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mp" ContentType="image/p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1.xml" ContentType="application/vnd.openxmlformats-officedocument.presentationml.notesSlide+xml"/>
  <Override PartName="/ppt/charts/chart3.xml" ContentType="application/vnd.openxmlformats-officedocument.drawingml.chart+xml"/>
  <Override PartName="/ppt/notesSlides/notesSlide12.xml" ContentType="application/vnd.openxmlformats-officedocument.presentationml.notesSlide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rawings/drawing1.xml" ContentType="application/vnd.openxmlformats-officedocument.drawingml.chartshapes+xml"/>
  <Override PartName="/ppt/charts/chart6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7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8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rts/chart9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7" r:id="rId1"/>
  </p:sldMasterIdLst>
  <p:notesMasterIdLst>
    <p:notesMasterId r:id="rId44"/>
  </p:notesMasterIdLst>
  <p:sldIdLst>
    <p:sldId id="256" r:id="rId2"/>
    <p:sldId id="277" r:id="rId3"/>
    <p:sldId id="257" r:id="rId4"/>
    <p:sldId id="284" r:id="rId5"/>
    <p:sldId id="278" r:id="rId6"/>
    <p:sldId id="279" r:id="rId7"/>
    <p:sldId id="261" r:id="rId8"/>
    <p:sldId id="282" r:id="rId9"/>
    <p:sldId id="267" r:id="rId10"/>
    <p:sldId id="285" r:id="rId11"/>
    <p:sldId id="299" r:id="rId12"/>
    <p:sldId id="300" r:id="rId13"/>
    <p:sldId id="272" r:id="rId14"/>
    <p:sldId id="286" r:id="rId15"/>
    <p:sldId id="264" r:id="rId16"/>
    <p:sldId id="266" r:id="rId17"/>
    <p:sldId id="293" r:id="rId18"/>
    <p:sldId id="294" r:id="rId19"/>
    <p:sldId id="269" r:id="rId20"/>
    <p:sldId id="270" r:id="rId21"/>
    <p:sldId id="274" r:id="rId22"/>
    <p:sldId id="295" r:id="rId23"/>
    <p:sldId id="297" r:id="rId24"/>
    <p:sldId id="296" r:id="rId25"/>
    <p:sldId id="281" r:id="rId26"/>
    <p:sldId id="275" r:id="rId27"/>
    <p:sldId id="289" r:id="rId28"/>
    <p:sldId id="292" r:id="rId29"/>
    <p:sldId id="291" r:id="rId30"/>
    <p:sldId id="287" r:id="rId31"/>
    <p:sldId id="273" r:id="rId32"/>
    <p:sldId id="290" r:id="rId33"/>
    <p:sldId id="259" r:id="rId34"/>
    <p:sldId id="276" r:id="rId35"/>
    <p:sldId id="263" r:id="rId36"/>
    <p:sldId id="280" r:id="rId37"/>
    <p:sldId id="258" r:id="rId38"/>
    <p:sldId id="260" r:id="rId39"/>
    <p:sldId id="262" r:id="rId40"/>
    <p:sldId id="268" r:id="rId41"/>
    <p:sldId id="283" r:id="rId42"/>
    <p:sldId id="271" r:id="rId4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F3300"/>
    <a:srgbClr val="FF7C80"/>
    <a:srgbClr val="99CCFF"/>
    <a:srgbClr val="CCFF99"/>
    <a:srgbClr val="BEE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018" autoAdjust="0"/>
    <p:restoredTop sz="90356" autoAdjust="0"/>
  </p:normalViewPr>
  <p:slideViewPr>
    <p:cSldViewPr snapToGrid="0">
      <p:cViewPr>
        <p:scale>
          <a:sx n="95" d="100"/>
          <a:sy n="95" d="100"/>
        </p:scale>
        <p:origin x="445" y="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anja\Documents\GitHub\2020-Science-Fair\one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anja\Documents\GitHub\2020-Science-Fair\one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file:///X:\GitHub\2020-Science-Fair\one.xlsx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file:///X:\GitHub\2020-Science-Fair\one.xlsx" TargetMode="Externa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anja\Documents\GitHub\2020-Science-Fair\one.xlsx" TargetMode="Externa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chartUserShapes" Target="../drawings/drawing1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X:\GitHub\2020-Science-Fair\extend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X:\GitHub\2020-Science-Fair\mix6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X:\GitHub\2020-Science-Fair\mix3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9.xml.rels><?xml version="1.0" encoding="UTF-8" standalone="yes"?>
<Relationships xmlns="http://schemas.openxmlformats.org/package/2006/relationships"><Relationship Id="rId1" Type="http://schemas.openxmlformats.org/officeDocument/2006/relationships/oleObject" Target="file:///X:\GitHub\2020-Science-Fair\extend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sz="2000" b="1" dirty="0"/>
              <a:t>Light</a:t>
            </a:r>
            <a:r>
              <a:rPr lang="en-US" sz="2000" b="1" baseline="0" dirty="0"/>
              <a:t> Intensity for Repeated One Finger Gesture</a:t>
            </a:r>
            <a:endParaRPr lang="en-US" sz="2000" b="1" dirty="0"/>
          </a:p>
        </c:rich>
      </c:tx>
      <c:layout>
        <c:manualLayout>
          <c:xMode val="edge"/>
          <c:yMode val="edge"/>
          <c:x val="0.14204314549333366"/>
          <c:y val="2.318226830281153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one!$E$1</c:f>
              <c:strCache>
                <c:ptCount val="1"/>
                <c:pt idx="0">
                  <c:v>ldr1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one!$A$2:$A$4043</c:f>
              <c:numCache>
                <c:formatCode>General</c:formatCode>
                <c:ptCount val="4042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1.0000228881835938E-2</c:v>
                </c:pt>
                <c:pt idx="10">
                  <c:v>1.0000228881835938E-2</c:v>
                </c:pt>
                <c:pt idx="11">
                  <c:v>1.0000228881835938E-2</c:v>
                </c:pt>
                <c:pt idx="12">
                  <c:v>1.0000228881835938E-2</c:v>
                </c:pt>
                <c:pt idx="13">
                  <c:v>1.0000228881835938E-2</c:v>
                </c:pt>
                <c:pt idx="14">
                  <c:v>1.0000228881835938E-2</c:v>
                </c:pt>
                <c:pt idx="15">
                  <c:v>1.0000228881835938E-2</c:v>
                </c:pt>
                <c:pt idx="16">
                  <c:v>1.0000228881835938E-2</c:v>
                </c:pt>
                <c:pt idx="17">
                  <c:v>1.0000228881835938E-2</c:v>
                </c:pt>
                <c:pt idx="18">
                  <c:v>1.0000228881835938E-2</c:v>
                </c:pt>
                <c:pt idx="19">
                  <c:v>1.0000228881835938E-2</c:v>
                </c:pt>
                <c:pt idx="20">
                  <c:v>1.0000228881835938E-2</c:v>
                </c:pt>
                <c:pt idx="21">
                  <c:v>1.0000228881835938E-2</c:v>
                </c:pt>
                <c:pt idx="22">
                  <c:v>1.0000228881835938E-2</c:v>
                </c:pt>
                <c:pt idx="23">
                  <c:v>1.0000228881835938E-2</c:v>
                </c:pt>
                <c:pt idx="24">
                  <c:v>1.0000228881835938E-2</c:v>
                </c:pt>
                <c:pt idx="25">
                  <c:v>1.0000228881835938E-2</c:v>
                </c:pt>
                <c:pt idx="26">
                  <c:v>1.0000228881835938E-2</c:v>
                </c:pt>
                <c:pt idx="27">
                  <c:v>1.0000228881835938E-2</c:v>
                </c:pt>
                <c:pt idx="28">
                  <c:v>1.0000228881835938E-2</c:v>
                </c:pt>
                <c:pt idx="29">
                  <c:v>1.0000228881835938E-2</c:v>
                </c:pt>
                <c:pt idx="30">
                  <c:v>1.0000228881835938E-2</c:v>
                </c:pt>
                <c:pt idx="31">
                  <c:v>1.0000228881835938E-2</c:v>
                </c:pt>
                <c:pt idx="32">
                  <c:v>1.0000228881835938E-2</c:v>
                </c:pt>
                <c:pt idx="33">
                  <c:v>1.0000228881835938E-2</c:v>
                </c:pt>
                <c:pt idx="34">
                  <c:v>1.0000228881835938E-2</c:v>
                </c:pt>
                <c:pt idx="35">
                  <c:v>1.0000228881835938E-2</c:v>
                </c:pt>
                <c:pt idx="36">
                  <c:v>1.0000228881835938E-2</c:v>
                </c:pt>
                <c:pt idx="37">
                  <c:v>1.0000228881835938E-2</c:v>
                </c:pt>
                <c:pt idx="38">
                  <c:v>1.0000228881835938E-2</c:v>
                </c:pt>
                <c:pt idx="39">
                  <c:v>1.0000228881835938E-2</c:v>
                </c:pt>
                <c:pt idx="40">
                  <c:v>1.0000228881835938E-2</c:v>
                </c:pt>
                <c:pt idx="41">
                  <c:v>1.0000228881835938E-2</c:v>
                </c:pt>
                <c:pt idx="42">
                  <c:v>1.0000228881835938E-2</c:v>
                </c:pt>
                <c:pt idx="43">
                  <c:v>1.0000228881835938E-2</c:v>
                </c:pt>
                <c:pt idx="44">
                  <c:v>1.0000228881835938E-2</c:v>
                </c:pt>
                <c:pt idx="45">
                  <c:v>1.0000228881835938E-2</c:v>
                </c:pt>
                <c:pt idx="46">
                  <c:v>1.0000228881835938E-2</c:v>
                </c:pt>
                <c:pt idx="47">
                  <c:v>1.0000228881835938E-2</c:v>
                </c:pt>
                <c:pt idx="48">
                  <c:v>1.0000228881835938E-2</c:v>
                </c:pt>
                <c:pt idx="49">
                  <c:v>1.0000228881835938E-2</c:v>
                </c:pt>
                <c:pt idx="50">
                  <c:v>1.0000228881835938E-2</c:v>
                </c:pt>
                <c:pt idx="51">
                  <c:v>1.0000228881835938E-2</c:v>
                </c:pt>
                <c:pt idx="52">
                  <c:v>1.0000228881835938E-2</c:v>
                </c:pt>
                <c:pt idx="53">
                  <c:v>1.0000228881835938E-2</c:v>
                </c:pt>
                <c:pt idx="54">
                  <c:v>1.0000228881835938E-2</c:v>
                </c:pt>
                <c:pt idx="55">
                  <c:v>1.0000228881835938E-2</c:v>
                </c:pt>
                <c:pt idx="56">
                  <c:v>1.0000228881835938E-2</c:v>
                </c:pt>
                <c:pt idx="57">
                  <c:v>1.0000228881835938E-2</c:v>
                </c:pt>
                <c:pt idx="58">
                  <c:v>1.0000228881835938E-2</c:v>
                </c:pt>
                <c:pt idx="59">
                  <c:v>1.0000228881835938E-2</c:v>
                </c:pt>
                <c:pt idx="60">
                  <c:v>1.0000228881835938E-2</c:v>
                </c:pt>
                <c:pt idx="61">
                  <c:v>1.0000228881835938E-2</c:v>
                </c:pt>
                <c:pt idx="62">
                  <c:v>1.0000228881835938E-2</c:v>
                </c:pt>
                <c:pt idx="63">
                  <c:v>1.0000228881835938E-2</c:v>
                </c:pt>
                <c:pt idx="64">
                  <c:v>1.0000228881835938E-2</c:v>
                </c:pt>
                <c:pt idx="65">
                  <c:v>1.0000228881835938E-2</c:v>
                </c:pt>
                <c:pt idx="66">
                  <c:v>1.0000228881835938E-2</c:v>
                </c:pt>
                <c:pt idx="67">
                  <c:v>1.0000228881835938E-2</c:v>
                </c:pt>
                <c:pt idx="68">
                  <c:v>1.0000228881835938E-2</c:v>
                </c:pt>
                <c:pt idx="69">
                  <c:v>2.0000219345092773E-2</c:v>
                </c:pt>
                <c:pt idx="70">
                  <c:v>5.0000190734863281E-2</c:v>
                </c:pt>
                <c:pt idx="71">
                  <c:v>7.0000171661376953E-2</c:v>
                </c:pt>
                <c:pt idx="72">
                  <c:v>9.0000152587890625E-2</c:v>
                </c:pt>
                <c:pt idx="73">
                  <c:v>0.12000012397766113</c:v>
                </c:pt>
                <c:pt idx="74">
                  <c:v>0.1400001049041748</c:v>
                </c:pt>
                <c:pt idx="75">
                  <c:v>0.16000008583068848</c:v>
                </c:pt>
                <c:pt idx="76">
                  <c:v>0.18000006675720215</c:v>
                </c:pt>
                <c:pt idx="77">
                  <c:v>0.21000003814697266</c:v>
                </c:pt>
                <c:pt idx="78">
                  <c:v>0.23000001907348633</c:v>
                </c:pt>
                <c:pt idx="79">
                  <c:v>0.25</c:v>
                </c:pt>
                <c:pt idx="80">
                  <c:v>0.28000020980834961</c:v>
                </c:pt>
                <c:pt idx="81">
                  <c:v>0.30000019073486328</c:v>
                </c:pt>
                <c:pt idx="82">
                  <c:v>0.32000017166137695</c:v>
                </c:pt>
                <c:pt idx="83">
                  <c:v>0.35000014305114746</c:v>
                </c:pt>
                <c:pt idx="84">
                  <c:v>0.37000012397766113</c:v>
                </c:pt>
                <c:pt idx="85">
                  <c:v>0.3900001049041748</c:v>
                </c:pt>
                <c:pt idx="86">
                  <c:v>0.41000008583068848</c:v>
                </c:pt>
                <c:pt idx="87">
                  <c:v>0.44000005722045898</c:v>
                </c:pt>
                <c:pt idx="88">
                  <c:v>0.46000003814697266</c:v>
                </c:pt>
                <c:pt idx="89">
                  <c:v>0.48000001907348633</c:v>
                </c:pt>
                <c:pt idx="90">
                  <c:v>0.51000022888183594</c:v>
                </c:pt>
                <c:pt idx="91">
                  <c:v>0.53000020980834961</c:v>
                </c:pt>
                <c:pt idx="92">
                  <c:v>0.55000019073486328</c:v>
                </c:pt>
                <c:pt idx="93">
                  <c:v>0.57000017166137695</c:v>
                </c:pt>
                <c:pt idx="94">
                  <c:v>0.60000014305114746</c:v>
                </c:pt>
                <c:pt idx="95">
                  <c:v>0.62000012397766113</c:v>
                </c:pt>
                <c:pt idx="96">
                  <c:v>0.6400001049041748</c:v>
                </c:pt>
                <c:pt idx="97">
                  <c:v>0.67000007629394531</c:v>
                </c:pt>
                <c:pt idx="98">
                  <c:v>0.69000005722045898</c:v>
                </c:pt>
                <c:pt idx="99">
                  <c:v>0.71000003814697266</c:v>
                </c:pt>
                <c:pt idx="100">
                  <c:v>0.74000000953674316</c:v>
                </c:pt>
                <c:pt idx="101">
                  <c:v>0.76000022888183594</c:v>
                </c:pt>
                <c:pt idx="102">
                  <c:v>0.78000020980834961</c:v>
                </c:pt>
                <c:pt idx="103">
                  <c:v>0.80000019073486328</c:v>
                </c:pt>
                <c:pt idx="104">
                  <c:v>0.83000016212463379</c:v>
                </c:pt>
                <c:pt idx="105">
                  <c:v>0.85000014305114746</c:v>
                </c:pt>
                <c:pt idx="106">
                  <c:v>0.87000012397766113</c:v>
                </c:pt>
                <c:pt idx="107">
                  <c:v>0.90000009536743164</c:v>
                </c:pt>
                <c:pt idx="108">
                  <c:v>0.92000007629394531</c:v>
                </c:pt>
                <c:pt idx="109">
                  <c:v>0.94000005722045898</c:v>
                </c:pt>
                <c:pt idx="110">
                  <c:v>0.96000003814697266</c:v>
                </c:pt>
                <c:pt idx="111">
                  <c:v>0.99000000953674316</c:v>
                </c:pt>
                <c:pt idx="112">
                  <c:v>1.0100002288818359</c:v>
                </c:pt>
                <c:pt idx="113">
                  <c:v>1.0300002098083496</c:v>
                </c:pt>
                <c:pt idx="114">
                  <c:v>1.0600001811981201</c:v>
                </c:pt>
                <c:pt idx="115">
                  <c:v>1.0800001621246338</c:v>
                </c:pt>
                <c:pt idx="116">
                  <c:v>1.1000001430511475</c:v>
                </c:pt>
                <c:pt idx="117">
                  <c:v>1.130000114440918</c:v>
                </c:pt>
                <c:pt idx="118">
                  <c:v>1.1500000953674316</c:v>
                </c:pt>
                <c:pt idx="119">
                  <c:v>1.1700000762939453</c:v>
                </c:pt>
                <c:pt idx="120">
                  <c:v>1.190000057220459</c:v>
                </c:pt>
                <c:pt idx="121">
                  <c:v>1.2200000286102295</c:v>
                </c:pt>
                <c:pt idx="122">
                  <c:v>1.2400000095367432</c:v>
                </c:pt>
                <c:pt idx="123">
                  <c:v>1.2600002288818359</c:v>
                </c:pt>
                <c:pt idx="124">
                  <c:v>1.2900002002716064</c:v>
                </c:pt>
                <c:pt idx="125">
                  <c:v>1.3100001811981201</c:v>
                </c:pt>
                <c:pt idx="126">
                  <c:v>1.3300001621246338</c:v>
                </c:pt>
                <c:pt idx="127">
                  <c:v>1.3500001430511475</c:v>
                </c:pt>
                <c:pt idx="128">
                  <c:v>1.380000114440918</c:v>
                </c:pt>
                <c:pt idx="129">
                  <c:v>1.4000000953674316</c:v>
                </c:pt>
                <c:pt idx="130">
                  <c:v>1.4200000762939453</c:v>
                </c:pt>
                <c:pt idx="131">
                  <c:v>1.4500000476837158</c:v>
                </c:pt>
                <c:pt idx="132">
                  <c:v>1.4700000286102295</c:v>
                </c:pt>
                <c:pt idx="133">
                  <c:v>1.4900000095367432</c:v>
                </c:pt>
                <c:pt idx="134">
                  <c:v>1.5100002288818359</c:v>
                </c:pt>
                <c:pt idx="135">
                  <c:v>1.5400002002716064</c:v>
                </c:pt>
                <c:pt idx="136">
                  <c:v>1.5600001811981201</c:v>
                </c:pt>
                <c:pt idx="137">
                  <c:v>1.5800001621246338</c:v>
                </c:pt>
                <c:pt idx="138">
                  <c:v>1.6100001335144043</c:v>
                </c:pt>
                <c:pt idx="139">
                  <c:v>1.630000114440918</c:v>
                </c:pt>
                <c:pt idx="140">
                  <c:v>1.6500000953674316</c:v>
                </c:pt>
                <c:pt idx="141">
                  <c:v>1.6700000762939453</c:v>
                </c:pt>
                <c:pt idx="142">
                  <c:v>1.690000057220459</c:v>
                </c:pt>
                <c:pt idx="143">
                  <c:v>1.7200000286102295</c:v>
                </c:pt>
                <c:pt idx="144">
                  <c:v>1.7400000095367432</c:v>
                </c:pt>
                <c:pt idx="145">
                  <c:v>1.7600002288818359</c:v>
                </c:pt>
                <c:pt idx="146">
                  <c:v>1.7900002002716064</c:v>
                </c:pt>
                <c:pt idx="147">
                  <c:v>1.8100001811981201</c:v>
                </c:pt>
                <c:pt idx="148">
                  <c:v>1.8300001621246338</c:v>
                </c:pt>
                <c:pt idx="149">
                  <c:v>1.8500001430511475</c:v>
                </c:pt>
                <c:pt idx="150">
                  <c:v>1.880000114440918</c:v>
                </c:pt>
                <c:pt idx="151">
                  <c:v>1.9000000953674316</c:v>
                </c:pt>
                <c:pt idx="152">
                  <c:v>1.9200000762939453</c:v>
                </c:pt>
                <c:pt idx="153">
                  <c:v>1.9500000476837158</c:v>
                </c:pt>
                <c:pt idx="154">
                  <c:v>1.9700000286102295</c:v>
                </c:pt>
                <c:pt idx="155">
                  <c:v>1.9900000095367432</c:v>
                </c:pt>
                <c:pt idx="156">
                  <c:v>2.0100002288818359</c:v>
                </c:pt>
                <c:pt idx="157">
                  <c:v>2.0400002002716064</c:v>
                </c:pt>
                <c:pt idx="158">
                  <c:v>2.0600001811981201</c:v>
                </c:pt>
                <c:pt idx="159">
                  <c:v>2.0800001621246338</c:v>
                </c:pt>
                <c:pt idx="160">
                  <c:v>2.1100001335144043</c:v>
                </c:pt>
                <c:pt idx="161">
                  <c:v>2.130000114440918</c:v>
                </c:pt>
                <c:pt idx="162">
                  <c:v>2.1500000953674316</c:v>
                </c:pt>
                <c:pt idx="163">
                  <c:v>2.1800000667572021</c:v>
                </c:pt>
                <c:pt idx="164">
                  <c:v>2.2000000476837158</c:v>
                </c:pt>
                <c:pt idx="165">
                  <c:v>2.2200000286102295</c:v>
                </c:pt>
                <c:pt idx="166">
                  <c:v>2.2400000095367432</c:v>
                </c:pt>
                <c:pt idx="167">
                  <c:v>2.2700002193450928</c:v>
                </c:pt>
                <c:pt idx="168">
                  <c:v>2.2900002002716064</c:v>
                </c:pt>
                <c:pt idx="169">
                  <c:v>2.3100001811981201</c:v>
                </c:pt>
                <c:pt idx="170">
                  <c:v>2.3400001525878906</c:v>
                </c:pt>
                <c:pt idx="171">
                  <c:v>2.3600001335144043</c:v>
                </c:pt>
                <c:pt idx="172">
                  <c:v>2.380000114440918</c:v>
                </c:pt>
                <c:pt idx="173">
                  <c:v>2.4000000953674316</c:v>
                </c:pt>
                <c:pt idx="174">
                  <c:v>2.4300000667572021</c:v>
                </c:pt>
                <c:pt idx="175">
                  <c:v>2.4500000476837158</c:v>
                </c:pt>
                <c:pt idx="176">
                  <c:v>2.4700000286102295</c:v>
                </c:pt>
                <c:pt idx="177">
                  <c:v>2.5</c:v>
                </c:pt>
                <c:pt idx="178">
                  <c:v>2.5200002193450928</c:v>
                </c:pt>
                <c:pt idx="179">
                  <c:v>2.5400002002716064</c:v>
                </c:pt>
                <c:pt idx="180">
                  <c:v>2.570000171661377</c:v>
                </c:pt>
                <c:pt idx="181">
                  <c:v>2.5900001525878906</c:v>
                </c:pt>
                <c:pt idx="182">
                  <c:v>2.6100001335144043</c:v>
                </c:pt>
                <c:pt idx="183">
                  <c:v>2.630000114440918</c:v>
                </c:pt>
                <c:pt idx="184">
                  <c:v>2.6600000858306885</c:v>
                </c:pt>
                <c:pt idx="185">
                  <c:v>2.6800000667572021</c:v>
                </c:pt>
                <c:pt idx="186">
                  <c:v>2.7000000476837158</c:v>
                </c:pt>
                <c:pt idx="187">
                  <c:v>2.7300000190734863</c:v>
                </c:pt>
                <c:pt idx="188">
                  <c:v>2.75</c:v>
                </c:pt>
                <c:pt idx="189">
                  <c:v>2.7700002193450928</c:v>
                </c:pt>
                <c:pt idx="190">
                  <c:v>2.7900002002716064</c:v>
                </c:pt>
                <c:pt idx="191">
                  <c:v>2.820000171661377</c:v>
                </c:pt>
                <c:pt idx="192">
                  <c:v>2.8400001525878906</c:v>
                </c:pt>
                <c:pt idx="193">
                  <c:v>2.8600001335144043</c:v>
                </c:pt>
                <c:pt idx="194">
                  <c:v>2.8900001049041748</c:v>
                </c:pt>
                <c:pt idx="195">
                  <c:v>2.9100000858306885</c:v>
                </c:pt>
                <c:pt idx="196">
                  <c:v>2.9300000667572021</c:v>
                </c:pt>
                <c:pt idx="197">
                  <c:v>2.9600000381469727</c:v>
                </c:pt>
                <c:pt idx="198">
                  <c:v>2.9800000190734863</c:v>
                </c:pt>
                <c:pt idx="199">
                  <c:v>3</c:v>
                </c:pt>
                <c:pt idx="200">
                  <c:v>3.0200002193450928</c:v>
                </c:pt>
                <c:pt idx="201">
                  <c:v>3.0500001907348633</c:v>
                </c:pt>
                <c:pt idx="202">
                  <c:v>3.070000171661377</c:v>
                </c:pt>
                <c:pt idx="203">
                  <c:v>3.0900001525878906</c:v>
                </c:pt>
                <c:pt idx="204">
                  <c:v>3.1200001239776611</c:v>
                </c:pt>
                <c:pt idx="205">
                  <c:v>3.1400001049041748</c:v>
                </c:pt>
                <c:pt idx="206">
                  <c:v>3.1600000858306885</c:v>
                </c:pt>
                <c:pt idx="207">
                  <c:v>3.1800000667572021</c:v>
                </c:pt>
                <c:pt idx="208">
                  <c:v>3.2100000381469727</c:v>
                </c:pt>
                <c:pt idx="209">
                  <c:v>3.2300000190734863</c:v>
                </c:pt>
                <c:pt idx="210">
                  <c:v>3.25</c:v>
                </c:pt>
                <c:pt idx="211">
                  <c:v>3.2800002098083496</c:v>
                </c:pt>
                <c:pt idx="212">
                  <c:v>3.3000001907348633</c:v>
                </c:pt>
                <c:pt idx="213">
                  <c:v>3.320000171661377</c:v>
                </c:pt>
                <c:pt idx="214">
                  <c:v>3.3500001430511475</c:v>
                </c:pt>
                <c:pt idx="215">
                  <c:v>3.3700001239776611</c:v>
                </c:pt>
                <c:pt idx="216">
                  <c:v>3.3900001049041748</c:v>
                </c:pt>
                <c:pt idx="217">
                  <c:v>3.4100000858306885</c:v>
                </c:pt>
                <c:pt idx="218">
                  <c:v>3.440000057220459</c:v>
                </c:pt>
                <c:pt idx="219">
                  <c:v>3.4600000381469727</c:v>
                </c:pt>
                <c:pt idx="220">
                  <c:v>3.4800000190734863</c:v>
                </c:pt>
                <c:pt idx="221">
                  <c:v>3.5</c:v>
                </c:pt>
                <c:pt idx="222">
                  <c:v>3.5300002098083496</c:v>
                </c:pt>
                <c:pt idx="223">
                  <c:v>3.5500001907348633</c:v>
                </c:pt>
                <c:pt idx="224">
                  <c:v>3.570000171661377</c:v>
                </c:pt>
                <c:pt idx="225">
                  <c:v>3.6000001430511475</c:v>
                </c:pt>
                <c:pt idx="226">
                  <c:v>3.6200001239776611</c:v>
                </c:pt>
                <c:pt idx="227">
                  <c:v>3.6400001049041748</c:v>
                </c:pt>
                <c:pt idx="228">
                  <c:v>3.6600000858306885</c:v>
                </c:pt>
                <c:pt idx="229">
                  <c:v>3.690000057220459</c:v>
                </c:pt>
                <c:pt idx="230">
                  <c:v>3.7100000381469727</c:v>
                </c:pt>
                <c:pt idx="231">
                  <c:v>3.7300000190734863</c:v>
                </c:pt>
                <c:pt idx="232">
                  <c:v>3.75</c:v>
                </c:pt>
                <c:pt idx="233">
                  <c:v>3.7800002098083496</c:v>
                </c:pt>
                <c:pt idx="234">
                  <c:v>3.8000001907348633</c:v>
                </c:pt>
                <c:pt idx="235">
                  <c:v>3.820000171661377</c:v>
                </c:pt>
                <c:pt idx="236">
                  <c:v>3.8500001430511475</c:v>
                </c:pt>
                <c:pt idx="237">
                  <c:v>3.8700001239776611</c:v>
                </c:pt>
                <c:pt idx="238">
                  <c:v>3.8900001049041748</c:v>
                </c:pt>
                <c:pt idx="239">
                  <c:v>3.9100000858306885</c:v>
                </c:pt>
                <c:pt idx="240">
                  <c:v>3.940000057220459</c:v>
                </c:pt>
                <c:pt idx="241">
                  <c:v>3.9600000381469727</c:v>
                </c:pt>
                <c:pt idx="242">
                  <c:v>3.9800000190734863</c:v>
                </c:pt>
                <c:pt idx="243">
                  <c:v>4.0100002288818359</c:v>
                </c:pt>
                <c:pt idx="244">
                  <c:v>4.0300002098083496</c:v>
                </c:pt>
                <c:pt idx="245">
                  <c:v>4.0500001907348633</c:v>
                </c:pt>
                <c:pt idx="246">
                  <c:v>4.070000171661377</c:v>
                </c:pt>
                <c:pt idx="247">
                  <c:v>4.1000001430511475</c:v>
                </c:pt>
                <c:pt idx="248">
                  <c:v>4.1200001239776611</c:v>
                </c:pt>
                <c:pt idx="249">
                  <c:v>4.1400001049041748</c:v>
                </c:pt>
                <c:pt idx="250">
                  <c:v>4.1700000762939453</c:v>
                </c:pt>
                <c:pt idx="251">
                  <c:v>4.190000057220459</c:v>
                </c:pt>
                <c:pt idx="252">
                  <c:v>4.2100000381469727</c:v>
                </c:pt>
                <c:pt idx="253">
                  <c:v>4.2400000095367432</c:v>
                </c:pt>
                <c:pt idx="254">
                  <c:v>4.2600002288818359</c:v>
                </c:pt>
                <c:pt idx="255">
                  <c:v>4.2800002098083496</c:v>
                </c:pt>
                <c:pt idx="256">
                  <c:v>4.3000001907348633</c:v>
                </c:pt>
                <c:pt idx="257">
                  <c:v>4.3300001621246338</c:v>
                </c:pt>
                <c:pt idx="258">
                  <c:v>4.3500001430511475</c:v>
                </c:pt>
                <c:pt idx="259">
                  <c:v>4.3700001239776611</c:v>
                </c:pt>
                <c:pt idx="260">
                  <c:v>4.4000000953674316</c:v>
                </c:pt>
                <c:pt idx="261">
                  <c:v>4.4200000762939453</c:v>
                </c:pt>
                <c:pt idx="262">
                  <c:v>4.440000057220459</c:v>
                </c:pt>
                <c:pt idx="263">
                  <c:v>4.4600000381469727</c:v>
                </c:pt>
                <c:pt idx="264">
                  <c:v>4.4900000095367432</c:v>
                </c:pt>
                <c:pt idx="265">
                  <c:v>4.5100002288818359</c:v>
                </c:pt>
                <c:pt idx="266">
                  <c:v>4.5300002098083496</c:v>
                </c:pt>
                <c:pt idx="267">
                  <c:v>4.5600001811981201</c:v>
                </c:pt>
                <c:pt idx="268">
                  <c:v>4.5800001621246338</c:v>
                </c:pt>
                <c:pt idx="269">
                  <c:v>4.6000001430511475</c:v>
                </c:pt>
                <c:pt idx="270">
                  <c:v>4.630000114440918</c:v>
                </c:pt>
                <c:pt idx="271">
                  <c:v>4.6500000953674316</c:v>
                </c:pt>
                <c:pt idx="272">
                  <c:v>4.6700000762939453</c:v>
                </c:pt>
                <c:pt idx="273">
                  <c:v>4.690000057220459</c:v>
                </c:pt>
                <c:pt idx="274">
                  <c:v>4.7200000286102295</c:v>
                </c:pt>
                <c:pt idx="275">
                  <c:v>4.7400000095367432</c:v>
                </c:pt>
                <c:pt idx="276">
                  <c:v>4.7600002288818359</c:v>
                </c:pt>
                <c:pt idx="277">
                  <c:v>4.7900002002716064</c:v>
                </c:pt>
                <c:pt idx="278">
                  <c:v>4.8100001811981201</c:v>
                </c:pt>
                <c:pt idx="279">
                  <c:v>4.8300001621246338</c:v>
                </c:pt>
                <c:pt idx="280">
                  <c:v>4.8500001430511475</c:v>
                </c:pt>
                <c:pt idx="281">
                  <c:v>4.880000114440918</c:v>
                </c:pt>
                <c:pt idx="282">
                  <c:v>4.9000000953674316</c:v>
                </c:pt>
                <c:pt idx="283">
                  <c:v>4.9200000762939453</c:v>
                </c:pt>
                <c:pt idx="284">
                  <c:v>4.9500000476837158</c:v>
                </c:pt>
                <c:pt idx="285">
                  <c:v>4.9700000286102295</c:v>
                </c:pt>
                <c:pt idx="286">
                  <c:v>4.9900000095367432</c:v>
                </c:pt>
                <c:pt idx="287">
                  <c:v>5.0200002193450928</c:v>
                </c:pt>
                <c:pt idx="288">
                  <c:v>5.7300000190734863</c:v>
                </c:pt>
                <c:pt idx="289">
                  <c:v>5.7300000190734863</c:v>
                </c:pt>
                <c:pt idx="290">
                  <c:v>5.7300000190734863</c:v>
                </c:pt>
                <c:pt idx="291">
                  <c:v>5.7300000190734863</c:v>
                </c:pt>
                <c:pt idx="292">
                  <c:v>5.7300000190734863</c:v>
                </c:pt>
                <c:pt idx="293">
                  <c:v>5.7300000190734863</c:v>
                </c:pt>
                <c:pt idx="294">
                  <c:v>5.7300000190734863</c:v>
                </c:pt>
                <c:pt idx="295">
                  <c:v>5.7300000190734863</c:v>
                </c:pt>
                <c:pt idx="296">
                  <c:v>5.7300000190734863</c:v>
                </c:pt>
                <c:pt idx="297">
                  <c:v>5.7300000190734863</c:v>
                </c:pt>
                <c:pt idx="298">
                  <c:v>5.7300000190734863</c:v>
                </c:pt>
                <c:pt idx="299">
                  <c:v>5.7300000190734863</c:v>
                </c:pt>
                <c:pt idx="300">
                  <c:v>5.7300000190734863</c:v>
                </c:pt>
                <c:pt idx="301">
                  <c:v>5.7300000190734863</c:v>
                </c:pt>
                <c:pt idx="302">
                  <c:v>5.7300000190734863</c:v>
                </c:pt>
                <c:pt idx="303">
                  <c:v>5.7300000190734863</c:v>
                </c:pt>
                <c:pt idx="304">
                  <c:v>5.7300000190734863</c:v>
                </c:pt>
                <c:pt idx="305">
                  <c:v>5.7300000190734863</c:v>
                </c:pt>
                <c:pt idx="306">
                  <c:v>5.7300000190734863</c:v>
                </c:pt>
                <c:pt idx="307">
                  <c:v>5.7300000190734863</c:v>
                </c:pt>
                <c:pt idx="308">
                  <c:v>5.7300000190734863</c:v>
                </c:pt>
                <c:pt idx="309">
                  <c:v>5.7300000190734863</c:v>
                </c:pt>
                <c:pt idx="310">
                  <c:v>5.7300000190734863</c:v>
                </c:pt>
                <c:pt idx="311">
                  <c:v>5.7300000190734863</c:v>
                </c:pt>
                <c:pt idx="312">
                  <c:v>5.7300000190734863</c:v>
                </c:pt>
                <c:pt idx="313">
                  <c:v>5.7400000095367432</c:v>
                </c:pt>
                <c:pt idx="314">
                  <c:v>5.7400000095367432</c:v>
                </c:pt>
                <c:pt idx="315">
                  <c:v>5.7400000095367432</c:v>
                </c:pt>
                <c:pt idx="316">
                  <c:v>5.7400000095367432</c:v>
                </c:pt>
                <c:pt idx="317">
                  <c:v>5.7400000095367432</c:v>
                </c:pt>
                <c:pt idx="318">
                  <c:v>5.7400000095367432</c:v>
                </c:pt>
                <c:pt idx="319">
                  <c:v>5.75</c:v>
                </c:pt>
                <c:pt idx="320">
                  <c:v>5.7700002193450928</c:v>
                </c:pt>
                <c:pt idx="321">
                  <c:v>5.7900002002716064</c:v>
                </c:pt>
                <c:pt idx="322">
                  <c:v>5.8100001811981201</c:v>
                </c:pt>
                <c:pt idx="323">
                  <c:v>5.8400001525878906</c:v>
                </c:pt>
                <c:pt idx="324">
                  <c:v>5.8600001335144043</c:v>
                </c:pt>
                <c:pt idx="325">
                  <c:v>5.880000114440918</c:v>
                </c:pt>
                <c:pt idx="326">
                  <c:v>5.9000000953674316</c:v>
                </c:pt>
                <c:pt idx="327">
                  <c:v>5.9300000667572021</c:v>
                </c:pt>
                <c:pt idx="328">
                  <c:v>5.9500000476837158</c:v>
                </c:pt>
                <c:pt idx="329">
                  <c:v>5.9700000286102295</c:v>
                </c:pt>
                <c:pt idx="330">
                  <c:v>6</c:v>
                </c:pt>
                <c:pt idx="331">
                  <c:v>6.0200002193450928</c:v>
                </c:pt>
                <c:pt idx="332">
                  <c:v>6.0400002002716064</c:v>
                </c:pt>
                <c:pt idx="333">
                  <c:v>6.070000171661377</c:v>
                </c:pt>
                <c:pt idx="334">
                  <c:v>6.0900001525878906</c:v>
                </c:pt>
                <c:pt idx="335">
                  <c:v>6.1100001335144043</c:v>
                </c:pt>
                <c:pt idx="336">
                  <c:v>6.130000114440918</c:v>
                </c:pt>
                <c:pt idx="337">
                  <c:v>6.1600000858306885</c:v>
                </c:pt>
                <c:pt idx="338">
                  <c:v>6.1800000667572021</c:v>
                </c:pt>
                <c:pt idx="339">
                  <c:v>6.2000000476837158</c:v>
                </c:pt>
                <c:pt idx="340">
                  <c:v>6.2300000190734863</c:v>
                </c:pt>
                <c:pt idx="341">
                  <c:v>6.25</c:v>
                </c:pt>
                <c:pt idx="342">
                  <c:v>6.2700002193450928</c:v>
                </c:pt>
                <c:pt idx="343">
                  <c:v>6.2900002002716064</c:v>
                </c:pt>
                <c:pt idx="344">
                  <c:v>6.320000171661377</c:v>
                </c:pt>
                <c:pt idx="345">
                  <c:v>6.3400001525878906</c:v>
                </c:pt>
                <c:pt idx="346">
                  <c:v>6.3600001335144043</c:v>
                </c:pt>
                <c:pt idx="347">
                  <c:v>6.3900001049041748</c:v>
                </c:pt>
                <c:pt idx="348">
                  <c:v>6.4100000858306885</c:v>
                </c:pt>
                <c:pt idx="349">
                  <c:v>6.4300000667572021</c:v>
                </c:pt>
                <c:pt idx="350">
                  <c:v>6.4600000381469727</c:v>
                </c:pt>
                <c:pt idx="351">
                  <c:v>6.4800000190734863</c:v>
                </c:pt>
                <c:pt idx="352">
                  <c:v>6.5</c:v>
                </c:pt>
                <c:pt idx="353">
                  <c:v>6.5200002193450928</c:v>
                </c:pt>
                <c:pt idx="354">
                  <c:v>6.5500001907348633</c:v>
                </c:pt>
                <c:pt idx="355">
                  <c:v>6.570000171661377</c:v>
                </c:pt>
                <c:pt idx="356">
                  <c:v>6.5900001525878906</c:v>
                </c:pt>
                <c:pt idx="357">
                  <c:v>6.6200001239776611</c:v>
                </c:pt>
                <c:pt idx="358">
                  <c:v>6.6400001049041748</c:v>
                </c:pt>
                <c:pt idx="359">
                  <c:v>6.6600000858306885</c:v>
                </c:pt>
                <c:pt idx="360">
                  <c:v>6.6800000667572021</c:v>
                </c:pt>
                <c:pt idx="361">
                  <c:v>6.7100000381469727</c:v>
                </c:pt>
                <c:pt idx="362">
                  <c:v>6.7300000190734863</c:v>
                </c:pt>
                <c:pt idx="363">
                  <c:v>6.75</c:v>
                </c:pt>
                <c:pt idx="364">
                  <c:v>6.7800002098083496</c:v>
                </c:pt>
                <c:pt idx="365">
                  <c:v>6.8000001907348633</c:v>
                </c:pt>
                <c:pt idx="366">
                  <c:v>6.820000171661377</c:v>
                </c:pt>
                <c:pt idx="367">
                  <c:v>6.8500001430511475</c:v>
                </c:pt>
                <c:pt idx="368">
                  <c:v>6.8700001239776611</c:v>
                </c:pt>
                <c:pt idx="369">
                  <c:v>6.8900001049041748</c:v>
                </c:pt>
                <c:pt idx="370">
                  <c:v>6.9100000858306885</c:v>
                </c:pt>
                <c:pt idx="371">
                  <c:v>6.940000057220459</c:v>
                </c:pt>
                <c:pt idx="372">
                  <c:v>6.9600000381469727</c:v>
                </c:pt>
                <c:pt idx="373">
                  <c:v>6.9800000190734863</c:v>
                </c:pt>
                <c:pt idx="374">
                  <c:v>7.0100002288818359</c:v>
                </c:pt>
                <c:pt idx="375">
                  <c:v>7.0300002098083496</c:v>
                </c:pt>
                <c:pt idx="376">
                  <c:v>7.0500001907348633</c:v>
                </c:pt>
                <c:pt idx="377">
                  <c:v>7.0800001621246338</c:v>
                </c:pt>
                <c:pt idx="378">
                  <c:v>7.1000001430511475</c:v>
                </c:pt>
                <c:pt idx="379">
                  <c:v>7.1200001239776611</c:v>
                </c:pt>
                <c:pt idx="380">
                  <c:v>7.1400001049041748</c:v>
                </c:pt>
                <c:pt idx="381">
                  <c:v>7.1700000762939453</c:v>
                </c:pt>
                <c:pt idx="382">
                  <c:v>7.190000057220459</c:v>
                </c:pt>
                <c:pt idx="383">
                  <c:v>7.2100000381469727</c:v>
                </c:pt>
                <c:pt idx="384">
                  <c:v>7.2400000095367432</c:v>
                </c:pt>
                <c:pt idx="385">
                  <c:v>7.2600002288818359</c:v>
                </c:pt>
                <c:pt idx="386">
                  <c:v>7.2800002098083496</c:v>
                </c:pt>
                <c:pt idx="387">
                  <c:v>7.3000001907348633</c:v>
                </c:pt>
                <c:pt idx="388">
                  <c:v>7.3300001621246338</c:v>
                </c:pt>
                <c:pt idx="389">
                  <c:v>7.3500001430511475</c:v>
                </c:pt>
                <c:pt idx="390">
                  <c:v>7.3700001239776611</c:v>
                </c:pt>
                <c:pt idx="391">
                  <c:v>7.4000000953674316</c:v>
                </c:pt>
                <c:pt idx="392">
                  <c:v>7.4200000762939453</c:v>
                </c:pt>
                <c:pt idx="393">
                  <c:v>7.440000057220459</c:v>
                </c:pt>
                <c:pt idx="394">
                  <c:v>7.4700000286102295</c:v>
                </c:pt>
                <c:pt idx="395">
                  <c:v>7.4900000095367432</c:v>
                </c:pt>
                <c:pt idx="396">
                  <c:v>7.5100002288818359</c:v>
                </c:pt>
                <c:pt idx="397">
                  <c:v>7.5300002098083496</c:v>
                </c:pt>
                <c:pt idx="398">
                  <c:v>7.5600001811981201</c:v>
                </c:pt>
                <c:pt idx="399">
                  <c:v>7.5800001621246338</c:v>
                </c:pt>
                <c:pt idx="400">
                  <c:v>7.6000001430511475</c:v>
                </c:pt>
                <c:pt idx="401">
                  <c:v>7.630000114440918</c:v>
                </c:pt>
                <c:pt idx="402">
                  <c:v>7.6500000953674316</c:v>
                </c:pt>
                <c:pt idx="403">
                  <c:v>7.6700000762939453</c:v>
                </c:pt>
                <c:pt idx="404">
                  <c:v>7.690000057220459</c:v>
                </c:pt>
                <c:pt idx="405">
                  <c:v>7.7200000286102295</c:v>
                </c:pt>
                <c:pt idx="406">
                  <c:v>7.7400000095367432</c:v>
                </c:pt>
                <c:pt idx="407">
                  <c:v>7.7600002288818359</c:v>
                </c:pt>
                <c:pt idx="408">
                  <c:v>7.7800002098083496</c:v>
                </c:pt>
                <c:pt idx="409">
                  <c:v>7.8100001811981201</c:v>
                </c:pt>
                <c:pt idx="410">
                  <c:v>7.8300001621246338</c:v>
                </c:pt>
                <c:pt idx="411">
                  <c:v>7.8500001430511475</c:v>
                </c:pt>
                <c:pt idx="412">
                  <c:v>7.8700001239776611</c:v>
                </c:pt>
                <c:pt idx="413">
                  <c:v>7.9000000953674316</c:v>
                </c:pt>
                <c:pt idx="414">
                  <c:v>7.9200000762939453</c:v>
                </c:pt>
                <c:pt idx="415">
                  <c:v>7.940000057220459</c:v>
                </c:pt>
                <c:pt idx="416">
                  <c:v>7.9700000286102295</c:v>
                </c:pt>
                <c:pt idx="417">
                  <c:v>7.9900000095367432</c:v>
                </c:pt>
                <c:pt idx="418">
                  <c:v>8.0100002288818359</c:v>
                </c:pt>
                <c:pt idx="419">
                  <c:v>8.0300002098083496</c:v>
                </c:pt>
                <c:pt idx="420">
                  <c:v>8.0600001811981201</c:v>
                </c:pt>
                <c:pt idx="421">
                  <c:v>8.0800001621246338</c:v>
                </c:pt>
                <c:pt idx="422">
                  <c:v>8.1000001430511475</c:v>
                </c:pt>
                <c:pt idx="423">
                  <c:v>8.130000114440918</c:v>
                </c:pt>
                <c:pt idx="424">
                  <c:v>8.1500000953674316</c:v>
                </c:pt>
                <c:pt idx="425">
                  <c:v>8.1700000762939453</c:v>
                </c:pt>
                <c:pt idx="426">
                  <c:v>8.190000057220459</c:v>
                </c:pt>
                <c:pt idx="427">
                  <c:v>8.2200000286102295</c:v>
                </c:pt>
                <c:pt idx="428">
                  <c:v>8.2400000095367432</c:v>
                </c:pt>
                <c:pt idx="429">
                  <c:v>8.2600002288818359</c:v>
                </c:pt>
                <c:pt idx="430">
                  <c:v>8.2900002002716064</c:v>
                </c:pt>
                <c:pt idx="431">
                  <c:v>8.3100001811981201</c:v>
                </c:pt>
                <c:pt idx="432">
                  <c:v>8.3300001621246338</c:v>
                </c:pt>
                <c:pt idx="433">
                  <c:v>8.3500001430511475</c:v>
                </c:pt>
                <c:pt idx="434">
                  <c:v>8.380000114440918</c:v>
                </c:pt>
                <c:pt idx="435">
                  <c:v>8.4000000953674316</c:v>
                </c:pt>
                <c:pt idx="436">
                  <c:v>8.4200000762939453</c:v>
                </c:pt>
                <c:pt idx="437">
                  <c:v>8.4500000476837158</c:v>
                </c:pt>
                <c:pt idx="438">
                  <c:v>8.4700000286102295</c:v>
                </c:pt>
                <c:pt idx="439">
                  <c:v>8.4900000095367432</c:v>
                </c:pt>
                <c:pt idx="440">
                  <c:v>8.5200002193450928</c:v>
                </c:pt>
                <c:pt idx="441">
                  <c:v>8.5400002002716064</c:v>
                </c:pt>
                <c:pt idx="442">
                  <c:v>8.5600001811981201</c:v>
                </c:pt>
                <c:pt idx="443">
                  <c:v>8.5800001621246338</c:v>
                </c:pt>
                <c:pt idx="444">
                  <c:v>8.6100001335144043</c:v>
                </c:pt>
                <c:pt idx="445">
                  <c:v>8.630000114440918</c:v>
                </c:pt>
                <c:pt idx="446">
                  <c:v>8.6500000953674316</c:v>
                </c:pt>
                <c:pt idx="447">
                  <c:v>8.6800000667572021</c:v>
                </c:pt>
                <c:pt idx="448">
                  <c:v>8.7000000476837158</c:v>
                </c:pt>
                <c:pt idx="449">
                  <c:v>8.7200000286102295</c:v>
                </c:pt>
                <c:pt idx="450">
                  <c:v>8.7400000095367432</c:v>
                </c:pt>
                <c:pt idx="451">
                  <c:v>8.7700002193450928</c:v>
                </c:pt>
                <c:pt idx="452">
                  <c:v>8.7900002002716064</c:v>
                </c:pt>
                <c:pt idx="453">
                  <c:v>8.8100001811981201</c:v>
                </c:pt>
                <c:pt idx="454">
                  <c:v>8.8400001525878906</c:v>
                </c:pt>
                <c:pt idx="455">
                  <c:v>8.8600001335144043</c:v>
                </c:pt>
                <c:pt idx="456">
                  <c:v>8.880000114440918</c:v>
                </c:pt>
                <c:pt idx="457">
                  <c:v>8.9100000858306885</c:v>
                </c:pt>
                <c:pt idx="458">
                  <c:v>8.9300000667572021</c:v>
                </c:pt>
                <c:pt idx="459">
                  <c:v>8.9500000476837158</c:v>
                </c:pt>
                <c:pt idx="460">
                  <c:v>8.9700000286102295</c:v>
                </c:pt>
                <c:pt idx="461">
                  <c:v>9</c:v>
                </c:pt>
                <c:pt idx="462">
                  <c:v>9.0200002193450928</c:v>
                </c:pt>
                <c:pt idx="463">
                  <c:v>9.0400002002716064</c:v>
                </c:pt>
                <c:pt idx="464">
                  <c:v>9.070000171661377</c:v>
                </c:pt>
                <c:pt idx="465">
                  <c:v>9.0900001525878906</c:v>
                </c:pt>
                <c:pt idx="466">
                  <c:v>9.1100001335144043</c:v>
                </c:pt>
                <c:pt idx="467">
                  <c:v>9.130000114440918</c:v>
                </c:pt>
                <c:pt idx="468">
                  <c:v>9.1600000858306885</c:v>
                </c:pt>
                <c:pt idx="469">
                  <c:v>9.1800000667572021</c:v>
                </c:pt>
                <c:pt idx="470">
                  <c:v>9.2000000476837158</c:v>
                </c:pt>
                <c:pt idx="471">
                  <c:v>9.2300000190734863</c:v>
                </c:pt>
                <c:pt idx="472">
                  <c:v>9.25</c:v>
                </c:pt>
                <c:pt idx="473">
                  <c:v>9.2700002193450928</c:v>
                </c:pt>
                <c:pt idx="474">
                  <c:v>9.3000001907348633</c:v>
                </c:pt>
                <c:pt idx="475">
                  <c:v>9.320000171661377</c:v>
                </c:pt>
                <c:pt idx="476">
                  <c:v>9.3400001525878906</c:v>
                </c:pt>
                <c:pt idx="477">
                  <c:v>9.3600001335144043</c:v>
                </c:pt>
                <c:pt idx="478">
                  <c:v>9.3900001049041748</c:v>
                </c:pt>
                <c:pt idx="479">
                  <c:v>9.4100000858306885</c:v>
                </c:pt>
                <c:pt idx="480">
                  <c:v>9.4300000667572021</c:v>
                </c:pt>
                <c:pt idx="481">
                  <c:v>9.4600000381469727</c:v>
                </c:pt>
                <c:pt idx="482">
                  <c:v>9.4800000190734863</c:v>
                </c:pt>
                <c:pt idx="483">
                  <c:v>9.5</c:v>
                </c:pt>
                <c:pt idx="484">
                  <c:v>9.5200002193450928</c:v>
                </c:pt>
                <c:pt idx="485">
                  <c:v>9.5500001907348633</c:v>
                </c:pt>
                <c:pt idx="486">
                  <c:v>9.570000171661377</c:v>
                </c:pt>
                <c:pt idx="487">
                  <c:v>9.5900001525878906</c:v>
                </c:pt>
                <c:pt idx="488">
                  <c:v>9.6200001239776611</c:v>
                </c:pt>
                <c:pt idx="489">
                  <c:v>9.6400001049041748</c:v>
                </c:pt>
                <c:pt idx="490">
                  <c:v>9.6600000858306885</c:v>
                </c:pt>
                <c:pt idx="491">
                  <c:v>9.6800000667572021</c:v>
                </c:pt>
                <c:pt idx="492">
                  <c:v>9.7100000381469727</c:v>
                </c:pt>
                <c:pt idx="493">
                  <c:v>9.7300000190734863</c:v>
                </c:pt>
                <c:pt idx="494">
                  <c:v>9.75</c:v>
                </c:pt>
                <c:pt idx="495">
                  <c:v>9.7800002098083496</c:v>
                </c:pt>
                <c:pt idx="496">
                  <c:v>9.8000001907348633</c:v>
                </c:pt>
                <c:pt idx="497">
                  <c:v>9.820000171661377</c:v>
                </c:pt>
                <c:pt idx="498">
                  <c:v>9.8400001525878906</c:v>
                </c:pt>
                <c:pt idx="499">
                  <c:v>9.8700001239776611</c:v>
                </c:pt>
                <c:pt idx="500">
                  <c:v>9.8900001049041748</c:v>
                </c:pt>
                <c:pt idx="501">
                  <c:v>9.9100000858306885</c:v>
                </c:pt>
                <c:pt idx="502">
                  <c:v>9.9300000667572021</c:v>
                </c:pt>
                <c:pt idx="503">
                  <c:v>9.9600000381469727</c:v>
                </c:pt>
                <c:pt idx="504">
                  <c:v>9.9800000190734863</c:v>
                </c:pt>
                <c:pt idx="505">
                  <c:v>10</c:v>
                </c:pt>
                <c:pt idx="506">
                  <c:v>10.03000020980835</c:v>
                </c:pt>
                <c:pt idx="507">
                  <c:v>10.050000190734863</c:v>
                </c:pt>
                <c:pt idx="508">
                  <c:v>10.070000171661377</c:v>
                </c:pt>
                <c:pt idx="509">
                  <c:v>10.090000152587891</c:v>
                </c:pt>
                <c:pt idx="510">
                  <c:v>10.120000123977661</c:v>
                </c:pt>
                <c:pt idx="511">
                  <c:v>10.140000104904175</c:v>
                </c:pt>
                <c:pt idx="512">
                  <c:v>10.160000085830688</c:v>
                </c:pt>
                <c:pt idx="513">
                  <c:v>10.190000057220459</c:v>
                </c:pt>
                <c:pt idx="514">
                  <c:v>10.210000038146973</c:v>
                </c:pt>
                <c:pt idx="515">
                  <c:v>10.230000019073486</c:v>
                </c:pt>
                <c:pt idx="516">
                  <c:v>10.25</c:v>
                </c:pt>
                <c:pt idx="517">
                  <c:v>10.28000020980835</c:v>
                </c:pt>
                <c:pt idx="518">
                  <c:v>10.300000190734863</c:v>
                </c:pt>
                <c:pt idx="519">
                  <c:v>10.320000171661377</c:v>
                </c:pt>
                <c:pt idx="520">
                  <c:v>10.350000143051147</c:v>
                </c:pt>
                <c:pt idx="521">
                  <c:v>10.370000123977661</c:v>
                </c:pt>
                <c:pt idx="522">
                  <c:v>10.390000104904175</c:v>
                </c:pt>
                <c:pt idx="523">
                  <c:v>10.410000085830688</c:v>
                </c:pt>
                <c:pt idx="524">
                  <c:v>10.440000057220459</c:v>
                </c:pt>
                <c:pt idx="525">
                  <c:v>10.460000038146973</c:v>
                </c:pt>
                <c:pt idx="526">
                  <c:v>10.480000019073486</c:v>
                </c:pt>
                <c:pt idx="527">
                  <c:v>10.510000228881836</c:v>
                </c:pt>
                <c:pt idx="528">
                  <c:v>10.53000020980835</c:v>
                </c:pt>
                <c:pt idx="529">
                  <c:v>10.550000190734863</c:v>
                </c:pt>
                <c:pt idx="530">
                  <c:v>10.580000162124634</c:v>
                </c:pt>
                <c:pt idx="531">
                  <c:v>10.600000143051147</c:v>
                </c:pt>
                <c:pt idx="532">
                  <c:v>10.620000123977661</c:v>
                </c:pt>
                <c:pt idx="533">
                  <c:v>10.640000104904175</c:v>
                </c:pt>
                <c:pt idx="534">
                  <c:v>10.670000076293945</c:v>
                </c:pt>
                <c:pt idx="535">
                  <c:v>10.690000057220459</c:v>
                </c:pt>
                <c:pt idx="536">
                  <c:v>10.710000038146973</c:v>
                </c:pt>
                <c:pt idx="537">
                  <c:v>10.740000009536743</c:v>
                </c:pt>
                <c:pt idx="538">
                  <c:v>12.320000171661377</c:v>
                </c:pt>
                <c:pt idx="539">
                  <c:v>12.320000171661377</c:v>
                </c:pt>
                <c:pt idx="540">
                  <c:v>12.320000171661377</c:v>
                </c:pt>
                <c:pt idx="541">
                  <c:v>12.320000171661377</c:v>
                </c:pt>
                <c:pt idx="542">
                  <c:v>12.320000171661377</c:v>
                </c:pt>
                <c:pt idx="543">
                  <c:v>12.320000171661377</c:v>
                </c:pt>
                <c:pt idx="544">
                  <c:v>12.320000171661377</c:v>
                </c:pt>
                <c:pt idx="545">
                  <c:v>12.320000171661377</c:v>
                </c:pt>
                <c:pt idx="546">
                  <c:v>12.320000171661377</c:v>
                </c:pt>
                <c:pt idx="547">
                  <c:v>12.320000171661377</c:v>
                </c:pt>
                <c:pt idx="548">
                  <c:v>12.320000171661377</c:v>
                </c:pt>
                <c:pt idx="549">
                  <c:v>12.320000171661377</c:v>
                </c:pt>
                <c:pt idx="550">
                  <c:v>12.320000171661377</c:v>
                </c:pt>
                <c:pt idx="551">
                  <c:v>12.320000171661377</c:v>
                </c:pt>
                <c:pt idx="552">
                  <c:v>12.320000171661377</c:v>
                </c:pt>
                <c:pt idx="553">
                  <c:v>12.330000162124634</c:v>
                </c:pt>
                <c:pt idx="554">
                  <c:v>12.330000162124634</c:v>
                </c:pt>
                <c:pt idx="555">
                  <c:v>12.330000162124634</c:v>
                </c:pt>
                <c:pt idx="556">
                  <c:v>12.330000162124634</c:v>
                </c:pt>
                <c:pt idx="557">
                  <c:v>12.330000162124634</c:v>
                </c:pt>
                <c:pt idx="558">
                  <c:v>12.330000162124634</c:v>
                </c:pt>
                <c:pt idx="559">
                  <c:v>12.330000162124634</c:v>
                </c:pt>
                <c:pt idx="560">
                  <c:v>12.330000162124634</c:v>
                </c:pt>
                <c:pt idx="561">
                  <c:v>12.330000162124634</c:v>
                </c:pt>
                <c:pt idx="562">
                  <c:v>12.330000162124634</c:v>
                </c:pt>
                <c:pt idx="563">
                  <c:v>12.330000162124634</c:v>
                </c:pt>
                <c:pt idx="564">
                  <c:v>12.330000162124634</c:v>
                </c:pt>
                <c:pt idx="565">
                  <c:v>12.330000162124634</c:v>
                </c:pt>
                <c:pt idx="566">
                  <c:v>12.330000162124634</c:v>
                </c:pt>
                <c:pt idx="567">
                  <c:v>12.330000162124634</c:v>
                </c:pt>
                <c:pt idx="568">
                  <c:v>12.330000162124634</c:v>
                </c:pt>
                <c:pt idx="569">
                  <c:v>12.330000162124634</c:v>
                </c:pt>
                <c:pt idx="570">
                  <c:v>12.330000162124634</c:v>
                </c:pt>
                <c:pt idx="571">
                  <c:v>12.330000162124634</c:v>
                </c:pt>
                <c:pt idx="572">
                  <c:v>12.330000162124634</c:v>
                </c:pt>
                <c:pt idx="573">
                  <c:v>12.330000162124634</c:v>
                </c:pt>
                <c:pt idx="574">
                  <c:v>12.330000162124634</c:v>
                </c:pt>
                <c:pt idx="575">
                  <c:v>12.330000162124634</c:v>
                </c:pt>
                <c:pt idx="576">
                  <c:v>12.330000162124634</c:v>
                </c:pt>
                <c:pt idx="577">
                  <c:v>12.330000162124634</c:v>
                </c:pt>
                <c:pt idx="578">
                  <c:v>12.330000162124634</c:v>
                </c:pt>
                <c:pt idx="579">
                  <c:v>12.330000162124634</c:v>
                </c:pt>
                <c:pt idx="580">
                  <c:v>12.330000162124634</c:v>
                </c:pt>
                <c:pt idx="581">
                  <c:v>12.330000162124634</c:v>
                </c:pt>
                <c:pt idx="582">
                  <c:v>12.330000162124634</c:v>
                </c:pt>
                <c:pt idx="583">
                  <c:v>12.330000162124634</c:v>
                </c:pt>
                <c:pt idx="584">
                  <c:v>12.330000162124634</c:v>
                </c:pt>
                <c:pt idx="585">
                  <c:v>12.330000162124634</c:v>
                </c:pt>
                <c:pt idx="586">
                  <c:v>12.330000162124634</c:v>
                </c:pt>
                <c:pt idx="587">
                  <c:v>12.330000162124634</c:v>
                </c:pt>
                <c:pt idx="588">
                  <c:v>12.330000162124634</c:v>
                </c:pt>
                <c:pt idx="589">
                  <c:v>12.330000162124634</c:v>
                </c:pt>
                <c:pt idx="590">
                  <c:v>12.330000162124634</c:v>
                </c:pt>
                <c:pt idx="591">
                  <c:v>12.330000162124634</c:v>
                </c:pt>
                <c:pt idx="592">
                  <c:v>12.330000162124634</c:v>
                </c:pt>
                <c:pt idx="593">
                  <c:v>12.330000162124634</c:v>
                </c:pt>
                <c:pt idx="594">
                  <c:v>12.330000162124634</c:v>
                </c:pt>
                <c:pt idx="595">
                  <c:v>12.330000162124634</c:v>
                </c:pt>
                <c:pt idx="596">
                  <c:v>12.330000162124634</c:v>
                </c:pt>
                <c:pt idx="597">
                  <c:v>12.330000162124634</c:v>
                </c:pt>
                <c:pt idx="598">
                  <c:v>12.330000162124634</c:v>
                </c:pt>
                <c:pt idx="599">
                  <c:v>12.330000162124634</c:v>
                </c:pt>
                <c:pt idx="600">
                  <c:v>12.330000162124634</c:v>
                </c:pt>
                <c:pt idx="601">
                  <c:v>12.330000162124634</c:v>
                </c:pt>
                <c:pt idx="602">
                  <c:v>12.330000162124634</c:v>
                </c:pt>
                <c:pt idx="603">
                  <c:v>12.330000162124634</c:v>
                </c:pt>
                <c:pt idx="604">
                  <c:v>12.330000162124634</c:v>
                </c:pt>
                <c:pt idx="605">
                  <c:v>12.330000162124634</c:v>
                </c:pt>
                <c:pt idx="606">
                  <c:v>12.330000162124634</c:v>
                </c:pt>
                <c:pt idx="607">
                  <c:v>12.340000152587891</c:v>
                </c:pt>
                <c:pt idx="608">
                  <c:v>12.360000133514404</c:v>
                </c:pt>
                <c:pt idx="609">
                  <c:v>12.380000114440918</c:v>
                </c:pt>
                <c:pt idx="610">
                  <c:v>12.410000085830688</c:v>
                </c:pt>
                <c:pt idx="611">
                  <c:v>12.430000066757202</c:v>
                </c:pt>
                <c:pt idx="612">
                  <c:v>12.450000047683716</c:v>
                </c:pt>
                <c:pt idx="613">
                  <c:v>12.470000028610229</c:v>
                </c:pt>
                <c:pt idx="614">
                  <c:v>12.5</c:v>
                </c:pt>
                <c:pt idx="615">
                  <c:v>12.520000219345093</c:v>
                </c:pt>
                <c:pt idx="616">
                  <c:v>12.540000200271606</c:v>
                </c:pt>
                <c:pt idx="617">
                  <c:v>12.570000171661377</c:v>
                </c:pt>
                <c:pt idx="618">
                  <c:v>12.590000152587891</c:v>
                </c:pt>
                <c:pt idx="619">
                  <c:v>12.610000133514404</c:v>
                </c:pt>
                <c:pt idx="620">
                  <c:v>12.630000114440918</c:v>
                </c:pt>
                <c:pt idx="621">
                  <c:v>12.660000085830688</c:v>
                </c:pt>
                <c:pt idx="622">
                  <c:v>12.680000066757202</c:v>
                </c:pt>
                <c:pt idx="623">
                  <c:v>12.700000047683716</c:v>
                </c:pt>
                <c:pt idx="624">
                  <c:v>12.730000019073486</c:v>
                </c:pt>
                <c:pt idx="625">
                  <c:v>12.75</c:v>
                </c:pt>
                <c:pt idx="626">
                  <c:v>12.770000219345093</c:v>
                </c:pt>
                <c:pt idx="627">
                  <c:v>12.800000190734863</c:v>
                </c:pt>
                <c:pt idx="628">
                  <c:v>12.820000171661377</c:v>
                </c:pt>
                <c:pt idx="629">
                  <c:v>12.840000152587891</c:v>
                </c:pt>
                <c:pt idx="630">
                  <c:v>12.860000133514404</c:v>
                </c:pt>
                <c:pt idx="631">
                  <c:v>12.890000104904175</c:v>
                </c:pt>
                <c:pt idx="632">
                  <c:v>12.910000085830688</c:v>
                </c:pt>
                <c:pt idx="633">
                  <c:v>12.930000066757202</c:v>
                </c:pt>
                <c:pt idx="634">
                  <c:v>12.960000038146973</c:v>
                </c:pt>
                <c:pt idx="635">
                  <c:v>12.980000019073486</c:v>
                </c:pt>
                <c:pt idx="636">
                  <c:v>13</c:v>
                </c:pt>
                <c:pt idx="637">
                  <c:v>13.020000219345093</c:v>
                </c:pt>
                <c:pt idx="638">
                  <c:v>13.050000190734863</c:v>
                </c:pt>
                <c:pt idx="639">
                  <c:v>13.070000171661377</c:v>
                </c:pt>
                <c:pt idx="640">
                  <c:v>13.090000152587891</c:v>
                </c:pt>
                <c:pt idx="641">
                  <c:v>13.120000123977661</c:v>
                </c:pt>
                <c:pt idx="642">
                  <c:v>13.140000104904175</c:v>
                </c:pt>
                <c:pt idx="643">
                  <c:v>13.160000085830688</c:v>
                </c:pt>
                <c:pt idx="644">
                  <c:v>13.190000057220459</c:v>
                </c:pt>
                <c:pt idx="645">
                  <c:v>13.210000038146973</c:v>
                </c:pt>
                <c:pt idx="646">
                  <c:v>13.230000019073486</c:v>
                </c:pt>
                <c:pt idx="647">
                  <c:v>13.25</c:v>
                </c:pt>
                <c:pt idx="648">
                  <c:v>13.28000020980835</c:v>
                </c:pt>
                <c:pt idx="649">
                  <c:v>13.300000190734863</c:v>
                </c:pt>
                <c:pt idx="650">
                  <c:v>13.320000171661377</c:v>
                </c:pt>
                <c:pt idx="651">
                  <c:v>13.350000143051147</c:v>
                </c:pt>
                <c:pt idx="652">
                  <c:v>13.370000123977661</c:v>
                </c:pt>
                <c:pt idx="653">
                  <c:v>13.390000104904175</c:v>
                </c:pt>
                <c:pt idx="654">
                  <c:v>13.410000085830688</c:v>
                </c:pt>
                <c:pt idx="655">
                  <c:v>13.440000057220459</c:v>
                </c:pt>
                <c:pt idx="656">
                  <c:v>13.460000038146973</c:v>
                </c:pt>
                <c:pt idx="657">
                  <c:v>13.480000019073486</c:v>
                </c:pt>
                <c:pt idx="658">
                  <c:v>13.510000228881836</c:v>
                </c:pt>
                <c:pt idx="659">
                  <c:v>13.53000020980835</c:v>
                </c:pt>
                <c:pt idx="660">
                  <c:v>13.550000190734863</c:v>
                </c:pt>
                <c:pt idx="661">
                  <c:v>13.580000162124634</c:v>
                </c:pt>
                <c:pt idx="662">
                  <c:v>13.600000143051147</c:v>
                </c:pt>
                <c:pt idx="663">
                  <c:v>13.620000123977661</c:v>
                </c:pt>
                <c:pt idx="664">
                  <c:v>13.640000104904175</c:v>
                </c:pt>
                <c:pt idx="665">
                  <c:v>13.670000076293945</c:v>
                </c:pt>
                <c:pt idx="666">
                  <c:v>13.690000057220459</c:v>
                </c:pt>
                <c:pt idx="667">
                  <c:v>13.710000038146973</c:v>
                </c:pt>
                <c:pt idx="668">
                  <c:v>13.740000009536743</c:v>
                </c:pt>
                <c:pt idx="669">
                  <c:v>13.760000228881836</c:v>
                </c:pt>
                <c:pt idx="670">
                  <c:v>13.78000020980835</c:v>
                </c:pt>
                <c:pt idx="671">
                  <c:v>13.800000190734863</c:v>
                </c:pt>
                <c:pt idx="672">
                  <c:v>13.830000162124634</c:v>
                </c:pt>
                <c:pt idx="673">
                  <c:v>13.850000143051147</c:v>
                </c:pt>
                <c:pt idx="674">
                  <c:v>13.870000123977661</c:v>
                </c:pt>
                <c:pt idx="675">
                  <c:v>13.900000095367432</c:v>
                </c:pt>
                <c:pt idx="676">
                  <c:v>13.920000076293945</c:v>
                </c:pt>
                <c:pt idx="677">
                  <c:v>13.940000057220459</c:v>
                </c:pt>
                <c:pt idx="678">
                  <c:v>13.960000038146973</c:v>
                </c:pt>
                <c:pt idx="679">
                  <c:v>13.990000009536743</c:v>
                </c:pt>
                <c:pt idx="680">
                  <c:v>14.010000228881836</c:v>
                </c:pt>
                <c:pt idx="681">
                  <c:v>14.03000020980835</c:v>
                </c:pt>
                <c:pt idx="682">
                  <c:v>14.050000190734863</c:v>
                </c:pt>
                <c:pt idx="683">
                  <c:v>14.080000162124634</c:v>
                </c:pt>
                <c:pt idx="684">
                  <c:v>14.100000143051147</c:v>
                </c:pt>
                <c:pt idx="685">
                  <c:v>14.120000123977661</c:v>
                </c:pt>
                <c:pt idx="686">
                  <c:v>14.140000104904175</c:v>
                </c:pt>
                <c:pt idx="687">
                  <c:v>14.170000076293945</c:v>
                </c:pt>
                <c:pt idx="688">
                  <c:v>14.190000057220459</c:v>
                </c:pt>
                <c:pt idx="689">
                  <c:v>14.210000038146973</c:v>
                </c:pt>
                <c:pt idx="690">
                  <c:v>14.240000009536743</c:v>
                </c:pt>
                <c:pt idx="691">
                  <c:v>14.260000228881836</c:v>
                </c:pt>
                <c:pt idx="692">
                  <c:v>14.28000020980835</c:v>
                </c:pt>
                <c:pt idx="693">
                  <c:v>14.300000190734863</c:v>
                </c:pt>
                <c:pt idx="694">
                  <c:v>14.330000162124634</c:v>
                </c:pt>
                <c:pt idx="695">
                  <c:v>14.350000143051147</c:v>
                </c:pt>
                <c:pt idx="696">
                  <c:v>14.370000123977661</c:v>
                </c:pt>
                <c:pt idx="697">
                  <c:v>14.400000095367432</c:v>
                </c:pt>
                <c:pt idx="698">
                  <c:v>14.420000076293945</c:v>
                </c:pt>
                <c:pt idx="699">
                  <c:v>14.440000057220459</c:v>
                </c:pt>
                <c:pt idx="700">
                  <c:v>14.470000028610229</c:v>
                </c:pt>
                <c:pt idx="701">
                  <c:v>14.490000009536743</c:v>
                </c:pt>
                <c:pt idx="702">
                  <c:v>14.510000228881836</c:v>
                </c:pt>
                <c:pt idx="703">
                  <c:v>14.53000020980835</c:v>
                </c:pt>
                <c:pt idx="704">
                  <c:v>14.56000018119812</c:v>
                </c:pt>
                <c:pt idx="705">
                  <c:v>14.580000162124634</c:v>
                </c:pt>
                <c:pt idx="706">
                  <c:v>14.600000143051147</c:v>
                </c:pt>
                <c:pt idx="707">
                  <c:v>14.630000114440918</c:v>
                </c:pt>
                <c:pt idx="708">
                  <c:v>14.650000095367432</c:v>
                </c:pt>
                <c:pt idx="709">
                  <c:v>14.670000076293945</c:v>
                </c:pt>
                <c:pt idx="710">
                  <c:v>14.690000057220459</c:v>
                </c:pt>
                <c:pt idx="711">
                  <c:v>14.720000028610229</c:v>
                </c:pt>
                <c:pt idx="712">
                  <c:v>14.740000009536743</c:v>
                </c:pt>
                <c:pt idx="713">
                  <c:v>14.760000228881836</c:v>
                </c:pt>
                <c:pt idx="714">
                  <c:v>14.790000200271606</c:v>
                </c:pt>
                <c:pt idx="715">
                  <c:v>14.81000018119812</c:v>
                </c:pt>
                <c:pt idx="716">
                  <c:v>14.830000162124634</c:v>
                </c:pt>
                <c:pt idx="717">
                  <c:v>14.860000133514404</c:v>
                </c:pt>
                <c:pt idx="718">
                  <c:v>14.880000114440918</c:v>
                </c:pt>
                <c:pt idx="719">
                  <c:v>14.900000095367432</c:v>
                </c:pt>
                <c:pt idx="720">
                  <c:v>14.920000076293945</c:v>
                </c:pt>
                <c:pt idx="721">
                  <c:v>14.950000047683716</c:v>
                </c:pt>
                <c:pt idx="722">
                  <c:v>14.970000028610229</c:v>
                </c:pt>
                <c:pt idx="723">
                  <c:v>14.990000009536743</c:v>
                </c:pt>
                <c:pt idx="724">
                  <c:v>15.020000219345093</c:v>
                </c:pt>
                <c:pt idx="725">
                  <c:v>15.040000200271606</c:v>
                </c:pt>
                <c:pt idx="726">
                  <c:v>15.06000018119812</c:v>
                </c:pt>
                <c:pt idx="727">
                  <c:v>15.080000162124634</c:v>
                </c:pt>
                <c:pt idx="728">
                  <c:v>15.110000133514404</c:v>
                </c:pt>
                <c:pt idx="729">
                  <c:v>15.130000114440918</c:v>
                </c:pt>
                <c:pt idx="730">
                  <c:v>15.150000095367432</c:v>
                </c:pt>
                <c:pt idx="731">
                  <c:v>15.180000066757202</c:v>
                </c:pt>
                <c:pt idx="732">
                  <c:v>15.200000047683716</c:v>
                </c:pt>
                <c:pt idx="733">
                  <c:v>15.220000028610229</c:v>
                </c:pt>
                <c:pt idx="734">
                  <c:v>15.25</c:v>
                </c:pt>
                <c:pt idx="735">
                  <c:v>15.270000219345093</c:v>
                </c:pt>
                <c:pt idx="736">
                  <c:v>15.290000200271606</c:v>
                </c:pt>
                <c:pt idx="737">
                  <c:v>15.31000018119812</c:v>
                </c:pt>
                <c:pt idx="738">
                  <c:v>15.340000152587891</c:v>
                </c:pt>
                <c:pt idx="739">
                  <c:v>15.360000133514404</c:v>
                </c:pt>
                <c:pt idx="740">
                  <c:v>15.380000114440918</c:v>
                </c:pt>
                <c:pt idx="741">
                  <c:v>15.410000085830688</c:v>
                </c:pt>
                <c:pt idx="742">
                  <c:v>15.430000066757202</c:v>
                </c:pt>
                <c:pt idx="743">
                  <c:v>15.450000047683716</c:v>
                </c:pt>
                <c:pt idx="744">
                  <c:v>15.470000028610229</c:v>
                </c:pt>
                <c:pt idx="745">
                  <c:v>15.5</c:v>
                </c:pt>
                <c:pt idx="746">
                  <c:v>15.520000219345093</c:v>
                </c:pt>
                <c:pt idx="747">
                  <c:v>15.540000200271606</c:v>
                </c:pt>
                <c:pt idx="748">
                  <c:v>15.570000171661377</c:v>
                </c:pt>
                <c:pt idx="749">
                  <c:v>15.590000152587891</c:v>
                </c:pt>
                <c:pt idx="750">
                  <c:v>15.610000133514404</c:v>
                </c:pt>
                <c:pt idx="751">
                  <c:v>15.640000104904175</c:v>
                </c:pt>
                <c:pt idx="752">
                  <c:v>15.660000085830688</c:v>
                </c:pt>
                <c:pt idx="753">
                  <c:v>15.680000066757202</c:v>
                </c:pt>
                <c:pt idx="754">
                  <c:v>15.700000047683716</c:v>
                </c:pt>
                <c:pt idx="755">
                  <c:v>15.730000019073486</c:v>
                </c:pt>
                <c:pt idx="756">
                  <c:v>15.75</c:v>
                </c:pt>
                <c:pt idx="757">
                  <c:v>15.770000219345093</c:v>
                </c:pt>
                <c:pt idx="758">
                  <c:v>15.800000190734863</c:v>
                </c:pt>
                <c:pt idx="759">
                  <c:v>15.820000171661377</c:v>
                </c:pt>
                <c:pt idx="760">
                  <c:v>15.840000152587891</c:v>
                </c:pt>
                <c:pt idx="761">
                  <c:v>15.860000133514404</c:v>
                </c:pt>
                <c:pt idx="762">
                  <c:v>15.890000104904175</c:v>
                </c:pt>
                <c:pt idx="763">
                  <c:v>15.910000085830688</c:v>
                </c:pt>
                <c:pt idx="764">
                  <c:v>15.930000066757202</c:v>
                </c:pt>
                <c:pt idx="765">
                  <c:v>15.960000038146973</c:v>
                </c:pt>
                <c:pt idx="766">
                  <c:v>15.980000019073486</c:v>
                </c:pt>
                <c:pt idx="767">
                  <c:v>16</c:v>
                </c:pt>
                <c:pt idx="768">
                  <c:v>16.020000219345093</c:v>
                </c:pt>
                <c:pt idx="769">
                  <c:v>16.050000190734863</c:v>
                </c:pt>
                <c:pt idx="770">
                  <c:v>16.070000171661377</c:v>
                </c:pt>
                <c:pt idx="771">
                  <c:v>16.090000152587891</c:v>
                </c:pt>
                <c:pt idx="772">
                  <c:v>16.110000133514404</c:v>
                </c:pt>
                <c:pt idx="773">
                  <c:v>16.140000104904175</c:v>
                </c:pt>
                <c:pt idx="774">
                  <c:v>16.160000085830688</c:v>
                </c:pt>
                <c:pt idx="775">
                  <c:v>16.180000066757202</c:v>
                </c:pt>
                <c:pt idx="776">
                  <c:v>16.210000038146973</c:v>
                </c:pt>
                <c:pt idx="777">
                  <c:v>16.230000019073486</c:v>
                </c:pt>
                <c:pt idx="778">
                  <c:v>16.25</c:v>
                </c:pt>
                <c:pt idx="779">
                  <c:v>16.270000219345093</c:v>
                </c:pt>
                <c:pt idx="780">
                  <c:v>16.300000190734863</c:v>
                </c:pt>
                <c:pt idx="781">
                  <c:v>16.320000171661377</c:v>
                </c:pt>
                <c:pt idx="782">
                  <c:v>16.340000152587891</c:v>
                </c:pt>
                <c:pt idx="783">
                  <c:v>16.360000133514404</c:v>
                </c:pt>
                <c:pt idx="784">
                  <c:v>16.390000104904175</c:v>
                </c:pt>
                <c:pt idx="785">
                  <c:v>16.410000085830688</c:v>
                </c:pt>
                <c:pt idx="786">
                  <c:v>16.430000066757202</c:v>
                </c:pt>
                <c:pt idx="787">
                  <c:v>16.460000038146973</c:v>
                </c:pt>
                <c:pt idx="788">
                  <c:v>16.480000019073486</c:v>
                </c:pt>
                <c:pt idx="789">
                  <c:v>16.5</c:v>
                </c:pt>
                <c:pt idx="790">
                  <c:v>16.53000020980835</c:v>
                </c:pt>
                <c:pt idx="791">
                  <c:v>16.550000190734863</c:v>
                </c:pt>
                <c:pt idx="792">
                  <c:v>16.570000171661377</c:v>
                </c:pt>
                <c:pt idx="793">
                  <c:v>16.590000152587891</c:v>
                </c:pt>
                <c:pt idx="794">
                  <c:v>16.620000123977661</c:v>
                </c:pt>
                <c:pt idx="795">
                  <c:v>16.640000104904175</c:v>
                </c:pt>
                <c:pt idx="796">
                  <c:v>16.660000085830688</c:v>
                </c:pt>
                <c:pt idx="797">
                  <c:v>16.690000057220459</c:v>
                </c:pt>
                <c:pt idx="798">
                  <c:v>16.710000038146973</c:v>
                </c:pt>
                <c:pt idx="799">
                  <c:v>16.730000019073486</c:v>
                </c:pt>
                <c:pt idx="800">
                  <c:v>16.75</c:v>
                </c:pt>
                <c:pt idx="801">
                  <c:v>16.78000020980835</c:v>
                </c:pt>
                <c:pt idx="802">
                  <c:v>16.800000190734863</c:v>
                </c:pt>
                <c:pt idx="803">
                  <c:v>16.820000171661377</c:v>
                </c:pt>
                <c:pt idx="804">
                  <c:v>16.850000143051147</c:v>
                </c:pt>
                <c:pt idx="805">
                  <c:v>16.870000123977661</c:v>
                </c:pt>
                <c:pt idx="806">
                  <c:v>16.890000104904175</c:v>
                </c:pt>
                <c:pt idx="807">
                  <c:v>16.920000076293945</c:v>
                </c:pt>
                <c:pt idx="808">
                  <c:v>16.940000057220459</c:v>
                </c:pt>
                <c:pt idx="809">
                  <c:v>16.960000038146973</c:v>
                </c:pt>
                <c:pt idx="810">
                  <c:v>16.980000019073486</c:v>
                </c:pt>
                <c:pt idx="811">
                  <c:v>17.010000228881836</c:v>
                </c:pt>
                <c:pt idx="812">
                  <c:v>17.03000020980835</c:v>
                </c:pt>
                <c:pt idx="813">
                  <c:v>17.050000190734863</c:v>
                </c:pt>
                <c:pt idx="814">
                  <c:v>17.080000162124634</c:v>
                </c:pt>
                <c:pt idx="815">
                  <c:v>17.100000143051147</c:v>
                </c:pt>
                <c:pt idx="816">
                  <c:v>17.120000123977661</c:v>
                </c:pt>
                <c:pt idx="817">
                  <c:v>17.140000104904175</c:v>
                </c:pt>
                <c:pt idx="818">
                  <c:v>17.170000076293945</c:v>
                </c:pt>
                <c:pt idx="819">
                  <c:v>17.190000057220459</c:v>
                </c:pt>
                <c:pt idx="820">
                  <c:v>17.210000038146973</c:v>
                </c:pt>
                <c:pt idx="821">
                  <c:v>17.240000009536743</c:v>
                </c:pt>
                <c:pt idx="822">
                  <c:v>17.260000228881836</c:v>
                </c:pt>
                <c:pt idx="823">
                  <c:v>17.28000020980835</c:v>
                </c:pt>
                <c:pt idx="824">
                  <c:v>17.31000018119812</c:v>
                </c:pt>
                <c:pt idx="825">
                  <c:v>17.330000162124634</c:v>
                </c:pt>
                <c:pt idx="826">
                  <c:v>17.970000028610229</c:v>
                </c:pt>
                <c:pt idx="827">
                  <c:v>17.970000028610229</c:v>
                </c:pt>
                <c:pt idx="828">
                  <c:v>17.970000028610229</c:v>
                </c:pt>
                <c:pt idx="829">
                  <c:v>17.970000028610229</c:v>
                </c:pt>
                <c:pt idx="830">
                  <c:v>17.970000028610229</c:v>
                </c:pt>
                <c:pt idx="831">
                  <c:v>17.970000028610229</c:v>
                </c:pt>
                <c:pt idx="832">
                  <c:v>17.970000028610229</c:v>
                </c:pt>
                <c:pt idx="833">
                  <c:v>17.970000028610229</c:v>
                </c:pt>
                <c:pt idx="834">
                  <c:v>17.970000028610229</c:v>
                </c:pt>
                <c:pt idx="835">
                  <c:v>17.970000028610229</c:v>
                </c:pt>
                <c:pt idx="836">
                  <c:v>17.970000028610229</c:v>
                </c:pt>
                <c:pt idx="837">
                  <c:v>17.970000028610229</c:v>
                </c:pt>
                <c:pt idx="838">
                  <c:v>17.970000028610229</c:v>
                </c:pt>
                <c:pt idx="839">
                  <c:v>17.970000028610229</c:v>
                </c:pt>
                <c:pt idx="840">
                  <c:v>17.970000028610229</c:v>
                </c:pt>
                <c:pt idx="841">
                  <c:v>17.970000028610229</c:v>
                </c:pt>
                <c:pt idx="842">
                  <c:v>17.970000028610229</c:v>
                </c:pt>
                <c:pt idx="843">
                  <c:v>17.970000028610229</c:v>
                </c:pt>
                <c:pt idx="844">
                  <c:v>17.970000028610229</c:v>
                </c:pt>
                <c:pt idx="845">
                  <c:v>17.970000028610229</c:v>
                </c:pt>
                <c:pt idx="846">
                  <c:v>17.970000028610229</c:v>
                </c:pt>
                <c:pt idx="847">
                  <c:v>17.970000028610229</c:v>
                </c:pt>
                <c:pt idx="848">
                  <c:v>17.970000028610229</c:v>
                </c:pt>
                <c:pt idx="849">
                  <c:v>17.970000028610229</c:v>
                </c:pt>
                <c:pt idx="850">
                  <c:v>17.970000028610229</c:v>
                </c:pt>
                <c:pt idx="851">
                  <c:v>17.970000028610229</c:v>
                </c:pt>
                <c:pt idx="852">
                  <c:v>17.970000028610229</c:v>
                </c:pt>
                <c:pt idx="853">
                  <c:v>17.970000028610229</c:v>
                </c:pt>
                <c:pt idx="854">
                  <c:v>17.990000009536743</c:v>
                </c:pt>
                <c:pt idx="855">
                  <c:v>18.020000219345093</c:v>
                </c:pt>
                <c:pt idx="856">
                  <c:v>18.040000200271606</c:v>
                </c:pt>
                <c:pt idx="857">
                  <c:v>18.06000018119812</c:v>
                </c:pt>
                <c:pt idx="858">
                  <c:v>18.080000162124634</c:v>
                </c:pt>
                <c:pt idx="859">
                  <c:v>18.110000133514404</c:v>
                </c:pt>
                <c:pt idx="860">
                  <c:v>18.130000114440918</c:v>
                </c:pt>
                <c:pt idx="861">
                  <c:v>18.150000095367432</c:v>
                </c:pt>
                <c:pt idx="862">
                  <c:v>18.170000076293945</c:v>
                </c:pt>
                <c:pt idx="863">
                  <c:v>18.200000047683716</c:v>
                </c:pt>
                <c:pt idx="864">
                  <c:v>18.220000028610229</c:v>
                </c:pt>
                <c:pt idx="865">
                  <c:v>18.240000009536743</c:v>
                </c:pt>
                <c:pt idx="866">
                  <c:v>18.270000219345093</c:v>
                </c:pt>
                <c:pt idx="867">
                  <c:v>18.290000200271606</c:v>
                </c:pt>
                <c:pt idx="868">
                  <c:v>18.31000018119812</c:v>
                </c:pt>
                <c:pt idx="869">
                  <c:v>18.330000162124634</c:v>
                </c:pt>
                <c:pt idx="870">
                  <c:v>18.360000133514404</c:v>
                </c:pt>
                <c:pt idx="871">
                  <c:v>18.380000114440918</c:v>
                </c:pt>
                <c:pt idx="872">
                  <c:v>18.400000095367432</c:v>
                </c:pt>
                <c:pt idx="873">
                  <c:v>18.420000076293945</c:v>
                </c:pt>
                <c:pt idx="874">
                  <c:v>18.450000047683716</c:v>
                </c:pt>
                <c:pt idx="875">
                  <c:v>18.470000028610229</c:v>
                </c:pt>
                <c:pt idx="876">
                  <c:v>18.490000009536743</c:v>
                </c:pt>
                <c:pt idx="877">
                  <c:v>18.520000219345093</c:v>
                </c:pt>
                <c:pt idx="878">
                  <c:v>18.540000200271606</c:v>
                </c:pt>
                <c:pt idx="879">
                  <c:v>18.56000018119812</c:v>
                </c:pt>
                <c:pt idx="880">
                  <c:v>18.580000162124634</c:v>
                </c:pt>
                <c:pt idx="881">
                  <c:v>18.610000133514404</c:v>
                </c:pt>
                <c:pt idx="882">
                  <c:v>18.630000114440918</c:v>
                </c:pt>
                <c:pt idx="883">
                  <c:v>18.650000095367432</c:v>
                </c:pt>
                <c:pt idx="884">
                  <c:v>18.680000066757202</c:v>
                </c:pt>
                <c:pt idx="885">
                  <c:v>18.700000047683716</c:v>
                </c:pt>
                <c:pt idx="886">
                  <c:v>18.720000028610229</c:v>
                </c:pt>
                <c:pt idx="887">
                  <c:v>18.75</c:v>
                </c:pt>
                <c:pt idx="888">
                  <c:v>18.770000219345093</c:v>
                </c:pt>
                <c:pt idx="889">
                  <c:v>18.790000200271606</c:v>
                </c:pt>
                <c:pt idx="890">
                  <c:v>18.81000018119812</c:v>
                </c:pt>
                <c:pt idx="891">
                  <c:v>18.840000152587891</c:v>
                </c:pt>
                <c:pt idx="892">
                  <c:v>18.860000133514404</c:v>
                </c:pt>
                <c:pt idx="893">
                  <c:v>18.880000114440918</c:v>
                </c:pt>
                <c:pt idx="894">
                  <c:v>18.910000085830688</c:v>
                </c:pt>
                <c:pt idx="895">
                  <c:v>18.930000066757202</c:v>
                </c:pt>
                <c:pt idx="896">
                  <c:v>18.950000047683716</c:v>
                </c:pt>
                <c:pt idx="897">
                  <c:v>18.970000028610229</c:v>
                </c:pt>
                <c:pt idx="898">
                  <c:v>19</c:v>
                </c:pt>
                <c:pt idx="899">
                  <c:v>19.020000219345093</c:v>
                </c:pt>
                <c:pt idx="900">
                  <c:v>19.040000200271606</c:v>
                </c:pt>
                <c:pt idx="901">
                  <c:v>19.070000171661377</c:v>
                </c:pt>
                <c:pt idx="902">
                  <c:v>19.090000152587891</c:v>
                </c:pt>
                <c:pt idx="903">
                  <c:v>19.110000133514404</c:v>
                </c:pt>
                <c:pt idx="904">
                  <c:v>19.140000104904175</c:v>
                </c:pt>
                <c:pt idx="905">
                  <c:v>19.160000085830688</c:v>
                </c:pt>
                <c:pt idx="906">
                  <c:v>19.180000066757202</c:v>
                </c:pt>
                <c:pt idx="907">
                  <c:v>19.200000047683716</c:v>
                </c:pt>
                <c:pt idx="908">
                  <c:v>19.230000019073486</c:v>
                </c:pt>
                <c:pt idx="909">
                  <c:v>19.25</c:v>
                </c:pt>
                <c:pt idx="910">
                  <c:v>19.270000219345093</c:v>
                </c:pt>
                <c:pt idx="911">
                  <c:v>19.300000190734863</c:v>
                </c:pt>
                <c:pt idx="912">
                  <c:v>19.320000171661377</c:v>
                </c:pt>
                <c:pt idx="913">
                  <c:v>19.340000152587891</c:v>
                </c:pt>
                <c:pt idx="914">
                  <c:v>19.360000133514404</c:v>
                </c:pt>
                <c:pt idx="915">
                  <c:v>19.390000104904175</c:v>
                </c:pt>
                <c:pt idx="916">
                  <c:v>19.410000085830688</c:v>
                </c:pt>
                <c:pt idx="917">
                  <c:v>19.430000066757202</c:v>
                </c:pt>
                <c:pt idx="918">
                  <c:v>19.460000038146973</c:v>
                </c:pt>
                <c:pt idx="919">
                  <c:v>19.480000019073486</c:v>
                </c:pt>
                <c:pt idx="920">
                  <c:v>19.5</c:v>
                </c:pt>
                <c:pt idx="921">
                  <c:v>19.53000020980835</c:v>
                </c:pt>
                <c:pt idx="922">
                  <c:v>19.550000190734863</c:v>
                </c:pt>
                <c:pt idx="923">
                  <c:v>19.570000171661377</c:v>
                </c:pt>
                <c:pt idx="924">
                  <c:v>19.590000152587891</c:v>
                </c:pt>
                <c:pt idx="925">
                  <c:v>19.620000123977661</c:v>
                </c:pt>
                <c:pt idx="926">
                  <c:v>19.640000104904175</c:v>
                </c:pt>
                <c:pt idx="927">
                  <c:v>19.660000085830688</c:v>
                </c:pt>
                <c:pt idx="928">
                  <c:v>19.690000057220459</c:v>
                </c:pt>
                <c:pt idx="929">
                  <c:v>19.710000038146973</c:v>
                </c:pt>
                <c:pt idx="930">
                  <c:v>19.730000019073486</c:v>
                </c:pt>
                <c:pt idx="931">
                  <c:v>19.75</c:v>
                </c:pt>
                <c:pt idx="932">
                  <c:v>19.78000020980835</c:v>
                </c:pt>
                <c:pt idx="933">
                  <c:v>19.800000190734863</c:v>
                </c:pt>
                <c:pt idx="934">
                  <c:v>19.820000171661377</c:v>
                </c:pt>
                <c:pt idx="935">
                  <c:v>19.850000143051147</c:v>
                </c:pt>
                <c:pt idx="936">
                  <c:v>19.870000123977661</c:v>
                </c:pt>
                <c:pt idx="937">
                  <c:v>19.890000104904175</c:v>
                </c:pt>
                <c:pt idx="938">
                  <c:v>19.920000076293945</c:v>
                </c:pt>
                <c:pt idx="939">
                  <c:v>19.940000057220459</c:v>
                </c:pt>
                <c:pt idx="940">
                  <c:v>19.960000038146973</c:v>
                </c:pt>
                <c:pt idx="941">
                  <c:v>19.980000019073486</c:v>
                </c:pt>
                <c:pt idx="942">
                  <c:v>20.010000228881836</c:v>
                </c:pt>
                <c:pt idx="943">
                  <c:v>20.03000020980835</c:v>
                </c:pt>
                <c:pt idx="944">
                  <c:v>20.050000190734863</c:v>
                </c:pt>
                <c:pt idx="945">
                  <c:v>20.080000162124634</c:v>
                </c:pt>
                <c:pt idx="946">
                  <c:v>20.100000143051147</c:v>
                </c:pt>
                <c:pt idx="947">
                  <c:v>20.120000123977661</c:v>
                </c:pt>
                <c:pt idx="948">
                  <c:v>20.140000104904175</c:v>
                </c:pt>
                <c:pt idx="949">
                  <c:v>20.170000076293945</c:v>
                </c:pt>
                <c:pt idx="950">
                  <c:v>20.190000057220459</c:v>
                </c:pt>
                <c:pt idx="951">
                  <c:v>20.210000038146973</c:v>
                </c:pt>
                <c:pt idx="952">
                  <c:v>20.230000019073486</c:v>
                </c:pt>
                <c:pt idx="953">
                  <c:v>20.260000228881836</c:v>
                </c:pt>
                <c:pt idx="954">
                  <c:v>20.28000020980835</c:v>
                </c:pt>
                <c:pt idx="955">
                  <c:v>20.300000190734863</c:v>
                </c:pt>
                <c:pt idx="956">
                  <c:v>20.330000162124634</c:v>
                </c:pt>
                <c:pt idx="957">
                  <c:v>20.350000143051147</c:v>
                </c:pt>
                <c:pt idx="958">
                  <c:v>20.370000123977661</c:v>
                </c:pt>
                <c:pt idx="959">
                  <c:v>20.390000104904175</c:v>
                </c:pt>
                <c:pt idx="960">
                  <c:v>20.420000076293945</c:v>
                </c:pt>
                <c:pt idx="961">
                  <c:v>20.440000057220459</c:v>
                </c:pt>
                <c:pt idx="962">
                  <c:v>20.460000038146973</c:v>
                </c:pt>
                <c:pt idx="963">
                  <c:v>20.480000019073486</c:v>
                </c:pt>
                <c:pt idx="964">
                  <c:v>20.510000228881836</c:v>
                </c:pt>
                <c:pt idx="965">
                  <c:v>20.53000020980835</c:v>
                </c:pt>
                <c:pt idx="966">
                  <c:v>20.550000190734863</c:v>
                </c:pt>
                <c:pt idx="967">
                  <c:v>20.580000162124634</c:v>
                </c:pt>
                <c:pt idx="968">
                  <c:v>20.600000143051147</c:v>
                </c:pt>
                <c:pt idx="969">
                  <c:v>20.620000123977661</c:v>
                </c:pt>
                <c:pt idx="970">
                  <c:v>20.640000104904175</c:v>
                </c:pt>
                <c:pt idx="971">
                  <c:v>20.670000076293945</c:v>
                </c:pt>
                <c:pt idx="972">
                  <c:v>20.690000057220459</c:v>
                </c:pt>
                <c:pt idx="973">
                  <c:v>20.710000038146973</c:v>
                </c:pt>
                <c:pt idx="974">
                  <c:v>20.740000009536743</c:v>
                </c:pt>
                <c:pt idx="975">
                  <c:v>20.760000228881836</c:v>
                </c:pt>
                <c:pt idx="976">
                  <c:v>20.78000020980835</c:v>
                </c:pt>
                <c:pt idx="977">
                  <c:v>20.81000018119812</c:v>
                </c:pt>
                <c:pt idx="978">
                  <c:v>20.830000162124634</c:v>
                </c:pt>
                <c:pt idx="979">
                  <c:v>20.850000143051147</c:v>
                </c:pt>
                <c:pt idx="980">
                  <c:v>20.870000123977661</c:v>
                </c:pt>
                <c:pt idx="981">
                  <c:v>20.900000095367432</c:v>
                </c:pt>
                <c:pt idx="982">
                  <c:v>20.920000076293945</c:v>
                </c:pt>
                <c:pt idx="983">
                  <c:v>20.940000057220459</c:v>
                </c:pt>
                <c:pt idx="984">
                  <c:v>20.970000028610229</c:v>
                </c:pt>
                <c:pt idx="985">
                  <c:v>20.990000009536743</c:v>
                </c:pt>
                <c:pt idx="986">
                  <c:v>21.010000228881836</c:v>
                </c:pt>
                <c:pt idx="987">
                  <c:v>21.03000020980835</c:v>
                </c:pt>
                <c:pt idx="988">
                  <c:v>21.06000018119812</c:v>
                </c:pt>
                <c:pt idx="989">
                  <c:v>21.080000162124634</c:v>
                </c:pt>
                <c:pt idx="990">
                  <c:v>21.100000143051147</c:v>
                </c:pt>
                <c:pt idx="991">
                  <c:v>21.130000114440918</c:v>
                </c:pt>
                <c:pt idx="992">
                  <c:v>21.150000095367432</c:v>
                </c:pt>
                <c:pt idx="993">
                  <c:v>21.170000076293945</c:v>
                </c:pt>
                <c:pt idx="994">
                  <c:v>21.200000047683716</c:v>
                </c:pt>
                <c:pt idx="995">
                  <c:v>21.220000028610229</c:v>
                </c:pt>
                <c:pt idx="996">
                  <c:v>21.240000009536743</c:v>
                </c:pt>
                <c:pt idx="997">
                  <c:v>21.260000228881836</c:v>
                </c:pt>
                <c:pt idx="998">
                  <c:v>21.290000200271606</c:v>
                </c:pt>
                <c:pt idx="999">
                  <c:v>21.31000018119812</c:v>
                </c:pt>
                <c:pt idx="1000">
                  <c:v>21.330000162124634</c:v>
                </c:pt>
                <c:pt idx="1001">
                  <c:v>21.360000133514404</c:v>
                </c:pt>
                <c:pt idx="1002">
                  <c:v>21.380000114440918</c:v>
                </c:pt>
                <c:pt idx="1003">
                  <c:v>21.400000095367432</c:v>
                </c:pt>
                <c:pt idx="1004">
                  <c:v>21.420000076293945</c:v>
                </c:pt>
                <c:pt idx="1005">
                  <c:v>21.450000047683716</c:v>
                </c:pt>
                <c:pt idx="1006">
                  <c:v>21.470000028610229</c:v>
                </c:pt>
                <c:pt idx="1007">
                  <c:v>21.490000009536743</c:v>
                </c:pt>
                <c:pt idx="1008">
                  <c:v>21.520000219345093</c:v>
                </c:pt>
                <c:pt idx="1009">
                  <c:v>21.540000200271606</c:v>
                </c:pt>
                <c:pt idx="1010">
                  <c:v>21.56000018119812</c:v>
                </c:pt>
                <c:pt idx="1011">
                  <c:v>21.590000152587891</c:v>
                </c:pt>
                <c:pt idx="1012">
                  <c:v>21.610000133514404</c:v>
                </c:pt>
                <c:pt idx="1013">
                  <c:v>21.630000114440918</c:v>
                </c:pt>
                <c:pt idx="1014">
                  <c:v>21.650000095367432</c:v>
                </c:pt>
                <c:pt idx="1015">
                  <c:v>21.680000066757202</c:v>
                </c:pt>
                <c:pt idx="1016">
                  <c:v>21.700000047683716</c:v>
                </c:pt>
                <c:pt idx="1017">
                  <c:v>21.720000028610229</c:v>
                </c:pt>
                <c:pt idx="1018">
                  <c:v>21.75</c:v>
                </c:pt>
                <c:pt idx="1019">
                  <c:v>21.770000219345093</c:v>
                </c:pt>
                <c:pt idx="1020">
                  <c:v>21.790000200271606</c:v>
                </c:pt>
                <c:pt idx="1021">
                  <c:v>21.81000018119812</c:v>
                </c:pt>
                <c:pt idx="1022">
                  <c:v>21.840000152587891</c:v>
                </c:pt>
                <c:pt idx="1023">
                  <c:v>21.860000133514404</c:v>
                </c:pt>
                <c:pt idx="1024">
                  <c:v>21.880000114440918</c:v>
                </c:pt>
                <c:pt idx="1025">
                  <c:v>21.910000085830688</c:v>
                </c:pt>
                <c:pt idx="1026">
                  <c:v>21.930000066757202</c:v>
                </c:pt>
                <c:pt idx="1027">
                  <c:v>21.950000047683716</c:v>
                </c:pt>
                <c:pt idx="1028">
                  <c:v>21.980000019073486</c:v>
                </c:pt>
                <c:pt idx="1029">
                  <c:v>22</c:v>
                </c:pt>
                <c:pt idx="1030">
                  <c:v>22.020000219345093</c:v>
                </c:pt>
                <c:pt idx="1031">
                  <c:v>22.040000200271606</c:v>
                </c:pt>
                <c:pt idx="1032">
                  <c:v>22.070000171661377</c:v>
                </c:pt>
                <c:pt idx="1033">
                  <c:v>22.090000152587891</c:v>
                </c:pt>
                <c:pt idx="1034">
                  <c:v>22.110000133514404</c:v>
                </c:pt>
                <c:pt idx="1035">
                  <c:v>22.140000104904175</c:v>
                </c:pt>
                <c:pt idx="1036">
                  <c:v>22.160000085830688</c:v>
                </c:pt>
                <c:pt idx="1037">
                  <c:v>22.180000066757202</c:v>
                </c:pt>
                <c:pt idx="1038">
                  <c:v>22.200000047683716</c:v>
                </c:pt>
                <c:pt idx="1039">
                  <c:v>22.230000019073486</c:v>
                </c:pt>
                <c:pt idx="1040">
                  <c:v>22.25</c:v>
                </c:pt>
                <c:pt idx="1041">
                  <c:v>22.270000219345093</c:v>
                </c:pt>
                <c:pt idx="1042">
                  <c:v>22.290000200271606</c:v>
                </c:pt>
                <c:pt idx="1043">
                  <c:v>22.320000171661377</c:v>
                </c:pt>
                <c:pt idx="1044">
                  <c:v>22.340000152587891</c:v>
                </c:pt>
                <c:pt idx="1045">
                  <c:v>22.360000133514404</c:v>
                </c:pt>
                <c:pt idx="1046">
                  <c:v>22.390000104904175</c:v>
                </c:pt>
                <c:pt idx="1047">
                  <c:v>22.410000085830688</c:v>
                </c:pt>
                <c:pt idx="1048">
                  <c:v>22.430000066757202</c:v>
                </c:pt>
                <c:pt idx="1049">
                  <c:v>22.450000047683716</c:v>
                </c:pt>
                <c:pt idx="1050">
                  <c:v>22.480000019073486</c:v>
                </c:pt>
                <c:pt idx="1051">
                  <c:v>22.5</c:v>
                </c:pt>
                <c:pt idx="1052">
                  <c:v>22.520000219345093</c:v>
                </c:pt>
                <c:pt idx="1053">
                  <c:v>22.540000200271606</c:v>
                </c:pt>
                <c:pt idx="1054">
                  <c:v>22.570000171661377</c:v>
                </c:pt>
                <c:pt idx="1055">
                  <c:v>22.590000152587891</c:v>
                </c:pt>
                <c:pt idx="1056">
                  <c:v>22.610000133514404</c:v>
                </c:pt>
                <c:pt idx="1057">
                  <c:v>22.640000104904175</c:v>
                </c:pt>
                <c:pt idx="1058">
                  <c:v>22.660000085830688</c:v>
                </c:pt>
                <c:pt idx="1059">
                  <c:v>22.680000066757202</c:v>
                </c:pt>
                <c:pt idx="1060">
                  <c:v>22.700000047683716</c:v>
                </c:pt>
                <c:pt idx="1061">
                  <c:v>22.730000019073486</c:v>
                </c:pt>
                <c:pt idx="1062">
                  <c:v>22.75</c:v>
                </c:pt>
                <c:pt idx="1063">
                  <c:v>22.770000219345093</c:v>
                </c:pt>
                <c:pt idx="1064">
                  <c:v>22.800000190734863</c:v>
                </c:pt>
                <c:pt idx="1065">
                  <c:v>22.820000171661377</c:v>
                </c:pt>
                <c:pt idx="1066">
                  <c:v>22.840000152587891</c:v>
                </c:pt>
                <c:pt idx="1067">
                  <c:v>22.870000123977661</c:v>
                </c:pt>
                <c:pt idx="1068">
                  <c:v>22.890000104904175</c:v>
                </c:pt>
                <c:pt idx="1069">
                  <c:v>22.910000085830688</c:v>
                </c:pt>
                <c:pt idx="1070">
                  <c:v>22.930000066757202</c:v>
                </c:pt>
                <c:pt idx="1071">
                  <c:v>22.960000038146973</c:v>
                </c:pt>
                <c:pt idx="1072">
                  <c:v>22.980000019073486</c:v>
                </c:pt>
                <c:pt idx="1073">
                  <c:v>23.580000162124634</c:v>
                </c:pt>
                <c:pt idx="1074">
                  <c:v>23.580000162124634</c:v>
                </c:pt>
                <c:pt idx="1075">
                  <c:v>23.580000162124634</c:v>
                </c:pt>
                <c:pt idx="1076">
                  <c:v>23.580000162124634</c:v>
                </c:pt>
                <c:pt idx="1077">
                  <c:v>23.580000162124634</c:v>
                </c:pt>
                <c:pt idx="1078">
                  <c:v>23.590000152587891</c:v>
                </c:pt>
                <c:pt idx="1079">
                  <c:v>23.590000152587891</c:v>
                </c:pt>
                <c:pt idx="1080">
                  <c:v>23.590000152587891</c:v>
                </c:pt>
                <c:pt idx="1081">
                  <c:v>23.590000152587891</c:v>
                </c:pt>
                <c:pt idx="1082">
                  <c:v>23.590000152587891</c:v>
                </c:pt>
                <c:pt idx="1083">
                  <c:v>23.590000152587891</c:v>
                </c:pt>
                <c:pt idx="1084">
                  <c:v>23.590000152587891</c:v>
                </c:pt>
                <c:pt idx="1085">
                  <c:v>23.590000152587891</c:v>
                </c:pt>
                <c:pt idx="1086">
                  <c:v>23.590000152587891</c:v>
                </c:pt>
                <c:pt idx="1087">
                  <c:v>23.590000152587891</c:v>
                </c:pt>
                <c:pt idx="1088">
                  <c:v>23.590000152587891</c:v>
                </c:pt>
                <c:pt idx="1089">
                  <c:v>23.590000152587891</c:v>
                </c:pt>
                <c:pt idx="1090">
                  <c:v>23.590000152587891</c:v>
                </c:pt>
                <c:pt idx="1091">
                  <c:v>23.590000152587891</c:v>
                </c:pt>
                <c:pt idx="1092">
                  <c:v>23.590000152587891</c:v>
                </c:pt>
                <c:pt idx="1093">
                  <c:v>23.590000152587891</c:v>
                </c:pt>
                <c:pt idx="1094">
                  <c:v>23.590000152587891</c:v>
                </c:pt>
                <c:pt idx="1095">
                  <c:v>23.590000152587891</c:v>
                </c:pt>
                <c:pt idx="1096">
                  <c:v>23.590000152587891</c:v>
                </c:pt>
                <c:pt idx="1097">
                  <c:v>23.590000152587891</c:v>
                </c:pt>
                <c:pt idx="1098">
                  <c:v>23.590000152587891</c:v>
                </c:pt>
                <c:pt idx="1099">
                  <c:v>23.600000143051147</c:v>
                </c:pt>
                <c:pt idx="1100">
                  <c:v>23.620000123977661</c:v>
                </c:pt>
                <c:pt idx="1101">
                  <c:v>23.650000095367432</c:v>
                </c:pt>
                <c:pt idx="1102">
                  <c:v>23.670000076293945</c:v>
                </c:pt>
                <c:pt idx="1103">
                  <c:v>23.690000057220459</c:v>
                </c:pt>
                <c:pt idx="1104">
                  <c:v>23.710000038146973</c:v>
                </c:pt>
                <c:pt idx="1105">
                  <c:v>23.740000009536743</c:v>
                </c:pt>
                <c:pt idx="1106">
                  <c:v>23.760000228881836</c:v>
                </c:pt>
                <c:pt idx="1107">
                  <c:v>23.78000020980835</c:v>
                </c:pt>
                <c:pt idx="1108">
                  <c:v>23.81000018119812</c:v>
                </c:pt>
                <c:pt idx="1109">
                  <c:v>23.830000162124634</c:v>
                </c:pt>
                <c:pt idx="1110">
                  <c:v>23.850000143051147</c:v>
                </c:pt>
                <c:pt idx="1111">
                  <c:v>23.870000123977661</c:v>
                </c:pt>
                <c:pt idx="1112">
                  <c:v>23.900000095367432</c:v>
                </c:pt>
                <c:pt idx="1113">
                  <c:v>23.920000076293945</c:v>
                </c:pt>
                <c:pt idx="1114">
                  <c:v>23.940000057220459</c:v>
                </c:pt>
                <c:pt idx="1115">
                  <c:v>23.970000028610229</c:v>
                </c:pt>
                <c:pt idx="1116">
                  <c:v>23.990000009536743</c:v>
                </c:pt>
                <c:pt idx="1117">
                  <c:v>24.010000228881836</c:v>
                </c:pt>
                <c:pt idx="1118">
                  <c:v>24.040000200271606</c:v>
                </c:pt>
                <c:pt idx="1119">
                  <c:v>24.06000018119812</c:v>
                </c:pt>
                <c:pt idx="1120">
                  <c:v>24.080000162124634</c:v>
                </c:pt>
                <c:pt idx="1121">
                  <c:v>24.100000143051147</c:v>
                </c:pt>
                <c:pt idx="1122">
                  <c:v>24.130000114440918</c:v>
                </c:pt>
                <c:pt idx="1123">
                  <c:v>24.150000095367432</c:v>
                </c:pt>
                <c:pt idx="1124">
                  <c:v>24.170000076293945</c:v>
                </c:pt>
                <c:pt idx="1125">
                  <c:v>24.200000047683716</c:v>
                </c:pt>
                <c:pt idx="1126">
                  <c:v>24.220000028610229</c:v>
                </c:pt>
                <c:pt idx="1127">
                  <c:v>24.240000009536743</c:v>
                </c:pt>
                <c:pt idx="1128">
                  <c:v>24.260000228881836</c:v>
                </c:pt>
                <c:pt idx="1129">
                  <c:v>24.290000200271606</c:v>
                </c:pt>
                <c:pt idx="1130">
                  <c:v>24.31000018119812</c:v>
                </c:pt>
                <c:pt idx="1131">
                  <c:v>24.330000162124634</c:v>
                </c:pt>
                <c:pt idx="1132">
                  <c:v>24.350000143051147</c:v>
                </c:pt>
                <c:pt idx="1133">
                  <c:v>24.380000114440918</c:v>
                </c:pt>
                <c:pt idx="1134">
                  <c:v>24.400000095367432</c:v>
                </c:pt>
                <c:pt idx="1135">
                  <c:v>24.420000076293945</c:v>
                </c:pt>
                <c:pt idx="1136">
                  <c:v>24.440000057220459</c:v>
                </c:pt>
                <c:pt idx="1137">
                  <c:v>24.470000028610229</c:v>
                </c:pt>
                <c:pt idx="1138">
                  <c:v>24.490000009536743</c:v>
                </c:pt>
                <c:pt idx="1139">
                  <c:v>24.510000228881836</c:v>
                </c:pt>
                <c:pt idx="1140">
                  <c:v>24.53000020980835</c:v>
                </c:pt>
                <c:pt idx="1141">
                  <c:v>24.56000018119812</c:v>
                </c:pt>
                <c:pt idx="1142">
                  <c:v>24.580000162124634</c:v>
                </c:pt>
                <c:pt idx="1143">
                  <c:v>24.600000143051147</c:v>
                </c:pt>
                <c:pt idx="1144">
                  <c:v>24.630000114440918</c:v>
                </c:pt>
                <c:pt idx="1145">
                  <c:v>24.650000095367432</c:v>
                </c:pt>
                <c:pt idx="1146">
                  <c:v>24.670000076293945</c:v>
                </c:pt>
                <c:pt idx="1147">
                  <c:v>24.700000047683716</c:v>
                </c:pt>
                <c:pt idx="1148">
                  <c:v>24.720000028610229</c:v>
                </c:pt>
                <c:pt idx="1149">
                  <c:v>24.740000009536743</c:v>
                </c:pt>
                <c:pt idx="1150">
                  <c:v>24.760000228881836</c:v>
                </c:pt>
                <c:pt idx="1151">
                  <c:v>24.790000200271606</c:v>
                </c:pt>
                <c:pt idx="1152">
                  <c:v>24.81000018119812</c:v>
                </c:pt>
                <c:pt idx="1153">
                  <c:v>24.830000162124634</c:v>
                </c:pt>
                <c:pt idx="1154">
                  <c:v>24.860000133514404</c:v>
                </c:pt>
                <c:pt idx="1155">
                  <c:v>24.880000114440918</c:v>
                </c:pt>
                <c:pt idx="1156">
                  <c:v>24.900000095367432</c:v>
                </c:pt>
                <c:pt idx="1157">
                  <c:v>24.920000076293945</c:v>
                </c:pt>
                <c:pt idx="1158">
                  <c:v>24.950000047683716</c:v>
                </c:pt>
                <c:pt idx="1159">
                  <c:v>24.970000028610229</c:v>
                </c:pt>
                <c:pt idx="1160">
                  <c:v>24.990000009536743</c:v>
                </c:pt>
                <c:pt idx="1161">
                  <c:v>25.020000219345093</c:v>
                </c:pt>
                <c:pt idx="1162">
                  <c:v>25.040000200271606</c:v>
                </c:pt>
                <c:pt idx="1163">
                  <c:v>25.06000018119812</c:v>
                </c:pt>
                <c:pt idx="1164">
                  <c:v>25.090000152587891</c:v>
                </c:pt>
                <c:pt idx="1165">
                  <c:v>25.110000133514404</c:v>
                </c:pt>
                <c:pt idx="1166">
                  <c:v>25.130000114440918</c:v>
                </c:pt>
                <c:pt idx="1167">
                  <c:v>25.150000095367432</c:v>
                </c:pt>
                <c:pt idx="1168">
                  <c:v>25.180000066757202</c:v>
                </c:pt>
                <c:pt idx="1169">
                  <c:v>25.200000047683716</c:v>
                </c:pt>
                <c:pt idx="1170">
                  <c:v>25.220000028610229</c:v>
                </c:pt>
                <c:pt idx="1171">
                  <c:v>25.25</c:v>
                </c:pt>
                <c:pt idx="1172">
                  <c:v>25.270000219345093</c:v>
                </c:pt>
                <c:pt idx="1173">
                  <c:v>25.290000200271606</c:v>
                </c:pt>
                <c:pt idx="1174">
                  <c:v>25.31000018119812</c:v>
                </c:pt>
                <c:pt idx="1175">
                  <c:v>25.340000152587891</c:v>
                </c:pt>
                <c:pt idx="1176">
                  <c:v>25.360000133514404</c:v>
                </c:pt>
                <c:pt idx="1177">
                  <c:v>25.380000114440918</c:v>
                </c:pt>
                <c:pt idx="1178">
                  <c:v>25.410000085830688</c:v>
                </c:pt>
                <c:pt idx="1179">
                  <c:v>25.430000066757202</c:v>
                </c:pt>
                <c:pt idx="1180">
                  <c:v>25.450000047683716</c:v>
                </c:pt>
                <c:pt idx="1181">
                  <c:v>25.480000019073486</c:v>
                </c:pt>
                <c:pt idx="1182">
                  <c:v>25.5</c:v>
                </c:pt>
                <c:pt idx="1183">
                  <c:v>25.520000219345093</c:v>
                </c:pt>
                <c:pt idx="1184">
                  <c:v>25.540000200271606</c:v>
                </c:pt>
                <c:pt idx="1185">
                  <c:v>25.570000171661377</c:v>
                </c:pt>
                <c:pt idx="1186">
                  <c:v>25.590000152587891</c:v>
                </c:pt>
                <c:pt idx="1187">
                  <c:v>25.610000133514404</c:v>
                </c:pt>
                <c:pt idx="1188">
                  <c:v>25.640000104904175</c:v>
                </c:pt>
                <c:pt idx="1189">
                  <c:v>25.660000085830688</c:v>
                </c:pt>
                <c:pt idx="1190">
                  <c:v>25.680000066757202</c:v>
                </c:pt>
                <c:pt idx="1191">
                  <c:v>25.700000047683716</c:v>
                </c:pt>
                <c:pt idx="1192">
                  <c:v>25.730000019073486</c:v>
                </c:pt>
                <c:pt idx="1193">
                  <c:v>25.75</c:v>
                </c:pt>
                <c:pt idx="1194">
                  <c:v>25.770000219345093</c:v>
                </c:pt>
                <c:pt idx="1195">
                  <c:v>25.800000190734863</c:v>
                </c:pt>
                <c:pt idx="1196">
                  <c:v>25.820000171661377</c:v>
                </c:pt>
                <c:pt idx="1197">
                  <c:v>25.840000152587891</c:v>
                </c:pt>
                <c:pt idx="1198">
                  <c:v>25.870000123977661</c:v>
                </c:pt>
                <c:pt idx="1199">
                  <c:v>25.890000104904175</c:v>
                </c:pt>
                <c:pt idx="1200">
                  <c:v>25.910000085830688</c:v>
                </c:pt>
                <c:pt idx="1201">
                  <c:v>25.930000066757202</c:v>
                </c:pt>
                <c:pt idx="1202">
                  <c:v>25.960000038146973</c:v>
                </c:pt>
                <c:pt idx="1203">
                  <c:v>25.980000019073486</c:v>
                </c:pt>
                <c:pt idx="1204">
                  <c:v>26</c:v>
                </c:pt>
                <c:pt idx="1205">
                  <c:v>26.03000020980835</c:v>
                </c:pt>
                <c:pt idx="1206">
                  <c:v>26.050000190734863</c:v>
                </c:pt>
                <c:pt idx="1207">
                  <c:v>26.070000171661377</c:v>
                </c:pt>
                <c:pt idx="1208">
                  <c:v>26.090000152587891</c:v>
                </c:pt>
                <c:pt idx="1209">
                  <c:v>26.120000123977661</c:v>
                </c:pt>
                <c:pt idx="1210">
                  <c:v>26.140000104904175</c:v>
                </c:pt>
                <c:pt idx="1211">
                  <c:v>26.160000085830688</c:v>
                </c:pt>
                <c:pt idx="1212">
                  <c:v>26.190000057220459</c:v>
                </c:pt>
                <c:pt idx="1213">
                  <c:v>26.210000038146973</c:v>
                </c:pt>
                <c:pt idx="1214">
                  <c:v>26.230000019073486</c:v>
                </c:pt>
                <c:pt idx="1215">
                  <c:v>26.260000228881836</c:v>
                </c:pt>
                <c:pt idx="1216">
                  <c:v>26.28000020980835</c:v>
                </c:pt>
                <c:pt idx="1217">
                  <c:v>26.300000190734863</c:v>
                </c:pt>
                <c:pt idx="1218">
                  <c:v>26.320000171661377</c:v>
                </c:pt>
                <c:pt idx="1219">
                  <c:v>26.350000143051147</c:v>
                </c:pt>
                <c:pt idx="1220">
                  <c:v>26.370000123977661</c:v>
                </c:pt>
                <c:pt idx="1221">
                  <c:v>26.390000104904175</c:v>
                </c:pt>
                <c:pt idx="1222">
                  <c:v>26.410000085830688</c:v>
                </c:pt>
                <c:pt idx="1223">
                  <c:v>26.440000057220459</c:v>
                </c:pt>
                <c:pt idx="1224">
                  <c:v>26.460000038146973</c:v>
                </c:pt>
                <c:pt idx="1225">
                  <c:v>26.480000019073486</c:v>
                </c:pt>
                <c:pt idx="1226">
                  <c:v>26.510000228881836</c:v>
                </c:pt>
                <c:pt idx="1227">
                  <c:v>26.53000020980835</c:v>
                </c:pt>
                <c:pt idx="1228">
                  <c:v>26.550000190734863</c:v>
                </c:pt>
                <c:pt idx="1229">
                  <c:v>26.570000171661377</c:v>
                </c:pt>
                <c:pt idx="1230">
                  <c:v>26.600000143051147</c:v>
                </c:pt>
                <c:pt idx="1231">
                  <c:v>26.620000123977661</c:v>
                </c:pt>
                <c:pt idx="1232">
                  <c:v>26.640000104904175</c:v>
                </c:pt>
                <c:pt idx="1233">
                  <c:v>26.660000085830688</c:v>
                </c:pt>
                <c:pt idx="1234">
                  <c:v>26.690000057220459</c:v>
                </c:pt>
                <c:pt idx="1235">
                  <c:v>26.710000038146973</c:v>
                </c:pt>
                <c:pt idx="1236">
                  <c:v>26.730000019073486</c:v>
                </c:pt>
                <c:pt idx="1237">
                  <c:v>26.760000228881836</c:v>
                </c:pt>
                <c:pt idx="1238">
                  <c:v>26.78000020980835</c:v>
                </c:pt>
                <c:pt idx="1239">
                  <c:v>26.800000190734863</c:v>
                </c:pt>
                <c:pt idx="1240">
                  <c:v>26.820000171661377</c:v>
                </c:pt>
                <c:pt idx="1241">
                  <c:v>26.850000143051147</c:v>
                </c:pt>
                <c:pt idx="1242">
                  <c:v>26.870000123977661</c:v>
                </c:pt>
                <c:pt idx="1243">
                  <c:v>26.890000104904175</c:v>
                </c:pt>
                <c:pt idx="1244">
                  <c:v>26.920000076293945</c:v>
                </c:pt>
                <c:pt idx="1245">
                  <c:v>26.940000057220459</c:v>
                </c:pt>
                <c:pt idx="1246">
                  <c:v>26.960000038146973</c:v>
                </c:pt>
                <c:pt idx="1247">
                  <c:v>26.980000019073486</c:v>
                </c:pt>
                <c:pt idx="1248">
                  <c:v>27.010000228881836</c:v>
                </c:pt>
                <c:pt idx="1249">
                  <c:v>27.03000020980835</c:v>
                </c:pt>
                <c:pt idx="1250">
                  <c:v>27.050000190734863</c:v>
                </c:pt>
                <c:pt idx="1251">
                  <c:v>27.080000162124634</c:v>
                </c:pt>
                <c:pt idx="1252">
                  <c:v>27.100000143051147</c:v>
                </c:pt>
                <c:pt idx="1253">
                  <c:v>27.120000123977661</c:v>
                </c:pt>
                <c:pt idx="1254">
                  <c:v>27.150000095367432</c:v>
                </c:pt>
                <c:pt idx="1255">
                  <c:v>27.170000076293945</c:v>
                </c:pt>
                <c:pt idx="1256">
                  <c:v>27.190000057220459</c:v>
                </c:pt>
                <c:pt idx="1257">
                  <c:v>27.210000038146973</c:v>
                </c:pt>
                <c:pt idx="1258">
                  <c:v>27.240000009536743</c:v>
                </c:pt>
                <c:pt idx="1259">
                  <c:v>27.260000228881836</c:v>
                </c:pt>
                <c:pt idx="1260">
                  <c:v>27.28000020980835</c:v>
                </c:pt>
                <c:pt idx="1261">
                  <c:v>27.31000018119812</c:v>
                </c:pt>
                <c:pt idx="1262">
                  <c:v>27.330000162124634</c:v>
                </c:pt>
                <c:pt idx="1263">
                  <c:v>27.350000143051147</c:v>
                </c:pt>
                <c:pt idx="1264">
                  <c:v>27.370000123977661</c:v>
                </c:pt>
                <c:pt idx="1265">
                  <c:v>27.400000095367432</c:v>
                </c:pt>
                <c:pt idx="1266">
                  <c:v>27.420000076293945</c:v>
                </c:pt>
                <c:pt idx="1267">
                  <c:v>27.440000057220459</c:v>
                </c:pt>
                <c:pt idx="1268">
                  <c:v>27.470000028610229</c:v>
                </c:pt>
                <c:pt idx="1269">
                  <c:v>27.490000009536743</c:v>
                </c:pt>
                <c:pt idx="1270">
                  <c:v>27.510000228881836</c:v>
                </c:pt>
                <c:pt idx="1271">
                  <c:v>27.540000200271606</c:v>
                </c:pt>
                <c:pt idx="1272">
                  <c:v>27.56000018119812</c:v>
                </c:pt>
                <c:pt idx="1273">
                  <c:v>27.580000162124634</c:v>
                </c:pt>
                <c:pt idx="1274">
                  <c:v>27.600000143051147</c:v>
                </c:pt>
                <c:pt idx="1275">
                  <c:v>27.630000114440918</c:v>
                </c:pt>
                <c:pt idx="1276">
                  <c:v>27.650000095367432</c:v>
                </c:pt>
                <c:pt idx="1277">
                  <c:v>27.670000076293945</c:v>
                </c:pt>
                <c:pt idx="1278">
                  <c:v>27.700000047683716</c:v>
                </c:pt>
                <c:pt idx="1279">
                  <c:v>27.720000028610229</c:v>
                </c:pt>
                <c:pt idx="1280">
                  <c:v>27.740000009536743</c:v>
                </c:pt>
                <c:pt idx="1281">
                  <c:v>27.760000228881836</c:v>
                </c:pt>
                <c:pt idx="1282">
                  <c:v>27.790000200271606</c:v>
                </c:pt>
                <c:pt idx="1283">
                  <c:v>27.81000018119812</c:v>
                </c:pt>
                <c:pt idx="1284">
                  <c:v>27.830000162124634</c:v>
                </c:pt>
                <c:pt idx="1285">
                  <c:v>27.860000133514404</c:v>
                </c:pt>
                <c:pt idx="1286">
                  <c:v>27.880000114440918</c:v>
                </c:pt>
                <c:pt idx="1287">
                  <c:v>27.900000095367432</c:v>
                </c:pt>
                <c:pt idx="1288">
                  <c:v>27.930000066757202</c:v>
                </c:pt>
                <c:pt idx="1289">
                  <c:v>27.950000047683716</c:v>
                </c:pt>
                <c:pt idx="1290">
                  <c:v>27.970000028610229</c:v>
                </c:pt>
                <c:pt idx="1291">
                  <c:v>27.990000009536743</c:v>
                </c:pt>
                <c:pt idx="1292">
                  <c:v>28.020000219345093</c:v>
                </c:pt>
                <c:pt idx="1293">
                  <c:v>28.040000200271606</c:v>
                </c:pt>
                <c:pt idx="1294">
                  <c:v>28.06000018119812</c:v>
                </c:pt>
                <c:pt idx="1295">
                  <c:v>28.090000152587891</c:v>
                </c:pt>
                <c:pt idx="1296">
                  <c:v>28.110000133514404</c:v>
                </c:pt>
                <c:pt idx="1297">
                  <c:v>28.130000114440918</c:v>
                </c:pt>
                <c:pt idx="1298">
                  <c:v>28.150000095367432</c:v>
                </c:pt>
                <c:pt idx="1299">
                  <c:v>28.180000066757202</c:v>
                </c:pt>
                <c:pt idx="1300">
                  <c:v>28.200000047683716</c:v>
                </c:pt>
                <c:pt idx="1301">
                  <c:v>28.220000028610229</c:v>
                </c:pt>
                <c:pt idx="1302">
                  <c:v>28.25</c:v>
                </c:pt>
                <c:pt idx="1303">
                  <c:v>28.270000219345093</c:v>
                </c:pt>
                <c:pt idx="1304">
                  <c:v>28.290000200271606</c:v>
                </c:pt>
                <c:pt idx="1305">
                  <c:v>28.320000171661377</c:v>
                </c:pt>
                <c:pt idx="1306">
                  <c:v>28.340000152587891</c:v>
                </c:pt>
                <c:pt idx="1307">
                  <c:v>28.360000133514404</c:v>
                </c:pt>
                <c:pt idx="1308">
                  <c:v>28.380000114440918</c:v>
                </c:pt>
                <c:pt idx="1309">
                  <c:v>28.410000085830688</c:v>
                </c:pt>
                <c:pt idx="1310">
                  <c:v>28.430000066757202</c:v>
                </c:pt>
                <c:pt idx="1311">
                  <c:v>28.450000047683716</c:v>
                </c:pt>
                <c:pt idx="1312">
                  <c:v>28.470000028610229</c:v>
                </c:pt>
                <c:pt idx="1313">
                  <c:v>28.5</c:v>
                </c:pt>
                <c:pt idx="1314">
                  <c:v>28.520000219345093</c:v>
                </c:pt>
                <c:pt idx="1315">
                  <c:v>28.540000200271606</c:v>
                </c:pt>
                <c:pt idx="1316">
                  <c:v>28.56000018119812</c:v>
                </c:pt>
                <c:pt idx="1317">
                  <c:v>28.590000152587891</c:v>
                </c:pt>
                <c:pt idx="1318">
                  <c:v>29.600000143051147</c:v>
                </c:pt>
                <c:pt idx="1319">
                  <c:v>29.600000143051147</c:v>
                </c:pt>
                <c:pt idx="1320">
                  <c:v>29.600000143051147</c:v>
                </c:pt>
                <c:pt idx="1321">
                  <c:v>29.600000143051147</c:v>
                </c:pt>
                <c:pt idx="1322">
                  <c:v>29.600000143051147</c:v>
                </c:pt>
                <c:pt idx="1323">
                  <c:v>29.600000143051147</c:v>
                </c:pt>
                <c:pt idx="1324">
                  <c:v>29.600000143051147</c:v>
                </c:pt>
                <c:pt idx="1325">
                  <c:v>29.600000143051147</c:v>
                </c:pt>
                <c:pt idx="1326">
                  <c:v>29.600000143051147</c:v>
                </c:pt>
                <c:pt idx="1327">
                  <c:v>29.600000143051147</c:v>
                </c:pt>
                <c:pt idx="1328">
                  <c:v>29.600000143051147</c:v>
                </c:pt>
                <c:pt idx="1329">
                  <c:v>29.600000143051147</c:v>
                </c:pt>
                <c:pt idx="1330">
                  <c:v>29.600000143051147</c:v>
                </c:pt>
                <c:pt idx="1331">
                  <c:v>29.600000143051147</c:v>
                </c:pt>
                <c:pt idx="1332">
                  <c:v>29.600000143051147</c:v>
                </c:pt>
                <c:pt idx="1333">
                  <c:v>29.600000143051147</c:v>
                </c:pt>
                <c:pt idx="1334">
                  <c:v>29.600000143051147</c:v>
                </c:pt>
                <c:pt idx="1335">
                  <c:v>29.600000143051147</c:v>
                </c:pt>
                <c:pt idx="1336">
                  <c:v>29.600000143051147</c:v>
                </c:pt>
                <c:pt idx="1337">
                  <c:v>29.600000143051147</c:v>
                </c:pt>
                <c:pt idx="1338">
                  <c:v>29.600000143051147</c:v>
                </c:pt>
                <c:pt idx="1339">
                  <c:v>29.600000143051147</c:v>
                </c:pt>
                <c:pt idx="1340">
                  <c:v>29.600000143051147</c:v>
                </c:pt>
                <c:pt idx="1341">
                  <c:v>29.600000143051147</c:v>
                </c:pt>
                <c:pt idx="1342">
                  <c:v>29.600000143051147</c:v>
                </c:pt>
                <c:pt idx="1343">
                  <c:v>29.600000143051147</c:v>
                </c:pt>
                <c:pt idx="1344">
                  <c:v>29.610000133514404</c:v>
                </c:pt>
                <c:pt idx="1345">
                  <c:v>29.610000133514404</c:v>
                </c:pt>
                <c:pt idx="1346">
                  <c:v>29.610000133514404</c:v>
                </c:pt>
                <c:pt idx="1347">
                  <c:v>29.610000133514404</c:v>
                </c:pt>
                <c:pt idx="1348">
                  <c:v>29.610000133514404</c:v>
                </c:pt>
                <c:pt idx="1349">
                  <c:v>29.610000133514404</c:v>
                </c:pt>
                <c:pt idx="1350">
                  <c:v>29.610000133514404</c:v>
                </c:pt>
                <c:pt idx="1351">
                  <c:v>29.610000133514404</c:v>
                </c:pt>
                <c:pt idx="1352">
                  <c:v>29.610000133514404</c:v>
                </c:pt>
                <c:pt idx="1353">
                  <c:v>29.610000133514404</c:v>
                </c:pt>
                <c:pt idx="1354">
                  <c:v>29.610000133514404</c:v>
                </c:pt>
                <c:pt idx="1355">
                  <c:v>29.610000133514404</c:v>
                </c:pt>
                <c:pt idx="1356">
                  <c:v>29.610000133514404</c:v>
                </c:pt>
                <c:pt idx="1357">
                  <c:v>29.610000133514404</c:v>
                </c:pt>
                <c:pt idx="1358">
                  <c:v>29.610000133514404</c:v>
                </c:pt>
                <c:pt idx="1359">
                  <c:v>29.610000133514404</c:v>
                </c:pt>
                <c:pt idx="1360">
                  <c:v>29.610000133514404</c:v>
                </c:pt>
                <c:pt idx="1361">
                  <c:v>29.610000133514404</c:v>
                </c:pt>
                <c:pt idx="1362">
                  <c:v>29.620000123977661</c:v>
                </c:pt>
                <c:pt idx="1363">
                  <c:v>29.640000104904175</c:v>
                </c:pt>
                <c:pt idx="1364">
                  <c:v>29.660000085830688</c:v>
                </c:pt>
                <c:pt idx="1365">
                  <c:v>29.690000057220459</c:v>
                </c:pt>
                <c:pt idx="1366">
                  <c:v>29.710000038146973</c:v>
                </c:pt>
                <c:pt idx="1367">
                  <c:v>29.730000019073486</c:v>
                </c:pt>
                <c:pt idx="1368">
                  <c:v>29.760000228881836</c:v>
                </c:pt>
                <c:pt idx="1369">
                  <c:v>29.78000020980835</c:v>
                </c:pt>
                <c:pt idx="1370">
                  <c:v>29.800000190734863</c:v>
                </c:pt>
                <c:pt idx="1371">
                  <c:v>29.820000171661377</c:v>
                </c:pt>
                <c:pt idx="1372">
                  <c:v>29.850000143051147</c:v>
                </c:pt>
                <c:pt idx="1373">
                  <c:v>29.870000123977661</c:v>
                </c:pt>
                <c:pt idx="1374">
                  <c:v>29.890000104904175</c:v>
                </c:pt>
                <c:pt idx="1375">
                  <c:v>29.920000076293945</c:v>
                </c:pt>
                <c:pt idx="1376">
                  <c:v>29.940000057220459</c:v>
                </c:pt>
                <c:pt idx="1377">
                  <c:v>29.960000038146973</c:v>
                </c:pt>
                <c:pt idx="1378">
                  <c:v>29.980000019073486</c:v>
                </c:pt>
                <c:pt idx="1379">
                  <c:v>30.010000228881836</c:v>
                </c:pt>
                <c:pt idx="1380">
                  <c:v>30.03000020980835</c:v>
                </c:pt>
                <c:pt idx="1381">
                  <c:v>30.050000190734863</c:v>
                </c:pt>
                <c:pt idx="1382">
                  <c:v>30.080000162124634</c:v>
                </c:pt>
                <c:pt idx="1383">
                  <c:v>30.100000143051147</c:v>
                </c:pt>
                <c:pt idx="1384">
                  <c:v>30.120000123977661</c:v>
                </c:pt>
                <c:pt idx="1385">
                  <c:v>30.150000095367432</c:v>
                </c:pt>
                <c:pt idx="1386">
                  <c:v>30.170000076293945</c:v>
                </c:pt>
                <c:pt idx="1387">
                  <c:v>30.190000057220459</c:v>
                </c:pt>
                <c:pt idx="1388">
                  <c:v>30.210000038146973</c:v>
                </c:pt>
                <c:pt idx="1389">
                  <c:v>30.240000009536743</c:v>
                </c:pt>
                <c:pt idx="1390">
                  <c:v>30.260000228881836</c:v>
                </c:pt>
                <c:pt idx="1391">
                  <c:v>30.28000020980835</c:v>
                </c:pt>
                <c:pt idx="1392">
                  <c:v>30.31000018119812</c:v>
                </c:pt>
                <c:pt idx="1393">
                  <c:v>30.330000162124634</c:v>
                </c:pt>
                <c:pt idx="1394">
                  <c:v>30.350000143051147</c:v>
                </c:pt>
                <c:pt idx="1395">
                  <c:v>30.370000123977661</c:v>
                </c:pt>
                <c:pt idx="1396">
                  <c:v>30.400000095367432</c:v>
                </c:pt>
                <c:pt idx="1397">
                  <c:v>30.420000076293945</c:v>
                </c:pt>
                <c:pt idx="1398">
                  <c:v>30.440000057220459</c:v>
                </c:pt>
                <c:pt idx="1399">
                  <c:v>30.470000028610229</c:v>
                </c:pt>
                <c:pt idx="1400">
                  <c:v>30.490000009536743</c:v>
                </c:pt>
                <c:pt idx="1401">
                  <c:v>30.510000228881836</c:v>
                </c:pt>
                <c:pt idx="1402">
                  <c:v>30.53000020980835</c:v>
                </c:pt>
                <c:pt idx="1403">
                  <c:v>30.56000018119812</c:v>
                </c:pt>
                <c:pt idx="1404">
                  <c:v>30.580000162124634</c:v>
                </c:pt>
                <c:pt idx="1405">
                  <c:v>30.600000143051147</c:v>
                </c:pt>
                <c:pt idx="1406">
                  <c:v>30.630000114440918</c:v>
                </c:pt>
                <c:pt idx="1407">
                  <c:v>30.650000095367432</c:v>
                </c:pt>
                <c:pt idx="1408">
                  <c:v>30.670000076293945</c:v>
                </c:pt>
                <c:pt idx="1409">
                  <c:v>30.690000057220459</c:v>
                </c:pt>
                <c:pt idx="1410">
                  <c:v>30.720000028610229</c:v>
                </c:pt>
                <c:pt idx="1411">
                  <c:v>30.740000009536743</c:v>
                </c:pt>
                <c:pt idx="1412">
                  <c:v>30.760000228881836</c:v>
                </c:pt>
                <c:pt idx="1413">
                  <c:v>30.78000020980835</c:v>
                </c:pt>
                <c:pt idx="1414">
                  <c:v>30.81000018119812</c:v>
                </c:pt>
                <c:pt idx="1415">
                  <c:v>30.830000162124634</c:v>
                </c:pt>
                <c:pt idx="1416">
                  <c:v>30.850000143051147</c:v>
                </c:pt>
                <c:pt idx="1417">
                  <c:v>30.870000123977661</c:v>
                </c:pt>
                <c:pt idx="1418">
                  <c:v>30.900000095367432</c:v>
                </c:pt>
                <c:pt idx="1419">
                  <c:v>30.920000076293945</c:v>
                </c:pt>
                <c:pt idx="1420">
                  <c:v>30.940000057220459</c:v>
                </c:pt>
                <c:pt idx="1421">
                  <c:v>30.970000028610229</c:v>
                </c:pt>
                <c:pt idx="1422">
                  <c:v>30.990000009536743</c:v>
                </c:pt>
                <c:pt idx="1423">
                  <c:v>31.010000228881836</c:v>
                </c:pt>
                <c:pt idx="1424">
                  <c:v>31.040000200271606</c:v>
                </c:pt>
                <c:pt idx="1425">
                  <c:v>31.06000018119812</c:v>
                </c:pt>
                <c:pt idx="1426">
                  <c:v>31.080000162124634</c:v>
                </c:pt>
                <c:pt idx="1427">
                  <c:v>31.100000143051147</c:v>
                </c:pt>
                <c:pt idx="1428">
                  <c:v>31.130000114440918</c:v>
                </c:pt>
                <c:pt idx="1429">
                  <c:v>31.150000095367432</c:v>
                </c:pt>
                <c:pt idx="1430">
                  <c:v>31.170000076293945</c:v>
                </c:pt>
                <c:pt idx="1431">
                  <c:v>31.200000047683716</c:v>
                </c:pt>
                <c:pt idx="1432">
                  <c:v>31.220000028610229</c:v>
                </c:pt>
                <c:pt idx="1433">
                  <c:v>31.240000009536743</c:v>
                </c:pt>
                <c:pt idx="1434">
                  <c:v>31.260000228881836</c:v>
                </c:pt>
                <c:pt idx="1435">
                  <c:v>31.290000200271606</c:v>
                </c:pt>
                <c:pt idx="1436">
                  <c:v>31.31000018119812</c:v>
                </c:pt>
                <c:pt idx="1437">
                  <c:v>31.330000162124634</c:v>
                </c:pt>
                <c:pt idx="1438">
                  <c:v>31.360000133514404</c:v>
                </c:pt>
                <c:pt idx="1439">
                  <c:v>31.380000114440918</c:v>
                </c:pt>
                <c:pt idx="1440">
                  <c:v>31.400000095367432</c:v>
                </c:pt>
                <c:pt idx="1441">
                  <c:v>31.430000066757202</c:v>
                </c:pt>
                <c:pt idx="1442">
                  <c:v>31.450000047683716</c:v>
                </c:pt>
                <c:pt idx="1443">
                  <c:v>31.470000028610229</c:v>
                </c:pt>
                <c:pt idx="1444">
                  <c:v>31.490000009536743</c:v>
                </c:pt>
                <c:pt idx="1445">
                  <c:v>31.520000219345093</c:v>
                </c:pt>
                <c:pt idx="1446">
                  <c:v>31.540000200271606</c:v>
                </c:pt>
                <c:pt idx="1447">
                  <c:v>31.56000018119812</c:v>
                </c:pt>
                <c:pt idx="1448">
                  <c:v>31.590000152587891</c:v>
                </c:pt>
                <c:pt idx="1449">
                  <c:v>31.610000133514404</c:v>
                </c:pt>
                <c:pt idx="1450">
                  <c:v>31.630000114440918</c:v>
                </c:pt>
                <c:pt idx="1451">
                  <c:v>31.650000095367432</c:v>
                </c:pt>
                <c:pt idx="1452">
                  <c:v>31.680000066757202</c:v>
                </c:pt>
                <c:pt idx="1453">
                  <c:v>31.700000047683716</c:v>
                </c:pt>
                <c:pt idx="1454">
                  <c:v>31.720000028610229</c:v>
                </c:pt>
                <c:pt idx="1455">
                  <c:v>31.75</c:v>
                </c:pt>
                <c:pt idx="1456">
                  <c:v>31.770000219345093</c:v>
                </c:pt>
                <c:pt idx="1457">
                  <c:v>31.790000200271606</c:v>
                </c:pt>
                <c:pt idx="1458">
                  <c:v>31.820000171661377</c:v>
                </c:pt>
                <c:pt idx="1459">
                  <c:v>31.840000152587891</c:v>
                </c:pt>
                <c:pt idx="1460">
                  <c:v>31.860000133514404</c:v>
                </c:pt>
                <c:pt idx="1461">
                  <c:v>31.880000114440918</c:v>
                </c:pt>
                <c:pt idx="1462">
                  <c:v>31.910000085830688</c:v>
                </c:pt>
                <c:pt idx="1463">
                  <c:v>31.930000066757202</c:v>
                </c:pt>
                <c:pt idx="1464">
                  <c:v>31.950000047683716</c:v>
                </c:pt>
                <c:pt idx="1465">
                  <c:v>31.980000019073486</c:v>
                </c:pt>
                <c:pt idx="1466">
                  <c:v>32</c:v>
                </c:pt>
                <c:pt idx="1467">
                  <c:v>32.020000219345093</c:v>
                </c:pt>
                <c:pt idx="1468">
                  <c:v>32.040000200271606</c:v>
                </c:pt>
                <c:pt idx="1469">
                  <c:v>32.070000171661377</c:v>
                </c:pt>
                <c:pt idx="1470">
                  <c:v>32.090000152587891</c:v>
                </c:pt>
                <c:pt idx="1471">
                  <c:v>32.110000133514404</c:v>
                </c:pt>
                <c:pt idx="1472">
                  <c:v>32.140000104904175</c:v>
                </c:pt>
                <c:pt idx="1473">
                  <c:v>32.160000085830688</c:v>
                </c:pt>
                <c:pt idx="1474">
                  <c:v>32.180000066757202</c:v>
                </c:pt>
                <c:pt idx="1475">
                  <c:v>32.210000038146973</c:v>
                </c:pt>
                <c:pt idx="1476">
                  <c:v>32.230000019073486</c:v>
                </c:pt>
                <c:pt idx="1477">
                  <c:v>32.25</c:v>
                </c:pt>
                <c:pt idx="1478">
                  <c:v>32.270000219345093</c:v>
                </c:pt>
                <c:pt idx="1479">
                  <c:v>32.300000190734863</c:v>
                </c:pt>
                <c:pt idx="1480">
                  <c:v>32.320000171661377</c:v>
                </c:pt>
                <c:pt idx="1481">
                  <c:v>32.340000152587891</c:v>
                </c:pt>
                <c:pt idx="1482">
                  <c:v>32.370000123977661</c:v>
                </c:pt>
                <c:pt idx="1483">
                  <c:v>32.390000104904175</c:v>
                </c:pt>
                <c:pt idx="1484">
                  <c:v>32.410000085830688</c:v>
                </c:pt>
                <c:pt idx="1485">
                  <c:v>32.430000066757202</c:v>
                </c:pt>
                <c:pt idx="1486">
                  <c:v>32.460000038146973</c:v>
                </c:pt>
                <c:pt idx="1487">
                  <c:v>32.480000019073486</c:v>
                </c:pt>
                <c:pt idx="1488">
                  <c:v>32.5</c:v>
                </c:pt>
                <c:pt idx="1489">
                  <c:v>32.53000020980835</c:v>
                </c:pt>
                <c:pt idx="1490">
                  <c:v>32.550000190734863</c:v>
                </c:pt>
                <c:pt idx="1491">
                  <c:v>32.570000171661377</c:v>
                </c:pt>
                <c:pt idx="1492">
                  <c:v>32.590000152587891</c:v>
                </c:pt>
                <c:pt idx="1493">
                  <c:v>32.620000123977661</c:v>
                </c:pt>
                <c:pt idx="1494">
                  <c:v>32.640000104904175</c:v>
                </c:pt>
                <c:pt idx="1495">
                  <c:v>32.660000085830688</c:v>
                </c:pt>
                <c:pt idx="1496">
                  <c:v>32.680000066757202</c:v>
                </c:pt>
                <c:pt idx="1497">
                  <c:v>32.710000038146973</c:v>
                </c:pt>
                <c:pt idx="1498">
                  <c:v>32.730000019073486</c:v>
                </c:pt>
                <c:pt idx="1499">
                  <c:v>32.75</c:v>
                </c:pt>
                <c:pt idx="1500">
                  <c:v>32.78000020980835</c:v>
                </c:pt>
                <c:pt idx="1501">
                  <c:v>32.800000190734863</c:v>
                </c:pt>
                <c:pt idx="1502">
                  <c:v>32.820000171661377</c:v>
                </c:pt>
                <c:pt idx="1503">
                  <c:v>32.840000152587891</c:v>
                </c:pt>
                <c:pt idx="1504">
                  <c:v>32.870000123977661</c:v>
                </c:pt>
                <c:pt idx="1505">
                  <c:v>32.890000104904175</c:v>
                </c:pt>
                <c:pt idx="1506">
                  <c:v>32.910000085830688</c:v>
                </c:pt>
                <c:pt idx="1507">
                  <c:v>32.930000066757202</c:v>
                </c:pt>
                <c:pt idx="1508">
                  <c:v>32.960000038146973</c:v>
                </c:pt>
                <c:pt idx="1509">
                  <c:v>32.980000019073486</c:v>
                </c:pt>
                <c:pt idx="1510">
                  <c:v>33</c:v>
                </c:pt>
                <c:pt idx="1511">
                  <c:v>33.03000020980835</c:v>
                </c:pt>
                <c:pt idx="1512">
                  <c:v>33.050000190734863</c:v>
                </c:pt>
                <c:pt idx="1513">
                  <c:v>33.070000171661377</c:v>
                </c:pt>
                <c:pt idx="1514">
                  <c:v>33.100000143051147</c:v>
                </c:pt>
                <c:pt idx="1515">
                  <c:v>33.120000123977661</c:v>
                </c:pt>
                <c:pt idx="1516">
                  <c:v>33.140000104904175</c:v>
                </c:pt>
                <c:pt idx="1517">
                  <c:v>33.160000085830688</c:v>
                </c:pt>
                <c:pt idx="1518">
                  <c:v>33.190000057220459</c:v>
                </c:pt>
                <c:pt idx="1519">
                  <c:v>33.210000038146973</c:v>
                </c:pt>
                <c:pt idx="1520">
                  <c:v>33.230000019073486</c:v>
                </c:pt>
                <c:pt idx="1521">
                  <c:v>33.260000228881836</c:v>
                </c:pt>
                <c:pt idx="1522">
                  <c:v>33.28000020980835</c:v>
                </c:pt>
                <c:pt idx="1523">
                  <c:v>33.300000190734863</c:v>
                </c:pt>
                <c:pt idx="1524">
                  <c:v>33.320000171661377</c:v>
                </c:pt>
                <c:pt idx="1525">
                  <c:v>33.350000143051147</c:v>
                </c:pt>
                <c:pt idx="1526">
                  <c:v>33.370000123977661</c:v>
                </c:pt>
                <c:pt idx="1527">
                  <c:v>33.390000104904175</c:v>
                </c:pt>
                <c:pt idx="1528">
                  <c:v>33.420000076293945</c:v>
                </c:pt>
                <c:pt idx="1529">
                  <c:v>33.440000057220459</c:v>
                </c:pt>
                <c:pt idx="1530">
                  <c:v>33.460000038146973</c:v>
                </c:pt>
                <c:pt idx="1531">
                  <c:v>33.490000009536743</c:v>
                </c:pt>
                <c:pt idx="1532">
                  <c:v>33.510000228881836</c:v>
                </c:pt>
                <c:pt idx="1533">
                  <c:v>33.53000020980835</c:v>
                </c:pt>
                <c:pt idx="1534">
                  <c:v>33.550000190734863</c:v>
                </c:pt>
                <c:pt idx="1535">
                  <c:v>33.580000162124634</c:v>
                </c:pt>
                <c:pt idx="1536">
                  <c:v>33.600000143051147</c:v>
                </c:pt>
                <c:pt idx="1537">
                  <c:v>33.620000123977661</c:v>
                </c:pt>
                <c:pt idx="1538">
                  <c:v>33.650000095367432</c:v>
                </c:pt>
                <c:pt idx="1539">
                  <c:v>33.670000076293945</c:v>
                </c:pt>
                <c:pt idx="1540">
                  <c:v>33.690000057220459</c:v>
                </c:pt>
                <c:pt idx="1541">
                  <c:v>33.710000038146973</c:v>
                </c:pt>
                <c:pt idx="1542">
                  <c:v>33.740000009536743</c:v>
                </c:pt>
                <c:pt idx="1543">
                  <c:v>33.760000228881836</c:v>
                </c:pt>
                <c:pt idx="1544">
                  <c:v>33.78000020980835</c:v>
                </c:pt>
                <c:pt idx="1545">
                  <c:v>33.81000018119812</c:v>
                </c:pt>
                <c:pt idx="1546">
                  <c:v>33.830000162124634</c:v>
                </c:pt>
                <c:pt idx="1547">
                  <c:v>33.850000143051147</c:v>
                </c:pt>
                <c:pt idx="1548">
                  <c:v>33.880000114440918</c:v>
                </c:pt>
                <c:pt idx="1549">
                  <c:v>33.900000095367432</c:v>
                </c:pt>
                <c:pt idx="1550">
                  <c:v>33.920000076293945</c:v>
                </c:pt>
                <c:pt idx="1551">
                  <c:v>33.940000057220459</c:v>
                </c:pt>
                <c:pt idx="1552">
                  <c:v>33.970000028610229</c:v>
                </c:pt>
                <c:pt idx="1553">
                  <c:v>33.990000009536743</c:v>
                </c:pt>
                <c:pt idx="1554">
                  <c:v>34.010000228881836</c:v>
                </c:pt>
                <c:pt idx="1555">
                  <c:v>34.040000200271606</c:v>
                </c:pt>
                <c:pt idx="1556">
                  <c:v>34.06000018119812</c:v>
                </c:pt>
                <c:pt idx="1557">
                  <c:v>34.080000162124634</c:v>
                </c:pt>
                <c:pt idx="1558">
                  <c:v>34.100000143051147</c:v>
                </c:pt>
                <c:pt idx="1559">
                  <c:v>34.130000114440918</c:v>
                </c:pt>
                <c:pt idx="1560">
                  <c:v>34.150000095367432</c:v>
                </c:pt>
                <c:pt idx="1561">
                  <c:v>34.170000076293945</c:v>
                </c:pt>
                <c:pt idx="1562">
                  <c:v>34.200000047683716</c:v>
                </c:pt>
                <c:pt idx="1563">
                  <c:v>34.220000028610229</c:v>
                </c:pt>
                <c:pt idx="1564">
                  <c:v>34.240000009536743</c:v>
                </c:pt>
                <c:pt idx="1565">
                  <c:v>34.270000219345093</c:v>
                </c:pt>
                <c:pt idx="1566">
                  <c:v>34.290000200271606</c:v>
                </c:pt>
                <c:pt idx="1567">
                  <c:v>34.31000018119812</c:v>
                </c:pt>
                <c:pt idx="1568">
                  <c:v>34.330000162124634</c:v>
                </c:pt>
                <c:pt idx="1569">
                  <c:v>34.360000133514404</c:v>
                </c:pt>
                <c:pt idx="1570">
                  <c:v>34.380000114440918</c:v>
                </c:pt>
                <c:pt idx="1571">
                  <c:v>34.400000095367432</c:v>
                </c:pt>
                <c:pt idx="1572">
                  <c:v>34.430000066757202</c:v>
                </c:pt>
                <c:pt idx="1573">
                  <c:v>34.450000047683716</c:v>
                </c:pt>
                <c:pt idx="1574">
                  <c:v>34.470000028610229</c:v>
                </c:pt>
                <c:pt idx="1575">
                  <c:v>34.490000009536743</c:v>
                </c:pt>
                <c:pt idx="1576">
                  <c:v>34.520000219345093</c:v>
                </c:pt>
                <c:pt idx="1577">
                  <c:v>34.540000200271606</c:v>
                </c:pt>
                <c:pt idx="1578">
                  <c:v>34.56000018119812</c:v>
                </c:pt>
                <c:pt idx="1579">
                  <c:v>34.590000152587891</c:v>
                </c:pt>
                <c:pt idx="1580">
                  <c:v>34.610000133514404</c:v>
                </c:pt>
                <c:pt idx="1581">
                  <c:v>35.600000143051147</c:v>
                </c:pt>
                <c:pt idx="1582">
                  <c:v>35.600000143051147</c:v>
                </c:pt>
                <c:pt idx="1583">
                  <c:v>35.600000143051147</c:v>
                </c:pt>
                <c:pt idx="1584">
                  <c:v>35.600000143051147</c:v>
                </c:pt>
                <c:pt idx="1585">
                  <c:v>35.600000143051147</c:v>
                </c:pt>
                <c:pt idx="1586">
                  <c:v>35.600000143051147</c:v>
                </c:pt>
                <c:pt idx="1587">
                  <c:v>35.600000143051147</c:v>
                </c:pt>
                <c:pt idx="1588">
                  <c:v>35.600000143051147</c:v>
                </c:pt>
                <c:pt idx="1589">
                  <c:v>35.600000143051147</c:v>
                </c:pt>
                <c:pt idx="1590">
                  <c:v>35.600000143051147</c:v>
                </c:pt>
                <c:pt idx="1591">
                  <c:v>35.600000143051147</c:v>
                </c:pt>
                <c:pt idx="1592">
                  <c:v>35.600000143051147</c:v>
                </c:pt>
                <c:pt idx="1593">
                  <c:v>35.600000143051147</c:v>
                </c:pt>
                <c:pt idx="1594">
                  <c:v>35.600000143051147</c:v>
                </c:pt>
                <c:pt idx="1595">
                  <c:v>35.600000143051147</c:v>
                </c:pt>
                <c:pt idx="1596">
                  <c:v>35.600000143051147</c:v>
                </c:pt>
                <c:pt idx="1597">
                  <c:v>35.600000143051147</c:v>
                </c:pt>
                <c:pt idx="1598">
                  <c:v>35.600000143051147</c:v>
                </c:pt>
                <c:pt idx="1599">
                  <c:v>35.600000143051147</c:v>
                </c:pt>
                <c:pt idx="1600">
                  <c:v>35.600000143051147</c:v>
                </c:pt>
                <c:pt idx="1601">
                  <c:v>35.600000143051147</c:v>
                </c:pt>
                <c:pt idx="1602">
                  <c:v>35.600000143051147</c:v>
                </c:pt>
                <c:pt idx="1603">
                  <c:v>35.600000143051147</c:v>
                </c:pt>
                <c:pt idx="1604">
                  <c:v>35.600000143051147</c:v>
                </c:pt>
                <c:pt idx="1605">
                  <c:v>35.600000143051147</c:v>
                </c:pt>
                <c:pt idx="1606">
                  <c:v>35.600000143051147</c:v>
                </c:pt>
                <c:pt idx="1607">
                  <c:v>35.610000133514404</c:v>
                </c:pt>
                <c:pt idx="1608">
                  <c:v>35.610000133514404</c:v>
                </c:pt>
                <c:pt idx="1609">
                  <c:v>35.610000133514404</c:v>
                </c:pt>
                <c:pt idx="1610">
                  <c:v>35.610000133514404</c:v>
                </c:pt>
                <c:pt idx="1611">
                  <c:v>35.610000133514404</c:v>
                </c:pt>
                <c:pt idx="1612">
                  <c:v>35.610000133514404</c:v>
                </c:pt>
                <c:pt idx="1613">
                  <c:v>35.610000133514404</c:v>
                </c:pt>
                <c:pt idx="1614">
                  <c:v>35.610000133514404</c:v>
                </c:pt>
                <c:pt idx="1615">
                  <c:v>35.610000133514404</c:v>
                </c:pt>
                <c:pt idx="1616">
                  <c:v>35.610000133514404</c:v>
                </c:pt>
                <c:pt idx="1617">
                  <c:v>35.610000133514404</c:v>
                </c:pt>
                <c:pt idx="1618">
                  <c:v>35.610000133514404</c:v>
                </c:pt>
                <c:pt idx="1619">
                  <c:v>35.610000133514404</c:v>
                </c:pt>
                <c:pt idx="1620">
                  <c:v>35.610000133514404</c:v>
                </c:pt>
                <c:pt idx="1621">
                  <c:v>35.610000133514404</c:v>
                </c:pt>
                <c:pt idx="1622">
                  <c:v>35.610000133514404</c:v>
                </c:pt>
                <c:pt idx="1623">
                  <c:v>35.610000133514404</c:v>
                </c:pt>
                <c:pt idx="1624">
                  <c:v>35.610000133514404</c:v>
                </c:pt>
                <c:pt idx="1625">
                  <c:v>35.640000104904175</c:v>
                </c:pt>
                <c:pt idx="1626">
                  <c:v>35.660000085830688</c:v>
                </c:pt>
                <c:pt idx="1627">
                  <c:v>35.680000066757202</c:v>
                </c:pt>
                <c:pt idx="1628">
                  <c:v>35.710000038146973</c:v>
                </c:pt>
                <c:pt idx="1629">
                  <c:v>35.730000019073486</c:v>
                </c:pt>
                <c:pt idx="1630">
                  <c:v>35.75</c:v>
                </c:pt>
                <c:pt idx="1631">
                  <c:v>35.770000219345093</c:v>
                </c:pt>
                <c:pt idx="1632">
                  <c:v>35.800000190734863</c:v>
                </c:pt>
                <c:pt idx="1633">
                  <c:v>35.820000171661377</c:v>
                </c:pt>
                <c:pt idx="1634">
                  <c:v>35.840000152587891</c:v>
                </c:pt>
                <c:pt idx="1635">
                  <c:v>35.870000123977661</c:v>
                </c:pt>
                <c:pt idx="1636">
                  <c:v>35.890000104904175</c:v>
                </c:pt>
                <c:pt idx="1637">
                  <c:v>35.910000085830688</c:v>
                </c:pt>
                <c:pt idx="1638">
                  <c:v>35.930000066757202</c:v>
                </c:pt>
                <c:pt idx="1639">
                  <c:v>35.960000038146973</c:v>
                </c:pt>
                <c:pt idx="1640">
                  <c:v>35.980000019073486</c:v>
                </c:pt>
                <c:pt idx="1641">
                  <c:v>36</c:v>
                </c:pt>
                <c:pt idx="1642">
                  <c:v>36.03000020980835</c:v>
                </c:pt>
                <c:pt idx="1643">
                  <c:v>36.050000190734863</c:v>
                </c:pt>
                <c:pt idx="1644">
                  <c:v>36.070000171661377</c:v>
                </c:pt>
                <c:pt idx="1645">
                  <c:v>36.100000143051147</c:v>
                </c:pt>
                <c:pt idx="1646">
                  <c:v>36.120000123977661</c:v>
                </c:pt>
                <c:pt idx="1647">
                  <c:v>36.140000104904175</c:v>
                </c:pt>
                <c:pt idx="1648">
                  <c:v>36.160000085830688</c:v>
                </c:pt>
                <c:pt idx="1649">
                  <c:v>36.190000057220459</c:v>
                </c:pt>
                <c:pt idx="1650">
                  <c:v>36.210000038146973</c:v>
                </c:pt>
                <c:pt idx="1651">
                  <c:v>36.230000019073486</c:v>
                </c:pt>
                <c:pt idx="1652">
                  <c:v>36.260000228881836</c:v>
                </c:pt>
                <c:pt idx="1653">
                  <c:v>36.28000020980835</c:v>
                </c:pt>
                <c:pt idx="1654">
                  <c:v>36.300000190734863</c:v>
                </c:pt>
                <c:pt idx="1655">
                  <c:v>36.320000171661377</c:v>
                </c:pt>
                <c:pt idx="1656">
                  <c:v>36.350000143051147</c:v>
                </c:pt>
                <c:pt idx="1657">
                  <c:v>36.370000123977661</c:v>
                </c:pt>
                <c:pt idx="1658">
                  <c:v>36.390000104904175</c:v>
                </c:pt>
                <c:pt idx="1659">
                  <c:v>36.420000076293945</c:v>
                </c:pt>
                <c:pt idx="1660">
                  <c:v>36.440000057220459</c:v>
                </c:pt>
                <c:pt idx="1661">
                  <c:v>36.460000038146973</c:v>
                </c:pt>
                <c:pt idx="1662">
                  <c:v>36.490000009536743</c:v>
                </c:pt>
                <c:pt idx="1663">
                  <c:v>36.510000228881836</c:v>
                </c:pt>
                <c:pt idx="1664">
                  <c:v>36.53000020980835</c:v>
                </c:pt>
                <c:pt idx="1665">
                  <c:v>36.550000190734863</c:v>
                </c:pt>
                <c:pt idx="1666">
                  <c:v>36.580000162124634</c:v>
                </c:pt>
                <c:pt idx="1667">
                  <c:v>36.600000143051147</c:v>
                </c:pt>
                <c:pt idx="1668">
                  <c:v>36.620000123977661</c:v>
                </c:pt>
                <c:pt idx="1669">
                  <c:v>36.650000095367432</c:v>
                </c:pt>
                <c:pt idx="1670">
                  <c:v>36.670000076293945</c:v>
                </c:pt>
                <c:pt idx="1671">
                  <c:v>36.690000057220459</c:v>
                </c:pt>
                <c:pt idx="1672">
                  <c:v>36.710000038146973</c:v>
                </c:pt>
                <c:pt idx="1673">
                  <c:v>36.740000009536743</c:v>
                </c:pt>
                <c:pt idx="1674">
                  <c:v>36.760000228881836</c:v>
                </c:pt>
                <c:pt idx="1675">
                  <c:v>36.78000020980835</c:v>
                </c:pt>
                <c:pt idx="1676">
                  <c:v>36.800000190734863</c:v>
                </c:pt>
                <c:pt idx="1677">
                  <c:v>36.830000162124634</c:v>
                </c:pt>
                <c:pt idx="1678">
                  <c:v>36.850000143051147</c:v>
                </c:pt>
                <c:pt idx="1679">
                  <c:v>36.870000123977661</c:v>
                </c:pt>
                <c:pt idx="1680">
                  <c:v>36.900000095367432</c:v>
                </c:pt>
                <c:pt idx="1681">
                  <c:v>36.920000076293945</c:v>
                </c:pt>
                <c:pt idx="1682">
                  <c:v>36.940000057220459</c:v>
                </c:pt>
                <c:pt idx="1683">
                  <c:v>36.960000038146973</c:v>
                </c:pt>
                <c:pt idx="1684">
                  <c:v>36.990000009536743</c:v>
                </c:pt>
                <c:pt idx="1685">
                  <c:v>37.010000228881836</c:v>
                </c:pt>
                <c:pt idx="1686">
                  <c:v>37.03000020980835</c:v>
                </c:pt>
                <c:pt idx="1687">
                  <c:v>37.050000190734863</c:v>
                </c:pt>
                <c:pt idx="1688">
                  <c:v>37.080000162124634</c:v>
                </c:pt>
                <c:pt idx="1689">
                  <c:v>37.100000143051147</c:v>
                </c:pt>
                <c:pt idx="1690">
                  <c:v>37.120000123977661</c:v>
                </c:pt>
                <c:pt idx="1691">
                  <c:v>37.150000095367432</c:v>
                </c:pt>
                <c:pt idx="1692">
                  <c:v>37.170000076293945</c:v>
                </c:pt>
                <c:pt idx="1693">
                  <c:v>37.190000057220459</c:v>
                </c:pt>
                <c:pt idx="1694">
                  <c:v>37.210000038146973</c:v>
                </c:pt>
                <c:pt idx="1695">
                  <c:v>37.240000009536743</c:v>
                </c:pt>
                <c:pt idx="1696">
                  <c:v>37.260000228881836</c:v>
                </c:pt>
                <c:pt idx="1697">
                  <c:v>37.28000020980835</c:v>
                </c:pt>
                <c:pt idx="1698">
                  <c:v>37.31000018119812</c:v>
                </c:pt>
                <c:pt idx="1699">
                  <c:v>37.330000162124634</c:v>
                </c:pt>
                <c:pt idx="1700">
                  <c:v>37.350000143051147</c:v>
                </c:pt>
                <c:pt idx="1701">
                  <c:v>37.380000114440918</c:v>
                </c:pt>
                <c:pt idx="1702">
                  <c:v>37.400000095367432</c:v>
                </c:pt>
                <c:pt idx="1703">
                  <c:v>37.420000076293945</c:v>
                </c:pt>
                <c:pt idx="1704">
                  <c:v>37.440000057220459</c:v>
                </c:pt>
                <c:pt idx="1705">
                  <c:v>37.470000028610229</c:v>
                </c:pt>
                <c:pt idx="1706">
                  <c:v>37.490000009536743</c:v>
                </c:pt>
                <c:pt idx="1707">
                  <c:v>37.510000228881836</c:v>
                </c:pt>
                <c:pt idx="1708">
                  <c:v>37.540000200271606</c:v>
                </c:pt>
                <c:pt idx="1709">
                  <c:v>37.56000018119812</c:v>
                </c:pt>
                <c:pt idx="1710">
                  <c:v>37.580000162124634</c:v>
                </c:pt>
                <c:pt idx="1711">
                  <c:v>37.600000143051147</c:v>
                </c:pt>
                <c:pt idx="1712">
                  <c:v>37.630000114440918</c:v>
                </c:pt>
                <c:pt idx="1713">
                  <c:v>37.650000095367432</c:v>
                </c:pt>
                <c:pt idx="1714">
                  <c:v>37.670000076293945</c:v>
                </c:pt>
                <c:pt idx="1715">
                  <c:v>37.700000047683716</c:v>
                </c:pt>
                <c:pt idx="1716">
                  <c:v>37.720000028610229</c:v>
                </c:pt>
                <c:pt idx="1717">
                  <c:v>37.740000009536743</c:v>
                </c:pt>
                <c:pt idx="1718">
                  <c:v>37.770000219345093</c:v>
                </c:pt>
                <c:pt idx="1719">
                  <c:v>37.790000200271606</c:v>
                </c:pt>
                <c:pt idx="1720">
                  <c:v>37.81000018119812</c:v>
                </c:pt>
                <c:pt idx="1721">
                  <c:v>37.830000162124634</c:v>
                </c:pt>
                <c:pt idx="1722">
                  <c:v>37.860000133514404</c:v>
                </c:pt>
                <c:pt idx="1723">
                  <c:v>37.880000114440918</c:v>
                </c:pt>
                <c:pt idx="1724">
                  <c:v>37.900000095367432</c:v>
                </c:pt>
                <c:pt idx="1725">
                  <c:v>37.930000066757202</c:v>
                </c:pt>
                <c:pt idx="1726">
                  <c:v>37.950000047683716</c:v>
                </c:pt>
                <c:pt idx="1727">
                  <c:v>37.970000028610229</c:v>
                </c:pt>
                <c:pt idx="1728">
                  <c:v>37.990000009536743</c:v>
                </c:pt>
                <c:pt idx="1729">
                  <c:v>38.020000219345093</c:v>
                </c:pt>
                <c:pt idx="1730">
                  <c:v>38.040000200271606</c:v>
                </c:pt>
                <c:pt idx="1731">
                  <c:v>38.06000018119812</c:v>
                </c:pt>
                <c:pt idx="1732">
                  <c:v>38.090000152587891</c:v>
                </c:pt>
                <c:pt idx="1733">
                  <c:v>38.110000133514404</c:v>
                </c:pt>
                <c:pt idx="1734">
                  <c:v>38.130000114440918</c:v>
                </c:pt>
                <c:pt idx="1735">
                  <c:v>38.160000085830688</c:v>
                </c:pt>
                <c:pt idx="1736">
                  <c:v>38.180000066757202</c:v>
                </c:pt>
                <c:pt idx="1737">
                  <c:v>38.200000047683716</c:v>
                </c:pt>
                <c:pt idx="1738">
                  <c:v>38.220000028610229</c:v>
                </c:pt>
                <c:pt idx="1739">
                  <c:v>38.25</c:v>
                </c:pt>
                <c:pt idx="1740">
                  <c:v>38.270000219345093</c:v>
                </c:pt>
                <c:pt idx="1741">
                  <c:v>38.290000200271606</c:v>
                </c:pt>
                <c:pt idx="1742">
                  <c:v>38.320000171661377</c:v>
                </c:pt>
                <c:pt idx="1743">
                  <c:v>38.340000152587891</c:v>
                </c:pt>
                <c:pt idx="1744">
                  <c:v>38.360000133514404</c:v>
                </c:pt>
                <c:pt idx="1745">
                  <c:v>38.380000114440918</c:v>
                </c:pt>
                <c:pt idx="1746">
                  <c:v>38.410000085830688</c:v>
                </c:pt>
                <c:pt idx="1747">
                  <c:v>38.430000066757202</c:v>
                </c:pt>
                <c:pt idx="1748">
                  <c:v>38.450000047683716</c:v>
                </c:pt>
                <c:pt idx="1749">
                  <c:v>38.480000019073486</c:v>
                </c:pt>
                <c:pt idx="1750">
                  <c:v>38.5</c:v>
                </c:pt>
                <c:pt idx="1751">
                  <c:v>38.520000219345093</c:v>
                </c:pt>
                <c:pt idx="1752">
                  <c:v>38.550000190734863</c:v>
                </c:pt>
                <c:pt idx="1753">
                  <c:v>38.570000171661377</c:v>
                </c:pt>
                <c:pt idx="1754">
                  <c:v>38.590000152587891</c:v>
                </c:pt>
                <c:pt idx="1755">
                  <c:v>38.610000133514404</c:v>
                </c:pt>
                <c:pt idx="1756">
                  <c:v>38.640000104904175</c:v>
                </c:pt>
                <c:pt idx="1757">
                  <c:v>38.660000085830688</c:v>
                </c:pt>
                <c:pt idx="1758">
                  <c:v>38.680000066757202</c:v>
                </c:pt>
                <c:pt idx="1759">
                  <c:v>38.710000038146973</c:v>
                </c:pt>
                <c:pt idx="1760">
                  <c:v>38.730000019073486</c:v>
                </c:pt>
                <c:pt idx="1761">
                  <c:v>38.75</c:v>
                </c:pt>
                <c:pt idx="1762">
                  <c:v>38.770000219345093</c:v>
                </c:pt>
                <c:pt idx="1763">
                  <c:v>38.800000190734863</c:v>
                </c:pt>
                <c:pt idx="1764">
                  <c:v>38.820000171661377</c:v>
                </c:pt>
                <c:pt idx="1765">
                  <c:v>38.840000152587891</c:v>
                </c:pt>
                <c:pt idx="1766">
                  <c:v>38.860000133514404</c:v>
                </c:pt>
                <c:pt idx="1767">
                  <c:v>38.890000104904175</c:v>
                </c:pt>
                <c:pt idx="1768">
                  <c:v>38.910000085830688</c:v>
                </c:pt>
                <c:pt idx="1769">
                  <c:v>38.930000066757202</c:v>
                </c:pt>
                <c:pt idx="1770">
                  <c:v>38.960000038146973</c:v>
                </c:pt>
                <c:pt idx="1771">
                  <c:v>38.980000019073486</c:v>
                </c:pt>
                <c:pt idx="1772">
                  <c:v>39</c:v>
                </c:pt>
                <c:pt idx="1773">
                  <c:v>39.020000219345093</c:v>
                </c:pt>
                <c:pt idx="1774">
                  <c:v>39.050000190734863</c:v>
                </c:pt>
                <c:pt idx="1775">
                  <c:v>39.070000171661377</c:v>
                </c:pt>
                <c:pt idx="1776">
                  <c:v>39.090000152587891</c:v>
                </c:pt>
                <c:pt idx="1777">
                  <c:v>39.110000133514404</c:v>
                </c:pt>
                <c:pt idx="1778">
                  <c:v>39.140000104904175</c:v>
                </c:pt>
                <c:pt idx="1779">
                  <c:v>39.160000085830688</c:v>
                </c:pt>
                <c:pt idx="1780">
                  <c:v>39.180000066757202</c:v>
                </c:pt>
                <c:pt idx="1781">
                  <c:v>39.210000038146973</c:v>
                </c:pt>
                <c:pt idx="1782">
                  <c:v>39.230000019073486</c:v>
                </c:pt>
                <c:pt idx="1783">
                  <c:v>39.25</c:v>
                </c:pt>
                <c:pt idx="1784">
                  <c:v>39.270000219345093</c:v>
                </c:pt>
                <c:pt idx="1785">
                  <c:v>39.300000190734863</c:v>
                </c:pt>
                <c:pt idx="1786">
                  <c:v>39.320000171661377</c:v>
                </c:pt>
                <c:pt idx="1787">
                  <c:v>39.340000152587891</c:v>
                </c:pt>
                <c:pt idx="1788">
                  <c:v>39.370000123977661</c:v>
                </c:pt>
                <c:pt idx="1789">
                  <c:v>39.390000104904175</c:v>
                </c:pt>
                <c:pt idx="1790">
                  <c:v>39.410000085830688</c:v>
                </c:pt>
                <c:pt idx="1791">
                  <c:v>39.440000057220459</c:v>
                </c:pt>
                <c:pt idx="1792">
                  <c:v>39.460000038146973</c:v>
                </c:pt>
                <c:pt idx="1793">
                  <c:v>39.480000019073486</c:v>
                </c:pt>
                <c:pt idx="1794">
                  <c:v>39.5</c:v>
                </c:pt>
                <c:pt idx="1795">
                  <c:v>39.53000020980835</c:v>
                </c:pt>
                <c:pt idx="1796">
                  <c:v>39.550000190734863</c:v>
                </c:pt>
                <c:pt idx="1797">
                  <c:v>39.570000171661377</c:v>
                </c:pt>
                <c:pt idx="1798">
                  <c:v>39.600000143051147</c:v>
                </c:pt>
                <c:pt idx="1799">
                  <c:v>39.620000123977661</c:v>
                </c:pt>
                <c:pt idx="1800">
                  <c:v>39.640000104904175</c:v>
                </c:pt>
                <c:pt idx="1801">
                  <c:v>39.660000085830688</c:v>
                </c:pt>
                <c:pt idx="1802">
                  <c:v>39.690000057220459</c:v>
                </c:pt>
                <c:pt idx="1803">
                  <c:v>39.710000038146973</c:v>
                </c:pt>
                <c:pt idx="1804">
                  <c:v>39.730000019073486</c:v>
                </c:pt>
                <c:pt idx="1805">
                  <c:v>39.760000228881836</c:v>
                </c:pt>
                <c:pt idx="1806">
                  <c:v>39.78000020980835</c:v>
                </c:pt>
                <c:pt idx="1807">
                  <c:v>39.800000190734863</c:v>
                </c:pt>
                <c:pt idx="1808">
                  <c:v>39.830000162124634</c:v>
                </c:pt>
                <c:pt idx="1809">
                  <c:v>39.850000143051147</c:v>
                </c:pt>
                <c:pt idx="1810">
                  <c:v>39.870000123977661</c:v>
                </c:pt>
                <c:pt idx="1811">
                  <c:v>39.890000104904175</c:v>
                </c:pt>
                <c:pt idx="1812">
                  <c:v>39.920000076293945</c:v>
                </c:pt>
                <c:pt idx="1813">
                  <c:v>39.940000057220459</c:v>
                </c:pt>
                <c:pt idx="1814">
                  <c:v>39.960000038146973</c:v>
                </c:pt>
                <c:pt idx="1815">
                  <c:v>39.990000009536743</c:v>
                </c:pt>
                <c:pt idx="1816">
                  <c:v>40.010000228881836</c:v>
                </c:pt>
                <c:pt idx="1817">
                  <c:v>40.03000020980835</c:v>
                </c:pt>
                <c:pt idx="1818">
                  <c:v>40.050000190734863</c:v>
                </c:pt>
                <c:pt idx="1819">
                  <c:v>40.080000162124634</c:v>
                </c:pt>
                <c:pt idx="1820">
                  <c:v>40.100000143051147</c:v>
                </c:pt>
                <c:pt idx="1821">
                  <c:v>40.120000123977661</c:v>
                </c:pt>
                <c:pt idx="1822">
                  <c:v>40.150000095367432</c:v>
                </c:pt>
                <c:pt idx="1823">
                  <c:v>40.170000076293945</c:v>
                </c:pt>
                <c:pt idx="1824">
                  <c:v>40.190000057220459</c:v>
                </c:pt>
                <c:pt idx="1825">
                  <c:v>40.220000028610229</c:v>
                </c:pt>
                <c:pt idx="1826">
                  <c:v>40.240000009536743</c:v>
                </c:pt>
                <c:pt idx="1827">
                  <c:v>40.260000228881836</c:v>
                </c:pt>
                <c:pt idx="1828">
                  <c:v>40.28000020980835</c:v>
                </c:pt>
                <c:pt idx="1829">
                  <c:v>40.31000018119812</c:v>
                </c:pt>
                <c:pt idx="1830">
                  <c:v>40.330000162124634</c:v>
                </c:pt>
                <c:pt idx="1831">
                  <c:v>40.350000143051147</c:v>
                </c:pt>
                <c:pt idx="1832">
                  <c:v>40.380000114440918</c:v>
                </c:pt>
                <c:pt idx="1833">
                  <c:v>40.400000095367432</c:v>
                </c:pt>
                <c:pt idx="1834">
                  <c:v>40.420000076293945</c:v>
                </c:pt>
                <c:pt idx="1835">
                  <c:v>40.440000057220459</c:v>
                </c:pt>
                <c:pt idx="1836">
                  <c:v>40.470000028610229</c:v>
                </c:pt>
                <c:pt idx="1837">
                  <c:v>40.490000009536743</c:v>
                </c:pt>
                <c:pt idx="1838">
                  <c:v>40.510000228881836</c:v>
                </c:pt>
                <c:pt idx="1839">
                  <c:v>40.540000200271606</c:v>
                </c:pt>
                <c:pt idx="1840">
                  <c:v>40.56000018119812</c:v>
                </c:pt>
                <c:pt idx="1841">
                  <c:v>40.580000162124634</c:v>
                </c:pt>
                <c:pt idx="1842">
                  <c:v>40.610000133514404</c:v>
                </c:pt>
                <c:pt idx="1843">
                  <c:v>41.210000038146973</c:v>
                </c:pt>
                <c:pt idx="1844">
                  <c:v>41.210000038146973</c:v>
                </c:pt>
                <c:pt idx="1845">
                  <c:v>41.210000038146973</c:v>
                </c:pt>
                <c:pt idx="1846">
                  <c:v>41.210000038146973</c:v>
                </c:pt>
                <c:pt idx="1847">
                  <c:v>41.220000028610229</c:v>
                </c:pt>
                <c:pt idx="1848">
                  <c:v>41.220000028610229</c:v>
                </c:pt>
                <c:pt idx="1849">
                  <c:v>41.220000028610229</c:v>
                </c:pt>
                <c:pt idx="1850">
                  <c:v>41.220000028610229</c:v>
                </c:pt>
                <c:pt idx="1851">
                  <c:v>41.220000028610229</c:v>
                </c:pt>
                <c:pt idx="1852">
                  <c:v>41.220000028610229</c:v>
                </c:pt>
                <c:pt idx="1853">
                  <c:v>41.220000028610229</c:v>
                </c:pt>
                <c:pt idx="1854">
                  <c:v>41.220000028610229</c:v>
                </c:pt>
                <c:pt idx="1855">
                  <c:v>41.220000028610229</c:v>
                </c:pt>
                <c:pt idx="1856">
                  <c:v>41.220000028610229</c:v>
                </c:pt>
                <c:pt idx="1857">
                  <c:v>41.220000028610229</c:v>
                </c:pt>
                <c:pt idx="1858">
                  <c:v>41.220000028610229</c:v>
                </c:pt>
                <c:pt idx="1859">
                  <c:v>41.220000028610229</c:v>
                </c:pt>
                <c:pt idx="1860">
                  <c:v>41.220000028610229</c:v>
                </c:pt>
                <c:pt idx="1861">
                  <c:v>41.220000028610229</c:v>
                </c:pt>
                <c:pt idx="1862">
                  <c:v>41.220000028610229</c:v>
                </c:pt>
                <c:pt idx="1863">
                  <c:v>41.220000028610229</c:v>
                </c:pt>
                <c:pt idx="1864">
                  <c:v>41.220000028610229</c:v>
                </c:pt>
                <c:pt idx="1865">
                  <c:v>41.220000028610229</c:v>
                </c:pt>
                <c:pt idx="1866">
                  <c:v>41.220000028610229</c:v>
                </c:pt>
                <c:pt idx="1867">
                  <c:v>41.220000028610229</c:v>
                </c:pt>
                <c:pt idx="1868">
                  <c:v>41.220000028610229</c:v>
                </c:pt>
                <c:pt idx="1869">
                  <c:v>41.220000028610229</c:v>
                </c:pt>
                <c:pt idx="1870">
                  <c:v>41.240000009536743</c:v>
                </c:pt>
                <c:pt idx="1871">
                  <c:v>41.270000219345093</c:v>
                </c:pt>
                <c:pt idx="1872">
                  <c:v>41.290000200271606</c:v>
                </c:pt>
                <c:pt idx="1873">
                  <c:v>41.31000018119812</c:v>
                </c:pt>
                <c:pt idx="1874">
                  <c:v>41.330000162124634</c:v>
                </c:pt>
                <c:pt idx="1875">
                  <c:v>41.360000133514404</c:v>
                </c:pt>
                <c:pt idx="1876">
                  <c:v>41.380000114440918</c:v>
                </c:pt>
                <c:pt idx="1877">
                  <c:v>41.400000095367432</c:v>
                </c:pt>
                <c:pt idx="1878">
                  <c:v>41.430000066757202</c:v>
                </c:pt>
                <c:pt idx="1879">
                  <c:v>41.450000047683716</c:v>
                </c:pt>
                <c:pt idx="1880">
                  <c:v>41.470000028610229</c:v>
                </c:pt>
                <c:pt idx="1881">
                  <c:v>41.490000009536743</c:v>
                </c:pt>
                <c:pt idx="1882">
                  <c:v>41.520000219345093</c:v>
                </c:pt>
                <c:pt idx="1883">
                  <c:v>41.540000200271606</c:v>
                </c:pt>
                <c:pt idx="1884">
                  <c:v>41.56000018119812</c:v>
                </c:pt>
                <c:pt idx="1885">
                  <c:v>41.590000152587891</c:v>
                </c:pt>
                <c:pt idx="1886">
                  <c:v>41.610000133514404</c:v>
                </c:pt>
                <c:pt idx="1887">
                  <c:v>41.630000114440918</c:v>
                </c:pt>
                <c:pt idx="1888">
                  <c:v>41.660000085830688</c:v>
                </c:pt>
                <c:pt idx="1889">
                  <c:v>41.680000066757202</c:v>
                </c:pt>
                <c:pt idx="1890">
                  <c:v>41.700000047683716</c:v>
                </c:pt>
                <c:pt idx="1891">
                  <c:v>41.720000028610229</c:v>
                </c:pt>
                <c:pt idx="1892">
                  <c:v>41.75</c:v>
                </c:pt>
                <c:pt idx="1893">
                  <c:v>41.770000219345093</c:v>
                </c:pt>
                <c:pt idx="1894">
                  <c:v>41.790000200271606</c:v>
                </c:pt>
                <c:pt idx="1895">
                  <c:v>41.820000171661377</c:v>
                </c:pt>
                <c:pt idx="1896">
                  <c:v>41.840000152587891</c:v>
                </c:pt>
                <c:pt idx="1897">
                  <c:v>41.860000133514404</c:v>
                </c:pt>
                <c:pt idx="1898">
                  <c:v>41.880000114440918</c:v>
                </c:pt>
                <c:pt idx="1899">
                  <c:v>41.910000085830688</c:v>
                </c:pt>
                <c:pt idx="1900">
                  <c:v>41.930000066757202</c:v>
                </c:pt>
                <c:pt idx="1901">
                  <c:v>41.950000047683716</c:v>
                </c:pt>
                <c:pt idx="1902">
                  <c:v>41.980000019073486</c:v>
                </c:pt>
                <c:pt idx="1903">
                  <c:v>42</c:v>
                </c:pt>
                <c:pt idx="1904">
                  <c:v>42.020000219345093</c:v>
                </c:pt>
                <c:pt idx="1905">
                  <c:v>42.050000190734863</c:v>
                </c:pt>
                <c:pt idx="1906">
                  <c:v>42.070000171661377</c:v>
                </c:pt>
                <c:pt idx="1907">
                  <c:v>42.090000152587891</c:v>
                </c:pt>
                <c:pt idx="1908">
                  <c:v>42.110000133514404</c:v>
                </c:pt>
                <c:pt idx="1909">
                  <c:v>42.140000104904175</c:v>
                </c:pt>
                <c:pt idx="1910">
                  <c:v>42.160000085830688</c:v>
                </c:pt>
                <c:pt idx="1911">
                  <c:v>42.180000066757202</c:v>
                </c:pt>
                <c:pt idx="1912">
                  <c:v>42.210000038146973</c:v>
                </c:pt>
                <c:pt idx="1913">
                  <c:v>42.230000019073486</c:v>
                </c:pt>
                <c:pt idx="1914">
                  <c:v>42.25</c:v>
                </c:pt>
                <c:pt idx="1915">
                  <c:v>42.270000219345093</c:v>
                </c:pt>
                <c:pt idx="1916">
                  <c:v>42.300000190734863</c:v>
                </c:pt>
                <c:pt idx="1917">
                  <c:v>42.320000171661377</c:v>
                </c:pt>
                <c:pt idx="1918">
                  <c:v>42.340000152587891</c:v>
                </c:pt>
                <c:pt idx="1919">
                  <c:v>42.370000123977661</c:v>
                </c:pt>
                <c:pt idx="1920">
                  <c:v>42.390000104904175</c:v>
                </c:pt>
                <c:pt idx="1921">
                  <c:v>42.410000085830688</c:v>
                </c:pt>
                <c:pt idx="1922">
                  <c:v>42.440000057220459</c:v>
                </c:pt>
                <c:pt idx="1923">
                  <c:v>42.460000038146973</c:v>
                </c:pt>
                <c:pt idx="1924">
                  <c:v>42.480000019073486</c:v>
                </c:pt>
                <c:pt idx="1925">
                  <c:v>42.5</c:v>
                </c:pt>
                <c:pt idx="1926">
                  <c:v>42.53000020980835</c:v>
                </c:pt>
                <c:pt idx="1927">
                  <c:v>42.550000190734863</c:v>
                </c:pt>
                <c:pt idx="1928">
                  <c:v>42.570000171661377</c:v>
                </c:pt>
                <c:pt idx="1929">
                  <c:v>42.600000143051147</c:v>
                </c:pt>
                <c:pt idx="1930">
                  <c:v>42.620000123977661</c:v>
                </c:pt>
                <c:pt idx="1931">
                  <c:v>42.640000104904175</c:v>
                </c:pt>
                <c:pt idx="1932">
                  <c:v>42.660000085830688</c:v>
                </c:pt>
                <c:pt idx="1933">
                  <c:v>42.690000057220459</c:v>
                </c:pt>
                <c:pt idx="1934">
                  <c:v>42.710000038146973</c:v>
                </c:pt>
                <c:pt idx="1935">
                  <c:v>42.730000019073486</c:v>
                </c:pt>
                <c:pt idx="1936">
                  <c:v>42.760000228881836</c:v>
                </c:pt>
                <c:pt idx="1937">
                  <c:v>42.78000020980835</c:v>
                </c:pt>
                <c:pt idx="1938">
                  <c:v>42.800000190734863</c:v>
                </c:pt>
                <c:pt idx="1939">
                  <c:v>42.830000162124634</c:v>
                </c:pt>
                <c:pt idx="1940">
                  <c:v>42.850000143051147</c:v>
                </c:pt>
                <c:pt idx="1941">
                  <c:v>42.870000123977661</c:v>
                </c:pt>
                <c:pt idx="1942">
                  <c:v>42.890000104904175</c:v>
                </c:pt>
                <c:pt idx="1943">
                  <c:v>42.920000076293945</c:v>
                </c:pt>
                <c:pt idx="1944">
                  <c:v>42.940000057220459</c:v>
                </c:pt>
                <c:pt idx="1945">
                  <c:v>42.960000038146973</c:v>
                </c:pt>
                <c:pt idx="1946">
                  <c:v>42.990000009536743</c:v>
                </c:pt>
                <c:pt idx="1947">
                  <c:v>43.010000228881836</c:v>
                </c:pt>
                <c:pt idx="1948">
                  <c:v>43.03000020980835</c:v>
                </c:pt>
                <c:pt idx="1949">
                  <c:v>43.050000190734863</c:v>
                </c:pt>
                <c:pt idx="1950">
                  <c:v>43.080000162124634</c:v>
                </c:pt>
                <c:pt idx="1951">
                  <c:v>43.100000143051147</c:v>
                </c:pt>
                <c:pt idx="1952">
                  <c:v>43.120000123977661</c:v>
                </c:pt>
                <c:pt idx="1953">
                  <c:v>43.140000104904175</c:v>
                </c:pt>
                <c:pt idx="1954">
                  <c:v>43.170000076293945</c:v>
                </c:pt>
                <c:pt idx="1955">
                  <c:v>43.190000057220459</c:v>
                </c:pt>
                <c:pt idx="1956">
                  <c:v>43.210000038146973</c:v>
                </c:pt>
                <c:pt idx="1957">
                  <c:v>43.230000019073486</c:v>
                </c:pt>
                <c:pt idx="1958">
                  <c:v>43.260000228881836</c:v>
                </c:pt>
                <c:pt idx="1959">
                  <c:v>43.28000020980835</c:v>
                </c:pt>
                <c:pt idx="1960">
                  <c:v>43.300000190734863</c:v>
                </c:pt>
                <c:pt idx="1961">
                  <c:v>43.330000162124634</c:v>
                </c:pt>
                <c:pt idx="1962">
                  <c:v>43.350000143051147</c:v>
                </c:pt>
                <c:pt idx="1963">
                  <c:v>43.370000123977661</c:v>
                </c:pt>
                <c:pt idx="1964">
                  <c:v>43.390000104904175</c:v>
                </c:pt>
                <c:pt idx="1965">
                  <c:v>43.420000076293945</c:v>
                </c:pt>
                <c:pt idx="1966">
                  <c:v>43.440000057220459</c:v>
                </c:pt>
                <c:pt idx="1967">
                  <c:v>43.460000038146973</c:v>
                </c:pt>
                <c:pt idx="1968">
                  <c:v>43.490000009536743</c:v>
                </c:pt>
                <c:pt idx="1969">
                  <c:v>43.510000228881836</c:v>
                </c:pt>
                <c:pt idx="1970">
                  <c:v>43.53000020980835</c:v>
                </c:pt>
                <c:pt idx="1971">
                  <c:v>43.550000190734863</c:v>
                </c:pt>
                <c:pt idx="1972">
                  <c:v>43.580000162124634</c:v>
                </c:pt>
                <c:pt idx="1973">
                  <c:v>43.600000143051147</c:v>
                </c:pt>
                <c:pt idx="1974">
                  <c:v>43.620000123977661</c:v>
                </c:pt>
                <c:pt idx="1975">
                  <c:v>43.650000095367432</c:v>
                </c:pt>
                <c:pt idx="1976">
                  <c:v>43.670000076293945</c:v>
                </c:pt>
                <c:pt idx="1977">
                  <c:v>43.690000057220459</c:v>
                </c:pt>
                <c:pt idx="1978">
                  <c:v>43.720000028610229</c:v>
                </c:pt>
                <c:pt idx="1979">
                  <c:v>43.740000009536743</c:v>
                </c:pt>
                <c:pt idx="1980">
                  <c:v>43.760000228881836</c:v>
                </c:pt>
                <c:pt idx="1981">
                  <c:v>43.78000020980835</c:v>
                </c:pt>
                <c:pt idx="1982">
                  <c:v>43.81000018119812</c:v>
                </c:pt>
                <c:pt idx="1983">
                  <c:v>43.830000162124634</c:v>
                </c:pt>
                <c:pt idx="1984">
                  <c:v>43.850000143051147</c:v>
                </c:pt>
                <c:pt idx="1985">
                  <c:v>43.880000114440918</c:v>
                </c:pt>
                <c:pt idx="1986">
                  <c:v>43.900000095367432</c:v>
                </c:pt>
                <c:pt idx="1987">
                  <c:v>43.920000076293945</c:v>
                </c:pt>
                <c:pt idx="1988">
                  <c:v>43.940000057220459</c:v>
                </c:pt>
                <c:pt idx="1989">
                  <c:v>43.970000028610229</c:v>
                </c:pt>
                <c:pt idx="1990">
                  <c:v>43.990000009536743</c:v>
                </c:pt>
                <c:pt idx="1991">
                  <c:v>44.010000228881836</c:v>
                </c:pt>
                <c:pt idx="1992">
                  <c:v>44.040000200271606</c:v>
                </c:pt>
                <c:pt idx="1993">
                  <c:v>44.06000018119812</c:v>
                </c:pt>
                <c:pt idx="1994">
                  <c:v>44.080000162124634</c:v>
                </c:pt>
                <c:pt idx="1995">
                  <c:v>44.110000133514404</c:v>
                </c:pt>
                <c:pt idx="1996">
                  <c:v>44.130000114440918</c:v>
                </c:pt>
                <c:pt idx="1997">
                  <c:v>44.150000095367432</c:v>
                </c:pt>
                <c:pt idx="1998">
                  <c:v>44.170000076293945</c:v>
                </c:pt>
                <c:pt idx="1999">
                  <c:v>44.200000047683716</c:v>
                </c:pt>
                <c:pt idx="2000">
                  <c:v>44.220000028610229</c:v>
                </c:pt>
                <c:pt idx="2001">
                  <c:v>44.240000009536743</c:v>
                </c:pt>
                <c:pt idx="2002">
                  <c:v>44.270000219345093</c:v>
                </c:pt>
                <c:pt idx="2003">
                  <c:v>44.290000200271606</c:v>
                </c:pt>
                <c:pt idx="2004">
                  <c:v>44.31000018119812</c:v>
                </c:pt>
                <c:pt idx="2005">
                  <c:v>44.330000162124634</c:v>
                </c:pt>
                <c:pt idx="2006">
                  <c:v>44.360000133514404</c:v>
                </c:pt>
                <c:pt idx="2007">
                  <c:v>44.380000114440918</c:v>
                </c:pt>
                <c:pt idx="2008">
                  <c:v>44.400000095367432</c:v>
                </c:pt>
                <c:pt idx="2009">
                  <c:v>44.430000066757202</c:v>
                </c:pt>
                <c:pt idx="2010">
                  <c:v>44.450000047683716</c:v>
                </c:pt>
                <c:pt idx="2011">
                  <c:v>44.470000028610229</c:v>
                </c:pt>
                <c:pt idx="2012">
                  <c:v>44.5</c:v>
                </c:pt>
                <c:pt idx="2013">
                  <c:v>44.520000219345093</c:v>
                </c:pt>
                <c:pt idx="2014">
                  <c:v>44.540000200271606</c:v>
                </c:pt>
                <c:pt idx="2015">
                  <c:v>44.56000018119812</c:v>
                </c:pt>
                <c:pt idx="2016">
                  <c:v>44.590000152587891</c:v>
                </c:pt>
                <c:pt idx="2017">
                  <c:v>44.610000133514404</c:v>
                </c:pt>
                <c:pt idx="2018">
                  <c:v>44.630000114440918</c:v>
                </c:pt>
                <c:pt idx="2019">
                  <c:v>44.660000085830688</c:v>
                </c:pt>
                <c:pt idx="2020">
                  <c:v>44.680000066757202</c:v>
                </c:pt>
                <c:pt idx="2021">
                  <c:v>44.700000047683716</c:v>
                </c:pt>
                <c:pt idx="2022">
                  <c:v>44.720000028610229</c:v>
                </c:pt>
                <c:pt idx="2023">
                  <c:v>44.75</c:v>
                </c:pt>
                <c:pt idx="2024">
                  <c:v>44.770000219345093</c:v>
                </c:pt>
                <c:pt idx="2025">
                  <c:v>44.790000200271606</c:v>
                </c:pt>
                <c:pt idx="2026">
                  <c:v>44.820000171661377</c:v>
                </c:pt>
                <c:pt idx="2027">
                  <c:v>44.840000152587891</c:v>
                </c:pt>
                <c:pt idx="2028">
                  <c:v>44.860000133514404</c:v>
                </c:pt>
                <c:pt idx="2029">
                  <c:v>44.890000104904175</c:v>
                </c:pt>
                <c:pt idx="2030">
                  <c:v>44.910000085830688</c:v>
                </c:pt>
                <c:pt idx="2031">
                  <c:v>44.930000066757202</c:v>
                </c:pt>
                <c:pt idx="2032">
                  <c:v>44.950000047683716</c:v>
                </c:pt>
                <c:pt idx="2033">
                  <c:v>44.980000019073486</c:v>
                </c:pt>
                <c:pt idx="2034">
                  <c:v>45</c:v>
                </c:pt>
                <c:pt idx="2035">
                  <c:v>45.020000219345093</c:v>
                </c:pt>
                <c:pt idx="2036">
                  <c:v>45.050000190734863</c:v>
                </c:pt>
                <c:pt idx="2037">
                  <c:v>45.070000171661377</c:v>
                </c:pt>
                <c:pt idx="2038">
                  <c:v>45.090000152587891</c:v>
                </c:pt>
                <c:pt idx="2039">
                  <c:v>45.110000133514404</c:v>
                </c:pt>
                <c:pt idx="2040">
                  <c:v>45.140000104904175</c:v>
                </c:pt>
                <c:pt idx="2041">
                  <c:v>45.160000085830688</c:v>
                </c:pt>
                <c:pt idx="2042">
                  <c:v>45.180000066757202</c:v>
                </c:pt>
                <c:pt idx="2043">
                  <c:v>45.200000047683716</c:v>
                </c:pt>
                <c:pt idx="2044">
                  <c:v>45.230000019073486</c:v>
                </c:pt>
                <c:pt idx="2045">
                  <c:v>45.25</c:v>
                </c:pt>
                <c:pt idx="2046">
                  <c:v>45.270000219345093</c:v>
                </c:pt>
                <c:pt idx="2047">
                  <c:v>45.290000200271606</c:v>
                </c:pt>
                <c:pt idx="2048">
                  <c:v>45.320000171661377</c:v>
                </c:pt>
                <c:pt idx="2049">
                  <c:v>45.340000152587891</c:v>
                </c:pt>
                <c:pt idx="2050">
                  <c:v>45.360000133514404</c:v>
                </c:pt>
                <c:pt idx="2051">
                  <c:v>45.380000114440918</c:v>
                </c:pt>
                <c:pt idx="2052">
                  <c:v>45.410000085830688</c:v>
                </c:pt>
                <c:pt idx="2053">
                  <c:v>45.430000066757202</c:v>
                </c:pt>
                <c:pt idx="2054">
                  <c:v>45.450000047683716</c:v>
                </c:pt>
                <c:pt idx="2055">
                  <c:v>45.480000019073486</c:v>
                </c:pt>
                <c:pt idx="2056">
                  <c:v>45.5</c:v>
                </c:pt>
                <c:pt idx="2057">
                  <c:v>45.520000219345093</c:v>
                </c:pt>
                <c:pt idx="2058">
                  <c:v>45.550000190734863</c:v>
                </c:pt>
                <c:pt idx="2059">
                  <c:v>45.570000171661377</c:v>
                </c:pt>
                <c:pt idx="2060">
                  <c:v>45.590000152587891</c:v>
                </c:pt>
                <c:pt idx="2061">
                  <c:v>45.610000133514404</c:v>
                </c:pt>
                <c:pt idx="2062">
                  <c:v>45.640000104904175</c:v>
                </c:pt>
                <c:pt idx="2063">
                  <c:v>45.660000085830688</c:v>
                </c:pt>
                <c:pt idx="2064">
                  <c:v>45.680000066757202</c:v>
                </c:pt>
                <c:pt idx="2065">
                  <c:v>45.710000038146973</c:v>
                </c:pt>
                <c:pt idx="2066">
                  <c:v>45.730000019073486</c:v>
                </c:pt>
                <c:pt idx="2067">
                  <c:v>45.75</c:v>
                </c:pt>
                <c:pt idx="2068">
                  <c:v>45.770000219345093</c:v>
                </c:pt>
                <c:pt idx="2069">
                  <c:v>45.800000190734863</c:v>
                </c:pt>
                <c:pt idx="2070">
                  <c:v>45.820000171661377</c:v>
                </c:pt>
                <c:pt idx="2071">
                  <c:v>45.840000152587891</c:v>
                </c:pt>
                <c:pt idx="2072">
                  <c:v>45.870000123977661</c:v>
                </c:pt>
                <c:pt idx="2073">
                  <c:v>45.890000104904175</c:v>
                </c:pt>
                <c:pt idx="2074">
                  <c:v>45.910000085830688</c:v>
                </c:pt>
                <c:pt idx="2075">
                  <c:v>45.940000057220459</c:v>
                </c:pt>
                <c:pt idx="2076">
                  <c:v>45.960000038146973</c:v>
                </c:pt>
                <c:pt idx="2077">
                  <c:v>45.980000019073486</c:v>
                </c:pt>
                <c:pt idx="2078">
                  <c:v>46</c:v>
                </c:pt>
                <c:pt idx="2079">
                  <c:v>46.03000020980835</c:v>
                </c:pt>
                <c:pt idx="2080">
                  <c:v>46.050000190734863</c:v>
                </c:pt>
                <c:pt idx="2081">
                  <c:v>46.070000171661377</c:v>
                </c:pt>
                <c:pt idx="2082">
                  <c:v>46.100000143051147</c:v>
                </c:pt>
                <c:pt idx="2083">
                  <c:v>46.120000123977661</c:v>
                </c:pt>
                <c:pt idx="2084">
                  <c:v>46.140000104904175</c:v>
                </c:pt>
                <c:pt idx="2085">
                  <c:v>46.160000085830688</c:v>
                </c:pt>
                <c:pt idx="2086">
                  <c:v>46.190000057220459</c:v>
                </c:pt>
                <c:pt idx="2087">
                  <c:v>46.210000038146973</c:v>
                </c:pt>
                <c:pt idx="2088">
                  <c:v>47.230000019073486</c:v>
                </c:pt>
                <c:pt idx="2089">
                  <c:v>47.230000019073486</c:v>
                </c:pt>
                <c:pt idx="2090">
                  <c:v>47.230000019073486</c:v>
                </c:pt>
                <c:pt idx="2091">
                  <c:v>47.230000019073486</c:v>
                </c:pt>
                <c:pt idx="2092">
                  <c:v>47.230000019073486</c:v>
                </c:pt>
                <c:pt idx="2093">
                  <c:v>47.230000019073486</c:v>
                </c:pt>
                <c:pt idx="2094">
                  <c:v>47.230000019073486</c:v>
                </c:pt>
                <c:pt idx="2095">
                  <c:v>47.230000019073486</c:v>
                </c:pt>
                <c:pt idx="2096">
                  <c:v>47.230000019073486</c:v>
                </c:pt>
                <c:pt idx="2097">
                  <c:v>47.230000019073486</c:v>
                </c:pt>
                <c:pt idx="2098">
                  <c:v>47.230000019073486</c:v>
                </c:pt>
                <c:pt idx="2099">
                  <c:v>47.230000019073486</c:v>
                </c:pt>
                <c:pt idx="2100">
                  <c:v>47.230000019073486</c:v>
                </c:pt>
                <c:pt idx="2101">
                  <c:v>47.230000019073486</c:v>
                </c:pt>
                <c:pt idx="2102">
                  <c:v>47.230000019073486</c:v>
                </c:pt>
                <c:pt idx="2103">
                  <c:v>47.230000019073486</c:v>
                </c:pt>
                <c:pt idx="2104">
                  <c:v>47.230000019073486</c:v>
                </c:pt>
                <c:pt idx="2105">
                  <c:v>47.230000019073486</c:v>
                </c:pt>
                <c:pt idx="2106">
                  <c:v>47.230000019073486</c:v>
                </c:pt>
                <c:pt idx="2107">
                  <c:v>47.230000019073486</c:v>
                </c:pt>
                <c:pt idx="2108">
                  <c:v>47.230000019073486</c:v>
                </c:pt>
                <c:pt idx="2109">
                  <c:v>47.230000019073486</c:v>
                </c:pt>
                <c:pt idx="2110">
                  <c:v>47.240000009536743</c:v>
                </c:pt>
                <c:pt idx="2111">
                  <c:v>47.240000009536743</c:v>
                </c:pt>
                <c:pt idx="2112">
                  <c:v>47.240000009536743</c:v>
                </c:pt>
                <c:pt idx="2113">
                  <c:v>47.240000009536743</c:v>
                </c:pt>
                <c:pt idx="2114">
                  <c:v>47.240000009536743</c:v>
                </c:pt>
                <c:pt idx="2115">
                  <c:v>47.240000009536743</c:v>
                </c:pt>
                <c:pt idx="2116">
                  <c:v>47.240000009536743</c:v>
                </c:pt>
                <c:pt idx="2117">
                  <c:v>47.240000009536743</c:v>
                </c:pt>
                <c:pt idx="2118">
                  <c:v>47.240000009536743</c:v>
                </c:pt>
                <c:pt idx="2119">
                  <c:v>47.240000009536743</c:v>
                </c:pt>
                <c:pt idx="2120">
                  <c:v>47.240000009536743</c:v>
                </c:pt>
                <c:pt idx="2121">
                  <c:v>47.240000009536743</c:v>
                </c:pt>
                <c:pt idx="2122">
                  <c:v>47.240000009536743</c:v>
                </c:pt>
                <c:pt idx="2123">
                  <c:v>47.240000009536743</c:v>
                </c:pt>
                <c:pt idx="2124">
                  <c:v>47.240000009536743</c:v>
                </c:pt>
                <c:pt idx="2125">
                  <c:v>47.240000009536743</c:v>
                </c:pt>
                <c:pt idx="2126">
                  <c:v>47.240000009536743</c:v>
                </c:pt>
                <c:pt idx="2127">
                  <c:v>47.240000009536743</c:v>
                </c:pt>
                <c:pt idx="2128">
                  <c:v>47.240000009536743</c:v>
                </c:pt>
                <c:pt idx="2129">
                  <c:v>47.240000009536743</c:v>
                </c:pt>
                <c:pt idx="2130">
                  <c:v>47.240000009536743</c:v>
                </c:pt>
                <c:pt idx="2131">
                  <c:v>47.240000009536743</c:v>
                </c:pt>
                <c:pt idx="2132">
                  <c:v>47.240000009536743</c:v>
                </c:pt>
                <c:pt idx="2133">
                  <c:v>47.260000228881836</c:v>
                </c:pt>
                <c:pt idx="2134">
                  <c:v>47.290000200271606</c:v>
                </c:pt>
                <c:pt idx="2135">
                  <c:v>47.31000018119812</c:v>
                </c:pt>
                <c:pt idx="2136">
                  <c:v>47.330000162124634</c:v>
                </c:pt>
                <c:pt idx="2137">
                  <c:v>47.350000143051147</c:v>
                </c:pt>
                <c:pt idx="2138">
                  <c:v>47.380000114440918</c:v>
                </c:pt>
                <c:pt idx="2139">
                  <c:v>47.400000095367432</c:v>
                </c:pt>
                <c:pt idx="2140">
                  <c:v>47.420000076293945</c:v>
                </c:pt>
                <c:pt idx="2141">
                  <c:v>47.440000057220459</c:v>
                </c:pt>
                <c:pt idx="2142">
                  <c:v>47.470000028610229</c:v>
                </c:pt>
                <c:pt idx="2143">
                  <c:v>47.490000009536743</c:v>
                </c:pt>
                <c:pt idx="2144">
                  <c:v>47.510000228881836</c:v>
                </c:pt>
                <c:pt idx="2145">
                  <c:v>47.540000200271606</c:v>
                </c:pt>
                <c:pt idx="2146">
                  <c:v>47.56000018119812</c:v>
                </c:pt>
                <c:pt idx="2147">
                  <c:v>47.580000162124634</c:v>
                </c:pt>
                <c:pt idx="2148">
                  <c:v>47.610000133514404</c:v>
                </c:pt>
                <c:pt idx="2149">
                  <c:v>47.630000114440918</c:v>
                </c:pt>
                <c:pt idx="2150">
                  <c:v>47.650000095367432</c:v>
                </c:pt>
                <c:pt idx="2151">
                  <c:v>47.670000076293945</c:v>
                </c:pt>
                <c:pt idx="2152">
                  <c:v>47.700000047683716</c:v>
                </c:pt>
                <c:pt idx="2153">
                  <c:v>47.720000028610229</c:v>
                </c:pt>
                <c:pt idx="2154">
                  <c:v>47.740000009536743</c:v>
                </c:pt>
                <c:pt idx="2155">
                  <c:v>47.770000219345093</c:v>
                </c:pt>
                <c:pt idx="2156">
                  <c:v>47.790000200271606</c:v>
                </c:pt>
                <c:pt idx="2157">
                  <c:v>47.81000018119812</c:v>
                </c:pt>
                <c:pt idx="2158">
                  <c:v>47.830000162124634</c:v>
                </c:pt>
                <c:pt idx="2159">
                  <c:v>47.860000133514404</c:v>
                </c:pt>
                <c:pt idx="2160">
                  <c:v>47.880000114440918</c:v>
                </c:pt>
                <c:pt idx="2161">
                  <c:v>47.900000095367432</c:v>
                </c:pt>
                <c:pt idx="2162">
                  <c:v>47.930000066757202</c:v>
                </c:pt>
                <c:pt idx="2163">
                  <c:v>47.950000047683716</c:v>
                </c:pt>
                <c:pt idx="2164">
                  <c:v>47.970000028610229</c:v>
                </c:pt>
                <c:pt idx="2165">
                  <c:v>48</c:v>
                </c:pt>
                <c:pt idx="2166">
                  <c:v>48.020000219345093</c:v>
                </c:pt>
                <c:pt idx="2167">
                  <c:v>48.040000200271606</c:v>
                </c:pt>
                <c:pt idx="2168">
                  <c:v>48.06000018119812</c:v>
                </c:pt>
                <c:pt idx="2169">
                  <c:v>48.090000152587891</c:v>
                </c:pt>
                <c:pt idx="2170">
                  <c:v>48.110000133514404</c:v>
                </c:pt>
                <c:pt idx="2171">
                  <c:v>48.130000114440918</c:v>
                </c:pt>
                <c:pt idx="2172">
                  <c:v>48.160000085830688</c:v>
                </c:pt>
                <c:pt idx="2173">
                  <c:v>48.180000066757202</c:v>
                </c:pt>
                <c:pt idx="2174">
                  <c:v>48.200000047683716</c:v>
                </c:pt>
                <c:pt idx="2175">
                  <c:v>48.220000028610229</c:v>
                </c:pt>
                <c:pt idx="2176">
                  <c:v>48.25</c:v>
                </c:pt>
                <c:pt idx="2177">
                  <c:v>48.270000219345093</c:v>
                </c:pt>
                <c:pt idx="2178">
                  <c:v>48.290000200271606</c:v>
                </c:pt>
                <c:pt idx="2179">
                  <c:v>48.320000171661377</c:v>
                </c:pt>
                <c:pt idx="2180">
                  <c:v>48.340000152587891</c:v>
                </c:pt>
                <c:pt idx="2181">
                  <c:v>48.360000133514404</c:v>
                </c:pt>
                <c:pt idx="2182">
                  <c:v>48.390000104904175</c:v>
                </c:pt>
                <c:pt idx="2183">
                  <c:v>48.410000085830688</c:v>
                </c:pt>
                <c:pt idx="2184">
                  <c:v>48.430000066757202</c:v>
                </c:pt>
                <c:pt idx="2185">
                  <c:v>48.450000047683716</c:v>
                </c:pt>
                <c:pt idx="2186">
                  <c:v>48.480000019073486</c:v>
                </c:pt>
                <c:pt idx="2187">
                  <c:v>48.5</c:v>
                </c:pt>
                <c:pt idx="2188">
                  <c:v>48.520000219345093</c:v>
                </c:pt>
                <c:pt idx="2189">
                  <c:v>48.550000190734863</c:v>
                </c:pt>
                <c:pt idx="2190">
                  <c:v>48.570000171661377</c:v>
                </c:pt>
                <c:pt idx="2191">
                  <c:v>48.590000152587891</c:v>
                </c:pt>
                <c:pt idx="2192">
                  <c:v>48.610000133514404</c:v>
                </c:pt>
                <c:pt idx="2193">
                  <c:v>48.640000104904175</c:v>
                </c:pt>
                <c:pt idx="2194">
                  <c:v>48.660000085830688</c:v>
                </c:pt>
                <c:pt idx="2195">
                  <c:v>48.680000066757202</c:v>
                </c:pt>
                <c:pt idx="2196">
                  <c:v>48.710000038146973</c:v>
                </c:pt>
                <c:pt idx="2197">
                  <c:v>48.730000019073486</c:v>
                </c:pt>
                <c:pt idx="2198">
                  <c:v>48.75</c:v>
                </c:pt>
                <c:pt idx="2199">
                  <c:v>48.78000020980835</c:v>
                </c:pt>
                <c:pt idx="2200">
                  <c:v>48.800000190734863</c:v>
                </c:pt>
                <c:pt idx="2201">
                  <c:v>48.820000171661377</c:v>
                </c:pt>
                <c:pt idx="2202">
                  <c:v>48.840000152587891</c:v>
                </c:pt>
                <c:pt idx="2203">
                  <c:v>48.870000123977661</c:v>
                </c:pt>
                <c:pt idx="2204">
                  <c:v>48.890000104904175</c:v>
                </c:pt>
                <c:pt idx="2205">
                  <c:v>48.910000085830688</c:v>
                </c:pt>
                <c:pt idx="2206">
                  <c:v>48.940000057220459</c:v>
                </c:pt>
                <c:pt idx="2207">
                  <c:v>48.960000038146973</c:v>
                </c:pt>
                <c:pt idx="2208">
                  <c:v>48.980000019073486</c:v>
                </c:pt>
                <c:pt idx="2209">
                  <c:v>49</c:v>
                </c:pt>
                <c:pt idx="2210">
                  <c:v>49.03000020980835</c:v>
                </c:pt>
                <c:pt idx="2211">
                  <c:v>49.050000190734863</c:v>
                </c:pt>
                <c:pt idx="2212">
                  <c:v>49.070000171661377</c:v>
                </c:pt>
                <c:pt idx="2213">
                  <c:v>49.100000143051147</c:v>
                </c:pt>
                <c:pt idx="2214">
                  <c:v>49.120000123977661</c:v>
                </c:pt>
                <c:pt idx="2215">
                  <c:v>49.140000104904175</c:v>
                </c:pt>
                <c:pt idx="2216">
                  <c:v>49.170000076293945</c:v>
                </c:pt>
                <c:pt idx="2217">
                  <c:v>49.190000057220459</c:v>
                </c:pt>
                <c:pt idx="2218">
                  <c:v>49.210000038146973</c:v>
                </c:pt>
                <c:pt idx="2219">
                  <c:v>49.230000019073486</c:v>
                </c:pt>
                <c:pt idx="2220">
                  <c:v>49.260000228881836</c:v>
                </c:pt>
                <c:pt idx="2221">
                  <c:v>49.28000020980835</c:v>
                </c:pt>
                <c:pt idx="2222">
                  <c:v>49.300000190734863</c:v>
                </c:pt>
                <c:pt idx="2223">
                  <c:v>49.320000171661377</c:v>
                </c:pt>
                <c:pt idx="2224">
                  <c:v>49.350000143051147</c:v>
                </c:pt>
                <c:pt idx="2225">
                  <c:v>49.370000123977661</c:v>
                </c:pt>
                <c:pt idx="2226">
                  <c:v>49.390000104904175</c:v>
                </c:pt>
                <c:pt idx="2227">
                  <c:v>49.410000085830688</c:v>
                </c:pt>
                <c:pt idx="2228">
                  <c:v>49.440000057220459</c:v>
                </c:pt>
                <c:pt idx="2229">
                  <c:v>49.460000038146973</c:v>
                </c:pt>
                <c:pt idx="2230">
                  <c:v>49.480000019073486</c:v>
                </c:pt>
                <c:pt idx="2231">
                  <c:v>49.510000228881836</c:v>
                </c:pt>
                <c:pt idx="2232">
                  <c:v>49.53000020980835</c:v>
                </c:pt>
                <c:pt idx="2233">
                  <c:v>49.550000190734863</c:v>
                </c:pt>
                <c:pt idx="2234">
                  <c:v>49.570000171661377</c:v>
                </c:pt>
                <c:pt idx="2235">
                  <c:v>49.600000143051147</c:v>
                </c:pt>
                <c:pt idx="2236">
                  <c:v>49.620000123977661</c:v>
                </c:pt>
                <c:pt idx="2237">
                  <c:v>49.640000104904175</c:v>
                </c:pt>
                <c:pt idx="2238">
                  <c:v>49.670000076293945</c:v>
                </c:pt>
                <c:pt idx="2239">
                  <c:v>49.690000057220459</c:v>
                </c:pt>
                <c:pt idx="2240">
                  <c:v>49.710000038146973</c:v>
                </c:pt>
                <c:pt idx="2241">
                  <c:v>49.730000019073486</c:v>
                </c:pt>
                <c:pt idx="2242">
                  <c:v>49.760000228881836</c:v>
                </c:pt>
                <c:pt idx="2243">
                  <c:v>49.78000020980835</c:v>
                </c:pt>
                <c:pt idx="2244">
                  <c:v>49.800000190734863</c:v>
                </c:pt>
                <c:pt idx="2245">
                  <c:v>49.830000162124634</c:v>
                </c:pt>
                <c:pt idx="2246">
                  <c:v>49.850000143051147</c:v>
                </c:pt>
                <c:pt idx="2247">
                  <c:v>49.870000123977661</c:v>
                </c:pt>
                <c:pt idx="2248">
                  <c:v>49.890000104904175</c:v>
                </c:pt>
                <c:pt idx="2249">
                  <c:v>49.920000076293945</c:v>
                </c:pt>
                <c:pt idx="2250">
                  <c:v>49.940000057220459</c:v>
                </c:pt>
                <c:pt idx="2251">
                  <c:v>49.960000038146973</c:v>
                </c:pt>
                <c:pt idx="2252">
                  <c:v>49.990000009536743</c:v>
                </c:pt>
                <c:pt idx="2253">
                  <c:v>50.010000228881836</c:v>
                </c:pt>
                <c:pt idx="2254">
                  <c:v>50.03000020980835</c:v>
                </c:pt>
                <c:pt idx="2255">
                  <c:v>50.06000018119812</c:v>
                </c:pt>
                <c:pt idx="2256">
                  <c:v>50.080000162124634</c:v>
                </c:pt>
                <c:pt idx="2257">
                  <c:v>50.100000143051147</c:v>
                </c:pt>
                <c:pt idx="2258">
                  <c:v>50.120000123977661</c:v>
                </c:pt>
                <c:pt idx="2259">
                  <c:v>50.150000095367432</c:v>
                </c:pt>
                <c:pt idx="2260">
                  <c:v>50.170000076293945</c:v>
                </c:pt>
                <c:pt idx="2261">
                  <c:v>50.190000057220459</c:v>
                </c:pt>
                <c:pt idx="2262">
                  <c:v>50.220000028610229</c:v>
                </c:pt>
                <c:pt idx="2263">
                  <c:v>50.240000009536743</c:v>
                </c:pt>
                <c:pt idx="2264">
                  <c:v>50.260000228881836</c:v>
                </c:pt>
                <c:pt idx="2265">
                  <c:v>50.28000020980835</c:v>
                </c:pt>
                <c:pt idx="2266">
                  <c:v>50.31000018119812</c:v>
                </c:pt>
                <c:pt idx="2267">
                  <c:v>50.330000162124634</c:v>
                </c:pt>
                <c:pt idx="2268">
                  <c:v>50.350000143051147</c:v>
                </c:pt>
                <c:pt idx="2269">
                  <c:v>50.380000114440918</c:v>
                </c:pt>
                <c:pt idx="2270">
                  <c:v>50.400000095367432</c:v>
                </c:pt>
                <c:pt idx="2271">
                  <c:v>50.420000076293945</c:v>
                </c:pt>
                <c:pt idx="2272">
                  <c:v>50.450000047683716</c:v>
                </c:pt>
                <c:pt idx="2273">
                  <c:v>50.470000028610229</c:v>
                </c:pt>
                <c:pt idx="2274">
                  <c:v>50.490000009536743</c:v>
                </c:pt>
                <c:pt idx="2275">
                  <c:v>50.510000228881836</c:v>
                </c:pt>
                <c:pt idx="2276">
                  <c:v>50.540000200271606</c:v>
                </c:pt>
                <c:pt idx="2277">
                  <c:v>50.56000018119812</c:v>
                </c:pt>
                <c:pt idx="2278">
                  <c:v>50.580000162124634</c:v>
                </c:pt>
                <c:pt idx="2279">
                  <c:v>50.610000133514404</c:v>
                </c:pt>
                <c:pt idx="2280">
                  <c:v>50.630000114440918</c:v>
                </c:pt>
                <c:pt idx="2281">
                  <c:v>50.650000095367432</c:v>
                </c:pt>
                <c:pt idx="2282">
                  <c:v>50.670000076293945</c:v>
                </c:pt>
                <c:pt idx="2283">
                  <c:v>50.700000047683716</c:v>
                </c:pt>
                <c:pt idx="2284">
                  <c:v>50.720000028610229</c:v>
                </c:pt>
                <c:pt idx="2285">
                  <c:v>50.740000009536743</c:v>
                </c:pt>
                <c:pt idx="2286">
                  <c:v>50.770000219345093</c:v>
                </c:pt>
                <c:pt idx="2287">
                  <c:v>50.790000200271606</c:v>
                </c:pt>
                <c:pt idx="2288">
                  <c:v>50.81000018119812</c:v>
                </c:pt>
                <c:pt idx="2289">
                  <c:v>50.840000152587891</c:v>
                </c:pt>
                <c:pt idx="2290">
                  <c:v>50.860000133514404</c:v>
                </c:pt>
                <c:pt idx="2291">
                  <c:v>50.880000114440918</c:v>
                </c:pt>
                <c:pt idx="2292">
                  <c:v>50.900000095367432</c:v>
                </c:pt>
                <c:pt idx="2293">
                  <c:v>50.930000066757202</c:v>
                </c:pt>
                <c:pt idx="2294">
                  <c:v>50.950000047683716</c:v>
                </c:pt>
                <c:pt idx="2295">
                  <c:v>50.970000028610229</c:v>
                </c:pt>
                <c:pt idx="2296">
                  <c:v>51</c:v>
                </c:pt>
                <c:pt idx="2297">
                  <c:v>51.020000219345093</c:v>
                </c:pt>
                <c:pt idx="2298">
                  <c:v>51.040000200271606</c:v>
                </c:pt>
                <c:pt idx="2299">
                  <c:v>51.06000018119812</c:v>
                </c:pt>
                <c:pt idx="2300">
                  <c:v>51.090000152587891</c:v>
                </c:pt>
                <c:pt idx="2301">
                  <c:v>51.110000133514404</c:v>
                </c:pt>
                <c:pt idx="2302">
                  <c:v>51.130000114440918</c:v>
                </c:pt>
                <c:pt idx="2303">
                  <c:v>51.160000085830688</c:v>
                </c:pt>
                <c:pt idx="2304">
                  <c:v>51.180000066757202</c:v>
                </c:pt>
                <c:pt idx="2305">
                  <c:v>51.200000047683716</c:v>
                </c:pt>
                <c:pt idx="2306">
                  <c:v>51.230000019073486</c:v>
                </c:pt>
                <c:pt idx="2307">
                  <c:v>51.25</c:v>
                </c:pt>
                <c:pt idx="2308">
                  <c:v>51.270000219345093</c:v>
                </c:pt>
                <c:pt idx="2309">
                  <c:v>51.290000200271606</c:v>
                </c:pt>
                <c:pt idx="2310">
                  <c:v>51.320000171661377</c:v>
                </c:pt>
                <c:pt idx="2311">
                  <c:v>51.340000152587891</c:v>
                </c:pt>
                <c:pt idx="2312">
                  <c:v>51.360000133514404</c:v>
                </c:pt>
                <c:pt idx="2313">
                  <c:v>51.380000114440918</c:v>
                </c:pt>
                <c:pt idx="2314">
                  <c:v>51.410000085830688</c:v>
                </c:pt>
                <c:pt idx="2315">
                  <c:v>51.430000066757202</c:v>
                </c:pt>
                <c:pt idx="2316">
                  <c:v>51.450000047683716</c:v>
                </c:pt>
                <c:pt idx="2317">
                  <c:v>51.470000028610229</c:v>
                </c:pt>
                <c:pt idx="2318">
                  <c:v>51.5</c:v>
                </c:pt>
                <c:pt idx="2319">
                  <c:v>51.520000219345093</c:v>
                </c:pt>
                <c:pt idx="2320">
                  <c:v>51.540000200271606</c:v>
                </c:pt>
                <c:pt idx="2321">
                  <c:v>51.570000171661377</c:v>
                </c:pt>
                <c:pt idx="2322">
                  <c:v>51.590000152587891</c:v>
                </c:pt>
                <c:pt idx="2323">
                  <c:v>51.610000133514404</c:v>
                </c:pt>
                <c:pt idx="2324">
                  <c:v>51.630000114440918</c:v>
                </c:pt>
                <c:pt idx="2325">
                  <c:v>51.660000085830688</c:v>
                </c:pt>
                <c:pt idx="2326">
                  <c:v>51.680000066757202</c:v>
                </c:pt>
                <c:pt idx="2327">
                  <c:v>51.700000047683716</c:v>
                </c:pt>
                <c:pt idx="2328">
                  <c:v>51.720000028610229</c:v>
                </c:pt>
                <c:pt idx="2329">
                  <c:v>51.75</c:v>
                </c:pt>
                <c:pt idx="2330">
                  <c:v>51.770000219345093</c:v>
                </c:pt>
                <c:pt idx="2331">
                  <c:v>51.790000200271606</c:v>
                </c:pt>
                <c:pt idx="2332">
                  <c:v>51.820000171661377</c:v>
                </c:pt>
                <c:pt idx="2333">
                  <c:v>51.840000152587891</c:v>
                </c:pt>
                <c:pt idx="2334">
                  <c:v>51.860000133514404</c:v>
                </c:pt>
                <c:pt idx="2335">
                  <c:v>51.890000104904175</c:v>
                </c:pt>
                <c:pt idx="2336">
                  <c:v>51.910000085830688</c:v>
                </c:pt>
                <c:pt idx="2337">
                  <c:v>51.930000066757202</c:v>
                </c:pt>
                <c:pt idx="2338">
                  <c:v>51.950000047683716</c:v>
                </c:pt>
                <c:pt idx="2339">
                  <c:v>51.980000019073486</c:v>
                </c:pt>
                <c:pt idx="2340">
                  <c:v>52</c:v>
                </c:pt>
                <c:pt idx="2341">
                  <c:v>52.020000219345093</c:v>
                </c:pt>
                <c:pt idx="2342">
                  <c:v>52.050000190734863</c:v>
                </c:pt>
                <c:pt idx="2343">
                  <c:v>52.070000171661377</c:v>
                </c:pt>
                <c:pt idx="2344">
                  <c:v>52.090000152587891</c:v>
                </c:pt>
                <c:pt idx="2345">
                  <c:v>52.110000133514404</c:v>
                </c:pt>
                <c:pt idx="2346">
                  <c:v>52.140000104904175</c:v>
                </c:pt>
                <c:pt idx="2347">
                  <c:v>52.160000085830688</c:v>
                </c:pt>
                <c:pt idx="2348">
                  <c:v>52.180000066757202</c:v>
                </c:pt>
                <c:pt idx="2349">
                  <c:v>52.210000038146973</c:v>
                </c:pt>
                <c:pt idx="2350">
                  <c:v>52.230000019073486</c:v>
                </c:pt>
                <c:pt idx="2351">
                  <c:v>53</c:v>
                </c:pt>
                <c:pt idx="2352">
                  <c:v>53</c:v>
                </c:pt>
                <c:pt idx="2353">
                  <c:v>53.010000228881836</c:v>
                </c:pt>
                <c:pt idx="2354">
                  <c:v>53.010000228881836</c:v>
                </c:pt>
                <c:pt idx="2355">
                  <c:v>53.010000228881836</c:v>
                </c:pt>
                <c:pt idx="2356">
                  <c:v>53.010000228881836</c:v>
                </c:pt>
                <c:pt idx="2357">
                  <c:v>53.010000228881836</c:v>
                </c:pt>
                <c:pt idx="2358">
                  <c:v>53.010000228881836</c:v>
                </c:pt>
                <c:pt idx="2359">
                  <c:v>53.010000228881836</c:v>
                </c:pt>
                <c:pt idx="2360">
                  <c:v>53.010000228881836</c:v>
                </c:pt>
                <c:pt idx="2361">
                  <c:v>53.010000228881836</c:v>
                </c:pt>
                <c:pt idx="2362">
                  <c:v>53.010000228881836</c:v>
                </c:pt>
                <c:pt idx="2363">
                  <c:v>53.010000228881836</c:v>
                </c:pt>
                <c:pt idx="2364">
                  <c:v>53.010000228881836</c:v>
                </c:pt>
                <c:pt idx="2365">
                  <c:v>53.010000228881836</c:v>
                </c:pt>
                <c:pt idx="2366">
                  <c:v>53.010000228881836</c:v>
                </c:pt>
                <c:pt idx="2367">
                  <c:v>53.010000228881836</c:v>
                </c:pt>
                <c:pt idx="2368">
                  <c:v>53.010000228881836</c:v>
                </c:pt>
                <c:pt idx="2369">
                  <c:v>53.010000228881836</c:v>
                </c:pt>
                <c:pt idx="2370">
                  <c:v>53.010000228881836</c:v>
                </c:pt>
                <c:pt idx="2371">
                  <c:v>53.010000228881836</c:v>
                </c:pt>
                <c:pt idx="2372">
                  <c:v>53.010000228881836</c:v>
                </c:pt>
                <c:pt idx="2373">
                  <c:v>53.010000228881836</c:v>
                </c:pt>
                <c:pt idx="2374">
                  <c:v>53.010000228881836</c:v>
                </c:pt>
                <c:pt idx="2375">
                  <c:v>53.010000228881836</c:v>
                </c:pt>
                <c:pt idx="2376">
                  <c:v>53.010000228881836</c:v>
                </c:pt>
                <c:pt idx="2377">
                  <c:v>53.010000228881836</c:v>
                </c:pt>
                <c:pt idx="2378">
                  <c:v>53.010000228881836</c:v>
                </c:pt>
                <c:pt idx="2379">
                  <c:v>53.010000228881836</c:v>
                </c:pt>
                <c:pt idx="2380">
                  <c:v>53.010000228881836</c:v>
                </c:pt>
                <c:pt idx="2381">
                  <c:v>53.010000228881836</c:v>
                </c:pt>
                <c:pt idx="2382">
                  <c:v>53.010000228881836</c:v>
                </c:pt>
                <c:pt idx="2383">
                  <c:v>53.010000228881836</c:v>
                </c:pt>
                <c:pt idx="2384">
                  <c:v>53.010000228881836</c:v>
                </c:pt>
                <c:pt idx="2385">
                  <c:v>53.03000020980835</c:v>
                </c:pt>
                <c:pt idx="2386">
                  <c:v>53.06000018119812</c:v>
                </c:pt>
                <c:pt idx="2387">
                  <c:v>53.080000162124634</c:v>
                </c:pt>
                <c:pt idx="2388">
                  <c:v>53.100000143051147</c:v>
                </c:pt>
                <c:pt idx="2389">
                  <c:v>53.120000123977661</c:v>
                </c:pt>
                <c:pt idx="2390">
                  <c:v>53.150000095367432</c:v>
                </c:pt>
                <c:pt idx="2391">
                  <c:v>53.170000076293945</c:v>
                </c:pt>
                <c:pt idx="2392">
                  <c:v>53.190000057220459</c:v>
                </c:pt>
                <c:pt idx="2393">
                  <c:v>53.220000028610229</c:v>
                </c:pt>
                <c:pt idx="2394">
                  <c:v>53.240000009536743</c:v>
                </c:pt>
                <c:pt idx="2395">
                  <c:v>53.260000228881836</c:v>
                </c:pt>
                <c:pt idx="2396">
                  <c:v>53.28000020980835</c:v>
                </c:pt>
                <c:pt idx="2397">
                  <c:v>53.31000018119812</c:v>
                </c:pt>
                <c:pt idx="2398">
                  <c:v>53.330000162124634</c:v>
                </c:pt>
                <c:pt idx="2399">
                  <c:v>53.350000143051147</c:v>
                </c:pt>
                <c:pt idx="2400">
                  <c:v>53.380000114440918</c:v>
                </c:pt>
                <c:pt idx="2401">
                  <c:v>53.400000095367432</c:v>
                </c:pt>
                <c:pt idx="2402">
                  <c:v>53.420000076293945</c:v>
                </c:pt>
                <c:pt idx="2403">
                  <c:v>53.440000057220459</c:v>
                </c:pt>
                <c:pt idx="2404">
                  <c:v>53.470000028610229</c:v>
                </c:pt>
                <c:pt idx="2405">
                  <c:v>53.490000009536743</c:v>
                </c:pt>
                <c:pt idx="2406">
                  <c:v>53.510000228881836</c:v>
                </c:pt>
                <c:pt idx="2407">
                  <c:v>53.53000020980835</c:v>
                </c:pt>
                <c:pt idx="2408">
                  <c:v>53.56000018119812</c:v>
                </c:pt>
                <c:pt idx="2409">
                  <c:v>53.580000162124634</c:v>
                </c:pt>
                <c:pt idx="2410">
                  <c:v>53.600000143051147</c:v>
                </c:pt>
                <c:pt idx="2411">
                  <c:v>53.630000114440918</c:v>
                </c:pt>
                <c:pt idx="2412">
                  <c:v>53.650000095367432</c:v>
                </c:pt>
                <c:pt idx="2413">
                  <c:v>53.670000076293945</c:v>
                </c:pt>
                <c:pt idx="2414">
                  <c:v>53.690000057220459</c:v>
                </c:pt>
                <c:pt idx="2415">
                  <c:v>53.720000028610229</c:v>
                </c:pt>
                <c:pt idx="2416">
                  <c:v>53.740000009536743</c:v>
                </c:pt>
                <c:pt idx="2417">
                  <c:v>53.760000228881836</c:v>
                </c:pt>
                <c:pt idx="2418">
                  <c:v>53.78000020980835</c:v>
                </c:pt>
                <c:pt idx="2419">
                  <c:v>53.81000018119812</c:v>
                </c:pt>
                <c:pt idx="2420">
                  <c:v>53.830000162124634</c:v>
                </c:pt>
                <c:pt idx="2421">
                  <c:v>53.850000143051147</c:v>
                </c:pt>
                <c:pt idx="2422">
                  <c:v>53.880000114440918</c:v>
                </c:pt>
                <c:pt idx="2423">
                  <c:v>53.900000095367432</c:v>
                </c:pt>
                <c:pt idx="2424">
                  <c:v>53.920000076293945</c:v>
                </c:pt>
                <c:pt idx="2425">
                  <c:v>53.950000047683716</c:v>
                </c:pt>
                <c:pt idx="2426">
                  <c:v>53.970000028610229</c:v>
                </c:pt>
                <c:pt idx="2427">
                  <c:v>53.990000009536743</c:v>
                </c:pt>
                <c:pt idx="2428">
                  <c:v>54.010000228881836</c:v>
                </c:pt>
                <c:pt idx="2429">
                  <c:v>54.040000200271606</c:v>
                </c:pt>
                <c:pt idx="2430">
                  <c:v>54.06000018119812</c:v>
                </c:pt>
                <c:pt idx="2431">
                  <c:v>54.080000162124634</c:v>
                </c:pt>
                <c:pt idx="2432">
                  <c:v>54.110000133514404</c:v>
                </c:pt>
                <c:pt idx="2433">
                  <c:v>54.130000114440918</c:v>
                </c:pt>
                <c:pt idx="2434">
                  <c:v>54.150000095367432</c:v>
                </c:pt>
                <c:pt idx="2435">
                  <c:v>54.170000076293945</c:v>
                </c:pt>
                <c:pt idx="2436">
                  <c:v>54.200000047683716</c:v>
                </c:pt>
                <c:pt idx="2437">
                  <c:v>54.220000028610229</c:v>
                </c:pt>
                <c:pt idx="2438">
                  <c:v>54.240000009536743</c:v>
                </c:pt>
                <c:pt idx="2439">
                  <c:v>54.270000219345093</c:v>
                </c:pt>
                <c:pt idx="2440">
                  <c:v>54.290000200271606</c:v>
                </c:pt>
                <c:pt idx="2441">
                  <c:v>54.31000018119812</c:v>
                </c:pt>
                <c:pt idx="2442">
                  <c:v>54.340000152587891</c:v>
                </c:pt>
                <c:pt idx="2443">
                  <c:v>54.360000133514404</c:v>
                </c:pt>
                <c:pt idx="2444">
                  <c:v>54.380000114440918</c:v>
                </c:pt>
                <c:pt idx="2445">
                  <c:v>54.400000095367432</c:v>
                </c:pt>
                <c:pt idx="2446">
                  <c:v>54.430000066757202</c:v>
                </c:pt>
                <c:pt idx="2447">
                  <c:v>54.450000047683716</c:v>
                </c:pt>
                <c:pt idx="2448">
                  <c:v>54.470000028610229</c:v>
                </c:pt>
                <c:pt idx="2449">
                  <c:v>54.5</c:v>
                </c:pt>
                <c:pt idx="2450">
                  <c:v>54.520000219345093</c:v>
                </c:pt>
                <c:pt idx="2451">
                  <c:v>54.540000200271606</c:v>
                </c:pt>
                <c:pt idx="2452">
                  <c:v>54.56000018119812</c:v>
                </c:pt>
                <c:pt idx="2453">
                  <c:v>54.590000152587891</c:v>
                </c:pt>
                <c:pt idx="2454">
                  <c:v>54.610000133514404</c:v>
                </c:pt>
                <c:pt idx="2455">
                  <c:v>54.630000114440918</c:v>
                </c:pt>
                <c:pt idx="2456">
                  <c:v>54.660000085830688</c:v>
                </c:pt>
                <c:pt idx="2457">
                  <c:v>54.680000066757202</c:v>
                </c:pt>
                <c:pt idx="2458">
                  <c:v>54.700000047683716</c:v>
                </c:pt>
                <c:pt idx="2459">
                  <c:v>54.730000019073486</c:v>
                </c:pt>
                <c:pt idx="2460">
                  <c:v>54.75</c:v>
                </c:pt>
                <c:pt idx="2461">
                  <c:v>54.770000219345093</c:v>
                </c:pt>
                <c:pt idx="2462">
                  <c:v>54.790000200271606</c:v>
                </c:pt>
                <c:pt idx="2463">
                  <c:v>54.820000171661377</c:v>
                </c:pt>
                <c:pt idx="2464">
                  <c:v>54.840000152587891</c:v>
                </c:pt>
                <c:pt idx="2465">
                  <c:v>54.860000133514404</c:v>
                </c:pt>
                <c:pt idx="2466">
                  <c:v>54.890000104904175</c:v>
                </c:pt>
                <c:pt idx="2467">
                  <c:v>54.910000085830688</c:v>
                </c:pt>
                <c:pt idx="2468">
                  <c:v>54.930000066757202</c:v>
                </c:pt>
                <c:pt idx="2469">
                  <c:v>54.950000047683716</c:v>
                </c:pt>
                <c:pt idx="2470">
                  <c:v>54.980000019073486</c:v>
                </c:pt>
                <c:pt idx="2471">
                  <c:v>55</c:v>
                </c:pt>
                <c:pt idx="2472">
                  <c:v>55.020000219345093</c:v>
                </c:pt>
                <c:pt idx="2473">
                  <c:v>55.050000190734863</c:v>
                </c:pt>
                <c:pt idx="2474">
                  <c:v>55.070000171661377</c:v>
                </c:pt>
                <c:pt idx="2475">
                  <c:v>55.090000152587891</c:v>
                </c:pt>
                <c:pt idx="2476">
                  <c:v>55.120000123977661</c:v>
                </c:pt>
                <c:pt idx="2477">
                  <c:v>55.140000104904175</c:v>
                </c:pt>
                <c:pt idx="2478">
                  <c:v>55.160000085830688</c:v>
                </c:pt>
                <c:pt idx="2479">
                  <c:v>55.180000066757202</c:v>
                </c:pt>
                <c:pt idx="2480">
                  <c:v>55.210000038146973</c:v>
                </c:pt>
                <c:pt idx="2481">
                  <c:v>55.230000019073486</c:v>
                </c:pt>
                <c:pt idx="2482">
                  <c:v>55.25</c:v>
                </c:pt>
                <c:pt idx="2483">
                  <c:v>55.28000020980835</c:v>
                </c:pt>
                <c:pt idx="2484">
                  <c:v>55.300000190734863</c:v>
                </c:pt>
                <c:pt idx="2485">
                  <c:v>55.320000171661377</c:v>
                </c:pt>
                <c:pt idx="2486">
                  <c:v>55.340000152587891</c:v>
                </c:pt>
                <c:pt idx="2487">
                  <c:v>55.370000123977661</c:v>
                </c:pt>
                <c:pt idx="2488">
                  <c:v>55.390000104904175</c:v>
                </c:pt>
                <c:pt idx="2489">
                  <c:v>55.410000085830688</c:v>
                </c:pt>
                <c:pt idx="2490">
                  <c:v>55.440000057220459</c:v>
                </c:pt>
                <c:pt idx="2491">
                  <c:v>55.460000038146973</c:v>
                </c:pt>
                <c:pt idx="2492">
                  <c:v>55.480000019073486</c:v>
                </c:pt>
                <c:pt idx="2493">
                  <c:v>55.5</c:v>
                </c:pt>
                <c:pt idx="2494">
                  <c:v>55.53000020980835</c:v>
                </c:pt>
                <c:pt idx="2495">
                  <c:v>55.550000190734863</c:v>
                </c:pt>
                <c:pt idx="2496">
                  <c:v>55.570000171661377</c:v>
                </c:pt>
                <c:pt idx="2497">
                  <c:v>55.590000152587891</c:v>
                </c:pt>
                <c:pt idx="2498">
                  <c:v>55.620000123977661</c:v>
                </c:pt>
                <c:pt idx="2499">
                  <c:v>55.640000104904175</c:v>
                </c:pt>
                <c:pt idx="2500">
                  <c:v>55.660000085830688</c:v>
                </c:pt>
                <c:pt idx="2501">
                  <c:v>55.690000057220459</c:v>
                </c:pt>
                <c:pt idx="2502">
                  <c:v>55.710000038146973</c:v>
                </c:pt>
                <c:pt idx="2503">
                  <c:v>55.730000019073486</c:v>
                </c:pt>
                <c:pt idx="2504">
                  <c:v>55.75</c:v>
                </c:pt>
                <c:pt idx="2505">
                  <c:v>55.78000020980835</c:v>
                </c:pt>
                <c:pt idx="2506">
                  <c:v>55.800000190734863</c:v>
                </c:pt>
                <c:pt idx="2507">
                  <c:v>55.820000171661377</c:v>
                </c:pt>
                <c:pt idx="2508">
                  <c:v>55.840000152587891</c:v>
                </c:pt>
                <c:pt idx="2509">
                  <c:v>55.870000123977661</c:v>
                </c:pt>
                <c:pt idx="2510">
                  <c:v>55.890000104904175</c:v>
                </c:pt>
                <c:pt idx="2511">
                  <c:v>55.910000085830688</c:v>
                </c:pt>
                <c:pt idx="2512">
                  <c:v>55.940000057220459</c:v>
                </c:pt>
                <c:pt idx="2513">
                  <c:v>55.960000038146973</c:v>
                </c:pt>
                <c:pt idx="2514">
                  <c:v>55.980000019073486</c:v>
                </c:pt>
                <c:pt idx="2515">
                  <c:v>56.010000228881836</c:v>
                </c:pt>
                <c:pt idx="2516">
                  <c:v>56.03000020980835</c:v>
                </c:pt>
                <c:pt idx="2517">
                  <c:v>56.050000190734863</c:v>
                </c:pt>
                <c:pt idx="2518">
                  <c:v>56.070000171661377</c:v>
                </c:pt>
                <c:pt idx="2519">
                  <c:v>56.100000143051147</c:v>
                </c:pt>
                <c:pt idx="2520">
                  <c:v>56.120000123977661</c:v>
                </c:pt>
                <c:pt idx="2521">
                  <c:v>56.140000104904175</c:v>
                </c:pt>
                <c:pt idx="2522">
                  <c:v>56.170000076293945</c:v>
                </c:pt>
                <c:pt idx="2523">
                  <c:v>56.190000057220459</c:v>
                </c:pt>
                <c:pt idx="2524">
                  <c:v>56.210000038146973</c:v>
                </c:pt>
                <c:pt idx="2525">
                  <c:v>56.230000019073486</c:v>
                </c:pt>
                <c:pt idx="2526">
                  <c:v>56.260000228881836</c:v>
                </c:pt>
                <c:pt idx="2527">
                  <c:v>56.28000020980835</c:v>
                </c:pt>
                <c:pt idx="2528">
                  <c:v>56.300000190734863</c:v>
                </c:pt>
                <c:pt idx="2529">
                  <c:v>56.330000162124634</c:v>
                </c:pt>
                <c:pt idx="2530">
                  <c:v>56.350000143051147</c:v>
                </c:pt>
                <c:pt idx="2531">
                  <c:v>56.370000123977661</c:v>
                </c:pt>
                <c:pt idx="2532">
                  <c:v>56.400000095367432</c:v>
                </c:pt>
                <c:pt idx="2533">
                  <c:v>56.420000076293945</c:v>
                </c:pt>
                <c:pt idx="2534">
                  <c:v>56.440000057220459</c:v>
                </c:pt>
                <c:pt idx="2535">
                  <c:v>56.460000038146973</c:v>
                </c:pt>
                <c:pt idx="2536">
                  <c:v>56.490000009536743</c:v>
                </c:pt>
                <c:pt idx="2537">
                  <c:v>56.510000228881836</c:v>
                </c:pt>
                <c:pt idx="2538">
                  <c:v>56.53000020980835</c:v>
                </c:pt>
                <c:pt idx="2539">
                  <c:v>56.56000018119812</c:v>
                </c:pt>
                <c:pt idx="2540">
                  <c:v>56.580000162124634</c:v>
                </c:pt>
                <c:pt idx="2541">
                  <c:v>56.600000143051147</c:v>
                </c:pt>
                <c:pt idx="2542">
                  <c:v>56.620000123977661</c:v>
                </c:pt>
                <c:pt idx="2543">
                  <c:v>56.650000095367432</c:v>
                </c:pt>
                <c:pt idx="2544">
                  <c:v>56.670000076293945</c:v>
                </c:pt>
                <c:pt idx="2545">
                  <c:v>56.690000057220459</c:v>
                </c:pt>
                <c:pt idx="2546">
                  <c:v>56.720000028610229</c:v>
                </c:pt>
                <c:pt idx="2547">
                  <c:v>56.740000009536743</c:v>
                </c:pt>
                <c:pt idx="2548">
                  <c:v>56.760000228881836</c:v>
                </c:pt>
                <c:pt idx="2549">
                  <c:v>56.790000200271606</c:v>
                </c:pt>
                <c:pt idx="2550">
                  <c:v>56.81000018119812</c:v>
                </c:pt>
                <c:pt idx="2551">
                  <c:v>56.830000162124634</c:v>
                </c:pt>
                <c:pt idx="2552">
                  <c:v>56.850000143051147</c:v>
                </c:pt>
                <c:pt idx="2553">
                  <c:v>56.880000114440918</c:v>
                </c:pt>
                <c:pt idx="2554">
                  <c:v>56.900000095367432</c:v>
                </c:pt>
                <c:pt idx="2555">
                  <c:v>56.920000076293945</c:v>
                </c:pt>
                <c:pt idx="2556">
                  <c:v>56.950000047683716</c:v>
                </c:pt>
                <c:pt idx="2557">
                  <c:v>56.970000028610229</c:v>
                </c:pt>
                <c:pt idx="2558">
                  <c:v>56.990000009536743</c:v>
                </c:pt>
                <c:pt idx="2559">
                  <c:v>57.010000228881836</c:v>
                </c:pt>
                <c:pt idx="2560">
                  <c:v>57.040000200271606</c:v>
                </c:pt>
                <c:pt idx="2561">
                  <c:v>57.06000018119812</c:v>
                </c:pt>
                <c:pt idx="2562">
                  <c:v>57.080000162124634</c:v>
                </c:pt>
                <c:pt idx="2563">
                  <c:v>57.110000133514404</c:v>
                </c:pt>
                <c:pt idx="2564">
                  <c:v>57.130000114440918</c:v>
                </c:pt>
                <c:pt idx="2565">
                  <c:v>57.150000095367432</c:v>
                </c:pt>
                <c:pt idx="2566">
                  <c:v>57.180000066757202</c:v>
                </c:pt>
                <c:pt idx="2567">
                  <c:v>57.200000047683716</c:v>
                </c:pt>
                <c:pt idx="2568">
                  <c:v>57.220000028610229</c:v>
                </c:pt>
                <c:pt idx="2569">
                  <c:v>57.240000009536743</c:v>
                </c:pt>
                <c:pt idx="2570">
                  <c:v>57.270000219345093</c:v>
                </c:pt>
                <c:pt idx="2571">
                  <c:v>57.290000200271606</c:v>
                </c:pt>
                <c:pt idx="2572">
                  <c:v>57.31000018119812</c:v>
                </c:pt>
                <c:pt idx="2573">
                  <c:v>57.340000152587891</c:v>
                </c:pt>
                <c:pt idx="2574">
                  <c:v>57.360000133514404</c:v>
                </c:pt>
                <c:pt idx="2575">
                  <c:v>57.380000114440918</c:v>
                </c:pt>
                <c:pt idx="2576">
                  <c:v>57.400000095367432</c:v>
                </c:pt>
                <c:pt idx="2577">
                  <c:v>57.430000066757202</c:v>
                </c:pt>
                <c:pt idx="2578">
                  <c:v>57.450000047683716</c:v>
                </c:pt>
                <c:pt idx="2579">
                  <c:v>57.470000028610229</c:v>
                </c:pt>
                <c:pt idx="2580">
                  <c:v>57.490000009536743</c:v>
                </c:pt>
                <c:pt idx="2581">
                  <c:v>57.520000219345093</c:v>
                </c:pt>
                <c:pt idx="2582">
                  <c:v>57.540000200271606</c:v>
                </c:pt>
                <c:pt idx="2583">
                  <c:v>57.56000018119812</c:v>
                </c:pt>
                <c:pt idx="2584">
                  <c:v>57.590000152587891</c:v>
                </c:pt>
                <c:pt idx="2585">
                  <c:v>57.610000133514404</c:v>
                </c:pt>
                <c:pt idx="2586">
                  <c:v>57.630000114440918</c:v>
                </c:pt>
                <c:pt idx="2587">
                  <c:v>57.650000095367432</c:v>
                </c:pt>
                <c:pt idx="2588">
                  <c:v>57.680000066757202</c:v>
                </c:pt>
                <c:pt idx="2589">
                  <c:v>57.700000047683716</c:v>
                </c:pt>
                <c:pt idx="2590">
                  <c:v>57.720000028610229</c:v>
                </c:pt>
                <c:pt idx="2591">
                  <c:v>57.75</c:v>
                </c:pt>
                <c:pt idx="2592">
                  <c:v>57.770000219345093</c:v>
                </c:pt>
                <c:pt idx="2593">
                  <c:v>57.790000200271606</c:v>
                </c:pt>
                <c:pt idx="2594">
                  <c:v>57.81000018119812</c:v>
                </c:pt>
                <c:pt idx="2595">
                  <c:v>57.840000152587891</c:v>
                </c:pt>
                <c:pt idx="2596">
                  <c:v>57.860000133514404</c:v>
                </c:pt>
                <c:pt idx="2597">
                  <c:v>57.880000114440918</c:v>
                </c:pt>
                <c:pt idx="2598">
                  <c:v>57.900000095367432</c:v>
                </c:pt>
                <c:pt idx="2599">
                  <c:v>57.930000066757202</c:v>
                </c:pt>
                <c:pt idx="2600">
                  <c:v>57.950000047683716</c:v>
                </c:pt>
                <c:pt idx="2601">
                  <c:v>57.970000028610229</c:v>
                </c:pt>
                <c:pt idx="2602">
                  <c:v>58</c:v>
                </c:pt>
                <c:pt idx="2603">
                  <c:v>58.020000219345093</c:v>
                </c:pt>
                <c:pt idx="2604">
                  <c:v>58.460000038146973</c:v>
                </c:pt>
                <c:pt idx="2605">
                  <c:v>58.460000038146973</c:v>
                </c:pt>
                <c:pt idx="2606">
                  <c:v>58.460000038146973</c:v>
                </c:pt>
                <c:pt idx="2607">
                  <c:v>58.460000038146973</c:v>
                </c:pt>
                <c:pt idx="2608">
                  <c:v>58.460000038146973</c:v>
                </c:pt>
                <c:pt idx="2609">
                  <c:v>58.460000038146973</c:v>
                </c:pt>
                <c:pt idx="2610">
                  <c:v>58.460000038146973</c:v>
                </c:pt>
                <c:pt idx="2611">
                  <c:v>58.460000038146973</c:v>
                </c:pt>
                <c:pt idx="2612">
                  <c:v>58.460000038146973</c:v>
                </c:pt>
                <c:pt idx="2613">
                  <c:v>58.460000038146973</c:v>
                </c:pt>
                <c:pt idx="2614">
                  <c:v>58.460000038146973</c:v>
                </c:pt>
                <c:pt idx="2615">
                  <c:v>58.460000038146973</c:v>
                </c:pt>
                <c:pt idx="2616">
                  <c:v>58.460000038146973</c:v>
                </c:pt>
                <c:pt idx="2617">
                  <c:v>58.460000038146973</c:v>
                </c:pt>
                <c:pt idx="2618">
                  <c:v>58.460000038146973</c:v>
                </c:pt>
                <c:pt idx="2619">
                  <c:v>58.460000038146973</c:v>
                </c:pt>
                <c:pt idx="2620">
                  <c:v>58.470000028610229</c:v>
                </c:pt>
                <c:pt idx="2621">
                  <c:v>58.470000028610229</c:v>
                </c:pt>
                <c:pt idx="2622">
                  <c:v>58.470000028610229</c:v>
                </c:pt>
                <c:pt idx="2623">
                  <c:v>58.480000019073486</c:v>
                </c:pt>
                <c:pt idx="2624">
                  <c:v>58.5</c:v>
                </c:pt>
                <c:pt idx="2625">
                  <c:v>58.520000219345093</c:v>
                </c:pt>
                <c:pt idx="2626">
                  <c:v>58.550000190734863</c:v>
                </c:pt>
                <c:pt idx="2627">
                  <c:v>58.570000171661377</c:v>
                </c:pt>
                <c:pt idx="2628">
                  <c:v>58.590000152587891</c:v>
                </c:pt>
                <c:pt idx="2629">
                  <c:v>58.620000123977661</c:v>
                </c:pt>
                <c:pt idx="2630">
                  <c:v>58.640000104904175</c:v>
                </c:pt>
                <c:pt idx="2631">
                  <c:v>58.660000085830688</c:v>
                </c:pt>
                <c:pt idx="2632">
                  <c:v>58.680000066757202</c:v>
                </c:pt>
                <c:pt idx="2633">
                  <c:v>58.710000038146973</c:v>
                </c:pt>
                <c:pt idx="2634">
                  <c:v>58.730000019073486</c:v>
                </c:pt>
                <c:pt idx="2635">
                  <c:v>58.75</c:v>
                </c:pt>
                <c:pt idx="2636">
                  <c:v>58.78000020980835</c:v>
                </c:pt>
                <c:pt idx="2637">
                  <c:v>58.800000190734863</c:v>
                </c:pt>
                <c:pt idx="2638">
                  <c:v>58.820000171661377</c:v>
                </c:pt>
                <c:pt idx="2639">
                  <c:v>58.840000152587891</c:v>
                </c:pt>
                <c:pt idx="2640">
                  <c:v>58.870000123977661</c:v>
                </c:pt>
                <c:pt idx="2641">
                  <c:v>58.890000104904175</c:v>
                </c:pt>
                <c:pt idx="2642">
                  <c:v>58.910000085830688</c:v>
                </c:pt>
                <c:pt idx="2643">
                  <c:v>58.940000057220459</c:v>
                </c:pt>
                <c:pt idx="2644">
                  <c:v>58.960000038146973</c:v>
                </c:pt>
                <c:pt idx="2645">
                  <c:v>58.980000019073486</c:v>
                </c:pt>
                <c:pt idx="2646">
                  <c:v>59.010000228881836</c:v>
                </c:pt>
                <c:pt idx="2647">
                  <c:v>59.03000020980835</c:v>
                </c:pt>
                <c:pt idx="2648">
                  <c:v>59.050000190734863</c:v>
                </c:pt>
                <c:pt idx="2649">
                  <c:v>59.070000171661377</c:v>
                </c:pt>
                <c:pt idx="2650">
                  <c:v>59.100000143051147</c:v>
                </c:pt>
                <c:pt idx="2651">
                  <c:v>59.120000123977661</c:v>
                </c:pt>
                <c:pt idx="2652">
                  <c:v>59.140000104904175</c:v>
                </c:pt>
                <c:pt idx="2653">
                  <c:v>59.170000076293945</c:v>
                </c:pt>
                <c:pt idx="2654">
                  <c:v>59.190000057220459</c:v>
                </c:pt>
                <c:pt idx="2655">
                  <c:v>59.210000038146973</c:v>
                </c:pt>
                <c:pt idx="2656">
                  <c:v>59.230000019073486</c:v>
                </c:pt>
                <c:pt idx="2657">
                  <c:v>59.260000228881836</c:v>
                </c:pt>
                <c:pt idx="2658">
                  <c:v>59.28000020980835</c:v>
                </c:pt>
                <c:pt idx="2659">
                  <c:v>59.300000190734863</c:v>
                </c:pt>
                <c:pt idx="2660">
                  <c:v>59.330000162124634</c:v>
                </c:pt>
                <c:pt idx="2661">
                  <c:v>59.350000143051147</c:v>
                </c:pt>
                <c:pt idx="2662">
                  <c:v>59.370000123977661</c:v>
                </c:pt>
                <c:pt idx="2663">
                  <c:v>59.400000095367432</c:v>
                </c:pt>
                <c:pt idx="2664">
                  <c:v>59.420000076293945</c:v>
                </c:pt>
                <c:pt idx="2665">
                  <c:v>59.440000057220459</c:v>
                </c:pt>
                <c:pt idx="2666">
                  <c:v>59.460000038146973</c:v>
                </c:pt>
                <c:pt idx="2667">
                  <c:v>59.490000009536743</c:v>
                </c:pt>
                <c:pt idx="2668">
                  <c:v>59.510000228881836</c:v>
                </c:pt>
                <c:pt idx="2669">
                  <c:v>59.53000020980835</c:v>
                </c:pt>
                <c:pt idx="2670">
                  <c:v>59.56000018119812</c:v>
                </c:pt>
                <c:pt idx="2671">
                  <c:v>59.580000162124634</c:v>
                </c:pt>
                <c:pt idx="2672">
                  <c:v>59.600000143051147</c:v>
                </c:pt>
                <c:pt idx="2673">
                  <c:v>59.620000123977661</c:v>
                </c:pt>
                <c:pt idx="2674">
                  <c:v>59.650000095367432</c:v>
                </c:pt>
                <c:pt idx="2675">
                  <c:v>59.670000076293945</c:v>
                </c:pt>
                <c:pt idx="2676">
                  <c:v>59.690000057220459</c:v>
                </c:pt>
                <c:pt idx="2677">
                  <c:v>59.710000038146973</c:v>
                </c:pt>
                <c:pt idx="2678">
                  <c:v>59.740000009536743</c:v>
                </c:pt>
                <c:pt idx="2679">
                  <c:v>59.760000228881836</c:v>
                </c:pt>
                <c:pt idx="2680">
                  <c:v>59.78000020980835</c:v>
                </c:pt>
                <c:pt idx="2681">
                  <c:v>59.800000190734863</c:v>
                </c:pt>
                <c:pt idx="2682">
                  <c:v>59.830000162124634</c:v>
                </c:pt>
                <c:pt idx="2683">
                  <c:v>59.850000143051147</c:v>
                </c:pt>
                <c:pt idx="2684">
                  <c:v>59.870000123977661</c:v>
                </c:pt>
                <c:pt idx="2685">
                  <c:v>59.900000095367432</c:v>
                </c:pt>
                <c:pt idx="2686">
                  <c:v>59.920000076293945</c:v>
                </c:pt>
                <c:pt idx="2687">
                  <c:v>59.940000057220459</c:v>
                </c:pt>
                <c:pt idx="2688">
                  <c:v>59.960000038146973</c:v>
                </c:pt>
                <c:pt idx="2689">
                  <c:v>59.990000009536743</c:v>
                </c:pt>
                <c:pt idx="2690">
                  <c:v>60.010000228881836</c:v>
                </c:pt>
                <c:pt idx="2691">
                  <c:v>60.03000020980835</c:v>
                </c:pt>
                <c:pt idx="2692">
                  <c:v>60.06000018119812</c:v>
                </c:pt>
                <c:pt idx="2693">
                  <c:v>60.080000162124634</c:v>
                </c:pt>
                <c:pt idx="2694">
                  <c:v>60.100000143051147</c:v>
                </c:pt>
                <c:pt idx="2695">
                  <c:v>60.120000123977661</c:v>
                </c:pt>
                <c:pt idx="2696">
                  <c:v>60.150000095367432</c:v>
                </c:pt>
                <c:pt idx="2697">
                  <c:v>60.170000076293945</c:v>
                </c:pt>
                <c:pt idx="2698">
                  <c:v>60.190000057220459</c:v>
                </c:pt>
                <c:pt idx="2699">
                  <c:v>60.220000028610229</c:v>
                </c:pt>
                <c:pt idx="2700">
                  <c:v>60.240000009536743</c:v>
                </c:pt>
                <c:pt idx="2701">
                  <c:v>60.260000228881836</c:v>
                </c:pt>
                <c:pt idx="2702">
                  <c:v>60.290000200271606</c:v>
                </c:pt>
                <c:pt idx="2703">
                  <c:v>60.31000018119812</c:v>
                </c:pt>
                <c:pt idx="2704">
                  <c:v>60.330000162124634</c:v>
                </c:pt>
                <c:pt idx="2705">
                  <c:v>60.350000143051147</c:v>
                </c:pt>
                <c:pt idx="2706">
                  <c:v>60.380000114440918</c:v>
                </c:pt>
                <c:pt idx="2707">
                  <c:v>60.400000095367432</c:v>
                </c:pt>
                <c:pt idx="2708">
                  <c:v>60.420000076293945</c:v>
                </c:pt>
                <c:pt idx="2709">
                  <c:v>60.450000047683716</c:v>
                </c:pt>
                <c:pt idx="2710">
                  <c:v>60.470000028610229</c:v>
                </c:pt>
                <c:pt idx="2711">
                  <c:v>60.490000009536743</c:v>
                </c:pt>
                <c:pt idx="2712">
                  <c:v>60.510000228881836</c:v>
                </c:pt>
                <c:pt idx="2713">
                  <c:v>60.540000200271606</c:v>
                </c:pt>
                <c:pt idx="2714">
                  <c:v>60.56000018119812</c:v>
                </c:pt>
                <c:pt idx="2715">
                  <c:v>60.580000162124634</c:v>
                </c:pt>
                <c:pt idx="2716">
                  <c:v>60.610000133514404</c:v>
                </c:pt>
                <c:pt idx="2717">
                  <c:v>60.630000114440918</c:v>
                </c:pt>
                <c:pt idx="2718">
                  <c:v>60.650000095367432</c:v>
                </c:pt>
                <c:pt idx="2719">
                  <c:v>60.680000066757202</c:v>
                </c:pt>
                <c:pt idx="2720">
                  <c:v>60.700000047683716</c:v>
                </c:pt>
                <c:pt idx="2721">
                  <c:v>60.720000028610229</c:v>
                </c:pt>
                <c:pt idx="2722">
                  <c:v>60.740000009536743</c:v>
                </c:pt>
                <c:pt idx="2723">
                  <c:v>60.770000219345093</c:v>
                </c:pt>
                <c:pt idx="2724">
                  <c:v>60.790000200271606</c:v>
                </c:pt>
                <c:pt idx="2725">
                  <c:v>60.81000018119812</c:v>
                </c:pt>
                <c:pt idx="2726">
                  <c:v>60.840000152587891</c:v>
                </c:pt>
                <c:pt idx="2727">
                  <c:v>60.860000133514404</c:v>
                </c:pt>
                <c:pt idx="2728">
                  <c:v>60.880000114440918</c:v>
                </c:pt>
                <c:pt idx="2729">
                  <c:v>60.900000095367432</c:v>
                </c:pt>
                <c:pt idx="2730">
                  <c:v>60.930000066757202</c:v>
                </c:pt>
                <c:pt idx="2731">
                  <c:v>60.950000047683716</c:v>
                </c:pt>
                <c:pt idx="2732">
                  <c:v>60.970000028610229</c:v>
                </c:pt>
                <c:pt idx="2733">
                  <c:v>61</c:v>
                </c:pt>
                <c:pt idx="2734">
                  <c:v>61.020000219345093</c:v>
                </c:pt>
                <c:pt idx="2735">
                  <c:v>61.040000200271606</c:v>
                </c:pt>
                <c:pt idx="2736">
                  <c:v>61.070000171661377</c:v>
                </c:pt>
                <c:pt idx="2737">
                  <c:v>61.090000152587891</c:v>
                </c:pt>
                <c:pt idx="2738">
                  <c:v>61.110000133514404</c:v>
                </c:pt>
                <c:pt idx="2739">
                  <c:v>61.130000114440918</c:v>
                </c:pt>
                <c:pt idx="2740">
                  <c:v>61.160000085830688</c:v>
                </c:pt>
                <c:pt idx="2741">
                  <c:v>61.180000066757202</c:v>
                </c:pt>
                <c:pt idx="2742">
                  <c:v>61.200000047683716</c:v>
                </c:pt>
                <c:pt idx="2743">
                  <c:v>61.230000019073486</c:v>
                </c:pt>
                <c:pt idx="2744">
                  <c:v>61.25</c:v>
                </c:pt>
                <c:pt idx="2745">
                  <c:v>61.270000219345093</c:v>
                </c:pt>
                <c:pt idx="2746">
                  <c:v>61.290000200271606</c:v>
                </c:pt>
                <c:pt idx="2747">
                  <c:v>61.320000171661377</c:v>
                </c:pt>
                <c:pt idx="2748">
                  <c:v>61.340000152587891</c:v>
                </c:pt>
                <c:pt idx="2749">
                  <c:v>61.360000133514404</c:v>
                </c:pt>
                <c:pt idx="2750">
                  <c:v>61.390000104904175</c:v>
                </c:pt>
                <c:pt idx="2751">
                  <c:v>61.410000085830688</c:v>
                </c:pt>
                <c:pt idx="2752">
                  <c:v>61.430000066757202</c:v>
                </c:pt>
                <c:pt idx="2753">
                  <c:v>61.460000038146973</c:v>
                </c:pt>
                <c:pt idx="2754">
                  <c:v>61.480000019073486</c:v>
                </c:pt>
                <c:pt idx="2755">
                  <c:v>61.5</c:v>
                </c:pt>
                <c:pt idx="2756">
                  <c:v>61.520000219345093</c:v>
                </c:pt>
                <c:pt idx="2757">
                  <c:v>61.550000190734863</c:v>
                </c:pt>
                <c:pt idx="2758">
                  <c:v>61.570000171661377</c:v>
                </c:pt>
                <c:pt idx="2759">
                  <c:v>61.590000152587891</c:v>
                </c:pt>
                <c:pt idx="2760">
                  <c:v>61.610000133514404</c:v>
                </c:pt>
                <c:pt idx="2761">
                  <c:v>61.640000104904175</c:v>
                </c:pt>
                <c:pt idx="2762">
                  <c:v>61.660000085830688</c:v>
                </c:pt>
                <c:pt idx="2763">
                  <c:v>61.680000066757202</c:v>
                </c:pt>
                <c:pt idx="2764">
                  <c:v>61.710000038146973</c:v>
                </c:pt>
                <c:pt idx="2765">
                  <c:v>61.730000019073486</c:v>
                </c:pt>
                <c:pt idx="2766">
                  <c:v>61.75</c:v>
                </c:pt>
                <c:pt idx="2767">
                  <c:v>61.770000219345093</c:v>
                </c:pt>
                <c:pt idx="2768">
                  <c:v>61.800000190734863</c:v>
                </c:pt>
                <c:pt idx="2769">
                  <c:v>61.820000171661377</c:v>
                </c:pt>
                <c:pt idx="2770">
                  <c:v>61.840000152587891</c:v>
                </c:pt>
                <c:pt idx="2771">
                  <c:v>61.870000123977661</c:v>
                </c:pt>
                <c:pt idx="2772">
                  <c:v>61.890000104904175</c:v>
                </c:pt>
                <c:pt idx="2773">
                  <c:v>61.910000085830688</c:v>
                </c:pt>
                <c:pt idx="2774">
                  <c:v>61.930000066757202</c:v>
                </c:pt>
                <c:pt idx="2775">
                  <c:v>61.960000038146973</c:v>
                </c:pt>
                <c:pt idx="2776">
                  <c:v>61.980000019073486</c:v>
                </c:pt>
                <c:pt idx="2777">
                  <c:v>62</c:v>
                </c:pt>
                <c:pt idx="2778">
                  <c:v>62.020000219345093</c:v>
                </c:pt>
                <c:pt idx="2779">
                  <c:v>62.050000190734863</c:v>
                </c:pt>
                <c:pt idx="2780">
                  <c:v>62.070000171661377</c:v>
                </c:pt>
                <c:pt idx="2781">
                  <c:v>62.090000152587891</c:v>
                </c:pt>
                <c:pt idx="2782">
                  <c:v>62.120000123977661</c:v>
                </c:pt>
                <c:pt idx="2783">
                  <c:v>62.140000104904175</c:v>
                </c:pt>
                <c:pt idx="2784">
                  <c:v>62.160000085830688</c:v>
                </c:pt>
                <c:pt idx="2785">
                  <c:v>62.180000066757202</c:v>
                </c:pt>
                <c:pt idx="2786">
                  <c:v>62.210000038146973</c:v>
                </c:pt>
                <c:pt idx="2787">
                  <c:v>62.230000019073486</c:v>
                </c:pt>
                <c:pt idx="2788">
                  <c:v>62.25</c:v>
                </c:pt>
                <c:pt idx="2789">
                  <c:v>62.28000020980835</c:v>
                </c:pt>
                <c:pt idx="2790">
                  <c:v>62.300000190734863</c:v>
                </c:pt>
                <c:pt idx="2791">
                  <c:v>62.320000171661377</c:v>
                </c:pt>
                <c:pt idx="2792">
                  <c:v>62.340000152587891</c:v>
                </c:pt>
                <c:pt idx="2793">
                  <c:v>62.370000123977661</c:v>
                </c:pt>
                <c:pt idx="2794">
                  <c:v>62.390000104904175</c:v>
                </c:pt>
                <c:pt idx="2795">
                  <c:v>62.410000085830688</c:v>
                </c:pt>
                <c:pt idx="2796">
                  <c:v>62.440000057220459</c:v>
                </c:pt>
                <c:pt idx="2797">
                  <c:v>62.460000038146973</c:v>
                </c:pt>
                <c:pt idx="2798">
                  <c:v>62.480000019073486</c:v>
                </c:pt>
                <c:pt idx="2799">
                  <c:v>62.510000228881836</c:v>
                </c:pt>
                <c:pt idx="2800">
                  <c:v>62.53000020980835</c:v>
                </c:pt>
                <c:pt idx="2801">
                  <c:v>62.550000190734863</c:v>
                </c:pt>
                <c:pt idx="2802">
                  <c:v>62.570000171661377</c:v>
                </c:pt>
                <c:pt idx="2803">
                  <c:v>62.600000143051147</c:v>
                </c:pt>
                <c:pt idx="2804">
                  <c:v>62.620000123977661</c:v>
                </c:pt>
                <c:pt idx="2805">
                  <c:v>62.640000104904175</c:v>
                </c:pt>
                <c:pt idx="2806">
                  <c:v>62.670000076293945</c:v>
                </c:pt>
                <c:pt idx="2807">
                  <c:v>62.690000057220459</c:v>
                </c:pt>
                <c:pt idx="2808">
                  <c:v>62.710000038146973</c:v>
                </c:pt>
                <c:pt idx="2809">
                  <c:v>62.740000009536743</c:v>
                </c:pt>
                <c:pt idx="2810">
                  <c:v>62.760000228881836</c:v>
                </c:pt>
                <c:pt idx="2811">
                  <c:v>62.78000020980835</c:v>
                </c:pt>
                <c:pt idx="2812">
                  <c:v>62.800000190734863</c:v>
                </c:pt>
                <c:pt idx="2813">
                  <c:v>62.830000162124634</c:v>
                </c:pt>
                <c:pt idx="2814">
                  <c:v>62.850000143051147</c:v>
                </c:pt>
                <c:pt idx="2815">
                  <c:v>62.870000123977661</c:v>
                </c:pt>
                <c:pt idx="2816">
                  <c:v>62.900000095367432</c:v>
                </c:pt>
                <c:pt idx="2817">
                  <c:v>62.920000076293945</c:v>
                </c:pt>
                <c:pt idx="2818">
                  <c:v>62.940000057220459</c:v>
                </c:pt>
                <c:pt idx="2819">
                  <c:v>62.960000038146973</c:v>
                </c:pt>
                <c:pt idx="2820">
                  <c:v>62.990000009536743</c:v>
                </c:pt>
                <c:pt idx="2821">
                  <c:v>63.010000228881836</c:v>
                </c:pt>
                <c:pt idx="2822">
                  <c:v>63.03000020980835</c:v>
                </c:pt>
                <c:pt idx="2823">
                  <c:v>63.06000018119812</c:v>
                </c:pt>
                <c:pt idx="2824">
                  <c:v>63.080000162124634</c:v>
                </c:pt>
                <c:pt idx="2825">
                  <c:v>63.100000143051147</c:v>
                </c:pt>
                <c:pt idx="2826">
                  <c:v>63.130000114440918</c:v>
                </c:pt>
                <c:pt idx="2827">
                  <c:v>63.150000095367432</c:v>
                </c:pt>
                <c:pt idx="2828">
                  <c:v>63.170000076293945</c:v>
                </c:pt>
                <c:pt idx="2829">
                  <c:v>63.190000057220459</c:v>
                </c:pt>
                <c:pt idx="2830">
                  <c:v>63.220000028610229</c:v>
                </c:pt>
                <c:pt idx="2831">
                  <c:v>63.240000009536743</c:v>
                </c:pt>
                <c:pt idx="2832">
                  <c:v>63.260000228881836</c:v>
                </c:pt>
                <c:pt idx="2833">
                  <c:v>63.290000200271606</c:v>
                </c:pt>
                <c:pt idx="2834">
                  <c:v>63.31000018119812</c:v>
                </c:pt>
                <c:pt idx="2835">
                  <c:v>63.330000162124634</c:v>
                </c:pt>
                <c:pt idx="2836">
                  <c:v>63.350000143051147</c:v>
                </c:pt>
                <c:pt idx="2837">
                  <c:v>63.380000114440918</c:v>
                </c:pt>
                <c:pt idx="2838">
                  <c:v>63.400000095367432</c:v>
                </c:pt>
                <c:pt idx="2839">
                  <c:v>63.420000076293945</c:v>
                </c:pt>
                <c:pt idx="2840">
                  <c:v>63.450000047683716</c:v>
                </c:pt>
                <c:pt idx="2841">
                  <c:v>63.470000028610229</c:v>
                </c:pt>
                <c:pt idx="2842">
                  <c:v>63.950000047683716</c:v>
                </c:pt>
                <c:pt idx="2843">
                  <c:v>63.950000047683716</c:v>
                </c:pt>
                <c:pt idx="2844">
                  <c:v>63.950000047683716</c:v>
                </c:pt>
                <c:pt idx="2845">
                  <c:v>63.950000047683716</c:v>
                </c:pt>
                <c:pt idx="2846">
                  <c:v>63.950000047683716</c:v>
                </c:pt>
                <c:pt idx="2847">
                  <c:v>63.950000047683716</c:v>
                </c:pt>
                <c:pt idx="2848">
                  <c:v>63.950000047683716</c:v>
                </c:pt>
                <c:pt idx="2849">
                  <c:v>63.950000047683716</c:v>
                </c:pt>
                <c:pt idx="2850">
                  <c:v>63.950000047683716</c:v>
                </c:pt>
                <c:pt idx="2851">
                  <c:v>63.950000047683716</c:v>
                </c:pt>
                <c:pt idx="2852">
                  <c:v>63.950000047683716</c:v>
                </c:pt>
                <c:pt idx="2853">
                  <c:v>63.950000047683716</c:v>
                </c:pt>
                <c:pt idx="2854">
                  <c:v>63.950000047683716</c:v>
                </c:pt>
                <c:pt idx="2855">
                  <c:v>63.950000047683716</c:v>
                </c:pt>
                <c:pt idx="2856">
                  <c:v>63.950000047683716</c:v>
                </c:pt>
                <c:pt idx="2857">
                  <c:v>63.950000047683716</c:v>
                </c:pt>
                <c:pt idx="2858">
                  <c:v>63.950000047683716</c:v>
                </c:pt>
                <c:pt idx="2859">
                  <c:v>63.950000047683716</c:v>
                </c:pt>
                <c:pt idx="2860">
                  <c:v>63.950000047683716</c:v>
                </c:pt>
                <c:pt idx="2861">
                  <c:v>63.950000047683716</c:v>
                </c:pt>
                <c:pt idx="2862">
                  <c:v>63.950000047683716</c:v>
                </c:pt>
                <c:pt idx="2863">
                  <c:v>63.970000028610229</c:v>
                </c:pt>
                <c:pt idx="2864">
                  <c:v>63.990000009536743</c:v>
                </c:pt>
                <c:pt idx="2865">
                  <c:v>64.010000228881836</c:v>
                </c:pt>
                <c:pt idx="2866">
                  <c:v>64.040000200271606</c:v>
                </c:pt>
                <c:pt idx="2867">
                  <c:v>64.06000018119812</c:v>
                </c:pt>
                <c:pt idx="2868">
                  <c:v>64.080000162124634</c:v>
                </c:pt>
                <c:pt idx="2869">
                  <c:v>64.110000133514404</c:v>
                </c:pt>
                <c:pt idx="2870">
                  <c:v>64.130000114440918</c:v>
                </c:pt>
                <c:pt idx="2871">
                  <c:v>64.150000095367432</c:v>
                </c:pt>
                <c:pt idx="2872">
                  <c:v>64.180000066757202</c:v>
                </c:pt>
                <c:pt idx="2873">
                  <c:v>64.200000047683716</c:v>
                </c:pt>
                <c:pt idx="2874">
                  <c:v>64.220000028610229</c:v>
                </c:pt>
                <c:pt idx="2875">
                  <c:v>64.240000009536743</c:v>
                </c:pt>
                <c:pt idx="2876">
                  <c:v>64.270000219345093</c:v>
                </c:pt>
                <c:pt idx="2877">
                  <c:v>64.290000200271606</c:v>
                </c:pt>
                <c:pt idx="2878">
                  <c:v>64.31000018119812</c:v>
                </c:pt>
                <c:pt idx="2879">
                  <c:v>64.340000152587891</c:v>
                </c:pt>
                <c:pt idx="2880">
                  <c:v>64.360000133514404</c:v>
                </c:pt>
                <c:pt idx="2881">
                  <c:v>64.380000114440918</c:v>
                </c:pt>
                <c:pt idx="2882">
                  <c:v>64.400000095367432</c:v>
                </c:pt>
                <c:pt idx="2883">
                  <c:v>64.430000066757202</c:v>
                </c:pt>
                <c:pt idx="2884">
                  <c:v>64.450000047683716</c:v>
                </c:pt>
                <c:pt idx="2885">
                  <c:v>64.470000028610229</c:v>
                </c:pt>
                <c:pt idx="2886">
                  <c:v>64.5</c:v>
                </c:pt>
                <c:pt idx="2887">
                  <c:v>64.520000219345093</c:v>
                </c:pt>
                <c:pt idx="2888">
                  <c:v>64.540000200271606</c:v>
                </c:pt>
                <c:pt idx="2889">
                  <c:v>64.570000171661377</c:v>
                </c:pt>
                <c:pt idx="2890">
                  <c:v>64.590000152587891</c:v>
                </c:pt>
                <c:pt idx="2891">
                  <c:v>64.610000133514404</c:v>
                </c:pt>
                <c:pt idx="2892">
                  <c:v>64.630000114440918</c:v>
                </c:pt>
                <c:pt idx="2893">
                  <c:v>64.660000085830688</c:v>
                </c:pt>
                <c:pt idx="2894">
                  <c:v>64.680000066757202</c:v>
                </c:pt>
                <c:pt idx="2895">
                  <c:v>64.700000047683716</c:v>
                </c:pt>
                <c:pt idx="2896">
                  <c:v>64.730000019073486</c:v>
                </c:pt>
                <c:pt idx="2897">
                  <c:v>64.75</c:v>
                </c:pt>
                <c:pt idx="2898">
                  <c:v>64.770000219345093</c:v>
                </c:pt>
                <c:pt idx="2899">
                  <c:v>64.790000200271606</c:v>
                </c:pt>
                <c:pt idx="2900">
                  <c:v>64.820000171661377</c:v>
                </c:pt>
                <c:pt idx="2901">
                  <c:v>64.840000152587891</c:v>
                </c:pt>
                <c:pt idx="2902">
                  <c:v>64.860000133514404</c:v>
                </c:pt>
                <c:pt idx="2903">
                  <c:v>64.890000104904175</c:v>
                </c:pt>
                <c:pt idx="2904">
                  <c:v>64.910000085830688</c:v>
                </c:pt>
                <c:pt idx="2905">
                  <c:v>64.930000066757202</c:v>
                </c:pt>
                <c:pt idx="2906">
                  <c:v>64.960000038146973</c:v>
                </c:pt>
                <c:pt idx="2907">
                  <c:v>64.980000019073486</c:v>
                </c:pt>
                <c:pt idx="2908">
                  <c:v>65</c:v>
                </c:pt>
                <c:pt idx="2909">
                  <c:v>65.020000219345093</c:v>
                </c:pt>
                <c:pt idx="2910">
                  <c:v>65.050000190734863</c:v>
                </c:pt>
                <c:pt idx="2911">
                  <c:v>65.070000171661377</c:v>
                </c:pt>
                <c:pt idx="2912">
                  <c:v>65.090000152587891</c:v>
                </c:pt>
                <c:pt idx="2913">
                  <c:v>65.120000123977661</c:v>
                </c:pt>
                <c:pt idx="2914">
                  <c:v>65.140000104904175</c:v>
                </c:pt>
                <c:pt idx="2915">
                  <c:v>65.160000085830688</c:v>
                </c:pt>
                <c:pt idx="2916">
                  <c:v>65.180000066757202</c:v>
                </c:pt>
                <c:pt idx="2917">
                  <c:v>65.210000038146973</c:v>
                </c:pt>
                <c:pt idx="2918">
                  <c:v>65.230000019073486</c:v>
                </c:pt>
                <c:pt idx="2919">
                  <c:v>65.25</c:v>
                </c:pt>
                <c:pt idx="2920">
                  <c:v>65.28000020980835</c:v>
                </c:pt>
                <c:pt idx="2921">
                  <c:v>65.300000190734863</c:v>
                </c:pt>
                <c:pt idx="2922">
                  <c:v>65.320000171661377</c:v>
                </c:pt>
                <c:pt idx="2923">
                  <c:v>65.350000143051147</c:v>
                </c:pt>
                <c:pt idx="2924">
                  <c:v>65.370000123977661</c:v>
                </c:pt>
                <c:pt idx="2925">
                  <c:v>65.390000104904175</c:v>
                </c:pt>
                <c:pt idx="2926">
                  <c:v>65.410000085830688</c:v>
                </c:pt>
                <c:pt idx="2927">
                  <c:v>65.440000057220459</c:v>
                </c:pt>
                <c:pt idx="2928">
                  <c:v>65.460000038146973</c:v>
                </c:pt>
                <c:pt idx="2929">
                  <c:v>65.480000019073486</c:v>
                </c:pt>
                <c:pt idx="2930">
                  <c:v>65.510000228881836</c:v>
                </c:pt>
                <c:pt idx="2931">
                  <c:v>65.53000020980835</c:v>
                </c:pt>
                <c:pt idx="2932">
                  <c:v>65.550000190734863</c:v>
                </c:pt>
                <c:pt idx="2933">
                  <c:v>65.570000171661377</c:v>
                </c:pt>
                <c:pt idx="2934">
                  <c:v>65.600000143051147</c:v>
                </c:pt>
                <c:pt idx="2935">
                  <c:v>65.620000123977661</c:v>
                </c:pt>
                <c:pt idx="2936">
                  <c:v>65.640000104904175</c:v>
                </c:pt>
                <c:pt idx="2937">
                  <c:v>65.670000076293945</c:v>
                </c:pt>
                <c:pt idx="2938">
                  <c:v>65.690000057220459</c:v>
                </c:pt>
                <c:pt idx="2939">
                  <c:v>65.710000038146973</c:v>
                </c:pt>
                <c:pt idx="2940">
                  <c:v>65.730000019073486</c:v>
                </c:pt>
                <c:pt idx="2941">
                  <c:v>65.760000228881836</c:v>
                </c:pt>
                <c:pt idx="2942">
                  <c:v>65.78000020980835</c:v>
                </c:pt>
                <c:pt idx="2943">
                  <c:v>65.800000190734863</c:v>
                </c:pt>
                <c:pt idx="2944">
                  <c:v>65.820000171661377</c:v>
                </c:pt>
                <c:pt idx="2945">
                  <c:v>65.850000143051147</c:v>
                </c:pt>
                <c:pt idx="2946">
                  <c:v>65.870000123977661</c:v>
                </c:pt>
                <c:pt idx="2947">
                  <c:v>65.890000104904175</c:v>
                </c:pt>
                <c:pt idx="2948">
                  <c:v>65.920000076293945</c:v>
                </c:pt>
                <c:pt idx="2949">
                  <c:v>65.940000057220459</c:v>
                </c:pt>
                <c:pt idx="2950">
                  <c:v>65.960000038146973</c:v>
                </c:pt>
                <c:pt idx="2951">
                  <c:v>65.990000009536743</c:v>
                </c:pt>
                <c:pt idx="2952">
                  <c:v>66.010000228881836</c:v>
                </c:pt>
                <c:pt idx="2953">
                  <c:v>66.03000020980835</c:v>
                </c:pt>
                <c:pt idx="2954">
                  <c:v>66.050000190734863</c:v>
                </c:pt>
                <c:pt idx="2955">
                  <c:v>66.070000171661377</c:v>
                </c:pt>
                <c:pt idx="2956">
                  <c:v>66.100000143051147</c:v>
                </c:pt>
                <c:pt idx="2957">
                  <c:v>66.120000123977661</c:v>
                </c:pt>
                <c:pt idx="2958">
                  <c:v>66.140000104904175</c:v>
                </c:pt>
                <c:pt idx="2959">
                  <c:v>66.170000076293945</c:v>
                </c:pt>
                <c:pt idx="2960">
                  <c:v>66.190000057220459</c:v>
                </c:pt>
                <c:pt idx="2961">
                  <c:v>66.210000038146973</c:v>
                </c:pt>
                <c:pt idx="2962">
                  <c:v>66.240000009536743</c:v>
                </c:pt>
                <c:pt idx="2963">
                  <c:v>66.260000228881836</c:v>
                </c:pt>
                <c:pt idx="2964">
                  <c:v>66.28000020980835</c:v>
                </c:pt>
                <c:pt idx="2965">
                  <c:v>66.300000190734863</c:v>
                </c:pt>
                <c:pt idx="2966">
                  <c:v>66.330000162124634</c:v>
                </c:pt>
                <c:pt idx="2967">
                  <c:v>66.350000143051147</c:v>
                </c:pt>
                <c:pt idx="2968">
                  <c:v>66.370000123977661</c:v>
                </c:pt>
                <c:pt idx="2969">
                  <c:v>66.400000095367432</c:v>
                </c:pt>
                <c:pt idx="2970">
                  <c:v>66.420000076293945</c:v>
                </c:pt>
                <c:pt idx="2971">
                  <c:v>66.440000057220459</c:v>
                </c:pt>
                <c:pt idx="2972">
                  <c:v>66.460000038146973</c:v>
                </c:pt>
                <c:pt idx="2973">
                  <c:v>66.490000009536743</c:v>
                </c:pt>
                <c:pt idx="2974">
                  <c:v>66.510000228881836</c:v>
                </c:pt>
                <c:pt idx="2975">
                  <c:v>66.53000020980835</c:v>
                </c:pt>
                <c:pt idx="2976">
                  <c:v>66.56000018119812</c:v>
                </c:pt>
                <c:pt idx="2977">
                  <c:v>66.580000162124634</c:v>
                </c:pt>
                <c:pt idx="2978">
                  <c:v>66.600000143051147</c:v>
                </c:pt>
                <c:pt idx="2979">
                  <c:v>66.630000114440918</c:v>
                </c:pt>
                <c:pt idx="2980">
                  <c:v>66.650000095367432</c:v>
                </c:pt>
                <c:pt idx="2981">
                  <c:v>66.670000076293945</c:v>
                </c:pt>
                <c:pt idx="2982">
                  <c:v>66.690000057220459</c:v>
                </c:pt>
                <c:pt idx="2983">
                  <c:v>66.720000028610229</c:v>
                </c:pt>
                <c:pt idx="2984">
                  <c:v>66.740000009536743</c:v>
                </c:pt>
                <c:pt idx="2985">
                  <c:v>66.760000228881836</c:v>
                </c:pt>
                <c:pt idx="2986">
                  <c:v>66.790000200271606</c:v>
                </c:pt>
                <c:pt idx="2987">
                  <c:v>66.81000018119812</c:v>
                </c:pt>
                <c:pt idx="2988">
                  <c:v>66.830000162124634</c:v>
                </c:pt>
                <c:pt idx="2989">
                  <c:v>66.850000143051147</c:v>
                </c:pt>
                <c:pt idx="2990">
                  <c:v>66.880000114440918</c:v>
                </c:pt>
                <c:pt idx="2991">
                  <c:v>66.900000095367432</c:v>
                </c:pt>
                <c:pt idx="2992">
                  <c:v>66.920000076293945</c:v>
                </c:pt>
                <c:pt idx="2993">
                  <c:v>66.950000047683716</c:v>
                </c:pt>
                <c:pt idx="2994">
                  <c:v>66.970000028610229</c:v>
                </c:pt>
                <c:pt idx="2995">
                  <c:v>66.990000009536743</c:v>
                </c:pt>
                <c:pt idx="2996">
                  <c:v>67.020000219345093</c:v>
                </c:pt>
                <c:pt idx="2997">
                  <c:v>67.040000200271606</c:v>
                </c:pt>
                <c:pt idx="2998">
                  <c:v>67.06000018119812</c:v>
                </c:pt>
                <c:pt idx="2999">
                  <c:v>67.080000162124634</c:v>
                </c:pt>
                <c:pt idx="3000">
                  <c:v>67.110000133514404</c:v>
                </c:pt>
                <c:pt idx="3001">
                  <c:v>67.130000114440918</c:v>
                </c:pt>
                <c:pt idx="3002">
                  <c:v>67.150000095367432</c:v>
                </c:pt>
                <c:pt idx="3003">
                  <c:v>67.180000066757202</c:v>
                </c:pt>
                <c:pt idx="3004">
                  <c:v>67.200000047683716</c:v>
                </c:pt>
                <c:pt idx="3005">
                  <c:v>67.220000028610229</c:v>
                </c:pt>
                <c:pt idx="3006">
                  <c:v>67.240000009536743</c:v>
                </c:pt>
                <c:pt idx="3007">
                  <c:v>67.270000219345093</c:v>
                </c:pt>
                <c:pt idx="3008">
                  <c:v>67.290000200271606</c:v>
                </c:pt>
                <c:pt idx="3009">
                  <c:v>67.31000018119812</c:v>
                </c:pt>
                <c:pt idx="3010">
                  <c:v>67.340000152587891</c:v>
                </c:pt>
                <c:pt idx="3011">
                  <c:v>67.360000133514404</c:v>
                </c:pt>
                <c:pt idx="3012">
                  <c:v>67.380000114440918</c:v>
                </c:pt>
                <c:pt idx="3013">
                  <c:v>67.410000085830688</c:v>
                </c:pt>
                <c:pt idx="3014">
                  <c:v>67.430000066757202</c:v>
                </c:pt>
                <c:pt idx="3015">
                  <c:v>67.450000047683716</c:v>
                </c:pt>
                <c:pt idx="3016">
                  <c:v>67.470000028610229</c:v>
                </c:pt>
                <c:pt idx="3017">
                  <c:v>67.5</c:v>
                </c:pt>
                <c:pt idx="3018">
                  <c:v>67.520000219345093</c:v>
                </c:pt>
                <c:pt idx="3019">
                  <c:v>67.540000200271606</c:v>
                </c:pt>
                <c:pt idx="3020">
                  <c:v>67.570000171661377</c:v>
                </c:pt>
                <c:pt idx="3021">
                  <c:v>67.590000152587891</c:v>
                </c:pt>
                <c:pt idx="3022">
                  <c:v>67.610000133514404</c:v>
                </c:pt>
                <c:pt idx="3023">
                  <c:v>67.630000114440918</c:v>
                </c:pt>
                <c:pt idx="3024">
                  <c:v>67.660000085830688</c:v>
                </c:pt>
                <c:pt idx="3025">
                  <c:v>67.680000066757202</c:v>
                </c:pt>
                <c:pt idx="3026">
                  <c:v>67.700000047683716</c:v>
                </c:pt>
                <c:pt idx="3027">
                  <c:v>67.730000019073486</c:v>
                </c:pt>
                <c:pt idx="3028">
                  <c:v>67.75</c:v>
                </c:pt>
                <c:pt idx="3029">
                  <c:v>67.770000219345093</c:v>
                </c:pt>
                <c:pt idx="3030">
                  <c:v>67.790000200271606</c:v>
                </c:pt>
                <c:pt idx="3031">
                  <c:v>67.820000171661377</c:v>
                </c:pt>
                <c:pt idx="3032">
                  <c:v>67.840000152587891</c:v>
                </c:pt>
                <c:pt idx="3033">
                  <c:v>67.860000133514404</c:v>
                </c:pt>
                <c:pt idx="3034">
                  <c:v>67.890000104904175</c:v>
                </c:pt>
                <c:pt idx="3035">
                  <c:v>67.910000085830688</c:v>
                </c:pt>
                <c:pt idx="3036">
                  <c:v>67.930000066757202</c:v>
                </c:pt>
                <c:pt idx="3037">
                  <c:v>67.950000047683716</c:v>
                </c:pt>
                <c:pt idx="3038">
                  <c:v>67.980000019073486</c:v>
                </c:pt>
                <c:pt idx="3039">
                  <c:v>68</c:v>
                </c:pt>
                <c:pt idx="3040">
                  <c:v>68.020000219345093</c:v>
                </c:pt>
                <c:pt idx="3041">
                  <c:v>68.050000190734863</c:v>
                </c:pt>
                <c:pt idx="3042">
                  <c:v>68.070000171661377</c:v>
                </c:pt>
                <c:pt idx="3043">
                  <c:v>68.090000152587891</c:v>
                </c:pt>
                <c:pt idx="3044">
                  <c:v>68.110000133514404</c:v>
                </c:pt>
                <c:pt idx="3045">
                  <c:v>68.130000114440918</c:v>
                </c:pt>
                <c:pt idx="3046">
                  <c:v>68.160000085830688</c:v>
                </c:pt>
                <c:pt idx="3047">
                  <c:v>68.180000066757202</c:v>
                </c:pt>
                <c:pt idx="3048">
                  <c:v>68.200000047683716</c:v>
                </c:pt>
                <c:pt idx="3049">
                  <c:v>68.230000019073486</c:v>
                </c:pt>
                <c:pt idx="3050">
                  <c:v>68.25</c:v>
                </c:pt>
                <c:pt idx="3051">
                  <c:v>68.270000219345093</c:v>
                </c:pt>
                <c:pt idx="3052">
                  <c:v>68.290000200271606</c:v>
                </c:pt>
                <c:pt idx="3053">
                  <c:v>68.320000171661377</c:v>
                </c:pt>
                <c:pt idx="3054">
                  <c:v>68.340000152587891</c:v>
                </c:pt>
                <c:pt idx="3055">
                  <c:v>68.360000133514404</c:v>
                </c:pt>
                <c:pt idx="3056">
                  <c:v>68.390000104904175</c:v>
                </c:pt>
                <c:pt idx="3057">
                  <c:v>68.410000085830688</c:v>
                </c:pt>
                <c:pt idx="3058">
                  <c:v>68.430000066757202</c:v>
                </c:pt>
                <c:pt idx="3059">
                  <c:v>68.460000038146973</c:v>
                </c:pt>
                <c:pt idx="3060">
                  <c:v>68.480000019073486</c:v>
                </c:pt>
                <c:pt idx="3061">
                  <c:v>68.5</c:v>
                </c:pt>
                <c:pt idx="3062">
                  <c:v>68.520000219345093</c:v>
                </c:pt>
                <c:pt idx="3063">
                  <c:v>68.550000190734863</c:v>
                </c:pt>
                <c:pt idx="3064">
                  <c:v>68.570000171661377</c:v>
                </c:pt>
                <c:pt idx="3065">
                  <c:v>68.590000152587891</c:v>
                </c:pt>
                <c:pt idx="3066">
                  <c:v>68.620000123977661</c:v>
                </c:pt>
                <c:pt idx="3067">
                  <c:v>68.640000104904175</c:v>
                </c:pt>
                <c:pt idx="3068">
                  <c:v>68.660000085830688</c:v>
                </c:pt>
                <c:pt idx="3069">
                  <c:v>68.680000066757202</c:v>
                </c:pt>
                <c:pt idx="3070">
                  <c:v>68.710000038146973</c:v>
                </c:pt>
                <c:pt idx="3071">
                  <c:v>68.730000019073486</c:v>
                </c:pt>
                <c:pt idx="3072">
                  <c:v>68.75</c:v>
                </c:pt>
                <c:pt idx="3073">
                  <c:v>68.78000020980835</c:v>
                </c:pt>
                <c:pt idx="3074">
                  <c:v>68.800000190734863</c:v>
                </c:pt>
                <c:pt idx="3075">
                  <c:v>68.820000171661377</c:v>
                </c:pt>
                <c:pt idx="3076">
                  <c:v>68.850000143051147</c:v>
                </c:pt>
                <c:pt idx="3077">
                  <c:v>68.870000123977661</c:v>
                </c:pt>
                <c:pt idx="3078">
                  <c:v>68.890000104904175</c:v>
                </c:pt>
                <c:pt idx="3079">
                  <c:v>68.910000085830688</c:v>
                </c:pt>
                <c:pt idx="3080">
                  <c:v>68.940000057220459</c:v>
                </c:pt>
                <c:pt idx="3081">
                  <c:v>68.960000038146973</c:v>
                </c:pt>
                <c:pt idx="3082">
                  <c:v>69.350000143051147</c:v>
                </c:pt>
                <c:pt idx="3083">
                  <c:v>69.360000133514404</c:v>
                </c:pt>
                <c:pt idx="3084">
                  <c:v>69.360000133514404</c:v>
                </c:pt>
                <c:pt idx="3085">
                  <c:v>69.360000133514404</c:v>
                </c:pt>
                <c:pt idx="3086">
                  <c:v>69.360000133514404</c:v>
                </c:pt>
                <c:pt idx="3087">
                  <c:v>69.360000133514404</c:v>
                </c:pt>
                <c:pt idx="3088">
                  <c:v>69.360000133514404</c:v>
                </c:pt>
                <c:pt idx="3089">
                  <c:v>69.360000133514404</c:v>
                </c:pt>
                <c:pt idx="3090">
                  <c:v>69.360000133514404</c:v>
                </c:pt>
                <c:pt idx="3091">
                  <c:v>69.360000133514404</c:v>
                </c:pt>
                <c:pt idx="3092">
                  <c:v>69.360000133514404</c:v>
                </c:pt>
                <c:pt idx="3093">
                  <c:v>69.360000133514404</c:v>
                </c:pt>
                <c:pt idx="3094">
                  <c:v>69.360000133514404</c:v>
                </c:pt>
                <c:pt idx="3095">
                  <c:v>69.360000133514404</c:v>
                </c:pt>
                <c:pt idx="3096">
                  <c:v>69.360000133514404</c:v>
                </c:pt>
                <c:pt idx="3097">
                  <c:v>69.360000133514404</c:v>
                </c:pt>
                <c:pt idx="3098">
                  <c:v>69.360000133514404</c:v>
                </c:pt>
                <c:pt idx="3099">
                  <c:v>69.370000123977661</c:v>
                </c:pt>
                <c:pt idx="3100">
                  <c:v>69.400000095367432</c:v>
                </c:pt>
                <c:pt idx="3101">
                  <c:v>69.420000076293945</c:v>
                </c:pt>
                <c:pt idx="3102">
                  <c:v>69.440000057220459</c:v>
                </c:pt>
                <c:pt idx="3103">
                  <c:v>69.460000038146973</c:v>
                </c:pt>
                <c:pt idx="3104">
                  <c:v>69.490000009536743</c:v>
                </c:pt>
                <c:pt idx="3105">
                  <c:v>69.510000228881836</c:v>
                </c:pt>
                <c:pt idx="3106">
                  <c:v>69.53000020980835</c:v>
                </c:pt>
                <c:pt idx="3107">
                  <c:v>69.56000018119812</c:v>
                </c:pt>
                <c:pt idx="3108">
                  <c:v>69.580000162124634</c:v>
                </c:pt>
                <c:pt idx="3109">
                  <c:v>69.600000143051147</c:v>
                </c:pt>
                <c:pt idx="3110">
                  <c:v>69.630000114440918</c:v>
                </c:pt>
                <c:pt idx="3111">
                  <c:v>69.650000095367432</c:v>
                </c:pt>
                <c:pt idx="3112">
                  <c:v>69.670000076293945</c:v>
                </c:pt>
                <c:pt idx="3113">
                  <c:v>69.690000057220459</c:v>
                </c:pt>
                <c:pt idx="3114">
                  <c:v>69.720000028610229</c:v>
                </c:pt>
                <c:pt idx="3115">
                  <c:v>69.740000009536743</c:v>
                </c:pt>
                <c:pt idx="3116">
                  <c:v>69.760000228881836</c:v>
                </c:pt>
                <c:pt idx="3117">
                  <c:v>69.790000200271606</c:v>
                </c:pt>
                <c:pt idx="3118">
                  <c:v>69.81000018119812</c:v>
                </c:pt>
                <c:pt idx="3119">
                  <c:v>69.830000162124634</c:v>
                </c:pt>
                <c:pt idx="3120">
                  <c:v>69.850000143051147</c:v>
                </c:pt>
                <c:pt idx="3121">
                  <c:v>69.880000114440918</c:v>
                </c:pt>
                <c:pt idx="3122">
                  <c:v>69.900000095367432</c:v>
                </c:pt>
                <c:pt idx="3123">
                  <c:v>69.920000076293945</c:v>
                </c:pt>
                <c:pt idx="3124">
                  <c:v>69.950000047683716</c:v>
                </c:pt>
                <c:pt idx="3125">
                  <c:v>69.970000028610229</c:v>
                </c:pt>
                <c:pt idx="3126">
                  <c:v>69.990000009536743</c:v>
                </c:pt>
                <c:pt idx="3127">
                  <c:v>70.010000228881836</c:v>
                </c:pt>
                <c:pt idx="3128">
                  <c:v>70.040000200271606</c:v>
                </c:pt>
                <c:pt idx="3129">
                  <c:v>70.06000018119812</c:v>
                </c:pt>
                <c:pt idx="3130">
                  <c:v>70.080000162124634</c:v>
                </c:pt>
                <c:pt idx="3131">
                  <c:v>70.100000143051147</c:v>
                </c:pt>
                <c:pt idx="3132">
                  <c:v>70.130000114440918</c:v>
                </c:pt>
                <c:pt idx="3133">
                  <c:v>70.150000095367432</c:v>
                </c:pt>
                <c:pt idx="3134">
                  <c:v>70.170000076293945</c:v>
                </c:pt>
                <c:pt idx="3135">
                  <c:v>70.190000057220459</c:v>
                </c:pt>
                <c:pt idx="3136">
                  <c:v>70.220000028610229</c:v>
                </c:pt>
                <c:pt idx="3137">
                  <c:v>70.240000009536743</c:v>
                </c:pt>
                <c:pt idx="3138">
                  <c:v>70.260000228881836</c:v>
                </c:pt>
                <c:pt idx="3139">
                  <c:v>70.290000200271606</c:v>
                </c:pt>
                <c:pt idx="3140">
                  <c:v>70.31000018119812</c:v>
                </c:pt>
                <c:pt idx="3141">
                  <c:v>70.330000162124634</c:v>
                </c:pt>
                <c:pt idx="3142">
                  <c:v>70.350000143051147</c:v>
                </c:pt>
                <c:pt idx="3143">
                  <c:v>70.380000114440918</c:v>
                </c:pt>
                <c:pt idx="3144">
                  <c:v>70.400000095367432</c:v>
                </c:pt>
                <c:pt idx="3145">
                  <c:v>70.420000076293945</c:v>
                </c:pt>
                <c:pt idx="3146">
                  <c:v>70.450000047683716</c:v>
                </c:pt>
                <c:pt idx="3147">
                  <c:v>70.470000028610229</c:v>
                </c:pt>
                <c:pt idx="3148">
                  <c:v>70.490000009536743</c:v>
                </c:pt>
                <c:pt idx="3149">
                  <c:v>70.520000219345093</c:v>
                </c:pt>
                <c:pt idx="3150">
                  <c:v>70.540000200271606</c:v>
                </c:pt>
                <c:pt idx="3151">
                  <c:v>70.56000018119812</c:v>
                </c:pt>
                <c:pt idx="3152">
                  <c:v>70.580000162124634</c:v>
                </c:pt>
                <c:pt idx="3153">
                  <c:v>70.610000133514404</c:v>
                </c:pt>
                <c:pt idx="3154">
                  <c:v>70.630000114440918</c:v>
                </c:pt>
                <c:pt idx="3155">
                  <c:v>70.650000095367432</c:v>
                </c:pt>
                <c:pt idx="3156">
                  <c:v>70.680000066757202</c:v>
                </c:pt>
                <c:pt idx="3157">
                  <c:v>70.700000047683716</c:v>
                </c:pt>
                <c:pt idx="3158">
                  <c:v>70.720000028610229</c:v>
                </c:pt>
                <c:pt idx="3159">
                  <c:v>70.740000009536743</c:v>
                </c:pt>
                <c:pt idx="3160">
                  <c:v>70.770000219345093</c:v>
                </c:pt>
                <c:pt idx="3161">
                  <c:v>70.790000200271606</c:v>
                </c:pt>
                <c:pt idx="3162">
                  <c:v>70.81000018119812</c:v>
                </c:pt>
                <c:pt idx="3163">
                  <c:v>70.840000152587891</c:v>
                </c:pt>
                <c:pt idx="3164">
                  <c:v>70.860000133514404</c:v>
                </c:pt>
                <c:pt idx="3165">
                  <c:v>70.880000114440918</c:v>
                </c:pt>
                <c:pt idx="3166">
                  <c:v>70.910000085830688</c:v>
                </c:pt>
                <c:pt idx="3167">
                  <c:v>70.930000066757202</c:v>
                </c:pt>
                <c:pt idx="3168">
                  <c:v>70.950000047683716</c:v>
                </c:pt>
                <c:pt idx="3169">
                  <c:v>70.970000028610229</c:v>
                </c:pt>
                <c:pt idx="3170">
                  <c:v>71</c:v>
                </c:pt>
                <c:pt idx="3171">
                  <c:v>71.020000219345093</c:v>
                </c:pt>
                <c:pt idx="3172">
                  <c:v>71.040000200271606</c:v>
                </c:pt>
                <c:pt idx="3173">
                  <c:v>71.070000171661377</c:v>
                </c:pt>
                <c:pt idx="3174">
                  <c:v>71.090000152587891</c:v>
                </c:pt>
                <c:pt idx="3175">
                  <c:v>71.110000133514404</c:v>
                </c:pt>
                <c:pt idx="3176">
                  <c:v>71.130000114440918</c:v>
                </c:pt>
                <c:pt idx="3177">
                  <c:v>71.160000085830688</c:v>
                </c:pt>
                <c:pt idx="3178">
                  <c:v>71.180000066757202</c:v>
                </c:pt>
                <c:pt idx="3179">
                  <c:v>71.200000047683716</c:v>
                </c:pt>
                <c:pt idx="3180">
                  <c:v>71.230000019073486</c:v>
                </c:pt>
                <c:pt idx="3181">
                  <c:v>71.25</c:v>
                </c:pt>
                <c:pt idx="3182">
                  <c:v>71.270000219345093</c:v>
                </c:pt>
                <c:pt idx="3183">
                  <c:v>71.300000190734863</c:v>
                </c:pt>
                <c:pt idx="3184">
                  <c:v>71.320000171661377</c:v>
                </c:pt>
                <c:pt idx="3185">
                  <c:v>71.340000152587891</c:v>
                </c:pt>
                <c:pt idx="3186">
                  <c:v>71.360000133514404</c:v>
                </c:pt>
                <c:pt idx="3187">
                  <c:v>71.390000104904175</c:v>
                </c:pt>
                <c:pt idx="3188">
                  <c:v>71.410000085830688</c:v>
                </c:pt>
                <c:pt idx="3189">
                  <c:v>71.430000066757202</c:v>
                </c:pt>
                <c:pt idx="3190">
                  <c:v>71.460000038146973</c:v>
                </c:pt>
                <c:pt idx="3191">
                  <c:v>71.480000019073486</c:v>
                </c:pt>
                <c:pt idx="3192">
                  <c:v>71.5</c:v>
                </c:pt>
                <c:pt idx="3193">
                  <c:v>71.520000219345093</c:v>
                </c:pt>
                <c:pt idx="3194">
                  <c:v>71.550000190734863</c:v>
                </c:pt>
                <c:pt idx="3195">
                  <c:v>71.570000171661377</c:v>
                </c:pt>
                <c:pt idx="3196">
                  <c:v>71.590000152587891</c:v>
                </c:pt>
                <c:pt idx="3197">
                  <c:v>71.620000123977661</c:v>
                </c:pt>
                <c:pt idx="3198">
                  <c:v>71.640000104904175</c:v>
                </c:pt>
                <c:pt idx="3199">
                  <c:v>71.660000085830688</c:v>
                </c:pt>
                <c:pt idx="3200">
                  <c:v>71.690000057220459</c:v>
                </c:pt>
                <c:pt idx="3201">
                  <c:v>71.710000038146973</c:v>
                </c:pt>
                <c:pt idx="3202">
                  <c:v>71.730000019073486</c:v>
                </c:pt>
                <c:pt idx="3203">
                  <c:v>71.75</c:v>
                </c:pt>
                <c:pt idx="3204">
                  <c:v>71.78000020980835</c:v>
                </c:pt>
                <c:pt idx="3205">
                  <c:v>71.800000190734863</c:v>
                </c:pt>
                <c:pt idx="3206">
                  <c:v>71.820000171661377</c:v>
                </c:pt>
                <c:pt idx="3207">
                  <c:v>71.850000143051147</c:v>
                </c:pt>
                <c:pt idx="3208">
                  <c:v>71.870000123977661</c:v>
                </c:pt>
                <c:pt idx="3209">
                  <c:v>71.890000104904175</c:v>
                </c:pt>
                <c:pt idx="3210">
                  <c:v>71.910000085830688</c:v>
                </c:pt>
                <c:pt idx="3211">
                  <c:v>71.940000057220459</c:v>
                </c:pt>
                <c:pt idx="3212">
                  <c:v>71.960000038146973</c:v>
                </c:pt>
                <c:pt idx="3213">
                  <c:v>71.980000019073486</c:v>
                </c:pt>
                <c:pt idx="3214">
                  <c:v>72</c:v>
                </c:pt>
                <c:pt idx="3215">
                  <c:v>72.03000020980835</c:v>
                </c:pt>
                <c:pt idx="3216">
                  <c:v>72.050000190734863</c:v>
                </c:pt>
                <c:pt idx="3217">
                  <c:v>72.070000171661377</c:v>
                </c:pt>
                <c:pt idx="3218">
                  <c:v>72.100000143051147</c:v>
                </c:pt>
                <c:pt idx="3219">
                  <c:v>72.120000123977661</c:v>
                </c:pt>
                <c:pt idx="3220">
                  <c:v>72.140000104904175</c:v>
                </c:pt>
                <c:pt idx="3221">
                  <c:v>72.160000085830688</c:v>
                </c:pt>
                <c:pt idx="3222">
                  <c:v>72.190000057220459</c:v>
                </c:pt>
                <c:pt idx="3223">
                  <c:v>72.210000038146973</c:v>
                </c:pt>
                <c:pt idx="3224">
                  <c:v>72.230000019073486</c:v>
                </c:pt>
                <c:pt idx="3225">
                  <c:v>72.25</c:v>
                </c:pt>
                <c:pt idx="3226">
                  <c:v>72.28000020980835</c:v>
                </c:pt>
                <c:pt idx="3227">
                  <c:v>72.300000190734863</c:v>
                </c:pt>
                <c:pt idx="3228">
                  <c:v>72.320000171661377</c:v>
                </c:pt>
                <c:pt idx="3229">
                  <c:v>72.350000143051147</c:v>
                </c:pt>
                <c:pt idx="3230">
                  <c:v>72.370000123977661</c:v>
                </c:pt>
                <c:pt idx="3231">
                  <c:v>72.390000104904175</c:v>
                </c:pt>
                <c:pt idx="3232">
                  <c:v>72.410000085830688</c:v>
                </c:pt>
                <c:pt idx="3233">
                  <c:v>72.440000057220459</c:v>
                </c:pt>
                <c:pt idx="3234">
                  <c:v>72.460000038146973</c:v>
                </c:pt>
                <c:pt idx="3235">
                  <c:v>72.480000019073486</c:v>
                </c:pt>
                <c:pt idx="3236">
                  <c:v>72.510000228881836</c:v>
                </c:pt>
                <c:pt idx="3237">
                  <c:v>72.53000020980835</c:v>
                </c:pt>
                <c:pt idx="3238">
                  <c:v>72.550000190734863</c:v>
                </c:pt>
                <c:pt idx="3239">
                  <c:v>72.580000162124634</c:v>
                </c:pt>
                <c:pt idx="3240">
                  <c:v>72.600000143051147</c:v>
                </c:pt>
                <c:pt idx="3241">
                  <c:v>72.620000123977661</c:v>
                </c:pt>
                <c:pt idx="3242">
                  <c:v>72.640000104904175</c:v>
                </c:pt>
                <c:pt idx="3243">
                  <c:v>72.670000076293945</c:v>
                </c:pt>
                <c:pt idx="3244">
                  <c:v>72.690000057220459</c:v>
                </c:pt>
                <c:pt idx="3245">
                  <c:v>72.710000038146973</c:v>
                </c:pt>
                <c:pt idx="3246">
                  <c:v>72.740000009536743</c:v>
                </c:pt>
                <c:pt idx="3247">
                  <c:v>72.760000228881836</c:v>
                </c:pt>
                <c:pt idx="3248">
                  <c:v>72.78000020980835</c:v>
                </c:pt>
                <c:pt idx="3249">
                  <c:v>72.800000190734863</c:v>
                </c:pt>
                <c:pt idx="3250">
                  <c:v>72.830000162124634</c:v>
                </c:pt>
                <c:pt idx="3251">
                  <c:v>72.850000143051147</c:v>
                </c:pt>
                <c:pt idx="3252">
                  <c:v>72.870000123977661</c:v>
                </c:pt>
                <c:pt idx="3253">
                  <c:v>72.900000095367432</c:v>
                </c:pt>
                <c:pt idx="3254">
                  <c:v>72.920000076293945</c:v>
                </c:pt>
                <c:pt idx="3255">
                  <c:v>72.940000057220459</c:v>
                </c:pt>
                <c:pt idx="3256">
                  <c:v>72.970000028610229</c:v>
                </c:pt>
                <c:pt idx="3257">
                  <c:v>72.990000009536743</c:v>
                </c:pt>
                <c:pt idx="3258">
                  <c:v>73.010000228881836</c:v>
                </c:pt>
                <c:pt idx="3259">
                  <c:v>73.03000020980835</c:v>
                </c:pt>
                <c:pt idx="3260">
                  <c:v>73.06000018119812</c:v>
                </c:pt>
                <c:pt idx="3261">
                  <c:v>73.080000162124634</c:v>
                </c:pt>
                <c:pt idx="3262">
                  <c:v>73.100000143051147</c:v>
                </c:pt>
                <c:pt idx="3263">
                  <c:v>73.130000114440918</c:v>
                </c:pt>
                <c:pt idx="3264">
                  <c:v>73.150000095367432</c:v>
                </c:pt>
                <c:pt idx="3265">
                  <c:v>73.170000076293945</c:v>
                </c:pt>
                <c:pt idx="3266">
                  <c:v>73.190000057220459</c:v>
                </c:pt>
                <c:pt idx="3267">
                  <c:v>73.220000028610229</c:v>
                </c:pt>
                <c:pt idx="3268">
                  <c:v>73.240000009536743</c:v>
                </c:pt>
                <c:pt idx="3269">
                  <c:v>73.260000228881836</c:v>
                </c:pt>
                <c:pt idx="3270">
                  <c:v>73.290000200271606</c:v>
                </c:pt>
                <c:pt idx="3271">
                  <c:v>73.31000018119812</c:v>
                </c:pt>
                <c:pt idx="3272">
                  <c:v>73.330000162124634</c:v>
                </c:pt>
                <c:pt idx="3273">
                  <c:v>73.360000133514404</c:v>
                </c:pt>
                <c:pt idx="3274">
                  <c:v>73.380000114440918</c:v>
                </c:pt>
                <c:pt idx="3275">
                  <c:v>73.400000095367432</c:v>
                </c:pt>
                <c:pt idx="3276">
                  <c:v>73.420000076293945</c:v>
                </c:pt>
                <c:pt idx="3277">
                  <c:v>73.450000047683716</c:v>
                </c:pt>
                <c:pt idx="3278">
                  <c:v>73.470000028610229</c:v>
                </c:pt>
                <c:pt idx="3279">
                  <c:v>73.490000009536743</c:v>
                </c:pt>
                <c:pt idx="3280">
                  <c:v>73.520000219345093</c:v>
                </c:pt>
                <c:pt idx="3281">
                  <c:v>73.540000200271606</c:v>
                </c:pt>
                <c:pt idx="3282">
                  <c:v>73.56000018119812</c:v>
                </c:pt>
                <c:pt idx="3283">
                  <c:v>73.580000162124634</c:v>
                </c:pt>
                <c:pt idx="3284">
                  <c:v>73.610000133514404</c:v>
                </c:pt>
                <c:pt idx="3285">
                  <c:v>73.630000114440918</c:v>
                </c:pt>
                <c:pt idx="3286">
                  <c:v>73.650000095367432</c:v>
                </c:pt>
                <c:pt idx="3287">
                  <c:v>73.680000066757202</c:v>
                </c:pt>
                <c:pt idx="3288">
                  <c:v>73.700000047683716</c:v>
                </c:pt>
                <c:pt idx="3289">
                  <c:v>73.720000028610229</c:v>
                </c:pt>
                <c:pt idx="3290">
                  <c:v>73.75</c:v>
                </c:pt>
                <c:pt idx="3291">
                  <c:v>73.770000219345093</c:v>
                </c:pt>
                <c:pt idx="3292">
                  <c:v>73.790000200271606</c:v>
                </c:pt>
                <c:pt idx="3293">
                  <c:v>73.81000018119812</c:v>
                </c:pt>
                <c:pt idx="3294">
                  <c:v>73.840000152587891</c:v>
                </c:pt>
                <c:pt idx="3295">
                  <c:v>73.860000133514404</c:v>
                </c:pt>
                <c:pt idx="3296">
                  <c:v>73.880000114440918</c:v>
                </c:pt>
                <c:pt idx="3297">
                  <c:v>73.910000085830688</c:v>
                </c:pt>
                <c:pt idx="3298">
                  <c:v>73.930000066757202</c:v>
                </c:pt>
                <c:pt idx="3299">
                  <c:v>73.950000047683716</c:v>
                </c:pt>
                <c:pt idx="3300">
                  <c:v>73.970000028610229</c:v>
                </c:pt>
                <c:pt idx="3301">
                  <c:v>74</c:v>
                </c:pt>
                <c:pt idx="3302">
                  <c:v>74.020000219345093</c:v>
                </c:pt>
                <c:pt idx="3303">
                  <c:v>74.040000200271606</c:v>
                </c:pt>
                <c:pt idx="3304">
                  <c:v>74.070000171661377</c:v>
                </c:pt>
                <c:pt idx="3305">
                  <c:v>74.090000152587891</c:v>
                </c:pt>
                <c:pt idx="3306">
                  <c:v>74.110000133514404</c:v>
                </c:pt>
                <c:pt idx="3307">
                  <c:v>74.130000114440918</c:v>
                </c:pt>
                <c:pt idx="3308">
                  <c:v>74.160000085830688</c:v>
                </c:pt>
                <c:pt idx="3309">
                  <c:v>74.180000066757202</c:v>
                </c:pt>
                <c:pt idx="3310">
                  <c:v>74.200000047683716</c:v>
                </c:pt>
                <c:pt idx="3311">
                  <c:v>74.220000028610229</c:v>
                </c:pt>
                <c:pt idx="3312">
                  <c:v>74.25</c:v>
                </c:pt>
                <c:pt idx="3313">
                  <c:v>74.270000219345093</c:v>
                </c:pt>
                <c:pt idx="3314">
                  <c:v>74.290000200271606</c:v>
                </c:pt>
                <c:pt idx="3315">
                  <c:v>74.31000018119812</c:v>
                </c:pt>
                <c:pt idx="3316">
                  <c:v>74.340000152587891</c:v>
                </c:pt>
                <c:pt idx="3317">
                  <c:v>74.360000133514404</c:v>
                </c:pt>
                <c:pt idx="3318">
                  <c:v>74.990000009536743</c:v>
                </c:pt>
                <c:pt idx="3319">
                  <c:v>74.990000009536743</c:v>
                </c:pt>
                <c:pt idx="3320">
                  <c:v>74.990000009536743</c:v>
                </c:pt>
                <c:pt idx="3321">
                  <c:v>74.990000009536743</c:v>
                </c:pt>
                <c:pt idx="3322">
                  <c:v>74.990000009536743</c:v>
                </c:pt>
                <c:pt idx="3323">
                  <c:v>74.990000009536743</c:v>
                </c:pt>
                <c:pt idx="3324">
                  <c:v>74.990000009536743</c:v>
                </c:pt>
                <c:pt idx="3325">
                  <c:v>74.990000009536743</c:v>
                </c:pt>
                <c:pt idx="3326">
                  <c:v>74.990000009536743</c:v>
                </c:pt>
                <c:pt idx="3327">
                  <c:v>74.990000009536743</c:v>
                </c:pt>
                <c:pt idx="3328">
                  <c:v>74.990000009536743</c:v>
                </c:pt>
                <c:pt idx="3329">
                  <c:v>74.990000009536743</c:v>
                </c:pt>
                <c:pt idx="3330">
                  <c:v>74.990000009536743</c:v>
                </c:pt>
                <c:pt idx="3331">
                  <c:v>74.990000009536743</c:v>
                </c:pt>
                <c:pt idx="3332">
                  <c:v>74.990000009536743</c:v>
                </c:pt>
                <c:pt idx="3333">
                  <c:v>74.990000009536743</c:v>
                </c:pt>
                <c:pt idx="3334">
                  <c:v>74.990000009536743</c:v>
                </c:pt>
                <c:pt idx="3335">
                  <c:v>74.990000009536743</c:v>
                </c:pt>
                <c:pt idx="3336">
                  <c:v>74.990000009536743</c:v>
                </c:pt>
                <c:pt idx="3337">
                  <c:v>74.990000009536743</c:v>
                </c:pt>
                <c:pt idx="3338">
                  <c:v>74.990000009536743</c:v>
                </c:pt>
                <c:pt idx="3339">
                  <c:v>74.990000009536743</c:v>
                </c:pt>
                <c:pt idx="3340">
                  <c:v>74.990000009536743</c:v>
                </c:pt>
                <c:pt idx="3341">
                  <c:v>74.990000009536743</c:v>
                </c:pt>
                <c:pt idx="3342">
                  <c:v>74.990000009536743</c:v>
                </c:pt>
                <c:pt idx="3343">
                  <c:v>74.990000009536743</c:v>
                </c:pt>
                <c:pt idx="3344">
                  <c:v>74.990000009536743</c:v>
                </c:pt>
                <c:pt idx="3345">
                  <c:v>75</c:v>
                </c:pt>
                <c:pt idx="3346">
                  <c:v>75.020000219345093</c:v>
                </c:pt>
                <c:pt idx="3347">
                  <c:v>75.050000190734863</c:v>
                </c:pt>
                <c:pt idx="3348">
                  <c:v>75.070000171661377</c:v>
                </c:pt>
                <c:pt idx="3349">
                  <c:v>75.090000152587891</c:v>
                </c:pt>
                <c:pt idx="3350">
                  <c:v>75.120000123977661</c:v>
                </c:pt>
                <c:pt idx="3351">
                  <c:v>75.140000104904175</c:v>
                </c:pt>
                <c:pt idx="3352">
                  <c:v>75.160000085830688</c:v>
                </c:pt>
                <c:pt idx="3353">
                  <c:v>75.190000057220459</c:v>
                </c:pt>
                <c:pt idx="3354">
                  <c:v>75.210000038146973</c:v>
                </c:pt>
                <c:pt idx="3355">
                  <c:v>75.230000019073486</c:v>
                </c:pt>
                <c:pt idx="3356">
                  <c:v>75.25</c:v>
                </c:pt>
                <c:pt idx="3357">
                  <c:v>75.28000020980835</c:v>
                </c:pt>
                <c:pt idx="3358">
                  <c:v>75.300000190734863</c:v>
                </c:pt>
                <c:pt idx="3359">
                  <c:v>75.320000171661377</c:v>
                </c:pt>
                <c:pt idx="3360">
                  <c:v>75.350000143051147</c:v>
                </c:pt>
                <c:pt idx="3361">
                  <c:v>75.370000123977661</c:v>
                </c:pt>
                <c:pt idx="3362">
                  <c:v>75.390000104904175</c:v>
                </c:pt>
                <c:pt idx="3363">
                  <c:v>75.410000085830688</c:v>
                </c:pt>
                <c:pt idx="3364">
                  <c:v>75.440000057220459</c:v>
                </c:pt>
                <c:pt idx="3365">
                  <c:v>75.460000038146973</c:v>
                </c:pt>
                <c:pt idx="3366">
                  <c:v>75.480000019073486</c:v>
                </c:pt>
                <c:pt idx="3367">
                  <c:v>75.510000228881836</c:v>
                </c:pt>
                <c:pt idx="3368">
                  <c:v>75.53000020980835</c:v>
                </c:pt>
                <c:pt idx="3369">
                  <c:v>75.550000190734863</c:v>
                </c:pt>
                <c:pt idx="3370">
                  <c:v>75.580000162124634</c:v>
                </c:pt>
                <c:pt idx="3371">
                  <c:v>75.600000143051147</c:v>
                </c:pt>
                <c:pt idx="3372">
                  <c:v>75.620000123977661</c:v>
                </c:pt>
                <c:pt idx="3373">
                  <c:v>75.640000104904175</c:v>
                </c:pt>
                <c:pt idx="3374">
                  <c:v>75.670000076293945</c:v>
                </c:pt>
                <c:pt idx="3375">
                  <c:v>75.690000057220459</c:v>
                </c:pt>
                <c:pt idx="3376">
                  <c:v>75.710000038146973</c:v>
                </c:pt>
                <c:pt idx="3377">
                  <c:v>75.740000009536743</c:v>
                </c:pt>
                <c:pt idx="3378">
                  <c:v>75.760000228881836</c:v>
                </c:pt>
                <c:pt idx="3379">
                  <c:v>75.78000020980835</c:v>
                </c:pt>
                <c:pt idx="3380">
                  <c:v>75.800000190734863</c:v>
                </c:pt>
                <c:pt idx="3381">
                  <c:v>75.830000162124634</c:v>
                </c:pt>
                <c:pt idx="3382">
                  <c:v>75.850000143051147</c:v>
                </c:pt>
                <c:pt idx="3383">
                  <c:v>75.870000123977661</c:v>
                </c:pt>
                <c:pt idx="3384">
                  <c:v>75.900000095367432</c:v>
                </c:pt>
                <c:pt idx="3385">
                  <c:v>75.920000076293945</c:v>
                </c:pt>
                <c:pt idx="3386">
                  <c:v>75.940000057220459</c:v>
                </c:pt>
                <c:pt idx="3387">
                  <c:v>75.970000028610229</c:v>
                </c:pt>
                <c:pt idx="3388">
                  <c:v>75.990000009536743</c:v>
                </c:pt>
                <c:pt idx="3389">
                  <c:v>76.010000228881836</c:v>
                </c:pt>
                <c:pt idx="3390">
                  <c:v>76.03000020980835</c:v>
                </c:pt>
                <c:pt idx="3391">
                  <c:v>76.06000018119812</c:v>
                </c:pt>
                <c:pt idx="3392">
                  <c:v>76.080000162124634</c:v>
                </c:pt>
                <c:pt idx="3393">
                  <c:v>76.100000143051147</c:v>
                </c:pt>
                <c:pt idx="3394">
                  <c:v>76.130000114440918</c:v>
                </c:pt>
                <c:pt idx="3395">
                  <c:v>76.150000095367432</c:v>
                </c:pt>
                <c:pt idx="3396">
                  <c:v>76.170000076293945</c:v>
                </c:pt>
                <c:pt idx="3397">
                  <c:v>76.190000057220459</c:v>
                </c:pt>
                <c:pt idx="3398">
                  <c:v>76.220000028610229</c:v>
                </c:pt>
                <c:pt idx="3399">
                  <c:v>76.240000009536743</c:v>
                </c:pt>
                <c:pt idx="3400">
                  <c:v>76.260000228881836</c:v>
                </c:pt>
                <c:pt idx="3401">
                  <c:v>76.28000020980835</c:v>
                </c:pt>
                <c:pt idx="3402">
                  <c:v>76.31000018119812</c:v>
                </c:pt>
                <c:pt idx="3403">
                  <c:v>76.330000162124634</c:v>
                </c:pt>
                <c:pt idx="3404">
                  <c:v>76.350000143051147</c:v>
                </c:pt>
                <c:pt idx="3405">
                  <c:v>76.370000123977661</c:v>
                </c:pt>
                <c:pt idx="3406">
                  <c:v>76.400000095367432</c:v>
                </c:pt>
                <c:pt idx="3407">
                  <c:v>76.420000076293945</c:v>
                </c:pt>
                <c:pt idx="3408">
                  <c:v>76.440000057220459</c:v>
                </c:pt>
                <c:pt idx="3409">
                  <c:v>76.470000028610229</c:v>
                </c:pt>
                <c:pt idx="3410">
                  <c:v>76.490000009536743</c:v>
                </c:pt>
                <c:pt idx="3411">
                  <c:v>76.510000228881836</c:v>
                </c:pt>
                <c:pt idx="3412">
                  <c:v>76.53000020980835</c:v>
                </c:pt>
                <c:pt idx="3413">
                  <c:v>76.56000018119812</c:v>
                </c:pt>
                <c:pt idx="3414">
                  <c:v>76.580000162124634</c:v>
                </c:pt>
                <c:pt idx="3415">
                  <c:v>76.600000143051147</c:v>
                </c:pt>
                <c:pt idx="3416">
                  <c:v>76.630000114440918</c:v>
                </c:pt>
                <c:pt idx="3417">
                  <c:v>76.650000095367432</c:v>
                </c:pt>
                <c:pt idx="3418">
                  <c:v>76.670000076293945</c:v>
                </c:pt>
                <c:pt idx="3419">
                  <c:v>76.690000057220459</c:v>
                </c:pt>
                <c:pt idx="3420">
                  <c:v>76.720000028610229</c:v>
                </c:pt>
                <c:pt idx="3421">
                  <c:v>76.740000009536743</c:v>
                </c:pt>
                <c:pt idx="3422">
                  <c:v>76.760000228881836</c:v>
                </c:pt>
                <c:pt idx="3423">
                  <c:v>76.790000200271606</c:v>
                </c:pt>
                <c:pt idx="3424">
                  <c:v>76.81000018119812</c:v>
                </c:pt>
                <c:pt idx="3425">
                  <c:v>76.830000162124634</c:v>
                </c:pt>
                <c:pt idx="3426">
                  <c:v>76.860000133514404</c:v>
                </c:pt>
                <c:pt idx="3427">
                  <c:v>76.880000114440918</c:v>
                </c:pt>
                <c:pt idx="3428">
                  <c:v>76.900000095367432</c:v>
                </c:pt>
                <c:pt idx="3429">
                  <c:v>76.920000076293945</c:v>
                </c:pt>
                <c:pt idx="3430">
                  <c:v>76.950000047683716</c:v>
                </c:pt>
                <c:pt idx="3431">
                  <c:v>76.970000028610229</c:v>
                </c:pt>
                <c:pt idx="3432">
                  <c:v>76.990000009536743</c:v>
                </c:pt>
                <c:pt idx="3433">
                  <c:v>77.020000219345093</c:v>
                </c:pt>
                <c:pt idx="3434">
                  <c:v>77.040000200271606</c:v>
                </c:pt>
                <c:pt idx="3435">
                  <c:v>77.06000018119812</c:v>
                </c:pt>
                <c:pt idx="3436">
                  <c:v>77.080000162124634</c:v>
                </c:pt>
                <c:pt idx="3437">
                  <c:v>77.110000133514404</c:v>
                </c:pt>
                <c:pt idx="3438">
                  <c:v>77.130000114440918</c:v>
                </c:pt>
                <c:pt idx="3439">
                  <c:v>77.150000095367432</c:v>
                </c:pt>
                <c:pt idx="3440">
                  <c:v>77.180000066757202</c:v>
                </c:pt>
                <c:pt idx="3441">
                  <c:v>77.200000047683716</c:v>
                </c:pt>
                <c:pt idx="3442">
                  <c:v>77.220000028610229</c:v>
                </c:pt>
                <c:pt idx="3443">
                  <c:v>77.25</c:v>
                </c:pt>
                <c:pt idx="3444">
                  <c:v>77.270000219345093</c:v>
                </c:pt>
                <c:pt idx="3445">
                  <c:v>77.290000200271606</c:v>
                </c:pt>
                <c:pt idx="3446">
                  <c:v>77.31000018119812</c:v>
                </c:pt>
                <c:pt idx="3447">
                  <c:v>77.340000152587891</c:v>
                </c:pt>
                <c:pt idx="3448">
                  <c:v>77.360000133514404</c:v>
                </c:pt>
                <c:pt idx="3449">
                  <c:v>77.380000114440918</c:v>
                </c:pt>
                <c:pt idx="3450">
                  <c:v>77.410000085830688</c:v>
                </c:pt>
                <c:pt idx="3451">
                  <c:v>77.430000066757202</c:v>
                </c:pt>
                <c:pt idx="3452">
                  <c:v>77.450000047683716</c:v>
                </c:pt>
                <c:pt idx="3453">
                  <c:v>77.470000028610229</c:v>
                </c:pt>
                <c:pt idx="3454">
                  <c:v>77.5</c:v>
                </c:pt>
                <c:pt idx="3455">
                  <c:v>77.520000219345093</c:v>
                </c:pt>
                <c:pt idx="3456">
                  <c:v>77.540000200271606</c:v>
                </c:pt>
                <c:pt idx="3457">
                  <c:v>77.570000171661377</c:v>
                </c:pt>
                <c:pt idx="3458">
                  <c:v>77.590000152587891</c:v>
                </c:pt>
                <c:pt idx="3459">
                  <c:v>77.610000133514404</c:v>
                </c:pt>
                <c:pt idx="3460">
                  <c:v>77.640000104904175</c:v>
                </c:pt>
                <c:pt idx="3461">
                  <c:v>77.660000085830688</c:v>
                </c:pt>
                <c:pt idx="3462">
                  <c:v>77.680000066757202</c:v>
                </c:pt>
                <c:pt idx="3463">
                  <c:v>77.700000047683716</c:v>
                </c:pt>
                <c:pt idx="3464">
                  <c:v>77.730000019073486</c:v>
                </c:pt>
                <c:pt idx="3465">
                  <c:v>77.75</c:v>
                </c:pt>
                <c:pt idx="3466">
                  <c:v>77.770000219345093</c:v>
                </c:pt>
                <c:pt idx="3467">
                  <c:v>77.800000190734863</c:v>
                </c:pt>
                <c:pt idx="3468">
                  <c:v>77.820000171661377</c:v>
                </c:pt>
                <c:pt idx="3469">
                  <c:v>77.840000152587891</c:v>
                </c:pt>
                <c:pt idx="3470">
                  <c:v>77.860000133514404</c:v>
                </c:pt>
                <c:pt idx="3471">
                  <c:v>77.890000104904175</c:v>
                </c:pt>
                <c:pt idx="3472">
                  <c:v>77.910000085830688</c:v>
                </c:pt>
                <c:pt idx="3473">
                  <c:v>77.930000066757202</c:v>
                </c:pt>
                <c:pt idx="3474">
                  <c:v>77.960000038146973</c:v>
                </c:pt>
                <c:pt idx="3475">
                  <c:v>77.980000019073486</c:v>
                </c:pt>
                <c:pt idx="3476">
                  <c:v>78</c:v>
                </c:pt>
                <c:pt idx="3477">
                  <c:v>78.03000020980835</c:v>
                </c:pt>
                <c:pt idx="3478">
                  <c:v>78.050000190734863</c:v>
                </c:pt>
                <c:pt idx="3479">
                  <c:v>78.070000171661377</c:v>
                </c:pt>
                <c:pt idx="3480">
                  <c:v>78.090000152587891</c:v>
                </c:pt>
                <c:pt idx="3481">
                  <c:v>78.120000123977661</c:v>
                </c:pt>
                <c:pt idx="3482">
                  <c:v>78.140000104904175</c:v>
                </c:pt>
                <c:pt idx="3483">
                  <c:v>78.160000085830688</c:v>
                </c:pt>
                <c:pt idx="3484">
                  <c:v>78.190000057220459</c:v>
                </c:pt>
                <c:pt idx="3485">
                  <c:v>78.210000038146973</c:v>
                </c:pt>
                <c:pt idx="3486">
                  <c:v>78.230000019073486</c:v>
                </c:pt>
                <c:pt idx="3487">
                  <c:v>78.25</c:v>
                </c:pt>
                <c:pt idx="3488">
                  <c:v>78.270000219345093</c:v>
                </c:pt>
                <c:pt idx="3489">
                  <c:v>78.300000190734863</c:v>
                </c:pt>
                <c:pt idx="3490">
                  <c:v>78.320000171661377</c:v>
                </c:pt>
                <c:pt idx="3491">
                  <c:v>78.340000152587891</c:v>
                </c:pt>
                <c:pt idx="3492">
                  <c:v>78.360000133514404</c:v>
                </c:pt>
                <c:pt idx="3493">
                  <c:v>78.390000104904175</c:v>
                </c:pt>
                <c:pt idx="3494">
                  <c:v>78.410000085830688</c:v>
                </c:pt>
                <c:pt idx="3495">
                  <c:v>78.430000066757202</c:v>
                </c:pt>
                <c:pt idx="3496">
                  <c:v>78.460000038146973</c:v>
                </c:pt>
                <c:pt idx="3497">
                  <c:v>78.480000019073486</c:v>
                </c:pt>
                <c:pt idx="3498">
                  <c:v>78.5</c:v>
                </c:pt>
                <c:pt idx="3499">
                  <c:v>78.520000219345093</c:v>
                </c:pt>
                <c:pt idx="3500">
                  <c:v>78.550000190734863</c:v>
                </c:pt>
                <c:pt idx="3501">
                  <c:v>78.570000171661377</c:v>
                </c:pt>
                <c:pt idx="3502">
                  <c:v>78.590000152587891</c:v>
                </c:pt>
                <c:pt idx="3503">
                  <c:v>78.620000123977661</c:v>
                </c:pt>
                <c:pt idx="3504">
                  <c:v>78.640000104904175</c:v>
                </c:pt>
                <c:pt idx="3505">
                  <c:v>78.660000085830688</c:v>
                </c:pt>
                <c:pt idx="3506">
                  <c:v>78.690000057220459</c:v>
                </c:pt>
                <c:pt idx="3507">
                  <c:v>78.710000038146973</c:v>
                </c:pt>
                <c:pt idx="3508">
                  <c:v>78.730000019073486</c:v>
                </c:pt>
                <c:pt idx="3509">
                  <c:v>78.75</c:v>
                </c:pt>
                <c:pt idx="3510">
                  <c:v>78.78000020980835</c:v>
                </c:pt>
                <c:pt idx="3511">
                  <c:v>78.800000190734863</c:v>
                </c:pt>
                <c:pt idx="3512">
                  <c:v>78.820000171661377</c:v>
                </c:pt>
                <c:pt idx="3513">
                  <c:v>78.850000143051147</c:v>
                </c:pt>
                <c:pt idx="3514">
                  <c:v>78.870000123977661</c:v>
                </c:pt>
                <c:pt idx="3515">
                  <c:v>78.890000104904175</c:v>
                </c:pt>
                <c:pt idx="3516">
                  <c:v>78.920000076293945</c:v>
                </c:pt>
                <c:pt idx="3517">
                  <c:v>78.940000057220459</c:v>
                </c:pt>
                <c:pt idx="3518">
                  <c:v>78.960000038146973</c:v>
                </c:pt>
                <c:pt idx="3519">
                  <c:v>78.980000019073486</c:v>
                </c:pt>
                <c:pt idx="3520">
                  <c:v>79.010000228881836</c:v>
                </c:pt>
                <c:pt idx="3521">
                  <c:v>79.03000020980835</c:v>
                </c:pt>
                <c:pt idx="3522">
                  <c:v>79.050000190734863</c:v>
                </c:pt>
                <c:pt idx="3523">
                  <c:v>79.080000162124634</c:v>
                </c:pt>
                <c:pt idx="3524">
                  <c:v>79.100000143051147</c:v>
                </c:pt>
                <c:pt idx="3525">
                  <c:v>79.120000123977661</c:v>
                </c:pt>
                <c:pt idx="3526">
                  <c:v>79.140000104904175</c:v>
                </c:pt>
                <c:pt idx="3527">
                  <c:v>79.170000076293945</c:v>
                </c:pt>
                <c:pt idx="3528">
                  <c:v>79.190000057220459</c:v>
                </c:pt>
                <c:pt idx="3529">
                  <c:v>79.210000038146973</c:v>
                </c:pt>
                <c:pt idx="3530">
                  <c:v>79.240000009536743</c:v>
                </c:pt>
                <c:pt idx="3531">
                  <c:v>79.260000228881836</c:v>
                </c:pt>
                <c:pt idx="3532">
                  <c:v>79.28000020980835</c:v>
                </c:pt>
                <c:pt idx="3533">
                  <c:v>79.31000018119812</c:v>
                </c:pt>
                <c:pt idx="3534">
                  <c:v>79.330000162124634</c:v>
                </c:pt>
                <c:pt idx="3535">
                  <c:v>79.350000143051147</c:v>
                </c:pt>
                <c:pt idx="3536">
                  <c:v>79.370000123977661</c:v>
                </c:pt>
                <c:pt idx="3537">
                  <c:v>79.400000095367432</c:v>
                </c:pt>
                <c:pt idx="3538">
                  <c:v>79.420000076293945</c:v>
                </c:pt>
                <c:pt idx="3539">
                  <c:v>79.440000057220459</c:v>
                </c:pt>
                <c:pt idx="3540">
                  <c:v>79.470000028610229</c:v>
                </c:pt>
                <c:pt idx="3541">
                  <c:v>79.490000009536743</c:v>
                </c:pt>
                <c:pt idx="3542">
                  <c:v>79.510000228881836</c:v>
                </c:pt>
                <c:pt idx="3543">
                  <c:v>79.53000020980835</c:v>
                </c:pt>
                <c:pt idx="3544">
                  <c:v>79.56000018119812</c:v>
                </c:pt>
                <c:pt idx="3545">
                  <c:v>79.580000162124634</c:v>
                </c:pt>
                <c:pt idx="3546">
                  <c:v>79.600000143051147</c:v>
                </c:pt>
                <c:pt idx="3547">
                  <c:v>79.630000114440918</c:v>
                </c:pt>
                <c:pt idx="3548">
                  <c:v>79.650000095367432</c:v>
                </c:pt>
                <c:pt idx="3549">
                  <c:v>79.670000076293945</c:v>
                </c:pt>
                <c:pt idx="3550">
                  <c:v>79.700000047683716</c:v>
                </c:pt>
                <c:pt idx="3551">
                  <c:v>79.720000028610229</c:v>
                </c:pt>
                <c:pt idx="3552">
                  <c:v>79.740000009536743</c:v>
                </c:pt>
                <c:pt idx="3553">
                  <c:v>79.760000228881836</c:v>
                </c:pt>
                <c:pt idx="3554">
                  <c:v>79.790000200271606</c:v>
                </c:pt>
                <c:pt idx="3555">
                  <c:v>79.81000018119812</c:v>
                </c:pt>
                <c:pt idx="3556">
                  <c:v>79.830000162124634</c:v>
                </c:pt>
                <c:pt idx="3557">
                  <c:v>79.860000133514404</c:v>
                </c:pt>
                <c:pt idx="3558">
                  <c:v>79.880000114440918</c:v>
                </c:pt>
                <c:pt idx="3559">
                  <c:v>79.900000095367432</c:v>
                </c:pt>
                <c:pt idx="3560">
                  <c:v>79.920000076293945</c:v>
                </c:pt>
                <c:pt idx="3561">
                  <c:v>79.950000047683716</c:v>
                </c:pt>
                <c:pt idx="3562">
                  <c:v>79.970000028610229</c:v>
                </c:pt>
                <c:pt idx="3563">
                  <c:v>79.990000009536743</c:v>
                </c:pt>
                <c:pt idx="3564">
                  <c:v>80.460000038146973</c:v>
                </c:pt>
                <c:pt idx="3565">
                  <c:v>80.460000038146973</c:v>
                </c:pt>
                <c:pt idx="3566">
                  <c:v>80.460000038146973</c:v>
                </c:pt>
                <c:pt idx="3567">
                  <c:v>80.460000038146973</c:v>
                </c:pt>
                <c:pt idx="3568">
                  <c:v>80.460000038146973</c:v>
                </c:pt>
                <c:pt idx="3569">
                  <c:v>80.460000038146973</c:v>
                </c:pt>
                <c:pt idx="3570">
                  <c:v>80.460000038146973</c:v>
                </c:pt>
                <c:pt idx="3571">
                  <c:v>80.460000038146973</c:v>
                </c:pt>
                <c:pt idx="3572">
                  <c:v>80.460000038146973</c:v>
                </c:pt>
                <c:pt idx="3573">
                  <c:v>80.460000038146973</c:v>
                </c:pt>
                <c:pt idx="3574">
                  <c:v>80.460000038146973</c:v>
                </c:pt>
                <c:pt idx="3575">
                  <c:v>80.460000038146973</c:v>
                </c:pt>
                <c:pt idx="3576">
                  <c:v>80.460000038146973</c:v>
                </c:pt>
                <c:pt idx="3577">
                  <c:v>80.460000038146973</c:v>
                </c:pt>
                <c:pt idx="3578">
                  <c:v>80.460000038146973</c:v>
                </c:pt>
                <c:pt idx="3579">
                  <c:v>80.460000038146973</c:v>
                </c:pt>
                <c:pt idx="3580">
                  <c:v>80.460000038146973</c:v>
                </c:pt>
                <c:pt idx="3581">
                  <c:v>80.460000038146973</c:v>
                </c:pt>
                <c:pt idx="3582">
                  <c:v>80.460000038146973</c:v>
                </c:pt>
                <c:pt idx="3583">
                  <c:v>80.460000038146973</c:v>
                </c:pt>
                <c:pt idx="3584">
                  <c:v>80.470000028610229</c:v>
                </c:pt>
                <c:pt idx="3585">
                  <c:v>80.490000009536743</c:v>
                </c:pt>
                <c:pt idx="3586">
                  <c:v>80.520000219345093</c:v>
                </c:pt>
                <c:pt idx="3587">
                  <c:v>80.540000200271606</c:v>
                </c:pt>
                <c:pt idx="3588">
                  <c:v>80.56000018119812</c:v>
                </c:pt>
                <c:pt idx="3589">
                  <c:v>80.580000162124634</c:v>
                </c:pt>
                <c:pt idx="3590">
                  <c:v>80.610000133514404</c:v>
                </c:pt>
                <c:pt idx="3591">
                  <c:v>80.630000114440918</c:v>
                </c:pt>
                <c:pt idx="3592">
                  <c:v>80.650000095367432</c:v>
                </c:pt>
                <c:pt idx="3593">
                  <c:v>80.680000066757202</c:v>
                </c:pt>
                <c:pt idx="3594">
                  <c:v>80.700000047683716</c:v>
                </c:pt>
                <c:pt idx="3595">
                  <c:v>80.720000028610229</c:v>
                </c:pt>
                <c:pt idx="3596">
                  <c:v>80.75</c:v>
                </c:pt>
                <c:pt idx="3597">
                  <c:v>80.770000219345093</c:v>
                </c:pt>
                <c:pt idx="3598">
                  <c:v>80.790000200271606</c:v>
                </c:pt>
                <c:pt idx="3599">
                  <c:v>80.81000018119812</c:v>
                </c:pt>
                <c:pt idx="3600">
                  <c:v>80.840000152587891</c:v>
                </c:pt>
                <c:pt idx="3601">
                  <c:v>80.860000133514404</c:v>
                </c:pt>
                <c:pt idx="3602">
                  <c:v>80.880000114440918</c:v>
                </c:pt>
                <c:pt idx="3603">
                  <c:v>80.910000085830688</c:v>
                </c:pt>
                <c:pt idx="3604">
                  <c:v>80.930000066757202</c:v>
                </c:pt>
                <c:pt idx="3605">
                  <c:v>80.950000047683716</c:v>
                </c:pt>
                <c:pt idx="3606">
                  <c:v>80.970000028610229</c:v>
                </c:pt>
                <c:pt idx="3607">
                  <c:v>81</c:v>
                </c:pt>
                <c:pt idx="3608">
                  <c:v>81.020000219345093</c:v>
                </c:pt>
                <c:pt idx="3609">
                  <c:v>81.040000200271606</c:v>
                </c:pt>
                <c:pt idx="3610">
                  <c:v>81.070000171661377</c:v>
                </c:pt>
                <c:pt idx="3611">
                  <c:v>81.090000152587891</c:v>
                </c:pt>
                <c:pt idx="3612">
                  <c:v>81.110000133514404</c:v>
                </c:pt>
                <c:pt idx="3613">
                  <c:v>81.140000104904175</c:v>
                </c:pt>
                <c:pt idx="3614">
                  <c:v>81.160000085830688</c:v>
                </c:pt>
                <c:pt idx="3615">
                  <c:v>81.180000066757202</c:v>
                </c:pt>
                <c:pt idx="3616">
                  <c:v>81.200000047683716</c:v>
                </c:pt>
                <c:pt idx="3617">
                  <c:v>81.230000019073486</c:v>
                </c:pt>
                <c:pt idx="3618">
                  <c:v>81.25</c:v>
                </c:pt>
                <c:pt idx="3619">
                  <c:v>81.270000219345093</c:v>
                </c:pt>
                <c:pt idx="3620">
                  <c:v>81.300000190734863</c:v>
                </c:pt>
                <c:pt idx="3621">
                  <c:v>81.320000171661377</c:v>
                </c:pt>
                <c:pt idx="3622">
                  <c:v>81.340000152587891</c:v>
                </c:pt>
                <c:pt idx="3623">
                  <c:v>81.360000133514404</c:v>
                </c:pt>
                <c:pt idx="3624">
                  <c:v>81.390000104904175</c:v>
                </c:pt>
                <c:pt idx="3625">
                  <c:v>81.410000085830688</c:v>
                </c:pt>
                <c:pt idx="3626">
                  <c:v>81.430000066757202</c:v>
                </c:pt>
                <c:pt idx="3627">
                  <c:v>81.460000038146973</c:v>
                </c:pt>
                <c:pt idx="3628">
                  <c:v>81.480000019073486</c:v>
                </c:pt>
                <c:pt idx="3629">
                  <c:v>81.5</c:v>
                </c:pt>
                <c:pt idx="3630">
                  <c:v>81.53000020980835</c:v>
                </c:pt>
                <c:pt idx="3631">
                  <c:v>81.550000190734863</c:v>
                </c:pt>
                <c:pt idx="3632">
                  <c:v>81.570000171661377</c:v>
                </c:pt>
                <c:pt idx="3633">
                  <c:v>81.590000152587891</c:v>
                </c:pt>
                <c:pt idx="3634">
                  <c:v>81.620000123977661</c:v>
                </c:pt>
                <c:pt idx="3635">
                  <c:v>81.640000104904175</c:v>
                </c:pt>
                <c:pt idx="3636">
                  <c:v>81.660000085830688</c:v>
                </c:pt>
                <c:pt idx="3637">
                  <c:v>81.690000057220459</c:v>
                </c:pt>
                <c:pt idx="3638">
                  <c:v>81.710000038146973</c:v>
                </c:pt>
                <c:pt idx="3639">
                  <c:v>81.730000019073486</c:v>
                </c:pt>
                <c:pt idx="3640">
                  <c:v>81.75</c:v>
                </c:pt>
                <c:pt idx="3641">
                  <c:v>81.78000020980835</c:v>
                </c:pt>
                <c:pt idx="3642">
                  <c:v>81.800000190734863</c:v>
                </c:pt>
                <c:pt idx="3643">
                  <c:v>81.820000171661377</c:v>
                </c:pt>
                <c:pt idx="3644">
                  <c:v>81.850000143051147</c:v>
                </c:pt>
                <c:pt idx="3645">
                  <c:v>81.870000123977661</c:v>
                </c:pt>
                <c:pt idx="3646">
                  <c:v>81.890000104904175</c:v>
                </c:pt>
                <c:pt idx="3647">
                  <c:v>81.920000076293945</c:v>
                </c:pt>
                <c:pt idx="3648">
                  <c:v>81.940000057220459</c:v>
                </c:pt>
                <c:pt idx="3649">
                  <c:v>81.960000038146973</c:v>
                </c:pt>
                <c:pt idx="3650">
                  <c:v>81.980000019073486</c:v>
                </c:pt>
                <c:pt idx="3651">
                  <c:v>82.010000228881836</c:v>
                </c:pt>
                <c:pt idx="3652">
                  <c:v>82.03000020980835</c:v>
                </c:pt>
                <c:pt idx="3653">
                  <c:v>82.050000190734863</c:v>
                </c:pt>
                <c:pt idx="3654">
                  <c:v>82.080000162124634</c:v>
                </c:pt>
                <c:pt idx="3655">
                  <c:v>82.100000143051147</c:v>
                </c:pt>
                <c:pt idx="3656">
                  <c:v>82.120000123977661</c:v>
                </c:pt>
                <c:pt idx="3657">
                  <c:v>82.140000104904175</c:v>
                </c:pt>
                <c:pt idx="3658">
                  <c:v>82.170000076293945</c:v>
                </c:pt>
                <c:pt idx="3659">
                  <c:v>82.190000057220459</c:v>
                </c:pt>
                <c:pt idx="3660">
                  <c:v>82.210000038146973</c:v>
                </c:pt>
                <c:pt idx="3661">
                  <c:v>82.240000009536743</c:v>
                </c:pt>
                <c:pt idx="3662">
                  <c:v>82.260000228881836</c:v>
                </c:pt>
                <c:pt idx="3663">
                  <c:v>82.28000020980835</c:v>
                </c:pt>
                <c:pt idx="3664">
                  <c:v>82.31000018119812</c:v>
                </c:pt>
                <c:pt idx="3665">
                  <c:v>82.330000162124634</c:v>
                </c:pt>
                <c:pt idx="3666">
                  <c:v>82.350000143051147</c:v>
                </c:pt>
                <c:pt idx="3667">
                  <c:v>82.370000123977661</c:v>
                </c:pt>
                <c:pt idx="3668">
                  <c:v>82.400000095367432</c:v>
                </c:pt>
                <c:pt idx="3669">
                  <c:v>82.420000076293945</c:v>
                </c:pt>
                <c:pt idx="3670">
                  <c:v>82.440000057220459</c:v>
                </c:pt>
                <c:pt idx="3671">
                  <c:v>82.460000038146973</c:v>
                </c:pt>
                <c:pt idx="3672">
                  <c:v>82.490000009536743</c:v>
                </c:pt>
                <c:pt idx="3673">
                  <c:v>82.510000228881836</c:v>
                </c:pt>
                <c:pt idx="3674">
                  <c:v>82.53000020980835</c:v>
                </c:pt>
                <c:pt idx="3675">
                  <c:v>82.550000190734863</c:v>
                </c:pt>
                <c:pt idx="3676">
                  <c:v>82.580000162124634</c:v>
                </c:pt>
                <c:pt idx="3677">
                  <c:v>82.600000143051147</c:v>
                </c:pt>
                <c:pt idx="3678">
                  <c:v>82.620000123977661</c:v>
                </c:pt>
                <c:pt idx="3679">
                  <c:v>82.650000095367432</c:v>
                </c:pt>
                <c:pt idx="3680">
                  <c:v>82.670000076293945</c:v>
                </c:pt>
                <c:pt idx="3681">
                  <c:v>82.690000057220459</c:v>
                </c:pt>
                <c:pt idx="3682">
                  <c:v>82.710000038146973</c:v>
                </c:pt>
                <c:pt idx="3683">
                  <c:v>82.740000009536743</c:v>
                </c:pt>
                <c:pt idx="3684">
                  <c:v>82.760000228881836</c:v>
                </c:pt>
                <c:pt idx="3685">
                  <c:v>82.78000020980835</c:v>
                </c:pt>
                <c:pt idx="3686">
                  <c:v>82.81000018119812</c:v>
                </c:pt>
                <c:pt idx="3687">
                  <c:v>82.830000162124634</c:v>
                </c:pt>
                <c:pt idx="3688">
                  <c:v>82.850000143051147</c:v>
                </c:pt>
                <c:pt idx="3689">
                  <c:v>82.870000123977661</c:v>
                </c:pt>
                <c:pt idx="3690">
                  <c:v>82.900000095367432</c:v>
                </c:pt>
                <c:pt idx="3691">
                  <c:v>82.920000076293945</c:v>
                </c:pt>
                <c:pt idx="3692">
                  <c:v>82.940000057220459</c:v>
                </c:pt>
                <c:pt idx="3693">
                  <c:v>82.970000028610229</c:v>
                </c:pt>
                <c:pt idx="3694">
                  <c:v>82.990000009536743</c:v>
                </c:pt>
                <c:pt idx="3695">
                  <c:v>83.010000228881836</c:v>
                </c:pt>
                <c:pt idx="3696">
                  <c:v>83.03000020980835</c:v>
                </c:pt>
                <c:pt idx="3697">
                  <c:v>83.06000018119812</c:v>
                </c:pt>
                <c:pt idx="3698">
                  <c:v>83.080000162124634</c:v>
                </c:pt>
                <c:pt idx="3699">
                  <c:v>83.100000143051147</c:v>
                </c:pt>
                <c:pt idx="3700">
                  <c:v>83.130000114440918</c:v>
                </c:pt>
                <c:pt idx="3701">
                  <c:v>83.150000095367432</c:v>
                </c:pt>
                <c:pt idx="3702">
                  <c:v>83.170000076293945</c:v>
                </c:pt>
                <c:pt idx="3703">
                  <c:v>83.200000047683716</c:v>
                </c:pt>
                <c:pt idx="3704">
                  <c:v>83.220000028610229</c:v>
                </c:pt>
                <c:pt idx="3705">
                  <c:v>83.240000009536743</c:v>
                </c:pt>
                <c:pt idx="3706">
                  <c:v>83.260000228881836</c:v>
                </c:pt>
                <c:pt idx="3707">
                  <c:v>83.290000200271606</c:v>
                </c:pt>
                <c:pt idx="3708">
                  <c:v>83.31000018119812</c:v>
                </c:pt>
                <c:pt idx="3709">
                  <c:v>83.330000162124634</c:v>
                </c:pt>
                <c:pt idx="3710">
                  <c:v>83.360000133514404</c:v>
                </c:pt>
                <c:pt idx="3711">
                  <c:v>83.380000114440918</c:v>
                </c:pt>
                <c:pt idx="3712">
                  <c:v>83.400000095367432</c:v>
                </c:pt>
                <c:pt idx="3713">
                  <c:v>83.420000076293945</c:v>
                </c:pt>
                <c:pt idx="3714">
                  <c:v>83.450000047683716</c:v>
                </c:pt>
                <c:pt idx="3715">
                  <c:v>83.470000028610229</c:v>
                </c:pt>
                <c:pt idx="3716">
                  <c:v>83.490000009536743</c:v>
                </c:pt>
                <c:pt idx="3717">
                  <c:v>83.520000219345093</c:v>
                </c:pt>
                <c:pt idx="3718">
                  <c:v>83.540000200271606</c:v>
                </c:pt>
                <c:pt idx="3719">
                  <c:v>83.56000018119812</c:v>
                </c:pt>
                <c:pt idx="3720">
                  <c:v>83.590000152587891</c:v>
                </c:pt>
                <c:pt idx="3721">
                  <c:v>83.610000133514404</c:v>
                </c:pt>
                <c:pt idx="3722">
                  <c:v>83.630000114440918</c:v>
                </c:pt>
                <c:pt idx="3723">
                  <c:v>83.650000095367432</c:v>
                </c:pt>
                <c:pt idx="3724">
                  <c:v>83.680000066757202</c:v>
                </c:pt>
                <c:pt idx="3725">
                  <c:v>83.700000047683716</c:v>
                </c:pt>
                <c:pt idx="3726">
                  <c:v>83.720000028610229</c:v>
                </c:pt>
                <c:pt idx="3727">
                  <c:v>83.75</c:v>
                </c:pt>
                <c:pt idx="3728">
                  <c:v>83.770000219345093</c:v>
                </c:pt>
                <c:pt idx="3729">
                  <c:v>83.790000200271606</c:v>
                </c:pt>
                <c:pt idx="3730">
                  <c:v>83.81000018119812</c:v>
                </c:pt>
                <c:pt idx="3731">
                  <c:v>83.840000152587891</c:v>
                </c:pt>
                <c:pt idx="3732">
                  <c:v>83.860000133514404</c:v>
                </c:pt>
                <c:pt idx="3733">
                  <c:v>83.880000114440918</c:v>
                </c:pt>
                <c:pt idx="3734">
                  <c:v>83.910000085830688</c:v>
                </c:pt>
                <c:pt idx="3735">
                  <c:v>83.930000066757202</c:v>
                </c:pt>
                <c:pt idx="3736">
                  <c:v>83.950000047683716</c:v>
                </c:pt>
                <c:pt idx="3737">
                  <c:v>83.980000019073486</c:v>
                </c:pt>
                <c:pt idx="3738">
                  <c:v>84</c:v>
                </c:pt>
                <c:pt idx="3739">
                  <c:v>84.020000219345093</c:v>
                </c:pt>
                <c:pt idx="3740">
                  <c:v>84.040000200271606</c:v>
                </c:pt>
                <c:pt idx="3741">
                  <c:v>84.070000171661377</c:v>
                </c:pt>
                <c:pt idx="3742">
                  <c:v>84.090000152587891</c:v>
                </c:pt>
                <c:pt idx="3743">
                  <c:v>84.110000133514404</c:v>
                </c:pt>
                <c:pt idx="3744">
                  <c:v>84.140000104904175</c:v>
                </c:pt>
                <c:pt idx="3745">
                  <c:v>84.160000085830688</c:v>
                </c:pt>
                <c:pt idx="3746">
                  <c:v>84.180000066757202</c:v>
                </c:pt>
                <c:pt idx="3747">
                  <c:v>84.200000047683716</c:v>
                </c:pt>
                <c:pt idx="3748">
                  <c:v>84.230000019073486</c:v>
                </c:pt>
                <c:pt idx="3749">
                  <c:v>84.25</c:v>
                </c:pt>
                <c:pt idx="3750">
                  <c:v>84.270000219345093</c:v>
                </c:pt>
                <c:pt idx="3751">
                  <c:v>84.300000190734863</c:v>
                </c:pt>
                <c:pt idx="3752">
                  <c:v>84.320000171661377</c:v>
                </c:pt>
                <c:pt idx="3753">
                  <c:v>84.340000152587891</c:v>
                </c:pt>
                <c:pt idx="3754">
                  <c:v>84.370000123977661</c:v>
                </c:pt>
                <c:pt idx="3755">
                  <c:v>84.390000104904175</c:v>
                </c:pt>
                <c:pt idx="3756">
                  <c:v>84.410000085830688</c:v>
                </c:pt>
                <c:pt idx="3757">
                  <c:v>84.430000066757202</c:v>
                </c:pt>
                <c:pt idx="3758">
                  <c:v>84.460000038146973</c:v>
                </c:pt>
                <c:pt idx="3759">
                  <c:v>84.480000019073486</c:v>
                </c:pt>
                <c:pt idx="3760">
                  <c:v>84.5</c:v>
                </c:pt>
                <c:pt idx="3761">
                  <c:v>84.520000219345093</c:v>
                </c:pt>
                <c:pt idx="3762">
                  <c:v>84.550000190734863</c:v>
                </c:pt>
                <c:pt idx="3763">
                  <c:v>84.570000171661377</c:v>
                </c:pt>
                <c:pt idx="3764">
                  <c:v>84.590000152587891</c:v>
                </c:pt>
                <c:pt idx="3765">
                  <c:v>84.610000133514404</c:v>
                </c:pt>
                <c:pt idx="3766">
                  <c:v>84.640000104904175</c:v>
                </c:pt>
                <c:pt idx="3767">
                  <c:v>84.660000085830688</c:v>
                </c:pt>
                <c:pt idx="3768">
                  <c:v>84.680000066757202</c:v>
                </c:pt>
                <c:pt idx="3769">
                  <c:v>84.700000047683716</c:v>
                </c:pt>
                <c:pt idx="3770">
                  <c:v>84.730000019073486</c:v>
                </c:pt>
                <c:pt idx="3771">
                  <c:v>84.75</c:v>
                </c:pt>
                <c:pt idx="3772">
                  <c:v>84.770000219345093</c:v>
                </c:pt>
                <c:pt idx="3773">
                  <c:v>84.800000190734863</c:v>
                </c:pt>
                <c:pt idx="3774">
                  <c:v>84.820000171661377</c:v>
                </c:pt>
                <c:pt idx="3775">
                  <c:v>84.840000152587891</c:v>
                </c:pt>
                <c:pt idx="3776">
                  <c:v>84.860000133514404</c:v>
                </c:pt>
                <c:pt idx="3777">
                  <c:v>84.890000104904175</c:v>
                </c:pt>
                <c:pt idx="3778">
                  <c:v>84.910000085830688</c:v>
                </c:pt>
                <c:pt idx="3779">
                  <c:v>84.930000066757202</c:v>
                </c:pt>
                <c:pt idx="3780">
                  <c:v>84.960000038146973</c:v>
                </c:pt>
                <c:pt idx="3781">
                  <c:v>84.980000019073486</c:v>
                </c:pt>
                <c:pt idx="3782">
                  <c:v>85</c:v>
                </c:pt>
                <c:pt idx="3783">
                  <c:v>85.03000020980835</c:v>
                </c:pt>
                <c:pt idx="3784">
                  <c:v>85.050000190734863</c:v>
                </c:pt>
                <c:pt idx="3785">
                  <c:v>85.070000171661377</c:v>
                </c:pt>
                <c:pt idx="3786">
                  <c:v>85.090000152587891</c:v>
                </c:pt>
                <c:pt idx="3787">
                  <c:v>85.120000123977661</c:v>
                </c:pt>
                <c:pt idx="3788">
                  <c:v>85.140000104904175</c:v>
                </c:pt>
                <c:pt idx="3789">
                  <c:v>85.160000085830688</c:v>
                </c:pt>
                <c:pt idx="3790">
                  <c:v>85.190000057220459</c:v>
                </c:pt>
                <c:pt idx="3791">
                  <c:v>85.210000038146973</c:v>
                </c:pt>
                <c:pt idx="3792">
                  <c:v>85.230000019073486</c:v>
                </c:pt>
                <c:pt idx="3793">
                  <c:v>85.25</c:v>
                </c:pt>
                <c:pt idx="3794">
                  <c:v>85.28000020980835</c:v>
                </c:pt>
                <c:pt idx="3795">
                  <c:v>85.300000190734863</c:v>
                </c:pt>
                <c:pt idx="3796">
                  <c:v>85.320000171661377</c:v>
                </c:pt>
                <c:pt idx="3797">
                  <c:v>85.350000143051147</c:v>
                </c:pt>
                <c:pt idx="3798">
                  <c:v>85.370000123977661</c:v>
                </c:pt>
                <c:pt idx="3799">
                  <c:v>85.390000104904175</c:v>
                </c:pt>
                <c:pt idx="3800">
                  <c:v>85.420000076293945</c:v>
                </c:pt>
                <c:pt idx="3801">
                  <c:v>85.440000057220459</c:v>
                </c:pt>
                <c:pt idx="3802">
                  <c:v>85.460000038146973</c:v>
                </c:pt>
                <c:pt idx="3803">
                  <c:v>85.930000066757202</c:v>
                </c:pt>
                <c:pt idx="3804">
                  <c:v>85.930000066757202</c:v>
                </c:pt>
                <c:pt idx="3805">
                  <c:v>85.930000066757202</c:v>
                </c:pt>
                <c:pt idx="3806">
                  <c:v>85.930000066757202</c:v>
                </c:pt>
                <c:pt idx="3807">
                  <c:v>85.930000066757202</c:v>
                </c:pt>
                <c:pt idx="3808">
                  <c:v>85.930000066757202</c:v>
                </c:pt>
                <c:pt idx="3809">
                  <c:v>85.930000066757202</c:v>
                </c:pt>
                <c:pt idx="3810">
                  <c:v>85.930000066757202</c:v>
                </c:pt>
                <c:pt idx="3811">
                  <c:v>85.930000066757202</c:v>
                </c:pt>
                <c:pt idx="3812">
                  <c:v>85.930000066757202</c:v>
                </c:pt>
                <c:pt idx="3813">
                  <c:v>85.930000066757202</c:v>
                </c:pt>
                <c:pt idx="3814">
                  <c:v>85.930000066757202</c:v>
                </c:pt>
                <c:pt idx="3815">
                  <c:v>85.930000066757202</c:v>
                </c:pt>
                <c:pt idx="3816">
                  <c:v>85.930000066757202</c:v>
                </c:pt>
                <c:pt idx="3817">
                  <c:v>85.930000066757202</c:v>
                </c:pt>
                <c:pt idx="3818">
                  <c:v>85.930000066757202</c:v>
                </c:pt>
                <c:pt idx="3819">
                  <c:v>85.940000057220459</c:v>
                </c:pt>
                <c:pt idx="3820">
                  <c:v>85.940000057220459</c:v>
                </c:pt>
                <c:pt idx="3821">
                  <c:v>85.940000057220459</c:v>
                </c:pt>
                <c:pt idx="3822">
                  <c:v>85.940000057220459</c:v>
                </c:pt>
                <c:pt idx="3823">
                  <c:v>85.940000057220459</c:v>
                </c:pt>
                <c:pt idx="3824">
                  <c:v>85.970000028610229</c:v>
                </c:pt>
                <c:pt idx="3825">
                  <c:v>85.990000009536743</c:v>
                </c:pt>
                <c:pt idx="3826">
                  <c:v>86.010000228881836</c:v>
                </c:pt>
                <c:pt idx="3827">
                  <c:v>86.03000020980835</c:v>
                </c:pt>
                <c:pt idx="3828">
                  <c:v>86.06000018119812</c:v>
                </c:pt>
                <c:pt idx="3829">
                  <c:v>86.080000162124634</c:v>
                </c:pt>
                <c:pt idx="3830">
                  <c:v>86.100000143051147</c:v>
                </c:pt>
                <c:pt idx="3831">
                  <c:v>86.130000114440918</c:v>
                </c:pt>
                <c:pt idx="3832">
                  <c:v>86.150000095367432</c:v>
                </c:pt>
                <c:pt idx="3833">
                  <c:v>86.170000076293945</c:v>
                </c:pt>
                <c:pt idx="3834">
                  <c:v>86.200000047683716</c:v>
                </c:pt>
                <c:pt idx="3835">
                  <c:v>86.220000028610229</c:v>
                </c:pt>
                <c:pt idx="3836">
                  <c:v>86.240000009536743</c:v>
                </c:pt>
                <c:pt idx="3837">
                  <c:v>86.260000228881836</c:v>
                </c:pt>
                <c:pt idx="3838">
                  <c:v>86.290000200271606</c:v>
                </c:pt>
                <c:pt idx="3839">
                  <c:v>86.31000018119812</c:v>
                </c:pt>
                <c:pt idx="3840">
                  <c:v>86.330000162124634</c:v>
                </c:pt>
                <c:pt idx="3841">
                  <c:v>86.360000133514404</c:v>
                </c:pt>
                <c:pt idx="3842">
                  <c:v>86.380000114440918</c:v>
                </c:pt>
                <c:pt idx="3843">
                  <c:v>86.400000095367432</c:v>
                </c:pt>
                <c:pt idx="3844">
                  <c:v>86.420000076293945</c:v>
                </c:pt>
                <c:pt idx="3845">
                  <c:v>86.450000047683716</c:v>
                </c:pt>
                <c:pt idx="3846">
                  <c:v>86.470000028610229</c:v>
                </c:pt>
                <c:pt idx="3847">
                  <c:v>86.490000009536743</c:v>
                </c:pt>
                <c:pt idx="3848">
                  <c:v>86.510000228881836</c:v>
                </c:pt>
                <c:pt idx="3849">
                  <c:v>86.540000200271606</c:v>
                </c:pt>
                <c:pt idx="3850">
                  <c:v>86.56000018119812</c:v>
                </c:pt>
                <c:pt idx="3851">
                  <c:v>86.580000162124634</c:v>
                </c:pt>
                <c:pt idx="3852">
                  <c:v>86.610000133514404</c:v>
                </c:pt>
                <c:pt idx="3853">
                  <c:v>86.630000114440918</c:v>
                </c:pt>
                <c:pt idx="3854">
                  <c:v>86.650000095367432</c:v>
                </c:pt>
                <c:pt idx="3855">
                  <c:v>86.670000076293945</c:v>
                </c:pt>
                <c:pt idx="3856">
                  <c:v>86.700000047683716</c:v>
                </c:pt>
                <c:pt idx="3857">
                  <c:v>86.720000028610229</c:v>
                </c:pt>
                <c:pt idx="3858">
                  <c:v>86.740000009536743</c:v>
                </c:pt>
                <c:pt idx="3859">
                  <c:v>86.760000228881836</c:v>
                </c:pt>
                <c:pt idx="3860">
                  <c:v>86.790000200271606</c:v>
                </c:pt>
                <c:pt idx="3861">
                  <c:v>86.81000018119812</c:v>
                </c:pt>
                <c:pt idx="3862">
                  <c:v>86.830000162124634</c:v>
                </c:pt>
                <c:pt idx="3863">
                  <c:v>86.860000133514404</c:v>
                </c:pt>
                <c:pt idx="3864">
                  <c:v>86.880000114440918</c:v>
                </c:pt>
                <c:pt idx="3865">
                  <c:v>86.900000095367432</c:v>
                </c:pt>
                <c:pt idx="3866">
                  <c:v>86.920000076293945</c:v>
                </c:pt>
                <c:pt idx="3867">
                  <c:v>86.950000047683716</c:v>
                </c:pt>
                <c:pt idx="3868">
                  <c:v>86.970000028610229</c:v>
                </c:pt>
                <c:pt idx="3869">
                  <c:v>86.990000009536743</c:v>
                </c:pt>
                <c:pt idx="3870">
                  <c:v>87.020000219345093</c:v>
                </c:pt>
                <c:pt idx="3871">
                  <c:v>87.040000200271606</c:v>
                </c:pt>
                <c:pt idx="3872">
                  <c:v>87.06000018119812</c:v>
                </c:pt>
                <c:pt idx="3873">
                  <c:v>87.090000152587891</c:v>
                </c:pt>
                <c:pt idx="3874">
                  <c:v>87.110000133514404</c:v>
                </c:pt>
                <c:pt idx="3875">
                  <c:v>87.130000114440918</c:v>
                </c:pt>
                <c:pt idx="3876">
                  <c:v>87.150000095367432</c:v>
                </c:pt>
                <c:pt idx="3877">
                  <c:v>87.180000066757202</c:v>
                </c:pt>
                <c:pt idx="3878">
                  <c:v>87.200000047683716</c:v>
                </c:pt>
                <c:pt idx="3879">
                  <c:v>87.220000028610229</c:v>
                </c:pt>
                <c:pt idx="3880">
                  <c:v>87.25</c:v>
                </c:pt>
                <c:pt idx="3881">
                  <c:v>87.270000219345093</c:v>
                </c:pt>
                <c:pt idx="3882">
                  <c:v>87.290000200271606</c:v>
                </c:pt>
                <c:pt idx="3883">
                  <c:v>87.31000018119812</c:v>
                </c:pt>
                <c:pt idx="3884">
                  <c:v>87.340000152587891</c:v>
                </c:pt>
                <c:pt idx="3885">
                  <c:v>87.360000133514404</c:v>
                </c:pt>
                <c:pt idx="3886">
                  <c:v>87.380000114440918</c:v>
                </c:pt>
                <c:pt idx="3887">
                  <c:v>87.410000085830688</c:v>
                </c:pt>
                <c:pt idx="3888">
                  <c:v>87.430000066757202</c:v>
                </c:pt>
                <c:pt idx="3889">
                  <c:v>87.450000047683716</c:v>
                </c:pt>
                <c:pt idx="3890">
                  <c:v>87.480000019073486</c:v>
                </c:pt>
                <c:pt idx="3891">
                  <c:v>87.5</c:v>
                </c:pt>
                <c:pt idx="3892">
                  <c:v>87.520000219345093</c:v>
                </c:pt>
                <c:pt idx="3893">
                  <c:v>87.540000200271606</c:v>
                </c:pt>
                <c:pt idx="3894">
                  <c:v>87.570000171661377</c:v>
                </c:pt>
                <c:pt idx="3895">
                  <c:v>87.590000152587891</c:v>
                </c:pt>
                <c:pt idx="3896">
                  <c:v>87.610000133514404</c:v>
                </c:pt>
                <c:pt idx="3897">
                  <c:v>87.640000104904175</c:v>
                </c:pt>
                <c:pt idx="3898">
                  <c:v>87.660000085830688</c:v>
                </c:pt>
                <c:pt idx="3899">
                  <c:v>87.680000066757202</c:v>
                </c:pt>
                <c:pt idx="3900">
                  <c:v>87.700000047683716</c:v>
                </c:pt>
                <c:pt idx="3901">
                  <c:v>87.730000019073486</c:v>
                </c:pt>
                <c:pt idx="3902">
                  <c:v>87.75</c:v>
                </c:pt>
                <c:pt idx="3903">
                  <c:v>87.770000219345093</c:v>
                </c:pt>
                <c:pt idx="3904">
                  <c:v>87.800000190734863</c:v>
                </c:pt>
                <c:pt idx="3905">
                  <c:v>87.820000171661377</c:v>
                </c:pt>
                <c:pt idx="3906">
                  <c:v>87.840000152587891</c:v>
                </c:pt>
                <c:pt idx="3907">
                  <c:v>87.870000123977661</c:v>
                </c:pt>
                <c:pt idx="3908">
                  <c:v>87.890000104904175</c:v>
                </c:pt>
                <c:pt idx="3909">
                  <c:v>87.910000085830688</c:v>
                </c:pt>
                <c:pt idx="3910">
                  <c:v>87.930000066757202</c:v>
                </c:pt>
                <c:pt idx="3911">
                  <c:v>87.960000038146973</c:v>
                </c:pt>
                <c:pt idx="3912">
                  <c:v>87.980000019073486</c:v>
                </c:pt>
                <c:pt idx="3913">
                  <c:v>88</c:v>
                </c:pt>
                <c:pt idx="3914">
                  <c:v>88.03000020980835</c:v>
                </c:pt>
                <c:pt idx="3915">
                  <c:v>88.050000190734863</c:v>
                </c:pt>
                <c:pt idx="3916">
                  <c:v>88.070000171661377</c:v>
                </c:pt>
                <c:pt idx="3917">
                  <c:v>88.090000152587891</c:v>
                </c:pt>
                <c:pt idx="3918">
                  <c:v>88.120000123977661</c:v>
                </c:pt>
                <c:pt idx="3919">
                  <c:v>88.140000104904175</c:v>
                </c:pt>
                <c:pt idx="3920">
                  <c:v>88.160000085830688</c:v>
                </c:pt>
                <c:pt idx="3921">
                  <c:v>88.190000057220459</c:v>
                </c:pt>
                <c:pt idx="3922">
                  <c:v>88.210000038146973</c:v>
                </c:pt>
                <c:pt idx="3923">
                  <c:v>88.230000019073486</c:v>
                </c:pt>
                <c:pt idx="3924">
                  <c:v>88.260000228881836</c:v>
                </c:pt>
                <c:pt idx="3925">
                  <c:v>88.28000020980835</c:v>
                </c:pt>
                <c:pt idx="3926">
                  <c:v>88.300000190734863</c:v>
                </c:pt>
                <c:pt idx="3927">
                  <c:v>88.320000171661377</c:v>
                </c:pt>
                <c:pt idx="3928">
                  <c:v>88.350000143051147</c:v>
                </c:pt>
                <c:pt idx="3929">
                  <c:v>88.370000123977661</c:v>
                </c:pt>
                <c:pt idx="3930">
                  <c:v>88.390000104904175</c:v>
                </c:pt>
                <c:pt idx="3931">
                  <c:v>88.420000076293945</c:v>
                </c:pt>
                <c:pt idx="3932">
                  <c:v>88.440000057220459</c:v>
                </c:pt>
                <c:pt idx="3933">
                  <c:v>88.460000038146973</c:v>
                </c:pt>
                <c:pt idx="3934">
                  <c:v>88.480000019073486</c:v>
                </c:pt>
                <c:pt idx="3935">
                  <c:v>88.510000228881836</c:v>
                </c:pt>
                <c:pt idx="3936">
                  <c:v>88.53000020980835</c:v>
                </c:pt>
                <c:pt idx="3937">
                  <c:v>88.550000190734863</c:v>
                </c:pt>
                <c:pt idx="3938">
                  <c:v>88.580000162124634</c:v>
                </c:pt>
                <c:pt idx="3939">
                  <c:v>88.600000143051147</c:v>
                </c:pt>
                <c:pt idx="3940">
                  <c:v>88.620000123977661</c:v>
                </c:pt>
                <c:pt idx="3941">
                  <c:v>88.640000104904175</c:v>
                </c:pt>
                <c:pt idx="3942">
                  <c:v>88.670000076293945</c:v>
                </c:pt>
                <c:pt idx="3943">
                  <c:v>88.690000057220459</c:v>
                </c:pt>
                <c:pt idx="3944">
                  <c:v>88.710000038146973</c:v>
                </c:pt>
                <c:pt idx="3945">
                  <c:v>88.730000019073486</c:v>
                </c:pt>
                <c:pt idx="3946">
                  <c:v>88.760000228881836</c:v>
                </c:pt>
                <c:pt idx="3947">
                  <c:v>88.78000020980835</c:v>
                </c:pt>
                <c:pt idx="3948">
                  <c:v>88.800000190734863</c:v>
                </c:pt>
                <c:pt idx="3949">
                  <c:v>88.820000171661377</c:v>
                </c:pt>
                <c:pt idx="3950">
                  <c:v>88.850000143051147</c:v>
                </c:pt>
                <c:pt idx="3951">
                  <c:v>88.870000123977661</c:v>
                </c:pt>
                <c:pt idx="3952">
                  <c:v>88.890000104904175</c:v>
                </c:pt>
                <c:pt idx="3953">
                  <c:v>88.920000076293945</c:v>
                </c:pt>
                <c:pt idx="3954">
                  <c:v>88.940000057220459</c:v>
                </c:pt>
                <c:pt idx="3955">
                  <c:v>88.960000038146973</c:v>
                </c:pt>
                <c:pt idx="3956">
                  <c:v>88.980000019073486</c:v>
                </c:pt>
                <c:pt idx="3957">
                  <c:v>89.010000228881836</c:v>
                </c:pt>
                <c:pt idx="3958">
                  <c:v>89.03000020980835</c:v>
                </c:pt>
                <c:pt idx="3959">
                  <c:v>89.050000190734863</c:v>
                </c:pt>
                <c:pt idx="3960">
                  <c:v>89.080000162124634</c:v>
                </c:pt>
                <c:pt idx="3961">
                  <c:v>89.100000143051147</c:v>
                </c:pt>
                <c:pt idx="3962">
                  <c:v>89.120000123977661</c:v>
                </c:pt>
                <c:pt idx="3963">
                  <c:v>89.150000095367432</c:v>
                </c:pt>
                <c:pt idx="3964">
                  <c:v>89.170000076293945</c:v>
                </c:pt>
                <c:pt idx="3965">
                  <c:v>89.190000057220459</c:v>
                </c:pt>
                <c:pt idx="3966">
                  <c:v>89.210000038146973</c:v>
                </c:pt>
                <c:pt idx="3967">
                  <c:v>89.240000009536743</c:v>
                </c:pt>
                <c:pt idx="3968">
                  <c:v>89.260000228881836</c:v>
                </c:pt>
                <c:pt idx="3969">
                  <c:v>89.28000020980835</c:v>
                </c:pt>
                <c:pt idx="3970">
                  <c:v>89.31000018119812</c:v>
                </c:pt>
                <c:pt idx="3971">
                  <c:v>89.330000162124634</c:v>
                </c:pt>
                <c:pt idx="3972">
                  <c:v>89.350000143051147</c:v>
                </c:pt>
                <c:pt idx="3973">
                  <c:v>89.370000123977661</c:v>
                </c:pt>
                <c:pt idx="3974">
                  <c:v>89.400000095367432</c:v>
                </c:pt>
                <c:pt idx="3975">
                  <c:v>89.420000076293945</c:v>
                </c:pt>
                <c:pt idx="3976">
                  <c:v>89.440000057220459</c:v>
                </c:pt>
                <c:pt idx="3977">
                  <c:v>89.470000028610229</c:v>
                </c:pt>
                <c:pt idx="3978">
                  <c:v>89.490000009536743</c:v>
                </c:pt>
                <c:pt idx="3979">
                  <c:v>89.510000228881836</c:v>
                </c:pt>
                <c:pt idx="3980">
                  <c:v>89.540000200271606</c:v>
                </c:pt>
                <c:pt idx="3981">
                  <c:v>89.56000018119812</c:v>
                </c:pt>
                <c:pt idx="3982">
                  <c:v>89.580000162124634</c:v>
                </c:pt>
                <c:pt idx="3983">
                  <c:v>89.600000143051147</c:v>
                </c:pt>
                <c:pt idx="3984">
                  <c:v>89.630000114440918</c:v>
                </c:pt>
                <c:pt idx="3985">
                  <c:v>89.650000095367432</c:v>
                </c:pt>
                <c:pt idx="3986">
                  <c:v>89.670000076293945</c:v>
                </c:pt>
                <c:pt idx="3987">
                  <c:v>89.700000047683716</c:v>
                </c:pt>
                <c:pt idx="3988">
                  <c:v>89.720000028610229</c:v>
                </c:pt>
                <c:pt idx="3989">
                  <c:v>89.740000009536743</c:v>
                </c:pt>
                <c:pt idx="3990">
                  <c:v>89.760000228881836</c:v>
                </c:pt>
                <c:pt idx="3991">
                  <c:v>89.790000200271606</c:v>
                </c:pt>
                <c:pt idx="3992">
                  <c:v>89.81000018119812</c:v>
                </c:pt>
                <c:pt idx="3993">
                  <c:v>89.830000162124634</c:v>
                </c:pt>
                <c:pt idx="3994">
                  <c:v>89.860000133514404</c:v>
                </c:pt>
                <c:pt idx="3995">
                  <c:v>89.880000114440918</c:v>
                </c:pt>
                <c:pt idx="3996">
                  <c:v>89.900000095367432</c:v>
                </c:pt>
                <c:pt idx="3997">
                  <c:v>89.930000066757202</c:v>
                </c:pt>
                <c:pt idx="3998">
                  <c:v>89.950000047683716</c:v>
                </c:pt>
                <c:pt idx="3999">
                  <c:v>89.970000028610229</c:v>
                </c:pt>
                <c:pt idx="4000">
                  <c:v>89.990000009536743</c:v>
                </c:pt>
                <c:pt idx="4001">
                  <c:v>90.020000219345093</c:v>
                </c:pt>
                <c:pt idx="4002">
                  <c:v>90.040000200271606</c:v>
                </c:pt>
                <c:pt idx="4003">
                  <c:v>90.06000018119812</c:v>
                </c:pt>
                <c:pt idx="4004">
                  <c:v>90.090000152587891</c:v>
                </c:pt>
                <c:pt idx="4005">
                  <c:v>90.110000133514404</c:v>
                </c:pt>
                <c:pt idx="4006">
                  <c:v>90.130000114440918</c:v>
                </c:pt>
                <c:pt idx="4007">
                  <c:v>90.150000095367432</c:v>
                </c:pt>
                <c:pt idx="4008">
                  <c:v>90.180000066757202</c:v>
                </c:pt>
                <c:pt idx="4009">
                  <c:v>90.200000047683716</c:v>
                </c:pt>
                <c:pt idx="4010">
                  <c:v>90.220000028610229</c:v>
                </c:pt>
                <c:pt idx="4011">
                  <c:v>90.25</c:v>
                </c:pt>
                <c:pt idx="4012">
                  <c:v>90.270000219345093</c:v>
                </c:pt>
                <c:pt idx="4013">
                  <c:v>90.290000200271606</c:v>
                </c:pt>
                <c:pt idx="4014">
                  <c:v>90.320000171661377</c:v>
                </c:pt>
                <c:pt idx="4015">
                  <c:v>90.340000152587891</c:v>
                </c:pt>
                <c:pt idx="4016">
                  <c:v>90.360000133514404</c:v>
                </c:pt>
                <c:pt idx="4017">
                  <c:v>90.380000114440918</c:v>
                </c:pt>
                <c:pt idx="4018">
                  <c:v>90.410000085830688</c:v>
                </c:pt>
                <c:pt idx="4019">
                  <c:v>90.430000066757202</c:v>
                </c:pt>
                <c:pt idx="4020">
                  <c:v>90.450000047683716</c:v>
                </c:pt>
                <c:pt idx="4021">
                  <c:v>90.480000019073486</c:v>
                </c:pt>
                <c:pt idx="4022">
                  <c:v>90.5</c:v>
                </c:pt>
                <c:pt idx="4023">
                  <c:v>90.520000219345093</c:v>
                </c:pt>
                <c:pt idx="4024">
                  <c:v>90.540000200271606</c:v>
                </c:pt>
                <c:pt idx="4025">
                  <c:v>90.570000171661377</c:v>
                </c:pt>
                <c:pt idx="4026">
                  <c:v>90.590000152587891</c:v>
                </c:pt>
                <c:pt idx="4027">
                  <c:v>90.610000133514404</c:v>
                </c:pt>
                <c:pt idx="4028">
                  <c:v>90.630000114440918</c:v>
                </c:pt>
                <c:pt idx="4029">
                  <c:v>90.660000085830688</c:v>
                </c:pt>
                <c:pt idx="4030">
                  <c:v>90.680000066757202</c:v>
                </c:pt>
                <c:pt idx="4031">
                  <c:v>90.700000047683716</c:v>
                </c:pt>
                <c:pt idx="4032">
                  <c:v>90.730000019073486</c:v>
                </c:pt>
                <c:pt idx="4033">
                  <c:v>90.75</c:v>
                </c:pt>
                <c:pt idx="4034">
                  <c:v>90.770000219345093</c:v>
                </c:pt>
                <c:pt idx="4035">
                  <c:v>90.790000200271606</c:v>
                </c:pt>
                <c:pt idx="4036">
                  <c:v>90.820000171661377</c:v>
                </c:pt>
                <c:pt idx="4037">
                  <c:v>90.840000152587891</c:v>
                </c:pt>
                <c:pt idx="4038">
                  <c:v>90.860000133514404</c:v>
                </c:pt>
                <c:pt idx="4039">
                  <c:v>90.890000104904175</c:v>
                </c:pt>
                <c:pt idx="4040">
                  <c:v>90.910000085830688</c:v>
                </c:pt>
                <c:pt idx="4041">
                  <c:v>90.930000066757202</c:v>
                </c:pt>
              </c:numCache>
            </c:numRef>
          </c:xVal>
          <c:yVal>
            <c:numRef>
              <c:f>one!$E$2:$E$4043</c:f>
              <c:numCache>
                <c:formatCode>General</c:formatCode>
                <c:ptCount val="4042"/>
                <c:pt idx="0">
                  <c:v>457</c:v>
                </c:pt>
                <c:pt idx="1">
                  <c:v>459</c:v>
                </c:pt>
                <c:pt idx="2">
                  <c:v>458</c:v>
                </c:pt>
                <c:pt idx="3">
                  <c:v>459</c:v>
                </c:pt>
                <c:pt idx="4">
                  <c:v>460</c:v>
                </c:pt>
                <c:pt idx="5">
                  <c:v>457</c:v>
                </c:pt>
                <c:pt idx="6">
                  <c:v>459</c:v>
                </c:pt>
                <c:pt idx="7">
                  <c:v>458</c:v>
                </c:pt>
                <c:pt idx="8">
                  <c:v>460</c:v>
                </c:pt>
                <c:pt idx="9">
                  <c:v>460</c:v>
                </c:pt>
                <c:pt idx="10">
                  <c:v>457</c:v>
                </c:pt>
                <c:pt idx="11">
                  <c:v>460</c:v>
                </c:pt>
                <c:pt idx="12">
                  <c:v>460</c:v>
                </c:pt>
                <c:pt idx="13">
                  <c:v>458</c:v>
                </c:pt>
                <c:pt idx="14">
                  <c:v>458</c:v>
                </c:pt>
                <c:pt idx="15">
                  <c:v>458</c:v>
                </c:pt>
                <c:pt idx="16">
                  <c:v>460</c:v>
                </c:pt>
                <c:pt idx="17">
                  <c:v>459</c:v>
                </c:pt>
                <c:pt idx="18">
                  <c:v>457</c:v>
                </c:pt>
                <c:pt idx="19">
                  <c:v>459</c:v>
                </c:pt>
                <c:pt idx="20">
                  <c:v>458</c:v>
                </c:pt>
                <c:pt idx="21">
                  <c:v>457</c:v>
                </c:pt>
                <c:pt idx="22">
                  <c:v>459</c:v>
                </c:pt>
                <c:pt idx="23">
                  <c:v>458</c:v>
                </c:pt>
                <c:pt idx="24">
                  <c:v>459</c:v>
                </c:pt>
                <c:pt idx="25">
                  <c:v>459</c:v>
                </c:pt>
                <c:pt idx="26">
                  <c:v>458</c:v>
                </c:pt>
                <c:pt idx="27">
                  <c:v>459</c:v>
                </c:pt>
                <c:pt idx="28">
                  <c:v>459</c:v>
                </c:pt>
                <c:pt idx="29">
                  <c:v>459</c:v>
                </c:pt>
                <c:pt idx="30">
                  <c:v>459</c:v>
                </c:pt>
                <c:pt idx="31">
                  <c:v>458</c:v>
                </c:pt>
                <c:pt idx="32">
                  <c:v>460</c:v>
                </c:pt>
                <c:pt idx="33">
                  <c:v>459</c:v>
                </c:pt>
                <c:pt idx="34">
                  <c:v>456</c:v>
                </c:pt>
                <c:pt idx="35">
                  <c:v>459</c:v>
                </c:pt>
                <c:pt idx="36">
                  <c:v>460</c:v>
                </c:pt>
                <c:pt idx="37">
                  <c:v>457</c:v>
                </c:pt>
                <c:pt idx="38">
                  <c:v>459</c:v>
                </c:pt>
                <c:pt idx="39">
                  <c:v>459</c:v>
                </c:pt>
                <c:pt idx="40">
                  <c:v>459</c:v>
                </c:pt>
                <c:pt idx="41">
                  <c:v>458</c:v>
                </c:pt>
                <c:pt idx="42">
                  <c:v>457</c:v>
                </c:pt>
                <c:pt idx="43">
                  <c:v>459</c:v>
                </c:pt>
                <c:pt idx="44">
                  <c:v>459</c:v>
                </c:pt>
                <c:pt idx="45">
                  <c:v>457</c:v>
                </c:pt>
                <c:pt idx="46">
                  <c:v>458</c:v>
                </c:pt>
                <c:pt idx="47">
                  <c:v>458</c:v>
                </c:pt>
                <c:pt idx="48">
                  <c:v>457</c:v>
                </c:pt>
                <c:pt idx="49">
                  <c:v>456</c:v>
                </c:pt>
                <c:pt idx="50">
                  <c:v>453</c:v>
                </c:pt>
                <c:pt idx="51">
                  <c:v>453</c:v>
                </c:pt>
                <c:pt idx="52">
                  <c:v>453</c:v>
                </c:pt>
                <c:pt idx="53">
                  <c:v>452</c:v>
                </c:pt>
                <c:pt idx="54">
                  <c:v>454</c:v>
                </c:pt>
                <c:pt idx="55">
                  <c:v>453</c:v>
                </c:pt>
                <c:pt idx="56">
                  <c:v>453</c:v>
                </c:pt>
                <c:pt idx="57">
                  <c:v>454</c:v>
                </c:pt>
                <c:pt idx="58">
                  <c:v>452</c:v>
                </c:pt>
                <c:pt idx="59">
                  <c:v>454</c:v>
                </c:pt>
                <c:pt idx="60">
                  <c:v>455</c:v>
                </c:pt>
                <c:pt idx="61">
                  <c:v>454</c:v>
                </c:pt>
                <c:pt idx="62">
                  <c:v>455</c:v>
                </c:pt>
                <c:pt idx="63">
                  <c:v>455</c:v>
                </c:pt>
                <c:pt idx="64">
                  <c:v>457</c:v>
                </c:pt>
                <c:pt idx="65">
                  <c:v>455</c:v>
                </c:pt>
                <c:pt idx="66">
                  <c:v>454</c:v>
                </c:pt>
                <c:pt idx="67">
                  <c:v>458</c:v>
                </c:pt>
                <c:pt idx="68">
                  <c:v>457</c:v>
                </c:pt>
                <c:pt idx="69">
                  <c:v>453</c:v>
                </c:pt>
                <c:pt idx="70">
                  <c:v>456</c:v>
                </c:pt>
                <c:pt idx="71">
                  <c:v>456</c:v>
                </c:pt>
                <c:pt idx="72">
                  <c:v>455</c:v>
                </c:pt>
                <c:pt idx="73">
                  <c:v>454</c:v>
                </c:pt>
                <c:pt idx="74">
                  <c:v>454</c:v>
                </c:pt>
                <c:pt idx="75">
                  <c:v>457</c:v>
                </c:pt>
                <c:pt idx="76">
                  <c:v>454</c:v>
                </c:pt>
                <c:pt idx="77">
                  <c:v>454</c:v>
                </c:pt>
                <c:pt idx="78">
                  <c:v>457</c:v>
                </c:pt>
                <c:pt idx="79">
                  <c:v>456</c:v>
                </c:pt>
                <c:pt idx="80">
                  <c:v>455</c:v>
                </c:pt>
                <c:pt idx="81">
                  <c:v>456</c:v>
                </c:pt>
                <c:pt idx="82">
                  <c:v>455</c:v>
                </c:pt>
                <c:pt idx="83">
                  <c:v>456</c:v>
                </c:pt>
                <c:pt idx="84">
                  <c:v>456</c:v>
                </c:pt>
                <c:pt idx="85">
                  <c:v>455</c:v>
                </c:pt>
                <c:pt idx="86">
                  <c:v>457</c:v>
                </c:pt>
                <c:pt idx="87">
                  <c:v>456</c:v>
                </c:pt>
                <c:pt idx="88">
                  <c:v>456</c:v>
                </c:pt>
                <c:pt idx="89">
                  <c:v>457</c:v>
                </c:pt>
                <c:pt idx="90">
                  <c:v>454</c:v>
                </c:pt>
                <c:pt idx="91">
                  <c:v>456</c:v>
                </c:pt>
                <c:pt idx="92">
                  <c:v>456</c:v>
                </c:pt>
                <c:pt idx="93">
                  <c:v>454</c:v>
                </c:pt>
                <c:pt idx="94">
                  <c:v>455</c:v>
                </c:pt>
                <c:pt idx="95">
                  <c:v>457</c:v>
                </c:pt>
                <c:pt idx="96">
                  <c:v>454</c:v>
                </c:pt>
                <c:pt idx="97">
                  <c:v>455</c:v>
                </c:pt>
                <c:pt idx="98">
                  <c:v>455</c:v>
                </c:pt>
                <c:pt idx="99">
                  <c:v>456</c:v>
                </c:pt>
                <c:pt idx="100">
                  <c:v>456</c:v>
                </c:pt>
                <c:pt idx="101">
                  <c:v>453</c:v>
                </c:pt>
                <c:pt idx="102">
                  <c:v>457</c:v>
                </c:pt>
                <c:pt idx="103">
                  <c:v>457</c:v>
                </c:pt>
                <c:pt idx="104">
                  <c:v>455</c:v>
                </c:pt>
                <c:pt idx="105">
                  <c:v>456</c:v>
                </c:pt>
                <c:pt idx="106">
                  <c:v>455</c:v>
                </c:pt>
                <c:pt idx="107">
                  <c:v>455</c:v>
                </c:pt>
                <c:pt idx="108">
                  <c:v>456</c:v>
                </c:pt>
                <c:pt idx="109">
                  <c:v>456</c:v>
                </c:pt>
                <c:pt idx="110">
                  <c:v>456</c:v>
                </c:pt>
                <c:pt idx="111">
                  <c:v>455</c:v>
                </c:pt>
                <c:pt idx="112">
                  <c:v>455</c:v>
                </c:pt>
                <c:pt idx="113">
                  <c:v>455</c:v>
                </c:pt>
                <c:pt idx="114">
                  <c:v>452</c:v>
                </c:pt>
                <c:pt idx="115">
                  <c:v>451</c:v>
                </c:pt>
                <c:pt idx="116">
                  <c:v>449</c:v>
                </c:pt>
                <c:pt idx="117">
                  <c:v>448</c:v>
                </c:pt>
                <c:pt idx="118">
                  <c:v>449</c:v>
                </c:pt>
                <c:pt idx="119">
                  <c:v>447</c:v>
                </c:pt>
                <c:pt idx="120">
                  <c:v>447</c:v>
                </c:pt>
                <c:pt idx="121">
                  <c:v>446</c:v>
                </c:pt>
                <c:pt idx="122">
                  <c:v>445</c:v>
                </c:pt>
                <c:pt idx="123">
                  <c:v>447</c:v>
                </c:pt>
                <c:pt idx="124">
                  <c:v>446</c:v>
                </c:pt>
                <c:pt idx="125">
                  <c:v>444</c:v>
                </c:pt>
                <c:pt idx="126">
                  <c:v>447</c:v>
                </c:pt>
                <c:pt idx="127">
                  <c:v>446</c:v>
                </c:pt>
                <c:pt idx="128">
                  <c:v>445</c:v>
                </c:pt>
                <c:pt idx="129">
                  <c:v>446</c:v>
                </c:pt>
                <c:pt idx="130">
                  <c:v>445</c:v>
                </c:pt>
                <c:pt idx="131">
                  <c:v>447</c:v>
                </c:pt>
                <c:pt idx="132">
                  <c:v>446</c:v>
                </c:pt>
                <c:pt idx="133">
                  <c:v>442</c:v>
                </c:pt>
                <c:pt idx="134">
                  <c:v>447</c:v>
                </c:pt>
                <c:pt idx="135">
                  <c:v>446</c:v>
                </c:pt>
                <c:pt idx="136">
                  <c:v>444</c:v>
                </c:pt>
                <c:pt idx="137">
                  <c:v>446</c:v>
                </c:pt>
                <c:pt idx="138">
                  <c:v>445</c:v>
                </c:pt>
                <c:pt idx="139">
                  <c:v>446</c:v>
                </c:pt>
                <c:pt idx="140">
                  <c:v>447</c:v>
                </c:pt>
                <c:pt idx="141">
                  <c:v>445</c:v>
                </c:pt>
                <c:pt idx="142">
                  <c:v>446</c:v>
                </c:pt>
                <c:pt idx="143">
                  <c:v>446</c:v>
                </c:pt>
                <c:pt idx="144">
                  <c:v>445</c:v>
                </c:pt>
                <c:pt idx="145">
                  <c:v>446</c:v>
                </c:pt>
                <c:pt idx="146">
                  <c:v>445</c:v>
                </c:pt>
                <c:pt idx="147">
                  <c:v>444</c:v>
                </c:pt>
                <c:pt idx="148">
                  <c:v>446</c:v>
                </c:pt>
                <c:pt idx="149">
                  <c:v>444</c:v>
                </c:pt>
                <c:pt idx="150">
                  <c:v>445</c:v>
                </c:pt>
                <c:pt idx="151">
                  <c:v>446</c:v>
                </c:pt>
                <c:pt idx="152">
                  <c:v>444</c:v>
                </c:pt>
                <c:pt idx="153">
                  <c:v>445</c:v>
                </c:pt>
                <c:pt idx="154">
                  <c:v>444</c:v>
                </c:pt>
                <c:pt idx="155">
                  <c:v>445</c:v>
                </c:pt>
                <c:pt idx="156">
                  <c:v>445</c:v>
                </c:pt>
                <c:pt idx="157">
                  <c:v>442</c:v>
                </c:pt>
                <c:pt idx="158">
                  <c:v>444</c:v>
                </c:pt>
                <c:pt idx="159">
                  <c:v>446</c:v>
                </c:pt>
                <c:pt idx="160">
                  <c:v>444</c:v>
                </c:pt>
                <c:pt idx="161">
                  <c:v>444</c:v>
                </c:pt>
                <c:pt idx="162">
                  <c:v>445</c:v>
                </c:pt>
                <c:pt idx="163">
                  <c:v>444</c:v>
                </c:pt>
                <c:pt idx="164">
                  <c:v>443</c:v>
                </c:pt>
                <c:pt idx="165">
                  <c:v>442</c:v>
                </c:pt>
                <c:pt idx="166">
                  <c:v>445</c:v>
                </c:pt>
                <c:pt idx="167">
                  <c:v>444</c:v>
                </c:pt>
                <c:pt idx="168">
                  <c:v>443</c:v>
                </c:pt>
                <c:pt idx="169">
                  <c:v>444</c:v>
                </c:pt>
                <c:pt idx="170">
                  <c:v>444</c:v>
                </c:pt>
                <c:pt idx="171">
                  <c:v>445</c:v>
                </c:pt>
                <c:pt idx="172">
                  <c:v>444</c:v>
                </c:pt>
                <c:pt idx="173">
                  <c:v>443</c:v>
                </c:pt>
                <c:pt idx="174">
                  <c:v>444</c:v>
                </c:pt>
                <c:pt idx="175">
                  <c:v>444</c:v>
                </c:pt>
                <c:pt idx="176">
                  <c:v>443</c:v>
                </c:pt>
                <c:pt idx="177">
                  <c:v>445</c:v>
                </c:pt>
                <c:pt idx="178">
                  <c:v>443</c:v>
                </c:pt>
                <c:pt idx="179">
                  <c:v>444</c:v>
                </c:pt>
                <c:pt idx="180">
                  <c:v>445</c:v>
                </c:pt>
                <c:pt idx="181">
                  <c:v>442</c:v>
                </c:pt>
                <c:pt idx="182">
                  <c:v>444</c:v>
                </c:pt>
                <c:pt idx="183">
                  <c:v>445</c:v>
                </c:pt>
                <c:pt idx="184">
                  <c:v>443</c:v>
                </c:pt>
                <c:pt idx="185">
                  <c:v>443</c:v>
                </c:pt>
                <c:pt idx="186">
                  <c:v>444</c:v>
                </c:pt>
                <c:pt idx="187">
                  <c:v>443</c:v>
                </c:pt>
                <c:pt idx="188">
                  <c:v>443</c:v>
                </c:pt>
                <c:pt idx="189">
                  <c:v>441</c:v>
                </c:pt>
                <c:pt idx="190">
                  <c:v>445</c:v>
                </c:pt>
                <c:pt idx="191">
                  <c:v>445</c:v>
                </c:pt>
                <c:pt idx="192">
                  <c:v>442</c:v>
                </c:pt>
                <c:pt idx="193">
                  <c:v>444</c:v>
                </c:pt>
                <c:pt idx="194">
                  <c:v>444</c:v>
                </c:pt>
                <c:pt idx="195">
                  <c:v>444</c:v>
                </c:pt>
                <c:pt idx="196">
                  <c:v>445</c:v>
                </c:pt>
                <c:pt idx="197">
                  <c:v>444</c:v>
                </c:pt>
                <c:pt idx="198">
                  <c:v>447</c:v>
                </c:pt>
                <c:pt idx="199">
                  <c:v>448</c:v>
                </c:pt>
                <c:pt idx="200">
                  <c:v>448</c:v>
                </c:pt>
                <c:pt idx="201">
                  <c:v>451</c:v>
                </c:pt>
                <c:pt idx="202">
                  <c:v>452</c:v>
                </c:pt>
                <c:pt idx="203">
                  <c:v>451</c:v>
                </c:pt>
                <c:pt idx="204">
                  <c:v>452</c:v>
                </c:pt>
                <c:pt idx="205">
                  <c:v>453</c:v>
                </c:pt>
                <c:pt idx="206">
                  <c:v>454</c:v>
                </c:pt>
                <c:pt idx="207">
                  <c:v>455</c:v>
                </c:pt>
                <c:pt idx="208">
                  <c:v>454</c:v>
                </c:pt>
                <c:pt idx="209">
                  <c:v>453</c:v>
                </c:pt>
                <c:pt idx="210">
                  <c:v>455</c:v>
                </c:pt>
                <c:pt idx="211">
                  <c:v>455</c:v>
                </c:pt>
                <c:pt idx="212">
                  <c:v>455</c:v>
                </c:pt>
                <c:pt idx="213">
                  <c:v>454</c:v>
                </c:pt>
                <c:pt idx="214">
                  <c:v>456</c:v>
                </c:pt>
                <c:pt idx="215">
                  <c:v>455</c:v>
                </c:pt>
                <c:pt idx="216">
                  <c:v>453</c:v>
                </c:pt>
                <c:pt idx="217">
                  <c:v>455</c:v>
                </c:pt>
                <c:pt idx="218">
                  <c:v>455</c:v>
                </c:pt>
                <c:pt idx="219">
                  <c:v>454</c:v>
                </c:pt>
                <c:pt idx="220">
                  <c:v>452</c:v>
                </c:pt>
                <c:pt idx="221">
                  <c:v>454</c:v>
                </c:pt>
                <c:pt idx="222">
                  <c:v>456</c:v>
                </c:pt>
                <c:pt idx="223">
                  <c:v>454</c:v>
                </c:pt>
                <c:pt idx="224">
                  <c:v>452</c:v>
                </c:pt>
                <c:pt idx="225">
                  <c:v>455</c:v>
                </c:pt>
                <c:pt idx="226">
                  <c:v>454</c:v>
                </c:pt>
                <c:pt idx="227">
                  <c:v>453</c:v>
                </c:pt>
                <c:pt idx="228">
                  <c:v>454</c:v>
                </c:pt>
                <c:pt idx="229">
                  <c:v>452</c:v>
                </c:pt>
                <c:pt idx="230">
                  <c:v>453</c:v>
                </c:pt>
                <c:pt idx="231">
                  <c:v>452</c:v>
                </c:pt>
                <c:pt idx="232">
                  <c:v>452</c:v>
                </c:pt>
                <c:pt idx="233">
                  <c:v>455</c:v>
                </c:pt>
                <c:pt idx="234">
                  <c:v>454</c:v>
                </c:pt>
                <c:pt idx="235">
                  <c:v>453</c:v>
                </c:pt>
                <c:pt idx="236">
                  <c:v>454</c:v>
                </c:pt>
                <c:pt idx="237">
                  <c:v>452</c:v>
                </c:pt>
                <c:pt idx="238">
                  <c:v>454</c:v>
                </c:pt>
                <c:pt idx="239">
                  <c:v>455</c:v>
                </c:pt>
                <c:pt idx="240">
                  <c:v>450</c:v>
                </c:pt>
                <c:pt idx="241">
                  <c:v>454</c:v>
                </c:pt>
                <c:pt idx="242">
                  <c:v>455</c:v>
                </c:pt>
                <c:pt idx="243">
                  <c:v>453</c:v>
                </c:pt>
                <c:pt idx="244">
                  <c:v>454</c:v>
                </c:pt>
                <c:pt idx="245">
                  <c:v>454</c:v>
                </c:pt>
                <c:pt idx="246">
                  <c:v>454</c:v>
                </c:pt>
                <c:pt idx="247">
                  <c:v>454</c:v>
                </c:pt>
                <c:pt idx="248">
                  <c:v>452</c:v>
                </c:pt>
                <c:pt idx="249">
                  <c:v>454</c:v>
                </c:pt>
                <c:pt idx="250">
                  <c:v>454</c:v>
                </c:pt>
                <c:pt idx="251">
                  <c:v>450</c:v>
                </c:pt>
                <c:pt idx="252">
                  <c:v>453</c:v>
                </c:pt>
                <c:pt idx="253">
                  <c:v>454</c:v>
                </c:pt>
                <c:pt idx="254">
                  <c:v>453</c:v>
                </c:pt>
                <c:pt idx="255">
                  <c:v>453</c:v>
                </c:pt>
                <c:pt idx="256">
                  <c:v>452</c:v>
                </c:pt>
                <c:pt idx="257">
                  <c:v>453</c:v>
                </c:pt>
                <c:pt idx="258">
                  <c:v>453</c:v>
                </c:pt>
                <c:pt idx="259">
                  <c:v>453</c:v>
                </c:pt>
                <c:pt idx="260">
                  <c:v>454</c:v>
                </c:pt>
                <c:pt idx="261">
                  <c:v>451</c:v>
                </c:pt>
                <c:pt idx="262">
                  <c:v>453</c:v>
                </c:pt>
                <c:pt idx="263">
                  <c:v>454</c:v>
                </c:pt>
                <c:pt idx="264">
                  <c:v>453</c:v>
                </c:pt>
                <c:pt idx="265">
                  <c:v>454</c:v>
                </c:pt>
                <c:pt idx="266">
                  <c:v>454</c:v>
                </c:pt>
                <c:pt idx="267">
                  <c:v>452</c:v>
                </c:pt>
                <c:pt idx="268">
                  <c:v>453</c:v>
                </c:pt>
                <c:pt idx="269">
                  <c:v>454</c:v>
                </c:pt>
                <c:pt idx="270">
                  <c:v>454</c:v>
                </c:pt>
                <c:pt idx="271">
                  <c:v>452</c:v>
                </c:pt>
                <c:pt idx="272">
                  <c:v>452</c:v>
                </c:pt>
                <c:pt idx="273">
                  <c:v>455</c:v>
                </c:pt>
                <c:pt idx="274">
                  <c:v>454</c:v>
                </c:pt>
                <c:pt idx="275">
                  <c:v>453</c:v>
                </c:pt>
                <c:pt idx="276">
                  <c:v>453</c:v>
                </c:pt>
                <c:pt idx="277">
                  <c:v>454</c:v>
                </c:pt>
                <c:pt idx="278">
                  <c:v>453</c:v>
                </c:pt>
                <c:pt idx="279">
                  <c:v>453</c:v>
                </c:pt>
                <c:pt idx="280">
                  <c:v>452</c:v>
                </c:pt>
                <c:pt idx="281">
                  <c:v>454</c:v>
                </c:pt>
                <c:pt idx="282">
                  <c:v>452</c:v>
                </c:pt>
                <c:pt idx="283">
                  <c:v>453</c:v>
                </c:pt>
                <c:pt idx="284">
                  <c:v>455</c:v>
                </c:pt>
                <c:pt idx="285">
                  <c:v>453</c:v>
                </c:pt>
                <c:pt idx="286">
                  <c:v>454</c:v>
                </c:pt>
                <c:pt idx="287">
                  <c:v>454</c:v>
                </c:pt>
                <c:pt idx="288">
                  <c:v>452</c:v>
                </c:pt>
                <c:pt idx="289">
                  <c:v>453</c:v>
                </c:pt>
                <c:pt idx="290">
                  <c:v>454</c:v>
                </c:pt>
                <c:pt idx="291">
                  <c:v>452</c:v>
                </c:pt>
                <c:pt idx="292">
                  <c:v>454</c:v>
                </c:pt>
                <c:pt idx="293">
                  <c:v>451</c:v>
                </c:pt>
                <c:pt idx="294">
                  <c:v>453</c:v>
                </c:pt>
                <c:pt idx="295">
                  <c:v>454</c:v>
                </c:pt>
                <c:pt idx="296">
                  <c:v>452</c:v>
                </c:pt>
                <c:pt idx="297">
                  <c:v>453</c:v>
                </c:pt>
                <c:pt idx="298">
                  <c:v>454</c:v>
                </c:pt>
                <c:pt idx="299">
                  <c:v>452</c:v>
                </c:pt>
                <c:pt idx="300">
                  <c:v>453</c:v>
                </c:pt>
                <c:pt idx="301">
                  <c:v>454</c:v>
                </c:pt>
                <c:pt idx="302">
                  <c:v>452</c:v>
                </c:pt>
                <c:pt idx="303">
                  <c:v>453</c:v>
                </c:pt>
                <c:pt idx="304">
                  <c:v>452</c:v>
                </c:pt>
                <c:pt idx="305">
                  <c:v>454</c:v>
                </c:pt>
                <c:pt idx="306">
                  <c:v>453</c:v>
                </c:pt>
                <c:pt idx="307">
                  <c:v>452</c:v>
                </c:pt>
                <c:pt idx="308">
                  <c:v>454</c:v>
                </c:pt>
                <c:pt idx="309">
                  <c:v>453</c:v>
                </c:pt>
                <c:pt idx="310">
                  <c:v>453</c:v>
                </c:pt>
                <c:pt idx="311">
                  <c:v>452</c:v>
                </c:pt>
                <c:pt idx="312">
                  <c:v>452</c:v>
                </c:pt>
                <c:pt idx="313">
                  <c:v>452</c:v>
                </c:pt>
                <c:pt idx="314">
                  <c:v>454</c:v>
                </c:pt>
                <c:pt idx="315">
                  <c:v>453</c:v>
                </c:pt>
                <c:pt idx="316">
                  <c:v>453</c:v>
                </c:pt>
                <c:pt idx="317">
                  <c:v>453</c:v>
                </c:pt>
                <c:pt idx="318">
                  <c:v>454</c:v>
                </c:pt>
                <c:pt idx="319">
                  <c:v>453</c:v>
                </c:pt>
                <c:pt idx="320">
                  <c:v>452</c:v>
                </c:pt>
                <c:pt idx="321">
                  <c:v>454</c:v>
                </c:pt>
                <c:pt idx="322">
                  <c:v>453</c:v>
                </c:pt>
                <c:pt idx="323">
                  <c:v>452</c:v>
                </c:pt>
                <c:pt idx="324">
                  <c:v>452</c:v>
                </c:pt>
                <c:pt idx="325">
                  <c:v>453</c:v>
                </c:pt>
                <c:pt idx="326">
                  <c:v>453</c:v>
                </c:pt>
                <c:pt idx="327">
                  <c:v>453</c:v>
                </c:pt>
                <c:pt idx="328">
                  <c:v>453</c:v>
                </c:pt>
                <c:pt idx="329">
                  <c:v>454</c:v>
                </c:pt>
                <c:pt idx="330">
                  <c:v>452</c:v>
                </c:pt>
                <c:pt idx="331">
                  <c:v>452</c:v>
                </c:pt>
                <c:pt idx="332">
                  <c:v>454</c:v>
                </c:pt>
                <c:pt idx="333">
                  <c:v>453</c:v>
                </c:pt>
                <c:pt idx="334">
                  <c:v>452</c:v>
                </c:pt>
                <c:pt idx="335">
                  <c:v>453</c:v>
                </c:pt>
                <c:pt idx="336">
                  <c:v>452</c:v>
                </c:pt>
                <c:pt idx="337">
                  <c:v>453</c:v>
                </c:pt>
                <c:pt idx="338">
                  <c:v>453</c:v>
                </c:pt>
                <c:pt idx="339">
                  <c:v>450</c:v>
                </c:pt>
                <c:pt idx="340">
                  <c:v>450</c:v>
                </c:pt>
                <c:pt idx="341">
                  <c:v>447</c:v>
                </c:pt>
                <c:pt idx="342">
                  <c:v>446</c:v>
                </c:pt>
                <c:pt idx="343">
                  <c:v>446</c:v>
                </c:pt>
                <c:pt idx="344">
                  <c:v>442</c:v>
                </c:pt>
                <c:pt idx="345">
                  <c:v>445</c:v>
                </c:pt>
                <c:pt idx="346">
                  <c:v>445</c:v>
                </c:pt>
                <c:pt idx="347">
                  <c:v>442</c:v>
                </c:pt>
                <c:pt idx="348">
                  <c:v>445</c:v>
                </c:pt>
                <c:pt idx="349">
                  <c:v>445</c:v>
                </c:pt>
                <c:pt idx="350">
                  <c:v>443</c:v>
                </c:pt>
                <c:pt idx="351">
                  <c:v>443</c:v>
                </c:pt>
                <c:pt idx="352">
                  <c:v>443</c:v>
                </c:pt>
                <c:pt idx="353">
                  <c:v>444</c:v>
                </c:pt>
                <c:pt idx="354">
                  <c:v>442</c:v>
                </c:pt>
                <c:pt idx="355">
                  <c:v>440</c:v>
                </c:pt>
                <c:pt idx="356">
                  <c:v>443</c:v>
                </c:pt>
                <c:pt idx="357">
                  <c:v>442</c:v>
                </c:pt>
                <c:pt idx="358">
                  <c:v>440</c:v>
                </c:pt>
                <c:pt idx="359">
                  <c:v>442</c:v>
                </c:pt>
                <c:pt idx="360">
                  <c:v>442</c:v>
                </c:pt>
                <c:pt idx="361">
                  <c:v>442</c:v>
                </c:pt>
                <c:pt idx="362">
                  <c:v>442</c:v>
                </c:pt>
                <c:pt idx="363">
                  <c:v>441</c:v>
                </c:pt>
                <c:pt idx="364">
                  <c:v>441</c:v>
                </c:pt>
                <c:pt idx="365">
                  <c:v>442</c:v>
                </c:pt>
                <c:pt idx="366">
                  <c:v>441</c:v>
                </c:pt>
                <c:pt idx="367">
                  <c:v>442</c:v>
                </c:pt>
                <c:pt idx="368">
                  <c:v>442</c:v>
                </c:pt>
                <c:pt idx="369">
                  <c:v>443</c:v>
                </c:pt>
                <c:pt idx="370">
                  <c:v>443</c:v>
                </c:pt>
                <c:pt idx="371">
                  <c:v>440</c:v>
                </c:pt>
                <c:pt idx="372">
                  <c:v>442</c:v>
                </c:pt>
                <c:pt idx="373">
                  <c:v>443</c:v>
                </c:pt>
                <c:pt idx="374">
                  <c:v>441</c:v>
                </c:pt>
                <c:pt idx="375">
                  <c:v>441</c:v>
                </c:pt>
                <c:pt idx="376">
                  <c:v>442</c:v>
                </c:pt>
                <c:pt idx="377">
                  <c:v>443</c:v>
                </c:pt>
                <c:pt idx="378">
                  <c:v>442</c:v>
                </c:pt>
                <c:pt idx="379">
                  <c:v>440</c:v>
                </c:pt>
                <c:pt idx="380">
                  <c:v>443</c:v>
                </c:pt>
                <c:pt idx="381">
                  <c:v>443</c:v>
                </c:pt>
                <c:pt idx="382">
                  <c:v>441</c:v>
                </c:pt>
                <c:pt idx="383">
                  <c:v>444</c:v>
                </c:pt>
                <c:pt idx="384">
                  <c:v>443</c:v>
                </c:pt>
                <c:pt idx="385">
                  <c:v>443</c:v>
                </c:pt>
                <c:pt idx="386">
                  <c:v>443</c:v>
                </c:pt>
                <c:pt idx="387">
                  <c:v>442</c:v>
                </c:pt>
                <c:pt idx="388">
                  <c:v>444</c:v>
                </c:pt>
                <c:pt idx="389">
                  <c:v>442</c:v>
                </c:pt>
                <c:pt idx="390">
                  <c:v>442</c:v>
                </c:pt>
                <c:pt idx="391">
                  <c:v>443</c:v>
                </c:pt>
                <c:pt idx="392">
                  <c:v>443</c:v>
                </c:pt>
                <c:pt idx="393">
                  <c:v>443</c:v>
                </c:pt>
                <c:pt idx="394">
                  <c:v>444</c:v>
                </c:pt>
                <c:pt idx="395">
                  <c:v>441</c:v>
                </c:pt>
                <c:pt idx="396">
                  <c:v>444</c:v>
                </c:pt>
                <c:pt idx="397">
                  <c:v>444</c:v>
                </c:pt>
                <c:pt idx="398">
                  <c:v>442</c:v>
                </c:pt>
                <c:pt idx="399">
                  <c:v>444</c:v>
                </c:pt>
                <c:pt idx="400">
                  <c:v>444</c:v>
                </c:pt>
                <c:pt idx="401">
                  <c:v>444</c:v>
                </c:pt>
                <c:pt idx="402">
                  <c:v>443</c:v>
                </c:pt>
                <c:pt idx="403">
                  <c:v>442</c:v>
                </c:pt>
                <c:pt idx="404">
                  <c:v>444</c:v>
                </c:pt>
                <c:pt idx="405">
                  <c:v>444</c:v>
                </c:pt>
                <c:pt idx="406">
                  <c:v>440</c:v>
                </c:pt>
                <c:pt idx="407">
                  <c:v>444</c:v>
                </c:pt>
                <c:pt idx="408">
                  <c:v>445</c:v>
                </c:pt>
                <c:pt idx="409">
                  <c:v>443</c:v>
                </c:pt>
                <c:pt idx="410">
                  <c:v>444</c:v>
                </c:pt>
                <c:pt idx="411">
                  <c:v>443</c:v>
                </c:pt>
                <c:pt idx="412">
                  <c:v>444</c:v>
                </c:pt>
                <c:pt idx="413">
                  <c:v>444</c:v>
                </c:pt>
                <c:pt idx="414">
                  <c:v>443</c:v>
                </c:pt>
                <c:pt idx="415">
                  <c:v>444</c:v>
                </c:pt>
                <c:pt idx="416">
                  <c:v>443</c:v>
                </c:pt>
                <c:pt idx="417">
                  <c:v>442</c:v>
                </c:pt>
                <c:pt idx="418">
                  <c:v>444</c:v>
                </c:pt>
                <c:pt idx="419">
                  <c:v>443</c:v>
                </c:pt>
                <c:pt idx="420">
                  <c:v>444</c:v>
                </c:pt>
                <c:pt idx="421">
                  <c:v>443</c:v>
                </c:pt>
                <c:pt idx="422">
                  <c:v>442</c:v>
                </c:pt>
                <c:pt idx="423">
                  <c:v>444</c:v>
                </c:pt>
                <c:pt idx="424">
                  <c:v>444</c:v>
                </c:pt>
                <c:pt idx="425">
                  <c:v>444</c:v>
                </c:pt>
                <c:pt idx="426">
                  <c:v>443</c:v>
                </c:pt>
                <c:pt idx="427">
                  <c:v>443</c:v>
                </c:pt>
                <c:pt idx="428">
                  <c:v>444</c:v>
                </c:pt>
                <c:pt idx="429">
                  <c:v>444</c:v>
                </c:pt>
                <c:pt idx="430">
                  <c:v>443</c:v>
                </c:pt>
                <c:pt idx="431">
                  <c:v>444</c:v>
                </c:pt>
                <c:pt idx="432">
                  <c:v>444</c:v>
                </c:pt>
                <c:pt idx="433">
                  <c:v>443</c:v>
                </c:pt>
                <c:pt idx="434">
                  <c:v>444</c:v>
                </c:pt>
                <c:pt idx="435">
                  <c:v>442</c:v>
                </c:pt>
                <c:pt idx="436">
                  <c:v>444</c:v>
                </c:pt>
                <c:pt idx="437">
                  <c:v>442</c:v>
                </c:pt>
                <c:pt idx="438">
                  <c:v>442</c:v>
                </c:pt>
                <c:pt idx="439">
                  <c:v>444</c:v>
                </c:pt>
                <c:pt idx="440">
                  <c:v>444</c:v>
                </c:pt>
                <c:pt idx="441">
                  <c:v>444</c:v>
                </c:pt>
                <c:pt idx="442">
                  <c:v>444</c:v>
                </c:pt>
                <c:pt idx="443">
                  <c:v>442</c:v>
                </c:pt>
                <c:pt idx="444">
                  <c:v>444</c:v>
                </c:pt>
                <c:pt idx="445">
                  <c:v>444</c:v>
                </c:pt>
                <c:pt idx="446">
                  <c:v>442</c:v>
                </c:pt>
                <c:pt idx="447">
                  <c:v>444</c:v>
                </c:pt>
                <c:pt idx="448">
                  <c:v>443</c:v>
                </c:pt>
                <c:pt idx="449">
                  <c:v>443</c:v>
                </c:pt>
                <c:pt idx="450">
                  <c:v>444</c:v>
                </c:pt>
                <c:pt idx="451">
                  <c:v>443</c:v>
                </c:pt>
                <c:pt idx="452">
                  <c:v>444</c:v>
                </c:pt>
                <c:pt idx="453">
                  <c:v>443</c:v>
                </c:pt>
                <c:pt idx="454">
                  <c:v>442</c:v>
                </c:pt>
                <c:pt idx="455">
                  <c:v>445</c:v>
                </c:pt>
                <c:pt idx="456">
                  <c:v>445</c:v>
                </c:pt>
                <c:pt idx="457">
                  <c:v>442</c:v>
                </c:pt>
                <c:pt idx="458">
                  <c:v>444</c:v>
                </c:pt>
                <c:pt idx="459">
                  <c:v>444</c:v>
                </c:pt>
                <c:pt idx="460">
                  <c:v>444</c:v>
                </c:pt>
                <c:pt idx="461">
                  <c:v>444</c:v>
                </c:pt>
                <c:pt idx="462">
                  <c:v>443</c:v>
                </c:pt>
                <c:pt idx="463">
                  <c:v>444</c:v>
                </c:pt>
                <c:pt idx="464">
                  <c:v>444</c:v>
                </c:pt>
                <c:pt idx="465">
                  <c:v>443</c:v>
                </c:pt>
                <c:pt idx="466">
                  <c:v>444</c:v>
                </c:pt>
                <c:pt idx="467">
                  <c:v>443</c:v>
                </c:pt>
                <c:pt idx="468">
                  <c:v>443</c:v>
                </c:pt>
                <c:pt idx="469">
                  <c:v>445</c:v>
                </c:pt>
                <c:pt idx="470">
                  <c:v>442</c:v>
                </c:pt>
                <c:pt idx="471">
                  <c:v>443</c:v>
                </c:pt>
                <c:pt idx="472">
                  <c:v>445</c:v>
                </c:pt>
                <c:pt idx="473">
                  <c:v>443</c:v>
                </c:pt>
                <c:pt idx="474">
                  <c:v>444</c:v>
                </c:pt>
                <c:pt idx="475">
                  <c:v>444</c:v>
                </c:pt>
                <c:pt idx="476">
                  <c:v>445</c:v>
                </c:pt>
                <c:pt idx="477">
                  <c:v>444</c:v>
                </c:pt>
                <c:pt idx="478">
                  <c:v>442</c:v>
                </c:pt>
                <c:pt idx="479">
                  <c:v>443</c:v>
                </c:pt>
                <c:pt idx="480">
                  <c:v>445</c:v>
                </c:pt>
                <c:pt idx="481">
                  <c:v>444</c:v>
                </c:pt>
                <c:pt idx="482">
                  <c:v>443</c:v>
                </c:pt>
                <c:pt idx="483">
                  <c:v>445</c:v>
                </c:pt>
                <c:pt idx="484">
                  <c:v>444</c:v>
                </c:pt>
                <c:pt idx="485">
                  <c:v>442</c:v>
                </c:pt>
                <c:pt idx="486">
                  <c:v>442</c:v>
                </c:pt>
                <c:pt idx="487">
                  <c:v>444</c:v>
                </c:pt>
                <c:pt idx="488">
                  <c:v>443</c:v>
                </c:pt>
                <c:pt idx="489">
                  <c:v>443</c:v>
                </c:pt>
                <c:pt idx="490">
                  <c:v>444</c:v>
                </c:pt>
                <c:pt idx="491">
                  <c:v>444</c:v>
                </c:pt>
                <c:pt idx="492">
                  <c:v>445</c:v>
                </c:pt>
                <c:pt idx="493">
                  <c:v>444</c:v>
                </c:pt>
                <c:pt idx="494">
                  <c:v>443</c:v>
                </c:pt>
                <c:pt idx="495">
                  <c:v>444</c:v>
                </c:pt>
                <c:pt idx="496">
                  <c:v>445</c:v>
                </c:pt>
                <c:pt idx="497">
                  <c:v>443</c:v>
                </c:pt>
                <c:pt idx="498">
                  <c:v>445</c:v>
                </c:pt>
                <c:pt idx="499">
                  <c:v>444</c:v>
                </c:pt>
                <c:pt idx="500">
                  <c:v>444</c:v>
                </c:pt>
                <c:pt idx="501">
                  <c:v>444</c:v>
                </c:pt>
                <c:pt idx="502">
                  <c:v>442</c:v>
                </c:pt>
                <c:pt idx="503">
                  <c:v>445</c:v>
                </c:pt>
                <c:pt idx="504">
                  <c:v>445</c:v>
                </c:pt>
                <c:pt idx="505">
                  <c:v>443</c:v>
                </c:pt>
                <c:pt idx="506">
                  <c:v>444</c:v>
                </c:pt>
                <c:pt idx="507">
                  <c:v>445</c:v>
                </c:pt>
                <c:pt idx="508">
                  <c:v>444</c:v>
                </c:pt>
                <c:pt idx="509">
                  <c:v>444</c:v>
                </c:pt>
                <c:pt idx="510">
                  <c:v>441</c:v>
                </c:pt>
                <c:pt idx="511">
                  <c:v>445</c:v>
                </c:pt>
                <c:pt idx="512">
                  <c:v>444</c:v>
                </c:pt>
                <c:pt idx="513">
                  <c:v>442</c:v>
                </c:pt>
                <c:pt idx="514">
                  <c:v>445</c:v>
                </c:pt>
                <c:pt idx="515">
                  <c:v>444</c:v>
                </c:pt>
                <c:pt idx="516">
                  <c:v>444</c:v>
                </c:pt>
                <c:pt idx="517">
                  <c:v>443</c:v>
                </c:pt>
                <c:pt idx="518">
                  <c:v>443</c:v>
                </c:pt>
                <c:pt idx="519">
                  <c:v>444</c:v>
                </c:pt>
                <c:pt idx="520">
                  <c:v>445</c:v>
                </c:pt>
                <c:pt idx="521">
                  <c:v>444</c:v>
                </c:pt>
                <c:pt idx="522">
                  <c:v>445</c:v>
                </c:pt>
                <c:pt idx="523">
                  <c:v>447</c:v>
                </c:pt>
                <c:pt idx="524">
                  <c:v>448</c:v>
                </c:pt>
                <c:pt idx="525">
                  <c:v>450</c:v>
                </c:pt>
                <c:pt idx="526">
                  <c:v>449</c:v>
                </c:pt>
                <c:pt idx="527">
                  <c:v>452</c:v>
                </c:pt>
                <c:pt idx="528">
                  <c:v>452</c:v>
                </c:pt>
                <c:pt idx="529">
                  <c:v>449</c:v>
                </c:pt>
                <c:pt idx="530">
                  <c:v>450</c:v>
                </c:pt>
                <c:pt idx="531">
                  <c:v>451</c:v>
                </c:pt>
                <c:pt idx="532">
                  <c:v>451</c:v>
                </c:pt>
                <c:pt idx="533">
                  <c:v>450</c:v>
                </c:pt>
                <c:pt idx="534">
                  <c:v>450</c:v>
                </c:pt>
                <c:pt idx="535">
                  <c:v>451</c:v>
                </c:pt>
                <c:pt idx="536">
                  <c:v>450</c:v>
                </c:pt>
                <c:pt idx="537">
                  <c:v>448</c:v>
                </c:pt>
                <c:pt idx="538">
                  <c:v>451</c:v>
                </c:pt>
                <c:pt idx="539">
                  <c:v>450</c:v>
                </c:pt>
                <c:pt idx="540">
                  <c:v>449</c:v>
                </c:pt>
                <c:pt idx="541">
                  <c:v>448</c:v>
                </c:pt>
                <c:pt idx="542">
                  <c:v>449</c:v>
                </c:pt>
                <c:pt idx="543">
                  <c:v>451</c:v>
                </c:pt>
                <c:pt idx="544">
                  <c:v>450</c:v>
                </c:pt>
                <c:pt idx="545">
                  <c:v>449</c:v>
                </c:pt>
                <c:pt idx="546">
                  <c:v>450</c:v>
                </c:pt>
                <c:pt idx="547">
                  <c:v>450</c:v>
                </c:pt>
                <c:pt idx="548">
                  <c:v>450</c:v>
                </c:pt>
                <c:pt idx="549">
                  <c:v>449</c:v>
                </c:pt>
                <c:pt idx="550">
                  <c:v>448</c:v>
                </c:pt>
                <c:pt idx="551">
                  <c:v>450</c:v>
                </c:pt>
                <c:pt idx="552">
                  <c:v>449</c:v>
                </c:pt>
                <c:pt idx="553">
                  <c:v>448</c:v>
                </c:pt>
                <c:pt idx="554">
                  <c:v>450</c:v>
                </c:pt>
                <c:pt idx="555">
                  <c:v>450</c:v>
                </c:pt>
                <c:pt idx="556">
                  <c:v>449</c:v>
                </c:pt>
                <c:pt idx="557">
                  <c:v>449</c:v>
                </c:pt>
                <c:pt idx="558">
                  <c:v>448</c:v>
                </c:pt>
                <c:pt idx="559">
                  <c:v>451</c:v>
                </c:pt>
                <c:pt idx="560">
                  <c:v>450</c:v>
                </c:pt>
                <c:pt idx="561">
                  <c:v>447</c:v>
                </c:pt>
                <c:pt idx="562">
                  <c:v>451</c:v>
                </c:pt>
                <c:pt idx="563">
                  <c:v>450</c:v>
                </c:pt>
                <c:pt idx="564">
                  <c:v>448</c:v>
                </c:pt>
                <c:pt idx="565">
                  <c:v>450</c:v>
                </c:pt>
                <c:pt idx="566">
                  <c:v>449</c:v>
                </c:pt>
                <c:pt idx="567">
                  <c:v>449</c:v>
                </c:pt>
                <c:pt idx="568">
                  <c:v>450</c:v>
                </c:pt>
                <c:pt idx="569">
                  <c:v>448</c:v>
                </c:pt>
                <c:pt idx="570">
                  <c:v>450</c:v>
                </c:pt>
                <c:pt idx="571">
                  <c:v>450</c:v>
                </c:pt>
                <c:pt idx="572">
                  <c:v>448</c:v>
                </c:pt>
                <c:pt idx="573">
                  <c:v>449</c:v>
                </c:pt>
                <c:pt idx="574">
                  <c:v>448</c:v>
                </c:pt>
                <c:pt idx="575">
                  <c:v>449</c:v>
                </c:pt>
                <c:pt idx="576">
                  <c:v>451</c:v>
                </c:pt>
                <c:pt idx="577">
                  <c:v>448</c:v>
                </c:pt>
                <c:pt idx="578">
                  <c:v>449</c:v>
                </c:pt>
                <c:pt idx="579">
                  <c:v>450</c:v>
                </c:pt>
                <c:pt idx="580">
                  <c:v>448</c:v>
                </c:pt>
                <c:pt idx="581">
                  <c:v>446</c:v>
                </c:pt>
                <c:pt idx="582">
                  <c:v>449</c:v>
                </c:pt>
                <c:pt idx="583">
                  <c:v>448</c:v>
                </c:pt>
                <c:pt idx="584">
                  <c:v>450</c:v>
                </c:pt>
                <c:pt idx="585">
                  <c:v>448</c:v>
                </c:pt>
                <c:pt idx="586">
                  <c:v>450</c:v>
                </c:pt>
                <c:pt idx="587">
                  <c:v>451</c:v>
                </c:pt>
                <c:pt idx="588">
                  <c:v>448</c:v>
                </c:pt>
                <c:pt idx="589">
                  <c:v>450</c:v>
                </c:pt>
                <c:pt idx="590">
                  <c:v>450</c:v>
                </c:pt>
                <c:pt idx="591">
                  <c:v>450</c:v>
                </c:pt>
                <c:pt idx="592">
                  <c:v>449</c:v>
                </c:pt>
                <c:pt idx="593">
                  <c:v>449</c:v>
                </c:pt>
                <c:pt idx="594">
                  <c:v>450</c:v>
                </c:pt>
                <c:pt idx="595">
                  <c:v>450</c:v>
                </c:pt>
                <c:pt idx="596">
                  <c:v>450</c:v>
                </c:pt>
                <c:pt idx="597">
                  <c:v>450</c:v>
                </c:pt>
                <c:pt idx="598">
                  <c:v>449</c:v>
                </c:pt>
                <c:pt idx="599">
                  <c:v>450</c:v>
                </c:pt>
                <c:pt idx="600">
                  <c:v>450</c:v>
                </c:pt>
                <c:pt idx="601">
                  <c:v>448</c:v>
                </c:pt>
                <c:pt idx="602">
                  <c:v>450</c:v>
                </c:pt>
                <c:pt idx="603">
                  <c:v>450</c:v>
                </c:pt>
                <c:pt idx="604">
                  <c:v>449</c:v>
                </c:pt>
                <c:pt idx="605">
                  <c:v>448</c:v>
                </c:pt>
                <c:pt idx="606">
                  <c:v>450</c:v>
                </c:pt>
                <c:pt idx="607">
                  <c:v>451</c:v>
                </c:pt>
                <c:pt idx="608">
                  <c:v>449</c:v>
                </c:pt>
                <c:pt idx="609">
                  <c:v>448</c:v>
                </c:pt>
                <c:pt idx="610">
                  <c:v>450</c:v>
                </c:pt>
                <c:pt idx="611">
                  <c:v>450</c:v>
                </c:pt>
                <c:pt idx="612">
                  <c:v>448</c:v>
                </c:pt>
                <c:pt idx="613">
                  <c:v>448</c:v>
                </c:pt>
                <c:pt idx="614">
                  <c:v>449</c:v>
                </c:pt>
                <c:pt idx="615">
                  <c:v>449</c:v>
                </c:pt>
                <c:pt idx="616">
                  <c:v>450</c:v>
                </c:pt>
                <c:pt idx="617">
                  <c:v>449</c:v>
                </c:pt>
                <c:pt idx="618">
                  <c:v>451</c:v>
                </c:pt>
                <c:pt idx="619">
                  <c:v>450</c:v>
                </c:pt>
                <c:pt idx="620">
                  <c:v>449</c:v>
                </c:pt>
                <c:pt idx="621">
                  <c:v>449</c:v>
                </c:pt>
                <c:pt idx="622">
                  <c:v>448</c:v>
                </c:pt>
                <c:pt idx="623">
                  <c:v>446</c:v>
                </c:pt>
                <c:pt idx="624">
                  <c:v>445</c:v>
                </c:pt>
                <c:pt idx="625">
                  <c:v>442</c:v>
                </c:pt>
                <c:pt idx="626">
                  <c:v>443</c:v>
                </c:pt>
                <c:pt idx="627">
                  <c:v>445</c:v>
                </c:pt>
                <c:pt idx="628">
                  <c:v>441</c:v>
                </c:pt>
                <c:pt idx="629">
                  <c:v>442</c:v>
                </c:pt>
                <c:pt idx="630">
                  <c:v>443</c:v>
                </c:pt>
                <c:pt idx="631">
                  <c:v>443</c:v>
                </c:pt>
                <c:pt idx="632">
                  <c:v>442</c:v>
                </c:pt>
                <c:pt idx="633">
                  <c:v>441</c:v>
                </c:pt>
                <c:pt idx="634">
                  <c:v>442</c:v>
                </c:pt>
                <c:pt idx="635">
                  <c:v>443</c:v>
                </c:pt>
                <c:pt idx="636">
                  <c:v>441</c:v>
                </c:pt>
                <c:pt idx="637">
                  <c:v>443</c:v>
                </c:pt>
                <c:pt idx="638">
                  <c:v>443</c:v>
                </c:pt>
                <c:pt idx="639">
                  <c:v>442</c:v>
                </c:pt>
                <c:pt idx="640">
                  <c:v>443</c:v>
                </c:pt>
                <c:pt idx="641">
                  <c:v>442</c:v>
                </c:pt>
                <c:pt idx="642">
                  <c:v>443</c:v>
                </c:pt>
                <c:pt idx="643">
                  <c:v>443</c:v>
                </c:pt>
                <c:pt idx="644">
                  <c:v>442</c:v>
                </c:pt>
                <c:pt idx="645">
                  <c:v>441</c:v>
                </c:pt>
                <c:pt idx="646">
                  <c:v>442</c:v>
                </c:pt>
                <c:pt idx="647">
                  <c:v>443</c:v>
                </c:pt>
                <c:pt idx="648">
                  <c:v>443</c:v>
                </c:pt>
                <c:pt idx="649">
                  <c:v>442</c:v>
                </c:pt>
                <c:pt idx="650">
                  <c:v>443</c:v>
                </c:pt>
                <c:pt idx="651">
                  <c:v>444</c:v>
                </c:pt>
                <c:pt idx="652">
                  <c:v>441</c:v>
                </c:pt>
                <c:pt idx="653">
                  <c:v>443</c:v>
                </c:pt>
                <c:pt idx="654">
                  <c:v>442</c:v>
                </c:pt>
                <c:pt idx="655">
                  <c:v>443</c:v>
                </c:pt>
                <c:pt idx="656">
                  <c:v>442</c:v>
                </c:pt>
                <c:pt idx="657">
                  <c:v>441</c:v>
                </c:pt>
                <c:pt idx="658">
                  <c:v>445</c:v>
                </c:pt>
                <c:pt idx="659">
                  <c:v>443</c:v>
                </c:pt>
                <c:pt idx="660">
                  <c:v>441</c:v>
                </c:pt>
                <c:pt idx="661">
                  <c:v>443</c:v>
                </c:pt>
                <c:pt idx="662">
                  <c:v>444</c:v>
                </c:pt>
                <c:pt idx="663">
                  <c:v>442</c:v>
                </c:pt>
                <c:pt idx="664">
                  <c:v>443</c:v>
                </c:pt>
                <c:pt idx="665">
                  <c:v>442</c:v>
                </c:pt>
                <c:pt idx="666">
                  <c:v>443</c:v>
                </c:pt>
                <c:pt idx="667">
                  <c:v>443</c:v>
                </c:pt>
                <c:pt idx="668">
                  <c:v>442</c:v>
                </c:pt>
                <c:pt idx="669">
                  <c:v>444</c:v>
                </c:pt>
                <c:pt idx="670">
                  <c:v>444</c:v>
                </c:pt>
                <c:pt idx="671">
                  <c:v>443</c:v>
                </c:pt>
                <c:pt idx="672">
                  <c:v>444</c:v>
                </c:pt>
                <c:pt idx="673">
                  <c:v>442</c:v>
                </c:pt>
                <c:pt idx="674">
                  <c:v>443</c:v>
                </c:pt>
                <c:pt idx="675">
                  <c:v>444</c:v>
                </c:pt>
                <c:pt idx="676">
                  <c:v>440</c:v>
                </c:pt>
                <c:pt idx="677">
                  <c:v>442</c:v>
                </c:pt>
                <c:pt idx="678">
                  <c:v>444</c:v>
                </c:pt>
                <c:pt idx="679">
                  <c:v>443</c:v>
                </c:pt>
                <c:pt idx="680">
                  <c:v>444</c:v>
                </c:pt>
                <c:pt idx="681">
                  <c:v>442</c:v>
                </c:pt>
                <c:pt idx="682">
                  <c:v>444</c:v>
                </c:pt>
                <c:pt idx="683">
                  <c:v>444</c:v>
                </c:pt>
                <c:pt idx="684">
                  <c:v>442</c:v>
                </c:pt>
                <c:pt idx="685">
                  <c:v>444</c:v>
                </c:pt>
                <c:pt idx="686">
                  <c:v>445</c:v>
                </c:pt>
                <c:pt idx="687">
                  <c:v>441</c:v>
                </c:pt>
                <c:pt idx="688">
                  <c:v>443</c:v>
                </c:pt>
                <c:pt idx="689">
                  <c:v>444</c:v>
                </c:pt>
                <c:pt idx="690">
                  <c:v>444</c:v>
                </c:pt>
                <c:pt idx="691">
                  <c:v>443</c:v>
                </c:pt>
                <c:pt idx="692">
                  <c:v>442</c:v>
                </c:pt>
                <c:pt idx="693">
                  <c:v>444</c:v>
                </c:pt>
                <c:pt idx="694">
                  <c:v>443</c:v>
                </c:pt>
                <c:pt idx="695">
                  <c:v>442</c:v>
                </c:pt>
                <c:pt idx="696">
                  <c:v>443</c:v>
                </c:pt>
                <c:pt idx="697">
                  <c:v>442</c:v>
                </c:pt>
                <c:pt idx="698">
                  <c:v>443</c:v>
                </c:pt>
                <c:pt idx="699">
                  <c:v>443</c:v>
                </c:pt>
                <c:pt idx="700">
                  <c:v>441</c:v>
                </c:pt>
                <c:pt idx="701">
                  <c:v>443</c:v>
                </c:pt>
                <c:pt idx="702">
                  <c:v>444</c:v>
                </c:pt>
                <c:pt idx="703">
                  <c:v>442</c:v>
                </c:pt>
                <c:pt idx="704">
                  <c:v>442</c:v>
                </c:pt>
                <c:pt idx="705">
                  <c:v>443</c:v>
                </c:pt>
                <c:pt idx="706">
                  <c:v>443</c:v>
                </c:pt>
                <c:pt idx="707">
                  <c:v>444</c:v>
                </c:pt>
                <c:pt idx="708">
                  <c:v>442</c:v>
                </c:pt>
                <c:pt idx="709">
                  <c:v>442</c:v>
                </c:pt>
                <c:pt idx="710">
                  <c:v>444</c:v>
                </c:pt>
                <c:pt idx="711">
                  <c:v>441</c:v>
                </c:pt>
                <c:pt idx="712">
                  <c:v>443</c:v>
                </c:pt>
                <c:pt idx="713">
                  <c:v>443</c:v>
                </c:pt>
                <c:pt idx="714">
                  <c:v>443</c:v>
                </c:pt>
                <c:pt idx="715">
                  <c:v>443</c:v>
                </c:pt>
                <c:pt idx="716">
                  <c:v>441</c:v>
                </c:pt>
                <c:pt idx="717">
                  <c:v>443</c:v>
                </c:pt>
                <c:pt idx="718">
                  <c:v>442</c:v>
                </c:pt>
                <c:pt idx="719">
                  <c:v>442</c:v>
                </c:pt>
                <c:pt idx="720">
                  <c:v>444</c:v>
                </c:pt>
                <c:pt idx="721">
                  <c:v>443</c:v>
                </c:pt>
                <c:pt idx="722">
                  <c:v>442</c:v>
                </c:pt>
                <c:pt idx="723">
                  <c:v>443</c:v>
                </c:pt>
                <c:pt idx="724">
                  <c:v>441</c:v>
                </c:pt>
                <c:pt idx="725">
                  <c:v>443</c:v>
                </c:pt>
                <c:pt idx="726">
                  <c:v>444</c:v>
                </c:pt>
                <c:pt idx="727">
                  <c:v>441</c:v>
                </c:pt>
                <c:pt idx="728">
                  <c:v>443</c:v>
                </c:pt>
                <c:pt idx="729">
                  <c:v>444</c:v>
                </c:pt>
                <c:pt idx="730">
                  <c:v>443</c:v>
                </c:pt>
                <c:pt idx="731">
                  <c:v>443</c:v>
                </c:pt>
                <c:pt idx="732">
                  <c:v>442</c:v>
                </c:pt>
                <c:pt idx="733">
                  <c:v>444</c:v>
                </c:pt>
                <c:pt idx="734">
                  <c:v>444</c:v>
                </c:pt>
                <c:pt idx="735">
                  <c:v>441</c:v>
                </c:pt>
                <c:pt idx="736">
                  <c:v>444</c:v>
                </c:pt>
                <c:pt idx="737">
                  <c:v>443</c:v>
                </c:pt>
                <c:pt idx="738">
                  <c:v>441</c:v>
                </c:pt>
                <c:pt idx="739">
                  <c:v>443</c:v>
                </c:pt>
                <c:pt idx="740">
                  <c:v>442</c:v>
                </c:pt>
                <c:pt idx="741">
                  <c:v>442</c:v>
                </c:pt>
                <c:pt idx="742">
                  <c:v>443</c:v>
                </c:pt>
                <c:pt idx="743">
                  <c:v>442</c:v>
                </c:pt>
                <c:pt idx="744">
                  <c:v>442</c:v>
                </c:pt>
                <c:pt idx="745">
                  <c:v>443</c:v>
                </c:pt>
                <c:pt idx="746">
                  <c:v>443</c:v>
                </c:pt>
                <c:pt idx="747">
                  <c:v>443</c:v>
                </c:pt>
                <c:pt idx="748">
                  <c:v>442</c:v>
                </c:pt>
                <c:pt idx="749">
                  <c:v>442</c:v>
                </c:pt>
                <c:pt idx="750">
                  <c:v>444</c:v>
                </c:pt>
                <c:pt idx="751">
                  <c:v>442</c:v>
                </c:pt>
                <c:pt idx="752">
                  <c:v>443</c:v>
                </c:pt>
                <c:pt idx="753">
                  <c:v>444</c:v>
                </c:pt>
                <c:pt idx="754">
                  <c:v>443</c:v>
                </c:pt>
                <c:pt idx="755">
                  <c:v>442</c:v>
                </c:pt>
                <c:pt idx="756">
                  <c:v>441</c:v>
                </c:pt>
                <c:pt idx="757">
                  <c:v>443</c:v>
                </c:pt>
                <c:pt idx="758">
                  <c:v>442</c:v>
                </c:pt>
                <c:pt idx="759">
                  <c:v>441</c:v>
                </c:pt>
                <c:pt idx="760">
                  <c:v>442</c:v>
                </c:pt>
                <c:pt idx="761">
                  <c:v>443</c:v>
                </c:pt>
                <c:pt idx="762">
                  <c:v>443</c:v>
                </c:pt>
                <c:pt idx="763">
                  <c:v>443</c:v>
                </c:pt>
                <c:pt idx="764">
                  <c:v>441</c:v>
                </c:pt>
                <c:pt idx="765">
                  <c:v>443</c:v>
                </c:pt>
                <c:pt idx="766">
                  <c:v>443</c:v>
                </c:pt>
                <c:pt idx="767">
                  <c:v>442</c:v>
                </c:pt>
                <c:pt idx="768">
                  <c:v>443</c:v>
                </c:pt>
                <c:pt idx="769">
                  <c:v>442</c:v>
                </c:pt>
                <c:pt idx="770">
                  <c:v>442</c:v>
                </c:pt>
                <c:pt idx="771">
                  <c:v>444</c:v>
                </c:pt>
                <c:pt idx="772">
                  <c:v>441</c:v>
                </c:pt>
                <c:pt idx="773">
                  <c:v>442</c:v>
                </c:pt>
                <c:pt idx="774">
                  <c:v>444</c:v>
                </c:pt>
                <c:pt idx="775">
                  <c:v>441</c:v>
                </c:pt>
                <c:pt idx="776">
                  <c:v>443</c:v>
                </c:pt>
                <c:pt idx="777">
                  <c:v>444</c:v>
                </c:pt>
                <c:pt idx="778">
                  <c:v>443</c:v>
                </c:pt>
                <c:pt idx="779">
                  <c:v>442</c:v>
                </c:pt>
                <c:pt idx="780">
                  <c:v>443</c:v>
                </c:pt>
                <c:pt idx="781">
                  <c:v>443</c:v>
                </c:pt>
                <c:pt idx="782">
                  <c:v>443</c:v>
                </c:pt>
                <c:pt idx="783">
                  <c:v>441</c:v>
                </c:pt>
                <c:pt idx="784">
                  <c:v>446</c:v>
                </c:pt>
                <c:pt idx="785">
                  <c:v>446</c:v>
                </c:pt>
                <c:pt idx="786">
                  <c:v>446</c:v>
                </c:pt>
                <c:pt idx="787">
                  <c:v>448</c:v>
                </c:pt>
                <c:pt idx="788">
                  <c:v>448</c:v>
                </c:pt>
                <c:pt idx="789">
                  <c:v>449</c:v>
                </c:pt>
                <c:pt idx="790">
                  <c:v>449</c:v>
                </c:pt>
                <c:pt idx="791">
                  <c:v>448</c:v>
                </c:pt>
                <c:pt idx="792">
                  <c:v>449</c:v>
                </c:pt>
                <c:pt idx="793">
                  <c:v>450</c:v>
                </c:pt>
                <c:pt idx="794">
                  <c:v>448</c:v>
                </c:pt>
                <c:pt idx="795">
                  <c:v>449</c:v>
                </c:pt>
                <c:pt idx="796">
                  <c:v>447</c:v>
                </c:pt>
                <c:pt idx="797">
                  <c:v>449</c:v>
                </c:pt>
                <c:pt idx="798">
                  <c:v>448</c:v>
                </c:pt>
                <c:pt idx="799">
                  <c:v>446</c:v>
                </c:pt>
                <c:pt idx="800">
                  <c:v>447</c:v>
                </c:pt>
                <c:pt idx="801">
                  <c:v>449</c:v>
                </c:pt>
                <c:pt idx="802">
                  <c:v>447</c:v>
                </c:pt>
                <c:pt idx="803">
                  <c:v>447</c:v>
                </c:pt>
                <c:pt idx="804">
                  <c:v>448</c:v>
                </c:pt>
                <c:pt idx="805">
                  <c:v>447</c:v>
                </c:pt>
                <c:pt idx="806">
                  <c:v>448</c:v>
                </c:pt>
                <c:pt idx="807">
                  <c:v>446</c:v>
                </c:pt>
                <c:pt idx="808">
                  <c:v>448</c:v>
                </c:pt>
                <c:pt idx="809">
                  <c:v>447</c:v>
                </c:pt>
                <c:pt idx="810">
                  <c:v>446</c:v>
                </c:pt>
                <c:pt idx="811">
                  <c:v>446</c:v>
                </c:pt>
                <c:pt idx="812">
                  <c:v>447</c:v>
                </c:pt>
                <c:pt idx="813">
                  <c:v>448</c:v>
                </c:pt>
                <c:pt idx="814">
                  <c:v>447</c:v>
                </c:pt>
                <c:pt idx="815">
                  <c:v>446</c:v>
                </c:pt>
                <c:pt idx="816">
                  <c:v>447</c:v>
                </c:pt>
                <c:pt idx="817">
                  <c:v>448</c:v>
                </c:pt>
                <c:pt idx="818">
                  <c:v>447</c:v>
                </c:pt>
                <c:pt idx="819">
                  <c:v>447</c:v>
                </c:pt>
                <c:pt idx="820">
                  <c:v>446</c:v>
                </c:pt>
                <c:pt idx="821">
                  <c:v>448</c:v>
                </c:pt>
                <c:pt idx="822">
                  <c:v>447</c:v>
                </c:pt>
                <c:pt idx="823">
                  <c:v>446</c:v>
                </c:pt>
                <c:pt idx="824">
                  <c:v>448</c:v>
                </c:pt>
                <c:pt idx="825">
                  <c:v>448</c:v>
                </c:pt>
                <c:pt idx="826">
                  <c:v>447</c:v>
                </c:pt>
                <c:pt idx="827">
                  <c:v>447</c:v>
                </c:pt>
                <c:pt idx="828">
                  <c:v>448</c:v>
                </c:pt>
                <c:pt idx="829">
                  <c:v>448</c:v>
                </c:pt>
                <c:pt idx="830">
                  <c:v>447</c:v>
                </c:pt>
                <c:pt idx="831">
                  <c:v>446</c:v>
                </c:pt>
                <c:pt idx="832">
                  <c:v>448</c:v>
                </c:pt>
                <c:pt idx="833">
                  <c:v>447</c:v>
                </c:pt>
                <c:pt idx="834">
                  <c:v>446</c:v>
                </c:pt>
                <c:pt idx="835">
                  <c:v>448</c:v>
                </c:pt>
                <c:pt idx="836">
                  <c:v>447</c:v>
                </c:pt>
                <c:pt idx="837">
                  <c:v>446</c:v>
                </c:pt>
                <c:pt idx="838">
                  <c:v>447</c:v>
                </c:pt>
                <c:pt idx="839">
                  <c:v>447</c:v>
                </c:pt>
                <c:pt idx="840">
                  <c:v>447</c:v>
                </c:pt>
                <c:pt idx="841">
                  <c:v>448</c:v>
                </c:pt>
                <c:pt idx="842">
                  <c:v>446</c:v>
                </c:pt>
                <c:pt idx="843">
                  <c:v>447</c:v>
                </c:pt>
                <c:pt idx="844">
                  <c:v>448</c:v>
                </c:pt>
                <c:pt idx="845">
                  <c:v>448</c:v>
                </c:pt>
                <c:pt idx="846">
                  <c:v>448</c:v>
                </c:pt>
                <c:pt idx="847">
                  <c:v>446</c:v>
                </c:pt>
                <c:pt idx="848">
                  <c:v>448</c:v>
                </c:pt>
                <c:pt idx="849">
                  <c:v>448</c:v>
                </c:pt>
                <c:pt idx="850">
                  <c:v>447</c:v>
                </c:pt>
                <c:pt idx="851">
                  <c:v>447</c:v>
                </c:pt>
                <c:pt idx="852">
                  <c:v>448</c:v>
                </c:pt>
                <c:pt idx="853">
                  <c:v>446</c:v>
                </c:pt>
                <c:pt idx="854">
                  <c:v>447</c:v>
                </c:pt>
                <c:pt idx="855">
                  <c:v>446</c:v>
                </c:pt>
                <c:pt idx="856">
                  <c:v>448</c:v>
                </c:pt>
                <c:pt idx="857">
                  <c:v>448</c:v>
                </c:pt>
                <c:pt idx="858">
                  <c:v>446</c:v>
                </c:pt>
                <c:pt idx="859">
                  <c:v>448</c:v>
                </c:pt>
                <c:pt idx="860">
                  <c:v>448</c:v>
                </c:pt>
                <c:pt idx="861">
                  <c:v>447</c:v>
                </c:pt>
                <c:pt idx="862">
                  <c:v>448</c:v>
                </c:pt>
                <c:pt idx="863">
                  <c:v>446</c:v>
                </c:pt>
                <c:pt idx="864">
                  <c:v>447</c:v>
                </c:pt>
                <c:pt idx="865">
                  <c:v>448</c:v>
                </c:pt>
                <c:pt idx="866">
                  <c:v>447</c:v>
                </c:pt>
                <c:pt idx="867">
                  <c:v>447</c:v>
                </c:pt>
                <c:pt idx="868">
                  <c:v>448</c:v>
                </c:pt>
                <c:pt idx="869">
                  <c:v>446</c:v>
                </c:pt>
                <c:pt idx="870">
                  <c:v>447</c:v>
                </c:pt>
                <c:pt idx="871">
                  <c:v>445</c:v>
                </c:pt>
                <c:pt idx="872">
                  <c:v>448</c:v>
                </c:pt>
                <c:pt idx="873">
                  <c:v>447</c:v>
                </c:pt>
                <c:pt idx="874">
                  <c:v>445</c:v>
                </c:pt>
                <c:pt idx="875">
                  <c:v>447</c:v>
                </c:pt>
                <c:pt idx="876">
                  <c:v>447</c:v>
                </c:pt>
                <c:pt idx="877">
                  <c:v>447</c:v>
                </c:pt>
                <c:pt idx="878">
                  <c:v>446</c:v>
                </c:pt>
                <c:pt idx="879">
                  <c:v>445</c:v>
                </c:pt>
                <c:pt idx="880">
                  <c:v>447</c:v>
                </c:pt>
                <c:pt idx="881">
                  <c:v>446</c:v>
                </c:pt>
                <c:pt idx="882">
                  <c:v>443</c:v>
                </c:pt>
                <c:pt idx="883">
                  <c:v>446</c:v>
                </c:pt>
                <c:pt idx="884">
                  <c:v>444</c:v>
                </c:pt>
                <c:pt idx="885">
                  <c:v>444</c:v>
                </c:pt>
                <c:pt idx="886">
                  <c:v>445</c:v>
                </c:pt>
                <c:pt idx="887">
                  <c:v>443</c:v>
                </c:pt>
                <c:pt idx="888">
                  <c:v>444</c:v>
                </c:pt>
                <c:pt idx="889">
                  <c:v>444</c:v>
                </c:pt>
                <c:pt idx="890">
                  <c:v>442</c:v>
                </c:pt>
                <c:pt idx="891">
                  <c:v>443</c:v>
                </c:pt>
                <c:pt idx="892">
                  <c:v>443</c:v>
                </c:pt>
                <c:pt idx="893">
                  <c:v>442</c:v>
                </c:pt>
                <c:pt idx="894">
                  <c:v>443</c:v>
                </c:pt>
                <c:pt idx="895">
                  <c:v>440</c:v>
                </c:pt>
                <c:pt idx="896">
                  <c:v>443</c:v>
                </c:pt>
                <c:pt idx="897">
                  <c:v>444</c:v>
                </c:pt>
                <c:pt idx="898">
                  <c:v>440</c:v>
                </c:pt>
                <c:pt idx="899">
                  <c:v>443</c:v>
                </c:pt>
                <c:pt idx="900">
                  <c:v>443</c:v>
                </c:pt>
                <c:pt idx="901">
                  <c:v>440</c:v>
                </c:pt>
                <c:pt idx="902">
                  <c:v>442</c:v>
                </c:pt>
                <c:pt idx="903">
                  <c:v>442</c:v>
                </c:pt>
                <c:pt idx="904">
                  <c:v>442</c:v>
                </c:pt>
                <c:pt idx="905">
                  <c:v>442</c:v>
                </c:pt>
                <c:pt idx="906">
                  <c:v>440</c:v>
                </c:pt>
                <c:pt idx="907">
                  <c:v>443</c:v>
                </c:pt>
                <c:pt idx="908">
                  <c:v>443</c:v>
                </c:pt>
                <c:pt idx="909">
                  <c:v>441</c:v>
                </c:pt>
                <c:pt idx="910">
                  <c:v>442</c:v>
                </c:pt>
                <c:pt idx="911">
                  <c:v>441</c:v>
                </c:pt>
                <c:pt idx="912">
                  <c:v>442</c:v>
                </c:pt>
                <c:pt idx="913">
                  <c:v>442</c:v>
                </c:pt>
                <c:pt idx="914">
                  <c:v>441</c:v>
                </c:pt>
                <c:pt idx="915">
                  <c:v>440</c:v>
                </c:pt>
                <c:pt idx="916">
                  <c:v>442</c:v>
                </c:pt>
                <c:pt idx="917">
                  <c:v>442</c:v>
                </c:pt>
                <c:pt idx="918">
                  <c:v>442</c:v>
                </c:pt>
                <c:pt idx="919">
                  <c:v>441</c:v>
                </c:pt>
                <c:pt idx="920">
                  <c:v>442</c:v>
                </c:pt>
                <c:pt idx="921">
                  <c:v>443</c:v>
                </c:pt>
                <c:pt idx="922">
                  <c:v>440</c:v>
                </c:pt>
                <c:pt idx="923">
                  <c:v>442</c:v>
                </c:pt>
                <c:pt idx="924">
                  <c:v>442</c:v>
                </c:pt>
                <c:pt idx="925">
                  <c:v>441</c:v>
                </c:pt>
                <c:pt idx="926">
                  <c:v>441</c:v>
                </c:pt>
                <c:pt idx="927">
                  <c:v>441</c:v>
                </c:pt>
                <c:pt idx="928">
                  <c:v>442</c:v>
                </c:pt>
                <c:pt idx="929">
                  <c:v>442</c:v>
                </c:pt>
                <c:pt idx="930">
                  <c:v>440</c:v>
                </c:pt>
                <c:pt idx="931">
                  <c:v>443</c:v>
                </c:pt>
                <c:pt idx="932">
                  <c:v>442</c:v>
                </c:pt>
                <c:pt idx="933">
                  <c:v>439</c:v>
                </c:pt>
                <c:pt idx="934">
                  <c:v>442</c:v>
                </c:pt>
                <c:pt idx="935">
                  <c:v>441</c:v>
                </c:pt>
                <c:pt idx="936">
                  <c:v>442</c:v>
                </c:pt>
                <c:pt idx="937">
                  <c:v>442</c:v>
                </c:pt>
                <c:pt idx="938">
                  <c:v>442</c:v>
                </c:pt>
                <c:pt idx="939">
                  <c:v>442</c:v>
                </c:pt>
                <c:pt idx="940">
                  <c:v>442</c:v>
                </c:pt>
                <c:pt idx="941">
                  <c:v>440</c:v>
                </c:pt>
                <c:pt idx="942">
                  <c:v>442</c:v>
                </c:pt>
                <c:pt idx="943">
                  <c:v>441</c:v>
                </c:pt>
                <c:pt idx="944">
                  <c:v>443</c:v>
                </c:pt>
                <c:pt idx="945">
                  <c:v>442</c:v>
                </c:pt>
                <c:pt idx="946">
                  <c:v>439</c:v>
                </c:pt>
                <c:pt idx="947">
                  <c:v>442</c:v>
                </c:pt>
                <c:pt idx="948">
                  <c:v>443</c:v>
                </c:pt>
                <c:pt idx="949">
                  <c:v>441</c:v>
                </c:pt>
                <c:pt idx="950">
                  <c:v>443</c:v>
                </c:pt>
                <c:pt idx="951">
                  <c:v>442</c:v>
                </c:pt>
                <c:pt idx="952">
                  <c:v>442</c:v>
                </c:pt>
                <c:pt idx="953">
                  <c:v>442</c:v>
                </c:pt>
                <c:pt idx="954">
                  <c:v>441</c:v>
                </c:pt>
                <c:pt idx="955">
                  <c:v>443</c:v>
                </c:pt>
                <c:pt idx="956">
                  <c:v>442</c:v>
                </c:pt>
                <c:pt idx="957">
                  <c:v>441</c:v>
                </c:pt>
                <c:pt idx="958">
                  <c:v>443</c:v>
                </c:pt>
                <c:pt idx="959">
                  <c:v>443</c:v>
                </c:pt>
                <c:pt idx="960">
                  <c:v>442</c:v>
                </c:pt>
                <c:pt idx="961">
                  <c:v>442</c:v>
                </c:pt>
                <c:pt idx="962">
                  <c:v>441</c:v>
                </c:pt>
                <c:pt idx="963">
                  <c:v>442</c:v>
                </c:pt>
                <c:pt idx="964">
                  <c:v>443</c:v>
                </c:pt>
                <c:pt idx="965">
                  <c:v>440</c:v>
                </c:pt>
                <c:pt idx="966">
                  <c:v>442</c:v>
                </c:pt>
                <c:pt idx="967">
                  <c:v>442</c:v>
                </c:pt>
                <c:pt idx="968">
                  <c:v>442</c:v>
                </c:pt>
                <c:pt idx="969">
                  <c:v>443</c:v>
                </c:pt>
                <c:pt idx="970">
                  <c:v>441</c:v>
                </c:pt>
                <c:pt idx="971">
                  <c:v>443</c:v>
                </c:pt>
                <c:pt idx="972">
                  <c:v>443</c:v>
                </c:pt>
                <c:pt idx="973">
                  <c:v>441</c:v>
                </c:pt>
                <c:pt idx="974">
                  <c:v>442</c:v>
                </c:pt>
                <c:pt idx="975">
                  <c:v>443</c:v>
                </c:pt>
                <c:pt idx="976">
                  <c:v>443</c:v>
                </c:pt>
                <c:pt idx="977">
                  <c:v>441</c:v>
                </c:pt>
                <c:pt idx="978">
                  <c:v>441</c:v>
                </c:pt>
                <c:pt idx="979">
                  <c:v>443</c:v>
                </c:pt>
                <c:pt idx="980">
                  <c:v>442</c:v>
                </c:pt>
                <c:pt idx="981">
                  <c:v>442</c:v>
                </c:pt>
                <c:pt idx="982">
                  <c:v>443</c:v>
                </c:pt>
                <c:pt idx="983">
                  <c:v>443</c:v>
                </c:pt>
                <c:pt idx="984">
                  <c:v>442</c:v>
                </c:pt>
                <c:pt idx="985">
                  <c:v>443</c:v>
                </c:pt>
                <c:pt idx="986">
                  <c:v>441</c:v>
                </c:pt>
                <c:pt idx="987">
                  <c:v>443</c:v>
                </c:pt>
                <c:pt idx="988">
                  <c:v>442</c:v>
                </c:pt>
                <c:pt idx="989">
                  <c:v>442</c:v>
                </c:pt>
                <c:pt idx="990">
                  <c:v>443</c:v>
                </c:pt>
                <c:pt idx="991">
                  <c:v>442</c:v>
                </c:pt>
                <c:pt idx="992">
                  <c:v>443</c:v>
                </c:pt>
                <c:pt idx="993">
                  <c:v>443</c:v>
                </c:pt>
                <c:pt idx="994">
                  <c:v>440</c:v>
                </c:pt>
                <c:pt idx="995">
                  <c:v>443</c:v>
                </c:pt>
                <c:pt idx="996">
                  <c:v>444</c:v>
                </c:pt>
                <c:pt idx="997">
                  <c:v>439</c:v>
                </c:pt>
                <c:pt idx="998">
                  <c:v>443</c:v>
                </c:pt>
                <c:pt idx="999">
                  <c:v>442</c:v>
                </c:pt>
                <c:pt idx="1000">
                  <c:v>442</c:v>
                </c:pt>
                <c:pt idx="1001">
                  <c:v>442</c:v>
                </c:pt>
                <c:pt idx="1002">
                  <c:v>441</c:v>
                </c:pt>
                <c:pt idx="1003">
                  <c:v>443</c:v>
                </c:pt>
                <c:pt idx="1004">
                  <c:v>443</c:v>
                </c:pt>
                <c:pt idx="1005">
                  <c:v>441</c:v>
                </c:pt>
                <c:pt idx="1006">
                  <c:v>443</c:v>
                </c:pt>
                <c:pt idx="1007">
                  <c:v>443</c:v>
                </c:pt>
                <c:pt idx="1008">
                  <c:v>442</c:v>
                </c:pt>
                <c:pt idx="1009">
                  <c:v>443</c:v>
                </c:pt>
                <c:pt idx="1010">
                  <c:v>442</c:v>
                </c:pt>
                <c:pt idx="1011">
                  <c:v>443</c:v>
                </c:pt>
                <c:pt idx="1012">
                  <c:v>444</c:v>
                </c:pt>
                <c:pt idx="1013">
                  <c:v>442</c:v>
                </c:pt>
                <c:pt idx="1014">
                  <c:v>443</c:v>
                </c:pt>
                <c:pt idx="1015">
                  <c:v>442</c:v>
                </c:pt>
                <c:pt idx="1016">
                  <c:v>443</c:v>
                </c:pt>
                <c:pt idx="1017">
                  <c:v>442</c:v>
                </c:pt>
                <c:pt idx="1018">
                  <c:v>441</c:v>
                </c:pt>
                <c:pt idx="1019">
                  <c:v>442</c:v>
                </c:pt>
                <c:pt idx="1020">
                  <c:v>443</c:v>
                </c:pt>
                <c:pt idx="1021">
                  <c:v>441</c:v>
                </c:pt>
                <c:pt idx="1022">
                  <c:v>442</c:v>
                </c:pt>
                <c:pt idx="1023">
                  <c:v>444</c:v>
                </c:pt>
                <c:pt idx="1024">
                  <c:v>442</c:v>
                </c:pt>
                <c:pt idx="1025">
                  <c:v>443</c:v>
                </c:pt>
                <c:pt idx="1026">
                  <c:v>441</c:v>
                </c:pt>
                <c:pt idx="1027">
                  <c:v>444</c:v>
                </c:pt>
                <c:pt idx="1028">
                  <c:v>442</c:v>
                </c:pt>
                <c:pt idx="1029">
                  <c:v>439</c:v>
                </c:pt>
                <c:pt idx="1030">
                  <c:v>442</c:v>
                </c:pt>
                <c:pt idx="1031">
                  <c:v>442</c:v>
                </c:pt>
                <c:pt idx="1032">
                  <c:v>442</c:v>
                </c:pt>
                <c:pt idx="1033">
                  <c:v>443</c:v>
                </c:pt>
                <c:pt idx="1034">
                  <c:v>441</c:v>
                </c:pt>
                <c:pt idx="1035">
                  <c:v>442</c:v>
                </c:pt>
                <c:pt idx="1036">
                  <c:v>443</c:v>
                </c:pt>
                <c:pt idx="1037">
                  <c:v>441</c:v>
                </c:pt>
                <c:pt idx="1038">
                  <c:v>442</c:v>
                </c:pt>
                <c:pt idx="1039">
                  <c:v>442</c:v>
                </c:pt>
                <c:pt idx="1040">
                  <c:v>442</c:v>
                </c:pt>
                <c:pt idx="1041">
                  <c:v>442</c:v>
                </c:pt>
                <c:pt idx="1042">
                  <c:v>441</c:v>
                </c:pt>
                <c:pt idx="1043">
                  <c:v>443</c:v>
                </c:pt>
                <c:pt idx="1044">
                  <c:v>443</c:v>
                </c:pt>
                <c:pt idx="1045">
                  <c:v>440</c:v>
                </c:pt>
                <c:pt idx="1046">
                  <c:v>444</c:v>
                </c:pt>
                <c:pt idx="1047">
                  <c:v>445</c:v>
                </c:pt>
                <c:pt idx="1048">
                  <c:v>443</c:v>
                </c:pt>
                <c:pt idx="1049">
                  <c:v>445</c:v>
                </c:pt>
                <c:pt idx="1050">
                  <c:v>444</c:v>
                </c:pt>
                <c:pt idx="1051">
                  <c:v>446</c:v>
                </c:pt>
                <c:pt idx="1052">
                  <c:v>446</c:v>
                </c:pt>
                <c:pt idx="1053">
                  <c:v>445</c:v>
                </c:pt>
                <c:pt idx="1054">
                  <c:v>448</c:v>
                </c:pt>
                <c:pt idx="1055">
                  <c:v>446</c:v>
                </c:pt>
                <c:pt idx="1056">
                  <c:v>446</c:v>
                </c:pt>
                <c:pt idx="1057">
                  <c:v>447</c:v>
                </c:pt>
                <c:pt idx="1058">
                  <c:v>445</c:v>
                </c:pt>
                <c:pt idx="1059">
                  <c:v>446</c:v>
                </c:pt>
                <c:pt idx="1060">
                  <c:v>447</c:v>
                </c:pt>
                <c:pt idx="1061">
                  <c:v>442</c:v>
                </c:pt>
                <c:pt idx="1062">
                  <c:v>446</c:v>
                </c:pt>
                <c:pt idx="1063">
                  <c:v>447</c:v>
                </c:pt>
                <c:pt idx="1064">
                  <c:v>445</c:v>
                </c:pt>
                <c:pt idx="1065">
                  <c:v>445</c:v>
                </c:pt>
                <c:pt idx="1066">
                  <c:v>445</c:v>
                </c:pt>
                <c:pt idx="1067">
                  <c:v>446</c:v>
                </c:pt>
                <c:pt idx="1068">
                  <c:v>445</c:v>
                </c:pt>
                <c:pt idx="1069">
                  <c:v>443</c:v>
                </c:pt>
                <c:pt idx="1070">
                  <c:v>445</c:v>
                </c:pt>
                <c:pt idx="1071">
                  <c:v>445</c:v>
                </c:pt>
                <c:pt idx="1072">
                  <c:v>443</c:v>
                </c:pt>
                <c:pt idx="1073">
                  <c:v>445</c:v>
                </c:pt>
                <c:pt idx="1074">
                  <c:v>445</c:v>
                </c:pt>
                <c:pt idx="1075">
                  <c:v>445</c:v>
                </c:pt>
                <c:pt idx="1076">
                  <c:v>445</c:v>
                </c:pt>
                <c:pt idx="1077">
                  <c:v>444</c:v>
                </c:pt>
                <c:pt idx="1078">
                  <c:v>445</c:v>
                </c:pt>
                <c:pt idx="1079">
                  <c:v>445</c:v>
                </c:pt>
                <c:pt idx="1080">
                  <c:v>445</c:v>
                </c:pt>
                <c:pt idx="1081">
                  <c:v>446</c:v>
                </c:pt>
                <c:pt idx="1082">
                  <c:v>445</c:v>
                </c:pt>
                <c:pt idx="1083">
                  <c:v>446</c:v>
                </c:pt>
                <c:pt idx="1084">
                  <c:v>445</c:v>
                </c:pt>
                <c:pt idx="1085">
                  <c:v>444</c:v>
                </c:pt>
                <c:pt idx="1086">
                  <c:v>446</c:v>
                </c:pt>
                <c:pt idx="1087">
                  <c:v>446</c:v>
                </c:pt>
                <c:pt idx="1088">
                  <c:v>444</c:v>
                </c:pt>
                <c:pt idx="1089">
                  <c:v>445</c:v>
                </c:pt>
                <c:pt idx="1090">
                  <c:v>446</c:v>
                </c:pt>
                <c:pt idx="1091">
                  <c:v>445</c:v>
                </c:pt>
                <c:pt idx="1092">
                  <c:v>444</c:v>
                </c:pt>
                <c:pt idx="1093">
                  <c:v>443</c:v>
                </c:pt>
                <c:pt idx="1094">
                  <c:v>446</c:v>
                </c:pt>
                <c:pt idx="1095">
                  <c:v>446</c:v>
                </c:pt>
                <c:pt idx="1096">
                  <c:v>445</c:v>
                </c:pt>
                <c:pt idx="1097">
                  <c:v>446</c:v>
                </c:pt>
                <c:pt idx="1098">
                  <c:v>445</c:v>
                </c:pt>
                <c:pt idx="1099">
                  <c:v>447</c:v>
                </c:pt>
                <c:pt idx="1100">
                  <c:v>446</c:v>
                </c:pt>
                <c:pt idx="1101">
                  <c:v>444</c:v>
                </c:pt>
                <c:pt idx="1102">
                  <c:v>446</c:v>
                </c:pt>
                <c:pt idx="1103">
                  <c:v>447</c:v>
                </c:pt>
                <c:pt idx="1104">
                  <c:v>445</c:v>
                </c:pt>
                <c:pt idx="1105">
                  <c:v>445</c:v>
                </c:pt>
                <c:pt idx="1106">
                  <c:v>446</c:v>
                </c:pt>
                <c:pt idx="1107">
                  <c:v>446</c:v>
                </c:pt>
                <c:pt idx="1108">
                  <c:v>446</c:v>
                </c:pt>
                <c:pt idx="1109">
                  <c:v>445</c:v>
                </c:pt>
                <c:pt idx="1110">
                  <c:v>446</c:v>
                </c:pt>
                <c:pt idx="1111">
                  <c:v>446</c:v>
                </c:pt>
                <c:pt idx="1112">
                  <c:v>445</c:v>
                </c:pt>
                <c:pt idx="1113">
                  <c:v>446</c:v>
                </c:pt>
                <c:pt idx="1114">
                  <c:v>445</c:v>
                </c:pt>
                <c:pt idx="1115">
                  <c:v>446</c:v>
                </c:pt>
                <c:pt idx="1116">
                  <c:v>447</c:v>
                </c:pt>
                <c:pt idx="1117">
                  <c:v>444</c:v>
                </c:pt>
                <c:pt idx="1118">
                  <c:v>445</c:v>
                </c:pt>
                <c:pt idx="1119">
                  <c:v>446</c:v>
                </c:pt>
                <c:pt idx="1120">
                  <c:v>443</c:v>
                </c:pt>
                <c:pt idx="1121">
                  <c:v>444</c:v>
                </c:pt>
                <c:pt idx="1122">
                  <c:v>444</c:v>
                </c:pt>
                <c:pt idx="1123">
                  <c:v>443</c:v>
                </c:pt>
                <c:pt idx="1124">
                  <c:v>442</c:v>
                </c:pt>
                <c:pt idx="1125">
                  <c:v>440</c:v>
                </c:pt>
                <c:pt idx="1126">
                  <c:v>444</c:v>
                </c:pt>
                <c:pt idx="1127">
                  <c:v>443</c:v>
                </c:pt>
                <c:pt idx="1128">
                  <c:v>441</c:v>
                </c:pt>
                <c:pt idx="1129">
                  <c:v>442</c:v>
                </c:pt>
                <c:pt idx="1130">
                  <c:v>442</c:v>
                </c:pt>
                <c:pt idx="1131">
                  <c:v>441</c:v>
                </c:pt>
                <c:pt idx="1132">
                  <c:v>441</c:v>
                </c:pt>
                <c:pt idx="1133">
                  <c:v>440</c:v>
                </c:pt>
                <c:pt idx="1134">
                  <c:v>440</c:v>
                </c:pt>
                <c:pt idx="1135">
                  <c:v>442</c:v>
                </c:pt>
                <c:pt idx="1136">
                  <c:v>441</c:v>
                </c:pt>
                <c:pt idx="1137">
                  <c:v>441</c:v>
                </c:pt>
                <c:pt idx="1138">
                  <c:v>441</c:v>
                </c:pt>
                <c:pt idx="1139">
                  <c:v>441</c:v>
                </c:pt>
                <c:pt idx="1140">
                  <c:v>440</c:v>
                </c:pt>
                <c:pt idx="1141">
                  <c:v>439</c:v>
                </c:pt>
                <c:pt idx="1142">
                  <c:v>441</c:v>
                </c:pt>
                <c:pt idx="1143">
                  <c:v>440</c:v>
                </c:pt>
                <c:pt idx="1144">
                  <c:v>439</c:v>
                </c:pt>
                <c:pt idx="1145">
                  <c:v>440</c:v>
                </c:pt>
                <c:pt idx="1146">
                  <c:v>441</c:v>
                </c:pt>
                <c:pt idx="1147">
                  <c:v>440</c:v>
                </c:pt>
                <c:pt idx="1148">
                  <c:v>441</c:v>
                </c:pt>
                <c:pt idx="1149">
                  <c:v>440</c:v>
                </c:pt>
                <c:pt idx="1150">
                  <c:v>441</c:v>
                </c:pt>
                <c:pt idx="1151">
                  <c:v>440</c:v>
                </c:pt>
                <c:pt idx="1152">
                  <c:v>439</c:v>
                </c:pt>
                <c:pt idx="1153">
                  <c:v>441</c:v>
                </c:pt>
                <c:pt idx="1154">
                  <c:v>440</c:v>
                </c:pt>
                <c:pt idx="1155">
                  <c:v>441</c:v>
                </c:pt>
                <c:pt idx="1156">
                  <c:v>440</c:v>
                </c:pt>
                <c:pt idx="1157">
                  <c:v>437</c:v>
                </c:pt>
                <c:pt idx="1158">
                  <c:v>442</c:v>
                </c:pt>
                <c:pt idx="1159">
                  <c:v>441</c:v>
                </c:pt>
                <c:pt idx="1160">
                  <c:v>439</c:v>
                </c:pt>
                <c:pt idx="1161">
                  <c:v>441</c:v>
                </c:pt>
                <c:pt idx="1162">
                  <c:v>442</c:v>
                </c:pt>
                <c:pt idx="1163">
                  <c:v>440</c:v>
                </c:pt>
                <c:pt idx="1164">
                  <c:v>441</c:v>
                </c:pt>
                <c:pt idx="1165">
                  <c:v>439</c:v>
                </c:pt>
                <c:pt idx="1166">
                  <c:v>441</c:v>
                </c:pt>
                <c:pt idx="1167">
                  <c:v>441</c:v>
                </c:pt>
                <c:pt idx="1168">
                  <c:v>439</c:v>
                </c:pt>
                <c:pt idx="1169">
                  <c:v>442</c:v>
                </c:pt>
                <c:pt idx="1170">
                  <c:v>441</c:v>
                </c:pt>
                <c:pt idx="1171">
                  <c:v>441</c:v>
                </c:pt>
                <c:pt idx="1172">
                  <c:v>441</c:v>
                </c:pt>
                <c:pt idx="1173">
                  <c:v>440</c:v>
                </c:pt>
                <c:pt idx="1174">
                  <c:v>440</c:v>
                </c:pt>
                <c:pt idx="1175">
                  <c:v>441</c:v>
                </c:pt>
                <c:pt idx="1176">
                  <c:v>439</c:v>
                </c:pt>
                <c:pt idx="1177">
                  <c:v>440</c:v>
                </c:pt>
                <c:pt idx="1178">
                  <c:v>442</c:v>
                </c:pt>
                <c:pt idx="1179">
                  <c:v>441</c:v>
                </c:pt>
                <c:pt idx="1180">
                  <c:v>441</c:v>
                </c:pt>
                <c:pt idx="1181">
                  <c:v>439</c:v>
                </c:pt>
                <c:pt idx="1182">
                  <c:v>441</c:v>
                </c:pt>
                <c:pt idx="1183">
                  <c:v>441</c:v>
                </c:pt>
                <c:pt idx="1184">
                  <c:v>438</c:v>
                </c:pt>
                <c:pt idx="1185">
                  <c:v>441</c:v>
                </c:pt>
                <c:pt idx="1186">
                  <c:v>441</c:v>
                </c:pt>
                <c:pt idx="1187">
                  <c:v>439</c:v>
                </c:pt>
                <c:pt idx="1188">
                  <c:v>441</c:v>
                </c:pt>
                <c:pt idx="1189">
                  <c:v>440</c:v>
                </c:pt>
                <c:pt idx="1190">
                  <c:v>441</c:v>
                </c:pt>
                <c:pt idx="1191">
                  <c:v>441</c:v>
                </c:pt>
                <c:pt idx="1192">
                  <c:v>439</c:v>
                </c:pt>
                <c:pt idx="1193">
                  <c:v>441</c:v>
                </c:pt>
                <c:pt idx="1194">
                  <c:v>440</c:v>
                </c:pt>
                <c:pt idx="1195">
                  <c:v>440</c:v>
                </c:pt>
                <c:pt idx="1196">
                  <c:v>440</c:v>
                </c:pt>
                <c:pt idx="1197">
                  <c:v>440</c:v>
                </c:pt>
                <c:pt idx="1198">
                  <c:v>441</c:v>
                </c:pt>
                <c:pt idx="1199">
                  <c:v>441</c:v>
                </c:pt>
                <c:pt idx="1200">
                  <c:v>439</c:v>
                </c:pt>
                <c:pt idx="1201">
                  <c:v>440</c:v>
                </c:pt>
                <c:pt idx="1202">
                  <c:v>441</c:v>
                </c:pt>
                <c:pt idx="1203">
                  <c:v>439</c:v>
                </c:pt>
                <c:pt idx="1204">
                  <c:v>440</c:v>
                </c:pt>
                <c:pt idx="1205">
                  <c:v>440</c:v>
                </c:pt>
                <c:pt idx="1206">
                  <c:v>441</c:v>
                </c:pt>
                <c:pt idx="1207">
                  <c:v>438</c:v>
                </c:pt>
                <c:pt idx="1208">
                  <c:v>439</c:v>
                </c:pt>
                <c:pt idx="1209">
                  <c:v>441</c:v>
                </c:pt>
                <c:pt idx="1210">
                  <c:v>440</c:v>
                </c:pt>
                <c:pt idx="1211">
                  <c:v>440</c:v>
                </c:pt>
                <c:pt idx="1212">
                  <c:v>440</c:v>
                </c:pt>
                <c:pt idx="1213">
                  <c:v>440</c:v>
                </c:pt>
                <c:pt idx="1214">
                  <c:v>440</c:v>
                </c:pt>
                <c:pt idx="1215">
                  <c:v>441</c:v>
                </c:pt>
                <c:pt idx="1216">
                  <c:v>439</c:v>
                </c:pt>
                <c:pt idx="1217">
                  <c:v>440</c:v>
                </c:pt>
                <c:pt idx="1218">
                  <c:v>439</c:v>
                </c:pt>
                <c:pt idx="1219">
                  <c:v>440</c:v>
                </c:pt>
                <c:pt idx="1220">
                  <c:v>441</c:v>
                </c:pt>
                <c:pt idx="1221">
                  <c:v>438</c:v>
                </c:pt>
                <c:pt idx="1222">
                  <c:v>441</c:v>
                </c:pt>
                <c:pt idx="1223">
                  <c:v>440</c:v>
                </c:pt>
                <c:pt idx="1224">
                  <c:v>438</c:v>
                </c:pt>
                <c:pt idx="1225">
                  <c:v>441</c:v>
                </c:pt>
                <c:pt idx="1226">
                  <c:v>441</c:v>
                </c:pt>
                <c:pt idx="1227">
                  <c:v>439</c:v>
                </c:pt>
                <c:pt idx="1228">
                  <c:v>441</c:v>
                </c:pt>
                <c:pt idx="1229">
                  <c:v>441</c:v>
                </c:pt>
                <c:pt idx="1230">
                  <c:v>440</c:v>
                </c:pt>
                <c:pt idx="1231">
                  <c:v>441</c:v>
                </c:pt>
                <c:pt idx="1232">
                  <c:v>439</c:v>
                </c:pt>
                <c:pt idx="1233">
                  <c:v>441</c:v>
                </c:pt>
                <c:pt idx="1234">
                  <c:v>441</c:v>
                </c:pt>
                <c:pt idx="1235">
                  <c:v>440</c:v>
                </c:pt>
                <c:pt idx="1236">
                  <c:v>441</c:v>
                </c:pt>
                <c:pt idx="1237">
                  <c:v>440</c:v>
                </c:pt>
                <c:pt idx="1238">
                  <c:v>440</c:v>
                </c:pt>
                <c:pt idx="1239">
                  <c:v>441</c:v>
                </c:pt>
                <c:pt idx="1240">
                  <c:v>439</c:v>
                </c:pt>
                <c:pt idx="1241">
                  <c:v>441</c:v>
                </c:pt>
                <c:pt idx="1242">
                  <c:v>442</c:v>
                </c:pt>
                <c:pt idx="1243">
                  <c:v>439</c:v>
                </c:pt>
                <c:pt idx="1244">
                  <c:v>440</c:v>
                </c:pt>
                <c:pt idx="1245">
                  <c:v>441</c:v>
                </c:pt>
                <c:pt idx="1246">
                  <c:v>440</c:v>
                </c:pt>
                <c:pt idx="1247">
                  <c:v>440</c:v>
                </c:pt>
                <c:pt idx="1248">
                  <c:v>439</c:v>
                </c:pt>
                <c:pt idx="1249">
                  <c:v>441</c:v>
                </c:pt>
                <c:pt idx="1250">
                  <c:v>440</c:v>
                </c:pt>
                <c:pt idx="1251">
                  <c:v>439</c:v>
                </c:pt>
                <c:pt idx="1252">
                  <c:v>441</c:v>
                </c:pt>
                <c:pt idx="1253">
                  <c:v>439</c:v>
                </c:pt>
                <c:pt idx="1254">
                  <c:v>440</c:v>
                </c:pt>
                <c:pt idx="1255">
                  <c:v>441</c:v>
                </c:pt>
                <c:pt idx="1256">
                  <c:v>439</c:v>
                </c:pt>
                <c:pt idx="1257">
                  <c:v>440</c:v>
                </c:pt>
                <c:pt idx="1258">
                  <c:v>441</c:v>
                </c:pt>
                <c:pt idx="1259">
                  <c:v>439</c:v>
                </c:pt>
                <c:pt idx="1260">
                  <c:v>439</c:v>
                </c:pt>
                <c:pt idx="1261">
                  <c:v>440</c:v>
                </c:pt>
                <c:pt idx="1262">
                  <c:v>442</c:v>
                </c:pt>
                <c:pt idx="1263">
                  <c:v>440</c:v>
                </c:pt>
                <c:pt idx="1264">
                  <c:v>439</c:v>
                </c:pt>
                <c:pt idx="1265">
                  <c:v>442</c:v>
                </c:pt>
                <c:pt idx="1266">
                  <c:v>441</c:v>
                </c:pt>
                <c:pt idx="1267">
                  <c:v>439</c:v>
                </c:pt>
                <c:pt idx="1268">
                  <c:v>441</c:v>
                </c:pt>
                <c:pt idx="1269">
                  <c:v>441</c:v>
                </c:pt>
                <c:pt idx="1270">
                  <c:v>440</c:v>
                </c:pt>
                <c:pt idx="1271">
                  <c:v>440</c:v>
                </c:pt>
                <c:pt idx="1272">
                  <c:v>440</c:v>
                </c:pt>
                <c:pt idx="1273">
                  <c:v>442</c:v>
                </c:pt>
                <c:pt idx="1274">
                  <c:v>441</c:v>
                </c:pt>
                <c:pt idx="1275">
                  <c:v>440</c:v>
                </c:pt>
                <c:pt idx="1276">
                  <c:v>441</c:v>
                </c:pt>
                <c:pt idx="1277">
                  <c:v>440</c:v>
                </c:pt>
                <c:pt idx="1278">
                  <c:v>441</c:v>
                </c:pt>
                <c:pt idx="1279">
                  <c:v>441</c:v>
                </c:pt>
                <c:pt idx="1280">
                  <c:v>438</c:v>
                </c:pt>
                <c:pt idx="1281">
                  <c:v>441</c:v>
                </c:pt>
                <c:pt idx="1282">
                  <c:v>442</c:v>
                </c:pt>
                <c:pt idx="1283">
                  <c:v>441</c:v>
                </c:pt>
                <c:pt idx="1284">
                  <c:v>442</c:v>
                </c:pt>
                <c:pt idx="1285">
                  <c:v>441</c:v>
                </c:pt>
                <c:pt idx="1286">
                  <c:v>441</c:v>
                </c:pt>
                <c:pt idx="1287">
                  <c:v>442</c:v>
                </c:pt>
                <c:pt idx="1288">
                  <c:v>442</c:v>
                </c:pt>
                <c:pt idx="1289">
                  <c:v>444</c:v>
                </c:pt>
                <c:pt idx="1290">
                  <c:v>443</c:v>
                </c:pt>
                <c:pt idx="1291">
                  <c:v>441</c:v>
                </c:pt>
                <c:pt idx="1292">
                  <c:v>445</c:v>
                </c:pt>
                <c:pt idx="1293">
                  <c:v>445</c:v>
                </c:pt>
                <c:pt idx="1294">
                  <c:v>444</c:v>
                </c:pt>
                <c:pt idx="1295">
                  <c:v>445</c:v>
                </c:pt>
                <c:pt idx="1296">
                  <c:v>445</c:v>
                </c:pt>
                <c:pt idx="1297">
                  <c:v>444</c:v>
                </c:pt>
                <c:pt idx="1298">
                  <c:v>446</c:v>
                </c:pt>
                <c:pt idx="1299">
                  <c:v>443</c:v>
                </c:pt>
                <c:pt idx="1300">
                  <c:v>445</c:v>
                </c:pt>
                <c:pt idx="1301">
                  <c:v>445</c:v>
                </c:pt>
                <c:pt idx="1302">
                  <c:v>444</c:v>
                </c:pt>
                <c:pt idx="1303">
                  <c:v>444</c:v>
                </c:pt>
                <c:pt idx="1304">
                  <c:v>445</c:v>
                </c:pt>
                <c:pt idx="1305">
                  <c:v>446</c:v>
                </c:pt>
                <c:pt idx="1306">
                  <c:v>445</c:v>
                </c:pt>
                <c:pt idx="1307">
                  <c:v>443</c:v>
                </c:pt>
                <c:pt idx="1308">
                  <c:v>445</c:v>
                </c:pt>
                <c:pt idx="1309">
                  <c:v>446</c:v>
                </c:pt>
                <c:pt idx="1310">
                  <c:v>444</c:v>
                </c:pt>
                <c:pt idx="1311">
                  <c:v>444</c:v>
                </c:pt>
                <c:pt idx="1312">
                  <c:v>444</c:v>
                </c:pt>
                <c:pt idx="1313">
                  <c:v>444</c:v>
                </c:pt>
                <c:pt idx="1314">
                  <c:v>444</c:v>
                </c:pt>
                <c:pt idx="1315">
                  <c:v>444</c:v>
                </c:pt>
                <c:pt idx="1316">
                  <c:v>445</c:v>
                </c:pt>
                <c:pt idx="1317">
                  <c:v>443</c:v>
                </c:pt>
                <c:pt idx="1318">
                  <c:v>445</c:v>
                </c:pt>
                <c:pt idx="1319">
                  <c:v>445</c:v>
                </c:pt>
                <c:pt idx="1320">
                  <c:v>444</c:v>
                </c:pt>
                <c:pt idx="1321">
                  <c:v>446</c:v>
                </c:pt>
                <c:pt idx="1322">
                  <c:v>445</c:v>
                </c:pt>
                <c:pt idx="1323">
                  <c:v>443</c:v>
                </c:pt>
                <c:pt idx="1324">
                  <c:v>445</c:v>
                </c:pt>
                <c:pt idx="1325">
                  <c:v>446</c:v>
                </c:pt>
                <c:pt idx="1326">
                  <c:v>444</c:v>
                </c:pt>
                <c:pt idx="1327">
                  <c:v>445</c:v>
                </c:pt>
                <c:pt idx="1328">
                  <c:v>445</c:v>
                </c:pt>
                <c:pt idx="1329">
                  <c:v>446</c:v>
                </c:pt>
                <c:pt idx="1330">
                  <c:v>445</c:v>
                </c:pt>
                <c:pt idx="1331">
                  <c:v>444</c:v>
                </c:pt>
                <c:pt idx="1332">
                  <c:v>446</c:v>
                </c:pt>
                <c:pt idx="1333">
                  <c:v>444</c:v>
                </c:pt>
                <c:pt idx="1334">
                  <c:v>444</c:v>
                </c:pt>
                <c:pt idx="1335">
                  <c:v>446</c:v>
                </c:pt>
                <c:pt idx="1336">
                  <c:v>445</c:v>
                </c:pt>
                <c:pt idx="1337">
                  <c:v>445</c:v>
                </c:pt>
                <c:pt idx="1338">
                  <c:v>445</c:v>
                </c:pt>
                <c:pt idx="1339">
                  <c:v>443</c:v>
                </c:pt>
                <c:pt idx="1340">
                  <c:v>444</c:v>
                </c:pt>
                <c:pt idx="1341">
                  <c:v>445</c:v>
                </c:pt>
                <c:pt idx="1342">
                  <c:v>442</c:v>
                </c:pt>
                <c:pt idx="1343">
                  <c:v>443</c:v>
                </c:pt>
                <c:pt idx="1344">
                  <c:v>442</c:v>
                </c:pt>
                <c:pt idx="1345">
                  <c:v>444</c:v>
                </c:pt>
                <c:pt idx="1346">
                  <c:v>444</c:v>
                </c:pt>
                <c:pt idx="1347">
                  <c:v>441</c:v>
                </c:pt>
                <c:pt idx="1348">
                  <c:v>443</c:v>
                </c:pt>
                <c:pt idx="1349">
                  <c:v>442</c:v>
                </c:pt>
                <c:pt idx="1350">
                  <c:v>441</c:v>
                </c:pt>
                <c:pt idx="1351">
                  <c:v>443</c:v>
                </c:pt>
                <c:pt idx="1352">
                  <c:v>444</c:v>
                </c:pt>
                <c:pt idx="1353">
                  <c:v>442</c:v>
                </c:pt>
                <c:pt idx="1354">
                  <c:v>443</c:v>
                </c:pt>
                <c:pt idx="1355">
                  <c:v>443</c:v>
                </c:pt>
                <c:pt idx="1356">
                  <c:v>444</c:v>
                </c:pt>
                <c:pt idx="1357">
                  <c:v>445</c:v>
                </c:pt>
                <c:pt idx="1358">
                  <c:v>443</c:v>
                </c:pt>
                <c:pt idx="1359">
                  <c:v>444</c:v>
                </c:pt>
                <c:pt idx="1360">
                  <c:v>443</c:v>
                </c:pt>
                <c:pt idx="1361">
                  <c:v>445</c:v>
                </c:pt>
                <c:pt idx="1362">
                  <c:v>444</c:v>
                </c:pt>
                <c:pt idx="1363">
                  <c:v>442</c:v>
                </c:pt>
                <c:pt idx="1364">
                  <c:v>443</c:v>
                </c:pt>
                <c:pt idx="1365">
                  <c:v>445</c:v>
                </c:pt>
                <c:pt idx="1366">
                  <c:v>443</c:v>
                </c:pt>
                <c:pt idx="1367">
                  <c:v>444</c:v>
                </c:pt>
                <c:pt idx="1368">
                  <c:v>445</c:v>
                </c:pt>
                <c:pt idx="1369">
                  <c:v>444</c:v>
                </c:pt>
                <c:pt idx="1370">
                  <c:v>444</c:v>
                </c:pt>
                <c:pt idx="1371">
                  <c:v>442</c:v>
                </c:pt>
                <c:pt idx="1372">
                  <c:v>445</c:v>
                </c:pt>
                <c:pt idx="1373">
                  <c:v>443</c:v>
                </c:pt>
                <c:pt idx="1374">
                  <c:v>443</c:v>
                </c:pt>
                <c:pt idx="1375">
                  <c:v>444</c:v>
                </c:pt>
                <c:pt idx="1376">
                  <c:v>443</c:v>
                </c:pt>
                <c:pt idx="1377">
                  <c:v>444</c:v>
                </c:pt>
                <c:pt idx="1378">
                  <c:v>443</c:v>
                </c:pt>
                <c:pt idx="1379">
                  <c:v>440</c:v>
                </c:pt>
                <c:pt idx="1380">
                  <c:v>440</c:v>
                </c:pt>
                <c:pt idx="1381">
                  <c:v>440</c:v>
                </c:pt>
                <c:pt idx="1382">
                  <c:v>439</c:v>
                </c:pt>
                <c:pt idx="1383">
                  <c:v>440</c:v>
                </c:pt>
                <c:pt idx="1384">
                  <c:v>440</c:v>
                </c:pt>
                <c:pt idx="1385">
                  <c:v>440</c:v>
                </c:pt>
                <c:pt idx="1386">
                  <c:v>438</c:v>
                </c:pt>
                <c:pt idx="1387">
                  <c:v>438</c:v>
                </c:pt>
                <c:pt idx="1388">
                  <c:v>441</c:v>
                </c:pt>
                <c:pt idx="1389">
                  <c:v>440</c:v>
                </c:pt>
                <c:pt idx="1390">
                  <c:v>438</c:v>
                </c:pt>
                <c:pt idx="1391">
                  <c:v>441</c:v>
                </c:pt>
                <c:pt idx="1392">
                  <c:v>440</c:v>
                </c:pt>
                <c:pt idx="1393">
                  <c:v>439</c:v>
                </c:pt>
                <c:pt idx="1394">
                  <c:v>440</c:v>
                </c:pt>
                <c:pt idx="1395">
                  <c:v>437</c:v>
                </c:pt>
                <c:pt idx="1396">
                  <c:v>440</c:v>
                </c:pt>
                <c:pt idx="1397">
                  <c:v>440</c:v>
                </c:pt>
                <c:pt idx="1398">
                  <c:v>439</c:v>
                </c:pt>
                <c:pt idx="1399">
                  <c:v>441</c:v>
                </c:pt>
                <c:pt idx="1400">
                  <c:v>440</c:v>
                </c:pt>
                <c:pt idx="1401">
                  <c:v>440</c:v>
                </c:pt>
                <c:pt idx="1402">
                  <c:v>440</c:v>
                </c:pt>
                <c:pt idx="1403">
                  <c:v>438</c:v>
                </c:pt>
                <c:pt idx="1404">
                  <c:v>440</c:v>
                </c:pt>
                <c:pt idx="1405">
                  <c:v>440</c:v>
                </c:pt>
                <c:pt idx="1406">
                  <c:v>437</c:v>
                </c:pt>
                <c:pt idx="1407">
                  <c:v>440</c:v>
                </c:pt>
                <c:pt idx="1408">
                  <c:v>441</c:v>
                </c:pt>
                <c:pt idx="1409">
                  <c:v>438</c:v>
                </c:pt>
                <c:pt idx="1410">
                  <c:v>439</c:v>
                </c:pt>
                <c:pt idx="1411">
                  <c:v>438</c:v>
                </c:pt>
                <c:pt idx="1412">
                  <c:v>439</c:v>
                </c:pt>
                <c:pt idx="1413">
                  <c:v>437</c:v>
                </c:pt>
                <c:pt idx="1414">
                  <c:v>438</c:v>
                </c:pt>
                <c:pt idx="1415">
                  <c:v>439</c:v>
                </c:pt>
                <c:pt idx="1416">
                  <c:v>438</c:v>
                </c:pt>
                <c:pt idx="1417">
                  <c:v>437</c:v>
                </c:pt>
                <c:pt idx="1418">
                  <c:v>438</c:v>
                </c:pt>
                <c:pt idx="1419">
                  <c:v>437</c:v>
                </c:pt>
                <c:pt idx="1420">
                  <c:v>438</c:v>
                </c:pt>
                <c:pt idx="1421">
                  <c:v>438</c:v>
                </c:pt>
                <c:pt idx="1422">
                  <c:v>437</c:v>
                </c:pt>
                <c:pt idx="1423">
                  <c:v>437</c:v>
                </c:pt>
                <c:pt idx="1424">
                  <c:v>439</c:v>
                </c:pt>
                <c:pt idx="1425">
                  <c:v>438</c:v>
                </c:pt>
                <c:pt idx="1426">
                  <c:v>437</c:v>
                </c:pt>
                <c:pt idx="1427">
                  <c:v>437</c:v>
                </c:pt>
                <c:pt idx="1428">
                  <c:v>438</c:v>
                </c:pt>
                <c:pt idx="1429">
                  <c:v>437</c:v>
                </c:pt>
                <c:pt idx="1430">
                  <c:v>437</c:v>
                </c:pt>
                <c:pt idx="1431">
                  <c:v>438</c:v>
                </c:pt>
                <c:pt idx="1432">
                  <c:v>438</c:v>
                </c:pt>
                <c:pt idx="1433">
                  <c:v>436</c:v>
                </c:pt>
                <c:pt idx="1434">
                  <c:v>437</c:v>
                </c:pt>
                <c:pt idx="1435">
                  <c:v>436</c:v>
                </c:pt>
                <c:pt idx="1436">
                  <c:v>437</c:v>
                </c:pt>
                <c:pt idx="1437">
                  <c:v>437</c:v>
                </c:pt>
                <c:pt idx="1438">
                  <c:v>435</c:v>
                </c:pt>
                <c:pt idx="1439">
                  <c:v>437</c:v>
                </c:pt>
                <c:pt idx="1440">
                  <c:v>437</c:v>
                </c:pt>
                <c:pt idx="1441">
                  <c:v>437</c:v>
                </c:pt>
                <c:pt idx="1442">
                  <c:v>436</c:v>
                </c:pt>
                <c:pt idx="1443">
                  <c:v>435</c:v>
                </c:pt>
                <c:pt idx="1444">
                  <c:v>438</c:v>
                </c:pt>
                <c:pt idx="1445">
                  <c:v>435</c:v>
                </c:pt>
                <c:pt idx="1446">
                  <c:v>434</c:v>
                </c:pt>
                <c:pt idx="1447">
                  <c:v>437</c:v>
                </c:pt>
                <c:pt idx="1448">
                  <c:v>436</c:v>
                </c:pt>
                <c:pt idx="1449">
                  <c:v>434</c:v>
                </c:pt>
                <c:pt idx="1450">
                  <c:v>437</c:v>
                </c:pt>
                <c:pt idx="1451">
                  <c:v>436</c:v>
                </c:pt>
                <c:pt idx="1452">
                  <c:v>436</c:v>
                </c:pt>
                <c:pt idx="1453">
                  <c:v>436</c:v>
                </c:pt>
                <c:pt idx="1454">
                  <c:v>434</c:v>
                </c:pt>
                <c:pt idx="1455">
                  <c:v>435</c:v>
                </c:pt>
                <c:pt idx="1456">
                  <c:v>435</c:v>
                </c:pt>
                <c:pt idx="1457">
                  <c:v>434</c:v>
                </c:pt>
                <c:pt idx="1458">
                  <c:v>435</c:v>
                </c:pt>
                <c:pt idx="1459">
                  <c:v>433</c:v>
                </c:pt>
                <c:pt idx="1460">
                  <c:v>435</c:v>
                </c:pt>
                <c:pt idx="1461">
                  <c:v>436</c:v>
                </c:pt>
                <c:pt idx="1462">
                  <c:v>432</c:v>
                </c:pt>
                <c:pt idx="1463">
                  <c:v>434</c:v>
                </c:pt>
                <c:pt idx="1464">
                  <c:v>435</c:v>
                </c:pt>
                <c:pt idx="1465">
                  <c:v>433</c:v>
                </c:pt>
                <c:pt idx="1466">
                  <c:v>433</c:v>
                </c:pt>
                <c:pt idx="1467">
                  <c:v>434</c:v>
                </c:pt>
                <c:pt idx="1468">
                  <c:v>434</c:v>
                </c:pt>
                <c:pt idx="1469">
                  <c:v>434</c:v>
                </c:pt>
                <c:pt idx="1470">
                  <c:v>433</c:v>
                </c:pt>
                <c:pt idx="1471">
                  <c:v>434</c:v>
                </c:pt>
                <c:pt idx="1472">
                  <c:v>434</c:v>
                </c:pt>
                <c:pt idx="1473">
                  <c:v>433</c:v>
                </c:pt>
                <c:pt idx="1474">
                  <c:v>434</c:v>
                </c:pt>
                <c:pt idx="1475">
                  <c:v>433</c:v>
                </c:pt>
                <c:pt idx="1476">
                  <c:v>434</c:v>
                </c:pt>
                <c:pt idx="1477">
                  <c:v>433</c:v>
                </c:pt>
                <c:pt idx="1478">
                  <c:v>433</c:v>
                </c:pt>
                <c:pt idx="1479">
                  <c:v>433</c:v>
                </c:pt>
                <c:pt idx="1480">
                  <c:v>435</c:v>
                </c:pt>
                <c:pt idx="1481">
                  <c:v>434</c:v>
                </c:pt>
                <c:pt idx="1482">
                  <c:v>434</c:v>
                </c:pt>
                <c:pt idx="1483">
                  <c:v>435</c:v>
                </c:pt>
                <c:pt idx="1484">
                  <c:v>435</c:v>
                </c:pt>
                <c:pt idx="1485">
                  <c:v>435</c:v>
                </c:pt>
                <c:pt idx="1486">
                  <c:v>434</c:v>
                </c:pt>
                <c:pt idx="1487">
                  <c:v>436</c:v>
                </c:pt>
                <c:pt idx="1488">
                  <c:v>435</c:v>
                </c:pt>
                <c:pt idx="1489">
                  <c:v>434</c:v>
                </c:pt>
                <c:pt idx="1490">
                  <c:v>434</c:v>
                </c:pt>
                <c:pt idx="1491">
                  <c:v>435</c:v>
                </c:pt>
                <c:pt idx="1492">
                  <c:v>436</c:v>
                </c:pt>
                <c:pt idx="1493">
                  <c:v>436</c:v>
                </c:pt>
                <c:pt idx="1494">
                  <c:v>435</c:v>
                </c:pt>
                <c:pt idx="1495">
                  <c:v>435</c:v>
                </c:pt>
                <c:pt idx="1496">
                  <c:v>436</c:v>
                </c:pt>
                <c:pt idx="1497">
                  <c:v>434</c:v>
                </c:pt>
                <c:pt idx="1498">
                  <c:v>435</c:v>
                </c:pt>
                <c:pt idx="1499">
                  <c:v>434</c:v>
                </c:pt>
                <c:pt idx="1500">
                  <c:v>435</c:v>
                </c:pt>
                <c:pt idx="1501">
                  <c:v>433</c:v>
                </c:pt>
                <c:pt idx="1502">
                  <c:v>433</c:v>
                </c:pt>
                <c:pt idx="1503">
                  <c:v>436</c:v>
                </c:pt>
                <c:pt idx="1504">
                  <c:v>435</c:v>
                </c:pt>
                <c:pt idx="1505">
                  <c:v>433</c:v>
                </c:pt>
                <c:pt idx="1506">
                  <c:v>435</c:v>
                </c:pt>
                <c:pt idx="1507">
                  <c:v>435</c:v>
                </c:pt>
                <c:pt idx="1508">
                  <c:v>434</c:v>
                </c:pt>
                <c:pt idx="1509">
                  <c:v>433</c:v>
                </c:pt>
                <c:pt idx="1510">
                  <c:v>433</c:v>
                </c:pt>
                <c:pt idx="1511">
                  <c:v>435</c:v>
                </c:pt>
                <c:pt idx="1512">
                  <c:v>434</c:v>
                </c:pt>
                <c:pt idx="1513">
                  <c:v>434</c:v>
                </c:pt>
                <c:pt idx="1514">
                  <c:v>435</c:v>
                </c:pt>
                <c:pt idx="1515">
                  <c:v>434</c:v>
                </c:pt>
                <c:pt idx="1516">
                  <c:v>435</c:v>
                </c:pt>
                <c:pt idx="1517">
                  <c:v>434</c:v>
                </c:pt>
                <c:pt idx="1518">
                  <c:v>433</c:v>
                </c:pt>
                <c:pt idx="1519">
                  <c:v>435</c:v>
                </c:pt>
                <c:pt idx="1520">
                  <c:v>435</c:v>
                </c:pt>
                <c:pt idx="1521">
                  <c:v>434</c:v>
                </c:pt>
                <c:pt idx="1522">
                  <c:v>434</c:v>
                </c:pt>
                <c:pt idx="1523">
                  <c:v>436</c:v>
                </c:pt>
                <c:pt idx="1524">
                  <c:v>434</c:v>
                </c:pt>
                <c:pt idx="1525">
                  <c:v>435</c:v>
                </c:pt>
                <c:pt idx="1526">
                  <c:v>433</c:v>
                </c:pt>
                <c:pt idx="1527">
                  <c:v>434</c:v>
                </c:pt>
                <c:pt idx="1528">
                  <c:v>434</c:v>
                </c:pt>
                <c:pt idx="1529">
                  <c:v>433</c:v>
                </c:pt>
                <c:pt idx="1530">
                  <c:v>435</c:v>
                </c:pt>
                <c:pt idx="1531">
                  <c:v>434</c:v>
                </c:pt>
                <c:pt idx="1532">
                  <c:v>433</c:v>
                </c:pt>
                <c:pt idx="1533">
                  <c:v>434</c:v>
                </c:pt>
                <c:pt idx="1534">
                  <c:v>433</c:v>
                </c:pt>
                <c:pt idx="1535">
                  <c:v>435</c:v>
                </c:pt>
                <c:pt idx="1536">
                  <c:v>435</c:v>
                </c:pt>
                <c:pt idx="1537">
                  <c:v>433</c:v>
                </c:pt>
                <c:pt idx="1538">
                  <c:v>434</c:v>
                </c:pt>
                <c:pt idx="1539">
                  <c:v>435</c:v>
                </c:pt>
                <c:pt idx="1540">
                  <c:v>434</c:v>
                </c:pt>
                <c:pt idx="1541">
                  <c:v>432</c:v>
                </c:pt>
                <c:pt idx="1542">
                  <c:v>434</c:v>
                </c:pt>
                <c:pt idx="1543">
                  <c:v>434</c:v>
                </c:pt>
                <c:pt idx="1544">
                  <c:v>434</c:v>
                </c:pt>
                <c:pt idx="1545">
                  <c:v>435</c:v>
                </c:pt>
                <c:pt idx="1546">
                  <c:v>435</c:v>
                </c:pt>
                <c:pt idx="1547">
                  <c:v>434</c:v>
                </c:pt>
                <c:pt idx="1548">
                  <c:v>434</c:v>
                </c:pt>
                <c:pt idx="1549">
                  <c:v>435</c:v>
                </c:pt>
                <c:pt idx="1550">
                  <c:v>432</c:v>
                </c:pt>
                <c:pt idx="1551">
                  <c:v>435</c:v>
                </c:pt>
                <c:pt idx="1552">
                  <c:v>435</c:v>
                </c:pt>
                <c:pt idx="1553">
                  <c:v>433</c:v>
                </c:pt>
                <c:pt idx="1554">
                  <c:v>435</c:v>
                </c:pt>
                <c:pt idx="1555">
                  <c:v>437</c:v>
                </c:pt>
                <c:pt idx="1556">
                  <c:v>437</c:v>
                </c:pt>
                <c:pt idx="1557">
                  <c:v>437</c:v>
                </c:pt>
                <c:pt idx="1558">
                  <c:v>437</c:v>
                </c:pt>
                <c:pt idx="1559">
                  <c:v>438</c:v>
                </c:pt>
                <c:pt idx="1560">
                  <c:v>438</c:v>
                </c:pt>
                <c:pt idx="1561">
                  <c:v>437</c:v>
                </c:pt>
                <c:pt idx="1562">
                  <c:v>440</c:v>
                </c:pt>
                <c:pt idx="1563">
                  <c:v>438</c:v>
                </c:pt>
                <c:pt idx="1564">
                  <c:v>439</c:v>
                </c:pt>
                <c:pt idx="1565">
                  <c:v>439</c:v>
                </c:pt>
                <c:pt idx="1566">
                  <c:v>438</c:v>
                </c:pt>
                <c:pt idx="1567">
                  <c:v>440</c:v>
                </c:pt>
                <c:pt idx="1568">
                  <c:v>440</c:v>
                </c:pt>
                <c:pt idx="1569">
                  <c:v>438</c:v>
                </c:pt>
                <c:pt idx="1570">
                  <c:v>439</c:v>
                </c:pt>
                <c:pt idx="1571">
                  <c:v>441</c:v>
                </c:pt>
                <c:pt idx="1572">
                  <c:v>439</c:v>
                </c:pt>
                <c:pt idx="1573">
                  <c:v>437</c:v>
                </c:pt>
                <c:pt idx="1574">
                  <c:v>438</c:v>
                </c:pt>
                <c:pt idx="1575">
                  <c:v>440</c:v>
                </c:pt>
                <c:pt idx="1576">
                  <c:v>440</c:v>
                </c:pt>
                <c:pt idx="1577">
                  <c:v>438</c:v>
                </c:pt>
                <c:pt idx="1578">
                  <c:v>440</c:v>
                </c:pt>
                <c:pt idx="1579">
                  <c:v>439</c:v>
                </c:pt>
                <c:pt idx="1580">
                  <c:v>438</c:v>
                </c:pt>
                <c:pt idx="1581">
                  <c:v>439</c:v>
                </c:pt>
                <c:pt idx="1582">
                  <c:v>438</c:v>
                </c:pt>
                <c:pt idx="1583">
                  <c:v>438</c:v>
                </c:pt>
                <c:pt idx="1584">
                  <c:v>439</c:v>
                </c:pt>
                <c:pt idx="1585">
                  <c:v>437</c:v>
                </c:pt>
                <c:pt idx="1586">
                  <c:v>439</c:v>
                </c:pt>
                <c:pt idx="1587">
                  <c:v>441</c:v>
                </c:pt>
                <c:pt idx="1588">
                  <c:v>439</c:v>
                </c:pt>
                <c:pt idx="1589">
                  <c:v>439</c:v>
                </c:pt>
                <c:pt idx="1590">
                  <c:v>440</c:v>
                </c:pt>
                <c:pt idx="1591">
                  <c:v>440</c:v>
                </c:pt>
                <c:pt idx="1592">
                  <c:v>441</c:v>
                </c:pt>
                <c:pt idx="1593">
                  <c:v>440</c:v>
                </c:pt>
                <c:pt idx="1594">
                  <c:v>443</c:v>
                </c:pt>
                <c:pt idx="1595">
                  <c:v>442</c:v>
                </c:pt>
                <c:pt idx="1596">
                  <c:v>441</c:v>
                </c:pt>
                <c:pt idx="1597">
                  <c:v>443</c:v>
                </c:pt>
                <c:pt idx="1598">
                  <c:v>445</c:v>
                </c:pt>
                <c:pt idx="1599">
                  <c:v>445</c:v>
                </c:pt>
                <c:pt idx="1600">
                  <c:v>444</c:v>
                </c:pt>
                <c:pt idx="1601">
                  <c:v>445</c:v>
                </c:pt>
                <c:pt idx="1602">
                  <c:v>446</c:v>
                </c:pt>
                <c:pt idx="1603">
                  <c:v>447</c:v>
                </c:pt>
                <c:pt idx="1604">
                  <c:v>446</c:v>
                </c:pt>
                <c:pt idx="1605">
                  <c:v>444</c:v>
                </c:pt>
                <c:pt idx="1606">
                  <c:v>447</c:v>
                </c:pt>
                <c:pt idx="1607">
                  <c:v>448</c:v>
                </c:pt>
                <c:pt idx="1608">
                  <c:v>447</c:v>
                </c:pt>
                <c:pt idx="1609">
                  <c:v>446</c:v>
                </c:pt>
                <c:pt idx="1610">
                  <c:v>448</c:v>
                </c:pt>
                <c:pt idx="1611">
                  <c:v>449</c:v>
                </c:pt>
                <c:pt idx="1612">
                  <c:v>446</c:v>
                </c:pt>
                <c:pt idx="1613">
                  <c:v>448</c:v>
                </c:pt>
                <c:pt idx="1614">
                  <c:v>449</c:v>
                </c:pt>
                <c:pt idx="1615">
                  <c:v>448</c:v>
                </c:pt>
                <c:pt idx="1616">
                  <c:v>447</c:v>
                </c:pt>
                <c:pt idx="1617">
                  <c:v>448</c:v>
                </c:pt>
                <c:pt idx="1618">
                  <c:v>448</c:v>
                </c:pt>
                <c:pt idx="1619">
                  <c:v>448</c:v>
                </c:pt>
                <c:pt idx="1620">
                  <c:v>448</c:v>
                </c:pt>
                <c:pt idx="1621">
                  <c:v>448</c:v>
                </c:pt>
                <c:pt idx="1622">
                  <c:v>448</c:v>
                </c:pt>
                <c:pt idx="1623">
                  <c:v>449</c:v>
                </c:pt>
                <c:pt idx="1624">
                  <c:v>449</c:v>
                </c:pt>
                <c:pt idx="1625">
                  <c:v>447</c:v>
                </c:pt>
                <c:pt idx="1626">
                  <c:v>449</c:v>
                </c:pt>
                <c:pt idx="1627">
                  <c:v>448</c:v>
                </c:pt>
                <c:pt idx="1628">
                  <c:v>447</c:v>
                </c:pt>
                <c:pt idx="1629">
                  <c:v>448</c:v>
                </c:pt>
                <c:pt idx="1630">
                  <c:v>449</c:v>
                </c:pt>
                <c:pt idx="1631">
                  <c:v>448</c:v>
                </c:pt>
                <c:pt idx="1632">
                  <c:v>448</c:v>
                </c:pt>
                <c:pt idx="1633">
                  <c:v>447</c:v>
                </c:pt>
                <c:pt idx="1634">
                  <c:v>448</c:v>
                </c:pt>
                <c:pt idx="1635">
                  <c:v>448</c:v>
                </c:pt>
                <c:pt idx="1636">
                  <c:v>447</c:v>
                </c:pt>
                <c:pt idx="1637">
                  <c:v>447</c:v>
                </c:pt>
                <c:pt idx="1638">
                  <c:v>448</c:v>
                </c:pt>
                <c:pt idx="1639">
                  <c:v>448</c:v>
                </c:pt>
                <c:pt idx="1640">
                  <c:v>449</c:v>
                </c:pt>
                <c:pt idx="1641">
                  <c:v>446</c:v>
                </c:pt>
                <c:pt idx="1642">
                  <c:v>446</c:v>
                </c:pt>
                <c:pt idx="1643">
                  <c:v>446</c:v>
                </c:pt>
                <c:pt idx="1644">
                  <c:v>443</c:v>
                </c:pt>
                <c:pt idx="1645">
                  <c:v>443</c:v>
                </c:pt>
                <c:pt idx="1646">
                  <c:v>444</c:v>
                </c:pt>
                <c:pt idx="1647">
                  <c:v>442</c:v>
                </c:pt>
                <c:pt idx="1648">
                  <c:v>442</c:v>
                </c:pt>
                <c:pt idx="1649">
                  <c:v>442</c:v>
                </c:pt>
                <c:pt idx="1650">
                  <c:v>444</c:v>
                </c:pt>
                <c:pt idx="1651">
                  <c:v>443</c:v>
                </c:pt>
                <c:pt idx="1652">
                  <c:v>441</c:v>
                </c:pt>
                <c:pt idx="1653">
                  <c:v>443</c:v>
                </c:pt>
                <c:pt idx="1654">
                  <c:v>443</c:v>
                </c:pt>
                <c:pt idx="1655">
                  <c:v>442</c:v>
                </c:pt>
                <c:pt idx="1656">
                  <c:v>443</c:v>
                </c:pt>
                <c:pt idx="1657">
                  <c:v>442</c:v>
                </c:pt>
                <c:pt idx="1658">
                  <c:v>442</c:v>
                </c:pt>
                <c:pt idx="1659">
                  <c:v>443</c:v>
                </c:pt>
                <c:pt idx="1660">
                  <c:v>443</c:v>
                </c:pt>
                <c:pt idx="1661">
                  <c:v>442</c:v>
                </c:pt>
                <c:pt idx="1662">
                  <c:v>443</c:v>
                </c:pt>
                <c:pt idx="1663">
                  <c:v>443</c:v>
                </c:pt>
                <c:pt idx="1664">
                  <c:v>442</c:v>
                </c:pt>
                <c:pt idx="1665">
                  <c:v>442</c:v>
                </c:pt>
                <c:pt idx="1666">
                  <c:v>444</c:v>
                </c:pt>
                <c:pt idx="1667">
                  <c:v>443</c:v>
                </c:pt>
                <c:pt idx="1668">
                  <c:v>442</c:v>
                </c:pt>
                <c:pt idx="1669">
                  <c:v>442</c:v>
                </c:pt>
                <c:pt idx="1670">
                  <c:v>443</c:v>
                </c:pt>
                <c:pt idx="1671">
                  <c:v>443</c:v>
                </c:pt>
                <c:pt idx="1672">
                  <c:v>443</c:v>
                </c:pt>
                <c:pt idx="1673">
                  <c:v>443</c:v>
                </c:pt>
                <c:pt idx="1674">
                  <c:v>444</c:v>
                </c:pt>
                <c:pt idx="1675">
                  <c:v>444</c:v>
                </c:pt>
                <c:pt idx="1676">
                  <c:v>443</c:v>
                </c:pt>
                <c:pt idx="1677">
                  <c:v>443</c:v>
                </c:pt>
                <c:pt idx="1678">
                  <c:v>444</c:v>
                </c:pt>
                <c:pt idx="1679">
                  <c:v>444</c:v>
                </c:pt>
                <c:pt idx="1680">
                  <c:v>442</c:v>
                </c:pt>
                <c:pt idx="1681">
                  <c:v>443</c:v>
                </c:pt>
                <c:pt idx="1682">
                  <c:v>445</c:v>
                </c:pt>
                <c:pt idx="1683">
                  <c:v>443</c:v>
                </c:pt>
                <c:pt idx="1684">
                  <c:v>442</c:v>
                </c:pt>
                <c:pt idx="1685">
                  <c:v>444</c:v>
                </c:pt>
                <c:pt idx="1686">
                  <c:v>444</c:v>
                </c:pt>
                <c:pt idx="1687">
                  <c:v>442</c:v>
                </c:pt>
                <c:pt idx="1688">
                  <c:v>444</c:v>
                </c:pt>
                <c:pt idx="1689">
                  <c:v>443</c:v>
                </c:pt>
                <c:pt idx="1690">
                  <c:v>444</c:v>
                </c:pt>
                <c:pt idx="1691">
                  <c:v>444</c:v>
                </c:pt>
                <c:pt idx="1692">
                  <c:v>443</c:v>
                </c:pt>
                <c:pt idx="1693">
                  <c:v>443</c:v>
                </c:pt>
                <c:pt idx="1694">
                  <c:v>444</c:v>
                </c:pt>
                <c:pt idx="1695">
                  <c:v>443</c:v>
                </c:pt>
                <c:pt idx="1696">
                  <c:v>443</c:v>
                </c:pt>
                <c:pt idx="1697">
                  <c:v>442</c:v>
                </c:pt>
                <c:pt idx="1698">
                  <c:v>444</c:v>
                </c:pt>
                <c:pt idx="1699">
                  <c:v>444</c:v>
                </c:pt>
                <c:pt idx="1700">
                  <c:v>440</c:v>
                </c:pt>
                <c:pt idx="1701">
                  <c:v>443</c:v>
                </c:pt>
                <c:pt idx="1702">
                  <c:v>443</c:v>
                </c:pt>
                <c:pt idx="1703">
                  <c:v>443</c:v>
                </c:pt>
                <c:pt idx="1704">
                  <c:v>444</c:v>
                </c:pt>
                <c:pt idx="1705">
                  <c:v>443</c:v>
                </c:pt>
                <c:pt idx="1706">
                  <c:v>444</c:v>
                </c:pt>
                <c:pt idx="1707">
                  <c:v>444</c:v>
                </c:pt>
                <c:pt idx="1708">
                  <c:v>443</c:v>
                </c:pt>
                <c:pt idx="1709">
                  <c:v>444</c:v>
                </c:pt>
                <c:pt idx="1710">
                  <c:v>444</c:v>
                </c:pt>
                <c:pt idx="1711">
                  <c:v>442</c:v>
                </c:pt>
                <c:pt idx="1712">
                  <c:v>443</c:v>
                </c:pt>
                <c:pt idx="1713">
                  <c:v>443</c:v>
                </c:pt>
                <c:pt idx="1714">
                  <c:v>444</c:v>
                </c:pt>
                <c:pt idx="1715">
                  <c:v>444</c:v>
                </c:pt>
                <c:pt idx="1716">
                  <c:v>442</c:v>
                </c:pt>
                <c:pt idx="1717">
                  <c:v>444</c:v>
                </c:pt>
                <c:pt idx="1718">
                  <c:v>444</c:v>
                </c:pt>
                <c:pt idx="1719">
                  <c:v>443</c:v>
                </c:pt>
                <c:pt idx="1720">
                  <c:v>443</c:v>
                </c:pt>
                <c:pt idx="1721">
                  <c:v>444</c:v>
                </c:pt>
                <c:pt idx="1722">
                  <c:v>443</c:v>
                </c:pt>
                <c:pt idx="1723">
                  <c:v>444</c:v>
                </c:pt>
                <c:pt idx="1724">
                  <c:v>444</c:v>
                </c:pt>
                <c:pt idx="1725">
                  <c:v>444</c:v>
                </c:pt>
                <c:pt idx="1726">
                  <c:v>444</c:v>
                </c:pt>
                <c:pt idx="1727">
                  <c:v>444</c:v>
                </c:pt>
                <c:pt idx="1728">
                  <c:v>444</c:v>
                </c:pt>
                <c:pt idx="1729">
                  <c:v>444</c:v>
                </c:pt>
                <c:pt idx="1730">
                  <c:v>445</c:v>
                </c:pt>
                <c:pt idx="1731">
                  <c:v>444</c:v>
                </c:pt>
                <c:pt idx="1732">
                  <c:v>443</c:v>
                </c:pt>
                <c:pt idx="1733">
                  <c:v>443</c:v>
                </c:pt>
                <c:pt idx="1734">
                  <c:v>445</c:v>
                </c:pt>
                <c:pt idx="1735">
                  <c:v>444</c:v>
                </c:pt>
                <c:pt idx="1736">
                  <c:v>445</c:v>
                </c:pt>
                <c:pt idx="1737">
                  <c:v>444</c:v>
                </c:pt>
                <c:pt idx="1738">
                  <c:v>445</c:v>
                </c:pt>
                <c:pt idx="1739">
                  <c:v>444</c:v>
                </c:pt>
                <c:pt idx="1740">
                  <c:v>444</c:v>
                </c:pt>
                <c:pt idx="1741">
                  <c:v>446</c:v>
                </c:pt>
                <c:pt idx="1742">
                  <c:v>445</c:v>
                </c:pt>
                <c:pt idx="1743">
                  <c:v>445</c:v>
                </c:pt>
                <c:pt idx="1744">
                  <c:v>446</c:v>
                </c:pt>
                <c:pt idx="1745">
                  <c:v>446</c:v>
                </c:pt>
                <c:pt idx="1746">
                  <c:v>447</c:v>
                </c:pt>
                <c:pt idx="1747">
                  <c:v>446</c:v>
                </c:pt>
                <c:pt idx="1748">
                  <c:v>444</c:v>
                </c:pt>
                <c:pt idx="1749">
                  <c:v>447</c:v>
                </c:pt>
                <c:pt idx="1750">
                  <c:v>447</c:v>
                </c:pt>
                <c:pt idx="1751">
                  <c:v>445</c:v>
                </c:pt>
                <c:pt idx="1752">
                  <c:v>446</c:v>
                </c:pt>
                <c:pt idx="1753">
                  <c:v>445</c:v>
                </c:pt>
                <c:pt idx="1754">
                  <c:v>446</c:v>
                </c:pt>
                <c:pt idx="1755">
                  <c:v>446</c:v>
                </c:pt>
                <c:pt idx="1756">
                  <c:v>445</c:v>
                </c:pt>
                <c:pt idx="1757">
                  <c:v>447</c:v>
                </c:pt>
                <c:pt idx="1758">
                  <c:v>446</c:v>
                </c:pt>
                <c:pt idx="1759">
                  <c:v>446</c:v>
                </c:pt>
                <c:pt idx="1760">
                  <c:v>446</c:v>
                </c:pt>
                <c:pt idx="1761">
                  <c:v>446</c:v>
                </c:pt>
                <c:pt idx="1762">
                  <c:v>446</c:v>
                </c:pt>
                <c:pt idx="1763">
                  <c:v>447</c:v>
                </c:pt>
                <c:pt idx="1764">
                  <c:v>445</c:v>
                </c:pt>
                <c:pt idx="1765">
                  <c:v>445</c:v>
                </c:pt>
                <c:pt idx="1766">
                  <c:v>448</c:v>
                </c:pt>
                <c:pt idx="1767">
                  <c:v>445</c:v>
                </c:pt>
                <c:pt idx="1768">
                  <c:v>446</c:v>
                </c:pt>
                <c:pt idx="1769">
                  <c:v>447</c:v>
                </c:pt>
                <c:pt idx="1770">
                  <c:v>447</c:v>
                </c:pt>
                <c:pt idx="1771">
                  <c:v>446</c:v>
                </c:pt>
                <c:pt idx="1772">
                  <c:v>446</c:v>
                </c:pt>
                <c:pt idx="1773">
                  <c:v>447</c:v>
                </c:pt>
                <c:pt idx="1774">
                  <c:v>446</c:v>
                </c:pt>
                <c:pt idx="1775">
                  <c:v>445</c:v>
                </c:pt>
                <c:pt idx="1776">
                  <c:v>447</c:v>
                </c:pt>
                <c:pt idx="1777">
                  <c:v>447</c:v>
                </c:pt>
                <c:pt idx="1778">
                  <c:v>446</c:v>
                </c:pt>
                <c:pt idx="1779">
                  <c:v>447</c:v>
                </c:pt>
                <c:pt idx="1780">
                  <c:v>445</c:v>
                </c:pt>
                <c:pt idx="1781">
                  <c:v>447</c:v>
                </c:pt>
                <c:pt idx="1782">
                  <c:v>447</c:v>
                </c:pt>
                <c:pt idx="1783">
                  <c:v>445</c:v>
                </c:pt>
                <c:pt idx="1784">
                  <c:v>445</c:v>
                </c:pt>
                <c:pt idx="1785">
                  <c:v>447</c:v>
                </c:pt>
                <c:pt idx="1786">
                  <c:v>446</c:v>
                </c:pt>
                <c:pt idx="1787">
                  <c:v>445</c:v>
                </c:pt>
                <c:pt idx="1788">
                  <c:v>445</c:v>
                </c:pt>
                <c:pt idx="1789">
                  <c:v>447</c:v>
                </c:pt>
                <c:pt idx="1790">
                  <c:v>445</c:v>
                </c:pt>
                <c:pt idx="1791">
                  <c:v>446</c:v>
                </c:pt>
                <c:pt idx="1792">
                  <c:v>446</c:v>
                </c:pt>
                <c:pt idx="1793">
                  <c:v>446</c:v>
                </c:pt>
                <c:pt idx="1794">
                  <c:v>446</c:v>
                </c:pt>
                <c:pt idx="1795">
                  <c:v>445</c:v>
                </c:pt>
                <c:pt idx="1796">
                  <c:v>445</c:v>
                </c:pt>
                <c:pt idx="1797">
                  <c:v>445</c:v>
                </c:pt>
                <c:pt idx="1798">
                  <c:v>447</c:v>
                </c:pt>
                <c:pt idx="1799">
                  <c:v>445</c:v>
                </c:pt>
                <c:pt idx="1800">
                  <c:v>446</c:v>
                </c:pt>
                <c:pt idx="1801">
                  <c:v>447</c:v>
                </c:pt>
                <c:pt idx="1802">
                  <c:v>446</c:v>
                </c:pt>
                <c:pt idx="1803">
                  <c:v>446</c:v>
                </c:pt>
                <c:pt idx="1804">
                  <c:v>446</c:v>
                </c:pt>
                <c:pt idx="1805">
                  <c:v>448</c:v>
                </c:pt>
                <c:pt idx="1806">
                  <c:v>446</c:v>
                </c:pt>
                <c:pt idx="1807">
                  <c:v>446</c:v>
                </c:pt>
                <c:pt idx="1808">
                  <c:v>448</c:v>
                </c:pt>
                <c:pt idx="1809">
                  <c:v>447</c:v>
                </c:pt>
                <c:pt idx="1810">
                  <c:v>447</c:v>
                </c:pt>
                <c:pt idx="1811">
                  <c:v>447</c:v>
                </c:pt>
                <c:pt idx="1812">
                  <c:v>447</c:v>
                </c:pt>
                <c:pt idx="1813">
                  <c:v>448</c:v>
                </c:pt>
                <c:pt idx="1814">
                  <c:v>449</c:v>
                </c:pt>
                <c:pt idx="1815">
                  <c:v>447</c:v>
                </c:pt>
                <c:pt idx="1816">
                  <c:v>449</c:v>
                </c:pt>
                <c:pt idx="1817">
                  <c:v>450</c:v>
                </c:pt>
                <c:pt idx="1818">
                  <c:v>450</c:v>
                </c:pt>
                <c:pt idx="1819">
                  <c:v>451</c:v>
                </c:pt>
                <c:pt idx="1820">
                  <c:v>450</c:v>
                </c:pt>
                <c:pt idx="1821">
                  <c:v>452</c:v>
                </c:pt>
                <c:pt idx="1822">
                  <c:v>451</c:v>
                </c:pt>
                <c:pt idx="1823">
                  <c:v>450</c:v>
                </c:pt>
                <c:pt idx="1824">
                  <c:v>451</c:v>
                </c:pt>
                <c:pt idx="1825">
                  <c:v>451</c:v>
                </c:pt>
                <c:pt idx="1826">
                  <c:v>450</c:v>
                </c:pt>
                <c:pt idx="1827">
                  <c:v>451</c:v>
                </c:pt>
                <c:pt idx="1828">
                  <c:v>450</c:v>
                </c:pt>
                <c:pt idx="1829">
                  <c:v>450</c:v>
                </c:pt>
                <c:pt idx="1830">
                  <c:v>452</c:v>
                </c:pt>
                <c:pt idx="1831">
                  <c:v>450</c:v>
                </c:pt>
                <c:pt idx="1832">
                  <c:v>451</c:v>
                </c:pt>
                <c:pt idx="1833">
                  <c:v>452</c:v>
                </c:pt>
                <c:pt idx="1834">
                  <c:v>450</c:v>
                </c:pt>
                <c:pt idx="1835">
                  <c:v>450</c:v>
                </c:pt>
                <c:pt idx="1836">
                  <c:v>451</c:v>
                </c:pt>
                <c:pt idx="1837">
                  <c:v>451</c:v>
                </c:pt>
                <c:pt idx="1838">
                  <c:v>451</c:v>
                </c:pt>
                <c:pt idx="1839">
                  <c:v>451</c:v>
                </c:pt>
                <c:pt idx="1840">
                  <c:v>451</c:v>
                </c:pt>
                <c:pt idx="1841">
                  <c:v>452</c:v>
                </c:pt>
                <c:pt idx="1842">
                  <c:v>451</c:v>
                </c:pt>
                <c:pt idx="1843">
                  <c:v>451</c:v>
                </c:pt>
                <c:pt idx="1844">
                  <c:v>450</c:v>
                </c:pt>
                <c:pt idx="1845">
                  <c:v>451</c:v>
                </c:pt>
                <c:pt idx="1846">
                  <c:v>451</c:v>
                </c:pt>
                <c:pt idx="1847">
                  <c:v>450</c:v>
                </c:pt>
                <c:pt idx="1848">
                  <c:v>450</c:v>
                </c:pt>
                <c:pt idx="1849">
                  <c:v>452</c:v>
                </c:pt>
                <c:pt idx="1850">
                  <c:v>451</c:v>
                </c:pt>
                <c:pt idx="1851">
                  <c:v>450</c:v>
                </c:pt>
                <c:pt idx="1852">
                  <c:v>451</c:v>
                </c:pt>
                <c:pt idx="1853">
                  <c:v>452</c:v>
                </c:pt>
                <c:pt idx="1854">
                  <c:v>450</c:v>
                </c:pt>
                <c:pt idx="1855">
                  <c:v>450</c:v>
                </c:pt>
                <c:pt idx="1856">
                  <c:v>452</c:v>
                </c:pt>
                <c:pt idx="1857">
                  <c:v>451</c:v>
                </c:pt>
                <c:pt idx="1858">
                  <c:v>450</c:v>
                </c:pt>
                <c:pt idx="1859">
                  <c:v>450</c:v>
                </c:pt>
                <c:pt idx="1860">
                  <c:v>451</c:v>
                </c:pt>
                <c:pt idx="1861">
                  <c:v>449</c:v>
                </c:pt>
                <c:pt idx="1862">
                  <c:v>451</c:v>
                </c:pt>
                <c:pt idx="1863">
                  <c:v>450</c:v>
                </c:pt>
                <c:pt idx="1864">
                  <c:v>451</c:v>
                </c:pt>
                <c:pt idx="1865">
                  <c:v>452</c:v>
                </c:pt>
                <c:pt idx="1866">
                  <c:v>450</c:v>
                </c:pt>
                <c:pt idx="1867">
                  <c:v>450</c:v>
                </c:pt>
                <c:pt idx="1868">
                  <c:v>451</c:v>
                </c:pt>
                <c:pt idx="1869">
                  <c:v>452</c:v>
                </c:pt>
                <c:pt idx="1870">
                  <c:v>450</c:v>
                </c:pt>
                <c:pt idx="1871">
                  <c:v>449</c:v>
                </c:pt>
                <c:pt idx="1872">
                  <c:v>452</c:v>
                </c:pt>
                <c:pt idx="1873">
                  <c:v>451</c:v>
                </c:pt>
                <c:pt idx="1874">
                  <c:v>449</c:v>
                </c:pt>
                <c:pt idx="1875">
                  <c:v>451</c:v>
                </c:pt>
                <c:pt idx="1876">
                  <c:v>451</c:v>
                </c:pt>
                <c:pt idx="1877">
                  <c:v>450</c:v>
                </c:pt>
                <c:pt idx="1878">
                  <c:v>451</c:v>
                </c:pt>
                <c:pt idx="1879">
                  <c:v>449</c:v>
                </c:pt>
                <c:pt idx="1880">
                  <c:v>451</c:v>
                </c:pt>
                <c:pt idx="1881">
                  <c:v>451</c:v>
                </c:pt>
                <c:pt idx="1882">
                  <c:v>450</c:v>
                </c:pt>
                <c:pt idx="1883">
                  <c:v>450</c:v>
                </c:pt>
                <c:pt idx="1884">
                  <c:v>451</c:v>
                </c:pt>
                <c:pt idx="1885">
                  <c:v>451</c:v>
                </c:pt>
                <c:pt idx="1886">
                  <c:v>450</c:v>
                </c:pt>
                <c:pt idx="1887">
                  <c:v>448</c:v>
                </c:pt>
                <c:pt idx="1888">
                  <c:v>450</c:v>
                </c:pt>
                <c:pt idx="1889">
                  <c:v>448</c:v>
                </c:pt>
                <c:pt idx="1890">
                  <c:v>446</c:v>
                </c:pt>
                <c:pt idx="1891">
                  <c:v>447</c:v>
                </c:pt>
                <c:pt idx="1892">
                  <c:v>447</c:v>
                </c:pt>
                <c:pt idx="1893">
                  <c:v>444</c:v>
                </c:pt>
                <c:pt idx="1894">
                  <c:v>446</c:v>
                </c:pt>
                <c:pt idx="1895">
                  <c:v>445</c:v>
                </c:pt>
                <c:pt idx="1896">
                  <c:v>445</c:v>
                </c:pt>
                <c:pt idx="1897">
                  <c:v>446</c:v>
                </c:pt>
                <c:pt idx="1898">
                  <c:v>444</c:v>
                </c:pt>
                <c:pt idx="1899">
                  <c:v>444</c:v>
                </c:pt>
                <c:pt idx="1900">
                  <c:v>445</c:v>
                </c:pt>
                <c:pt idx="1901">
                  <c:v>444</c:v>
                </c:pt>
                <c:pt idx="1902">
                  <c:v>445</c:v>
                </c:pt>
                <c:pt idx="1903">
                  <c:v>445</c:v>
                </c:pt>
                <c:pt idx="1904">
                  <c:v>446</c:v>
                </c:pt>
                <c:pt idx="1905">
                  <c:v>445</c:v>
                </c:pt>
                <c:pt idx="1906">
                  <c:v>444</c:v>
                </c:pt>
                <c:pt idx="1907">
                  <c:v>446</c:v>
                </c:pt>
                <c:pt idx="1908">
                  <c:v>445</c:v>
                </c:pt>
                <c:pt idx="1909">
                  <c:v>444</c:v>
                </c:pt>
                <c:pt idx="1910">
                  <c:v>445</c:v>
                </c:pt>
                <c:pt idx="1911">
                  <c:v>444</c:v>
                </c:pt>
                <c:pt idx="1912">
                  <c:v>444</c:v>
                </c:pt>
                <c:pt idx="1913">
                  <c:v>445</c:v>
                </c:pt>
                <c:pt idx="1914">
                  <c:v>445</c:v>
                </c:pt>
                <c:pt idx="1915">
                  <c:v>445</c:v>
                </c:pt>
                <c:pt idx="1916">
                  <c:v>445</c:v>
                </c:pt>
                <c:pt idx="1917">
                  <c:v>447</c:v>
                </c:pt>
                <c:pt idx="1918">
                  <c:v>445</c:v>
                </c:pt>
                <c:pt idx="1919">
                  <c:v>444</c:v>
                </c:pt>
                <c:pt idx="1920">
                  <c:v>446</c:v>
                </c:pt>
                <c:pt idx="1921">
                  <c:v>444</c:v>
                </c:pt>
                <c:pt idx="1922">
                  <c:v>443</c:v>
                </c:pt>
                <c:pt idx="1923">
                  <c:v>445</c:v>
                </c:pt>
                <c:pt idx="1924">
                  <c:v>446</c:v>
                </c:pt>
                <c:pt idx="1925">
                  <c:v>444</c:v>
                </c:pt>
                <c:pt idx="1926">
                  <c:v>445</c:v>
                </c:pt>
                <c:pt idx="1927">
                  <c:v>445</c:v>
                </c:pt>
                <c:pt idx="1928">
                  <c:v>445</c:v>
                </c:pt>
                <c:pt idx="1929">
                  <c:v>446</c:v>
                </c:pt>
                <c:pt idx="1930">
                  <c:v>444</c:v>
                </c:pt>
                <c:pt idx="1931">
                  <c:v>445</c:v>
                </c:pt>
                <c:pt idx="1932">
                  <c:v>444</c:v>
                </c:pt>
                <c:pt idx="1933">
                  <c:v>445</c:v>
                </c:pt>
                <c:pt idx="1934">
                  <c:v>446</c:v>
                </c:pt>
                <c:pt idx="1935">
                  <c:v>444</c:v>
                </c:pt>
                <c:pt idx="1936">
                  <c:v>447</c:v>
                </c:pt>
                <c:pt idx="1937">
                  <c:v>445</c:v>
                </c:pt>
                <c:pt idx="1938">
                  <c:v>443</c:v>
                </c:pt>
                <c:pt idx="1939">
                  <c:v>446</c:v>
                </c:pt>
                <c:pt idx="1940">
                  <c:v>445</c:v>
                </c:pt>
                <c:pt idx="1941">
                  <c:v>444</c:v>
                </c:pt>
                <c:pt idx="1942">
                  <c:v>445</c:v>
                </c:pt>
                <c:pt idx="1943">
                  <c:v>443</c:v>
                </c:pt>
                <c:pt idx="1944">
                  <c:v>445</c:v>
                </c:pt>
                <c:pt idx="1945">
                  <c:v>446</c:v>
                </c:pt>
                <c:pt idx="1946">
                  <c:v>443</c:v>
                </c:pt>
                <c:pt idx="1947">
                  <c:v>445</c:v>
                </c:pt>
                <c:pt idx="1948">
                  <c:v>446</c:v>
                </c:pt>
                <c:pt idx="1949">
                  <c:v>445</c:v>
                </c:pt>
                <c:pt idx="1950">
                  <c:v>444</c:v>
                </c:pt>
                <c:pt idx="1951">
                  <c:v>445</c:v>
                </c:pt>
                <c:pt idx="1952">
                  <c:v>446</c:v>
                </c:pt>
                <c:pt idx="1953">
                  <c:v>445</c:v>
                </c:pt>
                <c:pt idx="1954">
                  <c:v>442</c:v>
                </c:pt>
                <c:pt idx="1955">
                  <c:v>446</c:v>
                </c:pt>
                <c:pt idx="1956">
                  <c:v>446</c:v>
                </c:pt>
                <c:pt idx="1957">
                  <c:v>442</c:v>
                </c:pt>
                <c:pt idx="1958">
                  <c:v>446</c:v>
                </c:pt>
                <c:pt idx="1959">
                  <c:v>445</c:v>
                </c:pt>
                <c:pt idx="1960">
                  <c:v>445</c:v>
                </c:pt>
                <c:pt idx="1961">
                  <c:v>445</c:v>
                </c:pt>
                <c:pt idx="1962">
                  <c:v>444</c:v>
                </c:pt>
                <c:pt idx="1963">
                  <c:v>444</c:v>
                </c:pt>
                <c:pt idx="1964">
                  <c:v>446</c:v>
                </c:pt>
                <c:pt idx="1965">
                  <c:v>444</c:v>
                </c:pt>
                <c:pt idx="1966">
                  <c:v>444</c:v>
                </c:pt>
                <c:pt idx="1967">
                  <c:v>445</c:v>
                </c:pt>
                <c:pt idx="1968">
                  <c:v>446</c:v>
                </c:pt>
                <c:pt idx="1969">
                  <c:v>445</c:v>
                </c:pt>
                <c:pt idx="1970">
                  <c:v>443</c:v>
                </c:pt>
                <c:pt idx="1971">
                  <c:v>446</c:v>
                </c:pt>
                <c:pt idx="1972">
                  <c:v>445</c:v>
                </c:pt>
                <c:pt idx="1973">
                  <c:v>444</c:v>
                </c:pt>
                <c:pt idx="1974">
                  <c:v>444</c:v>
                </c:pt>
                <c:pt idx="1975">
                  <c:v>445</c:v>
                </c:pt>
                <c:pt idx="1976">
                  <c:v>445</c:v>
                </c:pt>
                <c:pt idx="1977">
                  <c:v>445</c:v>
                </c:pt>
                <c:pt idx="1978">
                  <c:v>445</c:v>
                </c:pt>
                <c:pt idx="1979">
                  <c:v>445</c:v>
                </c:pt>
                <c:pt idx="1980">
                  <c:v>445</c:v>
                </c:pt>
                <c:pt idx="1981">
                  <c:v>445</c:v>
                </c:pt>
                <c:pt idx="1982">
                  <c:v>444</c:v>
                </c:pt>
                <c:pt idx="1983">
                  <c:v>445</c:v>
                </c:pt>
                <c:pt idx="1984">
                  <c:v>446</c:v>
                </c:pt>
                <c:pt idx="1985">
                  <c:v>443</c:v>
                </c:pt>
                <c:pt idx="1986">
                  <c:v>443</c:v>
                </c:pt>
                <c:pt idx="1987">
                  <c:v>446</c:v>
                </c:pt>
                <c:pt idx="1988">
                  <c:v>445</c:v>
                </c:pt>
                <c:pt idx="1989">
                  <c:v>443</c:v>
                </c:pt>
                <c:pt idx="1990">
                  <c:v>445</c:v>
                </c:pt>
                <c:pt idx="1991">
                  <c:v>445</c:v>
                </c:pt>
                <c:pt idx="1992">
                  <c:v>445</c:v>
                </c:pt>
                <c:pt idx="1993">
                  <c:v>445</c:v>
                </c:pt>
                <c:pt idx="1994">
                  <c:v>444</c:v>
                </c:pt>
                <c:pt idx="1995">
                  <c:v>445</c:v>
                </c:pt>
                <c:pt idx="1996">
                  <c:v>445</c:v>
                </c:pt>
                <c:pt idx="1997">
                  <c:v>445</c:v>
                </c:pt>
                <c:pt idx="1998">
                  <c:v>445</c:v>
                </c:pt>
                <c:pt idx="1999">
                  <c:v>445</c:v>
                </c:pt>
                <c:pt idx="2000">
                  <c:v>446</c:v>
                </c:pt>
                <c:pt idx="2001">
                  <c:v>445</c:v>
                </c:pt>
                <c:pt idx="2002">
                  <c:v>443</c:v>
                </c:pt>
                <c:pt idx="2003">
                  <c:v>446</c:v>
                </c:pt>
                <c:pt idx="2004">
                  <c:v>445</c:v>
                </c:pt>
                <c:pt idx="2005">
                  <c:v>443</c:v>
                </c:pt>
                <c:pt idx="2006">
                  <c:v>445</c:v>
                </c:pt>
                <c:pt idx="2007">
                  <c:v>446</c:v>
                </c:pt>
                <c:pt idx="2008">
                  <c:v>445</c:v>
                </c:pt>
                <c:pt idx="2009">
                  <c:v>446</c:v>
                </c:pt>
                <c:pt idx="2010">
                  <c:v>445</c:v>
                </c:pt>
                <c:pt idx="2011">
                  <c:v>445</c:v>
                </c:pt>
                <c:pt idx="2012">
                  <c:v>446</c:v>
                </c:pt>
                <c:pt idx="2013">
                  <c:v>445</c:v>
                </c:pt>
                <c:pt idx="2014">
                  <c:v>445</c:v>
                </c:pt>
                <c:pt idx="2015">
                  <c:v>445</c:v>
                </c:pt>
                <c:pt idx="2016">
                  <c:v>445</c:v>
                </c:pt>
                <c:pt idx="2017">
                  <c:v>445</c:v>
                </c:pt>
                <c:pt idx="2018">
                  <c:v>443</c:v>
                </c:pt>
                <c:pt idx="2019">
                  <c:v>446</c:v>
                </c:pt>
                <c:pt idx="2020">
                  <c:v>447</c:v>
                </c:pt>
                <c:pt idx="2021">
                  <c:v>442</c:v>
                </c:pt>
                <c:pt idx="2022">
                  <c:v>446</c:v>
                </c:pt>
                <c:pt idx="2023">
                  <c:v>446</c:v>
                </c:pt>
                <c:pt idx="2024">
                  <c:v>445</c:v>
                </c:pt>
                <c:pt idx="2025">
                  <c:v>445</c:v>
                </c:pt>
                <c:pt idx="2026">
                  <c:v>445</c:v>
                </c:pt>
                <c:pt idx="2027">
                  <c:v>445</c:v>
                </c:pt>
                <c:pt idx="2028">
                  <c:v>446</c:v>
                </c:pt>
                <c:pt idx="2029">
                  <c:v>445</c:v>
                </c:pt>
                <c:pt idx="2030">
                  <c:v>445</c:v>
                </c:pt>
                <c:pt idx="2031">
                  <c:v>446</c:v>
                </c:pt>
                <c:pt idx="2032">
                  <c:v>446</c:v>
                </c:pt>
                <c:pt idx="2033">
                  <c:v>445</c:v>
                </c:pt>
                <c:pt idx="2034">
                  <c:v>444</c:v>
                </c:pt>
                <c:pt idx="2035">
                  <c:v>446</c:v>
                </c:pt>
                <c:pt idx="2036">
                  <c:v>445</c:v>
                </c:pt>
                <c:pt idx="2037">
                  <c:v>444</c:v>
                </c:pt>
                <c:pt idx="2038">
                  <c:v>445</c:v>
                </c:pt>
                <c:pt idx="2039">
                  <c:v>446</c:v>
                </c:pt>
                <c:pt idx="2040">
                  <c:v>446</c:v>
                </c:pt>
                <c:pt idx="2041">
                  <c:v>445</c:v>
                </c:pt>
                <c:pt idx="2042">
                  <c:v>445</c:v>
                </c:pt>
                <c:pt idx="2043">
                  <c:v>445</c:v>
                </c:pt>
                <c:pt idx="2044">
                  <c:v>445</c:v>
                </c:pt>
                <c:pt idx="2045">
                  <c:v>445</c:v>
                </c:pt>
                <c:pt idx="2046">
                  <c:v>445</c:v>
                </c:pt>
                <c:pt idx="2047">
                  <c:v>446</c:v>
                </c:pt>
                <c:pt idx="2048">
                  <c:v>446</c:v>
                </c:pt>
                <c:pt idx="2049">
                  <c:v>444</c:v>
                </c:pt>
                <c:pt idx="2050">
                  <c:v>444</c:v>
                </c:pt>
                <c:pt idx="2051">
                  <c:v>448</c:v>
                </c:pt>
                <c:pt idx="2052">
                  <c:v>446</c:v>
                </c:pt>
                <c:pt idx="2053">
                  <c:v>442</c:v>
                </c:pt>
                <c:pt idx="2054">
                  <c:v>445</c:v>
                </c:pt>
                <c:pt idx="2055">
                  <c:v>446</c:v>
                </c:pt>
                <c:pt idx="2056">
                  <c:v>444</c:v>
                </c:pt>
                <c:pt idx="2057">
                  <c:v>445</c:v>
                </c:pt>
                <c:pt idx="2058">
                  <c:v>444</c:v>
                </c:pt>
                <c:pt idx="2059">
                  <c:v>445</c:v>
                </c:pt>
                <c:pt idx="2060">
                  <c:v>444</c:v>
                </c:pt>
                <c:pt idx="2061">
                  <c:v>444</c:v>
                </c:pt>
                <c:pt idx="2062">
                  <c:v>446</c:v>
                </c:pt>
                <c:pt idx="2063">
                  <c:v>445</c:v>
                </c:pt>
                <c:pt idx="2064">
                  <c:v>445</c:v>
                </c:pt>
                <c:pt idx="2065">
                  <c:v>445</c:v>
                </c:pt>
                <c:pt idx="2066">
                  <c:v>445</c:v>
                </c:pt>
                <c:pt idx="2067">
                  <c:v>446</c:v>
                </c:pt>
                <c:pt idx="2068">
                  <c:v>446</c:v>
                </c:pt>
                <c:pt idx="2069">
                  <c:v>443</c:v>
                </c:pt>
                <c:pt idx="2070">
                  <c:v>446</c:v>
                </c:pt>
                <c:pt idx="2071">
                  <c:v>446</c:v>
                </c:pt>
                <c:pt idx="2072">
                  <c:v>444</c:v>
                </c:pt>
                <c:pt idx="2073">
                  <c:v>446</c:v>
                </c:pt>
                <c:pt idx="2074">
                  <c:v>445</c:v>
                </c:pt>
                <c:pt idx="2075">
                  <c:v>445</c:v>
                </c:pt>
                <c:pt idx="2076">
                  <c:v>445</c:v>
                </c:pt>
                <c:pt idx="2077">
                  <c:v>443</c:v>
                </c:pt>
                <c:pt idx="2078">
                  <c:v>445</c:v>
                </c:pt>
                <c:pt idx="2079">
                  <c:v>445</c:v>
                </c:pt>
                <c:pt idx="2080">
                  <c:v>444</c:v>
                </c:pt>
                <c:pt idx="2081">
                  <c:v>445</c:v>
                </c:pt>
                <c:pt idx="2082">
                  <c:v>445</c:v>
                </c:pt>
                <c:pt idx="2083">
                  <c:v>446</c:v>
                </c:pt>
                <c:pt idx="2084">
                  <c:v>445</c:v>
                </c:pt>
                <c:pt idx="2085">
                  <c:v>442</c:v>
                </c:pt>
                <c:pt idx="2086">
                  <c:v>445</c:v>
                </c:pt>
                <c:pt idx="2087">
                  <c:v>446</c:v>
                </c:pt>
                <c:pt idx="2088">
                  <c:v>444</c:v>
                </c:pt>
                <c:pt idx="2089">
                  <c:v>445</c:v>
                </c:pt>
                <c:pt idx="2090">
                  <c:v>445</c:v>
                </c:pt>
                <c:pt idx="2091">
                  <c:v>444</c:v>
                </c:pt>
                <c:pt idx="2092">
                  <c:v>445</c:v>
                </c:pt>
                <c:pt idx="2093">
                  <c:v>445</c:v>
                </c:pt>
                <c:pt idx="2094">
                  <c:v>445</c:v>
                </c:pt>
                <c:pt idx="2095">
                  <c:v>445</c:v>
                </c:pt>
                <c:pt idx="2096">
                  <c:v>445</c:v>
                </c:pt>
                <c:pt idx="2097">
                  <c:v>444</c:v>
                </c:pt>
                <c:pt idx="2098">
                  <c:v>445</c:v>
                </c:pt>
                <c:pt idx="2099">
                  <c:v>446</c:v>
                </c:pt>
                <c:pt idx="2100">
                  <c:v>445</c:v>
                </c:pt>
                <c:pt idx="2101">
                  <c:v>443</c:v>
                </c:pt>
                <c:pt idx="2102">
                  <c:v>446</c:v>
                </c:pt>
                <c:pt idx="2103">
                  <c:v>446</c:v>
                </c:pt>
                <c:pt idx="2104">
                  <c:v>444</c:v>
                </c:pt>
                <c:pt idx="2105">
                  <c:v>445</c:v>
                </c:pt>
                <c:pt idx="2106">
                  <c:v>445</c:v>
                </c:pt>
                <c:pt idx="2107">
                  <c:v>445</c:v>
                </c:pt>
                <c:pt idx="2108">
                  <c:v>445</c:v>
                </c:pt>
                <c:pt idx="2109">
                  <c:v>445</c:v>
                </c:pt>
                <c:pt idx="2110">
                  <c:v>447</c:v>
                </c:pt>
                <c:pt idx="2111">
                  <c:v>448</c:v>
                </c:pt>
                <c:pt idx="2112">
                  <c:v>448</c:v>
                </c:pt>
                <c:pt idx="2113">
                  <c:v>449</c:v>
                </c:pt>
                <c:pt idx="2114">
                  <c:v>450</c:v>
                </c:pt>
                <c:pt idx="2115">
                  <c:v>452</c:v>
                </c:pt>
                <c:pt idx="2116">
                  <c:v>450</c:v>
                </c:pt>
                <c:pt idx="2117">
                  <c:v>448</c:v>
                </c:pt>
                <c:pt idx="2118">
                  <c:v>452</c:v>
                </c:pt>
                <c:pt idx="2119">
                  <c:v>452</c:v>
                </c:pt>
                <c:pt idx="2120">
                  <c:v>450</c:v>
                </c:pt>
                <c:pt idx="2121">
                  <c:v>451</c:v>
                </c:pt>
                <c:pt idx="2122">
                  <c:v>451</c:v>
                </c:pt>
                <c:pt idx="2123">
                  <c:v>451</c:v>
                </c:pt>
                <c:pt idx="2124">
                  <c:v>451</c:v>
                </c:pt>
                <c:pt idx="2125">
                  <c:v>450</c:v>
                </c:pt>
                <c:pt idx="2126">
                  <c:v>451</c:v>
                </c:pt>
                <c:pt idx="2127">
                  <c:v>451</c:v>
                </c:pt>
                <c:pt idx="2128">
                  <c:v>450</c:v>
                </c:pt>
                <c:pt idx="2129">
                  <c:v>450</c:v>
                </c:pt>
                <c:pt idx="2130">
                  <c:v>451</c:v>
                </c:pt>
                <c:pt idx="2131">
                  <c:v>452</c:v>
                </c:pt>
                <c:pt idx="2132">
                  <c:v>450</c:v>
                </c:pt>
                <c:pt idx="2133">
                  <c:v>450</c:v>
                </c:pt>
                <c:pt idx="2134">
                  <c:v>452</c:v>
                </c:pt>
                <c:pt idx="2135">
                  <c:v>452</c:v>
                </c:pt>
                <c:pt idx="2136">
                  <c:v>450</c:v>
                </c:pt>
                <c:pt idx="2137">
                  <c:v>452</c:v>
                </c:pt>
                <c:pt idx="2138">
                  <c:v>451</c:v>
                </c:pt>
                <c:pt idx="2139">
                  <c:v>450</c:v>
                </c:pt>
                <c:pt idx="2140">
                  <c:v>451</c:v>
                </c:pt>
                <c:pt idx="2141">
                  <c:v>450</c:v>
                </c:pt>
                <c:pt idx="2142">
                  <c:v>451</c:v>
                </c:pt>
                <c:pt idx="2143">
                  <c:v>450</c:v>
                </c:pt>
                <c:pt idx="2144">
                  <c:v>448</c:v>
                </c:pt>
                <c:pt idx="2145">
                  <c:v>449</c:v>
                </c:pt>
                <c:pt idx="2146">
                  <c:v>448</c:v>
                </c:pt>
                <c:pt idx="2147">
                  <c:v>447</c:v>
                </c:pt>
                <c:pt idx="2148">
                  <c:v>445</c:v>
                </c:pt>
                <c:pt idx="2149">
                  <c:v>442</c:v>
                </c:pt>
                <c:pt idx="2150">
                  <c:v>446</c:v>
                </c:pt>
                <c:pt idx="2151">
                  <c:v>445</c:v>
                </c:pt>
                <c:pt idx="2152">
                  <c:v>443</c:v>
                </c:pt>
                <c:pt idx="2153">
                  <c:v>445</c:v>
                </c:pt>
                <c:pt idx="2154">
                  <c:v>445</c:v>
                </c:pt>
                <c:pt idx="2155">
                  <c:v>444</c:v>
                </c:pt>
                <c:pt idx="2156">
                  <c:v>444</c:v>
                </c:pt>
                <c:pt idx="2157">
                  <c:v>445</c:v>
                </c:pt>
                <c:pt idx="2158">
                  <c:v>445</c:v>
                </c:pt>
                <c:pt idx="2159">
                  <c:v>445</c:v>
                </c:pt>
                <c:pt idx="2160">
                  <c:v>444</c:v>
                </c:pt>
                <c:pt idx="2161">
                  <c:v>444</c:v>
                </c:pt>
                <c:pt idx="2162">
                  <c:v>444</c:v>
                </c:pt>
                <c:pt idx="2163">
                  <c:v>445</c:v>
                </c:pt>
                <c:pt idx="2164">
                  <c:v>443</c:v>
                </c:pt>
                <c:pt idx="2165">
                  <c:v>444</c:v>
                </c:pt>
                <c:pt idx="2166">
                  <c:v>446</c:v>
                </c:pt>
                <c:pt idx="2167">
                  <c:v>444</c:v>
                </c:pt>
                <c:pt idx="2168">
                  <c:v>444</c:v>
                </c:pt>
                <c:pt idx="2169">
                  <c:v>445</c:v>
                </c:pt>
                <c:pt idx="2170">
                  <c:v>445</c:v>
                </c:pt>
                <c:pt idx="2171">
                  <c:v>444</c:v>
                </c:pt>
                <c:pt idx="2172">
                  <c:v>446</c:v>
                </c:pt>
                <c:pt idx="2173">
                  <c:v>444</c:v>
                </c:pt>
                <c:pt idx="2174">
                  <c:v>445</c:v>
                </c:pt>
                <c:pt idx="2175">
                  <c:v>444</c:v>
                </c:pt>
                <c:pt idx="2176">
                  <c:v>444</c:v>
                </c:pt>
                <c:pt idx="2177">
                  <c:v>445</c:v>
                </c:pt>
                <c:pt idx="2178">
                  <c:v>445</c:v>
                </c:pt>
                <c:pt idx="2179">
                  <c:v>446</c:v>
                </c:pt>
                <c:pt idx="2180">
                  <c:v>444</c:v>
                </c:pt>
                <c:pt idx="2181">
                  <c:v>442</c:v>
                </c:pt>
                <c:pt idx="2182">
                  <c:v>447</c:v>
                </c:pt>
                <c:pt idx="2183">
                  <c:v>444</c:v>
                </c:pt>
                <c:pt idx="2184">
                  <c:v>442</c:v>
                </c:pt>
                <c:pt idx="2185">
                  <c:v>446</c:v>
                </c:pt>
                <c:pt idx="2186">
                  <c:v>444</c:v>
                </c:pt>
                <c:pt idx="2187">
                  <c:v>444</c:v>
                </c:pt>
                <c:pt idx="2188">
                  <c:v>445</c:v>
                </c:pt>
                <c:pt idx="2189">
                  <c:v>445</c:v>
                </c:pt>
                <c:pt idx="2190">
                  <c:v>445</c:v>
                </c:pt>
                <c:pt idx="2191">
                  <c:v>445</c:v>
                </c:pt>
                <c:pt idx="2192">
                  <c:v>444</c:v>
                </c:pt>
                <c:pt idx="2193">
                  <c:v>444</c:v>
                </c:pt>
                <c:pt idx="2194">
                  <c:v>446</c:v>
                </c:pt>
                <c:pt idx="2195">
                  <c:v>444</c:v>
                </c:pt>
                <c:pt idx="2196">
                  <c:v>444</c:v>
                </c:pt>
                <c:pt idx="2197">
                  <c:v>443</c:v>
                </c:pt>
                <c:pt idx="2198">
                  <c:v>446</c:v>
                </c:pt>
                <c:pt idx="2199">
                  <c:v>446</c:v>
                </c:pt>
                <c:pt idx="2200">
                  <c:v>444</c:v>
                </c:pt>
                <c:pt idx="2201">
                  <c:v>445</c:v>
                </c:pt>
                <c:pt idx="2202">
                  <c:v>445</c:v>
                </c:pt>
                <c:pt idx="2203">
                  <c:v>444</c:v>
                </c:pt>
                <c:pt idx="2204">
                  <c:v>445</c:v>
                </c:pt>
                <c:pt idx="2205">
                  <c:v>445</c:v>
                </c:pt>
                <c:pt idx="2206">
                  <c:v>444</c:v>
                </c:pt>
                <c:pt idx="2207">
                  <c:v>446</c:v>
                </c:pt>
                <c:pt idx="2208">
                  <c:v>443</c:v>
                </c:pt>
                <c:pt idx="2209">
                  <c:v>445</c:v>
                </c:pt>
                <c:pt idx="2210">
                  <c:v>445</c:v>
                </c:pt>
                <c:pt idx="2211">
                  <c:v>444</c:v>
                </c:pt>
                <c:pt idx="2212">
                  <c:v>444</c:v>
                </c:pt>
                <c:pt idx="2213">
                  <c:v>444</c:v>
                </c:pt>
                <c:pt idx="2214">
                  <c:v>446</c:v>
                </c:pt>
                <c:pt idx="2215">
                  <c:v>445</c:v>
                </c:pt>
                <c:pt idx="2216">
                  <c:v>444</c:v>
                </c:pt>
                <c:pt idx="2217">
                  <c:v>445</c:v>
                </c:pt>
                <c:pt idx="2218">
                  <c:v>445</c:v>
                </c:pt>
                <c:pt idx="2219">
                  <c:v>444</c:v>
                </c:pt>
                <c:pt idx="2220">
                  <c:v>445</c:v>
                </c:pt>
                <c:pt idx="2221">
                  <c:v>446</c:v>
                </c:pt>
                <c:pt idx="2222">
                  <c:v>445</c:v>
                </c:pt>
                <c:pt idx="2223">
                  <c:v>445</c:v>
                </c:pt>
                <c:pt idx="2224">
                  <c:v>444</c:v>
                </c:pt>
                <c:pt idx="2225">
                  <c:v>445</c:v>
                </c:pt>
                <c:pt idx="2226">
                  <c:v>446</c:v>
                </c:pt>
                <c:pt idx="2227">
                  <c:v>444</c:v>
                </c:pt>
                <c:pt idx="2228">
                  <c:v>445</c:v>
                </c:pt>
                <c:pt idx="2229">
                  <c:v>445</c:v>
                </c:pt>
                <c:pt idx="2230">
                  <c:v>446</c:v>
                </c:pt>
                <c:pt idx="2231">
                  <c:v>445</c:v>
                </c:pt>
                <c:pt idx="2232">
                  <c:v>444</c:v>
                </c:pt>
                <c:pt idx="2233">
                  <c:v>446</c:v>
                </c:pt>
                <c:pt idx="2234">
                  <c:v>445</c:v>
                </c:pt>
                <c:pt idx="2235">
                  <c:v>444</c:v>
                </c:pt>
                <c:pt idx="2236">
                  <c:v>445</c:v>
                </c:pt>
                <c:pt idx="2237">
                  <c:v>445</c:v>
                </c:pt>
                <c:pt idx="2238">
                  <c:v>445</c:v>
                </c:pt>
                <c:pt idx="2239">
                  <c:v>444</c:v>
                </c:pt>
                <c:pt idx="2240">
                  <c:v>443</c:v>
                </c:pt>
                <c:pt idx="2241">
                  <c:v>445</c:v>
                </c:pt>
                <c:pt idx="2242">
                  <c:v>445</c:v>
                </c:pt>
                <c:pt idx="2243">
                  <c:v>444</c:v>
                </c:pt>
                <c:pt idx="2244">
                  <c:v>444</c:v>
                </c:pt>
                <c:pt idx="2245">
                  <c:v>443</c:v>
                </c:pt>
                <c:pt idx="2246">
                  <c:v>445</c:v>
                </c:pt>
                <c:pt idx="2247">
                  <c:v>445</c:v>
                </c:pt>
                <c:pt idx="2248">
                  <c:v>443</c:v>
                </c:pt>
                <c:pt idx="2249">
                  <c:v>446</c:v>
                </c:pt>
                <c:pt idx="2250">
                  <c:v>444</c:v>
                </c:pt>
                <c:pt idx="2251">
                  <c:v>443</c:v>
                </c:pt>
                <c:pt idx="2252">
                  <c:v>446</c:v>
                </c:pt>
                <c:pt idx="2253">
                  <c:v>445</c:v>
                </c:pt>
                <c:pt idx="2254">
                  <c:v>445</c:v>
                </c:pt>
                <c:pt idx="2255">
                  <c:v>445</c:v>
                </c:pt>
                <c:pt idx="2256">
                  <c:v>444</c:v>
                </c:pt>
                <c:pt idx="2257">
                  <c:v>444</c:v>
                </c:pt>
                <c:pt idx="2258">
                  <c:v>446</c:v>
                </c:pt>
                <c:pt idx="2259">
                  <c:v>444</c:v>
                </c:pt>
                <c:pt idx="2260">
                  <c:v>445</c:v>
                </c:pt>
                <c:pt idx="2261">
                  <c:v>445</c:v>
                </c:pt>
                <c:pt idx="2262">
                  <c:v>445</c:v>
                </c:pt>
                <c:pt idx="2263">
                  <c:v>445</c:v>
                </c:pt>
                <c:pt idx="2264">
                  <c:v>444</c:v>
                </c:pt>
                <c:pt idx="2265">
                  <c:v>446</c:v>
                </c:pt>
                <c:pt idx="2266">
                  <c:v>445</c:v>
                </c:pt>
                <c:pt idx="2267">
                  <c:v>443</c:v>
                </c:pt>
                <c:pt idx="2268">
                  <c:v>445</c:v>
                </c:pt>
                <c:pt idx="2269">
                  <c:v>445</c:v>
                </c:pt>
                <c:pt idx="2270">
                  <c:v>443</c:v>
                </c:pt>
                <c:pt idx="2271">
                  <c:v>445</c:v>
                </c:pt>
                <c:pt idx="2272">
                  <c:v>445</c:v>
                </c:pt>
                <c:pt idx="2273">
                  <c:v>445</c:v>
                </c:pt>
                <c:pt idx="2274">
                  <c:v>446</c:v>
                </c:pt>
                <c:pt idx="2275">
                  <c:v>444</c:v>
                </c:pt>
                <c:pt idx="2276">
                  <c:v>444</c:v>
                </c:pt>
                <c:pt idx="2277">
                  <c:v>444</c:v>
                </c:pt>
                <c:pt idx="2278">
                  <c:v>446</c:v>
                </c:pt>
                <c:pt idx="2279">
                  <c:v>444</c:v>
                </c:pt>
                <c:pt idx="2280">
                  <c:v>444</c:v>
                </c:pt>
                <c:pt idx="2281">
                  <c:v>444</c:v>
                </c:pt>
                <c:pt idx="2282">
                  <c:v>445</c:v>
                </c:pt>
                <c:pt idx="2283">
                  <c:v>444</c:v>
                </c:pt>
                <c:pt idx="2284">
                  <c:v>446</c:v>
                </c:pt>
                <c:pt idx="2285">
                  <c:v>446</c:v>
                </c:pt>
                <c:pt idx="2286">
                  <c:v>445</c:v>
                </c:pt>
                <c:pt idx="2287">
                  <c:v>445</c:v>
                </c:pt>
                <c:pt idx="2288">
                  <c:v>445</c:v>
                </c:pt>
                <c:pt idx="2289">
                  <c:v>445</c:v>
                </c:pt>
                <c:pt idx="2290">
                  <c:v>445</c:v>
                </c:pt>
                <c:pt idx="2291">
                  <c:v>445</c:v>
                </c:pt>
                <c:pt idx="2292">
                  <c:v>444</c:v>
                </c:pt>
                <c:pt idx="2293">
                  <c:v>445</c:v>
                </c:pt>
                <c:pt idx="2294">
                  <c:v>446</c:v>
                </c:pt>
                <c:pt idx="2295">
                  <c:v>444</c:v>
                </c:pt>
                <c:pt idx="2296">
                  <c:v>444</c:v>
                </c:pt>
                <c:pt idx="2297">
                  <c:v>447</c:v>
                </c:pt>
                <c:pt idx="2298">
                  <c:v>446</c:v>
                </c:pt>
                <c:pt idx="2299">
                  <c:v>446</c:v>
                </c:pt>
                <c:pt idx="2300">
                  <c:v>448</c:v>
                </c:pt>
                <c:pt idx="2301">
                  <c:v>448</c:v>
                </c:pt>
                <c:pt idx="2302">
                  <c:v>447</c:v>
                </c:pt>
                <c:pt idx="2303">
                  <c:v>448</c:v>
                </c:pt>
                <c:pt idx="2304">
                  <c:v>447</c:v>
                </c:pt>
                <c:pt idx="2305">
                  <c:v>449</c:v>
                </c:pt>
                <c:pt idx="2306">
                  <c:v>448</c:v>
                </c:pt>
                <c:pt idx="2307">
                  <c:v>447</c:v>
                </c:pt>
                <c:pt idx="2308">
                  <c:v>448</c:v>
                </c:pt>
                <c:pt idx="2309">
                  <c:v>447</c:v>
                </c:pt>
                <c:pt idx="2310">
                  <c:v>448</c:v>
                </c:pt>
                <c:pt idx="2311">
                  <c:v>448</c:v>
                </c:pt>
                <c:pt idx="2312">
                  <c:v>447</c:v>
                </c:pt>
                <c:pt idx="2313">
                  <c:v>450</c:v>
                </c:pt>
                <c:pt idx="2314">
                  <c:v>448</c:v>
                </c:pt>
                <c:pt idx="2315">
                  <c:v>447</c:v>
                </c:pt>
                <c:pt idx="2316">
                  <c:v>451</c:v>
                </c:pt>
                <c:pt idx="2317">
                  <c:v>449</c:v>
                </c:pt>
                <c:pt idx="2318">
                  <c:v>448</c:v>
                </c:pt>
                <c:pt idx="2319">
                  <c:v>449</c:v>
                </c:pt>
                <c:pt idx="2320">
                  <c:v>449</c:v>
                </c:pt>
                <c:pt idx="2321">
                  <c:v>449</c:v>
                </c:pt>
                <c:pt idx="2322">
                  <c:v>449</c:v>
                </c:pt>
                <c:pt idx="2323">
                  <c:v>447</c:v>
                </c:pt>
                <c:pt idx="2324">
                  <c:v>449</c:v>
                </c:pt>
                <c:pt idx="2325">
                  <c:v>450</c:v>
                </c:pt>
                <c:pt idx="2326">
                  <c:v>448</c:v>
                </c:pt>
                <c:pt idx="2327">
                  <c:v>448</c:v>
                </c:pt>
                <c:pt idx="2328">
                  <c:v>449</c:v>
                </c:pt>
                <c:pt idx="2329">
                  <c:v>450</c:v>
                </c:pt>
                <c:pt idx="2330">
                  <c:v>449</c:v>
                </c:pt>
                <c:pt idx="2331">
                  <c:v>448</c:v>
                </c:pt>
                <c:pt idx="2332">
                  <c:v>450</c:v>
                </c:pt>
                <c:pt idx="2333">
                  <c:v>450</c:v>
                </c:pt>
                <c:pt idx="2334">
                  <c:v>447</c:v>
                </c:pt>
                <c:pt idx="2335">
                  <c:v>448</c:v>
                </c:pt>
                <c:pt idx="2336">
                  <c:v>449</c:v>
                </c:pt>
                <c:pt idx="2337">
                  <c:v>449</c:v>
                </c:pt>
                <c:pt idx="2338">
                  <c:v>449</c:v>
                </c:pt>
                <c:pt idx="2339">
                  <c:v>448</c:v>
                </c:pt>
                <c:pt idx="2340">
                  <c:v>449</c:v>
                </c:pt>
                <c:pt idx="2341">
                  <c:v>448</c:v>
                </c:pt>
                <c:pt idx="2342">
                  <c:v>448</c:v>
                </c:pt>
                <c:pt idx="2343">
                  <c:v>448</c:v>
                </c:pt>
                <c:pt idx="2344">
                  <c:v>449</c:v>
                </c:pt>
                <c:pt idx="2345">
                  <c:v>450</c:v>
                </c:pt>
                <c:pt idx="2346">
                  <c:v>448</c:v>
                </c:pt>
                <c:pt idx="2347">
                  <c:v>447</c:v>
                </c:pt>
                <c:pt idx="2348">
                  <c:v>449</c:v>
                </c:pt>
                <c:pt idx="2349">
                  <c:v>449</c:v>
                </c:pt>
                <c:pt idx="2350">
                  <c:v>447</c:v>
                </c:pt>
                <c:pt idx="2351">
                  <c:v>448</c:v>
                </c:pt>
                <c:pt idx="2352">
                  <c:v>448</c:v>
                </c:pt>
                <c:pt idx="2353">
                  <c:v>449</c:v>
                </c:pt>
                <c:pt idx="2354">
                  <c:v>448</c:v>
                </c:pt>
                <c:pt idx="2355">
                  <c:v>448</c:v>
                </c:pt>
                <c:pt idx="2356">
                  <c:v>448</c:v>
                </c:pt>
                <c:pt idx="2357">
                  <c:v>449</c:v>
                </c:pt>
                <c:pt idx="2358">
                  <c:v>449</c:v>
                </c:pt>
                <c:pt idx="2359">
                  <c:v>448</c:v>
                </c:pt>
                <c:pt idx="2360">
                  <c:v>449</c:v>
                </c:pt>
                <c:pt idx="2361">
                  <c:v>449</c:v>
                </c:pt>
                <c:pt idx="2362">
                  <c:v>448</c:v>
                </c:pt>
                <c:pt idx="2363">
                  <c:v>448</c:v>
                </c:pt>
                <c:pt idx="2364">
                  <c:v>450</c:v>
                </c:pt>
                <c:pt idx="2365">
                  <c:v>448</c:v>
                </c:pt>
                <c:pt idx="2366">
                  <c:v>447</c:v>
                </c:pt>
                <c:pt idx="2367">
                  <c:v>449</c:v>
                </c:pt>
                <c:pt idx="2368">
                  <c:v>448</c:v>
                </c:pt>
                <c:pt idx="2369">
                  <c:v>448</c:v>
                </c:pt>
                <c:pt idx="2370">
                  <c:v>448</c:v>
                </c:pt>
                <c:pt idx="2371">
                  <c:v>447</c:v>
                </c:pt>
                <c:pt idx="2372">
                  <c:v>448</c:v>
                </c:pt>
                <c:pt idx="2373">
                  <c:v>447</c:v>
                </c:pt>
                <c:pt idx="2374">
                  <c:v>447</c:v>
                </c:pt>
                <c:pt idx="2375">
                  <c:v>448</c:v>
                </c:pt>
                <c:pt idx="2376">
                  <c:v>448</c:v>
                </c:pt>
                <c:pt idx="2377">
                  <c:v>448</c:v>
                </c:pt>
                <c:pt idx="2378">
                  <c:v>447</c:v>
                </c:pt>
                <c:pt idx="2379">
                  <c:v>446</c:v>
                </c:pt>
                <c:pt idx="2380">
                  <c:v>449</c:v>
                </c:pt>
                <c:pt idx="2381">
                  <c:v>447</c:v>
                </c:pt>
                <c:pt idx="2382">
                  <c:v>446</c:v>
                </c:pt>
                <c:pt idx="2383">
                  <c:v>448</c:v>
                </c:pt>
                <c:pt idx="2384">
                  <c:v>448</c:v>
                </c:pt>
                <c:pt idx="2385">
                  <c:v>448</c:v>
                </c:pt>
                <c:pt idx="2386">
                  <c:v>449</c:v>
                </c:pt>
                <c:pt idx="2387">
                  <c:v>446</c:v>
                </c:pt>
                <c:pt idx="2388">
                  <c:v>449</c:v>
                </c:pt>
                <c:pt idx="2389">
                  <c:v>450</c:v>
                </c:pt>
                <c:pt idx="2390">
                  <c:v>448</c:v>
                </c:pt>
                <c:pt idx="2391">
                  <c:v>449</c:v>
                </c:pt>
                <c:pt idx="2392">
                  <c:v>450</c:v>
                </c:pt>
                <c:pt idx="2393">
                  <c:v>449</c:v>
                </c:pt>
                <c:pt idx="2394">
                  <c:v>448</c:v>
                </c:pt>
                <c:pt idx="2395">
                  <c:v>449</c:v>
                </c:pt>
                <c:pt idx="2396">
                  <c:v>450</c:v>
                </c:pt>
                <c:pt idx="2397">
                  <c:v>449</c:v>
                </c:pt>
                <c:pt idx="2398">
                  <c:v>447</c:v>
                </c:pt>
                <c:pt idx="2399">
                  <c:v>450</c:v>
                </c:pt>
                <c:pt idx="2400">
                  <c:v>450</c:v>
                </c:pt>
                <c:pt idx="2401">
                  <c:v>449</c:v>
                </c:pt>
                <c:pt idx="2402">
                  <c:v>449</c:v>
                </c:pt>
                <c:pt idx="2403">
                  <c:v>447</c:v>
                </c:pt>
                <c:pt idx="2404">
                  <c:v>448</c:v>
                </c:pt>
                <c:pt idx="2405">
                  <c:v>446</c:v>
                </c:pt>
                <c:pt idx="2406">
                  <c:v>445</c:v>
                </c:pt>
                <c:pt idx="2407">
                  <c:v>444</c:v>
                </c:pt>
                <c:pt idx="2408">
                  <c:v>445</c:v>
                </c:pt>
                <c:pt idx="2409">
                  <c:v>443</c:v>
                </c:pt>
                <c:pt idx="2410">
                  <c:v>442</c:v>
                </c:pt>
                <c:pt idx="2411">
                  <c:v>443</c:v>
                </c:pt>
                <c:pt idx="2412">
                  <c:v>443</c:v>
                </c:pt>
                <c:pt idx="2413">
                  <c:v>441</c:v>
                </c:pt>
                <c:pt idx="2414">
                  <c:v>441</c:v>
                </c:pt>
                <c:pt idx="2415">
                  <c:v>441</c:v>
                </c:pt>
                <c:pt idx="2416">
                  <c:v>441</c:v>
                </c:pt>
                <c:pt idx="2417">
                  <c:v>441</c:v>
                </c:pt>
                <c:pt idx="2418">
                  <c:v>440</c:v>
                </c:pt>
                <c:pt idx="2419">
                  <c:v>440</c:v>
                </c:pt>
                <c:pt idx="2420">
                  <c:v>442</c:v>
                </c:pt>
                <c:pt idx="2421">
                  <c:v>442</c:v>
                </c:pt>
                <c:pt idx="2422">
                  <c:v>440</c:v>
                </c:pt>
                <c:pt idx="2423">
                  <c:v>441</c:v>
                </c:pt>
                <c:pt idx="2424">
                  <c:v>442</c:v>
                </c:pt>
                <c:pt idx="2425">
                  <c:v>441</c:v>
                </c:pt>
                <c:pt idx="2426">
                  <c:v>441</c:v>
                </c:pt>
                <c:pt idx="2427">
                  <c:v>440</c:v>
                </c:pt>
                <c:pt idx="2428">
                  <c:v>442</c:v>
                </c:pt>
                <c:pt idx="2429">
                  <c:v>440</c:v>
                </c:pt>
                <c:pt idx="2430">
                  <c:v>440</c:v>
                </c:pt>
                <c:pt idx="2431">
                  <c:v>443</c:v>
                </c:pt>
                <c:pt idx="2432">
                  <c:v>441</c:v>
                </c:pt>
                <c:pt idx="2433">
                  <c:v>441</c:v>
                </c:pt>
                <c:pt idx="2434">
                  <c:v>441</c:v>
                </c:pt>
                <c:pt idx="2435">
                  <c:v>441</c:v>
                </c:pt>
                <c:pt idx="2436">
                  <c:v>442</c:v>
                </c:pt>
                <c:pt idx="2437">
                  <c:v>441</c:v>
                </c:pt>
                <c:pt idx="2438">
                  <c:v>440</c:v>
                </c:pt>
                <c:pt idx="2439">
                  <c:v>442</c:v>
                </c:pt>
                <c:pt idx="2440">
                  <c:v>442</c:v>
                </c:pt>
                <c:pt idx="2441">
                  <c:v>441</c:v>
                </c:pt>
                <c:pt idx="2442">
                  <c:v>442</c:v>
                </c:pt>
                <c:pt idx="2443">
                  <c:v>443</c:v>
                </c:pt>
                <c:pt idx="2444">
                  <c:v>443</c:v>
                </c:pt>
                <c:pt idx="2445">
                  <c:v>442</c:v>
                </c:pt>
                <c:pt idx="2446">
                  <c:v>441</c:v>
                </c:pt>
                <c:pt idx="2447">
                  <c:v>443</c:v>
                </c:pt>
                <c:pt idx="2448">
                  <c:v>442</c:v>
                </c:pt>
                <c:pt idx="2449">
                  <c:v>441</c:v>
                </c:pt>
                <c:pt idx="2450">
                  <c:v>442</c:v>
                </c:pt>
                <c:pt idx="2451">
                  <c:v>440</c:v>
                </c:pt>
                <c:pt idx="2452">
                  <c:v>443</c:v>
                </c:pt>
                <c:pt idx="2453">
                  <c:v>443</c:v>
                </c:pt>
                <c:pt idx="2454">
                  <c:v>440</c:v>
                </c:pt>
                <c:pt idx="2455">
                  <c:v>442</c:v>
                </c:pt>
                <c:pt idx="2456">
                  <c:v>443</c:v>
                </c:pt>
                <c:pt idx="2457">
                  <c:v>440</c:v>
                </c:pt>
                <c:pt idx="2458">
                  <c:v>441</c:v>
                </c:pt>
                <c:pt idx="2459">
                  <c:v>442</c:v>
                </c:pt>
                <c:pt idx="2460">
                  <c:v>442</c:v>
                </c:pt>
                <c:pt idx="2461">
                  <c:v>441</c:v>
                </c:pt>
                <c:pt idx="2462">
                  <c:v>441</c:v>
                </c:pt>
                <c:pt idx="2463">
                  <c:v>443</c:v>
                </c:pt>
                <c:pt idx="2464">
                  <c:v>442</c:v>
                </c:pt>
                <c:pt idx="2465">
                  <c:v>442</c:v>
                </c:pt>
                <c:pt idx="2466">
                  <c:v>442</c:v>
                </c:pt>
                <c:pt idx="2467">
                  <c:v>442</c:v>
                </c:pt>
                <c:pt idx="2468">
                  <c:v>443</c:v>
                </c:pt>
                <c:pt idx="2469">
                  <c:v>441</c:v>
                </c:pt>
                <c:pt idx="2470">
                  <c:v>440</c:v>
                </c:pt>
                <c:pt idx="2471">
                  <c:v>443</c:v>
                </c:pt>
                <c:pt idx="2472">
                  <c:v>443</c:v>
                </c:pt>
                <c:pt idx="2473">
                  <c:v>441</c:v>
                </c:pt>
                <c:pt idx="2474">
                  <c:v>441</c:v>
                </c:pt>
                <c:pt idx="2475">
                  <c:v>443</c:v>
                </c:pt>
                <c:pt idx="2476">
                  <c:v>442</c:v>
                </c:pt>
                <c:pt idx="2477">
                  <c:v>442</c:v>
                </c:pt>
                <c:pt idx="2478">
                  <c:v>441</c:v>
                </c:pt>
                <c:pt idx="2479">
                  <c:v>443</c:v>
                </c:pt>
                <c:pt idx="2480">
                  <c:v>442</c:v>
                </c:pt>
                <c:pt idx="2481">
                  <c:v>442</c:v>
                </c:pt>
                <c:pt idx="2482">
                  <c:v>440</c:v>
                </c:pt>
                <c:pt idx="2483">
                  <c:v>442</c:v>
                </c:pt>
                <c:pt idx="2484">
                  <c:v>443</c:v>
                </c:pt>
                <c:pt idx="2485">
                  <c:v>442</c:v>
                </c:pt>
                <c:pt idx="2486">
                  <c:v>441</c:v>
                </c:pt>
                <c:pt idx="2487">
                  <c:v>442</c:v>
                </c:pt>
                <c:pt idx="2488">
                  <c:v>442</c:v>
                </c:pt>
                <c:pt idx="2489">
                  <c:v>440</c:v>
                </c:pt>
                <c:pt idx="2490">
                  <c:v>442</c:v>
                </c:pt>
                <c:pt idx="2491">
                  <c:v>442</c:v>
                </c:pt>
                <c:pt idx="2492">
                  <c:v>442</c:v>
                </c:pt>
                <c:pt idx="2493">
                  <c:v>440</c:v>
                </c:pt>
                <c:pt idx="2494">
                  <c:v>441</c:v>
                </c:pt>
                <c:pt idx="2495">
                  <c:v>443</c:v>
                </c:pt>
                <c:pt idx="2496">
                  <c:v>442</c:v>
                </c:pt>
                <c:pt idx="2497">
                  <c:v>441</c:v>
                </c:pt>
                <c:pt idx="2498">
                  <c:v>441</c:v>
                </c:pt>
                <c:pt idx="2499">
                  <c:v>441</c:v>
                </c:pt>
                <c:pt idx="2500">
                  <c:v>443</c:v>
                </c:pt>
                <c:pt idx="2501">
                  <c:v>440</c:v>
                </c:pt>
                <c:pt idx="2502">
                  <c:v>440</c:v>
                </c:pt>
                <c:pt idx="2503">
                  <c:v>443</c:v>
                </c:pt>
                <c:pt idx="2504">
                  <c:v>441</c:v>
                </c:pt>
                <c:pt idx="2505">
                  <c:v>440</c:v>
                </c:pt>
                <c:pt idx="2506">
                  <c:v>443</c:v>
                </c:pt>
                <c:pt idx="2507">
                  <c:v>442</c:v>
                </c:pt>
                <c:pt idx="2508">
                  <c:v>441</c:v>
                </c:pt>
                <c:pt idx="2509">
                  <c:v>441</c:v>
                </c:pt>
                <c:pt idx="2510">
                  <c:v>441</c:v>
                </c:pt>
                <c:pt idx="2511">
                  <c:v>441</c:v>
                </c:pt>
                <c:pt idx="2512">
                  <c:v>442</c:v>
                </c:pt>
                <c:pt idx="2513">
                  <c:v>440</c:v>
                </c:pt>
                <c:pt idx="2514">
                  <c:v>442</c:v>
                </c:pt>
                <c:pt idx="2515">
                  <c:v>441</c:v>
                </c:pt>
                <c:pt idx="2516">
                  <c:v>442</c:v>
                </c:pt>
                <c:pt idx="2517">
                  <c:v>442</c:v>
                </c:pt>
                <c:pt idx="2518">
                  <c:v>440</c:v>
                </c:pt>
                <c:pt idx="2519">
                  <c:v>442</c:v>
                </c:pt>
                <c:pt idx="2520">
                  <c:v>441</c:v>
                </c:pt>
                <c:pt idx="2521">
                  <c:v>439</c:v>
                </c:pt>
                <c:pt idx="2522">
                  <c:v>440</c:v>
                </c:pt>
                <c:pt idx="2523">
                  <c:v>441</c:v>
                </c:pt>
                <c:pt idx="2524">
                  <c:v>439</c:v>
                </c:pt>
                <c:pt idx="2525">
                  <c:v>440</c:v>
                </c:pt>
                <c:pt idx="2526">
                  <c:v>441</c:v>
                </c:pt>
                <c:pt idx="2527">
                  <c:v>441</c:v>
                </c:pt>
                <c:pt idx="2528">
                  <c:v>441</c:v>
                </c:pt>
                <c:pt idx="2529">
                  <c:v>440</c:v>
                </c:pt>
                <c:pt idx="2530">
                  <c:v>440</c:v>
                </c:pt>
                <c:pt idx="2531">
                  <c:v>441</c:v>
                </c:pt>
                <c:pt idx="2532">
                  <c:v>440</c:v>
                </c:pt>
                <c:pt idx="2533">
                  <c:v>438</c:v>
                </c:pt>
                <c:pt idx="2534">
                  <c:v>439</c:v>
                </c:pt>
                <c:pt idx="2535">
                  <c:v>441</c:v>
                </c:pt>
                <c:pt idx="2536">
                  <c:v>440</c:v>
                </c:pt>
                <c:pt idx="2537">
                  <c:v>439</c:v>
                </c:pt>
                <c:pt idx="2538">
                  <c:v>441</c:v>
                </c:pt>
                <c:pt idx="2539">
                  <c:v>441</c:v>
                </c:pt>
                <c:pt idx="2540">
                  <c:v>439</c:v>
                </c:pt>
                <c:pt idx="2541">
                  <c:v>440</c:v>
                </c:pt>
                <c:pt idx="2542">
                  <c:v>440</c:v>
                </c:pt>
                <c:pt idx="2543">
                  <c:v>440</c:v>
                </c:pt>
                <c:pt idx="2544">
                  <c:v>440</c:v>
                </c:pt>
                <c:pt idx="2545">
                  <c:v>440</c:v>
                </c:pt>
                <c:pt idx="2546">
                  <c:v>441</c:v>
                </c:pt>
                <c:pt idx="2547">
                  <c:v>443</c:v>
                </c:pt>
                <c:pt idx="2548">
                  <c:v>444</c:v>
                </c:pt>
                <c:pt idx="2549">
                  <c:v>444</c:v>
                </c:pt>
                <c:pt idx="2550">
                  <c:v>445</c:v>
                </c:pt>
                <c:pt idx="2551">
                  <c:v>447</c:v>
                </c:pt>
                <c:pt idx="2552">
                  <c:v>445</c:v>
                </c:pt>
                <c:pt idx="2553">
                  <c:v>444</c:v>
                </c:pt>
                <c:pt idx="2554">
                  <c:v>448</c:v>
                </c:pt>
                <c:pt idx="2555">
                  <c:v>446</c:v>
                </c:pt>
                <c:pt idx="2556">
                  <c:v>446</c:v>
                </c:pt>
                <c:pt idx="2557">
                  <c:v>445</c:v>
                </c:pt>
                <c:pt idx="2558">
                  <c:v>447</c:v>
                </c:pt>
                <c:pt idx="2559">
                  <c:v>448</c:v>
                </c:pt>
                <c:pt idx="2560">
                  <c:v>447</c:v>
                </c:pt>
                <c:pt idx="2561">
                  <c:v>446</c:v>
                </c:pt>
                <c:pt idx="2562">
                  <c:v>447</c:v>
                </c:pt>
                <c:pt idx="2563">
                  <c:v>448</c:v>
                </c:pt>
                <c:pt idx="2564">
                  <c:v>447</c:v>
                </c:pt>
                <c:pt idx="2565">
                  <c:v>445</c:v>
                </c:pt>
                <c:pt idx="2566">
                  <c:v>446</c:v>
                </c:pt>
                <c:pt idx="2567">
                  <c:v>448</c:v>
                </c:pt>
                <c:pt idx="2568">
                  <c:v>447</c:v>
                </c:pt>
                <c:pt idx="2569">
                  <c:v>446</c:v>
                </c:pt>
                <c:pt idx="2570">
                  <c:v>448</c:v>
                </c:pt>
                <c:pt idx="2571">
                  <c:v>447</c:v>
                </c:pt>
                <c:pt idx="2572">
                  <c:v>446</c:v>
                </c:pt>
                <c:pt idx="2573">
                  <c:v>447</c:v>
                </c:pt>
                <c:pt idx="2574">
                  <c:v>447</c:v>
                </c:pt>
                <c:pt idx="2575">
                  <c:v>447</c:v>
                </c:pt>
                <c:pt idx="2576">
                  <c:v>447</c:v>
                </c:pt>
                <c:pt idx="2577">
                  <c:v>445</c:v>
                </c:pt>
                <c:pt idx="2578">
                  <c:v>447</c:v>
                </c:pt>
                <c:pt idx="2579">
                  <c:v>448</c:v>
                </c:pt>
                <c:pt idx="2580">
                  <c:v>446</c:v>
                </c:pt>
                <c:pt idx="2581">
                  <c:v>446</c:v>
                </c:pt>
                <c:pt idx="2582">
                  <c:v>447</c:v>
                </c:pt>
                <c:pt idx="2583">
                  <c:v>447</c:v>
                </c:pt>
                <c:pt idx="2584">
                  <c:v>446</c:v>
                </c:pt>
                <c:pt idx="2585">
                  <c:v>446</c:v>
                </c:pt>
                <c:pt idx="2586">
                  <c:v>447</c:v>
                </c:pt>
                <c:pt idx="2587">
                  <c:v>446</c:v>
                </c:pt>
                <c:pt idx="2588">
                  <c:v>444</c:v>
                </c:pt>
                <c:pt idx="2589">
                  <c:v>447</c:v>
                </c:pt>
                <c:pt idx="2590">
                  <c:v>446</c:v>
                </c:pt>
                <c:pt idx="2591">
                  <c:v>446</c:v>
                </c:pt>
                <c:pt idx="2592">
                  <c:v>447</c:v>
                </c:pt>
                <c:pt idx="2593">
                  <c:v>445</c:v>
                </c:pt>
                <c:pt idx="2594">
                  <c:v>447</c:v>
                </c:pt>
                <c:pt idx="2595">
                  <c:v>447</c:v>
                </c:pt>
                <c:pt idx="2596">
                  <c:v>446</c:v>
                </c:pt>
                <c:pt idx="2597">
                  <c:v>445</c:v>
                </c:pt>
                <c:pt idx="2598">
                  <c:v>447</c:v>
                </c:pt>
                <c:pt idx="2599">
                  <c:v>445</c:v>
                </c:pt>
                <c:pt idx="2600">
                  <c:v>445</c:v>
                </c:pt>
                <c:pt idx="2601">
                  <c:v>445</c:v>
                </c:pt>
                <c:pt idx="2602">
                  <c:v>447</c:v>
                </c:pt>
                <c:pt idx="2603">
                  <c:v>446</c:v>
                </c:pt>
                <c:pt idx="2604">
                  <c:v>444</c:v>
                </c:pt>
                <c:pt idx="2605">
                  <c:v>445</c:v>
                </c:pt>
                <c:pt idx="2606">
                  <c:v>445</c:v>
                </c:pt>
                <c:pt idx="2607">
                  <c:v>445</c:v>
                </c:pt>
                <c:pt idx="2608">
                  <c:v>444</c:v>
                </c:pt>
                <c:pt idx="2609">
                  <c:v>443</c:v>
                </c:pt>
                <c:pt idx="2610">
                  <c:v>444</c:v>
                </c:pt>
                <c:pt idx="2611">
                  <c:v>445</c:v>
                </c:pt>
                <c:pt idx="2612">
                  <c:v>445</c:v>
                </c:pt>
                <c:pt idx="2613">
                  <c:v>444</c:v>
                </c:pt>
                <c:pt idx="2614">
                  <c:v>445</c:v>
                </c:pt>
                <c:pt idx="2615">
                  <c:v>445</c:v>
                </c:pt>
                <c:pt idx="2616">
                  <c:v>444</c:v>
                </c:pt>
                <c:pt idx="2617">
                  <c:v>445</c:v>
                </c:pt>
                <c:pt idx="2618">
                  <c:v>446</c:v>
                </c:pt>
                <c:pt idx="2619">
                  <c:v>445</c:v>
                </c:pt>
                <c:pt idx="2620">
                  <c:v>444</c:v>
                </c:pt>
                <c:pt idx="2621">
                  <c:v>445</c:v>
                </c:pt>
                <c:pt idx="2622">
                  <c:v>445</c:v>
                </c:pt>
                <c:pt idx="2623">
                  <c:v>446</c:v>
                </c:pt>
                <c:pt idx="2624">
                  <c:v>445</c:v>
                </c:pt>
                <c:pt idx="2625">
                  <c:v>444</c:v>
                </c:pt>
                <c:pt idx="2626">
                  <c:v>446</c:v>
                </c:pt>
                <c:pt idx="2627">
                  <c:v>446</c:v>
                </c:pt>
                <c:pt idx="2628">
                  <c:v>444</c:v>
                </c:pt>
                <c:pt idx="2629">
                  <c:v>444</c:v>
                </c:pt>
                <c:pt idx="2630">
                  <c:v>445</c:v>
                </c:pt>
                <c:pt idx="2631">
                  <c:v>445</c:v>
                </c:pt>
                <c:pt idx="2632">
                  <c:v>445</c:v>
                </c:pt>
                <c:pt idx="2633">
                  <c:v>446</c:v>
                </c:pt>
                <c:pt idx="2634">
                  <c:v>447</c:v>
                </c:pt>
                <c:pt idx="2635">
                  <c:v>445</c:v>
                </c:pt>
                <c:pt idx="2636">
                  <c:v>445</c:v>
                </c:pt>
                <c:pt idx="2637">
                  <c:v>443</c:v>
                </c:pt>
                <c:pt idx="2638">
                  <c:v>442</c:v>
                </c:pt>
                <c:pt idx="2639">
                  <c:v>441</c:v>
                </c:pt>
                <c:pt idx="2640">
                  <c:v>441</c:v>
                </c:pt>
                <c:pt idx="2641">
                  <c:v>438</c:v>
                </c:pt>
                <c:pt idx="2642">
                  <c:v>441</c:v>
                </c:pt>
                <c:pt idx="2643">
                  <c:v>442</c:v>
                </c:pt>
                <c:pt idx="2644">
                  <c:v>439</c:v>
                </c:pt>
                <c:pt idx="2645">
                  <c:v>441</c:v>
                </c:pt>
                <c:pt idx="2646">
                  <c:v>441</c:v>
                </c:pt>
                <c:pt idx="2647">
                  <c:v>440</c:v>
                </c:pt>
                <c:pt idx="2648">
                  <c:v>439</c:v>
                </c:pt>
                <c:pt idx="2649">
                  <c:v>441</c:v>
                </c:pt>
                <c:pt idx="2650">
                  <c:v>440</c:v>
                </c:pt>
                <c:pt idx="2651">
                  <c:v>440</c:v>
                </c:pt>
                <c:pt idx="2652">
                  <c:v>438</c:v>
                </c:pt>
                <c:pt idx="2653">
                  <c:v>441</c:v>
                </c:pt>
                <c:pt idx="2654">
                  <c:v>441</c:v>
                </c:pt>
                <c:pt idx="2655">
                  <c:v>440</c:v>
                </c:pt>
                <c:pt idx="2656">
                  <c:v>441</c:v>
                </c:pt>
                <c:pt idx="2657">
                  <c:v>439</c:v>
                </c:pt>
                <c:pt idx="2658">
                  <c:v>440</c:v>
                </c:pt>
                <c:pt idx="2659">
                  <c:v>440</c:v>
                </c:pt>
                <c:pt idx="2660">
                  <c:v>438</c:v>
                </c:pt>
                <c:pt idx="2661">
                  <c:v>438</c:v>
                </c:pt>
                <c:pt idx="2662">
                  <c:v>441</c:v>
                </c:pt>
                <c:pt idx="2663">
                  <c:v>437</c:v>
                </c:pt>
                <c:pt idx="2664">
                  <c:v>439</c:v>
                </c:pt>
                <c:pt idx="2665">
                  <c:v>440</c:v>
                </c:pt>
                <c:pt idx="2666">
                  <c:v>440</c:v>
                </c:pt>
                <c:pt idx="2667">
                  <c:v>439</c:v>
                </c:pt>
                <c:pt idx="2668">
                  <c:v>439</c:v>
                </c:pt>
                <c:pt idx="2669">
                  <c:v>440</c:v>
                </c:pt>
                <c:pt idx="2670">
                  <c:v>439</c:v>
                </c:pt>
                <c:pt idx="2671">
                  <c:v>440</c:v>
                </c:pt>
                <c:pt idx="2672">
                  <c:v>438</c:v>
                </c:pt>
                <c:pt idx="2673">
                  <c:v>439</c:v>
                </c:pt>
                <c:pt idx="2674">
                  <c:v>440</c:v>
                </c:pt>
                <c:pt idx="2675">
                  <c:v>439</c:v>
                </c:pt>
                <c:pt idx="2676">
                  <c:v>437</c:v>
                </c:pt>
                <c:pt idx="2677">
                  <c:v>440</c:v>
                </c:pt>
                <c:pt idx="2678">
                  <c:v>440</c:v>
                </c:pt>
                <c:pt idx="2679">
                  <c:v>438</c:v>
                </c:pt>
                <c:pt idx="2680">
                  <c:v>439</c:v>
                </c:pt>
                <c:pt idx="2681">
                  <c:v>440</c:v>
                </c:pt>
                <c:pt idx="2682">
                  <c:v>439</c:v>
                </c:pt>
                <c:pt idx="2683">
                  <c:v>438</c:v>
                </c:pt>
                <c:pt idx="2684">
                  <c:v>439</c:v>
                </c:pt>
                <c:pt idx="2685">
                  <c:v>440</c:v>
                </c:pt>
                <c:pt idx="2686">
                  <c:v>439</c:v>
                </c:pt>
                <c:pt idx="2687">
                  <c:v>439</c:v>
                </c:pt>
                <c:pt idx="2688">
                  <c:v>439</c:v>
                </c:pt>
                <c:pt idx="2689">
                  <c:v>438</c:v>
                </c:pt>
                <c:pt idx="2690">
                  <c:v>439</c:v>
                </c:pt>
                <c:pt idx="2691">
                  <c:v>439</c:v>
                </c:pt>
                <c:pt idx="2692">
                  <c:v>437</c:v>
                </c:pt>
                <c:pt idx="2693">
                  <c:v>438</c:v>
                </c:pt>
                <c:pt idx="2694">
                  <c:v>438</c:v>
                </c:pt>
                <c:pt idx="2695">
                  <c:v>438</c:v>
                </c:pt>
                <c:pt idx="2696">
                  <c:v>440</c:v>
                </c:pt>
                <c:pt idx="2697">
                  <c:v>441</c:v>
                </c:pt>
                <c:pt idx="2698">
                  <c:v>439</c:v>
                </c:pt>
                <c:pt idx="2699">
                  <c:v>439</c:v>
                </c:pt>
                <c:pt idx="2700">
                  <c:v>438</c:v>
                </c:pt>
                <c:pt idx="2701">
                  <c:v>440</c:v>
                </c:pt>
                <c:pt idx="2702">
                  <c:v>439</c:v>
                </c:pt>
                <c:pt idx="2703">
                  <c:v>439</c:v>
                </c:pt>
                <c:pt idx="2704">
                  <c:v>439</c:v>
                </c:pt>
                <c:pt idx="2705">
                  <c:v>438</c:v>
                </c:pt>
                <c:pt idx="2706">
                  <c:v>440</c:v>
                </c:pt>
                <c:pt idx="2707">
                  <c:v>439</c:v>
                </c:pt>
                <c:pt idx="2708">
                  <c:v>438</c:v>
                </c:pt>
                <c:pt idx="2709">
                  <c:v>440</c:v>
                </c:pt>
                <c:pt idx="2710">
                  <c:v>439</c:v>
                </c:pt>
                <c:pt idx="2711">
                  <c:v>437</c:v>
                </c:pt>
                <c:pt idx="2712">
                  <c:v>439</c:v>
                </c:pt>
                <c:pt idx="2713">
                  <c:v>439</c:v>
                </c:pt>
                <c:pt idx="2714">
                  <c:v>438</c:v>
                </c:pt>
                <c:pt idx="2715">
                  <c:v>439</c:v>
                </c:pt>
                <c:pt idx="2716">
                  <c:v>437</c:v>
                </c:pt>
                <c:pt idx="2717">
                  <c:v>439</c:v>
                </c:pt>
                <c:pt idx="2718">
                  <c:v>440</c:v>
                </c:pt>
                <c:pt idx="2719">
                  <c:v>439</c:v>
                </c:pt>
                <c:pt idx="2720">
                  <c:v>439</c:v>
                </c:pt>
                <c:pt idx="2721">
                  <c:v>438</c:v>
                </c:pt>
                <c:pt idx="2722">
                  <c:v>439</c:v>
                </c:pt>
                <c:pt idx="2723">
                  <c:v>438</c:v>
                </c:pt>
                <c:pt idx="2724">
                  <c:v>437</c:v>
                </c:pt>
                <c:pt idx="2725">
                  <c:v>437</c:v>
                </c:pt>
                <c:pt idx="2726">
                  <c:v>439</c:v>
                </c:pt>
                <c:pt idx="2727">
                  <c:v>437</c:v>
                </c:pt>
                <c:pt idx="2728">
                  <c:v>438</c:v>
                </c:pt>
                <c:pt idx="2729">
                  <c:v>440</c:v>
                </c:pt>
                <c:pt idx="2730">
                  <c:v>439</c:v>
                </c:pt>
                <c:pt idx="2731">
                  <c:v>438</c:v>
                </c:pt>
                <c:pt idx="2732">
                  <c:v>439</c:v>
                </c:pt>
                <c:pt idx="2733">
                  <c:v>439</c:v>
                </c:pt>
                <c:pt idx="2734">
                  <c:v>439</c:v>
                </c:pt>
                <c:pt idx="2735">
                  <c:v>438</c:v>
                </c:pt>
                <c:pt idx="2736">
                  <c:v>438</c:v>
                </c:pt>
                <c:pt idx="2737">
                  <c:v>439</c:v>
                </c:pt>
                <c:pt idx="2738">
                  <c:v>440</c:v>
                </c:pt>
                <c:pt idx="2739">
                  <c:v>438</c:v>
                </c:pt>
                <c:pt idx="2740">
                  <c:v>438</c:v>
                </c:pt>
                <c:pt idx="2741">
                  <c:v>440</c:v>
                </c:pt>
                <c:pt idx="2742">
                  <c:v>438</c:v>
                </c:pt>
                <c:pt idx="2743">
                  <c:v>437</c:v>
                </c:pt>
                <c:pt idx="2744">
                  <c:v>439</c:v>
                </c:pt>
                <c:pt idx="2745">
                  <c:v>439</c:v>
                </c:pt>
                <c:pt idx="2746">
                  <c:v>439</c:v>
                </c:pt>
                <c:pt idx="2747">
                  <c:v>438</c:v>
                </c:pt>
                <c:pt idx="2748">
                  <c:v>438</c:v>
                </c:pt>
                <c:pt idx="2749">
                  <c:v>439</c:v>
                </c:pt>
                <c:pt idx="2750">
                  <c:v>439</c:v>
                </c:pt>
                <c:pt idx="2751">
                  <c:v>439</c:v>
                </c:pt>
                <c:pt idx="2752">
                  <c:v>439</c:v>
                </c:pt>
                <c:pt idx="2753">
                  <c:v>440</c:v>
                </c:pt>
                <c:pt idx="2754">
                  <c:v>439</c:v>
                </c:pt>
                <c:pt idx="2755">
                  <c:v>438</c:v>
                </c:pt>
                <c:pt idx="2756">
                  <c:v>438</c:v>
                </c:pt>
                <c:pt idx="2757">
                  <c:v>439</c:v>
                </c:pt>
                <c:pt idx="2758">
                  <c:v>439</c:v>
                </c:pt>
                <c:pt idx="2759">
                  <c:v>438</c:v>
                </c:pt>
                <c:pt idx="2760">
                  <c:v>441</c:v>
                </c:pt>
                <c:pt idx="2761">
                  <c:v>439</c:v>
                </c:pt>
                <c:pt idx="2762">
                  <c:v>439</c:v>
                </c:pt>
                <c:pt idx="2763">
                  <c:v>439</c:v>
                </c:pt>
                <c:pt idx="2764">
                  <c:v>439</c:v>
                </c:pt>
                <c:pt idx="2765">
                  <c:v>440</c:v>
                </c:pt>
                <c:pt idx="2766">
                  <c:v>439</c:v>
                </c:pt>
                <c:pt idx="2767">
                  <c:v>439</c:v>
                </c:pt>
                <c:pt idx="2768">
                  <c:v>439</c:v>
                </c:pt>
                <c:pt idx="2769">
                  <c:v>440</c:v>
                </c:pt>
                <c:pt idx="2770">
                  <c:v>439</c:v>
                </c:pt>
                <c:pt idx="2771">
                  <c:v>440</c:v>
                </c:pt>
                <c:pt idx="2772">
                  <c:v>439</c:v>
                </c:pt>
                <c:pt idx="2773">
                  <c:v>440</c:v>
                </c:pt>
                <c:pt idx="2774">
                  <c:v>439</c:v>
                </c:pt>
                <c:pt idx="2775">
                  <c:v>439</c:v>
                </c:pt>
                <c:pt idx="2776">
                  <c:v>440</c:v>
                </c:pt>
                <c:pt idx="2777">
                  <c:v>439</c:v>
                </c:pt>
                <c:pt idx="2778">
                  <c:v>438</c:v>
                </c:pt>
                <c:pt idx="2779">
                  <c:v>440</c:v>
                </c:pt>
                <c:pt idx="2780">
                  <c:v>439</c:v>
                </c:pt>
                <c:pt idx="2781">
                  <c:v>440</c:v>
                </c:pt>
                <c:pt idx="2782">
                  <c:v>440</c:v>
                </c:pt>
                <c:pt idx="2783">
                  <c:v>438</c:v>
                </c:pt>
                <c:pt idx="2784">
                  <c:v>440</c:v>
                </c:pt>
                <c:pt idx="2785">
                  <c:v>440</c:v>
                </c:pt>
                <c:pt idx="2786">
                  <c:v>439</c:v>
                </c:pt>
                <c:pt idx="2787">
                  <c:v>438</c:v>
                </c:pt>
                <c:pt idx="2788">
                  <c:v>440</c:v>
                </c:pt>
                <c:pt idx="2789">
                  <c:v>437</c:v>
                </c:pt>
                <c:pt idx="2790">
                  <c:v>439</c:v>
                </c:pt>
                <c:pt idx="2791">
                  <c:v>439</c:v>
                </c:pt>
                <c:pt idx="2792">
                  <c:v>440</c:v>
                </c:pt>
                <c:pt idx="2793">
                  <c:v>440</c:v>
                </c:pt>
                <c:pt idx="2794">
                  <c:v>439</c:v>
                </c:pt>
                <c:pt idx="2795">
                  <c:v>439</c:v>
                </c:pt>
                <c:pt idx="2796">
                  <c:v>439</c:v>
                </c:pt>
                <c:pt idx="2797">
                  <c:v>440</c:v>
                </c:pt>
                <c:pt idx="2798">
                  <c:v>439</c:v>
                </c:pt>
                <c:pt idx="2799">
                  <c:v>438</c:v>
                </c:pt>
                <c:pt idx="2800">
                  <c:v>439</c:v>
                </c:pt>
                <c:pt idx="2801">
                  <c:v>440</c:v>
                </c:pt>
                <c:pt idx="2802">
                  <c:v>439</c:v>
                </c:pt>
                <c:pt idx="2803">
                  <c:v>439</c:v>
                </c:pt>
                <c:pt idx="2804">
                  <c:v>440</c:v>
                </c:pt>
                <c:pt idx="2805">
                  <c:v>439</c:v>
                </c:pt>
                <c:pt idx="2806">
                  <c:v>439</c:v>
                </c:pt>
                <c:pt idx="2807">
                  <c:v>439</c:v>
                </c:pt>
                <c:pt idx="2808">
                  <c:v>439</c:v>
                </c:pt>
                <c:pt idx="2809">
                  <c:v>439</c:v>
                </c:pt>
                <c:pt idx="2810">
                  <c:v>439</c:v>
                </c:pt>
                <c:pt idx="2811">
                  <c:v>437</c:v>
                </c:pt>
                <c:pt idx="2812">
                  <c:v>439</c:v>
                </c:pt>
                <c:pt idx="2813">
                  <c:v>440</c:v>
                </c:pt>
                <c:pt idx="2814">
                  <c:v>438</c:v>
                </c:pt>
                <c:pt idx="2815">
                  <c:v>437</c:v>
                </c:pt>
                <c:pt idx="2816">
                  <c:v>440</c:v>
                </c:pt>
                <c:pt idx="2817">
                  <c:v>439</c:v>
                </c:pt>
                <c:pt idx="2818">
                  <c:v>437</c:v>
                </c:pt>
                <c:pt idx="2819">
                  <c:v>440</c:v>
                </c:pt>
                <c:pt idx="2820">
                  <c:v>440</c:v>
                </c:pt>
                <c:pt idx="2821">
                  <c:v>440</c:v>
                </c:pt>
                <c:pt idx="2822">
                  <c:v>441</c:v>
                </c:pt>
                <c:pt idx="2823">
                  <c:v>442</c:v>
                </c:pt>
                <c:pt idx="2824">
                  <c:v>445</c:v>
                </c:pt>
                <c:pt idx="2825">
                  <c:v>444</c:v>
                </c:pt>
                <c:pt idx="2826">
                  <c:v>443</c:v>
                </c:pt>
                <c:pt idx="2827">
                  <c:v>443</c:v>
                </c:pt>
                <c:pt idx="2828">
                  <c:v>445</c:v>
                </c:pt>
                <c:pt idx="2829">
                  <c:v>444</c:v>
                </c:pt>
                <c:pt idx="2830">
                  <c:v>443</c:v>
                </c:pt>
                <c:pt idx="2831">
                  <c:v>442</c:v>
                </c:pt>
                <c:pt idx="2832">
                  <c:v>444</c:v>
                </c:pt>
                <c:pt idx="2833">
                  <c:v>444</c:v>
                </c:pt>
                <c:pt idx="2834">
                  <c:v>442</c:v>
                </c:pt>
                <c:pt idx="2835">
                  <c:v>445</c:v>
                </c:pt>
                <c:pt idx="2836">
                  <c:v>443</c:v>
                </c:pt>
                <c:pt idx="2837">
                  <c:v>443</c:v>
                </c:pt>
                <c:pt idx="2838">
                  <c:v>444</c:v>
                </c:pt>
                <c:pt idx="2839">
                  <c:v>442</c:v>
                </c:pt>
                <c:pt idx="2840">
                  <c:v>443</c:v>
                </c:pt>
                <c:pt idx="2841">
                  <c:v>444</c:v>
                </c:pt>
                <c:pt idx="2842">
                  <c:v>441</c:v>
                </c:pt>
                <c:pt idx="2843">
                  <c:v>443</c:v>
                </c:pt>
                <c:pt idx="2844">
                  <c:v>444</c:v>
                </c:pt>
                <c:pt idx="2845">
                  <c:v>443</c:v>
                </c:pt>
                <c:pt idx="2846">
                  <c:v>443</c:v>
                </c:pt>
                <c:pt idx="2847">
                  <c:v>443</c:v>
                </c:pt>
                <c:pt idx="2848">
                  <c:v>444</c:v>
                </c:pt>
                <c:pt idx="2849">
                  <c:v>442</c:v>
                </c:pt>
                <c:pt idx="2850">
                  <c:v>442</c:v>
                </c:pt>
                <c:pt idx="2851">
                  <c:v>443</c:v>
                </c:pt>
                <c:pt idx="2852">
                  <c:v>443</c:v>
                </c:pt>
                <c:pt idx="2853">
                  <c:v>441</c:v>
                </c:pt>
                <c:pt idx="2854">
                  <c:v>443</c:v>
                </c:pt>
                <c:pt idx="2855">
                  <c:v>443</c:v>
                </c:pt>
                <c:pt idx="2856">
                  <c:v>444</c:v>
                </c:pt>
                <c:pt idx="2857">
                  <c:v>444</c:v>
                </c:pt>
                <c:pt idx="2858">
                  <c:v>442</c:v>
                </c:pt>
                <c:pt idx="2859">
                  <c:v>443</c:v>
                </c:pt>
                <c:pt idx="2860">
                  <c:v>444</c:v>
                </c:pt>
                <c:pt idx="2861">
                  <c:v>443</c:v>
                </c:pt>
                <c:pt idx="2862">
                  <c:v>442</c:v>
                </c:pt>
                <c:pt idx="2863">
                  <c:v>443</c:v>
                </c:pt>
                <c:pt idx="2864">
                  <c:v>441</c:v>
                </c:pt>
                <c:pt idx="2865">
                  <c:v>441</c:v>
                </c:pt>
                <c:pt idx="2866">
                  <c:v>441</c:v>
                </c:pt>
                <c:pt idx="2867">
                  <c:v>441</c:v>
                </c:pt>
                <c:pt idx="2868">
                  <c:v>441</c:v>
                </c:pt>
                <c:pt idx="2869">
                  <c:v>440</c:v>
                </c:pt>
                <c:pt idx="2870">
                  <c:v>439</c:v>
                </c:pt>
                <c:pt idx="2871">
                  <c:v>439</c:v>
                </c:pt>
                <c:pt idx="2872">
                  <c:v>440</c:v>
                </c:pt>
                <c:pt idx="2873">
                  <c:v>439</c:v>
                </c:pt>
                <c:pt idx="2874">
                  <c:v>437</c:v>
                </c:pt>
                <c:pt idx="2875">
                  <c:v>439</c:v>
                </c:pt>
                <c:pt idx="2876">
                  <c:v>440</c:v>
                </c:pt>
                <c:pt idx="2877">
                  <c:v>439</c:v>
                </c:pt>
                <c:pt idx="2878">
                  <c:v>439</c:v>
                </c:pt>
                <c:pt idx="2879">
                  <c:v>439</c:v>
                </c:pt>
                <c:pt idx="2880">
                  <c:v>439</c:v>
                </c:pt>
                <c:pt idx="2881">
                  <c:v>439</c:v>
                </c:pt>
                <c:pt idx="2882">
                  <c:v>438</c:v>
                </c:pt>
                <c:pt idx="2883">
                  <c:v>439</c:v>
                </c:pt>
                <c:pt idx="2884">
                  <c:v>439</c:v>
                </c:pt>
                <c:pt idx="2885">
                  <c:v>437</c:v>
                </c:pt>
                <c:pt idx="2886">
                  <c:v>437</c:v>
                </c:pt>
                <c:pt idx="2887">
                  <c:v>439</c:v>
                </c:pt>
                <c:pt idx="2888">
                  <c:v>442</c:v>
                </c:pt>
                <c:pt idx="2889">
                  <c:v>439</c:v>
                </c:pt>
                <c:pt idx="2890">
                  <c:v>438</c:v>
                </c:pt>
                <c:pt idx="2891">
                  <c:v>440</c:v>
                </c:pt>
                <c:pt idx="2892">
                  <c:v>440</c:v>
                </c:pt>
                <c:pt idx="2893">
                  <c:v>438</c:v>
                </c:pt>
                <c:pt idx="2894">
                  <c:v>440</c:v>
                </c:pt>
                <c:pt idx="2895">
                  <c:v>439</c:v>
                </c:pt>
                <c:pt idx="2896">
                  <c:v>440</c:v>
                </c:pt>
                <c:pt idx="2897">
                  <c:v>440</c:v>
                </c:pt>
                <c:pt idx="2898">
                  <c:v>438</c:v>
                </c:pt>
                <c:pt idx="2899">
                  <c:v>440</c:v>
                </c:pt>
                <c:pt idx="2900">
                  <c:v>440</c:v>
                </c:pt>
                <c:pt idx="2901">
                  <c:v>438</c:v>
                </c:pt>
                <c:pt idx="2902">
                  <c:v>439</c:v>
                </c:pt>
                <c:pt idx="2903">
                  <c:v>440</c:v>
                </c:pt>
                <c:pt idx="2904">
                  <c:v>440</c:v>
                </c:pt>
                <c:pt idx="2905">
                  <c:v>439</c:v>
                </c:pt>
                <c:pt idx="2906">
                  <c:v>438</c:v>
                </c:pt>
                <c:pt idx="2907">
                  <c:v>440</c:v>
                </c:pt>
                <c:pt idx="2908">
                  <c:v>439</c:v>
                </c:pt>
                <c:pt idx="2909">
                  <c:v>439</c:v>
                </c:pt>
                <c:pt idx="2910">
                  <c:v>440</c:v>
                </c:pt>
                <c:pt idx="2911">
                  <c:v>439</c:v>
                </c:pt>
                <c:pt idx="2912">
                  <c:v>440</c:v>
                </c:pt>
                <c:pt idx="2913">
                  <c:v>439</c:v>
                </c:pt>
                <c:pt idx="2914">
                  <c:v>438</c:v>
                </c:pt>
                <c:pt idx="2915">
                  <c:v>440</c:v>
                </c:pt>
                <c:pt idx="2916">
                  <c:v>441</c:v>
                </c:pt>
                <c:pt idx="2917">
                  <c:v>435</c:v>
                </c:pt>
                <c:pt idx="2918">
                  <c:v>439</c:v>
                </c:pt>
                <c:pt idx="2919">
                  <c:v>441</c:v>
                </c:pt>
                <c:pt idx="2920">
                  <c:v>439</c:v>
                </c:pt>
                <c:pt idx="2921">
                  <c:v>439</c:v>
                </c:pt>
                <c:pt idx="2922">
                  <c:v>438</c:v>
                </c:pt>
                <c:pt idx="2923">
                  <c:v>440</c:v>
                </c:pt>
                <c:pt idx="2924">
                  <c:v>439</c:v>
                </c:pt>
                <c:pt idx="2925">
                  <c:v>439</c:v>
                </c:pt>
                <c:pt idx="2926">
                  <c:v>439</c:v>
                </c:pt>
                <c:pt idx="2927">
                  <c:v>439</c:v>
                </c:pt>
                <c:pt idx="2928">
                  <c:v>438</c:v>
                </c:pt>
                <c:pt idx="2929">
                  <c:v>439</c:v>
                </c:pt>
                <c:pt idx="2930">
                  <c:v>438</c:v>
                </c:pt>
                <c:pt idx="2931">
                  <c:v>441</c:v>
                </c:pt>
                <c:pt idx="2932">
                  <c:v>440</c:v>
                </c:pt>
                <c:pt idx="2933">
                  <c:v>438</c:v>
                </c:pt>
                <c:pt idx="2934">
                  <c:v>439</c:v>
                </c:pt>
                <c:pt idx="2935">
                  <c:v>440</c:v>
                </c:pt>
                <c:pt idx="2936">
                  <c:v>440</c:v>
                </c:pt>
                <c:pt idx="2937">
                  <c:v>439</c:v>
                </c:pt>
                <c:pt idx="2938">
                  <c:v>439</c:v>
                </c:pt>
                <c:pt idx="2939">
                  <c:v>439</c:v>
                </c:pt>
                <c:pt idx="2940">
                  <c:v>440</c:v>
                </c:pt>
                <c:pt idx="2941">
                  <c:v>440</c:v>
                </c:pt>
                <c:pt idx="2942">
                  <c:v>439</c:v>
                </c:pt>
                <c:pt idx="2943">
                  <c:v>439</c:v>
                </c:pt>
                <c:pt idx="2944">
                  <c:v>440</c:v>
                </c:pt>
                <c:pt idx="2945">
                  <c:v>438</c:v>
                </c:pt>
                <c:pt idx="2946">
                  <c:v>438</c:v>
                </c:pt>
                <c:pt idx="2947">
                  <c:v>441</c:v>
                </c:pt>
                <c:pt idx="2948">
                  <c:v>439</c:v>
                </c:pt>
                <c:pt idx="2949">
                  <c:v>436</c:v>
                </c:pt>
                <c:pt idx="2950">
                  <c:v>439</c:v>
                </c:pt>
                <c:pt idx="2951">
                  <c:v>439</c:v>
                </c:pt>
                <c:pt idx="2952">
                  <c:v>440</c:v>
                </c:pt>
                <c:pt idx="2953">
                  <c:v>439</c:v>
                </c:pt>
                <c:pt idx="2954">
                  <c:v>438</c:v>
                </c:pt>
                <c:pt idx="2955">
                  <c:v>440</c:v>
                </c:pt>
                <c:pt idx="2956">
                  <c:v>440</c:v>
                </c:pt>
                <c:pt idx="2957">
                  <c:v>439</c:v>
                </c:pt>
                <c:pt idx="2958">
                  <c:v>440</c:v>
                </c:pt>
                <c:pt idx="2959">
                  <c:v>438</c:v>
                </c:pt>
                <c:pt idx="2960">
                  <c:v>440</c:v>
                </c:pt>
                <c:pt idx="2961">
                  <c:v>438</c:v>
                </c:pt>
                <c:pt idx="2962">
                  <c:v>439</c:v>
                </c:pt>
                <c:pt idx="2963">
                  <c:v>441</c:v>
                </c:pt>
                <c:pt idx="2964">
                  <c:v>439</c:v>
                </c:pt>
                <c:pt idx="2965">
                  <c:v>438</c:v>
                </c:pt>
                <c:pt idx="2966">
                  <c:v>440</c:v>
                </c:pt>
                <c:pt idx="2967">
                  <c:v>440</c:v>
                </c:pt>
                <c:pt idx="2968">
                  <c:v>439</c:v>
                </c:pt>
                <c:pt idx="2969">
                  <c:v>440</c:v>
                </c:pt>
                <c:pt idx="2970">
                  <c:v>437</c:v>
                </c:pt>
                <c:pt idx="2971">
                  <c:v>440</c:v>
                </c:pt>
                <c:pt idx="2972">
                  <c:v>440</c:v>
                </c:pt>
                <c:pt idx="2973">
                  <c:v>438</c:v>
                </c:pt>
                <c:pt idx="2974">
                  <c:v>440</c:v>
                </c:pt>
                <c:pt idx="2975">
                  <c:v>441</c:v>
                </c:pt>
                <c:pt idx="2976">
                  <c:v>439</c:v>
                </c:pt>
                <c:pt idx="2977">
                  <c:v>439</c:v>
                </c:pt>
                <c:pt idx="2978">
                  <c:v>440</c:v>
                </c:pt>
                <c:pt idx="2979">
                  <c:v>440</c:v>
                </c:pt>
                <c:pt idx="2980">
                  <c:v>439</c:v>
                </c:pt>
                <c:pt idx="2981">
                  <c:v>436</c:v>
                </c:pt>
                <c:pt idx="2982">
                  <c:v>440</c:v>
                </c:pt>
                <c:pt idx="2983">
                  <c:v>440</c:v>
                </c:pt>
                <c:pt idx="2984">
                  <c:v>440</c:v>
                </c:pt>
                <c:pt idx="2985">
                  <c:v>440</c:v>
                </c:pt>
                <c:pt idx="2986">
                  <c:v>439</c:v>
                </c:pt>
                <c:pt idx="2987">
                  <c:v>441</c:v>
                </c:pt>
                <c:pt idx="2988">
                  <c:v>440</c:v>
                </c:pt>
                <c:pt idx="2989">
                  <c:v>438</c:v>
                </c:pt>
                <c:pt idx="2990">
                  <c:v>440</c:v>
                </c:pt>
                <c:pt idx="2991">
                  <c:v>440</c:v>
                </c:pt>
                <c:pt idx="2992">
                  <c:v>438</c:v>
                </c:pt>
                <c:pt idx="2993">
                  <c:v>440</c:v>
                </c:pt>
                <c:pt idx="2994">
                  <c:v>441</c:v>
                </c:pt>
                <c:pt idx="2995">
                  <c:v>440</c:v>
                </c:pt>
                <c:pt idx="2996">
                  <c:v>440</c:v>
                </c:pt>
                <c:pt idx="2997">
                  <c:v>439</c:v>
                </c:pt>
                <c:pt idx="2998">
                  <c:v>439</c:v>
                </c:pt>
                <c:pt idx="2999">
                  <c:v>440</c:v>
                </c:pt>
                <c:pt idx="3000">
                  <c:v>439</c:v>
                </c:pt>
                <c:pt idx="3001">
                  <c:v>439</c:v>
                </c:pt>
                <c:pt idx="3002">
                  <c:v>440</c:v>
                </c:pt>
                <c:pt idx="3003">
                  <c:v>441</c:v>
                </c:pt>
                <c:pt idx="3004">
                  <c:v>440</c:v>
                </c:pt>
                <c:pt idx="3005">
                  <c:v>439</c:v>
                </c:pt>
                <c:pt idx="3006">
                  <c:v>441</c:v>
                </c:pt>
                <c:pt idx="3007">
                  <c:v>440</c:v>
                </c:pt>
                <c:pt idx="3008">
                  <c:v>438</c:v>
                </c:pt>
                <c:pt idx="3009">
                  <c:v>440</c:v>
                </c:pt>
                <c:pt idx="3010">
                  <c:v>439</c:v>
                </c:pt>
                <c:pt idx="3011">
                  <c:v>440</c:v>
                </c:pt>
                <c:pt idx="3012">
                  <c:v>439</c:v>
                </c:pt>
                <c:pt idx="3013">
                  <c:v>437</c:v>
                </c:pt>
                <c:pt idx="3014">
                  <c:v>440</c:v>
                </c:pt>
                <c:pt idx="3015">
                  <c:v>440</c:v>
                </c:pt>
                <c:pt idx="3016">
                  <c:v>440</c:v>
                </c:pt>
                <c:pt idx="3017">
                  <c:v>439</c:v>
                </c:pt>
                <c:pt idx="3018">
                  <c:v>440</c:v>
                </c:pt>
                <c:pt idx="3019">
                  <c:v>440</c:v>
                </c:pt>
                <c:pt idx="3020">
                  <c:v>439</c:v>
                </c:pt>
                <c:pt idx="3021">
                  <c:v>438</c:v>
                </c:pt>
                <c:pt idx="3022">
                  <c:v>441</c:v>
                </c:pt>
                <c:pt idx="3023">
                  <c:v>439</c:v>
                </c:pt>
                <c:pt idx="3024">
                  <c:v>438</c:v>
                </c:pt>
                <c:pt idx="3025">
                  <c:v>439</c:v>
                </c:pt>
                <c:pt idx="3026">
                  <c:v>440</c:v>
                </c:pt>
                <c:pt idx="3027">
                  <c:v>440</c:v>
                </c:pt>
                <c:pt idx="3028">
                  <c:v>440</c:v>
                </c:pt>
                <c:pt idx="3029">
                  <c:v>438</c:v>
                </c:pt>
                <c:pt idx="3030">
                  <c:v>440</c:v>
                </c:pt>
                <c:pt idx="3031">
                  <c:v>440</c:v>
                </c:pt>
                <c:pt idx="3032">
                  <c:v>439</c:v>
                </c:pt>
                <c:pt idx="3033">
                  <c:v>439</c:v>
                </c:pt>
                <c:pt idx="3034">
                  <c:v>438</c:v>
                </c:pt>
                <c:pt idx="3035">
                  <c:v>440</c:v>
                </c:pt>
                <c:pt idx="3036">
                  <c:v>439</c:v>
                </c:pt>
                <c:pt idx="3037">
                  <c:v>439</c:v>
                </c:pt>
                <c:pt idx="3038">
                  <c:v>441</c:v>
                </c:pt>
                <c:pt idx="3039">
                  <c:v>440</c:v>
                </c:pt>
                <c:pt idx="3040">
                  <c:v>439</c:v>
                </c:pt>
                <c:pt idx="3041">
                  <c:v>441</c:v>
                </c:pt>
                <c:pt idx="3042">
                  <c:v>440</c:v>
                </c:pt>
                <c:pt idx="3043">
                  <c:v>441</c:v>
                </c:pt>
                <c:pt idx="3044">
                  <c:v>443</c:v>
                </c:pt>
                <c:pt idx="3045">
                  <c:v>440</c:v>
                </c:pt>
                <c:pt idx="3046">
                  <c:v>445</c:v>
                </c:pt>
                <c:pt idx="3047">
                  <c:v>446</c:v>
                </c:pt>
                <c:pt idx="3048">
                  <c:v>443</c:v>
                </c:pt>
                <c:pt idx="3049">
                  <c:v>445</c:v>
                </c:pt>
                <c:pt idx="3050">
                  <c:v>445</c:v>
                </c:pt>
                <c:pt idx="3051">
                  <c:v>444</c:v>
                </c:pt>
                <c:pt idx="3052">
                  <c:v>444</c:v>
                </c:pt>
                <c:pt idx="3053">
                  <c:v>444</c:v>
                </c:pt>
                <c:pt idx="3054">
                  <c:v>444</c:v>
                </c:pt>
                <c:pt idx="3055">
                  <c:v>443</c:v>
                </c:pt>
                <c:pt idx="3056">
                  <c:v>443</c:v>
                </c:pt>
                <c:pt idx="3057">
                  <c:v>444</c:v>
                </c:pt>
                <c:pt idx="3058">
                  <c:v>444</c:v>
                </c:pt>
                <c:pt idx="3059">
                  <c:v>444</c:v>
                </c:pt>
                <c:pt idx="3060">
                  <c:v>443</c:v>
                </c:pt>
                <c:pt idx="3061">
                  <c:v>443</c:v>
                </c:pt>
                <c:pt idx="3062">
                  <c:v>444</c:v>
                </c:pt>
                <c:pt idx="3063">
                  <c:v>443</c:v>
                </c:pt>
                <c:pt idx="3064">
                  <c:v>441</c:v>
                </c:pt>
                <c:pt idx="3065">
                  <c:v>442</c:v>
                </c:pt>
                <c:pt idx="3066">
                  <c:v>443</c:v>
                </c:pt>
                <c:pt idx="3067">
                  <c:v>441</c:v>
                </c:pt>
                <c:pt idx="3068">
                  <c:v>442</c:v>
                </c:pt>
                <c:pt idx="3069">
                  <c:v>443</c:v>
                </c:pt>
                <c:pt idx="3070">
                  <c:v>442</c:v>
                </c:pt>
                <c:pt idx="3071">
                  <c:v>441</c:v>
                </c:pt>
                <c:pt idx="3072">
                  <c:v>441</c:v>
                </c:pt>
                <c:pt idx="3073">
                  <c:v>442</c:v>
                </c:pt>
                <c:pt idx="3074">
                  <c:v>441</c:v>
                </c:pt>
                <c:pt idx="3075">
                  <c:v>442</c:v>
                </c:pt>
                <c:pt idx="3076">
                  <c:v>441</c:v>
                </c:pt>
                <c:pt idx="3077">
                  <c:v>439</c:v>
                </c:pt>
                <c:pt idx="3078">
                  <c:v>443</c:v>
                </c:pt>
                <c:pt idx="3079">
                  <c:v>441</c:v>
                </c:pt>
                <c:pt idx="3080">
                  <c:v>441</c:v>
                </c:pt>
                <c:pt idx="3081">
                  <c:v>441</c:v>
                </c:pt>
                <c:pt idx="3082">
                  <c:v>442</c:v>
                </c:pt>
                <c:pt idx="3083">
                  <c:v>440</c:v>
                </c:pt>
                <c:pt idx="3084">
                  <c:v>441</c:v>
                </c:pt>
                <c:pt idx="3085">
                  <c:v>441</c:v>
                </c:pt>
                <c:pt idx="3086">
                  <c:v>441</c:v>
                </c:pt>
                <c:pt idx="3087">
                  <c:v>441</c:v>
                </c:pt>
                <c:pt idx="3088">
                  <c:v>440</c:v>
                </c:pt>
                <c:pt idx="3089">
                  <c:v>442</c:v>
                </c:pt>
                <c:pt idx="3090">
                  <c:v>442</c:v>
                </c:pt>
                <c:pt idx="3091">
                  <c:v>442</c:v>
                </c:pt>
                <c:pt idx="3092">
                  <c:v>441</c:v>
                </c:pt>
                <c:pt idx="3093">
                  <c:v>441</c:v>
                </c:pt>
                <c:pt idx="3094">
                  <c:v>443</c:v>
                </c:pt>
                <c:pt idx="3095">
                  <c:v>442</c:v>
                </c:pt>
                <c:pt idx="3096">
                  <c:v>440</c:v>
                </c:pt>
                <c:pt idx="3097">
                  <c:v>443</c:v>
                </c:pt>
                <c:pt idx="3098">
                  <c:v>440</c:v>
                </c:pt>
                <c:pt idx="3099">
                  <c:v>441</c:v>
                </c:pt>
                <c:pt idx="3100">
                  <c:v>442</c:v>
                </c:pt>
                <c:pt idx="3101">
                  <c:v>441</c:v>
                </c:pt>
                <c:pt idx="3102">
                  <c:v>443</c:v>
                </c:pt>
                <c:pt idx="3103">
                  <c:v>442</c:v>
                </c:pt>
                <c:pt idx="3104">
                  <c:v>441</c:v>
                </c:pt>
                <c:pt idx="3105">
                  <c:v>442</c:v>
                </c:pt>
                <c:pt idx="3106">
                  <c:v>443</c:v>
                </c:pt>
                <c:pt idx="3107">
                  <c:v>441</c:v>
                </c:pt>
                <c:pt idx="3108">
                  <c:v>442</c:v>
                </c:pt>
                <c:pt idx="3109">
                  <c:v>441</c:v>
                </c:pt>
                <c:pt idx="3110">
                  <c:v>443</c:v>
                </c:pt>
                <c:pt idx="3111">
                  <c:v>443</c:v>
                </c:pt>
                <c:pt idx="3112">
                  <c:v>441</c:v>
                </c:pt>
                <c:pt idx="3113">
                  <c:v>443</c:v>
                </c:pt>
                <c:pt idx="3114">
                  <c:v>441</c:v>
                </c:pt>
                <c:pt idx="3115">
                  <c:v>440</c:v>
                </c:pt>
                <c:pt idx="3116">
                  <c:v>439</c:v>
                </c:pt>
                <c:pt idx="3117">
                  <c:v>438</c:v>
                </c:pt>
                <c:pt idx="3118">
                  <c:v>439</c:v>
                </c:pt>
                <c:pt idx="3119">
                  <c:v>438</c:v>
                </c:pt>
                <c:pt idx="3120">
                  <c:v>436</c:v>
                </c:pt>
                <c:pt idx="3121">
                  <c:v>439</c:v>
                </c:pt>
                <c:pt idx="3122">
                  <c:v>437</c:v>
                </c:pt>
                <c:pt idx="3123">
                  <c:v>436</c:v>
                </c:pt>
                <c:pt idx="3124">
                  <c:v>437</c:v>
                </c:pt>
                <c:pt idx="3125">
                  <c:v>438</c:v>
                </c:pt>
                <c:pt idx="3126">
                  <c:v>438</c:v>
                </c:pt>
                <c:pt idx="3127">
                  <c:v>437</c:v>
                </c:pt>
                <c:pt idx="3128">
                  <c:v>438</c:v>
                </c:pt>
                <c:pt idx="3129">
                  <c:v>438</c:v>
                </c:pt>
                <c:pt idx="3130">
                  <c:v>438</c:v>
                </c:pt>
                <c:pt idx="3131">
                  <c:v>437</c:v>
                </c:pt>
                <c:pt idx="3132">
                  <c:v>437</c:v>
                </c:pt>
                <c:pt idx="3133">
                  <c:v>439</c:v>
                </c:pt>
                <c:pt idx="3134">
                  <c:v>438</c:v>
                </c:pt>
                <c:pt idx="3135">
                  <c:v>437</c:v>
                </c:pt>
                <c:pt idx="3136">
                  <c:v>436</c:v>
                </c:pt>
                <c:pt idx="3137">
                  <c:v>439</c:v>
                </c:pt>
                <c:pt idx="3138">
                  <c:v>438</c:v>
                </c:pt>
                <c:pt idx="3139">
                  <c:v>437</c:v>
                </c:pt>
                <c:pt idx="3140">
                  <c:v>437</c:v>
                </c:pt>
                <c:pt idx="3141">
                  <c:v>436</c:v>
                </c:pt>
                <c:pt idx="3142">
                  <c:v>438</c:v>
                </c:pt>
                <c:pt idx="3143">
                  <c:v>438</c:v>
                </c:pt>
                <c:pt idx="3144">
                  <c:v>438</c:v>
                </c:pt>
                <c:pt idx="3145">
                  <c:v>438</c:v>
                </c:pt>
                <c:pt idx="3146">
                  <c:v>438</c:v>
                </c:pt>
                <c:pt idx="3147">
                  <c:v>438</c:v>
                </c:pt>
                <c:pt idx="3148">
                  <c:v>438</c:v>
                </c:pt>
                <c:pt idx="3149">
                  <c:v>438</c:v>
                </c:pt>
                <c:pt idx="3150">
                  <c:v>439</c:v>
                </c:pt>
                <c:pt idx="3151">
                  <c:v>436</c:v>
                </c:pt>
                <c:pt idx="3152">
                  <c:v>438</c:v>
                </c:pt>
                <c:pt idx="3153">
                  <c:v>440</c:v>
                </c:pt>
                <c:pt idx="3154">
                  <c:v>438</c:v>
                </c:pt>
                <c:pt idx="3155">
                  <c:v>437</c:v>
                </c:pt>
                <c:pt idx="3156">
                  <c:v>439</c:v>
                </c:pt>
                <c:pt idx="3157">
                  <c:v>438</c:v>
                </c:pt>
                <c:pt idx="3158">
                  <c:v>438</c:v>
                </c:pt>
                <c:pt idx="3159">
                  <c:v>438</c:v>
                </c:pt>
                <c:pt idx="3160">
                  <c:v>437</c:v>
                </c:pt>
                <c:pt idx="3161">
                  <c:v>438</c:v>
                </c:pt>
                <c:pt idx="3162">
                  <c:v>438</c:v>
                </c:pt>
                <c:pt idx="3163">
                  <c:v>437</c:v>
                </c:pt>
                <c:pt idx="3164">
                  <c:v>438</c:v>
                </c:pt>
                <c:pt idx="3165">
                  <c:v>438</c:v>
                </c:pt>
                <c:pt idx="3166">
                  <c:v>437</c:v>
                </c:pt>
                <c:pt idx="3167">
                  <c:v>436</c:v>
                </c:pt>
                <c:pt idx="3168">
                  <c:v>437</c:v>
                </c:pt>
                <c:pt idx="3169">
                  <c:v>438</c:v>
                </c:pt>
                <c:pt idx="3170">
                  <c:v>437</c:v>
                </c:pt>
                <c:pt idx="3171">
                  <c:v>436</c:v>
                </c:pt>
                <c:pt idx="3172">
                  <c:v>438</c:v>
                </c:pt>
                <c:pt idx="3173">
                  <c:v>435</c:v>
                </c:pt>
                <c:pt idx="3174">
                  <c:v>437</c:v>
                </c:pt>
                <c:pt idx="3175">
                  <c:v>438</c:v>
                </c:pt>
                <c:pt idx="3176">
                  <c:v>437</c:v>
                </c:pt>
                <c:pt idx="3177">
                  <c:v>438</c:v>
                </c:pt>
                <c:pt idx="3178">
                  <c:v>439</c:v>
                </c:pt>
                <c:pt idx="3179">
                  <c:v>437</c:v>
                </c:pt>
                <c:pt idx="3180">
                  <c:v>438</c:v>
                </c:pt>
                <c:pt idx="3181">
                  <c:v>439</c:v>
                </c:pt>
                <c:pt idx="3182">
                  <c:v>437</c:v>
                </c:pt>
                <c:pt idx="3183">
                  <c:v>438</c:v>
                </c:pt>
                <c:pt idx="3184">
                  <c:v>438</c:v>
                </c:pt>
                <c:pt idx="3185">
                  <c:v>439</c:v>
                </c:pt>
                <c:pt idx="3186">
                  <c:v>439</c:v>
                </c:pt>
                <c:pt idx="3187">
                  <c:v>438</c:v>
                </c:pt>
                <c:pt idx="3188">
                  <c:v>438</c:v>
                </c:pt>
                <c:pt idx="3189">
                  <c:v>439</c:v>
                </c:pt>
                <c:pt idx="3190">
                  <c:v>438</c:v>
                </c:pt>
                <c:pt idx="3191">
                  <c:v>438</c:v>
                </c:pt>
                <c:pt idx="3192">
                  <c:v>438</c:v>
                </c:pt>
                <c:pt idx="3193">
                  <c:v>438</c:v>
                </c:pt>
                <c:pt idx="3194">
                  <c:v>438</c:v>
                </c:pt>
                <c:pt idx="3195">
                  <c:v>437</c:v>
                </c:pt>
                <c:pt idx="3196">
                  <c:v>440</c:v>
                </c:pt>
                <c:pt idx="3197">
                  <c:v>440</c:v>
                </c:pt>
                <c:pt idx="3198">
                  <c:v>437</c:v>
                </c:pt>
                <c:pt idx="3199">
                  <c:v>439</c:v>
                </c:pt>
                <c:pt idx="3200">
                  <c:v>439</c:v>
                </c:pt>
                <c:pt idx="3201">
                  <c:v>439</c:v>
                </c:pt>
                <c:pt idx="3202">
                  <c:v>437</c:v>
                </c:pt>
                <c:pt idx="3203">
                  <c:v>438</c:v>
                </c:pt>
                <c:pt idx="3204">
                  <c:v>437</c:v>
                </c:pt>
                <c:pt idx="3205">
                  <c:v>437</c:v>
                </c:pt>
                <c:pt idx="3206">
                  <c:v>438</c:v>
                </c:pt>
                <c:pt idx="3207">
                  <c:v>437</c:v>
                </c:pt>
                <c:pt idx="3208">
                  <c:v>439</c:v>
                </c:pt>
                <c:pt idx="3209">
                  <c:v>440</c:v>
                </c:pt>
                <c:pt idx="3210">
                  <c:v>437</c:v>
                </c:pt>
                <c:pt idx="3211">
                  <c:v>437</c:v>
                </c:pt>
                <c:pt idx="3212">
                  <c:v>440</c:v>
                </c:pt>
                <c:pt idx="3213">
                  <c:v>438</c:v>
                </c:pt>
                <c:pt idx="3214">
                  <c:v>438</c:v>
                </c:pt>
                <c:pt idx="3215">
                  <c:v>438</c:v>
                </c:pt>
                <c:pt idx="3216">
                  <c:v>439</c:v>
                </c:pt>
                <c:pt idx="3217">
                  <c:v>439</c:v>
                </c:pt>
                <c:pt idx="3218">
                  <c:v>438</c:v>
                </c:pt>
                <c:pt idx="3219">
                  <c:v>437</c:v>
                </c:pt>
                <c:pt idx="3220">
                  <c:v>439</c:v>
                </c:pt>
                <c:pt idx="3221">
                  <c:v>439</c:v>
                </c:pt>
                <c:pt idx="3222">
                  <c:v>437</c:v>
                </c:pt>
                <c:pt idx="3223">
                  <c:v>438</c:v>
                </c:pt>
                <c:pt idx="3224">
                  <c:v>438</c:v>
                </c:pt>
                <c:pt idx="3225">
                  <c:v>439</c:v>
                </c:pt>
                <c:pt idx="3226">
                  <c:v>438</c:v>
                </c:pt>
                <c:pt idx="3227">
                  <c:v>438</c:v>
                </c:pt>
                <c:pt idx="3228">
                  <c:v>440</c:v>
                </c:pt>
                <c:pt idx="3229">
                  <c:v>438</c:v>
                </c:pt>
                <c:pt idx="3230">
                  <c:v>438</c:v>
                </c:pt>
                <c:pt idx="3231">
                  <c:v>438</c:v>
                </c:pt>
                <c:pt idx="3232">
                  <c:v>438</c:v>
                </c:pt>
                <c:pt idx="3233">
                  <c:v>438</c:v>
                </c:pt>
                <c:pt idx="3234">
                  <c:v>438</c:v>
                </c:pt>
                <c:pt idx="3235">
                  <c:v>436</c:v>
                </c:pt>
                <c:pt idx="3236">
                  <c:v>439</c:v>
                </c:pt>
                <c:pt idx="3237">
                  <c:v>436</c:v>
                </c:pt>
                <c:pt idx="3238">
                  <c:v>437</c:v>
                </c:pt>
                <c:pt idx="3239">
                  <c:v>439</c:v>
                </c:pt>
                <c:pt idx="3240">
                  <c:v>439</c:v>
                </c:pt>
                <c:pt idx="3241">
                  <c:v>438</c:v>
                </c:pt>
                <c:pt idx="3242">
                  <c:v>438</c:v>
                </c:pt>
                <c:pt idx="3243">
                  <c:v>437</c:v>
                </c:pt>
                <c:pt idx="3244">
                  <c:v>438</c:v>
                </c:pt>
                <c:pt idx="3245">
                  <c:v>438</c:v>
                </c:pt>
                <c:pt idx="3246">
                  <c:v>438</c:v>
                </c:pt>
                <c:pt idx="3247">
                  <c:v>438</c:v>
                </c:pt>
                <c:pt idx="3248">
                  <c:v>438</c:v>
                </c:pt>
                <c:pt idx="3249">
                  <c:v>439</c:v>
                </c:pt>
                <c:pt idx="3250">
                  <c:v>438</c:v>
                </c:pt>
                <c:pt idx="3251">
                  <c:v>438</c:v>
                </c:pt>
                <c:pt idx="3252">
                  <c:v>439</c:v>
                </c:pt>
                <c:pt idx="3253">
                  <c:v>438</c:v>
                </c:pt>
                <c:pt idx="3254">
                  <c:v>437</c:v>
                </c:pt>
                <c:pt idx="3255">
                  <c:v>439</c:v>
                </c:pt>
                <c:pt idx="3256">
                  <c:v>439</c:v>
                </c:pt>
                <c:pt idx="3257">
                  <c:v>437</c:v>
                </c:pt>
                <c:pt idx="3258">
                  <c:v>438</c:v>
                </c:pt>
                <c:pt idx="3259">
                  <c:v>438</c:v>
                </c:pt>
                <c:pt idx="3260">
                  <c:v>439</c:v>
                </c:pt>
                <c:pt idx="3261">
                  <c:v>439</c:v>
                </c:pt>
                <c:pt idx="3262">
                  <c:v>437</c:v>
                </c:pt>
                <c:pt idx="3263">
                  <c:v>439</c:v>
                </c:pt>
                <c:pt idx="3264">
                  <c:v>439</c:v>
                </c:pt>
                <c:pt idx="3265">
                  <c:v>438</c:v>
                </c:pt>
                <c:pt idx="3266">
                  <c:v>437</c:v>
                </c:pt>
                <c:pt idx="3267">
                  <c:v>438</c:v>
                </c:pt>
                <c:pt idx="3268">
                  <c:v>438</c:v>
                </c:pt>
                <c:pt idx="3269">
                  <c:v>437</c:v>
                </c:pt>
                <c:pt idx="3270">
                  <c:v>438</c:v>
                </c:pt>
                <c:pt idx="3271">
                  <c:v>439</c:v>
                </c:pt>
                <c:pt idx="3272">
                  <c:v>438</c:v>
                </c:pt>
                <c:pt idx="3273">
                  <c:v>438</c:v>
                </c:pt>
                <c:pt idx="3274">
                  <c:v>438</c:v>
                </c:pt>
                <c:pt idx="3275">
                  <c:v>438</c:v>
                </c:pt>
                <c:pt idx="3276">
                  <c:v>440</c:v>
                </c:pt>
                <c:pt idx="3277">
                  <c:v>439</c:v>
                </c:pt>
                <c:pt idx="3278">
                  <c:v>439</c:v>
                </c:pt>
                <c:pt idx="3279">
                  <c:v>440</c:v>
                </c:pt>
                <c:pt idx="3280">
                  <c:v>441</c:v>
                </c:pt>
                <c:pt idx="3281">
                  <c:v>440</c:v>
                </c:pt>
                <c:pt idx="3282">
                  <c:v>440</c:v>
                </c:pt>
                <c:pt idx="3283">
                  <c:v>442</c:v>
                </c:pt>
                <c:pt idx="3284">
                  <c:v>441</c:v>
                </c:pt>
                <c:pt idx="3285">
                  <c:v>441</c:v>
                </c:pt>
                <c:pt idx="3286">
                  <c:v>439</c:v>
                </c:pt>
                <c:pt idx="3287">
                  <c:v>441</c:v>
                </c:pt>
                <c:pt idx="3288">
                  <c:v>440</c:v>
                </c:pt>
                <c:pt idx="3289">
                  <c:v>440</c:v>
                </c:pt>
                <c:pt idx="3290">
                  <c:v>438</c:v>
                </c:pt>
                <c:pt idx="3291">
                  <c:v>440</c:v>
                </c:pt>
                <c:pt idx="3292">
                  <c:v>442</c:v>
                </c:pt>
                <c:pt idx="3293">
                  <c:v>439</c:v>
                </c:pt>
                <c:pt idx="3294">
                  <c:v>439</c:v>
                </c:pt>
                <c:pt idx="3295">
                  <c:v>441</c:v>
                </c:pt>
                <c:pt idx="3296">
                  <c:v>440</c:v>
                </c:pt>
                <c:pt idx="3297">
                  <c:v>439</c:v>
                </c:pt>
                <c:pt idx="3298">
                  <c:v>440</c:v>
                </c:pt>
                <c:pt idx="3299">
                  <c:v>440</c:v>
                </c:pt>
                <c:pt idx="3300">
                  <c:v>440</c:v>
                </c:pt>
                <c:pt idx="3301">
                  <c:v>438</c:v>
                </c:pt>
                <c:pt idx="3302">
                  <c:v>439</c:v>
                </c:pt>
                <c:pt idx="3303">
                  <c:v>441</c:v>
                </c:pt>
                <c:pt idx="3304">
                  <c:v>441</c:v>
                </c:pt>
                <c:pt idx="3305">
                  <c:v>439</c:v>
                </c:pt>
                <c:pt idx="3306">
                  <c:v>440</c:v>
                </c:pt>
                <c:pt idx="3307">
                  <c:v>441</c:v>
                </c:pt>
                <c:pt idx="3308">
                  <c:v>440</c:v>
                </c:pt>
                <c:pt idx="3309">
                  <c:v>439</c:v>
                </c:pt>
                <c:pt idx="3310">
                  <c:v>438</c:v>
                </c:pt>
                <c:pt idx="3311">
                  <c:v>441</c:v>
                </c:pt>
                <c:pt idx="3312">
                  <c:v>439</c:v>
                </c:pt>
                <c:pt idx="3313">
                  <c:v>439</c:v>
                </c:pt>
                <c:pt idx="3314">
                  <c:v>441</c:v>
                </c:pt>
                <c:pt idx="3315">
                  <c:v>439</c:v>
                </c:pt>
                <c:pt idx="3316">
                  <c:v>440</c:v>
                </c:pt>
                <c:pt idx="3317">
                  <c:v>440</c:v>
                </c:pt>
                <c:pt idx="3318">
                  <c:v>438</c:v>
                </c:pt>
                <c:pt idx="3319">
                  <c:v>440</c:v>
                </c:pt>
                <c:pt idx="3320">
                  <c:v>440</c:v>
                </c:pt>
                <c:pt idx="3321">
                  <c:v>438</c:v>
                </c:pt>
                <c:pt idx="3322">
                  <c:v>439</c:v>
                </c:pt>
                <c:pt idx="3323">
                  <c:v>441</c:v>
                </c:pt>
                <c:pt idx="3324">
                  <c:v>440</c:v>
                </c:pt>
                <c:pt idx="3325">
                  <c:v>440</c:v>
                </c:pt>
                <c:pt idx="3326">
                  <c:v>440</c:v>
                </c:pt>
                <c:pt idx="3327">
                  <c:v>440</c:v>
                </c:pt>
                <c:pt idx="3328">
                  <c:v>440</c:v>
                </c:pt>
                <c:pt idx="3329">
                  <c:v>440</c:v>
                </c:pt>
                <c:pt idx="3330">
                  <c:v>440</c:v>
                </c:pt>
                <c:pt idx="3331">
                  <c:v>440</c:v>
                </c:pt>
                <c:pt idx="3332">
                  <c:v>439</c:v>
                </c:pt>
                <c:pt idx="3333">
                  <c:v>438</c:v>
                </c:pt>
                <c:pt idx="3334">
                  <c:v>439</c:v>
                </c:pt>
                <c:pt idx="3335">
                  <c:v>441</c:v>
                </c:pt>
                <c:pt idx="3336">
                  <c:v>440</c:v>
                </c:pt>
                <c:pt idx="3337">
                  <c:v>438</c:v>
                </c:pt>
                <c:pt idx="3338">
                  <c:v>440</c:v>
                </c:pt>
                <c:pt idx="3339">
                  <c:v>440</c:v>
                </c:pt>
                <c:pt idx="3340">
                  <c:v>440</c:v>
                </c:pt>
                <c:pt idx="3341">
                  <c:v>439</c:v>
                </c:pt>
                <c:pt idx="3342">
                  <c:v>439</c:v>
                </c:pt>
                <c:pt idx="3343">
                  <c:v>441</c:v>
                </c:pt>
                <c:pt idx="3344">
                  <c:v>440</c:v>
                </c:pt>
                <c:pt idx="3345">
                  <c:v>440</c:v>
                </c:pt>
                <c:pt idx="3346">
                  <c:v>440</c:v>
                </c:pt>
                <c:pt idx="3347">
                  <c:v>440</c:v>
                </c:pt>
                <c:pt idx="3348">
                  <c:v>439</c:v>
                </c:pt>
                <c:pt idx="3349">
                  <c:v>439</c:v>
                </c:pt>
                <c:pt idx="3350">
                  <c:v>439</c:v>
                </c:pt>
                <c:pt idx="3351">
                  <c:v>441</c:v>
                </c:pt>
                <c:pt idx="3352">
                  <c:v>440</c:v>
                </c:pt>
                <c:pt idx="3353">
                  <c:v>439</c:v>
                </c:pt>
                <c:pt idx="3354">
                  <c:v>439</c:v>
                </c:pt>
                <c:pt idx="3355">
                  <c:v>440</c:v>
                </c:pt>
                <c:pt idx="3356">
                  <c:v>440</c:v>
                </c:pt>
                <c:pt idx="3357">
                  <c:v>440</c:v>
                </c:pt>
                <c:pt idx="3358">
                  <c:v>439</c:v>
                </c:pt>
                <c:pt idx="3359">
                  <c:v>440</c:v>
                </c:pt>
                <c:pt idx="3360">
                  <c:v>441</c:v>
                </c:pt>
                <c:pt idx="3361">
                  <c:v>439</c:v>
                </c:pt>
                <c:pt idx="3362">
                  <c:v>440</c:v>
                </c:pt>
                <c:pt idx="3363">
                  <c:v>439</c:v>
                </c:pt>
                <c:pt idx="3364">
                  <c:v>440</c:v>
                </c:pt>
                <c:pt idx="3365">
                  <c:v>436</c:v>
                </c:pt>
                <c:pt idx="3366">
                  <c:v>440</c:v>
                </c:pt>
                <c:pt idx="3367">
                  <c:v>441</c:v>
                </c:pt>
                <c:pt idx="3368">
                  <c:v>439</c:v>
                </c:pt>
                <c:pt idx="3369">
                  <c:v>438</c:v>
                </c:pt>
                <c:pt idx="3370">
                  <c:v>439</c:v>
                </c:pt>
                <c:pt idx="3371">
                  <c:v>438</c:v>
                </c:pt>
                <c:pt idx="3372">
                  <c:v>437</c:v>
                </c:pt>
                <c:pt idx="3373">
                  <c:v>437</c:v>
                </c:pt>
                <c:pt idx="3374">
                  <c:v>436</c:v>
                </c:pt>
                <c:pt idx="3375">
                  <c:v>438</c:v>
                </c:pt>
                <c:pt idx="3376">
                  <c:v>437</c:v>
                </c:pt>
                <c:pt idx="3377">
                  <c:v>436</c:v>
                </c:pt>
                <c:pt idx="3378">
                  <c:v>437</c:v>
                </c:pt>
                <c:pt idx="3379">
                  <c:v>438</c:v>
                </c:pt>
                <c:pt idx="3380">
                  <c:v>436</c:v>
                </c:pt>
                <c:pt idx="3381">
                  <c:v>437</c:v>
                </c:pt>
                <c:pt idx="3382">
                  <c:v>438</c:v>
                </c:pt>
                <c:pt idx="3383">
                  <c:v>438</c:v>
                </c:pt>
                <c:pt idx="3384">
                  <c:v>437</c:v>
                </c:pt>
                <c:pt idx="3385">
                  <c:v>436</c:v>
                </c:pt>
                <c:pt idx="3386">
                  <c:v>438</c:v>
                </c:pt>
                <c:pt idx="3387">
                  <c:v>437</c:v>
                </c:pt>
                <c:pt idx="3388">
                  <c:v>437</c:v>
                </c:pt>
                <c:pt idx="3389">
                  <c:v>437</c:v>
                </c:pt>
                <c:pt idx="3390">
                  <c:v>437</c:v>
                </c:pt>
                <c:pt idx="3391">
                  <c:v>437</c:v>
                </c:pt>
                <c:pt idx="3392">
                  <c:v>437</c:v>
                </c:pt>
                <c:pt idx="3393">
                  <c:v>436</c:v>
                </c:pt>
                <c:pt idx="3394">
                  <c:v>438</c:v>
                </c:pt>
                <c:pt idx="3395">
                  <c:v>438</c:v>
                </c:pt>
                <c:pt idx="3396">
                  <c:v>436</c:v>
                </c:pt>
                <c:pt idx="3397">
                  <c:v>436</c:v>
                </c:pt>
                <c:pt idx="3398">
                  <c:v>438</c:v>
                </c:pt>
                <c:pt idx="3399">
                  <c:v>437</c:v>
                </c:pt>
                <c:pt idx="3400">
                  <c:v>437</c:v>
                </c:pt>
                <c:pt idx="3401">
                  <c:v>437</c:v>
                </c:pt>
                <c:pt idx="3402">
                  <c:v>437</c:v>
                </c:pt>
                <c:pt idx="3403">
                  <c:v>437</c:v>
                </c:pt>
                <c:pt idx="3404">
                  <c:v>438</c:v>
                </c:pt>
                <c:pt idx="3405">
                  <c:v>436</c:v>
                </c:pt>
                <c:pt idx="3406">
                  <c:v>437</c:v>
                </c:pt>
                <c:pt idx="3407">
                  <c:v>436</c:v>
                </c:pt>
                <c:pt idx="3408">
                  <c:v>437</c:v>
                </c:pt>
                <c:pt idx="3409">
                  <c:v>437</c:v>
                </c:pt>
                <c:pt idx="3410">
                  <c:v>438</c:v>
                </c:pt>
                <c:pt idx="3411">
                  <c:v>437</c:v>
                </c:pt>
                <c:pt idx="3412">
                  <c:v>436</c:v>
                </c:pt>
                <c:pt idx="3413">
                  <c:v>437</c:v>
                </c:pt>
                <c:pt idx="3414">
                  <c:v>437</c:v>
                </c:pt>
                <c:pt idx="3415">
                  <c:v>437</c:v>
                </c:pt>
                <c:pt idx="3416">
                  <c:v>437</c:v>
                </c:pt>
                <c:pt idx="3417">
                  <c:v>437</c:v>
                </c:pt>
                <c:pt idx="3418">
                  <c:v>437</c:v>
                </c:pt>
                <c:pt idx="3419">
                  <c:v>438</c:v>
                </c:pt>
                <c:pt idx="3420">
                  <c:v>437</c:v>
                </c:pt>
                <c:pt idx="3421">
                  <c:v>437</c:v>
                </c:pt>
                <c:pt idx="3422">
                  <c:v>438</c:v>
                </c:pt>
                <c:pt idx="3423">
                  <c:v>437</c:v>
                </c:pt>
                <c:pt idx="3424">
                  <c:v>436</c:v>
                </c:pt>
                <c:pt idx="3425">
                  <c:v>437</c:v>
                </c:pt>
                <c:pt idx="3426">
                  <c:v>438</c:v>
                </c:pt>
                <c:pt idx="3427">
                  <c:v>436</c:v>
                </c:pt>
                <c:pt idx="3428">
                  <c:v>436</c:v>
                </c:pt>
                <c:pt idx="3429">
                  <c:v>436</c:v>
                </c:pt>
                <c:pt idx="3430">
                  <c:v>438</c:v>
                </c:pt>
                <c:pt idx="3431">
                  <c:v>437</c:v>
                </c:pt>
                <c:pt idx="3432">
                  <c:v>437</c:v>
                </c:pt>
                <c:pt idx="3433">
                  <c:v>437</c:v>
                </c:pt>
                <c:pt idx="3434">
                  <c:v>438</c:v>
                </c:pt>
                <c:pt idx="3435">
                  <c:v>438</c:v>
                </c:pt>
                <c:pt idx="3436">
                  <c:v>436</c:v>
                </c:pt>
                <c:pt idx="3437">
                  <c:v>437</c:v>
                </c:pt>
                <c:pt idx="3438">
                  <c:v>437</c:v>
                </c:pt>
                <c:pt idx="3439">
                  <c:v>437</c:v>
                </c:pt>
                <c:pt idx="3440">
                  <c:v>437</c:v>
                </c:pt>
                <c:pt idx="3441">
                  <c:v>437</c:v>
                </c:pt>
                <c:pt idx="3442">
                  <c:v>439</c:v>
                </c:pt>
                <c:pt idx="3443">
                  <c:v>437</c:v>
                </c:pt>
                <c:pt idx="3444">
                  <c:v>436</c:v>
                </c:pt>
                <c:pt idx="3445">
                  <c:v>438</c:v>
                </c:pt>
                <c:pt idx="3446">
                  <c:v>437</c:v>
                </c:pt>
                <c:pt idx="3447">
                  <c:v>437</c:v>
                </c:pt>
                <c:pt idx="3448">
                  <c:v>437</c:v>
                </c:pt>
                <c:pt idx="3449">
                  <c:v>435</c:v>
                </c:pt>
                <c:pt idx="3450">
                  <c:v>438</c:v>
                </c:pt>
                <c:pt idx="3451">
                  <c:v>438</c:v>
                </c:pt>
                <c:pt idx="3452">
                  <c:v>436</c:v>
                </c:pt>
                <c:pt idx="3453">
                  <c:v>438</c:v>
                </c:pt>
                <c:pt idx="3454">
                  <c:v>438</c:v>
                </c:pt>
                <c:pt idx="3455">
                  <c:v>436</c:v>
                </c:pt>
                <c:pt idx="3456">
                  <c:v>437</c:v>
                </c:pt>
                <c:pt idx="3457">
                  <c:v>438</c:v>
                </c:pt>
                <c:pt idx="3458">
                  <c:v>437</c:v>
                </c:pt>
                <c:pt idx="3459">
                  <c:v>437</c:v>
                </c:pt>
                <c:pt idx="3460">
                  <c:v>435</c:v>
                </c:pt>
                <c:pt idx="3461">
                  <c:v>436</c:v>
                </c:pt>
                <c:pt idx="3462">
                  <c:v>437</c:v>
                </c:pt>
                <c:pt idx="3463">
                  <c:v>437</c:v>
                </c:pt>
                <c:pt idx="3464">
                  <c:v>437</c:v>
                </c:pt>
                <c:pt idx="3465">
                  <c:v>437</c:v>
                </c:pt>
                <c:pt idx="3466">
                  <c:v>438</c:v>
                </c:pt>
                <c:pt idx="3467">
                  <c:v>437</c:v>
                </c:pt>
                <c:pt idx="3468">
                  <c:v>436</c:v>
                </c:pt>
                <c:pt idx="3469">
                  <c:v>438</c:v>
                </c:pt>
                <c:pt idx="3470">
                  <c:v>438</c:v>
                </c:pt>
                <c:pt idx="3471">
                  <c:v>435</c:v>
                </c:pt>
                <c:pt idx="3472">
                  <c:v>437</c:v>
                </c:pt>
                <c:pt idx="3473">
                  <c:v>439</c:v>
                </c:pt>
                <c:pt idx="3474">
                  <c:v>437</c:v>
                </c:pt>
                <c:pt idx="3475">
                  <c:v>437</c:v>
                </c:pt>
                <c:pt idx="3476">
                  <c:v>437</c:v>
                </c:pt>
                <c:pt idx="3477">
                  <c:v>437</c:v>
                </c:pt>
                <c:pt idx="3478">
                  <c:v>438</c:v>
                </c:pt>
                <c:pt idx="3479">
                  <c:v>437</c:v>
                </c:pt>
                <c:pt idx="3480">
                  <c:v>437</c:v>
                </c:pt>
                <c:pt idx="3481">
                  <c:v>438</c:v>
                </c:pt>
                <c:pt idx="3482">
                  <c:v>438</c:v>
                </c:pt>
                <c:pt idx="3483">
                  <c:v>437</c:v>
                </c:pt>
                <c:pt idx="3484">
                  <c:v>437</c:v>
                </c:pt>
                <c:pt idx="3485">
                  <c:v>438</c:v>
                </c:pt>
                <c:pt idx="3486">
                  <c:v>437</c:v>
                </c:pt>
                <c:pt idx="3487">
                  <c:v>436</c:v>
                </c:pt>
                <c:pt idx="3488">
                  <c:v>437</c:v>
                </c:pt>
                <c:pt idx="3489">
                  <c:v>437</c:v>
                </c:pt>
                <c:pt idx="3490">
                  <c:v>437</c:v>
                </c:pt>
                <c:pt idx="3491">
                  <c:v>437</c:v>
                </c:pt>
                <c:pt idx="3492">
                  <c:v>436</c:v>
                </c:pt>
                <c:pt idx="3493">
                  <c:v>436</c:v>
                </c:pt>
                <c:pt idx="3494">
                  <c:v>438</c:v>
                </c:pt>
                <c:pt idx="3495">
                  <c:v>437</c:v>
                </c:pt>
                <c:pt idx="3496">
                  <c:v>437</c:v>
                </c:pt>
                <c:pt idx="3497">
                  <c:v>437</c:v>
                </c:pt>
                <c:pt idx="3498">
                  <c:v>438</c:v>
                </c:pt>
                <c:pt idx="3499">
                  <c:v>437</c:v>
                </c:pt>
                <c:pt idx="3500">
                  <c:v>437</c:v>
                </c:pt>
                <c:pt idx="3501">
                  <c:v>438</c:v>
                </c:pt>
                <c:pt idx="3502">
                  <c:v>436</c:v>
                </c:pt>
                <c:pt idx="3503">
                  <c:v>436</c:v>
                </c:pt>
                <c:pt idx="3504">
                  <c:v>439</c:v>
                </c:pt>
                <c:pt idx="3505">
                  <c:v>437</c:v>
                </c:pt>
                <c:pt idx="3506">
                  <c:v>437</c:v>
                </c:pt>
                <c:pt idx="3507">
                  <c:v>437</c:v>
                </c:pt>
                <c:pt idx="3508">
                  <c:v>436</c:v>
                </c:pt>
                <c:pt idx="3509">
                  <c:v>438</c:v>
                </c:pt>
                <c:pt idx="3510">
                  <c:v>437</c:v>
                </c:pt>
                <c:pt idx="3511">
                  <c:v>436</c:v>
                </c:pt>
                <c:pt idx="3512">
                  <c:v>437</c:v>
                </c:pt>
                <c:pt idx="3513">
                  <c:v>437</c:v>
                </c:pt>
                <c:pt idx="3514">
                  <c:v>437</c:v>
                </c:pt>
                <c:pt idx="3515">
                  <c:v>437</c:v>
                </c:pt>
                <c:pt idx="3516">
                  <c:v>437</c:v>
                </c:pt>
                <c:pt idx="3517">
                  <c:v>438</c:v>
                </c:pt>
                <c:pt idx="3518">
                  <c:v>437</c:v>
                </c:pt>
                <c:pt idx="3519">
                  <c:v>436</c:v>
                </c:pt>
                <c:pt idx="3520">
                  <c:v>437</c:v>
                </c:pt>
                <c:pt idx="3521">
                  <c:v>437</c:v>
                </c:pt>
                <c:pt idx="3522">
                  <c:v>437</c:v>
                </c:pt>
                <c:pt idx="3523">
                  <c:v>437</c:v>
                </c:pt>
                <c:pt idx="3524">
                  <c:v>435</c:v>
                </c:pt>
                <c:pt idx="3525">
                  <c:v>437</c:v>
                </c:pt>
                <c:pt idx="3526">
                  <c:v>438</c:v>
                </c:pt>
                <c:pt idx="3527">
                  <c:v>436</c:v>
                </c:pt>
                <c:pt idx="3528">
                  <c:v>438</c:v>
                </c:pt>
                <c:pt idx="3529">
                  <c:v>438</c:v>
                </c:pt>
                <c:pt idx="3530">
                  <c:v>437</c:v>
                </c:pt>
                <c:pt idx="3531">
                  <c:v>437</c:v>
                </c:pt>
                <c:pt idx="3532">
                  <c:v>438</c:v>
                </c:pt>
                <c:pt idx="3533">
                  <c:v>438</c:v>
                </c:pt>
                <c:pt idx="3534">
                  <c:v>437</c:v>
                </c:pt>
                <c:pt idx="3535">
                  <c:v>436</c:v>
                </c:pt>
                <c:pt idx="3536">
                  <c:v>437</c:v>
                </c:pt>
                <c:pt idx="3537">
                  <c:v>439</c:v>
                </c:pt>
                <c:pt idx="3538">
                  <c:v>437</c:v>
                </c:pt>
                <c:pt idx="3539">
                  <c:v>437</c:v>
                </c:pt>
                <c:pt idx="3540">
                  <c:v>437</c:v>
                </c:pt>
                <c:pt idx="3541">
                  <c:v>439</c:v>
                </c:pt>
                <c:pt idx="3542">
                  <c:v>438</c:v>
                </c:pt>
                <c:pt idx="3543">
                  <c:v>437</c:v>
                </c:pt>
                <c:pt idx="3544">
                  <c:v>439</c:v>
                </c:pt>
                <c:pt idx="3545">
                  <c:v>439</c:v>
                </c:pt>
                <c:pt idx="3546">
                  <c:v>437</c:v>
                </c:pt>
                <c:pt idx="3547">
                  <c:v>439</c:v>
                </c:pt>
                <c:pt idx="3548">
                  <c:v>439</c:v>
                </c:pt>
                <c:pt idx="3549">
                  <c:v>439</c:v>
                </c:pt>
                <c:pt idx="3550">
                  <c:v>438</c:v>
                </c:pt>
                <c:pt idx="3551">
                  <c:v>437</c:v>
                </c:pt>
                <c:pt idx="3552">
                  <c:v>438</c:v>
                </c:pt>
                <c:pt idx="3553">
                  <c:v>438</c:v>
                </c:pt>
                <c:pt idx="3554">
                  <c:v>438</c:v>
                </c:pt>
                <c:pt idx="3555">
                  <c:v>437</c:v>
                </c:pt>
                <c:pt idx="3556">
                  <c:v>438</c:v>
                </c:pt>
                <c:pt idx="3557">
                  <c:v>437</c:v>
                </c:pt>
                <c:pt idx="3558">
                  <c:v>438</c:v>
                </c:pt>
                <c:pt idx="3559">
                  <c:v>438</c:v>
                </c:pt>
                <c:pt idx="3560">
                  <c:v>439</c:v>
                </c:pt>
                <c:pt idx="3561">
                  <c:v>439</c:v>
                </c:pt>
                <c:pt idx="3562">
                  <c:v>438</c:v>
                </c:pt>
                <c:pt idx="3563">
                  <c:v>439</c:v>
                </c:pt>
                <c:pt idx="3564">
                  <c:v>438</c:v>
                </c:pt>
                <c:pt idx="3565">
                  <c:v>439</c:v>
                </c:pt>
                <c:pt idx="3566">
                  <c:v>438</c:v>
                </c:pt>
                <c:pt idx="3567">
                  <c:v>437</c:v>
                </c:pt>
                <c:pt idx="3568">
                  <c:v>440</c:v>
                </c:pt>
                <c:pt idx="3569">
                  <c:v>439</c:v>
                </c:pt>
                <c:pt idx="3570">
                  <c:v>438</c:v>
                </c:pt>
                <c:pt idx="3571">
                  <c:v>438</c:v>
                </c:pt>
                <c:pt idx="3572">
                  <c:v>439</c:v>
                </c:pt>
                <c:pt idx="3573">
                  <c:v>438</c:v>
                </c:pt>
                <c:pt idx="3574">
                  <c:v>437</c:v>
                </c:pt>
                <c:pt idx="3575">
                  <c:v>437</c:v>
                </c:pt>
                <c:pt idx="3576">
                  <c:v>438</c:v>
                </c:pt>
                <c:pt idx="3577">
                  <c:v>437</c:v>
                </c:pt>
                <c:pt idx="3578">
                  <c:v>437</c:v>
                </c:pt>
                <c:pt idx="3579">
                  <c:v>438</c:v>
                </c:pt>
                <c:pt idx="3580">
                  <c:v>438</c:v>
                </c:pt>
                <c:pt idx="3581">
                  <c:v>439</c:v>
                </c:pt>
                <c:pt idx="3582">
                  <c:v>437</c:v>
                </c:pt>
                <c:pt idx="3583">
                  <c:v>437</c:v>
                </c:pt>
                <c:pt idx="3584">
                  <c:v>438</c:v>
                </c:pt>
                <c:pt idx="3585">
                  <c:v>439</c:v>
                </c:pt>
                <c:pt idx="3586">
                  <c:v>436</c:v>
                </c:pt>
                <c:pt idx="3587">
                  <c:v>439</c:v>
                </c:pt>
                <c:pt idx="3588">
                  <c:v>437</c:v>
                </c:pt>
                <c:pt idx="3589">
                  <c:v>437</c:v>
                </c:pt>
                <c:pt idx="3590">
                  <c:v>439</c:v>
                </c:pt>
                <c:pt idx="3591">
                  <c:v>438</c:v>
                </c:pt>
                <c:pt idx="3592">
                  <c:v>440</c:v>
                </c:pt>
                <c:pt idx="3593">
                  <c:v>439</c:v>
                </c:pt>
                <c:pt idx="3594">
                  <c:v>438</c:v>
                </c:pt>
                <c:pt idx="3595">
                  <c:v>438</c:v>
                </c:pt>
                <c:pt idx="3596">
                  <c:v>439</c:v>
                </c:pt>
                <c:pt idx="3597">
                  <c:v>439</c:v>
                </c:pt>
                <c:pt idx="3598">
                  <c:v>438</c:v>
                </c:pt>
                <c:pt idx="3599">
                  <c:v>438</c:v>
                </c:pt>
                <c:pt idx="3600">
                  <c:v>440</c:v>
                </c:pt>
                <c:pt idx="3601">
                  <c:v>439</c:v>
                </c:pt>
                <c:pt idx="3602">
                  <c:v>437</c:v>
                </c:pt>
                <c:pt idx="3603">
                  <c:v>438</c:v>
                </c:pt>
                <c:pt idx="3604">
                  <c:v>438</c:v>
                </c:pt>
                <c:pt idx="3605">
                  <c:v>436</c:v>
                </c:pt>
                <c:pt idx="3606">
                  <c:v>437</c:v>
                </c:pt>
                <c:pt idx="3607">
                  <c:v>436</c:v>
                </c:pt>
                <c:pt idx="3608">
                  <c:v>437</c:v>
                </c:pt>
                <c:pt idx="3609">
                  <c:v>438</c:v>
                </c:pt>
                <c:pt idx="3610">
                  <c:v>435</c:v>
                </c:pt>
                <c:pt idx="3611">
                  <c:v>437</c:v>
                </c:pt>
                <c:pt idx="3612">
                  <c:v>438</c:v>
                </c:pt>
                <c:pt idx="3613">
                  <c:v>437</c:v>
                </c:pt>
                <c:pt idx="3614">
                  <c:v>436</c:v>
                </c:pt>
                <c:pt idx="3615">
                  <c:v>437</c:v>
                </c:pt>
                <c:pt idx="3616">
                  <c:v>438</c:v>
                </c:pt>
                <c:pt idx="3617">
                  <c:v>437</c:v>
                </c:pt>
                <c:pt idx="3618">
                  <c:v>437</c:v>
                </c:pt>
                <c:pt idx="3619">
                  <c:v>437</c:v>
                </c:pt>
                <c:pt idx="3620">
                  <c:v>437</c:v>
                </c:pt>
                <c:pt idx="3621">
                  <c:v>436</c:v>
                </c:pt>
                <c:pt idx="3622">
                  <c:v>436</c:v>
                </c:pt>
                <c:pt idx="3623">
                  <c:v>437</c:v>
                </c:pt>
                <c:pt idx="3624">
                  <c:v>438</c:v>
                </c:pt>
                <c:pt idx="3625">
                  <c:v>437</c:v>
                </c:pt>
                <c:pt idx="3626">
                  <c:v>436</c:v>
                </c:pt>
                <c:pt idx="3627">
                  <c:v>438</c:v>
                </c:pt>
                <c:pt idx="3628">
                  <c:v>438</c:v>
                </c:pt>
                <c:pt idx="3629">
                  <c:v>436</c:v>
                </c:pt>
                <c:pt idx="3630">
                  <c:v>437</c:v>
                </c:pt>
                <c:pt idx="3631">
                  <c:v>437</c:v>
                </c:pt>
                <c:pt idx="3632">
                  <c:v>438</c:v>
                </c:pt>
                <c:pt idx="3633">
                  <c:v>437</c:v>
                </c:pt>
                <c:pt idx="3634">
                  <c:v>437</c:v>
                </c:pt>
                <c:pt idx="3635">
                  <c:v>437</c:v>
                </c:pt>
                <c:pt idx="3636">
                  <c:v>437</c:v>
                </c:pt>
                <c:pt idx="3637">
                  <c:v>437</c:v>
                </c:pt>
                <c:pt idx="3638">
                  <c:v>437</c:v>
                </c:pt>
                <c:pt idx="3639">
                  <c:v>437</c:v>
                </c:pt>
                <c:pt idx="3640">
                  <c:v>438</c:v>
                </c:pt>
                <c:pt idx="3641">
                  <c:v>435</c:v>
                </c:pt>
                <c:pt idx="3642">
                  <c:v>436</c:v>
                </c:pt>
                <c:pt idx="3643">
                  <c:v>439</c:v>
                </c:pt>
                <c:pt idx="3644">
                  <c:v>437</c:v>
                </c:pt>
                <c:pt idx="3645">
                  <c:v>437</c:v>
                </c:pt>
                <c:pt idx="3646">
                  <c:v>437</c:v>
                </c:pt>
                <c:pt idx="3647">
                  <c:v>437</c:v>
                </c:pt>
                <c:pt idx="3648">
                  <c:v>437</c:v>
                </c:pt>
                <c:pt idx="3649">
                  <c:v>437</c:v>
                </c:pt>
                <c:pt idx="3650">
                  <c:v>436</c:v>
                </c:pt>
                <c:pt idx="3651">
                  <c:v>438</c:v>
                </c:pt>
                <c:pt idx="3652">
                  <c:v>437</c:v>
                </c:pt>
                <c:pt idx="3653">
                  <c:v>434</c:v>
                </c:pt>
                <c:pt idx="3654">
                  <c:v>437</c:v>
                </c:pt>
                <c:pt idx="3655">
                  <c:v>438</c:v>
                </c:pt>
                <c:pt idx="3656">
                  <c:v>437</c:v>
                </c:pt>
                <c:pt idx="3657">
                  <c:v>437</c:v>
                </c:pt>
                <c:pt idx="3658">
                  <c:v>437</c:v>
                </c:pt>
                <c:pt idx="3659">
                  <c:v>438</c:v>
                </c:pt>
                <c:pt idx="3660">
                  <c:v>437</c:v>
                </c:pt>
                <c:pt idx="3661">
                  <c:v>437</c:v>
                </c:pt>
                <c:pt idx="3662">
                  <c:v>437</c:v>
                </c:pt>
                <c:pt idx="3663">
                  <c:v>436</c:v>
                </c:pt>
                <c:pt idx="3664">
                  <c:v>438</c:v>
                </c:pt>
                <c:pt idx="3665">
                  <c:v>437</c:v>
                </c:pt>
                <c:pt idx="3666">
                  <c:v>436</c:v>
                </c:pt>
                <c:pt idx="3667">
                  <c:v>438</c:v>
                </c:pt>
                <c:pt idx="3668">
                  <c:v>437</c:v>
                </c:pt>
                <c:pt idx="3669">
                  <c:v>436</c:v>
                </c:pt>
                <c:pt idx="3670">
                  <c:v>437</c:v>
                </c:pt>
                <c:pt idx="3671">
                  <c:v>438</c:v>
                </c:pt>
                <c:pt idx="3672">
                  <c:v>437</c:v>
                </c:pt>
                <c:pt idx="3673">
                  <c:v>437</c:v>
                </c:pt>
                <c:pt idx="3674">
                  <c:v>437</c:v>
                </c:pt>
                <c:pt idx="3675">
                  <c:v>437</c:v>
                </c:pt>
                <c:pt idx="3676">
                  <c:v>437</c:v>
                </c:pt>
                <c:pt idx="3677">
                  <c:v>436</c:v>
                </c:pt>
                <c:pt idx="3678">
                  <c:v>437</c:v>
                </c:pt>
                <c:pt idx="3679">
                  <c:v>438</c:v>
                </c:pt>
                <c:pt idx="3680">
                  <c:v>437</c:v>
                </c:pt>
                <c:pt idx="3681">
                  <c:v>437</c:v>
                </c:pt>
                <c:pt idx="3682">
                  <c:v>436</c:v>
                </c:pt>
                <c:pt idx="3683">
                  <c:v>437</c:v>
                </c:pt>
                <c:pt idx="3684">
                  <c:v>437</c:v>
                </c:pt>
                <c:pt idx="3685">
                  <c:v>434</c:v>
                </c:pt>
                <c:pt idx="3686">
                  <c:v>438</c:v>
                </c:pt>
                <c:pt idx="3687">
                  <c:v>438</c:v>
                </c:pt>
                <c:pt idx="3688">
                  <c:v>437</c:v>
                </c:pt>
                <c:pt idx="3689">
                  <c:v>437</c:v>
                </c:pt>
                <c:pt idx="3690">
                  <c:v>436</c:v>
                </c:pt>
                <c:pt idx="3691">
                  <c:v>437</c:v>
                </c:pt>
                <c:pt idx="3692">
                  <c:v>437</c:v>
                </c:pt>
                <c:pt idx="3693">
                  <c:v>436</c:v>
                </c:pt>
                <c:pt idx="3694">
                  <c:v>436</c:v>
                </c:pt>
                <c:pt idx="3695">
                  <c:v>438</c:v>
                </c:pt>
                <c:pt idx="3696">
                  <c:v>437</c:v>
                </c:pt>
                <c:pt idx="3697">
                  <c:v>436</c:v>
                </c:pt>
                <c:pt idx="3698">
                  <c:v>437</c:v>
                </c:pt>
                <c:pt idx="3699">
                  <c:v>438</c:v>
                </c:pt>
                <c:pt idx="3700">
                  <c:v>436</c:v>
                </c:pt>
                <c:pt idx="3701">
                  <c:v>436</c:v>
                </c:pt>
                <c:pt idx="3702">
                  <c:v>437</c:v>
                </c:pt>
                <c:pt idx="3703">
                  <c:v>436</c:v>
                </c:pt>
                <c:pt idx="3704">
                  <c:v>436</c:v>
                </c:pt>
                <c:pt idx="3705">
                  <c:v>436</c:v>
                </c:pt>
                <c:pt idx="3706">
                  <c:v>436</c:v>
                </c:pt>
                <c:pt idx="3707">
                  <c:v>438</c:v>
                </c:pt>
                <c:pt idx="3708">
                  <c:v>437</c:v>
                </c:pt>
                <c:pt idx="3709">
                  <c:v>436</c:v>
                </c:pt>
                <c:pt idx="3710">
                  <c:v>437</c:v>
                </c:pt>
                <c:pt idx="3711">
                  <c:v>437</c:v>
                </c:pt>
                <c:pt idx="3712">
                  <c:v>436</c:v>
                </c:pt>
                <c:pt idx="3713">
                  <c:v>436</c:v>
                </c:pt>
                <c:pt idx="3714">
                  <c:v>437</c:v>
                </c:pt>
                <c:pt idx="3715">
                  <c:v>437</c:v>
                </c:pt>
                <c:pt idx="3716">
                  <c:v>435</c:v>
                </c:pt>
                <c:pt idx="3717">
                  <c:v>434</c:v>
                </c:pt>
                <c:pt idx="3718">
                  <c:v>438</c:v>
                </c:pt>
                <c:pt idx="3719">
                  <c:v>436</c:v>
                </c:pt>
                <c:pt idx="3720">
                  <c:v>436</c:v>
                </c:pt>
                <c:pt idx="3721">
                  <c:v>436</c:v>
                </c:pt>
                <c:pt idx="3722">
                  <c:v>436</c:v>
                </c:pt>
                <c:pt idx="3723">
                  <c:v>437</c:v>
                </c:pt>
                <c:pt idx="3724">
                  <c:v>437</c:v>
                </c:pt>
                <c:pt idx="3725">
                  <c:v>435</c:v>
                </c:pt>
                <c:pt idx="3726">
                  <c:v>437</c:v>
                </c:pt>
                <c:pt idx="3727">
                  <c:v>436</c:v>
                </c:pt>
                <c:pt idx="3728">
                  <c:v>436</c:v>
                </c:pt>
                <c:pt idx="3729">
                  <c:v>437</c:v>
                </c:pt>
                <c:pt idx="3730">
                  <c:v>437</c:v>
                </c:pt>
                <c:pt idx="3731">
                  <c:v>437</c:v>
                </c:pt>
                <c:pt idx="3732">
                  <c:v>436</c:v>
                </c:pt>
                <c:pt idx="3733">
                  <c:v>436</c:v>
                </c:pt>
                <c:pt idx="3734">
                  <c:v>437</c:v>
                </c:pt>
                <c:pt idx="3735">
                  <c:v>437</c:v>
                </c:pt>
                <c:pt idx="3736">
                  <c:v>436</c:v>
                </c:pt>
                <c:pt idx="3737">
                  <c:v>436</c:v>
                </c:pt>
                <c:pt idx="3738">
                  <c:v>436</c:v>
                </c:pt>
                <c:pt idx="3739">
                  <c:v>438</c:v>
                </c:pt>
                <c:pt idx="3740">
                  <c:v>437</c:v>
                </c:pt>
                <c:pt idx="3741">
                  <c:v>436</c:v>
                </c:pt>
                <c:pt idx="3742">
                  <c:v>438</c:v>
                </c:pt>
                <c:pt idx="3743">
                  <c:v>437</c:v>
                </c:pt>
                <c:pt idx="3744">
                  <c:v>436</c:v>
                </c:pt>
                <c:pt idx="3745">
                  <c:v>437</c:v>
                </c:pt>
                <c:pt idx="3746">
                  <c:v>437</c:v>
                </c:pt>
                <c:pt idx="3747">
                  <c:v>436</c:v>
                </c:pt>
                <c:pt idx="3748">
                  <c:v>437</c:v>
                </c:pt>
                <c:pt idx="3749">
                  <c:v>433</c:v>
                </c:pt>
                <c:pt idx="3750">
                  <c:v>437</c:v>
                </c:pt>
                <c:pt idx="3751">
                  <c:v>438</c:v>
                </c:pt>
                <c:pt idx="3752">
                  <c:v>437</c:v>
                </c:pt>
                <c:pt idx="3753">
                  <c:v>436</c:v>
                </c:pt>
                <c:pt idx="3754">
                  <c:v>437</c:v>
                </c:pt>
                <c:pt idx="3755">
                  <c:v>438</c:v>
                </c:pt>
                <c:pt idx="3756">
                  <c:v>436</c:v>
                </c:pt>
                <c:pt idx="3757">
                  <c:v>438</c:v>
                </c:pt>
                <c:pt idx="3758">
                  <c:v>438</c:v>
                </c:pt>
                <c:pt idx="3759">
                  <c:v>439</c:v>
                </c:pt>
                <c:pt idx="3760">
                  <c:v>439</c:v>
                </c:pt>
                <c:pt idx="3761">
                  <c:v>440</c:v>
                </c:pt>
                <c:pt idx="3762">
                  <c:v>440</c:v>
                </c:pt>
                <c:pt idx="3763">
                  <c:v>439</c:v>
                </c:pt>
                <c:pt idx="3764">
                  <c:v>440</c:v>
                </c:pt>
                <c:pt idx="3765">
                  <c:v>439</c:v>
                </c:pt>
                <c:pt idx="3766">
                  <c:v>440</c:v>
                </c:pt>
                <c:pt idx="3767">
                  <c:v>439</c:v>
                </c:pt>
                <c:pt idx="3768">
                  <c:v>438</c:v>
                </c:pt>
                <c:pt idx="3769">
                  <c:v>438</c:v>
                </c:pt>
                <c:pt idx="3770">
                  <c:v>439</c:v>
                </c:pt>
                <c:pt idx="3771">
                  <c:v>440</c:v>
                </c:pt>
                <c:pt idx="3772">
                  <c:v>437</c:v>
                </c:pt>
                <c:pt idx="3773">
                  <c:v>439</c:v>
                </c:pt>
                <c:pt idx="3774">
                  <c:v>439</c:v>
                </c:pt>
                <c:pt idx="3775">
                  <c:v>438</c:v>
                </c:pt>
                <c:pt idx="3776">
                  <c:v>438</c:v>
                </c:pt>
                <c:pt idx="3777">
                  <c:v>439</c:v>
                </c:pt>
                <c:pt idx="3778">
                  <c:v>438</c:v>
                </c:pt>
                <c:pt idx="3779">
                  <c:v>439</c:v>
                </c:pt>
                <c:pt idx="3780">
                  <c:v>437</c:v>
                </c:pt>
                <c:pt idx="3781">
                  <c:v>436</c:v>
                </c:pt>
                <c:pt idx="3782">
                  <c:v>439</c:v>
                </c:pt>
                <c:pt idx="3783">
                  <c:v>439</c:v>
                </c:pt>
                <c:pt idx="3784">
                  <c:v>437</c:v>
                </c:pt>
                <c:pt idx="3785">
                  <c:v>439</c:v>
                </c:pt>
                <c:pt idx="3786">
                  <c:v>439</c:v>
                </c:pt>
                <c:pt idx="3787">
                  <c:v>438</c:v>
                </c:pt>
                <c:pt idx="3788">
                  <c:v>439</c:v>
                </c:pt>
                <c:pt idx="3789">
                  <c:v>439</c:v>
                </c:pt>
                <c:pt idx="3790">
                  <c:v>439</c:v>
                </c:pt>
                <c:pt idx="3791">
                  <c:v>438</c:v>
                </c:pt>
                <c:pt idx="3792">
                  <c:v>438</c:v>
                </c:pt>
                <c:pt idx="3793">
                  <c:v>440</c:v>
                </c:pt>
                <c:pt idx="3794">
                  <c:v>439</c:v>
                </c:pt>
                <c:pt idx="3795">
                  <c:v>439</c:v>
                </c:pt>
                <c:pt idx="3796">
                  <c:v>438</c:v>
                </c:pt>
                <c:pt idx="3797">
                  <c:v>438</c:v>
                </c:pt>
                <c:pt idx="3798">
                  <c:v>439</c:v>
                </c:pt>
                <c:pt idx="3799">
                  <c:v>438</c:v>
                </c:pt>
                <c:pt idx="3800">
                  <c:v>437</c:v>
                </c:pt>
                <c:pt idx="3801">
                  <c:v>439</c:v>
                </c:pt>
                <c:pt idx="3802">
                  <c:v>439</c:v>
                </c:pt>
                <c:pt idx="3803">
                  <c:v>437</c:v>
                </c:pt>
                <c:pt idx="3804">
                  <c:v>439</c:v>
                </c:pt>
                <c:pt idx="3805">
                  <c:v>438</c:v>
                </c:pt>
                <c:pt idx="3806">
                  <c:v>437</c:v>
                </c:pt>
                <c:pt idx="3807">
                  <c:v>438</c:v>
                </c:pt>
                <c:pt idx="3808">
                  <c:v>437</c:v>
                </c:pt>
                <c:pt idx="3809">
                  <c:v>438</c:v>
                </c:pt>
                <c:pt idx="3810">
                  <c:v>438</c:v>
                </c:pt>
                <c:pt idx="3811">
                  <c:v>436</c:v>
                </c:pt>
                <c:pt idx="3812">
                  <c:v>437</c:v>
                </c:pt>
                <c:pt idx="3813">
                  <c:v>437</c:v>
                </c:pt>
                <c:pt idx="3814">
                  <c:v>438</c:v>
                </c:pt>
                <c:pt idx="3815">
                  <c:v>437</c:v>
                </c:pt>
                <c:pt idx="3816">
                  <c:v>436</c:v>
                </c:pt>
                <c:pt idx="3817">
                  <c:v>439</c:v>
                </c:pt>
                <c:pt idx="3818">
                  <c:v>437</c:v>
                </c:pt>
                <c:pt idx="3819">
                  <c:v>437</c:v>
                </c:pt>
                <c:pt idx="3820">
                  <c:v>437</c:v>
                </c:pt>
                <c:pt idx="3821">
                  <c:v>438</c:v>
                </c:pt>
                <c:pt idx="3822">
                  <c:v>436</c:v>
                </c:pt>
                <c:pt idx="3823">
                  <c:v>437</c:v>
                </c:pt>
                <c:pt idx="3824">
                  <c:v>437</c:v>
                </c:pt>
                <c:pt idx="3825">
                  <c:v>438</c:v>
                </c:pt>
                <c:pt idx="3826">
                  <c:v>438</c:v>
                </c:pt>
                <c:pt idx="3827">
                  <c:v>437</c:v>
                </c:pt>
                <c:pt idx="3828">
                  <c:v>437</c:v>
                </c:pt>
                <c:pt idx="3829">
                  <c:v>438</c:v>
                </c:pt>
                <c:pt idx="3830">
                  <c:v>438</c:v>
                </c:pt>
                <c:pt idx="3831">
                  <c:v>436</c:v>
                </c:pt>
                <c:pt idx="3832">
                  <c:v>437</c:v>
                </c:pt>
                <c:pt idx="3833">
                  <c:v>437</c:v>
                </c:pt>
                <c:pt idx="3834">
                  <c:v>436</c:v>
                </c:pt>
                <c:pt idx="3835">
                  <c:v>438</c:v>
                </c:pt>
                <c:pt idx="3836">
                  <c:v>437</c:v>
                </c:pt>
                <c:pt idx="3837">
                  <c:v>437</c:v>
                </c:pt>
                <c:pt idx="3838">
                  <c:v>438</c:v>
                </c:pt>
                <c:pt idx="3839">
                  <c:v>437</c:v>
                </c:pt>
                <c:pt idx="3840">
                  <c:v>437</c:v>
                </c:pt>
                <c:pt idx="3841">
                  <c:v>438</c:v>
                </c:pt>
                <c:pt idx="3842">
                  <c:v>438</c:v>
                </c:pt>
                <c:pt idx="3843">
                  <c:v>437</c:v>
                </c:pt>
                <c:pt idx="3844">
                  <c:v>437</c:v>
                </c:pt>
                <c:pt idx="3845">
                  <c:v>436</c:v>
                </c:pt>
                <c:pt idx="3846">
                  <c:v>437</c:v>
                </c:pt>
                <c:pt idx="3847">
                  <c:v>437</c:v>
                </c:pt>
                <c:pt idx="3848">
                  <c:v>436</c:v>
                </c:pt>
                <c:pt idx="3849">
                  <c:v>437</c:v>
                </c:pt>
                <c:pt idx="3850">
                  <c:v>437</c:v>
                </c:pt>
                <c:pt idx="3851">
                  <c:v>436</c:v>
                </c:pt>
                <c:pt idx="3852">
                  <c:v>437</c:v>
                </c:pt>
                <c:pt idx="3853">
                  <c:v>437</c:v>
                </c:pt>
                <c:pt idx="3854">
                  <c:v>437</c:v>
                </c:pt>
                <c:pt idx="3855">
                  <c:v>436</c:v>
                </c:pt>
                <c:pt idx="3856">
                  <c:v>436</c:v>
                </c:pt>
                <c:pt idx="3857">
                  <c:v>439</c:v>
                </c:pt>
                <c:pt idx="3858">
                  <c:v>436</c:v>
                </c:pt>
                <c:pt idx="3859">
                  <c:v>435</c:v>
                </c:pt>
                <c:pt idx="3860">
                  <c:v>438</c:v>
                </c:pt>
                <c:pt idx="3861">
                  <c:v>437</c:v>
                </c:pt>
                <c:pt idx="3862">
                  <c:v>436</c:v>
                </c:pt>
                <c:pt idx="3863">
                  <c:v>437</c:v>
                </c:pt>
                <c:pt idx="3864">
                  <c:v>436</c:v>
                </c:pt>
                <c:pt idx="3865">
                  <c:v>437</c:v>
                </c:pt>
                <c:pt idx="3866">
                  <c:v>437</c:v>
                </c:pt>
                <c:pt idx="3867">
                  <c:v>436</c:v>
                </c:pt>
                <c:pt idx="3868">
                  <c:v>437</c:v>
                </c:pt>
                <c:pt idx="3869">
                  <c:v>437</c:v>
                </c:pt>
                <c:pt idx="3870">
                  <c:v>437</c:v>
                </c:pt>
                <c:pt idx="3871">
                  <c:v>436</c:v>
                </c:pt>
                <c:pt idx="3872">
                  <c:v>436</c:v>
                </c:pt>
                <c:pt idx="3873">
                  <c:v>438</c:v>
                </c:pt>
                <c:pt idx="3874">
                  <c:v>436</c:v>
                </c:pt>
                <c:pt idx="3875">
                  <c:v>437</c:v>
                </c:pt>
                <c:pt idx="3876">
                  <c:v>438</c:v>
                </c:pt>
                <c:pt idx="3877">
                  <c:v>436</c:v>
                </c:pt>
                <c:pt idx="3878">
                  <c:v>436</c:v>
                </c:pt>
                <c:pt idx="3879">
                  <c:v>437</c:v>
                </c:pt>
                <c:pt idx="3880">
                  <c:v>437</c:v>
                </c:pt>
                <c:pt idx="3881">
                  <c:v>437</c:v>
                </c:pt>
                <c:pt idx="3882">
                  <c:v>437</c:v>
                </c:pt>
                <c:pt idx="3883">
                  <c:v>436</c:v>
                </c:pt>
                <c:pt idx="3884">
                  <c:v>437</c:v>
                </c:pt>
                <c:pt idx="3885">
                  <c:v>438</c:v>
                </c:pt>
                <c:pt idx="3886">
                  <c:v>434</c:v>
                </c:pt>
                <c:pt idx="3887">
                  <c:v>436</c:v>
                </c:pt>
                <c:pt idx="3888">
                  <c:v>438</c:v>
                </c:pt>
                <c:pt idx="3889">
                  <c:v>437</c:v>
                </c:pt>
                <c:pt idx="3890">
                  <c:v>436</c:v>
                </c:pt>
                <c:pt idx="3891">
                  <c:v>436</c:v>
                </c:pt>
                <c:pt idx="3892">
                  <c:v>437</c:v>
                </c:pt>
                <c:pt idx="3893">
                  <c:v>436</c:v>
                </c:pt>
                <c:pt idx="3894">
                  <c:v>437</c:v>
                </c:pt>
                <c:pt idx="3895">
                  <c:v>437</c:v>
                </c:pt>
                <c:pt idx="3896">
                  <c:v>436</c:v>
                </c:pt>
                <c:pt idx="3897">
                  <c:v>436</c:v>
                </c:pt>
                <c:pt idx="3898">
                  <c:v>437</c:v>
                </c:pt>
                <c:pt idx="3899">
                  <c:v>436</c:v>
                </c:pt>
                <c:pt idx="3900">
                  <c:v>437</c:v>
                </c:pt>
                <c:pt idx="3901">
                  <c:v>437</c:v>
                </c:pt>
                <c:pt idx="3902">
                  <c:v>436</c:v>
                </c:pt>
                <c:pt idx="3903">
                  <c:v>437</c:v>
                </c:pt>
                <c:pt idx="3904">
                  <c:v>438</c:v>
                </c:pt>
                <c:pt idx="3905">
                  <c:v>436</c:v>
                </c:pt>
                <c:pt idx="3906">
                  <c:v>436</c:v>
                </c:pt>
                <c:pt idx="3907">
                  <c:v>437</c:v>
                </c:pt>
                <c:pt idx="3908">
                  <c:v>437</c:v>
                </c:pt>
                <c:pt idx="3909">
                  <c:v>435</c:v>
                </c:pt>
                <c:pt idx="3910">
                  <c:v>438</c:v>
                </c:pt>
                <c:pt idx="3911">
                  <c:v>437</c:v>
                </c:pt>
                <c:pt idx="3912">
                  <c:v>437</c:v>
                </c:pt>
                <c:pt idx="3913">
                  <c:v>438</c:v>
                </c:pt>
                <c:pt idx="3914">
                  <c:v>435</c:v>
                </c:pt>
                <c:pt idx="3915">
                  <c:v>436</c:v>
                </c:pt>
                <c:pt idx="3916">
                  <c:v>438</c:v>
                </c:pt>
                <c:pt idx="3917">
                  <c:v>436</c:v>
                </c:pt>
                <c:pt idx="3918">
                  <c:v>436</c:v>
                </c:pt>
                <c:pt idx="3919">
                  <c:v>438</c:v>
                </c:pt>
                <c:pt idx="3920">
                  <c:v>437</c:v>
                </c:pt>
                <c:pt idx="3921">
                  <c:v>437</c:v>
                </c:pt>
                <c:pt idx="3922">
                  <c:v>437</c:v>
                </c:pt>
                <c:pt idx="3923">
                  <c:v>436</c:v>
                </c:pt>
                <c:pt idx="3924">
                  <c:v>437</c:v>
                </c:pt>
                <c:pt idx="3925">
                  <c:v>437</c:v>
                </c:pt>
                <c:pt idx="3926">
                  <c:v>436</c:v>
                </c:pt>
                <c:pt idx="3927">
                  <c:v>437</c:v>
                </c:pt>
                <c:pt idx="3928">
                  <c:v>437</c:v>
                </c:pt>
                <c:pt idx="3929">
                  <c:v>437</c:v>
                </c:pt>
                <c:pt idx="3930">
                  <c:v>436</c:v>
                </c:pt>
                <c:pt idx="3931">
                  <c:v>437</c:v>
                </c:pt>
                <c:pt idx="3932">
                  <c:v>439</c:v>
                </c:pt>
                <c:pt idx="3933">
                  <c:v>437</c:v>
                </c:pt>
                <c:pt idx="3934">
                  <c:v>436</c:v>
                </c:pt>
                <c:pt idx="3935">
                  <c:v>438</c:v>
                </c:pt>
                <c:pt idx="3936">
                  <c:v>437</c:v>
                </c:pt>
                <c:pt idx="3937">
                  <c:v>437</c:v>
                </c:pt>
                <c:pt idx="3938">
                  <c:v>437</c:v>
                </c:pt>
                <c:pt idx="3939">
                  <c:v>435</c:v>
                </c:pt>
                <c:pt idx="3940">
                  <c:v>438</c:v>
                </c:pt>
                <c:pt idx="3941">
                  <c:v>436</c:v>
                </c:pt>
                <c:pt idx="3942">
                  <c:v>436</c:v>
                </c:pt>
                <c:pt idx="3943">
                  <c:v>437</c:v>
                </c:pt>
                <c:pt idx="3944">
                  <c:v>438</c:v>
                </c:pt>
                <c:pt idx="3945">
                  <c:v>437</c:v>
                </c:pt>
                <c:pt idx="3946">
                  <c:v>436</c:v>
                </c:pt>
                <c:pt idx="3947">
                  <c:v>438</c:v>
                </c:pt>
                <c:pt idx="3948">
                  <c:v>438</c:v>
                </c:pt>
                <c:pt idx="3949">
                  <c:v>437</c:v>
                </c:pt>
                <c:pt idx="3950">
                  <c:v>436</c:v>
                </c:pt>
                <c:pt idx="3951">
                  <c:v>437</c:v>
                </c:pt>
                <c:pt idx="3952">
                  <c:v>438</c:v>
                </c:pt>
                <c:pt idx="3953">
                  <c:v>437</c:v>
                </c:pt>
                <c:pt idx="3954">
                  <c:v>438</c:v>
                </c:pt>
                <c:pt idx="3955">
                  <c:v>437</c:v>
                </c:pt>
                <c:pt idx="3956">
                  <c:v>438</c:v>
                </c:pt>
                <c:pt idx="3957">
                  <c:v>438</c:v>
                </c:pt>
                <c:pt idx="3958">
                  <c:v>437</c:v>
                </c:pt>
                <c:pt idx="3959">
                  <c:v>438</c:v>
                </c:pt>
                <c:pt idx="3960">
                  <c:v>438</c:v>
                </c:pt>
                <c:pt idx="3961">
                  <c:v>435</c:v>
                </c:pt>
                <c:pt idx="3962">
                  <c:v>437</c:v>
                </c:pt>
                <c:pt idx="3963">
                  <c:v>439</c:v>
                </c:pt>
                <c:pt idx="3964">
                  <c:v>438</c:v>
                </c:pt>
                <c:pt idx="3965">
                  <c:v>437</c:v>
                </c:pt>
                <c:pt idx="3966">
                  <c:v>437</c:v>
                </c:pt>
                <c:pt idx="3967">
                  <c:v>437</c:v>
                </c:pt>
                <c:pt idx="3968">
                  <c:v>437</c:v>
                </c:pt>
                <c:pt idx="3969">
                  <c:v>437</c:v>
                </c:pt>
                <c:pt idx="3970">
                  <c:v>437</c:v>
                </c:pt>
                <c:pt idx="3971">
                  <c:v>438</c:v>
                </c:pt>
                <c:pt idx="3972">
                  <c:v>439</c:v>
                </c:pt>
                <c:pt idx="3973">
                  <c:v>436</c:v>
                </c:pt>
                <c:pt idx="3974">
                  <c:v>436</c:v>
                </c:pt>
                <c:pt idx="3975">
                  <c:v>439</c:v>
                </c:pt>
                <c:pt idx="3976">
                  <c:v>437</c:v>
                </c:pt>
                <c:pt idx="3977">
                  <c:v>436</c:v>
                </c:pt>
                <c:pt idx="3978">
                  <c:v>437</c:v>
                </c:pt>
                <c:pt idx="3979">
                  <c:v>438</c:v>
                </c:pt>
                <c:pt idx="3980">
                  <c:v>437</c:v>
                </c:pt>
                <c:pt idx="3981">
                  <c:v>436</c:v>
                </c:pt>
                <c:pt idx="3982">
                  <c:v>437</c:v>
                </c:pt>
                <c:pt idx="3983">
                  <c:v>437</c:v>
                </c:pt>
                <c:pt idx="3984">
                  <c:v>438</c:v>
                </c:pt>
                <c:pt idx="3985">
                  <c:v>437</c:v>
                </c:pt>
                <c:pt idx="3986">
                  <c:v>437</c:v>
                </c:pt>
                <c:pt idx="3987">
                  <c:v>439</c:v>
                </c:pt>
                <c:pt idx="3988">
                  <c:v>440</c:v>
                </c:pt>
                <c:pt idx="3989">
                  <c:v>439</c:v>
                </c:pt>
                <c:pt idx="3990">
                  <c:v>440</c:v>
                </c:pt>
                <c:pt idx="3991">
                  <c:v>442</c:v>
                </c:pt>
                <c:pt idx="3992">
                  <c:v>440</c:v>
                </c:pt>
                <c:pt idx="3993">
                  <c:v>440</c:v>
                </c:pt>
                <c:pt idx="3994">
                  <c:v>442</c:v>
                </c:pt>
                <c:pt idx="3995">
                  <c:v>441</c:v>
                </c:pt>
                <c:pt idx="3996">
                  <c:v>441</c:v>
                </c:pt>
                <c:pt idx="3997">
                  <c:v>441</c:v>
                </c:pt>
                <c:pt idx="3998">
                  <c:v>440</c:v>
                </c:pt>
                <c:pt idx="3999">
                  <c:v>441</c:v>
                </c:pt>
                <c:pt idx="4000">
                  <c:v>442</c:v>
                </c:pt>
                <c:pt idx="4001">
                  <c:v>441</c:v>
                </c:pt>
                <c:pt idx="4002">
                  <c:v>441</c:v>
                </c:pt>
                <c:pt idx="4003">
                  <c:v>441</c:v>
                </c:pt>
                <c:pt idx="4004">
                  <c:v>442</c:v>
                </c:pt>
                <c:pt idx="4005">
                  <c:v>440</c:v>
                </c:pt>
                <c:pt idx="4006">
                  <c:v>441</c:v>
                </c:pt>
                <c:pt idx="4007">
                  <c:v>443</c:v>
                </c:pt>
                <c:pt idx="4008">
                  <c:v>441</c:v>
                </c:pt>
                <c:pt idx="4009">
                  <c:v>441</c:v>
                </c:pt>
                <c:pt idx="4010">
                  <c:v>442</c:v>
                </c:pt>
                <c:pt idx="4011">
                  <c:v>442</c:v>
                </c:pt>
                <c:pt idx="4012">
                  <c:v>441</c:v>
                </c:pt>
                <c:pt idx="4013">
                  <c:v>442</c:v>
                </c:pt>
                <c:pt idx="4014">
                  <c:v>440</c:v>
                </c:pt>
                <c:pt idx="4015">
                  <c:v>442</c:v>
                </c:pt>
                <c:pt idx="4016">
                  <c:v>443</c:v>
                </c:pt>
                <c:pt idx="4017">
                  <c:v>440</c:v>
                </c:pt>
                <c:pt idx="4018">
                  <c:v>442</c:v>
                </c:pt>
                <c:pt idx="4019">
                  <c:v>442</c:v>
                </c:pt>
                <c:pt idx="4020">
                  <c:v>441</c:v>
                </c:pt>
                <c:pt idx="4021">
                  <c:v>440</c:v>
                </c:pt>
                <c:pt idx="4022">
                  <c:v>442</c:v>
                </c:pt>
                <c:pt idx="4023">
                  <c:v>441</c:v>
                </c:pt>
                <c:pt idx="4024">
                  <c:v>440</c:v>
                </c:pt>
                <c:pt idx="4025">
                  <c:v>440</c:v>
                </c:pt>
                <c:pt idx="4026">
                  <c:v>441</c:v>
                </c:pt>
                <c:pt idx="4027">
                  <c:v>441</c:v>
                </c:pt>
                <c:pt idx="4028">
                  <c:v>440</c:v>
                </c:pt>
                <c:pt idx="4029">
                  <c:v>440</c:v>
                </c:pt>
                <c:pt idx="4030">
                  <c:v>441</c:v>
                </c:pt>
                <c:pt idx="4031">
                  <c:v>441</c:v>
                </c:pt>
                <c:pt idx="4032">
                  <c:v>440</c:v>
                </c:pt>
                <c:pt idx="4033">
                  <c:v>439</c:v>
                </c:pt>
                <c:pt idx="4034">
                  <c:v>441</c:v>
                </c:pt>
                <c:pt idx="4035">
                  <c:v>442</c:v>
                </c:pt>
                <c:pt idx="4036">
                  <c:v>439</c:v>
                </c:pt>
                <c:pt idx="4037">
                  <c:v>439</c:v>
                </c:pt>
                <c:pt idx="4038">
                  <c:v>441</c:v>
                </c:pt>
                <c:pt idx="4039">
                  <c:v>441</c:v>
                </c:pt>
                <c:pt idx="4040">
                  <c:v>441</c:v>
                </c:pt>
                <c:pt idx="4041">
                  <c:v>440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9DE2-4420-A6D3-57C46E3F5ED4}"/>
            </c:ext>
          </c:extLst>
        </c:ser>
        <c:ser>
          <c:idx val="1"/>
          <c:order val="1"/>
          <c:tx>
            <c:strRef>
              <c:f>one!$F$1</c:f>
              <c:strCache>
                <c:ptCount val="1"/>
                <c:pt idx="0">
                  <c:v>ldr2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one!$A$2:$A$4043</c:f>
              <c:numCache>
                <c:formatCode>General</c:formatCode>
                <c:ptCount val="4042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1.0000228881835938E-2</c:v>
                </c:pt>
                <c:pt idx="10">
                  <c:v>1.0000228881835938E-2</c:v>
                </c:pt>
                <c:pt idx="11">
                  <c:v>1.0000228881835938E-2</c:v>
                </c:pt>
                <c:pt idx="12">
                  <c:v>1.0000228881835938E-2</c:v>
                </c:pt>
                <c:pt idx="13">
                  <c:v>1.0000228881835938E-2</c:v>
                </c:pt>
                <c:pt idx="14">
                  <c:v>1.0000228881835938E-2</c:v>
                </c:pt>
                <c:pt idx="15">
                  <c:v>1.0000228881835938E-2</c:v>
                </c:pt>
                <c:pt idx="16">
                  <c:v>1.0000228881835938E-2</c:v>
                </c:pt>
                <c:pt idx="17">
                  <c:v>1.0000228881835938E-2</c:v>
                </c:pt>
                <c:pt idx="18">
                  <c:v>1.0000228881835938E-2</c:v>
                </c:pt>
                <c:pt idx="19">
                  <c:v>1.0000228881835938E-2</c:v>
                </c:pt>
                <c:pt idx="20">
                  <c:v>1.0000228881835938E-2</c:v>
                </c:pt>
                <c:pt idx="21">
                  <c:v>1.0000228881835938E-2</c:v>
                </c:pt>
                <c:pt idx="22">
                  <c:v>1.0000228881835938E-2</c:v>
                </c:pt>
                <c:pt idx="23">
                  <c:v>1.0000228881835938E-2</c:v>
                </c:pt>
                <c:pt idx="24">
                  <c:v>1.0000228881835938E-2</c:v>
                </c:pt>
                <c:pt idx="25">
                  <c:v>1.0000228881835938E-2</c:v>
                </c:pt>
                <c:pt idx="26">
                  <c:v>1.0000228881835938E-2</c:v>
                </c:pt>
                <c:pt idx="27">
                  <c:v>1.0000228881835938E-2</c:v>
                </c:pt>
                <c:pt idx="28">
                  <c:v>1.0000228881835938E-2</c:v>
                </c:pt>
                <c:pt idx="29">
                  <c:v>1.0000228881835938E-2</c:v>
                </c:pt>
                <c:pt idx="30">
                  <c:v>1.0000228881835938E-2</c:v>
                </c:pt>
                <c:pt idx="31">
                  <c:v>1.0000228881835938E-2</c:v>
                </c:pt>
                <c:pt idx="32">
                  <c:v>1.0000228881835938E-2</c:v>
                </c:pt>
                <c:pt idx="33">
                  <c:v>1.0000228881835938E-2</c:v>
                </c:pt>
                <c:pt idx="34">
                  <c:v>1.0000228881835938E-2</c:v>
                </c:pt>
                <c:pt idx="35">
                  <c:v>1.0000228881835938E-2</c:v>
                </c:pt>
                <c:pt idx="36">
                  <c:v>1.0000228881835938E-2</c:v>
                </c:pt>
                <c:pt idx="37">
                  <c:v>1.0000228881835938E-2</c:v>
                </c:pt>
                <c:pt idx="38">
                  <c:v>1.0000228881835938E-2</c:v>
                </c:pt>
                <c:pt idx="39">
                  <c:v>1.0000228881835938E-2</c:v>
                </c:pt>
                <c:pt idx="40">
                  <c:v>1.0000228881835938E-2</c:v>
                </c:pt>
                <c:pt idx="41">
                  <c:v>1.0000228881835938E-2</c:v>
                </c:pt>
                <c:pt idx="42">
                  <c:v>1.0000228881835938E-2</c:v>
                </c:pt>
                <c:pt idx="43">
                  <c:v>1.0000228881835938E-2</c:v>
                </c:pt>
                <c:pt idx="44">
                  <c:v>1.0000228881835938E-2</c:v>
                </c:pt>
                <c:pt idx="45">
                  <c:v>1.0000228881835938E-2</c:v>
                </c:pt>
                <c:pt idx="46">
                  <c:v>1.0000228881835938E-2</c:v>
                </c:pt>
                <c:pt idx="47">
                  <c:v>1.0000228881835938E-2</c:v>
                </c:pt>
                <c:pt idx="48">
                  <c:v>1.0000228881835938E-2</c:v>
                </c:pt>
                <c:pt idx="49">
                  <c:v>1.0000228881835938E-2</c:v>
                </c:pt>
                <c:pt idx="50">
                  <c:v>1.0000228881835938E-2</c:v>
                </c:pt>
                <c:pt idx="51">
                  <c:v>1.0000228881835938E-2</c:v>
                </c:pt>
                <c:pt idx="52">
                  <c:v>1.0000228881835938E-2</c:v>
                </c:pt>
                <c:pt idx="53">
                  <c:v>1.0000228881835938E-2</c:v>
                </c:pt>
                <c:pt idx="54">
                  <c:v>1.0000228881835938E-2</c:v>
                </c:pt>
                <c:pt idx="55">
                  <c:v>1.0000228881835938E-2</c:v>
                </c:pt>
                <c:pt idx="56">
                  <c:v>1.0000228881835938E-2</c:v>
                </c:pt>
                <c:pt idx="57">
                  <c:v>1.0000228881835938E-2</c:v>
                </c:pt>
                <c:pt idx="58">
                  <c:v>1.0000228881835938E-2</c:v>
                </c:pt>
                <c:pt idx="59">
                  <c:v>1.0000228881835938E-2</c:v>
                </c:pt>
                <c:pt idx="60">
                  <c:v>1.0000228881835938E-2</c:v>
                </c:pt>
                <c:pt idx="61">
                  <c:v>1.0000228881835938E-2</c:v>
                </c:pt>
                <c:pt idx="62">
                  <c:v>1.0000228881835938E-2</c:v>
                </c:pt>
                <c:pt idx="63">
                  <c:v>1.0000228881835938E-2</c:v>
                </c:pt>
                <c:pt idx="64">
                  <c:v>1.0000228881835938E-2</c:v>
                </c:pt>
                <c:pt idx="65">
                  <c:v>1.0000228881835938E-2</c:v>
                </c:pt>
                <c:pt idx="66">
                  <c:v>1.0000228881835938E-2</c:v>
                </c:pt>
                <c:pt idx="67">
                  <c:v>1.0000228881835938E-2</c:v>
                </c:pt>
                <c:pt idx="68">
                  <c:v>1.0000228881835938E-2</c:v>
                </c:pt>
                <c:pt idx="69">
                  <c:v>2.0000219345092773E-2</c:v>
                </c:pt>
                <c:pt idx="70">
                  <c:v>5.0000190734863281E-2</c:v>
                </c:pt>
                <c:pt idx="71">
                  <c:v>7.0000171661376953E-2</c:v>
                </c:pt>
                <c:pt idx="72">
                  <c:v>9.0000152587890625E-2</c:v>
                </c:pt>
                <c:pt idx="73">
                  <c:v>0.12000012397766113</c:v>
                </c:pt>
                <c:pt idx="74">
                  <c:v>0.1400001049041748</c:v>
                </c:pt>
                <c:pt idx="75">
                  <c:v>0.16000008583068848</c:v>
                </c:pt>
                <c:pt idx="76">
                  <c:v>0.18000006675720215</c:v>
                </c:pt>
                <c:pt idx="77">
                  <c:v>0.21000003814697266</c:v>
                </c:pt>
                <c:pt idx="78">
                  <c:v>0.23000001907348633</c:v>
                </c:pt>
                <c:pt idx="79">
                  <c:v>0.25</c:v>
                </c:pt>
                <c:pt idx="80">
                  <c:v>0.28000020980834961</c:v>
                </c:pt>
                <c:pt idx="81">
                  <c:v>0.30000019073486328</c:v>
                </c:pt>
                <c:pt idx="82">
                  <c:v>0.32000017166137695</c:v>
                </c:pt>
                <c:pt idx="83">
                  <c:v>0.35000014305114746</c:v>
                </c:pt>
                <c:pt idx="84">
                  <c:v>0.37000012397766113</c:v>
                </c:pt>
                <c:pt idx="85">
                  <c:v>0.3900001049041748</c:v>
                </c:pt>
                <c:pt idx="86">
                  <c:v>0.41000008583068848</c:v>
                </c:pt>
                <c:pt idx="87">
                  <c:v>0.44000005722045898</c:v>
                </c:pt>
                <c:pt idx="88">
                  <c:v>0.46000003814697266</c:v>
                </c:pt>
                <c:pt idx="89">
                  <c:v>0.48000001907348633</c:v>
                </c:pt>
                <c:pt idx="90">
                  <c:v>0.51000022888183594</c:v>
                </c:pt>
                <c:pt idx="91">
                  <c:v>0.53000020980834961</c:v>
                </c:pt>
                <c:pt idx="92">
                  <c:v>0.55000019073486328</c:v>
                </c:pt>
                <c:pt idx="93">
                  <c:v>0.57000017166137695</c:v>
                </c:pt>
                <c:pt idx="94">
                  <c:v>0.60000014305114746</c:v>
                </c:pt>
                <c:pt idx="95">
                  <c:v>0.62000012397766113</c:v>
                </c:pt>
                <c:pt idx="96">
                  <c:v>0.6400001049041748</c:v>
                </c:pt>
                <c:pt idx="97">
                  <c:v>0.67000007629394531</c:v>
                </c:pt>
                <c:pt idx="98">
                  <c:v>0.69000005722045898</c:v>
                </c:pt>
                <c:pt idx="99">
                  <c:v>0.71000003814697266</c:v>
                </c:pt>
                <c:pt idx="100">
                  <c:v>0.74000000953674316</c:v>
                </c:pt>
                <c:pt idx="101">
                  <c:v>0.76000022888183594</c:v>
                </c:pt>
                <c:pt idx="102">
                  <c:v>0.78000020980834961</c:v>
                </c:pt>
                <c:pt idx="103">
                  <c:v>0.80000019073486328</c:v>
                </c:pt>
                <c:pt idx="104">
                  <c:v>0.83000016212463379</c:v>
                </c:pt>
                <c:pt idx="105">
                  <c:v>0.85000014305114746</c:v>
                </c:pt>
                <c:pt idx="106">
                  <c:v>0.87000012397766113</c:v>
                </c:pt>
                <c:pt idx="107">
                  <c:v>0.90000009536743164</c:v>
                </c:pt>
                <c:pt idx="108">
                  <c:v>0.92000007629394531</c:v>
                </c:pt>
                <c:pt idx="109">
                  <c:v>0.94000005722045898</c:v>
                </c:pt>
                <c:pt idx="110">
                  <c:v>0.96000003814697266</c:v>
                </c:pt>
                <c:pt idx="111">
                  <c:v>0.99000000953674316</c:v>
                </c:pt>
                <c:pt idx="112">
                  <c:v>1.0100002288818359</c:v>
                </c:pt>
                <c:pt idx="113">
                  <c:v>1.0300002098083496</c:v>
                </c:pt>
                <c:pt idx="114">
                  <c:v>1.0600001811981201</c:v>
                </c:pt>
                <c:pt idx="115">
                  <c:v>1.0800001621246338</c:v>
                </c:pt>
                <c:pt idx="116">
                  <c:v>1.1000001430511475</c:v>
                </c:pt>
                <c:pt idx="117">
                  <c:v>1.130000114440918</c:v>
                </c:pt>
                <c:pt idx="118">
                  <c:v>1.1500000953674316</c:v>
                </c:pt>
                <c:pt idx="119">
                  <c:v>1.1700000762939453</c:v>
                </c:pt>
                <c:pt idx="120">
                  <c:v>1.190000057220459</c:v>
                </c:pt>
                <c:pt idx="121">
                  <c:v>1.2200000286102295</c:v>
                </c:pt>
                <c:pt idx="122">
                  <c:v>1.2400000095367432</c:v>
                </c:pt>
                <c:pt idx="123">
                  <c:v>1.2600002288818359</c:v>
                </c:pt>
                <c:pt idx="124">
                  <c:v>1.2900002002716064</c:v>
                </c:pt>
                <c:pt idx="125">
                  <c:v>1.3100001811981201</c:v>
                </c:pt>
                <c:pt idx="126">
                  <c:v>1.3300001621246338</c:v>
                </c:pt>
                <c:pt idx="127">
                  <c:v>1.3500001430511475</c:v>
                </c:pt>
                <c:pt idx="128">
                  <c:v>1.380000114440918</c:v>
                </c:pt>
                <c:pt idx="129">
                  <c:v>1.4000000953674316</c:v>
                </c:pt>
                <c:pt idx="130">
                  <c:v>1.4200000762939453</c:v>
                </c:pt>
                <c:pt idx="131">
                  <c:v>1.4500000476837158</c:v>
                </c:pt>
                <c:pt idx="132">
                  <c:v>1.4700000286102295</c:v>
                </c:pt>
                <c:pt idx="133">
                  <c:v>1.4900000095367432</c:v>
                </c:pt>
                <c:pt idx="134">
                  <c:v>1.5100002288818359</c:v>
                </c:pt>
                <c:pt idx="135">
                  <c:v>1.5400002002716064</c:v>
                </c:pt>
                <c:pt idx="136">
                  <c:v>1.5600001811981201</c:v>
                </c:pt>
                <c:pt idx="137">
                  <c:v>1.5800001621246338</c:v>
                </c:pt>
                <c:pt idx="138">
                  <c:v>1.6100001335144043</c:v>
                </c:pt>
                <c:pt idx="139">
                  <c:v>1.630000114440918</c:v>
                </c:pt>
                <c:pt idx="140">
                  <c:v>1.6500000953674316</c:v>
                </c:pt>
                <c:pt idx="141">
                  <c:v>1.6700000762939453</c:v>
                </c:pt>
                <c:pt idx="142">
                  <c:v>1.690000057220459</c:v>
                </c:pt>
                <c:pt idx="143">
                  <c:v>1.7200000286102295</c:v>
                </c:pt>
                <c:pt idx="144">
                  <c:v>1.7400000095367432</c:v>
                </c:pt>
                <c:pt idx="145">
                  <c:v>1.7600002288818359</c:v>
                </c:pt>
                <c:pt idx="146">
                  <c:v>1.7900002002716064</c:v>
                </c:pt>
                <c:pt idx="147">
                  <c:v>1.8100001811981201</c:v>
                </c:pt>
                <c:pt idx="148">
                  <c:v>1.8300001621246338</c:v>
                </c:pt>
                <c:pt idx="149">
                  <c:v>1.8500001430511475</c:v>
                </c:pt>
                <c:pt idx="150">
                  <c:v>1.880000114440918</c:v>
                </c:pt>
                <c:pt idx="151">
                  <c:v>1.9000000953674316</c:v>
                </c:pt>
                <c:pt idx="152">
                  <c:v>1.9200000762939453</c:v>
                </c:pt>
                <c:pt idx="153">
                  <c:v>1.9500000476837158</c:v>
                </c:pt>
                <c:pt idx="154">
                  <c:v>1.9700000286102295</c:v>
                </c:pt>
                <c:pt idx="155">
                  <c:v>1.9900000095367432</c:v>
                </c:pt>
                <c:pt idx="156">
                  <c:v>2.0100002288818359</c:v>
                </c:pt>
                <c:pt idx="157">
                  <c:v>2.0400002002716064</c:v>
                </c:pt>
                <c:pt idx="158">
                  <c:v>2.0600001811981201</c:v>
                </c:pt>
                <c:pt idx="159">
                  <c:v>2.0800001621246338</c:v>
                </c:pt>
                <c:pt idx="160">
                  <c:v>2.1100001335144043</c:v>
                </c:pt>
                <c:pt idx="161">
                  <c:v>2.130000114440918</c:v>
                </c:pt>
                <c:pt idx="162">
                  <c:v>2.1500000953674316</c:v>
                </c:pt>
                <c:pt idx="163">
                  <c:v>2.1800000667572021</c:v>
                </c:pt>
                <c:pt idx="164">
                  <c:v>2.2000000476837158</c:v>
                </c:pt>
                <c:pt idx="165">
                  <c:v>2.2200000286102295</c:v>
                </c:pt>
                <c:pt idx="166">
                  <c:v>2.2400000095367432</c:v>
                </c:pt>
                <c:pt idx="167">
                  <c:v>2.2700002193450928</c:v>
                </c:pt>
                <c:pt idx="168">
                  <c:v>2.2900002002716064</c:v>
                </c:pt>
                <c:pt idx="169">
                  <c:v>2.3100001811981201</c:v>
                </c:pt>
                <c:pt idx="170">
                  <c:v>2.3400001525878906</c:v>
                </c:pt>
                <c:pt idx="171">
                  <c:v>2.3600001335144043</c:v>
                </c:pt>
                <c:pt idx="172">
                  <c:v>2.380000114440918</c:v>
                </c:pt>
                <c:pt idx="173">
                  <c:v>2.4000000953674316</c:v>
                </c:pt>
                <c:pt idx="174">
                  <c:v>2.4300000667572021</c:v>
                </c:pt>
                <c:pt idx="175">
                  <c:v>2.4500000476837158</c:v>
                </c:pt>
                <c:pt idx="176">
                  <c:v>2.4700000286102295</c:v>
                </c:pt>
                <c:pt idx="177">
                  <c:v>2.5</c:v>
                </c:pt>
                <c:pt idx="178">
                  <c:v>2.5200002193450928</c:v>
                </c:pt>
                <c:pt idx="179">
                  <c:v>2.5400002002716064</c:v>
                </c:pt>
                <c:pt idx="180">
                  <c:v>2.570000171661377</c:v>
                </c:pt>
                <c:pt idx="181">
                  <c:v>2.5900001525878906</c:v>
                </c:pt>
                <c:pt idx="182">
                  <c:v>2.6100001335144043</c:v>
                </c:pt>
                <c:pt idx="183">
                  <c:v>2.630000114440918</c:v>
                </c:pt>
                <c:pt idx="184">
                  <c:v>2.6600000858306885</c:v>
                </c:pt>
                <c:pt idx="185">
                  <c:v>2.6800000667572021</c:v>
                </c:pt>
                <c:pt idx="186">
                  <c:v>2.7000000476837158</c:v>
                </c:pt>
                <c:pt idx="187">
                  <c:v>2.7300000190734863</c:v>
                </c:pt>
                <c:pt idx="188">
                  <c:v>2.75</c:v>
                </c:pt>
                <c:pt idx="189">
                  <c:v>2.7700002193450928</c:v>
                </c:pt>
                <c:pt idx="190">
                  <c:v>2.7900002002716064</c:v>
                </c:pt>
                <c:pt idx="191">
                  <c:v>2.820000171661377</c:v>
                </c:pt>
                <c:pt idx="192">
                  <c:v>2.8400001525878906</c:v>
                </c:pt>
                <c:pt idx="193">
                  <c:v>2.8600001335144043</c:v>
                </c:pt>
                <c:pt idx="194">
                  <c:v>2.8900001049041748</c:v>
                </c:pt>
                <c:pt idx="195">
                  <c:v>2.9100000858306885</c:v>
                </c:pt>
                <c:pt idx="196">
                  <c:v>2.9300000667572021</c:v>
                </c:pt>
                <c:pt idx="197">
                  <c:v>2.9600000381469727</c:v>
                </c:pt>
                <c:pt idx="198">
                  <c:v>2.9800000190734863</c:v>
                </c:pt>
                <c:pt idx="199">
                  <c:v>3</c:v>
                </c:pt>
                <c:pt idx="200">
                  <c:v>3.0200002193450928</c:v>
                </c:pt>
                <c:pt idx="201">
                  <c:v>3.0500001907348633</c:v>
                </c:pt>
                <c:pt idx="202">
                  <c:v>3.070000171661377</c:v>
                </c:pt>
                <c:pt idx="203">
                  <c:v>3.0900001525878906</c:v>
                </c:pt>
                <c:pt idx="204">
                  <c:v>3.1200001239776611</c:v>
                </c:pt>
                <c:pt idx="205">
                  <c:v>3.1400001049041748</c:v>
                </c:pt>
                <c:pt idx="206">
                  <c:v>3.1600000858306885</c:v>
                </c:pt>
                <c:pt idx="207">
                  <c:v>3.1800000667572021</c:v>
                </c:pt>
                <c:pt idx="208">
                  <c:v>3.2100000381469727</c:v>
                </c:pt>
                <c:pt idx="209">
                  <c:v>3.2300000190734863</c:v>
                </c:pt>
                <c:pt idx="210">
                  <c:v>3.25</c:v>
                </c:pt>
                <c:pt idx="211">
                  <c:v>3.2800002098083496</c:v>
                </c:pt>
                <c:pt idx="212">
                  <c:v>3.3000001907348633</c:v>
                </c:pt>
                <c:pt idx="213">
                  <c:v>3.320000171661377</c:v>
                </c:pt>
                <c:pt idx="214">
                  <c:v>3.3500001430511475</c:v>
                </c:pt>
                <c:pt idx="215">
                  <c:v>3.3700001239776611</c:v>
                </c:pt>
                <c:pt idx="216">
                  <c:v>3.3900001049041748</c:v>
                </c:pt>
                <c:pt idx="217">
                  <c:v>3.4100000858306885</c:v>
                </c:pt>
                <c:pt idx="218">
                  <c:v>3.440000057220459</c:v>
                </c:pt>
                <c:pt idx="219">
                  <c:v>3.4600000381469727</c:v>
                </c:pt>
                <c:pt idx="220">
                  <c:v>3.4800000190734863</c:v>
                </c:pt>
                <c:pt idx="221">
                  <c:v>3.5</c:v>
                </c:pt>
                <c:pt idx="222">
                  <c:v>3.5300002098083496</c:v>
                </c:pt>
                <c:pt idx="223">
                  <c:v>3.5500001907348633</c:v>
                </c:pt>
                <c:pt idx="224">
                  <c:v>3.570000171661377</c:v>
                </c:pt>
                <c:pt idx="225">
                  <c:v>3.6000001430511475</c:v>
                </c:pt>
                <c:pt idx="226">
                  <c:v>3.6200001239776611</c:v>
                </c:pt>
                <c:pt idx="227">
                  <c:v>3.6400001049041748</c:v>
                </c:pt>
                <c:pt idx="228">
                  <c:v>3.6600000858306885</c:v>
                </c:pt>
                <c:pt idx="229">
                  <c:v>3.690000057220459</c:v>
                </c:pt>
                <c:pt idx="230">
                  <c:v>3.7100000381469727</c:v>
                </c:pt>
                <c:pt idx="231">
                  <c:v>3.7300000190734863</c:v>
                </c:pt>
                <c:pt idx="232">
                  <c:v>3.75</c:v>
                </c:pt>
                <c:pt idx="233">
                  <c:v>3.7800002098083496</c:v>
                </c:pt>
                <c:pt idx="234">
                  <c:v>3.8000001907348633</c:v>
                </c:pt>
                <c:pt idx="235">
                  <c:v>3.820000171661377</c:v>
                </c:pt>
                <c:pt idx="236">
                  <c:v>3.8500001430511475</c:v>
                </c:pt>
                <c:pt idx="237">
                  <c:v>3.8700001239776611</c:v>
                </c:pt>
                <c:pt idx="238">
                  <c:v>3.8900001049041748</c:v>
                </c:pt>
                <c:pt idx="239">
                  <c:v>3.9100000858306885</c:v>
                </c:pt>
                <c:pt idx="240">
                  <c:v>3.940000057220459</c:v>
                </c:pt>
                <c:pt idx="241">
                  <c:v>3.9600000381469727</c:v>
                </c:pt>
                <c:pt idx="242">
                  <c:v>3.9800000190734863</c:v>
                </c:pt>
                <c:pt idx="243">
                  <c:v>4.0100002288818359</c:v>
                </c:pt>
                <c:pt idx="244">
                  <c:v>4.0300002098083496</c:v>
                </c:pt>
                <c:pt idx="245">
                  <c:v>4.0500001907348633</c:v>
                </c:pt>
                <c:pt idx="246">
                  <c:v>4.070000171661377</c:v>
                </c:pt>
                <c:pt idx="247">
                  <c:v>4.1000001430511475</c:v>
                </c:pt>
                <c:pt idx="248">
                  <c:v>4.1200001239776611</c:v>
                </c:pt>
                <c:pt idx="249">
                  <c:v>4.1400001049041748</c:v>
                </c:pt>
                <c:pt idx="250">
                  <c:v>4.1700000762939453</c:v>
                </c:pt>
                <c:pt idx="251">
                  <c:v>4.190000057220459</c:v>
                </c:pt>
                <c:pt idx="252">
                  <c:v>4.2100000381469727</c:v>
                </c:pt>
                <c:pt idx="253">
                  <c:v>4.2400000095367432</c:v>
                </c:pt>
                <c:pt idx="254">
                  <c:v>4.2600002288818359</c:v>
                </c:pt>
                <c:pt idx="255">
                  <c:v>4.2800002098083496</c:v>
                </c:pt>
                <c:pt idx="256">
                  <c:v>4.3000001907348633</c:v>
                </c:pt>
                <c:pt idx="257">
                  <c:v>4.3300001621246338</c:v>
                </c:pt>
                <c:pt idx="258">
                  <c:v>4.3500001430511475</c:v>
                </c:pt>
                <c:pt idx="259">
                  <c:v>4.3700001239776611</c:v>
                </c:pt>
                <c:pt idx="260">
                  <c:v>4.4000000953674316</c:v>
                </c:pt>
                <c:pt idx="261">
                  <c:v>4.4200000762939453</c:v>
                </c:pt>
                <c:pt idx="262">
                  <c:v>4.440000057220459</c:v>
                </c:pt>
                <c:pt idx="263">
                  <c:v>4.4600000381469727</c:v>
                </c:pt>
                <c:pt idx="264">
                  <c:v>4.4900000095367432</c:v>
                </c:pt>
                <c:pt idx="265">
                  <c:v>4.5100002288818359</c:v>
                </c:pt>
                <c:pt idx="266">
                  <c:v>4.5300002098083496</c:v>
                </c:pt>
                <c:pt idx="267">
                  <c:v>4.5600001811981201</c:v>
                </c:pt>
                <c:pt idx="268">
                  <c:v>4.5800001621246338</c:v>
                </c:pt>
                <c:pt idx="269">
                  <c:v>4.6000001430511475</c:v>
                </c:pt>
                <c:pt idx="270">
                  <c:v>4.630000114440918</c:v>
                </c:pt>
                <c:pt idx="271">
                  <c:v>4.6500000953674316</c:v>
                </c:pt>
                <c:pt idx="272">
                  <c:v>4.6700000762939453</c:v>
                </c:pt>
                <c:pt idx="273">
                  <c:v>4.690000057220459</c:v>
                </c:pt>
                <c:pt idx="274">
                  <c:v>4.7200000286102295</c:v>
                </c:pt>
                <c:pt idx="275">
                  <c:v>4.7400000095367432</c:v>
                </c:pt>
                <c:pt idx="276">
                  <c:v>4.7600002288818359</c:v>
                </c:pt>
                <c:pt idx="277">
                  <c:v>4.7900002002716064</c:v>
                </c:pt>
                <c:pt idx="278">
                  <c:v>4.8100001811981201</c:v>
                </c:pt>
                <c:pt idx="279">
                  <c:v>4.8300001621246338</c:v>
                </c:pt>
                <c:pt idx="280">
                  <c:v>4.8500001430511475</c:v>
                </c:pt>
                <c:pt idx="281">
                  <c:v>4.880000114440918</c:v>
                </c:pt>
                <c:pt idx="282">
                  <c:v>4.9000000953674316</c:v>
                </c:pt>
                <c:pt idx="283">
                  <c:v>4.9200000762939453</c:v>
                </c:pt>
                <c:pt idx="284">
                  <c:v>4.9500000476837158</c:v>
                </c:pt>
                <c:pt idx="285">
                  <c:v>4.9700000286102295</c:v>
                </c:pt>
                <c:pt idx="286">
                  <c:v>4.9900000095367432</c:v>
                </c:pt>
                <c:pt idx="287">
                  <c:v>5.0200002193450928</c:v>
                </c:pt>
                <c:pt idx="288">
                  <c:v>5.7300000190734863</c:v>
                </c:pt>
                <c:pt idx="289">
                  <c:v>5.7300000190734863</c:v>
                </c:pt>
                <c:pt idx="290">
                  <c:v>5.7300000190734863</c:v>
                </c:pt>
                <c:pt idx="291">
                  <c:v>5.7300000190734863</c:v>
                </c:pt>
                <c:pt idx="292">
                  <c:v>5.7300000190734863</c:v>
                </c:pt>
                <c:pt idx="293">
                  <c:v>5.7300000190734863</c:v>
                </c:pt>
                <c:pt idx="294">
                  <c:v>5.7300000190734863</c:v>
                </c:pt>
                <c:pt idx="295">
                  <c:v>5.7300000190734863</c:v>
                </c:pt>
                <c:pt idx="296">
                  <c:v>5.7300000190734863</c:v>
                </c:pt>
                <c:pt idx="297">
                  <c:v>5.7300000190734863</c:v>
                </c:pt>
                <c:pt idx="298">
                  <c:v>5.7300000190734863</c:v>
                </c:pt>
                <c:pt idx="299">
                  <c:v>5.7300000190734863</c:v>
                </c:pt>
                <c:pt idx="300">
                  <c:v>5.7300000190734863</c:v>
                </c:pt>
                <c:pt idx="301">
                  <c:v>5.7300000190734863</c:v>
                </c:pt>
                <c:pt idx="302">
                  <c:v>5.7300000190734863</c:v>
                </c:pt>
                <c:pt idx="303">
                  <c:v>5.7300000190734863</c:v>
                </c:pt>
                <c:pt idx="304">
                  <c:v>5.7300000190734863</c:v>
                </c:pt>
                <c:pt idx="305">
                  <c:v>5.7300000190734863</c:v>
                </c:pt>
                <c:pt idx="306">
                  <c:v>5.7300000190734863</c:v>
                </c:pt>
                <c:pt idx="307">
                  <c:v>5.7300000190734863</c:v>
                </c:pt>
                <c:pt idx="308">
                  <c:v>5.7300000190734863</c:v>
                </c:pt>
                <c:pt idx="309">
                  <c:v>5.7300000190734863</c:v>
                </c:pt>
                <c:pt idx="310">
                  <c:v>5.7300000190734863</c:v>
                </c:pt>
                <c:pt idx="311">
                  <c:v>5.7300000190734863</c:v>
                </c:pt>
                <c:pt idx="312">
                  <c:v>5.7300000190734863</c:v>
                </c:pt>
                <c:pt idx="313">
                  <c:v>5.7400000095367432</c:v>
                </c:pt>
                <c:pt idx="314">
                  <c:v>5.7400000095367432</c:v>
                </c:pt>
                <c:pt idx="315">
                  <c:v>5.7400000095367432</c:v>
                </c:pt>
                <c:pt idx="316">
                  <c:v>5.7400000095367432</c:v>
                </c:pt>
                <c:pt idx="317">
                  <c:v>5.7400000095367432</c:v>
                </c:pt>
                <c:pt idx="318">
                  <c:v>5.7400000095367432</c:v>
                </c:pt>
                <c:pt idx="319">
                  <c:v>5.75</c:v>
                </c:pt>
                <c:pt idx="320">
                  <c:v>5.7700002193450928</c:v>
                </c:pt>
                <c:pt idx="321">
                  <c:v>5.7900002002716064</c:v>
                </c:pt>
                <c:pt idx="322">
                  <c:v>5.8100001811981201</c:v>
                </c:pt>
                <c:pt idx="323">
                  <c:v>5.8400001525878906</c:v>
                </c:pt>
                <c:pt idx="324">
                  <c:v>5.8600001335144043</c:v>
                </c:pt>
                <c:pt idx="325">
                  <c:v>5.880000114440918</c:v>
                </c:pt>
                <c:pt idx="326">
                  <c:v>5.9000000953674316</c:v>
                </c:pt>
                <c:pt idx="327">
                  <c:v>5.9300000667572021</c:v>
                </c:pt>
                <c:pt idx="328">
                  <c:v>5.9500000476837158</c:v>
                </c:pt>
                <c:pt idx="329">
                  <c:v>5.9700000286102295</c:v>
                </c:pt>
                <c:pt idx="330">
                  <c:v>6</c:v>
                </c:pt>
                <c:pt idx="331">
                  <c:v>6.0200002193450928</c:v>
                </c:pt>
                <c:pt idx="332">
                  <c:v>6.0400002002716064</c:v>
                </c:pt>
                <c:pt idx="333">
                  <c:v>6.070000171661377</c:v>
                </c:pt>
                <c:pt idx="334">
                  <c:v>6.0900001525878906</c:v>
                </c:pt>
                <c:pt idx="335">
                  <c:v>6.1100001335144043</c:v>
                </c:pt>
                <c:pt idx="336">
                  <c:v>6.130000114440918</c:v>
                </c:pt>
                <c:pt idx="337">
                  <c:v>6.1600000858306885</c:v>
                </c:pt>
                <c:pt idx="338">
                  <c:v>6.1800000667572021</c:v>
                </c:pt>
                <c:pt idx="339">
                  <c:v>6.2000000476837158</c:v>
                </c:pt>
                <c:pt idx="340">
                  <c:v>6.2300000190734863</c:v>
                </c:pt>
                <c:pt idx="341">
                  <c:v>6.25</c:v>
                </c:pt>
                <c:pt idx="342">
                  <c:v>6.2700002193450928</c:v>
                </c:pt>
                <c:pt idx="343">
                  <c:v>6.2900002002716064</c:v>
                </c:pt>
                <c:pt idx="344">
                  <c:v>6.320000171661377</c:v>
                </c:pt>
                <c:pt idx="345">
                  <c:v>6.3400001525878906</c:v>
                </c:pt>
                <c:pt idx="346">
                  <c:v>6.3600001335144043</c:v>
                </c:pt>
                <c:pt idx="347">
                  <c:v>6.3900001049041748</c:v>
                </c:pt>
                <c:pt idx="348">
                  <c:v>6.4100000858306885</c:v>
                </c:pt>
                <c:pt idx="349">
                  <c:v>6.4300000667572021</c:v>
                </c:pt>
                <c:pt idx="350">
                  <c:v>6.4600000381469727</c:v>
                </c:pt>
                <c:pt idx="351">
                  <c:v>6.4800000190734863</c:v>
                </c:pt>
                <c:pt idx="352">
                  <c:v>6.5</c:v>
                </c:pt>
                <c:pt idx="353">
                  <c:v>6.5200002193450928</c:v>
                </c:pt>
                <c:pt idx="354">
                  <c:v>6.5500001907348633</c:v>
                </c:pt>
                <c:pt idx="355">
                  <c:v>6.570000171661377</c:v>
                </c:pt>
                <c:pt idx="356">
                  <c:v>6.5900001525878906</c:v>
                </c:pt>
                <c:pt idx="357">
                  <c:v>6.6200001239776611</c:v>
                </c:pt>
                <c:pt idx="358">
                  <c:v>6.6400001049041748</c:v>
                </c:pt>
                <c:pt idx="359">
                  <c:v>6.6600000858306885</c:v>
                </c:pt>
                <c:pt idx="360">
                  <c:v>6.6800000667572021</c:v>
                </c:pt>
                <c:pt idx="361">
                  <c:v>6.7100000381469727</c:v>
                </c:pt>
                <c:pt idx="362">
                  <c:v>6.7300000190734863</c:v>
                </c:pt>
                <c:pt idx="363">
                  <c:v>6.75</c:v>
                </c:pt>
                <c:pt idx="364">
                  <c:v>6.7800002098083496</c:v>
                </c:pt>
                <c:pt idx="365">
                  <c:v>6.8000001907348633</c:v>
                </c:pt>
                <c:pt idx="366">
                  <c:v>6.820000171661377</c:v>
                </c:pt>
                <c:pt idx="367">
                  <c:v>6.8500001430511475</c:v>
                </c:pt>
                <c:pt idx="368">
                  <c:v>6.8700001239776611</c:v>
                </c:pt>
                <c:pt idx="369">
                  <c:v>6.8900001049041748</c:v>
                </c:pt>
                <c:pt idx="370">
                  <c:v>6.9100000858306885</c:v>
                </c:pt>
                <c:pt idx="371">
                  <c:v>6.940000057220459</c:v>
                </c:pt>
                <c:pt idx="372">
                  <c:v>6.9600000381469727</c:v>
                </c:pt>
                <c:pt idx="373">
                  <c:v>6.9800000190734863</c:v>
                </c:pt>
                <c:pt idx="374">
                  <c:v>7.0100002288818359</c:v>
                </c:pt>
                <c:pt idx="375">
                  <c:v>7.0300002098083496</c:v>
                </c:pt>
                <c:pt idx="376">
                  <c:v>7.0500001907348633</c:v>
                </c:pt>
                <c:pt idx="377">
                  <c:v>7.0800001621246338</c:v>
                </c:pt>
                <c:pt idx="378">
                  <c:v>7.1000001430511475</c:v>
                </c:pt>
                <c:pt idx="379">
                  <c:v>7.1200001239776611</c:v>
                </c:pt>
                <c:pt idx="380">
                  <c:v>7.1400001049041748</c:v>
                </c:pt>
                <c:pt idx="381">
                  <c:v>7.1700000762939453</c:v>
                </c:pt>
                <c:pt idx="382">
                  <c:v>7.190000057220459</c:v>
                </c:pt>
                <c:pt idx="383">
                  <c:v>7.2100000381469727</c:v>
                </c:pt>
                <c:pt idx="384">
                  <c:v>7.2400000095367432</c:v>
                </c:pt>
                <c:pt idx="385">
                  <c:v>7.2600002288818359</c:v>
                </c:pt>
                <c:pt idx="386">
                  <c:v>7.2800002098083496</c:v>
                </c:pt>
                <c:pt idx="387">
                  <c:v>7.3000001907348633</c:v>
                </c:pt>
                <c:pt idx="388">
                  <c:v>7.3300001621246338</c:v>
                </c:pt>
                <c:pt idx="389">
                  <c:v>7.3500001430511475</c:v>
                </c:pt>
                <c:pt idx="390">
                  <c:v>7.3700001239776611</c:v>
                </c:pt>
                <c:pt idx="391">
                  <c:v>7.4000000953674316</c:v>
                </c:pt>
                <c:pt idx="392">
                  <c:v>7.4200000762939453</c:v>
                </c:pt>
                <c:pt idx="393">
                  <c:v>7.440000057220459</c:v>
                </c:pt>
                <c:pt idx="394">
                  <c:v>7.4700000286102295</c:v>
                </c:pt>
                <c:pt idx="395">
                  <c:v>7.4900000095367432</c:v>
                </c:pt>
                <c:pt idx="396">
                  <c:v>7.5100002288818359</c:v>
                </c:pt>
                <c:pt idx="397">
                  <c:v>7.5300002098083496</c:v>
                </c:pt>
                <c:pt idx="398">
                  <c:v>7.5600001811981201</c:v>
                </c:pt>
                <c:pt idx="399">
                  <c:v>7.5800001621246338</c:v>
                </c:pt>
                <c:pt idx="400">
                  <c:v>7.6000001430511475</c:v>
                </c:pt>
                <c:pt idx="401">
                  <c:v>7.630000114440918</c:v>
                </c:pt>
                <c:pt idx="402">
                  <c:v>7.6500000953674316</c:v>
                </c:pt>
                <c:pt idx="403">
                  <c:v>7.6700000762939453</c:v>
                </c:pt>
                <c:pt idx="404">
                  <c:v>7.690000057220459</c:v>
                </c:pt>
                <c:pt idx="405">
                  <c:v>7.7200000286102295</c:v>
                </c:pt>
                <c:pt idx="406">
                  <c:v>7.7400000095367432</c:v>
                </c:pt>
                <c:pt idx="407">
                  <c:v>7.7600002288818359</c:v>
                </c:pt>
                <c:pt idx="408">
                  <c:v>7.7800002098083496</c:v>
                </c:pt>
                <c:pt idx="409">
                  <c:v>7.8100001811981201</c:v>
                </c:pt>
                <c:pt idx="410">
                  <c:v>7.8300001621246338</c:v>
                </c:pt>
                <c:pt idx="411">
                  <c:v>7.8500001430511475</c:v>
                </c:pt>
                <c:pt idx="412">
                  <c:v>7.8700001239776611</c:v>
                </c:pt>
                <c:pt idx="413">
                  <c:v>7.9000000953674316</c:v>
                </c:pt>
                <c:pt idx="414">
                  <c:v>7.9200000762939453</c:v>
                </c:pt>
                <c:pt idx="415">
                  <c:v>7.940000057220459</c:v>
                </c:pt>
                <c:pt idx="416">
                  <c:v>7.9700000286102295</c:v>
                </c:pt>
                <c:pt idx="417">
                  <c:v>7.9900000095367432</c:v>
                </c:pt>
                <c:pt idx="418">
                  <c:v>8.0100002288818359</c:v>
                </c:pt>
                <c:pt idx="419">
                  <c:v>8.0300002098083496</c:v>
                </c:pt>
                <c:pt idx="420">
                  <c:v>8.0600001811981201</c:v>
                </c:pt>
                <c:pt idx="421">
                  <c:v>8.0800001621246338</c:v>
                </c:pt>
                <c:pt idx="422">
                  <c:v>8.1000001430511475</c:v>
                </c:pt>
                <c:pt idx="423">
                  <c:v>8.130000114440918</c:v>
                </c:pt>
                <c:pt idx="424">
                  <c:v>8.1500000953674316</c:v>
                </c:pt>
                <c:pt idx="425">
                  <c:v>8.1700000762939453</c:v>
                </c:pt>
                <c:pt idx="426">
                  <c:v>8.190000057220459</c:v>
                </c:pt>
                <c:pt idx="427">
                  <c:v>8.2200000286102295</c:v>
                </c:pt>
                <c:pt idx="428">
                  <c:v>8.2400000095367432</c:v>
                </c:pt>
                <c:pt idx="429">
                  <c:v>8.2600002288818359</c:v>
                </c:pt>
                <c:pt idx="430">
                  <c:v>8.2900002002716064</c:v>
                </c:pt>
                <c:pt idx="431">
                  <c:v>8.3100001811981201</c:v>
                </c:pt>
                <c:pt idx="432">
                  <c:v>8.3300001621246338</c:v>
                </c:pt>
                <c:pt idx="433">
                  <c:v>8.3500001430511475</c:v>
                </c:pt>
                <c:pt idx="434">
                  <c:v>8.380000114440918</c:v>
                </c:pt>
                <c:pt idx="435">
                  <c:v>8.4000000953674316</c:v>
                </c:pt>
                <c:pt idx="436">
                  <c:v>8.4200000762939453</c:v>
                </c:pt>
                <c:pt idx="437">
                  <c:v>8.4500000476837158</c:v>
                </c:pt>
                <c:pt idx="438">
                  <c:v>8.4700000286102295</c:v>
                </c:pt>
                <c:pt idx="439">
                  <c:v>8.4900000095367432</c:v>
                </c:pt>
                <c:pt idx="440">
                  <c:v>8.5200002193450928</c:v>
                </c:pt>
                <c:pt idx="441">
                  <c:v>8.5400002002716064</c:v>
                </c:pt>
                <c:pt idx="442">
                  <c:v>8.5600001811981201</c:v>
                </c:pt>
                <c:pt idx="443">
                  <c:v>8.5800001621246338</c:v>
                </c:pt>
                <c:pt idx="444">
                  <c:v>8.6100001335144043</c:v>
                </c:pt>
                <c:pt idx="445">
                  <c:v>8.630000114440918</c:v>
                </c:pt>
                <c:pt idx="446">
                  <c:v>8.6500000953674316</c:v>
                </c:pt>
                <c:pt idx="447">
                  <c:v>8.6800000667572021</c:v>
                </c:pt>
                <c:pt idx="448">
                  <c:v>8.7000000476837158</c:v>
                </c:pt>
                <c:pt idx="449">
                  <c:v>8.7200000286102295</c:v>
                </c:pt>
                <c:pt idx="450">
                  <c:v>8.7400000095367432</c:v>
                </c:pt>
                <c:pt idx="451">
                  <c:v>8.7700002193450928</c:v>
                </c:pt>
                <c:pt idx="452">
                  <c:v>8.7900002002716064</c:v>
                </c:pt>
                <c:pt idx="453">
                  <c:v>8.8100001811981201</c:v>
                </c:pt>
                <c:pt idx="454">
                  <c:v>8.8400001525878906</c:v>
                </c:pt>
                <c:pt idx="455">
                  <c:v>8.8600001335144043</c:v>
                </c:pt>
                <c:pt idx="456">
                  <c:v>8.880000114440918</c:v>
                </c:pt>
                <c:pt idx="457">
                  <c:v>8.9100000858306885</c:v>
                </c:pt>
                <c:pt idx="458">
                  <c:v>8.9300000667572021</c:v>
                </c:pt>
                <c:pt idx="459">
                  <c:v>8.9500000476837158</c:v>
                </c:pt>
                <c:pt idx="460">
                  <c:v>8.9700000286102295</c:v>
                </c:pt>
                <c:pt idx="461">
                  <c:v>9</c:v>
                </c:pt>
                <c:pt idx="462">
                  <c:v>9.0200002193450928</c:v>
                </c:pt>
                <c:pt idx="463">
                  <c:v>9.0400002002716064</c:v>
                </c:pt>
                <c:pt idx="464">
                  <c:v>9.070000171661377</c:v>
                </c:pt>
                <c:pt idx="465">
                  <c:v>9.0900001525878906</c:v>
                </c:pt>
                <c:pt idx="466">
                  <c:v>9.1100001335144043</c:v>
                </c:pt>
                <c:pt idx="467">
                  <c:v>9.130000114440918</c:v>
                </c:pt>
                <c:pt idx="468">
                  <c:v>9.1600000858306885</c:v>
                </c:pt>
                <c:pt idx="469">
                  <c:v>9.1800000667572021</c:v>
                </c:pt>
                <c:pt idx="470">
                  <c:v>9.2000000476837158</c:v>
                </c:pt>
                <c:pt idx="471">
                  <c:v>9.2300000190734863</c:v>
                </c:pt>
                <c:pt idx="472">
                  <c:v>9.25</c:v>
                </c:pt>
                <c:pt idx="473">
                  <c:v>9.2700002193450928</c:v>
                </c:pt>
                <c:pt idx="474">
                  <c:v>9.3000001907348633</c:v>
                </c:pt>
                <c:pt idx="475">
                  <c:v>9.320000171661377</c:v>
                </c:pt>
                <c:pt idx="476">
                  <c:v>9.3400001525878906</c:v>
                </c:pt>
                <c:pt idx="477">
                  <c:v>9.3600001335144043</c:v>
                </c:pt>
                <c:pt idx="478">
                  <c:v>9.3900001049041748</c:v>
                </c:pt>
                <c:pt idx="479">
                  <c:v>9.4100000858306885</c:v>
                </c:pt>
                <c:pt idx="480">
                  <c:v>9.4300000667572021</c:v>
                </c:pt>
                <c:pt idx="481">
                  <c:v>9.4600000381469727</c:v>
                </c:pt>
                <c:pt idx="482">
                  <c:v>9.4800000190734863</c:v>
                </c:pt>
                <c:pt idx="483">
                  <c:v>9.5</c:v>
                </c:pt>
                <c:pt idx="484">
                  <c:v>9.5200002193450928</c:v>
                </c:pt>
                <c:pt idx="485">
                  <c:v>9.5500001907348633</c:v>
                </c:pt>
                <c:pt idx="486">
                  <c:v>9.570000171661377</c:v>
                </c:pt>
                <c:pt idx="487">
                  <c:v>9.5900001525878906</c:v>
                </c:pt>
                <c:pt idx="488">
                  <c:v>9.6200001239776611</c:v>
                </c:pt>
                <c:pt idx="489">
                  <c:v>9.6400001049041748</c:v>
                </c:pt>
                <c:pt idx="490">
                  <c:v>9.6600000858306885</c:v>
                </c:pt>
                <c:pt idx="491">
                  <c:v>9.6800000667572021</c:v>
                </c:pt>
                <c:pt idx="492">
                  <c:v>9.7100000381469727</c:v>
                </c:pt>
                <c:pt idx="493">
                  <c:v>9.7300000190734863</c:v>
                </c:pt>
                <c:pt idx="494">
                  <c:v>9.75</c:v>
                </c:pt>
                <c:pt idx="495">
                  <c:v>9.7800002098083496</c:v>
                </c:pt>
                <c:pt idx="496">
                  <c:v>9.8000001907348633</c:v>
                </c:pt>
                <c:pt idx="497">
                  <c:v>9.820000171661377</c:v>
                </c:pt>
                <c:pt idx="498">
                  <c:v>9.8400001525878906</c:v>
                </c:pt>
                <c:pt idx="499">
                  <c:v>9.8700001239776611</c:v>
                </c:pt>
                <c:pt idx="500">
                  <c:v>9.8900001049041748</c:v>
                </c:pt>
                <c:pt idx="501">
                  <c:v>9.9100000858306885</c:v>
                </c:pt>
                <c:pt idx="502">
                  <c:v>9.9300000667572021</c:v>
                </c:pt>
                <c:pt idx="503">
                  <c:v>9.9600000381469727</c:v>
                </c:pt>
                <c:pt idx="504">
                  <c:v>9.9800000190734863</c:v>
                </c:pt>
                <c:pt idx="505">
                  <c:v>10</c:v>
                </c:pt>
                <c:pt idx="506">
                  <c:v>10.03000020980835</c:v>
                </c:pt>
                <c:pt idx="507">
                  <c:v>10.050000190734863</c:v>
                </c:pt>
                <c:pt idx="508">
                  <c:v>10.070000171661377</c:v>
                </c:pt>
                <c:pt idx="509">
                  <c:v>10.090000152587891</c:v>
                </c:pt>
                <c:pt idx="510">
                  <c:v>10.120000123977661</c:v>
                </c:pt>
                <c:pt idx="511">
                  <c:v>10.140000104904175</c:v>
                </c:pt>
                <c:pt idx="512">
                  <c:v>10.160000085830688</c:v>
                </c:pt>
                <c:pt idx="513">
                  <c:v>10.190000057220459</c:v>
                </c:pt>
                <c:pt idx="514">
                  <c:v>10.210000038146973</c:v>
                </c:pt>
                <c:pt idx="515">
                  <c:v>10.230000019073486</c:v>
                </c:pt>
                <c:pt idx="516">
                  <c:v>10.25</c:v>
                </c:pt>
                <c:pt idx="517">
                  <c:v>10.28000020980835</c:v>
                </c:pt>
                <c:pt idx="518">
                  <c:v>10.300000190734863</c:v>
                </c:pt>
                <c:pt idx="519">
                  <c:v>10.320000171661377</c:v>
                </c:pt>
                <c:pt idx="520">
                  <c:v>10.350000143051147</c:v>
                </c:pt>
                <c:pt idx="521">
                  <c:v>10.370000123977661</c:v>
                </c:pt>
                <c:pt idx="522">
                  <c:v>10.390000104904175</c:v>
                </c:pt>
                <c:pt idx="523">
                  <c:v>10.410000085830688</c:v>
                </c:pt>
                <c:pt idx="524">
                  <c:v>10.440000057220459</c:v>
                </c:pt>
                <c:pt idx="525">
                  <c:v>10.460000038146973</c:v>
                </c:pt>
                <c:pt idx="526">
                  <c:v>10.480000019073486</c:v>
                </c:pt>
                <c:pt idx="527">
                  <c:v>10.510000228881836</c:v>
                </c:pt>
                <c:pt idx="528">
                  <c:v>10.53000020980835</c:v>
                </c:pt>
                <c:pt idx="529">
                  <c:v>10.550000190734863</c:v>
                </c:pt>
                <c:pt idx="530">
                  <c:v>10.580000162124634</c:v>
                </c:pt>
                <c:pt idx="531">
                  <c:v>10.600000143051147</c:v>
                </c:pt>
                <c:pt idx="532">
                  <c:v>10.620000123977661</c:v>
                </c:pt>
                <c:pt idx="533">
                  <c:v>10.640000104904175</c:v>
                </c:pt>
                <c:pt idx="534">
                  <c:v>10.670000076293945</c:v>
                </c:pt>
                <c:pt idx="535">
                  <c:v>10.690000057220459</c:v>
                </c:pt>
                <c:pt idx="536">
                  <c:v>10.710000038146973</c:v>
                </c:pt>
                <c:pt idx="537">
                  <c:v>10.740000009536743</c:v>
                </c:pt>
                <c:pt idx="538">
                  <c:v>12.320000171661377</c:v>
                </c:pt>
                <c:pt idx="539">
                  <c:v>12.320000171661377</c:v>
                </c:pt>
                <c:pt idx="540">
                  <c:v>12.320000171661377</c:v>
                </c:pt>
                <c:pt idx="541">
                  <c:v>12.320000171661377</c:v>
                </c:pt>
                <c:pt idx="542">
                  <c:v>12.320000171661377</c:v>
                </c:pt>
                <c:pt idx="543">
                  <c:v>12.320000171661377</c:v>
                </c:pt>
                <c:pt idx="544">
                  <c:v>12.320000171661377</c:v>
                </c:pt>
                <c:pt idx="545">
                  <c:v>12.320000171661377</c:v>
                </c:pt>
                <c:pt idx="546">
                  <c:v>12.320000171661377</c:v>
                </c:pt>
                <c:pt idx="547">
                  <c:v>12.320000171661377</c:v>
                </c:pt>
                <c:pt idx="548">
                  <c:v>12.320000171661377</c:v>
                </c:pt>
                <c:pt idx="549">
                  <c:v>12.320000171661377</c:v>
                </c:pt>
                <c:pt idx="550">
                  <c:v>12.320000171661377</c:v>
                </c:pt>
                <c:pt idx="551">
                  <c:v>12.320000171661377</c:v>
                </c:pt>
                <c:pt idx="552">
                  <c:v>12.320000171661377</c:v>
                </c:pt>
                <c:pt idx="553">
                  <c:v>12.330000162124634</c:v>
                </c:pt>
                <c:pt idx="554">
                  <c:v>12.330000162124634</c:v>
                </c:pt>
                <c:pt idx="555">
                  <c:v>12.330000162124634</c:v>
                </c:pt>
                <c:pt idx="556">
                  <c:v>12.330000162124634</c:v>
                </c:pt>
                <c:pt idx="557">
                  <c:v>12.330000162124634</c:v>
                </c:pt>
                <c:pt idx="558">
                  <c:v>12.330000162124634</c:v>
                </c:pt>
                <c:pt idx="559">
                  <c:v>12.330000162124634</c:v>
                </c:pt>
                <c:pt idx="560">
                  <c:v>12.330000162124634</c:v>
                </c:pt>
                <c:pt idx="561">
                  <c:v>12.330000162124634</c:v>
                </c:pt>
                <c:pt idx="562">
                  <c:v>12.330000162124634</c:v>
                </c:pt>
                <c:pt idx="563">
                  <c:v>12.330000162124634</c:v>
                </c:pt>
                <c:pt idx="564">
                  <c:v>12.330000162124634</c:v>
                </c:pt>
                <c:pt idx="565">
                  <c:v>12.330000162124634</c:v>
                </c:pt>
                <c:pt idx="566">
                  <c:v>12.330000162124634</c:v>
                </c:pt>
                <c:pt idx="567">
                  <c:v>12.330000162124634</c:v>
                </c:pt>
                <c:pt idx="568">
                  <c:v>12.330000162124634</c:v>
                </c:pt>
                <c:pt idx="569">
                  <c:v>12.330000162124634</c:v>
                </c:pt>
                <c:pt idx="570">
                  <c:v>12.330000162124634</c:v>
                </c:pt>
                <c:pt idx="571">
                  <c:v>12.330000162124634</c:v>
                </c:pt>
                <c:pt idx="572">
                  <c:v>12.330000162124634</c:v>
                </c:pt>
                <c:pt idx="573">
                  <c:v>12.330000162124634</c:v>
                </c:pt>
                <c:pt idx="574">
                  <c:v>12.330000162124634</c:v>
                </c:pt>
                <c:pt idx="575">
                  <c:v>12.330000162124634</c:v>
                </c:pt>
                <c:pt idx="576">
                  <c:v>12.330000162124634</c:v>
                </c:pt>
                <c:pt idx="577">
                  <c:v>12.330000162124634</c:v>
                </c:pt>
                <c:pt idx="578">
                  <c:v>12.330000162124634</c:v>
                </c:pt>
                <c:pt idx="579">
                  <c:v>12.330000162124634</c:v>
                </c:pt>
                <c:pt idx="580">
                  <c:v>12.330000162124634</c:v>
                </c:pt>
                <c:pt idx="581">
                  <c:v>12.330000162124634</c:v>
                </c:pt>
                <c:pt idx="582">
                  <c:v>12.330000162124634</c:v>
                </c:pt>
                <c:pt idx="583">
                  <c:v>12.330000162124634</c:v>
                </c:pt>
                <c:pt idx="584">
                  <c:v>12.330000162124634</c:v>
                </c:pt>
                <c:pt idx="585">
                  <c:v>12.330000162124634</c:v>
                </c:pt>
                <c:pt idx="586">
                  <c:v>12.330000162124634</c:v>
                </c:pt>
                <c:pt idx="587">
                  <c:v>12.330000162124634</c:v>
                </c:pt>
                <c:pt idx="588">
                  <c:v>12.330000162124634</c:v>
                </c:pt>
                <c:pt idx="589">
                  <c:v>12.330000162124634</c:v>
                </c:pt>
                <c:pt idx="590">
                  <c:v>12.330000162124634</c:v>
                </c:pt>
                <c:pt idx="591">
                  <c:v>12.330000162124634</c:v>
                </c:pt>
                <c:pt idx="592">
                  <c:v>12.330000162124634</c:v>
                </c:pt>
                <c:pt idx="593">
                  <c:v>12.330000162124634</c:v>
                </c:pt>
                <c:pt idx="594">
                  <c:v>12.330000162124634</c:v>
                </c:pt>
                <c:pt idx="595">
                  <c:v>12.330000162124634</c:v>
                </c:pt>
                <c:pt idx="596">
                  <c:v>12.330000162124634</c:v>
                </c:pt>
                <c:pt idx="597">
                  <c:v>12.330000162124634</c:v>
                </c:pt>
                <c:pt idx="598">
                  <c:v>12.330000162124634</c:v>
                </c:pt>
                <c:pt idx="599">
                  <c:v>12.330000162124634</c:v>
                </c:pt>
                <c:pt idx="600">
                  <c:v>12.330000162124634</c:v>
                </c:pt>
                <c:pt idx="601">
                  <c:v>12.330000162124634</c:v>
                </c:pt>
                <c:pt idx="602">
                  <c:v>12.330000162124634</c:v>
                </c:pt>
                <c:pt idx="603">
                  <c:v>12.330000162124634</c:v>
                </c:pt>
                <c:pt idx="604">
                  <c:v>12.330000162124634</c:v>
                </c:pt>
                <c:pt idx="605">
                  <c:v>12.330000162124634</c:v>
                </c:pt>
                <c:pt idx="606">
                  <c:v>12.330000162124634</c:v>
                </c:pt>
                <c:pt idx="607">
                  <c:v>12.340000152587891</c:v>
                </c:pt>
                <c:pt idx="608">
                  <c:v>12.360000133514404</c:v>
                </c:pt>
                <c:pt idx="609">
                  <c:v>12.380000114440918</c:v>
                </c:pt>
                <c:pt idx="610">
                  <c:v>12.410000085830688</c:v>
                </c:pt>
                <c:pt idx="611">
                  <c:v>12.430000066757202</c:v>
                </c:pt>
                <c:pt idx="612">
                  <c:v>12.450000047683716</c:v>
                </c:pt>
                <c:pt idx="613">
                  <c:v>12.470000028610229</c:v>
                </c:pt>
                <c:pt idx="614">
                  <c:v>12.5</c:v>
                </c:pt>
                <c:pt idx="615">
                  <c:v>12.520000219345093</c:v>
                </c:pt>
                <c:pt idx="616">
                  <c:v>12.540000200271606</c:v>
                </c:pt>
                <c:pt idx="617">
                  <c:v>12.570000171661377</c:v>
                </c:pt>
                <c:pt idx="618">
                  <c:v>12.590000152587891</c:v>
                </c:pt>
                <c:pt idx="619">
                  <c:v>12.610000133514404</c:v>
                </c:pt>
                <c:pt idx="620">
                  <c:v>12.630000114440918</c:v>
                </c:pt>
                <c:pt idx="621">
                  <c:v>12.660000085830688</c:v>
                </c:pt>
                <c:pt idx="622">
                  <c:v>12.680000066757202</c:v>
                </c:pt>
                <c:pt idx="623">
                  <c:v>12.700000047683716</c:v>
                </c:pt>
                <c:pt idx="624">
                  <c:v>12.730000019073486</c:v>
                </c:pt>
                <c:pt idx="625">
                  <c:v>12.75</c:v>
                </c:pt>
                <c:pt idx="626">
                  <c:v>12.770000219345093</c:v>
                </c:pt>
                <c:pt idx="627">
                  <c:v>12.800000190734863</c:v>
                </c:pt>
                <c:pt idx="628">
                  <c:v>12.820000171661377</c:v>
                </c:pt>
                <c:pt idx="629">
                  <c:v>12.840000152587891</c:v>
                </c:pt>
                <c:pt idx="630">
                  <c:v>12.860000133514404</c:v>
                </c:pt>
                <c:pt idx="631">
                  <c:v>12.890000104904175</c:v>
                </c:pt>
                <c:pt idx="632">
                  <c:v>12.910000085830688</c:v>
                </c:pt>
                <c:pt idx="633">
                  <c:v>12.930000066757202</c:v>
                </c:pt>
                <c:pt idx="634">
                  <c:v>12.960000038146973</c:v>
                </c:pt>
                <c:pt idx="635">
                  <c:v>12.980000019073486</c:v>
                </c:pt>
                <c:pt idx="636">
                  <c:v>13</c:v>
                </c:pt>
                <c:pt idx="637">
                  <c:v>13.020000219345093</c:v>
                </c:pt>
                <c:pt idx="638">
                  <c:v>13.050000190734863</c:v>
                </c:pt>
                <c:pt idx="639">
                  <c:v>13.070000171661377</c:v>
                </c:pt>
                <c:pt idx="640">
                  <c:v>13.090000152587891</c:v>
                </c:pt>
                <c:pt idx="641">
                  <c:v>13.120000123977661</c:v>
                </c:pt>
                <c:pt idx="642">
                  <c:v>13.140000104904175</c:v>
                </c:pt>
                <c:pt idx="643">
                  <c:v>13.160000085830688</c:v>
                </c:pt>
                <c:pt idx="644">
                  <c:v>13.190000057220459</c:v>
                </c:pt>
                <c:pt idx="645">
                  <c:v>13.210000038146973</c:v>
                </c:pt>
                <c:pt idx="646">
                  <c:v>13.230000019073486</c:v>
                </c:pt>
                <c:pt idx="647">
                  <c:v>13.25</c:v>
                </c:pt>
                <c:pt idx="648">
                  <c:v>13.28000020980835</c:v>
                </c:pt>
                <c:pt idx="649">
                  <c:v>13.300000190734863</c:v>
                </c:pt>
                <c:pt idx="650">
                  <c:v>13.320000171661377</c:v>
                </c:pt>
                <c:pt idx="651">
                  <c:v>13.350000143051147</c:v>
                </c:pt>
                <c:pt idx="652">
                  <c:v>13.370000123977661</c:v>
                </c:pt>
                <c:pt idx="653">
                  <c:v>13.390000104904175</c:v>
                </c:pt>
                <c:pt idx="654">
                  <c:v>13.410000085830688</c:v>
                </c:pt>
                <c:pt idx="655">
                  <c:v>13.440000057220459</c:v>
                </c:pt>
                <c:pt idx="656">
                  <c:v>13.460000038146973</c:v>
                </c:pt>
                <c:pt idx="657">
                  <c:v>13.480000019073486</c:v>
                </c:pt>
                <c:pt idx="658">
                  <c:v>13.510000228881836</c:v>
                </c:pt>
                <c:pt idx="659">
                  <c:v>13.53000020980835</c:v>
                </c:pt>
                <c:pt idx="660">
                  <c:v>13.550000190734863</c:v>
                </c:pt>
                <c:pt idx="661">
                  <c:v>13.580000162124634</c:v>
                </c:pt>
                <c:pt idx="662">
                  <c:v>13.600000143051147</c:v>
                </c:pt>
                <c:pt idx="663">
                  <c:v>13.620000123977661</c:v>
                </c:pt>
                <c:pt idx="664">
                  <c:v>13.640000104904175</c:v>
                </c:pt>
                <c:pt idx="665">
                  <c:v>13.670000076293945</c:v>
                </c:pt>
                <c:pt idx="666">
                  <c:v>13.690000057220459</c:v>
                </c:pt>
                <c:pt idx="667">
                  <c:v>13.710000038146973</c:v>
                </c:pt>
                <c:pt idx="668">
                  <c:v>13.740000009536743</c:v>
                </c:pt>
                <c:pt idx="669">
                  <c:v>13.760000228881836</c:v>
                </c:pt>
                <c:pt idx="670">
                  <c:v>13.78000020980835</c:v>
                </c:pt>
                <c:pt idx="671">
                  <c:v>13.800000190734863</c:v>
                </c:pt>
                <c:pt idx="672">
                  <c:v>13.830000162124634</c:v>
                </c:pt>
                <c:pt idx="673">
                  <c:v>13.850000143051147</c:v>
                </c:pt>
                <c:pt idx="674">
                  <c:v>13.870000123977661</c:v>
                </c:pt>
                <c:pt idx="675">
                  <c:v>13.900000095367432</c:v>
                </c:pt>
                <c:pt idx="676">
                  <c:v>13.920000076293945</c:v>
                </c:pt>
                <c:pt idx="677">
                  <c:v>13.940000057220459</c:v>
                </c:pt>
                <c:pt idx="678">
                  <c:v>13.960000038146973</c:v>
                </c:pt>
                <c:pt idx="679">
                  <c:v>13.990000009536743</c:v>
                </c:pt>
                <c:pt idx="680">
                  <c:v>14.010000228881836</c:v>
                </c:pt>
                <c:pt idx="681">
                  <c:v>14.03000020980835</c:v>
                </c:pt>
                <c:pt idx="682">
                  <c:v>14.050000190734863</c:v>
                </c:pt>
                <c:pt idx="683">
                  <c:v>14.080000162124634</c:v>
                </c:pt>
                <c:pt idx="684">
                  <c:v>14.100000143051147</c:v>
                </c:pt>
                <c:pt idx="685">
                  <c:v>14.120000123977661</c:v>
                </c:pt>
                <c:pt idx="686">
                  <c:v>14.140000104904175</c:v>
                </c:pt>
                <c:pt idx="687">
                  <c:v>14.170000076293945</c:v>
                </c:pt>
                <c:pt idx="688">
                  <c:v>14.190000057220459</c:v>
                </c:pt>
                <c:pt idx="689">
                  <c:v>14.210000038146973</c:v>
                </c:pt>
                <c:pt idx="690">
                  <c:v>14.240000009536743</c:v>
                </c:pt>
                <c:pt idx="691">
                  <c:v>14.260000228881836</c:v>
                </c:pt>
                <c:pt idx="692">
                  <c:v>14.28000020980835</c:v>
                </c:pt>
                <c:pt idx="693">
                  <c:v>14.300000190734863</c:v>
                </c:pt>
                <c:pt idx="694">
                  <c:v>14.330000162124634</c:v>
                </c:pt>
                <c:pt idx="695">
                  <c:v>14.350000143051147</c:v>
                </c:pt>
                <c:pt idx="696">
                  <c:v>14.370000123977661</c:v>
                </c:pt>
                <c:pt idx="697">
                  <c:v>14.400000095367432</c:v>
                </c:pt>
                <c:pt idx="698">
                  <c:v>14.420000076293945</c:v>
                </c:pt>
                <c:pt idx="699">
                  <c:v>14.440000057220459</c:v>
                </c:pt>
                <c:pt idx="700">
                  <c:v>14.470000028610229</c:v>
                </c:pt>
                <c:pt idx="701">
                  <c:v>14.490000009536743</c:v>
                </c:pt>
                <c:pt idx="702">
                  <c:v>14.510000228881836</c:v>
                </c:pt>
                <c:pt idx="703">
                  <c:v>14.53000020980835</c:v>
                </c:pt>
                <c:pt idx="704">
                  <c:v>14.56000018119812</c:v>
                </c:pt>
                <c:pt idx="705">
                  <c:v>14.580000162124634</c:v>
                </c:pt>
                <c:pt idx="706">
                  <c:v>14.600000143051147</c:v>
                </c:pt>
                <c:pt idx="707">
                  <c:v>14.630000114440918</c:v>
                </c:pt>
                <c:pt idx="708">
                  <c:v>14.650000095367432</c:v>
                </c:pt>
                <c:pt idx="709">
                  <c:v>14.670000076293945</c:v>
                </c:pt>
                <c:pt idx="710">
                  <c:v>14.690000057220459</c:v>
                </c:pt>
                <c:pt idx="711">
                  <c:v>14.720000028610229</c:v>
                </c:pt>
                <c:pt idx="712">
                  <c:v>14.740000009536743</c:v>
                </c:pt>
                <c:pt idx="713">
                  <c:v>14.760000228881836</c:v>
                </c:pt>
                <c:pt idx="714">
                  <c:v>14.790000200271606</c:v>
                </c:pt>
                <c:pt idx="715">
                  <c:v>14.81000018119812</c:v>
                </c:pt>
                <c:pt idx="716">
                  <c:v>14.830000162124634</c:v>
                </c:pt>
                <c:pt idx="717">
                  <c:v>14.860000133514404</c:v>
                </c:pt>
                <c:pt idx="718">
                  <c:v>14.880000114440918</c:v>
                </c:pt>
                <c:pt idx="719">
                  <c:v>14.900000095367432</c:v>
                </c:pt>
                <c:pt idx="720">
                  <c:v>14.920000076293945</c:v>
                </c:pt>
                <c:pt idx="721">
                  <c:v>14.950000047683716</c:v>
                </c:pt>
                <c:pt idx="722">
                  <c:v>14.970000028610229</c:v>
                </c:pt>
                <c:pt idx="723">
                  <c:v>14.990000009536743</c:v>
                </c:pt>
                <c:pt idx="724">
                  <c:v>15.020000219345093</c:v>
                </c:pt>
                <c:pt idx="725">
                  <c:v>15.040000200271606</c:v>
                </c:pt>
                <c:pt idx="726">
                  <c:v>15.06000018119812</c:v>
                </c:pt>
                <c:pt idx="727">
                  <c:v>15.080000162124634</c:v>
                </c:pt>
                <c:pt idx="728">
                  <c:v>15.110000133514404</c:v>
                </c:pt>
                <c:pt idx="729">
                  <c:v>15.130000114440918</c:v>
                </c:pt>
                <c:pt idx="730">
                  <c:v>15.150000095367432</c:v>
                </c:pt>
                <c:pt idx="731">
                  <c:v>15.180000066757202</c:v>
                </c:pt>
                <c:pt idx="732">
                  <c:v>15.200000047683716</c:v>
                </c:pt>
                <c:pt idx="733">
                  <c:v>15.220000028610229</c:v>
                </c:pt>
                <c:pt idx="734">
                  <c:v>15.25</c:v>
                </c:pt>
                <c:pt idx="735">
                  <c:v>15.270000219345093</c:v>
                </c:pt>
                <c:pt idx="736">
                  <c:v>15.290000200271606</c:v>
                </c:pt>
                <c:pt idx="737">
                  <c:v>15.31000018119812</c:v>
                </c:pt>
                <c:pt idx="738">
                  <c:v>15.340000152587891</c:v>
                </c:pt>
                <c:pt idx="739">
                  <c:v>15.360000133514404</c:v>
                </c:pt>
                <c:pt idx="740">
                  <c:v>15.380000114440918</c:v>
                </c:pt>
                <c:pt idx="741">
                  <c:v>15.410000085830688</c:v>
                </c:pt>
                <c:pt idx="742">
                  <c:v>15.430000066757202</c:v>
                </c:pt>
                <c:pt idx="743">
                  <c:v>15.450000047683716</c:v>
                </c:pt>
                <c:pt idx="744">
                  <c:v>15.470000028610229</c:v>
                </c:pt>
                <c:pt idx="745">
                  <c:v>15.5</c:v>
                </c:pt>
                <c:pt idx="746">
                  <c:v>15.520000219345093</c:v>
                </c:pt>
                <c:pt idx="747">
                  <c:v>15.540000200271606</c:v>
                </c:pt>
                <c:pt idx="748">
                  <c:v>15.570000171661377</c:v>
                </c:pt>
                <c:pt idx="749">
                  <c:v>15.590000152587891</c:v>
                </c:pt>
                <c:pt idx="750">
                  <c:v>15.610000133514404</c:v>
                </c:pt>
                <c:pt idx="751">
                  <c:v>15.640000104904175</c:v>
                </c:pt>
                <c:pt idx="752">
                  <c:v>15.660000085830688</c:v>
                </c:pt>
                <c:pt idx="753">
                  <c:v>15.680000066757202</c:v>
                </c:pt>
                <c:pt idx="754">
                  <c:v>15.700000047683716</c:v>
                </c:pt>
                <c:pt idx="755">
                  <c:v>15.730000019073486</c:v>
                </c:pt>
                <c:pt idx="756">
                  <c:v>15.75</c:v>
                </c:pt>
                <c:pt idx="757">
                  <c:v>15.770000219345093</c:v>
                </c:pt>
                <c:pt idx="758">
                  <c:v>15.800000190734863</c:v>
                </c:pt>
                <c:pt idx="759">
                  <c:v>15.820000171661377</c:v>
                </c:pt>
                <c:pt idx="760">
                  <c:v>15.840000152587891</c:v>
                </c:pt>
                <c:pt idx="761">
                  <c:v>15.860000133514404</c:v>
                </c:pt>
                <c:pt idx="762">
                  <c:v>15.890000104904175</c:v>
                </c:pt>
                <c:pt idx="763">
                  <c:v>15.910000085830688</c:v>
                </c:pt>
                <c:pt idx="764">
                  <c:v>15.930000066757202</c:v>
                </c:pt>
                <c:pt idx="765">
                  <c:v>15.960000038146973</c:v>
                </c:pt>
                <c:pt idx="766">
                  <c:v>15.980000019073486</c:v>
                </c:pt>
                <c:pt idx="767">
                  <c:v>16</c:v>
                </c:pt>
                <c:pt idx="768">
                  <c:v>16.020000219345093</c:v>
                </c:pt>
                <c:pt idx="769">
                  <c:v>16.050000190734863</c:v>
                </c:pt>
                <c:pt idx="770">
                  <c:v>16.070000171661377</c:v>
                </c:pt>
                <c:pt idx="771">
                  <c:v>16.090000152587891</c:v>
                </c:pt>
                <c:pt idx="772">
                  <c:v>16.110000133514404</c:v>
                </c:pt>
                <c:pt idx="773">
                  <c:v>16.140000104904175</c:v>
                </c:pt>
                <c:pt idx="774">
                  <c:v>16.160000085830688</c:v>
                </c:pt>
                <c:pt idx="775">
                  <c:v>16.180000066757202</c:v>
                </c:pt>
                <c:pt idx="776">
                  <c:v>16.210000038146973</c:v>
                </c:pt>
                <c:pt idx="777">
                  <c:v>16.230000019073486</c:v>
                </c:pt>
                <c:pt idx="778">
                  <c:v>16.25</c:v>
                </c:pt>
                <c:pt idx="779">
                  <c:v>16.270000219345093</c:v>
                </c:pt>
                <c:pt idx="780">
                  <c:v>16.300000190734863</c:v>
                </c:pt>
                <c:pt idx="781">
                  <c:v>16.320000171661377</c:v>
                </c:pt>
                <c:pt idx="782">
                  <c:v>16.340000152587891</c:v>
                </c:pt>
                <c:pt idx="783">
                  <c:v>16.360000133514404</c:v>
                </c:pt>
                <c:pt idx="784">
                  <c:v>16.390000104904175</c:v>
                </c:pt>
                <c:pt idx="785">
                  <c:v>16.410000085830688</c:v>
                </c:pt>
                <c:pt idx="786">
                  <c:v>16.430000066757202</c:v>
                </c:pt>
                <c:pt idx="787">
                  <c:v>16.460000038146973</c:v>
                </c:pt>
                <c:pt idx="788">
                  <c:v>16.480000019073486</c:v>
                </c:pt>
                <c:pt idx="789">
                  <c:v>16.5</c:v>
                </c:pt>
                <c:pt idx="790">
                  <c:v>16.53000020980835</c:v>
                </c:pt>
                <c:pt idx="791">
                  <c:v>16.550000190734863</c:v>
                </c:pt>
                <c:pt idx="792">
                  <c:v>16.570000171661377</c:v>
                </c:pt>
                <c:pt idx="793">
                  <c:v>16.590000152587891</c:v>
                </c:pt>
                <c:pt idx="794">
                  <c:v>16.620000123977661</c:v>
                </c:pt>
                <c:pt idx="795">
                  <c:v>16.640000104904175</c:v>
                </c:pt>
                <c:pt idx="796">
                  <c:v>16.660000085830688</c:v>
                </c:pt>
                <c:pt idx="797">
                  <c:v>16.690000057220459</c:v>
                </c:pt>
                <c:pt idx="798">
                  <c:v>16.710000038146973</c:v>
                </c:pt>
                <c:pt idx="799">
                  <c:v>16.730000019073486</c:v>
                </c:pt>
                <c:pt idx="800">
                  <c:v>16.75</c:v>
                </c:pt>
                <c:pt idx="801">
                  <c:v>16.78000020980835</c:v>
                </c:pt>
                <c:pt idx="802">
                  <c:v>16.800000190734863</c:v>
                </c:pt>
                <c:pt idx="803">
                  <c:v>16.820000171661377</c:v>
                </c:pt>
                <c:pt idx="804">
                  <c:v>16.850000143051147</c:v>
                </c:pt>
                <c:pt idx="805">
                  <c:v>16.870000123977661</c:v>
                </c:pt>
                <c:pt idx="806">
                  <c:v>16.890000104904175</c:v>
                </c:pt>
                <c:pt idx="807">
                  <c:v>16.920000076293945</c:v>
                </c:pt>
                <c:pt idx="808">
                  <c:v>16.940000057220459</c:v>
                </c:pt>
                <c:pt idx="809">
                  <c:v>16.960000038146973</c:v>
                </c:pt>
                <c:pt idx="810">
                  <c:v>16.980000019073486</c:v>
                </c:pt>
                <c:pt idx="811">
                  <c:v>17.010000228881836</c:v>
                </c:pt>
                <c:pt idx="812">
                  <c:v>17.03000020980835</c:v>
                </c:pt>
                <c:pt idx="813">
                  <c:v>17.050000190734863</c:v>
                </c:pt>
                <c:pt idx="814">
                  <c:v>17.080000162124634</c:v>
                </c:pt>
                <c:pt idx="815">
                  <c:v>17.100000143051147</c:v>
                </c:pt>
                <c:pt idx="816">
                  <c:v>17.120000123977661</c:v>
                </c:pt>
                <c:pt idx="817">
                  <c:v>17.140000104904175</c:v>
                </c:pt>
                <c:pt idx="818">
                  <c:v>17.170000076293945</c:v>
                </c:pt>
                <c:pt idx="819">
                  <c:v>17.190000057220459</c:v>
                </c:pt>
                <c:pt idx="820">
                  <c:v>17.210000038146973</c:v>
                </c:pt>
                <c:pt idx="821">
                  <c:v>17.240000009536743</c:v>
                </c:pt>
                <c:pt idx="822">
                  <c:v>17.260000228881836</c:v>
                </c:pt>
                <c:pt idx="823">
                  <c:v>17.28000020980835</c:v>
                </c:pt>
                <c:pt idx="824">
                  <c:v>17.31000018119812</c:v>
                </c:pt>
                <c:pt idx="825">
                  <c:v>17.330000162124634</c:v>
                </c:pt>
                <c:pt idx="826">
                  <c:v>17.970000028610229</c:v>
                </c:pt>
                <c:pt idx="827">
                  <c:v>17.970000028610229</c:v>
                </c:pt>
                <c:pt idx="828">
                  <c:v>17.970000028610229</c:v>
                </c:pt>
                <c:pt idx="829">
                  <c:v>17.970000028610229</c:v>
                </c:pt>
                <c:pt idx="830">
                  <c:v>17.970000028610229</c:v>
                </c:pt>
                <c:pt idx="831">
                  <c:v>17.970000028610229</c:v>
                </c:pt>
                <c:pt idx="832">
                  <c:v>17.970000028610229</c:v>
                </c:pt>
                <c:pt idx="833">
                  <c:v>17.970000028610229</c:v>
                </c:pt>
                <c:pt idx="834">
                  <c:v>17.970000028610229</c:v>
                </c:pt>
                <c:pt idx="835">
                  <c:v>17.970000028610229</c:v>
                </c:pt>
                <c:pt idx="836">
                  <c:v>17.970000028610229</c:v>
                </c:pt>
                <c:pt idx="837">
                  <c:v>17.970000028610229</c:v>
                </c:pt>
                <c:pt idx="838">
                  <c:v>17.970000028610229</c:v>
                </c:pt>
                <c:pt idx="839">
                  <c:v>17.970000028610229</c:v>
                </c:pt>
                <c:pt idx="840">
                  <c:v>17.970000028610229</c:v>
                </c:pt>
                <c:pt idx="841">
                  <c:v>17.970000028610229</c:v>
                </c:pt>
                <c:pt idx="842">
                  <c:v>17.970000028610229</c:v>
                </c:pt>
                <c:pt idx="843">
                  <c:v>17.970000028610229</c:v>
                </c:pt>
                <c:pt idx="844">
                  <c:v>17.970000028610229</c:v>
                </c:pt>
                <c:pt idx="845">
                  <c:v>17.970000028610229</c:v>
                </c:pt>
                <c:pt idx="846">
                  <c:v>17.970000028610229</c:v>
                </c:pt>
                <c:pt idx="847">
                  <c:v>17.970000028610229</c:v>
                </c:pt>
                <c:pt idx="848">
                  <c:v>17.970000028610229</c:v>
                </c:pt>
                <c:pt idx="849">
                  <c:v>17.970000028610229</c:v>
                </c:pt>
                <c:pt idx="850">
                  <c:v>17.970000028610229</c:v>
                </c:pt>
                <c:pt idx="851">
                  <c:v>17.970000028610229</c:v>
                </c:pt>
                <c:pt idx="852">
                  <c:v>17.970000028610229</c:v>
                </c:pt>
                <c:pt idx="853">
                  <c:v>17.970000028610229</c:v>
                </c:pt>
                <c:pt idx="854">
                  <c:v>17.990000009536743</c:v>
                </c:pt>
                <c:pt idx="855">
                  <c:v>18.020000219345093</c:v>
                </c:pt>
                <c:pt idx="856">
                  <c:v>18.040000200271606</c:v>
                </c:pt>
                <c:pt idx="857">
                  <c:v>18.06000018119812</c:v>
                </c:pt>
                <c:pt idx="858">
                  <c:v>18.080000162124634</c:v>
                </c:pt>
                <c:pt idx="859">
                  <c:v>18.110000133514404</c:v>
                </c:pt>
                <c:pt idx="860">
                  <c:v>18.130000114440918</c:v>
                </c:pt>
                <c:pt idx="861">
                  <c:v>18.150000095367432</c:v>
                </c:pt>
                <c:pt idx="862">
                  <c:v>18.170000076293945</c:v>
                </c:pt>
                <c:pt idx="863">
                  <c:v>18.200000047683716</c:v>
                </c:pt>
                <c:pt idx="864">
                  <c:v>18.220000028610229</c:v>
                </c:pt>
                <c:pt idx="865">
                  <c:v>18.240000009536743</c:v>
                </c:pt>
                <c:pt idx="866">
                  <c:v>18.270000219345093</c:v>
                </c:pt>
                <c:pt idx="867">
                  <c:v>18.290000200271606</c:v>
                </c:pt>
                <c:pt idx="868">
                  <c:v>18.31000018119812</c:v>
                </c:pt>
                <c:pt idx="869">
                  <c:v>18.330000162124634</c:v>
                </c:pt>
                <c:pt idx="870">
                  <c:v>18.360000133514404</c:v>
                </c:pt>
                <c:pt idx="871">
                  <c:v>18.380000114440918</c:v>
                </c:pt>
                <c:pt idx="872">
                  <c:v>18.400000095367432</c:v>
                </c:pt>
                <c:pt idx="873">
                  <c:v>18.420000076293945</c:v>
                </c:pt>
                <c:pt idx="874">
                  <c:v>18.450000047683716</c:v>
                </c:pt>
                <c:pt idx="875">
                  <c:v>18.470000028610229</c:v>
                </c:pt>
                <c:pt idx="876">
                  <c:v>18.490000009536743</c:v>
                </c:pt>
                <c:pt idx="877">
                  <c:v>18.520000219345093</c:v>
                </c:pt>
                <c:pt idx="878">
                  <c:v>18.540000200271606</c:v>
                </c:pt>
                <c:pt idx="879">
                  <c:v>18.56000018119812</c:v>
                </c:pt>
                <c:pt idx="880">
                  <c:v>18.580000162124634</c:v>
                </c:pt>
                <c:pt idx="881">
                  <c:v>18.610000133514404</c:v>
                </c:pt>
                <c:pt idx="882">
                  <c:v>18.630000114440918</c:v>
                </c:pt>
                <c:pt idx="883">
                  <c:v>18.650000095367432</c:v>
                </c:pt>
                <c:pt idx="884">
                  <c:v>18.680000066757202</c:v>
                </c:pt>
                <c:pt idx="885">
                  <c:v>18.700000047683716</c:v>
                </c:pt>
                <c:pt idx="886">
                  <c:v>18.720000028610229</c:v>
                </c:pt>
                <c:pt idx="887">
                  <c:v>18.75</c:v>
                </c:pt>
                <c:pt idx="888">
                  <c:v>18.770000219345093</c:v>
                </c:pt>
                <c:pt idx="889">
                  <c:v>18.790000200271606</c:v>
                </c:pt>
                <c:pt idx="890">
                  <c:v>18.81000018119812</c:v>
                </c:pt>
                <c:pt idx="891">
                  <c:v>18.840000152587891</c:v>
                </c:pt>
                <c:pt idx="892">
                  <c:v>18.860000133514404</c:v>
                </c:pt>
                <c:pt idx="893">
                  <c:v>18.880000114440918</c:v>
                </c:pt>
                <c:pt idx="894">
                  <c:v>18.910000085830688</c:v>
                </c:pt>
                <c:pt idx="895">
                  <c:v>18.930000066757202</c:v>
                </c:pt>
                <c:pt idx="896">
                  <c:v>18.950000047683716</c:v>
                </c:pt>
                <c:pt idx="897">
                  <c:v>18.970000028610229</c:v>
                </c:pt>
                <c:pt idx="898">
                  <c:v>19</c:v>
                </c:pt>
                <c:pt idx="899">
                  <c:v>19.020000219345093</c:v>
                </c:pt>
                <c:pt idx="900">
                  <c:v>19.040000200271606</c:v>
                </c:pt>
                <c:pt idx="901">
                  <c:v>19.070000171661377</c:v>
                </c:pt>
                <c:pt idx="902">
                  <c:v>19.090000152587891</c:v>
                </c:pt>
                <c:pt idx="903">
                  <c:v>19.110000133514404</c:v>
                </c:pt>
                <c:pt idx="904">
                  <c:v>19.140000104904175</c:v>
                </c:pt>
                <c:pt idx="905">
                  <c:v>19.160000085830688</c:v>
                </c:pt>
                <c:pt idx="906">
                  <c:v>19.180000066757202</c:v>
                </c:pt>
                <c:pt idx="907">
                  <c:v>19.200000047683716</c:v>
                </c:pt>
                <c:pt idx="908">
                  <c:v>19.230000019073486</c:v>
                </c:pt>
                <c:pt idx="909">
                  <c:v>19.25</c:v>
                </c:pt>
                <c:pt idx="910">
                  <c:v>19.270000219345093</c:v>
                </c:pt>
                <c:pt idx="911">
                  <c:v>19.300000190734863</c:v>
                </c:pt>
                <c:pt idx="912">
                  <c:v>19.320000171661377</c:v>
                </c:pt>
                <c:pt idx="913">
                  <c:v>19.340000152587891</c:v>
                </c:pt>
                <c:pt idx="914">
                  <c:v>19.360000133514404</c:v>
                </c:pt>
                <c:pt idx="915">
                  <c:v>19.390000104904175</c:v>
                </c:pt>
                <c:pt idx="916">
                  <c:v>19.410000085830688</c:v>
                </c:pt>
                <c:pt idx="917">
                  <c:v>19.430000066757202</c:v>
                </c:pt>
                <c:pt idx="918">
                  <c:v>19.460000038146973</c:v>
                </c:pt>
                <c:pt idx="919">
                  <c:v>19.480000019073486</c:v>
                </c:pt>
                <c:pt idx="920">
                  <c:v>19.5</c:v>
                </c:pt>
                <c:pt idx="921">
                  <c:v>19.53000020980835</c:v>
                </c:pt>
                <c:pt idx="922">
                  <c:v>19.550000190734863</c:v>
                </c:pt>
                <c:pt idx="923">
                  <c:v>19.570000171661377</c:v>
                </c:pt>
                <c:pt idx="924">
                  <c:v>19.590000152587891</c:v>
                </c:pt>
                <c:pt idx="925">
                  <c:v>19.620000123977661</c:v>
                </c:pt>
                <c:pt idx="926">
                  <c:v>19.640000104904175</c:v>
                </c:pt>
                <c:pt idx="927">
                  <c:v>19.660000085830688</c:v>
                </c:pt>
                <c:pt idx="928">
                  <c:v>19.690000057220459</c:v>
                </c:pt>
                <c:pt idx="929">
                  <c:v>19.710000038146973</c:v>
                </c:pt>
                <c:pt idx="930">
                  <c:v>19.730000019073486</c:v>
                </c:pt>
                <c:pt idx="931">
                  <c:v>19.75</c:v>
                </c:pt>
                <c:pt idx="932">
                  <c:v>19.78000020980835</c:v>
                </c:pt>
                <c:pt idx="933">
                  <c:v>19.800000190734863</c:v>
                </c:pt>
                <c:pt idx="934">
                  <c:v>19.820000171661377</c:v>
                </c:pt>
                <c:pt idx="935">
                  <c:v>19.850000143051147</c:v>
                </c:pt>
                <c:pt idx="936">
                  <c:v>19.870000123977661</c:v>
                </c:pt>
                <c:pt idx="937">
                  <c:v>19.890000104904175</c:v>
                </c:pt>
                <c:pt idx="938">
                  <c:v>19.920000076293945</c:v>
                </c:pt>
                <c:pt idx="939">
                  <c:v>19.940000057220459</c:v>
                </c:pt>
                <c:pt idx="940">
                  <c:v>19.960000038146973</c:v>
                </c:pt>
                <c:pt idx="941">
                  <c:v>19.980000019073486</c:v>
                </c:pt>
                <c:pt idx="942">
                  <c:v>20.010000228881836</c:v>
                </c:pt>
                <c:pt idx="943">
                  <c:v>20.03000020980835</c:v>
                </c:pt>
                <c:pt idx="944">
                  <c:v>20.050000190734863</c:v>
                </c:pt>
                <c:pt idx="945">
                  <c:v>20.080000162124634</c:v>
                </c:pt>
                <c:pt idx="946">
                  <c:v>20.100000143051147</c:v>
                </c:pt>
                <c:pt idx="947">
                  <c:v>20.120000123977661</c:v>
                </c:pt>
                <c:pt idx="948">
                  <c:v>20.140000104904175</c:v>
                </c:pt>
                <c:pt idx="949">
                  <c:v>20.170000076293945</c:v>
                </c:pt>
                <c:pt idx="950">
                  <c:v>20.190000057220459</c:v>
                </c:pt>
                <c:pt idx="951">
                  <c:v>20.210000038146973</c:v>
                </c:pt>
                <c:pt idx="952">
                  <c:v>20.230000019073486</c:v>
                </c:pt>
                <c:pt idx="953">
                  <c:v>20.260000228881836</c:v>
                </c:pt>
                <c:pt idx="954">
                  <c:v>20.28000020980835</c:v>
                </c:pt>
                <c:pt idx="955">
                  <c:v>20.300000190734863</c:v>
                </c:pt>
                <c:pt idx="956">
                  <c:v>20.330000162124634</c:v>
                </c:pt>
                <c:pt idx="957">
                  <c:v>20.350000143051147</c:v>
                </c:pt>
                <c:pt idx="958">
                  <c:v>20.370000123977661</c:v>
                </c:pt>
                <c:pt idx="959">
                  <c:v>20.390000104904175</c:v>
                </c:pt>
                <c:pt idx="960">
                  <c:v>20.420000076293945</c:v>
                </c:pt>
                <c:pt idx="961">
                  <c:v>20.440000057220459</c:v>
                </c:pt>
                <c:pt idx="962">
                  <c:v>20.460000038146973</c:v>
                </c:pt>
                <c:pt idx="963">
                  <c:v>20.480000019073486</c:v>
                </c:pt>
                <c:pt idx="964">
                  <c:v>20.510000228881836</c:v>
                </c:pt>
                <c:pt idx="965">
                  <c:v>20.53000020980835</c:v>
                </c:pt>
                <c:pt idx="966">
                  <c:v>20.550000190734863</c:v>
                </c:pt>
                <c:pt idx="967">
                  <c:v>20.580000162124634</c:v>
                </c:pt>
                <c:pt idx="968">
                  <c:v>20.600000143051147</c:v>
                </c:pt>
                <c:pt idx="969">
                  <c:v>20.620000123977661</c:v>
                </c:pt>
                <c:pt idx="970">
                  <c:v>20.640000104904175</c:v>
                </c:pt>
                <c:pt idx="971">
                  <c:v>20.670000076293945</c:v>
                </c:pt>
                <c:pt idx="972">
                  <c:v>20.690000057220459</c:v>
                </c:pt>
                <c:pt idx="973">
                  <c:v>20.710000038146973</c:v>
                </c:pt>
                <c:pt idx="974">
                  <c:v>20.740000009536743</c:v>
                </c:pt>
                <c:pt idx="975">
                  <c:v>20.760000228881836</c:v>
                </c:pt>
                <c:pt idx="976">
                  <c:v>20.78000020980835</c:v>
                </c:pt>
                <c:pt idx="977">
                  <c:v>20.81000018119812</c:v>
                </c:pt>
                <c:pt idx="978">
                  <c:v>20.830000162124634</c:v>
                </c:pt>
                <c:pt idx="979">
                  <c:v>20.850000143051147</c:v>
                </c:pt>
                <c:pt idx="980">
                  <c:v>20.870000123977661</c:v>
                </c:pt>
                <c:pt idx="981">
                  <c:v>20.900000095367432</c:v>
                </c:pt>
                <c:pt idx="982">
                  <c:v>20.920000076293945</c:v>
                </c:pt>
                <c:pt idx="983">
                  <c:v>20.940000057220459</c:v>
                </c:pt>
                <c:pt idx="984">
                  <c:v>20.970000028610229</c:v>
                </c:pt>
                <c:pt idx="985">
                  <c:v>20.990000009536743</c:v>
                </c:pt>
                <c:pt idx="986">
                  <c:v>21.010000228881836</c:v>
                </c:pt>
                <c:pt idx="987">
                  <c:v>21.03000020980835</c:v>
                </c:pt>
                <c:pt idx="988">
                  <c:v>21.06000018119812</c:v>
                </c:pt>
                <c:pt idx="989">
                  <c:v>21.080000162124634</c:v>
                </c:pt>
                <c:pt idx="990">
                  <c:v>21.100000143051147</c:v>
                </c:pt>
                <c:pt idx="991">
                  <c:v>21.130000114440918</c:v>
                </c:pt>
                <c:pt idx="992">
                  <c:v>21.150000095367432</c:v>
                </c:pt>
                <c:pt idx="993">
                  <c:v>21.170000076293945</c:v>
                </c:pt>
                <c:pt idx="994">
                  <c:v>21.200000047683716</c:v>
                </c:pt>
                <c:pt idx="995">
                  <c:v>21.220000028610229</c:v>
                </c:pt>
                <c:pt idx="996">
                  <c:v>21.240000009536743</c:v>
                </c:pt>
                <c:pt idx="997">
                  <c:v>21.260000228881836</c:v>
                </c:pt>
                <c:pt idx="998">
                  <c:v>21.290000200271606</c:v>
                </c:pt>
                <c:pt idx="999">
                  <c:v>21.31000018119812</c:v>
                </c:pt>
                <c:pt idx="1000">
                  <c:v>21.330000162124634</c:v>
                </c:pt>
                <c:pt idx="1001">
                  <c:v>21.360000133514404</c:v>
                </c:pt>
                <c:pt idx="1002">
                  <c:v>21.380000114440918</c:v>
                </c:pt>
                <c:pt idx="1003">
                  <c:v>21.400000095367432</c:v>
                </c:pt>
                <c:pt idx="1004">
                  <c:v>21.420000076293945</c:v>
                </c:pt>
                <c:pt idx="1005">
                  <c:v>21.450000047683716</c:v>
                </c:pt>
                <c:pt idx="1006">
                  <c:v>21.470000028610229</c:v>
                </c:pt>
                <c:pt idx="1007">
                  <c:v>21.490000009536743</c:v>
                </c:pt>
                <c:pt idx="1008">
                  <c:v>21.520000219345093</c:v>
                </c:pt>
                <c:pt idx="1009">
                  <c:v>21.540000200271606</c:v>
                </c:pt>
                <c:pt idx="1010">
                  <c:v>21.56000018119812</c:v>
                </c:pt>
                <c:pt idx="1011">
                  <c:v>21.590000152587891</c:v>
                </c:pt>
                <c:pt idx="1012">
                  <c:v>21.610000133514404</c:v>
                </c:pt>
                <c:pt idx="1013">
                  <c:v>21.630000114440918</c:v>
                </c:pt>
                <c:pt idx="1014">
                  <c:v>21.650000095367432</c:v>
                </c:pt>
                <c:pt idx="1015">
                  <c:v>21.680000066757202</c:v>
                </c:pt>
                <c:pt idx="1016">
                  <c:v>21.700000047683716</c:v>
                </c:pt>
                <c:pt idx="1017">
                  <c:v>21.720000028610229</c:v>
                </c:pt>
                <c:pt idx="1018">
                  <c:v>21.75</c:v>
                </c:pt>
                <c:pt idx="1019">
                  <c:v>21.770000219345093</c:v>
                </c:pt>
                <c:pt idx="1020">
                  <c:v>21.790000200271606</c:v>
                </c:pt>
                <c:pt idx="1021">
                  <c:v>21.81000018119812</c:v>
                </c:pt>
                <c:pt idx="1022">
                  <c:v>21.840000152587891</c:v>
                </c:pt>
                <c:pt idx="1023">
                  <c:v>21.860000133514404</c:v>
                </c:pt>
                <c:pt idx="1024">
                  <c:v>21.880000114440918</c:v>
                </c:pt>
                <c:pt idx="1025">
                  <c:v>21.910000085830688</c:v>
                </c:pt>
                <c:pt idx="1026">
                  <c:v>21.930000066757202</c:v>
                </c:pt>
                <c:pt idx="1027">
                  <c:v>21.950000047683716</c:v>
                </c:pt>
                <c:pt idx="1028">
                  <c:v>21.980000019073486</c:v>
                </c:pt>
                <c:pt idx="1029">
                  <c:v>22</c:v>
                </c:pt>
                <c:pt idx="1030">
                  <c:v>22.020000219345093</c:v>
                </c:pt>
                <c:pt idx="1031">
                  <c:v>22.040000200271606</c:v>
                </c:pt>
                <c:pt idx="1032">
                  <c:v>22.070000171661377</c:v>
                </c:pt>
                <c:pt idx="1033">
                  <c:v>22.090000152587891</c:v>
                </c:pt>
                <c:pt idx="1034">
                  <c:v>22.110000133514404</c:v>
                </c:pt>
                <c:pt idx="1035">
                  <c:v>22.140000104904175</c:v>
                </c:pt>
                <c:pt idx="1036">
                  <c:v>22.160000085830688</c:v>
                </c:pt>
                <c:pt idx="1037">
                  <c:v>22.180000066757202</c:v>
                </c:pt>
                <c:pt idx="1038">
                  <c:v>22.200000047683716</c:v>
                </c:pt>
                <c:pt idx="1039">
                  <c:v>22.230000019073486</c:v>
                </c:pt>
                <c:pt idx="1040">
                  <c:v>22.25</c:v>
                </c:pt>
                <c:pt idx="1041">
                  <c:v>22.270000219345093</c:v>
                </c:pt>
                <c:pt idx="1042">
                  <c:v>22.290000200271606</c:v>
                </c:pt>
                <c:pt idx="1043">
                  <c:v>22.320000171661377</c:v>
                </c:pt>
                <c:pt idx="1044">
                  <c:v>22.340000152587891</c:v>
                </c:pt>
                <c:pt idx="1045">
                  <c:v>22.360000133514404</c:v>
                </c:pt>
                <c:pt idx="1046">
                  <c:v>22.390000104904175</c:v>
                </c:pt>
                <c:pt idx="1047">
                  <c:v>22.410000085830688</c:v>
                </c:pt>
                <c:pt idx="1048">
                  <c:v>22.430000066757202</c:v>
                </c:pt>
                <c:pt idx="1049">
                  <c:v>22.450000047683716</c:v>
                </c:pt>
                <c:pt idx="1050">
                  <c:v>22.480000019073486</c:v>
                </c:pt>
                <c:pt idx="1051">
                  <c:v>22.5</c:v>
                </c:pt>
                <c:pt idx="1052">
                  <c:v>22.520000219345093</c:v>
                </c:pt>
                <c:pt idx="1053">
                  <c:v>22.540000200271606</c:v>
                </c:pt>
                <c:pt idx="1054">
                  <c:v>22.570000171661377</c:v>
                </c:pt>
                <c:pt idx="1055">
                  <c:v>22.590000152587891</c:v>
                </c:pt>
                <c:pt idx="1056">
                  <c:v>22.610000133514404</c:v>
                </c:pt>
                <c:pt idx="1057">
                  <c:v>22.640000104904175</c:v>
                </c:pt>
                <c:pt idx="1058">
                  <c:v>22.660000085830688</c:v>
                </c:pt>
                <c:pt idx="1059">
                  <c:v>22.680000066757202</c:v>
                </c:pt>
                <c:pt idx="1060">
                  <c:v>22.700000047683716</c:v>
                </c:pt>
                <c:pt idx="1061">
                  <c:v>22.730000019073486</c:v>
                </c:pt>
                <c:pt idx="1062">
                  <c:v>22.75</c:v>
                </c:pt>
                <c:pt idx="1063">
                  <c:v>22.770000219345093</c:v>
                </c:pt>
                <c:pt idx="1064">
                  <c:v>22.800000190734863</c:v>
                </c:pt>
                <c:pt idx="1065">
                  <c:v>22.820000171661377</c:v>
                </c:pt>
                <c:pt idx="1066">
                  <c:v>22.840000152587891</c:v>
                </c:pt>
                <c:pt idx="1067">
                  <c:v>22.870000123977661</c:v>
                </c:pt>
                <c:pt idx="1068">
                  <c:v>22.890000104904175</c:v>
                </c:pt>
                <c:pt idx="1069">
                  <c:v>22.910000085830688</c:v>
                </c:pt>
                <c:pt idx="1070">
                  <c:v>22.930000066757202</c:v>
                </c:pt>
                <c:pt idx="1071">
                  <c:v>22.960000038146973</c:v>
                </c:pt>
                <c:pt idx="1072">
                  <c:v>22.980000019073486</c:v>
                </c:pt>
                <c:pt idx="1073">
                  <c:v>23.580000162124634</c:v>
                </c:pt>
                <c:pt idx="1074">
                  <c:v>23.580000162124634</c:v>
                </c:pt>
                <c:pt idx="1075">
                  <c:v>23.580000162124634</c:v>
                </c:pt>
                <c:pt idx="1076">
                  <c:v>23.580000162124634</c:v>
                </c:pt>
                <c:pt idx="1077">
                  <c:v>23.580000162124634</c:v>
                </c:pt>
                <c:pt idx="1078">
                  <c:v>23.590000152587891</c:v>
                </c:pt>
                <c:pt idx="1079">
                  <c:v>23.590000152587891</c:v>
                </c:pt>
                <c:pt idx="1080">
                  <c:v>23.590000152587891</c:v>
                </c:pt>
                <c:pt idx="1081">
                  <c:v>23.590000152587891</c:v>
                </c:pt>
                <c:pt idx="1082">
                  <c:v>23.590000152587891</c:v>
                </c:pt>
                <c:pt idx="1083">
                  <c:v>23.590000152587891</c:v>
                </c:pt>
                <c:pt idx="1084">
                  <c:v>23.590000152587891</c:v>
                </c:pt>
                <c:pt idx="1085">
                  <c:v>23.590000152587891</c:v>
                </c:pt>
                <c:pt idx="1086">
                  <c:v>23.590000152587891</c:v>
                </c:pt>
                <c:pt idx="1087">
                  <c:v>23.590000152587891</c:v>
                </c:pt>
                <c:pt idx="1088">
                  <c:v>23.590000152587891</c:v>
                </c:pt>
                <c:pt idx="1089">
                  <c:v>23.590000152587891</c:v>
                </c:pt>
                <c:pt idx="1090">
                  <c:v>23.590000152587891</c:v>
                </c:pt>
                <c:pt idx="1091">
                  <c:v>23.590000152587891</c:v>
                </c:pt>
                <c:pt idx="1092">
                  <c:v>23.590000152587891</c:v>
                </c:pt>
                <c:pt idx="1093">
                  <c:v>23.590000152587891</c:v>
                </c:pt>
                <c:pt idx="1094">
                  <c:v>23.590000152587891</c:v>
                </c:pt>
                <c:pt idx="1095">
                  <c:v>23.590000152587891</c:v>
                </c:pt>
                <c:pt idx="1096">
                  <c:v>23.590000152587891</c:v>
                </c:pt>
                <c:pt idx="1097">
                  <c:v>23.590000152587891</c:v>
                </c:pt>
                <c:pt idx="1098">
                  <c:v>23.590000152587891</c:v>
                </c:pt>
                <c:pt idx="1099">
                  <c:v>23.600000143051147</c:v>
                </c:pt>
                <c:pt idx="1100">
                  <c:v>23.620000123977661</c:v>
                </c:pt>
                <c:pt idx="1101">
                  <c:v>23.650000095367432</c:v>
                </c:pt>
                <c:pt idx="1102">
                  <c:v>23.670000076293945</c:v>
                </c:pt>
                <c:pt idx="1103">
                  <c:v>23.690000057220459</c:v>
                </c:pt>
                <c:pt idx="1104">
                  <c:v>23.710000038146973</c:v>
                </c:pt>
                <c:pt idx="1105">
                  <c:v>23.740000009536743</c:v>
                </c:pt>
                <c:pt idx="1106">
                  <c:v>23.760000228881836</c:v>
                </c:pt>
                <c:pt idx="1107">
                  <c:v>23.78000020980835</c:v>
                </c:pt>
                <c:pt idx="1108">
                  <c:v>23.81000018119812</c:v>
                </c:pt>
                <c:pt idx="1109">
                  <c:v>23.830000162124634</c:v>
                </c:pt>
                <c:pt idx="1110">
                  <c:v>23.850000143051147</c:v>
                </c:pt>
                <c:pt idx="1111">
                  <c:v>23.870000123977661</c:v>
                </c:pt>
                <c:pt idx="1112">
                  <c:v>23.900000095367432</c:v>
                </c:pt>
                <c:pt idx="1113">
                  <c:v>23.920000076293945</c:v>
                </c:pt>
                <c:pt idx="1114">
                  <c:v>23.940000057220459</c:v>
                </c:pt>
                <c:pt idx="1115">
                  <c:v>23.970000028610229</c:v>
                </c:pt>
                <c:pt idx="1116">
                  <c:v>23.990000009536743</c:v>
                </c:pt>
                <c:pt idx="1117">
                  <c:v>24.010000228881836</c:v>
                </c:pt>
                <c:pt idx="1118">
                  <c:v>24.040000200271606</c:v>
                </c:pt>
                <c:pt idx="1119">
                  <c:v>24.06000018119812</c:v>
                </c:pt>
                <c:pt idx="1120">
                  <c:v>24.080000162124634</c:v>
                </c:pt>
                <c:pt idx="1121">
                  <c:v>24.100000143051147</c:v>
                </c:pt>
                <c:pt idx="1122">
                  <c:v>24.130000114440918</c:v>
                </c:pt>
                <c:pt idx="1123">
                  <c:v>24.150000095367432</c:v>
                </c:pt>
                <c:pt idx="1124">
                  <c:v>24.170000076293945</c:v>
                </c:pt>
                <c:pt idx="1125">
                  <c:v>24.200000047683716</c:v>
                </c:pt>
                <c:pt idx="1126">
                  <c:v>24.220000028610229</c:v>
                </c:pt>
                <c:pt idx="1127">
                  <c:v>24.240000009536743</c:v>
                </c:pt>
                <c:pt idx="1128">
                  <c:v>24.260000228881836</c:v>
                </c:pt>
                <c:pt idx="1129">
                  <c:v>24.290000200271606</c:v>
                </c:pt>
                <c:pt idx="1130">
                  <c:v>24.31000018119812</c:v>
                </c:pt>
                <c:pt idx="1131">
                  <c:v>24.330000162124634</c:v>
                </c:pt>
                <c:pt idx="1132">
                  <c:v>24.350000143051147</c:v>
                </c:pt>
                <c:pt idx="1133">
                  <c:v>24.380000114440918</c:v>
                </c:pt>
                <c:pt idx="1134">
                  <c:v>24.400000095367432</c:v>
                </c:pt>
                <c:pt idx="1135">
                  <c:v>24.420000076293945</c:v>
                </c:pt>
                <c:pt idx="1136">
                  <c:v>24.440000057220459</c:v>
                </c:pt>
                <c:pt idx="1137">
                  <c:v>24.470000028610229</c:v>
                </c:pt>
                <c:pt idx="1138">
                  <c:v>24.490000009536743</c:v>
                </c:pt>
                <c:pt idx="1139">
                  <c:v>24.510000228881836</c:v>
                </c:pt>
                <c:pt idx="1140">
                  <c:v>24.53000020980835</c:v>
                </c:pt>
                <c:pt idx="1141">
                  <c:v>24.56000018119812</c:v>
                </c:pt>
                <c:pt idx="1142">
                  <c:v>24.580000162124634</c:v>
                </c:pt>
                <c:pt idx="1143">
                  <c:v>24.600000143051147</c:v>
                </c:pt>
                <c:pt idx="1144">
                  <c:v>24.630000114440918</c:v>
                </c:pt>
                <c:pt idx="1145">
                  <c:v>24.650000095367432</c:v>
                </c:pt>
                <c:pt idx="1146">
                  <c:v>24.670000076293945</c:v>
                </c:pt>
                <c:pt idx="1147">
                  <c:v>24.700000047683716</c:v>
                </c:pt>
                <c:pt idx="1148">
                  <c:v>24.720000028610229</c:v>
                </c:pt>
                <c:pt idx="1149">
                  <c:v>24.740000009536743</c:v>
                </c:pt>
                <c:pt idx="1150">
                  <c:v>24.760000228881836</c:v>
                </c:pt>
                <c:pt idx="1151">
                  <c:v>24.790000200271606</c:v>
                </c:pt>
                <c:pt idx="1152">
                  <c:v>24.81000018119812</c:v>
                </c:pt>
                <c:pt idx="1153">
                  <c:v>24.830000162124634</c:v>
                </c:pt>
                <c:pt idx="1154">
                  <c:v>24.860000133514404</c:v>
                </c:pt>
                <c:pt idx="1155">
                  <c:v>24.880000114440918</c:v>
                </c:pt>
                <c:pt idx="1156">
                  <c:v>24.900000095367432</c:v>
                </c:pt>
                <c:pt idx="1157">
                  <c:v>24.920000076293945</c:v>
                </c:pt>
                <c:pt idx="1158">
                  <c:v>24.950000047683716</c:v>
                </c:pt>
                <c:pt idx="1159">
                  <c:v>24.970000028610229</c:v>
                </c:pt>
                <c:pt idx="1160">
                  <c:v>24.990000009536743</c:v>
                </c:pt>
                <c:pt idx="1161">
                  <c:v>25.020000219345093</c:v>
                </c:pt>
                <c:pt idx="1162">
                  <c:v>25.040000200271606</c:v>
                </c:pt>
                <c:pt idx="1163">
                  <c:v>25.06000018119812</c:v>
                </c:pt>
                <c:pt idx="1164">
                  <c:v>25.090000152587891</c:v>
                </c:pt>
                <c:pt idx="1165">
                  <c:v>25.110000133514404</c:v>
                </c:pt>
                <c:pt idx="1166">
                  <c:v>25.130000114440918</c:v>
                </c:pt>
                <c:pt idx="1167">
                  <c:v>25.150000095367432</c:v>
                </c:pt>
                <c:pt idx="1168">
                  <c:v>25.180000066757202</c:v>
                </c:pt>
                <c:pt idx="1169">
                  <c:v>25.200000047683716</c:v>
                </c:pt>
                <c:pt idx="1170">
                  <c:v>25.220000028610229</c:v>
                </c:pt>
                <c:pt idx="1171">
                  <c:v>25.25</c:v>
                </c:pt>
                <c:pt idx="1172">
                  <c:v>25.270000219345093</c:v>
                </c:pt>
                <c:pt idx="1173">
                  <c:v>25.290000200271606</c:v>
                </c:pt>
                <c:pt idx="1174">
                  <c:v>25.31000018119812</c:v>
                </c:pt>
                <c:pt idx="1175">
                  <c:v>25.340000152587891</c:v>
                </c:pt>
                <c:pt idx="1176">
                  <c:v>25.360000133514404</c:v>
                </c:pt>
                <c:pt idx="1177">
                  <c:v>25.380000114440918</c:v>
                </c:pt>
                <c:pt idx="1178">
                  <c:v>25.410000085830688</c:v>
                </c:pt>
                <c:pt idx="1179">
                  <c:v>25.430000066757202</c:v>
                </c:pt>
                <c:pt idx="1180">
                  <c:v>25.450000047683716</c:v>
                </c:pt>
                <c:pt idx="1181">
                  <c:v>25.480000019073486</c:v>
                </c:pt>
                <c:pt idx="1182">
                  <c:v>25.5</c:v>
                </c:pt>
                <c:pt idx="1183">
                  <c:v>25.520000219345093</c:v>
                </c:pt>
                <c:pt idx="1184">
                  <c:v>25.540000200271606</c:v>
                </c:pt>
                <c:pt idx="1185">
                  <c:v>25.570000171661377</c:v>
                </c:pt>
                <c:pt idx="1186">
                  <c:v>25.590000152587891</c:v>
                </c:pt>
                <c:pt idx="1187">
                  <c:v>25.610000133514404</c:v>
                </c:pt>
                <c:pt idx="1188">
                  <c:v>25.640000104904175</c:v>
                </c:pt>
                <c:pt idx="1189">
                  <c:v>25.660000085830688</c:v>
                </c:pt>
                <c:pt idx="1190">
                  <c:v>25.680000066757202</c:v>
                </c:pt>
                <c:pt idx="1191">
                  <c:v>25.700000047683716</c:v>
                </c:pt>
                <c:pt idx="1192">
                  <c:v>25.730000019073486</c:v>
                </c:pt>
                <c:pt idx="1193">
                  <c:v>25.75</c:v>
                </c:pt>
                <c:pt idx="1194">
                  <c:v>25.770000219345093</c:v>
                </c:pt>
                <c:pt idx="1195">
                  <c:v>25.800000190734863</c:v>
                </c:pt>
                <c:pt idx="1196">
                  <c:v>25.820000171661377</c:v>
                </c:pt>
                <c:pt idx="1197">
                  <c:v>25.840000152587891</c:v>
                </c:pt>
                <c:pt idx="1198">
                  <c:v>25.870000123977661</c:v>
                </c:pt>
                <c:pt idx="1199">
                  <c:v>25.890000104904175</c:v>
                </c:pt>
                <c:pt idx="1200">
                  <c:v>25.910000085830688</c:v>
                </c:pt>
                <c:pt idx="1201">
                  <c:v>25.930000066757202</c:v>
                </c:pt>
                <c:pt idx="1202">
                  <c:v>25.960000038146973</c:v>
                </c:pt>
                <c:pt idx="1203">
                  <c:v>25.980000019073486</c:v>
                </c:pt>
                <c:pt idx="1204">
                  <c:v>26</c:v>
                </c:pt>
                <c:pt idx="1205">
                  <c:v>26.03000020980835</c:v>
                </c:pt>
                <c:pt idx="1206">
                  <c:v>26.050000190734863</c:v>
                </c:pt>
                <c:pt idx="1207">
                  <c:v>26.070000171661377</c:v>
                </c:pt>
                <c:pt idx="1208">
                  <c:v>26.090000152587891</c:v>
                </c:pt>
                <c:pt idx="1209">
                  <c:v>26.120000123977661</c:v>
                </c:pt>
                <c:pt idx="1210">
                  <c:v>26.140000104904175</c:v>
                </c:pt>
                <c:pt idx="1211">
                  <c:v>26.160000085830688</c:v>
                </c:pt>
                <c:pt idx="1212">
                  <c:v>26.190000057220459</c:v>
                </c:pt>
                <c:pt idx="1213">
                  <c:v>26.210000038146973</c:v>
                </c:pt>
                <c:pt idx="1214">
                  <c:v>26.230000019073486</c:v>
                </c:pt>
                <c:pt idx="1215">
                  <c:v>26.260000228881836</c:v>
                </c:pt>
                <c:pt idx="1216">
                  <c:v>26.28000020980835</c:v>
                </c:pt>
                <c:pt idx="1217">
                  <c:v>26.300000190734863</c:v>
                </c:pt>
                <c:pt idx="1218">
                  <c:v>26.320000171661377</c:v>
                </c:pt>
                <c:pt idx="1219">
                  <c:v>26.350000143051147</c:v>
                </c:pt>
                <c:pt idx="1220">
                  <c:v>26.370000123977661</c:v>
                </c:pt>
                <c:pt idx="1221">
                  <c:v>26.390000104904175</c:v>
                </c:pt>
                <c:pt idx="1222">
                  <c:v>26.410000085830688</c:v>
                </c:pt>
                <c:pt idx="1223">
                  <c:v>26.440000057220459</c:v>
                </c:pt>
                <c:pt idx="1224">
                  <c:v>26.460000038146973</c:v>
                </c:pt>
                <c:pt idx="1225">
                  <c:v>26.480000019073486</c:v>
                </c:pt>
                <c:pt idx="1226">
                  <c:v>26.510000228881836</c:v>
                </c:pt>
                <c:pt idx="1227">
                  <c:v>26.53000020980835</c:v>
                </c:pt>
                <c:pt idx="1228">
                  <c:v>26.550000190734863</c:v>
                </c:pt>
                <c:pt idx="1229">
                  <c:v>26.570000171661377</c:v>
                </c:pt>
                <c:pt idx="1230">
                  <c:v>26.600000143051147</c:v>
                </c:pt>
                <c:pt idx="1231">
                  <c:v>26.620000123977661</c:v>
                </c:pt>
                <c:pt idx="1232">
                  <c:v>26.640000104904175</c:v>
                </c:pt>
                <c:pt idx="1233">
                  <c:v>26.660000085830688</c:v>
                </c:pt>
                <c:pt idx="1234">
                  <c:v>26.690000057220459</c:v>
                </c:pt>
                <c:pt idx="1235">
                  <c:v>26.710000038146973</c:v>
                </c:pt>
                <c:pt idx="1236">
                  <c:v>26.730000019073486</c:v>
                </c:pt>
                <c:pt idx="1237">
                  <c:v>26.760000228881836</c:v>
                </c:pt>
                <c:pt idx="1238">
                  <c:v>26.78000020980835</c:v>
                </c:pt>
                <c:pt idx="1239">
                  <c:v>26.800000190734863</c:v>
                </c:pt>
                <c:pt idx="1240">
                  <c:v>26.820000171661377</c:v>
                </c:pt>
                <c:pt idx="1241">
                  <c:v>26.850000143051147</c:v>
                </c:pt>
                <c:pt idx="1242">
                  <c:v>26.870000123977661</c:v>
                </c:pt>
                <c:pt idx="1243">
                  <c:v>26.890000104904175</c:v>
                </c:pt>
                <c:pt idx="1244">
                  <c:v>26.920000076293945</c:v>
                </c:pt>
                <c:pt idx="1245">
                  <c:v>26.940000057220459</c:v>
                </c:pt>
                <c:pt idx="1246">
                  <c:v>26.960000038146973</c:v>
                </c:pt>
                <c:pt idx="1247">
                  <c:v>26.980000019073486</c:v>
                </c:pt>
                <c:pt idx="1248">
                  <c:v>27.010000228881836</c:v>
                </c:pt>
                <c:pt idx="1249">
                  <c:v>27.03000020980835</c:v>
                </c:pt>
                <c:pt idx="1250">
                  <c:v>27.050000190734863</c:v>
                </c:pt>
                <c:pt idx="1251">
                  <c:v>27.080000162124634</c:v>
                </c:pt>
                <c:pt idx="1252">
                  <c:v>27.100000143051147</c:v>
                </c:pt>
                <c:pt idx="1253">
                  <c:v>27.120000123977661</c:v>
                </c:pt>
                <c:pt idx="1254">
                  <c:v>27.150000095367432</c:v>
                </c:pt>
                <c:pt idx="1255">
                  <c:v>27.170000076293945</c:v>
                </c:pt>
                <c:pt idx="1256">
                  <c:v>27.190000057220459</c:v>
                </c:pt>
                <c:pt idx="1257">
                  <c:v>27.210000038146973</c:v>
                </c:pt>
                <c:pt idx="1258">
                  <c:v>27.240000009536743</c:v>
                </c:pt>
                <c:pt idx="1259">
                  <c:v>27.260000228881836</c:v>
                </c:pt>
                <c:pt idx="1260">
                  <c:v>27.28000020980835</c:v>
                </c:pt>
                <c:pt idx="1261">
                  <c:v>27.31000018119812</c:v>
                </c:pt>
                <c:pt idx="1262">
                  <c:v>27.330000162124634</c:v>
                </c:pt>
                <c:pt idx="1263">
                  <c:v>27.350000143051147</c:v>
                </c:pt>
                <c:pt idx="1264">
                  <c:v>27.370000123977661</c:v>
                </c:pt>
                <c:pt idx="1265">
                  <c:v>27.400000095367432</c:v>
                </c:pt>
                <c:pt idx="1266">
                  <c:v>27.420000076293945</c:v>
                </c:pt>
                <c:pt idx="1267">
                  <c:v>27.440000057220459</c:v>
                </c:pt>
                <c:pt idx="1268">
                  <c:v>27.470000028610229</c:v>
                </c:pt>
                <c:pt idx="1269">
                  <c:v>27.490000009536743</c:v>
                </c:pt>
                <c:pt idx="1270">
                  <c:v>27.510000228881836</c:v>
                </c:pt>
                <c:pt idx="1271">
                  <c:v>27.540000200271606</c:v>
                </c:pt>
                <c:pt idx="1272">
                  <c:v>27.56000018119812</c:v>
                </c:pt>
                <c:pt idx="1273">
                  <c:v>27.580000162124634</c:v>
                </c:pt>
                <c:pt idx="1274">
                  <c:v>27.600000143051147</c:v>
                </c:pt>
                <c:pt idx="1275">
                  <c:v>27.630000114440918</c:v>
                </c:pt>
                <c:pt idx="1276">
                  <c:v>27.650000095367432</c:v>
                </c:pt>
                <c:pt idx="1277">
                  <c:v>27.670000076293945</c:v>
                </c:pt>
                <c:pt idx="1278">
                  <c:v>27.700000047683716</c:v>
                </c:pt>
                <c:pt idx="1279">
                  <c:v>27.720000028610229</c:v>
                </c:pt>
                <c:pt idx="1280">
                  <c:v>27.740000009536743</c:v>
                </c:pt>
                <c:pt idx="1281">
                  <c:v>27.760000228881836</c:v>
                </c:pt>
                <c:pt idx="1282">
                  <c:v>27.790000200271606</c:v>
                </c:pt>
                <c:pt idx="1283">
                  <c:v>27.81000018119812</c:v>
                </c:pt>
                <c:pt idx="1284">
                  <c:v>27.830000162124634</c:v>
                </c:pt>
                <c:pt idx="1285">
                  <c:v>27.860000133514404</c:v>
                </c:pt>
                <c:pt idx="1286">
                  <c:v>27.880000114440918</c:v>
                </c:pt>
                <c:pt idx="1287">
                  <c:v>27.900000095367432</c:v>
                </c:pt>
                <c:pt idx="1288">
                  <c:v>27.930000066757202</c:v>
                </c:pt>
                <c:pt idx="1289">
                  <c:v>27.950000047683716</c:v>
                </c:pt>
                <c:pt idx="1290">
                  <c:v>27.970000028610229</c:v>
                </c:pt>
                <c:pt idx="1291">
                  <c:v>27.990000009536743</c:v>
                </c:pt>
                <c:pt idx="1292">
                  <c:v>28.020000219345093</c:v>
                </c:pt>
                <c:pt idx="1293">
                  <c:v>28.040000200271606</c:v>
                </c:pt>
                <c:pt idx="1294">
                  <c:v>28.06000018119812</c:v>
                </c:pt>
                <c:pt idx="1295">
                  <c:v>28.090000152587891</c:v>
                </c:pt>
                <c:pt idx="1296">
                  <c:v>28.110000133514404</c:v>
                </c:pt>
                <c:pt idx="1297">
                  <c:v>28.130000114440918</c:v>
                </c:pt>
                <c:pt idx="1298">
                  <c:v>28.150000095367432</c:v>
                </c:pt>
                <c:pt idx="1299">
                  <c:v>28.180000066757202</c:v>
                </c:pt>
                <c:pt idx="1300">
                  <c:v>28.200000047683716</c:v>
                </c:pt>
                <c:pt idx="1301">
                  <c:v>28.220000028610229</c:v>
                </c:pt>
                <c:pt idx="1302">
                  <c:v>28.25</c:v>
                </c:pt>
                <c:pt idx="1303">
                  <c:v>28.270000219345093</c:v>
                </c:pt>
                <c:pt idx="1304">
                  <c:v>28.290000200271606</c:v>
                </c:pt>
                <c:pt idx="1305">
                  <c:v>28.320000171661377</c:v>
                </c:pt>
                <c:pt idx="1306">
                  <c:v>28.340000152587891</c:v>
                </c:pt>
                <c:pt idx="1307">
                  <c:v>28.360000133514404</c:v>
                </c:pt>
                <c:pt idx="1308">
                  <c:v>28.380000114440918</c:v>
                </c:pt>
                <c:pt idx="1309">
                  <c:v>28.410000085830688</c:v>
                </c:pt>
                <c:pt idx="1310">
                  <c:v>28.430000066757202</c:v>
                </c:pt>
                <c:pt idx="1311">
                  <c:v>28.450000047683716</c:v>
                </c:pt>
                <c:pt idx="1312">
                  <c:v>28.470000028610229</c:v>
                </c:pt>
                <c:pt idx="1313">
                  <c:v>28.5</c:v>
                </c:pt>
                <c:pt idx="1314">
                  <c:v>28.520000219345093</c:v>
                </c:pt>
                <c:pt idx="1315">
                  <c:v>28.540000200271606</c:v>
                </c:pt>
                <c:pt idx="1316">
                  <c:v>28.56000018119812</c:v>
                </c:pt>
                <c:pt idx="1317">
                  <c:v>28.590000152587891</c:v>
                </c:pt>
                <c:pt idx="1318">
                  <c:v>29.600000143051147</c:v>
                </c:pt>
                <c:pt idx="1319">
                  <c:v>29.600000143051147</c:v>
                </c:pt>
                <c:pt idx="1320">
                  <c:v>29.600000143051147</c:v>
                </c:pt>
                <c:pt idx="1321">
                  <c:v>29.600000143051147</c:v>
                </c:pt>
                <c:pt idx="1322">
                  <c:v>29.600000143051147</c:v>
                </c:pt>
                <c:pt idx="1323">
                  <c:v>29.600000143051147</c:v>
                </c:pt>
                <c:pt idx="1324">
                  <c:v>29.600000143051147</c:v>
                </c:pt>
                <c:pt idx="1325">
                  <c:v>29.600000143051147</c:v>
                </c:pt>
                <c:pt idx="1326">
                  <c:v>29.600000143051147</c:v>
                </c:pt>
                <c:pt idx="1327">
                  <c:v>29.600000143051147</c:v>
                </c:pt>
                <c:pt idx="1328">
                  <c:v>29.600000143051147</c:v>
                </c:pt>
                <c:pt idx="1329">
                  <c:v>29.600000143051147</c:v>
                </c:pt>
                <c:pt idx="1330">
                  <c:v>29.600000143051147</c:v>
                </c:pt>
                <c:pt idx="1331">
                  <c:v>29.600000143051147</c:v>
                </c:pt>
                <c:pt idx="1332">
                  <c:v>29.600000143051147</c:v>
                </c:pt>
                <c:pt idx="1333">
                  <c:v>29.600000143051147</c:v>
                </c:pt>
                <c:pt idx="1334">
                  <c:v>29.600000143051147</c:v>
                </c:pt>
                <c:pt idx="1335">
                  <c:v>29.600000143051147</c:v>
                </c:pt>
                <c:pt idx="1336">
                  <c:v>29.600000143051147</c:v>
                </c:pt>
                <c:pt idx="1337">
                  <c:v>29.600000143051147</c:v>
                </c:pt>
                <c:pt idx="1338">
                  <c:v>29.600000143051147</c:v>
                </c:pt>
                <c:pt idx="1339">
                  <c:v>29.600000143051147</c:v>
                </c:pt>
                <c:pt idx="1340">
                  <c:v>29.600000143051147</c:v>
                </c:pt>
                <c:pt idx="1341">
                  <c:v>29.600000143051147</c:v>
                </c:pt>
                <c:pt idx="1342">
                  <c:v>29.600000143051147</c:v>
                </c:pt>
                <c:pt idx="1343">
                  <c:v>29.600000143051147</c:v>
                </c:pt>
                <c:pt idx="1344">
                  <c:v>29.610000133514404</c:v>
                </c:pt>
                <c:pt idx="1345">
                  <c:v>29.610000133514404</c:v>
                </c:pt>
                <c:pt idx="1346">
                  <c:v>29.610000133514404</c:v>
                </c:pt>
                <c:pt idx="1347">
                  <c:v>29.610000133514404</c:v>
                </c:pt>
                <c:pt idx="1348">
                  <c:v>29.610000133514404</c:v>
                </c:pt>
                <c:pt idx="1349">
                  <c:v>29.610000133514404</c:v>
                </c:pt>
                <c:pt idx="1350">
                  <c:v>29.610000133514404</c:v>
                </c:pt>
                <c:pt idx="1351">
                  <c:v>29.610000133514404</c:v>
                </c:pt>
                <c:pt idx="1352">
                  <c:v>29.610000133514404</c:v>
                </c:pt>
                <c:pt idx="1353">
                  <c:v>29.610000133514404</c:v>
                </c:pt>
                <c:pt idx="1354">
                  <c:v>29.610000133514404</c:v>
                </c:pt>
                <c:pt idx="1355">
                  <c:v>29.610000133514404</c:v>
                </c:pt>
                <c:pt idx="1356">
                  <c:v>29.610000133514404</c:v>
                </c:pt>
                <c:pt idx="1357">
                  <c:v>29.610000133514404</c:v>
                </c:pt>
                <c:pt idx="1358">
                  <c:v>29.610000133514404</c:v>
                </c:pt>
                <c:pt idx="1359">
                  <c:v>29.610000133514404</c:v>
                </c:pt>
                <c:pt idx="1360">
                  <c:v>29.610000133514404</c:v>
                </c:pt>
                <c:pt idx="1361">
                  <c:v>29.610000133514404</c:v>
                </c:pt>
                <c:pt idx="1362">
                  <c:v>29.620000123977661</c:v>
                </c:pt>
                <c:pt idx="1363">
                  <c:v>29.640000104904175</c:v>
                </c:pt>
                <c:pt idx="1364">
                  <c:v>29.660000085830688</c:v>
                </c:pt>
                <c:pt idx="1365">
                  <c:v>29.690000057220459</c:v>
                </c:pt>
                <c:pt idx="1366">
                  <c:v>29.710000038146973</c:v>
                </c:pt>
                <c:pt idx="1367">
                  <c:v>29.730000019073486</c:v>
                </c:pt>
                <c:pt idx="1368">
                  <c:v>29.760000228881836</c:v>
                </c:pt>
                <c:pt idx="1369">
                  <c:v>29.78000020980835</c:v>
                </c:pt>
                <c:pt idx="1370">
                  <c:v>29.800000190734863</c:v>
                </c:pt>
                <c:pt idx="1371">
                  <c:v>29.820000171661377</c:v>
                </c:pt>
                <c:pt idx="1372">
                  <c:v>29.850000143051147</c:v>
                </c:pt>
                <c:pt idx="1373">
                  <c:v>29.870000123977661</c:v>
                </c:pt>
                <c:pt idx="1374">
                  <c:v>29.890000104904175</c:v>
                </c:pt>
                <c:pt idx="1375">
                  <c:v>29.920000076293945</c:v>
                </c:pt>
                <c:pt idx="1376">
                  <c:v>29.940000057220459</c:v>
                </c:pt>
                <c:pt idx="1377">
                  <c:v>29.960000038146973</c:v>
                </c:pt>
                <c:pt idx="1378">
                  <c:v>29.980000019073486</c:v>
                </c:pt>
                <c:pt idx="1379">
                  <c:v>30.010000228881836</c:v>
                </c:pt>
                <c:pt idx="1380">
                  <c:v>30.03000020980835</c:v>
                </c:pt>
                <c:pt idx="1381">
                  <c:v>30.050000190734863</c:v>
                </c:pt>
                <c:pt idx="1382">
                  <c:v>30.080000162124634</c:v>
                </c:pt>
                <c:pt idx="1383">
                  <c:v>30.100000143051147</c:v>
                </c:pt>
                <c:pt idx="1384">
                  <c:v>30.120000123977661</c:v>
                </c:pt>
                <c:pt idx="1385">
                  <c:v>30.150000095367432</c:v>
                </c:pt>
                <c:pt idx="1386">
                  <c:v>30.170000076293945</c:v>
                </c:pt>
                <c:pt idx="1387">
                  <c:v>30.190000057220459</c:v>
                </c:pt>
                <c:pt idx="1388">
                  <c:v>30.210000038146973</c:v>
                </c:pt>
                <c:pt idx="1389">
                  <c:v>30.240000009536743</c:v>
                </c:pt>
                <c:pt idx="1390">
                  <c:v>30.260000228881836</c:v>
                </c:pt>
                <c:pt idx="1391">
                  <c:v>30.28000020980835</c:v>
                </c:pt>
                <c:pt idx="1392">
                  <c:v>30.31000018119812</c:v>
                </c:pt>
                <c:pt idx="1393">
                  <c:v>30.330000162124634</c:v>
                </c:pt>
                <c:pt idx="1394">
                  <c:v>30.350000143051147</c:v>
                </c:pt>
                <c:pt idx="1395">
                  <c:v>30.370000123977661</c:v>
                </c:pt>
                <c:pt idx="1396">
                  <c:v>30.400000095367432</c:v>
                </c:pt>
                <c:pt idx="1397">
                  <c:v>30.420000076293945</c:v>
                </c:pt>
                <c:pt idx="1398">
                  <c:v>30.440000057220459</c:v>
                </c:pt>
                <c:pt idx="1399">
                  <c:v>30.470000028610229</c:v>
                </c:pt>
                <c:pt idx="1400">
                  <c:v>30.490000009536743</c:v>
                </c:pt>
                <c:pt idx="1401">
                  <c:v>30.510000228881836</c:v>
                </c:pt>
                <c:pt idx="1402">
                  <c:v>30.53000020980835</c:v>
                </c:pt>
                <c:pt idx="1403">
                  <c:v>30.56000018119812</c:v>
                </c:pt>
                <c:pt idx="1404">
                  <c:v>30.580000162124634</c:v>
                </c:pt>
                <c:pt idx="1405">
                  <c:v>30.600000143051147</c:v>
                </c:pt>
                <c:pt idx="1406">
                  <c:v>30.630000114440918</c:v>
                </c:pt>
                <c:pt idx="1407">
                  <c:v>30.650000095367432</c:v>
                </c:pt>
                <c:pt idx="1408">
                  <c:v>30.670000076293945</c:v>
                </c:pt>
                <c:pt idx="1409">
                  <c:v>30.690000057220459</c:v>
                </c:pt>
                <c:pt idx="1410">
                  <c:v>30.720000028610229</c:v>
                </c:pt>
                <c:pt idx="1411">
                  <c:v>30.740000009536743</c:v>
                </c:pt>
                <c:pt idx="1412">
                  <c:v>30.760000228881836</c:v>
                </c:pt>
                <c:pt idx="1413">
                  <c:v>30.78000020980835</c:v>
                </c:pt>
                <c:pt idx="1414">
                  <c:v>30.81000018119812</c:v>
                </c:pt>
                <c:pt idx="1415">
                  <c:v>30.830000162124634</c:v>
                </c:pt>
                <c:pt idx="1416">
                  <c:v>30.850000143051147</c:v>
                </c:pt>
                <c:pt idx="1417">
                  <c:v>30.870000123977661</c:v>
                </c:pt>
                <c:pt idx="1418">
                  <c:v>30.900000095367432</c:v>
                </c:pt>
                <c:pt idx="1419">
                  <c:v>30.920000076293945</c:v>
                </c:pt>
                <c:pt idx="1420">
                  <c:v>30.940000057220459</c:v>
                </c:pt>
                <c:pt idx="1421">
                  <c:v>30.970000028610229</c:v>
                </c:pt>
                <c:pt idx="1422">
                  <c:v>30.990000009536743</c:v>
                </c:pt>
                <c:pt idx="1423">
                  <c:v>31.010000228881836</c:v>
                </c:pt>
                <c:pt idx="1424">
                  <c:v>31.040000200271606</c:v>
                </c:pt>
                <c:pt idx="1425">
                  <c:v>31.06000018119812</c:v>
                </c:pt>
                <c:pt idx="1426">
                  <c:v>31.080000162124634</c:v>
                </c:pt>
                <c:pt idx="1427">
                  <c:v>31.100000143051147</c:v>
                </c:pt>
                <c:pt idx="1428">
                  <c:v>31.130000114440918</c:v>
                </c:pt>
                <c:pt idx="1429">
                  <c:v>31.150000095367432</c:v>
                </c:pt>
                <c:pt idx="1430">
                  <c:v>31.170000076293945</c:v>
                </c:pt>
                <c:pt idx="1431">
                  <c:v>31.200000047683716</c:v>
                </c:pt>
                <c:pt idx="1432">
                  <c:v>31.220000028610229</c:v>
                </c:pt>
                <c:pt idx="1433">
                  <c:v>31.240000009536743</c:v>
                </c:pt>
                <c:pt idx="1434">
                  <c:v>31.260000228881836</c:v>
                </c:pt>
                <c:pt idx="1435">
                  <c:v>31.290000200271606</c:v>
                </c:pt>
                <c:pt idx="1436">
                  <c:v>31.31000018119812</c:v>
                </c:pt>
                <c:pt idx="1437">
                  <c:v>31.330000162124634</c:v>
                </c:pt>
                <c:pt idx="1438">
                  <c:v>31.360000133514404</c:v>
                </c:pt>
                <c:pt idx="1439">
                  <c:v>31.380000114440918</c:v>
                </c:pt>
                <c:pt idx="1440">
                  <c:v>31.400000095367432</c:v>
                </c:pt>
                <c:pt idx="1441">
                  <c:v>31.430000066757202</c:v>
                </c:pt>
                <c:pt idx="1442">
                  <c:v>31.450000047683716</c:v>
                </c:pt>
                <c:pt idx="1443">
                  <c:v>31.470000028610229</c:v>
                </c:pt>
                <c:pt idx="1444">
                  <c:v>31.490000009536743</c:v>
                </c:pt>
                <c:pt idx="1445">
                  <c:v>31.520000219345093</c:v>
                </c:pt>
                <c:pt idx="1446">
                  <c:v>31.540000200271606</c:v>
                </c:pt>
                <c:pt idx="1447">
                  <c:v>31.56000018119812</c:v>
                </c:pt>
                <c:pt idx="1448">
                  <c:v>31.590000152587891</c:v>
                </c:pt>
                <c:pt idx="1449">
                  <c:v>31.610000133514404</c:v>
                </c:pt>
                <c:pt idx="1450">
                  <c:v>31.630000114440918</c:v>
                </c:pt>
                <c:pt idx="1451">
                  <c:v>31.650000095367432</c:v>
                </c:pt>
                <c:pt idx="1452">
                  <c:v>31.680000066757202</c:v>
                </c:pt>
                <c:pt idx="1453">
                  <c:v>31.700000047683716</c:v>
                </c:pt>
                <c:pt idx="1454">
                  <c:v>31.720000028610229</c:v>
                </c:pt>
                <c:pt idx="1455">
                  <c:v>31.75</c:v>
                </c:pt>
                <c:pt idx="1456">
                  <c:v>31.770000219345093</c:v>
                </c:pt>
                <c:pt idx="1457">
                  <c:v>31.790000200271606</c:v>
                </c:pt>
                <c:pt idx="1458">
                  <c:v>31.820000171661377</c:v>
                </c:pt>
                <c:pt idx="1459">
                  <c:v>31.840000152587891</c:v>
                </c:pt>
                <c:pt idx="1460">
                  <c:v>31.860000133514404</c:v>
                </c:pt>
                <c:pt idx="1461">
                  <c:v>31.880000114440918</c:v>
                </c:pt>
                <c:pt idx="1462">
                  <c:v>31.910000085830688</c:v>
                </c:pt>
                <c:pt idx="1463">
                  <c:v>31.930000066757202</c:v>
                </c:pt>
                <c:pt idx="1464">
                  <c:v>31.950000047683716</c:v>
                </c:pt>
                <c:pt idx="1465">
                  <c:v>31.980000019073486</c:v>
                </c:pt>
                <c:pt idx="1466">
                  <c:v>32</c:v>
                </c:pt>
                <c:pt idx="1467">
                  <c:v>32.020000219345093</c:v>
                </c:pt>
                <c:pt idx="1468">
                  <c:v>32.040000200271606</c:v>
                </c:pt>
                <c:pt idx="1469">
                  <c:v>32.070000171661377</c:v>
                </c:pt>
                <c:pt idx="1470">
                  <c:v>32.090000152587891</c:v>
                </c:pt>
                <c:pt idx="1471">
                  <c:v>32.110000133514404</c:v>
                </c:pt>
                <c:pt idx="1472">
                  <c:v>32.140000104904175</c:v>
                </c:pt>
                <c:pt idx="1473">
                  <c:v>32.160000085830688</c:v>
                </c:pt>
                <c:pt idx="1474">
                  <c:v>32.180000066757202</c:v>
                </c:pt>
                <c:pt idx="1475">
                  <c:v>32.210000038146973</c:v>
                </c:pt>
                <c:pt idx="1476">
                  <c:v>32.230000019073486</c:v>
                </c:pt>
                <c:pt idx="1477">
                  <c:v>32.25</c:v>
                </c:pt>
                <c:pt idx="1478">
                  <c:v>32.270000219345093</c:v>
                </c:pt>
                <c:pt idx="1479">
                  <c:v>32.300000190734863</c:v>
                </c:pt>
                <c:pt idx="1480">
                  <c:v>32.320000171661377</c:v>
                </c:pt>
                <c:pt idx="1481">
                  <c:v>32.340000152587891</c:v>
                </c:pt>
                <c:pt idx="1482">
                  <c:v>32.370000123977661</c:v>
                </c:pt>
                <c:pt idx="1483">
                  <c:v>32.390000104904175</c:v>
                </c:pt>
                <c:pt idx="1484">
                  <c:v>32.410000085830688</c:v>
                </c:pt>
                <c:pt idx="1485">
                  <c:v>32.430000066757202</c:v>
                </c:pt>
                <c:pt idx="1486">
                  <c:v>32.460000038146973</c:v>
                </c:pt>
                <c:pt idx="1487">
                  <c:v>32.480000019073486</c:v>
                </c:pt>
                <c:pt idx="1488">
                  <c:v>32.5</c:v>
                </c:pt>
                <c:pt idx="1489">
                  <c:v>32.53000020980835</c:v>
                </c:pt>
                <c:pt idx="1490">
                  <c:v>32.550000190734863</c:v>
                </c:pt>
                <c:pt idx="1491">
                  <c:v>32.570000171661377</c:v>
                </c:pt>
                <c:pt idx="1492">
                  <c:v>32.590000152587891</c:v>
                </c:pt>
                <c:pt idx="1493">
                  <c:v>32.620000123977661</c:v>
                </c:pt>
                <c:pt idx="1494">
                  <c:v>32.640000104904175</c:v>
                </c:pt>
                <c:pt idx="1495">
                  <c:v>32.660000085830688</c:v>
                </c:pt>
                <c:pt idx="1496">
                  <c:v>32.680000066757202</c:v>
                </c:pt>
                <c:pt idx="1497">
                  <c:v>32.710000038146973</c:v>
                </c:pt>
                <c:pt idx="1498">
                  <c:v>32.730000019073486</c:v>
                </c:pt>
                <c:pt idx="1499">
                  <c:v>32.75</c:v>
                </c:pt>
                <c:pt idx="1500">
                  <c:v>32.78000020980835</c:v>
                </c:pt>
                <c:pt idx="1501">
                  <c:v>32.800000190734863</c:v>
                </c:pt>
                <c:pt idx="1502">
                  <c:v>32.820000171661377</c:v>
                </c:pt>
                <c:pt idx="1503">
                  <c:v>32.840000152587891</c:v>
                </c:pt>
                <c:pt idx="1504">
                  <c:v>32.870000123977661</c:v>
                </c:pt>
                <c:pt idx="1505">
                  <c:v>32.890000104904175</c:v>
                </c:pt>
                <c:pt idx="1506">
                  <c:v>32.910000085830688</c:v>
                </c:pt>
                <c:pt idx="1507">
                  <c:v>32.930000066757202</c:v>
                </c:pt>
                <c:pt idx="1508">
                  <c:v>32.960000038146973</c:v>
                </c:pt>
                <c:pt idx="1509">
                  <c:v>32.980000019073486</c:v>
                </c:pt>
                <c:pt idx="1510">
                  <c:v>33</c:v>
                </c:pt>
                <c:pt idx="1511">
                  <c:v>33.03000020980835</c:v>
                </c:pt>
                <c:pt idx="1512">
                  <c:v>33.050000190734863</c:v>
                </c:pt>
                <c:pt idx="1513">
                  <c:v>33.070000171661377</c:v>
                </c:pt>
                <c:pt idx="1514">
                  <c:v>33.100000143051147</c:v>
                </c:pt>
                <c:pt idx="1515">
                  <c:v>33.120000123977661</c:v>
                </c:pt>
                <c:pt idx="1516">
                  <c:v>33.140000104904175</c:v>
                </c:pt>
                <c:pt idx="1517">
                  <c:v>33.160000085830688</c:v>
                </c:pt>
                <c:pt idx="1518">
                  <c:v>33.190000057220459</c:v>
                </c:pt>
                <c:pt idx="1519">
                  <c:v>33.210000038146973</c:v>
                </c:pt>
                <c:pt idx="1520">
                  <c:v>33.230000019073486</c:v>
                </c:pt>
                <c:pt idx="1521">
                  <c:v>33.260000228881836</c:v>
                </c:pt>
                <c:pt idx="1522">
                  <c:v>33.28000020980835</c:v>
                </c:pt>
                <c:pt idx="1523">
                  <c:v>33.300000190734863</c:v>
                </c:pt>
                <c:pt idx="1524">
                  <c:v>33.320000171661377</c:v>
                </c:pt>
                <c:pt idx="1525">
                  <c:v>33.350000143051147</c:v>
                </c:pt>
                <c:pt idx="1526">
                  <c:v>33.370000123977661</c:v>
                </c:pt>
                <c:pt idx="1527">
                  <c:v>33.390000104904175</c:v>
                </c:pt>
                <c:pt idx="1528">
                  <c:v>33.420000076293945</c:v>
                </c:pt>
                <c:pt idx="1529">
                  <c:v>33.440000057220459</c:v>
                </c:pt>
                <c:pt idx="1530">
                  <c:v>33.460000038146973</c:v>
                </c:pt>
                <c:pt idx="1531">
                  <c:v>33.490000009536743</c:v>
                </c:pt>
                <c:pt idx="1532">
                  <c:v>33.510000228881836</c:v>
                </c:pt>
                <c:pt idx="1533">
                  <c:v>33.53000020980835</c:v>
                </c:pt>
                <c:pt idx="1534">
                  <c:v>33.550000190734863</c:v>
                </c:pt>
                <c:pt idx="1535">
                  <c:v>33.580000162124634</c:v>
                </c:pt>
                <c:pt idx="1536">
                  <c:v>33.600000143051147</c:v>
                </c:pt>
                <c:pt idx="1537">
                  <c:v>33.620000123977661</c:v>
                </c:pt>
                <c:pt idx="1538">
                  <c:v>33.650000095367432</c:v>
                </c:pt>
                <c:pt idx="1539">
                  <c:v>33.670000076293945</c:v>
                </c:pt>
                <c:pt idx="1540">
                  <c:v>33.690000057220459</c:v>
                </c:pt>
                <c:pt idx="1541">
                  <c:v>33.710000038146973</c:v>
                </c:pt>
                <c:pt idx="1542">
                  <c:v>33.740000009536743</c:v>
                </c:pt>
                <c:pt idx="1543">
                  <c:v>33.760000228881836</c:v>
                </c:pt>
                <c:pt idx="1544">
                  <c:v>33.78000020980835</c:v>
                </c:pt>
                <c:pt idx="1545">
                  <c:v>33.81000018119812</c:v>
                </c:pt>
                <c:pt idx="1546">
                  <c:v>33.830000162124634</c:v>
                </c:pt>
                <c:pt idx="1547">
                  <c:v>33.850000143051147</c:v>
                </c:pt>
                <c:pt idx="1548">
                  <c:v>33.880000114440918</c:v>
                </c:pt>
                <c:pt idx="1549">
                  <c:v>33.900000095367432</c:v>
                </c:pt>
                <c:pt idx="1550">
                  <c:v>33.920000076293945</c:v>
                </c:pt>
                <c:pt idx="1551">
                  <c:v>33.940000057220459</c:v>
                </c:pt>
                <c:pt idx="1552">
                  <c:v>33.970000028610229</c:v>
                </c:pt>
                <c:pt idx="1553">
                  <c:v>33.990000009536743</c:v>
                </c:pt>
                <c:pt idx="1554">
                  <c:v>34.010000228881836</c:v>
                </c:pt>
                <c:pt idx="1555">
                  <c:v>34.040000200271606</c:v>
                </c:pt>
                <c:pt idx="1556">
                  <c:v>34.06000018119812</c:v>
                </c:pt>
                <c:pt idx="1557">
                  <c:v>34.080000162124634</c:v>
                </c:pt>
                <c:pt idx="1558">
                  <c:v>34.100000143051147</c:v>
                </c:pt>
                <c:pt idx="1559">
                  <c:v>34.130000114440918</c:v>
                </c:pt>
                <c:pt idx="1560">
                  <c:v>34.150000095367432</c:v>
                </c:pt>
                <c:pt idx="1561">
                  <c:v>34.170000076293945</c:v>
                </c:pt>
                <c:pt idx="1562">
                  <c:v>34.200000047683716</c:v>
                </c:pt>
                <c:pt idx="1563">
                  <c:v>34.220000028610229</c:v>
                </c:pt>
                <c:pt idx="1564">
                  <c:v>34.240000009536743</c:v>
                </c:pt>
                <c:pt idx="1565">
                  <c:v>34.270000219345093</c:v>
                </c:pt>
                <c:pt idx="1566">
                  <c:v>34.290000200271606</c:v>
                </c:pt>
                <c:pt idx="1567">
                  <c:v>34.31000018119812</c:v>
                </c:pt>
                <c:pt idx="1568">
                  <c:v>34.330000162124634</c:v>
                </c:pt>
                <c:pt idx="1569">
                  <c:v>34.360000133514404</c:v>
                </c:pt>
                <c:pt idx="1570">
                  <c:v>34.380000114440918</c:v>
                </c:pt>
                <c:pt idx="1571">
                  <c:v>34.400000095367432</c:v>
                </c:pt>
                <c:pt idx="1572">
                  <c:v>34.430000066757202</c:v>
                </c:pt>
                <c:pt idx="1573">
                  <c:v>34.450000047683716</c:v>
                </c:pt>
                <c:pt idx="1574">
                  <c:v>34.470000028610229</c:v>
                </c:pt>
                <c:pt idx="1575">
                  <c:v>34.490000009536743</c:v>
                </c:pt>
                <c:pt idx="1576">
                  <c:v>34.520000219345093</c:v>
                </c:pt>
                <c:pt idx="1577">
                  <c:v>34.540000200271606</c:v>
                </c:pt>
                <c:pt idx="1578">
                  <c:v>34.56000018119812</c:v>
                </c:pt>
                <c:pt idx="1579">
                  <c:v>34.590000152587891</c:v>
                </c:pt>
                <c:pt idx="1580">
                  <c:v>34.610000133514404</c:v>
                </c:pt>
                <c:pt idx="1581">
                  <c:v>35.600000143051147</c:v>
                </c:pt>
                <c:pt idx="1582">
                  <c:v>35.600000143051147</c:v>
                </c:pt>
                <c:pt idx="1583">
                  <c:v>35.600000143051147</c:v>
                </c:pt>
                <c:pt idx="1584">
                  <c:v>35.600000143051147</c:v>
                </c:pt>
                <c:pt idx="1585">
                  <c:v>35.600000143051147</c:v>
                </c:pt>
                <c:pt idx="1586">
                  <c:v>35.600000143051147</c:v>
                </c:pt>
                <c:pt idx="1587">
                  <c:v>35.600000143051147</c:v>
                </c:pt>
                <c:pt idx="1588">
                  <c:v>35.600000143051147</c:v>
                </c:pt>
                <c:pt idx="1589">
                  <c:v>35.600000143051147</c:v>
                </c:pt>
                <c:pt idx="1590">
                  <c:v>35.600000143051147</c:v>
                </c:pt>
                <c:pt idx="1591">
                  <c:v>35.600000143051147</c:v>
                </c:pt>
                <c:pt idx="1592">
                  <c:v>35.600000143051147</c:v>
                </c:pt>
                <c:pt idx="1593">
                  <c:v>35.600000143051147</c:v>
                </c:pt>
                <c:pt idx="1594">
                  <c:v>35.600000143051147</c:v>
                </c:pt>
                <c:pt idx="1595">
                  <c:v>35.600000143051147</c:v>
                </c:pt>
                <c:pt idx="1596">
                  <c:v>35.600000143051147</c:v>
                </c:pt>
                <c:pt idx="1597">
                  <c:v>35.600000143051147</c:v>
                </c:pt>
                <c:pt idx="1598">
                  <c:v>35.600000143051147</c:v>
                </c:pt>
                <c:pt idx="1599">
                  <c:v>35.600000143051147</c:v>
                </c:pt>
                <c:pt idx="1600">
                  <c:v>35.600000143051147</c:v>
                </c:pt>
                <c:pt idx="1601">
                  <c:v>35.600000143051147</c:v>
                </c:pt>
                <c:pt idx="1602">
                  <c:v>35.600000143051147</c:v>
                </c:pt>
                <c:pt idx="1603">
                  <c:v>35.600000143051147</c:v>
                </c:pt>
                <c:pt idx="1604">
                  <c:v>35.600000143051147</c:v>
                </c:pt>
                <c:pt idx="1605">
                  <c:v>35.600000143051147</c:v>
                </c:pt>
                <c:pt idx="1606">
                  <c:v>35.600000143051147</c:v>
                </c:pt>
                <c:pt idx="1607">
                  <c:v>35.610000133514404</c:v>
                </c:pt>
                <c:pt idx="1608">
                  <c:v>35.610000133514404</c:v>
                </c:pt>
                <c:pt idx="1609">
                  <c:v>35.610000133514404</c:v>
                </c:pt>
                <c:pt idx="1610">
                  <c:v>35.610000133514404</c:v>
                </c:pt>
                <c:pt idx="1611">
                  <c:v>35.610000133514404</c:v>
                </c:pt>
                <c:pt idx="1612">
                  <c:v>35.610000133514404</c:v>
                </c:pt>
                <c:pt idx="1613">
                  <c:v>35.610000133514404</c:v>
                </c:pt>
                <c:pt idx="1614">
                  <c:v>35.610000133514404</c:v>
                </c:pt>
                <c:pt idx="1615">
                  <c:v>35.610000133514404</c:v>
                </c:pt>
                <c:pt idx="1616">
                  <c:v>35.610000133514404</c:v>
                </c:pt>
                <c:pt idx="1617">
                  <c:v>35.610000133514404</c:v>
                </c:pt>
                <c:pt idx="1618">
                  <c:v>35.610000133514404</c:v>
                </c:pt>
                <c:pt idx="1619">
                  <c:v>35.610000133514404</c:v>
                </c:pt>
                <c:pt idx="1620">
                  <c:v>35.610000133514404</c:v>
                </c:pt>
                <c:pt idx="1621">
                  <c:v>35.610000133514404</c:v>
                </c:pt>
                <c:pt idx="1622">
                  <c:v>35.610000133514404</c:v>
                </c:pt>
                <c:pt idx="1623">
                  <c:v>35.610000133514404</c:v>
                </c:pt>
                <c:pt idx="1624">
                  <c:v>35.610000133514404</c:v>
                </c:pt>
                <c:pt idx="1625">
                  <c:v>35.640000104904175</c:v>
                </c:pt>
                <c:pt idx="1626">
                  <c:v>35.660000085830688</c:v>
                </c:pt>
                <c:pt idx="1627">
                  <c:v>35.680000066757202</c:v>
                </c:pt>
                <c:pt idx="1628">
                  <c:v>35.710000038146973</c:v>
                </c:pt>
                <c:pt idx="1629">
                  <c:v>35.730000019073486</c:v>
                </c:pt>
                <c:pt idx="1630">
                  <c:v>35.75</c:v>
                </c:pt>
                <c:pt idx="1631">
                  <c:v>35.770000219345093</c:v>
                </c:pt>
                <c:pt idx="1632">
                  <c:v>35.800000190734863</c:v>
                </c:pt>
                <c:pt idx="1633">
                  <c:v>35.820000171661377</c:v>
                </c:pt>
                <c:pt idx="1634">
                  <c:v>35.840000152587891</c:v>
                </c:pt>
                <c:pt idx="1635">
                  <c:v>35.870000123977661</c:v>
                </c:pt>
                <c:pt idx="1636">
                  <c:v>35.890000104904175</c:v>
                </c:pt>
                <c:pt idx="1637">
                  <c:v>35.910000085830688</c:v>
                </c:pt>
                <c:pt idx="1638">
                  <c:v>35.930000066757202</c:v>
                </c:pt>
                <c:pt idx="1639">
                  <c:v>35.960000038146973</c:v>
                </c:pt>
                <c:pt idx="1640">
                  <c:v>35.980000019073486</c:v>
                </c:pt>
                <c:pt idx="1641">
                  <c:v>36</c:v>
                </c:pt>
                <c:pt idx="1642">
                  <c:v>36.03000020980835</c:v>
                </c:pt>
                <c:pt idx="1643">
                  <c:v>36.050000190734863</c:v>
                </c:pt>
                <c:pt idx="1644">
                  <c:v>36.070000171661377</c:v>
                </c:pt>
                <c:pt idx="1645">
                  <c:v>36.100000143051147</c:v>
                </c:pt>
                <c:pt idx="1646">
                  <c:v>36.120000123977661</c:v>
                </c:pt>
                <c:pt idx="1647">
                  <c:v>36.140000104904175</c:v>
                </c:pt>
                <c:pt idx="1648">
                  <c:v>36.160000085830688</c:v>
                </c:pt>
                <c:pt idx="1649">
                  <c:v>36.190000057220459</c:v>
                </c:pt>
                <c:pt idx="1650">
                  <c:v>36.210000038146973</c:v>
                </c:pt>
                <c:pt idx="1651">
                  <c:v>36.230000019073486</c:v>
                </c:pt>
                <c:pt idx="1652">
                  <c:v>36.260000228881836</c:v>
                </c:pt>
                <c:pt idx="1653">
                  <c:v>36.28000020980835</c:v>
                </c:pt>
                <c:pt idx="1654">
                  <c:v>36.300000190734863</c:v>
                </c:pt>
                <c:pt idx="1655">
                  <c:v>36.320000171661377</c:v>
                </c:pt>
                <c:pt idx="1656">
                  <c:v>36.350000143051147</c:v>
                </c:pt>
                <c:pt idx="1657">
                  <c:v>36.370000123977661</c:v>
                </c:pt>
                <c:pt idx="1658">
                  <c:v>36.390000104904175</c:v>
                </c:pt>
                <c:pt idx="1659">
                  <c:v>36.420000076293945</c:v>
                </c:pt>
                <c:pt idx="1660">
                  <c:v>36.440000057220459</c:v>
                </c:pt>
                <c:pt idx="1661">
                  <c:v>36.460000038146973</c:v>
                </c:pt>
                <c:pt idx="1662">
                  <c:v>36.490000009536743</c:v>
                </c:pt>
                <c:pt idx="1663">
                  <c:v>36.510000228881836</c:v>
                </c:pt>
                <c:pt idx="1664">
                  <c:v>36.53000020980835</c:v>
                </c:pt>
                <c:pt idx="1665">
                  <c:v>36.550000190734863</c:v>
                </c:pt>
                <c:pt idx="1666">
                  <c:v>36.580000162124634</c:v>
                </c:pt>
                <c:pt idx="1667">
                  <c:v>36.600000143051147</c:v>
                </c:pt>
                <c:pt idx="1668">
                  <c:v>36.620000123977661</c:v>
                </c:pt>
                <c:pt idx="1669">
                  <c:v>36.650000095367432</c:v>
                </c:pt>
                <c:pt idx="1670">
                  <c:v>36.670000076293945</c:v>
                </c:pt>
                <c:pt idx="1671">
                  <c:v>36.690000057220459</c:v>
                </c:pt>
                <c:pt idx="1672">
                  <c:v>36.710000038146973</c:v>
                </c:pt>
                <c:pt idx="1673">
                  <c:v>36.740000009536743</c:v>
                </c:pt>
                <c:pt idx="1674">
                  <c:v>36.760000228881836</c:v>
                </c:pt>
                <c:pt idx="1675">
                  <c:v>36.78000020980835</c:v>
                </c:pt>
                <c:pt idx="1676">
                  <c:v>36.800000190734863</c:v>
                </c:pt>
                <c:pt idx="1677">
                  <c:v>36.830000162124634</c:v>
                </c:pt>
                <c:pt idx="1678">
                  <c:v>36.850000143051147</c:v>
                </c:pt>
                <c:pt idx="1679">
                  <c:v>36.870000123977661</c:v>
                </c:pt>
                <c:pt idx="1680">
                  <c:v>36.900000095367432</c:v>
                </c:pt>
                <c:pt idx="1681">
                  <c:v>36.920000076293945</c:v>
                </c:pt>
                <c:pt idx="1682">
                  <c:v>36.940000057220459</c:v>
                </c:pt>
                <c:pt idx="1683">
                  <c:v>36.960000038146973</c:v>
                </c:pt>
                <c:pt idx="1684">
                  <c:v>36.990000009536743</c:v>
                </c:pt>
                <c:pt idx="1685">
                  <c:v>37.010000228881836</c:v>
                </c:pt>
                <c:pt idx="1686">
                  <c:v>37.03000020980835</c:v>
                </c:pt>
                <c:pt idx="1687">
                  <c:v>37.050000190734863</c:v>
                </c:pt>
                <c:pt idx="1688">
                  <c:v>37.080000162124634</c:v>
                </c:pt>
                <c:pt idx="1689">
                  <c:v>37.100000143051147</c:v>
                </c:pt>
                <c:pt idx="1690">
                  <c:v>37.120000123977661</c:v>
                </c:pt>
                <c:pt idx="1691">
                  <c:v>37.150000095367432</c:v>
                </c:pt>
                <c:pt idx="1692">
                  <c:v>37.170000076293945</c:v>
                </c:pt>
                <c:pt idx="1693">
                  <c:v>37.190000057220459</c:v>
                </c:pt>
                <c:pt idx="1694">
                  <c:v>37.210000038146973</c:v>
                </c:pt>
                <c:pt idx="1695">
                  <c:v>37.240000009536743</c:v>
                </c:pt>
                <c:pt idx="1696">
                  <c:v>37.260000228881836</c:v>
                </c:pt>
                <c:pt idx="1697">
                  <c:v>37.28000020980835</c:v>
                </c:pt>
                <c:pt idx="1698">
                  <c:v>37.31000018119812</c:v>
                </c:pt>
                <c:pt idx="1699">
                  <c:v>37.330000162124634</c:v>
                </c:pt>
                <c:pt idx="1700">
                  <c:v>37.350000143051147</c:v>
                </c:pt>
                <c:pt idx="1701">
                  <c:v>37.380000114440918</c:v>
                </c:pt>
                <c:pt idx="1702">
                  <c:v>37.400000095367432</c:v>
                </c:pt>
                <c:pt idx="1703">
                  <c:v>37.420000076293945</c:v>
                </c:pt>
                <c:pt idx="1704">
                  <c:v>37.440000057220459</c:v>
                </c:pt>
                <c:pt idx="1705">
                  <c:v>37.470000028610229</c:v>
                </c:pt>
                <c:pt idx="1706">
                  <c:v>37.490000009536743</c:v>
                </c:pt>
                <c:pt idx="1707">
                  <c:v>37.510000228881836</c:v>
                </c:pt>
                <c:pt idx="1708">
                  <c:v>37.540000200271606</c:v>
                </c:pt>
                <c:pt idx="1709">
                  <c:v>37.56000018119812</c:v>
                </c:pt>
                <c:pt idx="1710">
                  <c:v>37.580000162124634</c:v>
                </c:pt>
                <c:pt idx="1711">
                  <c:v>37.600000143051147</c:v>
                </c:pt>
                <c:pt idx="1712">
                  <c:v>37.630000114440918</c:v>
                </c:pt>
                <c:pt idx="1713">
                  <c:v>37.650000095367432</c:v>
                </c:pt>
                <c:pt idx="1714">
                  <c:v>37.670000076293945</c:v>
                </c:pt>
                <c:pt idx="1715">
                  <c:v>37.700000047683716</c:v>
                </c:pt>
                <c:pt idx="1716">
                  <c:v>37.720000028610229</c:v>
                </c:pt>
                <c:pt idx="1717">
                  <c:v>37.740000009536743</c:v>
                </c:pt>
                <c:pt idx="1718">
                  <c:v>37.770000219345093</c:v>
                </c:pt>
                <c:pt idx="1719">
                  <c:v>37.790000200271606</c:v>
                </c:pt>
                <c:pt idx="1720">
                  <c:v>37.81000018119812</c:v>
                </c:pt>
                <c:pt idx="1721">
                  <c:v>37.830000162124634</c:v>
                </c:pt>
                <c:pt idx="1722">
                  <c:v>37.860000133514404</c:v>
                </c:pt>
                <c:pt idx="1723">
                  <c:v>37.880000114440918</c:v>
                </c:pt>
                <c:pt idx="1724">
                  <c:v>37.900000095367432</c:v>
                </c:pt>
                <c:pt idx="1725">
                  <c:v>37.930000066757202</c:v>
                </c:pt>
                <c:pt idx="1726">
                  <c:v>37.950000047683716</c:v>
                </c:pt>
                <c:pt idx="1727">
                  <c:v>37.970000028610229</c:v>
                </c:pt>
                <c:pt idx="1728">
                  <c:v>37.990000009536743</c:v>
                </c:pt>
                <c:pt idx="1729">
                  <c:v>38.020000219345093</c:v>
                </c:pt>
                <c:pt idx="1730">
                  <c:v>38.040000200271606</c:v>
                </c:pt>
                <c:pt idx="1731">
                  <c:v>38.06000018119812</c:v>
                </c:pt>
                <c:pt idx="1732">
                  <c:v>38.090000152587891</c:v>
                </c:pt>
                <c:pt idx="1733">
                  <c:v>38.110000133514404</c:v>
                </c:pt>
                <c:pt idx="1734">
                  <c:v>38.130000114440918</c:v>
                </c:pt>
                <c:pt idx="1735">
                  <c:v>38.160000085830688</c:v>
                </c:pt>
                <c:pt idx="1736">
                  <c:v>38.180000066757202</c:v>
                </c:pt>
                <c:pt idx="1737">
                  <c:v>38.200000047683716</c:v>
                </c:pt>
                <c:pt idx="1738">
                  <c:v>38.220000028610229</c:v>
                </c:pt>
                <c:pt idx="1739">
                  <c:v>38.25</c:v>
                </c:pt>
                <c:pt idx="1740">
                  <c:v>38.270000219345093</c:v>
                </c:pt>
                <c:pt idx="1741">
                  <c:v>38.290000200271606</c:v>
                </c:pt>
                <c:pt idx="1742">
                  <c:v>38.320000171661377</c:v>
                </c:pt>
                <c:pt idx="1743">
                  <c:v>38.340000152587891</c:v>
                </c:pt>
                <c:pt idx="1744">
                  <c:v>38.360000133514404</c:v>
                </c:pt>
                <c:pt idx="1745">
                  <c:v>38.380000114440918</c:v>
                </c:pt>
                <c:pt idx="1746">
                  <c:v>38.410000085830688</c:v>
                </c:pt>
                <c:pt idx="1747">
                  <c:v>38.430000066757202</c:v>
                </c:pt>
                <c:pt idx="1748">
                  <c:v>38.450000047683716</c:v>
                </c:pt>
                <c:pt idx="1749">
                  <c:v>38.480000019073486</c:v>
                </c:pt>
                <c:pt idx="1750">
                  <c:v>38.5</c:v>
                </c:pt>
                <c:pt idx="1751">
                  <c:v>38.520000219345093</c:v>
                </c:pt>
                <c:pt idx="1752">
                  <c:v>38.550000190734863</c:v>
                </c:pt>
                <c:pt idx="1753">
                  <c:v>38.570000171661377</c:v>
                </c:pt>
                <c:pt idx="1754">
                  <c:v>38.590000152587891</c:v>
                </c:pt>
                <c:pt idx="1755">
                  <c:v>38.610000133514404</c:v>
                </c:pt>
                <c:pt idx="1756">
                  <c:v>38.640000104904175</c:v>
                </c:pt>
                <c:pt idx="1757">
                  <c:v>38.660000085830688</c:v>
                </c:pt>
                <c:pt idx="1758">
                  <c:v>38.680000066757202</c:v>
                </c:pt>
                <c:pt idx="1759">
                  <c:v>38.710000038146973</c:v>
                </c:pt>
                <c:pt idx="1760">
                  <c:v>38.730000019073486</c:v>
                </c:pt>
                <c:pt idx="1761">
                  <c:v>38.75</c:v>
                </c:pt>
                <c:pt idx="1762">
                  <c:v>38.770000219345093</c:v>
                </c:pt>
                <c:pt idx="1763">
                  <c:v>38.800000190734863</c:v>
                </c:pt>
                <c:pt idx="1764">
                  <c:v>38.820000171661377</c:v>
                </c:pt>
                <c:pt idx="1765">
                  <c:v>38.840000152587891</c:v>
                </c:pt>
                <c:pt idx="1766">
                  <c:v>38.860000133514404</c:v>
                </c:pt>
                <c:pt idx="1767">
                  <c:v>38.890000104904175</c:v>
                </c:pt>
                <c:pt idx="1768">
                  <c:v>38.910000085830688</c:v>
                </c:pt>
                <c:pt idx="1769">
                  <c:v>38.930000066757202</c:v>
                </c:pt>
                <c:pt idx="1770">
                  <c:v>38.960000038146973</c:v>
                </c:pt>
                <c:pt idx="1771">
                  <c:v>38.980000019073486</c:v>
                </c:pt>
                <c:pt idx="1772">
                  <c:v>39</c:v>
                </c:pt>
                <c:pt idx="1773">
                  <c:v>39.020000219345093</c:v>
                </c:pt>
                <c:pt idx="1774">
                  <c:v>39.050000190734863</c:v>
                </c:pt>
                <c:pt idx="1775">
                  <c:v>39.070000171661377</c:v>
                </c:pt>
                <c:pt idx="1776">
                  <c:v>39.090000152587891</c:v>
                </c:pt>
                <c:pt idx="1777">
                  <c:v>39.110000133514404</c:v>
                </c:pt>
                <c:pt idx="1778">
                  <c:v>39.140000104904175</c:v>
                </c:pt>
                <c:pt idx="1779">
                  <c:v>39.160000085830688</c:v>
                </c:pt>
                <c:pt idx="1780">
                  <c:v>39.180000066757202</c:v>
                </c:pt>
                <c:pt idx="1781">
                  <c:v>39.210000038146973</c:v>
                </c:pt>
                <c:pt idx="1782">
                  <c:v>39.230000019073486</c:v>
                </c:pt>
                <c:pt idx="1783">
                  <c:v>39.25</c:v>
                </c:pt>
                <c:pt idx="1784">
                  <c:v>39.270000219345093</c:v>
                </c:pt>
                <c:pt idx="1785">
                  <c:v>39.300000190734863</c:v>
                </c:pt>
                <c:pt idx="1786">
                  <c:v>39.320000171661377</c:v>
                </c:pt>
                <c:pt idx="1787">
                  <c:v>39.340000152587891</c:v>
                </c:pt>
                <c:pt idx="1788">
                  <c:v>39.370000123977661</c:v>
                </c:pt>
                <c:pt idx="1789">
                  <c:v>39.390000104904175</c:v>
                </c:pt>
                <c:pt idx="1790">
                  <c:v>39.410000085830688</c:v>
                </c:pt>
                <c:pt idx="1791">
                  <c:v>39.440000057220459</c:v>
                </c:pt>
                <c:pt idx="1792">
                  <c:v>39.460000038146973</c:v>
                </c:pt>
                <c:pt idx="1793">
                  <c:v>39.480000019073486</c:v>
                </c:pt>
                <c:pt idx="1794">
                  <c:v>39.5</c:v>
                </c:pt>
                <c:pt idx="1795">
                  <c:v>39.53000020980835</c:v>
                </c:pt>
                <c:pt idx="1796">
                  <c:v>39.550000190734863</c:v>
                </c:pt>
                <c:pt idx="1797">
                  <c:v>39.570000171661377</c:v>
                </c:pt>
                <c:pt idx="1798">
                  <c:v>39.600000143051147</c:v>
                </c:pt>
                <c:pt idx="1799">
                  <c:v>39.620000123977661</c:v>
                </c:pt>
                <c:pt idx="1800">
                  <c:v>39.640000104904175</c:v>
                </c:pt>
                <c:pt idx="1801">
                  <c:v>39.660000085830688</c:v>
                </c:pt>
                <c:pt idx="1802">
                  <c:v>39.690000057220459</c:v>
                </c:pt>
                <c:pt idx="1803">
                  <c:v>39.710000038146973</c:v>
                </c:pt>
                <c:pt idx="1804">
                  <c:v>39.730000019073486</c:v>
                </c:pt>
                <c:pt idx="1805">
                  <c:v>39.760000228881836</c:v>
                </c:pt>
                <c:pt idx="1806">
                  <c:v>39.78000020980835</c:v>
                </c:pt>
                <c:pt idx="1807">
                  <c:v>39.800000190734863</c:v>
                </c:pt>
                <c:pt idx="1808">
                  <c:v>39.830000162124634</c:v>
                </c:pt>
                <c:pt idx="1809">
                  <c:v>39.850000143051147</c:v>
                </c:pt>
                <c:pt idx="1810">
                  <c:v>39.870000123977661</c:v>
                </c:pt>
                <c:pt idx="1811">
                  <c:v>39.890000104904175</c:v>
                </c:pt>
                <c:pt idx="1812">
                  <c:v>39.920000076293945</c:v>
                </c:pt>
                <c:pt idx="1813">
                  <c:v>39.940000057220459</c:v>
                </c:pt>
                <c:pt idx="1814">
                  <c:v>39.960000038146973</c:v>
                </c:pt>
                <c:pt idx="1815">
                  <c:v>39.990000009536743</c:v>
                </c:pt>
                <c:pt idx="1816">
                  <c:v>40.010000228881836</c:v>
                </c:pt>
                <c:pt idx="1817">
                  <c:v>40.03000020980835</c:v>
                </c:pt>
                <c:pt idx="1818">
                  <c:v>40.050000190734863</c:v>
                </c:pt>
                <c:pt idx="1819">
                  <c:v>40.080000162124634</c:v>
                </c:pt>
                <c:pt idx="1820">
                  <c:v>40.100000143051147</c:v>
                </c:pt>
                <c:pt idx="1821">
                  <c:v>40.120000123977661</c:v>
                </c:pt>
                <c:pt idx="1822">
                  <c:v>40.150000095367432</c:v>
                </c:pt>
                <c:pt idx="1823">
                  <c:v>40.170000076293945</c:v>
                </c:pt>
                <c:pt idx="1824">
                  <c:v>40.190000057220459</c:v>
                </c:pt>
                <c:pt idx="1825">
                  <c:v>40.220000028610229</c:v>
                </c:pt>
                <c:pt idx="1826">
                  <c:v>40.240000009536743</c:v>
                </c:pt>
                <c:pt idx="1827">
                  <c:v>40.260000228881836</c:v>
                </c:pt>
                <c:pt idx="1828">
                  <c:v>40.28000020980835</c:v>
                </c:pt>
                <c:pt idx="1829">
                  <c:v>40.31000018119812</c:v>
                </c:pt>
                <c:pt idx="1830">
                  <c:v>40.330000162124634</c:v>
                </c:pt>
                <c:pt idx="1831">
                  <c:v>40.350000143051147</c:v>
                </c:pt>
                <c:pt idx="1832">
                  <c:v>40.380000114440918</c:v>
                </c:pt>
                <c:pt idx="1833">
                  <c:v>40.400000095367432</c:v>
                </c:pt>
                <c:pt idx="1834">
                  <c:v>40.420000076293945</c:v>
                </c:pt>
                <c:pt idx="1835">
                  <c:v>40.440000057220459</c:v>
                </c:pt>
                <c:pt idx="1836">
                  <c:v>40.470000028610229</c:v>
                </c:pt>
                <c:pt idx="1837">
                  <c:v>40.490000009536743</c:v>
                </c:pt>
                <c:pt idx="1838">
                  <c:v>40.510000228881836</c:v>
                </c:pt>
                <c:pt idx="1839">
                  <c:v>40.540000200271606</c:v>
                </c:pt>
                <c:pt idx="1840">
                  <c:v>40.56000018119812</c:v>
                </c:pt>
                <c:pt idx="1841">
                  <c:v>40.580000162124634</c:v>
                </c:pt>
                <c:pt idx="1842">
                  <c:v>40.610000133514404</c:v>
                </c:pt>
                <c:pt idx="1843">
                  <c:v>41.210000038146973</c:v>
                </c:pt>
                <c:pt idx="1844">
                  <c:v>41.210000038146973</c:v>
                </c:pt>
                <c:pt idx="1845">
                  <c:v>41.210000038146973</c:v>
                </c:pt>
                <c:pt idx="1846">
                  <c:v>41.210000038146973</c:v>
                </c:pt>
                <c:pt idx="1847">
                  <c:v>41.220000028610229</c:v>
                </c:pt>
                <c:pt idx="1848">
                  <c:v>41.220000028610229</c:v>
                </c:pt>
                <c:pt idx="1849">
                  <c:v>41.220000028610229</c:v>
                </c:pt>
                <c:pt idx="1850">
                  <c:v>41.220000028610229</c:v>
                </c:pt>
                <c:pt idx="1851">
                  <c:v>41.220000028610229</c:v>
                </c:pt>
                <c:pt idx="1852">
                  <c:v>41.220000028610229</c:v>
                </c:pt>
                <c:pt idx="1853">
                  <c:v>41.220000028610229</c:v>
                </c:pt>
                <c:pt idx="1854">
                  <c:v>41.220000028610229</c:v>
                </c:pt>
                <c:pt idx="1855">
                  <c:v>41.220000028610229</c:v>
                </c:pt>
                <c:pt idx="1856">
                  <c:v>41.220000028610229</c:v>
                </c:pt>
                <c:pt idx="1857">
                  <c:v>41.220000028610229</c:v>
                </c:pt>
                <c:pt idx="1858">
                  <c:v>41.220000028610229</c:v>
                </c:pt>
                <c:pt idx="1859">
                  <c:v>41.220000028610229</c:v>
                </c:pt>
                <c:pt idx="1860">
                  <c:v>41.220000028610229</c:v>
                </c:pt>
                <c:pt idx="1861">
                  <c:v>41.220000028610229</c:v>
                </c:pt>
                <c:pt idx="1862">
                  <c:v>41.220000028610229</c:v>
                </c:pt>
                <c:pt idx="1863">
                  <c:v>41.220000028610229</c:v>
                </c:pt>
                <c:pt idx="1864">
                  <c:v>41.220000028610229</c:v>
                </c:pt>
                <c:pt idx="1865">
                  <c:v>41.220000028610229</c:v>
                </c:pt>
                <c:pt idx="1866">
                  <c:v>41.220000028610229</c:v>
                </c:pt>
                <c:pt idx="1867">
                  <c:v>41.220000028610229</c:v>
                </c:pt>
                <c:pt idx="1868">
                  <c:v>41.220000028610229</c:v>
                </c:pt>
                <c:pt idx="1869">
                  <c:v>41.220000028610229</c:v>
                </c:pt>
                <c:pt idx="1870">
                  <c:v>41.240000009536743</c:v>
                </c:pt>
                <c:pt idx="1871">
                  <c:v>41.270000219345093</c:v>
                </c:pt>
                <c:pt idx="1872">
                  <c:v>41.290000200271606</c:v>
                </c:pt>
                <c:pt idx="1873">
                  <c:v>41.31000018119812</c:v>
                </c:pt>
                <c:pt idx="1874">
                  <c:v>41.330000162124634</c:v>
                </c:pt>
                <c:pt idx="1875">
                  <c:v>41.360000133514404</c:v>
                </c:pt>
                <c:pt idx="1876">
                  <c:v>41.380000114440918</c:v>
                </c:pt>
                <c:pt idx="1877">
                  <c:v>41.400000095367432</c:v>
                </c:pt>
                <c:pt idx="1878">
                  <c:v>41.430000066757202</c:v>
                </c:pt>
                <c:pt idx="1879">
                  <c:v>41.450000047683716</c:v>
                </c:pt>
                <c:pt idx="1880">
                  <c:v>41.470000028610229</c:v>
                </c:pt>
                <c:pt idx="1881">
                  <c:v>41.490000009536743</c:v>
                </c:pt>
                <c:pt idx="1882">
                  <c:v>41.520000219345093</c:v>
                </c:pt>
                <c:pt idx="1883">
                  <c:v>41.540000200271606</c:v>
                </c:pt>
                <c:pt idx="1884">
                  <c:v>41.56000018119812</c:v>
                </c:pt>
                <c:pt idx="1885">
                  <c:v>41.590000152587891</c:v>
                </c:pt>
                <c:pt idx="1886">
                  <c:v>41.610000133514404</c:v>
                </c:pt>
                <c:pt idx="1887">
                  <c:v>41.630000114440918</c:v>
                </c:pt>
                <c:pt idx="1888">
                  <c:v>41.660000085830688</c:v>
                </c:pt>
                <c:pt idx="1889">
                  <c:v>41.680000066757202</c:v>
                </c:pt>
                <c:pt idx="1890">
                  <c:v>41.700000047683716</c:v>
                </c:pt>
                <c:pt idx="1891">
                  <c:v>41.720000028610229</c:v>
                </c:pt>
                <c:pt idx="1892">
                  <c:v>41.75</c:v>
                </c:pt>
                <c:pt idx="1893">
                  <c:v>41.770000219345093</c:v>
                </c:pt>
                <c:pt idx="1894">
                  <c:v>41.790000200271606</c:v>
                </c:pt>
                <c:pt idx="1895">
                  <c:v>41.820000171661377</c:v>
                </c:pt>
                <c:pt idx="1896">
                  <c:v>41.840000152587891</c:v>
                </c:pt>
                <c:pt idx="1897">
                  <c:v>41.860000133514404</c:v>
                </c:pt>
                <c:pt idx="1898">
                  <c:v>41.880000114440918</c:v>
                </c:pt>
                <c:pt idx="1899">
                  <c:v>41.910000085830688</c:v>
                </c:pt>
                <c:pt idx="1900">
                  <c:v>41.930000066757202</c:v>
                </c:pt>
                <c:pt idx="1901">
                  <c:v>41.950000047683716</c:v>
                </c:pt>
                <c:pt idx="1902">
                  <c:v>41.980000019073486</c:v>
                </c:pt>
                <c:pt idx="1903">
                  <c:v>42</c:v>
                </c:pt>
                <c:pt idx="1904">
                  <c:v>42.020000219345093</c:v>
                </c:pt>
                <c:pt idx="1905">
                  <c:v>42.050000190734863</c:v>
                </c:pt>
                <c:pt idx="1906">
                  <c:v>42.070000171661377</c:v>
                </c:pt>
                <c:pt idx="1907">
                  <c:v>42.090000152587891</c:v>
                </c:pt>
                <c:pt idx="1908">
                  <c:v>42.110000133514404</c:v>
                </c:pt>
                <c:pt idx="1909">
                  <c:v>42.140000104904175</c:v>
                </c:pt>
                <c:pt idx="1910">
                  <c:v>42.160000085830688</c:v>
                </c:pt>
                <c:pt idx="1911">
                  <c:v>42.180000066757202</c:v>
                </c:pt>
                <c:pt idx="1912">
                  <c:v>42.210000038146973</c:v>
                </c:pt>
                <c:pt idx="1913">
                  <c:v>42.230000019073486</c:v>
                </c:pt>
                <c:pt idx="1914">
                  <c:v>42.25</c:v>
                </c:pt>
                <c:pt idx="1915">
                  <c:v>42.270000219345093</c:v>
                </c:pt>
                <c:pt idx="1916">
                  <c:v>42.300000190734863</c:v>
                </c:pt>
                <c:pt idx="1917">
                  <c:v>42.320000171661377</c:v>
                </c:pt>
                <c:pt idx="1918">
                  <c:v>42.340000152587891</c:v>
                </c:pt>
                <c:pt idx="1919">
                  <c:v>42.370000123977661</c:v>
                </c:pt>
                <c:pt idx="1920">
                  <c:v>42.390000104904175</c:v>
                </c:pt>
                <c:pt idx="1921">
                  <c:v>42.410000085830688</c:v>
                </c:pt>
                <c:pt idx="1922">
                  <c:v>42.440000057220459</c:v>
                </c:pt>
                <c:pt idx="1923">
                  <c:v>42.460000038146973</c:v>
                </c:pt>
                <c:pt idx="1924">
                  <c:v>42.480000019073486</c:v>
                </c:pt>
                <c:pt idx="1925">
                  <c:v>42.5</c:v>
                </c:pt>
                <c:pt idx="1926">
                  <c:v>42.53000020980835</c:v>
                </c:pt>
                <c:pt idx="1927">
                  <c:v>42.550000190734863</c:v>
                </c:pt>
                <c:pt idx="1928">
                  <c:v>42.570000171661377</c:v>
                </c:pt>
                <c:pt idx="1929">
                  <c:v>42.600000143051147</c:v>
                </c:pt>
                <c:pt idx="1930">
                  <c:v>42.620000123977661</c:v>
                </c:pt>
                <c:pt idx="1931">
                  <c:v>42.640000104904175</c:v>
                </c:pt>
                <c:pt idx="1932">
                  <c:v>42.660000085830688</c:v>
                </c:pt>
                <c:pt idx="1933">
                  <c:v>42.690000057220459</c:v>
                </c:pt>
                <c:pt idx="1934">
                  <c:v>42.710000038146973</c:v>
                </c:pt>
                <c:pt idx="1935">
                  <c:v>42.730000019073486</c:v>
                </c:pt>
                <c:pt idx="1936">
                  <c:v>42.760000228881836</c:v>
                </c:pt>
                <c:pt idx="1937">
                  <c:v>42.78000020980835</c:v>
                </c:pt>
                <c:pt idx="1938">
                  <c:v>42.800000190734863</c:v>
                </c:pt>
                <c:pt idx="1939">
                  <c:v>42.830000162124634</c:v>
                </c:pt>
                <c:pt idx="1940">
                  <c:v>42.850000143051147</c:v>
                </c:pt>
                <c:pt idx="1941">
                  <c:v>42.870000123977661</c:v>
                </c:pt>
                <c:pt idx="1942">
                  <c:v>42.890000104904175</c:v>
                </c:pt>
                <c:pt idx="1943">
                  <c:v>42.920000076293945</c:v>
                </c:pt>
                <c:pt idx="1944">
                  <c:v>42.940000057220459</c:v>
                </c:pt>
                <c:pt idx="1945">
                  <c:v>42.960000038146973</c:v>
                </c:pt>
                <c:pt idx="1946">
                  <c:v>42.990000009536743</c:v>
                </c:pt>
                <c:pt idx="1947">
                  <c:v>43.010000228881836</c:v>
                </c:pt>
                <c:pt idx="1948">
                  <c:v>43.03000020980835</c:v>
                </c:pt>
                <c:pt idx="1949">
                  <c:v>43.050000190734863</c:v>
                </c:pt>
                <c:pt idx="1950">
                  <c:v>43.080000162124634</c:v>
                </c:pt>
                <c:pt idx="1951">
                  <c:v>43.100000143051147</c:v>
                </c:pt>
                <c:pt idx="1952">
                  <c:v>43.120000123977661</c:v>
                </c:pt>
                <c:pt idx="1953">
                  <c:v>43.140000104904175</c:v>
                </c:pt>
                <c:pt idx="1954">
                  <c:v>43.170000076293945</c:v>
                </c:pt>
                <c:pt idx="1955">
                  <c:v>43.190000057220459</c:v>
                </c:pt>
                <c:pt idx="1956">
                  <c:v>43.210000038146973</c:v>
                </c:pt>
                <c:pt idx="1957">
                  <c:v>43.230000019073486</c:v>
                </c:pt>
                <c:pt idx="1958">
                  <c:v>43.260000228881836</c:v>
                </c:pt>
                <c:pt idx="1959">
                  <c:v>43.28000020980835</c:v>
                </c:pt>
                <c:pt idx="1960">
                  <c:v>43.300000190734863</c:v>
                </c:pt>
                <c:pt idx="1961">
                  <c:v>43.330000162124634</c:v>
                </c:pt>
                <c:pt idx="1962">
                  <c:v>43.350000143051147</c:v>
                </c:pt>
                <c:pt idx="1963">
                  <c:v>43.370000123977661</c:v>
                </c:pt>
                <c:pt idx="1964">
                  <c:v>43.390000104904175</c:v>
                </c:pt>
                <c:pt idx="1965">
                  <c:v>43.420000076293945</c:v>
                </c:pt>
                <c:pt idx="1966">
                  <c:v>43.440000057220459</c:v>
                </c:pt>
                <c:pt idx="1967">
                  <c:v>43.460000038146973</c:v>
                </c:pt>
                <c:pt idx="1968">
                  <c:v>43.490000009536743</c:v>
                </c:pt>
                <c:pt idx="1969">
                  <c:v>43.510000228881836</c:v>
                </c:pt>
                <c:pt idx="1970">
                  <c:v>43.53000020980835</c:v>
                </c:pt>
                <c:pt idx="1971">
                  <c:v>43.550000190734863</c:v>
                </c:pt>
                <c:pt idx="1972">
                  <c:v>43.580000162124634</c:v>
                </c:pt>
                <c:pt idx="1973">
                  <c:v>43.600000143051147</c:v>
                </c:pt>
                <c:pt idx="1974">
                  <c:v>43.620000123977661</c:v>
                </c:pt>
                <c:pt idx="1975">
                  <c:v>43.650000095367432</c:v>
                </c:pt>
                <c:pt idx="1976">
                  <c:v>43.670000076293945</c:v>
                </c:pt>
                <c:pt idx="1977">
                  <c:v>43.690000057220459</c:v>
                </c:pt>
                <c:pt idx="1978">
                  <c:v>43.720000028610229</c:v>
                </c:pt>
                <c:pt idx="1979">
                  <c:v>43.740000009536743</c:v>
                </c:pt>
                <c:pt idx="1980">
                  <c:v>43.760000228881836</c:v>
                </c:pt>
                <c:pt idx="1981">
                  <c:v>43.78000020980835</c:v>
                </c:pt>
                <c:pt idx="1982">
                  <c:v>43.81000018119812</c:v>
                </c:pt>
                <c:pt idx="1983">
                  <c:v>43.830000162124634</c:v>
                </c:pt>
                <c:pt idx="1984">
                  <c:v>43.850000143051147</c:v>
                </c:pt>
                <c:pt idx="1985">
                  <c:v>43.880000114440918</c:v>
                </c:pt>
                <c:pt idx="1986">
                  <c:v>43.900000095367432</c:v>
                </c:pt>
                <c:pt idx="1987">
                  <c:v>43.920000076293945</c:v>
                </c:pt>
                <c:pt idx="1988">
                  <c:v>43.940000057220459</c:v>
                </c:pt>
                <c:pt idx="1989">
                  <c:v>43.970000028610229</c:v>
                </c:pt>
                <c:pt idx="1990">
                  <c:v>43.990000009536743</c:v>
                </c:pt>
                <c:pt idx="1991">
                  <c:v>44.010000228881836</c:v>
                </c:pt>
                <c:pt idx="1992">
                  <c:v>44.040000200271606</c:v>
                </c:pt>
                <c:pt idx="1993">
                  <c:v>44.06000018119812</c:v>
                </c:pt>
                <c:pt idx="1994">
                  <c:v>44.080000162124634</c:v>
                </c:pt>
                <c:pt idx="1995">
                  <c:v>44.110000133514404</c:v>
                </c:pt>
                <c:pt idx="1996">
                  <c:v>44.130000114440918</c:v>
                </c:pt>
                <c:pt idx="1997">
                  <c:v>44.150000095367432</c:v>
                </c:pt>
                <c:pt idx="1998">
                  <c:v>44.170000076293945</c:v>
                </c:pt>
                <c:pt idx="1999">
                  <c:v>44.200000047683716</c:v>
                </c:pt>
                <c:pt idx="2000">
                  <c:v>44.220000028610229</c:v>
                </c:pt>
                <c:pt idx="2001">
                  <c:v>44.240000009536743</c:v>
                </c:pt>
                <c:pt idx="2002">
                  <c:v>44.270000219345093</c:v>
                </c:pt>
                <c:pt idx="2003">
                  <c:v>44.290000200271606</c:v>
                </c:pt>
                <c:pt idx="2004">
                  <c:v>44.31000018119812</c:v>
                </c:pt>
                <c:pt idx="2005">
                  <c:v>44.330000162124634</c:v>
                </c:pt>
                <c:pt idx="2006">
                  <c:v>44.360000133514404</c:v>
                </c:pt>
                <c:pt idx="2007">
                  <c:v>44.380000114440918</c:v>
                </c:pt>
                <c:pt idx="2008">
                  <c:v>44.400000095367432</c:v>
                </c:pt>
                <c:pt idx="2009">
                  <c:v>44.430000066757202</c:v>
                </c:pt>
                <c:pt idx="2010">
                  <c:v>44.450000047683716</c:v>
                </c:pt>
                <c:pt idx="2011">
                  <c:v>44.470000028610229</c:v>
                </c:pt>
                <c:pt idx="2012">
                  <c:v>44.5</c:v>
                </c:pt>
                <c:pt idx="2013">
                  <c:v>44.520000219345093</c:v>
                </c:pt>
                <c:pt idx="2014">
                  <c:v>44.540000200271606</c:v>
                </c:pt>
                <c:pt idx="2015">
                  <c:v>44.56000018119812</c:v>
                </c:pt>
                <c:pt idx="2016">
                  <c:v>44.590000152587891</c:v>
                </c:pt>
                <c:pt idx="2017">
                  <c:v>44.610000133514404</c:v>
                </c:pt>
                <c:pt idx="2018">
                  <c:v>44.630000114440918</c:v>
                </c:pt>
                <c:pt idx="2019">
                  <c:v>44.660000085830688</c:v>
                </c:pt>
                <c:pt idx="2020">
                  <c:v>44.680000066757202</c:v>
                </c:pt>
                <c:pt idx="2021">
                  <c:v>44.700000047683716</c:v>
                </c:pt>
                <c:pt idx="2022">
                  <c:v>44.720000028610229</c:v>
                </c:pt>
                <c:pt idx="2023">
                  <c:v>44.75</c:v>
                </c:pt>
                <c:pt idx="2024">
                  <c:v>44.770000219345093</c:v>
                </c:pt>
                <c:pt idx="2025">
                  <c:v>44.790000200271606</c:v>
                </c:pt>
                <c:pt idx="2026">
                  <c:v>44.820000171661377</c:v>
                </c:pt>
                <c:pt idx="2027">
                  <c:v>44.840000152587891</c:v>
                </c:pt>
                <c:pt idx="2028">
                  <c:v>44.860000133514404</c:v>
                </c:pt>
                <c:pt idx="2029">
                  <c:v>44.890000104904175</c:v>
                </c:pt>
                <c:pt idx="2030">
                  <c:v>44.910000085830688</c:v>
                </c:pt>
                <c:pt idx="2031">
                  <c:v>44.930000066757202</c:v>
                </c:pt>
                <c:pt idx="2032">
                  <c:v>44.950000047683716</c:v>
                </c:pt>
                <c:pt idx="2033">
                  <c:v>44.980000019073486</c:v>
                </c:pt>
                <c:pt idx="2034">
                  <c:v>45</c:v>
                </c:pt>
                <c:pt idx="2035">
                  <c:v>45.020000219345093</c:v>
                </c:pt>
                <c:pt idx="2036">
                  <c:v>45.050000190734863</c:v>
                </c:pt>
                <c:pt idx="2037">
                  <c:v>45.070000171661377</c:v>
                </c:pt>
                <c:pt idx="2038">
                  <c:v>45.090000152587891</c:v>
                </c:pt>
                <c:pt idx="2039">
                  <c:v>45.110000133514404</c:v>
                </c:pt>
                <c:pt idx="2040">
                  <c:v>45.140000104904175</c:v>
                </c:pt>
                <c:pt idx="2041">
                  <c:v>45.160000085830688</c:v>
                </c:pt>
                <c:pt idx="2042">
                  <c:v>45.180000066757202</c:v>
                </c:pt>
                <c:pt idx="2043">
                  <c:v>45.200000047683716</c:v>
                </c:pt>
                <c:pt idx="2044">
                  <c:v>45.230000019073486</c:v>
                </c:pt>
                <c:pt idx="2045">
                  <c:v>45.25</c:v>
                </c:pt>
                <c:pt idx="2046">
                  <c:v>45.270000219345093</c:v>
                </c:pt>
                <c:pt idx="2047">
                  <c:v>45.290000200271606</c:v>
                </c:pt>
                <c:pt idx="2048">
                  <c:v>45.320000171661377</c:v>
                </c:pt>
                <c:pt idx="2049">
                  <c:v>45.340000152587891</c:v>
                </c:pt>
                <c:pt idx="2050">
                  <c:v>45.360000133514404</c:v>
                </c:pt>
                <c:pt idx="2051">
                  <c:v>45.380000114440918</c:v>
                </c:pt>
                <c:pt idx="2052">
                  <c:v>45.410000085830688</c:v>
                </c:pt>
                <c:pt idx="2053">
                  <c:v>45.430000066757202</c:v>
                </c:pt>
                <c:pt idx="2054">
                  <c:v>45.450000047683716</c:v>
                </c:pt>
                <c:pt idx="2055">
                  <c:v>45.480000019073486</c:v>
                </c:pt>
                <c:pt idx="2056">
                  <c:v>45.5</c:v>
                </c:pt>
                <c:pt idx="2057">
                  <c:v>45.520000219345093</c:v>
                </c:pt>
                <c:pt idx="2058">
                  <c:v>45.550000190734863</c:v>
                </c:pt>
                <c:pt idx="2059">
                  <c:v>45.570000171661377</c:v>
                </c:pt>
                <c:pt idx="2060">
                  <c:v>45.590000152587891</c:v>
                </c:pt>
                <c:pt idx="2061">
                  <c:v>45.610000133514404</c:v>
                </c:pt>
                <c:pt idx="2062">
                  <c:v>45.640000104904175</c:v>
                </c:pt>
                <c:pt idx="2063">
                  <c:v>45.660000085830688</c:v>
                </c:pt>
                <c:pt idx="2064">
                  <c:v>45.680000066757202</c:v>
                </c:pt>
                <c:pt idx="2065">
                  <c:v>45.710000038146973</c:v>
                </c:pt>
                <c:pt idx="2066">
                  <c:v>45.730000019073486</c:v>
                </c:pt>
                <c:pt idx="2067">
                  <c:v>45.75</c:v>
                </c:pt>
                <c:pt idx="2068">
                  <c:v>45.770000219345093</c:v>
                </c:pt>
                <c:pt idx="2069">
                  <c:v>45.800000190734863</c:v>
                </c:pt>
                <c:pt idx="2070">
                  <c:v>45.820000171661377</c:v>
                </c:pt>
                <c:pt idx="2071">
                  <c:v>45.840000152587891</c:v>
                </c:pt>
                <c:pt idx="2072">
                  <c:v>45.870000123977661</c:v>
                </c:pt>
                <c:pt idx="2073">
                  <c:v>45.890000104904175</c:v>
                </c:pt>
                <c:pt idx="2074">
                  <c:v>45.910000085830688</c:v>
                </c:pt>
                <c:pt idx="2075">
                  <c:v>45.940000057220459</c:v>
                </c:pt>
                <c:pt idx="2076">
                  <c:v>45.960000038146973</c:v>
                </c:pt>
                <c:pt idx="2077">
                  <c:v>45.980000019073486</c:v>
                </c:pt>
                <c:pt idx="2078">
                  <c:v>46</c:v>
                </c:pt>
                <c:pt idx="2079">
                  <c:v>46.03000020980835</c:v>
                </c:pt>
                <c:pt idx="2080">
                  <c:v>46.050000190734863</c:v>
                </c:pt>
                <c:pt idx="2081">
                  <c:v>46.070000171661377</c:v>
                </c:pt>
                <c:pt idx="2082">
                  <c:v>46.100000143051147</c:v>
                </c:pt>
                <c:pt idx="2083">
                  <c:v>46.120000123977661</c:v>
                </c:pt>
                <c:pt idx="2084">
                  <c:v>46.140000104904175</c:v>
                </c:pt>
                <c:pt idx="2085">
                  <c:v>46.160000085830688</c:v>
                </c:pt>
                <c:pt idx="2086">
                  <c:v>46.190000057220459</c:v>
                </c:pt>
                <c:pt idx="2087">
                  <c:v>46.210000038146973</c:v>
                </c:pt>
                <c:pt idx="2088">
                  <c:v>47.230000019073486</c:v>
                </c:pt>
                <c:pt idx="2089">
                  <c:v>47.230000019073486</c:v>
                </c:pt>
                <c:pt idx="2090">
                  <c:v>47.230000019073486</c:v>
                </c:pt>
                <c:pt idx="2091">
                  <c:v>47.230000019073486</c:v>
                </c:pt>
                <c:pt idx="2092">
                  <c:v>47.230000019073486</c:v>
                </c:pt>
                <c:pt idx="2093">
                  <c:v>47.230000019073486</c:v>
                </c:pt>
                <c:pt idx="2094">
                  <c:v>47.230000019073486</c:v>
                </c:pt>
                <c:pt idx="2095">
                  <c:v>47.230000019073486</c:v>
                </c:pt>
                <c:pt idx="2096">
                  <c:v>47.230000019073486</c:v>
                </c:pt>
                <c:pt idx="2097">
                  <c:v>47.230000019073486</c:v>
                </c:pt>
                <c:pt idx="2098">
                  <c:v>47.230000019073486</c:v>
                </c:pt>
                <c:pt idx="2099">
                  <c:v>47.230000019073486</c:v>
                </c:pt>
                <c:pt idx="2100">
                  <c:v>47.230000019073486</c:v>
                </c:pt>
                <c:pt idx="2101">
                  <c:v>47.230000019073486</c:v>
                </c:pt>
                <c:pt idx="2102">
                  <c:v>47.230000019073486</c:v>
                </c:pt>
                <c:pt idx="2103">
                  <c:v>47.230000019073486</c:v>
                </c:pt>
                <c:pt idx="2104">
                  <c:v>47.230000019073486</c:v>
                </c:pt>
                <c:pt idx="2105">
                  <c:v>47.230000019073486</c:v>
                </c:pt>
                <c:pt idx="2106">
                  <c:v>47.230000019073486</c:v>
                </c:pt>
                <c:pt idx="2107">
                  <c:v>47.230000019073486</c:v>
                </c:pt>
                <c:pt idx="2108">
                  <c:v>47.230000019073486</c:v>
                </c:pt>
                <c:pt idx="2109">
                  <c:v>47.230000019073486</c:v>
                </c:pt>
                <c:pt idx="2110">
                  <c:v>47.240000009536743</c:v>
                </c:pt>
                <c:pt idx="2111">
                  <c:v>47.240000009536743</c:v>
                </c:pt>
                <c:pt idx="2112">
                  <c:v>47.240000009536743</c:v>
                </c:pt>
                <c:pt idx="2113">
                  <c:v>47.240000009536743</c:v>
                </c:pt>
                <c:pt idx="2114">
                  <c:v>47.240000009536743</c:v>
                </c:pt>
                <c:pt idx="2115">
                  <c:v>47.240000009536743</c:v>
                </c:pt>
                <c:pt idx="2116">
                  <c:v>47.240000009536743</c:v>
                </c:pt>
                <c:pt idx="2117">
                  <c:v>47.240000009536743</c:v>
                </c:pt>
                <c:pt idx="2118">
                  <c:v>47.240000009536743</c:v>
                </c:pt>
                <c:pt idx="2119">
                  <c:v>47.240000009536743</c:v>
                </c:pt>
                <c:pt idx="2120">
                  <c:v>47.240000009536743</c:v>
                </c:pt>
                <c:pt idx="2121">
                  <c:v>47.240000009536743</c:v>
                </c:pt>
                <c:pt idx="2122">
                  <c:v>47.240000009536743</c:v>
                </c:pt>
                <c:pt idx="2123">
                  <c:v>47.240000009536743</c:v>
                </c:pt>
                <c:pt idx="2124">
                  <c:v>47.240000009536743</c:v>
                </c:pt>
                <c:pt idx="2125">
                  <c:v>47.240000009536743</c:v>
                </c:pt>
                <c:pt idx="2126">
                  <c:v>47.240000009536743</c:v>
                </c:pt>
                <c:pt idx="2127">
                  <c:v>47.240000009536743</c:v>
                </c:pt>
                <c:pt idx="2128">
                  <c:v>47.240000009536743</c:v>
                </c:pt>
                <c:pt idx="2129">
                  <c:v>47.240000009536743</c:v>
                </c:pt>
                <c:pt idx="2130">
                  <c:v>47.240000009536743</c:v>
                </c:pt>
                <c:pt idx="2131">
                  <c:v>47.240000009536743</c:v>
                </c:pt>
                <c:pt idx="2132">
                  <c:v>47.240000009536743</c:v>
                </c:pt>
                <c:pt idx="2133">
                  <c:v>47.260000228881836</c:v>
                </c:pt>
                <c:pt idx="2134">
                  <c:v>47.290000200271606</c:v>
                </c:pt>
                <c:pt idx="2135">
                  <c:v>47.31000018119812</c:v>
                </c:pt>
                <c:pt idx="2136">
                  <c:v>47.330000162124634</c:v>
                </c:pt>
                <c:pt idx="2137">
                  <c:v>47.350000143051147</c:v>
                </c:pt>
                <c:pt idx="2138">
                  <c:v>47.380000114440918</c:v>
                </c:pt>
                <c:pt idx="2139">
                  <c:v>47.400000095367432</c:v>
                </c:pt>
                <c:pt idx="2140">
                  <c:v>47.420000076293945</c:v>
                </c:pt>
                <c:pt idx="2141">
                  <c:v>47.440000057220459</c:v>
                </c:pt>
                <c:pt idx="2142">
                  <c:v>47.470000028610229</c:v>
                </c:pt>
                <c:pt idx="2143">
                  <c:v>47.490000009536743</c:v>
                </c:pt>
                <c:pt idx="2144">
                  <c:v>47.510000228881836</c:v>
                </c:pt>
                <c:pt idx="2145">
                  <c:v>47.540000200271606</c:v>
                </c:pt>
                <c:pt idx="2146">
                  <c:v>47.56000018119812</c:v>
                </c:pt>
                <c:pt idx="2147">
                  <c:v>47.580000162124634</c:v>
                </c:pt>
                <c:pt idx="2148">
                  <c:v>47.610000133514404</c:v>
                </c:pt>
                <c:pt idx="2149">
                  <c:v>47.630000114440918</c:v>
                </c:pt>
                <c:pt idx="2150">
                  <c:v>47.650000095367432</c:v>
                </c:pt>
                <c:pt idx="2151">
                  <c:v>47.670000076293945</c:v>
                </c:pt>
                <c:pt idx="2152">
                  <c:v>47.700000047683716</c:v>
                </c:pt>
                <c:pt idx="2153">
                  <c:v>47.720000028610229</c:v>
                </c:pt>
                <c:pt idx="2154">
                  <c:v>47.740000009536743</c:v>
                </c:pt>
                <c:pt idx="2155">
                  <c:v>47.770000219345093</c:v>
                </c:pt>
                <c:pt idx="2156">
                  <c:v>47.790000200271606</c:v>
                </c:pt>
                <c:pt idx="2157">
                  <c:v>47.81000018119812</c:v>
                </c:pt>
                <c:pt idx="2158">
                  <c:v>47.830000162124634</c:v>
                </c:pt>
                <c:pt idx="2159">
                  <c:v>47.860000133514404</c:v>
                </c:pt>
                <c:pt idx="2160">
                  <c:v>47.880000114440918</c:v>
                </c:pt>
                <c:pt idx="2161">
                  <c:v>47.900000095367432</c:v>
                </c:pt>
                <c:pt idx="2162">
                  <c:v>47.930000066757202</c:v>
                </c:pt>
                <c:pt idx="2163">
                  <c:v>47.950000047683716</c:v>
                </c:pt>
                <c:pt idx="2164">
                  <c:v>47.970000028610229</c:v>
                </c:pt>
                <c:pt idx="2165">
                  <c:v>48</c:v>
                </c:pt>
                <c:pt idx="2166">
                  <c:v>48.020000219345093</c:v>
                </c:pt>
                <c:pt idx="2167">
                  <c:v>48.040000200271606</c:v>
                </c:pt>
                <c:pt idx="2168">
                  <c:v>48.06000018119812</c:v>
                </c:pt>
                <c:pt idx="2169">
                  <c:v>48.090000152587891</c:v>
                </c:pt>
                <c:pt idx="2170">
                  <c:v>48.110000133514404</c:v>
                </c:pt>
                <c:pt idx="2171">
                  <c:v>48.130000114440918</c:v>
                </c:pt>
                <c:pt idx="2172">
                  <c:v>48.160000085830688</c:v>
                </c:pt>
                <c:pt idx="2173">
                  <c:v>48.180000066757202</c:v>
                </c:pt>
                <c:pt idx="2174">
                  <c:v>48.200000047683716</c:v>
                </c:pt>
                <c:pt idx="2175">
                  <c:v>48.220000028610229</c:v>
                </c:pt>
                <c:pt idx="2176">
                  <c:v>48.25</c:v>
                </c:pt>
                <c:pt idx="2177">
                  <c:v>48.270000219345093</c:v>
                </c:pt>
                <c:pt idx="2178">
                  <c:v>48.290000200271606</c:v>
                </c:pt>
                <c:pt idx="2179">
                  <c:v>48.320000171661377</c:v>
                </c:pt>
                <c:pt idx="2180">
                  <c:v>48.340000152587891</c:v>
                </c:pt>
                <c:pt idx="2181">
                  <c:v>48.360000133514404</c:v>
                </c:pt>
                <c:pt idx="2182">
                  <c:v>48.390000104904175</c:v>
                </c:pt>
                <c:pt idx="2183">
                  <c:v>48.410000085830688</c:v>
                </c:pt>
                <c:pt idx="2184">
                  <c:v>48.430000066757202</c:v>
                </c:pt>
                <c:pt idx="2185">
                  <c:v>48.450000047683716</c:v>
                </c:pt>
                <c:pt idx="2186">
                  <c:v>48.480000019073486</c:v>
                </c:pt>
                <c:pt idx="2187">
                  <c:v>48.5</c:v>
                </c:pt>
                <c:pt idx="2188">
                  <c:v>48.520000219345093</c:v>
                </c:pt>
                <c:pt idx="2189">
                  <c:v>48.550000190734863</c:v>
                </c:pt>
                <c:pt idx="2190">
                  <c:v>48.570000171661377</c:v>
                </c:pt>
                <c:pt idx="2191">
                  <c:v>48.590000152587891</c:v>
                </c:pt>
                <c:pt idx="2192">
                  <c:v>48.610000133514404</c:v>
                </c:pt>
                <c:pt idx="2193">
                  <c:v>48.640000104904175</c:v>
                </c:pt>
                <c:pt idx="2194">
                  <c:v>48.660000085830688</c:v>
                </c:pt>
                <c:pt idx="2195">
                  <c:v>48.680000066757202</c:v>
                </c:pt>
                <c:pt idx="2196">
                  <c:v>48.710000038146973</c:v>
                </c:pt>
                <c:pt idx="2197">
                  <c:v>48.730000019073486</c:v>
                </c:pt>
                <c:pt idx="2198">
                  <c:v>48.75</c:v>
                </c:pt>
                <c:pt idx="2199">
                  <c:v>48.78000020980835</c:v>
                </c:pt>
                <c:pt idx="2200">
                  <c:v>48.800000190734863</c:v>
                </c:pt>
                <c:pt idx="2201">
                  <c:v>48.820000171661377</c:v>
                </c:pt>
                <c:pt idx="2202">
                  <c:v>48.840000152587891</c:v>
                </c:pt>
                <c:pt idx="2203">
                  <c:v>48.870000123977661</c:v>
                </c:pt>
                <c:pt idx="2204">
                  <c:v>48.890000104904175</c:v>
                </c:pt>
                <c:pt idx="2205">
                  <c:v>48.910000085830688</c:v>
                </c:pt>
                <c:pt idx="2206">
                  <c:v>48.940000057220459</c:v>
                </c:pt>
                <c:pt idx="2207">
                  <c:v>48.960000038146973</c:v>
                </c:pt>
                <c:pt idx="2208">
                  <c:v>48.980000019073486</c:v>
                </c:pt>
                <c:pt idx="2209">
                  <c:v>49</c:v>
                </c:pt>
                <c:pt idx="2210">
                  <c:v>49.03000020980835</c:v>
                </c:pt>
                <c:pt idx="2211">
                  <c:v>49.050000190734863</c:v>
                </c:pt>
                <c:pt idx="2212">
                  <c:v>49.070000171661377</c:v>
                </c:pt>
                <c:pt idx="2213">
                  <c:v>49.100000143051147</c:v>
                </c:pt>
                <c:pt idx="2214">
                  <c:v>49.120000123977661</c:v>
                </c:pt>
                <c:pt idx="2215">
                  <c:v>49.140000104904175</c:v>
                </c:pt>
                <c:pt idx="2216">
                  <c:v>49.170000076293945</c:v>
                </c:pt>
                <c:pt idx="2217">
                  <c:v>49.190000057220459</c:v>
                </c:pt>
                <c:pt idx="2218">
                  <c:v>49.210000038146973</c:v>
                </c:pt>
                <c:pt idx="2219">
                  <c:v>49.230000019073486</c:v>
                </c:pt>
                <c:pt idx="2220">
                  <c:v>49.260000228881836</c:v>
                </c:pt>
                <c:pt idx="2221">
                  <c:v>49.28000020980835</c:v>
                </c:pt>
                <c:pt idx="2222">
                  <c:v>49.300000190734863</c:v>
                </c:pt>
                <c:pt idx="2223">
                  <c:v>49.320000171661377</c:v>
                </c:pt>
                <c:pt idx="2224">
                  <c:v>49.350000143051147</c:v>
                </c:pt>
                <c:pt idx="2225">
                  <c:v>49.370000123977661</c:v>
                </c:pt>
                <c:pt idx="2226">
                  <c:v>49.390000104904175</c:v>
                </c:pt>
                <c:pt idx="2227">
                  <c:v>49.410000085830688</c:v>
                </c:pt>
                <c:pt idx="2228">
                  <c:v>49.440000057220459</c:v>
                </c:pt>
                <c:pt idx="2229">
                  <c:v>49.460000038146973</c:v>
                </c:pt>
                <c:pt idx="2230">
                  <c:v>49.480000019073486</c:v>
                </c:pt>
                <c:pt idx="2231">
                  <c:v>49.510000228881836</c:v>
                </c:pt>
                <c:pt idx="2232">
                  <c:v>49.53000020980835</c:v>
                </c:pt>
                <c:pt idx="2233">
                  <c:v>49.550000190734863</c:v>
                </c:pt>
                <c:pt idx="2234">
                  <c:v>49.570000171661377</c:v>
                </c:pt>
                <c:pt idx="2235">
                  <c:v>49.600000143051147</c:v>
                </c:pt>
                <c:pt idx="2236">
                  <c:v>49.620000123977661</c:v>
                </c:pt>
                <c:pt idx="2237">
                  <c:v>49.640000104904175</c:v>
                </c:pt>
                <c:pt idx="2238">
                  <c:v>49.670000076293945</c:v>
                </c:pt>
                <c:pt idx="2239">
                  <c:v>49.690000057220459</c:v>
                </c:pt>
                <c:pt idx="2240">
                  <c:v>49.710000038146973</c:v>
                </c:pt>
                <c:pt idx="2241">
                  <c:v>49.730000019073486</c:v>
                </c:pt>
                <c:pt idx="2242">
                  <c:v>49.760000228881836</c:v>
                </c:pt>
                <c:pt idx="2243">
                  <c:v>49.78000020980835</c:v>
                </c:pt>
                <c:pt idx="2244">
                  <c:v>49.800000190734863</c:v>
                </c:pt>
                <c:pt idx="2245">
                  <c:v>49.830000162124634</c:v>
                </c:pt>
                <c:pt idx="2246">
                  <c:v>49.850000143051147</c:v>
                </c:pt>
                <c:pt idx="2247">
                  <c:v>49.870000123977661</c:v>
                </c:pt>
                <c:pt idx="2248">
                  <c:v>49.890000104904175</c:v>
                </c:pt>
                <c:pt idx="2249">
                  <c:v>49.920000076293945</c:v>
                </c:pt>
                <c:pt idx="2250">
                  <c:v>49.940000057220459</c:v>
                </c:pt>
                <c:pt idx="2251">
                  <c:v>49.960000038146973</c:v>
                </c:pt>
                <c:pt idx="2252">
                  <c:v>49.990000009536743</c:v>
                </c:pt>
                <c:pt idx="2253">
                  <c:v>50.010000228881836</c:v>
                </c:pt>
                <c:pt idx="2254">
                  <c:v>50.03000020980835</c:v>
                </c:pt>
                <c:pt idx="2255">
                  <c:v>50.06000018119812</c:v>
                </c:pt>
                <c:pt idx="2256">
                  <c:v>50.080000162124634</c:v>
                </c:pt>
                <c:pt idx="2257">
                  <c:v>50.100000143051147</c:v>
                </c:pt>
                <c:pt idx="2258">
                  <c:v>50.120000123977661</c:v>
                </c:pt>
                <c:pt idx="2259">
                  <c:v>50.150000095367432</c:v>
                </c:pt>
                <c:pt idx="2260">
                  <c:v>50.170000076293945</c:v>
                </c:pt>
                <c:pt idx="2261">
                  <c:v>50.190000057220459</c:v>
                </c:pt>
                <c:pt idx="2262">
                  <c:v>50.220000028610229</c:v>
                </c:pt>
                <c:pt idx="2263">
                  <c:v>50.240000009536743</c:v>
                </c:pt>
                <c:pt idx="2264">
                  <c:v>50.260000228881836</c:v>
                </c:pt>
                <c:pt idx="2265">
                  <c:v>50.28000020980835</c:v>
                </c:pt>
                <c:pt idx="2266">
                  <c:v>50.31000018119812</c:v>
                </c:pt>
                <c:pt idx="2267">
                  <c:v>50.330000162124634</c:v>
                </c:pt>
                <c:pt idx="2268">
                  <c:v>50.350000143051147</c:v>
                </c:pt>
                <c:pt idx="2269">
                  <c:v>50.380000114440918</c:v>
                </c:pt>
                <c:pt idx="2270">
                  <c:v>50.400000095367432</c:v>
                </c:pt>
                <c:pt idx="2271">
                  <c:v>50.420000076293945</c:v>
                </c:pt>
                <c:pt idx="2272">
                  <c:v>50.450000047683716</c:v>
                </c:pt>
                <c:pt idx="2273">
                  <c:v>50.470000028610229</c:v>
                </c:pt>
                <c:pt idx="2274">
                  <c:v>50.490000009536743</c:v>
                </c:pt>
                <c:pt idx="2275">
                  <c:v>50.510000228881836</c:v>
                </c:pt>
                <c:pt idx="2276">
                  <c:v>50.540000200271606</c:v>
                </c:pt>
                <c:pt idx="2277">
                  <c:v>50.56000018119812</c:v>
                </c:pt>
                <c:pt idx="2278">
                  <c:v>50.580000162124634</c:v>
                </c:pt>
                <c:pt idx="2279">
                  <c:v>50.610000133514404</c:v>
                </c:pt>
                <c:pt idx="2280">
                  <c:v>50.630000114440918</c:v>
                </c:pt>
                <c:pt idx="2281">
                  <c:v>50.650000095367432</c:v>
                </c:pt>
                <c:pt idx="2282">
                  <c:v>50.670000076293945</c:v>
                </c:pt>
                <c:pt idx="2283">
                  <c:v>50.700000047683716</c:v>
                </c:pt>
                <c:pt idx="2284">
                  <c:v>50.720000028610229</c:v>
                </c:pt>
                <c:pt idx="2285">
                  <c:v>50.740000009536743</c:v>
                </c:pt>
                <c:pt idx="2286">
                  <c:v>50.770000219345093</c:v>
                </c:pt>
                <c:pt idx="2287">
                  <c:v>50.790000200271606</c:v>
                </c:pt>
                <c:pt idx="2288">
                  <c:v>50.81000018119812</c:v>
                </c:pt>
                <c:pt idx="2289">
                  <c:v>50.840000152587891</c:v>
                </c:pt>
                <c:pt idx="2290">
                  <c:v>50.860000133514404</c:v>
                </c:pt>
                <c:pt idx="2291">
                  <c:v>50.880000114440918</c:v>
                </c:pt>
                <c:pt idx="2292">
                  <c:v>50.900000095367432</c:v>
                </c:pt>
                <c:pt idx="2293">
                  <c:v>50.930000066757202</c:v>
                </c:pt>
                <c:pt idx="2294">
                  <c:v>50.950000047683716</c:v>
                </c:pt>
                <c:pt idx="2295">
                  <c:v>50.970000028610229</c:v>
                </c:pt>
                <c:pt idx="2296">
                  <c:v>51</c:v>
                </c:pt>
                <c:pt idx="2297">
                  <c:v>51.020000219345093</c:v>
                </c:pt>
                <c:pt idx="2298">
                  <c:v>51.040000200271606</c:v>
                </c:pt>
                <c:pt idx="2299">
                  <c:v>51.06000018119812</c:v>
                </c:pt>
                <c:pt idx="2300">
                  <c:v>51.090000152587891</c:v>
                </c:pt>
                <c:pt idx="2301">
                  <c:v>51.110000133514404</c:v>
                </c:pt>
                <c:pt idx="2302">
                  <c:v>51.130000114440918</c:v>
                </c:pt>
                <c:pt idx="2303">
                  <c:v>51.160000085830688</c:v>
                </c:pt>
                <c:pt idx="2304">
                  <c:v>51.180000066757202</c:v>
                </c:pt>
                <c:pt idx="2305">
                  <c:v>51.200000047683716</c:v>
                </c:pt>
                <c:pt idx="2306">
                  <c:v>51.230000019073486</c:v>
                </c:pt>
                <c:pt idx="2307">
                  <c:v>51.25</c:v>
                </c:pt>
                <c:pt idx="2308">
                  <c:v>51.270000219345093</c:v>
                </c:pt>
                <c:pt idx="2309">
                  <c:v>51.290000200271606</c:v>
                </c:pt>
                <c:pt idx="2310">
                  <c:v>51.320000171661377</c:v>
                </c:pt>
                <c:pt idx="2311">
                  <c:v>51.340000152587891</c:v>
                </c:pt>
                <c:pt idx="2312">
                  <c:v>51.360000133514404</c:v>
                </c:pt>
                <c:pt idx="2313">
                  <c:v>51.380000114440918</c:v>
                </c:pt>
                <c:pt idx="2314">
                  <c:v>51.410000085830688</c:v>
                </c:pt>
                <c:pt idx="2315">
                  <c:v>51.430000066757202</c:v>
                </c:pt>
                <c:pt idx="2316">
                  <c:v>51.450000047683716</c:v>
                </c:pt>
                <c:pt idx="2317">
                  <c:v>51.470000028610229</c:v>
                </c:pt>
                <c:pt idx="2318">
                  <c:v>51.5</c:v>
                </c:pt>
                <c:pt idx="2319">
                  <c:v>51.520000219345093</c:v>
                </c:pt>
                <c:pt idx="2320">
                  <c:v>51.540000200271606</c:v>
                </c:pt>
                <c:pt idx="2321">
                  <c:v>51.570000171661377</c:v>
                </c:pt>
                <c:pt idx="2322">
                  <c:v>51.590000152587891</c:v>
                </c:pt>
                <c:pt idx="2323">
                  <c:v>51.610000133514404</c:v>
                </c:pt>
                <c:pt idx="2324">
                  <c:v>51.630000114440918</c:v>
                </c:pt>
                <c:pt idx="2325">
                  <c:v>51.660000085830688</c:v>
                </c:pt>
                <c:pt idx="2326">
                  <c:v>51.680000066757202</c:v>
                </c:pt>
                <c:pt idx="2327">
                  <c:v>51.700000047683716</c:v>
                </c:pt>
                <c:pt idx="2328">
                  <c:v>51.720000028610229</c:v>
                </c:pt>
                <c:pt idx="2329">
                  <c:v>51.75</c:v>
                </c:pt>
                <c:pt idx="2330">
                  <c:v>51.770000219345093</c:v>
                </c:pt>
                <c:pt idx="2331">
                  <c:v>51.790000200271606</c:v>
                </c:pt>
                <c:pt idx="2332">
                  <c:v>51.820000171661377</c:v>
                </c:pt>
                <c:pt idx="2333">
                  <c:v>51.840000152587891</c:v>
                </c:pt>
                <c:pt idx="2334">
                  <c:v>51.860000133514404</c:v>
                </c:pt>
                <c:pt idx="2335">
                  <c:v>51.890000104904175</c:v>
                </c:pt>
                <c:pt idx="2336">
                  <c:v>51.910000085830688</c:v>
                </c:pt>
                <c:pt idx="2337">
                  <c:v>51.930000066757202</c:v>
                </c:pt>
                <c:pt idx="2338">
                  <c:v>51.950000047683716</c:v>
                </c:pt>
                <c:pt idx="2339">
                  <c:v>51.980000019073486</c:v>
                </c:pt>
                <c:pt idx="2340">
                  <c:v>52</c:v>
                </c:pt>
                <c:pt idx="2341">
                  <c:v>52.020000219345093</c:v>
                </c:pt>
                <c:pt idx="2342">
                  <c:v>52.050000190734863</c:v>
                </c:pt>
                <c:pt idx="2343">
                  <c:v>52.070000171661377</c:v>
                </c:pt>
                <c:pt idx="2344">
                  <c:v>52.090000152587891</c:v>
                </c:pt>
                <c:pt idx="2345">
                  <c:v>52.110000133514404</c:v>
                </c:pt>
                <c:pt idx="2346">
                  <c:v>52.140000104904175</c:v>
                </c:pt>
                <c:pt idx="2347">
                  <c:v>52.160000085830688</c:v>
                </c:pt>
                <c:pt idx="2348">
                  <c:v>52.180000066757202</c:v>
                </c:pt>
                <c:pt idx="2349">
                  <c:v>52.210000038146973</c:v>
                </c:pt>
                <c:pt idx="2350">
                  <c:v>52.230000019073486</c:v>
                </c:pt>
                <c:pt idx="2351">
                  <c:v>53</c:v>
                </c:pt>
                <c:pt idx="2352">
                  <c:v>53</c:v>
                </c:pt>
                <c:pt idx="2353">
                  <c:v>53.010000228881836</c:v>
                </c:pt>
                <c:pt idx="2354">
                  <c:v>53.010000228881836</c:v>
                </c:pt>
                <c:pt idx="2355">
                  <c:v>53.010000228881836</c:v>
                </c:pt>
                <c:pt idx="2356">
                  <c:v>53.010000228881836</c:v>
                </c:pt>
                <c:pt idx="2357">
                  <c:v>53.010000228881836</c:v>
                </c:pt>
                <c:pt idx="2358">
                  <c:v>53.010000228881836</c:v>
                </c:pt>
                <c:pt idx="2359">
                  <c:v>53.010000228881836</c:v>
                </c:pt>
                <c:pt idx="2360">
                  <c:v>53.010000228881836</c:v>
                </c:pt>
                <c:pt idx="2361">
                  <c:v>53.010000228881836</c:v>
                </c:pt>
                <c:pt idx="2362">
                  <c:v>53.010000228881836</c:v>
                </c:pt>
                <c:pt idx="2363">
                  <c:v>53.010000228881836</c:v>
                </c:pt>
                <c:pt idx="2364">
                  <c:v>53.010000228881836</c:v>
                </c:pt>
                <c:pt idx="2365">
                  <c:v>53.010000228881836</c:v>
                </c:pt>
                <c:pt idx="2366">
                  <c:v>53.010000228881836</c:v>
                </c:pt>
                <c:pt idx="2367">
                  <c:v>53.010000228881836</c:v>
                </c:pt>
                <c:pt idx="2368">
                  <c:v>53.010000228881836</c:v>
                </c:pt>
                <c:pt idx="2369">
                  <c:v>53.010000228881836</c:v>
                </c:pt>
                <c:pt idx="2370">
                  <c:v>53.010000228881836</c:v>
                </c:pt>
                <c:pt idx="2371">
                  <c:v>53.010000228881836</c:v>
                </c:pt>
                <c:pt idx="2372">
                  <c:v>53.010000228881836</c:v>
                </c:pt>
                <c:pt idx="2373">
                  <c:v>53.010000228881836</c:v>
                </c:pt>
                <c:pt idx="2374">
                  <c:v>53.010000228881836</c:v>
                </c:pt>
                <c:pt idx="2375">
                  <c:v>53.010000228881836</c:v>
                </c:pt>
                <c:pt idx="2376">
                  <c:v>53.010000228881836</c:v>
                </c:pt>
                <c:pt idx="2377">
                  <c:v>53.010000228881836</c:v>
                </c:pt>
                <c:pt idx="2378">
                  <c:v>53.010000228881836</c:v>
                </c:pt>
                <c:pt idx="2379">
                  <c:v>53.010000228881836</c:v>
                </c:pt>
                <c:pt idx="2380">
                  <c:v>53.010000228881836</c:v>
                </c:pt>
                <c:pt idx="2381">
                  <c:v>53.010000228881836</c:v>
                </c:pt>
                <c:pt idx="2382">
                  <c:v>53.010000228881836</c:v>
                </c:pt>
                <c:pt idx="2383">
                  <c:v>53.010000228881836</c:v>
                </c:pt>
                <c:pt idx="2384">
                  <c:v>53.010000228881836</c:v>
                </c:pt>
                <c:pt idx="2385">
                  <c:v>53.03000020980835</c:v>
                </c:pt>
                <c:pt idx="2386">
                  <c:v>53.06000018119812</c:v>
                </c:pt>
                <c:pt idx="2387">
                  <c:v>53.080000162124634</c:v>
                </c:pt>
                <c:pt idx="2388">
                  <c:v>53.100000143051147</c:v>
                </c:pt>
                <c:pt idx="2389">
                  <c:v>53.120000123977661</c:v>
                </c:pt>
                <c:pt idx="2390">
                  <c:v>53.150000095367432</c:v>
                </c:pt>
                <c:pt idx="2391">
                  <c:v>53.170000076293945</c:v>
                </c:pt>
                <c:pt idx="2392">
                  <c:v>53.190000057220459</c:v>
                </c:pt>
                <c:pt idx="2393">
                  <c:v>53.220000028610229</c:v>
                </c:pt>
                <c:pt idx="2394">
                  <c:v>53.240000009536743</c:v>
                </c:pt>
                <c:pt idx="2395">
                  <c:v>53.260000228881836</c:v>
                </c:pt>
                <c:pt idx="2396">
                  <c:v>53.28000020980835</c:v>
                </c:pt>
                <c:pt idx="2397">
                  <c:v>53.31000018119812</c:v>
                </c:pt>
                <c:pt idx="2398">
                  <c:v>53.330000162124634</c:v>
                </c:pt>
                <c:pt idx="2399">
                  <c:v>53.350000143051147</c:v>
                </c:pt>
                <c:pt idx="2400">
                  <c:v>53.380000114440918</c:v>
                </c:pt>
                <c:pt idx="2401">
                  <c:v>53.400000095367432</c:v>
                </c:pt>
                <c:pt idx="2402">
                  <c:v>53.420000076293945</c:v>
                </c:pt>
                <c:pt idx="2403">
                  <c:v>53.440000057220459</c:v>
                </c:pt>
                <c:pt idx="2404">
                  <c:v>53.470000028610229</c:v>
                </c:pt>
                <c:pt idx="2405">
                  <c:v>53.490000009536743</c:v>
                </c:pt>
                <c:pt idx="2406">
                  <c:v>53.510000228881836</c:v>
                </c:pt>
                <c:pt idx="2407">
                  <c:v>53.53000020980835</c:v>
                </c:pt>
                <c:pt idx="2408">
                  <c:v>53.56000018119812</c:v>
                </c:pt>
                <c:pt idx="2409">
                  <c:v>53.580000162124634</c:v>
                </c:pt>
                <c:pt idx="2410">
                  <c:v>53.600000143051147</c:v>
                </c:pt>
                <c:pt idx="2411">
                  <c:v>53.630000114440918</c:v>
                </c:pt>
                <c:pt idx="2412">
                  <c:v>53.650000095367432</c:v>
                </c:pt>
                <c:pt idx="2413">
                  <c:v>53.670000076293945</c:v>
                </c:pt>
                <c:pt idx="2414">
                  <c:v>53.690000057220459</c:v>
                </c:pt>
                <c:pt idx="2415">
                  <c:v>53.720000028610229</c:v>
                </c:pt>
                <c:pt idx="2416">
                  <c:v>53.740000009536743</c:v>
                </c:pt>
                <c:pt idx="2417">
                  <c:v>53.760000228881836</c:v>
                </c:pt>
                <c:pt idx="2418">
                  <c:v>53.78000020980835</c:v>
                </c:pt>
                <c:pt idx="2419">
                  <c:v>53.81000018119812</c:v>
                </c:pt>
                <c:pt idx="2420">
                  <c:v>53.830000162124634</c:v>
                </c:pt>
                <c:pt idx="2421">
                  <c:v>53.850000143051147</c:v>
                </c:pt>
                <c:pt idx="2422">
                  <c:v>53.880000114440918</c:v>
                </c:pt>
                <c:pt idx="2423">
                  <c:v>53.900000095367432</c:v>
                </c:pt>
                <c:pt idx="2424">
                  <c:v>53.920000076293945</c:v>
                </c:pt>
                <c:pt idx="2425">
                  <c:v>53.950000047683716</c:v>
                </c:pt>
                <c:pt idx="2426">
                  <c:v>53.970000028610229</c:v>
                </c:pt>
                <c:pt idx="2427">
                  <c:v>53.990000009536743</c:v>
                </c:pt>
                <c:pt idx="2428">
                  <c:v>54.010000228881836</c:v>
                </c:pt>
                <c:pt idx="2429">
                  <c:v>54.040000200271606</c:v>
                </c:pt>
                <c:pt idx="2430">
                  <c:v>54.06000018119812</c:v>
                </c:pt>
                <c:pt idx="2431">
                  <c:v>54.080000162124634</c:v>
                </c:pt>
                <c:pt idx="2432">
                  <c:v>54.110000133514404</c:v>
                </c:pt>
                <c:pt idx="2433">
                  <c:v>54.130000114440918</c:v>
                </c:pt>
                <c:pt idx="2434">
                  <c:v>54.150000095367432</c:v>
                </c:pt>
                <c:pt idx="2435">
                  <c:v>54.170000076293945</c:v>
                </c:pt>
                <c:pt idx="2436">
                  <c:v>54.200000047683716</c:v>
                </c:pt>
                <c:pt idx="2437">
                  <c:v>54.220000028610229</c:v>
                </c:pt>
                <c:pt idx="2438">
                  <c:v>54.240000009536743</c:v>
                </c:pt>
                <c:pt idx="2439">
                  <c:v>54.270000219345093</c:v>
                </c:pt>
                <c:pt idx="2440">
                  <c:v>54.290000200271606</c:v>
                </c:pt>
                <c:pt idx="2441">
                  <c:v>54.31000018119812</c:v>
                </c:pt>
                <c:pt idx="2442">
                  <c:v>54.340000152587891</c:v>
                </c:pt>
                <c:pt idx="2443">
                  <c:v>54.360000133514404</c:v>
                </c:pt>
                <c:pt idx="2444">
                  <c:v>54.380000114440918</c:v>
                </c:pt>
                <c:pt idx="2445">
                  <c:v>54.400000095367432</c:v>
                </c:pt>
                <c:pt idx="2446">
                  <c:v>54.430000066757202</c:v>
                </c:pt>
                <c:pt idx="2447">
                  <c:v>54.450000047683716</c:v>
                </c:pt>
                <c:pt idx="2448">
                  <c:v>54.470000028610229</c:v>
                </c:pt>
                <c:pt idx="2449">
                  <c:v>54.5</c:v>
                </c:pt>
                <c:pt idx="2450">
                  <c:v>54.520000219345093</c:v>
                </c:pt>
                <c:pt idx="2451">
                  <c:v>54.540000200271606</c:v>
                </c:pt>
                <c:pt idx="2452">
                  <c:v>54.56000018119812</c:v>
                </c:pt>
                <c:pt idx="2453">
                  <c:v>54.590000152587891</c:v>
                </c:pt>
                <c:pt idx="2454">
                  <c:v>54.610000133514404</c:v>
                </c:pt>
                <c:pt idx="2455">
                  <c:v>54.630000114440918</c:v>
                </c:pt>
                <c:pt idx="2456">
                  <c:v>54.660000085830688</c:v>
                </c:pt>
                <c:pt idx="2457">
                  <c:v>54.680000066757202</c:v>
                </c:pt>
                <c:pt idx="2458">
                  <c:v>54.700000047683716</c:v>
                </c:pt>
                <c:pt idx="2459">
                  <c:v>54.730000019073486</c:v>
                </c:pt>
                <c:pt idx="2460">
                  <c:v>54.75</c:v>
                </c:pt>
                <c:pt idx="2461">
                  <c:v>54.770000219345093</c:v>
                </c:pt>
                <c:pt idx="2462">
                  <c:v>54.790000200271606</c:v>
                </c:pt>
                <c:pt idx="2463">
                  <c:v>54.820000171661377</c:v>
                </c:pt>
                <c:pt idx="2464">
                  <c:v>54.840000152587891</c:v>
                </c:pt>
                <c:pt idx="2465">
                  <c:v>54.860000133514404</c:v>
                </c:pt>
                <c:pt idx="2466">
                  <c:v>54.890000104904175</c:v>
                </c:pt>
                <c:pt idx="2467">
                  <c:v>54.910000085830688</c:v>
                </c:pt>
                <c:pt idx="2468">
                  <c:v>54.930000066757202</c:v>
                </c:pt>
                <c:pt idx="2469">
                  <c:v>54.950000047683716</c:v>
                </c:pt>
                <c:pt idx="2470">
                  <c:v>54.980000019073486</c:v>
                </c:pt>
                <c:pt idx="2471">
                  <c:v>55</c:v>
                </c:pt>
                <c:pt idx="2472">
                  <c:v>55.020000219345093</c:v>
                </c:pt>
                <c:pt idx="2473">
                  <c:v>55.050000190734863</c:v>
                </c:pt>
                <c:pt idx="2474">
                  <c:v>55.070000171661377</c:v>
                </c:pt>
                <c:pt idx="2475">
                  <c:v>55.090000152587891</c:v>
                </c:pt>
                <c:pt idx="2476">
                  <c:v>55.120000123977661</c:v>
                </c:pt>
                <c:pt idx="2477">
                  <c:v>55.140000104904175</c:v>
                </c:pt>
                <c:pt idx="2478">
                  <c:v>55.160000085830688</c:v>
                </c:pt>
                <c:pt idx="2479">
                  <c:v>55.180000066757202</c:v>
                </c:pt>
                <c:pt idx="2480">
                  <c:v>55.210000038146973</c:v>
                </c:pt>
                <c:pt idx="2481">
                  <c:v>55.230000019073486</c:v>
                </c:pt>
                <c:pt idx="2482">
                  <c:v>55.25</c:v>
                </c:pt>
                <c:pt idx="2483">
                  <c:v>55.28000020980835</c:v>
                </c:pt>
                <c:pt idx="2484">
                  <c:v>55.300000190734863</c:v>
                </c:pt>
                <c:pt idx="2485">
                  <c:v>55.320000171661377</c:v>
                </c:pt>
                <c:pt idx="2486">
                  <c:v>55.340000152587891</c:v>
                </c:pt>
                <c:pt idx="2487">
                  <c:v>55.370000123977661</c:v>
                </c:pt>
                <c:pt idx="2488">
                  <c:v>55.390000104904175</c:v>
                </c:pt>
                <c:pt idx="2489">
                  <c:v>55.410000085830688</c:v>
                </c:pt>
                <c:pt idx="2490">
                  <c:v>55.440000057220459</c:v>
                </c:pt>
                <c:pt idx="2491">
                  <c:v>55.460000038146973</c:v>
                </c:pt>
                <c:pt idx="2492">
                  <c:v>55.480000019073486</c:v>
                </c:pt>
                <c:pt idx="2493">
                  <c:v>55.5</c:v>
                </c:pt>
                <c:pt idx="2494">
                  <c:v>55.53000020980835</c:v>
                </c:pt>
                <c:pt idx="2495">
                  <c:v>55.550000190734863</c:v>
                </c:pt>
                <c:pt idx="2496">
                  <c:v>55.570000171661377</c:v>
                </c:pt>
                <c:pt idx="2497">
                  <c:v>55.590000152587891</c:v>
                </c:pt>
                <c:pt idx="2498">
                  <c:v>55.620000123977661</c:v>
                </c:pt>
                <c:pt idx="2499">
                  <c:v>55.640000104904175</c:v>
                </c:pt>
                <c:pt idx="2500">
                  <c:v>55.660000085830688</c:v>
                </c:pt>
                <c:pt idx="2501">
                  <c:v>55.690000057220459</c:v>
                </c:pt>
                <c:pt idx="2502">
                  <c:v>55.710000038146973</c:v>
                </c:pt>
                <c:pt idx="2503">
                  <c:v>55.730000019073486</c:v>
                </c:pt>
                <c:pt idx="2504">
                  <c:v>55.75</c:v>
                </c:pt>
                <c:pt idx="2505">
                  <c:v>55.78000020980835</c:v>
                </c:pt>
                <c:pt idx="2506">
                  <c:v>55.800000190734863</c:v>
                </c:pt>
                <c:pt idx="2507">
                  <c:v>55.820000171661377</c:v>
                </c:pt>
                <c:pt idx="2508">
                  <c:v>55.840000152587891</c:v>
                </c:pt>
                <c:pt idx="2509">
                  <c:v>55.870000123977661</c:v>
                </c:pt>
                <c:pt idx="2510">
                  <c:v>55.890000104904175</c:v>
                </c:pt>
                <c:pt idx="2511">
                  <c:v>55.910000085830688</c:v>
                </c:pt>
                <c:pt idx="2512">
                  <c:v>55.940000057220459</c:v>
                </c:pt>
                <c:pt idx="2513">
                  <c:v>55.960000038146973</c:v>
                </c:pt>
                <c:pt idx="2514">
                  <c:v>55.980000019073486</c:v>
                </c:pt>
                <c:pt idx="2515">
                  <c:v>56.010000228881836</c:v>
                </c:pt>
                <c:pt idx="2516">
                  <c:v>56.03000020980835</c:v>
                </c:pt>
                <c:pt idx="2517">
                  <c:v>56.050000190734863</c:v>
                </c:pt>
                <c:pt idx="2518">
                  <c:v>56.070000171661377</c:v>
                </c:pt>
                <c:pt idx="2519">
                  <c:v>56.100000143051147</c:v>
                </c:pt>
                <c:pt idx="2520">
                  <c:v>56.120000123977661</c:v>
                </c:pt>
                <c:pt idx="2521">
                  <c:v>56.140000104904175</c:v>
                </c:pt>
                <c:pt idx="2522">
                  <c:v>56.170000076293945</c:v>
                </c:pt>
                <c:pt idx="2523">
                  <c:v>56.190000057220459</c:v>
                </c:pt>
                <c:pt idx="2524">
                  <c:v>56.210000038146973</c:v>
                </c:pt>
                <c:pt idx="2525">
                  <c:v>56.230000019073486</c:v>
                </c:pt>
                <c:pt idx="2526">
                  <c:v>56.260000228881836</c:v>
                </c:pt>
                <c:pt idx="2527">
                  <c:v>56.28000020980835</c:v>
                </c:pt>
                <c:pt idx="2528">
                  <c:v>56.300000190734863</c:v>
                </c:pt>
                <c:pt idx="2529">
                  <c:v>56.330000162124634</c:v>
                </c:pt>
                <c:pt idx="2530">
                  <c:v>56.350000143051147</c:v>
                </c:pt>
                <c:pt idx="2531">
                  <c:v>56.370000123977661</c:v>
                </c:pt>
                <c:pt idx="2532">
                  <c:v>56.400000095367432</c:v>
                </c:pt>
                <c:pt idx="2533">
                  <c:v>56.420000076293945</c:v>
                </c:pt>
                <c:pt idx="2534">
                  <c:v>56.440000057220459</c:v>
                </c:pt>
                <c:pt idx="2535">
                  <c:v>56.460000038146973</c:v>
                </c:pt>
                <c:pt idx="2536">
                  <c:v>56.490000009536743</c:v>
                </c:pt>
                <c:pt idx="2537">
                  <c:v>56.510000228881836</c:v>
                </c:pt>
                <c:pt idx="2538">
                  <c:v>56.53000020980835</c:v>
                </c:pt>
                <c:pt idx="2539">
                  <c:v>56.56000018119812</c:v>
                </c:pt>
                <c:pt idx="2540">
                  <c:v>56.580000162124634</c:v>
                </c:pt>
                <c:pt idx="2541">
                  <c:v>56.600000143051147</c:v>
                </c:pt>
                <c:pt idx="2542">
                  <c:v>56.620000123977661</c:v>
                </c:pt>
                <c:pt idx="2543">
                  <c:v>56.650000095367432</c:v>
                </c:pt>
                <c:pt idx="2544">
                  <c:v>56.670000076293945</c:v>
                </c:pt>
                <c:pt idx="2545">
                  <c:v>56.690000057220459</c:v>
                </c:pt>
                <c:pt idx="2546">
                  <c:v>56.720000028610229</c:v>
                </c:pt>
                <c:pt idx="2547">
                  <c:v>56.740000009536743</c:v>
                </c:pt>
                <c:pt idx="2548">
                  <c:v>56.760000228881836</c:v>
                </c:pt>
                <c:pt idx="2549">
                  <c:v>56.790000200271606</c:v>
                </c:pt>
                <c:pt idx="2550">
                  <c:v>56.81000018119812</c:v>
                </c:pt>
                <c:pt idx="2551">
                  <c:v>56.830000162124634</c:v>
                </c:pt>
                <c:pt idx="2552">
                  <c:v>56.850000143051147</c:v>
                </c:pt>
                <c:pt idx="2553">
                  <c:v>56.880000114440918</c:v>
                </c:pt>
                <c:pt idx="2554">
                  <c:v>56.900000095367432</c:v>
                </c:pt>
                <c:pt idx="2555">
                  <c:v>56.920000076293945</c:v>
                </c:pt>
                <c:pt idx="2556">
                  <c:v>56.950000047683716</c:v>
                </c:pt>
                <c:pt idx="2557">
                  <c:v>56.970000028610229</c:v>
                </c:pt>
                <c:pt idx="2558">
                  <c:v>56.990000009536743</c:v>
                </c:pt>
                <c:pt idx="2559">
                  <c:v>57.010000228881836</c:v>
                </c:pt>
                <c:pt idx="2560">
                  <c:v>57.040000200271606</c:v>
                </c:pt>
                <c:pt idx="2561">
                  <c:v>57.06000018119812</c:v>
                </c:pt>
                <c:pt idx="2562">
                  <c:v>57.080000162124634</c:v>
                </c:pt>
                <c:pt idx="2563">
                  <c:v>57.110000133514404</c:v>
                </c:pt>
                <c:pt idx="2564">
                  <c:v>57.130000114440918</c:v>
                </c:pt>
                <c:pt idx="2565">
                  <c:v>57.150000095367432</c:v>
                </c:pt>
                <c:pt idx="2566">
                  <c:v>57.180000066757202</c:v>
                </c:pt>
                <c:pt idx="2567">
                  <c:v>57.200000047683716</c:v>
                </c:pt>
                <c:pt idx="2568">
                  <c:v>57.220000028610229</c:v>
                </c:pt>
                <c:pt idx="2569">
                  <c:v>57.240000009536743</c:v>
                </c:pt>
                <c:pt idx="2570">
                  <c:v>57.270000219345093</c:v>
                </c:pt>
                <c:pt idx="2571">
                  <c:v>57.290000200271606</c:v>
                </c:pt>
                <c:pt idx="2572">
                  <c:v>57.31000018119812</c:v>
                </c:pt>
                <c:pt idx="2573">
                  <c:v>57.340000152587891</c:v>
                </c:pt>
                <c:pt idx="2574">
                  <c:v>57.360000133514404</c:v>
                </c:pt>
                <c:pt idx="2575">
                  <c:v>57.380000114440918</c:v>
                </c:pt>
                <c:pt idx="2576">
                  <c:v>57.400000095367432</c:v>
                </c:pt>
                <c:pt idx="2577">
                  <c:v>57.430000066757202</c:v>
                </c:pt>
                <c:pt idx="2578">
                  <c:v>57.450000047683716</c:v>
                </c:pt>
                <c:pt idx="2579">
                  <c:v>57.470000028610229</c:v>
                </c:pt>
                <c:pt idx="2580">
                  <c:v>57.490000009536743</c:v>
                </c:pt>
                <c:pt idx="2581">
                  <c:v>57.520000219345093</c:v>
                </c:pt>
                <c:pt idx="2582">
                  <c:v>57.540000200271606</c:v>
                </c:pt>
                <c:pt idx="2583">
                  <c:v>57.56000018119812</c:v>
                </c:pt>
                <c:pt idx="2584">
                  <c:v>57.590000152587891</c:v>
                </c:pt>
                <c:pt idx="2585">
                  <c:v>57.610000133514404</c:v>
                </c:pt>
                <c:pt idx="2586">
                  <c:v>57.630000114440918</c:v>
                </c:pt>
                <c:pt idx="2587">
                  <c:v>57.650000095367432</c:v>
                </c:pt>
                <c:pt idx="2588">
                  <c:v>57.680000066757202</c:v>
                </c:pt>
                <c:pt idx="2589">
                  <c:v>57.700000047683716</c:v>
                </c:pt>
                <c:pt idx="2590">
                  <c:v>57.720000028610229</c:v>
                </c:pt>
                <c:pt idx="2591">
                  <c:v>57.75</c:v>
                </c:pt>
                <c:pt idx="2592">
                  <c:v>57.770000219345093</c:v>
                </c:pt>
                <c:pt idx="2593">
                  <c:v>57.790000200271606</c:v>
                </c:pt>
                <c:pt idx="2594">
                  <c:v>57.81000018119812</c:v>
                </c:pt>
                <c:pt idx="2595">
                  <c:v>57.840000152587891</c:v>
                </c:pt>
                <c:pt idx="2596">
                  <c:v>57.860000133514404</c:v>
                </c:pt>
                <c:pt idx="2597">
                  <c:v>57.880000114440918</c:v>
                </c:pt>
                <c:pt idx="2598">
                  <c:v>57.900000095367432</c:v>
                </c:pt>
                <c:pt idx="2599">
                  <c:v>57.930000066757202</c:v>
                </c:pt>
                <c:pt idx="2600">
                  <c:v>57.950000047683716</c:v>
                </c:pt>
                <c:pt idx="2601">
                  <c:v>57.970000028610229</c:v>
                </c:pt>
                <c:pt idx="2602">
                  <c:v>58</c:v>
                </c:pt>
                <c:pt idx="2603">
                  <c:v>58.020000219345093</c:v>
                </c:pt>
                <c:pt idx="2604">
                  <c:v>58.460000038146973</c:v>
                </c:pt>
                <c:pt idx="2605">
                  <c:v>58.460000038146973</c:v>
                </c:pt>
                <c:pt idx="2606">
                  <c:v>58.460000038146973</c:v>
                </c:pt>
                <c:pt idx="2607">
                  <c:v>58.460000038146973</c:v>
                </c:pt>
                <c:pt idx="2608">
                  <c:v>58.460000038146973</c:v>
                </c:pt>
                <c:pt idx="2609">
                  <c:v>58.460000038146973</c:v>
                </c:pt>
                <c:pt idx="2610">
                  <c:v>58.460000038146973</c:v>
                </c:pt>
                <c:pt idx="2611">
                  <c:v>58.460000038146973</c:v>
                </c:pt>
                <c:pt idx="2612">
                  <c:v>58.460000038146973</c:v>
                </c:pt>
                <c:pt idx="2613">
                  <c:v>58.460000038146973</c:v>
                </c:pt>
                <c:pt idx="2614">
                  <c:v>58.460000038146973</c:v>
                </c:pt>
                <c:pt idx="2615">
                  <c:v>58.460000038146973</c:v>
                </c:pt>
                <c:pt idx="2616">
                  <c:v>58.460000038146973</c:v>
                </c:pt>
                <c:pt idx="2617">
                  <c:v>58.460000038146973</c:v>
                </c:pt>
                <c:pt idx="2618">
                  <c:v>58.460000038146973</c:v>
                </c:pt>
                <c:pt idx="2619">
                  <c:v>58.460000038146973</c:v>
                </c:pt>
                <c:pt idx="2620">
                  <c:v>58.470000028610229</c:v>
                </c:pt>
                <c:pt idx="2621">
                  <c:v>58.470000028610229</c:v>
                </c:pt>
                <c:pt idx="2622">
                  <c:v>58.470000028610229</c:v>
                </c:pt>
                <c:pt idx="2623">
                  <c:v>58.480000019073486</c:v>
                </c:pt>
                <c:pt idx="2624">
                  <c:v>58.5</c:v>
                </c:pt>
                <c:pt idx="2625">
                  <c:v>58.520000219345093</c:v>
                </c:pt>
                <c:pt idx="2626">
                  <c:v>58.550000190734863</c:v>
                </c:pt>
                <c:pt idx="2627">
                  <c:v>58.570000171661377</c:v>
                </c:pt>
                <c:pt idx="2628">
                  <c:v>58.590000152587891</c:v>
                </c:pt>
                <c:pt idx="2629">
                  <c:v>58.620000123977661</c:v>
                </c:pt>
                <c:pt idx="2630">
                  <c:v>58.640000104904175</c:v>
                </c:pt>
                <c:pt idx="2631">
                  <c:v>58.660000085830688</c:v>
                </c:pt>
                <c:pt idx="2632">
                  <c:v>58.680000066757202</c:v>
                </c:pt>
                <c:pt idx="2633">
                  <c:v>58.710000038146973</c:v>
                </c:pt>
                <c:pt idx="2634">
                  <c:v>58.730000019073486</c:v>
                </c:pt>
                <c:pt idx="2635">
                  <c:v>58.75</c:v>
                </c:pt>
                <c:pt idx="2636">
                  <c:v>58.78000020980835</c:v>
                </c:pt>
                <c:pt idx="2637">
                  <c:v>58.800000190734863</c:v>
                </c:pt>
                <c:pt idx="2638">
                  <c:v>58.820000171661377</c:v>
                </c:pt>
                <c:pt idx="2639">
                  <c:v>58.840000152587891</c:v>
                </c:pt>
                <c:pt idx="2640">
                  <c:v>58.870000123977661</c:v>
                </c:pt>
                <c:pt idx="2641">
                  <c:v>58.890000104904175</c:v>
                </c:pt>
                <c:pt idx="2642">
                  <c:v>58.910000085830688</c:v>
                </c:pt>
                <c:pt idx="2643">
                  <c:v>58.940000057220459</c:v>
                </c:pt>
                <c:pt idx="2644">
                  <c:v>58.960000038146973</c:v>
                </c:pt>
                <c:pt idx="2645">
                  <c:v>58.980000019073486</c:v>
                </c:pt>
                <c:pt idx="2646">
                  <c:v>59.010000228881836</c:v>
                </c:pt>
                <c:pt idx="2647">
                  <c:v>59.03000020980835</c:v>
                </c:pt>
                <c:pt idx="2648">
                  <c:v>59.050000190734863</c:v>
                </c:pt>
                <c:pt idx="2649">
                  <c:v>59.070000171661377</c:v>
                </c:pt>
                <c:pt idx="2650">
                  <c:v>59.100000143051147</c:v>
                </c:pt>
                <c:pt idx="2651">
                  <c:v>59.120000123977661</c:v>
                </c:pt>
                <c:pt idx="2652">
                  <c:v>59.140000104904175</c:v>
                </c:pt>
                <c:pt idx="2653">
                  <c:v>59.170000076293945</c:v>
                </c:pt>
                <c:pt idx="2654">
                  <c:v>59.190000057220459</c:v>
                </c:pt>
                <c:pt idx="2655">
                  <c:v>59.210000038146973</c:v>
                </c:pt>
                <c:pt idx="2656">
                  <c:v>59.230000019073486</c:v>
                </c:pt>
                <c:pt idx="2657">
                  <c:v>59.260000228881836</c:v>
                </c:pt>
                <c:pt idx="2658">
                  <c:v>59.28000020980835</c:v>
                </c:pt>
                <c:pt idx="2659">
                  <c:v>59.300000190734863</c:v>
                </c:pt>
                <c:pt idx="2660">
                  <c:v>59.330000162124634</c:v>
                </c:pt>
                <c:pt idx="2661">
                  <c:v>59.350000143051147</c:v>
                </c:pt>
                <c:pt idx="2662">
                  <c:v>59.370000123977661</c:v>
                </c:pt>
                <c:pt idx="2663">
                  <c:v>59.400000095367432</c:v>
                </c:pt>
                <c:pt idx="2664">
                  <c:v>59.420000076293945</c:v>
                </c:pt>
                <c:pt idx="2665">
                  <c:v>59.440000057220459</c:v>
                </c:pt>
                <c:pt idx="2666">
                  <c:v>59.460000038146973</c:v>
                </c:pt>
                <c:pt idx="2667">
                  <c:v>59.490000009536743</c:v>
                </c:pt>
                <c:pt idx="2668">
                  <c:v>59.510000228881836</c:v>
                </c:pt>
                <c:pt idx="2669">
                  <c:v>59.53000020980835</c:v>
                </c:pt>
                <c:pt idx="2670">
                  <c:v>59.56000018119812</c:v>
                </c:pt>
                <c:pt idx="2671">
                  <c:v>59.580000162124634</c:v>
                </c:pt>
                <c:pt idx="2672">
                  <c:v>59.600000143051147</c:v>
                </c:pt>
                <c:pt idx="2673">
                  <c:v>59.620000123977661</c:v>
                </c:pt>
                <c:pt idx="2674">
                  <c:v>59.650000095367432</c:v>
                </c:pt>
                <c:pt idx="2675">
                  <c:v>59.670000076293945</c:v>
                </c:pt>
                <c:pt idx="2676">
                  <c:v>59.690000057220459</c:v>
                </c:pt>
                <c:pt idx="2677">
                  <c:v>59.710000038146973</c:v>
                </c:pt>
                <c:pt idx="2678">
                  <c:v>59.740000009536743</c:v>
                </c:pt>
                <c:pt idx="2679">
                  <c:v>59.760000228881836</c:v>
                </c:pt>
                <c:pt idx="2680">
                  <c:v>59.78000020980835</c:v>
                </c:pt>
                <c:pt idx="2681">
                  <c:v>59.800000190734863</c:v>
                </c:pt>
                <c:pt idx="2682">
                  <c:v>59.830000162124634</c:v>
                </c:pt>
                <c:pt idx="2683">
                  <c:v>59.850000143051147</c:v>
                </c:pt>
                <c:pt idx="2684">
                  <c:v>59.870000123977661</c:v>
                </c:pt>
                <c:pt idx="2685">
                  <c:v>59.900000095367432</c:v>
                </c:pt>
                <c:pt idx="2686">
                  <c:v>59.920000076293945</c:v>
                </c:pt>
                <c:pt idx="2687">
                  <c:v>59.940000057220459</c:v>
                </c:pt>
                <c:pt idx="2688">
                  <c:v>59.960000038146973</c:v>
                </c:pt>
                <c:pt idx="2689">
                  <c:v>59.990000009536743</c:v>
                </c:pt>
                <c:pt idx="2690">
                  <c:v>60.010000228881836</c:v>
                </c:pt>
                <c:pt idx="2691">
                  <c:v>60.03000020980835</c:v>
                </c:pt>
                <c:pt idx="2692">
                  <c:v>60.06000018119812</c:v>
                </c:pt>
                <c:pt idx="2693">
                  <c:v>60.080000162124634</c:v>
                </c:pt>
                <c:pt idx="2694">
                  <c:v>60.100000143051147</c:v>
                </c:pt>
                <c:pt idx="2695">
                  <c:v>60.120000123977661</c:v>
                </c:pt>
                <c:pt idx="2696">
                  <c:v>60.150000095367432</c:v>
                </c:pt>
                <c:pt idx="2697">
                  <c:v>60.170000076293945</c:v>
                </c:pt>
                <c:pt idx="2698">
                  <c:v>60.190000057220459</c:v>
                </c:pt>
                <c:pt idx="2699">
                  <c:v>60.220000028610229</c:v>
                </c:pt>
                <c:pt idx="2700">
                  <c:v>60.240000009536743</c:v>
                </c:pt>
                <c:pt idx="2701">
                  <c:v>60.260000228881836</c:v>
                </c:pt>
                <c:pt idx="2702">
                  <c:v>60.290000200271606</c:v>
                </c:pt>
                <c:pt idx="2703">
                  <c:v>60.31000018119812</c:v>
                </c:pt>
                <c:pt idx="2704">
                  <c:v>60.330000162124634</c:v>
                </c:pt>
                <c:pt idx="2705">
                  <c:v>60.350000143051147</c:v>
                </c:pt>
                <c:pt idx="2706">
                  <c:v>60.380000114440918</c:v>
                </c:pt>
                <c:pt idx="2707">
                  <c:v>60.400000095367432</c:v>
                </c:pt>
                <c:pt idx="2708">
                  <c:v>60.420000076293945</c:v>
                </c:pt>
                <c:pt idx="2709">
                  <c:v>60.450000047683716</c:v>
                </c:pt>
                <c:pt idx="2710">
                  <c:v>60.470000028610229</c:v>
                </c:pt>
                <c:pt idx="2711">
                  <c:v>60.490000009536743</c:v>
                </c:pt>
                <c:pt idx="2712">
                  <c:v>60.510000228881836</c:v>
                </c:pt>
                <c:pt idx="2713">
                  <c:v>60.540000200271606</c:v>
                </c:pt>
                <c:pt idx="2714">
                  <c:v>60.56000018119812</c:v>
                </c:pt>
                <c:pt idx="2715">
                  <c:v>60.580000162124634</c:v>
                </c:pt>
                <c:pt idx="2716">
                  <c:v>60.610000133514404</c:v>
                </c:pt>
                <c:pt idx="2717">
                  <c:v>60.630000114440918</c:v>
                </c:pt>
                <c:pt idx="2718">
                  <c:v>60.650000095367432</c:v>
                </c:pt>
                <c:pt idx="2719">
                  <c:v>60.680000066757202</c:v>
                </c:pt>
                <c:pt idx="2720">
                  <c:v>60.700000047683716</c:v>
                </c:pt>
                <c:pt idx="2721">
                  <c:v>60.720000028610229</c:v>
                </c:pt>
                <c:pt idx="2722">
                  <c:v>60.740000009536743</c:v>
                </c:pt>
                <c:pt idx="2723">
                  <c:v>60.770000219345093</c:v>
                </c:pt>
                <c:pt idx="2724">
                  <c:v>60.790000200271606</c:v>
                </c:pt>
                <c:pt idx="2725">
                  <c:v>60.81000018119812</c:v>
                </c:pt>
                <c:pt idx="2726">
                  <c:v>60.840000152587891</c:v>
                </c:pt>
                <c:pt idx="2727">
                  <c:v>60.860000133514404</c:v>
                </c:pt>
                <c:pt idx="2728">
                  <c:v>60.880000114440918</c:v>
                </c:pt>
                <c:pt idx="2729">
                  <c:v>60.900000095367432</c:v>
                </c:pt>
                <c:pt idx="2730">
                  <c:v>60.930000066757202</c:v>
                </c:pt>
                <c:pt idx="2731">
                  <c:v>60.950000047683716</c:v>
                </c:pt>
                <c:pt idx="2732">
                  <c:v>60.970000028610229</c:v>
                </c:pt>
                <c:pt idx="2733">
                  <c:v>61</c:v>
                </c:pt>
                <c:pt idx="2734">
                  <c:v>61.020000219345093</c:v>
                </c:pt>
                <c:pt idx="2735">
                  <c:v>61.040000200271606</c:v>
                </c:pt>
                <c:pt idx="2736">
                  <c:v>61.070000171661377</c:v>
                </c:pt>
                <c:pt idx="2737">
                  <c:v>61.090000152587891</c:v>
                </c:pt>
                <c:pt idx="2738">
                  <c:v>61.110000133514404</c:v>
                </c:pt>
                <c:pt idx="2739">
                  <c:v>61.130000114440918</c:v>
                </c:pt>
                <c:pt idx="2740">
                  <c:v>61.160000085830688</c:v>
                </c:pt>
                <c:pt idx="2741">
                  <c:v>61.180000066757202</c:v>
                </c:pt>
                <c:pt idx="2742">
                  <c:v>61.200000047683716</c:v>
                </c:pt>
                <c:pt idx="2743">
                  <c:v>61.230000019073486</c:v>
                </c:pt>
                <c:pt idx="2744">
                  <c:v>61.25</c:v>
                </c:pt>
                <c:pt idx="2745">
                  <c:v>61.270000219345093</c:v>
                </c:pt>
                <c:pt idx="2746">
                  <c:v>61.290000200271606</c:v>
                </c:pt>
                <c:pt idx="2747">
                  <c:v>61.320000171661377</c:v>
                </c:pt>
                <c:pt idx="2748">
                  <c:v>61.340000152587891</c:v>
                </c:pt>
                <c:pt idx="2749">
                  <c:v>61.360000133514404</c:v>
                </c:pt>
                <c:pt idx="2750">
                  <c:v>61.390000104904175</c:v>
                </c:pt>
                <c:pt idx="2751">
                  <c:v>61.410000085830688</c:v>
                </c:pt>
                <c:pt idx="2752">
                  <c:v>61.430000066757202</c:v>
                </c:pt>
                <c:pt idx="2753">
                  <c:v>61.460000038146973</c:v>
                </c:pt>
                <c:pt idx="2754">
                  <c:v>61.480000019073486</c:v>
                </c:pt>
                <c:pt idx="2755">
                  <c:v>61.5</c:v>
                </c:pt>
                <c:pt idx="2756">
                  <c:v>61.520000219345093</c:v>
                </c:pt>
                <c:pt idx="2757">
                  <c:v>61.550000190734863</c:v>
                </c:pt>
                <c:pt idx="2758">
                  <c:v>61.570000171661377</c:v>
                </c:pt>
                <c:pt idx="2759">
                  <c:v>61.590000152587891</c:v>
                </c:pt>
                <c:pt idx="2760">
                  <c:v>61.610000133514404</c:v>
                </c:pt>
                <c:pt idx="2761">
                  <c:v>61.640000104904175</c:v>
                </c:pt>
                <c:pt idx="2762">
                  <c:v>61.660000085830688</c:v>
                </c:pt>
                <c:pt idx="2763">
                  <c:v>61.680000066757202</c:v>
                </c:pt>
                <c:pt idx="2764">
                  <c:v>61.710000038146973</c:v>
                </c:pt>
                <c:pt idx="2765">
                  <c:v>61.730000019073486</c:v>
                </c:pt>
                <c:pt idx="2766">
                  <c:v>61.75</c:v>
                </c:pt>
                <c:pt idx="2767">
                  <c:v>61.770000219345093</c:v>
                </c:pt>
                <c:pt idx="2768">
                  <c:v>61.800000190734863</c:v>
                </c:pt>
                <c:pt idx="2769">
                  <c:v>61.820000171661377</c:v>
                </c:pt>
                <c:pt idx="2770">
                  <c:v>61.840000152587891</c:v>
                </c:pt>
                <c:pt idx="2771">
                  <c:v>61.870000123977661</c:v>
                </c:pt>
                <c:pt idx="2772">
                  <c:v>61.890000104904175</c:v>
                </c:pt>
                <c:pt idx="2773">
                  <c:v>61.910000085830688</c:v>
                </c:pt>
                <c:pt idx="2774">
                  <c:v>61.930000066757202</c:v>
                </c:pt>
                <c:pt idx="2775">
                  <c:v>61.960000038146973</c:v>
                </c:pt>
                <c:pt idx="2776">
                  <c:v>61.980000019073486</c:v>
                </c:pt>
                <c:pt idx="2777">
                  <c:v>62</c:v>
                </c:pt>
                <c:pt idx="2778">
                  <c:v>62.020000219345093</c:v>
                </c:pt>
                <c:pt idx="2779">
                  <c:v>62.050000190734863</c:v>
                </c:pt>
                <c:pt idx="2780">
                  <c:v>62.070000171661377</c:v>
                </c:pt>
                <c:pt idx="2781">
                  <c:v>62.090000152587891</c:v>
                </c:pt>
                <c:pt idx="2782">
                  <c:v>62.120000123977661</c:v>
                </c:pt>
                <c:pt idx="2783">
                  <c:v>62.140000104904175</c:v>
                </c:pt>
                <c:pt idx="2784">
                  <c:v>62.160000085830688</c:v>
                </c:pt>
                <c:pt idx="2785">
                  <c:v>62.180000066757202</c:v>
                </c:pt>
                <c:pt idx="2786">
                  <c:v>62.210000038146973</c:v>
                </c:pt>
                <c:pt idx="2787">
                  <c:v>62.230000019073486</c:v>
                </c:pt>
                <c:pt idx="2788">
                  <c:v>62.25</c:v>
                </c:pt>
                <c:pt idx="2789">
                  <c:v>62.28000020980835</c:v>
                </c:pt>
                <c:pt idx="2790">
                  <c:v>62.300000190734863</c:v>
                </c:pt>
                <c:pt idx="2791">
                  <c:v>62.320000171661377</c:v>
                </c:pt>
                <c:pt idx="2792">
                  <c:v>62.340000152587891</c:v>
                </c:pt>
                <c:pt idx="2793">
                  <c:v>62.370000123977661</c:v>
                </c:pt>
                <c:pt idx="2794">
                  <c:v>62.390000104904175</c:v>
                </c:pt>
                <c:pt idx="2795">
                  <c:v>62.410000085830688</c:v>
                </c:pt>
                <c:pt idx="2796">
                  <c:v>62.440000057220459</c:v>
                </c:pt>
                <c:pt idx="2797">
                  <c:v>62.460000038146973</c:v>
                </c:pt>
                <c:pt idx="2798">
                  <c:v>62.480000019073486</c:v>
                </c:pt>
                <c:pt idx="2799">
                  <c:v>62.510000228881836</c:v>
                </c:pt>
                <c:pt idx="2800">
                  <c:v>62.53000020980835</c:v>
                </c:pt>
                <c:pt idx="2801">
                  <c:v>62.550000190734863</c:v>
                </c:pt>
                <c:pt idx="2802">
                  <c:v>62.570000171661377</c:v>
                </c:pt>
                <c:pt idx="2803">
                  <c:v>62.600000143051147</c:v>
                </c:pt>
                <c:pt idx="2804">
                  <c:v>62.620000123977661</c:v>
                </c:pt>
                <c:pt idx="2805">
                  <c:v>62.640000104904175</c:v>
                </c:pt>
                <c:pt idx="2806">
                  <c:v>62.670000076293945</c:v>
                </c:pt>
                <c:pt idx="2807">
                  <c:v>62.690000057220459</c:v>
                </c:pt>
                <c:pt idx="2808">
                  <c:v>62.710000038146973</c:v>
                </c:pt>
                <c:pt idx="2809">
                  <c:v>62.740000009536743</c:v>
                </c:pt>
                <c:pt idx="2810">
                  <c:v>62.760000228881836</c:v>
                </c:pt>
                <c:pt idx="2811">
                  <c:v>62.78000020980835</c:v>
                </c:pt>
                <c:pt idx="2812">
                  <c:v>62.800000190734863</c:v>
                </c:pt>
                <c:pt idx="2813">
                  <c:v>62.830000162124634</c:v>
                </c:pt>
                <c:pt idx="2814">
                  <c:v>62.850000143051147</c:v>
                </c:pt>
                <c:pt idx="2815">
                  <c:v>62.870000123977661</c:v>
                </c:pt>
                <c:pt idx="2816">
                  <c:v>62.900000095367432</c:v>
                </c:pt>
                <c:pt idx="2817">
                  <c:v>62.920000076293945</c:v>
                </c:pt>
                <c:pt idx="2818">
                  <c:v>62.940000057220459</c:v>
                </c:pt>
                <c:pt idx="2819">
                  <c:v>62.960000038146973</c:v>
                </c:pt>
                <c:pt idx="2820">
                  <c:v>62.990000009536743</c:v>
                </c:pt>
                <c:pt idx="2821">
                  <c:v>63.010000228881836</c:v>
                </c:pt>
                <c:pt idx="2822">
                  <c:v>63.03000020980835</c:v>
                </c:pt>
                <c:pt idx="2823">
                  <c:v>63.06000018119812</c:v>
                </c:pt>
                <c:pt idx="2824">
                  <c:v>63.080000162124634</c:v>
                </c:pt>
                <c:pt idx="2825">
                  <c:v>63.100000143051147</c:v>
                </c:pt>
                <c:pt idx="2826">
                  <c:v>63.130000114440918</c:v>
                </c:pt>
                <c:pt idx="2827">
                  <c:v>63.150000095367432</c:v>
                </c:pt>
                <c:pt idx="2828">
                  <c:v>63.170000076293945</c:v>
                </c:pt>
                <c:pt idx="2829">
                  <c:v>63.190000057220459</c:v>
                </c:pt>
                <c:pt idx="2830">
                  <c:v>63.220000028610229</c:v>
                </c:pt>
                <c:pt idx="2831">
                  <c:v>63.240000009536743</c:v>
                </c:pt>
                <c:pt idx="2832">
                  <c:v>63.260000228881836</c:v>
                </c:pt>
                <c:pt idx="2833">
                  <c:v>63.290000200271606</c:v>
                </c:pt>
                <c:pt idx="2834">
                  <c:v>63.31000018119812</c:v>
                </c:pt>
                <c:pt idx="2835">
                  <c:v>63.330000162124634</c:v>
                </c:pt>
                <c:pt idx="2836">
                  <c:v>63.350000143051147</c:v>
                </c:pt>
                <c:pt idx="2837">
                  <c:v>63.380000114440918</c:v>
                </c:pt>
                <c:pt idx="2838">
                  <c:v>63.400000095367432</c:v>
                </c:pt>
                <c:pt idx="2839">
                  <c:v>63.420000076293945</c:v>
                </c:pt>
                <c:pt idx="2840">
                  <c:v>63.450000047683716</c:v>
                </c:pt>
                <c:pt idx="2841">
                  <c:v>63.470000028610229</c:v>
                </c:pt>
                <c:pt idx="2842">
                  <c:v>63.950000047683716</c:v>
                </c:pt>
                <c:pt idx="2843">
                  <c:v>63.950000047683716</c:v>
                </c:pt>
                <c:pt idx="2844">
                  <c:v>63.950000047683716</c:v>
                </c:pt>
                <c:pt idx="2845">
                  <c:v>63.950000047683716</c:v>
                </c:pt>
                <c:pt idx="2846">
                  <c:v>63.950000047683716</c:v>
                </c:pt>
                <c:pt idx="2847">
                  <c:v>63.950000047683716</c:v>
                </c:pt>
                <c:pt idx="2848">
                  <c:v>63.950000047683716</c:v>
                </c:pt>
                <c:pt idx="2849">
                  <c:v>63.950000047683716</c:v>
                </c:pt>
                <c:pt idx="2850">
                  <c:v>63.950000047683716</c:v>
                </c:pt>
                <c:pt idx="2851">
                  <c:v>63.950000047683716</c:v>
                </c:pt>
                <c:pt idx="2852">
                  <c:v>63.950000047683716</c:v>
                </c:pt>
                <c:pt idx="2853">
                  <c:v>63.950000047683716</c:v>
                </c:pt>
                <c:pt idx="2854">
                  <c:v>63.950000047683716</c:v>
                </c:pt>
                <c:pt idx="2855">
                  <c:v>63.950000047683716</c:v>
                </c:pt>
                <c:pt idx="2856">
                  <c:v>63.950000047683716</c:v>
                </c:pt>
                <c:pt idx="2857">
                  <c:v>63.950000047683716</c:v>
                </c:pt>
                <c:pt idx="2858">
                  <c:v>63.950000047683716</c:v>
                </c:pt>
                <c:pt idx="2859">
                  <c:v>63.950000047683716</c:v>
                </c:pt>
                <c:pt idx="2860">
                  <c:v>63.950000047683716</c:v>
                </c:pt>
                <c:pt idx="2861">
                  <c:v>63.950000047683716</c:v>
                </c:pt>
                <c:pt idx="2862">
                  <c:v>63.950000047683716</c:v>
                </c:pt>
                <c:pt idx="2863">
                  <c:v>63.970000028610229</c:v>
                </c:pt>
                <c:pt idx="2864">
                  <c:v>63.990000009536743</c:v>
                </c:pt>
                <c:pt idx="2865">
                  <c:v>64.010000228881836</c:v>
                </c:pt>
                <c:pt idx="2866">
                  <c:v>64.040000200271606</c:v>
                </c:pt>
                <c:pt idx="2867">
                  <c:v>64.06000018119812</c:v>
                </c:pt>
                <c:pt idx="2868">
                  <c:v>64.080000162124634</c:v>
                </c:pt>
                <c:pt idx="2869">
                  <c:v>64.110000133514404</c:v>
                </c:pt>
                <c:pt idx="2870">
                  <c:v>64.130000114440918</c:v>
                </c:pt>
                <c:pt idx="2871">
                  <c:v>64.150000095367432</c:v>
                </c:pt>
                <c:pt idx="2872">
                  <c:v>64.180000066757202</c:v>
                </c:pt>
                <c:pt idx="2873">
                  <c:v>64.200000047683716</c:v>
                </c:pt>
                <c:pt idx="2874">
                  <c:v>64.220000028610229</c:v>
                </c:pt>
                <c:pt idx="2875">
                  <c:v>64.240000009536743</c:v>
                </c:pt>
                <c:pt idx="2876">
                  <c:v>64.270000219345093</c:v>
                </c:pt>
                <c:pt idx="2877">
                  <c:v>64.290000200271606</c:v>
                </c:pt>
                <c:pt idx="2878">
                  <c:v>64.31000018119812</c:v>
                </c:pt>
                <c:pt idx="2879">
                  <c:v>64.340000152587891</c:v>
                </c:pt>
                <c:pt idx="2880">
                  <c:v>64.360000133514404</c:v>
                </c:pt>
                <c:pt idx="2881">
                  <c:v>64.380000114440918</c:v>
                </c:pt>
                <c:pt idx="2882">
                  <c:v>64.400000095367432</c:v>
                </c:pt>
                <c:pt idx="2883">
                  <c:v>64.430000066757202</c:v>
                </c:pt>
                <c:pt idx="2884">
                  <c:v>64.450000047683716</c:v>
                </c:pt>
                <c:pt idx="2885">
                  <c:v>64.470000028610229</c:v>
                </c:pt>
                <c:pt idx="2886">
                  <c:v>64.5</c:v>
                </c:pt>
                <c:pt idx="2887">
                  <c:v>64.520000219345093</c:v>
                </c:pt>
                <c:pt idx="2888">
                  <c:v>64.540000200271606</c:v>
                </c:pt>
                <c:pt idx="2889">
                  <c:v>64.570000171661377</c:v>
                </c:pt>
                <c:pt idx="2890">
                  <c:v>64.590000152587891</c:v>
                </c:pt>
                <c:pt idx="2891">
                  <c:v>64.610000133514404</c:v>
                </c:pt>
                <c:pt idx="2892">
                  <c:v>64.630000114440918</c:v>
                </c:pt>
                <c:pt idx="2893">
                  <c:v>64.660000085830688</c:v>
                </c:pt>
                <c:pt idx="2894">
                  <c:v>64.680000066757202</c:v>
                </c:pt>
                <c:pt idx="2895">
                  <c:v>64.700000047683716</c:v>
                </c:pt>
                <c:pt idx="2896">
                  <c:v>64.730000019073486</c:v>
                </c:pt>
                <c:pt idx="2897">
                  <c:v>64.75</c:v>
                </c:pt>
                <c:pt idx="2898">
                  <c:v>64.770000219345093</c:v>
                </c:pt>
                <c:pt idx="2899">
                  <c:v>64.790000200271606</c:v>
                </c:pt>
                <c:pt idx="2900">
                  <c:v>64.820000171661377</c:v>
                </c:pt>
                <c:pt idx="2901">
                  <c:v>64.840000152587891</c:v>
                </c:pt>
                <c:pt idx="2902">
                  <c:v>64.860000133514404</c:v>
                </c:pt>
                <c:pt idx="2903">
                  <c:v>64.890000104904175</c:v>
                </c:pt>
                <c:pt idx="2904">
                  <c:v>64.910000085830688</c:v>
                </c:pt>
                <c:pt idx="2905">
                  <c:v>64.930000066757202</c:v>
                </c:pt>
                <c:pt idx="2906">
                  <c:v>64.960000038146973</c:v>
                </c:pt>
                <c:pt idx="2907">
                  <c:v>64.980000019073486</c:v>
                </c:pt>
                <c:pt idx="2908">
                  <c:v>65</c:v>
                </c:pt>
                <c:pt idx="2909">
                  <c:v>65.020000219345093</c:v>
                </c:pt>
                <c:pt idx="2910">
                  <c:v>65.050000190734863</c:v>
                </c:pt>
                <c:pt idx="2911">
                  <c:v>65.070000171661377</c:v>
                </c:pt>
                <c:pt idx="2912">
                  <c:v>65.090000152587891</c:v>
                </c:pt>
                <c:pt idx="2913">
                  <c:v>65.120000123977661</c:v>
                </c:pt>
                <c:pt idx="2914">
                  <c:v>65.140000104904175</c:v>
                </c:pt>
                <c:pt idx="2915">
                  <c:v>65.160000085830688</c:v>
                </c:pt>
                <c:pt idx="2916">
                  <c:v>65.180000066757202</c:v>
                </c:pt>
                <c:pt idx="2917">
                  <c:v>65.210000038146973</c:v>
                </c:pt>
                <c:pt idx="2918">
                  <c:v>65.230000019073486</c:v>
                </c:pt>
                <c:pt idx="2919">
                  <c:v>65.25</c:v>
                </c:pt>
                <c:pt idx="2920">
                  <c:v>65.28000020980835</c:v>
                </c:pt>
                <c:pt idx="2921">
                  <c:v>65.300000190734863</c:v>
                </c:pt>
                <c:pt idx="2922">
                  <c:v>65.320000171661377</c:v>
                </c:pt>
                <c:pt idx="2923">
                  <c:v>65.350000143051147</c:v>
                </c:pt>
                <c:pt idx="2924">
                  <c:v>65.370000123977661</c:v>
                </c:pt>
                <c:pt idx="2925">
                  <c:v>65.390000104904175</c:v>
                </c:pt>
                <c:pt idx="2926">
                  <c:v>65.410000085830688</c:v>
                </c:pt>
                <c:pt idx="2927">
                  <c:v>65.440000057220459</c:v>
                </c:pt>
                <c:pt idx="2928">
                  <c:v>65.460000038146973</c:v>
                </c:pt>
                <c:pt idx="2929">
                  <c:v>65.480000019073486</c:v>
                </c:pt>
                <c:pt idx="2930">
                  <c:v>65.510000228881836</c:v>
                </c:pt>
                <c:pt idx="2931">
                  <c:v>65.53000020980835</c:v>
                </c:pt>
                <c:pt idx="2932">
                  <c:v>65.550000190734863</c:v>
                </c:pt>
                <c:pt idx="2933">
                  <c:v>65.570000171661377</c:v>
                </c:pt>
                <c:pt idx="2934">
                  <c:v>65.600000143051147</c:v>
                </c:pt>
                <c:pt idx="2935">
                  <c:v>65.620000123977661</c:v>
                </c:pt>
                <c:pt idx="2936">
                  <c:v>65.640000104904175</c:v>
                </c:pt>
                <c:pt idx="2937">
                  <c:v>65.670000076293945</c:v>
                </c:pt>
                <c:pt idx="2938">
                  <c:v>65.690000057220459</c:v>
                </c:pt>
                <c:pt idx="2939">
                  <c:v>65.710000038146973</c:v>
                </c:pt>
                <c:pt idx="2940">
                  <c:v>65.730000019073486</c:v>
                </c:pt>
                <c:pt idx="2941">
                  <c:v>65.760000228881836</c:v>
                </c:pt>
                <c:pt idx="2942">
                  <c:v>65.78000020980835</c:v>
                </c:pt>
                <c:pt idx="2943">
                  <c:v>65.800000190734863</c:v>
                </c:pt>
                <c:pt idx="2944">
                  <c:v>65.820000171661377</c:v>
                </c:pt>
                <c:pt idx="2945">
                  <c:v>65.850000143051147</c:v>
                </c:pt>
                <c:pt idx="2946">
                  <c:v>65.870000123977661</c:v>
                </c:pt>
                <c:pt idx="2947">
                  <c:v>65.890000104904175</c:v>
                </c:pt>
                <c:pt idx="2948">
                  <c:v>65.920000076293945</c:v>
                </c:pt>
                <c:pt idx="2949">
                  <c:v>65.940000057220459</c:v>
                </c:pt>
                <c:pt idx="2950">
                  <c:v>65.960000038146973</c:v>
                </c:pt>
                <c:pt idx="2951">
                  <c:v>65.990000009536743</c:v>
                </c:pt>
                <c:pt idx="2952">
                  <c:v>66.010000228881836</c:v>
                </c:pt>
                <c:pt idx="2953">
                  <c:v>66.03000020980835</c:v>
                </c:pt>
                <c:pt idx="2954">
                  <c:v>66.050000190734863</c:v>
                </c:pt>
                <c:pt idx="2955">
                  <c:v>66.070000171661377</c:v>
                </c:pt>
                <c:pt idx="2956">
                  <c:v>66.100000143051147</c:v>
                </c:pt>
                <c:pt idx="2957">
                  <c:v>66.120000123977661</c:v>
                </c:pt>
                <c:pt idx="2958">
                  <c:v>66.140000104904175</c:v>
                </c:pt>
                <c:pt idx="2959">
                  <c:v>66.170000076293945</c:v>
                </c:pt>
                <c:pt idx="2960">
                  <c:v>66.190000057220459</c:v>
                </c:pt>
                <c:pt idx="2961">
                  <c:v>66.210000038146973</c:v>
                </c:pt>
                <c:pt idx="2962">
                  <c:v>66.240000009536743</c:v>
                </c:pt>
                <c:pt idx="2963">
                  <c:v>66.260000228881836</c:v>
                </c:pt>
                <c:pt idx="2964">
                  <c:v>66.28000020980835</c:v>
                </c:pt>
                <c:pt idx="2965">
                  <c:v>66.300000190734863</c:v>
                </c:pt>
                <c:pt idx="2966">
                  <c:v>66.330000162124634</c:v>
                </c:pt>
                <c:pt idx="2967">
                  <c:v>66.350000143051147</c:v>
                </c:pt>
                <c:pt idx="2968">
                  <c:v>66.370000123977661</c:v>
                </c:pt>
                <c:pt idx="2969">
                  <c:v>66.400000095367432</c:v>
                </c:pt>
                <c:pt idx="2970">
                  <c:v>66.420000076293945</c:v>
                </c:pt>
                <c:pt idx="2971">
                  <c:v>66.440000057220459</c:v>
                </c:pt>
                <c:pt idx="2972">
                  <c:v>66.460000038146973</c:v>
                </c:pt>
                <c:pt idx="2973">
                  <c:v>66.490000009536743</c:v>
                </c:pt>
                <c:pt idx="2974">
                  <c:v>66.510000228881836</c:v>
                </c:pt>
                <c:pt idx="2975">
                  <c:v>66.53000020980835</c:v>
                </c:pt>
                <c:pt idx="2976">
                  <c:v>66.56000018119812</c:v>
                </c:pt>
                <c:pt idx="2977">
                  <c:v>66.580000162124634</c:v>
                </c:pt>
                <c:pt idx="2978">
                  <c:v>66.600000143051147</c:v>
                </c:pt>
                <c:pt idx="2979">
                  <c:v>66.630000114440918</c:v>
                </c:pt>
                <c:pt idx="2980">
                  <c:v>66.650000095367432</c:v>
                </c:pt>
                <c:pt idx="2981">
                  <c:v>66.670000076293945</c:v>
                </c:pt>
                <c:pt idx="2982">
                  <c:v>66.690000057220459</c:v>
                </c:pt>
                <c:pt idx="2983">
                  <c:v>66.720000028610229</c:v>
                </c:pt>
                <c:pt idx="2984">
                  <c:v>66.740000009536743</c:v>
                </c:pt>
                <c:pt idx="2985">
                  <c:v>66.760000228881836</c:v>
                </c:pt>
                <c:pt idx="2986">
                  <c:v>66.790000200271606</c:v>
                </c:pt>
                <c:pt idx="2987">
                  <c:v>66.81000018119812</c:v>
                </c:pt>
                <c:pt idx="2988">
                  <c:v>66.830000162124634</c:v>
                </c:pt>
                <c:pt idx="2989">
                  <c:v>66.850000143051147</c:v>
                </c:pt>
                <c:pt idx="2990">
                  <c:v>66.880000114440918</c:v>
                </c:pt>
                <c:pt idx="2991">
                  <c:v>66.900000095367432</c:v>
                </c:pt>
                <c:pt idx="2992">
                  <c:v>66.920000076293945</c:v>
                </c:pt>
                <c:pt idx="2993">
                  <c:v>66.950000047683716</c:v>
                </c:pt>
                <c:pt idx="2994">
                  <c:v>66.970000028610229</c:v>
                </c:pt>
                <c:pt idx="2995">
                  <c:v>66.990000009536743</c:v>
                </c:pt>
                <c:pt idx="2996">
                  <c:v>67.020000219345093</c:v>
                </c:pt>
                <c:pt idx="2997">
                  <c:v>67.040000200271606</c:v>
                </c:pt>
                <c:pt idx="2998">
                  <c:v>67.06000018119812</c:v>
                </c:pt>
                <c:pt idx="2999">
                  <c:v>67.080000162124634</c:v>
                </c:pt>
                <c:pt idx="3000">
                  <c:v>67.110000133514404</c:v>
                </c:pt>
                <c:pt idx="3001">
                  <c:v>67.130000114440918</c:v>
                </c:pt>
                <c:pt idx="3002">
                  <c:v>67.150000095367432</c:v>
                </c:pt>
                <c:pt idx="3003">
                  <c:v>67.180000066757202</c:v>
                </c:pt>
                <c:pt idx="3004">
                  <c:v>67.200000047683716</c:v>
                </c:pt>
                <c:pt idx="3005">
                  <c:v>67.220000028610229</c:v>
                </c:pt>
                <c:pt idx="3006">
                  <c:v>67.240000009536743</c:v>
                </c:pt>
                <c:pt idx="3007">
                  <c:v>67.270000219345093</c:v>
                </c:pt>
                <c:pt idx="3008">
                  <c:v>67.290000200271606</c:v>
                </c:pt>
                <c:pt idx="3009">
                  <c:v>67.31000018119812</c:v>
                </c:pt>
                <c:pt idx="3010">
                  <c:v>67.340000152587891</c:v>
                </c:pt>
                <c:pt idx="3011">
                  <c:v>67.360000133514404</c:v>
                </c:pt>
                <c:pt idx="3012">
                  <c:v>67.380000114440918</c:v>
                </c:pt>
                <c:pt idx="3013">
                  <c:v>67.410000085830688</c:v>
                </c:pt>
                <c:pt idx="3014">
                  <c:v>67.430000066757202</c:v>
                </c:pt>
                <c:pt idx="3015">
                  <c:v>67.450000047683716</c:v>
                </c:pt>
                <c:pt idx="3016">
                  <c:v>67.470000028610229</c:v>
                </c:pt>
                <c:pt idx="3017">
                  <c:v>67.5</c:v>
                </c:pt>
                <c:pt idx="3018">
                  <c:v>67.520000219345093</c:v>
                </c:pt>
                <c:pt idx="3019">
                  <c:v>67.540000200271606</c:v>
                </c:pt>
                <c:pt idx="3020">
                  <c:v>67.570000171661377</c:v>
                </c:pt>
                <c:pt idx="3021">
                  <c:v>67.590000152587891</c:v>
                </c:pt>
                <c:pt idx="3022">
                  <c:v>67.610000133514404</c:v>
                </c:pt>
                <c:pt idx="3023">
                  <c:v>67.630000114440918</c:v>
                </c:pt>
                <c:pt idx="3024">
                  <c:v>67.660000085830688</c:v>
                </c:pt>
                <c:pt idx="3025">
                  <c:v>67.680000066757202</c:v>
                </c:pt>
                <c:pt idx="3026">
                  <c:v>67.700000047683716</c:v>
                </c:pt>
                <c:pt idx="3027">
                  <c:v>67.730000019073486</c:v>
                </c:pt>
                <c:pt idx="3028">
                  <c:v>67.75</c:v>
                </c:pt>
                <c:pt idx="3029">
                  <c:v>67.770000219345093</c:v>
                </c:pt>
                <c:pt idx="3030">
                  <c:v>67.790000200271606</c:v>
                </c:pt>
                <c:pt idx="3031">
                  <c:v>67.820000171661377</c:v>
                </c:pt>
                <c:pt idx="3032">
                  <c:v>67.840000152587891</c:v>
                </c:pt>
                <c:pt idx="3033">
                  <c:v>67.860000133514404</c:v>
                </c:pt>
                <c:pt idx="3034">
                  <c:v>67.890000104904175</c:v>
                </c:pt>
                <c:pt idx="3035">
                  <c:v>67.910000085830688</c:v>
                </c:pt>
                <c:pt idx="3036">
                  <c:v>67.930000066757202</c:v>
                </c:pt>
                <c:pt idx="3037">
                  <c:v>67.950000047683716</c:v>
                </c:pt>
                <c:pt idx="3038">
                  <c:v>67.980000019073486</c:v>
                </c:pt>
                <c:pt idx="3039">
                  <c:v>68</c:v>
                </c:pt>
                <c:pt idx="3040">
                  <c:v>68.020000219345093</c:v>
                </c:pt>
                <c:pt idx="3041">
                  <c:v>68.050000190734863</c:v>
                </c:pt>
                <c:pt idx="3042">
                  <c:v>68.070000171661377</c:v>
                </c:pt>
                <c:pt idx="3043">
                  <c:v>68.090000152587891</c:v>
                </c:pt>
                <c:pt idx="3044">
                  <c:v>68.110000133514404</c:v>
                </c:pt>
                <c:pt idx="3045">
                  <c:v>68.130000114440918</c:v>
                </c:pt>
                <c:pt idx="3046">
                  <c:v>68.160000085830688</c:v>
                </c:pt>
                <c:pt idx="3047">
                  <c:v>68.180000066757202</c:v>
                </c:pt>
                <c:pt idx="3048">
                  <c:v>68.200000047683716</c:v>
                </c:pt>
                <c:pt idx="3049">
                  <c:v>68.230000019073486</c:v>
                </c:pt>
                <c:pt idx="3050">
                  <c:v>68.25</c:v>
                </c:pt>
                <c:pt idx="3051">
                  <c:v>68.270000219345093</c:v>
                </c:pt>
                <c:pt idx="3052">
                  <c:v>68.290000200271606</c:v>
                </c:pt>
                <c:pt idx="3053">
                  <c:v>68.320000171661377</c:v>
                </c:pt>
                <c:pt idx="3054">
                  <c:v>68.340000152587891</c:v>
                </c:pt>
                <c:pt idx="3055">
                  <c:v>68.360000133514404</c:v>
                </c:pt>
                <c:pt idx="3056">
                  <c:v>68.390000104904175</c:v>
                </c:pt>
                <c:pt idx="3057">
                  <c:v>68.410000085830688</c:v>
                </c:pt>
                <c:pt idx="3058">
                  <c:v>68.430000066757202</c:v>
                </c:pt>
                <c:pt idx="3059">
                  <c:v>68.460000038146973</c:v>
                </c:pt>
                <c:pt idx="3060">
                  <c:v>68.480000019073486</c:v>
                </c:pt>
                <c:pt idx="3061">
                  <c:v>68.5</c:v>
                </c:pt>
                <c:pt idx="3062">
                  <c:v>68.520000219345093</c:v>
                </c:pt>
                <c:pt idx="3063">
                  <c:v>68.550000190734863</c:v>
                </c:pt>
                <c:pt idx="3064">
                  <c:v>68.570000171661377</c:v>
                </c:pt>
                <c:pt idx="3065">
                  <c:v>68.590000152587891</c:v>
                </c:pt>
                <c:pt idx="3066">
                  <c:v>68.620000123977661</c:v>
                </c:pt>
                <c:pt idx="3067">
                  <c:v>68.640000104904175</c:v>
                </c:pt>
                <c:pt idx="3068">
                  <c:v>68.660000085830688</c:v>
                </c:pt>
                <c:pt idx="3069">
                  <c:v>68.680000066757202</c:v>
                </c:pt>
                <c:pt idx="3070">
                  <c:v>68.710000038146973</c:v>
                </c:pt>
                <c:pt idx="3071">
                  <c:v>68.730000019073486</c:v>
                </c:pt>
                <c:pt idx="3072">
                  <c:v>68.75</c:v>
                </c:pt>
                <c:pt idx="3073">
                  <c:v>68.78000020980835</c:v>
                </c:pt>
                <c:pt idx="3074">
                  <c:v>68.800000190734863</c:v>
                </c:pt>
                <c:pt idx="3075">
                  <c:v>68.820000171661377</c:v>
                </c:pt>
                <c:pt idx="3076">
                  <c:v>68.850000143051147</c:v>
                </c:pt>
                <c:pt idx="3077">
                  <c:v>68.870000123977661</c:v>
                </c:pt>
                <c:pt idx="3078">
                  <c:v>68.890000104904175</c:v>
                </c:pt>
                <c:pt idx="3079">
                  <c:v>68.910000085830688</c:v>
                </c:pt>
                <c:pt idx="3080">
                  <c:v>68.940000057220459</c:v>
                </c:pt>
                <c:pt idx="3081">
                  <c:v>68.960000038146973</c:v>
                </c:pt>
                <c:pt idx="3082">
                  <c:v>69.350000143051147</c:v>
                </c:pt>
                <c:pt idx="3083">
                  <c:v>69.360000133514404</c:v>
                </c:pt>
                <c:pt idx="3084">
                  <c:v>69.360000133514404</c:v>
                </c:pt>
                <c:pt idx="3085">
                  <c:v>69.360000133514404</c:v>
                </c:pt>
                <c:pt idx="3086">
                  <c:v>69.360000133514404</c:v>
                </c:pt>
                <c:pt idx="3087">
                  <c:v>69.360000133514404</c:v>
                </c:pt>
                <c:pt idx="3088">
                  <c:v>69.360000133514404</c:v>
                </c:pt>
                <c:pt idx="3089">
                  <c:v>69.360000133514404</c:v>
                </c:pt>
                <c:pt idx="3090">
                  <c:v>69.360000133514404</c:v>
                </c:pt>
                <c:pt idx="3091">
                  <c:v>69.360000133514404</c:v>
                </c:pt>
                <c:pt idx="3092">
                  <c:v>69.360000133514404</c:v>
                </c:pt>
                <c:pt idx="3093">
                  <c:v>69.360000133514404</c:v>
                </c:pt>
                <c:pt idx="3094">
                  <c:v>69.360000133514404</c:v>
                </c:pt>
                <c:pt idx="3095">
                  <c:v>69.360000133514404</c:v>
                </c:pt>
                <c:pt idx="3096">
                  <c:v>69.360000133514404</c:v>
                </c:pt>
                <c:pt idx="3097">
                  <c:v>69.360000133514404</c:v>
                </c:pt>
                <c:pt idx="3098">
                  <c:v>69.360000133514404</c:v>
                </c:pt>
                <c:pt idx="3099">
                  <c:v>69.370000123977661</c:v>
                </c:pt>
                <c:pt idx="3100">
                  <c:v>69.400000095367432</c:v>
                </c:pt>
                <c:pt idx="3101">
                  <c:v>69.420000076293945</c:v>
                </c:pt>
                <c:pt idx="3102">
                  <c:v>69.440000057220459</c:v>
                </c:pt>
                <c:pt idx="3103">
                  <c:v>69.460000038146973</c:v>
                </c:pt>
                <c:pt idx="3104">
                  <c:v>69.490000009536743</c:v>
                </c:pt>
                <c:pt idx="3105">
                  <c:v>69.510000228881836</c:v>
                </c:pt>
                <c:pt idx="3106">
                  <c:v>69.53000020980835</c:v>
                </c:pt>
                <c:pt idx="3107">
                  <c:v>69.56000018119812</c:v>
                </c:pt>
                <c:pt idx="3108">
                  <c:v>69.580000162124634</c:v>
                </c:pt>
                <c:pt idx="3109">
                  <c:v>69.600000143051147</c:v>
                </c:pt>
                <c:pt idx="3110">
                  <c:v>69.630000114440918</c:v>
                </c:pt>
                <c:pt idx="3111">
                  <c:v>69.650000095367432</c:v>
                </c:pt>
                <c:pt idx="3112">
                  <c:v>69.670000076293945</c:v>
                </c:pt>
                <c:pt idx="3113">
                  <c:v>69.690000057220459</c:v>
                </c:pt>
                <c:pt idx="3114">
                  <c:v>69.720000028610229</c:v>
                </c:pt>
                <c:pt idx="3115">
                  <c:v>69.740000009536743</c:v>
                </c:pt>
                <c:pt idx="3116">
                  <c:v>69.760000228881836</c:v>
                </c:pt>
                <c:pt idx="3117">
                  <c:v>69.790000200271606</c:v>
                </c:pt>
                <c:pt idx="3118">
                  <c:v>69.81000018119812</c:v>
                </c:pt>
                <c:pt idx="3119">
                  <c:v>69.830000162124634</c:v>
                </c:pt>
                <c:pt idx="3120">
                  <c:v>69.850000143051147</c:v>
                </c:pt>
                <c:pt idx="3121">
                  <c:v>69.880000114440918</c:v>
                </c:pt>
                <c:pt idx="3122">
                  <c:v>69.900000095367432</c:v>
                </c:pt>
                <c:pt idx="3123">
                  <c:v>69.920000076293945</c:v>
                </c:pt>
                <c:pt idx="3124">
                  <c:v>69.950000047683716</c:v>
                </c:pt>
                <c:pt idx="3125">
                  <c:v>69.970000028610229</c:v>
                </c:pt>
                <c:pt idx="3126">
                  <c:v>69.990000009536743</c:v>
                </c:pt>
                <c:pt idx="3127">
                  <c:v>70.010000228881836</c:v>
                </c:pt>
                <c:pt idx="3128">
                  <c:v>70.040000200271606</c:v>
                </c:pt>
                <c:pt idx="3129">
                  <c:v>70.06000018119812</c:v>
                </c:pt>
                <c:pt idx="3130">
                  <c:v>70.080000162124634</c:v>
                </c:pt>
                <c:pt idx="3131">
                  <c:v>70.100000143051147</c:v>
                </c:pt>
                <c:pt idx="3132">
                  <c:v>70.130000114440918</c:v>
                </c:pt>
                <c:pt idx="3133">
                  <c:v>70.150000095367432</c:v>
                </c:pt>
                <c:pt idx="3134">
                  <c:v>70.170000076293945</c:v>
                </c:pt>
                <c:pt idx="3135">
                  <c:v>70.190000057220459</c:v>
                </c:pt>
                <c:pt idx="3136">
                  <c:v>70.220000028610229</c:v>
                </c:pt>
                <c:pt idx="3137">
                  <c:v>70.240000009536743</c:v>
                </c:pt>
                <c:pt idx="3138">
                  <c:v>70.260000228881836</c:v>
                </c:pt>
                <c:pt idx="3139">
                  <c:v>70.290000200271606</c:v>
                </c:pt>
                <c:pt idx="3140">
                  <c:v>70.31000018119812</c:v>
                </c:pt>
                <c:pt idx="3141">
                  <c:v>70.330000162124634</c:v>
                </c:pt>
                <c:pt idx="3142">
                  <c:v>70.350000143051147</c:v>
                </c:pt>
                <c:pt idx="3143">
                  <c:v>70.380000114440918</c:v>
                </c:pt>
                <c:pt idx="3144">
                  <c:v>70.400000095367432</c:v>
                </c:pt>
                <c:pt idx="3145">
                  <c:v>70.420000076293945</c:v>
                </c:pt>
                <c:pt idx="3146">
                  <c:v>70.450000047683716</c:v>
                </c:pt>
                <c:pt idx="3147">
                  <c:v>70.470000028610229</c:v>
                </c:pt>
                <c:pt idx="3148">
                  <c:v>70.490000009536743</c:v>
                </c:pt>
                <c:pt idx="3149">
                  <c:v>70.520000219345093</c:v>
                </c:pt>
                <c:pt idx="3150">
                  <c:v>70.540000200271606</c:v>
                </c:pt>
                <c:pt idx="3151">
                  <c:v>70.56000018119812</c:v>
                </c:pt>
                <c:pt idx="3152">
                  <c:v>70.580000162124634</c:v>
                </c:pt>
                <c:pt idx="3153">
                  <c:v>70.610000133514404</c:v>
                </c:pt>
                <c:pt idx="3154">
                  <c:v>70.630000114440918</c:v>
                </c:pt>
                <c:pt idx="3155">
                  <c:v>70.650000095367432</c:v>
                </c:pt>
                <c:pt idx="3156">
                  <c:v>70.680000066757202</c:v>
                </c:pt>
                <c:pt idx="3157">
                  <c:v>70.700000047683716</c:v>
                </c:pt>
                <c:pt idx="3158">
                  <c:v>70.720000028610229</c:v>
                </c:pt>
                <c:pt idx="3159">
                  <c:v>70.740000009536743</c:v>
                </c:pt>
                <c:pt idx="3160">
                  <c:v>70.770000219345093</c:v>
                </c:pt>
                <c:pt idx="3161">
                  <c:v>70.790000200271606</c:v>
                </c:pt>
                <c:pt idx="3162">
                  <c:v>70.81000018119812</c:v>
                </c:pt>
                <c:pt idx="3163">
                  <c:v>70.840000152587891</c:v>
                </c:pt>
                <c:pt idx="3164">
                  <c:v>70.860000133514404</c:v>
                </c:pt>
                <c:pt idx="3165">
                  <c:v>70.880000114440918</c:v>
                </c:pt>
                <c:pt idx="3166">
                  <c:v>70.910000085830688</c:v>
                </c:pt>
                <c:pt idx="3167">
                  <c:v>70.930000066757202</c:v>
                </c:pt>
                <c:pt idx="3168">
                  <c:v>70.950000047683716</c:v>
                </c:pt>
                <c:pt idx="3169">
                  <c:v>70.970000028610229</c:v>
                </c:pt>
                <c:pt idx="3170">
                  <c:v>71</c:v>
                </c:pt>
                <c:pt idx="3171">
                  <c:v>71.020000219345093</c:v>
                </c:pt>
                <c:pt idx="3172">
                  <c:v>71.040000200271606</c:v>
                </c:pt>
                <c:pt idx="3173">
                  <c:v>71.070000171661377</c:v>
                </c:pt>
                <c:pt idx="3174">
                  <c:v>71.090000152587891</c:v>
                </c:pt>
                <c:pt idx="3175">
                  <c:v>71.110000133514404</c:v>
                </c:pt>
                <c:pt idx="3176">
                  <c:v>71.130000114440918</c:v>
                </c:pt>
                <c:pt idx="3177">
                  <c:v>71.160000085830688</c:v>
                </c:pt>
                <c:pt idx="3178">
                  <c:v>71.180000066757202</c:v>
                </c:pt>
                <c:pt idx="3179">
                  <c:v>71.200000047683716</c:v>
                </c:pt>
                <c:pt idx="3180">
                  <c:v>71.230000019073486</c:v>
                </c:pt>
                <c:pt idx="3181">
                  <c:v>71.25</c:v>
                </c:pt>
                <c:pt idx="3182">
                  <c:v>71.270000219345093</c:v>
                </c:pt>
                <c:pt idx="3183">
                  <c:v>71.300000190734863</c:v>
                </c:pt>
                <c:pt idx="3184">
                  <c:v>71.320000171661377</c:v>
                </c:pt>
                <c:pt idx="3185">
                  <c:v>71.340000152587891</c:v>
                </c:pt>
                <c:pt idx="3186">
                  <c:v>71.360000133514404</c:v>
                </c:pt>
                <c:pt idx="3187">
                  <c:v>71.390000104904175</c:v>
                </c:pt>
                <c:pt idx="3188">
                  <c:v>71.410000085830688</c:v>
                </c:pt>
                <c:pt idx="3189">
                  <c:v>71.430000066757202</c:v>
                </c:pt>
                <c:pt idx="3190">
                  <c:v>71.460000038146973</c:v>
                </c:pt>
                <c:pt idx="3191">
                  <c:v>71.480000019073486</c:v>
                </c:pt>
                <c:pt idx="3192">
                  <c:v>71.5</c:v>
                </c:pt>
                <c:pt idx="3193">
                  <c:v>71.520000219345093</c:v>
                </c:pt>
                <c:pt idx="3194">
                  <c:v>71.550000190734863</c:v>
                </c:pt>
                <c:pt idx="3195">
                  <c:v>71.570000171661377</c:v>
                </c:pt>
                <c:pt idx="3196">
                  <c:v>71.590000152587891</c:v>
                </c:pt>
                <c:pt idx="3197">
                  <c:v>71.620000123977661</c:v>
                </c:pt>
                <c:pt idx="3198">
                  <c:v>71.640000104904175</c:v>
                </c:pt>
                <c:pt idx="3199">
                  <c:v>71.660000085830688</c:v>
                </c:pt>
                <c:pt idx="3200">
                  <c:v>71.690000057220459</c:v>
                </c:pt>
                <c:pt idx="3201">
                  <c:v>71.710000038146973</c:v>
                </c:pt>
                <c:pt idx="3202">
                  <c:v>71.730000019073486</c:v>
                </c:pt>
                <c:pt idx="3203">
                  <c:v>71.75</c:v>
                </c:pt>
                <c:pt idx="3204">
                  <c:v>71.78000020980835</c:v>
                </c:pt>
                <c:pt idx="3205">
                  <c:v>71.800000190734863</c:v>
                </c:pt>
                <c:pt idx="3206">
                  <c:v>71.820000171661377</c:v>
                </c:pt>
                <c:pt idx="3207">
                  <c:v>71.850000143051147</c:v>
                </c:pt>
                <c:pt idx="3208">
                  <c:v>71.870000123977661</c:v>
                </c:pt>
                <c:pt idx="3209">
                  <c:v>71.890000104904175</c:v>
                </c:pt>
                <c:pt idx="3210">
                  <c:v>71.910000085830688</c:v>
                </c:pt>
                <c:pt idx="3211">
                  <c:v>71.940000057220459</c:v>
                </c:pt>
                <c:pt idx="3212">
                  <c:v>71.960000038146973</c:v>
                </c:pt>
                <c:pt idx="3213">
                  <c:v>71.980000019073486</c:v>
                </c:pt>
                <c:pt idx="3214">
                  <c:v>72</c:v>
                </c:pt>
                <c:pt idx="3215">
                  <c:v>72.03000020980835</c:v>
                </c:pt>
                <c:pt idx="3216">
                  <c:v>72.050000190734863</c:v>
                </c:pt>
                <c:pt idx="3217">
                  <c:v>72.070000171661377</c:v>
                </c:pt>
                <c:pt idx="3218">
                  <c:v>72.100000143051147</c:v>
                </c:pt>
                <c:pt idx="3219">
                  <c:v>72.120000123977661</c:v>
                </c:pt>
                <c:pt idx="3220">
                  <c:v>72.140000104904175</c:v>
                </c:pt>
                <c:pt idx="3221">
                  <c:v>72.160000085830688</c:v>
                </c:pt>
                <c:pt idx="3222">
                  <c:v>72.190000057220459</c:v>
                </c:pt>
                <c:pt idx="3223">
                  <c:v>72.210000038146973</c:v>
                </c:pt>
                <c:pt idx="3224">
                  <c:v>72.230000019073486</c:v>
                </c:pt>
                <c:pt idx="3225">
                  <c:v>72.25</c:v>
                </c:pt>
                <c:pt idx="3226">
                  <c:v>72.28000020980835</c:v>
                </c:pt>
                <c:pt idx="3227">
                  <c:v>72.300000190734863</c:v>
                </c:pt>
                <c:pt idx="3228">
                  <c:v>72.320000171661377</c:v>
                </c:pt>
                <c:pt idx="3229">
                  <c:v>72.350000143051147</c:v>
                </c:pt>
                <c:pt idx="3230">
                  <c:v>72.370000123977661</c:v>
                </c:pt>
                <c:pt idx="3231">
                  <c:v>72.390000104904175</c:v>
                </c:pt>
                <c:pt idx="3232">
                  <c:v>72.410000085830688</c:v>
                </c:pt>
                <c:pt idx="3233">
                  <c:v>72.440000057220459</c:v>
                </c:pt>
                <c:pt idx="3234">
                  <c:v>72.460000038146973</c:v>
                </c:pt>
                <c:pt idx="3235">
                  <c:v>72.480000019073486</c:v>
                </c:pt>
                <c:pt idx="3236">
                  <c:v>72.510000228881836</c:v>
                </c:pt>
                <c:pt idx="3237">
                  <c:v>72.53000020980835</c:v>
                </c:pt>
                <c:pt idx="3238">
                  <c:v>72.550000190734863</c:v>
                </c:pt>
                <c:pt idx="3239">
                  <c:v>72.580000162124634</c:v>
                </c:pt>
                <c:pt idx="3240">
                  <c:v>72.600000143051147</c:v>
                </c:pt>
                <c:pt idx="3241">
                  <c:v>72.620000123977661</c:v>
                </c:pt>
                <c:pt idx="3242">
                  <c:v>72.640000104904175</c:v>
                </c:pt>
                <c:pt idx="3243">
                  <c:v>72.670000076293945</c:v>
                </c:pt>
                <c:pt idx="3244">
                  <c:v>72.690000057220459</c:v>
                </c:pt>
                <c:pt idx="3245">
                  <c:v>72.710000038146973</c:v>
                </c:pt>
                <c:pt idx="3246">
                  <c:v>72.740000009536743</c:v>
                </c:pt>
                <c:pt idx="3247">
                  <c:v>72.760000228881836</c:v>
                </c:pt>
                <c:pt idx="3248">
                  <c:v>72.78000020980835</c:v>
                </c:pt>
                <c:pt idx="3249">
                  <c:v>72.800000190734863</c:v>
                </c:pt>
                <c:pt idx="3250">
                  <c:v>72.830000162124634</c:v>
                </c:pt>
                <c:pt idx="3251">
                  <c:v>72.850000143051147</c:v>
                </c:pt>
                <c:pt idx="3252">
                  <c:v>72.870000123977661</c:v>
                </c:pt>
                <c:pt idx="3253">
                  <c:v>72.900000095367432</c:v>
                </c:pt>
                <c:pt idx="3254">
                  <c:v>72.920000076293945</c:v>
                </c:pt>
                <c:pt idx="3255">
                  <c:v>72.940000057220459</c:v>
                </c:pt>
                <c:pt idx="3256">
                  <c:v>72.970000028610229</c:v>
                </c:pt>
                <c:pt idx="3257">
                  <c:v>72.990000009536743</c:v>
                </c:pt>
                <c:pt idx="3258">
                  <c:v>73.010000228881836</c:v>
                </c:pt>
                <c:pt idx="3259">
                  <c:v>73.03000020980835</c:v>
                </c:pt>
                <c:pt idx="3260">
                  <c:v>73.06000018119812</c:v>
                </c:pt>
                <c:pt idx="3261">
                  <c:v>73.080000162124634</c:v>
                </c:pt>
                <c:pt idx="3262">
                  <c:v>73.100000143051147</c:v>
                </c:pt>
                <c:pt idx="3263">
                  <c:v>73.130000114440918</c:v>
                </c:pt>
                <c:pt idx="3264">
                  <c:v>73.150000095367432</c:v>
                </c:pt>
                <c:pt idx="3265">
                  <c:v>73.170000076293945</c:v>
                </c:pt>
                <c:pt idx="3266">
                  <c:v>73.190000057220459</c:v>
                </c:pt>
                <c:pt idx="3267">
                  <c:v>73.220000028610229</c:v>
                </c:pt>
                <c:pt idx="3268">
                  <c:v>73.240000009536743</c:v>
                </c:pt>
                <c:pt idx="3269">
                  <c:v>73.260000228881836</c:v>
                </c:pt>
                <c:pt idx="3270">
                  <c:v>73.290000200271606</c:v>
                </c:pt>
                <c:pt idx="3271">
                  <c:v>73.31000018119812</c:v>
                </c:pt>
                <c:pt idx="3272">
                  <c:v>73.330000162124634</c:v>
                </c:pt>
                <c:pt idx="3273">
                  <c:v>73.360000133514404</c:v>
                </c:pt>
                <c:pt idx="3274">
                  <c:v>73.380000114440918</c:v>
                </c:pt>
                <c:pt idx="3275">
                  <c:v>73.400000095367432</c:v>
                </c:pt>
                <c:pt idx="3276">
                  <c:v>73.420000076293945</c:v>
                </c:pt>
                <c:pt idx="3277">
                  <c:v>73.450000047683716</c:v>
                </c:pt>
                <c:pt idx="3278">
                  <c:v>73.470000028610229</c:v>
                </c:pt>
                <c:pt idx="3279">
                  <c:v>73.490000009536743</c:v>
                </c:pt>
                <c:pt idx="3280">
                  <c:v>73.520000219345093</c:v>
                </c:pt>
                <c:pt idx="3281">
                  <c:v>73.540000200271606</c:v>
                </c:pt>
                <c:pt idx="3282">
                  <c:v>73.56000018119812</c:v>
                </c:pt>
                <c:pt idx="3283">
                  <c:v>73.580000162124634</c:v>
                </c:pt>
                <c:pt idx="3284">
                  <c:v>73.610000133514404</c:v>
                </c:pt>
                <c:pt idx="3285">
                  <c:v>73.630000114440918</c:v>
                </c:pt>
                <c:pt idx="3286">
                  <c:v>73.650000095367432</c:v>
                </c:pt>
                <c:pt idx="3287">
                  <c:v>73.680000066757202</c:v>
                </c:pt>
                <c:pt idx="3288">
                  <c:v>73.700000047683716</c:v>
                </c:pt>
                <c:pt idx="3289">
                  <c:v>73.720000028610229</c:v>
                </c:pt>
                <c:pt idx="3290">
                  <c:v>73.75</c:v>
                </c:pt>
                <c:pt idx="3291">
                  <c:v>73.770000219345093</c:v>
                </c:pt>
                <c:pt idx="3292">
                  <c:v>73.790000200271606</c:v>
                </c:pt>
                <c:pt idx="3293">
                  <c:v>73.81000018119812</c:v>
                </c:pt>
                <c:pt idx="3294">
                  <c:v>73.840000152587891</c:v>
                </c:pt>
                <c:pt idx="3295">
                  <c:v>73.860000133514404</c:v>
                </c:pt>
                <c:pt idx="3296">
                  <c:v>73.880000114440918</c:v>
                </c:pt>
                <c:pt idx="3297">
                  <c:v>73.910000085830688</c:v>
                </c:pt>
                <c:pt idx="3298">
                  <c:v>73.930000066757202</c:v>
                </c:pt>
                <c:pt idx="3299">
                  <c:v>73.950000047683716</c:v>
                </c:pt>
                <c:pt idx="3300">
                  <c:v>73.970000028610229</c:v>
                </c:pt>
                <c:pt idx="3301">
                  <c:v>74</c:v>
                </c:pt>
                <c:pt idx="3302">
                  <c:v>74.020000219345093</c:v>
                </c:pt>
                <c:pt idx="3303">
                  <c:v>74.040000200271606</c:v>
                </c:pt>
                <c:pt idx="3304">
                  <c:v>74.070000171661377</c:v>
                </c:pt>
                <c:pt idx="3305">
                  <c:v>74.090000152587891</c:v>
                </c:pt>
                <c:pt idx="3306">
                  <c:v>74.110000133514404</c:v>
                </c:pt>
                <c:pt idx="3307">
                  <c:v>74.130000114440918</c:v>
                </c:pt>
                <c:pt idx="3308">
                  <c:v>74.160000085830688</c:v>
                </c:pt>
                <c:pt idx="3309">
                  <c:v>74.180000066757202</c:v>
                </c:pt>
                <c:pt idx="3310">
                  <c:v>74.200000047683716</c:v>
                </c:pt>
                <c:pt idx="3311">
                  <c:v>74.220000028610229</c:v>
                </c:pt>
                <c:pt idx="3312">
                  <c:v>74.25</c:v>
                </c:pt>
                <c:pt idx="3313">
                  <c:v>74.270000219345093</c:v>
                </c:pt>
                <c:pt idx="3314">
                  <c:v>74.290000200271606</c:v>
                </c:pt>
                <c:pt idx="3315">
                  <c:v>74.31000018119812</c:v>
                </c:pt>
                <c:pt idx="3316">
                  <c:v>74.340000152587891</c:v>
                </c:pt>
                <c:pt idx="3317">
                  <c:v>74.360000133514404</c:v>
                </c:pt>
                <c:pt idx="3318">
                  <c:v>74.990000009536743</c:v>
                </c:pt>
                <c:pt idx="3319">
                  <c:v>74.990000009536743</c:v>
                </c:pt>
                <c:pt idx="3320">
                  <c:v>74.990000009536743</c:v>
                </c:pt>
                <c:pt idx="3321">
                  <c:v>74.990000009536743</c:v>
                </c:pt>
                <c:pt idx="3322">
                  <c:v>74.990000009536743</c:v>
                </c:pt>
                <c:pt idx="3323">
                  <c:v>74.990000009536743</c:v>
                </c:pt>
                <c:pt idx="3324">
                  <c:v>74.990000009536743</c:v>
                </c:pt>
                <c:pt idx="3325">
                  <c:v>74.990000009536743</c:v>
                </c:pt>
                <c:pt idx="3326">
                  <c:v>74.990000009536743</c:v>
                </c:pt>
                <c:pt idx="3327">
                  <c:v>74.990000009536743</c:v>
                </c:pt>
                <c:pt idx="3328">
                  <c:v>74.990000009536743</c:v>
                </c:pt>
                <c:pt idx="3329">
                  <c:v>74.990000009536743</c:v>
                </c:pt>
                <c:pt idx="3330">
                  <c:v>74.990000009536743</c:v>
                </c:pt>
                <c:pt idx="3331">
                  <c:v>74.990000009536743</c:v>
                </c:pt>
                <c:pt idx="3332">
                  <c:v>74.990000009536743</c:v>
                </c:pt>
                <c:pt idx="3333">
                  <c:v>74.990000009536743</c:v>
                </c:pt>
                <c:pt idx="3334">
                  <c:v>74.990000009536743</c:v>
                </c:pt>
                <c:pt idx="3335">
                  <c:v>74.990000009536743</c:v>
                </c:pt>
                <c:pt idx="3336">
                  <c:v>74.990000009536743</c:v>
                </c:pt>
                <c:pt idx="3337">
                  <c:v>74.990000009536743</c:v>
                </c:pt>
                <c:pt idx="3338">
                  <c:v>74.990000009536743</c:v>
                </c:pt>
                <c:pt idx="3339">
                  <c:v>74.990000009536743</c:v>
                </c:pt>
                <c:pt idx="3340">
                  <c:v>74.990000009536743</c:v>
                </c:pt>
                <c:pt idx="3341">
                  <c:v>74.990000009536743</c:v>
                </c:pt>
                <c:pt idx="3342">
                  <c:v>74.990000009536743</c:v>
                </c:pt>
                <c:pt idx="3343">
                  <c:v>74.990000009536743</c:v>
                </c:pt>
                <c:pt idx="3344">
                  <c:v>74.990000009536743</c:v>
                </c:pt>
                <c:pt idx="3345">
                  <c:v>75</c:v>
                </c:pt>
                <c:pt idx="3346">
                  <c:v>75.020000219345093</c:v>
                </c:pt>
                <c:pt idx="3347">
                  <c:v>75.050000190734863</c:v>
                </c:pt>
                <c:pt idx="3348">
                  <c:v>75.070000171661377</c:v>
                </c:pt>
                <c:pt idx="3349">
                  <c:v>75.090000152587891</c:v>
                </c:pt>
                <c:pt idx="3350">
                  <c:v>75.120000123977661</c:v>
                </c:pt>
                <c:pt idx="3351">
                  <c:v>75.140000104904175</c:v>
                </c:pt>
                <c:pt idx="3352">
                  <c:v>75.160000085830688</c:v>
                </c:pt>
                <c:pt idx="3353">
                  <c:v>75.190000057220459</c:v>
                </c:pt>
                <c:pt idx="3354">
                  <c:v>75.210000038146973</c:v>
                </c:pt>
                <c:pt idx="3355">
                  <c:v>75.230000019073486</c:v>
                </c:pt>
                <c:pt idx="3356">
                  <c:v>75.25</c:v>
                </c:pt>
                <c:pt idx="3357">
                  <c:v>75.28000020980835</c:v>
                </c:pt>
                <c:pt idx="3358">
                  <c:v>75.300000190734863</c:v>
                </c:pt>
                <c:pt idx="3359">
                  <c:v>75.320000171661377</c:v>
                </c:pt>
                <c:pt idx="3360">
                  <c:v>75.350000143051147</c:v>
                </c:pt>
                <c:pt idx="3361">
                  <c:v>75.370000123977661</c:v>
                </c:pt>
                <c:pt idx="3362">
                  <c:v>75.390000104904175</c:v>
                </c:pt>
                <c:pt idx="3363">
                  <c:v>75.410000085830688</c:v>
                </c:pt>
                <c:pt idx="3364">
                  <c:v>75.440000057220459</c:v>
                </c:pt>
                <c:pt idx="3365">
                  <c:v>75.460000038146973</c:v>
                </c:pt>
                <c:pt idx="3366">
                  <c:v>75.480000019073486</c:v>
                </c:pt>
                <c:pt idx="3367">
                  <c:v>75.510000228881836</c:v>
                </c:pt>
                <c:pt idx="3368">
                  <c:v>75.53000020980835</c:v>
                </c:pt>
                <c:pt idx="3369">
                  <c:v>75.550000190734863</c:v>
                </c:pt>
                <c:pt idx="3370">
                  <c:v>75.580000162124634</c:v>
                </c:pt>
                <c:pt idx="3371">
                  <c:v>75.600000143051147</c:v>
                </c:pt>
                <c:pt idx="3372">
                  <c:v>75.620000123977661</c:v>
                </c:pt>
                <c:pt idx="3373">
                  <c:v>75.640000104904175</c:v>
                </c:pt>
                <c:pt idx="3374">
                  <c:v>75.670000076293945</c:v>
                </c:pt>
                <c:pt idx="3375">
                  <c:v>75.690000057220459</c:v>
                </c:pt>
                <c:pt idx="3376">
                  <c:v>75.710000038146973</c:v>
                </c:pt>
                <c:pt idx="3377">
                  <c:v>75.740000009536743</c:v>
                </c:pt>
                <c:pt idx="3378">
                  <c:v>75.760000228881836</c:v>
                </c:pt>
                <c:pt idx="3379">
                  <c:v>75.78000020980835</c:v>
                </c:pt>
                <c:pt idx="3380">
                  <c:v>75.800000190734863</c:v>
                </c:pt>
                <c:pt idx="3381">
                  <c:v>75.830000162124634</c:v>
                </c:pt>
                <c:pt idx="3382">
                  <c:v>75.850000143051147</c:v>
                </c:pt>
                <c:pt idx="3383">
                  <c:v>75.870000123977661</c:v>
                </c:pt>
                <c:pt idx="3384">
                  <c:v>75.900000095367432</c:v>
                </c:pt>
                <c:pt idx="3385">
                  <c:v>75.920000076293945</c:v>
                </c:pt>
                <c:pt idx="3386">
                  <c:v>75.940000057220459</c:v>
                </c:pt>
                <c:pt idx="3387">
                  <c:v>75.970000028610229</c:v>
                </c:pt>
                <c:pt idx="3388">
                  <c:v>75.990000009536743</c:v>
                </c:pt>
                <c:pt idx="3389">
                  <c:v>76.010000228881836</c:v>
                </c:pt>
                <c:pt idx="3390">
                  <c:v>76.03000020980835</c:v>
                </c:pt>
                <c:pt idx="3391">
                  <c:v>76.06000018119812</c:v>
                </c:pt>
                <c:pt idx="3392">
                  <c:v>76.080000162124634</c:v>
                </c:pt>
                <c:pt idx="3393">
                  <c:v>76.100000143051147</c:v>
                </c:pt>
                <c:pt idx="3394">
                  <c:v>76.130000114440918</c:v>
                </c:pt>
                <c:pt idx="3395">
                  <c:v>76.150000095367432</c:v>
                </c:pt>
                <c:pt idx="3396">
                  <c:v>76.170000076293945</c:v>
                </c:pt>
                <c:pt idx="3397">
                  <c:v>76.190000057220459</c:v>
                </c:pt>
                <c:pt idx="3398">
                  <c:v>76.220000028610229</c:v>
                </c:pt>
                <c:pt idx="3399">
                  <c:v>76.240000009536743</c:v>
                </c:pt>
                <c:pt idx="3400">
                  <c:v>76.260000228881836</c:v>
                </c:pt>
                <c:pt idx="3401">
                  <c:v>76.28000020980835</c:v>
                </c:pt>
                <c:pt idx="3402">
                  <c:v>76.31000018119812</c:v>
                </c:pt>
                <c:pt idx="3403">
                  <c:v>76.330000162124634</c:v>
                </c:pt>
                <c:pt idx="3404">
                  <c:v>76.350000143051147</c:v>
                </c:pt>
                <c:pt idx="3405">
                  <c:v>76.370000123977661</c:v>
                </c:pt>
                <c:pt idx="3406">
                  <c:v>76.400000095367432</c:v>
                </c:pt>
                <c:pt idx="3407">
                  <c:v>76.420000076293945</c:v>
                </c:pt>
                <c:pt idx="3408">
                  <c:v>76.440000057220459</c:v>
                </c:pt>
                <c:pt idx="3409">
                  <c:v>76.470000028610229</c:v>
                </c:pt>
                <c:pt idx="3410">
                  <c:v>76.490000009536743</c:v>
                </c:pt>
                <c:pt idx="3411">
                  <c:v>76.510000228881836</c:v>
                </c:pt>
                <c:pt idx="3412">
                  <c:v>76.53000020980835</c:v>
                </c:pt>
                <c:pt idx="3413">
                  <c:v>76.56000018119812</c:v>
                </c:pt>
                <c:pt idx="3414">
                  <c:v>76.580000162124634</c:v>
                </c:pt>
                <c:pt idx="3415">
                  <c:v>76.600000143051147</c:v>
                </c:pt>
                <c:pt idx="3416">
                  <c:v>76.630000114440918</c:v>
                </c:pt>
                <c:pt idx="3417">
                  <c:v>76.650000095367432</c:v>
                </c:pt>
                <c:pt idx="3418">
                  <c:v>76.670000076293945</c:v>
                </c:pt>
                <c:pt idx="3419">
                  <c:v>76.690000057220459</c:v>
                </c:pt>
                <c:pt idx="3420">
                  <c:v>76.720000028610229</c:v>
                </c:pt>
                <c:pt idx="3421">
                  <c:v>76.740000009536743</c:v>
                </c:pt>
                <c:pt idx="3422">
                  <c:v>76.760000228881836</c:v>
                </c:pt>
                <c:pt idx="3423">
                  <c:v>76.790000200271606</c:v>
                </c:pt>
                <c:pt idx="3424">
                  <c:v>76.81000018119812</c:v>
                </c:pt>
                <c:pt idx="3425">
                  <c:v>76.830000162124634</c:v>
                </c:pt>
                <c:pt idx="3426">
                  <c:v>76.860000133514404</c:v>
                </c:pt>
                <c:pt idx="3427">
                  <c:v>76.880000114440918</c:v>
                </c:pt>
                <c:pt idx="3428">
                  <c:v>76.900000095367432</c:v>
                </c:pt>
                <c:pt idx="3429">
                  <c:v>76.920000076293945</c:v>
                </c:pt>
                <c:pt idx="3430">
                  <c:v>76.950000047683716</c:v>
                </c:pt>
                <c:pt idx="3431">
                  <c:v>76.970000028610229</c:v>
                </c:pt>
                <c:pt idx="3432">
                  <c:v>76.990000009536743</c:v>
                </c:pt>
                <c:pt idx="3433">
                  <c:v>77.020000219345093</c:v>
                </c:pt>
                <c:pt idx="3434">
                  <c:v>77.040000200271606</c:v>
                </c:pt>
                <c:pt idx="3435">
                  <c:v>77.06000018119812</c:v>
                </c:pt>
                <c:pt idx="3436">
                  <c:v>77.080000162124634</c:v>
                </c:pt>
                <c:pt idx="3437">
                  <c:v>77.110000133514404</c:v>
                </c:pt>
                <c:pt idx="3438">
                  <c:v>77.130000114440918</c:v>
                </c:pt>
                <c:pt idx="3439">
                  <c:v>77.150000095367432</c:v>
                </c:pt>
                <c:pt idx="3440">
                  <c:v>77.180000066757202</c:v>
                </c:pt>
                <c:pt idx="3441">
                  <c:v>77.200000047683716</c:v>
                </c:pt>
                <c:pt idx="3442">
                  <c:v>77.220000028610229</c:v>
                </c:pt>
                <c:pt idx="3443">
                  <c:v>77.25</c:v>
                </c:pt>
                <c:pt idx="3444">
                  <c:v>77.270000219345093</c:v>
                </c:pt>
                <c:pt idx="3445">
                  <c:v>77.290000200271606</c:v>
                </c:pt>
                <c:pt idx="3446">
                  <c:v>77.31000018119812</c:v>
                </c:pt>
                <c:pt idx="3447">
                  <c:v>77.340000152587891</c:v>
                </c:pt>
                <c:pt idx="3448">
                  <c:v>77.360000133514404</c:v>
                </c:pt>
                <c:pt idx="3449">
                  <c:v>77.380000114440918</c:v>
                </c:pt>
                <c:pt idx="3450">
                  <c:v>77.410000085830688</c:v>
                </c:pt>
                <c:pt idx="3451">
                  <c:v>77.430000066757202</c:v>
                </c:pt>
                <c:pt idx="3452">
                  <c:v>77.450000047683716</c:v>
                </c:pt>
                <c:pt idx="3453">
                  <c:v>77.470000028610229</c:v>
                </c:pt>
                <c:pt idx="3454">
                  <c:v>77.5</c:v>
                </c:pt>
                <c:pt idx="3455">
                  <c:v>77.520000219345093</c:v>
                </c:pt>
                <c:pt idx="3456">
                  <c:v>77.540000200271606</c:v>
                </c:pt>
                <c:pt idx="3457">
                  <c:v>77.570000171661377</c:v>
                </c:pt>
                <c:pt idx="3458">
                  <c:v>77.590000152587891</c:v>
                </c:pt>
                <c:pt idx="3459">
                  <c:v>77.610000133514404</c:v>
                </c:pt>
                <c:pt idx="3460">
                  <c:v>77.640000104904175</c:v>
                </c:pt>
                <c:pt idx="3461">
                  <c:v>77.660000085830688</c:v>
                </c:pt>
                <c:pt idx="3462">
                  <c:v>77.680000066757202</c:v>
                </c:pt>
                <c:pt idx="3463">
                  <c:v>77.700000047683716</c:v>
                </c:pt>
                <c:pt idx="3464">
                  <c:v>77.730000019073486</c:v>
                </c:pt>
                <c:pt idx="3465">
                  <c:v>77.75</c:v>
                </c:pt>
                <c:pt idx="3466">
                  <c:v>77.770000219345093</c:v>
                </c:pt>
                <c:pt idx="3467">
                  <c:v>77.800000190734863</c:v>
                </c:pt>
                <c:pt idx="3468">
                  <c:v>77.820000171661377</c:v>
                </c:pt>
                <c:pt idx="3469">
                  <c:v>77.840000152587891</c:v>
                </c:pt>
                <c:pt idx="3470">
                  <c:v>77.860000133514404</c:v>
                </c:pt>
                <c:pt idx="3471">
                  <c:v>77.890000104904175</c:v>
                </c:pt>
                <c:pt idx="3472">
                  <c:v>77.910000085830688</c:v>
                </c:pt>
                <c:pt idx="3473">
                  <c:v>77.930000066757202</c:v>
                </c:pt>
                <c:pt idx="3474">
                  <c:v>77.960000038146973</c:v>
                </c:pt>
                <c:pt idx="3475">
                  <c:v>77.980000019073486</c:v>
                </c:pt>
                <c:pt idx="3476">
                  <c:v>78</c:v>
                </c:pt>
                <c:pt idx="3477">
                  <c:v>78.03000020980835</c:v>
                </c:pt>
                <c:pt idx="3478">
                  <c:v>78.050000190734863</c:v>
                </c:pt>
                <c:pt idx="3479">
                  <c:v>78.070000171661377</c:v>
                </c:pt>
                <c:pt idx="3480">
                  <c:v>78.090000152587891</c:v>
                </c:pt>
                <c:pt idx="3481">
                  <c:v>78.120000123977661</c:v>
                </c:pt>
                <c:pt idx="3482">
                  <c:v>78.140000104904175</c:v>
                </c:pt>
                <c:pt idx="3483">
                  <c:v>78.160000085830688</c:v>
                </c:pt>
                <c:pt idx="3484">
                  <c:v>78.190000057220459</c:v>
                </c:pt>
                <c:pt idx="3485">
                  <c:v>78.210000038146973</c:v>
                </c:pt>
                <c:pt idx="3486">
                  <c:v>78.230000019073486</c:v>
                </c:pt>
                <c:pt idx="3487">
                  <c:v>78.25</c:v>
                </c:pt>
                <c:pt idx="3488">
                  <c:v>78.270000219345093</c:v>
                </c:pt>
                <c:pt idx="3489">
                  <c:v>78.300000190734863</c:v>
                </c:pt>
                <c:pt idx="3490">
                  <c:v>78.320000171661377</c:v>
                </c:pt>
                <c:pt idx="3491">
                  <c:v>78.340000152587891</c:v>
                </c:pt>
                <c:pt idx="3492">
                  <c:v>78.360000133514404</c:v>
                </c:pt>
                <c:pt idx="3493">
                  <c:v>78.390000104904175</c:v>
                </c:pt>
                <c:pt idx="3494">
                  <c:v>78.410000085830688</c:v>
                </c:pt>
                <c:pt idx="3495">
                  <c:v>78.430000066757202</c:v>
                </c:pt>
                <c:pt idx="3496">
                  <c:v>78.460000038146973</c:v>
                </c:pt>
                <c:pt idx="3497">
                  <c:v>78.480000019073486</c:v>
                </c:pt>
                <c:pt idx="3498">
                  <c:v>78.5</c:v>
                </c:pt>
                <c:pt idx="3499">
                  <c:v>78.520000219345093</c:v>
                </c:pt>
                <c:pt idx="3500">
                  <c:v>78.550000190734863</c:v>
                </c:pt>
                <c:pt idx="3501">
                  <c:v>78.570000171661377</c:v>
                </c:pt>
                <c:pt idx="3502">
                  <c:v>78.590000152587891</c:v>
                </c:pt>
                <c:pt idx="3503">
                  <c:v>78.620000123977661</c:v>
                </c:pt>
                <c:pt idx="3504">
                  <c:v>78.640000104904175</c:v>
                </c:pt>
                <c:pt idx="3505">
                  <c:v>78.660000085830688</c:v>
                </c:pt>
                <c:pt idx="3506">
                  <c:v>78.690000057220459</c:v>
                </c:pt>
                <c:pt idx="3507">
                  <c:v>78.710000038146973</c:v>
                </c:pt>
                <c:pt idx="3508">
                  <c:v>78.730000019073486</c:v>
                </c:pt>
                <c:pt idx="3509">
                  <c:v>78.75</c:v>
                </c:pt>
                <c:pt idx="3510">
                  <c:v>78.78000020980835</c:v>
                </c:pt>
                <c:pt idx="3511">
                  <c:v>78.800000190734863</c:v>
                </c:pt>
                <c:pt idx="3512">
                  <c:v>78.820000171661377</c:v>
                </c:pt>
                <c:pt idx="3513">
                  <c:v>78.850000143051147</c:v>
                </c:pt>
                <c:pt idx="3514">
                  <c:v>78.870000123977661</c:v>
                </c:pt>
                <c:pt idx="3515">
                  <c:v>78.890000104904175</c:v>
                </c:pt>
                <c:pt idx="3516">
                  <c:v>78.920000076293945</c:v>
                </c:pt>
                <c:pt idx="3517">
                  <c:v>78.940000057220459</c:v>
                </c:pt>
                <c:pt idx="3518">
                  <c:v>78.960000038146973</c:v>
                </c:pt>
                <c:pt idx="3519">
                  <c:v>78.980000019073486</c:v>
                </c:pt>
                <c:pt idx="3520">
                  <c:v>79.010000228881836</c:v>
                </c:pt>
                <c:pt idx="3521">
                  <c:v>79.03000020980835</c:v>
                </c:pt>
                <c:pt idx="3522">
                  <c:v>79.050000190734863</c:v>
                </c:pt>
                <c:pt idx="3523">
                  <c:v>79.080000162124634</c:v>
                </c:pt>
                <c:pt idx="3524">
                  <c:v>79.100000143051147</c:v>
                </c:pt>
                <c:pt idx="3525">
                  <c:v>79.120000123977661</c:v>
                </c:pt>
                <c:pt idx="3526">
                  <c:v>79.140000104904175</c:v>
                </c:pt>
                <c:pt idx="3527">
                  <c:v>79.170000076293945</c:v>
                </c:pt>
                <c:pt idx="3528">
                  <c:v>79.190000057220459</c:v>
                </c:pt>
                <c:pt idx="3529">
                  <c:v>79.210000038146973</c:v>
                </c:pt>
                <c:pt idx="3530">
                  <c:v>79.240000009536743</c:v>
                </c:pt>
                <c:pt idx="3531">
                  <c:v>79.260000228881836</c:v>
                </c:pt>
                <c:pt idx="3532">
                  <c:v>79.28000020980835</c:v>
                </c:pt>
                <c:pt idx="3533">
                  <c:v>79.31000018119812</c:v>
                </c:pt>
                <c:pt idx="3534">
                  <c:v>79.330000162124634</c:v>
                </c:pt>
                <c:pt idx="3535">
                  <c:v>79.350000143051147</c:v>
                </c:pt>
                <c:pt idx="3536">
                  <c:v>79.370000123977661</c:v>
                </c:pt>
                <c:pt idx="3537">
                  <c:v>79.400000095367432</c:v>
                </c:pt>
                <c:pt idx="3538">
                  <c:v>79.420000076293945</c:v>
                </c:pt>
                <c:pt idx="3539">
                  <c:v>79.440000057220459</c:v>
                </c:pt>
                <c:pt idx="3540">
                  <c:v>79.470000028610229</c:v>
                </c:pt>
                <c:pt idx="3541">
                  <c:v>79.490000009536743</c:v>
                </c:pt>
                <c:pt idx="3542">
                  <c:v>79.510000228881836</c:v>
                </c:pt>
                <c:pt idx="3543">
                  <c:v>79.53000020980835</c:v>
                </c:pt>
                <c:pt idx="3544">
                  <c:v>79.56000018119812</c:v>
                </c:pt>
                <c:pt idx="3545">
                  <c:v>79.580000162124634</c:v>
                </c:pt>
                <c:pt idx="3546">
                  <c:v>79.600000143051147</c:v>
                </c:pt>
                <c:pt idx="3547">
                  <c:v>79.630000114440918</c:v>
                </c:pt>
                <c:pt idx="3548">
                  <c:v>79.650000095367432</c:v>
                </c:pt>
                <c:pt idx="3549">
                  <c:v>79.670000076293945</c:v>
                </c:pt>
                <c:pt idx="3550">
                  <c:v>79.700000047683716</c:v>
                </c:pt>
                <c:pt idx="3551">
                  <c:v>79.720000028610229</c:v>
                </c:pt>
                <c:pt idx="3552">
                  <c:v>79.740000009536743</c:v>
                </c:pt>
                <c:pt idx="3553">
                  <c:v>79.760000228881836</c:v>
                </c:pt>
                <c:pt idx="3554">
                  <c:v>79.790000200271606</c:v>
                </c:pt>
                <c:pt idx="3555">
                  <c:v>79.81000018119812</c:v>
                </c:pt>
                <c:pt idx="3556">
                  <c:v>79.830000162124634</c:v>
                </c:pt>
                <c:pt idx="3557">
                  <c:v>79.860000133514404</c:v>
                </c:pt>
                <c:pt idx="3558">
                  <c:v>79.880000114440918</c:v>
                </c:pt>
                <c:pt idx="3559">
                  <c:v>79.900000095367432</c:v>
                </c:pt>
                <c:pt idx="3560">
                  <c:v>79.920000076293945</c:v>
                </c:pt>
                <c:pt idx="3561">
                  <c:v>79.950000047683716</c:v>
                </c:pt>
                <c:pt idx="3562">
                  <c:v>79.970000028610229</c:v>
                </c:pt>
                <c:pt idx="3563">
                  <c:v>79.990000009536743</c:v>
                </c:pt>
                <c:pt idx="3564">
                  <c:v>80.460000038146973</c:v>
                </c:pt>
                <c:pt idx="3565">
                  <c:v>80.460000038146973</c:v>
                </c:pt>
                <c:pt idx="3566">
                  <c:v>80.460000038146973</c:v>
                </c:pt>
                <c:pt idx="3567">
                  <c:v>80.460000038146973</c:v>
                </c:pt>
                <c:pt idx="3568">
                  <c:v>80.460000038146973</c:v>
                </c:pt>
                <c:pt idx="3569">
                  <c:v>80.460000038146973</c:v>
                </c:pt>
                <c:pt idx="3570">
                  <c:v>80.460000038146973</c:v>
                </c:pt>
                <c:pt idx="3571">
                  <c:v>80.460000038146973</c:v>
                </c:pt>
                <c:pt idx="3572">
                  <c:v>80.460000038146973</c:v>
                </c:pt>
                <c:pt idx="3573">
                  <c:v>80.460000038146973</c:v>
                </c:pt>
                <c:pt idx="3574">
                  <c:v>80.460000038146973</c:v>
                </c:pt>
                <c:pt idx="3575">
                  <c:v>80.460000038146973</c:v>
                </c:pt>
                <c:pt idx="3576">
                  <c:v>80.460000038146973</c:v>
                </c:pt>
                <c:pt idx="3577">
                  <c:v>80.460000038146973</c:v>
                </c:pt>
                <c:pt idx="3578">
                  <c:v>80.460000038146973</c:v>
                </c:pt>
                <c:pt idx="3579">
                  <c:v>80.460000038146973</c:v>
                </c:pt>
                <c:pt idx="3580">
                  <c:v>80.460000038146973</c:v>
                </c:pt>
                <c:pt idx="3581">
                  <c:v>80.460000038146973</c:v>
                </c:pt>
                <c:pt idx="3582">
                  <c:v>80.460000038146973</c:v>
                </c:pt>
                <c:pt idx="3583">
                  <c:v>80.460000038146973</c:v>
                </c:pt>
                <c:pt idx="3584">
                  <c:v>80.470000028610229</c:v>
                </c:pt>
                <c:pt idx="3585">
                  <c:v>80.490000009536743</c:v>
                </c:pt>
                <c:pt idx="3586">
                  <c:v>80.520000219345093</c:v>
                </c:pt>
                <c:pt idx="3587">
                  <c:v>80.540000200271606</c:v>
                </c:pt>
                <c:pt idx="3588">
                  <c:v>80.56000018119812</c:v>
                </c:pt>
                <c:pt idx="3589">
                  <c:v>80.580000162124634</c:v>
                </c:pt>
                <c:pt idx="3590">
                  <c:v>80.610000133514404</c:v>
                </c:pt>
                <c:pt idx="3591">
                  <c:v>80.630000114440918</c:v>
                </c:pt>
                <c:pt idx="3592">
                  <c:v>80.650000095367432</c:v>
                </c:pt>
                <c:pt idx="3593">
                  <c:v>80.680000066757202</c:v>
                </c:pt>
                <c:pt idx="3594">
                  <c:v>80.700000047683716</c:v>
                </c:pt>
                <c:pt idx="3595">
                  <c:v>80.720000028610229</c:v>
                </c:pt>
                <c:pt idx="3596">
                  <c:v>80.75</c:v>
                </c:pt>
                <c:pt idx="3597">
                  <c:v>80.770000219345093</c:v>
                </c:pt>
                <c:pt idx="3598">
                  <c:v>80.790000200271606</c:v>
                </c:pt>
                <c:pt idx="3599">
                  <c:v>80.81000018119812</c:v>
                </c:pt>
                <c:pt idx="3600">
                  <c:v>80.840000152587891</c:v>
                </c:pt>
                <c:pt idx="3601">
                  <c:v>80.860000133514404</c:v>
                </c:pt>
                <c:pt idx="3602">
                  <c:v>80.880000114440918</c:v>
                </c:pt>
                <c:pt idx="3603">
                  <c:v>80.910000085830688</c:v>
                </c:pt>
                <c:pt idx="3604">
                  <c:v>80.930000066757202</c:v>
                </c:pt>
                <c:pt idx="3605">
                  <c:v>80.950000047683716</c:v>
                </c:pt>
                <c:pt idx="3606">
                  <c:v>80.970000028610229</c:v>
                </c:pt>
                <c:pt idx="3607">
                  <c:v>81</c:v>
                </c:pt>
                <c:pt idx="3608">
                  <c:v>81.020000219345093</c:v>
                </c:pt>
                <c:pt idx="3609">
                  <c:v>81.040000200271606</c:v>
                </c:pt>
                <c:pt idx="3610">
                  <c:v>81.070000171661377</c:v>
                </c:pt>
                <c:pt idx="3611">
                  <c:v>81.090000152587891</c:v>
                </c:pt>
                <c:pt idx="3612">
                  <c:v>81.110000133514404</c:v>
                </c:pt>
                <c:pt idx="3613">
                  <c:v>81.140000104904175</c:v>
                </c:pt>
                <c:pt idx="3614">
                  <c:v>81.160000085830688</c:v>
                </c:pt>
                <c:pt idx="3615">
                  <c:v>81.180000066757202</c:v>
                </c:pt>
                <c:pt idx="3616">
                  <c:v>81.200000047683716</c:v>
                </c:pt>
                <c:pt idx="3617">
                  <c:v>81.230000019073486</c:v>
                </c:pt>
                <c:pt idx="3618">
                  <c:v>81.25</c:v>
                </c:pt>
                <c:pt idx="3619">
                  <c:v>81.270000219345093</c:v>
                </c:pt>
                <c:pt idx="3620">
                  <c:v>81.300000190734863</c:v>
                </c:pt>
                <c:pt idx="3621">
                  <c:v>81.320000171661377</c:v>
                </c:pt>
                <c:pt idx="3622">
                  <c:v>81.340000152587891</c:v>
                </c:pt>
                <c:pt idx="3623">
                  <c:v>81.360000133514404</c:v>
                </c:pt>
                <c:pt idx="3624">
                  <c:v>81.390000104904175</c:v>
                </c:pt>
                <c:pt idx="3625">
                  <c:v>81.410000085830688</c:v>
                </c:pt>
                <c:pt idx="3626">
                  <c:v>81.430000066757202</c:v>
                </c:pt>
                <c:pt idx="3627">
                  <c:v>81.460000038146973</c:v>
                </c:pt>
                <c:pt idx="3628">
                  <c:v>81.480000019073486</c:v>
                </c:pt>
                <c:pt idx="3629">
                  <c:v>81.5</c:v>
                </c:pt>
                <c:pt idx="3630">
                  <c:v>81.53000020980835</c:v>
                </c:pt>
                <c:pt idx="3631">
                  <c:v>81.550000190734863</c:v>
                </c:pt>
                <c:pt idx="3632">
                  <c:v>81.570000171661377</c:v>
                </c:pt>
                <c:pt idx="3633">
                  <c:v>81.590000152587891</c:v>
                </c:pt>
                <c:pt idx="3634">
                  <c:v>81.620000123977661</c:v>
                </c:pt>
                <c:pt idx="3635">
                  <c:v>81.640000104904175</c:v>
                </c:pt>
                <c:pt idx="3636">
                  <c:v>81.660000085830688</c:v>
                </c:pt>
                <c:pt idx="3637">
                  <c:v>81.690000057220459</c:v>
                </c:pt>
                <c:pt idx="3638">
                  <c:v>81.710000038146973</c:v>
                </c:pt>
                <c:pt idx="3639">
                  <c:v>81.730000019073486</c:v>
                </c:pt>
                <c:pt idx="3640">
                  <c:v>81.75</c:v>
                </c:pt>
                <c:pt idx="3641">
                  <c:v>81.78000020980835</c:v>
                </c:pt>
                <c:pt idx="3642">
                  <c:v>81.800000190734863</c:v>
                </c:pt>
                <c:pt idx="3643">
                  <c:v>81.820000171661377</c:v>
                </c:pt>
                <c:pt idx="3644">
                  <c:v>81.850000143051147</c:v>
                </c:pt>
                <c:pt idx="3645">
                  <c:v>81.870000123977661</c:v>
                </c:pt>
                <c:pt idx="3646">
                  <c:v>81.890000104904175</c:v>
                </c:pt>
                <c:pt idx="3647">
                  <c:v>81.920000076293945</c:v>
                </c:pt>
                <c:pt idx="3648">
                  <c:v>81.940000057220459</c:v>
                </c:pt>
                <c:pt idx="3649">
                  <c:v>81.960000038146973</c:v>
                </c:pt>
                <c:pt idx="3650">
                  <c:v>81.980000019073486</c:v>
                </c:pt>
                <c:pt idx="3651">
                  <c:v>82.010000228881836</c:v>
                </c:pt>
                <c:pt idx="3652">
                  <c:v>82.03000020980835</c:v>
                </c:pt>
                <c:pt idx="3653">
                  <c:v>82.050000190734863</c:v>
                </c:pt>
                <c:pt idx="3654">
                  <c:v>82.080000162124634</c:v>
                </c:pt>
                <c:pt idx="3655">
                  <c:v>82.100000143051147</c:v>
                </c:pt>
                <c:pt idx="3656">
                  <c:v>82.120000123977661</c:v>
                </c:pt>
                <c:pt idx="3657">
                  <c:v>82.140000104904175</c:v>
                </c:pt>
                <c:pt idx="3658">
                  <c:v>82.170000076293945</c:v>
                </c:pt>
                <c:pt idx="3659">
                  <c:v>82.190000057220459</c:v>
                </c:pt>
                <c:pt idx="3660">
                  <c:v>82.210000038146973</c:v>
                </c:pt>
                <c:pt idx="3661">
                  <c:v>82.240000009536743</c:v>
                </c:pt>
                <c:pt idx="3662">
                  <c:v>82.260000228881836</c:v>
                </c:pt>
                <c:pt idx="3663">
                  <c:v>82.28000020980835</c:v>
                </c:pt>
                <c:pt idx="3664">
                  <c:v>82.31000018119812</c:v>
                </c:pt>
                <c:pt idx="3665">
                  <c:v>82.330000162124634</c:v>
                </c:pt>
                <c:pt idx="3666">
                  <c:v>82.350000143051147</c:v>
                </c:pt>
                <c:pt idx="3667">
                  <c:v>82.370000123977661</c:v>
                </c:pt>
                <c:pt idx="3668">
                  <c:v>82.400000095367432</c:v>
                </c:pt>
                <c:pt idx="3669">
                  <c:v>82.420000076293945</c:v>
                </c:pt>
                <c:pt idx="3670">
                  <c:v>82.440000057220459</c:v>
                </c:pt>
                <c:pt idx="3671">
                  <c:v>82.460000038146973</c:v>
                </c:pt>
                <c:pt idx="3672">
                  <c:v>82.490000009536743</c:v>
                </c:pt>
                <c:pt idx="3673">
                  <c:v>82.510000228881836</c:v>
                </c:pt>
                <c:pt idx="3674">
                  <c:v>82.53000020980835</c:v>
                </c:pt>
                <c:pt idx="3675">
                  <c:v>82.550000190734863</c:v>
                </c:pt>
                <c:pt idx="3676">
                  <c:v>82.580000162124634</c:v>
                </c:pt>
                <c:pt idx="3677">
                  <c:v>82.600000143051147</c:v>
                </c:pt>
                <c:pt idx="3678">
                  <c:v>82.620000123977661</c:v>
                </c:pt>
                <c:pt idx="3679">
                  <c:v>82.650000095367432</c:v>
                </c:pt>
                <c:pt idx="3680">
                  <c:v>82.670000076293945</c:v>
                </c:pt>
                <c:pt idx="3681">
                  <c:v>82.690000057220459</c:v>
                </c:pt>
                <c:pt idx="3682">
                  <c:v>82.710000038146973</c:v>
                </c:pt>
                <c:pt idx="3683">
                  <c:v>82.740000009536743</c:v>
                </c:pt>
                <c:pt idx="3684">
                  <c:v>82.760000228881836</c:v>
                </c:pt>
                <c:pt idx="3685">
                  <c:v>82.78000020980835</c:v>
                </c:pt>
                <c:pt idx="3686">
                  <c:v>82.81000018119812</c:v>
                </c:pt>
                <c:pt idx="3687">
                  <c:v>82.830000162124634</c:v>
                </c:pt>
                <c:pt idx="3688">
                  <c:v>82.850000143051147</c:v>
                </c:pt>
                <c:pt idx="3689">
                  <c:v>82.870000123977661</c:v>
                </c:pt>
                <c:pt idx="3690">
                  <c:v>82.900000095367432</c:v>
                </c:pt>
                <c:pt idx="3691">
                  <c:v>82.920000076293945</c:v>
                </c:pt>
                <c:pt idx="3692">
                  <c:v>82.940000057220459</c:v>
                </c:pt>
                <c:pt idx="3693">
                  <c:v>82.970000028610229</c:v>
                </c:pt>
                <c:pt idx="3694">
                  <c:v>82.990000009536743</c:v>
                </c:pt>
                <c:pt idx="3695">
                  <c:v>83.010000228881836</c:v>
                </c:pt>
                <c:pt idx="3696">
                  <c:v>83.03000020980835</c:v>
                </c:pt>
                <c:pt idx="3697">
                  <c:v>83.06000018119812</c:v>
                </c:pt>
                <c:pt idx="3698">
                  <c:v>83.080000162124634</c:v>
                </c:pt>
                <c:pt idx="3699">
                  <c:v>83.100000143051147</c:v>
                </c:pt>
                <c:pt idx="3700">
                  <c:v>83.130000114440918</c:v>
                </c:pt>
                <c:pt idx="3701">
                  <c:v>83.150000095367432</c:v>
                </c:pt>
                <c:pt idx="3702">
                  <c:v>83.170000076293945</c:v>
                </c:pt>
                <c:pt idx="3703">
                  <c:v>83.200000047683716</c:v>
                </c:pt>
                <c:pt idx="3704">
                  <c:v>83.220000028610229</c:v>
                </c:pt>
                <c:pt idx="3705">
                  <c:v>83.240000009536743</c:v>
                </c:pt>
                <c:pt idx="3706">
                  <c:v>83.260000228881836</c:v>
                </c:pt>
                <c:pt idx="3707">
                  <c:v>83.290000200271606</c:v>
                </c:pt>
                <c:pt idx="3708">
                  <c:v>83.31000018119812</c:v>
                </c:pt>
                <c:pt idx="3709">
                  <c:v>83.330000162124634</c:v>
                </c:pt>
                <c:pt idx="3710">
                  <c:v>83.360000133514404</c:v>
                </c:pt>
                <c:pt idx="3711">
                  <c:v>83.380000114440918</c:v>
                </c:pt>
                <c:pt idx="3712">
                  <c:v>83.400000095367432</c:v>
                </c:pt>
                <c:pt idx="3713">
                  <c:v>83.420000076293945</c:v>
                </c:pt>
                <c:pt idx="3714">
                  <c:v>83.450000047683716</c:v>
                </c:pt>
                <c:pt idx="3715">
                  <c:v>83.470000028610229</c:v>
                </c:pt>
                <c:pt idx="3716">
                  <c:v>83.490000009536743</c:v>
                </c:pt>
                <c:pt idx="3717">
                  <c:v>83.520000219345093</c:v>
                </c:pt>
                <c:pt idx="3718">
                  <c:v>83.540000200271606</c:v>
                </c:pt>
                <c:pt idx="3719">
                  <c:v>83.56000018119812</c:v>
                </c:pt>
                <c:pt idx="3720">
                  <c:v>83.590000152587891</c:v>
                </c:pt>
                <c:pt idx="3721">
                  <c:v>83.610000133514404</c:v>
                </c:pt>
                <c:pt idx="3722">
                  <c:v>83.630000114440918</c:v>
                </c:pt>
                <c:pt idx="3723">
                  <c:v>83.650000095367432</c:v>
                </c:pt>
                <c:pt idx="3724">
                  <c:v>83.680000066757202</c:v>
                </c:pt>
                <c:pt idx="3725">
                  <c:v>83.700000047683716</c:v>
                </c:pt>
                <c:pt idx="3726">
                  <c:v>83.720000028610229</c:v>
                </c:pt>
                <c:pt idx="3727">
                  <c:v>83.75</c:v>
                </c:pt>
                <c:pt idx="3728">
                  <c:v>83.770000219345093</c:v>
                </c:pt>
                <c:pt idx="3729">
                  <c:v>83.790000200271606</c:v>
                </c:pt>
                <c:pt idx="3730">
                  <c:v>83.81000018119812</c:v>
                </c:pt>
                <c:pt idx="3731">
                  <c:v>83.840000152587891</c:v>
                </c:pt>
                <c:pt idx="3732">
                  <c:v>83.860000133514404</c:v>
                </c:pt>
                <c:pt idx="3733">
                  <c:v>83.880000114440918</c:v>
                </c:pt>
                <c:pt idx="3734">
                  <c:v>83.910000085830688</c:v>
                </c:pt>
                <c:pt idx="3735">
                  <c:v>83.930000066757202</c:v>
                </c:pt>
                <c:pt idx="3736">
                  <c:v>83.950000047683716</c:v>
                </c:pt>
                <c:pt idx="3737">
                  <c:v>83.980000019073486</c:v>
                </c:pt>
                <c:pt idx="3738">
                  <c:v>84</c:v>
                </c:pt>
                <c:pt idx="3739">
                  <c:v>84.020000219345093</c:v>
                </c:pt>
                <c:pt idx="3740">
                  <c:v>84.040000200271606</c:v>
                </c:pt>
                <c:pt idx="3741">
                  <c:v>84.070000171661377</c:v>
                </c:pt>
                <c:pt idx="3742">
                  <c:v>84.090000152587891</c:v>
                </c:pt>
                <c:pt idx="3743">
                  <c:v>84.110000133514404</c:v>
                </c:pt>
                <c:pt idx="3744">
                  <c:v>84.140000104904175</c:v>
                </c:pt>
                <c:pt idx="3745">
                  <c:v>84.160000085830688</c:v>
                </c:pt>
                <c:pt idx="3746">
                  <c:v>84.180000066757202</c:v>
                </c:pt>
                <c:pt idx="3747">
                  <c:v>84.200000047683716</c:v>
                </c:pt>
                <c:pt idx="3748">
                  <c:v>84.230000019073486</c:v>
                </c:pt>
                <c:pt idx="3749">
                  <c:v>84.25</c:v>
                </c:pt>
                <c:pt idx="3750">
                  <c:v>84.270000219345093</c:v>
                </c:pt>
                <c:pt idx="3751">
                  <c:v>84.300000190734863</c:v>
                </c:pt>
                <c:pt idx="3752">
                  <c:v>84.320000171661377</c:v>
                </c:pt>
                <c:pt idx="3753">
                  <c:v>84.340000152587891</c:v>
                </c:pt>
                <c:pt idx="3754">
                  <c:v>84.370000123977661</c:v>
                </c:pt>
                <c:pt idx="3755">
                  <c:v>84.390000104904175</c:v>
                </c:pt>
                <c:pt idx="3756">
                  <c:v>84.410000085830688</c:v>
                </c:pt>
                <c:pt idx="3757">
                  <c:v>84.430000066757202</c:v>
                </c:pt>
                <c:pt idx="3758">
                  <c:v>84.460000038146973</c:v>
                </c:pt>
                <c:pt idx="3759">
                  <c:v>84.480000019073486</c:v>
                </c:pt>
                <c:pt idx="3760">
                  <c:v>84.5</c:v>
                </c:pt>
                <c:pt idx="3761">
                  <c:v>84.520000219345093</c:v>
                </c:pt>
                <c:pt idx="3762">
                  <c:v>84.550000190734863</c:v>
                </c:pt>
                <c:pt idx="3763">
                  <c:v>84.570000171661377</c:v>
                </c:pt>
                <c:pt idx="3764">
                  <c:v>84.590000152587891</c:v>
                </c:pt>
                <c:pt idx="3765">
                  <c:v>84.610000133514404</c:v>
                </c:pt>
                <c:pt idx="3766">
                  <c:v>84.640000104904175</c:v>
                </c:pt>
                <c:pt idx="3767">
                  <c:v>84.660000085830688</c:v>
                </c:pt>
                <c:pt idx="3768">
                  <c:v>84.680000066757202</c:v>
                </c:pt>
                <c:pt idx="3769">
                  <c:v>84.700000047683716</c:v>
                </c:pt>
                <c:pt idx="3770">
                  <c:v>84.730000019073486</c:v>
                </c:pt>
                <c:pt idx="3771">
                  <c:v>84.75</c:v>
                </c:pt>
                <c:pt idx="3772">
                  <c:v>84.770000219345093</c:v>
                </c:pt>
                <c:pt idx="3773">
                  <c:v>84.800000190734863</c:v>
                </c:pt>
                <c:pt idx="3774">
                  <c:v>84.820000171661377</c:v>
                </c:pt>
                <c:pt idx="3775">
                  <c:v>84.840000152587891</c:v>
                </c:pt>
                <c:pt idx="3776">
                  <c:v>84.860000133514404</c:v>
                </c:pt>
                <c:pt idx="3777">
                  <c:v>84.890000104904175</c:v>
                </c:pt>
                <c:pt idx="3778">
                  <c:v>84.910000085830688</c:v>
                </c:pt>
                <c:pt idx="3779">
                  <c:v>84.930000066757202</c:v>
                </c:pt>
                <c:pt idx="3780">
                  <c:v>84.960000038146973</c:v>
                </c:pt>
                <c:pt idx="3781">
                  <c:v>84.980000019073486</c:v>
                </c:pt>
                <c:pt idx="3782">
                  <c:v>85</c:v>
                </c:pt>
                <c:pt idx="3783">
                  <c:v>85.03000020980835</c:v>
                </c:pt>
                <c:pt idx="3784">
                  <c:v>85.050000190734863</c:v>
                </c:pt>
                <c:pt idx="3785">
                  <c:v>85.070000171661377</c:v>
                </c:pt>
                <c:pt idx="3786">
                  <c:v>85.090000152587891</c:v>
                </c:pt>
                <c:pt idx="3787">
                  <c:v>85.120000123977661</c:v>
                </c:pt>
                <c:pt idx="3788">
                  <c:v>85.140000104904175</c:v>
                </c:pt>
                <c:pt idx="3789">
                  <c:v>85.160000085830688</c:v>
                </c:pt>
                <c:pt idx="3790">
                  <c:v>85.190000057220459</c:v>
                </c:pt>
                <c:pt idx="3791">
                  <c:v>85.210000038146973</c:v>
                </c:pt>
                <c:pt idx="3792">
                  <c:v>85.230000019073486</c:v>
                </c:pt>
                <c:pt idx="3793">
                  <c:v>85.25</c:v>
                </c:pt>
                <c:pt idx="3794">
                  <c:v>85.28000020980835</c:v>
                </c:pt>
                <c:pt idx="3795">
                  <c:v>85.300000190734863</c:v>
                </c:pt>
                <c:pt idx="3796">
                  <c:v>85.320000171661377</c:v>
                </c:pt>
                <c:pt idx="3797">
                  <c:v>85.350000143051147</c:v>
                </c:pt>
                <c:pt idx="3798">
                  <c:v>85.370000123977661</c:v>
                </c:pt>
                <c:pt idx="3799">
                  <c:v>85.390000104904175</c:v>
                </c:pt>
                <c:pt idx="3800">
                  <c:v>85.420000076293945</c:v>
                </c:pt>
                <c:pt idx="3801">
                  <c:v>85.440000057220459</c:v>
                </c:pt>
                <c:pt idx="3802">
                  <c:v>85.460000038146973</c:v>
                </c:pt>
                <c:pt idx="3803">
                  <c:v>85.930000066757202</c:v>
                </c:pt>
                <c:pt idx="3804">
                  <c:v>85.930000066757202</c:v>
                </c:pt>
                <c:pt idx="3805">
                  <c:v>85.930000066757202</c:v>
                </c:pt>
                <c:pt idx="3806">
                  <c:v>85.930000066757202</c:v>
                </c:pt>
                <c:pt idx="3807">
                  <c:v>85.930000066757202</c:v>
                </c:pt>
                <c:pt idx="3808">
                  <c:v>85.930000066757202</c:v>
                </c:pt>
                <c:pt idx="3809">
                  <c:v>85.930000066757202</c:v>
                </c:pt>
                <c:pt idx="3810">
                  <c:v>85.930000066757202</c:v>
                </c:pt>
                <c:pt idx="3811">
                  <c:v>85.930000066757202</c:v>
                </c:pt>
                <c:pt idx="3812">
                  <c:v>85.930000066757202</c:v>
                </c:pt>
                <c:pt idx="3813">
                  <c:v>85.930000066757202</c:v>
                </c:pt>
                <c:pt idx="3814">
                  <c:v>85.930000066757202</c:v>
                </c:pt>
                <c:pt idx="3815">
                  <c:v>85.930000066757202</c:v>
                </c:pt>
                <c:pt idx="3816">
                  <c:v>85.930000066757202</c:v>
                </c:pt>
                <c:pt idx="3817">
                  <c:v>85.930000066757202</c:v>
                </c:pt>
                <c:pt idx="3818">
                  <c:v>85.930000066757202</c:v>
                </c:pt>
                <c:pt idx="3819">
                  <c:v>85.940000057220459</c:v>
                </c:pt>
                <c:pt idx="3820">
                  <c:v>85.940000057220459</c:v>
                </c:pt>
                <c:pt idx="3821">
                  <c:v>85.940000057220459</c:v>
                </c:pt>
                <c:pt idx="3822">
                  <c:v>85.940000057220459</c:v>
                </c:pt>
                <c:pt idx="3823">
                  <c:v>85.940000057220459</c:v>
                </c:pt>
                <c:pt idx="3824">
                  <c:v>85.970000028610229</c:v>
                </c:pt>
                <c:pt idx="3825">
                  <c:v>85.990000009536743</c:v>
                </c:pt>
                <c:pt idx="3826">
                  <c:v>86.010000228881836</c:v>
                </c:pt>
                <c:pt idx="3827">
                  <c:v>86.03000020980835</c:v>
                </c:pt>
                <c:pt idx="3828">
                  <c:v>86.06000018119812</c:v>
                </c:pt>
                <c:pt idx="3829">
                  <c:v>86.080000162124634</c:v>
                </c:pt>
                <c:pt idx="3830">
                  <c:v>86.100000143051147</c:v>
                </c:pt>
                <c:pt idx="3831">
                  <c:v>86.130000114440918</c:v>
                </c:pt>
                <c:pt idx="3832">
                  <c:v>86.150000095367432</c:v>
                </c:pt>
                <c:pt idx="3833">
                  <c:v>86.170000076293945</c:v>
                </c:pt>
                <c:pt idx="3834">
                  <c:v>86.200000047683716</c:v>
                </c:pt>
                <c:pt idx="3835">
                  <c:v>86.220000028610229</c:v>
                </c:pt>
                <c:pt idx="3836">
                  <c:v>86.240000009536743</c:v>
                </c:pt>
                <c:pt idx="3837">
                  <c:v>86.260000228881836</c:v>
                </c:pt>
                <c:pt idx="3838">
                  <c:v>86.290000200271606</c:v>
                </c:pt>
                <c:pt idx="3839">
                  <c:v>86.31000018119812</c:v>
                </c:pt>
                <c:pt idx="3840">
                  <c:v>86.330000162124634</c:v>
                </c:pt>
                <c:pt idx="3841">
                  <c:v>86.360000133514404</c:v>
                </c:pt>
                <c:pt idx="3842">
                  <c:v>86.380000114440918</c:v>
                </c:pt>
                <c:pt idx="3843">
                  <c:v>86.400000095367432</c:v>
                </c:pt>
                <c:pt idx="3844">
                  <c:v>86.420000076293945</c:v>
                </c:pt>
                <c:pt idx="3845">
                  <c:v>86.450000047683716</c:v>
                </c:pt>
                <c:pt idx="3846">
                  <c:v>86.470000028610229</c:v>
                </c:pt>
                <c:pt idx="3847">
                  <c:v>86.490000009536743</c:v>
                </c:pt>
                <c:pt idx="3848">
                  <c:v>86.510000228881836</c:v>
                </c:pt>
                <c:pt idx="3849">
                  <c:v>86.540000200271606</c:v>
                </c:pt>
                <c:pt idx="3850">
                  <c:v>86.56000018119812</c:v>
                </c:pt>
                <c:pt idx="3851">
                  <c:v>86.580000162124634</c:v>
                </c:pt>
                <c:pt idx="3852">
                  <c:v>86.610000133514404</c:v>
                </c:pt>
                <c:pt idx="3853">
                  <c:v>86.630000114440918</c:v>
                </c:pt>
                <c:pt idx="3854">
                  <c:v>86.650000095367432</c:v>
                </c:pt>
                <c:pt idx="3855">
                  <c:v>86.670000076293945</c:v>
                </c:pt>
                <c:pt idx="3856">
                  <c:v>86.700000047683716</c:v>
                </c:pt>
                <c:pt idx="3857">
                  <c:v>86.720000028610229</c:v>
                </c:pt>
                <c:pt idx="3858">
                  <c:v>86.740000009536743</c:v>
                </c:pt>
                <c:pt idx="3859">
                  <c:v>86.760000228881836</c:v>
                </c:pt>
                <c:pt idx="3860">
                  <c:v>86.790000200271606</c:v>
                </c:pt>
                <c:pt idx="3861">
                  <c:v>86.81000018119812</c:v>
                </c:pt>
                <c:pt idx="3862">
                  <c:v>86.830000162124634</c:v>
                </c:pt>
                <c:pt idx="3863">
                  <c:v>86.860000133514404</c:v>
                </c:pt>
                <c:pt idx="3864">
                  <c:v>86.880000114440918</c:v>
                </c:pt>
                <c:pt idx="3865">
                  <c:v>86.900000095367432</c:v>
                </c:pt>
                <c:pt idx="3866">
                  <c:v>86.920000076293945</c:v>
                </c:pt>
                <c:pt idx="3867">
                  <c:v>86.950000047683716</c:v>
                </c:pt>
                <c:pt idx="3868">
                  <c:v>86.970000028610229</c:v>
                </c:pt>
                <c:pt idx="3869">
                  <c:v>86.990000009536743</c:v>
                </c:pt>
                <c:pt idx="3870">
                  <c:v>87.020000219345093</c:v>
                </c:pt>
                <c:pt idx="3871">
                  <c:v>87.040000200271606</c:v>
                </c:pt>
                <c:pt idx="3872">
                  <c:v>87.06000018119812</c:v>
                </c:pt>
                <c:pt idx="3873">
                  <c:v>87.090000152587891</c:v>
                </c:pt>
                <c:pt idx="3874">
                  <c:v>87.110000133514404</c:v>
                </c:pt>
                <c:pt idx="3875">
                  <c:v>87.130000114440918</c:v>
                </c:pt>
                <c:pt idx="3876">
                  <c:v>87.150000095367432</c:v>
                </c:pt>
                <c:pt idx="3877">
                  <c:v>87.180000066757202</c:v>
                </c:pt>
                <c:pt idx="3878">
                  <c:v>87.200000047683716</c:v>
                </c:pt>
                <c:pt idx="3879">
                  <c:v>87.220000028610229</c:v>
                </c:pt>
                <c:pt idx="3880">
                  <c:v>87.25</c:v>
                </c:pt>
                <c:pt idx="3881">
                  <c:v>87.270000219345093</c:v>
                </c:pt>
                <c:pt idx="3882">
                  <c:v>87.290000200271606</c:v>
                </c:pt>
                <c:pt idx="3883">
                  <c:v>87.31000018119812</c:v>
                </c:pt>
                <c:pt idx="3884">
                  <c:v>87.340000152587891</c:v>
                </c:pt>
                <c:pt idx="3885">
                  <c:v>87.360000133514404</c:v>
                </c:pt>
                <c:pt idx="3886">
                  <c:v>87.380000114440918</c:v>
                </c:pt>
                <c:pt idx="3887">
                  <c:v>87.410000085830688</c:v>
                </c:pt>
                <c:pt idx="3888">
                  <c:v>87.430000066757202</c:v>
                </c:pt>
                <c:pt idx="3889">
                  <c:v>87.450000047683716</c:v>
                </c:pt>
                <c:pt idx="3890">
                  <c:v>87.480000019073486</c:v>
                </c:pt>
                <c:pt idx="3891">
                  <c:v>87.5</c:v>
                </c:pt>
                <c:pt idx="3892">
                  <c:v>87.520000219345093</c:v>
                </c:pt>
                <c:pt idx="3893">
                  <c:v>87.540000200271606</c:v>
                </c:pt>
                <c:pt idx="3894">
                  <c:v>87.570000171661377</c:v>
                </c:pt>
                <c:pt idx="3895">
                  <c:v>87.590000152587891</c:v>
                </c:pt>
                <c:pt idx="3896">
                  <c:v>87.610000133514404</c:v>
                </c:pt>
                <c:pt idx="3897">
                  <c:v>87.640000104904175</c:v>
                </c:pt>
                <c:pt idx="3898">
                  <c:v>87.660000085830688</c:v>
                </c:pt>
                <c:pt idx="3899">
                  <c:v>87.680000066757202</c:v>
                </c:pt>
                <c:pt idx="3900">
                  <c:v>87.700000047683716</c:v>
                </c:pt>
                <c:pt idx="3901">
                  <c:v>87.730000019073486</c:v>
                </c:pt>
                <c:pt idx="3902">
                  <c:v>87.75</c:v>
                </c:pt>
                <c:pt idx="3903">
                  <c:v>87.770000219345093</c:v>
                </c:pt>
                <c:pt idx="3904">
                  <c:v>87.800000190734863</c:v>
                </c:pt>
                <c:pt idx="3905">
                  <c:v>87.820000171661377</c:v>
                </c:pt>
                <c:pt idx="3906">
                  <c:v>87.840000152587891</c:v>
                </c:pt>
                <c:pt idx="3907">
                  <c:v>87.870000123977661</c:v>
                </c:pt>
                <c:pt idx="3908">
                  <c:v>87.890000104904175</c:v>
                </c:pt>
                <c:pt idx="3909">
                  <c:v>87.910000085830688</c:v>
                </c:pt>
                <c:pt idx="3910">
                  <c:v>87.930000066757202</c:v>
                </c:pt>
                <c:pt idx="3911">
                  <c:v>87.960000038146973</c:v>
                </c:pt>
                <c:pt idx="3912">
                  <c:v>87.980000019073486</c:v>
                </c:pt>
                <c:pt idx="3913">
                  <c:v>88</c:v>
                </c:pt>
                <c:pt idx="3914">
                  <c:v>88.03000020980835</c:v>
                </c:pt>
                <c:pt idx="3915">
                  <c:v>88.050000190734863</c:v>
                </c:pt>
                <c:pt idx="3916">
                  <c:v>88.070000171661377</c:v>
                </c:pt>
                <c:pt idx="3917">
                  <c:v>88.090000152587891</c:v>
                </c:pt>
                <c:pt idx="3918">
                  <c:v>88.120000123977661</c:v>
                </c:pt>
                <c:pt idx="3919">
                  <c:v>88.140000104904175</c:v>
                </c:pt>
                <c:pt idx="3920">
                  <c:v>88.160000085830688</c:v>
                </c:pt>
                <c:pt idx="3921">
                  <c:v>88.190000057220459</c:v>
                </c:pt>
                <c:pt idx="3922">
                  <c:v>88.210000038146973</c:v>
                </c:pt>
                <c:pt idx="3923">
                  <c:v>88.230000019073486</c:v>
                </c:pt>
                <c:pt idx="3924">
                  <c:v>88.260000228881836</c:v>
                </c:pt>
                <c:pt idx="3925">
                  <c:v>88.28000020980835</c:v>
                </c:pt>
                <c:pt idx="3926">
                  <c:v>88.300000190734863</c:v>
                </c:pt>
                <c:pt idx="3927">
                  <c:v>88.320000171661377</c:v>
                </c:pt>
                <c:pt idx="3928">
                  <c:v>88.350000143051147</c:v>
                </c:pt>
                <c:pt idx="3929">
                  <c:v>88.370000123977661</c:v>
                </c:pt>
                <c:pt idx="3930">
                  <c:v>88.390000104904175</c:v>
                </c:pt>
                <c:pt idx="3931">
                  <c:v>88.420000076293945</c:v>
                </c:pt>
                <c:pt idx="3932">
                  <c:v>88.440000057220459</c:v>
                </c:pt>
                <c:pt idx="3933">
                  <c:v>88.460000038146973</c:v>
                </c:pt>
                <c:pt idx="3934">
                  <c:v>88.480000019073486</c:v>
                </c:pt>
                <c:pt idx="3935">
                  <c:v>88.510000228881836</c:v>
                </c:pt>
                <c:pt idx="3936">
                  <c:v>88.53000020980835</c:v>
                </c:pt>
                <c:pt idx="3937">
                  <c:v>88.550000190734863</c:v>
                </c:pt>
                <c:pt idx="3938">
                  <c:v>88.580000162124634</c:v>
                </c:pt>
                <c:pt idx="3939">
                  <c:v>88.600000143051147</c:v>
                </c:pt>
                <c:pt idx="3940">
                  <c:v>88.620000123977661</c:v>
                </c:pt>
                <c:pt idx="3941">
                  <c:v>88.640000104904175</c:v>
                </c:pt>
                <c:pt idx="3942">
                  <c:v>88.670000076293945</c:v>
                </c:pt>
                <c:pt idx="3943">
                  <c:v>88.690000057220459</c:v>
                </c:pt>
                <c:pt idx="3944">
                  <c:v>88.710000038146973</c:v>
                </c:pt>
                <c:pt idx="3945">
                  <c:v>88.730000019073486</c:v>
                </c:pt>
                <c:pt idx="3946">
                  <c:v>88.760000228881836</c:v>
                </c:pt>
                <c:pt idx="3947">
                  <c:v>88.78000020980835</c:v>
                </c:pt>
                <c:pt idx="3948">
                  <c:v>88.800000190734863</c:v>
                </c:pt>
                <c:pt idx="3949">
                  <c:v>88.820000171661377</c:v>
                </c:pt>
                <c:pt idx="3950">
                  <c:v>88.850000143051147</c:v>
                </c:pt>
                <c:pt idx="3951">
                  <c:v>88.870000123977661</c:v>
                </c:pt>
                <c:pt idx="3952">
                  <c:v>88.890000104904175</c:v>
                </c:pt>
                <c:pt idx="3953">
                  <c:v>88.920000076293945</c:v>
                </c:pt>
                <c:pt idx="3954">
                  <c:v>88.940000057220459</c:v>
                </c:pt>
                <c:pt idx="3955">
                  <c:v>88.960000038146973</c:v>
                </c:pt>
                <c:pt idx="3956">
                  <c:v>88.980000019073486</c:v>
                </c:pt>
                <c:pt idx="3957">
                  <c:v>89.010000228881836</c:v>
                </c:pt>
                <c:pt idx="3958">
                  <c:v>89.03000020980835</c:v>
                </c:pt>
                <c:pt idx="3959">
                  <c:v>89.050000190734863</c:v>
                </c:pt>
                <c:pt idx="3960">
                  <c:v>89.080000162124634</c:v>
                </c:pt>
                <c:pt idx="3961">
                  <c:v>89.100000143051147</c:v>
                </c:pt>
                <c:pt idx="3962">
                  <c:v>89.120000123977661</c:v>
                </c:pt>
                <c:pt idx="3963">
                  <c:v>89.150000095367432</c:v>
                </c:pt>
                <c:pt idx="3964">
                  <c:v>89.170000076293945</c:v>
                </c:pt>
                <c:pt idx="3965">
                  <c:v>89.190000057220459</c:v>
                </c:pt>
                <c:pt idx="3966">
                  <c:v>89.210000038146973</c:v>
                </c:pt>
                <c:pt idx="3967">
                  <c:v>89.240000009536743</c:v>
                </c:pt>
                <c:pt idx="3968">
                  <c:v>89.260000228881836</c:v>
                </c:pt>
                <c:pt idx="3969">
                  <c:v>89.28000020980835</c:v>
                </c:pt>
                <c:pt idx="3970">
                  <c:v>89.31000018119812</c:v>
                </c:pt>
                <c:pt idx="3971">
                  <c:v>89.330000162124634</c:v>
                </c:pt>
                <c:pt idx="3972">
                  <c:v>89.350000143051147</c:v>
                </c:pt>
                <c:pt idx="3973">
                  <c:v>89.370000123977661</c:v>
                </c:pt>
                <c:pt idx="3974">
                  <c:v>89.400000095367432</c:v>
                </c:pt>
                <c:pt idx="3975">
                  <c:v>89.420000076293945</c:v>
                </c:pt>
                <c:pt idx="3976">
                  <c:v>89.440000057220459</c:v>
                </c:pt>
                <c:pt idx="3977">
                  <c:v>89.470000028610229</c:v>
                </c:pt>
                <c:pt idx="3978">
                  <c:v>89.490000009536743</c:v>
                </c:pt>
                <c:pt idx="3979">
                  <c:v>89.510000228881836</c:v>
                </c:pt>
                <c:pt idx="3980">
                  <c:v>89.540000200271606</c:v>
                </c:pt>
                <c:pt idx="3981">
                  <c:v>89.56000018119812</c:v>
                </c:pt>
                <c:pt idx="3982">
                  <c:v>89.580000162124634</c:v>
                </c:pt>
                <c:pt idx="3983">
                  <c:v>89.600000143051147</c:v>
                </c:pt>
                <c:pt idx="3984">
                  <c:v>89.630000114440918</c:v>
                </c:pt>
                <c:pt idx="3985">
                  <c:v>89.650000095367432</c:v>
                </c:pt>
                <c:pt idx="3986">
                  <c:v>89.670000076293945</c:v>
                </c:pt>
                <c:pt idx="3987">
                  <c:v>89.700000047683716</c:v>
                </c:pt>
                <c:pt idx="3988">
                  <c:v>89.720000028610229</c:v>
                </c:pt>
                <c:pt idx="3989">
                  <c:v>89.740000009536743</c:v>
                </c:pt>
                <c:pt idx="3990">
                  <c:v>89.760000228881836</c:v>
                </c:pt>
                <c:pt idx="3991">
                  <c:v>89.790000200271606</c:v>
                </c:pt>
                <c:pt idx="3992">
                  <c:v>89.81000018119812</c:v>
                </c:pt>
                <c:pt idx="3993">
                  <c:v>89.830000162124634</c:v>
                </c:pt>
                <c:pt idx="3994">
                  <c:v>89.860000133514404</c:v>
                </c:pt>
                <c:pt idx="3995">
                  <c:v>89.880000114440918</c:v>
                </c:pt>
                <c:pt idx="3996">
                  <c:v>89.900000095367432</c:v>
                </c:pt>
                <c:pt idx="3997">
                  <c:v>89.930000066757202</c:v>
                </c:pt>
                <c:pt idx="3998">
                  <c:v>89.950000047683716</c:v>
                </c:pt>
                <c:pt idx="3999">
                  <c:v>89.970000028610229</c:v>
                </c:pt>
                <c:pt idx="4000">
                  <c:v>89.990000009536743</c:v>
                </c:pt>
                <c:pt idx="4001">
                  <c:v>90.020000219345093</c:v>
                </c:pt>
                <c:pt idx="4002">
                  <c:v>90.040000200271606</c:v>
                </c:pt>
                <c:pt idx="4003">
                  <c:v>90.06000018119812</c:v>
                </c:pt>
                <c:pt idx="4004">
                  <c:v>90.090000152587891</c:v>
                </c:pt>
                <c:pt idx="4005">
                  <c:v>90.110000133514404</c:v>
                </c:pt>
                <c:pt idx="4006">
                  <c:v>90.130000114440918</c:v>
                </c:pt>
                <c:pt idx="4007">
                  <c:v>90.150000095367432</c:v>
                </c:pt>
                <c:pt idx="4008">
                  <c:v>90.180000066757202</c:v>
                </c:pt>
                <c:pt idx="4009">
                  <c:v>90.200000047683716</c:v>
                </c:pt>
                <c:pt idx="4010">
                  <c:v>90.220000028610229</c:v>
                </c:pt>
                <c:pt idx="4011">
                  <c:v>90.25</c:v>
                </c:pt>
                <c:pt idx="4012">
                  <c:v>90.270000219345093</c:v>
                </c:pt>
                <c:pt idx="4013">
                  <c:v>90.290000200271606</c:v>
                </c:pt>
                <c:pt idx="4014">
                  <c:v>90.320000171661377</c:v>
                </c:pt>
                <c:pt idx="4015">
                  <c:v>90.340000152587891</c:v>
                </c:pt>
                <c:pt idx="4016">
                  <c:v>90.360000133514404</c:v>
                </c:pt>
                <c:pt idx="4017">
                  <c:v>90.380000114440918</c:v>
                </c:pt>
                <c:pt idx="4018">
                  <c:v>90.410000085830688</c:v>
                </c:pt>
                <c:pt idx="4019">
                  <c:v>90.430000066757202</c:v>
                </c:pt>
                <c:pt idx="4020">
                  <c:v>90.450000047683716</c:v>
                </c:pt>
                <c:pt idx="4021">
                  <c:v>90.480000019073486</c:v>
                </c:pt>
                <c:pt idx="4022">
                  <c:v>90.5</c:v>
                </c:pt>
                <c:pt idx="4023">
                  <c:v>90.520000219345093</c:v>
                </c:pt>
                <c:pt idx="4024">
                  <c:v>90.540000200271606</c:v>
                </c:pt>
                <c:pt idx="4025">
                  <c:v>90.570000171661377</c:v>
                </c:pt>
                <c:pt idx="4026">
                  <c:v>90.590000152587891</c:v>
                </c:pt>
                <c:pt idx="4027">
                  <c:v>90.610000133514404</c:v>
                </c:pt>
                <c:pt idx="4028">
                  <c:v>90.630000114440918</c:v>
                </c:pt>
                <c:pt idx="4029">
                  <c:v>90.660000085830688</c:v>
                </c:pt>
                <c:pt idx="4030">
                  <c:v>90.680000066757202</c:v>
                </c:pt>
                <c:pt idx="4031">
                  <c:v>90.700000047683716</c:v>
                </c:pt>
                <c:pt idx="4032">
                  <c:v>90.730000019073486</c:v>
                </c:pt>
                <c:pt idx="4033">
                  <c:v>90.75</c:v>
                </c:pt>
                <c:pt idx="4034">
                  <c:v>90.770000219345093</c:v>
                </c:pt>
                <c:pt idx="4035">
                  <c:v>90.790000200271606</c:v>
                </c:pt>
                <c:pt idx="4036">
                  <c:v>90.820000171661377</c:v>
                </c:pt>
                <c:pt idx="4037">
                  <c:v>90.840000152587891</c:v>
                </c:pt>
                <c:pt idx="4038">
                  <c:v>90.860000133514404</c:v>
                </c:pt>
                <c:pt idx="4039">
                  <c:v>90.890000104904175</c:v>
                </c:pt>
                <c:pt idx="4040">
                  <c:v>90.910000085830688</c:v>
                </c:pt>
                <c:pt idx="4041">
                  <c:v>90.930000066757202</c:v>
                </c:pt>
              </c:numCache>
            </c:numRef>
          </c:xVal>
          <c:yVal>
            <c:numRef>
              <c:f>one!$F$2:$F$4043</c:f>
              <c:numCache>
                <c:formatCode>General</c:formatCode>
                <c:ptCount val="4042"/>
                <c:pt idx="0">
                  <c:v>897</c:v>
                </c:pt>
                <c:pt idx="1">
                  <c:v>898</c:v>
                </c:pt>
                <c:pt idx="2">
                  <c:v>897</c:v>
                </c:pt>
                <c:pt idx="3">
                  <c:v>898</c:v>
                </c:pt>
                <c:pt idx="4">
                  <c:v>897</c:v>
                </c:pt>
                <c:pt idx="5">
                  <c:v>897</c:v>
                </c:pt>
                <c:pt idx="6">
                  <c:v>898</c:v>
                </c:pt>
                <c:pt idx="7">
                  <c:v>897</c:v>
                </c:pt>
                <c:pt idx="8">
                  <c:v>897</c:v>
                </c:pt>
                <c:pt idx="9">
                  <c:v>898</c:v>
                </c:pt>
                <c:pt idx="10">
                  <c:v>897</c:v>
                </c:pt>
                <c:pt idx="11">
                  <c:v>897</c:v>
                </c:pt>
                <c:pt idx="12">
                  <c:v>898</c:v>
                </c:pt>
                <c:pt idx="13">
                  <c:v>897</c:v>
                </c:pt>
                <c:pt idx="14">
                  <c:v>897</c:v>
                </c:pt>
                <c:pt idx="15">
                  <c:v>897</c:v>
                </c:pt>
                <c:pt idx="16">
                  <c:v>899</c:v>
                </c:pt>
                <c:pt idx="17">
                  <c:v>898</c:v>
                </c:pt>
                <c:pt idx="18">
                  <c:v>897</c:v>
                </c:pt>
                <c:pt idx="19">
                  <c:v>898</c:v>
                </c:pt>
                <c:pt idx="20">
                  <c:v>899</c:v>
                </c:pt>
                <c:pt idx="21">
                  <c:v>898</c:v>
                </c:pt>
                <c:pt idx="22">
                  <c:v>897</c:v>
                </c:pt>
                <c:pt idx="23">
                  <c:v>898</c:v>
                </c:pt>
                <c:pt idx="24">
                  <c:v>898</c:v>
                </c:pt>
                <c:pt idx="25">
                  <c:v>899</c:v>
                </c:pt>
                <c:pt idx="26">
                  <c:v>899</c:v>
                </c:pt>
                <c:pt idx="27">
                  <c:v>900</c:v>
                </c:pt>
                <c:pt idx="28">
                  <c:v>899</c:v>
                </c:pt>
                <c:pt idx="29">
                  <c:v>898</c:v>
                </c:pt>
                <c:pt idx="30">
                  <c:v>899</c:v>
                </c:pt>
                <c:pt idx="31">
                  <c:v>899</c:v>
                </c:pt>
                <c:pt idx="32">
                  <c:v>899</c:v>
                </c:pt>
                <c:pt idx="33">
                  <c:v>899</c:v>
                </c:pt>
                <c:pt idx="34">
                  <c:v>899</c:v>
                </c:pt>
                <c:pt idx="35">
                  <c:v>897</c:v>
                </c:pt>
                <c:pt idx="36">
                  <c:v>898</c:v>
                </c:pt>
                <c:pt idx="37">
                  <c:v>899</c:v>
                </c:pt>
                <c:pt idx="38">
                  <c:v>898</c:v>
                </c:pt>
                <c:pt idx="39">
                  <c:v>898</c:v>
                </c:pt>
                <c:pt idx="40">
                  <c:v>898</c:v>
                </c:pt>
                <c:pt idx="41">
                  <c:v>899</c:v>
                </c:pt>
                <c:pt idx="42">
                  <c:v>898</c:v>
                </c:pt>
                <c:pt idx="43">
                  <c:v>899</c:v>
                </c:pt>
                <c:pt idx="44">
                  <c:v>898</c:v>
                </c:pt>
                <c:pt idx="45">
                  <c:v>899</c:v>
                </c:pt>
                <c:pt idx="46">
                  <c:v>898</c:v>
                </c:pt>
                <c:pt idx="47">
                  <c:v>899</c:v>
                </c:pt>
                <c:pt idx="48">
                  <c:v>900</c:v>
                </c:pt>
                <c:pt idx="49">
                  <c:v>899</c:v>
                </c:pt>
                <c:pt idx="50">
                  <c:v>899</c:v>
                </c:pt>
                <c:pt idx="51">
                  <c:v>900</c:v>
                </c:pt>
                <c:pt idx="52">
                  <c:v>900</c:v>
                </c:pt>
                <c:pt idx="53">
                  <c:v>899</c:v>
                </c:pt>
                <c:pt idx="54">
                  <c:v>900</c:v>
                </c:pt>
                <c:pt idx="55">
                  <c:v>900</c:v>
                </c:pt>
                <c:pt idx="56">
                  <c:v>900</c:v>
                </c:pt>
                <c:pt idx="57">
                  <c:v>900</c:v>
                </c:pt>
                <c:pt idx="58">
                  <c:v>900</c:v>
                </c:pt>
                <c:pt idx="59">
                  <c:v>900</c:v>
                </c:pt>
                <c:pt idx="60">
                  <c:v>899</c:v>
                </c:pt>
                <c:pt idx="61">
                  <c:v>900</c:v>
                </c:pt>
                <c:pt idx="62">
                  <c:v>900</c:v>
                </c:pt>
                <c:pt idx="63">
                  <c:v>899</c:v>
                </c:pt>
                <c:pt idx="64">
                  <c:v>899</c:v>
                </c:pt>
                <c:pt idx="65">
                  <c:v>900</c:v>
                </c:pt>
                <c:pt idx="66">
                  <c:v>898</c:v>
                </c:pt>
                <c:pt idx="67">
                  <c:v>898</c:v>
                </c:pt>
                <c:pt idx="68">
                  <c:v>899</c:v>
                </c:pt>
                <c:pt idx="69">
                  <c:v>900</c:v>
                </c:pt>
                <c:pt idx="70">
                  <c:v>899</c:v>
                </c:pt>
                <c:pt idx="71">
                  <c:v>899</c:v>
                </c:pt>
                <c:pt idx="72">
                  <c:v>900</c:v>
                </c:pt>
                <c:pt idx="73">
                  <c:v>901</c:v>
                </c:pt>
                <c:pt idx="74">
                  <c:v>899</c:v>
                </c:pt>
                <c:pt idx="75">
                  <c:v>899</c:v>
                </c:pt>
                <c:pt idx="76">
                  <c:v>900</c:v>
                </c:pt>
                <c:pt idx="77">
                  <c:v>899</c:v>
                </c:pt>
                <c:pt idx="78">
                  <c:v>901</c:v>
                </c:pt>
                <c:pt idx="79">
                  <c:v>900</c:v>
                </c:pt>
                <c:pt idx="80">
                  <c:v>900</c:v>
                </c:pt>
                <c:pt idx="81">
                  <c:v>899</c:v>
                </c:pt>
                <c:pt idx="82">
                  <c:v>900</c:v>
                </c:pt>
                <c:pt idx="83">
                  <c:v>900</c:v>
                </c:pt>
                <c:pt idx="84">
                  <c:v>900</c:v>
                </c:pt>
                <c:pt idx="85">
                  <c:v>899</c:v>
                </c:pt>
                <c:pt idx="86">
                  <c:v>899</c:v>
                </c:pt>
                <c:pt idx="87">
                  <c:v>900</c:v>
                </c:pt>
                <c:pt idx="88">
                  <c:v>900</c:v>
                </c:pt>
                <c:pt idx="89">
                  <c:v>899</c:v>
                </c:pt>
                <c:pt idx="90">
                  <c:v>900</c:v>
                </c:pt>
                <c:pt idx="91">
                  <c:v>899</c:v>
                </c:pt>
                <c:pt idx="92">
                  <c:v>900</c:v>
                </c:pt>
                <c:pt idx="93">
                  <c:v>901</c:v>
                </c:pt>
                <c:pt idx="94">
                  <c:v>901</c:v>
                </c:pt>
                <c:pt idx="95">
                  <c:v>901</c:v>
                </c:pt>
                <c:pt idx="96">
                  <c:v>901</c:v>
                </c:pt>
                <c:pt idx="97">
                  <c:v>901</c:v>
                </c:pt>
                <c:pt idx="98">
                  <c:v>901</c:v>
                </c:pt>
                <c:pt idx="99">
                  <c:v>902</c:v>
                </c:pt>
                <c:pt idx="100">
                  <c:v>902</c:v>
                </c:pt>
                <c:pt idx="101">
                  <c:v>902</c:v>
                </c:pt>
                <c:pt idx="102">
                  <c:v>901</c:v>
                </c:pt>
                <c:pt idx="103">
                  <c:v>902</c:v>
                </c:pt>
                <c:pt idx="104">
                  <c:v>901</c:v>
                </c:pt>
                <c:pt idx="105">
                  <c:v>900</c:v>
                </c:pt>
                <c:pt idx="106">
                  <c:v>900</c:v>
                </c:pt>
                <c:pt idx="107">
                  <c:v>901</c:v>
                </c:pt>
                <c:pt idx="108">
                  <c:v>900</c:v>
                </c:pt>
                <c:pt idx="109">
                  <c:v>900</c:v>
                </c:pt>
                <c:pt idx="110">
                  <c:v>902</c:v>
                </c:pt>
                <c:pt idx="111">
                  <c:v>901</c:v>
                </c:pt>
                <c:pt idx="112">
                  <c:v>900</c:v>
                </c:pt>
                <c:pt idx="113">
                  <c:v>900</c:v>
                </c:pt>
                <c:pt idx="114">
                  <c:v>900</c:v>
                </c:pt>
                <c:pt idx="115">
                  <c:v>899</c:v>
                </c:pt>
                <c:pt idx="116">
                  <c:v>898</c:v>
                </c:pt>
                <c:pt idx="117">
                  <c:v>896</c:v>
                </c:pt>
                <c:pt idx="118">
                  <c:v>898</c:v>
                </c:pt>
                <c:pt idx="119">
                  <c:v>898</c:v>
                </c:pt>
                <c:pt idx="120">
                  <c:v>898</c:v>
                </c:pt>
                <c:pt idx="121">
                  <c:v>898</c:v>
                </c:pt>
                <c:pt idx="122">
                  <c:v>898</c:v>
                </c:pt>
                <c:pt idx="123">
                  <c:v>898</c:v>
                </c:pt>
                <c:pt idx="124">
                  <c:v>898</c:v>
                </c:pt>
                <c:pt idx="125">
                  <c:v>898</c:v>
                </c:pt>
                <c:pt idx="126">
                  <c:v>898</c:v>
                </c:pt>
                <c:pt idx="127">
                  <c:v>898</c:v>
                </c:pt>
                <c:pt idx="128">
                  <c:v>897</c:v>
                </c:pt>
                <c:pt idx="129">
                  <c:v>899</c:v>
                </c:pt>
                <c:pt idx="130">
                  <c:v>898</c:v>
                </c:pt>
                <c:pt idx="131">
                  <c:v>899</c:v>
                </c:pt>
                <c:pt idx="132">
                  <c:v>898</c:v>
                </c:pt>
                <c:pt idx="133">
                  <c:v>898</c:v>
                </c:pt>
                <c:pt idx="134">
                  <c:v>898</c:v>
                </c:pt>
                <c:pt idx="135">
                  <c:v>899</c:v>
                </c:pt>
                <c:pt idx="136">
                  <c:v>898</c:v>
                </c:pt>
                <c:pt idx="137">
                  <c:v>897</c:v>
                </c:pt>
                <c:pt idx="138">
                  <c:v>898</c:v>
                </c:pt>
                <c:pt idx="139">
                  <c:v>898</c:v>
                </c:pt>
                <c:pt idx="140">
                  <c:v>899</c:v>
                </c:pt>
                <c:pt idx="141">
                  <c:v>896</c:v>
                </c:pt>
                <c:pt idx="142">
                  <c:v>899</c:v>
                </c:pt>
                <c:pt idx="143">
                  <c:v>898</c:v>
                </c:pt>
                <c:pt idx="144">
                  <c:v>898</c:v>
                </c:pt>
                <c:pt idx="145">
                  <c:v>898</c:v>
                </c:pt>
                <c:pt idx="146">
                  <c:v>899</c:v>
                </c:pt>
                <c:pt idx="147">
                  <c:v>898</c:v>
                </c:pt>
                <c:pt idx="148">
                  <c:v>897</c:v>
                </c:pt>
                <c:pt idx="149">
                  <c:v>900</c:v>
                </c:pt>
                <c:pt idx="150">
                  <c:v>900</c:v>
                </c:pt>
                <c:pt idx="151">
                  <c:v>899</c:v>
                </c:pt>
                <c:pt idx="152">
                  <c:v>900</c:v>
                </c:pt>
                <c:pt idx="153">
                  <c:v>900</c:v>
                </c:pt>
                <c:pt idx="154">
                  <c:v>899</c:v>
                </c:pt>
                <c:pt idx="155">
                  <c:v>899</c:v>
                </c:pt>
                <c:pt idx="156">
                  <c:v>900</c:v>
                </c:pt>
                <c:pt idx="157">
                  <c:v>899</c:v>
                </c:pt>
                <c:pt idx="158">
                  <c:v>900</c:v>
                </c:pt>
                <c:pt idx="159">
                  <c:v>898</c:v>
                </c:pt>
                <c:pt idx="160">
                  <c:v>900</c:v>
                </c:pt>
                <c:pt idx="161">
                  <c:v>900</c:v>
                </c:pt>
                <c:pt idx="162">
                  <c:v>900</c:v>
                </c:pt>
                <c:pt idx="163">
                  <c:v>901</c:v>
                </c:pt>
                <c:pt idx="164">
                  <c:v>900</c:v>
                </c:pt>
                <c:pt idx="165">
                  <c:v>897</c:v>
                </c:pt>
                <c:pt idx="166">
                  <c:v>900</c:v>
                </c:pt>
                <c:pt idx="167">
                  <c:v>900</c:v>
                </c:pt>
                <c:pt idx="168">
                  <c:v>899</c:v>
                </c:pt>
                <c:pt idx="169">
                  <c:v>899</c:v>
                </c:pt>
                <c:pt idx="170">
                  <c:v>900</c:v>
                </c:pt>
                <c:pt idx="171">
                  <c:v>900</c:v>
                </c:pt>
                <c:pt idx="172">
                  <c:v>899</c:v>
                </c:pt>
                <c:pt idx="173">
                  <c:v>899</c:v>
                </c:pt>
                <c:pt idx="174">
                  <c:v>900</c:v>
                </c:pt>
                <c:pt idx="175">
                  <c:v>899</c:v>
                </c:pt>
                <c:pt idx="176">
                  <c:v>899</c:v>
                </c:pt>
                <c:pt idx="177">
                  <c:v>900</c:v>
                </c:pt>
                <c:pt idx="178">
                  <c:v>900</c:v>
                </c:pt>
                <c:pt idx="179">
                  <c:v>897</c:v>
                </c:pt>
                <c:pt idx="180">
                  <c:v>899</c:v>
                </c:pt>
                <c:pt idx="181">
                  <c:v>900</c:v>
                </c:pt>
                <c:pt idx="182">
                  <c:v>899</c:v>
                </c:pt>
                <c:pt idx="183">
                  <c:v>899</c:v>
                </c:pt>
                <c:pt idx="184">
                  <c:v>900</c:v>
                </c:pt>
                <c:pt idx="185">
                  <c:v>900</c:v>
                </c:pt>
                <c:pt idx="186">
                  <c:v>899</c:v>
                </c:pt>
                <c:pt idx="187">
                  <c:v>900</c:v>
                </c:pt>
                <c:pt idx="188">
                  <c:v>899</c:v>
                </c:pt>
                <c:pt idx="189">
                  <c:v>899</c:v>
                </c:pt>
                <c:pt idx="190">
                  <c:v>898</c:v>
                </c:pt>
                <c:pt idx="191">
                  <c:v>900</c:v>
                </c:pt>
                <c:pt idx="192">
                  <c:v>899</c:v>
                </c:pt>
                <c:pt idx="193">
                  <c:v>899</c:v>
                </c:pt>
                <c:pt idx="194">
                  <c:v>899</c:v>
                </c:pt>
                <c:pt idx="195">
                  <c:v>901</c:v>
                </c:pt>
                <c:pt idx="196">
                  <c:v>900</c:v>
                </c:pt>
                <c:pt idx="197">
                  <c:v>900</c:v>
                </c:pt>
                <c:pt idx="198">
                  <c:v>901</c:v>
                </c:pt>
                <c:pt idx="199">
                  <c:v>901</c:v>
                </c:pt>
                <c:pt idx="200">
                  <c:v>901</c:v>
                </c:pt>
                <c:pt idx="201">
                  <c:v>902</c:v>
                </c:pt>
                <c:pt idx="202">
                  <c:v>902</c:v>
                </c:pt>
                <c:pt idx="203">
                  <c:v>902</c:v>
                </c:pt>
                <c:pt idx="204">
                  <c:v>902</c:v>
                </c:pt>
                <c:pt idx="205">
                  <c:v>902</c:v>
                </c:pt>
                <c:pt idx="206">
                  <c:v>902</c:v>
                </c:pt>
                <c:pt idx="207">
                  <c:v>902</c:v>
                </c:pt>
                <c:pt idx="208">
                  <c:v>903</c:v>
                </c:pt>
                <c:pt idx="209">
                  <c:v>903</c:v>
                </c:pt>
                <c:pt idx="210">
                  <c:v>901</c:v>
                </c:pt>
                <c:pt idx="211">
                  <c:v>903</c:v>
                </c:pt>
                <c:pt idx="212">
                  <c:v>904</c:v>
                </c:pt>
                <c:pt idx="213">
                  <c:v>903</c:v>
                </c:pt>
                <c:pt idx="214">
                  <c:v>904</c:v>
                </c:pt>
                <c:pt idx="215">
                  <c:v>903</c:v>
                </c:pt>
                <c:pt idx="216">
                  <c:v>903</c:v>
                </c:pt>
                <c:pt idx="217">
                  <c:v>903</c:v>
                </c:pt>
                <c:pt idx="218">
                  <c:v>903</c:v>
                </c:pt>
                <c:pt idx="219">
                  <c:v>904</c:v>
                </c:pt>
                <c:pt idx="220">
                  <c:v>903</c:v>
                </c:pt>
                <c:pt idx="221">
                  <c:v>902</c:v>
                </c:pt>
                <c:pt idx="222">
                  <c:v>903</c:v>
                </c:pt>
                <c:pt idx="223">
                  <c:v>904</c:v>
                </c:pt>
                <c:pt idx="224">
                  <c:v>902</c:v>
                </c:pt>
                <c:pt idx="225">
                  <c:v>903</c:v>
                </c:pt>
                <c:pt idx="226">
                  <c:v>903</c:v>
                </c:pt>
                <c:pt idx="227">
                  <c:v>903</c:v>
                </c:pt>
                <c:pt idx="228">
                  <c:v>903</c:v>
                </c:pt>
                <c:pt idx="229">
                  <c:v>903</c:v>
                </c:pt>
                <c:pt idx="230">
                  <c:v>903</c:v>
                </c:pt>
                <c:pt idx="231">
                  <c:v>902</c:v>
                </c:pt>
                <c:pt idx="232">
                  <c:v>903</c:v>
                </c:pt>
                <c:pt idx="233">
                  <c:v>903</c:v>
                </c:pt>
                <c:pt idx="234">
                  <c:v>903</c:v>
                </c:pt>
                <c:pt idx="235">
                  <c:v>902</c:v>
                </c:pt>
                <c:pt idx="236">
                  <c:v>903</c:v>
                </c:pt>
                <c:pt idx="237">
                  <c:v>903</c:v>
                </c:pt>
                <c:pt idx="238">
                  <c:v>902</c:v>
                </c:pt>
                <c:pt idx="239">
                  <c:v>903</c:v>
                </c:pt>
                <c:pt idx="240">
                  <c:v>903</c:v>
                </c:pt>
                <c:pt idx="241">
                  <c:v>901</c:v>
                </c:pt>
                <c:pt idx="242">
                  <c:v>902</c:v>
                </c:pt>
                <c:pt idx="243">
                  <c:v>903</c:v>
                </c:pt>
                <c:pt idx="244">
                  <c:v>902</c:v>
                </c:pt>
                <c:pt idx="245">
                  <c:v>902</c:v>
                </c:pt>
                <c:pt idx="246">
                  <c:v>902</c:v>
                </c:pt>
                <c:pt idx="247">
                  <c:v>902</c:v>
                </c:pt>
                <c:pt idx="248">
                  <c:v>902</c:v>
                </c:pt>
                <c:pt idx="249">
                  <c:v>902</c:v>
                </c:pt>
                <c:pt idx="250">
                  <c:v>903</c:v>
                </c:pt>
                <c:pt idx="251">
                  <c:v>903</c:v>
                </c:pt>
                <c:pt idx="252">
                  <c:v>901</c:v>
                </c:pt>
                <c:pt idx="253">
                  <c:v>902</c:v>
                </c:pt>
                <c:pt idx="254">
                  <c:v>903</c:v>
                </c:pt>
                <c:pt idx="255">
                  <c:v>902</c:v>
                </c:pt>
                <c:pt idx="256">
                  <c:v>902</c:v>
                </c:pt>
                <c:pt idx="257">
                  <c:v>903</c:v>
                </c:pt>
                <c:pt idx="258">
                  <c:v>902</c:v>
                </c:pt>
                <c:pt idx="259">
                  <c:v>901</c:v>
                </c:pt>
                <c:pt idx="260">
                  <c:v>903</c:v>
                </c:pt>
                <c:pt idx="261">
                  <c:v>901</c:v>
                </c:pt>
                <c:pt idx="262">
                  <c:v>902</c:v>
                </c:pt>
                <c:pt idx="263">
                  <c:v>901</c:v>
                </c:pt>
                <c:pt idx="264">
                  <c:v>902</c:v>
                </c:pt>
                <c:pt idx="265">
                  <c:v>902</c:v>
                </c:pt>
                <c:pt idx="266">
                  <c:v>901</c:v>
                </c:pt>
                <c:pt idx="267">
                  <c:v>902</c:v>
                </c:pt>
                <c:pt idx="268">
                  <c:v>902</c:v>
                </c:pt>
                <c:pt idx="269">
                  <c:v>902</c:v>
                </c:pt>
                <c:pt idx="270">
                  <c:v>903</c:v>
                </c:pt>
                <c:pt idx="271">
                  <c:v>903</c:v>
                </c:pt>
                <c:pt idx="272">
                  <c:v>901</c:v>
                </c:pt>
                <c:pt idx="273">
                  <c:v>902</c:v>
                </c:pt>
                <c:pt idx="274">
                  <c:v>903</c:v>
                </c:pt>
                <c:pt idx="275">
                  <c:v>902</c:v>
                </c:pt>
                <c:pt idx="276">
                  <c:v>902</c:v>
                </c:pt>
                <c:pt idx="277">
                  <c:v>902</c:v>
                </c:pt>
                <c:pt idx="278">
                  <c:v>902</c:v>
                </c:pt>
                <c:pt idx="279">
                  <c:v>901</c:v>
                </c:pt>
                <c:pt idx="280">
                  <c:v>902</c:v>
                </c:pt>
                <c:pt idx="281">
                  <c:v>902</c:v>
                </c:pt>
                <c:pt idx="282">
                  <c:v>902</c:v>
                </c:pt>
                <c:pt idx="283">
                  <c:v>900</c:v>
                </c:pt>
                <c:pt idx="284">
                  <c:v>902</c:v>
                </c:pt>
                <c:pt idx="285">
                  <c:v>902</c:v>
                </c:pt>
                <c:pt idx="286">
                  <c:v>902</c:v>
                </c:pt>
                <c:pt idx="287">
                  <c:v>902</c:v>
                </c:pt>
                <c:pt idx="288">
                  <c:v>902</c:v>
                </c:pt>
                <c:pt idx="289">
                  <c:v>901</c:v>
                </c:pt>
                <c:pt idx="290">
                  <c:v>902</c:v>
                </c:pt>
                <c:pt idx="291">
                  <c:v>902</c:v>
                </c:pt>
                <c:pt idx="292">
                  <c:v>901</c:v>
                </c:pt>
                <c:pt idx="293">
                  <c:v>901</c:v>
                </c:pt>
                <c:pt idx="294">
                  <c:v>902</c:v>
                </c:pt>
                <c:pt idx="295">
                  <c:v>902</c:v>
                </c:pt>
                <c:pt idx="296">
                  <c:v>902</c:v>
                </c:pt>
                <c:pt idx="297">
                  <c:v>902</c:v>
                </c:pt>
                <c:pt idx="298">
                  <c:v>902</c:v>
                </c:pt>
                <c:pt idx="299">
                  <c:v>901</c:v>
                </c:pt>
                <c:pt idx="300">
                  <c:v>902</c:v>
                </c:pt>
                <c:pt idx="301">
                  <c:v>902</c:v>
                </c:pt>
                <c:pt idx="302">
                  <c:v>902</c:v>
                </c:pt>
                <c:pt idx="303">
                  <c:v>900</c:v>
                </c:pt>
                <c:pt idx="304">
                  <c:v>901</c:v>
                </c:pt>
                <c:pt idx="305">
                  <c:v>903</c:v>
                </c:pt>
                <c:pt idx="306">
                  <c:v>902</c:v>
                </c:pt>
                <c:pt idx="307">
                  <c:v>901</c:v>
                </c:pt>
                <c:pt idx="308">
                  <c:v>902</c:v>
                </c:pt>
                <c:pt idx="309">
                  <c:v>902</c:v>
                </c:pt>
                <c:pt idx="310">
                  <c:v>901</c:v>
                </c:pt>
                <c:pt idx="311">
                  <c:v>901</c:v>
                </c:pt>
                <c:pt idx="312">
                  <c:v>903</c:v>
                </c:pt>
                <c:pt idx="313">
                  <c:v>903</c:v>
                </c:pt>
                <c:pt idx="314">
                  <c:v>900</c:v>
                </c:pt>
                <c:pt idx="315">
                  <c:v>901</c:v>
                </c:pt>
                <c:pt idx="316">
                  <c:v>902</c:v>
                </c:pt>
                <c:pt idx="317">
                  <c:v>901</c:v>
                </c:pt>
                <c:pt idx="318">
                  <c:v>901</c:v>
                </c:pt>
                <c:pt idx="319">
                  <c:v>902</c:v>
                </c:pt>
                <c:pt idx="320">
                  <c:v>902</c:v>
                </c:pt>
                <c:pt idx="321">
                  <c:v>902</c:v>
                </c:pt>
                <c:pt idx="322">
                  <c:v>902</c:v>
                </c:pt>
                <c:pt idx="323">
                  <c:v>901</c:v>
                </c:pt>
                <c:pt idx="324">
                  <c:v>901</c:v>
                </c:pt>
                <c:pt idx="325">
                  <c:v>901</c:v>
                </c:pt>
                <c:pt idx="326">
                  <c:v>902</c:v>
                </c:pt>
                <c:pt idx="327">
                  <c:v>902</c:v>
                </c:pt>
                <c:pt idx="328">
                  <c:v>901</c:v>
                </c:pt>
                <c:pt idx="329">
                  <c:v>902</c:v>
                </c:pt>
                <c:pt idx="330">
                  <c:v>902</c:v>
                </c:pt>
                <c:pt idx="331">
                  <c:v>902</c:v>
                </c:pt>
                <c:pt idx="332">
                  <c:v>902</c:v>
                </c:pt>
                <c:pt idx="333">
                  <c:v>902</c:v>
                </c:pt>
                <c:pt idx="334">
                  <c:v>900</c:v>
                </c:pt>
                <c:pt idx="335">
                  <c:v>901</c:v>
                </c:pt>
                <c:pt idx="336">
                  <c:v>902</c:v>
                </c:pt>
                <c:pt idx="337">
                  <c:v>902</c:v>
                </c:pt>
                <c:pt idx="338">
                  <c:v>901</c:v>
                </c:pt>
                <c:pt idx="339">
                  <c:v>901</c:v>
                </c:pt>
                <c:pt idx="340">
                  <c:v>900</c:v>
                </c:pt>
                <c:pt idx="341">
                  <c:v>898</c:v>
                </c:pt>
                <c:pt idx="342">
                  <c:v>898</c:v>
                </c:pt>
                <c:pt idx="343">
                  <c:v>897</c:v>
                </c:pt>
                <c:pt idx="344">
                  <c:v>898</c:v>
                </c:pt>
                <c:pt idx="345">
                  <c:v>898</c:v>
                </c:pt>
                <c:pt idx="346">
                  <c:v>898</c:v>
                </c:pt>
                <c:pt idx="347">
                  <c:v>898</c:v>
                </c:pt>
                <c:pt idx="348">
                  <c:v>897</c:v>
                </c:pt>
                <c:pt idx="349">
                  <c:v>898</c:v>
                </c:pt>
                <c:pt idx="350">
                  <c:v>898</c:v>
                </c:pt>
                <c:pt idx="351">
                  <c:v>898</c:v>
                </c:pt>
                <c:pt idx="352">
                  <c:v>896</c:v>
                </c:pt>
                <c:pt idx="353">
                  <c:v>898</c:v>
                </c:pt>
                <c:pt idx="354">
                  <c:v>897</c:v>
                </c:pt>
                <c:pt idx="355">
                  <c:v>897</c:v>
                </c:pt>
                <c:pt idx="356">
                  <c:v>896</c:v>
                </c:pt>
                <c:pt idx="357">
                  <c:v>898</c:v>
                </c:pt>
                <c:pt idx="358">
                  <c:v>897</c:v>
                </c:pt>
                <c:pt idx="359">
                  <c:v>896</c:v>
                </c:pt>
                <c:pt idx="360">
                  <c:v>897</c:v>
                </c:pt>
                <c:pt idx="361">
                  <c:v>897</c:v>
                </c:pt>
                <c:pt idx="362">
                  <c:v>897</c:v>
                </c:pt>
                <c:pt idx="363">
                  <c:v>897</c:v>
                </c:pt>
                <c:pt idx="364">
                  <c:v>898</c:v>
                </c:pt>
                <c:pt idx="365">
                  <c:v>895</c:v>
                </c:pt>
                <c:pt idx="366">
                  <c:v>897</c:v>
                </c:pt>
                <c:pt idx="367">
                  <c:v>898</c:v>
                </c:pt>
                <c:pt idx="368">
                  <c:v>898</c:v>
                </c:pt>
                <c:pt idx="369">
                  <c:v>897</c:v>
                </c:pt>
                <c:pt idx="370">
                  <c:v>898</c:v>
                </c:pt>
                <c:pt idx="371">
                  <c:v>898</c:v>
                </c:pt>
                <c:pt idx="372">
                  <c:v>898</c:v>
                </c:pt>
                <c:pt idx="373">
                  <c:v>898</c:v>
                </c:pt>
                <c:pt idx="374">
                  <c:v>899</c:v>
                </c:pt>
                <c:pt idx="375">
                  <c:v>898</c:v>
                </c:pt>
                <c:pt idx="376">
                  <c:v>896</c:v>
                </c:pt>
                <c:pt idx="377">
                  <c:v>899</c:v>
                </c:pt>
                <c:pt idx="378">
                  <c:v>900</c:v>
                </c:pt>
                <c:pt idx="379">
                  <c:v>898</c:v>
                </c:pt>
                <c:pt idx="380">
                  <c:v>899</c:v>
                </c:pt>
                <c:pt idx="381">
                  <c:v>898</c:v>
                </c:pt>
                <c:pt idx="382">
                  <c:v>896</c:v>
                </c:pt>
                <c:pt idx="383">
                  <c:v>898</c:v>
                </c:pt>
                <c:pt idx="384">
                  <c:v>898</c:v>
                </c:pt>
                <c:pt idx="385">
                  <c:v>899</c:v>
                </c:pt>
                <c:pt idx="386">
                  <c:v>898</c:v>
                </c:pt>
                <c:pt idx="387">
                  <c:v>898</c:v>
                </c:pt>
                <c:pt idx="388">
                  <c:v>899</c:v>
                </c:pt>
                <c:pt idx="389">
                  <c:v>899</c:v>
                </c:pt>
                <c:pt idx="390">
                  <c:v>898</c:v>
                </c:pt>
                <c:pt idx="391">
                  <c:v>899</c:v>
                </c:pt>
                <c:pt idx="392">
                  <c:v>899</c:v>
                </c:pt>
                <c:pt idx="393">
                  <c:v>898</c:v>
                </c:pt>
                <c:pt idx="394">
                  <c:v>899</c:v>
                </c:pt>
                <c:pt idx="395">
                  <c:v>899</c:v>
                </c:pt>
                <c:pt idx="396">
                  <c:v>897</c:v>
                </c:pt>
                <c:pt idx="397">
                  <c:v>899</c:v>
                </c:pt>
                <c:pt idx="398">
                  <c:v>898</c:v>
                </c:pt>
                <c:pt idx="399">
                  <c:v>899</c:v>
                </c:pt>
                <c:pt idx="400">
                  <c:v>898</c:v>
                </c:pt>
                <c:pt idx="401">
                  <c:v>898</c:v>
                </c:pt>
                <c:pt idx="402">
                  <c:v>898</c:v>
                </c:pt>
                <c:pt idx="403">
                  <c:v>898</c:v>
                </c:pt>
                <c:pt idx="404">
                  <c:v>898</c:v>
                </c:pt>
                <c:pt idx="405">
                  <c:v>899</c:v>
                </c:pt>
                <c:pt idx="406">
                  <c:v>899</c:v>
                </c:pt>
                <c:pt idx="407">
                  <c:v>896</c:v>
                </c:pt>
                <c:pt idx="408">
                  <c:v>900</c:v>
                </c:pt>
                <c:pt idx="409">
                  <c:v>899</c:v>
                </c:pt>
                <c:pt idx="410">
                  <c:v>898</c:v>
                </c:pt>
                <c:pt idx="411">
                  <c:v>899</c:v>
                </c:pt>
                <c:pt idx="412">
                  <c:v>899</c:v>
                </c:pt>
                <c:pt idx="413">
                  <c:v>898</c:v>
                </c:pt>
                <c:pt idx="414">
                  <c:v>898</c:v>
                </c:pt>
                <c:pt idx="415">
                  <c:v>899</c:v>
                </c:pt>
                <c:pt idx="416">
                  <c:v>899</c:v>
                </c:pt>
                <c:pt idx="417">
                  <c:v>898</c:v>
                </c:pt>
                <c:pt idx="418">
                  <c:v>897</c:v>
                </c:pt>
                <c:pt idx="419">
                  <c:v>899</c:v>
                </c:pt>
                <c:pt idx="420">
                  <c:v>899</c:v>
                </c:pt>
                <c:pt idx="421">
                  <c:v>899</c:v>
                </c:pt>
                <c:pt idx="422">
                  <c:v>899</c:v>
                </c:pt>
                <c:pt idx="423">
                  <c:v>899</c:v>
                </c:pt>
                <c:pt idx="424">
                  <c:v>898</c:v>
                </c:pt>
                <c:pt idx="425">
                  <c:v>898</c:v>
                </c:pt>
                <c:pt idx="426">
                  <c:v>899</c:v>
                </c:pt>
                <c:pt idx="427">
                  <c:v>898</c:v>
                </c:pt>
                <c:pt idx="428">
                  <c:v>900</c:v>
                </c:pt>
                <c:pt idx="429">
                  <c:v>900</c:v>
                </c:pt>
                <c:pt idx="430">
                  <c:v>900</c:v>
                </c:pt>
                <c:pt idx="431">
                  <c:v>900</c:v>
                </c:pt>
                <c:pt idx="432">
                  <c:v>900</c:v>
                </c:pt>
                <c:pt idx="433">
                  <c:v>899</c:v>
                </c:pt>
                <c:pt idx="434">
                  <c:v>899</c:v>
                </c:pt>
                <c:pt idx="435">
                  <c:v>899</c:v>
                </c:pt>
                <c:pt idx="436">
                  <c:v>900</c:v>
                </c:pt>
                <c:pt idx="437">
                  <c:v>899</c:v>
                </c:pt>
                <c:pt idx="438">
                  <c:v>897</c:v>
                </c:pt>
                <c:pt idx="439">
                  <c:v>900</c:v>
                </c:pt>
                <c:pt idx="440">
                  <c:v>899</c:v>
                </c:pt>
                <c:pt idx="441">
                  <c:v>898</c:v>
                </c:pt>
                <c:pt idx="442">
                  <c:v>898</c:v>
                </c:pt>
                <c:pt idx="443">
                  <c:v>899</c:v>
                </c:pt>
                <c:pt idx="444">
                  <c:v>899</c:v>
                </c:pt>
                <c:pt idx="445">
                  <c:v>899</c:v>
                </c:pt>
                <c:pt idx="446">
                  <c:v>900</c:v>
                </c:pt>
                <c:pt idx="447">
                  <c:v>899</c:v>
                </c:pt>
                <c:pt idx="448">
                  <c:v>898</c:v>
                </c:pt>
                <c:pt idx="449">
                  <c:v>898</c:v>
                </c:pt>
                <c:pt idx="450">
                  <c:v>900</c:v>
                </c:pt>
                <c:pt idx="451">
                  <c:v>899</c:v>
                </c:pt>
                <c:pt idx="452">
                  <c:v>899</c:v>
                </c:pt>
                <c:pt idx="453">
                  <c:v>899</c:v>
                </c:pt>
                <c:pt idx="454">
                  <c:v>898</c:v>
                </c:pt>
                <c:pt idx="455">
                  <c:v>899</c:v>
                </c:pt>
                <c:pt idx="456">
                  <c:v>900</c:v>
                </c:pt>
                <c:pt idx="457">
                  <c:v>900</c:v>
                </c:pt>
                <c:pt idx="458">
                  <c:v>897</c:v>
                </c:pt>
                <c:pt idx="459">
                  <c:v>899</c:v>
                </c:pt>
                <c:pt idx="460">
                  <c:v>900</c:v>
                </c:pt>
                <c:pt idx="461">
                  <c:v>899</c:v>
                </c:pt>
                <c:pt idx="462">
                  <c:v>899</c:v>
                </c:pt>
                <c:pt idx="463">
                  <c:v>900</c:v>
                </c:pt>
                <c:pt idx="464">
                  <c:v>899</c:v>
                </c:pt>
                <c:pt idx="465">
                  <c:v>899</c:v>
                </c:pt>
                <c:pt idx="466">
                  <c:v>900</c:v>
                </c:pt>
                <c:pt idx="467">
                  <c:v>899</c:v>
                </c:pt>
                <c:pt idx="468">
                  <c:v>899</c:v>
                </c:pt>
                <c:pt idx="469">
                  <c:v>898</c:v>
                </c:pt>
                <c:pt idx="470">
                  <c:v>900</c:v>
                </c:pt>
                <c:pt idx="471">
                  <c:v>900</c:v>
                </c:pt>
                <c:pt idx="472">
                  <c:v>898</c:v>
                </c:pt>
                <c:pt idx="473">
                  <c:v>899</c:v>
                </c:pt>
                <c:pt idx="474">
                  <c:v>899</c:v>
                </c:pt>
                <c:pt idx="475">
                  <c:v>898</c:v>
                </c:pt>
                <c:pt idx="476">
                  <c:v>899</c:v>
                </c:pt>
                <c:pt idx="477">
                  <c:v>899</c:v>
                </c:pt>
                <c:pt idx="478">
                  <c:v>899</c:v>
                </c:pt>
                <c:pt idx="479">
                  <c:v>899</c:v>
                </c:pt>
                <c:pt idx="480">
                  <c:v>898</c:v>
                </c:pt>
                <c:pt idx="481">
                  <c:v>900</c:v>
                </c:pt>
                <c:pt idx="482">
                  <c:v>899</c:v>
                </c:pt>
                <c:pt idx="483">
                  <c:v>899</c:v>
                </c:pt>
                <c:pt idx="484">
                  <c:v>900</c:v>
                </c:pt>
                <c:pt idx="485">
                  <c:v>899</c:v>
                </c:pt>
                <c:pt idx="486">
                  <c:v>899</c:v>
                </c:pt>
                <c:pt idx="487">
                  <c:v>899</c:v>
                </c:pt>
                <c:pt idx="488">
                  <c:v>900</c:v>
                </c:pt>
                <c:pt idx="489">
                  <c:v>899</c:v>
                </c:pt>
                <c:pt idx="490">
                  <c:v>900</c:v>
                </c:pt>
                <c:pt idx="491">
                  <c:v>899</c:v>
                </c:pt>
                <c:pt idx="492">
                  <c:v>900</c:v>
                </c:pt>
                <c:pt idx="493">
                  <c:v>899</c:v>
                </c:pt>
                <c:pt idx="494">
                  <c:v>900</c:v>
                </c:pt>
                <c:pt idx="495">
                  <c:v>899</c:v>
                </c:pt>
                <c:pt idx="496">
                  <c:v>899</c:v>
                </c:pt>
                <c:pt idx="497">
                  <c:v>899</c:v>
                </c:pt>
                <c:pt idx="498">
                  <c:v>900</c:v>
                </c:pt>
                <c:pt idx="499">
                  <c:v>900</c:v>
                </c:pt>
                <c:pt idx="500">
                  <c:v>898</c:v>
                </c:pt>
                <c:pt idx="501">
                  <c:v>900</c:v>
                </c:pt>
                <c:pt idx="502">
                  <c:v>900</c:v>
                </c:pt>
                <c:pt idx="503">
                  <c:v>899</c:v>
                </c:pt>
                <c:pt idx="504">
                  <c:v>899</c:v>
                </c:pt>
                <c:pt idx="505">
                  <c:v>899</c:v>
                </c:pt>
                <c:pt idx="506">
                  <c:v>899</c:v>
                </c:pt>
                <c:pt idx="507">
                  <c:v>899</c:v>
                </c:pt>
                <c:pt idx="508">
                  <c:v>900</c:v>
                </c:pt>
                <c:pt idx="509">
                  <c:v>899</c:v>
                </c:pt>
                <c:pt idx="510">
                  <c:v>899</c:v>
                </c:pt>
                <c:pt idx="511">
                  <c:v>898</c:v>
                </c:pt>
                <c:pt idx="512">
                  <c:v>900</c:v>
                </c:pt>
                <c:pt idx="513">
                  <c:v>899</c:v>
                </c:pt>
                <c:pt idx="514">
                  <c:v>900</c:v>
                </c:pt>
                <c:pt idx="515">
                  <c:v>900</c:v>
                </c:pt>
                <c:pt idx="516">
                  <c:v>899</c:v>
                </c:pt>
                <c:pt idx="517">
                  <c:v>899</c:v>
                </c:pt>
                <c:pt idx="518">
                  <c:v>900</c:v>
                </c:pt>
                <c:pt idx="519">
                  <c:v>900</c:v>
                </c:pt>
                <c:pt idx="520">
                  <c:v>900</c:v>
                </c:pt>
                <c:pt idx="521">
                  <c:v>900</c:v>
                </c:pt>
                <c:pt idx="522">
                  <c:v>901</c:v>
                </c:pt>
                <c:pt idx="523">
                  <c:v>901</c:v>
                </c:pt>
                <c:pt idx="524">
                  <c:v>902</c:v>
                </c:pt>
                <c:pt idx="525">
                  <c:v>902</c:v>
                </c:pt>
                <c:pt idx="526">
                  <c:v>902</c:v>
                </c:pt>
                <c:pt idx="527">
                  <c:v>901</c:v>
                </c:pt>
                <c:pt idx="528">
                  <c:v>902</c:v>
                </c:pt>
                <c:pt idx="529">
                  <c:v>903</c:v>
                </c:pt>
                <c:pt idx="530">
                  <c:v>901</c:v>
                </c:pt>
                <c:pt idx="531">
                  <c:v>901</c:v>
                </c:pt>
                <c:pt idx="532">
                  <c:v>902</c:v>
                </c:pt>
                <c:pt idx="533">
                  <c:v>902</c:v>
                </c:pt>
                <c:pt idx="534">
                  <c:v>900</c:v>
                </c:pt>
                <c:pt idx="535">
                  <c:v>901</c:v>
                </c:pt>
                <c:pt idx="536">
                  <c:v>902</c:v>
                </c:pt>
                <c:pt idx="537">
                  <c:v>901</c:v>
                </c:pt>
                <c:pt idx="538">
                  <c:v>901</c:v>
                </c:pt>
                <c:pt idx="539">
                  <c:v>901</c:v>
                </c:pt>
                <c:pt idx="540">
                  <c:v>901</c:v>
                </c:pt>
                <c:pt idx="541">
                  <c:v>900</c:v>
                </c:pt>
                <c:pt idx="542">
                  <c:v>901</c:v>
                </c:pt>
                <c:pt idx="543">
                  <c:v>901</c:v>
                </c:pt>
                <c:pt idx="544">
                  <c:v>902</c:v>
                </c:pt>
                <c:pt idx="545">
                  <c:v>900</c:v>
                </c:pt>
                <c:pt idx="546">
                  <c:v>902</c:v>
                </c:pt>
                <c:pt idx="547">
                  <c:v>901</c:v>
                </c:pt>
                <c:pt idx="548">
                  <c:v>900</c:v>
                </c:pt>
                <c:pt idx="549">
                  <c:v>901</c:v>
                </c:pt>
                <c:pt idx="550">
                  <c:v>901</c:v>
                </c:pt>
                <c:pt idx="551">
                  <c:v>901</c:v>
                </c:pt>
                <c:pt idx="552">
                  <c:v>900</c:v>
                </c:pt>
                <c:pt idx="553">
                  <c:v>900</c:v>
                </c:pt>
                <c:pt idx="554">
                  <c:v>900</c:v>
                </c:pt>
                <c:pt idx="555">
                  <c:v>902</c:v>
                </c:pt>
                <c:pt idx="556">
                  <c:v>901</c:v>
                </c:pt>
                <c:pt idx="557">
                  <c:v>902</c:v>
                </c:pt>
                <c:pt idx="558">
                  <c:v>901</c:v>
                </c:pt>
                <c:pt idx="559">
                  <c:v>901</c:v>
                </c:pt>
                <c:pt idx="560">
                  <c:v>901</c:v>
                </c:pt>
                <c:pt idx="561">
                  <c:v>900</c:v>
                </c:pt>
                <c:pt idx="562">
                  <c:v>899</c:v>
                </c:pt>
                <c:pt idx="563">
                  <c:v>901</c:v>
                </c:pt>
                <c:pt idx="564">
                  <c:v>901</c:v>
                </c:pt>
                <c:pt idx="565">
                  <c:v>900</c:v>
                </c:pt>
                <c:pt idx="566">
                  <c:v>901</c:v>
                </c:pt>
                <c:pt idx="567">
                  <c:v>901</c:v>
                </c:pt>
                <c:pt idx="568">
                  <c:v>900</c:v>
                </c:pt>
                <c:pt idx="569">
                  <c:v>901</c:v>
                </c:pt>
                <c:pt idx="570">
                  <c:v>901</c:v>
                </c:pt>
                <c:pt idx="571">
                  <c:v>901</c:v>
                </c:pt>
                <c:pt idx="572">
                  <c:v>900</c:v>
                </c:pt>
                <c:pt idx="573">
                  <c:v>900</c:v>
                </c:pt>
                <c:pt idx="574">
                  <c:v>902</c:v>
                </c:pt>
                <c:pt idx="575">
                  <c:v>902</c:v>
                </c:pt>
                <c:pt idx="576">
                  <c:v>901</c:v>
                </c:pt>
                <c:pt idx="577">
                  <c:v>902</c:v>
                </c:pt>
                <c:pt idx="578">
                  <c:v>903</c:v>
                </c:pt>
                <c:pt idx="579">
                  <c:v>902</c:v>
                </c:pt>
                <c:pt idx="580">
                  <c:v>904</c:v>
                </c:pt>
                <c:pt idx="581">
                  <c:v>903</c:v>
                </c:pt>
                <c:pt idx="582">
                  <c:v>903</c:v>
                </c:pt>
                <c:pt idx="583">
                  <c:v>902</c:v>
                </c:pt>
                <c:pt idx="584">
                  <c:v>902</c:v>
                </c:pt>
                <c:pt idx="585">
                  <c:v>902</c:v>
                </c:pt>
                <c:pt idx="586">
                  <c:v>902</c:v>
                </c:pt>
                <c:pt idx="587">
                  <c:v>902</c:v>
                </c:pt>
                <c:pt idx="588">
                  <c:v>902</c:v>
                </c:pt>
                <c:pt idx="589">
                  <c:v>901</c:v>
                </c:pt>
                <c:pt idx="590">
                  <c:v>902</c:v>
                </c:pt>
                <c:pt idx="591">
                  <c:v>903</c:v>
                </c:pt>
                <c:pt idx="592">
                  <c:v>902</c:v>
                </c:pt>
                <c:pt idx="593">
                  <c:v>900</c:v>
                </c:pt>
                <c:pt idx="594">
                  <c:v>902</c:v>
                </c:pt>
                <c:pt idx="595">
                  <c:v>902</c:v>
                </c:pt>
                <c:pt idx="596">
                  <c:v>901</c:v>
                </c:pt>
                <c:pt idx="597">
                  <c:v>902</c:v>
                </c:pt>
                <c:pt idx="598">
                  <c:v>902</c:v>
                </c:pt>
                <c:pt idx="599">
                  <c:v>901</c:v>
                </c:pt>
                <c:pt idx="600">
                  <c:v>901</c:v>
                </c:pt>
                <c:pt idx="601">
                  <c:v>901</c:v>
                </c:pt>
                <c:pt idx="602">
                  <c:v>901</c:v>
                </c:pt>
                <c:pt idx="603">
                  <c:v>901</c:v>
                </c:pt>
                <c:pt idx="604">
                  <c:v>901</c:v>
                </c:pt>
                <c:pt idx="605">
                  <c:v>902</c:v>
                </c:pt>
                <c:pt idx="606">
                  <c:v>901</c:v>
                </c:pt>
                <c:pt idx="607">
                  <c:v>902</c:v>
                </c:pt>
                <c:pt idx="608">
                  <c:v>902</c:v>
                </c:pt>
                <c:pt idx="609">
                  <c:v>901</c:v>
                </c:pt>
                <c:pt idx="610">
                  <c:v>901</c:v>
                </c:pt>
                <c:pt idx="611">
                  <c:v>902</c:v>
                </c:pt>
                <c:pt idx="612">
                  <c:v>901</c:v>
                </c:pt>
                <c:pt idx="613">
                  <c:v>901</c:v>
                </c:pt>
                <c:pt idx="614">
                  <c:v>902</c:v>
                </c:pt>
                <c:pt idx="615">
                  <c:v>901</c:v>
                </c:pt>
                <c:pt idx="616">
                  <c:v>901</c:v>
                </c:pt>
                <c:pt idx="617">
                  <c:v>902</c:v>
                </c:pt>
                <c:pt idx="618">
                  <c:v>902</c:v>
                </c:pt>
                <c:pt idx="619">
                  <c:v>902</c:v>
                </c:pt>
                <c:pt idx="620">
                  <c:v>902</c:v>
                </c:pt>
                <c:pt idx="621">
                  <c:v>903</c:v>
                </c:pt>
                <c:pt idx="622">
                  <c:v>902</c:v>
                </c:pt>
                <c:pt idx="623">
                  <c:v>901</c:v>
                </c:pt>
                <c:pt idx="624">
                  <c:v>901</c:v>
                </c:pt>
                <c:pt idx="625">
                  <c:v>902</c:v>
                </c:pt>
                <c:pt idx="626">
                  <c:v>900</c:v>
                </c:pt>
                <c:pt idx="627">
                  <c:v>900</c:v>
                </c:pt>
                <c:pt idx="628">
                  <c:v>900</c:v>
                </c:pt>
                <c:pt idx="629">
                  <c:v>900</c:v>
                </c:pt>
                <c:pt idx="630">
                  <c:v>899</c:v>
                </c:pt>
                <c:pt idx="631">
                  <c:v>899</c:v>
                </c:pt>
                <c:pt idx="632">
                  <c:v>900</c:v>
                </c:pt>
                <c:pt idx="633">
                  <c:v>899</c:v>
                </c:pt>
                <c:pt idx="634">
                  <c:v>899</c:v>
                </c:pt>
                <c:pt idx="635">
                  <c:v>898</c:v>
                </c:pt>
                <c:pt idx="636">
                  <c:v>900</c:v>
                </c:pt>
                <c:pt idx="637">
                  <c:v>898</c:v>
                </c:pt>
                <c:pt idx="638">
                  <c:v>900</c:v>
                </c:pt>
                <c:pt idx="639">
                  <c:v>899</c:v>
                </c:pt>
                <c:pt idx="640">
                  <c:v>898</c:v>
                </c:pt>
                <c:pt idx="641">
                  <c:v>898</c:v>
                </c:pt>
                <c:pt idx="642">
                  <c:v>899</c:v>
                </c:pt>
                <c:pt idx="643">
                  <c:v>899</c:v>
                </c:pt>
                <c:pt idx="644">
                  <c:v>897</c:v>
                </c:pt>
                <c:pt idx="645">
                  <c:v>899</c:v>
                </c:pt>
                <c:pt idx="646">
                  <c:v>898</c:v>
                </c:pt>
                <c:pt idx="647">
                  <c:v>898</c:v>
                </c:pt>
                <c:pt idx="648">
                  <c:v>898</c:v>
                </c:pt>
                <c:pt idx="649">
                  <c:v>899</c:v>
                </c:pt>
                <c:pt idx="650">
                  <c:v>898</c:v>
                </c:pt>
                <c:pt idx="651">
                  <c:v>899</c:v>
                </c:pt>
                <c:pt idx="652">
                  <c:v>899</c:v>
                </c:pt>
                <c:pt idx="653">
                  <c:v>899</c:v>
                </c:pt>
                <c:pt idx="654">
                  <c:v>898</c:v>
                </c:pt>
                <c:pt idx="655">
                  <c:v>898</c:v>
                </c:pt>
                <c:pt idx="656">
                  <c:v>900</c:v>
                </c:pt>
                <c:pt idx="657">
                  <c:v>898</c:v>
                </c:pt>
                <c:pt idx="658">
                  <c:v>898</c:v>
                </c:pt>
                <c:pt idx="659">
                  <c:v>899</c:v>
                </c:pt>
                <c:pt idx="660">
                  <c:v>898</c:v>
                </c:pt>
                <c:pt idx="661">
                  <c:v>898</c:v>
                </c:pt>
                <c:pt idx="662">
                  <c:v>899</c:v>
                </c:pt>
                <c:pt idx="663">
                  <c:v>899</c:v>
                </c:pt>
                <c:pt idx="664">
                  <c:v>899</c:v>
                </c:pt>
                <c:pt idx="665">
                  <c:v>898</c:v>
                </c:pt>
                <c:pt idx="666">
                  <c:v>900</c:v>
                </c:pt>
                <c:pt idx="667">
                  <c:v>898</c:v>
                </c:pt>
                <c:pt idx="668">
                  <c:v>898</c:v>
                </c:pt>
                <c:pt idx="669">
                  <c:v>899</c:v>
                </c:pt>
                <c:pt idx="670">
                  <c:v>899</c:v>
                </c:pt>
                <c:pt idx="671">
                  <c:v>898</c:v>
                </c:pt>
                <c:pt idx="672">
                  <c:v>899</c:v>
                </c:pt>
                <c:pt idx="673">
                  <c:v>899</c:v>
                </c:pt>
                <c:pt idx="674">
                  <c:v>898</c:v>
                </c:pt>
                <c:pt idx="675">
                  <c:v>899</c:v>
                </c:pt>
                <c:pt idx="676">
                  <c:v>899</c:v>
                </c:pt>
                <c:pt idx="677">
                  <c:v>897</c:v>
                </c:pt>
                <c:pt idx="678">
                  <c:v>898</c:v>
                </c:pt>
                <c:pt idx="679">
                  <c:v>899</c:v>
                </c:pt>
                <c:pt idx="680">
                  <c:v>899</c:v>
                </c:pt>
                <c:pt idx="681">
                  <c:v>898</c:v>
                </c:pt>
                <c:pt idx="682">
                  <c:v>899</c:v>
                </c:pt>
                <c:pt idx="683">
                  <c:v>899</c:v>
                </c:pt>
                <c:pt idx="684">
                  <c:v>899</c:v>
                </c:pt>
                <c:pt idx="685">
                  <c:v>899</c:v>
                </c:pt>
                <c:pt idx="686">
                  <c:v>899</c:v>
                </c:pt>
                <c:pt idx="687">
                  <c:v>900</c:v>
                </c:pt>
                <c:pt idx="688">
                  <c:v>898</c:v>
                </c:pt>
                <c:pt idx="689">
                  <c:v>899</c:v>
                </c:pt>
                <c:pt idx="690">
                  <c:v>900</c:v>
                </c:pt>
                <c:pt idx="691">
                  <c:v>899</c:v>
                </c:pt>
                <c:pt idx="692">
                  <c:v>898</c:v>
                </c:pt>
                <c:pt idx="693">
                  <c:v>899</c:v>
                </c:pt>
                <c:pt idx="694">
                  <c:v>899</c:v>
                </c:pt>
                <c:pt idx="695">
                  <c:v>898</c:v>
                </c:pt>
                <c:pt idx="696">
                  <c:v>899</c:v>
                </c:pt>
                <c:pt idx="697">
                  <c:v>899</c:v>
                </c:pt>
                <c:pt idx="698">
                  <c:v>899</c:v>
                </c:pt>
                <c:pt idx="699">
                  <c:v>899</c:v>
                </c:pt>
                <c:pt idx="700">
                  <c:v>900</c:v>
                </c:pt>
                <c:pt idx="701">
                  <c:v>900</c:v>
                </c:pt>
                <c:pt idx="702">
                  <c:v>898</c:v>
                </c:pt>
                <c:pt idx="703">
                  <c:v>899</c:v>
                </c:pt>
                <c:pt idx="704">
                  <c:v>900</c:v>
                </c:pt>
                <c:pt idx="705">
                  <c:v>899</c:v>
                </c:pt>
                <c:pt idx="706">
                  <c:v>899</c:v>
                </c:pt>
                <c:pt idx="707">
                  <c:v>900</c:v>
                </c:pt>
                <c:pt idx="708">
                  <c:v>897</c:v>
                </c:pt>
                <c:pt idx="709">
                  <c:v>900</c:v>
                </c:pt>
                <c:pt idx="710">
                  <c:v>901</c:v>
                </c:pt>
                <c:pt idx="711">
                  <c:v>899</c:v>
                </c:pt>
                <c:pt idx="712">
                  <c:v>898</c:v>
                </c:pt>
                <c:pt idx="713">
                  <c:v>899</c:v>
                </c:pt>
                <c:pt idx="714">
                  <c:v>899</c:v>
                </c:pt>
                <c:pt idx="715">
                  <c:v>899</c:v>
                </c:pt>
                <c:pt idx="716">
                  <c:v>899</c:v>
                </c:pt>
                <c:pt idx="717">
                  <c:v>900</c:v>
                </c:pt>
                <c:pt idx="718">
                  <c:v>899</c:v>
                </c:pt>
                <c:pt idx="719">
                  <c:v>898</c:v>
                </c:pt>
                <c:pt idx="720">
                  <c:v>900</c:v>
                </c:pt>
                <c:pt idx="721">
                  <c:v>900</c:v>
                </c:pt>
                <c:pt idx="722">
                  <c:v>899</c:v>
                </c:pt>
                <c:pt idx="723">
                  <c:v>899</c:v>
                </c:pt>
                <c:pt idx="724">
                  <c:v>899</c:v>
                </c:pt>
                <c:pt idx="725">
                  <c:v>899</c:v>
                </c:pt>
                <c:pt idx="726">
                  <c:v>899</c:v>
                </c:pt>
                <c:pt idx="727">
                  <c:v>899</c:v>
                </c:pt>
                <c:pt idx="728">
                  <c:v>898</c:v>
                </c:pt>
                <c:pt idx="729">
                  <c:v>899</c:v>
                </c:pt>
                <c:pt idx="730">
                  <c:v>899</c:v>
                </c:pt>
                <c:pt idx="731">
                  <c:v>900</c:v>
                </c:pt>
                <c:pt idx="732">
                  <c:v>898</c:v>
                </c:pt>
                <c:pt idx="733">
                  <c:v>898</c:v>
                </c:pt>
                <c:pt idx="734">
                  <c:v>899</c:v>
                </c:pt>
                <c:pt idx="735">
                  <c:v>899</c:v>
                </c:pt>
                <c:pt idx="736">
                  <c:v>899</c:v>
                </c:pt>
                <c:pt idx="737">
                  <c:v>899</c:v>
                </c:pt>
                <c:pt idx="738">
                  <c:v>899</c:v>
                </c:pt>
                <c:pt idx="739">
                  <c:v>897</c:v>
                </c:pt>
                <c:pt idx="740">
                  <c:v>900</c:v>
                </c:pt>
                <c:pt idx="741">
                  <c:v>899</c:v>
                </c:pt>
                <c:pt idx="742">
                  <c:v>899</c:v>
                </c:pt>
                <c:pt idx="743">
                  <c:v>899</c:v>
                </c:pt>
                <c:pt idx="744">
                  <c:v>899</c:v>
                </c:pt>
                <c:pt idx="745">
                  <c:v>899</c:v>
                </c:pt>
                <c:pt idx="746">
                  <c:v>899</c:v>
                </c:pt>
                <c:pt idx="747">
                  <c:v>899</c:v>
                </c:pt>
                <c:pt idx="748">
                  <c:v>899</c:v>
                </c:pt>
                <c:pt idx="749">
                  <c:v>898</c:v>
                </c:pt>
                <c:pt idx="750">
                  <c:v>897</c:v>
                </c:pt>
                <c:pt idx="751">
                  <c:v>900</c:v>
                </c:pt>
                <c:pt idx="752">
                  <c:v>899</c:v>
                </c:pt>
                <c:pt idx="753">
                  <c:v>898</c:v>
                </c:pt>
                <c:pt idx="754">
                  <c:v>899</c:v>
                </c:pt>
                <c:pt idx="755">
                  <c:v>899</c:v>
                </c:pt>
                <c:pt idx="756">
                  <c:v>897</c:v>
                </c:pt>
                <c:pt idx="757">
                  <c:v>899</c:v>
                </c:pt>
                <c:pt idx="758">
                  <c:v>900</c:v>
                </c:pt>
                <c:pt idx="759">
                  <c:v>897</c:v>
                </c:pt>
                <c:pt idx="760">
                  <c:v>899</c:v>
                </c:pt>
                <c:pt idx="761">
                  <c:v>899</c:v>
                </c:pt>
                <c:pt idx="762">
                  <c:v>899</c:v>
                </c:pt>
                <c:pt idx="763">
                  <c:v>897</c:v>
                </c:pt>
                <c:pt idx="764">
                  <c:v>898</c:v>
                </c:pt>
                <c:pt idx="765">
                  <c:v>899</c:v>
                </c:pt>
                <c:pt idx="766">
                  <c:v>898</c:v>
                </c:pt>
                <c:pt idx="767">
                  <c:v>898</c:v>
                </c:pt>
                <c:pt idx="768">
                  <c:v>899</c:v>
                </c:pt>
                <c:pt idx="769">
                  <c:v>899</c:v>
                </c:pt>
                <c:pt idx="770">
                  <c:v>897</c:v>
                </c:pt>
                <c:pt idx="771">
                  <c:v>899</c:v>
                </c:pt>
                <c:pt idx="772">
                  <c:v>899</c:v>
                </c:pt>
                <c:pt idx="773">
                  <c:v>898</c:v>
                </c:pt>
                <c:pt idx="774">
                  <c:v>898</c:v>
                </c:pt>
                <c:pt idx="775">
                  <c:v>899</c:v>
                </c:pt>
                <c:pt idx="776">
                  <c:v>899</c:v>
                </c:pt>
                <c:pt idx="777">
                  <c:v>898</c:v>
                </c:pt>
                <c:pt idx="778">
                  <c:v>900</c:v>
                </c:pt>
                <c:pt idx="779">
                  <c:v>899</c:v>
                </c:pt>
                <c:pt idx="780">
                  <c:v>898</c:v>
                </c:pt>
                <c:pt idx="781">
                  <c:v>897</c:v>
                </c:pt>
                <c:pt idx="782">
                  <c:v>900</c:v>
                </c:pt>
                <c:pt idx="783">
                  <c:v>900</c:v>
                </c:pt>
                <c:pt idx="784">
                  <c:v>900</c:v>
                </c:pt>
                <c:pt idx="785">
                  <c:v>902</c:v>
                </c:pt>
                <c:pt idx="786">
                  <c:v>901</c:v>
                </c:pt>
                <c:pt idx="787">
                  <c:v>901</c:v>
                </c:pt>
                <c:pt idx="788">
                  <c:v>901</c:v>
                </c:pt>
                <c:pt idx="789">
                  <c:v>902</c:v>
                </c:pt>
                <c:pt idx="790">
                  <c:v>901</c:v>
                </c:pt>
                <c:pt idx="791">
                  <c:v>901</c:v>
                </c:pt>
                <c:pt idx="792">
                  <c:v>902</c:v>
                </c:pt>
                <c:pt idx="793">
                  <c:v>902</c:v>
                </c:pt>
                <c:pt idx="794">
                  <c:v>902</c:v>
                </c:pt>
                <c:pt idx="795">
                  <c:v>902</c:v>
                </c:pt>
                <c:pt idx="796">
                  <c:v>902</c:v>
                </c:pt>
                <c:pt idx="797">
                  <c:v>902</c:v>
                </c:pt>
                <c:pt idx="798">
                  <c:v>902</c:v>
                </c:pt>
                <c:pt idx="799">
                  <c:v>904</c:v>
                </c:pt>
                <c:pt idx="800">
                  <c:v>903</c:v>
                </c:pt>
                <c:pt idx="801">
                  <c:v>901</c:v>
                </c:pt>
                <c:pt idx="802">
                  <c:v>903</c:v>
                </c:pt>
                <c:pt idx="803">
                  <c:v>904</c:v>
                </c:pt>
                <c:pt idx="804">
                  <c:v>903</c:v>
                </c:pt>
                <c:pt idx="805">
                  <c:v>904</c:v>
                </c:pt>
                <c:pt idx="806">
                  <c:v>904</c:v>
                </c:pt>
                <c:pt idx="807">
                  <c:v>903</c:v>
                </c:pt>
                <c:pt idx="808">
                  <c:v>903</c:v>
                </c:pt>
                <c:pt idx="809">
                  <c:v>904</c:v>
                </c:pt>
                <c:pt idx="810">
                  <c:v>903</c:v>
                </c:pt>
                <c:pt idx="811">
                  <c:v>903</c:v>
                </c:pt>
                <c:pt idx="812">
                  <c:v>902</c:v>
                </c:pt>
                <c:pt idx="813">
                  <c:v>903</c:v>
                </c:pt>
                <c:pt idx="814">
                  <c:v>902</c:v>
                </c:pt>
                <c:pt idx="815">
                  <c:v>903</c:v>
                </c:pt>
                <c:pt idx="816">
                  <c:v>903</c:v>
                </c:pt>
                <c:pt idx="817">
                  <c:v>903</c:v>
                </c:pt>
                <c:pt idx="818">
                  <c:v>902</c:v>
                </c:pt>
                <c:pt idx="819">
                  <c:v>903</c:v>
                </c:pt>
                <c:pt idx="820">
                  <c:v>903</c:v>
                </c:pt>
                <c:pt idx="821">
                  <c:v>902</c:v>
                </c:pt>
                <c:pt idx="822">
                  <c:v>903</c:v>
                </c:pt>
                <c:pt idx="823">
                  <c:v>902</c:v>
                </c:pt>
                <c:pt idx="824">
                  <c:v>903</c:v>
                </c:pt>
                <c:pt idx="825">
                  <c:v>902</c:v>
                </c:pt>
                <c:pt idx="826">
                  <c:v>903</c:v>
                </c:pt>
                <c:pt idx="827">
                  <c:v>902</c:v>
                </c:pt>
                <c:pt idx="828">
                  <c:v>902</c:v>
                </c:pt>
                <c:pt idx="829">
                  <c:v>902</c:v>
                </c:pt>
                <c:pt idx="830">
                  <c:v>903</c:v>
                </c:pt>
                <c:pt idx="831">
                  <c:v>901</c:v>
                </c:pt>
                <c:pt idx="832">
                  <c:v>901</c:v>
                </c:pt>
                <c:pt idx="833">
                  <c:v>904</c:v>
                </c:pt>
                <c:pt idx="834">
                  <c:v>902</c:v>
                </c:pt>
                <c:pt idx="835">
                  <c:v>902</c:v>
                </c:pt>
                <c:pt idx="836">
                  <c:v>902</c:v>
                </c:pt>
                <c:pt idx="837">
                  <c:v>903</c:v>
                </c:pt>
                <c:pt idx="838">
                  <c:v>902</c:v>
                </c:pt>
                <c:pt idx="839">
                  <c:v>902</c:v>
                </c:pt>
                <c:pt idx="840">
                  <c:v>903</c:v>
                </c:pt>
                <c:pt idx="841">
                  <c:v>903</c:v>
                </c:pt>
                <c:pt idx="842">
                  <c:v>902</c:v>
                </c:pt>
                <c:pt idx="843">
                  <c:v>901</c:v>
                </c:pt>
                <c:pt idx="844">
                  <c:v>902</c:v>
                </c:pt>
                <c:pt idx="845">
                  <c:v>901</c:v>
                </c:pt>
                <c:pt idx="846">
                  <c:v>902</c:v>
                </c:pt>
                <c:pt idx="847">
                  <c:v>903</c:v>
                </c:pt>
                <c:pt idx="848">
                  <c:v>902</c:v>
                </c:pt>
                <c:pt idx="849">
                  <c:v>902</c:v>
                </c:pt>
                <c:pt idx="850">
                  <c:v>904</c:v>
                </c:pt>
                <c:pt idx="851">
                  <c:v>902</c:v>
                </c:pt>
                <c:pt idx="852">
                  <c:v>901</c:v>
                </c:pt>
                <c:pt idx="853">
                  <c:v>902</c:v>
                </c:pt>
                <c:pt idx="854">
                  <c:v>901</c:v>
                </c:pt>
                <c:pt idx="855">
                  <c:v>901</c:v>
                </c:pt>
                <c:pt idx="856">
                  <c:v>902</c:v>
                </c:pt>
                <c:pt idx="857">
                  <c:v>901</c:v>
                </c:pt>
                <c:pt idx="858">
                  <c:v>902</c:v>
                </c:pt>
                <c:pt idx="859">
                  <c:v>902</c:v>
                </c:pt>
                <c:pt idx="860">
                  <c:v>902</c:v>
                </c:pt>
                <c:pt idx="861">
                  <c:v>903</c:v>
                </c:pt>
                <c:pt idx="862">
                  <c:v>901</c:v>
                </c:pt>
                <c:pt idx="863">
                  <c:v>901</c:v>
                </c:pt>
                <c:pt idx="864">
                  <c:v>902</c:v>
                </c:pt>
                <c:pt idx="865">
                  <c:v>902</c:v>
                </c:pt>
                <c:pt idx="866">
                  <c:v>902</c:v>
                </c:pt>
                <c:pt idx="867">
                  <c:v>902</c:v>
                </c:pt>
                <c:pt idx="868">
                  <c:v>902</c:v>
                </c:pt>
                <c:pt idx="869">
                  <c:v>902</c:v>
                </c:pt>
                <c:pt idx="870">
                  <c:v>903</c:v>
                </c:pt>
                <c:pt idx="871">
                  <c:v>902</c:v>
                </c:pt>
                <c:pt idx="872">
                  <c:v>903</c:v>
                </c:pt>
                <c:pt idx="873">
                  <c:v>902</c:v>
                </c:pt>
                <c:pt idx="874">
                  <c:v>901</c:v>
                </c:pt>
                <c:pt idx="875">
                  <c:v>902</c:v>
                </c:pt>
                <c:pt idx="876">
                  <c:v>902</c:v>
                </c:pt>
                <c:pt idx="877">
                  <c:v>902</c:v>
                </c:pt>
                <c:pt idx="878">
                  <c:v>902</c:v>
                </c:pt>
                <c:pt idx="879">
                  <c:v>901</c:v>
                </c:pt>
                <c:pt idx="880">
                  <c:v>902</c:v>
                </c:pt>
                <c:pt idx="881">
                  <c:v>902</c:v>
                </c:pt>
                <c:pt idx="882">
                  <c:v>901</c:v>
                </c:pt>
                <c:pt idx="883">
                  <c:v>901</c:v>
                </c:pt>
                <c:pt idx="884">
                  <c:v>902</c:v>
                </c:pt>
                <c:pt idx="885">
                  <c:v>900</c:v>
                </c:pt>
                <c:pt idx="886">
                  <c:v>900</c:v>
                </c:pt>
                <c:pt idx="887">
                  <c:v>902</c:v>
                </c:pt>
                <c:pt idx="888">
                  <c:v>901</c:v>
                </c:pt>
                <c:pt idx="889">
                  <c:v>901</c:v>
                </c:pt>
                <c:pt idx="890">
                  <c:v>901</c:v>
                </c:pt>
                <c:pt idx="891">
                  <c:v>900</c:v>
                </c:pt>
                <c:pt idx="892">
                  <c:v>901</c:v>
                </c:pt>
                <c:pt idx="893">
                  <c:v>900</c:v>
                </c:pt>
                <c:pt idx="894">
                  <c:v>899</c:v>
                </c:pt>
                <c:pt idx="895">
                  <c:v>900</c:v>
                </c:pt>
                <c:pt idx="896">
                  <c:v>898</c:v>
                </c:pt>
                <c:pt idx="897">
                  <c:v>900</c:v>
                </c:pt>
                <c:pt idx="898">
                  <c:v>900</c:v>
                </c:pt>
                <c:pt idx="899">
                  <c:v>898</c:v>
                </c:pt>
                <c:pt idx="900">
                  <c:v>898</c:v>
                </c:pt>
                <c:pt idx="901">
                  <c:v>899</c:v>
                </c:pt>
                <c:pt idx="902">
                  <c:v>898</c:v>
                </c:pt>
                <c:pt idx="903">
                  <c:v>899</c:v>
                </c:pt>
                <c:pt idx="904">
                  <c:v>898</c:v>
                </c:pt>
                <c:pt idx="905">
                  <c:v>897</c:v>
                </c:pt>
                <c:pt idx="906">
                  <c:v>897</c:v>
                </c:pt>
                <c:pt idx="907">
                  <c:v>898</c:v>
                </c:pt>
                <c:pt idx="908">
                  <c:v>899</c:v>
                </c:pt>
                <c:pt idx="909">
                  <c:v>898</c:v>
                </c:pt>
                <c:pt idx="910">
                  <c:v>897</c:v>
                </c:pt>
                <c:pt idx="911">
                  <c:v>899</c:v>
                </c:pt>
                <c:pt idx="912">
                  <c:v>898</c:v>
                </c:pt>
                <c:pt idx="913">
                  <c:v>897</c:v>
                </c:pt>
                <c:pt idx="914">
                  <c:v>899</c:v>
                </c:pt>
                <c:pt idx="915">
                  <c:v>899</c:v>
                </c:pt>
                <c:pt idx="916">
                  <c:v>897</c:v>
                </c:pt>
                <c:pt idx="917">
                  <c:v>898</c:v>
                </c:pt>
                <c:pt idx="918">
                  <c:v>900</c:v>
                </c:pt>
                <c:pt idx="919">
                  <c:v>897</c:v>
                </c:pt>
                <c:pt idx="920">
                  <c:v>898</c:v>
                </c:pt>
                <c:pt idx="921">
                  <c:v>898</c:v>
                </c:pt>
                <c:pt idx="922">
                  <c:v>898</c:v>
                </c:pt>
                <c:pt idx="923">
                  <c:v>898</c:v>
                </c:pt>
                <c:pt idx="924">
                  <c:v>899</c:v>
                </c:pt>
                <c:pt idx="925">
                  <c:v>899</c:v>
                </c:pt>
                <c:pt idx="926">
                  <c:v>898</c:v>
                </c:pt>
                <c:pt idx="927">
                  <c:v>898</c:v>
                </c:pt>
                <c:pt idx="928">
                  <c:v>899</c:v>
                </c:pt>
                <c:pt idx="929">
                  <c:v>899</c:v>
                </c:pt>
                <c:pt idx="930">
                  <c:v>898</c:v>
                </c:pt>
                <c:pt idx="931">
                  <c:v>899</c:v>
                </c:pt>
                <c:pt idx="932">
                  <c:v>899</c:v>
                </c:pt>
                <c:pt idx="933">
                  <c:v>899</c:v>
                </c:pt>
                <c:pt idx="934">
                  <c:v>899</c:v>
                </c:pt>
                <c:pt idx="935">
                  <c:v>899</c:v>
                </c:pt>
                <c:pt idx="936">
                  <c:v>897</c:v>
                </c:pt>
                <c:pt idx="937">
                  <c:v>898</c:v>
                </c:pt>
                <c:pt idx="938">
                  <c:v>899</c:v>
                </c:pt>
                <c:pt idx="939">
                  <c:v>899</c:v>
                </c:pt>
                <c:pt idx="940">
                  <c:v>899</c:v>
                </c:pt>
                <c:pt idx="941">
                  <c:v>899</c:v>
                </c:pt>
                <c:pt idx="942">
                  <c:v>899</c:v>
                </c:pt>
                <c:pt idx="943">
                  <c:v>898</c:v>
                </c:pt>
                <c:pt idx="944">
                  <c:v>899</c:v>
                </c:pt>
                <c:pt idx="945">
                  <c:v>899</c:v>
                </c:pt>
                <c:pt idx="946">
                  <c:v>899</c:v>
                </c:pt>
                <c:pt idx="947">
                  <c:v>897</c:v>
                </c:pt>
                <c:pt idx="948">
                  <c:v>899</c:v>
                </c:pt>
                <c:pt idx="949">
                  <c:v>900</c:v>
                </c:pt>
                <c:pt idx="950">
                  <c:v>898</c:v>
                </c:pt>
                <c:pt idx="951">
                  <c:v>898</c:v>
                </c:pt>
                <c:pt idx="952">
                  <c:v>899</c:v>
                </c:pt>
                <c:pt idx="953">
                  <c:v>899</c:v>
                </c:pt>
                <c:pt idx="954">
                  <c:v>898</c:v>
                </c:pt>
                <c:pt idx="955">
                  <c:v>900</c:v>
                </c:pt>
                <c:pt idx="956">
                  <c:v>899</c:v>
                </c:pt>
                <c:pt idx="957">
                  <c:v>898</c:v>
                </c:pt>
                <c:pt idx="958">
                  <c:v>897</c:v>
                </c:pt>
                <c:pt idx="959">
                  <c:v>900</c:v>
                </c:pt>
                <c:pt idx="960">
                  <c:v>899</c:v>
                </c:pt>
                <c:pt idx="961">
                  <c:v>899</c:v>
                </c:pt>
                <c:pt idx="962">
                  <c:v>899</c:v>
                </c:pt>
                <c:pt idx="963">
                  <c:v>899</c:v>
                </c:pt>
                <c:pt idx="964">
                  <c:v>898</c:v>
                </c:pt>
                <c:pt idx="965">
                  <c:v>899</c:v>
                </c:pt>
                <c:pt idx="966">
                  <c:v>899</c:v>
                </c:pt>
                <c:pt idx="967">
                  <c:v>898</c:v>
                </c:pt>
                <c:pt idx="968">
                  <c:v>898</c:v>
                </c:pt>
                <c:pt idx="969">
                  <c:v>899</c:v>
                </c:pt>
                <c:pt idx="970">
                  <c:v>899</c:v>
                </c:pt>
                <c:pt idx="971">
                  <c:v>898</c:v>
                </c:pt>
                <c:pt idx="972">
                  <c:v>898</c:v>
                </c:pt>
                <c:pt idx="973">
                  <c:v>898</c:v>
                </c:pt>
                <c:pt idx="974">
                  <c:v>898</c:v>
                </c:pt>
                <c:pt idx="975">
                  <c:v>898</c:v>
                </c:pt>
                <c:pt idx="976">
                  <c:v>899</c:v>
                </c:pt>
                <c:pt idx="977">
                  <c:v>899</c:v>
                </c:pt>
                <c:pt idx="978">
                  <c:v>896</c:v>
                </c:pt>
                <c:pt idx="979">
                  <c:v>900</c:v>
                </c:pt>
                <c:pt idx="980">
                  <c:v>900</c:v>
                </c:pt>
                <c:pt idx="981">
                  <c:v>898</c:v>
                </c:pt>
                <c:pt idx="982">
                  <c:v>899</c:v>
                </c:pt>
                <c:pt idx="983">
                  <c:v>899</c:v>
                </c:pt>
                <c:pt idx="984">
                  <c:v>899</c:v>
                </c:pt>
                <c:pt idx="985">
                  <c:v>898</c:v>
                </c:pt>
                <c:pt idx="986">
                  <c:v>899</c:v>
                </c:pt>
                <c:pt idx="987">
                  <c:v>899</c:v>
                </c:pt>
                <c:pt idx="988">
                  <c:v>898</c:v>
                </c:pt>
                <c:pt idx="989">
                  <c:v>898</c:v>
                </c:pt>
                <c:pt idx="990">
                  <c:v>899</c:v>
                </c:pt>
                <c:pt idx="991">
                  <c:v>899</c:v>
                </c:pt>
                <c:pt idx="992">
                  <c:v>898</c:v>
                </c:pt>
                <c:pt idx="993">
                  <c:v>898</c:v>
                </c:pt>
                <c:pt idx="994">
                  <c:v>899</c:v>
                </c:pt>
                <c:pt idx="995">
                  <c:v>898</c:v>
                </c:pt>
                <c:pt idx="996">
                  <c:v>899</c:v>
                </c:pt>
                <c:pt idx="997">
                  <c:v>899</c:v>
                </c:pt>
                <c:pt idx="998">
                  <c:v>897</c:v>
                </c:pt>
                <c:pt idx="999">
                  <c:v>898</c:v>
                </c:pt>
                <c:pt idx="1000">
                  <c:v>899</c:v>
                </c:pt>
                <c:pt idx="1001">
                  <c:v>897</c:v>
                </c:pt>
                <c:pt idx="1002">
                  <c:v>898</c:v>
                </c:pt>
                <c:pt idx="1003">
                  <c:v>899</c:v>
                </c:pt>
                <c:pt idx="1004">
                  <c:v>898</c:v>
                </c:pt>
                <c:pt idx="1005">
                  <c:v>899</c:v>
                </c:pt>
                <c:pt idx="1006">
                  <c:v>897</c:v>
                </c:pt>
                <c:pt idx="1007">
                  <c:v>899</c:v>
                </c:pt>
                <c:pt idx="1008">
                  <c:v>899</c:v>
                </c:pt>
                <c:pt idx="1009">
                  <c:v>897</c:v>
                </c:pt>
                <c:pt idx="1010">
                  <c:v>900</c:v>
                </c:pt>
                <c:pt idx="1011">
                  <c:v>899</c:v>
                </c:pt>
                <c:pt idx="1012">
                  <c:v>898</c:v>
                </c:pt>
                <c:pt idx="1013">
                  <c:v>898</c:v>
                </c:pt>
                <c:pt idx="1014">
                  <c:v>899</c:v>
                </c:pt>
                <c:pt idx="1015">
                  <c:v>898</c:v>
                </c:pt>
                <c:pt idx="1016">
                  <c:v>898</c:v>
                </c:pt>
                <c:pt idx="1017">
                  <c:v>899</c:v>
                </c:pt>
                <c:pt idx="1018">
                  <c:v>898</c:v>
                </c:pt>
                <c:pt idx="1019">
                  <c:v>898</c:v>
                </c:pt>
                <c:pt idx="1020">
                  <c:v>897</c:v>
                </c:pt>
                <c:pt idx="1021">
                  <c:v>900</c:v>
                </c:pt>
                <c:pt idx="1022">
                  <c:v>898</c:v>
                </c:pt>
                <c:pt idx="1023">
                  <c:v>898</c:v>
                </c:pt>
                <c:pt idx="1024">
                  <c:v>899</c:v>
                </c:pt>
                <c:pt idx="1025">
                  <c:v>898</c:v>
                </c:pt>
                <c:pt idx="1026">
                  <c:v>897</c:v>
                </c:pt>
                <c:pt idx="1027">
                  <c:v>899</c:v>
                </c:pt>
                <c:pt idx="1028">
                  <c:v>898</c:v>
                </c:pt>
                <c:pt idx="1029">
                  <c:v>897</c:v>
                </c:pt>
                <c:pt idx="1030">
                  <c:v>898</c:v>
                </c:pt>
                <c:pt idx="1031">
                  <c:v>898</c:v>
                </c:pt>
                <c:pt idx="1032">
                  <c:v>898</c:v>
                </c:pt>
                <c:pt idx="1033">
                  <c:v>898</c:v>
                </c:pt>
                <c:pt idx="1034">
                  <c:v>899</c:v>
                </c:pt>
                <c:pt idx="1035">
                  <c:v>898</c:v>
                </c:pt>
                <c:pt idx="1036">
                  <c:v>898</c:v>
                </c:pt>
                <c:pt idx="1037">
                  <c:v>898</c:v>
                </c:pt>
                <c:pt idx="1038">
                  <c:v>899</c:v>
                </c:pt>
                <c:pt idx="1039">
                  <c:v>897</c:v>
                </c:pt>
                <c:pt idx="1040">
                  <c:v>898</c:v>
                </c:pt>
                <c:pt idx="1041">
                  <c:v>899</c:v>
                </c:pt>
                <c:pt idx="1042">
                  <c:v>898</c:v>
                </c:pt>
                <c:pt idx="1043">
                  <c:v>898</c:v>
                </c:pt>
                <c:pt idx="1044">
                  <c:v>899</c:v>
                </c:pt>
                <c:pt idx="1045">
                  <c:v>900</c:v>
                </c:pt>
                <c:pt idx="1046">
                  <c:v>899</c:v>
                </c:pt>
                <c:pt idx="1047">
                  <c:v>901</c:v>
                </c:pt>
                <c:pt idx="1048">
                  <c:v>901</c:v>
                </c:pt>
                <c:pt idx="1049">
                  <c:v>901</c:v>
                </c:pt>
                <c:pt idx="1050">
                  <c:v>901</c:v>
                </c:pt>
                <c:pt idx="1051">
                  <c:v>901</c:v>
                </c:pt>
                <c:pt idx="1052">
                  <c:v>902</c:v>
                </c:pt>
                <c:pt idx="1053">
                  <c:v>902</c:v>
                </c:pt>
                <c:pt idx="1054">
                  <c:v>903</c:v>
                </c:pt>
                <c:pt idx="1055">
                  <c:v>902</c:v>
                </c:pt>
                <c:pt idx="1056">
                  <c:v>902</c:v>
                </c:pt>
                <c:pt idx="1057">
                  <c:v>902</c:v>
                </c:pt>
                <c:pt idx="1058">
                  <c:v>904</c:v>
                </c:pt>
                <c:pt idx="1059">
                  <c:v>903</c:v>
                </c:pt>
                <c:pt idx="1060">
                  <c:v>903</c:v>
                </c:pt>
                <c:pt idx="1061">
                  <c:v>903</c:v>
                </c:pt>
                <c:pt idx="1062">
                  <c:v>902</c:v>
                </c:pt>
                <c:pt idx="1063">
                  <c:v>903</c:v>
                </c:pt>
                <c:pt idx="1064">
                  <c:v>903</c:v>
                </c:pt>
                <c:pt idx="1065">
                  <c:v>903</c:v>
                </c:pt>
                <c:pt idx="1066">
                  <c:v>902</c:v>
                </c:pt>
                <c:pt idx="1067">
                  <c:v>904</c:v>
                </c:pt>
                <c:pt idx="1068">
                  <c:v>903</c:v>
                </c:pt>
                <c:pt idx="1069">
                  <c:v>903</c:v>
                </c:pt>
                <c:pt idx="1070">
                  <c:v>902</c:v>
                </c:pt>
                <c:pt idx="1071">
                  <c:v>903</c:v>
                </c:pt>
                <c:pt idx="1072">
                  <c:v>903</c:v>
                </c:pt>
                <c:pt idx="1073">
                  <c:v>902</c:v>
                </c:pt>
                <c:pt idx="1074">
                  <c:v>902</c:v>
                </c:pt>
                <c:pt idx="1075">
                  <c:v>903</c:v>
                </c:pt>
                <c:pt idx="1076">
                  <c:v>902</c:v>
                </c:pt>
                <c:pt idx="1077">
                  <c:v>902</c:v>
                </c:pt>
                <c:pt idx="1078">
                  <c:v>903</c:v>
                </c:pt>
                <c:pt idx="1079">
                  <c:v>902</c:v>
                </c:pt>
                <c:pt idx="1080">
                  <c:v>902</c:v>
                </c:pt>
                <c:pt idx="1081">
                  <c:v>903</c:v>
                </c:pt>
                <c:pt idx="1082">
                  <c:v>900</c:v>
                </c:pt>
                <c:pt idx="1083">
                  <c:v>902</c:v>
                </c:pt>
                <c:pt idx="1084">
                  <c:v>903</c:v>
                </c:pt>
                <c:pt idx="1085">
                  <c:v>902</c:v>
                </c:pt>
                <c:pt idx="1086">
                  <c:v>902</c:v>
                </c:pt>
                <c:pt idx="1087">
                  <c:v>903</c:v>
                </c:pt>
                <c:pt idx="1088">
                  <c:v>902</c:v>
                </c:pt>
                <c:pt idx="1089">
                  <c:v>902</c:v>
                </c:pt>
                <c:pt idx="1090">
                  <c:v>902</c:v>
                </c:pt>
                <c:pt idx="1091">
                  <c:v>902</c:v>
                </c:pt>
                <c:pt idx="1092">
                  <c:v>902</c:v>
                </c:pt>
                <c:pt idx="1093">
                  <c:v>900</c:v>
                </c:pt>
                <c:pt idx="1094">
                  <c:v>902</c:v>
                </c:pt>
                <c:pt idx="1095">
                  <c:v>902</c:v>
                </c:pt>
                <c:pt idx="1096">
                  <c:v>902</c:v>
                </c:pt>
                <c:pt idx="1097">
                  <c:v>902</c:v>
                </c:pt>
                <c:pt idx="1098">
                  <c:v>902</c:v>
                </c:pt>
                <c:pt idx="1099">
                  <c:v>902</c:v>
                </c:pt>
                <c:pt idx="1100">
                  <c:v>903</c:v>
                </c:pt>
                <c:pt idx="1101">
                  <c:v>902</c:v>
                </c:pt>
                <c:pt idx="1102">
                  <c:v>901</c:v>
                </c:pt>
                <c:pt idx="1103">
                  <c:v>902</c:v>
                </c:pt>
                <c:pt idx="1104">
                  <c:v>902</c:v>
                </c:pt>
                <c:pt idx="1105">
                  <c:v>902</c:v>
                </c:pt>
                <c:pt idx="1106">
                  <c:v>902</c:v>
                </c:pt>
                <c:pt idx="1107">
                  <c:v>902</c:v>
                </c:pt>
                <c:pt idx="1108">
                  <c:v>902</c:v>
                </c:pt>
                <c:pt idx="1109">
                  <c:v>901</c:v>
                </c:pt>
                <c:pt idx="1110">
                  <c:v>902</c:v>
                </c:pt>
                <c:pt idx="1111">
                  <c:v>903</c:v>
                </c:pt>
                <c:pt idx="1112">
                  <c:v>901</c:v>
                </c:pt>
                <c:pt idx="1113">
                  <c:v>901</c:v>
                </c:pt>
                <c:pt idx="1114">
                  <c:v>902</c:v>
                </c:pt>
                <c:pt idx="1115">
                  <c:v>902</c:v>
                </c:pt>
                <c:pt idx="1116">
                  <c:v>902</c:v>
                </c:pt>
                <c:pt idx="1117">
                  <c:v>903</c:v>
                </c:pt>
                <c:pt idx="1118">
                  <c:v>902</c:v>
                </c:pt>
                <c:pt idx="1119">
                  <c:v>902</c:v>
                </c:pt>
                <c:pt idx="1120">
                  <c:v>902</c:v>
                </c:pt>
                <c:pt idx="1121">
                  <c:v>902</c:v>
                </c:pt>
                <c:pt idx="1122">
                  <c:v>901</c:v>
                </c:pt>
                <c:pt idx="1123">
                  <c:v>901</c:v>
                </c:pt>
                <c:pt idx="1124">
                  <c:v>901</c:v>
                </c:pt>
                <c:pt idx="1125">
                  <c:v>900</c:v>
                </c:pt>
                <c:pt idx="1126">
                  <c:v>902</c:v>
                </c:pt>
                <c:pt idx="1127">
                  <c:v>901</c:v>
                </c:pt>
                <c:pt idx="1128">
                  <c:v>900</c:v>
                </c:pt>
                <c:pt idx="1129">
                  <c:v>900</c:v>
                </c:pt>
                <c:pt idx="1130">
                  <c:v>900</c:v>
                </c:pt>
                <c:pt idx="1131">
                  <c:v>900</c:v>
                </c:pt>
                <c:pt idx="1132">
                  <c:v>900</c:v>
                </c:pt>
                <c:pt idx="1133">
                  <c:v>901</c:v>
                </c:pt>
                <c:pt idx="1134">
                  <c:v>900</c:v>
                </c:pt>
                <c:pt idx="1135">
                  <c:v>897</c:v>
                </c:pt>
                <c:pt idx="1136">
                  <c:v>900</c:v>
                </c:pt>
                <c:pt idx="1137">
                  <c:v>899</c:v>
                </c:pt>
                <c:pt idx="1138">
                  <c:v>899</c:v>
                </c:pt>
                <c:pt idx="1139">
                  <c:v>899</c:v>
                </c:pt>
                <c:pt idx="1140">
                  <c:v>899</c:v>
                </c:pt>
                <c:pt idx="1141">
                  <c:v>898</c:v>
                </c:pt>
                <c:pt idx="1142">
                  <c:v>899</c:v>
                </c:pt>
                <c:pt idx="1143">
                  <c:v>900</c:v>
                </c:pt>
                <c:pt idx="1144">
                  <c:v>899</c:v>
                </c:pt>
                <c:pt idx="1145">
                  <c:v>899</c:v>
                </c:pt>
                <c:pt idx="1146">
                  <c:v>898</c:v>
                </c:pt>
                <c:pt idx="1147">
                  <c:v>900</c:v>
                </c:pt>
                <c:pt idx="1148">
                  <c:v>899</c:v>
                </c:pt>
                <c:pt idx="1149">
                  <c:v>898</c:v>
                </c:pt>
                <c:pt idx="1150">
                  <c:v>899</c:v>
                </c:pt>
                <c:pt idx="1151">
                  <c:v>899</c:v>
                </c:pt>
                <c:pt idx="1152">
                  <c:v>898</c:v>
                </c:pt>
                <c:pt idx="1153">
                  <c:v>899</c:v>
                </c:pt>
                <c:pt idx="1154">
                  <c:v>899</c:v>
                </c:pt>
                <c:pt idx="1155">
                  <c:v>897</c:v>
                </c:pt>
                <c:pt idx="1156">
                  <c:v>900</c:v>
                </c:pt>
                <c:pt idx="1157">
                  <c:v>899</c:v>
                </c:pt>
                <c:pt idx="1158">
                  <c:v>899</c:v>
                </c:pt>
                <c:pt idx="1159">
                  <c:v>899</c:v>
                </c:pt>
                <c:pt idx="1160">
                  <c:v>899</c:v>
                </c:pt>
                <c:pt idx="1161">
                  <c:v>898</c:v>
                </c:pt>
                <c:pt idx="1162">
                  <c:v>899</c:v>
                </c:pt>
                <c:pt idx="1163">
                  <c:v>899</c:v>
                </c:pt>
                <c:pt idx="1164">
                  <c:v>901</c:v>
                </c:pt>
                <c:pt idx="1165">
                  <c:v>899</c:v>
                </c:pt>
                <c:pt idx="1166">
                  <c:v>898</c:v>
                </c:pt>
                <c:pt idx="1167">
                  <c:v>900</c:v>
                </c:pt>
                <c:pt idx="1168">
                  <c:v>899</c:v>
                </c:pt>
                <c:pt idx="1169">
                  <c:v>899</c:v>
                </c:pt>
                <c:pt idx="1170">
                  <c:v>900</c:v>
                </c:pt>
                <c:pt idx="1171">
                  <c:v>900</c:v>
                </c:pt>
                <c:pt idx="1172">
                  <c:v>899</c:v>
                </c:pt>
                <c:pt idx="1173">
                  <c:v>900</c:v>
                </c:pt>
                <c:pt idx="1174">
                  <c:v>899</c:v>
                </c:pt>
                <c:pt idx="1175">
                  <c:v>899</c:v>
                </c:pt>
                <c:pt idx="1176">
                  <c:v>899</c:v>
                </c:pt>
                <c:pt idx="1177">
                  <c:v>900</c:v>
                </c:pt>
                <c:pt idx="1178">
                  <c:v>899</c:v>
                </c:pt>
                <c:pt idx="1179">
                  <c:v>900</c:v>
                </c:pt>
                <c:pt idx="1180">
                  <c:v>900</c:v>
                </c:pt>
                <c:pt idx="1181">
                  <c:v>899</c:v>
                </c:pt>
                <c:pt idx="1182">
                  <c:v>899</c:v>
                </c:pt>
                <c:pt idx="1183">
                  <c:v>899</c:v>
                </c:pt>
                <c:pt idx="1184">
                  <c:v>899</c:v>
                </c:pt>
                <c:pt idx="1185">
                  <c:v>899</c:v>
                </c:pt>
                <c:pt idx="1186">
                  <c:v>899</c:v>
                </c:pt>
                <c:pt idx="1187">
                  <c:v>900</c:v>
                </c:pt>
                <c:pt idx="1188">
                  <c:v>899</c:v>
                </c:pt>
                <c:pt idx="1189">
                  <c:v>900</c:v>
                </c:pt>
                <c:pt idx="1190">
                  <c:v>900</c:v>
                </c:pt>
                <c:pt idx="1191">
                  <c:v>899</c:v>
                </c:pt>
                <c:pt idx="1192">
                  <c:v>898</c:v>
                </c:pt>
                <c:pt idx="1193">
                  <c:v>901</c:v>
                </c:pt>
                <c:pt idx="1194">
                  <c:v>899</c:v>
                </c:pt>
                <c:pt idx="1195">
                  <c:v>899</c:v>
                </c:pt>
                <c:pt idx="1196">
                  <c:v>900</c:v>
                </c:pt>
                <c:pt idx="1197">
                  <c:v>898</c:v>
                </c:pt>
                <c:pt idx="1198">
                  <c:v>900</c:v>
                </c:pt>
                <c:pt idx="1199">
                  <c:v>899</c:v>
                </c:pt>
                <c:pt idx="1200">
                  <c:v>900</c:v>
                </c:pt>
                <c:pt idx="1201">
                  <c:v>899</c:v>
                </c:pt>
                <c:pt idx="1202">
                  <c:v>899</c:v>
                </c:pt>
                <c:pt idx="1203">
                  <c:v>899</c:v>
                </c:pt>
                <c:pt idx="1204">
                  <c:v>899</c:v>
                </c:pt>
                <c:pt idx="1205">
                  <c:v>898</c:v>
                </c:pt>
                <c:pt idx="1206">
                  <c:v>900</c:v>
                </c:pt>
                <c:pt idx="1207">
                  <c:v>900</c:v>
                </c:pt>
                <c:pt idx="1208">
                  <c:v>897</c:v>
                </c:pt>
                <c:pt idx="1209">
                  <c:v>899</c:v>
                </c:pt>
                <c:pt idx="1210">
                  <c:v>899</c:v>
                </c:pt>
                <c:pt idx="1211">
                  <c:v>900</c:v>
                </c:pt>
                <c:pt idx="1212">
                  <c:v>899</c:v>
                </c:pt>
                <c:pt idx="1213">
                  <c:v>899</c:v>
                </c:pt>
                <c:pt idx="1214">
                  <c:v>899</c:v>
                </c:pt>
                <c:pt idx="1215">
                  <c:v>899</c:v>
                </c:pt>
                <c:pt idx="1216">
                  <c:v>900</c:v>
                </c:pt>
                <c:pt idx="1217">
                  <c:v>899</c:v>
                </c:pt>
                <c:pt idx="1218">
                  <c:v>898</c:v>
                </c:pt>
                <c:pt idx="1219">
                  <c:v>899</c:v>
                </c:pt>
                <c:pt idx="1220">
                  <c:v>900</c:v>
                </c:pt>
                <c:pt idx="1221">
                  <c:v>900</c:v>
                </c:pt>
                <c:pt idx="1222">
                  <c:v>899</c:v>
                </c:pt>
                <c:pt idx="1223">
                  <c:v>899</c:v>
                </c:pt>
                <c:pt idx="1224">
                  <c:v>899</c:v>
                </c:pt>
                <c:pt idx="1225">
                  <c:v>899</c:v>
                </c:pt>
                <c:pt idx="1226">
                  <c:v>899</c:v>
                </c:pt>
                <c:pt idx="1227">
                  <c:v>900</c:v>
                </c:pt>
                <c:pt idx="1228">
                  <c:v>899</c:v>
                </c:pt>
                <c:pt idx="1229">
                  <c:v>900</c:v>
                </c:pt>
                <c:pt idx="1230">
                  <c:v>899</c:v>
                </c:pt>
                <c:pt idx="1231">
                  <c:v>899</c:v>
                </c:pt>
                <c:pt idx="1232">
                  <c:v>899</c:v>
                </c:pt>
                <c:pt idx="1233">
                  <c:v>900</c:v>
                </c:pt>
                <c:pt idx="1234">
                  <c:v>899</c:v>
                </c:pt>
                <c:pt idx="1235">
                  <c:v>899</c:v>
                </c:pt>
                <c:pt idx="1236">
                  <c:v>900</c:v>
                </c:pt>
                <c:pt idx="1237">
                  <c:v>899</c:v>
                </c:pt>
                <c:pt idx="1238">
                  <c:v>900</c:v>
                </c:pt>
                <c:pt idx="1239">
                  <c:v>897</c:v>
                </c:pt>
                <c:pt idx="1240">
                  <c:v>900</c:v>
                </c:pt>
                <c:pt idx="1241">
                  <c:v>900</c:v>
                </c:pt>
                <c:pt idx="1242">
                  <c:v>900</c:v>
                </c:pt>
                <c:pt idx="1243">
                  <c:v>899</c:v>
                </c:pt>
                <c:pt idx="1244">
                  <c:v>899</c:v>
                </c:pt>
                <c:pt idx="1245">
                  <c:v>898</c:v>
                </c:pt>
                <c:pt idx="1246">
                  <c:v>899</c:v>
                </c:pt>
                <c:pt idx="1247">
                  <c:v>899</c:v>
                </c:pt>
                <c:pt idx="1248">
                  <c:v>899</c:v>
                </c:pt>
                <c:pt idx="1249">
                  <c:v>900</c:v>
                </c:pt>
                <c:pt idx="1250">
                  <c:v>899</c:v>
                </c:pt>
                <c:pt idx="1251">
                  <c:v>898</c:v>
                </c:pt>
                <c:pt idx="1252">
                  <c:v>899</c:v>
                </c:pt>
                <c:pt idx="1253">
                  <c:v>899</c:v>
                </c:pt>
                <c:pt idx="1254">
                  <c:v>898</c:v>
                </c:pt>
                <c:pt idx="1255">
                  <c:v>898</c:v>
                </c:pt>
                <c:pt idx="1256">
                  <c:v>899</c:v>
                </c:pt>
                <c:pt idx="1257">
                  <c:v>899</c:v>
                </c:pt>
                <c:pt idx="1258">
                  <c:v>898</c:v>
                </c:pt>
                <c:pt idx="1259">
                  <c:v>899</c:v>
                </c:pt>
                <c:pt idx="1260">
                  <c:v>900</c:v>
                </c:pt>
                <c:pt idx="1261">
                  <c:v>898</c:v>
                </c:pt>
                <c:pt idx="1262">
                  <c:v>899</c:v>
                </c:pt>
                <c:pt idx="1263">
                  <c:v>900</c:v>
                </c:pt>
                <c:pt idx="1264">
                  <c:v>898</c:v>
                </c:pt>
                <c:pt idx="1265">
                  <c:v>899</c:v>
                </c:pt>
                <c:pt idx="1266">
                  <c:v>899</c:v>
                </c:pt>
                <c:pt idx="1267">
                  <c:v>899</c:v>
                </c:pt>
                <c:pt idx="1268">
                  <c:v>899</c:v>
                </c:pt>
                <c:pt idx="1269">
                  <c:v>899</c:v>
                </c:pt>
                <c:pt idx="1270">
                  <c:v>898</c:v>
                </c:pt>
                <c:pt idx="1271">
                  <c:v>899</c:v>
                </c:pt>
                <c:pt idx="1272">
                  <c:v>898</c:v>
                </c:pt>
                <c:pt idx="1273">
                  <c:v>899</c:v>
                </c:pt>
                <c:pt idx="1274">
                  <c:v>899</c:v>
                </c:pt>
                <c:pt idx="1275">
                  <c:v>898</c:v>
                </c:pt>
                <c:pt idx="1276">
                  <c:v>900</c:v>
                </c:pt>
                <c:pt idx="1277">
                  <c:v>899</c:v>
                </c:pt>
                <c:pt idx="1278">
                  <c:v>898</c:v>
                </c:pt>
                <c:pt idx="1279">
                  <c:v>899</c:v>
                </c:pt>
                <c:pt idx="1280">
                  <c:v>899</c:v>
                </c:pt>
                <c:pt idx="1281">
                  <c:v>897</c:v>
                </c:pt>
                <c:pt idx="1282">
                  <c:v>900</c:v>
                </c:pt>
                <c:pt idx="1283">
                  <c:v>899</c:v>
                </c:pt>
                <c:pt idx="1284">
                  <c:v>899</c:v>
                </c:pt>
                <c:pt idx="1285">
                  <c:v>899</c:v>
                </c:pt>
                <c:pt idx="1286">
                  <c:v>900</c:v>
                </c:pt>
                <c:pt idx="1287">
                  <c:v>900</c:v>
                </c:pt>
                <c:pt idx="1288">
                  <c:v>899</c:v>
                </c:pt>
                <c:pt idx="1289">
                  <c:v>901</c:v>
                </c:pt>
                <c:pt idx="1290">
                  <c:v>901</c:v>
                </c:pt>
                <c:pt idx="1291">
                  <c:v>900</c:v>
                </c:pt>
                <c:pt idx="1292">
                  <c:v>899</c:v>
                </c:pt>
                <c:pt idx="1293">
                  <c:v>900</c:v>
                </c:pt>
                <c:pt idx="1294">
                  <c:v>901</c:v>
                </c:pt>
                <c:pt idx="1295">
                  <c:v>900</c:v>
                </c:pt>
                <c:pt idx="1296">
                  <c:v>902</c:v>
                </c:pt>
                <c:pt idx="1297">
                  <c:v>901</c:v>
                </c:pt>
                <c:pt idx="1298">
                  <c:v>900</c:v>
                </c:pt>
                <c:pt idx="1299">
                  <c:v>901</c:v>
                </c:pt>
                <c:pt idx="1300">
                  <c:v>901</c:v>
                </c:pt>
                <c:pt idx="1301">
                  <c:v>900</c:v>
                </c:pt>
                <c:pt idx="1302">
                  <c:v>901</c:v>
                </c:pt>
                <c:pt idx="1303">
                  <c:v>901</c:v>
                </c:pt>
                <c:pt idx="1304">
                  <c:v>900</c:v>
                </c:pt>
                <c:pt idx="1305">
                  <c:v>901</c:v>
                </c:pt>
                <c:pt idx="1306">
                  <c:v>901</c:v>
                </c:pt>
                <c:pt idx="1307">
                  <c:v>902</c:v>
                </c:pt>
                <c:pt idx="1308">
                  <c:v>901</c:v>
                </c:pt>
                <c:pt idx="1309">
                  <c:v>902</c:v>
                </c:pt>
                <c:pt idx="1310">
                  <c:v>903</c:v>
                </c:pt>
                <c:pt idx="1311">
                  <c:v>902</c:v>
                </c:pt>
                <c:pt idx="1312">
                  <c:v>902</c:v>
                </c:pt>
                <c:pt idx="1313">
                  <c:v>902</c:v>
                </c:pt>
                <c:pt idx="1314">
                  <c:v>902</c:v>
                </c:pt>
                <c:pt idx="1315">
                  <c:v>901</c:v>
                </c:pt>
                <c:pt idx="1316">
                  <c:v>903</c:v>
                </c:pt>
                <c:pt idx="1317">
                  <c:v>902</c:v>
                </c:pt>
                <c:pt idx="1318">
                  <c:v>900</c:v>
                </c:pt>
                <c:pt idx="1319">
                  <c:v>902</c:v>
                </c:pt>
                <c:pt idx="1320">
                  <c:v>901</c:v>
                </c:pt>
                <c:pt idx="1321">
                  <c:v>901</c:v>
                </c:pt>
                <c:pt idx="1322">
                  <c:v>902</c:v>
                </c:pt>
                <c:pt idx="1323">
                  <c:v>901</c:v>
                </c:pt>
                <c:pt idx="1324">
                  <c:v>901</c:v>
                </c:pt>
                <c:pt idx="1325">
                  <c:v>902</c:v>
                </c:pt>
                <c:pt idx="1326">
                  <c:v>901</c:v>
                </c:pt>
                <c:pt idx="1327">
                  <c:v>902</c:v>
                </c:pt>
                <c:pt idx="1328">
                  <c:v>901</c:v>
                </c:pt>
                <c:pt idx="1329">
                  <c:v>902</c:v>
                </c:pt>
                <c:pt idx="1330">
                  <c:v>901</c:v>
                </c:pt>
                <c:pt idx="1331">
                  <c:v>900</c:v>
                </c:pt>
                <c:pt idx="1332">
                  <c:v>901</c:v>
                </c:pt>
                <c:pt idx="1333">
                  <c:v>902</c:v>
                </c:pt>
                <c:pt idx="1334">
                  <c:v>902</c:v>
                </c:pt>
                <c:pt idx="1335">
                  <c:v>901</c:v>
                </c:pt>
                <c:pt idx="1336">
                  <c:v>902</c:v>
                </c:pt>
                <c:pt idx="1337">
                  <c:v>900</c:v>
                </c:pt>
                <c:pt idx="1338">
                  <c:v>902</c:v>
                </c:pt>
                <c:pt idx="1339">
                  <c:v>901</c:v>
                </c:pt>
                <c:pt idx="1340">
                  <c:v>901</c:v>
                </c:pt>
                <c:pt idx="1341">
                  <c:v>901</c:v>
                </c:pt>
                <c:pt idx="1342">
                  <c:v>901</c:v>
                </c:pt>
                <c:pt idx="1343">
                  <c:v>901</c:v>
                </c:pt>
                <c:pt idx="1344">
                  <c:v>900</c:v>
                </c:pt>
                <c:pt idx="1345">
                  <c:v>900</c:v>
                </c:pt>
                <c:pt idx="1346">
                  <c:v>900</c:v>
                </c:pt>
                <c:pt idx="1347">
                  <c:v>900</c:v>
                </c:pt>
                <c:pt idx="1348">
                  <c:v>900</c:v>
                </c:pt>
                <c:pt idx="1349">
                  <c:v>900</c:v>
                </c:pt>
                <c:pt idx="1350">
                  <c:v>900</c:v>
                </c:pt>
                <c:pt idx="1351">
                  <c:v>899</c:v>
                </c:pt>
                <c:pt idx="1352">
                  <c:v>901</c:v>
                </c:pt>
                <c:pt idx="1353">
                  <c:v>901</c:v>
                </c:pt>
                <c:pt idx="1354">
                  <c:v>898</c:v>
                </c:pt>
                <c:pt idx="1355">
                  <c:v>900</c:v>
                </c:pt>
                <c:pt idx="1356">
                  <c:v>901</c:v>
                </c:pt>
                <c:pt idx="1357">
                  <c:v>901</c:v>
                </c:pt>
                <c:pt idx="1358">
                  <c:v>900</c:v>
                </c:pt>
                <c:pt idx="1359">
                  <c:v>901</c:v>
                </c:pt>
                <c:pt idx="1360">
                  <c:v>900</c:v>
                </c:pt>
                <c:pt idx="1361">
                  <c:v>901</c:v>
                </c:pt>
                <c:pt idx="1362">
                  <c:v>900</c:v>
                </c:pt>
                <c:pt idx="1363">
                  <c:v>900</c:v>
                </c:pt>
                <c:pt idx="1364">
                  <c:v>900</c:v>
                </c:pt>
                <c:pt idx="1365">
                  <c:v>899</c:v>
                </c:pt>
                <c:pt idx="1366">
                  <c:v>901</c:v>
                </c:pt>
                <c:pt idx="1367">
                  <c:v>900</c:v>
                </c:pt>
                <c:pt idx="1368">
                  <c:v>900</c:v>
                </c:pt>
                <c:pt idx="1369">
                  <c:v>900</c:v>
                </c:pt>
                <c:pt idx="1370">
                  <c:v>900</c:v>
                </c:pt>
                <c:pt idx="1371">
                  <c:v>900</c:v>
                </c:pt>
                <c:pt idx="1372">
                  <c:v>901</c:v>
                </c:pt>
                <c:pt idx="1373">
                  <c:v>901</c:v>
                </c:pt>
                <c:pt idx="1374">
                  <c:v>899</c:v>
                </c:pt>
                <c:pt idx="1375">
                  <c:v>901</c:v>
                </c:pt>
                <c:pt idx="1376">
                  <c:v>900</c:v>
                </c:pt>
                <c:pt idx="1377">
                  <c:v>900</c:v>
                </c:pt>
                <c:pt idx="1378">
                  <c:v>900</c:v>
                </c:pt>
                <c:pt idx="1379">
                  <c:v>900</c:v>
                </c:pt>
                <c:pt idx="1380">
                  <c:v>900</c:v>
                </c:pt>
                <c:pt idx="1381">
                  <c:v>899</c:v>
                </c:pt>
                <c:pt idx="1382">
                  <c:v>899</c:v>
                </c:pt>
                <c:pt idx="1383">
                  <c:v>899</c:v>
                </c:pt>
                <c:pt idx="1384">
                  <c:v>899</c:v>
                </c:pt>
                <c:pt idx="1385">
                  <c:v>899</c:v>
                </c:pt>
                <c:pt idx="1386">
                  <c:v>900</c:v>
                </c:pt>
                <c:pt idx="1387">
                  <c:v>898</c:v>
                </c:pt>
                <c:pt idx="1388">
                  <c:v>899</c:v>
                </c:pt>
                <c:pt idx="1389">
                  <c:v>900</c:v>
                </c:pt>
                <c:pt idx="1390">
                  <c:v>898</c:v>
                </c:pt>
                <c:pt idx="1391">
                  <c:v>898</c:v>
                </c:pt>
                <c:pt idx="1392">
                  <c:v>899</c:v>
                </c:pt>
                <c:pt idx="1393">
                  <c:v>899</c:v>
                </c:pt>
                <c:pt idx="1394">
                  <c:v>899</c:v>
                </c:pt>
                <c:pt idx="1395">
                  <c:v>899</c:v>
                </c:pt>
                <c:pt idx="1396">
                  <c:v>898</c:v>
                </c:pt>
                <c:pt idx="1397">
                  <c:v>899</c:v>
                </c:pt>
                <c:pt idx="1398">
                  <c:v>899</c:v>
                </c:pt>
                <c:pt idx="1399">
                  <c:v>900</c:v>
                </c:pt>
                <c:pt idx="1400">
                  <c:v>899</c:v>
                </c:pt>
                <c:pt idx="1401">
                  <c:v>898</c:v>
                </c:pt>
                <c:pt idx="1402">
                  <c:v>899</c:v>
                </c:pt>
                <c:pt idx="1403">
                  <c:v>899</c:v>
                </c:pt>
                <c:pt idx="1404">
                  <c:v>899</c:v>
                </c:pt>
                <c:pt idx="1405">
                  <c:v>899</c:v>
                </c:pt>
                <c:pt idx="1406">
                  <c:v>900</c:v>
                </c:pt>
                <c:pt idx="1407">
                  <c:v>898</c:v>
                </c:pt>
                <c:pt idx="1408">
                  <c:v>900</c:v>
                </c:pt>
                <c:pt idx="1409">
                  <c:v>900</c:v>
                </c:pt>
                <c:pt idx="1410">
                  <c:v>899</c:v>
                </c:pt>
                <c:pt idx="1411">
                  <c:v>898</c:v>
                </c:pt>
                <c:pt idx="1412">
                  <c:v>900</c:v>
                </c:pt>
                <c:pt idx="1413">
                  <c:v>899</c:v>
                </c:pt>
                <c:pt idx="1414">
                  <c:v>899</c:v>
                </c:pt>
                <c:pt idx="1415">
                  <c:v>900</c:v>
                </c:pt>
                <c:pt idx="1416">
                  <c:v>899</c:v>
                </c:pt>
                <c:pt idx="1417">
                  <c:v>900</c:v>
                </c:pt>
                <c:pt idx="1418">
                  <c:v>898</c:v>
                </c:pt>
                <c:pt idx="1419">
                  <c:v>899</c:v>
                </c:pt>
                <c:pt idx="1420">
                  <c:v>899</c:v>
                </c:pt>
                <c:pt idx="1421">
                  <c:v>899</c:v>
                </c:pt>
                <c:pt idx="1422">
                  <c:v>899</c:v>
                </c:pt>
                <c:pt idx="1423">
                  <c:v>899</c:v>
                </c:pt>
                <c:pt idx="1424">
                  <c:v>898</c:v>
                </c:pt>
                <c:pt idx="1425">
                  <c:v>899</c:v>
                </c:pt>
                <c:pt idx="1426">
                  <c:v>900</c:v>
                </c:pt>
                <c:pt idx="1427">
                  <c:v>897</c:v>
                </c:pt>
                <c:pt idx="1428">
                  <c:v>900</c:v>
                </c:pt>
                <c:pt idx="1429">
                  <c:v>900</c:v>
                </c:pt>
                <c:pt idx="1430">
                  <c:v>898</c:v>
                </c:pt>
                <c:pt idx="1431">
                  <c:v>900</c:v>
                </c:pt>
                <c:pt idx="1432">
                  <c:v>899</c:v>
                </c:pt>
                <c:pt idx="1433">
                  <c:v>900</c:v>
                </c:pt>
                <c:pt idx="1434">
                  <c:v>898</c:v>
                </c:pt>
                <c:pt idx="1435">
                  <c:v>899</c:v>
                </c:pt>
                <c:pt idx="1436">
                  <c:v>899</c:v>
                </c:pt>
                <c:pt idx="1437">
                  <c:v>899</c:v>
                </c:pt>
                <c:pt idx="1438">
                  <c:v>897</c:v>
                </c:pt>
                <c:pt idx="1439">
                  <c:v>900</c:v>
                </c:pt>
                <c:pt idx="1440">
                  <c:v>900</c:v>
                </c:pt>
                <c:pt idx="1441">
                  <c:v>899</c:v>
                </c:pt>
                <c:pt idx="1442">
                  <c:v>900</c:v>
                </c:pt>
                <c:pt idx="1443">
                  <c:v>899</c:v>
                </c:pt>
                <c:pt idx="1444">
                  <c:v>899</c:v>
                </c:pt>
                <c:pt idx="1445">
                  <c:v>900</c:v>
                </c:pt>
                <c:pt idx="1446">
                  <c:v>899</c:v>
                </c:pt>
                <c:pt idx="1447">
                  <c:v>899</c:v>
                </c:pt>
                <c:pt idx="1448">
                  <c:v>900</c:v>
                </c:pt>
                <c:pt idx="1449">
                  <c:v>900</c:v>
                </c:pt>
                <c:pt idx="1450">
                  <c:v>899</c:v>
                </c:pt>
                <c:pt idx="1451">
                  <c:v>899</c:v>
                </c:pt>
                <c:pt idx="1452">
                  <c:v>900</c:v>
                </c:pt>
                <c:pt idx="1453">
                  <c:v>898</c:v>
                </c:pt>
                <c:pt idx="1454">
                  <c:v>899</c:v>
                </c:pt>
                <c:pt idx="1455">
                  <c:v>899</c:v>
                </c:pt>
                <c:pt idx="1456">
                  <c:v>899</c:v>
                </c:pt>
                <c:pt idx="1457">
                  <c:v>898</c:v>
                </c:pt>
                <c:pt idx="1458">
                  <c:v>899</c:v>
                </c:pt>
                <c:pt idx="1459">
                  <c:v>898</c:v>
                </c:pt>
                <c:pt idx="1460">
                  <c:v>897</c:v>
                </c:pt>
                <c:pt idx="1461">
                  <c:v>898</c:v>
                </c:pt>
                <c:pt idx="1462">
                  <c:v>900</c:v>
                </c:pt>
                <c:pt idx="1463">
                  <c:v>899</c:v>
                </c:pt>
                <c:pt idx="1464">
                  <c:v>898</c:v>
                </c:pt>
                <c:pt idx="1465">
                  <c:v>899</c:v>
                </c:pt>
                <c:pt idx="1466">
                  <c:v>899</c:v>
                </c:pt>
                <c:pt idx="1467">
                  <c:v>899</c:v>
                </c:pt>
                <c:pt idx="1468">
                  <c:v>899</c:v>
                </c:pt>
                <c:pt idx="1469">
                  <c:v>897</c:v>
                </c:pt>
                <c:pt idx="1470">
                  <c:v>898</c:v>
                </c:pt>
                <c:pt idx="1471">
                  <c:v>899</c:v>
                </c:pt>
                <c:pt idx="1472">
                  <c:v>898</c:v>
                </c:pt>
                <c:pt idx="1473">
                  <c:v>898</c:v>
                </c:pt>
                <c:pt idx="1474">
                  <c:v>898</c:v>
                </c:pt>
                <c:pt idx="1475">
                  <c:v>898</c:v>
                </c:pt>
                <c:pt idx="1476">
                  <c:v>897</c:v>
                </c:pt>
                <c:pt idx="1477">
                  <c:v>898</c:v>
                </c:pt>
                <c:pt idx="1478">
                  <c:v>899</c:v>
                </c:pt>
                <c:pt idx="1479">
                  <c:v>897</c:v>
                </c:pt>
                <c:pt idx="1480">
                  <c:v>896</c:v>
                </c:pt>
                <c:pt idx="1481">
                  <c:v>898</c:v>
                </c:pt>
                <c:pt idx="1482">
                  <c:v>898</c:v>
                </c:pt>
                <c:pt idx="1483">
                  <c:v>897</c:v>
                </c:pt>
                <c:pt idx="1484">
                  <c:v>898</c:v>
                </c:pt>
                <c:pt idx="1485">
                  <c:v>898</c:v>
                </c:pt>
                <c:pt idx="1486">
                  <c:v>896</c:v>
                </c:pt>
                <c:pt idx="1487">
                  <c:v>897</c:v>
                </c:pt>
                <c:pt idx="1488">
                  <c:v>898</c:v>
                </c:pt>
                <c:pt idx="1489">
                  <c:v>897</c:v>
                </c:pt>
                <c:pt idx="1490">
                  <c:v>897</c:v>
                </c:pt>
                <c:pt idx="1491">
                  <c:v>896</c:v>
                </c:pt>
                <c:pt idx="1492">
                  <c:v>899</c:v>
                </c:pt>
                <c:pt idx="1493">
                  <c:v>897</c:v>
                </c:pt>
                <c:pt idx="1494">
                  <c:v>898</c:v>
                </c:pt>
                <c:pt idx="1495">
                  <c:v>897</c:v>
                </c:pt>
                <c:pt idx="1496">
                  <c:v>897</c:v>
                </c:pt>
                <c:pt idx="1497">
                  <c:v>897</c:v>
                </c:pt>
                <c:pt idx="1498">
                  <c:v>898</c:v>
                </c:pt>
                <c:pt idx="1499">
                  <c:v>897</c:v>
                </c:pt>
                <c:pt idx="1500">
                  <c:v>897</c:v>
                </c:pt>
                <c:pt idx="1501">
                  <c:v>899</c:v>
                </c:pt>
                <c:pt idx="1502">
                  <c:v>897</c:v>
                </c:pt>
                <c:pt idx="1503">
                  <c:v>898</c:v>
                </c:pt>
                <c:pt idx="1504">
                  <c:v>899</c:v>
                </c:pt>
                <c:pt idx="1505">
                  <c:v>898</c:v>
                </c:pt>
                <c:pt idx="1506">
                  <c:v>898</c:v>
                </c:pt>
                <c:pt idx="1507">
                  <c:v>898</c:v>
                </c:pt>
                <c:pt idx="1508">
                  <c:v>898</c:v>
                </c:pt>
                <c:pt idx="1509">
                  <c:v>896</c:v>
                </c:pt>
                <c:pt idx="1510">
                  <c:v>898</c:v>
                </c:pt>
                <c:pt idx="1511">
                  <c:v>898</c:v>
                </c:pt>
                <c:pt idx="1512">
                  <c:v>897</c:v>
                </c:pt>
                <c:pt idx="1513">
                  <c:v>898</c:v>
                </c:pt>
                <c:pt idx="1514">
                  <c:v>898</c:v>
                </c:pt>
                <c:pt idx="1515">
                  <c:v>898</c:v>
                </c:pt>
                <c:pt idx="1516">
                  <c:v>897</c:v>
                </c:pt>
                <c:pt idx="1517">
                  <c:v>898</c:v>
                </c:pt>
                <c:pt idx="1518">
                  <c:v>897</c:v>
                </c:pt>
                <c:pt idx="1519">
                  <c:v>897</c:v>
                </c:pt>
                <c:pt idx="1520">
                  <c:v>897</c:v>
                </c:pt>
                <c:pt idx="1521">
                  <c:v>897</c:v>
                </c:pt>
                <c:pt idx="1522">
                  <c:v>894</c:v>
                </c:pt>
                <c:pt idx="1523">
                  <c:v>897</c:v>
                </c:pt>
                <c:pt idx="1524">
                  <c:v>898</c:v>
                </c:pt>
                <c:pt idx="1525">
                  <c:v>896</c:v>
                </c:pt>
                <c:pt idx="1526">
                  <c:v>897</c:v>
                </c:pt>
                <c:pt idx="1527">
                  <c:v>897</c:v>
                </c:pt>
                <c:pt idx="1528">
                  <c:v>896</c:v>
                </c:pt>
                <c:pt idx="1529">
                  <c:v>897</c:v>
                </c:pt>
                <c:pt idx="1530">
                  <c:v>897</c:v>
                </c:pt>
                <c:pt idx="1531">
                  <c:v>897</c:v>
                </c:pt>
                <c:pt idx="1532">
                  <c:v>897</c:v>
                </c:pt>
                <c:pt idx="1533">
                  <c:v>896</c:v>
                </c:pt>
                <c:pt idx="1534">
                  <c:v>897</c:v>
                </c:pt>
                <c:pt idx="1535">
                  <c:v>898</c:v>
                </c:pt>
                <c:pt idx="1536">
                  <c:v>897</c:v>
                </c:pt>
                <c:pt idx="1537">
                  <c:v>898</c:v>
                </c:pt>
                <c:pt idx="1538">
                  <c:v>897</c:v>
                </c:pt>
                <c:pt idx="1539">
                  <c:v>897</c:v>
                </c:pt>
                <c:pt idx="1540">
                  <c:v>899</c:v>
                </c:pt>
                <c:pt idx="1541">
                  <c:v>897</c:v>
                </c:pt>
                <c:pt idx="1542">
                  <c:v>897</c:v>
                </c:pt>
                <c:pt idx="1543">
                  <c:v>897</c:v>
                </c:pt>
                <c:pt idx="1544">
                  <c:v>896</c:v>
                </c:pt>
                <c:pt idx="1545">
                  <c:v>896</c:v>
                </c:pt>
                <c:pt idx="1546">
                  <c:v>898</c:v>
                </c:pt>
                <c:pt idx="1547">
                  <c:v>898</c:v>
                </c:pt>
                <c:pt idx="1548">
                  <c:v>898</c:v>
                </c:pt>
                <c:pt idx="1549">
                  <c:v>898</c:v>
                </c:pt>
                <c:pt idx="1550">
                  <c:v>898</c:v>
                </c:pt>
                <c:pt idx="1551">
                  <c:v>897</c:v>
                </c:pt>
                <c:pt idx="1552">
                  <c:v>897</c:v>
                </c:pt>
                <c:pt idx="1553">
                  <c:v>898</c:v>
                </c:pt>
                <c:pt idx="1554">
                  <c:v>898</c:v>
                </c:pt>
                <c:pt idx="1555">
                  <c:v>899</c:v>
                </c:pt>
                <c:pt idx="1556">
                  <c:v>900</c:v>
                </c:pt>
                <c:pt idx="1557">
                  <c:v>900</c:v>
                </c:pt>
                <c:pt idx="1558">
                  <c:v>899</c:v>
                </c:pt>
                <c:pt idx="1559">
                  <c:v>900</c:v>
                </c:pt>
                <c:pt idx="1560">
                  <c:v>899</c:v>
                </c:pt>
                <c:pt idx="1561">
                  <c:v>900</c:v>
                </c:pt>
                <c:pt idx="1562">
                  <c:v>901</c:v>
                </c:pt>
                <c:pt idx="1563">
                  <c:v>901</c:v>
                </c:pt>
                <c:pt idx="1564">
                  <c:v>899</c:v>
                </c:pt>
                <c:pt idx="1565">
                  <c:v>901</c:v>
                </c:pt>
                <c:pt idx="1566">
                  <c:v>901</c:v>
                </c:pt>
                <c:pt idx="1567">
                  <c:v>901</c:v>
                </c:pt>
                <c:pt idx="1568">
                  <c:v>901</c:v>
                </c:pt>
                <c:pt idx="1569">
                  <c:v>902</c:v>
                </c:pt>
                <c:pt idx="1570">
                  <c:v>902</c:v>
                </c:pt>
                <c:pt idx="1571">
                  <c:v>902</c:v>
                </c:pt>
                <c:pt idx="1572">
                  <c:v>902</c:v>
                </c:pt>
                <c:pt idx="1573">
                  <c:v>903</c:v>
                </c:pt>
                <c:pt idx="1574">
                  <c:v>902</c:v>
                </c:pt>
                <c:pt idx="1575">
                  <c:v>901</c:v>
                </c:pt>
                <c:pt idx="1576">
                  <c:v>903</c:v>
                </c:pt>
                <c:pt idx="1577">
                  <c:v>902</c:v>
                </c:pt>
                <c:pt idx="1578">
                  <c:v>903</c:v>
                </c:pt>
                <c:pt idx="1579">
                  <c:v>903</c:v>
                </c:pt>
                <c:pt idx="1580">
                  <c:v>903</c:v>
                </c:pt>
                <c:pt idx="1581">
                  <c:v>902</c:v>
                </c:pt>
                <c:pt idx="1582">
                  <c:v>904</c:v>
                </c:pt>
                <c:pt idx="1583">
                  <c:v>903</c:v>
                </c:pt>
                <c:pt idx="1584">
                  <c:v>902</c:v>
                </c:pt>
                <c:pt idx="1585">
                  <c:v>903</c:v>
                </c:pt>
                <c:pt idx="1586">
                  <c:v>902</c:v>
                </c:pt>
                <c:pt idx="1587">
                  <c:v>902</c:v>
                </c:pt>
                <c:pt idx="1588">
                  <c:v>903</c:v>
                </c:pt>
                <c:pt idx="1589">
                  <c:v>903</c:v>
                </c:pt>
                <c:pt idx="1590">
                  <c:v>902</c:v>
                </c:pt>
                <c:pt idx="1591">
                  <c:v>902</c:v>
                </c:pt>
                <c:pt idx="1592">
                  <c:v>902</c:v>
                </c:pt>
                <c:pt idx="1593">
                  <c:v>903</c:v>
                </c:pt>
                <c:pt idx="1594">
                  <c:v>902</c:v>
                </c:pt>
                <c:pt idx="1595">
                  <c:v>903</c:v>
                </c:pt>
                <c:pt idx="1596">
                  <c:v>902</c:v>
                </c:pt>
                <c:pt idx="1597">
                  <c:v>901</c:v>
                </c:pt>
                <c:pt idx="1598">
                  <c:v>902</c:v>
                </c:pt>
                <c:pt idx="1599">
                  <c:v>903</c:v>
                </c:pt>
                <c:pt idx="1600">
                  <c:v>902</c:v>
                </c:pt>
                <c:pt idx="1601">
                  <c:v>902</c:v>
                </c:pt>
                <c:pt idx="1602">
                  <c:v>902</c:v>
                </c:pt>
                <c:pt idx="1603">
                  <c:v>902</c:v>
                </c:pt>
                <c:pt idx="1604">
                  <c:v>902</c:v>
                </c:pt>
                <c:pt idx="1605">
                  <c:v>902</c:v>
                </c:pt>
                <c:pt idx="1606">
                  <c:v>900</c:v>
                </c:pt>
                <c:pt idx="1607">
                  <c:v>902</c:v>
                </c:pt>
                <c:pt idx="1608">
                  <c:v>903</c:v>
                </c:pt>
                <c:pt idx="1609">
                  <c:v>901</c:v>
                </c:pt>
                <c:pt idx="1610">
                  <c:v>901</c:v>
                </c:pt>
                <c:pt idx="1611">
                  <c:v>902</c:v>
                </c:pt>
                <c:pt idx="1612">
                  <c:v>902</c:v>
                </c:pt>
                <c:pt idx="1613">
                  <c:v>901</c:v>
                </c:pt>
                <c:pt idx="1614">
                  <c:v>902</c:v>
                </c:pt>
                <c:pt idx="1615">
                  <c:v>904</c:v>
                </c:pt>
                <c:pt idx="1616">
                  <c:v>901</c:v>
                </c:pt>
                <c:pt idx="1617">
                  <c:v>900</c:v>
                </c:pt>
                <c:pt idx="1618">
                  <c:v>902</c:v>
                </c:pt>
                <c:pt idx="1619">
                  <c:v>903</c:v>
                </c:pt>
                <c:pt idx="1620">
                  <c:v>901</c:v>
                </c:pt>
                <c:pt idx="1621">
                  <c:v>902</c:v>
                </c:pt>
                <c:pt idx="1622">
                  <c:v>902</c:v>
                </c:pt>
                <c:pt idx="1623">
                  <c:v>901</c:v>
                </c:pt>
                <c:pt idx="1624">
                  <c:v>902</c:v>
                </c:pt>
                <c:pt idx="1625">
                  <c:v>902</c:v>
                </c:pt>
                <c:pt idx="1626">
                  <c:v>901</c:v>
                </c:pt>
                <c:pt idx="1627">
                  <c:v>901</c:v>
                </c:pt>
                <c:pt idx="1628">
                  <c:v>903</c:v>
                </c:pt>
                <c:pt idx="1629">
                  <c:v>902</c:v>
                </c:pt>
                <c:pt idx="1630">
                  <c:v>902</c:v>
                </c:pt>
                <c:pt idx="1631">
                  <c:v>902</c:v>
                </c:pt>
                <c:pt idx="1632">
                  <c:v>902</c:v>
                </c:pt>
                <c:pt idx="1633">
                  <c:v>901</c:v>
                </c:pt>
                <c:pt idx="1634">
                  <c:v>902</c:v>
                </c:pt>
                <c:pt idx="1635">
                  <c:v>903</c:v>
                </c:pt>
                <c:pt idx="1636">
                  <c:v>901</c:v>
                </c:pt>
                <c:pt idx="1637">
                  <c:v>901</c:v>
                </c:pt>
                <c:pt idx="1638">
                  <c:v>902</c:v>
                </c:pt>
                <c:pt idx="1639">
                  <c:v>901</c:v>
                </c:pt>
                <c:pt idx="1640">
                  <c:v>901</c:v>
                </c:pt>
                <c:pt idx="1641">
                  <c:v>902</c:v>
                </c:pt>
                <c:pt idx="1642">
                  <c:v>901</c:v>
                </c:pt>
                <c:pt idx="1643">
                  <c:v>900</c:v>
                </c:pt>
                <c:pt idx="1644">
                  <c:v>901</c:v>
                </c:pt>
                <c:pt idx="1645">
                  <c:v>900</c:v>
                </c:pt>
                <c:pt idx="1646">
                  <c:v>899</c:v>
                </c:pt>
                <c:pt idx="1647">
                  <c:v>900</c:v>
                </c:pt>
                <c:pt idx="1648">
                  <c:v>897</c:v>
                </c:pt>
                <c:pt idx="1649">
                  <c:v>898</c:v>
                </c:pt>
                <c:pt idx="1650">
                  <c:v>898</c:v>
                </c:pt>
                <c:pt idx="1651">
                  <c:v>898</c:v>
                </c:pt>
                <c:pt idx="1652">
                  <c:v>898</c:v>
                </c:pt>
                <c:pt idx="1653">
                  <c:v>897</c:v>
                </c:pt>
                <c:pt idx="1654">
                  <c:v>898</c:v>
                </c:pt>
                <c:pt idx="1655">
                  <c:v>897</c:v>
                </c:pt>
                <c:pt idx="1656">
                  <c:v>896</c:v>
                </c:pt>
                <c:pt idx="1657">
                  <c:v>897</c:v>
                </c:pt>
                <c:pt idx="1658">
                  <c:v>897</c:v>
                </c:pt>
                <c:pt idx="1659">
                  <c:v>895</c:v>
                </c:pt>
                <c:pt idx="1660">
                  <c:v>897</c:v>
                </c:pt>
                <c:pt idx="1661">
                  <c:v>898</c:v>
                </c:pt>
                <c:pt idx="1662">
                  <c:v>897</c:v>
                </c:pt>
                <c:pt idx="1663">
                  <c:v>898</c:v>
                </c:pt>
                <c:pt idx="1664">
                  <c:v>898</c:v>
                </c:pt>
                <c:pt idx="1665">
                  <c:v>896</c:v>
                </c:pt>
                <c:pt idx="1666">
                  <c:v>897</c:v>
                </c:pt>
                <c:pt idx="1667">
                  <c:v>898</c:v>
                </c:pt>
                <c:pt idx="1668">
                  <c:v>897</c:v>
                </c:pt>
                <c:pt idx="1669">
                  <c:v>897</c:v>
                </c:pt>
                <c:pt idx="1670">
                  <c:v>896</c:v>
                </c:pt>
                <c:pt idx="1671">
                  <c:v>897</c:v>
                </c:pt>
                <c:pt idx="1672">
                  <c:v>896</c:v>
                </c:pt>
                <c:pt idx="1673">
                  <c:v>897</c:v>
                </c:pt>
                <c:pt idx="1674">
                  <c:v>898</c:v>
                </c:pt>
                <c:pt idx="1675">
                  <c:v>897</c:v>
                </c:pt>
                <c:pt idx="1676">
                  <c:v>898</c:v>
                </c:pt>
                <c:pt idx="1677">
                  <c:v>897</c:v>
                </c:pt>
                <c:pt idx="1678">
                  <c:v>897</c:v>
                </c:pt>
                <c:pt idx="1679">
                  <c:v>898</c:v>
                </c:pt>
                <c:pt idx="1680">
                  <c:v>897</c:v>
                </c:pt>
                <c:pt idx="1681">
                  <c:v>897</c:v>
                </c:pt>
                <c:pt idx="1682">
                  <c:v>897</c:v>
                </c:pt>
                <c:pt idx="1683">
                  <c:v>898</c:v>
                </c:pt>
                <c:pt idx="1684">
                  <c:v>897</c:v>
                </c:pt>
                <c:pt idx="1685">
                  <c:v>898</c:v>
                </c:pt>
                <c:pt idx="1686">
                  <c:v>897</c:v>
                </c:pt>
                <c:pt idx="1687">
                  <c:v>897</c:v>
                </c:pt>
                <c:pt idx="1688">
                  <c:v>897</c:v>
                </c:pt>
                <c:pt idx="1689">
                  <c:v>897</c:v>
                </c:pt>
                <c:pt idx="1690">
                  <c:v>898</c:v>
                </c:pt>
                <c:pt idx="1691">
                  <c:v>897</c:v>
                </c:pt>
                <c:pt idx="1692">
                  <c:v>898</c:v>
                </c:pt>
                <c:pt idx="1693">
                  <c:v>897</c:v>
                </c:pt>
                <c:pt idx="1694">
                  <c:v>898</c:v>
                </c:pt>
                <c:pt idx="1695">
                  <c:v>897</c:v>
                </c:pt>
                <c:pt idx="1696">
                  <c:v>898</c:v>
                </c:pt>
                <c:pt idx="1697">
                  <c:v>897</c:v>
                </c:pt>
                <c:pt idx="1698">
                  <c:v>897</c:v>
                </c:pt>
                <c:pt idx="1699">
                  <c:v>899</c:v>
                </c:pt>
                <c:pt idx="1700">
                  <c:v>897</c:v>
                </c:pt>
                <c:pt idx="1701">
                  <c:v>897</c:v>
                </c:pt>
                <c:pt idx="1702">
                  <c:v>899</c:v>
                </c:pt>
                <c:pt idx="1703">
                  <c:v>899</c:v>
                </c:pt>
                <c:pt idx="1704">
                  <c:v>898</c:v>
                </c:pt>
                <c:pt idx="1705">
                  <c:v>898</c:v>
                </c:pt>
                <c:pt idx="1706">
                  <c:v>899</c:v>
                </c:pt>
                <c:pt idx="1707">
                  <c:v>898</c:v>
                </c:pt>
                <c:pt idx="1708">
                  <c:v>898</c:v>
                </c:pt>
                <c:pt idx="1709">
                  <c:v>898</c:v>
                </c:pt>
                <c:pt idx="1710">
                  <c:v>899</c:v>
                </c:pt>
                <c:pt idx="1711">
                  <c:v>898</c:v>
                </c:pt>
                <c:pt idx="1712">
                  <c:v>897</c:v>
                </c:pt>
                <c:pt idx="1713">
                  <c:v>898</c:v>
                </c:pt>
                <c:pt idx="1714">
                  <c:v>898</c:v>
                </c:pt>
                <c:pt idx="1715">
                  <c:v>899</c:v>
                </c:pt>
                <c:pt idx="1716">
                  <c:v>898</c:v>
                </c:pt>
                <c:pt idx="1717">
                  <c:v>898</c:v>
                </c:pt>
                <c:pt idx="1718">
                  <c:v>899</c:v>
                </c:pt>
                <c:pt idx="1719">
                  <c:v>899</c:v>
                </c:pt>
                <c:pt idx="1720">
                  <c:v>897</c:v>
                </c:pt>
                <c:pt idx="1721">
                  <c:v>897</c:v>
                </c:pt>
                <c:pt idx="1722">
                  <c:v>900</c:v>
                </c:pt>
                <c:pt idx="1723">
                  <c:v>897</c:v>
                </c:pt>
                <c:pt idx="1724">
                  <c:v>898</c:v>
                </c:pt>
                <c:pt idx="1725">
                  <c:v>899</c:v>
                </c:pt>
                <c:pt idx="1726">
                  <c:v>898</c:v>
                </c:pt>
                <c:pt idx="1727">
                  <c:v>898</c:v>
                </c:pt>
                <c:pt idx="1728">
                  <c:v>898</c:v>
                </c:pt>
                <c:pt idx="1729">
                  <c:v>898</c:v>
                </c:pt>
                <c:pt idx="1730">
                  <c:v>898</c:v>
                </c:pt>
                <c:pt idx="1731">
                  <c:v>899</c:v>
                </c:pt>
                <c:pt idx="1732">
                  <c:v>897</c:v>
                </c:pt>
                <c:pt idx="1733">
                  <c:v>898</c:v>
                </c:pt>
                <c:pt idx="1734">
                  <c:v>898</c:v>
                </c:pt>
                <c:pt idx="1735">
                  <c:v>898</c:v>
                </c:pt>
                <c:pt idx="1736">
                  <c:v>898</c:v>
                </c:pt>
                <c:pt idx="1737">
                  <c:v>898</c:v>
                </c:pt>
                <c:pt idx="1738">
                  <c:v>899</c:v>
                </c:pt>
                <c:pt idx="1739">
                  <c:v>898</c:v>
                </c:pt>
                <c:pt idx="1740">
                  <c:v>898</c:v>
                </c:pt>
                <c:pt idx="1741">
                  <c:v>899</c:v>
                </c:pt>
                <c:pt idx="1742">
                  <c:v>898</c:v>
                </c:pt>
                <c:pt idx="1743">
                  <c:v>897</c:v>
                </c:pt>
                <c:pt idx="1744">
                  <c:v>900</c:v>
                </c:pt>
                <c:pt idx="1745">
                  <c:v>899</c:v>
                </c:pt>
                <c:pt idx="1746">
                  <c:v>898</c:v>
                </c:pt>
                <c:pt idx="1747">
                  <c:v>899</c:v>
                </c:pt>
                <c:pt idx="1748">
                  <c:v>899</c:v>
                </c:pt>
                <c:pt idx="1749">
                  <c:v>898</c:v>
                </c:pt>
                <c:pt idx="1750">
                  <c:v>899</c:v>
                </c:pt>
                <c:pt idx="1751">
                  <c:v>899</c:v>
                </c:pt>
                <c:pt idx="1752">
                  <c:v>898</c:v>
                </c:pt>
                <c:pt idx="1753">
                  <c:v>898</c:v>
                </c:pt>
                <c:pt idx="1754">
                  <c:v>900</c:v>
                </c:pt>
                <c:pt idx="1755">
                  <c:v>898</c:v>
                </c:pt>
                <c:pt idx="1756">
                  <c:v>899</c:v>
                </c:pt>
                <c:pt idx="1757">
                  <c:v>899</c:v>
                </c:pt>
                <c:pt idx="1758">
                  <c:v>899</c:v>
                </c:pt>
                <c:pt idx="1759">
                  <c:v>898</c:v>
                </c:pt>
                <c:pt idx="1760">
                  <c:v>898</c:v>
                </c:pt>
                <c:pt idx="1761">
                  <c:v>899</c:v>
                </c:pt>
                <c:pt idx="1762">
                  <c:v>898</c:v>
                </c:pt>
                <c:pt idx="1763">
                  <c:v>899</c:v>
                </c:pt>
                <c:pt idx="1764">
                  <c:v>899</c:v>
                </c:pt>
                <c:pt idx="1765">
                  <c:v>897</c:v>
                </c:pt>
                <c:pt idx="1766">
                  <c:v>898</c:v>
                </c:pt>
                <c:pt idx="1767">
                  <c:v>900</c:v>
                </c:pt>
                <c:pt idx="1768">
                  <c:v>898</c:v>
                </c:pt>
                <c:pt idx="1769">
                  <c:v>898</c:v>
                </c:pt>
                <c:pt idx="1770">
                  <c:v>899</c:v>
                </c:pt>
                <c:pt idx="1771">
                  <c:v>898</c:v>
                </c:pt>
                <c:pt idx="1772">
                  <c:v>898</c:v>
                </c:pt>
                <c:pt idx="1773">
                  <c:v>899</c:v>
                </c:pt>
                <c:pt idx="1774">
                  <c:v>897</c:v>
                </c:pt>
                <c:pt idx="1775">
                  <c:v>898</c:v>
                </c:pt>
                <c:pt idx="1776">
                  <c:v>898</c:v>
                </c:pt>
                <c:pt idx="1777">
                  <c:v>900</c:v>
                </c:pt>
                <c:pt idx="1778">
                  <c:v>898</c:v>
                </c:pt>
                <c:pt idx="1779">
                  <c:v>898</c:v>
                </c:pt>
                <c:pt idx="1780">
                  <c:v>898</c:v>
                </c:pt>
                <c:pt idx="1781">
                  <c:v>898</c:v>
                </c:pt>
                <c:pt idx="1782">
                  <c:v>899</c:v>
                </c:pt>
                <c:pt idx="1783">
                  <c:v>898</c:v>
                </c:pt>
                <c:pt idx="1784">
                  <c:v>898</c:v>
                </c:pt>
                <c:pt idx="1785">
                  <c:v>898</c:v>
                </c:pt>
                <c:pt idx="1786">
                  <c:v>899</c:v>
                </c:pt>
                <c:pt idx="1787">
                  <c:v>898</c:v>
                </c:pt>
                <c:pt idx="1788">
                  <c:v>898</c:v>
                </c:pt>
                <c:pt idx="1789">
                  <c:v>899</c:v>
                </c:pt>
                <c:pt idx="1790">
                  <c:v>899</c:v>
                </c:pt>
                <c:pt idx="1791">
                  <c:v>898</c:v>
                </c:pt>
                <c:pt idx="1792">
                  <c:v>899</c:v>
                </c:pt>
                <c:pt idx="1793">
                  <c:v>899</c:v>
                </c:pt>
                <c:pt idx="1794">
                  <c:v>899</c:v>
                </c:pt>
                <c:pt idx="1795">
                  <c:v>899</c:v>
                </c:pt>
                <c:pt idx="1796">
                  <c:v>897</c:v>
                </c:pt>
                <c:pt idx="1797">
                  <c:v>898</c:v>
                </c:pt>
                <c:pt idx="1798">
                  <c:v>898</c:v>
                </c:pt>
                <c:pt idx="1799">
                  <c:v>898</c:v>
                </c:pt>
                <c:pt idx="1800">
                  <c:v>897</c:v>
                </c:pt>
                <c:pt idx="1801">
                  <c:v>898</c:v>
                </c:pt>
                <c:pt idx="1802">
                  <c:v>898</c:v>
                </c:pt>
                <c:pt idx="1803">
                  <c:v>898</c:v>
                </c:pt>
                <c:pt idx="1804">
                  <c:v>898</c:v>
                </c:pt>
                <c:pt idx="1805">
                  <c:v>899</c:v>
                </c:pt>
                <c:pt idx="1806">
                  <c:v>898</c:v>
                </c:pt>
                <c:pt idx="1807">
                  <c:v>897</c:v>
                </c:pt>
                <c:pt idx="1808">
                  <c:v>899</c:v>
                </c:pt>
                <c:pt idx="1809">
                  <c:v>899</c:v>
                </c:pt>
                <c:pt idx="1810">
                  <c:v>898</c:v>
                </c:pt>
                <c:pt idx="1811">
                  <c:v>899</c:v>
                </c:pt>
                <c:pt idx="1812">
                  <c:v>900</c:v>
                </c:pt>
                <c:pt idx="1813">
                  <c:v>899</c:v>
                </c:pt>
                <c:pt idx="1814">
                  <c:v>900</c:v>
                </c:pt>
                <c:pt idx="1815">
                  <c:v>901</c:v>
                </c:pt>
                <c:pt idx="1816">
                  <c:v>901</c:v>
                </c:pt>
                <c:pt idx="1817">
                  <c:v>901</c:v>
                </c:pt>
                <c:pt idx="1818">
                  <c:v>901</c:v>
                </c:pt>
                <c:pt idx="1819">
                  <c:v>902</c:v>
                </c:pt>
                <c:pt idx="1820">
                  <c:v>902</c:v>
                </c:pt>
                <c:pt idx="1821">
                  <c:v>902</c:v>
                </c:pt>
                <c:pt idx="1822">
                  <c:v>902</c:v>
                </c:pt>
                <c:pt idx="1823">
                  <c:v>902</c:v>
                </c:pt>
                <c:pt idx="1824">
                  <c:v>902</c:v>
                </c:pt>
                <c:pt idx="1825">
                  <c:v>903</c:v>
                </c:pt>
                <c:pt idx="1826">
                  <c:v>902</c:v>
                </c:pt>
                <c:pt idx="1827">
                  <c:v>901</c:v>
                </c:pt>
                <c:pt idx="1828">
                  <c:v>903</c:v>
                </c:pt>
                <c:pt idx="1829">
                  <c:v>902</c:v>
                </c:pt>
                <c:pt idx="1830">
                  <c:v>902</c:v>
                </c:pt>
                <c:pt idx="1831">
                  <c:v>903</c:v>
                </c:pt>
                <c:pt idx="1832">
                  <c:v>903</c:v>
                </c:pt>
                <c:pt idx="1833">
                  <c:v>902</c:v>
                </c:pt>
                <c:pt idx="1834">
                  <c:v>903</c:v>
                </c:pt>
                <c:pt idx="1835">
                  <c:v>902</c:v>
                </c:pt>
                <c:pt idx="1836">
                  <c:v>901</c:v>
                </c:pt>
                <c:pt idx="1837">
                  <c:v>902</c:v>
                </c:pt>
                <c:pt idx="1838">
                  <c:v>901</c:v>
                </c:pt>
                <c:pt idx="1839">
                  <c:v>901</c:v>
                </c:pt>
                <c:pt idx="1840">
                  <c:v>902</c:v>
                </c:pt>
                <c:pt idx="1841">
                  <c:v>902</c:v>
                </c:pt>
                <c:pt idx="1842">
                  <c:v>902</c:v>
                </c:pt>
                <c:pt idx="1843">
                  <c:v>902</c:v>
                </c:pt>
                <c:pt idx="1844">
                  <c:v>902</c:v>
                </c:pt>
                <c:pt idx="1845">
                  <c:v>902</c:v>
                </c:pt>
                <c:pt idx="1846">
                  <c:v>902</c:v>
                </c:pt>
                <c:pt idx="1847">
                  <c:v>903</c:v>
                </c:pt>
                <c:pt idx="1848">
                  <c:v>901</c:v>
                </c:pt>
                <c:pt idx="1849">
                  <c:v>901</c:v>
                </c:pt>
                <c:pt idx="1850">
                  <c:v>902</c:v>
                </c:pt>
                <c:pt idx="1851">
                  <c:v>902</c:v>
                </c:pt>
                <c:pt idx="1852">
                  <c:v>901</c:v>
                </c:pt>
                <c:pt idx="1853">
                  <c:v>902</c:v>
                </c:pt>
                <c:pt idx="1854">
                  <c:v>901</c:v>
                </c:pt>
                <c:pt idx="1855">
                  <c:v>902</c:v>
                </c:pt>
                <c:pt idx="1856">
                  <c:v>903</c:v>
                </c:pt>
                <c:pt idx="1857">
                  <c:v>902</c:v>
                </c:pt>
                <c:pt idx="1858">
                  <c:v>901</c:v>
                </c:pt>
                <c:pt idx="1859">
                  <c:v>901</c:v>
                </c:pt>
                <c:pt idx="1860">
                  <c:v>902</c:v>
                </c:pt>
                <c:pt idx="1861">
                  <c:v>902</c:v>
                </c:pt>
                <c:pt idx="1862">
                  <c:v>902</c:v>
                </c:pt>
                <c:pt idx="1863">
                  <c:v>903</c:v>
                </c:pt>
                <c:pt idx="1864">
                  <c:v>902</c:v>
                </c:pt>
                <c:pt idx="1865">
                  <c:v>902</c:v>
                </c:pt>
                <c:pt idx="1866">
                  <c:v>902</c:v>
                </c:pt>
                <c:pt idx="1867">
                  <c:v>903</c:v>
                </c:pt>
                <c:pt idx="1868">
                  <c:v>901</c:v>
                </c:pt>
                <c:pt idx="1869">
                  <c:v>901</c:v>
                </c:pt>
                <c:pt idx="1870">
                  <c:v>902</c:v>
                </c:pt>
                <c:pt idx="1871">
                  <c:v>900</c:v>
                </c:pt>
                <c:pt idx="1872">
                  <c:v>902</c:v>
                </c:pt>
                <c:pt idx="1873">
                  <c:v>902</c:v>
                </c:pt>
                <c:pt idx="1874">
                  <c:v>901</c:v>
                </c:pt>
                <c:pt idx="1875">
                  <c:v>902</c:v>
                </c:pt>
                <c:pt idx="1876">
                  <c:v>902</c:v>
                </c:pt>
                <c:pt idx="1877">
                  <c:v>902</c:v>
                </c:pt>
                <c:pt idx="1878">
                  <c:v>901</c:v>
                </c:pt>
                <c:pt idx="1879">
                  <c:v>902</c:v>
                </c:pt>
                <c:pt idx="1880">
                  <c:v>901</c:v>
                </c:pt>
                <c:pt idx="1881">
                  <c:v>901</c:v>
                </c:pt>
                <c:pt idx="1882">
                  <c:v>902</c:v>
                </c:pt>
                <c:pt idx="1883">
                  <c:v>902</c:v>
                </c:pt>
                <c:pt idx="1884">
                  <c:v>902</c:v>
                </c:pt>
                <c:pt idx="1885">
                  <c:v>902</c:v>
                </c:pt>
                <c:pt idx="1886">
                  <c:v>902</c:v>
                </c:pt>
                <c:pt idx="1887">
                  <c:v>901</c:v>
                </c:pt>
                <c:pt idx="1888">
                  <c:v>902</c:v>
                </c:pt>
                <c:pt idx="1889">
                  <c:v>901</c:v>
                </c:pt>
                <c:pt idx="1890">
                  <c:v>902</c:v>
                </c:pt>
                <c:pt idx="1891">
                  <c:v>899</c:v>
                </c:pt>
                <c:pt idx="1892">
                  <c:v>901</c:v>
                </c:pt>
                <c:pt idx="1893">
                  <c:v>900</c:v>
                </c:pt>
                <c:pt idx="1894">
                  <c:v>899</c:v>
                </c:pt>
                <c:pt idx="1895">
                  <c:v>899</c:v>
                </c:pt>
                <c:pt idx="1896">
                  <c:v>899</c:v>
                </c:pt>
                <c:pt idx="1897">
                  <c:v>899</c:v>
                </c:pt>
                <c:pt idx="1898">
                  <c:v>899</c:v>
                </c:pt>
                <c:pt idx="1899">
                  <c:v>899</c:v>
                </c:pt>
                <c:pt idx="1900">
                  <c:v>898</c:v>
                </c:pt>
                <c:pt idx="1901">
                  <c:v>898</c:v>
                </c:pt>
                <c:pt idx="1902">
                  <c:v>898</c:v>
                </c:pt>
                <c:pt idx="1903">
                  <c:v>898</c:v>
                </c:pt>
                <c:pt idx="1904">
                  <c:v>899</c:v>
                </c:pt>
                <c:pt idx="1905">
                  <c:v>899</c:v>
                </c:pt>
                <c:pt idx="1906">
                  <c:v>898</c:v>
                </c:pt>
                <c:pt idx="1907">
                  <c:v>898</c:v>
                </c:pt>
                <c:pt idx="1908">
                  <c:v>899</c:v>
                </c:pt>
                <c:pt idx="1909">
                  <c:v>898</c:v>
                </c:pt>
                <c:pt idx="1910">
                  <c:v>897</c:v>
                </c:pt>
                <c:pt idx="1911">
                  <c:v>898</c:v>
                </c:pt>
                <c:pt idx="1912">
                  <c:v>898</c:v>
                </c:pt>
                <c:pt idx="1913">
                  <c:v>898</c:v>
                </c:pt>
                <c:pt idx="1914">
                  <c:v>899</c:v>
                </c:pt>
                <c:pt idx="1915">
                  <c:v>899</c:v>
                </c:pt>
                <c:pt idx="1916">
                  <c:v>897</c:v>
                </c:pt>
                <c:pt idx="1917">
                  <c:v>898</c:v>
                </c:pt>
                <c:pt idx="1918">
                  <c:v>898</c:v>
                </c:pt>
                <c:pt idx="1919">
                  <c:v>897</c:v>
                </c:pt>
                <c:pt idx="1920">
                  <c:v>899</c:v>
                </c:pt>
                <c:pt idx="1921">
                  <c:v>898</c:v>
                </c:pt>
                <c:pt idx="1922">
                  <c:v>897</c:v>
                </c:pt>
                <c:pt idx="1923">
                  <c:v>898</c:v>
                </c:pt>
                <c:pt idx="1924">
                  <c:v>899</c:v>
                </c:pt>
                <c:pt idx="1925">
                  <c:v>898</c:v>
                </c:pt>
                <c:pt idx="1926">
                  <c:v>898</c:v>
                </c:pt>
                <c:pt idx="1927">
                  <c:v>899</c:v>
                </c:pt>
                <c:pt idx="1928">
                  <c:v>898</c:v>
                </c:pt>
                <c:pt idx="1929">
                  <c:v>897</c:v>
                </c:pt>
                <c:pt idx="1930">
                  <c:v>898</c:v>
                </c:pt>
                <c:pt idx="1931">
                  <c:v>899</c:v>
                </c:pt>
                <c:pt idx="1932">
                  <c:v>898</c:v>
                </c:pt>
                <c:pt idx="1933">
                  <c:v>896</c:v>
                </c:pt>
                <c:pt idx="1934">
                  <c:v>898</c:v>
                </c:pt>
                <c:pt idx="1935">
                  <c:v>898</c:v>
                </c:pt>
                <c:pt idx="1936">
                  <c:v>898</c:v>
                </c:pt>
                <c:pt idx="1937">
                  <c:v>898</c:v>
                </c:pt>
                <c:pt idx="1938">
                  <c:v>898</c:v>
                </c:pt>
                <c:pt idx="1939">
                  <c:v>898</c:v>
                </c:pt>
                <c:pt idx="1940">
                  <c:v>899</c:v>
                </c:pt>
                <c:pt idx="1941">
                  <c:v>898</c:v>
                </c:pt>
                <c:pt idx="1942">
                  <c:v>897</c:v>
                </c:pt>
                <c:pt idx="1943">
                  <c:v>899</c:v>
                </c:pt>
                <c:pt idx="1944">
                  <c:v>897</c:v>
                </c:pt>
                <c:pt idx="1945">
                  <c:v>898</c:v>
                </c:pt>
                <c:pt idx="1946">
                  <c:v>899</c:v>
                </c:pt>
                <c:pt idx="1947">
                  <c:v>898</c:v>
                </c:pt>
                <c:pt idx="1948">
                  <c:v>898</c:v>
                </c:pt>
                <c:pt idx="1949">
                  <c:v>898</c:v>
                </c:pt>
                <c:pt idx="1950">
                  <c:v>898</c:v>
                </c:pt>
                <c:pt idx="1951">
                  <c:v>897</c:v>
                </c:pt>
                <c:pt idx="1952">
                  <c:v>898</c:v>
                </c:pt>
                <c:pt idx="1953">
                  <c:v>899</c:v>
                </c:pt>
                <c:pt idx="1954">
                  <c:v>898</c:v>
                </c:pt>
                <c:pt idx="1955">
                  <c:v>897</c:v>
                </c:pt>
                <c:pt idx="1956">
                  <c:v>899</c:v>
                </c:pt>
                <c:pt idx="1957">
                  <c:v>899</c:v>
                </c:pt>
                <c:pt idx="1958">
                  <c:v>897</c:v>
                </c:pt>
                <c:pt idx="1959">
                  <c:v>899</c:v>
                </c:pt>
                <c:pt idx="1960">
                  <c:v>898</c:v>
                </c:pt>
                <c:pt idx="1961">
                  <c:v>897</c:v>
                </c:pt>
                <c:pt idx="1962">
                  <c:v>899</c:v>
                </c:pt>
                <c:pt idx="1963">
                  <c:v>899</c:v>
                </c:pt>
                <c:pt idx="1964">
                  <c:v>897</c:v>
                </c:pt>
                <c:pt idx="1965">
                  <c:v>898</c:v>
                </c:pt>
                <c:pt idx="1966">
                  <c:v>899</c:v>
                </c:pt>
                <c:pt idx="1967">
                  <c:v>898</c:v>
                </c:pt>
                <c:pt idx="1968">
                  <c:v>899</c:v>
                </c:pt>
                <c:pt idx="1969">
                  <c:v>899</c:v>
                </c:pt>
                <c:pt idx="1970">
                  <c:v>898</c:v>
                </c:pt>
                <c:pt idx="1971">
                  <c:v>898</c:v>
                </c:pt>
                <c:pt idx="1972">
                  <c:v>899</c:v>
                </c:pt>
                <c:pt idx="1973">
                  <c:v>897</c:v>
                </c:pt>
                <c:pt idx="1974">
                  <c:v>898</c:v>
                </c:pt>
                <c:pt idx="1975">
                  <c:v>897</c:v>
                </c:pt>
                <c:pt idx="1976">
                  <c:v>898</c:v>
                </c:pt>
                <c:pt idx="1977">
                  <c:v>898</c:v>
                </c:pt>
                <c:pt idx="1978">
                  <c:v>899</c:v>
                </c:pt>
                <c:pt idx="1979">
                  <c:v>899</c:v>
                </c:pt>
                <c:pt idx="1980">
                  <c:v>898</c:v>
                </c:pt>
                <c:pt idx="1981">
                  <c:v>898</c:v>
                </c:pt>
                <c:pt idx="1982">
                  <c:v>899</c:v>
                </c:pt>
                <c:pt idx="1983">
                  <c:v>898</c:v>
                </c:pt>
                <c:pt idx="1984">
                  <c:v>899</c:v>
                </c:pt>
                <c:pt idx="1985">
                  <c:v>899</c:v>
                </c:pt>
                <c:pt idx="1986">
                  <c:v>896</c:v>
                </c:pt>
                <c:pt idx="1987">
                  <c:v>898</c:v>
                </c:pt>
                <c:pt idx="1988">
                  <c:v>899</c:v>
                </c:pt>
                <c:pt idx="1989">
                  <c:v>898</c:v>
                </c:pt>
                <c:pt idx="1990">
                  <c:v>898</c:v>
                </c:pt>
                <c:pt idx="1991">
                  <c:v>898</c:v>
                </c:pt>
                <c:pt idx="1992">
                  <c:v>898</c:v>
                </c:pt>
                <c:pt idx="1993">
                  <c:v>897</c:v>
                </c:pt>
                <c:pt idx="1994">
                  <c:v>898</c:v>
                </c:pt>
                <c:pt idx="1995">
                  <c:v>899</c:v>
                </c:pt>
                <c:pt idx="1996">
                  <c:v>898</c:v>
                </c:pt>
                <c:pt idx="1997">
                  <c:v>898</c:v>
                </c:pt>
                <c:pt idx="1998">
                  <c:v>898</c:v>
                </c:pt>
                <c:pt idx="1999">
                  <c:v>898</c:v>
                </c:pt>
                <c:pt idx="2000">
                  <c:v>898</c:v>
                </c:pt>
                <c:pt idx="2001">
                  <c:v>898</c:v>
                </c:pt>
                <c:pt idx="2002">
                  <c:v>897</c:v>
                </c:pt>
                <c:pt idx="2003">
                  <c:v>898</c:v>
                </c:pt>
                <c:pt idx="2004">
                  <c:v>899</c:v>
                </c:pt>
                <c:pt idx="2005">
                  <c:v>897</c:v>
                </c:pt>
                <c:pt idx="2006">
                  <c:v>897</c:v>
                </c:pt>
                <c:pt idx="2007">
                  <c:v>898</c:v>
                </c:pt>
                <c:pt idx="2008">
                  <c:v>897</c:v>
                </c:pt>
                <c:pt idx="2009">
                  <c:v>898</c:v>
                </c:pt>
                <c:pt idx="2010">
                  <c:v>898</c:v>
                </c:pt>
                <c:pt idx="2011">
                  <c:v>899</c:v>
                </c:pt>
                <c:pt idx="2012">
                  <c:v>898</c:v>
                </c:pt>
                <c:pt idx="2013">
                  <c:v>898</c:v>
                </c:pt>
                <c:pt idx="2014">
                  <c:v>898</c:v>
                </c:pt>
                <c:pt idx="2015">
                  <c:v>899</c:v>
                </c:pt>
                <c:pt idx="2016">
                  <c:v>898</c:v>
                </c:pt>
                <c:pt idx="2017">
                  <c:v>897</c:v>
                </c:pt>
                <c:pt idx="2018">
                  <c:v>898</c:v>
                </c:pt>
                <c:pt idx="2019">
                  <c:v>898</c:v>
                </c:pt>
                <c:pt idx="2020">
                  <c:v>899</c:v>
                </c:pt>
                <c:pt idx="2021">
                  <c:v>898</c:v>
                </c:pt>
                <c:pt idx="2022">
                  <c:v>898</c:v>
                </c:pt>
                <c:pt idx="2023">
                  <c:v>898</c:v>
                </c:pt>
                <c:pt idx="2024">
                  <c:v>899</c:v>
                </c:pt>
                <c:pt idx="2025">
                  <c:v>898</c:v>
                </c:pt>
                <c:pt idx="2026">
                  <c:v>899</c:v>
                </c:pt>
                <c:pt idx="2027">
                  <c:v>898</c:v>
                </c:pt>
                <c:pt idx="2028">
                  <c:v>896</c:v>
                </c:pt>
                <c:pt idx="2029">
                  <c:v>898</c:v>
                </c:pt>
                <c:pt idx="2030">
                  <c:v>899</c:v>
                </c:pt>
                <c:pt idx="2031">
                  <c:v>897</c:v>
                </c:pt>
                <c:pt idx="2032">
                  <c:v>898</c:v>
                </c:pt>
                <c:pt idx="2033">
                  <c:v>898</c:v>
                </c:pt>
                <c:pt idx="2034">
                  <c:v>898</c:v>
                </c:pt>
                <c:pt idx="2035">
                  <c:v>898</c:v>
                </c:pt>
                <c:pt idx="2036">
                  <c:v>899</c:v>
                </c:pt>
                <c:pt idx="2037">
                  <c:v>897</c:v>
                </c:pt>
                <c:pt idx="2038">
                  <c:v>898</c:v>
                </c:pt>
                <c:pt idx="2039">
                  <c:v>897</c:v>
                </c:pt>
                <c:pt idx="2040">
                  <c:v>898</c:v>
                </c:pt>
                <c:pt idx="2041">
                  <c:v>898</c:v>
                </c:pt>
                <c:pt idx="2042">
                  <c:v>898</c:v>
                </c:pt>
                <c:pt idx="2043">
                  <c:v>898</c:v>
                </c:pt>
                <c:pt idx="2044">
                  <c:v>897</c:v>
                </c:pt>
                <c:pt idx="2045">
                  <c:v>898</c:v>
                </c:pt>
                <c:pt idx="2046">
                  <c:v>899</c:v>
                </c:pt>
                <c:pt idx="2047">
                  <c:v>897</c:v>
                </c:pt>
                <c:pt idx="2048">
                  <c:v>897</c:v>
                </c:pt>
                <c:pt idx="2049">
                  <c:v>898</c:v>
                </c:pt>
                <c:pt idx="2050">
                  <c:v>897</c:v>
                </c:pt>
                <c:pt idx="2051">
                  <c:v>898</c:v>
                </c:pt>
                <c:pt idx="2052">
                  <c:v>899</c:v>
                </c:pt>
                <c:pt idx="2053">
                  <c:v>898</c:v>
                </c:pt>
                <c:pt idx="2054">
                  <c:v>898</c:v>
                </c:pt>
                <c:pt idx="2055">
                  <c:v>899</c:v>
                </c:pt>
                <c:pt idx="2056">
                  <c:v>898</c:v>
                </c:pt>
                <c:pt idx="2057">
                  <c:v>897</c:v>
                </c:pt>
                <c:pt idx="2058">
                  <c:v>898</c:v>
                </c:pt>
                <c:pt idx="2059">
                  <c:v>898</c:v>
                </c:pt>
                <c:pt idx="2060">
                  <c:v>897</c:v>
                </c:pt>
                <c:pt idx="2061">
                  <c:v>898</c:v>
                </c:pt>
                <c:pt idx="2062">
                  <c:v>899</c:v>
                </c:pt>
                <c:pt idx="2063">
                  <c:v>899</c:v>
                </c:pt>
                <c:pt idx="2064">
                  <c:v>899</c:v>
                </c:pt>
                <c:pt idx="2065">
                  <c:v>898</c:v>
                </c:pt>
                <c:pt idx="2066">
                  <c:v>898</c:v>
                </c:pt>
                <c:pt idx="2067">
                  <c:v>898</c:v>
                </c:pt>
                <c:pt idx="2068">
                  <c:v>899</c:v>
                </c:pt>
                <c:pt idx="2069">
                  <c:v>898</c:v>
                </c:pt>
                <c:pt idx="2070">
                  <c:v>897</c:v>
                </c:pt>
                <c:pt idx="2071">
                  <c:v>900</c:v>
                </c:pt>
                <c:pt idx="2072">
                  <c:v>898</c:v>
                </c:pt>
                <c:pt idx="2073">
                  <c:v>897</c:v>
                </c:pt>
                <c:pt idx="2074">
                  <c:v>898</c:v>
                </c:pt>
                <c:pt idx="2075">
                  <c:v>899</c:v>
                </c:pt>
                <c:pt idx="2076">
                  <c:v>898</c:v>
                </c:pt>
                <c:pt idx="2077">
                  <c:v>898</c:v>
                </c:pt>
                <c:pt idx="2078">
                  <c:v>899</c:v>
                </c:pt>
                <c:pt idx="2079">
                  <c:v>897</c:v>
                </c:pt>
                <c:pt idx="2080">
                  <c:v>898</c:v>
                </c:pt>
                <c:pt idx="2081">
                  <c:v>897</c:v>
                </c:pt>
                <c:pt idx="2082">
                  <c:v>898</c:v>
                </c:pt>
                <c:pt idx="2083">
                  <c:v>898</c:v>
                </c:pt>
                <c:pt idx="2084">
                  <c:v>898</c:v>
                </c:pt>
                <c:pt idx="2085">
                  <c:v>898</c:v>
                </c:pt>
                <c:pt idx="2086">
                  <c:v>898</c:v>
                </c:pt>
                <c:pt idx="2087">
                  <c:v>899</c:v>
                </c:pt>
                <c:pt idx="2088">
                  <c:v>898</c:v>
                </c:pt>
                <c:pt idx="2089">
                  <c:v>898</c:v>
                </c:pt>
                <c:pt idx="2090">
                  <c:v>899</c:v>
                </c:pt>
                <c:pt idx="2091">
                  <c:v>899</c:v>
                </c:pt>
                <c:pt idx="2092">
                  <c:v>898</c:v>
                </c:pt>
                <c:pt idx="2093">
                  <c:v>898</c:v>
                </c:pt>
                <c:pt idx="2094">
                  <c:v>899</c:v>
                </c:pt>
                <c:pt idx="2095">
                  <c:v>898</c:v>
                </c:pt>
                <c:pt idx="2096">
                  <c:v>898</c:v>
                </c:pt>
                <c:pt idx="2097">
                  <c:v>899</c:v>
                </c:pt>
                <c:pt idx="2098">
                  <c:v>898</c:v>
                </c:pt>
                <c:pt idx="2099">
                  <c:v>899</c:v>
                </c:pt>
                <c:pt idx="2100">
                  <c:v>898</c:v>
                </c:pt>
                <c:pt idx="2101">
                  <c:v>898</c:v>
                </c:pt>
                <c:pt idx="2102">
                  <c:v>898</c:v>
                </c:pt>
                <c:pt idx="2103">
                  <c:v>899</c:v>
                </c:pt>
                <c:pt idx="2104">
                  <c:v>898</c:v>
                </c:pt>
                <c:pt idx="2105">
                  <c:v>898</c:v>
                </c:pt>
                <c:pt idx="2106">
                  <c:v>899</c:v>
                </c:pt>
                <c:pt idx="2107">
                  <c:v>899</c:v>
                </c:pt>
                <c:pt idx="2108">
                  <c:v>899</c:v>
                </c:pt>
                <c:pt idx="2109">
                  <c:v>900</c:v>
                </c:pt>
                <c:pt idx="2110">
                  <c:v>901</c:v>
                </c:pt>
                <c:pt idx="2111">
                  <c:v>901</c:v>
                </c:pt>
                <c:pt idx="2112">
                  <c:v>901</c:v>
                </c:pt>
                <c:pt idx="2113">
                  <c:v>902</c:v>
                </c:pt>
                <c:pt idx="2114">
                  <c:v>902</c:v>
                </c:pt>
                <c:pt idx="2115">
                  <c:v>902</c:v>
                </c:pt>
                <c:pt idx="2116">
                  <c:v>902</c:v>
                </c:pt>
                <c:pt idx="2117">
                  <c:v>902</c:v>
                </c:pt>
                <c:pt idx="2118">
                  <c:v>902</c:v>
                </c:pt>
                <c:pt idx="2119">
                  <c:v>903</c:v>
                </c:pt>
                <c:pt idx="2120">
                  <c:v>902</c:v>
                </c:pt>
                <c:pt idx="2121">
                  <c:v>902</c:v>
                </c:pt>
                <c:pt idx="2122">
                  <c:v>903</c:v>
                </c:pt>
                <c:pt idx="2123">
                  <c:v>901</c:v>
                </c:pt>
                <c:pt idx="2124">
                  <c:v>901</c:v>
                </c:pt>
                <c:pt idx="2125">
                  <c:v>903</c:v>
                </c:pt>
                <c:pt idx="2126">
                  <c:v>903</c:v>
                </c:pt>
                <c:pt idx="2127">
                  <c:v>902</c:v>
                </c:pt>
                <c:pt idx="2128">
                  <c:v>902</c:v>
                </c:pt>
                <c:pt idx="2129">
                  <c:v>902</c:v>
                </c:pt>
                <c:pt idx="2130">
                  <c:v>901</c:v>
                </c:pt>
                <c:pt idx="2131">
                  <c:v>902</c:v>
                </c:pt>
                <c:pt idx="2132">
                  <c:v>903</c:v>
                </c:pt>
                <c:pt idx="2133">
                  <c:v>902</c:v>
                </c:pt>
                <c:pt idx="2134">
                  <c:v>901</c:v>
                </c:pt>
                <c:pt idx="2135">
                  <c:v>902</c:v>
                </c:pt>
                <c:pt idx="2136">
                  <c:v>902</c:v>
                </c:pt>
                <c:pt idx="2137">
                  <c:v>900</c:v>
                </c:pt>
                <c:pt idx="2138">
                  <c:v>902</c:v>
                </c:pt>
                <c:pt idx="2139">
                  <c:v>901</c:v>
                </c:pt>
                <c:pt idx="2140">
                  <c:v>901</c:v>
                </c:pt>
                <c:pt idx="2141">
                  <c:v>902</c:v>
                </c:pt>
                <c:pt idx="2142">
                  <c:v>902</c:v>
                </c:pt>
                <c:pt idx="2143">
                  <c:v>900</c:v>
                </c:pt>
                <c:pt idx="2144">
                  <c:v>901</c:v>
                </c:pt>
                <c:pt idx="2145">
                  <c:v>901</c:v>
                </c:pt>
                <c:pt idx="2146">
                  <c:v>901</c:v>
                </c:pt>
                <c:pt idx="2147">
                  <c:v>901</c:v>
                </c:pt>
                <c:pt idx="2148">
                  <c:v>901</c:v>
                </c:pt>
                <c:pt idx="2149">
                  <c:v>900</c:v>
                </c:pt>
                <c:pt idx="2150">
                  <c:v>900</c:v>
                </c:pt>
                <c:pt idx="2151">
                  <c:v>900</c:v>
                </c:pt>
                <c:pt idx="2152">
                  <c:v>899</c:v>
                </c:pt>
                <c:pt idx="2153">
                  <c:v>898</c:v>
                </c:pt>
                <c:pt idx="2154">
                  <c:v>899</c:v>
                </c:pt>
                <c:pt idx="2155">
                  <c:v>899</c:v>
                </c:pt>
                <c:pt idx="2156">
                  <c:v>897</c:v>
                </c:pt>
                <c:pt idx="2157">
                  <c:v>898</c:v>
                </c:pt>
                <c:pt idx="2158">
                  <c:v>899</c:v>
                </c:pt>
                <c:pt idx="2159">
                  <c:v>898</c:v>
                </c:pt>
                <c:pt idx="2160">
                  <c:v>898</c:v>
                </c:pt>
                <c:pt idx="2161">
                  <c:v>898</c:v>
                </c:pt>
                <c:pt idx="2162">
                  <c:v>897</c:v>
                </c:pt>
                <c:pt idx="2163">
                  <c:v>899</c:v>
                </c:pt>
                <c:pt idx="2164">
                  <c:v>898</c:v>
                </c:pt>
                <c:pt idx="2165">
                  <c:v>896</c:v>
                </c:pt>
                <c:pt idx="2166">
                  <c:v>898</c:v>
                </c:pt>
                <c:pt idx="2167">
                  <c:v>898</c:v>
                </c:pt>
                <c:pt idx="2168">
                  <c:v>898</c:v>
                </c:pt>
                <c:pt idx="2169">
                  <c:v>897</c:v>
                </c:pt>
                <c:pt idx="2170">
                  <c:v>898</c:v>
                </c:pt>
                <c:pt idx="2171">
                  <c:v>898</c:v>
                </c:pt>
                <c:pt idx="2172">
                  <c:v>897</c:v>
                </c:pt>
                <c:pt idx="2173">
                  <c:v>898</c:v>
                </c:pt>
                <c:pt idx="2174">
                  <c:v>897</c:v>
                </c:pt>
                <c:pt idx="2175">
                  <c:v>897</c:v>
                </c:pt>
                <c:pt idx="2176">
                  <c:v>898</c:v>
                </c:pt>
                <c:pt idx="2177">
                  <c:v>898</c:v>
                </c:pt>
                <c:pt idx="2178">
                  <c:v>898</c:v>
                </c:pt>
                <c:pt idx="2179">
                  <c:v>898</c:v>
                </c:pt>
                <c:pt idx="2180">
                  <c:v>898</c:v>
                </c:pt>
                <c:pt idx="2181">
                  <c:v>897</c:v>
                </c:pt>
                <c:pt idx="2182">
                  <c:v>898</c:v>
                </c:pt>
                <c:pt idx="2183">
                  <c:v>898</c:v>
                </c:pt>
                <c:pt idx="2184">
                  <c:v>897</c:v>
                </c:pt>
                <c:pt idx="2185">
                  <c:v>897</c:v>
                </c:pt>
                <c:pt idx="2186">
                  <c:v>898</c:v>
                </c:pt>
                <c:pt idx="2187">
                  <c:v>896</c:v>
                </c:pt>
                <c:pt idx="2188">
                  <c:v>897</c:v>
                </c:pt>
                <c:pt idx="2189">
                  <c:v>898</c:v>
                </c:pt>
                <c:pt idx="2190">
                  <c:v>898</c:v>
                </c:pt>
                <c:pt idx="2191">
                  <c:v>898</c:v>
                </c:pt>
                <c:pt idx="2192">
                  <c:v>898</c:v>
                </c:pt>
                <c:pt idx="2193">
                  <c:v>898</c:v>
                </c:pt>
                <c:pt idx="2194">
                  <c:v>898</c:v>
                </c:pt>
                <c:pt idx="2195">
                  <c:v>898</c:v>
                </c:pt>
                <c:pt idx="2196">
                  <c:v>899</c:v>
                </c:pt>
                <c:pt idx="2197">
                  <c:v>897</c:v>
                </c:pt>
                <c:pt idx="2198">
                  <c:v>897</c:v>
                </c:pt>
                <c:pt idx="2199">
                  <c:v>898</c:v>
                </c:pt>
                <c:pt idx="2200">
                  <c:v>898</c:v>
                </c:pt>
                <c:pt idx="2201">
                  <c:v>896</c:v>
                </c:pt>
                <c:pt idx="2202">
                  <c:v>898</c:v>
                </c:pt>
                <c:pt idx="2203">
                  <c:v>898</c:v>
                </c:pt>
                <c:pt idx="2204">
                  <c:v>897</c:v>
                </c:pt>
                <c:pt idx="2205">
                  <c:v>899</c:v>
                </c:pt>
                <c:pt idx="2206">
                  <c:v>898</c:v>
                </c:pt>
                <c:pt idx="2207">
                  <c:v>897</c:v>
                </c:pt>
                <c:pt idx="2208">
                  <c:v>898</c:v>
                </c:pt>
                <c:pt idx="2209">
                  <c:v>897</c:v>
                </c:pt>
                <c:pt idx="2210">
                  <c:v>898</c:v>
                </c:pt>
                <c:pt idx="2211">
                  <c:v>898</c:v>
                </c:pt>
                <c:pt idx="2212">
                  <c:v>898</c:v>
                </c:pt>
                <c:pt idx="2213">
                  <c:v>898</c:v>
                </c:pt>
                <c:pt idx="2214">
                  <c:v>898</c:v>
                </c:pt>
                <c:pt idx="2215">
                  <c:v>899</c:v>
                </c:pt>
                <c:pt idx="2216">
                  <c:v>897</c:v>
                </c:pt>
                <c:pt idx="2217">
                  <c:v>898</c:v>
                </c:pt>
                <c:pt idx="2218">
                  <c:v>897</c:v>
                </c:pt>
                <c:pt idx="2219">
                  <c:v>898</c:v>
                </c:pt>
                <c:pt idx="2220">
                  <c:v>897</c:v>
                </c:pt>
                <c:pt idx="2221">
                  <c:v>898</c:v>
                </c:pt>
                <c:pt idx="2222">
                  <c:v>898</c:v>
                </c:pt>
                <c:pt idx="2223">
                  <c:v>897</c:v>
                </c:pt>
                <c:pt idx="2224">
                  <c:v>898</c:v>
                </c:pt>
                <c:pt idx="2225">
                  <c:v>898</c:v>
                </c:pt>
                <c:pt idx="2226">
                  <c:v>897</c:v>
                </c:pt>
                <c:pt idx="2227">
                  <c:v>899</c:v>
                </c:pt>
                <c:pt idx="2228">
                  <c:v>898</c:v>
                </c:pt>
                <c:pt idx="2229">
                  <c:v>897</c:v>
                </c:pt>
                <c:pt idx="2230">
                  <c:v>898</c:v>
                </c:pt>
                <c:pt idx="2231">
                  <c:v>899</c:v>
                </c:pt>
                <c:pt idx="2232">
                  <c:v>897</c:v>
                </c:pt>
                <c:pt idx="2233">
                  <c:v>897</c:v>
                </c:pt>
                <c:pt idx="2234">
                  <c:v>898</c:v>
                </c:pt>
                <c:pt idx="2235">
                  <c:v>898</c:v>
                </c:pt>
                <c:pt idx="2236">
                  <c:v>898</c:v>
                </c:pt>
                <c:pt idx="2237">
                  <c:v>899</c:v>
                </c:pt>
                <c:pt idx="2238">
                  <c:v>899</c:v>
                </c:pt>
                <c:pt idx="2239">
                  <c:v>897</c:v>
                </c:pt>
                <c:pt idx="2240">
                  <c:v>897</c:v>
                </c:pt>
                <c:pt idx="2241">
                  <c:v>898</c:v>
                </c:pt>
                <c:pt idx="2242">
                  <c:v>898</c:v>
                </c:pt>
                <c:pt idx="2243">
                  <c:v>898</c:v>
                </c:pt>
                <c:pt idx="2244">
                  <c:v>898</c:v>
                </c:pt>
                <c:pt idx="2245">
                  <c:v>898</c:v>
                </c:pt>
                <c:pt idx="2246">
                  <c:v>898</c:v>
                </c:pt>
                <c:pt idx="2247">
                  <c:v>898</c:v>
                </c:pt>
                <c:pt idx="2248">
                  <c:v>897</c:v>
                </c:pt>
                <c:pt idx="2249">
                  <c:v>897</c:v>
                </c:pt>
                <c:pt idx="2250">
                  <c:v>898</c:v>
                </c:pt>
                <c:pt idx="2251">
                  <c:v>897</c:v>
                </c:pt>
                <c:pt idx="2252">
                  <c:v>898</c:v>
                </c:pt>
                <c:pt idx="2253">
                  <c:v>899</c:v>
                </c:pt>
                <c:pt idx="2254">
                  <c:v>898</c:v>
                </c:pt>
                <c:pt idx="2255">
                  <c:v>898</c:v>
                </c:pt>
                <c:pt idx="2256">
                  <c:v>899</c:v>
                </c:pt>
                <c:pt idx="2257">
                  <c:v>898</c:v>
                </c:pt>
                <c:pt idx="2258">
                  <c:v>899</c:v>
                </c:pt>
                <c:pt idx="2259">
                  <c:v>899</c:v>
                </c:pt>
                <c:pt idx="2260">
                  <c:v>897</c:v>
                </c:pt>
                <c:pt idx="2261">
                  <c:v>898</c:v>
                </c:pt>
                <c:pt idx="2262">
                  <c:v>898</c:v>
                </c:pt>
                <c:pt idx="2263">
                  <c:v>899</c:v>
                </c:pt>
                <c:pt idx="2264">
                  <c:v>898</c:v>
                </c:pt>
                <c:pt idx="2265">
                  <c:v>898</c:v>
                </c:pt>
                <c:pt idx="2266">
                  <c:v>899</c:v>
                </c:pt>
                <c:pt idx="2267">
                  <c:v>899</c:v>
                </c:pt>
                <c:pt idx="2268">
                  <c:v>898</c:v>
                </c:pt>
                <c:pt idx="2269">
                  <c:v>899</c:v>
                </c:pt>
                <c:pt idx="2270">
                  <c:v>899</c:v>
                </c:pt>
                <c:pt idx="2271">
                  <c:v>896</c:v>
                </c:pt>
                <c:pt idx="2272">
                  <c:v>898</c:v>
                </c:pt>
                <c:pt idx="2273">
                  <c:v>899</c:v>
                </c:pt>
                <c:pt idx="2274">
                  <c:v>897</c:v>
                </c:pt>
                <c:pt idx="2275">
                  <c:v>898</c:v>
                </c:pt>
                <c:pt idx="2276">
                  <c:v>898</c:v>
                </c:pt>
                <c:pt idx="2277">
                  <c:v>898</c:v>
                </c:pt>
                <c:pt idx="2278">
                  <c:v>898</c:v>
                </c:pt>
                <c:pt idx="2279">
                  <c:v>899</c:v>
                </c:pt>
                <c:pt idx="2280">
                  <c:v>898</c:v>
                </c:pt>
                <c:pt idx="2281">
                  <c:v>898</c:v>
                </c:pt>
                <c:pt idx="2282">
                  <c:v>897</c:v>
                </c:pt>
                <c:pt idx="2283">
                  <c:v>898</c:v>
                </c:pt>
                <c:pt idx="2284">
                  <c:v>898</c:v>
                </c:pt>
                <c:pt idx="2285">
                  <c:v>898</c:v>
                </c:pt>
                <c:pt idx="2286">
                  <c:v>899</c:v>
                </c:pt>
                <c:pt idx="2287">
                  <c:v>898</c:v>
                </c:pt>
                <c:pt idx="2288">
                  <c:v>898</c:v>
                </c:pt>
                <c:pt idx="2289">
                  <c:v>900</c:v>
                </c:pt>
                <c:pt idx="2290">
                  <c:v>899</c:v>
                </c:pt>
                <c:pt idx="2291">
                  <c:v>899</c:v>
                </c:pt>
                <c:pt idx="2292">
                  <c:v>900</c:v>
                </c:pt>
                <c:pt idx="2293">
                  <c:v>897</c:v>
                </c:pt>
                <c:pt idx="2294">
                  <c:v>900</c:v>
                </c:pt>
                <c:pt idx="2295">
                  <c:v>901</c:v>
                </c:pt>
                <c:pt idx="2296">
                  <c:v>900</c:v>
                </c:pt>
                <c:pt idx="2297">
                  <c:v>900</c:v>
                </c:pt>
                <c:pt idx="2298">
                  <c:v>901</c:v>
                </c:pt>
                <c:pt idx="2299">
                  <c:v>902</c:v>
                </c:pt>
                <c:pt idx="2300">
                  <c:v>901</c:v>
                </c:pt>
                <c:pt idx="2301">
                  <c:v>902</c:v>
                </c:pt>
                <c:pt idx="2302">
                  <c:v>901</c:v>
                </c:pt>
                <c:pt idx="2303">
                  <c:v>902</c:v>
                </c:pt>
                <c:pt idx="2304">
                  <c:v>902</c:v>
                </c:pt>
                <c:pt idx="2305">
                  <c:v>902</c:v>
                </c:pt>
                <c:pt idx="2306">
                  <c:v>902</c:v>
                </c:pt>
                <c:pt idx="2307">
                  <c:v>902</c:v>
                </c:pt>
                <c:pt idx="2308">
                  <c:v>902</c:v>
                </c:pt>
                <c:pt idx="2309">
                  <c:v>901</c:v>
                </c:pt>
                <c:pt idx="2310">
                  <c:v>902</c:v>
                </c:pt>
                <c:pt idx="2311">
                  <c:v>903</c:v>
                </c:pt>
                <c:pt idx="2312">
                  <c:v>901</c:v>
                </c:pt>
                <c:pt idx="2313">
                  <c:v>901</c:v>
                </c:pt>
                <c:pt idx="2314">
                  <c:v>902</c:v>
                </c:pt>
                <c:pt idx="2315">
                  <c:v>901</c:v>
                </c:pt>
                <c:pt idx="2316">
                  <c:v>901</c:v>
                </c:pt>
                <c:pt idx="2317">
                  <c:v>902</c:v>
                </c:pt>
                <c:pt idx="2318">
                  <c:v>901</c:v>
                </c:pt>
                <c:pt idx="2319">
                  <c:v>901</c:v>
                </c:pt>
                <c:pt idx="2320">
                  <c:v>901</c:v>
                </c:pt>
                <c:pt idx="2321">
                  <c:v>901</c:v>
                </c:pt>
                <c:pt idx="2322">
                  <c:v>901</c:v>
                </c:pt>
                <c:pt idx="2323">
                  <c:v>902</c:v>
                </c:pt>
                <c:pt idx="2324">
                  <c:v>900</c:v>
                </c:pt>
                <c:pt idx="2325">
                  <c:v>900</c:v>
                </c:pt>
                <c:pt idx="2326">
                  <c:v>902</c:v>
                </c:pt>
                <c:pt idx="2327">
                  <c:v>901</c:v>
                </c:pt>
                <c:pt idx="2328">
                  <c:v>900</c:v>
                </c:pt>
                <c:pt idx="2329">
                  <c:v>900</c:v>
                </c:pt>
                <c:pt idx="2330">
                  <c:v>902</c:v>
                </c:pt>
                <c:pt idx="2331">
                  <c:v>901</c:v>
                </c:pt>
                <c:pt idx="2332">
                  <c:v>901</c:v>
                </c:pt>
                <c:pt idx="2333">
                  <c:v>902</c:v>
                </c:pt>
                <c:pt idx="2334">
                  <c:v>901</c:v>
                </c:pt>
                <c:pt idx="2335">
                  <c:v>902</c:v>
                </c:pt>
                <c:pt idx="2336">
                  <c:v>902</c:v>
                </c:pt>
                <c:pt idx="2337">
                  <c:v>902</c:v>
                </c:pt>
                <c:pt idx="2338">
                  <c:v>902</c:v>
                </c:pt>
                <c:pt idx="2339">
                  <c:v>903</c:v>
                </c:pt>
                <c:pt idx="2340">
                  <c:v>902</c:v>
                </c:pt>
                <c:pt idx="2341">
                  <c:v>902</c:v>
                </c:pt>
                <c:pt idx="2342">
                  <c:v>904</c:v>
                </c:pt>
                <c:pt idx="2343">
                  <c:v>902</c:v>
                </c:pt>
                <c:pt idx="2344">
                  <c:v>901</c:v>
                </c:pt>
                <c:pt idx="2345">
                  <c:v>902</c:v>
                </c:pt>
                <c:pt idx="2346">
                  <c:v>903</c:v>
                </c:pt>
                <c:pt idx="2347">
                  <c:v>902</c:v>
                </c:pt>
                <c:pt idx="2348">
                  <c:v>903</c:v>
                </c:pt>
                <c:pt idx="2349">
                  <c:v>903</c:v>
                </c:pt>
                <c:pt idx="2350">
                  <c:v>902</c:v>
                </c:pt>
                <c:pt idx="2351">
                  <c:v>902</c:v>
                </c:pt>
                <c:pt idx="2352">
                  <c:v>903</c:v>
                </c:pt>
                <c:pt idx="2353">
                  <c:v>902</c:v>
                </c:pt>
                <c:pt idx="2354">
                  <c:v>902</c:v>
                </c:pt>
                <c:pt idx="2355">
                  <c:v>903</c:v>
                </c:pt>
                <c:pt idx="2356">
                  <c:v>902</c:v>
                </c:pt>
                <c:pt idx="2357">
                  <c:v>901</c:v>
                </c:pt>
                <c:pt idx="2358">
                  <c:v>902</c:v>
                </c:pt>
                <c:pt idx="2359">
                  <c:v>902</c:v>
                </c:pt>
                <c:pt idx="2360">
                  <c:v>902</c:v>
                </c:pt>
                <c:pt idx="2361">
                  <c:v>902</c:v>
                </c:pt>
                <c:pt idx="2362">
                  <c:v>902</c:v>
                </c:pt>
                <c:pt idx="2363">
                  <c:v>902</c:v>
                </c:pt>
                <c:pt idx="2364">
                  <c:v>902</c:v>
                </c:pt>
                <c:pt idx="2365">
                  <c:v>903</c:v>
                </c:pt>
                <c:pt idx="2366">
                  <c:v>901</c:v>
                </c:pt>
                <c:pt idx="2367">
                  <c:v>901</c:v>
                </c:pt>
                <c:pt idx="2368">
                  <c:v>903</c:v>
                </c:pt>
                <c:pt idx="2369">
                  <c:v>902</c:v>
                </c:pt>
                <c:pt idx="2370">
                  <c:v>902</c:v>
                </c:pt>
                <c:pt idx="2371">
                  <c:v>902</c:v>
                </c:pt>
                <c:pt idx="2372">
                  <c:v>902</c:v>
                </c:pt>
                <c:pt idx="2373">
                  <c:v>902</c:v>
                </c:pt>
                <c:pt idx="2374">
                  <c:v>902</c:v>
                </c:pt>
                <c:pt idx="2375">
                  <c:v>903</c:v>
                </c:pt>
                <c:pt idx="2376">
                  <c:v>901</c:v>
                </c:pt>
                <c:pt idx="2377">
                  <c:v>901</c:v>
                </c:pt>
                <c:pt idx="2378">
                  <c:v>903</c:v>
                </c:pt>
                <c:pt idx="2379">
                  <c:v>903</c:v>
                </c:pt>
                <c:pt idx="2380">
                  <c:v>903</c:v>
                </c:pt>
                <c:pt idx="2381">
                  <c:v>903</c:v>
                </c:pt>
                <c:pt idx="2382">
                  <c:v>903</c:v>
                </c:pt>
                <c:pt idx="2383">
                  <c:v>902</c:v>
                </c:pt>
                <c:pt idx="2384">
                  <c:v>903</c:v>
                </c:pt>
                <c:pt idx="2385">
                  <c:v>901</c:v>
                </c:pt>
                <c:pt idx="2386">
                  <c:v>901</c:v>
                </c:pt>
                <c:pt idx="2387">
                  <c:v>902</c:v>
                </c:pt>
                <c:pt idx="2388">
                  <c:v>900</c:v>
                </c:pt>
                <c:pt idx="2389">
                  <c:v>901</c:v>
                </c:pt>
                <c:pt idx="2390">
                  <c:v>902</c:v>
                </c:pt>
                <c:pt idx="2391">
                  <c:v>901</c:v>
                </c:pt>
                <c:pt idx="2392">
                  <c:v>900</c:v>
                </c:pt>
                <c:pt idx="2393">
                  <c:v>900</c:v>
                </c:pt>
                <c:pt idx="2394">
                  <c:v>902</c:v>
                </c:pt>
                <c:pt idx="2395">
                  <c:v>901</c:v>
                </c:pt>
                <c:pt idx="2396">
                  <c:v>901</c:v>
                </c:pt>
                <c:pt idx="2397">
                  <c:v>901</c:v>
                </c:pt>
                <c:pt idx="2398">
                  <c:v>901</c:v>
                </c:pt>
                <c:pt idx="2399">
                  <c:v>900</c:v>
                </c:pt>
                <c:pt idx="2400">
                  <c:v>902</c:v>
                </c:pt>
                <c:pt idx="2401">
                  <c:v>901</c:v>
                </c:pt>
                <c:pt idx="2402">
                  <c:v>901</c:v>
                </c:pt>
                <c:pt idx="2403">
                  <c:v>902</c:v>
                </c:pt>
                <c:pt idx="2404">
                  <c:v>901</c:v>
                </c:pt>
                <c:pt idx="2405">
                  <c:v>902</c:v>
                </c:pt>
                <c:pt idx="2406">
                  <c:v>901</c:v>
                </c:pt>
                <c:pt idx="2407">
                  <c:v>901</c:v>
                </c:pt>
                <c:pt idx="2408">
                  <c:v>900</c:v>
                </c:pt>
                <c:pt idx="2409">
                  <c:v>902</c:v>
                </c:pt>
                <c:pt idx="2410">
                  <c:v>902</c:v>
                </c:pt>
                <c:pt idx="2411">
                  <c:v>900</c:v>
                </c:pt>
                <c:pt idx="2412">
                  <c:v>901</c:v>
                </c:pt>
                <c:pt idx="2413">
                  <c:v>900</c:v>
                </c:pt>
                <c:pt idx="2414">
                  <c:v>899</c:v>
                </c:pt>
                <c:pt idx="2415">
                  <c:v>899</c:v>
                </c:pt>
                <c:pt idx="2416">
                  <c:v>900</c:v>
                </c:pt>
                <c:pt idx="2417">
                  <c:v>899</c:v>
                </c:pt>
                <c:pt idx="2418">
                  <c:v>900</c:v>
                </c:pt>
                <c:pt idx="2419">
                  <c:v>899</c:v>
                </c:pt>
                <c:pt idx="2420">
                  <c:v>900</c:v>
                </c:pt>
                <c:pt idx="2421">
                  <c:v>899</c:v>
                </c:pt>
                <c:pt idx="2422">
                  <c:v>900</c:v>
                </c:pt>
                <c:pt idx="2423">
                  <c:v>899</c:v>
                </c:pt>
                <c:pt idx="2424">
                  <c:v>898</c:v>
                </c:pt>
                <c:pt idx="2425">
                  <c:v>900</c:v>
                </c:pt>
                <c:pt idx="2426">
                  <c:v>899</c:v>
                </c:pt>
                <c:pt idx="2427">
                  <c:v>897</c:v>
                </c:pt>
                <c:pt idx="2428">
                  <c:v>899</c:v>
                </c:pt>
                <c:pt idx="2429">
                  <c:v>898</c:v>
                </c:pt>
                <c:pt idx="2430">
                  <c:v>896</c:v>
                </c:pt>
                <c:pt idx="2431">
                  <c:v>898</c:v>
                </c:pt>
                <c:pt idx="2432">
                  <c:v>898</c:v>
                </c:pt>
                <c:pt idx="2433">
                  <c:v>897</c:v>
                </c:pt>
                <c:pt idx="2434">
                  <c:v>898</c:v>
                </c:pt>
                <c:pt idx="2435">
                  <c:v>898</c:v>
                </c:pt>
                <c:pt idx="2436">
                  <c:v>896</c:v>
                </c:pt>
                <c:pt idx="2437">
                  <c:v>897</c:v>
                </c:pt>
                <c:pt idx="2438">
                  <c:v>897</c:v>
                </c:pt>
                <c:pt idx="2439">
                  <c:v>896</c:v>
                </c:pt>
                <c:pt idx="2440">
                  <c:v>897</c:v>
                </c:pt>
                <c:pt idx="2441">
                  <c:v>896</c:v>
                </c:pt>
                <c:pt idx="2442">
                  <c:v>897</c:v>
                </c:pt>
                <c:pt idx="2443">
                  <c:v>896</c:v>
                </c:pt>
                <c:pt idx="2444">
                  <c:v>897</c:v>
                </c:pt>
                <c:pt idx="2445">
                  <c:v>896</c:v>
                </c:pt>
                <c:pt idx="2446">
                  <c:v>896</c:v>
                </c:pt>
                <c:pt idx="2447">
                  <c:v>897</c:v>
                </c:pt>
                <c:pt idx="2448">
                  <c:v>896</c:v>
                </c:pt>
                <c:pt idx="2449">
                  <c:v>895</c:v>
                </c:pt>
                <c:pt idx="2450">
                  <c:v>896</c:v>
                </c:pt>
                <c:pt idx="2451">
                  <c:v>896</c:v>
                </c:pt>
                <c:pt idx="2452">
                  <c:v>894</c:v>
                </c:pt>
                <c:pt idx="2453">
                  <c:v>896</c:v>
                </c:pt>
                <c:pt idx="2454">
                  <c:v>896</c:v>
                </c:pt>
                <c:pt idx="2455">
                  <c:v>896</c:v>
                </c:pt>
                <c:pt idx="2456">
                  <c:v>896</c:v>
                </c:pt>
                <c:pt idx="2457">
                  <c:v>897</c:v>
                </c:pt>
                <c:pt idx="2458">
                  <c:v>895</c:v>
                </c:pt>
                <c:pt idx="2459">
                  <c:v>896</c:v>
                </c:pt>
                <c:pt idx="2460">
                  <c:v>896</c:v>
                </c:pt>
                <c:pt idx="2461">
                  <c:v>895</c:v>
                </c:pt>
                <c:pt idx="2462">
                  <c:v>895</c:v>
                </c:pt>
                <c:pt idx="2463">
                  <c:v>896</c:v>
                </c:pt>
                <c:pt idx="2464">
                  <c:v>895</c:v>
                </c:pt>
                <c:pt idx="2465">
                  <c:v>896</c:v>
                </c:pt>
                <c:pt idx="2466">
                  <c:v>896</c:v>
                </c:pt>
                <c:pt idx="2467">
                  <c:v>895</c:v>
                </c:pt>
                <c:pt idx="2468">
                  <c:v>896</c:v>
                </c:pt>
                <c:pt idx="2469">
                  <c:v>896</c:v>
                </c:pt>
                <c:pt idx="2470">
                  <c:v>897</c:v>
                </c:pt>
                <c:pt idx="2471">
                  <c:v>895</c:v>
                </c:pt>
                <c:pt idx="2472">
                  <c:v>894</c:v>
                </c:pt>
                <c:pt idx="2473">
                  <c:v>896</c:v>
                </c:pt>
                <c:pt idx="2474">
                  <c:v>896</c:v>
                </c:pt>
                <c:pt idx="2475">
                  <c:v>896</c:v>
                </c:pt>
                <c:pt idx="2476">
                  <c:v>897</c:v>
                </c:pt>
                <c:pt idx="2477">
                  <c:v>896</c:v>
                </c:pt>
                <c:pt idx="2478">
                  <c:v>896</c:v>
                </c:pt>
                <c:pt idx="2479">
                  <c:v>897</c:v>
                </c:pt>
                <c:pt idx="2480">
                  <c:v>897</c:v>
                </c:pt>
                <c:pt idx="2481">
                  <c:v>897</c:v>
                </c:pt>
                <c:pt idx="2482">
                  <c:v>897</c:v>
                </c:pt>
                <c:pt idx="2483">
                  <c:v>897</c:v>
                </c:pt>
                <c:pt idx="2484">
                  <c:v>897</c:v>
                </c:pt>
                <c:pt idx="2485">
                  <c:v>898</c:v>
                </c:pt>
                <c:pt idx="2486">
                  <c:v>897</c:v>
                </c:pt>
                <c:pt idx="2487">
                  <c:v>896</c:v>
                </c:pt>
                <c:pt idx="2488">
                  <c:v>897</c:v>
                </c:pt>
                <c:pt idx="2489">
                  <c:v>898</c:v>
                </c:pt>
                <c:pt idx="2490">
                  <c:v>897</c:v>
                </c:pt>
                <c:pt idx="2491">
                  <c:v>897</c:v>
                </c:pt>
                <c:pt idx="2492">
                  <c:v>897</c:v>
                </c:pt>
                <c:pt idx="2493">
                  <c:v>897</c:v>
                </c:pt>
                <c:pt idx="2494">
                  <c:v>895</c:v>
                </c:pt>
                <c:pt idx="2495">
                  <c:v>897</c:v>
                </c:pt>
                <c:pt idx="2496">
                  <c:v>897</c:v>
                </c:pt>
                <c:pt idx="2497">
                  <c:v>897</c:v>
                </c:pt>
                <c:pt idx="2498">
                  <c:v>898</c:v>
                </c:pt>
                <c:pt idx="2499">
                  <c:v>897</c:v>
                </c:pt>
                <c:pt idx="2500">
                  <c:v>896</c:v>
                </c:pt>
                <c:pt idx="2501">
                  <c:v>897</c:v>
                </c:pt>
                <c:pt idx="2502">
                  <c:v>897</c:v>
                </c:pt>
                <c:pt idx="2503">
                  <c:v>897</c:v>
                </c:pt>
                <c:pt idx="2504">
                  <c:v>897</c:v>
                </c:pt>
                <c:pt idx="2505">
                  <c:v>898</c:v>
                </c:pt>
                <c:pt idx="2506">
                  <c:v>896</c:v>
                </c:pt>
                <c:pt idx="2507">
                  <c:v>897</c:v>
                </c:pt>
                <c:pt idx="2508">
                  <c:v>897</c:v>
                </c:pt>
                <c:pt idx="2509">
                  <c:v>897</c:v>
                </c:pt>
                <c:pt idx="2510">
                  <c:v>897</c:v>
                </c:pt>
                <c:pt idx="2511">
                  <c:v>897</c:v>
                </c:pt>
                <c:pt idx="2512">
                  <c:v>897</c:v>
                </c:pt>
                <c:pt idx="2513">
                  <c:v>897</c:v>
                </c:pt>
                <c:pt idx="2514">
                  <c:v>896</c:v>
                </c:pt>
                <c:pt idx="2515">
                  <c:v>897</c:v>
                </c:pt>
                <c:pt idx="2516">
                  <c:v>896</c:v>
                </c:pt>
                <c:pt idx="2517">
                  <c:v>898</c:v>
                </c:pt>
                <c:pt idx="2518">
                  <c:v>898</c:v>
                </c:pt>
                <c:pt idx="2519">
                  <c:v>897</c:v>
                </c:pt>
                <c:pt idx="2520">
                  <c:v>898</c:v>
                </c:pt>
                <c:pt idx="2521">
                  <c:v>898</c:v>
                </c:pt>
                <c:pt idx="2522">
                  <c:v>897</c:v>
                </c:pt>
                <c:pt idx="2523">
                  <c:v>897</c:v>
                </c:pt>
                <c:pt idx="2524">
                  <c:v>897</c:v>
                </c:pt>
                <c:pt idx="2525">
                  <c:v>895</c:v>
                </c:pt>
                <c:pt idx="2526">
                  <c:v>897</c:v>
                </c:pt>
                <c:pt idx="2527">
                  <c:v>898</c:v>
                </c:pt>
                <c:pt idx="2528">
                  <c:v>897</c:v>
                </c:pt>
                <c:pt idx="2529">
                  <c:v>898</c:v>
                </c:pt>
                <c:pt idx="2530">
                  <c:v>897</c:v>
                </c:pt>
                <c:pt idx="2531">
                  <c:v>896</c:v>
                </c:pt>
                <c:pt idx="2532">
                  <c:v>897</c:v>
                </c:pt>
                <c:pt idx="2533">
                  <c:v>898</c:v>
                </c:pt>
                <c:pt idx="2534">
                  <c:v>897</c:v>
                </c:pt>
                <c:pt idx="2535">
                  <c:v>897</c:v>
                </c:pt>
                <c:pt idx="2536">
                  <c:v>896</c:v>
                </c:pt>
                <c:pt idx="2537">
                  <c:v>896</c:v>
                </c:pt>
                <c:pt idx="2538">
                  <c:v>896</c:v>
                </c:pt>
                <c:pt idx="2539">
                  <c:v>897</c:v>
                </c:pt>
                <c:pt idx="2540">
                  <c:v>896</c:v>
                </c:pt>
                <c:pt idx="2541">
                  <c:v>896</c:v>
                </c:pt>
                <c:pt idx="2542">
                  <c:v>896</c:v>
                </c:pt>
                <c:pt idx="2543">
                  <c:v>897</c:v>
                </c:pt>
                <c:pt idx="2544">
                  <c:v>897</c:v>
                </c:pt>
                <c:pt idx="2545">
                  <c:v>899</c:v>
                </c:pt>
                <c:pt idx="2546">
                  <c:v>900</c:v>
                </c:pt>
                <c:pt idx="2547">
                  <c:v>899</c:v>
                </c:pt>
                <c:pt idx="2548">
                  <c:v>901</c:v>
                </c:pt>
                <c:pt idx="2549">
                  <c:v>902</c:v>
                </c:pt>
                <c:pt idx="2550">
                  <c:v>902</c:v>
                </c:pt>
                <c:pt idx="2551">
                  <c:v>902</c:v>
                </c:pt>
                <c:pt idx="2552">
                  <c:v>903</c:v>
                </c:pt>
                <c:pt idx="2553">
                  <c:v>903</c:v>
                </c:pt>
                <c:pt idx="2554">
                  <c:v>903</c:v>
                </c:pt>
                <c:pt idx="2555">
                  <c:v>903</c:v>
                </c:pt>
                <c:pt idx="2556">
                  <c:v>902</c:v>
                </c:pt>
                <c:pt idx="2557">
                  <c:v>903</c:v>
                </c:pt>
                <c:pt idx="2558">
                  <c:v>902</c:v>
                </c:pt>
                <c:pt idx="2559">
                  <c:v>903</c:v>
                </c:pt>
                <c:pt idx="2560">
                  <c:v>903</c:v>
                </c:pt>
                <c:pt idx="2561">
                  <c:v>903</c:v>
                </c:pt>
                <c:pt idx="2562">
                  <c:v>902</c:v>
                </c:pt>
                <c:pt idx="2563">
                  <c:v>903</c:v>
                </c:pt>
                <c:pt idx="2564">
                  <c:v>903</c:v>
                </c:pt>
                <c:pt idx="2565">
                  <c:v>903</c:v>
                </c:pt>
                <c:pt idx="2566">
                  <c:v>901</c:v>
                </c:pt>
                <c:pt idx="2567">
                  <c:v>901</c:v>
                </c:pt>
                <c:pt idx="2568">
                  <c:v>902</c:v>
                </c:pt>
                <c:pt idx="2569">
                  <c:v>901</c:v>
                </c:pt>
                <c:pt idx="2570">
                  <c:v>902</c:v>
                </c:pt>
                <c:pt idx="2571">
                  <c:v>903</c:v>
                </c:pt>
                <c:pt idx="2572">
                  <c:v>901</c:v>
                </c:pt>
                <c:pt idx="2573">
                  <c:v>902</c:v>
                </c:pt>
                <c:pt idx="2574">
                  <c:v>903</c:v>
                </c:pt>
                <c:pt idx="2575">
                  <c:v>902</c:v>
                </c:pt>
                <c:pt idx="2576">
                  <c:v>901</c:v>
                </c:pt>
                <c:pt idx="2577">
                  <c:v>902</c:v>
                </c:pt>
                <c:pt idx="2578">
                  <c:v>902</c:v>
                </c:pt>
                <c:pt idx="2579">
                  <c:v>901</c:v>
                </c:pt>
                <c:pt idx="2580">
                  <c:v>902</c:v>
                </c:pt>
                <c:pt idx="2581">
                  <c:v>902</c:v>
                </c:pt>
                <c:pt idx="2582">
                  <c:v>902</c:v>
                </c:pt>
                <c:pt idx="2583">
                  <c:v>902</c:v>
                </c:pt>
                <c:pt idx="2584">
                  <c:v>902</c:v>
                </c:pt>
                <c:pt idx="2585">
                  <c:v>903</c:v>
                </c:pt>
                <c:pt idx="2586">
                  <c:v>902</c:v>
                </c:pt>
                <c:pt idx="2587">
                  <c:v>903</c:v>
                </c:pt>
                <c:pt idx="2588">
                  <c:v>901</c:v>
                </c:pt>
                <c:pt idx="2589">
                  <c:v>900</c:v>
                </c:pt>
                <c:pt idx="2590">
                  <c:v>902</c:v>
                </c:pt>
                <c:pt idx="2591">
                  <c:v>902</c:v>
                </c:pt>
                <c:pt idx="2592">
                  <c:v>901</c:v>
                </c:pt>
                <c:pt idx="2593">
                  <c:v>902</c:v>
                </c:pt>
                <c:pt idx="2594">
                  <c:v>902</c:v>
                </c:pt>
                <c:pt idx="2595">
                  <c:v>902</c:v>
                </c:pt>
                <c:pt idx="2596">
                  <c:v>902</c:v>
                </c:pt>
                <c:pt idx="2597">
                  <c:v>902</c:v>
                </c:pt>
                <c:pt idx="2598">
                  <c:v>901</c:v>
                </c:pt>
                <c:pt idx="2599">
                  <c:v>902</c:v>
                </c:pt>
                <c:pt idx="2600">
                  <c:v>901</c:v>
                </c:pt>
                <c:pt idx="2601">
                  <c:v>902</c:v>
                </c:pt>
                <c:pt idx="2602">
                  <c:v>903</c:v>
                </c:pt>
                <c:pt idx="2603">
                  <c:v>902</c:v>
                </c:pt>
                <c:pt idx="2604">
                  <c:v>902</c:v>
                </c:pt>
                <c:pt idx="2605">
                  <c:v>902</c:v>
                </c:pt>
                <c:pt idx="2606">
                  <c:v>902</c:v>
                </c:pt>
                <c:pt idx="2607">
                  <c:v>902</c:v>
                </c:pt>
                <c:pt idx="2608">
                  <c:v>901</c:v>
                </c:pt>
                <c:pt idx="2609">
                  <c:v>901</c:v>
                </c:pt>
                <c:pt idx="2610">
                  <c:v>902</c:v>
                </c:pt>
                <c:pt idx="2611">
                  <c:v>901</c:v>
                </c:pt>
                <c:pt idx="2612">
                  <c:v>903</c:v>
                </c:pt>
                <c:pt idx="2613">
                  <c:v>902</c:v>
                </c:pt>
                <c:pt idx="2614">
                  <c:v>901</c:v>
                </c:pt>
                <c:pt idx="2615">
                  <c:v>902</c:v>
                </c:pt>
                <c:pt idx="2616">
                  <c:v>902</c:v>
                </c:pt>
                <c:pt idx="2617">
                  <c:v>901</c:v>
                </c:pt>
                <c:pt idx="2618">
                  <c:v>903</c:v>
                </c:pt>
                <c:pt idx="2619">
                  <c:v>902</c:v>
                </c:pt>
                <c:pt idx="2620">
                  <c:v>900</c:v>
                </c:pt>
                <c:pt idx="2621">
                  <c:v>901</c:v>
                </c:pt>
                <c:pt idx="2622">
                  <c:v>903</c:v>
                </c:pt>
                <c:pt idx="2623">
                  <c:v>901</c:v>
                </c:pt>
                <c:pt idx="2624">
                  <c:v>902</c:v>
                </c:pt>
                <c:pt idx="2625">
                  <c:v>902</c:v>
                </c:pt>
                <c:pt idx="2626">
                  <c:v>902</c:v>
                </c:pt>
                <c:pt idx="2627">
                  <c:v>901</c:v>
                </c:pt>
                <c:pt idx="2628">
                  <c:v>901</c:v>
                </c:pt>
                <c:pt idx="2629">
                  <c:v>902</c:v>
                </c:pt>
                <c:pt idx="2630">
                  <c:v>901</c:v>
                </c:pt>
                <c:pt idx="2631">
                  <c:v>901</c:v>
                </c:pt>
                <c:pt idx="2632">
                  <c:v>901</c:v>
                </c:pt>
                <c:pt idx="2633">
                  <c:v>901</c:v>
                </c:pt>
                <c:pt idx="2634">
                  <c:v>901</c:v>
                </c:pt>
                <c:pt idx="2635">
                  <c:v>900</c:v>
                </c:pt>
                <c:pt idx="2636">
                  <c:v>900</c:v>
                </c:pt>
                <c:pt idx="2637">
                  <c:v>899</c:v>
                </c:pt>
                <c:pt idx="2638">
                  <c:v>899</c:v>
                </c:pt>
                <c:pt idx="2639">
                  <c:v>897</c:v>
                </c:pt>
                <c:pt idx="2640">
                  <c:v>897</c:v>
                </c:pt>
                <c:pt idx="2641">
                  <c:v>897</c:v>
                </c:pt>
                <c:pt idx="2642">
                  <c:v>896</c:v>
                </c:pt>
                <c:pt idx="2643">
                  <c:v>896</c:v>
                </c:pt>
                <c:pt idx="2644">
                  <c:v>897</c:v>
                </c:pt>
                <c:pt idx="2645">
                  <c:v>896</c:v>
                </c:pt>
                <c:pt idx="2646">
                  <c:v>895</c:v>
                </c:pt>
                <c:pt idx="2647">
                  <c:v>896</c:v>
                </c:pt>
                <c:pt idx="2648">
                  <c:v>895</c:v>
                </c:pt>
                <c:pt idx="2649">
                  <c:v>895</c:v>
                </c:pt>
                <c:pt idx="2650">
                  <c:v>896</c:v>
                </c:pt>
                <c:pt idx="2651">
                  <c:v>894</c:v>
                </c:pt>
                <c:pt idx="2652">
                  <c:v>895</c:v>
                </c:pt>
                <c:pt idx="2653">
                  <c:v>896</c:v>
                </c:pt>
                <c:pt idx="2654">
                  <c:v>896</c:v>
                </c:pt>
                <c:pt idx="2655">
                  <c:v>896</c:v>
                </c:pt>
                <c:pt idx="2656">
                  <c:v>895</c:v>
                </c:pt>
                <c:pt idx="2657">
                  <c:v>895</c:v>
                </c:pt>
                <c:pt idx="2658">
                  <c:v>895</c:v>
                </c:pt>
                <c:pt idx="2659">
                  <c:v>895</c:v>
                </c:pt>
                <c:pt idx="2660">
                  <c:v>895</c:v>
                </c:pt>
                <c:pt idx="2661">
                  <c:v>895</c:v>
                </c:pt>
                <c:pt idx="2662">
                  <c:v>895</c:v>
                </c:pt>
                <c:pt idx="2663">
                  <c:v>896</c:v>
                </c:pt>
                <c:pt idx="2664">
                  <c:v>895</c:v>
                </c:pt>
                <c:pt idx="2665">
                  <c:v>895</c:v>
                </c:pt>
                <c:pt idx="2666">
                  <c:v>896</c:v>
                </c:pt>
                <c:pt idx="2667">
                  <c:v>895</c:v>
                </c:pt>
                <c:pt idx="2668">
                  <c:v>895</c:v>
                </c:pt>
                <c:pt idx="2669">
                  <c:v>896</c:v>
                </c:pt>
                <c:pt idx="2670">
                  <c:v>896</c:v>
                </c:pt>
                <c:pt idx="2671">
                  <c:v>895</c:v>
                </c:pt>
                <c:pt idx="2672">
                  <c:v>896</c:v>
                </c:pt>
                <c:pt idx="2673">
                  <c:v>894</c:v>
                </c:pt>
                <c:pt idx="2674">
                  <c:v>895</c:v>
                </c:pt>
                <c:pt idx="2675">
                  <c:v>896</c:v>
                </c:pt>
                <c:pt idx="2676">
                  <c:v>896</c:v>
                </c:pt>
                <c:pt idx="2677">
                  <c:v>896</c:v>
                </c:pt>
                <c:pt idx="2678">
                  <c:v>895</c:v>
                </c:pt>
                <c:pt idx="2679">
                  <c:v>895</c:v>
                </c:pt>
                <c:pt idx="2680">
                  <c:v>895</c:v>
                </c:pt>
                <c:pt idx="2681">
                  <c:v>895</c:v>
                </c:pt>
                <c:pt idx="2682">
                  <c:v>897</c:v>
                </c:pt>
                <c:pt idx="2683">
                  <c:v>896</c:v>
                </c:pt>
                <c:pt idx="2684">
                  <c:v>894</c:v>
                </c:pt>
                <c:pt idx="2685">
                  <c:v>896</c:v>
                </c:pt>
                <c:pt idx="2686">
                  <c:v>896</c:v>
                </c:pt>
                <c:pt idx="2687">
                  <c:v>895</c:v>
                </c:pt>
                <c:pt idx="2688">
                  <c:v>896</c:v>
                </c:pt>
                <c:pt idx="2689">
                  <c:v>896</c:v>
                </c:pt>
                <c:pt idx="2690">
                  <c:v>895</c:v>
                </c:pt>
                <c:pt idx="2691">
                  <c:v>896</c:v>
                </c:pt>
                <c:pt idx="2692">
                  <c:v>896</c:v>
                </c:pt>
                <c:pt idx="2693">
                  <c:v>895</c:v>
                </c:pt>
                <c:pt idx="2694">
                  <c:v>896</c:v>
                </c:pt>
                <c:pt idx="2695">
                  <c:v>895</c:v>
                </c:pt>
                <c:pt idx="2696">
                  <c:v>896</c:v>
                </c:pt>
                <c:pt idx="2697">
                  <c:v>896</c:v>
                </c:pt>
                <c:pt idx="2698">
                  <c:v>896</c:v>
                </c:pt>
                <c:pt idx="2699">
                  <c:v>896</c:v>
                </c:pt>
                <c:pt idx="2700">
                  <c:v>895</c:v>
                </c:pt>
                <c:pt idx="2701">
                  <c:v>896</c:v>
                </c:pt>
                <c:pt idx="2702">
                  <c:v>895</c:v>
                </c:pt>
                <c:pt idx="2703">
                  <c:v>895</c:v>
                </c:pt>
                <c:pt idx="2704">
                  <c:v>895</c:v>
                </c:pt>
                <c:pt idx="2705">
                  <c:v>895</c:v>
                </c:pt>
                <c:pt idx="2706">
                  <c:v>894</c:v>
                </c:pt>
                <c:pt idx="2707">
                  <c:v>896</c:v>
                </c:pt>
                <c:pt idx="2708">
                  <c:v>896</c:v>
                </c:pt>
                <c:pt idx="2709">
                  <c:v>896</c:v>
                </c:pt>
                <c:pt idx="2710">
                  <c:v>896</c:v>
                </c:pt>
                <c:pt idx="2711">
                  <c:v>896</c:v>
                </c:pt>
                <c:pt idx="2712">
                  <c:v>895</c:v>
                </c:pt>
                <c:pt idx="2713">
                  <c:v>896</c:v>
                </c:pt>
                <c:pt idx="2714">
                  <c:v>895</c:v>
                </c:pt>
                <c:pt idx="2715">
                  <c:v>894</c:v>
                </c:pt>
                <c:pt idx="2716">
                  <c:v>896</c:v>
                </c:pt>
                <c:pt idx="2717">
                  <c:v>896</c:v>
                </c:pt>
                <c:pt idx="2718">
                  <c:v>895</c:v>
                </c:pt>
                <c:pt idx="2719">
                  <c:v>896</c:v>
                </c:pt>
                <c:pt idx="2720">
                  <c:v>896</c:v>
                </c:pt>
                <c:pt idx="2721">
                  <c:v>895</c:v>
                </c:pt>
                <c:pt idx="2722">
                  <c:v>895</c:v>
                </c:pt>
                <c:pt idx="2723">
                  <c:v>895</c:v>
                </c:pt>
                <c:pt idx="2724">
                  <c:v>895</c:v>
                </c:pt>
                <c:pt idx="2725">
                  <c:v>895</c:v>
                </c:pt>
                <c:pt idx="2726">
                  <c:v>896</c:v>
                </c:pt>
                <c:pt idx="2727">
                  <c:v>895</c:v>
                </c:pt>
                <c:pt idx="2728">
                  <c:v>896</c:v>
                </c:pt>
                <c:pt idx="2729">
                  <c:v>896</c:v>
                </c:pt>
                <c:pt idx="2730">
                  <c:v>896</c:v>
                </c:pt>
                <c:pt idx="2731">
                  <c:v>896</c:v>
                </c:pt>
                <c:pt idx="2732">
                  <c:v>896</c:v>
                </c:pt>
                <c:pt idx="2733">
                  <c:v>896</c:v>
                </c:pt>
                <c:pt idx="2734">
                  <c:v>896</c:v>
                </c:pt>
                <c:pt idx="2735">
                  <c:v>897</c:v>
                </c:pt>
                <c:pt idx="2736">
                  <c:v>896</c:v>
                </c:pt>
                <c:pt idx="2737">
                  <c:v>894</c:v>
                </c:pt>
                <c:pt idx="2738">
                  <c:v>896</c:v>
                </c:pt>
                <c:pt idx="2739">
                  <c:v>896</c:v>
                </c:pt>
                <c:pt idx="2740">
                  <c:v>895</c:v>
                </c:pt>
                <c:pt idx="2741">
                  <c:v>896</c:v>
                </c:pt>
                <c:pt idx="2742">
                  <c:v>896</c:v>
                </c:pt>
                <c:pt idx="2743">
                  <c:v>896</c:v>
                </c:pt>
                <c:pt idx="2744">
                  <c:v>897</c:v>
                </c:pt>
                <c:pt idx="2745">
                  <c:v>897</c:v>
                </c:pt>
                <c:pt idx="2746">
                  <c:v>897</c:v>
                </c:pt>
                <c:pt idx="2747">
                  <c:v>896</c:v>
                </c:pt>
                <c:pt idx="2748">
                  <c:v>897</c:v>
                </c:pt>
                <c:pt idx="2749">
                  <c:v>896</c:v>
                </c:pt>
                <c:pt idx="2750">
                  <c:v>896</c:v>
                </c:pt>
                <c:pt idx="2751">
                  <c:v>896</c:v>
                </c:pt>
                <c:pt idx="2752">
                  <c:v>895</c:v>
                </c:pt>
                <c:pt idx="2753">
                  <c:v>895</c:v>
                </c:pt>
                <c:pt idx="2754">
                  <c:v>895</c:v>
                </c:pt>
                <c:pt idx="2755">
                  <c:v>896</c:v>
                </c:pt>
                <c:pt idx="2756">
                  <c:v>894</c:v>
                </c:pt>
                <c:pt idx="2757">
                  <c:v>895</c:v>
                </c:pt>
                <c:pt idx="2758">
                  <c:v>896</c:v>
                </c:pt>
                <c:pt idx="2759">
                  <c:v>895</c:v>
                </c:pt>
                <c:pt idx="2760">
                  <c:v>895</c:v>
                </c:pt>
                <c:pt idx="2761">
                  <c:v>896</c:v>
                </c:pt>
                <c:pt idx="2762">
                  <c:v>895</c:v>
                </c:pt>
                <c:pt idx="2763">
                  <c:v>896</c:v>
                </c:pt>
                <c:pt idx="2764">
                  <c:v>896</c:v>
                </c:pt>
                <c:pt idx="2765">
                  <c:v>896</c:v>
                </c:pt>
                <c:pt idx="2766">
                  <c:v>895</c:v>
                </c:pt>
                <c:pt idx="2767">
                  <c:v>896</c:v>
                </c:pt>
                <c:pt idx="2768">
                  <c:v>895</c:v>
                </c:pt>
                <c:pt idx="2769">
                  <c:v>895</c:v>
                </c:pt>
                <c:pt idx="2770">
                  <c:v>896</c:v>
                </c:pt>
                <c:pt idx="2771">
                  <c:v>895</c:v>
                </c:pt>
                <c:pt idx="2772">
                  <c:v>895</c:v>
                </c:pt>
                <c:pt idx="2773">
                  <c:v>896</c:v>
                </c:pt>
                <c:pt idx="2774">
                  <c:v>896</c:v>
                </c:pt>
                <c:pt idx="2775">
                  <c:v>895</c:v>
                </c:pt>
                <c:pt idx="2776">
                  <c:v>896</c:v>
                </c:pt>
                <c:pt idx="2777">
                  <c:v>897</c:v>
                </c:pt>
                <c:pt idx="2778">
                  <c:v>895</c:v>
                </c:pt>
                <c:pt idx="2779">
                  <c:v>895</c:v>
                </c:pt>
                <c:pt idx="2780">
                  <c:v>896</c:v>
                </c:pt>
                <c:pt idx="2781">
                  <c:v>896</c:v>
                </c:pt>
                <c:pt idx="2782">
                  <c:v>896</c:v>
                </c:pt>
                <c:pt idx="2783">
                  <c:v>896</c:v>
                </c:pt>
                <c:pt idx="2784">
                  <c:v>895</c:v>
                </c:pt>
                <c:pt idx="2785">
                  <c:v>895</c:v>
                </c:pt>
                <c:pt idx="2786">
                  <c:v>896</c:v>
                </c:pt>
                <c:pt idx="2787">
                  <c:v>896</c:v>
                </c:pt>
                <c:pt idx="2788">
                  <c:v>895</c:v>
                </c:pt>
                <c:pt idx="2789">
                  <c:v>896</c:v>
                </c:pt>
                <c:pt idx="2790">
                  <c:v>894</c:v>
                </c:pt>
                <c:pt idx="2791">
                  <c:v>896</c:v>
                </c:pt>
                <c:pt idx="2792">
                  <c:v>896</c:v>
                </c:pt>
                <c:pt idx="2793">
                  <c:v>896</c:v>
                </c:pt>
                <c:pt idx="2794">
                  <c:v>896</c:v>
                </c:pt>
                <c:pt idx="2795">
                  <c:v>896</c:v>
                </c:pt>
                <c:pt idx="2796">
                  <c:v>895</c:v>
                </c:pt>
                <c:pt idx="2797">
                  <c:v>896</c:v>
                </c:pt>
                <c:pt idx="2798">
                  <c:v>896</c:v>
                </c:pt>
                <c:pt idx="2799">
                  <c:v>895</c:v>
                </c:pt>
                <c:pt idx="2800">
                  <c:v>896</c:v>
                </c:pt>
                <c:pt idx="2801">
                  <c:v>895</c:v>
                </c:pt>
                <c:pt idx="2802">
                  <c:v>896</c:v>
                </c:pt>
                <c:pt idx="2803">
                  <c:v>896</c:v>
                </c:pt>
                <c:pt idx="2804">
                  <c:v>896</c:v>
                </c:pt>
                <c:pt idx="2805">
                  <c:v>896</c:v>
                </c:pt>
                <c:pt idx="2806">
                  <c:v>895</c:v>
                </c:pt>
                <c:pt idx="2807">
                  <c:v>895</c:v>
                </c:pt>
                <c:pt idx="2808">
                  <c:v>897</c:v>
                </c:pt>
                <c:pt idx="2809">
                  <c:v>895</c:v>
                </c:pt>
                <c:pt idx="2810">
                  <c:v>895</c:v>
                </c:pt>
                <c:pt idx="2811">
                  <c:v>896</c:v>
                </c:pt>
                <c:pt idx="2812">
                  <c:v>895</c:v>
                </c:pt>
                <c:pt idx="2813">
                  <c:v>895</c:v>
                </c:pt>
                <c:pt idx="2814">
                  <c:v>896</c:v>
                </c:pt>
                <c:pt idx="2815">
                  <c:v>895</c:v>
                </c:pt>
                <c:pt idx="2816">
                  <c:v>896</c:v>
                </c:pt>
                <c:pt idx="2817">
                  <c:v>896</c:v>
                </c:pt>
                <c:pt idx="2818">
                  <c:v>897</c:v>
                </c:pt>
                <c:pt idx="2819">
                  <c:v>897</c:v>
                </c:pt>
                <c:pt idx="2820">
                  <c:v>899</c:v>
                </c:pt>
                <c:pt idx="2821">
                  <c:v>898</c:v>
                </c:pt>
                <c:pt idx="2822">
                  <c:v>899</c:v>
                </c:pt>
                <c:pt idx="2823">
                  <c:v>899</c:v>
                </c:pt>
                <c:pt idx="2824">
                  <c:v>900</c:v>
                </c:pt>
                <c:pt idx="2825">
                  <c:v>900</c:v>
                </c:pt>
                <c:pt idx="2826">
                  <c:v>901</c:v>
                </c:pt>
                <c:pt idx="2827">
                  <c:v>902</c:v>
                </c:pt>
                <c:pt idx="2828">
                  <c:v>901</c:v>
                </c:pt>
                <c:pt idx="2829">
                  <c:v>901</c:v>
                </c:pt>
                <c:pt idx="2830">
                  <c:v>901</c:v>
                </c:pt>
                <c:pt idx="2831">
                  <c:v>900</c:v>
                </c:pt>
                <c:pt idx="2832">
                  <c:v>901</c:v>
                </c:pt>
                <c:pt idx="2833">
                  <c:v>902</c:v>
                </c:pt>
                <c:pt idx="2834">
                  <c:v>901</c:v>
                </c:pt>
                <c:pt idx="2835">
                  <c:v>901</c:v>
                </c:pt>
                <c:pt idx="2836">
                  <c:v>902</c:v>
                </c:pt>
                <c:pt idx="2837">
                  <c:v>901</c:v>
                </c:pt>
                <c:pt idx="2838">
                  <c:v>901</c:v>
                </c:pt>
                <c:pt idx="2839">
                  <c:v>901</c:v>
                </c:pt>
                <c:pt idx="2840">
                  <c:v>901</c:v>
                </c:pt>
                <c:pt idx="2841">
                  <c:v>901</c:v>
                </c:pt>
                <c:pt idx="2842">
                  <c:v>901</c:v>
                </c:pt>
                <c:pt idx="2843">
                  <c:v>899</c:v>
                </c:pt>
                <c:pt idx="2844">
                  <c:v>900</c:v>
                </c:pt>
                <c:pt idx="2845">
                  <c:v>901</c:v>
                </c:pt>
                <c:pt idx="2846">
                  <c:v>901</c:v>
                </c:pt>
                <c:pt idx="2847">
                  <c:v>901</c:v>
                </c:pt>
                <c:pt idx="2848">
                  <c:v>901</c:v>
                </c:pt>
                <c:pt idx="2849">
                  <c:v>901</c:v>
                </c:pt>
                <c:pt idx="2850">
                  <c:v>901</c:v>
                </c:pt>
                <c:pt idx="2851">
                  <c:v>901</c:v>
                </c:pt>
                <c:pt idx="2852">
                  <c:v>901</c:v>
                </c:pt>
                <c:pt idx="2853">
                  <c:v>901</c:v>
                </c:pt>
                <c:pt idx="2854">
                  <c:v>899</c:v>
                </c:pt>
                <c:pt idx="2855">
                  <c:v>901</c:v>
                </c:pt>
                <c:pt idx="2856">
                  <c:v>901</c:v>
                </c:pt>
                <c:pt idx="2857">
                  <c:v>901</c:v>
                </c:pt>
                <c:pt idx="2858">
                  <c:v>902</c:v>
                </c:pt>
                <c:pt idx="2859">
                  <c:v>900</c:v>
                </c:pt>
                <c:pt idx="2860">
                  <c:v>900</c:v>
                </c:pt>
                <c:pt idx="2861">
                  <c:v>901</c:v>
                </c:pt>
                <c:pt idx="2862">
                  <c:v>900</c:v>
                </c:pt>
                <c:pt idx="2863">
                  <c:v>899</c:v>
                </c:pt>
                <c:pt idx="2864">
                  <c:v>900</c:v>
                </c:pt>
                <c:pt idx="2865">
                  <c:v>898</c:v>
                </c:pt>
                <c:pt idx="2866">
                  <c:v>899</c:v>
                </c:pt>
                <c:pt idx="2867">
                  <c:v>899</c:v>
                </c:pt>
                <c:pt idx="2868">
                  <c:v>899</c:v>
                </c:pt>
                <c:pt idx="2869">
                  <c:v>898</c:v>
                </c:pt>
                <c:pt idx="2870">
                  <c:v>898</c:v>
                </c:pt>
                <c:pt idx="2871">
                  <c:v>898</c:v>
                </c:pt>
                <c:pt idx="2872">
                  <c:v>897</c:v>
                </c:pt>
                <c:pt idx="2873">
                  <c:v>897</c:v>
                </c:pt>
                <c:pt idx="2874">
                  <c:v>897</c:v>
                </c:pt>
                <c:pt idx="2875">
                  <c:v>896</c:v>
                </c:pt>
                <c:pt idx="2876">
                  <c:v>897</c:v>
                </c:pt>
                <c:pt idx="2877">
                  <c:v>896</c:v>
                </c:pt>
                <c:pt idx="2878">
                  <c:v>896</c:v>
                </c:pt>
                <c:pt idx="2879">
                  <c:v>896</c:v>
                </c:pt>
                <c:pt idx="2880">
                  <c:v>896</c:v>
                </c:pt>
                <c:pt idx="2881">
                  <c:v>896</c:v>
                </c:pt>
                <c:pt idx="2882">
                  <c:v>895</c:v>
                </c:pt>
                <c:pt idx="2883">
                  <c:v>896</c:v>
                </c:pt>
                <c:pt idx="2884">
                  <c:v>895</c:v>
                </c:pt>
                <c:pt idx="2885">
                  <c:v>895</c:v>
                </c:pt>
                <c:pt idx="2886">
                  <c:v>896</c:v>
                </c:pt>
                <c:pt idx="2887">
                  <c:v>894</c:v>
                </c:pt>
                <c:pt idx="2888">
                  <c:v>895</c:v>
                </c:pt>
                <c:pt idx="2889">
                  <c:v>896</c:v>
                </c:pt>
                <c:pt idx="2890">
                  <c:v>895</c:v>
                </c:pt>
                <c:pt idx="2891">
                  <c:v>895</c:v>
                </c:pt>
                <c:pt idx="2892">
                  <c:v>896</c:v>
                </c:pt>
                <c:pt idx="2893">
                  <c:v>895</c:v>
                </c:pt>
                <c:pt idx="2894">
                  <c:v>895</c:v>
                </c:pt>
                <c:pt idx="2895">
                  <c:v>896</c:v>
                </c:pt>
                <c:pt idx="2896">
                  <c:v>893</c:v>
                </c:pt>
                <c:pt idx="2897">
                  <c:v>894</c:v>
                </c:pt>
                <c:pt idx="2898">
                  <c:v>896</c:v>
                </c:pt>
                <c:pt idx="2899">
                  <c:v>895</c:v>
                </c:pt>
                <c:pt idx="2900">
                  <c:v>896</c:v>
                </c:pt>
                <c:pt idx="2901">
                  <c:v>895</c:v>
                </c:pt>
                <c:pt idx="2902">
                  <c:v>895</c:v>
                </c:pt>
                <c:pt idx="2903">
                  <c:v>895</c:v>
                </c:pt>
                <c:pt idx="2904">
                  <c:v>895</c:v>
                </c:pt>
                <c:pt idx="2905">
                  <c:v>896</c:v>
                </c:pt>
                <c:pt idx="2906">
                  <c:v>894</c:v>
                </c:pt>
                <c:pt idx="2907">
                  <c:v>893</c:v>
                </c:pt>
                <c:pt idx="2908">
                  <c:v>895</c:v>
                </c:pt>
                <c:pt idx="2909">
                  <c:v>896</c:v>
                </c:pt>
                <c:pt idx="2910">
                  <c:v>895</c:v>
                </c:pt>
                <c:pt idx="2911">
                  <c:v>896</c:v>
                </c:pt>
                <c:pt idx="2912">
                  <c:v>895</c:v>
                </c:pt>
                <c:pt idx="2913">
                  <c:v>895</c:v>
                </c:pt>
                <c:pt idx="2914">
                  <c:v>895</c:v>
                </c:pt>
                <c:pt idx="2915">
                  <c:v>895</c:v>
                </c:pt>
                <c:pt idx="2916">
                  <c:v>895</c:v>
                </c:pt>
                <c:pt idx="2917">
                  <c:v>896</c:v>
                </c:pt>
                <c:pt idx="2918">
                  <c:v>896</c:v>
                </c:pt>
                <c:pt idx="2919">
                  <c:v>895</c:v>
                </c:pt>
                <c:pt idx="2920">
                  <c:v>896</c:v>
                </c:pt>
                <c:pt idx="2921">
                  <c:v>895</c:v>
                </c:pt>
                <c:pt idx="2922">
                  <c:v>895</c:v>
                </c:pt>
                <c:pt idx="2923">
                  <c:v>895</c:v>
                </c:pt>
                <c:pt idx="2924">
                  <c:v>895</c:v>
                </c:pt>
                <c:pt idx="2925">
                  <c:v>895</c:v>
                </c:pt>
                <c:pt idx="2926">
                  <c:v>896</c:v>
                </c:pt>
                <c:pt idx="2927">
                  <c:v>895</c:v>
                </c:pt>
                <c:pt idx="2928">
                  <c:v>895</c:v>
                </c:pt>
                <c:pt idx="2929">
                  <c:v>894</c:v>
                </c:pt>
                <c:pt idx="2930">
                  <c:v>895</c:v>
                </c:pt>
                <c:pt idx="2931">
                  <c:v>896</c:v>
                </c:pt>
                <c:pt idx="2932">
                  <c:v>896</c:v>
                </c:pt>
                <c:pt idx="2933">
                  <c:v>895</c:v>
                </c:pt>
                <c:pt idx="2934">
                  <c:v>895</c:v>
                </c:pt>
                <c:pt idx="2935">
                  <c:v>895</c:v>
                </c:pt>
                <c:pt idx="2936">
                  <c:v>895</c:v>
                </c:pt>
                <c:pt idx="2937">
                  <c:v>895</c:v>
                </c:pt>
                <c:pt idx="2938">
                  <c:v>895</c:v>
                </c:pt>
                <c:pt idx="2939">
                  <c:v>895</c:v>
                </c:pt>
                <c:pt idx="2940">
                  <c:v>894</c:v>
                </c:pt>
                <c:pt idx="2941">
                  <c:v>895</c:v>
                </c:pt>
                <c:pt idx="2942">
                  <c:v>896</c:v>
                </c:pt>
                <c:pt idx="2943">
                  <c:v>895</c:v>
                </c:pt>
                <c:pt idx="2944">
                  <c:v>895</c:v>
                </c:pt>
                <c:pt idx="2945">
                  <c:v>896</c:v>
                </c:pt>
                <c:pt idx="2946">
                  <c:v>895</c:v>
                </c:pt>
                <c:pt idx="2947">
                  <c:v>895</c:v>
                </c:pt>
                <c:pt idx="2948">
                  <c:v>896</c:v>
                </c:pt>
                <c:pt idx="2949">
                  <c:v>894</c:v>
                </c:pt>
                <c:pt idx="2950">
                  <c:v>895</c:v>
                </c:pt>
                <c:pt idx="2951">
                  <c:v>896</c:v>
                </c:pt>
                <c:pt idx="2952">
                  <c:v>896</c:v>
                </c:pt>
                <c:pt idx="2953">
                  <c:v>896</c:v>
                </c:pt>
                <c:pt idx="2954">
                  <c:v>896</c:v>
                </c:pt>
                <c:pt idx="2955">
                  <c:v>896</c:v>
                </c:pt>
                <c:pt idx="2956">
                  <c:v>895</c:v>
                </c:pt>
                <c:pt idx="2957">
                  <c:v>896</c:v>
                </c:pt>
                <c:pt idx="2958">
                  <c:v>895</c:v>
                </c:pt>
                <c:pt idx="2959">
                  <c:v>895</c:v>
                </c:pt>
                <c:pt idx="2960">
                  <c:v>895</c:v>
                </c:pt>
                <c:pt idx="2961">
                  <c:v>895</c:v>
                </c:pt>
                <c:pt idx="2962">
                  <c:v>896</c:v>
                </c:pt>
                <c:pt idx="2963">
                  <c:v>896</c:v>
                </c:pt>
                <c:pt idx="2964">
                  <c:v>895</c:v>
                </c:pt>
                <c:pt idx="2965">
                  <c:v>895</c:v>
                </c:pt>
                <c:pt idx="2966">
                  <c:v>895</c:v>
                </c:pt>
                <c:pt idx="2967">
                  <c:v>896</c:v>
                </c:pt>
                <c:pt idx="2968">
                  <c:v>895</c:v>
                </c:pt>
                <c:pt idx="2969">
                  <c:v>895</c:v>
                </c:pt>
                <c:pt idx="2970">
                  <c:v>896</c:v>
                </c:pt>
                <c:pt idx="2971">
                  <c:v>894</c:v>
                </c:pt>
                <c:pt idx="2972">
                  <c:v>895</c:v>
                </c:pt>
                <c:pt idx="2973">
                  <c:v>897</c:v>
                </c:pt>
                <c:pt idx="2974">
                  <c:v>895</c:v>
                </c:pt>
                <c:pt idx="2975">
                  <c:v>895</c:v>
                </c:pt>
                <c:pt idx="2976">
                  <c:v>896</c:v>
                </c:pt>
                <c:pt idx="2977">
                  <c:v>895</c:v>
                </c:pt>
                <c:pt idx="2978">
                  <c:v>896</c:v>
                </c:pt>
                <c:pt idx="2979">
                  <c:v>896</c:v>
                </c:pt>
                <c:pt idx="2980">
                  <c:v>895</c:v>
                </c:pt>
                <c:pt idx="2981">
                  <c:v>896</c:v>
                </c:pt>
                <c:pt idx="2982">
                  <c:v>894</c:v>
                </c:pt>
                <c:pt idx="2983">
                  <c:v>896</c:v>
                </c:pt>
                <c:pt idx="2984">
                  <c:v>896</c:v>
                </c:pt>
                <c:pt idx="2985">
                  <c:v>896</c:v>
                </c:pt>
                <c:pt idx="2986">
                  <c:v>895</c:v>
                </c:pt>
                <c:pt idx="2987">
                  <c:v>896</c:v>
                </c:pt>
                <c:pt idx="2988">
                  <c:v>895</c:v>
                </c:pt>
                <c:pt idx="2989">
                  <c:v>896</c:v>
                </c:pt>
                <c:pt idx="2990">
                  <c:v>896</c:v>
                </c:pt>
                <c:pt idx="2991">
                  <c:v>896</c:v>
                </c:pt>
                <c:pt idx="2992">
                  <c:v>896</c:v>
                </c:pt>
                <c:pt idx="2993">
                  <c:v>894</c:v>
                </c:pt>
                <c:pt idx="2994">
                  <c:v>895</c:v>
                </c:pt>
                <c:pt idx="2995">
                  <c:v>897</c:v>
                </c:pt>
                <c:pt idx="2996">
                  <c:v>895</c:v>
                </c:pt>
                <c:pt idx="2997">
                  <c:v>896</c:v>
                </c:pt>
                <c:pt idx="2998">
                  <c:v>897</c:v>
                </c:pt>
                <c:pt idx="2999">
                  <c:v>895</c:v>
                </c:pt>
                <c:pt idx="3000">
                  <c:v>895</c:v>
                </c:pt>
                <c:pt idx="3001">
                  <c:v>896</c:v>
                </c:pt>
                <c:pt idx="3002">
                  <c:v>895</c:v>
                </c:pt>
                <c:pt idx="3003">
                  <c:v>895</c:v>
                </c:pt>
                <c:pt idx="3004">
                  <c:v>896</c:v>
                </c:pt>
                <c:pt idx="3005">
                  <c:v>895</c:v>
                </c:pt>
                <c:pt idx="3006">
                  <c:v>896</c:v>
                </c:pt>
                <c:pt idx="3007">
                  <c:v>895</c:v>
                </c:pt>
                <c:pt idx="3008">
                  <c:v>896</c:v>
                </c:pt>
                <c:pt idx="3009">
                  <c:v>895</c:v>
                </c:pt>
                <c:pt idx="3010">
                  <c:v>895</c:v>
                </c:pt>
                <c:pt idx="3011">
                  <c:v>896</c:v>
                </c:pt>
                <c:pt idx="3012">
                  <c:v>895</c:v>
                </c:pt>
                <c:pt idx="3013">
                  <c:v>895</c:v>
                </c:pt>
                <c:pt idx="3014">
                  <c:v>896</c:v>
                </c:pt>
                <c:pt idx="3015">
                  <c:v>896</c:v>
                </c:pt>
                <c:pt idx="3016">
                  <c:v>896</c:v>
                </c:pt>
                <c:pt idx="3017">
                  <c:v>896</c:v>
                </c:pt>
                <c:pt idx="3018">
                  <c:v>895</c:v>
                </c:pt>
                <c:pt idx="3019">
                  <c:v>896</c:v>
                </c:pt>
                <c:pt idx="3020">
                  <c:v>896</c:v>
                </c:pt>
                <c:pt idx="3021">
                  <c:v>895</c:v>
                </c:pt>
                <c:pt idx="3022">
                  <c:v>895</c:v>
                </c:pt>
                <c:pt idx="3023">
                  <c:v>896</c:v>
                </c:pt>
                <c:pt idx="3024">
                  <c:v>893</c:v>
                </c:pt>
                <c:pt idx="3025">
                  <c:v>895</c:v>
                </c:pt>
                <c:pt idx="3026">
                  <c:v>896</c:v>
                </c:pt>
                <c:pt idx="3027">
                  <c:v>895</c:v>
                </c:pt>
                <c:pt idx="3028">
                  <c:v>896</c:v>
                </c:pt>
                <c:pt idx="3029">
                  <c:v>896</c:v>
                </c:pt>
                <c:pt idx="3030">
                  <c:v>895</c:v>
                </c:pt>
                <c:pt idx="3031">
                  <c:v>895</c:v>
                </c:pt>
                <c:pt idx="3032">
                  <c:v>894</c:v>
                </c:pt>
                <c:pt idx="3033">
                  <c:v>896</c:v>
                </c:pt>
                <c:pt idx="3034">
                  <c:v>896</c:v>
                </c:pt>
                <c:pt idx="3035">
                  <c:v>895</c:v>
                </c:pt>
                <c:pt idx="3036">
                  <c:v>896</c:v>
                </c:pt>
                <c:pt idx="3037">
                  <c:v>895</c:v>
                </c:pt>
                <c:pt idx="3038">
                  <c:v>897</c:v>
                </c:pt>
                <c:pt idx="3039">
                  <c:v>898</c:v>
                </c:pt>
                <c:pt idx="3040">
                  <c:v>897</c:v>
                </c:pt>
                <c:pt idx="3041">
                  <c:v>898</c:v>
                </c:pt>
                <c:pt idx="3042">
                  <c:v>900</c:v>
                </c:pt>
                <c:pt idx="3043">
                  <c:v>899</c:v>
                </c:pt>
                <c:pt idx="3044">
                  <c:v>900</c:v>
                </c:pt>
                <c:pt idx="3045">
                  <c:v>901</c:v>
                </c:pt>
                <c:pt idx="3046">
                  <c:v>899</c:v>
                </c:pt>
                <c:pt idx="3047">
                  <c:v>901</c:v>
                </c:pt>
                <c:pt idx="3048">
                  <c:v>903</c:v>
                </c:pt>
                <c:pt idx="3049">
                  <c:v>901</c:v>
                </c:pt>
                <c:pt idx="3050">
                  <c:v>902</c:v>
                </c:pt>
                <c:pt idx="3051">
                  <c:v>902</c:v>
                </c:pt>
                <c:pt idx="3052">
                  <c:v>902</c:v>
                </c:pt>
                <c:pt idx="3053">
                  <c:v>901</c:v>
                </c:pt>
                <c:pt idx="3054">
                  <c:v>903</c:v>
                </c:pt>
                <c:pt idx="3055">
                  <c:v>901</c:v>
                </c:pt>
                <c:pt idx="3056">
                  <c:v>902</c:v>
                </c:pt>
                <c:pt idx="3057">
                  <c:v>902</c:v>
                </c:pt>
                <c:pt idx="3058">
                  <c:v>902</c:v>
                </c:pt>
                <c:pt idx="3059">
                  <c:v>902</c:v>
                </c:pt>
                <c:pt idx="3060">
                  <c:v>902</c:v>
                </c:pt>
                <c:pt idx="3061">
                  <c:v>902</c:v>
                </c:pt>
                <c:pt idx="3062">
                  <c:v>901</c:v>
                </c:pt>
                <c:pt idx="3063">
                  <c:v>902</c:v>
                </c:pt>
                <c:pt idx="3064">
                  <c:v>903</c:v>
                </c:pt>
                <c:pt idx="3065">
                  <c:v>902</c:v>
                </c:pt>
                <c:pt idx="3066">
                  <c:v>903</c:v>
                </c:pt>
                <c:pt idx="3067">
                  <c:v>901</c:v>
                </c:pt>
                <c:pt idx="3068">
                  <c:v>901</c:v>
                </c:pt>
                <c:pt idx="3069">
                  <c:v>902</c:v>
                </c:pt>
                <c:pt idx="3070">
                  <c:v>902</c:v>
                </c:pt>
                <c:pt idx="3071">
                  <c:v>901</c:v>
                </c:pt>
                <c:pt idx="3072">
                  <c:v>902</c:v>
                </c:pt>
                <c:pt idx="3073">
                  <c:v>902</c:v>
                </c:pt>
                <c:pt idx="3074">
                  <c:v>901</c:v>
                </c:pt>
                <c:pt idx="3075">
                  <c:v>901</c:v>
                </c:pt>
                <c:pt idx="3076">
                  <c:v>902</c:v>
                </c:pt>
                <c:pt idx="3077">
                  <c:v>900</c:v>
                </c:pt>
                <c:pt idx="3078">
                  <c:v>902</c:v>
                </c:pt>
                <c:pt idx="3079">
                  <c:v>902</c:v>
                </c:pt>
                <c:pt idx="3080">
                  <c:v>901</c:v>
                </c:pt>
                <c:pt idx="3081">
                  <c:v>902</c:v>
                </c:pt>
                <c:pt idx="3082">
                  <c:v>903</c:v>
                </c:pt>
                <c:pt idx="3083">
                  <c:v>902</c:v>
                </c:pt>
                <c:pt idx="3084">
                  <c:v>901</c:v>
                </c:pt>
                <c:pt idx="3085">
                  <c:v>902</c:v>
                </c:pt>
                <c:pt idx="3086">
                  <c:v>902</c:v>
                </c:pt>
                <c:pt idx="3087">
                  <c:v>901</c:v>
                </c:pt>
                <c:pt idx="3088">
                  <c:v>902</c:v>
                </c:pt>
                <c:pt idx="3089">
                  <c:v>902</c:v>
                </c:pt>
                <c:pt idx="3090">
                  <c:v>902</c:v>
                </c:pt>
                <c:pt idx="3091">
                  <c:v>902</c:v>
                </c:pt>
                <c:pt idx="3092">
                  <c:v>902</c:v>
                </c:pt>
                <c:pt idx="3093">
                  <c:v>901</c:v>
                </c:pt>
                <c:pt idx="3094">
                  <c:v>902</c:v>
                </c:pt>
                <c:pt idx="3095">
                  <c:v>902</c:v>
                </c:pt>
                <c:pt idx="3096">
                  <c:v>901</c:v>
                </c:pt>
                <c:pt idx="3097">
                  <c:v>902</c:v>
                </c:pt>
                <c:pt idx="3098">
                  <c:v>902</c:v>
                </c:pt>
                <c:pt idx="3099">
                  <c:v>900</c:v>
                </c:pt>
                <c:pt idx="3100">
                  <c:v>901</c:v>
                </c:pt>
                <c:pt idx="3101">
                  <c:v>903</c:v>
                </c:pt>
                <c:pt idx="3102">
                  <c:v>901</c:v>
                </c:pt>
                <c:pt idx="3103">
                  <c:v>902</c:v>
                </c:pt>
                <c:pt idx="3104">
                  <c:v>902</c:v>
                </c:pt>
                <c:pt idx="3105">
                  <c:v>900</c:v>
                </c:pt>
                <c:pt idx="3106">
                  <c:v>901</c:v>
                </c:pt>
                <c:pt idx="3107">
                  <c:v>901</c:v>
                </c:pt>
                <c:pt idx="3108">
                  <c:v>901</c:v>
                </c:pt>
                <c:pt idx="3109">
                  <c:v>900</c:v>
                </c:pt>
                <c:pt idx="3110">
                  <c:v>902</c:v>
                </c:pt>
                <c:pt idx="3111">
                  <c:v>901</c:v>
                </c:pt>
                <c:pt idx="3112">
                  <c:v>901</c:v>
                </c:pt>
                <c:pt idx="3113">
                  <c:v>901</c:v>
                </c:pt>
                <c:pt idx="3114">
                  <c:v>899</c:v>
                </c:pt>
                <c:pt idx="3115">
                  <c:v>899</c:v>
                </c:pt>
                <c:pt idx="3116">
                  <c:v>899</c:v>
                </c:pt>
                <c:pt idx="3117">
                  <c:v>899</c:v>
                </c:pt>
                <c:pt idx="3118">
                  <c:v>897</c:v>
                </c:pt>
                <c:pt idx="3119">
                  <c:v>896</c:v>
                </c:pt>
                <c:pt idx="3120">
                  <c:v>897</c:v>
                </c:pt>
                <c:pt idx="3121">
                  <c:v>896</c:v>
                </c:pt>
                <c:pt idx="3122">
                  <c:v>896</c:v>
                </c:pt>
                <c:pt idx="3123">
                  <c:v>898</c:v>
                </c:pt>
                <c:pt idx="3124">
                  <c:v>895</c:v>
                </c:pt>
                <c:pt idx="3125">
                  <c:v>896</c:v>
                </c:pt>
                <c:pt idx="3126">
                  <c:v>897</c:v>
                </c:pt>
                <c:pt idx="3127">
                  <c:v>896</c:v>
                </c:pt>
                <c:pt idx="3128">
                  <c:v>896</c:v>
                </c:pt>
                <c:pt idx="3129">
                  <c:v>896</c:v>
                </c:pt>
                <c:pt idx="3130">
                  <c:v>895</c:v>
                </c:pt>
                <c:pt idx="3131">
                  <c:v>896</c:v>
                </c:pt>
                <c:pt idx="3132">
                  <c:v>897</c:v>
                </c:pt>
                <c:pt idx="3133">
                  <c:v>896</c:v>
                </c:pt>
                <c:pt idx="3134">
                  <c:v>896</c:v>
                </c:pt>
                <c:pt idx="3135">
                  <c:v>897</c:v>
                </c:pt>
                <c:pt idx="3136">
                  <c:v>895</c:v>
                </c:pt>
                <c:pt idx="3137">
                  <c:v>896</c:v>
                </c:pt>
                <c:pt idx="3138">
                  <c:v>897</c:v>
                </c:pt>
                <c:pt idx="3139">
                  <c:v>895</c:v>
                </c:pt>
                <c:pt idx="3140">
                  <c:v>896</c:v>
                </c:pt>
                <c:pt idx="3141">
                  <c:v>895</c:v>
                </c:pt>
                <c:pt idx="3142">
                  <c:v>897</c:v>
                </c:pt>
                <c:pt idx="3143">
                  <c:v>896</c:v>
                </c:pt>
                <c:pt idx="3144">
                  <c:v>896</c:v>
                </c:pt>
                <c:pt idx="3145">
                  <c:v>896</c:v>
                </c:pt>
                <c:pt idx="3146">
                  <c:v>896</c:v>
                </c:pt>
                <c:pt idx="3147">
                  <c:v>898</c:v>
                </c:pt>
                <c:pt idx="3148">
                  <c:v>897</c:v>
                </c:pt>
                <c:pt idx="3149">
                  <c:v>896</c:v>
                </c:pt>
                <c:pt idx="3150">
                  <c:v>897</c:v>
                </c:pt>
                <c:pt idx="3151">
                  <c:v>897</c:v>
                </c:pt>
                <c:pt idx="3152">
                  <c:v>895</c:v>
                </c:pt>
                <c:pt idx="3153">
                  <c:v>897</c:v>
                </c:pt>
                <c:pt idx="3154">
                  <c:v>898</c:v>
                </c:pt>
                <c:pt idx="3155">
                  <c:v>896</c:v>
                </c:pt>
                <c:pt idx="3156">
                  <c:v>897</c:v>
                </c:pt>
                <c:pt idx="3157">
                  <c:v>897</c:v>
                </c:pt>
                <c:pt idx="3158">
                  <c:v>897</c:v>
                </c:pt>
                <c:pt idx="3159">
                  <c:v>897</c:v>
                </c:pt>
                <c:pt idx="3160">
                  <c:v>897</c:v>
                </c:pt>
                <c:pt idx="3161">
                  <c:v>897</c:v>
                </c:pt>
                <c:pt idx="3162">
                  <c:v>896</c:v>
                </c:pt>
                <c:pt idx="3163">
                  <c:v>897</c:v>
                </c:pt>
                <c:pt idx="3164">
                  <c:v>897</c:v>
                </c:pt>
                <c:pt idx="3165">
                  <c:v>896</c:v>
                </c:pt>
                <c:pt idx="3166">
                  <c:v>896</c:v>
                </c:pt>
                <c:pt idx="3167">
                  <c:v>896</c:v>
                </c:pt>
                <c:pt idx="3168">
                  <c:v>896</c:v>
                </c:pt>
                <c:pt idx="3169">
                  <c:v>896</c:v>
                </c:pt>
                <c:pt idx="3170">
                  <c:v>896</c:v>
                </c:pt>
                <c:pt idx="3171">
                  <c:v>895</c:v>
                </c:pt>
                <c:pt idx="3172">
                  <c:v>895</c:v>
                </c:pt>
                <c:pt idx="3173">
                  <c:v>896</c:v>
                </c:pt>
                <c:pt idx="3174">
                  <c:v>894</c:v>
                </c:pt>
                <c:pt idx="3175">
                  <c:v>895</c:v>
                </c:pt>
                <c:pt idx="3176">
                  <c:v>896</c:v>
                </c:pt>
                <c:pt idx="3177">
                  <c:v>895</c:v>
                </c:pt>
                <c:pt idx="3178">
                  <c:v>895</c:v>
                </c:pt>
                <c:pt idx="3179">
                  <c:v>896</c:v>
                </c:pt>
                <c:pt idx="3180">
                  <c:v>895</c:v>
                </c:pt>
                <c:pt idx="3181">
                  <c:v>895</c:v>
                </c:pt>
                <c:pt idx="3182">
                  <c:v>895</c:v>
                </c:pt>
                <c:pt idx="3183">
                  <c:v>894</c:v>
                </c:pt>
                <c:pt idx="3184">
                  <c:v>895</c:v>
                </c:pt>
                <c:pt idx="3185">
                  <c:v>896</c:v>
                </c:pt>
                <c:pt idx="3186">
                  <c:v>894</c:v>
                </c:pt>
                <c:pt idx="3187">
                  <c:v>894</c:v>
                </c:pt>
                <c:pt idx="3188">
                  <c:v>895</c:v>
                </c:pt>
                <c:pt idx="3189">
                  <c:v>894</c:v>
                </c:pt>
                <c:pt idx="3190">
                  <c:v>894</c:v>
                </c:pt>
                <c:pt idx="3191">
                  <c:v>894</c:v>
                </c:pt>
                <c:pt idx="3192">
                  <c:v>895</c:v>
                </c:pt>
                <c:pt idx="3193">
                  <c:v>894</c:v>
                </c:pt>
                <c:pt idx="3194">
                  <c:v>893</c:v>
                </c:pt>
                <c:pt idx="3195">
                  <c:v>893</c:v>
                </c:pt>
                <c:pt idx="3196">
                  <c:v>894</c:v>
                </c:pt>
                <c:pt idx="3197">
                  <c:v>894</c:v>
                </c:pt>
                <c:pt idx="3198">
                  <c:v>894</c:v>
                </c:pt>
                <c:pt idx="3199">
                  <c:v>894</c:v>
                </c:pt>
                <c:pt idx="3200">
                  <c:v>894</c:v>
                </c:pt>
                <c:pt idx="3201">
                  <c:v>895</c:v>
                </c:pt>
                <c:pt idx="3202">
                  <c:v>894</c:v>
                </c:pt>
                <c:pt idx="3203">
                  <c:v>895</c:v>
                </c:pt>
                <c:pt idx="3204">
                  <c:v>895</c:v>
                </c:pt>
                <c:pt idx="3205">
                  <c:v>892</c:v>
                </c:pt>
                <c:pt idx="3206">
                  <c:v>894</c:v>
                </c:pt>
                <c:pt idx="3207">
                  <c:v>896</c:v>
                </c:pt>
                <c:pt idx="3208">
                  <c:v>893</c:v>
                </c:pt>
                <c:pt idx="3209">
                  <c:v>893</c:v>
                </c:pt>
                <c:pt idx="3210">
                  <c:v>894</c:v>
                </c:pt>
                <c:pt idx="3211">
                  <c:v>894</c:v>
                </c:pt>
                <c:pt idx="3212">
                  <c:v>893</c:v>
                </c:pt>
                <c:pt idx="3213">
                  <c:v>895</c:v>
                </c:pt>
                <c:pt idx="3214">
                  <c:v>894</c:v>
                </c:pt>
                <c:pt idx="3215">
                  <c:v>894</c:v>
                </c:pt>
                <c:pt idx="3216">
                  <c:v>893</c:v>
                </c:pt>
                <c:pt idx="3217">
                  <c:v>894</c:v>
                </c:pt>
                <c:pt idx="3218">
                  <c:v>896</c:v>
                </c:pt>
                <c:pt idx="3219">
                  <c:v>894</c:v>
                </c:pt>
                <c:pt idx="3220">
                  <c:v>894</c:v>
                </c:pt>
                <c:pt idx="3221">
                  <c:v>894</c:v>
                </c:pt>
                <c:pt idx="3222">
                  <c:v>894</c:v>
                </c:pt>
                <c:pt idx="3223">
                  <c:v>894</c:v>
                </c:pt>
                <c:pt idx="3224">
                  <c:v>894</c:v>
                </c:pt>
                <c:pt idx="3225">
                  <c:v>894</c:v>
                </c:pt>
                <c:pt idx="3226">
                  <c:v>894</c:v>
                </c:pt>
                <c:pt idx="3227">
                  <c:v>893</c:v>
                </c:pt>
                <c:pt idx="3228">
                  <c:v>895</c:v>
                </c:pt>
                <c:pt idx="3229">
                  <c:v>894</c:v>
                </c:pt>
                <c:pt idx="3230">
                  <c:v>893</c:v>
                </c:pt>
                <c:pt idx="3231">
                  <c:v>895</c:v>
                </c:pt>
                <c:pt idx="3232">
                  <c:v>894</c:v>
                </c:pt>
                <c:pt idx="3233">
                  <c:v>894</c:v>
                </c:pt>
                <c:pt idx="3234">
                  <c:v>894</c:v>
                </c:pt>
                <c:pt idx="3235">
                  <c:v>894</c:v>
                </c:pt>
                <c:pt idx="3236">
                  <c:v>893</c:v>
                </c:pt>
                <c:pt idx="3237">
                  <c:v>895</c:v>
                </c:pt>
                <c:pt idx="3238">
                  <c:v>894</c:v>
                </c:pt>
                <c:pt idx="3239">
                  <c:v>893</c:v>
                </c:pt>
                <c:pt idx="3240">
                  <c:v>896</c:v>
                </c:pt>
                <c:pt idx="3241">
                  <c:v>895</c:v>
                </c:pt>
                <c:pt idx="3242">
                  <c:v>894</c:v>
                </c:pt>
                <c:pt idx="3243">
                  <c:v>894</c:v>
                </c:pt>
                <c:pt idx="3244">
                  <c:v>895</c:v>
                </c:pt>
                <c:pt idx="3245">
                  <c:v>893</c:v>
                </c:pt>
                <c:pt idx="3246">
                  <c:v>894</c:v>
                </c:pt>
                <c:pt idx="3247">
                  <c:v>894</c:v>
                </c:pt>
                <c:pt idx="3248">
                  <c:v>894</c:v>
                </c:pt>
                <c:pt idx="3249">
                  <c:v>894</c:v>
                </c:pt>
                <c:pt idx="3250">
                  <c:v>895</c:v>
                </c:pt>
                <c:pt idx="3251">
                  <c:v>894</c:v>
                </c:pt>
                <c:pt idx="3252">
                  <c:v>894</c:v>
                </c:pt>
                <c:pt idx="3253">
                  <c:v>895</c:v>
                </c:pt>
                <c:pt idx="3254">
                  <c:v>894</c:v>
                </c:pt>
                <c:pt idx="3255">
                  <c:v>894</c:v>
                </c:pt>
                <c:pt idx="3256">
                  <c:v>895</c:v>
                </c:pt>
                <c:pt idx="3257">
                  <c:v>895</c:v>
                </c:pt>
                <c:pt idx="3258">
                  <c:v>894</c:v>
                </c:pt>
                <c:pt idx="3259">
                  <c:v>895</c:v>
                </c:pt>
                <c:pt idx="3260">
                  <c:v>894</c:v>
                </c:pt>
                <c:pt idx="3261">
                  <c:v>894</c:v>
                </c:pt>
                <c:pt idx="3262">
                  <c:v>895</c:v>
                </c:pt>
                <c:pt idx="3263">
                  <c:v>894</c:v>
                </c:pt>
                <c:pt idx="3264">
                  <c:v>894</c:v>
                </c:pt>
                <c:pt idx="3265">
                  <c:v>895</c:v>
                </c:pt>
                <c:pt idx="3266">
                  <c:v>894</c:v>
                </c:pt>
                <c:pt idx="3267">
                  <c:v>895</c:v>
                </c:pt>
                <c:pt idx="3268">
                  <c:v>895</c:v>
                </c:pt>
                <c:pt idx="3269">
                  <c:v>893</c:v>
                </c:pt>
                <c:pt idx="3270">
                  <c:v>894</c:v>
                </c:pt>
                <c:pt idx="3271">
                  <c:v>896</c:v>
                </c:pt>
                <c:pt idx="3272">
                  <c:v>895</c:v>
                </c:pt>
                <c:pt idx="3273">
                  <c:v>894</c:v>
                </c:pt>
                <c:pt idx="3274">
                  <c:v>895</c:v>
                </c:pt>
                <c:pt idx="3275">
                  <c:v>896</c:v>
                </c:pt>
                <c:pt idx="3276">
                  <c:v>896</c:v>
                </c:pt>
                <c:pt idx="3277">
                  <c:v>898</c:v>
                </c:pt>
                <c:pt idx="3278">
                  <c:v>899</c:v>
                </c:pt>
                <c:pt idx="3279">
                  <c:v>898</c:v>
                </c:pt>
                <c:pt idx="3280">
                  <c:v>899</c:v>
                </c:pt>
                <c:pt idx="3281">
                  <c:v>900</c:v>
                </c:pt>
                <c:pt idx="3282">
                  <c:v>899</c:v>
                </c:pt>
                <c:pt idx="3283">
                  <c:v>900</c:v>
                </c:pt>
                <c:pt idx="3284">
                  <c:v>900</c:v>
                </c:pt>
                <c:pt idx="3285">
                  <c:v>899</c:v>
                </c:pt>
                <c:pt idx="3286">
                  <c:v>899</c:v>
                </c:pt>
                <c:pt idx="3287">
                  <c:v>901</c:v>
                </c:pt>
                <c:pt idx="3288">
                  <c:v>899</c:v>
                </c:pt>
                <c:pt idx="3289">
                  <c:v>899</c:v>
                </c:pt>
                <c:pt idx="3290">
                  <c:v>900</c:v>
                </c:pt>
                <c:pt idx="3291">
                  <c:v>898</c:v>
                </c:pt>
                <c:pt idx="3292">
                  <c:v>899</c:v>
                </c:pt>
                <c:pt idx="3293">
                  <c:v>900</c:v>
                </c:pt>
                <c:pt idx="3294">
                  <c:v>899</c:v>
                </c:pt>
                <c:pt idx="3295">
                  <c:v>899</c:v>
                </c:pt>
                <c:pt idx="3296">
                  <c:v>900</c:v>
                </c:pt>
                <c:pt idx="3297">
                  <c:v>900</c:v>
                </c:pt>
                <c:pt idx="3298">
                  <c:v>899</c:v>
                </c:pt>
                <c:pt idx="3299">
                  <c:v>900</c:v>
                </c:pt>
                <c:pt idx="3300">
                  <c:v>899</c:v>
                </c:pt>
                <c:pt idx="3301">
                  <c:v>899</c:v>
                </c:pt>
                <c:pt idx="3302">
                  <c:v>900</c:v>
                </c:pt>
                <c:pt idx="3303">
                  <c:v>900</c:v>
                </c:pt>
                <c:pt idx="3304">
                  <c:v>899</c:v>
                </c:pt>
                <c:pt idx="3305">
                  <c:v>899</c:v>
                </c:pt>
                <c:pt idx="3306">
                  <c:v>899</c:v>
                </c:pt>
                <c:pt idx="3307">
                  <c:v>899</c:v>
                </c:pt>
                <c:pt idx="3308">
                  <c:v>899</c:v>
                </c:pt>
                <c:pt idx="3309">
                  <c:v>899</c:v>
                </c:pt>
                <c:pt idx="3310">
                  <c:v>899</c:v>
                </c:pt>
                <c:pt idx="3311">
                  <c:v>899</c:v>
                </c:pt>
                <c:pt idx="3312">
                  <c:v>900</c:v>
                </c:pt>
                <c:pt idx="3313">
                  <c:v>898</c:v>
                </c:pt>
                <c:pt idx="3314">
                  <c:v>900</c:v>
                </c:pt>
                <c:pt idx="3315">
                  <c:v>900</c:v>
                </c:pt>
                <c:pt idx="3316">
                  <c:v>899</c:v>
                </c:pt>
                <c:pt idx="3317">
                  <c:v>899</c:v>
                </c:pt>
                <c:pt idx="3318">
                  <c:v>899</c:v>
                </c:pt>
                <c:pt idx="3319">
                  <c:v>899</c:v>
                </c:pt>
                <c:pt idx="3320">
                  <c:v>899</c:v>
                </c:pt>
                <c:pt idx="3321">
                  <c:v>899</c:v>
                </c:pt>
                <c:pt idx="3322">
                  <c:v>897</c:v>
                </c:pt>
                <c:pt idx="3323">
                  <c:v>899</c:v>
                </c:pt>
                <c:pt idx="3324">
                  <c:v>899</c:v>
                </c:pt>
                <c:pt idx="3325">
                  <c:v>899</c:v>
                </c:pt>
                <c:pt idx="3326">
                  <c:v>899</c:v>
                </c:pt>
                <c:pt idx="3327">
                  <c:v>899</c:v>
                </c:pt>
                <c:pt idx="3328">
                  <c:v>900</c:v>
                </c:pt>
                <c:pt idx="3329">
                  <c:v>899</c:v>
                </c:pt>
                <c:pt idx="3330">
                  <c:v>899</c:v>
                </c:pt>
                <c:pt idx="3331">
                  <c:v>898</c:v>
                </c:pt>
                <c:pt idx="3332">
                  <c:v>898</c:v>
                </c:pt>
                <c:pt idx="3333">
                  <c:v>898</c:v>
                </c:pt>
                <c:pt idx="3334">
                  <c:v>900</c:v>
                </c:pt>
                <c:pt idx="3335">
                  <c:v>899</c:v>
                </c:pt>
                <c:pt idx="3336">
                  <c:v>899</c:v>
                </c:pt>
                <c:pt idx="3337">
                  <c:v>899</c:v>
                </c:pt>
                <c:pt idx="3338">
                  <c:v>899</c:v>
                </c:pt>
                <c:pt idx="3339">
                  <c:v>899</c:v>
                </c:pt>
                <c:pt idx="3340">
                  <c:v>899</c:v>
                </c:pt>
                <c:pt idx="3341">
                  <c:v>898</c:v>
                </c:pt>
                <c:pt idx="3342">
                  <c:v>899</c:v>
                </c:pt>
                <c:pt idx="3343">
                  <c:v>900</c:v>
                </c:pt>
                <c:pt idx="3344">
                  <c:v>897</c:v>
                </c:pt>
                <c:pt idx="3345">
                  <c:v>900</c:v>
                </c:pt>
                <c:pt idx="3346">
                  <c:v>900</c:v>
                </c:pt>
                <c:pt idx="3347">
                  <c:v>899</c:v>
                </c:pt>
                <c:pt idx="3348">
                  <c:v>899</c:v>
                </c:pt>
                <c:pt idx="3349">
                  <c:v>899</c:v>
                </c:pt>
                <c:pt idx="3350">
                  <c:v>899</c:v>
                </c:pt>
                <c:pt idx="3351">
                  <c:v>899</c:v>
                </c:pt>
                <c:pt idx="3352">
                  <c:v>899</c:v>
                </c:pt>
                <c:pt idx="3353">
                  <c:v>899</c:v>
                </c:pt>
                <c:pt idx="3354">
                  <c:v>900</c:v>
                </c:pt>
                <c:pt idx="3355">
                  <c:v>898</c:v>
                </c:pt>
                <c:pt idx="3356">
                  <c:v>898</c:v>
                </c:pt>
                <c:pt idx="3357">
                  <c:v>899</c:v>
                </c:pt>
                <c:pt idx="3358">
                  <c:v>899</c:v>
                </c:pt>
                <c:pt idx="3359">
                  <c:v>899</c:v>
                </c:pt>
                <c:pt idx="3360">
                  <c:v>899</c:v>
                </c:pt>
                <c:pt idx="3361">
                  <c:v>899</c:v>
                </c:pt>
                <c:pt idx="3362">
                  <c:v>899</c:v>
                </c:pt>
                <c:pt idx="3363">
                  <c:v>899</c:v>
                </c:pt>
                <c:pt idx="3364">
                  <c:v>899</c:v>
                </c:pt>
                <c:pt idx="3365">
                  <c:v>899</c:v>
                </c:pt>
                <c:pt idx="3366">
                  <c:v>898</c:v>
                </c:pt>
                <c:pt idx="3367">
                  <c:v>899</c:v>
                </c:pt>
                <c:pt idx="3368">
                  <c:v>898</c:v>
                </c:pt>
                <c:pt idx="3369">
                  <c:v>897</c:v>
                </c:pt>
                <c:pt idx="3370">
                  <c:v>898</c:v>
                </c:pt>
                <c:pt idx="3371">
                  <c:v>898</c:v>
                </c:pt>
                <c:pt idx="3372">
                  <c:v>897</c:v>
                </c:pt>
                <c:pt idx="3373">
                  <c:v>897</c:v>
                </c:pt>
                <c:pt idx="3374">
                  <c:v>896</c:v>
                </c:pt>
                <c:pt idx="3375">
                  <c:v>894</c:v>
                </c:pt>
                <c:pt idx="3376">
                  <c:v>895</c:v>
                </c:pt>
                <c:pt idx="3377">
                  <c:v>895</c:v>
                </c:pt>
                <c:pt idx="3378">
                  <c:v>895</c:v>
                </c:pt>
                <c:pt idx="3379">
                  <c:v>894</c:v>
                </c:pt>
                <c:pt idx="3380">
                  <c:v>895</c:v>
                </c:pt>
                <c:pt idx="3381">
                  <c:v>894</c:v>
                </c:pt>
                <c:pt idx="3382">
                  <c:v>893</c:v>
                </c:pt>
                <c:pt idx="3383">
                  <c:v>895</c:v>
                </c:pt>
                <c:pt idx="3384">
                  <c:v>894</c:v>
                </c:pt>
                <c:pt idx="3385">
                  <c:v>893</c:v>
                </c:pt>
                <c:pt idx="3386">
                  <c:v>893</c:v>
                </c:pt>
                <c:pt idx="3387">
                  <c:v>894</c:v>
                </c:pt>
                <c:pt idx="3388">
                  <c:v>894</c:v>
                </c:pt>
                <c:pt idx="3389">
                  <c:v>894</c:v>
                </c:pt>
                <c:pt idx="3390">
                  <c:v>894</c:v>
                </c:pt>
                <c:pt idx="3391">
                  <c:v>894</c:v>
                </c:pt>
                <c:pt idx="3392">
                  <c:v>894</c:v>
                </c:pt>
                <c:pt idx="3393">
                  <c:v>894</c:v>
                </c:pt>
                <c:pt idx="3394">
                  <c:v>893</c:v>
                </c:pt>
                <c:pt idx="3395">
                  <c:v>895</c:v>
                </c:pt>
                <c:pt idx="3396">
                  <c:v>894</c:v>
                </c:pt>
                <c:pt idx="3397">
                  <c:v>894</c:v>
                </c:pt>
                <c:pt idx="3398">
                  <c:v>894</c:v>
                </c:pt>
                <c:pt idx="3399">
                  <c:v>894</c:v>
                </c:pt>
                <c:pt idx="3400">
                  <c:v>894</c:v>
                </c:pt>
                <c:pt idx="3401">
                  <c:v>894</c:v>
                </c:pt>
                <c:pt idx="3402">
                  <c:v>894</c:v>
                </c:pt>
                <c:pt idx="3403">
                  <c:v>894</c:v>
                </c:pt>
                <c:pt idx="3404">
                  <c:v>894</c:v>
                </c:pt>
                <c:pt idx="3405">
                  <c:v>894</c:v>
                </c:pt>
                <c:pt idx="3406">
                  <c:v>893</c:v>
                </c:pt>
                <c:pt idx="3407">
                  <c:v>894</c:v>
                </c:pt>
                <c:pt idx="3408">
                  <c:v>893</c:v>
                </c:pt>
                <c:pt idx="3409">
                  <c:v>894</c:v>
                </c:pt>
                <c:pt idx="3410">
                  <c:v>894</c:v>
                </c:pt>
                <c:pt idx="3411">
                  <c:v>895</c:v>
                </c:pt>
                <c:pt idx="3412">
                  <c:v>894</c:v>
                </c:pt>
                <c:pt idx="3413">
                  <c:v>893</c:v>
                </c:pt>
                <c:pt idx="3414">
                  <c:v>895</c:v>
                </c:pt>
                <c:pt idx="3415">
                  <c:v>895</c:v>
                </c:pt>
                <c:pt idx="3416">
                  <c:v>894</c:v>
                </c:pt>
                <c:pt idx="3417">
                  <c:v>894</c:v>
                </c:pt>
                <c:pt idx="3418">
                  <c:v>894</c:v>
                </c:pt>
                <c:pt idx="3419">
                  <c:v>893</c:v>
                </c:pt>
                <c:pt idx="3420">
                  <c:v>894</c:v>
                </c:pt>
                <c:pt idx="3421">
                  <c:v>894</c:v>
                </c:pt>
                <c:pt idx="3422">
                  <c:v>893</c:v>
                </c:pt>
                <c:pt idx="3423">
                  <c:v>895</c:v>
                </c:pt>
                <c:pt idx="3424">
                  <c:v>894</c:v>
                </c:pt>
                <c:pt idx="3425">
                  <c:v>893</c:v>
                </c:pt>
                <c:pt idx="3426">
                  <c:v>895</c:v>
                </c:pt>
                <c:pt idx="3427">
                  <c:v>894</c:v>
                </c:pt>
                <c:pt idx="3428">
                  <c:v>893</c:v>
                </c:pt>
                <c:pt idx="3429">
                  <c:v>894</c:v>
                </c:pt>
                <c:pt idx="3430">
                  <c:v>894</c:v>
                </c:pt>
                <c:pt idx="3431">
                  <c:v>894</c:v>
                </c:pt>
                <c:pt idx="3432">
                  <c:v>894</c:v>
                </c:pt>
                <c:pt idx="3433">
                  <c:v>895</c:v>
                </c:pt>
                <c:pt idx="3434">
                  <c:v>894</c:v>
                </c:pt>
                <c:pt idx="3435">
                  <c:v>894</c:v>
                </c:pt>
                <c:pt idx="3436">
                  <c:v>894</c:v>
                </c:pt>
                <c:pt idx="3437">
                  <c:v>893</c:v>
                </c:pt>
                <c:pt idx="3438">
                  <c:v>894</c:v>
                </c:pt>
                <c:pt idx="3439">
                  <c:v>893</c:v>
                </c:pt>
                <c:pt idx="3440">
                  <c:v>894</c:v>
                </c:pt>
                <c:pt idx="3441">
                  <c:v>893</c:v>
                </c:pt>
                <c:pt idx="3442">
                  <c:v>895</c:v>
                </c:pt>
                <c:pt idx="3443">
                  <c:v>894</c:v>
                </c:pt>
                <c:pt idx="3444">
                  <c:v>894</c:v>
                </c:pt>
                <c:pt idx="3445">
                  <c:v>894</c:v>
                </c:pt>
                <c:pt idx="3446">
                  <c:v>894</c:v>
                </c:pt>
                <c:pt idx="3447">
                  <c:v>893</c:v>
                </c:pt>
                <c:pt idx="3448">
                  <c:v>895</c:v>
                </c:pt>
                <c:pt idx="3449">
                  <c:v>894</c:v>
                </c:pt>
                <c:pt idx="3450">
                  <c:v>892</c:v>
                </c:pt>
                <c:pt idx="3451">
                  <c:v>894</c:v>
                </c:pt>
                <c:pt idx="3452">
                  <c:v>896</c:v>
                </c:pt>
                <c:pt idx="3453">
                  <c:v>894</c:v>
                </c:pt>
                <c:pt idx="3454">
                  <c:v>894</c:v>
                </c:pt>
                <c:pt idx="3455">
                  <c:v>895</c:v>
                </c:pt>
                <c:pt idx="3456">
                  <c:v>894</c:v>
                </c:pt>
                <c:pt idx="3457">
                  <c:v>894</c:v>
                </c:pt>
                <c:pt idx="3458">
                  <c:v>895</c:v>
                </c:pt>
                <c:pt idx="3459">
                  <c:v>895</c:v>
                </c:pt>
                <c:pt idx="3460">
                  <c:v>894</c:v>
                </c:pt>
                <c:pt idx="3461">
                  <c:v>894</c:v>
                </c:pt>
                <c:pt idx="3462">
                  <c:v>894</c:v>
                </c:pt>
                <c:pt idx="3463">
                  <c:v>894</c:v>
                </c:pt>
                <c:pt idx="3464">
                  <c:v>895</c:v>
                </c:pt>
                <c:pt idx="3465">
                  <c:v>892</c:v>
                </c:pt>
                <c:pt idx="3466">
                  <c:v>895</c:v>
                </c:pt>
                <c:pt idx="3467">
                  <c:v>895</c:v>
                </c:pt>
                <c:pt idx="3468">
                  <c:v>895</c:v>
                </c:pt>
                <c:pt idx="3469">
                  <c:v>893</c:v>
                </c:pt>
                <c:pt idx="3470">
                  <c:v>895</c:v>
                </c:pt>
                <c:pt idx="3471">
                  <c:v>894</c:v>
                </c:pt>
                <c:pt idx="3472">
                  <c:v>894</c:v>
                </c:pt>
                <c:pt idx="3473">
                  <c:v>895</c:v>
                </c:pt>
                <c:pt idx="3474">
                  <c:v>896</c:v>
                </c:pt>
                <c:pt idx="3475">
                  <c:v>893</c:v>
                </c:pt>
                <c:pt idx="3476">
                  <c:v>894</c:v>
                </c:pt>
                <c:pt idx="3477">
                  <c:v>895</c:v>
                </c:pt>
                <c:pt idx="3478">
                  <c:v>893</c:v>
                </c:pt>
                <c:pt idx="3479">
                  <c:v>895</c:v>
                </c:pt>
                <c:pt idx="3480">
                  <c:v>895</c:v>
                </c:pt>
                <c:pt idx="3481">
                  <c:v>894</c:v>
                </c:pt>
                <c:pt idx="3482">
                  <c:v>894</c:v>
                </c:pt>
                <c:pt idx="3483">
                  <c:v>894</c:v>
                </c:pt>
                <c:pt idx="3484">
                  <c:v>894</c:v>
                </c:pt>
                <c:pt idx="3485">
                  <c:v>896</c:v>
                </c:pt>
                <c:pt idx="3486">
                  <c:v>895</c:v>
                </c:pt>
                <c:pt idx="3487">
                  <c:v>894</c:v>
                </c:pt>
                <c:pt idx="3488">
                  <c:v>894</c:v>
                </c:pt>
                <c:pt idx="3489">
                  <c:v>895</c:v>
                </c:pt>
                <c:pt idx="3490">
                  <c:v>895</c:v>
                </c:pt>
                <c:pt idx="3491">
                  <c:v>893</c:v>
                </c:pt>
                <c:pt idx="3492">
                  <c:v>893</c:v>
                </c:pt>
                <c:pt idx="3493">
                  <c:v>894</c:v>
                </c:pt>
                <c:pt idx="3494">
                  <c:v>894</c:v>
                </c:pt>
                <c:pt idx="3495">
                  <c:v>894</c:v>
                </c:pt>
                <c:pt idx="3496">
                  <c:v>894</c:v>
                </c:pt>
                <c:pt idx="3497">
                  <c:v>894</c:v>
                </c:pt>
                <c:pt idx="3498">
                  <c:v>895</c:v>
                </c:pt>
                <c:pt idx="3499">
                  <c:v>895</c:v>
                </c:pt>
                <c:pt idx="3500">
                  <c:v>894</c:v>
                </c:pt>
                <c:pt idx="3501">
                  <c:v>895</c:v>
                </c:pt>
                <c:pt idx="3502">
                  <c:v>895</c:v>
                </c:pt>
                <c:pt idx="3503">
                  <c:v>893</c:v>
                </c:pt>
                <c:pt idx="3504">
                  <c:v>895</c:v>
                </c:pt>
                <c:pt idx="3505">
                  <c:v>896</c:v>
                </c:pt>
                <c:pt idx="3506">
                  <c:v>895</c:v>
                </c:pt>
                <c:pt idx="3507">
                  <c:v>895</c:v>
                </c:pt>
                <c:pt idx="3508">
                  <c:v>896</c:v>
                </c:pt>
                <c:pt idx="3509">
                  <c:v>894</c:v>
                </c:pt>
                <c:pt idx="3510">
                  <c:v>894</c:v>
                </c:pt>
                <c:pt idx="3511">
                  <c:v>895</c:v>
                </c:pt>
                <c:pt idx="3512">
                  <c:v>895</c:v>
                </c:pt>
                <c:pt idx="3513">
                  <c:v>894</c:v>
                </c:pt>
                <c:pt idx="3514">
                  <c:v>893</c:v>
                </c:pt>
                <c:pt idx="3515">
                  <c:v>894</c:v>
                </c:pt>
                <c:pt idx="3516">
                  <c:v>894</c:v>
                </c:pt>
                <c:pt idx="3517">
                  <c:v>895</c:v>
                </c:pt>
                <c:pt idx="3518">
                  <c:v>895</c:v>
                </c:pt>
                <c:pt idx="3519">
                  <c:v>894</c:v>
                </c:pt>
                <c:pt idx="3520">
                  <c:v>894</c:v>
                </c:pt>
                <c:pt idx="3521">
                  <c:v>895</c:v>
                </c:pt>
                <c:pt idx="3522">
                  <c:v>894</c:v>
                </c:pt>
                <c:pt idx="3523">
                  <c:v>895</c:v>
                </c:pt>
                <c:pt idx="3524">
                  <c:v>894</c:v>
                </c:pt>
                <c:pt idx="3525">
                  <c:v>894</c:v>
                </c:pt>
                <c:pt idx="3526">
                  <c:v>894</c:v>
                </c:pt>
                <c:pt idx="3527">
                  <c:v>896</c:v>
                </c:pt>
                <c:pt idx="3528">
                  <c:v>895</c:v>
                </c:pt>
                <c:pt idx="3529">
                  <c:v>894</c:v>
                </c:pt>
                <c:pt idx="3530">
                  <c:v>895</c:v>
                </c:pt>
                <c:pt idx="3531">
                  <c:v>894</c:v>
                </c:pt>
                <c:pt idx="3532">
                  <c:v>895</c:v>
                </c:pt>
                <c:pt idx="3533">
                  <c:v>896</c:v>
                </c:pt>
                <c:pt idx="3534">
                  <c:v>895</c:v>
                </c:pt>
                <c:pt idx="3535">
                  <c:v>897</c:v>
                </c:pt>
                <c:pt idx="3536">
                  <c:v>897</c:v>
                </c:pt>
                <c:pt idx="3537">
                  <c:v>897</c:v>
                </c:pt>
                <c:pt idx="3538">
                  <c:v>898</c:v>
                </c:pt>
                <c:pt idx="3539">
                  <c:v>899</c:v>
                </c:pt>
                <c:pt idx="3540">
                  <c:v>898</c:v>
                </c:pt>
                <c:pt idx="3541">
                  <c:v>899</c:v>
                </c:pt>
                <c:pt idx="3542">
                  <c:v>899</c:v>
                </c:pt>
                <c:pt idx="3543">
                  <c:v>899</c:v>
                </c:pt>
                <c:pt idx="3544">
                  <c:v>899</c:v>
                </c:pt>
                <c:pt idx="3545">
                  <c:v>900</c:v>
                </c:pt>
                <c:pt idx="3546">
                  <c:v>900</c:v>
                </c:pt>
                <c:pt idx="3547">
                  <c:v>899</c:v>
                </c:pt>
                <c:pt idx="3548">
                  <c:v>900</c:v>
                </c:pt>
                <c:pt idx="3549">
                  <c:v>900</c:v>
                </c:pt>
                <c:pt idx="3550">
                  <c:v>899</c:v>
                </c:pt>
                <c:pt idx="3551">
                  <c:v>900</c:v>
                </c:pt>
                <c:pt idx="3552">
                  <c:v>899</c:v>
                </c:pt>
                <c:pt idx="3553">
                  <c:v>899</c:v>
                </c:pt>
                <c:pt idx="3554">
                  <c:v>900</c:v>
                </c:pt>
                <c:pt idx="3555">
                  <c:v>899</c:v>
                </c:pt>
                <c:pt idx="3556">
                  <c:v>898</c:v>
                </c:pt>
                <c:pt idx="3557">
                  <c:v>899</c:v>
                </c:pt>
                <c:pt idx="3558">
                  <c:v>900</c:v>
                </c:pt>
                <c:pt idx="3559">
                  <c:v>899</c:v>
                </c:pt>
                <c:pt idx="3560">
                  <c:v>899</c:v>
                </c:pt>
                <c:pt idx="3561">
                  <c:v>899</c:v>
                </c:pt>
                <c:pt idx="3562">
                  <c:v>898</c:v>
                </c:pt>
                <c:pt idx="3563">
                  <c:v>899</c:v>
                </c:pt>
                <c:pt idx="3564">
                  <c:v>899</c:v>
                </c:pt>
                <c:pt idx="3565">
                  <c:v>899</c:v>
                </c:pt>
                <c:pt idx="3566">
                  <c:v>899</c:v>
                </c:pt>
                <c:pt idx="3567">
                  <c:v>897</c:v>
                </c:pt>
                <c:pt idx="3568">
                  <c:v>899</c:v>
                </c:pt>
                <c:pt idx="3569">
                  <c:v>898</c:v>
                </c:pt>
                <c:pt idx="3570">
                  <c:v>900</c:v>
                </c:pt>
                <c:pt idx="3571">
                  <c:v>898</c:v>
                </c:pt>
                <c:pt idx="3572">
                  <c:v>899</c:v>
                </c:pt>
                <c:pt idx="3573">
                  <c:v>900</c:v>
                </c:pt>
                <c:pt idx="3574">
                  <c:v>899</c:v>
                </c:pt>
                <c:pt idx="3575">
                  <c:v>899</c:v>
                </c:pt>
                <c:pt idx="3576">
                  <c:v>901</c:v>
                </c:pt>
                <c:pt idx="3577">
                  <c:v>899</c:v>
                </c:pt>
                <c:pt idx="3578">
                  <c:v>898</c:v>
                </c:pt>
                <c:pt idx="3579">
                  <c:v>899</c:v>
                </c:pt>
                <c:pt idx="3580">
                  <c:v>900</c:v>
                </c:pt>
                <c:pt idx="3581">
                  <c:v>898</c:v>
                </c:pt>
                <c:pt idx="3582">
                  <c:v>899</c:v>
                </c:pt>
                <c:pt idx="3583">
                  <c:v>899</c:v>
                </c:pt>
                <c:pt idx="3584">
                  <c:v>899</c:v>
                </c:pt>
                <c:pt idx="3585">
                  <c:v>899</c:v>
                </c:pt>
                <c:pt idx="3586">
                  <c:v>898</c:v>
                </c:pt>
                <c:pt idx="3587">
                  <c:v>899</c:v>
                </c:pt>
                <c:pt idx="3588">
                  <c:v>900</c:v>
                </c:pt>
                <c:pt idx="3589">
                  <c:v>898</c:v>
                </c:pt>
                <c:pt idx="3590">
                  <c:v>898</c:v>
                </c:pt>
                <c:pt idx="3591">
                  <c:v>899</c:v>
                </c:pt>
                <c:pt idx="3592">
                  <c:v>899</c:v>
                </c:pt>
                <c:pt idx="3593">
                  <c:v>898</c:v>
                </c:pt>
                <c:pt idx="3594">
                  <c:v>899</c:v>
                </c:pt>
                <c:pt idx="3595">
                  <c:v>899</c:v>
                </c:pt>
                <c:pt idx="3596">
                  <c:v>898</c:v>
                </c:pt>
                <c:pt idx="3597">
                  <c:v>899</c:v>
                </c:pt>
                <c:pt idx="3598">
                  <c:v>899</c:v>
                </c:pt>
                <c:pt idx="3599">
                  <c:v>898</c:v>
                </c:pt>
                <c:pt idx="3600">
                  <c:v>897</c:v>
                </c:pt>
                <c:pt idx="3601">
                  <c:v>898</c:v>
                </c:pt>
                <c:pt idx="3602">
                  <c:v>897</c:v>
                </c:pt>
                <c:pt idx="3603">
                  <c:v>897</c:v>
                </c:pt>
                <c:pt idx="3604">
                  <c:v>896</c:v>
                </c:pt>
                <c:pt idx="3605">
                  <c:v>895</c:v>
                </c:pt>
                <c:pt idx="3606">
                  <c:v>895</c:v>
                </c:pt>
                <c:pt idx="3607">
                  <c:v>896</c:v>
                </c:pt>
                <c:pt idx="3608">
                  <c:v>894</c:v>
                </c:pt>
                <c:pt idx="3609">
                  <c:v>894</c:v>
                </c:pt>
                <c:pt idx="3610">
                  <c:v>894</c:v>
                </c:pt>
                <c:pt idx="3611">
                  <c:v>894</c:v>
                </c:pt>
                <c:pt idx="3612">
                  <c:v>894</c:v>
                </c:pt>
                <c:pt idx="3613">
                  <c:v>894</c:v>
                </c:pt>
                <c:pt idx="3614">
                  <c:v>894</c:v>
                </c:pt>
                <c:pt idx="3615">
                  <c:v>893</c:v>
                </c:pt>
                <c:pt idx="3616">
                  <c:v>895</c:v>
                </c:pt>
                <c:pt idx="3617">
                  <c:v>893</c:v>
                </c:pt>
                <c:pt idx="3618">
                  <c:v>893</c:v>
                </c:pt>
                <c:pt idx="3619">
                  <c:v>895</c:v>
                </c:pt>
                <c:pt idx="3620">
                  <c:v>892</c:v>
                </c:pt>
                <c:pt idx="3621">
                  <c:v>893</c:v>
                </c:pt>
                <c:pt idx="3622">
                  <c:v>894</c:v>
                </c:pt>
                <c:pt idx="3623">
                  <c:v>894</c:v>
                </c:pt>
                <c:pt idx="3624">
                  <c:v>894</c:v>
                </c:pt>
                <c:pt idx="3625">
                  <c:v>894</c:v>
                </c:pt>
                <c:pt idx="3626">
                  <c:v>894</c:v>
                </c:pt>
                <c:pt idx="3627">
                  <c:v>893</c:v>
                </c:pt>
                <c:pt idx="3628">
                  <c:v>894</c:v>
                </c:pt>
                <c:pt idx="3629">
                  <c:v>895</c:v>
                </c:pt>
                <c:pt idx="3630">
                  <c:v>890</c:v>
                </c:pt>
                <c:pt idx="3631">
                  <c:v>892</c:v>
                </c:pt>
                <c:pt idx="3632">
                  <c:v>893</c:v>
                </c:pt>
                <c:pt idx="3633">
                  <c:v>894</c:v>
                </c:pt>
                <c:pt idx="3634">
                  <c:v>894</c:v>
                </c:pt>
                <c:pt idx="3635">
                  <c:v>894</c:v>
                </c:pt>
                <c:pt idx="3636">
                  <c:v>893</c:v>
                </c:pt>
                <c:pt idx="3637">
                  <c:v>894</c:v>
                </c:pt>
                <c:pt idx="3638">
                  <c:v>895</c:v>
                </c:pt>
                <c:pt idx="3639">
                  <c:v>893</c:v>
                </c:pt>
                <c:pt idx="3640">
                  <c:v>894</c:v>
                </c:pt>
                <c:pt idx="3641">
                  <c:v>894</c:v>
                </c:pt>
                <c:pt idx="3642">
                  <c:v>893</c:v>
                </c:pt>
                <c:pt idx="3643">
                  <c:v>894</c:v>
                </c:pt>
                <c:pt idx="3644">
                  <c:v>896</c:v>
                </c:pt>
                <c:pt idx="3645">
                  <c:v>893</c:v>
                </c:pt>
                <c:pt idx="3646">
                  <c:v>894</c:v>
                </c:pt>
                <c:pt idx="3647">
                  <c:v>895</c:v>
                </c:pt>
                <c:pt idx="3648">
                  <c:v>894</c:v>
                </c:pt>
                <c:pt idx="3649">
                  <c:v>893</c:v>
                </c:pt>
                <c:pt idx="3650">
                  <c:v>894</c:v>
                </c:pt>
                <c:pt idx="3651">
                  <c:v>893</c:v>
                </c:pt>
                <c:pt idx="3652">
                  <c:v>894</c:v>
                </c:pt>
                <c:pt idx="3653">
                  <c:v>893</c:v>
                </c:pt>
                <c:pt idx="3654">
                  <c:v>893</c:v>
                </c:pt>
                <c:pt idx="3655">
                  <c:v>894</c:v>
                </c:pt>
                <c:pt idx="3656">
                  <c:v>894</c:v>
                </c:pt>
                <c:pt idx="3657">
                  <c:v>894</c:v>
                </c:pt>
                <c:pt idx="3658">
                  <c:v>893</c:v>
                </c:pt>
                <c:pt idx="3659">
                  <c:v>894</c:v>
                </c:pt>
                <c:pt idx="3660">
                  <c:v>894</c:v>
                </c:pt>
                <c:pt idx="3661">
                  <c:v>893</c:v>
                </c:pt>
                <c:pt idx="3662">
                  <c:v>895</c:v>
                </c:pt>
                <c:pt idx="3663">
                  <c:v>894</c:v>
                </c:pt>
                <c:pt idx="3664">
                  <c:v>894</c:v>
                </c:pt>
                <c:pt idx="3665">
                  <c:v>894</c:v>
                </c:pt>
                <c:pt idx="3666">
                  <c:v>894</c:v>
                </c:pt>
                <c:pt idx="3667">
                  <c:v>894</c:v>
                </c:pt>
                <c:pt idx="3668">
                  <c:v>894</c:v>
                </c:pt>
                <c:pt idx="3669">
                  <c:v>894</c:v>
                </c:pt>
                <c:pt idx="3670">
                  <c:v>894</c:v>
                </c:pt>
                <c:pt idx="3671">
                  <c:v>894</c:v>
                </c:pt>
                <c:pt idx="3672">
                  <c:v>894</c:v>
                </c:pt>
                <c:pt idx="3673">
                  <c:v>894</c:v>
                </c:pt>
                <c:pt idx="3674">
                  <c:v>895</c:v>
                </c:pt>
                <c:pt idx="3675">
                  <c:v>895</c:v>
                </c:pt>
                <c:pt idx="3676">
                  <c:v>894</c:v>
                </c:pt>
                <c:pt idx="3677">
                  <c:v>896</c:v>
                </c:pt>
                <c:pt idx="3678">
                  <c:v>895</c:v>
                </c:pt>
                <c:pt idx="3679">
                  <c:v>894</c:v>
                </c:pt>
                <c:pt idx="3680">
                  <c:v>895</c:v>
                </c:pt>
                <c:pt idx="3681">
                  <c:v>896</c:v>
                </c:pt>
                <c:pt idx="3682">
                  <c:v>895</c:v>
                </c:pt>
                <c:pt idx="3683">
                  <c:v>895</c:v>
                </c:pt>
                <c:pt idx="3684">
                  <c:v>894</c:v>
                </c:pt>
                <c:pt idx="3685">
                  <c:v>895</c:v>
                </c:pt>
                <c:pt idx="3686">
                  <c:v>896</c:v>
                </c:pt>
                <c:pt idx="3687">
                  <c:v>896</c:v>
                </c:pt>
                <c:pt idx="3688">
                  <c:v>895</c:v>
                </c:pt>
                <c:pt idx="3689">
                  <c:v>895</c:v>
                </c:pt>
                <c:pt idx="3690">
                  <c:v>895</c:v>
                </c:pt>
                <c:pt idx="3691">
                  <c:v>896</c:v>
                </c:pt>
                <c:pt idx="3692">
                  <c:v>895</c:v>
                </c:pt>
                <c:pt idx="3693">
                  <c:v>897</c:v>
                </c:pt>
                <c:pt idx="3694">
                  <c:v>895</c:v>
                </c:pt>
                <c:pt idx="3695">
                  <c:v>894</c:v>
                </c:pt>
                <c:pt idx="3696">
                  <c:v>895</c:v>
                </c:pt>
                <c:pt idx="3697">
                  <c:v>896</c:v>
                </c:pt>
                <c:pt idx="3698">
                  <c:v>895</c:v>
                </c:pt>
                <c:pt idx="3699">
                  <c:v>896</c:v>
                </c:pt>
                <c:pt idx="3700">
                  <c:v>896</c:v>
                </c:pt>
                <c:pt idx="3701">
                  <c:v>895</c:v>
                </c:pt>
                <c:pt idx="3702">
                  <c:v>896</c:v>
                </c:pt>
                <c:pt idx="3703">
                  <c:v>896</c:v>
                </c:pt>
                <c:pt idx="3704">
                  <c:v>895</c:v>
                </c:pt>
                <c:pt idx="3705">
                  <c:v>895</c:v>
                </c:pt>
                <c:pt idx="3706">
                  <c:v>895</c:v>
                </c:pt>
                <c:pt idx="3707">
                  <c:v>895</c:v>
                </c:pt>
                <c:pt idx="3708">
                  <c:v>896</c:v>
                </c:pt>
                <c:pt idx="3709">
                  <c:v>896</c:v>
                </c:pt>
                <c:pt idx="3710">
                  <c:v>894</c:v>
                </c:pt>
                <c:pt idx="3711">
                  <c:v>894</c:v>
                </c:pt>
                <c:pt idx="3712">
                  <c:v>894</c:v>
                </c:pt>
                <c:pt idx="3713">
                  <c:v>894</c:v>
                </c:pt>
                <c:pt idx="3714">
                  <c:v>894</c:v>
                </c:pt>
                <c:pt idx="3715">
                  <c:v>895</c:v>
                </c:pt>
                <c:pt idx="3716">
                  <c:v>894</c:v>
                </c:pt>
                <c:pt idx="3717">
                  <c:v>893</c:v>
                </c:pt>
                <c:pt idx="3718">
                  <c:v>894</c:v>
                </c:pt>
                <c:pt idx="3719">
                  <c:v>895</c:v>
                </c:pt>
                <c:pt idx="3720">
                  <c:v>893</c:v>
                </c:pt>
                <c:pt idx="3721">
                  <c:v>894</c:v>
                </c:pt>
                <c:pt idx="3722">
                  <c:v>895</c:v>
                </c:pt>
                <c:pt idx="3723">
                  <c:v>894</c:v>
                </c:pt>
                <c:pt idx="3724">
                  <c:v>895</c:v>
                </c:pt>
                <c:pt idx="3725">
                  <c:v>895</c:v>
                </c:pt>
                <c:pt idx="3726">
                  <c:v>893</c:v>
                </c:pt>
                <c:pt idx="3727">
                  <c:v>894</c:v>
                </c:pt>
                <c:pt idx="3728">
                  <c:v>894</c:v>
                </c:pt>
                <c:pt idx="3729">
                  <c:v>893</c:v>
                </c:pt>
                <c:pt idx="3730">
                  <c:v>896</c:v>
                </c:pt>
                <c:pt idx="3731">
                  <c:v>894</c:v>
                </c:pt>
                <c:pt idx="3732">
                  <c:v>893</c:v>
                </c:pt>
                <c:pt idx="3733">
                  <c:v>894</c:v>
                </c:pt>
                <c:pt idx="3734">
                  <c:v>895</c:v>
                </c:pt>
                <c:pt idx="3735">
                  <c:v>895</c:v>
                </c:pt>
                <c:pt idx="3736">
                  <c:v>894</c:v>
                </c:pt>
                <c:pt idx="3737">
                  <c:v>894</c:v>
                </c:pt>
                <c:pt idx="3738">
                  <c:v>894</c:v>
                </c:pt>
                <c:pt idx="3739">
                  <c:v>894</c:v>
                </c:pt>
                <c:pt idx="3740">
                  <c:v>895</c:v>
                </c:pt>
                <c:pt idx="3741">
                  <c:v>894</c:v>
                </c:pt>
                <c:pt idx="3742">
                  <c:v>894</c:v>
                </c:pt>
                <c:pt idx="3743">
                  <c:v>895</c:v>
                </c:pt>
                <c:pt idx="3744">
                  <c:v>894</c:v>
                </c:pt>
                <c:pt idx="3745">
                  <c:v>894</c:v>
                </c:pt>
                <c:pt idx="3746">
                  <c:v>895</c:v>
                </c:pt>
                <c:pt idx="3747">
                  <c:v>894</c:v>
                </c:pt>
                <c:pt idx="3748">
                  <c:v>892</c:v>
                </c:pt>
                <c:pt idx="3749">
                  <c:v>894</c:v>
                </c:pt>
                <c:pt idx="3750">
                  <c:v>895</c:v>
                </c:pt>
                <c:pt idx="3751">
                  <c:v>893</c:v>
                </c:pt>
                <c:pt idx="3752">
                  <c:v>895</c:v>
                </c:pt>
                <c:pt idx="3753">
                  <c:v>894</c:v>
                </c:pt>
                <c:pt idx="3754">
                  <c:v>894</c:v>
                </c:pt>
                <c:pt idx="3755">
                  <c:v>896</c:v>
                </c:pt>
                <c:pt idx="3756">
                  <c:v>896</c:v>
                </c:pt>
                <c:pt idx="3757">
                  <c:v>896</c:v>
                </c:pt>
                <c:pt idx="3758">
                  <c:v>897</c:v>
                </c:pt>
                <c:pt idx="3759">
                  <c:v>897</c:v>
                </c:pt>
                <c:pt idx="3760">
                  <c:v>898</c:v>
                </c:pt>
                <c:pt idx="3761">
                  <c:v>899</c:v>
                </c:pt>
                <c:pt idx="3762">
                  <c:v>900</c:v>
                </c:pt>
                <c:pt idx="3763">
                  <c:v>899</c:v>
                </c:pt>
                <c:pt idx="3764">
                  <c:v>899</c:v>
                </c:pt>
                <c:pt idx="3765">
                  <c:v>899</c:v>
                </c:pt>
                <c:pt idx="3766">
                  <c:v>899</c:v>
                </c:pt>
                <c:pt idx="3767">
                  <c:v>898</c:v>
                </c:pt>
                <c:pt idx="3768">
                  <c:v>899</c:v>
                </c:pt>
                <c:pt idx="3769">
                  <c:v>898</c:v>
                </c:pt>
                <c:pt idx="3770">
                  <c:v>896</c:v>
                </c:pt>
                <c:pt idx="3771">
                  <c:v>900</c:v>
                </c:pt>
                <c:pt idx="3772">
                  <c:v>898</c:v>
                </c:pt>
                <c:pt idx="3773">
                  <c:v>897</c:v>
                </c:pt>
                <c:pt idx="3774">
                  <c:v>899</c:v>
                </c:pt>
                <c:pt idx="3775">
                  <c:v>898</c:v>
                </c:pt>
                <c:pt idx="3776">
                  <c:v>898</c:v>
                </c:pt>
                <c:pt idx="3777">
                  <c:v>898</c:v>
                </c:pt>
                <c:pt idx="3778">
                  <c:v>898</c:v>
                </c:pt>
                <c:pt idx="3779">
                  <c:v>897</c:v>
                </c:pt>
                <c:pt idx="3780">
                  <c:v>898</c:v>
                </c:pt>
                <c:pt idx="3781">
                  <c:v>898</c:v>
                </c:pt>
                <c:pt idx="3782">
                  <c:v>897</c:v>
                </c:pt>
                <c:pt idx="3783">
                  <c:v>899</c:v>
                </c:pt>
                <c:pt idx="3784">
                  <c:v>898</c:v>
                </c:pt>
                <c:pt idx="3785">
                  <c:v>897</c:v>
                </c:pt>
                <c:pt idx="3786">
                  <c:v>898</c:v>
                </c:pt>
                <c:pt idx="3787">
                  <c:v>899</c:v>
                </c:pt>
                <c:pt idx="3788">
                  <c:v>898</c:v>
                </c:pt>
                <c:pt idx="3789">
                  <c:v>898</c:v>
                </c:pt>
                <c:pt idx="3790">
                  <c:v>899</c:v>
                </c:pt>
                <c:pt idx="3791">
                  <c:v>897</c:v>
                </c:pt>
                <c:pt idx="3792">
                  <c:v>898</c:v>
                </c:pt>
                <c:pt idx="3793">
                  <c:v>898</c:v>
                </c:pt>
                <c:pt idx="3794">
                  <c:v>898</c:v>
                </c:pt>
                <c:pt idx="3795">
                  <c:v>898</c:v>
                </c:pt>
                <c:pt idx="3796">
                  <c:v>898</c:v>
                </c:pt>
                <c:pt idx="3797">
                  <c:v>898</c:v>
                </c:pt>
                <c:pt idx="3798">
                  <c:v>898</c:v>
                </c:pt>
                <c:pt idx="3799">
                  <c:v>899</c:v>
                </c:pt>
                <c:pt idx="3800">
                  <c:v>899</c:v>
                </c:pt>
                <c:pt idx="3801">
                  <c:v>898</c:v>
                </c:pt>
                <c:pt idx="3802">
                  <c:v>898</c:v>
                </c:pt>
                <c:pt idx="3803">
                  <c:v>898</c:v>
                </c:pt>
                <c:pt idx="3804">
                  <c:v>897</c:v>
                </c:pt>
                <c:pt idx="3805">
                  <c:v>898</c:v>
                </c:pt>
                <c:pt idx="3806">
                  <c:v>898</c:v>
                </c:pt>
                <c:pt idx="3807">
                  <c:v>898</c:v>
                </c:pt>
                <c:pt idx="3808">
                  <c:v>898</c:v>
                </c:pt>
                <c:pt idx="3809">
                  <c:v>898</c:v>
                </c:pt>
                <c:pt idx="3810">
                  <c:v>898</c:v>
                </c:pt>
                <c:pt idx="3811">
                  <c:v>898</c:v>
                </c:pt>
                <c:pt idx="3812">
                  <c:v>897</c:v>
                </c:pt>
                <c:pt idx="3813">
                  <c:v>898</c:v>
                </c:pt>
                <c:pt idx="3814">
                  <c:v>898</c:v>
                </c:pt>
                <c:pt idx="3815">
                  <c:v>898</c:v>
                </c:pt>
                <c:pt idx="3816">
                  <c:v>897</c:v>
                </c:pt>
                <c:pt idx="3817">
                  <c:v>897</c:v>
                </c:pt>
                <c:pt idx="3818">
                  <c:v>898</c:v>
                </c:pt>
                <c:pt idx="3819">
                  <c:v>897</c:v>
                </c:pt>
                <c:pt idx="3820">
                  <c:v>898</c:v>
                </c:pt>
                <c:pt idx="3821">
                  <c:v>899</c:v>
                </c:pt>
                <c:pt idx="3822">
                  <c:v>897</c:v>
                </c:pt>
                <c:pt idx="3823">
                  <c:v>896</c:v>
                </c:pt>
                <c:pt idx="3824">
                  <c:v>898</c:v>
                </c:pt>
                <c:pt idx="3825">
                  <c:v>898</c:v>
                </c:pt>
                <c:pt idx="3826">
                  <c:v>898</c:v>
                </c:pt>
                <c:pt idx="3827">
                  <c:v>898</c:v>
                </c:pt>
                <c:pt idx="3828">
                  <c:v>898</c:v>
                </c:pt>
                <c:pt idx="3829">
                  <c:v>898</c:v>
                </c:pt>
                <c:pt idx="3830">
                  <c:v>898</c:v>
                </c:pt>
                <c:pt idx="3831">
                  <c:v>898</c:v>
                </c:pt>
                <c:pt idx="3832">
                  <c:v>897</c:v>
                </c:pt>
                <c:pt idx="3833">
                  <c:v>898</c:v>
                </c:pt>
                <c:pt idx="3834">
                  <c:v>898</c:v>
                </c:pt>
                <c:pt idx="3835">
                  <c:v>897</c:v>
                </c:pt>
                <c:pt idx="3836">
                  <c:v>898</c:v>
                </c:pt>
                <c:pt idx="3837">
                  <c:v>898</c:v>
                </c:pt>
                <c:pt idx="3838">
                  <c:v>898</c:v>
                </c:pt>
                <c:pt idx="3839">
                  <c:v>898</c:v>
                </c:pt>
                <c:pt idx="3840">
                  <c:v>898</c:v>
                </c:pt>
                <c:pt idx="3841">
                  <c:v>897</c:v>
                </c:pt>
                <c:pt idx="3842">
                  <c:v>898</c:v>
                </c:pt>
                <c:pt idx="3843">
                  <c:v>897</c:v>
                </c:pt>
                <c:pt idx="3844">
                  <c:v>896</c:v>
                </c:pt>
                <c:pt idx="3845">
                  <c:v>896</c:v>
                </c:pt>
                <c:pt idx="3846">
                  <c:v>895</c:v>
                </c:pt>
                <c:pt idx="3847">
                  <c:v>896</c:v>
                </c:pt>
                <c:pt idx="3848">
                  <c:v>895</c:v>
                </c:pt>
                <c:pt idx="3849">
                  <c:v>895</c:v>
                </c:pt>
                <c:pt idx="3850">
                  <c:v>893</c:v>
                </c:pt>
                <c:pt idx="3851">
                  <c:v>894</c:v>
                </c:pt>
                <c:pt idx="3852">
                  <c:v>895</c:v>
                </c:pt>
                <c:pt idx="3853">
                  <c:v>893</c:v>
                </c:pt>
                <c:pt idx="3854">
                  <c:v>892</c:v>
                </c:pt>
                <c:pt idx="3855">
                  <c:v>894</c:v>
                </c:pt>
                <c:pt idx="3856">
                  <c:v>893</c:v>
                </c:pt>
                <c:pt idx="3857">
                  <c:v>894</c:v>
                </c:pt>
                <c:pt idx="3858">
                  <c:v>894</c:v>
                </c:pt>
                <c:pt idx="3859">
                  <c:v>893</c:v>
                </c:pt>
                <c:pt idx="3860">
                  <c:v>892</c:v>
                </c:pt>
                <c:pt idx="3861">
                  <c:v>893</c:v>
                </c:pt>
                <c:pt idx="3862">
                  <c:v>893</c:v>
                </c:pt>
                <c:pt idx="3863">
                  <c:v>893</c:v>
                </c:pt>
                <c:pt idx="3864">
                  <c:v>894</c:v>
                </c:pt>
                <c:pt idx="3865">
                  <c:v>894</c:v>
                </c:pt>
                <c:pt idx="3866">
                  <c:v>893</c:v>
                </c:pt>
                <c:pt idx="3867">
                  <c:v>894</c:v>
                </c:pt>
                <c:pt idx="3868">
                  <c:v>893</c:v>
                </c:pt>
                <c:pt idx="3869">
                  <c:v>893</c:v>
                </c:pt>
                <c:pt idx="3870">
                  <c:v>894</c:v>
                </c:pt>
                <c:pt idx="3871">
                  <c:v>894</c:v>
                </c:pt>
                <c:pt idx="3872">
                  <c:v>892</c:v>
                </c:pt>
                <c:pt idx="3873">
                  <c:v>894</c:v>
                </c:pt>
                <c:pt idx="3874">
                  <c:v>894</c:v>
                </c:pt>
                <c:pt idx="3875">
                  <c:v>892</c:v>
                </c:pt>
                <c:pt idx="3876">
                  <c:v>892</c:v>
                </c:pt>
                <c:pt idx="3877">
                  <c:v>894</c:v>
                </c:pt>
                <c:pt idx="3878">
                  <c:v>894</c:v>
                </c:pt>
                <c:pt idx="3879">
                  <c:v>893</c:v>
                </c:pt>
                <c:pt idx="3880">
                  <c:v>894</c:v>
                </c:pt>
                <c:pt idx="3881">
                  <c:v>893</c:v>
                </c:pt>
                <c:pt idx="3882">
                  <c:v>894</c:v>
                </c:pt>
                <c:pt idx="3883">
                  <c:v>894</c:v>
                </c:pt>
                <c:pt idx="3884">
                  <c:v>893</c:v>
                </c:pt>
                <c:pt idx="3885">
                  <c:v>892</c:v>
                </c:pt>
                <c:pt idx="3886">
                  <c:v>893</c:v>
                </c:pt>
                <c:pt idx="3887">
                  <c:v>892</c:v>
                </c:pt>
                <c:pt idx="3888">
                  <c:v>893</c:v>
                </c:pt>
                <c:pt idx="3889">
                  <c:v>896</c:v>
                </c:pt>
                <c:pt idx="3890">
                  <c:v>894</c:v>
                </c:pt>
                <c:pt idx="3891">
                  <c:v>893</c:v>
                </c:pt>
                <c:pt idx="3892">
                  <c:v>894</c:v>
                </c:pt>
                <c:pt idx="3893">
                  <c:v>894</c:v>
                </c:pt>
                <c:pt idx="3894">
                  <c:v>893</c:v>
                </c:pt>
                <c:pt idx="3895">
                  <c:v>894</c:v>
                </c:pt>
                <c:pt idx="3896">
                  <c:v>893</c:v>
                </c:pt>
                <c:pt idx="3897">
                  <c:v>893</c:v>
                </c:pt>
                <c:pt idx="3898">
                  <c:v>893</c:v>
                </c:pt>
                <c:pt idx="3899">
                  <c:v>894</c:v>
                </c:pt>
                <c:pt idx="3900">
                  <c:v>893</c:v>
                </c:pt>
                <c:pt idx="3901">
                  <c:v>893</c:v>
                </c:pt>
                <c:pt idx="3902">
                  <c:v>894</c:v>
                </c:pt>
                <c:pt idx="3903">
                  <c:v>892</c:v>
                </c:pt>
                <c:pt idx="3904">
                  <c:v>894</c:v>
                </c:pt>
                <c:pt idx="3905">
                  <c:v>894</c:v>
                </c:pt>
                <c:pt idx="3906">
                  <c:v>892</c:v>
                </c:pt>
                <c:pt idx="3907">
                  <c:v>892</c:v>
                </c:pt>
                <c:pt idx="3908">
                  <c:v>894</c:v>
                </c:pt>
                <c:pt idx="3909">
                  <c:v>893</c:v>
                </c:pt>
                <c:pt idx="3910">
                  <c:v>893</c:v>
                </c:pt>
                <c:pt idx="3911">
                  <c:v>894</c:v>
                </c:pt>
                <c:pt idx="3912">
                  <c:v>893</c:v>
                </c:pt>
                <c:pt idx="3913">
                  <c:v>894</c:v>
                </c:pt>
                <c:pt idx="3914">
                  <c:v>894</c:v>
                </c:pt>
                <c:pt idx="3915">
                  <c:v>893</c:v>
                </c:pt>
                <c:pt idx="3916">
                  <c:v>893</c:v>
                </c:pt>
                <c:pt idx="3917">
                  <c:v>893</c:v>
                </c:pt>
                <c:pt idx="3918">
                  <c:v>893</c:v>
                </c:pt>
                <c:pt idx="3919">
                  <c:v>893</c:v>
                </c:pt>
                <c:pt idx="3920">
                  <c:v>894</c:v>
                </c:pt>
                <c:pt idx="3921">
                  <c:v>894</c:v>
                </c:pt>
                <c:pt idx="3922">
                  <c:v>893</c:v>
                </c:pt>
                <c:pt idx="3923">
                  <c:v>894</c:v>
                </c:pt>
                <c:pt idx="3924">
                  <c:v>894</c:v>
                </c:pt>
                <c:pt idx="3925">
                  <c:v>893</c:v>
                </c:pt>
                <c:pt idx="3926">
                  <c:v>894</c:v>
                </c:pt>
                <c:pt idx="3927">
                  <c:v>895</c:v>
                </c:pt>
                <c:pt idx="3928">
                  <c:v>893</c:v>
                </c:pt>
                <c:pt idx="3929">
                  <c:v>893</c:v>
                </c:pt>
                <c:pt idx="3930">
                  <c:v>894</c:v>
                </c:pt>
                <c:pt idx="3931">
                  <c:v>893</c:v>
                </c:pt>
                <c:pt idx="3932">
                  <c:v>894</c:v>
                </c:pt>
                <c:pt idx="3933">
                  <c:v>894</c:v>
                </c:pt>
                <c:pt idx="3934">
                  <c:v>893</c:v>
                </c:pt>
                <c:pt idx="3935">
                  <c:v>894</c:v>
                </c:pt>
                <c:pt idx="3936">
                  <c:v>894</c:v>
                </c:pt>
                <c:pt idx="3937">
                  <c:v>893</c:v>
                </c:pt>
                <c:pt idx="3938">
                  <c:v>893</c:v>
                </c:pt>
                <c:pt idx="3939">
                  <c:v>894</c:v>
                </c:pt>
                <c:pt idx="3940">
                  <c:v>892</c:v>
                </c:pt>
                <c:pt idx="3941">
                  <c:v>894</c:v>
                </c:pt>
                <c:pt idx="3942">
                  <c:v>895</c:v>
                </c:pt>
                <c:pt idx="3943">
                  <c:v>893</c:v>
                </c:pt>
                <c:pt idx="3944">
                  <c:v>894</c:v>
                </c:pt>
                <c:pt idx="3945">
                  <c:v>894</c:v>
                </c:pt>
                <c:pt idx="3946">
                  <c:v>894</c:v>
                </c:pt>
                <c:pt idx="3947">
                  <c:v>893</c:v>
                </c:pt>
                <c:pt idx="3948">
                  <c:v>894</c:v>
                </c:pt>
                <c:pt idx="3949">
                  <c:v>893</c:v>
                </c:pt>
                <c:pt idx="3950">
                  <c:v>894</c:v>
                </c:pt>
                <c:pt idx="3951">
                  <c:v>893</c:v>
                </c:pt>
                <c:pt idx="3952">
                  <c:v>894</c:v>
                </c:pt>
                <c:pt idx="3953">
                  <c:v>894</c:v>
                </c:pt>
                <c:pt idx="3954">
                  <c:v>894</c:v>
                </c:pt>
                <c:pt idx="3955">
                  <c:v>894</c:v>
                </c:pt>
                <c:pt idx="3956">
                  <c:v>893</c:v>
                </c:pt>
                <c:pt idx="3957">
                  <c:v>894</c:v>
                </c:pt>
                <c:pt idx="3958">
                  <c:v>894</c:v>
                </c:pt>
                <c:pt idx="3959">
                  <c:v>894</c:v>
                </c:pt>
                <c:pt idx="3960">
                  <c:v>893</c:v>
                </c:pt>
                <c:pt idx="3961">
                  <c:v>894</c:v>
                </c:pt>
                <c:pt idx="3962">
                  <c:v>892</c:v>
                </c:pt>
                <c:pt idx="3963">
                  <c:v>894</c:v>
                </c:pt>
                <c:pt idx="3964">
                  <c:v>896</c:v>
                </c:pt>
                <c:pt idx="3965">
                  <c:v>893</c:v>
                </c:pt>
                <c:pt idx="3966">
                  <c:v>894</c:v>
                </c:pt>
                <c:pt idx="3967">
                  <c:v>895</c:v>
                </c:pt>
                <c:pt idx="3968">
                  <c:v>893</c:v>
                </c:pt>
                <c:pt idx="3969">
                  <c:v>894</c:v>
                </c:pt>
                <c:pt idx="3970">
                  <c:v>894</c:v>
                </c:pt>
                <c:pt idx="3971">
                  <c:v>893</c:v>
                </c:pt>
                <c:pt idx="3972">
                  <c:v>894</c:v>
                </c:pt>
                <c:pt idx="3973">
                  <c:v>894</c:v>
                </c:pt>
                <c:pt idx="3974">
                  <c:v>894</c:v>
                </c:pt>
                <c:pt idx="3975">
                  <c:v>894</c:v>
                </c:pt>
                <c:pt idx="3976">
                  <c:v>894</c:v>
                </c:pt>
                <c:pt idx="3977">
                  <c:v>894</c:v>
                </c:pt>
                <c:pt idx="3978">
                  <c:v>893</c:v>
                </c:pt>
                <c:pt idx="3979">
                  <c:v>894</c:v>
                </c:pt>
                <c:pt idx="3980">
                  <c:v>895</c:v>
                </c:pt>
                <c:pt idx="3981">
                  <c:v>894</c:v>
                </c:pt>
                <c:pt idx="3982">
                  <c:v>894</c:v>
                </c:pt>
                <c:pt idx="3983">
                  <c:v>895</c:v>
                </c:pt>
                <c:pt idx="3984">
                  <c:v>895</c:v>
                </c:pt>
                <c:pt idx="3985">
                  <c:v>896</c:v>
                </c:pt>
                <c:pt idx="3986">
                  <c:v>897</c:v>
                </c:pt>
                <c:pt idx="3987">
                  <c:v>897</c:v>
                </c:pt>
                <c:pt idx="3988">
                  <c:v>899</c:v>
                </c:pt>
                <c:pt idx="3989">
                  <c:v>899</c:v>
                </c:pt>
                <c:pt idx="3990">
                  <c:v>899</c:v>
                </c:pt>
                <c:pt idx="3991">
                  <c:v>900</c:v>
                </c:pt>
                <c:pt idx="3992">
                  <c:v>900</c:v>
                </c:pt>
                <c:pt idx="3993">
                  <c:v>899</c:v>
                </c:pt>
                <c:pt idx="3994">
                  <c:v>900</c:v>
                </c:pt>
                <c:pt idx="3995">
                  <c:v>900</c:v>
                </c:pt>
                <c:pt idx="3996">
                  <c:v>900</c:v>
                </c:pt>
                <c:pt idx="3997">
                  <c:v>900</c:v>
                </c:pt>
                <c:pt idx="3998">
                  <c:v>899</c:v>
                </c:pt>
                <c:pt idx="3999">
                  <c:v>899</c:v>
                </c:pt>
                <c:pt idx="4000">
                  <c:v>899</c:v>
                </c:pt>
                <c:pt idx="4001">
                  <c:v>900</c:v>
                </c:pt>
                <c:pt idx="4002">
                  <c:v>899</c:v>
                </c:pt>
                <c:pt idx="4003">
                  <c:v>899</c:v>
                </c:pt>
                <c:pt idx="4004">
                  <c:v>899</c:v>
                </c:pt>
                <c:pt idx="4005">
                  <c:v>900</c:v>
                </c:pt>
                <c:pt idx="4006">
                  <c:v>899</c:v>
                </c:pt>
                <c:pt idx="4007">
                  <c:v>900</c:v>
                </c:pt>
                <c:pt idx="4008">
                  <c:v>899</c:v>
                </c:pt>
                <c:pt idx="4009">
                  <c:v>899</c:v>
                </c:pt>
                <c:pt idx="4010">
                  <c:v>899</c:v>
                </c:pt>
                <c:pt idx="4011">
                  <c:v>900</c:v>
                </c:pt>
                <c:pt idx="4012">
                  <c:v>899</c:v>
                </c:pt>
                <c:pt idx="4013">
                  <c:v>899</c:v>
                </c:pt>
                <c:pt idx="4014">
                  <c:v>900</c:v>
                </c:pt>
                <c:pt idx="4015">
                  <c:v>898</c:v>
                </c:pt>
                <c:pt idx="4016">
                  <c:v>900</c:v>
                </c:pt>
                <c:pt idx="4017">
                  <c:v>900</c:v>
                </c:pt>
                <c:pt idx="4018">
                  <c:v>899</c:v>
                </c:pt>
                <c:pt idx="4019">
                  <c:v>899</c:v>
                </c:pt>
                <c:pt idx="4020">
                  <c:v>900</c:v>
                </c:pt>
                <c:pt idx="4021">
                  <c:v>899</c:v>
                </c:pt>
                <c:pt idx="4022">
                  <c:v>899</c:v>
                </c:pt>
                <c:pt idx="4023">
                  <c:v>900</c:v>
                </c:pt>
                <c:pt idx="4024">
                  <c:v>899</c:v>
                </c:pt>
                <c:pt idx="4025">
                  <c:v>899</c:v>
                </c:pt>
                <c:pt idx="4026">
                  <c:v>900</c:v>
                </c:pt>
                <c:pt idx="4027">
                  <c:v>900</c:v>
                </c:pt>
                <c:pt idx="4028">
                  <c:v>899</c:v>
                </c:pt>
                <c:pt idx="4029">
                  <c:v>899</c:v>
                </c:pt>
                <c:pt idx="4030">
                  <c:v>899</c:v>
                </c:pt>
                <c:pt idx="4031">
                  <c:v>898</c:v>
                </c:pt>
                <c:pt idx="4032">
                  <c:v>899</c:v>
                </c:pt>
                <c:pt idx="4033">
                  <c:v>899</c:v>
                </c:pt>
                <c:pt idx="4034">
                  <c:v>899</c:v>
                </c:pt>
                <c:pt idx="4035">
                  <c:v>898</c:v>
                </c:pt>
                <c:pt idx="4036">
                  <c:v>900</c:v>
                </c:pt>
                <c:pt idx="4037">
                  <c:v>898</c:v>
                </c:pt>
                <c:pt idx="4038">
                  <c:v>899</c:v>
                </c:pt>
                <c:pt idx="4039">
                  <c:v>900</c:v>
                </c:pt>
                <c:pt idx="4040">
                  <c:v>899</c:v>
                </c:pt>
                <c:pt idx="4041">
                  <c:v>899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9DE2-4420-A6D3-57C46E3F5ED4}"/>
            </c:ext>
          </c:extLst>
        </c:ser>
        <c:ser>
          <c:idx val="2"/>
          <c:order val="2"/>
          <c:tx>
            <c:strRef>
              <c:f>one!$G$1</c:f>
              <c:strCache>
                <c:ptCount val="1"/>
                <c:pt idx="0">
                  <c:v>ldr3</c:v>
                </c:pt>
              </c:strCache>
            </c:strRef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xVal>
            <c:numRef>
              <c:f>one!$A$2:$A$4043</c:f>
              <c:numCache>
                <c:formatCode>General</c:formatCode>
                <c:ptCount val="4042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1.0000228881835938E-2</c:v>
                </c:pt>
                <c:pt idx="10">
                  <c:v>1.0000228881835938E-2</c:v>
                </c:pt>
                <c:pt idx="11">
                  <c:v>1.0000228881835938E-2</c:v>
                </c:pt>
                <c:pt idx="12">
                  <c:v>1.0000228881835938E-2</c:v>
                </c:pt>
                <c:pt idx="13">
                  <c:v>1.0000228881835938E-2</c:v>
                </c:pt>
                <c:pt idx="14">
                  <c:v>1.0000228881835938E-2</c:v>
                </c:pt>
                <c:pt idx="15">
                  <c:v>1.0000228881835938E-2</c:v>
                </c:pt>
                <c:pt idx="16">
                  <c:v>1.0000228881835938E-2</c:v>
                </c:pt>
                <c:pt idx="17">
                  <c:v>1.0000228881835938E-2</c:v>
                </c:pt>
                <c:pt idx="18">
                  <c:v>1.0000228881835938E-2</c:v>
                </c:pt>
                <c:pt idx="19">
                  <c:v>1.0000228881835938E-2</c:v>
                </c:pt>
                <c:pt idx="20">
                  <c:v>1.0000228881835938E-2</c:v>
                </c:pt>
                <c:pt idx="21">
                  <c:v>1.0000228881835938E-2</c:v>
                </c:pt>
                <c:pt idx="22">
                  <c:v>1.0000228881835938E-2</c:v>
                </c:pt>
                <c:pt idx="23">
                  <c:v>1.0000228881835938E-2</c:v>
                </c:pt>
                <c:pt idx="24">
                  <c:v>1.0000228881835938E-2</c:v>
                </c:pt>
                <c:pt idx="25">
                  <c:v>1.0000228881835938E-2</c:v>
                </c:pt>
                <c:pt idx="26">
                  <c:v>1.0000228881835938E-2</c:v>
                </c:pt>
                <c:pt idx="27">
                  <c:v>1.0000228881835938E-2</c:v>
                </c:pt>
                <c:pt idx="28">
                  <c:v>1.0000228881835938E-2</c:v>
                </c:pt>
                <c:pt idx="29">
                  <c:v>1.0000228881835938E-2</c:v>
                </c:pt>
                <c:pt idx="30">
                  <c:v>1.0000228881835938E-2</c:v>
                </c:pt>
                <c:pt idx="31">
                  <c:v>1.0000228881835938E-2</c:v>
                </c:pt>
                <c:pt idx="32">
                  <c:v>1.0000228881835938E-2</c:v>
                </c:pt>
                <c:pt idx="33">
                  <c:v>1.0000228881835938E-2</c:v>
                </c:pt>
                <c:pt idx="34">
                  <c:v>1.0000228881835938E-2</c:v>
                </c:pt>
                <c:pt idx="35">
                  <c:v>1.0000228881835938E-2</c:v>
                </c:pt>
                <c:pt idx="36">
                  <c:v>1.0000228881835938E-2</c:v>
                </c:pt>
                <c:pt idx="37">
                  <c:v>1.0000228881835938E-2</c:v>
                </c:pt>
                <c:pt idx="38">
                  <c:v>1.0000228881835938E-2</c:v>
                </c:pt>
                <c:pt idx="39">
                  <c:v>1.0000228881835938E-2</c:v>
                </c:pt>
                <c:pt idx="40">
                  <c:v>1.0000228881835938E-2</c:v>
                </c:pt>
                <c:pt idx="41">
                  <c:v>1.0000228881835938E-2</c:v>
                </c:pt>
                <c:pt idx="42">
                  <c:v>1.0000228881835938E-2</c:v>
                </c:pt>
                <c:pt idx="43">
                  <c:v>1.0000228881835938E-2</c:v>
                </c:pt>
                <c:pt idx="44">
                  <c:v>1.0000228881835938E-2</c:v>
                </c:pt>
                <c:pt idx="45">
                  <c:v>1.0000228881835938E-2</c:v>
                </c:pt>
                <c:pt idx="46">
                  <c:v>1.0000228881835938E-2</c:v>
                </c:pt>
                <c:pt idx="47">
                  <c:v>1.0000228881835938E-2</c:v>
                </c:pt>
                <c:pt idx="48">
                  <c:v>1.0000228881835938E-2</c:v>
                </c:pt>
                <c:pt idx="49">
                  <c:v>1.0000228881835938E-2</c:v>
                </c:pt>
                <c:pt idx="50">
                  <c:v>1.0000228881835938E-2</c:v>
                </c:pt>
                <c:pt idx="51">
                  <c:v>1.0000228881835938E-2</c:v>
                </c:pt>
                <c:pt idx="52">
                  <c:v>1.0000228881835938E-2</c:v>
                </c:pt>
                <c:pt idx="53">
                  <c:v>1.0000228881835938E-2</c:v>
                </c:pt>
                <c:pt idx="54">
                  <c:v>1.0000228881835938E-2</c:v>
                </c:pt>
                <c:pt idx="55">
                  <c:v>1.0000228881835938E-2</c:v>
                </c:pt>
                <c:pt idx="56">
                  <c:v>1.0000228881835938E-2</c:v>
                </c:pt>
                <c:pt idx="57">
                  <c:v>1.0000228881835938E-2</c:v>
                </c:pt>
                <c:pt idx="58">
                  <c:v>1.0000228881835938E-2</c:v>
                </c:pt>
                <c:pt idx="59">
                  <c:v>1.0000228881835938E-2</c:v>
                </c:pt>
                <c:pt idx="60">
                  <c:v>1.0000228881835938E-2</c:v>
                </c:pt>
                <c:pt idx="61">
                  <c:v>1.0000228881835938E-2</c:v>
                </c:pt>
                <c:pt idx="62">
                  <c:v>1.0000228881835938E-2</c:v>
                </c:pt>
                <c:pt idx="63">
                  <c:v>1.0000228881835938E-2</c:v>
                </c:pt>
                <c:pt idx="64">
                  <c:v>1.0000228881835938E-2</c:v>
                </c:pt>
                <c:pt idx="65">
                  <c:v>1.0000228881835938E-2</c:v>
                </c:pt>
                <c:pt idx="66">
                  <c:v>1.0000228881835938E-2</c:v>
                </c:pt>
                <c:pt idx="67">
                  <c:v>1.0000228881835938E-2</c:v>
                </c:pt>
                <c:pt idx="68">
                  <c:v>1.0000228881835938E-2</c:v>
                </c:pt>
                <c:pt idx="69">
                  <c:v>2.0000219345092773E-2</c:v>
                </c:pt>
                <c:pt idx="70">
                  <c:v>5.0000190734863281E-2</c:v>
                </c:pt>
                <c:pt idx="71">
                  <c:v>7.0000171661376953E-2</c:v>
                </c:pt>
                <c:pt idx="72">
                  <c:v>9.0000152587890625E-2</c:v>
                </c:pt>
                <c:pt idx="73">
                  <c:v>0.12000012397766113</c:v>
                </c:pt>
                <c:pt idx="74">
                  <c:v>0.1400001049041748</c:v>
                </c:pt>
                <c:pt idx="75">
                  <c:v>0.16000008583068848</c:v>
                </c:pt>
                <c:pt idx="76">
                  <c:v>0.18000006675720215</c:v>
                </c:pt>
                <c:pt idx="77">
                  <c:v>0.21000003814697266</c:v>
                </c:pt>
                <c:pt idx="78">
                  <c:v>0.23000001907348633</c:v>
                </c:pt>
                <c:pt idx="79">
                  <c:v>0.25</c:v>
                </c:pt>
                <c:pt idx="80">
                  <c:v>0.28000020980834961</c:v>
                </c:pt>
                <c:pt idx="81">
                  <c:v>0.30000019073486328</c:v>
                </c:pt>
                <c:pt idx="82">
                  <c:v>0.32000017166137695</c:v>
                </c:pt>
                <c:pt idx="83">
                  <c:v>0.35000014305114746</c:v>
                </c:pt>
                <c:pt idx="84">
                  <c:v>0.37000012397766113</c:v>
                </c:pt>
                <c:pt idx="85">
                  <c:v>0.3900001049041748</c:v>
                </c:pt>
                <c:pt idx="86">
                  <c:v>0.41000008583068848</c:v>
                </c:pt>
                <c:pt idx="87">
                  <c:v>0.44000005722045898</c:v>
                </c:pt>
                <c:pt idx="88">
                  <c:v>0.46000003814697266</c:v>
                </c:pt>
                <c:pt idx="89">
                  <c:v>0.48000001907348633</c:v>
                </c:pt>
                <c:pt idx="90">
                  <c:v>0.51000022888183594</c:v>
                </c:pt>
                <c:pt idx="91">
                  <c:v>0.53000020980834961</c:v>
                </c:pt>
                <c:pt idx="92">
                  <c:v>0.55000019073486328</c:v>
                </c:pt>
                <c:pt idx="93">
                  <c:v>0.57000017166137695</c:v>
                </c:pt>
                <c:pt idx="94">
                  <c:v>0.60000014305114746</c:v>
                </c:pt>
                <c:pt idx="95">
                  <c:v>0.62000012397766113</c:v>
                </c:pt>
                <c:pt idx="96">
                  <c:v>0.6400001049041748</c:v>
                </c:pt>
                <c:pt idx="97">
                  <c:v>0.67000007629394531</c:v>
                </c:pt>
                <c:pt idx="98">
                  <c:v>0.69000005722045898</c:v>
                </c:pt>
                <c:pt idx="99">
                  <c:v>0.71000003814697266</c:v>
                </c:pt>
                <c:pt idx="100">
                  <c:v>0.74000000953674316</c:v>
                </c:pt>
                <c:pt idx="101">
                  <c:v>0.76000022888183594</c:v>
                </c:pt>
                <c:pt idx="102">
                  <c:v>0.78000020980834961</c:v>
                </c:pt>
                <c:pt idx="103">
                  <c:v>0.80000019073486328</c:v>
                </c:pt>
                <c:pt idx="104">
                  <c:v>0.83000016212463379</c:v>
                </c:pt>
                <c:pt idx="105">
                  <c:v>0.85000014305114746</c:v>
                </c:pt>
                <c:pt idx="106">
                  <c:v>0.87000012397766113</c:v>
                </c:pt>
                <c:pt idx="107">
                  <c:v>0.90000009536743164</c:v>
                </c:pt>
                <c:pt idx="108">
                  <c:v>0.92000007629394531</c:v>
                </c:pt>
                <c:pt idx="109">
                  <c:v>0.94000005722045898</c:v>
                </c:pt>
                <c:pt idx="110">
                  <c:v>0.96000003814697266</c:v>
                </c:pt>
                <c:pt idx="111">
                  <c:v>0.99000000953674316</c:v>
                </c:pt>
                <c:pt idx="112">
                  <c:v>1.0100002288818359</c:v>
                </c:pt>
                <c:pt idx="113">
                  <c:v>1.0300002098083496</c:v>
                </c:pt>
                <c:pt idx="114">
                  <c:v>1.0600001811981201</c:v>
                </c:pt>
                <c:pt idx="115">
                  <c:v>1.0800001621246338</c:v>
                </c:pt>
                <c:pt idx="116">
                  <c:v>1.1000001430511475</c:v>
                </c:pt>
                <c:pt idx="117">
                  <c:v>1.130000114440918</c:v>
                </c:pt>
                <c:pt idx="118">
                  <c:v>1.1500000953674316</c:v>
                </c:pt>
                <c:pt idx="119">
                  <c:v>1.1700000762939453</c:v>
                </c:pt>
                <c:pt idx="120">
                  <c:v>1.190000057220459</c:v>
                </c:pt>
                <c:pt idx="121">
                  <c:v>1.2200000286102295</c:v>
                </c:pt>
                <c:pt idx="122">
                  <c:v>1.2400000095367432</c:v>
                </c:pt>
                <c:pt idx="123">
                  <c:v>1.2600002288818359</c:v>
                </c:pt>
                <c:pt idx="124">
                  <c:v>1.2900002002716064</c:v>
                </c:pt>
                <c:pt idx="125">
                  <c:v>1.3100001811981201</c:v>
                </c:pt>
                <c:pt idx="126">
                  <c:v>1.3300001621246338</c:v>
                </c:pt>
                <c:pt idx="127">
                  <c:v>1.3500001430511475</c:v>
                </c:pt>
                <c:pt idx="128">
                  <c:v>1.380000114440918</c:v>
                </c:pt>
                <c:pt idx="129">
                  <c:v>1.4000000953674316</c:v>
                </c:pt>
                <c:pt idx="130">
                  <c:v>1.4200000762939453</c:v>
                </c:pt>
                <c:pt idx="131">
                  <c:v>1.4500000476837158</c:v>
                </c:pt>
                <c:pt idx="132">
                  <c:v>1.4700000286102295</c:v>
                </c:pt>
                <c:pt idx="133">
                  <c:v>1.4900000095367432</c:v>
                </c:pt>
                <c:pt idx="134">
                  <c:v>1.5100002288818359</c:v>
                </c:pt>
                <c:pt idx="135">
                  <c:v>1.5400002002716064</c:v>
                </c:pt>
                <c:pt idx="136">
                  <c:v>1.5600001811981201</c:v>
                </c:pt>
                <c:pt idx="137">
                  <c:v>1.5800001621246338</c:v>
                </c:pt>
                <c:pt idx="138">
                  <c:v>1.6100001335144043</c:v>
                </c:pt>
                <c:pt idx="139">
                  <c:v>1.630000114440918</c:v>
                </c:pt>
                <c:pt idx="140">
                  <c:v>1.6500000953674316</c:v>
                </c:pt>
                <c:pt idx="141">
                  <c:v>1.6700000762939453</c:v>
                </c:pt>
                <c:pt idx="142">
                  <c:v>1.690000057220459</c:v>
                </c:pt>
                <c:pt idx="143">
                  <c:v>1.7200000286102295</c:v>
                </c:pt>
                <c:pt idx="144">
                  <c:v>1.7400000095367432</c:v>
                </c:pt>
                <c:pt idx="145">
                  <c:v>1.7600002288818359</c:v>
                </c:pt>
                <c:pt idx="146">
                  <c:v>1.7900002002716064</c:v>
                </c:pt>
                <c:pt idx="147">
                  <c:v>1.8100001811981201</c:v>
                </c:pt>
                <c:pt idx="148">
                  <c:v>1.8300001621246338</c:v>
                </c:pt>
                <c:pt idx="149">
                  <c:v>1.8500001430511475</c:v>
                </c:pt>
                <c:pt idx="150">
                  <c:v>1.880000114440918</c:v>
                </c:pt>
                <c:pt idx="151">
                  <c:v>1.9000000953674316</c:v>
                </c:pt>
                <c:pt idx="152">
                  <c:v>1.9200000762939453</c:v>
                </c:pt>
                <c:pt idx="153">
                  <c:v>1.9500000476837158</c:v>
                </c:pt>
                <c:pt idx="154">
                  <c:v>1.9700000286102295</c:v>
                </c:pt>
                <c:pt idx="155">
                  <c:v>1.9900000095367432</c:v>
                </c:pt>
                <c:pt idx="156">
                  <c:v>2.0100002288818359</c:v>
                </c:pt>
                <c:pt idx="157">
                  <c:v>2.0400002002716064</c:v>
                </c:pt>
                <c:pt idx="158">
                  <c:v>2.0600001811981201</c:v>
                </c:pt>
                <c:pt idx="159">
                  <c:v>2.0800001621246338</c:v>
                </c:pt>
                <c:pt idx="160">
                  <c:v>2.1100001335144043</c:v>
                </c:pt>
                <c:pt idx="161">
                  <c:v>2.130000114440918</c:v>
                </c:pt>
                <c:pt idx="162">
                  <c:v>2.1500000953674316</c:v>
                </c:pt>
                <c:pt idx="163">
                  <c:v>2.1800000667572021</c:v>
                </c:pt>
                <c:pt idx="164">
                  <c:v>2.2000000476837158</c:v>
                </c:pt>
                <c:pt idx="165">
                  <c:v>2.2200000286102295</c:v>
                </c:pt>
                <c:pt idx="166">
                  <c:v>2.2400000095367432</c:v>
                </c:pt>
                <c:pt idx="167">
                  <c:v>2.2700002193450928</c:v>
                </c:pt>
                <c:pt idx="168">
                  <c:v>2.2900002002716064</c:v>
                </c:pt>
                <c:pt idx="169">
                  <c:v>2.3100001811981201</c:v>
                </c:pt>
                <c:pt idx="170">
                  <c:v>2.3400001525878906</c:v>
                </c:pt>
                <c:pt idx="171">
                  <c:v>2.3600001335144043</c:v>
                </c:pt>
                <c:pt idx="172">
                  <c:v>2.380000114440918</c:v>
                </c:pt>
                <c:pt idx="173">
                  <c:v>2.4000000953674316</c:v>
                </c:pt>
                <c:pt idx="174">
                  <c:v>2.4300000667572021</c:v>
                </c:pt>
                <c:pt idx="175">
                  <c:v>2.4500000476837158</c:v>
                </c:pt>
                <c:pt idx="176">
                  <c:v>2.4700000286102295</c:v>
                </c:pt>
                <c:pt idx="177">
                  <c:v>2.5</c:v>
                </c:pt>
                <c:pt idx="178">
                  <c:v>2.5200002193450928</c:v>
                </c:pt>
                <c:pt idx="179">
                  <c:v>2.5400002002716064</c:v>
                </c:pt>
                <c:pt idx="180">
                  <c:v>2.570000171661377</c:v>
                </c:pt>
                <c:pt idx="181">
                  <c:v>2.5900001525878906</c:v>
                </c:pt>
                <c:pt idx="182">
                  <c:v>2.6100001335144043</c:v>
                </c:pt>
                <c:pt idx="183">
                  <c:v>2.630000114440918</c:v>
                </c:pt>
                <c:pt idx="184">
                  <c:v>2.6600000858306885</c:v>
                </c:pt>
                <c:pt idx="185">
                  <c:v>2.6800000667572021</c:v>
                </c:pt>
                <c:pt idx="186">
                  <c:v>2.7000000476837158</c:v>
                </c:pt>
                <c:pt idx="187">
                  <c:v>2.7300000190734863</c:v>
                </c:pt>
                <c:pt idx="188">
                  <c:v>2.75</c:v>
                </c:pt>
                <c:pt idx="189">
                  <c:v>2.7700002193450928</c:v>
                </c:pt>
                <c:pt idx="190">
                  <c:v>2.7900002002716064</c:v>
                </c:pt>
                <c:pt idx="191">
                  <c:v>2.820000171661377</c:v>
                </c:pt>
                <c:pt idx="192">
                  <c:v>2.8400001525878906</c:v>
                </c:pt>
                <c:pt idx="193">
                  <c:v>2.8600001335144043</c:v>
                </c:pt>
                <c:pt idx="194">
                  <c:v>2.8900001049041748</c:v>
                </c:pt>
                <c:pt idx="195">
                  <c:v>2.9100000858306885</c:v>
                </c:pt>
                <c:pt idx="196">
                  <c:v>2.9300000667572021</c:v>
                </c:pt>
                <c:pt idx="197">
                  <c:v>2.9600000381469727</c:v>
                </c:pt>
                <c:pt idx="198">
                  <c:v>2.9800000190734863</c:v>
                </c:pt>
                <c:pt idx="199">
                  <c:v>3</c:v>
                </c:pt>
                <c:pt idx="200">
                  <c:v>3.0200002193450928</c:v>
                </c:pt>
                <c:pt idx="201">
                  <c:v>3.0500001907348633</c:v>
                </c:pt>
                <c:pt idx="202">
                  <c:v>3.070000171661377</c:v>
                </c:pt>
                <c:pt idx="203">
                  <c:v>3.0900001525878906</c:v>
                </c:pt>
                <c:pt idx="204">
                  <c:v>3.1200001239776611</c:v>
                </c:pt>
                <c:pt idx="205">
                  <c:v>3.1400001049041748</c:v>
                </c:pt>
                <c:pt idx="206">
                  <c:v>3.1600000858306885</c:v>
                </c:pt>
                <c:pt idx="207">
                  <c:v>3.1800000667572021</c:v>
                </c:pt>
                <c:pt idx="208">
                  <c:v>3.2100000381469727</c:v>
                </c:pt>
                <c:pt idx="209">
                  <c:v>3.2300000190734863</c:v>
                </c:pt>
                <c:pt idx="210">
                  <c:v>3.25</c:v>
                </c:pt>
                <c:pt idx="211">
                  <c:v>3.2800002098083496</c:v>
                </c:pt>
                <c:pt idx="212">
                  <c:v>3.3000001907348633</c:v>
                </c:pt>
                <c:pt idx="213">
                  <c:v>3.320000171661377</c:v>
                </c:pt>
                <c:pt idx="214">
                  <c:v>3.3500001430511475</c:v>
                </c:pt>
                <c:pt idx="215">
                  <c:v>3.3700001239776611</c:v>
                </c:pt>
                <c:pt idx="216">
                  <c:v>3.3900001049041748</c:v>
                </c:pt>
                <c:pt idx="217">
                  <c:v>3.4100000858306885</c:v>
                </c:pt>
                <c:pt idx="218">
                  <c:v>3.440000057220459</c:v>
                </c:pt>
                <c:pt idx="219">
                  <c:v>3.4600000381469727</c:v>
                </c:pt>
                <c:pt idx="220">
                  <c:v>3.4800000190734863</c:v>
                </c:pt>
                <c:pt idx="221">
                  <c:v>3.5</c:v>
                </c:pt>
                <c:pt idx="222">
                  <c:v>3.5300002098083496</c:v>
                </c:pt>
                <c:pt idx="223">
                  <c:v>3.5500001907348633</c:v>
                </c:pt>
                <c:pt idx="224">
                  <c:v>3.570000171661377</c:v>
                </c:pt>
                <c:pt idx="225">
                  <c:v>3.6000001430511475</c:v>
                </c:pt>
                <c:pt idx="226">
                  <c:v>3.6200001239776611</c:v>
                </c:pt>
                <c:pt idx="227">
                  <c:v>3.6400001049041748</c:v>
                </c:pt>
                <c:pt idx="228">
                  <c:v>3.6600000858306885</c:v>
                </c:pt>
                <c:pt idx="229">
                  <c:v>3.690000057220459</c:v>
                </c:pt>
                <c:pt idx="230">
                  <c:v>3.7100000381469727</c:v>
                </c:pt>
                <c:pt idx="231">
                  <c:v>3.7300000190734863</c:v>
                </c:pt>
                <c:pt idx="232">
                  <c:v>3.75</c:v>
                </c:pt>
                <c:pt idx="233">
                  <c:v>3.7800002098083496</c:v>
                </c:pt>
                <c:pt idx="234">
                  <c:v>3.8000001907348633</c:v>
                </c:pt>
                <c:pt idx="235">
                  <c:v>3.820000171661377</c:v>
                </c:pt>
                <c:pt idx="236">
                  <c:v>3.8500001430511475</c:v>
                </c:pt>
                <c:pt idx="237">
                  <c:v>3.8700001239776611</c:v>
                </c:pt>
                <c:pt idx="238">
                  <c:v>3.8900001049041748</c:v>
                </c:pt>
                <c:pt idx="239">
                  <c:v>3.9100000858306885</c:v>
                </c:pt>
                <c:pt idx="240">
                  <c:v>3.940000057220459</c:v>
                </c:pt>
                <c:pt idx="241">
                  <c:v>3.9600000381469727</c:v>
                </c:pt>
                <c:pt idx="242">
                  <c:v>3.9800000190734863</c:v>
                </c:pt>
                <c:pt idx="243">
                  <c:v>4.0100002288818359</c:v>
                </c:pt>
                <c:pt idx="244">
                  <c:v>4.0300002098083496</c:v>
                </c:pt>
                <c:pt idx="245">
                  <c:v>4.0500001907348633</c:v>
                </c:pt>
                <c:pt idx="246">
                  <c:v>4.070000171661377</c:v>
                </c:pt>
                <c:pt idx="247">
                  <c:v>4.1000001430511475</c:v>
                </c:pt>
                <c:pt idx="248">
                  <c:v>4.1200001239776611</c:v>
                </c:pt>
                <c:pt idx="249">
                  <c:v>4.1400001049041748</c:v>
                </c:pt>
                <c:pt idx="250">
                  <c:v>4.1700000762939453</c:v>
                </c:pt>
                <c:pt idx="251">
                  <c:v>4.190000057220459</c:v>
                </c:pt>
                <c:pt idx="252">
                  <c:v>4.2100000381469727</c:v>
                </c:pt>
                <c:pt idx="253">
                  <c:v>4.2400000095367432</c:v>
                </c:pt>
                <c:pt idx="254">
                  <c:v>4.2600002288818359</c:v>
                </c:pt>
                <c:pt idx="255">
                  <c:v>4.2800002098083496</c:v>
                </c:pt>
                <c:pt idx="256">
                  <c:v>4.3000001907348633</c:v>
                </c:pt>
                <c:pt idx="257">
                  <c:v>4.3300001621246338</c:v>
                </c:pt>
                <c:pt idx="258">
                  <c:v>4.3500001430511475</c:v>
                </c:pt>
                <c:pt idx="259">
                  <c:v>4.3700001239776611</c:v>
                </c:pt>
                <c:pt idx="260">
                  <c:v>4.4000000953674316</c:v>
                </c:pt>
                <c:pt idx="261">
                  <c:v>4.4200000762939453</c:v>
                </c:pt>
                <c:pt idx="262">
                  <c:v>4.440000057220459</c:v>
                </c:pt>
                <c:pt idx="263">
                  <c:v>4.4600000381469727</c:v>
                </c:pt>
                <c:pt idx="264">
                  <c:v>4.4900000095367432</c:v>
                </c:pt>
                <c:pt idx="265">
                  <c:v>4.5100002288818359</c:v>
                </c:pt>
                <c:pt idx="266">
                  <c:v>4.5300002098083496</c:v>
                </c:pt>
                <c:pt idx="267">
                  <c:v>4.5600001811981201</c:v>
                </c:pt>
                <c:pt idx="268">
                  <c:v>4.5800001621246338</c:v>
                </c:pt>
                <c:pt idx="269">
                  <c:v>4.6000001430511475</c:v>
                </c:pt>
                <c:pt idx="270">
                  <c:v>4.630000114440918</c:v>
                </c:pt>
                <c:pt idx="271">
                  <c:v>4.6500000953674316</c:v>
                </c:pt>
                <c:pt idx="272">
                  <c:v>4.6700000762939453</c:v>
                </c:pt>
                <c:pt idx="273">
                  <c:v>4.690000057220459</c:v>
                </c:pt>
                <c:pt idx="274">
                  <c:v>4.7200000286102295</c:v>
                </c:pt>
                <c:pt idx="275">
                  <c:v>4.7400000095367432</c:v>
                </c:pt>
                <c:pt idx="276">
                  <c:v>4.7600002288818359</c:v>
                </c:pt>
                <c:pt idx="277">
                  <c:v>4.7900002002716064</c:v>
                </c:pt>
                <c:pt idx="278">
                  <c:v>4.8100001811981201</c:v>
                </c:pt>
                <c:pt idx="279">
                  <c:v>4.8300001621246338</c:v>
                </c:pt>
                <c:pt idx="280">
                  <c:v>4.8500001430511475</c:v>
                </c:pt>
                <c:pt idx="281">
                  <c:v>4.880000114440918</c:v>
                </c:pt>
                <c:pt idx="282">
                  <c:v>4.9000000953674316</c:v>
                </c:pt>
                <c:pt idx="283">
                  <c:v>4.9200000762939453</c:v>
                </c:pt>
                <c:pt idx="284">
                  <c:v>4.9500000476837158</c:v>
                </c:pt>
                <c:pt idx="285">
                  <c:v>4.9700000286102295</c:v>
                </c:pt>
                <c:pt idx="286">
                  <c:v>4.9900000095367432</c:v>
                </c:pt>
                <c:pt idx="287">
                  <c:v>5.0200002193450928</c:v>
                </c:pt>
                <c:pt idx="288">
                  <c:v>5.7300000190734863</c:v>
                </c:pt>
                <c:pt idx="289">
                  <c:v>5.7300000190734863</c:v>
                </c:pt>
                <c:pt idx="290">
                  <c:v>5.7300000190734863</c:v>
                </c:pt>
                <c:pt idx="291">
                  <c:v>5.7300000190734863</c:v>
                </c:pt>
                <c:pt idx="292">
                  <c:v>5.7300000190734863</c:v>
                </c:pt>
                <c:pt idx="293">
                  <c:v>5.7300000190734863</c:v>
                </c:pt>
                <c:pt idx="294">
                  <c:v>5.7300000190734863</c:v>
                </c:pt>
                <c:pt idx="295">
                  <c:v>5.7300000190734863</c:v>
                </c:pt>
                <c:pt idx="296">
                  <c:v>5.7300000190734863</c:v>
                </c:pt>
                <c:pt idx="297">
                  <c:v>5.7300000190734863</c:v>
                </c:pt>
                <c:pt idx="298">
                  <c:v>5.7300000190734863</c:v>
                </c:pt>
                <c:pt idx="299">
                  <c:v>5.7300000190734863</c:v>
                </c:pt>
                <c:pt idx="300">
                  <c:v>5.7300000190734863</c:v>
                </c:pt>
                <c:pt idx="301">
                  <c:v>5.7300000190734863</c:v>
                </c:pt>
                <c:pt idx="302">
                  <c:v>5.7300000190734863</c:v>
                </c:pt>
                <c:pt idx="303">
                  <c:v>5.7300000190734863</c:v>
                </c:pt>
                <c:pt idx="304">
                  <c:v>5.7300000190734863</c:v>
                </c:pt>
                <c:pt idx="305">
                  <c:v>5.7300000190734863</c:v>
                </c:pt>
                <c:pt idx="306">
                  <c:v>5.7300000190734863</c:v>
                </c:pt>
                <c:pt idx="307">
                  <c:v>5.7300000190734863</c:v>
                </c:pt>
                <c:pt idx="308">
                  <c:v>5.7300000190734863</c:v>
                </c:pt>
                <c:pt idx="309">
                  <c:v>5.7300000190734863</c:v>
                </c:pt>
                <c:pt idx="310">
                  <c:v>5.7300000190734863</c:v>
                </c:pt>
                <c:pt idx="311">
                  <c:v>5.7300000190734863</c:v>
                </c:pt>
                <c:pt idx="312">
                  <c:v>5.7300000190734863</c:v>
                </c:pt>
                <c:pt idx="313">
                  <c:v>5.7400000095367432</c:v>
                </c:pt>
                <c:pt idx="314">
                  <c:v>5.7400000095367432</c:v>
                </c:pt>
                <c:pt idx="315">
                  <c:v>5.7400000095367432</c:v>
                </c:pt>
                <c:pt idx="316">
                  <c:v>5.7400000095367432</c:v>
                </c:pt>
                <c:pt idx="317">
                  <c:v>5.7400000095367432</c:v>
                </c:pt>
                <c:pt idx="318">
                  <c:v>5.7400000095367432</c:v>
                </c:pt>
                <c:pt idx="319">
                  <c:v>5.75</c:v>
                </c:pt>
                <c:pt idx="320">
                  <c:v>5.7700002193450928</c:v>
                </c:pt>
                <c:pt idx="321">
                  <c:v>5.7900002002716064</c:v>
                </c:pt>
                <c:pt idx="322">
                  <c:v>5.8100001811981201</c:v>
                </c:pt>
                <c:pt idx="323">
                  <c:v>5.8400001525878906</c:v>
                </c:pt>
                <c:pt idx="324">
                  <c:v>5.8600001335144043</c:v>
                </c:pt>
                <c:pt idx="325">
                  <c:v>5.880000114440918</c:v>
                </c:pt>
                <c:pt idx="326">
                  <c:v>5.9000000953674316</c:v>
                </c:pt>
                <c:pt idx="327">
                  <c:v>5.9300000667572021</c:v>
                </c:pt>
                <c:pt idx="328">
                  <c:v>5.9500000476837158</c:v>
                </c:pt>
                <c:pt idx="329">
                  <c:v>5.9700000286102295</c:v>
                </c:pt>
                <c:pt idx="330">
                  <c:v>6</c:v>
                </c:pt>
                <c:pt idx="331">
                  <c:v>6.0200002193450928</c:v>
                </c:pt>
                <c:pt idx="332">
                  <c:v>6.0400002002716064</c:v>
                </c:pt>
                <c:pt idx="333">
                  <c:v>6.070000171661377</c:v>
                </c:pt>
                <c:pt idx="334">
                  <c:v>6.0900001525878906</c:v>
                </c:pt>
                <c:pt idx="335">
                  <c:v>6.1100001335144043</c:v>
                </c:pt>
                <c:pt idx="336">
                  <c:v>6.130000114440918</c:v>
                </c:pt>
                <c:pt idx="337">
                  <c:v>6.1600000858306885</c:v>
                </c:pt>
                <c:pt idx="338">
                  <c:v>6.1800000667572021</c:v>
                </c:pt>
                <c:pt idx="339">
                  <c:v>6.2000000476837158</c:v>
                </c:pt>
                <c:pt idx="340">
                  <c:v>6.2300000190734863</c:v>
                </c:pt>
                <c:pt idx="341">
                  <c:v>6.25</c:v>
                </c:pt>
                <c:pt idx="342">
                  <c:v>6.2700002193450928</c:v>
                </c:pt>
                <c:pt idx="343">
                  <c:v>6.2900002002716064</c:v>
                </c:pt>
                <c:pt idx="344">
                  <c:v>6.320000171661377</c:v>
                </c:pt>
                <c:pt idx="345">
                  <c:v>6.3400001525878906</c:v>
                </c:pt>
                <c:pt idx="346">
                  <c:v>6.3600001335144043</c:v>
                </c:pt>
                <c:pt idx="347">
                  <c:v>6.3900001049041748</c:v>
                </c:pt>
                <c:pt idx="348">
                  <c:v>6.4100000858306885</c:v>
                </c:pt>
                <c:pt idx="349">
                  <c:v>6.4300000667572021</c:v>
                </c:pt>
                <c:pt idx="350">
                  <c:v>6.4600000381469727</c:v>
                </c:pt>
                <c:pt idx="351">
                  <c:v>6.4800000190734863</c:v>
                </c:pt>
                <c:pt idx="352">
                  <c:v>6.5</c:v>
                </c:pt>
                <c:pt idx="353">
                  <c:v>6.5200002193450928</c:v>
                </c:pt>
                <c:pt idx="354">
                  <c:v>6.5500001907348633</c:v>
                </c:pt>
                <c:pt idx="355">
                  <c:v>6.570000171661377</c:v>
                </c:pt>
                <c:pt idx="356">
                  <c:v>6.5900001525878906</c:v>
                </c:pt>
                <c:pt idx="357">
                  <c:v>6.6200001239776611</c:v>
                </c:pt>
                <c:pt idx="358">
                  <c:v>6.6400001049041748</c:v>
                </c:pt>
                <c:pt idx="359">
                  <c:v>6.6600000858306885</c:v>
                </c:pt>
                <c:pt idx="360">
                  <c:v>6.6800000667572021</c:v>
                </c:pt>
                <c:pt idx="361">
                  <c:v>6.7100000381469727</c:v>
                </c:pt>
                <c:pt idx="362">
                  <c:v>6.7300000190734863</c:v>
                </c:pt>
                <c:pt idx="363">
                  <c:v>6.75</c:v>
                </c:pt>
                <c:pt idx="364">
                  <c:v>6.7800002098083496</c:v>
                </c:pt>
                <c:pt idx="365">
                  <c:v>6.8000001907348633</c:v>
                </c:pt>
                <c:pt idx="366">
                  <c:v>6.820000171661377</c:v>
                </c:pt>
                <c:pt idx="367">
                  <c:v>6.8500001430511475</c:v>
                </c:pt>
                <c:pt idx="368">
                  <c:v>6.8700001239776611</c:v>
                </c:pt>
                <c:pt idx="369">
                  <c:v>6.8900001049041748</c:v>
                </c:pt>
                <c:pt idx="370">
                  <c:v>6.9100000858306885</c:v>
                </c:pt>
                <c:pt idx="371">
                  <c:v>6.940000057220459</c:v>
                </c:pt>
                <c:pt idx="372">
                  <c:v>6.9600000381469727</c:v>
                </c:pt>
                <c:pt idx="373">
                  <c:v>6.9800000190734863</c:v>
                </c:pt>
                <c:pt idx="374">
                  <c:v>7.0100002288818359</c:v>
                </c:pt>
                <c:pt idx="375">
                  <c:v>7.0300002098083496</c:v>
                </c:pt>
                <c:pt idx="376">
                  <c:v>7.0500001907348633</c:v>
                </c:pt>
                <c:pt idx="377">
                  <c:v>7.0800001621246338</c:v>
                </c:pt>
                <c:pt idx="378">
                  <c:v>7.1000001430511475</c:v>
                </c:pt>
                <c:pt idx="379">
                  <c:v>7.1200001239776611</c:v>
                </c:pt>
                <c:pt idx="380">
                  <c:v>7.1400001049041748</c:v>
                </c:pt>
                <c:pt idx="381">
                  <c:v>7.1700000762939453</c:v>
                </c:pt>
                <c:pt idx="382">
                  <c:v>7.190000057220459</c:v>
                </c:pt>
                <c:pt idx="383">
                  <c:v>7.2100000381469727</c:v>
                </c:pt>
                <c:pt idx="384">
                  <c:v>7.2400000095367432</c:v>
                </c:pt>
                <c:pt idx="385">
                  <c:v>7.2600002288818359</c:v>
                </c:pt>
                <c:pt idx="386">
                  <c:v>7.2800002098083496</c:v>
                </c:pt>
                <c:pt idx="387">
                  <c:v>7.3000001907348633</c:v>
                </c:pt>
                <c:pt idx="388">
                  <c:v>7.3300001621246338</c:v>
                </c:pt>
                <c:pt idx="389">
                  <c:v>7.3500001430511475</c:v>
                </c:pt>
                <c:pt idx="390">
                  <c:v>7.3700001239776611</c:v>
                </c:pt>
                <c:pt idx="391">
                  <c:v>7.4000000953674316</c:v>
                </c:pt>
                <c:pt idx="392">
                  <c:v>7.4200000762939453</c:v>
                </c:pt>
                <c:pt idx="393">
                  <c:v>7.440000057220459</c:v>
                </c:pt>
                <c:pt idx="394">
                  <c:v>7.4700000286102295</c:v>
                </c:pt>
                <c:pt idx="395">
                  <c:v>7.4900000095367432</c:v>
                </c:pt>
                <c:pt idx="396">
                  <c:v>7.5100002288818359</c:v>
                </c:pt>
                <c:pt idx="397">
                  <c:v>7.5300002098083496</c:v>
                </c:pt>
                <c:pt idx="398">
                  <c:v>7.5600001811981201</c:v>
                </c:pt>
                <c:pt idx="399">
                  <c:v>7.5800001621246338</c:v>
                </c:pt>
                <c:pt idx="400">
                  <c:v>7.6000001430511475</c:v>
                </c:pt>
                <c:pt idx="401">
                  <c:v>7.630000114440918</c:v>
                </c:pt>
                <c:pt idx="402">
                  <c:v>7.6500000953674316</c:v>
                </c:pt>
                <c:pt idx="403">
                  <c:v>7.6700000762939453</c:v>
                </c:pt>
                <c:pt idx="404">
                  <c:v>7.690000057220459</c:v>
                </c:pt>
                <c:pt idx="405">
                  <c:v>7.7200000286102295</c:v>
                </c:pt>
                <c:pt idx="406">
                  <c:v>7.7400000095367432</c:v>
                </c:pt>
                <c:pt idx="407">
                  <c:v>7.7600002288818359</c:v>
                </c:pt>
                <c:pt idx="408">
                  <c:v>7.7800002098083496</c:v>
                </c:pt>
                <c:pt idx="409">
                  <c:v>7.8100001811981201</c:v>
                </c:pt>
                <c:pt idx="410">
                  <c:v>7.8300001621246338</c:v>
                </c:pt>
                <c:pt idx="411">
                  <c:v>7.8500001430511475</c:v>
                </c:pt>
                <c:pt idx="412">
                  <c:v>7.8700001239776611</c:v>
                </c:pt>
                <c:pt idx="413">
                  <c:v>7.9000000953674316</c:v>
                </c:pt>
                <c:pt idx="414">
                  <c:v>7.9200000762939453</c:v>
                </c:pt>
                <c:pt idx="415">
                  <c:v>7.940000057220459</c:v>
                </c:pt>
                <c:pt idx="416">
                  <c:v>7.9700000286102295</c:v>
                </c:pt>
                <c:pt idx="417">
                  <c:v>7.9900000095367432</c:v>
                </c:pt>
                <c:pt idx="418">
                  <c:v>8.0100002288818359</c:v>
                </c:pt>
                <c:pt idx="419">
                  <c:v>8.0300002098083496</c:v>
                </c:pt>
                <c:pt idx="420">
                  <c:v>8.0600001811981201</c:v>
                </c:pt>
                <c:pt idx="421">
                  <c:v>8.0800001621246338</c:v>
                </c:pt>
                <c:pt idx="422">
                  <c:v>8.1000001430511475</c:v>
                </c:pt>
                <c:pt idx="423">
                  <c:v>8.130000114440918</c:v>
                </c:pt>
                <c:pt idx="424">
                  <c:v>8.1500000953674316</c:v>
                </c:pt>
                <c:pt idx="425">
                  <c:v>8.1700000762939453</c:v>
                </c:pt>
                <c:pt idx="426">
                  <c:v>8.190000057220459</c:v>
                </c:pt>
                <c:pt idx="427">
                  <c:v>8.2200000286102295</c:v>
                </c:pt>
                <c:pt idx="428">
                  <c:v>8.2400000095367432</c:v>
                </c:pt>
                <c:pt idx="429">
                  <c:v>8.2600002288818359</c:v>
                </c:pt>
                <c:pt idx="430">
                  <c:v>8.2900002002716064</c:v>
                </c:pt>
                <c:pt idx="431">
                  <c:v>8.3100001811981201</c:v>
                </c:pt>
                <c:pt idx="432">
                  <c:v>8.3300001621246338</c:v>
                </c:pt>
                <c:pt idx="433">
                  <c:v>8.3500001430511475</c:v>
                </c:pt>
                <c:pt idx="434">
                  <c:v>8.380000114440918</c:v>
                </c:pt>
                <c:pt idx="435">
                  <c:v>8.4000000953674316</c:v>
                </c:pt>
                <c:pt idx="436">
                  <c:v>8.4200000762939453</c:v>
                </c:pt>
                <c:pt idx="437">
                  <c:v>8.4500000476837158</c:v>
                </c:pt>
                <c:pt idx="438">
                  <c:v>8.4700000286102295</c:v>
                </c:pt>
                <c:pt idx="439">
                  <c:v>8.4900000095367432</c:v>
                </c:pt>
                <c:pt idx="440">
                  <c:v>8.5200002193450928</c:v>
                </c:pt>
                <c:pt idx="441">
                  <c:v>8.5400002002716064</c:v>
                </c:pt>
                <c:pt idx="442">
                  <c:v>8.5600001811981201</c:v>
                </c:pt>
                <c:pt idx="443">
                  <c:v>8.5800001621246338</c:v>
                </c:pt>
                <c:pt idx="444">
                  <c:v>8.6100001335144043</c:v>
                </c:pt>
                <c:pt idx="445">
                  <c:v>8.630000114440918</c:v>
                </c:pt>
                <c:pt idx="446">
                  <c:v>8.6500000953674316</c:v>
                </c:pt>
                <c:pt idx="447">
                  <c:v>8.6800000667572021</c:v>
                </c:pt>
                <c:pt idx="448">
                  <c:v>8.7000000476837158</c:v>
                </c:pt>
                <c:pt idx="449">
                  <c:v>8.7200000286102295</c:v>
                </c:pt>
                <c:pt idx="450">
                  <c:v>8.7400000095367432</c:v>
                </c:pt>
                <c:pt idx="451">
                  <c:v>8.7700002193450928</c:v>
                </c:pt>
                <c:pt idx="452">
                  <c:v>8.7900002002716064</c:v>
                </c:pt>
                <c:pt idx="453">
                  <c:v>8.8100001811981201</c:v>
                </c:pt>
                <c:pt idx="454">
                  <c:v>8.8400001525878906</c:v>
                </c:pt>
                <c:pt idx="455">
                  <c:v>8.8600001335144043</c:v>
                </c:pt>
                <c:pt idx="456">
                  <c:v>8.880000114440918</c:v>
                </c:pt>
                <c:pt idx="457">
                  <c:v>8.9100000858306885</c:v>
                </c:pt>
                <c:pt idx="458">
                  <c:v>8.9300000667572021</c:v>
                </c:pt>
                <c:pt idx="459">
                  <c:v>8.9500000476837158</c:v>
                </c:pt>
                <c:pt idx="460">
                  <c:v>8.9700000286102295</c:v>
                </c:pt>
                <c:pt idx="461">
                  <c:v>9</c:v>
                </c:pt>
                <c:pt idx="462">
                  <c:v>9.0200002193450928</c:v>
                </c:pt>
                <c:pt idx="463">
                  <c:v>9.0400002002716064</c:v>
                </c:pt>
                <c:pt idx="464">
                  <c:v>9.070000171661377</c:v>
                </c:pt>
                <c:pt idx="465">
                  <c:v>9.0900001525878906</c:v>
                </c:pt>
                <c:pt idx="466">
                  <c:v>9.1100001335144043</c:v>
                </c:pt>
                <c:pt idx="467">
                  <c:v>9.130000114440918</c:v>
                </c:pt>
                <c:pt idx="468">
                  <c:v>9.1600000858306885</c:v>
                </c:pt>
                <c:pt idx="469">
                  <c:v>9.1800000667572021</c:v>
                </c:pt>
                <c:pt idx="470">
                  <c:v>9.2000000476837158</c:v>
                </c:pt>
                <c:pt idx="471">
                  <c:v>9.2300000190734863</c:v>
                </c:pt>
                <c:pt idx="472">
                  <c:v>9.25</c:v>
                </c:pt>
                <c:pt idx="473">
                  <c:v>9.2700002193450928</c:v>
                </c:pt>
                <c:pt idx="474">
                  <c:v>9.3000001907348633</c:v>
                </c:pt>
                <c:pt idx="475">
                  <c:v>9.320000171661377</c:v>
                </c:pt>
                <c:pt idx="476">
                  <c:v>9.3400001525878906</c:v>
                </c:pt>
                <c:pt idx="477">
                  <c:v>9.3600001335144043</c:v>
                </c:pt>
                <c:pt idx="478">
                  <c:v>9.3900001049041748</c:v>
                </c:pt>
                <c:pt idx="479">
                  <c:v>9.4100000858306885</c:v>
                </c:pt>
                <c:pt idx="480">
                  <c:v>9.4300000667572021</c:v>
                </c:pt>
                <c:pt idx="481">
                  <c:v>9.4600000381469727</c:v>
                </c:pt>
                <c:pt idx="482">
                  <c:v>9.4800000190734863</c:v>
                </c:pt>
                <c:pt idx="483">
                  <c:v>9.5</c:v>
                </c:pt>
                <c:pt idx="484">
                  <c:v>9.5200002193450928</c:v>
                </c:pt>
                <c:pt idx="485">
                  <c:v>9.5500001907348633</c:v>
                </c:pt>
                <c:pt idx="486">
                  <c:v>9.570000171661377</c:v>
                </c:pt>
                <c:pt idx="487">
                  <c:v>9.5900001525878906</c:v>
                </c:pt>
                <c:pt idx="488">
                  <c:v>9.6200001239776611</c:v>
                </c:pt>
                <c:pt idx="489">
                  <c:v>9.6400001049041748</c:v>
                </c:pt>
                <c:pt idx="490">
                  <c:v>9.6600000858306885</c:v>
                </c:pt>
                <c:pt idx="491">
                  <c:v>9.6800000667572021</c:v>
                </c:pt>
                <c:pt idx="492">
                  <c:v>9.7100000381469727</c:v>
                </c:pt>
                <c:pt idx="493">
                  <c:v>9.7300000190734863</c:v>
                </c:pt>
                <c:pt idx="494">
                  <c:v>9.75</c:v>
                </c:pt>
                <c:pt idx="495">
                  <c:v>9.7800002098083496</c:v>
                </c:pt>
                <c:pt idx="496">
                  <c:v>9.8000001907348633</c:v>
                </c:pt>
                <c:pt idx="497">
                  <c:v>9.820000171661377</c:v>
                </c:pt>
                <c:pt idx="498">
                  <c:v>9.8400001525878906</c:v>
                </c:pt>
                <c:pt idx="499">
                  <c:v>9.8700001239776611</c:v>
                </c:pt>
                <c:pt idx="500">
                  <c:v>9.8900001049041748</c:v>
                </c:pt>
                <c:pt idx="501">
                  <c:v>9.9100000858306885</c:v>
                </c:pt>
                <c:pt idx="502">
                  <c:v>9.9300000667572021</c:v>
                </c:pt>
                <c:pt idx="503">
                  <c:v>9.9600000381469727</c:v>
                </c:pt>
                <c:pt idx="504">
                  <c:v>9.9800000190734863</c:v>
                </c:pt>
                <c:pt idx="505">
                  <c:v>10</c:v>
                </c:pt>
                <c:pt idx="506">
                  <c:v>10.03000020980835</c:v>
                </c:pt>
                <c:pt idx="507">
                  <c:v>10.050000190734863</c:v>
                </c:pt>
                <c:pt idx="508">
                  <c:v>10.070000171661377</c:v>
                </c:pt>
                <c:pt idx="509">
                  <c:v>10.090000152587891</c:v>
                </c:pt>
                <c:pt idx="510">
                  <c:v>10.120000123977661</c:v>
                </c:pt>
                <c:pt idx="511">
                  <c:v>10.140000104904175</c:v>
                </c:pt>
                <c:pt idx="512">
                  <c:v>10.160000085830688</c:v>
                </c:pt>
                <c:pt idx="513">
                  <c:v>10.190000057220459</c:v>
                </c:pt>
                <c:pt idx="514">
                  <c:v>10.210000038146973</c:v>
                </c:pt>
                <c:pt idx="515">
                  <c:v>10.230000019073486</c:v>
                </c:pt>
                <c:pt idx="516">
                  <c:v>10.25</c:v>
                </c:pt>
                <c:pt idx="517">
                  <c:v>10.28000020980835</c:v>
                </c:pt>
                <c:pt idx="518">
                  <c:v>10.300000190734863</c:v>
                </c:pt>
                <c:pt idx="519">
                  <c:v>10.320000171661377</c:v>
                </c:pt>
                <c:pt idx="520">
                  <c:v>10.350000143051147</c:v>
                </c:pt>
                <c:pt idx="521">
                  <c:v>10.370000123977661</c:v>
                </c:pt>
                <c:pt idx="522">
                  <c:v>10.390000104904175</c:v>
                </c:pt>
                <c:pt idx="523">
                  <c:v>10.410000085830688</c:v>
                </c:pt>
                <c:pt idx="524">
                  <c:v>10.440000057220459</c:v>
                </c:pt>
                <c:pt idx="525">
                  <c:v>10.460000038146973</c:v>
                </c:pt>
                <c:pt idx="526">
                  <c:v>10.480000019073486</c:v>
                </c:pt>
                <c:pt idx="527">
                  <c:v>10.510000228881836</c:v>
                </c:pt>
                <c:pt idx="528">
                  <c:v>10.53000020980835</c:v>
                </c:pt>
                <c:pt idx="529">
                  <c:v>10.550000190734863</c:v>
                </c:pt>
                <c:pt idx="530">
                  <c:v>10.580000162124634</c:v>
                </c:pt>
                <c:pt idx="531">
                  <c:v>10.600000143051147</c:v>
                </c:pt>
                <c:pt idx="532">
                  <c:v>10.620000123977661</c:v>
                </c:pt>
                <c:pt idx="533">
                  <c:v>10.640000104904175</c:v>
                </c:pt>
                <c:pt idx="534">
                  <c:v>10.670000076293945</c:v>
                </c:pt>
                <c:pt idx="535">
                  <c:v>10.690000057220459</c:v>
                </c:pt>
                <c:pt idx="536">
                  <c:v>10.710000038146973</c:v>
                </c:pt>
                <c:pt idx="537">
                  <c:v>10.740000009536743</c:v>
                </c:pt>
                <c:pt idx="538">
                  <c:v>12.320000171661377</c:v>
                </c:pt>
                <c:pt idx="539">
                  <c:v>12.320000171661377</c:v>
                </c:pt>
                <c:pt idx="540">
                  <c:v>12.320000171661377</c:v>
                </c:pt>
                <c:pt idx="541">
                  <c:v>12.320000171661377</c:v>
                </c:pt>
                <c:pt idx="542">
                  <c:v>12.320000171661377</c:v>
                </c:pt>
                <c:pt idx="543">
                  <c:v>12.320000171661377</c:v>
                </c:pt>
                <c:pt idx="544">
                  <c:v>12.320000171661377</c:v>
                </c:pt>
                <c:pt idx="545">
                  <c:v>12.320000171661377</c:v>
                </c:pt>
                <c:pt idx="546">
                  <c:v>12.320000171661377</c:v>
                </c:pt>
                <c:pt idx="547">
                  <c:v>12.320000171661377</c:v>
                </c:pt>
                <c:pt idx="548">
                  <c:v>12.320000171661377</c:v>
                </c:pt>
                <c:pt idx="549">
                  <c:v>12.320000171661377</c:v>
                </c:pt>
                <c:pt idx="550">
                  <c:v>12.320000171661377</c:v>
                </c:pt>
                <c:pt idx="551">
                  <c:v>12.320000171661377</c:v>
                </c:pt>
                <c:pt idx="552">
                  <c:v>12.320000171661377</c:v>
                </c:pt>
                <c:pt idx="553">
                  <c:v>12.330000162124634</c:v>
                </c:pt>
                <c:pt idx="554">
                  <c:v>12.330000162124634</c:v>
                </c:pt>
                <c:pt idx="555">
                  <c:v>12.330000162124634</c:v>
                </c:pt>
                <c:pt idx="556">
                  <c:v>12.330000162124634</c:v>
                </c:pt>
                <c:pt idx="557">
                  <c:v>12.330000162124634</c:v>
                </c:pt>
                <c:pt idx="558">
                  <c:v>12.330000162124634</c:v>
                </c:pt>
                <c:pt idx="559">
                  <c:v>12.330000162124634</c:v>
                </c:pt>
                <c:pt idx="560">
                  <c:v>12.330000162124634</c:v>
                </c:pt>
                <c:pt idx="561">
                  <c:v>12.330000162124634</c:v>
                </c:pt>
                <c:pt idx="562">
                  <c:v>12.330000162124634</c:v>
                </c:pt>
                <c:pt idx="563">
                  <c:v>12.330000162124634</c:v>
                </c:pt>
                <c:pt idx="564">
                  <c:v>12.330000162124634</c:v>
                </c:pt>
                <c:pt idx="565">
                  <c:v>12.330000162124634</c:v>
                </c:pt>
                <c:pt idx="566">
                  <c:v>12.330000162124634</c:v>
                </c:pt>
                <c:pt idx="567">
                  <c:v>12.330000162124634</c:v>
                </c:pt>
                <c:pt idx="568">
                  <c:v>12.330000162124634</c:v>
                </c:pt>
                <c:pt idx="569">
                  <c:v>12.330000162124634</c:v>
                </c:pt>
                <c:pt idx="570">
                  <c:v>12.330000162124634</c:v>
                </c:pt>
                <c:pt idx="571">
                  <c:v>12.330000162124634</c:v>
                </c:pt>
                <c:pt idx="572">
                  <c:v>12.330000162124634</c:v>
                </c:pt>
                <c:pt idx="573">
                  <c:v>12.330000162124634</c:v>
                </c:pt>
                <c:pt idx="574">
                  <c:v>12.330000162124634</c:v>
                </c:pt>
                <c:pt idx="575">
                  <c:v>12.330000162124634</c:v>
                </c:pt>
                <c:pt idx="576">
                  <c:v>12.330000162124634</c:v>
                </c:pt>
                <c:pt idx="577">
                  <c:v>12.330000162124634</c:v>
                </c:pt>
                <c:pt idx="578">
                  <c:v>12.330000162124634</c:v>
                </c:pt>
                <c:pt idx="579">
                  <c:v>12.330000162124634</c:v>
                </c:pt>
                <c:pt idx="580">
                  <c:v>12.330000162124634</c:v>
                </c:pt>
                <c:pt idx="581">
                  <c:v>12.330000162124634</c:v>
                </c:pt>
                <c:pt idx="582">
                  <c:v>12.330000162124634</c:v>
                </c:pt>
                <c:pt idx="583">
                  <c:v>12.330000162124634</c:v>
                </c:pt>
                <c:pt idx="584">
                  <c:v>12.330000162124634</c:v>
                </c:pt>
                <c:pt idx="585">
                  <c:v>12.330000162124634</c:v>
                </c:pt>
                <c:pt idx="586">
                  <c:v>12.330000162124634</c:v>
                </c:pt>
                <c:pt idx="587">
                  <c:v>12.330000162124634</c:v>
                </c:pt>
                <c:pt idx="588">
                  <c:v>12.330000162124634</c:v>
                </c:pt>
                <c:pt idx="589">
                  <c:v>12.330000162124634</c:v>
                </c:pt>
                <c:pt idx="590">
                  <c:v>12.330000162124634</c:v>
                </c:pt>
                <c:pt idx="591">
                  <c:v>12.330000162124634</c:v>
                </c:pt>
                <c:pt idx="592">
                  <c:v>12.330000162124634</c:v>
                </c:pt>
                <c:pt idx="593">
                  <c:v>12.330000162124634</c:v>
                </c:pt>
                <c:pt idx="594">
                  <c:v>12.330000162124634</c:v>
                </c:pt>
                <c:pt idx="595">
                  <c:v>12.330000162124634</c:v>
                </c:pt>
                <c:pt idx="596">
                  <c:v>12.330000162124634</c:v>
                </c:pt>
                <c:pt idx="597">
                  <c:v>12.330000162124634</c:v>
                </c:pt>
                <c:pt idx="598">
                  <c:v>12.330000162124634</c:v>
                </c:pt>
                <c:pt idx="599">
                  <c:v>12.330000162124634</c:v>
                </c:pt>
                <c:pt idx="600">
                  <c:v>12.330000162124634</c:v>
                </c:pt>
                <c:pt idx="601">
                  <c:v>12.330000162124634</c:v>
                </c:pt>
                <c:pt idx="602">
                  <c:v>12.330000162124634</c:v>
                </c:pt>
                <c:pt idx="603">
                  <c:v>12.330000162124634</c:v>
                </c:pt>
                <c:pt idx="604">
                  <c:v>12.330000162124634</c:v>
                </c:pt>
                <c:pt idx="605">
                  <c:v>12.330000162124634</c:v>
                </c:pt>
                <c:pt idx="606">
                  <c:v>12.330000162124634</c:v>
                </c:pt>
                <c:pt idx="607">
                  <c:v>12.340000152587891</c:v>
                </c:pt>
                <c:pt idx="608">
                  <c:v>12.360000133514404</c:v>
                </c:pt>
                <c:pt idx="609">
                  <c:v>12.380000114440918</c:v>
                </c:pt>
                <c:pt idx="610">
                  <c:v>12.410000085830688</c:v>
                </c:pt>
                <c:pt idx="611">
                  <c:v>12.430000066757202</c:v>
                </c:pt>
                <c:pt idx="612">
                  <c:v>12.450000047683716</c:v>
                </c:pt>
                <c:pt idx="613">
                  <c:v>12.470000028610229</c:v>
                </c:pt>
                <c:pt idx="614">
                  <c:v>12.5</c:v>
                </c:pt>
                <c:pt idx="615">
                  <c:v>12.520000219345093</c:v>
                </c:pt>
                <c:pt idx="616">
                  <c:v>12.540000200271606</c:v>
                </c:pt>
                <c:pt idx="617">
                  <c:v>12.570000171661377</c:v>
                </c:pt>
                <c:pt idx="618">
                  <c:v>12.590000152587891</c:v>
                </c:pt>
                <c:pt idx="619">
                  <c:v>12.610000133514404</c:v>
                </c:pt>
                <c:pt idx="620">
                  <c:v>12.630000114440918</c:v>
                </c:pt>
                <c:pt idx="621">
                  <c:v>12.660000085830688</c:v>
                </c:pt>
                <c:pt idx="622">
                  <c:v>12.680000066757202</c:v>
                </c:pt>
                <c:pt idx="623">
                  <c:v>12.700000047683716</c:v>
                </c:pt>
                <c:pt idx="624">
                  <c:v>12.730000019073486</c:v>
                </c:pt>
                <c:pt idx="625">
                  <c:v>12.75</c:v>
                </c:pt>
                <c:pt idx="626">
                  <c:v>12.770000219345093</c:v>
                </c:pt>
                <c:pt idx="627">
                  <c:v>12.800000190734863</c:v>
                </c:pt>
                <c:pt idx="628">
                  <c:v>12.820000171661377</c:v>
                </c:pt>
                <c:pt idx="629">
                  <c:v>12.840000152587891</c:v>
                </c:pt>
                <c:pt idx="630">
                  <c:v>12.860000133514404</c:v>
                </c:pt>
                <c:pt idx="631">
                  <c:v>12.890000104904175</c:v>
                </c:pt>
                <c:pt idx="632">
                  <c:v>12.910000085830688</c:v>
                </c:pt>
                <c:pt idx="633">
                  <c:v>12.930000066757202</c:v>
                </c:pt>
                <c:pt idx="634">
                  <c:v>12.960000038146973</c:v>
                </c:pt>
                <c:pt idx="635">
                  <c:v>12.980000019073486</c:v>
                </c:pt>
                <c:pt idx="636">
                  <c:v>13</c:v>
                </c:pt>
                <c:pt idx="637">
                  <c:v>13.020000219345093</c:v>
                </c:pt>
                <c:pt idx="638">
                  <c:v>13.050000190734863</c:v>
                </c:pt>
                <c:pt idx="639">
                  <c:v>13.070000171661377</c:v>
                </c:pt>
                <c:pt idx="640">
                  <c:v>13.090000152587891</c:v>
                </c:pt>
                <c:pt idx="641">
                  <c:v>13.120000123977661</c:v>
                </c:pt>
                <c:pt idx="642">
                  <c:v>13.140000104904175</c:v>
                </c:pt>
                <c:pt idx="643">
                  <c:v>13.160000085830688</c:v>
                </c:pt>
                <c:pt idx="644">
                  <c:v>13.190000057220459</c:v>
                </c:pt>
                <c:pt idx="645">
                  <c:v>13.210000038146973</c:v>
                </c:pt>
                <c:pt idx="646">
                  <c:v>13.230000019073486</c:v>
                </c:pt>
                <c:pt idx="647">
                  <c:v>13.25</c:v>
                </c:pt>
                <c:pt idx="648">
                  <c:v>13.28000020980835</c:v>
                </c:pt>
                <c:pt idx="649">
                  <c:v>13.300000190734863</c:v>
                </c:pt>
                <c:pt idx="650">
                  <c:v>13.320000171661377</c:v>
                </c:pt>
                <c:pt idx="651">
                  <c:v>13.350000143051147</c:v>
                </c:pt>
                <c:pt idx="652">
                  <c:v>13.370000123977661</c:v>
                </c:pt>
                <c:pt idx="653">
                  <c:v>13.390000104904175</c:v>
                </c:pt>
                <c:pt idx="654">
                  <c:v>13.410000085830688</c:v>
                </c:pt>
                <c:pt idx="655">
                  <c:v>13.440000057220459</c:v>
                </c:pt>
                <c:pt idx="656">
                  <c:v>13.460000038146973</c:v>
                </c:pt>
                <c:pt idx="657">
                  <c:v>13.480000019073486</c:v>
                </c:pt>
                <c:pt idx="658">
                  <c:v>13.510000228881836</c:v>
                </c:pt>
                <c:pt idx="659">
                  <c:v>13.53000020980835</c:v>
                </c:pt>
                <c:pt idx="660">
                  <c:v>13.550000190734863</c:v>
                </c:pt>
                <c:pt idx="661">
                  <c:v>13.580000162124634</c:v>
                </c:pt>
                <c:pt idx="662">
                  <c:v>13.600000143051147</c:v>
                </c:pt>
                <c:pt idx="663">
                  <c:v>13.620000123977661</c:v>
                </c:pt>
                <c:pt idx="664">
                  <c:v>13.640000104904175</c:v>
                </c:pt>
                <c:pt idx="665">
                  <c:v>13.670000076293945</c:v>
                </c:pt>
                <c:pt idx="666">
                  <c:v>13.690000057220459</c:v>
                </c:pt>
                <c:pt idx="667">
                  <c:v>13.710000038146973</c:v>
                </c:pt>
                <c:pt idx="668">
                  <c:v>13.740000009536743</c:v>
                </c:pt>
                <c:pt idx="669">
                  <c:v>13.760000228881836</c:v>
                </c:pt>
                <c:pt idx="670">
                  <c:v>13.78000020980835</c:v>
                </c:pt>
                <c:pt idx="671">
                  <c:v>13.800000190734863</c:v>
                </c:pt>
                <c:pt idx="672">
                  <c:v>13.830000162124634</c:v>
                </c:pt>
                <c:pt idx="673">
                  <c:v>13.850000143051147</c:v>
                </c:pt>
                <c:pt idx="674">
                  <c:v>13.870000123977661</c:v>
                </c:pt>
                <c:pt idx="675">
                  <c:v>13.900000095367432</c:v>
                </c:pt>
                <c:pt idx="676">
                  <c:v>13.920000076293945</c:v>
                </c:pt>
                <c:pt idx="677">
                  <c:v>13.940000057220459</c:v>
                </c:pt>
                <c:pt idx="678">
                  <c:v>13.960000038146973</c:v>
                </c:pt>
                <c:pt idx="679">
                  <c:v>13.990000009536743</c:v>
                </c:pt>
                <c:pt idx="680">
                  <c:v>14.010000228881836</c:v>
                </c:pt>
                <c:pt idx="681">
                  <c:v>14.03000020980835</c:v>
                </c:pt>
                <c:pt idx="682">
                  <c:v>14.050000190734863</c:v>
                </c:pt>
                <c:pt idx="683">
                  <c:v>14.080000162124634</c:v>
                </c:pt>
                <c:pt idx="684">
                  <c:v>14.100000143051147</c:v>
                </c:pt>
                <c:pt idx="685">
                  <c:v>14.120000123977661</c:v>
                </c:pt>
                <c:pt idx="686">
                  <c:v>14.140000104904175</c:v>
                </c:pt>
                <c:pt idx="687">
                  <c:v>14.170000076293945</c:v>
                </c:pt>
                <c:pt idx="688">
                  <c:v>14.190000057220459</c:v>
                </c:pt>
                <c:pt idx="689">
                  <c:v>14.210000038146973</c:v>
                </c:pt>
                <c:pt idx="690">
                  <c:v>14.240000009536743</c:v>
                </c:pt>
                <c:pt idx="691">
                  <c:v>14.260000228881836</c:v>
                </c:pt>
                <c:pt idx="692">
                  <c:v>14.28000020980835</c:v>
                </c:pt>
                <c:pt idx="693">
                  <c:v>14.300000190734863</c:v>
                </c:pt>
                <c:pt idx="694">
                  <c:v>14.330000162124634</c:v>
                </c:pt>
                <c:pt idx="695">
                  <c:v>14.350000143051147</c:v>
                </c:pt>
                <c:pt idx="696">
                  <c:v>14.370000123977661</c:v>
                </c:pt>
                <c:pt idx="697">
                  <c:v>14.400000095367432</c:v>
                </c:pt>
                <c:pt idx="698">
                  <c:v>14.420000076293945</c:v>
                </c:pt>
                <c:pt idx="699">
                  <c:v>14.440000057220459</c:v>
                </c:pt>
                <c:pt idx="700">
                  <c:v>14.470000028610229</c:v>
                </c:pt>
                <c:pt idx="701">
                  <c:v>14.490000009536743</c:v>
                </c:pt>
                <c:pt idx="702">
                  <c:v>14.510000228881836</c:v>
                </c:pt>
                <c:pt idx="703">
                  <c:v>14.53000020980835</c:v>
                </c:pt>
                <c:pt idx="704">
                  <c:v>14.56000018119812</c:v>
                </c:pt>
                <c:pt idx="705">
                  <c:v>14.580000162124634</c:v>
                </c:pt>
                <c:pt idx="706">
                  <c:v>14.600000143051147</c:v>
                </c:pt>
                <c:pt idx="707">
                  <c:v>14.630000114440918</c:v>
                </c:pt>
                <c:pt idx="708">
                  <c:v>14.650000095367432</c:v>
                </c:pt>
                <c:pt idx="709">
                  <c:v>14.670000076293945</c:v>
                </c:pt>
                <c:pt idx="710">
                  <c:v>14.690000057220459</c:v>
                </c:pt>
                <c:pt idx="711">
                  <c:v>14.720000028610229</c:v>
                </c:pt>
                <c:pt idx="712">
                  <c:v>14.740000009536743</c:v>
                </c:pt>
                <c:pt idx="713">
                  <c:v>14.760000228881836</c:v>
                </c:pt>
                <c:pt idx="714">
                  <c:v>14.790000200271606</c:v>
                </c:pt>
                <c:pt idx="715">
                  <c:v>14.81000018119812</c:v>
                </c:pt>
                <c:pt idx="716">
                  <c:v>14.830000162124634</c:v>
                </c:pt>
                <c:pt idx="717">
                  <c:v>14.860000133514404</c:v>
                </c:pt>
                <c:pt idx="718">
                  <c:v>14.880000114440918</c:v>
                </c:pt>
                <c:pt idx="719">
                  <c:v>14.900000095367432</c:v>
                </c:pt>
                <c:pt idx="720">
                  <c:v>14.920000076293945</c:v>
                </c:pt>
                <c:pt idx="721">
                  <c:v>14.950000047683716</c:v>
                </c:pt>
                <c:pt idx="722">
                  <c:v>14.970000028610229</c:v>
                </c:pt>
                <c:pt idx="723">
                  <c:v>14.990000009536743</c:v>
                </c:pt>
                <c:pt idx="724">
                  <c:v>15.020000219345093</c:v>
                </c:pt>
                <c:pt idx="725">
                  <c:v>15.040000200271606</c:v>
                </c:pt>
                <c:pt idx="726">
                  <c:v>15.06000018119812</c:v>
                </c:pt>
                <c:pt idx="727">
                  <c:v>15.080000162124634</c:v>
                </c:pt>
                <c:pt idx="728">
                  <c:v>15.110000133514404</c:v>
                </c:pt>
                <c:pt idx="729">
                  <c:v>15.130000114440918</c:v>
                </c:pt>
                <c:pt idx="730">
                  <c:v>15.150000095367432</c:v>
                </c:pt>
                <c:pt idx="731">
                  <c:v>15.180000066757202</c:v>
                </c:pt>
                <c:pt idx="732">
                  <c:v>15.200000047683716</c:v>
                </c:pt>
                <c:pt idx="733">
                  <c:v>15.220000028610229</c:v>
                </c:pt>
                <c:pt idx="734">
                  <c:v>15.25</c:v>
                </c:pt>
                <c:pt idx="735">
                  <c:v>15.270000219345093</c:v>
                </c:pt>
                <c:pt idx="736">
                  <c:v>15.290000200271606</c:v>
                </c:pt>
                <c:pt idx="737">
                  <c:v>15.31000018119812</c:v>
                </c:pt>
                <c:pt idx="738">
                  <c:v>15.340000152587891</c:v>
                </c:pt>
                <c:pt idx="739">
                  <c:v>15.360000133514404</c:v>
                </c:pt>
                <c:pt idx="740">
                  <c:v>15.380000114440918</c:v>
                </c:pt>
                <c:pt idx="741">
                  <c:v>15.410000085830688</c:v>
                </c:pt>
                <c:pt idx="742">
                  <c:v>15.430000066757202</c:v>
                </c:pt>
                <c:pt idx="743">
                  <c:v>15.450000047683716</c:v>
                </c:pt>
                <c:pt idx="744">
                  <c:v>15.470000028610229</c:v>
                </c:pt>
                <c:pt idx="745">
                  <c:v>15.5</c:v>
                </c:pt>
                <c:pt idx="746">
                  <c:v>15.520000219345093</c:v>
                </c:pt>
                <c:pt idx="747">
                  <c:v>15.540000200271606</c:v>
                </c:pt>
                <c:pt idx="748">
                  <c:v>15.570000171661377</c:v>
                </c:pt>
                <c:pt idx="749">
                  <c:v>15.590000152587891</c:v>
                </c:pt>
                <c:pt idx="750">
                  <c:v>15.610000133514404</c:v>
                </c:pt>
                <c:pt idx="751">
                  <c:v>15.640000104904175</c:v>
                </c:pt>
                <c:pt idx="752">
                  <c:v>15.660000085830688</c:v>
                </c:pt>
                <c:pt idx="753">
                  <c:v>15.680000066757202</c:v>
                </c:pt>
                <c:pt idx="754">
                  <c:v>15.700000047683716</c:v>
                </c:pt>
                <c:pt idx="755">
                  <c:v>15.730000019073486</c:v>
                </c:pt>
                <c:pt idx="756">
                  <c:v>15.75</c:v>
                </c:pt>
                <c:pt idx="757">
                  <c:v>15.770000219345093</c:v>
                </c:pt>
                <c:pt idx="758">
                  <c:v>15.800000190734863</c:v>
                </c:pt>
                <c:pt idx="759">
                  <c:v>15.820000171661377</c:v>
                </c:pt>
                <c:pt idx="760">
                  <c:v>15.840000152587891</c:v>
                </c:pt>
                <c:pt idx="761">
                  <c:v>15.860000133514404</c:v>
                </c:pt>
                <c:pt idx="762">
                  <c:v>15.890000104904175</c:v>
                </c:pt>
                <c:pt idx="763">
                  <c:v>15.910000085830688</c:v>
                </c:pt>
                <c:pt idx="764">
                  <c:v>15.930000066757202</c:v>
                </c:pt>
                <c:pt idx="765">
                  <c:v>15.960000038146973</c:v>
                </c:pt>
                <c:pt idx="766">
                  <c:v>15.980000019073486</c:v>
                </c:pt>
                <c:pt idx="767">
                  <c:v>16</c:v>
                </c:pt>
                <c:pt idx="768">
                  <c:v>16.020000219345093</c:v>
                </c:pt>
                <c:pt idx="769">
                  <c:v>16.050000190734863</c:v>
                </c:pt>
                <c:pt idx="770">
                  <c:v>16.070000171661377</c:v>
                </c:pt>
                <c:pt idx="771">
                  <c:v>16.090000152587891</c:v>
                </c:pt>
                <c:pt idx="772">
                  <c:v>16.110000133514404</c:v>
                </c:pt>
                <c:pt idx="773">
                  <c:v>16.140000104904175</c:v>
                </c:pt>
                <c:pt idx="774">
                  <c:v>16.160000085830688</c:v>
                </c:pt>
                <c:pt idx="775">
                  <c:v>16.180000066757202</c:v>
                </c:pt>
                <c:pt idx="776">
                  <c:v>16.210000038146973</c:v>
                </c:pt>
                <c:pt idx="777">
                  <c:v>16.230000019073486</c:v>
                </c:pt>
                <c:pt idx="778">
                  <c:v>16.25</c:v>
                </c:pt>
                <c:pt idx="779">
                  <c:v>16.270000219345093</c:v>
                </c:pt>
                <c:pt idx="780">
                  <c:v>16.300000190734863</c:v>
                </c:pt>
                <c:pt idx="781">
                  <c:v>16.320000171661377</c:v>
                </c:pt>
                <c:pt idx="782">
                  <c:v>16.340000152587891</c:v>
                </c:pt>
                <c:pt idx="783">
                  <c:v>16.360000133514404</c:v>
                </c:pt>
                <c:pt idx="784">
                  <c:v>16.390000104904175</c:v>
                </c:pt>
                <c:pt idx="785">
                  <c:v>16.410000085830688</c:v>
                </c:pt>
                <c:pt idx="786">
                  <c:v>16.430000066757202</c:v>
                </c:pt>
                <c:pt idx="787">
                  <c:v>16.460000038146973</c:v>
                </c:pt>
                <c:pt idx="788">
                  <c:v>16.480000019073486</c:v>
                </c:pt>
                <c:pt idx="789">
                  <c:v>16.5</c:v>
                </c:pt>
                <c:pt idx="790">
                  <c:v>16.53000020980835</c:v>
                </c:pt>
                <c:pt idx="791">
                  <c:v>16.550000190734863</c:v>
                </c:pt>
                <c:pt idx="792">
                  <c:v>16.570000171661377</c:v>
                </c:pt>
                <c:pt idx="793">
                  <c:v>16.590000152587891</c:v>
                </c:pt>
                <c:pt idx="794">
                  <c:v>16.620000123977661</c:v>
                </c:pt>
                <c:pt idx="795">
                  <c:v>16.640000104904175</c:v>
                </c:pt>
                <c:pt idx="796">
                  <c:v>16.660000085830688</c:v>
                </c:pt>
                <c:pt idx="797">
                  <c:v>16.690000057220459</c:v>
                </c:pt>
                <c:pt idx="798">
                  <c:v>16.710000038146973</c:v>
                </c:pt>
                <c:pt idx="799">
                  <c:v>16.730000019073486</c:v>
                </c:pt>
                <c:pt idx="800">
                  <c:v>16.75</c:v>
                </c:pt>
                <c:pt idx="801">
                  <c:v>16.78000020980835</c:v>
                </c:pt>
                <c:pt idx="802">
                  <c:v>16.800000190734863</c:v>
                </c:pt>
                <c:pt idx="803">
                  <c:v>16.820000171661377</c:v>
                </c:pt>
                <c:pt idx="804">
                  <c:v>16.850000143051147</c:v>
                </c:pt>
                <c:pt idx="805">
                  <c:v>16.870000123977661</c:v>
                </c:pt>
                <c:pt idx="806">
                  <c:v>16.890000104904175</c:v>
                </c:pt>
                <c:pt idx="807">
                  <c:v>16.920000076293945</c:v>
                </c:pt>
                <c:pt idx="808">
                  <c:v>16.940000057220459</c:v>
                </c:pt>
                <c:pt idx="809">
                  <c:v>16.960000038146973</c:v>
                </c:pt>
                <c:pt idx="810">
                  <c:v>16.980000019073486</c:v>
                </c:pt>
                <c:pt idx="811">
                  <c:v>17.010000228881836</c:v>
                </c:pt>
                <c:pt idx="812">
                  <c:v>17.03000020980835</c:v>
                </c:pt>
                <c:pt idx="813">
                  <c:v>17.050000190734863</c:v>
                </c:pt>
                <c:pt idx="814">
                  <c:v>17.080000162124634</c:v>
                </c:pt>
                <c:pt idx="815">
                  <c:v>17.100000143051147</c:v>
                </c:pt>
                <c:pt idx="816">
                  <c:v>17.120000123977661</c:v>
                </c:pt>
                <c:pt idx="817">
                  <c:v>17.140000104904175</c:v>
                </c:pt>
                <c:pt idx="818">
                  <c:v>17.170000076293945</c:v>
                </c:pt>
                <c:pt idx="819">
                  <c:v>17.190000057220459</c:v>
                </c:pt>
                <c:pt idx="820">
                  <c:v>17.210000038146973</c:v>
                </c:pt>
                <c:pt idx="821">
                  <c:v>17.240000009536743</c:v>
                </c:pt>
                <c:pt idx="822">
                  <c:v>17.260000228881836</c:v>
                </c:pt>
                <c:pt idx="823">
                  <c:v>17.28000020980835</c:v>
                </c:pt>
                <c:pt idx="824">
                  <c:v>17.31000018119812</c:v>
                </c:pt>
                <c:pt idx="825">
                  <c:v>17.330000162124634</c:v>
                </c:pt>
                <c:pt idx="826">
                  <c:v>17.970000028610229</c:v>
                </c:pt>
                <c:pt idx="827">
                  <c:v>17.970000028610229</c:v>
                </c:pt>
                <c:pt idx="828">
                  <c:v>17.970000028610229</c:v>
                </c:pt>
                <c:pt idx="829">
                  <c:v>17.970000028610229</c:v>
                </c:pt>
                <c:pt idx="830">
                  <c:v>17.970000028610229</c:v>
                </c:pt>
                <c:pt idx="831">
                  <c:v>17.970000028610229</c:v>
                </c:pt>
                <c:pt idx="832">
                  <c:v>17.970000028610229</c:v>
                </c:pt>
                <c:pt idx="833">
                  <c:v>17.970000028610229</c:v>
                </c:pt>
                <c:pt idx="834">
                  <c:v>17.970000028610229</c:v>
                </c:pt>
                <c:pt idx="835">
                  <c:v>17.970000028610229</c:v>
                </c:pt>
                <c:pt idx="836">
                  <c:v>17.970000028610229</c:v>
                </c:pt>
                <c:pt idx="837">
                  <c:v>17.970000028610229</c:v>
                </c:pt>
                <c:pt idx="838">
                  <c:v>17.970000028610229</c:v>
                </c:pt>
                <c:pt idx="839">
                  <c:v>17.970000028610229</c:v>
                </c:pt>
                <c:pt idx="840">
                  <c:v>17.970000028610229</c:v>
                </c:pt>
                <c:pt idx="841">
                  <c:v>17.970000028610229</c:v>
                </c:pt>
                <c:pt idx="842">
                  <c:v>17.970000028610229</c:v>
                </c:pt>
                <c:pt idx="843">
                  <c:v>17.970000028610229</c:v>
                </c:pt>
                <c:pt idx="844">
                  <c:v>17.970000028610229</c:v>
                </c:pt>
                <c:pt idx="845">
                  <c:v>17.970000028610229</c:v>
                </c:pt>
                <c:pt idx="846">
                  <c:v>17.970000028610229</c:v>
                </c:pt>
                <c:pt idx="847">
                  <c:v>17.970000028610229</c:v>
                </c:pt>
                <c:pt idx="848">
                  <c:v>17.970000028610229</c:v>
                </c:pt>
                <c:pt idx="849">
                  <c:v>17.970000028610229</c:v>
                </c:pt>
                <c:pt idx="850">
                  <c:v>17.970000028610229</c:v>
                </c:pt>
                <c:pt idx="851">
                  <c:v>17.970000028610229</c:v>
                </c:pt>
                <c:pt idx="852">
                  <c:v>17.970000028610229</c:v>
                </c:pt>
                <c:pt idx="853">
                  <c:v>17.970000028610229</c:v>
                </c:pt>
                <c:pt idx="854">
                  <c:v>17.990000009536743</c:v>
                </c:pt>
                <c:pt idx="855">
                  <c:v>18.020000219345093</c:v>
                </c:pt>
                <c:pt idx="856">
                  <c:v>18.040000200271606</c:v>
                </c:pt>
                <c:pt idx="857">
                  <c:v>18.06000018119812</c:v>
                </c:pt>
                <c:pt idx="858">
                  <c:v>18.080000162124634</c:v>
                </c:pt>
                <c:pt idx="859">
                  <c:v>18.110000133514404</c:v>
                </c:pt>
                <c:pt idx="860">
                  <c:v>18.130000114440918</c:v>
                </c:pt>
                <c:pt idx="861">
                  <c:v>18.150000095367432</c:v>
                </c:pt>
                <c:pt idx="862">
                  <c:v>18.170000076293945</c:v>
                </c:pt>
                <c:pt idx="863">
                  <c:v>18.200000047683716</c:v>
                </c:pt>
                <c:pt idx="864">
                  <c:v>18.220000028610229</c:v>
                </c:pt>
                <c:pt idx="865">
                  <c:v>18.240000009536743</c:v>
                </c:pt>
                <c:pt idx="866">
                  <c:v>18.270000219345093</c:v>
                </c:pt>
                <c:pt idx="867">
                  <c:v>18.290000200271606</c:v>
                </c:pt>
                <c:pt idx="868">
                  <c:v>18.31000018119812</c:v>
                </c:pt>
                <c:pt idx="869">
                  <c:v>18.330000162124634</c:v>
                </c:pt>
                <c:pt idx="870">
                  <c:v>18.360000133514404</c:v>
                </c:pt>
                <c:pt idx="871">
                  <c:v>18.380000114440918</c:v>
                </c:pt>
                <c:pt idx="872">
                  <c:v>18.400000095367432</c:v>
                </c:pt>
                <c:pt idx="873">
                  <c:v>18.420000076293945</c:v>
                </c:pt>
                <c:pt idx="874">
                  <c:v>18.450000047683716</c:v>
                </c:pt>
                <c:pt idx="875">
                  <c:v>18.470000028610229</c:v>
                </c:pt>
                <c:pt idx="876">
                  <c:v>18.490000009536743</c:v>
                </c:pt>
                <c:pt idx="877">
                  <c:v>18.520000219345093</c:v>
                </c:pt>
                <c:pt idx="878">
                  <c:v>18.540000200271606</c:v>
                </c:pt>
                <c:pt idx="879">
                  <c:v>18.56000018119812</c:v>
                </c:pt>
                <c:pt idx="880">
                  <c:v>18.580000162124634</c:v>
                </c:pt>
                <c:pt idx="881">
                  <c:v>18.610000133514404</c:v>
                </c:pt>
                <c:pt idx="882">
                  <c:v>18.630000114440918</c:v>
                </c:pt>
                <c:pt idx="883">
                  <c:v>18.650000095367432</c:v>
                </c:pt>
                <c:pt idx="884">
                  <c:v>18.680000066757202</c:v>
                </c:pt>
                <c:pt idx="885">
                  <c:v>18.700000047683716</c:v>
                </c:pt>
                <c:pt idx="886">
                  <c:v>18.720000028610229</c:v>
                </c:pt>
                <c:pt idx="887">
                  <c:v>18.75</c:v>
                </c:pt>
                <c:pt idx="888">
                  <c:v>18.770000219345093</c:v>
                </c:pt>
                <c:pt idx="889">
                  <c:v>18.790000200271606</c:v>
                </c:pt>
                <c:pt idx="890">
                  <c:v>18.81000018119812</c:v>
                </c:pt>
                <c:pt idx="891">
                  <c:v>18.840000152587891</c:v>
                </c:pt>
                <c:pt idx="892">
                  <c:v>18.860000133514404</c:v>
                </c:pt>
                <c:pt idx="893">
                  <c:v>18.880000114440918</c:v>
                </c:pt>
                <c:pt idx="894">
                  <c:v>18.910000085830688</c:v>
                </c:pt>
                <c:pt idx="895">
                  <c:v>18.930000066757202</c:v>
                </c:pt>
                <c:pt idx="896">
                  <c:v>18.950000047683716</c:v>
                </c:pt>
                <c:pt idx="897">
                  <c:v>18.970000028610229</c:v>
                </c:pt>
                <c:pt idx="898">
                  <c:v>19</c:v>
                </c:pt>
                <c:pt idx="899">
                  <c:v>19.020000219345093</c:v>
                </c:pt>
                <c:pt idx="900">
                  <c:v>19.040000200271606</c:v>
                </c:pt>
                <c:pt idx="901">
                  <c:v>19.070000171661377</c:v>
                </c:pt>
                <c:pt idx="902">
                  <c:v>19.090000152587891</c:v>
                </c:pt>
                <c:pt idx="903">
                  <c:v>19.110000133514404</c:v>
                </c:pt>
                <c:pt idx="904">
                  <c:v>19.140000104904175</c:v>
                </c:pt>
                <c:pt idx="905">
                  <c:v>19.160000085830688</c:v>
                </c:pt>
                <c:pt idx="906">
                  <c:v>19.180000066757202</c:v>
                </c:pt>
                <c:pt idx="907">
                  <c:v>19.200000047683716</c:v>
                </c:pt>
                <c:pt idx="908">
                  <c:v>19.230000019073486</c:v>
                </c:pt>
                <c:pt idx="909">
                  <c:v>19.25</c:v>
                </c:pt>
                <c:pt idx="910">
                  <c:v>19.270000219345093</c:v>
                </c:pt>
                <c:pt idx="911">
                  <c:v>19.300000190734863</c:v>
                </c:pt>
                <c:pt idx="912">
                  <c:v>19.320000171661377</c:v>
                </c:pt>
                <c:pt idx="913">
                  <c:v>19.340000152587891</c:v>
                </c:pt>
                <c:pt idx="914">
                  <c:v>19.360000133514404</c:v>
                </c:pt>
                <c:pt idx="915">
                  <c:v>19.390000104904175</c:v>
                </c:pt>
                <c:pt idx="916">
                  <c:v>19.410000085830688</c:v>
                </c:pt>
                <c:pt idx="917">
                  <c:v>19.430000066757202</c:v>
                </c:pt>
                <c:pt idx="918">
                  <c:v>19.460000038146973</c:v>
                </c:pt>
                <c:pt idx="919">
                  <c:v>19.480000019073486</c:v>
                </c:pt>
                <c:pt idx="920">
                  <c:v>19.5</c:v>
                </c:pt>
                <c:pt idx="921">
                  <c:v>19.53000020980835</c:v>
                </c:pt>
                <c:pt idx="922">
                  <c:v>19.550000190734863</c:v>
                </c:pt>
                <c:pt idx="923">
                  <c:v>19.570000171661377</c:v>
                </c:pt>
                <c:pt idx="924">
                  <c:v>19.590000152587891</c:v>
                </c:pt>
                <c:pt idx="925">
                  <c:v>19.620000123977661</c:v>
                </c:pt>
                <c:pt idx="926">
                  <c:v>19.640000104904175</c:v>
                </c:pt>
                <c:pt idx="927">
                  <c:v>19.660000085830688</c:v>
                </c:pt>
                <c:pt idx="928">
                  <c:v>19.690000057220459</c:v>
                </c:pt>
                <c:pt idx="929">
                  <c:v>19.710000038146973</c:v>
                </c:pt>
                <c:pt idx="930">
                  <c:v>19.730000019073486</c:v>
                </c:pt>
                <c:pt idx="931">
                  <c:v>19.75</c:v>
                </c:pt>
                <c:pt idx="932">
                  <c:v>19.78000020980835</c:v>
                </c:pt>
                <c:pt idx="933">
                  <c:v>19.800000190734863</c:v>
                </c:pt>
                <c:pt idx="934">
                  <c:v>19.820000171661377</c:v>
                </c:pt>
                <c:pt idx="935">
                  <c:v>19.850000143051147</c:v>
                </c:pt>
                <c:pt idx="936">
                  <c:v>19.870000123977661</c:v>
                </c:pt>
                <c:pt idx="937">
                  <c:v>19.890000104904175</c:v>
                </c:pt>
                <c:pt idx="938">
                  <c:v>19.920000076293945</c:v>
                </c:pt>
                <c:pt idx="939">
                  <c:v>19.940000057220459</c:v>
                </c:pt>
                <c:pt idx="940">
                  <c:v>19.960000038146973</c:v>
                </c:pt>
                <c:pt idx="941">
                  <c:v>19.980000019073486</c:v>
                </c:pt>
                <c:pt idx="942">
                  <c:v>20.010000228881836</c:v>
                </c:pt>
                <c:pt idx="943">
                  <c:v>20.03000020980835</c:v>
                </c:pt>
                <c:pt idx="944">
                  <c:v>20.050000190734863</c:v>
                </c:pt>
                <c:pt idx="945">
                  <c:v>20.080000162124634</c:v>
                </c:pt>
                <c:pt idx="946">
                  <c:v>20.100000143051147</c:v>
                </c:pt>
                <c:pt idx="947">
                  <c:v>20.120000123977661</c:v>
                </c:pt>
                <c:pt idx="948">
                  <c:v>20.140000104904175</c:v>
                </c:pt>
                <c:pt idx="949">
                  <c:v>20.170000076293945</c:v>
                </c:pt>
                <c:pt idx="950">
                  <c:v>20.190000057220459</c:v>
                </c:pt>
                <c:pt idx="951">
                  <c:v>20.210000038146973</c:v>
                </c:pt>
                <c:pt idx="952">
                  <c:v>20.230000019073486</c:v>
                </c:pt>
                <c:pt idx="953">
                  <c:v>20.260000228881836</c:v>
                </c:pt>
                <c:pt idx="954">
                  <c:v>20.28000020980835</c:v>
                </c:pt>
                <c:pt idx="955">
                  <c:v>20.300000190734863</c:v>
                </c:pt>
                <c:pt idx="956">
                  <c:v>20.330000162124634</c:v>
                </c:pt>
                <c:pt idx="957">
                  <c:v>20.350000143051147</c:v>
                </c:pt>
                <c:pt idx="958">
                  <c:v>20.370000123977661</c:v>
                </c:pt>
                <c:pt idx="959">
                  <c:v>20.390000104904175</c:v>
                </c:pt>
                <c:pt idx="960">
                  <c:v>20.420000076293945</c:v>
                </c:pt>
                <c:pt idx="961">
                  <c:v>20.440000057220459</c:v>
                </c:pt>
                <c:pt idx="962">
                  <c:v>20.460000038146973</c:v>
                </c:pt>
                <c:pt idx="963">
                  <c:v>20.480000019073486</c:v>
                </c:pt>
                <c:pt idx="964">
                  <c:v>20.510000228881836</c:v>
                </c:pt>
                <c:pt idx="965">
                  <c:v>20.53000020980835</c:v>
                </c:pt>
                <c:pt idx="966">
                  <c:v>20.550000190734863</c:v>
                </c:pt>
                <c:pt idx="967">
                  <c:v>20.580000162124634</c:v>
                </c:pt>
                <c:pt idx="968">
                  <c:v>20.600000143051147</c:v>
                </c:pt>
                <c:pt idx="969">
                  <c:v>20.620000123977661</c:v>
                </c:pt>
                <c:pt idx="970">
                  <c:v>20.640000104904175</c:v>
                </c:pt>
                <c:pt idx="971">
                  <c:v>20.670000076293945</c:v>
                </c:pt>
                <c:pt idx="972">
                  <c:v>20.690000057220459</c:v>
                </c:pt>
                <c:pt idx="973">
                  <c:v>20.710000038146973</c:v>
                </c:pt>
                <c:pt idx="974">
                  <c:v>20.740000009536743</c:v>
                </c:pt>
                <c:pt idx="975">
                  <c:v>20.760000228881836</c:v>
                </c:pt>
                <c:pt idx="976">
                  <c:v>20.78000020980835</c:v>
                </c:pt>
                <c:pt idx="977">
                  <c:v>20.81000018119812</c:v>
                </c:pt>
                <c:pt idx="978">
                  <c:v>20.830000162124634</c:v>
                </c:pt>
                <c:pt idx="979">
                  <c:v>20.850000143051147</c:v>
                </c:pt>
                <c:pt idx="980">
                  <c:v>20.870000123977661</c:v>
                </c:pt>
                <c:pt idx="981">
                  <c:v>20.900000095367432</c:v>
                </c:pt>
                <c:pt idx="982">
                  <c:v>20.920000076293945</c:v>
                </c:pt>
                <c:pt idx="983">
                  <c:v>20.940000057220459</c:v>
                </c:pt>
                <c:pt idx="984">
                  <c:v>20.970000028610229</c:v>
                </c:pt>
                <c:pt idx="985">
                  <c:v>20.990000009536743</c:v>
                </c:pt>
                <c:pt idx="986">
                  <c:v>21.010000228881836</c:v>
                </c:pt>
                <c:pt idx="987">
                  <c:v>21.03000020980835</c:v>
                </c:pt>
                <c:pt idx="988">
                  <c:v>21.06000018119812</c:v>
                </c:pt>
                <c:pt idx="989">
                  <c:v>21.080000162124634</c:v>
                </c:pt>
                <c:pt idx="990">
                  <c:v>21.100000143051147</c:v>
                </c:pt>
                <c:pt idx="991">
                  <c:v>21.130000114440918</c:v>
                </c:pt>
                <c:pt idx="992">
                  <c:v>21.150000095367432</c:v>
                </c:pt>
                <c:pt idx="993">
                  <c:v>21.170000076293945</c:v>
                </c:pt>
                <c:pt idx="994">
                  <c:v>21.200000047683716</c:v>
                </c:pt>
                <c:pt idx="995">
                  <c:v>21.220000028610229</c:v>
                </c:pt>
                <c:pt idx="996">
                  <c:v>21.240000009536743</c:v>
                </c:pt>
                <c:pt idx="997">
                  <c:v>21.260000228881836</c:v>
                </c:pt>
                <c:pt idx="998">
                  <c:v>21.290000200271606</c:v>
                </c:pt>
                <c:pt idx="999">
                  <c:v>21.31000018119812</c:v>
                </c:pt>
                <c:pt idx="1000">
                  <c:v>21.330000162124634</c:v>
                </c:pt>
                <c:pt idx="1001">
                  <c:v>21.360000133514404</c:v>
                </c:pt>
                <c:pt idx="1002">
                  <c:v>21.380000114440918</c:v>
                </c:pt>
                <c:pt idx="1003">
                  <c:v>21.400000095367432</c:v>
                </c:pt>
                <c:pt idx="1004">
                  <c:v>21.420000076293945</c:v>
                </c:pt>
                <c:pt idx="1005">
                  <c:v>21.450000047683716</c:v>
                </c:pt>
                <c:pt idx="1006">
                  <c:v>21.470000028610229</c:v>
                </c:pt>
                <c:pt idx="1007">
                  <c:v>21.490000009536743</c:v>
                </c:pt>
                <c:pt idx="1008">
                  <c:v>21.520000219345093</c:v>
                </c:pt>
                <c:pt idx="1009">
                  <c:v>21.540000200271606</c:v>
                </c:pt>
                <c:pt idx="1010">
                  <c:v>21.56000018119812</c:v>
                </c:pt>
                <c:pt idx="1011">
                  <c:v>21.590000152587891</c:v>
                </c:pt>
                <c:pt idx="1012">
                  <c:v>21.610000133514404</c:v>
                </c:pt>
                <c:pt idx="1013">
                  <c:v>21.630000114440918</c:v>
                </c:pt>
                <c:pt idx="1014">
                  <c:v>21.650000095367432</c:v>
                </c:pt>
                <c:pt idx="1015">
                  <c:v>21.680000066757202</c:v>
                </c:pt>
                <c:pt idx="1016">
                  <c:v>21.700000047683716</c:v>
                </c:pt>
                <c:pt idx="1017">
                  <c:v>21.720000028610229</c:v>
                </c:pt>
                <c:pt idx="1018">
                  <c:v>21.75</c:v>
                </c:pt>
                <c:pt idx="1019">
                  <c:v>21.770000219345093</c:v>
                </c:pt>
                <c:pt idx="1020">
                  <c:v>21.790000200271606</c:v>
                </c:pt>
                <c:pt idx="1021">
                  <c:v>21.81000018119812</c:v>
                </c:pt>
                <c:pt idx="1022">
                  <c:v>21.840000152587891</c:v>
                </c:pt>
                <c:pt idx="1023">
                  <c:v>21.860000133514404</c:v>
                </c:pt>
                <c:pt idx="1024">
                  <c:v>21.880000114440918</c:v>
                </c:pt>
                <c:pt idx="1025">
                  <c:v>21.910000085830688</c:v>
                </c:pt>
                <c:pt idx="1026">
                  <c:v>21.930000066757202</c:v>
                </c:pt>
                <c:pt idx="1027">
                  <c:v>21.950000047683716</c:v>
                </c:pt>
                <c:pt idx="1028">
                  <c:v>21.980000019073486</c:v>
                </c:pt>
                <c:pt idx="1029">
                  <c:v>22</c:v>
                </c:pt>
                <c:pt idx="1030">
                  <c:v>22.020000219345093</c:v>
                </c:pt>
                <c:pt idx="1031">
                  <c:v>22.040000200271606</c:v>
                </c:pt>
                <c:pt idx="1032">
                  <c:v>22.070000171661377</c:v>
                </c:pt>
                <c:pt idx="1033">
                  <c:v>22.090000152587891</c:v>
                </c:pt>
                <c:pt idx="1034">
                  <c:v>22.110000133514404</c:v>
                </c:pt>
                <c:pt idx="1035">
                  <c:v>22.140000104904175</c:v>
                </c:pt>
                <c:pt idx="1036">
                  <c:v>22.160000085830688</c:v>
                </c:pt>
                <c:pt idx="1037">
                  <c:v>22.180000066757202</c:v>
                </c:pt>
                <c:pt idx="1038">
                  <c:v>22.200000047683716</c:v>
                </c:pt>
                <c:pt idx="1039">
                  <c:v>22.230000019073486</c:v>
                </c:pt>
                <c:pt idx="1040">
                  <c:v>22.25</c:v>
                </c:pt>
                <c:pt idx="1041">
                  <c:v>22.270000219345093</c:v>
                </c:pt>
                <c:pt idx="1042">
                  <c:v>22.290000200271606</c:v>
                </c:pt>
                <c:pt idx="1043">
                  <c:v>22.320000171661377</c:v>
                </c:pt>
                <c:pt idx="1044">
                  <c:v>22.340000152587891</c:v>
                </c:pt>
                <c:pt idx="1045">
                  <c:v>22.360000133514404</c:v>
                </c:pt>
                <c:pt idx="1046">
                  <c:v>22.390000104904175</c:v>
                </c:pt>
                <c:pt idx="1047">
                  <c:v>22.410000085830688</c:v>
                </c:pt>
                <c:pt idx="1048">
                  <c:v>22.430000066757202</c:v>
                </c:pt>
                <c:pt idx="1049">
                  <c:v>22.450000047683716</c:v>
                </c:pt>
                <c:pt idx="1050">
                  <c:v>22.480000019073486</c:v>
                </c:pt>
                <c:pt idx="1051">
                  <c:v>22.5</c:v>
                </c:pt>
                <c:pt idx="1052">
                  <c:v>22.520000219345093</c:v>
                </c:pt>
                <c:pt idx="1053">
                  <c:v>22.540000200271606</c:v>
                </c:pt>
                <c:pt idx="1054">
                  <c:v>22.570000171661377</c:v>
                </c:pt>
                <c:pt idx="1055">
                  <c:v>22.590000152587891</c:v>
                </c:pt>
                <c:pt idx="1056">
                  <c:v>22.610000133514404</c:v>
                </c:pt>
                <c:pt idx="1057">
                  <c:v>22.640000104904175</c:v>
                </c:pt>
                <c:pt idx="1058">
                  <c:v>22.660000085830688</c:v>
                </c:pt>
                <c:pt idx="1059">
                  <c:v>22.680000066757202</c:v>
                </c:pt>
                <c:pt idx="1060">
                  <c:v>22.700000047683716</c:v>
                </c:pt>
                <c:pt idx="1061">
                  <c:v>22.730000019073486</c:v>
                </c:pt>
                <c:pt idx="1062">
                  <c:v>22.75</c:v>
                </c:pt>
                <c:pt idx="1063">
                  <c:v>22.770000219345093</c:v>
                </c:pt>
                <c:pt idx="1064">
                  <c:v>22.800000190734863</c:v>
                </c:pt>
                <c:pt idx="1065">
                  <c:v>22.820000171661377</c:v>
                </c:pt>
                <c:pt idx="1066">
                  <c:v>22.840000152587891</c:v>
                </c:pt>
                <c:pt idx="1067">
                  <c:v>22.870000123977661</c:v>
                </c:pt>
                <c:pt idx="1068">
                  <c:v>22.890000104904175</c:v>
                </c:pt>
                <c:pt idx="1069">
                  <c:v>22.910000085830688</c:v>
                </c:pt>
                <c:pt idx="1070">
                  <c:v>22.930000066757202</c:v>
                </c:pt>
                <c:pt idx="1071">
                  <c:v>22.960000038146973</c:v>
                </c:pt>
                <c:pt idx="1072">
                  <c:v>22.980000019073486</c:v>
                </c:pt>
                <c:pt idx="1073">
                  <c:v>23.580000162124634</c:v>
                </c:pt>
                <c:pt idx="1074">
                  <c:v>23.580000162124634</c:v>
                </c:pt>
                <c:pt idx="1075">
                  <c:v>23.580000162124634</c:v>
                </c:pt>
                <c:pt idx="1076">
                  <c:v>23.580000162124634</c:v>
                </c:pt>
                <c:pt idx="1077">
                  <c:v>23.580000162124634</c:v>
                </c:pt>
                <c:pt idx="1078">
                  <c:v>23.590000152587891</c:v>
                </c:pt>
                <c:pt idx="1079">
                  <c:v>23.590000152587891</c:v>
                </c:pt>
                <c:pt idx="1080">
                  <c:v>23.590000152587891</c:v>
                </c:pt>
                <c:pt idx="1081">
                  <c:v>23.590000152587891</c:v>
                </c:pt>
                <c:pt idx="1082">
                  <c:v>23.590000152587891</c:v>
                </c:pt>
                <c:pt idx="1083">
                  <c:v>23.590000152587891</c:v>
                </c:pt>
                <c:pt idx="1084">
                  <c:v>23.590000152587891</c:v>
                </c:pt>
                <c:pt idx="1085">
                  <c:v>23.590000152587891</c:v>
                </c:pt>
                <c:pt idx="1086">
                  <c:v>23.590000152587891</c:v>
                </c:pt>
                <c:pt idx="1087">
                  <c:v>23.590000152587891</c:v>
                </c:pt>
                <c:pt idx="1088">
                  <c:v>23.590000152587891</c:v>
                </c:pt>
                <c:pt idx="1089">
                  <c:v>23.590000152587891</c:v>
                </c:pt>
                <c:pt idx="1090">
                  <c:v>23.590000152587891</c:v>
                </c:pt>
                <c:pt idx="1091">
                  <c:v>23.590000152587891</c:v>
                </c:pt>
                <c:pt idx="1092">
                  <c:v>23.590000152587891</c:v>
                </c:pt>
                <c:pt idx="1093">
                  <c:v>23.590000152587891</c:v>
                </c:pt>
                <c:pt idx="1094">
                  <c:v>23.590000152587891</c:v>
                </c:pt>
                <c:pt idx="1095">
                  <c:v>23.590000152587891</c:v>
                </c:pt>
                <c:pt idx="1096">
                  <c:v>23.590000152587891</c:v>
                </c:pt>
                <c:pt idx="1097">
                  <c:v>23.590000152587891</c:v>
                </c:pt>
                <c:pt idx="1098">
                  <c:v>23.590000152587891</c:v>
                </c:pt>
                <c:pt idx="1099">
                  <c:v>23.600000143051147</c:v>
                </c:pt>
                <c:pt idx="1100">
                  <c:v>23.620000123977661</c:v>
                </c:pt>
                <c:pt idx="1101">
                  <c:v>23.650000095367432</c:v>
                </c:pt>
                <c:pt idx="1102">
                  <c:v>23.670000076293945</c:v>
                </c:pt>
                <c:pt idx="1103">
                  <c:v>23.690000057220459</c:v>
                </c:pt>
                <c:pt idx="1104">
                  <c:v>23.710000038146973</c:v>
                </c:pt>
                <c:pt idx="1105">
                  <c:v>23.740000009536743</c:v>
                </c:pt>
                <c:pt idx="1106">
                  <c:v>23.760000228881836</c:v>
                </c:pt>
                <c:pt idx="1107">
                  <c:v>23.78000020980835</c:v>
                </c:pt>
                <c:pt idx="1108">
                  <c:v>23.81000018119812</c:v>
                </c:pt>
                <c:pt idx="1109">
                  <c:v>23.830000162124634</c:v>
                </c:pt>
                <c:pt idx="1110">
                  <c:v>23.850000143051147</c:v>
                </c:pt>
                <c:pt idx="1111">
                  <c:v>23.870000123977661</c:v>
                </c:pt>
                <c:pt idx="1112">
                  <c:v>23.900000095367432</c:v>
                </c:pt>
                <c:pt idx="1113">
                  <c:v>23.920000076293945</c:v>
                </c:pt>
                <c:pt idx="1114">
                  <c:v>23.940000057220459</c:v>
                </c:pt>
                <c:pt idx="1115">
                  <c:v>23.970000028610229</c:v>
                </c:pt>
                <c:pt idx="1116">
                  <c:v>23.990000009536743</c:v>
                </c:pt>
                <c:pt idx="1117">
                  <c:v>24.010000228881836</c:v>
                </c:pt>
                <c:pt idx="1118">
                  <c:v>24.040000200271606</c:v>
                </c:pt>
                <c:pt idx="1119">
                  <c:v>24.06000018119812</c:v>
                </c:pt>
                <c:pt idx="1120">
                  <c:v>24.080000162124634</c:v>
                </c:pt>
                <c:pt idx="1121">
                  <c:v>24.100000143051147</c:v>
                </c:pt>
                <c:pt idx="1122">
                  <c:v>24.130000114440918</c:v>
                </c:pt>
                <c:pt idx="1123">
                  <c:v>24.150000095367432</c:v>
                </c:pt>
                <c:pt idx="1124">
                  <c:v>24.170000076293945</c:v>
                </c:pt>
                <c:pt idx="1125">
                  <c:v>24.200000047683716</c:v>
                </c:pt>
                <c:pt idx="1126">
                  <c:v>24.220000028610229</c:v>
                </c:pt>
                <c:pt idx="1127">
                  <c:v>24.240000009536743</c:v>
                </c:pt>
                <c:pt idx="1128">
                  <c:v>24.260000228881836</c:v>
                </c:pt>
                <c:pt idx="1129">
                  <c:v>24.290000200271606</c:v>
                </c:pt>
                <c:pt idx="1130">
                  <c:v>24.31000018119812</c:v>
                </c:pt>
                <c:pt idx="1131">
                  <c:v>24.330000162124634</c:v>
                </c:pt>
                <c:pt idx="1132">
                  <c:v>24.350000143051147</c:v>
                </c:pt>
                <c:pt idx="1133">
                  <c:v>24.380000114440918</c:v>
                </c:pt>
                <c:pt idx="1134">
                  <c:v>24.400000095367432</c:v>
                </c:pt>
                <c:pt idx="1135">
                  <c:v>24.420000076293945</c:v>
                </c:pt>
                <c:pt idx="1136">
                  <c:v>24.440000057220459</c:v>
                </c:pt>
                <c:pt idx="1137">
                  <c:v>24.470000028610229</c:v>
                </c:pt>
                <c:pt idx="1138">
                  <c:v>24.490000009536743</c:v>
                </c:pt>
                <c:pt idx="1139">
                  <c:v>24.510000228881836</c:v>
                </c:pt>
                <c:pt idx="1140">
                  <c:v>24.53000020980835</c:v>
                </c:pt>
                <c:pt idx="1141">
                  <c:v>24.56000018119812</c:v>
                </c:pt>
                <c:pt idx="1142">
                  <c:v>24.580000162124634</c:v>
                </c:pt>
                <c:pt idx="1143">
                  <c:v>24.600000143051147</c:v>
                </c:pt>
                <c:pt idx="1144">
                  <c:v>24.630000114440918</c:v>
                </c:pt>
                <c:pt idx="1145">
                  <c:v>24.650000095367432</c:v>
                </c:pt>
                <c:pt idx="1146">
                  <c:v>24.670000076293945</c:v>
                </c:pt>
                <c:pt idx="1147">
                  <c:v>24.700000047683716</c:v>
                </c:pt>
                <c:pt idx="1148">
                  <c:v>24.720000028610229</c:v>
                </c:pt>
                <c:pt idx="1149">
                  <c:v>24.740000009536743</c:v>
                </c:pt>
                <c:pt idx="1150">
                  <c:v>24.760000228881836</c:v>
                </c:pt>
                <c:pt idx="1151">
                  <c:v>24.790000200271606</c:v>
                </c:pt>
                <c:pt idx="1152">
                  <c:v>24.81000018119812</c:v>
                </c:pt>
                <c:pt idx="1153">
                  <c:v>24.830000162124634</c:v>
                </c:pt>
                <c:pt idx="1154">
                  <c:v>24.860000133514404</c:v>
                </c:pt>
                <c:pt idx="1155">
                  <c:v>24.880000114440918</c:v>
                </c:pt>
                <c:pt idx="1156">
                  <c:v>24.900000095367432</c:v>
                </c:pt>
                <c:pt idx="1157">
                  <c:v>24.920000076293945</c:v>
                </c:pt>
                <c:pt idx="1158">
                  <c:v>24.950000047683716</c:v>
                </c:pt>
                <c:pt idx="1159">
                  <c:v>24.970000028610229</c:v>
                </c:pt>
                <c:pt idx="1160">
                  <c:v>24.990000009536743</c:v>
                </c:pt>
                <c:pt idx="1161">
                  <c:v>25.020000219345093</c:v>
                </c:pt>
                <c:pt idx="1162">
                  <c:v>25.040000200271606</c:v>
                </c:pt>
                <c:pt idx="1163">
                  <c:v>25.06000018119812</c:v>
                </c:pt>
                <c:pt idx="1164">
                  <c:v>25.090000152587891</c:v>
                </c:pt>
                <c:pt idx="1165">
                  <c:v>25.110000133514404</c:v>
                </c:pt>
                <c:pt idx="1166">
                  <c:v>25.130000114440918</c:v>
                </c:pt>
                <c:pt idx="1167">
                  <c:v>25.150000095367432</c:v>
                </c:pt>
                <c:pt idx="1168">
                  <c:v>25.180000066757202</c:v>
                </c:pt>
                <c:pt idx="1169">
                  <c:v>25.200000047683716</c:v>
                </c:pt>
                <c:pt idx="1170">
                  <c:v>25.220000028610229</c:v>
                </c:pt>
                <c:pt idx="1171">
                  <c:v>25.25</c:v>
                </c:pt>
                <c:pt idx="1172">
                  <c:v>25.270000219345093</c:v>
                </c:pt>
                <c:pt idx="1173">
                  <c:v>25.290000200271606</c:v>
                </c:pt>
                <c:pt idx="1174">
                  <c:v>25.31000018119812</c:v>
                </c:pt>
                <c:pt idx="1175">
                  <c:v>25.340000152587891</c:v>
                </c:pt>
                <c:pt idx="1176">
                  <c:v>25.360000133514404</c:v>
                </c:pt>
                <c:pt idx="1177">
                  <c:v>25.380000114440918</c:v>
                </c:pt>
                <c:pt idx="1178">
                  <c:v>25.410000085830688</c:v>
                </c:pt>
                <c:pt idx="1179">
                  <c:v>25.430000066757202</c:v>
                </c:pt>
                <c:pt idx="1180">
                  <c:v>25.450000047683716</c:v>
                </c:pt>
                <c:pt idx="1181">
                  <c:v>25.480000019073486</c:v>
                </c:pt>
                <c:pt idx="1182">
                  <c:v>25.5</c:v>
                </c:pt>
                <c:pt idx="1183">
                  <c:v>25.520000219345093</c:v>
                </c:pt>
                <c:pt idx="1184">
                  <c:v>25.540000200271606</c:v>
                </c:pt>
                <c:pt idx="1185">
                  <c:v>25.570000171661377</c:v>
                </c:pt>
                <c:pt idx="1186">
                  <c:v>25.590000152587891</c:v>
                </c:pt>
                <c:pt idx="1187">
                  <c:v>25.610000133514404</c:v>
                </c:pt>
                <c:pt idx="1188">
                  <c:v>25.640000104904175</c:v>
                </c:pt>
                <c:pt idx="1189">
                  <c:v>25.660000085830688</c:v>
                </c:pt>
                <c:pt idx="1190">
                  <c:v>25.680000066757202</c:v>
                </c:pt>
                <c:pt idx="1191">
                  <c:v>25.700000047683716</c:v>
                </c:pt>
                <c:pt idx="1192">
                  <c:v>25.730000019073486</c:v>
                </c:pt>
                <c:pt idx="1193">
                  <c:v>25.75</c:v>
                </c:pt>
                <c:pt idx="1194">
                  <c:v>25.770000219345093</c:v>
                </c:pt>
                <c:pt idx="1195">
                  <c:v>25.800000190734863</c:v>
                </c:pt>
                <c:pt idx="1196">
                  <c:v>25.820000171661377</c:v>
                </c:pt>
                <c:pt idx="1197">
                  <c:v>25.840000152587891</c:v>
                </c:pt>
                <c:pt idx="1198">
                  <c:v>25.870000123977661</c:v>
                </c:pt>
                <c:pt idx="1199">
                  <c:v>25.890000104904175</c:v>
                </c:pt>
                <c:pt idx="1200">
                  <c:v>25.910000085830688</c:v>
                </c:pt>
                <c:pt idx="1201">
                  <c:v>25.930000066757202</c:v>
                </c:pt>
                <c:pt idx="1202">
                  <c:v>25.960000038146973</c:v>
                </c:pt>
                <c:pt idx="1203">
                  <c:v>25.980000019073486</c:v>
                </c:pt>
                <c:pt idx="1204">
                  <c:v>26</c:v>
                </c:pt>
                <c:pt idx="1205">
                  <c:v>26.03000020980835</c:v>
                </c:pt>
                <c:pt idx="1206">
                  <c:v>26.050000190734863</c:v>
                </c:pt>
                <c:pt idx="1207">
                  <c:v>26.070000171661377</c:v>
                </c:pt>
                <c:pt idx="1208">
                  <c:v>26.090000152587891</c:v>
                </c:pt>
                <c:pt idx="1209">
                  <c:v>26.120000123977661</c:v>
                </c:pt>
                <c:pt idx="1210">
                  <c:v>26.140000104904175</c:v>
                </c:pt>
                <c:pt idx="1211">
                  <c:v>26.160000085830688</c:v>
                </c:pt>
                <c:pt idx="1212">
                  <c:v>26.190000057220459</c:v>
                </c:pt>
                <c:pt idx="1213">
                  <c:v>26.210000038146973</c:v>
                </c:pt>
                <c:pt idx="1214">
                  <c:v>26.230000019073486</c:v>
                </c:pt>
                <c:pt idx="1215">
                  <c:v>26.260000228881836</c:v>
                </c:pt>
                <c:pt idx="1216">
                  <c:v>26.28000020980835</c:v>
                </c:pt>
                <c:pt idx="1217">
                  <c:v>26.300000190734863</c:v>
                </c:pt>
                <c:pt idx="1218">
                  <c:v>26.320000171661377</c:v>
                </c:pt>
                <c:pt idx="1219">
                  <c:v>26.350000143051147</c:v>
                </c:pt>
                <c:pt idx="1220">
                  <c:v>26.370000123977661</c:v>
                </c:pt>
                <c:pt idx="1221">
                  <c:v>26.390000104904175</c:v>
                </c:pt>
                <c:pt idx="1222">
                  <c:v>26.410000085830688</c:v>
                </c:pt>
                <c:pt idx="1223">
                  <c:v>26.440000057220459</c:v>
                </c:pt>
                <c:pt idx="1224">
                  <c:v>26.460000038146973</c:v>
                </c:pt>
                <c:pt idx="1225">
                  <c:v>26.480000019073486</c:v>
                </c:pt>
                <c:pt idx="1226">
                  <c:v>26.510000228881836</c:v>
                </c:pt>
                <c:pt idx="1227">
                  <c:v>26.53000020980835</c:v>
                </c:pt>
                <c:pt idx="1228">
                  <c:v>26.550000190734863</c:v>
                </c:pt>
                <c:pt idx="1229">
                  <c:v>26.570000171661377</c:v>
                </c:pt>
                <c:pt idx="1230">
                  <c:v>26.600000143051147</c:v>
                </c:pt>
                <c:pt idx="1231">
                  <c:v>26.620000123977661</c:v>
                </c:pt>
                <c:pt idx="1232">
                  <c:v>26.640000104904175</c:v>
                </c:pt>
                <c:pt idx="1233">
                  <c:v>26.660000085830688</c:v>
                </c:pt>
                <c:pt idx="1234">
                  <c:v>26.690000057220459</c:v>
                </c:pt>
                <c:pt idx="1235">
                  <c:v>26.710000038146973</c:v>
                </c:pt>
                <c:pt idx="1236">
                  <c:v>26.730000019073486</c:v>
                </c:pt>
                <c:pt idx="1237">
                  <c:v>26.760000228881836</c:v>
                </c:pt>
                <c:pt idx="1238">
                  <c:v>26.78000020980835</c:v>
                </c:pt>
                <c:pt idx="1239">
                  <c:v>26.800000190734863</c:v>
                </c:pt>
                <c:pt idx="1240">
                  <c:v>26.820000171661377</c:v>
                </c:pt>
                <c:pt idx="1241">
                  <c:v>26.850000143051147</c:v>
                </c:pt>
                <c:pt idx="1242">
                  <c:v>26.870000123977661</c:v>
                </c:pt>
                <c:pt idx="1243">
                  <c:v>26.890000104904175</c:v>
                </c:pt>
                <c:pt idx="1244">
                  <c:v>26.920000076293945</c:v>
                </c:pt>
                <c:pt idx="1245">
                  <c:v>26.940000057220459</c:v>
                </c:pt>
                <c:pt idx="1246">
                  <c:v>26.960000038146973</c:v>
                </c:pt>
                <c:pt idx="1247">
                  <c:v>26.980000019073486</c:v>
                </c:pt>
                <c:pt idx="1248">
                  <c:v>27.010000228881836</c:v>
                </c:pt>
                <c:pt idx="1249">
                  <c:v>27.03000020980835</c:v>
                </c:pt>
                <c:pt idx="1250">
                  <c:v>27.050000190734863</c:v>
                </c:pt>
                <c:pt idx="1251">
                  <c:v>27.080000162124634</c:v>
                </c:pt>
                <c:pt idx="1252">
                  <c:v>27.100000143051147</c:v>
                </c:pt>
                <c:pt idx="1253">
                  <c:v>27.120000123977661</c:v>
                </c:pt>
                <c:pt idx="1254">
                  <c:v>27.150000095367432</c:v>
                </c:pt>
                <c:pt idx="1255">
                  <c:v>27.170000076293945</c:v>
                </c:pt>
                <c:pt idx="1256">
                  <c:v>27.190000057220459</c:v>
                </c:pt>
                <c:pt idx="1257">
                  <c:v>27.210000038146973</c:v>
                </c:pt>
                <c:pt idx="1258">
                  <c:v>27.240000009536743</c:v>
                </c:pt>
                <c:pt idx="1259">
                  <c:v>27.260000228881836</c:v>
                </c:pt>
                <c:pt idx="1260">
                  <c:v>27.28000020980835</c:v>
                </c:pt>
                <c:pt idx="1261">
                  <c:v>27.31000018119812</c:v>
                </c:pt>
                <c:pt idx="1262">
                  <c:v>27.330000162124634</c:v>
                </c:pt>
                <c:pt idx="1263">
                  <c:v>27.350000143051147</c:v>
                </c:pt>
                <c:pt idx="1264">
                  <c:v>27.370000123977661</c:v>
                </c:pt>
                <c:pt idx="1265">
                  <c:v>27.400000095367432</c:v>
                </c:pt>
                <c:pt idx="1266">
                  <c:v>27.420000076293945</c:v>
                </c:pt>
                <c:pt idx="1267">
                  <c:v>27.440000057220459</c:v>
                </c:pt>
                <c:pt idx="1268">
                  <c:v>27.470000028610229</c:v>
                </c:pt>
                <c:pt idx="1269">
                  <c:v>27.490000009536743</c:v>
                </c:pt>
                <c:pt idx="1270">
                  <c:v>27.510000228881836</c:v>
                </c:pt>
                <c:pt idx="1271">
                  <c:v>27.540000200271606</c:v>
                </c:pt>
                <c:pt idx="1272">
                  <c:v>27.56000018119812</c:v>
                </c:pt>
                <c:pt idx="1273">
                  <c:v>27.580000162124634</c:v>
                </c:pt>
                <c:pt idx="1274">
                  <c:v>27.600000143051147</c:v>
                </c:pt>
                <c:pt idx="1275">
                  <c:v>27.630000114440918</c:v>
                </c:pt>
                <c:pt idx="1276">
                  <c:v>27.650000095367432</c:v>
                </c:pt>
                <c:pt idx="1277">
                  <c:v>27.670000076293945</c:v>
                </c:pt>
                <c:pt idx="1278">
                  <c:v>27.700000047683716</c:v>
                </c:pt>
                <c:pt idx="1279">
                  <c:v>27.720000028610229</c:v>
                </c:pt>
                <c:pt idx="1280">
                  <c:v>27.740000009536743</c:v>
                </c:pt>
                <c:pt idx="1281">
                  <c:v>27.760000228881836</c:v>
                </c:pt>
                <c:pt idx="1282">
                  <c:v>27.790000200271606</c:v>
                </c:pt>
                <c:pt idx="1283">
                  <c:v>27.81000018119812</c:v>
                </c:pt>
                <c:pt idx="1284">
                  <c:v>27.830000162124634</c:v>
                </c:pt>
                <c:pt idx="1285">
                  <c:v>27.860000133514404</c:v>
                </c:pt>
                <c:pt idx="1286">
                  <c:v>27.880000114440918</c:v>
                </c:pt>
                <c:pt idx="1287">
                  <c:v>27.900000095367432</c:v>
                </c:pt>
                <c:pt idx="1288">
                  <c:v>27.930000066757202</c:v>
                </c:pt>
                <c:pt idx="1289">
                  <c:v>27.950000047683716</c:v>
                </c:pt>
                <c:pt idx="1290">
                  <c:v>27.970000028610229</c:v>
                </c:pt>
                <c:pt idx="1291">
                  <c:v>27.990000009536743</c:v>
                </c:pt>
                <c:pt idx="1292">
                  <c:v>28.020000219345093</c:v>
                </c:pt>
                <c:pt idx="1293">
                  <c:v>28.040000200271606</c:v>
                </c:pt>
                <c:pt idx="1294">
                  <c:v>28.06000018119812</c:v>
                </c:pt>
                <c:pt idx="1295">
                  <c:v>28.090000152587891</c:v>
                </c:pt>
                <c:pt idx="1296">
                  <c:v>28.110000133514404</c:v>
                </c:pt>
                <c:pt idx="1297">
                  <c:v>28.130000114440918</c:v>
                </c:pt>
                <c:pt idx="1298">
                  <c:v>28.150000095367432</c:v>
                </c:pt>
                <c:pt idx="1299">
                  <c:v>28.180000066757202</c:v>
                </c:pt>
                <c:pt idx="1300">
                  <c:v>28.200000047683716</c:v>
                </c:pt>
                <c:pt idx="1301">
                  <c:v>28.220000028610229</c:v>
                </c:pt>
                <c:pt idx="1302">
                  <c:v>28.25</c:v>
                </c:pt>
                <c:pt idx="1303">
                  <c:v>28.270000219345093</c:v>
                </c:pt>
                <c:pt idx="1304">
                  <c:v>28.290000200271606</c:v>
                </c:pt>
                <c:pt idx="1305">
                  <c:v>28.320000171661377</c:v>
                </c:pt>
                <c:pt idx="1306">
                  <c:v>28.340000152587891</c:v>
                </c:pt>
                <c:pt idx="1307">
                  <c:v>28.360000133514404</c:v>
                </c:pt>
                <c:pt idx="1308">
                  <c:v>28.380000114440918</c:v>
                </c:pt>
                <c:pt idx="1309">
                  <c:v>28.410000085830688</c:v>
                </c:pt>
                <c:pt idx="1310">
                  <c:v>28.430000066757202</c:v>
                </c:pt>
                <c:pt idx="1311">
                  <c:v>28.450000047683716</c:v>
                </c:pt>
                <c:pt idx="1312">
                  <c:v>28.470000028610229</c:v>
                </c:pt>
                <c:pt idx="1313">
                  <c:v>28.5</c:v>
                </c:pt>
                <c:pt idx="1314">
                  <c:v>28.520000219345093</c:v>
                </c:pt>
                <c:pt idx="1315">
                  <c:v>28.540000200271606</c:v>
                </c:pt>
                <c:pt idx="1316">
                  <c:v>28.56000018119812</c:v>
                </c:pt>
                <c:pt idx="1317">
                  <c:v>28.590000152587891</c:v>
                </c:pt>
                <c:pt idx="1318">
                  <c:v>29.600000143051147</c:v>
                </c:pt>
                <c:pt idx="1319">
                  <c:v>29.600000143051147</c:v>
                </c:pt>
                <c:pt idx="1320">
                  <c:v>29.600000143051147</c:v>
                </c:pt>
                <c:pt idx="1321">
                  <c:v>29.600000143051147</c:v>
                </c:pt>
                <c:pt idx="1322">
                  <c:v>29.600000143051147</c:v>
                </c:pt>
                <c:pt idx="1323">
                  <c:v>29.600000143051147</c:v>
                </c:pt>
                <c:pt idx="1324">
                  <c:v>29.600000143051147</c:v>
                </c:pt>
                <c:pt idx="1325">
                  <c:v>29.600000143051147</c:v>
                </c:pt>
                <c:pt idx="1326">
                  <c:v>29.600000143051147</c:v>
                </c:pt>
                <c:pt idx="1327">
                  <c:v>29.600000143051147</c:v>
                </c:pt>
                <c:pt idx="1328">
                  <c:v>29.600000143051147</c:v>
                </c:pt>
                <c:pt idx="1329">
                  <c:v>29.600000143051147</c:v>
                </c:pt>
                <c:pt idx="1330">
                  <c:v>29.600000143051147</c:v>
                </c:pt>
                <c:pt idx="1331">
                  <c:v>29.600000143051147</c:v>
                </c:pt>
                <c:pt idx="1332">
                  <c:v>29.600000143051147</c:v>
                </c:pt>
                <c:pt idx="1333">
                  <c:v>29.600000143051147</c:v>
                </c:pt>
                <c:pt idx="1334">
                  <c:v>29.600000143051147</c:v>
                </c:pt>
                <c:pt idx="1335">
                  <c:v>29.600000143051147</c:v>
                </c:pt>
                <c:pt idx="1336">
                  <c:v>29.600000143051147</c:v>
                </c:pt>
                <c:pt idx="1337">
                  <c:v>29.600000143051147</c:v>
                </c:pt>
                <c:pt idx="1338">
                  <c:v>29.600000143051147</c:v>
                </c:pt>
                <c:pt idx="1339">
                  <c:v>29.600000143051147</c:v>
                </c:pt>
                <c:pt idx="1340">
                  <c:v>29.600000143051147</c:v>
                </c:pt>
                <c:pt idx="1341">
                  <c:v>29.600000143051147</c:v>
                </c:pt>
                <c:pt idx="1342">
                  <c:v>29.600000143051147</c:v>
                </c:pt>
                <c:pt idx="1343">
                  <c:v>29.600000143051147</c:v>
                </c:pt>
                <c:pt idx="1344">
                  <c:v>29.610000133514404</c:v>
                </c:pt>
                <c:pt idx="1345">
                  <c:v>29.610000133514404</c:v>
                </c:pt>
                <c:pt idx="1346">
                  <c:v>29.610000133514404</c:v>
                </c:pt>
                <c:pt idx="1347">
                  <c:v>29.610000133514404</c:v>
                </c:pt>
                <c:pt idx="1348">
                  <c:v>29.610000133514404</c:v>
                </c:pt>
                <c:pt idx="1349">
                  <c:v>29.610000133514404</c:v>
                </c:pt>
                <c:pt idx="1350">
                  <c:v>29.610000133514404</c:v>
                </c:pt>
                <c:pt idx="1351">
                  <c:v>29.610000133514404</c:v>
                </c:pt>
                <c:pt idx="1352">
                  <c:v>29.610000133514404</c:v>
                </c:pt>
                <c:pt idx="1353">
                  <c:v>29.610000133514404</c:v>
                </c:pt>
                <c:pt idx="1354">
                  <c:v>29.610000133514404</c:v>
                </c:pt>
                <c:pt idx="1355">
                  <c:v>29.610000133514404</c:v>
                </c:pt>
                <c:pt idx="1356">
                  <c:v>29.610000133514404</c:v>
                </c:pt>
                <c:pt idx="1357">
                  <c:v>29.610000133514404</c:v>
                </c:pt>
                <c:pt idx="1358">
                  <c:v>29.610000133514404</c:v>
                </c:pt>
                <c:pt idx="1359">
                  <c:v>29.610000133514404</c:v>
                </c:pt>
                <c:pt idx="1360">
                  <c:v>29.610000133514404</c:v>
                </c:pt>
                <c:pt idx="1361">
                  <c:v>29.610000133514404</c:v>
                </c:pt>
                <c:pt idx="1362">
                  <c:v>29.620000123977661</c:v>
                </c:pt>
                <c:pt idx="1363">
                  <c:v>29.640000104904175</c:v>
                </c:pt>
                <c:pt idx="1364">
                  <c:v>29.660000085830688</c:v>
                </c:pt>
                <c:pt idx="1365">
                  <c:v>29.690000057220459</c:v>
                </c:pt>
                <c:pt idx="1366">
                  <c:v>29.710000038146973</c:v>
                </c:pt>
                <c:pt idx="1367">
                  <c:v>29.730000019073486</c:v>
                </c:pt>
                <c:pt idx="1368">
                  <c:v>29.760000228881836</c:v>
                </c:pt>
                <c:pt idx="1369">
                  <c:v>29.78000020980835</c:v>
                </c:pt>
                <c:pt idx="1370">
                  <c:v>29.800000190734863</c:v>
                </c:pt>
                <c:pt idx="1371">
                  <c:v>29.820000171661377</c:v>
                </c:pt>
                <c:pt idx="1372">
                  <c:v>29.850000143051147</c:v>
                </c:pt>
                <c:pt idx="1373">
                  <c:v>29.870000123977661</c:v>
                </c:pt>
                <c:pt idx="1374">
                  <c:v>29.890000104904175</c:v>
                </c:pt>
                <c:pt idx="1375">
                  <c:v>29.920000076293945</c:v>
                </c:pt>
                <c:pt idx="1376">
                  <c:v>29.940000057220459</c:v>
                </c:pt>
                <c:pt idx="1377">
                  <c:v>29.960000038146973</c:v>
                </c:pt>
                <c:pt idx="1378">
                  <c:v>29.980000019073486</c:v>
                </c:pt>
                <c:pt idx="1379">
                  <c:v>30.010000228881836</c:v>
                </c:pt>
                <c:pt idx="1380">
                  <c:v>30.03000020980835</c:v>
                </c:pt>
                <c:pt idx="1381">
                  <c:v>30.050000190734863</c:v>
                </c:pt>
                <c:pt idx="1382">
                  <c:v>30.080000162124634</c:v>
                </c:pt>
                <c:pt idx="1383">
                  <c:v>30.100000143051147</c:v>
                </c:pt>
                <c:pt idx="1384">
                  <c:v>30.120000123977661</c:v>
                </c:pt>
                <c:pt idx="1385">
                  <c:v>30.150000095367432</c:v>
                </c:pt>
                <c:pt idx="1386">
                  <c:v>30.170000076293945</c:v>
                </c:pt>
                <c:pt idx="1387">
                  <c:v>30.190000057220459</c:v>
                </c:pt>
                <c:pt idx="1388">
                  <c:v>30.210000038146973</c:v>
                </c:pt>
                <c:pt idx="1389">
                  <c:v>30.240000009536743</c:v>
                </c:pt>
                <c:pt idx="1390">
                  <c:v>30.260000228881836</c:v>
                </c:pt>
                <c:pt idx="1391">
                  <c:v>30.28000020980835</c:v>
                </c:pt>
                <c:pt idx="1392">
                  <c:v>30.31000018119812</c:v>
                </c:pt>
                <c:pt idx="1393">
                  <c:v>30.330000162124634</c:v>
                </c:pt>
                <c:pt idx="1394">
                  <c:v>30.350000143051147</c:v>
                </c:pt>
                <c:pt idx="1395">
                  <c:v>30.370000123977661</c:v>
                </c:pt>
                <c:pt idx="1396">
                  <c:v>30.400000095367432</c:v>
                </c:pt>
                <c:pt idx="1397">
                  <c:v>30.420000076293945</c:v>
                </c:pt>
                <c:pt idx="1398">
                  <c:v>30.440000057220459</c:v>
                </c:pt>
                <c:pt idx="1399">
                  <c:v>30.470000028610229</c:v>
                </c:pt>
                <c:pt idx="1400">
                  <c:v>30.490000009536743</c:v>
                </c:pt>
                <c:pt idx="1401">
                  <c:v>30.510000228881836</c:v>
                </c:pt>
                <c:pt idx="1402">
                  <c:v>30.53000020980835</c:v>
                </c:pt>
                <c:pt idx="1403">
                  <c:v>30.56000018119812</c:v>
                </c:pt>
                <c:pt idx="1404">
                  <c:v>30.580000162124634</c:v>
                </c:pt>
                <c:pt idx="1405">
                  <c:v>30.600000143051147</c:v>
                </c:pt>
                <c:pt idx="1406">
                  <c:v>30.630000114440918</c:v>
                </c:pt>
                <c:pt idx="1407">
                  <c:v>30.650000095367432</c:v>
                </c:pt>
                <c:pt idx="1408">
                  <c:v>30.670000076293945</c:v>
                </c:pt>
                <c:pt idx="1409">
                  <c:v>30.690000057220459</c:v>
                </c:pt>
                <c:pt idx="1410">
                  <c:v>30.720000028610229</c:v>
                </c:pt>
                <c:pt idx="1411">
                  <c:v>30.740000009536743</c:v>
                </c:pt>
                <c:pt idx="1412">
                  <c:v>30.760000228881836</c:v>
                </c:pt>
                <c:pt idx="1413">
                  <c:v>30.78000020980835</c:v>
                </c:pt>
                <c:pt idx="1414">
                  <c:v>30.81000018119812</c:v>
                </c:pt>
                <c:pt idx="1415">
                  <c:v>30.830000162124634</c:v>
                </c:pt>
                <c:pt idx="1416">
                  <c:v>30.850000143051147</c:v>
                </c:pt>
                <c:pt idx="1417">
                  <c:v>30.870000123977661</c:v>
                </c:pt>
                <c:pt idx="1418">
                  <c:v>30.900000095367432</c:v>
                </c:pt>
                <c:pt idx="1419">
                  <c:v>30.920000076293945</c:v>
                </c:pt>
                <c:pt idx="1420">
                  <c:v>30.940000057220459</c:v>
                </c:pt>
                <c:pt idx="1421">
                  <c:v>30.970000028610229</c:v>
                </c:pt>
                <c:pt idx="1422">
                  <c:v>30.990000009536743</c:v>
                </c:pt>
                <c:pt idx="1423">
                  <c:v>31.010000228881836</c:v>
                </c:pt>
                <c:pt idx="1424">
                  <c:v>31.040000200271606</c:v>
                </c:pt>
                <c:pt idx="1425">
                  <c:v>31.06000018119812</c:v>
                </c:pt>
                <c:pt idx="1426">
                  <c:v>31.080000162124634</c:v>
                </c:pt>
                <c:pt idx="1427">
                  <c:v>31.100000143051147</c:v>
                </c:pt>
                <c:pt idx="1428">
                  <c:v>31.130000114440918</c:v>
                </c:pt>
                <c:pt idx="1429">
                  <c:v>31.150000095367432</c:v>
                </c:pt>
                <c:pt idx="1430">
                  <c:v>31.170000076293945</c:v>
                </c:pt>
                <c:pt idx="1431">
                  <c:v>31.200000047683716</c:v>
                </c:pt>
                <c:pt idx="1432">
                  <c:v>31.220000028610229</c:v>
                </c:pt>
                <c:pt idx="1433">
                  <c:v>31.240000009536743</c:v>
                </c:pt>
                <c:pt idx="1434">
                  <c:v>31.260000228881836</c:v>
                </c:pt>
                <c:pt idx="1435">
                  <c:v>31.290000200271606</c:v>
                </c:pt>
                <c:pt idx="1436">
                  <c:v>31.31000018119812</c:v>
                </c:pt>
                <c:pt idx="1437">
                  <c:v>31.330000162124634</c:v>
                </c:pt>
                <c:pt idx="1438">
                  <c:v>31.360000133514404</c:v>
                </c:pt>
                <c:pt idx="1439">
                  <c:v>31.380000114440918</c:v>
                </c:pt>
                <c:pt idx="1440">
                  <c:v>31.400000095367432</c:v>
                </c:pt>
                <c:pt idx="1441">
                  <c:v>31.430000066757202</c:v>
                </c:pt>
                <c:pt idx="1442">
                  <c:v>31.450000047683716</c:v>
                </c:pt>
                <c:pt idx="1443">
                  <c:v>31.470000028610229</c:v>
                </c:pt>
                <c:pt idx="1444">
                  <c:v>31.490000009536743</c:v>
                </c:pt>
                <c:pt idx="1445">
                  <c:v>31.520000219345093</c:v>
                </c:pt>
                <c:pt idx="1446">
                  <c:v>31.540000200271606</c:v>
                </c:pt>
                <c:pt idx="1447">
                  <c:v>31.56000018119812</c:v>
                </c:pt>
                <c:pt idx="1448">
                  <c:v>31.590000152587891</c:v>
                </c:pt>
                <c:pt idx="1449">
                  <c:v>31.610000133514404</c:v>
                </c:pt>
                <c:pt idx="1450">
                  <c:v>31.630000114440918</c:v>
                </c:pt>
                <c:pt idx="1451">
                  <c:v>31.650000095367432</c:v>
                </c:pt>
                <c:pt idx="1452">
                  <c:v>31.680000066757202</c:v>
                </c:pt>
                <c:pt idx="1453">
                  <c:v>31.700000047683716</c:v>
                </c:pt>
                <c:pt idx="1454">
                  <c:v>31.720000028610229</c:v>
                </c:pt>
                <c:pt idx="1455">
                  <c:v>31.75</c:v>
                </c:pt>
                <c:pt idx="1456">
                  <c:v>31.770000219345093</c:v>
                </c:pt>
                <c:pt idx="1457">
                  <c:v>31.790000200271606</c:v>
                </c:pt>
                <c:pt idx="1458">
                  <c:v>31.820000171661377</c:v>
                </c:pt>
                <c:pt idx="1459">
                  <c:v>31.840000152587891</c:v>
                </c:pt>
                <c:pt idx="1460">
                  <c:v>31.860000133514404</c:v>
                </c:pt>
                <c:pt idx="1461">
                  <c:v>31.880000114440918</c:v>
                </c:pt>
                <c:pt idx="1462">
                  <c:v>31.910000085830688</c:v>
                </c:pt>
                <c:pt idx="1463">
                  <c:v>31.930000066757202</c:v>
                </c:pt>
                <c:pt idx="1464">
                  <c:v>31.950000047683716</c:v>
                </c:pt>
                <c:pt idx="1465">
                  <c:v>31.980000019073486</c:v>
                </c:pt>
                <c:pt idx="1466">
                  <c:v>32</c:v>
                </c:pt>
                <c:pt idx="1467">
                  <c:v>32.020000219345093</c:v>
                </c:pt>
                <c:pt idx="1468">
                  <c:v>32.040000200271606</c:v>
                </c:pt>
                <c:pt idx="1469">
                  <c:v>32.070000171661377</c:v>
                </c:pt>
                <c:pt idx="1470">
                  <c:v>32.090000152587891</c:v>
                </c:pt>
                <c:pt idx="1471">
                  <c:v>32.110000133514404</c:v>
                </c:pt>
                <c:pt idx="1472">
                  <c:v>32.140000104904175</c:v>
                </c:pt>
                <c:pt idx="1473">
                  <c:v>32.160000085830688</c:v>
                </c:pt>
                <c:pt idx="1474">
                  <c:v>32.180000066757202</c:v>
                </c:pt>
                <c:pt idx="1475">
                  <c:v>32.210000038146973</c:v>
                </c:pt>
                <c:pt idx="1476">
                  <c:v>32.230000019073486</c:v>
                </c:pt>
                <c:pt idx="1477">
                  <c:v>32.25</c:v>
                </c:pt>
                <c:pt idx="1478">
                  <c:v>32.270000219345093</c:v>
                </c:pt>
                <c:pt idx="1479">
                  <c:v>32.300000190734863</c:v>
                </c:pt>
                <c:pt idx="1480">
                  <c:v>32.320000171661377</c:v>
                </c:pt>
                <c:pt idx="1481">
                  <c:v>32.340000152587891</c:v>
                </c:pt>
                <c:pt idx="1482">
                  <c:v>32.370000123977661</c:v>
                </c:pt>
                <c:pt idx="1483">
                  <c:v>32.390000104904175</c:v>
                </c:pt>
                <c:pt idx="1484">
                  <c:v>32.410000085830688</c:v>
                </c:pt>
                <c:pt idx="1485">
                  <c:v>32.430000066757202</c:v>
                </c:pt>
                <c:pt idx="1486">
                  <c:v>32.460000038146973</c:v>
                </c:pt>
                <c:pt idx="1487">
                  <c:v>32.480000019073486</c:v>
                </c:pt>
                <c:pt idx="1488">
                  <c:v>32.5</c:v>
                </c:pt>
                <c:pt idx="1489">
                  <c:v>32.53000020980835</c:v>
                </c:pt>
                <c:pt idx="1490">
                  <c:v>32.550000190734863</c:v>
                </c:pt>
                <c:pt idx="1491">
                  <c:v>32.570000171661377</c:v>
                </c:pt>
                <c:pt idx="1492">
                  <c:v>32.590000152587891</c:v>
                </c:pt>
                <c:pt idx="1493">
                  <c:v>32.620000123977661</c:v>
                </c:pt>
                <c:pt idx="1494">
                  <c:v>32.640000104904175</c:v>
                </c:pt>
                <c:pt idx="1495">
                  <c:v>32.660000085830688</c:v>
                </c:pt>
                <c:pt idx="1496">
                  <c:v>32.680000066757202</c:v>
                </c:pt>
                <c:pt idx="1497">
                  <c:v>32.710000038146973</c:v>
                </c:pt>
                <c:pt idx="1498">
                  <c:v>32.730000019073486</c:v>
                </c:pt>
                <c:pt idx="1499">
                  <c:v>32.75</c:v>
                </c:pt>
                <c:pt idx="1500">
                  <c:v>32.78000020980835</c:v>
                </c:pt>
                <c:pt idx="1501">
                  <c:v>32.800000190734863</c:v>
                </c:pt>
                <c:pt idx="1502">
                  <c:v>32.820000171661377</c:v>
                </c:pt>
                <c:pt idx="1503">
                  <c:v>32.840000152587891</c:v>
                </c:pt>
                <c:pt idx="1504">
                  <c:v>32.870000123977661</c:v>
                </c:pt>
                <c:pt idx="1505">
                  <c:v>32.890000104904175</c:v>
                </c:pt>
                <c:pt idx="1506">
                  <c:v>32.910000085830688</c:v>
                </c:pt>
                <c:pt idx="1507">
                  <c:v>32.930000066757202</c:v>
                </c:pt>
                <c:pt idx="1508">
                  <c:v>32.960000038146973</c:v>
                </c:pt>
                <c:pt idx="1509">
                  <c:v>32.980000019073486</c:v>
                </c:pt>
                <c:pt idx="1510">
                  <c:v>33</c:v>
                </c:pt>
                <c:pt idx="1511">
                  <c:v>33.03000020980835</c:v>
                </c:pt>
                <c:pt idx="1512">
                  <c:v>33.050000190734863</c:v>
                </c:pt>
                <c:pt idx="1513">
                  <c:v>33.070000171661377</c:v>
                </c:pt>
                <c:pt idx="1514">
                  <c:v>33.100000143051147</c:v>
                </c:pt>
                <c:pt idx="1515">
                  <c:v>33.120000123977661</c:v>
                </c:pt>
                <c:pt idx="1516">
                  <c:v>33.140000104904175</c:v>
                </c:pt>
                <c:pt idx="1517">
                  <c:v>33.160000085830688</c:v>
                </c:pt>
                <c:pt idx="1518">
                  <c:v>33.190000057220459</c:v>
                </c:pt>
                <c:pt idx="1519">
                  <c:v>33.210000038146973</c:v>
                </c:pt>
                <c:pt idx="1520">
                  <c:v>33.230000019073486</c:v>
                </c:pt>
                <c:pt idx="1521">
                  <c:v>33.260000228881836</c:v>
                </c:pt>
                <c:pt idx="1522">
                  <c:v>33.28000020980835</c:v>
                </c:pt>
                <c:pt idx="1523">
                  <c:v>33.300000190734863</c:v>
                </c:pt>
                <c:pt idx="1524">
                  <c:v>33.320000171661377</c:v>
                </c:pt>
                <c:pt idx="1525">
                  <c:v>33.350000143051147</c:v>
                </c:pt>
                <c:pt idx="1526">
                  <c:v>33.370000123977661</c:v>
                </c:pt>
                <c:pt idx="1527">
                  <c:v>33.390000104904175</c:v>
                </c:pt>
                <c:pt idx="1528">
                  <c:v>33.420000076293945</c:v>
                </c:pt>
                <c:pt idx="1529">
                  <c:v>33.440000057220459</c:v>
                </c:pt>
                <c:pt idx="1530">
                  <c:v>33.460000038146973</c:v>
                </c:pt>
                <c:pt idx="1531">
                  <c:v>33.490000009536743</c:v>
                </c:pt>
                <c:pt idx="1532">
                  <c:v>33.510000228881836</c:v>
                </c:pt>
                <c:pt idx="1533">
                  <c:v>33.53000020980835</c:v>
                </c:pt>
                <c:pt idx="1534">
                  <c:v>33.550000190734863</c:v>
                </c:pt>
                <c:pt idx="1535">
                  <c:v>33.580000162124634</c:v>
                </c:pt>
                <c:pt idx="1536">
                  <c:v>33.600000143051147</c:v>
                </c:pt>
                <c:pt idx="1537">
                  <c:v>33.620000123977661</c:v>
                </c:pt>
                <c:pt idx="1538">
                  <c:v>33.650000095367432</c:v>
                </c:pt>
                <c:pt idx="1539">
                  <c:v>33.670000076293945</c:v>
                </c:pt>
                <c:pt idx="1540">
                  <c:v>33.690000057220459</c:v>
                </c:pt>
                <c:pt idx="1541">
                  <c:v>33.710000038146973</c:v>
                </c:pt>
                <c:pt idx="1542">
                  <c:v>33.740000009536743</c:v>
                </c:pt>
                <c:pt idx="1543">
                  <c:v>33.760000228881836</c:v>
                </c:pt>
                <c:pt idx="1544">
                  <c:v>33.78000020980835</c:v>
                </c:pt>
                <c:pt idx="1545">
                  <c:v>33.81000018119812</c:v>
                </c:pt>
                <c:pt idx="1546">
                  <c:v>33.830000162124634</c:v>
                </c:pt>
                <c:pt idx="1547">
                  <c:v>33.850000143051147</c:v>
                </c:pt>
                <c:pt idx="1548">
                  <c:v>33.880000114440918</c:v>
                </c:pt>
                <c:pt idx="1549">
                  <c:v>33.900000095367432</c:v>
                </c:pt>
                <c:pt idx="1550">
                  <c:v>33.920000076293945</c:v>
                </c:pt>
                <c:pt idx="1551">
                  <c:v>33.940000057220459</c:v>
                </c:pt>
                <c:pt idx="1552">
                  <c:v>33.970000028610229</c:v>
                </c:pt>
                <c:pt idx="1553">
                  <c:v>33.990000009536743</c:v>
                </c:pt>
                <c:pt idx="1554">
                  <c:v>34.010000228881836</c:v>
                </c:pt>
                <c:pt idx="1555">
                  <c:v>34.040000200271606</c:v>
                </c:pt>
                <c:pt idx="1556">
                  <c:v>34.06000018119812</c:v>
                </c:pt>
                <c:pt idx="1557">
                  <c:v>34.080000162124634</c:v>
                </c:pt>
                <c:pt idx="1558">
                  <c:v>34.100000143051147</c:v>
                </c:pt>
                <c:pt idx="1559">
                  <c:v>34.130000114440918</c:v>
                </c:pt>
                <c:pt idx="1560">
                  <c:v>34.150000095367432</c:v>
                </c:pt>
                <c:pt idx="1561">
                  <c:v>34.170000076293945</c:v>
                </c:pt>
                <c:pt idx="1562">
                  <c:v>34.200000047683716</c:v>
                </c:pt>
                <c:pt idx="1563">
                  <c:v>34.220000028610229</c:v>
                </c:pt>
                <c:pt idx="1564">
                  <c:v>34.240000009536743</c:v>
                </c:pt>
                <c:pt idx="1565">
                  <c:v>34.270000219345093</c:v>
                </c:pt>
                <c:pt idx="1566">
                  <c:v>34.290000200271606</c:v>
                </c:pt>
                <c:pt idx="1567">
                  <c:v>34.31000018119812</c:v>
                </c:pt>
                <c:pt idx="1568">
                  <c:v>34.330000162124634</c:v>
                </c:pt>
                <c:pt idx="1569">
                  <c:v>34.360000133514404</c:v>
                </c:pt>
                <c:pt idx="1570">
                  <c:v>34.380000114440918</c:v>
                </c:pt>
                <c:pt idx="1571">
                  <c:v>34.400000095367432</c:v>
                </c:pt>
                <c:pt idx="1572">
                  <c:v>34.430000066757202</c:v>
                </c:pt>
                <c:pt idx="1573">
                  <c:v>34.450000047683716</c:v>
                </c:pt>
                <c:pt idx="1574">
                  <c:v>34.470000028610229</c:v>
                </c:pt>
                <c:pt idx="1575">
                  <c:v>34.490000009536743</c:v>
                </c:pt>
                <c:pt idx="1576">
                  <c:v>34.520000219345093</c:v>
                </c:pt>
                <c:pt idx="1577">
                  <c:v>34.540000200271606</c:v>
                </c:pt>
                <c:pt idx="1578">
                  <c:v>34.56000018119812</c:v>
                </c:pt>
                <c:pt idx="1579">
                  <c:v>34.590000152587891</c:v>
                </c:pt>
                <c:pt idx="1580">
                  <c:v>34.610000133514404</c:v>
                </c:pt>
                <c:pt idx="1581">
                  <c:v>35.600000143051147</c:v>
                </c:pt>
                <c:pt idx="1582">
                  <c:v>35.600000143051147</c:v>
                </c:pt>
                <c:pt idx="1583">
                  <c:v>35.600000143051147</c:v>
                </c:pt>
                <c:pt idx="1584">
                  <c:v>35.600000143051147</c:v>
                </c:pt>
                <c:pt idx="1585">
                  <c:v>35.600000143051147</c:v>
                </c:pt>
                <c:pt idx="1586">
                  <c:v>35.600000143051147</c:v>
                </c:pt>
                <c:pt idx="1587">
                  <c:v>35.600000143051147</c:v>
                </c:pt>
                <c:pt idx="1588">
                  <c:v>35.600000143051147</c:v>
                </c:pt>
                <c:pt idx="1589">
                  <c:v>35.600000143051147</c:v>
                </c:pt>
                <c:pt idx="1590">
                  <c:v>35.600000143051147</c:v>
                </c:pt>
                <c:pt idx="1591">
                  <c:v>35.600000143051147</c:v>
                </c:pt>
                <c:pt idx="1592">
                  <c:v>35.600000143051147</c:v>
                </c:pt>
                <c:pt idx="1593">
                  <c:v>35.600000143051147</c:v>
                </c:pt>
                <c:pt idx="1594">
                  <c:v>35.600000143051147</c:v>
                </c:pt>
                <c:pt idx="1595">
                  <c:v>35.600000143051147</c:v>
                </c:pt>
                <c:pt idx="1596">
                  <c:v>35.600000143051147</c:v>
                </c:pt>
                <c:pt idx="1597">
                  <c:v>35.600000143051147</c:v>
                </c:pt>
                <c:pt idx="1598">
                  <c:v>35.600000143051147</c:v>
                </c:pt>
                <c:pt idx="1599">
                  <c:v>35.600000143051147</c:v>
                </c:pt>
                <c:pt idx="1600">
                  <c:v>35.600000143051147</c:v>
                </c:pt>
                <c:pt idx="1601">
                  <c:v>35.600000143051147</c:v>
                </c:pt>
                <c:pt idx="1602">
                  <c:v>35.600000143051147</c:v>
                </c:pt>
                <c:pt idx="1603">
                  <c:v>35.600000143051147</c:v>
                </c:pt>
                <c:pt idx="1604">
                  <c:v>35.600000143051147</c:v>
                </c:pt>
                <c:pt idx="1605">
                  <c:v>35.600000143051147</c:v>
                </c:pt>
                <c:pt idx="1606">
                  <c:v>35.600000143051147</c:v>
                </c:pt>
                <c:pt idx="1607">
                  <c:v>35.610000133514404</c:v>
                </c:pt>
                <c:pt idx="1608">
                  <c:v>35.610000133514404</c:v>
                </c:pt>
                <c:pt idx="1609">
                  <c:v>35.610000133514404</c:v>
                </c:pt>
                <c:pt idx="1610">
                  <c:v>35.610000133514404</c:v>
                </c:pt>
                <c:pt idx="1611">
                  <c:v>35.610000133514404</c:v>
                </c:pt>
                <c:pt idx="1612">
                  <c:v>35.610000133514404</c:v>
                </c:pt>
                <c:pt idx="1613">
                  <c:v>35.610000133514404</c:v>
                </c:pt>
                <c:pt idx="1614">
                  <c:v>35.610000133514404</c:v>
                </c:pt>
                <c:pt idx="1615">
                  <c:v>35.610000133514404</c:v>
                </c:pt>
                <c:pt idx="1616">
                  <c:v>35.610000133514404</c:v>
                </c:pt>
                <c:pt idx="1617">
                  <c:v>35.610000133514404</c:v>
                </c:pt>
                <c:pt idx="1618">
                  <c:v>35.610000133514404</c:v>
                </c:pt>
                <c:pt idx="1619">
                  <c:v>35.610000133514404</c:v>
                </c:pt>
                <c:pt idx="1620">
                  <c:v>35.610000133514404</c:v>
                </c:pt>
                <c:pt idx="1621">
                  <c:v>35.610000133514404</c:v>
                </c:pt>
                <c:pt idx="1622">
                  <c:v>35.610000133514404</c:v>
                </c:pt>
                <c:pt idx="1623">
                  <c:v>35.610000133514404</c:v>
                </c:pt>
                <c:pt idx="1624">
                  <c:v>35.610000133514404</c:v>
                </c:pt>
                <c:pt idx="1625">
                  <c:v>35.640000104904175</c:v>
                </c:pt>
                <c:pt idx="1626">
                  <c:v>35.660000085830688</c:v>
                </c:pt>
                <c:pt idx="1627">
                  <c:v>35.680000066757202</c:v>
                </c:pt>
                <c:pt idx="1628">
                  <c:v>35.710000038146973</c:v>
                </c:pt>
                <c:pt idx="1629">
                  <c:v>35.730000019073486</c:v>
                </c:pt>
                <c:pt idx="1630">
                  <c:v>35.75</c:v>
                </c:pt>
                <c:pt idx="1631">
                  <c:v>35.770000219345093</c:v>
                </c:pt>
                <c:pt idx="1632">
                  <c:v>35.800000190734863</c:v>
                </c:pt>
                <c:pt idx="1633">
                  <c:v>35.820000171661377</c:v>
                </c:pt>
                <c:pt idx="1634">
                  <c:v>35.840000152587891</c:v>
                </c:pt>
                <c:pt idx="1635">
                  <c:v>35.870000123977661</c:v>
                </c:pt>
                <c:pt idx="1636">
                  <c:v>35.890000104904175</c:v>
                </c:pt>
                <c:pt idx="1637">
                  <c:v>35.910000085830688</c:v>
                </c:pt>
                <c:pt idx="1638">
                  <c:v>35.930000066757202</c:v>
                </c:pt>
                <c:pt idx="1639">
                  <c:v>35.960000038146973</c:v>
                </c:pt>
                <c:pt idx="1640">
                  <c:v>35.980000019073486</c:v>
                </c:pt>
                <c:pt idx="1641">
                  <c:v>36</c:v>
                </c:pt>
                <c:pt idx="1642">
                  <c:v>36.03000020980835</c:v>
                </c:pt>
                <c:pt idx="1643">
                  <c:v>36.050000190734863</c:v>
                </c:pt>
                <c:pt idx="1644">
                  <c:v>36.070000171661377</c:v>
                </c:pt>
                <c:pt idx="1645">
                  <c:v>36.100000143051147</c:v>
                </c:pt>
                <c:pt idx="1646">
                  <c:v>36.120000123977661</c:v>
                </c:pt>
                <c:pt idx="1647">
                  <c:v>36.140000104904175</c:v>
                </c:pt>
                <c:pt idx="1648">
                  <c:v>36.160000085830688</c:v>
                </c:pt>
                <c:pt idx="1649">
                  <c:v>36.190000057220459</c:v>
                </c:pt>
                <c:pt idx="1650">
                  <c:v>36.210000038146973</c:v>
                </c:pt>
                <c:pt idx="1651">
                  <c:v>36.230000019073486</c:v>
                </c:pt>
                <c:pt idx="1652">
                  <c:v>36.260000228881836</c:v>
                </c:pt>
                <c:pt idx="1653">
                  <c:v>36.28000020980835</c:v>
                </c:pt>
                <c:pt idx="1654">
                  <c:v>36.300000190734863</c:v>
                </c:pt>
                <c:pt idx="1655">
                  <c:v>36.320000171661377</c:v>
                </c:pt>
                <c:pt idx="1656">
                  <c:v>36.350000143051147</c:v>
                </c:pt>
                <c:pt idx="1657">
                  <c:v>36.370000123977661</c:v>
                </c:pt>
                <c:pt idx="1658">
                  <c:v>36.390000104904175</c:v>
                </c:pt>
                <c:pt idx="1659">
                  <c:v>36.420000076293945</c:v>
                </c:pt>
                <c:pt idx="1660">
                  <c:v>36.440000057220459</c:v>
                </c:pt>
                <c:pt idx="1661">
                  <c:v>36.460000038146973</c:v>
                </c:pt>
                <c:pt idx="1662">
                  <c:v>36.490000009536743</c:v>
                </c:pt>
                <c:pt idx="1663">
                  <c:v>36.510000228881836</c:v>
                </c:pt>
                <c:pt idx="1664">
                  <c:v>36.53000020980835</c:v>
                </c:pt>
                <c:pt idx="1665">
                  <c:v>36.550000190734863</c:v>
                </c:pt>
                <c:pt idx="1666">
                  <c:v>36.580000162124634</c:v>
                </c:pt>
                <c:pt idx="1667">
                  <c:v>36.600000143051147</c:v>
                </c:pt>
                <c:pt idx="1668">
                  <c:v>36.620000123977661</c:v>
                </c:pt>
                <c:pt idx="1669">
                  <c:v>36.650000095367432</c:v>
                </c:pt>
                <c:pt idx="1670">
                  <c:v>36.670000076293945</c:v>
                </c:pt>
                <c:pt idx="1671">
                  <c:v>36.690000057220459</c:v>
                </c:pt>
                <c:pt idx="1672">
                  <c:v>36.710000038146973</c:v>
                </c:pt>
                <c:pt idx="1673">
                  <c:v>36.740000009536743</c:v>
                </c:pt>
                <c:pt idx="1674">
                  <c:v>36.760000228881836</c:v>
                </c:pt>
                <c:pt idx="1675">
                  <c:v>36.78000020980835</c:v>
                </c:pt>
                <c:pt idx="1676">
                  <c:v>36.800000190734863</c:v>
                </c:pt>
                <c:pt idx="1677">
                  <c:v>36.830000162124634</c:v>
                </c:pt>
                <c:pt idx="1678">
                  <c:v>36.850000143051147</c:v>
                </c:pt>
                <c:pt idx="1679">
                  <c:v>36.870000123977661</c:v>
                </c:pt>
                <c:pt idx="1680">
                  <c:v>36.900000095367432</c:v>
                </c:pt>
                <c:pt idx="1681">
                  <c:v>36.920000076293945</c:v>
                </c:pt>
                <c:pt idx="1682">
                  <c:v>36.940000057220459</c:v>
                </c:pt>
                <c:pt idx="1683">
                  <c:v>36.960000038146973</c:v>
                </c:pt>
                <c:pt idx="1684">
                  <c:v>36.990000009536743</c:v>
                </c:pt>
                <c:pt idx="1685">
                  <c:v>37.010000228881836</c:v>
                </c:pt>
                <c:pt idx="1686">
                  <c:v>37.03000020980835</c:v>
                </c:pt>
                <c:pt idx="1687">
                  <c:v>37.050000190734863</c:v>
                </c:pt>
                <c:pt idx="1688">
                  <c:v>37.080000162124634</c:v>
                </c:pt>
                <c:pt idx="1689">
                  <c:v>37.100000143051147</c:v>
                </c:pt>
                <c:pt idx="1690">
                  <c:v>37.120000123977661</c:v>
                </c:pt>
                <c:pt idx="1691">
                  <c:v>37.150000095367432</c:v>
                </c:pt>
                <c:pt idx="1692">
                  <c:v>37.170000076293945</c:v>
                </c:pt>
                <c:pt idx="1693">
                  <c:v>37.190000057220459</c:v>
                </c:pt>
                <c:pt idx="1694">
                  <c:v>37.210000038146973</c:v>
                </c:pt>
                <c:pt idx="1695">
                  <c:v>37.240000009536743</c:v>
                </c:pt>
                <c:pt idx="1696">
                  <c:v>37.260000228881836</c:v>
                </c:pt>
                <c:pt idx="1697">
                  <c:v>37.28000020980835</c:v>
                </c:pt>
                <c:pt idx="1698">
                  <c:v>37.31000018119812</c:v>
                </c:pt>
                <c:pt idx="1699">
                  <c:v>37.330000162124634</c:v>
                </c:pt>
                <c:pt idx="1700">
                  <c:v>37.350000143051147</c:v>
                </c:pt>
                <c:pt idx="1701">
                  <c:v>37.380000114440918</c:v>
                </c:pt>
                <c:pt idx="1702">
                  <c:v>37.400000095367432</c:v>
                </c:pt>
                <c:pt idx="1703">
                  <c:v>37.420000076293945</c:v>
                </c:pt>
                <c:pt idx="1704">
                  <c:v>37.440000057220459</c:v>
                </c:pt>
                <c:pt idx="1705">
                  <c:v>37.470000028610229</c:v>
                </c:pt>
                <c:pt idx="1706">
                  <c:v>37.490000009536743</c:v>
                </c:pt>
                <c:pt idx="1707">
                  <c:v>37.510000228881836</c:v>
                </c:pt>
                <c:pt idx="1708">
                  <c:v>37.540000200271606</c:v>
                </c:pt>
                <c:pt idx="1709">
                  <c:v>37.56000018119812</c:v>
                </c:pt>
                <c:pt idx="1710">
                  <c:v>37.580000162124634</c:v>
                </c:pt>
                <c:pt idx="1711">
                  <c:v>37.600000143051147</c:v>
                </c:pt>
                <c:pt idx="1712">
                  <c:v>37.630000114440918</c:v>
                </c:pt>
                <c:pt idx="1713">
                  <c:v>37.650000095367432</c:v>
                </c:pt>
                <c:pt idx="1714">
                  <c:v>37.670000076293945</c:v>
                </c:pt>
                <c:pt idx="1715">
                  <c:v>37.700000047683716</c:v>
                </c:pt>
                <c:pt idx="1716">
                  <c:v>37.720000028610229</c:v>
                </c:pt>
                <c:pt idx="1717">
                  <c:v>37.740000009536743</c:v>
                </c:pt>
                <c:pt idx="1718">
                  <c:v>37.770000219345093</c:v>
                </c:pt>
                <c:pt idx="1719">
                  <c:v>37.790000200271606</c:v>
                </c:pt>
                <c:pt idx="1720">
                  <c:v>37.81000018119812</c:v>
                </c:pt>
                <c:pt idx="1721">
                  <c:v>37.830000162124634</c:v>
                </c:pt>
                <c:pt idx="1722">
                  <c:v>37.860000133514404</c:v>
                </c:pt>
                <c:pt idx="1723">
                  <c:v>37.880000114440918</c:v>
                </c:pt>
                <c:pt idx="1724">
                  <c:v>37.900000095367432</c:v>
                </c:pt>
                <c:pt idx="1725">
                  <c:v>37.930000066757202</c:v>
                </c:pt>
                <c:pt idx="1726">
                  <c:v>37.950000047683716</c:v>
                </c:pt>
                <c:pt idx="1727">
                  <c:v>37.970000028610229</c:v>
                </c:pt>
                <c:pt idx="1728">
                  <c:v>37.990000009536743</c:v>
                </c:pt>
                <c:pt idx="1729">
                  <c:v>38.020000219345093</c:v>
                </c:pt>
                <c:pt idx="1730">
                  <c:v>38.040000200271606</c:v>
                </c:pt>
                <c:pt idx="1731">
                  <c:v>38.06000018119812</c:v>
                </c:pt>
                <c:pt idx="1732">
                  <c:v>38.090000152587891</c:v>
                </c:pt>
                <c:pt idx="1733">
                  <c:v>38.110000133514404</c:v>
                </c:pt>
                <c:pt idx="1734">
                  <c:v>38.130000114440918</c:v>
                </c:pt>
                <c:pt idx="1735">
                  <c:v>38.160000085830688</c:v>
                </c:pt>
                <c:pt idx="1736">
                  <c:v>38.180000066757202</c:v>
                </c:pt>
                <c:pt idx="1737">
                  <c:v>38.200000047683716</c:v>
                </c:pt>
                <c:pt idx="1738">
                  <c:v>38.220000028610229</c:v>
                </c:pt>
                <c:pt idx="1739">
                  <c:v>38.25</c:v>
                </c:pt>
                <c:pt idx="1740">
                  <c:v>38.270000219345093</c:v>
                </c:pt>
                <c:pt idx="1741">
                  <c:v>38.290000200271606</c:v>
                </c:pt>
                <c:pt idx="1742">
                  <c:v>38.320000171661377</c:v>
                </c:pt>
                <c:pt idx="1743">
                  <c:v>38.340000152587891</c:v>
                </c:pt>
                <c:pt idx="1744">
                  <c:v>38.360000133514404</c:v>
                </c:pt>
                <c:pt idx="1745">
                  <c:v>38.380000114440918</c:v>
                </c:pt>
                <c:pt idx="1746">
                  <c:v>38.410000085830688</c:v>
                </c:pt>
                <c:pt idx="1747">
                  <c:v>38.430000066757202</c:v>
                </c:pt>
                <c:pt idx="1748">
                  <c:v>38.450000047683716</c:v>
                </c:pt>
                <c:pt idx="1749">
                  <c:v>38.480000019073486</c:v>
                </c:pt>
                <c:pt idx="1750">
                  <c:v>38.5</c:v>
                </c:pt>
                <c:pt idx="1751">
                  <c:v>38.520000219345093</c:v>
                </c:pt>
                <c:pt idx="1752">
                  <c:v>38.550000190734863</c:v>
                </c:pt>
                <c:pt idx="1753">
                  <c:v>38.570000171661377</c:v>
                </c:pt>
                <c:pt idx="1754">
                  <c:v>38.590000152587891</c:v>
                </c:pt>
                <c:pt idx="1755">
                  <c:v>38.610000133514404</c:v>
                </c:pt>
                <c:pt idx="1756">
                  <c:v>38.640000104904175</c:v>
                </c:pt>
                <c:pt idx="1757">
                  <c:v>38.660000085830688</c:v>
                </c:pt>
                <c:pt idx="1758">
                  <c:v>38.680000066757202</c:v>
                </c:pt>
                <c:pt idx="1759">
                  <c:v>38.710000038146973</c:v>
                </c:pt>
                <c:pt idx="1760">
                  <c:v>38.730000019073486</c:v>
                </c:pt>
                <c:pt idx="1761">
                  <c:v>38.75</c:v>
                </c:pt>
                <c:pt idx="1762">
                  <c:v>38.770000219345093</c:v>
                </c:pt>
                <c:pt idx="1763">
                  <c:v>38.800000190734863</c:v>
                </c:pt>
                <c:pt idx="1764">
                  <c:v>38.820000171661377</c:v>
                </c:pt>
                <c:pt idx="1765">
                  <c:v>38.840000152587891</c:v>
                </c:pt>
                <c:pt idx="1766">
                  <c:v>38.860000133514404</c:v>
                </c:pt>
                <c:pt idx="1767">
                  <c:v>38.890000104904175</c:v>
                </c:pt>
                <c:pt idx="1768">
                  <c:v>38.910000085830688</c:v>
                </c:pt>
                <c:pt idx="1769">
                  <c:v>38.930000066757202</c:v>
                </c:pt>
                <c:pt idx="1770">
                  <c:v>38.960000038146973</c:v>
                </c:pt>
                <c:pt idx="1771">
                  <c:v>38.980000019073486</c:v>
                </c:pt>
                <c:pt idx="1772">
                  <c:v>39</c:v>
                </c:pt>
                <c:pt idx="1773">
                  <c:v>39.020000219345093</c:v>
                </c:pt>
                <c:pt idx="1774">
                  <c:v>39.050000190734863</c:v>
                </c:pt>
                <c:pt idx="1775">
                  <c:v>39.070000171661377</c:v>
                </c:pt>
                <c:pt idx="1776">
                  <c:v>39.090000152587891</c:v>
                </c:pt>
                <c:pt idx="1777">
                  <c:v>39.110000133514404</c:v>
                </c:pt>
                <c:pt idx="1778">
                  <c:v>39.140000104904175</c:v>
                </c:pt>
                <c:pt idx="1779">
                  <c:v>39.160000085830688</c:v>
                </c:pt>
                <c:pt idx="1780">
                  <c:v>39.180000066757202</c:v>
                </c:pt>
                <c:pt idx="1781">
                  <c:v>39.210000038146973</c:v>
                </c:pt>
                <c:pt idx="1782">
                  <c:v>39.230000019073486</c:v>
                </c:pt>
                <c:pt idx="1783">
                  <c:v>39.25</c:v>
                </c:pt>
                <c:pt idx="1784">
                  <c:v>39.270000219345093</c:v>
                </c:pt>
                <c:pt idx="1785">
                  <c:v>39.300000190734863</c:v>
                </c:pt>
                <c:pt idx="1786">
                  <c:v>39.320000171661377</c:v>
                </c:pt>
                <c:pt idx="1787">
                  <c:v>39.340000152587891</c:v>
                </c:pt>
                <c:pt idx="1788">
                  <c:v>39.370000123977661</c:v>
                </c:pt>
                <c:pt idx="1789">
                  <c:v>39.390000104904175</c:v>
                </c:pt>
                <c:pt idx="1790">
                  <c:v>39.410000085830688</c:v>
                </c:pt>
                <c:pt idx="1791">
                  <c:v>39.440000057220459</c:v>
                </c:pt>
                <c:pt idx="1792">
                  <c:v>39.460000038146973</c:v>
                </c:pt>
                <c:pt idx="1793">
                  <c:v>39.480000019073486</c:v>
                </c:pt>
                <c:pt idx="1794">
                  <c:v>39.5</c:v>
                </c:pt>
                <c:pt idx="1795">
                  <c:v>39.53000020980835</c:v>
                </c:pt>
                <c:pt idx="1796">
                  <c:v>39.550000190734863</c:v>
                </c:pt>
                <c:pt idx="1797">
                  <c:v>39.570000171661377</c:v>
                </c:pt>
                <c:pt idx="1798">
                  <c:v>39.600000143051147</c:v>
                </c:pt>
                <c:pt idx="1799">
                  <c:v>39.620000123977661</c:v>
                </c:pt>
                <c:pt idx="1800">
                  <c:v>39.640000104904175</c:v>
                </c:pt>
                <c:pt idx="1801">
                  <c:v>39.660000085830688</c:v>
                </c:pt>
                <c:pt idx="1802">
                  <c:v>39.690000057220459</c:v>
                </c:pt>
                <c:pt idx="1803">
                  <c:v>39.710000038146973</c:v>
                </c:pt>
                <c:pt idx="1804">
                  <c:v>39.730000019073486</c:v>
                </c:pt>
                <c:pt idx="1805">
                  <c:v>39.760000228881836</c:v>
                </c:pt>
                <c:pt idx="1806">
                  <c:v>39.78000020980835</c:v>
                </c:pt>
                <c:pt idx="1807">
                  <c:v>39.800000190734863</c:v>
                </c:pt>
                <c:pt idx="1808">
                  <c:v>39.830000162124634</c:v>
                </c:pt>
                <c:pt idx="1809">
                  <c:v>39.850000143051147</c:v>
                </c:pt>
                <c:pt idx="1810">
                  <c:v>39.870000123977661</c:v>
                </c:pt>
                <c:pt idx="1811">
                  <c:v>39.890000104904175</c:v>
                </c:pt>
                <c:pt idx="1812">
                  <c:v>39.920000076293945</c:v>
                </c:pt>
                <c:pt idx="1813">
                  <c:v>39.940000057220459</c:v>
                </c:pt>
                <c:pt idx="1814">
                  <c:v>39.960000038146973</c:v>
                </c:pt>
                <c:pt idx="1815">
                  <c:v>39.990000009536743</c:v>
                </c:pt>
                <c:pt idx="1816">
                  <c:v>40.010000228881836</c:v>
                </c:pt>
                <c:pt idx="1817">
                  <c:v>40.03000020980835</c:v>
                </c:pt>
                <c:pt idx="1818">
                  <c:v>40.050000190734863</c:v>
                </c:pt>
                <c:pt idx="1819">
                  <c:v>40.080000162124634</c:v>
                </c:pt>
                <c:pt idx="1820">
                  <c:v>40.100000143051147</c:v>
                </c:pt>
                <c:pt idx="1821">
                  <c:v>40.120000123977661</c:v>
                </c:pt>
                <c:pt idx="1822">
                  <c:v>40.150000095367432</c:v>
                </c:pt>
                <c:pt idx="1823">
                  <c:v>40.170000076293945</c:v>
                </c:pt>
                <c:pt idx="1824">
                  <c:v>40.190000057220459</c:v>
                </c:pt>
                <c:pt idx="1825">
                  <c:v>40.220000028610229</c:v>
                </c:pt>
                <c:pt idx="1826">
                  <c:v>40.240000009536743</c:v>
                </c:pt>
                <c:pt idx="1827">
                  <c:v>40.260000228881836</c:v>
                </c:pt>
                <c:pt idx="1828">
                  <c:v>40.28000020980835</c:v>
                </c:pt>
                <c:pt idx="1829">
                  <c:v>40.31000018119812</c:v>
                </c:pt>
                <c:pt idx="1830">
                  <c:v>40.330000162124634</c:v>
                </c:pt>
                <c:pt idx="1831">
                  <c:v>40.350000143051147</c:v>
                </c:pt>
                <c:pt idx="1832">
                  <c:v>40.380000114440918</c:v>
                </c:pt>
                <c:pt idx="1833">
                  <c:v>40.400000095367432</c:v>
                </c:pt>
                <c:pt idx="1834">
                  <c:v>40.420000076293945</c:v>
                </c:pt>
                <c:pt idx="1835">
                  <c:v>40.440000057220459</c:v>
                </c:pt>
                <c:pt idx="1836">
                  <c:v>40.470000028610229</c:v>
                </c:pt>
                <c:pt idx="1837">
                  <c:v>40.490000009536743</c:v>
                </c:pt>
                <c:pt idx="1838">
                  <c:v>40.510000228881836</c:v>
                </c:pt>
                <c:pt idx="1839">
                  <c:v>40.540000200271606</c:v>
                </c:pt>
                <c:pt idx="1840">
                  <c:v>40.56000018119812</c:v>
                </c:pt>
                <c:pt idx="1841">
                  <c:v>40.580000162124634</c:v>
                </c:pt>
                <c:pt idx="1842">
                  <c:v>40.610000133514404</c:v>
                </c:pt>
                <c:pt idx="1843">
                  <c:v>41.210000038146973</c:v>
                </c:pt>
                <c:pt idx="1844">
                  <c:v>41.210000038146973</c:v>
                </c:pt>
                <c:pt idx="1845">
                  <c:v>41.210000038146973</c:v>
                </c:pt>
                <c:pt idx="1846">
                  <c:v>41.210000038146973</c:v>
                </c:pt>
                <c:pt idx="1847">
                  <c:v>41.220000028610229</c:v>
                </c:pt>
                <c:pt idx="1848">
                  <c:v>41.220000028610229</c:v>
                </c:pt>
                <c:pt idx="1849">
                  <c:v>41.220000028610229</c:v>
                </c:pt>
                <c:pt idx="1850">
                  <c:v>41.220000028610229</c:v>
                </c:pt>
                <c:pt idx="1851">
                  <c:v>41.220000028610229</c:v>
                </c:pt>
                <c:pt idx="1852">
                  <c:v>41.220000028610229</c:v>
                </c:pt>
                <c:pt idx="1853">
                  <c:v>41.220000028610229</c:v>
                </c:pt>
                <c:pt idx="1854">
                  <c:v>41.220000028610229</c:v>
                </c:pt>
                <c:pt idx="1855">
                  <c:v>41.220000028610229</c:v>
                </c:pt>
                <c:pt idx="1856">
                  <c:v>41.220000028610229</c:v>
                </c:pt>
                <c:pt idx="1857">
                  <c:v>41.220000028610229</c:v>
                </c:pt>
                <c:pt idx="1858">
                  <c:v>41.220000028610229</c:v>
                </c:pt>
                <c:pt idx="1859">
                  <c:v>41.220000028610229</c:v>
                </c:pt>
                <c:pt idx="1860">
                  <c:v>41.220000028610229</c:v>
                </c:pt>
                <c:pt idx="1861">
                  <c:v>41.220000028610229</c:v>
                </c:pt>
                <c:pt idx="1862">
                  <c:v>41.220000028610229</c:v>
                </c:pt>
                <c:pt idx="1863">
                  <c:v>41.220000028610229</c:v>
                </c:pt>
                <c:pt idx="1864">
                  <c:v>41.220000028610229</c:v>
                </c:pt>
                <c:pt idx="1865">
                  <c:v>41.220000028610229</c:v>
                </c:pt>
                <c:pt idx="1866">
                  <c:v>41.220000028610229</c:v>
                </c:pt>
                <c:pt idx="1867">
                  <c:v>41.220000028610229</c:v>
                </c:pt>
                <c:pt idx="1868">
                  <c:v>41.220000028610229</c:v>
                </c:pt>
                <c:pt idx="1869">
                  <c:v>41.220000028610229</c:v>
                </c:pt>
                <c:pt idx="1870">
                  <c:v>41.240000009536743</c:v>
                </c:pt>
                <c:pt idx="1871">
                  <c:v>41.270000219345093</c:v>
                </c:pt>
                <c:pt idx="1872">
                  <c:v>41.290000200271606</c:v>
                </c:pt>
                <c:pt idx="1873">
                  <c:v>41.31000018119812</c:v>
                </c:pt>
                <c:pt idx="1874">
                  <c:v>41.330000162124634</c:v>
                </c:pt>
                <c:pt idx="1875">
                  <c:v>41.360000133514404</c:v>
                </c:pt>
                <c:pt idx="1876">
                  <c:v>41.380000114440918</c:v>
                </c:pt>
                <c:pt idx="1877">
                  <c:v>41.400000095367432</c:v>
                </c:pt>
                <c:pt idx="1878">
                  <c:v>41.430000066757202</c:v>
                </c:pt>
                <c:pt idx="1879">
                  <c:v>41.450000047683716</c:v>
                </c:pt>
                <c:pt idx="1880">
                  <c:v>41.470000028610229</c:v>
                </c:pt>
                <c:pt idx="1881">
                  <c:v>41.490000009536743</c:v>
                </c:pt>
                <c:pt idx="1882">
                  <c:v>41.520000219345093</c:v>
                </c:pt>
                <c:pt idx="1883">
                  <c:v>41.540000200271606</c:v>
                </c:pt>
                <c:pt idx="1884">
                  <c:v>41.56000018119812</c:v>
                </c:pt>
                <c:pt idx="1885">
                  <c:v>41.590000152587891</c:v>
                </c:pt>
                <c:pt idx="1886">
                  <c:v>41.610000133514404</c:v>
                </c:pt>
                <c:pt idx="1887">
                  <c:v>41.630000114440918</c:v>
                </c:pt>
                <c:pt idx="1888">
                  <c:v>41.660000085830688</c:v>
                </c:pt>
                <c:pt idx="1889">
                  <c:v>41.680000066757202</c:v>
                </c:pt>
                <c:pt idx="1890">
                  <c:v>41.700000047683716</c:v>
                </c:pt>
                <c:pt idx="1891">
                  <c:v>41.720000028610229</c:v>
                </c:pt>
                <c:pt idx="1892">
                  <c:v>41.75</c:v>
                </c:pt>
                <c:pt idx="1893">
                  <c:v>41.770000219345093</c:v>
                </c:pt>
                <c:pt idx="1894">
                  <c:v>41.790000200271606</c:v>
                </c:pt>
                <c:pt idx="1895">
                  <c:v>41.820000171661377</c:v>
                </c:pt>
                <c:pt idx="1896">
                  <c:v>41.840000152587891</c:v>
                </c:pt>
                <c:pt idx="1897">
                  <c:v>41.860000133514404</c:v>
                </c:pt>
                <c:pt idx="1898">
                  <c:v>41.880000114440918</c:v>
                </c:pt>
                <c:pt idx="1899">
                  <c:v>41.910000085830688</c:v>
                </c:pt>
                <c:pt idx="1900">
                  <c:v>41.930000066757202</c:v>
                </c:pt>
                <c:pt idx="1901">
                  <c:v>41.950000047683716</c:v>
                </c:pt>
                <c:pt idx="1902">
                  <c:v>41.980000019073486</c:v>
                </c:pt>
                <c:pt idx="1903">
                  <c:v>42</c:v>
                </c:pt>
                <c:pt idx="1904">
                  <c:v>42.020000219345093</c:v>
                </c:pt>
                <c:pt idx="1905">
                  <c:v>42.050000190734863</c:v>
                </c:pt>
                <c:pt idx="1906">
                  <c:v>42.070000171661377</c:v>
                </c:pt>
                <c:pt idx="1907">
                  <c:v>42.090000152587891</c:v>
                </c:pt>
                <c:pt idx="1908">
                  <c:v>42.110000133514404</c:v>
                </c:pt>
                <c:pt idx="1909">
                  <c:v>42.140000104904175</c:v>
                </c:pt>
                <c:pt idx="1910">
                  <c:v>42.160000085830688</c:v>
                </c:pt>
                <c:pt idx="1911">
                  <c:v>42.180000066757202</c:v>
                </c:pt>
                <c:pt idx="1912">
                  <c:v>42.210000038146973</c:v>
                </c:pt>
                <c:pt idx="1913">
                  <c:v>42.230000019073486</c:v>
                </c:pt>
                <c:pt idx="1914">
                  <c:v>42.25</c:v>
                </c:pt>
                <c:pt idx="1915">
                  <c:v>42.270000219345093</c:v>
                </c:pt>
                <c:pt idx="1916">
                  <c:v>42.300000190734863</c:v>
                </c:pt>
                <c:pt idx="1917">
                  <c:v>42.320000171661377</c:v>
                </c:pt>
                <c:pt idx="1918">
                  <c:v>42.340000152587891</c:v>
                </c:pt>
                <c:pt idx="1919">
                  <c:v>42.370000123977661</c:v>
                </c:pt>
                <c:pt idx="1920">
                  <c:v>42.390000104904175</c:v>
                </c:pt>
                <c:pt idx="1921">
                  <c:v>42.410000085830688</c:v>
                </c:pt>
                <c:pt idx="1922">
                  <c:v>42.440000057220459</c:v>
                </c:pt>
                <c:pt idx="1923">
                  <c:v>42.460000038146973</c:v>
                </c:pt>
                <c:pt idx="1924">
                  <c:v>42.480000019073486</c:v>
                </c:pt>
                <c:pt idx="1925">
                  <c:v>42.5</c:v>
                </c:pt>
                <c:pt idx="1926">
                  <c:v>42.53000020980835</c:v>
                </c:pt>
                <c:pt idx="1927">
                  <c:v>42.550000190734863</c:v>
                </c:pt>
                <c:pt idx="1928">
                  <c:v>42.570000171661377</c:v>
                </c:pt>
                <c:pt idx="1929">
                  <c:v>42.600000143051147</c:v>
                </c:pt>
                <c:pt idx="1930">
                  <c:v>42.620000123977661</c:v>
                </c:pt>
                <c:pt idx="1931">
                  <c:v>42.640000104904175</c:v>
                </c:pt>
                <c:pt idx="1932">
                  <c:v>42.660000085830688</c:v>
                </c:pt>
                <c:pt idx="1933">
                  <c:v>42.690000057220459</c:v>
                </c:pt>
                <c:pt idx="1934">
                  <c:v>42.710000038146973</c:v>
                </c:pt>
                <c:pt idx="1935">
                  <c:v>42.730000019073486</c:v>
                </c:pt>
                <c:pt idx="1936">
                  <c:v>42.760000228881836</c:v>
                </c:pt>
                <c:pt idx="1937">
                  <c:v>42.78000020980835</c:v>
                </c:pt>
                <c:pt idx="1938">
                  <c:v>42.800000190734863</c:v>
                </c:pt>
                <c:pt idx="1939">
                  <c:v>42.830000162124634</c:v>
                </c:pt>
                <c:pt idx="1940">
                  <c:v>42.850000143051147</c:v>
                </c:pt>
                <c:pt idx="1941">
                  <c:v>42.870000123977661</c:v>
                </c:pt>
                <c:pt idx="1942">
                  <c:v>42.890000104904175</c:v>
                </c:pt>
                <c:pt idx="1943">
                  <c:v>42.920000076293945</c:v>
                </c:pt>
                <c:pt idx="1944">
                  <c:v>42.940000057220459</c:v>
                </c:pt>
                <c:pt idx="1945">
                  <c:v>42.960000038146973</c:v>
                </c:pt>
                <c:pt idx="1946">
                  <c:v>42.990000009536743</c:v>
                </c:pt>
                <c:pt idx="1947">
                  <c:v>43.010000228881836</c:v>
                </c:pt>
                <c:pt idx="1948">
                  <c:v>43.03000020980835</c:v>
                </c:pt>
                <c:pt idx="1949">
                  <c:v>43.050000190734863</c:v>
                </c:pt>
                <c:pt idx="1950">
                  <c:v>43.080000162124634</c:v>
                </c:pt>
                <c:pt idx="1951">
                  <c:v>43.100000143051147</c:v>
                </c:pt>
                <c:pt idx="1952">
                  <c:v>43.120000123977661</c:v>
                </c:pt>
                <c:pt idx="1953">
                  <c:v>43.140000104904175</c:v>
                </c:pt>
                <c:pt idx="1954">
                  <c:v>43.170000076293945</c:v>
                </c:pt>
                <c:pt idx="1955">
                  <c:v>43.190000057220459</c:v>
                </c:pt>
                <c:pt idx="1956">
                  <c:v>43.210000038146973</c:v>
                </c:pt>
                <c:pt idx="1957">
                  <c:v>43.230000019073486</c:v>
                </c:pt>
                <c:pt idx="1958">
                  <c:v>43.260000228881836</c:v>
                </c:pt>
                <c:pt idx="1959">
                  <c:v>43.28000020980835</c:v>
                </c:pt>
                <c:pt idx="1960">
                  <c:v>43.300000190734863</c:v>
                </c:pt>
                <c:pt idx="1961">
                  <c:v>43.330000162124634</c:v>
                </c:pt>
                <c:pt idx="1962">
                  <c:v>43.350000143051147</c:v>
                </c:pt>
                <c:pt idx="1963">
                  <c:v>43.370000123977661</c:v>
                </c:pt>
                <c:pt idx="1964">
                  <c:v>43.390000104904175</c:v>
                </c:pt>
                <c:pt idx="1965">
                  <c:v>43.420000076293945</c:v>
                </c:pt>
                <c:pt idx="1966">
                  <c:v>43.440000057220459</c:v>
                </c:pt>
                <c:pt idx="1967">
                  <c:v>43.460000038146973</c:v>
                </c:pt>
                <c:pt idx="1968">
                  <c:v>43.490000009536743</c:v>
                </c:pt>
                <c:pt idx="1969">
                  <c:v>43.510000228881836</c:v>
                </c:pt>
                <c:pt idx="1970">
                  <c:v>43.53000020980835</c:v>
                </c:pt>
                <c:pt idx="1971">
                  <c:v>43.550000190734863</c:v>
                </c:pt>
                <c:pt idx="1972">
                  <c:v>43.580000162124634</c:v>
                </c:pt>
                <c:pt idx="1973">
                  <c:v>43.600000143051147</c:v>
                </c:pt>
                <c:pt idx="1974">
                  <c:v>43.620000123977661</c:v>
                </c:pt>
                <c:pt idx="1975">
                  <c:v>43.650000095367432</c:v>
                </c:pt>
                <c:pt idx="1976">
                  <c:v>43.670000076293945</c:v>
                </c:pt>
                <c:pt idx="1977">
                  <c:v>43.690000057220459</c:v>
                </c:pt>
                <c:pt idx="1978">
                  <c:v>43.720000028610229</c:v>
                </c:pt>
                <c:pt idx="1979">
                  <c:v>43.740000009536743</c:v>
                </c:pt>
                <c:pt idx="1980">
                  <c:v>43.760000228881836</c:v>
                </c:pt>
                <c:pt idx="1981">
                  <c:v>43.78000020980835</c:v>
                </c:pt>
                <c:pt idx="1982">
                  <c:v>43.81000018119812</c:v>
                </c:pt>
                <c:pt idx="1983">
                  <c:v>43.830000162124634</c:v>
                </c:pt>
                <c:pt idx="1984">
                  <c:v>43.850000143051147</c:v>
                </c:pt>
                <c:pt idx="1985">
                  <c:v>43.880000114440918</c:v>
                </c:pt>
                <c:pt idx="1986">
                  <c:v>43.900000095367432</c:v>
                </c:pt>
                <c:pt idx="1987">
                  <c:v>43.920000076293945</c:v>
                </c:pt>
                <c:pt idx="1988">
                  <c:v>43.940000057220459</c:v>
                </c:pt>
                <c:pt idx="1989">
                  <c:v>43.970000028610229</c:v>
                </c:pt>
                <c:pt idx="1990">
                  <c:v>43.990000009536743</c:v>
                </c:pt>
                <c:pt idx="1991">
                  <c:v>44.010000228881836</c:v>
                </c:pt>
                <c:pt idx="1992">
                  <c:v>44.040000200271606</c:v>
                </c:pt>
                <c:pt idx="1993">
                  <c:v>44.06000018119812</c:v>
                </c:pt>
                <c:pt idx="1994">
                  <c:v>44.080000162124634</c:v>
                </c:pt>
                <c:pt idx="1995">
                  <c:v>44.110000133514404</c:v>
                </c:pt>
                <c:pt idx="1996">
                  <c:v>44.130000114440918</c:v>
                </c:pt>
                <c:pt idx="1997">
                  <c:v>44.150000095367432</c:v>
                </c:pt>
                <c:pt idx="1998">
                  <c:v>44.170000076293945</c:v>
                </c:pt>
                <c:pt idx="1999">
                  <c:v>44.200000047683716</c:v>
                </c:pt>
                <c:pt idx="2000">
                  <c:v>44.220000028610229</c:v>
                </c:pt>
                <c:pt idx="2001">
                  <c:v>44.240000009536743</c:v>
                </c:pt>
                <c:pt idx="2002">
                  <c:v>44.270000219345093</c:v>
                </c:pt>
                <c:pt idx="2003">
                  <c:v>44.290000200271606</c:v>
                </c:pt>
                <c:pt idx="2004">
                  <c:v>44.31000018119812</c:v>
                </c:pt>
                <c:pt idx="2005">
                  <c:v>44.330000162124634</c:v>
                </c:pt>
                <c:pt idx="2006">
                  <c:v>44.360000133514404</c:v>
                </c:pt>
                <c:pt idx="2007">
                  <c:v>44.380000114440918</c:v>
                </c:pt>
                <c:pt idx="2008">
                  <c:v>44.400000095367432</c:v>
                </c:pt>
                <c:pt idx="2009">
                  <c:v>44.430000066757202</c:v>
                </c:pt>
                <c:pt idx="2010">
                  <c:v>44.450000047683716</c:v>
                </c:pt>
                <c:pt idx="2011">
                  <c:v>44.470000028610229</c:v>
                </c:pt>
                <c:pt idx="2012">
                  <c:v>44.5</c:v>
                </c:pt>
                <c:pt idx="2013">
                  <c:v>44.520000219345093</c:v>
                </c:pt>
                <c:pt idx="2014">
                  <c:v>44.540000200271606</c:v>
                </c:pt>
                <c:pt idx="2015">
                  <c:v>44.56000018119812</c:v>
                </c:pt>
                <c:pt idx="2016">
                  <c:v>44.590000152587891</c:v>
                </c:pt>
                <c:pt idx="2017">
                  <c:v>44.610000133514404</c:v>
                </c:pt>
                <c:pt idx="2018">
                  <c:v>44.630000114440918</c:v>
                </c:pt>
                <c:pt idx="2019">
                  <c:v>44.660000085830688</c:v>
                </c:pt>
                <c:pt idx="2020">
                  <c:v>44.680000066757202</c:v>
                </c:pt>
                <c:pt idx="2021">
                  <c:v>44.700000047683716</c:v>
                </c:pt>
                <c:pt idx="2022">
                  <c:v>44.720000028610229</c:v>
                </c:pt>
                <c:pt idx="2023">
                  <c:v>44.75</c:v>
                </c:pt>
                <c:pt idx="2024">
                  <c:v>44.770000219345093</c:v>
                </c:pt>
                <c:pt idx="2025">
                  <c:v>44.790000200271606</c:v>
                </c:pt>
                <c:pt idx="2026">
                  <c:v>44.820000171661377</c:v>
                </c:pt>
                <c:pt idx="2027">
                  <c:v>44.840000152587891</c:v>
                </c:pt>
                <c:pt idx="2028">
                  <c:v>44.860000133514404</c:v>
                </c:pt>
                <c:pt idx="2029">
                  <c:v>44.890000104904175</c:v>
                </c:pt>
                <c:pt idx="2030">
                  <c:v>44.910000085830688</c:v>
                </c:pt>
                <c:pt idx="2031">
                  <c:v>44.930000066757202</c:v>
                </c:pt>
                <c:pt idx="2032">
                  <c:v>44.950000047683716</c:v>
                </c:pt>
                <c:pt idx="2033">
                  <c:v>44.980000019073486</c:v>
                </c:pt>
                <c:pt idx="2034">
                  <c:v>45</c:v>
                </c:pt>
                <c:pt idx="2035">
                  <c:v>45.020000219345093</c:v>
                </c:pt>
                <c:pt idx="2036">
                  <c:v>45.050000190734863</c:v>
                </c:pt>
                <c:pt idx="2037">
                  <c:v>45.070000171661377</c:v>
                </c:pt>
                <c:pt idx="2038">
                  <c:v>45.090000152587891</c:v>
                </c:pt>
                <c:pt idx="2039">
                  <c:v>45.110000133514404</c:v>
                </c:pt>
                <c:pt idx="2040">
                  <c:v>45.140000104904175</c:v>
                </c:pt>
                <c:pt idx="2041">
                  <c:v>45.160000085830688</c:v>
                </c:pt>
                <c:pt idx="2042">
                  <c:v>45.180000066757202</c:v>
                </c:pt>
                <c:pt idx="2043">
                  <c:v>45.200000047683716</c:v>
                </c:pt>
                <c:pt idx="2044">
                  <c:v>45.230000019073486</c:v>
                </c:pt>
                <c:pt idx="2045">
                  <c:v>45.25</c:v>
                </c:pt>
                <c:pt idx="2046">
                  <c:v>45.270000219345093</c:v>
                </c:pt>
                <c:pt idx="2047">
                  <c:v>45.290000200271606</c:v>
                </c:pt>
                <c:pt idx="2048">
                  <c:v>45.320000171661377</c:v>
                </c:pt>
                <c:pt idx="2049">
                  <c:v>45.340000152587891</c:v>
                </c:pt>
                <c:pt idx="2050">
                  <c:v>45.360000133514404</c:v>
                </c:pt>
                <c:pt idx="2051">
                  <c:v>45.380000114440918</c:v>
                </c:pt>
                <c:pt idx="2052">
                  <c:v>45.410000085830688</c:v>
                </c:pt>
                <c:pt idx="2053">
                  <c:v>45.430000066757202</c:v>
                </c:pt>
                <c:pt idx="2054">
                  <c:v>45.450000047683716</c:v>
                </c:pt>
                <c:pt idx="2055">
                  <c:v>45.480000019073486</c:v>
                </c:pt>
                <c:pt idx="2056">
                  <c:v>45.5</c:v>
                </c:pt>
                <c:pt idx="2057">
                  <c:v>45.520000219345093</c:v>
                </c:pt>
                <c:pt idx="2058">
                  <c:v>45.550000190734863</c:v>
                </c:pt>
                <c:pt idx="2059">
                  <c:v>45.570000171661377</c:v>
                </c:pt>
                <c:pt idx="2060">
                  <c:v>45.590000152587891</c:v>
                </c:pt>
                <c:pt idx="2061">
                  <c:v>45.610000133514404</c:v>
                </c:pt>
                <c:pt idx="2062">
                  <c:v>45.640000104904175</c:v>
                </c:pt>
                <c:pt idx="2063">
                  <c:v>45.660000085830688</c:v>
                </c:pt>
                <c:pt idx="2064">
                  <c:v>45.680000066757202</c:v>
                </c:pt>
                <c:pt idx="2065">
                  <c:v>45.710000038146973</c:v>
                </c:pt>
                <c:pt idx="2066">
                  <c:v>45.730000019073486</c:v>
                </c:pt>
                <c:pt idx="2067">
                  <c:v>45.75</c:v>
                </c:pt>
                <c:pt idx="2068">
                  <c:v>45.770000219345093</c:v>
                </c:pt>
                <c:pt idx="2069">
                  <c:v>45.800000190734863</c:v>
                </c:pt>
                <c:pt idx="2070">
                  <c:v>45.820000171661377</c:v>
                </c:pt>
                <c:pt idx="2071">
                  <c:v>45.840000152587891</c:v>
                </c:pt>
                <c:pt idx="2072">
                  <c:v>45.870000123977661</c:v>
                </c:pt>
                <c:pt idx="2073">
                  <c:v>45.890000104904175</c:v>
                </c:pt>
                <c:pt idx="2074">
                  <c:v>45.910000085830688</c:v>
                </c:pt>
                <c:pt idx="2075">
                  <c:v>45.940000057220459</c:v>
                </c:pt>
                <c:pt idx="2076">
                  <c:v>45.960000038146973</c:v>
                </c:pt>
                <c:pt idx="2077">
                  <c:v>45.980000019073486</c:v>
                </c:pt>
                <c:pt idx="2078">
                  <c:v>46</c:v>
                </c:pt>
                <c:pt idx="2079">
                  <c:v>46.03000020980835</c:v>
                </c:pt>
                <c:pt idx="2080">
                  <c:v>46.050000190734863</c:v>
                </c:pt>
                <c:pt idx="2081">
                  <c:v>46.070000171661377</c:v>
                </c:pt>
                <c:pt idx="2082">
                  <c:v>46.100000143051147</c:v>
                </c:pt>
                <c:pt idx="2083">
                  <c:v>46.120000123977661</c:v>
                </c:pt>
                <c:pt idx="2084">
                  <c:v>46.140000104904175</c:v>
                </c:pt>
                <c:pt idx="2085">
                  <c:v>46.160000085830688</c:v>
                </c:pt>
                <c:pt idx="2086">
                  <c:v>46.190000057220459</c:v>
                </c:pt>
                <c:pt idx="2087">
                  <c:v>46.210000038146973</c:v>
                </c:pt>
                <c:pt idx="2088">
                  <c:v>47.230000019073486</c:v>
                </c:pt>
                <c:pt idx="2089">
                  <c:v>47.230000019073486</c:v>
                </c:pt>
                <c:pt idx="2090">
                  <c:v>47.230000019073486</c:v>
                </c:pt>
                <c:pt idx="2091">
                  <c:v>47.230000019073486</c:v>
                </c:pt>
                <c:pt idx="2092">
                  <c:v>47.230000019073486</c:v>
                </c:pt>
                <c:pt idx="2093">
                  <c:v>47.230000019073486</c:v>
                </c:pt>
                <c:pt idx="2094">
                  <c:v>47.230000019073486</c:v>
                </c:pt>
                <c:pt idx="2095">
                  <c:v>47.230000019073486</c:v>
                </c:pt>
                <c:pt idx="2096">
                  <c:v>47.230000019073486</c:v>
                </c:pt>
                <c:pt idx="2097">
                  <c:v>47.230000019073486</c:v>
                </c:pt>
                <c:pt idx="2098">
                  <c:v>47.230000019073486</c:v>
                </c:pt>
                <c:pt idx="2099">
                  <c:v>47.230000019073486</c:v>
                </c:pt>
                <c:pt idx="2100">
                  <c:v>47.230000019073486</c:v>
                </c:pt>
                <c:pt idx="2101">
                  <c:v>47.230000019073486</c:v>
                </c:pt>
                <c:pt idx="2102">
                  <c:v>47.230000019073486</c:v>
                </c:pt>
                <c:pt idx="2103">
                  <c:v>47.230000019073486</c:v>
                </c:pt>
                <c:pt idx="2104">
                  <c:v>47.230000019073486</c:v>
                </c:pt>
                <c:pt idx="2105">
                  <c:v>47.230000019073486</c:v>
                </c:pt>
                <c:pt idx="2106">
                  <c:v>47.230000019073486</c:v>
                </c:pt>
                <c:pt idx="2107">
                  <c:v>47.230000019073486</c:v>
                </c:pt>
                <c:pt idx="2108">
                  <c:v>47.230000019073486</c:v>
                </c:pt>
                <c:pt idx="2109">
                  <c:v>47.230000019073486</c:v>
                </c:pt>
                <c:pt idx="2110">
                  <c:v>47.240000009536743</c:v>
                </c:pt>
                <c:pt idx="2111">
                  <c:v>47.240000009536743</c:v>
                </c:pt>
                <c:pt idx="2112">
                  <c:v>47.240000009536743</c:v>
                </c:pt>
                <c:pt idx="2113">
                  <c:v>47.240000009536743</c:v>
                </c:pt>
                <c:pt idx="2114">
                  <c:v>47.240000009536743</c:v>
                </c:pt>
                <c:pt idx="2115">
                  <c:v>47.240000009536743</c:v>
                </c:pt>
                <c:pt idx="2116">
                  <c:v>47.240000009536743</c:v>
                </c:pt>
                <c:pt idx="2117">
                  <c:v>47.240000009536743</c:v>
                </c:pt>
                <c:pt idx="2118">
                  <c:v>47.240000009536743</c:v>
                </c:pt>
                <c:pt idx="2119">
                  <c:v>47.240000009536743</c:v>
                </c:pt>
                <c:pt idx="2120">
                  <c:v>47.240000009536743</c:v>
                </c:pt>
                <c:pt idx="2121">
                  <c:v>47.240000009536743</c:v>
                </c:pt>
                <c:pt idx="2122">
                  <c:v>47.240000009536743</c:v>
                </c:pt>
                <c:pt idx="2123">
                  <c:v>47.240000009536743</c:v>
                </c:pt>
                <c:pt idx="2124">
                  <c:v>47.240000009536743</c:v>
                </c:pt>
                <c:pt idx="2125">
                  <c:v>47.240000009536743</c:v>
                </c:pt>
                <c:pt idx="2126">
                  <c:v>47.240000009536743</c:v>
                </c:pt>
                <c:pt idx="2127">
                  <c:v>47.240000009536743</c:v>
                </c:pt>
                <c:pt idx="2128">
                  <c:v>47.240000009536743</c:v>
                </c:pt>
                <c:pt idx="2129">
                  <c:v>47.240000009536743</c:v>
                </c:pt>
                <c:pt idx="2130">
                  <c:v>47.240000009536743</c:v>
                </c:pt>
                <c:pt idx="2131">
                  <c:v>47.240000009536743</c:v>
                </c:pt>
                <c:pt idx="2132">
                  <c:v>47.240000009536743</c:v>
                </c:pt>
                <c:pt idx="2133">
                  <c:v>47.260000228881836</c:v>
                </c:pt>
                <c:pt idx="2134">
                  <c:v>47.290000200271606</c:v>
                </c:pt>
                <c:pt idx="2135">
                  <c:v>47.31000018119812</c:v>
                </c:pt>
                <c:pt idx="2136">
                  <c:v>47.330000162124634</c:v>
                </c:pt>
                <c:pt idx="2137">
                  <c:v>47.350000143051147</c:v>
                </c:pt>
                <c:pt idx="2138">
                  <c:v>47.380000114440918</c:v>
                </c:pt>
                <c:pt idx="2139">
                  <c:v>47.400000095367432</c:v>
                </c:pt>
                <c:pt idx="2140">
                  <c:v>47.420000076293945</c:v>
                </c:pt>
                <c:pt idx="2141">
                  <c:v>47.440000057220459</c:v>
                </c:pt>
                <c:pt idx="2142">
                  <c:v>47.470000028610229</c:v>
                </c:pt>
                <c:pt idx="2143">
                  <c:v>47.490000009536743</c:v>
                </c:pt>
                <c:pt idx="2144">
                  <c:v>47.510000228881836</c:v>
                </c:pt>
                <c:pt idx="2145">
                  <c:v>47.540000200271606</c:v>
                </c:pt>
                <c:pt idx="2146">
                  <c:v>47.56000018119812</c:v>
                </c:pt>
                <c:pt idx="2147">
                  <c:v>47.580000162124634</c:v>
                </c:pt>
                <c:pt idx="2148">
                  <c:v>47.610000133514404</c:v>
                </c:pt>
                <c:pt idx="2149">
                  <c:v>47.630000114440918</c:v>
                </c:pt>
                <c:pt idx="2150">
                  <c:v>47.650000095367432</c:v>
                </c:pt>
                <c:pt idx="2151">
                  <c:v>47.670000076293945</c:v>
                </c:pt>
                <c:pt idx="2152">
                  <c:v>47.700000047683716</c:v>
                </c:pt>
                <c:pt idx="2153">
                  <c:v>47.720000028610229</c:v>
                </c:pt>
                <c:pt idx="2154">
                  <c:v>47.740000009536743</c:v>
                </c:pt>
                <c:pt idx="2155">
                  <c:v>47.770000219345093</c:v>
                </c:pt>
                <c:pt idx="2156">
                  <c:v>47.790000200271606</c:v>
                </c:pt>
                <c:pt idx="2157">
                  <c:v>47.81000018119812</c:v>
                </c:pt>
                <c:pt idx="2158">
                  <c:v>47.830000162124634</c:v>
                </c:pt>
                <c:pt idx="2159">
                  <c:v>47.860000133514404</c:v>
                </c:pt>
                <c:pt idx="2160">
                  <c:v>47.880000114440918</c:v>
                </c:pt>
                <c:pt idx="2161">
                  <c:v>47.900000095367432</c:v>
                </c:pt>
                <c:pt idx="2162">
                  <c:v>47.930000066757202</c:v>
                </c:pt>
                <c:pt idx="2163">
                  <c:v>47.950000047683716</c:v>
                </c:pt>
                <c:pt idx="2164">
                  <c:v>47.970000028610229</c:v>
                </c:pt>
                <c:pt idx="2165">
                  <c:v>48</c:v>
                </c:pt>
                <c:pt idx="2166">
                  <c:v>48.020000219345093</c:v>
                </c:pt>
                <c:pt idx="2167">
                  <c:v>48.040000200271606</c:v>
                </c:pt>
                <c:pt idx="2168">
                  <c:v>48.06000018119812</c:v>
                </c:pt>
                <c:pt idx="2169">
                  <c:v>48.090000152587891</c:v>
                </c:pt>
                <c:pt idx="2170">
                  <c:v>48.110000133514404</c:v>
                </c:pt>
                <c:pt idx="2171">
                  <c:v>48.130000114440918</c:v>
                </c:pt>
                <c:pt idx="2172">
                  <c:v>48.160000085830688</c:v>
                </c:pt>
                <c:pt idx="2173">
                  <c:v>48.180000066757202</c:v>
                </c:pt>
                <c:pt idx="2174">
                  <c:v>48.200000047683716</c:v>
                </c:pt>
                <c:pt idx="2175">
                  <c:v>48.220000028610229</c:v>
                </c:pt>
                <c:pt idx="2176">
                  <c:v>48.25</c:v>
                </c:pt>
                <c:pt idx="2177">
                  <c:v>48.270000219345093</c:v>
                </c:pt>
                <c:pt idx="2178">
                  <c:v>48.290000200271606</c:v>
                </c:pt>
                <c:pt idx="2179">
                  <c:v>48.320000171661377</c:v>
                </c:pt>
                <c:pt idx="2180">
                  <c:v>48.340000152587891</c:v>
                </c:pt>
                <c:pt idx="2181">
                  <c:v>48.360000133514404</c:v>
                </c:pt>
                <c:pt idx="2182">
                  <c:v>48.390000104904175</c:v>
                </c:pt>
                <c:pt idx="2183">
                  <c:v>48.410000085830688</c:v>
                </c:pt>
                <c:pt idx="2184">
                  <c:v>48.430000066757202</c:v>
                </c:pt>
                <c:pt idx="2185">
                  <c:v>48.450000047683716</c:v>
                </c:pt>
                <c:pt idx="2186">
                  <c:v>48.480000019073486</c:v>
                </c:pt>
                <c:pt idx="2187">
                  <c:v>48.5</c:v>
                </c:pt>
                <c:pt idx="2188">
                  <c:v>48.520000219345093</c:v>
                </c:pt>
                <c:pt idx="2189">
                  <c:v>48.550000190734863</c:v>
                </c:pt>
                <c:pt idx="2190">
                  <c:v>48.570000171661377</c:v>
                </c:pt>
                <c:pt idx="2191">
                  <c:v>48.590000152587891</c:v>
                </c:pt>
                <c:pt idx="2192">
                  <c:v>48.610000133514404</c:v>
                </c:pt>
                <c:pt idx="2193">
                  <c:v>48.640000104904175</c:v>
                </c:pt>
                <c:pt idx="2194">
                  <c:v>48.660000085830688</c:v>
                </c:pt>
                <c:pt idx="2195">
                  <c:v>48.680000066757202</c:v>
                </c:pt>
                <c:pt idx="2196">
                  <c:v>48.710000038146973</c:v>
                </c:pt>
                <c:pt idx="2197">
                  <c:v>48.730000019073486</c:v>
                </c:pt>
                <c:pt idx="2198">
                  <c:v>48.75</c:v>
                </c:pt>
                <c:pt idx="2199">
                  <c:v>48.78000020980835</c:v>
                </c:pt>
                <c:pt idx="2200">
                  <c:v>48.800000190734863</c:v>
                </c:pt>
                <c:pt idx="2201">
                  <c:v>48.820000171661377</c:v>
                </c:pt>
                <c:pt idx="2202">
                  <c:v>48.840000152587891</c:v>
                </c:pt>
                <c:pt idx="2203">
                  <c:v>48.870000123977661</c:v>
                </c:pt>
                <c:pt idx="2204">
                  <c:v>48.890000104904175</c:v>
                </c:pt>
                <c:pt idx="2205">
                  <c:v>48.910000085830688</c:v>
                </c:pt>
                <c:pt idx="2206">
                  <c:v>48.940000057220459</c:v>
                </c:pt>
                <c:pt idx="2207">
                  <c:v>48.960000038146973</c:v>
                </c:pt>
                <c:pt idx="2208">
                  <c:v>48.980000019073486</c:v>
                </c:pt>
                <c:pt idx="2209">
                  <c:v>49</c:v>
                </c:pt>
                <c:pt idx="2210">
                  <c:v>49.03000020980835</c:v>
                </c:pt>
                <c:pt idx="2211">
                  <c:v>49.050000190734863</c:v>
                </c:pt>
                <c:pt idx="2212">
                  <c:v>49.070000171661377</c:v>
                </c:pt>
                <c:pt idx="2213">
                  <c:v>49.100000143051147</c:v>
                </c:pt>
                <c:pt idx="2214">
                  <c:v>49.120000123977661</c:v>
                </c:pt>
                <c:pt idx="2215">
                  <c:v>49.140000104904175</c:v>
                </c:pt>
                <c:pt idx="2216">
                  <c:v>49.170000076293945</c:v>
                </c:pt>
                <c:pt idx="2217">
                  <c:v>49.190000057220459</c:v>
                </c:pt>
                <c:pt idx="2218">
                  <c:v>49.210000038146973</c:v>
                </c:pt>
                <c:pt idx="2219">
                  <c:v>49.230000019073486</c:v>
                </c:pt>
                <c:pt idx="2220">
                  <c:v>49.260000228881836</c:v>
                </c:pt>
                <c:pt idx="2221">
                  <c:v>49.28000020980835</c:v>
                </c:pt>
                <c:pt idx="2222">
                  <c:v>49.300000190734863</c:v>
                </c:pt>
                <c:pt idx="2223">
                  <c:v>49.320000171661377</c:v>
                </c:pt>
                <c:pt idx="2224">
                  <c:v>49.350000143051147</c:v>
                </c:pt>
                <c:pt idx="2225">
                  <c:v>49.370000123977661</c:v>
                </c:pt>
                <c:pt idx="2226">
                  <c:v>49.390000104904175</c:v>
                </c:pt>
                <c:pt idx="2227">
                  <c:v>49.410000085830688</c:v>
                </c:pt>
                <c:pt idx="2228">
                  <c:v>49.440000057220459</c:v>
                </c:pt>
                <c:pt idx="2229">
                  <c:v>49.460000038146973</c:v>
                </c:pt>
                <c:pt idx="2230">
                  <c:v>49.480000019073486</c:v>
                </c:pt>
                <c:pt idx="2231">
                  <c:v>49.510000228881836</c:v>
                </c:pt>
                <c:pt idx="2232">
                  <c:v>49.53000020980835</c:v>
                </c:pt>
                <c:pt idx="2233">
                  <c:v>49.550000190734863</c:v>
                </c:pt>
                <c:pt idx="2234">
                  <c:v>49.570000171661377</c:v>
                </c:pt>
                <c:pt idx="2235">
                  <c:v>49.600000143051147</c:v>
                </c:pt>
                <c:pt idx="2236">
                  <c:v>49.620000123977661</c:v>
                </c:pt>
                <c:pt idx="2237">
                  <c:v>49.640000104904175</c:v>
                </c:pt>
                <c:pt idx="2238">
                  <c:v>49.670000076293945</c:v>
                </c:pt>
                <c:pt idx="2239">
                  <c:v>49.690000057220459</c:v>
                </c:pt>
                <c:pt idx="2240">
                  <c:v>49.710000038146973</c:v>
                </c:pt>
                <c:pt idx="2241">
                  <c:v>49.730000019073486</c:v>
                </c:pt>
                <c:pt idx="2242">
                  <c:v>49.760000228881836</c:v>
                </c:pt>
                <c:pt idx="2243">
                  <c:v>49.78000020980835</c:v>
                </c:pt>
                <c:pt idx="2244">
                  <c:v>49.800000190734863</c:v>
                </c:pt>
                <c:pt idx="2245">
                  <c:v>49.830000162124634</c:v>
                </c:pt>
                <c:pt idx="2246">
                  <c:v>49.850000143051147</c:v>
                </c:pt>
                <c:pt idx="2247">
                  <c:v>49.870000123977661</c:v>
                </c:pt>
                <c:pt idx="2248">
                  <c:v>49.890000104904175</c:v>
                </c:pt>
                <c:pt idx="2249">
                  <c:v>49.920000076293945</c:v>
                </c:pt>
                <c:pt idx="2250">
                  <c:v>49.940000057220459</c:v>
                </c:pt>
                <c:pt idx="2251">
                  <c:v>49.960000038146973</c:v>
                </c:pt>
                <c:pt idx="2252">
                  <c:v>49.990000009536743</c:v>
                </c:pt>
                <c:pt idx="2253">
                  <c:v>50.010000228881836</c:v>
                </c:pt>
                <c:pt idx="2254">
                  <c:v>50.03000020980835</c:v>
                </c:pt>
                <c:pt idx="2255">
                  <c:v>50.06000018119812</c:v>
                </c:pt>
                <c:pt idx="2256">
                  <c:v>50.080000162124634</c:v>
                </c:pt>
                <c:pt idx="2257">
                  <c:v>50.100000143051147</c:v>
                </c:pt>
                <c:pt idx="2258">
                  <c:v>50.120000123977661</c:v>
                </c:pt>
                <c:pt idx="2259">
                  <c:v>50.150000095367432</c:v>
                </c:pt>
                <c:pt idx="2260">
                  <c:v>50.170000076293945</c:v>
                </c:pt>
                <c:pt idx="2261">
                  <c:v>50.190000057220459</c:v>
                </c:pt>
                <c:pt idx="2262">
                  <c:v>50.220000028610229</c:v>
                </c:pt>
                <c:pt idx="2263">
                  <c:v>50.240000009536743</c:v>
                </c:pt>
                <c:pt idx="2264">
                  <c:v>50.260000228881836</c:v>
                </c:pt>
                <c:pt idx="2265">
                  <c:v>50.28000020980835</c:v>
                </c:pt>
                <c:pt idx="2266">
                  <c:v>50.31000018119812</c:v>
                </c:pt>
                <c:pt idx="2267">
                  <c:v>50.330000162124634</c:v>
                </c:pt>
                <c:pt idx="2268">
                  <c:v>50.350000143051147</c:v>
                </c:pt>
                <c:pt idx="2269">
                  <c:v>50.380000114440918</c:v>
                </c:pt>
                <c:pt idx="2270">
                  <c:v>50.400000095367432</c:v>
                </c:pt>
                <c:pt idx="2271">
                  <c:v>50.420000076293945</c:v>
                </c:pt>
                <c:pt idx="2272">
                  <c:v>50.450000047683716</c:v>
                </c:pt>
                <c:pt idx="2273">
                  <c:v>50.470000028610229</c:v>
                </c:pt>
                <c:pt idx="2274">
                  <c:v>50.490000009536743</c:v>
                </c:pt>
                <c:pt idx="2275">
                  <c:v>50.510000228881836</c:v>
                </c:pt>
                <c:pt idx="2276">
                  <c:v>50.540000200271606</c:v>
                </c:pt>
                <c:pt idx="2277">
                  <c:v>50.56000018119812</c:v>
                </c:pt>
                <c:pt idx="2278">
                  <c:v>50.580000162124634</c:v>
                </c:pt>
                <c:pt idx="2279">
                  <c:v>50.610000133514404</c:v>
                </c:pt>
                <c:pt idx="2280">
                  <c:v>50.630000114440918</c:v>
                </c:pt>
                <c:pt idx="2281">
                  <c:v>50.650000095367432</c:v>
                </c:pt>
                <c:pt idx="2282">
                  <c:v>50.670000076293945</c:v>
                </c:pt>
                <c:pt idx="2283">
                  <c:v>50.700000047683716</c:v>
                </c:pt>
                <c:pt idx="2284">
                  <c:v>50.720000028610229</c:v>
                </c:pt>
                <c:pt idx="2285">
                  <c:v>50.740000009536743</c:v>
                </c:pt>
                <c:pt idx="2286">
                  <c:v>50.770000219345093</c:v>
                </c:pt>
                <c:pt idx="2287">
                  <c:v>50.790000200271606</c:v>
                </c:pt>
                <c:pt idx="2288">
                  <c:v>50.81000018119812</c:v>
                </c:pt>
                <c:pt idx="2289">
                  <c:v>50.840000152587891</c:v>
                </c:pt>
                <c:pt idx="2290">
                  <c:v>50.860000133514404</c:v>
                </c:pt>
                <c:pt idx="2291">
                  <c:v>50.880000114440918</c:v>
                </c:pt>
                <c:pt idx="2292">
                  <c:v>50.900000095367432</c:v>
                </c:pt>
                <c:pt idx="2293">
                  <c:v>50.930000066757202</c:v>
                </c:pt>
                <c:pt idx="2294">
                  <c:v>50.950000047683716</c:v>
                </c:pt>
                <c:pt idx="2295">
                  <c:v>50.970000028610229</c:v>
                </c:pt>
                <c:pt idx="2296">
                  <c:v>51</c:v>
                </c:pt>
                <c:pt idx="2297">
                  <c:v>51.020000219345093</c:v>
                </c:pt>
                <c:pt idx="2298">
                  <c:v>51.040000200271606</c:v>
                </c:pt>
                <c:pt idx="2299">
                  <c:v>51.06000018119812</c:v>
                </c:pt>
                <c:pt idx="2300">
                  <c:v>51.090000152587891</c:v>
                </c:pt>
                <c:pt idx="2301">
                  <c:v>51.110000133514404</c:v>
                </c:pt>
                <c:pt idx="2302">
                  <c:v>51.130000114440918</c:v>
                </c:pt>
                <c:pt idx="2303">
                  <c:v>51.160000085830688</c:v>
                </c:pt>
                <c:pt idx="2304">
                  <c:v>51.180000066757202</c:v>
                </c:pt>
                <c:pt idx="2305">
                  <c:v>51.200000047683716</c:v>
                </c:pt>
                <c:pt idx="2306">
                  <c:v>51.230000019073486</c:v>
                </c:pt>
                <c:pt idx="2307">
                  <c:v>51.25</c:v>
                </c:pt>
                <c:pt idx="2308">
                  <c:v>51.270000219345093</c:v>
                </c:pt>
                <c:pt idx="2309">
                  <c:v>51.290000200271606</c:v>
                </c:pt>
                <c:pt idx="2310">
                  <c:v>51.320000171661377</c:v>
                </c:pt>
                <c:pt idx="2311">
                  <c:v>51.340000152587891</c:v>
                </c:pt>
                <c:pt idx="2312">
                  <c:v>51.360000133514404</c:v>
                </c:pt>
                <c:pt idx="2313">
                  <c:v>51.380000114440918</c:v>
                </c:pt>
                <c:pt idx="2314">
                  <c:v>51.410000085830688</c:v>
                </c:pt>
                <c:pt idx="2315">
                  <c:v>51.430000066757202</c:v>
                </c:pt>
                <c:pt idx="2316">
                  <c:v>51.450000047683716</c:v>
                </c:pt>
                <c:pt idx="2317">
                  <c:v>51.470000028610229</c:v>
                </c:pt>
                <c:pt idx="2318">
                  <c:v>51.5</c:v>
                </c:pt>
                <c:pt idx="2319">
                  <c:v>51.520000219345093</c:v>
                </c:pt>
                <c:pt idx="2320">
                  <c:v>51.540000200271606</c:v>
                </c:pt>
                <c:pt idx="2321">
                  <c:v>51.570000171661377</c:v>
                </c:pt>
                <c:pt idx="2322">
                  <c:v>51.590000152587891</c:v>
                </c:pt>
                <c:pt idx="2323">
                  <c:v>51.610000133514404</c:v>
                </c:pt>
                <c:pt idx="2324">
                  <c:v>51.630000114440918</c:v>
                </c:pt>
                <c:pt idx="2325">
                  <c:v>51.660000085830688</c:v>
                </c:pt>
                <c:pt idx="2326">
                  <c:v>51.680000066757202</c:v>
                </c:pt>
                <c:pt idx="2327">
                  <c:v>51.700000047683716</c:v>
                </c:pt>
                <c:pt idx="2328">
                  <c:v>51.720000028610229</c:v>
                </c:pt>
                <c:pt idx="2329">
                  <c:v>51.75</c:v>
                </c:pt>
                <c:pt idx="2330">
                  <c:v>51.770000219345093</c:v>
                </c:pt>
                <c:pt idx="2331">
                  <c:v>51.790000200271606</c:v>
                </c:pt>
                <c:pt idx="2332">
                  <c:v>51.820000171661377</c:v>
                </c:pt>
                <c:pt idx="2333">
                  <c:v>51.840000152587891</c:v>
                </c:pt>
                <c:pt idx="2334">
                  <c:v>51.860000133514404</c:v>
                </c:pt>
                <c:pt idx="2335">
                  <c:v>51.890000104904175</c:v>
                </c:pt>
                <c:pt idx="2336">
                  <c:v>51.910000085830688</c:v>
                </c:pt>
                <c:pt idx="2337">
                  <c:v>51.930000066757202</c:v>
                </c:pt>
                <c:pt idx="2338">
                  <c:v>51.950000047683716</c:v>
                </c:pt>
                <c:pt idx="2339">
                  <c:v>51.980000019073486</c:v>
                </c:pt>
                <c:pt idx="2340">
                  <c:v>52</c:v>
                </c:pt>
                <c:pt idx="2341">
                  <c:v>52.020000219345093</c:v>
                </c:pt>
                <c:pt idx="2342">
                  <c:v>52.050000190734863</c:v>
                </c:pt>
                <c:pt idx="2343">
                  <c:v>52.070000171661377</c:v>
                </c:pt>
                <c:pt idx="2344">
                  <c:v>52.090000152587891</c:v>
                </c:pt>
                <c:pt idx="2345">
                  <c:v>52.110000133514404</c:v>
                </c:pt>
                <c:pt idx="2346">
                  <c:v>52.140000104904175</c:v>
                </c:pt>
                <c:pt idx="2347">
                  <c:v>52.160000085830688</c:v>
                </c:pt>
                <c:pt idx="2348">
                  <c:v>52.180000066757202</c:v>
                </c:pt>
                <c:pt idx="2349">
                  <c:v>52.210000038146973</c:v>
                </c:pt>
                <c:pt idx="2350">
                  <c:v>52.230000019073486</c:v>
                </c:pt>
                <c:pt idx="2351">
                  <c:v>53</c:v>
                </c:pt>
                <c:pt idx="2352">
                  <c:v>53</c:v>
                </c:pt>
                <c:pt idx="2353">
                  <c:v>53.010000228881836</c:v>
                </c:pt>
                <c:pt idx="2354">
                  <c:v>53.010000228881836</c:v>
                </c:pt>
                <c:pt idx="2355">
                  <c:v>53.010000228881836</c:v>
                </c:pt>
                <c:pt idx="2356">
                  <c:v>53.010000228881836</c:v>
                </c:pt>
                <c:pt idx="2357">
                  <c:v>53.010000228881836</c:v>
                </c:pt>
                <c:pt idx="2358">
                  <c:v>53.010000228881836</c:v>
                </c:pt>
                <c:pt idx="2359">
                  <c:v>53.010000228881836</c:v>
                </c:pt>
                <c:pt idx="2360">
                  <c:v>53.010000228881836</c:v>
                </c:pt>
                <c:pt idx="2361">
                  <c:v>53.010000228881836</c:v>
                </c:pt>
                <c:pt idx="2362">
                  <c:v>53.010000228881836</c:v>
                </c:pt>
                <c:pt idx="2363">
                  <c:v>53.010000228881836</c:v>
                </c:pt>
                <c:pt idx="2364">
                  <c:v>53.010000228881836</c:v>
                </c:pt>
                <c:pt idx="2365">
                  <c:v>53.010000228881836</c:v>
                </c:pt>
                <c:pt idx="2366">
                  <c:v>53.010000228881836</c:v>
                </c:pt>
                <c:pt idx="2367">
                  <c:v>53.010000228881836</c:v>
                </c:pt>
                <c:pt idx="2368">
                  <c:v>53.010000228881836</c:v>
                </c:pt>
                <c:pt idx="2369">
                  <c:v>53.010000228881836</c:v>
                </c:pt>
                <c:pt idx="2370">
                  <c:v>53.010000228881836</c:v>
                </c:pt>
                <c:pt idx="2371">
                  <c:v>53.010000228881836</c:v>
                </c:pt>
                <c:pt idx="2372">
                  <c:v>53.010000228881836</c:v>
                </c:pt>
                <c:pt idx="2373">
                  <c:v>53.010000228881836</c:v>
                </c:pt>
                <c:pt idx="2374">
                  <c:v>53.010000228881836</c:v>
                </c:pt>
                <c:pt idx="2375">
                  <c:v>53.010000228881836</c:v>
                </c:pt>
                <c:pt idx="2376">
                  <c:v>53.010000228881836</c:v>
                </c:pt>
                <c:pt idx="2377">
                  <c:v>53.010000228881836</c:v>
                </c:pt>
                <c:pt idx="2378">
                  <c:v>53.010000228881836</c:v>
                </c:pt>
                <c:pt idx="2379">
                  <c:v>53.010000228881836</c:v>
                </c:pt>
                <c:pt idx="2380">
                  <c:v>53.010000228881836</c:v>
                </c:pt>
                <c:pt idx="2381">
                  <c:v>53.010000228881836</c:v>
                </c:pt>
                <c:pt idx="2382">
                  <c:v>53.010000228881836</c:v>
                </c:pt>
                <c:pt idx="2383">
                  <c:v>53.010000228881836</c:v>
                </c:pt>
                <c:pt idx="2384">
                  <c:v>53.010000228881836</c:v>
                </c:pt>
                <c:pt idx="2385">
                  <c:v>53.03000020980835</c:v>
                </c:pt>
                <c:pt idx="2386">
                  <c:v>53.06000018119812</c:v>
                </c:pt>
                <c:pt idx="2387">
                  <c:v>53.080000162124634</c:v>
                </c:pt>
                <c:pt idx="2388">
                  <c:v>53.100000143051147</c:v>
                </c:pt>
                <c:pt idx="2389">
                  <c:v>53.120000123977661</c:v>
                </c:pt>
                <c:pt idx="2390">
                  <c:v>53.150000095367432</c:v>
                </c:pt>
                <c:pt idx="2391">
                  <c:v>53.170000076293945</c:v>
                </c:pt>
                <c:pt idx="2392">
                  <c:v>53.190000057220459</c:v>
                </c:pt>
                <c:pt idx="2393">
                  <c:v>53.220000028610229</c:v>
                </c:pt>
                <c:pt idx="2394">
                  <c:v>53.240000009536743</c:v>
                </c:pt>
                <c:pt idx="2395">
                  <c:v>53.260000228881836</c:v>
                </c:pt>
                <c:pt idx="2396">
                  <c:v>53.28000020980835</c:v>
                </c:pt>
                <c:pt idx="2397">
                  <c:v>53.31000018119812</c:v>
                </c:pt>
                <c:pt idx="2398">
                  <c:v>53.330000162124634</c:v>
                </c:pt>
                <c:pt idx="2399">
                  <c:v>53.350000143051147</c:v>
                </c:pt>
                <c:pt idx="2400">
                  <c:v>53.380000114440918</c:v>
                </c:pt>
                <c:pt idx="2401">
                  <c:v>53.400000095367432</c:v>
                </c:pt>
                <c:pt idx="2402">
                  <c:v>53.420000076293945</c:v>
                </c:pt>
                <c:pt idx="2403">
                  <c:v>53.440000057220459</c:v>
                </c:pt>
                <c:pt idx="2404">
                  <c:v>53.470000028610229</c:v>
                </c:pt>
                <c:pt idx="2405">
                  <c:v>53.490000009536743</c:v>
                </c:pt>
                <c:pt idx="2406">
                  <c:v>53.510000228881836</c:v>
                </c:pt>
                <c:pt idx="2407">
                  <c:v>53.53000020980835</c:v>
                </c:pt>
                <c:pt idx="2408">
                  <c:v>53.56000018119812</c:v>
                </c:pt>
                <c:pt idx="2409">
                  <c:v>53.580000162124634</c:v>
                </c:pt>
                <c:pt idx="2410">
                  <c:v>53.600000143051147</c:v>
                </c:pt>
                <c:pt idx="2411">
                  <c:v>53.630000114440918</c:v>
                </c:pt>
                <c:pt idx="2412">
                  <c:v>53.650000095367432</c:v>
                </c:pt>
                <c:pt idx="2413">
                  <c:v>53.670000076293945</c:v>
                </c:pt>
                <c:pt idx="2414">
                  <c:v>53.690000057220459</c:v>
                </c:pt>
                <c:pt idx="2415">
                  <c:v>53.720000028610229</c:v>
                </c:pt>
                <c:pt idx="2416">
                  <c:v>53.740000009536743</c:v>
                </c:pt>
                <c:pt idx="2417">
                  <c:v>53.760000228881836</c:v>
                </c:pt>
                <c:pt idx="2418">
                  <c:v>53.78000020980835</c:v>
                </c:pt>
                <c:pt idx="2419">
                  <c:v>53.81000018119812</c:v>
                </c:pt>
                <c:pt idx="2420">
                  <c:v>53.830000162124634</c:v>
                </c:pt>
                <c:pt idx="2421">
                  <c:v>53.850000143051147</c:v>
                </c:pt>
                <c:pt idx="2422">
                  <c:v>53.880000114440918</c:v>
                </c:pt>
                <c:pt idx="2423">
                  <c:v>53.900000095367432</c:v>
                </c:pt>
                <c:pt idx="2424">
                  <c:v>53.920000076293945</c:v>
                </c:pt>
                <c:pt idx="2425">
                  <c:v>53.950000047683716</c:v>
                </c:pt>
                <c:pt idx="2426">
                  <c:v>53.970000028610229</c:v>
                </c:pt>
                <c:pt idx="2427">
                  <c:v>53.990000009536743</c:v>
                </c:pt>
                <c:pt idx="2428">
                  <c:v>54.010000228881836</c:v>
                </c:pt>
                <c:pt idx="2429">
                  <c:v>54.040000200271606</c:v>
                </c:pt>
                <c:pt idx="2430">
                  <c:v>54.06000018119812</c:v>
                </c:pt>
                <c:pt idx="2431">
                  <c:v>54.080000162124634</c:v>
                </c:pt>
                <c:pt idx="2432">
                  <c:v>54.110000133514404</c:v>
                </c:pt>
                <c:pt idx="2433">
                  <c:v>54.130000114440918</c:v>
                </c:pt>
                <c:pt idx="2434">
                  <c:v>54.150000095367432</c:v>
                </c:pt>
                <c:pt idx="2435">
                  <c:v>54.170000076293945</c:v>
                </c:pt>
                <c:pt idx="2436">
                  <c:v>54.200000047683716</c:v>
                </c:pt>
                <c:pt idx="2437">
                  <c:v>54.220000028610229</c:v>
                </c:pt>
                <c:pt idx="2438">
                  <c:v>54.240000009536743</c:v>
                </c:pt>
                <c:pt idx="2439">
                  <c:v>54.270000219345093</c:v>
                </c:pt>
                <c:pt idx="2440">
                  <c:v>54.290000200271606</c:v>
                </c:pt>
                <c:pt idx="2441">
                  <c:v>54.31000018119812</c:v>
                </c:pt>
                <c:pt idx="2442">
                  <c:v>54.340000152587891</c:v>
                </c:pt>
                <c:pt idx="2443">
                  <c:v>54.360000133514404</c:v>
                </c:pt>
                <c:pt idx="2444">
                  <c:v>54.380000114440918</c:v>
                </c:pt>
                <c:pt idx="2445">
                  <c:v>54.400000095367432</c:v>
                </c:pt>
                <c:pt idx="2446">
                  <c:v>54.430000066757202</c:v>
                </c:pt>
                <c:pt idx="2447">
                  <c:v>54.450000047683716</c:v>
                </c:pt>
                <c:pt idx="2448">
                  <c:v>54.470000028610229</c:v>
                </c:pt>
                <c:pt idx="2449">
                  <c:v>54.5</c:v>
                </c:pt>
                <c:pt idx="2450">
                  <c:v>54.520000219345093</c:v>
                </c:pt>
                <c:pt idx="2451">
                  <c:v>54.540000200271606</c:v>
                </c:pt>
                <c:pt idx="2452">
                  <c:v>54.56000018119812</c:v>
                </c:pt>
                <c:pt idx="2453">
                  <c:v>54.590000152587891</c:v>
                </c:pt>
                <c:pt idx="2454">
                  <c:v>54.610000133514404</c:v>
                </c:pt>
                <c:pt idx="2455">
                  <c:v>54.630000114440918</c:v>
                </c:pt>
                <c:pt idx="2456">
                  <c:v>54.660000085830688</c:v>
                </c:pt>
                <c:pt idx="2457">
                  <c:v>54.680000066757202</c:v>
                </c:pt>
                <c:pt idx="2458">
                  <c:v>54.700000047683716</c:v>
                </c:pt>
                <c:pt idx="2459">
                  <c:v>54.730000019073486</c:v>
                </c:pt>
                <c:pt idx="2460">
                  <c:v>54.75</c:v>
                </c:pt>
                <c:pt idx="2461">
                  <c:v>54.770000219345093</c:v>
                </c:pt>
                <c:pt idx="2462">
                  <c:v>54.790000200271606</c:v>
                </c:pt>
                <c:pt idx="2463">
                  <c:v>54.820000171661377</c:v>
                </c:pt>
                <c:pt idx="2464">
                  <c:v>54.840000152587891</c:v>
                </c:pt>
                <c:pt idx="2465">
                  <c:v>54.860000133514404</c:v>
                </c:pt>
                <c:pt idx="2466">
                  <c:v>54.890000104904175</c:v>
                </c:pt>
                <c:pt idx="2467">
                  <c:v>54.910000085830688</c:v>
                </c:pt>
                <c:pt idx="2468">
                  <c:v>54.930000066757202</c:v>
                </c:pt>
                <c:pt idx="2469">
                  <c:v>54.950000047683716</c:v>
                </c:pt>
                <c:pt idx="2470">
                  <c:v>54.980000019073486</c:v>
                </c:pt>
                <c:pt idx="2471">
                  <c:v>55</c:v>
                </c:pt>
                <c:pt idx="2472">
                  <c:v>55.020000219345093</c:v>
                </c:pt>
                <c:pt idx="2473">
                  <c:v>55.050000190734863</c:v>
                </c:pt>
                <c:pt idx="2474">
                  <c:v>55.070000171661377</c:v>
                </c:pt>
                <c:pt idx="2475">
                  <c:v>55.090000152587891</c:v>
                </c:pt>
                <c:pt idx="2476">
                  <c:v>55.120000123977661</c:v>
                </c:pt>
                <c:pt idx="2477">
                  <c:v>55.140000104904175</c:v>
                </c:pt>
                <c:pt idx="2478">
                  <c:v>55.160000085830688</c:v>
                </c:pt>
                <c:pt idx="2479">
                  <c:v>55.180000066757202</c:v>
                </c:pt>
                <c:pt idx="2480">
                  <c:v>55.210000038146973</c:v>
                </c:pt>
                <c:pt idx="2481">
                  <c:v>55.230000019073486</c:v>
                </c:pt>
                <c:pt idx="2482">
                  <c:v>55.25</c:v>
                </c:pt>
                <c:pt idx="2483">
                  <c:v>55.28000020980835</c:v>
                </c:pt>
                <c:pt idx="2484">
                  <c:v>55.300000190734863</c:v>
                </c:pt>
                <c:pt idx="2485">
                  <c:v>55.320000171661377</c:v>
                </c:pt>
                <c:pt idx="2486">
                  <c:v>55.340000152587891</c:v>
                </c:pt>
                <c:pt idx="2487">
                  <c:v>55.370000123977661</c:v>
                </c:pt>
                <c:pt idx="2488">
                  <c:v>55.390000104904175</c:v>
                </c:pt>
                <c:pt idx="2489">
                  <c:v>55.410000085830688</c:v>
                </c:pt>
                <c:pt idx="2490">
                  <c:v>55.440000057220459</c:v>
                </c:pt>
                <c:pt idx="2491">
                  <c:v>55.460000038146973</c:v>
                </c:pt>
                <c:pt idx="2492">
                  <c:v>55.480000019073486</c:v>
                </c:pt>
                <c:pt idx="2493">
                  <c:v>55.5</c:v>
                </c:pt>
                <c:pt idx="2494">
                  <c:v>55.53000020980835</c:v>
                </c:pt>
                <c:pt idx="2495">
                  <c:v>55.550000190734863</c:v>
                </c:pt>
                <c:pt idx="2496">
                  <c:v>55.570000171661377</c:v>
                </c:pt>
                <c:pt idx="2497">
                  <c:v>55.590000152587891</c:v>
                </c:pt>
                <c:pt idx="2498">
                  <c:v>55.620000123977661</c:v>
                </c:pt>
                <c:pt idx="2499">
                  <c:v>55.640000104904175</c:v>
                </c:pt>
                <c:pt idx="2500">
                  <c:v>55.660000085830688</c:v>
                </c:pt>
                <c:pt idx="2501">
                  <c:v>55.690000057220459</c:v>
                </c:pt>
                <c:pt idx="2502">
                  <c:v>55.710000038146973</c:v>
                </c:pt>
                <c:pt idx="2503">
                  <c:v>55.730000019073486</c:v>
                </c:pt>
                <c:pt idx="2504">
                  <c:v>55.75</c:v>
                </c:pt>
                <c:pt idx="2505">
                  <c:v>55.78000020980835</c:v>
                </c:pt>
                <c:pt idx="2506">
                  <c:v>55.800000190734863</c:v>
                </c:pt>
                <c:pt idx="2507">
                  <c:v>55.820000171661377</c:v>
                </c:pt>
                <c:pt idx="2508">
                  <c:v>55.840000152587891</c:v>
                </c:pt>
                <c:pt idx="2509">
                  <c:v>55.870000123977661</c:v>
                </c:pt>
                <c:pt idx="2510">
                  <c:v>55.890000104904175</c:v>
                </c:pt>
                <c:pt idx="2511">
                  <c:v>55.910000085830688</c:v>
                </c:pt>
                <c:pt idx="2512">
                  <c:v>55.940000057220459</c:v>
                </c:pt>
                <c:pt idx="2513">
                  <c:v>55.960000038146973</c:v>
                </c:pt>
                <c:pt idx="2514">
                  <c:v>55.980000019073486</c:v>
                </c:pt>
                <c:pt idx="2515">
                  <c:v>56.010000228881836</c:v>
                </c:pt>
                <c:pt idx="2516">
                  <c:v>56.03000020980835</c:v>
                </c:pt>
                <c:pt idx="2517">
                  <c:v>56.050000190734863</c:v>
                </c:pt>
                <c:pt idx="2518">
                  <c:v>56.070000171661377</c:v>
                </c:pt>
                <c:pt idx="2519">
                  <c:v>56.100000143051147</c:v>
                </c:pt>
                <c:pt idx="2520">
                  <c:v>56.120000123977661</c:v>
                </c:pt>
                <c:pt idx="2521">
                  <c:v>56.140000104904175</c:v>
                </c:pt>
                <c:pt idx="2522">
                  <c:v>56.170000076293945</c:v>
                </c:pt>
                <c:pt idx="2523">
                  <c:v>56.190000057220459</c:v>
                </c:pt>
                <c:pt idx="2524">
                  <c:v>56.210000038146973</c:v>
                </c:pt>
                <c:pt idx="2525">
                  <c:v>56.230000019073486</c:v>
                </c:pt>
                <c:pt idx="2526">
                  <c:v>56.260000228881836</c:v>
                </c:pt>
                <c:pt idx="2527">
                  <c:v>56.28000020980835</c:v>
                </c:pt>
                <c:pt idx="2528">
                  <c:v>56.300000190734863</c:v>
                </c:pt>
                <c:pt idx="2529">
                  <c:v>56.330000162124634</c:v>
                </c:pt>
                <c:pt idx="2530">
                  <c:v>56.350000143051147</c:v>
                </c:pt>
                <c:pt idx="2531">
                  <c:v>56.370000123977661</c:v>
                </c:pt>
                <c:pt idx="2532">
                  <c:v>56.400000095367432</c:v>
                </c:pt>
                <c:pt idx="2533">
                  <c:v>56.420000076293945</c:v>
                </c:pt>
                <c:pt idx="2534">
                  <c:v>56.440000057220459</c:v>
                </c:pt>
                <c:pt idx="2535">
                  <c:v>56.460000038146973</c:v>
                </c:pt>
                <c:pt idx="2536">
                  <c:v>56.490000009536743</c:v>
                </c:pt>
                <c:pt idx="2537">
                  <c:v>56.510000228881836</c:v>
                </c:pt>
                <c:pt idx="2538">
                  <c:v>56.53000020980835</c:v>
                </c:pt>
                <c:pt idx="2539">
                  <c:v>56.56000018119812</c:v>
                </c:pt>
                <c:pt idx="2540">
                  <c:v>56.580000162124634</c:v>
                </c:pt>
                <c:pt idx="2541">
                  <c:v>56.600000143051147</c:v>
                </c:pt>
                <c:pt idx="2542">
                  <c:v>56.620000123977661</c:v>
                </c:pt>
                <c:pt idx="2543">
                  <c:v>56.650000095367432</c:v>
                </c:pt>
                <c:pt idx="2544">
                  <c:v>56.670000076293945</c:v>
                </c:pt>
                <c:pt idx="2545">
                  <c:v>56.690000057220459</c:v>
                </c:pt>
                <c:pt idx="2546">
                  <c:v>56.720000028610229</c:v>
                </c:pt>
                <c:pt idx="2547">
                  <c:v>56.740000009536743</c:v>
                </c:pt>
                <c:pt idx="2548">
                  <c:v>56.760000228881836</c:v>
                </c:pt>
                <c:pt idx="2549">
                  <c:v>56.790000200271606</c:v>
                </c:pt>
                <c:pt idx="2550">
                  <c:v>56.81000018119812</c:v>
                </c:pt>
                <c:pt idx="2551">
                  <c:v>56.830000162124634</c:v>
                </c:pt>
                <c:pt idx="2552">
                  <c:v>56.850000143051147</c:v>
                </c:pt>
                <c:pt idx="2553">
                  <c:v>56.880000114440918</c:v>
                </c:pt>
                <c:pt idx="2554">
                  <c:v>56.900000095367432</c:v>
                </c:pt>
                <c:pt idx="2555">
                  <c:v>56.920000076293945</c:v>
                </c:pt>
                <c:pt idx="2556">
                  <c:v>56.950000047683716</c:v>
                </c:pt>
                <c:pt idx="2557">
                  <c:v>56.970000028610229</c:v>
                </c:pt>
                <c:pt idx="2558">
                  <c:v>56.990000009536743</c:v>
                </c:pt>
                <c:pt idx="2559">
                  <c:v>57.010000228881836</c:v>
                </c:pt>
                <c:pt idx="2560">
                  <c:v>57.040000200271606</c:v>
                </c:pt>
                <c:pt idx="2561">
                  <c:v>57.06000018119812</c:v>
                </c:pt>
                <c:pt idx="2562">
                  <c:v>57.080000162124634</c:v>
                </c:pt>
                <c:pt idx="2563">
                  <c:v>57.110000133514404</c:v>
                </c:pt>
                <c:pt idx="2564">
                  <c:v>57.130000114440918</c:v>
                </c:pt>
                <c:pt idx="2565">
                  <c:v>57.150000095367432</c:v>
                </c:pt>
                <c:pt idx="2566">
                  <c:v>57.180000066757202</c:v>
                </c:pt>
                <c:pt idx="2567">
                  <c:v>57.200000047683716</c:v>
                </c:pt>
                <c:pt idx="2568">
                  <c:v>57.220000028610229</c:v>
                </c:pt>
                <c:pt idx="2569">
                  <c:v>57.240000009536743</c:v>
                </c:pt>
                <c:pt idx="2570">
                  <c:v>57.270000219345093</c:v>
                </c:pt>
                <c:pt idx="2571">
                  <c:v>57.290000200271606</c:v>
                </c:pt>
                <c:pt idx="2572">
                  <c:v>57.31000018119812</c:v>
                </c:pt>
                <c:pt idx="2573">
                  <c:v>57.340000152587891</c:v>
                </c:pt>
                <c:pt idx="2574">
                  <c:v>57.360000133514404</c:v>
                </c:pt>
                <c:pt idx="2575">
                  <c:v>57.380000114440918</c:v>
                </c:pt>
                <c:pt idx="2576">
                  <c:v>57.400000095367432</c:v>
                </c:pt>
                <c:pt idx="2577">
                  <c:v>57.430000066757202</c:v>
                </c:pt>
                <c:pt idx="2578">
                  <c:v>57.450000047683716</c:v>
                </c:pt>
                <c:pt idx="2579">
                  <c:v>57.470000028610229</c:v>
                </c:pt>
                <c:pt idx="2580">
                  <c:v>57.490000009536743</c:v>
                </c:pt>
                <c:pt idx="2581">
                  <c:v>57.520000219345093</c:v>
                </c:pt>
                <c:pt idx="2582">
                  <c:v>57.540000200271606</c:v>
                </c:pt>
                <c:pt idx="2583">
                  <c:v>57.56000018119812</c:v>
                </c:pt>
                <c:pt idx="2584">
                  <c:v>57.590000152587891</c:v>
                </c:pt>
                <c:pt idx="2585">
                  <c:v>57.610000133514404</c:v>
                </c:pt>
                <c:pt idx="2586">
                  <c:v>57.630000114440918</c:v>
                </c:pt>
                <c:pt idx="2587">
                  <c:v>57.650000095367432</c:v>
                </c:pt>
                <c:pt idx="2588">
                  <c:v>57.680000066757202</c:v>
                </c:pt>
                <c:pt idx="2589">
                  <c:v>57.700000047683716</c:v>
                </c:pt>
                <c:pt idx="2590">
                  <c:v>57.720000028610229</c:v>
                </c:pt>
                <c:pt idx="2591">
                  <c:v>57.75</c:v>
                </c:pt>
                <c:pt idx="2592">
                  <c:v>57.770000219345093</c:v>
                </c:pt>
                <c:pt idx="2593">
                  <c:v>57.790000200271606</c:v>
                </c:pt>
                <c:pt idx="2594">
                  <c:v>57.81000018119812</c:v>
                </c:pt>
                <c:pt idx="2595">
                  <c:v>57.840000152587891</c:v>
                </c:pt>
                <c:pt idx="2596">
                  <c:v>57.860000133514404</c:v>
                </c:pt>
                <c:pt idx="2597">
                  <c:v>57.880000114440918</c:v>
                </c:pt>
                <c:pt idx="2598">
                  <c:v>57.900000095367432</c:v>
                </c:pt>
                <c:pt idx="2599">
                  <c:v>57.930000066757202</c:v>
                </c:pt>
                <c:pt idx="2600">
                  <c:v>57.950000047683716</c:v>
                </c:pt>
                <c:pt idx="2601">
                  <c:v>57.970000028610229</c:v>
                </c:pt>
                <c:pt idx="2602">
                  <c:v>58</c:v>
                </c:pt>
                <c:pt idx="2603">
                  <c:v>58.020000219345093</c:v>
                </c:pt>
                <c:pt idx="2604">
                  <c:v>58.460000038146973</c:v>
                </c:pt>
                <c:pt idx="2605">
                  <c:v>58.460000038146973</c:v>
                </c:pt>
                <c:pt idx="2606">
                  <c:v>58.460000038146973</c:v>
                </c:pt>
                <c:pt idx="2607">
                  <c:v>58.460000038146973</c:v>
                </c:pt>
                <c:pt idx="2608">
                  <c:v>58.460000038146973</c:v>
                </c:pt>
                <c:pt idx="2609">
                  <c:v>58.460000038146973</c:v>
                </c:pt>
                <c:pt idx="2610">
                  <c:v>58.460000038146973</c:v>
                </c:pt>
                <c:pt idx="2611">
                  <c:v>58.460000038146973</c:v>
                </c:pt>
                <c:pt idx="2612">
                  <c:v>58.460000038146973</c:v>
                </c:pt>
                <c:pt idx="2613">
                  <c:v>58.460000038146973</c:v>
                </c:pt>
                <c:pt idx="2614">
                  <c:v>58.460000038146973</c:v>
                </c:pt>
                <c:pt idx="2615">
                  <c:v>58.460000038146973</c:v>
                </c:pt>
                <c:pt idx="2616">
                  <c:v>58.460000038146973</c:v>
                </c:pt>
                <c:pt idx="2617">
                  <c:v>58.460000038146973</c:v>
                </c:pt>
                <c:pt idx="2618">
                  <c:v>58.460000038146973</c:v>
                </c:pt>
                <c:pt idx="2619">
                  <c:v>58.460000038146973</c:v>
                </c:pt>
                <c:pt idx="2620">
                  <c:v>58.470000028610229</c:v>
                </c:pt>
                <c:pt idx="2621">
                  <c:v>58.470000028610229</c:v>
                </c:pt>
                <c:pt idx="2622">
                  <c:v>58.470000028610229</c:v>
                </c:pt>
                <c:pt idx="2623">
                  <c:v>58.480000019073486</c:v>
                </c:pt>
                <c:pt idx="2624">
                  <c:v>58.5</c:v>
                </c:pt>
                <c:pt idx="2625">
                  <c:v>58.520000219345093</c:v>
                </c:pt>
                <c:pt idx="2626">
                  <c:v>58.550000190734863</c:v>
                </c:pt>
                <c:pt idx="2627">
                  <c:v>58.570000171661377</c:v>
                </c:pt>
                <c:pt idx="2628">
                  <c:v>58.590000152587891</c:v>
                </c:pt>
                <c:pt idx="2629">
                  <c:v>58.620000123977661</c:v>
                </c:pt>
                <c:pt idx="2630">
                  <c:v>58.640000104904175</c:v>
                </c:pt>
                <c:pt idx="2631">
                  <c:v>58.660000085830688</c:v>
                </c:pt>
                <c:pt idx="2632">
                  <c:v>58.680000066757202</c:v>
                </c:pt>
                <c:pt idx="2633">
                  <c:v>58.710000038146973</c:v>
                </c:pt>
                <c:pt idx="2634">
                  <c:v>58.730000019073486</c:v>
                </c:pt>
                <c:pt idx="2635">
                  <c:v>58.75</c:v>
                </c:pt>
                <c:pt idx="2636">
                  <c:v>58.78000020980835</c:v>
                </c:pt>
                <c:pt idx="2637">
                  <c:v>58.800000190734863</c:v>
                </c:pt>
                <c:pt idx="2638">
                  <c:v>58.820000171661377</c:v>
                </c:pt>
                <c:pt idx="2639">
                  <c:v>58.840000152587891</c:v>
                </c:pt>
                <c:pt idx="2640">
                  <c:v>58.870000123977661</c:v>
                </c:pt>
                <c:pt idx="2641">
                  <c:v>58.890000104904175</c:v>
                </c:pt>
                <c:pt idx="2642">
                  <c:v>58.910000085830688</c:v>
                </c:pt>
                <c:pt idx="2643">
                  <c:v>58.940000057220459</c:v>
                </c:pt>
                <c:pt idx="2644">
                  <c:v>58.960000038146973</c:v>
                </c:pt>
                <c:pt idx="2645">
                  <c:v>58.980000019073486</c:v>
                </c:pt>
                <c:pt idx="2646">
                  <c:v>59.010000228881836</c:v>
                </c:pt>
                <c:pt idx="2647">
                  <c:v>59.03000020980835</c:v>
                </c:pt>
                <c:pt idx="2648">
                  <c:v>59.050000190734863</c:v>
                </c:pt>
                <c:pt idx="2649">
                  <c:v>59.070000171661377</c:v>
                </c:pt>
                <c:pt idx="2650">
                  <c:v>59.100000143051147</c:v>
                </c:pt>
                <c:pt idx="2651">
                  <c:v>59.120000123977661</c:v>
                </c:pt>
                <c:pt idx="2652">
                  <c:v>59.140000104904175</c:v>
                </c:pt>
                <c:pt idx="2653">
                  <c:v>59.170000076293945</c:v>
                </c:pt>
                <c:pt idx="2654">
                  <c:v>59.190000057220459</c:v>
                </c:pt>
                <c:pt idx="2655">
                  <c:v>59.210000038146973</c:v>
                </c:pt>
                <c:pt idx="2656">
                  <c:v>59.230000019073486</c:v>
                </c:pt>
                <c:pt idx="2657">
                  <c:v>59.260000228881836</c:v>
                </c:pt>
                <c:pt idx="2658">
                  <c:v>59.28000020980835</c:v>
                </c:pt>
                <c:pt idx="2659">
                  <c:v>59.300000190734863</c:v>
                </c:pt>
                <c:pt idx="2660">
                  <c:v>59.330000162124634</c:v>
                </c:pt>
                <c:pt idx="2661">
                  <c:v>59.350000143051147</c:v>
                </c:pt>
                <c:pt idx="2662">
                  <c:v>59.370000123977661</c:v>
                </c:pt>
                <c:pt idx="2663">
                  <c:v>59.400000095367432</c:v>
                </c:pt>
                <c:pt idx="2664">
                  <c:v>59.420000076293945</c:v>
                </c:pt>
                <c:pt idx="2665">
                  <c:v>59.440000057220459</c:v>
                </c:pt>
                <c:pt idx="2666">
                  <c:v>59.460000038146973</c:v>
                </c:pt>
                <c:pt idx="2667">
                  <c:v>59.490000009536743</c:v>
                </c:pt>
                <c:pt idx="2668">
                  <c:v>59.510000228881836</c:v>
                </c:pt>
                <c:pt idx="2669">
                  <c:v>59.53000020980835</c:v>
                </c:pt>
                <c:pt idx="2670">
                  <c:v>59.56000018119812</c:v>
                </c:pt>
                <c:pt idx="2671">
                  <c:v>59.580000162124634</c:v>
                </c:pt>
                <c:pt idx="2672">
                  <c:v>59.600000143051147</c:v>
                </c:pt>
                <c:pt idx="2673">
                  <c:v>59.620000123977661</c:v>
                </c:pt>
                <c:pt idx="2674">
                  <c:v>59.650000095367432</c:v>
                </c:pt>
                <c:pt idx="2675">
                  <c:v>59.670000076293945</c:v>
                </c:pt>
                <c:pt idx="2676">
                  <c:v>59.690000057220459</c:v>
                </c:pt>
                <c:pt idx="2677">
                  <c:v>59.710000038146973</c:v>
                </c:pt>
                <c:pt idx="2678">
                  <c:v>59.740000009536743</c:v>
                </c:pt>
                <c:pt idx="2679">
                  <c:v>59.760000228881836</c:v>
                </c:pt>
                <c:pt idx="2680">
                  <c:v>59.78000020980835</c:v>
                </c:pt>
                <c:pt idx="2681">
                  <c:v>59.800000190734863</c:v>
                </c:pt>
                <c:pt idx="2682">
                  <c:v>59.830000162124634</c:v>
                </c:pt>
                <c:pt idx="2683">
                  <c:v>59.850000143051147</c:v>
                </c:pt>
                <c:pt idx="2684">
                  <c:v>59.870000123977661</c:v>
                </c:pt>
                <c:pt idx="2685">
                  <c:v>59.900000095367432</c:v>
                </c:pt>
                <c:pt idx="2686">
                  <c:v>59.920000076293945</c:v>
                </c:pt>
                <c:pt idx="2687">
                  <c:v>59.940000057220459</c:v>
                </c:pt>
                <c:pt idx="2688">
                  <c:v>59.960000038146973</c:v>
                </c:pt>
                <c:pt idx="2689">
                  <c:v>59.990000009536743</c:v>
                </c:pt>
                <c:pt idx="2690">
                  <c:v>60.010000228881836</c:v>
                </c:pt>
                <c:pt idx="2691">
                  <c:v>60.03000020980835</c:v>
                </c:pt>
                <c:pt idx="2692">
                  <c:v>60.06000018119812</c:v>
                </c:pt>
                <c:pt idx="2693">
                  <c:v>60.080000162124634</c:v>
                </c:pt>
                <c:pt idx="2694">
                  <c:v>60.100000143051147</c:v>
                </c:pt>
                <c:pt idx="2695">
                  <c:v>60.120000123977661</c:v>
                </c:pt>
                <c:pt idx="2696">
                  <c:v>60.150000095367432</c:v>
                </c:pt>
                <c:pt idx="2697">
                  <c:v>60.170000076293945</c:v>
                </c:pt>
                <c:pt idx="2698">
                  <c:v>60.190000057220459</c:v>
                </c:pt>
                <c:pt idx="2699">
                  <c:v>60.220000028610229</c:v>
                </c:pt>
                <c:pt idx="2700">
                  <c:v>60.240000009536743</c:v>
                </c:pt>
                <c:pt idx="2701">
                  <c:v>60.260000228881836</c:v>
                </c:pt>
                <c:pt idx="2702">
                  <c:v>60.290000200271606</c:v>
                </c:pt>
                <c:pt idx="2703">
                  <c:v>60.31000018119812</c:v>
                </c:pt>
                <c:pt idx="2704">
                  <c:v>60.330000162124634</c:v>
                </c:pt>
                <c:pt idx="2705">
                  <c:v>60.350000143051147</c:v>
                </c:pt>
                <c:pt idx="2706">
                  <c:v>60.380000114440918</c:v>
                </c:pt>
                <c:pt idx="2707">
                  <c:v>60.400000095367432</c:v>
                </c:pt>
                <c:pt idx="2708">
                  <c:v>60.420000076293945</c:v>
                </c:pt>
                <c:pt idx="2709">
                  <c:v>60.450000047683716</c:v>
                </c:pt>
                <c:pt idx="2710">
                  <c:v>60.470000028610229</c:v>
                </c:pt>
                <c:pt idx="2711">
                  <c:v>60.490000009536743</c:v>
                </c:pt>
                <c:pt idx="2712">
                  <c:v>60.510000228881836</c:v>
                </c:pt>
                <c:pt idx="2713">
                  <c:v>60.540000200271606</c:v>
                </c:pt>
                <c:pt idx="2714">
                  <c:v>60.56000018119812</c:v>
                </c:pt>
                <c:pt idx="2715">
                  <c:v>60.580000162124634</c:v>
                </c:pt>
                <c:pt idx="2716">
                  <c:v>60.610000133514404</c:v>
                </c:pt>
                <c:pt idx="2717">
                  <c:v>60.630000114440918</c:v>
                </c:pt>
                <c:pt idx="2718">
                  <c:v>60.650000095367432</c:v>
                </c:pt>
                <c:pt idx="2719">
                  <c:v>60.680000066757202</c:v>
                </c:pt>
                <c:pt idx="2720">
                  <c:v>60.700000047683716</c:v>
                </c:pt>
                <c:pt idx="2721">
                  <c:v>60.720000028610229</c:v>
                </c:pt>
                <c:pt idx="2722">
                  <c:v>60.740000009536743</c:v>
                </c:pt>
                <c:pt idx="2723">
                  <c:v>60.770000219345093</c:v>
                </c:pt>
                <c:pt idx="2724">
                  <c:v>60.790000200271606</c:v>
                </c:pt>
                <c:pt idx="2725">
                  <c:v>60.81000018119812</c:v>
                </c:pt>
                <c:pt idx="2726">
                  <c:v>60.840000152587891</c:v>
                </c:pt>
                <c:pt idx="2727">
                  <c:v>60.860000133514404</c:v>
                </c:pt>
                <c:pt idx="2728">
                  <c:v>60.880000114440918</c:v>
                </c:pt>
                <c:pt idx="2729">
                  <c:v>60.900000095367432</c:v>
                </c:pt>
                <c:pt idx="2730">
                  <c:v>60.930000066757202</c:v>
                </c:pt>
                <c:pt idx="2731">
                  <c:v>60.950000047683716</c:v>
                </c:pt>
                <c:pt idx="2732">
                  <c:v>60.970000028610229</c:v>
                </c:pt>
                <c:pt idx="2733">
                  <c:v>61</c:v>
                </c:pt>
                <c:pt idx="2734">
                  <c:v>61.020000219345093</c:v>
                </c:pt>
                <c:pt idx="2735">
                  <c:v>61.040000200271606</c:v>
                </c:pt>
                <c:pt idx="2736">
                  <c:v>61.070000171661377</c:v>
                </c:pt>
                <c:pt idx="2737">
                  <c:v>61.090000152587891</c:v>
                </c:pt>
                <c:pt idx="2738">
                  <c:v>61.110000133514404</c:v>
                </c:pt>
                <c:pt idx="2739">
                  <c:v>61.130000114440918</c:v>
                </c:pt>
                <c:pt idx="2740">
                  <c:v>61.160000085830688</c:v>
                </c:pt>
                <c:pt idx="2741">
                  <c:v>61.180000066757202</c:v>
                </c:pt>
                <c:pt idx="2742">
                  <c:v>61.200000047683716</c:v>
                </c:pt>
                <c:pt idx="2743">
                  <c:v>61.230000019073486</c:v>
                </c:pt>
                <c:pt idx="2744">
                  <c:v>61.25</c:v>
                </c:pt>
                <c:pt idx="2745">
                  <c:v>61.270000219345093</c:v>
                </c:pt>
                <c:pt idx="2746">
                  <c:v>61.290000200271606</c:v>
                </c:pt>
                <c:pt idx="2747">
                  <c:v>61.320000171661377</c:v>
                </c:pt>
                <c:pt idx="2748">
                  <c:v>61.340000152587891</c:v>
                </c:pt>
                <c:pt idx="2749">
                  <c:v>61.360000133514404</c:v>
                </c:pt>
                <c:pt idx="2750">
                  <c:v>61.390000104904175</c:v>
                </c:pt>
                <c:pt idx="2751">
                  <c:v>61.410000085830688</c:v>
                </c:pt>
                <c:pt idx="2752">
                  <c:v>61.430000066757202</c:v>
                </c:pt>
                <c:pt idx="2753">
                  <c:v>61.460000038146973</c:v>
                </c:pt>
                <c:pt idx="2754">
                  <c:v>61.480000019073486</c:v>
                </c:pt>
                <c:pt idx="2755">
                  <c:v>61.5</c:v>
                </c:pt>
                <c:pt idx="2756">
                  <c:v>61.520000219345093</c:v>
                </c:pt>
                <c:pt idx="2757">
                  <c:v>61.550000190734863</c:v>
                </c:pt>
                <c:pt idx="2758">
                  <c:v>61.570000171661377</c:v>
                </c:pt>
                <c:pt idx="2759">
                  <c:v>61.590000152587891</c:v>
                </c:pt>
                <c:pt idx="2760">
                  <c:v>61.610000133514404</c:v>
                </c:pt>
                <c:pt idx="2761">
                  <c:v>61.640000104904175</c:v>
                </c:pt>
                <c:pt idx="2762">
                  <c:v>61.660000085830688</c:v>
                </c:pt>
                <c:pt idx="2763">
                  <c:v>61.680000066757202</c:v>
                </c:pt>
                <c:pt idx="2764">
                  <c:v>61.710000038146973</c:v>
                </c:pt>
                <c:pt idx="2765">
                  <c:v>61.730000019073486</c:v>
                </c:pt>
                <c:pt idx="2766">
                  <c:v>61.75</c:v>
                </c:pt>
                <c:pt idx="2767">
                  <c:v>61.770000219345093</c:v>
                </c:pt>
                <c:pt idx="2768">
                  <c:v>61.800000190734863</c:v>
                </c:pt>
                <c:pt idx="2769">
                  <c:v>61.820000171661377</c:v>
                </c:pt>
                <c:pt idx="2770">
                  <c:v>61.840000152587891</c:v>
                </c:pt>
                <c:pt idx="2771">
                  <c:v>61.870000123977661</c:v>
                </c:pt>
                <c:pt idx="2772">
                  <c:v>61.890000104904175</c:v>
                </c:pt>
                <c:pt idx="2773">
                  <c:v>61.910000085830688</c:v>
                </c:pt>
                <c:pt idx="2774">
                  <c:v>61.930000066757202</c:v>
                </c:pt>
                <c:pt idx="2775">
                  <c:v>61.960000038146973</c:v>
                </c:pt>
                <c:pt idx="2776">
                  <c:v>61.980000019073486</c:v>
                </c:pt>
                <c:pt idx="2777">
                  <c:v>62</c:v>
                </c:pt>
                <c:pt idx="2778">
                  <c:v>62.020000219345093</c:v>
                </c:pt>
                <c:pt idx="2779">
                  <c:v>62.050000190734863</c:v>
                </c:pt>
                <c:pt idx="2780">
                  <c:v>62.070000171661377</c:v>
                </c:pt>
                <c:pt idx="2781">
                  <c:v>62.090000152587891</c:v>
                </c:pt>
                <c:pt idx="2782">
                  <c:v>62.120000123977661</c:v>
                </c:pt>
                <c:pt idx="2783">
                  <c:v>62.140000104904175</c:v>
                </c:pt>
                <c:pt idx="2784">
                  <c:v>62.160000085830688</c:v>
                </c:pt>
                <c:pt idx="2785">
                  <c:v>62.180000066757202</c:v>
                </c:pt>
                <c:pt idx="2786">
                  <c:v>62.210000038146973</c:v>
                </c:pt>
                <c:pt idx="2787">
                  <c:v>62.230000019073486</c:v>
                </c:pt>
                <c:pt idx="2788">
                  <c:v>62.25</c:v>
                </c:pt>
                <c:pt idx="2789">
                  <c:v>62.28000020980835</c:v>
                </c:pt>
                <c:pt idx="2790">
                  <c:v>62.300000190734863</c:v>
                </c:pt>
                <c:pt idx="2791">
                  <c:v>62.320000171661377</c:v>
                </c:pt>
                <c:pt idx="2792">
                  <c:v>62.340000152587891</c:v>
                </c:pt>
                <c:pt idx="2793">
                  <c:v>62.370000123977661</c:v>
                </c:pt>
                <c:pt idx="2794">
                  <c:v>62.390000104904175</c:v>
                </c:pt>
                <c:pt idx="2795">
                  <c:v>62.410000085830688</c:v>
                </c:pt>
                <c:pt idx="2796">
                  <c:v>62.440000057220459</c:v>
                </c:pt>
                <c:pt idx="2797">
                  <c:v>62.460000038146973</c:v>
                </c:pt>
                <c:pt idx="2798">
                  <c:v>62.480000019073486</c:v>
                </c:pt>
                <c:pt idx="2799">
                  <c:v>62.510000228881836</c:v>
                </c:pt>
                <c:pt idx="2800">
                  <c:v>62.53000020980835</c:v>
                </c:pt>
                <c:pt idx="2801">
                  <c:v>62.550000190734863</c:v>
                </c:pt>
                <c:pt idx="2802">
                  <c:v>62.570000171661377</c:v>
                </c:pt>
                <c:pt idx="2803">
                  <c:v>62.600000143051147</c:v>
                </c:pt>
                <c:pt idx="2804">
                  <c:v>62.620000123977661</c:v>
                </c:pt>
                <c:pt idx="2805">
                  <c:v>62.640000104904175</c:v>
                </c:pt>
                <c:pt idx="2806">
                  <c:v>62.670000076293945</c:v>
                </c:pt>
                <c:pt idx="2807">
                  <c:v>62.690000057220459</c:v>
                </c:pt>
                <c:pt idx="2808">
                  <c:v>62.710000038146973</c:v>
                </c:pt>
                <c:pt idx="2809">
                  <c:v>62.740000009536743</c:v>
                </c:pt>
                <c:pt idx="2810">
                  <c:v>62.760000228881836</c:v>
                </c:pt>
                <c:pt idx="2811">
                  <c:v>62.78000020980835</c:v>
                </c:pt>
                <c:pt idx="2812">
                  <c:v>62.800000190734863</c:v>
                </c:pt>
                <c:pt idx="2813">
                  <c:v>62.830000162124634</c:v>
                </c:pt>
                <c:pt idx="2814">
                  <c:v>62.850000143051147</c:v>
                </c:pt>
                <c:pt idx="2815">
                  <c:v>62.870000123977661</c:v>
                </c:pt>
                <c:pt idx="2816">
                  <c:v>62.900000095367432</c:v>
                </c:pt>
                <c:pt idx="2817">
                  <c:v>62.920000076293945</c:v>
                </c:pt>
                <c:pt idx="2818">
                  <c:v>62.940000057220459</c:v>
                </c:pt>
                <c:pt idx="2819">
                  <c:v>62.960000038146973</c:v>
                </c:pt>
                <c:pt idx="2820">
                  <c:v>62.990000009536743</c:v>
                </c:pt>
                <c:pt idx="2821">
                  <c:v>63.010000228881836</c:v>
                </c:pt>
                <c:pt idx="2822">
                  <c:v>63.03000020980835</c:v>
                </c:pt>
                <c:pt idx="2823">
                  <c:v>63.06000018119812</c:v>
                </c:pt>
                <c:pt idx="2824">
                  <c:v>63.080000162124634</c:v>
                </c:pt>
                <c:pt idx="2825">
                  <c:v>63.100000143051147</c:v>
                </c:pt>
                <c:pt idx="2826">
                  <c:v>63.130000114440918</c:v>
                </c:pt>
                <c:pt idx="2827">
                  <c:v>63.150000095367432</c:v>
                </c:pt>
                <c:pt idx="2828">
                  <c:v>63.170000076293945</c:v>
                </c:pt>
                <c:pt idx="2829">
                  <c:v>63.190000057220459</c:v>
                </c:pt>
                <c:pt idx="2830">
                  <c:v>63.220000028610229</c:v>
                </c:pt>
                <c:pt idx="2831">
                  <c:v>63.240000009536743</c:v>
                </c:pt>
                <c:pt idx="2832">
                  <c:v>63.260000228881836</c:v>
                </c:pt>
                <c:pt idx="2833">
                  <c:v>63.290000200271606</c:v>
                </c:pt>
                <c:pt idx="2834">
                  <c:v>63.31000018119812</c:v>
                </c:pt>
                <c:pt idx="2835">
                  <c:v>63.330000162124634</c:v>
                </c:pt>
                <c:pt idx="2836">
                  <c:v>63.350000143051147</c:v>
                </c:pt>
                <c:pt idx="2837">
                  <c:v>63.380000114440918</c:v>
                </c:pt>
                <c:pt idx="2838">
                  <c:v>63.400000095367432</c:v>
                </c:pt>
                <c:pt idx="2839">
                  <c:v>63.420000076293945</c:v>
                </c:pt>
                <c:pt idx="2840">
                  <c:v>63.450000047683716</c:v>
                </c:pt>
                <c:pt idx="2841">
                  <c:v>63.470000028610229</c:v>
                </c:pt>
                <c:pt idx="2842">
                  <c:v>63.950000047683716</c:v>
                </c:pt>
                <c:pt idx="2843">
                  <c:v>63.950000047683716</c:v>
                </c:pt>
                <c:pt idx="2844">
                  <c:v>63.950000047683716</c:v>
                </c:pt>
                <c:pt idx="2845">
                  <c:v>63.950000047683716</c:v>
                </c:pt>
                <c:pt idx="2846">
                  <c:v>63.950000047683716</c:v>
                </c:pt>
                <c:pt idx="2847">
                  <c:v>63.950000047683716</c:v>
                </c:pt>
                <c:pt idx="2848">
                  <c:v>63.950000047683716</c:v>
                </c:pt>
                <c:pt idx="2849">
                  <c:v>63.950000047683716</c:v>
                </c:pt>
                <c:pt idx="2850">
                  <c:v>63.950000047683716</c:v>
                </c:pt>
                <c:pt idx="2851">
                  <c:v>63.950000047683716</c:v>
                </c:pt>
                <c:pt idx="2852">
                  <c:v>63.950000047683716</c:v>
                </c:pt>
                <c:pt idx="2853">
                  <c:v>63.950000047683716</c:v>
                </c:pt>
                <c:pt idx="2854">
                  <c:v>63.950000047683716</c:v>
                </c:pt>
                <c:pt idx="2855">
                  <c:v>63.950000047683716</c:v>
                </c:pt>
                <c:pt idx="2856">
                  <c:v>63.950000047683716</c:v>
                </c:pt>
                <c:pt idx="2857">
                  <c:v>63.950000047683716</c:v>
                </c:pt>
                <c:pt idx="2858">
                  <c:v>63.950000047683716</c:v>
                </c:pt>
                <c:pt idx="2859">
                  <c:v>63.950000047683716</c:v>
                </c:pt>
                <c:pt idx="2860">
                  <c:v>63.950000047683716</c:v>
                </c:pt>
                <c:pt idx="2861">
                  <c:v>63.950000047683716</c:v>
                </c:pt>
                <c:pt idx="2862">
                  <c:v>63.950000047683716</c:v>
                </c:pt>
                <c:pt idx="2863">
                  <c:v>63.970000028610229</c:v>
                </c:pt>
                <c:pt idx="2864">
                  <c:v>63.990000009536743</c:v>
                </c:pt>
                <c:pt idx="2865">
                  <c:v>64.010000228881836</c:v>
                </c:pt>
                <c:pt idx="2866">
                  <c:v>64.040000200271606</c:v>
                </c:pt>
                <c:pt idx="2867">
                  <c:v>64.06000018119812</c:v>
                </c:pt>
                <c:pt idx="2868">
                  <c:v>64.080000162124634</c:v>
                </c:pt>
                <c:pt idx="2869">
                  <c:v>64.110000133514404</c:v>
                </c:pt>
                <c:pt idx="2870">
                  <c:v>64.130000114440918</c:v>
                </c:pt>
                <c:pt idx="2871">
                  <c:v>64.150000095367432</c:v>
                </c:pt>
                <c:pt idx="2872">
                  <c:v>64.180000066757202</c:v>
                </c:pt>
                <c:pt idx="2873">
                  <c:v>64.200000047683716</c:v>
                </c:pt>
                <c:pt idx="2874">
                  <c:v>64.220000028610229</c:v>
                </c:pt>
                <c:pt idx="2875">
                  <c:v>64.240000009536743</c:v>
                </c:pt>
                <c:pt idx="2876">
                  <c:v>64.270000219345093</c:v>
                </c:pt>
                <c:pt idx="2877">
                  <c:v>64.290000200271606</c:v>
                </c:pt>
                <c:pt idx="2878">
                  <c:v>64.31000018119812</c:v>
                </c:pt>
                <c:pt idx="2879">
                  <c:v>64.340000152587891</c:v>
                </c:pt>
                <c:pt idx="2880">
                  <c:v>64.360000133514404</c:v>
                </c:pt>
                <c:pt idx="2881">
                  <c:v>64.380000114440918</c:v>
                </c:pt>
                <c:pt idx="2882">
                  <c:v>64.400000095367432</c:v>
                </c:pt>
                <c:pt idx="2883">
                  <c:v>64.430000066757202</c:v>
                </c:pt>
                <c:pt idx="2884">
                  <c:v>64.450000047683716</c:v>
                </c:pt>
                <c:pt idx="2885">
                  <c:v>64.470000028610229</c:v>
                </c:pt>
                <c:pt idx="2886">
                  <c:v>64.5</c:v>
                </c:pt>
                <c:pt idx="2887">
                  <c:v>64.520000219345093</c:v>
                </c:pt>
                <c:pt idx="2888">
                  <c:v>64.540000200271606</c:v>
                </c:pt>
                <c:pt idx="2889">
                  <c:v>64.570000171661377</c:v>
                </c:pt>
                <c:pt idx="2890">
                  <c:v>64.590000152587891</c:v>
                </c:pt>
                <c:pt idx="2891">
                  <c:v>64.610000133514404</c:v>
                </c:pt>
                <c:pt idx="2892">
                  <c:v>64.630000114440918</c:v>
                </c:pt>
                <c:pt idx="2893">
                  <c:v>64.660000085830688</c:v>
                </c:pt>
                <c:pt idx="2894">
                  <c:v>64.680000066757202</c:v>
                </c:pt>
                <c:pt idx="2895">
                  <c:v>64.700000047683716</c:v>
                </c:pt>
                <c:pt idx="2896">
                  <c:v>64.730000019073486</c:v>
                </c:pt>
                <c:pt idx="2897">
                  <c:v>64.75</c:v>
                </c:pt>
                <c:pt idx="2898">
                  <c:v>64.770000219345093</c:v>
                </c:pt>
                <c:pt idx="2899">
                  <c:v>64.790000200271606</c:v>
                </c:pt>
                <c:pt idx="2900">
                  <c:v>64.820000171661377</c:v>
                </c:pt>
                <c:pt idx="2901">
                  <c:v>64.840000152587891</c:v>
                </c:pt>
                <c:pt idx="2902">
                  <c:v>64.860000133514404</c:v>
                </c:pt>
                <c:pt idx="2903">
                  <c:v>64.890000104904175</c:v>
                </c:pt>
                <c:pt idx="2904">
                  <c:v>64.910000085830688</c:v>
                </c:pt>
                <c:pt idx="2905">
                  <c:v>64.930000066757202</c:v>
                </c:pt>
                <c:pt idx="2906">
                  <c:v>64.960000038146973</c:v>
                </c:pt>
                <c:pt idx="2907">
                  <c:v>64.980000019073486</c:v>
                </c:pt>
                <c:pt idx="2908">
                  <c:v>65</c:v>
                </c:pt>
                <c:pt idx="2909">
                  <c:v>65.020000219345093</c:v>
                </c:pt>
                <c:pt idx="2910">
                  <c:v>65.050000190734863</c:v>
                </c:pt>
                <c:pt idx="2911">
                  <c:v>65.070000171661377</c:v>
                </c:pt>
                <c:pt idx="2912">
                  <c:v>65.090000152587891</c:v>
                </c:pt>
                <c:pt idx="2913">
                  <c:v>65.120000123977661</c:v>
                </c:pt>
                <c:pt idx="2914">
                  <c:v>65.140000104904175</c:v>
                </c:pt>
                <c:pt idx="2915">
                  <c:v>65.160000085830688</c:v>
                </c:pt>
                <c:pt idx="2916">
                  <c:v>65.180000066757202</c:v>
                </c:pt>
                <c:pt idx="2917">
                  <c:v>65.210000038146973</c:v>
                </c:pt>
                <c:pt idx="2918">
                  <c:v>65.230000019073486</c:v>
                </c:pt>
                <c:pt idx="2919">
                  <c:v>65.25</c:v>
                </c:pt>
                <c:pt idx="2920">
                  <c:v>65.28000020980835</c:v>
                </c:pt>
                <c:pt idx="2921">
                  <c:v>65.300000190734863</c:v>
                </c:pt>
                <c:pt idx="2922">
                  <c:v>65.320000171661377</c:v>
                </c:pt>
                <c:pt idx="2923">
                  <c:v>65.350000143051147</c:v>
                </c:pt>
                <c:pt idx="2924">
                  <c:v>65.370000123977661</c:v>
                </c:pt>
                <c:pt idx="2925">
                  <c:v>65.390000104904175</c:v>
                </c:pt>
                <c:pt idx="2926">
                  <c:v>65.410000085830688</c:v>
                </c:pt>
                <c:pt idx="2927">
                  <c:v>65.440000057220459</c:v>
                </c:pt>
                <c:pt idx="2928">
                  <c:v>65.460000038146973</c:v>
                </c:pt>
                <c:pt idx="2929">
                  <c:v>65.480000019073486</c:v>
                </c:pt>
                <c:pt idx="2930">
                  <c:v>65.510000228881836</c:v>
                </c:pt>
                <c:pt idx="2931">
                  <c:v>65.53000020980835</c:v>
                </c:pt>
                <c:pt idx="2932">
                  <c:v>65.550000190734863</c:v>
                </c:pt>
                <c:pt idx="2933">
                  <c:v>65.570000171661377</c:v>
                </c:pt>
                <c:pt idx="2934">
                  <c:v>65.600000143051147</c:v>
                </c:pt>
                <c:pt idx="2935">
                  <c:v>65.620000123977661</c:v>
                </c:pt>
                <c:pt idx="2936">
                  <c:v>65.640000104904175</c:v>
                </c:pt>
                <c:pt idx="2937">
                  <c:v>65.670000076293945</c:v>
                </c:pt>
                <c:pt idx="2938">
                  <c:v>65.690000057220459</c:v>
                </c:pt>
                <c:pt idx="2939">
                  <c:v>65.710000038146973</c:v>
                </c:pt>
                <c:pt idx="2940">
                  <c:v>65.730000019073486</c:v>
                </c:pt>
                <c:pt idx="2941">
                  <c:v>65.760000228881836</c:v>
                </c:pt>
                <c:pt idx="2942">
                  <c:v>65.78000020980835</c:v>
                </c:pt>
                <c:pt idx="2943">
                  <c:v>65.800000190734863</c:v>
                </c:pt>
                <c:pt idx="2944">
                  <c:v>65.820000171661377</c:v>
                </c:pt>
                <c:pt idx="2945">
                  <c:v>65.850000143051147</c:v>
                </c:pt>
                <c:pt idx="2946">
                  <c:v>65.870000123977661</c:v>
                </c:pt>
                <c:pt idx="2947">
                  <c:v>65.890000104904175</c:v>
                </c:pt>
                <c:pt idx="2948">
                  <c:v>65.920000076293945</c:v>
                </c:pt>
                <c:pt idx="2949">
                  <c:v>65.940000057220459</c:v>
                </c:pt>
                <c:pt idx="2950">
                  <c:v>65.960000038146973</c:v>
                </c:pt>
                <c:pt idx="2951">
                  <c:v>65.990000009536743</c:v>
                </c:pt>
                <c:pt idx="2952">
                  <c:v>66.010000228881836</c:v>
                </c:pt>
                <c:pt idx="2953">
                  <c:v>66.03000020980835</c:v>
                </c:pt>
                <c:pt idx="2954">
                  <c:v>66.050000190734863</c:v>
                </c:pt>
                <c:pt idx="2955">
                  <c:v>66.070000171661377</c:v>
                </c:pt>
                <c:pt idx="2956">
                  <c:v>66.100000143051147</c:v>
                </c:pt>
                <c:pt idx="2957">
                  <c:v>66.120000123977661</c:v>
                </c:pt>
                <c:pt idx="2958">
                  <c:v>66.140000104904175</c:v>
                </c:pt>
                <c:pt idx="2959">
                  <c:v>66.170000076293945</c:v>
                </c:pt>
                <c:pt idx="2960">
                  <c:v>66.190000057220459</c:v>
                </c:pt>
                <c:pt idx="2961">
                  <c:v>66.210000038146973</c:v>
                </c:pt>
                <c:pt idx="2962">
                  <c:v>66.240000009536743</c:v>
                </c:pt>
                <c:pt idx="2963">
                  <c:v>66.260000228881836</c:v>
                </c:pt>
                <c:pt idx="2964">
                  <c:v>66.28000020980835</c:v>
                </c:pt>
                <c:pt idx="2965">
                  <c:v>66.300000190734863</c:v>
                </c:pt>
                <c:pt idx="2966">
                  <c:v>66.330000162124634</c:v>
                </c:pt>
                <c:pt idx="2967">
                  <c:v>66.350000143051147</c:v>
                </c:pt>
                <c:pt idx="2968">
                  <c:v>66.370000123977661</c:v>
                </c:pt>
                <c:pt idx="2969">
                  <c:v>66.400000095367432</c:v>
                </c:pt>
                <c:pt idx="2970">
                  <c:v>66.420000076293945</c:v>
                </c:pt>
                <c:pt idx="2971">
                  <c:v>66.440000057220459</c:v>
                </c:pt>
                <c:pt idx="2972">
                  <c:v>66.460000038146973</c:v>
                </c:pt>
                <c:pt idx="2973">
                  <c:v>66.490000009536743</c:v>
                </c:pt>
                <c:pt idx="2974">
                  <c:v>66.510000228881836</c:v>
                </c:pt>
                <c:pt idx="2975">
                  <c:v>66.53000020980835</c:v>
                </c:pt>
                <c:pt idx="2976">
                  <c:v>66.56000018119812</c:v>
                </c:pt>
                <c:pt idx="2977">
                  <c:v>66.580000162124634</c:v>
                </c:pt>
                <c:pt idx="2978">
                  <c:v>66.600000143051147</c:v>
                </c:pt>
                <c:pt idx="2979">
                  <c:v>66.630000114440918</c:v>
                </c:pt>
                <c:pt idx="2980">
                  <c:v>66.650000095367432</c:v>
                </c:pt>
                <c:pt idx="2981">
                  <c:v>66.670000076293945</c:v>
                </c:pt>
                <c:pt idx="2982">
                  <c:v>66.690000057220459</c:v>
                </c:pt>
                <c:pt idx="2983">
                  <c:v>66.720000028610229</c:v>
                </c:pt>
                <c:pt idx="2984">
                  <c:v>66.740000009536743</c:v>
                </c:pt>
                <c:pt idx="2985">
                  <c:v>66.760000228881836</c:v>
                </c:pt>
                <c:pt idx="2986">
                  <c:v>66.790000200271606</c:v>
                </c:pt>
                <c:pt idx="2987">
                  <c:v>66.81000018119812</c:v>
                </c:pt>
                <c:pt idx="2988">
                  <c:v>66.830000162124634</c:v>
                </c:pt>
                <c:pt idx="2989">
                  <c:v>66.850000143051147</c:v>
                </c:pt>
                <c:pt idx="2990">
                  <c:v>66.880000114440918</c:v>
                </c:pt>
                <c:pt idx="2991">
                  <c:v>66.900000095367432</c:v>
                </c:pt>
                <c:pt idx="2992">
                  <c:v>66.920000076293945</c:v>
                </c:pt>
                <c:pt idx="2993">
                  <c:v>66.950000047683716</c:v>
                </c:pt>
                <c:pt idx="2994">
                  <c:v>66.970000028610229</c:v>
                </c:pt>
                <c:pt idx="2995">
                  <c:v>66.990000009536743</c:v>
                </c:pt>
                <c:pt idx="2996">
                  <c:v>67.020000219345093</c:v>
                </c:pt>
                <c:pt idx="2997">
                  <c:v>67.040000200271606</c:v>
                </c:pt>
                <c:pt idx="2998">
                  <c:v>67.06000018119812</c:v>
                </c:pt>
                <c:pt idx="2999">
                  <c:v>67.080000162124634</c:v>
                </c:pt>
                <c:pt idx="3000">
                  <c:v>67.110000133514404</c:v>
                </c:pt>
                <c:pt idx="3001">
                  <c:v>67.130000114440918</c:v>
                </c:pt>
                <c:pt idx="3002">
                  <c:v>67.150000095367432</c:v>
                </c:pt>
                <c:pt idx="3003">
                  <c:v>67.180000066757202</c:v>
                </c:pt>
                <c:pt idx="3004">
                  <c:v>67.200000047683716</c:v>
                </c:pt>
                <c:pt idx="3005">
                  <c:v>67.220000028610229</c:v>
                </c:pt>
                <c:pt idx="3006">
                  <c:v>67.240000009536743</c:v>
                </c:pt>
                <c:pt idx="3007">
                  <c:v>67.270000219345093</c:v>
                </c:pt>
                <c:pt idx="3008">
                  <c:v>67.290000200271606</c:v>
                </c:pt>
                <c:pt idx="3009">
                  <c:v>67.31000018119812</c:v>
                </c:pt>
                <c:pt idx="3010">
                  <c:v>67.340000152587891</c:v>
                </c:pt>
                <c:pt idx="3011">
                  <c:v>67.360000133514404</c:v>
                </c:pt>
                <c:pt idx="3012">
                  <c:v>67.380000114440918</c:v>
                </c:pt>
                <c:pt idx="3013">
                  <c:v>67.410000085830688</c:v>
                </c:pt>
                <c:pt idx="3014">
                  <c:v>67.430000066757202</c:v>
                </c:pt>
                <c:pt idx="3015">
                  <c:v>67.450000047683716</c:v>
                </c:pt>
                <c:pt idx="3016">
                  <c:v>67.470000028610229</c:v>
                </c:pt>
                <c:pt idx="3017">
                  <c:v>67.5</c:v>
                </c:pt>
                <c:pt idx="3018">
                  <c:v>67.520000219345093</c:v>
                </c:pt>
                <c:pt idx="3019">
                  <c:v>67.540000200271606</c:v>
                </c:pt>
                <c:pt idx="3020">
                  <c:v>67.570000171661377</c:v>
                </c:pt>
                <c:pt idx="3021">
                  <c:v>67.590000152587891</c:v>
                </c:pt>
                <c:pt idx="3022">
                  <c:v>67.610000133514404</c:v>
                </c:pt>
                <c:pt idx="3023">
                  <c:v>67.630000114440918</c:v>
                </c:pt>
                <c:pt idx="3024">
                  <c:v>67.660000085830688</c:v>
                </c:pt>
                <c:pt idx="3025">
                  <c:v>67.680000066757202</c:v>
                </c:pt>
                <c:pt idx="3026">
                  <c:v>67.700000047683716</c:v>
                </c:pt>
                <c:pt idx="3027">
                  <c:v>67.730000019073486</c:v>
                </c:pt>
                <c:pt idx="3028">
                  <c:v>67.75</c:v>
                </c:pt>
                <c:pt idx="3029">
                  <c:v>67.770000219345093</c:v>
                </c:pt>
                <c:pt idx="3030">
                  <c:v>67.790000200271606</c:v>
                </c:pt>
                <c:pt idx="3031">
                  <c:v>67.820000171661377</c:v>
                </c:pt>
                <c:pt idx="3032">
                  <c:v>67.840000152587891</c:v>
                </c:pt>
                <c:pt idx="3033">
                  <c:v>67.860000133514404</c:v>
                </c:pt>
                <c:pt idx="3034">
                  <c:v>67.890000104904175</c:v>
                </c:pt>
                <c:pt idx="3035">
                  <c:v>67.910000085830688</c:v>
                </c:pt>
                <c:pt idx="3036">
                  <c:v>67.930000066757202</c:v>
                </c:pt>
                <c:pt idx="3037">
                  <c:v>67.950000047683716</c:v>
                </c:pt>
                <c:pt idx="3038">
                  <c:v>67.980000019073486</c:v>
                </c:pt>
                <c:pt idx="3039">
                  <c:v>68</c:v>
                </c:pt>
                <c:pt idx="3040">
                  <c:v>68.020000219345093</c:v>
                </c:pt>
                <c:pt idx="3041">
                  <c:v>68.050000190734863</c:v>
                </c:pt>
                <c:pt idx="3042">
                  <c:v>68.070000171661377</c:v>
                </c:pt>
                <c:pt idx="3043">
                  <c:v>68.090000152587891</c:v>
                </c:pt>
                <c:pt idx="3044">
                  <c:v>68.110000133514404</c:v>
                </c:pt>
                <c:pt idx="3045">
                  <c:v>68.130000114440918</c:v>
                </c:pt>
                <c:pt idx="3046">
                  <c:v>68.160000085830688</c:v>
                </c:pt>
                <c:pt idx="3047">
                  <c:v>68.180000066757202</c:v>
                </c:pt>
                <c:pt idx="3048">
                  <c:v>68.200000047683716</c:v>
                </c:pt>
                <c:pt idx="3049">
                  <c:v>68.230000019073486</c:v>
                </c:pt>
                <c:pt idx="3050">
                  <c:v>68.25</c:v>
                </c:pt>
                <c:pt idx="3051">
                  <c:v>68.270000219345093</c:v>
                </c:pt>
                <c:pt idx="3052">
                  <c:v>68.290000200271606</c:v>
                </c:pt>
                <c:pt idx="3053">
                  <c:v>68.320000171661377</c:v>
                </c:pt>
                <c:pt idx="3054">
                  <c:v>68.340000152587891</c:v>
                </c:pt>
                <c:pt idx="3055">
                  <c:v>68.360000133514404</c:v>
                </c:pt>
                <c:pt idx="3056">
                  <c:v>68.390000104904175</c:v>
                </c:pt>
                <c:pt idx="3057">
                  <c:v>68.410000085830688</c:v>
                </c:pt>
                <c:pt idx="3058">
                  <c:v>68.430000066757202</c:v>
                </c:pt>
                <c:pt idx="3059">
                  <c:v>68.460000038146973</c:v>
                </c:pt>
                <c:pt idx="3060">
                  <c:v>68.480000019073486</c:v>
                </c:pt>
                <c:pt idx="3061">
                  <c:v>68.5</c:v>
                </c:pt>
                <c:pt idx="3062">
                  <c:v>68.520000219345093</c:v>
                </c:pt>
                <c:pt idx="3063">
                  <c:v>68.550000190734863</c:v>
                </c:pt>
                <c:pt idx="3064">
                  <c:v>68.570000171661377</c:v>
                </c:pt>
                <c:pt idx="3065">
                  <c:v>68.590000152587891</c:v>
                </c:pt>
                <c:pt idx="3066">
                  <c:v>68.620000123977661</c:v>
                </c:pt>
                <c:pt idx="3067">
                  <c:v>68.640000104904175</c:v>
                </c:pt>
                <c:pt idx="3068">
                  <c:v>68.660000085830688</c:v>
                </c:pt>
                <c:pt idx="3069">
                  <c:v>68.680000066757202</c:v>
                </c:pt>
                <c:pt idx="3070">
                  <c:v>68.710000038146973</c:v>
                </c:pt>
                <c:pt idx="3071">
                  <c:v>68.730000019073486</c:v>
                </c:pt>
                <c:pt idx="3072">
                  <c:v>68.75</c:v>
                </c:pt>
                <c:pt idx="3073">
                  <c:v>68.78000020980835</c:v>
                </c:pt>
                <c:pt idx="3074">
                  <c:v>68.800000190734863</c:v>
                </c:pt>
                <c:pt idx="3075">
                  <c:v>68.820000171661377</c:v>
                </c:pt>
                <c:pt idx="3076">
                  <c:v>68.850000143051147</c:v>
                </c:pt>
                <c:pt idx="3077">
                  <c:v>68.870000123977661</c:v>
                </c:pt>
                <c:pt idx="3078">
                  <c:v>68.890000104904175</c:v>
                </c:pt>
                <c:pt idx="3079">
                  <c:v>68.910000085830688</c:v>
                </c:pt>
                <c:pt idx="3080">
                  <c:v>68.940000057220459</c:v>
                </c:pt>
                <c:pt idx="3081">
                  <c:v>68.960000038146973</c:v>
                </c:pt>
                <c:pt idx="3082">
                  <c:v>69.350000143051147</c:v>
                </c:pt>
                <c:pt idx="3083">
                  <c:v>69.360000133514404</c:v>
                </c:pt>
                <c:pt idx="3084">
                  <c:v>69.360000133514404</c:v>
                </c:pt>
                <c:pt idx="3085">
                  <c:v>69.360000133514404</c:v>
                </c:pt>
                <c:pt idx="3086">
                  <c:v>69.360000133514404</c:v>
                </c:pt>
                <c:pt idx="3087">
                  <c:v>69.360000133514404</c:v>
                </c:pt>
                <c:pt idx="3088">
                  <c:v>69.360000133514404</c:v>
                </c:pt>
                <c:pt idx="3089">
                  <c:v>69.360000133514404</c:v>
                </c:pt>
                <c:pt idx="3090">
                  <c:v>69.360000133514404</c:v>
                </c:pt>
                <c:pt idx="3091">
                  <c:v>69.360000133514404</c:v>
                </c:pt>
                <c:pt idx="3092">
                  <c:v>69.360000133514404</c:v>
                </c:pt>
                <c:pt idx="3093">
                  <c:v>69.360000133514404</c:v>
                </c:pt>
                <c:pt idx="3094">
                  <c:v>69.360000133514404</c:v>
                </c:pt>
                <c:pt idx="3095">
                  <c:v>69.360000133514404</c:v>
                </c:pt>
                <c:pt idx="3096">
                  <c:v>69.360000133514404</c:v>
                </c:pt>
                <c:pt idx="3097">
                  <c:v>69.360000133514404</c:v>
                </c:pt>
                <c:pt idx="3098">
                  <c:v>69.360000133514404</c:v>
                </c:pt>
                <c:pt idx="3099">
                  <c:v>69.370000123977661</c:v>
                </c:pt>
                <c:pt idx="3100">
                  <c:v>69.400000095367432</c:v>
                </c:pt>
                <c:pt idx="3101">
                  <c:v>69.420000076293945</c:v>
                </c:pt>
                <c:pt idx="3102">
                  <c:v>69.440000057220459</c:v>
                </c:pt>
                <c:pt idx="3103">
                  <c:v>69.460000038146973</c:v>
                </c:pt>
                <c:pt idx="3104">
                  <c:v>69.490000009536743</c:v>
                </c:pt>
                <c:pt idx="3105">
                  <c:v>69.510000228881836</c:v>
                </c:pt>
                <c:pt idx="3106">
                  <c:v>69.53000020980835</c:v>
                </c:pt>
                <c:pt idx="3107">
                  <c:v>69.56000018119812</c:v>
                </c:pt>
                <c:pt idx="3108">
                  <c:v>69.580000162124634</c:v>
                </c:pt>
                <c:pt idx="3109">
                  <c:v>69.600000143051147</c:v>
                </c:pt>
                <c:pt idx="3110">
                  <c:v>69.630000114440918</c:v>
                </c:pt>
                <c:pt idx="3111">
                  <c:v>69.650000095367432</c:v>
                </c:pt>
                <c:pt idx="3112">
                  <c:v>69.670000076293945</c:v>
                </c:pt>
                <c:pt idx="3113">
                  <c:v>69.690000057220459</c:v>
                </c:pt>
                <c:pt idx="3114">
                  <c:v>69.720000028610229</c:v>
                </c:pt>
                <c:pt idx="3115">
                  <c:v>69.740000009536743</c:v>
                </c:pt>
                <c:pt idx="3116">
                  <c:v>69.760000228881836</c:v>
                </c:pt>
                <c:pt idx="3117">
                  <c:v>69.790000200271606</c:v>
                </c:pt>
                <c:pt idx="3118">
                  <c:v>69.81000018119812</c:v>
                </c:pt>
                <c:pt idx="3119">
                  <c:v>69.830000162124634</c:v>
                </c:pt>
                <c:pt idx="3120">
                  <c:v>69.850000143051147</c:v>
                </c:pt>
                <c:pt idx="3121">
                  <c:v>69.880000114440918</c:v>
                </c:pt>
                <c:pt idx="3122">
                  <c:v>69.900000095367432</c:v>
                </c:pt>
                <c:pt idx="3123">
                  <c:v>69.920000076293945</c:v>
                </c:pt>
                <c:pt idx="3124">
                  <c:v>69.950000047683716</c:v>
                </c:pt>
                <c:pt idx="3125">
                  <c:v>69.970000028610229</c:v>
                </c:pt>
                <c:pt idx="3126">
                  <c:v>69.990000009536743</c:v>
                </c:pt>
                <c:pt idx="3127">
                  <c:v>70.010000228881836</c:v>
                </c:pt>
                <c:pt idx="3128">
                  <c:v>70.040000200271606</c:v>
                </c:pt>
                <c:pt idx="3129">
                  <c:v>70.06000018119812</c:v>
                </c:pt>
                <c:pt idx="3130">
                  <c:v>70.080000162124634</c:v>
                </c:pt>
                <c:pt idx="3131">
                  <c:v>70.100000143051147</c:v>
                </c:pt>
                <c:pt idx="3132">
                  <c:v>70.130000114440918</c:v>
                </c:pt>
                <c:pt idx="3133">
                  <c:v>70.150000095367432</c:v>
                </c:pt>
                <c:pt idx="3134">
                  <c:v>70.170000076293945</c:v>
                </c:pt>
                <c:pt idx="3135">
                  <c:v>70.190000057220459</c:v>
                </c:pt>
                <c:pt idx="3136">
                  <c:v>70.220000028610229</c:v>
                </c:pt>
                <c:pt idx="3137">
                  <c:v>70.240000009536743</c:v>
                </c:pt>
                <c:pt idx="3138">
                  <c:v>70.260000228881836</c:v>
                </c:pt>
                <c:pt idx="3139">
                  <c:v>70.290000200271606</c:v>
                </c:pt>
                <c:pt idx="3140">
                  <c:v>70.31000018119812</c:v>
                </c:pt>
                <c:pt idx="3141">
                  <c:v>70.330000162124634</c:v>
                </c:pt>
                <c:pt idx="3142">
                  <c:v>70.350000143051147</c:v>
                </c:pt>
                <c:pt idx="3143">
                  <c:v>70.380000114440918</c:v>
                </c:pt>
                <c:pt idx="3144">
                  <c:v>70.400000095367432</c:v>
                </c:pt>
                <c:pt idx="3145">
                  <c:v>70.420000076293945</c:v>
                </c:pt>
                <c:pt idx="3146">
                  <c:v>70.450000047683716</c:v>
                </c:pt>
                <c:pt idx="3147">
                  <c:v>70.470000028610229</c:v>
                </c:pt>
                <c:pt idx="3148">
                  <c:v>70.490000009536743</c:v>
                </c:pt>
                <c:pt idx="3149">
                  <c:v>70.520000219345093</c:v>
                </c:pt>
                <c:pt idx="3150">
                  <c:v>70.540000200271606</c:v>
                </c:pt>
                <c:pt idx="3151">
                  <c:v>70.56000018119812</c:v>
                </c:pt>
                <c:pt idx="3152">
                  <c:v>70.580000162124634</c:v>
                </c:pt>
                <c:pt idx="3153">
                  <c:v>70.610000133514404</c:v>
                </c:pt>
                <c:pt idx="3154">
                  <c:v>70.630000114440918</c:v>
                </c:pt>
                <c:pt idx="3155">
                  <c:v>70.650000095367432</c:v>
                </c:pt>
                <c:pt idx="3156">
                  <c:v>70.680000066757202</c:v>
                </c:pt>
                <c:pt idx="3157">
                  <c:v>70.700000047683716</c:v>
                </c:pt>
                <c:pt idx="3158">
                  <c:v>70.720000028610229</c:v>
                </c:pt>
                <c:pt idx="3159">
                  <c:v>70.740000009536743</c:v>
                </c:pt>
                <c:pt idx="3160">
                  <c:v>70.770000219345093</c:v>
                </c:pt>
                <c:pt idx="3161">
                  <c:v>70.790000200271606</c:v>
                </c:pt>
                <c:pt idx="3162">
                  <c:v>70.81000018119812</c:v>
                </c:pt>
                <c:pt idx="3163">
                  <c:v>70.840000152587891</c:v>
                </c:pt>
                <c:pt idx="3164">
                  <c:v>70.860000133514404</c:v>
                </c:pt>
                <c:pt idx="3165">
                  <c:v>70.880000114440918</c:v>
                </c:pt>
                <c:pt idx="3166">
                  <c:v>70.910000085830688</c:v>
                </c:pt>
                <c:pt idx="3167">
                  <c:v>70.930000066757202</c:v>
                </c:pt>
                <c:pt idx="3168">
                  <c:v>70.950000047683716</c:v>
                </c:pt>
                <c:pt idx="3169">
                  <c:v>70.970000028610229</c:v>
                </c:pt>
                <c:pt idx="3170">
                  <c:v>71</c:v>
                </c:pt>
                <c:pt idx="3171">
                  <c:v>71.020000219345093</c:v>
                </c:pt>
                <c:pt idx="3172">
                  <c:v>71.040000200271606</c:v>
                </c:pt>
                <c:pt idx="3173">
                  <c:v>71.070000171661377</c:v>
                </c:pt>
                <c:pt idx="3174">
                  <c:v>71.090000152587891</c:v>
                </c:pt>
                <c:pt idx="3175">
                  <c:v>71.110000133514404</c:v>
                </c:pt>
                <c:pt idx="3176">
                  <c:v>71.130000114440918</c:v>
                </c:pt>
                <c:pt idx="3177">
                  <c:v>71.160000085830688</c:v>
                </c:pt>
                <c:pt idx="3178">
                  <c:v>71.180000066757202</c:v>
                </c:pt>
                <c:pt idx="3179">
                  <c:v>71.200000047683716</c:v>
                </c:pt>
                <c:pt idx="3180">
                  <c:v>71.230000019073486</c:v>
                </c:pt>
                <c:pt idx="3181">
                  <c:v>71.25</c:v>
                </c:pt>
                <c:pt idx="3182">
                  <c:v>71.270000219345093</c:v>
                </c:pt>
                <c:pt idx="3183">
                  <c:v>71.300000190734863</c:v>
                </c:pt>
                <c:pt idx="3184">
                  <c:v>71.320000171661377</c:v>
                </c:pt>
                <c:pt idx="3185">
                  <c:v>71.340000152587891</c:v>
                </c:pt>
                <c:pt idx="3186">
                  <c:v>71.360000133514404</c:v>
                </c:pt>
                <c:pt idx="3187">
                  <c:v>71.390000104904175</c:v>
                </c:pt>
                <c:pt idx="3188">
                  <c:v>71.410000085830688</c:v>
                </c:pt>
                <c:pt idx="3189">
                  <c:v>71.430000066757202</c:v>
                </c:pt>
                <c:pt idx="3190">
                  <c:v>71.460000038146973</c:v>
                </c:pt>
                <c:pt idx="3191">
                  <c:v>71.480000019073486</c:v>
                </c:pt>
                <c:pt idx="3192">
                  <c:v>71.5</c:v>
                </c:pt>
                <c:pt idx="3193">
                  <c:v>71.520000219345093</c:v>
                </c:pt>
                <c:pt idx="3194">
                  <c:v>71.550000190734863</c:v>
                </c:pt>
                <c:pt idx="3195">
                  <c:v>71.570000171661377</c:v>
                </c:pt>
                <c:pt idx="3196">
                  <c:v>71.590000152587891</c:v>
                </c:pt>
                <c:pt idx="3197">
                  <c:v>71.620000123977661</c:v>
                </c:pt>
                <c:pt idx="3198">
                  <c:v>71.640000104904175</c:v>
                </c:pt>
                <c:pt idx="3199">
                  <c:v>71.660000085830688</c:v>
                </c:pt>
                <c:pt idx="3200">
                  <c:v>71.690000057220459</c:v>
                </c:pt>
                <c:pt idx="3201">
                  <c:v>71.710000038146973</c:v>
                </c:pt>
                <c:pt idx="3202">
                  <c:v>71.730000019073486</c:v>
                </c:pt>
                <c:pt idx="3203">
                  <c:v>71.75</c:v>
                </c:pt>
                <c:pt idx="3204">
                  <c:v>71.78000020980835</c:v>
                </c:pt>
                <c:pt idx="3205">
                  <c:v>71.800000190734863</c:v>
                </c:pt>
                <c:pt idx="3206">
                  <c:v>71.820000171661377</c:v>
                </c:pt>
                <c:pt idx="3207">
                  <c:v>71.850000143051147</c:v>
                </c:pt>
                <c:pt idx="3208">
                  <c:v>71.870000123977661</c:v>
                </c:pt>
                <c:pt idx="3209">
                  <c:v>71.890000104904175</c:v>
                </c:pt>
                <c:pt idx="3210">
                  <c:v>71.910000085830688</c:v>
                </c:pt>
                <c:pt idx="3211">
                  <c:v>71.940000057220459</c:v>
                </c:pt>
                <c:pt idx="3212">
                  <c:v>71.960000038146973</c:v>
                </c:pt>
                <c:pt idx="3213">
                  <c:v>71.980000019073486</c:v>
                </c:pt>
                <c:pt idx="3214">
                  <c:v>72</c:v>
                </c:pt>
                <c:pt idx="3215">
                  <c:v>72.03000020980835</c:v>
                </c:pt>
                <c:pt idx="3216">
                  <c:v>72.050000190734863</c:v>
                </c:pt>
                <c:pt idx="3217">
                  <c:v>72.070000171661377</c:v>
                </c:pt>
                <c:pt idx="3218">
                  <c:v>72.100000143051147</c:v>
                </c:pt>
                <c:pt idx="3219">
                  <c:v>72.120000123977661</c:v>
                </c:pt>
                <c:pt idx="3220">
                  <c:v>72.140000104904175</c:v>
                </c:pt>
                <c:pt idx="3221">
                  <c:v>72.160000085830688</c:v>
                </c:pt>
                <c:pt idx="3222">
                  <c:v>72.190000057220459</c:v>
                </c:pt>
                <c:pt idx="3223">
                  <c:v>72.210000038146973</c:v>
                </c:pt>
                <c:pt idx="3224">
                  <c:v>72.230000019073486</c:v>
                </c:pt>
                <c:pt idx="3225">
                  <c:v>72.25</c:v>
                </c:pt>
                <c:pt idx="3226">
                  <c:v>72.28000020980835</c:v>
                </c:pt>
                <c:pt idx="3227">
                  <c:v>72.300000190734863</c:v>
                </c:pt>
                <c:pt idx="3228">
                  <c:v>72.320000171661377</c:v>
                </c:pt>
                <c:pt idx="3229">
                  <c:v>72.350000143051147</c:v>
                </c:pt>
                <c:pt idx="3230">
                  <c:v>72.370000123977661</c:v>
                </c:pt>
                <c:pt idx="3231">
                  <c:v>72.390000104904175</c:v>
                </c:pt>
                <c:pt idx="3232">
                  <c:v>72.410000085830688</c:v>
                </c:pt>
                <c:pt idx="3233">
                  <c:v>72.440000057220459</c:v>
                </c:pt>
                <c:pt idx="3234">
                  <c:v>72.460000038146973</c:v>
                </c:pt>
                <c:pt idx="3235">
                  <c:v>72.480000019073486</c:v>
                </c:pt>
                <c:pt idx="3236">
                  <c:v>72.510000228881836</c:v>
                </c:pt>
                <c:pt idx="3237">
                  <c:v>72.53000020980835</c:v>
                </c:pt>
                <c:pt idx="3238">
                  <c:v>72.550000190734863</c:v>
                </c:pt>
                <c:pt idx="3239">
                  <c:v>72.580000162124634</c:v>
                </c:pt>
                <c:pt idx="3240">
                  <c:v>72.600000143051147</c:v>
                </c:pt>
                <c:pt idx="3241">
                  <c:v>72.620000123977661</c:v>
                </c:pt>
                <c:pt idx="3242">
                  <c:v>72.640000104904175</c:v>
                </c:pt>
                <c:pt idx="3243">
                  <c:v>72.670000076293945</c:v>
                </c:pt>
                <c:pt idx="3244">
                  <c:v>72.690000057220459</c:v>
                </c:pt>
                <c:pt idx="3245">
                  <c:v>72.710000038146973</c:v>
                </c:pt>
                <c:pt idx="3246">
                  <c:v>72.740000009536743</c:v>
                </c:pt>
                <c:pt idx="3247">
                  <c:v>72.760000228881836</c:v>
                </c:pt>
                <c:pt idx="3248">
                  <c:v>72.78000020980835</c:v>
                </c:pt>
                <c:pt idx="3249">
                  <c:v>72.800000190734863</c:v>
                </c:pt>
                <c:pt idx="3250">
                  <c:v>72.830000162124634</c:v>
                </c:pt>
                <c:pt idx="3251">
                  <c:v>72.850000143051147</c:v>
                </c:pt>
                <c:pt idx="3252">
                  <c:v>72.870000123977661</c:v>
                </c:pt>
                <c:pt idx="3253">
                  <c:v>72.900000095367432</c:v>
                </c:pt>
                <c:pt idx="3254">
                  <c:v>72.920000076293945</c:v>
                </c:pt>
                <c:pt idx="3255">
                  <c:v>72.940000057220459</c:v>
                </c:pt>
                <c:pt idx="3256">
                  <c:v>72.970000028610229</c:v>
                </c:pt>
                <c:pt idx="3257">
                  <c:v>72.990000009536743</c:v>
                </c:pt>
                <c:pt idx="3258">
                  <c:v>73.010000228881836</c:v>
                </c:pt>
                <c:pt idx="3259">
                  <c:v>73.03000020980835</c:v>
                </c:pt>
                <c:pt idx="3260">
                  <c:v>73.06000018119812</c:v>
                </c:pt>
                <c:pt idx="3261">
                  <c:v>73.080000162124634</c:v>
                </c:pt>
                <c:pt idx="3262">
                  <c:v>73.100000143051147</c:v>
                </c:pt>
                <c:pt idx="3263">
                  <c:v>73.130000114440918</c:v>
                </c:pt>
                <c:pt idx="3264">
                  <c:v>73.150000095367432</c:v>
                </c:pt>
                <c:pt idx="3265">
                  <c:v>73.170000076293945</c:v>
                </c:pt>
                <c:pt idx="3266">
                  <c:v>73.190000057220459</c:v>
                </c:pt>
                <c:pt idx="3267">
                  <c:v>73.220000028610229</c:v>
                </c:pt>
                <c:pt idx="3268">
                  <c:v>73.240000009536743</c:v>
                </c:pt>
                <c:pt idx="3269">
                  <c:v>73.260000228881836</c:v>
                </c:pt>
                <c:pt idx="3270">
                  <c:v>73.290000200271606</c:v>
                </c:pt>
                <c:pt idx="3271">
                  <c:v>73.31000018119812</c:v>
                </c:pt>
                <c:pt idx="3272">
                  <c:v>73.330000162124634</c:v>
                </c:pt>
                <c:pt idx="3273">
                  <c:v>73.360000133514404</c:v>
                </c:pt>
                <c:pt idx="3274">
                  <c:v>73.380000114440918</c:v>
                </c:pt>
                <c:pt idx="3275">
                  <c:v>73.400000095367432</c:v>
                </c:pt>
                <c:pt idx="3276">
                  <c:v>73.420000076293945</c:v>
                </c:pt>
                <c:pt idx="3277">
                  <c:v>73.450000047683716</c:v>
                </c:pt>
                <c:pt idx="3278">
                  <c:v>73.470000028610229</c:v>
                </c:pt>
                <c:pt idx="3279">
                  <c:v>73.490000009536743</c:v>
                </c:pt>
                <c:pt idx="3280">
                  <c:v>73.520000219345093</c:v>
                </c:pt>
                <c:pt idx="3281">
                  <c:v>73.540000200271606</c:v>
                </c:pt>
                <c:pt idx="3282">
                  <c:v>73.56000018119812</c:v>
                </c:pt>
                <c:pt idx="3283">
                  <c:v>73.580000162124634</c:v>
                </c:pt>
                <c:pt idx="3284">
                  <c:v>73.610000133514404</c:v>
                </c:pt>
                <c:pt idx="3285">
                  <c:v>73.630000114440918</c:v>
                </c:pt>
                <c:pt idx="3286">
                  <c:v>73.650000095367432</c:v>
                </c:pt>
                <c:pt idx="3287">
                  <c:v>73.680000066757202</c:v>
                </c:pt>
                <c:pt idx="3288">
                  <c:v>73.700000047683716</c:v>
                </c:pt>
                <c:pt idx="3289">
                  <c:v>73.720000028610229</c:v>
                </c:pt>
                <c:pt idx="3290">
                  <c:v>73.75</c:v>
                </c:pt>
                <c:pt idx="3291">
                  <c:v>73.770000219345093</c:v>
                </c:pt>
                <c:pt idx="3292">
                  <c:v>73.790000200271606</c:v>
                </c:pt>
                <c:pt idx="3293">
                  <c:v>73.81000018119812</c:v>
                </c:pt>
                <c:pt idx="3294">
                  <c:v>73.840000152587891</c:v>
                </c:pt>
                <c:pt idx="3295">
                  <c:v>73.860000133514404</c:v>
                </c:pt>
                <c:pt idx="3296">
                  <c:v>73.880000114440918</c:v>
                </c:pt>
                <c:pt idx="3297">
                  <c:v>73.910000085830688</c:v>
                </c:pt>
                <c:pt idx="3298">
                  <c:v>73.930000066757202</c:v>
                </c:pt>
                <c:pt idx="3299">
                  <c:v>73.950000047683716</c:v>
                </c:pt>
                <c:pt idx="3300">
                  <c:v>73.970000028610229</c:v>
                </c:pt>
                <c:pt idx="3301">
                  <c:v>74</c:v>
                </c:pt>
                <c:pt idx="3302">
                  <c:v>74.020000219345093</c:v>
                </c:pt>
                <c:pt idx="3303">
                  <c:v>74.040000200271606</c:v>
                </c:pt>
                <c:pt idx="3304">
                  <c:v>74.070000171661377</c:v>
                </c:pt>
                <c:pt idx="3305">
                  <c:v>74.090000152587891</c:v>
                </c:pt>
                <c:pt idx="3306">
                  <c:v>74.110000133514404</c:v>
                </c:pt>
                <c:pt idx="3307">
                  <c:v>74.130000114440918</c:v>
                </c:pt>
                <c:pt idx="3308">
                  <c:v>74.160000085830688</c:v>
                </c:pt>
                <c:pt idx="3309">
                  <c:v>74.180000066757202</c:v>
                </c:pt>
                <c:pt idx="3310">
                  <c:v>74.200000047683716</c:v>
                </c:pt>
                <c:pt idx="3311">
                  <c:v>74.220000028610229</c:v>
                </c:pt>
                <c:pt idx="3312">
                  <c:v>74.25</c:v>
                </c:pt>
                <c:pt idx="3313">
                  <c:v>74.270000219345093</c:v>
                </c:pt>
                <c:pt idx="3314">
                  <c:v>74.290000200271606</c:v>
                </c:pt>
                <c:pt idx="3315">
                  <c:v>74.31000018119812</c:v>
                </c:pt>
                <c:pt idx="3316">
                  <c:v>74.340000152587891</c:v>
                </c:pt>
                <c:pt idx="3317">
                  <c:v>74.360000133514404</c:v>
                </c:pt>
                <c:pt idx="3318">
                  <c:v>74.990000009536743</c:v>
                </c:pt>
                <c:pt idx="3319">
                  <c:v>74.990000009536743</c:v>
                </c:pt>
                <c:pt idx="3320">
                  <c:v>74.990000009536743</c:v>
                </c:pt>
                <c:pt idx="3321">
                  <c:v>74.990000009536743</c:v>
                </c:pt>
                <c:pt idx="3322">
                  <c:v>74.990000009536743</c:v>
                </c:pt>
                <c:pt idx="3323">
                  <c:v>74.990000009536743</c:v>
                </c:pt>
                <c:pt idx="3324">
                  <c:v>74.990000009536743</c:v>
                </c:pt>
                <c:pt idx="3325">
                  <c:v>74.990000009536743</c:v>
                </c:pt>
                <c:pt idx="3326">
                  <c:v>74.990000009536743</c:v>
                </c:pt>
                <c:pt idx="3327">
                  <c:v>74.990000009536743</c:v>
                </c:pt>
                <c:pt idx="3328">
                  <c:v>74.990000009536743</c:v>
                </c:pt>
                <c:pt idx="3329">
                  <c:v>74.990000009536743</c:v>
                </c:pt>
                <c:pt idx="3330">
                  <c:v>74.990000009536743</c:v>
                </c:pt>
                <c:pt idx="3331">
                  <c:v>74.990000009536743</c:v>
                </c:pt>
                <c:pt idx="3332">
                  <c:v>74.990000009536743</c:v>
                </c:pt>
                <c:pt idx="3333">
                  <c:v>74.990000009536743</c:v>
                </c:pt>
                <c:pt idx="3334">
                  <c:v>74.990000009536743</c:v>
                </c:pt>
                <c:pt idx="3335">
                  <c:v>74.990000009536743</c:v>
                </c:pt>
                <c:pt idx="3336">
                  <c:v>74.990000009536743</c:v>
                </c:pt>
                <c:pt idx="3337">
                  <c:v>74.990000009536743</c:v>
                </c:pt>
                <c:pt idx="3338">
                  <c:v>74.990000009536743</c:v>
                </c:pt>
                <c:pt idx="3339">
                  <c:v>74.990000009536743</c:v>
                </c:pt>
                <c:pt idx="3340">
                  <c:v>74.990000009536743</c:v>
                </c:pt>
                <c:pt idx="3341">
                  <c:v>74.990000009536743</c:v>
                </c:pt>
                <c:pt idx="3342">
                  <c:v>74.990000009536743</c:v>
                </c:pt>
                <c:pt idx="3343">
                  <c:v>74.990000009536743</c:v>
                </c:pt>
                <c:pt idx="3344">
                  <c:v>74.990000009536743</c:v>
                </c:pt>
                <c:pt idx="3345">
                  <c:v>75</c:v>
                </c:pt>
                <c:pt idx="3346">
                  <c:v>75.020000219345093</c:v>
                </c:pt>
                <c:pt idx="3347">
                  <c:v>75.050000190734863</c:v>
                </c:pt>
                <c:pt idx="3348">
                  <c:v>75.070000171661377</c:v>
                </c:pt>
                <c:pt idx="3349">
                  <c:v>75.090000152587891</c:v>
                </c:pt>
                <c:pt idx="3350">
                  <c:v>75.120000123977661</c:v>
                </c:pt>
                <c:pt idx="3351">
                  <c:v>75.140000104904175</c:v>
                </c:pt>
                <c:pt idx="3352">
                  <c:v>75.160000085830688</c:v>
                </c:pt>
                <c:pt idx="3353">
                  <c:v>75.190000057220459</c:v>
                </c:pt>
                <c:pt idx="3354">
                  <c:v>75.210000038146973</c:v>
                </c:pt>
                <c:pt idx="3355">
                  <c:v>75.230000019073486</c:v>
                </c:pt>
                <c:pt idx="3356">
                  <c:v>75.25</c:v>
                </c:pt>
                <c:pt idx="3357">
                  <c:v>75.28000020980835</c:v>
                </c:pt>
                <c:pt idx="3358">
                  <c:v>75.300000190734863</c:v>
                </c:pt>
                <c:pt idx="3359">
                  <c:v>75.320000171661377</c:v>
                </c:pt>
                <c:pt idx="3360">
                  <c:v>75.350000143051147</c:v>
                </c:pt>
                <c:pt idx="3361">
                  <c:v>75.370000123977661</c:v>
                </c:pt>
                <c:pt idx="3362">
                  <c:v>75.390000104904175</c:v>
                </c:pt>
                <c:pt idx="3363">
                  <c:v>75.410000085830688</c:v>
                </c:pt>
                <c:pt idx="3364">
                  <c:v>75.440000057220459</c:v>
                </c:pt>
                <c:pt idx="3365">
                  <c:v>75.460000038146973</c:v>
                </c:pt>
                <c:pt idx="3366">
                  <c:v>75.480000019073486</c:v>
                </c:pt>
                <c:pt idx="3367">
                  <c:v>75.510000228881836</c:v>
                </c:pt>
                <c:pt idx="3368">
                  <c:v>75.53000020980835</c:v>
                </c:pt>
                <c:pt idx="3369">
                  <c:v>75.550000190734863</c:v>
                </c:pt>
                <c:pt idx="3370">
                  <c:v>75.580000162124634</c:v>
                </c:pt>
                <c:pt idx="3371">
                  <c:v>75.600000143051147</c:v>
                </c:pt>
                <c:pt idx="3372">
                  <c:v>75.620000123977661</c:v>
                </c:pt>
                <c:pt idx="3373">
                  <c:v>75.640000104904175</c:v>
                </c:pt>
                <c:pt idx="3374">
                  <c:v>75.670000076293945</c:v>
                </c:pt>
                <c:pt idx="3375">
                  <c:v>75.690000057220459</c:v>
                </c:pt>
                <c:pt idx="3376">
                  <c:v>75.710000038146973</c:v>
                </c:pt>
                <c:pt idx="3377">
                  <c:v>75.740000009536743</c:v>
                </c:pt>
                <c:pt idx="3378">
                  <c:v>75.760000228881836</c:v>
                </c:pt>
                <c:pt idx="3379">
                  <c:v>75.78000020980835</c:v>
                </c:pt>
                <c:pt idx="3380">
                  <c:v>75.800000190734863</c:v>
                </c:pt>
                <c:pt idx="3381">
                  <c:v>75.830000162124634</c:v>
                </c:pt>
                <c:pt idx="3382">
                  <c:v>75.850000143051147</c:v>
                </c:pt>
                <c:pt idx="3383">
                  <c:v>75.870000123977661</c:v>
                </c:pt>
                <c:pt idx="3384">
                  <c:v>75.900000095367432</c:v>
                </c:pt>
                <c:pt idx="3385">
                  <c:v>75.920000076293945</c:v>
                </c:pt>
                <c:pt idx="3386">
                  <c:v>75.940000057220459</c:v>
                </c:pt>
                <c:pt idx="3387">
                  <c:v>75.970000028610229</c:v>
                </c:pt>
                <c:pt idx="3388">
                  <c:v>75.990000009536743</c:v>
                </c:pt>
                <c:pt idx="3389">
                  <c:v>76.010000228881836</c:v>
                </c:pt>
                <c:pt idx="3390">
                  <c:v>76.03000020980835</c:v>
                </c:pt>
                <c:pt idx="3391">
                  <c:v>76.06000018119812</c:v>
                </c:pt>
                <c:pt idx="3392">
                  <c:v>76.080000162124634</c:v>
                </c:pt>
                <c:pt idx="3393">
                  <c:v>76.100000143051147</c:v>
                </c:pt>
                <c:pt idx="3394">
                  <c:v>76.130000114440918</c:v>
                </c:pt>
                <c:pt idx="3395">
                  <c:v>76.150000095367432</c:v>
                </c:pt>
                <c:pt idx="3396">
                  <c:v>76.170000076293945</c:v>
                </c:pt>
                <c:pt idx="3397">
                  <c:v>76.190000057220459</c:v>
                </c:pt>
                <c:pt idx="3398">
                  <c:v>76.220000028610229</c:v>
                </c:pt>
                <c:pt idx="3399">
                  <c:v>76.240000009536743</c:v>
                </c:pt>
                <c:pt idx="3400">
                  <c:v>76.260000228881836</c:v>
                </c:pt>
                <c:pt idx="3401">
                  <c:v>76.28000020980835</c:v>
                </c:pt>
                <c:pt idx="3402">
                  <c:v>76.31000018119812</c:v>
                </c:pt>
                <c:pt idx="3403">
                  <c:v>76.330000162124634</c:v>
                </c:pt>
                <c:pt idx="3404">
                  <c:v>76.350000143051147</c:v>
                </c:pt>
                <c:pt idx="3405">
                  <c:v>76.370000123977661</c:v>
                </c:pt>
                <c:pt idx="3406">
                  <c:v>76.400000095367432</c:v>
                </c:pt>
                <c:pt idx="3407">
                  <c:v>76.420000076293945</c:v>
                </c:pt>
                <c:pt idx="3408">
                  <c:v>76.440000057220459</c:v>
                </c:pt>
                <c:pt idx="3409">
                  <c:v>76.470000028610229</c:v>
                </c:pt>
                <c:pt idx="3410">
                  <c:v>76.490000009536743</c:v>
                </c:pt>
                <c:pt idx="3411">
                  <c:v>76.510000228881836</c:v>
                </c:pt>
                <c:pt idx="3412">
                  <c:v>76.53000020980835</c:v>
                </c:pt>
                <c:pt idx="3413">
                  <c:v>76.56000018119812</c:v>
                </c:pt>
                <c:pt idx="3414">
                  <c:v>76.580000162124634</c:v>
                </c:pt>
                <c:pt idx="3415">
                  <c:v>76.600000143051147</c:v>
                </c:pt>
                <c:pt idx="3416">
                  <c:v>76.630000114440918</c:v>
                </c:pt>
                <c:pt idx="3417">
                  <c:v>76.650000095367432</c:v>
                </c:pt>
                <c:pt idx="3418">
                  <c:v>76.670000076293945</c:v>
                </c:pt>
                <c:pt idx="3419">
                  <c:v>76.690000057220459</c:v>
                </c:pt>
                <c:pt idx="3420">
                  <c:v>76.720000028610229</c:v>
                </c:pt>
                <c:pt idx="3421">
                  <c:v>76.740000009536743</c:v>
                </c:pt>
                <c:pt idx="3422">
                  <c:v>76.760000228881836</c:v>
                </c:pt>
                <c:pt idx="3423">
                  <c:v>76.790000200271606</c:v>
                </c:pt>
                <c:pt idx="3424">
                  <c:v>76.81000018119812</c:v>
                </c:pt>
                <c:pt idx="3425">
                  <c:v>76.830000162124634</c:v>
                </c:pt>
                <c:pt idx="3426">
                  <c:v>76.860000133514404</c:v>
                </c:pt>
                <c:pt idx="3427">
                  <c:v>76.880000114440918</c:v>
                </c:pt>
                <c:pt idx="3428">
                  <c:v>76.900000095367432</c:v>
                </c:pt>
                <c:pt idx="3429">
                  <c:v>76.920000076293945</c:v>
                </c:pt>
                <c:pt idx="3430">
                  <c:v>76.950000047683716</c:v>
                </c:pt>
                <c:pt idx="3431">
                  <c:v>76.970000028610229</c:v>
                </c:pt>
                <c:pt idx="3432">
                  <c:v>76.990000009536743</c:v>
                </c:pt>
                <c:pt idx="3433">
                  <c:v>77.020000219345093</c:v>
                </c:pt>
                <c:pt idx="3434">
                  <c:v>77.040000200271606</c:v>
                </c:pt>
                <c:pt idx="3435">
                  <c:v>77.06000018119812</c:v>
                </c:pt>
                <c:pt idx="3436">
                  <c:v>77.080000162124634</c:v>
                </c:pt>
                <c:pt idx="3437">
                  <c:v>77.110000133514404</c:v>
                </c:pt>
                <c:pt idx="3438">
                  <c:v>77.130000114440918</c:v>
                </c:pt>
                <c:pt idx="3439">
                  <c:v>77.150000095367432</c:v>
                </c:pt>
                <c:pt idx="3440">
                  <c:v>77.180000066757202</c:v>
                </c:pt>
                <c:pt idx="3441">
                  <c:v>77.200000047683716</c:v>
                </c:pt>
                <c:pt idx="3442">
                  <c:v>77.220000028610229</c:v>
                </c:pt>
                <c:pt idx="3443">
                  <c:v>77.25</c:v>
                </c:pt>
                <c:pt idx="3444">
                  <c:v>77.270000219345093</c:v>
                </c:pt>
                <c:pt idx="3445">
                  <c:v>77.290000200271606</c:v>
                </c:pt>
                <c:pt idx="3446">
                  <c:v>77.31000018119812</c:v>
                </c:pt>
                <c:pt idx="3447">
                  <c:v>77.340000152587891</c:v>
                </c:pt>
                <c:pt idx="3448">
                  <c:v>77.360000133514404</c:v>
                </c:pt>
                <c:pt idx="3449">
                  <c:v>77.380000114440918</c:v>
                </c:pt>
                <c:pt idx="3450">
                  <c:v>77.410000085830688</c:v>
                </c:pt>
                <c:pt idx="3451">
                  <c:v>77.430000066757202</c:v>
                </c:pt>
                <c:pt idx="3452">
                  <c:v>77.450000047683716</c:v>
                </c:pt>
                <c:pt idx="3453">
                  <c:v>77.470000028610229</c:v>
                </c:pt>
                <c:pt idx="3454">
                  <c:v>77.5</c:v>
                </c:pt>
                <c:pt idx="3455">
                  <c:v>77.520000219345093</c:v>
                </c:pt>
                <c:pt idx="3456">
                  <c:v>77.540000200271606</c:v>
                </c:pt>
                <c:pt idx="3457">
                  <c:v>77.570000171661377</c:v>
                </c:pt>
                <c:pt idx="3458">
                  <c:v>77.590000152587891</c:v>
                </c:pt>
                <c:pt idx="3459">
                  <c:v>77.610000133514404</c:v>
                </c:pt>
                <c:pt idx="3460">
                  <c:v>77.640000104904175</c:v>
                </c:pt>
                <c:pt idx="3461">
                  <c:v>77.660000085830688</c:v>
                </c:pt>
                <c:pt idx="3462">
                  <c:v>77.680000066757202</c:v>
                </c:pt>
                <c:pt idx="3463">
                  <c:v>77.700000047683716</c:v>
                </c:pt>
                <c:pt idx="3464">
                  <c:v>77.730000019073486</c:v>
                </c:pt>
                <c:pt idx="3465">
                  <c:v>77.75</c:v>
                </c:pt>
                <c:pt idx="3466">
                  <c:v>77.770000219345093</c:v>
                </c:pt>
                <c:pt idx="3467">
                  <c:v>77.800000190734863</c:v>
                </c:pt>
                <c:pt idx="3468">
                  <c:v>77.820000171661377</c:v>
                </c:pt>
                <c:pt idx="3469">
                  <c:v>77.840000152587891</c:v>
                </c:pt>
                <c:pt idx="3470">
                  <c:v>77.860000133514404</c:v>
                </c:pt>
                <c:pt idx="3471">
                  <c:v>77.890000104904175</c:v>
                </c:pt>
                <c:pt idx="3472">
                  <c:v>77.910000085830688</c:v>
                </c:pt>
                <c:pt idx="3473">
                  <c:v>77.930000066757202</c:v>
                </c:pt>
                <c:pt idx="3474">
                  <c:v>77.960000038146973</c:v>
                </c:pt>
                <c:pt idx="3475">
                  <c:v>77.980000019073486</c:v>
                </c:pt>
                <c:pt idx="3476">
                  <c:v>78</c:v>
                </c:pt>
                <c:pt idx="3477">
                  <c:v>78.03000020980835</c:v>
                </c:pt>
                <c:pt idx="3478">
                  <c:v>78.050000190734863</c:v>
                </c:pt>
                <c:pt idx="3479">
                  <c:v>78.070000171661377</c:v>
                </c:pt>
                <c:pt idx="3480">
                  <c:v>78.090000152587891</c:v>
                </c:pt>
                <c:pt idx="3481">
                  <c:v>78.120000123977661</c:v>
                </c:pt>
                <c:pt idx="3482">
                  <c:v>78.140000104904175</c:v>
                </c:pt>
                <c:pt idx="3483">
                  <c:v>78.160000085830688</c:v>
                </c:pt>
                <c:pt idx="3484">
                  <c:v>78.190000057220459</c:v>
                </c:pt>
                <c:pt idx="3485">
                  <c:v>78.210000038146973</c:v>
                </c:pt>
                <c:pt idx="3486">
                  <c:v>78.230000019073486</c:v>
                </c:pt>
                <c:pt idx="3487">
                  <c:v>78.25</c:v>
                </c:pt>
                <c:pt idx="3488">
                  <c:v>78.270000219345093</c:v>
                </c:pt>
                <c:pt idx="3489">
                  <c:v>78.300000190734863</c:v>
                </c:pt>
                <c:pt idx="3490">
                  <c:v>78.320000171661377</c:v>
                </c:pt>
                <c:pt idx="3491">
                  <c:v>78.340000152587891</c:v>
                </c:pt>
                <c:pt idx="3492">
                  <c:v>78.360000133514404</c:v>
                </c:pt>
                <c:pt idx="3493">
                  <c:v>78.390000104904175</c:v>
                </c:pt>
                <c:pt idx="3494">
                  <c:v>78.410000085830688</c:v>
                </c:pt>
                <c:pt idx="3495">
                  <c:v>78.430000066757202</c:v>
                </c:pt>
                <c:pt idx="3496">
                  <c:v>78.460000038146973</c:v>
                </c:pt>
                <c:pt idx="3497">
                  <c:v>78.480000019073486</c:v>
                </c:pt>
                <c:pt idx="3498">
                  <c:v>78.5</c:v>
                </c:pt>
                <c:pt idx="3499">
                  <c:v>78.520000219345093</c:v>
                </c:pt>
                <c:pt idx="3500">
                  <c:v>78.550000190734863</c:v>
                </c:pt>
                <c:pt idx="3501">
                  <c:v>78.570000171661377</c:v>
                </c:pt>
                <c:pt idx="3502">
                  <c:v>78.590000152587891</c:v>
                </c:pt>
                <c:pt idx="3503">
                  <c:v>78.620000123977661</c:v>
                </c:pt>
                <c:pt idx="3504">
                  <c:v>78.640000104904175</c:v>
                </c:pt>
                <c:pt idx="3505">
                  <c:v>78.660000085830688</c:v>
                </c:pt>
                <c:pt idx="3506">
                  <c:v>78.690000057220459</c:v>
                </c:pt>
                <c:pt idx="3507">
                  <c:v>78.710000038146973</c:v>
                </c:pt>
                <c:pt idx="3508">
                  <c:v>78.730000019073486</c:v>
                </c:pt>
                <c:pt idx="3509">
                  <c:v>78.75</c:v>
                </c:pt>
                <c:pt idx="3510">
                  <c:v>78.78000020980835</c:v>
                </c:pt>
                <c:pt idx="3511">
                  <c:v>78.800000190734863</c:v>
                </c:pt>
                <c:pt idx="3512">
                  <c:v>78.820000171661377</c:v>
                </c:pt>
                <c:pt idx="3513">
                  <c:v>78.850000143051147</c:v>
                </c:pt>
                <c:pt idx="3514">
                  <c:v>78.870000123977661</c:v>
                </c:pt>
                <c:pt idx="3515">
                  <c:v>78.890000104904175</c:v>
                </c:pt>
                <c:pt idx="3516">
                  <c:v>78.920000076293945</c:v>
                </c:pt>
                <c:pt idx="3517">
                  <c:v>78.940000057220459</c:v>
                </c:pt>
                <c:pt idx="3518">
                  <c:v>78.960000038146973</c:v>
                </c:pt>
                <c:pt idx="3519">
                  <c:v>78.980000019073486</c:v>
                </c:pt>
                <c:pt idx="3520">
                  <c:v>79.010000228881836</c:v>
                </c:pt>
                <c:pt idx="3521">
                  <c:v>79.03000020980835</c:v>
                </c:pt>
                <c:pt idx="3522">
                  <c:v>79.050000190734863</c:v>
                </c:pt>
                <c:pt idx="3523">
                  <c:v>79.080000162124634</c:v>
                </c:pt>
                <c:pt idx="3524">
                  <c:v>79.100000143051147</c:v>
                </c:pt>
                <c:pt idx="3525">
                  <c:v>79.120000123977661</c:v>
                </c:pt>
                <c:pt idx="3526">
                  <c:v>79.140000104904175</c:v>
                </c:pt>
                <c:pt idx="3527">
                  <c:v>79.170000076293945</c:v>
                </c:pt>
                <c:pt idx="3528">
                  <c:v>79.190000057220459</c:v>
                </c:pt>
                <c:pt idx="3529">
                  <c:v>79.210000038146973</c:v>
                </c:pt>
                <c:pt idx="3530">
                  <c:v>79.240000009536743</c:v>
                </c:pt>
                <c:pt idx="3531">
                  <c:v>79.260000228881836</c:v>
                </c:pt>
                <c:pt idx="3532">
                  <c:v>79.28000020980835</c:v>
                </c:pt>
                <c:pt idx="3533">
                  <c:v>79.31000018119812</c:v>
                </c:pt>
                <c:pt idx="3534">
                  <c:v>79.330000162124634</c:v>
                </c:pt>
                <c:pt idx="3535">
                  <c:v>79.350000143051147</c:v>
                </c:pt>
                <c:pt idx="3536">
                  <c:v>79.370000123977661</c:v>
                </c:pt>
                <c:pt idx="3537">
                  <c:v>79.400000095367432</c:v>
                </c:pt>
                <c:pt idx="3538">
                  <c:v>79.420000076293945</c:v>
                </c:pt>
                <c:pt idx="3539">
                  <c:v>79.440000057220459</c:v>
                </c:pt>
                <c:pt idx="3540">
                  <c:v>79.470000028610229</c:v>
                </c:pt>
                <c:pt idx="3541">
                  <c:v>79.490000009536743</c:v>
                </c:pt>
                <c:pt idx="3542">
                  <c:v>79.510000228881836</c:v>
                </c:pt>
                <c:pt idx="3543">
                  <c:v>79.53000020980835</c:v>
                </c:pt>
                <c:pt idx="3544">
                  <c:v>79.56000018119812</c:v>
                </c:pt>
                <c:pt idx="3545">
                  <c:v>79.580000162124634</c:v>
                </c:pt>
                <c:pt idx="3546">
                  <c:v>79.600000143051147</c:v>
                </c:pt>
                <c:pt idx="3547">
                  <c:v>79.630000114440918</c:v>
                </c:pt>
                <c:pt idx="3548">
                  <c:v>79.650000095367432</c:v>
                </c:pt>
                <c:pt idx="3549">
                  <c:v>79.670000076293945</c:v>
                </c:pt>
                <c:pt idx="3550">
                  <c:v>79.700000047683716</c:v>
                </c:pt>
                <c:pt idx="3551">
                  <c:v>79.720000028610229</c:v>
                </c:pt>
                <c:pt idx="3552">
                  <c:v>79.740000009536743</c:v>
                </c:pt>
                <c:pt idx="3553">
                  <c:v>79.760000228881836</c:v>
                </c:pt>
                <c:pt idx="3554">
                  <c:v>79.790000200271606</c:v>
                </c:pt>
                <c:pt idx="3555">
                  <c:v>79.81000018119812</c:v>
                </c:pt>
                <c:pt idx="3556">
                  <c:v>79.830000162124634</c:v>
                </c:pt>
                <c:pt idx="3557">
                  <c:v>79.860000133514404</c:v>
                </c:pt>
                <c:pt idx="3558">
                  <c:v>79.880000114440918</c:v>
                </c:pt>
                <c:pt idx="3559">
                  <c:v>79.900000095367432</c:v>
                </c:pt>
                <c:pt idx="3560">
                  <c:v>79.920000076293945</c:v>
                </c:pt>
                <c:pt idx="3561">
                  <c:v>79.950000047683716</c:v>
                </c:pt>
                <c:pt idx="3562">
                  <c:v>79.970000028610229</c:v>
                </c:pt>
                <c:pt idx="3563">
                  <c:v>79.990000009536743</c:v>
                </c:pt>
                <c:pt idx="3564">
                  <c:v>80.460000038146973</c:v>
                </c:pt>
                <c:pt idx="3565">
                  <c:v>80.460000038146973</c:v>
                </c:pt>
                <c:pt idx="3566">
                  <c:v>80.460000038146973</c:v>
                </c:pt>
                <c:pt idx="3567">
                  <c:v>80.460000038146973</c:v>
                </c:pt>
                <c:pt idx="3568">
                  <c:v>80.460000038146973</c:v>
                </c:pt>
                <c:pt idx="3569">
                  <c:v>80.460000038146973</c:v>
                </c:pt>
                <c:pt idx="3570">
                  <c:v>80.460000038146973</c:v>
                </c:pt>
                <c:pt idx="3571">
                  <c:v>80.460000038146973</c:v>
                </c:pt>
                <c:pt idx="3572">
                  <c:v>80.460000038146973</c:v>
                </c:pt>
                <c:pt idx="3573">
                  <c:v>80.460000038146973</c:v>
                </c:pt>
                <c:pt idx="3574">
                  <c:v>80.460000038146973</c:v>
                </c:pt>
                <c:pt idx="3575">
                  <c:v>80.460000038146973</c:v>
                </c:pt>
                <c:pt idx="3576">
                  <c:v>80.460000038146973</c:v>
                </c:pt>
                <c:pt idx="3577">
                  <c:v>80.460000038146973</c:v>
                </c:pt>
                <c:pt idx="3578">
                  <c:v>80.460000038146973</c:v>
                </c:pt>
                <c:pt idx="3579">
                  <c:v>80.460000038146973</c:v>
                </c:pt>
                <c:pt idx="3580">
                  <c:v>80.460000038146973</c:v>
                </c:pt>
                <c:pt idx="3581">
                  <c:v>80.460000038146973</c:v>
                </c:pt>
                <c:pt idx="3582">
                  <c:v>80.460000038146973</c:v>
                </c:pt>
                <c:pt idx="3583">
                  <c:v>80.460000038146973</c:v>
                </c:pt>
                <c:pt idx="3584">
                  <c:v>80.470000028610229</c:v>
                </c:pt>
                <c:pt idx="3585">
                  <c:v>80.490000009536743</c:v>
                </c:pt>
                <c:pt idx="3586">
                  <c:v>80.520000219345093</c:v>
                </c:pt>
                <c:pt idx="3587">
                  <c:v>80.540000200271606</c:v>
                </c:pt>
                <c:pt idx="3588">
                  <c:v>80.56000018119812</c:v>
                </c:pt>
                <c:pt idx="3589">
                  <c:v>80.580000162124634</c:v>
                </c:pt>
                <c:pt idx="3590">
                  <c:v>80.610000133514404</c:v>
                </c:pt>
                <c:pt idx="3591">
                  <c:v>80.630000114440918</c:v>
                </c:pt>
                <c:pt idx="3592">
                  <c:v>80.650000095367432</c:v>
                </c:pt>
                <c:pt idx="3593">
                  <c:v>80.680000066757202</c:v>
                </c:pt>
                <c:pt idx="3594">
                  <c:v>80.700000047683716</c:v>
                </c:pt>
                <c:pt idx="3595">
                  <c:v>80.720000028610229</c:v>
                </c:pt>
                <c:pt idx="3596">
                  <c:v>80.75</c:v>
                </c:pt>
                <c:pt idx="3597">
                  <c:v>80.770000219345093</c:v>
                </c:pt>
                <c:pt idx="3598">
                  <c:v>80.790000200271606</c:v>
                </c:pt>
                <c:pt idx="3599">
                  <c:v>80.81000018119812</c:v>
                </c:pt>
                <c:pt idx="3600">
                  <c:v>80.840000152587891</c:v>
                </c:pt>
                <c:pt idx="3601">
                  <c:v>80.860000133514404</c:v>
                </c:pt>
                <c:pt idx="3602">
                  <c:v>80.880000114440918</c:v>
                </c:pt>
                <c:pt idx="3603">
                  <c:v>80.910000085830688</c:v>
                </c:pt>
                <c:pt idx="3604">
                  <c:v>80.930000066757202</c:v>
                </c:pt>
                <c:pt idx="3605">
                  <c:v>80.950000047683716</c:v>
                </c:pt>
                <c:pt idx="3606">
                  <c:v>80.970000028610229</c:v>
                </c:pt>
                <c:pt idx="3607">
                  <c:v>81</c:v>
                </c:pt>
                <c:pt idx="3608">
                  <c:v>81.020000219345093</c:v>
                </c:pt>
                <c:pt idx="3609">
                  <c:v>81.040000200271606</c:v>
                </c:pt>
                <c:pt idx="3610">
                  <c:v>81.070000171661377</c:v>
                </c:pt>
                <c:pt idx="3611">
                  <c:v>81.090000152587891</c:v>
                </c:pt>
                <c:pt idx="3612">
                  <c:v>81.110000133514404</c:v>
                </c:pt>
                <c:pt idx="3613">
                  <c:v>81.140000104904175</c:v>
                </c:pt>
                <c:pt idx="3614">
                  <c:v>81.160000085830688</c:v>
                </c:pt>
                <c:pt idx="3615">
                  <c:v>81.180000066757202</c:v>
                </c:pt>
                <c:pt idx="3616">
                  <c:v>81.200000047683716</c:v>
                </c:pt>
                <c:pt idx="3617">
                  <c:v>81.230000019073486</c:v>
                </c:pt>
                <c:pt idx="3618">
                  <c:v>81.25</c:v>
                </c:pt>
                <c:pt idx="3619">
                  <c:v>81.270000219345093</c:v>
                </c:pt>
                <c:pt idx="3620">
                  <c:v>81.300000190734863</c:v>
                </c:pt>
                <c:pt idx="3621">
                  <c:v>81.320000171661377</c:v>
                </c:pt>
                <c:pt idx="3622">
                  <c:v>81.340000152587891</c:v>
                </c:pt>
                <c:pt idx="3623">
                  <c:v>81.360000133514404</c:v>
                </c:pt>
                <c:pt idx="3624">
                  <c:v>81.390000104904175</c:v>
                </c:pt>
                <c:pt idx="3625">
                  <c:v>81.410000085830688</c:v>
                </c:pt>
                <c:pt idx="3626">
                  <c:v>81.430000066757202</c:v>
                </c:pt>
                <c:pt idx="3627">
                  <c:v>81.460000038146973</c:v>
                </c:pt>
                <c:pt idx="3628">
                  <c:v>81.480000019073486</c:v>
                </c:pt>
                <c:pt idx="3629">
                  <c:v>81.5</c:v>
                </c:pt>
                <c:pt idx="3630">
                  <c:v>81.53000020980835</c:v>
                </c:pt>
                <c:pt idx="3631">
                  <c:v>81.550000190734863</c:v>
                </c:pt>
                <c:pt idx="3632">
                  <c:v>81.570000171661377</c:v>
                </c:pt>
                <c:pt idx="3633">
                  <c:v>81.590000152587891</c:v>
                </c:pt>
                <c:pt idx="3634">
                  <c:v>81.620000123977661</c:v>
                </c:pt>
                <c:pt idx="3635">
                  <c:v>81.640000104904175</c:v>
                </c:pt>
                <c:pt idx="3636">
                  <c:v>81.660000085830688</c:v>
                </c:pt>
                <c:pt idx="3637">
                  <c:v>81.690000057220459</c:v>
                </c:pt>
                <c:pt idx="3638">
                  <c:v>81.710000038146973</c:v>
                </c:pt>
                <c:pt idx="3639">
                  <c:v>81.730000019073486</c:v>
                </c:pt>
                <c:pt idx="3640">
                  <c:v>81.75</c:v>
                </c:pt>
                <c:pt idx="3641">
                  <c:v>81.78000020980835</c:v>
                </c:pt>
                <c:pt idx="3642">
                  <c:v>81.800000190734863</c:v>
                </c:pt>
                <c:pt idx="3643">
                  <c:v>81.820000171661377</c:v>
                </c:pt>
                <c:pt idx="3644">
                  <c:v>81.850000143051147</c:v>
                </c:pt>
                <c:pt idx="3645">
                  <c:v>81.870000123977661</c:v>
                </c:pt>
                <c:pt idx="3646">
                  <c:v>81.890000104904175</c:v>
                </c:pt>
                <c:pt idx="3647">
                  <c:v>81.920000076293945</c:v>
                </c:pt>
                <c:pt idx="3648">
                  <c:v>81.940000057220459</c:v>
                </c:pt>
                <c:pt idx="3649">
                  <c:v>81.960000038146973</c:v>
                </c:pt>
                <c:pt idx="3650">
                  <c:v>81.980000019073486</c:v>
                </c:pt>
                <c:pt idx="3651">
                  <c:v>82.010000228881836</c:v>
                </c:pt>
                <c:pt idx="3652">
                  <c:v>82.03000020980835</c:v>
                </c:pt>
                <c:pt idx="3653">
                  <c:v>82.050000190734863</c:v>
                </c:pt>
                <c:pt idx="3654">
                  <c:v>82.080000162124634</c:v>
                </c:pt>
                <c:pt idx="3655">
                  <c:v>82.100000143051147</c:v>
                </c:pt>
                <c:pt idx="3656">
                  <c:v>82.120000123977661</c:v>
                </c:pt>
                <c:pt idx="3657">
                  <c:v>82.140000104904175</c:v>
                </c:pt>
                <c:pt idx="3658">
                  <c:v>82.170000076293945</c:v>
                </c:pt>
                <c:pt idx="3659">
                  <c:v>82.190000057220459</c:v>
                </c:pt>
                <c:pt idx="3660">
                  <c:v>82.210000038146973</c:v>
                </c:pt>
                <c:pt idx="3661">
                  <c:v>82.240000009536743</c:v>
                </c:pt>
                <c:pt idx="3662">
                  <c:v>82.260000228881836</c:v>
                </c:pt>
                <c:pt idx="3663">
                  <c:v>82.28000020980835</c:v>
                </c:pt>
                <c:pt idx="3664">
                  <c:v>82.31000018119812</c:v>
                </c:pt>
                <c:pt idx="3665">
                  <c:v>82.330000162124634</c:v>
                </c:pt>
                <c:pt idx="3666">
                  <c:v>82.350000143051147</c:v>
                </c:pt>
                <c:pt idx="3667">
                  <c:v>82.370000123977661</c:v>
                </c:pt>
                <c:pt idx="3668">
                  <c:v>82.400000095367432</c:v>
                </c:pt>
                <c:pt idx="3669">
                  <c:v>82.420000076293945</c:v>
                </c:pt>
                <c:pt idx="3670">
                  <c:v>82.440000057220459</c:v>
                </c:pt>
                <c:pt idx="3671">
                  <c:v>82.460000038146973</c:v>
                </c:pt>
                <c:pt idx="3672">
                  <c:v>82.490000009536743</c:v>
                </c:pt>
                <c:pt idx="3673">
                  <c:v>82.510000228881836</c:v>
                </c:pt>
                <c:pt idx="3674">
                  <c:v>82.53000020980835</c:v>
                </c:pt>
                <c:pt idx="3675">
                  <c:v>82.550000190734863</c:v>
                </c:pt>
                <c:pt idx="3676">
                  <c:v>82.580000162124634</c:v>
                </c:pt>
                <c:pt idx="3677">
                  <c:v>82.600000143051147</c:v>
                </c:pt>
                <c:pt idx="3678">
                  <c:v>82.620000123977661</c:v>
                </c:pt>
                <c:pt idx="3679">
                  <c:v>82.650000095367432</c:v>
                </c:pt>
                <c:pt idx="3680">
                  <c:v>82.670000076293945</c:v>
                </c:pt>
                <c:pt idx="3681">
                  <c:v>82.690000057220459</c:v>
                </c:pt>
                <c:pt idx="3682">
                  <c:v>82.710000038146973</c:v>
                </c:pt>
                <c:pt idx="3683">
                  <c:v>82.740000009536743</c:v>
                </c:pt>
                <c:pt idx="3684">
                  <c:v>82.760000228881836</c:v>
                </c:pt>
                <c:pt idx="3685">
                  <c:v>82.78000020980835</c:v>
                </c:pt>
                <c:pt idx="3686">
                  <c:v>82.81000018119812</c:v>
                </c:pt>
                <c:pt idx="3687">
                  <c:v>82.830000162124634</c:v>
                </c:pt>
                <c:pt idx="3688">
                  <c:v>82.850000143051147</c:v>
                </c:pt>
                <c:pt idx="3689">
                  <c:v>82.870000123977661</c:v>
                </c:pt>
                <c:pt idx="3690">
                  <c:v>82.900000095367432</c:v>
                </c:pt>
                <c:pt idx="3691">
                  <c:v>82.920000076293945</c:v>
                </c:pt>
                <c:pt idx="3692">
                  <c:v>82.940000057220459</c:v>
                </c:pt>
                <c:pt idx="3693">
                  <c:v>82.970000028610229</c:v>
                </c:pt>
                <c:pt idx="3694">
                  <c:v>82.990000009536743</c:v>
                </c:pt>
                <c:pt idx="3695">
                  <c:v>83.010000228881836</c:v>
                </c:pt>
                <c:pt idx="3696">
                  <c:v>83.03000020980835</c:v>
                </c:pt>
                <c:pt idx="3697">
                  <c:v>83.06000018119812</c:v>
                </c:pt>
                <c:pt idx="3698">
                  <c:v>83.080000162124634</c:v>
                </c:pt>
                <c:pt idx="3699">
                  <c:v>83.100000143051147</c:v>
                </c:pt>
                <c:pt idx="3700">
                  <c:v>83.130000114440918</c:v>
                </c:pt>
                <c:pt idx="3701">
                  <c:v>83.150000095367432</c:v>
                </c:pt>
                <c:pt idx="3702">
                  <c:v>83.170000076293945</c:v>
                </c:pt>
                <c:pt idx="3703">
                  <c:v>83.200000047683716</c:v>
                </c:pt>
                <c:pt idx="3704">
                  <c:v>83.220000028610229</c:v>
                </c:pt>
                <c:pt idx="3705">
                  <c:v>83.240000009536743</c:v>
                </c:pt>
                <c:pt idx="3706">
                  <c:v>83.260000228881836</c:v>
                </c:pt>
                <c:pt idx="3707">
                  <c:v>83.290000200271606</c:v>
                </c:pt>
                <c:pt idx="3708">
                  <c:v>83.31000018119812</c:v>
                </c:pt>
                <c:pt idx="3709">
                  <c:v>83.330000162124634</c:v>
                </c:pt>
                <c:pt idx="3710">
                  <c:v>83.360000133514404</c:v>
                </c:pt>
                <c:pt idx="3711">
                  <c:v>83.380000114440918</c:v>
                </c:pt>
                <c:pt idx="3712">
                  <c:v>83.400000095367432</c:v>
                </c:pt>
                <c:pt idx="3713">
                  <c:v>83.420000076293945</c:v>
                </c:pt>
                <c:pt idx="3714">
                  <c:v>83.450000047683716</c:v>
                </c:pt>
                <c:pt idx="3715">
                  <c:v>83.470000028610229</c:v>
                </c:pt>
                <c:pt idx="3716">
                  <c:v>83.490000009536743</c:v>
                </c:pt>
                <c:pt idx="3717">
                  <c:v>83.520000219345093</c:v>
                </c:pt>
                <c:pt idx="3718">
                  <c:v>83.540000200271606</c:v>
                </c:pt>
                <c:pt idx="3719">
                  <c:v>83.56000018119812</c:v>
                </c:pt>
                <c:pt idx="3720">
                  <c:v>83.590000152587891</c:v>
                </c:pt>
                <c:pt idx="3721">
                  <c:v>83.610000133514404</c:v>
                </c:pt>
                <c:pt idx="3722">
                  <c:v>83.630000114440918</c:v>
                </c:pt>
                <c:pt idx="3723">
                  <c:v>83.650000095367432</c:v>
                </c:pt>
                <c:pt idx="3724">
                  <c:v>83.680000066757202</c:v>
                </c:pt>
                <c:pt idx="3725">
                  <c:v>83.700000047683716</c:v>
                </c:pt>
                <c:pt idx="3726">
                  <c:v>83.720000028610229</c:v>
                </c:pt>
                <c:pt idx="3727">
                  <c:v>83.75</c:v>
                </c:pt>
                <c:pt idx="3728">
                  <c:v>83.770000219345093</c:v>
                </c:pt>
                <c:pt idx="3729">
                  <c:v>83.790000200271606</c:v>
                </c:pt>
                <c:pt idx="3730">
                  <c:v>83.81000018119812</c:v>
                </c:pt>
                <c:pt idx="3731">
                  <c:v>83.840000152587891</c:v>
                </c:pt>
                <c:pt idx="3732">
                  <c:v>83.860000133514404</c:v>
                </c:pt>
                <c:pt idx="3733">
                  <c:v>83.880000114440918</c:v>
                </c:pt>
                <c:pt idx="3734">
                  <c:v>83.910000085830688</c:v>
                </c:pt>
                <c:pt idx="3735">
                  <c:v>83.930000066757202</c:v>
                </c:pt>
                <c:pt idx="3736">
                  <c:v>83.950000047683716</c:v>
                </c:pt>
                <c:pt idx="3737">
                  <c:v>83.980000019073486</c:v>
                </c:pt>
                <c:pt idx="3738">
                  <c:v>84</c:v>
                </c:pt>
                <c:pt idx="3739">
                  <c:v>84.020000219345093</c:v>
                </c:pt>
                <c:pt idx="3740">
                  <c:v>84.040000200271606</c:v>
                </c:pt>
                <c:pt idx="3741">
                  <c:v>84.070000171661377</c:v>
                </c:pt>
                <c:pt idx="3742">
                  <c:v>84.090000152587891</c:v>
                </c:pt>
                <c:pt idx="3743">
                  <c:v>84.110000133514404</c:v>
                </c:pt>
                <c:pt idx="3744">
                  <c:v>84.140000104904175</c:v>
                </c:pt>
                <c:pt idx="3745">
                  <c:v>84.160000085830688</c:v>
                </c:pt>
                <c:pt idx="3746">
                  <c:v>84.180000066757202</c:v>
                </c:pt>
                <c:pt idx="3747">
                  <c:v>84.200000047683716</c:v>
                </c:pt>
                <c:pt idx="3748">
                  <c:v>84.230000019073486</c:v>
                </c:pt>
                <c:pt idx="3749">
                  <c:v>84.25</c:v>
                </c:pt>
                <c:pt idx="3750">
                  <c:v>84.270000219345093</c:v>
                </c:pt>
                <c:pt idx="3751">
                  <c:v>84.300000190734863</c:v>
                </c:pt>
                <c:pt idx="3752">
                  <c:v>84.320000171661377</c:v>
                </c:pt>
                <c:pt idx="3753">
                  <c:v>84.340000152587891</c:v>
                </c:pt>
                <c:pt idx="3754">
                  <c:v>84.370000123977661</c:v>
                </c:pt>
                <c:pt idx="3755">
                  <c:v>84.390000104904175</c:v>
                </c:pt>
                <c:pt idx="3756">
                  <c:v>84.410000085830688</c:v>
                </c:pt>
                <c:pt idx="3757">
                  <c:v>84.430000066757202</c:v>
                </c:pt>
                <c:pt idx="3758">
                  <c:v>84.460000038146973</c:v>
                </c:pt>
                <c:pt idx="3759">
                  <c:v>84.480000019073486</c:v>
                </c:pt>
                <c:pt idx="3760">
                  <c:v>84.5</c:v>
                </c:pt>
                <c:pt idx="3761">
                  <c:v>84.520000219345093</c:v>
                </c:pt>
                <c:pt idx="3762">
                  <c:v>84.550000190734863</c:v>
                </c:pt>
                <c:pt idx="3763">
                  <c:v>84.570000171661377</c:v>
                </c:pt>
                <c:pt idx="3764">
                  <c:v>84.590000152587891</c:v>
                </c:pt>
                <c:pt idx="3765">
                  <c:v>84.610000133514404</c:v>
                </c:pt>
                <c:pt idx="3766">
                  <c:v>84.640000104904175</c:v>
                </c:pt>
                <c:pt idx="3767">
                  <c:v>84.660000085830688</c:v>
                </c:pt>
                <c:pt idx="3768">
                  <c:v>84.680000066757202</c:v>
                </c:pt>
                <c:pt idx="3769">
                  <c:v>84.700000047683716</c:v>
                </c:pt>
                <c:pt idx="3770">
                  <c:v>84.730000019073486</c:v>
                </c:pt>
                <c:pt idx="3771">
                  <c:v>84.75</c:v>
                </c:pt>
                <c:pt idx="3772">
                  <c:v>84.770000219345093</c:v>
                </c:pt>
                <c:pt idx="3773">
                  <c:v>84.800000190734863</c:v>
                </c:pt>
                <c:pt idx="3774">
                  <c:v>84.820000171661377</c:v>
                </c:pt>
                <c:pt idx="3775">
                  <c:v>84.840000152587891</c:v>
                </c:pt>
                <c:pt idx="3776">
                  <c:v>84.860000133514404</c:v>
                </c:pt>
                <c:pt idx="3777">
                  <c:v>84.890000104904175</c:v>
                </c:pt>
                <c:pt idx="3778">
                  <c:v>84.910000085830688</c:v>
                </c:pt>
                <c:pt idx="3779">
                  <c:v>84.930000066757202</c:v>
                </c:pt>
                <c:pt idx="3780">
                  <c:v>84.960000038146973</c:v>
                </c:pt>
                <c:pt idx="3781">
                  <c:v>84.980000019073486</c:v>
                </c:pt>
                <c:pt idx="3782">
                  <c:v>85</c:v>
                </c:pt>
                <c:pt idx="3783">
                  <c:v>85.03000020980835</c:v>
                </c:pt>
                <c:pt idx="3784">
                  <c:v>85.050000190734863</c:v>
                </c:pt>
                <c:pt idx="3785">
                  <c:v>85.070000171661377</c:v>
                </c:pt>
                <c:pt idx="3786">
                  <c:v>85.090000152587891</c:v>
                </c:pt>
                <c:pt idx="3787">
                  <c:v>85.120000123977661</c:v>
                </c:pt>
                <c:pt idx="3788">
                  <c:v>85.140000104904175</c:v>
                </c:pt>
                <c:pt idx="3789">
                  <c:v>85.160000085830688</c:v>
                </c:pt>
                <c:pt idx="3790">
                  <c:v>85.190000057220459</c:v>
                </c:pt>
                <c:pt idx="3791">
                  <c:v>85.210000038146973</c:v>
                </c:pt>
                <c:pt idx="3792">
                  <c:v>85.230000019073486</c:v>
                </c:pt>
                <c:pt idx="3793">
                  <c:v>85.25</c:v>
                </c:pt>
                <c:pt idx="3794">
                  <c:v>85.28000020980835</c:v>
                </c:pt>
                <c:pt idx="3795">
                  <c:v>85.300000190734863</c:v>
                </c:pt>
                <c:pt idx="3796">
                  <c:v>85.320000171661377</c:v>
                </c:pt>
                <c:pt idx="3797">
                  <c:v>85.350000143051147</c:v>
                </c:pt>
                <c:pt idx="3798">
                  <c:v>85.370000123977661</c:v>
                </c:pt>
                <c:pt idx="3799">
                  <c:v>85.390000104904175</c:v>
                </c:pt>
                <c:pt idx="3800">
                  <c:v>85.420000076293945</c:v>
                </c:pt>
                <c:pt idx="3801">
                  <c:v>85.440000057220459</c:v>
                </c:pt>
                <c:pt idx="3802">
                  <c:v>85.460000038146973</c:v>
                </c:pt>
                <c:pt idx="3803">
                  <c:v>85.930000066757202</c:v>
                </c:pt>
                <c:pt idx="3804">
                  <c:v>85.930000066757202</c:v>
                </c:pt>
                <c:pt idx="3805">
                  <c:v>85.930000066757202</c:v>
                </c:pt>
                <c:pt idx="3806">
                  <c:v>85.930000066757202</c:v>
                </c:pt>
                <c:pt idx="3807">
                  <c:v>85.930000066757202</c:v>
                </c:pt>
                <c:pt idx="3808">
                  <c:v>85.930000066757202</c:v>
                </c:pt>
                <c:pt idx="3809">
                  <c:v>85.930000066757202</c:v>
                </c:pt>
                <c:pt idx="3810">
                  <c:v>85.930000066757202</c:v>
                </c:pt>
                <c:pt idx="3811">
                  <c:v>85.930000066757202</c:v>
                </c:pt>
                <c:pt idx="3812">
                  <c:v>85.930000066757202</c:v>
                </c:pt>
                <c:pt idx="3813">
                  <c:v>85.930000066757202</c:v>
                </c:pt>
                <c:pt idx="3814">
                  <c:v>85.930000066757202</c:v>
                </c:pt>
                <c:pt idx="3815">
                  <c:v>85.930000066757202</c:v>
                </c:pt>
                <c:pt idx="3816">
                  <c:v>85.930000066757202</c:v>
                </c:pt>
                <c:pt idx="3817">
                  <c:v>85.930000066757202</c:v>
                </c:pt>
                <c:pt idx="3818">
                  <c:v>85.930000066757202</c:v>
                </c:pt>
                <c:pt idx="3819">
                  <c:v>85.940000057220459</c:v>
                </c:pt>
                <c:pt idx="3820">
                  <c:v>85.940000057220459</c:v>
                </c:pt>
                <c:pt idx="3821">
                  <c:v>85.940000057220459</c:v>
                </c:pt>
                <c:pt idx="3822">
                  <c:v>85.940000057220459</c:v>
                </c:pt>
                <c:pt idx="3823">
                  <c:v>85.940000057220459</c:v>
                </c:pt>
                <c:pt idx="3824">
                  <c:v>85.970000028610229</c:v>
                </c:pt>
                <c:pt idx="3825">
                  <c:v>85.990000009536743</c:v>
                </c:pt>
                <c:pt idx="3826">
                  <c:v>86.010000228881836</c:v>
                </c:pt>
                <c:pt idx="3827">
                  <c:v>86.03000020980835</c:v>
                </c:pt>
                <c:pt idx="3828">
                  <c:v>86.06000018119812</c:v>
                </c:pt>
                <c:pt idx="3829">
                  <c:v>86.080000162124634</c:v>
                </c:pt>
                <c:pt idx="3830">
                  <c:v>86.100000143051147</c:v>
                </c:pt>
                <c:pt idx="3831">
                  <c:v>86.130000114440918</c:v>
                </c:pt>
                <c:pt idx="3832">
                  <c:v>86.150000095367432</c:v>
                </c:pt>
                <c:pt idx="3833">
                  <c:v>86.170000076293945</c:v>
                </c:pt>
                <c:pt idx="3834">
                  <c:v>86.200000047683716</c:v>
                </c:pt>
                <c:pt idx="3835">
                  <c:v>86.220000028610229</c:v>
                </c:pt>
                <c:pt idx="3836">
                  <c:v>86.240000009536743</c:v>
                </c:pt>
                <c:pt idx="3837">
                  <c:v>86.260000228881836</c:v>
                </c:pt>
                <c:pt idx="3838">
                  <c:v>86.290000200271606</c:v>
                </c:pt>
                <c:pt idx="3839">
                  <c:v>86.31000018119812</c:v>
                </c:pt>
                <c:pt idx="3840">
                  <c:v>86.330000162124634</c:v>
                </c:pt>
                <c:pt idx="3841">
                  <c:v>86.360000133514404</c:v>
                </c:pt>
                <c:pt idx="3842">
                  <c:v>86.380000114440918</c:v>
                </c:pt>
                <c:pt idx="3843">
                  <c:v>86.400000095367432</c:v>
                </c:pt>
                <c:pt idx="3844">
                  <c:v>86.420000076293945</c:v>
                </c:pt>
                <c:pt idx="3845">
                  <c:v>86.450000047683716</c:v>
                </c:pt>
                <c:pt idx="3846">
                  <c:v>86.470000028610229</c:v>
                </c:pt>
                <c:pt idx="3847">
                  <c:v>86.490000009536743</c:v>
                </c:pt>
                <c:pt idx="3848">
                  <c:v>86.510000228881836</c:v>
                </c:pt>
                <c:pt idx="3849">
                  <c:v>86.540000200271606</c:v>
                </c:pt>
                <c:pt idx="3850">
                  <c:v>86.56000018119812</c:v>
                </c:pt>
                <c:pt idx="3851">
                  <c:v>86.580000162124634</c:v>
                </c:pt>
                <c:pt idx="3852">
                  <c:v>86.610000133514404</c:v>
                </c:pt>
                <c:pt idx="3853">
                  <c:v>86.630000114440918</c:v>
                </c:pt>
                <c:pt idx="3854">
                  <c:v>86.650000095367432</c:v>
                </c:pt>
                <c:pt idx="3855">
                  <c:v>86.670000076293945</c:v>
                </c:pt>
                <c:pt idx="3856">
                  <c:v>86.700000047683716</c:v>
                </c:pt>
                <c:pt idx="3857">
                  <c:v>86.720000028610229</c:v>
                </c:pt>
                <c:pt idx="3858">
                  <c:v>86.740000009536743</c:v>
                </c:pt>
                <c:pt idx="3859">
                  <c:v>86.760000228881836</c:v>
                </c:pt>
                <c:pt idx="3860">
                  <c:v>86.790000200271606</c:v>
                </c:pt>
                <c:pt idx="3861">
                  <c:v>86.81000018119812</c:v>
                </c:pt>
                <c:pt idx="3862">
                  <c:v>86.830000162124634</c:v>
                </c:pt>
                <c:pt idx="3863">
                  <c:v>86.860000133514404</c:v>
                </c:pt>
                <c:pt idx="3864">
                  <c:v>86.880000114440918</c:v>
                </c:pt>
                <c:pt idx="3865">
                  <c:v>86.900000095367432</c:v>
                </c:pt>
                <c:pt idx="3866">
                  <c:v>86.920000076293945</c:v>
                </c:pt>
                <c:pt idx="3867">
                  <c:v>86.950000047683716</c:v>
                </c:pt>
                <c:pt idx="3868">
                  <c:v>86.970000028610229</c:v>
                </c:pt>
                <c:pt idx="3869">
                  <c:v>86.990000009536743</c:v>
                </c:pt>
                <c:pt idx="3870">
                  <c:v>87.020000219345093</c:v>
                </c:pt>
                <c:pt idx="3871">
                  <c:v>87.040000200271606</c:v>
                </c:pt>
                <c:pt idx="3872">
                  <c:v>87.06000018119812</c:v>
                </c:pt>
                <c:pt idx="3873">
                  <c:v>87.090000152587891</c:v>
                </c:pt>
                <c:pt idx="3874">
                  <c:v>87.110000133514404</c:v>
                </c:pt>
                <c:pt idx="3875">
                  <c:v>87.130000114440918</c:v>
                </c:pt>
                <c:pt idx="3876">
                  <c:v>87.150000095367432</c:v>
                </c:pt>
                <c:pt idx="3877">
                  <c:v>87.180000066757202</c:v>
                </c:pt>
                <c:pt idx="3878">
                  <c:v>87.200000047683716</c:v>
                </c:pt>
                <c:pt idx="3879">
                  <c:v>87.220000028610229</c:v>
                </c:pt>
                <c:pt idx="3880">
                  <c:v>87.25</c:v>
                </c:pt>
                <c:pt idx="3881">
                  <c:v>87.270000219345093</c:v>
                </c:pt>
                <c:pt idx="3882">
                  <c:v>87.290000200271606</c:v>
                </c:pt>
                <c:pt idx="3883">
                  <c:v>87.31000018119812</c:v>
                </c:pt>
                <c:pt idx="3884">
                  <c:v>87.340000152587891</c:v>
                </c:pt>
                <c:pt idx="3885">
                  <c:v>87.360000133514404</c:v>
                </c:pt>
                <c:pt idx="3886">
                  <c:v>87.380000114440918</c:v>
                </c:pt>
                <c:pt idx="3887">
                  <c:v>87.410000085830688</c:v>
                </c:pt>
                <c:pt idx="3888">
                  <c:v>87.430000066757202</c:v>
                </c:pt>
                <c:pt idx="3889">
                  <c:v>87.450000047683716</c:v>
                </c:pt>
                <c:pt idx="3890">
                  <c:v>87.480000019073486</c:v>
                </c:pt>
                <c:pt idx="3891">
                  <c:v>87.5</c:v>
                </c:pt>
                <c:pt idx="3892">
                  <c:v>87.520000219345093</c:v>
                </c:pt>
                <c:pt idx="3893">
                  <c:v>87.540000200271606</c:v>
                </c:pt>
                <c:pt idx="3894">
                  <c:v>87.570000171661377</c:v>
                </c:pt>
                <c:pt idx="3895">
                  <c:v>87.590000152587891</c:v>
                </c:pt>
                <c:pt idx="3896">
                  <c:v>87.610000133514404</c:v>
                </c:pt>
                <c:pt idx="3897">
                  <c:v>87.640000104904175</c:v>
                </c:pt>
                <c:pt idx="3898">
                  <c:v>87.660000085830688</c:v>
                </c:pt>
                <c:pt idx="3899">
                  <c:v>87.680000066757202</c:v>
                </c:pt>
                <c:pt idx="3900">
                  <c:v>87.700000047683716</c:v>
                </c:pt>
                <c:pt idx="3901">
                  <c:v>87.730000019073486</c:v>
                </c:pt>
                <c:pt idx="3902">
                  <c:v>87.75</c:v>
                </c:pt>
                <c:pt idx="3903">
                  <c:v>87.770000219345093</c:v>
                </c:pt>
                <c:pt idx="3904">
                  <c:v>87.800000190734863</c:v>
                </c:pt>
                <c:pt idx="3905">
                  <c:v>87.820000171661377</c:v>
                </c:pt>
                <c:pt idx="3906">
                  <c:v>87.840000152587891</c:v>
                </c:pt>
                <c:pt idx="3907">
                  <c:v>87.870000123977661</c:v>
                </c:pt>
                <c:pt idx="3908">
                  <c:v>87.890000104904175</c:v>
                </c:pt>
                <c:pt idx="3909">
                  <c:v>87.910000085830688</c:v>
                </c:pt>
                <c:pt idx="3910">
                  <c:v>87.930000066757202</c:v>
                </c:pt>
                <c:pt idx="3911">
                  <c:v>87.960000038146973</c:v>
                </c:pt>
                <c:pt idx="3912">
                  <c:v>87.980000019073486</c:v>
                </c:pt>
                <c:pt idx="3913">
                  <c:v>88</c:v>
                </c:pt>
                <c:pt idx="3914">
                  <c:v>88.03000020980835</c:v>
                </c:pt>
                <c:pt idx="3915">
                  <c:v>88.050000190734863</c:v>
                </c:pt>
                <c:pt idx="3916">
                  <c:v>88.070000171661377</c:v>
                </c:pt>
                <c:pt idx="3917">
                  <c:v>88.090000152587891</c:v>
                </c:pt>
                <c:pt idx="3918">
                  <c:v>88.120000123977661</c:v>
                </c:pt>
                <c:pt idx="3919">
                  <c:v>88.140000104904175</c:v>
                </c:pt>
                <c:pt idx="3920">
                  <c:v>88.160000085830688</c:v>
                </c:pt>
                <c:pt idx="3921">
                  <c:v>88.190000057220459</c:v>
                </c:pt>
                <c:pt idx="3922">
                  <c:v>88.210000038146973</c:v>
                </c:pt>
                <c:pt idx="3923">
                  <c:v>88.230000019073486</c:v>
                </c:pt>
                <c:pt idx="3924">
                  <c:v>88.260000228881836</c:v>
                </c:pt>
                <c:pt idx="3925">
                  <c:v>88.28000020980835</c:v>
                </c:pt>
                <c:pt idx="3926">
                  <c:v>88.300000190734863</c:v>
                </c:pt>
                <c:pt idx="3927">
                  <c:v>88.320000171661377</c:v>
                </c:pt>
                <c:pt idx="3928">
                  <c:v>88.350000143051147</c:v>
                </c:pt>
                <c:pt idx="3929">
                  <c:v>88.370000123977661</c:v>
                </c:pt>
                <c:pt idx="3930">
                  <c:v>88.390000104904175</c:v>
                </c:pt>
                <c:pt idx="3931">
                  <c:v>88.420000076293945</c:v>
                </c:pt>
                <c:pt idx="3932">
                  <c:v>88.440000057220459</c:v>
                </c:pt>
                <c:pt idx="3933">
                  <c:v>88.460000038146973</c:v>
                </c:pt>
                <c:pt idx="3934">
                  <c:v>88.480000019073486</c:v>
                </c:pt>
                <c:pt idx="3935">
                  <c:v>88.510000228881836</c:v>
                </c:pt>
                <c:pt idx="3936">
                  <c:v>88.53000020980835</c:v>
                </c:pt>
                <c:pt idx="3937">
                  <c:v>88.550000190734863</c:v>
                </c:pt>
                <c:pt idx="3938">
                  <c:v>88.580000162124634</c:v>
                </c:pt>
                <c:pt idx="3939">
                  <c:v>88.600000143051147</c:v>
                </c:pt>
                <c:pt idx="3940">
                  <c:v>88.620000123977661</c:v>
                </c:pt>
                <c:pt idx="3941">
                  <c:v>88.640000104904175</c:v>
                </c:pt>
                <c:pt idx="3942">
                  <c:v>88.670000076293945</c:v>
                </c:pt>
                <c:pt idx="3943">
                  <c:v>88.690000057220459</c:v>
                </c:pt>
                <c:pt idx="3944">
                  <c:v>88.710000038146973</c:v>
                </c:pt>
                <c:pt idx="3945">
                  <c:v>88.730000019073486</c:v>
                </c:pt>
                <c:pt idx="3946">
                  <c:v>88.760000228881836</c:v>
                </c:pt>
                <c:pt idx="3947">
                  <c:v>88.78000020980835</c:v>
                </c:pt>
                <c:pt idx="3948">
                  <c:v>88.800000190734863</c:v>
                </c:pt>
                <c:pt idx="3949">
                  <c:v>88.820000171661377</c:v>
                </c:pt>
                <c:pt idx="3950">
                  <c:v>88.850000143051147</c:v>
                </c:pt>
                <c:pt idx="3951">
                  <c:v>88.870000123977661</c:v>
                </c:pt>
                <c:pt idx="3952">
                  <c:v>88.890000104904175</c:v>
                </c:pt>
                <c:pt idx="3953">
                  <c:v>88.920000076293945</c:v>
                </c:pt>
                <c:pt idx="3954">
                  <c:v>88.940000057220459</c:v>
                </c:pt>
                <c:pt idx="3955">
                  <c:v>88.960000038146973</c:v>
                </c:pt>
                <c:pt idx="3956">
                  <c:v>88.980000019073486</c:v>
                </c:pt>
                <c:pt idx="3957">
                  <c:v>89.010000228881836</c:v>
                </c:pt>
                <c:pt idx="3958">
                  <c:v>89.03000020980835</c:v>
                </c:pt>
                <c:pt idx="3959">
                  <c:v>89.050000190734863</c:v>
                </c:pt>
                <c:pt idx="3960">
                  <c:v>89.080000162124634</c:v>
                </c:pt>
                <c:pt idx="3961">
                  <c:v>89.100000143051147</c:v>
                </c:pt>
                <c:pt idx="3962">
                  <c:v>89.120000123977661</c:v>
                </c:pt>
                <c:pt idx="3963">
                  <c:v>89.150000095367432</c:v>
                </c:pt>
                <c:pt idx="3964">
                  <c:v>89.170000076293945</c:v>
                </c:pt>
                <c:pt idx="3965">
                  <c:v>89.190000057220459</c:v>
                </c:pt>
                <c:pt idx="3966">
                  <c:v>89.210000038146973</c:v>
                </c:pt>
                <c:pt idx="3967">
                  <c:v>89.240000009536743</c:v>
                </c:pt>
                <c:pt idx="3968">
                  <c:v>89.260000228881836</c:v>
                </c:pt>
                <c:pt idx="3969">
                  <c:v>89.28000020980835</c:v>
                </c:pt>
                <c:pt idx="3970">
                  <c:v>89.31000018119812</c:v>
                </c:pt>
                <c:pt idx="3971">
                  <c:v>89.330000162124634</c:v>
                </c:pt>
                <c:pt idx="3972">
                  <c:v>89.350000143051147</c:v>
                </c:pt>
                <c:pt idx="3973">
                  <c:v>89.370000123977661</c:v>
                </c:pt>
                <c:pt idx="3974">
                  <c:v>89.400000095367432</c:v>
                </c:pt>
                <c:pt idx="3975">
                  <c:v>89.420000076293945</c:v>
                </c:pt>
                <c:pt idx="3976">
                  <c:v>89.440000057220459</c:v>
                </c:pt>
                <c:pt idx="3977">
                  <c:v>89.470000028610229</c:v>
                </c:pt>
                <c:pt idx="3978">
                  <c:v>89.490000009536743</c:v>
                </c:pt>
                <c:pt idx="3979">
                  <c:v>89.510000228881836</c:v>
                </c:pt>
                <c:pt idx="3980">
                  <c:v>89.540000200271606</c:v>
                </c:pt>
                <c:pt idx="3981">
                  <c:v>89.56000018119812</c:v>
                </c:pt>
                <c:pt idx="3982">
                  <c:v>89.580000162124634</c:v>
                </c:pt>
                <c:pt idx="3983">
                  <c:v>89.600000143051147</c:v>
                </c:pt>
                <c:pt idx="3984">
                  <c:v>89.630000114440918</c:v>
                </c:pt>
                <c:pt idx="3985">
                  <c:v>89.650000095367432</c:v>
                </c:pt>
                <c:pt idx="3986">
                  <c:v>89.670000076293945</c:v>
                </c:pt>
                <c:pt idx="3987">
                  <c:v>89.700000047683716</c:v>
                </c:pt>
                <c:pt idx="3988">
                  <c:v>89.720000028610229</c:v>
                </c:pt>
                <c:pt idx="3989">
                  <c:v>89.740000009536743</c:v>
                </c:pt>
                <c:pt idx="3990">
                  <c:v>89.760000228881836</c:v>
                </c:pt>
                <c:pt idx="3991">
                  <c:v>89.790000200271606</c:v>
                </c:pt>
                <c:pt idx="3992">
                  <c:v>89.81000018119812</c:v>
                </c:pt>
                <c:pt idx="3993">
                  <c:v>89.830000162124634</c:v>
                </c:pt>
                <c:pt idx="3994">
                  <c:v>89.860000133514404</c:v>
                </c:pt>
                <c:pt idx="3995">
                  <c:v>89.880000114440918</c:v>
                </c:pt>
                <c:pt idx="3996">
                  <c:v>89.900000095367432</c:v>
                </c:pt>
                <c:pt idx="3997">
                  <c:v>89.930000066757202</c:v>
                </c:pt>
                <c:pt idx="3998">
                  <c:v>89.950000047683716</c:v>
                </c:pt>
                <c:pt idx="3999">
                  <c:v>89.970000028610229</c:v>
                </c:pt>
                <c:pt idx="4000">
                  <c:v>89.990000009536743</c:v>
                </c:pt>
                <c:pt idx="4001">
                  <c:v>90.020000219345093</c:v>
                </c:pt>
                <c:pt idx="4002">
                  <c:v>90.040000200271606</c:v>
                </c:pt>
                <c:pt idx="4003">
                  <c:v>90.06000018119812</c:v>
                </c:pt>
                <c:pt idx="4004">
                  <c:v>90.090000152587891</c:v>
                </c:pt>
                <c:pt idx="4005">
                  <c:v>90.110000133514404</c:v>
                </c:pt>
                <c:pt idx="4006">
                  <c:v>90.130000114440918</c:v>
                </c:pt>
                <c:pt idx="4007">
                  <c:v>90.150000095367432</c:v>
                </c:pt>
                <c:pt idx="4008">
                  <c:v>90.180000066757202</c:v>
                </c:pt>
                <c:pt idx="4009">
                  <c:v>90.200000047683716</c:v>
                </c:pt>
                <c:pt idx="4010">
                  <c:v>90.220000028610229</c:v>
                </c:pt>
                <c:pt idx="4011">
                  <c:v>90.25</c:v>
                </c:pt>
                <c:pt idx="4012">
                  <c:v>90.270000219345093</c:v>
                </c:pt>
                <c:pt idx="4013">
                  <c:v>90.290000200271606</c:v>
                </c:pt>
                <c:pt idx="4014">
                  <c:v>90.320000171661377</c:v>
                </c:pt>
                <c:pt idx="4015">
                  <c:v>90.340000152587891</c:v>
                </c:pt>
                <c:pt idx="4016">
                  <c:v>90.360000133514404</c:v>
                </c:pt>
                <c:pt idx="4017">
                  <c:v>90.380000114440918</c:v>
                </c:pt>
                <c:pt idx="4018">
                  <c:v>90.410000085830688</c:v>
                </c:pt>
                <c:pt idx="4019">
                  <c:v>90.430000066757202</c:v>
                </c:pt>
                <c:pt idx="4020">
                  <c:v>90.450000047683716</c:v>
                </c:pt>
                <c:pt idx="4021">
                  <c:v>90.480000019073486</c:v>
                </c:pt>
                <c:pt idx="4022">
                  <c:v>90.5</c:v>
                </c:pt>
                <c:pt idx="4023">
                  <c:v>90.520000219345093</c:v>
                </c:pt>
                <c:pt idx="4024">
                  <c:v>90.540000200271606</c:v>
                </c:pt>
                <c:pt idx="4025">
                  <c:v>90.570000171661377</c:v>
                </c:pt>
                <c:pt idx="4026">
                  <c:v>90.590000152587891</c:v>
                </c:pt>
                <c:pt idx="4027">
                  <c:v>90.610000133514404</c:v>
                </c:pt>
                <c:pt idx="4028">
                  <c:v>90.630000114440918</c:v>
                </c:pt>
                <c:pt idx="4029">
                  <c:v>90.660000085830688</c:v>
                </c:pt>
                <c:pt idx="4030">
                  <c:v>90.680000066757202</c:v>
                </c:pt>
                <c:pt idx="4031">
                  <c:v>90.700000047683716</c:v>
                </c:pt>
                <c:pt idx="4032">
                  <c:v>90.730000019073486</c:v>
                </c:pt>
                <c:pt idx="4033">
                  <c:v>90.75</c:v>
                </c:pt>
                <c:pt idx="4034">
                  <c:v>90.770000219345093</c:v>
                </c:pt>
                <c:pt idx="4035">
                  <c:v>90.790000200271606</c:v>
                </c:pt>
                <c:pt idx="4036">
                  <c:v>90.820000171661377</c:v>
                </c:pt>
                <c:pt idx="4037">
                  <c:v>90.840000152587891</c:v>
                </c:pt>
                <c:pt idx="4038">
                  <c:v>90.860000133514404</c:v>
                </c:pt>
                <c:pt idx="4039">
                  <c:v>90.890000104904175</c:v>
                </c:pt>
                <c:pt idx="4040">
                  <c:v>90.910000085830688</c:v>
                </c:pt>
                <c:pt idx="4041">
                  <c:v>90.930000066757202</c:v>
                </c:pt>
              </c:numCache>
            </c:numRef>
          </c:xVal>
          <c:yVal>
            <c:numRef>
              <c:f>one!$G$2:$G$4043</c:f>
              <c:numCache>
                <c:formatCode>General</c:formatCode>
                <c:ptCount val="4042"/>
                <c:pt idx="0">
                  <c:v>638</c:v>
                </c:pt>
                <c:pt idx="1">
                  <c:v>639</c:v>
                </c:pt>
                <c:pt idx="2">
                  <c:v>639</c:v>
                </c:pt>
                <c:pt idx="3">
                  <c:v>639</c:v>
                </c:pt>
                <c:pt idx="4">
                  <c:v>639</c:v>
                </c:pt>
                <c:pt idx="5">
                  <c:v>638</c:v>
                </c:pt>
                <c:pt idx="6">
                  <c:v>639</c:v>
                </c:pt>
                <c:pt idx="7">
                  <c:v>639</c:v>
                </c:pt>
                <c:pt idx="8">
                  <c:v>639</c:v>
                </c:pt>
                <c:pt idx="9">
                  <c:v>639</c:v>
                </c:pt>
                <c:pt idx="10">
                  <c:v>638</c:v>
                </c:pt>
                <c:pt idx="11">
                  <c:v>639</c:v>
                </c:pt>
                <c:pt idx="12">
                  <c:v>637</c:v>
                </c:pt>
                <c:pt idx="13">
                  <c:v>639</c:v>
                </c:pt>
                <c:pt idx="14">
                  <c:v>638</c:v>
                </c:pt>
                <c:pt idx="15">
                  <c:v>638</c:v>
                </c:pt>
                <c:pt idx="16">
                  <c:v>640</c:v>
                </c:pt>
                <c:pt idx="17">
                  <c:v>639</c:v>
                </c:pt>
                <c:pt idx="18">
                  <c:v>639</c:v>
                </c:pt>
                <c:pt idx="19">
                  <c:v>639</c:v>
                </c:pt>
                <c:pt idx="20">
                  <c:v>639</c:v>
                </c:pt>
                <c:pt idx="21">
                  <c:v>639</c:v>
                </c:pt>
                <c:pt idx="22">
                  <c:v>639</c:v>
                </c:pt>
                <c:pt idx="23">
                  <c:v>638</c:v>
                </c:pt>
                <c:pt idx="24">
                  <c:v>640</c:v>
                </c:pt>
                <c:pt idx="25">
                  <c:v>640</c:v>
                </c:pt>
                <c:pt idx="26">
                  <c:v>638</c:v>
                </c:pt>
                <c:pt idx="27">
                  <c:v>639</c:v>
                </c:pt>
                <c:pt idx="28">
                  <c:v>640</c:v>
                </c:pt>
                <c:pt idx="29">
                  <c:v>638</c:v>
                </c:pt>
                <c:pt idx="30">
                  <c:v>639</c:v>
                </c:pt>
                <c:pt idx="31">
                  <c:v>639</c:v>
                </c:pt>
                <c:pt idx="32">
                  <c:v>639</c:v>
                </c:pt>
                <c:pt idx="33">
                  <c:v>639</c:v>
                </c:pt>
                <c:pt idx="34">
                  <c:v>638</c:v>
                </c:pt>
                <c:pt idx="35">
                  <c:v>640</c:v>
                </c:pt>
                <c:pt idx="36">
                  <c:v>639</c:v>
                </c:pt>
                <c:pt idx="37">
                  <c:v>639</c:v>
                </c:pt>
                <c:pt idx="38">
                  <c:v>640</c:v>
                </c:pt>
                <c:pt idx="39">
                  <c:v>639</c:v>
                </c:pt>
                <c:pt idx="40">
                  <c:v>639</c:v>
                </c:pt>
                <c:pt idx="41">
                  <c:v>640</c:v>
                </c:pt>
                <c:pt idx="42">
                  <c:v>639</c:v>
                </c:pt>
                <c:pt idx="43">
                  <c:v>640</c:v>
                </c:pt>
                <c:pt idx="44">
                  <c:v>640</c:v>
                </c:pt>
                <c:pt idx="45">
                  <c:v>639</c:v>
                </c:pt>
                <c:pt idx="46">
                  <c:v>641</c:v>
                </c:pt>
                <c:pt idx="47">
                  <c:v>640</c:v>
                </c:pt>
                <c:pt idx="48">
                  <c:v>641</c:v>
                </c:pt>
                <c:pt idx="49">
                  <c:v>642</c:v>
                </c:pt>
                <c:pt idx="50">
                  <c:v>640</c:v>
                </c:pt>
                <c:pt idx="51">
                  <c:v>640</c:v>
                </c:pt>
                <c:pt idx="52">
                  <c:v>642</c:v>
                </c:pt>
                <c:pt idx="53">
                  <c:v>641</c:v>
                </c:pt>
                <c:pt idx="54">
                  <c:v>641</c:v>
                </c:pt>
                <c:pt idx="55">
                  <c:v>641</c:v>
                </c:pt>
                <c:pt idx="56">
                  <c:v>642</c:v>
                </c:pt>
                <c:pt idx="57">
                  <c:v>642</c:v>
                </c:pt>
                <c:pt idx="58">
                  <c:v>640</c:v>
                </c:pt>
                <c:pt idx="59">
                  <c:v>641</c:v>
                </c:pt>
                <c:pt idx="60">
                  <c:v>641</c:v>
                </c:pt>
                <c:pt idx="61">
                  <c:v>639</c:v>
                </c:pt>
                <c:pt idx="62">
                  <c:v>641</c:v>
                </c:pt>
                <c:pt idx="63">
                  <c:v>640</c:v>
                </c:pt>
                <c:pt idx="64">
                  <c:v>640</c:v>
                </c:pt>
                <c:pt idx="65">
                  <c:v>640</c:v>
                </c:pt>
                <c:pt idx="66">
                  <c:v>640</c:v>
                </c:pt>
                <c:pt idx="67">
                  <c:v>641</c:v>
                </c:pt>
                <c:pt idx="68">
                  <c:v>641</c:v>
                </c:pt>
                <c:pt idx="69">
                  <c:v>641</c:v>
                </c:pt>
                <c:pt idx="70">
                  <c:v>641</c:v>
                </c:pt>
                <c:pt idx="71">
                  <c:v>641</c:v>
                </c:pt>
                <c:pt idx="72">
                  <c:v>641</c:v>
                </c:pt>
                <c:pt idx="73">
                  <c:v>642</c:v>
                </c:pt>
                <c:pt idx="74">
                  <c:v>640</c:v>
                </c:pt>
                <c:pt idx="75">
                  <c:v>641</c:v>
                </c:pt>
                <c:pt idx="76">
                  <c:v>640</c:v>
                </c:pt>
                <c:pt idx="77">
                  <c:v>641</c:v>
                </c:pt>
                <c:pt idx="78">
                  <c:v>641</c:v>
                </c:pt>
                <c:pt idx="79">
                  <c:v>641</c:v>
                </c:pt>
                <c:pt idx="80">
                  <c:v>642</c:v>
                </c:pt>
                <c:pt idx="81">
                  <c:v>641</c:v>
                </c:pt>
                <c:pt idx="82">
                  <c:v>640</c:v>
                </c:pt>
                <c:pt idx="83">
                  <c:v>641</c:v>
                </c:pt>
                <c:pt idx="84">
                  <c:v>641</c:v>
                </c:pt>
                <c:pt idx="85">
                  <c:v>640</c:v>
                </c:pt>
                <c:pt idx="86">
                  <c:v>641</c:v>
                </c:pt>
                <c:pt idx="87">
                  <c:v>641</c:v>
                </c:pt>
                <c:pt idx="88">
                  <c:v>641</c:v>
                </c:pt>
                <c:pt idx="89">
                  <c:v>641</c:v>
                </c:pt>
                <c:pt idx="90">
                  <c:v>640</c:v>
                </c:pt>
                <c:pt idx="91">
                  <c:v>641</c:v>
                </c:pt>
                <c:pt idx="92">
                  <c:v>641</c:v>
                </c:pt>
                <c:pt idx="93">
                  <c:v>640</c:v>
                </c:pt>
                <c:pt idx="94">
                  <c:v>642</c:v>
                </c:pt>
                <c:pt idx="95">
                  <c:v>641</c:v>
                </c:pt>
                <c:pt idx="96">
                  <c:v>640</c:v>
                </c:pt>
                <c:pt idx="97">
                  <c:v>642</c:v>
                </c:pt>
                <c:pt idx="98">
                  <c:v>641</c:v>
                </c:pt>
                <c:pt idx="99">
                  <c:v>641</c:v>
                </c:pt>
                <c:pt idx="100">
                  <c:v>642</c:v>
                </c:pt>
                <c:pt idx="101">
                  <c:v>640</c:v>
                </c:pt>
                <c:pt idx="102">
                  <c:v>642</c:v>
                </c:pt>
                <c:pt idx="103">
                  <c:v>641</c:v>
                </c:pt>
                <c:pt idx="104">
                  <c:v>641</c:v>
                </c:pt>
                <c:pt idx="105">
                  <c:v>641</c:v>
                </c:pt>
                <c:pt idx="106">
                  <c:v>640</c:v>
                </c:pt>
                <c:pt idx="107">
                  <c:v>639</c:v>
                </c:pt>
                <c:pt idx="108">
                  <c:v>642</c:v>
                </c:pt>
                <c:pt idx="109">
                  <c:v>640</c:v>
                </c:pt>
                <c:pt idx="110">
                  <c:v>641</c:v>
                </c:pt>
                <c:pt idx="111">
                  <c:v>641</c:v>
                </c:pt>
                <c:pt idx="112">
                  <c:v>641</c:v>
                </c:pt>
                <c:pt idx="113">
                  <c:v>641</c:v>
                </c:pt>
                <c:pt idx="114">
                  <c:v>641</c:v>
                </c:pt>
                <c:pt idx="115">
                  <c:v>642</c:v>
                </c:pt>
                <c:pt idx="116">
                  <c:v>640</c:v>
                </c:pt>
                <c:pt idx="117">
                  <c:v>638</c:v>
                </c:pt>
                <c:pt idx="118">
                  <c:v>638</c:v>
                </c:pt>
                <c:pt idx="119">
                  <c:v>637</c:v>
                </c:pt>
                <c:pt idx="120">
                  <c:v>636</c:v>
                </c:pt>
                <c:pt idx="121">
                  <c:v>633</c:v>
                </c:pt>
                <c:pt idx="122">
                  <c:v>634</c:v>
                </c:pt>
                <c:pt idx="123">
                  <c:v>634</c:v>
                </c:pt>
                <c:pt idx="124">
                  <c:v>633</c:v>
                </c:pt>
                <c:pt idx="125">
                  <c:v>632</c:v>
                </c:pt>
                <c:pt idx="126">
                  <c:v>633</c:v>
                </c:pt>
                <c:pt idx="127">
                  <c:v>632</c:v>
                </c:pt>
                <c:pt idx="128">
                  <c:v>631</c:v>
                </c:pt>
                <c:pt idx="129">
                  <c:v>632</c:v>
                </c:pt>
                <c:pt idx="130">
                  <c:v>630</c:v>
                </c:pt>
                <c:pt idx="131">
                  <c:v>631</c:v>
                </c:pt>
                <c:pt idx="132">
                  <c:v>631</c:v>
                </c:pt>
                <c:pt idx="133">
                  <c:v>630</c:v>
                </c:pt>
                <c:pt idx="134">
                  <c:v>630</c:v>
                </c:pt>
                <c:pt idx="135">
                  <c:v>631</c:v>
                </c:pt>
                <c:pt idx="136">
                  <c:v>630</c:v>
                </c:pt>
                <c:pt idx="137">
                  <c:v>631</c:v>
                </c:pt>
                <c:pt idx="138">
                  <c:v>628</c:v>
                </c:pt>
                <c:pt idx="139">
                  <c:v>631</c:v>
                </c:pt>
                <c:pt idx="140">
                  <c:v>631</c:v>
                </c:pt>
                <c:pt idx="141">
                  <c:v>629</c:v>
                </c:pt>
                <c:pt idx="142">
                  <c:v>631</c:v>
                </c:pt>
                <c:pt idx="143">
                  <c:v>631</c:v>
                </c:pt>
                <c:pt idx="144">
                  <c:v>630</c:v>
                </c:pt>
                <c:pt idx="145">
                  <c:v>629</c:v>
                </c:pt>
                <c:pt idx="146">
                  <c:v>629</c:v>
                </c:pt>
                <c:pt idx="147">
                  <c:v>629</c:v>
                </c:pt>
                <c:pt idx="148">
                  <c:v>629</c:v>
                </c:pt>
                <c:pt idx="149">
                  <c:v>626</c:v>
                </c:pt>
                <c:pt idx="150">
                  <c:v>628</c:v>
                </c:pt>
                <c:pt idx="151">
                  <c:v>628</c:v>
                </c:pt>
                <c:pt idx="152">
                  <c:v>625</c:v>
                </c:pt>
                <c:pt idx="153">
                  <c:v>626</c:v>
                </c:pt>
                <c:pt idx="154">
                  <c:v>625</c:v>
                </c:pt>
                <c:pt idx="155">
                  <c:v>625</c:v>
                </c:pt>
                <c:pt idx="156">
                  <c:v>625</c:v>
                </c:pt>
                <c:pt idx="157">
                  <c:v>624</c:v>
                </c:pt>
                <c:pt idx="158">
                  <c:v>623</c:v>
                </c:pt>
                <c:pt idx="159">
                  <c:v>624</c:v>
                </c:pt>
                <c:pt idx="160">
                  <c:v>623</c:v>
                </c:pt>
                <c:pt idx="161">
                  <c:v>624</c:v>
                </c:pt>
                <c:pt idx="162">
                  <c:v>624</c:v>
                </c:pt>
                <c:pt idx="163">
                  <c:v>623</c:v>
                </c:pt>
                <c:pt idx="164">
                  <c:v>624</c:v>
                </c:pt>
                <c:pt idx="165">
                  <c:v>623</c:v>
                </c:pt>
                <c:pt idx="166">
                  <c:v>624</c:v>
                </c:pt>
                <c:pt idx="167">
                  <c:v>624</c:v>
                </c:pt>
                <c:pt idx="168">
                  <c:v>624</c:v>
                </c:pt>
                <c:pt idx="169">
                  <c:v>623</c:v>
                </c:pt>
                <c:pt idx="170">
                  <c:v>624</c:v>
                </c:pt>
                <c:pt idx="171">
                  <c:v>625</c:v>
                </c:pt>
                <c:pt idx="172">
                  <c:v>625</c:v>
                </c:pt>
                <c:pt idx="173">
                  <c:v>623</c:v>
                </c:pt>
                <c:pt idx="174">
                  <c:v>625</c:v>
                </c:pt>
                <c:pt idx="175">
                  <c:v>625</c:v>
                </c:pt>
                <c:pt idx="176">
                  <c:v>624</c:v>
                </c:pt>
                <c:pt idx="177">
                  <c:v>624</c:v>
                </c:pt>
                <c:pt idx="178">
                  <c:v>625</c:v>
                </c:pt>
                <c:pt idx="179">
                  <c:v>625</c:v>
                </c:pt>
                <c:pt idx="180">
                  <c:v>625</c:v>
                </c:pt>
                <c:pt idx="181">
                  <c:v>624</c:v>
                </c:pt>
                <c:pt idx="182">
                  <c:v>625</c:v>
                </c:pt>
                <c:pt idx="183">
                  <c:v>624</c:v>
                </c:pt>
                <c:pt idx="184">
                  <c:v>624</c:v>
                </c:pt>
                <c:pt idx="185">
                  <c:v>626</c:v>
                </c:pt>
                <c:pt idx="186">
                  <c:v>625</c:v>
                </c:pt>
                <c:pt idx="187">
                  <c:v>625</c:v>
                </c:pt>
                <c:pt idx="188">
                  <c:v>626</c:v>
                </c:pt>
                <c:pt idx="189">
                  <c:v>625</c:v>
                </c:pt>
                <c:pt idx="190">
                  <c:v>625</c:v>
                </c:pt>
                <c:pt idx="191">
                  <c:v>626</c:v>
                </c:pt>
                <c:pt idx="192">
                  <c:v>626</c:v>
                </c:pt>
                <c:pt idx="193">
                  <c:v>627</c:v>
                </c:pt>
                <c:pt idx="194">
                  <c:v>626</c:v>
                </c:pt>
                <c:pt idx="195">
                  <c:v>627</c:v>
                </c:pt>
                <c:pt idx="196">
                  <c:v>630</c:v>
                </c:pt>
                <c:pt idx="197">
                  <c:v>631</c:v>
                </c:pt>
                <c:pt idx="198">
                  <c:v>633</c:v>
                </c:pt>
                <c:pt idx="199">
                  <c:v>635</c:v>
                </c:pt>
                <c:pt idx="200">
                  <c:v>634</c:v>
                </c:pt>
                <c:pt idx="201">
                  <c:v>636</c:v>
                </c:pt>
                <c:pt idx="202">
                  <c:v>638</c:v>
                </c:pt>
                <c:pt idx="203">
                  <c:v>636</c:v>
                </c:pt>
                <c:pt idx="204">
                  <c:v>636</c:v>
                </c:pt>
                <c:pt idx="205">
                  <c:v>635</c:v>
                </c:pt>
                <c:pt idx="206">
                  <c:v>636</c:v>
                </c:pt>
                <c:pt idx="207">
                  <c:v>636</c:v>
                </c:pt>
                <c:pt idx="208">
                  <c:v>635</c:v>
                </c:pt>
                <c:pt idx="209">
                  <c:v>636</c:v>
                </c:pt>
                <c:pt idx="210">
                  <c:v>637</c:v>
                </c:pt>
                <c:pt idx="211">
                  <c:v>636</c:v>
                </c:pt>
                <c:pt idx="212">
                  <c:v>636</c:v>
                </c:pt>
                <c:pt idx="213">
                  <c:v>637</c:v>
                </c:pt>
                <c:pt idx="214">
                  <c:v>636</c:v>
                </c:pt>
                <c:pt idx="215">
                  <c:v>637</c:v>
                </c:pt>
                <c:pt idx="216">
                  <c:v>636</c:v>
                </c:pt>
                <c:pt idx="217">
                  <c:v>637</c:v>
                </c:pt>
                <c:pt idx="218">
                  <c:v>636</c:v>
                </c:pt>
                <c:pt idx="219">
                  <c:v>637</c:v>
                </c:pt>
                <c:pt idx="220">
                  <c:v>637</c:v>
                </c:pt>
                <c:pt idx="221">
                  <c:v>636</c:v>
                </c:pt>
                <c:pt idx="222">
                  <c:v>637</c:v>
                </c:pt>
                <c:pt idx="223">
                  <c:v>638</c:v>
                </c:pt>
                <c:pt idx="224">
                  <c:v>637</c:v>
                </c:pt>
                <c:pt idx="225">
                  <c:v>637</c:v>
                </c:pt>
                <c:pt idx="226">
                  <c:v>637</c:v>
                </c:pt>
                <c:pt idx="227">
                  <c:v>637</c:v>
                </c:pt>
                <c:pt idx="228">
                  <c:v>637</c:v>
                </c:pt>
                <c:pt idx="229">
                  <c:v>636</c:v>
                </c:pt>
                <c:pt idx="230">
                  <c:v>638</c:v>
                </c:pt>
                <c:pt idx="231">
                  <c:v>638</c:v>
                </c:pt>
                <c:pt idx="232">
                  <c:v>637</c:v>
                </c:pt>
                <c:pt idx="233">
                  <c:v>638</c:v>
                </c:pt>
                <c:pt idx="234">
                  <c:v>638</c:v>
                </c:pt>
                <c:pt idx="235">
                  <c:v>637</c:v>
                </c:pt>
                <c:pt idx="236">
                  <c:v>638</c:v>
                </c:pt>
                <c:pt idx="237">
                  <c:v>637</c:v>
                </c:pt>
                <c:pt idx="238">
                  <c:v>638</c:v>
                </c:pt>
                <c:pt idx="239">
                  <c:v>638</c:v>
                </c:pt>
                <c:pt idx="240">
                  <c:v>637</c:v>
                </c:pt>
                <c:pt idx="241">
                  <c:v>638</c:v>
                </c:pt>
                <c:pt idx="242">
                  <c:v>636</c:v>
                </c:pt>
                <c:pt idx="243">
                  <c:v>637</c:v>
                </c:pt>
                <c:pt idx="244">
                  <c:v>639</c:v>
                </c:pt>
                <c:pt idx="245">
                  <c:v>637</c:v>
                </c:pt>
                <c:pt idx="246">
                  <c:v>638</c:v>
                </c:pt>
                <c:pt idx="247">
                  <c:v>638</c:v>
                </c:pt>
                <c:pt idx="248">
                  <c:v>637</c:v>
                </c:pt>
                <c:pt idx="249">
                  <c:v>638</c:v>
                </c:pt>
                <c:pt idx="250">
                  <c:v>638</c:v>
                </c:pt>
                <c:pt idx="251">
                  <c:v>637</c:v>
                </c:pt>
                <c:pt idx="252">
                  <c:v>638</c:v>
                </c:pt>
                <c:pt idx="253">
                  <c:v>635</c:v>
                </c:pt>
                <c:pt idx="254">
                  <c:v>638</c:v>
                </c:pt>
                <c:pt idx="255">
                  <c:v>638</c:v>
                </c:pt>
                <c:pt idx="256">
                  <c:v>637</c:v>
                </c:pt>
                <c:pt idx="257">
                  <c:v>638</c:v>
                </c:pt>
                <c:pt idx="258">
                  <c:v>639</c:v>
                </c:pt>
                <c:pt idx="259">
                  <c:v>637</c:v>
                </c:pt>
                <c:pt idx="260">
                  <c:v>637</c:v>
                </c:pt>
                <c:pt idx="261">
                  <c:v>638</c:v>
                </c:pt>
                <c:pt idx="262">
                  <c:v>637</c:v>
                </c:pt>
                <c:pt idx="263">
                  <c:v>638</c:v>
                </c:pt>
                <c:pt idx="264">
                  <c:v>638</c:v>
                </c:pt>
                <c:pt idx="265">
                  <c:v>639</c:v>
                </c:pt>
                <c:pt idx="266">
                  <c:v>638</c:v>
                </c:pt>
                <c:pt idx="267">
                  <c:v>637</c:v>
                </c:pt>
                <c:pt idx="268">
                  <c:v>638</c:v>
                </c:pt>
                <c:pt idx="269">
                  <c:v>638</c:v>
                </c:pt>
                <c:pt idx="270">
                  <c:v>638</c:v>
                </c:pt>
                <c:pt idx="271">
                  <c:v>639</c:v>
                </c:pt>
                <c:pt idx="272">
                  <c:v>638</c:v>
                </c:pt>
                <c:pt idx="273">
                  <c:v>637</c:v>
                </c:pt>
                <c:pt idx="274">
                  <c:v>638</c:v>
                </c:pt>
                <c:pt idx="275">
                  <c:v>639</c:v>
                </c:pt>
                <c:pt idx="276">
                  <c:v>638</c:v>
                </c:pt>
                <c:pt idx="277">
                  <c:v>638</c:v>
                </c:pt>
                <c:pt idx="278">
                  <c:v>638</c:v>
                </c:pt>
                <c:pt idx="279">
                  <c:v>639</c:v>
                </c:pt>
                <c:pt idx="280">
                  <c:v>637</c:v>
                </c:pt>
                <c:pt idx="281">
                  <c:v>638</c:v>
                </c:pt>
                <c:pt idx="282">
                  <c:v>638</c:v>
                </c:pt>
                <c:pt idx="283">
                  <c:v>637</c:v>
                </c:pt>
                <c:pt idx="284">
                  <c:v>638</c:v>
                </c:pt>
                <c:pt idx="285">
                  <c:v>638</c:v>
                </c:pt>
                <c:pt idx="286">
                  <c:v>639</c:v>
                </c:pt>
                <c:pt idx="287">
                  <c:v>637</c:v>
                </c:pt>
                <c:pt idx="288">
                  <c:v>637</c:v>
                </c:pt>
                <c:pt idx="289">
                  <c:v>639</c:v>
                </c:pt>
                <c:pt idx="290">
                  <c:v>638</c:v>
                </c:pt>
                <c:pt idx="291">
                  <c:v>637</c:v>
                </c:pt>
                <c:pt idx="292">
                  <c:v>639</c:v>
                </c:pt>
                <c:pt idx="293">
                  <c:v>637</c:v>
                </c:pt>
                <c:pt idx="294">
                  <c:v>638</c:v>
                </c:pt>
                <c:pt idx="295">
                  <c:v>639</c:v>
                </c:pt>
                <c:pt idx="296">
                  <c:v>638</c:v>
                </c:pt>
                <c:pt idx="297">
                  <c:v>639</c:v>
                </c:pt>
                <c:pt idx="298">
                  <c:v>638</c:v>
                </c:pt>
                <c:pt idx="299">
                  <c:v>638</c:v>
                </c:pt>
                <c:pt idx="300">
                  <c:v>639</c:v>
                </c:pt>
                <c:pt idx="301">
                  <c:v>638</c:v>
                </c:pt>
                <c:pt idx="302">
                  <c:v>638</c:v>
                </c:pt>
                <c:pt idx="303">
                  <c:v>639</c:v>
                </c:pt>
                <c:pt idx="304">
                  <c:v>637</c:v>
                </c:pt>
                <c:pt idx="305">
                  <c:v>638</c:v>
                </c:pt>
                <c:pt idx="306">
                  <c:v>640</c:v>
                </c:pt>
                <c:pt idx="307">
                  <c:v>638</c:v>
                </c:pt>
                <c:pt idx="308">
                  <c:v>638</c:v>
                </c:pt>
                <c:pt idx="309">
                  <c:v>638</c:v>
                </c:pt>
                <c:pt idx="310">
                  <c:v>639</c:v>
                </c:pt>
                <c:pt idx="311">
                  <c:v>637</c:v>
                </c:pt>
                <c:pt idx="312">
                  <c:v>637</c:v>
                </c:pt>
                <c:pt idx="313">
                  <c:v>639</c:v>
                </c:pt>
                <c:pt idx="314">
                  <c:v>638</c:v>
                </c:pt>
                <c:pt idx="315">
                  <c:v>637</c:v>
                </c:pt>
                <c:pt idx="316">
                  <c:v>639</c:v>
                </c:pt>
                <c:pt idx="317">
                  <c:v>640</c:v>
                </c:pt>
                <c:pt idx="318">
                  <c:v>638</c:v>
                </c:pt>
                <c:pt idx="319">
                  <c:v>639</c:v>
                </c:pt>
                <c:pt idx="320">
                  <c:v>638</c:v>
                </c:pt>
                <c:pt idx="321">
                  <c:v>639</c:v>
                </c:pt>
                <c:pt idx="322">
                  <c:v>638</c:v>
                </c:pt>
                <c:pt idx="323">
                  <c:v>639</c:v>
                </c:pt>
                <c:pt idx="324">
                  <c:v>638</c:v>
                </c:pt>
                <c:pt idx="325">
                  <c:v>638</c:v>
                </c:pt>
                <c:pt idx="326">
                  <c:v>639</c:v>
                </c:pt>
                <c:pt idx="327">
                  <c:v>639</c:v>
                </c:pt>
                <c:pt idx="328">
                  <c:v>638</c:v>
                </c:pt>
                <c:pt idx="329">
                  <c:v>638</c:v>
                </c:pt>
                <c:pt idx="330">
                  <c:v>639</c:v>
                </c:pt>
                <c:pt idx="331">
                  <c:v>638</c:v>
                </c:pt>
                <c:pt idx="332">
                  <c:v>639</c:v>
                </c:pt>
                <c:pt idx="333">
                  <c:v>638</c:v>
                </c:pt>
                <c:pt idx="334">
                  <c:v>639</c:v>
                </c:pt>
                <c:pt idx="335">
                  <c:v>637</c:v>
                </c:pt>
                <c:pt idx="336">
                  <c:v>638</c:v>
                </c:pt>
                <c:pt idx="337">
                  <c:v>640</c:v>
                </c:pt>
                <c:pt idx="338">
                  <c:v>639</c:v>
                </c:pt>
                <c:pt idx="339">
                  <c:v>637</c:v>
                </c:pt>
                <c:pt idx="340">
                  <c:v>637</c:v>
                </c:pt>
                <c:pt idx="341">
                  <c:v>634</c:v>
                </c:pt>
                <c:pt idx="342">
                  <c:v>632</c:v>
                </c:pt>
                <c:pt idx="343">
                  <c:v>633</c:v>
                </c:pt>
                <c:pt idx="344">
                  <c:v>632</c:v>
                </c:pt>
                <c:pt idx="345">
                  <c:v>633</c:v>
                </c:pt>
                <c:pt idx="346">
                  <c:v>631</c:v>
                </c:pt>
                <c:pt idx="347">
                  <c:v>631</c:v>
                </c:pt>
                <c:pt idx="348">
                  <c:v>633</c:v>
                </c:pt>
                <c:pt idx="349">
                  <c:v>631</c:v>
                </c:pt>
                <c:pt idx="350">
                  <c:v>629</c:v>
                </c:pt>
                <c:pt idx="351">
                  <c:v>631</c:v>
                </c:pt>
                <c:pt idx="352">
                  <c:v>630</c:v>
                </c:pt>
                <c:pt idx="353">
                  <c:v>630</c:v>
                </c:pt>
                <c:pt idx="354">
                  <c:v>631</c:v>
                </c:pt>
                <c:pt idx="355">
                  <c:v>628</c:v>
                </c:pt>
                <c:pt idx="356">
                  <c:v>630</c:v>
                </c:pt>
                <c:pt idx="357">
                  <c:v>630</c:v>
                </c:pt>
                <c:pt idx="358">
                  <c:v>629</c:v>
                </c:pt>
                <c:pt idx="359">
                  <c:v>629</c:v>
                </c:pt>
                <c:pt idx="360">
                  <c:v>627</c:v>
                </c:pt>
                <c:pt idx="361">
                  <c:v>629</c:v>
                </c:pt>
                <c:pt idx="362">
                  <c:v>629</c:v>
                </c:pt>
                <c:pt idx="363">
                  <c:v>627</c:v>
                </c:pt>
                <c:pt idx="364">
                  <c:v>629</c:v>
                </c:pt>
                <c:pt idx="365">
                  <c:v>629</c:v>
                </c:pt>
                <c:pt idx="366">
                  <c:v>627</c:v>
                </c:pt>
                <c:pt idx="367">
                  <c:v>629</c:v>
                </c:pt>
                <c:pt idx="368">
                  <c:v>630</c:v>
                </c:pt>
                <c:pt idx="369">
                  <c:v>630</c:v>
                </c:pt>
                <c:pt idx="370">
                  <c:v>629</c:v>
                </c:pt>
                <c:pt idx="371">
                  <c:v>630</c:v>
                </c:pt>
                <c:pt idx="372">
                  <c:v>631</c:v>
                </c:pt>
                <c:pt idx="373">
                  <c:v>630</c:v>
                </c:pt>
                <c:pt idx="374">
                  <c:v>630</c:v>
                </c:pt>
                <c:pt idx="375">
                  <c:v>632</c:v>
                </c:pt>
                <c:pt idx="376">
                  <c:v>631</c:v>
                </c:pt>
                <c:pt idx="377">
                  <c:v>631</c:v>
                </c:pt>
                <c:pt idx="378">
                  <c:v>632</c:v>
                </c:pt>
                <c:pt idx="379">
                  <c:v>633</c:v>
                </c:pt>
                <c:pt idx="380">
                  <c:v>632</c:v>
                </c:pt>
                <c:pt idx="381">
                  <c:v>632</c:v>
                </c:pt>
                <c:pt idx="382">
                  <c:v>632</c:v>
                </c:pt>
                <c:pt idx="383">
                  <c:v>633</c:v>
                </c:pt>
                <c:pt idx="384">
                  <c:v>633</c:v>
                </c:pt>
                <c:pt idx="385">
                  <c:v>633</c:v>
                </c:pt>
                <c:pt idx="386">
                  <c:v>632</c:v>
                </c:pt>
                <c:pt idx="387">
                  <c:v>632</c:v>
                </c:pt>
                <c:pt idx="388">
                  <c:v>634</c:v>
                </c:pt>
                <c:pt idx="389">
                  <c:v>633</c:v>
                </c:pt>
                <c:pt idx="390">
                  <c:v>632</c:v>
                </c:pt>
                <c:pt idx="391">
                  <c:v>633</c:v>
                </c:pt>
                <c:pt idx="392">
                  <c:v>633</c:v>
                </c:pt>
                <c:pt idx="393">
                  <c:v>633</c:v>
                </c:pt>
                <c:pt idx="394">
                  <c:v>633</c:v>
                </c:pt>
                <c:pt idx="395">
                  <c:v>633</c:v>
                </c:pt>
                <c:pt idx="396">
                  <c:v>634</c:v>
                </c:pt>
                <c:pt idx="397">
                  <c:v>633</c:v>
                </c:pt>
                <c:pt idx="398">
                  <c:v>633</c:v>
                </c:pt>
                <c:pt idx="399">
                  <c:v>635</c:v>
                </c:pt>
                <c:pt idx="400">
                  <c:v>633</c:v>
                </c:pt>
                <c:pt idx="401">
                  <c:v>633</c:v>
                </c:pt>
                <c:pt idx="402">
                  <c:v>634</c:v>
                </c:pt>
                <c:pt idx="403">
                  <c:v>632</c:v>
                </c:pt>
                <c:pt idx="404">
                  <c:v>633</c:v>
                </c:pt>
                <c:pt idx="405">
                  <c:v>633</c:v>
                </c:pt>
                <c:pt idx="406">
                  <c:v>632</c:v>
                </c:pt>
                <c:pt idx="407">
                  <c:v>634</c:v>
                </c:pt>
                <c:pt idx="408">
                  <c:v>633</c:v>
                </c:pt>
                <c:pt idx="409">
                  <c:v>633</c:v>
                </c:pt>
                <c:pt idx="410">
                  <c:v>635</c:v>
                </c:pt>
                <c:pt idx="411">
                  <c:v>632</c:v>
                </c:pt>
                <c:pt idx="412">
                  <c:v>634</c:v>
                </c:pt>
                <c:pt idx="413">
                  <c:v>634</c:v>
                </c:pt>
                <c:pt idx="414">
                  <c:v>633</c:v>
                </c:pt>
                <c:pt idx="415">
                  <c:v>634</c:v>
                </c:pt>
                <c:pt idx="416">
                  <c:v>635</c:v>
                </c:pt>
                <c:pt idx="417">
                  <c:v>633</c:v>
                </c:pt>
                <c:pt idx="418">
                  <c:v>633</c:v>
                </c:pt>
                <c:pt idx="419">
                  <c:v>634</c:v>
                </c:pt>
                <c:pt idx="420">
                  <c:v>634</c:v>
                </c:pt>
                <c:pt idx="421">
                  <c:v>634</c:v>
                </c:pt>
                <c:pt idx="422">
                  <c:v>633</c:v>
                </c:pt>
                <c:pt idx="423">
                  <c:v>635</c:v>
                </c:pt>
                <c:pt idx="424">
                  <c:v>633</c:v>
                </c:pt>
                <c:pt idx="425">
                  <c:v>634</c:v>
                </c:pt>
                <c:pt idx="426">
                  <c:v>634</c:v>
                </c:pt>
                <c:pt idx="427">
                  <c:v>633</c:v>
                </c:pt>
                <c:pt idx="428">
                  <c:v>633</c:v>
                </c:pt>
                <c:pt idx="429">
                  <c:v>634</c:v>
                </c:pt>
                <c:pt idx="430">
                  <c:v>635</c:v>
                </c:pt>
                <c:pt idx="431">
                  <c:v>634</c:v>
                </c:pt>
                <c:pt idx="432">
                  <c:v>634</c:v>
                </c:pt>
                <c:pt idx="433">
                  <c:v>635</c:v>
                </c:pt>
                <c:pt idx="434">
                  <c:v>635</c:v>
                </c:pt>
                <c:pt idx="435">
                  <c:v>633</c:v>
                </c:pt>
                <c:pt idx="436">
                  <c:v>635</c:v>
                </c:pt>
                <c:pt idx="437">
                  <c:v>634</c:v>
                </c:pt>
                <c:pt idx="438">
                  <c:v>633</c:v>
                </c:pt>
                <c:pt idx="439">
                  <c:v>633</c:v>
                </c:pt>
                <c:pt idx="440">
                  <c:v>634</c:v>
                </c:pt>
                <c:pt idx="441">
                  <c:v>635</c:v>
                </c:pt>
                <c:pt idx="442">
                  <c:v>634</c:v>
                </c:pt>
                <c:pt idx="443">
                  <c:v>634</c:v>
                </c:pt>
                <c:pt idx="444">
                  <c:v>635</c:v>
                </c:pt>
                <c:pt idx="445">
                  <c:v>634</c:v>
                </c:pt>
                <c:pt idx="446">
                  <c:v>633</c:v>
                </c:pt>
                <c:pt idx="447">
                  <c:v>635</c:v>
                </c:pt>
                <c:pt idx="448">
                  <c:v>634</c:v>
                </c:pt>
                <c:pt idx="449">
                  <c:v>634</c:v>
                </c:pt>
                <c:pt idx="450">
                  <c:v>635</c:v>
                </c:pt>
                <c:pt idx="451">
                  <c:v>634</c:v>
                </c:pt>
                <c:pt idx="452">
                  <c:v>634</c:v>
                </c:pt>
                <c:pt idx="453">
                  <c:v>635</c:v>
                </c:pt>
                <c:pt idx="454">
                  <c:v>634</c:v>
                </c:pt>
                <c:pt idx="455">
                  <c:v>634</c:v>
                </c:pt>
                <c:pt idx="456">
                  <c:v>635</c:v>
                </c:pt>
                <c:pt idx="457">
                  <c:v>634</c:v>
                </c:pt>
                <c:pt idx="458">
                  <c:v>635</c:v>
                </c:pt>
                <c:pt idx="459">
                  <c:v>632</c:v>
                </c:pt>
                <c:pt idx="460">
                  <c:v>635</c:v>
                </c:pt>
                <c:pt idx="461">
                  <c:v>636</c:v>
                </c:pt>
                <c:pt idx="462">
                  <c:v>633</c:v>
                </c:pt>
                <c:pt idx="463">
                  <c:v>635</c:v>
                </c:pt>
                <c:pt idx="464">
                  <c:v>635</c:v>
                </c:pt>
                <c:pt idx="465">
                  <c:v>634</c:v>
                </c:pt>
                <c:pt idx="466">
                  <c:v>634</c:v>
                </c:pt>
                <c:pt idx="467">
                  <c:v>634</c:v>
                </c:pt>
                <c:pt idx="468">
                  <c:v>635</c:v>
                </c:pt>
                <c:pt idx="469">
                  <c:v>634</c:v>
                </c:pt>
                <c:pt idx="470">
                  <c:v>632</c:v>
                </c:pt>
                <c:pt idx="471">
                  <c:v>636</c:v>
                </c:pt>
                <c:pt idx="472">
                  <c:v>635</c:v>
                </c:pt>
                <c:pt idx="473">
                  <c:v>633</c:v>
                </c:pt>
                <c:pt idx="474">
                  <c:v>635</c:v>
                </c:pt>
                <c:pt idx="475">
                  <c:v>634</c:v>
                </c:pt>
                <c:pt idx="476">
                  <c:v>634</c:v>
                </c:pt>
                <c:pt idx="477">
                  <c:v>635</c:v>
                </c:pt>
                <c:pt idx="478">
                  <c:v>634</c:v>
                </c:pt>
                <c:pt idx="479">
                  <c:v>634</c:v>
                </c:pt>
                <c:pt idx="480">
                  <c:v>634</c:v>
                </c:pt>
                <c:pt idx="481">
                  <c:v>634</c:v>
                </c:pt>
                <c:pt idx="482">
                  <c:v>636</c:v>
                </c:pt>
                <c:pt idx="483">
                  <c:v>635</c:v>
                </c:pt>
                <c:pt idx="484">
                  <c:v>635</c:v>
                </c:pt>
                <c:pt idx="485">
                  <c:v>636</c:v>
                </c:pt>
                <c:pt idx="486">
                  <c:v>634</c:v>
                </c:pt>
                <c:pt idx="487">
                  <c:v>635</c:v>
                </c:pt>
                <c:pt idx="488">
                  <c:v>636</c:v>
                </c:pt>
                <c:pt idx="489">
                  <c:v>635</c:v>
                </c:pt>
                <c:pt idx="490">
                  <c:v>633</c:v>
                </c:pt>
                <c:pt idx="491">
                  <c:v>635</c:v>
                </c:pt>
                <c:pt idx="492">
                  <c:v>636</c:v>
                </c:pt>
                <c:pt idx="493">
                  <c:v>634</c:v>
                </c:pt>
                <c:pt idx="494">
                  <c:v>634</c:v>
                </c:pt>
                <c:pt idx="495">
                  <c:v>635</c:v>
                </c:pt>
                <c:pt idx="496">
                  <c:v>635</c:v>
                </c:pt>
                <c:pt idx="497">
                  <c:v>634</c:v>
                </c:pt>
                <c:pt idx="498">
                  <c:v>635</c:v>
                </c:pt>
                <c:pt idx="499">
                  <c:v>634</c:v>
                </c:pt>
                <c:pt idx="500">
                  <c:v>635</c:v>
                </c:pt>
                <c:pt idx="501">
                  <c:v>634</c:v>
                </c:pt>
                <c:pt idx="502">
                  <c:v>634</c:v>
                </c:pt>
                <c:pt idx="503">
                  <c:v>635</c:v>
                </c:pt>
                <c:pt idx="504">
                  <c:v>634</c:v>
                </c:pt>
                <c:pt idx="505">
                  <c:v>634</c:v>
                </c:pt>
                <c:pt idx="506">
                  <c:v>635</c:v>
                </c:pt>
                <c:pt idx="507">
                  <c:v>634</c:v>
                </c:pt>
                <c:pt idx="508">
                  <c:v>635</c:v>
                </c:pt>
                <c:pt idx="509">
                  <c:v>636</c:v>
                </c:pt>
                <c:pt idx="510">
                  <c:v>634</c:v>
                </c:pt>
                <c:pt idx="511">
                  <c:v>634</c:v>
                </c:pt>
                <c:pt idx="512">
                  <c:v>635</c:v>
                </c:pt>
                <c:pt idx="513">
                  <c:v>634</c:v>
                </c:pt>
                <c:pt idx="514">
                  <c:v>635</c:v>
                </c:pt>
                <c:pt idx="515">
                  <c:v>635</c:v>
                </c:pt>
                <c:pt idx="516">
                  <c:v>635</c:v>
                </c:pt>
                <c:pt idx="517">
                  <c:v>635</c:v>
                </c:pt>
                <c:pt idx="518">
                  <c:v>634</c:v>
                </c:pt>
                <c:pt idx="519">
                  <c:v>635</c:v>
                </c:pt>
                <c:pt idx="520">
                  <c:v>635</c:v>
                </c:pt>
                <c:pt idx="521">
                  <c:v>633</c:v>
                </c:pt>
                <c:pt idx="522">
                  <c:v>636</c:v>
                </c:pt>
                <c:pt idx="523">
                  <c:v>636</c:v>
                </c:pt>
                <c:pt idx="524">
                  <c:v>636</c:v>
                </c:pt>
                <c:pt idx="525">
                  <c:v>636</c:v>
                </c:pt>
                <c:pt idx="526">
                  <c:v>635</c:v>
                </c:pt>
                <c:pt idx="527">
                  <c:v>636</c:v>
                </c:pt>
                <c:pt idx="528">
                  <c:v>635</c:v>
                </c:pt>
                <c:pt idx="529">
                  <c:v>635</c:v>
                </c:pt>
                <c:pt idx="530">
                  <c:v>637</c:v>
                </c:pt>
                <c:pt idx="531">
                  <c:v>635</c:v>
                </c:pt>
                <c:pt idx="532">
                  <c:v>635</c:v>
                </c:pt>
                <c:pt idx="533">
                  <c:v>636</c:v>
                </c:pt>
                <c:pt idx="534">
                  <c:v>636</c:v>
                </c:pt>
                <c:pt idx="535">
                  <c:v>635</c:v>
                </c:pt>
                <c:pt idx="536">
                  <c:v>636</c:v>
                </c:pt>
                <c:pt idx="537">
                  <c:v>636</c:v>
                </c:pt>
                <c:pt idx="538">
                  <c:v>636</c:v>
                </c:pt>
                <c:pt idx="539">
                  <c:v>636</c:v>
                </c:pt>
                <c:pt idx="540">
                  <c:v>636</c:v>
                </c:pt>
                <c:pt idx="541">
                  <c:v>636</c:v>
                </c:pt>
                <c:pt idx="542">
                  <c:v>635</c:v>
                </c:pt>
                <c:pt idx="543">
                  <c:v>636</c:v>
                </c:pt>
                <c:pt idx="544">
                  <c:v>636</c:v>
                </c:pt>
                <c:pt idx="545">
                  <c:v>635</c:v>
                </c:pt>
                <c:pt idx="546">
                  <c:v>636</c:v>
                </c:pt>
                <c:pt idx="547">
                  <c:v>637</c:v>
                </c:pt>
                <c:pt idx="548">
                  <c:v>636</c:v>
                </c:pt>
                <c:pt idx="549">
                  <c:v>636</c:v>
                </c:pt>
                <c:pt idx="550">
                  <c:v>635</c:v>
                </c:pt>
                <c:pt idx="551">
                  <c:v>637</c:v>
                </c:pt>
                <c:pt idx="552">
                  <c:v>634</c:v>
                </c:pt>
                <c:pt idx="553">
                  <c:v>635</c:v>
                </c:pt>
                <c:pt idx="554">
                  <c:v>636</c:v>
                </c:pt>
                <c:pt idx="555">
                  <c:v>636</c:v>
                </c:pt>
                <c:pt idx="556">
                  <c:v>636</c:v>
                </c:pt>
                <c:pt idx="557">
                  <c:v>637</c:v>
                </c:pt>
                <c:pt idx="558">
                  <c:v>636</c:v>
                </c:pt>
                <c:pt idx="559">
                  <c:v>636</c:v>
                </c:pt>
                <c:pt idx="560">
                  <c:v>637</c:v>
                </c:pt>
                <c:pt idx="561">
                  <c:v>635</c:v>
                </c:pt>
                <c:pt idx="562">
                  <c:v>636</c:v>
                </c:pt>
                <c:pt idx="563">
                  <c:v>635</c:v>
                </c:pt>
                <c:pt idx="564">
                  <c:v>636</c:v>
                </c:pt>
                <c:pt idx="565">
                  <c:v>637</c:v>
                </c:pt>
                <c:pt idx="566">
                  <c:v>635</c:v>
                </c:pt>
                <c:pt idx="567">
                  <c:v>636</c:v>
                </c:pt>
                <c:pt idx="568">
                  <c:v>637</c:v>
                </c:pt>
                <c:pt idx="569">
                  <c:v>636</c:v>
                </c:pt>
                <c:pt idx="570">
                  <c:v>636</c:v>
                </c:pt>
                <c:pt idx="571">
                  <c:v>637</c:v>
                </c:pt>
                <c:pt idx="572">
                  <c:v>635</c:v>
                </c:pt>
                <c:pt idx="573">
                  <c:v>636</c:v>
                </c:pt>
                <c:pt idx="574">
                  <c:v>635</c:v>
                </c:pt>
                <c:pt idx="575">
                  <c:v>636</c:v>
                </c:pt>
                <c:pt idx="576">
                  <c:v>636</c:v>
                </c:pt>
                <c:pt idx="577">
                  <c:v>635</c:v>
                </c:pt>
                <c:pt idx="578">
                  <c:v>636</c:v>
                </c:pt>
                <c:pt idx="579">
                  <c:v>635</c:v>
                </c:pt>
                <c:pt idx="580">
                  <c:v>634</c:v>
                </c:pt>
                <c:pt idx="581">
                  <c:v>636</c:v>
                </c:pt>
                <c:pt idx="582">
                  <c:v>635</c:v>
                </c:pt>
                <c:pt idx="583">
                  <c:v>634</c:v>
                </c:pt>
                <c:pt idx="584">
                  <c:v>636</c:v>
                </c:pt>
                <c:pt idx="585">
                  <c:v>636</c:v>
                </c:pt>
                <c:pt idx="586">
                  <c:v>636</c:v>
                </c:pt>
                <c:pt idx="587">
                  <c:v>636</c:v>
                </c:pt>
                <c:pt idx="588">
                  <c:v>636</c:v>
                </c:pt>
                <c:pt idx="589">
                  <c:v>636</c:v>
                </c:pt>
                <c:pt idx="590">
                  <c:v>635</c:v>
                </c:pt>
                <c:pt idx="591">
                  <c:v>636</c:v>
                </c:pt>
                <c:pt idx="592">
                  <c:v>636</c:v>
                </c:pt>
                <c:pt idx="593">
                  <c:v>635</c:v>
                </c:pt>
                <c:pt idx="594">
                  <c:v>635</c:v>
                </c:pt>
                <c:pt idx="595">
                  <c:v>637</c:v>
                </c:pt>
                <c:pt idx="596">
                  <c:v>636</c:v>
                </c:pt>
                <c:pt idx="597">
                  <c:v>636</c:v>
                </c:pt>
                <c:pt idx="598">
                  <c:v>637</c:v>
                </c:pt>
                <c:pt idx="599">
                  <c:v>637</c:v>
                </c:pt>
                <c:pt idx="600">
                  <c:v>636</c:v>
                </c:pt>
                <c:pt idx="601">
                  <c:v>635</c:v>
                </c:pt>
                <c:pt idx="602">
                  <c:v>637</c:v>
                </c:pt>
                <c:pt idx="603">
                  <c:v>636</c:v>
                </c:pt>
                <c:pt idx="604">
                  <c:v>635</c:v>
                </c:pt>
                <c:pt idx="605">
                  <c:v>635</c:v>
                </c:pt>
                <c:pt idx="606">
                  <c:v>636</c:v>
                </c:pt>
                <c:pt idx="607">
                  <c:v>636</c:v>
                </c:pt>
                <c:pt idx="608">
                  <c:v>637</c:v>
                </c:pt>
                <c:pt idx="609">
                  <c:v>635</c:v>
                </c:pt>
                <c:pt idx="610">
                  <c:v>636</c:v>
                </c:pt>
                <c:pt idx="611">
                  <c:v>636</c:v>
                </c:pt>
                <c:pt idx="612">
                  <c:v>636</c:v>
                </c:pt>
                <c:pt idx="613">
                  <c:v>636</c:v>
                </c:pt>
                <c:pt idx="614">
                  <c:v>635</c:v>
                </c:pt>
                <c:pt idx="615">
                  <c:v>635</c:v>
                </c:pt>
                <c:pt idx="616">
                  <c:v>637</c:v>
                </c:pt>
                <c:pt idx="617">
                  <c:v>635</c:v>
                </c:pt>
                <c:pt idx="618">
                  <c:v>638</c:v>
                </c:pt>
                <c:pt idx="619">
                  <c:v>638</c:v>
                </c:pt>
                <c:pt idx="620">
                  <c:v>636</c:v>
                </c:pt>
                <c:pt idx="621">
                  <c:v>638</c:v>
                </c:pt>
                <c:pt idx="622">
                  <c:v>639</c:v>
                </c:pt>
                <c:pt idx="623">
                  <c:v>638</c:v>
                </c:pt>
                <c:pt idx="624">
                  <c:v>637</c:v>
                </c:pt>
                <c:pt idx="625">
                  <c:v>635</c:v>
                </c:pt>
                <c:pt idx="626">
                  <c:v>636</c:v>
                </c:pt>
                <c:pt idx="627">
                  <c:v>636</c:v>
                </c:pt>
                <c:pt idx="628">
                  <c:v>634</c:v>
                </c:pt>
                <c:pt idx="629">
                  <c:v>636</c:v>
                </c:pt>
                <c:pt idx="630">
                  <c:v>634</c:v>
                </c:pt>
                <c:pt idx="631">
                  <c:v>634</c:v>
                </c:pt>
                <c:pt idx="632">
                  <c:v>634</c:v>
                </c:pt>
                <c:pt idx="633">
                  <c:v>633</c:v>
                </c:pt>
                <c:pt idx="634">
                  <c:v>633</c:v>
                </c:pt>
                <c:pt idx="635">
                  <c:v>633</c:v>
                </c:pt>
                <c:pt idx="636">
                  <c:v>633</c:v>
                </c:pt>
                <c:pt idx="637">
                  <c:v>634</c:v>
                </c:pt>
                <c:pt idx="638">
                  <c:v>634</c:v>
                </c:pt>
                <c:pt idx="639">
                  <c:v>633</c:v>
                </c:pt>
                <c:pt idx="640">
                  <c:v>634</c:v>
                </c:pt>
                <c:pt idx="641">
                  <c:v>632</c:v>
                </c:pt>
                <c:pt idx="642">
                  <c:v>633</c:v>
                </c:pt>
                <c:pt idx="643">
                  <c:v>634</c:v>
                </c:pt>
                <c:pt idx="644">
                  <c:v>633</c:v>
                </c:pt>
                <c:pt idx="645">
                  <c:v>632</c:v>
                </c:pt>
                <c:pt idx="646">
                  <c:v>633</c:v>
                </c:pt>
                <c:pt idx="647">
                  <c:v>634</c:v>
                </c:pt>
                <c:pt idx="648">
                  <c:v>633</c:v>
                </c:pt>
                <c:pt idx="649">
                  <c:v>632</c:v>
                </c:pt>
                <c:pt idx="650">
                  <c:v>634</c:v>
                </c:pt>
                <c:pt idx="651">
                  <c:v>634</c:v>
                </c:pt>
                <c:pt idx="652">
                  <c:v>632</c:v>
                </c:pt>
                <c:pt idx="653">
                  <c:v>634</c:v>
                </c:pt>
                <c:pt idx="654">
                  <c:v>633</c:v>
                </c:pt>
                <c:pt idx="655">
                  <c:v>632</c:v>
                </c:pt>
                <c:pt idx="656">
                  <c:v>632</c:v>
                </c:pt>
                <c:pt idx="657">
                  <c:v>633</c:v>
                </c:pt>
                <c:pt idx="658">
                  <c:v>633</c:v>
                </c:pt>
                <c:pt idx="659">
                  <c:v>633</c:v>
                </c:pt>
                <c:pt idx="660">
                  <c:v>634</c:v>
                </c:pt>
                <c:pt idx="661">
                  <c:v>633</c:v>
                </c:pt>
                <c:pt idx="662">
                  <c:v>633</c:v>
                </c:pt>
                <c:pt idx="663">
                  <c:v>633</c:v>
                </c:pt>
                <c:pt idx="664">
                  <c:v>634</c:v>
                </c:pt>
                <c:pt idx="665">
                  <c:v>632</c:v>
                </c:pt>
                <c:pt idx="666">
                  <c:v>634</c:v>
                </c:pt>
                <c:pt idx="667">
                  <c:v>634</c:v>
                </c:pt>
                <c:pt idx="668">
                  <c:v>633</c:v>
                </c:pt>
                <c:pt idx="669">
                  <c:v>635</c:v>
                </c:pt>
                <c:pt idx="670">
                  <c:v>634</c:v>
                </c:pt>
                <c:pt idx="671">
                  <c:v>634</c:v>
                </c:pt>
                <c:pt idx="672">
                  <c:v>633</c:v>
                </c:pt>
                <c:pt idx="673">
                  <c:v>633</c:v>
                </c:pt>
                <c:pt idx="674">
                  <c:v>634</c:v>
                </c:pt>
                <c:pt idx="675">
                  <c:v>634</c:v>
                </c:pt>
                <c:pt idx="676">
                  <c:v>633</c:v>
                </c:pt>
                <c:pt idx="677">
                  <c:v>635</c:v>
                </c:pt>
                <c:pt idx="678">
                  <c:v>634</c:v>
                </c:pt>
                <c:pt idx="679">
                  <c:v>633</c:v>
                </c:pt>
                <c:pt idx="680">
                  <c:v>635</c:v>
                </c:pt>
                <c:pt idx="681">
                  <c:v>633</c:v>
                </c:pt>
                <c:pt idx="682">
                  <c:v>633</c:v>
                </c:pt>
                <c:pt idx="683">
                  <c:v>634</c:v>
                </c:pt>
                <c:pt idx="684">
                  <c:v>633</c:v>
                </c:pt>
                <c:pt idx="685">
                  <c:v>634</c:v>
                </c:pt>
                <c:pt idx="686">
                  <c:v>634</c:v>
                </c:pt>
                <c:pt idx="687">
                  <c:v>633</c:v>
                </c:pt>
                <c:pt idx="688">
                  <c:v>634</c:v>
                </c:pt>
                <c:pt idx="689">
                  <c:v>633</c:v>
                </c:pt>
                <c:pt idx="690">
                  <c:v>634</c:v>
                </c:pt>
                <c:pt idx="691">
                  <c:v>635</c:v>
                </c:pt>
                <c:pt idx="692">
                  <c:v>633</c:v>
                </c:pt>
                <c:pt idx="693">
                  <c:v>634</c:v>
                </c:pt>
                <c:pt idx="694">
                  <c:v>634</c:v>
                </c:pt>
                <c:pt idx="695">
                  <c:v>634</c:v>
                </c:pt>
                <c:pt idx="696">
                  <c:v>634</c:v>
                </c:pt>
                <c:pt idx="697">
                  <c:v>633</c:v>
                </c:pt>
                <c:pt idx="698">
                  <c:v>634</c:v>
                </c:pt>
                <c:pt idx="699">
                  <c:v>634</c:v>
                </c:pt>
                <c:pt idx="700">
                  <c:v>634</c:v>
                </c:pt>
                <c:pt idx="701">
                  <c:v>635</c:v>
                </c:pt>
                <c:pt idx="702">
                  <c:v>635</c:v>
                </c:pt>
                <c:pt idx="703">
                  <c:v>634</c:v>
                </c:pt>
                <c:pt idx="704">
                  <c:v>635</c:v>
                </c:pt>
                <c:pt idx="705">
                  <c:v>634</c:v>
                </c:pt>
                <c:pt idx="706">
                  <c:v>635</c:v>
                </c:pt>
                <c:pt idx="707">
                  <c:v>635</c:v>
                </c:pt>
                <c:pt idx="708">
                  <c:v>634</c:v>
                </c:pt>
                <c:pt idx="709">
                  <c:v>634</c:v>
                </c:pt>
                <c:pt idx="710">
                  <c:v>634</c:v>
                </c:pt>
                <c:pt idx="711">
                  <c:v>635</c:v>
                </c:pt>
                <c:pt idx="712">
                  <c:v>635</c:v>
                </c:pt>
                <c:pt idx="713">
                  <c:v>634</c:v>
                </c:pt>
                <c:pt idx="714">
                  <c:v>635</c:v>
                </c:pt>
                <c:pt idx="715">
                  <c:v>635</c:v>
                </c:pt>
                <c:pt idx="716">
                  <c:v>633</c:v>
                </c:pt>
                <c:pt idx="717">
                  <c:v>635</c:v>
                </c:pt>
                <c:pt idx="718">
                  <c:v>634</c:v>
                </c:pt>
                <c:pt idx="719">
                  <c:v>634</c:v>
                </c:pt>
                <c:pt idx="720">
                  <c:v>635</c:v>
                </c:pt>
                <c:pt idx="721">
                  <c:v>634</c:v>
                </c:pt>
                <c:pt idx="722">
                  <c:v>633</c:v>
                </c:pt>
                <c:pt idx="723">
                  <c:v>634</c:v>
                </c:pt>
                <c:pt idx="724">
                  <c:v>634</c:v>
                </c:pt>
                <c:pt idx="725">
                  <c:v>635</c:v>
                </c:pt>
                <c:pt idx="726">
                  <c:v>634</c:v>
                </c:pt>
                <c:pt idx="727">
                  <c:v>633</c:v>
                </c:pt>
                <c:pt idx="728">
                  <c:v>635</c:v>
                </c:pt>
                <c:pt idx="729">
                  <c:v>635</c:v>
                </c:pt>
                <c:pt idx="730">
                  <c:v>634</c:v>
                </c:pt>
                <c:pt idx="731">
                  <c:v>636</c:v>
                </c:pt>
                <c:pt idx="732">
                  <c:v>634</c:v>
                </c:pt>
                <c:pt idx="733">
                  <c:v>633</c:v>
                </c:pt>
                <c:pt idx="734">
                  <c:v>634</c:v>
                </c:pt>
                <c:pt idx="735">
                  <c:v>634</c:v>
                </c:pt>
                <c:pt idx="736">
                  <c:v>634</c:v>
                </c:pt>
                <c:pt idx="737">
                  <c:v>634</c:v>
                </c:pt>
                <c:pt idx="738">
                  <c:v>634</c:v>
                </c:pt>
                <c:pt idx="739">
                  <c:v>634</c:v>
                </c:pt>
                <c:pt idx="740">
                  <c:v>632</c:v>
                </c:pt>
                <c:pt idx="741">
                  <c:v>635</c:v>
                </c:pt>
                <c:pt idx="742">
                  <c:v>635</c:v>
                </c:pt>
                <c:pt idx="743">
                  <c:v>633</c:v>
                </c:pt>
                <c:pt idx="744">
                  <c:v>635</c:v>
                </c:pt>
                <c:pt idx="745">
                  <c:v>635</c:v>
                </c:pt>
                <c:pt idx="746">
                  <c:v>634</c:v>
                </c:pt>
                <c:pt idx="747">
                  <c:v>633</c:v>
                </c:pt>
                <c:pt idx="748">
                  <c:v>634</c:v>
                </c:pt>
                <c:pt idx="749">
                  <c:v>633</c:v>
                </c:pt>
                <c:pt idx="750">
                  <c:v>634</c:v>
                </c:pt>
                <c:pt idx="751">
                  <c:v>632</c:v>
                </c:pt>
                <c:pt idx="752">
                  <c:v>635</c:v>
                </c:pt>
                <c:pt idx="753">
                  <c:v>634</c:v>
                </c:pt>
                <c:pt idx="754">
                  <c:v>634</c:v>
                </c:pt>
                <c:pt idx="755">
                  <c:v>635</c:v>
                </c:pt>
                <c:pt idx="756">
                  <c:v>634</c:v>
                </c:pt>
                <c:pt idx="757">
                  <c:v>634</c:v>
                </c:pt>
                <c:pt idx="758">
                  <c:v>633</c:v>
                </c:pt>
                <c:pt idx="759">
                  <c:v>634</c:v>
                </c:pt>
                <c:pt idx="760">
                  <c:v>632</c:v>
                </c:pt>
                <c:pt idx="761">
                  <c:v>633</c:v>
                </c:pt>
                <c:pt idx="762">
                  <c:v>635</c:v>
                </c:pt>
                <c:pt idx="763">
                  <c:v>634</c:v>
                </c:pt>
                <c:pt idx="764">
                  <c:v>633</c:v>
                </c:pt>
                <c:pt idx="765">
                  <c:v>634</c:v>
                </c:pt>
                <c:pt idx="766">
                  <c:v>634</c:v>
                </c:pt>
                <c:pt idx="767">
                  <c:v>633</c:v>
                </c:pt>
                <c:pt idx="768">
                  <c:v>634</c:v>
                </c:pt>
                <c:pt idx="769">
                  <c:v>634</c:v>
                </c:pt>
                <c:pt idx="770">
                  <c:v>633</c:v>
                </c:pt>
                <c:pt idx="771">
                  <c:v>633</c:v>
                </c:pt>
                <c:pt idx="772">
                  <c:v>633</c:v>
                </c:pt>
                <c:pt idx="773">
                  <c:v>635</c:v>
                </c:pt>
                <c:pt idx="774">
                  <c:v>633</c:v>
                </c:pt>
                <c:pt idx="775">
                  <c:v>633</c:v>
                </c:pt>
                <c:pt idx="776">
                  <c:v>635</c:v>
                </c:pt>
                <c:pt idx="777">
                  <c:v>633</c:v>
                </c:pt>
                <c:pt idx="778">
                  <c:v>633</c:v>
                </c:pt>
                <c:pt idx="779">
                  <c:v>634</c:v>
                </c:pt>
                <c:pt idx="780">
                  <c:v>634</c:v>
                </c:pt>
                <c:pt idx="781">
                  <c:v>633</c:v>
                </c:pt>
                <c:pt idx="782">
                  <c:v>635</c:v>
                </c:pt>
                <c:pt idx="783">
                  <c:v>635</c:v>
                </c:pt>
                <c:pt idx="784">
                  <c:v>636</c:v>
                </c:pt>
                <c:pt idx="785">
                  <c:v>636</c:v>
                </c:pt>
                <c:pt idx="786">
                  <c:v>636</c:v>
                </c:pt>
                <c:pt idx="787">
                  <c:v>637</c:v>
                </c:pt>
                <c:pt idx="788">
                  <c:v>635</c:v>
                </c:pt>
                <c:pt idx="789">
                  <c:v>637</c:v>
                </c:pt>
                <c:pt idx="790">
                  <c:v>637</c:v>
                </c:pt>
                <c:pt idx="791">
                  <c:v>634</c:v>
                </c:pt>
                <c:pt idx="792">
                  <c:v>636</c:v>
                </c:pt>
                <c:pt idx="793">
                  <c:v>636</c:v>
                </c:pt>
                <c:pt idx="794">
                  <c:v>635</c:v>
                </c:pt>
                <c:pt idx="795">
                  <c:v>635</c:v>
                </c:pt>
                <c:pt idx="796">
                  <c:v>635</c:v>
                </c:pt>
                <c:pt idx="797">
                  <c:v>635</c:v>
                </c:pt>
                <c:pt idx="798">
                  <c:v>635</c:v>
                </c:pt>
                <c:pt idx="799">
                  <c:v>634</c:v>
                </c:pt>
                <c:pt idx="800">
                  <c:v>636</c:v>
                </c:pt>
                <c:pt idx="801">
                  <c:v>634</c:v>
                </c:pt>
                <c:pt idx="802">
                  <c:v>635</c:v>
                </c:pt>
                <c:pt idx="803">
                  <c:v>636</c:v>
                </c:pt>
                <c:pt idx="804">
                  <c:v>635</c:v>
                </c:pt>
                <c:pt idx="805">
                  <c:v>635</c:v>
                </c:pt>
                <c:pt idx="806">
                  <c:v>636</c:v>
                </c:pt>
                <c:pt idx="807">
                  <c:v>635</c:v>
                </c:pt>
                <c:pt idx="808">
                  <c:v>635</c:v>
                </c:pt>
                <c:pt idx="809">
                  <c:v>635</c:v>
                </c:pt>
                <c:pt idx="810">
                  <c:v>635</c:v>
                </c:pt>
                <c:pt idx="811">
                  <c:v>635</c:v>
                </c:pt>
                <c:pt idx="812">
                  <c:v>634</c:v>
                </c:pt>
                <c:pt idx="813">
                  <c:v>635</c:v>
                </c:pt>
                <c:pt idx="814">
                  <c:v>635</c:v>
                </c:pt>
                <c:pt idx="815">
                  <c:v>634</c:v>
                </c:pt>
                <c:pt idx="816">
                  <c:v>636</c:v>
                </c:pt>
                <c:pt idx="817">
                  <c:v>635</c:v>
                </c:pt>
                <c:pt idx="818">
                  <c:v>634</c:v>
                </c:pt>
                <c:pt idx="819">
                  <c:v>635</c:v>
                </c:pt>
                <c:pt idx="820">
                  <c:v>635</c:v>
                </c:pt>
                <c:pt idx="821">
                  <c:v>635</c:v>
                </c:pt>
                <c:pt idx="822">
                  <c:v>634</c:v>
                </c:pt>
                <c:pt idx="823">
                  <c:v>634</c:v>
                </c:pt>
                <c:pt idx="824">
                  <c:v>636</c:v>
                </c:pt>
                <c:pt idx="825">
                  <c:v>635</c:v>
                </c:pt>
                <c:pt idx="826">
                  <c:v>635</c:v>
                </c:pt>
                <c:pt idx="827">
                  <c:v>635</c:v>
                </c:pt>
                <c:pt idx="828">
                  <c:v>634</c:v>
                </c:pt>
                <c:pt idx="829">
                  <c:v>635</c:v>
                </c:pt>
                <c:pt idx="830">
                  <c:v>635</c:v>
                </c:pt>
                <c:pt idx="831">
                  <c:v>635</c:v>
                </c:pt>
                <c:pt idx="832">
                  <c:v>635</c:v>
                </c:pt>
                <c:pt idx="833">
                  <c:v>635</c:v>
                </c:pt>
                <c:pt idx="834">
                  <c:v>636</c:v>
                </c:pt>
                <c:pt idx="835">
                  <c:v>636</c:v>
                </c:pt>
                <c:pt idx="836">
                  <c:v>635</c:v>
                </c:pt>
                <c:pt idx="837">
                  <c:v>636</c:v>
                </c:pt>
                <c:pt idx="838">
                  <c:v>636</c:v>
                </c:pt>
                <c:pt idx="839">
                  <c:v>634</c:v>
                </c:pt>
                <c:pt idx="840">
                  <c:v>636</c:v>
                </c:pt>
                <c:pt idx="841">
                  <c:v>636</c:v>
                </c:pt>
                <c:pt idx="842">
                  <c:v>634</c:v>
                </c:pt>
                <c:pt idx="843">
                  <c:v>635</c:v>
                </c:pt>
                <c:pt idx="844">
                  <c:v>635</c:v>
                </c:pt>
                <c:pt idx="845">
                  <c:v>635</c:v>
                </c:pt>
                <c:pt idx="846">
                  <c:v>636</c:v>
                </c:pt>
                <c:pt idx="847">
                  <c:v>635</c:v>
                </c:pt>
                <c:pt idx="848">
                  <c:v>636</c:v>
                </c:pt>
                <c:pt idx="849">
                  <c:v>634</c:v>
                </c:pt>
                <c:pt idx="850">
                  <c:v>635</c:v>
                </c:pt>
                <c:pt idx="851">
                  <c:v>636</c:v>
                </c:pt>
                <c:pt idx="852">
                  <c:v>635</c:v>
                </c:pt>
                <c:pt idx="853">
                  <c:v>635</c:v>
                </c:pt>
                <c:pt idx="854">
                  <c:v>635</c:v>
                </c:pt>
                <c:pt idx="855">
                  <c:v>635</c:v>
                </c:pt>
                <c:pt idx="856">
                  <c:v>634</c:v>
                </c:pt>
                <c:pt idx="857">
                  <c:v>635</c:v>
                </c:pt>
                <c:pt idx="858">
                  <c:v>635</c:v>
                </c:pt>
                <c:pt idx="859">
                  <c:v>635</c:v>
                </c:pt>
                <c:pt idx="860">
                  <c:v>635</c:v>
                </c:pt>
                <c:pt idx="861">
                  <c:v>636</c:v>
                </c:pt>
                <c:pt idx="862">
                  <c:v>635</c:v>
                </c:pt>
                <c:pt idx="863">
                  <c:v>634</c:v>
                </c:pt>
                <c:pt idx="864">
                  <c:v>635</c:v>
                </c:pt>
                <c:pt idx="865">
                  <c:v>636</c:v>
                </c:pt>
                <c:pt idx="866">
                  <c:v>635</c:v>
                </c:pt>
                <c:pt idx="867">
                  <c:v>636</c:v>
                </c:pt>
                <c:pt idx="868">
                  <c:v>636</c:v>
                </c:pt>
                <c:pt idx="869">
                  <c:v>635</c:v>
                </c:pt>
                <c:pt idx="870">
                  <c:v>636</c:v>
                </c:pt>
                <c:pt idx="871">
                  <c:v>636</c:v>
                </c:pt>
                <c:pt idx="872">
                  <c:v>637</c:v>
                </c:pt>
                <c:pt idx="873">
                  <c:v>636</c:v>
                </c:pt>
                <c:pt idx="874">
                  <c:v>637</c:v>
                </c:pt>
                <c:pt idx="875">
                  <c:v>637</c:v>
                </c:pt>
                <c:pt idx="876">
                  <c:v>636</c:v>
                </c:pt>
                <c:pt idx="877">
                  <c:v>637</c:v>
                </c:pt>
                <c:pt idx="878">
                  <c:v>637</c:v>
                </c:pt>
                <c:pt idx="879">
                  <c:v>636</c:v>
                </c:pt>
                <c:pt idx="880">
                  <c:v>636</c:v>
                </c:pt>
                <c:pt idx="881">
                  <c:v>638</c:v>
                </c:pt>
                <c:pt idx="882">
                  <c:v>636</c:v>
                </c:pt>
                <c:pt idx="883">
                  <c:v>637</c:v>
                </c:pt>
                <c:pt idx="884">
                  <c:v>636</c:v>
                </c:pt>
                <c:pt idx="885">
                  <c:v>637</c:v>
                </c:pt>
                <c:pt idx="886">
                  <c:v>637</c:v>
                </c:pt>
                <c:pt idx="887">
                  <c:v>635</c:v>
                </c:pt>
                <c:pt idx="888">
                  <c:v>638</c:v>
                </c:pt>
                <c:pt idx="889">
                  <c:v>635</c:v>
                </c:pt>
                <c:pt idx="890">
                  <c:v>635</c:v>
                </c:pt>
                <c:pt idx="891">
                  <c:v>636</c:v>
                </c:pt>
                <c:pt idx="892">
                  <c:v>636</c:v>
                </c:pt>
                <c:pt idx="893">
                  <c:v>634</c:v>
                </c:pt>
                <c:pt idx="894">
                  <c:v>635</c:v>
                </c:pt>
                <c:pt idx="895">
                  <c:v>632</c:v>
                </c:pt>
                <c:pt idx="896">
                  <c:v>634</c:v>
                </c:pt>
                <c:pt idx="897">
                  <c:v>634</c:v>
                </c:pt>
                <c:pt idx="898">
                  <c:v>633</c:v>
                </c:pt>
                <c:pt idx="899">
                  <c:v>634</c:v>
                </c:pt>
                <c:pt idx="900">
                  <c:v>632</c:v>
                </c:pt>
                <c:pt idx="901">
                  <c:v>632</c:v>
                </c:pt>
                <c:pt idx="902">
                  <c:v>633</c:v>
                </c:pt>
                <c:pt idx="903">
                  <c:v>631</c:v>
                </c:pt>
                <c:pt idx="904">
                  <c:v>631</c:v>
                </c:pt>
                <c:pt idx="905">
                  <c:v>632</c:v>
                </c:pt>
                <c:pt idx="906">
                  <c:v>630</c:v>
                </c:pt>
                <c:pt idx="907">
                  <c:v>631</c:v>
                </c:pt>
                <c:pt idx="908">
                  <c:v>633</c:v>
                </c:pt>
                <c:pt idx="909">
                  <c:v>632</c:v>
                </c:pt>
                <c:pt idx="910">
                  <c:v>632</c:v>
                </c:pt>
                <c:pt idx="911">
                  <c:v>630</c:v>
                </c:pt>
                <c:pt idx="912">
                  <c:v>632</c:v>
                </c:pt>
                <c:pt idx="913">
                  <c:v>632</c:v>
                </c:pt>
                <c:pt idx="914">
                  <c:v>630</c:v>
                </c:pt>
                <c:pt idx="915">
                  <c:v>632</c:v>
                </c:pt>
                <c:pt idx="916">
                  <c:v>632</c:v>
                </c:pt>
                <c:pt idx="917">
                  <c:v>631</c:v>
                </c:pt>
                <c:pt idx="918">
                  <c:v>631</c:v>
                </c:pt>
                <c:pt idx="919">
                  <c:v>631</c:v>
                </c:pt>
                <c:pt idx="920">
                  <c:v>631</c:v>
                </c:pt>
                <c:pt idx="921">
                  <c:v>631</c:v>
                </c:pt>
                <c:pt idx="922">
                  <c:v>631</c:v>
                </c:pt>
                <c:pt idx="923">
                  <c:v>632</c:v>
                </c:pt>
                <c:pt idx="924">
                  <c:v>630</c:v>
                </c:pt>
                <c:pt idx="925">
                  <c:v>631</c:v>
                </c:pt>
                <c:pt idx="926">
                  <c:v>630</c:v>
                </c:pt>
                <c:pt idx="927">
                  <c:v>630</c:v>
                </c:pt>
                <c:pt idx="928">
                  <c:v>631</c:v>
                </c:pt>
                <c:pt idx="929">
                  <c:v>631</c:v>
                </c:pt>
                <c:pt idx="930">
                  <c:v>630</c:v>
                </c:pt>
                <c:pt idx="931">
                  <c:v>631</c:v>
                </c:pt>
                <c:pt idx="932">
                  <c:v>631</c:v>
                </c:pt>
                <c:pt idx="933">
                  <c:v>631</c:v>
                </c:pt>
                <c:pt idx="934">
                  <c:v>631</c:v>
                </c:pt>
                <c:pt idx="935">
                  <c:v>630</c:v>
                </c:pt>
                <c:pt idx="936">
                  <c:v>632</c:v>
                </c:pt>
                <c:pt idx="937">
                  <c:v>629</c:v>
                </c:pt>
                <c:pt idx="938">
                  <c:v>630</c:v>
                </c:pt>
                <c:pt idx="939">
                  <c:v>632</c:v>
                </c:pt>
                <c:pt idx="940">
                  <c:v>631</c:v>
                </c:pt>
                <c:pt idx="941">
                  <c:v>630</c:v>
                </c:pt>
                <c:pt idx="942">
                  <c:v>632</c:v>
                </c:pt>
                <c:pt idx="943">
                  <c:v>631</c:v>
                </c:pt>
                <c:pt idx="944">
                  <c:v>631</c:v>
                </c:pt>
                <c:pt idx="945">
                  <c:v>631</c:v>
                </c:pt>
                <c:pt idx="946">
                  <c:v>630</c:v>
                </c:pt>
                <c:pt idx="947">
                  <c:v>632</c:v>
                </c:pt>
                <c:pt idx="948">
                  <c:v>631</c:v>
                </c:pt>
                <c:pt idx="949">
                  <c:v>631</c:v>
                </c:pt>
                <c:pt idx="950">
                  <c:v>632</c:v>
                </c:pt>
                <c:pt idx="951">
                  <c:v>630</c:v>
                </c:pt>
                <c:pt idx="952">
                  <c:v>631</c:v>
                </c:pt>
                <c:pt idx="953">
                  <c:v>633</c:v>
                </c:pt>
                <c:pt idx="954">
                  <c:v>630</c:v>
                </c:pt>
                <c:pt idx="955">
                  <c:v>630</c:v>
                </c:pt>
                <c:pt idx="956">
                  <c:v>632</c:v>
                </c:pt>
                <c:pt idx="957">
                  <c:v>632</c:v>
                </c:pt>
                <c:pt idx="958">
                  <c:v>631</c:v>
                </c:pt>
                <c:pt idx="959">
                  <c:v>631</c:v>
                </c:pt>
                <c:pt idx="960">
                  <c:v>633</c:v>
                </c:pt>
                <c:pt idx="961">
                  <c:v>632</c:v>
                </c:pt>
                <c:pt idx="962">
                  <c:v>630</c:v>
                </c:pt>
                <c:pt idx="963">
                  <c:v>632</c:v>
                </c:pt>
                <c:pt idx="964">
                  <c:v>632</c:v>
                </c:pt>
                <c:pt idx="965">
                  <c:v>631</c:v>
                </c:pt>
                <c:pt idx="966">
                  <c:v>632</c:v>
                </c:pt>
                <c:pt idx="967">
                  <c:v>632</c:v>
                </c:pt>
                <c:pt idx="968">
                  <c:v>630</c:v>
                </c:pt>
                <c:pt idx="969">
                  <c:v>631</c:v>
                </c:pt>
                <c:pt idx="970">
                  <c:v>632</c:v>
                </c:pt>
                <c:pt idx="971">
                  <c:v>632</c:v>
                </c:pt>
                <c:pt idx="972">
                  <c:v>630</c:v>
                </c:pt>
                <c:pt idx="973">
                  <c:v>631</c:v>
                </c:pt>
                <c:pt idx="974">
                  <c:v>632</c:v>
                </c:pt>
                <c:pt idx="975">
                  <c:v>632</c:v>
                </c:pt>
                <c:pt idx="976">
                  <c:v>631</c:v>
                </c:pt>
                <c:pt idx="977">
                  <c:v>633</c:v>
                </c:pt>
                <c:pt idx="978">
                  <c:v>631</c:v>
                </c:pt>
                <c:pt idx="979">
                  <c:v>631</c:v>
                </c:pt>
                <c:pt idx="980">
                  <c:v>632</c:v>
                </c:pt>
                <c:pt idx="981">
                  <c:v>632</c:v>
                </c:pt>
                <c:pt idx="982">
                  <c:v>632</c:v>
                </c:pt>
                <c:pt idx="983">
                  <c:v>631</c:v>
                </c:pt>
                <c:pt idx="984">
                  <c:v>632</c:v>
                </c:pt>
                <c:pt idx="985">
                  <c:v>632</c:v>
                </c:pt>
                <c:pt idx="986">
                  <c:v>630</c:v>
                </c:pt>
                <c:pt idx="987">
                  <c:v>632</c:v>
                </c:pt>
                <c:pt idx="988">
                  <c:v>632</c:v>
                </c:pt>
                <c:pt idx="989">
                  <c:v>631</c:v>
                </c:pt>
                <c:pt idx="990">
                  <c:v>633</c:v>
                </c:pt>
                <c:pt idx="991">
                  <c:v>632</c:v>
                </c:pt>
                <c:pt idx="992">
                  <c:v>633</c:v>
                </c:pt>
                <c:pt idx="993">
                  <c:v>632</c:v>
                </c:pt>
                <c:pt idx="994">
                  <c:v>632</c:v>
                </c:pt>
                <c:pt idx="995">
                  <c:v>633</c:v>
                </c:pt>
                <c:pt idx="996">
                  <c:v>632</c:v>
                </c:pt>
                <c:pt idx="997">
                  <c:v>632</c:v>
                </c:pt>
                <c:pt idx="998">
                  <c:v>633</c:v>
                </c:pt>
                <c:pt idx="999">
                  <c:v>631</c:v>
                </c:pt>
                <c:pt idx="1000">
                  <c:v>632</c:v>
                </c:pt>
                <c:pt idx="1001">
                  <c:v>633</c:v>
                </c:pt>
                <c:pt idx="1002">
                  <c:v>631</c:v>
                </c:pt>
                <c:pt idx="1003">
                  <c:v>632</c:v>
                </c:pt>
                <c:pt idx="1004">
                  <c:v>632</c:v>
                </c:pt>
                <c:pt idx="1005">
                  <c:v>631</c:v>
                </c:pt>
                <c:pt idx="1006">
                  <c:v>632</c:v>
                </c:pt>
                <c:pt idx="1007">
                  <c:v>632</c:v>
                </c:pt>
                <c:pt idx="1008">
                  <c:v>632</c:v>
                </c:pt>
                <c:pt idx="1009">
                  <c:v>632</c:v>
                </c:pt>
                <c:pt idx="1010">
                  <c:v>629</c:v>
                </c:pt>
                <c:pt idx="1011">
                  <c:v>633</c:v>
                </c:pt>
                <c:pt idx="1012">
                  <c:v>633</c:v>
                </c:pt>
                <c:pt idx="1013">
                  <c:v>631</c:v>
                </c:pt>
                <c:pt idx="1014">
                  <c:v>633</c:v>
                </c:pt>
                <c:pt idx="1015">
                  <c:v>633</c:v>
                </c:pt>
                <c:pt idx="1016">
                  <c:v>631</c:v>
                </c:pt>
                <c:pt idx="1017">
                  <c:v>632</c:v>
                </c:pt>
                <c:pt idx="1018">
                  <c:v>632</c:v>
                </c:pt>
                <c:pt idx="1019">
                  <c:v>632</c:v>
                </c:pt>
                <c:pt idx="1020">
                  <c:v>632</c:v>
                </c:pt>
                <c:pt idx="1021">
                  <c:v>632</c:v>
                </c:pt>
                <c:pt idx="1022">
                  <c:v>633</c:v>
                </c:pt>
                <c:pt idx="1023">
                  <c:v>631</c:v>
                </c:pt>
                <c:pt idx="1024">
                  <c:v>632</c:v>
                </c:pt>
                <c:pt idx="1025">
                  <c:v>632</c:v>
                </c:pt>
                <c:pt idx="1026">
                  <c:v>631</c:v>
                </c:pt>
                <c:pt idx="1027">
                  <c:v>632</c:v>
                </c:pt>
                <c:pt idx="1028">
                  <c:v>632</c:v>
                </c:pt>
                <c:pt idx="1029">
                  <c:v>631</c:v>
                </c:pt>
                <c:pt idx="1030">
                  <c:v>631</c:v>
                </c:pt>
                <c:pt idx="1031">
                  <c:v>632</c:v>
                </c:pt>
                <c:pt idx="1032">
                  <c:v>633</c:v>
                </c:pt>
                <c:pt idx="1033">
                  <c:v>632</c:v>
                </c:pt>
                <c:pt idx="1034">
                  <c:v>631</c:v>
                </c:pt>
                <c:pt idx="1035">
                  <c:v>632</c:v>
                </c:pt>
                <c:pt idx="1036">
                  <c:v>632</c:v>
                </c:pt>
                <c:pt idx="1037">
                  <c:v>630</c:v>
                </c:pt>
                <c:pt idx="1038">
                  <c:v>632</c:v>
                </c:pt>
                <c:pt idx="1039">
                  <c:v>632</c:v>
                </c:pt>
                <c:pt idx="1040">
                  <c:v>630</c:v>
                </c:pt>
                <c:pt idx="1041">
                  <c:v>631</c:v>
                </c:pt>
                <c:pt idx="1042">
                  <c:v>632</c:v>
                </c:pt>
                <c:pt idx="1043">
                  <c:v>633</c:v>
                </c:pt>
                <c:pt idx="1044">
                  <c:v>632</c:v>
                </c:pt>
                <c:pt idx="1045">
                  <c:v>633</c:v>
                </c:pt>
                <c:pt idx="1046">
                  <c:v>634</c:v>
                </c:pt>
                <c:pt idx="1047">
                  <c:v>634</c:v>
                </c:pt>
                <c:pt idx="1048">
                  <c:v>635</c:v>
                </c:pt>
                <c:pt idx="1049">
                  <c:v>637</c:v>
                </c:pt>
                <c:pt idx="1050">
                  <c:v>635</c:v>
                </c:pt>
                <c:pt idx="1051">
                  <c:v>637</c:v>
                </c:pt>
                <c:pt idx="1052">
                  <c:v>637</c:v>
                </c:pt>
                <c:pt idx="1053">
                  <c:v>635</c:v>
                </c:pt>
                <c:pt idx="1054">
                  <c:v>637</c:v>
                </c:pt>
                <c:pt idx="1055">
                  <c:v>636</c:v>
                </c:pt>
                <c:pt idx="1056">
                  <c:v>635</c:v>
                </c:pt>
                <c:pt idx="1057">
                  <c:v>634</c:v>
                </c:pt>
                <c:pt idx="1058">
                  <c:v>634</c:v>
                </c:pt>
                <c:pt idx="1059">
                  <c:v>635</c:v>
                </c:pt>
                <c:pt idx="1060">
                  <c:v>634</c:v>
                </c:pt>
                <c:pt idx="1061">
                  <c:v>633</c:v>
                </c:pt>
                <c:pt idx="1062">
                  <c:v>635</c:v>
                </c:pt>
                <c:pt idx="1063">
                  <c:v>635</c:v>
                </c:pt>
                <c:pt idx="1064">
                  <c:v>633</c:v>
                </c:pt>
                <c:pt idx="1065">
                  <c:v>636</c:v>
                </c:pt>
                <c:pt idx="1066">
                  <c:v>634</c:v>
                </c:pt>
                <c:pt idx="1067">
                  <c:v>634</c:v>
                </c:pt>
                <c:pt idx="1068">
                  <c:v>635</c:v>
                </c:pt>
                <c:pt idx="1069">
                  <c:v>634</c:v>
                </c:pt>
                <c:pt idx="1070">
                  <c:v>634</c:v>
                </c:pt>
                <c:pt idx="1071">
                  <c:v>634</c:v>
                </c:pt>
                <c:pt idx="1072">
                  <c:v>633</c:v>
                </c:pt>
                <c:pt idx="1073">
                  <c:v>634</c:v>
                </c:pt>
                <c:pt idx="1074">
                  <c:v>634</c:v>
                </c:pt>
                <c:pt idx="1075">
                  <c:v>635</c:v>
                </c:pt>
                <c:pt idx="1076">
                  <c:v>635</c:v>
                </c:pt>
                <c:pt idx="1077">
                  <c:v>633</c:v>
                </c:pt>
                <c:pt idx="1078">
                  <c:v>635</c:v>
                </c:pt>
                <c:pt idx="1079">
                  <c:v>634</c:v>
                </c:pt>
                <c:pt idx="1080">
                  <c:v>633</c:v>
                </c:pt>
                <c:pt idx="1081">
                  <c:v>634</c:v>
                </c:pt>
                <c:pt idx="1082">
                  <c:v>634</c:v>
                </c:pt>
                <c:pt idx="1083">
                  <c:v>634</c:v>
                </c:pt>
                <c:pt idx="1084">
                  <c:v>634</c:v>
                </c:pt>
                <c:pt idx="1085">
                  <c:v>635</c:v>
                </c:pt>
                <c:pt idx="1086">
                  <c:v>635</c:v>
                </c:pt>
                <c:pt idx="1087">
                  <c:v>634</c:v>
                </c:pt>
                <c:pt idx="1088">
                  <c:v>635</c:v>
                </c:pt>
                <c:pt idx="1089">
                  <c:v>634</c:v>
                </c:pt>
                <c:pt idx="1090">
                  <c:v>634</c:v>
                </c:pt>
                <c:pt idx="1091">
                  <c:v>635</c:v>
                </c:pt>
                <c:pt idx="1092">
                  <c:v>635</c:v>
                </c:pt>
                <c:pt idx="1093">
                  <c:v>633</c:v>
                </c:pt>
                <c:pt idx="1094">
                  <c:v>635</c:v>
                </c:pt>
                <c:pt idx="1095">
                  <c:v>635</c:v>
                </c:pt>
                <c:pt idx="1096">
                  <c:v>632</c:v>
                </c:pt>
                <c:pt idx="1097">
                  <c:v>634</c:v>
                </c:pt>
                <c:pt idx="1098">
                  <c:v>635</c:v>
                </c:pt>
                <c:pt idx="1099">
                  <c:v>635</c:v>
                </c:pt>
                <c:pt idx="1100">
                  <c:v>634</c:v>
                </c:pt>
                <c:pt idx="1101">
                  <c:v>634</c:v>
                </c:pt>
                <c:pt idx="1102">
                  <c:v>635</c:v>
                </c:pt>
                <c:pt idx="1103">
                  <c:v>634</c:v>
                </c:pt>
                <c:pt idx="1104">
                  <c:v>635</c:v>
                </c:pt>
                <c:pt idx="1105">
                  <c:v>635</c:v>
                </c:pt>
                <c:pt idx="1106">
                  <c:v>634</c:v>
                </c:pt>
                <c:pt idx="1107">
                  <c:v>634</c:v>
                </c:pt>
                <c:pt idx="1108">
                  <c:v>635</c:v>
                </c:pt>
                <c:pt idx="1109">
                  <c:v>633</c:v>
                </c:pt>
                <c:pt idx="1110">
                  <c:v>634</c:v>
                </c:pt>
                <c:pt idx="1111">
                  <c:v>635</c:v>
                </c:pt>
                <c:pt idx="1112">
                  <c:v>634</c:v>
                </c:pt>
                <c:pt idx="1113">
                  <c:v>635</c:v>
                </c:pt>
                <c:pt idx="1114">
                  <c:v>634</c:v>
                </c:pt>
                <c:pt idx="1115">
                  <c:v>636</c:v>
                </c:pt>
                <c:pt idx="1116">
                  <c:v>635</c:v>
                </c:pt>
                <c:pt idx="1117">
                  <c:v>636</c:v>
                </c:pt>
                <c:pt idx="1118">
                  <c:v>637</c:v>
                </c:pt>
                <c:pt idx="1119">
                  <c:v>637</c:v>
                </c:pt>
                <c:pt idx="1120">
                  <c:v>636</c:v>
                </c:pt>
                <c:pt idx="1121">
                  <c:v>637</c:v>
                </c:pt>
                <c:pt idx="1122">
                  <c:v>636</c:v>
                </c:pt>
                <c:pt idx="1123">
                  <c:v>636</c:v>
                </c:pt>
                <c:pt idx="1124">
                  <c:v>637</c:v>
                </c:pt>
                <c:pt idx="1125">
                  <c:v>635</c:v>
                </c:pt>
                <c:pt idx="1126">
                  <c:v>635</c:v>
                </c:pt>
                <c:pt idx="1127">
                  <c:v>637</c:v>
                </c:pt>
                <c:pt idx="1128">
                  <c:v>635</c:v>
                </c:pt>
                <c:pt idx="1129">
                  <c:v>635</c:v>
                </c:pt>
                <c:pt idx="1130">
                  <c:v>634</c:v>
                </c:pt>
                <c:pt idx="1131">
                  <c:v>634</c:v>
                </c:pt>
                <c:pt idx="1132">
                  <c:v>634</c:v>
                </c:pt>
                <c:pt idx="1133">
                  <c:v>631</c:v>
                </c:pt>
                <c:pt idx="1134">
                  <c:v>633</c:v>
                </c:pt>
                <c:pt idx="1135">
                  <c:v>632</c:v>
                </c:pt>
                <c:pt idx="1136">
                  <c:v>631</c:v>
                </c:pt>
                <c:pt idx="1137">
                  <c:v>632</c:v>
                </c:pt>
                <c:pt idx="1138">
                  <c:v>632</c:v>
                </c:pt>
                <c:pt idx="1139">
                  <c:v>631</c:v>
                </c:pt>
                <c:pt idx="1140">
                  <c:v>631</c:v>
                </c:pt>
                <c:pt idx="1141">
                  <c:v>631</c:v>
                </c:pt>
                <c:pt idx="1142">
                  <c:v>632</c:v>
                </c:pt>
                <c:pt idx="1143">
                  <c:v>631</c:v>
                </c:pt>
                <c:pt idx="1144">
                  <c:v>631</c:v>
                </c:pt>
                <c:pt idx="1145">
                  <c:v>632</c:v>
                </c:pt>
                <c:pt idx="1146">
                  <c:v>631</c:v>
                </c:pt>
                <c:pt idx="1147">
                  <c:v>632</c:v>
                </c:pt>
                <c:pt idx="1148">
                  <c:v>631</c:v>
                </c:pt>
                <c:pt idx="1149">
                  <c:v>631</c:v>
                </c:pt>
                <c:pt idx="1150">
                  <c:v>632</c:v>
                </c:pt>
                <c:pt idx="1151">
                  <c:v>632</c:v>
                </c:pt>
                <c:pt idx="1152">
                  <c:v>631</c:v>
                </c:pt>
                <c:pt idx="1153">
                  <c:v>632</c:v>
                </c:pt>
                <c:pt idx="1154">
                  <c:v>632</c:v>
                </c:pt>
                <c:pt idx="1155">
                  <c:v>632</c:v>
                </c:pt>
                <c:pt idx="1156">
                  <c:v>631</c:v>
                </c:pt>
                <c:pt idx="1157">
                  <c:v>631</c:v>
                </c:pt>
                <c:pt idx="1158">
                  <c:v>633</c:v>
                </c:pt>
                <c:pt idx="1159">
                  <c:v>632</c:v>
                </c:pt>
                <c:pt idx="1160">
                  <c:v>632</c:v>
                </c:pt>
                <c:pt idx="1161">
                  <c:v>633</c:v>
                </c:pt>
                <c:pt idx="1162">
                  <c:v>632</c:v>
                </c:pt>
                <c:pt idx="1163">
                  <c:v>632</c:v>
                </c:pt>
                <c:pt idx="1164">
                  <c:v>633</c:v>
                </c:pt>
                <c:pt idx="1165">
                  <c:v>631</c:v>
                </c:pt>
                <c:pt idx="1166">
                  <c:v>632</c:v>
                </c:pt>
                <c:pt idx="1167">
                  <c:v>632</c:v>
                </c:pt>
                <c:pt idx="1168">
                  <c:v>632</c:v>
                </c:pt>
                <c:pt idx="1169">
                  <c:v>633</c:v>
                </c:pt>
                <c:pt idx="1170">
                  <c:v>633</c:v>
                </c:pt>
                <c:pt idx="1171">
                  <c:v>633</c:v>
                </c:pt>
                <c:pt idx="1172">
                  <c:v>633</c:v>
                </c:pt>
                <c:pt idx="1173">
                  <c:v>632</c:v>
                </c:pt>
                <c:pt idx="1174">
                  <c:v>634</c:v>
                </c:pt>
                <c:pt idx="1175">
                  <c:v>633</c:v>
                </c:pt>
                <c:pt idx="1176">
                  <c:v>632</c:v>
                </c:pt>
                <c:pt idx="1177">
                  <c:v>633</c:v>
                </c:pt>
                <c:pt idx="1178">
                  <c:v>633</c:v>
                </c:pt>
                <c:pt idx="1179">
                  <c:v>631</c:v>
                </c:pt>
                <c:pt idx="1180">
                  <c:v>634</c:v>
                </c:pt>
                <c:pt idx="1181">
                  <c:v>632</c:v>
                </c:pt>
                <c:pt idx="1182">
                  <c:v>632</c:v>
                </c:pt>
                <c:pt idx="1183">
                  <c:v>632</c:v>
                </c:pt>
                <c:pt idx="1184">
                  <c:v>632</c:v>
                </c:pt>
                <c:pt idx="1185">
                  <c:v>633</c:v>
                </c:pt>
                <c:pt idx="1186">
                  <c:v>632</c:v>
                </c:pt>
                <c:pt idx="1187">
                  <c:v>632</c:v>
                </c:pt>
                <c:pt idx="1188">
                  <c:v>633</c:v>
                </c:pt>
                <c:pt idx="1189">
                  <c:v>632</c:v>
                </c:pt>
                <c:pt idx="1190">
                  <c:v>633</c:v>
                </c:pt>
                <c:pt idx="1191">
                  <c:v>633</c:v>
                </c:pt>
                <c:pt idx="1192">
                  <c:v>631</c:v>
                </c:pt>
                <c:pt idx="1193">
                  <c:v>633</c:v>
                </c:pt>
                <c:pt idx="1194">
                  <c:v>633</c:v>
                </c:pt>
                <c:pt idx="1195">
                  <c:v>632</c:v>
                </c:pt>
                <c:pt idx="1196">
                  <c:v>633</c:v>
                </c:pt>
                <c:pt idx="1197">
                  <c:v>632</c:v>
                </c:pt>
                <c:pt idx="1198">
                  <c:v>634</c:v>
                </c:pt>
                <c:pt idx="1199">
                  <c:v>632</c:v>
                </c:pt>
                <c:pt idx="1200">
                  <c:v>633</c:v>
                </c:pt>
                <c:pt idx="1201">
                  <c:v>633</c:v>
                </c:pt>
                <c:pt idx="1202">
                  <c:v>633</c:v>
                </c:pt>
                <c:pt idx="1203">
                  <c:v>633</c:v>
                </c:pt>
                <c:pt idx="1204">
                  <c:v>633</c:v>
                </c:pt>
                <c:pt idx="1205">
                  <c:v>632</c:v>
                </c:pt>
                <c:pt idx="1206">
                  <c:v>632</c:v>
                </c:pt>
                <c:pt idx="1207">
                  <c:v>633</c:v>
                </c:pt>
                <c:pt idx="1208">
                  <c:v>632</c:v>
                </c:pt>
                <c:pt idx="1209">
                  <c:v>633</c:v>
                </c:pt>
                <c:pt idx="1210">
                  <c:v>633</c:v>
                </c:pt>
                <c:pt idx="1211">
                  <c:v>633</c:v>
                </c:pt>
                <c:pt idx="1212">
                  <c:v>632</c:v>
                </c:pt>
                <c:pt idx="1213">
                  <c:v>632</c:v>
                </c:pt>
                <c:pt idx="1214">
                  <c:v>633</c:v>
                </c:pt>
                <c:pt idx="1215">
                  <c:v>633</c:v>
                </c:pt>
                <c:pt idx="1216">
                  <c:v>632</c:v>
                </c:pt>
                <c:pt idx="1217">
                  <c:v>633</c:v>
                </c:pt>
                <c:pt idx="1218">
                  <c:v>632</c:v>
                </c:pt>
                <c:pt idx="1219">
                  <c:v>631</c:v>
                </c:pt>
                <c:pt idx="1220">
                  <c:v>634</c:v>
                </c:pt>
                <c:pt idx="1221">
                  <c:v>633</c:v>
                </c:pt>
                <c:pt idx="1222">
                  <c:v>633</c:v>
                </c:pt>
                <c:pt idx="1223">
                  <c:v>633</c:v>
                </c:pt>
                <c:pt idx="1224">
                  <c:v>632</c:v>
                </c:pt>
                <c:pt idx="1225">
                  <c:v>633</c:v>
                </c:pt>
                <c:pt idx="1226">
                  <c:v>632</c:v>
                </c:pt>
                <c:pt idx="1227">
                  <c:v>632</c:v>
                </c:pt>
                <c:pt idx="1228">
                  <c:v>633</c:v>
                </c:pt>
                <c:pt idx="1229">
                  <c:v>631</c:v>
                </c:pt>
                <c:pt idx="1230">
                  <c:v>633</c:v>
                </c:pt>
                <c:pt idx="1231">
                  <c:v>634</c:v>
                </c:pt>
                <c:pt idx="1232">
                  <c:v>632</c:v>
                </c:pt>
                <c:pt idx="1233">
                  <c:v>633</c:v>
                </c:pt>
                <c:pt idx="1234">
                  <c:v>634</c:v>
                </c:pt>
                <c:pt idx="1235">
                  <c:v>631</c:v>
                </c:pt>
                <c:pt idx="1236">
                  <c:v>633</c:v>
                </c:pt>
                <c:pt idx="1237">
                  <c:v>633</c:v>
                </c:pt>
                <c:pt idx="1238">
                  <c:v>633</c:v>
                </c:pt>
                <c:pt idx="1239">
                  <c:v>633</c:v>
                </c:pt>
                <c:pt idx="1240">
                  <c:v>631</c:v>
                </c:pt>
                <c:pt idx="1241">
                  <c:v>634</c:v>
                </c:pt>
                <c:pt idx="1242">
                  <c:v>633</c:v>
                </c:pt>
                <c:pt idx="1243">
                  <c:v>632</c:v>
                </c:pt>
                <c:pt idx="1244">
                  <c:v>634</c:v>
                </c:pt>
                <c:pt idx="1245">
                  <c:v>633</c:v>
                </c:pt>
                <c:pt idx="1246">
                  <c:v>632</c:v>
                </c:pt>
                <c:pt idx="1247">
                  <c:v>634</c:v>
                </c:pt>
                <c:pt idx="1248">
                  <c:v>632</c:v>
                </c:pt>
                <c:pt idx="1249">
                  <c:v>633</c:v>
                </c:pt>
                <c:pt idx="1250">
                  <c:v>634</c:v>
                </c:pt>
                <c:pt idx="1251">
                  <c:v>632</c:v>
                </c:pt>
                <c:pt idx="1252">
                  <c:v>633</c:v>
                </c:pt>
                <c:pt idx="1253">
                  <c:v>634</c:v>
                </c:pt>
                <c:pt idx="1254">
                  <c:v>634</c:v>
                </c:pt>
                <c:pt idx="1255">
                  <c:v>632</c:v>
                </c:pt>
                <c:pt idx="1256">
                  <c:v>632</c:v>
                </c:pt>
                <c:pt idx="1257">
                  <c:v>633</c:v>
                </c:pt>
                <c:pt idx="1258">
                  <c:v>633</c:v>
                </c:pt>
                <c:pt idx="1259">
                  <c:v>632</c:v>
                </c:pt>
                <c:pt idx="1260">
                  <c:v>634</c:v>
                </c:pt>
                <c:pt idx="1261">
                  <c:v>633</c:v>
                </c:pt>
                <c:pt idx="1262">
                  <c:v>633</c:v>
                </c:pt>
                <c:pt idx="1263">
                  <c:v>633</c:v>
                </c:pt>
                <c:pt idx="1264">
                  <c:v>633</c:v>
                </c:pt>
                <c:pt idx="1265">
                  <c:v>633</c:v>
                </c:pt>
                <c:pt idx="1266">
                  <c:v>633</c:v>
                </c:pt>
                <c:pt idx="1267">
                  <c:v>633</c:v>
                </c:pt>
                <c:pt idx="1268">
                  <c:v>633</c:v>
                </c:pt>
                <c:pt idx="1269">
                  <c:v>632</c:v>
                </c:pt>
                <c:pt idx="1270">
                  <c:v>633</c:v>
                </c:pt>
                <c:pt idx="1271">
                  <c:v>632</c:v>
                </c:pt>
                <c:pt idx="1272">
                  <c:v>632</c:v>
                </c:pt>
                <c:pt idx="1273">
                  <c:v>633</c:v>
                </c:pt>
                <c:pt idx="1274">
                  <c:v>634</c:v>
                </c:pt>
                <c:pt idx="1275">
                  <c:v>632</c:v>
                </c:pt>
                <c:pt idx="1276">
                  <c:v>633</c:v>
                </c:pt>
                <c:pt idx="1277">
                  <c:v>634</c:v>
                </c:pt>
                <c:pt idx="1278">
                  <c:v>633</c:v>
                </c:pt>
                <c:pt idx="1279">
                  <c:v>633</c:v>
                </c:pt>
                <c:pt idx="1280">
                  <c:v>633</c:v>
                </c:pt>
                <c:pt idx="1281">
                  <c:v>634</c:v>
                </c:pt>
                <c:pt idx="1282">
                  <c:v>633</c:v>
                </c:pt>
                <c:pt idx="1283">
                  <c:v>633</c:v>
                </c:pt>
                <c:pt idx="1284">
                  <c:v>636</c:v>
                </c:pt>
                <c:pt idx="1285">
                  <c:v>634</c:v>
                </c:pt>
                <c:pt idx="1286">
                  <c:v>634</c:v>
                </c:pt>
                <c:pt idx="1287">
                  <c:v>635</c:v>
                </c:pt>
                <c:pt idx="1288">
                  <c:v>634</c:v>
                </c:pt>
                <c:pt idx="1289">
                  <c:v>635</c:v>
                </c:pt>
                <c:pt idx="1290">
                  <c:v>636</c:v>
                </c:pt>
                <c:pt idx="1291">
                  <c:v>634</c:v>
                </c:pt>
                <c:pt idx="1292">
                  <c:v>635</c:v>
                </c:pt>
                <c:pt idx="1293">
                  <c:v>635</c:v>
                </c:pt>
                <c:pt idx="1294">
                  <c:v>635</c:v>
                </c:pt>
                <c:pt idx="1295">
                  <c:v>635</c:v>
                </c:pt>
                <c:pt idx="1296">
                  <c:v>633</c:v>
                </c:pt>
                <c:pt idx="1297">
                  <c:v>635</c:v>
                </c:pt>
                <c:pt idx="1298">
                  <c:v>634</c:v>
                </c:pt>
                <c:pt idx="1299">
                  <c:v>633</c:v>
                </c:pt>
                <c:pt idx="1300">
                  <c:v>633</c:v>
                </c:pt>
                <c:pt idx="1301">
                  <c:v>634</c:v>
                </c:pt>
                <c:pt idx="1302">
                  <c:v>632</c:v>
                </c:pt>
                <c:pt idx="1303">
                  <c:v>634</c:v>
                </c:pt>
                <c:pt idx="1304">
                  <c:v>634</c:v>
                </c:pt>
                <c:pt idx="1305">
                  <c:v>634</c:v>
                </c:pt>
                <c:pt idx="1306">
                  <c:v>634</c:v>
                </c:pt>
                <c:pt idx="1307">
                  <c:v>633</c:v>
                </c:pt>
                <c:pt idx="1308">
                  <c:v>634</c:v>
                </c:pt>
                <c:pt idx="1309">
                  <c:v>633</c:v>
                </c:pt>
                <c:pt idx="1310">
                  <c:v>634</c:v>
                </c:pt>
                <c:pt idx="1311">
                  <c:v>634</c:v>
                </c:pt>
                <c:pt idx="1312">
                  <c:v>633</c:v>
                </c:pt>
                <c:pt idx="1313">
                  <c:v>633</c:v>
                </c:pt>
                <c:pt idx="1314">
                  <c:v>634</c:v>
                </c:pt>
                <c:pt idx="1315">
                  <c:v>633</c:v>
                </c:pt>
                <c:pt idx="1316">
                  <c:v>634</c:v>
                </c:pt>
                <c:pt idx="1317">
                  <c:v>634</c:v>
                </c:pt>
                <c:pt idx="1318">
                  <c:v>633</c:v>
                </c:pt>
                <c:pt idx="1319">
                  <c:v>634</c:v>
                </c:pt>
                <c:pt idx="1320">
                  <c:v>634</c:v>
                </c:pt>
                <c:pt idx="1321">
                  <c:v>634</c:v>
                </c:pt>
                <c:pt idx="1322">
                  <c:v>633</c:v>
                </c:pt>
                <c:pt idx="1323">
                  <c:v>634</c:v>
                </c:pt>
                <c:pt idx="1324">
                  <c:v>633</c:v>
                </c:pt>
                <c:pt idx="1325">
                  <c:v>633</c:v>
                </c:pt>
                <c:pt idx="1326">
                  <c:v>634</c:v>
                </c:pt>
                <c:pt idx="1327">
                  <c:v>634</c:v>
                </c:pt>
                <c:pt idx="1328">
                  <c:v>633</c:v>
                </c:pt>
                <c:pt idx="1329">
                  <c:v>634</c:v>
                </c:pt>
                <c:pt idx="1330">
                  <c:v>635</c:v>
                </c:pt>
                <c:pt idx="1331">
                  <c:v>633</c:v>
                </c:pt>
                <c:pt idx="1332">
                  <c:v>634</c:v>
                </c:pt>
                <c:pt idx="1333">
                  <c:v>633</c:v>
                </c:pt>
                <c:pt idx="1334">
                  <c:v>634</c:v>
                </c:pt>
                <c:pt idx="1335">
                  <c:v>634</c:v>
                </c:pt>
                <c:pt idx="1336">
                  <c:v>633</c:v>
                </c:pt>
                <c:pt idx="1337">
                  <c:v>635</c:v>
                </c:pt>
                <c:pt idx="1338">
                  <c:v>634</c:v>
                </c:pt>
                <c:pt idx="1339">
                  <c:v>633</c:v>
                </c:pt>
                <c:pt idx="1340">
                  <c:v>635</c:v>
                </c:pt>
                <c:pt idx="1341">
                  <c:v>634</c:v>
                </c:pt>
                <c:pt idx="1342">
                  <c:v>633</c:v>
                </c:pt>
                <c:pt idx="1343">
                  <c:v>635</c:v>
                </c:pt>
                <c:pt idx="1344">
                  <c:v>633</c:v>
                </c:pt>
                <c:pt idx="1345">
                  <c:v>634</c:v>
                </c:pt>
                <c:pt idx="1346">
                  <c:v>636</c:v>
                </c:pt>
                <c:pt idx="1347">
                  <c:v>635</c:v>
                </c:pt>
                <c:pt idx="1348">
                  <c:v>636</c:v>
                </c:pt>
                <c:pt idx="1349">
                  <c:v>635</c:v>
                </c:pt>
                <c:pt idx="1350">
                  <c:v>635</c:v>
                </c:pt>
                <c:pt idx="1351">
                  <c:v>635</c:v>
                </c:pt>
                <c:pt idx="1352">
                  <c:v>635</c:v>
                </c:pt>
                <c:pt idx="1353">
                  <c:v>635</c:v>
                </c:pt>
                <c:pt idx="1354">
                  <c:v>635</c:v>
                </c:pt>
                <c:pt idx="1355">
                  <c:v>632</c:v>
                </c:pt>
                <c:pt idx="1356">
                  <c:v>635</c:v>
                </c:pt>
                <c:pt idx="1357">
                  <c:v>636</c:v>
                </c:pt>
                <c:pt idx="1358">
                  <c:v>634</c:v>
                </c:pt>
                <c:pt idx="1359">
                  <c:v>634</c:v>
                </c:pt>
                <c:pt idx="1360">
                  <c:v>635</c:v>
                </c:pt>
                <c:pt idx="1361">
                  <c:v>634</c:v>
                </c:pt>
                <c:pt idx="1362">
                  <c:v>634</c:v>
                </c:pt>
                <c:pt idx="1363">
                  <c:v>634</c:v>
                </c:pt>
                <c:pt idx="1364">
                  <c:v>634</c:v>
                </c:pt>
                <c:pt idx="1365">
                  <c:v>634</c:v>
                </c:pt>
                <c:pt idx="1366">
                  <c:v>634</c:v>
                </c:pt>
                <c:pt idx="1367">
                  <c:v>634</c:v>
                </c:pt>
                <c:pt idx="1368">
                  <c:v>634</c:v>
                </c:pt>
                <c:pt idx="1369">
                  <c:v>633</c:v>
                </c:pt>
                <c:pt idx="1370">
                  <c:v>635</c:v>
                </c:pt>
                <c:pt idx="1371">
                  <c:v>633</c:v>
                </c:pt>
                <c:pt idx="1372">
                  <c:v>634</c:v>
                </c:pt>
                <c:pt idx="1373">
                  <c:v>634</c:v>
                </c:pt>
                <c:pt idx="1374">
                  <c:v>634</c:v>
                </c:pt>
                <c:pt idx="1375">
                  <c:v>634</c:v>
                </c:pt>
                <c:pt idx="1376">
                  <c:v>635</c:v>
                </c:pt>
                <c:pt idx="1377">
                  <c:v>636</c:v>
                </c:pt>
                <c:pt idx="1378">
                  <c:v>635</c:v>
                </c:pt>
                <c:pt idx="1379">
                  <c:v>635</c:v>
                </c:pt>
                <c:pt idx="1380">
                  <c:v>636</c:v>
                </c:pt>
                <c:pt idx="1381">
                  <c:v>635</c:v>
                </c:pt>
                <c:pt idx="1382">
                  <c:v>634</c:v>
                </c:pt>
                <c:pt idx="1383">
                  <c:v>635</c:v>
                </c:pt>
                <c:pt idx="1384">
                  <c:v>634</c:v>
                </c:pt>
                <c:pt idx="1385">
                  <c:v>634</c:v>
                </c:pt>
                <c:pt idx="1386">
                  <c:v>633</c:v>
                </c:pt>
                <c:pt idx="1387">
                  <c:v>633</c:v>
                </c:pt>
                <c:pt idx="1388">
                  <c:v>634</c:v>
                </c:pt>
                <c:pt idx="1389">
                  <c:v>633</c:v>
                </c:pt>
                <c:pt idx="1390">
                  <c:v>634</c:v>
                </c:pt>
                <c:pt idx="1391">
                  <c:v>633</c:v>
                </c:pt>
                <c:pt idx="1392">
                  <c:v>633</c:v>
                </c:pt>
                <c:pt idx="1393">
                  <c:v>633</c:v>
                </c:pt>
                <c:pt idx="1394">
                  <c:v>633</c:v>
                </c:pt>
                <c:pt idx="1395">
                  <c:v>632</c:v>
                </c:pt>
                <c:pt idx="1396">
                  <c:v>633</c:v>
                </c:pt>
                <c:pt idx="1397">
                  <c:v>634</c:v>
                </c:pt>
                <c:pt idx="1398">
                  <c:v>632</c:v>
                </c:pt>
                <c:pt idx="1399">
                  <c:v>634</c:v>
                </c:pt>
                <c:pt idx="1400">
                  <c:v>634</c:v>
                </c:pt>
                <c:pt idx="1401">
                  <c:v>633</c:v>
                </c:pt>
                <c:pt idx="1402">
                  <c:v>633</c:v>
                </c:pt>
                <c:pt idx="1403">
                  <c:v>633</c:v>
                </c:pt>
                <c:pt idx="1404">
                  <c:v>633</c:v>
                </c:pt>
                <c:pt idx="1405">
                  <c:v>633</c:v>
                </c:pt>
                <c:pt idx="1406">
                  <c:v>632</c:v>
                </c:pt>
                <c:pt idx="1407">
                  <c:v>633</c:v>
                </c:pt>
                <c:pt idx="1408">
                  <c:v>633</c:v>
                </c:pt>
                <c:pt idx="1409">
                  <c:v>633</c:v>
                </c:pt>
                <c:pt idx="1410">
                  <c:v>634</c:v>
                </c:pt>
                <c:pt idx="1411">
                  <c:v>632</c:v>
                </c:pt>
                <c:pt idx="1412">
                  <c:v>632</c:v>
                </c:pt>
                <c:pt idx="1413">
                  <c:v>633</c:v>
                </c:pt>
                <c:pt idx="1414">
                  <c:v>632</c:v>
                </c:pt>
                <c:pt idx="1415">
                  <c:v>633</c:v>
                </c:pt>
                <c:pt idx="1416">
                  <c:v>633</c:v>
                </c:pt>
                <c:pt idx="1417">
                  <c:v>631</c:v>
                </c:pt>
                <c:pt idx="1418">
                  <c:v>632</c:v>
                </c:pt>
                <c:pt idx="1419">
                  <c:v>632</c:v>
                </c:pt>
                <c:pt idx="1420">
                  <c:v>633</c:v>
                </c:pt>
                <c:pt idx="1421">
                  <c:v>631</c:v>
                </c:pt>
                <c:pt idx="1422">
                  <c:v>632</c:v>
                </c:pt>
                <c:pt idx="1423">
                  <c:v>633</c:v>
                </c:pt>
                <c:pt idx="1424">
                  <c:v>632</c:v>
                </c:pt>
                <c:pt idx="1425">
                  <c:v>632</c:v>
                </c:pt>
                <c:pt idx="1426">
                  <c:v>633</c:v>
                </c:pt>
                <c:pt idx="1427">
                  <c:v>631</c:v>
                </c:pt>
                <c:pt idx="1428">
                  <c:v>631</c:v>
                </c:pt>
                <c:pt idx="1429">
                  <c:v>633</c:v>
                </c:pt>
                <c:pt idx="1430">
                  <c:v>632</c:v>
                </c:pt>
                <c:pt idx="1431">
                  <c:v>633</c:v>
                </c:pt>
                <c:pt idx="1432">
                  <c:v>632</c:v>
                </c:pt>
                <c:pt idx="1433">
                  <c:v>633</c:v>
                </c:pt>
                <c:pt idx="1434">
                  <c:v>632</c:v>
                </c:pt>
                <c:pt idx="1435">
                  <c:v>631</c:v>
                </c:pt>
                <c:pt idx="1436">
                  <c:v>633</c:v>
                </c:pt>
                <c:pt idx="1437">
                  <c:v>633</c:v>
                </c:pt>
                <c:pt idx="1438">
                  <c:v>631</c:v>
                </c:pt>
                <c:pt idx="1439">
                  <c:v>632</c:v>
                </c:pt>
                <c:pt idx="1440">
                  <c:v>632</c:v>
                </c:pt>
                <c:pt idx="1441">
                  <c:v>631</c:v>
                </c:pt>
                <c:pt idx="1442">
                  <c:v>633</c:v>
                </c:pt>
                <c:pt idx="1443">
                  <c:v>632</c:v>
                </c:pt>
                <c:pt idx="1444">
                  <c:v>632</c:v>
                </c:pt>
                <c:pt idx="1445">
                  <c:v>632</c:v>
                </c:pt>
                <c:pt idx="1446">
                  <c:v>632</c:v>
                </c:pt>
                <c:pt idx="1447">
                  <c:v>633</c:v>
                </c:pt>
                <c:pt idx="1448">
                  <c:v>631</c:v>
                </c:pt>
                <c:pt idx="1449">
                  <c:v>632</c:v>
                </c:pt>
                <c:pt idx="1450">
                  <c:v>632</c:v>
                </c:pt>
                <c:pt idx="1451">
                  <c:v>631</c:v>
                </c:pt>
                <c:pt idx="1452">
                  <c:v>632</c:v>
                </c:pt>
                <c:pt idx="1453">
                  <c:v>632</c:v>
                </c:pt>
                <c:pt idx="1454">
                  <c:v>630</c:v>
                </c:pt>
                <c:pt idx="1455">
                  <c:v>631</c:v>
                </c:pt>
                <c:pt idx="1456">
                  <c:v>632</c:v>
                </c:pt>
                <c:pt idx="1457">
                  <c:v>630</c:v>
                </c:pt>
                <c:pt idx="1458">
                  <c:v>631</c:v>
                </c:pt>
                <c:pt idx="1459">
                  <c:v>629</c:v>
                </c:pt>
                <c:pt idx="1460">
                  <c:v>632</c:v>
                </c:pt>
                <c:pt idx="1461">
                  <c:v>631</c:v>
                </c:pt>
                <c:pt idx="1462">
                  <c:v>630</c:v>
                </c:pt>
                <c:pt idx="1463">
                  <c:v>632</c:v>
                </c:pt>
                <c:pt idx="1464">
                  <c:v>631</c:v>
                </c:pt>
                <c:pt idx="1465">
                  <c:v>630</c:v>
                </c:pt>
                <c:pt idx="1466">
                  <c:v>632</c:v>
                </c:pt>
                <c:pt idx="1467">
                  <c:v>630</c:v>
                </c:pt>
                <c:pt idx="1468">
                  <c:v>630</c:v>
                </c:pt>
                <c:pt idx="1469">
                  <c:v>631</c:v>
                </c:pt>
                <c:pt idx="1470">
                  <c:v>630</c:v>
                </c:pt>
                <c:pt idx="1471">
                  <c:v>630</c:v>
                </c:pt>
                <c:pt idx="1472">
                  <c:v>631</c:v>
                </c:pt>
                <c:pt idx="1473">
                  <c:v>629</c:v>
                </c:pt>
                <c:pt idx="1474">
                  <c:v>629</c:v>
                </c:pt>
                <c:pt idx="1475">
                  <c:v>628</c:v>
                </c:pt>
                <c:pt idx="1476">
                  <c:v>629</c:v>
                </c:pt>
                <c:pt idx="1477">
                  <c:v>628</c:v>
                </c:pt>
                <c:pt idx="1478">
                  <c:v>628</c:v>
                </c:pt>
                <c:pt idx="1479">
                  <c:v>629</c:v>
                </c:pt>
                <c:pt idx="1480">
                  <c:v>628</c:v>
                </c:pt>
                <c:pt idx="1481">
                  <c:v>627</c:v>
                </c:pt>
                <c:pt idx="1482">
                  <c:v>629</c:v>
                </c:pt>
                <c:pt idx="1483">
                  <c:v>629</c:v>
                </c:pt>
                <c:pt idx="1484">
                  <c:v>628</c:v>
                </c:pt>
                <c:pt idx="1485">
                  <c:v>629</c:v>
                </c:pt>
                <c:pt idx="1486">
                  <c:v>628</c:v>
                </c:pt>
                <c:pt idx="1487">
                  <c:v>628</c:v>
                </c:pt>
                <c:pt idx="1488">
                  <c:v>629</c:v>
                </c:pt>
                <c:pt idx="1489">
                  <c:v>628</c:v>
                </c:pt>
                <c:pt idx="1490">
                  <c:v>627</c:v>
                </c:pt>
                <c:pt idx="1491">
                  <c:v>628</c:v>
                </c:pt>
                <c:pt idx="1492">
                  <c:v>629</c:v>
                </c:pt>
                <c:pt idx="1493">
                  <c:v>628</c:v>
                </c:pt>
                <c:pt idx="1494">
                  <c:v>628</c:v>
                </c:pt>
                <c:pt idx="1495">
                  <c:v>628</c:v>
                </c:pt>
                <c:pt idx="1496">
                  <c:v>629</c:v>
                </c:pt>
                <c:pt idx="1497">
                  <c:v>629</c:v>
                </c:pt>
                <c:pt idx="1498">
                  <c:v>630</c:v>
                </c:pt>
                <c:pt idx="1499">
                  <c:v>630</c:v>
                </c:pt>
                <c:pt idx="1500">
                  <c:v>629</c:v>
                </c:pt>
                <c:pt idx="1501">
                  <c:v>628</c:v>
                </c:pt>
                <c:pt idx="1502">
                  <c:v>629</c:v>
                </c:pt>
                <c:pt idx="1503">
                  <c:v>630</c:v>
                </c:pt>
                <c:pt idx="1504">
                  <c:v>629</c:v>
                </c:pt>
                <c:pt idx="1505">
                  <c:v>630</c:v>
                </c:pt>
                <c:pt idx="1506">
                  <c:v>629</c:v>
                </c:pt>
                <c:pt idx="1507">
                  <c:v>629</c:v>
                </c:pt>
                <c:pt idx="1508">
                  <c:v>630</c:v>
                </c:pt>
                <c:pt idx="1509">
                  <c:v>629</c:v>
                </c:pt>
                <c:pt idx="1510">
                  <c:v>628</c:v>
                </c:pt>
                <c:pt idx="1511">
                  <c:v>630</c:v>
                </c:pt>
                <c:pt idx="1512">
                  <c:v>629</c:v>
                </c:pt>
                <c:pt idx="1513">
                  <c:v>628</c:v>
                </c:pt>
                <c:pt idx="1514">
                  <c:v>631</c:v>
                </c:pt>
                <c:pt idx="1515">
                  <c:v>629</c:v>
                </c:pt>
                <c:pt idx="1516">
                  <c:v>628</c:v>
                </c:pt>
                <c:pt idx="1517">
                  <c:v>629</c:v>
                </c:pt>
                <c:pt idx="1518">
                  <c:v>628</c:v>
                </c:pt>
                <c:pt idx="1519">
                  <c:v>628</c:v>
                </c:pt>
                <c:pt idx="1520">
                  <c:v>628</c:v>
                </c:pt>
                <c:pt idx="1521">
                  <c:v>628</c:v>
                </c:pt>
                <c:pt idx="1522">
                  <c:v>629</c:v>
                </c:pt>
                <c:pt idx="1523">
                  <c:v>627</c:v>
                </c:pt>
                <c:pt idx="1524">
                  <c:v>629</c:v>
                </c:pt>
                <c:pt idx="1525">
                  <c:v>629</c:v>
                </c:pt>
                <c:pt idx="1526">
                  <c:v>627</c:v>
                </c:pt>
                <c:pt idx="1527">
                  <c:v>628</c:v>
                </c:pt>
                <c:pt idx="1528">
                  <c:v>630</c:v>
                </c:pt>
                <c:pt idx="1529">
                  <c:v>629</c:v>
                </c:pt>
                <c:pt idx="1530">
                  <c:v>629</c:v>
                </c:pt>
                <c:pt idx="1531">
                  <c:v>629</c:v>
                </c:pt>
                <c:pt idx="1532">
                  <c:v>628</c:v>
                </c:pt>
                <c:pt idx="1533">
                  <c:v>629</c:v>
                </c:pt>
                <c:pt idx="1534">
                  <c:v>628</c:v>
                </c:pt>
                <c:pt idx="1535">
                  <c:v>629</c:v>
                </c:pt>
                <c:pt idx="1536">
                  <c:v>629</c:v>
                </c:pt>
                <c:pt idx="1537">
                  <c:v>629</c:v>
                </c:pt>
                <c:pt idx="1538">
                  <c:v>629</c:v>
                </c:pt>
                <c:pt idx="1539">
                  <c:v>628</c:v>
                </c:pt>
                <c:pt idx="1540">
                  <c:v>628</c:v>
                </c:pt>
                <c:pt idx="1541">
                  <c:v>629</c:v>
                </c:pt>
                <c:pt idx="1542">
                  <c:v>628</c:v>
                </c:pt>
                <c:pt idx="1543">
                  <c:v>629</c:v>
                </c:pt>
                <c:pt idx="1544">
                  <c:v>630</c:v>
                </c:pt>
                <c:pt idx="1545">
                  <c:v>629</c:v>
                </c:pt>
                <c:pt idx="1546">
                  <c:v>629</c:v>
                </c:pt>
                <c:pt idx="1547">
                  <c:v>630</c:v>
                </c:pt>
                <c:pt idx="1548">
                  <c:v>630</c:v>
                </c:pt>
                <c:pt idx="1549">
                  <c:v>630</c:v>
                </c:pt>
                <c:pt idx="1550">
                  <c:v>629</c:v>
                </c:pt>
                <c:pt idx="1551">
                  <c:v>630</c:v>
                </c:pt>
                <c:pt idx="1552">
                  <c:v>629</c:v>
                </c:pt>
                <c:pt idx="1553">
                  <c:v>630</c:v>
                </c:pt>
                <c:pt idx="1554">
                  <c:v>630</c:v>
                </c:pt>
                <c:pt idx="1555">
                  <c:v>631</c:v>
                </c:pt>
                <c:pt idx="1556">
                  <c:v>633</c:v>
                </c:pt>
                <c:pt idx="1557">
                  <c:v>633</c:v>
                </c:pt>
                <c:pt idx="1558">
                  <c:v>633</c:v>
                </c:pt>
                <c:pt idx="1559">
                  <c:v>633</c:v>
                </c:pt>
                <c:pt idx="1560">
                  <c:v>633</c:v>
                </c:pt>
                <c:pt idx="1561">
                  <c:v>634</c:v>
                </c:pt>
                <c:pt idx="1562">
                  <c:v>633</c:v>
                </c:pt>
                <c:pt idx="1563">
                  <c:v>633</c:v>
                </c:pt>
                <c:pt idx="1564">
                  <c:v>632</c:v>
                </c:pt>
                <c:pt idx="1565">
                  <c:v>632</c:v>
                </c:pt>
                <c:pt idx="1566">
                  <c:v>632</c:v>
                </c:pt>
                <c:pt idx="1567">
                  <c:v>634</c:v>
                </c:pt>
                <c:pt idx="1568">
                  <c:v>632</c:v>
                </c:pt>
                <c:pt idx="1569">
                  <c:v>632</c:v>
                </c:pt>
                <c:pt idx="1570">
                  <c:v>632</c:v>
                </c:pt>
                <c:pt idx="1571">
                  <c:v>631</c:v>
                </c:pt>
                <c:pt idx="1572">
                  <c:v>631</c:v>
                </c:pt>
                <c:pt idx="1573">
                  <c:v>633</c:v>
                </c:pt>
                <c:pt idx="1574">
                  <c:v>630</c:v>
                </c:pt>
                <c:pt idx="1575">
                  <c:v>632</c:v>
                </c:pt>
                <c:pt idx="1576">
                  <c:v>632</c:v>
                </c:pt>
                <c:pt idx="1577">
                  <c:v>631</c:v>
                </c:pt>
                <c:pt idx="1578">
                  <c:v>633</c:v>
                </c:pt>
                <c:pt idx="1579">
                  <c:v>632</c:v>
                </c:pt>
                <c:pt idx="1580">
                  <c:v>632</c:v>
                </c:pt>
                <c:pt idx="1581">
                  <c:v>632</c:v>
                </c:pt>
                <c:pt idx="1582">
                  <c:v>632</c:v>
                </c:pt>
                <c:pt idx="1583">
                  <c:v>633</c:v>
                </c:pt>
                <c:pt idx="1584">
                  <c:v>632</c:v>
                </c:pt>
                <c:pt idx="1585">
                  <c:v>630</c:v>
                </c:pt>
                <c:pt idx="1586">
                  <c:v>633</c:v>
                </c:pt>
                <c:pt idx="1587">
                  <c:v>632</c:v>
                </c:pt>
                <c:pt idx="1588">
                  <c:v>632</c:v>
                </c:pt>
                <c:pt idx="1589">
                  <c:v>634</c:v>
                </c:pt>
                <c:pt idx="1590">
                  <c:v>632</c:v>
                </c:pt>
                <c:pt idx="1591">
                  <c:v>632</c:v>
                </c:pt>
                <c:pt idx="1592">
                  <c:v>633</c:v>
                </c:pt>
                <c:pt idx="1593">
                  <c:v>633</c:v>
                </c:pt>
                <c:pt idx="1594">
                  <c:v>632</c:v>
                </c:pt>
                <c:pt idx="1595">
                  <c:v>633</c:v>
                </c:pt>
                <c:pt idx="1596">
                  <c:v>632</c:v>
                </c:pt>
                <c:pt idx="1597">
                  <c:v>633</c:v>
                </c:pt>
                <c:pt idx="1598">
                  <c:v>633</c:v>
                </c:pt>
                <c:pt idx="1599">
                  <c:v>634</c:v>
                </c:pt>
                <c:pt idx="1600">
                  <c:v>634</c:v>
                </c:pt>
                <c:pt idx="1601">
                  <c:v>633</c:v>
                </c:pt>
                <c:pt idx="1602">
                  <c:v>634</c:v>
                </c:pt>
                <c:pt idx="1603">
                  <c:v>634</c:v>
                </c:pt>
                <c:pt idx="1604">
                  <c:v>633</c:v>
                </c:pt>
                <c:pt idx="1605">
                  <c:v>634</c:v>
                </c:pt>
                <c:pt idx="1606">
                  <c:v>634</c:v>
                </c:pt>
                <c:pt idx="1607">
                  <c:v>633</c:v>
                </c:pt>
                <c:pt idx="1608">
                  <c:v>634</c:v>
                </c:pt>
                <c:pt idx="1609">
                  <c:v>635</c:v>
                </c:pt>
                <c:pt idx="1610">
                  <c:v>634</c:v>
                </c:pt>
                <c:pt idx="1611">
                  <c:v>633</c:v>
                </c:pt>
                <c:pt idx="1612">
                  <c:v>634</c:v>
                </c:pt>
                <c:pt idx="1613">
                  <c:v>634</c:v>
                </c:pt>
                <c:pt idx="1614">
                  <c:v>633</c:v>
                </c:pt>
                <c:pt idx="1615">
                  <c:v>634</c:v>
                </c:pt>
                <c:pt idx="1616">
                  <c:v>634</c:v>
                </c:pt>
                <c:pt idx="1617">
                  <c:v>633</c:v>
                </c:pt>
                <c:pt idx="1618">
                  <c:v>633</c:v>
                </c:pt>
                <c:pt idx="1619">
                  <c:v>635</c:v>
                </c:pt>
                <c:pt idx="1620">
                  <c:v>634</c:v>
                </c:pt>
                <c:pt idx="1621">
                  <c:v>634</c:v>
                </c:pt>
                <c:pt idx="1622">
                  <c:v>634</c:v>
                </c:pt>
                <c:pt idx="1623">
                  <c:v>634</c:v>
                </c:pt>
                <c:pt idx="1624">
                  <c:v>634</c:v>
                </c:pt>
                <c:pt idx="1625">
                  <c:v>634</c:v>
                </c:pt>
                <c:pt idx="1626">
                  <c:v>635</c:v>
                </c:pt>
                <c:pt idx="1627">
                  <c:v>633</c:v>
                </c:pt>
                <c:pt idx="1628">
                  <c:v>634</c:v>
                </c:pt>
                <c:pt idx="1629">
                  <c:v>635</c:v>
                </c:pt>
                <c:pt idx="1630">
                  <c:v>634</c:v>
                </c:pt>
                <c:pt idx="1631">
                  <c:v>635</c:v>
                </c:pt>
                <c:pt idx="1632">
                  <c:v>634</c:v>
                </c:pt>
                <c:pt idx="1633">
                  <c:v>634</c:v>
                </c:pt>
                <c:pt idx="1634">
                  <c:v>634</c:v>
                </c:pt>
                <c:pt idx="1635">
                  <c:v>635</c:v>
                </c:pt>
                <c:pt idx="1636">
                  <c:v>634</c:v>
                </c:pt>
                <c:pt idx="1637">
                  <c:v>634</c:v>
                </c:pt>
                <c:pt idx="1638">
                  <c:v>633</c:v>
                </c:pt>
                <c:pt idx="1639">
                  <c:v>635</c:v>
                </c:pt>
                <c:pt idx="1640">
                  <c:v>634</c:v>
                </c:pt>
                <c:pt idx="1641">
                  <c:v>635</c:v>
                </c:pt>
                <c:pt idx="1642">
                  <c:v>636</c:v>
                </c:pt>
                <c:pt idx="1643">
                  <c:v>634</c:v>
                </c:pt>
                <c:pt idx="1644">
                  <c:v>634</c:v>
                </c:pt>
                <c:pt idx="1645">
                  <c:v>634</c:v>
                </c:pt>
                <c:pt idx="1646">
                  <c:v>633</c:v>
                </c:pt>
                <c:pt idx="1647">
                  <c:v>632</c:v>
                </c:pt>
                <c:pt idx="1648">
                  <c:v>633</c:v>
                </c:pt>
                <c:pt idx="1649">
                  <c:v>630</c:v>
                </c:pt>
                <c:pt idx="1650">
                  <c:v>632</c:v>
                </c:pt>
                <c:pt idx="1651">
                  <c:v>632</c:v>
                </c:pt>
                <c:pt idx="1652">
                  <c:v>631</c:v>
                </c:pt>
                <c:pt idx="1653">
                  <c:v>630</c:v>
                </c:pt>
                <c:pt idx="1654">
                  <c:v>630</c:v>
                </c:pt>
                <c:pt idx="1655">
                  <c:v>631</c:v>
                </c:pt>
                <c:pt idx="1656">
                  <c:v>630</c:v>
                </c:pt>
                <c:pt idx="1657">
                  <c:v>630</c:v>
                </c:pt>
                <c:pt idx="1658">
                  <c:v>631</c:v>
                </c:pt>
                <c:pt idx="1659">
                  <c:v>631</c:v>
                </c:pt>
                <c:pt idx="1660">
                  <c:v>630</c:v>
                </c:pt>
                <c:pt idx="1661">
                  <c:v>632</c:v>
                </c:pt>
                <c:pt idx="1662">
                  <c:v>631</c:v>
                </c:pt>
                <c:pt idx="1663">
                  <c:v>631</c:v>
                </c:pt>
                <c:pt idx="1664">
                  <c:v>631</c:v>
                </c:pt>
                <c:pt idx="1665">
                  <c:v>631</c:v>
                </c:pt>
                <c:pt idx="1666">
                  <c:v>630</c:v>
                </c:pt>
                <c:pt idx="1667">
                  <c:v>631</c:v>
                </c:pt>
                <c:pt idx="1668">
                  <c:v>631</c:v>
                </c:pt>
                <c:pt idx="1669">
                  <c:v>630</c:v>
                </c:pt>
                <c:pt idx="1670">
                  <c:v>631</c:v>
                </c:pt>
                <c:pt idx="1671">
                  <c:v>632</c:v>
                </c:pt>
                <c:pt idx="1672">
                  <c:v>631</c:v>
                </c:pt>
                <c:pt idx="1673">
                  <c:v>630</c:v>
                </c:pt>
                <c:pt idx="1674">
                  <c:v>632</c:v>
                </c:pt>
                <c:pt idx="1675">
                  <c:v>631</c:v>
                </c:pt>
                <c:pt idx="1676">
                  <c:v>630</c:v>
                </c:pt>
                <c:pt idx="1677">
                  <c:v>631</c:v>
                </c:pt>
                <c:pt idx="1678">
                  <c:v>631</c:v>
                </c:pt>
                <c:pt idx="1679">
                  <c:v>630</c:v>
                </c:pt>
                <c:pt idx="1680">
                  <c:v>629</c:v>
                </c:pt>
                <c:pt idx="1681">
                  <c:v>630</c:v>
                </c:pt>
                <c:pt idx="1682">
                  <c:v>630</c:v>
                </c:pt>
                <c:pt idx="1683">
                  <c:v>631</c:v>
                </c:pt>
                <c:pt idx="1684">
                  <c:v>631</c:v>
                </c:pt>
                <c:pt idx="1685">
                  <c:v>630</c:v>
                </c:pt>
                <c:pt idx="1686">
                  <c:v>630</c:v>
                </c:pt>
                <c:pt idx="1687">
                  <c:v>632</c:v>
                </c:pt>
                <c:pt idx="1688">
                  <c:v>631</c:v>
                </c:pt>
                <c:pt idx="1689">
                  <c:v>630</c:v>
                </c:pt>
                <c:pt idx="1690">
                  <c:v>632</c:v>
                </c:pt>
                <c:pt idx="1691">
                  <c:v>631</c:v>
                </c:pt>
                <c:pt idx="1692">
                  <c:v>630</c:v>
                </c:pt>
                <c:pt idx="1693">
                  <c:v>633</c:v>
                </c:pt>
                <c:pt idx="1694">
                  <c:v>631</c:v>
                </c:pt>
                <c:pt idx="1695">
                  <c:v>631</c:v>
                </c:pt>
                <c:pt idx="1696">
                  <c:v>631</c:v>
                </c:pt>
                <c:pt idx="1697">
                  <c:v>631</c:v>
                </c:pt>
                <c:pt idx="1698">
                  <c:v>632</c:v>
                </c:pt>
                <c:pt idx="1699">
                  <c:v>631</c:v>
                </c:pt>
                <c:pt idx="1700">
                  <c:v>631</c:v>
                </c:pt>
                <c:pt idx="1701">
                  <c:v>632</c:v>
                </c:pt>
                <c:pt idx="1702">
                  <c:v>631</c:v>
                </c:pt>
                <c:pt idx="1703">
                  <c:v>632</c:v>
                </c:pt>
                <c:pt idx="1704">
                  <c:v>633</c:v>
                </c:pt>
                <c:pt idx="1705">
                  <c:v>630</c:v>
                </c:pt>
                <c:pt idx="1706">
                  <c:v>633</c:v>
                </c:pt>
                <c:pt idx="1707">
                  <c:v>632</c:v>
                </c:pt>
                <c:pt idx="1708">
                  <c:v>631</c:v>
                </c:pt>
                <c:pt idx="1709">
                  <c:v>632</c:v>
                </c:pt>
                <c:pt idx="1710">
                  <c:v>632</c:v>
                </c:pt>
                <c:pt idx="1711">
                  <c:v>631</c:v>
                </c:pt>
                <c:pt idx="1712">
                  <c:v>632</c:v>
                </c:pt>
                <c:pt idx="1713">
                  <c:v>633</c:v>
                </c:pt>
                <c:pt idx="1714">
                  <c:v>632</c:v>
                </c:pt>
                <c:pt idx="1715">
                  <c:v>633</c:v>
                </c:pt>
                <c:pt idx="1716">
                  <c:v>632</c:v>
                </c:pt>
                <c:pt idx="1717">
                  <c:v>632</c:v>
                </c:pt>
                <c:pt idx="1718">
                  <c:v>632</c:v>
                </c:pt>
                <c:pt idx="1719">
                  <c:v>632</c:v>
                </c:pt>
                <c:pt idx="1720">
                  <c:v>633</c:v>
                </c:pt>
                <c:pt idx="1721">
                  <c:v>632</c:v>
                </c:pt>
                <c:pt idx="1722">
                  <c:v>632</c:v>
                </c:pt>
                <c:pt idx="1723">
                  <c:v>633</c:v>
                </c:pt>
                <c:pt idx="1724">
                  <c:v>632</c:v>
                </c:pt>
                <c:pt idx="1725">
                  <c:v>633</c:v>
                </c:pt>
                <c:pt idx="1726">
                  <c:v>633</c:v>
                </c:pt>
                <c:pt idx="1727">
                  <c:v>632</c:v>
                </c:pt>
                <c:pt idx="1728">
                  <c:v>632</c:v>
                </c:pt>
                <c:pt idx="1729">
                  <c:v>633</c:v>
                </c:pt>
                <c:pt idx="1730">
                  <c:v>633</c:v>
                </c:pt>
                <c:pt idx="1731">
                  <c:v>632</c:v>
                </c:pt>
                <c:pt idx="1732">
                  <c:v>633</c:v>
                </c:pt>
                <c:pt idx="1733">
                  <c:v>632</c:v>
                </c:pt>
                <c:pt idx="1734">
                  <c:v>633</c:v>
                </c:pt>
                <c:pt idx="1735">
                  <c:v>632</c:v>
                </c:pt>
                <c:pt idx="1736">
                  <c:v>633</c:v>
                </c:pt>
                <c:pt idx="1737">
                  <c:v>632</c:v>
                </c:pt>
                <c:pt idx="1738">
                  <c:v>634</c:v>
                </c:pt>
                <c:pt idx="1739">
                  <c:v>634</c:v>
                </c:pt>
                <c:pt idx="1740">
                  <c:v>632</c:v>
                </c:pt>
                <c:pt idx="1741">
                  <c:v>633</c:v>
                </c:pt>
                <c:pt idx="1742">
                  <c:v>633</c:v>
                </c:pt>
                <c:pt idx="1743">
                  <c:v>633</c:v>
                </c:pt>
                <c:pt idx="1744">
                  <c:v>632</c:v>
                </c:pt>
                <c:pt idx="1745">
                  <c:v>634</c:v>
                </c:pt>
                <c:pt idx="1746">
                  <c:v>634</c:v>
                </c:pt>
                <c:pt idx="1747">
                  <c:v>634</c:v>
                </c:pt>
                <c:pt idx="1748">
                  <c:v>633</c:v>
                </c:pt>
                <c:pt idx="1749">
                  <c:v>634</c:v>
                </c:pt>
                <c:pt idx="1750">
                  <c:v>633</c:v>
                </c:pt>
                <c:pt idx="1751">
                  <c:v>633</c:v>
                </c:pt>
                <c:pt idx="1752">
                  <c:v>634</c:v>
                </c:pt>
                <c:pt idx="1753">
                  <c:v>633</c:v>
                </c:pt>
                <c:pt idx="1754">
                  <c:v>634</c:v>
                </c:pt>
                <c:pt idx="1755">
                  <c:v>634</c:v>
                </c:pt>
                <c:pt idx="1756">
                  <c:v>633</c:v>
                </c:pt>
                <c:pt idx="1757">
                  <c:v>634</c:v>
                </c:pt>
                <c:pt idx="1758">
                  <c:v>634</c:v>
                </c:pt>
                <c:pt idx="1759">
                  <c:v>633</c:v>
                </c:pt>
                <c:pt idx="1760">
                  <c:v>633</c:v>
                </c:pt>
                <c:pt idx="1761">
                  <c:v>634</c:v>
                </c:pt>
                <c:pt idx="1762">
                  <c:v>634</c:v>
                </c:pt>
                <c:pt idx="1763">
                  <c:v>632</c:v>
                </c:pt>
                <c:pt idx="1764">
                  <c:v>634</c:v>
                </c:pt>
                <c:pt idx="1765">
                  <c:v>634</c:v>
                </c:pt>
                <c:pt idx="1766">
                  <c:v>633</c:v>
                </c:pt>
                <c:pt idx="1767">
                  <c:v>633</c:v>
                </c:pt>
                <c:pt idx="1768">
                  <c:v>635</c:v>
                </c:pt>
                <c:pt idx="1769">
                  <c:v>633</c:v>
                </c:pt>
                <c:pt idx="1770">
                  <c:v>634</c:v>
                </c:pt>
                <c:pt idx="1771">
                  <c:v>634</c:v>
                </c:pt>
                <c:pt idx="1772">
                  <c:v>633</c:v>
                </c:pt>
                <c:pt idx="1773">
                  <c:v>634</c:v>
                </c:pt>
                <c:pt idx="1774">
                  <c:v>634</c:v>
                </c:pt>
                <c:pt idx="1775">
                  <c:v>632</c:v>
                </c:pt>
                <c:pt idx="1776">
                  <c:v>634</c:v>
                </c:pt>
                <c:pt idx="1777">
                  <c:v>635</c:v>
                </c:pt>
                <c:pt idx="1778">
                  <c:v>634</c:v>
                </c:pt>
                <c:pt idx="1779">
                  <c:v>634</c:v>
                </c:pt>
                <c:pt idx="1780">
                  <c:v>634</c:v>
                </c:pt>
                <c:pt idx="1781">
                  <c:v>635</c:v>
                </c:pt>
                <c:pt idx="1782">
                  <c:v>634</c:v>
                </c:pt>
                <c:pt idx="1783">
                  <c:v>634</c:v>
                </c:pt>
                <c:pt idx="1784">
                  <c:v>634</c:v>
                </c:pt>
                <c:pt idx="1785">
                  <c:v>634</c:v>
                </c:pt>
                <c:pt idx="1786">
                  <c:v>634</c:v>
                </c:pt>
                <c:pt idx="1787">
                  <c:v>634</c:v>
                </c:pt>
                <c:pt idx="1788">
                  <c:v>635</c:v>
                </c:pt>
                <c:pt idx="1789">
                  <c:v>634</c:v>
                </c:pt>
                <c:pt idx="1790">
                  <c:v>635</c:v>
                </c:pt>
                <c:pt idx="1791">
                  <c:v>634</c:v>
                </c:pt>
                <c:pt idx="1792">
                  <c:v>633</c:v>
                </c:pt>
                <c:pt idx="1793">
                  <c:v>634</c:v>
                </c:pt>
                <c:pt idx="1794">
                  <c:v>635</c:v>
                </c:pt>
                <c:pt idx="1795">
                  <c:v>633</c:v>
                </c:pt>
                <c:pt idx="1796">
                  <c:v>634</c:v>
                </c:pt>
                <c:pt idx="1797">
                  <c:v>634</c:v>
                </c:pt>
                <c:pt idx="1798">
                  <c:v>634</c:v>
                </c:pt>
                <c:pt idx="1799">
                  <c:v>634</c:v>
                </c:pt>
                <c:pt idx="1800">
                  <c:v>635</c:v>
                </c:pt>
                <c:pt idx="1801">
                  <c:v>634</c:v>
                </c:pt>
                <c:pt idx="1802">
                  <c:v>634</c:v>
                </c:pt>
                <c:pt idx="1803">
                  <c:v>634</c:v>
                </c:pt>
                <c:pt idx="1804">
                  <c:v>633</c:v>
                </c:pt>
                <c:pt idx="1805">
                  <c:v>634</c:v>
                </c:pt>
                <c:pt idx="1806">
                  <c:v>633</c:v>
                </c:pt>
                <c:pt idx="1807">
                  <c:v>634</c:v>
                </c:pt>
                <c:pt idx="1808">
                  <c:v>634</c:v>
                </c:pt>
                <c:pt idx="1809">
                  <c:v>635</c:v>
                </c:pt>
                <c:pt idx="1810">
                  <c:v>635</c:v>
                </c:pt>
                <c:pt idx="1811">
                  <c:v>635</c:v>
                </c:pt>
                <c:pt idx="1812">
                  <c:v>635</c:v>
                </c:pt>
                <c:pt idx="1813">
                  <c:v>637</c:v>
                </c:pt>
                <c:pt idx="1814">
                  <c:v>636</c:v>
                </c:pt>
                <c:pt idx="1815">
                  <c:v>636</c:v>
                </c:pt>
                <c:pt idx="1816">
                  <c:v>637</c:v>
                </c:pt>
                <c:pt idx="1817">
                  <c:v>637</c:v>
                </c:pt>
                <c:pt idx="1818">
                  <c:v>636</c:v>
                </c:pt>
                <c:pt idx="1819">
                  <c:v>638</c:v>
                </c:pt>
                <c:pt idx="1820">
                  <c:v>636</c:v>
                </c:pt>
                <c:pt idx="1821">
                  <c:v>636</c:v>
                </c:pt>
                <c:pt idx="1822">
                  <c:v>636</c:v>
                </c:pt>
                <c:pt idx="1823">
                  <c:v>635</c:v>
                </c:pt>
                <c:pt idx="1824">
                  <c:v>635</c:v>
                </c:pt>
                <c:pt idx="1825">
                  <c:v>635</c:v>
                </c:pt>
                <c:pt idx="1826">
                  <c:v>635</c:v>
                </c:pt>
                <c:pt idx="1827">
                  <c:v>635</c:v>
                </c:pt>
                <c:pt idx="1828">
                  <c:v>633</c:v>
                </c:pt>
                <c:pt idx="1829">
                  <c:v>636</c:v>
                </c:pt>
                <c:pt idx="1830">
                  <c:v>636</c:v>
                </c:pt>
                <c:pt idx="1831">
                  <c:v>635</c:v>
                </c:pt>
                <c:pt idx="1832">
                  <c:v>636</c:v>
                </c:pt>
                <c:pt idx="1833">
                  <c:v>635</c:v>
                </c:pt>
                <c:pt idx="1834">
                  <c:v>635</c:v>
                </c:pt>
                <c:pt idx="1835">
                  <c:v>636</c:v>
                </c:pt>
                <c:pt idx="1836">
                  <c:v>634</c:v>
                </c:pt>
                <c:pt idx="1837">
                  <c:v>635</c:v>
                </c:pt>
                <c:pt idx="1838">
                  <c:v>636</c:v>
                </c:pt>
                <c:pt idx="1839">
                  <c:v>633</c:v>
                </c:pt>
                <c:pt idx="1840">
                  <c:v>636</c:v>
                </c:pt>
                <c:pt idx="1841">
                  <c:v>636</c:v>
                </c:pt>
                <c:pt idx="1842">
                  <c:v>635</c:v>
                </c:pt>
                <c:pt idx="1843">
                  <c:v>635</c:v>
                </c:pt>
                <c:pt idx="1844">
                  <c:v>635</c:v>
                </c:pt>
                <c:pt idx="1845">
                  <c:v>635</c:v>
                </c:pt>
                <c:pt idx="1846">
                  <c:v>635</c:v>
                </c:pt>
                <c:pt idx="1847">
                  <c:v>635</c:v>
                </c:pt>
                <c:pt idx="1848">
                  <c:v>635</c:v>
                </c:pt>
                <c:pt idx="1849">
                  <c:v>635</c:v>
                </c:pt>
                <c:pt idx="1850">
                  <c:v>635</c:v>
                </c:pt>
                <c:pt idx="1851">
                  <c:v>636</c:v>
                </c:pt>
                <c:pt idx="1852">
                  <c:v>635</c:v>
                </c:pt>
                <c:pt idx="1853">
                  <c:v>635</c:v>
                </c:pt>
                <c:pt idx="1854">
                  <c:v>636</c:v>
                </c:pt>
                <c:pt idx="1855">
                  <c:v>635</c:v>
                </c:pt>
                <c:pt idx="1856">
                  <c:v>635</c:v>
                </c:pt>
                <c:pt idx="1857">
                  <c:v>635</c:v>
                </c:pt>
                <c:pt idx="1858">
                  <c:v>635</c:v>
                </c:pt>
                <c:pt idx="1859">
                  <c:v>634</c:v>
                </c:pt>
                <c:pt idx="1860">
                  <c:v>635</c:v>
                </c:pt>
                <c:pt idx="1861">
                  <c:v>636</c:v>
                </c:pt>
                <c:pt idx="1862">
                  <c:v>635</c:v>
                </c:pt>
                <c:pt idx="1863">
                  <c:v>635</c:v>
                </c:pt>
                <c:pt idx="1864">
                  <c:v>637</c:v>
                </c:pt>
                <c:pt idx="1865">
                  <c:v>636</c:v>
                </c:pt>
                <c:pt idx="1866">
                  <c:v>635</c:v>
                </c:pt>
                <c:pt idx="1867">
                  <c:v>637</c:v>
                </c:pt>
                <c:pt idx="1868">
                  <c:v>636</c:v>
                </c:pt>
                <c:pt idx="1869">
                  <c:v>636</c:v>
                </c:pt>
                <c:pt idx="1870">
                  <c:v>635</c:v>
                </c:pt>
                <c:pt idx="1871">
                  <c:v>635</c:v>
                </c:pt>
                <c:pt idx="1872">
                  <c:v>636</c:v>
                </c:pt>
                <c:pt idx="1873">
                  <c:v>636</c:v>
                </c:pt>
                <c:pt idx="1874">
                  <c:v>635</c:v>
                </c:pt>
                <c:pt idx="1875">
                  <c:v>635</c:v>
                </c:pt>
                <c:pt idx="1876">
                  <c:v>635</c:v>
                </c:pt>
                <c:pt idx="1877">
                  <c:v>636</c:v>
                </c:pt>
                <c:pt idx="1878">
                  <c:v>635</c:v>
                </c:pt>
                <c:pt idx="1879">
                  <c:v>634</c:v>
                </c:pt>
                <c:pt idx="1880">
                  <c:v>636</c:v>
                </c:pt>
                <c:pt idx="1881">
                  <c:v>636</c:v>
                </c:pt>
                <c:pt idx="1882">
                  <c:v>635</c:v>
                </c:pt>
                <c:pt idx="1883">
                  <c:v>636</c:v>
                </c:pt>
                <c:pt idx="1884">
                  <c:v>636</c:v>
                </c:pt>
                <c:pt idx="1885">
                  <c:v>636</c:v>
                </c:pt>
                <c:pt idx="1886">
                  <c:v>637</c:v>
                </c:pt>
                <c:pt idx="1887">
                  <c:v>636</c:v>
                </c:pt>
                <c:pt idx="1888">
                  <c:v>637</c:v>
                </c:pt>
                <c:pt idx="1889">
                  <c:v>637</c:v>
                </c:pt>
                <c:pt idx="1890">
                  <c:v>636</c:v>
                </c:pt>
                <c:pt idx="1891">
                  <c:v>636</c:v>
                </c:pt>
                <c:pt idx="1892">
                  <c:v>635</c:v>
                </c:pt>
                <c:pt idx="1893">
                  <c:v>636</c:v>
                </c:pt>
                <c:pt idx="1894">
                  <c:v>636</c:v>
                </c:pt>
                <c:pt idx="1895">
                  <c:v>634</c:v>
                </c:pt>
                <c:pt idx="1896">
                  <c:v>635</c:v>
                </c:pt>
                <c:pt idx="1897">
                  <c:v>634</c:v>
                </c:pt>
                <c:pt idx="1898">
                  <c:v>632</c:v>
                </c:pt>
                <c:pt idx="1899">
                  <c:v>633</c:v>
                </c:pt>
                <c:pt idx="1900">
                  <c:v>633</c:v>
                </c:pt>
                <c:pt idx="1901">
                  <c:v>632</c:v>
                </c:pt>
                <c:pt idx="1902">
                  <c:v>633</c:v>
                </c:pt>
                <c:pt idx="1903">
                  <c:v>633</c:v>
                </c:pt>
                <c:pt idx="1904">
                  <c:v>632</c:v>
                </c:pt>
                <c:pt idx="1905">
                  <c:v>633</c:v>
                </c:pt>
                <c:pt idx="1906">
                  <c:v>632</c:v>
                </c:pt>
                <c:pt idx="1907">
                  <c:v>632</c:v>
                </c:pt>
                <c:pt idx="1908">
                  <c:v>632</c:v>
                </c:pt>
                <c:pt idx="1909">
                  <c:v>633</c:v>
                </c:pt>
                <c:pt idx="1910">
                  <c:v>632</c:v>
                </c:pt>
                <c:pt idx="1911">
                  <c:v>632</c:v>
                </c:pt>
                <c:pt idx="1912">
                  <c:v>632</c:v>
                </c:pt>
                <c:pt idx="1913">
                  <c:v>633</c:v>
                </c:pt>
                <c:pt idx="1914">
                  <c:v>632</c:v>
                </c:pt>
                <c:pt idx="1915">
                  <c:v>633</c:v>
                </c:pt>
                <c:pt idx="1916">
                  <c:v>633</c:v>
                </c:pt>
                <c:pt idx="1917">
                  <c:v>633</c:v>
                </c:pt>
                <c:pt idx="1918">
                  <c:v>633</c:v>
                </c:pt>
                <c:pt idx="1919">
                  <c:v>632</c:v>
                </c:pt>
                <c:pt idx="1920">
                  <c:v>633</c:v>
                </c:pt>
                <c:pt idx="1921">
                  <c:v>633</c:v>
                </c:pt>
                <c:pt idx="1922">
                  <c:v>633</c:v>
                </c:pt>
                <c:pt idx="1923">
                  <c:v>631</c:v>
                </c:pt>
                <c:pt idx="1924">
                  <c:v>632</c:v>
                </c:pt>
                <c:pt idx="1925">
                  <c:v>634</c:v>
                </c:pt>
                <c:pt idx="1926">
                  <c:v>633</c:v>
                </c:pt>
                <c:pt idx="1927">
                  <c:v>632</c:v>
                </c:pt>
                <c:pt idx="1928">
                  <c:v>633</c:v>
                </c:pt>
                <c:pt idx="1929">
                  <c:v>632</c:v>
                </c:pt>
                <c:pt idx="1930">
                  <c:v>633</c:v>
                </c:pt>
                <c:pt idx="1931">
                  <c:v>633</c:v>
                </c:pt>
                <c:pt idx="1932">
                  <c:v>633</c:v>
                </c:pt>
                <c:pt idx="1933">
                  <c:v>632</c:v>
                </c:pt>
                <c:pt idx="1934">
                  <c:v>633</c:v>
                </c:pt>
                <c:pt idx="1935">
                  <c:v>632</c:v>
                </c:pt>
                <c:pt idx="1936">
                  <c:v>633</c:v>
                </c:pt>
                <c:pt idx="1937">
                  <c:v>633</c:v>
                </c:pt>
                <c:pt idx="1938">
                  <c:v>632</c:v>
                </c:pt>
                <c:pt idx="1939">
                  <c:v>632</c:v>
                </c:pt>
                <c:pt idx="1940">
                  <c:v>632</c:v>
                </c:pt>
                <c:pt idx="1941">
                  <c:v>633</c:v>
                </c:pt>
                <c:pt idx="1942">
                  <c:v>632</c:v>
                </c:pt>
                <c:pt idx="1943">
                  <c:v>631</c:v>
                </c:pt>
                <c:pt idx="1944">
                  <c:v>633</c:v>
                </c:pt>
                <c:pt idx="1945">
                  <c:v>633</c:v>
                </c:pt>
                <c:pt idx="1946">
                  <c:v>632</c:v>
                </c:pt>
                <c:pt idx="1947">
                  <c:v>633</c:v>
                </c:pt>
                <c:pt idx="1948">
                  <c:v>633</c:v>
                </c:pt>
                <c:pt idx="1949">
                  <c:v>632</c:v>
                </c:pt>
                <c:pt idx="1950">
                  <c:v>633</c:v>
                </c:pt>
                <c:pt idx="1951">
                  <c:v>633</c:v>
                </c:pt>
                <c:pt idx="1952">
                  <c:v>632</c:v>
                </c:pt>
                <c:pt idx="1953">
                  <c:v>633</c:v>
                </c:pt>
                <c:pt idx="1954">
                  <c:v>631</c:v>
                </c:pt>
                <c:pt idx="1955">
                  <c:v>632</c:v>
                </c:pt>
                <c:pt idx="1956">
                  <c:v>632</c:v>
                </c:pt>
                <c:pt idx="1957">
                  <c:v>633</c:v>
                </c:pt>
                <c:pt idx="1958">
                  <c:v>633</c:v>
                </c:pt>
                <c:pt idx="1959">
                  <c:v>632</c:v>
                </c:pt>
                <c:pt idx="1960">
                  <c:v>634</c:v>
                </c:pt>
                <c:pt idx="1961">
                  <c:v>633</c:v>
                </c:pt>
                <c:pt idx="1962">
                  <c:v>632</c:v>
                </c:pt>
                <c:pt idx="1963">
                  <c:v>633</c:v>
                </c:pt>
                <c:pt idx="1964">
                  <c:v>633</c:v>
                </c:pt>
                <c:pt idx="1965">
                  <c:v>631</c:v>
                </c:pt>
                <c:pt idx="1966">
                  <c:v>633</c:v>
                </c:pt>
                <c:pt idx="1967">
                  <c:v>634</c:v>
                </c:pt>
                <c:pt idx="1968">
                  <c:v>632</c:v>
                </c:pt>
                <c:pt idx="1969">
                  <c:v>634</c:v>
                </c:pt>
                <c:pt idx="1970">
                  <c:v>633</c:v>
                </c:pt>
                <c:pt idx="1971">
                  <c:v>633</c:v>
                </c:pt>
                <c:pt idx="1972">
                  <c:v>633</c:v>
                </c:pt>
                <c:pt idx="1973">
                  <c:v>633</c:v>
                </c:pt>
                <c:pt idx="1974">
                  <c:v>633</c:v>
                </c:pt>
                <c:pt idx="1975">
                  <c:v>632</c:v>
                </c:pt>
                <c:pt idx="1976">
                  <c:v>633</c:v>
                </c:pt>
                <c:pt idx="1977">
                  <c:v>633</c:v>
                </c:pt>
                <c:pt idx="1978">
                  <c:v>633</c:v>
                </c:pt>
                <c:pt idx="1979">
                  <c:v>633</c:v>
                </c:pt>
                <c:pt idx="1980">
                  <c:v>633</c:v>
                </c:pt>
                <c:pt idx="1981">
                  <c:v>632</c:v>
                </c:pt>
                <c:pt idx="1982">
                  <c:v>633</c:v>
                </c:pt>
                <c:pt idx="1983">
                  <c:v>633</c:v>
                </c:pt>
                <c:pt idx="1984">
                  <c:v>633</c:v>
                </c:pt>
                <c:pt idx="1985">
                  <c:v>633</c:v>
                </c:pt>
                <c:pt idx="1986">
                  <c:v>633</c:v>
                </c:pt>
                <c:pt idx="1987">
                  <c:v>633</c:v>
                </c:pt>
                <c:pt idx="1988">
                  <c:v>633</c:v>
                </c:pt>
                <c:pt idx="1989">
                  <c:v>634</c:v>
                </c:pt>
                <c:pt idx="1990">
                  <c:v>633</c:v>
                </c:pt>
                <c:pt idx="1991">
                  <c:v>632</c:v>
                </c:pt>
                <c:pt idx="1992">
                  <c:v>634</c:v>
                </c:pt>
                <c:pt idx="1993">
                  <c:v>633</c:v>
                </c:pt>
                <c:pt idx="1994">
                  <c:v>632</c:v>
                </c:pt>
                <c:pt idx="1995">
                  <c:v>634</c:v>
                </c:pt>
                <c:pt idx="1996">
                  <c:v>632</c:v>
                </c:pt>
                <c:pt idx="1997">
                  <c:v>632</c:v>
                </c:pt>
                <c:pt idx="1998">
                  <c:v>634</c:v>
                </c:pt>
                <c:pt idx="1999">
                  <c:v>634</c:v>
                </c:pt>
                <c:pt idx="2000">
                  <c:v>633</c:v>
                </c:pt>
                <c:pt idx="2001">
                  <c:v>633</c:v>
                </c:pt>
                <c:pt idx="2002">
                  <c:v>632</c:v>
                </c:pt>
                <c:pt idx="2003">
                  <c:v>633</c:v>
                </c:pt>
                <c:pt idx="2004">
                  <c:v>634</c:v>
                </c:pt>
                <c:pt idx="2005">
                  <c:v>633</c:v>
                </c:pt>
                <c:pt idx="2006">
                  <c:v>633</c:v>
                </c:pt>
                <c:pt idx="2007">
                  <c:v>631</c:v>
                </c:pt>
                <c:pt idx="2008">
                  <c:v>634</c:v>
                </c:pt>
                <c:pt idx="2009">
                  <c:v>634</c:v>
                </c:pt>
                <c:pt idx="2010">
                  <c:v>632</c:v>
                </c:pt>
                <c:pt idx="2011">
                  <c:v>634</c:v>
                </c:pt>
                <c:pt idx="2012">
                  <c:v>633</c:v>
                </c:pt>
                <c:pt idx="2013">
                  <c:v>632</c:v>
                </c:pt>
                <c:pt idx="2014">
                  <c:v>633</c:v>
                </c:pt>
                <c:pt idx="2015">
                  <c:v>634</c:v>
                </c:pt>
                <c:pt idx="2016">
                  <c:v>633</c:v>
                </c:pt>
                <c:pt idx="2017">
                  <c:v>634</c:v>
                </c:pt>
                <c:pt idx="2018">
                  <c:v>632</c:v>
                </c:pt>
                <c:pt idx="2019">
                  <c:v>634</c:v>
                </c:pt>
                <c:pt idx="2020">
                  <c:v>634</c:v>
                </c:pt>
                <c:pt idx="2021">
                  <c:v>634</c:v>
                </c:pt>
                <c:pt idx="2022">
                  <c:v>634</c:v>
                </c:pt>
                <c:pt idx="2023">
                  <c:v>633</c:v>
                </c:pt>
                <c:pt idx="2024">
                  <c:v>634</c:v>
                </c:pt>
                <c:pt idx="2025">
                  <c:v>633</c:v>
                </c:pt>
                <c:pt idx="2026">
                  <c:v>632</c:v>
                </c:pt>
                <c:pt idx="2027">
                  <c:v>634</c:v>
                </c:pt>
                <c:pt idx="2028">
                  <c:v>633</c:v>
                </c:pt>
                <c:pt idx="2029">
                  <c:v>632</c:v>
                </c:pt>
                <c:pt idx="2030">
                  <c:v>634</c:v>
                </c:pt>
                <c:pt idx="2031">
                  <c:v>634</c:v>
                </c:pt>
                <c:pt idx="2032">
                  <c:v>633</c:v>
                </c:pt>
                <c:pt idx="2033">
                  <c:v>633</c:v>
                </c:pt>
                <c:pt idx="2034">
                  <c:v>633</c:v>
                </c:pt>
                <c:pt idx="2035">
                  <c:v>633</c:v>
                </c:pt>
                <c:pt idx="2036">
                  <c:v>633</c:v>
                </c:pt>
                <c:pt idx="2037">
                  <c:v>633</c:v>
                </c:pt>
                <c:pt idx="2038">
                  <c:v>633</c:v>
                </c:pt>
                <c:pt idx="2039">
                  <c:v>633</c:v>
                </c:pt>
                <c:pt idx="2040">
                  <c:v>633</c:v>
                </c:pt>
                <c:pt idx="2041">
                  <c:v>634</c:v>
                </c:pt>
                <c:pt idx="2042">
                  <c:v>633</c:v>
                </c:pt>
                <c:pt idx="2043">
                  <c:v>634</c:v>
                </c:pt>
                <c:pt idx="2044">
                  <c:v>634</c:v>
                </c:pt>
                <c:pt idx="2045">
                  <c:v>632</c:v>
                </c:pt>
                <c:pt idx="2046">
                  <c:v>634</c:v>
                </c:pt>
                <c:pt idx="2047">
                  <c:v>634</c:v>
                </c:pt>
                <c:pt idx="2048">
                  <c:v>633</c:v>
                </c:pt>
                <c:pt idx="2049">
                  <c:v>633</c:v>
                </c:pt>
                <c:pt idx="2050">
                  <c:v>634</c:v>
                </c:pt>
                <c:pt idx="2051">
                  <c:v>634</c:v>
                </c:pt>
                <c:pt idx="2052">
                  <c:v>633</c:v>
                </c:pt>
                <c:pt idx="2053">
                  <c:v>634</c:v>
                </c:pt>
                <c:pt idx="2054">
                  <c:v>633</c:v>
                </c:pt>
                <c:pt idx="2055">
                  <c:v>633</c:v>
                </c:pt>
                <c:pt idx="2056">
                  <c:v>634</c:v>
                </c:pt>
                <c:pt idx="2057">
                  <c:v>634</c:v>
                </c:pt>
                <c:pt idx="2058">
                  <c:v>632</c:v>
                </c:pt>
                <c:pt idx="2059">
                  <c:v>634</c:v>
                </c:pt>
                <c:pt idx="2060">
                  <c:v>633</c:v>
                </c:pt>
                <c:pt idx="2061">
                  <c:v>632</c:v>
                </c:pt>
                <c:pt idx="2062">
                  <c:v>635</c:v>
                </c:pt>
                <c:pt idx="2063">
                  <c:v>634</c:v>
                </c:pt>
                <c:pt idx="2064">
                  <c:v>634</c:v>
                </c:pt>
                <c:pt idx="2065">
                  <c:v>633</c:v>
                </c:pt>
                <c:pt idx="2066">
                  <c:v>634</c:v>
                </c:pt>
                <c:pt idx="2067">
                  <c:v>634</c:v>
                </c:pt>
                <c:pt idx="2068">
                  <c:v>634</c:v>
                </c:pt>
                <c:pt idx="2069">
                  <c:v>633</c:v>
                </c:pt>
                <c:pt idx="2070">
                  <c:v>633</c:v>
                </c:pt>
                <c:pt idx="2071">
                  <c:v>632</c:v>
                </c:pt>
                <c:pt idx="2072">
                  <c:v>633</c:v>
                </c:pt>
                <c:pt idx="2073">
                  <c:v>634</c:v>
                </c:pt>
                <c:pt idx="2074">
                  <c:v>632</c:v>
                </c:pt>
                <c:pt idx="2075">
                  <c:v>634</c:v>
                </c:pt>
                <c:pt idx="2076">
                  <c:v>634</c:v>
                </c:pt>
                <c:pt idx="2077">
                  <c:v>632</c:v>
                </c:pt>
                <c:pt idx="2078">
                  <c:v>634</c:v>
                </c:pt>
                <c:pt idx="2079">
                  <c:v>633</c:v>
                </c:pt>
                <c:pt idx="2080">
                  <c:v>633</c:v>
                </c:pt>
                <c:pt idx="2081">
                  <c:v>633</c:v>
                </c:pt>
                <c:pt idx="2082">
                  <c:v>633</c:v>
                </c:pt>
                <c:pt idx="2083">
                  <c:v>633</c:v>
                </c:pt>
                <c:pt idx="2084">
                  <c:v>634</c:v>
                </c:pt>
                <c:pt idx="2085">
                  <c:v>634</c:v>
                </c:pt>
                <c:pt idx="2086">
                  <c:v>633</c:v>
                </c:pt>
                <c:pt idx="2087">
                  <c:v>633</c:v>
                </c:pt>
                <c:pt idx="2088">
                  <c:v>634</c:v>
                </c:pt>
                <c:pt idx="2089">
                  <c:v>633</c:v>
                </c:pt>
                <c:pt idx="2090">
                  <c:v>633</c:v>
                </c:pt>
                <c:pt idx="2091">
                  <c:v>634</c:v>
                </c:pt>
                <c:pt idx="2092">
                  <c:v>634</c:v>
                </c:pt>
                <c:pt idx="2093">
                  <c:v>632</c:v>
                </c:pt>
                <c:pt idx="2094">
                  <c:v>634</c:v>
                </c:pt>
                <c:pt idx="2095">
                  <c:v>634</c:v>
                </c:pt>
                <c:pt idx="2096">
                  <c:v>633</c:v>
                </c:pt>
                <c:pt idx="2097">
                  <c:v>634</c:v>
                </c:pt>
                <c:pt idx="2098">
                  <c:v>633</c:v>
                </c:pt>
                <c:pt idx="2099">
                  <c:v>634</c:v>
                </c:pt>
                <c:pt idx="2100">
                  <c:v>633</c:v>
                </c:pt>
                <c:pt idx="2101">
                  <c:v>634</c:v>
                </c:pt>
                <c:pt idx="2102">
                  <c:v>632</c:v>
                </c:pt>
                <c:pt idx="2103">
                  <c:v>634</c:v>
                </c:pt>
                <c:pt idx="2104">
                  <c:v>634</c:v>
                </c:pt>
                <c:pt idx="2105">
                  <c:v>634</c:v>
                </c:pt>
                <c:pt idx="2106">
                  <c:v>634</c:v>
                </c:pt>
                <c:pt idx="2107">
                  <c:v>634</c:v>
                </c:pt>
                <c:pt idx="2108">
                  <c:v>635</c:v>
                </c:pt>
                <c:pt idx="2109">
                  <c:v>634</c:v>
                </c:pt>
                <c:pt idx="2110">
                  <c:v>636</c:v>
                </c:pt>
                <c:pt idx="2111">
                  <c:v>636</c:v>
                </c:pt>
                <c:pt idx="2112">
                  <c:v>634</c:v>
                </c:pt>
                <c:pt idx="2113">
                  <c:v>635</c:v>
                </c:pt>
                <c:pt idx="2114">
                  <c:v>635</c:v>
                </c:pt>
                <c:pt idx="2115">
                  <c:v>636</c:v>
                </c:pt>
                <c:pt idx="2116">
                  <c:v>635</c:v>
                </c:pt>
                <c:pt idx="2117">
                  <c:v>636</c:v>
                </c:pt>
                <c:pt idx="2118">
                  <c:v>635</c:v>
                </c:pt>
                <c:pt idx="2119">
                  <c:v>635</c:v>
                </c:pt>
                <c:pt idx="2120">
                  <c:v>636</c:v>
                </c:pt>
                <c:pt idx="2121">
                  <c:v>635</c:v>
                </c:pt>
                <c:pt idx="2122">
                  <c:v>634</c:v>
                </c:pt>
                <c:pt idx="2123">
                  <c:v>636</c:v>
                </c:pt>
                <c:pt idx="2124">
                  <c:v>635</c:v>
                </c:pt>
                <c:pt idx="2125">
                  <c:v>634</c:v>
                </c:pt>
                <c:pt idx="2126">
                  <c:v>636</c:v>
                </c:pt>
                <c:pt idx="2127">
                  <c:v>636</c:v>
                </c:pt>
                <c:pt idx="2128">
                  <c:v>635</c:v>
                </c:pt>
                <c:pt idx="2129">
                  <c:v>636</c:v>
                </c:pt>
                <c:pt idx="2130">
                  <c:v>635</c:v>
                </c:pt>
                <c:pt idx="2131">
                  <c:v>635</c:v>
                </c:pt>
                <c:pt idx="2132">
                  <c:v>635</c:v>
                </c:pt>
                <c:pt idx="2133">
                  <c:v>635</c:v>
                </c:pt>
                <c:pt idx="2134">
                  <c:v>635</c:v>
                </c:pt>
                <c:pt idx="2135">
                  <c:v>635</c:v>
                </c:pt>
                <c:pt idx="2136">
                  <c:v>636</c:v>
                </c:pt>
                <c:pt idx="2137">
                  <c:v>636</c:v>
                </c:pt>
                <c:pt idx="2138">
                  <c:v>635</c:v>
                </c:pt>
                <c:pt idx="2139">
                  <c:v>635</c:v>
                </c:pt>
                <c:pt idx="2140">
                  <c:v>635</c:v>
                </c:pt>
                <c:pt idx="2141">
                  <c:v>634</c:v>
                </c:pt>
                <c:pt idx="2142">
                  <c:v>636</c:v>
                </c:pt>
                <c:pt idx="2143">
                  <c:v>636</c:v>
                </c:pt>
                <c:pt idx="2144">
                  <c:v>634</c:v>
                </c:pt>
                <c:pt idx="2145">
                  <c:v>637</c:v>
                </c:pt>
                <c:pt idx="2146">
                  <c:v>637</c:v>
                </c:pt>
                <c:pt idx="2147">
                  <c:v>636</c:v>
                </c:pt>
                <c:pt idx="2148">
                  <c:v>635</c:v>
                </c:pt>
                <c:pt idx="2149">
                  <c:v>634</c:v>
                </c:pt>
                <c:pt idx="2150">
                  <c:v>634</c:v>
                </c:pt>
                <c:pt idx="2151">
                  <c:v>633</c:v>
                </c:pt>
                <c:pt idx="2152">
                  <c:v>633</c:v>
                </c:pt>
                <c:pt idx="2153">
                  <c:v>632</c:v>
                </c:pt>
                <c:pt idx="2154">
                  <c:v>632</c:v>
                </c:pt>
                <c:pt idx="2155">
                  <c:v>631</c:v>
                </c:pt>
                <c:pt idx="2156">
                  <c:v>632</c:v>
                </c:pt>
                <c:pt idx="2157">
                  <c:v>632</c:v>
                </c:pt>
                <c:pt idx="2158">
                  <c:v>632</c:v>
                </c:pt>
                <c:pt idx="2159">
                  <c:v>632</c:v>
                </c:pt>
                <c:pt idx="2160">
                  <c:v>630</c:v>
                </c:pt>
                <c:pt idx="2161">
                  <c:v>632</c:v>
                </c:pt>
                <c:pt idx="2162">
                  <c:v>632</c:v>
                </c:pt>
                <c:pt idx="2163">
                  <c:v>631</c:v>
                </c:pt>
                <c:pt idx="2164">
                  <c:v>632</c:v>
                </c:pt>
                <c:pt idx="2165">
                  <c:v>631</c:v>
                </c:pt>
                <c:pt idx="2166">
                  <c:v>630</c:v>
                </c:pt>
                <c:pt idx="2167">
                  <c:v>631</c:v>
                </c:pt>
                <c:pt idx="2168">
                  <c:v>632</c:v>
                </c:pt>
                <c:pt idx="2169">
                  <c:v>631</c:v>
                </c:pt>
                <c:pt idx="2170">
                  <c:v>632</c:v>
                </c:pt>
                <c:pt idx="2171">
                  <c:v>632</c:v>
                </c:pt>
                <c:pt idx="2172">
                  <c:v>632</c:v>
                </c:pt>
                <c:pt idx="2173">
                  <c:v>631</c:v>
                </c:pt>
                <c:pt idx="2174">
                  <c:v>633</c:v>
                </c:pt>
                <c:pt idx="2175">
                  <c:v>632</c:v>
                </c:pt>
                <c:pt idx="2176">
                  <c:v>631</c:v>
                </c:pt>
                <c:pt idx="2177">
                  <c:v>634</c:v>
                </c:pt>
                <c:pt idx="2178">
                  <c:v>632</c:v>
                </c:pt>
                <c:pt idx="2179">
                  <c:v>633</c:v>
                </c:pt>
                <c:pt idx="2180">
                  <c:v>633</c:v>
                </c:pt>
                <c:pt idx="2181">
                  <c:v>632</c:v>
                </c:pt>
                <c:pt idx="2182">
                  <c:v>632</c:v>
                </c:pt>
                <c:pt idx="2183">
                  <c:v>633</c:v>
                </c:pt>
                <c:pt idx="2184">
                  <c:v>633</c:v>
                </c:pt>
                <c:pt idx="2185">
                  <c:v>632</c:v>
                </c:pt>
                <c:pt idx="2186">
                  <c:v>632</c:v>
                </c:pt>
                <c:pt idx="2187">
                  <c:v>633</c:v>
                </c:pt>
                <c:pt idx="2188">
                  <c:v>632</c:v>
                </c:pt>
                <c:pt idx="2189">
                  <c:v>631</c:v>
                </c:pt>
                <c:pt idx="2190">
                  <c:v>634</c:v>
                </c:pt>
                <c:pt idx="2191">
                  <c:v>633</c:v>
                </c:pt>
                <c:pt idx="2192">
                  <c:v>632</c:v>
                </c:pt>
                <c:pt idx="2193">
                  <c:v>633</c:v>
                </c:pt>
                <c:pt idx="2194">
                  <c:v>633</c:v>
                </c:pt>
                <c:pt idx="2195">
                  <c:v>632</c:v>
                </c:pt>
                <c:pt idx="2196">
                  <c:v>633</c:v>
                </c:pt>
                <c:pt idx="2197">
                  <c:v>632</c:v>
                </c:pt>
                <c:pt idx="2198">
                  <c:v>633</c:v>
                </c:pt>
                <c:pt idx="2199">
                  <c:v>634</c:v>
                </c:pt>
                <c:pt idx="2200">
                  <c:v>632</c:v>
                </c:pt>
                <c:pt idx="2201">
                  <c:v>633</c:v>
                </c:pt>
                <c:pt idx="2202">
                  <c:v>633</c:v>
                </c:pt>
                <c:pt idx="2203">
                  <c:v>633</c:v>
                </c:pt>
                <c:pt idx="2204">
                  <c:v>632</c:v>
                </c:pt>
                <c:pt idx="2205">
                  <c:v>633</c:v>
                </c:pt>
                <c:pt idx="2206">
                  <c:v>634</c:v>
                </c:pt>
                <c:pt idx="2207">
                  <c:v>632</c:v>
                </c:pt>
                <c:pt idx="2208">
                  <c:v>631</c:v>
                </c:pt>
                <c:pt idx="2209">
                  <c:v>633</c:v>
                </c:pt>
                <c:pt idx="2210">
                  <c:v>633</c:v>
                </c:pt>
                <c:pt idx="2211">
                  <c:v>632</c:v>
                </c:pt>
                <c:pt idx="2212">
                  <c:v>633</c:v>
                </c:pt>
                <c:pt idx="2213">
                  <c:v>633</c:v>
                </c:pt>
                <c:pt idx="2214">
                  <c:v>632</c:v>
                </c:pt>
                <c:pt idx="2215">
                  <c:v>633</c:v>
                </c:pt>
                <c:pt idx="2216">
                  <c:v>633</c:v>
                </c:pt>
                <c:pt idx="2217">
                  <c:v>633</c:v>
                </c:pt>
                <c:pt idx="2218">
                  <c:v>633</c:v>
                </c:pt>
                <c:pt idx="2219">
                  <c:v>632</c:v>
                </c:pt>
                <c:pt idx="2220">
                  <c:v>633</c:v>
                </c:pt>
                <c:pt idx="2221">
                  <c:v>632</c:v>
                </c:pt>
                <c:pt idx="2222">
                  <c:v>634</c:v>
                </c:pt>
                <c:pt idx="2223">
                  <c:v>633</c:v>
                </c:pt>
                <c:pt idx="2224">
                  <c:v>632</c:v>
                </c:pt>
                <c:pt idx="2225">
                  <c:v>634</c:v>
                </c:pt>
                <c:pt idx="2226">
                  <c:v>633</c:v>
                </c:pt>
                <c:pt idx="2227">
                  <c:v>632</c:v>
                </c:pt>
                <c:pt idx="2228">
                  <c:v>633</c:v>
                </c:pt>
                <c:pt idx="2229">
                  <c:v>633</c:v>
                </c:pt>
                <c:pt idx="2230">
                  <c:v>632</c:v>
                </c:pt>
                <c:pt idx="2231">
                  <c:v>633</c:v>
                </c:pt>
                <c:pt idx="2232">
                  <c:v>634</c:v>
                </c:pt>
                <c:pt idx="2233">
                  <c:v>632</c:v>
                </c:pt>
                <c:pt idx="2234">
                  <c:v>633</c:v>
                </c:pt>
                <c:pt idx="2235">
                  <c:v>633</c:v>
                </c:pt>
                <c:pt idx="2236">
                  <c:v>633</c:v>
                </c:pt>
                <c:pt idx="2237">
                  <c:v>632</c:v>
                </c:pt>
                <c:pt idx="2238">
                  <c:v>633</c:v>
                </c:pt>
                <c:pt idx="2239">
                  <c:v>632</c:v>
                </c:pt>
                <c:pt idx="2240">
                  <c:v>632</c:v>
                </c:pt>
                <c:pt idx="2241">
                  <c:v>634</c:v>
                </c:pt>
                <c:pt idx="2242">
                  <c:v>633</c:v>
                </c:pt>
                <c:pt idx="2243">
                  <c:v>633</c:v>
                </c:pt>
                <c:pt idx="2244">
                  <c:v>633</c:v>
                </c:pt>
                <c:pt idx="2245">
                  <c:v>633</c:v>
                </c:pt>
                <c:pt idx="2246">
                  <c:v>633</c:v>
                </c:pt>
                <c:pt idx="2247">
                  <c:v>633</c:v>
                </c:pt>
                <c:pt idx="2248">
                  <c:v>633</c:v>
                </c:pt>
                <c:pt idx="2249">
                  <c:v>633</c:v>
                </c:pt>
                <c:pt idx="2250">
                  <c:v>634</c:v>
                </c:pt>
                <c:pt idx="2251">
                  <c:v>633</c:v>
                </c:pt>
                <c:pt idx="2252">
                  <c:v>634</c:v>
                </c:pt>
                <c:pt idx="2253">
                  <c:v>633</c:v>
                </c:pt>
                <c:pt idx="2254">
                  <c:v>634</c:v>
                </c:pt>
                <c:pt idx="2255">
                  <c:v>634</c:v>
                </c:pt>
                <c:pt idx="2256">
                  <c:v>632</c:v>
                </c:pt>
                <c:pt idx="2257">
                  <c:v>634</c:v>
                </c:pt>
                <c:pt idx="2258">
                  <c:v>634</c:v>
                </c:pt>
                <c:pt idx="2259">
                  <c:v>633</c:v>
                </c:pt>
                <c:pt idx="2260">
                  <c:v>634</c:v>
                </c:pt>
                <c:pt idx="2261">
                  <c:v>633</c:v>
                </c:pt>
                <c:pt idx="2262">
                  <c:v>633</c:v>
                </c:pt>
                <c:pt idx="2263">
                  <c:v>635</c:v>
                </c:pt>
                <c:pt idx="2264">
                  <c:v>634</c:v>
                </c:pt>
                <c:pt idx="2265">
                  <c:v>634</c:v>
                </c:pt>
                <c:pt idx="2266">
                  <c:v>634</c:v>
                </c:pt>
                <c:pt idx="2267">
                  <c:v>633</c:v>
                </c:pt>
                <c:pt idx="2268">
                  <c:v>633</c:v>
                </c:pt>
                <c:pt idx="2269">
                  <c:v>633</c:v>
                </c:pt>
                <c:pt idx="2270">
                  <c:v>634</c:v>
                </c:pt>
                <c:pt idx="2271">
                  <c:v>633</c:v>
                </c:pt>
                <c:pt idx="2272">
                  <c:v>632</c:v>
                </c:pt>
                <c:pt idx="2273">
                  <c:v>634</c:v>
                </c:pt>
                <c:pt idx="2274">
                  <c:v>635</c:v>
                </c:pt>
                <c:pt idx="2275">
                  <c:v>632</c:v>
                </c:pt>
                <c:pt idx="2276">
                  <c:v>634</c:v>
                </c:pt>
                <c:pt idx="2277">
                  <c:v>634</c:v>
                </c:pt>
                <c:pt idx="2278">
                  <c:v>633</c:v>
                </c:pt>
                <c:pt idx="2279">
                  <c:v>633</c:v>
                </c:pt>
                <c:pt idx="2280">
                  <c:v>633</c:v>
                </c:pt>
                <c:pt idx="2281">
                  <c:v>633</c:v>
                </c:pt>
                <c:pt idx="2282">
                  <c:v>634</c:v>
                </c:pt>
                <c:pt idx="2283">
                  <c:v>633</c:v>
                </c:pt>
                <c:pt idx="2284">
                  <c:v>633</c:v>
                </c:pt>
                <c:pt idx="2285">
                  <c:v>634</c:v>
                </c:pt>
                <c:pt idx="2286">
                  <c:v>634</c:v>
                </c:pt>
                <c:pt idx="2287">
                  <c:v>634</c:v>
                </c:pt>
                <c:pt idx="2288">
                  <c:v>633</c:v>
                </c:pt>
                <c:pt idx="2289">
                  <c:v>635</c:v>
                </c:pt>
                <c:pt idx="2290">
                  <c:v>634</c:v>
                </c:pt>
                <c:pt idx="2291">
                  <c:v>634</c:v>
                </c:pt>
                <c:pt idx="2292">
                  <c:v>634</c:v>
                </c:pt>
                <c:pt idx="2293">
                  <c:v>635</c:v>
                </c:pt>
                <c:pt idx="2294">
                  <c:v>635</c:v>
                </c:pt>
                <c:pt idx="2295">
                  <c:v>635</c:v>
                </c:pt>
                <c:pt idx="2296">
                  <c:v>635</c:v>
                </c:pt>
                <c:pt idx="2297">
                  <c:v>635</c:v>
                </c:pt>
                <c:pt idx="2298">
                  <c:v>636</c:v>
                </c:pt>
                <c:pt idx="2299">
                  <c:v>636</c:v>
                </c:pt>
                <c:pt idx="2300">
                  <c:v>636</c:v>
                </c:pt>
                <c:pt idx="2301">
                  <c:v>636</c:v>
                </c:pt>
                <c:pt idx="2302">
                  <c:v>636</c:v>
                </c:pt>
                <c:pt idx="2303">
                  <c:v>636</c:v>
                </c:pt>
                <c:pt idx="2304">
                  <c:v>635</c:v>
                </c:pt>
                <c:pt idx="2305">
                  <c:v>637</c:v>
                </c:pt>
                <c:pt idx="2306">
                  <c:v>636</c:v>
                </c:pt>
                <c:pt idx="2307">
                  <c:v>635</c:v>
                </c:pt>
                <c:pt idx="2308">
                  <c:v>636</c:v>
                </c:pt>
                <c:pt idx="2309">
                  <c:v>636</c:v>
                </c:pt>
                <c:pt idx="2310">
                  <c:v>635</c:v>
                </c:pt>
                <c:pt idx="2311">
                  <c:v>636</c:v>
                </c:pt>
                <c:pt idx="2312">
                  <c:v>636</c:v>
                </c:pt>
                <c:pt idx="2313">
                  <c:v>636</c:v>
                </c:pt>
                <c:pt idx="2314">
                  <c:v>635</c:v>
                </c:pt>
                <c:pt idx="2315">
                  <c:v>636</c:v>
                </c:pt>
                <c:pt idx="2316">
                  <c:v>636</c:v>
                </c:pt>
                <c:pt idx="2317">
                  <c:v>636</c:v>
                </c:pt>
                <c:pt idx="2318">
                  <c:v>635</c:v>
                </c:pt>
                <c:pt idx="2319">
                  <c:v>636</c:v>
                </c:pt>
                <c:pt idx="2320">
                  <c:v>635</c:v>
                </c:pt>
                <c:pt idx="2321">
                  <c:v>636</c:v>
                </c:pt>
                <c:pt idx="2322">
                  <c:v>636</c:v>
                </c:pt>
                <c:pt idx="2323">
                  <c:v>635</c:v>
                </c:pt>
                <c:pt idx="2324">
                  <c:v>636</c:v>
                </c:pt>
                <c:pt idx="2325">
                  <c:v>635</c:v>
                </c:pt>
                <c:pt idx="2326">
                  <c:v>635</c:v>
                </c:pt>
                <c:pt idx="2327">
                  <c:v>636</c:v>
                </c:pt>
                <c:pt idx="2328">
                  <c:v>636</c:v>
                </c:pt>
                <c:pt idx="2329">
                  <c:v>636</c:v>
                </c:pt>
                <c:pt idx="2330">
                  <c:v>636</c:v>
                </c:pt>
                <c:pt idx="2331">
                  <c:v>635</c:v>
                </c:pt>
                <c:pt idx="2332">
                  <c:v>635</c:v>
                </c:pt>
                <c:pt idx="2333">
                  <c:v>635</c:v>
                </c:pt>
                <c:pt idx="2334">
                  <c:v>634</c:v>
                </c:pt>
                <c:pt idx="2335">
                  <c:v>635</c:v>
                </c:pt>
                <c:pt idx="2336">
                  <c:v>634</c:v>
                </c:pt>
                <c:pt idx="2337">
                  <c:v>635</c:v>
                </c:pt>
                <c:pt idx="2338">
                  <c:v>635</c:v>
                </c:pt>
                <c:pt idx="2339">
                  <c:v>633</c:v>
                </c:pt>
                <c:pt idx="2340">
                  <c:v>636</c:v>
                </c:pt>
                <c:pt idx="2341">
                  <c:v>635</c:v>
                </c:pt>
                <c:pt idx="2342">
                  <c:v>634</c:v>
                </c:pt>
                <c:pt idx="2343">
                  <c:v>635</c:v>
                </c:pt>
                <c:pt idx="2344">
                  <c:v>635</c:v>
                </c:pt>
                <c:pt idx="2345">
                  <c:v>633</c:v>
                </c:pt>
                <c:pt idx="2346">
                  <c:v>635</c:v>
                </c:pt>
                <c:pt idx="2347">
                  <c:v>635</c:v>
                </c:pt>
                <c:pt idx="2348">
                  <c:v>635</c:v>
                </c:pt>
                <c:pt idx="2349">
                  <c:v>635</c:v>
                </c:pt>
                <c:pt idx="2350">
                  <c:v>635</c:v>
                </c:pt>
                <c:pt idx="2351">
                  <c:v>634</c:v>
                </c:pt>
                <c:pt idx="2352">
                  <c:v>634</c:v>
                </c:pt>
                <c:pt idx="2353">
                  <c:v>635</c:v>
                </c:pt>
                <c:pt idx="2354">
                  <c:v>635</c:v>
                </c:pt>
                <c:pt idx="2355">
                  <c:v>633</c:v>
                </c:pt>
                <c:pt idx="2356">
                  <c:v>635</c:v>
                </c:pt>
                <c:pt idx="2357">
                  <c:v>635</c:v>
                </c:pt>
                <c:pt idx="2358">
                  <c:v>635</c:v>
                </c:pt>
                <c:pt idx="2359">
                  <c:v>635</c:v>
                </c:pt>
                <c:pt idx="2360">
                  <c:v>635</c:v>
                </c:pt>
                <c:pt idx="2361">
                  <c:v>635</c:v>
                </c:pt>
                <c:pt idx="2362">
                  <c:v>635</c:v>
                </c:pt>
                <c:pt idx="2363">
                  <c:v>635</c:v>
                </c:pt>
                <c:pt idx="2364">
                  <c:v>634</c:v>
                </c:pt>
                <c:pt idx="2365">
                  <c:v>635</c:v>
                </c:pt>
                <c:pt idx="2366">
                  <c:v>635</c:v>
                </c:pt>
                <c:pt idx="2367">
                  <c:v>634</c:v>
                </c:pt>
                <c:pt idx="2368">
                  <c:v>635</c:v>
                </c:pt>
                <c:pt idx="2369">
                  <c:v>635</c:v>
                </c:pt>
                <c:pt idx="2370">
                  <c:v>635</c:v>
                </c:pt>
                <c:pt idx="2371">
                  <c:v>634</c:v>
                </c:pt>
                <c:pt idx="2372">
                  <c:v>636</c:v>
                </c:pt>
                <c:pt idx="2373">
                  <c:v>635</c:v>
                </c:pt>
                <c:pt idx="2374">
                  <c:v>634</c:v>
                </c:pt>
                <c:pt idx="2375">
                  <c:v>635</c:v>
                </c:pt>
                <c:pt idx="2376">
                  <c:v>634</c:v>
                </c:pt>
                <c:pt idx="2377">
                  <c:v>635</c:v>
                </c:pt>
                <c:pt idx="2378">
                  <c:v>634</c:v>
                </c:pt>
                <c:pt idx="2379">
                  <c:v>634</c:v>
                </c:pt>
                <c:pt idx="2380">
                  <c:v>635</c:v>
                </c:pt>
                <c:pt idx="2381">
                  <c:v>634</c:v>
                </c:pt>
                <c:pt idx="2382">
                  <c:v>634</c:v>
                </c:pt>
                <c:pt idx="2383">
                  <c:v>634</c:v>
                </c:pt>
                <c:pt idx="2384">
                  <c:v>635</c:v>
                </c:pt>
                <c:pt idx="2385">
                  <c:v>635</c:v>
                </c:pt>
                <c:pt idx="2386">
                  <c:v>634</c:v>
                </c:pt>
                <c:pt idx="2387">
                  <c:v>633</c:v>
                </c:pt>
                <c:pt idx="2388">
                  <c:v>635</c:v>
                </c:pt>
                <c:pt idx="2389">
                  <c:v>634</c:v>
                </c:pt>
                <c:pt idx="2390">
                  <c:v>633</c:v>
                </c:pt>
                <c:pt idx="2391">
                  <c:v>636</c:v>
                </c:pt>
                <c:pt idx="2392">
                  <c:v>634</c:v>
                </c:pt>
                <c:pt idx="2393">
                  <c:v>634</c:v>
                </c:pt>
                <c:pt idx="2394">
                  <c:v>635</c:v>
                </c:pt>
                <c:pt idx="2395">
                  <c:v>634</c:v>
                </c:pt>
                <c:pt idx="2396">
                  <c:v>635</c:v>
                </c:pt>
                <c:pt idx="2397">
                  <c:v>635</c:v>
                </c:pt>
                <c:pt idx="2398">
                  <c:v>633</c:v>
                </c:pt>
                <c:pt idx="2399">
                  <c:v>635</c:v>
                </c:pt>
                <c:pt idx="2400">
                  <c:v>635</c:v>
                </c:pt>
                <c:pt idx="2401">
                  <c:v>634</c:v>
                </c:pt>
                <c:pt idx="2402">
                  <c:v>633</c:v>
                </c:pt>
                <c:pt idx="2403">
                  <c:v>633</c:v>
                </c:pt>
                <c:pt idx="2404">
                  <c:v>634</c:v>
                </c:pt>
                <c:pt idx="2405">
                  <c:v>634</c:v>
                </c:pt>
                <c:pt idx="2406">
                  <c:v>634</c:v>
                </c:pt>
                <c:pt idx="2407">
                  <c:v>634</c:v>
                </c:pt>
                <c:pt idx="2408">
                  <c:v>634</c:v>
                </c:pt>
                <c:pt idx="2409">
                  <c:v>633</c:v>
                </c:pt>
                <c:pt idx="2410">
                  <c:v>635</c:v>
                </c:pt>
                <c:pt idx="2411">
                  <c:v>634</c:v>
                </c:pt>
                <c:pt idx="2412">
                  <c:v>634</c:v>
                </c:pt>
                <c:pt idx="2413">
                  <c:v>634</c:v>
                </c:pt>
                <c:pt idx="2414">
                  <c:v>633</c:v>
                </c:pt>
                <c:pt idx="2415">
                  <c:v>632</c:v>
                </c:pt>
                <c:pt idx="2416">
                  <c:v>633</c:v>
                </c:pt>
                <c:pt idx="2417">
                  <c:v>633</c:v>
                </c:pt>
                <c:pt idx="2418">
                  <c:v>631</c:v>
                </c:pt>
                <c:pt idx="2419">
                  <c:v>632</c:v>
                </c:pt>
                <c:pt idx="2420">
                  <c:v>632</c:v>
                </c:pt>
                <c:pt idx="2421">
                  <c:v>631</c:v>
                </c:pt>
                <c:pt idx="2422">
                  <c:v>632</c:v>
                </c:pt>
                <c:pt idx="2423">
                  <c:v>632</c:v>
                </c:pt>
                <c:pt idx="2424">
                  <c:v>631</c:v>
                </c:pt>
                <c:pt idx="2425">
                  <c:v>630</c:v>
                </c:pt>
                <c:pt idx="2426">
                  <c:v>632</c:v>
                </c:pt>
                <c:pt idx="2427">
                  <c:v>630</c:v>
                </c:pt>
                <c:pt idx="2428">
                  <c:v>631</c:v>
                </c:pt>
                <c:pt idx="2429">
                  <c:v>632</c:v>
                </c:pt>
                <c:pt idx="2430">
                  <c:v>631</c:v>
                </c:pt>
                <c:pt idx="2431">
                  <c:v>631</c:v>
                </c:pt>
                <c:pt idx="2432">
                  <c:v>631</c:v>
                </c:pt>
                <c:pt idx="2433">
                  <c:v>632</c:v>
                </c:pt>
                <c:pt idx="2434">
                  <c:v>631</c:v>
                </c:pt>
                <c:pt idx="2435">
                  <c:v>631</c:v>
                </c:pt>
                <c:pt idx="2436">
                  <c:v>632</c:v>
                </c:pt>
                <c:pt idx="2437">
                  <c:v>631</c:v>
                </c:pt>
                <c:pt idx="2438">
                  <c:v>631</c:v>
                </c:pt>
                <c:pt idx="2439">
                  <c:v>632</c:v>
                </c:pt>
                <c:pt idx="2440">
                  <c:v>630</c:v>
                </c:pt>
                <c:pt idx="2441">
                  <c:v>632</c:v>
                </c:pt>
                <c:pt idx="2442">
                  <c:v>632</c:v>
                </c:pt>
                <c:pt idx="2443">
                  <c:v>631</c:v>
                </c:pt>
                <c:pt idx="2444">
                  <c:v>633</c:v>
                </c:pt>
                <c:pt idx="2445">
                  <c:v>634</c:v>
                </c:pt>
                <c:pt idx="2446">
                  <c:v>632</c:v>
                </c:pt>
                <c:pt idx="2447">
                  <c:v>633</c:v>
                </c:pt>
                <c:pt idx="2448">
                  <c:v>633</c:v>
                </c:pt>
                <c:pt idx="2449">
                  <c:v>631</c:v>
                </c:pt>
                <c:pt idx="2450">
                  <c:v>632</c:v>
                </c:pt>
                <c:pt idx="2451">
                  <c:v>632</c:v>
                </c:pt>
                <c:pt idx="2452">
                  <c:v>633</c:v>
                </c:pt>
                <c:pt idx="2453">
                  <c:v>633</c:v>
                </c:pt>
                <c:pt idx="2454">
                  <c:v>632</c:v>
                </c:pt>
                <c:pt idx="2455">
                  <c:v>633</c:v>
                </c:pt>
                <c:pt idx="2456">
                  <c:v>632</c:v>
                </c:pt>
                <c:pt idx="2457">
                  <c:v>632</c:v>
                </c:pt>
                <c:pt idx="2458">
                  <c:v>633</c:v>
                </c:pt>
                <c:pt idx="2459">
                  <c:v>631</c:v>
                </c:pt>
                <c:pt idx="2460">
                  <c:v>632</c:v>
                </c:pt>
                <c:pt idx="2461">
                  <c:v>633</c:v>
                </c:pt>
                <c:pt idx="2462">
                  <c:v>630</c:v>
                </c:pt>
                <c:pt idx="2463">
                  <c:v>633</c:v>
                </c:pt>
                <c:pt idx="2464">
                  <c:v>635</c:v>
                </c:pt>
                <c:pt idx="2465">
                  <c:v>632</c:v>
                </c:pt>
                <c:pt idx="2466">
                  <c:v>633</c:v>
                </c:pt>
                <c:pt idx="2467">
                  <c:v>633</c:v>
                </c:pt>
                <c:pt idx="2468">
                  <c:v>633</c:v>
                </c:pt>
                <c:pt idx="2469">
                  <c:v>632</c:v>
                </c:pt>
                <c:pt idx="2470">
                  <c:v>632</c:v>
                </c:pt>
                <c:pt idx="2471">
                  <c:v>633</c:v>
                </c:pt>
                <c:pt idx="2472">
                  <c:v>632</c:v>
                </c:pt>
                <c:pt idx="2473">
                  <c:v>632</c:v>
                </c:pt>
                <c:pt idx="2474">
                  <c:v>633</c:v>
                </c:pt>
                <c:pt idx="2475">
                  <c:v>633</c:v>
                </c:pt>
                <c:pt idx="2476">
                  <c:v>633</c:v>
                </c:pt>
                <c:pt idx="2477">
                  <c:v>633</c:v>
                </c:pt>
                <c:pt idx="2478">
                  <c:v>632</c:v>
                </c:pt>
                <c:pt idx="2479">
                  <c:v>633</c:v>
                </c:pt>
                <c:pt idx="2480">
                  <c:v>634</c:v>
                </c:pt>
                <c:pt idx="2481">
                  <c:v>632</c:v>
                </c:pt>
                <c:pt idx="2482">
                  <c:v>633</c:v>
                </c:pt>
                <c:pt idx="2483">
                  <c:v>633</c:v>
                </c:pt>
                <c:pt idx="2484">
                  <c:v>633</c:v>
                </c:pt>
                <c:pt idx="2485">
                  <c:v>633</c:v>
                </c:pt>
                <c:pt idx="2486">
                  <c:v>633</c:v>
                </c:pt>
                <c:pt idx="2487">
                  <c:v>634</c:v>
                </c:pt>
                <c:pt idx="2488">
                  <c:v>631</c:v>
                </c:pt>
                <c:pt idx="2489">
                  <c:v>633</c:v>
                </c:pt>
                <c:pt idx="2490">
                  <c:v>633</c:v>
                </c:pt>
                <c:pt idx="2491">
                  <c:v>633</c:v>
                </c:pt>
                <c:pt idx="2492">
                  <c:v>633</c:v>
                </c:pt>
                <c:pt idx="2493">
                  <c:v>633</c:v>
                </c:pt>
                <c:pt idx="2494">
                  <c:v>632</c:v>
                </c:pt>
                <c:pt idx="2495">
                  <c:v>634</c:v>
                </c:pt>
                <c:pt idx="2496">
                  <c:v>634</c:v>
                </c:pt>
                <c:pt idx="2497">
                  <c:v>634</c:v>
                </c:pt>
                <c:pt idx="2498">
                  <c:v>633</c:v>
                </c:pt>
                <c:pt idx="2499">
                  <c:v>634</c:v>
                </c:pt>
                <c:pt idx="2500">
                  <c:v>633</c:v>
                </c:pt>
                <c:pt idx="2501">
                  <c:v>633</c:v>
                </c:pt>
                <c:pt idx="2502">
                  <c:v>633</c:v>
                </c:pt>
                <c:pt idx="2503">
                  <c:v>634</c:v>
                </c:pt>
                <c:pt idx="2504">
                  <c:v>632</c:v>
                </c:pt>
                <c:pt idx="2505">
                  <c:v>634</c:v>
                </c:pt>
                <c:pt idx="2506">
                  <c:v>635</c:v>
                </c:pt>
                <c:pt idx="2507">
                  <c:v>634</c:v>
                </c:pt>
                <c:pt idx="2508">
                  <c:v>635</c:v>
                </c:pt>
                <c:pt idx="2509">
                  <c:v>634</c:v>
                </c:pt>
                <c:pt idx="2510">
                  <c:v>634</c:v>
                </c:pt>
                <c:pt idx="2511">
                  <c:v>635</c:v>
                </c:pt>
                <c:pt idx="2512">
                  <c:v>635</c:v>
                </c:pt>
                <c:pt idx="2513">
                  <c:v>633</c:v>
                </c:pt>
                <c:pt idx="2514">
                  <c:v>634</c:v>
                </c:pt>
                <c:pt idx="2515">
                  <c:v>633</c:v>
                </c:pt>
                <c:pt idx="2516">
                  <c:v>634</c:v>
                </c:pt>
                <c:pt idx="2517">
                  <c:v>635</c:v>
                </c:pt>
                <c:pt idx="2518">
                  <c:v>633</c:v>
                </c:pt>
                <c:pt idx="2519">
                  <c:v>634</c:v>
                </c:pt>
                <c:pt idx="2520">
                  <c:v>633</c:v>
                </c:pt>
                <c:pt idx="2521">
                  <c:v>633</c:v>
                </c:pt>
                <c:pt idx="2522">
                  <c:v>633</c:v>
                </c:pt>
                <c:pt idx="2523">
                  <c:v>632</c:v>
                </c:pt>
                <c:pt idx="2524">
                  <c:v>633</c:v>
                </c:pt>
                <c:pt idx="2525">
                  <c:v>632</c:v>
                </c:pt>
                <c:pt idx="2526">
                  <c:v>631</c:v>
                </c:pt>
                <c:pt idx="2527">
                  <c:v>633</c:v>
                </c:pt>
                <c:pt idx="2528">
                  <c:v>634</c:v>
                </c:pt>
                <c:pt idx="2529">
                  <c:v>632</c:v>
                </c:pt>
                <c:pt idx="2530">
                  <c:v>633</c:v>
                </c:pt>
                <c:pt idx="2531">
                  <c:v>633</c:v>
                </c:pt>
                <c:pt idx="2532">
                  <c:v>632</c:v>
                </c:pt>
                <c:pt idx="2533">
                  <c:v>632</c:v>
                </c:pt>
                <c:pt idx="2534">
                  <c:v>632</c:v>
                </c:pt>
                <c:pt idx="2535">
                  <c:v>632</c:v>
                </c:pt>
                <c:pt idx="2536">
                  <c:v>633</c:v>
                </c:pt>
                <c:pt idx="2537">
                  <c:v>632</c:v>
                </c:pt>
                <c:pt idx="2538">
                  <c:v>633</c:v>
                </c:pt>
                <c:pt idx="2539">
                  <c:v>633</c:v>
                </c:pt>
                <c:pt idx="2540">
                  <c:v>633</c:v>
                </c:pt>
                <c:pt idx="2541">
                  <c:v>632</c:v>
                </c:pt>
                <c:pt idx="2542">
                  <c:v>632</c:v>
                </c:pt>
                <c:pt idx="2543">
                  <c:v>633</c:v>
                </c:pt>
                <c:pt idx="2544">
                  <c:v>633</c:v>
                </c:pt>
                <c:pt idx="2545">
                  <c:v>632</c:v>
                </c:pt>
                <c:pt idx="2546">
                  <c:v>634</c:v>
                </c:pt>
                <c:pt idx="2547">
                  <c:v>634</c:v>
                </c:pt>
                <c:pt idx="2548">
                  <c:v>633</c:v>
                </c:pt>
                <c:pt idx="2549">
                  <c:v>634</c:v>
                </c:pt>
                <c:pt idx="2550">
                  <c:v>634</c:v>
                </c:pt>
                <c:pt idx="2551">
                  <c:v>633</c:v>
                </c:pt>
                <c:pt idx="2552">
                  <c:v>633</c:v>
                </c:pt>
                <c:pt idx="2553">
                  <c:v>634</c:v>
                </c:pt>
                <c:pt idx="2554">
                  <c:v>632</c:v>
                </c:pt>
                <c:pt idx="2555">
                  <c:v>632</c:v>
                </c:pt>
                <c:pt idx="2556">
                  <c:v>632</c:v>
                </c:pt>
                <c:pt idx="2557">
                  <c:v>631</c:v>
                </c:pt>
                <c:pt idx="2558">
                  <c:v>632</c:v>
                </c:pt>
                <c:pt idx="2559">
                  <c:v>633</c:v>
                </c:pt>
                <c:pt idx="2560">
                  <c:v>632</c:v>
                </c:pt>
                <c:pt idx="2561">
                  <c:v>632</c:v>
                </c:pt>
                <c:pt idx="2562">
                  <c:v>633</c:v>
                </c:pt>
                <c:pt idx="2563">
                  <c:v>632</c:v>
                </c:pt>
                <c:pt idx="2564">
                  <c:v>632</c:v>
                </c:pt>
                <c:pt idx="2565">
                  <c:v>633</c:v>
                </c:pt>
                <c:pt idx="2566">
                  <c:v>633</c:v>
                </c:pt>
                <c:pt idx="2567">
                  <c:v>633</c:v>
                </c:pt>
                <c:pt idx="2568">
                  <c:v>632</c:v>
                </c:pt>
                <c:pt idx="2569">
                  <c:v>633</c:v>
                </c:pt>
                <c:pt idx="2570">
                  <c:v>633</c:v>
                </c:pt>
                <c:pt idx="2571">
                  <c:v>633</c:v>
                </c:pt>
                <c:pt idx="2572">
                  <c:v>633</c:v>
                </c:pt>
                <c:pt idx="2573">
                  <c:v>633</c:v>
                </c:pt>
                <c:pt idx="2574">
                  <c:v>632</c:v>
                </c:pt>
                <c:pt idx="2575">
                  <c:v>634</c:v>
                </c:pt>
                <c:pt idx="2576">
                  <c:v>633</c:v>
                </c:pt>
                <c:pt idx="2577">
                  <c:v>632</c:v>
                </c:pt>
                <c:pt idx="2578">
                  <c:v>634</c:v>
                </c:pt>
                <c:pt idx="2579">
                  <c:v>632</c:v>
                </c:pt>
                <c:pt idx="2580">
                  <c:v>632</c:v>
                </c:pt>
                <c:pt idx="2581">
                  <c:v>634</c:v>
                </c:pt>
                <c:pt idx="2582">
                  <c:v>633</c:v>
                </c:pt>
                <c:pt idx="2583">
                  <c:v>633</c:v>
                </c:pt>
                <c:pt idx="2584">
                  <c:v>633</c:v>
                </c:pt>
                <c:pt idx="2585">
                  <c:v>633</c:v>
                </c:pt>
                <c:pt idx="2586">
                  <c:v>633</c:v>
                </c:pt>
                <c:pt idx="2587">
                  <c:v>634</c:v>
                </c:pt>
                <c:pt idx="2588">
                  <c:v>633</c:v>
                </c:pt>
                <c:pt idx="2589">
                  <c:v>633</c:v>
                </c:pt>
                <c:pt idx="2590">
                  <c:v>633</c:v>
                </c:pt>
                <c:pt idx="2591">
                  <c:v>634</c:v>
                </c:pt>
                <c:pt idx="2592">
                  <c:v>633</c:v>
                </c:pt>
                <c:pt idx="2593">
                  <c:v>632</c:v>
                </c:pt>
                <c:pt idx="2594">
                  <c:v>633</c:v>
                </c:pt>
                <c:pt idx="2595">
                  <c:v>633</c:v>
                </c:pt>
                <c:pt idx="2596">
                  <c:v>633</c:v>
                </c:pt>
                <c:pt idx="2597">
                  <c:v>634</c:v>
                </c:pt>
                <c:pt idx="2598">
                  <c:v>633</c:v>
                </c:pt>
                <c:pt idx="2599">
                  <c:v>632</c:v>
                </c:pt>
                <c:pt idx="2600">
                  <c:v>633</c:v>
                </c:pt>
                <c:pt idx="2601">
                  <c:v>633</c:v>
                </c:pt>
                <c:pt idx="2602">
                  <c:v>633</c:v>
                </c:pt>
                <c:pt idx="2603">
                  <c:v>634</c:v>
                </c:pt>
                <c:pt idx="2604">
                  <c:v>633</c:v>
                </c:pt>
                <c:pt idx="2605">
                  <c:v>633</c:v>
                </c:pt>
                <c:pt idx="2606">
                  <c:v>634</c:v>
                </c:pt>
                <c:pt idx="2607">
                  <c:v>634</c:v>
                </c:pt>
                <c:pt idx="2608">
                  <c:v>633</c:v>
                </c:pt>
                <c:pt idx="2609">
                  <c:v>633</c:v>
                </c:pt>
                <c:pt idx="2610">
                  <c:v>633</c:v>
                </c:pt>
                <c:pt idx="2611">
                  <c:v>633</c:v>
                </c:pt>
                <c:pt idx="2612">
                  <c:v>633</c:v>
                </c:pt>
                <c:pt idx="2613">
                  <c:v>634</c:v>
                </c:pt>
                <c:pt idx="2614">
                  <c:v>633</c:v>
                </c:pt>
                <c:pt idx="2615">
                  <c:v>633</c:v>
                </c:pt>
                <c:pt idx="2616">
                  <c:v>633</c:v>
                </c:pt>
                <c:pt idx="2617">
                  <c:v>634</c:v>
                </c:pt>
                <c:pt idx="2618">
                  <c:v>633</c:v>
                </c:pt>
                <c:pt idx="2619">
                  <c:v>633</c:v>
                </c:pt>
                <c:pt idx="2620">
                  <c:v>634</c:v>
                </c:pt>
                <c:pt idx="2621">
                  <c:v>632</c:v>
                </c:pt>
                <c:pt idx="2622">
                  <c:v>634</c:v>
                </c:pt>
                <c:pt idx="2623">
                  <c:v>634</c:v>
                </c:pt>
                <c:pt idx="2624">
                  <c:v>633</c:v>
                </c:pt>
                <c:pt idx="2625">
                  <c:v>633</c:v>
                </c:pt>
                <c:pt idx="2626">
                  <c:v>634</c:v>
                </c:pt>
                <c:pt idx="2627">
                  <c:v>633</c:v>
                </c:pt>
                <c:pt idx="2628">
                  <c:v>633</c:v>
                </c:pt>
                <c:pt idx="2629">
                  <c:v>634</c:v>
                </c:pt>
                <c:pt idx="2630">
                  <c:v>633</c:v>
                </c:pt>
                <c:pt idx="2631">
                  <c:v>634</c:v>
                </c:pt>
                <c:pt idx="2632">
                  <c:v>633</c:v>
                </c:pt>
                <c:pt idx="2633">
                  <c:v>632</c:v>
                </c:pt>
                <c:pt idx="2634">
                  <c:v>634</c:v>
                </c:pt>
                <c:pt idx="2635">
                  <c:v>634</c:v>
                </c:pt>
                <c:pt idx="2636">
                  <c:v>633</c:v>
                </c:pt>
                <c:pt idx="2637">
                  <c:v>633</c:v>
                </c:pt>
                <c:pt idx="2638">
                  <c:v>634</c:v>
                </c:pt>
                <c:pt idx="2639">
                  <c:v>633</c:v>
                </c:pt>
                <c:pt idx="2640">
                  <c:v>631</c:v>
                </c:pt>
                <c:pt idx="2641">
                  <c:v>631</c:v>
                </c:pt>
                <c:pt idx="2642">
                  <c:v>632</c:v>
                </c:pt>
                <c:pt idx="2643">
                  <c:v>631</c:v>
                </c:pt>
                <c:pt idx="2644">
                  <c:v>630</c:v>
                </c:pt>
                <c:pt idx="2645">
                  <c:v>632</c:v>
                </c:pt>
                <c:pt idx="2646">
                  <c:v>630</c:v>
                </c:pt>
                <c:pt idx="2647">
                  <c:v>630</c:v>
                </c:pt>
                <c:pt idx="2648">
                  <c:v>632</c:v>
                </c:pt>
                <c:pt idx="2649">
                  <c:v>631</c:v>
                </c:pt>
                <c:pt idx="2650">
                  <c:v>631</c:v>
                </c:pt>
                <c:pt idx="2651">
                  <c:v>630</c:v>
                </c:pt>
                <c:pt idx="2652">
                  <c:v>629</c:v>
                </c:pt>
                <c:pt idx="2653">
                  <c:v>630</c:v>
                </c:pt>
                <c:pt idx="2654">
                  <c:v>631</c:v>
                </c:pt>
                <c:pt idx="2655">
                  <c:v>631</c:v>
                </c:pt>
                <c:pt idx="2656">
                  <c:v>631</c:v>
                </c:pt>
                <c:pt idx="2657">
                  <c:v>630</c:v>
                </c:pt>
                <c:pt idx="2658">
                  <c:v>631</c:v>
                </c:pt>
                <c:pt idx="2659">
                  <c:v>630</c:v>
                </c:pt>
                <c:pt idx="2660">
                  <c:v>630</c:v>
                </c:pt>
                <c:pt idx="2661">
                  <c:v>631</c:v>
                </c:pt>
                <c:pt idx="2662">
                  <c:v>630</c:v>
                </c:pt>
                <c:pt idx="2663">
                  <c:v>630</c:v>
                </c:pt>
                <c:pt idx="2664">
                  <c:v>631</c:v>
                </c:pt>
                <c:pt idx="2665">
                  <c:v>631</c:v>
                </c:pt>
                <c:pt idx="2666">
                  <c:v>631</c:v>
                </c:pt>
                <c:pt idx="2667">
                  <c:v>631</c:v>
                </c:pt>
                <c:pt idx="2668">
                  <c:v>630</c:v>
                </c:pt>
                <c:pt idx="2669">
                  <c:v>631</c:v>
                </c:pt>
                <c:pt idx="2670">
                  <c:v>631</c:v>
                </c:pt>
                <c:pt idx="2671">
                  <c:v>630</c:v>
                </c:pt>
                <c:pt idx="2672">
                  <c:v>630</c:v>
                </c:pt>
                <c:pt idx="2673">
                  <c:v>631</c:v>
                </c:pt>
                <c:pt idx="2674">
                  <c:v>630</c:v>
                </c:pt>
                <c:pt idx="2675">
                  <c:v>631</c:v>
                </c:pt>
                <c:pt idx="2676">
                  <c:v>632</c:v>
                </c:pt>
                <c:pt idx="2677">
                  <c:v>631</c:v>
                </c:pt>
                <c:pt idx="2678">
                  <c:v>631</c:v>
                </c:pt>
                <c:pt idx="2679">
                  <c:v>631</c:v>
                </c:pt>
                <c:pt idx="2680">
                  <c:v>631</c:v>
                </c:pt>
                <c:pt idx="2681">
                  <c:v>631</c:v>
                </c:pt>
                <c:pt idx="2682">
                  <c:v>631</c:v>
                </c:pt>
                <c:pt idx="2683">
                  <c:v>631</c:v>
                </c:pt>
                <c:pt idx="2684">
                  <c:v>630</c:v>
                </c:pt>
                <c:pt idx="2685">
                  <c:v>629</c:v>
                </c:pt>
                <c:pt idx="2686">
                  <c:v>631</c:v>
                </c:pt>
                <c:pt idx="2687">
                  <c:v>631</c:v>
                </c:pt>
                <c:pt idx="2688">
                  <c:v>631</c:v>
                </c:pt>
                <c:pt idx="2689">
                  <c:v>631</c:v>
                </c:pt>
                <c:pt idx="2690">
                  <c:v>631</c:v>
                </c:pt>
                <c:pt idx="2691">
                  <c:v>631</c:v>
                </c:pt>
                <c:pt idx="2692">
                  <c:v>629</c:v>
                </c:pt>
                <c:pt idx="2693">
                  <c:v>632</c:v>
                </c:pt>
                <c:pt idx="2694">
                  <c:v>630</c:v>
                </c:pt>
                <c:pt idx="2695">
                  <c:v>631</c:v>
                </c:pt>
                <c:pt idx="2696">
                  <c:v>631</c:v>
                </c:pt>
                <c:pt idx="2697">
                  <c:v>631</c:v>
                </c:pt>
                <c:pt idx="2698">
                  <c:v>632</c:v>
                </c:pt>
                <c:pt idx="2699">
                  <c:v>631</c:v>
                </c:pt>
                <c:pt idx="2700">
                  <c:v>630</c:v>
                </c:pt>
                <c:pt idx="2701">
                  <c:v>631</c:v>
                </c:pt>
                <c:pt idx="2702">
                  <c:v>632</c:v>
                </c:pt>
                <c:pt idx="2703">
                  <c:v>630</c:v>
                </c:pt>
                <c:pt idx="2704">
                  <c:v>632</c:v>
                </c:pt>
                <c:pt idx="2705">
                  <c:v>631</c:v>
                </c:pt>
                <c:pt idx="2706">
                  <c:v>631</c:v>
                </c:pt>
                <c:pt idx="2707">
                  <c:v>631</c:v>
                </c:pt>
                <c:pt idx="2708">
                  <c:v>631</c:v>
                </c:pt>
                <c:pt idx="2709">
                  <c:v>632</c:v>
                </c:pt>
                <c:pt idx="2710">
                  <c:v>631</c:v>
                </c:pt>
                <c:pt idx="2711">
                  <c:v>631</c:v>
                </c:pt>
                <c:pt idx="2712">
                  <c:v>631</c:v>
                </c:pt>
                <c:pt idx="2713">
                  <c:v>630</c:v>
                </c:pt>
                <c:pt idx="2714">
                  <c:v>632</c:v>
                </c:pt>
                <c:pt idx="2715">
                  <c:v>631</c:v>
                </c:pt>
                <c:pt idx="2716">
                  <c:v>629</c:v>
                </c:pt>
                <c:pt idx="2717">
                  <c:v>631</c:v>
                </c:pt>
                <c:pt idx="2718">
                  <c:v>632</c:v>
                </c:pt>
                <c:pt idx="2719">
                  <c:v>632</c:v>
                </c:pt>
                <c:pt idx="2720">
                  <c:v>631</c:v>
                </c:pt>
                <c:pt idx="2721">
                  <c:v>632</c:v>
                </c:pt>
                <c:pt idx="2722">
                  <c:v>630</c:v>
                </c:pt>
                <c:pt idx="2723">
                  <c:v>631</c:v>
                </c:pt>
                <c:pt idx="2724">
                  <c:v>631</c:v>
                </c:pt>
                <c:pt idx="2725">
                  <c:v>631</c:v>
                </c:pt>
                <c:pt idx="2726">
                  <c:v>631</c:v>
                </c:pt>
                <c:pt idx="2727">
                  <c:v>631</c:v>
                </c:pt>
                <c:pt idx="2728">
                  <c:v>631</c:v>
                </c:pt>
                <c:pt idx="2729">
                  <c:v>631</c:v>
                </c:pt>
                <c:pt idx="2730">
                  <c:v>632</c:v>
                </c:pt>
                <c:pt idx="2731">
                  <c:v>631</c:v>
                </c:pt>
                <c:pt idx="2732">
                  <c:v>631</c:v>
                </c:pt>
                <c:pt idx="2733">
                  <c:v>631</c:v>
                </c:pt>
                <c:pt idx="2734">
                  <c:v>631</c:v>
                </c:pt>
                <c:pt idx="2735">
                  <c:v>630</c:v>
                </c:pt>
                <c:pt idx="2736">
                  <c:v>631</c:v>
                </c:pt>
                <c:pt idx="2737">
                  <c:v>631</c:v>
                </c:pt>
                <c:pt idx="2738">
                  <c:v>630</c:v>
                </c:pt>
                <c:pt idx="2739">
                  <c:v>631</c:v>
                </c:pt>
                <c:pt idx="2740">
                  <c:v>631</c:v>
                </c:pt>
                <c:pt idx="2741">
                  <c:v>632</c:v>
                </c:pt>
                <c:pt idx="2742">
                  <c:v>632</c:v>
                </c:pt>
                <c:pt idx="2743">
                  <c:v>632</c:v>
                </c:pt>
                <c:pt idx="2744">
                  <c:v>632</c:v>
                </c:pt>
                <c:pt idx="2745">
                  <c:v>632</c:v>
                </c:pt>
                <c:pt idx="2746">
                  <c:v>633</c:v>
                </c:pt>
                <c:pt idx="2747">
                  <c:v>631</c:v>
                </c:pt>
                <c:pt idx="2748">
                  <c:v>631</c:v>
                </c:pt>
                <c:pt idx="2749">
                  <c:v>632</c:v>
                </c:pt>
                <c:pt idx="2750">
                  <c:v>632</c:v>
                </c:pt>
                <c:pt idx="2751">
                  <c:v>631</c:v>
                </c:pt>
                <c:pt idx="2752">
                  <c:v>632</c:v>
                </c:pt>
                <c:pt idx="2753">
                  <c:v>632</c:v>
                </c:pt>
                <c:pt idx="2754">
                  <c:v>631</c:v>
                </c:pt>
                <c:pt idx="2755">
                  <c:v>631</c:v>
                </c:pt>
                <c:pt idx="2756">
                  <c:v>631</c:v>
                </c:pt>
                <c:pt idx="2757">
                  <c:v>630</c:v>
                </c:pt>
                <c:pt idx="2758">
                  <c:v>630</c:v>
                </c:pt>
                <c:pt idx="2759">
                  <c:v>630</c:v>
                </c:pt>
                <c:pt idx="2760">
                  <c:v>630</c:v>
                </c:pt>
                <c:pt idx="2761">
                  <c:v>631</c:v>
                </c:pt>
                <c:pt idx="2762">
                  <c:v>631</c:v>
                </c:pt>
                <c:pt idx="2763">
                  <c:v>630</c:v>
                </c:pt>
                <c:pt idx="2764">
                  <c:v>630</c:v>
                </c:pt>
                <c:pt idx="2765">
                  <c:v>631</c:v>
                </c:pt>
                <c:pt idx="2766">
                  <c:v>630</c:v>
                </c:pt>
                <c:pt idx="2767">
                  <c:v>630</c:v>
                </c:pt>
                <c:pt idx="2768">
                  <c:v>632</c:v>
                </c:pt>
                <c:pt idx="2769">
                  <c:v>631</c:v>
                </c:pt>
                <c:pt idx="2770">
                  <c:v>631</c:v>
                </c:pt>
                <c:pt idx="2771">
                  <c:v>632</c:v>
                </c:pt>
                <c:pt idx="2772">
                  <c:v>631</c:v>
                </c:pt>
                <c:pt idx="2773">
                  <c:v>631</c:v>
                </c:pt>
                <c:pt idx="2774">
                  <c:v>632</c:v>
                </c:pt>
                <c:pt idx="2775">
                  <c:v>630</c:v>
                </c:pt>
                <c:pt idx="2776">
                  <c:v>631</c:v>
                </c:pt>
                <c:pt idx="2777">
                  <c:v>631</c:v>
                </c:pt>
                <c:pt idx="2778">
                  <c:v>631</c:v>
                </c:pt>
                <c:pt idx="2779">
                  <c:v>631</c:v>
                </c:pt>
                <c:pt idx="2780">
                  <c:v>630</c:v>
                </c:pt>
                <c:pt idx="2781">
                  <c:v>632</c:v>
                </c:pt>
                <c:pt idx="2782">
                  <c:v>631</c:v>
                </c:pt>
                <c:pt idx="2783">
                  <c:v>630</c:v>
                </c:pt>
                <c:pt idx="2784">
                  <c:v>632</c:v>
                </c:pt>
                <c:pt idx="2785">
                  <c:v>631</c:v>
                </c:pt>
                <c:pt idx="2786">
                  <c:v>631</c:v>
                </c:pt>
                <c:pt idx="2787">
                  <c:v>632</c:v>
                </c:pt>
                <c:pt idx="2788">
                  <c:v>630</c:v>
                </c:pt>
                <c:pt idx="2789">
                  <c:v>631</c:v>
                </c:pt>
                <c:pt idx="2790">
                  <c:v>631</c:v>
                </c:pt>
                <c:pt idx="2791">
                  <c:v>630</c:v>
                </c:pt>
                <c:pt idx="2792">
                  <c:v>631</c:v>
                </c:pt>
                <c:pt idx="2793">
                  <c:v>632</c:v>
                </c:pt>
                <c:pt idx="2794">
                  <c:v>631</c:v>
                </c:pt>
                <c:pt idx="2795">
                  <c:v>631</c:v>
                </c:pt>
                <c:pt idx="2796">
                  <c:v>632</c:v>
                </c:pt>
                <c:pt idx="2797">
                  <c:v>631</c:v>
                </c:pt>
                <c:pt idx="2798">
                  <c:v>631</c:v>
                </c:pt>
                <c:pt idx="2799">
                  <c:v>631</c:v>
                </c:pt>
                <c:pt idx="2800">
                  <c:v>631</c:v>
                </c:pt>
                <c:pt idx="2801">
                  <c:v>630</c:v>
                </c:pt>
                <c:pt idx="2802">
                  <c:v>631</c:v>
                </c:pt>
                <c:pt idx="2803">
                  <c:v>631</c:v>
                </c:pt>
                <c:pt idx="2804">
                  <c:v>630</c:v>
                </c:pt>
                <c:pt idx="2805">
                  <c:v>631</c:v>
                </c:pt>
                <c:pt idx="2806">
                  <c:v>631</c:v>
                </c:pt>
                <c:pt idx="2807">
                  <c:v>630</c:v>
                </c:pt>
                <c:pt idx="2808">
                  <c:v>631</c:v>
                </c:pt>
                <c:pt idx="2809">
                  <c:v>632</c:v>
                </c:pt>
                <c:pt idx="2810">
                  <c:v>630</c:v>
                </c:pt>
                <c:pt idx="2811">
                  <c:v>630</c:v>
                </c:pt>
                <c:pt idx="2812">
                  <c:v>631</c:v>
                </c:pt>
                <c:pt idx="2813">
                  <c:v>631</c:v>
                </c:pt>
                <c:pt idx="2814">
                  <c:v>631</c:v>
                </c:pt>
                <c:pt idx="2815">
                  <c:v>632</c:v>
                </c:pt>
                <c:pt idx="2816">
                  <c:v>632</c:v>
                </c:pt>
                <c:pt idx="2817">
                  <c:v>632</c:v>
                </c:pt>
                <c:pt idx="2818">
                  <c:v>633</c:v>
                </c:pt>
                <c:pt idx="2819">
                  <c:v>633</c:v>
                </c:pt>
                <c:pt idx="2820">
                  <c:v>633</c:v>
                </c:pt>
                <c:pt idx="2821">
                  <c:v>634</c:v>
                </c:pt>
                <c:pt idx="2822">
                  <c:v>632</c:v>
                </c:pt>
                <c:pt idx="2823">
                  <c:v>632</c:v>
                </c:pt>
                <c:pt idx="2824">
                  <c:v>634</c:v>
                </c:pt>
                <c:pt idx="2825">
                  <c:v>633</c:v>
                </c:pt>
                <c:pt idx="2826">
                  <c:v>633</c:v>
                </c:pt>
                <c:pt idx="2827">
                  <c:v>634</c:v>
                </c:pt>
                <c:pt idx="2828">
                  <c:v>633</c:v>
                </c:pt>
                <c:pt idx="2829">
                  <c:v>633</c:v>
                </c:pt>
                <c:pt idx="2830">
                  <c:v>634</c:v>
                </c:pt>
                <c:pt idx="2831">
                  <c:v>633</c:v>
                </c:pt>
                <c:pt idx="2832">
                  <c:v>633</c:v>
                </c:pt>
                <c:pt idx="2833">
                  <c:v>635</c:v>
                </c:pt>
                <c:pt idx="2834">
                  <c:v>634</c:v>
                </c:pt>
                <c:pt idx="2835">
                  <c:v>634</c:v>
                </c:pt>
                <c:pt idx="2836">
                  <c:v>634</c:v>
                </c:pt>
                <c:pt idx="2837">
                  <c:v>634</c:v>
                </c:pt>
                <c:pt idx="2838">
                  <c:v>634</c:v>
                </c:pt>
                <c:pt idx="2839">
                  <c:v>633</c:v>
                </c:pt>
                <c:pt idx="2840">
                  <c:v>634</c:v>
                </c:pt>
                <c:pt idx="2841">
                  <c:v>634</c:v>
                </c:pt>
                <c:pt idx="2842">
                  <c:v>633</c:v>
                </c:pt>
                <c:pt idx="2843">
                  <c:v>634</c:v>
                </c:pt>
                <c:pt idx="2844">
                  <c:v>632</c:v>
                </c:pt>
                <c:pt idx="2845">
                  <c:v>632</c:v>
                </c:pt>
                <c:pt idx="2846">
                  <c:v>634</c:v>
                </c:pt>
                <c:pt idx="2847">
                  <c:v>632</c:v>
                </c:pt>
                <c:pt idx="2848">
                  <c:v>634</c:v>
                </c:pt>
                <c:pt idx="2849">
                  <c:v>634</c:v>
                </c:pt>
                <c:pt idx="2850">
                  <c:v>633</c:v>
                </c:pt>
                <c:pt idx="2851">
                  <c:v>633</c:v>
                </c:pt>
                <c:pt idx="2852">
                  <c:v>634</c:v>
                </c:pt>
                <c:pt idx="2853">
                  <c:v>633</c:v>
                </c:pt>
                <c:pt idx="2854">
                  <c:v>633</c:v>
                </c:pt>
                <c:pt idx="2855">
                  <c:v>634</c:v>
                </c:pt>
                <c:pt idx="2856">
                  <c:v>634</c:v>
                </c:pt>
                <c:pt idx="2857">
                  <c:v>634</c:v>
                </c:pt>
                <c:pt idx="2858">
                  <c:v>634</c:v>
                </c:pt>
                <c:pt idx="2859">
                  <c:v>634</c:v>
                </c:pt>
                <c:pt idx="2860">
                  <c:v>633</c:v>
                </c:pt>
                <c:pt idx="2861">
                  <c:v>633</c:v>
                </c:pt>
                <c:pt idx="2862">
                  <c:v>634</c:v>
                </c:pt>
                <c:pt idx="2863">
                  <c:v>633</c:v>
                </c:pt>
                <c:pt idx="2864">
                  <c:v>634</c:v>
                </c:pt>
                <c:pt idx="2865">
                  <c:v>634</c:v>
                </c:pt>
                <c:pt idx="2866">
                  <c:v>634</c:v>
                </c:pt>
                <c:pt idx="2867">
                  <c:v>634</c:v>
                </c:pt>
                <c:pt idx="2868">
                  <c:v>635</c:v>
                </c:pt>
                <c:pt idx="2869">
                  <c:v>634</c:v>
                </c:pt>
                <c:pt idx="2870">
                  <c:v>634</c:v>
                </c:pt>
                <c:pt idx="2871">
                  <c:v>634</c:v>
                </c:pt>
                <c:pt idx="2872">
                  <c:v>634</c:v>
                </c:pt>
                <c:pt idx="2873">
                  <c:v>633</c:v>
                </c:pt>
                <c:pt idx="2874">
                  <c:v>633</c:v>
                </c:pt>
                <c:pt idx="2875">
                  <c:v>632</c:v>
                </c:pt>
                <c:pt idx="2876">
                  <c:v>631</c:v>
                </c:pt>
                <c:pt idx="2877">
                  <c:v>631</c:v>
                </c:pt>
                <c:pt idx="2878">
                  <c:v>630</c:v>
                </c:pt>
                <c:pt idx="2879">
                  <c:v>630</c:v>
                </c:pt>
                <c:pt idx="2880">
                  <c:v>630</c:v>
                </c:pt>
                <c:pt idx="2881">
                  <c:v>630</c:v>
                </c:pt>
                <c:pt idx="2882">
                  <c:v>629</c:v>
                </c:pt>
                <c:pt idx="2883">
                  <c:v>630</c:v>
                </c:pt>
                <c:pt idx="2884">
                  <c:v>630</c:v>
                </c:pt>
                <c:pt idx="2885">
                  <c:v>629</c:v>
                </c:pt>
                <c:pt idx="2886">
                  <c:v>630</c:v>
                </c:pt>
                <c:pt idx="2887">
                  <c:v>629</c:v>
                </c:pt>
                <c:pt idx="2888">
                  <c:v>630</c:v>
                </c:pt>
                <c:pt idx="2889">
                  <c:v>630</c:v>
                </c:pt>
                <c:pt idx="2890">
                  <c:v>630</c:v>
                </c:pt>
                <c:pt idx="2891">
                  <c:v>630</c:v>
                </c:pt>
                <c:pt idx="2892">
                  <c:v>630</c:v>
                </c:pt>
                <c:pt idx="2893">
                  <c:v>630</c:v>
                </c:pt>
                <c:pt idx="2894">
                  <c:v>630</c:v>
                </c:pt>
                <c:pt idx="2895">
                  <c:v>629</c:v>
                </c:pt>
                <c:pt idx="2896">
                  <c:v>630</c:v>
                </c:pt>
                <c:pt idx="2897">
                  <c:v>628</c:v>
                </c:pt>
                <c:pt idx="2898">
                  <c:v>629</c:v>
                </c:pt>
                <c:pt idx="2899">
                  <c:v>631</c:v>
                </c:pt>
                <c:pt idx="2900">
                  <c:v>630</c:v>
                </c:pt>
                <c:pt idx="2901">
                  <c:v>628</c:v>
                </c:pt>
                <c:pt idx="2902">
                  <c:v>631</c:v>
                </c:pt>
                <c:pt idx="2903">
                  <c:v>630</c:v>
                </c:pt>
                <c:pt idx="2904">
                  <c:v>630</c:v>
                </c:pt>
                <c:pt idx="2905">
                  <c:v>630</c:v>
                </c:pt>
                <c:pt idx="2906">
                  <c:v>629</c:v>
                </c:pt>
                <c:pt idx="2907">
                  <c:v>630</c:v>
                </c:pt>
                <c:pt idx="2908">
                  <c:v>630</c:v>
                </c:pt>
                <c:pt idx="2909">
                  <c:v>630</c:v>
                </c:pt>
                <c:pt idx="2910">
                  <c:v>631</c:v>
                </c:pt>
                <c:pt idx="2911">
                  <c:v>630</c:v>
                </c:pt>
                <c:pt idx="2912">
                  <c:v>631</c:v>
                </c:pt>
                <c:pt idx="2913">
                  <c:v>630</c:v>
                </c:pt>
                <c:pt idx="2914">
                  <c:v>630</c:v>
                </c:pt>
                <c:pt idx="2915">
                  <c:v>631</c:v>
                </c:pt>
                <c:pt idx="2916">
                  <c:v>630</c:v>
                </c:pt>
                <c:pt idx="2917">
                  <c:v>630</c:v>
                </c:pt>
                <c:pt idx="2918">
                  <c:v>631</c:v>
                </c:pt>
                <c:pt idx="2919">
                  <c:v>630</c:v>
                </c:pt>
                <c:pt idx="2920">
                  <c:v>630</c:v>
                </c:pt>
                <c:pt idx="2921">
                  <c:v>631</c:v>
                </c:pt>
                <c:pt idx="2922">
                  <c:v>630</c:v>
                </c:pt>
                <c:pt idx="2923">
                  <c:v>631</c:v>
                </c:pt>
                <c:pt idx="2924">
                  <c:v>631</c:v>
                </c:pt>
                <c:pt idx="2925">
                  <c:v>630</c:v>
                </c:pt>
                <c:pt idx="2926">
                  <c:v>631</c:v>
                </c:pt>
                <c:pt idx="2927">
                  <c:v>631</c:v>
                </c:pt>
                <c:pt idx="2928">
                  <c:v>629</c:v>
                </c:pt>
                <c:pt idx="2929">
                  <c:v>630</c:v>
                </c:pt>
                <c:pt idx="2930">
                  <c:v>630</c:v>
                </c:pt>
                <c:pt idx="2931">
                  <c:v>631</c:v>
                </c:pt>
                <c:pt idx="2932">
                  <c:v>631</c:v>
                </c:pt>
                <c:pt idx="2933">
                  <c:v>631</c:v>
                </c:pt>
                <c:pt idx="2934">
                  <c:v>631</c:v>
                </c:pt>
                <c:pt idx="2935">
                  <c:v>630</c:v>
                </c:pt>
                <c:pt idx="2936">
                  <c:v>632</c:v>
                </c:pt>
                <c:pt idx="2937">
                  <c:v>631</c:v>
                </c:pt>
                <c:pt idx="2938">
                  <c:v>630</c:v>
                </c:pt>
                <c:pt idx="2939">
                  <c:v>630</c:v>
                </c:pt>
                <c:pt idx="2940">
                  <c:v>631</c:v>
                </c:pt>
                <c:pt idx="2941">
                  <c:v>631</c:v>
                </c:pt>
                <c:pt idx="2942">
                  <c:v>630</c:v>
                </c:pt>
                <c:pt idx="2943">
                  <c:v>631</c:v>
                </c:pt>
                <c:pt idx="2944">
                  <c:v>630</c:v>
                </c:pt>
                <c:pt idx="2945">
                  <c:v>631</c:v>
                </c:pt>
                <c:pt idx="2946">
                  <c:v>630</c:v>
                </c:pt>
                <c:pt idx="2947">
                  <c:v>630</c:v>
                </c:pt>
                <c:pt idx="2948">
                  <c:v>631</c:v>
                </c:pt>
                <c:pt idx="2949">
                  <c:v>630</c:v>
                </c:pt>
                <c:pt idx="2950">
                  <c:v>630</c:v>
                </c:pt>
                <c:pt idx="2951">
                  <c:v>630</c:v>
                </c:pt>
                <c:pt idx="2952">
                  <c:v>632</c:v>
                </c:pt>
                <c:pt idx="2953">
                  <c:v>630</c:v>
                </c:pt>
                <c:pt idx="2954">
                  <c:v>630</c:v>
                </c:pt>
                <c:pt idx="2955">
                  <c:v>632</c:v>
                </c:pt>
                <c:pt idx="2956">
                  <c:v>630</c:v>
                </c:pt>
                <c:pt idx="2957">
                  <c:v>630</c:v>
                </c:pt>
                <c:pt idx="2958">
                  <c:v>631</c:v>
                </c:pt>
                <c:pt idx="2959">
                  <c:v>630</c:v>
                </c:pt>
                <c:pt idx="2960">
                  <c:v>630</c:v>
                </c:pt>
                <c:pt idx="2961">
                  <c:v>630</c:v>
                </c:pt>
                <c:pt idx="2962">
                  <c:v>630</c:v>
                </c:pt>
                <c:pt idx="2963">
                  <c:v>631</c:v>
                </c:pt>
                <c:pt idx="2964">
                  <c:v>632</c:v>
                </c:pt>
                <c:pt idx="2965">
                  <c:v>630</c:v>
                </c:pt>
                <c:pt idx="2966">
                  <c:v>631</c:v>
                </c:pt>
                <c:pt idx="2967">
                  <c:v>631</c:v>
                </c:pt>
                <c:pt idx="2968">
                  <c:v>631</c:v>
                </c:pt>
                <c:pt idx="2969">
                  <c:v>630</c:v>
                </c:pt>
                <c:pt idx="2970">
                  <c:v>630</c:v>
                </c:pt>
                <c:pt idx="2971">
                  <c:v>631</c:v>
                </c:pt>
                <c:pt idx="2972">
                  <c:v>630</c:v>
                </c:pt>
                <c:pt idx="2973">
                  <c:v>630</c:v>
                </c:pt>
                <c:pt idx="2974">
                  <c:v>631</c:v>
                </c:pt>
                <c:pt idx="2975">
                  <c:v>631</c:v>
                </c:pt>
                <c:pt idx="2976">
                  <c:v>631</c:v>
                </c:pt>
                <c:pt idx="2977">
                  <c:v>632</c:v>
                </c:pt>
                <c:pt idx="2978">
                  <c:v>630</c:v>
                </c:pt>
                <c:pt idx="2979">
                  <c:v>631</c:v>
                </c:pt>
                <c:pt idx="2980">
                  <c:v>631</c:v>
                </c:pt>
                <c:pt idx="2981">
                  <c:v>630</c:v>
                </c:pt>
                <c:pt idx="2982">
                  <c:v>631</c:v>
                </c:pt>
                <c:pt idx="2983">
                  <c:v>631</c:v>
                </c:pt>
                <c:pt idx="2984">
                  <c:v>630</c:v>
                </c:pt>
                <c:pt idx="2985">
                  <c:v>631</c:v>
                </c:pt>
                <c:pt idx="2986">
                  <c:v>631</c:v>
                </c:pt>
                <c:pt idx="2987">
                  <c:v>631</c:v>
                </c:pt>
                <c:pt idx="2988">
                  <c:v>631</c:v>
                </c:pt>
                <c:pt idx="2989">
                  <c:v>630</c:v>
                </c:pt>
                <c:pt idx="2990">
                  <c:v>632</c:v>
                </c:pt>
                <c:pt idx="2991">
                  <c:v>631</c:v>
                </c:pt>
                <c:pt idx="2992">
                  <c:v>630</c:v>
                </c:pt>
                <c:pt idx="2993">
                  <c:v>632</c:v>
                </c:pt>
                <c:pt idx="2994">
                  <c:v>631</c:v>
                </c:pt>
                <c:pt idx="2995">
                  <c:v>632</c:v>
                </c:pt>
                <c:pt idx="2996">
                  <c:v>632</c:v>
                </c:pt>
                <c:pt idx="2997">
                  <c:v>630</c:v>
                </c:pt>
                <c:pt idx="2998">
                  <c:v>631</c:v>
                </c:pt>
                <c:pt idx="2999">
                  <c:v>631</c:v>
                </c:pt>
                <c:pt idx="3000">
                  <c:v>631</c:v>
                </c:pt>
                <c:pt idx="3001">
                  <c:v>631</c:v>
                </c:pt>
                <c:pt idx="3002">
                  <c:v>631</c:v>
                </c:pt>
                <c:pt idx="3003">
                  <c:v>630</c:v>
                </c:pt>
                <c:pt idx="3004">
                  <c:v>631</c:v>
                </c:pt>
                <c:pt idx="3005">
                  <c:v>632</c:v>
                </c:pt>
                <c:pt idx="3006">
                  <c:v>631</c:v>
                </c:pt>
                <c:pt idx="3007">
                  <c:v>632</c:v>
                </c:pt>
                <c:pt idx="3008">
                  <c:v>631</c:v>
                </c:pt>
                <c:pt idx="3009">
                  <c:v>631</c:v>
                </c:pt>
                <c:pt idx="3010">
                  <c:v>631</c:v>
                </c:pt>
                <c:pt idx="3011">
                  <c:v>632</c:v>
                </c:pt>
                <c:pt idx="3012">
                  <c:v>631</c:v>
                </c:pt>
                <c:pt idx="3013">
                  <c:v>630</c:v>
                </c:pt>
                <c:pt idx="3014">
                  <c:v>631</c:v>
                </c:pt>
                <c:pt idx="3015">
                  <c:v>631</c:v>
                </c:pt>
                <c:pt idx="3016">
                  <c:v>631</c:v>
                </c:pt>
                <c:pt idx="3017">
                  <c:v>632</c:v>
                </c:pt>
                <c:pt idx="3018">
                  <c:v>631</c:v>
                </c:pt>
                <c:pt idx="3019">
                  <c:v>631</c:v>
                </c:pt>
                <c:pt idx="3020">
                  <c:v>631</c:v>
                </c:pt>
                <c:pt idx="3021">
                  <c:v>631</c:v>
                </c:pt>
                <c:pt idx="3022">
                  <c:v>631</c:v>
                </c:pt>
                <c:pt idx="3023">
                  <c:v>631</c:v>
                </c:pt>
                <c:pt idx="3024">
                  <c:v>631</c:v>
                </c:pt>
                <c:pt idx="3025">
                  <c:v>629</c:v>
                </c:pt>
                <c:pt idx="3026">
                  <c:v>631</c:v>
                </c:pt>
                <c:pt idx="3027">
                  <c:v>632</c:v>
                </c:pt>
                <c:pt idx="3028">
                  <c:v>631</c:v>
                </c:pt>
                <c:pt idx="3029">
                  <c:v>630</c:v>
                </c:pt>
                <c:pt idx="3030">
                  <c:v>632</c:v>
                </c:pt>
                <c:pt idx="3031">
                  <c:v>631</c:v>
                </c:pt>
                <c:pt idx="3032">
                  <c:v>630</c:v>
                </c:pt>
                <c:pt idx="3033">
                  <c:v>631</c:v>
                </c:pt>
                <c:pt idx="3034">
                  <c:v>629</c:v>
                </c:pt>
                <c:pt idx="3035">
                  <c:v>630</c:v>
                </c:pt>
                <c:pt idx="3036">
                  <c:v>630</c:v>
                </c:pt>
                <c:pt idx="3037">
                  <c:v>629</c:v>
                </c:pt>
                <c:pt idx="3038">
                  <c:v>629</c:v>
                </c:pt>
                <c:pt idx="3039">
                  <c:v>629</c:v>
                </c:pt>
                <c:pt idx="3040">
                  <c:v>629</c:v>
                </c:pt>
                <c:pt idx="3041">
                  <c:v>631</c:v>
                </c:pt>
                <c:pt idx="3042">
                  <c:v>633</c:v>
                </c:pt>
                <c:pt idx="3043">
                  <c:v>633</c:v>
                </c:pt>
                <c:pt idx="3044">
                  <c:v>633</c:v>
                </c:pt>
                <c:pt idx="3045">
                  <c:v>633</c:v>
                </c:pt>
                <c:pt idx="3046">
                  <c:v>634</c:v>
                </c:pt>
                <c:pt idx="3047">
                  <c:v>632</c:v>
                </c:pt>
                <c:pt idx="3048">
                  <c:v>633</c:v>
                </c:pt>
                <c:pt idx="3049">
                  <c:v>634</c:v>
                </c:pt>
                <c:pt idx="3050">
                  <c:v>633</c:v>
                </c:pt>
                <c:pt idx="3051">
                  <c:v>633</c:v>
                </c:pt>
                <c:pt idx="3052">
                  <c:v>634</c:v>
                </c:pt>
                <c:pt idx="3053">
                  <c:v>632</c:v>
                </c:pt>
                <c:pt idx="3054">
                  <c:v>633</c:v>
                </c:pt>
                <c:pt idx="3055">
                  <c:v>634</c:v>
                </c:pt>
                <c:pt idx="3056">
                  <c:v>631</c:v>
                </c:pt>
                <c:pt idx="3057">
                  <c:v>633</c:v>
                </c:pt>
                <c:pt idx="3058">
                  <c:v>634</c:v>
                </c:pt>
                <c:pt idx="3059">
                  <c:v>633</c:v>
                </c:pt>
                <c:pt idx="3060">
                  <c:v>633</c:v>
                </c:pt>
                <c:pt idx="3061">
                  <c:v>634</c:v>
                </c:pt>
                <c:pt idx="3062">
                  <c:v>634</c:v>
                </c:pt>
                <c:pt idx="3063">
                  <c:v>633</c:v>
                </c:pt>
                <c:pt idx="3064">
                  <c:v>634</c:v>
                </c:pt>
                <c:pt idx="3065">
                  <c:v>634</c:v>
                </c:pt>
                <c:pt idx="3066">
                  <c:v>633</c:v>
                </c:pt>
                <c:pt idx="3067">
                  <c:v>633</c:v>
                </c:pt>
                <c:pt idx="3068">
                  <c:v>634</c:v>
                </c:pt>
                <c:pt idx="3069">
                  <c:v>633</c:v>
                </c:pt>
                <c:pt idx="3070">
                  <c:v>634</c:v>
                </c:pt>
                <c:pt idx="3071">
                  <c:v>633</c:v>
                </c:pt>
                <c:pt idx="3072">
                  <c:v>633</c:v>
                </c:pt>
                <c:pt idx="3073">
                  <c:v>634</c:v>
                </c:pt>
                <c:pt idx="3074">
                  <c:v>634</c:v>
                </c:pt>
                <c:pt idx="3075">
                  <c:v>633</c:v>
                </c:pt>
                <c:pt idx="3076">
                  <c:v>634</c:v>
                </c:pt>
                <c:pt idx="3077">
                  <c:v>634</c:v>
                </c:pt>
                <c:pt idx="3078">
                  <c:v>633</c:v>
                </c:pt>
                <c:pt idx="3079">
                  <c:v>633</c:v>
                </c:pt>
                <c:pt idx="3080">
                  <c:v>634</c:v>
                </c:pt>
                <c:pt idx="3081">
                  <c:v>635</c:v>
                </c:pt>
                <c:pt idx="3082">
                  <c:v>634</c:v>
                </c:pt>
                <c:pt idx="3083">
                  <c:v>634</c:v>
                </c:pt>
                <c:pt idx="3084">
                  <c:v>633</c:v>
                </c:pt>
                <c:pt idx="3085">
                  <c:v>633</c:v>
                </c:pt>
                <c:pt idx="3086">
                  <c:v>634</c:v>
                </c:pt>
                <c:pt idx="3087">
                  <c:v>633</c:v>
                </c:pt>
                <c:pt idx="3088">
                  <c:v>633</c:v>
                </c:pt>
                <c:pt idx="3089">
                  <c:v>633</c:v>
                </c:pt>
                <c:pt idx="3090">
                  <c:v>634</c:v>
                </c:pt>
                <c:pt idx="3091">
                  <c:v>634</c:v>
                </c:pt>
                <c:pt idx="3092">
                  <c:v>634</c:v>
                </c:pt>
                <c:pt idx="3093">
                  <c:v>633</c:v>
                </c:pt>
                <c:pt idx="3094">
                  <c:v>633</c:v>
                </c:pt>
                <c:pt idx="3095">
                  <c:v>634</c:v>
                </c:pt>
                <c:pt idx="3096">
                  <c:v>633</c:v>
                </c:pt>
                <c:pt idx="3097">
                  <c:v>633</c:v>
                </c:pt>
                <c:pt idx="3098">
                  <c:v>634</c:v>
                </c:pt>
                <c:pt idx="3099">
                  <c:v>633</c:v>
                </c:pt>
                <c:pt idx="3100">
                  <c:v>633</c:v>
                </c:pt>
                <c:pt idx="3101">
                  <c:v>633</c:v>
                </c:pt>
                <c:pt idx="3102">
                  <c:v>635</c:v>
                </c:pt>
                <c:pt idx="3103">
                  <c:v>633</c:v>
                </c:pt>
                <c:pt idx="3104">
                  <c:v>633</c:v>
                </c:pt>
                <c:pt idx="3105">
                  <c:v>634</c:v>
                </c:pt>
                <c:pt idx="3106">
                  <c:v>633</c:v>
                </c:pt>
                <c:pt idx="3107">
                  <c:v>633</c:v>
                </c:pt>
                <c:pt idx="3108">
                  <c:v>633</c:v>
                </c:pt>
                <c:pt idx="3109">
                  <c:v>632</c:v>
                </c:pt>
                <c:pt idx="3110">
                  <c:v>634</c:v>
                </c:pt>
                <c:pt idx="3111">
                  <c:v>634</c:v>
                </c:pt>
                <c:pt idx="3112">
                  <c:v>633</c:v>
                </c:pt>
                <c:pt idx="3113">
                  <c:v>634</c:v>
                </c:pt>
                <c:pt idx="3114">
                  <c:v>634</c:v>
                </c:pt>
                <c:pt idx="3115">
                  <c:v>633</c:v>
                </c:pt>
                <c:pt idx="3116">
                  <c:v>634</c:v>
                </c:pt>
                <c:pt idx="3117">
                  <c:v>633</c:v>
                </c:pt>
                <c:pt idx="3118">
                  <c:v>632</c:v>
                </c:pt>
                <c:pt idx="3119">
                  <c:v>631</c:v>
                </c:pt>
                <c:pt idx="3120">
                  <c:v>630</c:v>
                </c:pt>
                <c:pt idx="3121">
                  <c:v>631</c:v>
                </c:pt>
                <c:pt idx="3122">
                  <c:v>629</c:v>
                </c:pt>
                <c:pt idx="3123">
                  <c:v>630</c:v>
                </c:pt>
                <c:pt idx="3124">
                  <c:v>630</c:v>
                </c:pt>
                <c:pt idx="3125">
                  <c:v>628</c:v>
                </c:pt>
                <c:pt idx="3126">
                  <c:v>629</c:v>
                </c:pt>
                <c:pt idx="3127">
                  <c:v>629</c:v>
                </c:pt>
                <c:pt idx="3128">
                  <c:v>628</c:v>
                </c:pt>
                <c:pt idx="3129">
                  <c:v>627</c:v>
                </c:pt>
                <c:pt idx="3130">
                  <c:v>629</c:v>
                </c:pt>
                <c:pt idx="3131">
                  <c:v>626</c:v>
                </c:pt>
                <c:pt idx="3132">
                  <c:v>628</c:v>
                </c:pt>
                <c:pt idx="3133">
                  <c:v>629</c:v>
                </c:pt>
                <c:pt idx="3134">
                  <c:v>628</c:v>
                </c:pt>
                <c:pt idx="3135">
                  <c:v>628</c:v>
                </c:pt>
                <c:pt idx="3136">
                  <c:v>628</c:v>
                </c:pt>
                <c:pt idx="3137">
                  <c:v>628</c:v>
                </c:pt>
                <c:pt idx="3138">
                  <c:v>628</c:v>
                </c:pt>
                <c:pt idx="3139">
                  <c:v>628</c:v>
                </c:pt>
                <c:pt idx="3140">
                  <c:v>628</c:v>
                </c:pt>
                <c:pt idx="3141">
                  <c:v>627</c:v>
                </c:pt>
                <c:pt idx="3142">
                  <c:v>628</c:v>
                </c:pt>
                <c:pt idx="3143">
                  <c:v>628</c:v>
                </c:pt>
                <c:pt idx="3144">
                  <c:v>629</c:v>
                </c:pt>
                <c:pt idx="3145">
                  <c:v>630</c:v>
                </c:pt>
                <c:pt idx="3146">
                  <c:v>629</c:v>
                </c:pt>
                <c:pt idx="3147">
                  <c:v>628</c:v>
                </c:pt>
                <c:pt idx="3148">
                  <c:v>630</c:v>
                </c:pt>
                <c:pt idx="3149">
                  <c:v>630</c:v>
                </c:pt>
                <c:pt idx="3150">
                  <c:v>629</c:v>
                </c:pt>
                <c:pt idx="3151">
                  <c:v>629</c:v>
                </c:pt>
                <c:pt idx="3152">
                  <c:v>630</c:v>
                </c:pt>
                <c:pt idx="3153">
                  <c:v>630</c:v>
                </c:pt>
                <c:pt idx="3154">
                  <c:v>631</c:v>
                </c:pt>
                <c:pt idx="3155">
                  <c:v>631</c:v>
                </c:pt>
                <c:pt idx="3156">
                  <c:v>630</c:v>
                </c:pt>
                <c:pt idx="3157">
                  <c:v>630</c:v>
                </c:pt>
                <c:pt idx="3158">
                  <c:v>631</c:v>
                </c:pt>
                <c:pt idx="3159">
                  <c:v>630</c:v>
                </c:pt>
                <c:pt idx="3160">
                  <c:v>630</c:v>
                </c:pt>
                <c:pt idx="3161">
                  <c:v>631</c:v>
                </c:pt>
                <c:pt idx="3162">
                  <c:v>630</c:v>
                </c:pt>
                <c:pt idx="3163">
                  <c:v>630</c:v>
                </c:pt>
                <c:pt idx="3164">
                  <c:v>631</c:v>
                </c:pt>
                <c:pt idx="3165">
                  <c:v>629</c:v>
                </c:pt>
                <c:pt idx="3166">
                  <c:v>630</c:v>
                </c:pt>
                <c:pt idx="3167">
                  <c:v>631</c:v>
                </c:pt>
                <c:pt idx="3168">
                  <c:v>629</c:v>
                </c:pt>
                <c:pt idx="3169">
                  <c:v>630</c:v>
                </c:pt>
                <c:pt idx="3170">
                  <c:v>630</c:v>
                </c:pt>
                <c:pt idx="3171">
                  <c:v>629</c:v>
                </c:pt>
                <c:pt idx="3172">
                  <c:v>630</c:v>
                </c:pt>
                <c:pt idx="3173">
                  <c:v>629</c:v>
                </c:pt>
                <c:pt idx="3174">
                  <c:v>630</c:v>
                </c:pt>
                <c:pt idx="3175">
                  <c:v>631</c:v>
                </c:pt>
                <c:pt idx="3176">
                  <c:v>631</c:v>
                </c:pt>
                <c:pt idx="3177">
                  <c:v>631</c:v>
                </c:pt>
                <c:pt idx="3178">
                  <c:v>631</c:v>
                </c:pt>
                <c:pt idx="3179">
                  <c:v>631</c:v>
                </c:pt>
                <c:pt idx="3180">
                  <c:v>632</c:v>
                </c:pt>
                <c:pt idx="3181">
                  <c:v>631</c:v>
                </c:pt>
                <c:pt idx="3182">
                  <c:v>631</c:v>
                </c:pt>
                <c:pt idx="3183">
                  <c:v>632</c:v>
                </c:pt>
                <c:pt idx="3184">
                  <c:v>629</c:v>
                </c:pt>
                <c:pt idx="3185">
                  <c:v>631</c:v>
                </c:pt>
                <c:pt idx="3186">
                  <c:v>632</c:v>
                </c:pt>
                <c:pt idx="3187">
                  <c:v>630</c:v>
                </c:pt>
                <c:pt idx="3188">
                  <c:v>631</c:v>
                </c:pt>
                <c:pt idx="3189">
                  <c:v>631</c:v>
                </c:pt>
                <c:pt idx="3190">
                  <c:v>630</c:v>
                </c:pt>
                <c:pt idx="3191">
                  <c:v>630</c:v>
                </c:pt>
                <c:pt idx="3192">
                  <c:v>631</c:v>
                </c:pt>
                <c:pt idx="3193">
                  <c:v>631</c:v>
                </c:pt>
                <c:pt idx="3194">
                  <c:v>631</c:v>
                </c:pt>
                <c:pt idx="3195">
                  <c:v>631</c:v>
                </c:pt>
                <c:pt idx="3196">
                  <c:v>630</c:v>
                </c:pt>
                <c:pt idx="3197">
                  <c:v>631</c:v>
                </c:pt>
                <c:pt idx="3198">
                  <c:v>631</c:v>
                </c:pt>
                <c:pt idx="3199">
                  <c:v>631</c:v>
                </c:pt>
                <c:pt idx="3200">
                  <c:v>631</c:v>
                </c:pt>
                <c:pt idx="3201">
                  <c:v>631</c:v>
                </c:pt>
                <c:pt idx="3202">
                  <c:v>630</c:v>
                </c:pt>
                <c:pt idx="3203">
                  <c:v>629</c:v>
                </c:pt>
                <c:pt idx="3204">
                  <c:v>631</c:v>
                </c:pt>
                <c:pt idx="3205">
                  <c:v>631</c:v>
                </c:pt>
                <c:pt idx="3206">
                  <c:v>629</c:v>
                </c:pt>
                <c:pt idx="3207">
                  <c:v>631</c:v>
                </c:pt>
                <c:pt idx="3208">
                  <c:v>631</c:v>
                </c:pt>
                <c:pt idx="3209">
                  <c:v>631</c:v>
                </c:pt>
                <c:pt idx="3210">
                  <c:v>631</c:v>
                </c:pt>
                <c:pt idx="3211">
                  <c:v>630</c:v>
                </c:pt>
                <c:pt idx="3212">
                  <c:v>631</c:v>
                </c:pt>
                <c:pt idx="3213">
                  <c:v>631</c:v>
                </c:pt>
                <c:pt idx="3214">
                  <c:v>631</c:v>
                </c:pt>
                <c:pt idx="3215">
                  <c:v>630</c:v>
                </c:pt>
                <c:pt idx="3216">
                  <c:v>631</c:v>
                </c:pt>
                <c:pt idx="3217">
                  <c:v>631</c:v>
                </c:pt>
                <c:pt idx="3218">
                  <c:v>630</c:v>
                </c:pt>
                <c:pt idx="3219">
                  <c:v>630</c:v>
                </c:pt>
                <c:pt idx="3220">
                  <c:v>631</c:v>
                </c:pt>
                <c:pt idx="3221">
                  <c:v>630</c:v>
                </c:pt>
                <c:pt idx="3222">
                  <c:v>631</c:v>
                </c:pt>
                <c:pt idx="3223">
                  <c:v>631</c:v>
                </c:pt>
                <c:pt idx="3224">
                  <c:v>630</c:v>
                </c:pt>
                <c:pt idx="3225">
                  <c:v>630</c:v>
                </c:pt>
                <c:pt idx="3226">
                  <c:v>630</c:v>
                </c:pt>
                <c:pt idx="3227">
                  <c:v>630</c:v>
                </c:pt>
                <c:pt idx="3228">
                  <c:v>631</c:v>
                </c:pt>
                <c:pt idx="3229">
                  <c:v>631</c:v>
                </c:pt>
                <c:pt idx="3230">
                  <c:v>631</c:v>
                </c:pt>
                <c:pt idx="3231">
                  <c:v>631</c:v>
                </c:pt>
                <c:pt idx="3232">
                  <c:v>631</c:v>
                </c:pt>
                <c:pt idx="3233">
                  <c:v>631</c:v>
                </c:pt>
                <c:pt idx="3234">
                  <c:v>630</c:v>
                </c:pt>
                <c:pt idx="3235">
                  <c:v>631</c:v>
                </c:pt>
                <c:pt idx="3236">
                  <c:v>631</c:v>
                </c:pt>
                <c:pt idx="3237">
                  <c:v>629</c:v>
                </c:pt>
                <c:pt idx="3238">
                  <c:v>630</c:v>
                </c:pt>
                <c:pt idx="3239">
                  <c:v>632</c:v>
                </c:pt>
                <c:pt idx="3240">
                  <c:v>630</c:v>
                </c:pt>
                <c:pt idx="3241">
                  <c:v>631</c:v>
                </c:pt>
                <c:pt idx="3242">
                  <c:v>631</c:v>
                </c:pt>
                <c:pt idx="3243">
                  <c:v>630</c:v>
                </c:pt>
                <c:pt idx="3244">
                  <c:v>631</c:v>
                </c:pt>
                <c:pt idx="3245">
                  <c:v>631</c:v>
                </c:pt>
                <c:pt idx="3246">
                  <c:v>629</c:v>
                </c:pt>
                <c:pt idx="3247">
                  <c:v>631</c:v>
                </c:pt>
                <c:pt idx="3248">
                  <c:v>630</c:v>
                </c:pt>
                <c:pt idx="3249">
                  <c:v>630</c:v>
                </c:pt>
                <c:pt idx="3250">
                  <c:v>632</c:v>
                </c:pt>
                <c:pt idx="3251">
                  <c:v>631</c:v>
                </c:pt>
                <c:pt idx="3252">
                  <c:v>631</c:v>
                </c:pt>
                <c:pt idx="3253">
                  <c:v>631</c:v>
                </c:pt>
                <c:pt idx="3254">
                  <c:v>631</c:v>
                </c:pt>
                <c:pt idx="3255">
                  <c:v>631</c:v>
                </c:pt>
                <c:pt idx="3256">
                  <c:v>631</c:v>
                </c:pt>
                <c:pt idx="3257">
                  <c:v>631</c:v>
                </c:pt>
                <c:pt idx="3258">
                  <c:v>631</c:v>
                </c:pt>
                <c:pt idx="3259">
                  <c:v>629</c:v>
                </c:pt>
                <c:pt idx="3260">
                  <c:v>632</c:v>
                </c:pt>
                <c:pt idx="3261">
                  <c:v>632</c:v>
                </c:pt>
                <c:pt idx="3262">
                  <c:v>630</c:v>
                </c:pt>
                <c:pt idx="3263">
                  <c:v>632</c:v>
                </c:pt>
                <c:pt idx="3264">
                  <c:v>631</c:v>
                </c:pt>
                <c:pt idx="3265">
                  <c:v>631</c:v>
                </c:pt>
                <c:pt idx="3266">
                  <c:v>632</c:v>
                </c:pt>
                <c:pt idx="3267">
                  <c:v>631</c:v>
                </c:pt>
                <c:pt idx="3268">
                  <c:v>631</c:v>
                </c:pt>
                <c:pt idx="3269">
                  <c:v>632</c:v>
                </c:pt>
                <c:pt idx="3270">
                  <c:v>630</c:v>
                </c:pt>
                <c:pt idx="3271">
                  <c:v>631</c:v>
                </c:pt>
                <c:pt idx="3272">
                  <c:v>631</c:v>
                </c:pt>
                <c:pt idx="3273">
                  <c:v>631</c:v>
                </c:pt>
                <c:pt idx="3274">
                  <c:v>631</c:v>
                </c:pt>
                <c:pt idx="3275">
                  <c:v>632</c:v>
                </c:pt>
                <c:pt idx="3276">
                  <c:v>633</c:v>
                </c:pt>
                <c:pt idx="3277">
                  <c:v>632</c:v>
                </c:pt>
                <c:pt idx="3278">
                  <c:v>633</c:v>
                </c:pt>
                <c:pt idx="3279">
                  <c:v>633</c:v>
                </c:pt>
                <c:pt idx="3280">
                  <c:v>632</c:v>
                </c:pt>
                <c:pt idx="3281">
                  <c:v>633</c:v>
                </c:pt>
                <c:pt idx="3282">
                  <c:v>633</c:v>
                </c:pt>
                <c:pt idx="3283">
                  <c:v>633</c:v>
                </c:pt>
                <c:pt idx="3284">
                  <c:v>633</c:v>
                </c:pt>
                <c:pt idx="3285">
                  <c:v>633</c:v>
                </c:pt>
                <c:pt idx="3286">
                  <c:v>632</c:v>
                </c:pt>
                <c:pt idx="3287">
                  <c:v>633</c:v>
                </c:pt>
                <c:pt idx="3288">
                  <c:v>633</c:v>
                </c:pt>
                <c:pt idx="3289">
                  <c:v>633</c:v>
                </c:pt>
                <c:pt idx="3290">
                  <c:v>633</c:v>
                </c:pt>
                <c:pt idx="3291">
                  <c:v>633</c:v>
                </c:pt>
                <c:pt idx="3292">
                  <c:v>633</c:v>
                </c:pt>
                <c:pt idx="3293">
                  <c:v>633</c:v>
                </c:pt>
                <c:pt idx="3294">
                  <c:v>634</c:v>
                </c:pt>
                <c:pt idx="3295">
                  <c:v>633</c:v>
                </c:pt>
                <c:pt idx="3296">
                  <c:v>632</c:v>
                </c:pt>
                <c:pt idx="3297">
                  <c:v>633</c:v>
                </c:pt>
                <c:pt idx="3298">
                  <c:v>633</c:v>
                </c:pt>
                <c:pt idx="3299">
                  <c:v>632</c:v>
                </c:pt>
                <c:pt idx="3300">
                  <c:v>633</c:v>
                </c:pt>
                <c:pt idx="3301">
                  <c:v>632</c:v>
                </c:pt>
                <c:pt idx="3302">
                  <c:v>632</c:v>
                </c:pt>
                <c:pt idx="3303">
                  <c:v>634</c:v>
                </c:pt>
                <c:pt idx="3304">
                  <c:v>632</c:v>
                </c:pt>
                <c:pt idx="3305">
                  <c:v>633</c:v>
                </c:pt>
                <c:pt idx="3306">
                  <c:v>632</c:v>
                </c:pt>
                <c:pt idx="3307">
                  <c:v>633</c:v>
                </c:pt>
                <c:pt idx="3308">
                  <c:v>632</c:v>
                </c:pt>
                <c:pt idx="3309">
                  <c:v>633</c:v>
                </c:pt>
                <c:pt idx="3310">
                  <c:v>632</c:v>
                </c:pt>
                <c:pt idx="3311">
                  <c:v>632</c:v>
                </c:pt>
                <c:pt idx="3312">
                  <c:v>632</c:v>
                </c:pt>
                <c:pt idx="3313">
                  <c:v>632</c:v>
                </c:pt>
                <c:pt idx="3314">
                  <c:v>633</c:v>
                </c:pt>
                <c:pt idx="3315">
                  <c:v>632</c:v>
                </c:pt>
                <c:pt idx="3316">
                  <c:v>634</c:v>
                </c:pt>
                <c:pt idx="3317">
                  <c:v>632</c:v>
                </c:pt>
                <c:pt idx="3318">
                  <c:v>632</c:v>
                </c:pt>
                <c:pt idx="3319">
                  <c:v>634</c:v>
                </c:pt>
                <c:pt idx="3320">
                  <c:v>632</c:v>
                </c:pt>
                <c:pt idx="3321">
                  <c:v>632</c:v>
                </c:pt>
                <c:pt idx="3322">
                  <c:v>633</c:v>
                </c:pt>
                <c:pt idx="3323">
                  <c:v>632</c:v>
                </c:pt>
                <c:pt idx="3324">
                  <c:v>633</c:v>
                </c:pt>
                <c:pt idx="3325">
                  <c:v>634</c:v>
                </c:pt>
                <c:pt idx="3326">
                  <c:v>632</c:v>
                </c:pt>
                <c:pt idx="3327">
                  <c:v>633</c:v>
                </c:pt>
                <c:pt idx="3328">
                  <c:v>633</c:v>
                </c:pt>
                <c:pt idx="3329">
                  <c:v>632</c:v>
                </c:pt>
                <c:pt idx="3330">
                  <c:v>632</c:v>
                </c:pt>
                <c:pt idx="3331">
                  <c:v>633</c:v>
                </c:pt>
                <c:pt idx="3332">
                  <c:v>632</c:v>
                </c:pt>
                <c:pt idx="3333">
                  <c:v>632</c:v>
                </c:pt>
                <c:pt idx="3334">
                  <c:v>632</c:v>
                </c:pt>
                <c:pt idx="3335">
                  <c:v>632</c:v>
                </c:pt>
                <c:pt idx="3336">
                  <c:v>632</c:v>
                </c:pt>
                <c:pt idx="3337">
                  <c:v>632</c:v>
                </c:pt>
                <c:pt idx="3338">
                  <c:v>632</c:v>
                </c:pt>
                <c:pt idx="3339">
                  <c:v>632</c:v>
                </c:pt>
                <c:pt idx="3340">
                  <c:v>633</c:v>
                </c:pt>
                <c:pt idx="3341">
                  <c:v>632</c:v>
                </c:pt>
                <c:pt idx="3342">
                  <c:v>631</c:v>
                </c:pt>
                <c:pt idx="3343">
                  <c:v>632</c:v>
                </c:pt>
                <c:pt idx="3344">
                  <c:v>632</c:v>
                </c:pt>
                <c:pt idx="3345">
                  <c:v>632</c:v>
                </c:pt>
                <c:pt idx="3346">
                  <c:v>633</c:v>
                </c:pt>
                <c:pt idx="3347">
                  <c:v>633</c:v>
                </c:pt>
                <c:pt idx="3348">
                  <c:v>632</c:v>
                </c:pt>
                <c:pt idx="3349">
                  <c:v>632</c:v>
                </c:pt>
                <c:pt idx="3350">
                  <c:v>632</c:v>
                </c:pt>
                <c:pt idx="3351">
                  <c:v>632</c:v>
                </c:pt>
                <c:pt idx="3352">
                  <c:v>632</c:v>
                </c:pt>
                <c:pt idx="3353">
                  <c:v>632</c:v>
                </c:pt>
                <c:pt idx="3354">
                  <c:v>632</c:v>
                </c:pt>
                <c:pt idx="3355">
                  <c:v>633</c:v>
                </c:pt>
                <c:pt idx="3356">
                  <c:v>633</c:v>
                </c:pt>
                <c:pt idx="3357">
                  <c:v>632</c:v>
                </c:pt>
                <c:pt idx="3358">
                  <c:v>632</c:v>
                </c:pt>
                <c:pt idx="3359">
                  <c:v>633</c:v>
                </c:pt>
                <c:pt idx="3360">
                  <c:v>632</c:v>
                </c:pt>
                <c:pt idx="3361">
                  <c:v>632</c:v>
                </c:pt>
                <c:pt idx="3362">
                  <c:v>633</c:v>
                </c:pt>
                <c:pt idx="3363">
                  <c:v>632</c:v>
                </c:pt>
                <c:pt idx="3364">
                  <c:v>632</c:v>
                </c:pt>
                <c:pt idx="3365">
                  <c:v>632</c:v>
                </c:pt>
                <c:pt idx="3366">
                  <c:v>632</c:v>
                </c:pt>
                <c:pt idx="3367">
                  <c:v>634</c:v>
                </c:pt>
                <c:pt idx="3368">
                  <c:v>633</c:v>
                </c:pt>
                <c:pt idx="3369">
                  <c:v>633</c:v>
                </c:pt>
                <c:pt idx="3370">
                  <c:v>632</c:v>
                </c:pt>
                <c:pt idx="3371">
                  <c:v>632</c:v>
                </c:pt>
                <c:pt idx="3372">
                  <c:v>631</c:v>
                </c:pt>
                <c:pt idx="3373">
                  <c:v>630</c:v>
                </c:pt>
                <c:pt idx="3374">
                  <c:v>630</c:v>
                </c:pt>
                <c:pt idx="3375">
                  <c:v>630</c:v>
                </c:pt>
                <c:pt idx="3376">
                  <c:v>627</c:v>
                </c:pt>
                <c:pt idx="3377">
                  <c:v>628</c:v>
                </c:pt>
                <c:pt idx="3378">
                  <c:v>629</c:v>
                </c:pt>
                <c:pt idx="3379">
                  <c:v>627</c:v>
                </c:pt>
                <c:pt idx="3380">
                  <c:v>627</c:v>
                </c:pt>
                <c:pt idx="3381">
                  <c:v>628</c:v>
                </c:pt>
                <c:pt idx="3382">
                  <c:v>627</c:v>
                </c:pt>
                <c:pt idx="3383">
                  <c:v>628</c:v>
                </c:pt>
                <c:pt idx="3384">
                  <c:v>628</c:v>
                </c:pt>
                <c:pt idx="3385">
                  <c:v>627</c:v>
                </c:pt>
                <c:pt idx="3386">
                  <c:v>628</c:v>
                </c:pt>
                <c:pt idx="3387">
                  <c:v>629</c:v>
                </c:pt>
                <c:pt idx="3388">
                  <c:v>628</c:v>
                </c:pt>
                <c:pt idx="3389">
                  <c:v>628</c:v>
                </c:pt>
                <c:pt idx="3390">
                  <c:v>629</c:v>
                </c:pt>
                <c:pt idx="3391">
                  <c:v>628</c:v>
                </c:pt>
                <c:pt idx="3392">
                  <c:v>628</c:v>
                </c:pt>
                <c:pt idx="3393">
                  <c:v>629</c:v>
                </c:pt>
                <c:pt idx="3394">
                  <c:v>628</c:v>
                </c:pt>
                <c:pt idx="3395">
                  <c:v>628</c:v>
                </c:pt>
                <c:pt idx="3396">
                  <c:v>628</c:v>
                </c:pt>
                <c:pt idx="3397">
                  <c:v>628</c:v>
                </c:pt>
                <c:pt idx="3398">
                  <c:v>628</c:v>
                </c:pt>
                <c:pt idx="3399">
                  <c:v>629</c:v>
                </c:pt>
                <c:pt idx="3400">
                  <c:v>629</c:v>
                </c:pt>
                <c:pt idx="3401">
                  <c:v>628</c:v>
                </c:pt>
                <c:pt idx="3402">
                  <c:v>629</c:v>
                </c:pt>
                <c:pt idx="3403">
                  <c:v>629</c:v>
                </c:pt>
                <c:pt idx="3404">
                  <c:v>626</c:v>
                </c:pt>
                <c:pt idx="3405">
                  <c:v>629</c:v>
                </c:pt>
                <c:pt idx="3406">
                  <c:v>629</c:v>
                </c:pt>
                <c:pt idx="3407">
                  <c:v>628</c:v>
                </c:pt>
                <c:pt idx="3408">
                  <c:v>629</c:v>
                </c:pt>
                <c:pt idx="3409">
                  <c:v>627</c:v>
                </c:pt>
                <c:pt idx="3410">
                  <c:v>628</c:v>
                </c:pt>
                <c:pt idx="3411">
                  <c:v>629</c:v>
                </c:pt>
                <c:pt idx="3412">
                  <c:v>629</c:v>
                </c:pt>
                <c:pt idx="3413">
                  <c:v>628</c:v>
                </c:pt>
                <c:pt idx="3414">
                  <c:v>628</c:v>
                </c:pt>
                <c:pt idx="3415">
                  <c:v>630</c:v>
                </c:pt>
                <c:pt idx="3416">
                  <c:v>628</c:v>
                </c:pt>
                <c:pt idx="3417">
                  <c:v>628</c:v>
                </c:pt>
                <c:pt idx="3418">
                  <c:v>628</c:v>
                </c:pt>
                <c:pt idx="3419">
                  <c:v>628</c:v>
                </c:pt>
                <c:pt idx="3420">
                  <c:v>628</c:v>
                </c:pt>
                <c:pt idx="3421">
                  <c:v>629</c:v>
                </c:pt>
                <c:pt idx="3422">
                  <c:v>629</c:v>
                </c:pt>
                <c:pt idx="3423">
                  <c:v>628</c:v>
                </c:pt>
                <c:pt idx="3424">
                  <c:v>628</c:v>
                </c:pt>
                <c:pt idx="3425">
                  <c:v>627</c:v>
                </c:pt>
                <c:pt idx="3426">
                  <c:v>628</c:v>
                </c:pt>
                <c:pt idx="3427">
                  <c:v>628</c:v>
                </c:pt>
                <c:pt idx="3428">
                  <c:v>628</c:v>
                </c:pt>
                <c:pt idx="3429">
                  <c:v>626</c:v>
                </c:pt>
                <c:pt idx="3430">
                  <c:v>628</c:v>
                </c:pt>
                <c:pt idx="3431">
                  <c:v>629</c:v>
                </c:pt>
                <c:pt idx="3432">
                  <c:v>627</c:v>
                </c:pt>
                <c:pt idx="3433">
                  <c:v>628</c:v>
                </c:pt>
                <c:pt idx="3434">
                  <c:v>629</c:v>
                </c:pt>
                <c:pt idx="3435">
                  <c:v>627</c:v>
                </c:pt>
                <c:pt idx="3436">
                  <c:v>628</c:v>
                </c:pt>
                <c:pt idx="3437">
                  <c:v>628</c:v>
                </c:pt>
                <c:pt idx="3438">
                  <c:v>627</c:v>
                </c:pt>
                <c:pt idx="3439">
                  <c:v>628</c:v>
                </c:pt>
                <c:pt idx="3440">
                  <c:v>627</c:v>
                </c:pt>
                <c:pt idx="3441">
                  <c:v>627</c:v>
                </c:pt>
                <c:pt idx="3442">
                  <c:v>629</c:v>
                </c:pt>
                <c:pt idx="3443">
                  <c:v>629</c:v>
                </c:pt>
                <c:pt idx="3444">
                  <c:v>627</c:v>
                </c:pt>
                <c:pt idx="3445">
                  <c:v>628</c:v>
                </c:pt>
                <c:pt idx="3446">
                  <c:v>629</c:v>
                </c:pt>
                <c:pt idx="3447">
                  <c:v>628</c:v>
                </c:pt>
                <c:pt idx="3448">
                  <c:v>628</c:v>
                </c:pt>
                <c:pt idx="3449">
                  <c:v>628</c:v>
                </c:pt>
                <c:pt idx="3450">
                  <c:v>629</c:v>
                </c:pt>
                <c:pt idx="3451">
                  <c:v>627</c:v>
                </c:pt>
                <c:pt idx="3452">
                  <c:v>629</c:v>
                </c:pt>
                <c:pt idx="3453">
                  <c:v>629</c:v>
                </c:pt>
                <c:pt idx="3454">
                  <c:v>628</c:v>
                </c:pt>
                <c:pt idx="3455">
                  <c:v>628</c:v>
                </c:pt>
                <c:pt idx="3456">
                  <c:v>628</c:v>
                </c:pt>
                <c:pt idx="3457">
                  <c:v>628</c:v>
                </c:pt>
                <c:pt idx="3458">
                  <c:v>628</c:v>
                </c:pt>
                <c:pt idx="3459">
                  <c:v>629</c:v>
                </c:pt>
                <c:pt idx="3460">
                  <c:v>627</c:v>
                </c:pt>
                <c:pt idx="3461">
                  <c:v>629</c:v>
                </c:pt>
                <c:pt idx="3462">
                  <c:v>628</c:v>
                </c:pt>
                <c:pt idx="3463">
                  <c:v>628</c:v>
                </c:pt>
                <c:pt idx="3464">
                  <c:v>630</c:v>
                </c:pt>
                <c:pt idx="3465">
                  <c:v>629</c:v>
                </c:pt>
                <c:pt idx="3466">
                  <c:v>629</c:v>
                </c:pt>
                <c:pt idx="3467">
                  <c:v>628</c:v>
                </c:pt>
                <c:pt idx="3468">
                  <c:v>629</c:v>
                </c:pt>
                <c:pt idx="3469">
                  <c:v>628</c:v>
                </c:pt>
                <c:pt idx="3470">
                  <c:v>628</c:v>
                </c:pt>
                <c:pt idx="3471">
                  <c:v>628</c:v>
                </c:pt>
                <c:pt idx="3472">
                  <c:v>629</c:v>
                </c:pt>
                <c:pt idx="3473">
                  <c:v>628</c:v>
                </c:pt>
                <c:pt idx="3474">
                  <c:v>629</c:v>
                </c:pt>
                <c:pt idx="3475">
                  <c:v>629</c:v>
                </c:pt>
                <c:pt idx="3476">
                  <c:v>628</c:v>
                </c:pt>
                <c:pt idx="3477">
                  <c:v>629</c:v>
                </c:pt>
                <c:pt idx="3478">
                  <c:v>629</c:v>
                </c:pt>
                <c:pt idx="3479">
                  <c:v>628</c:v>
                </c:pt>
                <c:pt idx="3480">
                  <c:v>629</c:v>
                </c:pt>
                <c:pt idx="3481">
                  <c:v>629</c:v>
                </c:pt>
                <c:pt idx="3482">
                  <c:v>627</c:v>
                </c:pt>
                <c:pt idx="3483">
                  <c:v>629</c:v>
                </c:pt>
                <c:pt idx="3484">
                  <c:v>629</c:v>
                </c:pt>
                <c:pt idx="3485">
                  <c:v>629</c:v>
                </c:pt>
                <c:pt idx="3486">
                  <c:v>629</c:v>
                </c:pt>
                <c:pt idx="3487">
                  <c:v>629</c:v>
                </c:pt>
                <c:pt idx="3488">
                  <c:v>628</c:v>
                </c:pt>
                <c:pt idx="3489">
                  <c:v>629</c:v>
                </c:pt>
                <c:pt idx="3490">
                  <c:v>630</c:v>
                </c:pt>
                <c:pt idx="3491">
                  <c:v>628</c:v>
                </c:pt>
                <c:pt idx="3492">
                  <c:v>628</c:v>
                </c:pt>
                <c:pt idx="3493">
                  <c:v>628</c:v>
                </c:pt>
                <c:pt idx="3494">
                  <c:v>629</c:v>
                </c:pt>
                <c:pt idx="3495">
                  <c:v>629</c:v>
                </c:pt>
                <c:pt idx="3496">
                  <c:v>629</c:v>
                </c:pt>
                <c:pt idx="3497">
                  <c:v>630</c:v>
                </c:pt>
                <c:pt idx="3498">
                  <c:v>629</c:v>
                </c:pt>
                <c:pt idx="3499">
                  <c:v>629</c:v>
                </c:pt>
                <c:pt idx="3500">
                  <c:v>629</c:v>
                </c:pt>
                <c:pt idx="3501">
                  <c:v>629</c:v>
                </c:pt>
                <c:pt idx="3502">
                  <c:v>629</c:v>
                </c:pt>
                <c:pt idx="3503">
                  <c:v>629</c:v>
                </c:pt>
                <c:pt idx="3504">
                  <c:v>627</c:v>
                </c:pt>
                <c:pt idx="3505">
                  <c:v>629</c:v>
                </c:pt>
                <c:pt idx="3506">
                  <c:v>630</c:v>
                </c:pt>
                <c:pt idx="3507">
                  <c:v>628</c:v>
                </c:pt>
                <c:pt idx="3508">
                  <c:v>629</c:v>
                </c:pt>
                <c:pt idx="3509">
                  <c:v>630</c:v>
                </c:pt>
                <c:pt idx="3510">
                  <c:v>629</c:v>
                </c:pt>
                <c:pt idx="3511">
                  <c:v>629</c:v>
                </c:pt>
                <c:pt idx="3512">
                  <c:v>630</c:v>
                </c:pt>
                <c:pt idx="3513">
                  <c:v>629</c:v>
                </c:pt>
                <c:pt idx="3514">
                  <c:v>629</c:v>
                </c:pt>
                <c:pt idx="3515">
                  <c:v>629</c:v>
                </c:pt>
                <c:pt idx="3516">
                  <c:v>629</c:v>
                </c:pt>
                <c:pt idx="3517">
                  <c:v>630</c:v>
                </c:pt>
                <c:pt idx="3518">
                  <c:v>629</c:v>
                </c:pt>
                <c:pt idx="3519">
                  <c:v>628</c:v>
                </c:pt>
                <c:pt idx="3520">
                  <c:v>629</c:v>
                </c:pt>
                <c:pt idx="3521">
                  <c:v>629</c:v>
                </c:pt>
                <c:pt idx="3522">
                  <c:v>629</c:v>
                </c:pt>
                <c:pt idx="3523">
                  <c:v>629</c:v>
                </c:pt>
                <c:pt idx="3524">
                  <c:v>628</c:v>
                </c:pt>
                <c:pt idx="3525">
                  <c:v>629</c:v>
                </c:pt>
                <c:pt idx="3526">
                  <c:v>629</c:v>
                </c:pt>
                <c:pt idx="3527">
                  <c:v>629</c:v>
                </c:pt>
                <c:pt idx="3528">
                  <c:v>630</c:v>
                </c:pt>
                <c:pt idx="3529">
                  <c:v>629</c:v>
                </c:pt>
                <c:pt idx="3530">
                  <c:v>630</c:v>
                </c:pt>
                <c:pt idx="3531">
                  <c:v>629</c:v>
                </c:pt>
                <c:pt idx="3532">
                  <c:v>628</c:v>
                </c:pt>
                <c:pt idx="3533">
                  <c:v>631</c:v>
                </c:pt>
                <c:pt idx="3534">
                  <c:v>631</c:v>
                </c:pt>
                <c:pt idx="3535">
                  <c:v>629</c:v>
                </c:pt>
                <c:pt idx="3536">
                  <c:v>631</c:v>
                </c:pt>
                <c:pt idx="3537">
                  <c:v>631</c:v>
                </c:pt>
                <c:pt idx="3538">
                  <c:v>630</c:v>
                </c:pt>
                <c:pt idx="3539">
                  <c:v>631</c:v>
                </c:pt>
                <c:pt idx="3540">
                  <c:v>630</c:v>
                </c:pt>
                <c:pt idx="3541">
                  <c:v>630</c:v>
                </c:pt>
                <c:pt idx="3542">
                  <c:v>631</c:v>
                </c:pt>
                <c:pt idx="3543">
                  <c:v>630</c:v>
                </c:pt>
                <c:pt idx="3544">
                  <c:v>630</c:v>
                </c:pt>
                <c:pt idx="3545">
                  <c:v>629</c:v>
                </c:pt>
                <c:pt idx="3546">
                  <c:v>630</c:v>
                </c:pt>
                <c:pt idx="3547">
                  <c:v>630</c:v>
                </c:pt>
                <c:pt idx="3548">
                  <c:v>631</c:v>
                </c:pt>
                <c:pt idx="3549">
                  <c:v>631</c:v>
                </c:pt>
                <c:pt idx="3550">
                  <c:v>631</c:v>
                </c:pt>
                <c:pt idx="3551">
                  <c:v>630</c:v>
                </c:pt>
                <c:pt idx="3552">
                  <c:v>632</c:v>
                </c:pt>
                <c:pt idx="3553">
                  <c:v>631</c:v>
                </c:pt>
                <c:pt idx="3554">
                  <c:v>631</c:v>
                </c:pt>
                <c:pt idx="3555">
                  <c:v>632</c:v>
                </c:pt>
                <c:pt idx="3556">
                  <c:v>632</c:v>
                </c:pt>
                <c:pt idx="3557">
                  <c:v>631</c:v>
                </c:pt>
                <c:pt idx="3558">
                  <c:v>631</c:v>
                </c:pt>
                <c:pt idx="3559">
                  <c:v>632</c:v>
                </c:pt>
                <c:pt idx="3560">
                  <c:v>631</c:v>
                </c:pt>
                <c:pt idx="3561">
                  <c:v>632</c:v>
                </c:pt>
                <c:pt idx="3562">
                  <c:v>631</c:v>
                </c:pt>
                <c:pt idx="3563">
                  <c:v>630</c:v>
                </c:pt>
                <c:pt idx="3564">
                  <c:v>632</c:v>
                </c:pt>
                <c:pt idx="3565">
                  <c:v>632</c:v>
                </c:pt>
                <c:pt idx="3566">
                  <c:v>631</c:v>
                </c:pt>
                <c:pt idx="3567">
                  <c:v>631</c:v>
                </c:pt>
                <c:pt idx="3568">
                  <c:v>631</c:v>
                </c:pt>
                <c:pt idx="3569">
                  <c:v>631</c:v>
                </c:pt>
                <c:pt idx="3570">
                  <c:v>632</c:v>
                </c:pt>
                <c:pt idx="3571">
                  <c:v>632</c:v>
                </c:pt>
                <c:pt idx="3572">
                  <c:v>631</c:v>
                </c:pt>
                <c:pt idx="3573">
                  <c:v>632</c:v>
                </c:pt>
                <c:pt idx="3574">
                  <c:v>632</c:v>
                </c:pt>
                <c:pt idx="3575">
                  <c:v>631</c:v>
                </c:pt>
                <c:pt idx="3576">
                  <c:v>632</c:v>
                </c:pt>
                <c:pt idx="3577">
                  <c:v>631</c:v>
                </c:pt>
                <c:pt idx="3578">
                  <c:v>631</c:v>
                </c:pt>
                <c:pt idx="3579">
                  <c:v>632</c:v>
                </c:pt>
                <c:pt idx="3580">
                  <c:v>632</c:v>
                </c:pt>
                <c:pt idx="3581">
                  <c:v>632</c:v>
                </c:pt>
                <c:pt idx="3582">
                  <c:v>631</c:v>
                </c:pt>
                <c:pt idx="3583">
                  <c:v>631</c:v>
                </c:pt>
                <c:pt idx="3584">
                  <c:v>632</c:v>
                </c:pt>
                <c:pt idx="3585">
                  <c:v>631</c:v>
                </c:pt>
                <c:pt idx="3586">
                  <c:v>632</c:v>
                </c:pt>
                <c:pt idx="3587">
                  <c:v>631</c:v>
                </c:pt>
                <c:pt idx="3588">
                  <c:v>630</c:v>
                </c:pt>
                <c:pt idx="3589">
                  <c:v>632</c:v>
                </c:pt>
                <c:pt idx="3590">
                  <c:v>632</c:v>
                </c:pt>
                <c:pt idx="3591">
                  <c:v>630</c:v>
                </c:pt>
                <c:pt idx="3592">
                  <c:v>633</c:v>
                </c:pt>
                <c:pt idx="3593">
                  <c:v>632</c:v>
                </c:pt>
                <c:pt idx="3594">
                  <c:v>630</c:v>
                </c:pt>
                <c:pt idx="3595">
                  <c:v>632</c:v>
                </c:pt>
                <c:pt idx="3596">
                  <c:v>630</c:v>
                </c:pt>
                <c:pt idx="3597">
                  <c:v>631</c:v>
                </c:pt>
                <c:pt idx="3598">
                  <c:v>632</c:v>
                </c:pt>
                <c:pt idx="3599">
                  <c:v>630</c:v>
                </c:pt>
                <c:pt idx="3600">
                  <c:v>631</c:v>
                </c:pt>
                <c:pt idx="3601">
                  <c:v>632</c:v>
                </c:pt>
                <c:pt idx="3602">
                  <c:v>631</c:v>
                </c:pt>
                <c:pt idx="3603">
                  <c:v>631</c:v>
                </c:pt>
                <c:pt idx="3604">
                  <c:v>631</c:v>
                </c:pt>
                <c:pt idx="3605">
                  <c:v>630</c:v>
                </c:pt>
                <c:pt idx="3606">
                  <c:v>629</c:v>
                </c:pt>
                <c:pt idx="3607">
                  <c:v>628</c:v>
                </c:pt>
                <c:pt idx="3608">
                  <c:v>629</c:v>
                </c:pt>
                <c:pt idx="3609">
                  <c:v>627</c:v>
                </c:pt>
                <c:pt idx="3610">
                  <c:v>626</c:v>
                </c:pt>
                <c:pt idx="3611">
                  <c:v>628</c:v>
                </c:pt>
                <c:pt idx="3612">
                  <c:v>627</c:v>
                </c:pt>
                <c:pt idx="3613">
                  <c:v>627</c:v>
                </c:pt>
                <c:pt idx="3614">
                  <c:v>627</c:v>
                </c:pt>
                <c:pt idx="3615">
                  <c:v>626</c:v>
                </c:pt>
                <c:pt idx="3616">
                  <c:v>627</c:v>
                </c:pt>
                <c:pt idx="3617">
                  <c:v>627</c:v>
                </c:pt>
                <c:pt idx="3618">
                  <c:v>626</c:v>
                </c:pt>
                <c:pt idx="3619">
                  <c:v>627</c:v>
                </c:pt>
                <c:pt idx="3620">
                  <c:v>627</c:v>
                </c:pt>
                <c:pt idx="3621">
                  <c:v>625</c:v>
                </c:pt>
                <c:pt idx="3622">
                  <c:v>626</c:v>
                </c:pt>
                <c:pt idx="3623">
                  <c:v>627</c:v>
                </c:pt>
                <c:pt idx="3624">
                  <c:v>627</c:v>
                </c:pt>
                <c:pt idx="3625">
                  <c:v>625</c:v>
                </c:pt>
                <c:pt idx="3626">
                  <c:v>627</c:v>
                </c:pt>
                <c:pt idx="3627">
                  <c:v>626</c:v>
                </c:pt>
                <c:pt idx="3628">
                  <c:v>627</c:v>
                </c:pt>
                <c:pt idx="3629">
                  <c:v>627</c:v>
                </c:pt>
                <c:pt idx="3630">
                  <c:v>627</c:v>
                </c:pt>
                <c:pt idx="3631">
                  <c:v>627</c:v>
                </c:pt>
                <c:pt idx="3632">
                  <c:v>628</c:v>
                </c:pt>
                <c:pt idx="3633">
                  <c:v>627</c:v>
                </c:pt>
                <c:pt idx="3634">
                  <c:v>627</c:v>
                </c:pt>
                <c:pt idx="3635">
                  <c:v>628</c:v>
                </c:pt>
                <c:pt idx="3636">
                  <c:v>627</c:v>
                </c:pt>
                <c:pt idx="3637">
                  <c:v>626</c:v>
                </c:pt>
                <c:pt idx="3638">
                  <c:v>627</c:v>
                </c:pt>
                <c:pt idx="3639">
                  <c:v>627</c:v>
                </c:pt>
                <c:pt idx="3640">
                  <c:v>627</c:v>
                </c:pt>
                <c:pt idx="3641">
                  <c:v>627</c:v>
                </c:pt>
                <c:pt idx="3642">
                  <c:v>626</c:v>
                </c:pt>
                <c:pt idx="3643">
                  <c:v>627</c:v>
                </c:pt>
                <c:pt idx="3644">
                  <c:v>627</c:v>
                </c:pt>
                <c:pt idx="3645">
                  <c:v>628</c:v>
                </c:pt>
                <c:pt idx="3646">
                  <c:v>627</c:v>
                </c:pt>
                <c:pt idx="3647">
                  <c:v>627</c:v>
                </c:pt>
                <c:pt idx="3648">
                  <c:v>628</c:v>
                </c:pt>
                <c:pt idx="3649">
                  <c:v>627</c:v>
                </c:pt>
                <c:pt idx="3650">
                  <c:v>627</c:v>
                </c:pt>
                <c:pt idx="3651">
                  <c:v>628</c:v>
                </c:pt>
                <c:pt idx="3652">
                  <c:v>627</c:v>
                </c:pt>
                <c:pt idx="3653">
                  <c:v>628</c:v>
                </c:pt>
                <c:pt idx="3654">
                  <c:v>628</c:v>
                </c:pt>
                <c:pt idx="3655">
                  <c:v>628</c:v>
                </c:pt>
                <c:pt idx="3656">
                  <c:v>629</c:v>
                </c:pt>
                <c:pt idx="3657">
                  <c:v>628</c:v>
                </c:pt>
                <c:pt idx="3658">
                  <c:v>627</c:v>
                </c:pt>
                <c:pt idx="3659">
                  <c:v>628</c:v>
                </c:pt>
                <c:pt idx="3660">
                  <c:v>628</c:v>
                </c:pt>
                <c:pt idx="3661">
                  <c:v>627</c:v>
                </c:pt>
                <c:pt idx="3662">
                  <c:v>628</c:v>
                </c:pt>
                <c:pt idx="3663">
                  <c:v>627</c:v>
                </c:pt>
                <c:pt idx="3664">
                  <c:v>628</c:v>
                </c:pt>
                <c:pt idx="3665">
                  <c:v>628</c:v>
                </c:pt>
                <c:pt idx="3666">
                  <c:v>628</c:v>
                </c:pt>
                <c:pt idx="3667">
                  <c:v>628</c:v>
                </c:pt>
                <c:pt idx="3668">
                  <c:v>628</c:v>
                </c:pt>
                <c:pt idx="3669">
                  <c:v>628</c:v>
                </c:pt>
                <c:pt idx="3670">
                  <c:v>628</c:v>
                </c:pt>
                <c:pt idx="3671">
                  <c:v>628</c:v>
                </c:pt>
                <c:pt idx="3672">
                  <c:v>629</c:v>
                </c:pt>
                <c:pt idx="3673">
                  <c:v>629</c:v>
                </c:pt>
                <c:pt idx="3674">
                  <c:v>627</c:v>
                </c:pt>
                <c:pt idx="3675">
                  <c:v>629</c:v>
                </c:pt>
                <c:pt idx="3676">
                  <c:v>630</c:v>
                </c:pt>
                <c:pt idx="3677">
                  <c:v>629</c:v>
                </c:pt>
                <c:pt idx="3678">
                  <c:v>630</c:v>
                </c:pt>
                <c:pt idx="3679">
                  <c:v>630</c:v>
                </c:pt>
                <c:pt idx="3680">
                  <c:v>629</c:v>
                </c:pt>
                <c:pt idx="3681">
                  <c:v>630</c:v>
                </c:pt>
                <c:pt idx="3682">
                  <c:v>630</c:v>
                </c:pt>
                <c:pt idx="3683">
                  <c:v>630</c:v>
                </c:pt>
                <c:pt idx="3684">
                  <c:v>630</c:v>
                </c:pt>
                <c:pt idx="3685">
                  <c:v>629</c:v>
                </c:pt>
                <c:pt idx="3686">
                  <c:v>630</c:v>
                </c:pt>
                <c:pt idx="3687">
                  <c:v>630</c:v>
                </c:pt>
                <c:pt idx="3688">
                  <c:v>630</c:v>
                </c:pt>
                <c:pt idx="3689">
                  <c:v>630</c:v>
                </c:pt>
                <c:pt idx="3690">
                  <c:v>630</c:v>
                </c:pt>
                <c:pt idx="3691">
                  <c:v>631</c:v>
                </c:pt>
                <c:pt idx="3692">
                  <c:v>629</c:v>
                </c:pt>
                <c:pt idx="3693">
                  <c:v>629</c:v>
                </c:pt>
                <c:pt idx="3694">
                  <c:v>630</c:v>
                </c:pt>
                <c:pt idx="3695">
                  <c:v>630</c:v>
                </c:pt>
                <c:pt idx="3696">
                  <c:v>629</c:v>
                </c:pt>
                <c:pt idx="3697">
                  <c:v>631</c:v>
                </c:pt>
                <c:pt idx="3698">
                  <c:v>630</c:v>
                </c:pt>
                <c:pt idx="3699">
                  <c:v>630</c:v>
                </c:pt>
                <c:pt idx="3700">
                  <c:v>630</c:v>
                </c:pt>
                <c:pt idx="3701">
                  <c:v>630</c:v>
                </c:pt>
                <c:pt idx="3702">
                  <c:v>630</c:v>
                </c:pt>
                <c:pt idx="3703">
                  <c:v>630</c:v>
                </c:pt>
                <c:pt idx="3704">
                  <c:v>630</c:v>
                </c:pt>
                <c:pt idx="3705">
                  <c:v>629</c:v>
                </c:pt>
                <c:pt idx="3706">
                  <c:v>630</c:v>
                </c:pt>
                <c:pt idx="3707">
                  <c:v>630</c:v>
                </c:pt>
                <c:pt idx="3708">
                  <c:v>629</c:v>
                </c:pt>
                <c:pt idx="3709">
                  <c:v>630</c:v>
                </c:pt>
                <c:pt idx="3710">
                  <c:v>630</c:v>
                </c:pt>
                <c:pt idx="3711">
                  <c:v>628</c:v>
                </c:pt>
                <c:pt idx="3712">
                  <c:v>628</c:v>
                </c:pt>
                <c:pt idx="3713">
                  <c:v>629</c:v>
                </c:pt>
                <c:pt idx="3714">
                  <c:v>628</c:v>
                </c:pt>
                <c:pt idx="3715">
                  <c:v>628</c:v>
                </c:pt>
                <c:pt idx="3716">
                  <c:v>627</c:v>
                </c:pt>
                <c:pt idx="3717">
                  <c:v>627</c:v>
                </c:pt>
                <c:pt idx="3718">
                  <c:v>628</c:v>
                </c:pt>
                <c:pt idx="3719">
                  <c:v>629</c:v>
                </c:pt>
                <c:pt idx="3720">
                  <c:v>628</c:v>
                </c:pt>
                <c:pt idx="3721">
                  <c:v>628</c:v>
                </c:pt>
                <c:pt idx="3722">
                  <c:v>628</c:v>
                </c:pt>
                <c:pt idx="3723">
                  <c:v>628</c:v>
                </c:pt>
                <c:pt idx="3724">
                  <c:v>628</c:v>
                </c:pt>
                <c:pt idx="3725">
                  <c:v>628</c:v>
                </c:pt>
                <c:pt idx="3726">
                  <c:v>629</c:v>
                </c:pt>
                <c:pt idx="3727">
                  <c:v>627</c:v>
                </c:pt>
                <c:pt idx="3728">
                  <c:v>629</c:v>
                </c:pt>
                <c:pt idx="3729">
                  <c:v>629</c:v>
                </c:pt>
                <c:pt idx="3730">
                  <c:v>627</c:v>
                </c:pt>
                <c:pt idx="3731">
                  <c:v>629</c:v>
                </c:pt>
                <c:pt idx="3732">
                  <c:v>629</c:v>
                </c:pt>
                <c:pt idx="3733">
                  <c:v>627</c:v>
                </c:pt>
                <c:pt idx="3734">
                  <c:v>629</c:v>
                </c:pt>
                <c:pt idx="3735">
                  <c:v>628</c:v>
                </c:pt>
                <c:pt idx="3736">
                  <c:v>628</c:v>
                </c:pt>
                <c:pt idx="3737">
                  <c:v>628</c:v>
                </c:pt>
                <c:pt idx="3738">
                  <c:v>628</c:v>
                </c:pt>
                <c:pt idx="3739">
                  <c:v>628</c:v>
                </c:pt>
                <c:pt idx="3740">
                  <c:v>629</c:v>
                </c:pt>
                <c:pt idx="3741">
                  <c:v>629</c:v>
                </c:pt>
                <c:pt idx="3742">
                  <c:v>628</c:v>
                </c:pt>
                <c:pt idx="3743">
                  <c:v>629</c:v>
                </c:pt>
                <c:pt idx="3744">
                  <c:v>628</c:v>
                </c:pt>
                <c:pt idx="3745">
                  <c:v>628</c:v>
                </c:pt>
                <c:pt idx="3746">
                  <c:v>628</c:v>
                </c:pt>
                <c:pt idx="3747">
                  <c:v>629</c:v>
                </c:pt>
                <c:pt idx="3748">
                  <c:v>628</c:v>
                </c:pt>
                <c:pt idx="3749">
                  <c:v>628</c:v>
                </c:pt>
                <c:pt idx="3750">
                  <c:v>629</c:v>
                </c:pt>
                <c:pt idx="3751">
                  <c:v>629</c:v>
                </c:pt>
                <c:pt idx="3752">
                  <c:v>628</c:v>
                </c:pt>
                <c:pt idx="3753">
                  <c:v>628</c:v>
                </c:pt>
                <c:pt idx="3754">
                  <c:v>629</c:v>
                </c:pt>
                <c:pt idx="3755">
                  <c:v>630</c:v>
                </c:pt>
                <c:pt idx="3756">
                  <c:v>631</c:v>
                </c:pt>
                <c:pt idx="3757">
                  <c:v>631</c:v>
                </c:pt>
                <c:pt idx="3758">
                  <c:v>631</c:v>
                </c:pt>
                <c:pt idx="3759">
                  <c:v>632</c:v>
                </c:pt>
                <c:pt idx="3760">
                  <c:v>631</c:v>
                </c:pt>
                <c:pt idx="3761">
                  <c:v>631</c:v>
                </c:pt>
                <c:pt idx="3762">
                  <c:v>632</c:v>
                </c:pt>
                <c:pt idx="3763">
                  <c:v>631</c:v>
                </c:pt>
                <c:pt idx="3764">
                  <c:v>631</c:v>
                </c:pt>
                <c:pt idx="3765">
                  <c:v>631</c:v>
                </c:pt>
                <c:pt idx="3766">
                  <c:v>632</c:v>
                </c:pt>
                <c:pt idx="3767">
                  <c:v>632</c:v>
                </c:pt>
                <c:pt idx="3768">
                  <c:v>631</c:v>
                </c:pt>
                <c:pt idx="3769">
                  <c:v>632</c:v>
                </c:pt>
                <c:pt idx="3770">
                  <c:v>631</c:v>
                </c:pt>
                <c:pt idx="3771">
                  <c:v>630</c:v>
                </c:pt>
                <c:pt idx="3772">
                  <c:v>633</c:v>
                </c:pt>
                <c:pt idx="3773">
                  <c:v>632</c:v>
                </c:pt>
                <c:pt idx="3774">
                  <c:v>632</c:v>
                </c:pt>
                <c:pt idx="3775">
                  <c:v>633</c:v>
                </c:pt>
                <c:pt idx="3776">
                  <c:v>632</c:v>
                </c:pt>
                <c:pt idx="3777">
                  <c:v>632</c:v>
                </c:pt>
                <c:pt idx="3778">
                  <c:v>632</c:v>
                </c:pt>
                <c:pt idx="3779">
                  <c:v>632</c:v>
                </c:pt>
                <c:pt idx="3780">
                  <c:v>631</c:v>
                </c:pt>
                <c:pt idx="3781">
                  <c:v>632</c:v>
                </c:pt>
                <c:pt idx="3782">
                  <c:v>633</c:v>
                </c:pt>
                <c:pt idx="3783">
                  <c:v>632</c:v>
                </c:pt>
                <c:pt idx="3784">
                  <c:v>632</c:v>
                </c:pt>
                <c:pt idx="3785">
                  <c:v>632</c:v>
                </c:pt>
                <c:pt idx="3786">
                  <c:v>632</c:v>
                </c:pt>
                <c:pt idx="3787">
                  <c:v>632</c:v>
                </c:pt>
                <c:pt idx="3788">
                  <c:v>632</c:v>
                </c:pt>
                <c:pt idx="3789">
                  <c:v>631</c:v>
                </c:pt>
                <c:pt idx="3790">
                  <c:v>632</c:v>
                </c:pt>
                <c:pt idx="3791">
                  <c:v>631</c:v>
                </c:pt>
                <c:pt idx="3792">
                  <c:v>631</c:v>
                </c:pt>
                <c:pt idx="3793">
                  <c:v>632</c:v>
                </c:pt>
                <c:pt idx="3794">
                  <c:v>632</c:v>
                </c:pt>
                <c:pt idx="3795">
                  <c:v>632</c:v>
                </c:pt>
                <c:pt idx="3796">
                  <c:v>632</c:v>
                </c:pt>
                <c:pt idx="3797">
                  <c:v>632</c:v>
                </c:pt>
                <c:pt idx="3798">
                  <c:v>631</c:v>
                </c:pt>
                <c:pt idx="3799">
                  <c:v>631</c:v>
                </c:pt>
                <c:pt idx="3800">
                  <c:v>632</c:v>
                </c:pt>
                <c:pt idx="3801">
                  <c:v>632</c:v>
                </c:pt>
                <c:pt idx="3802">
                  <c:v>631</c:v>
                </c:pt>
                <c:pt idx="3803">
                  <c:v>631</c:v>
                </c:pt>
                <c:pt idx="3804">
                  <c:v>632</c:v>
                </c:pt>
                <c:pt idx="3805">
                  <c:v>633</c:v>
                </c:pt>
                <c:pt idx="3806">
                  <c:v>632</c:v>
                </c:pt>
                <c:pt idx="3807">
                  <c:v>631</c:v>
                </c:pt>
                <c:pt idx="3808">
                  <c:v>630</c:v>
                </c:pt>
                <c:pt idx="3809">
                  <c:v>632</c:v>
                </c:pt>
                <c:pt idx="3810">
                  <c:v>631</c:v>
                </c:pt>
                <c:pt idx="3811">
                  <c:v>631</c:v>
                </c:pt>
                <c:pt idx="3812">
                  <c:v>632</c:v>
                </c:pt>
                <c:pt idx="3813">
                  <c:v>631</c:v>
                </c:pt>
                <c:pt idx="3814">
                  <c:v>631</c:v>
                </c:pt>
                <c:pt idx="3815">
                  <c:v>632</c:v>
                </c:pt>
                <c:pt idx="3816">
                  <c:v>631</c:v>
                </c:pt>
                <c:pt idx="3817">
                  <c:v>631</c:v>
                </c:pt>
                <c:pt idx="3818">
                  <c:v>631</c:v>
                </c:pt>
                <c:pt idx="3819">
                  <c:v>631</c:v>
                </c:pt>
                <c:pt idx="3820">
                  <c:v>631</c:v>
                </c:pt>
                <c:pt idx="3821">
                  <c:v>631</c:v>
                </c:pt>
                <c:pt idx="3822">
                  <c:v>632</c:v>
                </c:pt>
                <c:pt idx="3823">
                  <c:v>631</c:v>
                </c:pt>
                <c:pt idx="3824">
                  <c:v>630</c:v>
                </c:pt>
                <c:pt idx="3825">
                  <c:v>632</c:v>
                </c:pt>
                <c:pt idx="3826">
                  <c:v>632</c:v>
                </c:pt>
                <c:pt idx="3827">
                  <c:v>631</c:v>
                </c:pt>
                <c:pt idx="3828">
                  <c:v>632</c:v>
                </c:pt>
                <c:pt idx="3829">
                  <c:v>631</c:v>
                </c:pt>
                <c:pt idx="3830">
                  <c:v>631</c:v>
                </c:pt>
                <c:pt idx="3831">
                  <c:v>632</c:v>
                </c:pt>
                <c:pt idx="3832">
                  <c:v>631</c:v>
                </c:pt>
                <c:pt idx="3833">
                  <c:v>631</c:v>
                </c:pt>
                <c:pt idx="3834">
                  <c:v>632</c:v>
                </c:pt>
                <c:pt idx="3835">
                  <c:v>631</c:v>
                </c:pt>
                <c:pt idx="3836">
                  <c:v>631</c:v>
                </c:pt>
                <c:pt idx="3837">
                  <c:v>632</c:v>
                </c:pt>
                <c:pt idx="3838">
                  <c:v>631</c:v>
                </c:pt>
                <c:pt idx="3839">
                  <c:v>631</c:v>
                </c:pt>
                <c:pt idx="3840">
                  <c:v>631</c:v>
                </c:pt>
                <c:pt idx="3841">
                  <c:v>632</c:v>
                </c:pt>
                <c:pt idx="3842">
                  <c:v>631</c:v>
                </c:pt>
                <c:pt idx="3843">
                  <c:v>632</c:v>
                </c:pt>
                <c:pt idx="3844">
                  <c:v>631</c:v>
                </c:pt>
                <c:pt idx="3845">
                  <c:v>630</c:v>
                </c:pt>
                <c:pt idx="3846">
                  <c:v>631</c:v>
                </c:pt>
                <c:pt idx="3847">
                  <c:v>630</c:v>
                </c:pt>
                <c:pt idx="3848">
                  <c:v>628</c:v>
                </c:pt>
                <c:pt idx="3849">
                  <c:v>629</c:v>
                </c:pt>
                <c:pt idx="3850">
                  <c:v>630</c:v>
                </c:pt>
                <c:pt idx="3851">
                  <c:v>628</c:v>
                </c:pt>
                <c:pt idx="3852">
                  <c:v>628</c:v>
                </c:pt>
                <c:pt idx="3853">
                  <c:v>628</c:v>
                </c:pt>
                <c:pt idx="3854">
                  <c:v>627</c:v>
                </c:pt>
                <c:pt idx="3855">
                  <c:v>626</c:v>
                </c:pt>
                <c:pt idx="3856">
                  <c:v>627</c:v>
                </c:pt>
                <c:pt idx="3857">
                  <c:v>628</c:v>
                </c:pt>
                <c:pt idx="3858">
                  <c:v>627</c:v>
                </c:pt>
                <c:pt idx="3859">
                  <c:v>627</c:v>
                </c:pt>
                <c:pt idx="3860">
                  <c:v>627</c:v>
                </c:pt>
                <c:pt idx="3861">
                  <c:v>627</c:v>
                </c:pt>
                <c:pt idx="3862">
                  <c:v>627</c:v>
                </c:pt>
                <c:pt idx="3863">
                  <c:v>627</c:v>
                </c:pt>
                <c:pt idx="3864">
                  <c:v>626</c:v>
                </c:pt>
                <c:pt idx="3865">
                  <c:v>627</c:v>
                </c:pt>
                <c:pt idx="3866">
                  <c:v>625</c:v>
                </c:pt>
                <c:pt idx="3867">
                  <c:v>626</c:v>
                </c:pt>
                <c:pt idx="3868">
                  <c:v>627</c:v>
                </c:pt>
                <c:pt idx="3869">
                  <c:v>626</c:v>
                </c:pt>
                <c:pt idx="3870">
                  <c:v>626</c:v>
                </c:pt>
                <c:pt idx="3871">
                  <c:v>627</c:v>
                </c:pt>
                <c:pt idx="3872">
                  <c:v>626</c:v>
                </c:pt>
                <c:pt idx="3873">
                  <c:v>626</c:v>
                </c:pt>
                <c:pt idx="3874">
                  <c:v>627</c:v>
                </c:pt>
                <c:pt idx="3875">
                  <c:v>626</c:v>
                </c:pt>
                <c:pt idx="3876">
                  <c:v>626</c:v>
                </c:pt>
                <c:pt idx="3877">
                  <c:v>625</c:v>
                </c:pt>
                <c:pt idx="3878">
                  <c:v>626</c:v>
                </c:pt>
                <c:pt idx="3879">
                  <c:v>627</c:v>
                </c:pt>
                <c:pt idx="3880">
                  <c:v>626</c:v>
                </c:pt>
                <c:pt idx="3881">
                  <c:v>627</c:v>
                </c:pt>
                <c:pt idx="3882">
                  <c:v>626</c:v>
                </c:pt>
                <c:pt idx="3883">
                  <c:v>626</c:v>
                </c:pt>
                <c:pt idx="3884">
                  <c:v>627</c:v>
                </c:pt>
                <c:pt idx="3885">
                  <c:v>626</c:v>
                </c:pt>
                <c:pt idx="3886">
                  <c:v>626</c:v>
                </c:pt>
                <c:pt idx="3887">
                  <c:v>627</c:v>
                </c:pt>
                <c:pt idx="3888">
                  <c:v>626</c:v>
                </c:pt>
                <c:pt idx="3889">
                  <c:v>626</c:v>
                </c:pt>
                <c:pt idx="3890">
                  <c:v>626</c:v>
                </c:pt>
                <c:pt idx="3891">
                  <c:v>626</c:v>
                </c:pt>
                <c:pt idx="3892">
                  <c:v>626</c:v>
                </c:pt>
                <c:pt idx="3893">
                  <c:v>627</c:v>
                </c:pt>
                <c:pt idx="3894">
                  <c:v>626</c:v>
                </c:pt>
                <c:pt idx="3895">
                  <c:v>627</c:v>
                </c:pt>
                <c:pt idx="3896">
                  <c:v>627</c:v>
                </c:pt>
                <c:pt idx="3897">
                  <c:v>627</c:v>
                </c:pt>
                <c:pt idx="3898">
                  <c:v>626</c:v>
                </c:pt>
                <c:pt idx="3899">
                  <c:v>627</c:v>
                </c:pt>
                <c:pt idx="3900">
                  <c:v>627</c:v>
                </c:pt>
                <c:pt idx="3901">
                  <c:v>626</c:v>
                </c:pt>
                <c:pt idx="3902">
                  <c:v>627</c:v>
                </c:pt>
                <c:pt idx="3903">
                  <c:v>627</c:v>
                </c:pt>
                <c:pt idx="3904">
                  <c:v>626</c:v>
                </c:pt>
                <c:pt idx="3905">
                  <c:v>627</c:v>
                </c:pt>
                <c:pt idx="3906">
                  <c:v>627</c:v>
                </c:pt>
                <c:pt idx="3907">
                  <c:v>626</c:v>
                </c:pt>
                <c:pt idx="3908">
                  <c:v>626</c:v>
                </c:pt>
                <c:pt idx="3909">
                  <c:v>627</c:v>
                </c:pt>
                <c:pt idx="3910">
                  <c:v>626</c:v>
                </c:pt>
                <c:pt idx="3911">
                  <c:v>627</c:v>
                </c:pt>
                <c:pt idx="3912">
                  <c:v>628</c:v>
                </c:pt>
                <c:pt idx="3913">
                  <c:v>627</c:v>
                </c:pt>
                <c:pt idx="3914">
                  <c:v>627</c:v>
                </c:pt>
                <c:pt idx="3915">
                  <c:v>627</c:v>
                </c:pt>
                <c:pt idx="3916">
                  <c:v>628</c:v>
                </c:pt>
                <c:pt idx="3917">
                  <c:v>627</c:v>
                </c:pt>
                <c:pt idx="3918">
                  <c:v>628</c:v>
                </c:pt>
                <c:pt idx="3919">
                  <c:v>627</c:v>
                </c:pt>
                <c:pt idx="3920">
                  <c:v>626</c:v>
                </c:pt>
                <c:pt idx="3921">
                  <c:v>629</c:v>
                </c:pt>
                <c:pt idx="3922">
                  <c:v>627</c:v>
                </c:pt>
                <c:pt idx="3923">
                  <c:v>627</c:v>
                </c:pt>
                <c:pt idx="3924">
                  <c:v>629</c:v>
                </c:pt>
                <c:pt idx="3925">
                  <c:v>627</c:v>
                </c:pt>
                <c:pt idx="3926">
                  <c:v>627</c:v>
                </c:pt>
                <c:pt idx="3927">
                  <c:v>628</c:v>
                </c:pt>
                <c:pt idx="3928">
                  <c:v>628</c:v>
                </c:pt>
                <c:pt idx="3929">
                  <c:v>628</c:v>
                </c:pt>
                <c:pt idx="3930">
                  <c:v>627</c:v>
                </c:pt>
                <c:pt idx="3931">
                  <c:v>628</c:v>
                </c:pt>
                <c:pt idx="3932">
                  <c:v>629</c:v>
                </c:pt>
                <c:pt idx="3933">
                  <c:v>628</c:v>
                </c:pt>
                <c:pt idx="3934">
                  <c:v>628</c:v>
                </c:pt>
                <c:pt idx="3935">
                  <c:v>628</c:v>
                </c:pt>
                <c:pt idx="3936">
                  <c:v>628</c:v>
                </c:pt>
                <c:pt idx="3937">
                  <c:v>628</c:v>
                </c:pt>
                <c:pt idx="3938">
                  <c:v>628</c:v>
                </c:pt>
                <c:pt idx="3939">
                  <c:v>627</c:v>
                </c:pt>
                <c:pt idx="3940">
                  <c:v>629</c:v>
                </c:pt>
                <c:pt idx="3941">
                  <c:v>628</c:v>
                </c:pt>
                <c:pt idx="3942">
                  <c:v>628</c:v>
                </c:pt>
                <c:pt idx="3943">
                  <c:v>630</c:v>
                </c:pt>
                <c:pt idx="3944">
                  <c:v>628</c:v>
                </c:pt>
                <c:pt idx="3945">
                  <c:v>628</c:v>
                </c:pt>
                <c:pt idx="3946">
                  <c:v>629</c:v>
                </c:pt>
                <c:pt idx="3947">
                  <c:v>628</c:v>
                </c:pt>
                <c:pt idx="3948">
                  <c:v>628</c:v>
                </c:pt>
                <c:pt idx="3949">
                  <c:v>629</c:v>
                </c:pt>
                <c:pt idx="3950">
                  <c:v>627</c:v>
                </c:pt>
                <c:pt idx="3951">
                  <c:v>628</c:v>
                </c:pt>
                <c:pt idx="3952">
                  <c:v>629</c:v>
                </c:pt>
                <c:pt idx="3953">
                  <c:v>628</c:v>
                </c:pt>
                <c:pt idx="3954">
                  <c:v>629</c:v>
                </c:pt>
                <c:pt idx="3955">
                  <c:v>629</c:v>
                </c:pt>
                <c:pt idx="3956">
                  <c:v>629</c:v>
                </c:pt>
                <c:pt idx="3957">
                  <c:v>628</c:v>
                </c:pt>
                <c:pt idx="3958">
                  <c:v>629</c:v>
                </c:pt>
                <c:pt idx="3959">
                  <c:v>629</c:v>
                </c:pt>
                <c:pt idx="3960">
                  <c:v>628</c:v>
                </c:pt>
                <c:pt idx="3961">
                  <c:v>628</c:v>
                </c:pt>
                <c:pt idx="3962">
                  <c:v>629</c:v>
                </c:pt>
                <c:pt idx="3963">
                  <c:v>629</c:v>
                </c:pt>
                <c:pt idx="3964">
                  <c:v>629</c:v>
                </c:pt>
                <c:pt idx="3965">
                  <c:v>629</c:v>
                </c:pt>
                <c:pt idx="3966">
                  <c:v>628</c:v>
                </c:pt>
                <c:pt idx="3967">
                  <c:v>629</c:v>
                </c:pt>
                <c:pt idx="3968">
                  <c:v>629</c:v>
                </c:pt>
                <c:pt idx="3969">
                  <c:v>628</c:v>
                </c:pt>
                <c:pt idx="3970">
                  <c:v>628</c:v>
                </c:pt>
                <c:pt idx="3971">
                  <c:v>629</c:v>
                </c:pt>
                <c:pt idx="3972">
                  <c:v>627</c:v>
                </c:pt>
                <c:pt idx="3973">
                  <c:v>628</c:v>
                </c:pt>
                <c:pt idx="3974">
                  <c:v>629</c:v>
                </c:pt>
                <c:pt idx="3975">
                  <c:v>628</c:v>
                </c:pt>
                <c:pt idx="3976">
                  <c:v>629</c:v>
                </c:pt>
                <c:pt idx="3977">
                  <c:v>629</c:v>
                </c:pt>
                <c:pt idx="3978">
                  <c:v>628</c:v>
                </c:pt>
                <c:pt idx="3979">
                  <c:v>628</c:v>
                </c:pt>
                <c:pt idx="3980">
                  <c:v>629</c:v>
                </c:pt>
                <c:pt idx="3981">
                  <c:v>628</c:v>
                </c:pt>
                <c:pt idx="3982">
                  <c:v>628</c:v>
                </c:pt>
                <c:pt idx="3983">
                  <c:v>629</c:v>
                </c:pt>
                <c:pt idx="3984">
                  <c:v>629</c:v>
                </c:pt>
                <c:pt idx="3985">
                  <c:v>631</c:v>
                </c:pt>
                <c:pt idx="3986">
                  <c:v>630</c:v>
                </c:pt>
                <c:pt idx="3987">
                  <c:v>630</c:v>
                </c:pt>
                <c:pt idx="3988">
                  <c:v>629</c:v>
                </c:pt>
                <c:pt idx="3989">
                  <c:v>630</c:v>
                </c:pt>
                <c:pt idx="3990">
                  <c:v>629</c:v>
                </c:pt>
                <c:pt idx="3991">
                  <c:v>628</c:v>
                </c:pt>
                <c:pt idx="3992">
                  <c:v>629</c:v>
                </c:pt>
                <c:pt idx="3993">
                  <c:v>629</c:v>
                </c:pt>
                <c:pt idx="3994">
                  <c:v>627</c:v>
                </c:pt>
                <c:pt idx="3995">
                  <c:v>629</c:v>
                </c:pt>
                <c:pt idx="3996">
                  <c:v>630</c:v>
                </c:pt>
                <c:pt idx="3997">
                  <c:v>629</c:v>
                </c:pt>
                <c:pt idx="3998">
                  <c:v>629</c:v>
                </c:pt>
                <c:pt idx="3999">
                  <c:v>630</c:v>
                </c:pt>
                <c:pt idx="4000">
                  <c:v>630</c:v>
                </c:pt>
                <c:pt idx="4001">
                  <c:v>630</c:v>
                </c:pt>
                <c:pt idx="4002">
                  <c:v>631</c:v>
                </c:pt>
                <c:pt idx="4003">
                  <c:v>629</c:v>
                </c:pt>
                <c:pt idx="4004">
                  <c:v>630</c:v>
                </c:pt>
                <c:pt idx="4005">
                  <c:v>630</c:v>
                </c:pt>
                <c:pt idx="4006">
                  <c:v>630</c:v>
                </c:pt>
                <c:pt idx="4007">
                  <c:v>631</c:v>
                </c:pt>
                <c:pt idx="4008">
                  <c:v>631</c:v>
                </c:pt>
                <c:pt idx="4009">
                  <c:v>630</c:v>
                </c:pt>
                <c:pt idx="4010">
                  <c:v>630</c:v>
                </c:pt>
                <c:pt idx="4011">
                  <c:v>631</c:v>
                </c:pt>
                <c:pt idx="4012">
                  <c:v>630</c:v>
                </c:pt>
                <c:pt idx="4013">
                  <c:v>630</c:v>
                </c:pt>
                <c:pt idx="4014">
                  <c:v>629</c:v>
                </c:pt>
                <c:pt idx="4015">
                  <c:v>631</c:v>
                </c:pt>
                <c:pt idx="4016">
                  <c:v>631</c:v>
                </c:pt>
                <c:pt idx="4017">
                  <c:v>630</c:v>
                </c:pt>
                <c:pt idx="4018">
                  <c:v>632</c:v>
                </c:pt>
                <c:pt idx="4019">
                  <c:v>630</c:v>
                </c:pt>
                <c:pt idx="4020">
                  <c:v>630</c:v>
                </c:pt>
                <c:pt idx="4021">
                  <c:v>631</c:v>
                </c:pt>
                <c:pt idx="4022">
                  <c:v>630</c:v>
                </c:pt>
                <c:pt idx="4023">
                  <c:v>631</c:v>
                </c:pt>
                <c:pt idx="4024">
                  <c:v>632</c:v>
                </c:pt>
                <c:pt idx="4025">
                  <c:v>630</c:v>
                </c:pt>
                <c:pt idx="4026">
                  <c:v>631</c:v>
                </c:pt>
                <c:pt idx="4027">
                  <c:v>632</c:v>
                </c:pt>
                <c:pt idx="4028">
                  <c:v>630</c:v>
                </c:pt>
                <c:pt idx="4029">
                  <c:v>631</c:v>
                </c:pt>
                <c:pt idx="4030">
                  <c:v>631</c:v>
                </c:pt>
                <c:pt idx="4031">
                  <c:v>631</c:v>
                </c:pt>
                <c:pt idx="4032">
                  <c:v>631</c:v>
                </c:pt>
                <c:pt idx="4033">
                  <c:v>632</c:v>
                </c:pt>
                <c:pt idx="4034">
                  <c:v>631</c:v>
                </c:pt>
                <c:pt idx="4035">
                  <c:v>631</c:v>
                </c:pt>
                <c:pt idx="4036">
                  <c:v>629</c:v>
                </c:pt>
                <c:pt idx="4037">
                  <c:v>631</c:v>
                </c:pt>
                <c:pt idx="4038">
                  <c:v>631</c:v>
                </c:pt>
                <c:pt idx="4039">
                  <c:v>632</c:v>
                </c:pt>
                <c:pt idx="4040">
                  <c:v>631</c:v>
                </c:pt>
                <c:pt idx="4041">
                  <c:v>630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9DE2-4420-A6D3-57C46E3F5ED4}"/>
            </c:ext>
          </c:extLst>
        </c:ser>
        <c:ser>
          <c:idx val="3"/>
          <c:order val="3"/>
          <c:tx>
            <c:strRef>
              <c:f>one!$H$1</c:f>
              <c:strCache>
                <c:ptCount val="1"/>
                <c:pt idx="0">
                  <c:v>ldr4</c:v>
                </c:pt>
              </c:strCache>
            </c:strRef>
          </c:tx>
          <c:spPr>
            <a:ln w="19050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xVal>
            <c:numRef>
              <c:f>one!$A$2:$A$4043</c:f>
              <c:numCache>
                <c:formatCode>General</c:formatCode>
                <c:ptCount val="4042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1.0000228881835938E-2</c:v>
                </c:pt>
                <c:pt idx="10">
                  <c:v>1.0000228881835938E-2</c:v>
                </c:pt>
                <c:pt idx="11">
                  <c:v>1.0000228881835938E-2</c:v>
                </c:pt>
                <c:pt idx="12">
                  <c:v>1.0000228881835938E-2</c:v>
                </c:pt>
                <c:pt idx="13">
                  <c:v>1.0000228881835938E-2</c:v>
                </c:pt>
                <c:pt idx="14">
                  <c:v>1.0000228881835938E-2</c:v>
                </c:pt>
                <c:pt idx="15">
                  <c:v>1.0000228881835938E-2</c:v>
                </c:pt>
                <c:pt idx="16">
                  <c:v>1.0000228881835938E-2</c:v>
                </c:pt>
                <c:pt idx="17">
                  <c:v>1.0000228881835938E-2</c:v>
                </c:pt>
                <c:pt idx="18">
                  <c:v>1.0000228881835938E-2</c:v>
                </c:pt>
                <c:pt idx="19">
                  <c:v>1.0000228881835938E-2</c:v>
                </c:pt>
                <c:pt idx="20">
                  <c:v>1.0000228881835938E-2</c:v>
                </c:pt>
                <c:pt idx="21">
                  <c:v>1.0000228881835938E-2</c:v>
                </c:pt>
                <c:pt idx="22">
                  <c:v>1.0000228881835938E-2</c:v>
                </c:pt>
                <c:pt idx="23">
                  <c:v>1.0000228881835938E-2</c:v>
                </c:pt>
                <c:pt idx="24">
                  <c:v>1.0000228881835938E-2</c:v>
                </c:pt>
                <c:pt idx="25">
                  <c:v>1.0000228881835938E-2</c:v>
                </c:pt>
                <c:pt idx="26">
                  <c:v>1.0000228881835938E-2</c:v>
                </c:pt>
                <c:pt idx="27">
                  <c:v>1.0000228881835938E-2</c:v>
                </c:pt>
                <c:pt idx="28">
                  <c:v>1.0000228881835938E-2</c:v>
                </c:pt>
                <c:pt idx="29">
                  <c:v>1.0000228881835938E-2</c:v>
                </c:pt>
                <c:pt idx="30">
                  <c:v>1.0000228881835938E-2</c:v>
                </c:pt>
                <c:pt idx="31">
                  <c:v>1.0000228881835938E-2</c:v>
                </c:pt>
                <c:pt idx="32">
                  <c:v>1.0000228881835938E-2</c:v>
                </c:pt>
                <c:pt idx="33">
                  <c:v>1.0000228881835938E-2</c:v>
                </c:pt>
                <c:pt idx="34">
                  <c:v>1.0000228881835938E-2</c:v>
                </c:pt>
                <c:pt idx="35">
                  <c:v>1.0000228881835938E-2</c:v>
                </c:pt>
                <c:pt idx="36">
                  <c:v>1.0000228881835938E-2</c:v>
                </c:pt>
                <c:pt idx="37">
                  <c:v>1.0000228881835938E-2</c:v>
                </c:pt>
                <c:pt idx="38">
                  <c:v>1.0000228881835938E-2</c:v>
                </c:pt>
                <c:pt idx="39">
                  <c:v>1.0000228881835938E-2</c:v>
                </c:pt>
                <c:pt idx="40">
                  <c:v>1.0000228881835938E-2</c:v>
                </c:pt>
                <c:pt idx="41">
                  <c:v>1.0000228881835938E-2</c:v>
                </c:pt>
                <c:pt idx="42">
                  <c:v>1.0000228881835938E-2</c:v>
                </c:pt>
                <c:pt idx="43">
                  <c:v>1.0000228881835938E-2</c:v>
                </c:pt>
                <c:pt idx="44">
                  <c:v>1.0000228881835938E-2</c:v>
                </c:pt>
                <c:pt idx="45">
                  <c:v>1.0000228881835938E-2</c:v>
                </c:pt>
                <c:pt idx="46">
                  <c:v>1.0000228881835938E-2</c:v>
                </c:pt>
                <c:pt idx="47">
                  <c:v>1.0000228881835938E-2</c:v>
                </c:pt>
                <c:pt idx="48">
                  <c:v>1.0000228881835938E-2</c:v>
                </c:pt>
                <c:pt idx="49">
                  <c:v>1.0000228881835938E-2</c:v>
                </c:pt>
                <c:pt idx="50">
                  <c:v>1.0000228881835938E-2</c:v>
                </c:pt>
                <c:pt idx="51">
                  <c:v>1.0000228881835938E-2</c:v>
                </c:pt>
                <c:pt idx="52">
                  <c:v>1.0000228881835938E-2</c:v>
                </c:pt>
                <c:pt idx="53">
                  <c:v>1.0000228881835938E-2</c:v>
                </c:pt>
                <c:pt idx="54">
                  <c:v>1.0000228881835938E-2</c:v>
                </c:pt>
                <c:pt idx="55">
                  <c:v>1.0000228881835938E-2</c:v>
                </c:pt>
                <c:pt idx="56">
                  <c:v>1.0000228881835938E-2</c:v>
                </c:pt>
                <c:pt idx="57">
                  <c:v>1.0000228881835938E-2</c:v>
                </c:pt>
                <c:pt idx="58">
                  <c:v>1.0000228881835938E-2</c:v>
                </c:pt>
                <c:pt idx="59">
                  <c:v>1.0000228881835938E-2</c:v>
                </c:pt>
                <c:pt idx="60">
                  <c:v>1.0000228881835938E-2</c:v>
                </c:pt>
                <c:pt idx="61">
                  <c:v>1.0000228881835938E-2</c:v>
                </c:pt>
                <c:pt idx="62">
                  <c:v>1.0000228881835938E-2</c:v>
                </c:pt>
                <c:pt idx="63">
                  <c:v>1.0000228881835938E-2</c:v>
                </c:pt>
                <c:pt idx="64">
                  <c:v>1.0000228881835938E-2</c:v>
                </c:pt>
                <c:pt idx="65">
                  <c:v>1.0000228881835938E-2</c:v>
                </c:pt>
                <c:pt idx="66">
                  <c:v>1.0000228881835938E-2</c:v>
                </c:pt>
                <c:pt idx="67">
                  <c:v>1.0000228881835938E-2</c:v>
                </c:pt>
                <c:pt idx="68">
                  <c:v>1.0000228881835938E-2</c:v>
                </c:pt>
                <c:pt idx="69">
                  <c:v>2.0000219345092773E-2</c:v>
                </c:pt>
                <c:pt idx="70">
                  <c:v>5.0000190734863281E-2</c:v>
                </c:pt>
                <c:pt idx="71">
                  <c:v>7.0000171661376953E-2</c:v>
                </c:pt>
                <c:pt idx="72">
                  <c:v>9.0000152587890625E-2</c:v>
                </c:pt>
                <c:pt idx="73">
                  <c:v>0.12000012397766113</c:v>
                </c:pt>
                <c:pt idx="74">
                  <c:v>0.1400001049041748</c:v>
                </c:pt>
                <c:pt idx="75">
                  <c:v>0.16000008583068848</c:v>
                </c:pt>
                <c:pt idx="76">
                  <c:v>0.18000006675720215</c:v>
                </c:pt>
                <c:pt idx="77">
                  <c:v>0.21000003814697266</c:v>
                </c:pt>
                <c:pt idx="78">
                  <c:v>0.23000001907348633</c:v>
                </c:pt>
                <c:pt idx="79">
                  <c:v>0.25</c:v>
                </c:pt>
                <c:pt idx="80">
                  <c:v>0.28000020980834961</c:v>
                </c:pt>
                <c:pt idx="81">
                  <c:v>0.30000019073486328</c:v>
                </c:pt>
                <c:pt idx="82">
                  <c:v>0.32000017166137695</c:v>
                </c:pt>
                <c:pt idx="83">
                  <c:v>0.35000014305114746</c:v>
                </c:pt>
                <c:pt idx="84">
                  <c:v>0.37000012397766113</c:v>
                </c:pt>
                <c:pt idx="85">
                  <c:v>0.3900001049041748</c:v>
                </c:pt>
                <c:pt idx="86">
                  <c:v>0.41000008583068848</c:v>
                </c:pt>
                <c:pt idx="87">
                  <c:v>0.44000005722045898</c:v>
                </c:pt>
                <c:pt idx="88">
                  <c:v>0.46000003814697266</c:v>
                </c:pt>
                <c:pt idx="89">
                  <c:v>0.48000001907348633</c:v>
                </c:pt>
                <c:pt idx="90">
                  <c:v>0.51000022888183594</c:v>
                </c:pt>
                <c:pt idx="91">
                  <c:v>0.53000020980834961</c:v>
                </c:pt>
                <c:pt idx="92">
                  <c:v>0.55000019073486328</c:v>
                </c:pt>
                <c:pt idx="93">
                  <c:v>0.57000017166137695</c:v>
                </c:pt>
                <c:pt idx="94">
                  <c:v>0.60000014305114746</c:v>
                </c:pt>
                <c:pt idx="95">
                  <c:v>0.62000012397766113</c:v>
                </c:pt>
                <c:pt idx="96">
                  <c:v>0.6400001049041748</c:v>
                </c:pt>
                <c:pt idx="97">
                  <c:v>0.67000007629394531</c:v>
                </c:pt>
                <c:pt idx="98">
                  <c:v>0.69000005722045898</c:v>
                </c:pt>
                <c:pt idx="99">
                  <c:v>0.71000003814697266</c:v>
                </c:pt>
                <c:pt idx="100">
                  <c:v>0.74000000953674316</c:v>
                </c:pt>
                <c:pt idx="101">
                  <c:v>0.76000022888183594</c:v>
                </c:pt>
                <c:pt idx="102">
                  <c:v>0.78000020980834961</c:v>
                </c:pt>
                <c:pt idx="103">
                  <c:v>0.80000019073486328</c:v>
                </c:pt>
                <c:pt idx="104">
                  <c:v>0.83000016212463379</c:v>
                </c:pt>
                <c:pt idx="105">
                  <c:v>0.85000014305114746</c:v>
                </c:pt>
                <c:pt idx="106">
                  <c:v>0.87000012397766113</c:v>
                </c:pt>
                <c:pt idx="107">
                  <c:v>0.90000009536743164</c:v>
                </c:pt>
                <c:pt idx="108">
                  <c:v>0.92000007629394531</c:v>
                </c:pt>
                <c:pt idx="109">
                  <c:v>0.94000005722045898</c:v>
                </c:pt>
                <c:pt idx="110">
                  <c:v>0.96000003814697266</c:v>
                </c:pt>
                <c:pt idx="111">
                  <c:v>0.99000000953674316</c:v>
                </c:pt>
                <c:pt idx="112">
                  <c:v>1.0100002288818359</c:v>
                </c:pt>
                <c:pt idx="113">
                  <c:v>1.0300002098083496</c:v>
                </c:pt>
                <c:pt idx="114">
                  <c:v>1.0600001811981201</c:v>
                </c:pt>
                <c:pt idx="115">
                  <c:v>1.0800001621246338</c:v>
                </c:pt>
                <c:pt idx="116">
                  <c:v>1.1000001430511475</c:v>
                </c:pt>
                <c:pt idx="117">
                  <c:v>1.130000114440918</c:v>
                </c:pt>
                <c:pt idx="118">
                  <c:v>1.1500000953674316</c:v>
                </c:pt>
                <c:pt idx="119">
                  <c:v>1.1700000762939453</c:v>
                </c:pt>
                <c:pt idx="120">
                  <c:v>1.190000057220459</c:v>
                </c:pt>
                <c:pt idx="121">
                  <c:v>1.2200000286102295</c:v>
                </c:pt>
                <c:pt idx="122">
                  <c:v>1.2400000095367432</c:v>
                </c:pt>
                <c:pt idx="123">
                  <c:v>1.2600002288818359</c:v>
                </c:pt>
                <c:pt idx="124">
                  <c:v>1.2900002002716064</c:v>
                </c:pt>
                <c:pt idx="125">
                  <c:v>1.3100001811981201</c:v>
                </c:pt>
                <c:pt idx="126">
                  <c:v>1.3300001621246338</c:v>
                </c:pt>
                <c:pt idx="127">
                  <c:v>1.3500001430511475</c:v>
                </c:pt>
                <c:pt idx="128">
                  <c:v>1.380000114440918</c:v>
                </c:pt>
                <c:pt idx="129">
                  <c:v>1.4000000953674316</c:v>
                </c:pt>
                <c:pt idx="130">
                  <c:v>1.4200000762939453</c:v>
                </c:pt>
                <c:pt idx="131">
                  <c:v>1.4500000476837158</c:v>
                </c:pt>
                <c:pt idx="132">
                  <c:v>1.4700000286102295</c:v>
                </c:pt>
                <c:pt idx="133">
                  <c:v>1.4900000095367432</c:v>
                </c:pt>
                <c:pt idx="134">
                  <c:v>1.5100002288818359</c:v>
                </c:pt>
                <c:pt idx="135">
                  <c:v>1.5400002002716064</c:v>
                </c:pt>
                <c:pt idx="136">
                  <c:v>1.5600001811981201</c:v>
                </c:pt>
                <c:pt idx="137">
                  <c:v>1.5800001621246338</c:v>
                </c:pt>
                <c:pt idx="138">
                  <c:v>1.6100001335144043</c:v>
                </c:pt>
                <c:pt idx="139">
                  <c:v>1.630000114440918</c:v>
                </c:pt>
                <c:pt idx="140">
                  <c:v>1.6500000953674316</c:v>
                </c:pt>
                <c:pt idx="141">
                  <c:v>1.6700000762939453</c:v>
                </c:pt>
                <c:pt idx="142">
                  <c:v>1.690000057220459</c:v>
                </c:pt>
                <c:pt idx="143">
                  <c:v>1.7200000286102295</c:v>
                </c:pt>
                <c:pt idx="144">
                  <c:v>1.7400000095367432</c:v>
                </c:pt>
                <c:pt idx="145">
                  <c:v>1.7600002288818359</c:v>
                </c:pt>
                <c:pt idx="146">
                  <c:v>1.7900002002716064</c:v>
                </c:pt>
                <c:pt idx="147">
                  <c:v>1.8100001811981201</c:v>
                </c:pt>
                <c:pt idx="148">
                  <c:v>1.8300001621246338</c:v>
                </c:pt>
                <c:pt idx="149">
                  <c:v>1.8500001430511475</c:v>
                </c:pt>
                <c:pt idx="150">
                  <c:v>1.880000114440918</c:v>
                </c:pt>
                <c:pt idx="151">
                  <c:v>1.9000000953674316</c:v>
                </c:pt>
                <c:pt idx="152">
                  <c:v>1.9200000762939453</c:v>
                </c:pt>
                <c:pt idx="153">
                  <c:v>1.9500000476837158</c:v>
                </c:pt>
                <c:pt idx="154">
                  <c:v>1.9700000286102295</c:v>
                </c:pt>
                <c:pt idx="155">
                  <c:v>1.9900000095367432</c:v>
                </c:pt>
                <c:pt idx="156">
                  <c:v>2.0100002288818359</c:v>
                </c:pt>
                <c:pt idx="157">
                  <c:v>2.0400002002716064</c:v>
                </c:pt>
                <c:pt idx="158">
                  <c:v>2.0600001811981201</c:v>
                </c:pt>
                <c:pt idx="159">
                  <c:v>2.0800001621246338</c:v>
                </c:pt>
                <c:pt idx="160">
                  <c:v>2.1100001335144043</c:v>
                </c:pt>
                <c:pt idx="161">
                  <c:v>2.130000114440918</c:v>
                </c:pt>
                <c:pt idx="162">
                  <c:v>2.1500000953674316</c:v>
                </c:pt>
                <c:pt idx="163">
                  <c:v>2.1800000667572021</c:v>
                </c:pt>
                <c:pt idx="164">
                  <c:v>2.2000000476837158</c:v>
                </c:pt>
                <c:pt idx="165">
                  <c:v>2.2200000286102295</c:v>
                </c:pt>
                <c:pt idx="166">
                  <c:v>2.2400000095367432</c:v>
                </c:pt>
                <c:pt idx="167">
                  <c:v>2.2700002193450928</c:v>
                </c:pt>
                <c:pt idx="168">
                  <c:v>2.2900002002716064</c:v>
                </c:pt>
                <c:pt idx="169">
                  <c:v>2.3100001811981201</c:v>
                </c:pt>
                <c:pt idx="170">
                  <c:v>2.3400001525878906</c:v>
                </c:pt>
                <c:pt idx="171">
                  <c:v>2.3600001335144043</c:v>
                </c:pt>
                <c:pt idx="172">
                  <c:v>2.380000114440918</c:v>
                </c:pt>
                <c:pt idx="173">
                  <c:v>2.4000000953674316</c:v>
                </c:pt>
                <c:pt idx="174">
                  <c:v>2.4300000667572021</c:v>
                </c:pt>
                <c:pt idx="175">
                  <c:v>2.4500000476837158</c:v>
                </c:pt>
                <c:pt idx="176">
                  <c:v>2.4700000286102295</c:v>
                </c:pt>
                <c:pt idx="177">
                  <c:v>2.5</c:v>
                </c:pt>
                <c:pt idx="178">
                  <c:v>2.5200002193450928</c:v>
                </c:pt>
                <c:pt idx="179">
                  <c:v>2.5400002002716064</c:v>
                </c:pt>
                <c:pt idx="180">
                  <c:v>2.570000171661377</c:v>
                </c:pt>
                <c:pt idx="181">
                  <c:v>2.5900001525878906</c:v>
                </c:pt>
                <c:pt idx="182">
                  <c:v>2.6100001335144043</c:v>
                </c:pt>
                <c:pt idx="183">
                  <c:v>2.630000114440918</c:v>
                </c:pt>
                <c:pt idx="184">
                  <c:v>2.6600000858306885</c:v>
                </c:pt>
                <c:pt idx="185">
                  <c:v>2.6800000667572021</c:v>
                </c:pt>
                <c:pt idx="186">
                  <c:v>2.7000000476837158</c:v>
                </c:pt>
                <c:pt idx="187">
                  <c:v>2.7300000190734863</c:v>
                </c:pt>
                <c:pt idx="188">
                  <c:v>2.75</c:v>
                </c:pt>
                <c:pt idx="189">
                  <c:v>2.7700002193450928</c:v>
                </c:pt>
                <c:pt idx="190">
                  <c:v>2.7900002002716064</c:v>
                </c:pt>
                <c:pt idx="191">
                  <c:v>2.820000171661377</c:v>
                </c:pt>
                <c:pt idx="192">
                  <c:v>2.8400001525878906</c:v>
                </c:pt>
                <c:pt idx="193">
                  <c:v>2.8600001335144043</c:v>
                </c:pt>
                <c:pt idx="194">
                  <c:v>2.8900001049041748</c:v>
                </c:pt>
                <c:pt idx="195">
                  <c:v>2.9100000858306885</c:v>
                </c:pt>
                <c:pt idx="196">
                  <c:v>2.9300000667572021</c:v>
                </c:pt>
                <c:pt idx="197">
                  <c:v>2.9600000381469727</c:v>
                </c:pt>
                <c:pt idx="198">
                  <c:v>2.9800000190734863</c:v>
                </c:pt>
                <c:pt idx="199">
                  <c:v>3</c:v>
                </c:pt>
                <c:pt idx="200">
                  <c:v>3.0200002193450928</c:v>
                </c:pt>
                <c:pt idx="201">
                  <c:v>3.0500001907348633</c:v>
                </c:pt>
                <c:pt idx="202">
                  <c:v>3.070000171661377</c:v>
                </c:pt>
                <c:pt idx="203">
                  <c:v>3.0900001525878906</c:v>
                </c:pt>
                <c:pt idx="204">
                  <c:v>3.1200001239776611</c:v>
                </c:pt>
                <c:pt idx="205">
                  <c:v>3.1400001049041748</c:v>
                </c:pt>
                <c:pt idx="206">
                  <c:v>3.1600000858306885</c:v>
                </c:pt>
                <c:pt idx="207">
                  <c:v>3.1800000667572021</c:v>
                </c:pt>
                <c:pt idx="208">
                  <c:v>3.2100000381469727</c:v>
                </c:pt>
                <c:pt idx="209">
                  <c:v>3.2300000190734863</c:v>
                </c:pt>
                <c:pt idx="210">
                  <c:v>3.25</c:v>
                </c:pt>
                <c:pt idx="211">
                  <c:v>3.2800002098083496</c:v>
                </c:pt>
                <c:pt idx="212">
                  <c:v>3.3000001907348633</c:v>
                </c:pt>
                <c:pt idx="213">
                  <c:v>3.320000171661377</c:v>
                </c:pt>
                <c:pt idx="214">
                  <c:v>3.3500001430511475</c:v>
                </c:pt>
                <c:pt idx="215">
                  <c:v>3.3700001239776611</c:v>
                </c:pt>
                <c:pt idx="216">
                  <c:v>3.3900001049041748</c:v>
                </c:pt>
                <c:pt idx="217">
                  <c:v>3.4100000858306885</c:v>
                </c:pt>
                <c:pt idx="218">
                  <c:v>3.440000057220459</c:v>
                </c:pt>
                <c:pt idx="219">
                  <c:v>3.4600000381469727</c:v>
                </c:pt>
                <c:pt idx="220">
                  <c:v>3.4800000190734863</c:v>
                </c:pt>
                <c:pt idx="221">
                  <c:v>3.5</c:v>
                </c:pt>
                <c:pt idx="222">
                  <c:v>3.5300002098083496</c:v>
                </c:pt>
                <c:pt idx="223">
                  <c:v>3.5500001907348633</c:v>
                </c:pt>
                <c:pt idx="224">
                  <c:v>3.570000171661377</c:v>
                </c:pt>
                <c:pt idx="225">
                  <c:v>3.6000001430511475</c:v>
                </c:pt>
                <c:pt idx="226">
                  <c:v>3.6200001239776611</c:v>
                </c:pt>
                <c:pt idx="227">
                  <c:v>3.6400001049041748</c:v>
                </c:pt>
                <c:pt idx="228">
                  <c:v>3.6600000858306885</c:v>
                </c:pt>
                <c:pt idx="229">
                  <c:v>3.690000057220459</c:v>
                </c:pt>
                <c:pt idx="230">
                  <c:v>3.7100000381469727</c:v>
                </c:pt>
                <c:pt idx="231">
                  <c:v>3.7300000190734863</c:v>
                </c:pt>
                <c:pt idx="232">
                  <c:v>3.75</c:v>
                </c:pt>
                <c:pt idx="233">
                  <c:v>3.7800002098083496</c:v>
                </c:pt>
                <c:pt idx="234">
                  <c:v>3.8000001907348633</c:v>
                </c:pt>
                <c:pt idx="235">
                  <c:v>3.820000171661377</c:v>
                </c:pt>
                <c:pt idx="236">
                  <c:v>3.8500001430511475</c:v>
                </c:pt>
                <c:pt idx="237">
                  <c:v>3.8700001239776611</c:v>
                </c:pt>
                <c:pt idx="238">
                  <c:v>3.8900001049041748</c:v>
                </c:pt>
                <c:pt idx="239">
                  <c:v>3.9100000858306885</c:v>
                </c:pt>
                <c:pt idx="240">
                  <c:v>3.940000057220459</c:v>
                </c:pt>
                <c:pt idx="241">
                  <c:v>3.9600000381469727</c:v>
                </c:pt>
                <c:pt idx="242">
                  <c:v>3.9800000190734863</c:v>
                </c:pt>
                <c:pt idx="243">
                  <c:v>4.0100002288818359</c:v>
                </c:pt>
                <c:pt idx="244">
                  <c:v>4.0300002098083496</c:v>
                </c:pt>
                <c:pt idx="245">
                  <c:v>4.0500001907348633</c:v>
                </c:pt>
                <c:pt idx="246">
                  <c:v>4.070000171661377</c:v>
                </c:pt>
                <c:pt idx="247">
                  <c:v>4.1000001430511475</c:v>
                </c:pt>
                <c:pt idx="248">
                  <c:v>4.1200001239776611</c:v>
                </c:pt>
                <c:pt idx="249">
                  <c:v>4.1400001049041748</c:v>
                </c:pt>
                <c:pt idx="250">
                  <c:v>4.1700000762939453</c:v>
                </c:pt>
                <c:pt idx="251">
                  <c:v>4.190000057220459</c:v>
                </c:pt>
                <c:pt idx="252">
                  <c:v>4.2100000381469727</c:v>
                </c:pt>
                <c:pt idx="253">
                  <c:v>4.2400000095367432</c:v>
                </c:pt>
                <c:pt idx="254">
                  <c:v>4.2600002288818359</c:v>
                </c:pt>
                <c:pt idx="255">
                  <c:v>4.2800002098083496</c:v>
                </c:pt>
                <c:pt idx="256">
                  <c:v>4.3000001907348633</c:v>
                </c:pt>
                <c:pt idx="257">
                  <c:v>4.3300001621246338</c:v>
                </c:pt>
                <c:pt idx="258">
                  <c:v>4.3500001430511475</c:v>
                </c:pt>
                <c:pt idx="259">
                  <c:v>4.3700001239776611</c:v>
                </c:pt>
                <c:pt idx="260">
                  <c:v>4.4000000953674316</c:v>
                </c:pt>
                <c:pt idx="261">
                  <c:v>4.4200000762939453</c:v>
                </c:pt>
                <c:pt idx="262">
                  <c:v>4.440000057220459</c:v>
                </c:pt>
                <c:pt idx="263">
                  <c:v>4.4600000381469727</c:v>
                </c:pt>
                <c:pt idx="264">
                  <c:v>4.4900000095367432</c:v>
                </c:pt>
                <c:pt idx="265">
                  <c:v>4.5100002288818359</c:v>
                </c:pt>
                <c:pt idx="266">
                  <c:v>4.5300002098083496</c:v>
                </c:pt>
                <c:pt idx="267">
                  <c:v>4.5600001811981201</c:v>
                </c:pt>
                <c:pt idx="268">
                  <c:v>4.5800001621246338</c:v>
                </c:pt>
                <c:pt idx="269">
                  <c:v>4.6000001430511475</c:v>
                </c:pt>
                <c:pt idx="270">
                  <c:v>4.630000114440918</c:v>
                </c:pt>
                <c:pt idx="271">
                  <c:v>4.6500000953674316</c:v>
                </c:pt>
                <c:pt idx="272">
                  <c:v>4.6700000762939453</c:v>
                </c:pt>
                <c:pt idx="273">
                  <c:v>4.690000057220459</c:v>
                </c:pt>
                <c:pt idx="274">
                  <c:v>4.7200000286102295</c:v>
                </c:pt>
                <c:pt idx="275">
                  <c:v>4.7400000095367432</c:v>
                </c:pt>
                <c:pt idx="276">
                  <c:v>4.7600002288818359</c:v>
                </c:pt>
                <c:pt idx="277">
                  <c:v>4.7900002002716064</c:v>
                </c:pt>
                <c:pt idx="278">
                  <c:v>4.8100001811981201</c:v>
                </c:pt>
                <c:pt idx="279">
                  <c:v>4.8300001621246338</c:v>
                </c:pt>
                <c:pt idx="280">
                  <c:v>4.8500001430511475</c:v>
                </c:pt>
                <c:pt idx="281">
                  <c:v>4.880000114440918</c:v>
                </c:pt>
                <c:pt idx="282">
                  <c:v>4.9000000953674316</c:v>
                </c:pt>
                <c:pt idx="283">
                  <c:v>4.9200000762939453</c:v>
                </c:pt>
                <c:pt idx="284">
                  <c:v>4.9500000476837158</c:v>
                </c:pt>
                <c:pt idx="285">
                  <c:v>4.9700000286102295</c:v>
                </c:pt>
                <c:pt idx="286">
                  <c:v>4.9900000095367432</c:v>
                </c:pt>
                <c:pt idx="287">
                  <c:v>5.0200002193450928</c:v>
                </c:pt>
                <c:pt idx="288">
                  <c:v>5.7300000190734863</c:v>
                </c:pt>
                <c:pt idx="289">
                  <c:v>5.7300000190734863</c:v>
                </c:pt>
                <c:pt idx="290">
                  <c:v>5.7300000190734863</c:v>
                </c:pt>
                <c:pt idx="291">
                  <c:v>5.7300000190734863</c:v>
                </c:pt>
                <c:pt idx="292">
                  <c:v>5.7300000190734863</c:v>
                </c:pt>
                <c:pt idx="293">
                  <c:v>5.7300000190734863</c:v>
                </c:pt>
                <c:pt idx="294">
                  <c:v>5.7300000190734863</c:v>
                </c:pt>
                <c:pt idx="295">
                  <c:v>5.7300000190734863</c:v>
                </c:pt>
                <c:pt idx="296">
                  <c:v>5.7300000190734863</c:v>
                </c:pt>
                <c:pt idx="297">
                  <c:v>5.7300000190734863</c:v>
                </c:pt>
                <c:pt idx="298">
                  <c:v>5.7300000190734863</c:v>
                </c:pt>
                <c:pt idx="299">
                  <c:v>5.7300000190734863</c:v>
                </c:pt>
                <c:pt idx="300">
                  <c:v>5.7300000190734863</c:v>
                </c:pt>
                <c:pt idx="301">
                  <c:v>5.7300000190734863</c:v>
                </c:pt>
                <c:pt idx="302">
                  <c:v>5.7300000190734863</c:v>
                </c:pt>
                <c:pt idx="303">
                  <c:v>5.7300000190734863</c:v>
                </c:pt>
                <c:pt idx="304">
                  <c:v>5.7300000190734863</c:v>
                </c:pt>
                <c:pt idx="305">
                  <c:v>5.7300000190734863</c:v>
                </c:pt>
                <c:pt idx="306">
                  <c:v>5.7300000190734863</c:v>
                </c:pt>
                <c:pt idx="307">
                  <c:v>5.7300000190734863</c:v>
                </c:pt>
                <c:pt idx="308">
                  <c:v>5.7300000190734863</c:v>
                </c:pt>
                <c:pt idx="309">
                  <c:v>5.7300000190734863</c:v>
                </c:pt>
                <c:pt idx="310">
                  <c:v>5.7300000190734863</c:v>
                </c:pt>
                <c:pt idx="311">
                  <c:v>5.7300000190734863</c:v>
                </c:pt>
                <c:pt idx="312">
                  <c:v>5.7300000190734863</c:v>
                </c:pt>
                <c:pt idx="313">
                  <c:v>5.7400000095367432</c:v>
                </c:pt>
                <c:pt idx="314">
                  <c:v>5.7400000095367432</c:v>
                </c:pt>
                <c:pt idx="315">
                  <c:v>5.7400000095367432</c:v>
                </c:pt>
                <c:pt idx="316">
                  <c:v>5.7400000095367432</c:v>
                </c:pt>
                <c:pt idx="317">
                  <c:v>5.7400000095367432</c:v>
                </c:pt>
                <c:pt idx="318">
                  <c:v>5.7400000095367432</c:v>
                </c:pt>
                <c:pt idx="319">
                  <c:v>5.75</c:v>
                </c:pt>
                <c:pt idx="320">
                  <c:v>5.7700002193450928</c:v>
                </c:pt>
                <c:pt idx="321">
                  <c:v>5.7900002002716064</c:v>
                </c:pt>
                <c:pt idx="322">
                  <c:v>5.8100001811981201</c:v>
                </c:pt>
                <c:pt idx="323">
                  <c:v>5.8400001525878906</c:v>
                </c:pt>
                <c:pt idx="324">
                  <c:v>5.8600001335144043</c:v>
                </c:pt>
                <c:pt idx="325">
                  <c:v>5.880000114440918</c:v>
                </c:pt>
                <c:pt idx="326">
                  <c:v>5.9000000953674316</c:v>
                </c:pt>
                <c:pt idx="327">
                  <c:v>5.9300000667572021</c:v>
                </c:pt>
                <c:pt idx="328">
                  <c:v>5.9500000476837158</c:v>
                </c:pt>
                <c:pt idx="329">
                  <c:v>5.9700000286102295</c:v>
                </c:pt>
                <c:pt idx="330">
                  <c:v>6</c:v>
                </c:pt>
                <c:pt idx="331">
                  <c:v>6.0200002193450928</c:v>
                </c:pt>
                <c:pt idx="332">
                  <c:v>6.0400002002716064</c:v>
                </c:pt>
                <c:pt idx="333">
                  <c:v>6.070000171661377</c:v>
                </c:pt>
                <c:pt idx="334">
                  <c:v>6.0900001525878906</c:v>
                </c:pt>
                <c:pt idx="335">
                  <c:v>6.1100001335144043</c:v>
                </c:pt>
                <c:pt idx="336">
                  <c:v>6.130000114440918</c:v>
                </c:pt>
                <c:pt idx="337">
                  <c:v>6.1600000858306885</c:v>
                </c:pt>
                <c:pt idx="338">
                  <c:v>6.1800000667572021</c:v>
                </c:pt>
                <c:pt idx="339">
                  <c:v>6.2000000476837158</c:v>
                </c:pt>
                <c:pt idx="340">
                  <c:v>6.2300000190734863</c:v>
                </c:pt>
                <c:pt idx="341">
                  <c:v>6.25</c:v>
                </c:pt>
                <c:pt idx="342">
                  <c:v>6.2700002193450928</c:v>
                </c:pt>
                <c:pt idx="343">
                  <c:v>6.2900002002716064</c:v>
                </c:pt>
                <c:pt idx="344">
                  <c:v>6.320000171661377</c:v>
                </c:pt>
                <c:pt idx="345">
                  <c:v>6.3400001525878906</c:v>
                </c:pt>
                <c:pt idx="346">
                  <c:v>6.3600001335144043</c:v>
                </c:pt>
                <c:pt idx="347">
                  <c:v>6.3900001049041748</c:v>
                </c:pt>
                <c:pt idx="348">
                  <c:v>6.4100000858306885</c:v>
                </c:pt>
                <c:pt idx="349">
                  <c:v>6.4300000667572021</c:v>
                </c:pt>
                <c:pt idx="350">
                  <c:v>6.4600000381469727</c:v>
                </c:pt>
                <c:pt idx="351">
                  <c:v>6.4800000190734863</c:v>
                </c:pt>
                <c:pt idx="352">
                  <c:v>6.5</c:v>
                </c:pt>
                <c:pt idx="353">
                  <c:v>6.5200002193450928</c:v>
                </c:pt>
                <c:pt idx="354">
                  <c:v>6.5500001907348633</c:v>
                </c:pt>
                <c:pt idx="355">
                  <c:v>6.570000171661377</c:v>
                </c:pt>
                <c:pt idx="356">
                  <c:v>6.5900001525878906</c:v>
                </c:pt>
                <c:pt idx="357">
                  <c:v>6.6200001239776611</c:v>
                </c:pt>
                <c:pt idx="358">
                  <c:v>6.6400001049041748</c:v>
                </c:pt>
                <c:pt idx="359">
                  <c:v>6.6600000858306885</c:v>
                </c:pt>
                <c:pt idx="360">
                  <c:v>6.6800000667572021</c:v>
                </c:pt>
                <c:pt idx="361">
                  <c:v>6.7100000381469727</c:v>
                </c:pt>
                <c:pt idx="362">
                  <c:v>6.7300000190734863</c:v>
                </c:pt>
                <c:pt idx="363">
                  <c:v>6.75</c:v>
                </c:pt>
                <c:pt idx="364">
                  <c:v>6.7800002098083496</c:v>
                </c:pt>
                <c:pt idx="365">
                  <c:v>6.8000001907348633</c:v>
                </c:pt>
                <c:pt idx="366">
                  <c:v>6.820000171661377</c:v>
                </c:pt>
                <c:pt idx="367">
                  <c:v>6.8500001430511475</c:v>
                </c:pt>
                <c:pt idx="368">
                  <c:v>6.8700001239776611</c:v>
                </c:pt>
                <c:pt idx="369">
                  <c:v>6.8900001049041748</c:v>
                </c:pt>
                <c:pt idx="370">
                  <c:v>6.9100000858306885</c:v>
                </c:pt>
                <c:pt idx="371">
                  <c:v>6.940000057220459</c:v>
                </c:pt>
                <c:pt idx="372">
                  <c:v>6.9600000381469727</c:v>
                </c:pt>
                <c:pt idx="373">
                  <c:v>6.9800000190734863</c:v>
                </c:pt>
                <c:pt idx="374">
                  <c:v>7.0100002288818359</c:v>
                </c:pt>
                <c:pt idx="375">
                  <c:v>7.0300002098083496</c:v>
                </c:pt>
                <c:pt idx="376">
                  <c:v>7.0500001907348633</c:v>
                </c:pt>
                <c:pt idx="377">
                  <c:v>7.0800001621246338</c:v>
                </c:pt>
                <c:pt idx="378">
                  <c:v>7.1000001430511475</c:v>
                </c:pt>
                <c:pt idx="379">
                  <c:v>7.1200001239776611</c:v>
                </c:pt>
                <c:pt idx="380">
                  <c:v>7.1400001049041748</c:v>
                </c:pt>
                <c:pt idx="381">
                  <c:v>7.1700000762939453</c:v>
                </c:pt>
                <c:pt idx="382">
                  <c:v>7.190000057220459</c:v>
                </c:pt>
                <c:pt idx="383">
                  <c:v>7.2100000381469727</c:v>
                </c:pt>
                <c:pt idx="384">
                  <c:v>7.2400000095367432</c:v>
                </c:pt>
                <c:pt idx="385">
                  <c:v>7.2600002288818359</c:v>
                </c:pt>
                <c:pt idx="386">
                  <c:v>7.2800002098083496</c:v>
                </c:pt>
                <c:pt idx="387">
                  <c:v>7.3000001907348633</c:v>
                </c:pt>
                <c:pt idx="388">
                  <c:v>7.3300001621246338</c:v>
                </c:pt>
                <c:pt idx="389">
                  <c:v>7.3500001430511475</c:v>
                </c:pt>
                <c:pt idx="390">
                  <c:v>7.3700001239776611</c:v>
                </c:pt>
                <c:pt idx="391">
                  <c:v>7.4000000953674316</c:v>
                </c:pt>
                <c:pt idx="392">
                  <c:v>7.4200000762939453</c:v>
                </c:pt>
                <c:pt idx="393">
                  <c:v>7.440000057220459</c:v>
                </c:pt>
                <c:pt idx="394">
                  <c:v>7.4700000286102295</c:v>
                </c:pt>
                <c:pt idx="395">
                  <c:v>7.4900000095367432</c:v>
                </c:pt>
                <c:pt idx="396">
                  <c:v>7.5100002288818359</c:v>
                </c:pt>
                <c:pt idx="397">
                  <c:v>7.5300002098083496</c:v>
                </c:pt>
                <c:pt idx="398">
                  <c:v>7.5600001811981201</c:v>
                </c:pt>
                <c:pt idx="399">
                  <c:v>7.5800001621246338</c:v>
                </c:pt>
                <c:pt idx="400">
                  <c:v>7.6000001430511475</c:v>
                </c:pt>
                <c:pt idx="401">
                  <c:v>7.630000114440918</c:v>
                </c:pt>
                <c:pt idx="402">
                  <c:v>7.6500000953674316</c:v>
                </c:pt>
                <c:pt idx="403">
                  <c:v>7.6700000762939453</c:v>
                </c:pt>
                <c:pt idx="404">
                  <c:v>7.690000057220459</c:v>
                </c:pt>
                <c:pt idx="405">
                  <c:v>7.7200000286102295</c:v>
                </c:pt>
                <c:pt idx="406">
                  <c:v>7.7400000095367432</c:v>
                </c:pt>
                <c:pt idx="407">
                  <c:v>7.7600002288818359</c:v>
                </c:pt>
                <c:pt idx="408">
                  <c:v>7.7800002098083496</c:v>
                </c:pt>
                <c:pt idx="409">
                  <c:v>7.8100001811981201</c:v>
                </c:pt>
                <c:pt idx="410">
                  <c:v>7.8300001621246338</c:v>
                </c:pt>
                <c:pt idx="411">
                  <c:v>7.8500001430511475</c:v>
                </c:pt>
                <c:pt idx="412">
                  <c:v>7.8700001239776611</c:v>
                </c:pt>
                <c:pt idx="413">
                  <c:v>7.9000000953674316</c:v>
                </c:pt>
                <c:pt idx="414">
                  <c:v>7.9200000762939453</c:v>
                </c:pt>
                <c:pt idx="415">
                  <c:v>7.940000057220459</c:v>
                </c:pt>
                <c:pt idx="416">
                  <c:v>7.9700000286102295</c:v>
                </c:pt>
                <c:pt idx="417">
                  <c:v>7.9900000095367432</c:v>
                </c:pt>
                <c:pt idx="418">
                  <c:v>8.0100002288818359</c:v>
                </c:pt>
                <c:pt idx="419">
                  <c:v>8.0300002098083496</c:v>
                </c:pt>
                <c:pt idx="420">
                  <c:v>8.0600001811981201</c:v>
                </c:pt>
                <c:pt idx="421">
                  <c:v>8.0800001621246338</c:v>
                </c:pt>
                <c:pt idx="422">
                  <c:v>8.1000001430511475</c:v>
                </c:pt>
                <c:pt idx="423">
                  <c:v>8.130000114440918</c:v>
                </c:pt>
                <c:pt idx="424">
                  <c:v>8.1500000953674316</c:v>
                </c:pt>
                <c:pt idx="425">
                  <c:v>8.1700000762939453</c:v>
                </c:pt>
                <c:pt idx="426">
                  <c:v>8.190000057220459</c:v>
                </c:pt>
                <c:pt idx="427">
                  <c:v>8.2200000286102295</c:v>
                </c:pt>
                <c:pt idx="428">
                  <c:v>8.2400000095367432</c:v>
                </c:pt>
                <c:pt idx="429">
                  <c:v>8.2600002288818359</c:v>
                </c:pt>
                <c:pt idx="430">
                  <c:v>8.2900002002716064</c:v>
                </c:pt>
                <c:pt idx="431">
                  <c:v>8.3100001811981201</c:v>
                </c:pt>
                <c:pt idx="432">
                  <c:v>8.3300001621246338</c:v>
                </c:pt>
                <c:pt idx="433">
                  <c:v>8.3500001430511475</c:v>
                </c:pt>
                <c:pt idx="434">
                  <c:v>8.380000114440918</c:v>
                </c:pt>
                <c:pt idx="435">
                  <c:v>8.4000000953674316</c:v>
                </c:pt>
                <c:pt idx="436">
                  <c:v>8.4200000762939453</c:v>
                </c:pt>
                <c:pt idx="437">
                  <c:v>8.4500000476837158</c:v>
                </c:pt>
                <c:pt idx="438">
                  <c:v>8.4700000286102295</c:v>
                </c:pt>
                <c:pt idx="439">
                  <c:v>8.4900000095367432</c:v>
                </c:pt>
                <c:pt idx="440">
                  <c:v>8.5200002193450928</c:v>
                </c:pt>
                <c:pt idx="441">
                  <c:v>8.5400002002716064</c:v>
                </c:pt>
                <c:pt idx="442">
                  <c:v>8.5600001811981201</c:v>
                </c:pt>
                <c:pt idx="443">
                  <c:v>8.5800001621246338</c:v>
                </c:pt>
                <c:pt idx="444">
                  <c:v>8.6100001335144043</c:v>
                </c:pt>
                <c:pt idx="445">
                  <c:v>8.630000114440918</c:v>
                </c:pt>
                <c:pt idx="446">
                  <c:v>8.6500000953674316</c:v>
                </c:pt>
                <c:pt idx="447">
                  <c:v>8.6800000667572021</c:v>
                </c:pt>
                <c:pt idx="448">
                  <c:v>8.7000000476837158</c:v>
                </c:pt>
                <c:pt idx="449">
                  <c:v>8.7200000286102295</c:v>
                </c:pt>
                <c:pt idx="450">
                  <c:v>8.7400000095367432</c:v>
                </c:pt>
                <c:pt idx="451">
                  <c:v>8.7700002193450928</c:v>
                </c:pt>
                <c:pt idx="452">
                  <c:v>8.7900002002716064</c:v>
                </c:pt>
                <c:pt idx="453">
                  <c:v>8.8100001811981201</c:v>
                </c:pt>
                <c:pt idx="454">
                  <c:v>8.8400001525878906</c:v>
                </c:pt>
                <c:pt idx="455">
                  <c:v>8.8600001335144043</c:v>
                </c:pt>
                <c:pt idx="456">
                  <c:v>8.880000114440918</c:v>
                </c:pt>
                <c:pt idx="457">
                  <c:v>8.9100000858306885</c:v>
                </c:pt>
                <c:pt idx="458">
                  <c:v>8.9300000667572021</c:v>
                </c:pt>
                <c:pt idx="459">
                  <c:v>8.9500000476837158</c:v>
                </c:pt>
                <c:pt idx="460">
                  <c:v>8.9700000286102295</c:v>
                </c:pt>
                <c:pt idx="461">
                  <c:v>9</c:v>
                </c:pt>
                <c:pt idx="462">
                  <c:v>9.0200002193450928</c:v>
                </c:pt>
                <c:pt idx="463">
                  <c:v>9.0400002002716064</c:v>
                </c:pt>
                <c:pt idx="464">
                  <c:v>9.070000171661377</c:v>
                </c:pt>
                <c:pt idx="465">
                  <c:v>9.0900001525878906</c:v>
                </c:pt>
                <c:pt idx="466">
                  <c:v>9.1100001335144043</c:v>
                </c:pt>
                <c:pt idx="467">
                  <c:v>9.130000114440918</c:v>
                </c:pt>
                <c:pt idx="468">
                  <c:v>9.1600000858306885</c:v>
                </c:pt>
                <c:pt idx="469">
                  <c:v>9.1800000667572021</c:v>
                </c:pt>
                <c:pt idx="470">
                  <c:v>9.2000000476837158</c:v>
                </c:pt>
                <c:pt idx="471">
                  <c:v>9.2300000190734863</c:v>
                </c:pt>
                <c:pt idx="472">
                  <c:v>9.25</c:v>
                </c:pt>
                <c:pt idx="473">
                  <c:v>9.2700002193450928</c:v>
                </c:pt>
                <c:pt idx="474">
                  <c:v>9.3000001907348633</c:v>
                </c:pt>
                <c:pt idx="475">
                  <c:v>9.320000171661377</c:v>
                </c:pt>
                <c:pt idx="476">
                  <c:v>9.3400001525878906</c:v>
                </c:pt>
                <c:pt idx="477">
                  <c:v>9.3600001335144043</c:v>
                </c:pt>
                <c:pt idx="478">
                  <c:v>9.3900001049041748</c:v>
                </c:pt>
                <c:pt idx="479">
                  <c:v>9.4100000858306885</c:v>
                </c:pt>
                <c:pt idx="480">
                  <c:v>9.4300000667572021</c:v>
                </c:pt>
                <c:pt idx="481">
                  <c:v>9.4600000381469727</c:v>
                </c:pt>
                <c:pt idx="482">
                  <c:v>9.4800000190734863</c:v>
                </c:pt>
                <c:pt idx="483">
                  <c:v>9.5</c:v>
                </c:pt>
                <c:pt idx="484">
                  <c:v>9.5200002193450928</c:v>
                </c:pt>
                <c:pt idx="485">
                  <c:v>9.5500001907348633</c:v>
                </c:pt>
                <c:pt idx="486">
                  <c:v>9.570000171661377</c:v>
                </c:pt>
                <c:pt idx="487">
                  <c:v>9.5900001525878906</c:v>
                </c:pt>
                <c:pt idx="488">
                  <c:v>9.6200001239776611</c:v>
                </c:pt>
                <c:pt idx="489">
                  <c:v>9.6400001049041748</c:v>
                </c:pt>
                <c:pt idx="490">
                  <c:v>9.6600000858306885</c:v>
                </c:pt>
                <c:pt idx="491">
                  <c:v>9.6800000667572021</c:v>
                </c:pt>
                <c:pt idx="492">
                  <c:v>9.7100000381469727</c:v>
                </c:pt>
                <c:pt idx="493">
                  <c:v>9.7300000190734863</c:v>
                </c:pt>
                <c:pt idx="494">
                  <c:v>9.75</c:v>
                </c:pt>
                <c:pt idx="495">
                  <c:v>9.7800002098083496</c:v>
                </c:pt>
                <c:pt idx="496">
                  <c:v>9.8000001907348633</c:v>
                </c:pt>
                <c:pt idx="497">
                  <c:v>9.820000171661377</c:v>
                </c:pt>
                <c:pt idx="498">
                  <c:v>9.8400001525878906</c:v>
                </c:pt>
                <c:pt idx="499">
                  <c:v>9.8700001239776611</c:v>
                </c:pt>
                <c:pt idx="500">
                  <c:v>9.8900001049041748</c:v>
                </c:pt>
                <c:pt idx="501">
                  <c:v>9.9100000858306885</c:v>
                </c:pt>
                <c:pt idx="502">
                  <c:v>9.9300000667572021</c:v>
                </c:pt>
                <c:pt idx="503">
                  <c:v>9.9600000381469727</c:v>
                </c:pt>
                <c:pt idx="504">
                  <c:v>9.9800000190734863</c:v>
                </c:pt>
                <c:pt idx="505">
                  <c:v>10</c:v>
                </c:pt>
                <c:pt idx="506">
                  <c:v>10.03000020980835</c:v>
                </c:pt>
                <c:pt idx="507">
                  <c:v>10.050000190734863</c:v>
                </c:pt>
                <c:pt idx="508">
                  <c:v>10.070000171661377</c:v>
                </c:pt>
                <c:pt idx="509">
                  <c:v>10.090000152587891</c:v>
                </c:pt>
                <c:pt idx="510">
                  <c:v>10.120000123977661</c:v>
                </c:pt>
                <c:pt idx="511">
                  <c:v>10.140000104904175</c:v>
                </c:pt>
                <c:pt idx="512">
                  <c:v>10.160000085830688</c:v>
                </c:pt>
                <c:pt idx="513">
                  <c:v>10.190000057220459</c:v>
                </c:pt>
                <c:pt idx="514">
                  <c:v>10.210000038146973</c:v>
                </c:pt>
                <c:pt idx="515">
                  <c:v>10.230000019073486</c:v>
                </c:pt>
                <c:pt idx="516">
                  <c:v>10.25</c:v>
                </c:pt>
                <c:pt idx="517">
                  <c:v>10.28000020980835</c:v>
                </c:pt>
                <c:pt idx="518">
                  <c:v>10.300000190734863</c:v>
                </c:pt>
                <c:pt idx="519">
                  <c:v>10.320000171661377</c:v>
                </c:pt>
                <c:pt idx="520">
                  <c:v>10.350000143051147</c:v>
                </c:pt>
                <c:pt idx="521">
                  <c:v>10.370000123977661</c:v>
                </c:pt>
                <c:pt idx="522">
                  <c:v>10.390000104904175</c:v>
                </c:pt>
                <c:pt idx="523">
                  <c:v>10.410000085830688</c:v>
                </c:pt>
                <c:pt idx="524">
                  <c:v>10.440000057220459</c:v>
                </c:pt>
                <c:pt idx="525">
                  <c:v>10.460000038146973</c:v>
                </c:pt>
                <c:pt idx="526">
                  <c:v>10.480000019073486</c:v>
                </c:pt>
                <c:pt idx="527">
                  <c:v>10.510000228881836</c:v>
                </c:pt>
                <c:pt idx="528">
                  <c:v>10.53000020980835</c:v>
                </c:pt>
                <c:pt idx="529">
                  <c:v>10.550000190734863</c:v>
                </c:pt>
                <c:pt idx="530">
                  <c:v>10.580000162124634</c:v>
                </c:pt>
                <c:pt idx="531">
                  <c:v>10.600000143051147</c:v>
                </c:pt>
                <c:pt idx="532">
                  <c:v>10.620000123977661</c:v>
                </c:pt>
                <c:pt idx="533">
                  <c:v>10.640000104904175</c:v>
                </c:pt>
                <c:pt idx="534">
                  <c:v>10.670000076293945</c:v>
                </c:pt>
                <c:pt idx="535">
                  <c:v>10.690000057220459</c:v>
                </c:pt>
                <c:pt idx="536">
                  <c:v>10.710000038146973</c:v>
                </c:pt>
                <c:pt idx="537">
                  <c:v>10.740000009536743</c:v>
                </c:pt>
                <c:pt idx="538">
                  <c:v>12.320000171661377</c:v>
                </c:pt>
                <c:pt idx="539">
                  <c:v>12.320000171661377</c:v>
                </c:pt>
                <c:pt idx="540">
                  <c:v>12.320000171661377</c:v>
                </c:pt>
                <c:pt idx="541">
                  <c:v>12.320000171661377</c:v>
                </c:pt>
                <c:pt idx="542">
                  <c:v>12.320000171661377</c:v>
                </c:pt>
                <c:pt idx="543">
                  <c:v>12.320000171661377</c:v>
                </c:pt>
                <c:pt idx="544">
                  <c:v>12.320000171661377</c:v>
                </c:pt>
                <c:pt idx="545">
                  <c:v>12.320000171661377</c:v>
                </c:pt>
                <c:pt idx="546">
                  <c:v>12.320000171661377</c:v>
                </c:pt>
                <c:pt idx="547">
                  <c:v>12.320000171661377</c:v>
                </c:pt>
                <c:pt idx="548">
                  <c:v>12.320000171661377</c:v>
                </c:pt>
                <c:pt idx="549">
                  <c:v>12.320000171661377</c:v>
                </c:pt>
                <c:pt idx="550">
                  <c:v>12.320000171661377</c:v>
                </c:pt>
                <c:pt idx="551">
                  <c:v>12.320000171661377</c:v>
                </c:pt>
                <c:pt idx="552">
                  <c:v>12.320000171661377</c:v>
                </c:pt>
                <c:pt idx="553">
                  <c:v>12.330000162124634</c:v>
                </c:pt>
                <c:pt idx="554">
                  <c:v>12.330000162124634</c:v>
                </c:pt>
                <c:pt idx="555">
                  <c:v>12.330000162124634</c:v>
                </c:pt>
                <c:pt idx="556">
                  <c:v>12.330000162124634</c:v>
                </c:pt>
                <c:pt idx="557">
                  <c:v>12.330000162124634</c:v>
                </c:pt>
                <c:pt idx="558">
                  <c:v>12.330000162124634</c:v>
                </c:pt>
                <c:pt idx="559">
                  <c:v>12.330000162124634</c:v>
                </c:pt>
                <c:pt idx="560">
                  <c:v>12.330000162124634</c:v>
                </c:pt>
                <c:pt idx="561">
                  <c:v>12.330000162124634</c:v>
                </c:pt>
                <c:pt idx="562">
                  <c:v>12.330000162124634</c:v>
                </c:pt>
                <c:pt idx="563">
                  <c:v>12.330000162124634</c:v>
                </c:pt>
                <c:pt idx="564">
                  <c:v>12.330000162124634</c:v>
                </c:pt>
                <c:pt idx="565">
                  <c:v>12.330000162124634</c:v>
                </c:pt>
                <c:pt idx="566">
                  <c:v>12.330000162124634</c:v>
                </c:pt>
                <c:pt idx="567">
                  <c:v>12.330000162124634</c:v>
                </c:pt>
                <c:pt idx="568">
                  <c:v>12.330000162124634</c:v>
                </c:pt>
                <c:pt idx="569">
                  <c:v>12.330000162124634</c:v>
                </c:pt>
                <c:pt idx="570">
                  <c:v>12.330000162124634</c:v>
                </c:pt>
                <c:pt idx="571">
                  <c:v>12.330000162124634</c:v>
                </c:pt>
                <c:pt idx="572">
                  <c:v>12.330000162124634</c:v>
                </c:pt>
                <c:pt idx="573">
                  <c:v>12.330000162124634</c:v>
                </c:pt>
                <c:pt idx="574">
                  <c:v>12.330000162124634</c:v>
                </c:pt>
                <c:pt idx="575">
                  <c:v>12.330000162124634</c:v>
                </c:pt>
                <c:pt idx="576">
                  <c:v>12.330000162124634</c:v>
                </c:pt>
                <c:pt idx="577">
                  <c:v>12.330000162124634</c:v>
                </c:pt>
                <c:pt idx="578">
                  <c:v>12.330000162124634</c:v>
                </c:pt>
                <c:pt idx="579">
                  <c:v>12.330000162124634</c:v>
                </c:pt>
                <c:pt idx="580">
                  <c:v>12.330000162124634</c:v>
                </c:pt>
                <c:pt idx="581">
                  <c:v>12.330000162124634</c:v>
                </c:pt>
                <c:pt idx="582">
                  <c:v>12.330000162124634</c:v>
                </c:pt>
                <c:pt idx="583">
                  <c:v>12.330000162124634</c:v>
                </c:pt>
                <c:pt idx="584">
                  <c:v>12.330000162124634</c:v>
                </c:pt>
                <c:pt idx="585">
                  <c:v>12.330000162124634</c:v>
                </c:pt>
                <c:pt idx="586">
                  <c:v>12.330000162124634</c:v>
                </c:pt>
                <c:pt idx="587">
                  <c:v>12.330000162124634</c:v>
                </c:pt>
                <c:pt idx="588">
                  <c:v>12.330000162124634</c:v>
                </c:pt>
                <c:pt idx="589">
                  <c:v>12.330000162124634</c:v>
                </c:pt>
                <c:pt idx="590">
                  <c:v>12.330000162124634</c:v>
                </c:pt>
                <c:pt idx="591">
                  <c:v>12.330000162124634</c:v>
                </c:pt>
                <c:pt idx="592">
                  <c:v>12.330000162124634</c:v>
                </c:pt>
                <c:pt idx="593">
                  <c:v>12.330000162124634</c:v>
                </c:pt>
                <c:pt idx="594">
                  <c:v>12.330000162124634</c:v>
                </c:pt>
                <c:pt idx="595">
                  <c:v>12.330000162124634</c:v>
                </c:pt>
                <c:pt idx="596">
                  <c:v>12.330000162124634</c:v>
                </c:pt>
                <c:pt idx="597">
                  <c:v>12.330000162124634</c:v>
                </c:pt>
                <c:pt idx="598">
                  <c:v>12.330000162124634</c:v>
                </c:pt>
                <c:pt idx="599">
                  <c:v>12.330000162124634</c:v>
                </c:pt>
                <c:pt idx="600">
                  <c:v>12.330000162124634</c:v>
                </c:pt>
                <c:pt idx="601">
                  <c:v>12.330000162124634</c:v>
                </c:pt>
                <c:pt idx="602">
                  <c:v>12.330000162124634</c:v>
                </c:pt>
                <c:pt idx="603">
                  <c:v>12.330000162124634</c:v>
                </c:pt>
                <c:pt idx="604">
                  <c:v>12.330000162124634</c:v>
                </c:pt>
                <c:pt idx="605">
                  <c:v>12.330000162124634</c:v>
                </c:pt>
                <c:pt idx="606">
                  <c:v>12.330000162124634</c:v>
                </c:pt>
                <c:pt idx="607">
                  <c:v>12.340000152587891</c:v>
                </c:pt>
                <c:pt idx="608">
                  <c:v>12.360000133514404</c:v>
                </c:pt>
                <c:pt idx="609">
                  <c:v>12.380000114440918</c:v>
                </c:pt>
                <c:pt idx="610">
                  <c:v>12.410000085830688</c:v>
                </c:pt>
                <c:pt idx="611">
                  <c:v>12.430000066757202</c:v>
                </c:pt>
                <c:pt idx="612">
                  <c:v>12.450000047683716</c:v>
                </c:pt>
                <c:pt idx="613">
                  <c:v>12.470000028610229</c:v>
                </c:pt>
                <c:pt idx="614">
                  <c:v>12.5</c:v>
                </c:pt>
                <c:pt idx="615">
                  <c:v>12.520000219345093</c:v>
                </c:pt>
                <c:pt idx="616">
                  <c:v>12.540000200271606</c:v>
                </c:pt>
                <c:pt idx="617">
                  <c:v>12.570000171661377</c:v>
                </c:pt>
                <c:pt idx="618">
                  <c:v>12.590000152587891</c:v>
                </c:pt>
                <c:pt idx="619">
                  <c:v>12.610000133514404</c:v>
                </c:pt>
                <c:pt idx="620">
                  <c:v>12.630000114440918</c:v>
                </c:pt>
                <c:pt idx="621">
                  <c:v>12.660000085830688</c:v>
                </c:pt>
                <c:pt idx="622">
                  <c:v>12.680000066757202</c:v>
                </c:pt>
                <c:pt idx="623">
                  <c:v>12.700000047683716</c:v>
                </c:pt>
                <c:pt idx="624">
                  <c:v>12.730000019073486</c:v>
                </c:pt>
                <c:pt idx="625">
                  <c:v>12.75</c:v>
                </c:pt>
                <c:pt idx="626">
                  <c:v>12.770000219345093</c:v>
                </c:pt>
                <c:pt idx="627">
                  <c:v>12.800000190734863</c:v>
                </c:pt>
                <c:pt idx="628">
                  <c:v>12.820000171661377</c:v>
                </c:pt>
                <c:pt idx="629">
                  <c:v>12.840000152587891</c:v>
                </c:pt>
                <c:pt idx="630">
                  <c:v>12.860000133514404</c:v>
                </c:pt>
                <c:pt idx="631">
                  <c:v>12.890000104904175</c:v>
                </c:pt>
                <c:pt idx="632">
                  <c:v>12.910000085830688</c:v>
                </c:pt>
                <c:pt idx="633">
                  <c:v>12.930000066757202</c:v>
                </c:pt>
                <c:pt idx="634">
                  <c:v>12.960000038146973</c:v>
                </c:pt>
                <c:pt idx="635">
                  <c:v>12.980000019073486</c:v>
                </c:pt>
                <c:pt idx="636">
                  <c:v>13</c:v>
                </c:pt>
                <c:pt idx="637">
                  <c:v>13.020000219345093</c:v>
                </c:pt>
                <c:pt idx="638">
                  <c:v>13.050000190734863</c:v>
                </c:pt>
                <c:pt idx="639">
                  <c:v>13.070000171661377</c:v>
                </c:pt>
                <c:pt idx="640">
                  <c:v>13.090000152587891</c:v>
                </c:pt>
                <c:pt idx="641">
                  <c:v>13.120000123977661</c:v>
                </c:pt>
                <c:pt idx="642">
                  <c:v>13.140000104904175</c:v>
                </c:pt>
                <c:pt idx="643">
                  <c:v>13.160000085830688</c:v>
                </c:pt>
                <c:pt idx="644">
                  <c:v>13.190000057220459</c:v>
                </c:pt>
                <c:pt idx="645">
                  <c:v>13.210000038146973</c:v>
                </c:pt>
                <c:pt idx="646">
                  <c:v>13.230000019073486</c:v>
                </c:pt>
                <c:pt idx="647">
                  <c:v>13.25</c:v>
                </c:pt>
                <c:pt idx="648">
                  <c:v>13.28000020980835</c:v>
                </c:pt>
                <c:pt idx="649">
                  <c:v>13.300000190734863</c:v>
                </c:pt>
                <c:pt idx="650">
                  <c:v>13.320000171661377</c:v>
                </c:pt>
                <c:pt idx="651">
                  <c:v>13.350000143051147</c:v>
                </c:pt>
                <c:pt idx="652">
                  <c:v>13.370000123977661</c:v>
                </c:pt>
                <c:pt idx="653">
                  <c:v>13.390000104904175</c:v>
                </c:pt>
                <c:pt idx="654">
                  <c:v>13.410000085830688</c:v>
                </c:pt>
                <c:pt idx="655">
                  <c:v>13.440000057220459</c:v>
                </c:pt>
                <c:pt idx="656">
                  <c:v>13.460000038146973</c:v>
                </c:pt>
                <c:pt idx="657">
                  <c:v>13.480000019073486</c:v>
                </c:pt>
                <c:pt idx="658">
                  <c:v>13.510000228881836</c:v>
                </c:pt>
                <c:pt idx="659">
                  <c:v>13.53000020980835</c:v>
                </c:pt>
                <c:pt idx="660">
                  <c:v>13.550000190734863</c:v>
                </c:pt>
                <c:pt idx="661">
                  <c:v>13.580000162124634</c:v>
                </c:pt>
                <c:pt idx="662">
                  <c:v>13.600000143051147</c:v>
                </c:pt>
                <c:pt idx="663">
                  <c:v>13.620000123977661</c:v>
                </c:pt>
                <c:pt idx="664">
                  <c:v>13.640000104904175</c:v>
                </c:pt>
                <c:pt idx="665">
                  <c:v>13.670000076293945</c:v>
                </c:pt>
                <c:pt idx="666">
                  <c:v>13.690000057220459</c:v>
                </c:pt>
                <c:pt idx="667">
                  <c:v>13.710000038146973</c:v>
                </c:pt>
                <c:pt idx="668">
                  <c:v>13.740000009536743</c:v>
                </c:pt>
                <c:pt idx="669">
                  <c:v>13.760000228881836</c:v>
                </c:pt>
                <c:pt idx="670">
                  <c:v>13.78000020980835</c:v>
                </c:pt>
                <c:pt idx="671">
                  <c:v>13.800000190734863</c:v>
                </c:pt>
                <c:pt idx="672">
                  <c:v>13.830000162124634</c:v>
                </c:pt>
                <c:pt idx="673">
                  <c:v>13.850000143051147</c:v>
                </c:pt>
                <c:pt idx="674">
                  <c:v>13.870000123977661</c:v>
                </c:pt>
                <c:pt idx="675">
                  <c:v>13.900000095367432</c:v>
                </c:pt>
                <c:pt idx="676">
                  <c:v>13.920000076293945</c:v>
                </c:pt>
                <c:pt idx="677">
                  <c:v>13.940000057220459</c:v>
                </c:pt>
                <c:pt idx="678">
                  <c:v>13.960000038146973</c:v>
                </c:pt>
                <c:pt idx="679">
                  <c:v>13.990000009536743</c:v>
                </c:pt>
                <c:pt idx="680">
                  <c:v>14.010000228881836</c:v>
                </c:pt>
                <c:pt idx="681">
                  <c:v>14.03000020980835</c:v>
                </c:pt>
                <c:pt idx="682">
                  <c:v>14.050000190734863</c:v>
                </c:pt>
                <c:pt idx="683">
                  <c:v>14.080000162124634</c:v>
                </c:pt>
                <c:pt idx="684">
                  <c:v>14.100000143051147</c:v>
                </c:pt>
                <c:pt idx="685">
                  <c:v>14.120000123977661</c:v>
                </c:pt>
                <c:pt idx="686">
                  <c:v>14.140000104904175</c:v>
                </c:pt>
                <c:pt idx="687">
                  <c:v>14.170000076293945</c:v>
                </c:pt>
                <c:pt idx="688">
                  <c:v>14.190000057220459</c:v>
                </c:pt>
                <c:pt idx="689">
                  <c:v>14.210000038146973</c:v>
                </c:pt>
                <c:pt idx="690">
                  <c:v>14.240000009536743</c:v>
                </c:pt>
                <c:pt idx="691">
                  <c:v>14.260000228881836</c:v>
                </c:pt>
                <c:pt idx="692">
                  <c:v>14.28000020980835</c:v>
                </c:pt>
                <c:pt idx="693">
                  <c:v>14.300000190734863</c:v>
                </c:pt>
                <c:pt idx="694">
                  <c:v>14.330000162124634</c:v>
                </c:pt>
                <c:pt idx="695">
                  <c:v>14.350000143051147</c:v>
                </c:pt>
                <c:pt idx="696">
                  <c:v>14.370000123977661</c:v>
                </c:pt>
                <c:pt idx="697">
                  <c:v>14.400000095367432</c:v>
                </c:pt>
                <c:pt idx="698">
                  <c:v>14.420000076293945</c:v>
                </c:pt>
                <c:pt idx="699">
                  <c:v>14.440000057220459</c:v>
                </c:pt>
                <c:pt idx="700">
                  <c:v>14.470000028610229</c:v>
                </c:pt>
                <c:pt idx="701">
                  <c:v>14.490000009536743</c:v>
                </c:pt>
                <c:pt idx="702">
                  <c:v>14.510000228881836</c:v>
                </c:pt>
                <c:pt idx="703">
                  <c:v>14.53000020980835</c:v>
                </c:pt>
                <c:pt idx="704">
                  <c:v>14.56000018119812</c:v>
                </c:pt>
                <c:pt idx="705">
                  <c:v>14.580000162124634</c:v>
                </c:pt>
                <c:pt idx="706">
                  <c:v>14.600000143051147</c:v>
                </c:pt>
                <c:pt idx="707">
                  <c:v>14.630000114440918</c:v>
                </c:pt>
                <c:pt idx="708">
                  <c:v>14.650000095367432</c:v>
                </c:pt>
                <c:pt idx="709">
                  <c:v>14.670000076293945</c:v>
                </c:pt>
                <c:pt idx="710">
                  <c:v>14.690000057220459</c:v>
                </c:pt>
                <c:pt idx="711">
                  <c:v>14.720000028610229</c:v>
                </c:pt>
                <c:pt idx="712">
                  <c:v>14.740000009536743</c:v>
                </c:pt>
                <c:pt idx="713">
                  <c:v>14.760000228881836</c:v>
                </c:pt>
                <c:pt idx="714">
                  <c:v>14.790000200271606</c:v>
                </c:pt>
                <c:pt idx="715">
                  <c:v>14.81000018119812</c:v>
                </c:pt>
                <c:pt idx="716">
                  <c:v>14.830000162124634</c:v>
                </c:pt>
                <c:pt idx="717">
                  <c:v>14.860000133514404</c:v>
                </c:pt>
                <c:pt idx="718">
                  <c:v>14.880000114440918</c:v>
                </c:pt>
                <c:pt idx="719">
                  <c:v>14.900000095367432</c:v>
                </c:pt>
                <c:pt idx="720">
                  <c:v>14.920000076293945</c:v>
                </c:pt>
                <c:pt idx="721">
                  <c:v>14.950000047683716</c:v>
                </c:pt>
                <c:pt idx="722">
                  <c:v>14.970000028610229</c:v>
                </c:pt>
                <c:pt idx="723">
                  <c:v>14.990000009536743</c:v>
                </c:pt>
                <c:pt idx="724">
                  <c:v>15.020000219345093</c:v>
                </c:pt>
                <c:pt idx="725">
                  <c:v>15.040000200271606</c:v>
                </c:pt>
                <c:pt idx="726">
                  <c:v>15.06000018119812</c:v>
                </c:pt>
                <c:pt idx="727">
                  <c:v>15.080000162124634</c:v>
                </c:pt>
                <c:pt idx="728">
                  <c:v>15.110000133514404</c:v>
                </c:pt>
                <c:pt idx="729">
                  <c:v>15.130000114440918</c:v>
                </c:pt>
                <c:pt idx="730">
                  <c:v>15.150000095367432</c:v>
                </c:pt>
                <c:pt idx="731">
                  <c:v>15.180000066757202</c:v>
                </c:pt>
                <c:pt idx="732">
                  <c:v>15.200000047683716</c:v>
                </c:pt>
                <c:pt idx="733">
                  <c:v>15.220000028610229</c:v>
                </c:pt>
                <c:pt idx="734">
                  <c:v>15.25</c:v>
                </c:pt>
                <c:pt idx="735">
                  <c:v>15.270000219345093</c:v>
                </c:pt>
                <c:pt idx="736">
                  <c:v>15.290000200271606</c:v>
                </c:pt>
                <c:pt idx="737">
                  <c:v>15.31000018119812</c:v>
                </c:pt>
                <c:pt idx="738">
                  <c:v>15.340000152587891</c:v>
                </c:pt>
                <c:pt idx="739">
                  <c:v>15.360000133514404</c:v>
                </c:pt>
                <c:pt idx="740">
                  <c:v>15.380000114440918</c:v>
                </c:pt>
                <c:pt idx="741">
                  <c:v>15.410000085830688</c:v>
                </c:pt>
                <c:pt idx="742">
                  <c:v>15.430000066757202</c:v>
                </c:pt>
                <c:pt idx="743">
                  <c:v>15.450000047683716</c:v>
                </c:pt>
                <c:pt idx="744">
                  <c:v>15.470000028610229</c:v>
                </c:pt>
                <c:pt idx="745">
                  <c:v>15.5</c:v>
                </c:pt>
                <c:pt idx="746">
                  <c:v>15.520000219345093</c:v>
                </c:pt>
                <c:pt idx="747">
                  <c:v>15.540000200271606</c:v>
                </c:pt>
                <c:pt idx="748">
                  <c:v>15.570000171661377</c:v>
                </c:pt>
                <c:pt idx="749">
                  <c:v>15.590000152587891</c:v>
                </c:pt>
                <c:pt idx="750">
                  <c:v>15.610000133514404</c:v>
                </c:pt>
                <c:pt idx="751">
                  <c:v>15.640000104904175</c:v>
                </c:pt>
                <c:pt idx="752">
                  <c:v>15.660000085830688</c:v>
                </c:pt>
                <c:pt idx="753">
                  <c:v>15.680000066757202</c:v>
                </c:pt>
                <c:pt idx="754">
                  <c:v>15.700000047683716</c:v>
                </c:pt>
                <c:pt idx="755">
                  <c:v>15.730000019073486</c:v>
                </c:pt>
                <c:pt idx="756">
                  <c:v>15.75</c:v>
                </c:pt>
                <c:pt idx="757">
                  <c:v>15.770000219345093</c:v>
                </c:pt>
                <c:pt idx="758">
                  <c:v>15.800000190734863</c:v>
                </c:pt>
                <c:pt idx="759">
                  <c:v>15.820000171661377</c:v>
                </c:pt>
                <c:pt idx="760">
                  <c:v>15.840000152587891</c:v>
                </c:pt>
                <c:pt idx="761">
                  <c:v>15.860000133514404</c:v>
                </c:pt>
                <c:pt idx="762">
                  <c:v>15.890000104904175</c:v>
                </c:pt>
                <c:pt idx="763">
                  <c:v>15.910000085830688</c:v>
                </c:pt>
                <c:pt idx="764">
                  <c:v>15.930000066757202</c:v>
                </c:pt>
                <c:pt idx="765">
                  <c:v>15.960000038146973</c:v>
                </c:pt>
                <c:pt idx="766">
                  <c:v>15.980000019073486</c:v>
                </c:pt>
                <c:pt idx="767">
                  <c:v>16</c:v>
                </c:pt>
                <c:pt idx="768">
                  <c:v>16.020000219345093</c:v>
                </c:pt>
                <c:pt idx="769">
                  <c:v>16.050000190734863</c:v>
                </c:pt>
                <c:pt idx="770">
                  <c:v>16.070000171661377</c:v>
                </c:pt>
                <c:pt idx="771">
                  <c:v>16.090000152587891</c:v>
                </c:pt>
                <c:pt idx="772">
                  <c:v>16.110000133514404</c:v>
                </c:pt>
                <c:pt idx="773">
                  <c:v>16.140000104904175</c:v>
                </c:pt>
                <c:pt idx="774">
                  <c:v>16.160000085830688</c:v>
                </c:pt>
                <c:pt idx="775">
                  <c:v>16.180000066757202</c:v>
                </c:pt>
                <c:pt idx="776">
                  <c:v>16.210000038146973</c:v>
                </c:pt>
                <c:pt idx="777">
                  <c:v>16.230000019073486</c:v>
                </c:pt>
                <c:pt idx="778">
                  <c:v>16.25</c:v>
                </c:pt>
                <c:pt idx="779">
                  <c:v>16.270000219345093</c:v>
                </c:pt>
                <c:pt idx="780">
                  <c:v>16.300000190734863</c:v>
                </c:pt>
                <c:pt idx="781">
                  <c:v>16.320000171661377</c:v>
                </c:pt>
                <c:pt idx="782">
                  <c:v>16.340000152587891</c:v>
                </c:pt>
                <c:pt idx="783">
                  <c:v>16.360000133514404</c:v>
                </c:pt>
                <c:pt idx="784">
                  <c:v>16.390000104904175</c:v>
                </c:pt>
                <c:pt idx="785">
                  <c:v>16.410000085830688</c:v>
                </c:pt>
                <c:pt idx="786">
                  <c:v>16.430000066757202</c:v>
                </c:pt>
                <c:pt idx="787">
                  <c:v>16.460000038146973</c:v>
                </c:pt>
                <c:pt idx="788">
                  <c:v>16.480000019073486</c:v>
                </c:pt>
                <c:pt idx="789">
                  <c:v>16.5</c:v>
                </c:pt>
                <c:pt idx="790">
                  <c:v>16.53000020980835</c:v>
                </c:pt>
                <c:pt idx="791">
                  <c:v>16.550000190734863</c:v>
                </c:pt>
                <c:pt idx="792">
                  <c:v>16.570000171661377</c:v>
                </c:pt>
                <c:pt idx="793">
                  <c:v>16.590000152587891</c:v>
                </c:pt>
                <c:pt idx="794">
                  <c:v>16.620000123977661</c:v>
                </c:pt>
                <c:pt idx="795">
                  <c:v>16.640000104904175</c:v>
                </c:pt>
                <c:pt idx="796">
                  <c:v>16.660000085830688</c:v>
                </c:pt>
                <c:pt idx="797">
                  <c:v>16.690000057220459</c:v>
                </c:pt>
                <c:pt idx="798">
                  <c:v>16.710000038146973</c:v>
                </c:pt>
                <c:pt idx="799">
                  <c:v>16.730000019073486</c:v>
                </c:pt>
                <c:pt idx="800">
                  <c:v>16.75</c:v>
                </c:pt>
                <c:pt idx="801">
                  <c:v>16.78000020980835</c:v>
                </c:pt>
                <c:pt idx="802">
                  <c:v>16.800000190734863</c:v>
                </c:pt>
                <c:pt idx="803">
                  <c:v>16.820000171661377</c:v>
                </c:pt>
                <c:pt idx="804">
                  <c:v>16.850000143051147</c:v>
                </c:pt>
                <c:pt idx="805">
                  <c:v>16.870000123977661</c:v>
                </c:pt>
                <c:pt idx="806">
                  <c:v>16.890000104904175</c:v>
                </c:pt>
                <c:pt idx="807">
                  <c:v>16.920000076293945</c:v>
                </c:pt>
                <c:pt idx="808">
                  <c:v>16.940000057220459</c:v>
                </c:pt>
                <c:pt idx="809">
                  <c:v>16.960000038146973</c:v>
                </c:pt>
                <c:pt idx="810">
                  <c:v>16.980000019073486</c:v>
                </c:pt>
                <c:pt idx="811">
                  <c:v>17.010000228881836</c:v>
                </c:pt>
                <c:pt idx="812">
                  <c:v>17.03000020980835</c:v>
                </c:pt>
                <c:pt idx="813">
                  <c:v>17.050000190734863</c:v>
                </c:pt>
                <c:pt idx="814">
                  <c:v>17.080000162124634</c:v>
                </c:pt>
                <c:pt idx="815">
                  <c:v>17.100000143051147</c:v>
                </c:pt>
                <c:pt idx="816">
                  <c:v>17.120000123977661</c:v>
                </c:pt>
                <c:pt idx="817">
                  <c:v>17.140000104904175</c:v>
                </c:pt>
                <c:pt idx="818">
                  <c:v>17.170000076293945</c:v>
                </c:pt>
                <c:pt idx="819">
                  <c:v>17.190000057220459</c:v>
                </c:pt>
                <c:pt idx="820">
                  <c:v>17.210000038146973</c:v>
                </c:pt>
                <c:pt idx="821">
                  <c:v>17.240000009536743</c:v>
                </c:pt>
                <c:pt idx="822">
                  <c:v>17.260000228881836</c:v>
                </c:pt>
                <c:pt idx="823">
                  <c:v>17.28000020980835</c:v>
                </c:pt>
                <c:pt idx="824">
                  <c:v>17.31000018119812</c:v>
                </c:pt>
                <c:pt idx="825">
                  <c:v>17.330000162124634</c:v>
                </c:pt>
                <c:pt idx="826">
                  <c:v>17.970000028610229</c:v>
                </c:pt>
                <c:pt idx="827">
                  <c:v>17.970000028610229</c:v>
                </c:pt>
                <c:pt idx="828">
                  <c:v>17.970000028610229</c:v>
                </c:pt>
                <c:pt idx="829">
                  <c:v>17.970000028610229</c:v>
                </c:pt>
                <c:pt idx="830">
                  <c:v>17.970000028610229</c:v>
                </c:pt>
                <c:pt idx="831">
                  <c:v>17.970000028610229</c:v>
                </c:pt>
                <c:pt idx="832">
                  <c:v>17.970000028610229</c:v>
                </c:pt>
                <c:pt idx="833">
                  <c:v>17.970000028610229</c:v>
                </c:pt>
                <c:pt idx="834">
                  <c:v>17.970000028610229</c:v>
                </c:pt>
                <c:pt idx="835">
                  <c:v>17.970000028610229</c:v>
                </c:pt>
                <c:pt idx="836">
                  <c:v>17.970000028610229</c:v>
                </c:pt>
                <c:pt idx="837">
                  <c:v>17.970000028610229</c:v>
                </c:pt>
                <c:pt idx="838">
                  <c:v>17.970000028610229</c:v>
                </c:pt>
                <c:pt idx="839">
                  <c:v>17.970000028610229</c:v>
                </c:pt>
                <c:pt idx="840">
                  <c:v>17.970000028610229</c:v>
                </c:pt>
                <c:pt idx="841">
                  <c:v>17.970000028610229</c:v>
                </c:pt>
                <c:pt idx="842">
                  <c:v>17.970000028610229</c:v>
                </c:pt>
                <c:pt idx="843">
                  <c:v>17.970000028610229</c:v>
                </c:pt>
                <c:pt idx="844">
                  <c:v>17.970000028610229</c:v>
                </c:pt>
                <c:pt idx="845">
                  <c:v>17.970000028610229</c:v>
                </c:pt>
                <c:pt idx="846">
                  <c:v>17.970000028610229</c:v>
                </c:pt>
                <c:pt idx="847">
                  <c:v>17.970000028610229</c:v>
                </c:pt>
                <c:pt idx="848">
                  <c:v>17.970000028610229</c:v>
                </c:pt>
                <c:pt idx="849">
                  <c:v>17.970000028610229</c:v>
                </c:pt>
                <c:pt idx="850">
                  <c:v>17.970000028610229</c:v>
                </c:pt>
                <c:pt idx="851">
                  <c:v>17.970000028610229</c:v>
                </c:pt>
                <c:pt idx="852">
                  <c:v>17.970000028610229</c:v>
                </c:pt>
                <c:pt idx="853">
                  <c:v>17.970000028610229</c:v>
                </c:pt>
                <c:pt idx="854">
                  <c:v>17.990000009536743</c:v>
                </c:pt>
                <c:pt idx="855">
                  <c:v>18.020000219345093</c:v>
                </c:pt>
                <c:pt idx="856">
                  <c:v>18.040000200271606</c:v>
                </c:pt>
                <c:pt idx="857">
                  <c:v>18.06000018119812</c:v>
                </c:pt>
                <c:pt idx="858">
                  <c:v>18.080000162124634</c:v>
                </c:pt>
                <c:pt idx="859">
                  <c:v>18.110000133514404</c:v>
                </c:pt>
                <c:pt idx="860">
                  <c:v>18.130000114440918</c:v>
                </c:pt>
                <c:pt idx="861">
                  <c:v>18.150000095367432</c:v>
                </c:pt>
                <c:pt idx="862">
                  <c:v>18.170000076293945</c:v>
                </c:pt>
                <c:pt idx="863">
                  <c:v>18.200000047683716</c:v>
                </c:pt>
                <c:pt idx="864">
                  <c:v>18.220000028610229</c:v>
                </c:pt>
                <c:pt idx="865">
                  <c:v>18.240000009536743</c:v>
                </c:pt>
                <c:pt idx="866">
                  <c:v>18.270000219345093</c:v>
                </c:pt>
                <c:pt idx="867">
                  <c:v>18.290000200271606</c:v>
                </c:pt>
                <c:pt idx="868">
                  <c:v>18.31000018119812</c:v>
                </c:pt>
                <c:pt idx="869">
                  <c:v>18.330000162124634</c:v>
                </c:pt>
                <c:pt idx="870">
                  <c:v>18.360000133514404</c:v>
                </c:pt>
                <c:pt idx="871">
                  <c:v>18.380000114440918</c:v>
                </c:pt>
                <c:pt idx="872">
                  <c:v>18.400000095367432</c:v>
                </c:pt>
                <c:pt idx="873">
                  <c:v>18.420000076293945</c:v>
                </c:pt>
                <c:pt idx="874">
                  <c:v>18.450000047683716</c:v>
                </c:pt>
                <c:pt idx="875">
                  <c:v>18.470000028610229</c:v>
                </c:pt>
                <c:pt idx="876">
                  <c:v>18.490000009536743</c:v>
                </c:pt>
                <c:pt idx="877">
                  <c:v>18.520000219345093</c:v>
                </c:pt>
                <c:pt idx="878">
                  <c:v>18.540000200271606</c:v>
                </c:pt>
                <c:pt idx="879">
                  <c:v>18.56000018119812</c:v>
                </c:pt>
                <c:pt idx="880">
                  <c:v>18.580000162124634</c:v>
                </c:pt>
                <c:pt idx="881">
                  <c:v>18.610000133514404</c:v>
                </c:pt>
                <c:pt idx="882">
                  <c:v>18.630000114440918</c:v>
                </c:pt>
                <c:pt idx="883">
                  <c:v>18.650000095367432</c:v>
                </c:pt>
                <c:pt idx="884">
                  <c:v>18.680000066757202</c:v>
                </c:pt>
                <c:pt idx="885">
                  <c:v>18.700000047683716</c:v>
                </c:pt>
                <c:pt idx="886">
                  <c:v>18.720000028610229</c:v>
                </c:pt>
                <c:pt idx="887">
                  <c:v>18.75</c:v>
                </c:pt>
                <c:pt idx="888">
                  <c:v>18.770000219345093</c:v>
                </c:pt>
                <c:pt idx="889">
                  <c:v>18.790000200271606</c:v>
                </c:pt>
                <c:pt idx="890">
                  <c:v>18.81000018119812</c:v>
                </c:pt>
                <c:pt idx="891">
                  <c:v>18.840000152587891</c:v>
                </c:pt>
                <c:pt idx="892">
                  <c:v>18.860000133514404</c:v>
                </c:pt>
                <c:pt idx="893">
                  <c:v>18.880000114440918</c:v>
                </c:pt>
                <c:pt idx="894">
                  <c:v>18.910000085830688</c:v>
                </c:pt>
                <c:pt idx="895">
                  <c:v>18.930000066757202</c:v>
                </c:pt>
                <c:pt idx="896">
                  <c:v>18.950000047683716</c:v>
                </c:pt>
                <c:pt idx="897">
                  <c:v>18.970000028610229</c:v>
                </c:pt>
                <c:pt idx="898">
                  <c:v>19</c:v>
                </c:pt>
                <c:pt idx="899">
                  <c:v>19.020000219345093</c:v>
                </c:pt>
                <c:pt idx="900">
                  <c:v>19.040000200271606</c:v>
                </c:pt>
                <c:pt idx="901">
                  <c:v>19.070000171661377</c:v>
                </c:pt>
                <c:pt idx="902">
                  <c:v>19.090000152587891</c:v>
                </c:pt>
                <c:pt idx="903">
                  <c:v>19.110000133514404</c:v>
                </c:pt>
                <c:pt idx="904">
                  <c:v>19.140000104904175</c:v>
                </c:pt>
                <c:pt idx="905">
                  <c:v>19.160000085830688</c:v>
                </c:pt>
                <c:pt idx="906">
                  <c:v>19.180000066757202</c:v>
                </c:pt>
                <c:pt idx="907">
                  <c:v>19.200000047683716</c:v>
                </c:pt>
                <c:pt idx="908">
                  <c:v>19.230000019073486</c:v>
                </c:pt>
                <c:pt idx="909">
                  <c:v>19.25</c:v>
                </c:pt>
                <c:pt idx="910">
                  <c:v>19.270000219345093</c:v>
                </c:pt>
                <c:pt idx="911">
                  <c:v>19.300000190734863</c:v>
                </c:pt>
                <c:pt idx="912">
                  <c:v>19.320000171661377</c:v>
                </c:pt>
                <c:pt idx="913">
                  <c:v>19.340000152587891</c:v>
                </c:pt>
                <c:pt idx="914">
                  <c:v>19.360000133514404</c:v>
                </c:pt>
                <c:pt idx="915">
                  <c:v>19.390000104904175</c:v>
                </c:pt>
                <c:pt idx="916">
                  <c:v>19.410000085830688</c:v>
                </c:pt>
                <c:pt idx="917">
                  <c:v>19.430000066757202</c:v>
                </c:pt>
                <c:pt idx="918">
                  <c:v>19.460000038146973</c:v>
                </c:pt>
                <c:pt idx="919">
                  <c:v>19.480000019073486</c:v>
                </c:pt>
                <c:pt idx="920">
                  <c:v>19.5</c:v>
                </c:pt>
                <c:pt idx="921">
                  <c:v>19.53000020980835</c:v>
                </c:pt>
                <c:pt idx="922">
                  <c:v>19.550000190734863</c:v>
                </c:pt>
                <c:pt idx="923">
                  <c:v>19.570000171661377</c:v>
                </c:pt>
                <c:pt idx="924">
                  <c:v>19.590000152587891</c:v>
                </c:pt>
                <c:pt idx="925">
                  <c:v>19.620000123977661</c:v>
                </c:pt>
                <c:pt idx="926">
                  <c:v>19.640000104904175</c:v>
                </c:pt>
                <c:pt idx="927">
                  <c:v>19.660000085830688</c:v>
                </c:pt>
                <c:pt idx="928">
                  <c:v>19.690000057220459</c:v>
                </c:pt>
                <c:pt idx="929">
                  <c:v>19.710000038146973</c:v>
                </c:pt>
                <c:pt idx="930">
                  <c:v>19.730000019073486</c:v>
                </c:pt>
                <c:pt idx="931">
                  <c:v>19.75</c:v>
                </c:pt>
                <c:pt idx="932">
                  <c:v>19.78000020980835</c:v>
                </c:pt>
                <c:pt idx="933">
                  <c:v>19.800000190734863</c:v>
                </c:pt>
                <c:pt idx="934">
                  <c:v>19.820000171661377</c:v>
                </c:pt>
                <c:pt idx="935">
                  <c:v>19.850000143051147</c:v>
                </c:pt>
                <c:pt idx="936">
                  <c:v>19.870000123977661</c:v>
                </c:pt>
                <c:pt idx="937">
                  <c:v>19.890000104904175</c:v>
                </c:pt>
                <c:pt idx="938">
                  <c:v>19.920000076293945</c:v>
                </c:pt>
                <c:pt idx="939">
                  <c:v>19.940000057220459</c:v>
                </c:pt>
                <c:pt idx="940">
                  <c:v>19.960000038146973</c:v>
                </c:pt>
                <c:pt idx="941">
                  <c:v>19.980000019073486</c:v>
                </c:pt>
                <c:pt idx="942">
                  <c:v>20.010000228881836</c:v>
                </c:pt>
                <c:pt idx="943">
                  <c:v>20.03000020980835</c:v>
                </c:pt>
                <c:pt idx="944">
                  <c:v>20.050000190734863</c:v>
                </c:pt>
                <c:pt idx="945">
                  <c:v>20.080000162124634</c:v>
                </c:pt>
                <c:pt idx="946">
                  <c:v>20.100000143051147</c:v>
                </c:pt>
                <c:pt idx="947">
                  <c:v>20.120000123977661</c:v>
                </c:pt>
                <c:pt idx="948">
                  <c:v>20.140000104904175</c:v>
                </c:pt>
                <c:pt idx="949">
                  <c:v>20.170000076293945</c:v>
                </c:pt>
                <c:pt idx="950">
                  <c:v>20.190000057220459</c:v>
                </c:pt>
                <c:pt idx="951">
                  <c:v>20.210000038146973</c:v>
                </c:pt>
                <c:pt idx="952">
                  <c:v>20.230000019073486</c:v>
                </c:pt>
                <c:pt idx="953">
                  <c:v>20.260000228881836</c:v>
                </c:pt>
                <c:pt idx="954">
                  <c:v>20.28000020980835</c:v>
                </c:pt>
                <c:pt idx="955">
                  <c:v>20.300000190734863</c:v>
                </c:pt>
                <c:pt idx="956">
                  <c:v>20.330000162124634</c:v>
                </c:pt>
                <c:pt idx="957">
                  <c:v>20.350000143051147</c:v>
                </c:pt>
                <c:pt idx="958">
                  <c:v>20.370000123977661</c:v>
                </c:pt>
                <c:pt idx="959">
                  <c:v>20.390000104904175</c:v>
                </c:pt>
                <c:pt idx="960">
                  <c:v>20.420000076293945</c:v>
                </c:pt>
                <c:pt idx="961">
                  <c:v>20.440000057220459</c:v>
                </c:pt>
                <c:pt idx="962">
                  <c:v>20.460000038146973</c:v>
                </c:pt>
                <c:pt idx="963">
                  <c:v>20.480000019073486</c:v>
                </c:pt>
                <c:pt idx="964">
                  <c:v>20.510000228881836</c:v>
                </c:pt>
                <c:pt idx="965">
                  <c:v>20.53000020980835</c:v>
                </c:pt>
                <c:pt idx="966">
                  <c:v>20.550000190734863</c:v>
                </c:pt>
                <c:pt idx="967">
                  <c:v>20.580000162124634</c:v>
                </c:pt>
                <c:pt idx="968">
                  <c:v>20.600000143051147</c:v>
                </c:pt>
                <c:pt idx="969">
                  <c:v>20.620000123977661</c:v>
                </c:pt>
                <c:pt idx="970">
                  <c:v>20.640000104904175</c:v>
                </c:pt>
                <c:pt idx="971">
                  <c:v>20.670000076293945</c:v>
                </c:pt>
                <c:pt idx="972">
                  <c:v>20.690000057220459</c:v>
                </c:pt>
                <c:pt idx="973">
                  <c:v>20.710000038146973</c:v>
                </c:pt>
                <c:pt idx="974">
                  <c:v>20.740000009536743</c:v>
                </c:pt>
                <c:pt idx="975">
                  <c:v>20.760000228881836</c:v>
                </c:pt>
                <c:pt idx="976">
                  <c:v>20.78000020980835</c:v>
                </c:pt>
                <c:pt idx="977">
                  <c:v>20.81000018119812</c:v>
                </c:pt>
                <c:pt idx="978">
                  <c:v>20.830000162124634</c:v>
                </c:pt>
                <c:pt idx="979">
                  <c:v>20.850000143051147</c:v>
                </c:pt>
                <c:pt idx="980">
                  <c:v>20.870000123977661</c:v>
                </c:pt>
                <c:pt idx="981">
                  <c:v>20.900000095367432</c:v>
                </c:pt>
                <c:pt idx="982">
                  <c:v>20.920000076293945</c:v>
                </c:pt>
                <c:pt idx="983">
                  <c:v>20.940000057220459</c:v>
                </c:pt>
                <c:pt idx="984">
                  <c:v>20.970000028610229</c:v>
                </c:pt>
                <c:pt idx="985">
                  <c:v>20.990000009536743</c:v>
                </c:pt>
                <c:pt idx="986">
                  <c:v>21.010000228881836</c:v>
                </c:pt>
                <c:pt idx="987">
                  <c:v>21.03000020980835</c:v>
                </c:pt>
                <c:pt idx="988">
                  <c:v>21.06000018119812</c:v>
                </c:pt>
                <c:pt idx="989">
                  <c:v>21.080000162124634</c:v>
                </c:pt>
                <c:pt idx="990">
                  <c:v>21.100000143051147</c:v>
                </c:pt>
                <c:pt idx="991">
                  <c:v>21.130000114440918</c:v>
                </c:pt>
                <c:pt idx="992">
                  <c:v>21.150000095367432</c:v>
                </c:pt>
                <c:pt idx="993">
                  <c:v>21.170000076293945</c:v>
                </c:pt>
                <c:pt idx="994">
                  <c:v>21.200000047683716</c:v>
                </c:pt>
                <c:pt idx="995">
                  <c:v>21.220000028610229</c:v>
                </c:pt>
                <c:pt idx="996">
                  <c:v>21.240000009536743</c:v>
                </c:pt>
                <c:pt idx="997">
                  <c:v>21.260000228881836</c:v>
                </c:pt>
                <c:pt idx="998">
                  <c:v>21.290000200271606</c:v>
                </c:pt>
                <c:pt idx="999">
                  <c:v>21.31000018119812</c:v>
                </c:pt>
                <c:pt idx="1000">
                  <c:v>21.330000162124634</c:v>
                </c:pt>
                <c:pt idx="1001">
                  <c:v>21.360000133514404</c:v>
                </c:pt>
                <c:pt idx="1002">
                  <c:v>21.380000114440918</c:v>
                </c:pt>
                <c:pt idx="1003">
                  <c:v>21.400000095367432</c:v>
                </c:pt>
                <c:pt idx="1004">
                  <c:v>21.420000076293945</c:v>
                </c:pt>
                <c:pt idx="1005">
                  <c:v>21.450000047683716</c:v>
                </c:pt>
                <c:pt idx="1006">
                  <c:v>21.470000028610229</c:v>
                </c:pt>
                <c:pt idx="1007">
                  <c:v>21.490000009536743</c:v>
                </c:pt>
                <c:pt idx="1008">
                  <c:v>21.520000219345093</c:v>
                </c:pt>
                <c:pt idx="1009">
                  <c:v>21.540000200271606</c:v>
                </c:pt>
                <c:pt idx="1010">
                  <c:v>21.56000018119812</c:v>
                </c:pt>
                <c:pt idx="1011">
                  <c:v>21.590000152587891</c:v>
                </c:pt>
                <c:pt idx="1012">
                  <c:v>21.610000133514404</c:v>
                </c:pt>
                <c:pt idx="1013">
                  <c:v>21.630000114440918</c:v>
                </c:pt>
                <c:pt idx="1014">
                  <c:v>21.650000095367432</c:v>
                </c:pt>
                <c:pt idx="1015">
                  <c:v>21.680000066757202</c:v>
                </c:pt>
                <c:pt idx="1016">
                  <c:v>21.700000047683716</c:v>
                </c:pt>
                <c:pt idx="1017">
                  <c:v>21.720000028610229</c:v>
                </c:pt>
                <c:pt idx="1018">
                  <c:v>21.75</c:v>
                </c:pt>
                <c:pt idx="1019">
                  <c:v>21.770000219345093</c:v>
                </c:pt>
                <c:pt idx="1020">
                  <c:v>21.790000200271606</c:v>
                </c:pt>
                <c:pt idx="1021">
                  <c:v>21.81000018119812</c:v>
                </c:pt>
                <c:pt idx="1022">
                  <c:v>21.840000152587891</c:v>
                </c:pt>
                <c:pt idx="1023">
                  <c:v>21.860000133514404</c:v>
                </c:pt>
                <c:pt idx="1024">
                  <c:v>21.880000114440918</c:v>
                </c:pt>
                <c:pt idx="1025">
                  <c:v>21.910000085830688</c:v>
                </c:pt>
                <c:pt idx="1026">
                  <c:v>21.930000066757202</c:v>
                </c:pt>
                <c:pt idx="1027">
                  <c:v>21.950000047683716</c:v>
                </c:pt>
                <c:pt idx="1028">
                  <c:v>21.980000019073486</c:v>
                </c:pt>
                <c:pt idx="1029">
                  <c:v>22</c:v>
                </c:pt>
                <c:pt idx="1030">
                  <c:v>22.020000219345093</c:v>
                </c:pt>
                <c:pt idx="1031">
                  <c:v>22.040000200271606</c:v>
                </c:pt>
                <c:pt idx="1032">
                  <c:v>22.070000171661377</c:v>
                </c:pt>
                <c:pt idx="1033">
                  <c:v>22.090000152587891</c:v>
                </c:pt>
                <c:pt idx="1034">
                  <c:v>22.110000133514404</c:v>
                </c:pt>
                <c:pt idx="1035">
                  <c:v>22.140000104904175</c:v>
                </c:pt>
                <c:pt idx="1036">
                  <c:v>22.160000085830688</c:v>
                </c:pt>
                <c:pt idx="1037">
                  <c:v>22.180000066757202</c:v>
                </c:pt>
                <c:pt idx="1038">
                  <c:v>22.200000047683716</c:v>
                </c:pt>
                <c:pt idx="1039">
                  <c:v>22.230000019073486</c:v>
                </c:pt>
                <c:pt idx="1040">
                  <c:v>22.25</c:v>
                </c:pt>
                <c:pt idx="1041">
                  <c:v>22.270000219345093</c:v>
                </c:pt>
                <c:pt idx="1042">
                  <c:v>22.290000200271606</c:v>
                </c:pt>
                <c:pt idx="1043">
                  <c:v>22.320000171661377</c:v>
                </c:pt>
                <c:pt idx="1044">
                  <c:v>22.340000152587891</c:v>
                </c:pt>
                <c:pt idx="1045">
                  <c:v>22.360000133514404</c:v>
                </c:pt>
                <c:pt idx="1046">
                  <c:v>22.390000104904175</c:v>
                </c:pt>
                <c:pt idx="1047">
                  <c:v>22.410000085830688</c:v>
                </c:pt>
                <c:pt idx="1048">
                  <c:v>22.430000066757202</c:v>
                </c:pt>
                <c:pt idx="1049">
                  <c:v>22.450000047683716</c:v>
                </c:pt>
                <c:pt idx="1050">
                  <c:v>22.480000019073486</c:v>
                </c:pt>
                <c:pt idx="1051">
                  <c:v>22.5</c:v>
                </c:pt>
                <c:pt idx="1052">
                  <c:v>22.520000219345093</c:v>
                </c:pt>
                <c:pt idx="1053">
                  <c:v>22.540000200271606</c:v>
                </c:pt>
                <c:pt idx="1054">
                  <c:v>22.570000171661377</c:v>
                </c:pt>
                <c:pt idx="1055">
                  <c:v>22.590000152587891</c:v>
                </c:pt>
                <c:pt idx="1056">
                  <c:v>22.610000133514404</c:v>
                </c:pt>
                <c:pt idx="1057">
                  <c:v>22.640000104904175</c:v>
                </c:pt>
                <c:pt idx="1058">
                  <c:v>22.660000085830688</c:v>
                </c:pt>
                <c:pt idx="1059">
                  <c:v>22.680000066757202</c:v>
                </c:pt>
                <c:pt idx="1060">
                  <c:v>22.700000047683716</c:v>
                </c:pt>
                <c:pt idx="1061">
                  <c:v>22.730000019073486</c:v>
                </c:pt>
                <c:pt idx="1062">
                  <c:v>22.75</c:v>
                </c:pt>
                <c:pt idx="1063">
                  <c:v>22.770000219345093</c:v>
                </c:pt>
                <c:pt idx="1064">
                  <c:v>22.800000190734863</c:v>
                </c:pt>
                <c:pt idx="1065">
                  <c:v>22.820000171661377</c:v>
                </c:pt>
                <c:pt idx="1066">
                  <c:v>22.840000152587891</c:v>
                </c:pt>
                <c:pt idx="1067">
                  <c:v>22.870000123977661</c:v>
                </c:pt>
                <c:pt idx="1068">
                  <c:v>22.890000104904175</c:v>
                </c:pt>
                <c:pt idx="1069">
                  <c:v>22.910000085830688</c:v>
                </c:pt>
                <c:pt idx="1070">
                  <c:v>22.930000066757202</c:v>
                </c:pt>
                <c:pt idx="1071">
                  <c:v>22.960000038146973</c:v>
                </c:pt>
                <c:pt idx="1072">
                  <c:v>22.980000019073486</c:v>
                </c:pt>
                <c:pt idx="1073">
                  <c:v>23.580000162124634</c:v>
                </c:pt>
                <c:pt idx="1074">
                  <c:v>23.580000162124634</c:v>
                </c:pt>
                <c:pt idx="1075">
                  <c:v>23.580000162124634</c:v>
                </c:pt>
                <c:pt idx="1076">
                  <c:v>23.580000162124634</c:v>
                </c:pt>
                <c:pt idx="1077">
                  <c:v>23.580000162124634</c:v>
                </c:pt>
                <c:pt idx="1078">
                  <c:v>23.590000152587891</c:v>
                </c:pt>
                <c:pt idx="1079">
                  <c:v>23.590000152587891</c:v>
                </c:pt>
                <c:pt idx="1080">
                  <c:v>23.590000152587891</c:v>
                </c:pt>
                <c:pt idx="1081">
                  <c:v>23.590000152587891</c:v>
                </c:pt>
                <c:pt idx="1082">
                  <c:v>23.590000152587891</c:v>
                </c:pt>
                <c:pt idx="1083">
                  <c:v>23.590000152587891</c:v>
                </c:pt>
                <c:pt idx="1084">
                  <c:v>23.590000152587891</c:v>
                </c:pt>
                <c:pt idx="1085">
                  <c:v>23.590000152587891</c:v>
                </c:pt>
                <c:pt idx="1086">
                  <c:v>23.590000152587891</c:v>
                </c:pt>
                <c:pt idx="1087">
                  <c:v>23.590000152587891</c:v>
                </c:pt>
                <c:pt idx="1088">
                  <c:v>23.590000152587891</c:v>
                </c:pt>
                <c:pt idx="1089">
                  <c:v>23.590000152587891</c:v>
                </c:pt>
                <c:pt idx="1090">
                  <c:v>23.590000152587891</c:v>
                </c:pt>
                <c:pt idx="1091">
                  <c:v>23.590000152587891</c:v>
                </c:pt>
                <c:pt idx="1092">
                  <c:v>23.590000152587891</c:v>
                </c:pt>
                <c:pt idx="1093">
                  <c:v>23.590000152587891</c:v>
                </c:pt>
                <c:pt idx="1094">
                  <c:v>23.590000152587891</c:v>
                </c:pt>
                <c:pt idx="1095">
                  <c:v>23.590000152587891</c:v>
                </c:pt>
                <c:pt idx="1096">
                  <c:v>23.590000152587891</c:v>
                </c:pt>
                <c:pt idx="1097">
                  <c:v>23.590000152587891</c:v>
                </c:pt>
                <c:pt idx="1098">
                  <c:v>23.590000152587891</c:v>
                </c:pt>
                <c:pt idx="1099">
                  <c:v>23.600000143051147</c:v>
                </c:pt>
                <c:pt idx="1100">
                  <c:v>23.620000123977661</c:v>
                </c:pt>
                <c:pt idx="1101">
                  <c:v>23.650000095367432</c:v>
                </c:pt>
                <c:pt idx="1102">
                  <c:v>23.670000076293945</c:v>
                </c:pt>
                <c:pt idx="1103">
                  <c:v>23.690000057220459</c:v>
                </c:pt>
                <c:pt idx="1104">
                  <c:v>23.710000038146973</c:v>
                </c:pt>
                <c:pt idx="1105">
                  <c:v>23.740000009536743</c:v>
                </c:pt>
                <c:pt idx="1106">
                  <c:v>23.760000228881836</c:v>
                </c:pt>
                <c:pt idx="1107">
                  <c:v>23.78000020980835</c:v>
                </c:pt>
                <c:pt idx="1108">
                  <c:v>23.81000018119812</c:v>
                </c:pt>
                <c:pt idx="1109">
                  <c:v>23.830000162124634</c:v>
                </c:pt>
                <c:pt idx="1110">
                  <c:v>23.850000143051147</c:v>
                </c:pt>
                <c:pt idx="1111">
                  <c:v>23.870000123977661</c:v>
                </c:pt>
                <c:pt idx="1112">
                  <c:v>23.900000095367432</c:v>
                </c:pt>
                <c:pt idx="1113">
                  <c:v>23.920000076293945</c:v>
                </c:pt>
                <c:pt idx="1114">
                  <c:v>23.940000057220459</c:v>
                </c:pt>
                <c:pt idx="1115">
                  <c:v>23.970000028610229</c:v>
                </c:pt>
                <c:pt idx="1116">
                  <c:v>23.990000009536743</c:v>
                </c:pt>
                <c:pt idx="1117">
                  <c:v>24.010000228881836</c:v>
                </c:pt>
                <c:pt idx="1118">
                  <c:v>24.040000200271606</c:v>
                </c:pt>
                <c:pt idx="1119">
                  <c:v>24.06000018119812</c:v>
                </c:pt>
                <c:pt idx="1120">
                  <c:v>24.080000162124634</c:v>
                </c:pt>
                <c:pt idx="1121">
                  <c:v>24.100000143051147</c:v>
                </c:pt>
                <c:pt idx="1122">
                  <c:v>24.130000114440918</c:v>
                </c:pt>
                <c:pt idx="1123">
                  <c:v>24.150000095367432</c:v>
                </c:pt>
                <c:pt idx="1124">
                  <c:v>24.170000076293945</c:v>
                </c:pt>
                <c:pt idx="1125">
                  <c:v>24.200000047683716</c:v>
                </c:pt>
                <c:pt idx="1126">
                  <c:v>24.220000028610229</c:v>
                </c:pt>
                <c:pt idx="1127">
                  <c:v>24.240000009536743</c:v>
                </c:pt>
                <c:pt idx="1128">
                  <c:v>24.260000228881836</c:v>
                </c:pt>
                <c:pt idx="1129">
                  <c:v>24.290000200271606</c:v>
                </c:pt>
                <c:pt idx="1130">
                  <c:v>24.31000018119812</c:v>
                </c:pt>
                <c:pt idx="1131">
                  <c:v>24.330000162124634</c:v>
                </c:pt>
                <c:pt idx="1132">
                  <c:v>24.350000143051147</c:v>
                </c:pt>
                <c:pt idx="1133">
                  <c:v>24.380000114440918</c:v>
                </c:pt>
                <c:pt idx="1134">
                  <c:v>24.400000095367432</c:v>
                </c:pt>
                <c:pt idx="1135">
                  <c:v>24.420000076293945</c:v>
                </c:pt>
                <c:pt idx="1136">
                  <c:v>24.440000057220459</c:v>
                </c:pt>
                <c:pt idx="1137">
                  <c:v>24.470000028610229</c:v>
                </c:pt>
                <c:pt idx="1138">
                  <c:v>24.490000009536743</c:v>
                </c:pt>
                <c:pt idx="1139">
                  <c:v>24.510000228881836</c:v>
                </c:pt>
                <c:pt idx="1140">
                  <c:v>24.53000020980835</c:v>
                </c:pt>
                <c:pt idx="1141">
                  <c:v>24.56000018119812</c:v>
                </c:pt>
                <c:pt idx="1142">
                  <c:v>24.580000162124634</c:v>
                </c:pt>
                <c:pt idx="1143">
                  <c:v>24.600000143051147</c:v>
                </c:pt>
                <c:pt idx="1144">
                  <c:v>24.630000114440918</c:v>
                </c:pt>
                <c:pt idx="1145">
                  <c:v>24.650000095367432</c:v>
                </c:pt>
                <c:pt idx="1146">
                  <c:v>24.670000076293945</c:v>
                </c:pt>
                <c:pt idx="1147">
                  <c:v>24.700000047683716</c:v>
                </c:pt>
                <c:pt idx="1148">
                  <c:v>24.720000028610229</c:v>
                </c:pt>
                <c:pt idx="1149">
                  <c:v>24.740000009536743</c:v>
                </c:pt>
                <c:pt idx="1150">
                  <c:v>24.760000228881836</c:v>
                </c:pt>
                <c:pt idx="1151">
                  <c:v>24.790000200271606</c:v>
                </c:pt>
                <c:pt idx="1152">
                  <c:v>24.81000018119812</c:v>
                </c:pt>
                <c:pt idx="1153">
                  <c:v>24.830000162124634</c:v>
                </c:pt>
                <c:pt idx="1154">
                  <c:v>24.860000133514404</c:v>
                </c:pt>
                <c:pt idx="1155">
                  <c:v>24.880000114440918</c:v>
                </c:pt>
                <c:pt idx="1156">
                  <c:v>24.900000095367432</c:v>
                </c:pt>
                <c:pt idx="1157">
                  <c:v>24.920000076293945</c:v>
                </c:pt>
                <c:pt idx="1158">
                  <c:v>24.950000047683716</c:v>
                </c:pt>
                <c:pt idx="1159">
                  <c:v>24.970000028610229</c:v>
                </c:pt>
                <c:pt idx="1160">
                  <c:v>24.990000009536743</c:v>
                </c:pt>
                <c:pt idx="1161">
                  <c:v>25.020000219345093</c:v>
                </c:pt>
                <c:pt idx="1162">
                  <c:v>25.040000200271606</c:v>
                </c:pt>
                <c:pt idx="1163">
                  <c:v>25.06000018119812</c:v>
                </c:pt>
                <c:pt idx="1164">
                  <c:v>25.090000152587891</c:v>
                </c:pt>
                <c:pt idx="1165">
                  <c:v>25.110000133514404</c:v>
                </c:pt>
                <c:pt idx="1166">
                  <c:v>25.130000114440918</c:v>
                </c:pt>
                <c:pt idx="1167">
                  <c:v>25.150000095367432</c:v>
                </c:pt>
                <c:pt idx="1168">
                  <c:v>25.180000066757202</c:v>
                </c:pt>
                <c:pt idx="1169">
                  <c:v>25.200000047683716</c:v>
                </c:pt>
                <c:pt idx="1170">
                  <c:v>25.220000028610229</c:v>
                </c:pt>
                <c:pt idx="1171">
                  <c:v>25.25</c:v>
                </c:pt>
                <c:pt idx="1172">
                  <c:v>25.270000219345093</c:v>
                </c:pt>
                <c:pt idx="1173">
                  <c:v>25.290000200271606</c:v>
                </c:pt>
                <c:pt idx="1174">
                  <c:v>25.31000018119812</c:v>
                </c:pt>
                <c:pt idx="1175">
                  <c:v>25.340000152587891</c:v>
                </c:pt>
                <c:pt idx="1176">
                  <c:v>25.360000133514404</c:v>
                </c:pt>
                <c:pt idx="1177">
                  <c:v>25.380000114440918</c:v>
                </c:pt>
                <c:pt idx="1178">
                  <c:v>25.410000085830688</c:v>
                </c:pt>
                <c:pt idx="1179">
                  <c:v>25.430000066757202</c:v>
                </c:pt>
                <c:pt idx="1180">
                  <c:v>25.450000047683716</c:v>
                </c:pt>
                <c:pt idx="1181">
                  <c:v>25.480000019073486</c:v>
                </c:pt>
                <c:pt idx="1182">
                  <c:v>25.5</c:v>
                </c:pt>
                <c:pt idx="1183">
                  <c:v>25.520000219345093</c:v>
                </c:pt>
                <c:pt idx="1184">
                  <c:v>25.540000200271606</c:v>
                </c:pt>
                <c:pt idx="1185">
                  <c:v>25.570000171661377</c:v>
                </c:pt>
                <c:pt idx="1186">
                  <c:v>25.590000152587891</c:v>
                </c:pt>
                <c:pt idx="1187">
                  <c:v>25.610000133514404</c:v>
                </c:pt>
                <c:pt idx="1188">
                  <c:v>25.640000104904175</c:v>
                </c:pt>
                <c:pt idx="1189">
                  <c:v>25.660000085830688</c:v>
                </c:pt>
                <c:pt idx="1190">
                  <c:v>25.680000066757202</c:v>
                </c:pt>
                <c:pt idx="1191">
                  <c:v>25.700000047683716</c:v>
                </c:pt>
                <c:pt idx="1192">
                  <c:v>25.730000019073486</c:v>
                </c:pt>
                <c:pt idx="1193">
                  <c:v>25.75</c:v>
                </c:pt>
                <c:pt idx="1194">
                  <c:v>25.770000219345093</c:v>
                </c:pt>
                <c:pt idx="1195">
                  <c:v>25.800000190734863</c:v>
                </c:pt>
                <c:pt idx="1196">
                  <c:v>25.820000171661377</c:v>
                </c:pt>
                <c:pt idx="1197">
                  <c:v>25.840000152587891</c:v>
                </c:pt>
                <c:pt idx="1198">
                  <c:v>25.870000123977661</c:v>
                </c:pt>
                <c:pt idx="1199">
                  <c:v>25.890000104904175</c:v>
                </c:pt>
                <c:pt idx="1200">
                  <c:v>25.910000085830688</c:v>
                </c:pt>
                <c:pt idx="1201">
                  <c:v>25.930000066757202</c:v>
                </c:pt>
                <c:pt idx="1202">
                  <c:v>25.960000038146973</c:v>
                </c:pt>
                <c:pt idx="1203">
                  <c:v>25.980000019073486</c:v>
                </c:pt>
                <c:pt idx="1204">
                  <c:v>26</c:v>
                </c:pt>
                <c:pt idx="1205">
                  <c:v>26.03000020980835</c:v>
                </c:pt>
                <c:pt idx="1206">
                  <c:v>26.050000190734863</c:v>
                </c:pt>
                <c:pt idx="1207">
                  <c:v>26.070000171661377</c:v>
                </c:pt>
                <c:pt idx="1208">
                  <c:v>26.090000152587891</c:v>
                </c:pt>
                <c:pt idx="1209">
                  <c:v>26.120000123977661</c:v>
                </c:pt>
                <c:pt idx="1210">
                  <c:v>26.140000104904175</c:v>
                </c:pt>
                <c:pt idx="1211">
                  <c:v>26.160000085830688</c:v>
                </c:pt>
                <c:pt idx="1212">
                  <c:v>26.190000057220459</c:v>
                </c:pt>
                <c:pt idx="1213">
                  <c:v>26.210000038146973</c:v>
                </c:pt>
                <c:pt idx="1214">
                  <c:v>26.230000019073486</c:v>
                </c:pt>
                <c:pt idx="1215">
                  <c:v>26.260000228881836</c:v>
                </c:pt>
                <c:pt idx="1216">
                  <c:v>26.28000020980835</c:v>
                </c:pt>
                <c:pt idx="1217">
                  <c:v>26.300000190734863</c:v>
                </c:pt>
                <c:pt idx="1218">
                  <c:v>26.320000171661377</c:v>
                </c:pt>
                <c:pt idx="1219">
                  <c:v>26.350000143051147</c:v>
                </c:pt>
                <c:pt idx="1220">
                  <c:v>26.370000123977661</c:v>
                </c:pt>
                <c:pt idx="1221">
                  <c:v>26.390000104904175</c:v>
                </c:pt>
                <c:pt idx="1222">
                  <c:v>26.410000085830688</c:v>
                </c:pt>
                <c:pt idx="1223">
                  <c:v>26.440000057220459</c:v>
                </c:pt>
                <c:pt idx="1224">
                  <c:v>26.460000038146973</c:v>
                </c:pt>
                <c:pt idx="1225">
                  <c:v>26.480000019073486</c:v>
                </c:pt>
                <c:pt idx="1226">
                  <c:v>26.510000228881836</c:v>
                </c:pt>
                <c:pt idx="1227">
                  <c:v>26.53000020980835</c:v>
                </c:pt>
                <c:pt idx="1228">
                  <c:v>26.550000190734863</c:v>
                </c:pt>
                <c:pt idx="1229">
                  <c:v>26.570000171661377</c:v>
                </c:pt>
                <c:pt idx="1230">
                  <c:v>26.600000143051147</c:v>
                </c:pt>
                <c:pt idx="1231">
                  <c:v>26.620000123977661</c:v>
                </c:pt>
                <c:pt idx="1232">
                  <c:v>26.640000104904175</c:v>
                </c:pt>
                <c:pt idx="1233">
                  <c:v>26.660000085830688</c:v>
                </c:pt>
                <c:pt idx="1234">
                  <c:v>26.690000057220459</c:v>
                </c:pt>
                <c:pt idx="1235">
                  <c:v>26.710000038146973</c:v>
                </c:pt>
                <c:pt idx="1236">
                  <c:v>26.730000019073486</c:v>
                </c:pt>
                <c:pt idx="1237">
                  <c:v>26.760000228881836</c:v>
                </c:pt>
                <c:pt idx="1238">
                  <c:v>26.78000020980835</c:v>
                </c:pt>
                <c:pt idx="1239">
                  <c:v>26.800000190734863</c:v>
                </c:pt>
                <c:pt idx="1240">
                  <c:v>26.820000171661377</c:v>
                </c:pt>
                <c:pt idx="1241">
                  <c:v>26.850000143051147</c:v>
                </c:pt>
                <c:pt idx="1242">
                  <c:v>26.870000123977661</c:v>
                </c:pt>
                <c:pt idx="1243">
                  <c:v>26.890000104904175</c:v>
                </c:pt>
                <c:pt idx="1244">
                  <c:v>26.920000076293945</c:v>
                </c:pt>
                <c:pt idx="1245">
                  <c:v>26.940000057220459</c:v>
                </c:pt>
                <c:pt idx="1246">
                  <c:v>26.960000038146973</c:v>
                </c:pt>
                <c:pt idx="1247">
                  <c:v>26.980000019073486</c:v>
                </c:pt>
                <c:pt idx="1248">
                  <c:v>27.010000228881836</c:v>
                </c:pt>
                <c:pt idx="1249">
                  <c:v>27.03000020980835</c:v>
                </c:pt>
                <c:pt idx="1250">
                  <c:v>27.050000190734863</c:v>
                </c:pt>
                <c:pt idx="1251">
                  <c:v>27.080000162124634</c:v>
                </c:pt>
                <c:pt idx="1252">
                  <c:v>27.100000143051147</c:v>
                </c:pt>
                <c:pt idx="1253">
                  <c:v>27.120000123977661</c:v>
                </c:pt>
                <c:pt idx="1254">
                  <c:v>27.150000095367432</c:v>
                </c:pt>
                <c:pt idx="1255">
                  <c:v>27.170000076293945</c:v>
                </c:pt>
                <c:pt idx="1256">
                  <c:v>27.190000057220459</c:v>
                </c:pt>
                <c:pt idx="1257">
                  <c:v>27.210000038146973</c:v>
                </c:pt>
                <c:pt idx="1258">
                  <c:v>27.240000009536743</c:v>
                </c:pt>
                <c:pt idx="1259">
                  <c:v>27.260000228881836</c:v>
                </c:pt>
                <c:pt idx="1260">
                  <c:v>27.28000020980835</c:v>
                </c:pt>
                <c:pt idx="1261">
                  <c:v>27.31000018119812</c:v>
                </c:pt>
                <c:pt idx="1262">
                  <c:v>27.330000162124634</c:v>
                </c:pt>
                <c:pt idx="1263">
                  <c:v>27.350000143051147</c:v>
                </c:pt>
                <c:pt idx="1264">
                  <c:v>27.370000123977661</c:v>
                </c:pt>
                <c:pt idx="1265">
                  <c:v>27.400000095367432</c:v>
                </c:pt>
                <c:pt idx="1266">
                  <c:v>27.420000076293945</c:v>
                </c:pt>
                <c:pt idx="1267">
                  <c:v>27.440000057220459</c:v>
                </c:pt>
                <c:pt idx="1268">
                  <c:v>27.470000028610229</c:v>
                </c:pt>
                <c:pt idx="1269">
                  <c:v>27.490000009536743</c:v>
                </c:pt>
                <c:pt idx="1270">
                  <c:v>27.510000228881836</c:v>
                </c:pt>
                <c:pt idx="1271">
                  <c:v>27.540000200271606</c:v>
                </c:pt>
                <c:pt idx="1272">
                  <c:v>27.56000018119812</c:v>
                </c:pt>
                <c:pt idx="1273">
                  <c:v>27.580000162124634</c:v>
                </c:pt>
                <c:pt idx="1274">
                  <c:v>27.600000143051147</c:v>
                </c:pt>
                <c:pt idx="1275">
                  <c:v>27.630000114440918</c:v>
                </c:pt>
                <c:pt idx="1276">
                  <c:v>27.650000095367432</c:v>
                </c:pt>
                <c:pt idx="1277">
                  <c:v>27.670000076293945</c:v>
                </c:pt>
                <c:pt idx="1278">
                  <c:v>27.700000047683716</c:v>
                </c:pt>
                <c:pt idx="1279">
                  <c:v>27.720000028610229</c:v>
                </c:pt>
                <c:pt idx="1280">
                  <c:v>27.740000009536743</c:v>
                </c:pt>
                <c:pt idx="1281">
                  <c:v>27.760000228881836</c:v>
                </c:pt>
                <c:pt idx="1282">
                  <c:v>27.790000200271606</c:v>
                </c:pt>
                <c:pt idx="1283">
                  <c:v>27.81000018119812</c:v>
                </c:pt>
                <c:pt idx="1284">
                  <c:v>27.830000162124634</c:v>
                </c:pt>
                <c:pt idx="1285">
                  <c:v>27.860000133514404</c:v>
                </c:pt>
                <c:pt idx="1286">
                  <c:v>27.880000114440918</c:v>
                </c:pt>
                <c:pt idx="1287">
                  <c:v>27.900000095367432</c:v>
                </c:pt>
                <c:pt idx="1288">
                  <c:v>27.930000066757202</c:v>
                </c:pt>
                <c:pt idx="1289">
                  <c:v>27.950000047683716</c:v>
                </c:pt>
                <c:pt idx="1290">
                  <c:v>27.970000028610229</c:v>
                </c:pt>
                <c:pt idx="1291">
                  <c:v>27.990000009536743</c:v>
                </c:pt>
                <c:pt idx="1292">
                  <c:v>28.020000219345093</c:v>
                </c:pt>
                <c:pt idx="1293">
                  <c:v>28.040000200271606</c:v>
                </c:pt>
                <c:pt idx="1294">
                  <c:v>28.06000018119812</c:v>
                </c:pt>
                <c:pt idx="1295">
                  <c:v>28.090000152587891</c:v>
                </c:pt>
                <c:pt idx="1296">
                  <c:v>28.110000133514404</c:v>
                </c:pt>
                <c:pt idx="1297">
                  <c:v>28.130000114440918</c:v>
                </c:pt>
                <c:pt idx="1298">
                  <c:v>28.150000095367432</c:v>
                </c:pt>
                <c:pt idx="1299">
                  <c:v>28.180000066757202</c:v>
                </c:pt>
                <c:pt idx="1300">
                  <c:v>28.200000047683716</c:v>
                </c:pt>
                <c:pt idx="1301">
                  <c:v>28.220000028610229</c:v>
                </c:pt>
                <c:pt idx="1302">
                  <c:v>28.25</c:v>
                </c:pt>
                <c:pt idx="1303">
                  <c:v>28.270000219345093</c:v>
                </c:pt>
                <c:pt idx="1304">
                  <c:v>28.290000200271606</c:v>
                </c:pt>
                <c:pt idx="1305">
                  <c:v>28.320000171661377</c:v>
                </c:pt>
                <c:pt idx="1306">
                  <c:v>28.340000152587891</c:v>
                </c:pt>
                <c:pt idx="1307">
                  <c:v>28.360000133514404</c:v>
                </c:pt>
                <c:pt idx="1308">
                  <c:v>28.380000114440918</c:v>
                </c:pt>
                <c:pt idx="1309">
                  <c:v>28.410000085830688</c:v>
                </c:pt>
                <c:pt idx="1310">
                  <c:v>28.430000066757202</c:v>
                </c:pt>
                <c:pt idx="1311">
                  <c:v>28.450000047683716</c:v>
                </c:pt>
                <c:pt idx="1312">
                  <c:v>28.470000028610229</c:v>
                </c:pt>
                <c:pt idx="1313">
                  <c:v>28.5</c:v>
                </c:pt>
                <c:pt idx="1314">
                  <c:v>28.520000219345093</c:v>
                </c:pt>
                <c:pt idx="1315">
                  <c:v>28.540000200271606</c:v>
                </c:pt>
                <c:pt idx="1316">
                  <c:v>28.56000018119812</c:v>
                </c:pt>
                <c:pt idx="1317">
                  <c:v>28.590000152587891</c:v>
                </c:pt>
                <c:pt idx="1318">
                  <c:v>29.600000143051147</c:v>
                </c:pt>
                <c:pt idx="1319">
                  <c:v>29.600000143051147</c:v>
                </c:pt>
                <c:pt idx="1320">
                  <c:v>29.600000143051147</c:v>
                </c:pt>
                <c:pt idx="1321">
                  <c:v>29.600000143051147</c:v>
                </c:pt>
                <c:pt idx="1322">
                  <c:v>29.600000143051147</c:v>
                </c:pt>
                <c:pt idx="1323">
                  <c:v>29.600000143051147</c:v>
                </c:pt>
                <c:pt idx="1324">
                  <c:v>29.600000143051147</c:v>
                </c:pt>
                <c:pt idx="1325">
                  <c:v>29.600000143051147</c:v>
                </c:pt>
                <c:pt idx="1326">
                  <c:v>29.600000143051147</c:v>
                </c:pt>
                <c:pt idx="1327">
                  <c:v>29.600000143051147</c:v>
                </c:pt>
                <c:pt idx="1328">
                  <c:v>29.600000143051147</c:v>
                </c:pt>
                <c:pt idx="1329">
                  <c:v>29.600000143051147</c:v>
                </c:pt>
                <c:pt idx="1330">
                  <c:v>29.600000143051147</c:v>
                </c:pt>
                <c:pt idx="1331">
                  <c:v>29.600000143051147</c:v>
                </c:pt>
                <c:pt idx="1332">
                  <c:v>29.600000143051147</c:v>
                </c:pt>
                <c:pt idx="1333">
                  <c:v>29.600000143051147</c:v>
                </c:pt>
                <c:pt idx="1334">
                  <c:v>29.600000143051147</c:v>
                </c:pt>
                <c:pt idx="1335">
                  <c:v>29.600000143051147</c:v>
                </c:pt>
                <c:pt idx="1336">
                  <c:v>29.600000143051147</c:v>
                </c:pt>
                <c:pt idx="1337">
                  <c:v>29.600000143051147</c:v>
                </c:pt>
                <c:pt idx="1338">
                  <c:v>29.600000143051147</c:v>
                </c:pt>
                <c:pt idx="1339">
                  <c:v>29.600000143051147</c:v>
                </c:pt>
                <c:pt idx="1340">
                  <c:v>29.600000143051147</c:v>
                </c:pt>
                <c:pt idx="1341">
                  <c:v>29.600000143051147</c:v>
                </c:pt>
                <c:pt idx="1342">
                  <c:v>29.600000143051147</c:v>
                </c:pt>
                <c:pt idx="1343">
                  <c:v>29.600000143051147</c:v>
                </c:pt>
                <c:pt idx="1344">
                  <c:v>29.610000133514404</c:v>
                </c:pt>
                <c:pt idx="1345">
                  <c:v>29.610000133514404</c:v>
                </c:pt>
                <c:pt idx="1346">
                  <c:v>29.610000133514404</c:v>
                </c:pt>
                <c:pt idx="1347">
                  <c:v>29.610000133514404</c:v>
                </c:pt>
                <c:pt idx="1348">
                  <c:v>29.610000133514404</c:v>
                </c:pt>
                <c:pt idx="1349">
                  <c:v>29.610000133514404</c:v>
                </c:pt>
                <c:pt idx="1350">
                  <c:v>29.610000133514404</c:v>
                </c:pt>
                <c:pt idx="1351">
                  <c:v>29.610000133514404</c:v>
                </c:pt>
                <c:pt idx="1352">
                  <c:v>29.610000133514404</c:v>
                </c:pt>
                <c:pt idx="1353">
                  <c:v>29.610000133514404</c:v>
                </c:pt>
                <c:pt idx="1354">
                  <c:v>29.610000133514404</c:v>
                </c:pt>
                <c:pt idx="1355">
                  <c:v>29.610000133514404</c:v>
                </c:pt>
                <c:pt idx="1356">
                  <c:v>29.610000133514404</c:v>
                </c:pt>
                <c:pt idx="1357">
                  <c:v>29.610000133514404</c:v>
                </c:pt>
                <c:pt idx="1358">
                  <c:v>29.610000133514404</c:v>
                </c:pt>
                <c:pt idx="1359">
                  <c:v>29.610000133514404</c:v>
                </c:pt>
                <c:pt idx="1360">
                  <c:v>29.610000133514404</c:v>
                </c:pt>
                <c:pt idx="1361">
                  <c:v>29.610000133514404</c:v>
                </c:pt>
                <c:pt idx="1362">
                  <c:v>29.620000123977661</c:v>
                </c:pt>
                <c:pt idx="1363">
                  <c:v>29.640000104904175</c:v>
                </c:pt>
                <c:pt idx="1364">
                  <c:v>29.660000085830688</c:v>
                </c:pt>
                <c:pt idx="1365">
                  <c:v>29.690000057220459</c:v>
                </c:pt>
                <c:pt idx="1366">
                  <c:v>29.710000038146973</c:v>
                </c:pt>
                <c:pt idx="1367">
                  <c:v>29.730000019073486</c:v>
                </c:pt>
                <c:pt idx="1368">
                  <c:v>29.760000228881836</c:v>
                </c:pt>
                <c:pt idx="1369">
                  <c:v>29.78000020980835</c:v>
                </c:pt>
                <c:pt idx="1370">
                  <c:v>29.800000190734863</c:v>
                </c:pt>
                <c:pt idx="1371">
                  <c:v>29.820000171661377</c:v>
                </c:pt>
                <c:pt idx="1372">
                  <c:v>29.850000143051147</c:v>
                </c:pt>
                <c:pt idx="1373">
                  <c:v>29.870000123977661</c:v>
                </c:pt>
                <c:pt idx="1374">
                  <c:v>29.890000104904175</c:v>
                </c:pt>
                <c:pt idx="1375">
                  <c:v>29.920000076293945</c:v>
                </c:pt>
                <c:pt idx="1376">
                  <c:v>29.940000057220459</c:v>
                </c:pt>
                <c:pt idx="1377">
                  <c:v>29.960000038146973</c:v>
                </c:pt>
                <c:pt idx="1378">
                  <c:v>29.980000019073486</c:v>
                </c:pt>
                <c:pt idx="1379">
                  <c:v>30.010000228881836</c:v>
                </c:pt>
                <c:pt idx="1380">
                  <c:v>30.03000020980835</c:v>
                </c:pt>
                <c:pt idx="1381">
                  <c:v>30.050000190734863</c:v>
                </c:pt>
                <c:pt idx="1382">
                  <c:v>30.080000162124634</c:v>
                </c:pt>
                <c:pt idx="1383">
                  <c:v>30.100000143051147</c:v>
                </c:pt>
                <c:pt idx="1384">
                  <c:v>30.120000123977661</c:v>
                </c:pt>
                <c:pt idx="1385">
                  <c:v>30.150000095367432</c:v>
                </c:pt>
                <c:pt idx="1386">
                  <c:v>30.170000076293945</c:v>
                </c:pt>
                <c:pt idx="1387">
                  <c:v>30.190000057220459</c:v>
                </c:pt>
                <c:pt idx="1388">
                  <c:v>30.210000038146973</c:v>
                </c:pt>
                <c:pt idx="1389">
                  <c:v>30.240000009536743</c:v>
                </c:pt>
                <c:pt idx="1390">
                  <c:v>30.260000228881836</c:v>
                </c:pt>
                <c:pt idx="1391">
                  <c:v>30.28000020980835</c:v>
                </c:pt>
                <c:pt idx="1392">
                  <c:v>30.31000018119812</c:v>
                </c:pt>
                <c:pt idx="1393">
                  <c:v>30.330000162124634</c:v>
                </c:pt>
                <c:pt idx="1394">
                  <c:v>30.350000143051147</c:v>
                </c:pt>
                <c:pt idx="1395">
                  <c:v>30.370000123977661</c:v>
                </c:pt>
                <c:pt idx="1396">
                  <c:v>30.400000095367432</c:v>
                </c:pt>
                <c:pt idx="1397">
                  <c:v>30.420000076293945</c:v>
                </c:pt>
                <c:pt idx="1398">
                  <c:v>30.440000057220459</c:v>
                </c:pt>
                <c:pt idx="1399">
                  <c:v>30.470000028610229</c:v>
                </c:pt>
                <c:pt idx="1400">
                  <c:v>30.490000009536743</c:v>
                </c:pt>
                <c:pt idx="1401">
                  <c:v>30.510000228881836</c:v>
                </c:pt>
                <c:pt idx="1402">
                  <c:v>30.53000020980835</c:v>
                </c:pt>
                <c:pt idx="1403">
                  <c:v>30.56000018119812</c:v>
                </c:pt>
                <c:pt idx="1404">
                  <c:v>30.580000162124634</c:v>
                </c:pt>
                <c:pt idx="1405">
                  <c:v>30.600000143051147</c:v>
                </c:pt>
                <c:pt idx="1406">
                  <c:v>30.630000114440918</c:v>
                </c:pt>
                <c:pt idx="1407">
                  <c:v>30.650000095367432</c:v>
                </c:pt>
                <c:pt idx="1408">
                  <c:v>30.670000076293945</c:v>
                </c:pt>
                <c:pt idx="1409">
                  <c:v>30.690000057220459</c:v>
                </c:pt>
                <c:pt idx="1410">
                  <c:v>30.720000028610229</c:v>
                </c:pt>
                <c:pt idx="1411">
                  <c:v>30.740000009536743</c:v>
                </c:pt>
                <c:pt idx="1412">
                  <c:v>30.760000228881836</c:v>
                </c:pt>
                <c:pt idx="1413">
                  <c:v>30.78000020980835</c:v>
                </c:pt>
                <c:pt idx="1414">
                  <c:v>30.81000018119812</c:v>
                </c:pt>
                <c:pt idx="1415">
                  <c:v>30.830000162124634</c:v>
                </c:pt>
                <c:pt idx="1416">
                  <c:v>30.850000143051147</c:v>
                </c:pt>
                <c:pt idx="1417">
                  <c:v>30.870000123977661</c:v>
                </c:pt>
                <c:pt idx="1418">
                  <c:v>30.900000095367432</c:v>
                </c:pt>
                <c:pt idx="1419">
                  <c:v>30.920000076293945</c:v>
                </c:pt>
                <c:pt idx="1420">
                  <c:v>30.940000057220459</c:v>
                </c:pt>
                <c:pt idx="1421">
                  <c:v>30.970000028610229</c:v>
                </c:pt>
                <c:pt idx="1422">
                  <c:v>30.990000009536743</c:v>
                </c:pt>
                <c:pt idx="1423">
                  <c:v>31.010000228881836</c:v>
                </c:pt>
                <c:pt idx="1424">
                  <c:v>31.040000200271606</c:v>
                </c:pt>
                <c:pt idx="1425">
                  <c:v>31.06000018119812</c:v>
                </c:pt>
                <c:pt idx="1426">
                  <c:v>31.080000162124634</c:v>
                </c:pt>
                <c:pt idx="1427">
                  <c:v>31.100000143051147</c:v>
                </c:pt>
                <c:pt idx="1428">
                  <c:v>31.130000114440918</c:v>
                </c:pt>
                <c:pt idx="1429">
                  <c:v>31.150000095367432</c:v>
                </c:pt>
                <c:pt idx="1430">
                  <c:v>31.170000076293945</c:v>
                </c:pt>
                <c:pt idx="1431">
                  <c:v>31.200000047683716</c:v>
                </c:pt>
                <c:pt idx="1432">
                  <c:v>31.220000028610229</c:v>
                </c:pt>
                <c:pt idx="1433">
                  <c:v>31.240000009536743</c:v>
                </c:pt>
                <c:pt idx="1434">
                  <c:v>31.260000228881836</c:v>
                </c:pt>
                <c:pt idx="1435">
                  <c:v>31.290000200271606</c:v>
                </c:pt>
                <c:pt idx="1436">
                  <c:v>31.31000018119812</c:v>
                </c:pt>
                <c:pt idx="1437">
                  <c:v>31.330000162124634</c:v>
                </c:pt>
                <c:pt idx="1438">
                  <c:v>31.360000133514404</c:v>
                </c:pt>
                <c:pt idx="1439">
                  <c:v>31.380000114440918</c:v>
                </c:pt>
                <c:pt idx="1440">
                  <c:v>31.400000095367432</c:v>
                </c:pt>
                <c:pt idx="1441">
                  <c:v>31.430000066757202</c:v>
                </c:pt>
                <c:pt idx="1442">
                  <c:v>31.450000047683716</c:v>
                </c:pt>
                <c:pt idx="1443">
                  <c:v>31.470000028610229</c:v>
                </c:pt>
                <c:pt idx="1444">
                  <c:v>31.490000009536743</c:v>
                </c:pt>
                <c:pt idx="1445">
                  <c:v>31.520000219345093</c:v>
                </c:pt>
                <c:pt idx="1446">
                  <c:v>31.540000200271606</c:v>
                </c:pt>
                <c:pt idx="1447">
                  <c:v>31.56000018119812</c:v>
                </c:pt>
                <c:pt idx="1448">
                  <c:v>31.590000152587891</c:v>
                </c:pt>
                <c:pt idx="1449">
                  <c:v>31.610000133514404</c:v>
                </c:pt>
                <c:pt idx="1450">
                  <c:v>31.630000114440918</c:v>
                </c:pt>
                <c:pt idx="1451">
                  <c:v>31.650000095367432</c:v>
                </c:pt>
                <c:pt idx="1452">
                  <c:v>31.680000066757202</c:v>
                </c:pt>
                <c:pt idx="1453">
                  <c:v>31.700000047683716</c:v>
                </c:pt>
                <c:pt idx="1454">
                  <c:v>31.720000028610229</c:v>
                </c:pt>
                <c:pt idx="1455">
                  <c:v>31.75</c:v>
                </c:pt>
                <c:pt idx="1456">
                  <c:v>31.770000219345093</c:v>
                </c:pt>
                <c:pt idx="1457">
                  <c:v>31.790000200271606</c:v>
                </c:pt>
                <c:pt idx="1458">
                  <c:v>31.820000171661377</c:v>
                </c:pt>
                <c:pt idx="1459">
                  <c:v>31.840000152587891</c:v>
                </c:pt>
                <c:pt idx="1460">
                  <c:v>31.860000133514404</c:v>
                </c:pt>
                <c:pt idx="1461">
                  <c:v>31.880000114440918</c:v>
                </c:pt>
                <c:pt idx="1462">
                  <c:v>31.910000085830688</c:v>
                </c:pt>
                <c:pt idx="1463">
                  <c:v>31.930000066757202</c:v>
                </c:pt>
                <c:pt idx="1464">
                  <c:v>31.950000047683716</c:v>
                </c:pt>
                <c:pt idx="1465">
                  <c:v>31.980000019073486</c:v>
                </c:pt>
                <c:pt idx="1466">
                  <c:v>32</c:v>
                </c:pt>
                <c:pt idx="1467">
                  <c:v>32.020000219345093</c:v>
                </c:pt>
                <c:pt idx="1468">
                  <c:v>32.040000200271606</c:v>
                </c:pt>
                <c:pt idx="1469">
                  <c:v>32.070000171661377</c:v>
                </c:pt>
                <c:pt idx="1470">
                  <c:v>32.090000152587891</c:v>
                </c:pt>
                <c:pt idx="1471">
                  <c:v>32.110000133514404</c:v>
                </c:pt>
                <c:pt idx="1472">
                  <c:v>32.140000104904175</c:v>
                </c:pt>
                <c:pt idx="1473">
                  <c:v>32.160000085830688</c:v>
                </c:pt>
                <c:pt idx="1474">
                  <c:v>32.180000066757202</c:v>
                </c:pt>
                <c:pt idx="1475">
                  <c:v>32.210000038146973</c:v>
                </c:pt>
                <c:pt idx="1476">
                  <c:v>32.230000019073486</c:v>
                </c:pt>
                <c:pt idx="1477">
                  <c:v>32.25</c:v>
                </c:pt>
                <c:pt idx="1478">
                  <c:v>32.270000219345093</c:v>
                </c:pt>
                <c:pt idx="1479">
                  <c:v>32.300000190734863</c:v>
                </c:pt>
                <c:pt idx="1480">
                  <c:v>32.320000171661377</c:v>
                </c:pt>
                <c:pt idx="1481">
                  <c:v>32.340000152587891</c:v>
                </c:pt>
                <c:pt idx="1482">
                  <c:v>32.370000123977661</c:v>
                </c:pt>
                <c:pt idx="1483">
                  <c:v>32.390000104904175</c:v>
                </c:pt>
                <c:pt idx="1484">
                  <c:v>32.410000085830688</c:v>
                </c:pt>
                <c:pt idx="1485">
                  <c:v>32.430000066757202</c:v>
                </c:pt>
                <c:pt idx="1486">
                  <c:v>32.460000038146973</c:v>
                </c:pt>
                <c:pt idx="1487">
                  <c:v>32.480000019073486</c:v>
                </c:pt>
                <c:pt idx="1488">
                  <c:v>32.5</c:v>
                </c:pt>
                <c:pt idx="1489">
                  <c:v>32.53000020980835</c:v>
                </c:pt>
                <c:pt idx="1490">
                  <c:v>32.550000190734863</c:v>
                </c:pt>
                <c:pt idx="1491">
                  <c:v>32.570000171661377</c:v>
                </c:pt>
                <c:pt idx="1492">
                  <c:v>32.590000152587891</c:v>
                </c:pt>
                <c:pt idx="1493">
                  <c:v>32.620000123977661</c:v>
                </c:pt>
                <c:pt idx="1494">
                  <c:v>32.640000104904175</c:v>
                </c:pt>
                <c:pt idx="1495">
                  <c:v>32.660000085830688</c:v>
                </c:pt>
                <c:pt idx="1496">
                  <c:v>32.680000066757202</c:v>
                </c:pt>
                <c:pt idx="1497">
                  <c:v>32.710000038146973</c:v>
                </c:pt>
                <c:pt idx="1498">
                  <c:v>32.730000019073486</c:v>
                </c:pt>
                <c:pt idx="1499">
                  <c:v>32.75</c:v>
                </c:pt>
                <c:pt idx="1500">
                  <c:v>32.78000020980835</c:v>
                </c:pt>
                <c:pt idx="1501">
                  <c:v>32.800000190734863</c:v>
                </c:pt>
                <c:pt idx="1502">
                  <c:v>32.820000171661377</c:v>
                </c:pt>
                <c:pt idx="1503">
                  <c:v>32.840000152587891</c:v>
                </c:pt>
                <c:pt idx="1504">
                  <c:v>32.870000123977661</c:v>
                </c:pt>
                <c:pt idx="1505">
                  <c:v>32.890000104904175</c:v>
                </c:pt>
                <c:pt idx="1506">
                  <c:v>32.910000085830688</c:v>
                </c:pt>
                <c:pt idx="1507">
                  <c:v>32.930000066757202</c:v>
                </c:pt>
                <c:pt idx="1508">
                  <c:v>32.960000038146973</c:v>
                </c:pt>
                <c:pt idx="1509">
                  <c:v>32.980000019073486</c:v>
                </c:pt>
                <c:pt idx="1510">
                  <c:v>33</c:v>
                </c:pt>
                <c:pt idx="1511">
                  <c:v>33.03000020980835</c:v>
                </c:pt>
                <c:pt idx="1512">
                  <c:v>33.050000190734863</c:v>
                </c:pt>
                <c:pt idx="1513">
                  <c:v>33.070000171661377</c:v>
                </c:pt>
                <c:pt idx="1514">
                  <c:v>33.100000143051147</c:v>
                </c:pt>
                <c:pt idx="1515">
                  <c:v>33.120000123977661</c:v>
                </c:pt>
                <c:pt idx="1516">
                  <c:v>33.140000104904175</c:v>
                </c:pt>
                <c:pt idx="1517">
                  <c:v>33.160000085830688</c:v>
                </c:pt>
                <c:pt idx="1518">
                  <c:v>33.190000057220459</c:v>
                </c:pt>
                <c:pt idx="1519">
                  <c:v>33.210000038146973</c:v>
                </c:pt>
                <c:pt idx="1520">
                  <c:v>33.230000019073486</c:v>
                </c:pt>
                <c:pt idx="1521">
                  <c:v>33.260000228881836</c:v>
                </c:pt>
                <c:pt idx="1522">
                  <c:v>33.28000020980835</c:v>
                </c:pt>
                <c:pt idx="1523">
                  <c:v>33.300000190734863</c:v>
                </c:pt>
                <c:pt idx="1524">
                  <c:v>33.320000171661377</c:v>
                </c:pt>
                <c:pt idx="1525">
                  <c:v>33.350000143051147</c:v>
                </c:pt>
                <c:pt idx="1526">
                  <c:v>33.370000123977661</c:v>
                </c:pt>
                <c:pt idx="1527">
                  <c:v>33.390000104904175</c:v>
                </c:pt>
                <c:pt idx="1528">
                  <c:v>33.420000076293945</c:v>
                </c:pt>
                <c:pt idx="1529">
                  <c:v>33.440000057220459</c:v>
                </c:pt>
                <c:pt idx="1530">
                  <c:v>33.460000038146973</c:v>
                </c:pt>
                <c:pt idx="1531">
                  <c:v>33.490000009536743</c:v>
                </c:pt>
                <c:pt idx="1532">
                  <c:v>33.510000228881836</c:v>
                </c:pt>
                <c:pt idx="1533">
                  <c:v>33.53000020980835</c:v>
                </c:pt>
                <c:pt idx="1534">
                  <c:v>33.550000190734863</c:v>
                </c:pt>
                <c:pt idx="1535">
                  <c:v>33.580000162124634</c:v>
                </c:pt>
                <c:pt idx="1536">
                  <c:v>33.600000143051147</c:v>
                </c:pt>
                <c:pt idx="1537">
                  <c:v>33.620000123977661</c:v>
                </c:pt>
                <c:pt idx="1538">
                  <c:v>33.650000095367432</c:v>
                </c:pt>
                <c:pt idx="1539">
                  <c:v>33.670000076293945</c:v>
                </c:pt>
                <c:pt idx="1540">
                  <c:v>33.690000057220459</c:v>
                </c:pt>
                <c:pt idx="1541">
                  <c:v>33.710000038146973</c:v>
                </c:pt>
                <c:pt idx="1542">
                  <c:v>33.740000009536743</c:v>
                </c:pt>
                <c:pt idx="1543">
                  <c:v>33.760000228881836</c:v>
                </c:pt>
                <c:pt idx="1544">
                  <c:v>33.78000020980835</c:v>
                </c:pt>
                <c:pt idx="1545">
                  <c:v>33.81000018119812</c:v>
                </c:pt>
                <c:pt idx="1546">
                  <c:v>33.830000162124634</c:v>
                </c:pt>
                <c:pt idx="1547">
                  <c:v>33.850000143051147</c:v>
                </c:pt>
                <c:pt idx="1548">
                  <c:v>33.880000114440918</c:v>
                </c:pt>
                <c:pt idx="1549">
                  <c:v>33.900000095367432</c:v>
                </c:pt>
                <c:pt idx="1550">
                  <c:v>33.920000076293945</c:v>
                </c:pt>
                <c:pt idx="1551">
                  <c:v>33.940000057220459</c:v>
                </c:pt>
                <c:pt idx="1552">
                  <c:v>33.970000028610229</c:v>
                </c:pt>
                <c:pt idx="1553">
                  <c:v>33.990000009536743</c:v>
                </c:pt>
                <c:pt idx="1554">
                  <c:v>34.010000228881836</c:v>
                </c:pt>
                <c:pt idx="1555">
                  <c:v>34.040000200271606</c:v>
                </c:pt>
                <c:pt idx="1556">
                  <c:v>34.06000018119812</c:v>
                </c:pt>
                <c:pt idx="1557">
                  <c:v>34.080000162124634</c:v>
                </c:pt>
                <c:pt idx="1558">
                  <c:v>34.100000143051147</c:v>
                </c:pt>
                <c:pt idx="1559">
                  <c:v>34.130000114440918</c:v>
                </c:pt>
                <c:pt idx="1560">
                  <c:v>34.150000095367432</c:v>
                </c:pt>
                <c:pt idx="1561">
                  <c:v>34.170000076293945</c:v>
                </c:pt>
                <c:pt idx="1562">
                  <c:v>34.200000047683716</c:v>
                </c:pt>
                <c:pt idx="1563">
                  <c:v>34.220000028610229</c:v>
                </c:pt>
                <c:pt idx="1564">
                  <c:v>34.240000009536743</c:v>
                </c:pt>
                <c:pt idx="1565">
                  <c:v>34.270000219345093</c:v>
                </c:pt>
                <c:pt idx="1566">
                  <c:v>34.290000200271606</c:v>
                </c:pt>
                <c:pt idx="1567">
                  <c:v>34.31000018119812</c:v>
                </c:pt>
                <c:pt idx="1568">
                  <c:v>34.330000162124634</c:v>
                </c:pt>
                <c:pt idx="1569">
                  <c:v>34.360000133514404</c:v>
                </c:pt>
                <c:pt idx="1570">
                  <c:v>34.380000114440918</c:v>
                </c:pt>
                <c:pt idx="1571">
                  <c:v>34.400000095367432</c:v>
                </c:pt>
                <c:pt idx="1572">
                  <c:v>34.430000066757202</c:v>
                </c:pt>
                <c:pt idx="1573">
                  <c:v>34.450000047683716</c:v>
                </c:pt>
                <c:pt idx="1574">
                  <c:v>34.470000028610229</c:v>
                </c:pt>
                <c:pt idx="1575">
                  <c:v>34.490000009536743</c:v>
                </c:pt>
                <c:pt idx="1576">
                  <c:v>34.520000219345093</c:v>
                </c:pt>
                <c:pt idx="1577">
                  <c:v>34.540000200271606</c:v>
                </c:pt>
                <c:pt idx="1578">
                  <c:v>34.56000018119812</c:v>
                </c:pt>
                <c:pt idx="1579">
                  <c:v>34.590000152587891</c:v>
                </c:pt>
                <c:pt idx="1580">
                  <c:v>34.610000133514404</c:v>
                </c:pt>
                <c:pt idx="1581">
                  <c:v>35.600000143051147</c:v>
                </c:pt>
                <c:pt idx="1582">
                  <c:v>35.600000143051147</c:v>
                </c:pt>
                <c:pt idx="1583">
                  <c:v>35.600000143051147</c:v>
                </c:pt>
                <c:pt idx="1584">
                  <c:v>35.600000143051147</c:v>
                </c:pt>
                <c:pt idx="1585">
                  <c:v>35.600000143051147</c:v>
                </c:pt>
                <c:pt idx="1586">
                  <c:v>35.600000143051147</c:v>
                </c:pt>
                <c:pt idx="1587">
                  <c:v>35.600000143051147</c:v>
                </c:pt>
                <c:pt idx="1588">
                  <c:v>35.600000143051147</c:v>
                </c:pt>
                <c:pt idx="1589">
                  <c:v>35.600000143051147</c:v>
                </c:pt>
                <c:pt idx="1590">
                  <c:v>35.600000143051147</c:v>
                </c:pt>
                <c:pt idx="1591">
                  <c:v>35.600000143051147</c:v>
                </c:pt>
                <c:pt idx="1592">
                  <c:v>35.600000143051147</c:v>
                </c:pt>
                <c:pt idx="1593">
                  <c:v>35.600000143051147</c:v>
                </c:pt>
                <c:pt idx="1594">
                  <c:v>35.600000143051147</c:v>
                </c:pt>
                <c:pt idx="1595">
                  <c:v>35.600000143051147</c:v>
                </c:pt>
                <c:pt idx="1596">
                  <c:v>35.600000143051147</c:v>
                </c:pt>
                <c:pt idx="1597">
                  <c:v>35.600000143051147</c:v>
                </c:pt>
                <c:pt idx="1598">
                  <c:v>35.600000143051147</c:v>
                </c:pt>
                <c:pt idx="1599">
                  <c:v>35.600000143051147</c:v>
                </c:pt>
                <c:pt idx="1600">
                  <c:v>35.600000143051147</c:v>
                </c:pt>
                <c:pt idx="1601">
                  <c:v>35.600000143051147</c:v>
                </c:pt>
                <c:pt idx="1602">
                  <c:v>35.600000143051147</c:v>
                </c:pt>
                <c:pt idx="1603">
                  <c:v>35.600000143051147</c:v>
                </c:pt>
                <c:pt idx="1604">
                  <c:v>35.600000143051147</c:v>
                </c:pt>
                <c:pt idx="1605">
                  <c:v>35.600000143051147</c:v>
                </c:pt>
                <c:pt idx="1606">
                  <c:v>35.600000143051147</c:v>
                </c:pt>
                <c:pt idx="1607">
                  <c:v>35.610000133514404</c:v>
                </c:pt>
                <c:pt idx="1608">
                  <c:v>35.610000133514404</c:v>
                </c:pt>
                <c:pt idx="1609">
                  <c:v>35.610000133514404</c:v>
                </c:pt>
                <c:pt idx="1610">
                  <c:v>35.610000133514404</c:v>
                </c:pt>
                <c:pt idx="1611">
                  <c:v>35.610000133514404</c:v>
                </c:pt>
                <c:pt idx="1612">
                  <c:v>35.610000133514404</c:v>
                </c:pt>
                <c:pt idx="1613">
                  <c:v>35.610000133514404</c:v>
                </c:pt>
                <c:pt idx="1614">
                  <c:v>35.610000133514404</c:v>
                </c:pt>
                <c:pt idx="1615">
                  <c:v>35.610000133514404</c:v>
                </c:pt>
                <c:pt idx="1616">
                  <c:v>35.610000133514404</c:v>
                </c:pt>
                <c:pt idx="1617">
                  <c:v>35.610000133514404</c:v>
                </c:pt>
                <c:pt idx="1618">
                  <c:v>35.610000133514404</c:v>
                </c:pt>
                <c:pt idx="1619">
                  <c:v>35.610000133514404</c:v>
                </c:pt>
                <c:pt idx="1620">
                  <c:v>35.610000133514404</c:v>
                </c:pt>
                <c:pt idx="1621">
                  <c:v>35.610000133514404</c:v>
                </c:pt>
                <c:pt idx="1622">
                  <c:v>35.610000133514404</c:v>
                </c:pt>
                <c:pt idx="1623">
                  <c:v>35.610000133514404</c:v>
                </c:pt>
                <c:pt idx="1624">
                  <c:v>35.610000133514404</c:v>
                </c:pt>
                <c:pt idx="1625">
                  <c:v>35.640000104904175</c:v>
                </c:pt>
                <c:pt idx="1626">
                  <c:v>35.660000085830688</c:v>
                </c:pt>
                <c:pt idx="1627">
                  <c:v>35.680000066757202</c:v>
                </c:pt>
                <c:pt idx="1628">
                  <c:v>35.710000038146973</c:v>
                </c:pt>
                <c:pt idx="1629">
                  <c:v>35.730000019073486</c:v>
                </c:pt>
                <c:pt idx="1630">
                  <c:v>35.75</c:v>
                </c:pt>
                <c:pt idx="1631">
                  <c:v>35.770000219345093</c:v>
                </c:pt>
                <c:pt idx="1632">
                  <c:v>35.800000190734863</c:v>
                </c:pt>
                <c:pt idx="1633">
                  <c:v>35.820000171661377</c:v>
                </c:pt>
                <c:pt idx="1634">
                  <c:v>35.840000152587891</c:v>
                </c:pt>
                <c:pt idx="1635">
                  <c:v>35.870000123977661</c:v>
                </c:pt>
                <c:pt idx="1636">
                  <c:v>35.890000104904175</c:v>
                </c:pt>
                <c:pt idx="1637">
                  <c:v>35.910000085830688</c:v>
                </c:pt>
                <c:pt idx="1638">
                  <c:v>35.930000066757202</c:v>
                </c:pt>
                <c:pt idx="1639">
                  <c:v>35.960000038146973</c:v>
                </c:pt>
                <c:pt idx="1640">
                  <c:v>35.980000019073486</c:v>
                </c:pt>
                <c:pt idx="1641">
                  <c:v>36</c:v>
                </c:pt>
                <c:pt idx="1642">
                  <c:v>36.03000020980835</c:v>
                </c:pt>
                <c:pt idx="1643">
                  <c:v>36.050000190734863</c:v>
                </c:pt>
                <c:pt idx="1644">
                  <c:v>36.070000171661377</c:v>
                </c:pt>
                <c:pt idx="1645">
                  <c:v>36.100000143051147</c:v>
                </c:pt>
                <c:pt idx="1646">
                  <c:v>36.120000123977661</c:v>
                </c:pt>
                <c:pt idx="1647">
                  <c:v>36.140000104904175</c:v>
                </c:pt>
                <c:pt idx="1648">
                  <c:v>36.160000085830688</c:v>
                </c:pt>
                <c:pt idx="1649">
                  <c:v>36.190000057220459</c:v>
                </c:pt>
                <c:pt idx="1650">
                  <c:v>36.210000038146973</c:v>
                </c:pt>
                <c:pt idx="1651">
                  <c:v>36.230000019073486</c:v>
                </c:pt>
                <c:pt idx="1652">
                  <c:v>36.260000228881836</c:v>
                </c:pt>
                <c:pt idx="1653">
                  <c:v>36.28000020980835</c:v>
                </c:pt>
                <c:pt idx="1654">
                  <c:v>36.300000190734863</c:v>
                </c:pt>
                <c:pt idx="1655">
                  <c:v>36.320000171661377</c:v>
                </c:pt>
                <c:pt idx="1656">
                  <c:v>36.350000143051147</c:v>
                </c:pt>
                <c:pt idx="1657">
                  <c:v>36.370000123977661</c:v>
                </c:pt>
                <c:pt idx="1658">
                  <c:v>36.390000104904175</c:v>
                </c:pt>
                <c:pt idx="1659">
                  <c:v>36.420000076293945</c:v>
                </c:pt>
                <c:pt idx="1660">
                  <c:v>36.440000057220459</c:v>
                </c:pt>
                <c:pt idx="1661">
                  <c:v>36.460000038146973</c:v>
                </c:pt>
                <c:pt idx="1662">
                  <c:v>36.490000009536743</c:v>
                </c:pt>
                <c:pt idx="1663">
                  <c:v>36.510000228881836</c:v>
                </c:pt>
                <c:pt idx="1664">
                  <c:v>36.53000020980835</c:v>
                </c:pt>
                <c:pt idx="1665">
                  <c:v>36.550000190734863</c:v>
                </c:pt>
                <c:pt idx="1666">
                  <c:v>36.580000162124634</c:v>
                </c:pt>
                <c:pt idx="1667">
                  <c:v>36.600000143051147</c:v>
                </c:pt>
                <c:pt idx="1668">
                  <c:v>36.620000123977661</c:v>
                </c:pt>
                <c:pt idx="1669">
                  <c:v>36.650000095367432</c:v>
                </c:pt>
                <c:pt idx="1670">
                  <c:v>36.670000076293945</c:v>
                </c:pt>
                <c:pt idx="1671">
                  <c:v>36.690000057220459</c:v>
                </c:pt>
                <c:pt idx="1672">
                  <c:v>36.710000038146973</c:v>
                </c:pt>
                <c:pt idx="1673">
                  <c:v>36.740000009536743</c:v>
                </c:pt>
                <c:pt idx="1674">
                  <c:v>36.760000228881836</c:v>
                </c:pt>
                <c:pt idx="1675">
                  <c:v>36.78000020980835</c:v>
                </c:pt>
                <c:pt idx="1676">
                  <c:v>36.800000190734863</c:v>
                </c:pt>
                <c:pt idx="1677">
                  <c:v>36.830000162124634</c:v>
                </c:pt>
                <c:pt idx="1678">
                  <c:v>36.850000143051147</c:v>
                </c:pt>
                <c:pt idx="1679">
                  <c:v>36.870000123977661</c:v>
                </c:pt>
                <c:pt idx="1680">
                  <c:v>36.900000095367432</c:v>
                </c:pt>
                <c:pt idx="1681">
                  <c:v>36.920000076293945</c:v>
                </c:pt>
                <c:pt idx="1682">
                  <c:v>36.940000057220459</c:v>
                </c:pt>
                <c:pt idx="1683">
                  <c:v>36.960000038146973</c:v>
                </c:pt>
                <c:pt idx="1684">
                  <c:v>36.990000009536743</c:v>
                </c:pt>
                <c:pt idx="1685">
                  <c:v>37.010000228881836</c:v>
                </c:pt>
                <c:pt idx="1686">
                  <c:v>37.03000020980835</c:v>
                </c:pt>
                <c:pt idx="1687">
                  <c:v>37.050000190734863</c:v>
                </c:pt>
                <c:pt idx="1688">
                  <c:v>37.080000162124634</c:v>
                </c:pt>
                <c:pt idx="1689">
                  <c:v>37.100000143051147</c:v>
                </c:pt>
                <c:pt idx="1690">
                  <c:v>37.120000123977661</c:v>
                </c:pt>
                <c:pt idx="1691">
                  <c:v>37.150000095367432</c:v>
                </c:pt>
                <c:pt idx="1692">
                  <c:v>37.170000076293945</c:v>
                </c:pt>
                <c:pt idx="1693">
                  <c:v>37.190000057220459</c:v>
                </c:pt>
                <c:pt idx="1694">
                  <c:v>37.210000038146973</c:v>
                </c:pt>
                <c:pt idx="1695">
                  <c:v>37.240000009536743</c:v>
                </c:pt>
                <c:pt idx="1696">
                  <c:v>37.260000228881836</c:v>
                </c:pt>
                <c:pt idx="1697">
                  <c:v>37.28000020980835</c:v>
                </c:pt>
                <c:pt idx="1698">
                  <c:v>37.31000018119812</c:v>
                </c:pt>
                <c:pt idx="1699">
                  <c:v>37.330000162124634</c:v>
                </c:pt>
                <c:pt idx="1700">
                  <c:v>37.350000143051147</c:v>
                </c:pt>
                <c:pt idx="1701">
                  <c:v>37.380000114440918</c:v>
                </c:pt>
                <c:pt idx="1702">
                  <c:v>37.400000095367432</c:v>
                </c:pt>
                <c:pt idx="1703">
                  <c:v>37.420000076293945</c:v>
                </c:pt>
                <c:pt idx="1704">
                  <c:v>37.440000057220459</c:v>
                </c:pt>
                <c:pt idx="1705">
                  <c:v>37.470000028610229</c:v>
                </c:pt>
                <c:pt idx="1706">
                  <c:v>37.490000009536743</c:v>
                </c:pt>
                <c:pt idx="1707">
                  <c:v>37.510000228881836</c:v>
                </c:pt>
                <c:pt idx="1708">
                  <c:v>37.540000200271606</c:v>
                </c:pt>
                <c:pt idx="1709">
                  <c:v>37.56000018119812</c:v>
                </c:pt>
                <c:pt idx="1710">
                  <c:v>37.580000162124634</c:v>
                </c:pt>
                <c:pt idx="1711">
                  <c:v>37.600000143051147</c:v>
                </c:pt>
                <c:pt idx="1712">
                  <c:v>37.630000114440918</c:v>
                </c:pt>
                <c:pt idx="1713">
                  <c:v>37.650000095367432</c:v>
                </c:pt>
                <c:pt idx="1714">
                  <c:v>37.670000076293945</c:v>
                </c:pt>
                <c:pt idx="1715">
                  <c:v>37.700000047683716</c:v>
                </c:pt>
                <c:pt idx="1716">
                  <c:v>37.720000028610229</c:v>
                </c:pt>
                <c:pt idx="1717">
                  <c:v>37.740000009536743</c:v>
                </c:pt>
                <c:pt idx="1718">
                  <c:v>37.770000219345093</c:v>
                </c:pt>
                <c:pt idx="1719">
                  <c:v>37.790000200271606</c:v>
                </c:pt>
                <c:pt idx="1720">
                  <c:v>37.81000018119812</c:v>
                </c:pt>
                <c:pt idx="1721">
                  <c:v>37.830000162124634</c:v>
                </c:pt>
                <c:pt idx="1722">
                  <c:v>37.860000133514404</c:v>
                </c:pt>
                <c:pt idx="1723">
                  <c:v>37.880000114440918</c:v>
                </c:pt>
                <c:pt idx="1724">
                  <c:v>37.900000095367432</c:v>
                </c:pt>
                <c:pt idx="1725">
                  <c:v>37.930000066757202</c:v>
                </c:pt>
                <c:pt idx="1726">
                  <c:v>37.950000047683716</c:v>
                </c:pt>
                <c:pt idx="1727">
                  <c:v>37.970000028610229</c:v>
                </c:pt>
                <c:pt idx="1728">
                  <c:v>37.990000009536743</c:v>
                </c:pt>
                <c:pt idx="1729">
                  <c:v>38.020000219345093</c:v>
                </c:pt>
                <c:pt idx="1730">
                  <c:v>38.040000200271606</c:v>
                </c:pt>
                <c:pt idx="1731">
                  <c:v>38.06000018119812</c:v>
                </c:pt>
                <c:pt idx="1732">
                  <c:v>38.090000152587891</c:v>
                </c:pt>
                <c:pt idx="1733">
                  <c:v>38.110000133514404</c:v>
                </c:pt>
                <c:pt idx="1734">
                  <c:v>38.130000114440918</c:v>
                </c:pt>
                <c:pt idx="1735">
                  <c:v>38.160000085830688</c:v>
                </c:pt>
                <c:pt idx="1736">
                  <c:v>38.180000066757202</c:v>
                </c:pt>
                <c:pt idx="1737">
                  <c:v>38.200000047683716</c:v>
                </c:pt>
                <c:pt idx="1738">
                  <c:v>38.220000028610229</c:v>
                </c:pt>
                <c:pt idx="1739">
                  <c:v>38.25</c:v>
                </c:pt>
                <c:pt idx="1740">
                  <c:v>38.270000219345093</c:v>
                </c:pt>
                <c:pt idx="1741">
                  <c:v>38.290000200271606</c:v>
                </c:pt>
                <c:pt idx="1742">
                  <c:v>38.320000171661377</c:v>
                </c:pt>
                <c:pt idx="1743">
                  <c:v>38.340000152587891</c:v>
                </c:pt>
                <c:pt idx="1744">
                  <c:v>38.360000133514404</c:v>
                </c:pt>
                <c:pt idx="1745">
                  <c:v>38.380000114440918</c:v>
                </c:pt>
                <c:pt idx="1746">
                  <c:v>38.410000085830688</c:v>
                </c:pt>
                <c:pt idx="1747">
                  <c:v>38.430000066757202</c:v>
                </c:pt>
                <c:pt idx="1748">
                  <c:v>38.450000047683716</c:v>
                </c:pt>
                <c:pt idx="1749">
                  <c:v>38.480000019073486</c:v>
                </c:pt>
                <c:pt idx="1750">
                  <c:v>38.5</c:v>
                </c:pt>
                <c:pt idx="1751">
                  <c:v>38.520000219345093</c:v>
                </c:pt>
                <c:pt idx="1752">
                  <c:v>38.550000190734863</c:v>
                </c:pt>
                <c:pt idx="1753">
                  <c:v>38.570000171661377</c:v>
                </c:pt>
                <c:pt idx="1754">
                  <c:v>38.590000152587891</c:v>
                </c:pt>
                <c:pt idx="1755">
                  <c:v>38.610000133514404</c:v>
                </c:pt>
                <c:pt idx="1756">
                  <c:v>38.640000104904175</c:v>
                </c:pt>
                <c:pt idx="1757">
                  <c:v>38.660000085830688</c:v>
                </c:pt>
                <c:pt idx="1758">
                  <c:v>38.680000066757202</c:v>
                </c:pt>
                <c:pt idx="1759">
                  <c:v>38.710000038146973</c:v>
                </c:pt>
                <c:pt idx="1760">
                  <c:v>38.730000019073486</c:v>
                </c:pt>
                <c:pt idx="1761">
                  <c:v>38.75</c:v>
                </c:pt>
                <c:pt idx="1762">
                  <c:v>38.770000219345093</c:v>
                </c:pt>
                <c:pt idx="1763">
                  <c:v>38.800000190734863</c:v>
                </c:pt>
                <c:pt idx="1764">
                  <c:v>38.820000171661377</c:v>
                </c:pt>
                <c:pt idx="1765">
                  <c:v>38.840000152587891</c:v>
                </c:pt>
                <c:pt idx="1766">
                  <c:v>38.860000133514404</c:v>
                </c:pt>
                <c:pt idx="1767">
                  <c:v>38.890000104904175</c:v>
                </c:pt>
                <c:pt idx="1768">
                  <c:v>38.910000085830688</c:v>
                </c:pt>
                <c:pt idx="1769">
                  <c:v>38.930000066757202</c:v>
                </c:pt>
                <c:pt idx="1770">
                  <c:v>38.960000038146973</c:v>
                </c:pt>
                <c:pt idx="1771">
                  <c:v>38.980000019073486</c:v>
                </c:pt>
                <c:pt idx="1772">
                  <c:v>39</c:v>
                </c:pt>
                <c:pt idx="1773">
                  <c:v>39.020000219345093</c:v>
                </c:pt>
                <c:pt idx="1774">
                  <c:v>39.050000190734863</c:v>
                </c:pt>
                <c:pt idx="1775">
                  <c:v>39.070000171661377</c:v>
                </c:pt>
                <c:pt idx="1776">
                  <c:v>39.090000152587891</c:v>
                </c:pt>
                <c:pt idx="1777">
                  <c:v>39.110000133514404</c:v>
                </c:pt>
                <c:pt idx="1778">
                  <c:v>39.140000104904175</c:v>
                </c:pt>
                <c:pt idx="1779">
                  <c:v>39.160000085830688</c:v>
                </c:pt>
                <c:pt idx="1780">
                  <c:v>39.180000066757202</c:v>
                </c:pt>
                <c:pt idx="1781">
                  <c:v>39.210000038146973</c:v>
                </c:pt>
                <c:pt idx="1782">
                  <c:v>39.230000019073486</c:v>
                </c:pt>
                <c:pt idx="1783">
                  <c:v>39.25</c:v>
                </c:pt>
                <c:pt idx="1784">
                  <c:v>39.270000219345093</c:v>
                </c:pt>
                <c:pt idx="1785">
                  <c:v>39.300000190734863</c:v>
                </c:pt>
                <c:pt idx="1786">
                  <c:v>39.320000171661377</c:v>
                </c:pt>
                <c:pt idx="1787">
                  <c:v>39.340000152587891</c:v>
                </c:pt>
                <c:pt idx="1788">
                  <c:v>39.370000123977661</c:v>
                </c:pt>
                <c:pt idx="1789">
                  <c:v>39.390000104904175</c:v>
                </c:pt>
                <c:pt idx="1790">
                  <c:v>39.410000085830688</c:v>
                </c:pt>
                <c:pt idx="1791">
                  <c:v>39.440000057220459</c:v>
                </c:pt>
                <c:pt idx="1792">
                  <c:v>39.460000038146973</c:v>
                </c:pt>
                <c:pt idx="1793">
                  <c:v>39.480000019073486</c:v>
                </c:pt>
                <c:pt idx="1794">
                  <c:v>39.5</c:v>
                </c:pt>
                <c:pt idx="1795">
                  <c:v>39.53000020980835</c:v>
                </c:pt>
                <c:pt idx="1796">
                  <c:v>39.550000190734863</c:v>
                </c:pt>
                <c:pt idx="1797">
                  <c:v>39.570000171661377</c:v>
                </c:pt>
                <c:pt idx="1798">
                  <c:v>39.600000143051147</c:v>
                </c:pt>
                <c:pt idx="1799">
                  <c:v>39.620000123977661</c:v>
                </c:pt>
                <c:pt idx="1800">
                  <c:v>39.640000104904175</c:v>
                </c:pt>
                <c:pt idx="1801">
                  <c:v>39.660000085830688</c:v>
                </c:pt>
                <c:pt idx="1802">
                  <c:v>39.690000057220459</c:v>
                </c:pt>
                <c:pt idx="1803">
                  <c:v>39.710000038146973</c:v>
                </c:pt>
                <c:pt idx="1804">
                  <c:v>39.730000019073486</c:v>
                </c:pt>
                <c:pt idx="1805">
                  <c:v>39.760000228881836</c:v>
                </c:pt>
                <c:pt idx="1806">
                  <c:v>39.78000020980835</c:v>
                </c:pt>
                <c:pt idx="1807">
                  <c:v>39.800000190734863</c:v>
                </c:pt>
                <c:pt idx="1808">
                  <c:v>39.830000162124634</c:v>
                </c:pt>
                <c:pt idx="1809">
                  <c:v>39.850000143051147</c:v>
                </c:pt>
                <c:pt idx="1810">
                  <c:v>39.870000123977661</c:v>
                </c:pt>
                <c:pt idx="1811">
                  <c:v>39.890000104904175</c:v>
                </c:pt>
                <c:pt idx="1812">
                  <c:v>39.920000076293945</c:v>
                </c:pt>
                <c:pt idx="1813">
                  <c:v>39.940000057220459</c:v>
                </c:pt>
                <c:pt idx="1814">
                  <c:v>39.960000038146973</c:v>
                </c:pt>
                <c:pt idx="1815">
                  <c:v>39.990000009536743</c:v>
                </c:pt>
                <c:pt idx="1816">
                  <c:v>40.010000228881836</c:v>
                </c:pt>
                <c:pt idx="1817">
                  <c:v>40.03000020980835</c:v>
                </c:pt>
                <c:pt idx="1818">
                  <c:v>40.050000190734863</c:v>
                </c:pt>
                <c:pt idx="1819">
                  <c:v>40.080000162124634</c:v>
                </c:pt>
                <c:pt idx="1820">
                  <c:v>40.100000143051147</c:v>
                </c:pt>
                <c:pt idx="1821">
                  <c:v>40.120000123977661</c:v>
                </c:pt>
                <c:pt idx="1822">
                  <c:v>40.150000095367432</c:v>
                </c:pt>
                <c:pt idx="1823">
                  <c:v>40.170000076293945</c:v>
                </c:pt>
                <c:pt idx="1824">
                  <c:v>40.190000057220459</c:v>
                </c:pt>
                <c:pt idx="1825">
                  <c:v>40.220000028610229</c:v>
                </c:pt>
                <c:pt idx="1826">
                  <c:v>40.240000009536743</c:v>
                </c:pt>
                <c:pt idx="1827">
                  <c:v>40.260000228881836</c:v>
                </c:pt>
                <c:pt idx="1828">
                  <c:v>40.28000020980835</c:v>
                </c:pt>
                <c:pt idx="1829">
                  <c:v>40.31000018119812</c:v>
                </c:pt>
                <c:pt idx="1830">
                  <c:v>40.330000162124634</c:v>
                </c:pt>
                <c:pt idx="1831">
                  <c:v>40.350000143051147</c:v>
                </c:pt>
                <c:pt idx="1832">
                  <c:v>40.380000114440918</c:v>
                </c:pt>
                <c:pt idx="1833">
                  <c:v>40.400000095367432</c:v>
                </c:pt>
                <c:pt idx="1834">
                  <c:v>40.420000076293945</c:v>
                </c:pt>
                <c:pt idx="1835">
                  <c:v>40.440000057220459</c:v>
                </c:pt>
                <c:pt idx="1836">
                  <c:v>40.470000028610229</c:v>
                </c:pt>
                <c:pt idx="1837">
                  <c:v>40.490000009536743</c:v>
                </c:pt>
                <c:pt idx="1838">
                  <c:v>40.510000228881836</c:v>
                </c:pt>
                <c:pt idx="1839">
                  <c:v>40.540000200271606</c:v>
                </c:pt>
                <c:pt idx="1840">
                  <c:v>40.56000018119812</c:v>
                </c:pt>
                <c:pt idx="1841">
                  <c:v>40.580000162124634</c:v>
                </c:pt>
                <c:pt idx="1842">
                  <c:v>40.610000133514404</c:v>
                </c:pt>
                <c:pt idx="1843">
                  <c:v>41.210000038146973</c:v>
                </c:pt>
                <c:pt idx="1844">
                  <c:v>41.210000038146973</c:v>
                </c:pt>
                <c:pt idx="1845">
                  <c:v>41.210000038146973</c:v>
                </c:pt>
                <c:pt idx="1846">
                  <c:v>41.210000038146973</c:v>
                </c:pt>
                <c:pt idx="1847">
                  <c:v>41.220000028610229</c:v>
                </c:pt>
                <c:pt idx="1848">
                  <c:v>41.220000028610229</c:v>
                </c:pt>
                <c:pt idx="1849">
                  <c:v>41.220000028610229</c:v>
                </c:pt>
                <c:pt idx="1850">
                  <c:v>41.220000028610229</c:v>
                </c:pt>
                <c:pt idx="1851">
                  <c:v>41.220000028610229</c:v>
                </c:pt>
                <c:pt idx="1852">
                  <c:v>41.220000028610229</c:v>
                </c:pt>
                <c:pt idx="1853">
                  <c:v>41.220000028610229</c:v>
                </c:pt>
                <c:pt idx="1854">
                  <c:v>41.220000028610229</c:v>
                </c:pt>
                <c:pt idx="1855">
                  <c:v>41.220000028610229</c:v>
                </c:pt>
                <c:pt idx="1856">
                  <c:v>41.220000028610229</c:v>
                </c:pt>
                <c:pt idx="1857">
                  <c:v>41.220000028610229</c:v>
                </c:pt>
                <c:pt idx="1858">
                  <c:v>41.220000028610229</c:v>
                </c:pt>
                <c:pt idx="1859">
                  <c:v>41.220000028610229</c:v>
                </c:pt>
                <c:pt idx="1860">
                  <c:v>41.220000028610229</c:v>
                </c:pt>
                <c:pt idx="1861">
                  <c:v>41.220000028610229</c:v>
                </c:pt>
                <c:pt idx="1862">
                  <c:v>41.220000028610229</c:v>
                </c:pt>
                <c:pt idx="1863">
                  <c:v>41.220000028610229</c:v>
                </c:pt>
                <c:pt idx="1864">
                  <c:v>41.220000028610229</c:v>
                </c:pt>
                <c:pt idx="1865">
                  <c:v>41.220000028610229</c:v>
                </c:pt>
                <c:pt idx="1866">
                  <c:v>41.220000028610229</c:v>
                </c:pt>
                <c:pt idx="1867">
                  <c:v>41.220000028610229</c:v>
                </c:pt>
                <c:pt idx="1868">
                  <c:v>41.220000028610229</c:v>
                </c:pt>
                <c:pt idx="1869">
                  <c:v>41.220000028610229</c:v>
                </c:pt>
                <c:pt idx="1870">
                  <c:v>41.240000009536743</c:v>
                </c:pt>
                <c:pt idx="1871">
                  <c:v>41.270000219345093</c:v>
                </c:pt>
                <c:pt idx="1872">
                  <c:v>41.290000200271606</c:v>
                </c:pt>
                <c:pt idx="1873">
                  <c:v>41.31000018119812</c:v>
                </c:pt>
                <c:pt idx="1874">
                  <c:v>41.330000162124634</c:v>
                </c:pt>
                <c:pt idx="1875">
                  <c:v>41.360000133514404</c:v>
                </c:pt>
                <c:pt idx="1876">
                  <c:v>41.380000114440918</c:v>
                </c:pt>
                <c:pt idx="1877">
                  <c:v>41.400000095367432</c:v>
                </c:pt>
                <c:pt idx="1878">
                  <c:v>41.430000066757202</c:v>
                </c:pt>
                <c:pt idx="1879">
                  <c:v>41.450000047683716</c:v>
                </c:pt>
                <c:pt idx="1880">
                  <c:v>41.470000028610229</c:v>
                </c:pt>
                <c:pt idx="1881">
                  <c:v>41.490000009536743</c:v>
                </c:pt>
                <c:pt idx="1882">
                  <c:v>41.520000219345093</c:v>
                </c:pt>
                <c:pt idx="1883">
                  <c:v>41.540000200271606</c:v>
                </c:pt>
                <c:pt idx="1884">
                  <c:v>41.56000018119812</c:v>
                </c:pt>
                <c:pt idx="1885">
                  <c:v>41.590000152587891</c:v>
                </c:pt>
                <c:pt idx="1886">
                  <c:v>41.610000133514404</c:v>
                </c:pt>
                <c:pt idx="1887">
                  <c:v>41.630000114440918</c:v>
                </c:pt>
                <c:pt idx="1888">
                  <c:v>41.660000085830688</c:v>
                </c:pt>
                <c:pt idx="1889">
                  <c:v>41.680000066757202</c:v>
                </c:pt>
                <c:pt idx="1890">
                  <c:v>41.700000047683716</c:v>
                </c:pt>
                <c:pt idx="1891">
                  <c:v>41.720000028610229</c:v>
                </c:pt>
                <c:pt idx="1892">
                  <c:v>41.75</c:v>
                </c:pt>
                <c:pt idx="1893">
                  <c:v>41.770000219345093</c:v>
                </c:pt>
                <c:pt idx="1894">
                  <c:v>41.790000200271606</c:v>
                </c:pt>
                <c:pt idx="1895">
                  <c:v>41.820000171661377</c:v>
                </c:pt>
                <c:pt idx="1896">
                  <c:v>41.840000152587891</c:v>
                </c:pt>
                <c:pt idx="1897">
                  <c:v>41.860000133514404</c:v>
                </c:pt>
                <c:pt idx="1898">
                  <c:v>41.880000114440918</c:v>
                </c:pt>
                <c:pt idx="1899">
                  <c:v>41.910000085830688</c:v>
                </c:pt>
                <c:pt idx="1900">
                  <c:v>41.930000066757202</c:v>
                </c:pt>
                <c:pt idx="1901">
                  <c:v>41.950000047683716</c:v>
                </c:pt>
                <c:pt idx="1902">
                  <c:v>41.980000019073486</c:v>
                </c:pt>
                <c:pt idx="1903">
                  <c:v>42</c:v>
                </c:pt>
                <c:pt idx="1904">
                  <c:v>42.020000219345093</c:v>
                </c:pt>
                <c:pt idx="1905">
                  <c:v>42.050000190734863</c:v>
                </c:pt>
                <c:pt idx="1906">
                  <c:v>42.070000171661377</c:v>
                </c:pt>
                <c:pt idx="1907">
                  <c:v>42.090000152587891</c:v>
                </c:pt>
                <c:pt idx="1908">
                  <c:v>42.110000133514404</c:v>
                </c:pt>
                <c:pt idx="1909">
                  <c:v>42.140000104904175</c:v>
                </c:pt>
                <c:pt idx="1910">
                  <c:v>42.160000085830688</c:v>
                </c:pt>
                <c:pt idx="1911">
                  <c:v>42.180000066757202</c:v>
                </c:pt>
                <c:pt idx="1912">
                  <c:v>42.210000038146973</c:v>
                </c:pt>
                <c:pt idx="1913">
                  <c:v>42.230000019073486</c:v>
                </c:pt>
                <c:pt idx="1914">
                  <c:v>42.25</c:v>
                </c:pt>
                <c:pt idx="1915">
                  <c:v>42.270000219345093</c:v>
                </c:pt>
                <c:pt idx="1916">
                  <c:v>42.300000190734863</c:v>
                </c:pt>
                <c:pt idx="1917">
                  <c:v>42.320000171661377</c:v>
                </c:pt>
                <c:pt idx="1918">
                  <c:v>42.340000152587891</c:v>
                </c:pt>
                <c:pt idx="1919">
                  <c:v>42.370000123977661</c:v>
                </c:pt>
                <c:pt idx="1920">
                  <c:v>42.390000104904175</c:v>
                </c:pt>
                <c:pt idx="1921">
                  <c:v>42.410000085830688</c:v>
                </c:pt>
                <c:pt idx="1922">
                  <c:v>42.440000057220459</c:v>
                </c:pt>
                <c:pt idx="1923">
                  <c:v>42.460000038146973</c:v>
                </c:pt>
                <c:pt idx="1924">
                  <c:v>42.480000019073486</c:v>
                </c:pt>
                <c:pt idx="1925">
                  <c:v>42.5</c:v>
                </c:pt>
                <c:pt idx="1926">
                  <c:v>42.53000020980835</c:v>
                </c:pt>
                <c:pt idx="1927">
                  <c:v>42.550000190734863</c:v>
                </c:pt>
                <c:pt idx="1928">
                  <c:v>42.570000171661377</c:v>
                </c:pt>
                <c:pt idx="1929">
                  <c:v>42.600000143051147</c:v>
                </c:pt>
                <c:pt idx="1930">
                  <c:v>42.620000123977661</c:v>
                </c:pt>
                <c:pt idx="1931">
                  <c:v>42.640000104904175</c:v>
                </c:pt>
                <c:pt idx="1932">
                  <c:v>42.660000085830688</c:v>
                </c:pt>
                <c:pt idx="1933">
                  <c:v>42.690000057220459</c:v>
                </c:pt>
                <c:pt idx="1934">
                  <c:v>42.710000038146973</c:v>
                </c:pt>
                <c:pt idx="1935">
                  <c:v>42.730000019073486</c:v>
                </c:pt>
                <c:pt idx="1936">
                  <c:v>42.760000228881836</c:v>
                </c:pt>
                <c:pt idx="1937">
                  <c:v>42.78000020980835</c:v>
                </c:pt>
                <c:pt idx="1938">
                  <c:v>42.800000190734863</c:v>
                </c:pt>
                <c:pt idx="1939">
                  <c:v>42.830000162124634</c:v>
                </c:pt>
                <c:pt idx="1940">
                  <c:v>42.850000143051147</c:v>
                </c:pt>
                <c:pt idx="1941">
                  <c:v>42.870000123977661</c:v>
                </c:pt>
                <c:pt idx="1942">
                  <c:v>42.890000104904175</c:v>
                </c:pt>
                <c:pt idx="1943">
                  <c:v>42.920000076293945</c:v>
                </c:pt>
                <c:pt idx="1944">
                  <c:v>42.940000057220459</c:v>
                </c:pt>
                <c:pt idx="1945">
                  <c:v>42.960000038146973</c:v>
                </c:pt>
                <c:pt idx="1946">
                  <c:v>42.990000009536743</c:v>
                </c:pt>
                <c:pt idx="1947">
                  <c:v>43.010000228881836</c:v>
                </c:pt>
                <c:pt idx="1948">
                  <c:v>43.03000020980835</c:v>
                </c:pt>
                <c:pt idx="1949">
                  <c:v>43.050000190734863</c:v>
                </c:pt>
                <c:pt idx="1950">
                  <c:v>43.080000162124634</c:v>
                </c:pt>
                <c:pt idx="1951">
                  <c:v>43.100000143051147</c:v>
                </c:pt>
                <c:pt idx="1952">
                  <c:v>43.120000123977661</c:v>
                </c:pt>
                <c:pt idx="1953">
                  <c:v>43.140000104904175</c:v>
                </c:pt>
                <c:pt idx="1954">
                  <c:v>43.170000076293945</c:v>
                </c:pt>
                <c:pt idx="1955">
                  <c:v>43.190000057220459</c:v>
                </c:pt>
                <c:pt idx="1956">
                  <c:v>43.210000038146973</c:v>
                </c:pt>
                <c:pt idx="1957">
                  <c:v>43.230000019073486</c:v>
                </c:pt>
                <c:pt idx="1958">
                  <c:v>43.260000228881836</c:v>
                </c:pt>
                <c:pt idx="1959">
                  <c:v>43.28000020980835</c:v>
                </c:pt>
                <c:pt idx="1960">
                  <c:v>43.300000190734863</c:v>
                </c:pt>
                <c:pt idx="1961">
                  <c:v>43.330000162124634</c:v>
                </c:pt>
                <c:pt idx="1962">
                  <c:v>43.350000143051147</c:v>
                </c:pt>
                <c:pt idx="1963">
                  <c:v>43.370000123977661</c:v>
                </c:pt>
                <c:pt idx="1964">
                  <c:v>43.390000104904175</c:v>
                </c:pt>
                <c:pt idx="1965">
                  <c:v>43.420000076293945</c:v>
                </c:pt>
                <c:pt idx="1966">
                  <c:v>43.440000057220459</c:v>
                </c:pt>
                <c:pt idx="1967">
                  <c:v>43.460000038146973</c:v>
                </c:pt>
                <c:pt idx="1968">
                  <c:v>43.490000009536743</c:v>
                </c:pt>
                <c:pt idx="1969">
                  <c:v>43.510000228881836</c:v>
                </c:pt>
                <c:pt idx="1970">
                  <c:v>43.53000020980835</c:v>
                </c:pt>
                <c:pt idx="1971">
                  <c:v>43.550000190734863</c:v>
                </c:pt>
                <c:pt idx="1972">
                  <c:v>43.580000162124634</c:v>
                </c:pt>
                <c:pt idx="1973">
                  <c:v>43.600000143051147</c:v>
                </c:pt>
                <c:pt idx="1974">
                  <c:v>43.620000123977661</c:v>
                </c:pt>
                <c:pt idx="1975">
                  <c:v>43.650000095367432</c:v>
                </c:pt>
                <c:pt idx="1976">
                  <c:v>43.670000076293945</c:v>
                </c:pt>
                <c:pt idx="1977">
                  <c:v>43.690000057220459</c:v>
                </c:pt>
                <c:pt idx="1978">
                  <c:v>43.720000028610229</c:v>
                </c:pt>
                <c:pt idx="1979">
                  <c:v>43.740000009536743</c:v>
                </c:pt>
                <c:pt idx="1980">
                  <c:v>43.760000228881836</c:v>
                </c:pt>
                <c:pt idx="1981">
                  <c:v>43.78000020980835</c:v>
                </c:pt>
                <c:pt idx="1982">
                  <c:v>43.81000018119812</c:v>
                </c:pt>
                <c:pt idx="1983">
                  <c:v>43.830000162124634</c:v>
                </c:pt>
                <c:pt idx="1984">
                  <c:v>43.850000143051147</c:v>
                </c:pt>
                <c:pt idx="1985">
                  <c:v>43.880000114440918</c:v>
                </c:pt>
                <c:pt idx="1986">
                  <c:v>43.900000095367432</c:v>
                </c:pt>
                <c:pt idx="1987">
                  <c:v>43.920000076293945</c:v>
                </c:pt>
                <c:pt idx="1988">
                  <c:v>43.940000057220459</c:v>
                </c:pt>
                <c:pt idx="1989">
                  <c:v>43.970000028610229</c:v>
                </c:pt>
                <c:pt idx="1990">
                  <c:v>43.990000009536743</c:v>
                </c:pt>
                <c:pt idx="1991">
                  <c:v>44.010000228881836</c:v>
                </c:pt>
                <c:pt idx="1992">
                  <c:v>44.040000200271606</c:v>
                </c:pt>
                <c:pt idx="1993">
                  <c:v>44.06000018119812</c:v>
                </c:pt>
                <c:pt idx="1994">
                  <c:v>44.080000162124634</c:v>
                </c:pt>
                <c:pt idx="1995">
                  <c:v>44.110000133514404</c:v>
                </c:pt>
                <c:pt idx="1996">
                  <c:v>44.130000114440918</c:v>
                </c:pt>
                <c:pt idx="1997">
                  <c:v>44.150000095367432</c:v>
                </c:pt>
                <c:pt idx="1998">
                  <c:v>44.170000076293945</c:v>
                </c:pt>
                <c:pt idx="1999">
                  <c:v>44.200000047683716</c:v>
                </c:pt>
                <c:pt idx="2000">
                  <c:v>44.220000028610229</c:v>
                </c:pt>
                <c:pt idx="2001">
                  <c:v>44.240000009536743</c:v>
                </c:pt>
                <c:pt idx="2002">
                  <c:v>44.270000219345093</c:v>
                </c:pt>
                <c:pt idx="2003">
                  <c:v>44.290000200271606</c:v>
                </c:pt>
                <c:pt idx="2004">
                  <c:v>44.31000018119812</c:v>
                </c:pt>
                <c:pt idx="2005">
                  <c:v>44.330000162124634</c:v>
                </c:pt>
                <c:pt idx="2006">
                  <c:v>44.360000133514404</c:v>
                </c:pt>
                <c:pt idx="2007">
                  <c:v>44.380000114440918</c:v>
                </c:pt>
                <c:pt idx="2008">
                  <c:v>44.400000095367432</c:v>
                </c:pt>
                <c:pt idx="2009">
                  <c:v>44.430000066757202</c:v>
                </c:pt>
                <c:pt idx="2010">
                  <c:v>44.450000047683716</c:v>
                </c:pt>
                <c:pt idx="2011">
                  <c:v>44.470000028610229</c:v>
                </c:pt>
                <c:pt idx="2012">
                  <c:v>44.5</c:v>
                </c:pt>
                <c:pt idx="2013">
                  <c:v>44.520000219345093</c:v>
                </c:pt>
                <c:pt idx="2014">
                  <c:v>44.540000200271606</c:v>
                </c:pt>
                <c:pt idx="2015">
                  <c:v>44.56000018119812</c:v>
                </c:pt>
                <c:pt idx="2016">
                  <c:v>44.590000152587891</c:v>
                </c:pt>
                <c:pt idx="2017">
                  <c:v>44.610000133514404</c:v>
                </c:pt>
                <c:pt idx="2018">
                  <c:v>44.630000114440918</c:v>
                </c:pt>
                <c:pt idx="2019">
                  <c:v>44.660000085830688</c:v>
                </c:pt>
                <c:pt idx="2020">
                  <c:v>44.680000066757202</c:v>
                </c:pt>
                <c:pt idx="2021">
                  <c:v>44.700000047683716</c:v>
                </c:pt>
                <c:pt idx="2022">
                  <c:v>44.720000028610229</c:v>
                </c:pt>
                <c:pt idx="2023">
                  <c:v>44.75</c:v>
                </c:pt>
                <c:pt idx="2024">
                  <c:v>44.770000219345093</c:v>
                </c:pt>
                <c:pt idx="2025">
                  <c:v>44.790000200271606</c:v>
                </c:pt>
                <c:pt idx="2026">
                  <c:v>44.820000171661377</c:v>
                </c:pt>
                <c:pt idx="2027">
                  <c:v>44.840000152587891</c:v>
                </c:pt>
                <c:pt idx="2028">
                  <c:v>44.860000133514404</c:v>
                </c:pt>
                <c:pt idx="2029">
                  <c:v>44.890000104904175</c:v>
                </c:pt>
                <c:pt idx="2030">
                  <c:v>44.910000085830688</c:v>
                </c:pt>
                <c:pt idx="2031">
                  <c:v>44.930000066757202</c:v>
                </c:pt>
                <c:pt idx="2032">
                  <c:v>44.950000047683716</c:v>
                </c:pt>
                <c:pt idx="2033">
                  <c:v>44.980000019073486</c:v>
                </c:pt>
                <c:pt idx="2034">
                  <c:v>45</c:v>
                </c:pt>
                <c:pt idx="2035">
                  <c:v>45.020000219345093</c:v>
                </c:pt>
                <c:pt idx="2036">
                  <c:v>45.050000190734863</c:v>
                </c:pt>
                <c:pt idx="2037">
                  <c:v>45.070000171661377</c:v>
                </c:pt>
                <c:pt idx="2038">
                  <c:v>45.090000152587891</c:v>
                </c:pt>
                <c:pt idx="2039">
                  <c:v>45.110000133514404</c:v>
                </c:pt>
                <c:pt idx="2040">
                  <c:v>45.140000104904175</c:v>
                </c:pt>
                <c:pt idx="2041">
                  <c:v>45.160000085830688</c:v>
                </c:pt>
                <c:pt idx="2042">
                  <c:v>45.180000066757202</c:v>
                </c:pt>
                <c:pt idx="2043">
                  <c:v>45.200000047683716</c:v>
                </c:pt>
                <c:pt idx="2044">
                  <c:v>45.230000019073486</c:v>
                </c:pt>
                <c:pt idx="2045">
                  <c:v>45.25</c:v>
                </c:pt>
                <c:pt idx="2046">
                  <c:v>45.270000219345093</c:v>
                </c:pt>
                <c:pt idx="2047">
                  <c:v>45.290000200271606</c:v>
                </c:pt>
                <c:pt idx="2048">
                  <c:v>45.320000171661377</c:v>
                </c:pt>
                <c:pt idx="2049">
                  <c:v>45.340000152587891</c:v>
                </c:pt>
                <c:pt idx="2050">
                  <c:v>45.360000133514404</c:v>
                </c:pt>
                <c:pt idx="2051">
                  <c:v>45.380000114440918</c:v>
                </c:pt>
                <c:pt idx="2052">
                  <c:v>45.410000085830688</c:v>
                </c:pt>
                <c:pt idx="2053">
                  <c:v>45.430000066757202</c:v>
                </c:pt>
                <c:pt idx="2054">
                  <c:v>45.450000047683716</c:v>
                </c:pt>
                <c:pt idx="2055">
                  <c:v>45.480000019073486</c:v>
                </c:pt>
                <c:pt idx="2056">
                  <c:v>45.5</c:v>
                </c:pt>
                <c:pt idx="2057">
                  <c:v>45.520000219345093</c:v>
                </c:pt>
                <c:pt idx="2058">
                  <c:v>45.550000190734863</c:v>
                </c:pt>
                <c:pt idx="2059">
                  <c:v>45.570000171661377</c:v>
                </c:pt>
                <c:pt idx="2060">
                  <c:v>45.590000152587891</c:v>
                </c:pt>
                <c:pt idx="2061">
                  <c:v>45.610000133514404</c:v>
                </c:pt>
                <c:pt idx="2062">
                  <c:v>45.640000104904175</c:v>
                </c:pt>
                <c:pt idx="2063">
                  <c:v>45.660000085830688</c:v>
                </c:pt>
                <c:pt idx="2064">
                  <c:v>45.680000066757202</c:v>
                </c:pt>
                <c:pt idx="2065">
                  <c:v>45.710000038146973</c:v>
                </c:pt>
                <c:pt idx="2066">
                  <c:v>45.730000019073486</c:v>
                </c:pt>
                <c:pt idx="2067">
                  <c:v>45.75</c:v>
                </c:pt>
                <c:pt idx="2068">
                  <c:v>45.770000219345093</c:v>
                </c:pt>
                <c:pt idx="2069">
                  <c:v>45.800000190734863</c:v>
                </c:pt>
                <c:pt idx="2070">
                  <c:v>45.820000171661377</c:v>
                </c:pt>
                <c:pt idx="2071">
                  <c:v>45.840000152587891</c:v>
                </c:pt>
                <c:pt idx="2072">
                  <c:v>45.870000123977661</c:v>
                </c:pt>
                <c:pt idx="2073">
                  <c:v>45.890000104904175</c:v>
                </c:pt>
                <c:pt idx="2074">
                  <c:v>45.910000085830688</c:v>
                </c:pt>
                <c:pt idx="2075">
                  <c:v>45.940000057220459</c:v>
                </c:pt>
                <c:pt idx="2076">
                  <c:v>45.960000038146973</c:v>
                </c:pt>
                <c:pt idx="2077">
                  <c:v>45.980000019073486</c:v>
                </c:pt>
                <c:pt idx="2078">
                  <c:v>46</c:v>
                </c:pt>
                <c:pt idx="2079">
                  <c:v>46.03000020980835</c:v>
                </c:pt>
                <c:pt idx="2080">
                  <c:v>46.050000190734863</c:v>
                </c:pt>
                <c:pt idx="2081">
                  <c:v>46.070000171661377</c:v>
                </c:pt>
                <c:pt idx="2082">
                  <c:v>46.100000143051147</c:v>
                </c:pt>
                <c:pt idx="2083">
                  <c:v>46.120000123977661</c:v>
                </c:pt>
                <c:pt idx="2084">
                  <c:v>46.140000104904175</c:v>
                </c:pt>
                <c:pt idx="2085">
                  <c:v>46.160000085830688</c:v>
                </c:pt>
                <c:pt idx="2086">
                  <c:v>46.190000057220459</c:v>
                </c:pt>
                <c:pt idx="2087">
                  <c:v>46.210000038146973</c:v>
                </c:pt>
                <c:pt idx="2088">
                  <c:v>47.230000019073486</c:v>
                </c:pt>
                <c:pt idx="2089">
                  <c:v>47.230000019073486</c:v>
                </c:pt>
                <c:pt idx="2090">
                  <c:v>47.230000019073486</c:v>
                </c:pt>
                <c:pt idx="2091">
                  <c:v>47.230000019073486</c:v>
                </c:pt>
                <c:pt idx="2092">
                  <c:v>47.230000019073486</c:v>
                </c:pt>
                <c:pt idx="2093">
                  <c:v>47.230000019073486</c:v>
                </c:pt>
                <c:pt idx="2094">
                  <c:v>47.230000019073486</c:v>
                </c:pt>
                <c:pt idx="2095">
                  <c:v>47.230000019073486</c:v>
                </c:pt>
                <c:pt idx="2096">
                  <c:v>47.230000019073486</c:v>
                </c:pt>
                <c:pt idx="2097">
                  <c:v>47.230000019073486</c:v>
                </c:pt>
                <c:pt idx="2098">
                  <c:v>47.230000019073486</c:v>
                </c:pt>
                <c:pt idx="2099">
                  <c:v>47.230000019073486</c:v>
                </c:pt>
                <c:pt idx="2100">
                  <c:v>47.230000019073486</c:v>
                </c:pt>
                <c:pt idx="2101">
                  <c:v>47.230000019073486</c:v>
                </c:pt>
                <c:pt idx="2102">
                  <c:v>47.230000019073486</c:v>
                </c:pt>
                <c:pt idx="2103">
                  <c:v>47.230000019073486</c:v>
                </c:pt>
                <c:pt idx="2104">
                  <c:v>47.230000019073486</c:v>
                </c:pt>
                <c:pt idx="2105">
                  <c:v>47.230000019073486</c:v>
                </c:pt>
                <c:pt idx="2106">
                  <c:v>47.230000019073486</c:v>
                </c:pt>
                <c:pt idx="2107">
                  <c:v>47.230000019073486</c:v>
                </c:pt>
                <c:pt idx="2108">
                  <c:v>47.230000019073486</c:v>
                </c:pt>
                <c:pt idx="2109">
                  <c:v>47.230000019073486</c:v>
                </c:pt>
                <c:pt idx="2110">
                  <c:v>47.240000009536743</c:v>
                </c:pt>
                <c:pt idx="2111">
                  <c:v>47.240000009536743</c:v>
                </c:pt>
                <c:pt idx="2112">
                  <c:v>47.240000009536743</c:v>
                </c:pt>
                <c:pt idx="2113">
                  <c:v>47.240000009536743</c:v>
                </c:pt>
                <c:pt idx="2114">
                  <c:v>47.240000009536743</c:v>
                </c:pt>
                <c:pt idx="2115">
                  <c:v>47.240000009536743</c:v>
                </c:pt>
                <c:pt idx="2116">
                  <c:v>47.240000009536743</c:v>
                </c:pt>
                <c:pt idx="2117">
                  <c:v>47.240000009536743</c:v>
                </c:pt>
                <c:pt idx="2118">
                  <c:v>47.240000009536743</c:v>
                </c:pt>
                <c:pt idx="2119">
                  <c:v>47.240000009536743</c:v>
                </c:pt>
                <c:pt idx="2120">
                  <c:v>47.240000009536743</c:v>
                </c:pt>
                <c:pt idx="2121">
                  <c:v>47.240000009536743</c:v>
                </c:pt>
                <c:pt idx="2122">
                  <c:v>47.240000009536743</c:v>
                </c:pt>
                <c:pt idx="2123">
                  <c:v>47.240000009536743</c:v>
                </c:pt>
                <c:pt idx="2124">
                  <c:v>47.240000009536743</c:v>
                </c:pt>
                <c:pt idx="2125">
                  <c:v>47.240000009536743</c:v>
                </c:pt>
                <c:pt idx="2126">
                  <c:v>47.240000009536743</c:v>
                </c:pt>
                <c:pt idx="2127">
                  <c:v>47.240000009536743</c:v>
                </c:pt>
                <c:pt idx="2128">
                  <c:v>47.240000009536743</c:v>
                </c:pt>
                <c:pt idx="2129">
                  <c:v>47.240000009536743</c:v>
                </c:pt>
                <c:pt idx="2130">
                  <c:v>47.240000009536743</c:v>
                </c:pt>
                <c:pt idx="2131">
                  <c:v>47.240000009536743</c:v>
                </c:pt>
                <c:pt idx="2132">
                  <c:v>47.240000009536743</c:v>
                </c:pt>
                <c:pt idx="2133">
                  <c:v>47.260000228881836</c:v>
                </c:pt>
                <c:pt idx="2134">
                  <c:v>47.290000200271606</c:v>
                </c:pt>
                <c:pt idx="2135">
                  <c:v>47.31000018119812</c:v>
                </c:pt>
                <c:pt idx="2136">
                  <c:v>47.330000162124634</c:v>
                </c:pt>
                <c:pt idx="2137">
                  <c:v>47.350000143051147</c:v>
                </c:pt>
                <c:pt idx="2138">
                  <c:v>47.380000114440918</c:v>
                </c:pt>
                <c:pt idx="2139">
                  <c:v>47.400000095367432</c:v>
                </c:pt>
                <c:pt idx="2140">
                  <c:v>47.420000076293945</c:v>
                </c:pt>
                <c:pt idx="2141">
                  <c:v>47.440000057220459</c:v>
                </c:pt>
                <c:pt idx="2142">
                  <c:v>47.470000028610229</c:v>
                </c:pt>
                <c:pt idx="2143">
                  <c:v>47.490000009536743</c:v>
                </c:pt>
                <c:pt idx="2144">
                  <c:v>47.510000228881836</c:v>
                </c:pt>
                <c:pt idx="2145">
                  <c:v>47.540000200271606</c:v>
                </c:pt>
                <c:pt idx="2146">
                  <c:v>47.56000018119812</c:v>
                </c:pt>
                <c:pt idx="2147">
                  <c:v>47.580000162124634</c:v>
                </c:pt>
                <c:pt idx="2148">
                  <c:v>47.610000133514404</c:v>
                </c:pt>
                <c:pt idx="2149">
                  <c:v>47.630000114440918</c:v>
                </c:pt>
                <c:pt idx="2150">
                  <c:v>47.650000095367432</c:v>
                </c:pt>
                <c:pt idx="2151">
                  <c:v>47.670000076293945</c:v>
                </c:pt>
                <c:pt idx="2152">
                  <c:v>47.700000047683716</c:v>
                </c:pt>
                <c:pt idx="2153">
                  <c:v>47.720000028610229</c:v>
                </c:pt>
                <c:pt idx="2154">
                  <c:v>47.740000009536743</c:v>
                </c:pt>
                <c:pt idx="2155">
                  <c:v>47.770000219345093</c:v>
                </c:pt>
                <c:pt idx="2156">
                  <c:v>47.790000200271606</c:v>
                </c:pt>
                <c:pt idx="2157">
                  <c:v>47.81000018119812</c:v>
                </c:pt>
                <c:pt idx="2158">
                  <c:v>47.830000162124634</c:v>
                </c:pt>
                <c:pt idx="2159">
                  <c:v>47.860000133514404</c:v>
                </c:pt>
                <c:pt idx="2160">
                  <c:v>47.880000114440918</c:v>
                </c:pt>
                <c:pt idx="2161">
                  <c:v>47.900000095367432</c:v>
                </c:pt>
                <c:pt idx="2162">
                  <c:v>47.930000066757202</c:v>
                </c:pt>
                <c:pt idx="2163">
                  <c:v>47.950000047683716</c:v>
                </c:pt>
                <c:pt idx="2164">
                  <c:v>47.970000028610229</c:v>
                </c:pt>
                <c:pt idx="2165">
                  <c:v>48</c:v>
                </c:pt>
                <c:pt idx="2166">
                  <c:v>48.020000219345093</c:v>
                </c:pt>
                <c:pt idx="2167">
                  <c:v>48.040000200271606</c:v>
                </c:pt>
                <c:pt idx="2168">
                  <c:v>48.06000018119812</c:v>
                </c:pt>
                <c:pt idx="2169">
                  <c:v>48.090000152587891</c:v>
                </c:pt>
                <c:pt idx="2170">
                  <c:v>48.110000133514404</c:v>
                </c:pt>
                <c:pt idx="2171">
                  <c:v>48.130000114440918</c:v>
                </c:pt>
                <c:pt idx="2172">
                  <c:v>48.160000085830688</c:v>
                </c:pt>
                <c:pt idx="2173">
                  <c:v>48.180000066757202</c:v>
                </c:pt>
                <c:pt idx="2174">
                  <c:v>48.200000047683716</c:v>
                </c:pt>
                <c:pt idx="2175">
                  <c:v>48.220000028610229</c:v>
                </c:pt>
                <c:pt idx="2176">
                  <c:v>48.25</c:v>
                </c:pt>
                <c:pt idx="2177">
                  <c:v>48.270000219345093</c:v>
                </c:pt>
                <c:pt idx="2178">
                  <c:v>48.290000200271606</c:v>
                </c:pt>
                <c:pt idx="2179">
                  <c:v>48.320000171661377</c:v>
                </c:pt>
                <c:pt idx="2180">
                  <c:v>48.340000152587891</c:v>
                </c:pt>
                <c:pt idx="2181">
                  <c:v>48.360000133514404</c:v>
                </c:pt>
                <c:pt idx="2182">
                  <c:v>48.390000104904175</c:v>
                </c:pt>
                <c:pt idx="2183">
                  <c:v>48.410000085830688</c:v>
                </c:pt>
                <c:pt idx="2184">
                  <c:v>48.430000066757202</c:v>
                </c:pt>
                <c:pt idx="2185">
                  <c:v>48.450000047683716</c:v>
                </c:pt>
                <c:pt idx="2186">
                  <c:v>48.480000019073486</c:v>
                </c:pt>
                <c:pt idx="2187">
                  <c:v>48.5</c:v>
                </c:pt>
                <c:pt idx="2188">
                  <c:v>48.520000219345093</c:v>
                </c:pt>
                <c:pt idx="2189">
                  <c:v>48.550000190734863</c:v>
                </c:pt>
                <c:pt idx="2190">
                  <c:v>48.570000171661377</c:v>
                </c:pt>
                <c:pt idx="2191">
                  <c:v>48.590000152587891</c:v>
                </c:pt>
                <c:pt idx="2192">
                  <c:v>48.610000133514404</c:v>
                </c:pt>
                <c:pt idx="2193">
                  <c:v>48.640000104904175</c:v>
                </c:pt>
                <c:pt idx="2194">
                  <c:v>48.660000085830688</c:v>
                </c:pt>
                <c:pt idx="2195">
                  <c:v>48.680000066757202</c:v>
                </c:pt>
                <c:pt idx="2196">
                  <c:v>48.710000038146973</c:v>
                </c:pt>
                <c:pt idx="2197">
                  <c:v>48.730000019073486</c:v>
                </c:pt>
                <c:pt idx="2198">
                  <c:v>48.75</c:v>
                </c:pt>
                <c:pt idx="2199">
                  <c:v>48.78000020980835</c:v>
                </c:pt>
                <c:pt idx="2200">
                  <c:v>48.800000190734863</c:v>
                </c:pt>
                <c:pt idx="2201">
                  <c:v>48.820000171661377</c:v>
                </c:pt>
                <c:pt idx="2202">
                  <c:v>48.840000152587891</c:v>
                </c:pt>
                <c:pt idx="2203">
                  <c:v>48.870000123977661</c:v>
                </c:pt>
                <c:pt idx="2204">
                  <c:v>48.890000104904175</c:v>
                </c:pt>
                <c:pt idx="2205">
                  <c:v>48.910000085830688</c:v>
                </c:pt>
                <c:pt idx="2206">
                  <c:v>48.940000057220459</c:v>
                </c:pt>
                <c:pt idx="2207">
                  <c:v>48.960000038146973</c:v>
                </c:pt>
                <c:pt idx="2208">
                  <c:v>48.980000019073486</c:v>
                </c:pt>
                <c:pt idx="2209">
                  <c:v>49</c:v>
                </c:pt>
                <c:pt idx="2210">
                  <c:v>49.03000020980835</c:v>
                </c:pt>
                <c:pt idx="2211">
                  <c:v>49.050000190734863</c:v>
                </c:pt>
                <c:pt idx="2212">
                  <c:v>49.070000171661377</c:v>
                </c:pt>
                <c:pt idx="2213">
                  <c:v>49.100000143051147</c:v>
                </c:pt>
                <c:pt idx="2214">
                  <c:v>49.120000123977661</c:v>
                </c:pt>
                <c:pt idx="2215">
                  <c:v>49.140000104904175</c:v>
                </c:pt>
                <c:pt idx="2216">
                  <c:v>49.170000076293945</c:v>
                </c:pt>
                <c:pt idx="2217">
                  <c:v>49.190000057220459</c:v>
                </c:pt>
                <c:pt idx="2218">
                  <c:v>49.210000038146973</c:v>
                </c:pt>
                <c:pt idx="2219">
                  <c:v>49.230000019073486</c:v>
                </c:pt>
                <c:pt idx="2220">
                  <c:v>49.260000228881836</c:v>
                </c:pt>
                <c:pt idx="2221">
                  <c:v>49.28000020980835</c:v>
                </c:pt>
                <c:pt idx="2222">
                  <c:v>49.300000190734863</c:v>
                </c:pt>
                <c:pt idx="2223">
                  <c:v>49.320000171661377</c:v>
                </c:pt>
                <c:pt idx="2224">
                  <c:v>49.350000143051147</c:v>
                </c:pt>
                <c:pt idx="2225">
                  <c:v>49.370000123977661</c:v>
                </c:pt>
                <c:pt idx="2226">
                  <c:v>49.390000104904175</c:v>
                </c:pt>
                <c:pt idx="2227">
                  <c:v>49.410000085830688</c:v>
                </c:pt>
                <c:pt idx="2228">
                  <c:v>49.440000057220459</c:v>
                </c:pt>
                <c:pt idx="2229">
                  <c:v>49.460000038146973</c:v>
                </c:pt>
                <c:pt idx="2230">
                  <c:v>49.480000019073486</c:v>
                </c:pt>
                <c:pt idx="2231">
                  <c:v>49.510000228881836</c:v>
                </c:pt>
                <c:pt idx="2232">
                  <c:v>49.53000020980835</c:v>
                </c:pt>
                <c:pt idx="2233">
                  <c:v>49.550000190734863</c:v>
                </c:pt>
                <c:pt idx="2234">
                  <c:v>49.570000171661377</c:v>
                </c:pt>
                <c:pt idx="2235">
                  <c:v>49.600000143051147</c:v>
                </c:pt>
                <c:pt idx="2236">
                  <c:v>49.620000123977661</c:v>
                </c:pt>
                <c:pt idx="2237">
                  <c:v>49.640000104904175</c:v>
                </c:pt>
                <c:pt idx="2238">
                  <c:v>49.670000076293945</c:v>
                </c:pt>
                <c:pt idx="2239">
                  <c:v>49.690000057220459</c:v>
                </c:pt>
                <c:pt idx="2240">
                  <c:v>49.710000038146973</c:v>
                </c:pt>
                <c:pt idx="2241">
                  <c:v>49.730000019073486</c:v>
                </c:pt>
                <c:pt idx="2242">
                  <c:v>49.760000228881836</c:v>
                </c:pt>
                <c:pt idx="2243">
                  <c:v>49.78000020980835</c:v>
                </c:pt>
                <c:pt idx="2244">
                  <c:v>49.800000190734863</c:v>
                </c:pt>
                <c:pt idx="2245">
                  <c:v>49.830000162124634</c:v>
                </c:pt>
                <c:pt idx="2246">
                  <c:v>49.850000143051147</c:v>
                </c:pt>
                <c:pt idx="2247">
                  <c:v>49.870000123977661</c:v>
                </c:pt>
                <c:pt idx="2248">
                  <c:v>49.890000104904175</c:v>
                </c:pt>
                <c:pt idx="2249">
                  <c:v>49.920000076293945</c:v>
                </c:pt>
                <c:pt idx="2250">
                  <c:v>49.940000057220459</c:v>
                </c:pt>
                <c:pt idx="2251">
                  <c:v>49.960000038146973</c:v>
                </c:pt>
                <c:pt idx="2252">
                  <c:v>49.990000009536743</c:v>
                </c:pt>
                <c:pt idx="2253">
                  <c:v>50.010000228881836</c:v>
                </c:pt>
                <c:pt idx="2254">
                  <c:v>50.03000020980835</c:v>
                </c:pt>
                <c:pt idx="2255">
                  <c:v>50.06000018119812</c:v>
                </c:pt>
                <c:pt idx="2256">
                  <c:v>50.080000162124634</c:v>
                </c:pt>
                <c:pt idx="2257">
                  <c:v>50.100000143051147</c:v>
                </c:pt>
                <c:pt idx="2258">
                  <c:v>50.120000123977661</c:v>
                </c:pt>
                <c:pt idx="2259">
                  <c:v>50.150000095367432</c:v>
                </c:pt>
                <c:pt idx="2260">
                  <c:v>50.170000076293945</c:v>
                </c:pt>
                <c:pt idx="2261">
                  <c:v>50.190000057220459</c:v>
                </c:pt>
                <c:pt idx="2262">
                  <c:v>50.220000028610229</c:v>
                </c:pt>
                <c:pt idx="2263">
                  <c:v>50.240000009536743</c:v>
                </c:pt>
                <c:pt idx="2264">
                  <c:v>50.260000228881836</c:v>
                </c:pt>
                <c:pt idx="2265">
                  <c:v>50.28000020980835</c:v>
                </c:pt>
                <c:pt idx="2266">
                  <c:v>50.31000018119812</c:v>
                </c:pt>
                <c:pt idx="2267">
                  <c:v>50.330000162124634</c:v>
                </c:pt>
                <c:pt idx="2268">
                  <c:v>50.350000143051147</c:v>
                </c:pt>
                <c:pt idx="2269">
                  <c:v>50.380000114440918</c:v>
                </c:pt>
                <c:pt idx="2270">
                  <c:v>50.400000095367432</c:v>
                </c:pt>
                <c:pt idx="2271">
                  <c:v>50.420000076293945</c:v>
                </c:pt>
                <c:pt idx="2272">
                  <c:v>50.450000047683716</c:v>
                </c:pt>
                <c:pt idx="2273">
                  <c:v>50.470000028610229</c:v>
                </c:pt>
                <c:pt idx="2274">
                  <c:v>50.490000009536743</c:v>
                </c:pt>
                <c:pt idx="2275">
                  <c:v>50.510000228881836</c:v>
                </c:pt>
                <c:pt idx="2276">
                  <c:v>50.540000200271606</c:v>
                </c:pt>
                <c:pt idx="2277">
                  <c:v>50.56000018119812</c:v>
                </c:pt>
                <c:pt idx="2278">
                  <c:v>50.580000162124634</c:v>
                </c:pt>
                <c:pt idx="2279">
                  <c:v>50.610000133514404</c:v>
                </c:pt>
                <c:pt idx="2280">
                  <c:v>50.630000114440918</c:v>
                </c:pt>
                <c:pt idx="2281">
                  <c:v>50.650000095367432</c:v>
                </c:pt>
                <c:pt idx="2282">
                  <c:v>50.670000076293945</c:v>
                </c:pt>
                <c:pt idx="2283">
                  <c:v>50.700000047683716</c:v>
                </c:pt>
                <c:pt idx="2284">
                  <c:v>50.720000028610229</c:v>
                </c:pt>
                <c:pt idx="2285">
                  <c:v>50.740000009536743</c:v>
                </c:pt>
                <c:pt idx="2286">
                  <c:v>50.770000219345093</c:v>
                </c:pt>
                <c:pt idx="2287">
                  <c:v>50.790000200271606</c:v>
                </c:pt>
                <c:pt idx="2288">
                  <c:v>50.81000018119812</c:v>
                </c:pt>
                <c:pt idx="2289">
                  <c:v>50.840000152587891</c:v>
                </c:pt>
                <c:pt idx="2290">
                  <c:v>50.860000133514404</c:v>
                </c:pt>
                <c:pt idx="2291">
                  <c:v>50.880000114440918</c:v>
                </c:pt>
                <c:pt idx="2292">
                  <c:v>50.900000095367432</c:v>
                </c:pt>
                <c:pt idx="2293">
                  <c:v>50.930000066757202</c:v>
                </c:pt>
                <c:pt idx="2294">
                  <c:v>50.950000047683716</c:v>
                </c:pt>
                <c:pt idx="2295">
                  <c:v>50.970000028610229</c:v>
                </c:pt>
                <c:pt idx="2296">
                  <c:v>51</c:v>
                </c:pt>
                <c:pt idx="2297">
                  <c:v>51.020000219345093</c:v>
                </c:pt>
                <c:pt idx="2298">
                  <c:v>51.040000200271606</c:v>
                </c:pt>
                <c:pt idx="2299">
                  <c:v>51.06000018119812</c:v>
                </c:pt>
                <c:pt idx="2300">
                  <c:v>51.090000152587891</c:v>
                </c:pt>
                <c:pt idx="2301">
                  <c:v>51.110000133514404</c:v>
                </c:pt>
                <c:pt idx="2302">
                  <c:v>51.130000114440918</c:v>
                </c:pt>
                <c:pt idx="2303">
                  <c:v>51.160000085830688</c:v>
                </c:pt>
                <c:pt idx="2304">
                  <c:v>51.180000066757202</c:v>
                </c:pt>
                <c:pt idx="2305">
                  <c:v>51.200000047683716</c:v>
                </c:pt>
                <c:pt idx="2306">
                  <c:v>51.230000019073486</c:v>
                </c:pt>
                <c:pt idx="2307">
                  <c:v>51.25</c:v>
                </c:pt>
                <c:pt idx="2308">
                  <c:v>51.270000219345093</c:v>
                </c:pt>
                <c:pt idx="2309">
                  <c:v>51.290000200271606</c:v>
                </c:pt>
                <c:pt idx="2310">
                  <c:v>51.320000171661377</c:v>
                </c:pt>
                <c:pt idx="2311">
                  <c:v>51.340000152587891</c:v>
                </c:pt>
                <c:pt idx="2312">
                  <c:v>51.360000133514404</c:v>
                </c:pt>
                <c:pt idx="2313">
                  <c:v>51.380000114440918</c:v>
                </c:pt>
                <c:pt idx="2314">
                  <c:v>51.410000085830688</c:v>
                </c:pt>
                <c:pt idx="2315">
                  <c:v>51.430000066757202</c:v>
                </c:pt>
                <c:pt idx="2316">
                  <c:v>51.450000047683716</c:v>
                </c:pt>
                <c:pt idx="2317">
                  <c:v>51.470000028610229</c:v>
                </c:pt>
                <c:pt idx="2318">
                  <c:v>51.5</c:v>
                </c:pt>
                <c:pt idx="2319">
                  <c:v>51.520000219345093</c:v>
                </c:pt>
                <c:pt idx="2320">
                  <c:v>51.540000200271606</c:v>
                </c:pt>
                <c:pt idx="2321">
                  <c:v>51.570000171661377</c:v>
                </c:pt>
                <c:pt idx="2322">
                  <c:v>51.590000152587891</c:v>
                </c:pt>
                <c:pt idx="2323">
                  <c:v>51.610000133514404</c:v>
                </c:pt>
                <c:pt idx="2324">
                  <c:v>51.630000114440918</c:v>
                </c:pt>
                <c:pt idx="2325">
                  <c:v>51.660000085830688</c:v>
                </c:pt>
                <c:pt idx="2326">
                  <c:v>51.680000066757202</c:v>
                </c:pt>
                <c:pt idx="2327">
                  <c:v>51.700000047683716</c:v>
                </c:pt>
                <c:pt idx="2328">
                  <c:v>51.720000028610229</c:v>
                </c:pt>
                <c:pt idx="2329">
                  <c:v>51.75</c:v>
                </c:pt>
                <c:pt idx="2330">
                  <c:v>51.770000219345093</c:v>
                </c:pt>
                <c:pt idx="2331">
                  <c:v>51.790000200271606</c:v>
                </c:pt>
                <c:pt idx="2332">
                  <c:v>51.820000171661377</c:v>
                </c:pt>
                <c:pt idx="2333">
                  <c:v>51.840000152587891</c:v>
                </c:pt>
                <c:pt idx="2334">
                  <c:v>51.860000133514404</c:v>
                </c:pt>
                <c:pt idx="2335">
                  <c:v>51.890000104904175</c:v>
                </c:pt>
                <c:pt idx="2336">
                  <c:v>51.910000085830688</c:v>
                </c:pt>
                <c:pt idx="2337">
                  <c:v>51.930000066757202</c:v>
                </c:pt>
                <c:pt idx="2338">
                  <c:v>51.950000047683716</c:v>
                </c:pt>
                <c:pt idx="2339">
                  <c:v>51.980000019073486</c:v>
                </c:pt>
                <c:pt idx="2340">
                  <c:v>52</c:v>
                </c:pt>
                <c:pt idx="2341">
                  <c:v>52.020000219345093</c:v>
                </c:pt>
                <c:pt idx="2342">
                  <c:v>52.050000190734863</c:v>
                </c:pt>
                <c:pt idx="2343">
                  <c:v>52.070000171661377</c:v>
                </c:pt>
                <c:pt idx="2344">
                  <c:v>52.090000152587891</c:v>
                </c:pt>
                <c:pt idx="2345">
                  <c:v>52.110000133514404</c:v>
                </c:pt>
                <c:pt idx="2346">
                  <c:v>52.140000104904175</c:v>
                </c:pt>
                <c:pt idx="2347">
                  <c:v>52.160000085830688</c:v>
                </c:pt>
                <c:pt idx="2348">
                  <c:v>52.180000066757202</c:v>
                </c:pt>
                <c:pt idx="2349">
                  <c:v>52.210000038146973</c:v>
                </c:pt>
                <c:pt idx="2350">
                  <c:v>52.230000019073486</c:v>
                </c:pt>
                <c:pt idx="2351">
                  <c:v>53</c:v>
                </c:pt>
                <c:pt idx="2352">
                  <c:v>53</c:v>
                </c:pt>
                <c:pt idx="2353">
                  <c:v>53.010000228881836</c:v>
                </c:pt>
                <c:pt idx="2354">
                  <c:v>53.010000228881836</c:v>
                </c:pt>
                <c:pt idx="2355">
                  <c:v>53.010000228881836</c:v>
                </c:pt>
                <c:pt idx="2356">
                  <c:v>53.010000228881836</c:v>
                </c:pt>
                <c:pt idx="2357">
                  <c:v>53.010000228881836</c:v>
                </c:pt>
                <c:pt idx="2358">
                  <c:v>53.010000228881836</c:v>
                </c:pt>
                <c:pt idx="2359">
                  <c:v>53.010000228881836</c:v>
                </c:pt>
                <c:pt idx="2360">
                  <c:v>53.010000228881836</c:v>
                </c:pt>
                <c:pt idx="2361">
                  <c:v>53.010000228881836</c:v>
                </c:pt>
                <c:pt idx="2362">
                  <c:v>53.010000228881836</c:v>
                </c:pt>
                <c:pt idx="2363">
                  <c:v>53.010000228881836</c:v>
                </c:pt>
                <c:pt idx="2364">
                  <c:v>53.010000228881836</c:v>
                </c:pt>
                <c:pt idx="2365">
                  <c:v>53.010000228881836</c:v>
                </c:pt>
                <c:pt idx="2366">
                  <c:v>53.010000228881836</c:v>
                </c:pt>
                <c:pt idx="2367">
                  <c:v>53.010000228881836</c:v>
                </c:pt>
                <c:pt idx="2368">
                  <c:v>53.010000228881836</c:v>
                </c:pt>
                <c:pt idx="2369">
                  <c:v>53.010000228881836</c:v>
                </c:pt>
                <c:pt idx="2370">
                  <c:v>53.010000228881836</c:v>
                </c:pt>
                <c:pt idx="2371">
                  <c:v>53.010000228881836</c:v>
                </c:pt>
                <c:pt idx="2372">
                  <c:v>53.010000228881836</c:v>
                </c:pt>
                <c:pt idx="2373">
                  <c:v>53.010000228881836</c:v>
                </c:pt>
                <c:pt idx="2374">
                  <c:v>53.010000228881836</c:v>
                </c:pt>
                <c:pt idx="2375">
                  <c:v>53.010000228881836</c:v>
                </c:pt>
                <c:pt idx="2376">
                  <c:v>53.010000228881836</c:v>
                </c:pt>
                <c:pt idx="2377">
                  <c:v>53.010000228881836</c:v>
                </c:pt>
                <c:pt idx="2378">
                  <c:v>53.010000228881836</c:v>
                </c:pt>
                <c:pt idx="2379">
                  <c:v>53.010000228881836</c:v>
                </c:pt>
                <c:pt idx="2380">
                  <c:v>53.010000228881836</c:v>
                </c:pt>
                <c:pt idx="2381">
                  <c:v>53.010000228881836</c:v>
                </c:pt>
                <c:pt idx="2382">
                  <c:v>53.010000228881836</c:v>
                </c:pt>
                <c:pt idx="2383">
                  <c:v>53.010000228881836</c:v>
                </c:pt>
                <c:pt idx="2384">
                  <c:v>53.010000228881836</c:v>
                </c:pt>
                <c:pt idx="2385">
                  <c:v>53.03000020980835</c:v>
                </c:pt>
                <c:pt idx="2386">
                  <c:v>53.06000018119812</c:v>
                </c:pt>
                <c:pt idx="2387">
                  <c:v>53.080000162124634</c:v>
                </c:pt>
                <c:pt idx="2388">
                  <c:v>53.100000143051147</c:v>
                </c:pt>
                <c:pt idx="2389">
                  <c:v>53.120000123977661</c:v>
                </c:pt>
                <c:pt idx="2390">
                  <c:v>53.150000095367432</c:v>
                </c:pt>
                <c:pt idx="2391">
                  <c:v>53.170000076293945</c:v>
                </c:pt>
                <c:pt idx="2392">
                  <c:v>53.190000057220459</c:v>
                </c:pt>
                <c:pt idx="2393">
                  <c:v>53.220000028610229</c:v>
                </c:pt>
                <c:pt idx="2394">
                  <c:v>53.240000009536743</c:v>
                </c:pt>
                <c:pt idx="2395">
                  <c:v>53.260000228881836</c:v>
                </c:pt>
                <c:pt idx="2396">
                  <c:v>53.28000020980835</c:v>
                </c:pt>
                <c:pt idx="2397">
                  <c:v>53.31000018119812</c:v>
                </c:pt>
                <c:pt idx="2398">
                  <c:v>53.330000162124634</c:v>
                </c:pt>
                <c:pt idx="2399">
                  <c:v>53.350000143051147</c:v>
                </c:pt>
                <c:pt idx="2400">
                  <c:v>53.380000114440918</c:v>
                </c:pt>
                <c:pt idx="2401">
                  <c:v>53.400000095367432</c:v>
                </c:pt>
                <c:pt idx="2402">
                  <c:v>53.420000076293945</c:v>
                </c:pt>
                <c:pt idx="2403">
                  <c:v>53.440000057220459</c:v>
                </c:pt>
                <c:pt idx="2404">
                  <c:v>53.470000028610229</c:v>
                </c:pt>
                <c:pt idx="2405">
                  <c:v>53.490000009536743</c:v>
                </c:pt>
                <c:pt idx="2406">
                  <c:v>53.510000228881836</c:v>
                </c:pt>
                <c:pt idx="2407">
                  <c:v>53.53000020980835</c:v>
                </c:pt>
                <c:pt idx="2408">
                  <c:v>53.56000018119812</c:v>
                </c:pt>
                <c:pt idx="2409">
                  <c:v>53.580000162124634</c:v>
                </c:pt>
                <c:pt idx="2410">
                  <c:v>53.600000143051147</c:v>
                </c:pt>
                <c:pt idx="2411">
                  <c:v>53.630000114440918</c:v>
                </c:pt>
                <c:pt idx="2412">
                  <c:v>53.650000095367432</c:v>
                </c:pt>
                <c:pt idx="2413">
                  <c:v>53.670000076293945</c:v>
                </c:pt>
                <c:pt idx="2414">
                  <c:v>53.690000057220459</c:v>
                </c:pt>
                <c:pt idx="2415">
                  <c:v>53.720000028610229</c:v>
                </c:pt>
                <c:pt idx="2416">
                  <c:v>53.740000009536743</c:v>
                </c:pt>
                <c:pt idx="2417">
                  <c:v>53.760000228881836</c:v>
                </c:pt>
                <c:pt idx="2418">
                  <c:v>53.78000020980835</c:v>
                </c:pt>
                <c:pt idx="2419">
                  <c:v>53.81000018119812</c:v>
                </c:pt>
                <c:pt idx="2420">
                  <c:v>53.830000162124634</c:v>
                </c:pt>
                <c:pt idx="2421">
                  <c:v>53.850000143051147</c:v>
                </c:pt>
                <c:pt idx="2422">
                  <c:v>53.880000114440918</c:v>
                </c:pt>
                <c:pt idx="2423">
                  <c:v>53.900000095367432</c:v>
                </c:pt>
                <c:pt idx="2424">
                  <c:v>53.920000076293945</c:v>
                </c:pt>
                <c:pt idx="2425">
                  <c:v>53.950000047683716</c:v>
                </c:pt>
                <c:pt idx="2426">
                  <c:v>53.970000028610229</c:v>
                </c:pt>
                <c:pt idx="2427">
                  <c:v>53.990000009536743</c:v>
                </c:pt>
                <c:pt idx="2428">
                  <c:v>54.010000228881836</c:v>
                </c:pt>
                <c:pt idx="2429">
                  <c:v>54.040000200271606</c:v>
                </c:pt>
                <c:pt idx="2430">
                  <c:v>54.06000018119812</c:v>
                </c:pt>
                <c:pt idx="2431">
                  <c:v>54.080000162124634</c:v>
                </c:pt>
                <c:pt idx="2432">
                  <c:v>54.110000133514404</c:v>
                </c:pt>
                <c:pt idx="2433">
                  <c:v>54.130000114440918</c:v>
                </c:pt>
                <c:pt idx="2434">
                  <c:v>54.150000095367432</c:v>
                </c:pt>
                <c:pt idx="2435">
                  <c:v>54.170000076293945</c:v>
                </c:pt>
                <c:pt idx="2436">
                  <c:v>54.200000047683716</c:v>
                </c:pt>
                <c:pt idx="2437">
                  <c:v>54.220000028610229</c:v>
                </c:pt>
                <c:pt idx="2438">
                  <c:v>54.240000009536743</c:v>
                </c:pt>
                <c:pt idx="2439">
                  <c:v>54.270000219345093</c:v>
                </c:pt>
                <c:pt idx="2440">
                  <c:v>54.290000200271606</c:v>
                </c:pt>
                <c:pt idx="2441">
                  <c:v>54.31000018119812</c:v>
                </c:pt>
                <c:pt idx="2442">
                  <c:v>54.340000152587891</c:v>
                </c:pt>
                <c:pt idx="2443">
                  <c:v>54.360000133514404</c:v>
                </c:pt>
                <c:pt idx="2444">
                  <c:v>54.380000114440918</c:v>
                </c:pt>
                <c:pt idx="2445">
                  <c:v>54.400000095367432</c:v>
                </c:pt>
                <c:pt idx="2446">
                  <c:v>54.430000066757202</c:v>
                </c:pt>
                <c:pt idx="2447">
                  <c:v>54.450000047683716</c:v>
                </c:pt>
                <c:pt idx="2448">
                  <c:v>54.470000028610229</c:v>
                </c:pt>
                <c:pt idx="2449">
                  <c:v>54.5</c:v>
                </c:pt>
                <c:pt idx="2450">
                  <c:v>54.520000219345093</c:v>
                </c:pt>
                <c:pt idx="2451">
                  <c:v>54.540000200271606</c:v>
                </c:pt>
                <c:pt idx="2452">
                  <c:v>54.56000018119812</c:v>
                </c:pt>
                <c:pt idx="2453">
                  <c:v>54.590000152587891</c:v>
                </c:pt>
                <c:pt idx="2454">
                  <c:v>54.610000133514404</c:v>
                </c:pt>
                <c:pt idx="2455">
                  <c:v>54.630000114440918</c:v>
                </c:pt>
                <c:pt idx="2456">
                  <c:v>54.660000085830688</c:v>
                </c:pt>
                <c:pt idx="2457">
                  <c:v>54.680000066757202</c:v>
                </c:pt>
                <c:pt idx="2458">
                  <c:v>54.700000047683716</c:v>
                </c:pt>
                <c:pt idx="2459">
                  <c:v>54.730000019073486</c:v>
                </c:pt>
                <c:pt idx="2460">
                  <c:v>54.75</c:v>
                </c:pt>
                <c:pt idx="2461">
                  <c:v>54.770000219345093</c:v>
                </c:pt>
                <c:pt idx="2462">
                  <c:v>54.790000200271606</c:v>
                </c:pt>
                <c:pt idx="2463">
                  <c:v>54.820000171661377</c:v>
                </c:pt>
                <c:pt idx="2464">
                  <c:v>54.840000152587891</c:v>
                </c:pt>
                <c:pt idx="2465">
                  <c:v>54.860000133514404</c:v>
                </c:pt>
                <c:pt idx="2466">
                  <c:v>54.890000104904175</c:v>
                </c:pt>
                <c:pt idx="2467">
                  <c:v>54.910000085830688</c:v>
                </c:pt>
                <c:pt idx="2468">
                  <c:v>54.930000066757202</c:v>
                </c:pt>
                <c:pt idx="2469">
                  <c:v>54.950000047683716</c:v>
                </c:pt>
                <c:pt idx="2470">
                  <c:v>54.980000019073486</c:v>
                </c:pt>
                <c:pt idx="2471">
                  <c:v>55</c:v>
                </c:pt>
                <c:pt idx="2472">
                  <c:v>55.020000219345093</c:v>
                </c:pt>
                <c:pt idx="2473">
                  <c:v>55.050000190734863</c:v>
                </c:pt>
                <c:pt idx="2474">
                  <c:v>55.070000171661377</c:v>
                </c:pt>
                <c:pt idx="2475">
                  <c:v>55.090000152587891</c:v>
                </c:pt>
                <c:pt idx="2476">
                  <c:v>55.120000123977661</c:v>
                </c:pt>
                <c:pt idx="2477">
                  <c:v>55.140000104904175</c:v>
                </c:pt>
                <c:pt idx="2478">
                  <c:v>55.160000085830688</c:v>
                </c:pt>
                <c:pt idx="2479">
                  <c:v>55.180000066757202</c:v>
                </c:pt>
                <c:pt idx="2480">
                  <c:v>55.210000038146973</c:v>
                </c:pt>
                <c:pt idx="2481">
                  <c:v>55.230000019073486</c:v>
                </c:pt>
                <c:pt idx="2482">
                  <c:v>55.25</c:v>
                </c:pt>
                <c:pt idx="2483">
                  <c:v>55.28000020980835</c:v>
                </c:pt>
                <c:pt idx="2484">
                  <c:v>55.300000190734863</c:v>
                </c:pt>
                <c:pt idx="2485">
                  <c:v>55.320000171661377</c:v>
                </c:pt>
                <c:pt idx="2486">
                  <c:v>55.340000152587891</c:v>
                </c:pt>
                <c:pt idx="2487">
                  <c:v>55.370000123977661</c:v>
                </c:pt>
                <c:pt idx="2488">
                  <c:v>55.390000104904175</c:v>
                </c:pt>
                <c:pt idx="2489">
                  <c:v>55.410000085830688</c:v>
                </c:pt>
                <c:pt idx="2490">
                  <c:v>55.440000057220459</c:v>
                </c:pt>
                <c:pt idx="2491">
                  <c:v>55.460000038146973</c:v>
                </c:pt>
                <c:pt idx="2492">
                  <c:v>55.480000019073486</c:v>
                </c:pt>
                <c:pt idx="2493">
                  <c:v>55.5</c:v>
                </c:pt>
                <c:pt idx="2494">
                  <c:v>55.53000020980835</c:v>
                </c:pt>
                <c:pt idx="2495">
                  <c:v>55.550000190734863</c:v>
                </c:pt>
                <c:pt idx="2496">
                  <c:v>55.570000171661377</c:v>
                </c:pt>
                <c:pt idx="2497">
                  <c:v>55.590000152587891</c:v>
                </c:pt>
                <c:pt idx="2498">
                  <c:v>55.620000123977661</c:v>
                </c:pt>
                <c:pt idx="2499">
                  <c:v>55.640000104904175</c:v>
                </c:pt>
                <c:pt idx="2500">
                  <c:v>55.660000085830688</c:v>
                </c:pt>
                <c:pt idx="2501">
                  <c:v>55.690000057220459</c:v>
                </c:pt>
                <c:pt idx="2502">
                  <c:v>55.710000038146973</c:v>
                </c:pt>
                <c:pt idx="2503">
                  <c:v>55.730000019073486</c:v>
                </c:pt>
                <c:pt idx="2504">
                  <c:v>55.75</c:v>
                </c:pt>
                <c:pt idx="2505">
                  <c:v>55.78000020980835</c:v>
                </c:pt>
                <c:pt idx="2506">
                  <c:v>55.800000190734863</c:v>
                </c:pt>
                <c:pt idx="2507">
                  <c:v>55.820000171661377</c:v>
                </c:pt>
                <c:pt idx="2508">
                  <c:v>55.840000152587891</c:v>
                </c:pt>
                <c:pt idx="2509">
                  <c:v>55.870000123977661</c:v>
                </c:pt>
                <c:pt idx="2510">
                  <c:v>55.890000104904175</c:v>
                </c:pt>
                <c:pt idx="2511">
                  <c:v>55.910000085830688</c:v>
                </c:pt>
                <c:pt idx="2512">
                  <c:v>55.940000057220459</c:v>
                </c:pt>
                <c:pt idx="2513">
                  <c:v>55.960000038146973</c:v>
                </c:pt>
                <c:pt idx="2514">
                  <c:v>55.980000019073486</c:v>
                </c:pt>
                <c:pt idx="2515">
                  <c:v>56.010000228881836</c:v>
                </c:pt>
                <c:pt idx="2516">
                  <c:v>56.03000020980835</c:v>
                </c:pt>
                <c:pt idx="2517">
                  <c:v>56.050000190734863</c:v>
                </c:pt>
                <c:pt idx="2518">
                  <c:v>56.070000171661377</c:v>
                </c:pt>
                <c:pt idx="2519">
                  <c:v>56.100000143051147</c:v>
                </c:pt>
                <c:pt idx="2520">
                  <c:v>56.120000123977661</c:v>
                </c:pt>
                <c:pt idx="2521">
                  <c:v>56.140000104904175</c:v>
                </c:pt>
                <c:pt idx="2522">
                  <c:v>56.170000076293945</c:v>
                </c:pt>
                <c:pt idx="2523">
                  <c:v>56.190000057220459</c:v>
                </c:pt>
                <c:pt idx="2524">
                  <c:v>56.210000038146973</c:v>
                </c:pt>
                <c:pt idx="2525">
                  <c:v>56.230000019073486</c:v>
                </c:pt>
                <c:pt idx="2526">
                  <c:v>56.260000228881836</c:v>
                </c:pt>
                <c:pt idx="2527">
                  <c:v>56.28000020980835</c:v>
                </c:pt>
                <c:pt idx="2528">
                  <c:v>56.300000190734863</c:v>
                </c:pt>
                <c:pt idx="2529">
                  <c:v>56.330000162124634</c:v>
                </c:pt>
                <c:pt idx="2530">
                  <c:v>56.350000143051147</c:v>
                </c:pt>
                <c:pt idx="2531">
                  <c:v>56.370000123977661</c:v>
                </c:pt>
                <c:pt idx="2532">
                  <c:v>56.400000095367432</c:v>
                </c:pt>
                <c:pt idx="2533">
                  <c:v>56.420000076293945</c:v>
                </c:pt>
                <c:pt idx="2534">
                  <c:v>56.440000057220459</c:v>
                </c:pt>
                <c:pt idx="2535">
                  <c:v>56.460000038146973</c:v>
                </c:pt>
                <c:pt idx="2536">
                  <c:v>56.490000009536743</c:v>
                </c:pt>
                <c:pt idx="2537">
                  <c:v>56.510000228881836</c:v>
                </c:pt>
                <c:pt idx="2538">
                  <c:v>56.53000020980835</c:v>
                </c:pt>
                <c:pt idx="2539">
                  <c:v>56.56000018119812</c:v>
                </c:pt>
                <c:pt idx="2540">
                  <c:v>56.580000162124634</c:v>
                </c:pt>
                <c:pt idx="2541">
                  <c:v>56.600000143051147</c:v>
                </c:pt>
                <c:pt idx="2542">
                  <c:v>56.620000123977661</c:v>
                </c:pt>
                <c:pt idx="2543">
                  <c:v>56.650000095367432</c:v>
                </c:pt>
                <c:pt idx="2544">
                  <c:v>56.670000076293945</c:v>
                </c:pt>
                <c:pt idx="2545">
                  <c:v>56.690000057220459</c:v>
                </c:pt>
                <c:pt idx="2546">
                  <c:v>56.720000028610229</c:v>
                </c:pt>
                <c:pt idx="2547">
                  <c:v>56.740000009536743</c:v>
                </c:pt>
                <c:pt idx="2548">
                  <c:v>56.760000228881836</c:v>
                </c:pt>
                <c:pt idx="2549">
                  <c:v>56.790000200271606</c:v>
                </c:pt>
                <c:pt idx="2550">
                  <c:v>56.81000018119812</c:v>
                </c:pt>
                <c:pt idx="2551">
                  <c:v>56.830000162124634</c:v>
                </c:pt>
                <c:pt idx="2552">
                  <c:v>56.850000143051147</c:v>
                </c:pt>
                <c:pt idx="2553">
                  <c:v>56.880000114440918</c:v>
                </c:pt>
                <c:pt idx="2554">
                  <c:v>56.900000095367432</c:v>
                </c:pt>
                <c:pt idx="2555">
                  <c:v>56.920000076293945</c:v>
                </c:pt>
                <c:pt idx="2556">
                  <c:v>56.950000047683716</c:v>
                </c:pt>
                <c:pt idx="2557">
                  <c:v>56.970000028610229</c:v>
                </c:pt>
                <c:pt idx="2558">
                  <c:v>56.990000009536743</c:v>
                </c:pt>
                <c:pt idx="2559">
                  <c:v>57.010000228881836</c:v>
                </c:pt>
                <c:pt idx="2560">
                  <c:v>57.040000200271606</c:v>
                </c:pt>
                <c:pt idx="2561">
                  <c:v>57.06000018119812</c:v>
                </c:pt>
                <c:pt idx="2562">
                  <c:v>57.080000162124634</c:v>
                </c:pt>
                <c:pt idx="2563">
                  <c:v>57.110000133514404</c:v>
                </c:pt>
                <c:pt idx="2564">
                  <c:v>57.130000114440918</c:v>
                </c:pt>
                <c:pt idx="2565">
                  <c:v>57.150000095367432</c:v>
                </c:pt>
                <c:pt idx="2566">
                  <c:v>57.180000066757202</c:v>
                </c:pt>
                <c:pt idx="2567">
                  <c:v>57.200000047683716</c:v>
                </c:pt>
                <c:pt idx="2568">
                  <c:v>57.220000028610229</c:v>
                </c:pt>
                <c:pt idx="2569">
                  <c:v>57.240000009536743</c:v>
                </c:pt>
                <c:pt idx="2570">
                  <c:v>57.270000219345093</c:v>
                </c:pt>
                <c:pt idx="2571">
                  <c:v>57.290000200271606</c:v>
                </c:pt>
                <c:pt idx="2572">
                  <c:v>57.31000018119812</c:v>
                </c:pt>
                <c:pt idx="2573">
                  <c:v>57.340000152587891</c:v>
                </c:pt>
                <c:pt idx="2574">
                  <c:v>57.360000133514404</c:v>
                </c:pt>
                <c:pt idx="2575">
                  <c:v>57.380000114440918</c:v>
                </c:pt>
                <c:pt idx="2576">
                  <c:v>57.400000095367432</c:v>
                </c:pt>
                <c:pt idx="2577">
                  <c:v>57.430000066757202</c:v>
                </c:pt>
                <c:pt idx="2578">
                  <c:v>57.450000047683716</c:v>
                </c:pt>
                <c:pt idx="2579">
                  <c:v>57.470000028610229</c:v>
                </c:pt>
                <c:pt idx="2580">
                  <c:v>57.490000009536743</c:v>
                </c:pt>
                <c:pt idx="2581">
                  <c:v>57.520000219345093</c:v>
                </c:pt>
                <c:pt idx="2582">
                  <c:v>57.540000200271606</c:v>
                </c:pt>
                <c:pt idx="2583">
                  <c:v>57.56000018119812</c:v>
                </c:pt>
                <c:pt idx="2584">
                  <c:v>57.590000152587891</c:v>
                </c:pt>
                <c:pt idx="2585">
                  <c:v>57.610000133514404</c:v>
                </c:pt>
                <c:pt idx="2586">
                  <c:v>57.630000114440918</c:v>
                </c:pt>
                <c:pt idx="2587">
                  <c:v>57.650000095367432</c:v>
                </c:pt>
                <c:pt idx="2588">
                  <c:v>57.680000066757202</c:v>
                </c:pt>
                <c:pt idx="2589">
                  <c:v>57.700000047683716</c:v>
                </c:pt>
                <c:pt idx="2590">
                  <c:v>57.720000028610229</c:v>
                </c:pt>
                <c:pt idx="2591">
                  <c:v>57.75</c:v>
                </c:pt>
                <c:pt idx="2592">
                  <c:v>57.770000219345093</c:v>
                </c:pt>
                <c:pt idx="2593">
                  <c:v>57.790000200271606</c:v>
                </c:pt>
                <c:pt idx="2594">
                  <c:v>57.81000018119812</c:v>
                </c:pt>
                <c:pt idx="2595">
                  <c:v>57.840000152587891</c:v>
                </c:pt>
                <c:pt idx="2596">
                  <c:v>57.860000133514404</c:v>
                </c:pt>
                <c:pt idx="2597">
                  <c:v>57.880000114440918</c:v>
                </c:pt>
                <c:pt idx="2598">
                  <c:v>57.900000095367432</c:v>
                </c:pt>
                <c:pt idx="2599">
                  <c:v>57.930000066757202</c:v>
                </c:pt>
                <c:pt idx="2600">
                  <c:v>57.950000047683716</c:v>
                </c:pt>
                <c:pt idx="2601">
                  <c:v>57.970000028610229</c:v>
                </c:pt>
                <c:pt idx="2602">
                  <c:v>58</c:v>
                </c:pt>
                <c:pt idx="2603">
                  <c:v>58.020000219345093</c:v>
                </c:pt>
                <c:pt idx="2604">
                  <c:v>58.460000038146973</c:v>
                </c:pt>
                <c:pt idx="2605">
                  <c:v>58.460000038146973</c:v>
                </c:pt>
                <c:pt idx="2606">
                  <c:v>58.460000038146973</c:v>
                </c:pt>
                <c:pt idx="2607">
                  <c:v>58.460000038146973</c:v>
                </c:pt>
                <c:pt idx="2608">
                  <c:v>58.460000038146973</c:v>
                </c:pt>
                <c:pt idx="2609">
                  <c:v>58.460000038146973</c:v>
                </c:pt>
                <c:pt idx="2610">
                  <c:v>58.460000038146973</c:v>
                </c:pt>
                <c:pt idx="2611">
                  <c:v>58.460000038146973</c:v>
                </c:pt>
                <c:pt idx="2612">
                  <c:v>58.460000038146973</c:v>
                </c:pt>
                <c:pt idx="2613">
                  <c:v>58.460000038146973</c:v>
                </c:pt>
                <c:pt idx="2614">
                  <c:v>58.460000038146973</c:v>
                </c:pt>
                <c:pt idx="2615">
                  <c:v>58.460000038146973</c:v>
                </c:pt>
                <c:pt idx="2616">
                  <c:v>58.460000038146973</c:v>
                </c:pt>
                <c:pt idx="2617">
                  <c:v>58.460000038146973</c:v>
                </c:pt>
                <c:pt idx="2618">
                  <c:v>58.460000038146973</c:v>
                </c:pt>
                <c:pt idx="2619">
                  <c:v>58.460000038146973</c:v>
                </c:pt>
                <c:pt idx="2620">
                  <c:v>58.470000028610229</c:v>
                </c:pt>
                <c:pt idx="2621">
                  <c:v>58.470000028610229</c:v>
                </c:pt>
                <c:pt idx="2622">
                  <c:v>58.470000028610229</c:v>
                </c:pt>
                <c:pt idx="2623">
                  <c:v>58.480000019073486</c:v>
                </c:pt>
                <c:pt idx="2624">
                  <c:v>58.5</c:v>
                </c:pt>
                <c:pt idx="2625">
                  <c:v>58.520000219345093</c:v>
                </c:pt>
                <c:pt idx="2626">
                  <c:v>58.550000190734863</c:v>
                </c:pt>
                <c:pt idx="2627">
                  <c:v>58.570000171661377</c:v>
                </c:pt>
                <c:pt idx="2628">
                  <c:v>58.590000152587891</c:v>
                </c:pt>
                <c:pt idx="2629">
                  <c:v>58.620000123977661</c:v>
                </c:pt>
                <c:pt idx="2630">
                  <c:v>58.640000104904175</c:v>
                </c:pt>
                <c:pt idx="2631">
                  <c:v>58.660000085830688</c:v>
                </c:pt>
                <c:pt idx="2632">
                  <c:v>58.680000066757202</c:v>
                </c:pt>
                <c:pt idx="2633">
                  <c:v>58.710000038146973</c:v>
                </c:pt>
                <c:pt idx="2634">
                  <c:v>58.730000019073486</c:v>
                </c:pt>
                <c:pt idx="2635">
                  <c:v>58.75</c:v>
                </c:pt>
                <c:pt idx="2636">
                  <c:v>58.78000020980835</c:v>
                </c:pt>
                <c:pt idx="2637">
                  <c:v>58.800000190734863</c:v>
                </c:pt>
                <c:pt idx="2638">
                  <c:v>58.820000171661377</c:v>
                </c:pt>
                <c:pt idx="2639">
                  <c:v>58.840000152587891</c:v>
                </c:pt>
                <c:pt idx="2640">
                  <c:v>58.870000123977661</c:v>
                </c:pt>
                <c:pt idx="2641">
                  <c:v>58.890000104904175</c:v>
                </c:pt>
                <c:pt idx="2642">
                  <c:v>58.910000085830688</c:v>
                </c:pt>
                <c:pt idx="2643">
                  <c:v>58.940000057220459</c:v>
                </c:pt>
                <c:pt idx="2644">
                  <c:v>58.960000038146973</c:v>
                </c:pt>
                <c:pt idx="2645">
                  <c:v>58.980000019073486</c:v>
                </c:pt>
                <c:pt idx="2646">
                  <c:v>59.010000228881836</c:v>
                </c:pt>
                <c:pt idx="2647">
                  <c:v>59.03000020980835</c:v>
                </c:pt>
                <c:pt idx="2648">
                  <c:v>59.050000190734863</c:v>
                </c:pt>
                <c:pt idx="2649">
                  <c:v>59.070000171661377</c:v>
                </c:pt>
                <c:pt idx="2650">
                  <c:v>59.100000143051147</c:v>
                </c:pt>
                <c:pt idx="2651">
                  <c:v>59.120000123977661</c:v>
                </c:pt>
                <c:pt idx="2652">
                  <c:v>59.140000104904175</c:v>
                </c:pt>
                <c:pt idx="2653">
                  <c:v>59.170000076293945</c:v>
                </c:pt>
                <c:pt idx="2654">
                  <c:v>59.190000057220459</c:v>
                </c:pt>
                <c:pt idx="2655">
                  <c:v>59.210000038146973</c:v>
                </c:pt>
                <c:pt idx="2656">
                  <c:v>59.230000019073486</c:v>
                </c:pt>
                <c:pt idx="2657">
                  <c:v>59.260000228881836</c:v>
                </c:pt>
                <c:pt idx="2658">
                  <c:v>59.28000020980835</c:v>
                </c:pt>
                <c:pt idx="2659">
                  <c:v>59.300000190734863</c:v>
                </c:pt>
                <c:pt idx="2660">
                  <c:v>59.330000162124634</c:v>
                </c:pt>
                <c:pt idx="2661">
                  <c:v>59.350000143051147</c:v>
                </c:pt>
                <c:pt idx="2662">
                  <c:v>59.370000123977661</c:v>
                </c:pt>
                <c:pt idx="2663">
                  <c:v>59.400000095367432</c:v>
                </c:pt>
                <c:pt idx="2664">
                  <c:v>59.420000076293945</c:v>
                </c:pt>
                <c:pt idx="2665">
                  <c:v>59.440000057220459</c:v>
                </c:pt>
                <c:pt idx="2666">
                  <c:v>59.460000038146973</c:v>
                </c:pt>
                <c:pt idx="2667">
                  <c:v>59.490000009536743</c:v>
                </c:pt>
                <c:pt idx="2668">
                  <c:v>59.510000228881836</c:v>
                </c:pt>
                <c:pt idx="2669">
                  <c:v>59.53000020980835</c:v>
                </c:pt>
                <c:pt idx="2670">
                  <c:v>59.56000018119812</c:v>
                </c:pt>
                <c:pt idx="2671">
                  <c:v>59.580000162124634</c:v>
                </c:pt>
                <c:pt idx="2672">
                  <c:v>59.600000143051147</c:v>
                </c:pt>
                <c:pt idx="2673">
                  <c:v>59.620000123977661</c:v>
                </c:pt>
                <c:pt idx="2674">
                  <c:v>59.650000095367432</c:v>
                </c:pt>
                <c:pt idx="2675">
                  <c:v>59.670000076293945</c:v>
                </c:pt>
                <c:pt idx="2676">
                  <c:v>59.690000057220459</c:v>
                </c:pt>
                <c:pt idx="2677">
                  <c:v>59.710000038146973</c:v>
                </c:pt>
                <c:pt idx="2678">
                  <c:v>59.740000009536743</c:v>
                </c:pt>
                <c:pt idx="2679">
                  <c:v>59.760000228881836</c:v>
                </c:pt>
                <c:pt idx="2680">
                  <c:v>59.78000020980835</c:v>
                </c:pt>
                <c:pt idx="2681">
                  <c:v>59.800000190734863</c:v>
                </c:pt>
                <c:pt idx="2682">
                  <c:v>59.830000162124634</c:v>
                </c:pt>
                <c:pt idx="2683">
                  <c:v>59.850000143051147</c:v>
                </c:pt>
                <c:pt idx="2684">
                  <c:v>59.870000123977661</c:v>
                </c:pt>
                <c:pt idx="2685">
                  <c:v>59.900000095367432</c:v>
                </c:pt>
                <c:pt idx="2686">
                  <c:v>59.920000076293945</c:v>
                </c:pt>
                <c:pt idx="2687">
                  <c:v>59.940000057220459</c:v>
                </c:pt>
                <c:pt idx="2688">
                  <c:v>59.960000038146973</c:v>
                </c:pt>
                <c:pt idx="2689">
                  <c:v>59.990000009536743</c:v>
                </c:pt>
                <c:pt idx="2690">
                  <c:v>60.010000228881836</c:v>
                </c:pt>
                <c:pt idx="2691">
                  <c:v>60.03000020980835</c:v>
                </c:pt>
                <c:pt idx="2692">
                  <c:v>60.06000018119812</c:v>
                </c:pt>
                <c:pt idx="2693">
                  <c:v>60.080000162124634</c:v>
                </c:pt>
                <c:pt idx="2694">
                  <c:v>60.100000143051147</c:v>
                </c:pt>
                <c:pt idx="2695">
                  <c:v>60.120000123977661</c:v>
                </c:pt>
                <c:pt idx="2696">
                  <c:v>60.150000095367432</c:v>
                </c:pt>
                <c:pt idx="2697">
                  <c:v>60.170000076293945</c:v>
                </c:pt>
                <c:pt idx="2698">
                  <c:v>60.190000057220459</c:v>
                </c:pt>
                <c:pt idx="2699">
                  <c:v>60.220000028610229</c:v>
                </c:pt>
                <c:pt idx="2700">
                  <c:v>60.240000009536743</c:v>
                </c:pt>
                <c:pt idx="2701">
                  <c:v>60.260000228881836</c:v>
                </c:pt>
                <c:pt idx="2702">
                  <c:v>60.290000200271606</c:v>
                </c:pt>
                <c:pt idx="2703">
                  <c:v>60.31000018119812</c:v>
                </c:pt>
                <c:pt idx="2704">
                  <c:v>60.330000162124634</c:v>
                </c:pt>
                <c:pt idx="2705">
                  <c:v>60.350000143051147</c:v>
                </c:pt>
                <c:pt idx="2706">
                  <c:v>60.380000114440918</c:v>
                </c:pt>
                <c:pt idx="2707">
                  <c:v>60.400000095367432</c:v>
                </c:pt>
                <c:pt idx="2708">
                  <c:v>60.420000076293945</c:v>
                </c:pt>
                <c:pt idx="2709">
                  <c:v>60.450000047683716</c:v>
                </c:pt>
                <c:pt idx="2710">
                  <c:v>60.470000028610229</c:v>
                </c:pt>
                <c:pt idx="2711">
                  <c:v>60.490000009536743</c:v>
                </c:pt>
                <c:pt idx="2712">
                  <c:v>60.510000228881836</c:v>
                </c:pt>
                <c:pt idx="2713">
                  <c:v>60.540000200271606</c:v>
                </c:pt>
                <c:pt idx="2714">
                  <c:v>60.56000018119812</c:v>
                </c:pt>
                <c:pt idx="2715">
                  <c:v>60.580000162124634</c:v>
                </c:pt>
                <c:pt idx="2716">
                  <c:v>60.610000133514404</c:v>
                </c:pt>
                <c:pt idx="2717">
                  <c:v>60.630000114440918</c:v>
                </c:pt>
                <c:pt idx="2718">
                  <c:v>60.650000095367432</c:v>
                </c:pt>
                <c:pt idx="2719">
                  <c:v>60.680000066757202</c:v>
                </c:pt>
                <c:pt idx="2720">
                  <c:v>60.700000047683716</c:v>
                </c:pt>
                <c:pt idx="2721">
                  <c:v>60.720000028610229</c:v>
                </c:pt>
                <c:pt idx="2722">
                  <c:v>60.740000009536743</c:v>
                </c:pt>
                <c:pt idx="2723">
                  <c:v>60.770000219345093</c:v>
                </c:pt>
                <c:pt idx="2724">
                  <c:v>60.790000200271606</c:v>
                </c:pt>
                <c:pt idx="2725">
                  <c:v>60.81000018119812</c:v>
                </c:pt>
                <c:pt idx="2726">
                  <c:v>60.840000152587891</c:v>
                </c:pt>
                <c:pt idx="2727">
                  <c:v>60.860000133514404</c:v>
                </c:pt>
                <c:pt idx="2728">
                  <c:v>60.880000114440918</c:v>
                </c:pt>
                <c:pt idx="2729">
                  <c:v>60.900000095367432</c:v>
                </c:pt>
                <c:pt idx="2730">
                  <c:v>60.930000066757202</c:v>
                </c:pt>
                <c:pt idx="2731">
                  <c:v>60.950000047683716</c:v>
                </c:pt>
                <c:pt idx="2732">
                  <c:v>60.970000028610229</c:v>
                </c:pt>
                <c:pt idx="2733">
                  <c:v>61</c:v>
                </c:pt>
                <c:pt idx="2734">
                  <c:v>61.020000219345093</c:v>
                </c:pt>
                <c:pt idx="2735">
                  <c:v>61.040000200271606</c:v>
                </c:pt>
                <c:pt idx="2736">
                  <c:v>61.070000171661377</c:v>
                </c:pt>
                <c:pt idx="2737">
                  <c:v>61.090000152587891</c:v>
                </c:pt>
                <c:pt idx="2738">
                  <c:v>61.110000133514404</c:v>
                </c:pt>
                <c:pt idx="2739">
                  <c:v>61.130000114440918</c:v>
                </c:pt>
                <c:pt idx="2740">
                  <c:v>61.160000085830688</c:v>
                </c:pt>
                <c:pt idx="2741">
                  <c:v>61.180000066757202</c:v>
                </c:pt>
                <c:pt idx="2742">
                  <c:v>61.200000047683716</c:v>
                </c:pt>
                <c:pt idx="2743">
                  <c:v>61.230000019073486</c:v>
                </c:pt>
                <c:pt idx="2744">
                  <c:v>61.25</c:v>
                </c:pt>
                <c:pt idx="2745">
                  <c:v>61.270000219345093</c:v>
                </c:pt>
                <c:pt idx="2746">
                  <c:v>61.290000200271606</c:v>
                </c:pt>
                <c:pt idx="2747">
                  <c:v>61.320000171661377</c:v>
                </c:pt>
                <c:pt idx="2748">
                  <c:v>61.340000152587891</c:v>
                </c:pt>
                <c:pt idx="2749">
                  <c:v>61.360000133514404</c:v>
                </c:pt>
                <c:pt idx="2750">
                  <c:v>61.390000104904175</c:v>
                </c:pt>
                <c:pt idx="2751">
                  <c:v>61.410000085830688</c:v>
                </c:pt>
                <c:pt idx="2752">
                  <c:v>61.430000066757202</c:v>
                </c:pt>
                <c:pt idx="2753">
                  <c:v>61.460000038146973</c:v>
                </c:pt>
                <c:pt idx="2754">
                  <c:v>61.480000019073486</c:v>
                </c:pt>
                <c:pt idx="2755">
                  <c:v>61.5</c:v>
                </c:pt>
                <c:pt idx="2756">
                  <c:v>61.520000219345093</c:v>
                </c:pt>
                <c:pt idx="2757">
                  <c:v>61.550000190734863</c:v>
                </c:pt>
                <c:pt idx="2758">
                  <c:v>61.570000171661377</c:v>
                </c:pt>
                <c:pt idx="2759">
                  <c:v>61.590000152587891</c:v>
                </c:pt>
                <c:pt idx="2760">
                  <c:v>61.610000133514404</c:v>
                </c:pt>
                <c:pt idx="2761">
                  <c:v>61.640000104904175</c:v>
                </c:pt>
                <c:pt idx="2762">
                  <c:v>61.660000085830688</c:v>
                </c:pt>
                <c:pt idx="2763">
                  <c:v>61.680000066757202</c:v>
                </c:pt>
                <c:pt idx="2764">
                  <c:v>61.710000038146973</c:v>
                </c:pt>
                <c:pt idx="2765">
                  <c:v>61.730000019073486</c:v>
                </c:pt>
                <c:pt idx="2766">
                  <c:v>61.75</c:v>
                </c:pt>
                <c:pt idx="2767">
                  <c:v>61.770000219345093</c:v>
                </c:pt>
                <c:pt idx="2768">
                  <c:v>61.800000190734863</c:v>
                </c:pt>
                <c:pt idx="2769">
                  <c:v>61.820000171661377</c:v>
                </c:pt>
                <c:pt idx="2770">
                  <c:v>61.840000152587891</c:v>
                </c:pt>
                <c:pt idx="2771">
                  <c:v>61.870000123977661</c:v>
                </c:pt>
                <c:pt idx="2772">
                  <c:v>61.890000104904175</c:v>
                </c:pt>
                <c:pt idx="2773">
                  <c:v>61.910000085830688</c:v>
                </c:pt>
                <c:pt idx="2774">
                  <c:v>61.930000066757202</c:v>
                </c:pt>
                <c:pt idx="2775">
                  <c:v>61.960000038146973</c:v>
                </c:pt>
                <c:pt idx="2776">
                  <c:v>61.980000019073486</c:v>
                </c:pt>
                <c:pt idx="2777">
                  <c:v>62</c:v>
                </c:pt>
                <c:pt idx="2778">
                  <c:v>62.020000219345093</c:v>
                </c:pt>
                <c:pt idx="2779">
                  <c:v>62.050000190734863</c:v>
                </c:pt>
                <c:pt idx="2780">
                  <c:v>62.070000171661377</c:v>
                </c:pt>
                <c:pt idx="2781">
                  <c:v>62.090000152587891</c:v>
                </c:pt>
                <c:pt idx="2782">
                  <c:v>62.120000123977661</c:v>
                </c:pt>
                <c:pt idx="2783">
                  <c:v>62.140000104904175</c:v>
                </c:pt>
                <c:pt idx="2784">
                  <c:v>62.160000085830688</c:v>
                </c:pt>
                <c:pt idx="2785">
                  <c:v>62.180000066757202</c:v>
                </c:pt>
                <c:pt idx="2786">
                  <c:v>62.210000038146973</c:v>
                </c:pt>
                <c:pt idx="2787">
                  <c:v>62.230000019073486</c:v>
                </c:pt>
                <c:pt idx="2788">
                  <c:v>62.25</c:v>
                </c:pt>
                <c:pt idx="2789">
                  <c:v>62.28000020980835</c:v>
                </c:pt>
                <c:pt idx="2790">
                  <c:v>62.300000190734863</c:v>
                </c:pt>
                <c:pt idx="2791">
                  <c:v>62.320000171661377</c:v>
                </c:pt>
                <c:pt idx="2792">
                  <c:v>62.340000152587891</c:v>
                </c:pt>
                <c:pt idx="2793">
                  <c:v>62.370000123977661</c:v>
                </c:pt>
                <c:pt idx="2794">
                  <c:v>62.390000104904175</c:v>
                </c:pt>
                <c:pt idx="2795">
                  <c:v>62.410000085830688</c:v>
                </c:pt>
                <c:pt idx="2796">
                  <c:v>62.440000057220459</c:v>
                </c:pt>
                <c:pt idx="2797">
                  <c:v>62.460000038146973</c:v>
                </c:pt>
                <c:pt idx="2798">
                  <c:v>62.480000019073486</c:v>
                </c:pt>
                <c:pt idx="2799">
                  <c:v>62.510000228881836</c:v>
                </c:pt>
                <c:pt idx="2800">
                  <c:v>62.53000020980835</c:v>
                </c:pt>
                <c:pt idx="2801">
                  <c:v>62.550000190734863</c:v>
                </c:pt>
                <c:pt idx="2802">
                  <c:v>62.570000171661377</c:v>
                </c:pt>
                <c:pt idx="2803">
                  <c:v>62.600000143051147</c:v>
                </c:pt>
                <c:pt idx="2804">
                  <c:v>62.620000123977661</c:v>
                </c:pt>
                <c:pt idx="2805">
                  <c:v>62.640000104904175</c:v>
                </c:pt>
                <c:pt idx="2806">
                  <c:v>62.670000076293945</c:v>
                </c:pt>
                <c:pt idx="2807">
                  <c:v>62.690000057220459</c:v>
                </c:pt>
                <c:pt idx="2808">
                  <c:v>62.710000038146973</c:v>
                </c:pt>
                <c:pt idx="2809">
                  <c:v>62.740000009536743</c:v>
                </c:pt>
                <c:pt idx="2810">
                  <c:v>62.760000228881836</c:v>
                </c:pt>
                <c:pt idx="2811">
                  <c:v>62.78000020980835</c:v>
                </c:pt>
                <c:pt idx="2812">
                  <c:v>62.800000190734863</c:v>
                </c:pt>
                <c:pt idx="2813">
                  <c:v>62.830000162124634</c:v>
                </c:pt>
                <c:pt idx="2814">
                  <c:v>62.850000143051147</c:v>
                </c:pt>
                <c:pt idx="2815">
                  <c:v>62.870000123977661</c:v>
                </c:pt>
                <c:pt idx="2816">
                  <c:v>62.900000095367432</c:v>
                </c:pt>
                <c:pt idx="2817">
                  <c:v>62.920000076293945</c:v>
                </c:pt>
                <c:pt idx="2818">
                  <c:v>62.940000057220459</c:v>
                </c:pt>
                <c:pt idx="2819">
                  <c:v>62.960000038146973</c:v>
                </c:pt>
                <c:pt idx="2820">
                  <c:v>62.990000009536743</c:v>
                </c:pt>
                <c:pt idx="2821">
                  <c:v>63.010000228881836</c:v>
                </c:pt>
                <c:pt idx="2822">
                  <c:v>63.03000020980835</c:v>
                </c:pt>
                <c:pt idx="2823">
                  <c:v>63.06000018119812</c:v>
                </c:pt>
                <c:pt idx="2824">
                  <c:v>63.080000162124634</c:v>
                </c:pt>
                <c:pt idx="2825">
                  <c:v>63.100000143051147</c:v>
                </c:pt>
                <c:pt idx="2826">
                  <c:v>63.130000114440918</c:v>
                </c:pt>
                <c:pt idx="2827">
                  <c:v>63.150000095367432</c:v>
                </c:pt>
                <c:pt idx="2828">
                  <c:v>63.170000076293945</c:v>
                </c:pt>
                <c:pt idx="2829">
                  <c:v>63.190000057220459</c:v>
                </c:pt>
                <c:pt idx="2830">
                  <c:v>63.220000028610229</c:v>
                </c:pt>
                <c:pt idx="2831">
                  <c:v>63.240000009536743</c:v>
                </c:pt>
                <c:pt idx="2832">
                  <c:v>63.260000228881836</c:v>
                </c:pt>
                <c:pt idx="2833">
                  <c:v>63.290000200271606</c:v>
                </c:pt>
                <c:pt idx="2834">
                  <c:v>63.31000018119812</c:v>
                </c:pt>
                <c:pt idx="2835">
                  <c:v>63.330000162124634</c:v>
                </c:pt>
                <c:pt idx="2836">
                  <c:v>63.350000143051147</c:v>
                </c:pt>
                <c:pt idx="2837">
                  <c:v>63.380000114440918</c:v>
                </c:pt>
                <c:pt idx="2838">
                  <c:v>63.400000095367432</c:v>
                </c:pt>
                <c:pt idx="2839">
                  <c:v>63.420000076293945</c:v>
                </c:pt>
                <c:pt idx="2840">
                  <c:v>63.450000047683716</c:v>
                </c:pt>
                <c:pt idx="2841">
                  <c:v>63.470000028610229</c:v>
                </c:pt>
                <c:pt idx="2842">
                  <c:v>63.950000047683716</c:v>
                </c:pt>
                <c:pt idx="2843">
                  <c:v>63.950000047683716</c:v>
                </c:pt>
                <c:pt idx="2844">
                  <c:v>63.950000047683716</c:v>
                </c:pt>
                <c:pt idx="2845">
                  <c:v>63.950000047683716</c:v>
                </c:pt>
                <c:pt idx="2846">
                  <c:v>63.950000047683716</c:v>
                </c:pt>
                <c:pt idx="2847">
                  <c:v>63.950000047683716</c:v>
                </c:pt>
                <c:pt idx="2848">
                  <c:v>63.950000047683716</c:v>
                </c:pt>
                <c:pt idx="2849">
                  <c:v>63.950000047683716</c:v>
                </c:pt>
                <c:pt idx="2850">
                  <c:v>63.950000047683716</c:v>
                </c:pt>
                <c:pt idx="2851">
                  <c:v>63.950000047683716</c:v>
                </c:pt>
                <c:pt idx="2852">
                  <c:v>63.950000047683716</c:v>
                </c:pt>
                <c:pt idx="2853">
                  <c:v>63.950000047683716</c:v>
                </c:pt>
                <c:pt idx="2854">
                  <c:v>63.950000047683716</c:v>
                </c:pt>
                <c:pt idx="2855">
                  <c:v>63.950000047683716</c:v>
                </c:pt>
                <c:pt idx="2856">
                  <c:v>63.950000047683716</c:v>
                </c:pt>
                <c:pt idx="2857">
                  <c:v>63.950000047683716</c:v>
                </c:pt>
                <c:pt idx="2858">
                  <c:v>63.950000047683716</c:v>
                </c:pt>
                <c:pt idx="2859">
                  <c:v>63.950000047683716</c:v>
                </c:pt>
                <c:pt idx="2860">
                  <c:v>63.950000047683716</c:v>
                </c:pt>
                <c:pt idx="2861">
                  <c:v>63.950000047683716</c:v>
                </c:pt>
                <c:pt idx="2862">
                  <c:v>63.950000047683716</c:v>
                </c:pt>
                <c:pt idx="2863">
                  <c:v>63.970000028610229</c:v>
                </c:pt>
                <c:pt idx="2864">
                  <c:v>63.990000009536743</c:v>
                </c:pt>
                <c:pt idx="2865">
                  <c:v>64.010000228881836</c:v>
                </c:pt>
                <c:pt idx="2866">
                  <c:v>64.040000200271606</c:v>
                </c:pt>
                <c:pt idx="2867">
                  <c:v>64.06000018119812</c:v>
                </c:pt>
                <c:pt idx="2868">
                  <c:v>64.080000162124634</c:v>
                </c:pt>
                <c:pt idx="2869">
                  <c:v>64.110000133514404</c:v>
                </c:pt>
                <c:pt idx="2870">
                  <c:v>64.130000114440918</c:v>
                </c:pt>
                <c:pt idx="2871">
                  <c:v>64.150000095367432</c:v>
                </c:pt>
                <c:pt idx="2872">
                  <c:v>64.180000066757202</c:v>
                </c:pt>
                <c:pt idx="2873">
                  <c:v>64.200000047683716</c:v>
                </c:pt>
                <c:pt idx="2874">
                  <c:v>64.220000028610229</c:v>
                </c:pt>
                <c:pt idx="2875">
                  <c:v>64.240000009536743</c:v>
                </c:pt>
                <c:pt idx="2876">
                  <c:v>64.270000219345093</c:v>
                </c:pt>
                <c:pt idx="2877">
                  <c:v>64.290000200271606</c:v>
                </c:pt>
                <c:pt idx="2878">
                  <c:v>64.31000018119812</c:v>
                </c:pt>
                <c:pt idx="2879">
                  <c:v>64.340000152587891</c:v>
                </c:pt>
                <c:pt idx="2880">
                  <c:v>64.360000133514404</c:v>
                </c:pt>
                <c:pt idx="2881">
                  <c:v>64.380000114440918</c:v>
                </c:pt>
                <c:pt idx="2882">
                  <c:v>64.400000095367432</c:v>
                </c:pt>
                <c:pt idx="2883">
                  <c:v>64.430000066757202</c:v>
                </c:pt>
                <c:pt idx="2884">
                  <c:v>64.450000047683716</c:v>
                </c:pt>
                <c:pt idx="2885">
                  <c:v>64.470000028610229</c:v>
                </c:pt>
                <c:pt idx="2886">
                  <c:v>64.5</c:v>
                </c:pt>
                <c:pt idx="2887">
                  <c:v>64.520000219345093</c:v>
                </c:pt>
                <c:pt idx="2888">
                  <c:v>64.540000200271606</c:v>
                </c:pt>
                <c:pt idx="2889">
                  <c:v>64.570000171661377</c:v>
                </c:pt>
                <c:pt idx="2890">
                  <c:v>64.590000152587891</c:v>
                </c:pt>
                <c:pt idx="2891">
                  <c:v>64.610000133514404</c:v>
                </c:pt>
                <c:pt idx="2892">
                  <c:v>64.630000114440918</c:v>
                </c:pt>
                <c:pt idx="2893">
                  <c:v>64.660000085830688</c:v>
                </c:pt>
                <c:pt idx="2894">
                  <c:v>64.680000066757202</c:v>
                </c:pt>
                <c:pt idx="2895">
                  <c:v>64.700000047683716</c:v>
                </c:pt>
                <c:pt idx="2896">
                  <c:v>64.730000019073486</c:v>
                </c:pt>
                <c:pt idx="2897">
                  <c:v>64.75</c:v>
                </c:pt>
                <c:pt idx="2898">
                  <c:v>64.770000219345093</c:v>
                </c:pt>
                <c:pt idx="2899">
                  <c:v>64.790000200271606</c:v>
                </c:pt>
                <c:pt idx="2900">
                  <c:v>64.820000171661377</c:v>
                </c:pt>
                <c:pt idx="2901">
                  <c:v>64.840000152587891</c:v>
                </c:pt>
                <c:pt idx="2902">
                  <c:v>64.860000133514404</c:v>
                </c:pt>
                <c:pt idx="2903">
                  <c:v>64.890000104904175</c:v>
                </c:pt>
                <c:pt idx="2904">
                  <c:v>64.910000085830688</c:v>
                </c:pt>
                <c:pt idx="2905">
                  <c:v>64.930000066757202</c:v>
                </c:pt>
                <c:pt idx="2906">
                  <c:v>64.960000038146973</c:v>
                </c:pt>
                <c:pt idx="2907">
                  <c:v>64.980000019073486</c:v>
                </c:pt>
                <c:pt idx="2908">
                  <c:v>65</c:v>
                </c:pt>
                <c:pt idx="2909">
                  <c:v>65.020000219345093</c:v>
                </c:pt>
                <c:pt idx="2910">
                  <c:v>65.050000190734863</c:v>
                </c:pt>
                <c:pt idx="2911">
                  <c:v>65.070000171661377</c:v>
                </c:pt>
                <c:pt idx="2912">
                  <c:v>65.090000152587891</c:v>
                </c:pt>
                <c:pt idx="2913">
                  <c:v>65.120000123977661</c:v>
                </c:pt>
                <c:pt idx="2914">
                  <c:v>65.140000104904175</c:v>
                </c:pt>
                <c:pt idx="2915">
                  <c:v>65.160000085830688</c:v>
                </c:pt>
                <c:pt idx="2916">
                  <c:v>65.180000066757202</c:v>
                </c:pt>
                <c:pt idx="2917">
                  <c:v>65.210000038146973</c:v>
                </c:pt>
                <c:pt idx="2918">
                  <c:v>65.230000019073486</c:v>
                </c:pt>
                <c:pt idx="2919">
                  <c:v>65.25</c:v>
                </c:pt>
                <c:pt idx="2920">
                  <c:v>65.28000020980835</c:v>
                </c:pt>
                <c:pt idx="2921">
                  <c:v>65.300000190734863</c:v>
                </c:pt>
                <c:pt idx="2922">
                  <c:v>65.320000171661377</c:v>
                </c:pt>
                <c:pt idx="2923">
                  <c:v>65.350000143051147</c:v>
                </c:pt>
                <c:pt idx="2924">
                  <c:v>65.370000123977661</c:v>
                </c:pt>
                <c:pt idx="2925">
                  <c:v>65.390000104904175</c:v>
                </c:pt>
                <c:pt idx="2926">
                  <c:v>65.410000085830688</c:v>
                </c:pt>
                <c:pt idx="2927">
                  <c:v>65.440000057220459</c:v>
                </c:pt>
                <c:pt idx="2928">
                  <c:v>65.460000038146973</c:v>
                </c:pt>
                <c:pt idx="2929">
                  <c:v>65.480000019073486</c:v>
                </c:pt>
                <c:pt idx="2930">
                  <c:v>65.510000228881836</c:v>
                </c:pt>
                <c:pt idx="2931">
                  <c:v>65.53000020980835</c:v>
                </c:pt>
                <c:pt idx="2932">
                  <c:v>65.550000190734863</c:v>
                </c:pt>
                <c:pt idx="2933">
                  <c:v>65.570000171661377</c:v>
                </c:pt>
                <c:pt idx="2934">
                  <c:v>65.600000143051147</c:v>
                </c:pt>
                <c:pt idx="2935">
                  <c:v>65.620000123977661</c:v>
                </c:pt>
                <c:pt idx="2936">
                  <c:v>65.640000104904175</c:v>
                </c:pt>
                <c:pt idx="2937">
                  <c:v>65.670000076293945</c:v>
                </c:pt>
                <c:pt idx="2938">
                  <c:v>65.690000057220459</c:v>
                </c:pt>
                <c:pt idx="2939">
                  <c:v>65.710000038146973</c:v>
                </c:pt>
                <c:pt idx="2940">
                  <c:v>65.730000019073486</c:v>
                </c:pt>
                <c:pt idx="2941">
                  <c:v>65.760000228881836</c:v>
                </c:pt>
                <c:pt idx="2942">
                  <c:v>65.78000020980835</c:v>
                </c:pt>
                <c:pt idx="2943">
                  <c:v>65.800000190734863</c:v>
                </c:pt>
                <c:pt idx="2944">
                  <c:v>65.820000171661377</c:v>
                </c:pt>
                <c:pt idx="2945">
                  <c:v>65.850000143051147</c:v>
                </c:pt>
                <c:pt idx="2946">
                  <c:v>65.870000123977661</c:v>
                </c:pt>
                <c:pt idx="2947">
                  <c:v>65.890000104904175</c:v>
                </c:pt>
                <c:pt idx="2948">
                  <c:v>65.920000076293945</c:v>
                </c:pt>
                <c:pt idx="2949">
                  <c:v>65.940000057220459</c:v>
                </c:pt>
                <c:pt idx="2950">
                  <c:v>65.960000038146973</c:v>
                </c:pt>
                <c:pt idx="2951">
                  <c:v>65.990000009536743</c:v>
                </c:pt>
                <c:pt idx="2952">
                  <c:v>66.010000228881836</c:v>
                </c:pt>
                <c:pt idx="2953">
                  <c:v>66.03000020980835</c:v>
                </c:pt>
                <c:pt idx="2954">
                  <c:v>66.050000190734863</c:v>
                </c:pt>
                <c:pt idx="2955">
                  <c:v>66.070000171661377</c:v>
                </c:pt>
                <c:pt idx="2956">
                  <c:v>66.100000143051147</c:v>
                </c:pt>
                <c:pt idx="2957">
                  <c:v>66.120000123977661</c:v>
                </c:pt>
                <c:pt idx="2958">
                  <c:v>66.140000104904175</c:v>
                </c:pt>
                <c:pt idx="2959">
                  <c:v>66.170000076293945</c:v>
                </c:pt>
                <c:pt idx="2960">
                  <c:v>66.190000057220459</c:v>
                </c:pt>
                <c:pt idx="2961">
                  <c:v>66.210000038146973</c:v>
                </c:pt>
                <c:pt idx="2962">
                  <c:v>66.240000009536743</c:v>
                </c:pt>
                <c:pt idx="2963">
                  <c:v>66.260000228881836</c:v>
                </c:pt>
                <c:pt idx="2964">
                  <c:v>66.28000020980835</c:v>
                </c:pt>
                <c:pt idx="2965">
                  <c:v>66.300000190734863</c:v>
                </c:pt>
                <c:pt idx="2966">
                  <c:v>66.330000162124634</c:v>
                </c:pt>
                <c:pt idx="2967">
                  <c:v>66.350000143051147</c:v>
                </c:pt>
                <c:pt idx="2968">
                  <c:v>66.370000123977661</c:v>
                </c:pt>
                <c:pt idx="2969">
                  <c:v>66.400000095367432</c:v>
                </c:pt>
                <c:pt idx="2970">
                  <c:v>66.420000076293945</c:v>
                </c:pt>
                <c:pt idx="2971">
                  <c:v>66.440000057220459</c:v>
                </c:pt>
                <c:pt idx="2972">
                  <c:v>66.460000038146973</c:v>
                </c:pt>
                <c:pt idx="2973">
                  <c:v>66.490000009536743</c:v>
                </c:pt>
                <c:pt idx="2974">
                  <c:v>66.510000228881836</c:v>
                </c:pt>
                <c:pt idx="2975">
                  <c:v>66.53000020980835</c:v>
                </c:pt>
                <c:pt idx="2976">
                  <c:v>66.56000018119812</c:v>
                </c:pt>
                <c:pt idx="2977">
                  <c:v>66.580000162124634</c:v>
                </c:pt>
                <c:pt idx="2978">
                  <c:v>66.600000143051147</c:v>
                </c:pt>
                <c:pt idx="2979">
                  <c:v>66.630000114440918</c:v>
                </c:pt>
                <c:pt idx="2980">
                  <c:v>66.650000095367432</c:v>
                </c:pt>
                <c:pt idx="2981">
                  <c:v>66.670000076293945</c:v>
                </c:pt>
                <c:pt idx="2982">
                  <c:v>66.690000057220459</c:v>
                </c:pt>
                <c:pt idx="2983">
                  <c:v>66.720000028610229</c:v>
                </c:pt>
                <c:pt idx="2984">
                  <c:v>66.740000009536743</c:v>
                </c:pt>
                <c:pt idx="2985">
                  <c:v>66.760000228881836</c:v>
                </c:pt>
                <c:pt idx="2986">
                  <c:v>66.790000200271606</c:v>
                </c:pt>
                <c:pt idx="2987">
                  <c:v>66.81000018119812</c:v>
                </c:pt>
                <c:pt idx="2988">
                  <c:v>66.830000162124634</c:v>
                </c:pt>
                <c:pt idx="2989">
                  <c:v>66.850000143051147</c:v>
                </c:pt>
                <c:pt idx="2990">
                  <c:v>66.880000114440918</c:v>
                </c:pt>
                <c:pt idx="2991">
                  <c:v>66.900000095367432</c:v>
                </c:pt>
                <c:pt idx="2992">
                  <c:v>66.920000076293945</c:v>
                </c:pt>
                <c:pt idx="2993">
                  <c:v>66.950000047683716</c:v>
                </c:pt>
                <c:pt idx="2994">
                  <c:v>66.970000028610229</c:v>
                </c:pt>
                <c:pt idx="2995">
                  <c:v>66.990000009536743</c:v>
                </c:pt>
                <c:pt idx="2996">
                  <c:v>67.020000219345093</c:v>
                </c:pt>
                <c:pt idx="2997">
                  <c:v>67.040000200271606</c:v>
                </c:pt>
                <c:pt idx="2998">
                  <c:v>67.06000018119812</c:v>
                </c:pt>
                <c:pt idx="2999">
                  <c:v>67.080000162124634</c:v>
                </c:pt>
                <c:pt idx="3000">
                  <c:v>67.110000133514404</c:v>
                </c:pt>
                <c:pt idx="3001">
                  <c:v>67.130000114440918</c:v>
                </c:pt>
                <c:pt idx="3002">
                  <c:v>67.150000095367432</c:v>
                </c:pt>
                <c:pt idx="3003">
                  <c:v>67.180000066757202</c:v>
                </c:pt>
                <c:pt idx="3004">
                  <c:v>67.200000047683716</c:v>
                </c:pt>
                <c:pt idx="3005">
                  <c:v>67.220000028610229</c:v>
                </c:pt>
                <c:pt idx="3006">
                  <c:v>67.240000009536743</c:v>
                </c:pt>
                <c:pt idx="3007">
                  <c:v>67.270000219345093</c:v>
                </c:pt>
                <c:pt idx="3008">
                  <c:v>67.290000200271606</c:v>
                </c:pt>
                <c:pt idx="3009">
                  <c:v>67.31000018119812</c:v>
                </c:pt>
                <c:pt idx="3010">
                  <c:v>67.340000152587891</c:v>
                </c:pt>
                <c:pt idx="3011">
                  <c:v>67.360000133514404</c:v>
                </c:pt>
                <c:pt idx="3012">
                  <c:v>67.380000114440918</c:v>
                </c:pt>
                <c:pt idx="3013">
                  <c:v>67.410000085830688</c:v>
                </c:pt>
                <c:pt idx="3014">
                  <c:v>67.430000066757202</c:v>
                </c:pt>
                <c:pt idx="3015">
                  <c:v>67.450000047683716</c:v>
                </c:pt>
                <c:pt idx="3016">
                  <c:v>67.470000028610229</c:v>
                </c:pt>
                <c:pt idx="3017">
                  <c:v>67.5</c:v>
                </c:pt>
                <c:pt idx="3018">
                  <c:v>67.520000219345093</c:v>
                </c:pt>
                <c:pt idx="3019">
                  <c:v>67.540000200271606</c:v>
                </c:pt>
                <c:pt idx="3020">
                  <c:v>67.570000171661377</c:v>
                </c:pt>
                <c:pt idx="3021">
                  <c:v>67.590000152587891</c:v>
                </c:pt>
                <c:pt idx="3022">
                  <c:v>67.610000133514404</c:v>
                </c:pt>
                <c:pt idx="3023">
                  <c:v>67.630000114440918</c:v>
                </c:pt>
                <c:pt idx="3024">
                  <c:v>67.660000085830688</c:v>
                </c:pt>
                <c:pt idx="3025">
                  <c:v>67.680000066757202</c:v>
                </c:pt>
                <c:pt idx="3026">
                  <c:v>67.700000047683716</c:v>
                </c:pt>
                <c:pt idx="3027">
                  <c:v>67.730000019073486</c:v>
                </c:pt>
                <c:pt idx="3028">
                  <c:v>67.75</c:v>
                </c:pt>
                <c:pt idx="3029">
                  <c:v>67.770000219345093</c:v>
                </c:pt>
                <c:pt idx="3030">
                  <c:v>67.790000200271606</c:v>
                </c:pt>
                <c:pt idx="3031">
                  <c:v>67.820000171661377</c:v>
                </c:pt>
                <c:pt idx="3032">
                  <c:v>67.840000152587891</c:v>
                </c:pt>
                <c:pt idx="3033">
                  <c:v>67.860000133514404</c:v>
                </c:pt>
                <c:pt idx="3034">
                  <c:v>67.890000104904175</c:v>
                </c:pt>
                <c:pt idx="3035">
                  <c:v>67.910000085830688</c:v>
                </c:pt>
                <c:pt idx="3036">
                  <c:v>67.930000066757202</c:v>
                </c:pt>
                <c:pt idx="3037">
                  <c:v>67.950000047683716</c:v>
                </c:pt>
                <c:pt idx="3038">
                  <c:v>67.980000019073486</c:v>
                </c:pt>
                <c:pt idx="3039">
                  <c:v>68</c:v>
                </c:pt>
                <c:pt idx="3040">
                  <c:v>68.020000219345093</c:v>
                </c:pt>
                <c:pt idx="3041">
                  <c:v>68.050000190734863</c:v>
                </c:pt>
                <c:pt idx="3042">
                  <c:v>68.070000171661377</c:v>
                </c:pt>
                <c:pt idx="3043">
                  <c:v>68.090000152587891</c:v>
                </c:pt>
                <c:pt idx="3044">
                  <c:v>68.110000133514404</c:v>
                </c:pt>
                <c:pt idx="3045">
                  <c:v>68.130000114440918</c:v>
                </c:pt>
                <c:pt idx="3046">
                  <c:v>68.160000085830688</c:v>
                </c:pt>
                <c:pt idx="3047">
                  <c:v>68.180000066757202</c:v>
                </c:pt>
                <c:pt idx="3048">
                  <c:v>68.200000047683716</c:v>
                </c:pt>
                <c:pt idx="3049">
                  <c:v>68.230000019073486</c:v>
                </c:pt>
                <c:pt idx="3050">
                  <c:v>68.25</c:v>
                </c:pt>
                <c:pt idx="3051">
                  <c:v>68.270000219345093</c:v>
                </c:pt>
                <c:pt idx="3052">
                  <c:v>68.290000200271606</c:v>
                </c:pt>
                <c:pt idx="3053">
                  <c:v>68.320000171661377</c:v>
                </c:pt>
                <c:pt idx="3054">
                  <c:v>68.340000152587891</c:v>
                </c:pt>
                <c:pt idx="3055">
                  <c:v>68.360000133514404</c:v>
                </c:pt>
                <c:pt idx="3056">
                  <c:v>68.390000104904175</c:v>
                </c:pt>
                <c:pt idx="3057">
                  <c:v>68.410000085830688</c:v>
                </c:pt>
                <c:pt idx="3058">
                  <c:v>68.430000066757202</c:v>
                </c:pt>
                <c:pt idx="3059">
                  <c:v>68.460000038146973</c:v>
                </c:pt>
                <c:pt idx="3060">
                  <c:v>68.480000019073486</c:v>
                </c:pt>
                <c:pt idx="3061">
                  <c:v>68.5</c:v>
                </c:pt>
                <c:pt idx="3062">
                  <c:v>68.520000219345093</c:v>
                </c:pt>
                <c:pt idx="3063">
                  <c:v>68.550000190734863</c:v>
                </c:pt>
                <c:pt idx="3064">
                  <c:v>68.570000171661377</c:v>
                </c:pt>
                <c:pt idx="3065">
                  <c:v>68.590000152587891</c:v>
                </c:pt>
                <c:pt idx="3066">
                  <c:v>68.620000123977661</c:v>
                </c:pt>
                <c:pt idx="3067">
                  <c:v>68.640000104904175</c:v>
                </c:pt>
                <c:pt idx="3068">
                  <c:v>68.660000085830688</c:v>
                </c:pt>
                <c:pt idx="3069">
                  <c:v>68.680000066757202</c:v>
                </c:pt>
                <c:pt idx="3070">
                  <c:v>68.710000038146973</c:v>
                </c:pt>
                <c:pt idx="3071">
                  <c:v>68.730000019073486</c:v>
                </c:pt>
                <c:pt idx="3072">
                  <c:v>68.75</c:v>
                </c:pt>
                <c:pt idx="3073">
                  <c:v>68.78000020980835</c:v>
                </c:pt>
                <c:pt idx="3074">
                  <c:v>68.800000190734863</c:v>
                </c:pt>
                <c:pt idx="3075">
                  <c:v>68.820000171661377</c:v>
                </c:pt>
                <c:pt idx="3076">
                  <c:v>68.850000143051147</c:v>
                </c:pt>
                <c:pt idx="3077">
                  <c:v>68.870000123977661</c:v>
                </c:pt>
                <c:pt idx="3078">
                  <c:v>68.890000104904175</c:v>
                </c:pt>
                <c:pt idx="3079">
                  <c:v>68.910000085830688</c:v>
                </c:pt>
                <c:pt idx="3080">
                  <c:v>68.940000057220459</c:v>
                </c:pt>
                <c:pt idx="3081">
                  <c:v>68.960000038146973</c:v>
                </c:pt>
                <c:pt idx="3082">
                  <c:v>69.350000143051147</c:v>
                </c:pt>
                <c:pt idx="3083">
                  <c:v>69.360000133514404</c:v>
                </c:pt>
                <c:pt idx="3084">
                  <c:v>69.360000133514404</c:v>
                </c:pt>
                <c:pt idx="3085">
                  <c:v>69.360000133514404</c:v>
                </c:pt>
                <c:pt idx="3086">
                  <c:v>69.360000133514404</c:v>
                </c:pt>
                <c:pt idx="3087">
                  <c:v>69.360000133514404</c:v>
                </c:pt>
                <c:pt idx="3088">
                  <c:v>69.360000133514404</c:v>
                </c:pt>
                <c:pt idx="3089">
                  <c:v>69.360000133514404</c:v>
                </c:pt>
                <c:pt idx="3090">
                  <c:v>69.360000133514404</c:v>
                </c:pt>
                <c:pt idx="3091">
                  <c:v>69.360000133514404</c:v>
                </c:pt>
                <c:pt idx="3092">
                  <c:v>69.360000133514404</c:v>
                </c:pt>
                <c:pt idx="3093">
                  <c:v>69.360000133514404</c:v>
                </c:pt>
                <c:pt idx="3094">
                  <c:v>69.360000133514404</c:v>
                </c:pt>
                <c:pt idx="3095">
                  <c:v>69.360000133514404</c:v>
                </c:pt>
                <c:pt idx="3096">
                  <c:v>69.360000133514404</c:v>
                </c:pt>
                <c:pt idx="3097">
                  <c:v>69.360000133514404</c:v>
                </c:pt>
                <c:pt idx="3098">
                  <c:v>69.360000133514404</c:v>
                </c:pt>
                <c:pt idx="3099">
                  <c:v>69.370000123977661</c:v>
                </c:pt>
                <c:pt idx="3100">
                  <c:v>69.400000095367432</c:v>
                </c:pt>
                <c:pt idx="3101">
                  <c:v>69.420000076293945</c:v>
                </c:pt>
                <c:pt idx="3102">
                  <c:v>69.440000057220459</c:v>
                </c:pt>
                <c:pt idx="3103">
                  <c:v>69.460000038146973</c:v>
                </c:pt>
                <c:pt idx="3104">
                  <c:v>69.490000009536743</c:v>
                </c:pt>
                <c:pt idx="3105">
                  <c:v>69.510000228881836</c:v>
                </c:pt>
                <c:pt idx="3106">
                  <c:v>69.53000020980835</c:v>
                </c:pt>
                <c:pt idx="3107">
                  <c:v>69.56000018119812</c:v>
                </c:pt>
                <c:pt idx="3108">
                  <c:v>69.580000162124634</c:v>
                </c:pt>
                <c:pt idx="3109">
                  <c:v>69.600000143051147</c:v>
                </c:pt>
                <c:pt idx="3110">
                  <c:v>69.630000114440918</c:v>
                </c:pt>
                <c:pt idx="3111">
                  <c:v>69.650000095367432</c:v>
                </c:pt>
                <c:pt idx="3112">
                  <c:v>69.670000076293945</c:v>
                </c:pt>
                <c:pt idx="3113">
                  <c:v>69.690000057220459</c:v>
                </c:pt>
                <c:pt idx="3114">
                  <c:v>69.720000028610229</c:v>
                </c:pt>
                <c:pt idx="3115">
                  <c:v>69.740000009536743</c:v>
                </c:pt>
                <c:pt idx="3116">
                  <c:v>69.760000228881836</c:v>
                </c:pt>
                <c:pt idx="3117">
                  <c:v>69.790000200271606</c:v>
                </c:pt>
                <c:pt idx="3118">
                  <c:v>69.81000018119812</c:v>
                </c:pt>
                <c:pt idx="3119">
                  <c:v>69.830000162124634</c:v>
                </c:pt>
                <c:pt idx="3120">
                  <c:v>69.850000143051147</c:v>
                </c:pt>
                <c:pt idx="3121">
                  <c:v>69.880000114440918</c:v>
                </c:pt>
                <c:pt idx="3122">
                  <c:v>69.900000095367432</c:v>
                </c:pt>
                <c:pt idx="3123">
                  <c:v>69.920000076293945</c:v>
                </c:pt>
                <c:pt idx="3124">
                  <c:v>69.950000047683716</c:v>
                </c:pt>
                <c:pt idx="3125">
                  <c:v>69.970000028610229</c:v>
                </c:pt>
                <c:pt idx="3126">
                  <c:v>69.990000009536743</c:v>
                </c:pt>
                <c:pt idx="3127">
                  <c:v>70.010000228881836</c:v>
                </c:pt>
                <c:pt idx="3128">
                  <c:v>70.040000200271606</c:v>
                </c:pt>
                <c:pt idx="3129">
                  <c:v>70.06000018119812</c:v>
                </c:pt>
                <c:pt idx="3130">
                  <c:v>70.080000162124634</c:v>
                </c:pt>
                <c:pt idx="3131">
                  <c:v>70.100000143051147</c:v>
                </c:pt>
                <c:pt idx="3132">
                  <c:v>70.130000114440918</c:v>
                </c:pt>
                <c:pt idx="3133">
                  <c:v>70.150000095367432</c:v>
                </c:pt>
                <c:pt idx="3134">
                  <c:v>70.170000076293945</c:v>
                </c:pt>
                <c:pt idx="3135">
                  <c:v>70.190000057220459</c:v>
                </c:pt>
                <c:pt idx="3136">
                  <c:v>70.220000028610229</c:v>
                </c:pt>
                <c:pt idx="3137">
                  <c:v>70.240000009536743</c:v>
                </c:pt>
                <c:pt idx="3138">
                  <c:v>70.260000228881836</c:v>
                </c:pt>
                <c:pt idx="3139">
                  <c:v>70.290000200271606</c:v>
                </c:pt>
                <c:pt idx="3140">
                  <c:v>70.31000018119812</c:v>
                </c:pt>
                <c:pt idx="3141">
                  <c:v>70.330000162124634</c:v>
                </c:pt>
                <c:pt idx="3142">
                  <c:v>70.350000143051147</c:v>
                </c:pt>
                <c:pt idx="3143">
                  <c:v>70.380000114440918</c:v>
                </c:pt>
                <c:pt idx="3144">
                  <c:v>70.400000095367432</c:v>
                </c:pt>
                <c:pt idx="3145">
                  <c:v>70.420000076293945</c:v>
                </c:pt>
                <c:pt idx="3146">
                  <c:v>70.450000047683716</c:v>
                </c:pt>
                <c:pt idx="3147">
                  <c:v>70.470000028610229</c:v>
                </c:pt>
                <c:pt idx="3148">
                  <c:v>70.490000009536743</c:v>
                </c:pt>
                <c:pt idx="3149">
                  <c:v>70.520000219345093</c:v>
                </c:pt>
                <c:pt idx="3150">
                  <c:v>70.540000200271606</c:v>
                </c:pt>
                <c:pt idx="3151">
                  <c:v>70.56000018119812</c:v>
                </c:pt>
                <c:pt idx="3152">
                  <c:v>70.580000162124634</c:v>
                </c:pt>
                <c:pt idx="3153">
                  <c:v>70.610000133514404</c:v>
                </c:pt>
                <c:pt idx="3154">
                  <c:v>70.630000114440918</c:v>
                </c:pt>
                <c:pt idx="3155">
                  <c:v>70.650000095367432</c:v>
                </c:pt>
                <c:pt idx="3156">
                  <c:v>70.680000066757202</c:v>
                </c:pt>
                <c:pt idx="3157">
                  <c:v>70.700000047683716</c:v>
                </c:pt>
                <c:pt idx="3158">
                  <c:v>70.720000028610229</c:v>
                </c:pt>
                <c:pt idx="3159">
                  <c:v>70.740000009536743</c:v>
                </c:pt>
                <c:pt idx="3160">
                  <c:v>70.770000219345093</c:v>
                </c:pt>
                <c:pt idx="3161">
                  <c:v>70.790000200271606</c:v>
                </c:pt>
                <c:pt idx="3162">
                  <c:v>70.81000018119812</c:v>
                </c:pt>
                <c:pt idx="3163">
                  <c:v>70.840000152587891</c:v>
                </c:pt>
                <c:pt idx="3164">
                  <c:v>70.860000133514404</c:v>
                </c:pt>
                <c:pt idx="3165">
                  <c:v>70.880000114440918</c:v>
                </c:pt>
                <c:pt idx="3166">
                  <c:v>70.910000085830688</c:v>
                </c:pt>
                <c:pt idx="3167">
                  <c:v>70.930000066757202</c:v>
                </c:pt>
                <c:pt idx="3168">
                  <c:v>70.950000047683716</c:v>
                </c:pt>
                <c:pt idx="3169">
                  <c:v>70.970000028610229</c:v>
                </c:pt>
                <c:pt idx="3170">
                  <c:v>71</c:v>
                </c:pt>
                <c:pt idx="3171">
                  <c:v>71.020000219345093</c:v>
                </c:pt>
                <c:pt idx="3172">
                  <c:v>71.040000200271606</c:v>
                </c:pt>
                <c:pt idx="3173">
                  <c:v>71.070000171661377</c:v>
                </c:pt>
                <c:pt idx="3174">
                  <c:v>71.090000152587891</c:v>
                </c:pt>
                <c:pt idx="3175">
                  <c:v>71.110000133514404</c:v>
                </c:pt>
                <c:pt idx="3176">
                  <c:v>71.130000114440918</c:v>
                </c:pt>
                <c:pt idx="3177">
                  <c:v>71.160000085830688</c:v>
                </c:pt>
                <c:pt idx="3178">
                  <c:v>71.180000066757202</c:v>
                </c:pt>
                <c:pt idx="3179">
                  <c:v>71.200000047683716</c:v>
                </c:pt>
                <c:pt idx="3180">
                  <c:v>71.230000019073486</c:v>
                </c:pt>
                <c:pt idx="3181">
                  <c:v>71.25</c:v>
                </c:pt>
                <c:pt idx="3182">
                  <c:v>71.270000219345093</c:v>
                </c:pt>
                <c:pt idx="3183">
                  <c:v>71.300000190734863</c:v>
                </c:pt>
                <c:pt idx="3184">
                  <c:v>71.320000171661377</c:v>
                </c:pt>
                <c:pt idx="3185">
                  <c:v>71.340000152587891</c:v>
                </c:pt>
                <c:pt idx="3186">
                  <c:v>71.360000133514404</c:v>
                </c:pt>
                <c:pt idx="3187">
                  <c:v>71.390000104904175</c:v>
                </c:pt>
                <c:pt idx="3188">
                  <c:v>71.410000085830688</c:v>
                </c:pt>
                <c:pt idx="3189">
                  <c:v>71.430000066757202</c:v>
                </c:pt>
                <c:pt idx="3190">
                  <c:v>71.460000038146973</c:v>
                </c:pt>
                <c:pt idx="3191">
                  <c:v>71.480000019073486</c:v>
                </c:pt>
                <c:pt idx="3192">
                  <c:v>71.5</c:v>
                </c:pt>
                <c:pt idx="3193">
                  <c:v>71.520000219345093</c:v>
                </c:pt>
                <c:pt idx="3194">
                  <c:v>71.550000190734863</c:v>
                </c:pt>
                <c:pt idx="3195">
                  <c:v>71.570000171661377</c:v>
                </c:pt>
                <c:pt idx="3196">
                  <c:v>71.590000152587891</c:v>
                </c:pt>
                <c:pt idx="3197">
                  <c:v>71.620000123977661</c:v>
                </c:pt>
                <c:pt idx="3198">
                  <c:v>71.640000104904175</c:v>
                </c:pt>
                <c:pt idx="3199">
                  <c:v>71.660000085830688</c:v>
                </c:pt>
                <c:pt idx="3200">
                  <c:v>71.690000057220459</c:v>
                </c:pt>
                <c:pt idx="3201">
                  <c:v>71.710000038146973</c:v>
                </c:pt>
                <c:pt idx="3202">
                  <c:v>71.730000019073486</c:v>
                </c:pt>
                <c:pt idx="3203">
                  <c:v>71.75</c:v>
                </c:pt>
                <c:pt idx="3204">
                  <c:v>71.78000020980835</c:v>
                </c:pt>
                <c:pt idx="3205">
                  <c:v>71.800000190734863</c:v>
                </c:pt>
                <c:pt idx="3206">
                  <c:v>71.820000171661377</c:v>
                </c:pt>
                <c:pt idx="3207">
                  <c:v>71.850000143051147</c:v>
                </c:pt>
                <c:pt idx="3208">
                  <c:v>71.870000123977661</c:v>
                </c:pt>
                <c:pt idx="3209">
                  <c:v>71.890000104904175</c:v>
                </c:pt>
                <c:pt idx="3210">
                  <c:v>71.910000085830688</c:v>
                </c:pt>
                <c:pt idx="3211">
                  <c:v>71.940000057220459</c:v>
                </c:pt>
                <c:pt idx="3212">
                  <c:v>71.960000038146973</c:v>
                </c:pt>
                <c:pt idx="3213">
                  <c:v>71.980000019073486</c:v>
                </c:pt>
                <c:pt idx="3214">
                  <c:v>72</c:v>
                </c:pt>
                <c:pt idx="3215">
                  <c:v>72.03000020980835</c:v>
                </c:pt>
                <c:pt idx="3216">
                  <c:v>72.050000190734863</c:v>
                </c:pt>
                <c:pt idx="3217">
                  <c:v>72.070000171661377</c:v>
                </c:pt>
                <c:pt idx="3218">
                  <c:v>72.100000143051147</c:v>
                </c:pt>
                <c:pt idx="3219">
                  <c:v>72.120000123977661</c:v>
                </c:pt>
                <c:pt idx="3220">
                  <c:v>72.140000104904175</c:v>
                </c:pt>
                <c:pt idx="3221">
                  <c:v>72.160000085830688</c:v>
                </c:pt>
                <c:pt idx="3222">
                  <c:v>72.190000057220459</c:v>
                </c:pt>
                <c:pt idx="3223">
                  <c:v>72.210000038146973</c:v>
                </c:pt>
                <c:pt idx="3224">
                  <c:v>72.230000019073486</c:v>
                </c:pt>
                <c:pt idx="3225">
                  <c:v>72.25</c:v>
                </c:pt>
                <c:pt idx="3226">
                  <c:v>72.28000020980835</c:v>
                </c:pt>
                <c:pt idx="3227">
                  <c:v>72.300000190734863</c:v>
                </c:pt>
                <c:pt idx="3228">
                  <c:v>72.320000171661377</c:v>
                </c:pt>
                <c:pt idx="3229">
                  <c:v>72.350000143051147</c:v>
                </c:pt>
                <c:pt idx="3230">
                  <c:v>72.370000123977661</c:v>
                </c:pt>
                <c:pt idx="3231">
                  <c:v>72.390000104904175</c:v>
                </c:pt>
                <c:pt idx="3232">
                  <c:v>72.410000085830688</c:v>
                </c:pt>
                <c:pt idx="3233">
                  <c:v>72.440000057220459</c:v>
                </c:pt>
                <c:pt idx="3234">
                  <c:v>72.460000038146973</c:v>
                </c:pt>
                <c:pt idx="3235">
                  <c:v>72.480000019073486</c:v>
                </c:pt>
                <c:pt idx="3236">
                  <c:v>72.510000228881836</c:v>
                </c:pt>
                <c:pt idx="3237">
                  <c:v>72.53000020980835</c:v>
                </c:pt>
                <c:pt idx="3238">
                  <c:v>72.550000190734863</c:v>
                </c:pt>
                <c:pt idx="3239">
                  <c:v>72.580000162124634</c:v>
                </c:pt>
                <c:pt idx="3240">
                  <c:v>72.600000143051147</c:v>
                </c:pt>
                <c:pt idx="3241">
                  <c:v>72.620000123977661</c:v>
                </c:pt>
                <c:pt idx="3242">
                  <c:v>72.640000104904175</c:v>
                </c:pt>
                <c:pt idx="3243">
                  <c:v>72.670000076293945</c:v>
                </c:pt>
                <c:pt idx="3244">
                  <c:v>72.690000057220459</c:v>
                </c:pt>
                <c:pt idx="3245">
                  <c:v>72.710000038146973</c:v>
                </c:pt>
                <c:pt idx="3246">
                  <c:v>72.740000009536743</c:v>
                </c:pt>
                <c:pt idx="3247">
                  <c:v>72.760000228881836</c:v>
                </c:pt>
                <c:pt idx="3248">
                  <c:v>72.78000020980835</c:v>
                </c:pt>
                <c:pt idx="3249">
                  <c:v>72.800000190734863</c:v>
                </c:pt>
                <c:pt idx="3250">
                  <c:v>72.830000162124634</c:v>
                </c:pt>
                <c:pt idx="3251">
                  <c:v>72.850000143051147</c:v>
                </c:pt>
                <c:pt idx="3252">
                  <c:v>72.870000123977661</c:v>
                </c:pt>
                <c:pt idx="3253">
                  <c:v>72.900000095367432</c:v>
                </c:pt>
                <c:pt idx="3254">
                  <c:v>72.920000076293945</c:v>
                </c:pt>
                <c:pt idx="3255">
                  <c:v>72.940000057220459</c:v>
                </c:pt>
                <c:pt idx="3256">
                  <c:v>72.970000028610229</c:v>
                </c:pt>
                <c:pt idx="3257">
                  <c:v>72.990000009536743</c:v>
                </c:pt>
                <c:pt idx="3258">
                  <c:v>73.010000228881836</c:v>
                </c:pt>
                <c:pt idx="3259">
                  <c:v>73.03000020980835</c:v>
                </c:pt>
                <c:pt idx="3260">
                  <c:v>73.06000018119812</c:v>
                </c:pt>
                <c:pt idx="3261">
                  <c:v>73.080000162124634</c:v>
                </c:pt>
                <c:pt idx="3262">
                  <c:v>73.100000143051147</c:v>
                </c:pt>
                <c:pt idx="3263">
                  <c:v>73.130000114440918</c:v>
                </c:pt>
                <c:pt idx="3264">
                  <c:v>73.150000095367432</c:v>
                </c:pt>
                <c:pt idx="3265">
                  <c:v>73.170000076293945</c:v>
                </c:pt>
                <c:pt idx="3266">
                  <c:v>73.190000057220459</c:v>
                </c:pt>
                <c:pt idx="3267">
                  <c:v>73.220000028610229</c:v>
                </c:pt>
                <c:pt idx="3268">
                  <c:v>73.240000009536743</c:v>
                </c:pt>
                <c:pt idx="3269">
                  <c:v>73.260000228881836</c:v>
                </c:pt>
                <c:pt idx="3270">
                  <c:v>73.290000200271606</c:v>
                </c:pt>
                <c:pt idx="3271">
                  <c:v>73.31000018119812</c:v>
                </c:pt>
                <c:pt idx="3272">
                  <c:v>73.330000162124634</c:v>
                </c:pt>
                <c:pt idx="3273">
                  <c:v>73.360000133514404</c:v>
                </c:pt>
                <c:pt idx="3274">
                  <c:v>73.380000114440918</c:v>
                </c:pt>
                <c:pt idx="3275">
                  <c:v>73.400000095367432</c:v>
                </c:pt>
                <c:pt idx="3276">
                  <c:v>73.420000076293945</c:v>
                </c:pt>
                <c:pt idx="3277">
                  <c:v>73.450000047683716</c:v>
                </c:pt>
                <c:pt idx="3278">
                  <c:v>73.470000028610229</c:v>
                </c:pt>
                <c:pt idx="3279">
                  <c:v>73.490000009536743</c:v>
                </c:pt>
                <c:pt idx="3280">
                  <c:v>73.520000219345093</c:v>
                </c:pt>
                <c:pt idx="3281">
                  <c:v>73.540000200271606</c:v>
                </c:pt>
                <c:pt idx="3282">
                  <c:v>73.56000018119812</c:v>
                </c:pt>
                <c:pt idx="3283">
                  <c:v>73.580000162124634</c:v>
                </c:pt>
                <c:pt idx="3284">
                  <c:v>73.610000133514404</c:v>
                </c:pt>
                <c:pt idx="3285">
                  <c:v>73.630000114440918</c:v>
                </c:pt>
                <c:pt idx="3286">
                  <c:v>73.650000095367432</c:v>
                </c:pt>
                <c:pt idx="3287">
                  <c:v>73.680000066757202</c:v>
                </c:pt>
                <c:pt idx="3288">
                  <c:v>73.700000047683716</c:v>
                </c:pt>
                <c:pt idx="3289">
                  <c:v>73.720000028610229</c:v>
                </c:pt>
                <c:pt idx="3290">
                  <c:v>73.75</c:v>
                </c:pt>
                <c:pt idx="3291">
                  <c:v>73.770000219345093</c:v>
                </c:pt>
                <c:pt idx="3292">
                  <c:v>73.790000200271606</c:v>
                </c:pt>
                <c:pt idx="3293">
                  <c:v>73.81000018119812</c:v>
                </c:pt>
                <c:pt idx="3294">
                  <c:v>73.840000152587891</c:v>
                </c:pt>
                <c:pt idx="3295">
                  <c:v>73.860000133514404</c:v>
                </c:pt>
                <c:pt idx="3296">
                  <c:v>73.880000114440918</c:v>
                </c:pt>
                <c:pt idx="3297">
                  <c:v>73.910000085830688</c:v>
                </c:pt>
                <c:pt idx="3298">
                  <c:v>73.930000066757202</c:v>
                </c:pt>
                <c:pt idx="3299">
                  <c:v>73.950000047683716</c:v>
                </c:pt>
                <c:pt idx="3300">
                  <c:v>73.970000028610229</c:v>
                </c:pt>
                <c:pt idx="3301">
                  <c:v>74</c:v>
                </c:pt>
                <c:pt idx="3302">
                  <c:v>74.020000219345093</c:v>
                </c:pt>
                <c:pt idx="3303">
                  <c:v>74.040000200271606</c:v>
                </c:pt>
                <c:pt idx="3304">
                  <c:v>74.070000171661377</c:v>
                </c:pt>
                <c:pt idx="3305">
                  <c:v>74.090000152587891</c:v>
                </c:pt>
                <c:pt idx="3306">
                  <c:v>74.110000133514404</c:v>
                </c:pt>
                <c:pt idx="3307">
                  <c:v>74.130000114440918</c:v>
                </c:pt>
                <c:pt idx="3308">
                  <c:v>74.160000085830688</c:v>
                </c:pt>
                <c:pt idx="3309">
                  <c:v>74.180000066757202</c:v>
                </c:pt>
                <c:pt idx="3310">
                  <c:v>74.200000047683716</c:v>
                </c:pt>
                <c:pt idx="3311">
                  <c:v>74.220000028610229</c:v>
                </c:pt>
                <c:pt idx="3312">
                  <c:v>74.25</c:v>
                </c:pt>
                <c:pt idx="3313">
                  <c:v>74.270000219345093</c:v>
                </c:pt>
                <c:pt idx="3314">
                  <c:v>74.290000200271606</c:v>
                </c:pt>
                <c:pt idx="3315">
                  <c:v>74.31000018119812</c:v>
                </c:pt>
                <c:pt idx="3316">
                  <c:v>74.340000152587891</c:v>
                </c:pt>
                <c:pt idx="3317">
                  <c:v>74.360000133514404</c:v>
                </c:pt>
                <c:pt idx="3318">
                  <c:v>74.990000009536743</c:v>
                </c:pt>
                <c:pt idx="3319">
                  <c:v>74.990000009536743</c:v>
                </c:pt>
                <c:pt idx="3320">
                  <c:v>74.990000009536743</c:v>
                </c:pt>
                <c:pt idx="3321">
                  <c:v>74.990000009536743</c:v>
                </c:pt>
                <c:pt idx="3322">
                  <c:v>74.990000009536743</c:v>
                </c:pt>
                <c:pt idx="3323">
                  <c:v>74.990000009536743</c:v>
                </c:pt>
                <c:pt idx="3324">
                  <c:v>74.990000009536743</c:v>
                </c:pt>
                <c:pt idx="3325">
                  <c:v>74.990000009536743</c:v>
                </c:pt>
                <c:pt idx="3326">
                  <c:v>74.990000009536743</c:v>
                </c:pt>
                <c:pt idx="3327">
                  <c:v>74.990000009536743</c:v>
                </c:pt>
                <c:pt idx="3328">
                  <c:v>74.990000009536743</c:v>
                </c:pt>
                <c:pt idx="3329">
                  <c:v>74.990000009536743</c:v>
                </c:pt>
                <c:pt idx="3330">
                  <c:v>74.990000009536743</c:v>
                </c:pt>
                <c:pt idx="3331">
                  <c:v>74.990000009536743</c:v>
                </c:pt>
                <c:pt idx="3332">
                  <c:v>74.990000009536743</c:v>
                </c:pt>
                <c:pt idx="3333">
                  <c:v>74.990000009536743</c:v>
                </c:pt>
                <c:pt idx="3334">
                  <c:v>74.990000009536743</c:v>
                </c:pt>
                <c:pt idx="3335">
                  <c:v>74.990000009536743</c:v>
                </c:pt>
                <c:pt idx="3336">
                  <c:v>74.990000009536743</c:v>
                </c:pt>
                <c:pt idx="3337">
                  <c:v>74.990000009536743</c:v>
                </c:pt>
                <c:pt idx="3338">
                  <c:v>74.990000009536743</c:v>
                </c:pt>
                <c:pt idx="3339">
                  <c:v>74.990000009536743</c:v>
                </c:pt>
                <c:pt idx="3340">
                  <c:v>74.990000009536743</c:v>
                </c:pt>
                <c:pt idx="3341">
                  <c:v>74.990000009536743</c:v>
                </c:pt>
                <c:pt idx="3342">
                  <c:v>74.990000009536743</c:v>
                </c:pt>
                <c:pt idx="3343">
                  <c:v>74.990000009536743</c:v>
                </c:pt>
                <c:pt idx="3344">
                  <c:v>74.990000009536743</c:v>
                </c:pt>
                <c:pt idx="3345">
                  <c:v>75</c:v>
                </c:pt>
                <c:pt idx="3346">
                  <c:v>75.020000219345093</c:v>
                </c:pt>
                <c:pt idx="3347">
                  <c:v>75.050000190734863</c:v>
                </c:pt>
                <c:pt idx="3348">
                  <c:v>75.070000171661377</c:v>
                </c:pt>
                <c:pt idx="3349">
                  <c:v>75.090000152587891</c:v>
                </c:pt>
                <c:pt idx="3350">
                  <c:v>75.120000123977661</c:v>
                </c:pt>
                <c:pt idx="3351">
                  <c:v>75.140000104904175</c:v>
                </c:pt>
                <c:pt idx="3352">
                  <c:v>75.160000085830688</c:v>
                </c:pt>
                <c:pt idx="3353">
                  <c:v>75.190000057220459</c:v>
                </c:pt>
                <c:pt idx="3354">
                  <c:v>75.210000038146973</c:v>
                </c:pt>
                <c:pt idx="3355">
                  <c:v>75.230000019073486</c:v>
                </c:pt>
                <c:pt idx="3356">
                  <c:v>75.25</c:v>
                </c:pt>
                <c:pt idx="3357">
                  <c:v>75.28000020980835</c:v>
                </c:pt>
                <c:pt idx="3358">
                  <c:v>75.300000190734863</c:v>
                </c:pt>
                <c:pt idx="3359">
                  <c:v>75.320000171661377</c:v>
                </c:pt>
                <c:pt idx="3360">
                  <c:v>75.350000143051147</c:v>
                </c:pt>
                <c:pt idx="3361">
                  <c:v>75.370000123977661</c:v>
                </c:pt>
                <c:pt idx="3362">
                  <c:v>75.390000104904175</c:v>
                </c:pt>
                <c:pt idx="3363">
                  <c:v>75.410000085830688</c:v>
                </c:pt>
                <c:pt idx="3364">
                  <c:v>75.440000057220459</c:v>
                </c:pt>
                <c:pt idx="3365">
                  <c:v>75.460000038146973</c:v>
                </c:pt>
                <c:pt idx="3366">
                  <c:v>75.480000019073486</c:v>
                </c:pt>
                <c:pt idx="3367">
                  <c:v>75.510000228881836</c:v>
                </c:pt>
                <c:pt idx="3368">
                  <c:v>75.53000020980835</c:v>
                </c:pt>
                <c:pt idx="3369">
                  <c:v>75.550000190734863</c:v>
                </c:pt>
                <c:pt idx="3370">
                  <c:v>75.580000162124634</c:v>
                </c:pt>
                <c:pt idx="3371">
                  <c:v>75.600000143051147</c:v>
                </c:pt>
                <c:pt idx="3372">
                  <c:v>75.620000123977661</c:v>
                </c:pt>
                <c:pt idx="3373">
                  <c:v>75.640000104904175</c:v>
                </c:pt>
                <c:pt idx="3374">
                  <c:v>75.670000076293945</c:v>
                </c:pt>
                <c:pt idx="3375">
                  <c:v>75.690000057220459</c:v>
                </c:pt>
                <c:pt idx="3376">
                  <c:v>75.710000038146973</c:v>
                </c:pt>
                <c:pt idx="3377">
                  <c:v>75.740000009536743</c:v>
                </c:pt>
                <c:pt idx="3378">
                  <c:v>75.760000228881836</c:v>
                </c:pt>
                <c:pt idx="3379">
                  <c:v>75.78000020980835</c:v>
                </c:pt>
                <c:pt idx="3380">
                  <c:v>75.800000190734863</c:v>
                </c:pt>
                <c:pt idx="3381">
                  <c:v>75.830000162124634</c:v>
                </c:pt>
                <c:pt idx="3382">
                  <c:v>75.850000143051147</c:v>
                </c:pt>
                <c:pt idx="3383">
                  <c:v>75.870000123977661</c:v>
                </c:pt>
                <c:pt idx="3384">
                  <c:v>75.900000095367432</c:v>
                </c:pt>
                <c:pt idx="3385">
                  <c:v>75.920000076293945</c:v>
                </c:pt>
                <c:pt idx="3386">
                  <c:v>75.940000057220459</c:v>
                </c:pt>
                <c:pt idx="3387">
                  <c:v>75.970000028610229</c:v>
                </c:pt>
                <c:pt idx="3388">
                  <c:v>75.990000009536743</c:v>
                </c:pt>
                <c:pt idx="3389">
                  <c:v>76.010000228881836</c:v>
                </c:pt>
                <c:pt idx="3390">
                  <c:v>76.03000020980835</c:v>
                </c:pt>
                <c:pt idx="3391">
                  <c:v>76.06000018119812</c:v>
                </c:pt>
                <c:pt idx="3392">
                  <c:v>76.080000162124634</c:v>
                </c:pt>
                <c:pt idx="3393">
                  <c:v>76.100000143051147</c:v>
                </c:pt>
                <c:pt idx="3394">
                  <c:v>76.130000114440918</c:v>
                </c:pt>
                <c:pt idx="3395">
                  <c:v>76.150000095367432</c:v>
                </c:pt>
                <c:pt idx="3396">
                  <c:v>76.170000076293945</c:v>
                </c:pt>
                <c:pt idx="3397">
                  <c:v>76.190000057220459</c:v>
                </c:pt>
                <c:pt idx="3398">
                  <c:v>76.220000028610229</c:v>
                </c:pt>
                <c:pt idx="3399">
                  <c:v>76.240000009536743</c:v>
                </c:pt>
                <c:pt idx="3400">
                  <c:v>76.260000228881836</c:v>
                </c:pt>
                <c:pt idx="3401">
                  <c:v>76.28000020980835</c:v>
                </c:pt>
                <c:pt idx="3402">
                  <c:v>76.31000018119812</c:v>
                </c:pt>
                <c:pt idx="3403">
                  <c:v>76.330000162124634</c:v>
                </c:pt>
                <c:pt idx="3404">
                  <c:v>76.350000143051147</c:v>
                </c:pt>
                <c:pt idx="3405">
                  <c:v>76.370000123977661</c:v>
                </c:pt>
                <c:pt idx="3406">
                  <c:v>76.400000095367432</c:v>
                </c:pt>
                <c:pt idx="3407">
                  <c:v>76.420000076293945</c:v>
                </c:pt>
                <c:pt idx="3408">
                  <c:v>76.440000057220459</c:v>
                </c:pt>
                <c:pt idx="3409">
                  <c:v>76.470000028610229</c:v>
                </c:pt>
                <c:pt idx="3410">
                  <c:v>76.490000009536743</c:v>
                </c:pt>
                <c:pt idx="3411">
                  <c:v>76.510000228881836</c:v>
                </c:pt>
                <c:pt idx="3412">
                  <c:v>76.53000020980835</c:v>
                </c:pt>
                <c:pt idx="3413">
                  <c:v>76.56000018119812</c:v>
                </c:pt>
                <c:pt idx="3414">
                  <c:v>76.580000162124634</c:v>
                </c:pt>
                <c:pt idx="3415">
                  <c:v>76.600000143051147</c:v>
                </c:pt>
                <c:pt idx="3416">
                  <c:v>76.630000114440918</c:v>
                </c:pt>
                <c:pt idx="3417">
                  <c:v>76.650000095367432</c:v>
                </c:pt>
                <c:pt idx="3418">
                  <c:v>76.670000076293945</c:v>
                </c:pt>
                <c:pt idx="3419">
                  <c:v>76.690000057220459</c:v>
                </c:pt>
                <c:pt idx="3420">
                  <c:v>76.720000028610229</c:v>
                </c:pt>
                <c:pt idx="3421">
                  <c:v>76.740000009536743</c:v>
                </c:pt>
                <c:pt idx="3422">
                  <c:v>76.760000228881836</c:v>
                </c:pt>
                <c:pt idx="3423">
                  <c:v>76.790000200271606</c:v>
                </c:pt>
                <c:pt idx="3424">
                  <c:v>76.81000018119812</c:v>
                </c:pt>
                <c:pt idx="3425">
                  <c:v>76.830000162124634</c:v>
                </c:pt>
                <c:pt idx="3426">
                  <c:v>76.860000133514404</c:v>
                </c:pt>
                <c:pt idx="3427">
                  <c:v>76.880000114440918</c:v>
                </c:pt>
                <c:pt idx="3428">
                  <c:v>76.900000095367432</c:v>
                </c:pt>
                <c:pt idx="3429">
                  <c:v>76.920000076293945</c:v>
                </c:pt>
                <c:pt idx="3430">
                  <c:v>76.950000047683716</c:v>
                </c:pt>
                <c:pt idx="3431">
                  <c:v>76.970000028610229</c:v>
                </c:pt>
                <c:pt idx="3432">
                  <c:v>76.990000009536743</c:v>
                </c:pt>
                <c:pt idx="3433">
                  <c:v>77.020000219345093</c:v>
                </c:pt>
                <c:pt idx="3434">
                  <c:v>77.040000200271606</c:v>
                </c:pt>
                <c:pt idx="3435">
                  <c:v>77.06000018119812</c:v>
                </c:pt>
                <c:pt idx="3436">
                  <c:v>77.080000162124634</c:v>
                </c:pt>
                <c:pt idx="3437">
                  <c:v>77.110000133514404</c:v>
                </c:pt>
                <c:pt idx="3438">
                  <c:v>77.130000114440918</c:v>
                </c:pt>
                <c:pt idx="3439">
                  <c:v>77.150000095367432</c:v>
                </c:pt>
                <c:pt idx="3440">
                  <c:v>77.180000066757202</c:v>
                </c:pt>
                <c:pt idx="3441">
                  <c:v>77.200000047683716</c:v>
                </c:pt>
                <c:pt idx="3442">
                  <c:v>77.220000028610229</c:v>
                </c:pt>
                <c:pt idx="3443">
                  <c:v>77.25</c:v>
                </c:pt>
                <c:pt idx="3444">
                  <c:v>77.270000219345093</c:v>
                </c:pt>
                <c:pt idx="3445">
                  <c:v>77.290000200271606</c:v>
                </c:pt>
                <c:pt idx="3446">
                  <c:v>77.31000018119812</c:v>
                </c:pt>
                <c:pt idx="3447">
                  <c:v>77.340000152587891</c:v>
                </c:pt>
                <c:pt idx="3448">
                  <c:v>77.360000133514404</c:v>
                </c:pt>
                <c:pt idx="3449">
                  <c:v>77.380000114440918</c:v>
                </c:pt>
                <c:pt idx="3450">
                  <c:v>77.410000085830688</c:v>
                </c:pt>
                <c:pt idx="3451">
                  <c:v>77.430000066757202</c:v>
                </c:pt>
                <c:pt idx="3452">
                  <c:v>77.450000047683716</c:v>
                </c:pt>
                <c:pt idx="3453">
                  <c:v>77.470000028610229</c:v>
                </c:pt>
                <c:pt idx="3454">
                  <c:v>77.5</c:v>
                </c:pt>
                <c:pt idx="3455">
                  <c:v>77.520000219345093</c:v>
                </c:pt>
                <c:pt idx="3456">
                  <c:v>77.540000200271606</c:v>
                </c:pt>
                <c:pt idx="3457">
                  <c:v>77.570000171661377</c:v>
                </c:pt>
                <c:pt idx="3458">
                  <c:v>77.590000152587891</c:v>
                </c:pt>
                <c:pt idx="3459">
                  <c:v>77.610000133514404</c:v>
                </c:pt>
                <c:pt idx="3460">
                  <c:v>77.640000104904175</c:v>
                </c:pt>
                <c:pt idx="3461">
                  <c:v>77.660000085830688</c:v>
                </c:pt>
                <c:pt idx="3462">
                  <c:v>77.680000066757202</c:v>
                </c:pt>
                <c:pt idx="3463">
                  <c:v>77.700000047683716</c:v>
                </c:pt>
                <c:pt idx="3464">
                  <c:v>77.730000019073486</c:v>
                </c:pt>
                <c:pt idx="3465">
                  <c:v>77.75</c:v>
                </c:pt>
                <c:pt idx="3466">
                  <c:v>77.770000219345093</c:v>
                </c:pt>
                <c:pt idx="3467">
                  <c:v>77.800000190734863</c:v>
                </c:pt>
                <c:pt idx="3468">
                  <c:v>77.820000171661377</c:v>
                </c:pt>
                <c:pt idx="3469">
                  <c:v>77.840000152587891</c:v>
                </c:pt>
                <c:pt idx="3470">
                  <c:v>77.860000133514404</c:v>
                </c:pt>
                <c:pt idx="3471">
                  <c:v>77.890000104904175</c:v>
                </c:pt>
                <c:pt idx="3472">
                  <c:v>77.910000085830688</c:v>
                </c:pt>
                <c:pt idx="3473">
                  <c:v>77.930000066757202</c:v>
                </c:pt>
                <c:pt idx="3474">
                  <c:v>77.960000038146973</c:v>
                </c:pt>
                <c:pt idx="3475">
                  <c:v>77.980000019073486</c:v>
                </c:pt>
                <c:pt idx="3476">
                  <c:v>78</c:v>
                </c:pt>
                <c:pt idx="3477">
                  <c:v>78.03000020980835</c:v>
                </c:pt>
                <c:pt idx="3478">
                  <c:v>78.050000190734863</c:v>
                </c:pt>
                <c:pt idx="3479">
                  <c:v>78.070000171661377</c:v>
                </c:pt>
                <c:pt idx="3480">
                  <c:v>78.090000152587891</c:v>
                </c:pt>
                <c:pt idx="3481">
                  <c:v>78.120000123977661</c:v>
                </c:pt>
                <c:pt idx="3482">
                  <c:v>78.140000104904175</c:v>
                </c:pt>
                <c:pt idx="3483">
                  <c:v>78.160000085830688</c:v>
                </c:pt>
                <c:pt idx="3484">
                  <c:v>78.190000057220459</c:v>
                </c:pt>
                <c:pt idx="3485">
                  <c:v>78.210000038146973</c:v>
                </c:pt>
                <c:pt idx="3486">
                  <c:v>78.230000019073486</c:v>
                </c:pt>
                <c:pt idx="3487">
                  <c:v>78.25</c:v>
                </c:pt>
                <c:pt idx="3488">
                  <c:v>78.270000219345093</c:v>
                </c:pt>
                <c:pt idx="3489">
                  <c:v>78.300000190734863</c:v>
                </c:pt>
                <c:pt idx="3490">
                  <c:v>78.320000171661377</c:v>
                </c:pt>
                <c:pt idx="3491">
                  <c:v>78.340000152587891</c:v>
                </c:pt>
                <c:pt idx="3492">
                  <c:v>78.360000133514404</c:v>
                </c:pt>
                <c:pt idx="3493">
                  <c:v>78.390000104904175</c:v>
                </c:pt>
                <c:pt idx="3494">
                  <c:v>78.410000085830688</c:v>
                </c:pt>
                <c:pt idx="3495">
                  <c:v>78.430000066757202</c:v>
                </c:pt>
                <c:pt idx="3496">
                  <c:v>78.460000038146973</c:v>
                </c:pt>
                <c:pt idx="3497">
                  <c:v>78.480000019073486</c:v>
                </c:pt>
                <c:pt idx="3498">
                  <c:v>78.5</c:v>
                </c:pt>
                <c:pt idx="3499">
                  <c:v>78.520000219345093</c:v>
                </c:pt>
                <c:pt idx="3500">
                  <c:v>78.550000190734863</c:v>
                </c:pt>
                <c:pt idx="3501">
                  <c:v>78.570000171661377</c:v>
                </c:pt>
                <c:pt idx="3502">
                  <c:v>78.590000152587891</c:v>
                </c:pt>
                <c:pt idx="3503">
                  <c:v>78.620000123977661</c:v>
                </c:pt>
                <c:pt idx="3504">
                  <c:v>78.640000104904175</c:v>
                </c:pt>
                <c:pt idx="3505">
                  <c:v>78.660000085830688</c:v>
                </c:pt>
                <c:pt idx="3506">
                  <c:v>78.690000057220459</c:v>
                </c:pt>
                <c:pt idx="3507">
                  <c:v>78.710000038146973</c:v>
                </c:pt>
                <c:pt idx="3508">
                  <c:v>78.730000019073486</c:v>
                </c:pt>
                <c:pt idx="3509">
                  <c:v>78.75</c:v>
                </c:pt>
                <c:pt idx="3510">
                  <c:v>78.78000020980835</c:v>
                </c:pt>
                <c:pt idx="3511">
                  <c:v>78.800000190734863</c:v>
                </c:pt>
                <c:pt idx="3512">
                  <c:v>78.820000171661377</c:v>
                </c:pt>
                <c:pt idx="3513">
                  <c:v>78.850000143051147</c:v>
                </c:pt>
                <c:pt idx="3514">
                  <c:v>78.870000123977661</c:v>
                </c:pt>
                <c:pt idx="3515">
                  <c:v>78.890000104904175</c:v>
                </c:pt>
                <c:pt idx="3516">
                  <c:v>78.920000076293945</c:v>
                </c:pt>
                <c:pt idx="3517">
                  <c:v>78.940000057220459</c:v>
                </c:pt>
                <c:pt idx="3518">
                  <c:v>78.960000038146973</c:v>
                </c:pt>
                <c:pt idx="3519">
                  <c:v>78.980000019073486</c:v>
                </c:pt>
                <c:pt idx="3520">
                  <c:v>79.010000228881836</c:v>
                </c:pt>
                <c:pt idx="3521">
                  <c:v>79.03000020980835</c:v>
                </c:pt>
                <c:pt idx="3522">
                  <c:v>79.050000190734863</c:v>
                </c:pt>
                <c:pt idx="3523">
                  <c:v>79.080000162124634</c:v>
                </c:pt>
                <c:pt idx="3524">
                  <c:v>79.100000143051147</c:v>
                </c:pt>
                <c:pt idx="3525">
                  <c:v>79.120000123977661</c:v>
                </c:pt>
                <c:pt idx="3526">
                  <c:v>79.140000104904175</c:v>
                </c:pt>
                <c:pt idx="3527">
                  <c:v>79.170000076293945</c:v>
                </c:pt>
                <c:pt idx="3528">
                  <c:v>79.190000057220459</c:v>
                </c:pt>
                <c:pt idx="3529">
                  <c:v>79.210000038146973</c:v>
                </c:pt>
                <c:pt idx="3530">
                  <c:v>79.240000009536743</c:v>
                </c:pt>
                <c:pt idx="3531">
                  <c:v>79.260000228881836</c:v>
                </c:pt>
                <c:pt idx="3532">
                  <c:v>79.28000020980835</c:v>
                </c:pt>
                <c:pt idx="3533">
                  <c:v>79.31000018119812</c:v>
                </c:pt>
                <c:pt idx="3534">
                  <c:v>79.330000162124634</c:v>
                </c:pt>
                <c:pt idx="3535">
                  <c:v>79.350000143051147</c:v>
                </c:pt>
                <c:pt idx="3536">
                  <c:v>79.370000123977661</c:v>
                </c:pt>
                <c:pt idx="3537">
                  <c:v>79.400000095367432</c:v>
                </c:pt>
                <c:pt idx="3538">
                  <c:v>79.420000076293945</c:v>
                </c:pt>
                <c:pt idx="3539">
                  <c:v>79.440000057220459</c:v>
                </c:pt>
                <c:pt idx="3540">
                  <c:v>79.470000028610229</c:v>
                </c:pt>
                <c:pt idx="3541">
                  <c:v>79.490000009536743</c:v>
                </c:pt>
                <c:pt idx="3542">
                  <c:v>79.510000228881836</c:v>
                </c:pt>
                <c:pt idx="3543">
                  <c:v>79.53000020980835</c:v>
                </c:pt>
                <c:pt idx="3544">
                  <c:v>79.56000018119812</c:v>
                </c:pt>
                <c:pt idx="3545">
                  <c:v>79.580000162124634</c:v>
                </c:pt>
                <c:pt idx="3546">
                  <c:v>79.600000143051147</c:v>
                </c:pt>
                <c:pt idx="3547">
                  <c:v>79.630000114440918</c:v>
                </c:pt>
                <c:pt idx="3548">
                  <c:v>79.650000095367432</c:v>
                </c:pt>
                <c:pt idx="3549">
                  <c:v>79.670000076293945</c:v>
                </c:pt>
                <c:pt idx="3550">
                  <c:v>79.700000047683716</c:v>
                </c:pt>
                <c:pt idx="3551">
                  <c:v>79.720000028610229</c:v>
                </c:pt>
                <c:pt idx="3552">
                  <c:v>79.740000009536743</c:v>
                </c:pt>
                <c:pt idx="3553">
                  <c:v>79.760000228881836</c:v>
                </c:pt>
                <c:pt idx="3554">
                  <c:v>79.790000200271606</c:v>
                </c:pt>
                <c:pt idx="3555">
                  <c:v>79.81000018119812</c:v>
                </c:pt>
                <c:pt idx="3556">
                  <c:v>79.830000162124634</c:v>
                </c:pt>
                <c:pt idx="3557">
                  <c:v>79.860000133514404</c:v>
                </c:pt>
                <c:pt idx="3558">
                  <c:v>79.880000114440918</c:v>
                </c:pt>
                <c:pt idx="3559">
                  <c:v>79.900000095367432</c:v>
                </c:pt>
                <c:pt idx="3560">
                  <c:v>79.920000076293945</c:v>
                </c:pt>
                <c:pt idx="3561">
                  <c:v>79.950000047683716</c:v>
                </c:pt>
                <c:pt idx="3562">
                  <c:v>79.970000028610229</c:v>
                </c:pt>
                <c:pt idx="3563">
                  <c:v>79.990000009536743</c:v>
                </c:pt>
                <c:pt idx="3564">
                  <c:v>80.460000038146973</c:v>
                </c:pt>
                <c:pt idx="3565">
                  <c:v>80.460000038146973</c:v>
                </c:pt>
                <c:pt idx="3566">
                  <c:v>80.460000038146973</c:v>
                </c:pt>
                <c:pt idx="3567">
                  <c:v>80.460000038146973</c:v>
                </c:pt>
                <c:pt idx="3568">
                  <c:v>80.460000038146973</c:v>
                </c:pt>
                <c:pt idx="3569">
                  <c:v>80.460000038146973</c:v>
                </c:pt>
                <c:pt idx="3570">
                  <c:v>80.460000038146973</c:v>
                </c:pt>
                <c:pt idx="3571">
                  <c:v>80.460000038146973</c:v>
                </c:pt>
                <c:pt idx="3572">
                  <c:v>80.460000038146973</c:v>
                </c:pt>
                <c:pt idx="3573">
                  <c:v>80.460000038146973</c:v>
                </c:pt>
                <c:pt idx="3574">
                  <c:v>80.460000038146973</c:v>
                </c:pt>
                <c:pt idx="3575">
                  <c:v>80.460000038146973</c:v>
                </c:pt>
                <c:pt idx="3576">
                  <c:v>80.460000038146973</c:v>
                </c:pt>
                <c:pt idx="3577">
                  <c:v>80.460000038146973</c:v>
                </c:pt>
                <c:pt idx="3578">
                  <c:v>80.460000038146973</c:v>
                </c:pt>
                <c:pt idx="3579">
                  <c:v>80.460000038146973</c:v>
                </c:pt>
                <c:pt idx="3580">
                  <c:v>80.460000038146973</c:v>
                </c:pt>
                <c:pt idx="3581">
                  <c:v>80.460000038146973</c:v>
                </c:pt>
                <c:pt idx="3582">
                  <c:v>80.460000038146973</c:v>
                </c:pt>
                <c:pt idx="3583">
                  <c:v>80.460000038146973</c:v>
                </c:pt>
                <c:pt idx="3584">
                  <c:v>80.470000028610229</c:v>
                </c:pt>
                <c:pt idx="3585">
                  <c:v>80.490000009536743</c:v>
                </c:pt>
                <c:pt idx="3586">
                  <c:v>80.520000219345093</c:v>
                </c:pt>
                <c:pt idx="3587">
                  <c:v>80.540000200271606</c:v>
                </c:pt>
                <c:pt idx="3588">
                  <c:v>80.56000018119812</c:v>
                </c:pt>
                <c:pt idx="3589">
                  <c:v>80.580000162124634</c:v>
                </c:pt>
                <c:pt idx="3590">
                  <c:v>80.610000133514404</c:v>
                </c:pt>
                <c:pt idx="3591">
                  <c:v>80.630000114440918</c:v>
                </c:pt>
                <c:pt idx="3592">
                  <c:v>80.650000095367432</c:v>
                </c:pt>
                <c:pt idx="3593">
                  <c:v>80.680000066757202</c:v>
                </c:pt>
                <c:pt idx="3594">
                  <c:v>80.700000047683716</c:v>
                </c:pt>
                <c:pt idx="3595">
                  <c:v>80.720000028610229</c:v>
                </c:pt>
                <c:pt idx="3596">
                  <c:v>80.75</c:v>
                </c:pt>
                <c:pt idx="3597">
                  <c:v>80.770000219345093</c:v>
                </c:pt>
                <c:pt idx="3598">
                  <c:v>80.790000200271606</c:v>
                </c:pt>
                <c:pt idx="3599">
                  <c:v>80.81000018119812</c:v>
                </c:pt>
                <c:pt idx="3600">
                  <c:v>80.840000152587891</c:v>
                </c:pt>
                <c:pt idx="3601">
                  <c:v>80.860000133514404</c:v>
                </c:pt>
                <c:pt idx="3602">
                  <c:v>80.880000114440918</c:v>
                </c:pt>
                <c:pt idx="3603">
                  <c:v>80.910000085830688</c:v>
                </c:pt>
                <c:pt idx="3604">
                  <c:v>80.930000066757202</c:v>
                </c:pt>
                <c:pt idx="3605">
                  <c:v>80.950000047683716</c:v>
                </c:pt>
                <c:pt idx="3606">
                  <c:v>80.970000028610229</c:v>
                </c:pt>
                <c:pt idx="3607">
                  <c:v>81</c:v>
                </c:pt>
                <c:pt idx="3608">
                  <c:v>81.020000219345093</c:v>
                </c:pt>
                <c:pt idx="3609">
                  <c:v>81.040000200271606</c:v>
                </c:pt>
                <c:pt idx="3610">
                  <c:v>81.070000171661377</c:v>
                </c:pt>
                <c:pt idx="3611">
                  <c:v>81.090000152587891</c:v>
                </c:pt>
                <c:pt idx="3612">
                  <c:v>81.110000133514404</c:v>
                </c:pt>
                <c:pt idx="3613">
                  <c:v>81.140000104904175</c:v>
                </c:pt>
                <c:pt idx="3614">
                  <c:v>81.160000085830688</c:v>
                </c:pt>
                <c:pt idx="3615">
                  <c:v>81.180000066757202</c:v>
                </c:pt>
                <c:pt idx="3616">
                  <c:v>81.200000047683716</c:v>
                </c:pt>
                <c:pt idx="3617">
                  <c:v>81.230000019073486</c:v>
                </c:pt>
                <c:pt idx="3618">
                  <c:v>81.25</c:v>
                </c:pt>
                <c:pt idx="3619">
                  <c:v>81.270000219345093</c:v>
                </c:pt>
                <c:pt idx="3620">
                  <c:v>81.300000190734863</c:v>
                </c:pt>
                <c:pt idx="3621">
                  <c:v>81.320000171661377</c:v>
                </c:pt>
                <c:pt idx="3622">
                  <c:v>81.340000152587891</c:v>
                </c:pt>
                <c:pt idx="3623">
                  <c:v>81.360000133514404</c:v>
                </c:pt>
                <c:pt idx="3624">
                  <c:v>81.390000104904175</c:v>
                </c:pt>
                <c:pt idx="3625">
                  <c:v>81.410000085830688</c:v>
                </c:pt>
                <c:pt idx="3626">
                  <c:v>81.430000066757202</c:v>
                </c:pt>
                <c:pt idx="3627">
                  <c:v>81.460000038146973</c:v>
                </c:pt>
                <c:pt idx="3628">
                  <c:v>81.480000019073486</c:v>
                </c:pt>
                <c:pt idx="3629">
                  <c:v>81.5</c:v>
                </c:pt>
                <c:pt idx="3630">
                  <c:v>81.53000020980835</c:v>
                </c:pt>
                <c:pt idx="3631">
                  <c:v>81.550000190734863</c:v>
                </c:pt>
                <c:pt idx="3632">
                  <c:v>81.570000171661377</c:v>
                </c:pt>
                <c:pt idx="3633">
                  <c:v>81.590000152587891</c:v>
                </c:pt>
                <c:pt idx="3634">
                  <c:v>81.620000123977661</c:v>
                </c:pt>
                <c:pt idx="3635">
                  <c:v>81.640000104904175</c:v>
                </c:pt>
                <c:pt idx="3636">
                  <c:v>81.660000085830688</c:v>
                </c:pt>
                <c:pt idx="3637">
                  <c:v>81.690000057220459</c:v>
                </c:pt>
                <c:pt idx="3638">
                  <c:v>81.710000038146973</c:v>
                </c:pt>
                <c:pt idx="3639">
                  <c:v>81.730000019073486</c:v>
                </c:pt>
                <c:pt idx="3640">
                  <c:v>81.75</c:v>
                </c:pt>
                <c:pt idx="3641">
                  <c:v>81.78000020980835</c:v>
                </c:pt>
                <c:pt idx="3642">
                  <c:v>81.800000190734863</c:v>
                </c:pt>
                <c:pt idx="3643">
                  <c:v>81.820000171661377</c:v>
                </c:pt>
                <c:pt idx="3644">
                  <c:v>81.850000143051147</c:v>
                </c:pt>
                <c:pt idx="3645">
                  <c:v>81.870000123977661</c:v>
                </c:pt>
                <c:pt idx="3646">
                  <c:v>81.890000104904175</c:v>
                </c:pt>
                <c:pt idx="3647">
                  <c:v>81.920000076293945</c:v>
                </c:pt>
                <c:pt idx="3648">
                  <c:v>81.940000057220459</c:v>
                </c:pt>
                <c:pt idx="3649">
                  <c:v>81.960000038146973</c:v>
                </c:pt>
                <c:pt idx="3650">
                  <c:v>81.980000019073486</c:v>
                </c:pt>
                <c:pt idx="3651">
                  <c:v>82.010000228881836</c:v>
                </c:pt>
                <c:pt idx="3652">
                  <c:v>82.03000020980835</c:v>
                </c:pt>
                <c:pt idx="3653">
                  <c:v>82.050000190734863</c:v>
                </c:pt>
                <c:pt idx="3654">
                  <c:v>82.080000162124634</c:v>
                </c:pt>
                <c:pt idx="3655">
                  <c:v>82.100000143051147</c:v>
                </c:pt>
                <c:pt idx="3656">
                  <c:v>82.120000123977661</c:v>
                </c:pt>
                <c:pt idx="3657">
                  <c:v>82.140000104904175</c:v>
                </c:pt>
                <c:pt idx="3658">
                  <c:v>82.170000076293945</c:v>
                </c:pt>
                <c:pt idx="3659">
                  <c:v>82.190000057220459</c:v>
                </c:pt>
                <c:pt idx="3660">
                  <c:v>82.210000038146973</c:v>
                </c:pt>
                <c:pt idx="3661">
                  <c:v>82.240000009536743</c:v>
                </c:pt>
                <c:pt idx="3662">
                  <c:v>82.260000228881836</c:v>
                </c:pt>
                <c:pt idx="3663">
                  <c:v>82.28000020980835</c:v>
                </c:pt>
                <c:pt idx="3664">
                  <c:v>82.31000018119812</c:v>
                </c:pt>
                <c:pt idx="3665">
                  <c:v>82.330000162124634</c:v>
                </c:pt>
                <c:pt idx="3666">
                  <c:v>82.350000143051147</c:v>
                </c:pt>
                <c:pt idx="3667">
                  <c:v>82.370000123977661</c:v>
                </c:pt>
                <c:pt idx="3668">
                  <c:v>82.400000095367432</c:v>
                </c:pt>
                <c:pt idx="3669">
                  <c:v>82.420000076293945</c:v>
                </c:pt>
                <c:pt idx="3670">
                  <c:v>82.440000057220459</c:v>
                </c:pt>
                <c:pt idx="3671">
                  <c:v>82.460000038146973</c:v>
                </c:pt>
                <c:pt idx="3672">
                  <c:v>82.490000009536743</c:v>
                </c:pt>
                <c:pt idx="3673">
                  <c:v>82.510000228881836</c:v>
                </c:pt>
                <c:pt idx="3674">
                  <c:v>82.53000020980835</c:v>
                </c:pt>
                <c:pt idx="3675">
                  <c:v>82.550000190734863</c:v>
                </c:pt>
                <c:pt idx="3676">
                  <c:v>82.580000162124634</c:v>
                </c:pt>
                <c:pt idx="3677">
                  <c:v>82.600000143051147</c:v>
                </c:pt>
                <c:pt idx="3678">
                  <c:v>82.620000123977661</c:v>
                </c:pt>
                <c:pt idx="3679">
                  <c:v>82.650000095367432</c:v>
                </c:pt>
                <c:pt idx="3680">
                  <c:v>82.670000076293945</c:v>
                </c:pt>
                <c:pt idx="3681">
                  <c:v>82.690000057220459</c:v>
                </c:pt>
                <c:pt idx="3682">
                  <c:v>82.710000038146973</c:v>
                </c:pt>
                <c:pt idx="3683">
                  <c:v>82.740000009536743</c:v>
                </c:pt>
                <c:pt idx="3684">
                  <c:v>82.760000228881836</c:v>
                </c:pt>
                <c:pt idx="3685">
                  <c:v>82.78000020980835</c:v>
                </c:pt>
                <c:pt idx="3686">
                  <c:v>82.81000018119812</c:v>
                </c:pt>
                <c:pt idx="3687">
                  <c:v>82.830000162124634</c:v>
                </c:pt>
                <c:pt idx="3688">
                  <c:v>82.850000143051147</c:v>
                </c:pt>
                <c:pt idx="3689">
                  <c:v>82.870000123977661</c:v>
                </c:pt>
                <c:pt idx="3690">
                  <c:v>82.900000095367432</c:v>
                </c:pt>
                <c:pt idx="3691">
                  <c:v>82.920000076293945</c:v>
                </c:pt>
                <c:pt idx="3692">
                  <c:v>82.940000057220459</c:v>
                </c:pt>
                <c:pt idx="3693">
                  <c:v>82.970000028610229</c:v>
                </c:pt>
                <c:pt idx="3694">
                  <c:v>82.990000009536743</c:v>
                </c:pt>
                <c:pt idx="3695">
                  <c:v>83.010000228881836</c:v>
                </c:pt>
                <c:pt idx="3696">
                  <c:v>83.03000020980835</c:v>
                </c:pt>
                <c:pt idx="3697">
                  <c:v>83.06000018119812</c:v>
                </c:pt>
                <c:pt idx="3698">
                  <c:v>83.080000162124634</c:v>
                </c:pt>
                <c:pt idx="3699">
                  <c:v>83.100000143051147</c:v>
                </c:pt>
                <c:pt idx="3700">
                  <c:v>83.130000114440918</c:v>
                </c:pt>
                <c:pt idx="3701">
                  <c:v>83.150000095367432</c:v>
                </c:pt>
                <c:pt idx="3702">
                  <c:v>83.170000076293945</c:v>
                </c:pt>
                <c:pt idx="3703">
                  <c:v>83.200000047683716</c:v>
                </c:pt>
                <c:pt idx="3704">
                  <c:v>83.220000028610229</c:v>
                </c:pt>
                <c:pt idx="3705">
                  <c:v>83.240000009536743</c:v>
                </c:pt>
                <c:pt idx="3706">
                  <c:v>83.260000228881836</c:v>
                </c:pt>
                <c:pt idx="3707">
                  <c:v>83.290000200271606</c:v>
                </c:pt>
                <c:pt idx="3708">
                  <c:v>83.31000018119812</c:v>
                </c:pt>
                <c:pt idx="3709">
                  <c:v>83.330000162124634</c:v>
                </c:pt>
                <c:pt idx="3710">
                  <c:v>83.360000133514404</c:v>
                </c:pt>
                <c:pt idx="3711">
                  <c:v>83.380000114440918</c:v>
                </c:pt>
                <c:pt idx="3712">
                  <c:v>83.400000095367432</c:v>
                </c:pt>
                <c:pt idx="3713">
                  <c:v>83.420000076293945</c:v>
                </c:pt>
                <c:pt idx="3714">
                  <c:v>83.450000047683716</c:v>
                </c:pt>
                <c:pt idx="3715">
                  <c:v>83.470000028610229</c:v>
                </c:pt>
                <c:pt idx="3716">
                  <c:v>83.490000009536743</c:v>
                </c:pt>
                <c:pt idx="3717">
                  <c:v>83.520000219345093</c:v>
                </c:pt>
                <c:pt idx="3718">
                  <c:v>83.540000200271606</c:v>
                </c:pt>
                <c:pt idx="3719">
                  <c:v>83.56000018119812</c:v>
                </c:pt>
                <c:pt idx="3720">
                  <c:v>83.590000152587891</c:v>
                </c:pt>
                <c:pt idx="3721">
                  <c:v>83.610000133514404</c:v>
                </c:pt>
                <c:pt idx="3722">
                  <c:v>83.630000114440918</c:v>
                </c:pt>
                <c:pt idx="3723">
                  <c:v>83.650000095367432</c:v>
                </c:pt>
                <c:pt idx="3724">
                  <c:v>83.680000066757202</c:v>
                </c:pt>
                <c:pt idx="3725">
                  <c:v>83.700000047683716</c:v>
                </c:pt>
                <c:pt idx="3726">
                  <c:v>83.720000028610229</c:v>
                </c:pt>
                <c:pt idx="3727">
                  <c:v>83.75</c:v>
                </c:pt>
                <c:pt idx="3728">
                  <c:v>83.770000219345093</c:v>
                </c:pt>
                <c:pt idx="3729">
                  <c:v>83.790000200271606</c:v>
                </c:pt>
                <c:pt idx="3730">
                  <c:v>83.81000018119812</c:v>
                </c:pt>
                <c:pt idx="3731">
                  <c:v>83.840000152587891</c:v>
                </c:pt>
                <c:pt idx="3732">
                  <c:v>83.860000133514404</c:v>
                </c:pt>
                <c:pt idx="3733">
                  <c:v>83.880000114440918</c:v>
                </c:pt>
                <c:pt idx="3734">
                  <c:v>83.910000085830688</c:v>
                </c:pt>
                <c:pt idx="3735">
                  <c:v>83.930000066757202</c:v>
                </c:pt>
                <c:pt idx="3736">
                  <c:v>83.950000047683716</c:v>
                </c:pt>
                <c:pt idx="3737">
                  <c:v>83.980000019073486</c:v>
                </c:pt>
                <c:pt idx="3738">
                  <c:v>84</c:v>
                </c:pt>
                <c:pt idx="3739">
                  <c:v>84.020000219345093</c:v>
                </c:pt>
                <c:pt idx="3740">
                  <c:v>84.040000200271606</c:v>
                </c:pt>
                <c:pt idx="3741">
                  <c:v>84.070000171661377</c:v>
                </c:pt>
                <c:pt idx="3742">
                  <c:v>84.090000152587891</c:v>
                </c:pt>
                <c:pt idx="3743">
                  <c:v>84.110000133514404</c:v>
                </c:pt>
                <c:pt idx="3744">
                  <c:v>84.140000104904175</c:v>
                </c:pt>
                <c:pt idx="3745">
                  <c:v>84.160000085830688</c:v>
                </c:pt>
                <c:pt idx="3746">
                  <c:v>84.180000066757202</c:v>
                </c:pt>
                <c:pt idx="3747">
                  <c:v>84.200000047683716</c:v>
                </c:pt>
                <c:pt idx="3748">
                  <c:v>84.230000019073486</c:v>
                </c:pt>
                <c:pt idx="3749">
                  <c:v>84.25</c:v>
                </c:pt>
                <c:pt idx="3750">
                  <c:v>84.270000219345093</c:v>
                </c:pt>
                <c:pt idx="3751">
                  <c:v>84.300000190734863</c:v>
                </c:pt>
                <c:pt idx="3752">
                  <c:v>84.320000171661377</c:v>
                </c:pt>
                <c:pt idx="3753">
                  <c:v>84.340000152587891</c:v>
                </c:pt>
                <c:pt idx="3754">
                  <c:v>84.370000123977661</c:v>
                </c:pt>
                <c:pt idx="3755">
                  <c:v>84.390000104904175</c:v>
                </c:pt>
                <c:pt idx="3756">
                  <c:v>84.410000085830688</c:v>
                </c:pt>
                <c:pt idx="3757">
                  <c:v>84.430000066757202</c:v>
                </c:pt>
                <c:pt idx="3758">
                  <c:v>84.460000038146973</c:v>
                </c:pt>
                <c:pt idx="3759">
                  <c:v>84.480000019073486</c:v>
                </c:pt>
                <c:pt idx="3760">
                  <c:v>84.5</c:v>
                </c:pt>
                <c:pt idx="3761">
                  <c:v>84.520000219345093</c:v>
                </c:pt>
                <c:pt idx="3762">
                  <c:v>84.550000190734863</c:v>
                </c:pt>
                <c:pt idx="3763">
                  <c:v>84.570000171661377</c:v>
                </c:pt>
                <c:pt idx="3764">
                  <c:v>84.590000152587891</c:v>
                </c:pt>
                <c:pt idx="3765">
                  <c:v>84.610000133514404</c:v>
                </c:pt>
                <c:pt idx="3766">
                  <c:v>84.640000104904175</c:v>
                </c:pt>
                <c:pt idx="3767">
                  <c:v>84.660000085830688</c:v>
                </c:pt>
                <c:pt idx="3768">
                  <c:v>84.680000066757202</c:v>
                </c:pt>
                <c:pt idx="3769">
                  <c:v>84.700000047683716</c:v>
                </c:pt>
                <c:pt idx="3770">
                  <c:v>84.730000019073486</c:v>
                </c:pt>
                <c:pt idx="3771">
                  <c:v>84.75</c:v>
                </c:pt>
                <c:pt idx="3772">
                  <c:v>84.770000219345093</c:v>
                </c:pt>
                <c:pt idx="3773">
                  <c:v>84.800000190734863</c:v>
                </c:pt>
                <c:pt idx="3774">
                  <c:v>84.820000171661377</c:v>
                </c:pt>
                <c:pt idx="3775">
                  <c:v>84.840000152587891</c:v>
                </c:pt>
                <c:pt idx="3776">
                  <c:v>84.860000133514404</c:v>
                </c:pt>
                <c:pt idx="3777">
                  <c:v>84.890000104904175</c:v>
                </c:pt>
                <c:pt idx="3778">
                  <c:v>84.910000085830688</c:v>
                </c:pt>
                <c:pt idx="3779">
                  <c:v>84.930000066757202</c:v>
                </c:pt>
                <c:pt idx="3780">
                  <c:v>84.960000038146973</c:v>
                </c:pt>
                <c:pt idx="3781">
                  <c:v>84.980000019073486</c:v>
                </c:pt>
                <c:pt idx="3782">
                  <c:v>85</c:v>
                </c:pt>
                <c:pt idx="3783">
                  <c:v>85.03000020980835</c:v>
                </c:pt>
                <c:pt idx="3784">
                  <c:v>85.050000190734863</c:v>
                </c:pt>
                <c:pt idx="3785">
                  <c:v>85.070000171661377</c:v>
                </c:pt>
                <c:pt idx="3786">
                  <c:v>85.090000152587891</c:v>
                </c:pt>
                <c:pt idx="3787">
                  <c:v>85.120000123977661</c:v>
                </c:pt>
                <c:pt idx="3788">
                  <c:v>85.140000104904175</c:v>
                </c:pt>
                <c:pt idx="3789">
                  <c:v>85.160000085830688</c:v>
                </c:pt>
                <c:pt idx="3790">
                  <c:v>85.190000057220459</c:v>
                </c:pt>
                <c:pt idx="3791">
                  <c:v>85.210000038146973</c:v>
                </c:pt>
                <c:pt idx="3792">
                  <c:v>85.230000019073486</c:v>
                </c:pt>
                <c:pt idx="3793">
                  <c:v>85.25</c:v>
                </c:pt>
                <c:pt idx="3794">
                  <c:v>85.28000020980835</c:v>
                </c:pt>
                <c:pt idx="3795">
                  <c:v>85.300000190734863</c:v>
                </c:pt>
                <c:pt idx="3796">
                  <c:v>85.320000171661377</c:v>
                </c:pt>
                <c:pt idx="3797">
                  <c:v>85.350000143051147</c:v>
                </c:pt>
                <c:pt idx="3798">
                  <c:v>85.370000123977661</c:v>
                </c:pt>
                <c:pt idx="3799">
                  <c:v>85.390000104904175</c:v>
                </c:pt>
                <c:pt idx="3800">
                  <c:v>85.420000076293945</c:v>
                </c:pt>
                <c:pt idx="3801">
                  <c:v>85.440000057220459</c:v>
                </c:pt>
                <c:pt idx="3802">
                  <c:v>85.460000038146973</c:v>
                </c:pt>
                <c:pt idx="3803">
                  <c:v>85.930000066757202</c:v>
                </c:pt>
                <c:pt idx="3804">
                  <c:v>85.930000066757202</c:v>
                </c:pt>
                <c:pt idx="3805">
                  <c:v>85.930000066757202</c:v>
                </c:pt>
                <c:pt idx="3806">
                  <c:v>85.930000066757202</c:v>
                </c:pt>
                <c:pt idx="3807">
                  <c:v>85.930000066757202</c:v>
                </c:pt>
                <c:pt idx="3808">
                  <c:v>85.930000066757202</c:v>
                </c:pt>
                <c:pt idx="3809">
                  <c:v>85.930000066757202</c:v>
                </c:pt>
                <c:pt idx="3810">
                  <c:v>85.930000066757202</c:v>
                </c:pt>
                <c:pt idx="3811">
                  <c:v>85.930000066757202</c:v>
                </c:pt>
                <c:pt idx="3812">
                  <c:v>85.930000066757202</c:v>
                </c:pt>
                <c:pt idx="3813">
                  <c:v>85.930000066757202</c:v>
                </c:pt>
                <c:pt idx="3814">
                  <c:v>85.930000066757202</c:v>
                </c:pt>
                <c:pt idx="3815">
                  <c:v>85.930000066757202</c:v>
                </c:pt>
                <c:pt idx="3816">
                  <c:v>85.930000066757202</c:v>
                </c:pt>
                <c:pt idx="3817">
                  <c:v>85.930000066757202</c:v>
                </c:pt>
                <c:pt idx="3818">
                  <c:v>85.930000066757202</c:v>
                </c:pt>
                <c:pt idx="3819">
                  <c:v>85.940000057220459</c:v>
                </c:pt>
                <c:pt idx="3820">
                  <c:v>85.940000057220459</c:v>
                </c:pt>
                <c:pt idx="3821">
                  <c:v>85.940000057220459</c:v>
                </c:pt>
                <c:pt idx="3822">
                  <c:v>85.940000057220459</c:v>
                </c:pt>
                <c:pt idx="3823">
                  <c:v>85.940000057220459</c:v>
                </c:pt>
                <c:pt idx="3824">
                  <c:v>85.970000028610229</c:v>
                </c:pt>
                <c:pt idx="3825">
                  <c:v>85.990000009536743</c:v>
                </c:pt>
                <c:pt idx="3826">
                  <c:v>86.010000228881836</c:v>
                </c:pt>
                <c:pt idx="3827">
                  <c:v>86.03000020980835</c:v>
                </c:pt>
                <c:pt idx="3828">
                  <c:v>86.06000018119812</c:v>
                </c:pt>
                <c:pt idx="3829">
                  <c:v>86.080000162124634</c:v>
                </c:pt>
                <c:pt idx="3830">
                  <c:v>86.100000143051147</c:v>
                </c:pt>
                <c:pt idx="3831">
                  <c:v>86.130000114440918</c:v>
                </c:pt>
                <c:pt idx="3832">
                  <c:v>86.150000095367432</c:v>
                </c:pt>
                <c:pt idx="3833">
                  <c:v>86.170000076293945</c:v>
                </c:pt>
                <c:pt idx="3834">
                  <c:v>86.200000047683716</c:v>
                </c:pt>
                <c:pt idx="3835">
                  <c:v>86.220000028610229</c:v>
                </c:pt>
                <c:pt idx="3836">
                  <c:v>86.240000009536743</c:v>
                </c:pt>
                <c:pt idx="3837">
                  <c:v>86.260000228881836</c:v>
                </c:pt>
                <c:pt idx="3838">
                  <c:v>86.290000200271606</c:v>
                </c:pt>
                <c:pt idx="3839">
                  <c:v>86.31000018119812</c:v>
                </c:pt>
                <c:pt idx="3840">
                  <c:v>86.330000162124634</c:v>
                </c:pt>
                <c:pt idx="3841">
                  <c:v>86.360000133514404</c:v>
                </c:pt>
                <c:pt idx="3842">
                  <c:v>86.380000114440918</c:v>
                </c:pt>
                <c:pt idx="3843">
                  <c:v>86.400000095367432</c:v>
                </c:pt>
                <c:pt idx="3844">
                  <c:v>86.420000076293945</c:v>
                </c:pt>
                <c:pt idx="3845">
                  <c:v>86.450000047683716</c:v>
                </c:pt>
                <c:pt idx="3846">
                  <c:v>86.470000028610229</c:v>
                </c:pt>
                <c:pt idx="3847">
                  <c:v>86.490000009536743</c:v>
                </c:pt>
                <c:pt idx="3848">
                  <c:v>86.510000228881836</c:v>
                </c:pt>
                <c:pt idx="3849">
                  <c:v>86.540000200271606</c:v>
                </c:pt>
                <c:pt idx="3850">
                  <c:v>86.56000018119812</c:v>
                </c:pt>
                <c:pt idx="3851">
                  <c:v>86.580000162124634</c:v>
                </c:pt>
                <c:pt idx="3852">
                  <c:v>86.610000133514404</c:v>
                </c:pt>
                <c:pt idx="3853">
                  <c:v>86.630000114440918</c:v>
                </c:pt>
                <c:pt idx="3854">
                  <c:v>86.650000095367432</c:v>
                </c:pt>
                <c:pt idx="3855">
                  <c:v>86.670000076293945</c:v>
                </c:pt>
                <c:pt idx="3856">
                  <c:v>86.700000047683716</c:v>
                </c:pt>
                <c:pt idx="3857">
                  <c:v>86.720000028610229</c:v>
                </c:pt>
                <c:pt idx="3858">
                  <c:v>86.740000009536743</c:v>
                </c:pt>
                <c:pt idx="3859">
                  <c:v>86.760000228881836</c:v>
                </c:pt>
                <c:pt idx="3860">
                  <c:v>86.790000200271606</c:v>
                </c:pt>
                <c:pt idx="3861">
                  <c:v>86.81000018119812</c:v>
                </c:pt>
                <c:pt idx="3862">
                  <c:v>86.830000162124634</c:v>
                </c:pt>
                <c:pt idx="3863">
                  <c:v>86.860000133514404</c:v>
                </c:pt>
                <c:pt idx="3864">
                  <c:v>86.880000114440918</c:v>
                </c:pt>
                <c:pt idx="3865">
                  <c:v>86.900000095367432</c:v>
                </c:pt>
                <c:pt idx="3866">
                  <c:v>86.920000076293945</c:v>
                </c:pt>
                <c:pt idx="3867">
                  <c:v>86.950000047683716</c:v>
                </c:pt>
                <c:pt idx="3868">
                  <c:v>86.970000028610229</c:v>
                </c:pt>
                <c:pt idx="3869">
                  <c:v>86.990000009536743</c:v>
                </c:pt>
                <c:pt idx="3870">
                  <c:v>87.020000219345093</c:v>
                </c:pt>
                <c:pt idx="3871">
                  <c:v>87.040000200271606</c:v>
                </c:pt>
                <c:pt idx="3872">
                  <c:v>87.06000018119812</c:v>
                </c:pt>
                <c:pt idx="3873">
                  <c:v>87.090000152587891</c:v>
                </c:pt>
                <c:pt idx="3874">
                  <c:v>87.110000133514404</c:v>
                </c:pt>
                <c:pt idx="3875">
                  <c:v>87.130000114440918</c:v>
                </c:pt>
                <c:pt idx="3876">
                  <c:v>87.150000095367432</c:v>
                </c:pt>
                <c:pt idx="3877">
                  <c:v>87.180000066757202</c:v>
                </c:pt>
                <c:pt idx="3878">
                  <c:v>87.200000047683716</c:v>
                </c:pt>
                <c:pt idx="3879">
                  <c:v>87.220000028610229</c:v>
                </c:pt>
                <c:pt idx="3880">
                  <c:v>87.25</c:v>
                </c:pt>
                <c:pt idx="3881">
                  <c:v>87.270000219345093</c:v>
                </c:pt>
                <c:pt idx="3882">
                  <c:v>87.290000200271606</c:v>
                </c:pt>
                <c:pt idx="3883">
                  <c:v>87.31000018119812</c:v>
                </c:pt>
                <c:pt idx="3884">
                  <c:v>87.340000152587891</c:v>
                </c:pt>
                <c:pt idx="3885">
                  <c:v>87.360000133514404</c:v>
                </c:pt>
                <c:pt idx="3886">
                  <c:v>87.380000114440918</c:v>
                </c:pt>
                <c:pt idx="3887">
                  <c:v>87.410000085830688</c:v>
                </c:pt>
                <c:pt idx="3888">
                  <c:v>87.430000066757202</c:v>
                </c:pt>
                <c:pt idx="3889">
                  <c:v>87.450000047683716</c:v>
                </c:pt>
                <c:pt idx="3890">
                  <c:v>87.480000019073486</c:v>
                </c:pt>
                <c:pt idx="3891">
                  <c:v>87.5</c:v>
                </c:pt>
                <c:pt idx="3892">
                  <c:v>87.520000219345093</c:v>
                </c:pt>
                <c:pt idx="3893">
                  <c:v>87.540000200271606</c:v>
                </c:pt>
                <c:pt idx="3894">
                  <c:v>87.570000171661377</c:v>
                </c:pt>
                <c:pt idx="3895">
                  <c:v>87.590000152587891</c:v>
                </c:pt>
                <c:pt idx="3896">
                  <c:v>87.610000133514404</c:v>
                </c:pt>
                <c:pt idx="3897">
                  <c:v>87.640000104904175</c:v>
                </c:pt>
                <c:pt idx="3898">
                  <c:v>87.660000085830688</c:v>
                </c:pt>
                <c:pt idx="3899">
                  <c:v>87.680000066757202</c:v>
                </c:pt>
                <c:pt idx="3900">
                  <c:v>87.700000047683716</c:v>
                </c:pt>
                <c:pt idx="3901">
                  <c:v>87.730000019073486</c:v>
                </c:pt>
                <c:pt idx="3902">
                  <c:v>87.75</c:v>
                </c:pt>
                <c:pt idx="3903">
                  <c:v>87.770000219345093</c:v>
                </c:pt>
                <c:pt idx="3904">
                  <c:v>87.800000190734863</c:v>
                </c:pt>
                <c:pt idx="3905">
                  <c:v>87.820000171661377</c:v>
                </c:pt>
                <c:pt idx="3906">
                  <c:v>87.840000152587891</c:v>
                </c:pt>
                <c:pt idx="3907">
                  <c:v>87.870000123977661</c:v>
                </c:pt>
                <c:pt idx="3908">
                  <c:v>87.890000104904175</c:v>
                </c:pt>
                <c:pt idx="3909">
                  <c:v>87.910000085830688</c:v>
                </c:pt>
                <c:pt idx="3910">
                  <c:v>87.930000066757202</c:v>
                </c:pt>
                <c:pt idx="3911">
                  <c:v>87.960000038146973</c:v>
                </c:pt>
                <c:pt idx="3912">
                  <c:v>87.980000019073486</c:v>
                </c:pt>
                <c:pt idx="3913">
                  <c:v>88</c:v>
                </c:pt>
                <c:pt idx="3914">
                  <c:v>88.03000020980835</c:v>
                </c:pt>
                <c:pt idx="3915">
                  <c:v>88.050000190734863</c:v>
                </c:pt>
                <c:pt idx="3916">
                  <c:v>88.070000171661377</c:v>
                </c:pt>
                <c:pt idx="3917">
                  <c:v>88.090000152587891</c:v>
                </c:pt>
                <c:pt idx="3918">
                  <c:v>88.120000123977661</c:v>
                </c:pt>
                <c:pt idx="3919">
                  <c:v>88.140000104904175</c:v>
                </c:pt>
                <c:pt idx="3920">
                  <c:v>88.160000085830688</c:v>
                </c:pt>
                <c:pt idx="3921">
                  <c:v>88.190000057220459</c:v>
                </c:pt>
                <c:pt idx="3922">
                  <c:v>88.210000038146973</c:v>
                </c:pt>
                <c:pt idx="3923">
                  <c:v>88.230000019073486</c:v>
                </c:pt>
                <c:pt idx="3924">
                  <c:v>88.260000228881836</c:v>
                </c:pt>
                <c:pt idx="3925">
                  <c:v>88.28000020980835</c:v>
                </c:pt>
                <c:pt idx="3926">
                  <c:v>88.300000190734863</c:v>
                </c:pt>
                <c:pt idx="3927">
                  <c:v>88.320000171661377</c:v>
                </c:pt>
                <c:pt idx="3928">
                  <c:v>88.350000143051147</c:v>
                </c:pt>
                <c:pt idx="3929">
                  <c:v>88.370000123977661</c:v>
                </c:pt>
                <c:pt idx="3930">
                  <c:v>88.390000104904175</c:v>
                </c:pt>
                <c:pt idx="3931">
                  <c:v>88.420000076293945</c:v>
                </c:pt>
                <c:pt idx="3932">
                  <c:v>88.440000057220459</c:v>
                </c:pt>
                <c:pt idx="3933">
                  <c:v>88.460000038146973</c:v>
                </c:pt>
                <c:pt idx="3934">
                  <c:v>88.480000019073486</c:v>
                </c:pt>
                <c:pt idx="3935">
                  <c:v>88.510000228881836</c:v>
                </c:pt>
                <c:pt idx="3936">
                  <c:v>88.53000020980835</c:v>
                </c:pt>
                <c:pt idx="3937">
                  <c:v>88.550000190734863</c:v>
                </c:pt>
                <c:pt idx="3938">
                  <c:v>88.580000162124634</c:v>
                </c:pt>
                <c:pt idx="3939">
                  <c:v>88.600000143051147</c:v>
                </c:pt>
                <c:pt idx="3940">
                  <c:v>88.620000123977661</c:v>
                </c:pt>
                <c:pt idx="3941">
                  <c:v>88.640000104904175</c:v>
                </c:pt>
                <c:pt idx="3942">
                  <c:v>88.670000076293945</c:v>
                </c:pt>
                <c:pt idx="3943">
                  <c:v>88.690000057220459</c:v>
                </c:pt>
                <c:pt idx="3944">
                  <c:v>88.710000038146973</c:v>
                </c:pt>
                <c:pt idx="3945">
                  <c:v>88.730000019073486</c:v>
                </c:pt>
                <c:pt idx="3946">
                  <c:v>88.760000228881836</c:v>
                </c:pt>
                <c:pt idx="3947">
                  <c:v>88.78000020980835</c:v>
                </c:pt>
                <c:pt idx="3948">
                  <c:v>88.800000190734863</c:v>
                </c:pt>
                <c:pt idx="3949">
                  <c:v>88.820000171661377</c:v>
                </c:pt>
                <c:pt idx="3950">
                  <c:v>88.850000143051147</c:v>
                </c:pt>
                <c:pt idx="3951">
                  <c:v>88.870000123977661</c:v>
                </c:pt>
                <c:pt idx="3952">
                  <c:v>88.890000104904175</c:v>
                </c:pt>
                <c:pt idx="3953">
                  <c:v>88.920000076293945</c:v>
                </c:pt>
                <c:pt idx="3954">
                  <c:v>88.940000057220459</c:v>
                </c:pt>
                <c:pt idx="3955">
                  <c:v>88.960000038146973</c:v>
                </c:pt>
                <c:pt idx="3956">
                  <c:v>88.980000019073486</c:v>
                </c:pt>
                <c:pt idx="3957">
                  <c:v>89.010000228881836</c:v>
                </c:pt>
                <c:pt idx="3958">
                  <c:v>89.03000020980835</c:v>
                </c:pt>
                <c:pt idx="3959">
                  <c:v>89.050000190734863</c:v>
                </c:pt>
                <c:pt idx="3960">
                  <c:v>89.080000162124634</c:v>
                </c:pt>
                <c:pt idx="3961">
                  <c:v>89.100000143051147</c:v>
                </c:pt>
                <c:pt idx="3962">
                  <c:v>89.120000123977661</c:v>
                </c:pt>
                <c:pt idx="3963">
                  <c:v>89.150000095367432</c:v>
                </c:pt>
                <c:pt idx="3964">
                  <c:v>89.170000076293945</c:v>
                </c:pt>
                <c:pt idx="3965">
                  <c:v>89.190000057220459</c:v>
                </c:pt>
                <c:pt idx="3966">
                  <c:v>89.210000038146973</c:v>
                </c:pt>
                <c:pt idx="3967">
                  <c:v>89.240000009536743</c:v>
                </c:pt>
                <c:pt idx="3968">
                  <c:v>89.260000228881836</c:v>
                </c:pt>
                <c:pt idx="3969">
                  <c:v>89.28000020980835</c:v>
                </c:pt>
                <c:pt idx="3970">
                  <c:v>89.31000018119812</c:v>
                </c:pt>
                <c:pt idx="3971">
                  <c:v>89.330000162124634</c:v>
                </c:pt>
                <c:pt idx="3972">
                  <c:v>89.350000143051147</c:v>
                </c:pt>
                <c:pt idx="3973">
                  <c:v>89.370000123977661</c:v>
                </c:pt>
                <c:pt idx="3974">
                  <c:v>89.400000095367432</c:v>
                </c:pt>
                <c:pt idx="3975">
                  <c:v>89.420000076293945</c:v>
                </c:pt>
                <c:pt idx="3976">
                  <c:v>89.440000057220459</c:v>
                </c:pt>
                <c:pt idx="3977">
                  <c:v>89.470000028610229</c:v>
                </c:pt>
                <c:pt idx="3978">
                  <c:v>89.490000009536743</c:v>
                </c:pt>
                <c:pt idx="3979">
                  <c:v>89.510000228881836</c:v>
                </c:pt>
                <c:pt idx="3980">
                  <c:v>89.540000200271606</c:v>
                </c:pt>
                <c:pt idx="3981">
                  <c:v>89.56000018119812</c:v>
                </c:pt>
                <c:pt idx="3982">
                  <c:v>89.580000162124634</c:v>
                </c:pt>
                <c:pt idx="3983">
                  <c:v>89.600000143051147</c:v>
                </c:pt>
                <c:pt idx="3984">
                  <c:v>89.630000114440918</c:v>
                </c:pt>
                <c:pt idx="3985">
                  <c:v>89.650000095367432</c:v>
                </c:pt>
                <c:pt idx="3986">
                  <c:v>89.670000076293945</c:v>
                </c:pt>
                <c:pt idx="3987">
                  <c:v>89.700000047683716</c:v>
                </c:pt>
                <c:pt idx="3988">
                  <c:v>89.720000028610229</c:v>
                </c:pt>
                <c:pt idx="3989">
                  <c:v>89.740000009536743</c:v>
                </c:pt>
                <c:pt idx="3990">
                  <c:v>89.760000228881836</c:v>
                </c:pt>
                <c:pt idx="3991">
                  <c:v>89.790000200271606</c:v>
                </c:pt>
                <c:pt idx="3992">
                  <c:v>89.81000018119812</c:v>
                </c:pt>
                <c:pt idx="3993">
                  <c:v>89.830000162124634</c:v>
                </c:pt>
                <c:pt idx="3994">
                  <c:v>89.860000133514404</c:v>
                </c:pt>
                <c:pt idx="3995">
                  <c:v>89.880000114440918</c:v>
                </c:pt>
                <c:pt idx="3996">
                  <c:v>89.900000095367432</c:v>
                </c:pt>
                <c:pt idx="3997">
                  <c:v>89.930000066757202</c:v>
                </c:pt>
                <c:pt idx="3998">
                  <c:v>89.950000047683716</c:v>
                </c:pt>
                <c:pt idx="3999">
                  <c:v>89.970000028610229</c:v>
                </c:pt>
                <c:pt idx="4000">
                  <c:v>89.990000009536743</c:v>
                </c:pt>
                <c:pt idx="4001">
                  <c:v>90.020000219345093</c:v>
                </c:pt>
                <c:pt idx="4002">
                  <c:v>90.040000200271606</c:v>
                </c:pt>
                <c:pt idx="4003">
                  <c:v>90.06000018119812</c:v>
                </c:pt>
                <c:pt idx="4004">
                  <c:v>90.090000152587891</c:v>
                </c:pt>
                <c:pt idx="4005">
                  <c:v>90.110000133514404</c:v>
                </c:pt>
                <c:pt idx="4006">
                  <c:v>90.130000114440918</c:v>
                </c:pt>
                <c:pt idx="4007">
                  <c:v>90.150000095367432</c:v>
                </c:pt>
                <c:pt idx="4008">
                  <c:v>90.180000066757202</c:v>
                </c:pt>
                <c:pt idx="4009">
                  <c:v>90.200000047683716</c:v>
                </c:pt>
                <c:pt idx="4010">
                  <c:v>90.220000028610229</c:v>
                </c:pt>
                <c:pt idx="4011">
                  <c:v>90.25</c:v>
                </c:pt>
                <c:pt idx="4012">
                  <c:v>90.270000219345093</c:v>
                </c:pt>
                <c:pt idx="4013">
                  <c:v>90.290000200271606</c:v>
                </c:pt>
                <c:pt idx="4014">
                  <c:v>90.320000171661377</c:v>
                </c:pt>
                <c:pt idx="4015">
                  <c:v>90.340000152587891</c:v>
                </c:pt>
                <c:pt idx="4016">
                  <c:v>90.360000133514404</c:v>
                </c:pt>
                <c:pt idx="4017">
                  <c:v>90.380000114440918</c:v>
                </c:pt>
                <c:pt idx="4018">
                  <c:v>90.410000085830688</c:v>
                </c:pt>
                <c:pt idx="4019">
                  <c:v>90.430000066757202</c:v>
                </c:pt>
                <c:pt idx="4020">
                  <c:v>90.450000047683716</c:v>
                </c:pt>
                <c:pt idx="4021">
                  <c:v>90.480000019073486</c:v>
                </c:pt>
                <c:pt idx="4022">
                  <c:v>90.5</c:v>
                </c:pt>
                <c:pt idx="4023">
                  <c:v>90.520000219345093</c:v>
                </c:pt>
                <c:pt idx="4024">
                  <c:v>90.540000200271606</c:v>
                </c:pt>
                <c:pt idx="4025">
                  <c:v>90.570000171661377</c:v>
                </c:pt>
                <c:pt idx="4026">
                  <c:v>90.590000152587891</c:v>
                </c:pt>
                <c:pt idx="4027">
                  <c:v>90.610000133514404</c:v>
                </c:pt>
                <c:pt idx="4028">
                  <c:v>90.630000114440918</c:v>
                </c:pt>
                <c:pt idx="4029">
                  <c:v>90.660000085830688</c:v>
                </c:pt>
                <c:pt idx="4030">
                  <c:v>90.680000066757202</c:v>
                </c:pt>
                <c:pt idx="4031">
                  <c:v>90.700000047683716</c:v>
                </c:pt>
                <c:pt idx="4032">
                  <c:v>90.730000019073486</c:v>
                </c:pt>
                <c:pt idx="4033">
                  <c:v>90.75</c:v>
                </c:pt>
                <c:pt idx="4034">
                  <c:v>90.770000219345093</c:v>
                </c:pt>
                <c:pt idx="4035">
                  <c:v>90.790000200271606</c:v>
                </c:pt>
                <c:pt idx="4036">
                  <c:v>90.820000171661377</c:v>
                </c:pt>
                <c:pt idx="4037">
                  <c:v>90.840000152587891</c:v>
                </c:pt>
                <c:pt idx="4038">
                  <c:v>90.860000133514404</c:v>
                </c:pt>
                <c:pt idx="4039">
                  <c:v>90.890000104904175</c:v>
                </c:pt>
                <c:pt idx="4040">
                  <c:v>90.910000085830688</c:v>
                </c:pt>
                <c:pt idx="4041">
                  <c:v>90.930000066757202</c:v>
                </c:pt>
              </c:numCache>
            </c:numRef>
          </c:xVal>
          <c:yVal>
            <c:numRef>
              <c:f>one!$H$2:$H$4043</c:f>
              <c:numCache>
                <c:formatCode>General</c:formatCode>
                <c:ptCount val="4042"/>
                <c:pt idx="0">
                  <c:v>705</c:v>
                </c:pt>
                <c:pt idx="1">
                  <c:v>703</c:v>
                </c:pt>
                <c:pt idx="2">
                  <c:v>704</c:v>
                </c:pt>
                <c:pt idx="3">
                  <c:v>704</c:v>
                </c:pt>
                <c:pt idx="4">
                  <c:v>704</c:v>
                </c:pt>
                <c:pt idx="5">
                  <c:v>705</c:v>
                </c:pt>
                <c:pt idx="6">
                  <c:v>703</c:v>
                </c:pt>
                <c:pt idx="7">
                  <c:v>704</c:v>
                </c:pt>
                <c:pt idx="8">
                  <c:v>706</c:v>
                </c:pt>
                <c:pt idx="9">
                  <c:v>705</c:v>
                </c:pt>
                <c:pt idx="10">
                  <c:v>704</c:v>
                </c:pt>
                <c:pt idx="11">
                  <c:v>706</c:v>
                </c:pt>
                <c:pt idx="12">
                  <c:v>706</c:v>
                </c:pt>
                <c:pt idx="13">
                  <c:v>705</c:v>
                </c:pt>
                <c:pt idx="14">
                  <c:v>705</c:v>
                </c:pt>
                <c:pt idx="15">
                  <c:v>704</c:v>
                </c:pt>
                <c:pt idx="16">
                  <c:v>706</c:v>
                </c:pt>
                <c:pt idx="17">
                  <c:v>706</c:v>
                </c:pt>
                <c:pt idx="18">
                  <c:v>705</c:v>
                </c:pt>
                <c:pt idx="19">
                  <c:v>706</c:v>
                </c:pt>
                <c:pt idx="20">
                  <c:v>705</c:v>
                </c:pt>
                <c:pt idx="21">
                  <c:v>706</c:v>
                </c:pt>
                <c:pt idx="22">
                  <c:v>705</c:v>
                </c:pt>
                <c:pt idx="23">
                  <c:v>705</c:v>
                </c:pt>
                <c:pt idx="24">
                  <c:v>705</c:v>
                </c:pt>
                <c:pt idx="25">
                  <c:v>706</c:v>
                </c:pt>
                <c:pt idx="26">
                  <c:v>704</c:v>
                </c:pt>
                <c:pt idx="27">
                  <c:v>706</c:v>
                </c:pt>
                <c:pt idx="28">
                  <c:v>706</c:v>
                </c:pt>
                <c:pt idx="29">
                  <c:v>706</c:v>
                </c:pt>
                <c:pt idx="30">
                  <c:v>705</c:v>
                </c:pt>
                <c:pt idx="31">
                  <c:v>704</c:v>
                </c:pt>
                <c:pt idx="32">
                  <c:v>707</c:v>
                </c:pt>
                <c:pt idx="33">
                  <c:v>705</c:v>
                </c:pt>
                <c:pt idx="34">
                  <c:v>704</c:v>
                </c:pt>
                <c:pt idx="35">
                  <c:v>705</c:v>
                </c:pt>
                <c:pt idx="36">
                  <c:v>707</c:v>
                </c:pt>
                <c:pt idx="37">
                  <c:v>706</c:v>
                </c:pt>
                <c:pt idx="38">
                  <c:v>705</c:v>
                </c:pt>
                <c:pt idx="39">
                  <c:v>706</c:v>
                </c:pt>
                <c:pt idx="40">
                  <c:v>707</c:v>
                </c:pt>
                <c:pt idx="41">
                  <c:v>706</c:v>
                </c:pt>
                <c:pt idx="42">
                  <c:v>706</c:v>
                </c:pt>
                <c:pt idx="43">
                  <c:v>708</c:v>
                </c:pt>
                <c:pt idx="44">
                  <c:v>707</c:v>
                </c:pt>
                <c:pt idx="45">
                  <c:v>708</c:v>
                </c:pt>
                <c:pt idx="46">
                  <c:v>708</c:v>
                </c:pt>
                <c:pt idx="47">
                  <c:v>710</c:v>
                </c:pt>
                <c:pt idx="48">
                  <c:v>713</c:v>
                </c:pt>
                <c:pt idx="49">
                  <c:v>713</c:v>
                </c:pt>
                <c:pt idx="50">
                  <c:v>713</c:v>
                </c:pt>
                <c:pt idx="51">
                  <c:v>713</c:v>
                </c:pt>
                <c:pt idx="52">
                  <c:v>714</c:v>
                </c:pt>
                <c:pt idx="53">
                  <c:v>715</c:v>
                </c:pt>
                <c:pt idx="54">
                  <c:v>713</c:v>
                </c:pt>
                <c:pt idx="55">
                  <c:v>712</c:v>
                </c:pt>
                <c:pt idx="56">
                  <c:v>713</c:v>
                </c:pt>
                <c:pt idx="57">
                  <c:v>712</c:v>
                </c:pt>
                <c:pt idx="58">
                  <c:v>710</c:v>
                </c:pt>
                <c:pt idx="59">
                  <c:v>711</c:v>
                </c:pt>
                <c:pt idx="60">
                  <c:v>711</c:v>
                </c:pt>
                <c:pt idx="61">
                  <c:v>710</c:v>
                </c:pt>
                <c:pt idx="62">
                  <c:v>708</c:v>
                </c:pt>
                <c:pt idx="63">
                  <c:v>709</c:v>
                </c:pt>
                <c:pt idx="64">
                  <c:v>709</c:v>
                </c:pt>
                <c:pt idx="65">
                  <c:v>708</c:v>
                </c:pt>
                <c:pt idx="66">
                  <c:v>706</c:v>
                </c:pt>
                <c:pt idx="67">
                  <c:v>709</c:v>
                </c:pt>
                <c:pt idx="68">
                  <c:v>711</c:v>
                </c:pt>
                <c:pt idx="69">
                  <c:v>709</c:v>
                </c:pt>
                <c:pt idx="70">
                  <c:v>710</c:v>
                </c:pt>
                <c:pt idx="71">
                  <c:v>711</c:v>
                </c:pt>
                <c:pt idx="72">
                  <c:v>710</c:v>
                </c:pt>
                <c:pt idx="73">
                  <c:v>710</c:v>
                </c:pt>
                <c:pt idx="74">
                  <c:v>710</c:v>
                </c:pt>
                <c:pt idx="75">
                  <c:v>711</c:v>
                </c:pt>
                <c:pt idx="76">
                  <c:v>711</c:v>
                </c:pt>
                <c:pt idx="77">
                  <c:v>709</c:v>
                </c:pt>
                <c:pt idx="78">
                  <c:v>710</c:v>
                </c:pt>
                <c:pt idx="79">
                  <c:v>710</c:v>
                </c:pt>
                <c:pt idx="80">
                  <c:v>711</c:v>
                </c:pt>
                <c:pt idx="81">
                  <c:v>710</c:v>
                </c:pt>
                <c:pt idx="82">
                  <c:v>709</c:v>
                </c:pt>
                <c:pt idx="83">
                  <c:v>710</c:v>
                </c:pt>
                <c:pt idx="84">
                  <c:v>710</c:v>
                </c:pt>
                <c:pt idx="85">
                  <c:v>709</c:v>
                </c:pt>
                <c:pt idx="86">
                  <c:v>708</c:v>
                </c:pt>
                <c:pt idx="87">
                  <c:v>709</c:v>
                </c:pt>
                <c:pt idx="88">
                  <c:v>710</c:v>
                </c:pt>
                <c:pt idx="89">
                  <c:v>709</c:v>
                </c:pt>
                <c:pt idx="90">
                  <c:v>708</c:v>
                </c:pt>
                <c:pt idx="91">
                  <c:v>710</c:v>
                </c:pt>
                <c:pt idx="92">
                  <c:v>710</c:v>
                </c:pt>
                <c:pt idx="93">
                  <c:v>708</c:v>
                </c:pt>
                <c:pt idx="94">
                  <c:v>707</c:v>
                </c:pt>
                <c:pt idx="95">
                  <c:v>709</c:v>
                </c:pt>
                <c:pt idx="96">
                  <c:v>708</c:v>
                </c:pt>
                <c:pt idx="97">
                  <c:v>705</c:v>
                </c:pt>
                <c:pt idx="98">
                  <c:v>707</c:v>
                </c:pt>
                <c:pt idx="99">
                  <c:v>708</c:v>
                </c:pt>
                <c:pt idx="100">
                  <c:v>708</c:v>
                </c:pt>
                <c:pt idx="101">
                  <c:v>707</c:v>
                </c:pt>
                <c:pt idx="102">
                  <c:v>708</c:v>
                </c:pt>
                <c:pt idx="103">
                  <c:v>708</c:v>
                </c:pt>
                <c:pt idx="104">
                  <c:v>707</c:v>
                </c:pt>
                <c:pt idx="105">
                  <c:v>708</c:v>
                </c:pt>
                <c:pt idx="106">
                  <c:v>707</c:v>
                </c:pt>
                <c:pt idx="107">
                  <c:v>708</c:v>
                </c:pt>
                <c:pt idx="108">
                  <c:v>707</c:v>
                </c:pt>
                <c:pt idx="109">
                  <c:v>708</c:v>
                </c:pt>
                <c:pt idx="110">
                  <c:v>708</c:v>
                </c:pt>
                <c:pt idx="111">
                  <c:v>707</c:v>
                </c:pt>
                <c:pt idx="112">
                  <c:v>708</c:v>
                </c:pt>
                <c:pt idx="113">
                  <c:v>707</c:v>
                </c:pt>
                <c:pt idx="114">
                  <c:v>707</c:v>
                </c:pt>
                <c:pt idx="115">
                  <c:v>709</c:v>
                </c:pt>
                <c:pt idx="116">
                  <c:v>709</c:v>
                </c:pt>
                <c:pt idx="117">
                  <c:v>705</c:v>
                </c:pt>
                <c:pt idx="118">
                  <c:v>706</c:v>
                </c:pt>
                <c:pt idx="119">
                  <c:v>707</c:v>
                </c:pt>
                <c:pt idx="120">
                  <c:v>708</c:v>
                </c:pt>
                <c:pt idx="121">
                  <c:v>706</c:v>
                </c:pt>
                <c:pt idx="122">
                  <c:v>705</c:v>
                </c:pt>
                <c:pt idx="123">
                  <c:v>707</c:v>
                </c:pt>
                <c:pt idx="124">
                  <c:v>705</c:v>
                </c:pt>
                <c:pt idx="125">
                  <c:v>704</c:v>
                </c:pt>
                <c:pt idx="126">
                  <c:v>705</c:v>
                </c:pt>
                <c:pt idx="127">
                  <c:v>705</c:v>
                </c:pt>
                <c:pt idx="128">
                  <c:v>702</c:v>
                </c:pt>
                <c:pt idx="129">
                  <c:v>702</c:v>
                </c:pt>
                <c:pt idx="130">
                  <c:v>703</c:v>
                </c:pt>
                <c:pt idx="131">
                  <c:v>703</c:v>
                </c:pt>
                <c:pt idx="132">
                  <c:v>701</c:v>
                </c:pt>
                <c:pt idx="133">
                  <c:v>700</c:v>
                </c:pt>
                <c:pt idx="134">
                  <c:v>701</c:v>
                </c:pt>
                <c:pt idx="135">
                  <c:v>700</c:v>
                </c:pt>
                <c:pt idx="136">
                  <c:v>700</c:v>
                </c:pt>
                <c:pt idx="137">
                  <c:v>700</c:v>
                </c:pt>
                <c:pt idx="138">
                  <c:v>699</c:v>
                </c:pt>
                <c:pt idx="139">
                  <c:v>699</c:v>
                </c:pt>
                <c:pt idx="140">
                  <c:v>700</c:v>
                </c:pt>
                <c:pt idx="141">
                  <c:v>697</c:v>
                </c:pt>
                <c:pt idx="142">
                  <c:v>698</c:v>
                </c:pt>
                <c:pt idx="143">
                  <c:v>698</c:v>
                </c:pt>
                <c:pt idx="144">
                  <c:v>699</c:v>
                </c:pt>
                <c:pt idx="145">
                  <c:v>698</c:v>
                </c:pt>
                <c:pt idx="146">
                  <c:v>697</c:v>
                </c:pt>
                <c:pt idx="147">
                  <c:v>699</c:v>
                </c:pt>
                <c:pt idx="148">
                  <c:v>698</c:v>
                </c:pt>
                <c:pt idx="149">
                  <c:v>696</c:v>
                </c:pt>
                <c:pt idx="150">
                  <c:v>698</c:v>
                </c:pt>
                <c:pt idx="151">
                  <c:v>699</c:v>
                </c:pt>
                <c:pt idx="152">
                  <c:v>698</c:v>
                </c:pt>
                <c:pt idx="153">
                  <c:v>696</c:v>
                </c:pt>
                <c:pt idx="154">
                  <c:v>698</c:v>
                </c:pt>
                <c:pt idx="155">
                  <c:v>699</c:v>
                </c:pt>
                <c:pt idx="156">
                  <c:v>698</c:v>
                </c:pt>
                <c:pt idx="157">
                  <c:v>698</c:v>
                </c:pt>
                <c:pt idx="158">
                  <c:v>700</c:v>
                </c:pt>
                <c:pt idx="159">
                  <c:v>699</c:v>
                </c:pt>
                <c:pt idx="160">
                  <c:v>699</c:v>
                </c:pt>
                <c:pt idx="161">
                  <c:v>700</c:v>
                </c:pt>
                <c:pt idx="162">
                  <c:v>700</c:v>
                </c:pt>
                <c:pt idx="163">
                  <c:v>700</c:v>
                </c:pt>
                <c:pt idx="164">
                  <c:v>699</c:v>
                </c:pt>
                <c:pt idx="165">
                  <c:v>700</c:v>
                </c:pt>
                <c:pt idx="166">
                  <c:v>701</c:v>
                </c:pt>
                <c:pt idx="167">
                  <c:v>701</c:v>
                </c:pt>
                <c:pt idx="168">
                  <c:v>701</c:v>
                </c:pt>
                <c:pt idx="169">
                  <c:v>701</c:v>
                </c:pt>
                <c:pt idx="170">
                  <c:v>700</c:v>
                </c:pt>
                <c:pt idx="171">
                  <c:v>701</c:v>
                </c:pt>
                <c:pt idx="172">
                  <c:v>702</c:v>
                </c:pt>
                <c:pt idx="173">
                  <c:v>700</c:v>
                </c:pt>
                <c:pt idx="174">
                  <c:v>700</c:v>
                </c:pt>
                <c:pt idx="175">
                  <c:v>701</c:v>
                </c:pt>
                <c:pt idx="176">
                  <c:v>701</c:v>
                </c:pt>
                <c:pt idx="177">
                  <c:v>700</c:v>
                </c:pt>
                <c:pt idx="178">
                  <c:v>701</c:v>
                </c:pt>
                <c:pt idx="179">
                  <c:v>701</c:v>
                </c:pt>
                <c:pt idx="180">
                  <c:v>701</c:v>
                </c:pt>
                <c:pt idx="181">
                  <c:v>700</c:v>
                </c:pt>
                <c:pt idx="182">
                  <c:v>701</c:v>
                </c:pt>
                <c:pt idx="183">
                  <c:v>702</c:v>
                </c:pt>
                <c:pt idx="184">
                  <c:v>700</c:v>
                </c:pt>
                <c:pt idx="185">
                  <c:v>700</c:v>
                </c:pt>
                <c:pt idx="186">
                  <c:v>701</c:v>
                </c:pt>
                <c:pt idx="187">
                  <c:v>702</c:v>
                </c:pt>
                <c:pt idx="188">
                  <c:v>700</c:v>
                </c:pt>
                <c:pt idx="189">
                  <c:v>700</c:v>
                </c:pt>
                <c:pt idx="190">
                  <c:v>701</c:v>
                </c:pt>
                <c:pt idx="191">
                  <c:v>701</c:v>
                </c:pt>
                <c:pt idx="192">
                  <c:v>701</c:v>
                </c:pt>
                <c:pt idx="193">
                  <c:v>702</c:v>
                </c:pt>
                <c:pt idx="194">
                  <c:v>703</c:v>
                </c:pt>
                <c:pt idx="195">
                  <c:v>702</c:v>
                </c:pt>
                <c:pt idx="196">
                  <c:v>701</c:v>
                </c:pt>
                <c:pt idx="197">
                  <c:v>700</c:v>
                </c:pt>
                <c:pt idx="198">
                  <c:v>703</c:v>
                </c:pt>
                <c:pt idx="199">
                  <c:v>703</c:v>
                </c:pt>
                <c:pt idx="200">
                  <c:v>703</c:v>
                </c:pt>
                <c:pt idx="201">
                  <c:v>702</c:v>
                </c:pt>
                <c:pt idx="202">
                  <c:v>704</c:v>
                </c:pt>
                <c:pt idx="203">
                  <c:v>704</c:v>
                </c:pt>
                <c:pt idx="204">
                  <c:v>702</c:v>
                </c:pt>
                <c:pt idx="205">
                  <c:v>699</c:v>
                </c:pt>
                <c:pt idx="206">
                  <c:v>701</c:v>
                </c:pt>
                <c:pt idx="207">
                  <c:v>701</c:v>
                </c:pt>
                <c:pt idx="208">
                  <c:v>700</c:v>
                </c:pt>
                <c:pt idx="209">
                  <c:v>701</c:v>
                </c:pt>
                <c:pt idx="210">
                  <c:v>703</c:v>
                </c:pt>
                <c:pt idx="211">
                  <c:v>703</c:v>
                </c:pt>
                <c:pt idx="212">
                  <c:v>702</c:v>
                </c:pt>
                <c:pt idx="213">
                  <c:v>702</c:v>
                </c:pt>
                <c:pt idx="214">
                  <c:v>705</c:v>
                </c:pt>
                <c:pt idx="215">
                  <c:v>704</c:v>
                </c:pt>
                <c:pt idx="216">
                  <c:v>702</c:v>
                </c:pt>
                <c:pt idx="217">
                  <c:v>704</c:v>
                </c:pt>
                <c:pt idx="218">
                  <c:v>704</c:v>
                </c:pt>
                <c:pt idx="219">
                  <c:v>703</c:v>
                </c:pt>
                <c:pt idx="220">
                  <c:v>703</c:v>
                </c:pt>
                <c:pt idx="221">
                  <c:v>704</c:v>
                </c:pt>
                <c:pt idx="222">
                  <c:v>704</c:v>
                </c:pt>
                <c:pt idx="223">
                  <c:v>704</c:v>
                </c:pt>
                <c:pt idx="224">
                  <c:v>703</c:v>
                </c:pt>
                <c:pt idx="225">
                  <c:v>704</c:v>
                </c:pt>
                <c:pt idx="226">
                  <c:v>704</c:v>
                </c:pt>
                <c:pt idx="227">
                  <c:v>703</c:v>
                </c:pt>
                <c:pt idx="228">
                  <c:v>704</c:v>
                </c:pt>
                <c:pt idx="229">
                  <c:v>703</c:v>
                </c:pt>
                <c:pt idx="230">
                  <c:v>704</c:v>
                </c:pt>
                <c:pt idx="231">
                  <c:v>704</c:v>
                </c:pt>
                <c:pt idx="232">
                  <c:v>702</c:v>
                </c:pt>
                <c:pt idx="233">
                  <c:v>703</c:v>
                </c:pt>
                <c:pt idx="234">
                  <c:v>705</c:v>
                </c:pt>
                <c:pt idx="235">
                  <c:v>704</c:v>
                </c:pt>
                <c:pt idx="236">
                  <c:v>703</c:v>
                </c:pt>
                <c:pt idx="237">
                  <c:v>703</c:v>
                </c:pt>
                <c:pt idx="238">
                  <c:v>705</c:v>
                </c:pt>
                <c:pt idx="239">
                  <c:v>704</c:v>
                </c:pt>
                <c:pt idx="240">
                  <c:v>702</c:v>
                </c:pt>
                <c:pt idx="241">
                  <c:v>703</c:v>
                </c:pt>
                <c:pt idx="242">
                  <c:v>704</c:v>
                </c:pt>
                <c:pt idx="243">
                  <c:v>703</c:v>
                </c:pt>
                <c:pt idx="244">
                  <c:v>703</c:v>
                </c:pt>
                <c:pt idx="245">
                  <c:v>704</c:v>
                </c:pt>
                <c:pt idx="246">
                  <c:v>704</c:v>
                </c:pt>
                <c:pt idx="247">
                  <c:v>703</c:v>
                </c:pt>
                <c:pt idx="248">
                  <c:v>703</c:v>
                </c:pt>
                <c:pt idx="249">
                  <c:v>704</c:v>
                </c:pt>
                <c:pt idx="250">
                  <c:v>704</c:v>
                </c:pt>
                <c:pt idx="251">
                  <c:v>703</c:v>
                </c:pt>
                <c:pt idx="252">
                  <c:v>703</c:v>
                </c:pt>
                <c:pt idx="253">
                  <c:v>703</c:v>
                </c:pt>
                <c:pt idx="254">
                  <c:v>704</c:v>
                </c:pt>
                <c:pt idx="255">
                  <c:v>704</c:v>
                </c:pt>
                <c:pt idx="256">
                  <c:v>703</c:v>
                </c:pt>
                <c:pt idx="257">
                  <c:v>703</c:v>
                </c:pt>
                <c:pt idx="258">
                  <c:v>704</c:v>
                </c:pt>
                <c:pt idx="259">
                  <c:v>704</c:v>
                </c:pt>
                <c:pt idx="260">
                  <c:v>704</c:v>
                </c:pt>
                <c:pt idx="261">
                  <c:v>703</c:v>
                </c:pt>
                <c:pt idx="262">
                  <c:v>704</c:v>
                </c:pt>
                <c:pt idx="263">
                  <c:v>703</c:v>
                </c:pt>
                <c:pt idx="264">
                  <c:v>702</c:v>
                </c:pt>
                <c:pt idx="265">
                  <c:v>704</c:v>
                </c:pt>
                <c:pt idx="266">
                  <c:v>705</c:v>
                </c:pt>
                <c:pt idx="267">
                  <c:v>704</c:v>
                </c:pt>
                <c:pt idx="268">
                  <c:v>703</c:v>
                </c:pt>
                <c:pt idx="269">
                  <c:v>705</c:v>
                </c:pt>
                <c:pt idx="270">
                  <c:v>703</c:v>
                </c:pt>
                <c:pt idx="271">
                  <c:v>703</c:v>
                </c:pt>
                <c:pt idx="272">
                  <c:v>702</c:v>
                </c:pt>
                <c:pt idx="273">
                  <c:v>704</c:v>
                </c:pt>
                <c:pt idx="274">
                  <c:v>704</c:v>
                </c:pt>
                <c:pt idx="275">
                  <c:v>703</c:v>
                </c:pt>
                <c:pt idx="276">
                  <c:v>704</c:v>
                </c:pt>
                <c:pt idx="277">
                  <c:v>703</c:v>
                </c:pt>
                <c:pt idx="278">
                  <c:v>703</c:v>
                </c:pt>
                <c:pt idx="279">
                  <c:v>704</c:v>
                </c:pt>
                <c:pt idx="280">
                  <c:v>703</c:v>
                </c:pt>
                <c:pt idx="281">
                  <c:v>704</c:v>
                </c:pt>
                <c:pt idx="282">
                  <c:v>704</c:v>
                </c:pt>
                <c:pt idx="283">
                  <c:v>703</c:v>
                </c:pt>
                <c:pt idx="284">
                  <c:v>703</c:v>
                </c:pt>
                <c:pt idx="285">
                  <c:v>704</c:v>
                </c:pt>
                <c:pt idx="286">
                  <c:v>705</c:v>
                </c:pt>
                <c:pt idx="287">
                  <c:v>704</c:v>
                </c:pt>
                <c:pt idx="288">
                  <c:v>702</c:v>
                </c:pt>
                <c:pt idx="289">
                  <c:v>704</c:v>
                </c:pt>
                <c:pt idx="290">
                  <c:v>705</c:v>
                </c:pt>
                <c:pt idx="291">
                  <c:v>703</c:v>
                </c:pt>
                <c:pt idx="292">
                  <c:v>703</c:v>
                </c:pt>
                <c:pt idx="293">
                  <c:v>704</c:v>
                </c:pt>
                <c:pt idx="294">
                  <c:v>704</c:v>
                </c:pt>
                <c:pt idx="295">
                  <c:v>703</c:v>
                </c:pt>
                <c:pt idx="296">
                  <c:v>703</c:v>
                </c:pt>
                <c:pt idx="297">
                  <c:v>705</c:v>
                </c:pt>
                <c:pt idx="298">
                  <c:v>704</c:v>
                </c:pt>
                <c:pt idx="299">
                  <c:v>703</c:v>
                </c:pt>
                <c:pt idx="300">
                  <c:v>703</c:v>
                </c:pt>
                <c:pt idx="301">
                  <c:v>704</c:v>
                </c:pt>
                <c:pt idx="302">
                  <c:v>704</c:v>
                </c:pt>
                <c:pt idx="303">
                  <c:v>703</c:v>
                </c:pt>
                <c:pt idx="304">
                  <c:v>702</c:v>
                </c:pt>
                <c:pt idx="305">
                  <c:v>703</c:v>
                </c:pt>
                <c:pt idx="306">
                  <c:v>704</c:v>
                </c:pt>
                <c:pt idx="307">
                  <c:v>704</c:v>
                </c:pt>
                <c:pt idx="308">
                  <c:v>703</c:v>
                </c:pt>
                <c:pt idx="309">
                  <c:v>703</c:v>
                </c:pt>
                <c:pt idx="310">
                  <c:v>704</c:v>
                </c:pt>
                <c:pt idx="311">
                  <c:v>703</c:v>
                </c:pt>
                <c:pt idx="312">
                  <c:v>702</c:v>
                </c:pt>
                <c:pt idx="313">
                  <c:v>704</c:v>
                </c:pt>
                <c:pt idx="314">
                  <c:v>703</c:v>
                </c:pt>
                <c:pt idx="315">
                  <c:v>703</c:v>
                </c:pt>
                <c:pt idx="316">
                  <c:v>703</c:v>
                </c:pt>
                <c:pt idx="317">
                  <c:v>704</c:v>
                </c:pt>
                <c:pt idx="318">
                  <c:v>704</c:v>
                </c:pt>
                <c:pt idx="319">
                  <c:v>703</c:v>
                </c:pt>
                <c:pt idx="320">
                  <c:v>702</c:v>
                </c:pt>
                <c:pt idx="321">
                  <c:v>705</c:v>
                </c:pt>
                <c:pt idx="322">
                  <c:v>704</c:v>
                </c:pt>
                <c:pt idx="323">
                  <c:v>703</c:v>
                </c:pt>
                <c:pt idx="324">
                  <c:v>704</c:v>
                </c:pt>
                <c:pt idx="325">
                  <c:v>703</c:v>
                </c:pt>
                <c:pt idx="326">
                  <c:v>703</c:v>
                </c:pt>
                <c:pt idx="327">
                  <c:v>704</c:v>
                </c:pt>
                <c:pt idx="328">
                  <c:v>703</c:v>
                </c:pt>
                <c:pt idx="329">
                  <c:v>704</c:v>
                </c:pt>
                <c:pt idx="330">
                  <c:v>704</c:v>
                </c:pt>
                <c:pt idx="331">
                  <c:v>703</c:v>
                </c:pt>
                <c:pt idx="332">
                  <c:v>704</c:v>
                </c:pt>
                <c:pt idx="333">
                  <c:v>704</c:v>
                </c:pt>
                <c:pt idx="334">
                  <c:v>704</c:v>
                </c:pt>
                <c:pt idx="335">
                  <c:v>704</c:v>
                </c:pt>
                <c:pt idx="336">
                  <c:v>701</c:v>
                </c:pt>
                <c:pt idx="337">
                  <c:v>704</c:v>
                </c:pt>
                <c:pt idx="338">
                  <c:v>704</c:v>
                </c:pt>
                <c:pt idx="339">
                  <c:v>705</c:v>
                </c:pt>
                <c:pt idx="340">
                  <c:v>704</c:v>
                </c:pt>
                <c:pt idx="341">
                  <c:v>704</c:v>
                </c:pt>
                <c:pt idx="342">
                  <c:v>704</c:v>
                </c:pt>
                <c:pt idx="343">
                  <c:v>703</c:v>
                </c:pt>
                <c:pt idx="344">
                  <c:v>702</c:v>
                </c:pt>
                <c:pt idx="345">
                  <c:v>703</c:v>
                </c:pt>
                <c:pt idx="346">
                  <c:v>700</c:v>
                </c:pt>
                <c:pt idx="347">
                  <c:v>697</c:v>
                </c:pt>
                <c:pt idx="348">
                  <c:v>697</c:v>
                </c:pt>
                <c:pt idx="349">
                  <c:v>697</c:v>
                </c:pt>
                <c:pt idx="350">
                  <c:v>694</c:v>
                </c:pt>
                <c:pt idx="351">
                  <c:v>692</c:v>
                </c:pt>
                <c:pt idx="352">
                  <c:v>691</c:v>
                </c:pt>
                <c:pt idx="353">
                  <c:v>691</c:v>
                </c:pt>
                <c:pt idx="354">
                  <c:v>689</c:v>
                </c:pt>
                <c:pt idx="355">
                  <c:v>688</c:v>
                </c:pt>
                <c:pt idx="356">
                  <c:v>689</c:v>
                </c:pt>
                <c:pt idx="357">
                  <c:v>687</c:v>
                </c:pt>
                <c:pt idx="358">
                  <c:v>689</c:v>
                </c:pt>
                <c:pt idx="359">
                  <c:v>687</c:v>
                </c:pt>
                <c:pt idx="360">
                  <c:v>688</c:v>
                </c:pt>
                <c:pt idx="361">
                  <c:v>687</c:v>
                </c:pt>
                <c:pt idx="362">
                  <c:v>688</c:v>
                </c:pt>
                <c:pt idx="363">
                  <c:v>687</c:v>
                </c:pt>
                <c:pt idx="364">
                  <c:v>688</c:v>
                </c:pt>
                <c:pt idx="365">
                  <c:v>689</c:v>
                </c:pt>
                <c:pt idx="366">
                  <c:v>690</c:v>
                </c:pt>
                <c:pt idx="367">
                  <c:v>689</c:v>
                </c:pt>
                <c:pt idx="368">
                  <c:v>689</c:v>
                </c:pt>
                <c:pt idx="369">
                  <c:v>693</c:v>
                </c:pt>
                <c:pt idx="370">
                  <c:v>692</c:v>
                </c:pt>
                <c:pt idx="371">
                  <c:v>691</c:v>
                </c:pt>
                <c:pt idx="372">
                  <c:v>694</c:v>
                </c:pt>
                <c:pt idx="373">
                  <c:v>695</c:v>
                </c:pt>
                <c:pt idx="374">
                  <c:v>694</c:v>
                </c:pt>
                <c:pt idx="375">
                  <c:v>694</c:v>
                </c:pt>
                <c:pt idx="376">
                  <c:v>695</c:v>
                </c:pt>
                <c:pt idx="377">
                  <c:v>697</c:v>
                </c:pt>
                <c:pt idx="378">
                  <c:v>696</c:v>
                </c:pt>
                <c:pt idx="379">
                  <c:v>696</c:v>
                </c:pt>
                <c:pt idx="380">
                  <c:v>698</c:v>
                </c:pt>
                <c:pt idx="381">
                  <c:v>698</c:v>
                </c:pt>
                <c:pt idx="382">
                  <c:v>698</c:v>
                </c:pt>
                <c:pt idx="383">
                  <c:v>698</c:v>
                </c:pt>
                <c:pt idx="384">
                  <c:v>698</c:v>
                </c:pt>
                <c:pt idx="385">
                  <c:v>699</c:v>
                </c:pt>
                <c:pt idx="386">
                  <c:v>698</c:v>
                </c:pt>
                <c:pt idx="387">
                  <c:v>696</c:v>
                </c:pt>
                <c:pt idx="388">
                  <c:v>697</c:v>
                </c:pt>
                <c:pt idx="389">
                  <c:v>699</c:v>
                </c:pt>
                <c:pt idx="390">
                  <c:v>697</c:v>
                </c:pt>
                <c:pt idx="391">
                  <c:v>697</c:v>
                </c:pt>
                <c:pt idx="392">
                  <c:v>697</c:v>
                </c:pt>
                <c:pt idx="393">
                  <c:v>699</c:v>
                </c:pt>
                <c:pt idx="394">
                  <c:v>697</c:v>
                </c:pt>
                <c:pt idx="395">
                  <c:v>697</c:v>
                </c:pt>
                <c:pt idx="396">
                  <c:v>699</c:v>
                </c:pt>
                <c:pt idx="397">
                  <c:v>699</c:v>
                </c:pt>
                <c:pt idx="398">
                  <c:v>697</c:v>
                </c:pt>
                <c:pt idx="399">
                  <c:v>698</c:v>
                </c:pt>
                <c:pt idx="400">
                  <c:v>699</c:v>
                </c:pt>
                <c:pt idx="401">
                  <c:v>698</c:v>
                </c:pt>
                <c:pt idx="402">
                  <c:v>698</c:v>
                </c:pt>
                <c:pt idx="403">
                  <c:v>697</c:v>
                </c:pt>
                <c:pt idx="404">
                  <c:v>699</c:v>
                </c:pt>
                <c:pt idx="405">
                  <c:v>698</c:v>
                </c:pt>
                <c:pt idx="406">
                  <c:v>698</c:v>
                </c:pt>
                <c:pt idx="407">
                  <c:v>697</c:v>
                </c:pt>
                <c:pt idx="408">
                  <c:v>698</c:v>
                </c:pt>
                <c:pt idx="409">
                  <c:v>698</c:v>
                </c:pt>
                <c:pt idx="410">
                  <c:v>699</c:v>
                </c:pt>
                <c:pt idx="411">
                  <c:v>698</c:v>
                </c:pt>
                <c:pt idx="412">
                  <c:v>698</c:v>
                </c:pt>
                <c:pt idx="413">
                  <c:v>698</c:v>
                </c:pt>
                <c:pt idx="414">
                  <c:v>699</c:v>
                </c:pt>
                <c:pt idx="415">
                  <c:v>697</c:v>
                </c:pt>
                <c:pt idx="416">
                  <c:v>698</c:v>
                </c:pt>
                <c:pt idx="417">
                  <c:v>699</c:v>
                </c:pt>
                <c:pt idx="418">
                  <c:v>697</c:v>
                </c:pt>
                <c:pt idx="419">
                  <c:v>696</c:v>
                </c:pt>
                <c:pt idx="420">
                  <c:v>698</c:v>
                </c:pt>
                <c:pt idx="421">
                  <c:v>699</c:v>
                </c:pt>
                <c:pt idx="422">
                  <c:v>697</c:v>
                </c:pt>
                <c:pt idx="423">
                  <c:v>698</c:v>
                </c:pt>
                <c:pt idx="424">
                  <c:v>699</c:v>
                </c:pt>
                <c:pt idx="425">
                  <c:v>698</c:v>
                </c:pt>
                <c:pt idx="426">
                  <c:v>697</c:v>
                </c:pt>
                <c:pt idx="427">
                  <c:v>697</c:v>
                </c:pt>
                <c:pt idx="428">
                  <c:v>698</c:v>
                </c:pt>
                <c:pt idx="429">
                  <c:v>697</c:v>
                </c:pt>
                <c:pt idx="430">
                  <c:v>697</c:v>
                </c:pt>
                <c:pt idx="431">
                  <c:v>698</c:v>
                </c:pt>
                <c:pt idx="432">
                  <c:v>698</c:v>
                </c:pt>
                <c:pt idx="433">
                  <c:v>698</c:v>
                </c:pt>
                <c:pt idx="434">
                  <c:v>697</c:v>
                </c:pt>
                <c:pt idx="435">
                  <c:v>697</c:v>
                </c:pt>
                <c:pt idx="436">
                  <c:v>698</c:v>
                </c:pt>
                <c:pt idx="437">
                  <c:v>698</c:v>
                </c:pt>
                <c:pt idx="438">
                  <c:v>697</c:v>
                </c:pt>
                <c:pt idx="439">
                  <c:v>697</c:v>
                </c:pt>
                <c:pt idx="440">
                  <c:v>698</c:v>
                </c:pt>
                <c:pt idx="441">
                  <c:v>699</c:v>
                </c:pt>
                <c:pt idx="442">
                  <c:v>698</c:v>
                </c:pt>
                <c:pt idx="443">
                  <c:v>697</c:v>
                </c:pt>
                <c:pt idx="444">
                  <c:v>699</c:v>
                </c:pt>
                <c:pt idx="445">
                  <c:v>699</c:v>
                </c:pt>
                <c:pt idx="446">
                  <c:v>697</c:v>
                </c:pt>
                <c:pt idx="447">
                  <c:v>699</c:v>
                </c:pt>
                <c:pt idx="448">
                  <c:v>700</c:v>
                </c:pt>
                <c:pt idx="449">
                  <c:v>698</c:v>
                </c:pt>
                <c:pt idx="450">
                  <c:v>698</c:v>
                </c:pt>
                <c:pt idx="451">
                  <c:v>699</c:v>
                </c:pt>
                <c:pt idx="452">
                  <c:v>699</c:v>
                </c:pt>
                <c:pt idx="453">
                  <c:v>699</c:v>
                </c:pt>
                <c:pt idx="454">
                  <c:v>698</c:v>
                </c:pt>
                <c:pt idx="455">
                  <c:v>699</c:v>
                </c:pt>
                <c:pt idx="456">
                  <c:v>699</c:v>
                </c:pt>
                <c:pt idx="457">
                  <c:v>698</c:v>
                </c:pt>
                <c:pt idx="458">
                  <c:v>699</c:v>
                </c:pt>
                <c:pt idx="459">
                  <c:v>698</c:v>
                </c:pt>
                <c:pt idx="460">
                  <c:v>697</c:v>
                </c:pt>
                <c:pt idx="461">
                  <c:v>698</c:v>
                </c:pt>
                <c:pt idx="462">
                  <c:v>698</c:v>
                </c:pt>
                <c:pt idx="463">
                  <c:v>698</c:v>
                </c:pt>
                <c:pt idx="464">
                  <c:v>699</c:v>
                </c:pt>
                <c:pt idx="465">
                  <c:v>699</c:v>
                </c:pt>
                <c:pt idx="466">
                  <c:v>698</c:v>
                </c:pt>
                <c:pt idx="467">
                  <c:v>697</c:v>
                </c:pt>
                <c:pt idx="468">
                  <c:v>699</c:v>
                </c:pt>
                <c:pt idx="469">
                  <c:v>699</c:v>
                </c:pt>
                <c:pt idx="470">
                  <c:v>697</c:v>
                </c:pt>
                <c:pt idx="471">
                  <c:v>698</c:v>
                </c:pt>
                <c:pt idx="472">
                  <c:v>700</c:v>
                </c:pt>
                <c:pt idx="473">
                  <c:v>699</c:v>
                </c:pt>
                <c:pt idx="474">
                  <c:v>698</c:v>
                </c:pt>
                <c:pt idx="475">
                  <c:v>698</c:v>
                </c:pt>
                <c:pt idx="476">
                  <c:v>700</c:v>
                </c:pt>
                <c:pt idx="477">
                  <c:v>698</c:v>
                </c:pt>
                <c:pt idx="478">
                  <c:v>697</c:v>
                </c:pt>
                <c:pt idx="479">
                  <c:v>699</c:v>
                </c:pt>
                <c:pt idx="480">
                  <c:v>698</c:v>
                </c:pt>
                <c:pt idx="481">
                  <c:v>698</c:v>
                </c:pt>
                <c:pt idx="482">
                  <c:v>699</c:v>
                </c:pt>
                <c:pt idx="483">
                  <c:v>698</c:v>
                </c:pt>
                <c:pt idx="484">
                  <c:v>699</c:v>
                </c:pt>
                <c:pt idx="485">
                  <c:v>698</c:v>
                </c:pt>
                <c:pt idx="486">
                  <c:v>698</c:v>
                </c:pt>
                <c:pt idx="487">
                  <c:v>698</c:v>
                </c:pt>
                <c:pt idx="488">
                  <c:v>698</c:v>
                </c:pt>
                <c:pt idx="489">
                  <c:v>699</c:v>
                </c:pt>
                <c:pt idx="490">
                  <c:v>698</c:v>
                </c:pt>
                <c:pt idx="491">
                  <c:v>698</c:v>
                </c:pt>
                <c:pt idx="492">
                  <c:v>698</c:v>
                </c:pt>
                <c:pt idx="493">
                  <c:v>699</c:v>
                </c:pt>
                <c:pt idx="494">
                  <c:v>697</c:v>
                </c:pt>
                <c:pt idx="495">
                  <c:v>698</c:v>
                </c:pt>
                <c:pt idx="496">
                  <c:v>698</c:v>
                </c:pt>
                <c:pt idx="497">
                  <c:v>698</c:v>
                </c:pt>
                <c:pt idx="498">
                  <c:v>697</c:v>
                </c:pt>
                <c:pt idx="499">
                  <c:v>698</c:v>
                </c:pt>
                <c:pt idx="500">
                  <c:v>699</c:v>
                </c:pt>
                <c:pt idx="501">
                  <c:v>697</c:v>
                </c:pt>
                <c:pt idx="502">
                  <c:v>696</c:v>
                </c:pt>
                <c:pt idx="503">
                  <c:v>698</c:v>
                </c:pt>
                <c:pt idx="504">
                  <c:v>699</c:v>
                </c:pt>
                <c:pt idx="505">
                  <c:v>696</c:v>
                </c:pt>
                <c:pt idx="506">
                  <c:v>698</c:v>
                </c:pt>
                <c:pt idx="507">
                  <c:v>698</c:v>
                </c:pt>
                <c:pt idx="508">
                  <c:v>698</c:v>
                </c:pt>
                <c:pt idx="509">
                  <c:v>697</c:v>
                </c:pt>
                <c:pt idx="510">
                  <c:v>698</c:v>
                </c:pt>
                <c:pt idx="511">
                  <c:v>697</c:v>
                </c:pt>
                <c:pt idx="512">
                  <c:v>698</c:v>
                </c:pt>
                <c:pt idx="513">
                  <c:v>698</c:v>
                </c:pt>
                <c:pt idx="514">
                  <c:v>698</c:v>
                </c:pt>
                <c:pt idx="515">
                  <c:v>697</c:v>
                </c:pt>
                <c:pt idx="516">
                  <c:v>698</c:v>
                </c:pt>
                <c:pt idx="517">
                  <c:v>698</c:v>
                </c:pt>
                <c:pt idx="518">
                  <c:v>696</c:v>
                </c:pt>
                <c:pt idx="519">
                  <c:v>698</c:v>
                </c:pt>
                <c:pt idx="520">
                  <c:v>698</c:v>
                </c:pt>
                <c:pt idx="521">
                  <c:v>697</c:v>
                </c:pt>
                <c:pt idx="522">
                  <c:v>696</c:v>
                </c:pt>
                <c:pt idx="523">
                  <c:v>699</c:v>
                </c:pt>
                <c:pt idx="524">
                  <c:v>701</c:v>
                </c:pt>
                <c:pt idx="525">
                  <c:v>700</c:v>
                </c:pt>
                <c:pt idx="526">
                  <c:v>699</c:v>
                </c:pt>
                <c:pt idx="527">
                  <c:v>701</c:v>
                </c:pt>
                <c:pt idx="528">
                  <c:v>700</c:v>
                </c:pt>
                <c:pt idx="529">
                  <c:v>699</c:v>
                </c:pt>
                <c:pt idx="530">
                  <c:v>699</c:v>
                </c:pt>
                <c:pt idx="531">
                  <c:v>699</c:v>
                </c:pt>
                <c:pt idx="532">
                  <c:v>700</c:v>
                </c:pt>
                <c:pt idx="533">
                  <c:v>698</c:v>
                </c:pt>
                <c:pt idx="534">
                  <c:v>700</c:v>
                </c:pt>
                <c:pt idx="535">
                  <c:v>700</c:v>
                </c:pt>
                <c:pt idx="536">
                  <c:v>699</c:v>
                </c:pt>
                <c:pt idx="537">
                  <c:v>699</c:v>
                </c:pt>
                <c:pt idx="538">
                  <c:v>700</c:v>
                </c:pt>
                <c:pt idx="539">
                  <c:v>699</c:v>
                </c:pt>
                <c:pt idx="540">
                  <c:v>700</c:v>
                </c:pt>
                <c:pt idx="541">
                  <c:v>700</c:v>
                </c:pt>
                <c:pt idx="542">
                  <c:v>699</c:v>
                </c:pt>
                <c:pt idx="543">
                  <c:v>700</c:v>
                </c:pt>
                <c:pt idx="544">
                  <c:v>700</c:v>
                </c:pt>
                <c:pt idx="545">
                  <c:v>700</c:v>
                </c:pt>
                <c:pt idx="546">
                  <c:v>699</c:v>
                </c:pt>
                <c:pt idx="547">
                  <c:v>700</c:v>
                </c:pt>
                <c:pt idx="548">
                  <c:v>700</c:v>
                </c:pt>
                <c:pt idx="549">
                  <c:v>699</c:v>
                </c:pt>
                <c:pt idx="550">
                  <c:v>698</c:v>
                </c:pt>
                <c:pt idx="551">
                  <c:v>701</c:v>
                </c:pt>
                <c:pt idx="552">
                  <c:v>700</c:v>
                </c:pt>
                <c:pt idx="553">
                  <c:v>698</c:v>
                </c:pt>
                <c:pt idx="554">
                  <c:v>700</c:v>
                </c:pt>
                <c:pt idx="555">
                  <c:v>701</c:v>
                </c:pt>
                <c:pt idx="556">
                  <c:v>700</c:v>
                </c:pt>
                <c:pt idx="557">
                  <c:v>699</c:v>
                </c:pt>
                <c:pt idx="558">
                  <c:v>699</c:v>
                </c:pt>
                <c:pt idx="559">
                  <c:v>701</c:v>
                </c:pt>
                <c:pt idx="560">
                  <c:v>699</c:v>
                </c:pt>
                <c:pt idx="561">
                  <c:v>699</c:v>
                </c:pt>
                <c:pt idx="562">
                  <c:v>700</c:v>
                </c:pt>
                <c:pt idx="563">
                  <c:v>700</c:v>
                </c:pt>
                <c:pt idx="564">
                  <c:v>700</c:v>
                </c:pt>
                <c:pt idx="565">
                  <c:v>701</c:v>
                </c:pt>
                <c:pt idx="566">
                  <c:v>700</c:v>
                </c:pt>
                <c:pt idx="567">
                  <c:v>701</c:v>
                </c:pt>
                <c:pt idx="568">
                  <c:v>701</c:v>
                </c:pt>
                <c:pt idx="569">
                  <c:v>699</c:v>
                </c:pt>
                <c:pt idx="570">
                  <c:v>700</c:v>
                </c:pt>
                <c:pt idx="571">
                  <c:v>701</c:v>
                </c:pt>
                <c:pt idx="572">
                  <c:v>701</c:v>
                </c:pt>
                <c:pt idx="573">
                  <c:v>698</c:v>
                </c:pt>
                <c:pt idx="574">
                  <c:v>698</c:v>
                </c:pt>
                <c:pt idx="575">
                  <c:v>701</c:v>
                </c:pt>
                <c:pt idx="576">
                  <c:v>700</c:v>
                </c:pt>
                <c:pt idx="577">
                  <c:v>698</c:v>
                </c:pt>
                <c:pt idx="578">
                  <c:v>699</c:v>
                </c:pt>
                <c:pt idx="579">
                  <c:v>699</c:v>
                </c:pt>
                <c:pt idx="580">
                  <c:v>699</c:v>
                </c:pt>
                <c:pt idx="581">
                  <c:v>696</c:v>
                </c:pt>
                <c:pt idx="582">
                  <c:v>698</c:v>
                </c:pt>
                <c:pt idx="583">
                  <c:v>699</c:v>
                </c:pt>
                <c:pt idx="584">
                  <c:v>696</c:v>
                </c:pt>
                <c:pt idx="585">
                  <c:v>697</c:v>
                </c:pt>
                <c:pt idx="586">
                  <c:v>700</c:v>
                </c:pt>
                <c:pt idx="587">
                  <c:v>699</c:v>
                </c:pt>
                <c:pt idx="588">
                  <c:v>698</c:v>
                </c:pt>
                <c:pt idx="589">
                  <c:v>699</c:v>
                </c:pt>
                <c:pt idx="590">
                  <c:v>698</c:v>
                </c:pt>
                <c:pt idx="591">
                  <c:v>699</c:v>
                </c:pt>
                <c:pt idx="592">
                  <c:v>698</c:v>
                </c:pt>
                <c:pt idx="593">
                  <c:v>698</c:v>
                </c:pt>
                <c:pt idx="594">
                  <c:v>698</c:v>
                </c:pt>
                <c:pt idx="595">
                  <c:v>699</c:v>
                </c:pt>
                <c:pt idx="596">
                  <c:v>699</c:v>
                </c:pt>
                <c:pt idx="597">
                  <c:v>699</c:v>
                </c:pt>
                <c:pt idx="598">
                  <c:v>698</c:v>
                </c:pt>
                <c:pt idx="599">
                  <c:v>700</c:v>
                </c:pt>
                <c:pt idx="600">
                  <c:v>699</c:v>
                </c:pt>
                <c:pt idx="601">
                  <c:v>698</c:v>
                </c:pt>
                <c:pt idx="602">
                  <c:v>699</c:v>
                </c:pt>
                <c:pt idx="603">
                  <c:v>701</c:v>
                </c:pt>
                <c:pt idx="604">
                  <c:v>697</c:v>
                </c:pt>
                <c:pt idx="605">
                  <c:v>698</c:v>
                </c:pt>
                <c:pt idx="606">
                  <c:v>700</c:v>
                </c:pt>
                <c:pt idx="607">
                  <c:v>700</c:v>
                </c:pt>
                <c:pt idx="608">
                  <c:v>699</c:v>
                </c:pt>
                <c:pt idx="609">
                  <c:v>698</c:v>
                </c:pt>
                <c:pt idx="610">
                  <c:v>700</c:v>
                </c:pt>
                <c:pt idx="611">
                  <c:v>699</c:v>
                </c:pt>
                <c:pt idx="612">
                  <c:v>699</c:v>
                </c:pt>
                <c:pt idx="613">
                  <c:v>699</c:v>
                </c:pt>
                <c:pt idx="614">
                  <c:v>699</c:v>
                </c:pt>
                <c:pt idx="615">
                  <c:v>699</c:v>
                </c:pt>
                <c:pt idx="616">
                  <c:v>700</c:v>
                </c:pt>
                <c:pt idx="617">
                  <c:v>700</c:v>
                </c:pt>
                <c:pt idx="618">
                  <c:v>699</c:v>
                </c:pt>
                <c:pt idx="619">
                  <c:v>700</c:v>
                </c:pt>
                <c:pt idx="620">
                  <c:v>699</c:v>
                </c:pt>
                <c:pt idx="621">
                  <c:v>698</c:v>
                </c:pt>
                <c:pt idx="622">
                  <c:v>698</c:v>
                </c:pt>
                <c:pt idx="623">
                  <c:v>699</c:v>
                </c:pt>
                <c:pt idx="624">
                  <c:v>697</c:v>
                </c:pt>
                <c:pt idx="625">
                  <c:v>695</c:v>
                </c:pt>
                <c:pt idx="626">
                  <c:v>696</c:v>
                </c:pt>
                <c:pt idx="627">
                  <c:v>697</c:v>
                </c:pt>
                <c:pt idx="628">
                  <c:v>696</c:v>
                </c:pt>
                <c:pt idx="629">
                  <c:v>696</c:v>
                </c:pt>
                <c:pt idx="630">
                  <c:v>698</c:v>
                </c:pt>
                <c:pt idx="631">
                  <c:v>697</c:v>
                </c:pt>
                <c:pt idx="632">
                  <c:v>697</c:v>
                </c:pt>
                <c:pt idx="633">
                  <c:v>696</c:v>
                </c:pt>
                <c:pt idx="634">
                  <c:v>698</c:v>
                </c:pt>
                <c:pt idx="635">
                  <c:v>697</c:v>
                </c:pt>
                <c:pt idx="636">
                  <c:v>697</c:v>
                </c:pt>
                <c:pt idx="637">
                  <c:v>698</c:v>
                </c:pt>
                <c:pt idx="638">
                  <c:v>698</c:v>
                </c:pt>
                <c:pt idx="639">
                  <c:v>698</c:v>
                </c:pt>
                <c:pt idx="640">
                  <c:v>698</c:v>
                </c:pt>
                <c:pt idx="641">
                  <c:v>697</c:v>
                </c:pt>
                <c:pt idx="642">
                  <c:v>697</c:v>
                </c:pt>
                <c:pt idx="643">
                  <c:v>698</c:v>
                </c:pt>
                <c:pt idx="644">
                  <c:v>697</c:v>
                </c:pt>
                <c:pt idx="645">
                  <c:v>697</c:v>
                </c:pt>
                <c:pt idx="646">
                  <c:v>696</c:v>
                </c:pt>
                <c:pt idx="647">
                  <c:v>699</c:v>
                </c:pt>
                <c:pt idx="648">
                  <c:v>698</c:v>
                </c:pt>
                <c:pt idx="649">
                  <c:v>696</c:v>
                </c:pt>
                <c:pt idx="650">
                  <c:v>698</c:v>
                </c:pt>
                <c:pt idx="651">
                  <c:v>699</c:v>
                </c:pt>
                <c:pt idx="652">
                  <c:v>696</c:v>
                </c:pt>
                <c:pt idx="653">
                  <c:v>697</c:v>
                </c:pt>
                <c:pt idx="654">
                  <c:v>698</c:v>
                </c:pt>
                <c:pt idx="655">
                  <c:v>698</c:v>
                </c:pt>
                <c:pt idx="656">
                  <c:v>697</c:v>
                </c:pt>
                <c:pt idx="657">
                  <c:v>696</c:v>
                </c:pt>
                <c:pt idx="658">
                  <c:v>698</c:v>
                </c:pt>
                <c:pt idx="659">
                  <c:v>697</c:v>
                </c:pt>
                <c:pt idx="660">
                  <c:v>696</c:v>
                </c:pt>
                <c:pt idx="661">
                  <c:v>697</c:v>
                </c:pt>
                <c:pt idx="662">
                  <c:v>697</c:v>
                </c:pt>
                <c:pt idx="663">
                  <c:v>697</c:v>
                </c:pt>
                <c:pt idx="664">
                  <c:v>697</c:v>
                </c:pt>
                <c:pt idx="665">
                  <c:v>696</c:v>
                </c:pt>
                <c:pt idx="666">
                  <c:v>697</c:v>
                </c:pt>
                <c:pt idx="667">
                  <c:v>697</c:v>
                </c:pt>
                <c:pt idx="668">
                  <c:v>696</c:v>
                </c:pt>
                <c:pt idx="669">
                  <c:v>696</c:v>
                </c:pt>
                <c:pt idx="670">
                  <c:v>698</c:v>
                </c:pt>
                <c:pt idx="671">
                  <c:v>697</c:v>
                </c:pt>
                <c:pt idx="672">
                  <c:v>696</c:v>
                </c:pt>
                <c:pt idx="673">
                  <c:v>695</c:v>
                </c:pt>
                <c:pt idx="674">
                  <c:v>697</c:v>
                </c:pt>
                <c:pt idx="675">
                  <c:v>697</c:v>
                </c:pt>
                <c:pt idx="676">
                  <c:v>696</c:v>
                </c:pt>
                <c:pt idx="677">
                  <c:v>696</c:v>
                </c:pt>
                <c:pt idx="678">
                  <c:v>697</c:v>
                </c:pt>
                <c:pt idx="679">
                  <c:v>696</c:v>
                </c:pt>
                <c:pt idx="680">
                  <c:v>695</c:v>
                </c:pt>
                <c:pt idx="681">
                  <c:v>695</c:v>
                </c:pt>
                <c:pt idx="682">
                  <c:v>697</c:v>
                </c:pt>
                <c:pt idx="683">
                  <c:v>696</c:v>
                </c:pt>
                <c:pt idx="684">
                  <c:v>695</c:v>
                </c:pt>
                <c:pt idx="685">
                  <c:v>696</c:v>
                </c:pt>
                <c:pt idx="686">
                  <c:v>697</c:v>
                </c:pt>
                <c:pt idx="687">
                  <c:v>696</c:v>
                </c:pt>
                <c:pt idx="688">
                  <c:v>695</c:v>
                </c:pt>
                <c:pt idx="689">
                  <c:v>696</c:v>
                </c:pt>
                <c:pt idx="690">
                  <c:v>698</c:v>
                </c:pt>
                <c:pt idx="691">
                  <c:v>697</c:v>
                </c:pt>
                <c:pt idx="692">
                  <c:v>695</c:v>
                </c:pt>
                <c:pt idx="693">
                  <c:v>696</c:v>
                </c:pt>
                <c:pt idx="694">
                  <c:v>697</c:v>
                </c:pt>
                <c:pt idx="695">
                  <c:v>698</c:v>
                </c:pt>
                <c:pt idx="696">
                  <c:v>696</c:v>
                </c:pt>
                <c:pt idx="697">
                  <c:v>696</c:v>
                </c:pt>
                <c:pt idx="698">
                  <c:v>699</c:v>
                </c:pt>
                <c:pt idx="699">
                  <c:v>698</c:v>
                </c:pt>
                <c:pt idx="700">
                  <c:v>696</c:v>
                </c:pt>
                <c:pt idx="701">
                  <c:v>699</c:v>
                </c:pt>
                <c:pt idx="702">
                  <c:v>699</c:v>
                </c:pt>
                <c:pt idx="703">
                  <c:v>697</c:v>
                </c:pt>
                <c:pt idx="704">
                  <c:v>697</c:v>
                </c:pt>
                <c:pt idx="705">
                  <c:v>698</c:v>
                </c:pt>
                <c:pt idx="706">
                  <c:v>699</c:v>
                </c:pt>
                <c:pt idx="707">
                  <c:v>697</c:v>
                </c:pt>
                <c:pt idx="708">
                  <c:v>696</c:v>
                </c:pt>
                <c:pt idx="709">
                  <c:v>698</c:v>
                </c:pt>
                <c:pt idx="710">
                  <c:v>698</c:v>
                </c:pt>
                <c:pt idx="711">
                  <c:v>697</c:v>
                </c:pt>
                <c:pt idx="712">
                  <c:v>697</c:v>
                </c:pt>
                <c:pt idx="713">
                  <c:v>697</c:v>
                </c:pt>
                <c:pt idx="714">
                  <c:v>698</c:v>
                </c:pt>
                <c:pt idx="715">
                  <c:v>698</c:v>
                </c:pt>
                <c:pt idx="716">
                  <c:v>696</c:v>
                </c:pt>
                <c:pt idx="717">
                  <c:v>697</c:v>
                </c:pt>
                <c:pt idx="718">
                  <c:v>698</c:v>
                </c:pt>
                <c:pt idx="719">
                  <c:v>696</c:v>
                </c:pt>
                <c:pt idx="720">
                  <c:v>696</c:v>
                </c:pt>
                <c:pt idx="721">
                  <c:v>697</c:v>
                </c:pt>
                <c:pt idx="722">
                  <c:v>699</c:v>
                </c:pt>
                <c:pt idx="723">
                  <c:v>697</c:v>
                </c:pt>
                <c:pt idx="724">
                  <c:v>696</c:v>
                </c:pt>
                <c:pt idx="725">
                  <c:v>697</c:v>
                </c:pt>
                <c:pt idx="726">
                  <c:v>698</c:v>
                </c:pt>
                <c:pt idx="727">
                  <c:v>696</c:v>
                </c:pt>
                <c:pt idx="728">
                  <c:v>696</c:v>
                </c:pt>
                <c:pt idx="729">
                  <c:v>697</c:v>
                </c:pt>
                <c:pt idx="730">
                  <c:v>696</c:v>
                </c:pt>
                <c:pt idx="731">
                  <c:v>696</c:v>
                </c:pt>
                <c:pt idx="732">
                  <c:v>697</c:v>
                </c:pt>
                <c:pt idx="733">
                  <c:v>697</c:v>
                </c:pt>
                <c:pt idx="734">
                  <c:v>696</c:v>
                </c:pt>
                <c:pt idx="735">
                  <c:v>696</c:v>
                </c:pt>
                <c:pt idx="736">
                  <c:v>696</c:v>
                </c:pt>
                <c:pt idx="737">
                  <c:v>696</c:v>
                </c:pt>
                <c:pt idx="738">
                  <c:v>696</c:v>
                </c:pt>
                <c:pt idx="739">
                  <c:v>696</c:v>
                </c:pt>
                <c:pt idx="740">
                  <c:v>696</c:v>
                </c:pt>
                <c:pt idx="741">
                  <c:v>697</c:v>
                </c:pt>
                <c:pt idx="742">
                  <c:v>697</c:v>
                </c:pt>
                <c:pt idx="743">
                  <c:v>697</c:v>
                </c:pt>
                <c:pt idx="744">
                  <c:v>696</c:v>
                </c:pt>
                <c:pt idx="745">
                  <c:v>696</c:v>
                </c:pt>
                <c:pt idx="746">
                  <c:v>698</c:v>
                </c:pt>
                <c:pt idx="747">
                  <c:v>696</c:v>
                </c:pt>
                <c:pt idx="748">
                  <c:v>696</c:v>
                </c:pt>
                <c:pt idx="749">
                  <c:v>697</c:v>
                </c:pt>
                <c:pt idx="750">
                  <c:v>697</c:v>
                </c:pt>
                <c:pt idx="751">
                  <c:v>696</c:v>
                </c:pt>
                <c:pt idx="752">
                  <c:v>697</c:v>
                </c:pt>
                <c:pt idx="753">
                  <c:v>697</c:v>
                </c:pt>
                <c:pt idx="754">
                  <c:v>697</c:v>
                </c:pt>
                <c:pt idx="755">
                  <c:v>696</c:v>
                </c:pt>
                <c:pt idx="756">
                  <c:v>695</c:v>
                </c:pt>
                <c:pt idx="757">
                  <c:v>697</c:v>
                </c:pt>
                <c:pt idx="758">
                  <c:v>696</c:v>
                </c:pt>
                <c:pt idx="759">
                  <c:v>696</c:v>
                </c:pt>
                <c:pt idx="760">
                  <c:v>696</c:v>
                </c:pt>
                <c:pt idx="761">
                  <c:v>697</c:v>
                </c:pt>
                <c:pt idx="762">
                  <c:v>697</c:v>
                </c:pt>
                <c:pt idx="763">
                  <c:v>697</c:v>
                </c:pt>
                <c:pt idx="764">
                  <c:v>696</c:v>
                </c:pt>
                <c:pt idx="765">
                  <c:v>697</c:v>
                </c:pt>
                <c:pt idx="766">
                  <c:v>698</c:v>
                </c:pt>
                <c:pt idx="767">
                  <c:v>697</c:v>
                </c:pt>
                <c:pt idx="768">
                  <c:v>696</c:v>
                </c:pt>
                <c:pt idx="769">
                  <c:v>697</c:v>
                </c:pt>
                <c:pt idx="770">
                  <c:v>697</c:v>
                </c:pt>
                <c:pt idx="771">
                  <c:v>696</c:v>
                </c:pt>
                <c:pt idx="772">
                  <c:v>696</c:v>
                </c:pt>
                <c:pt idx="773">
                  <c:v>698</c:v>
                </c:pt>
                <c:pt idx="774">
                  <c:v>699</c:v>
                </c:pt>
                <c:pt idx="775">
                  <c:v>696</c:v>
                </c:pt>
                <c:pt idx="776">
                  <c:v>698</c:v>
                </c:pt>
                <c:pt idx="777">
                  <c:v>698</c:v>
                </c:pt>
                <c:pt idx="778">
                  <c:v>697</c:v>
                </c:pt>
                <c:pt idx="779">
                  <c:v>697</c:v>
                </c:pt>
                <c:pt idx="780">
                  <c:v>697</c:v>
                </c:pt>
                <c:pt idx="781">
                  <c:v>697</c:v>
                </c:pt>
                <c:pt idx="782">
                  <c:v>698</c:v>
                </c:pt>
                <c:pt idx="783">
                  <c:v>698</c:v>
                </c:pt>
                <c:pt idx="784">
                  <c:v>699</c:v>
                </c:pt>
                <c:pt idx="785">
                  <c:v>699</c:v>
                </c:pt>
                <c:pt idx="786">
                  <c:v>699</c:v>
                </c:pt>
                <c:pt idx="787">
                  <c:v>700</c:v>
                </c:pt>
                <c:pt idx="788">
                  <c:v>699</c:v>
                </c:pt>
                <c:pt idx="789">
                  <c:v>699</c:v>
                </c:pt>
                <c:pt idx="790">
                  <c:v>699</c:v>
                </c:pt>
                <c:pt idx="791">
                  <c:v>699</c:v>
                </c:pt>
                <c:pt idx="792">
                  <c:v>697</c:v>
                </c:pt>
                <c:pt idx="793">
                  <c:v>699</c:v>
                </c:pt>
                <c:pt idx="794">
                  <c:v>700</c:v>
                </c:pt>
                <c:pt idx="795">
                  <c:v>697</c:v>
                </c:pt>
                <c:pt idx="796">
                  <c:v>696</c:v>
                </c:pt>
                <c:pt idx="797">
                  <c:v>698</c:v>
                </c:pt>
                <c:pt idx="798">
                  <c:v>697</c:v>
                </c:pt>
                <c:pt idx="799">
                  <c:v>695</c:v>
                </c:pt>
                <c:pt idx="800">
                  <c:v>696</c:v>
                </c:pt>
                <c:pt idx="801">
                  <c:v>697</c:v>
                </c:pt>
                <c:pt idx="802">
                  <c:v>695</c:v>
                </c:pt>
                <c:pt idx="803">
                  <c:v>695</c:v>
                </c:pt>
                <c:pt idx="804">
                  <c:v>696</c:v>
                </c:pt>
                <c:pt idx="805">
                  <c:v>697</c:v>
                </c:pt>
                <c:pt idx="806">
                  <c:v>695</c:v>
                </c:pt>
                <c:pt idx="807">
                  <c:v>695</c:v>
                </c:pt>
                <c:pt idx="808">
                  <c:v>696</c:v>
                </c:pt>
                <c:pt idx="809">
                  <c:v>696</c:v>
                </c:pt>
                <c:pt idx="810">
                  <c:v>696</c:v>
                </c:pt>
                <c:pt idx="811">
                  <c:v>696</c:v>
                </c:pt>
                <c:pt idx="812">
                  <c:v>693</c:v>
                </c:pt>
                <c:pt idx="813">
                  <c:v>696</c:v>
                </c:pt>
                <c:pt idx="814">
                  <c:v>696</c:v>
                </c:pt>
                <c:pt idx="815">
                  <c:v>695</c:v>
                </c:pt>
                <c:pt idx="816">
                  <c:v>696</c:v>
                </c:pt>
                <c:pt idx="817">
                  <c:v>696</c:v>
                </c:pt>
                <c:pt idx="818">
                  <c:v>697</c:v>
                </c:pt>
                <c:pt idx="819">
                  <c:v>695</c:v>
                </c:pt>
                <c:pt idx="820">
                  <c:v>695</c:v>
                </c:pt>
                <c:pt idx="821">
                  <c:v>697</c:v>
                </c:pt>
                <c:pt idx="822">
                  <c:v>696</c:v>
                </c:pt>
                <c:pt idx="823">
                  <c:v>693</c:v>
                </c:pt>
                <c:pt idx="824">
                  <c:v>697</c:v>
                </c:pt>
                <c:pt idx="825">
                  <c:v>698</c:v>
                </c:pt>
                <c:pt idx="826">
                  <c:v>696</c:v>
                </c:pt>
                <c:pt idx="827">
                  <c:v>696</c:v>
                </c:pt>
                <c:pt idx="828">
                  <c:v>696</c:v>
                </c:pt>
                <c:pt idx="829">
                  <c:v>697</c:v>
                </c:pt>
                <c:pt idx="830">
                  <c:v>695</c:v>
                </c:pt>
                <c:pt idx="831">
                  <c:v>696</c:v>
                </c:pt>
                <c:pt idx="832">
                  <c:v>697</c:v>
                </c:pt>
                <c:pt idx="833">
                  <c:v>697</c:v>
                </c:pt>
                <c:pt idx="834">
                  <c:v>696</c:v>
                </c:pt>
                <c:pt idx="835">
                  <c:v>697</c:v>
                </c:pt>
                <c:pt idx="836">
                  <c:v>696</c:v>
                </c:pt>
                <c:pt idx="837">
                  <c:v>697</c:v>
                </c:pt>
                <c:pt idx="838">
                  <c:v>697</c:v>
                </c:pt>
                <c:pt idx="839">
                  <c:v>695</c:v>
                </c:pt>
                <c:pt idx="840">
                  <c:v>696</c:v>
                </c:pt>
                <c:pt idx="841">
                  <c:v>697</c:v>
                </c:pt>
                <c:pt idx="842">
                  <c:v>697</c:v>
                </c:pt>
                <c:pt idx="843">
                  <c:v>695</c:v>
                </c:pt>
                <c:pt idx="844">
                  <c:v>696</c:v>
                </c:pt>
                <c:pt idx="845">
                  <c:v>698</c:v>
                </c:pt>
                <c:pt idx="846">
                  <c:v>696</c:v>
                </c:pt>
                <c:pt idx="847">
                  <c:v>695</c:v>
                </c:pt>
                <c:pt idx="848">
                  <c:v>697</c:v>
                </c:pt>
                <c:pt idx="849">
                  <c:v>697</c:v>
                </c:pt>
                <c:pt idx="850">
                  <c:v>695</c:v>
                </c:pt>
                <c:pt idx="851">
                  <c:v>696</c:v>
                </c:pt>
                <c:pt idx="852">
                  <c:v>697</c:v>
                </c:pt>
                <c:pt idx="853">
                  <c:v>697</c:v>
                </c:pt>
                <c:pt idx="854">
                  <c:v>695</c:v>
                </c:pt>
                <c:pt idx="855">
                  <c:v>696</c:v>
                </c:pt>
                <c:pt idx="856">
                  <c:v>697</c:v>
                </c:pt>
                <c:pt idx="857">
                  <c:v>696</c:v>
                </c:pt>
                <c:pt idx="858">
                  <c:v>697</c:v>
                </c:pt>
                <c:pt idx="859">
                  <c:v>697</c:v>
                </c:pt>
                <c:pt idx="860">
                  <c:v>696</c:v>
                </c:pt>
                <c:pt idx="861">
                  <c:v>697</c:v>
                </c:pt>
                <c:pt idx="862">
                  <c:v>697</c:v>
                </c:pt>
                <c:pt idx="863">
                  <c:v>695</c:v>
                </c:pt>
                <c:pt idx="864">
                  <c:v>697</c:v>
                </c:pt>
                <c:pt idx="865">
                  <c:v>696</c:v>
                </c:pt>
                <c:pt idx="866">
                  <c:v>696</c:v>
                </c:pt>
                <c:pt idx="867">
                  <c:v>696</c:v>
                </c:pt>
                <c:pt idx="868">
                  <c:v>695</c:v>
                </c:pt>
                <c:pt idx="869">
                  <c:v>698</c:v>
                </c:pt>
                <c:pt idx="870">
                  <c:v>696</c:v>
                </c:pt>
                <c:pt idx="871">
                  <c:v>695</c:v>
                </c:pt>
                <c:pt idx="872">
                  <c:v>698</c:v>
                </c:pt>
                <c:pt idx="873">
                  <c:v>698</c:v>
                </c:pt>
                <c:pt idx="874">
                  <c:v>695</c:v>
                </c:pt>
                <c:pt idx="875">
                  <c:v>697</c:v>
                </c:pt>
                <c:pt idx="876">
                  <c:v>698</c:v>
                </c:pt>
                <c:pt idx="877">
                  <c:v>697</c:v>
                </c:pt>
                <c:pt idx="878">
                  <c:v>697</c:v>
                </c:pt>
                <c:pt idx="879">
                  <c:v>697</c:v>
                </c:pt>
                <c:pt idx="880">
                  <c:v>697</c:v>
                </c:pt>
                <c:pt idx="881">
                  <c:v>697</c:v>
                </c:pt>
                <c:pt idx="882">
                  <c:v>697</c:v>
                </c:pt>
                <c:pt idx="883">
                  <c:v>697</c:v>
                </c:pt>
                <c:pt idx="884">
                  <c:v>697</c:v>
                </c:pt>
                <c:pt idx="885">
                  <c:v>696</c:v>
                </c:pt>
                <c:pt idx="886">
                  <c:v>697</c:v>
                </c:pt>
                <c:pt idx="887">
                  <c:v>696</c:v>
                </c:pt>
                <c:pt idx="888">
                  <c:v>698</c:v>
                </c:pt>
                <c:pt idx="889">
                  <c:v>698</c:v>
                </c:pt>
                <c:pt idx="890">
                  <c:v>697</c:v>
                </c:pt>
                <c:pt idx="891">
                  <c:v>697</c:v>
                </c:pt>
                <c:pt idx="892">
                  <c:v>698</c:v>
                </c:pt>
                <c:pt idx="893">
                  <c:v>699</c:v>
                </c:pt>
                <c:pt idx="894">
                  <c:v>697</c:v>
                </c:pt>
                <c:pt idx="895">
                  <c:v>697</c:v>
                </c:pt>
                <c:pt idx="896">
                  <c:v>699</c:v>
                </c:pt>
                <c:pt idx="897">
                  <c:v>699</c:v>
                </c:pt>
                <c:pt idx="898">
                  <c:v>698</c:v>
                </c:pt>
                <c:pt idx="899">
                  <c:v>700</c:v>
                </c:pt>
                <c:pt idx="900">
                  <c:v>700</c:v>
                </c:pt>
                <c:pt idx="901">
                  <c:v>700</c:v>
                </c:pt>
                <c:pt idx="902">
                  <c:v>699</c:v>
                </c:pt>
                <c:pt idx="903">
                  <c:v>700</c:v>
                </c:pt>
                <c:pt idx="904">
                  <c:v>700</c:v>
                </c:pt>
                <c:pt idx="905">
                  <c:v>700</c:v>
                </c:pt>
                <c:pt idx="906">
                  <c:v>700</c:v>
                </c:pt>
                <c:pt idx="907">
                  <c:v>700</c:v>
                </c:pt>
                <c:pt idx="908">
                  <c:v>700</c:v>
                </c:pt>
                <c:pt idx="909">
                  <c:v>701</c:v>
                </c:pt>
                <c:pt idx="910">
                  <c:v>700</c:v>
                </c:pt>
                <c:pt idx="911">
                  <c:v>698</c:v>
                </c:pt>
                <c:pt idx="912">
                  <c:v>701</c:v>
                </c:pt>
                <c:pt idx="913">
                  <c:v>700</c:v>
                </c:pt>
                <c:pt idx="914">
                  <c:v>699</c:v>
                </c:pt>
                <c:pt idx="915">
                  <c:v>699</c:v>
                </c:pt>
                <c:pt idx="916">
                  <c:v>700</c:v>
                </c:pt>
                <c:pt idx="917">
                  <c:v>700</c:v>
                </c:pt>
                <c:pt idx="918">
                  <c:v>698</c:v>
                </c:pt>
                <c:pt idx="919">
                  <c:v>699</c:v>
                </c:pt>
                <c:pt idx="920">
                  <c:v>700</c:v>
                </c:pt>
                <c:pt idx="921">
                  <c:v>700</c:v>
                </c:pt>
                <c:pt idx="922">
                  <c:v>698</c:v>
                </c:pt>
                <c:pt idx="923">
                  <c:v>700</c:v>
                </c:pt>
                <c:pt idx="924">
                  <c:v>700</c:v>
                </c:pt>
                <c:pt idx="925">
                  <c:v>700</c:v>
                </c:pt>
                <c:pt idx="926">
                  <c:v>699</c:v>
                </c:pt>
                <c:pt idx="927">
                  <c:v>698</c:v>
                </c:pt>
                <c:pt idx="928">
                  <c:v>700</c:v>
                </c:pt>
                <c:pt idx="929">
                  <c:v>700</c:v>
                </c:pt>
                <c:pt idx="930">
                  <c:v>700</c:v>
                </c:pt>
                <c:pt idx="931">
                  <c:v>700</c:v>
                </c:pt>
                <c:pt idx="932">
                  <c:v>700</c:v>
                </c:pt>
                <c:pt idx="933">
                  <c:v>701</c:v>
                </c:pt>
                <c:pt idx="934">
                  <c:v>700</c:v>
                </c:pt>
                <c:pt idx="935">
                  <c:v>699</c:v>
                </c:pt>
                <c:pt idx="936">
                  <c:v>701</c:v>
                </c:pt>
                <c:pt idx="937">
                  <c:v>701</c:v>
                </c:pt>
                <c:pt idx="938">
                  <c:v>699</c:v>
                </c:pt>
                <c:pt idx="939">
                  <c:v>700</c:v>
                </c:pt>
                <c:pt idx="940">
                  <c:v>701</c:v>
                </c:pt>
                <c:pt idx="941">
                  <c:v>700</c:v>
                </c:pt>
                <c:pt idx="942">
                  <c:v>699</c:v>
                </c:pt>
                <c:pt idx="943">
                  <c:v>700</c:v>
                </c:pt>
                <c:pt idx="944">
                  <c:v>700</c:v>
                </c:pt>
                <c:pt idx="945">
                  <c:v>700</c:v>
                </c:pt>
                <c:pt idx="946">
                  <c:v>698</c:v>
                </c:pt>
                <c:pt idx="947">
                  <c:v>698</c:v>
                </c:pt>
                <c:pt idx="948">
                  <c:v>700</c:v>
                </c:pt>
                <c:pt idx="949">
                  <c:v>698</c:v>
                </c:pt>
                <c:pt idx="950">
                  <c:v>699</c:v>
                </c:pt>
                <c:pt idx="951">
                  <c:v>699</c:v>
                </c:pt>
                <c:pt idx="952">
                  <c:v>700</c:v>
                </c:pt>
                <c:pt idx="953">
                  <c:v>698</c:v>
                </c:pt>
                <c:pt idx="954">
                  <c:v>699</c:v>
                </c:pt>
                <c:pt idx="955">
                  <c:v>699</c:v>
                </c:pt>
                <c:pt idx="956">
                  <c:v>700</c:v>
                </c:pt>
                <c:pt idx="957">
                  <c:v>699</c:v>
                </c:pt>
                <c:pt idx="958">
                  <c:v>698</c:v>
                </c:pt>
                <c:pt idx="959">
                  <c:v>698</c:v>
                </c:pt>
                <c:pt idx="960">
                  <c:v>700</c:v>
                </c:pt>
                <c:pt idx="961">
                  <c:v>699</c:v>
                </c:pt>
                <c:pt idx="962">
                  <c:v>698</c:v>
                </c:pt>
                <c:pt idx="963">
                  <c:v>699</c:v>
                </c:pt>
                <c:pt idx="964">
                  <c:v>699</c:v>
                </c:pt>
                <c:pt idx="965">
                  <c:v>698</c:v>
                </c:pt>
                <c:pt idx="966">
                  <c:v>697</c:v>
                </c:pt>
                <c:pt idx="967">
                  <c:v>698</c:v>
                </c:pt>
                <c:pt idx="968">
                  <c:v>700</c:v>
                </c:pt>
                <c:pt idx="969">
                  <c:v>697</c:v>
                </c:pt>
                <c:pt idx="970">
                  <c:v>697</c:v>
                </c:pt>
                <c:pt idx="971">
                  <c:v>700</c:v>
                </c:pt>
                <c:pt idx="972">
                  <c:v>698</c:v>
                </c:pt>
                <c:pt idx="973">
                  <c:v>698</c:v>
                </c:pt>
                <c:pt idx="974">
                  <c:v>697</c:v>
                </c:pt>
                <c:pt idx="975">
                  <c:v>698</c:v>
                </c:pt>
                <c:pt idx="976">
                  <c:v>698</c:v>
                </c:pt>
                <c:pt idx="977">
                  <c:v>697</c:v>
                </c:pt>
                <c:pt idx="978">
                  <c:v>696</c:v>
                </c:pt>
                <c:pt idx="979">
                  <c:v>698</c:v>
                </c:pt>
                <c:pt idx="980">
                  <c:v>698</c:v>
                </c:pt>
                <c:pt idx="981">
                  <c:v>697</c:v>
                </c:pt>
                <c:pt idx="982">
                  <c:v>698</c:v>
                </c:pt>
                <c:pt idx="983">
                  <c:v>696</c:v>
                </c:pt>
                <c:pt idx="984">
                  <c:v>698</c:v>
                </c:pt>
                <c:pt idx="985">
                  <c:v>698</c:v>
                </c:pt>
                <c:pt idx="986">
                  <c:v>696</c:v>
                </c:pt>
                <c:pt idx="987">
                  <c:v>697</c:v>
                </c:pt>
                <c:pt idx="988">
                  <c:v>699</c:v>
                </c:pt>
                <c:pt idx="989">
                  <c:v>696</c:v>
                </c:pt>
                <c:pt idx="990">
                  <c:v>696</c:v>
                </c:pt>
                <c:pt idx="991">
                  <c:v>698</c:v>
                </c:pt>
                <c:pt idx="992">
                  <c:v>698</c:v>
                </c:pt>
                <c:pt idx="993">
                  <c:v>697</c:v>
                </c:pt>
                <c:pt idx="994">
                  <c:v>696</c:v>
                </c:pt>
                <c:pt idx="995">
                  <c:v>698</c:v>
                </c:pt>
                <c:pt idx="996">
                  <c:v>698</c:v>
                </c:pt>
                <c:pt idx="997">
                  <c:v>697</c:v>
                </c:pt>
                <c:pt idx="998">
                  <c:v>697</c:v>
                </c:pt>
                <c:pt idx="999">
                  <c:v>698</c:v>
                </c:pt>
                <c:pt idx="1000">
                  <c:v>698</c:v>
                </c:pt>
                <c:pt idx="1001">
                  <c:v>697</c:v>
                </c:pt>
                <c:pt idx="1002">
                  <c:v>698</c:v>
                </c:pt>
                <c:pt idx="1003">
                  <c:v>698</c:v>
                </c:pt>
                <c:pt idx="1004">
                  <c:v>698</c:v>
                </c:pt>
                <c:pt idx="1005">
                  <c:v>697</c:v>
                </c:pt>
                <c:pt idx="1006">
                  <c:v>697</c:v>
                </c:pt>
                <c:pt idx="1007">
                  <c:v>697</c:v>
                </c:pt>
                <c:pt idx="1008">
                  <c:v>698</c:v>
                </c:pt>
                <c:pt idx="1009">
                  <c:v>697</c:v>
                </c:pt>
                <c:pt idx="1010">
                  <c:v>696</c:v>
                </c:pt>
                <c:pt idx="1011">
                  <c:v>698</c:v>
                </c:pt>
                <c:pt idx="1012">
                  <c:v>698</c:v>
                </c:pt>
                <c:pt idx="1013">
                  <c:v>698</c:v>
                </c:pt>
                <c:pt idx="1014">
                  <c:v>697</c:v>
                </c:pt>
                <c:pt idx="1015">
                  <c:v>698</c:v>
                </c:pt>
                <c:pt idx="1016">
                  <c:v>698</c:v>
                </c:pt>
                <c:pt idx="1017">
                  <c:v>697</c:v>
                </c:pt>
                <c:pt idx="1018">
                  <c:v>696</c:v>
                </c:pt>
                <c:pt idx="1019">
                  <c:v>699</c:v>
                </c:pt>
                <c:pt idx="1020">
                  <c:v>697</c:v>
                </c:pt>
                <c:pt idx="1021">
                  <c:v>697</c:v>
                </c:pt>
                <c:pt idx="1022">
                  <c:v>698</c:v>
                </c:pt>
                <c:pt idx="1023">
                  <c:v>699</c:v>
                </c:pt>
                <c:pt idx="1024">
                  <c:v>698</c:v>
                </c:pt>
                <c:pt idx="1025">
                  <c:v>698</c:v>
                </c:pt>
                <c:pt idx="1026">
                  <c:v>697</c:v>
                </c:pt>
                <c:pt idx="1027">
                  <c:v>699</c:v>
                </c:pt>
                <c:pt idx="1028">
                  <c:v>698</c:v>
                </c:pt>
                <c:pt idx="1029">
                  <c:v>698</c:v>
                </c:pt>
                <c:pt idx="1030">
                  <c:v>699</c:v>
                </c:pt>
                <c:pt idx="1031">
                  <c:v>697</c:v>
                </c:pt>
                <c:pt idx="1032">
                  <c:v>700</c:v>
                </c:pt>
                <c:pt idx="1033">
                  <c:v>700</c:v>
                </c:pt>
                <c:pt idx="1034">
                  <c:v>698</c:v>
                </c:pt>
                <c:pt idx="1035">
                  <c:v>700</c:v>
                </c:pt>
                <c:pt idx="1036">
                  <c:v>700</c:v>
                </c:pt>
                <c:pt idx="1037">
                  <c:v>698</c:v>
                </c:pt>
                <c:pt idx="1038">
                  <c:v>699</c:v>
                </c:pt>
                <c:pt idx="1039">
                  <c:v>701</c:v>
                </c:pt>
                <c:pt idx="1040">
                  <c:v>700</c:v>
                </c:pt>
                <c:pt idx="1041">
                  <c:v>698</c:v>
                </c:pt>
                <c:pt idx="1042">
                  <c:v>698</c:v>
                </c:pt>
                <c:pt idx="1043">
                  <c:v>701</c:v>
                </c:pt>
                <c:pt idx="1044">
                  <c:v>700</c:v>
                </c:pt>
                <c:pt idx="1045">
                  <c:v>698</c:v>
                </c:pt>
                <c:pt idx="1046">
                  <c:v>699</c:v>
                </c:pt>
                <c:pt idx="1047">
                  <c:v>699</c:v>
                </c:pt>
                <c:pt idx="1048">
                  <c:v>699</c:v>
                </c:pt>
                <c:pt idx="1049">
                  <c:v>698</c:v>
                </c:pt>
                <c:pt idx="1050">
                  <c:v>699</c:v>
                </c:pt>
                <c:pt idx="1051">
                  <c:v>698</c:v>
                </c:pt>
                <c:pt idx="1052">
                  <c:v>699</c:v>
                </c:pt>
                <c:pt idx="1053">
                  <c:v>698</c:v>
                </c:pt>
                <c:pt idx="1054">
                  <c:v>697</c:v>
                </c:pt>
                <c:pt idx="1055">
                  <c:v>697</c:v>
                </c:pt>
                <c:pt idx="1056">
                  <c:v>698</c:v>
                </c:pt>
                <c:pt idx="1057">
                  <c:v>696</c:v>
                </c:pt>
                <c:pt idx="1058">
                  <c:v>695</c:v>
                </c:pt>
                <c:pt idx="1059">
                  <c:v>697</c:v>
                </c:pt>
                <c:pt idx="1060">
                  <c:v>696</c:v>
                </c:pt>
                <c:pt idx="1061">
                  <c:v>694</c:v>
                </c:pt>
                <c:pt idx="1062">
                  <c:v>694</c:v>
                </c:pt>
                <c:pt idx="1063">
                  <c:v>697</c:v>
                </c:pt>
                <c:pt idx="1064">
                  <c:v>695</c:v>
                </c:pt>
                <c:pt idx="1065">
                  <c:v>694</c:v>
                </c:pt>
                <c:pt idx="1066">
                  <c:v>695</c:v>
                </c:pt>
                <c:pt idx="1067">
                  <c:v>697</c:v>
                </c:pt>
                <c:pt idx="1068">
                  <c:v>695</c:v>
                </c:pt>
                <c:pt idx="1069">
                  <c:v>694</c:v>
                </c:pt>
                <c:pt idx="1070">
                  <c:v>696</c:v>
                </c:pt>
                <c:pt idx="1071">
                  <c:v>696</c:v>
                </c:pt>
                <c:pt idx="1072">
                  <c:v>695</c:v>
                </c:pt>
                <c:pt idx="1073">
                  <c:v>695</c:v>
                </c:pt>
                <c:pt idx="1074">
                  <c:v>694</c:v>
                </c:pt>
                <c:pt idx="1075">
                  <c:v>696</c:v>
                </c:pt>
                <c:pt idx="1076">
                  <c:v>696</c:v>
                </c:pt>
                <c:pt idx="1077">
                  <c:v>695</c:v>
                </c:pt>
                <c:pt idx="1078">
                  <c:v>695</c:v>
                </c:pt>
                <c:pt idx="1079">
                  <c:v>697</c:v>
                </c:pt>
                <c:pt idx="1080">
                  <c:v>696</c:v>
                </c:pt>
                <c:pt idx="1081">
                  <c:v>694</c:v>
                </c:pt>
                <c:pt idx="1082">
                  <c:v>694</c:v>
                </c:pt>
                <c:pt idx="1083">
                  <c:v>697</c:v>
                </c:pt>
                <c:pt idx="1084">
                  <c:v>695</c:v>
                </c:pt>
                <c:pt idx="1085">
                  <c:v>694</c:v>
                </c:pt>
                <c:pt idx="1086">
                  <c:v>697</c:v>
                </c:pt>
                <c:pt idx="1087">
                  <c:v>695</c:v>
                </c:pt>
                <c:pt idx="1088">
                  <c:v>695</c:v>
                </c:pt>
                <c:pt idx="1089">
                  <c:v>695</c:v>
                </c:pt>
                <c:pt idx="1090">
                  <c:v>695</c:v>
                </c:pt>
                <c:pt idx="1091">
                  <c:v>694</c:v>
                </c:pt>
                <c:pt idx="1092">
                  <c:v>695</c:v>
                </c:pt>
                <c:pt idx="1093">
                  <c:v>693</c:v>
                </c:pt>
                <c:pt idx="1094">
                  <c:v>695</c:v>
                </c:pt>
                <c:pt idx="1095">
                  <c:v>696</c:v>
                </c:pt>
                <c:pt idx="1096">
                  <c:v>695</c:v>
                </c:pt>
                <c:pt idx="1097">
                  <c:v>695</c:v>
                </c:pt>
                <c:pt idx="1098">
                  <c:v>695</c:v>
                </c:pt>
                <c:pt idx="1099">
                  <c:v>697</c:v>
                </c:pt>
                <c:pt idx="1100">
                  <c:v>695</c:v>
                </c:pt>
                <c:pt idx="1101">
                  <c:v>694</c:v>
                </c:pt>
                <c:pt idx="1102">
                  <c:v>696</c:v>
                </c:pt>
                <c:pt idx="1103">
                  <c:v>696</c:v>
                </c:pt>
                <c:pt idx="1104">
                  <c:v>693</c:v>
                </c:pt>
                <c:pt idx="1105">
                  <c:v>695</c:v>
                </c:pt>
                <c:pt idx="1106">
                  <c:v>696</c:v>
                </c:pt>
                <c:pt idx="1107">
                  <c:v>696</c:v>
                </c:pt>
                <c:pt idx="1108">
                  <c:v>695</c:v>
                </c:pt>
                <c:pt idx="1109">
                  <c:v>694</c:v>
                </c:pt>
                <c:pt idx="1110">
                  <c:v>695</c:v>
                </c:pt>
                <c:pt idx="1111">
                  <c:v>696</c:v>
                </c:pt>
                <c:pt idx="1112">
                  <c:v>696</c:v>
                </c:pt>
                <c:pt idx="1113">
                  <c:v>695</c:v>
                </c:pt>
                <c:pt idx="1114">
                  <c:v>695</c:v>
                </c:pt>
                <c:pt idx="1115">
                  <c:v>695</c:v>
                </c:pt>
                <c:pt idx="1116">
                  <c:v>695</c:v>
                </c:pt>
                <c:pt idx="1117">
                  <c:v>693</c:v>
                </c:pt>
                <c:pt idx="1118">
                  <c:v>695</c:v>
                </c:pt>
                <c:pt idx="1119">
                  <c:v>695</c:v>
                </c:pt>
                <c:pt idx="1120">
                  <c:v>694</c:v>
                </c:pt>
                <c:pt idx="1121">
                  <c:v>694</c:v>
                </c:pt>
                <c:pt idx="1122">
                  <c:v>694</c:v>
                </c:pt>
                <c:pt idx="1123">
                  <c:v>694</c:v>
                </c:pt>
                <c:pt idx="1124">
                  <c:v>693</c:v>
                </c:pt>
                <c:pt idx="1125">
                  <c:v>693</c:v>
                </c:pt>
                <c:pt idx="1126">
                  <c:v>695</c:v>
                </c:pt>
                <c:pt idx="1127">
                  <c:v>695</c:v>
                </c:pt>
                <c:pt idx="1128">
                  <c:v>695</c:v>
                </c:pt>
                <c:pt idx="1129">
                  <c:v>696</c:v>
                </c:pt>
                <c:pt idx="1130">
                  <c:v>696</c:v>
                </c:pt>
                <c:pt idx="1131">
                  <c:v>697</c:v>
                </c:pt>
                <c:pt idx="1132">
                  <c:v>697</c:v>
                </c:pt>
                <c:pt idx="1133">
                  <c:v>696</c:v>
                </c:pt>
                <c:pt idx="1134">
                  <c:v>698</c:v>
                </c:pt>
                <c:pt idx="1135">
                  <c:v>699</c:v>
                </c:pt>
                <c:pt idx="1136">
                  <c:v>698</c:v>
                </c:pt>
                <c:pt idx="1137">
                  <c:v>698</c:v>
                </c:pt>
                <c:pt idx="1138">
                  <c:v>700</c:v>
                </c:pt>
                <c:pt idx="1139">
                  <c:v>700</c:v>
                </c:pt>
                <c:pt idx="1140">
                  <c:v>698</c:v>
                </c:pt>
                <c:pt idx="1141">
                  <c:v>698</c:v>
                </c:pt>
                <c:pt idx="1142">
                  <c:v>700</c:v>
                </c:pt>
                <c:pt idx="1143">
                  <c:v>699</c:v>
                </c:pt>
                <c:pt idx="1144">
                  <c:v>698</c:v>
                </c:pt>
                <c:pt idx="1145">
                  <c:v>699</c:v>
                </c:pt>
                <c:pt idx="1146">
                  <c:v>698</c:v>
                </c:pt>
                <c:pt idx="1147">
                  <c:v>699</c:v>
                </c:pt>
                <c:pt idx="1148">
                  <c:v>699</c:v>
                </c:pt>
                <c:pt idx="1149">
                  <c:v>698</c:v>
                </c:pt>
                <c:pt idx="1150">
                  <c:v>698</c:v>
                </c:pt>
                <c:pt idx="1151">
                  <c:v>699</c:v>
                </c:pt>
                <c:pt idx="1152">
                  <c:v>698</c:v>
                </c:pt>
                <c:pt idx="1153">
                  <c:v>699</c:v>
                </c:pt>
                <c:pt idx="1154">
                  <c:v>699</c:v>
                </c:pt>
                <c:pt idx="1155">
                  <c:v>699</c:v>
                </c:pt>
                <c:pt idx="1156">
                  <c:v>698</c:v>
                </c:pt>
                <c:pt idx="1157">
                  <c:v>696</c:v>
                </c:pt>
                <c:pt idx="1158">
                  <c:v>700</c:v>
                </c:pt>
                <c:pt idx="1159">
                  <c:v>699</c:v>
                </c:pt>
                <c:pt idx="1160">
                  <c:v>697</c:v>
                </c:pt>
                <c:pt idx="1161">
                  <c:v>698</c:v>
                </c:pt>
                <c:pt idx="1162">
                  <c:v>699</c:v>
                </c:pt>
                <c:pt idx="1163">
                  <c:v>698</c:v>
                </c:pt>
                <c:pt idx="1164">
                  <c:v>698</c:v>
                </c:pt>
                <c:pt idx="1165">
                  <c:v>697</c:v>
                </c:pt>
                <c:pt idx="1166">
                  <c:v>697</c:v>
                </c:pt>
                <c:pt idx="1167">
                  <c:v>698</c:v>
                </c:pt>
                <c:pt idx="1168">
                  <c:v>697</c:v>
                </c:pt>
                <c:pt idx="1169">
                  <c:v>698</c:v>
                </c:pt>
                <c:pt idx="1170">
                  <c:v>698</c:v>
                </c:pt>
                <c:pt idx="1171">
                  <c:v>698</c:v>
                </c:pt>
                <c:pt idx="1172">
                  <c:v>698</c:v>
                </c:pt>
                <c:pt idx="1173">
                  <c:v>696</c:v>
                </c:pt>
                <c:pt idx="1174">
                  <c:v>698</c:v>
                </c:pt>
                <c:pt idx="1175">
                  <c:v>697</c:v>
                </c:pt>
                <c:pt idx="1176">
                  <c:v>696</c:v>
                </c:pt>
                <c:pt idx="1177">
                  <c:v>697</c:v>
                </c:pt>
                <c:pt idx="1178">
                  <c:v>698</c:v>
                </c:pt>
                <c:pt idx="1179">
                  <c:v>698</c:v>
                </c:pt>
                <c:pt idx="1180">
                  <c:v>696</c:v>
                </c:pt>
                <c:pt idx="1181">
                  <c:v>697</c:v>
                </c:pt>
                <c:pt idx="1182">
                  <c:v>698</c:v>
                </c:pt>
                <c:pt idx="1183">
                  <c:v>696</c:v>
                </c:pt>
                <c:pt idx="1184">
                  <c:v>696</c:v>
                </c:pt>
                <c:pt idx="1185">
                  <c:v>697</c:v>
                </c:pt>
                <c:pt idx="1186">
                  <c:v>695</c:v>
                </c:pt>
                <c:pt idx="1187">
                  <c:v>697</c:v>
                </c:pt>
                <c:pt idx="1188">
                  <c:v>696</c:v>
                </c:pt>
                <c:pt idx="1189">
                  <c:v>696</c:v>
                </c:pt>
                <c:pt idx="1190">
                  <c:v>698</c:v>
                </c:pt>
                <c:pt idx="1191">
                  <c:v>697</c:v>
                </c:pt>
                <c:pt idx="1192">
                  <c:v>696</c:v>
                </c:pt>
                <c:pt idx="1193">
                  <c:v>696</c:v>
                </c:pt>
                <c:pt idx="1194">
                  <c:v>698</c:v>
                </c:pt>
                <c:pt idx="1195">
                  <c:v>697</c:v>
                </c:pt>
                <c:pt idx="1196">
                  <c:v>696</c:v>
                </c:pt>
                <c:pt idx="1197">
                  <c:v>695</c:v>
                </c:pt>
                <c:pt idx="1198">
                  <c:v>698</c:v>
                </c:pt>
                <c:pt idx="1199">
                  <c:v>696</c:v>
                </c:pt>
                <c:pt idx="1200">
                  <c:v>695</c:v>
                </c:pt>
                <c:pt idx="1201">
                  <c:v>698</c:v>
                </c:pt>
                <c:pt idx="1202">
                  <c:v>697</c:v>
                </c:pt>
                <c:pt idx="1203">
                  <c:v>697</c:v>
                </c:pt>
                <c:pt idx="1204">
                  <c:v>696</c:v>
                </c:pt>
                <c:pt idx="1205">
                  <c:v>697</c:v>
                </c:pt>
                <c:pt idx="1206">
                  <c:v>697</c:v>
                </c:pt>
                <c:pt idx="1207">
                  <c:v>696</c:v>
                </c:pt>
                <c:pt idx="1208">
                  <c:v>695</c:v>
                </c:pt>
                <c:pt idx="1209">
                  <c:v>697</c:v>
                </c:pt>
                <c:pt idx="1210">
                  <c:v>695</c:v>
                </c:pt>
                <c:pt idx="1211">
                  <c:v>697</c:v>
                </c:pt>
                <c:pt idx="1212">
                  <c:v>697</c:v>
                </c:pt>
                <c:pt idx="1213">
                  <c:v>696</c:v>
                </c:pt>
                <c:pt idx="1214">
                  <c:v>697</c:v>
                </c:pt>
                <c:pt idx="1215">
                  <c:v>697</c:v>
                </c:pt>
                <c:pt idx="1216">
                  <c:v>695</c:v>
                </c:pt>
                <c:pt idx="1217">
                  <c:v>696</c:v>
                </c:pt>
                <c:pt idx="1218">
                  <c:v>697</c:v>
                </c:pt>
                <c:pt idx="1219">
                  <c:v>695</c:v>
                </c:pt>
                <c:pt idx="1220">
                  <c:v>694</c:v>
                </c:pt>
                <c:pt idx="1221">
                  <c:v>697</c:v>
                </c:pt>
                <c:pt idx="1222">
                  <c:v>697</c:v>
                </c:pt>
                <c:pt idx="1223">
                  <c:v>696</c:v>
                </c:pt>
                <c:pt idx="1224">
                  <c:v>695</c:v>
                </c:pt>
                <c:pt idx="1225">
                  <c:v>697</c:v>
                </c:pt>
                <c:pt idx="1226">
                  <c:v>697</c:v>
                </c:pt>
                <c:pt idx="1227">
                  <c:v>696</c:v>
                </c:pt>
                <c:pt idx="1228">
                  <c:v>696</c:v>
                </c:pt>
                <c:pt idx="1229">
                  <c:v>696</c:v>
                </c:pt>
                <c:pt idx="1230">
                  <c:v>696</c:v>
                </c:pt>
                <c:pt idx="1231">
                  <c:v>696</c:v>
                </c:pt>
                <c:pt idx="1232">
                  <c:v>696</c:v>
                </c:pt>
                <c:pt idx="1233">
                  <c:v>696</c:v>
                </c:pt>
                <c:pt idx="1234">
                  <c:v>697</c:v>
                </c:pt>
                <c:pt idx="1235">
                  <c:v>696</c:v>
                </c:pt>
                <c:pt idx="1236">
                  <c:v>695</c:v>
                </c:pt>
                <c:pt idx="1237">
                  <c:v>695</c:v>
                </c:pt>
                <c:pt idx="1238">
                  <c:v>697</c:v>
                </c:pt>
                <c:pt idx="1239">
                  <c:v>696</c:v>
                </c:pt>
                <c:pt idx="1240">
                  <c:v>695</c:v>
                </c:pt>
                <c:pt idx="1241">
                  <c:v>696</c:v>
                </c:pt>
                <c:pt idx="1242">
                  <c:v>697</c:v>
                </c:pt>
                <c:pt idx="1243">
                  <c:v>696</c:v>
                </c:pt>
                <c:pt idx="1244">
                  <c:v>696</c:v>
                </c:pt>
                <c:pt idx="1245">
                  <c:v>698</c:v>
                </c:pt>
                <c:pt idx="1246">
                  <c:v>697</c:v>
                </c:pt>
                <c:pt idx="1247">
                  <c:v>697</c:v>
                </c:pt>
                <c:pt idx="1248">
                  <c:v>697</c:v>
                </c:pt>
                <c:pt idx="1249">
                  <c:v>698</c:v>
                </c:pt>
                <c:pt idx="1250">
                  <c:v>697</c:v>
                </c:pt>
                <c:pt idx="1251">
                  <c:v>698</c:v>
                </c:pt>
                <c:pt idx="1252">
                  <c:v>698</c:v>
                </c:pt>
                <c:pt idx="1253">
                  <c:v>697</c:v>
                </c:pt>
                <c:pt idx="1254">
                  <c:v>698</c:v>
                </c:pt>
                <c:pt idx="1255">
                  <c:v>698</c:v>
                </c:pt>
                <c:pt idx="1256">
                  <c:v>696</c:v>
                </c:pt>
                <c:pt idx="1257">
                  <c:v>698</c:v>
                </c:pt>
                <c:pt idx="1258">
                  <c:v>699</c:v>
                </c:pt>
                <c:pt idx="1259">
                  <c:v>697</c:v>
                </c:pt>
                <c:pt idx="1260">
                  <c:v>697</c:v>
                </c:pt>
                <c:pt idx="1261">
                  <c:v>698</c:v>
                </c:pt>
                <c:pt idx="1262">
                  <c:v>698</c:v>
                </c:pt>
                <c:pt idx="1263">
                  <c:v>698</c:v>
                </c:pt>
                <c:pt idx="1264">
                  <c:v>697</c:v>
                </c:pt>
                <c:pt idx="1265">
                  <c:v>699</c:v>
                </c:pt>
                <c:pt idx="1266">
                  <c:v>698</c:v>
                </c:pt>
                <c:pt idx="1267">
                  <c:v>697</c:v>
                </c:pt>
                <c:pt idx="1268">
                  <c:v>698</c:v>
                </c:pt>
                <c:pt idx="1269">
                  <c:v>698</c:v>
                </c:pt>
                <c:pt idx="1270">
                  <c:v>699</c:v>
                </c:pt>
                <c:pt idx="1271">
                  <c:v>697</c:v>
                </c:pt>
                <c:pt idx="1272">
                  <c:v>696</c:v>
                </c:pt>
                <c:pt idx="1273">
                  <c:v>699</c:v>
                </c:pt>
                <c:pt idx="1274">
                  <c:v>699</c:v>
                </c:pt>
                <c:pt idx="1275">
                  <c:v>697</c:v>
                </c:pt>
                <c:pt idx="1276">
                  <c:v>697</c:v>
                </c:pt>
                <c:pt idx="1277">
                  <c:v>698</c:v>
                </c:pt>
                <c:pt idx="1278">
                  <c:v>699</c:v>
                </c:pt>
                <c:pt idx="1279">
                  <c:v>698</c:v>
                </c:pt>
                <c:pt idx="1280">
                  <c:v>697</c:v>
                </c:pt>
                <c:pt idx="1281">
                  <c:v>699</c:v>
                </c:pt>
                <c:pt idx="1282">
                  <c:v>699</c:v>
                </c:pt>
                <c:pt idx="1283">
                  <c:v>698</c:v>
                </c:pt>
                <c:pt idx="1284">
                  <c:v>698</c:v>
                </c:pt>
                <c:pt idx="1285">
                  <c:v>699</c:v>
                </c:pt>
                <c:pt idx="1286">
                  <c:v>698</c:v>
                </c:pt>
                <c:pt idx="1287">
                  <c:v>697</c:v>
                </c:pt>
                <c:pt idx="1288">
                  <c:v>698</c:v>
                </c:pt>
                <c:pt idx="1289">
                  <c:v>699</c:v>
                </c:pt>
                <c:pt idx="1290">
                  <c:v>698</c:v>
                </c:pt>
                <c:pt idx="1291">
                  <c:v>698</c:v>
                </c:pt>
                <c:pt idx="1292">
                  <c:v>697</c:v>
                </c:pt>
                <c:pt idx="1293">
                  <c:v>698</c:v>
                </c:pt>
                <c:pt idx="1294">
                  <c:v>699</c:v>
                </c:pt>
                <c:pt idx="1295">
                  <c:v>698</c:v>
                </c:pt>
                <c:pt idx="1296">
                  <c:v>698</c:v>
                </c:pt>
                <c:pt idx="1297">
                  <c:v>699</c:v>
                </c:pt>
                <c:pt idx="1298">
                  <c:v>699</c:v>
                </c:pt>
                <c:pt idx="1299">
                  <c:v>697</c:v>
                </c:pt>
                <c:pt idx="1300">
                  <c:v>697</c:v>
                </c:pt>
                <c:pt idx="1301">
                  <c:v>698</c:v>
                </c:pt>
                <c:pt idx="1302">
                  <c:v>698</c:v>
                </c:pt>
                <c:pt idx="1303">
                  <c:v>695</c:v>
                </c:pt>
                <c:pt idx="1304">
                  <c:v>697</c:v>
                </c:pt>
                <c:pt idx="1305">
                  <c:v>699</c:v>
                </c:pt>
                <c:pt idx="1306">
                  <c:v>697</c:v>
                </c:pt>
                <c:pt idx="1307">
                  <c:v>696</c:v>
                </c:pt>
                <c:pt idx="1308">
                  <c:v>697</c:v>
                </c:pt>
                <c:pt idx="1309">
                  <c:v>696</c:v>
                </c:pt>
                <c:pt idx="1310">
                  <c:v>697</c:v>
                </c:pt>
                <c:pt idx="1311">
                  <c:v>696</c:v>
                </c:pt>
                <c:pt idx="1312">
                  <c:v>695</c:v>
                </c:pt>
                <c:pt idx="1313">
                  <c:v>697</c:v>
                </c:pt>
                <c:pt idx="1314">
                  <c:v>696</c:v>
                </c:pt>
                <c:pt idx="1315">
                  <c:v>696</c:v>
                </c:pt>
                <c:pt idx="1316">
                  <c:v>696</c:v>
                </c:pt>
                <c:pt idx="1317">
                  <c:v>697</c:v>
                </c:pt>
                <c:pt idx="1318">
                  <c:v>697</c:v>
                </c:pt>
                <c:pt idx="1319">
                  <c:v>696</c:v>
                </c:pt>
                <c:pt idx="1320">
                  <c:v>695</c:v>
                </c:pt>
                <c:pt idx="1321">
                  <c:v>698</c:v>
                </c:pt>
                <c:pt idx="1322">
                  <c:v>696</c:v>
                </c:pt>
                <c:pt idx="1323">
                  <c:v>694</c:v>
                </c:pt>
                <c:pt idx="1324">
                  <c:v>697</c:v>
                </c:pt>
                <c:pt idx="1325">
                  <c:v>698</c:v>
                </c:pt>
                <c:pt idx="1326">
                  <c:v>697</c:v>
                </c:pt>
                <c:pt idx="1327">
                  <c:v>696</c:v>
                </c:pt>
                <c:pt idx="1328">
                  <c:v>697</c:v>
                </c:pt>
                <c:pt idx="1329">
                  <c:v>698</c:v>
                </c:pt>
                <c:pt idx="1330">
                  <c:v>697</c:v>
                </c:pt>
                <c:pt idx="1331">
                  <c:v>696</c:v>
                </c:pt>
                <c:pt idx="1332">
                  <c:v>697</c:v>
                </c:pt>
                <c:pt idx="1333">
                  <c:v>697</c:v>
                </c:pt>
                <c:pt idx="1334">
                  <c:v>698</c:v>
                </c:pt>
                <c:pt idx="1335">
                  <c:v>697</c:v>
                </c:pt>
                <c:pt idx="1336">
                  <c:v>696</c:v>
                </c:pt>
                <c:pt idx="1337">
                  <c:v>697</c:v>
                </c:pt>
                <c:pt idx="1338">
                  <c:v>698</c:v>
                </c:pt>
                <c:pt idx="1339">
                  <c:v>696</c:v>
                </c:pt>
                <c:pt idx="1340">
                  <c:v>697</c:v>
                </c:pt>
                <c:pt idx="1341">
                  <c:v>698</c:v>
                </c:pt>
                <c:pt idx="1342">
                  <c:v>697</c:v>
                </c:pt>
                <c:pt idx="1343">
                  <c:v>697</c:v>
                </c:pt>
                <c:pt idx="1344">
                  <c:v>698</c:v>
                </c:pt>
                <c:pt idx="1345">
                  <c:v>699</c:v>
                </c:pt>
                <c:pt idx="1346">
                  <c:v>700</c:v>
                </c:pt>
                <c:pt idx="1347">
                  <c:v>701</c:v>
                </c:pt>
                <c:pt idx="1348">
                  <c:v>701</c:v>
                </c:pt>
                <c:pt idx="1349">
                  <c:v>702</c:v>
                </c:pt>
                <c:pt idx="1350">
                  <c:v>701</c:v>
                </c:pt>
                <c:pt idx="1351">
                  <c:v>701</c:v>
                </c:pt>
                <c:pt idx="1352">
                  <c:v>700</c:v>
                </c:pt>
                <c:pt idx="1353">
                  <c:v>701</c:v>
                </c:pt>
                <c:pt idx="1354">
                  <c:v>699</c:v>
                </c:pt>
                <c:pt idx="1355">
                  <c:v>698</c:v>
                </c:pt>
                <c:pt idx="1356">
                  <c:v>699</c:v>
                </c:pt>
                <c:pt idx="1357">
                  <c:v>700</c:v>
                </c:pt>
                <c:pt idx="1358">
                  <c:v>699</c:v>
                </c:pt>
                <c:pt idx="1359">
                  <c:v>698</c:v>
                </c:pt>
                <c:pt idx="1360">
                  <c:v>698</c:v>
                </c:pt>
                <c:pt idx="1361">
                  <c:v>700</c:v>
                </c:pt>
                <c:pt idx="1362">
                  <c:v>699</c:v>
                </c:pt>
                <c:pt idx="1363">
                  <c:v>696</c:v>
                </c:pt>
                <c:pt idx="1364">
                  <c:v>700</c:v>
                </c:pt>
                <c:pt idx="1365">
                  <c:v>698</c:v>
                </c:pt>
                <c:pt idx="1366">
                  <c:v>698</c:v>
                </c:pt>
                <c:pt idx="1367">
                  <c:v>699</c:v>
                </c:pt>
                <c:pt idx="1368">
                  <c:v>699</c:v>
                </c:pt>
                <c:pt idx="1369">
                  <c:v>700</c:v>
                </c:pt>
                <c:pt idx="1370">
                  <c:v>699</c:v>
                </c:pt>
                <c:pt idx="1371">
                  <c:v>698</c:v>
                </c:pt>
                <c:pt idx="1372">
                  <c:v>698</c:v>
                </c:pt>
                <c:pt idx="1373">
                  <c:v>699</c:v>
                </c:pt>
                <c:pt idx="1374">
                  <c:v>699</c:v>
                </c:pt>
                <c:pt idx="1375">
                  <c:v>698</c:v>
                </c:pt>
                <c:pt idx="1376">
                  <c:v>698</c:v>
                </c:pt>
                <c:pt idx="1377">
                  <c:v>701</c:v>
                </c:pt>
                <c:pt idx="1378">
                  <c:v>701</c:v>
                </c:pt>
                <c:pt idx="1379">
                  <c:v>699</c:v>
                </c:pt>
                <c:pt idx="1380">
                  <c:v>700</c:v>
                </c:pt>
                <c:pt idx="1381">
                  <c:v>702</c:v>
                </c:pt>
                <c:pt idx="1382">
                  <c:v>700</c:v>
                </c:pt>
                <c:pt idx="1383">
                  <c:v>700</c:v>
                </c:pt>
                <c:pt idx="1384">
                  <c:v>701</c:v>
                </c:pt>
                <c:pt idx="1385">
                  <c:v>701</c:v>
                </c:pt>
                <c:pt idx="1386">
                  <c:v>700</c:v>
                </c:pt>
                <c:pt idx="1387">
                  <c:v>699</c:v>
                </c:pt>
                <c:pt idx="1388">
                  <c:v>701</c:v>
                </c:pt>
                <c:pt idx="1389">
                  <c:v>701</c:v>
                </c:pt>
                <c:pt idx="1390">
                  <c:v>700</c:v>
                </c:pt>
                <c:pt idx="1391">
                  <c:v>700</c:v>
                </c:pt>
                <c:pt idx="1392">
                  <c:v>699</c:v>
                </c:pt>
                <c:pt idx="1393">
                  <c:v>701</c:v>
                </c:pt>
                <c:pt idx="1394">
                  <c:v>700</c:v>
                </c:pt>
                <c:pt idx="1395">
                  <c:v>699</c:v>
                </c:pt>
                <c:pt idx="1396">
                  <c:v>699</c:v>
                </c:pt>
                <c:pt idx="1397">
                  <c:v>700</c:v>
                </c:pt>
                <c:pt idx="1398">
                  <c:v>698</c:v>
                </c:pt>
                <c:pt idx="1399">
                  <c:v>698</c:v>
                </c:pt>
                <c:pt idx="1400">
                  <c:v>700</c:v>
                </c:pt>
                <c:pt idx="1401">
                  <c:v>699</c:v>
                </c:pt>
                <c:pt idx="1402">
                  <c:v>698</c:v>
                </c:pt>
                <c:pt idx="1403">
                  <c:v>698</c:v>
                </c:pt>
                <c:pt idx="1404">
                  <c:v>700</c:v>
                </c:pt>
                <c:pt idx="1405">
                  <c:v>699</c:v>
                </c:pt>
                <c:pt idx="1406">
                  <c:v>698</c:v>
                </c:pt>
                <c:pt idx="1407">
                  <c:v>700</c:v>
                </c:pt>
                <c:pt idx="1408">
                  <c:v>700</c:v>
                </c:pt>
                <c:pt idx="1409">
                  <c:v>699</c:v>
                </c:pt>
                <c:pt idx="1410">
                  <c:v>698</c:v>
                </c:pt>
                <c:pt idx="1411">
                  <c:v>698</c:v>
                </c:pt>
                <c:pt idx="1412">
                  <c:v>699</c:v>
                </c:pt>
                <c:pt idx="1413">
                  <c:v>698</c:v>
                </c:pt>
                <c:pt idx="1414">
                  <c:v>698</c:v>
                </c:pt>
                <c:pt idx="1415">
                  <c:v>698</c:v>
                </c:pt>
                <c:pt idx="1416">
                  <c:v>698</c:v>
                </c:pt>
                <c:pt idx="1417">
                  <c:v>700</c:v>
                </c:pt>
                <c:pt idx="1418">
                  <c:v>697</c:v>
                </c:pt>
                <c:pt idx="1419">
                  <c:v>696</c:v>
                </c:pt>
                <c:pt idx="1420">
                  <c:v>700</c:v>
                </c:pt>
                <c:pt idx="1421">
                  <c:v>698</c:v>
                </c:pt>
                <c:pt idx="1422">
                  <c:v>698</c:v>
                </c:pt>
                <c:pt idx="1423">
                  <c:v>698</c:v>
                </c:pt>
                <c:pt idx="1424">
                  <c:v>699</c:v>
                </c:pt>
                <c:pt idx="1425">
                  <c:v>699</c:v>
                </c:pt>
                <c:pt idx="1426">
                  <c:v>697</c:v>
                </c:pt>
                <c:pt idx="1427">
                  <c:v>698</c:v>
                </c:pt>
                <c:pt idx="1428">
                  <c:v>699</c:v>
                </c:pt>
                <c:pt idx="1429">
                  <c:v>698</c:v>
                </c:pt>
                <c:pt idx="1430">
                  <c:v>698</c:v>
                </c:pt>
                <c:pt idx="1431">
                  <c:v>699</c:v>
                </c:pt>
                <c:pt idx="1432">
                  <c:v>698</c:v>
                </c:pt>
                <c:pt idx="1433">
                  <c:v>698</c:v>
                </c:pt>
                <c:pt idx="1434">
                  <c:v>698</c:v>
                </c:pt>
                <c:pt idx="1435">
                  <c:v>697</c:v>
                </c:pt>
                <c:pt idx="1436">
                  <c:v>699</c:v>
                </c:pt>
                <c:pt idx="1437">
                  <c:v>699</c:v>
                </c:pt>
                <c:pt idx="1438">
                  <c:v>697</c:v>
                </c:pt>
                <c:pt idx="1439">
                  <c:v>697</c:v>
                </c:pt>
                <c:pt idx="1440">
                  <c:v>699</c:v>
                </c:pt>
                <c:pt idx="1441">
                  <c:v>698</c:v>
                </c:pt>
                <c:pt idx="1442">
                  <c:v>697</c:v>
                </c:pt>
                <c:pt idx="1443">
                  <c:v>697</c:v>
                </c:pt>
                <c:pt idx="1444">
                  <c:v>699</c:v>
                </c:pt>
                <c:pt idx="1445">
                  <c:v>698</c:v>
                </c:pt>
                <c:pt idx="1446">
                  <c:v>697</c:v>
                </c:pt>
                <c:pt idx="1447">
                  <c:v>698</c:v>
                </c:pt>
                <c:pt idx="1448">
                  <c:v>698</c:v>
                </c:pt>
                <c:pt idx="1449">
                  <c:v>696</c:v>
                </c:pt>
                <c:pt idx="1450">
                  <c:v>697</c:v>
                </c:pt>
                <c:pt idx="1451">
                  <c:v>697</c:v>
                </c:pt>
                <c:pt idx="1452">
                  <c:v>696</c:v>
                </c:pt>
                <c:pt idx="1453">
                  <c:v>695</c:v>
                </c:pt>
                <c:pt idx="1454">
                  <c:v>696</c:v>
                </c:pt>
                <c:pt idx="1455">
                  <c:v>696</c:v>
                </c:pt>
                <c:pt idx="1456">
                  <c:v>697</c:v>
                </c:pt>
                <c:pt idx="1457">
                  <c:v>697</c:v>
                </c:pt>
                <c:pt idx="1458">
                  <c:v>696</c:v>
                </c:pt>
                <c:pt idx="1459">
                  <c:v>696</c:v>
                </c:pt>
                <c:pt idx="1460">
                  <c:v>697</c:v>
                </c:pt>
                <c:pt idx="1461">
                  <c:v>697</c:v>
                </c:pt>
                <c:pt idx="1462">
                  <c:v>697</c:v>
                </c:pt>
                <c:pt idx="1463">
                  <c:v>697</c:v>
                </c:pt>
                <c:pt idx="1464">
                  <c:v>698</c:v>
                </c:pt>
                <c:pt idx="1465">
                  <c:v>697</c:v>
                </c:pt>
                <c:pt idx="1466">
                  <c:v>697</c:v>
                </c:pt>
                <c:pt idx="1467">
                  <c:v>697</c:v>
                </c:pt>
                <c:pt idx="1468">
                  <c:v>697</c:v>
                </c:pt>
                <c:pt idx="1469">
                  <c:v>697</c:v>
                </c:pt>
                <c:pt idx="1470">
                  <c:v>697</c:v>
                </c:pt>
                <c:pt idx="1471">
                  <c:v>697</c:v>
                </c:pt>
                <c:pt idx="1472">
                  <c:v>697</c:v>
                </c:pt>
                <c:pt idx="1473">
                  <c:v>697</c:v>
                </c:pt>
                <c:pt idx="1474">
                  <c:v>696</c:v>
                </c:pt>
                <c:pt idx="1475">
                  <c:v>694</c:v>
                </c:pt>
                <c:pt idx="1476">
                  <c:v>697</c:v>
                </c:pt>
                <c:pt idx="1477">
                  <c:v>697</c:v>
                </c:pt>
                <c:pt idx="1478">
                  <c:v>695</c:v>
                </c:pt>
                <c:pt idx="1479">
                  <c:v>696</c:v>
                </c:pt>
                <c:pt idx="1480">
                  <c:v>697</c:v>
                </c:pt>
                <c:pt idx="1481">
                  <c:v>696</c:v>
                </c:pt>
                <c:pt idx="1482">
                  <c:v>695</c:v>
                </c:pt>
                <c:pt idx="1483">
                  <c:v>697</c:v>
                </c:pt>
                <c:pt idx="1484">
                  <c:v>698</c:v>
                </c:pt>
                <c:pt idx="1485">
                  <c:v>696</c:v>
                </c:pt>
                <c:pt idx="1486">
                  <c:v>696</c:v>
                </c:pt>
                <c:pt idx="1487">
                  <c:v>697</c:v>
                </c:pt>
                <c:pt idx="1488">
                  <c:v>696</c:v>
                </c:pt>
                <c:pt idx="1489">
                  <c:v>696</c:v>
                </c:pt>
                <c:pt idx="1490">
                  <c:v>695</c:v>
                </c:pt>
                <c:pt idx="1491">
                  <c:v>693</c:v>
                </c:pt>
                <c:pt idx="1492">
                  <c:v>696</c:v>
                </c:pt>
                <c:pt idx="1493">
                  <c:v>695</c:v>
                </c:pt>
                <c:pt idx="1494">
                  <c:v>693</c:v>
                </c:pt>
                <c:pt idx="1495">
                  <c:v>696</c:v>
                </c:pt>
                <c:pt idx="1496">
                  <c:v>697</c:v>
                </c:pt>
                <c:pt idx="1497">
                  <c:v>698</c:v>
                </c:pt>
                <c:pt idx="1498">
                  <c:v>695</c:v>
                </c:pt>
                <c:pt idx="1499">
                  <c:v>697</c:v>
                </c:pt>
                <c:pt idx="1500">
                  <c:v>697</c:v>
                </c:pt>
                <c:pt idx="1501">
                  <c:v>696</c:v>
                </c:pt>
                <c:pt idx="1502">
                  <c:v>694</c:v>
                </c:pt>
                <c:pt idx="1503">
                  <c:v>697</c:v>
                </c:pt>
                <c:pt idx="1504">
                  <c:v>697</c:v>
                </c:pt>
                <c:pt idx="1505">
                  <c:v>696</c:v>
                </c:pt>
                <c:pt idx="1506">
                  <c:v>698</c:v>
                </c:pt>
                <c:pt idx="1507">
                  <c:v>696</c:v>
                </c:pt>
                <c:pt idx="1508">
                  <c:v>697</c:v>
                </c:pt>
                <c:pt idx="1509">
                  <c:v>697</c:v>
                </c:pt>
                <c:pt idx="1510">
                  <c:v>696</c:v>
                </c:pt>
                <c:pt idx="1511">
                  <c:v>697</c:v>
                </c:pt>
                <c:pt idx="1512">
                  <c:v>699</c:v>
                </c:pt>
                <c:pt idx="1513">
                  <c:v>697</c:v>
                </c:pt>
                <c:pt idx="1514">
                  <c:v>697</c:v>
                </c:pt>
                <c:pt idx="1515">
                  <c:v>700</c:v>
                </c:pt>
                <c:pt idx="1516">
                  <c:v>701</c:v>
                </c:pt>
                <c:pt idx="1517">
                  <c:v>699</c:v>
                </c:pt>
                <c:pt idx="1518">
                  <c:v>699</c:v>
                </c:pt>
                <c:pt idx="1519">
                  <c:v>701</c:v>
                </c:pt>
                <c:pt idx="1520">
                  <c:v>700</c:v>
                </c:pt>
                <c:pt idx="1521">
                  <c:v>699</c:v>
                </c:pt>
                <c:pt idx="1522">
                  <c:v>699</c:v>
                </c:pt>
                <c:pt idx="1523">
                  <c:v>700</c:v>
                </c:pt>
                <c:pt idx="1524">
                  <c:v>700</c:v>
                </c:pt>
                <c:pt idx="1525">
                  <c:v>700</c:v>
                </c:pt>
                <c:pt idx="1526">
                  <c:v>700</c:v>
                </c:pt>
                <c:pt idx="1527">
                  <c:v>700</c:v>
                </c:pt>
                <c:pt idx="1528">
                  <c:v>700</c:v>
                </c:pt>
                <c:pt idx="1529">
                  <c:v>701</c:v>
                </c:pt>
                <c:pt idx="1530">
                  <c:v>699</c:v>
                </c:pt>
                <c:pt idx="1531">
                  <c:v>700</c:v>
                </c:pt>
                <c:pt idx="1532">
                  <c:v>701</c:v>
                </c:pt>
                <c:pt idx="1533">
                  <c:v>699</c:v>
                </c:pt>
                <c:pt idx="1534">
                  <c:v>699</c:v>
                </c:pt>
                <c:pt idx="1535">
                  <c:v>701</c:v>
                </c:pt>
                <c:pt idx="1536">
                  <c:v>701</c:v>
                </c:pt>
                <c:pt idx="1537">
                  <c:v>699</c:v>
                </c:pt>
                <c:pt idx="1538">
                  <c:v>700</c:v>
                </c:pt>
                <c:pt idx="1539">
                  <c:v>700</c:v>
                </c:pt>
                <c:pt idx="1540">
                  <c:v>701</c:v>
                </c:pt>
                <c:pt idx="1541">
                  <c:v>700</c:v>
                </c:pt>
                <c:pt idx="1542">
                  <c:v>701</c:v>
                </c:pt>
                <c:pt idx="1543">
                  <c:v>700</c:v>
                </c:pt>
                <c:pt idx="1544">
                  <c:v>699</c:v>
                </c:pt>
                <c:pt idx="1545">
                  <c:v>701</c:v>
                </c:pt>
                <c:pt idx="1546">
                  <c:v>701</c:v>
                </c:pt>
                <c:pt idx="1547">
                  <c:v>700</c:v>
                </c:pt>
                <c:pt idx="1548">
                  <c:v>702</c:v>
                </c:pt>
                <c:pt idx="1549">
                  <c:v>700</c:v>
                </c:pt>
                <c:pt idx="1550">
                  <c:v>699</c:v>
                </c:pt>
                <c:pt idx="1551">
                  <c:v>702</c:v>
                </c:pt>
                <c:pt idx="1552">
                  <c:v>701</c:v>
                </c:pt>
                <c:pt idx="1553">
                  <c:v>699</c:v>
                </c:pt>
                <c:pt idx="1554">
                  <c:v>701</c:v>
                </c:pt>
                <c:pt idx="1555">
                  <c:v>700</c:v>
                </c:pt>
                <c:pt idx="1556">
                  <c:v>700</c:v>
                </c:pt>
                <c:pt idx="1557">
                  <c:v>700</c:v>
                </c:pt>
                <c:pt idx="1558">
                  <c:v>699</c:v>
                </c:pt>
                <c:pt idx="1559">
                  <c:v>700</c:v>
                </c:pt>
                <c:pt idx="1560">
                  <c:v>699</c:v>
                </c:pt>
                <c:pt idx="1561">
                  <c:v>699</c:v>
                </c:pt>
                <c:pt idx="1562">
                  <c:v>698</c:v>
                </c:pt>
                <c:pt idx="1563">
                  <c:v>698</c:v>
                </c:pt>
                <c:pt idx="1564">
                  <c:v>698</c:v>
                </c:pt>
                <c:pt idx="1565">
                  <c:v>697</c:v>
                </c:pt>
                <c:pt idx="1566">
                  <c:v>696</c:v>
                </c:pt>
                <c:pt idx="1567">
                  <c:v>698</c:v>
                </c:pt>
                <c:pt idx="1568">
                  <c:v>698</c:v>
                </c:pt>
                <c:pt idx="1569">
                  <c:v>695</c:v>
                </c:pt>
                <c:pt idx="1570">
                  <c:v>696</c:v>
                </c:pt>
                <c:pt idx="1571">
                  <c:v>697</c:v>
                </c:pt>
                <c:pt idx="1572">
                  <c:v>696</c:v>
                </c:pt>
                <c:pt idx="1573">
                  <c:v>695</c:v>
                </c:pt>
                <c:pt idx="1574">
                  <c:v>696</c:v>
                </c:pt>
                <c:pt idx="1575">
                  <c:v>695</c:v>
                </c:pt>
                <c:pt idx="1576">
                  <c:v>695</c:v>
                </c:pt>
                <c:pt idx="1577">
                  <c:v>694</c:v>
                </c:pt>
                <c:pt idx="1578">
                  <c:v>695</c:v>
                </c:pt>
                <c:pt idx="1579">
                  <c:v>696</c:v>
                </c:pt>
                <c:pt idx="1580">
                  <c:v>695</c:v>
                </c:pt>
                <c:pt idx="1581">
                  <c:v>695</c:v>
                </c:pt>
                <c:pt idx="1582">
                  <c:v>693</c:v>
                </c:pt>
                <c:pt idx="1583">
                  <c:v>696</c:v>
                </c:pt>
                <c:pt idx="1584">
                  <c:v>695</c:v>
                </c:pt>
                <c:pt idx="1585">
                  <c:v>694</c:v>
                </c:pt>
                <c:pt idx="1586">
                  <c:v>693</c:v>
                </c:pt>
                <c:pt idx="1587">
                  <c:v>695</c:v>
                </c:pt>
                <c:pt idx="1588">
                  <c:v>695</c:v>
                </c:pt>
                <c:pt idx="1589">
                  <c:v>693</c:v>
                </c:pt>
                <c:pt idx="1590">
                  <c:v>694</c:v>
                </c:pt>
                <c:pt idx="1591">
                  <c:v>695</c:v>
                </c:pt>
                <c:pt idx="1592">
                  <c:v>694</c:v>
                </c:pt>
                <c:pt idx="1593">
                  <c:v>693</c:v>
                </c:pt>
                <c:pt idx="1594">
                  <c:v>696</c:v>
                </c:pt>
                <c:pt idx="1595">
                  <c:v>695</c:v>
                </c:pt>
                <c:pt idx="1596">
                  <c:v>694</c:v>
                </c:pt>
                <c:pt idx="1597">
                  <c:v>694</c:v>
                </c:pt>
                <c:pt idx="1598">
                  <c:v>694</c:v>
                </c:pt>
                <c:pt idx="1599">
                  <c:v>695</c:v>
                </c:pt>
                <c:pt idx="1600">
                  <c:v>695</c:v>
                </c:pt>
                <c:pt idx="1601">
                  <c:v>694</c:v>
                </c:pt>
                <c:pt idx="1602">
                  <c:v>694</c:v>
                </c:pt>
                <c:pt idx="1603">
                  <c:v>695</c:v>
                </c:pt>
                <c:pt idx="1604">
                  <c:v>695</c:v>
                </c:pt>
                <c:pt idx="1605">
                  <c:v>693</c:v>
                </c:pt>
                <c:pt idx="1606">
                  <c:v>694</c:v>
                </c:pt>
                <c:pt idx="1607">
                  <c:v>696</c:v>
                </c:pt>
                <c:pt idx="1608">
                  <c:v>694</c:v>
                </c:pt>
                <c:pt idx="1609">
                  <c:v>693</c:v>
                </c:pt>
                <c:pt idx="1610">
                  <c:v>695</c:v>
                </c:pt>
                <c:pt idx="1611">
                  <c:v>695</c:v>
                </c:pt>
                <c:pt idx="1612">
                  <c:v>693</c:v>
                </c:pt>
                <c:pt idx="1613">
                  <c:v>695</c:v>
                </c:pt>
                <c:pt idx="1614">
                  <c:v>695</c:v>
                </c:pt>
                <c:pt idx="1615">
                  <c:v>696</c:v>
                </c:pt>
                <c:pt idx="1616">
                  <c:v>695</c:v>
                </c:pt>
                <c:pt idx="1617">
                  <c:v>693</c:v>
                </c:pt>
                <c:pt idx="1618">
                  <c:v>694</c:v>
                </c:pt>
                <c:pt idx="1619">
                  <c:v>696</c:v>
                </c:pt>
                <c:pt idx="1620">
                  <c:v>695</c:v>
                </c:pt>
                <c:pt idx="1621">
                  <c:v>694</c:v>
                </c:pt>
                <c:pt idx="1622">
                  <c:v>695</c:v>
                </c:pt>
                <c:pt idx="1623">
                  <c:v>695</c:v>
                </c:pt>
                <c:pt idx="1624">
                  <c:v>695</c:v>
                </c:pt>
                <c:pt idx="1625">
                  <c:v>693</c:v>
                </c:pt>
                <c:pt idx="1626">
                  <c:v>696</c:v>
                </c:pt>
                <c:pt idx="1627">
                  <c:v>695</c:v>
                </c:pt>
                <c:pt idx="1628">
                  <c:v>693</c:v>
                </c:pt>
                <c:pt idx="1629">
                  <c:v>694</c:v>
                </c:pt>
                <c:pt idx="1630">
                  <c:v>696</c:v>
                </c:pt>
                <c:pt idx="1631">
                  <c:v>695</c:v>
                </c:pt>
                <c:pt idx="1632">
                  <c:v>695</c:v>
                </c:pt>
                <c:pt idx="1633">
                  <c:v>695</c:v>
                </c:pt>
                <c:pt idx="1634">
                  <c:v>695</c:v>
                </c:pt>
                <c:pt idx="1635">
                  <c:v>696</c:v>
                </c:pt>
                <c:pt idx="1636">
                  <c:v>695</c:v>
                </c:pt>
                <c:pt idx="1637">
                  <c:v>695</c:v>
                </c:pt>
                <c:pt idx="1638">
                  <c:v>696</c:v>
                </c:pt>
                <c:pt idx="1639">
                  <c:v>696</c:v>
                </c:pt>
                <c:pt idx="1640">
                  <c:v>697</c:v>
                </c:pt>
                <c:pt idx="1641">
                  <c:v>696</c:v>
                </c:pt>
                <c:pt idx="1642">
                  <c:v>697</c:v>
                </c:pt>
                <c:pt idx="1643">
                  <c:v>698</c:v>
                </c:pt>
                <c:pt idx="1644">
                  <c:v>696</c:v>
                </c:pt>
                <c:pt idx="1645">
                  <c:v>697</c:v>
                </c:pt>
                <c:pt idx="1646">
                  <c:v>698</c:v>
                </c:pt>
                <c:pt idx="1647">
                  <c:v>700</c:v>
                </c:pt>
                <c:pt idx="1648">
                  <c:v>698</c:v>
                </c:pt>
                <c:pt idx="1649">
                  <c:v>700</c:v>
                </c:pt>
                <c:pt idx="1650">
                  <c:v>702</c:v>
                </c:pt>
                <c:pt idx="1651">
                  <c:v>701</c:v>
                </c:pt>
                <c:pt idx="1652">
                  <c:v>701</c:v>
                </c:pt>
                <c:pt idx="1653">
                  <c:v>700</c:v>
                </c:pt>
                <c:pt idx="1654">
                  <c:v>701</c:v>
                </c:pt>
                <c:pt idx="1655">
                  <c:v>701</c:v>
                </c:pt>
                <c:pt idx="1656">
                  <c:v>701</c:v>
                </c:pt>
                <c:pt idx="1657">
                  <c:v>700</c:v>
                </c:pt>
                <c:pt idx="1658">
                  <c:v>701</c:v>
                </c:pt>
                <c:pt idx="1659">
                  <c:v>700</c:v>
                </c:pt>
                <c:pt idx="1660">
                  <c:v>700</c:v>
                </c:pt>
                <c:pt idx="1661">
                  <c:v>699</c:v>
                </c:pt>
                <c:pt idx="1662">
                  <c:v>701</c:v>
                </c:pt>
                <c:pt idx="1663">
                  <c:v>701</c:v>
                </c:pt>
                <c:pt idx="1664">
                  <c:v>699</c:v>
                </c:pt>
                <c:pt idx="1665">
                  <c:v>700</c:v>
                </c:pt>
                <c:pt idx="1666">
                  <c:v>700</c:v>
                </c:pt>
                <c:pt idx="1667">
                  <c:v>700</c:v>
                </c:pt>
                <c:pt idx="1668">
                  <c:v>699</c:v>
                </c:pt>
                <c:pt idx="1669">
                  <c:v>699</c:v>
                </c:pt>
                <c:pt idx="1670">
                  <c:v>698</c:v>
                </c:pt>
                <c:pt idx="1671">
                  <c:v>700</c:v>
                </c:pt>
                <c:pt idx="1672">
                  <c:v>700</c:v>
                </c:pt>
                <c:pt idx="1673">
                  <c:v>699</c:v>
                </c:pt>
                <c:pt idx="1674">
                  <c:v>700</c:v>
                </c:pt>
                <c:pt idx="1675">
                  <c:v>701</c:v>
                </c:pt>
                <c:pt idx="1676">
                  <c:v>699</c:v>
                </c:pt>
                <c:pt idx="1677">
                  <c:v>699</c:v>
                </c:pt>
                <c:pt idx="1678">
                  <c:v>701</c:v>
                </c:pt>
                <c:pt idx="1679">
                  <c:v>701</c:v>
                </c:pt>
                <c:pt idx="1680">
                  <c:v>698</c:v>
                </c:pt>
                <c:pt idx="1681">
                  <c:v>698</c:v>
                </c:pt>
                <c:pt idx="1682">
                  <c:v>701</c:v>
                </c:pt>
                <c:pt idx="1683">
                  <c:v>699</c:v>
                </c:pt>
                <c:pt idx="1684">
                  <c:v>700</c:v>
                </c:pt>
                <c:pt idx="1685">
                  <c:v>701</c:v>
                </c:pt>
                <c:pt idx="1686">
                  <c:v>701</c:v>
                </c:pt>
                <c:pt idx="1687">
                  <c:v>700</c:v>
                </c:pt>
                <c:pt idx="1688">
                  <c:v>701</c:v>
                </c:pt>
                <c:pt idx="1689">
                  <c:v>700</c:v>
                </c:pt>
                <c:pt idx="1690">
                  <c:v>701</c:v>
                </c:pt>
                <c:pt idx="1691">
                  <c:v>701</c:v>
                </c:pt>
                <c:pt idx="1692">
                  <c:v>700</c:v>
                </c:pt>
                <c:pt idx="1693">
                  <c:v>700</c:v>
                </c:pt>
                <c:pt idx="1694">
                  <c:v>702</c:v>
                </c:pt>
                <c:pt idx="1695">
                  <c:v>701</c:v>
                </c:pt>
                <c:pt idx="1696">
                  <c:v>699</c:v>
                </c:pt>
                <c:pt idx="1697">
                  <c:v>700</c:v>
                </c:pt>
                <c:pt idx="1698">
                  <c:v>701</c:v>
                </c:pt>
                <c:pt idx="1699">
                  <c:v>700</c:v>
                </c:pt>
                <c:pt idx="1700">
                  <c:v>699</c:v>
                </c:pt>
                <c:pt idx="1701">
                  <c:v>701</c:v>
                </c:pt>
                <c:pt idx="1702">
                  <c:v>700</c:v>
                </c:pt>
                <c:pt idx="1703">
                  <c:v>700</c:v>
                </c:pt>
                <c:pt idx="1704">
                  <c:v>700</c:v>
                </c:pt>
                <c:pt idx="1705">
                  <c:v>699</c:v>
                </c:pt>
                <c:pt idx="1706">
                  <c:v>700</c:v>
                </c:pt>
                <c:pt idx="1707">
                  <c:v>700</c:v>
                </c:pt>
                <c:pt idx="1708">
                  <c:v>699</c:v>
                </c:pt>
                <c:pt idx="1709">
                  <c:v>700</c:v>
                </c:pt>
                <c:pt idx="1710">
                  <c:v>701</c:v>
                </c:pt>
                <c:pt idx="1711">
                  <c:v>701</c:v>
                </c:pt>
                <c:pt idx="1712">
                  <c:v>698</c:v>
                </c:pt>
                <c:pt idx="1713">
                  <c:v>700</c:v>
                </c:pt>
                <c:pt idx="1714">
                  <c:v>702</c:v>
                </c:pt>
                <c:pt idx="1715">
                  <c:v>700</c:v>
                </c:pt>
                <c:pt idx="1716">
                  <c:v>699</c:v>
                </c:pt>
                <c:pt idx="1717">
                  <c:v>700</c:v>
                </c:pt>
                <c:pt idx="1718">
                  <c:v>700</c:v>
                </c:pt>
                <c:pt idx="1719">
                  <c:v>699</c:v>
                </c:pt>
                <c:pt idx="1720">
                  <c:v>700</c:v>
                </c:pt>
                <c:pt idx="1721">
                  <c:v>700</c:v>
                </c:pt>
                <c:pt idx="1722">
                  <c:v>701</c:v>
                </c:pt>
                <c:pt idx="1723">
                  <c:v>701</c:v>
                </c:pt>
                <c:pt idx="1724">
                  <c:v>700</c:v>
                </c:pt>
                <c:pt idx="1725">
                  <c:v>700</c:v>
                </c:pt>
                <c:pt idx="1726">
                  <c:v>700</c:v>
                </c:pt>
                <c:pt idx="1727">
                  <c:v>701</c:v>
                </c:pt>
                <c:pt idx="1728">
                  <c:v>698</c:v>
                </c:pt>
                <c:pt idx="1729">
                  <c:v>700</c:v>
                </c:pt>
                <c:pt idx="1730">
                  <c:v>701</c:v>
                </c:pt>
                <c:pt idx="1731">
                  <c:v>700</c:v>
                </c:pt>
                <c:pt idx="1732">
                  <c:v>699</c:v>
                </c:pt>
                <c:pt idx="1733">
                  <c:v>700</c:v>
                </c:pt>
                <c:pt idx="1734">
                  <c:v>700</c:v>
                </c:pt>
                <c:pt idx="1735">
                  <c:v>699</c:v>
                </c:pt>
                <c:pt idx="1736">
                  <c:v>700</c:v>
                </c:pt>
                <c:pt idx="1737">
                  <c:v>699</c:v>
                </c:pt>
                <c:pt idx="1738">
                  <c:v>700</c:v>
                </c:pt>
                <c:pt idx="1739">
                  <c:v>700</c:v>
                </c:pt>
                <c:pt idx="1740">
                  <c:v>699</c:v>
                </c:pt>
                <c:pt idx="1741">
                  <c:v>699</c:v>
                </c:pt>
                <c:pt idx="1742">
                  <c:v>700</c:v>
                </c:pt>
                <c:pt idx="1743">
                  <c:v>699</c:v>
                </c:pt>
                <c:pt idx="1744">
                  <c:v>698</c:v>
                </c:pt>
                <c:pt idx="1745">
                  <c:v>699</c:v>
                </c:pt>
                <c:pt idx="1746">
                  <c:v>701</c:v>
                </c:pt>
                <c:pt idx="1747">
                  <c:v>699</c:v>
                </c:pt>
                <c:pt idx="1748">
                  <c:v>698</c:v>
                </c:pt>
                <c:pt idx="1749">
                  <c:v>700</c:v>
                </c:pt>
                <c:pt idx="1750">
                  <c:v>700</c:v>
                </c:pt>
                <c:pt idx="1751">
                  <c:v>698</c:v>
                </c:pt>
                <c:pt idx="1752">
                  <c:v>699</c:v>
                </c:pt>
                <c:pt idx="1753">
                  <c:v>700</c:v>
                </c:pt>
                <c:pt idx="1754">
                  <c:v>699</c:v>
                </c:pt>
                <c:pt idx="1755">
                  <c:v>700</c:v>
                </c:pt>
                <c:pt idx="1756">
                  <c:v>700</c:v>
                </c:pt>
                <c:pt idx="1757">
                  <c:v>700</c:v>
                </c:pt>
                <c:pt idx="1758">
                  <c:v>700</c:v>
                </c:pt>
                <c:pt idx="1759">
                  <c:v>700</c:v>
                </c:pt>
                <c:pt idx="1760">
                  <c:v>698</c:v>
                </c:pt>
                <c:pt idx="1761">
                  <c:v>699</c:v>
                </c:pt>
                <c:pt idx="1762">
                  <c:v>701</c:v>
                </c:pt>
                <c:pt idx="1763">
                  <c:v>699</c:v>
                </c:pt>
                <c:pt idx="1764">
                  <c:v>699</c:v>
                </c:pt>
                <c:pt idx="1765">
                  <c:v>699</c:v>
                </c:pt>
                <c:pt idx="1766">
                  <c:v>701</c:v>
                </c:pt>
                <c:pt idx="1767">
                  <c:v>700</c:v>
                </c:pt>
                <c:pt idx="1768">
                  <c:v>700</c:v>
                </c:pt>
                <c:pt idx="1769">
                  <c:v>701</c:v>
                </c:pt>
                <c:pt idx="1770">
                  <c:v>700</c:v>
                </c:pt>
                <c:pt idx="1771">
                  <c:v>700</c:v>
                </c:pt>
                <c:pt idx="1772">
                  <c:v>701</c:v>
                </c:pt>
                <c:pt idx="1773">
                  <c:v>701</c:v>
                </c:pt>
                <c:pt idx="1774">
                  <c:v>700</c:v>
                </c:pt>
                <c:pt idx="1775">
                  <c:v>700</c:v>
                </c:pt>
                <c:pt idx="1776">
                  <c:v>700</c:v>
                </c:pt>
                <c:pt idx="1777">
                  <c:v>700</c:v>
                </c:pt>
                <c:pt idx="1778">
                  <c:v>702</c:v>
                </c:pt>
                <c:pt idx="1779">
                  <c:v>700</c:v>
                </c:pt>
                <c:pt idx="1780">
                  <c:v>699</c:v>
                </c:pt>
                <c:pt idx="1781">
                  <c:v>701</c:v>
                </c:pt>
                <c:pt idx="1782">
                  <c:v>701</c:v>
                </c:pt>
                <c:pt idx="1783">
                  <c:v>699</c:v>
                </c:pt>
                <c:pt idx="1784">
                  <c:v>700</c:v>
                </c:pt>
                <c:pt idx="1785">
                  <c:v>701</c:v>
                </c:pt>
                <c:pt idx="1786">
                  <c:v>700</c:v>
                </c:pt>
                <c:pt idx="1787">
                  <c:v>700</c:v>
                </c:pt>
                <c:pt idx="1788">
                  <c:v>700</c:v>
                </c:pt>
                <c:pt idx="1789">
                  <c:v>702</c:v>
                </c:pt>
                <c:pt idx="1790">
                  <c:v>701</c:v>
                </c:pt>
                <c:pt idx="1791">
                  <c:v>701</c:v>
                </c:pt>
                <c:pt idx="1792">
                  <c:v>700</c:v>
                </c:pt>
                <c:pt idx="1793">
                  <c:v>700</c:v>
                </c:pt>
                <c:pt idx="1794">
                  <c:v>702</c:v>
                </c:pt>
                <c:pt idx="1795">
                  <c:v>700</c:v>
                </c:pt>
                <c:pt idx="1796">
                  <c:v>699</c:v>
                </c:pt>
                <c:pt idx="1797">
                  <c:v>701</c:v>
                </c:pt>
                <c:pt idx="1798">
                  <c:v>702</c:v>
                </c:pt>
                <c:pt idx="1799">
                  <c:v>700</c:v>
                </c:pt>
                <c:pt idx="1800">
                  <c:v>700</c:v>
                </c:pt>
                <c:pt idx="1801">
                  <c:v>702</c:v>
                </c:pt>
                <c:pt idx="1802">
                  <c:v>700</c:v>
                </c:pt>
                <c:pt idx="1803">
                  <c:v>700</c:v>
                </c:pt>
                <c:pt idx="1804">
                  <c:v>700</c:v>
                </c:pt>
                <c:pt idx="1805">
                  <c:v>701</c:v>
                </c:pt>
                <c:pt idx="1806">
                  <c:v>701</c:v>
                </c:pt>
                <c:pt idx="1807">
                  <c:v>700</c:v>
                </c:pt>
                <c:pt idx="1808">
                  <c:v>701</c:v>
                </c:pt>
                <c:pt idx="1809">
                  <c:v>700</c:v>
                </c:pt>
                <c:pt idx="1810">
                  <c:v>702</c:v>
                </c:pt>
                <c:pt idx="1811">
                  <c:v>700</c:v>
                </c:pt>
                <c:pt idx="1812">
                  <c:v>699</c:v>
                </c:pt>
                <c:pt idx="1813">
                  <c:v>701</c:v>
                </c:pt>
                <c:pt idx="1814">
                  <c:v>700</c:v>
                </c:pt>
                <c:pt idx="1815">
                  <c:v>699</c:v>
                </c:pt>
                <c:pt idx="1816">
                  <c:v>699</c:v>
                </c:pt>
                <c:pt idx="1817">
                  <c:v>700</c:v>
                </c:pt>
                <c:pt idx="1818">
                  <c:v>699</c:v>
                </c:pt>
                <c:pt idx="1819">
                  <c:v>698</c:v>
                </c:pt>
                <c:pt idx="1820">
                  <c:v>698</c:v>
                </c:pt>
                <c:pt idx="1821">
                  <c:v>699</c:v>
                </c:pt>
                <c:pt idx="1822">
                  <c:v>698</c:v>
                </c:pt>
                <c:pt idx="1823">
                  <c:v>697</c:v>
                </c:pt>
                <c:pt idx="1824">
                  <c:v>697</c:v>
                </c:pt>
                <c:pt idx="1825">
                  <c:v>697</c:v>
                </c:pt>
                <c:pt idx="1826">
                  <c:v>697</c:v>
                </c:pt>
                <c:pt idx="1827">
                  <c:v>696</c:v>
                </c:pt>
                <c:pt idx="1828">
                  <c:v>695</c:v>
                </c:pt>
                <c:pt idx="1829">
                  <c:v>696</c:v>
                </c:pt>
                <c:pt idx="1830">
                  <c:v>696</c:v>
                </c:pt>
                <c:pt idx="1831">
                  <c:v>695</c:v>
                </c:pt>
                <c:pt idx="1832">
                  <c:v>696</c:v>
                </c:pt>
                <c:pt idx="1833">
                  <c:v>697</c:v>
                </c:pt>
                <c:pt idx="1834">
                  <c:v>696</c:v>
                </c:pt>
                <c:pt idx="1835">
                  <c:v>695</c:v>
                </c:pt>
                <c:pt idx="1836">
                  <c:v>696</c:v>
                </c:pt>
                <c:pt idx="1837">
                  <c:v>697</c:v>
                </c:pt>
                <c:pt idx="1838">
                  <c:v>695</c:v>
                </c:pt>
                <c:pt idx="1839">
                  <c:v>696</c:v>
                </c:pt>
                <c:pt idx="1840">
                  <c:v>696</c:v>
                </c:pt>
                <c:pt idx="1841">
                  <c:v>696</c:v>
                </c:pt>
                <c:pt idx="1842">
                  <c:v>697</c:v>
                </c:pt>
                <c:pt idx="1843">
                  <c:v>695</c:v>
                </c:pt>
                <c:pt idx="1844">
                  <c:v>694</c:v>
                </c:pt>
                <c:pt idx="1845">
                  <c:v>697</c:v>
                </c:pt>
                <c:pt idx="1846">
                  <c:v>696</c:v>
                </c:pt>
                <c:pt idx="1847">
                  <c:v>694</c:v>
                </c:pt>
                <c:pt idx="1848">
                  <c:v>696</c:v>
                </c:pt>
                <c:pt idx="1849">
                  <c:v>696</c:v>
                </c:pt>
                <c:pt idx="1850">
                  <c:v>695</c:v>
                </c:pt>
                <c:pt idx="1851">
                  <c:v>695</c:v>
                </c:pt>
                <c:pt idx="1852">
                  <c:v>696</c:v>
                </c:pt>
                <c:pt idx="1853">
                  <c:v>697</c:v>
                </c:pt>
                <c:pt idx="1854">
                  <c:v>696</c:v>
                </c:pt>
                <c:pt idx="1855">
                  <c:v>695</c:v>
                </c:pt>
                <c:pt idx="1856">
                  <c:v>696</c:v>
                </c:pt>
                <c:pt idx="1857">
                  <c:v>696</c:v>
                </c:pt>
                <c:pt idx="1858">
                  <c:v>696</c:v>
                </c:pt>
                <c:pt idx="1859">
                  <c:v>695</c:v>
                </c:pt>
                <c:pt idx="1860">
                  <c:v>695</c:v>
                </c:pt>
                <c:pt idx="1861">
                  <c:v>697</c:v>
                </c:pt>
                <c:pt idx="1862">
                  <c:v>696</c:v>
                </c:pt>
                <c:pt idx="1863">
                  <c:v>694</c:v>
                </c:pt>
                <c:pt idx="1864">
                  <c:v>696</c:v>
                </c:pt>
                <c:pt idx="1865">
                  <c:v>697</c:v>
                </c:pt>
                <c:pt idx="1866">
                  <c:v>696</c:v>
                </c:pt>
                <c:pt idx="1867">
                  <c:v>695</c:v>
                </c:pt>
                <c:pt idx="1868">
                  <c:v>697</c:v>
                </c:pt>
                <c:pt idx="1869">
                  <c:v>697</c:v>
                </c:pt>
                <c:pt idx="1870">
                  <c:v>696</c:v>
                </c:pt>
                <c:pt idx="1871">
                  <c:v>695</c:v>
                </c:pt>
                <c:pt idx="1872">
                  <c:v>696</c:v>
                </c:pt>
                <c:pt idx="1873">
                  <c:v>697</c:v>
                </c:pt>
                <c:pt idx="1874">
                  <c:v>696</c:v>
                </c:pt>
                <c:pt idx="1875">
                  <c:v>696</c:v>
                </c:pt>
                <c:pt idx="1876">
                  <c:v>695</c:v>
                </c:pt>
                <c:pt idx="1877">
                  <c:v>697</c:v>
                </c:pt>
                <c:pt idx="1878">
                  <c:v>696</c:v>
                </c:pt>
                <c:pt idx="1879">
                  <c:v>694</c:v>
                </c:pt>
                <c:pt idx="1880">
                  <c:v>696</c:v>
                </c:pt>
                <c:pt idx="1881">
                  <c:v>696</c:v>
                </c:pt>
                <c:pt idx="1882">
                  <c:v>695</c:v>
                </c:pt>
                <c:pt idx="1883">
                  <c:v>695</c:v>
                </c:pt>
                <c:pt idx="1884">
                  <c:v>698</c:v>
                </c:pt>
                <c:pt idx="1885">
                  <c:v>697</c:v>
                </c:pt>
                <c:pt idx="1886">
                  <c:v>696</c:v>
                </c:pt>
                <c:pt idx="1887">
                  <c:v>697</c:v>
                </c:pt>
                <c:pt idx="1888">
                  <c:v>698</c:v>
                </c:pt>
                <c:pt idx="1889">
                  <c:v>697</c:v>
                </c:pt>
                <c:pt idx="1890">
                  <c:v>697</c:v>
                </c:pt>
                <c:pt idx="1891">
                  <c:v>696</c:v>
                </c:pt>
                <c:pt idx="1892">
                  <c:v>698</c:v>
                </c:pt>
                <c:pt idx="1893">
                  <c:v>699</c:v>
                </c:pt>
                <c:pt idx="1894">
                  <c:v>699</c:v>
                </c:pt>
                <c:pt idx="1895">
                  <c:v>698</c:v>
                </c:pt>
                <c:pt idx="1896">
                  <c:v>700</c:v>
                </c:pt>
                <c:pt idx="1897">
                  <c:v>701</c:v>
                </c:pt>
                <c:pt idx="1898">
                  <c:v>700</c:v>
                </c:pt>
                <c:pt idx="1899">
                  <c:v>700</c:v>
                </c:pt>
                <c:pt idx="1900">
                  <c:v>701</c:v>
                </c:pt>
                <c:pt idx="1901">
                  <c:v>702</c:v>
                </c:pt>
                <c:pt idx="1902">
                  <c:v>699</c:v>
                </c:pt>
                <c:pt idx="1903">
                  <c:v>700</c:v>
                </c:pt>
                <c:pt idx="1904">
                  <c:v>703</c:v>
                </c:pt>
                <c:pt idx="1905">
                  <c:v>701</c:v>
                </c:pt>
                <c:pt idx="1906">
                  <c:v>701</c:v>
                </c:pt>
                <c:pt idx="1907">
                  <c:v>701</c:v>
                </c:pt>
                <c:pt idx="1908">
                  <c:v>701</c:v>
                </c:pt>
                <c:pt idx="1909">
                  <c:v>701</c:v>
                </c:pt>
                <c:pt idx="1910">
                  <c:v>701</c:v>
                </c:pt>
                <c:pt idx="1911">
                  <c:v>699</c:v>
                </c:pt>
                <c:pt idx="1912">
                  <c:v>701</c:v>
                </c:pt>
                <c:pt idx="1913">
                  <c:v>702</c:v>
                </c:pt>
                <c:pt idx="1914">
                  <c:v>700</c:v>
                </c:pt>
                <c:pt idx="1915">
                  <c:v>701</c:v>
                </c:pt>
                <c:pt idx="1916">
                  <c:v>703</c:v>
                </c:pt>
                <c:pt idx="1917">
                  <c:v>702</c:v>
                </c:pt>
                <c:pt idx="1918">
                  <c:v>701</c:v>
                </c:pt>
                <c:pt idx="1919">
                  <c:v>701</c:v>
                </c:pt>
                <c:pt idx="1920">
                  <c:v>702</c:v>
                </c:pt>
                <c:pt idx="1921">
                  <c:v>701</c:v>
                </c:pt>
                <c:pt idx="1922">
                  <c:v>700</c:v>
                </c:pt>
                <c:pt idx="1923">
                  <c:v>702</c:v>
                </c:pt>
                <c:pt idx="1924">
                  <c:v>701</c:v>
                </c:pt>
                <c:pt idx="1925">
                  <c:v>701</c:v>
                </c:pt>
                <c:pt idx="1926">
                  <c:v>701</c:v>
                </c:pt>
                <c:pt idx="1927">
                  <c:v>700</c:v>
                </c:pt>
                <c:pt idx="1928">
                  <c:v>702</c:v>
                </c:pt>
                <c:pt idx="1929">
                  <c:v>702</c:v>
                </c:pt>
                <c:pt idx="1930">
                  <c:v>700</c:v>
                </c:pt>
                <c:pt idx="1931">
                  <c:v>700</c:v>
                </c:pt>
                <c:pt idx="1932">
                  <c:v>702</c:v>
                </c:pt>
                <c:pt idx="1933">
                  <c:v>701</c:v>
                </c:pt>
                <c:pt idx="1934">
                  <c:v>700</c:v>
                </c:pt>
                <c:pt idx="1935">
                  <c:v>700</c:v>
                </c:pt>
                <c:pt idx="1936">
                  <c:v>702</c:v>
                </c:pt>
                <c:pt idx="1937">
                  <c:v>701</c:v>
                </c:pt>
                <c:pt idx="1938">
                  <c:v>700</c:v>
                </c:pt>
                <c:pt idx="1939">
                  <c:v>699</c:v>
                </c:pt>
                <c:pt idx="1940">
                  <c:v>701</c:v>
                </c:pt>
                <c:pt idx="1941">
                  <c:v>701</c:v>
                </c:pt>
                <c:pt idx="1942">
                  <c:v>701</c:v>
                </c:pt>
                <c:pt idx="1943">
                  <c:v>699</c:v>
                </c:pt>
                <c:pt idx="1944">
                  <c:v>701</c:v>
                </c:pt>
                <c:pt idx="1945">
                  <c:v>701</c:v>
                </c:pt>
                <c:pt idx="1946">
                  <c:v>700</c:v>
                </c:pt>
                <c:pt idx="1947">
                  <c:v>700</c:v>
                </c:pt>
                <c:pt idx="1948">
                  <c:v>702</c:v>
                </c:pt>
                <c:pt idx="1949">
                  <c:v>701</c:v>
                </c:pt>
                <c:pt idx="1950">
                  <c:v>699</c:v>
                </c:pt>
                <c:pt idx="1951">
                  <c:v>701</c:v>
                </c:pt>
                <c:pt idx="1952">
                  <c:v>701</c:v>
                </c:pt>
                <c:pt idx="1953">
                  <c:v>701</c:v>
                </c:pt>
                <c:pt idx="1954">
                  <c:v>700</c:v>
                </c:pt>
                <c:pt idx="1955">
                  <c:v>700</c:v>
                </c:pt>
                <c:pt idx="1956">
                  <c:v>701</c:v>
                </c:pt>
                <c:pt idx="1957">
                  <c:v>701</c:v>
                </c:pt>
                <c:pt idx="1958">
                  <c:v>701</c:v>
                </c:pt>
                <c:pt idx="1959">
                  <c:v>700</c:v>
                </c:pt>
                <c:pt idx="1960">
                  <c:v>701</c:v>
                </c:pt>
                <c:pt idx="1961">
                  <c:v>701</c:v>
                </c:pt>
                <c:pt idx="1962">
                  <c:v>700</c:v>
                </c:pt>
                <c:pt idx="1963">
                  <c:v>700</c:v>
                </c:pt>
                <c:pt idx="1964">
                  <c:v>701</c:v>
                </c:pt>
                <c:pt idx="1965">
                  <c:v>701</c:v>
                </c:pt>
                <c:pt idx="1966">
                  <c:v>698</c:v>
                </c:pt>
                <c:pt idx="1967">
                  <c:v>700</c:v>
                </c:pt>
                <c:pt idx="1968">
                  <c:v>702</c:v>
                </c:pt>
                <c:pt idx="1969">
                  <c:v>700</c:v>
                </c:pt>
                <c:pt idx="1970">
                  <c:v>699</c:v>
                </c:pt>
                <c:pt idx="1971">
                  <c:v>701</c:v>
                </c:pt>
                <c:pt idx="1972">
                  <c:v>700</c:v>
                </c:pt>
                <c:pt idx="1973">
                  <c:v>700</c:v>
                </c:pt>
                <c:pt idx="1974">
                  <c:v>700</c:v>
                </c:pt>
                <c:pt idx="1975">
                  <c:v>699</c:v>
                </c:pt>
                <c:pt idx="1976">
                  <c:v>701</c:v>
                </c:pt>
                <c:pt idx="1977">
                  <c:v>701</c:v>
                </c:pt>
                <c:pt idx="1978">
                  <c:v>699</c:v>
                </c:pt>
                <c:pt idx="1979">
                  <c:v>701</c:v>
                </c:pt>
                <c:pt idx="1980">
                  <c:v>701</c:v>
                </c:pt>
                <c:pt idx="1981">
                  <c:v>700</c:v>
                </c:pt>
                <c:pt idx="1982">
                  <c:v>699</c:v>
                </c:pt>
                <c:pt idx="1983">
                  <c:v>700</c:v>
                </c:pt>
                <c:pt idx="1984">
                  <c:v>701</c:v>
                </c:pt>
                <c:pt idx="1985">
                  <c:v>700</c:v>
                </c:pt>
                <c:pt idx="1986">
                  <c:v>698</c:v>
                </c:pt>
                <c:pt idx="1987">
                  <c:v>700</c:v>
                </c:pt>
                <c:pt idx="1988">
                  <c:v>700</c:v>
                </c:pt>
                <c:pt idx="1989">
                  <c:v>699</c:v>
                </c:pt>
                <c:pt idx="1990">
                  <c:v>700</c:v>
                </c:pt>
                <c:pt idx="1991">
                  <c:v>699</c:v>
                </c:pt>
                <c:pt idx="1992">
                  <c:v>700</c:v>
                </c:pt>
                <c:pt idx="1993">
                  <c:v>700</c:v>
                </c:pt>
                <c:pt idx="1994">
                  <c:v>698</c:v>
                </c:pt>
                <c:pt idx="1995">
                  <c:v>700</c:v>
                </c:pt>
                <c:pt idx="1996">
                  <c:v>701</c:v>
                </c:pt>
                <c:pt idx="1997">
                  <c:v>700</c:v>
                </c:pt>
                <c:pt idx="1998">
                  <c:v>699</c:v>
                </c:pt>
                <c:pt idx="1999">
                  <c:v>701</c:v>
                </c:pt>
                <c:pt idx="2000">
                  <c:v>701</c:v>
                </c:pt>
                <c:pt idx="2001">
                  <c:v>699</c:v>
                </c:pt>
                <c:pt idx="2002">
                  <c:v>699</c:v>
                </c:pt>
                <c:pt idx="2003">
                  <c:v>700</c:v>
                </c:pt>
                <c:pt idx="2004">
                  <c:v>700</c:v>
                </c:pt>
                <c:pt idx="2005">
                  <c:v>699</c:v>
                </c:pt>
                <c:pt idx="2006">
                  <c:v>699</c:v>
                </c:pt>
                <c:pt idx="2007">
                  <c:v>700</c:v>
                </c:pt>
                <c:pt idx="2008">
                  <c:v>699</c:v>
                </c:pt>
                <c:pt idx="2009">
                  <c:v>700</c:v>
                </c:pt>
                <c:pt idx="2010">
                  <c:v>699</c:v>
                </c:pt>
                <c:pt idx="2011">
                  <c:v>700</c:v>
                </c:pt>
                <c:pt idx="2012">
                  <c:v>700</c:v>
                </c:pt>
                <c:pt idx="2013">
                  <c:v>699</c:v>
                </c:pt>
                <c:pt idx="2014">
                  <c:v>698</c:v>
                </c:pt>
                <c:pt idx="2015">
                  <c:v>700</c:v>
                </c:pt>
                <c:pt idx="2016">
                  <c:v>701</c:v>
                </c:pt>
                <c:pt idx="2017">
                  <c:v>699</c:v>
                </c:pt>
                <c:pt idx="2018">
                  <c:v>699</c:v>
                </c:pt>
                <c:pt idx="2019">
                  <c:v>699</c:v>
                </c:pt>
                <c:pt idx="2020">
                  <c:v>700</c:v>
                </c:pt>
                <c:pt idx="2021">
                  <c:v>700</c:v>
                </c:pt>
                <c:pt idx="2022">
                  <c:v>700</c:v>
                </c:pt>
                <c:pt idx="2023">
                  <c:v>699</c:v>
                </c:pt>
                <c:pt idx="2024">
                  <c:v>700</c:v>
                </c:pt>
                <c:pt idx="2025">
                  <c:v>700</c:v>
                </c:pt>
                <c:pt idx="2026">
                  <c:v>698</c:v>
                </c:pt>
                <c:pt idx="2027">
                  <c:v>700</c:v>
                </c:pt>
                <c:pt idx="2028">
                  <c:v>699</c:v>
                </c:pt>
                <c:pt idx="2029">
                  <c:v>699</c:v>
                </c:pt>
                <c:pt idx="2030">
                  <c:v>698</c:v>
                </c:pt>
                <c:pt idx="2031">
                  <c:v>700</c:v>
                </c:pt>
                <c:pt idx="2032">
                  <c:v>701</c:v>
                </c:pt>
                <c:pt idx="2033">
                  <c:v>698</c:v>
                </c:pt>
                <c:pt idx="2034">
                  <c:v>699</c:v>
                </c:pt>
                <c:pt idx="2035">
                  <c:v>700</c:v>
                </c:pt>
                <c:pt idx="2036">
                  <c:v>699</c:v>
                </c:pt>
                <c:pt idx="2037">
                  <c:v>699</c:v>
                </c:pt>
                <c:pt idx="2038">
                  <c:v>699</c:v>
                </c:pt>
                <c:pt idx="2039">
                  <c:v>698</c:v>
                </c:pt>
                <c:pt idx="2040">
                  <c:v>700</c:v>
                </c:pt>
                <c:pt idx="2041">
                  <c:v>699</c:v>
                </c:pt>
                <c:pt idx="2042">
                  <c:v>699</c:v>
                </c:pt>
                <c:pt idx="2043">
                  <c:v>700</c:v>
                </c:pt>
                <c:pt idx="2044">
                  <c:v>700</c:v>
                </c:pt>
                <c:pt idx="2045">
                  <c:v>699</c:v>
                </c:pt>
                <c:pt idx="2046">
                  <c:v>698</c:v>
                </c:pt>
                <c:pt idx="2047">
                  <c:v>700</c:v>
                </c:pt>
                <c:pt idx="2048">
                  <c:v>700</c:v>
                </c:pt>
                <c:pt idx="2049">
                  <c:v>698</c:v>
                </c:pt>
                <c:pt idx="2050">
                  <c:v>697</c:v>
                </c:pt>
                <c:pt idx="2051">
                  <c:v>700</c:v>
                </c:pt>
                <c:pt idx="2052">
                  <c:v>700</c:v>
                </c:pt>
                <c:pt idx="2053">
                  <c:v>699</c:v>
                </c:pt>
                <c:pt idx="2054">
                  <c:v>699</c:v>
                </c:pt>
                <c:pt idx="2055">
                  <c:v>700</c:v>
                </c:pt>
                <c:pt idx="2056">
                  <c:v>699</c:v>
                </c:pt>
                <c:pt idx="2057">
                  <c:v>700</c:v>
                </c:pt>
                <c:pt idx="2058">
                  <c:v>698</c:v>
                </c:pt>
                <c:pt idx="2059">
                  <c:v>699</c:v>
                </c:pt>
                <c:pt idx="2060">
                  <c:v>700</c:v>
                </c:pt>
                <c:pt idx="2061">
                  <c:v>698</c:v>
                </c:pt>
                <c:pt idx="2062">
                  <c:v>699</c:v>
                </c:pt>
                <c:pt idx="2063">
                  <c:v>700</c:v>
                </c:pt>
                <c:pt idx="2064">
                  <c:v>700</c:v>
                </c:pt>
                <c:pt idx="2065">
                  <c:v>698</c:v>
                </c:pt>
                <c:pt idx="2066">
                  <c:v>698</c:v>
                </c:pt>
                <c:pt idx="2067">
                  <c:v>700</c:v>
                </c:pt>
                <c:pt idx="2068">
                  <c:v>699</c:v>
                </c:pt>
                <c:pt idx="2069">
                  <c:v>698</c:v>
                </c:pt>
                <c:pt idx="2070">
                  <c:v>698</c:v>
                </c:pt>
                <c:pt idx="2071">
                  <c:v>700</c:v>
                </c:pt>
                <c:pt idx="2072">
                  <c:v>699</c:v>
                </c:pt>
                <c:pt idx="2073">
                  <c:v>699</c:v>
                </c:pt>
                <c:pt idx="2074">
                  <c:v>699</c:v>
                </c:pt>
                <c:pt idx="2075">
                  <c:v>699</c:v>
                </c:pt>
                <c:pt idx="2076">
                  <c:v>700</c:v>
                </c:pt>
                <c:pt idx="2077">
                  <c:v>699</c:v>
                </c:pt>
                <c:pt idx="2078">
                  <c:v>699</c:v>
                </c:pt>
                <c:pt idx="2079">
                  <c:v>700</c:v>
                </c:pt>
                <c:pt idx="2080">
                  <c:v>700</c:v>
                </c:pt>
                <c:pt idx="2081">
                  <c:v>698</c:v>
                </c:pt>
                <c:pt idx="2082">
                  <c:v>699</c:v>
                </c:pt>
                <c:pt idx="2083">
                  <c:v>701</c:v>
                </c:pt>
                <c:pt idx="2084">
                  <c:v>699</c:v>
                </c:pt>
                <c:pt idx="2085">
                  <c:v>699</c:v>
                </c:pt>
                <c:pt idx="2086">
                  <c:v>700</c:v>
                </c:pt>
                <c:pt idx="2087">
                  <c:v>700</c:v>
                </c:pt>
                <c:pt idx="2088">
                  <c:v>699</c:v>
                </c:pt>
                <c:pt idx="2089">
                  <c:v>699</c:v>
                </c:pt>
                <c:pt idx="2090">
                  <c:v>699</c:v>
                </c:pt>
                <c:pt idx="2091">
                  <c:v>700</c:v>
                </c:pt>
                <c:pt idx="2092">
                  <c:v>700</c:v>
                </c:pt>
                <c:pt idx="2093">
                  <c:v>698</c:v>
                </c:pt>
                <c:pt idx="2094">
                  <c:v>699</c:v>
                </c:pt>
                <c:pt idx="2095">
                  <c:v>700</c:v>
                </c:pt>
                <c:pt idx="2096">
                  <c:v>700</c:v>
                </c:pt>
                <c:pt idx="2097">
                  <c:v>699</c:v>
                </c:pt>
                <c:pt idx="2098">
                  <c:v>699</c:v>
                </c:pt>
                <c:pt idx="2099">
                  <c:v>701</c:v>
                </c:pt>
                <c:pt idx="2100">
                  <c:v>699</c:v>
                </c:pt>
                <c:pt idx="2101">
                  <c:v>698</c:v>
                </c:pt>
                <c:pt idx="2102">
                  <c:v>700</c:v>
                </c:pt>
                <c:pt idx="2103">
                  <c:v>698</c:v>
                </c:pt>
                <c:pt idx="2104">
                  <c:v>699</c:v>
                </c:pt>
                <c:pt idx="2105">
                  <c:v>699</c:v>
                </c:pt>
                <c:pt idx="2106">
                  <c:v>699</c:v>
                </c:pt>
                <c:pt idx="2107">
                  <c:v>700</c:v>
                </c:pt>
                <c:pt idx="2108">
                  <c:v>699</c:v>
                </c:pt>
                <c:pt idx="2109">
                  <c:v>697</c:v>
                </c:pt>
                <c:pt idx="2110">
                  <c:v>698</c:v>
                </c:pt>
                <c:pt idx="2111">
                  <c:v>699</c:v>
                </c:pt>
                <c:pt idx="2112">
                  <c:v>697</c:v>
                </c:pt>
                <c:pt idx="2113">
                  <c:v>697</c:v>
                </c:pt>
                <c:pt idx="2114">
                  <c:v>697</c:v>
                </c:pt>
                <c:pt idx="2115">
                  <c:v>699</c:v>
                </c:pt>
                <c:pt idx="2116">
                  <c:v>697</c:v>
                </c:pt>
                <c:pt idx="2117">
                  <c:v>696</c:v>
                </c:pt>
                <c:pt idx="2118">
                  <c:v>697</c:v>
                </c:pt>
                <c:pt idx="2119">
                  <c:v>697</c:v>
                </c:pt>
                <c:pt idx="2120">
                  <c:v>696</c:v>
                </c:pt>
                <c:pt idx="2121">
                  <c:v>695</c:v>
                </c:pt>
                <c:pt idx="2122">
                  <c:v>696</c:v>
                </c:pt>
                <c:pt idx="2123">
                  <c:v>696</c:v>
                </c:pt>
                <c:pt idx="2124">
                  <c:v>696</c:v>
                </c:pt>
                <c:pt idx="2125">
                  <c:v>695</c:v>
                </c:pt>
                <c:pt idx="2126">
                  <c:v>696</c:v>
                </c:pt>
                <c:pt idx="2127">
                  <c:v>698</c:v>
                </c:pt>
                <c:pt idx="2128">
                  <c:v>696</c:v>
                </c:pt>
                <c:pt idx="2129">
                  <c:v>695</c:v>
                </c:pt>
                <c:pt idx="2130">
                  <c:v>696</c:v>
                </c:pt>
                <c:pt idx="2131">
                  <c:v>697</c:v>
                </c:pt>
                <c:pt idx="2132">
                  <c:v>696</c:v>
                </c:pt>
                <c:pt idx="2133">
                  <c:v>695</c:v>
                </c:pt>
                <c:pt idx="2134">
                  <c:v>696</c:v>
                </c:pt>
                <c:pt idx="2135">
                  <c:v>696</c:v>
                </c:pt>
                <c:pt idx="2136">
                  <c:v>696</c:v>
                </c:pt>
                <c:pt idx="2137">
                  <c:v>696</c:v>
                </c:pt>
                <c:pt idx="2138">
                  <c:v>696</c:v>
                </c:pt>
                <c:pt idx="2139">
                  <c:v>696</c:v>
                </c:pt>
                <c:pt idx="2140">
                  <c:v>696</c:v>
                </c:pt>
                <c:pt idx="2141">
                  <c:v>695</c:v>
                </c:pt>
                <c:pt idx="2142">
                  <c:v>696</c:v>
                </c:pt>
                <c:pt idx="2143">
                  <c:v>697</c:v>
                </c:pt>
                <c:pt idx="2144">
                  <c:v>696</c:v>
                </c:pt>
                <c:pt idx="2145">
                  <c:v>695</c:v>
                </c:pt>
                <c:pt idx="2146">
                  <c:v>698</c:v>
                </c:pt>
                <c:pt idx="2147">
                  <c:v>699</c:v>
                </c:pt>
                <c:pt idx="2148">
                  <c:v>697</c:v>
                </c:pt>
                <c:pt idx="2149">
                  <c:v>698</c:v>
                </c:pt>
                <c:pt idx="2150">
                  <c:v>700</c:v>
                </c:pt>
                <c:pt idx="2151">
                  <c:v>699</c:v>
                </c:pt>
                <c:pt idx="2152">
                  <c:v>699</c:v>
                </c:pt>
                <c:pt idx="2153">
                  <c:v>700</c:v>
                </c:pt>
                <c:pt idx="2154">
                  <c:v>701</c:v>
                </c:pt>
                <c:pt idx="2155">
                  <c:v>701</c:v>
                </c:pt>
                <c:pt idx="2156">
                  <c:v>699</c:v>
                </c:pt>
                <c:pt idx="2157">
                  <c:v>700</c:v>
                </c:pt>
                <c:pt idx="2158">
                  <c:v>701</c:v>
                </c:pt>
                <c:pt idx="2159">
                  <c:v>702</c:v>
                </c:pt>
                <c:pt idx="2160">
                  <c:v>700</c:v>
                </c:pt>
                <c:pt idx="2161">
                  <c:v>700</c:v>
                </c:pt>
                <c:pt idx="2162">
                  <c:v>701</c:v>
                </c:pt>
                <c:pt idx="2163">
                  <c:v>701</c:v>
                </c:pt>
                <c:pt idx="2164">
                  <c:v>699</c:v>
                </c:pt>
                <c:pt idx="2165">
                  <c:v>700</c:v>
                </c:pt>
                <c:pt idx="2166">
                  <c:v>702</c:v>
                </c:pt>
                <c:pt idx="2167">
                  <c:v>700</c:v>
                </c:pt>
                <c:pt idx="2168">
                  <c:v>700</c:v>
                </c:pt>
                <c:pt idx="2169">
                  <c:v>701</c:v>
                </c:pt>
                <c:pt idx="2170">
                  <c:v>701</c:v>
                </c:pt>
                <c:pt idx="2171">
                  <c:v>701</c:v>
                </c:pt>
                <c:pt idx="2172">
                  <c:v>701</c:v>
                </c:pt>
                <c:pt idx="2173">
                  <c:v>699</c:v>
                </c:pt>
                <c:pt idx="2174">
                  <c:v>701</c:v>
                </c:pt>
                <c:pt idx="2175">
                  <c:v>701</c:v>
                </c:pt>
                <c:pt idx="2176">
                  <c:v>699</c:v>
                </c:pt>
                <c:pt idx="2177">
                  <c:v>699</c:v>
                </c:pt>
                <c:pt idx="2178">
                  <c:v>701</c:v>
                </c:pt>
                <c:pt idx="2179">
                  <c:v>700</c:v>
                </c:pt>
                <c:pt idx="2180">
                  <c:v>699</c:v>
                </c:pt>
                <c:pt idx="2181">
                  <c:v>699</c:v>
                </c:pt>
                <c:pt idx="2182">
                  <c:v>701</c:v>
                </c:pt>
                <c:pt idx="2183">
                  <c:v>700</c:v>
                </c:pt>
                <c:pt idx="2184">
                  <c:v>699</c:v>
                </c:pt>
                <c:pt idx="2185">
                  <c:v>701</c:v>
                </c:pt>
                <c:pt idx="2186">
                  <c:v>700</c:v>
                </c:pt>
                <c:pt idx="2187">
                  <c:v>699</c:v>
                </c:pt>
                <c:pt idx="2188">
                  <c:v>700</c:v>
                </c:pt>
                <c:pt idx="2189">
                  <c:v>699</c:v>
                </c:pt>
                <c:pt idx="2190">
                  <c:v>700</c:v>
                </c:pt>
                <c:pt idx="2191">
                  <c:v>701</c:v>
                </c:pt>
                <c:pt idx="2192">
                  <c:v>699</c:v>
                </c:pt>
                <c:pt idx="2193">
                  <c:v>699</c:v>
                </c:pt>
                <c:pt idx="2194">
                  <c:v>701</c:v>
                </c:pt>
                <c:pt idx="2195">
                  <c:v>700</c:v>
                </c:pt>
                <c:pt idx="2196">
                  <c:v>698</c:v>
                </c:pt>
                <c:pt idx="2197">
                  <c:v>700</c:v>
                </c:pt>
                <c:pt idx="2198">
                  <c:v>699</c:v>
                </c:pt>
                <c:pt idx="2199">
                  <c:v>699</c:v>
                </c:pt>
                <c:pt idx="2200">
                  <c:v>699</c:v>
                </c:pt>
                <c:pt idx="2201">
                  <c:v>699</c:v>
                </c:pt>
                <c:pt idx="2202">
                  <c:v>699</c:v>
                </c:pt>
                <c:pt idx="2203">
                  <c:v>700</c:v>
                </c:pt>
                <c:pt idx="2204">
                  <c:v>699</c:v>
                </c:pt>
                <c:pt idx="2205">
                  <c:v>698</c:v>
                </c:pt>
                <c:pt idx="2206">
                  <c:v>700</c:v>
                </c:pt>
                <c:pt idx="2207">
                  <c:v>699</c:v>
                </c:pt>
                <c:pt idx="2208">
                  <c:v>699</c:v>
                </c:pt>
                <c:pt idx="2209">
                  <c:v>698</c:v>
                </c:pt>
                <c:pt idx="2210">
                  <c:v>701</c:v>
                </c:pt>
                <c:pt idx="2211">
                  <c:v>700</c:v>
                </c:pt>
                <c:pt idx="2212">
                  <c:v>697</c:v>
                </c:pt>
                <c:pt idx="2213">
                  <c:v>699</c:v>
                </c:pt>
                <c:pt idx="2214">
                  <c:v>700</c:v>
                </c:pt>
                <c:pt idx="2215">
                  <c:v>699</c:v>
                </c:pt>
                <c:pt idx="2216">
                  <c:v>698</c:v>
                </c:pt>
                <c:pt idx="2217">
                  <c:v>700</c:v>
                </c:pt>
                <c:pt idx="2218">
                  <c:v>699</c:v>
                </c:pt>
                <c:pt idx="2219">
                  <c:v>700</c:v>
                </c:pt>
                <c:pt idx="2220">
                  <c:v>699</c:v>
                </c:pt>
                <c:pt idx="2221">
                  <c:v>699</c:v>
                </c:pt>
                <c:pt idx="2222">
                  <c:v>700</c:v>
                </c:pt>
                <c:pt idx="2223">
                  <c:v>699</c:v>
                </c:pt>
                <c:pt idx="2224">
                  <c:v>698</c:v>
                </c:pt>
                <c:pt idx="2225">
                  <c:v>699</c:v>
                </c:pt>
                <c:pt idx="2226">
                  <c:v>700</c:v>
                </c:pt>
                <c:pt idx="2227">
                  <c:v>699</c:v>
                </c:pt>
                <c:pt idx="2228">
                  <c:v>699</c:v>
                </c:pt>
                <c:pt idx="2229">
                  <c:v>699</c:v>
                </c:pt>
                <c:pt idx="2230">
                  <c:v>700</c:v>
                </c:pt>
                <c:pt idx="2231">
                  <c:v>699</c:v>
                </c:pt>
                <c:pt idx="2232">
                  <c:v>699</c:v>
                </c:pt>
                <c:pt idx="2233">
                  <c:v>700</c:v>
                </c:pt>
                <c:pt idx="2234">
                  <c:v>700</c:v>
                </c:pt>
                <c:pt idx="2235">
                  <c:v>699</c:v>
                </c:pt>
                <c:pt idx="2236">
                  <c:v>699</c:v>
                </c:pt>
                <c:pt idx="2237">
                  <c:v>698</c:v>
                </c:pt>
                <c:pt idx="2238">
                  <c:v>700</c:v>
                </c:pt>
                <c:pt idx="2239">
                  <c:v>700</c:v>
                </c:pt>
                <c:pt idx="2240">
                  <c:v>698</c:v>
                </c:pt>
                <c:pt idx="2241">
                  <c:v>700</c:v>
                </c:pt>
                <c:pt idx="2242">
                  <c:v>701</c:v>
                </c:pt>
                <c:pt idx="2243">
                  <c:v>699</c:v>
                </c:pt>
                <c:pt idx="2244">
                  <c:v>698</c:v>
                </c:pt>
                <c:pt idx="2245">
                  <c:v>700</c:v>
                </c:pt>
                <c:pt idx="2246">
                  <c:v>699</c:v>
                </c:pt>
                <c:pt idx="2247">
                  <c:v>699</c:v>
                </c:pt>
                <c:pt idx="2248">
                  <c:v>698</c:v>
                </c:pt>
                <c:pt idx="2249">
                  <c:v>700</c:v>
                </c:pt>
                <c:pt idx="2250">
                  <c:v>700</c:v>
                </c:pt>
                <c:pt idx="2251">
                  <c:v>697</c:v>
                </c:pt>
                <c:pt idx="2252">
                  <c:v>699</c:v>
                </c:pt>
                <c:pt idx="2253">
                  <c:v>699</c:v>
                </c:pt>
                <c:pt idx="2254">
                  <c:v>700</c:v>
                </c:pt>
                <c:pt idx="2255">
                  <c:v>700</c:v>
                </c:pt>
                <c:pt idx="2256">
                  <c:v>698</c:v>
                </c:pt>
                <c:pt idx="2257">
                  <c:v>699</c:v>
                </c:pt>
                <c:pt idx="2258">
                  <c:v>700</c:v>
                </c:pt>
                <c:pt idx="2259">
                  <c:v>698</c:v>
                </c:pt>
                <c:pt idx="2260">
                  <c:v>697</c:v>
                </c:pt>
                <c:pt idx="2261">
                  <c:v>699</c:v>
                </c:pt>
                <c:pt idx="2262">
                  <c:v>699</c:v>
                </c:pt>
                <c:pt idx="2263">
                  <c:v>698</c:v>
                </c:pt>
                <c:pt idx="2264">
                  <c:v>698</c:v>
                </c:pt>
                <c:pt idx="2265">
                  <c:v>699</c:v>
                </c:pt>
                <c:pt idx="2266">
                  <c:v>698</c:v>
                </c:pt>
                <c:pt idx="2267">
                  <c:v>698</c:v>
                </c:pt>
                <c:pt idx="2268">
                  <c:v>698</c:v>
                </c:pt>
                <c:pt idx="2269">
                  <c:v>698</c:v>
                </c:pt>
                <c:pt idx="2270">
                  <c:v>699</c:v>
                </c:pt>
                <c:pt idx="2271">
                  <c:v>699</c:v>
                </c:pt>
                <c:pt idx="2272">
                  <c:v>697</c:v>
                </c:pt>
                <c:pt idx="2273">
                  <c:v>698</c:v>
                </c:pt>
                <c:pt idx="2274">
                  <c:v>699</c:v>
                </c:pt>
                <c:pt idx="2275">
                  <c:v>699</c:v>
                </c:pt>
                <c:pt idx="2276">
                  <c:v>698</c:v>
                </c:pt>
                <c:pt idx="2277">
                  <c:v>699</c:v>
                </c:pt>
                <c:pt idx="2278">
                  <c:v>699</c:v>
                </c:pt>
                <c:pt idx="2279">
                  <c:v>697</c:v>
                </c:pt>
                <c:pt idx="2280">
                  <c:v>698</c:v>
                </c:pt>
                <c:pt idx="2281">
                  <c:v>699</c:v>
                </c:pt>
                <c:pt idx="2282">
                  <c:v>697</c:v>
                </c:pt>
                <c:pt idx="2283">
                  <c:v>698</c:v>
                </c:pt>
                <c:pt idx="2284">
                  <c:v>699</c:v>
                </c:pt>
                <c:pt idx="2285">
                  <c:v>698</c:v>
                </c:pt>
                <c:pt idx="2286">
                  <c:v>699</c:v>
                </c:pt>
                <c:pt idx="2287">
                  <c:v>699</c:v>
                </c:pt>
                <c:pt idx="2288">
                  <c:v>698</c:v>
                </c:pt>
                <c:pt idx="2289">
                  <c:v>699</c:v>
                </c:pt>
                <c:pt idx="2290">
                  <c:v>699</c:v>
                </c:pt>
                <c:pt idx="2291">
                  <c:v>698</c:v>
                </c:pt>
                <c:pt idx="2292">
                  <c:v>697</c:v>
                </c:pt>
                <c:pt idx="2293">
                  <c:v>697</c:v>
                </c:pt>
                <c:pt idx="2294">
                  <c:v>698</c:v>
                </c:pt>
                <c:pt idx="2295">
                  <c:v>697</c:v>
                </c:pt>
                <c:pt idx="2296">
                  <c:v>697</c:v>
                </c:pt>
                <c:pt idx="2297">
                  <c:v>699</c:v>
                </c:pt>
                <c:pt idx="2298">
                  <c:v>697</c:v>
                </c:pt>
                <c:pt idx="2299">
                  <c:v>697</c:v>
                </c:pt>
                <c:pt idx="2300">
                  <c:v>697</c:v>
                </c:pt>
                <c:pt idx="2301">
                  <c:v>698</c:v>
                </c:pt>
                <c:pt idx="2302">
                  <c:v>697</c:v>
                </c:pt>
                <c:pt idx="2303">
                  <c:v>697</c:v>
                </c:pt>
                <c:pt idx="2304">
                  <c:v>695</c:v>
                </c:pt>
                <c:pt idx="2305">
                  <c:v>698</c:v>
                </c:pt>
                <c:pt idx="2306">
                  <c:v>698</c:v>
                </c:pt>
                <c:pt idx="2307">
                  <c:v>696</c:v>
                </c:pt>
                <c:pt idx="2308">
                  <c:v>697</c:v>
                </c:pt>
                <c:pt idx="2309">
                  <c:v>698</c:v>
                </c:pt>
                <c:pt idx="2310">
                  <c:v>698</c:v>
                </c:pt>
                <c:pt idx="2311">
                  <c:v>697</c:v>
                </c:pt>
                <c:pt idx="2312">
                  <c:v>698</c:v>
                </c:pt>
                <c:pt idx="2313">
                  <c:v>699</c:v>
                </c:pt>
                <c:pt idx="2314">
                  <c:v>697</c:v>
                </c:pt>
                <c:pt idx="2315">
                  <c:v>697</c:v>
                </c:pt>
                <c:pt idx="2316">
                  <c:v>698</c:v>
                </c:pt>
                <c:pt idx="2317">
                  <c:v>698</c:v>
                </c:pt>
                <c:pt idx="2318">
                  <c:v>698</c:v>
                </c:pt>
                <c:pt idx="2319">
                  <c:v>698</c:v>
                </c:pt>
                <c:pt idx="2320">
                  <c:v>697</c:v>
                </c:pt>
                <c:pt idx="2321">
                  <c:v>699</c:v>
                </c:pt>
                <c:pt idx="2322">
                  <c:v>698</c:v>
                </c:pt>
                <c:pt idx="2323">
                  <c:v>697</c:v>
                </c:pt>
                <c:pt idx="2324">
                  <c:v>697</c:v>
                </c:pt>
                <c:pt idx="2325">
                  <c:v>699</c:v>
                </c:pt>
                <c:pt idx="2326">
                  <c:v>698</c:v>
                </c:pt>
                <c:pt idx="2327">
                  <c:v>697</c:v>
                </c:pt>
                <c:pt idx="2328">
                  <c:v>698</c:v>
                </c:pt>
                <c:pt idx="2329">
                  <c:v>698</c:v>
                </c:pt>
                <c:pt idx="2330">
                  <c:v>697</c:v>
                </c:pt>
                <c:pt idx="2331">
                  <c:v>697</c:v>
                </c:pt>
                <c:pt idx="2332">
                  <c:v>698</c:v>
                </c:pt>
                <c:pt idx="2333">
                  <c:v>697</c:v>
                </c:pt>
                <c:pt idx="2334">
                  <c:v>697</c:v>
                </c:pt>
                <c:pt idx="2335">
                  <c:v>698</c:v>
                </c:pt>
                <c:pt idx="2336">
                  <c:v>696</c:v>
                </c:pt>
                <c:pt idx="2337">
                  <c:v>698</c:v>
                </c:pt>
                <c:pt idx="2338">
                  <c:v>697</c:v>
                </c:pt>
                <c:pt idx="2339">
                  <c:v>695</c:v>
                </c:pt>
                <c:pt idx="2340">
                  <c:v>696</c:v>
                </c:pt>
                <c:pt idx="2341">
                  <c:v>697</c:v>
                </c:pt>
                <c:pt idx="2342">
                  <c:v>696</c:v>
                </c:pt>
                <c:pt idx="2343">
                  <c:v>695</c:v>
                </c:pt>
                <c:pt idx="2344">
                  <c:v>696</c:v>
                </c:pt>
                <c:pt idx="2345">
                  <c:v>697</c:v>
                </c:pt>
                <c:pt idx="2346">
                  <c:v>694</c:v>
                </c:pt>
                <c:pt idx="2347">
                  <c:v>695</c:v>
                </c:pt>
                <c:pt idx="2348">
                  <c:v>696</c:v>
                </c:pt>
                <c:pt idx="2349">
                  <c:v>696</c:v>
                </c:pt>
                <c:pt idx="2350">
                  <c:v>696</c:v>
                </c:pt>
                <c:pt idx="2351">
                  <c:v>695</c:v>
                </c:pt>
                <c:pt idx="2352">
                  <c:v>695</c:v>
                </c:pt>
                <c:pt idx="2353">
                  <c:v>697</c:v>
                </c:pt>
                <c:pt idx="2354">
                  <c:v>696</c:v>
                </c:pt>
                <c:pt idx="2355">
                  <c:v>695</c:v>
                </c:pt>
                <c:pt idx="2356">
                  <c:v>696</c:v>
                </c:pt>
                <c:pt idx="2357">
                  <c:v>698</c:v>
                </c:pt>
                <c:pt idx="2358">
                  <c:v>696</c:v>
                </c:pt>
                <c:pt idx="2359">
                  <c:v>696</c:v>
                </c:pt>
                <c:pt idx="2360">
                  <c:v>696</c:v>
                </c:pt>
                <c:pt idx="2361">
                  <c:v>697</c:v>
                </c:pt>
                <c:pt idx="2362">
                  <c:v>695</c:v>
                </c:pt>
                <c:pt idx="2363">
                  <c:v>695</c:v>
                </c:pt>
                <c:pt idx="2364">
                  <c:v>697</c:v>
                </c:pt>
                <c:pt idx="2365">
                  <c:v>696</c:v>
                </c:pt>
                <c:pt idx="2366">
                  <c:v>697</c:v>
                </c:pt>
                <c:pt idx="2367">
                  <c:v>696</c:v>
                </c:pt>
                <c:pt idx="2368">
                  <c:v>696</c:v>
                </c:pt>
                <c:pt idx="2369">
                  <c:v>697</c:v>
                </c:pt>
                <c:pt idx="2370">
                  <c:v>697</c:v>
                </c:pt>
                <c:pt idx="2371">
                  <c:v>695</c:v>
                </c:pt>
                <c:pt idx="2372">
                  <c:v>696</c:v>
                </c:pt>
                <c:pt idx="2373">
                  <c:v>697</c:v>
                </c:pt>
                <c:pt idx="2374">
                  <c:v>694</c:v>
                </c:pt>
                <c:pt idx="2375">
                  <c:v>695</c:v>
                </c:pt>
                <c:pt idx="2376">
                  <c:v>696</c:v>
                </c:pt>
                <c:pt idx="2377">
                  <c:v>696</c:v>
                </c:pt>
                <c:pt idx="2378">
                  <c:v>695</c:v>
                </c:pt>
                <c:pt idx="2379">
                  <c:v>695</c:v>
                </c:pt>
                <c:pt idx="2380">
                  <c:v>696</c:v>
                </c:pt>
                <c:pt idx="2381">
                  <c:v>696</c:v>
                </c:pt>
                <c:pt idx="2382">
                  <c:v>696</c:v>
                </c:pt>
                <c:pt idx="2383">
                  <c:v>695</c:v>
                </c:pt>
                <c:pt idx="2384">
                  <c:v>696</c:v>
                </c:pt>
                <c:pt idx="2385">
                  <c:v>697</c:v>
                </c:pt>
                <c:pt idx="2386">
                  <c:v>695</c:v>
                </c:pt>
                <c:pt idx="2387">
                  <c:v>695</c:v>
                </c:pt>
                <c:pt idx="2388">
                  <c:v>696</c:v>
                </c:pt>
                <c:pt idx="2389">
                  <c:v>697</c:v>
                </c:pt>
                <c:pt idx="2390">
                  <c:v>697</c:v>
                </c:pt>
                <c:pt idx="2391">
                  <c:v>696</c:v>
                </c:pt>
                <c:pt idx="2392">
                  <c:v>698</c:v>
                </c:pt>
                <c:pt idx="2393">
                  <c:v>697</c:v>
                </c:pt>
                <c:pt idx="2394">
                  <c:v>695</c:v>
                </c:pt>
                <c:pt idx="2395">
                  <c:v>696</c:v>
                </c:pt>
                <c:pt idx="2396">
                  <c:v>697</c:v>
                </c:pt>
                <c:pt idx="2397">
                  <c:v>697</c:v>
                </c:pt>
                <c:pt idx="2398">
                  <c:v>697</c:v>
                </c:pt>
                <c:pt idx="2399">
                  <c:v>696</c:v>
                </c:pt>
                <c:pt idx="2400">
                  <c:v>697</c:v>
                </c:pt>
                <c:pt idx="2401">
                  <c:v>699</c:v>
                </c:pt>
                <c:pt idx="2402">
                  <c:v>697</c:v>
                </c:pt>
                <c:pt idx="2403">
                  <c:v>699</c:v>
                </c:pt>
                <c:pt idx="2404">
                  <c:v>701</c:v>
                </c:pt>
                <c:pt idx="2405">
                  <c:v>702</c:v>
                </c:pt>
                <c:pt idx="2406">
                  <c:v>701</c:v>
                </c:pt>
                <c:pt idx="2407">
                  <c:v>702</c:v>
                </c:pt>
                <c:pt idx="2408">
                  <c:v>704</c:v>
                </c:pt>
                <c:pt idx="2409">
                  <c:v>702</c:v>
                </c:pt>
                <c:pt idx="2410">
                  <c:v>701</c:v>
                </c:pt>
                <c:pt idx="2411">
                  <c:v>701</c:v>
                </c:pt>
                <c:pt idx="2412">
                  <c:v>703</c:v>
                </c:pt>
                <c:pt idx="2413">
                  <c:v>701</c:v>
                </c:pt>
                <c:pt idx="2414">
                  <c:v>701</c:v>
                </c:pt>
                <c:pt idx="2415">
                  <c:v>701</c:v>
                </c:pt>
                <c:pt idx="2416">
                  <c:v>701</c:v>
                </c:pt>
                <c:pt idx="2417">
                  <c:v>703</c:v>
                </c:pt>
                <c:pt idx="2418">
                  <c:v>701</c:v>
                </c:pt>
                <c:pt idx="2419">
                  <c:v>701</c:v>
                </c:pt>
                <c:pt idx="2420">
                  <c:v>703</c:v>
                </c:pt>
                <c:pt idx="2421">
                  <c:v>703</c:v>
                </c:pt>
                <c:pt idx="2422">
                  <c:v>702</c:v>
                </c:pt>
                <c:pt idx="2423">
                  <c:v>704</c:v>
                </c:pt>
                <c:pt idx="2424">
                  <c:v>705</c:v>
                </c:pt>
                <c:pt idx="2425">
                  <c:v>705</c:v>
                </c:pt>
                <c:pt idx="2426">
                  <c:v>705</c:v>
                </c:pt>
                <c:pt idx="2427">
                  <c:v>707</c:v>
                </c:pt>
                <c:pt idx="2428">
                  <c:v>707</c:v>
                </c:pt>
                <c:pt idx="2429">
                  <c:v>707</c:v>
                </c:pt>
                <c:pt idx="2430">
                  <c:v>705</c:v>
                </c:pt>
                <c:pt idx="2431">
                  <c:v>706</c:v>
                </c:pt>
                <c:pt idx="2432">
                  <c:v>707</c:v>
                </c:pt>
                <c:pt idx="2433">
                  <c:v>708</c:v>
                </c:pt>
                <c:pt idx="2434">
                  <c:v>706</c:v>
                </c:pt>
                <c:pt idx="2435">
                  <c:v>704</c:v>
                </c:pt>
                <c:pt idx="2436">
                  <c:v>706</c:v>
                </c:pt>
                <c:pt idx="2437">
                  <c:v>705</c:v>
                </c:pt>
                <c:pt idx="2438">
                  <c:v>704</c:v>
                </c:pt>
                <c:pt idx="2439">
                  <c:v>705</c:v>
                </c:pt>
                <c:pt idx="2440">
                  <c:v>706</c:v>
                </c:pt>
                <c:pt idx="2441">
                  <c:v>703</c:v>
                </c:pt>
                <c:pt idx="2442">
                  <c:v>704</c:v>
                </c:pt>
                <c:pt idx="2443">
                  <c:v>705</c:v>
                </c:pt>
                <c:pt idx="2444">
                  <c:v>704</c:v>
                </c:pt>
                <c:pt idx="2445">
                  <c:v>703</c:v>
                </c:pt>
                <c:pt idx="2446">
                  <c:v>701</c:v>
                </c:pt>
                <c:pt idx="2447">
                  <c:v>700</c:v>
                </c:pt>
                <c:pt idx="2448">
                  <c:v>700</c:v>
                </c:pt>
                <c:pt idx="2449">
                  <c:v>700</c:v>
                </c:pt>
                <c:pt idx="2450">
                  <c:v>697</c:v>
                </c:pt>
                <c:pt idx="2451">
                  <c:v>697</c:v>
                </c:pt>
                <c:pt idx="2452">
                  <c:v>697</c:v>
                </c:pt>
                <c:pt idx="2453">
                  <c:v>697</c:v>
                </c:pt>
                <c:pt idx="2454">
                  <c:v>696</c:v>
                </c:pt>
                <c:pt idx="2455">
                  <c:v>697</c:v>
                </c:pt>
                <c:pt idx="2456">
                  <c:v>698</c:v>
                </c:pt>
                <c:pt idx="2457">
                  <c:v>697</c:v>
                </c:pt>
                <c:pt idx="2458">
                  <c:v>698</c:v>
                </c:pt>
                <c:pt idx="2459">
                  <c:v>699</c:v>
                </c:pt>
                <c:pt idx="2460">
                  <c:v>699</c:v>
                </c:pt>
                <c:pt idx="2461">
                  <c:v>699</c:v>
                </c:pt>
                <c:pt idx="2462">
                  <c:v>699</c:v>
                </c:pt>
                <c:pt idx="2463">
                  <c:v>697</c:v>
                </c:pt>
                <c:pt idx="2464">
                  <c:v>700</c:v>
                </c:pt>
                <c:pt idx="2465">
                  <c:v>701</c:v>
                </c:pt>
                <c:pt idx="2466">
                  <c:v>698</c:v>
                </c:pt>
                <c:pt idx="2467">
                  <c:v>698</c:v>
                </c:pt>
                <c:pt idx="2468">
                  <c:v>700</c:v>
                </c:pt>
                <c:pt idx="2469">
                  <c:v>699</c:v>
                </c:pt>
                <c:pt idx="2470">
                  <c:v>697</c:v>
                </c:pt>
                <c:pt idx="2471">
                  <c:v>700</c:v>
                </c:pt>
                <c:pt idx="2472">
                  <c:v>699</c:v>
                </c:pt>
                <c:pt idx="2473">
                  <c:v>698</c:v>
                </c:pt>
                <c:pt idx="2474">
                  <c:v>698</c:v>
                </c:pt>
                <c:pt idx="2475">
                  <c:v>700</c:v>
                </c:pt>
                <c:pt idx="2476">
                  <c:v>699</c:v>
                </c:pt>
                <c:pt idx="2477">
                  <c:v>699</c:v>
                </c:pt>
                <c:pt idx="2478">
                  <c:v>699</c:v>
                </c:pt>
                <c:pt idx="2479">
                  <c:v>699</c:v>
                </c:pt>
                <c:pt idx="2480">
                  <c:v>699</c:v>
                </c:pt>
                <c:pt idx="2481">
                  <c:v>698</c:v>
                </c:pt>
                <c:pt idx="2482">
                  <c:v>697</c:v>
                </c:pt>
                <c:pt idx="2483">
                  <c:v>697</c:v>
                </c:pt>
                <c:pt idx="2484">
                  <c:v>699</c:v>
                </c:pt>
                <c:pt idx="2485">
                  <c:v>698</c:v>
                </c:pt>
                <c:pt idx="2486">
                  <c:v>696</c:v>
                </c:pt>
                <c:pt idx="2487">
                  <c:v>699</c:v>
                </c:pt>
                <c:pt idx="2488">
                  <c:v>698</c:v>
                </c:pt>
                <c:pt idx="2489">
                  <c:v>697</c:v>
                </c:pt>
                <c:pt idx="2490">
                  <c:v>698</c:v>
                </c:pt>
                <c:pt idx="2491">
                  <c:v>698</c:v>
                </c:pt>
                <c:pt idx="2492">
                  <c:v>698</c:v>
                </c:pt>
                <c:pt idx="2493">
                  <c:v>698</c:v>
                </c:pt>
                <c:pt idx="2494">
                  <c:v>697</c:v>
                </c:pt>
                <c:pt idx="2495">
                  <c:v>698</c:v>
                </c:pt>
                <c:pt idx="2496">
                  <c:v>700</c:v>
                </c:pt>
                <c:pt idx="2497">
                  <c:v>698</c:v>
                </c:pt>
                <c:pt idx="2498">
                  <c:v>698</c:v>
                </c:pt>
                <c:pt idx="2499">
                  <c:v>699</c:v>
                </c:pt>
                <c:pt idx="2500">
                  <c:v>700</c:v>
                </c:pt>
                <c:pt idx="2501">
                  <c:v>699</c:v>
                </c:pt>
                <c:pt idx="2502">
                  <c:v>698</c:v>
                </c:pt>
                <c:pt idx="2503">
                  <c:v>700</c:v>
                </c:pt>
                <c:pt idx="2504">
                  <c:v>700</c:v>
                </c:pt>
                <c:pt idx="2505">
                  <c:v>699</c:v>
                </c:pt>
                <c:pt idx="2506">
                  <c:v>698</c:v>
                </c:pt>
                <c:pt idx="2507">
                  <c:v>700</c:v>
                </c:pt>
                <c:pt idx="2508">
                  <c:v>698</c:v>
                </c:pt>
                <c:pt idx="2509">
                  <c:v>698</c:v>
                </c:pt>
                <c:pt idx="2510">
                  <c:v>697</c:v>
                </c:pt>
                <c:pt idx="2511">
                  <c:v>697</c:v>
                </c:pt>
                <c:pt idx="2512">
                  <c:v>697</c:v>
                </c:pt>
                <c:pt idx="2513">
                  <c:v>696</c:v>
                </c:pt>
                <c:pt idx="2514">
                  <c:v>696</c:v>
                </c:pt>
                <c:pt idx="2515">
                  <c:v>696</c:v>
                </c:pt>
                <c:pt idx="2516">
                  <c:v>696</c:v>
                </c:pt>
                <c:pt idx="2517">
                  <c:v>695</c:v>
                </c:pt>
                <c:pt idx="2518">
                  <c:v>695</c:v>
                </c:pt>
                <c:pt idx="2519">
                  <c:v>696</c:v>
                </c:pt>
                <c:pt idx="2520">
                  <c:v>695</c:v>
                </c:pt>
                <c:pt idx="2521">
                  <c:v>695</c:v>
                </c:pt>
                <c:pt idx="2522">
                  <c:v>695</c:v>
                </c:pt>
                <c:pt idx="2523">
                  <c:v>695</c:v>
                </c:pt>
                <c:pt idx="2524">
                  <c:v>696</c:v>
                </c:pt>
                <c:pt idx="2525">
                  <c:v>695</c:v>
                </c:pt>
                <c:pt idx="2526">
                  <c:v>694</c:v>
                </c:pt>
                <c:pt idx="2527">
                  <c:v>696</c:v>
                </c:pt>
                <c:pt idx="2528">
                  <c:v>696</c:v>
                </c:pt>
                <c:pt idx="2529">
                  <c:v>696</c:v>
                </c:pt>
                <c:pt idx="2530">
                  <c:v>695</c:v>
                </c:pt>
                <c:pt idx="2531">
                  <c:v>698</c:v>
                </c:pt>
                <c:pt idx="2532">
                  <c:v>698</c:v>
                </c:pt>
                <c:pt idx="2533">
                  <c:v>695</c:v>
                </c:pt>
                <c:pt idx="2534">
                  <c:v>697</c:v>
                </c:pt>
                <c:pt idx="2535">
                  <c:v>698</c:v>
                </c:pt>
                <c:pt idx="2536">
                  <c:v>696</c:v>
                </c:pt>
                <c:pt idx="2537">
                  <c:v>696</c:v>
                </c:pt>
                <c:pt idx="2538">
                  <c:v>698</c:v>
                </c:pt>
                <c:pt idx="2539">
                  <c:v>697</c:v>
                </c:pt>
                <c:pt idx="2540">
                  <c:v>698</c:v>
                </c:pt>
                <c:pt idx="2541">
                  <c:v>698</c:v>
                </c:pt>
                <c:pt idx="2542">
                  <c:v>697</c:v>
                </c:pt>
                <c:pt idx="2543">
                  <c:v>698</c:v>
                </c:pt>
                <c:pt idx="2544">
                  <c:v>698</c:v>
                </c:pt>
                <c:pt idx="2545">
                  <c:v>696</c:v>
                </c:pt>
                <c:pt idx="2546">
                  <c:v>696</c:v>
                </c:pt>
                <c:pt idx="2547">
                  <c:v>695</c:v>
                </c:pt>
                <c:pt idx="2548">
                  <c:v>696</c:v>
                </c:pt>
                <c:pt idx="2549">
                  <c:v>695</c:v>
                </c:pt>
                <c:pt idx="2550">
                  <c:v>696</c:v>
                </c:pt>
                <c:pt idx="2551">
                  <c:v>698</c:v>
                </c:pt>
                <c:pt idx="2552">
                  <c:v>696</c:v>
                </c:pt>
                <c:pt idx="2553">
                  <c:v>694</c:v>
                </c:pt>
                <c:pt idx="2554">
                  <c:v>696</c:v>
                </c:pt>
                <c:pt idx="2555">
                  <c:v>696</c:v>
                </c:pt>
                <c:pt idx="2556">
                  <c:v>695</c:v>
                </c:pt>
                <c:pt idx="2557">
                  <c:v>695</c:v>
                </c:pt>
                <c:pt idx="2558">
                  <c:v>693</c:v>
                </c:pt>
                <c:pt idx="2559">
                  <c:v>696</c:v>
                </c:pt>
                <c:pt idx="2560">
                  <c:v>697</c:v>
                </c:pt>
                <c:pt idx="2561">
                  <c:v>694</c:v>
                </c:pt>
                <c:pt idx="2562">
                  <c:v>696</c:v>
                </c:pt>
                <c:pt idx="2563">
                  <c:v>697</c:v>
                </c:pt>
                <c:pt idx="2564">
                  <c:v>696</c:v>
                </c:pt>
                <c:pt idx="2565">
                  <c:v>695</c:v>
                </c:pt>
                <c:pt idx="2566">
                  <c:v>695</c:v>
                </c:pt>
                <c:pt idx="2567">
                  <c:v>697</c:v>
                </c:pt>
                <c:pt idx="2568">
                  <c:v>695</c:v>
                </c:pt>
                <c:pt idx="2569">
                  <c:v>695</c:v>
                </c:pt>
                <c:pt idx="2570">
                  <c:v>696</c:v>
                </c:pt>
                <c:pt idx="2571">
                  <c:v>697</c:v>
                </c:pt>
                <c:pt idx="2572">
                  <c:v>696</c:v>
                </c:pt>
                <c:pt idx="2573">
                  <c:v>695</c:v>
                </c:pt>
                <c:pt idx="2574">
                  <c:v>695</c:v>
                </c:pt>
                <c:pt idx="2575">
                  <c:v>696</c:v>
                </c:pt>
                <c:pt idx="2576">
                  <c:v>696</c:v>
                </c:pt>
                <c:pt idx="2577">
                  <c:v>694</c:v>
                </c:pt>
                <c:pt idx="2578">
                  <c:v>695</c:v>
                </c:pt>
                <c:pt idx="2579">
                  <c:v>697</c:v>
                </c:pt>
                <c:pt idx="2580">
                  <c:v>695</c:v>
                </c:pt>
                <c:pt idx="2581">
                  <c:v>695</c:v>
                </c:pt>
                <c:pt idx="2582">
                  <c:v>696</c:v>
                </c:pt>
                <c:pt idx="2583">
                  <c:v>696</c:v>
                </c:pt>
                <c:pt idx="2584">
                  <c:v>695</c:v>
                </c:pt>
                <c:pt idx="2585">
                  <c:v>695</c:v>
                </c:pt>
                <c:pt idx="2586">
                  <c:v>696</c:v>
                </c:pt>
                <c:pt idx="2587">
                  <c:v>696</c:v>
                </c:pt>
                <c:pt idx="2588">
                  <c:v>696</c:v>
                </c:pt>
                <c:pt idx="2589">
                  <c:v>694</c:v>
                </c:pt>
                <c:pt idx="2590">
                  <c:v>695</c:v>
                </c:pt>
                <c:pt idx="2591">
                  <c:v>696</c:v>
                </c:pt>
                <c:pt idx="2592">
                  <c:v>695</c:v>
                </c:pt>
                <c:pt idx="2593">
                  <c:v>694</c:v>
                </c:pt>
                <c:pt idx="2594">
                  <c:v>695</c:v>
                </c:pt>
                <c:pt idx="2595">
                  <c:v>696</c:v>
                </c:pt>
                <c:pt idx="2596">
                  <c:v>696</c:v>
                </c:pt>
                <c:pt idx="2597">
                  <c:v>695</c:v>
                </c:pt>
                <c:pt idx="2598">
                  <c:v>696</c:v>
                </c:pt>
                <c:pt idx="2599">
                  <c:v>696</c:v>
                </c:pt>
                <c:pt idx="2600">
                  <c:v>694</c:v>
                </c:pt>
                <c:pt idx="2601">
                  <c:v>695</c:v>
                </c:pt>
                <c:pt idx="2602">
                  <c:v>696</c:v>
                </c:pt>
                <c:pt idx="2603">
                  <c:v>695</c:v>
                </c:pt>
                <c:pt idx="2604">
                  <c:v>696</c:v>
                </c:pt>
                <c:pt idx="2605">
                  <c:v>695</c:v>
                </c:pt>
                <c:pt idx="2606">
                  <c:v>695</c:v>
                </c:pt>
                <c:pt idx="2607">
                  <c:v>696</c:v>
                </c:pt>
                <c:pt idx="2608">
                  <c:v>695</c:v>
                </c:pt>
                <c:pt idx="2609">
                  <c:v>693</c:v>
                </c:pt>
                <c:pt idx="2610">
                  <c:v>696</c:v>
                </c:pt>
                <c:pt idx="2611">
                  <c:v>695</c:v>
                </c:pt>
                <c:pt idx="2612">
                  <c:v>694</c:v>
                </c:pt>
                <c:pt idx="2613">
                  <c:v>695</c:v>
                </c:pt>
                <c:pt idx="2614">
                  <c:v>696</c:v>
                </c:pt>
                <c:pt idx="2615">
                  <c:v>695</c:v>
                </c:pt>
                <c:pt idx="2616">
                  <c:v>695</c:v>
                </c:pt>
                <c:pt idx="2617">
                  <c:v>695</c:v>
                </c:pt>
                <c:pt idx="2618">
                  <c:v>695</c:v>
                </c:pt>
                <c:pt idx="2619">
                  <c:v>695</c:v>
                </c:pt>
                <c:pt idx="2620">
                  <c:v>695</c:v>
                </c:pt>
                <c:pt idx="2621">
                  <c:v>695</c:v>
                </c:pt>
                <c:pt idx="2622">
                  <c:v>694</c:v>
                </c:pt>
                <c:pt idx="2623">
                  <c:v>696</c:v>
                </c:pt>
                <c:pt idx="2624">
                  <c:v>695</c:v>
                </c:pt>
                <c:pt idx="2625">
                  <c:v>694</c:v>
                </c:pt>
                <c:pt idx="2626">
                  <c:v>696</c:v>
                </c:pt>
                <c:pt idx="2627">
                  <c:v>696</c:v>
                </c:pt>
                <c:pt idx="2628">
                  <c:v>694</c:v>
                </c:pt>
                <c:pt idx="2629">
                  <c:v>695</c:v>
                </c:pt>
                <c:pt idx="2630">
                  <c:v>696</c:v>
                </c:pt>
                <c:pt idx="2631">
                  <c:v>695</c:v>
                </c:pt>
                <c:pt idx="2632">
                  <c:v>694</c:v>
                </c:pt>
                <c:pt idx="2633">
                  <c:v>695</c:v>
                </c:pt>
                <c:pt idx="2634">
                  <c:v>696</c:v>
                </c:pt>
                <c:pt idx="2635">
                  <c:v>696</c:v>
                </c:pt>
                <c:pt idx="2636">
                  <c:v>695</c:v>
                </c:pt>
                <c:pt idx="2637">
                  <c:v>694</c:v>
                </c:pt>
                <c:pt idx="2638">
                  <c:v>695</c:v>
                </c:pt>
                <c:pt idx="2639">
                  <c:v>695</c:v>
                </c:pt>
                <c:pt idx="2640">
                  <c:v>693</c:v>
                </c:pt>
                <c:pt idx="2641">
                  <c:v>692</c:v>
                </c:pt>
                <c:pt idx="2642">
                  <c:v>693</c:v>
                </c:pt>
                <c:pt idx="2643">
                  <c:v>693</c:v>
                </c:pt>
                <c:pt idx="2644">
                  <c:v>692</c:v>
                </c:pt>
                <c:pt idx="2645">
                  <c:v>692</c:v>
                </c:pt>
                <c:pt idx="2646">
                  <c:v>693</c:v>
                </c:pt>
                <c:pt idx="2647">
                  <c:v>692</c:v>
                </c:pt>
                <c:pt idx="2648">
                  <c:v>691</c:v>
                </c:pt>
                <c:pt idx="2649">
                  <c:v>693</c:v>
                </c:pt>
                <c:pt idx="2650">
                  <c:v>692</c:v>
                </c:pt>
                <c:pt idx="2651">
                  <c:v>693</c:v>
                </c:pt>
                <c:pt idx="2652">
                  <c:v>692</c:v>
                </c:pt>
                <c:pt idx="2653">
                  <c:v>690</c:v>
                </c:pt>
                <c:pt idx="2654">
                  <c:v>691</c:v>
                </c:pt>
                <c:pt idx="2655">
                  <c:v>693</c:v>
                </c:pt>
                <c:pt idx="2656">
                  <c:v>691</c:v>
                </c:pt>
                <c:pt idx="2657">
                  <c:v>691</c:v>
                </c:pt>
                <c:pt idx="2658">
                  <c:v>693</c:v>
                </c:pt>
                <c:pt idx="2659">
                  <c:v>691</c:v>
                </c:pt>
                <c:pt idx="2660">
                  <c:v>691</c:v>
                </c:pt>
                <c:pt idx="2661">
                  <c:v>691</c:v>
                </c:pt>
                <c:pt idx="2662">
                  <c:v>692</c:v>
                </c:pt>
                <c:pt idx="2663">
                  <c:v>691</c:v>
                </c:pt>
                <c:pt idx="2664">
                  <c:v>690</c:v>
                </c:pt>
                <c:pt idx="2665">
                  <c:v>692</c:v>
                </c:pt>
                <c:pt idx="2666">
                  <c:v>693</c:v>
                </c:pt>
                <c:pt idx="2667">
                  <c:v>692</c:v>
                </c:pt>
                <c:pt idx="2668">
                  <c:v>691</c:v>
                </c:pt>
                <c:pt idx="2669">
                  <c:v>691</c:v>
                </c:pt>
                <c:pt idx="2670">
                  <c:v>692</c:v>
                </c:pt>
                <c:pt idx="2671">
                  <c:v>692</c:v>
                </c:pt>
                <c:pt idx="2672">
                  <c:v>691</c:v>
                </c:pt>
                <c:pt idx="2673">
                  <c:v>691</c:v>
                </c:pt>
                <c:pt idx="2674">
                  <c:v>693</c:v>
                </c:pt>
                <c:pt idx="2675">
                  <c:v>690</c:v>
                </c:pt>
                <c:pt idx="2676">
                  <c:v>690</c:v>
                </c:pt>
                <c:pt idx="2677">
                  <c:v>693</c:v>
                </c:pt>
                <c:pt idx="2678">
                  <c:v>692</c:v>
                </c:pt>
                <c:pt idx="2679">
                  <c:v>691</c:v>
                </c:pt>
                <c:pt idx="2680">
                  <c:v>691</c:v>
                </c:pt>
                <c:pt idx="2681">
                  <c:v>692</c:v>
                </c:pt>
                <c:pt idx="2682">
                  <c:v>692</c:v>
                </c:pt>
                <c:pt idx="2683">
                  <c:v>692</c:v>
                </c:pt>
                <c:pt idx="2684">
                  <c:v>691</c:v>
                </c:pt>
                <c:pt idx="2685">
                  <c:v>691</c:v>
                </c:pt>
                <c:pt idx="2686">
                  <c:v>692</c:v>
                </c:pt>
                <c:pt idx="2687">
                  <c:v>692</c:v>
                </c:pt>
                <c:pt idx="2688">
                  <c:v>691</c:v>
                </c:pt>
                <c:pt idx="2689">
                  <c:v>691</c:v>
                </c:pt>
                <c:pt idx="2690">
                  <c:v>692</c:v>
                </c:pt>
                <c:pt idx="2691">
                  <c:v>691</c:v>
                </c:pt>
                <c:pt idx="2692">
                  <c:v>690</c:v>
                </c:pt>
                <c:pt idx="2693">
                  <c:v>692</c:v>
                </c:pt>
                <c:pt idx="2694">
                  <c:v>692</c:v>
                </c:pt>
                <c:pt idx="2695">
                  <c:v>690</c:v>
                </c:pt>
                <c:pt idx="2696">
                  <c:v>691</c:v>
                </c:pt>
                <c:pt idx="2697">
                  <c:v>693</c:v>
                </c:pt>
                <c:pt idx="2698">
                  <c:v>692</c:v>
                </c:pt>
                <c:pt idx="2699">
                  <c:v>692</c:v>
                </c:pt>
                <c:pt idx="2700">
                  <c:v>691</c:v>
                </c:pt>
                <c:pt idx="2701">
                  <c:v>691</c:v>
                </c:pt>
                <c:pt idx="2702">
                  <c:v>693</c:v>
                </c:pt>
                <c:pt idx="2703">
                  <c:v>692</c:v>
                </c:pt>
                <c:pt idx="2704">
                  <c:v>691</c:v>
                </c:pt>
                <c:pt idx="2705">
                  <c:v>692</c:v>
                </c:pt>
                <c:pt idx="2706">
                  <c:v>691</c:v>
                </c:pt>
                <c:pt idx="2707">
                  <c:v>691</c:v>
                </c:pt>
                <c:pt idx="2708">
                  <c:v>691</c:v>
                </c:pt>
                <c:pt idx="2709">
                  <c:v>692</c:v>
                </c:pt>
                <c:pt idx="2710">
                  <c:v>692</c:v>
                </c:pt>
                <c:pt idx="2711">
                  <c:v>691</c:v>
                </c:pt>
                <c:pt idx="2712">
                  <c:v>691</c:v>
                </c:pt>
                <c:pt idx="2713">
                  <c:v>693</c:v>
                </c:pt>
                <c:pt idx="2714">
                  <c:v>692</c:v>
                </c:pt>
                <c:pt idx="2715">
                  <c:v>691</c:v>
                </c:pt>
                <c:pt idx="2716">
                  <c:v>691</c:v>
                </c:pt>
                <c:pt idx="2717">
                  <c:v>690</c:v>
                </c:pt>
                <c:pt idx="2718">
                  <c:v>692</c:v>
                </c:pt>
                <c:pt idx="2719">
                  <c:v>691</c:v>
                </c:pt>
                <c:pt idx="2720">
                  <c:v>690</c:v>
                </c:pt>
                <c:pt idx="2721">
                  <c:v>691</c:v>
                </c:pt>
                <c:pt idx="2722">
                  <c:v>692</c:v>
                </c:pt>
                <c:pt idx="2723">
                  <c:v>690</c:v>
                </c:pt>
                <c:pt idx="2724">
                  <c:v>689</c:v>
                </c:pt>
                <c:pt idx="2725">
                  <c:v>692</c:v>
                </c:pt>
                <c:pt idx="2726">
                  <c:v>690</c:v>
                </c:pt>
                <c:pt idx="2727">
                  <c:v>691</c:v>
                </c:pt>
                <c:pt idx="2728">
                  <c:v>691</c:v>
                </c:pt>
                <c:pt idx="2729">
                  <c:v>692</c:v>
                </c:pt>
                <c:pt idx="2730">
                  <c:v>693</c:v>
                </c:pt>
                <c:pt idx="2731">
                  <c:v>692</c:v>
                </c:pt>
                <c:pt idx="2732">
                  <c:v>691</c:v>
                </c:pt>
                <c:pt idx="2733">
                  <c:v>692</c:v>
                </c:pt>
                <c:pt idx="2734">
                  <c:v>693</c:v>
                </c:pt>
                <c:pt idx="2735">
                  <c:v>692</c:v>
                </c:pt>
                <c:pt idx="2736">
                  <c:v>691</c:v>
                </c:pt>
                <c:pt idx="2737">
                  <c:v>693</c:v>
                </c:pt>
                <c:pt idx="2738">
                  <c:v>693</c:v>
                </c:pt>
                <c:pt idx="2739">
                  <c:v>691</c:v>
                </c:pt>
                <c:pt idx="2740">
                  <c:v>692</c:v>
                </c:pt>
                <c:pt idx="2741">
                  <c:v>693</c:v>
                </c:pt>
                <c:pt idx="2742">
                  <c:v>692</c:v>
                </c:pt>
                <c:pt idx="2743">
                  <c:v>692</c:v>
                </c:pt>
                <c:pt idx="2744">
                  <c:v>692</c:v>
                </c:pt>
                <c:pt idx="2745">
                  <c:v>693</c:v>
                </c:pt>
                <c:pt idx="2746">
                  <c:v>693</c:v>
                </c:pt>
                <c:pt idx="2747">
                  <c:v>692</c:v>
                </c:pt>
                <c:pt idx="2748">
                  <c:v>691</c:v>
                </c:pt>
                <c:pt idx="2749">
                  <c:v>694</c:v>
                </c:pt>
                <c:pt idx="2750">
                  <c:v>694</c:v>
                </c:pt>
                <c:pt idx="2751">
                  <c:v>692</c:v>
                </c:pt>
                <c:pt idx="2752">
                  <c:v>692</c:v>
                </c:pt>
                <c:pt idx="2753">
                  <c:v>694</c:v>
                </c:pt>
                <c:pt idx="2754">
                  <c:v>694</c:v>
                </c:pt>
                <c:pt idx="2755">
                  <c:v>693</c:v>
                </c:pt>
                <c:pt idx="2756">
                  <c:v>693</c:v>
                </c:pt>
                <c:pt idx="2757">
                  <c:v>694</c:v>
                </c:pt>
                <c:pt idx="2758">
                  <c:v>693</c:v>
                </c:pt>
                <c:pt idx="2759">
                  <c:v>693</c:v>
                </c:pt>
                <c:pt idx="2760">
                  <c:v>693</c:v>
                </c:pt>
                <c:pt idx="2761">
                  <c:v>693</c:v>
                </c:pt>
                <c:pt idx="2762">
                  <c:v>694</c:v>
                </c:pt>
                <c:pt idx="2763">
                  <c:v>694</c:v>
                </c:pt>
                <c:pt idx="2764">
                  <c:v>693</c:v>
                </c:pt>
                <c:pt idx="2765">
                  <c:v>695</c:v>
                </c:pt>
                <c:pt idx="2766">
                  <c:v>695</c:v>
                </c:pt>
                <c:pt idx="2767">
                  <c:v>693</c:v>
                </c:pt>
                <c:pt idx="2768">
                  <c:v>694</c:v>
                </c:pt>
                <c:pt idx="2769">
                  <c:v>695</c:v>
                </c:pt>
                <c:pt idx="2770">
                  <c:v>694</c:v>
                </c:pt>
                <c:pt idx="2771">
                  <c:v>694</c:v>
                </c:pt>
                <c:pt idx="2772">
                  <c:v>694</c:v>
                </c:pt>
                <c:pt idx="2773">
                  <c:v>695</c:v>
                </c:pt>
                <c:pt idx="2774">
                  <c:v>694</c:v>
                </c:pt>
                <c:pt idx="2775">
                  <c:v>694</c:v>
                </c:pt>
                <c:pt idx="2776">
                  <c:v>693</c:v>
                </c:pt>
                <c:pt idx="2777">
                  <c:v>694</c:v>
                </c:pt>
                <c:pt idx="2778">
                  <c:v>694</c:v>
                </c:pt>
                <c:pt idx="2779">
                  <c:v>693</c:v>
                </c:pt>
                <c:pt idx="2780">
                  <c:v>693</c:v>
                </c:pt>
                <c:pt idx="2781">
                  <c:v>694</c:v>
                </c:pt>
                <c:pt idx="2782">
                  <c:v>694</c:v>
                </c:pt>
                <c:pt idx="2783">
                  <c:v>694</c:v>
                </c:pt>
                <c:pt idx="2784">
                  <c:v>695</c:v>
                </c:pt>
                <c:pt idx="2785">
                  <c:v>695</c:v>
                </c:pt>
                <c:pt idx="2786">
                  <c:v>694</c:v>
                </c:pt>
                <c:pt idx="2787">
                  <c:v>693</c:v>
                </c:pt>
                <c:pt idx="2788">
                  <c:v>695</c:v>
                </c:pt>
                <c:pt idx="2789">
                  <c:v>695</c:v>
                </c:pt>
                <c:pt idx="2790">
                  <c:v>693</c:v>
                </c:pt>
                <c:pt idx="2791">
                  <c:v>694</c:v>
                </c:pt>
                <c:pt idx="2792">
                  <c:v>694</c:v>
                </c:pt>
                <c:pt idx="2793">
                  <c:v>695</c:v>
                </c:pt>
                <c:pt idx="2794">
                  <c:v>695</c:v>
                </c:pt>
                <c:pt idx="2795">
                  <c:v>693</c:v>
                </c:pt>
                <c:pt idx="2796">
                  <c:v>694</c:v>
                </c:pt>
                <c:pt idx="2797">
                  <c:v>696</c:v>
                </c:pt>
                <c:pt idx="2798">
                  <c:v>694</c:v>
                </c:pt>
                <c:pt idx="2799">
                  <c:v>692</c:v>
                </c:pt>
                <c:pt idx="2800">
                  <c:v>695</c:v>
                </c:pt>
                <c:pt idx="2801">
                  <c:v>693</c:v>
                </c:pt>
                <c:pt idx="2802">
                  <c:v>694</c:v>
                </c:pt>
                <c:pt idx="2803">
                  <c:v>694</c:v>
                </c:pt>
                <c:pt idx="2804">
                  <c:v>694</c:v>
                </c:pt>
                <c:pt idx="2805">
                  <c:v>695</c:v>
                </c:pt>
                <c:pt idx="2806">
                  <c:v>694</c:v>
                </c:pt>
                <c:pt idx="2807">
                  <c:v>693</c:v>
                </c:pt>
                <c:pt idx="2808">
                  <c:v>693</c:v>
                </c:pt>
                <c:pt idx="2809">
                  <c:v>694</c:v>
                </c:pt>
                <c:pt idx="2810">
                  <c:v>694</c:v>
                </c:pt>
                <c:pt idx="2811">
                  <c:v>693</c:v>
                </c:pt>
                <c:pt idx="2812">
                  <c:v>693</c:v>
                </c:pt>
                <c:pt idx="2813">
                  <c:v>695</c:v>
                </c:pt>
                <c:pt idx="2814">
                  <c:v>693</c:v>
                </c:pt>
                <c:pt idx="2815">
                  <c:v>693</c:v>
                </c:pt>
                <c:pt idx="2816">
                  <c:v>694</c:v>
                </c:pt>
                <c:pt idx="2817">
                  <c:v>693</c:v>
                </c:pt>
                <c:pt idx="2818">
                  <c:v>692</c:v>
                </c:pt>
                <c:pt idx="2819">
                  <c:v>693</c:v>
                </c:pt>
                <c:pt idx="2820">
                  <c:v>692</c:v>
                </c:pt>
                <c:pt idx="2821">
                  <c:v>692</c:v>
                </c:pt>
                <c:pt idx="2822">
                  <c:v>693</c:v>
                </c:pt>
                <c:pt idx="2823">
                  <c:v>691</c:v>
                </c:pt>
                <c:pt idx="2824">
                  <c:v>693</c:v>
                </c:pt>
                <c:pt idx="2825">
                  <c:v>694</c:v>
                </c:pt>
                <c:pt idx="2826">
                  <c:v>692</c:v>
                </c:pt>
                <c:pt idx="2827">
                  <c:v>692</c:v>
                </c:pt>
                <c:pt idx="2828">
                  <c:v>693</c:v>
                </c:pt>
                <c:pt idx="2829">
                  <c:v>693</c:v>
                </c:pt>
                <c:pt idx="2830">
                  <c:v>691</c:v>
                </c:pt>
                <c:pt idx="2831">
                  <c:v>692</c:v>
                </c:pt>
                <c:pt idx="2832">
                  <c:v>693</c:v>
                </c:pt>
                <c:pt idx="2833">
                  <c:v>692</c:v>
                </c:pt>
                <c:pt idx="2834">
                  <c:v>692</c:v>
                </c:pt>
                <c:pt idx="2835">
                  <c:v>692</c:v>
                </c:pt>
                <c:pt idx="2836">
                  <c:v>692</c:v>
                </c:pt>
                <c:pt idx="2837">
                  <c:v>692</c:v>
                </c:pt>
                <c:pt idx="2838">
                  <c:v>692</c:v>
                </c:pt>
                <c:pt idx="2839">
                  <c:v>691</c:v>
                </c:pt>
                <c:pt idx="2840">
                  <c:v>692</c:v>
                </c:pt>
                <c:pt idx="2841">
                  <c:v>692</c:v>
                </c:pt>
                <c:pt idx="2842">
                  <c:v>691</c:v>
                </c:pt>
                <c:pt idx="2843">
                  <c:v>691</c:v>
                </c:pt>
                <c:pt idx="2844">
                  <c:v>693</c:v>
                </c:pt>
                <c:pt idx="2845">
                  <c:v>692</c:v>
                </c:pt>
                <c:pt idx="2846">
                  <c:v>692</c:v>
                </c:pt>
                <c:pt idx="2847">
                  <c:v>691</c:v>
                </c:pt>
                <c:pt idx="2848">
                  <c:v>693</c:v>
                </c:pt>
                <c:pt idx="2849">
                  <c:v>692</c:v>
                </c:pt>
                <c:pt idx="2850">
                  <c:v>693</c:v>
                </c:pt>
                <c:pt idx="2851">
                  <c:v>692</c:v>
                </c:pt>
                <c:pt idx="2852">
                  <c:v>693</c:v>
                </c:pt>
                <c:pt idx="2853">
                  <c:v>693</c:v>
                </c:pt>
                <c:pt idx="2854">
                  <c:v>691</c:v>
                </c:pt>
                <c:pt idx="2855">
                  <c:v>692</c:v>
                </c:pt>
                <c:pt idx="2856">
                  <c:v>694</c:v>
                </c:pt>
                <c:pt idx="2857">
                  <c:v>693</c:v>
                </c:pt>
                <c:pt idx="2858">
                  <c:v>692</c:v>
                </c:pt>
                <c:pt idx="2859">
                  <c:v>692</c:v>
                </c:pt>
                <c:pt idx="2860">
                  <c:v>694</c:v>
                </c:pt>
                <c:pt idx="2861">
                  <c:v>693</c:v>
                </c:pt>
                <c:pt idx="2862">
                  <c:v>693</c:v>
                </c:pt>
                <c:pt idx="2863">
                  <c:v>693</c:v>
                </c:pt>
                <c:pt idx="2864">
                  <c:v>693</c:v>
                </c:pt>
                <c:pt idx="2865">
                  <c:v>692</c:v>
                </c:pt>
                <c:pt idx="2866">
                  <c:v>693</c:v>
                </c:pt>
                <c:pt idx="2867">
                  <c:v>692</c:v>
                </c:pt>
                <c:pt idx="2868">
                  <c:v>693</c:v>
                </c:pt>
                <c:pt idx="2869">
                  <c:v>694</c:v>
                </c:pt>
                <c:pt idx="2870">
                  <c:v>692</c:v>
                </c:pt>
                <c:pt idx="2871">
                  <c:v>692</c:v>
                </c:pt>
                <c:pt idx="2872">
                  <c:v>694</c:v>
                </c:pt>
                <c:pt idx="2873">
                  <c:v>693</c:v>
                </c:pt>
                <c:pt idx="2874">
                  <c:v>693</c:v>
                </c:pt>
                <c:pt idx="2875">
                  <c:v>694</c:v>
                </c:pt>
                <c:pt idx="2876">
                  <c:v>693</c:v>
                </c:pt>
                <c:pt idx="2877">
                  <c:v>694</c:v>
                </c:pt>
                <c:pt idx="2878">
                  <c:v>695</c:v>
                </c:pt>
                <c:pt idx="2879">
                  <c:v>695</c:v>
                </c:pt>
                <c:pt idx="2880">
                  <c:v>696</c:v>
                </c:pt>
                <c:pt idx="2881">
                  <c:v>696</c:v>
                </c:pt>
                <c:pt idx="2882">
                  <c:v>695</c:v>
                </c:pt>
                <c:pt idx="2883">
                  <c:v>696</c:v>
                </c:pt>
                <c:pt idx="2884">
                  <c:v>697</c:v>
                </c:pt>
                <c:pt idx="2885">
                  <c:v>697</c:v>
                </c:pt>
                <c:pt idx="2886">
                  <c:v>696</c:v>
                </c:pt>
                <c:pt idx="2887">
                  <c:v>697</c:v>
                </c:pt>
                <c:pt idx="2888">
                  <c:v>698</c:v>
                </c:pt>
                <c:pt idx="2889">
                  <c:v>697</c:v>
                </c:pt>
                <c:pt idx="2890">
                  <c:v>696</c:v>
                </c:pt>
                <c:pt idx="2891">
                  <c:v>698</c:v>
                </c:pt>
                <c:pt idx="2892">
                  <c:v>697</c:v>
                </c:pt>
                <c:pt idx="2893">
                  <c:v>697</c:v>
                </c:pt>
                <c:pt idx="2894">
                  <c:v>697</c:v>
                </c:pt>
                <c:pt idx="2895">
                  <c:v>697</c:v>
                </c:pt>
                <c:pt idx="2896">
                  <c:v>698</c:v>
                </c:pt>
                <c:pt idx="2897">
                  <c:v>698</c:v>
                </c:pt>
                <c:pt idx="2898">
                  <c:v>696</c:v>
                </c:pt>
                <c:pt idx="2899">
                  <c:v>697</c:v>
                </c:pt>
                <c:pt idx="2900">
                  <c:v>699</c:v>
                </c:pt>
                <c:pt idx="2901">
                  <c:v>697</c:v>
                </c:pt>
                <c:pt idx="2902">
                  <c:v>696</c:v>
                </c:pt>
                <c:pt idx="2903">
                  <c:v>698</c:v>
                </c:pt>
                <c:pt idx="2904">
                  <c:v>697</c:v>
                </c:pt>
                <c:pt idx="2905">
                  <c:v>696</c:v>
                </c:pt>
                <c:pt idx="2906">
                  <c:v>696</c:v>
                </c:pt>
                <c:pt idx="2907">
                  <c:v>696</c:v>
                </c:pt>
                <c:pt idx="2908">
                  <c:v>696</c:v>
                </c:pt>
                <c:pt idx="2909">
                  <c:v>696</c:v>
                </c:pt>
                <c:pt idx="2910">
                  <c:v>696</c:v>
                </c:pt>
                <c:pt idx="2911">
                  <c:v>695</c:v>
                </c:pt>
                <c:pt idx="2912">
                  <c:v>697</c:v>
                </c:pt>
                <c:pt idx="2913">
                  <c:v>696</c:v>
                </c:pt>
                <c:pt idx="2914">
                  <c:v>695</c:v>
                </c:pt>
                <c:pt idx="2915">
                  <c:v>697</c:v>
                </c:pt>
                <c:pt idx="2916">
                  <c:v>697</c:v>
                </c:pt>
                <c:pt idx="2917">
                  <c:v>695</c:v>
                </c:pt>
                <c:pt idx="2918">
                  <c:v>696</c:v>
                </c:pt>
                <c:pt idx="2919">
                  <c:v>696</c:v>
                </c:pt>
                <c:pt idx="2920">
                  <c:v>697</c:v>
                </c:pt>
                <c:pt idx="2921">
                  <c:v>696</c:v>
                </c:pt>
                <c:pt idx="2922">
                  <c:v>696</c:v>
                </c:pt>
                <c:pt idx="2923">
                  <c:v>696</c:v>
                </c:pt>
                <c:pt idx="2924">
                  <c:v>696</c:v>
                </c:pt>
                <c:pt idx="2925">
                  <c:v>696</c:v>
                </c:pt>
                <c:pt idx="2926">
                  <c:v>695</c:v>
                </c:pt>
                <c:pt idx="2927">
                  <c:v>696</c:v>
                </c:pt>
                <c:pt idx="2928">
                  <c:v>697</c:v>
                </c:pt>
                <c:pt idx="2929">
                  <c:v>695</c:v>
                </c:pt>
                <c:pt idx="2930">
                  <c:v>695</c:v>
                </c:pt>
                <c:pt idx="2931">
                  <c:v>698</c:v>
                </c:pt>
                <c:pt idx="2932">
                  <c:v>696</c:v>
                </c:pt>
                <c:pt idx="2933">
                  <c:v>696</c:v>
                </c:pt>
                <c:pt idx="2934">
                  <c:v>696</c:v>
                </c:pt>
                <c:pt idx="2935">
                  <c:v>696</c:v>
                </c:pt>
                <c:pt idx="2936">
                  <c:v>697</c:v>
                </c:pt>
                <c:pt idx="2937">
                  <c:v>696</c:v>
                </c:pt>
                <c:pt idx="2938">
                  <c:v>695</c:v>
                </c:pt>
                <c:pt idx="2939">
                  <c:v>696</c:v>
                </c:pt>
                <c:pt idx="2940">
                  <c:v>696</c:v>
                </c:pt>
                <c:pt idx="2941">
                  <c:v>695</c:v>
                </c:pt>
                <c:pt idx="2942">
                  <c:v>695</c:v>
                </c:pt>
                <c:pt idx="2943">
                  <c:v>696</c:v>
                </c:pt>
                <c:pt idx="2944">
                  <c:v>696</c:v>
                </c:pt>
                <c:pt idx="2945">
                  <c:v>695</c:v>
                </c:pt>
                <c:pt idx="2946">
                  <c:v>695</c:v>
                </c:pt>
                <c:pt idx="2947">
                  <c:v>696</c:v>
                </c:pt>
                <c:pt idx="2948">
                  <c:v>695</c:v>
                </c:pt>
                <c:pt idx="2949">
                  <c:v>695</c:v>
                </c:pt>
                <c:pt idx="2950">
                  <c:v>695</c:v>
                </c:pt>
                <c:pt idx="2951">
                  <c:v>694</c:v>
                </c:pt>
                <c:pt idx="2952">
                  <c:v>696</c:v>
                </c:pt>
                <c:pt idx="2953">
                  <c:v>696</c:v>
                </c:pt>
                <c:pt idx="2954">
                  <c:v>694</c:v>
                </c:pt>
                <c:pt idx="2955">
                  <c:v>696</c:v>
                </c:pt>
                <c:pt idx="2956">
                  <c:v>696</c:v>
                </c:pt>
                <c:pt idx="2957">
                  <c:v>694</c:v>
                </c:pt>
                <c:pt idx="2958">
                  <c:v>695</c:v>
                </c:pt>
                <c:pt idx="2959">
                  <c:v>696</c:v>
                </c:pt>
                <c:pt idx="2960">
                  <c:v>695</c:v>
                </c:pt>
                <c:pt idx="2961">
                  <c:v>695</c:v>
                </c:pt>
                <c:pt idx="2962">
                  <c:v>695</c:v>
                </c:pt>
                <c:pt idx="2963">
                  <c:v>696</c:v>
                </c:pt>
                <c:pt idx="2964">
                  <c:v>696</c:v>
                </c:pt>
                <c:pt idx="2965">
                  <c:v>696</c:v>
                </c:pt>
                <c:pt idx="2966">
                  <c:v>696</c:v>
                </c:pt>
                <c:pt idx="2967">
                  <c:v>696</c:v>
                </c:pt>
                <c:pt idx="2968">
                  <c:v>697</c:v>
                </c:pt>
                <c:pt idx="2969">
                  <c:v>695</c:v>
                </c:pt>
                <c:pt idx="2970">
                  <c:v>695</c:v>
                </c:pt>
                <c:pt idx="2971">
                  <c:v>696</c:v>
                </c:pt>
                <c:pt idx="2972">
                  <c:v>696</c:v>
                </c:pt>
                <c:pt idx="2973">
                  <c:v>695</c:v>
                </c:pt>
                <c:pt idx="2974">
                  <c:v>696</c:v>
                </c:pt>
                <c:pt idx="2975">
                  <c:v>698</c:v>
                </c:pt>
                <c:pt idx="2976">
                  <c:v>696</c:v>
                </c:pt>
                <c:pt idx="2977">
                  <c:v>696</c:v>
                </c:pt>
                <c:pt idx="2978">
                  <c:v>696</c:v>
                </c:pt>
                <c:pt idx="2979">
                  <c:v>697</c:v>
                </c:pt>
                <c:pt idx="2980">
                  <c:v>697</c:v>
                </c:pt>
                <c:pt idx="2981">
                  <c:v>696</c:v>
                </c:pt>
                <c:pt idx="2982">
                  <c:v>695</c:v>
                </c:pt>
                <c:pt idx="2983">
                  <c:v>697</c:v>
                </c:pt>
                <c:pt idx="2984">
                  <c:v>698</c:v>
                </c:pt>
                <c:pt idx="2985">
                  <c:v>695</c:v>
                </c:pt>
                <c:pt idx="2986">
                  <c:v>695</c:v>
                </c:pt>
                <c:pt idx="2987">
                  <c:v>697</c:v>
                </c:pt>
                <c:pt idx="2988">
                  <c:v>696</c:v>
                </c:pt>
                <c:pt idx="2989">
                  <c:v>695</c:v>
                </c:pt>
                <c:pt idx="2990">
                  <c:v>697</c:v>
                </c:pt>
                <c:pt idx="2991">
                  <c:v>696</c:v>
                </c:pt>
                <c:pt idx="2992">
                  <c:v>696</c:v>
                </c:pt>
                <c:pt idx="2993">
                  <c:v>696</c:v>
                </c:pt>
                <c:pt idx="2994">
                  <c:v>696</c:v>
                </c:pt>
                <c:pt idx="2995">
                  <c:v>697</c:v>
                </c:pt>
                <c:pt idx="2996">
                  <c:v>697</c:v>
                </c:pt>
                <c:pt idx="2997">
                  <c:v>696</c:v>
                </c:pt>
                <c:pt idx="2998">
                  <c:v>695</c:v>
                </c:pt>
                <c:pt idx="2999">
                  <c:v>696</c:v>
                </c:pt>
                <c:pt idx="3000">
                  <c:v>697</c:v>
                </c:pt>
                <c:pt idx="3001">
                  <c:v>696</c:v>
                </c:pt>
                <c:pt idx="3002">
                  <c:v>696</c:v>
                </c:pt>
                <c:pt idx="3003">
                  <c:v>698</c:v>
                </c:pt>
                <c:pt idx="3004">
                  <c:v>694</c:v>
                </c:pt>
                <c:pt idx="3005">
                  <c:v>696</c:v>
                </c:pt>
                <c:pt idx="3006">
                  <c:v>698</c:v>
                </c:pt>
                <c:pt idx="3007">
                  <c:v>697</c:v>
                </c:pt>
                <c:pt idx="3008">
                  <c:v>696</c:v>
                </c:pt>
                <c:pt idx="3009">
                  <c:v>697</c:v>
                </c:pt>
                <c:pt idx="3010">
                  <c:v>696</c:v>
                </c:pt>
                <c:pt idx="3011">
                  <c:v>696</c:v>
                </c:pt>
                <c:pt idx="3012">
                  <c:v>696</c:v>
                </c:pt>
                <c:pt idx="3013">
                  <c:v>695</c:v>
                </c:pt>
                <c:pt idx="3014">
                  <c:v>696</c:v>
                </c:pt>
                <c:pt idx="3015">
                  <c:v>697</c:v>
                </c:pt>
                <c:pt idx="3016">
                  <c:v>696</c:v>
                </c:pt>
                <c:pt idx="3017">
                  <c:v>696</c:v>
                </c:pt>
                <c:pt idx="3018">
                  <c:v>697</c:v>
                </c:pt>
                <c:pt idx="3019">
                  <c:v>697</c:v>
                </c:pt>
                <c:pt idx="3020">
                  <c:v>695</c:v>
                </c:pt>
                <c:pt idx="3021">
                  <c:v>695</c:v>
                </c:pt>
                <c:pt idx="3022">
                  <c:v>697</c:v>
                </c:pt>
                <c:pt idx="3023">
                  <c:v>696</c:v>
                </c:pt>
                <c:pt idx="3024">
                  <c:v>696</c:v>
                </c:pt>
                <c:pt idx="3025">
                  <c:v>696</c:v>
                </c:pt>
                <c:pt idx="3026">
                  <c:v>695</c:v>
                </c:pt>
                <c:pt idx="3027">
                  <c:v>697</c:v>
                </c:pt>
                <c:pt idx="3028">
                  <c:v>697</c:v>
                </c:pt>
                <c:pt idx="3029">
                  <c:v>695</c:v>
                </c:pt>
                <c:pt idx="3030">
                  <c:v>697</c:v>
                </c:pt>
                <c:pt idx="3031">
                  <c:v>697</c:v>
                </c:pt>
                <c:pt idx="3032">
                  <c:v>695</c:v>
                </c:pt>
                <c:pt idx="3033">
                  <c:v>694</c:v>
                </c:pt>
                <c:pt idx="3034">
                  <c:v>697</c:v>
                </c:pt>
                <c:pt idx="3035">
                  <c:v>695</c:v>
                </c:pt>
                <c:pt idx="3036">
                  <c:v>695</c:v>
                </c:pt>
                <c:pt idx="3037">
                  <c:v>695</c:v>
                </c:pt>
                <c:pt idx="3038">
                  <c:v>695</c:v>
                </c:pt>
                <c:pt idx="3039">
                  <c:v>695</c:v>
                </c:pt>
                <c:pt idx="3040">
                  <c:v>695</c:v>
                </c:pt>
                <c:pt idx="3041">
                  <c:v>694</c:v>
                </c:pt>
                <c:pt idx="3042">
                  <c:v>693</c:v>
                </c:pt>
                <c:pt idx="3043">
                  <c:v>695</c:v>
                </c:pt>
                <c:pt idx="3044">
                  <c:v>694</c:v>
                </c:pt>
                <c:pt idx="3045">
                  <c:v>693</c:v>
                </c:pt>
                <c:pt idx="3046">
                  <c:v>693</c:v>
                </c:pt>
                <c:pt idx="3047">
                  <c:v>694</c:v>
                </c:pt>
                <c:pt idx="3048">
                  <c:v>693</c:v>
                </c:pt>
                <c:pt idx="3049">
                  <c:v>693</c:v>
                </c:pt>
                <c:pt idx="3050">
                  <c:v>694</c:v>
                </c:pt>
                <c:pt idx="3051">
                  <c:v>693</c:v>
                </c:pt>
                <c:pt idx="3052">
                  <c:v>693</c:v>
                </c:pt>
                <c:pt idx="3053">
                  <c:v>692</c:v>
                </c:pt>
                <c:pt idx="3054">
                  <c:v>692</c:v>
                </c:pt>
                <c:pt idx="3055">
                  <c:v>693</c:v>
                </c:pt>
                <c:pt idx="3056">
                  <c:v>692</c:v>
                </c:pt>
                <c:pt idx="3057">
                  <c:v>691</c:v>
                </c:pt>
                <c:pt idx="3058">
                  <c:v>692</c:v>
                </c:pt>
                <c:pt idx="3059">
                  <c:v>693</c:v>
                </c:pt>
                <c:pt idx="3060">
                  <c:v>692</c:v>
                </c:pt>
                <c:pt idx="3061">
                  <c:v>691</c:v>
                </c:pt>
                <c:pt idx="3062">
                  <c:v>694</c:v>
                </c:pt>
                <c:pt idx="3063">
                  <c:v>692</c:v>
                </c:pt>
                <c:pt idx="3064">
                  <c:v>692</c:v>
                </c:pt>
                <c:pt idx="3065">
                  <c:v>692</c:v>
                </c:pt>
                <c:pt idx="3066">
                  <c:v>693</c:v>
                </c:pt>
                <c:pt idx="3067">
                  <c:v>692</c:v>
                </c:pt>
                <c:pt idx="3068">
                  <c:v>691</c:v>
                </c:pt>
                <c:pt idx="3069">
                  <c:v>692</c:v>
                </c:pt>
                <c:pt idx="3070">
                  <c:v>693</c:v>
                </c:pt>
                <c:pt idx="3071">
                  <c:v>693</c:v>
                </c:pt>
                <c:pt idx="3072">
                  <c:v>692</c:v>
                </c:pt>
                <c:pt idx="3073">
                  <c:v>692</c:v>
                </c:pt>
                <c:pt idx="3074">
                  <c:v>694</c:v>
                </c:pt>
                <c:pt idx="3075">
                  <c:v>693</c:v>
                </c:pt>
                <c:pt idx="3076">
                  <c:v>692</c:v>
                </c:pt>
                <c:pt idx="3077">
                  <c:v>691</c:v>
                </c:pt>
                <c:pt idx="3078">
                  <c:v>694</c:v>
                </c:pt>
                <c:pt idx="3079">
                  <c:v>692</c:v>
                </c:pt>
                <c:pt idx="3080">
                  <c:v>692</c:v>
                </c:pt>
                <c:pt idx="3081">
                  <c:v>693</c:v>
                </c:pt>
                <c:pt idx="3082">
                  <c:v>692</c:v>
                </c:pt>
                <c:pt idx="3083">
                  <c:v>692</c:v>
                </c:pt>
                <c:pt idx="3084">
                  <c:v>693</c:v>
                </c:pt>
                <c:pt idx="3085">
                  <c:v>692</c:v>
                </c:pt>
                <c:pt idx="3086">
                  <c:v>693</c:v>
                </c:pt>
                <c:pt idx="3087">
                  <c:v>693</c:v>
                </c:pt>
                <c:pt idx="3088">
                  <c:v>692</c:v>
                </c:pt>
                <c:pt idx="3089">
                  <c:v>692</c:v>
                </c:pt>
                <c:pt idx="3090">
                  <c:v>694</c:v>
                </c:pt>
                <c:pt idx="3091">
                  <c:v>692</c:v>
                </c:pt>
                <c:pt idx="3092">
                  <c:v>692</c:v>
                </c:pt>
                <c:pt idx="3093">
                  <c:v>693</c:v>
                </c:pt>
                <c:pt idx="3094">
                  <c:v>693</c:v>
                </c:pt>
                <c:pt idx="3095">
                  <c:v>692</c:v>
                </c:pt>
                <c:pt idx="3096">
                  <c:v>692</c:v>
                </c:pt>
                <c:pt idx="3097">
                  <c:v>693</c:v>
                </c:pt>
                <c:pt idx="3098">
                  <c:v>692</c:v>
                </c:pt>
                <c:pt idx="3099">
                  <c:v>691</c:v>
                </c:pt>
                <c:pt idx="3100">
                  <c:v>692</c:v>
                </c:pt>
                <c:pt idx="3101">
                  <c:v>692</c:v>
                </c:pt>
                <c:pt idx="3102">
                  <c:v>694</c:v>
                </c:pt>
                <c:pt idx="3103">
                  <c:v>693</c:v>
                </c:pt>
                <c:pt idx="3104">
                  <c:v>691</c:v>
                </c:pt>
                <c:pt idx="3105">
                  <c:v>692</c:v>
                </c:pt>
                <c:pt idx="3106">
                  <c:v>693</c:v>
                </c:pt>
                <c:pt idx="3107">
                  <c:v>692</c:v>
                </c:pt>
                <c:pt idx="3108">
                  <c:v>692</c:v>
                </c:pt>
                <c:pt idx="3109">
                  <c:v>693</c:v>
                </c:pt>
                <c:pt idx="3110">
                  <c:v>692</c:v>
                </c:pt>
                <c:pt idx="3111">
                  <c:v>692</c:v>
                </c:pt>
                <c:pt idx="3112">
                  <c:v>693</c:v>
                </c:pt>
                <c:pt idx="3113">
                  <c:v>693</c:v>
                </c:pt>
                <c:pt idx="3114">
                  <c:v>693</c:v>
                </c:pt>
                <c:pt idx="3115">
                  <c:v>693</c:v>
                </c:pt>
                <c:pt idx="3116">
                  <c:v>691</c:v>
                </c:pt>
                <c:pt idx="3117">
                  <c:v>691</c:v>
                </c:pt>
                <c:pt idx="3118">
                  <c:v>692</c:v>
                </c:pt>
                <c:pt idx="3119">
                  <c:v>691</c:v>
                </c:pt>
                <c:pt idx="3120">
                  <c:v>691</c:v>
                </c:pt>
                <c:pt idx="3121">
                  <c:v>692</c:v>
                </c:pt>
                <c:pt idx="3122">
                  <c:v>692</c:v>
                </c:pt>
                <c:pt idx="3123">
                  <c:v>692</c:v>
                </c:pt>
                <c:pt idx="3124">
                  <c:v>692</c:v>
                </c:pt>
                <c:pt idx="3125">
                  <c:v>692</c:v>
                </c:pt>
                <c:pt idx="3126">
                  <c:v>692</c:v>
                </c:pt>
                <c:pt idx="3127">
                  <c:v>692</c:v>
                </c:pt>
                <c:pt idx="3128">
                  <c:v>692</c:v>
                </c:pt>
                <c:pt idx="3129">
                  <c:v>693</c:v>
                </c:pt>
                <c:pt idx="3130">
                  <c:v>693</c:v>
                </c:pt>
                <c:pt idx="3131">
                  <c:v>693</c:v>
                </c:pt>
                <c:pt idx="3132">
                  <c:v>691</c:v>
                </c:pt>
                <c:pt idx="3133">
                  <c:v>693</c:v>
                </c:pt>
                <c:pt idx="3134">
                  <c:v>694</c:v>
                </c:pt>
                <c:pt idx="3135">
                  <c:v>692</c:v>
                </c:pt>
                <c:pt idx="3136">
                  <c:v>692</c:v>
                </c:pt>
                <c:pt idx="3137">
                  <c:v>693</c:v>
                </c:pt>
                <c:pt idx="3138">
                  <c:v>692</c:v>
                </c:pt>
                <c:pt idx="3139">
                  <c:v>690</c:v>
                </c:pt>
                <c:pt idx="3140">
                  <c:v>692</c:v>
                </c:pt>
                <c:pt idx="3141">
                  <c:v>691</c:v>
                </c:pt>
                <c:pt idx="3142">
                  <c:v>693</c:v>
                </c:pt>
                <c:pt idx="3143">
                  <c:v>692</c:v>
                </c:pt>
                <c:pt idx="3144">
                  <c:v>691</c:v>
                </c:pt>
                <c:pt idx="3145">
                  <c:v>693</c:v>
                </c:pt>
                <c:pt idx="3146">
                  <c:v>693</c:v>
                </c:pt>
                <c:pt idx="3147">
                  <c:v>692</c:v>
                </c:pt>
                <c:pt idx="3148">
                  <c:v>692</c:v>
                </c:pt>
                <c:pt idx="3149">
                  <c:v>693</c:v>
                </c:pt>
                <c:pt idx="3150">
                  <c:v>693</c:v>
                </c:pt>
                <c:pt idx="3151">
                  <c:v>692</c:v>
                </c:pt>
                <c:pt idx="3152">
                  <c:v>691</c:v>
                </c:pt>
                <c:pt idx="3153">
                  <c:v>693</c:v>
                </c:pt>
                <c:pt idx="3154">
                  <c:v>692</c:v>
                </c:pt>
                <c:pt idx="3155">
                  <c:v>692</c:v>
                </c:pt>
                <c:pt idx="3156">
                  <c:v>692</c:v>
                </c:pt>
                <c:pt idx="3157">
                  <c:v>692</c:v>
                </c:pt>
                <c:pt idx="3158">
                  <c:v>691</c:v>
                </c:pt>
                <c:pt idx="3159">
                  <c:v>691</c:v>
                </c:pt>
                <c:pt idx="3160">
                  <c:v>689</c:v>
                </c:pt>
                <c:pt idx="3161">
                  <c:v>691</c:v>
                </c:pt>
                <c:pt idx="3162">
                  <c:v>692</c:v>
                </c:pt>
                <c:pt idx="3163">
                  <c:v>689</c:v>
                </c:pt>
                <c:pt idx="3164">
                  <c:v>692</c:v>
                </c:pt>
                <c:pt idx="3165">
                  <c:v>694</c:v>
                </c:pt>
                <c:pt idx="3166">
                  <c:v>693</c:v>
                </c:pt>
                <c:pt idx="3167">
                  <c:v>692</c:v>
                </c:pt>
                <c:pt idx="3168">
                  <c:v>692</c:v>
                </c:pt>
                <c:pt idx="3169">
                  <c:v>694</c:v>
                </c:pt>
                <c:pt idx="3170">
                  <c:v>693</c:v>
                </c:pt>
                <c:pt idx="3171">
                  <c:v>693</c:v>
                </c:pt>
                <c:pt idx="3172">
                  <c:v>695</c:v>
                </c:pt>
                <c:pt idx="3173">
                  <c:v>695</c:v>
                </c:pt>
                <c:pt idx="3174">
                  <c:v>695</c:v>
                </c:pt>
                <c:pt idx="3175">
                  <c:v>694</c:v>
                </c:pt>
                <c:pt idx="3176">
                  <c:v>695</c:v>
                </c:pt>
                <c:pt idx="3177">
                  <c:v>697</c:v>
                </c:pt>
                <c:pt idx="3178">
                  <c:v>696</c:v>
                </c:pt>
                <c:pt idx="3179">
                  <c:v>694</c:v>
                </c:pt>
                <c:pt idx="3180">
                  <c:v>696</c:v>
                </c:pt>
                <c:pt idx="3181">
                  <c:v>697</c:v>
                </c:pt>
                <c:pt idx="3182">
                  <c:v>696</c:v>
                </c:pt>
                <c:pt idx="3183">
                  <c:v>696</c:v>
                </c:pt>
                <c:pt idx="3184">
                  <c:v>696</c:v>
                </c:pt>
                <c:pt idx="3185">
                  <c:v>697</c:v>
                </c:pt>
                <c:pt idx="3186">
                  <c:v>697</c:v>
                </c:pt>
                <c:pt idx="3187">
                  <c:v>698</c:v>
                </c:pt>
                <c:pt idx="3188">
                  <c:v>697</c:v>
                </c:pt>
                <c:pt idx="3189">
                  <c:v>698</c:v>
                </c:pt>
                <c:pt idx="3190">
                  <c:v>698</c:v>
                </c:pt>
                <c:pt idx="3191">
                  <c:v>696</c:v>
                </c:pt>
                <c:pt idx="3192">
                  <c:v>698</c:v>
                </c:pt>
                <c:pt idx="3193">
                  <c:v>699</c:v>
                </c:pt>
                <c:pt idx="3194">
                  <c:v>697</c:v>
                </c:pt>
                <c:pt idx="3195">
                  <c:v>696</c:v>
                </c:pt>
                <c:pt idx="3196">
                  <c:v>698</c:v>
                </c:pt>
                <c:pt idx="3197">
                  <c:v>698</c:v>
                </c:pt>
                <c:pt idx="3198">
                  <c:v>698</c:v>
                </c:pt>
                <c:pt idx="3199">
                  <c:v>697</c:v>
                </c:pt>
                <c:pt idx="3200">
                  <c:v>696</c:v>
                </c:pt>
                <c:pt idx="3201">
                  <c:v>698</c:v>
                </c:pt>
                <c:pt idx="3202">
                  <c:v>698</c:v>
                </c:pt>
                <c:pt idx="3203">
                  <c:v>696</c:v>
                </c:pt>
                <c:pt idx="3204">
                  <c:v>697</c:v>
                </c:pt>
                <c:pt idx="3205">
                  <c:v>697</c:v>
                </c:pt>
                <c:pt idx="3206">
                  <c:v>697</c:v>
                </c:pt>
                <c:pt idx="3207">
                  <c:v>697</c:v>
                </c:pt>
                <c:pt idx="3208">
                  <c:v>698</c:v>
                </c:pt>
                <c:pt idx="3209">
                  <c:v>699</c:v>
                </c:pt>
                <c:pt idx="3210">
                  <c:v>697</c:v>
                </c:pt>
                <c:pt idx="3211">
                  <c:v>696</c:v>
                </c:pt>
                <c:pt idx="3212">
                  <c:v>699</c:v>
                </c:pt>
                <c:pt idx="3213">
                  <c:v>697</c:v>
                </c:pt>
                <c:pt idx="3214">
                  <c:v>698</c:v>
                </c:pt>
                <c:pt idx="3215">
                  <c:v>697</c:v>
                </c:pt>
                <c:pt idx="3216">
                  <c:v>696</c:v>
                </c:pt>
                <c:pt idx="3217">
                  <c:v>698</c:v>
                </c:pt>
                <c:pt idx="3218">
                  <c:v>698</c:v>
                </c:pt>
                <c:pt idx="3219">
                  <c:v>696</c:v>
                </c:pt>
                <c:pt idx="3220">
                  <c:v>698</c:v>
                </c:pt>
                <c:pt idx="3221">
                  <c:v>699</c:v>
                </c:pt>
                <c:pt idx="3222">
                  <c:v>696</c:v>
                </c:pt>
                <c:pt idx="3223">
                  <c:v>697</c:v>
                </c:pt>
                <c:pt idx="3224">
                  <c:v>698</c:v>
                </c:pt>
                <c:pt idx="3225">
                  <c:v>698</c:v>
                </c:pt>
                <c:pt idx="3226">
                  <c:v>697</c:v>
                </c:pt>
                <c:pt idx="3227">
                  <c:v>696</c:v>
                </c:pt>
                <c:pt idx="3228">
                  <c:v>698</c:v>
                </c:pt>
                <c:pt idx="3229">
                  <c:v>698</c:v>
                </c:pt>
                <c:pt idx="3230">
                  <c:v>698</c:v>
                </c:pt>
                <c:pt idx="3231">
                  <c:v>698</c:v>
                </c:pt>
                <c:pt idx="3232">
                  <c:v>697</c:v>
                </c:pt>
                <c:pt idx="3233">
                  <c:v>698</c:v>
                </c:pt>
                <c:pt idx="3234">
                  <c:v>697</c:v>
                </c:pt>
                <c:pt idx="3235">
                  <c:v>696</c:v>
                </c:pt>
                <c:pt idx="3236">
                  <c:v>698</c:v>
                </c:pt>
                <c:pt idx="3237">
                  <c:v>697</c:v>
                </c:pt>
                <c:pt idx="3238">
                  <c:v>696</c:v>
                </c:pt>
                <c:pt idx="3239">
                  <c:v>697</c:v>
                </c:pt>
                <c:pt idx="3240">
                  <c:v>698</c:v>
                </c:pt>
                <c:pt idx="3241">
                  <c:v>697</c:v>
                </c:pt>
                <c:pt idx="3242">
                  <c:v>698</c:v>
                </c:pt>
                <c:pt idx="3243">
                  <c:v>697</c:v>
                </c:pt>
                <c:pt idx="3244">
                  <c:v>697</c:v>
                </c:pt>
                <c:pt idx="3245">
                  <c:v>699</c:v>
                </c:pt>
                <c:pt idx="3246">
                  <c:v>697</c:v>
                </c:pt>
                <c:pt idx="3247">
                  <c:v>697</c:v>
                </c:pt>
                <c:pt idx="3248">
                  <c:v>698</c:v>
                </c:pt>
                <c:pt idx="3249">
                  <c:v>697</c:v>
                </c:pt>
                <c:pt idx="3250">
                  <c:v>697</c:v>
                </c:pt>
                <c:pt idx="3251">
                  <c:v>697</c:v>
                </c:pt>
                <c:pt idx="3252">
                  <c:v>698</c:v>
                </c:pt>
                <c:pt idx="3253">
                  <c:v>696</c:v>
                </c:pt>
                <c:pt idx="3254">
                  <c:v>697</c:v>
                </c:pt>
                <c:pt idx="3255">
                  <c:v>698</c:v>
                </c:pt>
                <c:pt idx="3256">
                  <c:v>697</c:v>
                </c:pt>
                <c:pt idx="3257">
                  <c:v>697</c:v>
                </c:pt>
                <c:pt idx="3258">
                  <c:v>697</c:v>
                </c:pt>
                <c:pt idx="3259">
                  <c:v>696</c:v>
                </c:pt>
                <c:pt idx="3260">
                  <c:v>698</c:v>
                </c:pt>
                <c:pt idx="3261">
                  <c:v>698</c:v>
                </c:pt>
                <c:pt idx="3262">
                  <c:v>697</c:v>
                </c:pt>
                <c:pt idx="3263">
                  <c:v>697</c:v>
                </c:pt>
                <c:pt idx="3264">
                  <c:v>698</c:v>
                </c:pt>
                <c:pt idx="3265">
                  <c:v>697</c:v>
                </c:pt>
                <c:pt idx="3266">
                  <c:v>697</c:v>
                </c:pt>
                <c:pt idx="3267">
                  <c:v>698</c:v>
                </c:pt>
                <c:pt idx="3268">
                  <c:v>699</c:v>
                </c:pt>
                <c:pt idx="3269">
                  <c:v>697</c:v>
                </c:pt>
                <c:pt idx="3270">
                  <c:v>697</c:v>
                </c:pt>
                <c:pt idx="3271">
                  <c:v>698</c:v>
                </c:pt>
                <c:pt idx="3272">
                  <c:v>697</c:v>
                </c:pt>
                <c:pt idx="3273">
                  <c:v>699</c:v>
                </c:pt>
                <c:pt idx="3274">
                  <c:v>697</c:v>
                </c:pt>
                <c:pt idx="3275">
                  <c:v>696</c:v>
                </c:pt>
                <c:pt idx="3276">
                  <c:v>697</c:v>
                </c:pt>
                <c:pt idx="3277">
                  <c:v>695</c:v>
                </c:pt>
                <c:pt idx="3278">
                  <c:v>693</c:v>
                </c:pt>
                <c:pt idx="3279">
                  <c:v>695</c:v>
                </c:pt>
                <c:pt idx="3280">
                  <c:v>693</c:v>
                </c:pt>
                <c:pt idx="3281">
                  <c:v>693</c:v>
                </c:pt>
                <c:pt idx="3282">
                  <c:v>693</c:v>
                </c:pt>
                <c:pt idx="3283">
                  <c:v>693</c:v>
                </c:pt>
                <c:pt idx="3284">
                  <c:v>694</c:v>
                </c:pt>
                <c:pt idx="3285">
                  <c:v>693</c:v>
                </c:pt>
                <c:pt idx="3286">
                  <c:v>692</c:v>
                </c:pt>
                <c:pt idx="3287">
                  <c:v>692</c:v>
                </c:pt>
                <c:pt idx="3288">
                  <c:v>693</c:v>
                </c:pt>
                <c:pt idx="3289">
                  <c:v>693</c:v>
                </c:pt>
                <c:pt idx="3290">
                  <c:v>691</c:v>
                </c:pt>
                <c:pt idx="3291">
                  <c:v>693</c:v>
                </c:pt>
                <c:pt idx="3292">
                  <c:v>694</c:v>
                </c:pt>
                <c:pt idx="3293">
                  <c:v>693</c:v>
                </c:pt>
                <c:pt idx="3294">
                  <c:v>692</c:v>
                </c:pt>
                <c:pt idx="3295">
                  <c:v>694</c:v>
                </c:pt>
                <c:pt idx="3296">
                  <c:v>692</c:v>
                </c:pt>
                <c:pt idx="3297">
                  <c:v>692</c:v>
                </c:pt>
                <c:pt idx="3298">
                  <c:v>692</c:v>
                </c:pt>
                <c:pt idx="3299">
                  <c:v>692</c:v>
                </c:pt>
                <c:pt idx="3300">
                  <c:v>693</c:v>
                </c:pt>
                <c:pt idx="3301">
                  <c:v>693</c:v>
                </c:pt>
                <c:pt idx="3302">
                  <c:v>693</c:v>
                </c:pt>
                <c:pt idx="3303">
                  <c:v>693</c:v>
                </c:pt>
                <c:pt idx="3304">
                  <c:v>694</c:v>
                </c:pt>
                <c:pt idx="3305">
                  <c:v>692</c:v>
                </c:pt>
                <c:pt idx="3306">
                  <c:v>692</c:v>
                </c:pt>
                <c:pt idx="3307">
                  <c:v>693</c:v>
                </c:pt>
                <c:pt idx="3308">
                  <c:v>693</c:v>
                </c:pt>
                <c:pt idx="3309">
                  <c:v>692</c:v>
                </c:pt>
                <c:pt idx="3310">
                  <c:v>692</c:v>
                </c:pt>
                <c:pt idx="3311">
                  <c:v>693</c:v>
                </c:pt>
                <c:pt idx="3312">
                  <c:v>692</c:v>
                </c:pt>
                <c:pt idx="3313">
                  <c:v>692</c:v>
                </c:pt>
                <c:pt idx="3314">
                  <c:v>692</c:v>
                </c:pt>
                <c:pt idx="3315">
                  <c:v>693</c:v>
                </c:pt>
                <c:pt idx="3316">
                  <c:v>693</c:v>
                </c:pt>
                <c:pt idx="3317">
                  <c:v>692</c:v>
                </c:pt>
                <c:pt idx="3318">
                  <c:v>690</c:v>
                </c:pt>
                <c:pt idx="3319">
                  <c:v>693</c:v>
                </c:pt>
                <c:pt idx="3320">
                  <c:v>693</c:v>
                </c:pt>
                <c:pt idx="3321">
                  <c:v>691</c:v>
                </c:pt>
                <c:pt idx="3322">
                  <c:v>692</c:v>
                </c:pt>
                <c:pt idx="3323">
                  <c:v>693</c:v>
                </c:pt>
                <c:pt idx="3324">
                  <c:v>693</c:v>
                </c:pt>
                <c:pt idx="3325">
                  <c:v>692</c:v>
                </c:pt>
                <c:pt idx="3326">
                  <c:v>693</c:v>
                </c:pt>
                <c:pt idx="3327">
                  <c:v>692</c:v>
                </c:pt>
                <c:pt idx="3328">
                  <c:v>692</c:v>
                </c:pt>
                <c:pt idx="3329">
                  <c:v>693</c:v>
                </c:pt>
                <c:pt idx="3330">
                  <c:v>691</c:v>
                </c:pt>
                <c:pt idx="3331">
                  <c:v>692</c:v>
                </c:pt>
                <c:pt idx="3332">
                  <c:v>693</c:v>
                </c:pt>
                <c:pt idx="3333">
                  <c:v>691</c:v>
                </c:pt>
                <c:pt idx="3334">
                  <c:v>692</c:v>
                </c:pt>
                <c:pt idx="3335">
                  <c:v>694</c:v>
                </c:pt>
                <c:pt idx="3336">
                  <c:v>693</c:v>
                </c:pt>
                <c:pt idx="3337">
                  <c:v>692</c:v>
                </c:pt>
                <c:pt idx="3338">
                  <c:v>693</c:v>
                </c:pt>
                <c:pt idx="3339">
                  <c:v>692</c:v>
                </c:pt>
                <c:pt idx="3340">
                  <c:v>693</c:v>
                </c:pt>
                <c:pt idx="3341">
                  <c:v>693</c:v>
                </c:pt>
                <c:pt idx="3342">
                  <c:v>692</c:v>
                </c:pt>
                <c:pt idx="3343">
                  <c:v>693</c:v>
                </c:pt>
                <c:pt idx="3344">
                  <c:v>692</c:v>
                </c:pt>
                <c:pt idx="3345">
                  <c:v>692</c:v>
                </c:pt>
                <c:pt idx="3346">
                  <c:v>693</c:v>
                </c:pt>
                <c:pt idx="3347">
                  <c:v>693</c:v>
                </c:pt>
                <c:pt idx="3348">
                  <c:v>693</c:v>
                </c:pt>
                <c:pt idx="3349">
                  <c:v>692</c:v>
                </c:pt>
                <c:pt idx="3350">
                  <c:v>692</c:v>
                </c:pt>
                <c:pt idx="3351">
                  <c:v>694</c:v>
                </c:pt>
                <c:pt idx="3352">
                  <c:v>692</c:v>
                </c:pt>
                <c:pt idx="3353">
                  <c:v>692</c:v>
                </c:pt>
                <c:pt idx="3354">
                  <c:v>692</c:v>
                </c:pt>
                <c:pt idx="3355">
                  <c:v>692</c:v>
                </c:pt>
                <c:pt idx="3356">
                  <c:v>693</c:v>
                </c:pt>
                <c:pt idx="3357">
                  <c:v>693</c:v>
                </c:pt>
                <c:pt idx="3358">
                  <c:v>692</c:v>
                </c:pt>
                <c:pt idx="3359">
                  <c:v>694</c:v>
                </c:pt>
                <c:pt idx="3360">
                  <c:v>694</c:v>
                </c:pt>
                <c:pt idx="3361">
                  <c:v>691</c:v>
                </c:pt>
                <c:pt idx="3362">
                  <c:v>693</c:v>
                </c:pt>
                <c:pt idx="3363">
                  <c:v>693</c:v>
                </c:pt>
                <c:pt idx="3364">
                  <c:v>693</c:v>
                </c:pt>
                <c:pt idx="3365">
                  <c:v>692</c:v>
                </c:pt>
                <c:pt idx="3366">
                  <c:v>692</c:v>
                </c:pt>
                <c:pt idx="3367">
                  <c:v>694</c:v>
                </c:pt>
                <c:pt idx="3368">
                  <c:v>694</c:v>
                </c:pt>
                <c:pt idx="3369">
                  <c:v>694</c:v>
                </c:pt>
                <c:pt idx="3370">
                  <c:v>695</c:v>
                </c:pt>
                <c:pt idx="3371">
                  <c:v>696</c:v>
                </c:pt>
                <c:pt idx="3372">
                  <c:v>696</c:v>
                </c:pt>
                <c:pt idx="3373">
                  <c:v>695</c:v>
                </c:pt>
                <c:pt idx="3374">
                  <c:v>695</c:v>
                </c:pt>
                <c:pt idx="3375">
                  <c:v>698</c:v>
                </c:pt>
                <c:pt idx="3376">
                  <c:v>697</c:v>
                </c:pt>
                <c:pt idx="3377">
                  <c:v>696</c:v>
                </c:pt>
                <c:pt idx="3378">
                  <c:v>697</c:v>
                </c:pt>
                <c:pt idx="3379">
                  <c:v>699</c:v>
                </c:pt>
                <c:pt idx="3380">
                  <c:v>697</c:v>
                </c:pt>
                <c:pt idx="3381">
                  <c:v>698</c:v>
                </c:pt>
                <c:pt idx="3382">
                  <c:v>698</c:v>
                </c:pt>
                <c:pt idx="3383">
                  <c:v>698</c:v>
                </c:pt>
                <c:pt idx="3384">
                  <c:v>698</c:v>
                </c:pt>
                <c:pt idx="3385">
                  <c:v>698</c:v>
                </c:pt>
                <c:pt idx="3386">
                  <c:v>697</c:v>
                </c:pt>
                <c:pt idx="3387">
                  <c:v>698</c:v>
                </c:pt>
                <c:pt idx="3388">
                  <c:v>698</c:v>
                </c:pt>
                <c:pt idx="3389">
                  <c:v>696</c:v>
                </c:pt>
                <c:pt idx="3390">
                  <c:v>697</c:v>
                </c:pt>
                <c:pt idx="3391">
                  <c:v>698</c:v>
                </c:pt>
                <c:pt idx="3392">
                  <c:v>697</c:v>
                </c:pt>
                <c:pt idx="3393">
                  <c:v>697</c:v>
                </c:pt>
                <c:pt idx="3394">
                  <c:v>698</c:v>
                </c:pt>
                <c:pt idx="3395">
                  <c:v>698</c:v>
                </c:pt>
                <c:pt idx="3396">
                  <c:v>696</c:v>
                </c:pt>
                <c:pt idx="3397">
                  <c:v>696</c:v>
                </c:pt>
                <c:pt idx="3398">
                  <c:v>698</c:v>
                </c:pt>
                <c:pt idx="3399">
                  <c:v>698</c:v>
                </c:pt>
                <c:pt idx="3400">
                  <c:v>698</c:v>
                </c:pt>
                <c:pt idx="3401">
                  <c:v>698</c:v>
                </c:pt>
                <c:pt idx="3402">
                  <c:v>698</c:v>
                </c:pt>
                <c:pt idx="3403">
                  <c:v>698</c:v>
                </c:pt>
                <c:pt idx="3404">
                  <c:v>697</c:v>
                </c:pt>
                <c:pt idx="3405">
                  <c:v>697</c:v>
                </c:pt>
                <c:pt idx="3406">
                  <c:v>698</c:v>
                </c:pt>
                <c:pt idx="3407">
                  <c:v>699</c:v>
                </c:pt>
                <c:pt idx="3408">
                  <c:v>697</c:v>
                </c:pt>
                <c:pt idx="3409">
                  <c:v>697</c:v>
                </c:pt>
                <c:pt idx="3410">
                  <c:v>699</c:v>
                </c:pt>
                <c:pt idx="3411">
                  <c:v>697</c:v>
                </c:pt>
                <c:pt idx="3412">
                  <c:v>697</c:v>
                </c:pt>
                <c:pt idx="3413">
                  <c:v>697</c:v>
                </c:pt>
                <c:pt idx="3414">
                  <c:v>696</c:v>
                </c:pt>
                <c:pt idx="3415">
                  <c:v>697</c:v>
                </c:pt>
                <c:pt idx="3416">
                  <c:v>697</c:v>
                </c:pt>
                <c:pt idx="3417">
                  <c:v>696</c:v>
                </c:pt>
                <c:pt idx="3418">
                  <c:v>697</c:v>
                </c:pt>
                <c:pt idx="3419">
                  <c:v>697</c:v>
                </c:pt>
                <c:pt idx="3420">
                  <c:v>696</c:v>
                </c:pt>
                <c:pt idx="3421">
                  <c:v>696</c:v>
                </c:pt>
                <c:pt idx="3422">
                  <c:v>698</c:v>
                </c:pt>
                <c:pt idx="3423">
                  <c:v>696</c:v>
                </c:pt>
                <c:pt idx="3424">
                  <c:v>695</c:v>
                </c:pt>
                <c:pt idx="3425">
                  <c:v>695</c:v>
                </c:pt>
                <c:pt idx="3426">
                  <c:v>696</c:v>
                </c:pt>
                <c:pt idx="3427">
                  <c:v>695</c:v>
                </c:pt>
                <c:pt idx="3428">
                  <c:v>695</c:v>
                </c:pt>
                <c:pt idx="3429">
                  <c:v>695</c:v>
                </c:pt>
                <c:pt idx="3430">
                  <c:v>694</c:v>
                </c:pt>
                <c:pt idx="3431">
                  <c:v>696</c:v>
                </c:pt>
                <c:pt idx="3432">
                  <c:v>696</c:v>
                </c:pt>
                <c:pt idx="3433">
                  <c:v>695</c:v>
                </c:pt>
                <c:pt idx="3434">
                  <c:v>696</c:v>
                </c:pt>
                <c:pt idx="3435">
                  <c:v>696</c:v>
                </c:pt>
                <c:pt idx="3436">
                  <c:v>694</c:v>
                </c:pt>
                <c:pt idx="3437">
                  <c:v>696</c:v>
                </c:pt>
                <c:pt idx="3438">
                  <c:v>696</c:v>
                </c:pt>
                <c:pt idx="3439">
                  <c:v>695</c:v>
                </c:pt>
                <c:pt idx="3440">
                  <c:v>695</c:v>
                </c:pt>
                <c:pt idx="3441">
                  <c:v>696</c:v>
                </c:pt>
                <c:pt idx="3442">
                  <c:v>695</c:v>
                </c:pt>
                <c:pt idx="3443">
                  <c:v>696</c:v>
                </c:pt>
                <c:pt idx="3444">
                  <c:v>695</c:v>
                </c:pt>
                <c:pt idx="3445">
                  <c:v>695</c:v>
                </c:pt>
                <c:pt idx="3446">
                  <c:v>696</c:v>
                </c:pt>
                <c:pt idx="3447">
                  <c:v>697</c:v>
                </c:pt>
                <c:pt idx="3448">
                  <c:v>695</c:v>
                </c:pt>
                <c:pt idx="3449">
                  <c:v>695</c:v>
                </c:pt>
                <c:pt idx="3450">
                  <c:v>697</c:v>
                </c:pt>
                <c:pt idx="3451">
                  <c:v>696</c:v>
                </c:pt>
                <c:pt idx="3452">
                  <c:v>695</c:v>
                </c:pt>
                <c:pt idx="3453">
                  <c:v>696</c:v>
                </c:pt>
                <c:pt idx="3454">
                  <c:v>697</c:v>
                </c:pt>
                <c:pt idx="3455">
                  <c:v>696</c:v>
                </c:pt>
                <c:pt idx="3456">
                  <c:v>696</c:v>
                </c:pt>
                <c:pt idx="3457">
                  <c:v>696</c:v>
                </c:pt>
                <c:pt idx="3458">
                  <c:v>696</c:v>
                </c:pt>
                <c:pt idx="3459">
                  <c:v>697</c:v>
                </c:pt>
                <c:pt idx="3460">
                  <c:v>696</c:v>
                </c:pt>
                <c:pt idx="3461">
                  <c:v>695</c:v>
                </c:pt>
                <c:pt idx="3462">
                  <c:v>697</c:v>
                </c:pt>
                <c:pt idx="3463">
                  <c:v>697</c:v>
                </c:pt>
                <c:pt idx="3464">
                  <c:v>695</c:v>
                </c:pt>
                <c:pt idx="3465">
                  <c:v>696</c:v>
                </c:pt>
                <c:pt idx="3466">
                  <c:v>697</c:v>
                </c:pt>
                <c:pt idx="3467">
                  <c:v>696</c:v>
                </c:pt>
                <c:pt idx="3468">
                  <c:v>696</c:v>
                </c:pt>
                <c:pt idx="3469">
                  <c:v>698</c:v>
                </c:pt>
                <c:pt idx="3470">
                  <c:v>697</c:v>
                </c:pt>
                <c:pt idx="3471">
                  <c:v>696</c:v>
                </c:pt>
                <c:pt idx="3472">
                  <c:v>697</c:v>
                </c:pt>
                <c:pt idx="3473">
                  <c:v>696</c:v>
                </c:pt>
                <c:pt idx="3474">
                  <c:v>697</c:v>
                </c:pt>
                <c:pt idx="3475">
                  <c:v>697</c:v>
                </c:pt>
                <c:pt idx="3476">
                  <c:v>696</c:v>
                </c:pt>
                <c:pt idx="3477">
                  <c:v>696</c:v>
                </c:pt>
                <c:pt idx="3478">
                  <c:v>698</c:v>
                </c:pt>
                <c:pt idx="3479">
                  <c:v>696</c:v>
                </c:pt>
                <c:pt idx="3480">
                  <c:v>695</c:v>
                </c:pt>
                <c:pt idx="3481">
                  <c:v>696</c:v>
                </c:pt>
                <c:pt idx="3482">
                  <c:v>697</c:v>
                </c:pt>
                <c:pt idx="3483">
                  <c:v>695</c:v>
                </c:pt>
                <c:pt idx="3484">
                  <c:v>696</c:v>
                </c:pt>
                <c:pt idx="3485">
                  <c:v>698</c:v>
                </c:pt>
                <c:pt idx="3486">
                  <c:v>696</c:v>
                </c:pt>
                <c:pt idx="3487">
                  <c:v>696</c:v>
                </c:pt>
                <c:pt idx="3488">
                  <c:v>696</c:v>
                </c:pt>
                <c:pt idx="3489">
                  <c:v>696</c:v>
                </c:pt>
                <c:pt idx="3490">
                  <c:v>697</c:v>
                </c:pt>
                <c:pt idx="3491">
                  <c:v>697</c:v>
                </c:pt>
                <c:pt idx="3492">
                  <c:v>695</c:v>
                </c:pt>
                <c:pt idx="3493">
                  <c:v>697</c:v>
                </c:pt>
                <c:pt idx="3494">
                  <c:v>696</c:v>
                </c:pt>
                <c:pt idx="3495">
                  <c:v>696</c:v>
                </c:pt>
                <c:pt idx="3496">
                  <c:v>696</c:v>
                </c:pt>
                <c:pt idx="3497">
                  <c:v>697</c:v>
                </c:pt>
                <c:pt idx="3498">
                  <c:v>697</c:v>
                </c:pt>
                <c:pt idx="3499">
                  <c:v>696</c:v>
                </c:pt>
                <c:pt idx="3500">
                  <c:v>696</c:v>
                </c:pt>
                <c:pt idx="3501">
                  <c:v>697</c:v>
                </c:pt>
                <c:pt idx="3502">
                  <c:v>696</c:v>
                </c:pt>
                <c:pt idx="3503">
                  <c:v>695</c:v>
                </c:pt>
                <c:pt idx="3504">
                  <c:v>696</c:v>
                </c:pt>
                <c:pt idx="3505">
                  <c:v>696</c:v>
                </c:pt>
                <c:pt idx="3506">
                  <c:v>697</c:v>
                </c:pt>
                <c:pt idx="3507">
                  <c:v>697</c:v>
                </c:pt>
                <c:pt idx="3508">
                  <c:v>695</c:v>
                </c:pt>
                <c:pt idx="3509">
                  <c:v>697</c:v>
                </c:pt>
                <c:pt idx="3510">
                  <c:v>697</c:v>
                </c:pt>
                <c:pt idx="3511">
                  <c:v>695</c:v>
                </c:pt>
                <c:pt idx="3512">
                  <c:v>696</c:v>
                </c:pt>
                <c:pt idx="3513">
                  <c:v>697</c:v>
                </c:pt>
                <c:pt idx="3514">
                  <c:v>695</c:v>
                </c:pt>
                <c:pt idx="3515">
                  <c:v>696</c:v>
                </c:pt>
                <c:pt idx="3516">
                  <c:v>696</c:v>
                </c:pt>
                <c:pt idx="3517">
                  <c:v>696</c:v>
                </c:pt>
                <c:pt idx="3518">
                  <c:v>696</c:v>
                </c:pt>
                <c:pt idx="3519">
                  <c:v>696</c:v>
                </c:pt>
                <c:pt idx="3520">
                  <c:v>696</c:v>
                </c:pt>
                <c:pt idx="3521">
                  <c:v>696</c:v>
                </c:pt>
                <c:pt idx="3522">
                  <c:v>698</c:v>
                </c:pt>
                <c:pt idx="3523">
                  <c:v>696</c:v>
                </c:pt>
                <c:pt idx="3524">
                  <c:v>696</c:v>
                </c:pt>
                <c:pt idx="3525">
                  <c:v>696</c:v>
                </c:pt>
                <c:pt idx="3526">
                  <c:v>697</c:v>
                </c:pt>
                <c:pt idx="3527">
                  <c:v>695</c:v>
                </c:pt>
                <c:pt idx="3528">
                  <c:v>697</c:v>
                </c:pt>
                <c:pt idx="3529">
                  <c:v>697</c:v>
                </c:pt>
                <c:pt idx="3530">
                  <c:v>696</c:v>
                </c:pt>
                <c:pt idx="3531">
                  <c:v>695</c:v>
                </c:pt>
                <c:pt idx="3532">
                  <c:v>695</c:v>
                </c:pt>
                <c:pt idx="3533">
                  <c:v>696</c:v>
                </c:pt>
                <c:pt idx="3534">
                  <c:v>695</c:v>
                </c:pt>
                <c:pt idx="3535">
                  <c:v>693</c:v>
                </c:pt>
                <c:pt idx="3536">
                  <c:v>691</c:v>
                </c:pt>
                <c:pt idx="3537">
                  <c:v>693</c:v>
                </c:pt>
                <c:pt idx="3538">
                  <c:v>692</c:v>
                </c:pt>
                <c:pt idx="3539">
                  <c:v>690</c:v>
                </c:pt>
                <c:pt idx="3540">
                  <c:v>690</c:v>
                </c:pt>
                <c:pt idx="3541">
                  <c:v>691</c:v>
                </c:pt>
                <c:pt idx="3542">
                  <c:v>690</c:v>
                </c:pt>
                <c:pt idx="3543">
                  <c:v>689</c:v>
                </c:pt>
                <c:pt idx="3544">
                  <c:v>691</c:v>
                </c:pt>
                <c:pt idx="3545">
                  <c:v>691</c:v>
                </c:pt>
                <c:pt idx="3546">
                  <c:v>690</c:v>
                </c:pt>
                <c:pt idx="3547">
                  <c:v>689</c:v>
                </c:pt>
                <c:pt idx="3548">
                  <c:v>690</c:v>
                </c:pt>
                <c:pt idx="3549">
                  <c:v>692</c:v>
                </c:pt>
                <c:pt idx="3550">
                  <c:v>691</c:v>
                </c:pt>
                <c:pt idx="3551">
                  <c:v>689</c:v>
                </c:pt>
                <c:pt idx="3552">
                  <c:v>690</c:v>
                </c:pt>
                <c:pt idx="3553">
                  <c:v>691</c:v>
                </c:pt>
                <c:pt idx="3554">
                  <c:v>690</c:v>
                </c:pt>
                <c:pt idx="3555">
                  <c:v>690</c:v>
                </c:pt>
                <c:pt idx="3556">
                  <c:v>690</c:v>
                </c:pt>
                <c:pt idx="3557">
                  <c:v>691</c:v>
                </c:pt>
                <c:pt idx="3558">
                  <c:v>690</c:v>
                </c:pt>
                <c:pt idx="3559">
                  <c:v>692</c:v>
                </c:pt>
                <c:pt idx="3560">
                  <c:v>692</c:v>
                </c:pt>
                <c:pt idx="3561">
                  <c:v>691</c:v>
                </c:pt>
                <c:pt idx="3562">
                  <c:v>692</c:v>
                </c:pt>
                <c:pt idx="3563">
                  <c:v>691</c:v>
                </c:pt>
                <c:pt idx="3564">
                  <c:v>691</c:v>
                </c:pt>
                <c:pt idx="3565">
                  <c:v>693</c:v>
                </c:pt>
                <c:pt idx="3566">
                  <c:v>691</c:v>
                </c:pt>
                <c:pt idx="3567">
                  <c:v>689</c:v>
                </c:pt>
                <c:pt idx="3568">
                  <c:v>692</c:v>
                </c:pt>
                <c:pt idx="3569">
                  <c:v>692</c:v>
                </c:pt>
                <c:pt idx="3570">
                  <c:v>691</c:v>
                </c:pt>
                <c:pt idx="3571">
                  <c:v>691</c:v>
                </c:pt>
                <c:pt idx="3572">
                  <c:v>691</c:v>
                </c:pt>
                <c:pt idx="3573">
                  <c:v>692</c:v>
                </c:pt>
                <c:pt idx="3574">
                  <c:v>691</c:v>
                </c:pt>
                <c:pt idx="3575">
                  <c:v>690</c:v>
                </c:pt>
                <c:pt idx="3576">
                  <c:v>691</c:v>
                </c:pt>
                <c:pt idx="3577">
                  <c:v>691</c:v>
                </c:pt>
                <c:pt idx="3578">
                  <c:v>691</c:v>
                </c:pt>
                <c:pt idx="3579">
                  <c:v>690</c:v>
                </c:pt>
                <c:pt idx="3580">
                  <c:v>691</c:v>
                </c:pt>
                <c:pt idx="3581">
                  <c:v>693</c:v>
                </c:pt>
                <c:pt idx="3582">
                  <c:v>690</c:v>
                </c:pt>
                <c:pt idx="3583">
                  <c:v>691</c:v>
                </c:pt>
                <c:pt idx="3584">
                  <c:v>692</c:v>
                </c:pt>
                <c:pt idx="3585">
                  <c:v>691</c:v>
                </c:pt>
                <c:pt idx="3586">
                  <c:v>690</c:v>
                </c:pt>
                <c:pt idx="3587">
                  <c:v>691</c:v>
                </c:pt>
                <c:pt idx="3588">
                  <c:v>692</c:v>
                </c:pt>
                <c:pt idx="3589">
                  <c:v>690</c:v>
                </c:pt>
                <c:pt idx="3590">
                  <c:v>692</c:v>
                </c:pt>
                <c:pt idx="3591">
                  <c:v>691</c:v>
                </c:pt>
                <c:pt idx="3592">
                  <c:v>692</c:v>
                </c:pt>
                <c:pt idx="3593">
                  <c:v>692</c:v>
                </c:pt>
                <c:pt idx="3594">
                  <c:v>691</c:v>
                </c:pt>
                <c:pt idx="3595">
                  <c:v>690</c:v>
                </c:pt>
                <c:pt idx="3596">
                  <c:v>692</c:v>
                </c:pt>
                <c:pt idx="3597">
                  <c:v>692</c:v>
                </c:pt>
                <c:pt idx="3598">
                  <c:v>691</c:v>
                </c:pt>
                <c:pt idx="3599">
                  <c:v>691</c:v>
                </c:pt>
                <c:pt idx="3600">
                  <c:v>691</c:v>
                </c:pt>
                <c:pt idx="3601">
                  <c:v>691</c:v>
                </c:pt>
                <c:pt idx="3602">
                  <c:v>692</c:v>
                </c:pt>
                <c:pt idx="3603">
                  <c:v>693</c:v>
                </c:pt>
                <c:pt idx="3604">
                  <c:v>694</c:v>
                </c:pt>
                <c:pt idx="3605">
                  <c:v>695</c:v>
                </c:pt>
                <c:pt idx="3606">
                  <c:v>694</c:v>
                </c:pt>
                <c:pt idx="3607">
                  <c:v>694</c:v>
                </c:pt>
                <c:pt idx="3608">
                  <c:v>696</c:v>
                </c:pt>
                <c:pt idx="3609">
                  <c:v>696</c:v>
                </c:pt>
                <c:pt idx="3610">
                  <c:v>695</c:v>
                </c:pt>
                <c:pt idx="3611">
                  <c:v>695</c:v>
                </c:pt>
                <c:pt idx="3612">
                  <c:v>697</c:v>
                </c:pt>
                <c:pt idx="3613">
                  <c:v>697</c:v>
                </c:pt>
                <c:pt idx="3614">
                  <c:v>696</c:v>
                </c:pt>
                <c:pt idx="3615">
                  <c:v>696</c:v>
                </c:pt>
                <c:pt idx="3616">
                  <c:v>697</c:v>
                </c:pt>
                <c:pt idx="3617">
                  <c:v>697</c:v>
                </c:pt>
                <c:pt idx="3618">
                  <c:v>696</c:v>
                </c:pt>
                <c:pt idx="3619">
                  <c:v>697</c:v>
                </c:pt>
                <c:pt idx="3620">
                  <c:v>697</c:v>
                </c:pt>
                <c:pt idx="3621">
                  <c:v>697</c:v>
                </c:pt>
                <c:pt idx="3622">
                  <c:v>696</c:v>
                </c:pt>
                <c:pt idx="3623">
                  <c:v>696</c:v>
                </c:pt>
                <c:pt idx="3624">
                  <c:v>699</c:v>
                </c:pt>
                <c:pt idx="3625">
                  <c:v>697</c:v>
                </c:pt>
                <c:pt idx="3626">
                  <c:v>696</c:v>
                </c:pt>
                <c:pt idx="3627">
                  <c:v>698</c:v>
                </c:pt>
                <c:pt idx="3628">
                  <c:v>697</c:v>
                </c:pt>
                <c:pt idx="3629">
                  <c:v>697</c:v>
                </c:pt>
                <c:pt idx="3630">
                  <c:v>697</c:v>
                </c:pt>
                <c:pt idx="3631">
                  <c:v>696</c:v>
                </c:pt>
                <c:pt idx="3632">
                  <c:v>698</c:v>
                </c:pt>
                <c:pt idx="3633">
                  <c:v>697</c:v>
                </c:pt>
                <c:pt idx="3634">
                  <c:v>696</c:v>
                </c:pt>
                <c:pt idx="3635">
                  <c:v>697</c:v>
                </c:pt>
                <c:pt idx="3636">
                  <c:v>698</c:v>
                </c:pt>
                <c:pt idx="3637">
                  <c:v>697</c:v>
                </c:pt>
                <c:pt idx="3638">
                  <c:v>696</c:v>
                </c:pt>
                <c:pt idx="3639">
                  <c:v>698</c:v>
                </c:pt>
                <c:pt idx="3640">
                  <c:v>697</c:v>
                </c:pt>
                <c:pt idx="3641">
                  <c:v>696</c:v>
                </c:pt>
                <c:pt idx="3642">
                  <c:v>696</c:v>
                </c:pt>
                <c:pt idx="3643">
                  <c:v>697</c:v>
                </c:pt>
                <c:pt idx="3644">
                  <c:v>697</c:v>
                </c:pt>
                <c:pt idx="3645">
                  <c:v>697</c:v>
                </c:pt>
                <c:pt idx="3646">
                  <c:v>697</c:v>
                </c:pt>
                <c:pt idx="3647">
                  <c:v>696</c:v>
                </c:pt>
                <c:pt idx="3648">
                  <c:v>698</c:v>
                </c:pt>
                <c:pt idx="3649">
                  <c:v>696</c:v>
                </c:pt>
                <c:pt idx="3650">
                  <c:v>695</c:v>
                </c:pt>
                <c:pt idx="3651">
                  <c:v>697</c:v>
                </c:pt>
                <c:pt idx="3652">
                  <c:v>698</c:v>
                </c:pt>
                <c:pt idx="3653">
                  <c:v>694</c:v>
                </c:pt>
                <c:pt idx="3654">
                  <c:v>696</c:v>
                </c:pt>
                <c:pt idx="3655">
                  <c:v>698</c:v>
                </c:pt>
                <c:pt idx="3656">
                  <c:v>696</c:v>
                </c:pt>
                <c:pt idx="3657">
                  <c:v>697</c:v>
                </c:pt>
                <c:pt idx="3658">
                  <c:v>696</c:v>
                </c:pt>
                <c:pt idx="3659">
                  <c:v>696</c:v>
                </c:pt>
                <c:pt idx="3660">
                  <c:v>697</c:v>
                </c:pt>
                <c:pt idx="3661">
                  <c:v>697</c:v>
                </c:pt>
                <c:pt idx="3662">
                  <c:v>696</c:v>
                </c:pt>
                <c:pt idx="3663">
                  <c:v>697</c:v>
                </c:pt>
                <c:pt idx="3664">
                  <c:v>698</c:v>
                </c:pt>
                <c:pt idx="3665">
                  <c:v>696</c:v>
                </c:pt>
                <c:pt idx="3666">
                  <c:v>696</c:v>
                </c:pt>
                <c:pt idx="3667">
                  <c:v>698</c:v>
                </c:pt>
                <c:pt idx="3668">
                  <c:v>696</c:v>
                </c:pt>
                <c:pt idx="3669">
                  <c:v>696</c:v>
                </c:pt>
                <c:pt idx="3670">
                  <c:v>697</c:v>
                </c:pt>
                <c:pt idx="3671">
                  <c:v>697</c:v>
                </c:pt>
                <c:pt idx="3672">
                  <c:v>697</c:v>
                </c:pt>
                <c:pt idx="3673">
                  <c:v>696</c:v>
                </c:pt>
                <c:pt idx="3674">
                  <c:v>695</c:v>
                </c:pt>
                <c:pt idx="3675">
                  <c:v>695</c:v>
                </c:pt>
                <c:pt idx="3676">
                  <c:v>696</c:v>
                </c:pt>
                <c:pt idx="3677">
                  <c:v>696</c:v>
                </c:pt>
                <c:pt idx="3678">
                  <c:v>695</c:v>
                </c:pt>
                <c:pt idx="3679">
                  <c:v>696</c:v>
                </c:pt>
                <c:pt idx="3680">
                  <c:v>696</c:v>
                </c:pt>
                <c:pt idx="3681">
                  <c:v>694</c:v>
                </c:pt>
                <c:pt idx="3682">
                  <c:v>695</c:v>
                </c:pt>
                <c:pt idx="3683">
                  <c:v>696</c:v>
                </c:pt>
                <c:pt idx="3684">
                  <c:v>695</c:v>
                </c:pt>
                <c:pt idx="3685">
                  <c:v>695</c:v>
                </c:pt>
                <c:pt idx="3686">
                  <c:v>694</c:v>
                </c:pt>
                <c:pt idx="3687">
                  <c:v>695</c:v>
                </c:pt>
                <c:pt idx="3688">
                  <c:v>695</c:v>
                </c:pt>
                <c:pt idx="3689">
                  <c:v>695</c:v>
                </c:pt>
                <c:pt idx="3690">
                  <c:v>694</c:v>
                </c:pt>
                <c:pt idx="3691">
                  <c:v>696</c:v>
                </c:pt>
                <c:pt idx="3692">
                  <c:v>695</c:v>
                </c:pt>
                <c:pt idx="3693">
                  <c:v>694</c:v>
                </c:pt>
                <c:pt idx="3694">
                  <c:v>695</c:v>
                </c:pt>
                <c:pt idx="3695">
                  <c:v>695</c:v>
                </c:pt>
                <c:pt idx="3696">
                  <c:v>695</c:v>
                </c:pt>
                <c:pt idx="3697">
                  <c:v>694</c:v>
                </c:pt>
                <c:pt idx="3698">
                  <c:v>695</c:v>
                </c:pt>
                <c:pt idx="3699">
                  <c:v>695</c:v>
                </c:pt>
                <c:pt idx="3700">
                  <c:v>695</c:v>
                </c:pt>
                <c:pt idx="3701">
                  <c:v>694</c:v>
                </c:pt>
                <c:pt idx="3702">
                  <c:v>694</c:v>
                </c:pt>
                <c:pt idx="3703">
                  <c:v>694</c:v>
                </c:pt>
                <c:pt idx="3704">
                  <c:v>695</c:v>
                </c:pt>
                <c:pt idx="3705">
                  <c:v>694</c:v>
                </c:pt>
                <c:pt idx="3706">
                  <c:v>692</c:v>
                </c:pt>
                <c:pt idx="3707">
                  <c:v>696</c:v>
                </c:pt>
                <c:pt idx="3708">
                  <c:v>695</c:v>
                </c:pt>
                <c:pt idx="3709">
                  <c:v>694</c:v>
                </c:pt>
                <c:pt idx="3710">
                  <c:v>696</c:v>
                </c:pt>
                <c:pt idx="3711">
                  <c:v>696</c:v>
                </c:pt>
                <c:pt idx="3712">
                  <c:v>695</c:v>
                </c:pt>
                <c:pt idx="3713">
                  <c:v>695</c:v>
                </c:pt>
                <c:pt idx="3714">
                  <c:v>696</c:v>
                </c:pt>
                <c:pt idx="3715">
                  <c:v>695</c:v>
                </c:pt>
                <c:pt idx="3716">
                  <c:v>695</c:v>
                </c:pt>
                <c:pt idx="3717">
                  <c:v>694</c:v>
                </c:pt>
                <c:pt idx="3718">
                  <c:v>695</c:v>
                </c:pt>
                <c:pt idx="3719">
                  <c:v>696</c:v>
                </c:pt>
                <c:pt idx="3720">
                  <c:v>695</c:v>
                </c:pt>
                <c:pt idx="3721">
                  <c:v>694</c:v>
                </c:pt>
                <c:pt idx="3722">
                  <c:v>695</c:v>
                </c:pt>
                <c:pt idx="3723">
                  <c:v>696</c:v>
                </c:pt>
                <c:pt idx="3724">
                  <c:v>695</c:v>
                </c:pt>
                <c:pt idx="3725">
                  <c:v>694</c:v>
                </c:pt>
                <c:pt idx="3726">
                  <c:v>696</c:v>
                </c:pt>
                <c:pt idx="3727">
                  <c:v>696</c:v>
                </c:pt>
                <c:pt idx="3728">
                  <c:v>695</c:v>
                </c:pt>
                <c:pt idx="3729">
                  <c:v>695</c:v>
                </c:pt>
                <c:pt idx="3730">
                  <c:v>696</c:v>
                </c:pt>
                <c:pt idx="3731">
                  <c:v>696</c:v>
                </c:pt>
                <c:pt idx="3732">
                  <c:v>696</c:v>
                </c:pt>
                <c:pt idx="3733">
                  <c:v>695</c:v>
                </c:pt>
                <c:pt idx="3734">
                  <c:v>695</c:v>
                </c:pt>
                <c:pt idx="3735">
                  <c:v>696</c:v>
                </c:pt>
                <c:pt idx="3736">
                  <c:v>696</c:v>
                </c:pt>
                <c:pt idx="3737">
                  <c:v>694</c:v>
                </c:pt>
                <c:pt idx="3738">
                  <c:v>696</c:v>
                </c:pt>
                <c:pt idx="3739">
                  <c:v>695</c:v>
                </c:pt>
                <c:pt idx="3740">
                  <c:v>695</c:v>
                </c:pt>
                <c:pt idx="3741">
                  <c:v>695</c:v>
                </c:pt>
                <c:pt idx="3742">
                  <c:v>697</c:v>
                </c:pt>
                <c:pt idx="3743">
                  <c:v>696</c:v>
                </c:pt>
                <c:pt idx="3744">
                  <c:v>695</c:v>
                </c:pt>
                <c:pt idx="3745">
                  <c:v>696</c:v>
                </c:pt>
                <c:pt idx="3746">
                  <c:v>696</c:v>
                </c:pt>
                <c:pt idx="3747">
                  <c:v>696</c:v>
                </c:pt>
                <c:pt idx="3748">
                  <c:v>696</c:v>
                </c:pt>
                <c:pt idx="3749">
                  <c:v>695</c:v>
                </c:pt>
                <c:pt idx="3750">
                  <c:v>696</c:v>
                </c:pt>
                <c:pt idx="3751">
                  <c:v>697</c:v>
                </c:pt>
                <c:pt idx="3752">
                  <c:v>696</c:v>
                </c:pt>
                <c:pt idx="3753">
                  <c:v>695</c:v>
                </c:pt>
                <c:pt idx="3754">
                  <c:v>696</c:v>
                </c:pt>
                <c:pt idx="3755">
                  <c:v>695</c:v>
                </c:pt>
                <c:pt idx="3756">
                  <c:v>693</c:v>
                </c:pt>
                <c:pt idx="3757">
                  <c:v>693</c:v>
                </c:pt>
                <c:pt idx="3758">
                  <c:v>693</c:v>
                </c:pt>
                <c:pt idx="3759">
                  <c:v>691</c:v>
                </c:pt>
                <c:pt idx="3760">
                  <c:v>693</c:v>
                </c:pt>
                <c:pt idx="3761">
                  <c:v>692</c:v>
                </c:pt>
                <c:pt idx="3762">
                  <c:v>692</c:v>
                </c:pt>
                <c:pt idx="3763">
                  <c:v>694</c:v>
                </c:pt>
                <c:pt idx="3764">
                  <c:v>692</c:v>
                </c:pt>
                <c:pt idx="3765">
                  <c:v>691</c:v>
                </c:pt>
                <c:pt idx="3766">
                  <c:v>693</c:v>
                </c:pt>
                <c:pt idx="3767">
                  <c:v>693</c:v>
                </c:pt>
                <c:pt idx="3768">
                  <c:v>692</c:v>
                </c:pt>
                <c:pt idx="3769">
                  <c:v>693</c:v>
                </c:pt>
                <c:pt idx="3770">
                  <c:v>693</c:v>
                </c:pt>
                <c:pt idx="3771">
                  <c:v>693</c:v>
                </c:pt>
                <c:pt idx="3772">
                  <c:v>694</c:v>
                </c:pt>
                <c:pt idx="3773">
                  <c:v>694</c:v>
                </c:pt>
                <c:pt idx="3774">
                  <c:v>694</c:v>
                </c:pt>
                <c:pt idx="3775">
                  <c:v>694</c:v>
                </c:pt>
                <c:pt idx="3776">
                  <c:v>694</c:v>
                </c:pt>
                <c:pt idx="3777">
                  <c:v>693</c:v>
                </c:pt>
                <c:pt idx="3778">
                  <c:v>694</c:v>
                </c:pt>
                <c:pt idx="3779">
                  <c:v>695</c:v>
                </c:pt>
                <c:pt idx="3780">
                  <c:v>694</c:v>
                </c:pt>
                <c:pt idx="3781">
                  <c:v>691</c:v>
                </c:pt>
                <c:pt idx="3782">
                  <c:v>695</c:v>
                </c:pt>
                <c:pt idx="3783">
                  <c:v>693</c:v>
                </c:pt>
                <c:pt idx="3784">
                  <c:v>692</c:v>
                </c:pt>
                <c:pt idx="3785">
                  <c:v>693</c:v>
                </c:pt>
                <c:pt idx="3786">
                  <c:v>694</c:v>
                </c:pt>
                <c:pt idx="3787">
                  <c:v>693</c:v>
                </c:pt>
                <c:pt idx="3788">
                  <c:v>693</c:v>
                </c:pt>
                <c:pt idx="3789">
                  <c:v>693</c:v>
                </c:pt>
                <c:pt idx="3790">
                  <c:v>693</c:v>
                </c:pt>
                <c:pt idx="3791">
                  <c:v>694</c:v>
                </c:pt>
                <c:pt idx="3792">
                  <c:v>691</c:v>
                </c:pt>
                <c:pt idx="3793">
                  <c:v>693</c:v>
                </c:pt>
                <c:pt idx="3794">
                  <c:v>694</c:v>
                </c:pt>
                <c:pt idx="3795">
                  <c:v>694</c:v>
                </c:pt>
                <c:pt idx="3796">
                  <c:v>692</c:v>
                </c:pt>
                <c:pt idx="3797">
                  <c:v>693</c:v>
                </c:pt>
                <c:pt idx="3798">
                  <c:v>694</c:v>
                </c:pt>
                <c:pt idx="3799">
                  <c:v>692</c:v>
                </c:pt>
                <c:pt idx="3800">
                  <c:v>692</c:v>
                </c:pt>
                <c:pt idx="3801">
                  <c:v>694</c:v>
                </c:pt>
                <c:pt idx="3802">
                  <c:v>693</c:v>
                </c:pt>
                <c:pt idx="3803">
                  <c:v>693</c:v>
                </c:pt>
                <c:pt idx="3804">
                  <c:v>692</c:v>
                </c:pt>
                <c:pt idx="3805">
                  <c:v>693</c:v>
                </c:pt>
                <c:pt idx="3806">
                  <c:v>693</c:v>
                </c:pt>
                <c:pt idx="3807">
                  <c:v>694</c:v>
                </c:pt>
                <c:pt idx="3808">
                  <c:v>692</c:v>
                </c:pt>
                <c:pt idx="3809">
                  <c:v>693</c:v>
                </c:pt>
                <c:pt idx="3810">
                  <c:v>694</c:v>
                </c:pt>
                <c:pt idx="3811">
                  <c:v>692</c:v>
                </c:pt>
                <c:pt idx="3812">
                  <c:v>691</c:v>
                </c:pt>
                <c:pt idx="3813">
                  <c:v>693</c:v>
                </c:pt>
                <c:pt idx="3814">
                  <c:v>693</c:v>
                </c:pt>
                <c:pt idx="3815">
                  <c:v>692</c:v>
                </c:pt>
                <c:pt idx="3816">
                  <c:v>692</c:v>
                </c:pt>
                <c:pt idx="3817">
                  <c:v>693</c:v>
                </c:pt>
                <c:pt idx="3818">
                  <c:v>692</c:v>
                </c:pt>
                <c:pt idx="3819">
                  <c:v>693</c:v>
                </c:pt>
                <c:pt idx="3820">
                  <c:v>692</c:v>
                </c:pt>
                <c:pt idx="3821">
                  <c:v>693</c:v>
                </c:pt>
                <c:pt idx="3822">
                  <c:v>694</c:v>
                </c:pt>
                <c:pt idx="3823">
                  <c:v>692</c:v>
                </c:pt>
                <c:pt idx="3824">
                  <c:v>692</c:v>
                </c:pt>
                <c:pt idx="3825">
                  <c:v>694</c:v>
                </c:pt>
                <c:pt idx="3826">
                  <c:v>694</c:v>
                </c:pt>
                <c:pt idx="3827">
                  <c:v>692</c:v>
                </c:pt>
                <c:pt idx="3828">
                  <c:v>692</c:v>
                </c:pt>
                <c:pt idx="3829">
                  <c:v>694</c:v>
                </c:pt>
                <c:pt idx="3830">
                  <c:v>693</c:v>
                </c:pt>
                <c:pt idx="3831">
                  <c:v>692</c:v>
                </c:pt>
                <c:pt idx="3832">
                  <c:v>693</c:v>
                </c:pt>
                <c:pt idx="3833">
                  <c:v>693</c:v>
                </c:pt>
                <c:pt idx="3834">
                  <c:v>693</c:v>
                </c:pt>
                <c:pt idx="3835">
                  <c:v>692</c:v>
                </c:pt>
                <c:pt idx="3836">
                  <c:v>692</c:v>
                </c:pt>
                <c:pt idx="3837">
                  <c:v>692</c:v>
                </c:pt>
                <c:pt idx="3838">
                  <c:v>694</c:v>
                </c:pt>
                <c:pt idx="3839">
                  <c:v>692</c:v>
                </c:pt>
                <c:pt idx="3840">
                  <c:v>691</c:v>
                </c:pt>
                <c:pt idx="3841">
                  <c:v>694</c:v>
                </c:pt>
                <c:pt idx="3842">
                  <c:v>693</c:v>
                </c:pt>
                <c:pt idx="3843">
                  <c:v>693</c:v>
                </c:pt>
                <c:pt idx="3844">
                  <c:v>694</c:v>
                </c:pt>
                <c:pt idx="3845">
                  <c:v>694</c:v>
                </c:pt>
                <c:pt idx="3846">
                  <c:v>694</c:v>
                </c:pt>
                <c:pt idx="3847">
                  <c:v>695</c:v>
                </c:pt>
                <c:pt idx="3848">
                  <c:v>695</c:v>
                </c:pt>
                <c:pt idx="3849">
                  <c:v>695</c:v>
                </c:pt>
                <c:pt idx="3850">
                  <c:v>696</c:v>
                </c:pt>
                <c:pt idx="3851">
                  <c:v>695</c:v>
                </c:pt>
                <c:pt idx="3852">
                  <c:v>695</c:v>
                </c:pt>
                <c:pt idx="3853">
                  <c:v>696</c:v>
                </c:pt>
                <c:pt idx="3854">
                  <c:v>696</c:v>
                </c:pt>
                <c:pt idx="3855">
                  <c:v>695</c:v>
                </c:pt>
                <c:pt idx="3856">
                  <c:v>695</c:v>
                </c:pt>
                <c:pt idx="3857">
                  <c:v>697</c:v>
                </c:pt>
                <c:pt idx="3858">
                  <c:v>695</c:v>
                </c:pt>
                <c:pt idx="3859">
                  <c:v>695</c:v>
                </c:pt>
                <c:pt idx="3860">
                  <c:v>697</c:v>
                </c:pt>
                <c:pt idx="3861">
                  <c:v>696</c:v>
                </c:pt>
                <c:pt idx="3862">
                  <c:v>696</c:v>
                </c:pt>
                <c:pt idx="3863">
                  <c:v>697</c:v>
                </c:pt>
                <c:pt idx="3864">
                  <c:v>695</c:v>
                </c:pt>
                <c:pt idx="3865">
                  <c:v>696</c:v>
                </c:pt>
                <c:pt idx="3866">
                  <c:v>697</c:v>
                </c:pt>
                <c:pt idx="3867">
                  <c:v>695</c:v>
                </c:pt>
                <c:pt idx="3868">
                  <c:v>696</c:v>
                </c:pt>
                <c:pt idx="3869">
                  <c:v>698</c:v>
                </c:pt>
                <c:pt idx="3870">
                  <c:v>696</c:v>
                </c:pt>
                <c:pt idx="3871">
                  <c:v>695</c:v>
                </c:pt>
                <c:pt idx="3872">
                  <c:v>697</c:v>
                </c:pt>
                <c:pt idx="3873">
                  <c:v>697</c:v>
                </c:pt>
                <c:pt idx="3874">
                  <c:v>696</c:v>
                </c:pt>
                <c:pt idx="3875">
                  <c:v>696</c:v>
                </c:pt>
                <c:pt idx="3876">
                  <c:v>697</c:v>
                </c:pt>
                <c:pt idx="3877">
                  <c:v>696</c:v>
                </c:pt>
                <c:pt idx="3878">
                  <c:v>697</c:v>
                </c:pt>
                <c:pt idx="3879">
                  <c:v>696</c:v>
                </c:pt>
                <c:pt idx="3880">
                  <c:v>696</c:v>
                </c:pt>
                <c:pt idx="3881">
                  <c:v>697</c:v>
                </c:pt>
                <c:pt idx="3882">
                  <c:v>696</c:v>
                </c:pt>
                <c:pt idx="3883">
                  <c:v>696</c:v>
                </c:pt>
                <c:pt idx="3884">
                  <c:v>697</c:v>
                </c:pt>
                <c:pt idx="3885">
                  <c:v>696</c:v>
                </c:pt>
                <c:pt idx="3886">
                  <c:v>695</c:v>
                </c:pt>
                <c:pt idx="3887">
                  <c:v>695</c:v>
                </c:pt>
                <c:pt idx="3888">
                  <c:v>697</c:v>
                </c:pt>
                <c:pt idx="3889">
                  <c:v>697</c:v>
                </c:pt>
                <c:pt idx="3890">
                  <c:v>696</c:v>
                </c:pt>
                <c:pt idx="3891">
                  <c:v>697</c:v>
                </c:pt>
                <c:pt idx="3892">
                  <c:v>696</c:v>
                </c:pt>
                <c:pt idx="3893">
                  <c:v>697</c:v>
                </c:pt>
                <c:pt idx="3894">
                  <c:v>697</c:v>
                </c:pt>
                <c:pt idx="3895">
                  <c:v>696</c:v>
                </c:pt>
                <c:pt idx="3896">
                  <c:v>696</c:v>
                </c:pt>
                <c:pt idx="3897">
                  <c:v>697</c:v>
                </c:pt>
                <c:pt idx="3898">
                  <c:v>695</c:v>
                </c:pt>
                <c:pt idx="3899">
                  <c:v>695</c:v>
                </c:pt>
                <c:pt idx="3900">
                  <c:v>698</c:v>
                </c:pt>
                <c:pt idx="3901">
                  <c:v>696</c:v>
                </c:pt>
                <c:pt idx="3902">
                  <c:v>695</c:v>
                </c:pt>
                <c:pt idx="3903">
                  <c:v>696</c:v>
                </c:pt>
                <c:pt idx="3904">
                  <c:v>696</c:v>
                </c:pt>
                <c:pt idx="3905">
                  <c:v>696</c:v>
                </c:pt>
                <c:pt idx="3906">
                  <c:v>696</c:v>
                </c:pt>
                <c:pt idx="3907">
                  <c:v>696</c:v>
                </c:pt>
                <c:pt idx="3908">
                  <c:v>696</c:v>
                </c:pt>
                <c:pt idx="3909">
                  <c:v>696</c:v>
                </c:pt>
                <c:pt idx="3910">
                  <c:v>696</c:v>
                </c:pt>
                <c:pt idx="3911">
                  <c:v>695</c:v>
                </c:pt>
                <c:pt idx="3912">
                  <c:v>697</c:v>
                </c:pt>
                <c:pt idx="3913">
                  <c:v>697</c:v>
                </c:pt>
                <c:pt idx="3914">
                  <c:v>695</c:v>
                </c:pt>
                <c:pt idx="3915">
                  <c:v>695</c:v>
                </c:pt>
                <c:pt idx="3916">
                  <c:v>697</c:v>
                </c:pt>
                <c:pt idx="3917">
                  <c:v>696</c:v>
                </c:pt>
                <c:pt idx="3918">
                  <c:v>696</c:v>
                </c:pt>
                <c:pt idx="3919">
                  <c:v>697</c:v>
                </c:pt>
                <c:pt idx="3920">
                  <c:v>696</c:v>
                </c:pt>
                <c:pt idx="3921">
                  <c:v>697</c:v>
                </c:pt>
                <c:pt idx="3922">
                  <c:v>697</c:v>
                </c:pt>
                <c:pt idx="3923">
                  <c:v>696</c:v>
                </c:pt>
                <c:pt idx="3924">
                  <c:v>697</c:v>
                </c:pt>
                <c:pt idx="3925">
                  <c:v>697</c:v>
                </c:pt>
                <c:pt idx="3926">
                  <c:v>696</c:v>
                </c:pt>
                <c:pt idx="3927">
                  <c:v>696</c:v>
                </c:pt>
                <c:pt idx="3928">
                  <c:v>697</c:v>
                </c:pt>
                <c:pt idx="3929">
                  <c:v>697</c:v>
                </c:pt>
                <c:pt idx="3930">
                  <c:v>694</c:v>
                </c:pt>
                <c:pt idx="3931">
                  <c:v>696</c:v>
                </c:pt>
                <c:pt idx="3932">
                  <c:v>696</c:v>
                </c:pt>
                <c:pt idx="3933">
                  <c:v>696</c:v>
                </c:pt>
                <c:pt idx="3934">
                  <c:v>696</c:v>
                </c:pt>
                <c:pt idx="3935">
                  <c:v>696</c:v>
                </c:pt>
                <c:pt idx="3936">
                  <c:v>696</c:v>
                </c:pt>
                <c:pt idx="3937">
                  <c:v>696</c:v>
                </c:pt>
                <c:pt idx="3938">
                  <c:v>696</c:v>
                </c:pt>
                <c:pt idx="3939">
                  <c:v>695</c:v>
                </c:pt>
                <c:pt idx="3940">
                  <c:v>696</c:v>
                </c:pt>
                <c:pt idx="3941">
                  <c:v>696</c:v>
                </c:pt>
                <c:pt idx="3942">
                  <c:v>694</c:v>
                </c:pt>
                <c:pt idx="3943">
                  <c:v>696</c:v>
                </c:pt>
                <c:pt idx="3944">
                  <c:v>697</c:v>
                </c:pt>
                <c:pt idx="3945">
                  <c:v>695</c:v>
                </c:pt>
                <c:pt idx="3946">
                  <c:v>695</c:v>
                </c:pt>
                <c:pt idx="3947">
                  <c:v>697</c:v>
                </c:pt>
                <c:pt idx="3948">
                  <c:v>696</c:v>
                </c:pt>
                <c:pt idx="3949">
                  <c:v>696</c:v>
                </c:pt>
                <c:pt idx="3950">
                  <c:v>696</c:v>
                </c:pt>
                <c:pt idx="3951">
                  <c:v>695</c:v>
                </c:pt>
                <c:pt idx="3952">
                  <c:v>697</c:v>
                </c:pt>
                <c:pt idx="3953">
                  <c:v>697</c:v>
                </c:pt>
                <c:pt idx="3954">
                  <c:v>695</c:v>
                </c:pt>
                <c:pt idx="3955">
                  <c:v>696</c:v>
                </c:pt>
                <c:pt idx="3956">
                  <c:v>697</c:v>
                </c:pt>
                <c:pt idx="3957">
                  <c:v>696</c:v>
                </c:pt>
                <c:pt idx="3958">
                  <c:v>696</c:v>
                </c:pt>
                <c:pt idx="3959">
                  <c:v>697</c:v>
                </c:pt>
                <c:pt idx="3960">
                  <c:v>697</c:v>
                </c:pt>
                <c:pt idx="3961">
                  <c:v>696</c:v>
                </c:pt>
                <c:pt idx="3962">
                  <c:v>695</c:v>
                </c:pt>
                <c:pt idx="3963">
                  <c:v>697</c:v>
                </c:pt>
                <c:pt idx="3964">
                  <c:v>697</c:v>
                </c:pt>
                <c:pt idx="3965">
                  <c:v>696</c:v>
                </c:pt>
                <c:pt idx="3966">
                  <c:v>695</c:v>
                </c:pt>
                <c:pt idx="3967">
                  <c:v>696</c:v>
                </c:pt>
                <c:pt idx="3968">
                  <c:v>696</c:v>
                </c:pt>
                <c:pt idx="3969">
                  <c:v>696</c:v>
                </c:pt>
                <c:pt idx="3970">
                  <c:v>695</c:v>
                </c:pt>
                <c:pt idx="3971">
                  <c:v>697</c:v>
                </c:pt>
                <c:pt idx="3972">
                  <c:v>697</c:v>
                </c:pt>
                <c:pt idx="3973">
                  <c:v>694</c:v>
                </c:pt>
                <c:pt idx="3974">
                  <c:v>695</c:v>
                </c:pt>
                <c:pt idx="3975">
                  <c:v>697</c:v>
                </c:pt>
                <c:pt idx="3976">
                  <c:v>696</c:v>
                </c:pt>
                <c:pt idx="3977">
                  <c:v>695</c:v>
                </c:pt>
                <c:pt idx="3978">
                  <c:v>696</c:v>
                </c:pt>
                <c:pt idx="3979">
                  <c:v>696</c:v>
                </c:pt>
                <c:pt idx="3980">
                  <c:v>696</c:v>
                </c:pt>
                <c:pt idx="3981">
                  <c:v>696</c:v>
                </c:pt>
                <c:pt idx="3982">
                  <c:v>694</c:v>
                </c:pt>
                <c:pt idx="3983">
                  <c:v>696</c:v>
                </c:pt>
                <c:pt idx="3984">
                  <c:v>695</c:v>
                </c:pt>
                <c:pt idx="3985">
                  <c:v>693</c:v>
                </c:pt>
                <c:pt idx="3986">
                  <c:v>693</c:v>
                </c:pt>
                <c:pt idx="3987">
                  <c:v>692</c:v>
                </c:pt>
                <c:pt idx="3988">
                  <c:v>693</c:v>
                </c:pt>
                <c:pt idx="3989">
                  <c:v>690</c:v>
                </c:pt>
                <c:pt idx="3990">
                  <c:v>690</c:v>
                </c:pt>
                <c:pt idx="3991">
                  <c:v>691</c:v>
                </c:pt>
                <c:pt idx="3992">
                  <c:v>689</c:v>
                </c:pt>
                <c:pt idx="3993">
                  <c:v>689</c:v>
                </c:pt>
                <c:pt idx="3994">
                  <c:v>689</c:v>
                </c:pt>
                <c:pt idx="3995">
                  <c:v>688</c:v>
                </c:pt>
                <c:pt idx="3996">
                  <c:v>690</c:v>
                </c:pt>
                <c:pt idx="3997">
                  <c:v>688</c:v>
                </c:pt>
                <c:pt idx="3998">
                  <c:v>688</c:v>
                </c:pt>
                <c:pt idx="3999">
                  <c:v>690</c:v>
                </c:pt>
                <c:pt idx="4000">
                  <c:v>690</c:v>
                </c:pt>
                <c:pt idx="4001">
                  <c:v>689</c:v>
                </c:pt>
                <c:pt idx="4002">
                  <c:v>689</c:v>
                </c:pt>
                <c:pt idx="4003">
                  <c:v>691</c:v>
                </c:pt>
                <c:pt idx="4004">
                  <c:v>690</c:v>
                </c:pt>
                <c:pt idx="4005">
                  <c:v>689</c:v>
                </c:pt>
                <c:pt idx="4006">
                  <c:v>690</c:v>
                </c:pt>
                <c:pt idx="4007">
                  <c:v>691</c:v>
                </c:pt>
                <c:pt idx="4008">
                  <c:v>690</c:v>
                </c:pt>
                <c:pt idx="4009">
                  <c:v>690</c:v>
                </c:pt>
                <c:pt idx="4010">
                  <c:v>690</c:v>
                </c:pt>
                <c:pt idx="4011">
                  <c:v>690</c:v>
                </c:pt>
                <c:pt idx="4012">
                  <c:v>691</c:v>
                </c:pt>
                <c:pt idx="4013">
                  <c:v>689</c:v>
                </c:pt>
                <c:pt idx="4014">
                  <c:v>689</c:v>
                </c:pt>
                <c:pt idx="4015">
                  <c:v>690</c:v>
                </c:pt>
                <c:pt idx="4016">
                  <c:v>690</c:v>
                </c:pt>
                <c:pt idx="4017">
                  <c:v>690</c:v>
                </c:pt>
                <c:pt idx="4018">
                  <c:v>690</c:v>
                </c:pt>
                <c:pt idx="4019">
                  <c:v>691</c:v>
                </c:pt>
                <c:pt idx="4020">
                  <c:v>690</c:v>
                </c:pt>
                <c:pt idx="4021">
                  <c:v>690</c:v>
                </c:pt>
                <c:pt idx="4022">
                  <c:v>690</c:v>
                </c:pt>
                <c:pt idx="4023">
                  <c:v>691</c:v>
                </c:pt>
                <c:pt idx="4024">
                  <c:v>691</c:v>
                </c:pt>
                <c:pt idx="4025">
                  <c:v>690</c:v>
                </c:pt>
                <c:pt idx="4026">
                  <c:v>689</c:v>
                </c:pt>
                <c:pt idx="4027">
                  <c:v>690</c:v>
                </c:pt>
                <c:pt idx="4028">
                  <c:v>691</c:v>
                </c:pt>
                <c:pt idx="4029">
                  <c:v>689</c:v>
                </c:pt>
                <c:pt idx="4030">
                  <c:v>690</c:v>
                </c:pt>
                <c:pt idx="4031">
                  <c:v>692</c:v>
                </c:pt>
                <c:pt idx="4032">
                  <c:v>690</c:v>
                </c:pt>
                <c:pt idx="4033">
                  <c:v>689</c:v>
                </c:pt>
                <c:pt idx="4034">
                  <c:v>690</c:v>
                </c:pt>
                <c:pt idx="4035">
                  <c:v>690</c:v>
                </c:pt>
                <c:pt idx="4036">
                  <c:v>689</c:v>
                </c:pt>
                <c:pt idx="4037">
                  <c:v>689</c:v>
                </c:pt>
                <c:pt idx="4038">
                  <c:v>690</c:v>
                </c:pt>
                <c:pt idx="4039">
                  <c:v>691</c:v>
                </c:pt>
                <c:pt idx="4040">
                  <c:v>690</c:v>
                </c:pt>
                <c:pt idx="4041">
                  <c:v>689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9DE2-4420-A6D3-57C46E3F5ED4}"/>
            </c:ext>
          </c:extLst>
        </c:ser>
        <c:ser>
          <c:idx val="4"/>
          <c:order val="4"/>
          <c:tx>
            <c:strRef>
              <c:f>one!$I$1</c:f>
              <c:strCache>
                <c:ptCount val="1"/>
                <c:pt idx="0">
                  <c:v>ldr5</c:v>
                </c:pt>
              </c:strCache>
            </c:strRef>
          </c:tx>
          <c:spPr>
            <a:ln w="19050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xVal>
            <c:numRef>
              <c:f>one!$A$2:$A$4043</c:f>
              <c:numCache>
                <c:formatCode>General</c:formatCode>
                <c:ptCount val="4042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1.0000228881835938E-2</c:v>
                </c:pt>
                <c:pt idx="10">
                  <c:v>1.0000228881835938E-2</c:v>
                </c:pt>
                <c:pt idx="11">
                  <c:v>1.0000228881835938E-2</c:v>
                </c:pt>
                <c:pt idx="12">
                  <c:v>1.0000228881835938E-2</c:v>
                </c:pt>
                <c:pt idx="13">
                  <c:v>1.0000228881835938E-2</c:v>
                </c:pt>
                <c:pt idx="14">
                  <c:v>1.0000228881835938E-2</c:v>
                </c:pt>
                <c:pt idx="15">
                  <c:v>1.0000228881835938E-2</c:v>
                </c:pt>
                <c:pt idx="16">
                  <c:v>1.0000228881835938E-2</c:v>
                </c:pt>
                <c:pt idx="17">
                  <c:v>1.0000228881835938E-2</c:v>
                </c:pt>
                <c:pt idx="18">
                  <c:v>1.0000228881835938E-2</c:v>
                </c:pt>
                <c:pt idx="19">
                  <c:v>1.0000228881835938E-2</c:v>
                </c:pt>
                <c:pt idx="20">
                  <c:v>1.0000228881835938E-2</c:v>
                </c:pt>
                <c:pt idx="21">
                  <c:v>1.0000228881835938E-2</c:v>
                </c:pt>
                <c:pt idx="22">
                  <c:v>1.0000228881835938E-2</c:v>
                </c:pt>
                <c:pt idx="23">
                  <c:v>1.0000228881835938E-2</c:v>
                </c:pt>
                <c:pt idx="24">
                  <c:v>1.0000228881835938E-2</c:v>
                </c:pt>
                <c:pt idx="25">
                  <c:v>1.0000228881835938E-2</c:v>
                </c:pt>
                <c:pt idx="26">
                  <c:v>1.0000228881835938E-2</c:v>
                </c:pt>
                <c:pt idx="27">
                  <c:v>1.0000228881835938E-2</c:v>
                </c:pt>
                <c:pt idx="28">
                  <c:v>1.0000228881835938E-2</c:v>
                </c:pt>
                <c:pt idx="29">
                  <c:v>1.0000228881835938E-2</c:v>
                </c:pt>
                <c:pt idx="30">
                  <c:v>1.0000228881835938E-2</c:v>
                </c:pt>
                <c:pt idx="31">
                  <c:v>1.0000228881835938E-2</c:v>
                </c:pt>
                <c:pt idx="32">
                  <c:v>1.0000228881835938E-2</c:v>
                </c:pt>
                <c:pt idx="33">
                  <c:v>1.0000228881835938E-2</c:v>
                </c:pt>
                <c:pt idx="34">
                  <c:v>1.0000228881835938E-2</c:v>
                </c:pt>
                <c:pt idx="35">
                  <c:v>1.0000228881835938E-2</c:v>
                </c:pt>
                <c:pt idx="36">
                  <c:v>1.0000228881835938E-2</c:v>
                </c:pt>
                <c:pt idx="37">
                  <c:v>1.0000228881835938E-2</c:v>
                </c:pt>
                <c:pt idx="38">
                  <c:v>1.0000228881835938E-2</c:v>
                </c:pt>
                <c:pt idx="39">
                  <c:v>1.0000228881835938E-2</c:v>
                </c:pt>
                <c:pt idx="40">
                  <c:v>1.0000228881835938E-2</c:v>
                </c:pt>
                <c:pt idx="41">
                  <c:v>1.0000228881835938E-2</c:v>
                </c:pt>
                <c:pt idx="42">
                  <c:v>1.0000228881835938E-2</c:v>
                </c:pt>
                <c:pt idx="43">
                  <c:v>1.0000228881835938E-2</c:v>
                </c:pt>
                <c:pt idx="44">
                  <c:v>1.0000228881835938E-2</c:v>
                </c:pt>
                <c:pt idx="45">
                  <c:v>1.0000228881835938E-2</c:v>
                </c:pt>
                <c:pt idx="46">
                  <c:v>1.0000228881835938E-2</c:v>
                </c:pt>
                <c:pt idx="47">
                  <c:v>1.0000228881835938E-2</c:v>
                </c:pt>
                <c:pt idx="48">
                  <c:v>1.0000228881835938E-2</c:v>
                </c:pt>
                <c:pt idx="49">
                  <c:v>1.0000228881835938E-2</c:v>
                </c:pt>
                <c:pt idx="50">
                  <c:v>1.0000228881835938E-2</c:v>
                </c:pt>
                <c:pt idx="51">
                  <c:v>1.0000228881835938E-2</c:v>
                </c:pt>
                <c:pt idx="52">
                  <c:v>1.0000228881835938E-2</c:v>
                </c:pt>
                <c:pt idx="53">
                  <c:v>1.0000228881835938E-2</c:v>
                </c:pt>
                <c:pt idx="54">
                  <c:v>1.0000228881835938E-2</c:v>
                </c:pt>
                <c:pt idx="55">
                  <c:v>1.0000228881835938E-2</c:v>
                </c:pt>
                <c:pt idx="56">
                  <c:v>1.0000228881835938E-2</c:v>
                </c:pt>
                <c:pt idx="57">
                  <c:v>1.0000228881835938E-2</c:v>
                </c:pt>
                <c:pt idx="58">
                  <c:v>1.0000228881835938E-2</c:v>
                </c:pt>
                <c:pt idx="59">
                  <c:v>1.0000228881835938E-2</c:v>
                </c:pt>
                <c:pt idx="60">
                  <c:v>1.0000228881835938E-2</c:v>
                </c:pt>
                <c:pt idx="61">
                  <c:v>1.0000228881835938E-2</c:v>
                </c:pt>
                <c:pt idx="62">
                  <c:v>1.0000228881835938E-2</c:v>
                </c:pt>
                <c:pt idx="63">
                  <c:v>1.0000228881835938E-2</c:v>
                </c:pt>
                <c:pt idx="64">
                  <c:v>1.0000228881835938E-2</c:v>
                </c:pt>
                <c:pt idx="65">
                  <c:v>1.0000228881835938E-2</c:v>
                </c:pt>
                <c:pt idx="66">
                  <c:v>1.0000228881835938E-2</c:v>
                </c:pt>
                <c:pt idx="67">
                  <c:v>1.0000228881835938E-2</c:v>
                </c:pt>
                <c:pt idx="68">
                  <c:v>1.0000228881835938E-2</c:v>
                </c:pt>
                <c:pt idx="69">
                  <c:v>2.0000219345092773E-2</c:v>
                </c:pt>
                <c:pt idx="70">
                  <c:v>5.0000190734863281E-2</c:v>
                </c:pt>
                <c:pt idx="71">
                  <c:v>7.0000171661376953E-2</c:v>
                </c:pt>
                <c:pt idx="72">
                  <c:v>9.0000152587890625E-2</c:v>
                </c:pt>
                <c:pt idx="73">
                  <c:v>0.12000012397766113</c:v>
                </c:pt>
                <c:pt idx="74">
                  <c:v>0.1400001049041748</c:v>
                </c:pt>
                <c:pt idx="75">
                  <c:v>0.16000008583068848</c:v>
                </c:pt>
                <c:pt idx="76">
                  <c:v>0.18000006675720215</c:v>
                </c:pt>
                <c:pt idx="77">
                  <c:v>0.21000003814697266</c:v>
                </c:pt>
                <c:pt idx="78">
                  <c:v>0.23000001907348633</c:v>
                </c:pt>
                <c:pt idx="79">
                  <c:v>0.25</c:v>
                </c:pt>
                <c:pt idx="80">
                  <c:v>0.28000020980834961</c:v>
                </c:pt>
                <c:pt idx="81">
                  <c:v>0.30000019073486328</c:v>
                </c:pt>
                <c:pt idx="82">
                  <c:v>0.32000017166137695</c:v>
                </c:pt>
                <c:pt idx="83">
                  <c:v>0.35000014305114746</c:v>
                </c:pt>
                <c:pt idx="84">
                  <c:v>0.37000012397766113</c:v>
                </c:pt>
                <c:pt idx="85">
                  <c:v>0.3900001049041748</c:v>
                </c:pt>
                <c:pt idx="86">
                  <c:v>0.41000008583068848</c:v>
                </c:pt>
                <c:pt idx="87">
                  <c:v>0.44000005722045898</c:v>
                </c:pt>
                <c:pt idx="88">
                  <c:v>0.46000003814697266</c:v>
                </c:pt>
                <c:pt idx="89">
                  <c:v>0.48000001907348633</c:v>
                </c:pt>
                <c:pt idx="90">
                  <c:v>0.51000022888183594</c:v>
                </c:pt>
                <c:pt idx="91">
                  <c:v>0.53000020980834961</c:v>
                </c:pt>
                <c:pt idx="92">
                  <c:v>0.55000019073486328</c:v>
                </c:pt>
                <c:pt idx="93">
                  <c:v>0.57000017166137695</c:v>
                </c:pt>
                <c:pt idx="94">
                  <c:v>0.60000014305114746</c:v>
                </c:pt>
                <c:pt idx="95">
                  <c:v>0.62000012397766113</c:v>
                </c:pt>
                <c:pt idx="96">
                  <c:v>0.6400001049041748</c:v>
                </c:pt>
                <c:pt idx="97">
                  <c:v>0.67000007629394531</c:v>
                </c:pt>
                <c:pt idx="98">
                  <c:v>0.69000005722045898</c:v>
                </c:pt>
                <c:pt idx="99">
                  <c:v>0.71000003814697266</c:v>
                </c:pt>
                <c:pt idx="100">
                  <c:v>0.74000000953674316</c:v>
                </c:pt>
                <c:pt idx="101">
                  <c:v>0.76000022888183594</c:v>
                </c:pt>
                <c:pt idx="102">
                  <c:v>0.78000020980834961</c:v>
                </c:pt>
                <c:pt idx="103">
                  <c:v>0.80000019073486328</c:v>
                </c:pt>
                <c:pt idx="104">
                  <c:v>0.83000016212463379</c:v>
                </c:pt>
                <c:pt idx="105">
                  <c:v>0.85000014305114746</c:v>
                </c:pt>
                <c:pt idx="106">
                  <c:v>0.87000012397766113</c:v>
                </c:pt>
                <c:pt idx="107">
                  <c:v>0.90000009536743164</c:v>
                </c:pt>
                <c:pt idx="108">
                  <c:v>0.92000007629394531</c:v>
                </c:pt>
                <c:pt idx="109">
                  <c:v>0.94000005722045898</c:v>
                </c:pt>
                <c:pt idx="110">
                  <c:v>0.96000003814697266</c:v>
                </c:pt>
                <c:pt idx="111">
                  <c:v>0.99000000953674316</c:v>
                </c:pt>
                <c:pt idx="112">
                  <c:v>1.0100002288818359</c:v>
                </c:pt>
                <c:pt idx="113">
                  <c:v>1.0300002098083496</c:v>
                </c:pt>
                <c:pt idx="114">
                  <c:v>1.0600001811981201</c:v>
                </c:pt>
                <c:pt idx="115">
                  <c:v>1.0800001621246338</c:v>
                </c:pt>
                <c:pt idx="116">
                  <c:v>1.1000001430511475</c:v>
                </c:pt>
                <c:pt idx="117">
                  <c:v>1.130000114440918</c:v>
                </c:pt>
                <c:pt idx="118">
                  <c:v>1.1500000953674316</c:v>
                </c:pt>
                <c:pt idx="119">
                  <c:v>1.1700000762939453</c:v>
                </c:pt>
                <c:pt idx="120">
                  <c:v>1.190000057220459</c:v>
                </c:pt>
                <c:pt idx="121">
                  <c:v>1.2200000286102295</c:v>
                </c:pt>
                <c:pt idx="122">
                  <c:v>1.2400000095367432</c:v>
                </c:pt>
                <c:pt idx="123">
                  <c:v>1.2600002288818359</c:v>
                </c:pt>
                <c:pt idx="124">
                  <c:v>1.2900002002716064</c:v>
                </c:pt>
                <c:pt idx="125">
                  <c:v>1.3100001811981201</c:v>
                </c:pt>
                <c:pt idx="126">
                  <c:v>1.3300001621246338</c:v>
                </c:pt>
                <c:pt idx="127">
                  <c:v>1.3500001430511475</c:v>
                </c:pt>
                <c:pt idx="128">
                  <c:v>1.380000114440918</c:v>
                </c:pt>
                <c:pt idx="129">
                  <c:v>1.4000000953674316</c:v>
                </c:pt>
                <c:pt idx="130">
                  <c:v>1.4200000762939453</c:v>
                </c:pt>
                <c:pt idx="131">
                  <c:v>1.4500000476837158</c:v>
                </c:pt>
                <c:pt idx="132">
                  <c:v>1.4700000286102295</c:v>
                </c:pt>
                <c:pt idx="133">
                  <c:v>1.4900000095367432</c:v>
                </c:pt>
                <c:pt idx="134">
                  <c:v>1.5100002288818359</c:v>
                </c:pt>
                <c:pt idx="135">
                  <c:v>1.5400002002716064</c:v>
                </c:pt>
                <c:pt idx="136">
                  <c:v>1.5600001811981201</c:v>
                </c:pt>
                <c:pt idx="137">
                  <c:v>1.5800001621246338</c:v>
                </c:pt>
                <c:pt idx="138">
                  <c:v>1.6100001335144043</c:v>
                </c:pt>
                <c:pt idx="139">
                  <c:v>1.630000114440918</c:v>
                </c:pt>
                <c:pt idx="140">
                  <c:v>1.6500000953674316</c:v>
                </c:pt>
                <c:pt idx="141">
                  <c:v>1.6700000762939453</c:v>
                </c:pt>
                <c:pt idx="142">
                  <c:v>1.690000057220459</c:v>
                </c:pt>
                <c:pt idx="143">
                  <c:v>1.7200000286102295</c:v>
                </c:pt>
                <c:pt idx="144">
                  <c:v>1.7400000095367432</c:v>
                </c:pt>
                <c:pt idx="145">
                  <c:v>1.7600002288818359</c:v>
                </c:pt>
                <c:pt idx="146">
                  <c:v>1.7900002002716064</c:v>
                </c:pt>
                <c:pt idx="147">
                  <c:v>1.8100001811981201</c:v>
                </c:pt>
                <c:pt idx="148">
                  <c:v>1.8300001621246338</c:v>
                </c:pt>
                <c:pt idx="149">
                  <c:v>1.8500001430511475</c:v>
                </c:pt>
                <c:pt idx="150">
                  <c:v>1.880000114440918</c:v>
                </c:pt>
                <c:pt idx="151">
                  <c:v>1.9000000953674316</c:v>
                </c:pt>
                <c:pt idx="152">
                  <c:v>1.9200000762939453</c:v>
                </c:pt>
                <c:pt idx="153">
                  <c:v>1.9500000476837158</c:v>
                </c:pt>
                <c:pt idx="154">
                  <c:v>1.9700000286102295</c:v>
                </c:pt>
                <c:pt idx="155">
                  <c:v>1.9900000095367432</c:v>
                </c:pt>
                <c:pt idx="156">
                  <c:v>2.0100002288818359</c:v>
                </c:pt>
                <c:pt idx="157">
                  <c:v>2.0400002002716064</c:v>
                </c:pt>
                <c:pt idx="158">
                  <c:v>2.0600001811981201</c:v>
                </c:pt>
                <c:pt idx="159">
                  <c:v>2.0800001621246338</c:v>
                </c:pt>
                <c:pt idx="160">
                  <c:v>2.1100001335144043</c:v>
                </c:pt>
                <c:pt idx="161">
                  <c:v>2.130000114440918</c:v>
                </c:pt>
                <c:pt idx="162">
                  <c:v>2.1500000953674316</c:v>
                </c:pt>
                <c:pt idx="163">
                  <c:v>2.1800000667572021</c:v>
                </c:pt>
                <c:pt idx="164">
                  <c:v>2.2000000476837158</c:v>
                </c:pt>
                <c:pt idx="165">
                  <c:v>2.2200000286102295</c:v>
                </c:pt>
                <c:pt idx="166">
                  <c:v>2.2400000095367432</c:v>
                </c:pt>
                <c:pt idx="167">
                  <c:v>2.2700002193450928</c:v>
                </c:pt>
                <c:pt idx="168">
                  <c:v>2.2900002002716064</c:v>
                </c:pt>
                <c:pt idx="169">
                  <c:v>2.3100001811981201</c:v>
                </c:pt>
                <c:pt idx="170">
                  <c:v>2.3400001525878906</c:v>
                </c:pt>
                <c:pt idx="171">
                  <c:v>2.3600001335144043</c:v>
                </c:pt>
                <c:pt idx="172">
                  <c:v>2.380000114440918</c:v>
                </c:pt>
                <c:pt idx="173">
                  <c:v>2.4000000953674316</c:v>
                </c:pt>
                <c:pt idx="174">
                  <c:v>2.4300000667572021</c:v>
                </c:pt>
                <c:pt idx="175">
                  <c:v>2.4500000476837158</c:v>
                </c:pt>
                <c:pt idx="176">
                  <c:v>2.4700000286102295</c:v>
                </c:pt>
                <c:pt idx="177">
                  <c:v>2.5</c:v>
                </c:pt>
                <c:pt idx="178">
                  <c:v>2.5200002193450928</c:v>
                </c:pt>
                <c:pt idx="179">
                  <c:v>2.5400002002716064</c:v>
                </c:pt>
                <c:pt idx="180">
                  <c:v>2.570000171661377</c:v>
                </c:pt>
                <c:pt idx="181">
                  <c:v>2.5900001525878906</c:v>
                </c:pt>
                <c:pt idx="182">
                  <c:v>2.6100001335144043</c:v>
                </c:pt>
                <c:pt idx="183">
                  <c:v>2.630000114440918</c:v>
                </c:pt>
                <c:pt idx="184">
                  <c:v>2.6600000858306885</c:v>
                </c:pt>
                <c:pt idx="185">
                  <c:v>2.6800000667572021</c:v>
                </c:pt>
                <c:pt idx="186">
                  <c:v>2.7000000476837158</c:v>
                </c:pt>
                <c:pt idx="187">
                  <c:v>2.7300000190734863</c:v>
                </c:pt>
                <c:pt idx="188">
                  <c:v>2.75</c:v>
                </c:pt>
                <c:pt idx="189">
                  <c:v>2.7700002193450928</c:v>
                </c:pt>
                <c:pt idx="190">
                  <c:v>2.7900002002716064</c:v>
                </c:pt>
                <c:pt idx="191">
                  <c:v>2.820000171661377</c:v>
                </c:pt>
                <c:pt idx="192">
                  <c:v>2.8400001525878906</c:v>
                </c:pt>
                <c:pt idx="193">
                  <c:v>2.8600001335144043</c:v>
                </c:pt>
                <c:pt idx="194">
                  <c:v>2.8900001049041748</c:v>
                </c:pt>
                <c:pt idx="195">
                  <c:v>2.9100000858306885</c:v>
                </c:pt>
                <c:pt idx="196">
                  <c:v>2.9300000667572021</c:v>
                </c:pt>
                <c:pt idx="197">
                  <c:v>2.9600000381469727</c:v>
                </c:pt>
                <c:pt idx="198">
                  <c:v>2.9800000190734863</c:v>
                </c:pt>
                <c:pt idx="199">
                  <c:v>3</c:v>
                </c:pt>
                <c:pt idx="200">
                  <c:v>3.0200002193450928</c:v>
                </c:pt>
                <c:pt idx="201">
                  <c:v>3.0500001907348633</c:v>
                </c:pt>
                <c:pt idx="202">
                  <c:v>3.070000171661377</c:v>
                </c:pt>
                <c:pt idx="203">
                  <c:v>3.0900001525878906</c:v>
                </c:pt>
                <c:pt idx="204">
                  <c:v>3.1200001239776611</c:v>
                </c:pt>
                <c:pt idx="205">
                  <c:v>3.1400001049041748</c:v>
                </c:pt>
                <c:pt idx="206">
                  <c:v>3.1600000858306885</c:v>
                </c:pt>
                <c:pt idx="207">
                  <c:v>3.1800000667572021</c:v>
                </c:pt>
                <c:pt idx="208">
                  <c:v>3.2100000381469727</c:v>
                </c:pt>
                <c:pt idx="209">
                  <c:v>3.2300000190734863</c:v>
                </c:pt>
                <c:pt idx="210">
                  <c:v>3.25</c:v>
                </c:pt>
                <c:pt idx="211">
                  <c:v>3.2800002098083496</c:v>
                </c:pt>
                <c:pt idx="212">
                  <c:v>3.3000001907348633</c:v>
                </c:pt>
                <c:pt idx="213">
                  <c:v>3.320000171661377</c:v>
                </c:pt>
                <c:pt idx="214">
                  <c:v>3.3500001430511475</c:v>
                </c:pt>
                <c:pt idx="215">
                  <c:v>3.3700001239776611</c:v>
                </c:pt>
                <c:pt idx="216">
                  <c:v>3.3900001049041748</c:v>
                </c:pt>
                <c:pt idx="217">
                  <c:v>3.4100000858306885</c:v>
                </c:pt>
                <c:pt idx="218">
                  <c:v>3.440000057220459</c:v>
                </c:pt>
                <c:pt idx="219">
                  <c:v>3.4600000381469727</c:v>
                </c:pt>
                <c:pt idx="220">
                  <c:v>3.4800000190734863</c:v>
                </c:pt>
                <c:pt idx="221">
                  <c:v>3.5</c:v>
                </c:pt>
                <c:pt idx="222">
                  <c:v>3.5300002098083496</c:v>
                </c:pt>
                <c:pt idx="223">
                  <c:v>3.5500001907348633</c:v>
                </c:pt>
                <c:pt idx="224">
                  <c:v>3.570000171661377</c:v>
                </c:pt>
                <c:pt idx="225">
                  <c:v>3.6000001430511475</c:v>
                </c:pt>
                <c:pt idx="226">
                  <c:v>3.6200001239776611</c:v>
                </c:pt>
                <c:pt idx="227">
                  <c:v>3.6400001049041748</c:v>
                </c:pt>
                <c:pt idx="228">
                  <c:v>3.6600000858306885</c:v>
                </c:pt>
                <c:pt idx="229">
                  <c:v>3.690000057220459</c:v>
                </c:pt>
                <c:pt idx="230">
                  <c:v>3.7100000381469727</c:v>
                </c:pt>
                <c:pt idx="231">
                  <c:v>3.7300000190734863</c:v>
                </c:pt>
                <c:pt idx="232">
                  <c:v>3.75</c:v>
                </c:pt>
                <c:pt idx="233">
                  <c:v>3.7800002098083496</c:v>
                </c:pt>
                <c:pt idx="234">
                  <c:v>3.8000001907348633</c:v>
                </c:pt>
                <c:pt idx="235">
                  <c:v>3.820000171661377</c:v>
                </c:pt>
                <c:pt idx="236">
                  <c:v>3.8500001430511475</c:v>
                </c:pt>
                <c:pt idx="237">
                  <c:v>3.8700001239776611</c:v>
                </c:pt>
                <c:pt idx="238">
                  <c:v>3.8900001049041748</c:v>
                </c:pt>
                <c:pt idx="239">
                  <c:v>3.9100000858306885</c:v>
                </c:pt>
                <c:pt idx="240">
                  <c:v>3.940000057220459</c:v>
                </c:pt>
                <c:pt idx="241">
                  <c:v>3.9600000381469727</c:v>
                </c:pt>
                <c:pt idx="242">
                  <c:v>3.9800000190734863</c:v>
                </c:pt>
                <c:pt idx="243">
                  <c:v>4.0100002288818359</c:v>
                </c:pt>
                <c:pt idx="244">
                  <c:v>4.0300002098083496</c:v>
                </c:pt>
                <c:pt idx="245">
                  <c:v>4.0500001907348633</c:v>
                </c:pt>
                <c:pt idx="246">
                  <c:v>4.070000171661377</c:v>
                </c:pt>
                <c:pt idx="247">
                  <c:v>4.1000001430511475</c:v>
                </c:pt>
                <c:pt idx="248">
                  <c:v>4.1200001239776611</c:v>
                </c:pt>
                <c:pt idx="249">
                  <c:v>4.1400001049041748</c:v>
                </c:pt>
                <c:pt idx="250">
                  <c:v>4.1700000762939453</c:v>
                </c:pt>
                <c:pt idx="251">
                  <c:v>4.190000057220459</c:v>
                </c:pt>
                <c:pt idx="252">
                  <c:v>4.2100000381469727</c:v>
                </c:pt>
                <c:pt idx="253">
                  <c:v>4.2400000095367432</c:v>
                </c:pt>
                <c:pt idx="254">
                  <c:v>4.2600002288818359</c:v>
                </c:pt>
                <c:pt idx="255">
                  <c:v>4.2800002098083496</c:v>
                </c:pt>
                <c:pt idx="256">
                  <c:v>4.3000001907348633</c:v>
                </c:pt>
                <c:pt idx="257">
                  <c:v>4.3300001621246338</c:v>
                </c:pt>
                <c:pt idx="258">
                  <c:v>4.3500001430511475</c:v>
                </c:pt>
                <c:pt idx="259">
                  <c:v>4.3700001239776611</c:v>
                </c:pt>
                <c:pt idx="260">
                  <c:v>4.4000000953674316</c:v>
                </c:pt>
                <c:pt idx="261">
                  <c:v>4.4200000762939453</c:v>
                </c:pt>
                <c:pt idx="262">
                  <c:v>4.440000057220459</c:v>
                </c:pt>
                <c:pt idx="263">
                  <c:v>4.4600000381469727</c:v>
                </c:pt>
                <c:pt idx="264">
                  <c:v>4.4900000095367432</c:v>
                </c:pt>
                <c:pt idx="265">
                  <c:v>4.5100002288818359</c:v>
                </c:pt>
                <c:pt idx="266">
                  <c:v>4.5300002098083496</c:v>
                </c:pt>
                <c:pt idx="267">
                  <c:v>4.5600001811981201</c:v>
                </c:pt>
                <c:pt idx="268">
                  <c:v>4.5800001621246338</c:v>
                </c:pt>
                <c:pt idx="269">
                  <c:v>4.6000001430511475</c:v>
                </c:pt>
                <c:pt idx="270">
                  <c:v>4.630000114440918</c:v>
                </c:pt>
                <c:pt idx="271">
                  <c:v>4.6500000953674316</c:v>
                </c:pt>
                <c:pt idx="272">
                  <c:v>4.6700000762939453</c:v>
                </c:pt>
                <c:pt idx="273">
                  <c:v>4.690000057220459</c:v>
                </c:pt>
                <c:pt idx="274">
                  <c:v>4.7200000286102295</c:v>
                </c:pt>
                <c:pt idx="275">
                  <c:v>4.7400000095367432</c:v>
                </c:pt>
                <c:pt idx="276">
                  <c:v>4.7600002288818359</c:v>
                </c:pt>
                <c:pt idx="277">
                  <c:v>4.7900002002716064</c:v>
                </c:pt>
                <c:pt idx="278">
                  <c:v>4.8100001811981201</c:v>
                </c:pt>
                <c:pt idx="279">
                  <c:v>4.8300001621246338</c:v>
                </c:pt>
                <c:pt idx="280">
                  <c:v>4.8500001430511475</c:v>
                </c:pt>
                <c:pt idx="281">
                  <c:v>4.880000114440918</c:v>
                </c:pt>
                <c:pt idx="282">
                  <c:v>4.9000000953674316</c:v>
                </c:pt>
                <c:pt idx="283">
                  <c:v>4.9200000762939453</c:v>
                </c:pt>
                <c:pt idx="284">
                  <c:v>4.9500000476837158</c:v>
                </c:pt>
                <c:pt idx="285">
                  <c:v>4.9700000286102295</c:v>
                </c:pt>
                <c:pt idx="286">
                  <c:v>4.9900000095367432</c:v>
                </c:pt>
                <c:pt idx="287">
                  <c:v>5.0200002193450928</c:v>
                </c:pt>
                <c:pt idx="288">
                  <c:v>5.7300000190734863</c:v>
                </c:pt>
                <c:pt idx="289">
                  <c:v>5.7300000190734863</c:v>
                </c:pt>
                <c:pt idx="290">
                  <c:v>5.7300000190734863</c:v>
                </c:pt>
                <c:pt idx="291">
                  <c:v>5.7300000190734863</c:v>
                </c:pt>
                <c:pt idx="292">
                  <c:v>5.7300000190734863</c:v>
                </c:pt>
                <c:pt idx="293">
                  <c:v>5.7300000190734863</c:v>
                </c:pt>
                <c:pt idx="294">
                  <c:v>5.7300000190734863</c:v>
                </c:pt>
                <c:pt idx="295">
                  <c:v>5.7300000190734863</c:v>
                </c:pt>
                <c:pt idx="296">
                  <c:v>5.7300000190734863</c:v>
                </c:pt>
                <c:pt idx="297">
                  <c:v>5.7300000190734863</c:v>
                </c:pt>
                <c:pt idx="298">
                  <c:v>5.7300000190734863</c:v>
                </c:pt>
                <c:pt idx="299">
                  <c:v>5.7300000190734863</c:v>
                </c:pt>
                <c:pt idx="300">
                  <c:v>5.7300000190734863</c:v>
                </c:pt>
                <c:pt idx="301">
                  <c:v>5.7300000190734863</c:v>
                </c:pt>
                <c:pt idx="302">
                  <c:v>5.7300000190734863</c:v>
                </c:pt>
                <c:pt idx="303">
                  <c:v>5.7300000190734863</c:v>
                </c:pt>
                <c:pt idx="304">
                  <c:v>5.7300000190734863</c:v>
                </c:pt>
                <c:pt idx="305">
                  <c:v>5.7300000190734863</c:v>
                </c:pt>
                <c:pt idx="306">
                  <c:v>5.7300000190734863</c:v>
                </c:pt>
                <c:pt idx="307">
                  <c:v>5.7300000190734863</c:v>
                </c:pt>
                <c:pt idx="308">
                  <c:v>5.7300000190734863</c:v>
                </c:pt>
                <c:pt idx="309">
                  <c:v>5.7300000190734863</c:v>
                </c:pt>
                <c:pt idx="310">
                  <c:v>5.7300000190734863</c:v>
                </c:pt>
                <c:pt idx="311">
                  <c:v>5.7300000190734863</c:v>
                </c:pt>
                <c:pt idx="312">
                  <c:v>5.7300000190734863</c:v>
                </c:pt>
                <c:pt idx="313">
                  <c:v>5.7400000095367432</c:v>
                </c:pt>
                <c:pt idx="314">
                  <c:v>5.7400000095367432</c:v>
                </c:pt>
                <c:pt idx="315">
                  <c:v>5.7400000095367432</c:v>
                </c:pt>
                <c:pt idx="316">
                  <c:v>5.7400000095367432</c:v>
                </c:pt>
                <c:pt idx="317">
                  <c:v>5.7400000095367432</c:v>
                </c:pt>
                <c:pt idx="318">
                  <c:v>5.7400000095367432</c:v>
                </c:pt>
                <c:pt idx="319">
                  <c:v>5.75</c:v>
                </c:pt>
                <c:pt idx="320">
                  <c:v>5.7700002193450928</c:v>
                </c:pt>
                <c:pt idx="321">
                  <c:v>5.7900002002716064</c:v>
                </c:pt>
                <c:pt idx="322">
                  <c:v>5.8100001811981201</c:v>
                </c:pt>
                <c:pt idx="323">
                  <c:v>5.8400001525878906</c:v>
                </c:pt>
                <c:pt idx="324">
                  <c:v>5.8600001335144043</c:v>
                </c:pt>
                <c:pt idx="325">
                  <c:v>5.880000114440918</c:v>
                </c:pt>
                <c:pt idx="326">
                  <c:v>5.9000000953674316</c:v>
                </c:pt>
                <c:pt idx="327">
                  <c:v>5.9300000667572021</c:v>
                </c:pt>
                <c:pt idx="328">
                  <c:v>5.9500000476837158</c:v>
                </c:pt>
                <c:pt idx="329">
                  <c:v>5.9700000286102295</c:v>
                </c:pt>
                <c:pt idx="330">
                  <c:v>6</c:v>
                </c:pt>
                <c:pt idx="331">
                  <c:v>6.0200002193450928</c:v>
                </c:pt>
                <c:pt idx="332">
                  <c:v>6.0400002002716064</c:v>
                </c:pt>
                <c:pt idx="333">
                  <c:v>6.070000171661377</c:v>
                </c:pt>
                <c:pt idx="334">
                  <c:v>6.0900001525878906</c:v>
                </c:pt>
                <c:pt idx="335">
                  <c:v>6.1100001335144043</c:v>
                </c:pt>
                <c:pt idx="336">
                  <c:v>6.130000114440918</c:v>
                </c:pt>
                <c:pt idx="337">
                  <c:v>6.1600000858306885</c:v>
                </c:pt>
                <c:pt idx="338">
                  <c:v>6.1800000667572021</c:v>
                </c:pt>
                <c:pt idx="339">
                  <c:v>6.2000000476837158</c:v>
                </c:pt>
                <c:pt idx="340">
                  <c:v>6.2300000190734863</c:v>
                </c:pt>
                <c:pt idx="341">
                  <c:v>6.25</c:v>
                </c:pt>
                <c:pt idx="342">
                  <c:v>6.2700002193450928</c:v>
                </c:pt>
                <c:pt idx="343">
                  <c:v>6.2900002002716064</c:v>
                </c:pt>
                <c:pt idx="344">
                  <c:v>6.320000171661377</c:v>
                </c:pt>
                <c:pt idx="345">
                  <c:v>6.3400001525878906</c:v>
                </c:pt>
                <c:pt idx="346">
                  <c:v>6.3600001335144043</c:v>
                </c:pt>
                <c:pt idx="347">
                  <c:v>6.3900001049041748</c:v>
                </c:pt>
                <c:pt idx="348">
                  <c:v>6.4100000858306885</c:v>
                </c:pt>
                <c:pt idx="349">
                  <c:v>6.4300000667572021</c:v>
                </c:pt>
                <c:pt idx="350">
                  <c:v>6.4600000381469727</c:v>
                </c:pt>
                <c:pt idx="351">
                  <c:v>6.4800000190734863</c:v>
                </c:pt>
                <c:pt idx="352">
                  <c:v>6.5</c:v>
                </c:pt>
                <c:pt idx="353">
                  <c:v>6.5200002193450928</c:v>
                </c:pt>
                <c:pt idx="354">
                  <c:v>6.5500001907348633</c:v>
                </c:pt>
                <c:pt idx="355">
                  <c:v>6.570000171661377</c:v>
                </c:pt>
                <c:pt idx="356">
                  <c:v>6.5900001525878906</c:v>
                </c:pt>
                <c:pt idx="357">
                  <c:v>6.6200001239776611</c:v>
                </c:pt>
                <c:pt idx="358">
                  <c:v>6.6400001049041748</c:v>
                </c:pt>
                <c:pt idx="359">
                  <c:v>6.6600000858306885</c:v>
                </c:pt>
                <c:pt idx="360">
                  <c:v>6.6800000667572021</c:v>
                </c:pt>
                <c:pt idx="361">
                  <c:v>6.7100000381469727</c:v>
                </c:pt>
                <c:pt idx="362">
                  <c:v>6.7300000190734863</c:v>
                </c:pt>
                <c:pt idx="363">
                  <c:v>6.75</c:v>
                </c:pt>
                <c:pt idx="364">
                  <c:v>6.7800002098083496</c:v>
                </c:pt>
                <c:pt idx="365">
                  <c:v>6.8000001907348633</c:v>
                </c:pt>
                <c:pt idx="366">
                  <c:v>6.820000171661377</c:v>
                </c:pt>
                <c:pt idx="367">
                  <c:v>6.8500001430511475</c:v>
                </c:pt>
                <c:pt idx="368">
                  <c:v>6.8700001239776611</c:v>
                </c:pt>
                <c:pt idx="369">
                  <c:v>6.8900001049041748</c:v>
                </c:pt>
                <c:pt idx="370">
                  <c:v>6.9100000858306885</c:v>
                </c:pt>
                <c:pt idx="371">
                  <c:v>6.940000057220459</c:v>
                </c:pt>
                <c:pt idx="372">
                  <c:v>6.9600000381469727</c:v>
                </c:pt>
                <c:pt idx="373">
                  <c:v>6.9800000190734863</c:v>
                </c:pt>
                <c:pt idx="374">
                  <c:v>7.0100002288818359</c:v>
                </c:pt>
                <c:pt idx="375">
                  <c:v>7.0300002098083496</c:v>
                </c:pt>
                <c:pt idx="376">
                  <c:v>7.0500001907348633</c:v>
                </c:pt>
                <c:pt idx="377">
                  <c:v>7.0800001621246338</c:v>
                </c:pt>
                <c:pt idx="378">
                  <c:v>7.1000001430511475</c:v>
                </c:pt>
                <c:pt idx="379">
                  <c:v>7.1200001239776611</c:v>
                </c:pt>
                <c:pt idx="380">
                  <c:v>7.1400001049041748</c:v>
                </c:pt>
                <c:pt idx="381">
                  <c:v>7.1700000762939453</c:v>
                </c:pt>
                <c:pt idx="382">
                  <c:v>7.190000057220459</c:v>
                </c:pt>
                <c:pt idx="383">
                  <c:v>7.2100000381469727</c:v>
                </c:pt>
                <c:pt idx="384">
                  <c:v>7.2400000095367432</c:v>
                </c:pt>
                <c:pt idx="385">
                  <c:v>7.2600002288818359</c:v>
                </c:pt>
                <c:pt idx="386">
                  <c:v>7.2800002098083496</c:v>
                </c:pt>
                <c:pt idx="387">
                  <c:v>7.3000001907348633</c:v>
                </c:pt>
                <c:pt idx="388">
                  <c:v>7.3300001621246338</c:v>
                </c:pt>
                <c:pt idx="389">
                  <c:v>7.3500001430511475</c:v>
                </c:pt>
                <c:pt idx="390">
                  <c:v>7.3700001239776611</c:v>
                </c:pt>
                <c:pt idx="391">
                  <c:v>7.4000000953674316</c:v>
                </c:pt>
                <c:pt idx="392">
                  <c:v>7.4200000762939453</c:v>
                </c:pt>
                <c:pt idx="393">
                  <c:v>7.440000057220459</c:v>
                </c:pt>
                <c:pt idx="394">
                  <c:v>7.4700000286102295</c:v>
                </c:pt>
                <c:pt idx="395">
                  <c:v>7.4900000095367432</c:v>
                </c:pt>
                <c:pt idx="396">
                  <c:v>7.5100002288818359</c:v>
                </c:pt>
                <c:pt idx="397">
                  <c:v>7.5300002098083496</c:v>
                </c:pt>
                <c:pt idx="398">
                  <c:v>7.5600001811981201</c:v>
                </c:pt>
                <c:pt idx="399">
                  <c:v>7.5800001621246338</c:v>
                </c:pt>
                <c:pt idx="400">
                  <c:v>7.6000001430511475</c:v>
                </c:pt>
                <c:pt idx="401">
                  <c:v>7.630000114440918</c:v>
                </c:pt>
                <c:pt idx="402">
                  <c:v>7.6500000953674316</c:v>
                </c:pt>
                <c:pt idx="403">
                  <c:v>7.6700000762939453</c:v>
                </c:pt>
                <c:pt idx="404">
                  <c:v>7.690000057220459</c:v>
                </c:pt>
                <c:pt idx="405">
                  <c:v>7.7200000286102295</c:v>
                </c:pt>
                <c:pt idx="406">
                  <c:v>7.7400000095367432</c:v>
                </c:pt>
                <c:pt idx="407">
                  <c:v>7.7600002288818359</c:v>
                </c:pt>
                <c:pt idx="408">
                  <c:v>7.7800002098083496</c:v>
                </c:pt>
                <c:pt idx="409">
                  <c:v>7.8100001811981201</c:v>
                </c:pt>
                <c:pt idx="410">
                  <c:v>7.8300001621246338</c:v>
                </c:pt>
                <c:pt idx="411">
                  <c:v>7.8500001430511475</c:v>
                </c:pt>
                <c:pt idx="412">
                  <c:v>7.8700001239776611</c:v>
                </c:pt>
                <c:pt idx="413">
                  <c:v>7.9000000953674316</c:v>
                </c:pt>
                <c:pt idx="414">
                  <c:v>7.9200000762939453</c:v>
                </c:pt>
                <c:pt idx="415">
                  <c:v>7.940000057220459</c:v>
                </c:pt>
                <c:pt idx="416">
                  <c:v>7.9700000286102295</c:v>
                </c:pt>
                <c:pt idx="417">
                  <c:v>7.9900000095367432</c:v>
                </c:pt>
                <c:pt idx="418">
                  <c:v>8.0100002288818359</c:v>
                </c:pt>
                <c:pt idx="419">
                  <c:v>8.0300002098083496</c:v>
                </c:pt>
                <c:pt idx="420">
                  <c:v>8.0600001811981201</c:v>
                </c:pt>
                <c:pt idx="421">
                  <c:v>8.0800001621246338</c:v>
                </c:pt>
                <c:pt idx="422">
                  <c:v>8.1000001430511475</c:v>
                </c:pt>
                <c:pt idx="423">
                  <c:v>8.130000114440918</c:v>
                </c:pt>
                <c:pt idx="424">
                  <c:v>8.1500000953674316</c:v>
                </c:pt>
                <c:pt idx="425">
                  <c:v>8.1700000762939453</c:v>
                </c:pt>
                <c:pt idx="426">
                  <c:v>8.190000057220459</c:v>
                </c:pt>
                <c:pt idx="427">
                  <c:v>8.2200000286102295</c:v>
                </c:pt>
                <c:pt idx="428">
                  <c:v>8.2400000095367432</c:v>
                </c:pt>
                <c:pt idx="429">
                  <c:v>8.2600002288818359</c:v>
                </c:pt>
                <c:pt idx="430">
                  <c:v>8.2900002002716064</c:v>
                </c:pt>
                <c:pt idx="431">
                  <c:v>8.3100001811981201</c:v>
                </c:pt>
                <c:pt idx="432">
                  <c:v>8.3300001621246338</c:v>
                </c:pt>
                <c:pt idx="433">
                  <c:v>8.3500001430511475</c:v>
                </c:pt>
                <c:pt idx="434">
                  <c:v>8.380000114440918</c:v>
                </c:pt>
                <c:pt idx="435">
                  <c:v>8.4000000953674316</c:v>
                </c:pt>
                <c:pt idx="436">
                  <c:v>8.4200000762939453</c:v>
                </c:pt>
                <c:pt idx="437">
                  <c:v>8.4500000476837158</c:v>
                </c:pt>
                <c:pt idx="438">
                  <c:v>8.4700000286102295</c:v>
                </c:pt>
                <c:pt idx="439">
                  <c:v>8.4900000095367432</c:v>
                </c:pt>
                <c:pt idx="440">
                  <c:v>8.5200002193450928</c:v>
                </c:pt>
                <c:pt idx="441">
                  <c:v>8.5400002002716064</c:v>
                </c:pt>
                <c:pt idx="442">
                  <c:v>8.5600001811981201</c:v>
                </c:pt>
                <c:pt idx="443">
                  <c:v>8.5800001621246338</c:v>
                </c:pt>
                <c:pt idx="444">
                  <c:v>8.6100001335144043</c:v>
                </c:pt>
                <c:pt idx="445">
                  <c:v>8.630000114440918</c:v>
                </c:pt>
                <c:pt idx="446">
                  <c:v>8.6500000953674316</c:v>
                </c:pt>
                <c:pt idx="447">
                  <c:v>8.6800000667572021</c:v>
                </c:pt>
                <c:pt idx="448">
                  <c:v>8.7000000476837158</c:v>
                </c:pt>
                <c:pt idx="449">
                  <c:v>8.7200000286102295</c:v>
                </c:pt>
                <c:pt idx="450">
                  <c:v>8.7400000095367432</c:v>
                </c:pt>
                <c:pt idx="451">
                  <c:v>8.7700002193450928</c:v>
                </c:pt>
                <c:pt idx="452">
                  <c:v>8.7900002002716064</c:v>
                </c:pt>
                <c:pt idx="453">
                  <c:v>8.8100001811981201</c:v>
                </c:pt>
                <c:pt idx="454">
                  <c:v>8.8400001525878906</c:v>
                </c:pt>
                <c:pt idx="455">
                  <c:v>8.8600001335144043</c:v>
                </c:pt>
                <c:pt idx="456">
                  <c:v>8.880000114440918</c:v>
                </c:pt>
                <c:pt idx="457">
                  <c:v>8.9100000858306885</c:v>
                </c:pt>
                <c:pt idx="458">
                  <c:v>8.9300000667572021</c:v>
                </c:pt>
                <c:pt idx="459">
                  <c:v>8.9500000476837158</c:v>
                </c:pt>
                <c:pt idx="460">
                  <c:v>8.9700000286102295</c:v>
                </c:pt>
                <c:pt idx="461">
                  <c:v>9</c:v>
                </c:pt>
                <c:pt idx="462">
                  <c:v>9.0200002193450928</c:v>
                </c:pt>
                <c:pt idx="463">
                  <c:v>9.0400002002716064</c:v>
                </c:pt>
                <c:pt idx="464">
                  <c:v>9.070000171661377</c:v>
                </c:pt>
                <c:pt idx="465">
                  <c:v>9.0900001525878906</c:v>
                </c:pt>
                <c:pt idx="466">
                  <c:v>9.1100001335144043</c:v>
                </c:pt>
                <c:pt idx="467">
                  <c:v>9.130000114440918</c:v>
                </c:pt>
                <c:pt idx="468">
                  <c:v>9.1600000858306885</c:v>
                </c:pt>
                <c:pt idx="469">
                  <c:v>9.1800000667572021</c:v>
                </c:pt>
                <c:pt idx="470">
                  <c:v>9.2000000476837158</c:v>
                </c:pt>
                <c:pt idx="471">
                  <c:v>9.2300000190734863</c:v>
                </c:pt>
                <c:pt idx="472">
                  <c:v>9.25</c:v>
                </c:pt>
                <c:pt idx="473">
                  <c:v>9.2700002193450928</c:v>
                </c:pt>
                <c:pt idx="474">
                  <c:v>9.3000001907348633</c:v>
                </c:pt>
                <c:pt idx="475">
                  <c:v>9.320000171661377</c:v>
                </c:pt>
                <c:pt idx="476">
                  <c:v>9.3400001525878906</c:v>
                </c:pt>
                <c:pt idx="477">
                  <c:v>9.3600001335144043</c:v>
                </c:pt>
                <c:pt idx="478">
                  <c:v>9.3900001049041748</c:v>
                </c:pt>
                <c:pt idx="479">
                  <c:v>9.4100000858306885</c:v>
                </c:pt>
                <c:pt idx="480">
                  <c:v>9.4300000667572021</c:v>
                </c:pt>
                <c:pt idx="481">
                  <c:v>9.4600000381469727</c:v>
                </c:pt>
                <c:pt idx="482">
                  <c:v>9.4800000190734863</c:v>
                </c:pt>
                <c:pt idx="483">
                  <c:v>9.5</c:v>
                </c:pt>
                <c:pt idx="484">
                  <c:v>9.5200002193450928</c:v>
                </c:pt>
                <c:pt idx="485">
                  <c:v>9.5500001907348633</c:v>
                </c:pt>
                <c:pt idx="486">
                  <c:v>9.570000171661377</c:v>
                </c:pt>
                <c:pt idx="487">
                  <c:v>9.5900001525878906</c:v>
                </c:pt>
                <c:pt idx="488">
                  <c:v>9.6200001239776611</c:v>
                </c:pt>
                <c:pt idx="489">
                  <c:v>9.6400001049041748</c:v>
                </c:pt>
                <c:pt idx="490">
                  <c:v>9.6600000858306885</c:v>
                </c:pt>
                <c:pt idx="491">
                  <c:v>9.6800000667572021</c:v>
                </c:pt>
                <c:pt idx="492">
                  <c:v>9.7100000381469727</c:v>
                </c:pt>
                <c:pt idx="493">
                  <c:v>9.7300000190734863</c:v>
                </c:pt>
                <c:pt idx="494">
                  <c:v>9.75</c:v>
                </c:pt>
                <c:pt idx="495">
                  <c:v>9.7800002098083496</c:v>
                </c:pt>
                <c:pt idx="496">
                  <c:v>9.8000001907348633</c:v>
                </c:pt>
                <c:pt idx="497">
                  <c:v>9.820000171661377</c:v>
                </c:pt>
                <c:pt idx="498">
                  <c:v>9.8400001525878906</c:v>
                </c:pt>
                <c:pt idx="499">
                  <c:v>9.8700001239776611</c:v>
                </c:pt>
                <c:pt idx="500">
                  <c:v>9.8900001049041748</c:v>
                </c:pt>
                <c:pt idx="501">
                  <c:v>9.9100000858306885</c:v>
                </c:pt>
                <c:pt idx="502">
                  <c:v>9.9300000667572021</c:v>
                </c:pt>
                <c:pt idx="503">
                  <c:v>9.9600000381469727</c:v>
                </c:pt>
                <c:pt idx="504">
                  <c:v>9.9800000190734863</c:v>
                </c:pt>
                <c:pt idx="505">
                  <c:v>10</c:v>
                </c:pt>
                <c:pt idx="506">
                  <c:v>10.03000020980835</c:v>
                </c:pt>
                <c:pt idx="507">
                  <c:v>10.050000190734863</c:v>
                </c:pt>
                <c:pt idx="508">
                  <c:v>10.070000171661377</c:v>
                </c:pt>
                <c:pt idx="509">
                  <c:v>10.090000152587891</c:v>
                </c:pt>
                <c:pt idx="510">
                  <c:v>10.120000123977661</c:v>
                </c:pt>
                <c:pt idx="511">
                  <c:v>10.140000104904175</c:v>
                </c:pt>
                <c:pt idx="512">
                  <c:v>10.160000085830688</c:v>
                </c:pt>
                <c:pt idx="513">
                  <c:v>10.190000057220459</c:v>
                </c:pt>
                <c:pt idx="514">
                  <c:v>10.210000038146973</c:v>
                </c:pt>
                <c:pt idx="515">
                  <c:v>10.230000019073486</c:v>
                </c:pt>
                <c:pt idx="516">
                  <c:v>10.25</c:v>
                </c:pt>
                <c:pt idx="517">
                  <c:v>10.28000020980835</c:v>
                </c:pt>
                <c:pt idx="518">
                  <c:v>10.300000190734863</c:v>
                </c:pt>
                <c:pt idx="519">
                  <c:v>10.320000171661377</c:v>
                </c:pt>
                <c:pt idx="520">
                  <c:v>10.350000143051147</c:v>
                </c:pt>
                <c:pt idx="521">
                  <c:v>10.370000123977661</c:v>
                </c:pt>
                <c:pt idx="522">
                  <c:v>10.390000104904175</c:v>
                </c:pt>
                <c:pt idx="523">
                  <c:v>10.410000085830688</c:v>
                </c:pt>
                <c:pt idx="524">
                  <c:v>10.440000057220459</c:v>
                </c:pt>
                <c:pt idx="525">
                  <c:v>10.460000038146973</c:v>
                </c:pt>
                <c:pt idx="526">
                  <c:v>10.480000019073486</c:v>
                </c:pt>
                <c:pt idx="527">
                  <c:v>10.510000228881836</c:v>
                </c:pt>
                <c:pt idx="528">
                  <c:v>10.53000020980835</c:v>
                </c:pt>
                <c:pt idx="529">
                  <c:v>10.550000190734863</c:v>
                </c:pt>
                <c:pt idx="530">
                  <c:v>10.580000162124634</c:v>
                </c:pt>
                <c:pt idx="531">
                  <c:v>10.600000143051147</c:v>
                </c:pt>
                <c:pt idx="532">
                  <c:v>10.620000123977661</c:v>
                </c:pt>
                <c:pt idx="533">
                  <c:v>10.640000104904175</c:v>
                </c:pt>
                <c:pt idx="534">
                  <c:v>10.670000076293945</c:v>
                </c:pt>
                <c:pt idx="535">
                  <c:v>10.690000057220459</c:v>
                </c:pt>
                <c:pt idx="536">
                  <c:v>10.710000038146973</c:v>
                </c:pt>
                <c:pt idx="537">
                  <c:v>10.740000009536743</c:v>
                </c:pt>
                <c:pt idx="538">
                  <c:v>12.320000171661377</c:v>
                </c:pt>
                <c:pt idx="539">
                  <c:v>12.320000171661377</c:v>
                </c:pt>
                <c:pt idx="540">
                  <c:v>12.320000171661377</c:v>
                </c:pt>
                <c:pt idx="541">
                  <c:v>12.320000171661377</c:v>
                </c:pt>
                <c:pt idx="542">
                  <c:v>12.320000171661377</c:v>
                </c:pt>
                <c:pt idx="543">
                  <c:v>12.320000171661377</c:v>
                </c:pt>
                <c:pt idx="544">
                  <c:v>12.320000171661377</c:v>
                </c:pt>
                <c:pt idx="545">
                  <c:v>12.320000171661377</c:v>
                </c:pt>
                <c:pt idx="546">
                  <c:v>12.320000171661377</c:v>
                </c:pt>
                <c:pt idx="547">
                  <c:v>12.320000171661377</c:v>
                </c:pt>
                <c:pt idx="548">
                  <c:v>12.320000171661377</c:v>
                </c:pt>
                <c:pt idx="549">
                  <c:v>12.320000171661377</c:v>
                </c:pt>
                <c:pt idx="550">
                  <c:v>12.320000171661377</c:v>
                </c:pt>
                <c:pt idx="551">
                  <c:v>12.320000171661377</c:v>
                </c:pt>
                <c:pt idx="552">
                  <c:v>12.320000171661377</c:v>
                </c:pt>
                <c:pt idx="553">
                  <c:v>12.330000162124634</c:v>
                </c:pt>
                <c:pt idx="554">
                  <c:v>12.330000162124634</c:v>
                </c:pt>
                <c:pt idx="555">
                  <c:v>12.330000162124634</c:v>
                </c:pt>
                <c:pt idx="556">
                  <c:v>12.330000162124634</c:v>
                </c:pt>
                <c:pt idx="557">
                  <c:v>12.330000162124634</c:v>
                </c:pt>
                <c:pt idx="558">
                  <c:v>12.330000162124634</c:v>
                </c:pt>
                <c:pt idx="559">
                  <c:v>12.330000162124634</c:v>
                </c:pt>
                <c:pt idx="560">
                  <c:v>12.330000162124634</c:v>
                </c:pt>
                <c:pt idx="561">
                  <c:v>12.330000162124634</c:v>
                </c:pt>
                <c:pt idx="562">
                  <c:v>12.330000162124634</c:v>
                </c:pt>
                <c:pt idx="563">
                  <c:v>12.330000162124634</c:v>
                </c:pt>
                <c:pt idx="564">
                  <c:v>12.330000162124634</c:v>
                </c:pt>
                <c:pt idx="565">
                  <c:v>12.330000162124634</c:v>
                </c:pt>
                <c:pt idx="566">
                  <c:v>12.330000162124634</c:v>
                </c:pt>
                <c:pt idx="567">
                  <c:v>12.330000162124634</c:v>
                </c:pt>
                <c:pt idx="568">
                  <c:v>12.330000162124634</c:v>
                </c:pt>
                <c:pt idx="569">
                  <c:v>12.330000162124634</c:v>
                </c:pt>
                <c:pt idx="570">
                  <c:v>12.330000162124634</c:v>
                </c:pt>
                <c:pt idx="571">
                  <c:v>12.330000162124634</c:v>
                </c:pt>
                <c:pt idx="572">
                  <c:v>12.330000162124634</c:v>
                </c:pt>
                <c:pt idx="573">
                  <c:v>12.330000162124634</c:v>
                </c:pt>
                <c:pt idx="574">
                  <c:v>12.330000162124634</c:v>
                </c:pt>
                <c:pt idx="575">
                  <c:v>12.330000162124634</c:v>
                </c:pt>
                <c:pt idx="576">
                  <c:v>12.330000162124634</c:v>
                </c:pt>
                <c:pt idx="577">
                  <c:v>12.330000162124634</c:v>
                </c:pt>
                <c:pt idx="578">
                  <c:v>12.330000162124634</c:v>
                </c:pt>
                <c:pt idx="579">
                  <c:v>12.330000162124634</c:v>
                </c:pt>
                <c:pt idx="580">
                  <c:v>12.330000162124634</c:v>
                </c:pt>
                <c:pt idx="581">
                  <c:v>12.330000162124634</c:v>
                </c:pt>
                <c:pt idx="582">
                  <c:v>12.330000162124634</c:v>
                </c:pt>
                <c:pt idx="583">
                  <c:v>12.330000162124634</c:v>
                </c:pt>
                <c:pt idx="584">
                  <c:v>12.330000162124634</c:v>
                </c:pt>
                <c:pt idx="585">
                  <c:v>12.330000162124634</c:v>
                </c:pt>
                <c:pt idx="586">
                  <c:v>12.330000162124634</c:v>
                </c:pt>
                <c:pt idx="587">
                  <c:v>12.330000162124634</c:v>
                </c:pt>
                <c:pt idx="588">
                  <c:v>12.330000162124634</c:v>
                </c:pt>
                <c:pt idx="589">
                  <c:v>12.330000162124634</c:v>
                </c:pt>
                <c:pt idx="590">
                  <c:v>12.330000162124634</c:v>
                </c:pt>
                <c:pt idx="591">
                  <c:v>12.330000162124634</c:v>
                </c:pt>
                <c:pt idx="592">
                  <c:v>12.330000162124634</c:v>
                </c:pt>
                <c:pt idx="593">
                  <c:v>12.330000162124634</c:v>
                </c:pt>
                <c:pt idx="594">
                  <c:v>12.330000162124634</c:v>
                </c:pt>
                <c:pt idx="595">
                  <c:v>12.330000162124634</c:v>
                </c:pt>
                <c:pt idx="596">
                  <c:v>12.330000162124634</c:v>
                </c:pt>
                <c:pt idx="597">
                  <c:v>12.330000162124634</c:v>
                </c:pt>
                <c:pt idx="598">
                  <c:v>12.330000162124634</c:v>
                </c:pt>
                <c:pt idx="599">
                  <c:v>12.330000162124634</c:v>
                </c:pt>
                <c:pt idx="600">
                  <c:v>12.330000162124634</c:v>
                </c:pt>
                <c:pt idx="601">
                  <c:v>12.330000162124634</c:v>
                </c:pt>
                <c:pt idx="602">
                  <c:v>12.330000162124634</c:v>
                </c:pt>
                <c:pt idx="603">
                  <c:v>12.330000162124634</c:v>
                </c:pt>
                <c:pt idx="604">
                  <c:v>12.330000162124634</c:v>
                </c:pt>
                <c:pt idx="605">
                  <c:v>12.330000162124634</c:v>
                </c:pt>
                <c:pt idx="606">
                  <c:v>12.330000162124634</c:v>
                </c:pt>
                <c:pt idx="607">
                  <c:v>12.340000152587891</c:v>
                </c:pt>
                <c:pt idx="608">
                  <c:v>12.360000133514404</c:v>
                </c:pt>
                <c:pt idx="609">
                  <c:v>12.380000114440918</c:v>
                </c:pt>
                <c:pt idx="610">
                  <c:v>12.410000085830688</c:v>
                </c:pt>
                <c:pt idx="611">
                  <c:v>12.430000066757202</c:v>
                </c:pt>
                <c:pt idx="612">
                  <c:v>12.450000047683716</c:v>
                </c:pt>
                <c:pt idx="613">
                  <c:v>12.470000028610229</c:v>
                </c:pt>
                <c:pt idx="614">
                  <c:v>12.5</c:v>
                </c:pt>
                <c:pt idx="615">
                  <c:v>12.520000219345093</c:v>
                </c:pt>
                <c:pt idx="616">
                  <c:v>12.540000200271606</c:v>
                </c:pt>
                <c:pt idx="617">
                  <c:v>12.570000171661377</c:v>
                </c:pt>
                <c:pt idx="618">
                  <c:v>12.590000152587891</c:v>
                </c:pt>
                <c:pt idx="619">
                  <c:v>12.610000133514404</c:v>
                </c:pt>
                <c:pt idx="620">
                  <c:v>12.630000114440918</c:v>
                </c:pt>
                <c:pt idx="621">
                  <c:v>12.660000085830688</c:v>
                </c:pt>
                <c:pt idx="622">
                  <c:v>12.680000066757202</c:v>
                </c:pt>
                <c:pt idx="623">
                  <c:v>12.700000047683716</c:v>
                </c:pt>
                <c:pt idx="624">
                  <c:v>12.730000019073486</c:v>
                </c:pt>
                <c:pt idx="625">
                  <c:v>12.75</c:v>
                </c:pt>
                <c:pt idx="626">
                  <c:v>12.770000219345093</c:v>
                </c:pt>
                <c:pt idx="627">
                  <c:v>12.800000190734863</c:v>
                </c:pt>
                <c:pt idx="628">
                  <c:v>12.820000171661377</c:v>
                </c:pt>
                <c:pt idx="629">
                  <c:v>12.840000152587891</c:v>
                </c:pt>
                <c:pt idx="630">
                  <c:v>12.860000133514404</c:v>
                </c:pt>
                <c:pt idx="631">
                  <c:v>12.890000104904175</c:v>
                </c:pt>
                <c:pt idx="632">
                  <c:v>12.910000085830688</c:v>
                </c:pt>
                <c:pt idx="633">
                  <c:v>12.930000066757202</c:v>
                </c:pt>
                <c:pt idx="634">
                  <c:v>12.960000038146973</c:v>
                </c:pt>
                <c:pt idx="635">
                  <c:v>12.980000019073486</c:v>
                </c:pt>
                <c:pt idx="636">
                  <c:v>13</c:v>
                </c:pt>
                <c:pt idx="637">
                  <c:v>13.020000219345093</c:v>
                </c:pt>
                <c:pt idx="638">
                  <c:v>13.050000190734863</c:v>
                </c:pt>
                <c:pt idx="639">
                  <c:v>13.070000171661377</c:v>
                </c:pt>
                <c:pt idx="640">
                  <c:v>13.090000152587891</c:v>
                </c:pt>
                <c:pt idx="641">
                  <c:v>13.120000123977661</c:v>
                </c:pt>
                <c:pt idx="642">
                  <c:v>13.140000104904175</c:v>
                </c:pt>
                <c:pt idx="643">
                  <c:v>13.160000085830688</c:v>
                </c:pt>
                <c:pt idx="644">
                  <c:v>13.190000057220459</c:v>
                </c:pt>
                <c:pt idx="645">
                  <c:v>13.210000038146973</c:v>
                </c:pt>
                <c:pt idx="646">
                  <c:v>13.230000019073486</c:v>
                </c:pt>
                <c:pt idx="647">
                  <c:v>13.25</c:v>
                </c:pt>
                <c:pt idx="648">
                  <c:v>13.28000020980835</c:v>
                </c:pt>
                <c:pt idx="649">
                  <c:v>13.300000190734863</c:v>
                </c:pt>
                <c:pt idx="650">
                  <c:v>13.320000171661377</c:v>
                </c:pt>
                <c:pt idx="651">
                  <c:v>13.350000143051147</c:v>
                </c:pt>
                <c:pt idx="652">
                  <c:v>13.370000123977661</c:v>
                </c:pt>
                <c:pt idx="653">
                  <c:v>13.390000104904175</c:v>
                </c:pt>
                <c:pt idx="654">
                  <c:v>13.410000085830688</c:v>
                </c:pt>
                <c:pt idx="655">
                  <c:v>13.440000057220459</c:v>
                </c:pt>
                <c:pt idx="656">
                  <c:v>13.460000038146973</c:v>
                </c:pt>
                <c:pt idx="657">
                  <c:v>13.480000019073486</c:v>
                </c:pt>
                <c:pt idx="658">
                  <c:v>13.510000228881836</c:v>
                </c:pt>
                <c:pt idx="659">
                  <c:v>13.53000020980835</c:v>
                </c:pt>
                <c:pt idx="660">
                  <c:v>13.550000190734863</c:v>
                </c:pt>
                <c:pt idx="661">
                  <c:v>13.580000162124634</c:v>
                </c:pt>
                <c:pt idx="662">
                  <c:v>13.600000143051147</c:v>
                </c:pt>
                <c:pt idx="663">
                  <c:v>13.620000123977661</c:v>
                </c:pt>
                <c:pt idx="664">
                  <c:v>13.640000104904175</c:v>
                </c:pt>
                <c:pt idx="665">
                  <c:v>13.670000076293945</c:v>
                </c:pt>
                <c:pt idx="666">
                  <c:v>13.690000057220459</c:v>
                </c:pt>
                <c:pt idx="667">
                  <c:v>13.710000038146973</c:v>
                </c:pt>
                <c:pt idx="668">
                  <c:v>13.740000009536743</c:v>
                </c:pt>
                <c:pt idx="669">
                  <c:v>13.760000228881836</c:v>
                </c:pt>
                <c:pt idx="670">
                  <c:v>13.78000020980835</c:v>
                </c:pt>
                <c:pt idx="671">
                  <c:v>13.800000190734863</c:v>
                </c:pt>
                <c:pt idx="672">
                  <c:v>13.830000162124634</c:v>
                </c:pt>
                <c:pt idx="673">
                  <c:v>13.850000143051147</c:v>
                </c:pt>
                <c:pt idx="674">
                  <c:v>13.870000123977661</c:v>
                </c:pt>
                <c:pt idx="675">
                  <c:v>13.900000095367432</c:v>
                </c:pt>
                <c:pt idx="676">
                  <c:v>13.920000076293945</c:v>
                </c:pt>
                <c:pt idx="677">
                  <c:v>13.940000057220459</c:v>
                </c:pt>
                <c:pt idx="678">
                  <c:v>13.960000038146973</c:v>
                </c:pt>
                <c:pt idx="679">
                  <c:v>13.990000009536743</c:v>
                </c:pt>
                <c:pt idx="680">
                  <c:v>14.010000228881836</c:v>
                </c:pt>
                <c:pt idx="681">
                  <c:v>14.03000020980835</c:v>
                </c:pt>
                <c:pt idx="682">
                  <c:v>14.050000190734863</c:v>
                </c:pt>
                <c:pt idx="683">
                  <c:v>14.080000162124634</c:v>
                </c:pt>
                <c:pt idx="684">
                  <c:v>14.100000143051147</c:v>
                </c:pt>
                <c:pt idx="685">
                  <c:v>14.120000123977661</c:v>
                </c:pt>
                <c:pt idx="686">
                  <c:v>14.140000104904175</c:v>
                </c:pt>
                <c:pt idx="687">
                  <c:v>14.170000076293945</c:v>
                </c:pt>
                <c:pt idx="688">
                  <c:v>14.190000057220459</c:v>
                </c:pt>
                <c:pt idx="689">
                  <c:v>14.210000038146973</c:v>
                </c:pt>
                <c:pt idx="690">
                  <c:v>14.240000009536743</c:v>
                </c:pt>
                <c:pt idx="691">
                  <c:v>14.260000228881836</c:v>
                </c:pt>
                <c:pt idx="692">
                  <c:v>14.28000020980835</c:v>
                </c:pt>
                <c:pt idx="693">
                  <c:v>14.300000190734863</c:v>
                </c:pt>
                <c:pt idx="694">
                  <c:v>14.330000162124634</c:v>
                </c:pt>
                <c:pt idx="695">
                  <c:v>14.350000143051147</c:v>
                </c:pt>
                <c:pt idx="696">
                  <c:v>14.370000123977661</c:v>
                </c:pt>
                <c:pt idx="697">
                  <c:v>14.400000095367432</c:v>
                </c:pt>
                <c:pt idx="698">
                  <c:v>14.420000076293945</c:v>
                </c:pt>
                <c:pt idx="699">
                  <c:v>14.440000057220459</c:v>
                </c:pt>
                <c:pt idx="700">
                  <c:v>14.470000028610229</c:v>
                </c:pt>
                <c:pt idx="701">
                  <c:v>14.490000009536743</c:v>
                </c:pt>
                <c:pt idx="702">
                  <c:v>14.510000228881836</c:v>
                </c:pt>
                <c:pt idx="703">
                  <c:v>14.53000020980835</c:v>
                </c:pt>
                <c:pt idx="704">
                  <c:v>14.56000018119812</c:v>
                </c:pt>
                <c:pt idx="705">
                  <c:v>14.580000162124634</c:v>
                </c:pt>
                <c:pt idx="706">
                  <c:v>14.600000143051147</c:v>
                </c:pt>
                <c:pt idx="707">
                  <c:v>14.630000114440918</c:v>
                </c:pt>
                <c:pt idx="708">
                  <c:v>14.650000095367432</c:v>
                </c:pt>
                <c:pt idx="709">
                  <c:v>14.670000076293945</c:v>
                </c:pt>
                <c:pt idx="710">
                  <c:v>14.690000057220459</c:v>
                </c:pt>
                <c:pt idx="711">
                  <c:v>14.720000028610229</c:v>
                </c:pt>
                <c:pt idx="712">
                  <c:v>14.740000009536743</c:v>
                </c:pt>
                <c:pt idx="713">
                  <c:v>14.760000228881836</c:v>
                </c:pt>
                <c:pt idx="714">
                  <c:v>14.790000200271606</c:v>
                </c:pt>
                <c:pt idx="715">
                  <c:v>14.81000018119812</c:v>
                </c:pt>
                <c:pt idx="716">
                  <c:v>14.830000162124634</c:v>
                </c:pt>
                <c:pt idx="717">
                  <c:v>14.860000133514404</c:v>
                </c:pt>
                <c:pt idx="718">
                  <c:v>14.880000114440918</c:v>
                </c:pt>
                <c:pt idx="719">
                  <c:v>14.900000095367432</c:v>
                </c:pt>
                <c:pt idx="720">
                  <c:v>14.920000076293945</c:v>
                </c:pt>
                <c:pt idx="721">
                  <c:v>14.950000047683716</c:v>
                </c:pt>
                <c:pt idx="722">
                  <c:v>14.970000028610229</c:v>
                </c:pt>
                <c:pt idx="723">
                  <c:v>14.990000009536743</c:v>
                </c:pt>
                <c:pt idx="724">
                  <c:v>15.020000219345093</c:v>
                </c:pt>
                <c:pt idx="725">
                  <c:v>15.040000200271606</c:v>
                </c:pt>
                <c:pt idx="726">
                  <c:v>15.06000018119812</c:v>
                </c:pt>
                <c:pt idx="727">
                  <c:v>15.080000162124634</c:v>
                </c:pt>
                <c:pt idx="728">
                  <c:v>15.110000133514404</c:v>
                </c:pt>
                <c:pt idx="729">
                  <c:v>15.130000114440918</c:v>
                </c:pt>
                <c:pt idx="730">
                  <c:v>15.150000095367432</c:v>
                </c:pt>
                <c:pt idx="731">
                  <c:v>15.180000066757202</c:v>
                </c:pt>
                <c:pt idx="732">
                  <c:v>15.200000047683716</c:v>
                </c:pt>
                <c:pt idx="733">
                  <c:v>15.220000028610229</c:v>
                </c:pt>
                <c:pt idx="734">
                  <c:v>15.25</c:v>
                </c:pt>
                <c:pt idx="735">
                  <c:v>15.270000219345093</c:v>
                </c:pt>
                <c:pt idx="736">
                  <c:v>15.290000200271606</c:v>
                </c:pt>
                <c:pt idx="737">
                  <c:v>15.31000018119812</c:v>
                </c:pt>
                <c:pt idx="738">
                  <c:v>15.340000152587891</c:v>
                </c:pt>
                <c:pt idx="739">
                  <c:v>15.360000133514404</c:v>
                </c:pt>
                <c:pt idx="740">
                  <c:v>15.380000114440918</c:v>
                </c:pt>
                <c:pt idx="741">
                  <c:v>15.410000085830688</c:v>
                </c:pt>
                <c:pt idx="742">
                  <c:v>15.430000066757202</c:v>
                </c:pt>
                <c:pt idx="743">
                  <c:v>15.450000047683716</c:v>
                </c:pt>
                <c:pt idx="744">
                  <c:v>15.470000028610229</c:v>
                </c:pt>
                <c:pt idx="745">
                  <c:v>15.5</c:v>
                </c:pt>
                <c:pt idx="746">
                  <c:v>15.520000219345093</c:v>
                </c:pt>
                <c:pt idx="747">
                  <c:v>15.540000200271606</c:v>
                </c:pt>
                <c:pt idx="748">
                  <c:v>15.570000171661377</c:v>
                </c:pt>
                <c:pt idx="749">
                  <c:v>15.590000152587891</c:v>
                </c:pt>
                <c:pt idx="750">
                  <c:v>15.610000133514404</c:v>
                </c:pt>
                <c:pt idx="751">
                  <c:v>15.640000104904175</c:v>
                </c:pt>
                <c:pt idx="752">
                  <c:v>15.660000085830688</c:v>
                </c:pt>
                <c:pt idx="753">
                  <c:v>15.680000066757202</c:v>
                </c:pt>
                <c:pt idx="754">
                  <c:v>15.700000047683716</c:v>
                </c:pt>
                <c:pt idx="755">
                  <c:v>15.730000019073486</c:v>
                </c:pt>
                <c:pt idx="756">
                  <c:v>15.75</c:v>
                </c:pt>
                <c:pt idx="757">
                  <c:v>15.770000219345093</c:v>
                </c:pt>
                <c:pt idx="758">
                  <c:v>15.800000190734863</c:v>
                </c:pt>
                <c:pt idx="759">
                  <c:v>15.820000171661377</c:v>
                </c:pt>
                <c:pt idx="760">
                  <c:v>15.840000152587891</c:v>
                </c:pt>
                <c:pt idx="761">
                  <c:v>15.860000133514404</c:v>
                </c:pt>
                <c:pt idx="762">
                  <c:v>15.890000104904175</c:v>
                </c:pt>
                <c:pt idx="763">
                  <c:v>15.910000085830688</c:v>
                </c:pt>
                <c:pt idx="764">
                  <c:v>15.930000066757202</c:v>
                </c:pt>
                <c:pt idx="765">
                  <c:v>15.960000038146973</c:v>
                </c:pt>
                <c:pt idx="766">
                  <c:v>15.980000019073486</c:v>
                </c:pt>
                <c:pt idx="767">
                  <c:v>16</c:v>
                </c:pt>
                <c:pt idx="768">
                  <c:v>16.020000219345093</c:v>
                </c:pt>
                <c:pt idx="769">
                  <c:v>16.050000190734863</c:v>
                </c:pt>
                <c:pt idx="770">
                  <c:v>16.070000171661377</c:v>
                </c:pt>
                <c:pt idx="771">
                  <c:v>16.090000152587891</c:v>
                </c:pt>
                <c:pt idx="772">
                  <c:v>16.110000133514404</c:v>
                </c:pt>
                <c:pt idx="773">
                  <c:v>16.140000104904175</c:v>
                </c:pt>
                <c:pt idx="774">
                  <c:v>16.160000085830688</c:v>
                </c:pt>
                <c:pt idx="775">
                  <c:v>16.180000066757202</c:v>
                </c:pt>
                <c:pt idx="776">
                  <c:v>16.210000038146973</c:v>
                </c:pt>
                <c:pt idx="777">
                  <c:v>16.230000019073486</c:v>
                </c:pt>
                <c:pt idx="778">
                  <c:v>16.25</c:v>
                </c:pt>
                <c:pt idx="779">
                  <c:v>16.270000219345093</c:v>
                </c:pt>
                <c:pt idx="780">
                  <c:v>16.300000190734863</c:v>
                </c:pt>
                <c:pt idx="781">
                  <c:v>16.320000171661377</c:v>
                </c:pt>
                <c:pt idx="782">
                  <c:v>16.340000152587891</c:v>
                </c:pt>
                <c:pt idx="783">
                  <c:v>16.360000133514404</c:v>
                </c:pt>
                <c:pt idx="784">
                  <c:v>16.390000104904175</c:v>
                </c:pt>
                <c:pt idx="785">
                  <c:v>16.410000085830688</c:v>
                </c:pt>
                <c:pt idx="786">
                  <c:v>16.430000066757202</c:v>
                </c:pt>
                <c:pt idx="787">
                  <c:v>16.460000038146973</c:v>
                </c:pt>
                <c:pt idx="788">
                  <c:v>16.480000019073486</c:v>
                </c:pt>
                <c:pt idx="789">
                  <c:v>16.5</c:v>
                </c:pt>
                <c:pt idx="790">
                  <c:v>16.53000020980835</c:v>
                </c:pt>
                <c:pt idx="791">
                  <c:v>16.550000190734863</c:v>
                </c:pt>
                <c:pt idx="792">
                  <c:v>16.570000171661377</c:v>
                </c:pt>
                <c:pt idx="793">
                  <c:v>16.590000152587891</c:v>
                </c:pt>
                <c:pt idx="794">
                  <c:v>16.620000123977661</c:v>
                </c:pt>
                <c:pt idx="795">
                  <c:v>16.640000104904175</c:v>
                </c:pt>
                <c:pt idx="796">
                  <c:v>16.660000085830688</c:v>
                </c:pt>
                <c:pt idx="797">
                  <c:v>16.690000057220459</c:v>
                </c:pt>
                <c:pt idx="798">
                  <c:v>16.710000038146973</c:v>
                </c:pt>
                <c:pt idx="799">
                  <c:v>16.730000019073486</c:v>
                </c:pt>
                <c:pt idx="800">
                  <c:v>16.75</c:v>
                </c:pt>
                <c:pt idx="801">
                  <c:v>16.78000020980835</c:v>
                </c:pt>
                <c:pt idx="802">
                  <c:v>16.800000190734863</c:v>
                </c:pt>
                <c:pt idx="803">
                  <c:v>16.820000171661377</c:v>
                </c:pt>
                <c:pt idx="804">
                  <c:v>16.850000143051147</c:v>
                </c:pt>
                <c:pt idx="805">
                  <c:v>16.870000123977661</c:v>
                </c:pt>
                <c:pt idx="806">
                  <c:v>16.890000104904175</c:v>
                </c:pt>
                <c:pt idx="807">
                  <c:v>16.920000076293945</c:v>
                </c:pt>
                <c:pt idx="808">
                  <c:v>16.940000057220459</c:v>
                </c:pt>
                <c:pt idx="809">
                  <c:v>16.960000038146973</c:v>
                </c:pt>
                <c:pt idx="810">
                  <c:v>16.980000019073486</c:v>
                </c:pt>
                <c:pt idx="811">
                  <c:v>17.010000228881836</c:v>
                </c:pt>
                <c:pt idx="812">
                  <c:v>17.03000020980835</c:v>
                </c:pt>
                <c:pt idx="813">
                  <c:v>17.050000190734863</c:v>
                </c:pt>
                <c:pt idx="814">
                  <c:v>17.080000162124634</c:v>
                </c:pt>
                <c:pt idx="815">
                  <c:v>17.100000143051147</c:v>
                </c:pt>
                <c:pt idx="816">
                  <c:v>17.120000123977661</c:v>
                </c:pt>
                <c:pt idx="817">
                  <c:v>17.140000104904175</c:v>
                </c:pt>
                <c:pt idx="818">
                  <c:v>17.170000076293945</c:v>
                </c:pt>
                <c:pt idx="819">
                  <c:v>17.190000057220459</c:v>
                </c:pt>
                <c:pt idx="820">
                  <c:v>17.210000038146973</c:v>
                </c:pt>
                <c:pt idx="821">
                  <c:v>17.240000009536743</c:v>
                </c:pt>
                <c:pt idx="822">
                  <c:v>17.260000228881836</c:v>
                </c:pt>
                <c:pt idx="823">
                  <c:v>17.28000020980835</c:v>
                </c:pt>
                <c:pt idx="824">
                  <c:v>17.31000018119812</c:v>
                </c:pt>
                <c:pt idx="825">
                  <c:v>17.330000162124634</c:v>
                </c:pt>
                <c:pt idx="826">
                  <c:v>17.970000028610229</c:v>
                </c:pt>
                <c:pt idx="827">
                  <c:v>17.970000028610229</c:v>
                </c:pt>
                <c:pt idx="828">
                  <c:v>17.970000028610229</c:v>
                </c:pt>
                <c:pt idx="829">
                  <c:v>17.970000028610229</c:v>
                </c:pt>
                <c:pt idx="830">
                  <c:v>17.970000028610229</c:v>
                </c:pt>
                <c:pt idx="831">
                  <c:v>17.970000028610229</c:v>
                </c:pt>
                <c:pt idx="832">
                  <c:v>17.970000028610229</c:v>
                </c:pt>
                <c:pt idx="833">
                  <c:v>17.970000028610229</c:v>
                </c:pt>
                <c:pt idx="834">
                  <c:v>17.970000028610229</c:v>
                </c:pt>
                <c:pt idx="835">
                  <c:v>17.970000028610229</c:v>
                </c:pt>
                <c:pt idx="836">
                  <c:v>17.970000028610229</c:v>
                </c:pt>
                <c:pt idx="837">
                  <c:v>17.970000028610229</c:v>
                </c:pt>
                <c:pt idx="838">
                  <c:v>17.970000028610229</c:v>
                </c:pt>
                <c:pt idx="839">
                  <c:v>17.970000028610229</c:v>
                </c:pt>
                <c:pt idx="840">
                  <c:v>17.970000028610229</c:v>
                </c:pt>
                <c:pt idx="841">
                  <c:v>17.970000028610229</c:v>
                </c:pt>
                <c:pt idx="842">
                  <c:v>17.970000028610229</c:v>
                </c:pt>
                <c:pt idx="843">
                  <c:v>17.970000028610229</c:v>
                </c:pt>
                <c:pt idx="844">
                  <c:v>17.970000028610229</c:v>
                </c:pt>
                <c:pt idx="845">
                  <c:v>17.970000028610229</c:v>
                </c:pt>
                <c:pt idx="846">
                  <c:v>17.970000028610229</c:v>
                </c:pt>
                <c:pt idx="847">
                  <c:v>17.970000028610229</c:v>
                </c:pt>
                <c:pt idx="848">
                  <c:v>17.970000028610229</c:v>
                </c:pt>
                <c:pt idx="849">
                  <c:v>17.970000028610229</c:v>
                </c:pt>
                <c:pt idx="850">
                  <c:v>17.970000028610229</c:v>
                </c:pt>
                <c:pt idx="851">
                  <c:v>17.970000028610229</c:v>
                </c:pt>
                <c:pt idx="852">
                  <c:v>17.970000028610229</c:v>
                </c:pt>
                <c:pt idx="853">
                  <c:v>17.970000028610229</c:v>
                </c:pt>
                <c:pt idx="854">
                  <c:v>17.990000009536743</c:v>
                </c:pt>
                <c:pt idx="855">
                  <c:v>18.020000219345093</c:v>
                </c:pt>
                <c:pt idx="856">
                  <c:v>18.040000200271606</c:v>
                </c:pt>
                <c:pt idx="857">
                  <c:v>18.06000018119812</c:v>
                </c:pt>
                <c:pt idx="858">
                  <c:v>18.080000162124634</c:v>
                </c:pt>
                <c:pt idx="859">
                  <c:v>18.110000133514404</c:v>
                </c:pt>
                <c:pt idx="860">
                  <c:v>18.130000114440918</c:v>
                </c:pt>
                <c:pt idx="861">
                  <c:v>18.150000095367432</c:v>
                </c:pt>
                <c:pt idx="862">
                  <c:v>18.170000076293945</c:v>
                </c:pt>
                <c:pt idx="863">
                  <c:v>18.200000047683716</c:v>
                </c:pt>
                <c:pt idx="864">
                  <c:v>18.220000028610229</c:v>
                </c:pt>
                <c:pt idx="865">
                  <c:v>18.240000009536743</c:v>
                </c:pt>
                <c:pt idx="866">
                  <c:v>18.270000219345093</c:v>
                </c:pt>
                <c:pt idx="867">
                  <c:v>18.290000200271606</c:v>
                </c:pt>
                <c:pt idx="868">
                  <c:v>18.31000018119812</c:v>
                </c:pt>
                <c:pt idx="869">
                  <c:v>18.330000162124634</c:v>
                </c:pt>
                <c:pt idx="870">
                  <c:v>18.360000133514404</c:v>
                </c:pt>
                <c:pt idx="871">
                  <c:v>18.380000114440918</c:v>
                </c:pt>
                <c:pt idx="872">
                  <c:v>18.400000095367432</c:v>
                </c:pt>
                <c:pt idx="873">
                  <c:v>18.420000076293945</c:v>
                </c:pt>
                <c:pt idx="874">
                  <c:v>18.450000047683716</c:v>
                </c:pt>
                <c:pt idx="875">
                  <c:v>18.470000028610229</c:v>
                </c:pt>
                <c:pt idx="876">
                  <c:v>18.490000009536743</c:v>
                </c:pt>
                <c:pt idx="877">
                  <c:v>18.520000219345093</c:v>
                </c:pt>
                <c:pt idx="878">
                  <c:v>18.540000200271606</c:v>
                </c:pt>
                <c:pt idx="879">
                  <c:v>18.56000018119812</c:v>
                </c:pt>
                <c:pt idx="880">
                  <c:v>18.580000162124634</c:v>
                </c:pt>
                <c:pt idx="881">
                  <c:v>18.610000133514404</c:v>
                </c:pt>
                <c:pt idx="882">
                  <c:v>18.630000114440918</c:v>
                </c:pt>
                <c:pt idx="883">
                  <c:v>18.650000095367432</c:v>
                </c:pt>
                <c:pt idx="884">
                  <c:v>18.680000066757202</c:v>
                </c:pt>
                <c:pt idx="885">
                  <c:v>18.700000047683716</c:v>
                </c:pt>
                <c:pt idx="886">
                  <c:v>18.720000028610229</c:v>
                </c:pt>
                <c:pt idx="887">
                  <c:v>18.75</c:v>
                </c:pt>
                <c:pt idx="888">
                  <c:v>18.770000219345093</c:v>
                </c:pt>
                <c:pt idx="889">
                  <c:v>18.790000200271606</c:v>
                </c:pt>
                <c:pt idx="890">
                  <c:v>18.81000018119812</c:v>
                </c:pt>
                <c:pt idx="891">
                  <c:v>18.840000152587891</c:v>
                </c:pt>
                <c:pt idx="892">
                  <c:v>18.860000133514404</c:v>
                </c:pt>
                <c:pt idx="893">
                  <c:v>18.880000114440918</c:v>
                </c:pt>
                <c:pt idx="894">
                  <c:v>18.910000085830688</c:v>
                </c:pt>
                <c:pt idx="895">
                  <c:v>18.930000066757202</c:v>
                </c:pt>
                <c:pt idx="896">
                  <c:v>18.950000047683716</c:v>
                </c:pt>
                <c:pt idx="897">
                  <c:v>18.970000028610229</c:v>
                </c:pt>
                <c:pt idx="898">
                  <c:v>19</c:v>
                </c:pt>
                <c:pt idx="899">
                  <c:v>19.020000219345093</c:v>
                </c:pt>
                <c:pt idx="900">
                  <c:v>19.040000200271606</c:v>
                </c:pt>
                <c:pt idx="901">
                  <c:v>19.070000171661377</c:v>
                </c:pt>
                <c:pt idx="902">
                  <c:v>19.090000152587891</c:v>
                </c:pt>
                <c:pt idx="903">
                  <c:v>19.110000133514404</c:v>
                </c:pt>
                <c:pt idx="904">
                  <c:v>19.140000104904175</c:v>
                </c:pt>
                <c:pt idx="905">
                  <c:v>19.160000085830688</c:v>
                </c:pt>
                <c:pt idx="906">
                  <c:v>19.180000066757202</c:v>
                </c:pt>
                <c:pt idx="907">
                  <c:v>19.200000047683716</c:v>
                </c:pt>
                <c:pt idx="908">
                  <c:v>19.230000019073486</c:v>
                </c:pt>
                <c:pt idx="909">
                  <c:v>19.25</c:v>
                </c:pt>
                <c:pt idx="910">
                  <c:v>19.270000219345093</c:v>
                </c:pt>
                <c:pt idx="911">
                  <c:v>19.300000190734863</c:v>
                </c:pt>
                <c:pt idx="912">
                  <c:v>19.320000171661377</c:v>
                </c:pt>
                <c:pt idx="913">
                  <c:v>19.340000152587891</c:v>
                </c:pt>
                <c:pt idx="914">
                  <c:v>19.360000133514404</c:v>
                </c:pt>
                <c:pt idx="915">
                  <c:v>19.390000104904175</c:v>
                </c:pt>
                <c:pt idx="916">
                  <c:v>19.410000085830688</c:v>
                </c:pt>
                <c:pt idx="917">
                  <c:v>19.430000066757202</c:v>
                </c:pt>
                <c:pt idx="918">
                  <c:v>19.460000038146973</c:v>
                </c:pt>
                <c:pt idx="919">
                  <c:v>19.480000019073486</c:v>
                </c:pt>
                <c:pt idx="920">
                  <c:v>19.5</c:v>
                </c:pt>
                <c:pt idx="921">
                  <c:v>19.53000020980835</c:v>
                </c:pt>
                <c:pt idx="922">
                  <c:v>19.550000190734863</c:v>
                </c:pt>
                <c:pt idx="923">
                  <c:v>19.570000171661377</c:v>
                </c:pt>
                <c:pt idx="924">
                  <c:v>19.590000152587891</c:v>
                </c:pt>
                <c:pt idx="925">
                  <c:v>19.620000123977661</c:v>
                </c:pt>
                <c:pt idx="926">
                  <c:v>19.640000104904175</c:v>
                </c:pt>
                <c:pt idx="927">
                  <c:v>19.660000085830688</c:v>
                </c:pt>
                <c:pt idx="928">
                  <c:v>19.690000057220459</c:v>
                </c:pt>
                <c:pt idx="929">
                  <c:v>19.710000038146973</c:v>
                </c:pt>
                <c:pt idx="930">
                  <c:v>19.730000019073486</c:v>
                </c:pt>
                <c:pt idx="931">
                  <c:v>19.75</c:v>
                </c:pt>
                <c:pt idx="932">
                  <c:v>19.78000020980835</c:v>
                </c:pt>
                <c:pt idx="933">
                  <c:v>19.800000190734863</c:v>
                </c:pt>
                <c:pt idx="934">
                  <c:v>19.820000171661377</c:v>
                </c:pt>
                <c:pt idx="935">
                  <c:v>19.850000143051147</c:v>
                </c:pt>
                <c:pt idx="936">
                  <c:v>19.870000123977661</c:v>
                </c:pt>
                <c:pt idx="937">
                  <c:v>19.890000104904175</c:v>
                </c:pt>
                <c:pt idx="938">
                  <c:v>19.920000076293945</c:v>
                </c:pt>
                <c:pt idx="939">
                  <c:v>19.940000057220459</c:v>
                </c:pt>
                <c:pt idx="940">
                  <c:v>19.960000038146973</c:v>
                </c:pt>
                <c:pt idx="941">
                  <c:v>19.980000019073486</c:v>
                </c:pt>
                <c:pt idx="942">
                  <c:v>20.010000228881836</c:v>
                </c:pt>
                <c:pt idx="943">
                  <c:v>20.03000020980835</c:v>
                </c:pt>
                <c:pt idx="944">
                  <c:v>20.050000190734863</c:v>
                </c:pt>
                <c:pt idx="945">
                  <c:v>20.080000162124634</c:v>
                </c:pt>
                <c:pt idx="946">
                  <c:v>20.100000143051147</c:v>
                </c:pt>
                <c:pt idx="947">
                  <c:v>20.120000123977661</c:v>
                </c:pt>
                <c:pt idx="948">
                  <c:v>20.140000104904175</c:v>
                </c:pt>
                <c:pt idx="949">
                  <c:v>20.170000076293945</c:v>
                </c:pt>
                <c:pt idx="950">
                  <c:v>20.190000057220459</c:v>
                </c:pt>
                <c:pt idx="951">
                  <c:v>20.210000038146973</c:v>
                </c:pt>
                <c:pt idx="952">
                  <c:v>20.230000019073486</c:v>
                </c:pt>
                <c:pt idx="953">
                  <c:v>20.260000228881836</c:v>
                </c:pt>
                <c:pt idx="954">
                  <c:v>20.28000020980835</c:v>
                </c:pt>
                <c:pt idx="955">
                  <c:v>20.300000190734863</c:v>
                </c:pt>
                <c:pt idx="956">
                  <c:v>20.330000162124634</c:v>
                </c:pt>
                <c:pt idx="957">
                  <c:v>20.350000143051147</c:v>
                </c:pt>
                <c:pt idx="958">
                  <c:v>20.370000123977661</c:v>
                </c:pt>
                <c:pt idx="959">
                  <c:v>20.390000104904175</c:v>
                </c:pt>
                <c:pt idx="960">
                  <c:v>20.420000076293945</c:v>
                </c:pt>
                <c:pt idx="961">
                  <c:v>20.440000057220459</c:v>
                </c:pt>
                <c:pt idx="962">
                  <c:v>20.460000038146973</c:v>
                </c:pt>
                <c:pt idx="963">
                  <c:v>20.480000019073486</c:v>
                </c:pt>
                <c:pt idx="964">
                  <c:v>20.510000228881836</c:v>
                </c:pt>
                <c:pt idx="965">
                  <c:v>20.53000020980835</c:v>
                </c:pt>
                <c:pt idx="966">
                  <c:v>20.550000190734863</c:v>
                </c:pt>
                <c:pt idx="967">
                  <c:v>20.580000162124634</c:v>
                </c:pt>
                <c:pt idx="968">
                  <c:v>20.600000143051147</c:v>
                </c:pt>
                <c:pt idx="969">
                  <c:v>20.620000123977661</c:v>
                </c:pt>
                <c:pt idx="970">
                  <c:v>20.640000104904175</c:v>
                </c:pt>
                <c:pt idx="971">
                  <c:v>20.670000076293945</c:v>
                </c:pt>
                <c:pt idx="972">
                  <c:v>20.690000057220459</c:v>
                </c:pt>
                <c:pt idx="973">
                  <c:v>20.710000038146973</c:v>
                </c:pt>
                <c:pt idx="974">
                  <c:v>20.740000009536743</c:v>
                </c:pt>
                <c:pt idx="975">
                  <c:v>20.760000228881836</c:v>
                </c:pt>
                <c:pt idx="976">
                  <c:v>20.78000020980835</c:v>
                </c:pt>
                <c:pt idx="977">
                  <c:v>20.81000018119812</c:v>
                </c:pt>
                <c:pt idx="978">
                  <c:v>20.830000162124634</c:v>
                </c:pt>
                <c:pt idx="979">
                  <c:v>20.850000143051147</c:v>
                </c:pt>
                <c:pt idx="980">
                  <c:v>20.870000123977661</c:v>
                </c:pt>
                <c:pt idx="981">
                  <c:v>20.900000095367432</c:v>
                </c:pt>
                <c:pt idx="982">
                  <c:v>20.920000076293945</c:v>
                </c:pt>
                <c:pt idx="983">
                  <c:v>20.940000057220459</c:v>
                </c:pt>
                <c:pt idx="984">
                  <c:v>20.970000028610229</c:v>
                </c:pt>
                <c:pt idx="985">
                  <c:v>20.990000009536743</c:v>
                </c:pt>
                <c:pt idx="986">
                  <c:v>21.010000228881836</c:v>
                </c:pt>
                <c:pt idx="987">
                  <c:v>21.03000020980835</c:v>
                </c:pt>
                <c:pt idx="988">
                  <c:v>21.06000018119812</c:v>
                </c:pt>
                <c:pt idx="989">
                  <c:v>21.080000162124634</c:v>
                </c:pt>
                <c:pt idx="990">
                  <c:v>21.100000143051147</c:v>
                </c:pt>
                <c:pt idx="991">
                  <c:v>21.130000114440918</c:v>
                </c:pt>
                <c:pt idx="992">
                  <c:v>21.150000095367432</c:v>
                </c:pt>
                <c:pt idx="993">
                  <c:v>21.170000076293945</c:v>
                </c:pt>
                <c:pt idx="994">
                  <c:v>21.200000047683716</c:v>
                </c:pt>
                <c:pt idx="995">
                  <c:v>21.220000028610229</c:v>
                </c:pt>
                <c:pt idx="996">
                  <c:v>21.240000009536743</c:v>
                </c:pt>
                <c:pt idx="997">
                  <c:v>21.260000228881836</c:v>
                </c:pt>
                <c:pt idx="998">
                  <c:v>21.290000200271606</c:v>
                </c:pt>
                <c:pt idx="999">
                  <c:v>21.31000018119812</c:v>
                </c:pt>
                <c:pt idx="1000">
                  <c:v>21.330000162124634</c:v>
                </c:pt>
                <c:pt idx="1001">
                  <c:v>21.360000133514404</c:v>
                </c:pt>
                <c:pt idx="1002">
                  <c:v>21.380000114440918</c:v>
                </c:pt>
                <c:pt idx="1003">
                  <c:v>21.400000095367432</c:v>
                </c:pt>
                <c:pt idx="1004">
                  <c:v>21.420000076293945</c:v>
                </c:pt>
                <c:pt idx="1005">
                  <c:v>21.450000047683716</c:v>
                </c:pt>
                <c:pt idx="1006">
                  <c:v>21.470000028610229</c:v>
                </c:pt>
                <c:pt idx="1007">
                  <c:v>21.490000009536743</c:v>
                </c:pt>
                <c:pt idx="1008">
                  <c:v>21.520000219345093</c:v>
                </c:pt>
                <c:pt idx="1009">
                  <c:v>21.540000200271606</c:v>
                </c:pt>
                <c:pt idx="1010">
                  <c:v>21.56000018119812</c:v>
                </c:pt>
                <c:pt idx="1011">
                  <c:v>21.590000152587891</c:v>
                </c:pt>
                <c:pt idx="1012">
                  <c:v>21.610000133514404</c:v>
                </c:pt>
                <c:pt idx="1013">
                  <c:v>21.630000114440918</c:v>
                </c:pt>
                <c:pt idx="1014">
                  <c:v>21.650000095367432</c:v>
                </c:pt>
                <c:pt idx="1015">
                  <c:v>21.680000066757202</c:v>
                </c:pt>
                <c:pt idx="1016">
                  <c:v>21.700000047683716</c:v>
                </c:pt>
                <c:pt idx="1017">
                  <c:v>21.720000028610229</c:v>
                </c:pt>
                <c:pt idx="1018">
                  <c:v>21.75</c:v>
                </c:pt>
                <c:pt idx="1019">
                  <c:v>21.770000219345093</c:v>
                </c:pt>
                <c:pt idx="1020">
                  <c:v>21.790000200271606</c:v>
                </c:pt>
                <c:pt idx="1021">
                  <c:v>21.81000018119812</c:v>
                </c:pt>
                <c:pt idx="1022">
                  <c:v>21.840000152587891</c:v>
                </c:pt>
                <c:pt idx="1023">
                  <c:v>21.860000133514404</c:v>
                </c:pt>
                <c:pt idx="1024">
                  <c:v>21.880000114440918</c:v>
                </c:pt>
                <c:pt idx="1025">
                  <c:v>21.910000085830688</c:v>
                </c:pt>
                <c:pt idx="1026">
                  <c:v>21.930000066757202</c:v>
                </c:pt>
                <c:pt idx="1027">
                  <c:v>21.950000047683716</c:v>
                </c:pt>
                <c:pt idx="1028">
                  <c:v>21.980000019073486</c:v>
                </c:pt>
                <c:pt idx="1029">
                  <c:v>22</c:v>
                </c:pt>
                <c:pt idx="1030">
                  <c:v>22.020000219345093</c:v>
                </c:pt>
                <c:pt idx="1031">
                  <c:v>22.040000200271606</c:v>
                </c:pt>
                <c:pt idx="1032">
                  <c:v>22.070000171661377</c:v>
                </c:pt>
                <c:pt idx="1033">
                  <c:v>22.090000152587891</c:v>
                </c:pt>
                <c:pt idx="1034">
                  <c:v>22.110000133514404</c:v>
                </c:pt>
                <c:pt idx="1035">
                  <c:v>22.140000104904175</c:v>
                </c:pt>
                <c:pt idx="1036">
                  <c:v>22.160000085830688</c:v>
                </c:pt>
                <c:pt idx="1037">
                  <c:v>22.180000066757202</c:v>
                </c:pt>
                <c:pt idx="1038">
                  <c:v>22.200000047683716</c:v>
                </c:pt>
                <c:pt idx="1039">
                  <c:v>22.230000019073486</c:v>
                </c:pt>
                <c:pt idx="1040">
                  <c:v>22.25</c:v>
                </c:pt>
                <c:pt idx="1041">
                  <c:v>22.270000219345093</c:v>
                </c:pt>
                <c:pt idx="1042">
                  <c:v>22.290000200271606</c:v>
                </c:pt>
                <c:pt idx="1043">
                  <c:v>22.320000171661377</c:v>
                </c:pt>
                <c:pt idx="1044">
                  <c:v>22.340000152587891</c:v>
                </c:pt>
                <c:pt idx="1045">
                  <c:v>22.360000133514404</c:v>
                </c:pt>
                <c:pt idx="1046">
                  <c:v>22.390000104904175</c:v>
                </c:pt>
                <c:pt idx="1047">
                  <c:v>22.410000085830688</c:v>
                </c:pt>
                <c:pt idx="1048">
                  <c:v>22.430000066757202</c:v>
                </c:pt>
                <c:pt idx="1049">
                  <c:v>22.450000047683716</c:v>
                </c:pt>
                <c:pt idx="1050">
                  <c:v>22.480000019073486</c:v>
                </c:pt>
                <c:pt idx="1051">
                  <c:v>22.5</c:v>
                </c:pt>
                <c:pt idx="1052">
                  <c:v>22.520000219345093</c:v>
                </c:pt>
                <c:pt idx="1053">
                  <c:v>22.540000200271606</c:v>
                </c:pt>
                <c:pt idx="1054">
                  <c:v>22.570000171661377</c:v>
                </c:pt>
                <c:pt idx="1055">
                  <c:v>22.590000152587891</c:v>
                </c:pt>
                <c:pt idx="1056">
                  <c:v>22.610000133514404</c:v>
                </c:pt>
                <c:pt idx="1057">
                  <c:v>22.640000104904175</c:v>
                </c:pt>
                <c:pt idx="1058">
                  <c:v>22.660000085830688</c:v>
                </c:pt>
                <c:pt idx="1059">
                  <c:v>22.680000066757202</c:v>
                </c:pt>
                <c:pt idx="1060">
                  <c:v>22.700000047683716</c:v>
                </c:pt>
                <c:pt idx="1061">
                  <c:v>22.730000019073486</c:v>
                </c:pt>
                <c:pt idx="1062">
                  <c:v>22.75</c:v>
                </c:pt>
                <c:pt idx="1063">
                  <c:v>22.770000219345093</c:v>
                </c:pt>
                <c:pt idx="1064">
                  <c:v>22.800000190734863</c:v>
                </c:pt>
                <c:pt idx="1065">
                  <c:v>22.820000171661377</c:v>
                </c:pt>
                <c:pt idx="1066">
                  <c:v>22.840000152587891</c:v>
                </c:pt>
                <c:pt idx="1067">
                  <c:v>22.870000123977661</c:v>
                </c:pt>
                <c:pt idx="1068">
                  <c:v>22.890000104904175</c:v>
                </c:pt>
                <c:pt idx="1069">
                  <c:v>22.910000085830688</c:v>
                </c:pt>
                <c:pt idx="1070">
                  <c:v>22.930000066757202</c:v>
                </c:pt>
                <c:pt idx="1071">
                  <c:v>22.960000038146973</c:v>
                </c:pt>
                <c:pt idx="1072">
                  <c:v>22.980000019073486</c:v>
                </c:pt>
                <c:pt idx="1073">
                  <c:v>23.580000162124634</c:v>
                </c:pt>
                <c:pt idx="1074">
                  <c:v>23.580000162124634</c:v>
                </c:pt>
                <c:pt idx="1075">
                  <c:v>23.580000162124634</c:v>
                </c:pt>
                <c:pt idx="1076">
                  <c:v>23.580000162124634</c:v>
                </c:pt>
                <c:pt idx="1077">
                  <c:v>23.580000162124634</c:v>
                </c:pt>
                <c:pt idx="1078">
                  <c:v>23.590000152587891</c:v>
                </c:pt>
                <c:pt idx="1079">
                  <c:v>23.590000152587891</c:v>
                </c:pt>
                <c:pt idx="1080">
                  <c:v>23.590000152587891</c:v>
                </c:pt>
                <c:pt idx="1081">
                  <c:v>23.590000152587891</c:v>
                </c:pt>
                <c:pt idx="1082">
                  <c:v>23.590000152587891</c:v>
                </c:pt>
                <c:pt idx="1083">
                  <c:v>23.590000152587891</c:v>
                </c:pt>
                <c:pt idx="1084">
                  <c:v>23.590000152587891</c:v>
                </c:pt>
                <c:pt idx="1085">
                  <c:v>23.590000152587891</c:v>
                </c:pt>
                <c:pt idx="1086">
                  <c:v>23.590000152587891</c:v>
                </c:pt>
                <c:pt idx="1087">
                  <c:v>23.590000152587891</c:v>
                </c:pt>
                <c:pt idx="1088">
                  <c:v>23.590000152587891</c:v>
                </c:pt>
                <c:pt idx="1089">
                  <c:v>23.590000152587891</c:v>
                </c:pt>
                <c:pt idx="1090">
                  <c:v>23.590000152587891</c:v>
                </c:pt>
                <c:pt idx="1091">
                  <c:v>23.590000152587891</c:v>
                </c:pt>
                <c:pt idx="1092">
                  <c:v>23.590000152587891</c:v>
                </c:pt>
                <c:pt idx="1093">
                  <c:v>23.590000152587891</c:v>
                </c:pt>
                <c:pt idx="1094">
                  <c:v>23.590000152587891</c:v>
                </c:pt>
                <c:pt idx="1095">
                  <c:v>23.590000152587891</c:v>
                </c:pt>
                <c:pt idx="1096">
                  <c:v>23.590000152587891</c:v>
                </c:pt>
                <c:pt idx="1097">
                  <c:v>23.590000152587891</c:v>
                </c:pt>
                <c:pt idx="1098">
                  <c:v>23.590000152587891</c:v>
                </c:pt>
                <c:pt idx="1099">
                  <c:v>23.600000143051147</c:v>
                </c:pt>
                <c:pt idx="1100">
                  <c:v>23.620000123977661</c:v>
                </c:pt>
                <c:pt idx="1101">
                  <c:v>23.650000095367432</c:v>
                </c:pt>
                <c:pt idx="1102">
                  <c:v>23.670000076293945</c:v>
                </c:pt>
                <c:pt idx="1103">
                  <c:v>23.690000057220459</c:v>
                </c:pt>
                <c:pt idx="1104">
                  <c:v>23.710000038146973</c:v>
                </c:pt>
                <c:pt idx="1105">
                  <c:v>23.740000009536743</c:v>
                </c:pt>
                <c:pt idx="1106">
                  <c:v>23.760000228881836</c:v>
                </c:pt>
                <c:pt idx="1107">
                  <c:v>23.78000020980835</c:v>
                </c:pt>
                <c:pt idx="1108">
                  <c:v>23.81000018119812</c:v>
                </c:pt>
                <c:pt idx="1109">
                  <c:v>23.830000162124634</c:v>
                </c:pt>
                <c:pt idx="1110">
                  <c:v>23.850000143051147</c:v>
                </c:pt>
                <c:pt idx="1111">
                  <c:v>23.870000123977661</c:v>
                </c:pt>
                <c:pt idx="1112">
                  <c:v>23.900000095367432</c:v>
                </c:pt>
                <c:pt idx="1113">
                  <c:v>23.920000076293945</c:v>
                </c:pt>
                <c:pt idx="1114">
                  <c:v>23.940000057220459</c:v>
                </c:pt>
                <c:pt idx="1115">
                  <c:v>23.970000028610229</c:v>
                </c:pt>
                <c:pt idx="1116">
                  <c:v>23.990000009536743</c:v>
                </c:pt>
                <c:pt idx="1117">
                  <c:v>24.010000228881836</c:v>
                </c:pt>
                <c:pt idx="1118">
                  <c:v>24.040000200271606</c:v>
                </c:pt>
                <c:pt idx="1119">
                  <c:v>24.06000018119812</c:v>
                </c:pt>
                <c:pt idx="1120">
                  <c:v>24.080000162124634</c:v>
                </c:pt>
                <c:pt idx="1121">
                  <c:v>24.100000143051147</c:v>
                </c:pt>
                <c:pt idx="1122">
                  <c:v>24.130000114440918</c:v>
                </c:pt>
                <c:pt idx="1123">
                  <c:v>24.150000095367432</c:v>
                </c:pt>
                <c:pt idx="1124">
                  <c:v>24.170000076293945</c:v>
                </c:pt>
                <c:pt idx="1125">
                  <c:v>24.200000047683716</c:v>
                </c:pt>
                <c:pt idx="1126">
                  <c:v>24.220000028610229</c:v>
                </c:pt>
                <c:pt idx="1127">
                  <c:v>24.240000009536743</c:v>
                </c:pt>
                <c:pt idx="1128">
                  <c:v>24.260000228881836</c:v>
                </c:pt>
                <c:pt idx="1129">
                  <c:v>24.290000200271606</c:v>
                </c:pt>
                <c:pt idx="1130">
                  <c:v>24.31000018119812</c:v>
                </c:pt>
                <c:pt idx="1131">
                  <c:v>24.330000162124634</c:v>
                </c:pt>
                <c:pt idx="1132">
                  <c:v>24.350000143051147</c:v>
                </c:pt>
                <c:pt idx="1133">
                  <c:v>24.380000114440918</c:v>
                </c:pt>
                <c:pt idx="1134">
                  <c:v>24.400000095367432</c:v>
                </c:pt>
                <c:pt idx="1135">
                  <c:v>24.420000076293945</c:v>
                </c:pt>
                <c:pt idx="1136">
                  <c:v>24.440000057220459</c:v>
                </c:pt>
                <c:pt idx="1137">
                  <c:v>24.470000028610229</c:v>
                </c:pt>
                <c:pt idx="1138">
                  <c:v>24.490000009536743</c:v>
                </c:pt>
                <c:pt idx="1139">
                  <c:v>24.510000228881836</c:v>
                </c:pt>
                <c:pt idx="1140">
                  <c:v>24.53000020980835</c:v>
                </c:pt>
                <c:pt idx="1141">
                  <c:v>24.56000018119812</c:v>
                </c:pt>
                <c:pt idx="1142">
                  <c:v>24.580000162124634</c:v>
                </c:pt>
                <c:pt idx="1143">
                  <c:v>24.600000143051147</c:v>
                </c:pt>
                <c:pt idx="1144">
                  <c:v>24.630000114440918</c:v>
                </c:pt>
                <c:pt idx="1145">
                  <c:v>24.650000095367432</c:v>
                </c:pt>
                <c:pt idx="1146">
                  <c:v>24.670000076293945</c:v>
                </c:pt>
                <c:pt idx="1147">
                  <c:v>24.700000047683716</c:v>
                </c:pt>
                <c:pt idx="1148">
                  <c:v>24.720000028610229</c:v>
                </c:pt>
                <c:pt idx="1149">
                  <c:v>24.740000009536743</c:v>
                </c:pt>
                <c:pt idx="1150">
                  <c:v>24.760000228881836</c:v>
                </c:pt>
                <c:pt idx="1151">
                  <c:v>24.790000200271606</c:v>
                </c:pt>
                <c:pt idx="1152">
                  <c:v>24.81000018119812</c:v>
                </c:pt>
                <c:pt idx="1153">
                  <c:v>24.830000162124634</c:v>
                </c:pt>
                <c:pt idx="1154">
                  <c:v>24.860000133514404</c:v>
                </c:pt>
                <c:pt idx="1155">
                  <c:v>24.880000114440918</c:v>
                </c:pt>
                <c:pt idx="1156">
                  <c:v>24.900000095367432</c:v>
                </c:pt>
                <c:pt idx="1157">
                  <c:v>24.920000076293945</c:v>
                </c:pt>
                <c:pt idx="1158">
                  <c:v>24.950000047683716</c:v>
                </c:pt>
                <c:pt idx="1159">
                  <c:v>24.970000028610229</c:v>
                </c:pt>
                <c:pt idx="1160">
                  <c:v>24.990000009536743</c:v>
                </c:pt>
                <c:pt idx="1161">
                  <c:v>25.020000219345093</c:v>
                </c:pt>
                <c:pt idx="1162">
                  <c:v>25.040000200271606</c:v>
                </c:pt>
                <c:pt idx="1163">
                  <c:v>25.06000018119812</c:v>
                </c:pt>
                <c:pt idx="1164">
                  <c:v>25.090000152587891</c:v>
                </c:pt>
                <c:pt idx="1165">
                  <c:v>25.110000133514404</c:v>
                </c:pt>
                <c:pt idx="1166">
                  <c:v>25.130000114440918</c:v>
                </c:pt>
                <c:pt idx="1167">
                  <c:v>25.150000095367432</c:v>
                </c:pt>
                <c:pt idx="1168">
                  <c:v>25.180000066757202</c:v>
                </c:pt>
                <c:pt idx="1169">
                  <c:v>25.200000047683716</c:v>
                </c:pt>
                <c:pt idx="1170">
                  <c:v>25.220000028610229</c:v>
                </c:pt>
                <c:pt idx="1171">
                  <c:v>25.25</c:v>
                </c:pt>
                <c:pt idx="1172">
                  <c:v>25.270000219345093</c:v>
                </c:pt>
                <c:pt idx="1173">
                  <c:v>25.290000200271606</c:v>
                </c:pt>
                <c:pt idx="1174">
                  <c:v>25.31000018119812</c:v>
                </c:pt>
                <c:pt idx="1175">
                  <c:v>25.340000152587891</c:v>
                </c:pt>
                <c:pt idx="1176">
                  <c:v>25.360000133514404</c:v>
                </c:pt>
                <c:pt idx="1177">
                  <c:v>25.380000114440918</c:v>
                </c:pt>
                <c:pt idx="1178">
                  <c:v>25.410000085830688</c:v>
                </c:pt>
                <c:pt idx="1179">
                  <c:v>25.430000066757202</c:v>
                </c:pt>
                <c:pt idx="1180">
                  <c:v>25.450000047683716</c:v>
                </c:pt>
                <c:pt idx="1181">
                  <c:v>25.480000019073486</c:v>
                </c:pt>
                <c:pt idx="1182">
                  <c:v>25.5</c:v>
                </c:pt>
                <c:pt idx="1183">
                  <c:v>25.520000219345093</c:v>
                </c:pt>
                <c:pt idx="1184">
                  <c:v>25.540000200271606</c:v>
                </c:pt>
                <c:pt idx="1185">
                  <c:v>25.570000171661377</c:v>
                </c:pt>
                <c:pt idx="1186">
                  <c:v>25.590000152587891</c:v>
                </c:pt>
                <c:pt idx="1187">
                  <c:v>25.610000133514404</c:v>
                </c:pt>
                <c:pt idx="1188">
                  <c:v>25.640000104904175</c:v>
                </c:pt>
                <c:pt idx="1189">
                  <c:v>25.660000085830688</c:v>
                </c:pt>
                <c:pt idx="1190">
                  <c:v>25.680000066757202</c:v>
                </c:pt>
                <c:pt idx="1191">
                  <c:v>25.700000047683716</c:v>
                </c:pt>
                <c:pt idx="1192">
                  <c:v>25.730000019073486</c:v>
                </c:pt>
                <c:pt idx="1193">
                  <c:v>25.75</c:v>
                </c:pt>
                <c:pt idx="1194">
                  <c:v>25.770000219345093</c:v>
                </c:pt>
                <c:pt idx="1195">
                  <c:v>25.800000190734863</c:v>
                </c:pt>
                <c:pt idx="1196">
                  <c:v>25.820000171661377</c:v>
                </c:pt>
                <c:pt idx="1197">
                  <c:v>25.840000152587891</c:v>
                </c:pt>
                <c:pt idx="1198">
                  <c:v>25.870000123977661</c:v>
                </c:pt>
                <c:pt idx="1199">
                  <c:v>25.890000104904175</c:v>
                </c:pt>
                <c:pt idx="1200">
                  <c:v>25.910000085830688</c:v>
                </c:pt>
                <c:pt idx="1201">
                  <c:v>25.930000066757202</c:v>
                </c:pt>
                <c:pt idx="1202">
                  <c:v>25.960000038146973</c:v>
                </c:pt>
                <c:pt idx="1203">
                  <c:v>25.980000019073486</c:v>
                </c:pt>
                <c:pt idx="1204">
                  <c:v>26</c:v>
                </c:pt>
                <c:pt idx="1205">
                  <c:v>26.03000020980835</c:v>
                </c:pt>
                <c:pt idx="1206">
                  <c:v>26.050000190734863</c:v>
                </c:pt>
                <c:pt idx="1207">
                  <c:v>26.070000171661377</c:v>
                </c:pt>
                <c:pt idx="1208">
                  <c:v>26.090000152587891</c:v>
                </c:pt>
                <c:pt idx="1209">
                  <c:v>26.120000123977661</c:v>
                </c:pt>
                <c:pt idx="1210">
                  <c:v>26.140000104904175</c:v>
                </c:pt>
                <c:pt idx="1211">
                  <c:v>26.160000085830688</c:v>
                </c:pt>
                <c:pt idx="1212">
                  <c:v>26.190000057220459</c:v>
                </c:pt>
                <c:pt idx="1213">
                  <c:v>26.210000038146973</c:v>
                </c:pt>
                <c:pt idx="1214">
                  <c:v>26.230000019073486</c:v>
                </c:pt>
                <c:pt idx="1215">
                  <c:v>26.260000228881836</c:v>
                </c:pt>
                <c:pt idx="1216">
                  <c:v>26.28000020980835</c:v>
                </c:pt>
                <c:pt idx="1217">
                  <c:v>26.300000190734863</c:v>
                </c:pt>
                <c:pt idx="1218">
                  <c:v>26.320000171661377</c:v>
                </c:pt>
                <c:pt idx="1219">
                  <c:v>26.350000143051147</c:v>
                </c:pt>
                <c:pt idx="1220">
                  <c:v>26.370000123977661</c:v>
                </c:pt>
                <c:pt idx="1221">
                  <c:v>26.390000104904175</c:v>
                </c:pt>
                <c:pt idx="1222">
                  <c:v>26.410000085830688</c:v>
                </c:pt>
                <c:pt idx="1223">
                  <c:v>26.440000057220459</c:v>
                </c:pt>
                <c:pt idx="1224">
                  <c:v>26.460000038146973</c:v>
                </c:pt>
                <c:pt idx="1225">
                  <c:v>26.480000019073486</c:v>
                </c:pt>
                <c:pt idx="1226">
                  <c:v>26.510000228881836</c:v>
                </c:pt>
                <c:pt idx="1227">
                  <c:v>26.53000020980835</c:v>
                </c:pt>
                <c:pt idx="1228">
                  <c:v>26.550000190734863</c:v>
                </c:pt>
                <c:pt idx="1229">
                  <c:v>26.570000171661377</c:v>
                </c:pt>
                <c:pt idx="1230">
                  <c:v>26.600000143051147</c:v>
                </c:pt>
                <c:pt idx="1231">
                  <c:v>26.620000123977661</c:v>
                </c:pt>
                <c:pt idx="1232">
                  <c:v>26.640000104904175</c:v>
                </c:pt>
                <c:pt idx="1233">
                  <c:v>26.660000085830688</c:v>
                </c:pt>
                <c:pt idx="1234">
                  <c:v>26.690000057220459</c:v>
                </c:pt>
                <c:pt idx="1235">
                  <c:v>26.710000038146973</c:v>
                </c:pt>
                <c:pt idx="1236">
                  <c:v>26.730000019073486</c:v>
                </c:pt>
                <c:pt idx="1237">
                  <c:v>26.760000228881836</c:v>
                </c:pt>
                <c:pt idx="1238">
                  <c:v>26.78000020980835</c:v>
                </c:pt>
                <c:pt idx="1239">
                  <c:v>26.800000190734863</c:v>
                </c:pt>
                <c:pt idx="1240">
                  <c:v>26.820000171661377</c:v>
                </c:pt>
                <c:pt idx="1241">
                  <c:v>26.850000143051147</c:v>
                </c:pt>
                <c:pt idx="1242">
                  <c:v>26.870000123977661</c:v>
                </c:pt>
                <c:pt idx="1243">
                  <c:v>26.890000104904175</c:v>
                </c:pt>
                <c:pt idx="1244">
                  <c:v>26.920000076293945</c:v>
                </c:pt>
                <c:pt idx="1245">
                  <c:v>26.940000057220459</c:v>
                </c:pt>
                <c:pt idx="1246">
                  <c:v>26.960000038146973</c:v>
                </c:pt>
                <c:pt idx="1247">
                  <c:v>26.980000019073486</c:v>
                </c:pt>
                <c:pt idx="1248">
                  <c:v>27.010000228881836</c:v>
                </c:pt>
                <c:pt idx="1249">
                  <c:v>27.03000020980835</c:v>
                </c:pt>
                <c:pt idx="1250">
                  <c:v>27.050000190734863</c:v>
                </c:pt>
                <c:pt idx="1251">
                  <c:v>27.080000162124634</c:v>
                </c:pt>
                <c:pt idx="1252">
                  <c:v>27.100000143051147</c:v>
                </c:pt>
                <c:pt idx="1253">
                  <c:v>27.120000123977661</c:v>
                </c:pt>
                <c:pt idx="1254">
                  <c:v>27.150000095367432</c:v>
                </c:pt>
                <c:pt idx="1255">
                  <c:v>27.170000076293945</c:v>
                </c:pt>
                <c:pt idx="1256">
                  <c:v>27.190000057220459</c:v>
                </c:pt>
                <c:pt idx="1257">
                  <c:v>27.210000038146973</c:v>
                </c:pt>
                <c:pt idx="1258">
                  <c:v>27.240000009536743</c:v>
                </c:pt>
                <c:pt idx="1259">
                  <c:v>27.260000228881836</c:v>
                </c:pt>
                <c:pt idx="1260">
                  <c:v>27.28000020980835</c:v>
                </c:pt>
                <c:pt idx="1261">
                  <c:v>27.31000018119812</c:v>
                </c:pt>
                <c:pt idx="1262">
                  <c:v>27.330000162124634</c:v>
                </c:pt>
                <c:pt idx="1263">
                  <c:v>27.350000143051147</c:v>
                </c:pt>
                <c:pt idx="1264">
                  <c:v>27.370000123977661</c:v>
                </c:pt>
                <c:pt idx="1265">
                  <c:v>27.400000095367432</c:v>
                </c:pt>
                <c:pt idx="1266">
                  <c:v>27.420000076293945</c:v>
                </c:pt>
                <c:pt idx="1267">
                  <c:v>27.440000057220459</c:v>
                </c:pt>
                <c:pt idx="1268">
                  <c:v>27.470000028610229</c:v>
                </c:pt>
                <c:pt idx="1269">
                  <c:v>27.490000009536743</c:v>
                </c:pt>
                <c:pt idx="1270">
                  <c:v>27.510000228881836</c:v>
                </c:pt>
                <c:pt idx="1271">
                  <c:v>27.540000200271606</c:v>
                </c:pt>
                <c:pt idx="1272">
                  <c:v>27.56000018119812</c:v>
                </c:pt>
                <c:pt idx="1273">
                  <c:v>27.580000162124634</c:v>
                </c:pt>
                <c:pt idx="1274">
                  <c:v>27.600000143051147</c:v>
                </c:pt>
                <c:pt idx="1275">
                  <c:v>27.630000114440918</c:v>
                </c:pt>
                <c:pt idx="1276">
                  <c:v>27.650000095367432</c:v>
                </c:pt>
                <c:pt idx="1277">
                  <c:v>27.670000076293945</c:v>
                </c:pt>
                <c:pt idx="1278">
                  <c:v>27.700000047683716</c:v>
                </c:pt>
                <c:pt idx="1279">
                  <c:v>27.720000028610229</c:v>
                </c:pt>
                <c:pt idx="1280">
                  <c:v>27.740000009536743</c:v>
                </c:pt>
                <c:pt idx="1281">
                  <c:v>27.760000228881836</c:v>
                </c:pt>
                <c:pt idx="1282">
                  <c:v>27.790000200271606</c:v>
                </c:pt>
                <c:pt idx="1283">
                  <c:v>27.81000018119812</c:v>
                </c:pt>
                <c:pt idx="1284">
                  <c:v>27.830000162124634</c:v>
                </c:pt>
                <c:pt idx="1285">
                  <c:v>27.860000133514404</c:v>
                </c:pt>
                <c:pt idx="1286">
                  <c:v>27.880000114440918</c:v>
                </c:pt>
                <c:pt idx="1287">
                  <c:v>27.900000095367432</c:v>
                </c:pt>
                <c:pt idx="1288">
                  <c:v>27.930000066757202</c:v>
                </c:pt>
                <c:pt idx="1289">
                  <c:v>27.950000047683716</c:v>
                </c:pt>
                <c:pt idx="1290">
                  <c:v>27.970000028610229</c:v>
                </c:pt>
                <c:pt idx="1291">
                  <c:v>27.990000009536743</c:v>
                </c:pt>
                <c:pt idx="1292">
                  <c:v>28.020000219345093</c:v>
                </c:pt>
                <c:pt idx="1293">
                  <c:v>28.040000200271606</c:v>
                </c:pt>
                <c:pt idx="1294">
                  <c:v>28.06000018119812</c:v>
                </c:pt>
                <c:pt idx="1295">
                  <c:v>28.090000152587891</c:v>
                </c:pt>
                <c:pt idx="1296">
                  <c:v>28.110000133514404</c:v>
                </c:pt>
                <c:pt idx="1297">
                  <c:v>28.130000114440918</c:v>
                </c:pt>
                <c:pt idx="1298">
                  <c:v>28.150000095367432</c:v>
                </c:pt>
                <c:pt idx="1299">
                  <c:v>28.180000066757202</c:v>
                </c:pt>
                <c:pt idx="1300">
                  <c:v>28.200000047683716</c:v>
                </c:pt>
                <c:pt idx="1301">
                  <c:v>28.220000028610229</c:v>
                </c:pt>
                <c:pt idx="1302">
                  <c:v>28.25</c:v>
                </c:pt>
                <c:pt idx="1303">
                  <c:v>28.270000219345093</c:v>
                </c:pt>
                <c:pt idx="1304">
                  <c:v>28.290000200271606</c:v>
                </c:pt>
                <c:pt idx="1305">
                  <c:v>28.320000171661377</c:v>
                </c:pt>
                <c:pt idx="1306">
                  <c:v>28.340000152587891</c:v>
                </c:pt>
                <c:pt idx="1307">
                  <c:v>28.360000133514404</c:v>
                </c:pt>
                <c:pt idx="1308">
                  <c:v>28.380000114440918</c:v>
                </c:pt>
                <c:pt idx="1309">
                  <c:v>28.410000085830688</c:v>
                </c:pt>
                <c:pt idx="1310">
                  <c:v>28.430000066757202</c:v>
                </c:pt>
                <c:pt idx="1311">
                  <c:v>28.450000047683716</c:v>
                </c:pt>
                <c:pt idx="1312">
                  <c:v>28.470000028610229</c:v>
                </c:pt>
                <c:pt idx="1313">
                  <c:v>28.5</c:v>
                </c:pt>
                <c:pt idx="1314">
                  <c:v>28.520000219345093</c:v>
                </c:pt>
                <c:pt idx="1315">
                  <c:v>28.540000200271606</c:v>
                </c:pt>
                <c:pt idx="1316">
                  <c:v>28.56000018119812</c:v>
                </c:pt>
                <c:pt idx="1317">
                  <c:v>28.590000152587891</c:v>
                </c:pt>
                <c:pt idx="1318">
                  <c:v>29.600000143051147</c:v>
                </c:pt>
                <c:pt idx="1319">
                  <c:v>29.600000143051147</c:v>
                </c:pt>
                <c:pt idx="1320">
                  <c:v>29.600000143051147</c:v>
                </c:pt>
                <c:pt idx="1321">
                  <c:v>29.600000143051147</c:v>
                </c:pt>
                <c:pt idx="1322">
                  <c:v>29.600000143051147</c:v>
                </c:pt>
                <c:pt idx="1323">
                  <c:v>29.600000143051147</c:v>
                </c:pt>
                <c:pt idx="1324">
                  <c:v>29.600000143051147</c:v>
                </c:pt>
                <c:pt idx="1325">
                  <c:v>29.600000143051147</c:v>
                </c:pt>
                <c:pt idx="1326">
                  <c:v>29.600000143051147</c:v>
                </c:pt>
                <c:pt idx="1327">
                  <c:v>29.600000143051147</c:v>
                </c:pt>
                <c:pt idx="1328">
                  <c:v>29.600000143051147</c:v>
                </c:pt>
                <c:pt idx="1329">
                  <c:v>29.600000143051147</c:v>
                </c:pt>
                <c:pt idx="1330">
                  <c:v>29.600000143051147</c:v>
                </c:pt>
                <c:pt idx="1331">
                  <c:v>29.600000143051147</c:v>
                </c:pt>
                <c:pt idx="1332">
                  <c:v>29.600000143051147</c:v>
                </c:pt>
                <c:pt idx="1333">
                  <c:v>29.600000143051147</c:v>
                </c:pt>
                <c:pt idx="1334">
                  <c:v>29.600000143051147</c:v>
                </c:pt>
                <c:pt idx="1335">
                  <c:v>29.600000143051147</c:v>
                </c:pt>
                <c:pt idx="1336">
                  <c:v>29.600000143051147</c:v>
                </c:pt>
                <c:pt idx="1337">
                  <c:v>29.600000143051147</c:v>
                </c:pt>
                <c:pt idx="1338">
                  <c:v>29.600000143051147</c:v>
                </c:pt>
                <c:pt idx="1339">
                  <c:v>29.600000143051147</c:v>
                </c:pt>
                <c:pt idx="1340">
                  <c:v>29.600000143051147</c:v>
                </c:pt>
                <c:pt idx="1341">
                  <c:v>29.600000143051147</c:v>
                </c:pt>
                <c:pt idx="1342">
                  <c:v>29.600000143051147</c:v>
                </c:pt>
                <c:pt idx="1343">
                  <c:v>29.600000143051147</c:v>
                </c:pt>
                <c:pt idx="1344">
                  <c:v>29.610000133514404</c:v>
                </c:pt>
                <c:pt idx="1345">
                  <c:v>29.610000133514404</c:v>
                </c:pt>
                <c:pt idx="1346">
                  <c:v>29.610000133514404</c:v>
                </c:pt>
                <c:pt idx="1347">
                  <c:v>29.610000133514404</c:v>
                </c:pt>
                <c:pt idx="1348">
                  <c:v>29.610000133514404</c:v>
                </c:pt>
                <c:pt idx="1349">
                  <c:v>29.610000133514404</c:v>
                </c:pt>
                <c:pt idx="1350">
                  <c:v>29.610000133514404</c:v>
                </c:pt>
                <c:pt idx="1351">
                  <c:v>29.610000133514404</c:v>
                </c:pt>
                <c:pt idx="1352">
                  <c:v>29.610000133514404</c:v>
                </c:pt>
                <c:pt idx="1353">
                  <c:v>29.610000133514404</c:v>
                </c:pt>
                <c:pt idx="1354">
                  <c:v>29.610000133514404</c:v>
                </c:pt>
                <c:pt idx="1355">
                  <c:v>29.610000133514404</c:v>
                </c:pt>
                <c:pt idx="1356">
                  <c:v>29.610000133514404</c:v>
                </c:pt>
                <c:pt idx="1357">
                  <c:v>29.610000133514404</c:v>
                </c:pt>
                <c:pt idx="1358">
                  <c:v>29.610000133514404</c:v>
                </c:pt>
                <c:pt idx="1359">
                  <c:v>29.610000133514404</c:v>
                </c:pt>
                <c:pt idx="1360">
                  <c:v>29.610000133514404</c:v>
                </c:pt>
                <c:pt idx="1361">
                  <c:v>29.610000133514404</c:v>
                </c:pt>
                <c:pt idx="1362">
                  <c:v>29.620000123977661</c:v>
                </c:pt>
                <c:pt idx="1363">
                  <c:v>29.640000104904175</c:v>
                </c:pt>
                <c:pt idx="1364">
                  <c:v>29.660000085830688</c:v>
                </c:pt>
                <c:pt idx="1365">
                  <c:v>29.690000057220459</c:v>
                </c:pt>
                <c:pt idx="1366">
                  <c:v>29.710000038146973</c:v>
                </c:pt>
                <c:pt idx="1367">
                  <c:v>29.730000019073486</c:v>
                </c:pt>
                <c:pt idx="1368">
                  <c:v>29.760000228881836</c:v>
                </c:pt>
                <c:pt idx="1369">
                  <c:v>29.78000020980835</c:v>
                </c:pt>
                <c:pt idx="1370">
                  <c:v>29.800000190734863</c:v>
                </c:pt>
                <c:pt idx="1371">
                  <c:v>29.820000171661377</c:v>
                </c:pt>
                <c:pt idx="1372">
                  <c:v>29.850000143051147</c:v>
                </c:pt>
                <c:pt idx="1373">
                  <c:v>29.870000123977661</c:v>
                </c:pt>
                <c:pt idx="1374">
                  <c:v>29.890000104904175</c:v>
                </c:pt>
                <c:pt idx="1375">
                  <c:v>29.920000076293945</c:v>
                </c:pt>
                <c:pt idx="1376">
                  <c:v>29.940000057220459</c:v>
                </c:pt>
                <c:pt idx="1377">
                  <c:v>29.960000038146973</c:v>
                </c:pt>
                <c:pt idx="1378">
                  <c:v>29.980000019073486</c:v>
                </c:pt>
                <c:pt idx="1379">
                  <c:v>30.010000228881836</c:v>
                </c:pt>
                <c:pt idx="1380">
                  <c:v>30.03000020980835</c:v>
                </c:pt>
                <c:pt idx="1381">
                  <c:v>30.050000190734863</c:v>
                </c:pt>
                <c:pt idx="1382">
                  <c:v>30.080000162124634</c:v>
                </c:pt>
                <c:pt idx="1383">
                  <c:v>30.100000143051147</c:v>
                </c:pt>
                <c:pt idx="1384">
                  <c:v>30.120000123977661</c:v>
                </c:pt>
                <c:pt idx="1385">
                  <c:v>30.150000095367432</c:v>
                </c:pt>
                <c:pt idx="1386">
                  <c:v>30.170000076293945</c:v>
                </c:pt>
                <c:pt idx="1387">
                  <c:v>30.190000057220459</c:v>
                </c:pt>
                <c:pt idx="1388">
                  <c:v>30.210000038146973</c:v>
                </c:pt>
                <c:pt idx="1389">
                  <c:v>30.240000009536743</c:v>
                </c:pt>
                <c:pt idx="1390">
                  <c:v>30.260000228881836</c:v>
                </c:pt>
                <c:pt idx="1391">
                  <c:v>30.28000020980835</c:v>
                </c:pt>
                <c:pt idx="1392">
                  <c:v>30.31000018119812</c:v>
                </c:pt>
                <c:pt idx="1393">
                  <c:v>30.330000162124634</c:v>
                </c:pt>
                <c:pt idx="1394">
                  <c:v>30.350000143051147</c:v>
                </c:pt>
                <c:pt idx="1395">
                  <c:v>30.370000123977661</c:v>
                </c:pt>
                <c:pt idx="1396">
                  <c:v>30.400000095367432</c:v>
                </c:pt>
                <c:pt idx="1397">
                  <c:v>30.420000076293945</c:v>
                </c:pt>
                <c:pt idx="1398">
                  <c:v>30.440000057220459</c:v>
                </c:pt>
                <c:pt idx="1399">
                  <c:v>30.470000028610229</c:v>
                </c:pt>
                <c:pt idx="1400">
                  <c:v>30.490000009536743</c:v>
                </c:pt>
                <c:pt idx="1401">
                  <c:v>30.510000228881836</c:v>
                </c:pt>
                <c:pt idx="1402">
                  <c:v>30.53000020980835</c:v>
                </c:pt>
                <c:pt idx="1403">
                  <c:v>30.56000018119812</c:v>
                </c:pt>
                <c:pt idx="1404">
                  <c:v>30.580000162124634</c:v>
                </c:pt>
                <c:pt idx="1405">
                  <c:v>30.600000143051147</c:v>
                </c:pt>
                <c:pt idx="1406">
                  <c:v>30.630000114440918</c:v>
                </c:pt>
                <c:pt idx="1407">
                  <c:v>30.650000095367432</c:v>
                </c:pt>
                <c:pt idx="1408">
                  <c:v>30.670000076293945</c:v>
                </c:pt>
                <c:pt idx="1409">
                  <c:v>30.690000057220459</c:v>
                </c:pt>
                <c:pt idx="1410">
                  <c:v>30.720000028610229</c:v>
                </c:pt>
                <c:pt idx="1411">
                  <c:v>30.740000009536743</c:v>
                </c:pt>
                <c:pt idx="1412">
                  <c:v>30.760000228881836</c:v>
                </c:pt>
                <c:pt idx="1413">
                  <c:v>30.78000020980835</c:v>
                </c:pt>
                <c:pt idx="1414">
                  <c:v>30.81000018119812</c:v>
                </c:pt>
                <c:pt idx="1415">
                  <c:v>30.830000162124634</c:v>
                </c:pt>
                <c:pt idx="1416">
                  <c:v>30.850000143051147</c:v>
                </c:pt>
                <c:pt idx="1417">
                  <c:v>30.870000123977661</c:v>
                </c:pt>
                <c:pt idx="1418">
                  <c:v>30.900000095367432</c:v>
                </c:pt>
                <c:pt idx="1419">
                  <c:v>30.920000076293945</c:v>
                </c:pt>
                <c:pt idx="1420">
                  <c:v>30.940000057220459</c:v>
                </c:pt>
                <c:pt idx="1421">
                  <c:v>30.970000028610229</c:v>
                </c:pt>
                <c:pt idx="1422">
                  <c:v>30.990000009536743</c:v>
                </c:pt>
                <c:pt idx="1423">
                  <c:v>31.010000228881836</c:v>
                </c:pt>
                <c:pt idx="1424">
                  <c:v>31.040000200271606</c:v>
                </c:pt>
                <c:pt idx="1425">
                  <c:v>31.06000018119812</c:v>
                </c:pt>
                <c:pt idx="1426">
                  <c:v>31.080000162124634</c:v>
                </c:pt>
                <c:pt idx="1427">
                  <c:v>31.100000143051147</c:v>
                </c:pt>
                <c:pt idx="1428">
                  <c:v>31.130000114440918</c:v>
                </c:pt>
                <c:pt idx="1429">
                  <c:v>31.150000095367432</c:v>
                </c:pt>
                <c:pt idx="1430">
                  <c:v>31.170000076293945</c:v>
                </c:pt>
                <c:pt idx="1431">
                  <c:v>31.200000047683716</c:v>
                </c:pt>
                <c:pt idx="1432">
                  <c:v>31.220000028610229</c:v>
                </c:pt>
                <c:pt idx="1433">
                  <c:v>31.240000009536743</c:v>
                </c:pt>
                <c:pt idx="1434">
                  <c:v>31.260000228881836</c:v>
                </c:pt>
                <c:pt idx="1435">
                  <c:v>31.290000200271606</c:v>
                </c:pt>
                <c:pt idx="1436">
                  <c:v>31.31000018119812</c:v>
                </c:pt>
                <c:pt idx="1437">
                  <c:v>31.330000162124634</c:v>
                </c:pt>
                <c:pt idx="1438">
                  <c:v>31.360000133514404</c:v>
                </c:pt>
                <c:pt idx="1439">
                  <c:v>31.380000114440918</c:v>
                </c:pt>
                <c:pt idx="1440">
                  <c:v>31.400000095367432</c:v>
                </c:pt>
                <c:pt idx="1441">
                  <c:v>31.430000066757202</c:v>
                </c:pt>
                <c:pt idx="1442">
                  <c:v>31.450000047683716</c:v>
                </c:pt>
                <c:pt idx="1443">
                  <c:v>31.470000028610229</c:v>
                </c:pt>
                <c:pt idx="1444">
                  <c:v>31.490000009536743</c:v>
                </c:pt>
                <c:pt idx="1445">
                  <c:v>31.520000219345093</c:v>
                </c:pt>
                <c:pt idx="1446">
                  <c:v>31.540000200271606</c:v>
                </c:pt>
                <c:pt idx="1447">
                  <c:v>31.56000018119812</c:v>
                </c:pt>
                <c:pt idx="1448">
                  <c:v>31.590000152587891</c:v>
                </c:pt>
                <c:pt idx="1449">
                  <c:v>31.610000133514404</c:v>
                </c:pt>
                <c:pt idx="1450">
                  <c:v>31.630000114440918</c:v>
                </c:pt>
                <c:pt idx="1451">
                  <c:v>31.650000095367432</c:v>
                </c:pt>
                <c:pt idx="1452">
                  <c:v>31.680000066757202</c:v>
                </c:pt>
                <c:pt idx="1453">
                  <c:v>31.700000047683716</c:v>
                </c:pt>
                <c:pt idx="1454">
                  <c:v>31.720000028610229</c:v>
                </c:pt>
                <c:pt idx="1455">
                  <c:v>31.75</c:v>
                </c:pt>
                <c:pt idx="1456">
                  <c:v>31.770000219345093</c:v>
                </c:pt>
                <c:pt idx="1457">
                  <c:v>31.790000200271606</c:v>
                </c:pt>
                <c:pt idx="1458">
                  <c:v>31.820000171661377</c:v>
                </c:pt>
                <c:pt idx="1459">
                  <c:v>31.840000152587891</c:v>
                </c:pt>
                <c:pt idx="1460">
                  <c:v>31.860000133514404</c:v>
                </c:pt>
                <c:pt idx="1461">
                  <c:v>31.880000114440918</c:v>
                </c:pt>
                <c:pt idx="1462">
                  <c:v>31.910000085830688</c:v>
                </c:pt>
                <c:pt idx="1463">
                  <c:v>31.930000066757202</c:v>
                </c:pt>
                <c:pt idx="1464">
                  <c:v>31.950000047683716</c:v>
                </c:pt>
                <c:pt idx="1465">
                  <c:v>31.980000019073486</c:v>
                </c:pt>
                <c:pt idx="1466">
                  <c:v>32</c:v>
                </c:pt>
                <c:pt idx="1467">
                  <c:v>32.020000219345093</c:v>
                </c:pt>
                <c:pt idx="1468">
                  <c:v>32.040000200271606</c:v>
                </c:pt>
                <c:pt idx="1469">
                  <c:v>32.070000171661377</c:v>
                </c:pt>
                <c:pt idx="1470">
                  <c:v>32.090000152587891</c:v>
                </c:pt>
                <c:pt idx="1471">
                  <c:v>32.110000133514404</c:v>
                </c:pt>
                <c:pt idx="1472">
                  <c:v>32.140000104904175</c:v>
                </c:pt>
                <c:pt idx="1473">
                  <c:v>32.160000085830688</c:v>
                </c:pt>
                <c:pt idx="1474">
                  <c:v>32.180000066757202</c:v>
                </c:pt>
                <c:pt idx="1475">
                  <c:v>32.210000038146973</c:v>
                </c:pt>
                <c:pt idx="1476">
                  <c:v>32.230000019073486</c:v>
                </c:pt>
                <c:pt idx="1477">
                  <c:v>32.25</c:v>
                </c:pt>
                <c:pt idx="1478">
                  <c:v>32.270000219345093</c:v>
                </c:pt>
                <c:pt idx="1479">
                  <c:v>32.300000190734863</c:v>
                </c:pt>
                <c:pt idx="1480">
                  <c:v>32.320000171661377</c:v>
                </c:pt>
                <c:pt idx="1481">
                  <c:v>32.340000152587891</c:v>
                </c:pt>
                <c:pt idx="1482">
                  <c:v>32.370000123977661</c:v>
                </c:pt>
                <c:pt idx="1483">
                  <c:v>32.390000104904175</c:v>
                </c:pt>
                <c:pt idx="1484">
                  <c:v>32.410000085830688</c:v>
                </c:pt>
                <c:pt idx="1485">
                  <c:v>32.430000066757202</c:v>
                </c:pt>
                <c:pt idx="1486">
                  <c:v>32.460000038146973</c:v>
                </c:pt>
                <c:pt idx="1487">
                  <c:v>32.480000019073486</c:v>
                </c:pt>
                <c:pt idx="1488">
                  <c:v>32.5</c:v>
                </c:pt>
                <c:pt idx="1489">
                  <c:v>32.53000020980835</c:v>
                </c:pt>
                <c:pt idx="1490">
                  <c:v>32.550000190734863</c:v>
                </c:pt>
                <c:pt idx="1491">
                  <c:v>32.570000171661377</c:v>
                </c:pt>
                <c:pt idx="1492">
                  <c:v>32.590000152587891</c:v>
                </c:pt>
                <c:pt idx="1493">
                  <c:v>32.620000123977661</c:v>
                </c:pt>
                <c:pt idx="1494">
                  <c:v>32.640000104904175</c:v>
                </c:pt>
                <c:pt idx="1495">
                  <c:v>32.660000085830688</c:v>
                </c:pt>
                <c:pt idx="1496">
                  <c:v>32.680000066757202</c:v>
                </c:pt>
                <c:pt idx="1497">
                  <c:v>32.710000038146973</c:v>
                </c:pt>
                <c:pt idx="1498">
                  <c:v>32.730000019073486</c:v>
                </c:pt>
                <c:pt idx="1499">
                  <c:v>32.75</c:v>
                </c:pt>
                <c:pt idx="1500">
                  <c:v>32.78000020980835</c:v>
                </c:pt>
                <c:pt idx="1501">
                  <c:v>32.800000190734863</c:v>
                </c:pt>
                <c:pt idx="1502">
                  <c:v>32.820000171661377</c:v>
                </c:pt>
                <c:pt idx="1503">
                  <c:v>32.840000152587891</c:v>
                </c:pt>
                <c:pt idx="1504">
                  <c:v>32.870000123977661</c:v>
                </c:pt>
                <c:pt idx="1505">
                  <c:v>32.890000104904175</c:v>
                </c:pt>
                <c:pt idx="1506">
                  <c:v>32.910000085830688</c:v>
                </c:pt>
                <c:pt idx="1507">
                  <c:v>32.930000066757202</c:v>
                </c:pt>
                <c:pt idx="1508">
                  <c:v>32.960000038146973</c:v>
                </c:pt>
                <c:pt idx="1509">
                  <c:v>32.980000019073486</c:v>
                </c:pt>
                <c:pt idx="1510">
                  <c:v>33</c:v>
                </c:pt>
                <c:pt idx="1511">
                  <c:v>33.03000020980835</c:v>
                </c:pt>
                <c:pt idx="1512">
                  <c:v>33.050000190734863</c:v>
                </c:pt>
                <c:pt idx="1513">
                  <c:v>33.070000171661377</c:v>
                </c:pt>
                <c:pt idx="1514">
                  <c:v>33.100000143051147</c:v>
                </c:pt>
                <c:pt idx="1515">
                  <c:v>33.120000123977661</c:v>
                </c:pt>
                <c:pt idx="1516">
                  <c:v>33.140000104904175</c:v>
                </c:pt>
                <c:pt idx="1517">
                  <c:v>33.160000085830688</c:v>
                </c:pt>
                <c:pt idx="1518">
                  <c:v>33.190000057220459</c:v>
                </c:pt>
                <c:pt idx="1519">
                  <c:v>33.210000038146973</c:v>
                </c:pt>
                <c:pt idx="1520">
                  <c:v>33.230000019073486</c:v>
                </c:pt>
                <c:pt idx="1521">
                  <c:v>33.260000228881836</c:v>
                </c:pt>
                <c:pt idx="1522">
                  <c:v>33.28000020980835</c:v>
                </c:pt>
                <c:pt idx="1523">
                  <c:v>33.300000190734863</c:v>
                </c:pt>
                <c:pt idx="1524">
                  <c:v>33.320000171661377</c:v>
                </c:pt>
                <c:pt idx="1525">
                  <c:v>33.350000143051147</c:v>
                </c:pt>
                <c:pt idx="1526">
                  <c:v>33.370000123977661</c:v>
                </c:pt>
                <c:pt idx="1527">
                  <c:v>33.390000104904175</c:v>
                </c:pt>
                <c:pt idx="1528">
                  <c:v>33.420000076293945</c:v>
                </c:pt>
                <c:pt idx="1529">
                  <c:v>33.440000057220459</c:v>
                </c:pt>
                <c:pt idx="1530">
                  <c:v>33.460000038146973</c:v>
                </c:pt>
                <c:pt idx="1531">
                  <c:v>33.490000009536743</c:v>
                </c:pt>
                <c:pt idx="1532">
                  <c:v>33.510000228881836</c:v>
                </c:pt>
                <c:pt idx="1533">
                  <c:v>33.53000020980835</c:v>
                </c:pt>
                <c:pt idx="1534">
                  <c:v>33.550000190734863</c:v>
                </c:pt>
                <c:pt idx="1535">
                  <c:v>33.580000162124634</c:v>
                </c:pt>
                <c:pt idx="1536">
                  <c:v>33.600000143051147</c:v>
                </c:pt>
                <c:pt idx="1537">
                  <c:v>33.620000123977661</c:v>
                </c:pt>
                <c:pt idx="1538">
                  <c:v>33.650000095367432</c:v>
                </c:pt>
                <c:pt idx="1539">
                  <c:v>33.670000076293945</c:v>
                </c:pt>
                <c:pt idx="1540">
                  <c:v>33.690000057220459</c:v>
                </c:pt>
                <c:pt idx="1541">
                  <c:v>33.710000038146973</c:v>
                </c:pt>
                <c:pt idx="1542">
                  <c:v>33.740000009536743</c:v>
                </c:pt>
                <c:pt idx="1543">
                  <c:v>33.760000228881836</c:v>
                </c:pt>
                <c:pt idx="1544">
                  <c:v>33.78000020980835</c:v>
                </c:pt>
                <c:pt idx="1545">
                  <c:v>33.81000018119812</c:v>
                </c:pt>
                <c:pt idx="1546">
                  <c:v>33.830000162124634</c:v>
                </c:pt>
                <c:pt idx="1547">
                  <c:v>33.850000143051147</c:v>
                </c:pt>
                <c:pt idx="1548">
                  <c:v>33.880000114440918</c:v>
                </c:pt>
                <c:pt idx="1549">
                  <c:v>33.900000095367432</c:v>
                </c:pt>
                <c:pt idx="1550">
                  <c:v>33.920000076293945</c:v>
                </c:pt>
                <c:pt idx="1551">
                  <c:v>33.940000057220459</c:v>
                </c:pt>
                <c:pt idx="1552">
                  <c:v>33.970000028610229</c:v>
                </c:pt>
                <c:pt idx="1553">
                  <c:v>33.990000009536743</c:v>
                </c:pt>
                <c:pt idx="1554">
                  <c:v>34.010000228881836</c:v>
                </c:pt>
                <c:pt idx="1555">
                  <c:v>34.040000200271606</c:v>
                </c:pt>
                <c:pt idx="1556">
                  <c:v>34.06000018119812</c:v>
                </c:pt>
                <c:pt idx="1557">
                  <c:v>34.080000162124634</c:v>
                </c:pt>
                <c:pt idx="1558">
                  <c:v>34.100000143051147</c:v>
                </c:pt>
                <c:pt idx="1559">
                  <c:v>34.130000114440918</c:v>
                </c:pt>
                <c:pt idx="1560">
                  <c:v>34.150000095367432</c:v>
                </c:pt>
                <c:pt idx="1561">
                  <c:v>34.170000076293945</c:v>
                </c:pt>
                <c:pt idx="1562">
                  <c:v>34.200000047683716</c:v>
                </c:pt>
                <c:pt idx="1563">
                  <c:v>34.220000028610229</c:v>
                </c:pt>
                <c:pt idx="1564">
                  <c:v>34.240000009536743</c:v>
                </c:pt>
                <c:pt idx="1565">
                  <c:v>34.270000219345093</c:v>
                </c:pt>
                <c:pt idx="1566">
                  <c:v>34.290000200271606</c:v>
                </c:pt>
                <c:pt idx="1567">
                  <c:v>34.31000018119812</c:v>
                </c:pt>
                <c:pt idx="1568">
                  <c:v>34.330000162124634</c:v>
                </c:pt>
                <c:pt idx="1569">
                  <c:v>34.360000133514404</c:v>
                </c:pt>
                <c:pt idx="1570">
                  <c:v>34.380000114440918</c:v>
                </c:pt>
                <c:pt idx="1571">
                  <c:v>34.400000095367432</c:v>
                </c:pt>
                <c:pt idx="1572">
                  <c:v>34.430000066757202</c:v>
                </c:pt>
                <c:pt idx="1573">
                  <c:v>34.450000047683716</c:v>
                </c:pt>
                <c:pt idx="1574">
                  <c:v>34.470000028610229</c:v>
                </c:pt>
                <c:pt idx="1575">
                  <c:v>34.490000009536743</c:v>
                </c:pt>
                <c:pt idx="1576">
                  <c:v>34.520000219345093</c:v>
                </c:pt>
                <c:pt idx="1577">
                  <c:v>34.540000200271606</c:v>
                </c:pt>
                <c:pt idx="1578">
                  <c:v>34.56000018119812</c:v>
                </c:pt>
                <c:pt idx="1579">
                  <c:v>34.590000152587891</c:v>
                </c:pt>
                <c:pt idx="1580">
                  <c:v>34.610000133514404</c:v>
                </c:pt>
                <c:pt idx="1581">
                  <c:v>35.600000143051147</c:v>
                </c:pt>
                <c:pt idx="1582">
                  <c:v>35.600000143051147</c:v>
                </c:pt>
                <c:pt idx="1583">
                  <c:v>35.600000143051147</c:v>
                </c:pt>
                <c:pt idx="1584">
                  <c:v>35.600000143051147</c:v>
                </c:pt>
                <c:pt idx="1585">
                  <c:v>35.600000143051147</c:v>
                </c:pt>
                <c:pt idx="1586">
                  <c:v>35.600000143051147</c:v>
                </c:pt>
                <c:pt idx="1587">
                  <c:v>35.600000143051147</c:v>
                </c:pt>
                <c:pt idx="1588">
                  <c:v>35.600000143051147</c:v>
                </c:pt>
                <c:pt idx="1589">
                  <c:v>35.600000143051147</c:v>
                </c:pt>
                <c:pt idx="1590">
                  <c:v>35.600000143051147</c:v>
                </c:pt>
                <c:pt idx="1591">
                  <c:v>35.600000143051147</c:v>
                </c:pt>
                <c:pt idx="1592">
                  <c:v>35.600000143051147</c:v>
                </c:pt>
                <c:pt idx="1593">
                  <c:v>35.600000143051147</c:v>
                </c:pt>
                <c:pt idx="1594">
                  <c:v>35.600000143051147</c:v>
                </c:pt>
                <c:pt idx="1595">
                  <c:v>35.600000143051147</c:v>
                </c:pt>
                <c:pt idx="1596">
                  <c:v>35.600000143051147</c:v>
                </c:pt>
                <c:pt idx="1597">
                  <c:v>35.600000143051147</c:v>
                </c:pt>
                <c:pt idx="1598">
                  <c:v>35.600000143051147</c:v>
                </c:pt>
                <c:pt idx="1599">
                  <c:v>35.600000143051147</c:v>
                </c:pt>
                <c:pt idx="1600">
                  <c:v>35.600000143051147</c:v>
                </c:pt>
                <c:pt idx="1601">
                  <c:v>35.600000143051147</c:v>
                </c:pt>
                <c:pt idx="1602">
                  <c:v>35.600000143051147</c:v>
                </c:pt>
                <c:pt idx="1603">
                  <c:v>35.600000143051147</c:v>
                </c:pt>
                <c:pt idx="1604">
                  <c:v>35.600000143051147</c:v>
                </c:pt>
                <c:pt idx="1605">
                  <c:v>35.600000143051147</c:v>
                </c:pt>
                <c:pt idx="1606">
                  <c:v>35.600000143051147</c:v>
                </c:pt>
                <c:pt idx="1607">
                  <c:v>35.610000133514404</c:v>
                </c:pt>
                <c:pt idx="1608">
                  <c:v>35.610000133514404</c:v>
                </c:pt>
                <c:pt idx="1609">
                  <c:v>35.610000133514404</c:v>
                </c:pt>
                <c:pt idx="1610">
                  <c:v>35.610000133514404</c:v>
                </c:pt>
                <c:pt idx="1611">
                  <c:v>35.610000133514404</c:v>
                </c:pt>
                <c:pt idx="1612">
                  <c:v>35.610000133514404</c:v>
                </c:pt>
                <c:pt idx="1613">
                  <c:v>35.610000133514404</c:v>
                </c:pt>
                <c:pt idx="1614">
                  <c:v>35.610000133514404</c:v>
                </c:pt>
                <c:pt idx="1615">
                  <c:v>35.610000133514404</c:v>
                </c:pt>
                <c:pt idx="1616">
                  <c:v>35.610000133514404</c:v>
                </c:pt>
                <c:pt idx="1617">
                  <c:v>35.610000133514404</c:v>
                </c:pt>
                <c:pt idx="1618">
                  <c:v>35.610000133514404</c:v>
                </c:pt>
                <c:pt idx="1619">
                  <c:v>35.610000133514404</c:v>
                </c:pt>
                <c:pt idx="1620">
                  <c:v>35.610000133514404</c:v>
                </c:pt>
                <c:pt idx="1621">
                  <c:v>35.610000133514404</c:v>
                </c:pt>
                <c:pt idx="1622">
                  <c:v>35.610000133514404</c:v>
                </c:pt>
                <c:pt idx="1623">
                  <c:v>35.610000133514404</c:v>
                </c:pt>
                <c:pt idx="1624">
                  <c:v>35.610000133514404</c:v>
                </c:pt>
                <c:pt idx="1625">
                  <c:v>35.640000104904175</c:v>
                </c:pt>
                <c:pt idx="1626">
                  <c:v>35.660000085830688</c:v>
                </c:pt>
                <c:pt idx="1627">
                  <c:v>35.680000066757202</c:v>
                </c:pt>
                <c:pt idx="1628">
                  <c:v>35.710000038146973</c:v>
                </c:pt>
                <c:pt idx="1629">
                  <c:v>35.730000019073486</c:v>
                </c:pt>
                <c:pt idx="1630">
                  <c:v>35.75</c:v>
                </c:pt>
                <c:pt idx="1631">
                  <c:v>35.770000219345093</c:v>
                </c:pt>
                <c:pt idx="1632">
                  <c:v>35.800000190734863</c:v>
                </c:pt>
                <c:pt idx="1633">
                  <c:v>35.820000171661377</c:v>
                </c:pt>
                <c:pt idx="1634">
                  <c:v>35.840000152587891</c:v>
                </c:pt>
                <c:pt idx="1635">
                  <c:v>35.870000123977661</c:v>
                </c:pt>
                <c:pt idx="1636">
                  <c:v>35.890000104904175</c:v>
                </c:pt>
                <c:pt idx="1637">
                  <c:v>35.910000085830688</c:v>
                </c:pt>
                <c:pt idx="1638">
                  <c:v>35.930000066757202</c:v>
                </c:pt>
                <c:pt idx="1639">
                  <c:v>35.960000038146973</c:v>
                </c:pt>
                <c:pt idx="1640">
                  <c:v>35.980000019073486</c:v>
                </c:pt>
                <c:pt idx="1641">
                  <c:v>36</c:v>
                </c:pt>
                <c:pt idx="1642">
                  <c:v>36.03000020980835</c:v>
                </c:pt>
                <c:pt idx="1643">
                  <c:v>36.050000190734863</c:v>
                </c:pt>
                <c:pt idx="1644">
                  <c:v>36.070000171661377</c:v>
                </c:pt>
                <c:pt idx="1645">
                  <c:v>36.100000143051147</c:v>
                </c:pt>
                <c:pt idx="1646">
                  <c:v>36.120000123977661</c:v>
                </c:pt>
                <c:pt idx="1647">
                  <c:v>36.140000104904175</c:v>
                </c:pt>
                <c:pt idx="1648">
                  <c:v>36.160000085830688</c:v>
                </c:pt>
                <c:pt idx="1649">
                  <c:v>36.190000057220459</c:v>
                </c:pt>
                <c:pt idx="1650">
                  <c:v>36.210000038146973</c:v>
                </c:pt>
                <c:pt idx="1651">
                  <c:v>36.230000019073486</c:v>
                </c:pt>
                <c:pt idx="1652">
                  <c:v>36.260000228881836</c:v>
                </c:pt>
                <c:pt idx="1653">
                  <c:v>36.28000020980835</c:v>
                </c:pt>
                <c:pt idx="1654">
                  <c:v>36.300000190734863</c:v>
                </c:pt>
                <c:pt idx="1655">
                  <c:v>36.320000171661377</c:v>
                </c:pt>
                <c:pt idx="1656">
                  <c:v>36.350000143051147</c:v>
                </c:pt>
                <c:pt idx="1657">
                  <c:v>36.370000123977661</c:v>
                </c:pt>
                <c:pt idx="1658">
                  <c:v>36.390000104904175</c:v>
                </c:pt>
                <c:pt idx="1659">
                  <c:v>36.420000076293945</c:v>
                </c:pt>
                <c:pt idx="1660">
                  <c:v>36.440000057220459</c:v>
                </c:pt>
                <c:pt idx="1661">
                  <c:v>36.460000038146973</c:v>
                </c:pt>
                <c:pt idx="1662">
                  <c:v>36.490000009536743</c:v>
                </c:pt>
                <c:pt idx="1663">
                  <c:v>36.510000228881836</c:v>
                </c:pt>
                <c:pt idx="1664">
                  <c:v>36.53000020980835</c:v>
                </c:pt>
                <c:pt idx="1665">
                  <c:v>36.550000190734863</c:v>
                </c:pt>
                <c:pt idx="1666">
                  <c:v>36.580000162124634</c:v>
                </c:pt>
                <c:pt idx="1667">
                  <c:v>36.600000143051147</c:v>
                </c:pt>
                <c:pt idx="1668">
                  <c:v>36.620000123977661</c:v>
                </c:pt>
                <c:pt idx="1669">
                  <c:v>36.650000095367432</c:v>
                </c:pt>
                <c:pt idx="1670">
                  <c:v>36.670000076293945</c:v>
                </c:pt>
                <c:pt idx="1671">
                  <c:v>36.690000057220459</c:v>
                </c:pt>
                <c:pt idx="1672">
                  <c:v>36.710000038146973</c:v>
                </c:pt>
                <c:pt idx="1673">
                  <c:v>36.740000009536743</c:v>
                </c:pt>
                <c:pt idx="1674">
                  <c:v>36.760000228881836</c:v>
                </c:pt>
                <c:pt idx="1675">
                  <c:v>36.78000020980835</c:v>
                </c:pt>
                <c:pt idx="1676">
                  <c:v>36.800000190734863</c:v>
                </c:pt>
                <c:pt idx="1677">
                  <c:v>36.830000162124634</c:v>
                </c:pt>
                <c:pt idx="1678">
                  <c:v>36.850000143051147</c:v>
                </c:pt>
                <c:pt idx="1679">
                  <c:v>36.870000123977661</c:v>
                </c:pt>
                <c:pt idx="1680">
                  <c:v>36.900000095367432</c:v>
                </c:pt>
                <c:pt idx="1681">
                  <c:v>36.920000076293945</c:v>
                </c:pt>
                <c:pt idx="1682">
                  <c:v>36.940000057220459</c:v>
                </c:pt>
                <c:pt idx="1683">
                  <c:v>36.960000038146973</c:v>
                </c:pt>
                <c:pt idx="1684">
                  <c:v>36.990000009536743</c:v>
                </c:pt>
                <c:pt idx="1685">
                  <c:v>37.010000228881836</c:v>
                </c:pt>
                <c:pt idx="1686">
                  <c:v>37.03000020980835</c:v>
                </c:pt>
                <c:pt idx="1687">
                  <c:v>37.050000190734863</c:v>
                </c:pt>
                <c:pt idx="1688">
                  <c:v>37.080000162124634</c:v>
                </c:pt>
                <c:pt idx="1689">
                  <c:v>37.100000143051147</c:v>
                </c:pt>
                <c:pt idx="1690">
                  <c:v>37.120000123977661</c:v>
                </c:pt>
                <c:pt idx="1691">
                  <c:v>37.150000095367432</c:v>
                </c:pt>
                <c:pt idx="1692">
                  <c:v>37.170000076293945</c:v>
                </c:pt>
                <c:pt idx="1693">
                  <c:v>37.190000057220459</c:v>
                </c:pt>
                <c:pt idx="1694">
                  <c:v>37.210000038146973</c:v>
                </c:pt>
                <c:pt idx="1695">
                  <c:v>37.240000009536743</c:v>
                </c:pt>
                <c:pt idx="1696">
                  <c:v>37.260000228881836</c:v>
                </c:pt>
                <c:pt idx="1697">
                  <c:v>37.28000020980835</c:v>
                </c:pt>
                <c:pt idx="1698">
                  <c:v>37.31000018119812</c:v>
                </c:pt>
                <c:pt idx="1699">
                  <c:v>37.330000162124634</c:v>
                </c:pt>
                <c:pt idx="1700">
                  <c:v>37.350000143051147</c:v>
                </c:pt>
                <c:pt idx="1701">
                  <c:v>37.380000114440918</c:v>
                </c:pt>
                <c:pt idx="1702">
                  <c:v>37.400000095367432</c:v>
                </c:pt>
                <c:pt idx="1703">
                  <c:v>37.420000076293945</c:v>
                </c:pt>
                <c:pt idx="1704">
                  <c:v>37.440000057220459</c:v>
                </c:pt>
                <c:pt idx="1705">
                  <c:v>37.470000028610229</c:v>
                </c:pt>
                <c:pt idx="1706">
                  <c:v>37.490000009536743</c:v>
                </c:pt>
                <c:pt idx="1707">
                  <c:v>37.510000228881836</c:v>
                </c:pt>
                <c:pt idx="1708">
                  <c:v>37.540000200271606</c:v>
                </c:pt>
                <c:pt idx="1709">
                  <c:v>37.56000018119812</c:v>
                </c:pt>
                <c:pt idx="1710">
                  <c:v>37.580000162124634</c:v>
                </c:pt>
                <c:pt idx="1711">
                  <c:v>37.600000143051147</c:v>
                </c:pt>
                <c:pt idx="1712">
                  <c:v>37.630000114440918</c:v>
                </c:pt>
                <c:pt idx="1713">
                  <c:v>37.650000095367432</c:v>
                </c:pt>
                <c:pt idx="1714">
                  <c:v>37.670000076293945</c:v>
                </c:pt>
                <c:pt idx="1715">
                  <c:v>37.700000047683716</c:v>
                </c:pt>
                <c:pt idx="1716">
                  <c:v>37.720000028610229</c:v>
                </c:pt>
                <c:pt idx="1717">
                  <c:v>37.740000009536743</c:v>
                </c:pt>
                <c:pt idx="1718">
                  <c:v>37.770000219345093</c:v>
                </c:pt>
                <c:pt idx="1719">
                  <c:v>37.790000200271606</c:v>
                </c:pt>
                <c:pt idx="1720">
                  <c:v>37.81000018119812</c:v>
                </c:pt>
                <c:pt idx="1721">
                  <c:v>37.830000162124634</c:v>
                </c:pt>
                <c:pt idx="1722">
                  <c:v>37.860000133514404</c:v>
                </c:pt>
                <c:pt idx="1723">
                  <c:v>37.880000114440918</c:v>
                </c:pt>
                <c:pt idx="1724">
                  <c:v>37.900000095367432</c:v>
                </c:pt>
                <c:pt idx="1725">
                  <c:v>37.930000066757202</c:v>
                </c:pt>
                <c:pt idx="1726">
                  <c:v>37.950000047683716</c:v>
                </c:pt>
                <c:pt idx="1727">
                  <c:v>37.970000028610229</c:v>
                </c:pt>
                <c:pt idx="1728">
                  <c:v>37.990000009536743</c:v>
                </c:pt>
                <c:pt idx="1729">
                  <c:v>38.020000219345093</c:v>
                </c:pt>
                <c:pt idx="1730">
                  <c:v>38.040000200271606</c:v>
                </c:pt>
                <c:pt idx="1731">
                  <c:v>38.06000018119812</c:v>
                </c:pt>
                <c:pt idx="1732">
                  <c:v>38.090000152587891</c:v>
                </c:pt>
                <c:pt idx="1733">
                  <c:v>38.110000133514404</c:v>
                </c:pt>
                <c:pt idx="1734">
                  <c:v>38.130000114440918</c:v>
                </c:pt>
                <c:pt idx="1735">
                  <c:v>38.160000085830688</c:v>
                </c:pt>
                <c:pt idx="1736">
                  <c:v>38.180000066757202</c:v>
                </c:pt>
                <c:pt idx="1737">
                  <c:v>38.200000047683716</c:v>
                </c:pt>
                <c:pt idx="1738">
                  <c:v>38.220000028610229</c:v>
                </c:pt>
                <c:pt idx="1739">
                  <c:v>38.25</c:v>
                </c:pt>
                <c:pt idx="1740">
                  <c:v>38.270000219345093</c:v>
                </c:pt>
                <c:pt idx="1741">
                  <c:v>38.290000200271606</c:v>
                </c:pt>
                <c:pt idx="1742">
                  <c:v>38.320000171661377</c:v>
                </c:pt>
                <c:pt idx="1743">
                  <c:v>38.340000152587891</c:v>
                </c:pt>
                <c:pt idx="1744">
                  <c:v>38.360000133514404</c:v>
                </c:pt>
                <c:pt idx="1745">
                  <c:v>38.380000114440918</c:v>
                </c:pt>
                <c:pt idx="1746">
                  <c:v>38.410000085830688</c:v>
                </c:pt>
                <c:pt idx="1747">
                  <c:v>38.430000066757202</c:v>
                </c:pt>
                <c:pt idx="1748">
                  <c:v>38.450000047683716</c:v>
                </c:pt>
                <c:pt idx="1749">
                  <c:v>38.480000019073486</c:v>
                </c:pt>
                <c:pt idx="1750">
                  <c:v>38.5</c:v>
                </c:pt>
                <c:pt idx="1751">
                  <c:v>38.520000219345093</c:v>
                </c:pt>
                <c:pt idx="1752">
                  <c:v>38.550000190734863</c:v>
                </c:pt>
                <c:pt idx="1753">
                  <c:v>38.570000171661377</c:v>
                </c:pt>
                <c:pt idx="1754">
                  <c:v>38.590000152587891</c:v>
                </c:pt>
                <c:pt idx="1755">
                  <c:v>38.610000133514404</c:v>
                </c:pt>
                <c:pt idx="1756">
                  <c:v>38.640000104904175</c:v>
                </c:pt>
                <c:pt idx="1757">
                  <c:v>38.660000085830688</c:v>
                </c:pt>
                <c:pt idx="1758">
                  <c:v>38.680000066757202</c:v>
                </c:pt>
                <c:pt idx="1759">
                  <c:v>38.710000038146973</c:v>
                </c:pt>
                <c:pt idx="1760">
                  <c:v>38.730000019073486</c:v>
                </c:pt>
                <c:pt idx="1761">
                  <c:v>38.75</c:v>
                </c:pt>
                <c:pt idx="1762">
                  <c:v>38.770000219345093</c:v>
                </c:pt>
                <c:pt idx="1763">
                  <c:v>38.800000190734863</c:v>
                </c:pt>
                <c:pt idx="1764">
                  <c:v>38.820000171661377</c:v>
                </c:pt>
                <c:pt idx="1765">
                  <c:v>38.840000152587891</c:v>
                </c:pt>
                <c:pt idx="1766">
                  <c:v>38.860000133514404</c:v>
                </c:pt>
                <c:pt idx="1767">
                  <c:v>38.890000104904175</c:v>
                </c:pt>
                <c:pt idx="1768">
                  <c:v>38.910000085830688</c:v>
                </c:pt>
                <c:pt idx="1769">
                  <c:v>38.930000066757202</c:v>
                </c:pt>
                <c:pt idx="1770">
                  <c:v>38.960000038146973</c:v>
                </c:pt>
                <c:pt idx="1771">
                  <c:v>38.980000019073486</c:v>
                </c:pt>
                <c:pt idx="1772">
                  <c:v>39</c:v>
                </c:pt>
                <c:pt idx="1773">
                  <c:v>39.020000219345093</c:v>
                </c:pt>
                <c:pt idx="1774">
                  <c:v>39.050000190734863</c:v>
                </c:pt>
                <c:pt idx="1775">
                  <c:v>39.070000171661377</c:v>
                </c:pt>
                <c:pt idx="1776">
                  <c:v>39.090000152587891</c:v>
                </c:pt>
                <c:pt idx="1777">
                  <c:v>39.110000133514404</c:v>
                </c:pt>
                <c:pt idx="1778">
                  <c:v>39.140000104904175</c:v>
                </c:pt>
                <c:pt idx="1779">
                  <c:v>39.160000085830688</c:v>
                </c:pt>
                <c:pt idx="1780">
                  <c:v>39.180000066757202</c:v>
                </c:pt>
                <c:pt idx="1781">
                  <c:v>39.210000038146973</c:v>
                </c:pt>
                <c:pt idx="1782">
                  <c:v>39.230000019073486</c:v>
                </c:pt>
                <c:pt idx="1783">
                  <c:v>39.25</c:v>
                </c:pt>
                <c:pt idx="1784">
                  <c:v>39.270000219345093</c:v>
                </c:pt>
                <c:pt idx="1785">
                  <c:v>39.300000190734863</c:v>
                </c:pt>
                <c:pt idx="1786">
                  <c:v>39.320000171661377</c:v>
                </c:pt>
                <c:pt idx="1787">
                  <c:v>39.340000152587891</c:v>
                </c:pt>
                <c:pt idx="1788">
                  <c:v>39.370000123977661</c:v>
                </c:pt>
                <c:pt idx="1789">
                  <c:v>39.390000104904175</c:v>
                </c:pt>
                <c:pt idx="1790">
                  <c:v>39.410000085830688</c:v>
                </c:pt>
                <c:pt idx="1791">
                  <c:v>39.440000057220459</c:v>
                </c:pt>
                <c:pt idx="1792">
                  <c:v>39.460000038146973</c:v>
                </c:pt>
                <c:pt idx="1793">
                  <c:v>39.480000019073486</c:v>
                </c:pt>
                <c:pt idx="1794">
                  <c:v>39.5</c:v>
                </c:pt>
                <c:pt idx="1795">
                  <c:v>39.53000020980835</c:v>
                </c:pt>
                <c:pt idx="1796">
                  <c:v>39.550000190734863</c:v>
                </c:pt>
                <c:pt idx="1797">
                  <c:v>39.570000171661377</c:v>
                </c:pt>
                <c:pt idx="1798">
                  <c:v>39.600000143051147</c:v>
                </c:pt>
                <c:pt idx="1799">
                  <c:v>39.620000123977661</c:v>
                </c:pt>
                <c:pt idx="1800">
                  <c:v>39.640000104904175</c:v>
                </c:pt>
                <c:pt idx="1801">
                  <c:v>39.660000085830688</c:v>
                </c:pt>
                <c:pt idx="1802">
                  <c:v>39.690000057220459</c:v>
                </c:pt>
                <c:pt idx="1803">
                  <c:v>39.710000038146973</c:v>
                </c:pt>
                <c:pt idx="1804">
                  <c:v>39.730000019073486</c:v>
                </c:pt>
                <c:pt idx="1805">
                  <c:v>39.760000228881836</c:v>
                </c:pt>
                <c:pt idx="1806">
                  <c:v>39.78000020980835</c:v>
                </c:pt>
                <c:pt idx="1807">
                  <c:v>39.800000190734863</c:v>
                </c:pt>
                <c:pt idx="1808">
                  <c:v>39.830000162124634</c:v>
                </c:pt>
                <c:pt idx="1809">
                  <c:v>39.850000143051147</c:v>
                </c:pt>
                <c:pt idx="1810">
                  <c:v>39.870000123977661</c:v>
                </c:pt>
                <c:pt idx="1811">
                  <c:v>39.890000104904175</c:v>
                </c:pt>
                <c:pt idx="1812">
                  <c:v>39.920000076293945</c:v>
                </c:pt>
                <c:pt idx="1813">
                  <c:v>39.940000057220459</c:v>
                </c:pt>
                <c:pt idx="1814">
                  <c:v>39.960000038146973</c:v>
                </c:pt>
                <c:pt idx="1815">
                  <c:v>39.990000009536743</c:v>
                </c:pt>
                <c:pt idx="1816">
                  <c:v>40.010000228881836</c:v>
                </c:pt>
                <c:pt idx="1817">
                  <c:v>40.03000020980835</c:v>
                </c:pt>
                <c:pt idx="1818">
                  <c:v>40.050000190734863</c:v>
                </c:pt>
                <c:pt idx="1819">
                  <c:v>40.080000162124634</c:v>
                </c:pt>
                <c:pt idx="1820">
                  <c:v>40.100000143051147</c:v>
                </c:pt>
                <c:pt idx="1821">
                  <c:v>40.120000123977661</c:v>
                </c:pt>
                <c:pt idx="1822">
                  <c:v>40.150000095367432</c:v>
                </c:pt>
                <c:pt idx="1823">
                  <c:v>40.170000076293945</c:v>
                </c:pt>
                <c:pt idx="1824">
                  <c:v>40.190000057220459</c:v>
                </c:pt>
                <c:pt idx="1825">
                  <c:v>40.220000028610229</c:v>
                </c:pt>
                <c:pt idx="1826">
                  <c:v>40.240000009536743</c:v>
                </c:pt>
                <c:pt idx="1827">
                  <c:v>40.260000228881836</c:v>
                </c:pt>
                <c:pt idx="1828">
                  <c:v>40.28000020980835</c:v>
                </c:pt>
                <c:pt idx="1829">
                  <c:v>40.31000018119812</c:v>
                </c:pt>
                <c:pt idx="1830">
                  <c:v>40.330000162124634</c:v>
                </c:pt>
                <c:pt idx="1831">
                  <c:v>40.350000143051147</c:v>
                </c:pt>
                <c:pt idx="1832">
                  <c:v>40.380000114440918</c:v>
                </c:pt>
                <c:pt idx="1833">
                  <c:v>40.400000095367432</c:v>
                </c:pt>
                <c:pt idx="1834">
                  <c:v>40.420000076293945</c:v>
                </c:pt>
                <c:pt idx="1835">
                  <c:v>40.440000057220459</c:v>
                </c:pt>
                <c:pt idx="1836">
                  <c:v>40.470000028610229</c:v>
                </c:pt>
                <c:pt idx="1837">
                  <c:v>40.490000009536743</c:v>
                </c:pt>
                <c:pt idx="1838">
                  <c:v>40.510000228881836</c:v>
                </c:pt>
                <c:pt idx="1839">
                  <c:v>40.540000200271606</c:v>
                </c:pt>
                <c:pt idx="1840">
                  <c:v>40.56000018119812</c:v>
                </c:pt>
                <c:pt idx="1841">
                  <c:v>40.580000162124634</c:v>
                </c:pt>
                <c:pt idx="1842">
                  <c:v>40.610000133514404</c:v>
                </c:pt>
                <c:pt idx="1843">
                  <c:v>41.210000038146973</c:v>
                </c:pt>
                <c:pt idx="1844">
                  <c:v>41.210000038146973</c:v>
                </c:pt>
                <c:pt idx="1845">
                  <c:v>41.210000038146973</c:v>
                </c:pt>
                <c:pt idx="1846">
                  <c:v>41.210000038146973</c:v>
                </c:pt>
                <c:pt idx="1847">
                  <c:v>41.220000028610229</c:v>
                </c:pt>
                <c:pt idx="1848">
                  <c:v>41.220000028610229</c:v>
                </c:pt>
                <c:pt idx="1849">
                  <c:v>41.220000028610229</c:v>
                </c:pt>
                <c:pt idx="1850">
                  <c:v>41.220000028610229</c:v>
                </c:pt>
                <c:pt idx="1851">
                  <c:v>41.220000028610229</c:v>
                </c:pt>
                <c:pt idx="1852">
                  <c:v>41.220000028610229</c:v>
                </c:pt>
                <c:pt idx="1853">
                  <c:v>41.220000028610229</c:v>
                </c:pt>
                <c:pt idx="1854">
                  <c:v>41.220000028610229</c:v>
                </c:pt>
                <c:pt idx="1855">
                  <c:v>41.220000028610229</c:v>
                </c:pt>
                <c:pt idx="1856">
                  <c:v>41.220000028610229</c:v>
                </c:pt>
                <c:pt idx="1857">
                  <c:v>41.220000028610229</c:v>
                </c:pt>
                <c:pt idx="1858">
                  <c:v>41.220000028610229</c:v>
                </c:pt>
                <c:pt idx="1859">
                  <c:v>41.220000028610229</c:v>
                </c:pt>
                <c:pt idx="1860">
                  <c:v>41.220000028610229</c:v>
                </c:pt>
                <c:pt idx="1861">
                  <c:v>41.220000028610229</c:v>
                </c:pt>
                <c:pt idx="1862">
                  <c:v>41.220000028610229</c:v>
                </c:pt>
                <c:pt idx="1863">
                  <c:v>41.220000028610229</c:v>
                </c:pt>
                <c:pt idx="1864">
                  <c:v>41.220000028610229</c:v>
                </c:pt>
                <c:pt idx="1865">
                  <c:v>41.220000028610229</c:v>
                </c:pt>
                <c:pt idx="1866">
                  <c:v>41.220000028610229</c:v>
                </c:pt>
                <c:pt idx="1867">
                  <c:v>41.220000028610229</c:v>
                </c:pt>
                <c:pt idx="1868">
                  <c:v>41.220000028610229</c:v>
                </c:pt>
                <c:pt idx="1869">
                  <c:v>41.220000028610229</c:v>
                </c:pt>
                <c:pt idx="1870">
                  <c:v>41.240000009536743</c:v>
                </c:pt>
                <c:pt idx="1871">
                  <c:v>41.270000219345093</c:v>
                </c:pt>
                <c:pt idx="1872">
                  <c:v>41.290000200271606</c:v>
                </c:pt>
                <c:pt idx="1873">
                  <c:v>41.31000018119812</c:v>
                </c:pt>
                <c:pt idx="1874">
                  <c:v>41.330000162124634</c:v>
                </c:pt>
                <c:pt idx="1875">
                  <c:v>41.360000133514404</c:v>
                </c:pt>
                <c:pt idx="1876">
                  <c:v>41.380000114440918</c:v>
                </c:pt>
                <c:pt idx="1877">
                  <c:v>41.400000095367432</c:v>
                </c:pt>
                <c:pt idx="1878">
                  <c:v>41.430000066757202</c:v>
                </c:pt>
                <c:pt idx="1879">
                  <c:v>41.450000047683716</c:v>
                </c:pt>
                <c:pt idx="1880">
                  <c:v>41.470000028610229</c:v>
                </c:pt>
                <c:pt idx="1881">
                  <c:v>41.490000009536743</c:v>
                </c:pt>
                <c:pt idx="1882">
                  <c:v>41.520000219345093</c:v>
                </c:pt>
                <c:pt idx="1883">
                  <c:v>41.540000200271606</c:v>
                </c:pt>
                <c:pt idx="1884">
                  <c:v>41.56000018119812</c:v>
                </c:pt>
                <c:pt idx="1885">
                  <c:v>41.590000152587891</c:v>
                </c:pt>
                <c:pt idx="1886">
                  <c:v>41.610000133514404</c:v>
                </c:pt>
                <c:pt idx="1887">
                  <c:v>41.630000114440918</c:v>
                </c:pt>
                <c:pt idx="1888">
                  <c:v>41.660000085830688</c:v>
                </c:pt>
                <c:pt idx="1889">
                  <c:v>41.680000066757202</c:v>
                </c:pt>
                <c:pt idx="1890">
                  <c:v>41.700000047683716</c:v>
                </c:pt>
                <c:pt idx="1891">
                  <c:v>41.720000028610229</c:v>
                </c:pt>
                <c:pt idx="1892">
                  <c:v>41.75</c:v>
                </c:pt>
                <c:pt idx="1893">
                  <c:v>41.770000219345093</c:v>
                </c:pt>
                <c:pt idx="1894">
                  <c:v>41.790000200271606</c:v>
                </c:pt>
                <c:pt idx="1895">
                  <c:v>41.820000171661377</c:v>
                </c:pt>
                <c:pt idx="1896">
                  <c:v>41.840000152587891</c:v>
                </c:pt>
                <c:pt idx="1897">
                  <c:v>41.860000133514404</c:v>
                </c:pt>
                <c:pt idx="1898">
                  <c:v>41.880000114440918</c:v>
                </c:pt>
                <c:pt idx="1899">
                  <c:v>41.910000085830688</c:v>
                </c:pt>
                <c:pt idx="1900">
                  <c:v>41.930000066757202</c:v>
                </c:pt>
                <c:pt idx="1901">
                  <c:v>41.950000047683716</c:v>
                </c:pt>
                <c:pt idx="1902">
                  <c:v>41.980000019073486</c:v>
                </c:pt>
                <c:pt idx="1903">
                  <c:v>42</c:v>
                </c:pt>
                <c:pt idx="1904">
                  <c:v>42.020000219345093</c:v>
                </c:pt>
                <c:pt idx="1905">
                  <c:v>42.050000190734863</c:v>
                </c:pt>
                <c:pt idx="1906">
                  <c:v>42.070000171661377</c:v>
                </c:pt>
                <c:pt idx="1907">
                  <c:v>42.090000152587891</c:v>
                </c:pt>
                <c:pt idx="1908">
                  <c:v>42.110000133514404</c:v>
                </c:pt>
                <c:pt idx="1909">
                  <c:v>42.140000104904175</c:v>
                </c:pt>
                <c:pt idx="1910">
                  <c:v>42.160000085830688</c:v>
                </c:pt>
                <c:pt idx="1911">
                  <c:v>42.180000066757202</c:v>
                </c:pt>
                <c:pt idx="1912">
                  <c:v>42.210000038146973</c:v>
                </c:pt>
                <c:pt idx="1913">
                  <c:v>42.230000019073486</c:v>
                </c:pt>
                <c:pt idx="1914">
                  <c:v>42.25</c:v>
                </c:pt>
                <c:pt idx="1915">
                  <c:v>42.270000219345093</c:v>
                </c:pt>
                <c:pt idx="1916">
                  <c:v>42.300000190734863</c:v>
                </c:pt>
                <c:pt idx="1917">
                  <c:v>42.320000171661377</c:v>
                </c:pt>
                <c:pt idx="1918">
                  <c:v>42.340000152587891</c:v>
                </c:pt>
                <c:pt idx="1919">
                  <c:v>42.370000123977661</c:v>
                </c:pt>
                <c:pt idx="1920">
                  <c:v>42.390000104904175</c:v>
                </c:pt>
                <c:pt idx="1921">
                  <c:v>42.410000085830688</c:v>
                </c:pt>
                <c:pt idx="1922">
                  <c:v>42.440000057220459</c:v>
                </c:pt>
                <c:pt idx="1923">
                  <c:v>42.460000038146973</c:v>
                </c:pt>
                <c:pt idx="1924">
                  <c:v>42.480000019073486</c:v>
                </c:pt>
                <c:pt idx="1925">
                  <c:v>42.5</c:v>
                </c:pt>
                <c:pt idx="1926">
                  <c:v>42.53000020980835</c:v>
                </c:pt>
                <c:pt idx="1927">
                  <c:v>42.550000190734863</c:v>
                </c:pt>
                <c:pt idx="1928">
                  <c:v>42.570000171661377</c:v>
                </c:pt>
                <c:pt idx="1929">
                  <c:v>42.600000143051147</c:v>
                </c:pt>
                <c:pt idx="1930">
                  <c:v>42.620000123977661</c:v>
                </c:pt>
                <c:pt idx="1931">
                  <c:v>42.640000104904175</c:v>
                </c:pt>
                <c:pt idx="1932">
                  <c:v>42.660000085830688</c:v>
                </c:pt>
                <c:pt idx="1933">
                  <c:v>42.690000057220459</c:v>
                </c:pt>
                <c:pt idx="1934">
                  <c:v>42.710000038146973</c:v>
                </c:pt>
                <c:pt idx="1935">
                  <c:v>42.730000019073486</c:v>
                </c:pt>
                <c:pt idx="1936">
                  <c:v>42.760000228881836</c:v>
                </c:pt>
                <c:pt idx="1937">
                  <c:v>42.78000020980835</c:v>
                </c:pt>
                <c:pt idx="1938">
                  <c:v>42.800000190734863</c:v>
                </c:pt>
                <c:pt idx="1939">
                  <c:v>42.830000162124634</c:v>
                </c:pt>
                <c:pt idx="1940">
                  <c:v>42.850000143051147</c:v>
                </c:pt>
                <c:pt idx="1941">
                  <c:v>42.870000123977661</c:v>
                </c:pt>
                <c:pt idx="1942">
                  <c:v>42.890000104904175</c:v>
                </c:pt>
                <c:pt idx="1943">
                  <c:v>42.920000076293945</c:v>
                </c:pt>
                <c:pt idx="1944">
                  <c:v>42.940000057220459</c:v>
                </c:pt>
                <c:pt idx="1945">
                  <c:v>42.960000038146973</c:v>
                </c:pt>
                <c:pt idx="1946">
                  <c:v>42.990000009536743</c:v>
                </c:pt>
                <c:pt idx="1947">
                  <c:v>43.010000228881836</c:v>
                </c:pt>
                <c:pt idx="1948">
                  <c:v>43.03000020980835</c:v>
                </c:pt>
                <c:pt idx="1949">
                  <c:v>43.050000190734863</c:v>
                </c:pt>
                <c:pt idx="1950">
                  <c:v>43.080000162124634</c:v>
                </c:pt>
                <c:pt idx="1951">
                  <c:v>43.100000143051147</c:v>
                </c:pt>
                <c:pt idx="1952">
                  <c:v>43.120000123977661</c:v>
                </c:pt>
                <c:pt idx="1953">
                  <c:v>43.140000104904175</c:v>
                </c:pt>
                <c:pt idx="1954">
                  <c:v>43.170000076293945</c:v>
                </c:pt>
                <c:pt idx="1955">
                  <c:v>43.190000057220459</c:v>
                </c:pt>
                <c:pt idx="1956">
                  <c:v>43.210000038146973</c:v>
                </c:pt>
                <c:pt idx="1957">
                  <c:v>43.230000019073486</c:v>
                </c:pt>
                <c:pt idx="1958">
                  <c:v>43.260000228881836</c:v>
                </c:pt>
                <c:pt idx="1959">
                  <c:v>43.28000020980835</c:v>
                </c:pt>
                <c:pt idx="1960">
                  <c:v>43.300000190734863</c:v>
                </c:pt>
                <c:pt idx="1961">
                  <c:v>43.330000162124634</c:v>
                </c:pt>
                <c:pt idx="1962">
                  <c:v>43.350000143051147</c:v>
                </c:pt>
                <c:pt idx="1963">
                  <c:v>43.370000123977661</c:v>
                </c:pt>
                <c:pt idx="1964">
                  <c:v>43.390000104904175</c:v>
                </c:pt>
                <c:pt idx="1965">
                  <c:v>43.420000076293945</c:v>
                </c:pt>
                <c:pt idx="1966">
                  <c:v>43.440000057220459</c:v>
                </c:pt>
                <c:pt idx="1967">
                  <c:v>43.460000038146973</c:v>
                </c:pt>
                <c:pt idx="1968">
                  <c:v>43.490000009536743</c:v>
                </c:pt>
                <c:pt idx="1969">
                  <c:v>43.510000228881836</c:v>
                </c:pt>
                <c:pt idx="1970">
                  <c:v>43.53000020980835</c:v>
                </c:pt>
                <c:pt idx="1971">
                  <c:v>43.550000190734863</c:v>
                </c:pt>
                <c:pt idx="1972">
                  <c:v>43.580000162124634</c:v>
                </c:pt>
                <c:pt idx="1973">
                  <c:v>43.600000143051147</c:v>
                </c:pt>
                <c:pt idx="1974">
                  <c:v>43.620000123977661</c:v>
                </c:pt>
                <c:pt idx="1975">
                  <c:v>43.650000095367432</c:v>
                </c:pt>
                <c:pt idx="1976">
                  <c:v>43.670000076293945</c:v>
                </c:pt>
                <c:pt idx="1977">
                  <c:v>43.690000057220459</c:v>
                </c:pt>
                <c:pt idx="1978">
                  <c:v>43.720000028610229</c:v>
                </c:pt>
                <c:pt idx="1979">
                  <c:v>43.740000009536743</c:v>
                </c:pt>
                <c:pt idx="1980">
                  <c:v>43.760000228881836</c:v>
                </c:pt>
                <c:pt idx="1981">
                  <c:v>43.78000020980835</c:v>
                </c:pt>
                <c:pt idx="1982">
                  <c:v>43.81000018119812</c:v>
                </c:pt>
                <c:pt idx="1983">
                  <c:v>43.830000162124634</c:v>
                </c:pt>
                <c:pt idx="1984">
                  <c:v>43.850000143051147</c:v>
                </c:pt>
                <c:pt idx="1985">
                  <c:v>43.880000114440918</c:v>
                </c:pt>
                <c:pt idx="1986">
                  <c:v>43.900000095367432</c:v>
                </c:pt>
                <c:pt idx="1987">
                  <c:v>43.920000076293945</c:v>
                </c:pt>
                <c:pt idx="1988">
                  <c:v>43.940000057220459</c:v>
                </c:pt>
                <c:pt idx="1989">
                  <c:v>43.970000028610229</c:v>
                </c:pt>
                <c:pt idx="1990">
                  <c:v>43.990000009536743</c:v>
                </c:pt>
                <c:pt idx="1991">
                  <c:v>44.010000228881836</c:v>
                </c:pt>
                <c:pt idx="1992">
                  <c:v>44.040000200271606</c:v>
                </c:pt>
                <c:pt idx="1993">
                  <c:v>44.06000018119812</c:v>
                </c:pt>
                <c:pt idx="1994">
                  <c:v>44.080000162124634</c:v>
                </c:pt>
                <c:pt idx="1995">
                  <c:v>44.110000133514404</c:v>
                </c:pt>
                <c:pt idx="1996">
                  <c:v>44.130000114440918</c:v>
                </c:pt>
                <c:pt idx="1997">
                  <c:v>44.150000095367432</c:v>
                </c:pt>
                <c:pt idx="1998">
                  <c:v>44.170000076293945</c:v>
                </c:pt>
                <c:pt idx="1999">
                  <c:v>44.200000047683716</c:v>
                </c:pt>
                <c:pt idx="2000">
                  <c:v>44.220000028610229</c:v>
                </c:pt>
                <c:pt idx="2001">
                  <c:v>44.240000009536743</c:v>
                </c:pt>
                <c:pt idx="2002">
                  <c:v>44.270000219345093</c:v>
                </c:pt>
                <c:pt idx="2003">
                  <c:v>44.290000200271606</c:v>
                </c:pt>
                <c:pt idx="2004">
                  <c:v>44.31000018119812</c:v>
                </c:pt>
                <c:pt idx="2005">
                  <c:v>44.330000162124634</c:v>
                </c:pt>
                <c:pt idx="2006">
                  <c:v>44.360000133514404</c:v>
                </c:pt>
                <c:pt idx="2007">
                  <c:v>44.380000114440918</c:v>
                </c:pt>
                <c:pt idx="2008">
                  <c:v>44.400000095367432</c:v>
                </c:pt>
                <c:pt idx="2009">
                  <c:v>44.430000066757202</c:v>
                </c:pt>
                <c:pt idx="2010">
                  <c:v>44.450000047683716</c:v>
                </c:pt>
                <c:pt idx="2011">
                  <c:v>44.470000028610229</c:v>
                </c:pt>
                <c:pt idx="2012">
                  <c:v>44.5</c:v>
                </c:pt>
                <c:pt idx="2013">
                  <c:v>44.520000219345093</c:v>
                </c:pt>
                <c:pt idx="2014">
                  <c:v>44.540000200271606</c:v>
                </c:pt>
                <c:pt idx="2015">
                  <c:v>44.56000018119812</c:v>
                </c:pt>
                <c:pt idx="2016">
                  <c:v>44.590000152587891</c:v>
                </c:pt>
                <c:pt idx="2017">
                  <c:v>44.610000133514404</c:v>
                </c:pt>
                <c:pt idx="2018">
                  <c:v>44.630000114440918</c:v>
                </c:pt>
                <c:pt idx="2019">
                  <c:v>44.660000085830688</c:v>
                </c:pt>
                <c:pt idx="2020">
                  <c:v>44.680000066757202</c:v>
                </c:pt>
                <c:pt idx="2021">
                  <c:v>44.700000047683716</c:v>
                </c:pt>
                <c:pt idx="2022">
                  <c:v>44.720000028610229</c:v>
                </c:pt>
                <c:pt idx="2023">
                  <c:v>44.75</c:v>
                </c:pt>
                <c:pt idx="2024">
                  <c:v>44.770000219345093</c:v>
                </c:pt>
                <c:pt idx="2025">
                  <c:v>44.790000200271606</c:v>
                </c:pt>
                <c:pt idx="2026">
                  <c:v>44.820000171661377</c:v>
                </c:pt>
                <c:pt idx="2027">
                  <c:v>44.840000152587891</c:v>
                </c:pt>
                <c:pt idx="2028">
                  <c:v>44.860000133514404</c:v>
                </c:pt>
                <c:pt idx="2029">
                  <c:v>44.890000104904175</c:v>
                </c:pt>
                <c:pt idx="2030">
                  <c:v>44.910000085830688</c:v>
                </c:pt>
                <c:pt idx="2031">
                  <c:v>44.930000066757202</c:v>
                </c:pt>
                <c:pt idx="2032">
                  <c:v>44.950000047683716</c:v>
                </c:pt>
                <c:pt idx="2033">
                  <c:v>44.980000019073486</c:v>
                </c:pt>
                <c:pt idx="2034">
                  <c:v>45</c:v>
                </c:pt>
                <c:pt idx="2035">
                  <c:v>45.020000219345093</c:v>
                </c:pt>
                <c:pt idx="2036">
                  <c:v>45.050000190734863</c:v>
                </c:pt>
                <c:pt idx="2037">
                  <c:v>45.070000171661377</c:v>
                </c:pt>
                <c:pt idx="2038">
                  <c:v>45.090000152587891</c:v>
                </c:pt>
                <c:pt idx="2039">
                  <c:v>45.110000133514404</c:v>
                </c:pt>
                <c:pt idx="2040">
                  <c:v>45.140000104904175</c:v>
                </c:pt>
                <c:pt idx="2041">
                  <c:v>45.160000085830688</c:v>
                </c:pt>
                <c:pt idx="2042">
                  <c:v>45.180000066757202</c:v>
                </c:pt>
                <c:pt idx="2043">
                  <c:v>45.200000047683716</c:v>
                </c:pt>
                <c:pt idx="2044">
                  <c:v>45.230000019073486</c:v>
                </c:pt>
                <c:pt idx="2045">
                  <c:v>45.25</c:v>
                </c:pt>
                <c:pt idx="2046">
                  <c:v>45.270000219345093</c:v>
                </c:pt>
                <c:pt idx="2047">
                  <c:v>45.290000200271606</c:v>
                </c:pt>
                <c:pt idx="2048">
                  <c:v>45.320000171661377</c:v>
                </c:pt>
                <c:pt idx="2049">
                  <c:v>45.340000152587891</c:v>
                </c:pt>
                <c:pt idx="2050">
                  <c:v>45.360000133514404</c:v>
                </c:pt>
                <c:pt idx="2051">
                  <c:v>45.380000114440918</c:v>
                </c:pt>
                <c:pt idx="2052">
                  <c:v>45.410000085830688</c:v>
                </c:pt>
                <c:pt idx="2053">
                  <c:v>45.430000066757202</c:v>
                </c:pt>
                <c:pt idx="2054">
                  <c:v>45.450000047683716</c:v>
                </c:pt>
                <c:pt idx="2055">
                  <c:v>45.480000019073486</c:v>
                </c:pt>
                <c:pt idx="2056">
                  <c:v>45.5</c:v>
                </c:pt>
                <c:pt idx="2057">
                  <c:v>45.520000219345093</c:v>
                </c:pt>
                <c:pt idx="2058">
                  <c:v>45.550000190734863</c:v>
                </c:pt>
                <c:pt idx="2059">
                  <c:v>45.570000171661377</c:v>
                </c:pt>
                <c:pt idx="2060">
                  <c:v>45.590000152587891</c:v>
                </c:pt>
                <c:pt idx="2061">
                  <c:v>45.610000133514404</c:v>
                </c:pt>
                <c:pt idx="2062">
                  <c:v>45.640000104904175</c:v>
                </c:pt>
                <c:pt idx="2063">
                  <c:v>45.660000085830688</c:v>
                </c:pt>
                <c:pt idx="2064">
                  <c:v>45.680000066757202</c:v>
                </c:pt>
                <c:pt idx="2065">
                  <c:v>45.710000038146973</c:v>
                </c:pt>
                <c:pt idx="2066">
                  <c:v>45.730000019073486</c:v>
                </c:pt>
                <c:pt idx="2067">
                  <c:v>45.75</c:v>
                </c:pt>
                <c:pt idx="2068">
                  <c:v>45.770000219345093</c:v>
                </c:pt>
                <c:pt idx="2069">
                  <c:v>45.800000190734863</c:v>
                </c:pt>
                <c:pt idx="2070">
                  <c:v>45.820000171661377</c:v>
                </c:pt>
                <c:pt idx="2071">
                  <c:v>45.840000152587891</c:v>
                </c:pt>
                <c:pt idx="2072">
                  <c:v>45.870000123977661</c:v>
                </c:pt>
                <c:pt idx="2073">
                  <c:v>45.890000104904175</c:v>
                </c:pt>
                <c:pt idx="2074">
                  <c:v>45.910000085830688</c:v>
                </c:pt>
                <c:pt idx="2075">
                  <c:v>45.940000057220459</c:v>
                </c:pt>
                <c:pt idx="2076">
                  <c:v>45.960000038146973</c:v>
                </c:pt>
                <c:pt idx="2077">
                  <c:v>45.980000019073486</c:v>
                </c:pt>
                <c:pt idx="2078">
                  <c:v>46</c:v>
                </c:pt>
                <c:pt idx="2079">
                  <c:v>46.03000020980835</c:v>
                </c:pt>
                <c:pt idx="2080">
                  <c:v>46.050000190734863</c:v>
                </c:pt>
                <c:pt idx="2081">
                  <c:v>46.070000171661377</c:v>
                </c:pt>
                <c:pt idx="2082">
                  <c:v>46.100000143051147</c:v>
                </c:pt>
                <c:pt idx="2083">
                  <c:v>46.120000123977661</c:v>
                </c:pt>
                <c:pt idx="2084">
                  <c:v>46.140000104904175</c:v>
                </c:pt>
                <c:pt idx="2085">
                  <c:v>46.160000085830688</c:v>
                </c:pt>
                <c:pt idx="2086">
                  <c:v>46.190000057220459</c:v>
                </c:pt>
                <c:pt idx="2087">
                  <c:v>46.210000038146973</c:v>
                </c:pt>
                <c:pt idx="2088">
                  <c:v>47.230000019073486</c:v>
                </c:pt>
                <c:pt idx="2089">
                  <c:v>47.230000019073486</c:v>
                </c:pt>
                <c:pt idx="2090">
                  <c:v>47.230000019073486</c:v>
                </c:pt>
                <c:pt idx="2091">
                  <c:v>47.230000019073486</c:v>
                </c:pt>
                <c:pt idx="2092">
                  <c:v>47.230000019073486</c:v>
                </c:pt>
                <c:pt idx="2093">
                  <c:v>47.230000019073486</c:v>
                </c:pt>
                <c:pt idx="2094">
                  <c:v>47.230000019073486</c:v>
                </c:pt>
                <c:pt idx="2095">
                  <c:v>47.230000019073486</c:v>
                </c:pt>
                <c:pt idx="2096">
                  <c:v>47.230000019073486</c:v>
                </c:pt>
                <c:pt idx="2097">
                  <c:v>47.230000019073486</c:v>
                </c:pt>
                <c:pt idx="2098">
                  <c:v>47.230000019073486</c:v>
                </c:pt>
                <c:pt idx="2099">
                  <c:v>47.230000019073486</c:v>
                </c:pt>
                <c:pt idx="2100">
                  <c:v>47.230000019073486</c:v>
                </c:pt>
                <c:pt idx="2101">
                  <c:v>47.230000019073486</c:v>
                </c:pt>
                <c:pt idx="2102">
                  <c:v>47.230000019073486</c:v>
                </c:pt>
                <c:pt idx="2103">
                  <c:v>47.230000019073486</c:v>
                </c:pt>
                <c:pt idx="2104">
                  <c:v>47.230000019073486</c:v>
                </c:pt>
                <c:pt idx="2105">
                  <c:v>47.230000019073486</c:v>
                </c:pt>
                <c:pt idx="2106">
                  <c:v>47.230000019073486</c:v>
                </c:pt>
                <c:pt idx="2107">
                  <c:v>47.230000019073486</c:v>
                </c:pt>
                <c:pt idx="2108">
                  <c:v>47.230000019073486</c:v>
                </c:pt>
                <c:pt idx="2109">
                  <c:v>47.230000019073486</c:v>
                </c:pt>
                <c:pt idx="2110">
                  <c:v>47.240000009536743</c:v>
                </c:pt>
                <c:pt idx="2111">
                  <c:v>47.240000009536743</c:v>
                </c:pt>
                <c:pt idx="2112">
                  <c:v>47.240000009536743</c:v>
                </c:pt>
                <c:pt idx="2113">
                  <c:v>47.240000009536743</c:v>
                </c:pt>
                <c:pt idx="2114">
                  <c:v>47.240000009536743</c:v>
                </c:pt>
                <c:pt idx="2115">
                  <c:v>47.240000009536743</c:v>
                </c:pt>
                <c:pt idx="2116">
                  <c:v>47.240000009536743</c:v>
                </c:pt>
                <c:pt idx="2117">
                  <c:v>47.240000009536743</c:v>
                </c:pt>
                <c:pt idx="2118">
                  <c:v>47.240000009536743</c:v>
                </c:pt>
                <c:pt idx="2119">
                  <c:v>47.240000009536743</c:v>
                </c:pt>
                <c:pt idx="2120">
                  <c:v>47.240000009536743</c:v>
                </c:pt>
                <c:pt idx="2121">
                  <c:v>47.240000009536743</c:v>
                </c:pt>
                <c:pt idx="2122">
                  <c:v>47.240000009536743</c:v>
                </c:pt>
                <c:pt idx="2123">
                  <c:v>47.240000009536743</c:v>
                </c:pt>
                <c:pt idx="2124">
                  <c:v>47.240000009536743</c:v>
                </c:pt>
                <c:pt idx="2125">
                  <c:v>47.240000009536743</c:v>
                </c:pt>
                <c:pt idx="2126">
                  <c:v>47.240000009536743</c:v>
                </c:pt>
                <c:pt idx="2127">
                  <c:v>47.240000009536743</c:v>
                </c:pt>
                <c:pt idx="2128">
                  <c:v>47.240000009536743</c:v>
                </c:pt>
                <c:pt idx="2129">
                  <c:v>47.240000009536743</c:v>
                </c:pt>
                <c:pt idx="2130">
                  <c:v>47.240000009536743</c:v>
                </c:pt>
                <c:pt idx="2131">
                  <c:v>47.240000009536743</c:v>
                </c:pt>
                <c:pt idx="2132">
                  <c:v>47.240000009536743</c:v>
                </c:pt>
                <c:pt idx="2133">
                  <c:v>47.260000228881836</c:v>
                </c:pt>
                <c:pt idx="2134">
                  <c:v>47.290000200271606</c:v>
                </c:pt>
                <c:pt idx="2135">
                  <c:v>47.31000018119812</c:v>
                </c:pt>
                <c:pt idx="2136">
                  <c:v>47.330000162124634</c:v>
                </c:pt>
                <c:pt idx="2137">
                  <c:v>47.350000143051147</c:v>
                </c:pt>
                <c:pt idx="2138">
                  <c:v>47.380000114440918</c:v>
                </c:pt>
                <c:pt idx="2139">
                  <c:v>47.400000095367432</c:v>
                </c:pt>
                <c:pt idx="2140">
                  <c:v>47.420000076293945</c:v>
                </c:pt>
                <c:pt idx="2141">
                  <c:v>47.440000057220459</c:v>
                </c:pt>
                <c:pt idx="2142">
                  <c:v>47.470000028610229</c:v>
                </c:pt>
                <c:pt idx="2143">
                  <c:v>47.490000009536743</c:v>
                </c:pt>
                <c:pt idx="2144">
                  <c:v>47.510000228881836</c:v>
                </c:pt>
                <c:pt idx="2145">
                  <c:v>47.540000200271606</c:v>
                </c:pt>
                <c:pt idx="2146">
                  <c:v>47.56000018119812</c:v>
                </c:pt>
                <c:pt idx="2147">
                  <c:v>47.580000162124634</c:v>
                </c:pt>
                <c:pt idx="2148">
                  <c:v>47.610000133514404</c:v>
                </c:pt>
                <c:pt idx="2149">
                  <c:v>47.630000114440918</c:v>
                </c:pt>
                <c:pt idx="2150">
                  <c:v>47.650000095367432</c:v>
                </c:pt>
                <c:pt idx="2151">
                  <c:v>47.670000076293945</c:v>
                </c:pt>
                <c:pt idx="2152">
                  <c:v>47.700000047683716</c:v>
                </c:pt>
                <c:pt idx="2153">
                  <c:v>47.720000028610229</c:v>
                </c:pt>
                <c:pt idx="2154">
                  <c:v>47.740000009536743</c:v>
                </c:pt>
                <c:pt idx="2155">
                  <c:v>47.770000219345093</c:v>
                </c:pt>
                <c:pt idx="2156">
                  <c:v>47.790000200271606</c:v>
                </c:pt>
                <c:pt idx="2157">
                  <c:v>47.81000018119812</c:v>
                </c:pt>
                <c:pt idx="2158">
                  <c:v>47.830000162124634</c:v>
                </c:pt>
                <c:pt idx="2159">
                  <c:v>47.860000133514404</c:v>
                </c:pt>
                <c:pt idx="2160">
                  <c:v>47.880000114440918</c:v>
                </c:pt>
                <c:pt idx="2161">
                  <c:v>47.900000095367432</c:v>
                </c:pt>
                <c:pt idx="2162">
                  <c:v>47.930000066757202</c:v>
                </c:pt>
                <c:pt idx="2163">
                  <c:v>47.950000047683716</c:v>
                </c:pt>
                <c:pt idx="2164">
                  <c:v>47.970000028610229</c:v>
                </c:pt>
                <c:pt idx="2165">
                  <c:v>48</c:v>
                </c:pt>
                <c:pt idx="2166">
                  <c:v>48.020000219345093</c:v>
                </c:pt>
                <c:pt idx="2167">
                  <c:v>48.040000200271606</c:v>
                </c:pt>
                <c:pt idx="2168">
                  <c:v>48.06000018119812</c:v>
                </c:pt>
                <c:pt idx="2169">
                  <c:v>48.090000152587891</c:v>
                </c:pt>
                <c:pt idx="2170">
                  <c:v>48.110000133514404</c:v>
                </c:pt>
                <c:pt idx="2171">
                  <c:v>48.130000114440918</c:v>
                </c:pt>
                <c:pt idx="2172">
                  <c:v>48.160000085830688</c:v>
                </c:pt>
                <c:pt idx="2173">
                  <c:v>48.180000066757202</c:v>
                </c:pt>
                <c:pt idx="2174">
                  <c:v>48.200000047683716</c:v>
                </c:pt>
                <c:pt idx="2175">
                  <c:v>48.220000028610229</c:v>
                </c:pt>
                <c:pt idx="2176">
                  <c:v>48.25</c:v>
                </c:pt>
                <c:pt idx="2177">
                  <c:v>48.270000219345093</c:v>
                </c:pt>
                <c:pt idx="2178">
                  <c:v>48.290000200271606</c:v>
                </c:pt>
                <c:pt idx="2179">
                  <c:v>48.320000171661377</c:v>
                </c:pt>
                <c:pt idx="2180">
                  <c:v>48.340000152587891</c:v>
                </c:pt>
                <c:pt idx="2181">
                  <c:v>48.360000133514404</c:v>
                </c:pt>
                <c:pt idx="2182">
                  <c:v>48.390000104904175</c:v>
                </c:pt>
                <c:pt idx="2183">
                  <c:v>48.410000085830688</c:v>
                </c:pt>
                <c:pt idx="2184">
                  <c:v>48.430000066757202</c:v>
                </c:pt>
                <c:pt idx="2185">
                  <c:v>48.450000047683716</c:v>
                </c:pt>
                <c:pt idx="2186">
                  <c:v>48.480000019073486</c:v>
                </c:pt>
                <c:pt idx="2187">
                  <c:v>48.5</c:v>
                </c:pt>
                <c:pt idx="2188">
                  <c:v>48.520000219345093</c:v>
                </c:pt>
                <c:pt idx="2189">
                  <c:v>48.550000190734863</c:v>
                </c:pt>
                <c:pt idx="2190">
                  <c:v>48.570000171661377</c:v>
                </c:pt>
                <c:pt idx="2191">
                  <c:v>48.590000152587891</c:v>
                </c:pt>
                <c:pt idx="2192">
                  <c:v>48.610000133514404</c:v>
                </c:pt>
                <c:pt idx="2193">
                  <c:v>48.640000104904175</c:v>
                </c:pt>
                <c:pt idx="2194">
                  <c:v>48.660000085830688</c:v>
                </c:pt>
                <c:pt idx="2195">
                  <c:v>48.680000066757202</c:v>
                </c:pt>
                <c:pt idx="2196">
                  <c:v>48.710000038146973</c:v>
                </c:pt>
                <c:pt idx="2197">
                  <c:v>48.730000019073486</c:v>
                </c:pt>
                <c:pt idx="2198">
                  <c:v>48.75</c:v>
                </c:pt>
                <c:pt idx="2199">
                  <c:v>48.78000020980835</c:v>
                </c:pt>
                <c:pt idx="2200">
                  <c:v>48.800000190734863</c:v>
                </c:pt>
                <c:pt idx="2201">
                  <c:v>48.820000171661377</c:v>
                </c:pt>
                <c:pt idx="2202">
                  <c:v>48.840000152587891</c:v>
                </c:pt>
                <c:pt idx="2203">
                  <c:v>48.870000123977661</c:v>
                </c:pt>
                <c:pt idx="2204">
                  <c:v>48.890000104904175</c:v>
                </c:pt>
                <c:pt idx="2205">
                  <c:v>48.910000085830688</c:v>
                </c:pt>
                <c:pt idx="2206">
                  <c:v>48.940000057220459</c:v>
                </c:pt>
                <c:pt idx="2207">
                  <c:v>48.960000038146973</c:v>
                </c:pt>
                <c:pt idx="2208">
                  <c:v>48.980000019073486</c:v>
                </c:pt>
                <c:pt idx="2209">
                  <c:v>49</c:v>
                </c:pt>
                <c:pt idx="2210">
                  <c:v>49.03000020980835</c:v>
                </c:pt>
                <c:pt idx="2211">
                  <c:v>49.050000190734863</c:v>
                </c:pt>
                <c:pt idx="2212">
                  <c:v>49.070000171661377</c:v>
                </c:pt>
                <c:pt idx="2213">
                  <c:v>49.100000143051147</c:v>
                </c:pt>
                <c:pt idx="2214">
                  <c:v>49.120000123977661</c:v>
                </c:pt>
                <c:pt idx="2215">
                  <c:v>49.140000104904175</c:v>
                </c:pt>
                <c:pt idx="2216">
                  <c:v>49.170000076293945</c:v>
                </c:pt>
                <c:pt idx="2217">
                  <c:v>49.190000057220459</c:v>
                </c:pt>
                <c:pt idx="2218">
                  <c:v>49.210000038146973</c:v>
                </c:pt>
                <c:pt idx="2219">
                  <c:v>49.230000019073486</c:v>
                </c:pt>
                <c:pt idx="2220">
                  <c:v>49.260000228881836</c:v>
                </c:pt>
                <c:pt idx="2221">
                  <c:v>49.28000020980835</c:v>
                </c:pt>
                <c:pt idx="2222">
                  <c:v>49.300000190734863</c:v>
                </c:pt>
                <c:pt idx="2223">
                  <c:v>49.320000171661377</c:v>
                </c:pt>
                <c:pt idx="2224">
                  <c:v>49.350000143051147</c:v>
                </c:pt>
                <c:pt idx="2225">
                  <c:v>49.370000123977661</c:v>
                </c:pt>
                <c:pt idx="2226">
                  <c:v>49.390000104904175</c:v>
                </c:pt>
                <c:pt idx="2227">
                  <c:v>49.410000085830688</c:v>
                </c:pt>
                <c:pt idx="2228">
                  <c:v>49.440000057220459</c:v>
                </c:pt>
                <c:pt idx="2229">
                  <c:v>49.460000038146973</c:v>
                </c:pt>
                <c:pt idx="2230">
                  <c:v>49.480000019073486</c:v>
                </c:pt>
                <c:pt idx="2231">
                  <c:v>49.510000228881836</c:v>
                </c:pt>
                <c:pt idx="2232">
                  <c:v>49.53000020980835</c:v>
                </c:pt>
                <c:pt idx="2233">
                  <c:v>49.550000190734863</c:v>
                </c:pt>
                <c:pt idx="2234">
                  <c:v>49.570000171661377</c:v>
                </c:pt>
                <c:pt idx="2235">
                  <c:v>49.600000143051147</c:v>
                </c:pt>
                <c:pt idx="2236">
                  <c:v>49.620000123977661</c:v>
                </c:pt>
                <c:pt idx="2237">
                  <c:v>49.640000104904175</c:v>
                </c:pt>
                <c:pt idx="2238">
                  <c:v>49.670000076293945</c:v>
                </c:pt>
                <c:pt idx="2239">
                  <c:v>49.690000057220459</c:v>
                </c:pt>
                <c:pt idx="2240">
                  <c:v>49.710000038146973</c:v>
                </c:pt>
                <c:pt idx="2241">
                  <c:v>49.730000019073486</c:v>
                </c:pt>
                <c:pt idx="2242">
                  <c:v>49.760000228881836</c:v>
                </c:pt>
                <c:pt idx="2243">
                  <c:v>49.78000020980835</c:v>
                </c:pt>
                <c:pt idx="2244">
                  <c:v>49.800000190734863</c:v>
                </c:pt>
                <c:pt idx="2245">
                  <c:v>49.830000162124634</c:v>
                </c:pt>
                <c:pt idx="2246">
                  <c:v>49.850000143051147</c:v>
                </c:pt>
                <c:pt idx="2247">
                  <c:v>49.870000123977661</c:v>
                </c:pt>
                <c:pt idx="2248">
                  <c:v>49.890000104904175</c:v>
                </c:pt>
                <c:pt idx="2249">
                  <c:v>49.920000076293945</c:v>
                </c:pt>
                <c:pt idx="2250">
                  <c:v>49.940000057220459</c:v>
                </c:pt>
                <c:pt idx="2251">
                  <c:v>49.960000038146973</c:v>
                </c:pt>
                <c:pt idx="2252">
                  <c:v>49.990000009536743</c:v>
                </c:pt>
                <c:pt idx="2253">
                  <c:v>50.010000228881836</c:v>
                </c:pt>
                <c:pt idx="2254">
                  <c:v>50.03000020980835</c:v>
                </c:pt>
                <c:pt idx="2255">
                  <c:v>50.06000018119812</c:v>
                </c:pt>
                <c:pt idx="2256">
                  <c:v>50.080000162124634</c:v>
                </c:pt>
                <c:pt idx="2257">
                  <c:v>50.100000143051147</c:v>
                </c:pt>
                <c:pt idx="2258">
                  <c:v>50.120000123977661</c:v>
                </c:pt>
                <c:pt idx="2259">
                  <c:v>50.150000095367432</c:v>
                </c:pt>
                <c:pt idx="2260">
                  <c:v>50.170000076293945</c:v>
                </c:pt>
                <c:pt idx="2261">
                  <c:v>50.190000057220459</c:v>
                </c:pt>
                <c:pt idx="2262">
                  <c:v>50.220000028610229</c:v>
                </c:pt>
                <c:pt idx="2263">
                  <c:v>50.240000009536743</c:v>
                </c:pt>
                <c:pt idx="2264">
                  <c:v>50.260000228881836</c:v>
                </c:pt>
                <c:pt idx="2265">
                  <c:v>50.28000020980835</c:v>
                </c:pt>
                <c:pt idx="2266">
                  <c:v>50.31000018119812</c:v>
                </c:pt>
                <c:pt idx="2267">
                  <c:v>50.330000162124634</c:v>
                </c:pt>
                <c:pt idx="2268">
                  <c:v>50.350000143051147</c:v>
                </c:pt>
                <c:pt idx="2269">
                  <c:v>50.380000114440918</c:v>
                </c:pt>
                <c:pt idx="2270">
                  <c:v>50.400000095367432</c:v>
                </c:pt>
                <c:pt idx="2271">
                  <c:v>50.420000076293945</c:v>
                </c:pt>
                <c:pt idx="2272">
                  <c:v>50.450000047683716</c:v>
                </c:pt>
                <c:pt idx="2273">
                  <c:v>50.470000028610229</c:v>
                </c:pt>
                <c:pt idx="2274">
                  <c:v>50.490000009536743</c:v>
                </c:pt>
                <c:pt idx="2275">
                  <c:v>50.510000228881836</c:v>
                </c:pt>
                <c:pt idx="2276">
                  <c:v>50.540000200271606</c:v>
                </c:pt>
                <c:pt idx="2277">
                  <c:v>50.56000018119812</c:v>
                </c:pt>
                <c:pt idx="2278">
                  <c:v>50.580000162124634</c:v>
                </c:pt>
                <c:pt idx="2279">
                  <c:v>50.610000133514404</c:v>
                </c:pt>
                <c:pt idx="2280">
                  <c:v>50.630000114440918</c:v>
                </c:pt>
                <c:pt idx="2281">
                  <c:v>50.650000095367432</c:v>
                </c:pt>
                <c:pt idx="2282">
                  <c:v>50.670000076293945</c:v>
                </c:pt>
                <c:pt idx="2283">
                  <c:v>50.700000047683716</c:v>
                </c:pt>
                <c:pt idx="2284">
                  <c:v>50.720000028610229</c:v>
                </c:pt>
                <c:pt idx="2285">
                  <c:v>50.740000009536743</c:v>
                </c:pt>
                <c:pt idx="2286">
                  <c:v>50.770000219345093</c:v>
                </c:pt>
                <c:pt idx="2287">
                  <c:v>50.790000200271606</c:v>
                </c:pt>
                <c:pt idx="2288">
                  <c:v>50.81000018119812</c:v>
                </c:pt>
                <c:pt idx="2289">
                  <c:v>50.840000152587891</c:v>
                </c:pt>
                <c:pt idx="2290">
                  <c:v>50.860000133514404</c:v>
                </c:pt>
                <c:pt idx="2291">
                  <c:v>50.880000114440918</c:v>
                </c:pt>
                <c:pt idx="2292">
                  <c:v>50.900000095367432</c:v>
                </c:pt>
                <c:pt idx="2293">
                  <c:v>50.930000066757202</c:v>
                </c:pt>
                <c:pt idx="2294">
                  <c:v>50.950000047683716</c:v>
                </c:pt>
                <c:pt idx="2295">
                  <c:v>50.970000028610229</c:v>
                </c:pt>
                <c:pt idx="2296">
                  <c:v>51</c:v>
                </c:pt>
                <c:pt idx="2297">
                  <c:v>51.020000219345093</c:v>
                </c:pt>
                <c:pt idx="2298">
                  <c:v>51.040000200271606</c:v>
                </c:pt>
                <c:pt idx="2299">
                  <c:v>51.06000018119812</c:v>
                </c:pt>
                <c:pt idx="2300">
                  <c:v>51.090000152587891</c:v>
                </c:pt>
                <c:pt idx="2301">
                  <c:v>51.110000133514404</c:v>
                </c:pt>
                <c:pt idx="2302">
                  <c:v>51.130000114440918</c:v>
                </c:pt>
                <c:pt idx="2303">
                  <c:v>51.160000085830688</c:v>
                </c:pt>
                <c:pt idx="2304">
                  <c:v>51.180000066757202</c:v>
                </c:pt>
                <c:pt idx="2305">
                  <c:v>51.200000047683716</c:v>
                </c:pt>
                <c:pt idx="2306">
                  <c:v>51.230000019073486</c:v>
                </c:pt>
                <c:pt idx="2307">
                  <c:v>51.25</c:v>
                </c:pt>
                <c:pt idx="2308">
                  <c:v>51.270000219345093</c:v>
                </c:pt>
                <c:pt idx="2309">
                  <c:v>51.290000200271606</c:v>
                </c:pt>
                <c:pt idx="2310">
                  <c:v>51.320000171661377</c:v>
                </c:pt>
                <c:pt idx="2311">
                  <c:v>51.340000152587891</c:v>
                </c:pt>
                <c:pt idx="2312">
                  <c:v>51.360000133514404</c:v>
                </c:pt>
                <c:pt idx="2313">
                  <c:v>51.380000114440918</c:v>
                </c:pt>
                <c:pt idx="2314">
                  <c:v>51.410000085830688</c:v>
                </c:pt>
                <c:pt idx="2315">
                  <c:v>51.430000066757202</c:v>
                </c:pt>
                <c:pt idx="2316">
                  <c:v>51.450000047683716</c:v>
                </c:pt>
                <c:pt idx="2317">
                  <c:v>51.470000028610229</c:v>
                </c:pt>
                <c:pt idx="2318">
                  <c:v>51.5</c:v>
                </c:pt>
                <c:pt idx="2319">
                  <c:v>51.520000219345093</c:v>
                </c:pt>
                <c:pt idx="2320">
                  <c:v>51.540000200271606</c:v>
                </c:pt>
                <c:pt idx="2321">
                  <c:v>51.570000171661377</c:v>
                </c:pt>
                <c:pt idx="2322">
                  <c:v>51.590000152587891</c:v>
                </c:pt>
                <c:pt idx="2323">
                  <c:v>51.610000133514404</c:v>
                </c:pt>
                <c:pt idx="2324">
                  <c:v>51.630000114440918</c:v>
                </c:pt>
                <c:pt idx="2325">
                  <c:v>51.660000085830688</c:v>
                </c:pt>
                <c:pt idx="2326">
                  <c:v>51.680000066757202</c:v>
                </c:pt>
                <c:pt idx="2327">
                  <c:v>51.700000047683716</c:v>
                </c:pt>
                <c:pt idx="2328">
                  <c:v>51.720000028610229</c:v>
                </c:pt>
                <c:pt idx="2329">
                  <c:v>51.75</c:v>
                </c:pt>
                <c:pt idx="2330">
                  <c:v>51.770000219345093</c:v>
                </c:pt>
                <c:pt idx="2331">
                  <c:v>51.790000200271606</c:v>
                </c:pt>
                <c:pt idx="2332">
                  <c:v>51.820000171661377</c:v>
                </c:pt>
                <c:pt idx="2333">
                  <c:v>51.840000152587891</c:v>
                </c:pt>
                <c:pt idx="2334">
                  <c:v>51.860000133514404</c:v>
                </c:pt>
                <c:pt idx="2335">
                  <c:v>51.890000104904175</c:v>
                </c:pt>
                <c:pt idx="2336">
                  <c:v>51.910000085830688</c:v>
                </c:pt>
                <c:pt idx="2337">
                  <c:v>51.930000066757202</c:v>
                </c:pt>
                <c:pt idx="2338">
                  <c:v>51.950000047683716</c:v>
                </c:pt>
                <c:pt idx="2339">
                  <c:v>51.980000019073486</c:v>
                </c:pt>
                <c:pt idx="2340">
                  <c:v>52</c:v>
                </c:pt>
                <c:pt idx="2341">
                  <c:v>52.020000219345093</c:v>
                </c:pt>
                <c:pt idx="2342">
                  <c:v>52.050000190734863</c:v>
                </c:pt>
                <c:pt idx="2343">
                  <c:v>52.070000171661377</c:v>
                </c:pt>
                <c:pt idx="2344">
                  <c:v>52.090000152587891</c:v>
                </c:pt>
                <c:pt idx="2345">
                  <c:v>52.110000133514404</c:v>
                </c:pt>
                <c:pt idx="2346">
                  <c:v>52.140000104904175</c:v>
                </c:pt>
                <c:pt idx="2347">
                  <c:v>52.160000085830688</c:v>
                </c:pt>
                <c:pt idx="2348">
                  <c:v>52.180000066757202</c:v>
                </c:pt>
                <c:pt idx="2349">
                  <c:v>52.210000038146973</c:v>
                </c:pt>
                <c:pt idx="2350">
                  <c:v>52.230000019073486</c:v>
                </c:pt>
                <c:pt idx="2351">
                  <c:v>53</c:v>
                </c:pt>
                <c:pt idx="2352">
                  <c:v>53</c:v>
                </c:pt>
                <c:pt idx="2353">
                  <c:v>53.010000228881836</c:v>
                </c:pt>
                <c:pt idx="2354">
                  <c:v>53.010000228881836</c:v>
                </c:pt>
                <c:pt idx="2355">
                  <c:v>53.010000228881836</c:v>
                </c:pt>
                <c:pt idx="2356">
                  <c:v>53.010000228881836</c:v>
                </c:pt>
                <c:pt idx="2357">
                  <c:v>53.010000228881836</c:v>
                </c:pt>
                <c:pt idx="2358">
                  <c:v>53.010000228881836</c:v>
                </c:pt>
                <c:pt idx="2359">
                  <c:v>53.010000228881836</c:v>
                </c:pt>
                <c:pt idx="2360">
                  <c:v>53.010000228881836</c:v>
                </c:pt>
                <c:pt idx="2361">
                  <c:v>53.010000228881836</c:v>
                </c:pt>
                <c:pt idx="2362">
                  <c:v>53.010000228881836</c:v>
                </c:pt>
                <c:pt idx="2363">
                  <c:v>53.010000228881836</c:v>
                </c:pt>
                <c:pt idx="2364">
                  <c:v>53.010000228881836</c:v>
                </c:pt>
                <c:pt idx="2365">
                  <c:v>53.010000228881836</c:v>
                </c:pt>
                <c:pt idx="2366">
                  <c:v>53.010000228881836</c:v>
                </c:pt>
                <c:pt idx="2367">
                  <c:v>53.010000228881836</c:v>
                </c:pt>
                <c:pt idx="2368">
                  <c:v>53.010000228881836</c:v>
                </c:pt>
                <c:pt idx="2369">
                  <c:v>53.010000228881836</c:v>
                </c:pt>
                <c:pt idx="2370">
                  <c:v>53.010000228881836</c:v>
                </c:pt>
                <c:pt idx="2371">
                  <c:v>53.010000228881836</c:v>
                </c:pt>
                <c:pt idx="2372">
                  <c:v>53.010000228881836</c:v>
                </c:pt>
                <c:pt idx="2373">
                  <c:v>53.010000228881836</c:v>
                </c:pt>
                <c:pt idx="2374">
                  <c:v>53.010000228881836</c:v>
                </c:pt>
                <c:pt idx="2375">
                  <c:v>53.010000228881836</c:v>
                </c:pt>
                <c:pt idx="2376">
                  <c:v>53.010000228881836</c:v>
                </c:pt>
                <c:pt idx="2377">
                  <c:v>53.010000228881836</c:v>
                </c:pt>
                <c:pt idx="2378">
                  <c:v>53.010000228881836</c:v>
                </c:pt>
                <c:pt idx="2379">
                  <c:v>53.010000228881836</c:v>
                </c:pt>
                <c:pt idx="2380">
                  <c:v>53.010000228881836</c:v>
                </c:pt>
                <c:pt idx="2381">
                  <c:v>53.010000228881836</c:v>
                </c:pt>
                <c:pt idx="2382">
                  <c:v>53.010000228881836</c:v>
                </c:pt>
                <c:pt idx="2383">
                  <c:v>53.010000228881836</c:v>
                </c:pt>
                <c:pt idx="2384">
                  <c:v>53.010000228881836</c:v>
                </c:pt>
                <c:pt idx="2385">
                  <c:v>53.03000020980835</c:v>
                </c:pt>
                <c:pt idx="2386">
                  <c:v>53.06000018119812</c:v>
                </c:pt>
                <c:pt idx="2387">
                  <c:v>53.080000162124634</c:v>
                </c:pt>
                <c:pt idx="2388">
                  <c:v>53.100000143051147</c:v>
                </c:pt>
                <c:pt idx="2389">
                  <c:v>53.120000123977661</c:v>
                </c:pt>
                <c:pt idx="2390">
                  <c:v>53.150000095367432</c:v>
                </c:pt>
                <c:pt idx="2391">
                  <c:v>53.170000076293945</c:v>
                </c:pt>
                <c:pt idx="2392">
                  <c:v>53.190000057220459</c:v>
                </c:pt>
                <c:pt idx="2393">
                  <c:v>53.220000028610229</c:v>
                </c:pt>
                <c:pt idx="2394">
                  <c:v>53.240000009536743</c:v>
                </c:pt>
                <c:pt idx="2395">
                  <c:v>53.260000228881836</c:v>
                </c:pt>
                <c:pt idx="2396">
                  <c:v>53.28000020980835</c:v>
                </c:pt>
                <c:pt idx="2397">
                  <c:v>53.31000018119812</c:v>
                </c:pt>
                <c:pt idx="2398">
                  <c:v>53.330000162124634</c:v>
                </c:pt>
                <c:pt idx="2399">
                  <c:v>53.350000143051147</c:v>
                </c:pt>
                <c:pt idx="2400">
                  <c:v>53.380000114440918</c:v>
                </c:pt>
                <c:pt idx="2401">
                  <c:v>53.400000095367432</c:v>
                </c:pt>
                <c:pt idx="2402">
                  <c:v>53.420000076293945</c:v>
                </c:pt>
                <c:pt idx="2403">
                  <c:v>53.440000057220459</c:v>
                </c:pt>
                <c:pt idx="2404">
                  <c:v>53.470000028610229</c:v>
                </c:pt>
                <c:pt idx="2405">
                  <c:v>53.490000009536743</c:v>
                </c:pt>
                <c:pt idx="2406">
                  <c:v>53.510000228881836</c:v>
                </c:pt>
                <c:pt idx="2407">
                  <c:v>53.53000020980835</c:v>
                </c:pt>
                <c:pt idx="2408">
                  <c:v>53.56000018119812</c:v>
                </c:pt>
                <c:pt idx="2409">
                  <c:v>53.580000162124634</c:v>
                </c:pt>
                <c:pt idx="2410">
                  <c:v>53.600000143051147</c:v>
                </c:pt>
                <c:pt idx="2411">
                  <c:v>53.630000114440918</c:v>
                </c:pt>
                <c:pt idx="2412">
                  <c:v>53.650000095367432</c:v>
                </c:pt>
                <c:pt idx="2413">
                  <c:v>53.670000076293945</c:v>
                </c:pt>
                <c:pt idx="2414">
                  <c:v>53.690000057220459</c:v>
                </c:pt>
                <c:pt idx="2415">
                  <c:v>53.720000028610229</c:v>
                </c:pt>
                <c:pt idx="2416">
                  <c:v>53.740000009536743</c:v>
                </c:pt>
                <c:pt idx="2417">
                  <c:v>53.760000228881836</c:v>
                </c:pt>
                <c:pt idx="2418">
                  <c:v>53.78000020980835</c:v>
                </c:pt>
                <c:pt idx="2419">
                  <c:v>53.81000018119812</c:v>
                </c:pt>
                <c:pt idx="2420">
                  <c:v>53.830000162124634</c:v>
                </c:pt>
                <c:pt idx="2421">
                  <c:v>53.850000143051147</c:v>
                </c:pt>
                <c:pt idx="2422">
                  <c:v>53.880000114440918</c:v>
                </c:pt>
                <c:pt idx="2423">
                  <c:v>53.900000095367432</c:v>
                </c:pt>
                <c:pt idx="2424">
                  <c:v>53.920000076293945</c:v>
                </c:pt>
                <c:pt idx="2425">
                  <c:v>53.950000047683716</c:v>
                </c:pt>
                <c:pt idx="2426">
                  <c:v>53.970000028610229</c:v>
                </c:pt>
                <c:pt idx="2427">
                  <c:v>53.990000009536743</c:v>
                </c:pt>
                <c:pt idx="2428">
                  <c:v>54.010000228881836</c:v>
                </c:pt>
                <c:pt idx="2429">
                  <c:v>54.040000200271606</c:v>
                </c:pt>
                <c:pt idx="2430">
                  <c:v>54.06000018119812</c:v>
                </c:pt>
                <c:pt idx="2431">
                  <c:v>54.080000162124634</c:v>
                </c:pt>
                <c:pt idx="2432">
                  <c:v>54.110000133514404</c:v>
                </c:pt>
                <c:pt idx="2433">
                  <c:v>54.130000114440918</c:v>
                </c:pt>
                <c:pt idx="2434">
                  <c:v>54.150000095367432</c:v>
                </c:pt>
                <c:pt idx="2435">
                  <c:v>54.170000076293945</c:v>
                </c:pt>
                <c:pt idx="2436">
                  <c:v>54.200000047683716</c:v>
                </c:pt>
                <c:pt idx="2437">
                  <c:v>54.220000028610229</c:v>
                </c:pt>
                <c:pt idx="2438">
                  <c:v>54.240000009536743</c:v>
                </c:pt>
                <c:pt idx="2439">
                  <c:v>54.270000219345093</c:v>
                </c:pt>
                <c:pt idx="2440">
                  <c:v>54.290000200271606</c:v>
                </c:pt>
                <c:pt idx="2441">
                  <c:v>54.31000018119812</c:v>
                </c:pt>
                <c:pt idx="2442">
                  <c:v>54.340000152587891</c:v>
                </c:pt>
                <c:pt idx="2443">
                  <c:v>54.360000133514404</c:v>
                </c:pt>
                <c:pt idx="2444">
                  <c:v>54.380000114440918</c:v>
                </c:pt>
                <c:pt idx="2445">
                  <c:v>54.400000095367432</c:v>
                </c:pt>
                <c:pt idx="2446">
                  <c:v>54.430000066757202</c:v>
                </c:pt>
                <c:pt idx="2447">
                  <c:v>54.450000047683716</c:v>
                </c:pt>
                <c:pt idx="2448">
                  <c:v>54.470000028610229</c:v>
                </c:pt>
                <c:pt idx="2449">
                  <c:v>54.5</c:v>
                </c:pt>
                <c:pt idx="2450">
                  <c:v>54.520000219345093</c:v>
                </c:pt>
                <c:pt idx="2451">
                  <c:v>54.540000200271606</c:v>
                </c:pt>
                <c:pt idx="2452">
                  <c:v>54.56000018119812</c:v>
                </c:pt>
                <c:pt idx="2453">
                  <c:v>54.590000152587891</c:v>
                </c:pt>
                <c:pt idx="2454">
                  <c:v>54.610000133514404</c:v>
                </c:pt>
                <c:pt idx="2455">
                  <c:v>54.630000114440918</c:v>
                </c:pt>
                <c:pt idx="2456">
                  <c:v>54.660000085830688</c:v>
                </c:pt>
                <c:pt idx="2457">
                  <c:v>54.680000066757202</c:v>
                </c:pt>
                <c:pt idx="2458">
                  <c:v>54.700000047683716</c:v>
                </c:pt>
                <c:pt idx="2459">
                  <c:v>54.730000019073486</c:v>
                </c:pt>
                <c:pt idx="2460">
                  <c:v>54.75</c:v>
                </c:pt>
                <c:pt idx="2461">
                  <c:v>54.770000219345093</c:v>
                </c:pt>
                <c:pt idx="2462">
                  <c:v>54.790000200271606</c:v>
                </c:pt>
                <c:pt idx="2463">
                  <c:v>54.820000171661377</c:v>
                </c:pt>
                <c:pt idx="2464">
                  <c:v>54.840000152587891</c:v>
                </c:pt>
                <c:pt idx="2465">
                  <c:v>54.860000133514404</c:v>
                </c:pt>
                <c:pt idx="2466">
                  <c:v>54.890000104904175</c:v>
                </c:pt>
                <c:pt idx="2467">
                  <c:v>54.910000085830688</c:v>
                </c:pt>
                <c:pt idx="2468">
                  <c:v>54.930000066757202</c:v>
                </c:pt>
                <c:pt idx="2469">
                  <c:v>54.950000047683716</c:v>
                </c:pt>
                <c:pt idx="2470">
                  <c:v>54.980000019073486</c:v>
                </c:pt>
                <c:pt idx="2471">
                  <c:v>55</c:v>
                </c:pt>
                <c:pt idx="2472">
                  <c:v>55.020000219345093</c:v>
                </c:pt>
                <c:pt idx="2473">
                  <c:v>55.050000190734863</c:v>
                </c:pt>
                <c:pt idx="2474">
                  <c:v>55.070000171661377</c:v>
                </c:pt>
                <c:pt idx="2475">
                  <c:v>55.090000152587891</c:v>
                </c:pt>
                <c:pt idx="2476">
                  <c:v>55.120000123977661</c:v>
                </c:pt>
                <c:pt idx="2477">
                  <c:v>55.140000104904175</c:v>
                </c:pt>
                <c:pt idx="2478">
                  <c:v>55.160000085830688</c:v>
                </c:pt>
                <c:pt idx="2479">
                  <c:v>55.180000066757202</c:v>
                </c:pt>
                <c:pt idx="2480">
                  <c:v>55.210000038146973</c:v>
                </c:pt>
                <c:pt idx="2481">
                  <c:v>55.230000019073486</c:v>
                </c:pt>
                <c:pt idx="2482">
                  <c:v>55.25</c:v>
                </c:pt>
                <c:pt idx="2483">
                  <c:v>55.28000020980835</c:v>
                </c:pt>
                <c:pt idx="2484">
                  <c:v>55.300000190734863</c:v>
                </c:pt>
                <c:pt idx="2485">
                  <c:v>55.320000171661377</c:v>
                </c:pt>
                <c:pt idx="2486">
                  <c:v>55.340000152587891</c:v>
                </c:pt>
                <c:pt idx="2487">
                  <c:v>55.370000123977661</c:v>
                </c:pt>
                <c:pt idx="2488">
                  <c:v>55.390000104904175</c:v>
                </c:pt>
                <c:pt idx="2489">
                  <c:v>55.410000085830688</c:v>
                </c:pt>
                <c:pt idx="2490">
                  <c:v>55.440000057220459</c:v>
                </c:pt>
                <c:pt idx="2491">
                  <c:v>55.460000038146973</c:v>
                </c:pt>
                <c:pt idx="2492">
                  <c:v>55.480000019073486</c:v>
                </c:pt>
                <c:pt idx="2493">
                  <c:v>55.5</c:v>
                </c:pt>
                <c:pt idx="2494">
                  <c:v>55.53000020980835</c:v>
                </c:pt>
                <c:pt idx="2495">
                  <c:v>55.550000190734863</c:v>
                </c:pt>
                <c:pt idx="2496">
                  <c:v>55.570000171661377</c:v>
                </c:pt>
                <c:pt idx="2497">
                  <c:v>55.590000152587891</c:v>
                </c:pt>
                <c:pt idx="2498">
                  <c:v>55.620000123977661</c:v>
                </c:pt>
                <c:pt idx="2499">
                  <c:v>55.640000104904175</c:v>
                </c:pt>
                <c:pt idx="2500">
                  <c:v>55.660000085830688</c:v>
                </c:pt>
                <c:pt idx="2501">
                  <c:v>55.690000057220459</c:v>
                </c:pt>
                <c:pt idx="2502">
                  <c:v>55.710000038146973</c:v>
                </c:pt>
                <c:pt idx="2503">
                  <c:v>55.730000019073486</c:v>
                </c:pt>
                <c:pt idx="2504">
                  <c:v>55.75</c:v>
                </c:pt>
                <c:pt idx="2505">
                  <c:v>55.78000020980835</c:v>
                </c:pt>
                <c:pt idx="2506">
                  <c:v>55.800000190734863</c:v>
                </c:pt>
                <c:pt idx="2507">
                  <c:v>55.820000171661377</c:v>
                </c:pt>
                <c:pt idx="2508">
                  <c:v>55.840000152587891</c:v>
                </c:pt>
                <c:pt idx="2509">
                  <c:v>55.870000123977661</c:v>
                </c:pt>
                <c:pt idx="2510">
                  <c:v>55.890000104904175</c:v>
                </c:pt>
                <c:pt idx="2511">
                  <c:v>55.910000085830688</c:v>
                </c:pt>
                <c:pt idx="2512">
                  <c:v>55.940000057220459</c:v>
                </c:pt>
                <c:pt idx="2513">
                  <c:v>55.960000038146973</c:v>
                </c:pt>
                <c:pt idx="2514">
                  <c:v>55.980000019073486</c:v>
                </c:pt>
                <c:pt idx="2515">
                  <c:v>56.010000228881836</c:v>
                </c:pt>
                <c:pt idx="2516">
                  <c:v>56.03000020980835</c:v>
                </c:pt>
                <c:pt idx="2517">
                  <c:v>56.050000190734863</c:v>
                </c:pt>
                <c:pt idx="2518">
                  <c:v>56.070000171661377</c:v>
                </c:pt>
                <c:pt idx="2519">
                  <c:v>56.100000143051147</c:v>
                </c:pt>
                <c:pt idx="2520">
                  <c:v>56.120000123977661</c:v>
                </c:pt>
                <c:pt idx="2521">
                  <c:v>56.140000104904175</c:v>
                </c:pt>
                <c:pt idx="2522">
                  <c:v>56.170000076293945</c:v>
                </c:pt>
                <c:pt idx="2523">
                  <c:v>56.190000057220459</c:v>
                </c:pt>
                <c:pt idx="2524">
                  <c:v>56.210000038146973</c:v>
                </c:pt>
                <c:pt idx="2525">
                  <c:v>56.230000019073486</c:v>
                </c:pt>
                <c:pt idx="2526">
                  <c:v>56.260000228881836</c:v>
                </c:pt>
                <c:pt idx="2527">
                  <c:v>56.28000020980835</c:v>
                </c:pt>
                <c:pt idx="2528">
                  <c:v>56.300000190734863</c:v>
                </c:pt>
                <c:pt idx="2529">
                  <c:v>56.330000162124634</c:v>
                </c:pt>
                <c:pt idx="2530">
                  <c:v>56.350000143051147</c:v>
                </c:pt>
                <c:pt idx="2531">
                  <c:v>56.370000123977661</c:v>
                </c:pt>
                <c:pt idx="2532">
                  <c:v>56.400000095367432</c:v>
                </c:pt>
                <c:pt idx="2533">
                  <c:v>56.420000076293945</c:v>
                </c:pt>
                <c:pt idx="2534">
                  <c:v>56.440000057220459</c:v>
                </c:pt>
                <c:pt idx="2535">
                  <c:v>56.460000038146973</c:v>
                </c:pt>
                <c:pt idx="2536">
                  <c:v>56.490000009536743</c:v>
                </c:pt>
                <c:pt idx="2537">
                  <c:v>56.510000228881836</c:v>
                </c:pt>
                <c:pt idx="2538">
                  <c:v>56.53000020980835</c:v>
                </c:pt>
                <c:pt idx="2539">
                  <c:v>56.56000018119812</c:v>
                </c:pt>
                <c:pt idx="2540">
                  <c:v>56.580000162124634</c:v>
                </c:pt>
                <c:pt idx="2541">
                  <c:v>56.600000143051147</c:v>
                </c:pt>
                <c:pt idx="2542">
                  <c:v>56.620000123977661</c:v>
                </c:pt>
                <c:pt idx="2543">
                  <c:v>56.650000095367432</c:v>
                </c:pt>
                <c:pt idx="2544">
                  <c:v>56.670000076293945</c:v>
                </c:pt>
                <c:pt idx="2545">
                  <c:v>56.690000057220459</c:v>
                </c:pt>
                <c:pt idx="2546">
                  <c:v>56.720000028610229</c:v>
                </c:pt>
                <c:pt idx="2547">
                  <c:v>56.740000009536743</c:v>
                </c:pt>
                <c:pt idx="2548">
                  <c:v>56.760000228881836</c:v>
                </c:pt>
                <c:pt idx="2549">
                  <c:v>56.790000200271606</c:v>
                </c:pt>
                <c:pt idx="2550">
                  <c:v>56.81000018119812</c:v>
                </c:pt>
                <c:pt idx="2551">
                  <c:v>56.830000162124634</c:v>
                </c:pt>
                <c:pt idx="2552">
                  <c:v>56.850000143051147</c:v>
                </c:pt>
                <c:pt idx="2553">
                  <c:v>56.880000114440918</c:v>
                </c:pt>
                <c:pt idx="2554">
                  <c:v>56.900000095367432</c:v>
                </c:pt>
                <c:pt idx="2555">
                  <c:v>56.920000076293945</c:v>
                </c:pt>
                <c:pt idx="2556">
                  <c:v>56.950000047683716</c:v>
                </c:pt>
                <c:pt idx="2557">
                  <c:v>56.970000028610229</c:v>
                </c:pt>
                <c:pt idx="2558">
                  <c:v>56.990000009536743</c:v>
                </c:pt>
                <c:pt idx="2559">
                  <c:v>57.010000228881836</c:v>
                </c:pt>
                <c:pt idx="2560">
                  <c:v>57.040000200271606</c:v>
                </c:pt>
                <c:pt idx="2561">
                  <c:v>57.06000018119812</c:v>
                </c:pt>
                <c:pt idx="2562">
                  <c:v>57.080000162124634</c:v>
                </c:pt>
                <c:pt idx="2563">
                  <c:v>57.110000133514404</c:v>
                </c:pt>
                <c:pt idx="2564">
                  <c:v>57.130000114440918</c:v>
                </c:pt>
                <c:pt idx="2565">
                  <c:v>57.150000095367432</c:v>
                </c:pt>
                <c:pt idx="2566">
                  <c:v>57.180000066757202</c:v>
                </c:pt>
                <c:pt idx="2567">
                  <c:v>57.200000047683716</c:v>
                </c:pt>
                <c:pt idx="2568">
                  <c:v>57.220000028610229</c:v>
                </c:pt>
                <c:pt idx="2569">
                  <c:v>57.240000009536743</c:v>
                </c:pt>
                <c:pt idx="2570">
                  <c:v>57.270000219345093</c:v>
                </c:pt>
                <c:pt idx="2571">
                  <c:v>57.290000200271606</c:v>
                </c:pt>
                <c:pt idx="2572">
                  <c:v>57.31000018119812</c:v>
                </c:pt>
                <c:pt idx="2573">
                  <c:v>57.340000152587891</c:v>
                </c:pt>
                <c:pt idx="2574">
                  <c:v>57.360000133514404</c:v>
                </c:pt>
                <c:pt idx="2575">
                  <c:v>57.380000114440918</c:v>
                </c:pt>
                <c:pt idx="2576">
                  <c:v>57.400000095367432</c:v>
                </c:pt>
                <c:pt idx="2577">
                  <c:v>57.430000066757202</c:v>
                </c:pt>
                <c:pt idx="2578">
                  <c:v>57.450000047683716</c:v>
                </c:pt>
                <c:pt idx="2579">
                  <c:v>57.470000028610229</c:v>
                </c:pt>
                <c:pt idx="2580">
                  <c:v>57.490000009536743</c:v>
                </c:pt>
                <c:pt idx="2581">
                  <c:v>57.520000219345093</c:v>
                </c:pt>
                <c:pt idx="2582">
                  <c:v>57.540000200271606</c:v>
                </c:pt>
                <c:pt idx="2583">
                  <c:v>57.56000018119812</c:v>
                </c:pt>
                <c:pt idx="2584">
                  <c:v>57.590000152587891</c:v>
                </c:pt>
                <c:pt idx="2585">
                  <c:v>57.610000133514404</c:v>
                </c:pt>
                <c:pt idx="2586">
                  <c:v>57.630000114440918</c:v>
                </c:pt>
                <c:pt idx="2587">
                  <c:v>57.650000095367432</c:v>
                </c:pt>
                <c:pt idx="2588">
                  <c:v>57.680000066757202</c:v>
                </c:pt>
                <c:pt idx="2589">
                  <c:v>57.700000047683716</c:v>
                </c:pt>
                <c:pt idx="2590">
                  <c:v>57.720000028610229</c:v>
                </c:pt>
                <c:pt idx="2591">
                  <c:v>57.75</c:v>
                </c:pt>
                <c:pt idx="2592">
                  <c:v>57.770000219345093</c:v>
                </c:pt>
                <c:pt idx="2593">
                  <c:v>57.790000200271606</c:v>
                </c:pt>
                <c:pt idx="2594">
                  <c:v>57.81000018119812</c:v>
                </c:pt>
                <c:pt idx="2595">
                  <c:v>57.840000152587891</c:v>
                </c:pt>
                <c:pt idx="2596">
                  <c:v>57.860000133514404</c:v>
                </c:pt>
                <c:pt idx="2597">
                  <c:v>57.880000114440918</c:v>
                </c:pt>
                <c:pt idx="2598">
                  <c:v>57.900000095367432</c:v>
                </c:pt>
                <c:pt idx="2599">
                  <c:v>57.930000066757202</c:v>
                </c:pt>
                <c:pt idx="2600">
                  <c:v>57.950000047683716</c:v>
                </c:pt>
                <c:pt idx="2601">
                  <c:v>57.970000028610229</c:v>
                </c:pt>
                <c:pt idx="2602">
                  <c:v>58</c:v>
                </c:pt>
                <c:pt idx="2603">
                  <c:v>58.020000219345093</c:v>
                </c:pt>
                <c:pt idx="2604">
                  <c:v>58.460000038146973</c:v>
                </c:pt>
                <c:pt idx="2605">
                  <c:v>58.460000038146973</c:v>
                </c:pt>
                <c:pt idx="2606">
                  <c:v>58.460000038146973</c:v>
                </c:pt>
                <c:pt idx="2607">
                  <c:v>58.460000038146973</c:v>
                </c:pt>
                <c:pt idx="2608">
                  <c:v>58.460000038146973</c:v>
                </c:pt>
                <c:pt idx="2609">
                  <c:v>58.460000038146973</c:v>
                </c:pt>
                <c:pt idx="2610">
                  <c:v>58.460000038146973</c:v>
                </c:pt>
                <c:pt idx="2611">
                  <c:v>58.460000038146973</c:v>
                </c:pt>
                <c:pt idx="2612">
                  <c:v>58.460000038146973</c:v>
                </c:pt>
                <c:pt idx="2613">
                  <c:v>58.460000038146973</c:v>
                </c:pt>
                <c:pt idx="2614">
                  <c:v>58.460000038146973</c:v>
                </c:pt>
                <c:pt idx="2615">
                  <c:v>58.460000038146973</c:v>
                </c:pt>
                <c:pt idx="2616">
                  <c:v>58.460000038146973</c:v>
                </c:pt>
                <c:pt idx="2617">
                  <c:v>58.460000038146973</c:v>
                </c:pt>
                <c:pt idx="2618">
                  <c:v>58.460000038146973</c:v>
                </c:pt>
                <c:pt idx="2619">
                  <c:v>58.460000038146973</c:v>
                </c:pt>
                <c:pt idx="2620">
                  <c:v>58.470000028610229</c:v>
                </c:pt>
                <c:pt idx="2621">
                  <c:v>58.470000028610229</c:v>
                </c:pt>
                <c:pt idx="2622">
                  <c:v>58.470000028610229</c:v>
                </c:pt>
                <c:pt idx="2623">
                  <c:v>58.480000019073486</c:v>
                </c:pt>
                <c:pt idx="2624">
                  <c:v>58.5</c:v>
                </c:pt>
                <c:pt idx="2625">
                  <c:v>58.520000219345093</c:v>
                </c:pt>
                <c:pt idx="2626">
                  <c:v>58.550000190734863</c:v>
                </c:pt>
                <c:pt idx="2627">
                  <c:v>58.570000171661377</c:v>
                </c:pt>
                <c:pt idx="2628">
                  <c:v>58.590000152587891</c:v>
                </c:pt>
                <c:pt idx="2629">
                  <c:v>58.620000123977661</c:v>
                </c:pt>
                <c:pt idx="2630">
                  <c:v>58.640000104904175</c:v>
                </c:pt>
                <c:pt idx="2631">
                  <c:v>58.660000085830688</c:v>
                </c:pt>
                <c:pt idx="2632">
                  <c:v>58.680000066757202</c:v>
                </c:pt>
                <c:pt idx="2633">
                  <c:v>58.710000038146973</c:v>
                </c:pt>
                <c:pt idx="2634">
                  <c:v>58.730000019073486</c:v>
                </c:pt>
                <c:pt idx="2635">
                  <c:v>58.75</c:v>
                </c:pt>
                <c:pt idx="2636">
                  <c:v>58.78000020980835</c:v>
                </c:pt>
                <c:pt idx="2637">
                  <c:v>58.800000190734863</c:v>
                </c:pt>
                <c:pt idx="2638">
                  <c:v>58.820000171661377</c:v>
                </c:pt>
                <c:pt idx="2639">
                  <c:v>58.840000152587891</c:v>
                </c:pt>
                <c:pt idx="2640">
                  <c:v>58.870000123977661</c:v>
                </c:pt>
                <c:pt idx="2641">
                  <c:v>58.890000104904175</c:v>
                </c:pt>
                <c:pt idx="2642">
                  <c:v>58.910000085830688</c:v>
                </c:pt>
                <c:pt idx="2643">
                  <c:v>58.940000057220459</c:v>
                </c:pt>
                <c:pt idx="2644">
                  <c:v>58.960000038146973</c:v>
                </c:pt>
                <c:pt idx="2645">
                  <c:v>58.980000019073486</c:v>
                </c:pt>
                <c:pt idx="2646">
                  <c:v>59.010000228881836</c:v>
                </c:pt>
                <c:pt idx="2647">
                  <c:v>59.03000020980835</c:v>
                </c:pt>
                <c:pt idx="2648">
                  <c:v>59.050000190734863</c:v>
                </c:pt>
                <c:pt idx="2649">
                  <c:v>59.070000171661377</c:v>
                </c:pt>
                <c:pt idx="2650">
                  <c:v>59.100000143051147</c:v>
                </c:pt>
                <c:pt idx="2651">
                  <c:v>59.120000123977661</c:v>
                </c:pt>
                <c:pt idx="2652">
                  <c:v>59.140000104904175</c:v>
                </c:pt>
                <c:pt idx="2653">
                  <c:v>59.170000076293945</c:v>
                </c:pt>
                <c:pt idx="2654">
                  <c:v>59.190000057220459</c:v>
                </c:pt>
                <c:pt idx="2655">
                  <c:v>59.210000038146973</c:v>
                </c:pt>
                <c:pt idx="2656">
                  <c:v>59.230000019073486</c:v>
                </c:pt>
                <c:pt idx="2657">
                  <c:v>59.260000228881836</c:v>
                </c:pt>
                <c:pt idx="2658">
                  <c:v>59.28000020980835</c:v>
                </c:pt>
                <c:pt idx="2659">
                  <c:v>59.300000190734863</c:v>
                </c:pt>
                <c:pt idx="2660">
                  <c:v>59.330000162124634</c:v>
                </c:pt>
                <c:pt idx="2661">
                  <c:v>59.350000143051147</c:v>
                </c:pt>
                <c:pt idx="2662">
                  <c:v>59.370000123977661</c:v>
                </c:pt>
                <c:pt idx="2663">
                  <c:v>59.400000095367432</c:v>
                </c:pt>
                <c:pt idx="2664">
                  <c:v>59.420000076293945</c:v>
                </c:pt>
                <c:pt idx="2665">
                  <c:v>59.440000057220459</c:v>
                </c:pt>
                <c:pt idx="2666">
                  <c:v>59.460000038146973</c:v>
                </c:pt>
                <c:pt idx="2667">
                  <c:v>59.490000009536743</c:v>
                </c:pt>
                <c:pt idx="2668">
                  <c:v>59.510000228881836</c:v>
                </c:pt>
                <c:pt idx="2669">
                  <c:v>59.53000020980835</c:v>
                </c:pt>
                <c:pt idx="2670">
                  <c:v>59.56000018119812</c:v>
                </c:pt>
                <c:pt idx="2671">
                  <c:v>59.580000162124634</c:v>
                </c:pt>
                <c:pt idx="2672">
                  <c:v>59.600000143051147</c:v>
                </c:pt>
                <c:pt idx="2673">
                  <c:v>59.620000123977661</c:v>
                </c:pt>
                <c:pt idx="2674">
                  <c:v>59.650000095367432</c:v>
                </c:pt>
                <c:pt idx="2675">
                  <c:v>59.670000076293945</c:v>
                </c:pt>
                <c:pt idx="2676">
                  <c:v>59.690000057220459</c:v>
                </c:pt>
                <c:pt idx="2677">
                  <c:v>59.710000038146973</c:v>
                </c:pt>
                <c:pt idx="2678">
                  <c:v>59.740000009536743</c:v>
                </c:pt>
                <c:pt idx="2679">
                  <c:v>59.760000228881836</c:v>
                </c:pt>
                <c:pt idx="2680">
                  <c:v>59.78000020980835</c:v>
                </c:pt>
                <c:pt idx="2681">
                  <c:v>59.800000190734863</c:v>
                </c:pt>
                <c:pt idx="2682">
                  <c:v>59.830000162124634</c:v>
                </c:pt>
                <c:pt idx="2683">
                  <c:v>59.850000143051147</c:v>
                </c:pt>
                <c:pt idx="2684">
                  <c:v>59.870000123977661</c:v>
                </c:pt>
                <c:pt idx="2685">
                  <c:v>59.900000095367432</c:v>
                </c:pt>
                <c:pt idx="2686">
                  <c:v>59.920000076293945</c:v>
                </c:pt>
                <c:pt idx="2687">
                  <c:v>59.940000057220459</c:v>
                </c:pt>
                <c:pt idx="2688">
                  <c:v>59.960000038146973</c:v>
                </c:pt>
                <c:pt idx="2689">
                  <c:v>59.990000009536743</c:v>
                </c:pt>
                <c:pt idx="2690">
                  <c:v>60.010000228881836</c:v>
                </c:pt>
                <c:pt idx="2691">
                  <c:v>60.03000020980835</c:v>
                </c:pt>
                <c:pt idx="2692">
                  <c:v>60.06000018119812</c:v>
                </c:pt>
                <c:pt idx="2693">
                  <c:v>60.080000162124634</c:v>
                </c:pt>
                <c:pt idx="2694">
                  <c:v>60.100000143051147</c:v>
                </c:pt>
                <c:pt idx="2695">
                  <c:v>60.120000123977661</c:v>
                </c:pt>
                <c:pt idx="2696">
                  <c:v>60.150000095367432</c:v>
                </c:pt>
                <c:pt idx="2697">
                  <c:v>60.170000076293945</c:v>
                </c:pt>
                <c:pt idx="2698">
                  <c:v>60.190000057220459</c:v>
                </c:pt>
                <c:pt idx="2699">
                  <c:v>60.220000028610229</c:v>
                </c:pt>
                <c:pt idx="2700">
                  <c:v>60.240000009536743</c:v>
                </c:pt>
                <c:pt idx="2701">
                  <c:v>60.260000228881836</c:v>
                </c:pt>
                <c:pt idx="2702">
                  <c:v>60.290000200271606</c:v>
                </c:pt>
                <c:pt idx="2703">
                  <c:v>60.31000018119812</c:v>
                </c:pt>
                <c:pt idx="2704">
                  <c:v>60.330000162124634</c:v>
                </c:pt>
                <c:pt idx="2705">
                  <c:v>60.350000143051147</c:v>
                </c:pt>
                <c:pt idx="2706">
                  <c:v>60.380000114440918</c:v>
                </c:pt>
                <c:pt idx="2707">
                  <c:v>60.400000095367432</c:v>
                </c:pt>
                <c:pt idx="2708">
                  <c:v>60.420000076293945</c:v>
                </c:pt>
                <c:pt idx="2709">
                  <c:v>60.450000047683716</c:v>
                </c:pt>
                <c:pt idx="2710">
                  <c:v>60.470000028610229</c:v>
                </c:pt>
                <c:pt idx="2711">
                  <c:v>60.490000009536743</c:v>
                </c:pt>
                <c:pt idx="2712">
                  <c:v>60.510000228881836</c:v>
                </c:pt>
                <c:pt idx="2713">
                  <c:v>60.540000200271606</c:v>
                </c:pt>
                <c:pt idx="2714">
                  <c:v>60.56000018119812</c:v>
                </c:pt>
                <c:pt idx="2715">
                  <c:v>60.580000162124634</c:v>
                </c:pt>
                <c:pt idx="2716">
                  <c:v>60.610000133514404</c:v>
                </c:pt>
                <c:pt idx="2717">
                  <c:v>60.630000114440918</c:v>
                </c:pt>
                <c:pt idx="2718">
                  <c:v>60.650000095367432</c:v>
                </c:pt>
                <c:pt idx="2719">
                  <c:v>60.680000066757202</c:v>
                </c:pt>
                <c:pt idx="2720">
                  <c:v>60.700000047683716</c:v>
                </c:pt>
                <c:pt idx="2721">
                  <c:v>60.720000028610229</c:v>
                </c:pt>
                <c:pt idx="2722">
                  <c:v>60.740000009536743</c:v>
                </c:pt>
                <c:pt idx="2723">
                  <c:v>60.770000219345093</c:v>
                </c:pt>
                <c:pt idx="2724">
                  <c:v>60.790000200271606</c:v>
                </c:pt>
                <c:pt idx="2725">
                  <c:v>60.81000018119812</c:v>
                </c:pt>
                <c:pt idx="2726">
                  <c:v>60.840000152587891</c:v>
                </c:pt>
                <c:pt idx="2727">
                  <c:v>60.860000133514404</c:v>
                </c:pt>
                <c:pt idx="2728">
                  <c:v>60.880000114440918</c:v>
                </c:pt>
                <c:pt idx="2729">
                  <c:v>60.900000095367432</c:v>
                </c:pt>
                <c:pt idx="2730">
                  <c:v>60.930000066757202</c:v>
                </c:pt>
                <c:pt idx="2731">
                  <c:v>60.950000047683716</c:v>
                </c:pt>
                <c:pt idx="2732">
                  <c:v>60.970000028610229</c:v>
                </c:pt>
                <c:pt idx="2733">
                  <c:v>61</c:v>
                </c:pt>
                <c:pt idx="2734">
                  <c:v>61.020000219345093</c:v>
                </c:pt>
                <c:pt idx="2735">
                  <c:v>61.040000200271606</c:v>
                </c:pt>
                <c:pt idx="2736">
                  <c:v>61.070000171661377</c:v>
                </c:pt>
                <c:pt idx="2737">
                  <c:v>61.090000152587891</c:v>
                </c:pt>
                <c:pt idx="2738">
                  <c:v>61.110000133514404</c:v>
                </c:pt>
                <c:pt idx="2739">
                  <c:v>61.130000114440918</c:v>
                </c:pt>
                <c:pt idx="2740">
                  <c:v>61.160000085830688</c:v>
                </c:pt>
                <c:pt idx="2741">
                  <c:v>61.180000066757202</c:v>
                </c:pt>
                <c:pt idx="2742">
                  <c:v>61.200000047683716</c:v>
                </c:pt>
                <c:pt idx="2743">
                  <c:v>61.230000019073486</c:v>
                </c:pt>
                <c:pt idx="2744">
                  <c:v>61.25</c:v>
                </c:pt>
                <c:pt idx="2745">
                  <c:v>61.270000219345093</c:v>
                </c:pt>
                <c:pt idx="2746">
                  <c:v>61.290000200271606</c:v>
                </c:pt>
                <c:pt idx="2747">
                  <c:v>61.320000171661377</c:v>
                </c:pt>
                <c:pt idx="2748">
                  <c:v>61.340000152587891</c:v>
                </c:pt>
                <c:pt idx="2749">
                  <c:v>61.360000133514404</c:v>
                </c:pt>
                <c:pt idx="2750">
                  <c:v>61.390000104904175</c:v>
                </c:pt>
                <c:pt idx="2751">
                  <c:v>61.410000085830688</c:v>
                </c:pt>
                <c:pt idx="2752">
                  <c:v>61.430000066757202</c:v>
                </c:pt>
                <c:pt idx="2753">
                  <c:v>61.460000038146973</c:v>
                </c:pt>
                <c:pt idx="2754">
                  <c:v>61.480000019073486</c:v>
                </c:pt>
                <c:pt idx="2755">
                  <c:v>61.5</c:v>
                </c:pt>
                <c:pt idx="2756">
                  <c:v>61.520000219345093</c:v>
                </c:pt>
                <c:pt idx="2757">
                  <c:v>61.550000190734863</c:v>
                </c:pt>
                <c:pt idx="2758">
                  <c:v>61.570000171661377</c:v>
                </c:pt>
                <c:pt idx="2759">
                  <c:v>61.590000152587891</c:v>
                </c:pt>
                <c:pt idx="2760">
                  <c:v>61.610000133514404</c:v>
                </c:pt>
                <c:pt idx="2761">
                  <c:v>61.640000104904175</c:v>
                </c:pt>
                <c:pt idx="2762">
                  <c:v>61.660000085830688</c:v>
                </c:pt>
                <c:pt idx="2763">
                  <c:v>61.680000066757202</c:v>
                </c:pt>
                <c:pt idx="2764">
                  <c:v>61.710000038146973</c:v>
                </c:pt>
                <c:pt idx="2765">
                  <c:v>61.730000019073486</c:v>
                </c:pt>
                <c:pt idx="2766">
                  <c:v>61.75</c:v>
                </c:pt>
                <c:pt idx="2767">
                  <c:v>61.770000219345093</c:v>
                </c:pt>
                <c:pt idx="2768">
                  <c:v>61.800000190734863</c:v>
                </c:pt>
                <c:pt idx="2769">
                  <c:v>61.820000171661377</c:v>
                </c:pt>
                <c:pt idx="2770">
                  <c:v>61.840000152587891</c:v>
                </c:pt>
                <c:pt idx="2771">
                  <c:v>61.870000123977661</c:v>
                </c:pt>
                <c:pt idx="2772">
                  <c:v>61.890000104904175</c:v>
                </c:pt>
                <c:pt idx="2773">
                  <c:v>61.910000085830688</c:v>
                </c:pt>
                <c:pt idx="2774">
                  <c:v>61.930000066757202</c:v>
                </c:pt>
                <c:pt idx="2775">
                  <c:v>61.960000038146973</c:v>
                </c:pt>
                <c:pt idx="2776">
                  <c:v>61.980000019073486</c:v>
                </c:pt>
                <c:pt idx="2777">
                  <c:v>62</c:v>
                </c:pt>
                <c:pt idx="2778">
                  <c:v>62.020000219345093</c:v>
                </c:pt>
                <c:pt idx="2779">
                  <c:v>62.050000190734863</c:v>
                </c:pt>
                <c:pt idx="2780">
                  <c:v>62.070000171661377</c:v>
                </c:pt>
                <c:pt idx="2781">
                  <c:v>62.090000152587891</c:v>
                </c:pt>
                <c:pt idx="2782">
                  <c:v>62.120000123977661</c:v>
                </c:pt>
                <c:pt idx="2783">
                  <c:v>62.140000104904175</c:v>
                </c:pt>
                <c:pt idx="2784">
                  <c:v>62.160000085830688</c:v>
                </c:pt>
                <c:pt idx="2785">
                  <c:v>62.180000066757202</c:v>
                </c:pt>
                <c:pt idx="2786">
                  <c:v>62.210000038146973</c:v>
                </c:pt>
                <c:pt idx="2787">
                  <c:v>62.230000019073486</c:v>
                </c:pt>
                <c:pt idx="2788">
                  <c:v>62.25</c:v>
                </c:pt>
                <c:pt idx="2789">
                  <c:v>62.28000020980835</c:v>
                </c:pt>
                <c:pt idx="2790">
                  <c:v>62.300000190734863</c:v>
                </c:pt>
                <c:pt idx="2791">
                  <c:v>62.320000171661377</c:v>
                </c:pt>
                <c:pt idx="2792">
                  <c:v>62.340000152587891</c:v>
                </c:pt>
                <c:pt idx="2793">
                  <c:v>62.370000123977661</c:v>
                </c:pt>
                <c:pt idx="2794">
                  <c:v>62.390000104904175</c:v>
                </c:pt>
                <c:pt idx="2795">
                  <c:v>62.410000085830688</c:v>
                </c:pt>
                <c:pt idx="2796">
                  <c:v>62.440000057220459</c:v>
                </c:pt>
                <c:pt idx="2797">
                  <c:v>62.460000038146973</c:v>
                </c:pt>
                <c:pt idx="2798">
                  <c:v>62.480000019073486</c:v>
                </c:pt>
                <c:pt idx="2799">
                  <c:v>62.510000228881836</c:v>
                </c:pt>
                <c:pt idx="2800">
                  <c:v>62.53000020980835</c:v>
                </c:pt>
                <c:pt idx="2801">
                  <c:v>62.550000190734863</c:v>
                </c:pt>
                <c:pt idx="2802">
                  <c:v>62.570000171661377</c:v>
                </c:pt>
                <c:pt idx="2803">
                  <c:v>62.600000143051147</c:v>
                </c:pt>
                <c:pt idx="2804">
                  <c:v>62.620000123977661</c:v>
                </c:pt>
                <c:pt idx="2805">
                  <c:v>62.640000104904175</c:v>
                </c:pt>
                <c:pt idx="2806">
                  <c:v>62.670000076293945</c:v>
                </c:pt>
                <c:pt idx="2807">
                  <c:v>62.690000057220459</c:v>
                </c:pt>
                <c:pt idx="2808">
                  <c:v>62.710000038146973</c:v>
                </c:pt>
                <c:pt idx="2809">
                  <c:v>62.740000009536743</c:v>
                </c:pt>
                <c:pt idx="2810">
                  <c:v>62.760000228881836</c:v>
                </c:pt>
                <c:pt idx="2811">
                  <c:v>62.78000020980835</c:v>
                </c:pt>
                <c:pt idx="2812">
                  <c:v>62.800000190734863</c:v>
                </c:pt>
                <c:pt idx="2813">
                  <c:v>62.830000162124634</c:v>
                </c:pt>
                <c:pt idx="2814">
                  <c:v>62.850000143051147</c:v>
                </c:pt>
                <c:pt idx="2815">
                  <c:v>62.870000123977661</c:v>
                </c:pt>
                <c:pt idx="2816">
                  <c:v>62.900000095367432</c:v>
                </c:pt>
                <c:pt idx="2817">
                  <c:v>62.920000076293945</c:v>
                </c:pt>
                <c:pt idx="2818">
                  <c:v>62.940000057220459</c:v>
                </c:pt>
                <c:pt idx="2819">
                  <c:v>62.960000038146973</c:v>
                </c:pt>
                <c:pt idx="2820">
                  <c:v>62.990000009536743</c:v>
                </c:pt>
                <c:pt idx="2821">
                  <c:v>63.010000228881836</c:v>
                </c:pt>
                <c:pt idx="2822">
                  <c:v>63.03000020980835</c:v>
                </c:pt>
                <c:pt idx="2823">
                  <c:v>63.06000018119812</c:v>
                </c:pt>
                <c:pt idx="2824">
                  <c:v>63.080000162124634</c:v>
                </c:pt>
                <c:pt idx="2825">
                  <c:v>63.100000143051147</c:v>
                </c:pt>
                <c:pt idx="2826">
                  <c:v>63.130000114440918</c:v>
                </c:pt>
                <c:pt idx="2827">
                  <c:v>63.150000095367432</c:v>
                </c:pt>
                <c:pt idx="2828">
                  <c:v>63.170000076293945</c:v>
                </c:pt>
                <c:pt idx="2829">
                  <c:v>63.190000057220459</c:v>
                </c:pt>
                <c:pt idx="2830">
                  <c:v>63.220000028610229</c:v>
                </c:pt>
                <c:pt idx="2831">
                  <c:v>63.240000009536743</c:v>
                </c:pt>
                <c:pt idx="2832">
                  <c:v>63.260000228881836</c:v>
                </c:pt>
                <c:pt idx="2833">
                  <c:v>63.290000200271606</c:v>
                </c:pt>
                <c:pt idx="2834">
                  <c:v>63.31000018119812</c:v>
                </c:pt>
                <c:pt idx="2835">
                  <c:v>63.330000162124634</c:v>
                </c:pt>
                <c:pt idx="2836">
                  <c:v>63.350000143051147</c:v>
                </c:pt>
                <c:pt idx="2837">
                  <c:v>63.380000114440918</c:v>
                </c:pt>
                <c:pt idx="2838">
                  <c:v>63.400000095367432</c:v>
                </c:pt>
                <c:pt idx="2839">
                  <c:v>63.420000076293945</c:v>
                </c:pt>
                <c:pt idx="2840">
                  <c:v>63.450000047683716</c:v>
                </c:pt>
                <c:pt idx="2841">
                  <c:v>63.470000028610229</c:v>
                </c:pt>
                <c:pt idx="2842">
                  <c:v>63.950000047683716</c:v>
                </c:pt>
                <c:pt idx="2843">
                  <c:v>63.950000047683716</c:v>
                </c:pt>
                <c:pt idx="2844">
                  <c:v>63.950000047683716</c:v>
                </c:pt>
                <c:pt idx="2845">
                  <c:v>63.950000047683716</c:v>
                </c:pt>
                <c:pt idx="2846">
                  <c:v>63.950000047683716</c:v>
                </c:pt>
                <c:pt idx="2847">
                  <c:v>63.950000047683716</c:v>
                </c:pt>
                <c:pt idx="2848">
                  <c:v>63.950000047683716</c:v>
                </c:pt>
                <c:pt idx="2849">
                  <c:v>63.950000047683716</c:v>
                </c:pt>
                <c:pt idx="2850">
                  <c:v>63.950000047683716</c:v>
                </c:pt>
                <c:pt idx="2851">
                  <c:v>63.950000047683716</c:v>
                </c:pt>
                <c:pt idx="2852">
                  <c:v>63.950000047683716</c:v>
                </c:pt>
                <c:pt idx="2853">
                  <c:v>63.950000047683716</c:v>
                </c:pt>
                <c:pt idx="2854">
                  <c:v>63.950000047683716</c:v>
                </c:pt>
                <c:pt idx="2855">
                  <c:v>63.950000047683716</c:v>
                </c:pt>
                <c:pt idx="2856">
                  <c:v>63.950000047683716</c:v>
                </c:pt>
                <c:pt idx="2857">
                  <c:v>63.950000047683716</c:v>
                </c:pt>
                <c:pt idx="2858">
                  <c:v>63.950000047683716</c:v>
                </c:pt>
                <c:pt idx="2859">
                  <c:v>63.950000047683716</c:v>
                </c:pt>
                <c:pt idx="2860">
                  <c:v>63.950000047683716</c:v>
                </c:pt>
                <c:pt idx="2861">
                  <c:v>63.950000047683716</c:v>
                </c:pt>
                <c:pt idx="2862">
                  <c:v>63.950000047683716</c:v>
                </c:pt>
                <c:pt idx="2863">
                  <c:v>63.970000028610229</c:v>
                </c:pt>
                <c:pt idx="2864">
                  <c:v>63.990000009536743</c:v>
                </c:pt>
                <c:pt idx="2865">
                  <c:v>64.010000228881836</c:v>
                </c:pt>
                <c:pt idx="2866">
                  <c:v>64.040000200271606</c:v>
                </c:pt>
                <c:pt idx="2867">
                  <c:v>64.06000018119812</c:v>
                </c:pt>
                <c:pt idx="2868">
                  <c:v>64.080000162124634</c:v>
                </c:pt>
                <c:pt idx="2869">
                  <c:v>64.110000133514404</c:v>
                </c:pt>
                <c:pt idx="2870">
                  <c:v>64.130000114440918</c:v>
                </c:pt>
                <c:pt idx="2871">
                  <c:v>64.150000095367432</c:v>
                </c:pt>
                <c:pt idx="2872">
                  <c:v>64.180000066757202</c:v>
                </c:pt>
                <c:pt idx="2873">
                  <c:v>64.200000047683716</c:v>
                </c:pt>
                <c:pt idx="2874">
                  <c:v>64.220000028610229</c:v>
                </c:pt>
                <c:pt idx="2875">
                  <c:v>64.240000009536743</c:v>
                </c:pt>
                <c:pt idx="2876">
                  <c:v>64.270000219345093</c:v>
                </c:pt>
                <c:pt idx="2877">
                  <c:v>64.290000200271606</c:v>
                </c:pt>
                <c:pt idx="2878">
                  <c:v>64.31000018119812</c:v>
                </c:pt>
                <c:pt idx="2879">
                  <c:v>64.340000152587891</c:v>
                </c:pt>
                <c:pt idx="2880">
                  <c:v>64.360000133514404</c:v>
                </c:pt>
                <c:pt idx="2881">
                  <c:v>64.380000114440918</c:v>
                </c:pt>
                <c:pt idx="2882">
                  <c:v>64.400000095367432</c:v>
                </c:pt>
                <c:pt idx="2883">
                  <c:v>64.430000066757202</c:v>
                </c:pt>
                <c:pt idx="2884">
                  <c:v>64.450000047683716</c:v>
                </c:pt>
                <c:pt idx="2885">
                  <c:v>64.470000028610229</c:v>
                </c:pt>
                <c:pt idx="2886">
                  <c:v>64.5</c:v>
                </c:pt>
                <c:pt idx="2887">
                  <c:v>64.520000219345093</c:v>
                </c:pt>
                <c:pt idx="2888">
                  <c:v>64.540000200271606</c:v>
                </c:pt>
                <c:pt idx="2889">
                  <c:v>64.570000171661377</c:v>
                </c:pt>
                <c:pt idx="2890">
                  <c:v>64.590000152587891</c:v>
                </c:pt>
                <c:pt idx="2891">
                  <c:v>64.610000133514404</c:v>
                </c:pt>
                <c:pt idx="2892">
                  <c:v>64.630000114440918</c:v>
                </c:pt>
                <c:pt idx="2893">
                  <c:v>64.660000085830688</c:v>
                </c:pt>
                <c:pt idx="2894">
                  <c:v>64.680000066757202</c:v>
                </c:pt>
                <c:pt idx="2895">
                  <c:v>64.700000047683716</c:v>
                </c:pt>
                <c:pt idx="2896">
                  <c:v>64.730000019073486</c:v>
                </c:pt>
                <c:pt idx="2897">
                  <c:v>64.75</c:v>
                </c:pt>
                <c:pt idx="2898">
                  <c:v>64.770000219345093</c:v>
                </c:pt>
                <c:pt idx="2899">
                  <c:v>64.790000200271606</c:v>
                </c:pt>
                <c:pt idx="2900">
                  <c:v>64.820000171661377</c:v>
                </c:pt>
                <c:pt idx="2901">
                  <c:v>64.840000152587891</c:v>
                </c:pt>
                <c:pt idx="2902">
                  <c:v>64.860000133514404</c:v>
                </c:pt>
                <c:pt idx="2903">
                  <c:v>64.890000104904175</c:v>
                </c:pt>
                <c:pt idx="2904">
                  <c:v>64.910000085830688</c:v>
                </c:pt>
                <c:pt idx="2905">
                  <c:v>64.930000066757202</c:v>
                </c:pt>
                <c:pt idx="2906">
                  <c:v>64.960000038146973</c:v>
                </c:pt>
                <c:pt idx="2907">
                  <c:v>64.980000019073486</c:v>
                </c:pt>
                <c:pt idx="2908">
                  <c:v>65</c:v>
                </c:pt>
                <c:pt idx="2909">
                  <c:v>65.020000219345093</c:v>
                </c:pt>
                <c:pt idx="2910">
                  <c:v>65.050000190734863</c:v>
                </c:pt>
                <c:pt idx="2911">
                  <c:v>65.070000171661377</c:v>
                </c:pt>
                <c:pt idx="2912">
                  <c:v>65.090000152587891</c:v>
                </c:pt>
                <c:pt idx="2913">
                  <c:v>65.120000123977661</c:v>
                </c:pt>
                <c:pt idx="2914">
                  <c:v>65.140000104904175</c:v>
                </c:pt>
                <c:pt idx="2915">
                  <c:v>65.160000085830688</c:v>
                </c:pt>
                <c:pt idx="2916">
                  <c:v>65.180000066757202</c:v>
                </c:pt>
                <c:pt idx="2917">
                  <c:v>65.210000038146973</c:v>
                </c:pt>
                <c:pt idx="2918">
                  <c:v>65.230000019073486</c:v>
                </c:pt>
                <c:pt idx="2919">
                  <c:v>65.25</c:v>
                </c:pt>
                <c:pt idx="2920">
                  <c:v>65.28000020980835</c:v>
                </c:pt>
                <c:pt idx="2921">
                  <c:v>65.300000190734863</c:v>
                </c:pt>
                <c:pt idx="2922">
                  <c:v>65.320000171661377</c:v>
                </c:pt>
                <c:pt idx="2923">
                  <c:v>65.350000143051147</c:v>
                </c:pt>
                <c:pt idx="2924">
                  <c:v>65.370000123977661</c:v>
                </c:pt>
                <c:pt idx="2925">
                  <c:v>65.390000104904175</c:v>
                </c:pt>
                <c:pt idx="2926">
                  <c:v>65.410000085830688</c:v>
                </c:pt>
                <c:pt idx="2927">
                  <c:v>65.440000057220459</c:v>
                </c:pt>
                <c:pt idx="2928">
                  <c:v>65.460000038146973</c:v>
                </c:pt>
                <c:pt idx="2929">
                  <c:v>65.480000019073486</c:v>
                </c:pt>
                <c:pt idx="2930">
                  <c:v>65.510000228881836</c:v>
                </c:pt>
                <c:pt idx="2931">
                  <c:v>65.53000020980835</c:v>
                </c:pt>
                <c:pt idx="2932">
                  <c:v>65.550000190734863</c:v>
                </c:pt>
                <c:pt idx="2933">
                  <c:v>65.570000171661377</c:v>
                </c:pt>
                <c:pt idx="2934">
                  <c:v>65.600000143051147</c:v>
                </c:pt>
                <c:pt idx="2935">
                  <c:v>65.620000123977661</c:v>
                </c:pt>
                <c:pt idx="2936">
                  <c:v>65.640000104904175</c:v>
                </c:pt>
                <c:pt idx="2937">
                  <c:v>65.670000076293945</c:v>
                </c:pt>
                <c:pt idx="2938">
                  <c:v>65.690000057220459</c:v>
                </c:pt>
                <c:pt idx="2939">
                  <c:v>65.710000038146973</c:v>
                </c:pt>
                <c:pt idx="2940">
                  <c:v>65.730000019073486</c:v>
                </c:pt>
                <c:pt idx="2941">
                  <c:v>65.760000228881836</c:v>
                </c:pt>
                <c:pt idx="2942">
                  <c:v>65.78000020980835</c:v>
                </c:pt>
                <c:pt idx="2943">
                  <c:v>65.800000190734863</c:v>
                </c:pt>
                <c:pt idx="2944">
                  <c:v>65.820000171661377</c:v>
                </c:pt>
                <c:pt idx="2945">
                  <c:v>65.850000143051147</c:v>
                </c:pt>
                <c:pt idx="2946">
                  <c:v>65.870000123977661</c:v>
                </c:pt>
                <c:pt idx="2947">
                  <c:v>65.890000104904175</c:v>
                </c:pt>
                <c:pt idx="2948">
                  <c:v>65.920000076293945</c:v>
                </c:pt>
                <c:pt idx="2949">
                  <c:v>65.940000057220459</c:v>
                </c:pt>
                <c:pt idx="2950">
                  <c:v>65.960000038146973</c:v>
                </c:pt>
                <c:pt idx="2951">
                  <c:v>65.990000009536743</c:v>
                </c:pt>
                <c:pt idx="2952">
                  <c:v>66.010000228881836</c:v>
                </c:pt>
                <c:pt idx="2953">
                  <c:v>66.03000020980835</c:v>
                </c:pt>
                <c:pt idx="2954">
                  <c:v>66.050000190734863</c:v>
                </c:pt>
                <c:pt idx="2955">
                  <c:v>66.070000171661377</c:v>
                </c:pt>
                <c:pt idx="2956">
                  <c:v>66.100000143051147</c:v>
                </c:pt>
                <c:pt idx="2957">
                  <c:v>66.120000123977661</c:v>
                </c:pt>
                <c:pt idx="2958">
                  <c:v>66.140000104904175</c:v>
                </c:pt>
                <c:pt idx="2959">
                  <c:v>66.170000076293945</c:v>
                </c:pt>
                <c:pt idx="2960">
                  <c:v>66.190000057220459</c:v>
                </c:pt>
                <c:pt idx="2961">
                  <c:v>66.210000038146973</c:v>
                </c:pt>
                <c:pt idx="2962">
                  <c:v>66.240000009536743</c:v>
                </c:pt>
                <c:pt idx="2963">
                  <c:v>66.260000228881836</c:v>
                </c:pt>
                <c:pt idx="2964">
                  <c:v>66.28000020980835</c:v>
                </c:pt>
                <c:pt idx="2965">
                  <c:v>66.300000190734863</c:v>
                </c:pt>
                <c:pt idx="2966">
                  <c:v>66.330000162124634</c:v>
                </c:pt>
                <c:pt idx="2967">
                  <c:v>66.350000143051147</c:v>
                </c:pt>
                <c:pt idx="2968">
                  <c:v>66.370000123977661</c:v>
                </c:pt>
                <c:pt idx="2969">
                  <c:v>66.400000095367432</c:v>
                </c:pt>
                <c:pt idx="2970">
                  <c:v>66.420000076293945</c:v>
                </c:pt>
                <c:pt idx="2971">
                  <c:v>66.440000057220459</c:v>
                </c:pt>
                <c:pt idx="2972">
                  <c:v>66.460000038146973</c:v>
                </c:pt>
                <c:pt idx="2973">
                  <c:v>66.490000009536743</c:v>
                </c:pt>
                <c:pt idx="2974">
                  <c:v>66.510000228881836</c:v>
                </c:pt>
                <c:pt idx="2975">
                  <c:v>66.53000020980835</c:v>
                </c:pt>
                <c:pt idx="2976">
                  <c:v>66.56000018119812</c:v>
                </c:pt>
                <c:pt idx="2977">
                  <c:v>66.580000162124634</c:v>
                </c:pt>
                <c:pt idx="2978">
                  <c:v>66.600000143051147</c:v>
                </c:pt>
                <c:pt idx="2979">
                  <c:v>66.630000114440918</c:v>
                </c:pt>
                <c:pt idx="2980">
                  <c:v>66.650000095367432</c:v>
                </c:pt>
                <c:pt idx="2981">
                  <c:v>66.670000076293945</c:v>
                </c:pt>
                <c:pt idx="2982">
                  <c:v>66.690000057220459</c:v>
                </c:pt>
                <c:pt idx="2983">
                  <c:v>66.720000028610229</c:v>
                </c:pt>
                <c:pt idx="2984">
                  <c:v>66.740000009536743</c:v>
                </c:pt>
                <c:pt idx="2985">
                  <c:v>66.760000228881836</c:v>
                </c:pt>
                <c:pt idx="2986">
                  <c:v>66.790000200271606</c:v>
                </c:pt>
                <c:pt idx="2987">
                  <c:v>66.81000018119812</c:v>
                </c:pt>
                <c:pt idx="2988">
                  <c:v>66.830000162124634</c:v>
                </c:pt>
                <c:pt idx="2989">
                  <c:v>66.850000143051147</c:v>
                </c:pt>
                <c:pt idx="2990">
                  <c:v>66.880000114440918</c:v>
                </c:pt>
                <c:pt idx="2991">
                  <c:v>66.900000095367432</c:v>
                </c:pt>
                <c:pt idx="2992">
                  <c:v>66.920000076293945</c:v>
                </c:pt>
                <c:pt idx="2993">
                  <c:v>66.950000047683716</c:v>
                </c:pt>
                <c:pt idx="2994">
                  <c:v>66.970000028610229</c:v>
                </c:pt>
                <c:pt idx="2995">
                  <c:v>66.990000009536743</c:v>
                </c:pt>
                <c:pt idx="2996">
                  <c:v>67.020000219345093</c:v>
                </c:pt>
                <c:pt idx="2997">
                  <c:v>67.040000200271606</c:v>
                </c:pt>
                <c:pt idx="2998">
                  <c:v>67.06000018119812</c:v>
                </c:pt>
                <c:pt idx="2999">
                  <c:v>67.080000162124634</c:v>
                </c:pt>
                <c:pt idx="3000">
                  <c:v>67.110000133514404</c:v>
                </c:pt>
                <c:pt idx="3001">
                  <c:v>67.130000114440918</c:v>
                </c:pt>
                <c:pt idx="3002">
                  <c:v>67.150000095367432</c:v>
                </c:pt>
                <c:pt idx="3003">
                  <c:v>67.180000066757202</c:v>
                </c:pt>
                <c:pt idx="3004">
                  <c:v>67.200000047683716</c:v>
                </c:pt>
                <c:pt idx="3005">
                  <c:v>67.220000028610229</c:v>
                </c:pt>
                <c:pt idx="3006">
                  <c:v>67.240000009536743</c:v>
                </c:pt>
                <c:pt idx="3007">
                  <c:v>67.270000219345093</c:v>
                </c:pt>
                <c:pt idx="3008">
                  <c:v>67.290000200271606</c:v>
                </c:pt>
                <c:pt idx="3009">
                  <c:v>67.31000018119812</c:v>
                </c:pt>
                <c:pt idx="3010">
                  <c:v>67.340000152587891</c:v>
                </c:pt>
                <c:pt idx="3011">
                  <c:v>67.360000133514404</c:v>
                </c:pt>
                <c:pt idx="3012">
                  <c:v>67.380000114440918</c:v>
                </c:pt>
                <c:pt idx="3013">
                  <c:v>67.410000085830688</c:v>
                </c:pt>
                <c:pt idx="3014">
                  <c:v>67.430000066757202</c:v>
                </c:pt>
                <c:pt idx="3015">
                  <c:v>67.450000047683716</c:v>
                </c:pt>
                <c:pt idx="3016">
                  <c:v>67.470000028610229</c:v>
                </c:pt>
                <c:pt idx="3017">
                  <c:v>67.5</c:v>
                </c:pt>
                <c:pt idx="3018">
                  <c:v>67.520000219345093</c:v>
                </c:pt>
                <c:pt idx="3019">
                  <c:v>67.540000200271606</c:v>
                </c:pt>
                <c:pt idx="3020">
                  <c:v>67.570000171661377</c:v>
                </c:pt>
                <c:pt idx="3021">
                  <c:v>67.590000152587891</c:v>
                </c:pt>
                <c:pt idx="3022">
                  <c:v>67.610000133514404</c:v>
                </c:pt>
                <c:pt idx="3023">
                  <c:v>67.630000114440918</c:v>
                </c:pt>
                <c:pt idx="3024">
                  <c:v>67.660000085830688</c:v>
                </c:pt>
                <c:pt idx="3025">
                  <c:v>67.680000066757202</c:v>
                </c:pt>
                <c:pt idx="3026">
                  <c:v>67.700000047683716</c:v>
                </c:pt>
                <c:pt idx="3027">
                  <c:v>67.730000019073486</c:v>
                </c:pt>
                <c:pt idx="3028">
                  <c:v>67.75</c:v>
                </c:pt>
                <c:pt idx="3029">
                  <c:v>67.770000219345093</c:v>
                </c:pt>
                <c:pt idx="3030">
                  <c:v>67.790000200271606</c:v>
                </c:pt>
                <c:pt idx="3031">
                  <c:v>67.820000171661377</c:v>
                </c:pt>
                <c:pt idx="3032">
                  <c:v>67.840000152587891</c:v>
                </c:pt>
                <c:pt idx="3033">
                  <c:v>67.860000133514404</c:v>
                </c:pt>
                <c:pt idx="3034">
                  <c:v>67.890000104904175</c:v>
                </c:pt>
                <c:pt idx="3035">
                  <c:v>67.910000085830688</c:v>
                </c:pt>
                <c:pt idx="3036">
                  <c:v>67.930000066757202</c:v>
                </c:pt>
                <c:pt idx="3037">
                  <c:v>67.950000047683716</c:v>
                </c:pt>
                <c:pt idx="3038">
                  <c:v>67.980000019073486</c:v>
                </c:pt>
                <c:pt idx="3039">
                  <c:v>68</c:v>
                </c:pt>
                <c:pt idx="3040">
                  <c:v>68.020000219345093</c:v>
                </c:pt>
                <c:pt idx="3041">
                  <c:v>68.050000190734863</c:v>
                </c:pt>
                <c:pt idx="3042">
                  <c:v>68.070000171661377</c:v>
                </c:pt>
                <c:pt idx="3043">
                  <c:v>68.090000152587891</c:v>
                </c:pt>
                <c:pt idx="3044">
                  <c:v>68.110000133514404</c:v>
                </c:pt>
                <c:pt idx="3045">
                  <c:v>68.130000114440918</c:v>
                </c:pt>
                <c:pt idx="3046">
                  <c:v>68.160000085830688</c:v>
                </c:pt>
                <c:pt idx="3047">
                  <c:v>68.180000066757202</c:v>
                </c:pt>
                <c:pt idx="3048">
                  <c:v>68.200000047683716</c:v>
                </c:pt>
                <c:pt idx="3049">
                  <c:v>68.230000019073486</c:v>
                </c:pt>
                <c:pt idx="3050">
                  <c:v>68.25</c:v>
                </c:pt>
                <c:pt idx="3051">
                  <c:v>68.270000219345093</c:v>
                </c:pt>
                <c:pt idx="3052">
                  <c:v>68.290000200271606</c:v>
                </c:pt>
                <c:pt idx="3053">
                  <c:v>68.320000171661377</c:v>
                </c:pt>
                <c:pt idx="3054">
                  <c:v>68.340000152587891</c:v>
                </c:pt>
                <c:pt idx="3055">
                  <c:v>68.360000133514404</c:v>
                </c:pt>
                <c:pt idx="3056">
                  <c:v>68.390000104904175</c:v>
                </c:pt>
                <c:pt idx="3057">
                  <c:v>68.410000085830688</c:v>
                </c:pt>
                <c:pt idx="3058">
                  <c:v>68.430000066757202</c:v>
                </c:pt>
                <c:pt idx="3059">
                  <c:v>68.460000038146973</c:v>
                </c:pt>
                <c:pt idx="3060">
                  <c:v>68.480000019073486</c:v>
                </c:pt>
                <c:pt idx="3061">
                  <c:v>68.5</c:v>
                </c:pt>
                <c:pt idx="3062">
                  <c:v>68.520000219345093</c:v>
                </c:pt>
                <c:pt idx="3063">
                  <c:v>68.550000190734863</c:v>
                </c:pt>
                <c:pt idx="3064">
                  <c:v>68.570000171661377</c:v>
                </c:pt>
                <c:pt idx="3065">
                  <c:v>68.590000152587891</c:v>
                </c:pt>
                <c:pt idx="3066">
                  <c:v>68.620000123977661</c:v>
                </c:pt>
                <c:pt idx="3067">
                  <c:v>68.640000104904175</c:v>
                </c:pt>
                <c:pt idx="3068">
                  <c:v>68.660000085830688</c:v>
                </c:pt>
                <c:pt idx="3069">
                  <c:v>68.680000066757202</c:v>
                </c:pt>
                <c:pt idx="3070">
                  <c:v>68.710000038146973</c:v>
                </c:pt>
                <c:pt idx="3071">
                  <c:v>68.730000019073486</c:v>
                </c:pt>
                <c:pt idx="3072">
                  <c:v>68.75</c:v>
                </c:pt>
                <c:pt idx="3073">
                  <c:v>68.78000020980835</c:v>
                </c:pt>
                <c:pt idx="3074">
                  <c:v>68.800000190734863</c:v>
                </c:pt>
                <c:pt idx="3075">
                  <c:v>68.820000171661377</c:v>
                </c:pt>
                <c:pt idx="3076">
                  <c:v>68.850000143051147</c:v>
                </c:pt>
                <c:pt idx="3077">
                  <c:v>68.870000123977661</c:v>
                </c:pt>
                <c:pt idx="3078">
                  <c:v>68.890000104904175</c:v>
                </c:pt>
                <c:pt idx="3079">
                  <c:v>68.910000085830688</c:v>
                </c:pt>
                <c:pt idx="3080">
                  <c:v>68.940000057220459</c:v>
                </c:pt>
                <c:pt idx="3081">
                  <c:v>68.960000038146973</c:v>
                </c:pt>
                <c:pt idx="3082">
                  <c:v>69.350000143051147</c:v>
                </c:pt>
                <c:pt idx="3083">
                  <c:v>69.360000133514404</c:v>
                </c:pt>
                <c:pt idx="3084">
                  <c:v>69.360000133514404</c:v>
                </c:pt>
                <c:pt idx="3085">
                  <c:v>69.360000133514404</c:v>
                </c:pt>
                <c:pt idx="3086">
                  <c:v>69.360000133514404</c:v>
                </c:pt>
                <c:pt idx="3087">
                  <c:v>69.360000133514404</c:v>
                </c:pt>
                <c:pt idx="3088">
                  <c:v>69.360000133514404</c:v>
                </c:pt>
                <c:pt idx="3089">
                  <c:v>69.360000133514404</c:v>
                </c:pt>
                <c:pt idx="3090">
                  <c:v>69.360000133514404</c:v>
                </c:pt>
                <c:pt idx="3091">
                  <c:v>69.360000133514404</c:v>
                </c:pt>
                <c:pt idx="3092">
                  <c:v>69.360000133514404</c:v>
                </c:pt>
                <c:pt idx="3093">
                  <c:v>69.360000133514404</c:v>
                </c:pt>
                <c:pt idx="3094">
                  <c:v>69.360000133514404</c:v>
                </c:pt>
                <c:pt idx="3095">
                  <c:v>69.360000133514404</c:v>
                </c:pt>
                <c:pt idx="3096">
                  <c:v>69.360000133514404</c:v>
                </c:pt>
                <c:pt idx="3097">
                  <c:v>69.360000133514404</c:v>
                </c:pt>
                <c:pt idx="3098">
                  <c:v>69.360000133514404</c:v>
                </c:pt>
                <c:pt idx="3099">
                  <c:v>69.370000123977661</c:v>
                </c:pt>
                <c:pt idx="3100">
                  <c:v>69.400000095367432</c:v>
                </c:pt>
                <c:pt idx="3101">
                  <c:v>69.420000076293945</c:v>
                </c:pt>
                <c:pt idx="3102">
                  <c:v>69.440000057220459</c:v>
                </c:pt>
                <c:pt idx="3103">
                  <c:v>69.460000038146973</c:v>
                </c:pt>
                <c:pt idx="3104">
                  <c:v>69.490000009536743</c:v>
                </c:pt>
                <c:pt idx="3105">
                  <c:v>69.510000228881836</c:v>
                </c:pt>
                <c:pt idx="3106">
                  <c:v>69.53000020980835</c:v>
                </c:pt>
                <c:pt idx="3107">
                  <c:v>69.56000018119812</c:v>
                </c:pt>
                <c:pt idx="3108">
                  <c:v>69.580000162124634</c:v>
                </c:pt>
                <c:pt idx="3109">
                  <c:v>69.600000143051147</c:v>
                </c:pt>
                <c:pt idx="3110">
                  <c:v>69.630000114440918</c:v>
                </c:pt>
                <c:pt idx="3111">
                  <c:v>69.650000095367432</c:v>
                </c:pt>
                <c:pt idx="3112">
                  <c:v>69.670000076293945</c:v>
                </c:pt>
                <c:pt idx="3113">
                  <c:v>69.690000057220459</c:v>
                </c:pt>
                <c:pt idx="3114">
                  <c:v>69.720000028610229</c:v>
                </c:pt>
                <c:pt idx="3115">
                  <c:v>69.740000009536743</c:v>
                </c:pt>
                <c:pt idx="3116">
                  <c:v>69.760000228881836</c:v>
                </c:pt>
                <c:pt idx="3117">
                  <c:v>69.790000200271606</c:v>
                </c:pt>
                <c:pt idx="3118">
                  <c:v>69.81000018119812</c:v>
                </c:pt>
                <c:pt idx="3119">
                  <c:v>69.830000162124634</c:v>
                </c:pt>
                <c:pt idx="3120">
                  <c:v>69.850000143051147</c:v>
                </c:pt>
                <c:pt idx="3121">
                  <c:v>69.880000114440918</c:v>
                </c:pt>
                <c:pt idx="3122">
                  <c:v>69.900000095367432</c:v>
                </c:pt>
                <c:pt idx="3123">
                  <c:v>69.920000076293945</c:v>
                </c:pt>
                <c:pt idx="3124">
                  <c:v>69.950000047683716</c:v>
                </c:pt>
                <c:pt idx="3125">
                  <c:v>69.970000028610229</c:v>
                </c:pt>
                <c:pt idx="3126">
                  <c:v>69.990000009536743</c:v>
                </c:pt>
                <c:pt idx="3127">
                  <c:v>70.010000228881836</c:v>
                </c:pt>
                <c:pt idx="3128">
                  <c:v>70.040000200271606</c:v>
                </c:pt>
                <c:pt idx="3129">
                  <c:v>70.06000018119812</c:v>
                </c:pt>
                <c:pt idx="3130">
                  <c:v>70.080000162124634</c:v>
                </c:pt>
                <c:pt idx="3131">
                  <c:v>70.100000143051147</c:v>
                </c:pt>
                <c:pt idx="3132">
                  <c:v>70.130000114440918</c:v>
                </c:pt>
                <c:pt idx="3133">
                  <c:v>70.150000095367432</c:v>
                </c:pt>
                <c:pt idx="3134">
                  <c:v>70.170000076293945</c:v>
                </c:pt>
                <c:pt idx="3135">
                  <c:v>70.190000057220459</c:v>
                </c:pt>
                <c:pt idx="3136">
                  <c:v>70.220000028610229</c:v>
                </c:pt>
                <c:pt idx="3137">
                  <c:v>70.240000009536743</c:v>
                </c:pt>
                <c:pt idx="3138">
                  <c:v>70.260000228881836</c:v>
                </c:pt>
                <c:pt idx="3139">
                  <c:v>70.290000200271606</c:v>
                </c:pt>
                <c:pt idx="3140">
                  <c:v>70.31000018119812</c:v>
                </c:pt>
                <c:pt idx="3141">
                  <c:v>70.330000162124634</c:v>
                </c:pt>
                <c:pt idx="3142">
                  <c:v>70.350000143051147</c:v>
                </c:pt>
                <c:pt idx="3143">
                  <c:v>70.380000114440918</c:v>
                </c:pt>
                <c:pt idx="3144">
                  <c:v>70.400000095367432</c:v>
                </c:pt>
                <c:pt idx="3145">
                  <c:v>70.420000076293945</c:v>
                </c:pt>
                <c:pt idx="3146">
                  <c:v>70.450000047683716</c:v>
                </c:pt>
                <c:pt idx="3147">
                  <c:v>70.470000028610229</c:v>
                </c:pt>
                <c:pt idx="3148">
                  <c:v>70.490000009536743</c:v>
                </c:pt>
                <c:pt idx="3149">
                  <c:v>70.520000219345093</c:v>
                </c:pt>
                <c:pt idx="3150">
                  <c:v>70.540000200271606</c:v>
                </c:pt>
                <c:pt idx="3151">
                  <c:v>70.56000018119812</c:v>
                </c:pt>
                <c:pt idx="3152">
                  <c:v>70.580000162124634</c:v>
                </c:pt>
                <c:pt idx="3153">
                  <c:v>70.610000133514404</c:v>
                </c:pt>
                <c:pt idx="3154">
                  <c:v>70.630000114440918</c:v>
                </c:pt>
                <c:pt idx="3155">
                  <c:v>70.650000095367432</c:v>
                </c:pt>
                <c:pt idx="3156">
                  <c:v>70.680000066757202</c:v>
                </c:pt>
                <c:pt idx="3157">
                  <c:v>70.700000047683716</c:v>
                </c:pt>
                <c:pt idx="3158">
                  <c:v>70.720000028610229</c:v>
                </c:pt>
                <c:pt idx="3159">
                  <c:v>70.740000009536743</c:v>
                </c:pt>
                <c:pt idx="3160">
                  <c:v>70.770000219345093</c:v>
                </c:pt>
                <c:pt idx="3161">
                  <c:v>70.790000200271606</c:v>
                </c:pt>
                <c:pt idx="3162">
                  <c:v>70.81000018119812</c:v>
                </c:pt>
                <c:pt idx="3163">
                  <c:v>70.840000152587891</c:v>
                </c:pt>
                <c:pt idx="3164">
                  <c:v>70.860000133514404</c:v>
                </c:pt>
                <c:pt idx="3165">
                  <c:v>70.880000114440918</c:v>
                </c:pt>
                <c:pt idx="3166">
                  <c:v>70.910000085830688</c:v>
                </c:pt>
                <c:pt idx="3167">
                  <c:v>70.930000066757202</c:v>
                </c:pt>
                <c:pt idx="3168">
                  <c:v>70.950000047683716</c:v>
                </c:pt>
                <c:pt idx="3169">
                  <c:v>70.970000028610229</c:v>
                </c:pt>
                <c:pt idx="3170">
                  <c:v>71</c:v>
                </c:pt>
                <c:pt idx="3171">
                  <c:v>71.020000219345093</c:v>
                </c:pt>
                <c:pt idx="3172">
                  <c:v>71.040000200271606</c:v>
                </c:pt>
                <c:pt idx="3173">
                  <c:v>71.070000171661377</c:v>
                </c:pt>
                <c:pt idx="3174">
                  <c:v>71.090000152587891</c:v>
                </c:pt>
                <c:pt idx="3175">
                  <c:v>71.110000133514404</c:v>
                </c:pt>
                <c:pt idx="3176">
                  <c:v>71.130000114440918</c:v>
                </c:pt>
                <c:pt idx="3177">
                  <c:v>71.160000085830688</c:v>
                </c:pt>
                <c:pt idx="3178">
                  <c:v>71.180000066757202</c:v>
                </c:pt>
                <c:pt idx="3179">
                  <c:v>71.200000047683716</c:v>
                </c:pt>
                <c:pt idx="3180">
                  <c:v>71.230000019073486</c:v>
                </c:pt>
                <c:pt idx="3181">
                  <c:v>71.25</c:v>
                </c:pt>
                <c:pt idx="3182">
                  <c:v>71.270000219345093</c:v>
                </c:pt>
                <c:pt idx="3183">
                  <c:v>71.300000190734863</c:v>
                </c:pt>
                <c:pt idx="3184">
                  <c:v>71.320000171661377</c:v>
                </c:pt>
                <c:pt idx="3185">
                  <c:v>71.340000152587891</c:v>
                </c:pt>
                <c:pt idx="3186">
                  <c:v>71.360000133514404</c:v>
                </c:pt>
                <c:pt idx="3187">
                  <c:v>71.390000104904175</c:v>
                </c:pt>
                <c:pt idx="3188">
                  <c:v>71.410000085830688</c:v>
                </c:pt>
                <c:pt idx="3189">
                  <c:v>71.430000066757202</c:v>
                </c:pt>
                <c:pt idx="3190">
                  <c:v>71.460000038146973</c:v>
                </c:pt>
                <c:pt idx="3191">
                  <c:v>71.480000019073486</c:v>
                </c:pt>
                <c:pt idx="3192">
                  <c:v>71.5</c:v>
                </c:pt>
                <c:pt idx="3193">
                  <c:v>71.520000219345093</c:v>
                </c:pt>
                <c:pt idx="3194">
                  <c:v>71.550000190734863</c:v>
                </c:pt>
                <c:pt idx="3195">
                  <c:v>71.570000171661377</c:v>
                </c:pt>
                <c:pt idx="3196">
                  <c:v>71.590000152587891</c:v>
                </c:pt>
                <c:pt idx="3197">
                  <c:v>71.620000123977661</c:v>
                </c:pt>
                <c:pt idx="3198">
                  <c:v>71.640000104904175</c:v>
                </c:pt>
                <c:pt idx="3199">
                  <c:v>71.660000085830688</c:v>
                </c:pt>
                <c:pt idx="3200">
                  <c:v>71.690000057220459</c:v>
                </c:pt>
                <c:pt idx="3201">
                  <c:v>71.710000038146973</c:v>
                </c:pt>
                <c:pt idx="3202">
                  <c:v>71.730000019073486</c:v>
                </c:pt>
                <c:pt idx="3203">
                  <c:v>71.75</c:v>
                </c:pt>
                <c:pt idx="3204">
                  <c:v>71.78000020980835</c:v>
                </c:pt>
                <c:pt idx="3205">
                  <c:v>71.800000190734863</c:v>
                </c:pt>
                <c:pt idx="3206">
                  <c:v>71.820000171661377</c:v>
                </c:pt>
                <c:pt idx="3207">
                  <c:v>71.850000143051147</c:v>
                </c:pt>
                <c:pt idx="3208">
                  <c:v>71.870000123977661</c:v>
                </c:pt>
                <c:pt idx="3209">
                  <c:v>71.890000104904175</c:v>
                </c:pt>
                <c:pt idx="3210">
                  <c:v>71.910000085830688</c:v>
                </c:pt>
                <c:pt idx="3211">
                  <c:v>71.940000057220459</c:v>
                </c:pt>
                <c:pt idx="3212">
                  <c:v>71.960000038146973</c:v>
                </c:pt>
                <c:pt idx="3213">
                  <c:v>71.980000019073486</c:v>
                </c:pt>
                <c:pt idx="3214">
                  <c:v>72</c:v>
                </c:pt>
                <c:pt idx="3215">
                  <c:v>72.03000020980835</c:v>
                </c:pt>
                <c:pt idx="3216">
                  <c:v>72.050000190734863</c:v>
                </c:pt>
                <c:pt idx="3217">
                  <c:v>72.070000171661377</c:v>
                </c:pt>
                <c:pt idx="3218">
                  <c:v>72.100000143051147</c:v>
                </c:pt>
                <c:pt idx="3219">
                  <c:v>72.120000123977661</c:v>
                </c:pt>
                <c:pt idx="3220">
                  <c:v>72.140000104904175</c:v>
                </c:pt>
                <c:pt idx="3221">
                  <c:v>72.160000085830688</c:v>
                </c:pt>
                <c:pt idx="3222">
                  <c:v>72.190000057220459</c:v>
                </c:pt>
                <c:pt idx="3223">
                  <c:v>72.210000038146973</c:v>
                </c:pt>
                <c:pt idx="3224">
                  <c:v>72.230000019073486</c:v>
                </c:pt>
                <c:pt idx="3225">
                  <c:v>72.25</c:v>
                </c:pt>
                <c:pt idx="3226">
                  <c:v>72.28000020980835</c:v>
                </c:pt>
                <c:pt idx="3227">
                  <c:v>72.300000190734863</c:v>
                </c:pt>
                <c:pt idx="3228">
                  <c:v>72.320000171661377</c:v>
                </c:pt>
                <c:pt idx="3229">
                  <c:v>72.350000143051147</c:v>
                </c:pt>
                <c:pt idx="3230">
                  <c:v>72.370000123977661</c:v>
                </c:pt>
                <c:pt idx="3231">
                  <c:v>72.390000104904175</c:v>
                </c:pt>
                <c:pt idx="3232">
                  <c:v>72.410000085830688</c:v>
                </c:pt>
                <c:pt idx="3233">
                  <c:v>72.440000057220459</c:v>
                </c:pt>
                <c:pt idx="3234">
                  <c:v>72.460000038146973</c:v>
                </c:pt>
                <c:pt idx="3235">
                  <c:v>72.480000019073486</c:v>
                </c:pt>
                <c:pt idx="3236">
                  <c:v>72.510000228881836</c:v>
                </c:pt>
                <c:pt idx="3237">
                  <c:v>72.53000020980835</c:v>
                </c:pt>
                <c:pt idx="3238">
                  <c:v>72.550000190734863</c:v>
                </c:pt>
                <c:pt idx="3239">
                  <c:v>72.580000162124634</c:v>
                </c:pt>
                <c:pt idx="3240">
                  <c:v>72.600000143051147</c:v>
                </c:pt>
                <c:pt idx="3241">
                  <c:v>72.620000123977661</c:v>
                </c:pt>
                <c:pt idx="3242">
                  <c:v>72.640000104904175</c:v>
                </c:pt>
                <c:pt idx="3243">
                  <c:v>72.670000076293945</c:v>
                </c:pt>
                <c:pt idx="3244">
                  <c:v>72.690000057220459</c:v>
                </c:pt>
                <c:pt idx="3245">
                  <c:v>72.710000038146973</c:v>
                </c:pt>
                <c:pt idx="3246">
                  <c:v>72.740000009536743</c:v>
                </c:pt>
                <c:pt idx="3247">
                  <c:v>72.760000228881836</c:v>
                </c:pt>
                <c:pt idx="3248">
                  <c:v>72.78000020980835</c:v>
                </c:pt>
                <c:pt idx="3249">
                  <c:v>72.800000190734863</c:v>
                </c:pt>
                <c:pt idx="3250">
                  <c:v>72.830000162124634</c:v>
                </c:pt>
                <c:pt idx="3251">
                  <c:v>72.850000143051147</c:v>
                </c:pt>
                <c:pt idx="3252">
                  <c:v>72.870000123977661</c:v>
                </c:pt>
                <c:pt idx="3253">
                  <c:v>72.900000095367432</c:v>
                </c:pt>
                <c:pt idx="3254">
                  <c:v>72.920000076293945</c:v>
                </c:pt>
                <c:pt idx="3255">
                  <c:v>72.940000057220459</c:v>
                </c:pt>
                <c:pt idx="3256">
                  <c:v>72.970000028610229</c:v>
                </c:pt>
                <c:pt idx="3257">
                  <c:v>72.990000009536743</c:v>
                </c:pt>
                <c:pt idx="3258">
                  <c:v>73.010000228881836</c:v>
                </c:pt>
                <c:pt idx="3259">
                  <c:v>73.03000020980835</c:v>
                </c:pt>
                <c:pt idx="3260">
                  <c:v>73.06000018119812</c:v>
                </c:pt>
                <c:pt idx="3261">
                  <c:v>73.080000162124634</c:v>
                </c:pt>
                <c:pt idx="3262">
                  <c:v>73.100000143051147</c:v>
                </c:pt>
                <c:pt idx="3263">
                  <c:v>73.130000114440918</c:v>
                </c:pt>
                <c:pt idx="3264">
                  <c:v>73.150000095367432</c:v>
                </c:pt>
                <c:pt idx="3265">
                  <c:v>73.170000076293945</c:v>
                </c:pt>
                <c:pt idx="3266">
                  <c:v>73.190000057220459</c:v>
                </c:pt>
                <c:pt idx="3267">
                  <c:v>73.220000028610229</c:v>
                </c:pt>
                <c:pt idx="3268">
                  <c:v>73.240000009536743</c:v>
                </c:pt>
                <c:pt idx="3269">
                  <c:v>73.260000228881836</c:v>
                </c:pt>
                <c:pt idx="3270">
                  <c:v>73.290000200271606</c:v>
                </c:pt>
                <c:pt idx="3271">
                  <c:v>73.31000018119812</c:v>
                </c:pt>
                <c:pt idx="3272">
                  <c:v>73.330000162124634</c:v>
                </c:pt>
                <c:pt idx="3273">
                  <c:v>73.360000133514404</c:v>
                </c:pt>
                <c:pt idx="3274">
                  <c:v>73.380000114440918</c:v>
                </c:pt>
                <c:pt idx="3275">
                  <c:v>73.400000095367432</c:v>
                </c:pt>
                <c:pt idx="3276">
                  <c:v>73.420000076293945</c:v>
                </c:pt>
                <c:pt idx="3277">
                  <c:v>73.450000047683716</c:v>
                </c:pt>
                <c:pt idx="3278">
                  <c:v>73.470000028610229</c:v>
                </c:pt>
                <c:pt idx="3279">
                  <c:v>73.490000009536743</c:v>
                </c:pt>
                <c:pt idx="3280">
                  <c:v>73.520000219345093</c:v>
                </c:pt>
                <c:pt idx="3281">
                  <c:v>73.540000200271606</c:v>
                </c:pt>
                <c:pt idx="3282">
                  <c:v>73.56000018119812</c:v>
                </c:pt>
                <c:pt idx="3283">
                  <c:v>73.580000162124634</c:v>
                </c:pt>
                <c:pt idx="3284">
                  <c:v>73.610000133514404</c:v>
                </c:pt>
                <c:pt idx="3285">
                  <c:v>73.630000114440918</c:v>
                </c:pt>
                <c:pt idx="3286">
                  <c:v>73.650000095367432</c:v>
                </c:pt>
                <c:pt idx="3287">
                  <c:v>73.680000066757202</c:v>
                </c:pt>
                <c:pt idx="3288">
                  <c:v>73.700000047683716</c:v>
                </c:pt>
                <c:pt idx="3289">
                  <c:v>73.720000028610229</c:v>
                </c:pt>
                <c:pt idx="3290">
                  <c:v>73.75</c:v>
                </c:pt>
                <c:pt idx="3291">
                  <c:v>73.770000219345093</c:v>
                </c:pt>
                <c:pt idx="3292">
                  <c:v>73.790000200271606</c:v>
                </c:pt>
                <c:pt idx="3293">
                  <c:v>73.81000018119812</c:v>
                </c:pt>
                <c:pt idx="3294">
                  <c:v>73.840000152587891</c:v>
                </c:pt>
                <c:pt idx="3295">
                  <c:v>73.860000133514404</c:v>
                </c:pt>
                <c:pt idx="3296">
                  <c:v>73.880000114440918</c:v>
                </c:pt>
                <c:pt idx="3297">
                  <c:v>73.910000085830688</c:v>
                </c:pt>
                <c:pt idx="3298">
                  <c:v>73.930000066757202</c:v>
                </c:pt>
                <c:pt idx="3299">
                  <c:v>73.950000047683716</c:v>
                </c:pt>
                <c:pt idx="3300">
                  <c:v>73.970000028610229</c:v>
                </c:pt>
                <c:pt idx="3301">
                  <c:v>74</c:v>
                </c:pt>
                <c:pt idx="3302">
                  <c:v>74.020000219345093</c:v>
                </c:pt>
                <c:pt idx="3303">
                  <c:v>74.040000200271606</c:v>
                </c:pt>
                <c:pt idx="3304">
                  <c:v>74.070000171661377</c:v>
                </c:pt>
                <c:pt idx="3305">
                  <c:v>74.090000152587891</c:v>
                </c:pt>
                <c:pt idx="3306">
                  <c:v>74.110000133514404</c:v>
                </c:pt>
                <c:pt idx="3307">
                  <c:v>74.130000114440918</c:v>
                </c:pt>
                <c:pt idx="3308">
                  <c:v>74.160000085830688</c:v>
                </c:pt>
                <c:pt idx="3309">
                  <c:v>74.180000066757202</c:v>
                </c:pt>
                <c:pt idx="3310">
                  <c:v>74.200000047683716</c:v>
                </c:pt>
                <c:pt idx="3311">
                  <c:v>74.220000028610229</c:v>
                </c:pt>
                <c:pt idx="3312">
                  <c:v>74.25</c:v>
                </c:pt>
                <c:pt idx="3313">
                  <c:v>74.270000219345093</c:v>
                </c:pt>
                <c:pt idx="3314">
                  <c:v>74.290000200271606</c:v>
                </c:pt>
                <c:pt idx="3315">
                  <c:v>74.31000018119812</c:v>
                </c:pt>
                <c:pt idx="3316">
                  <c:v>74.340000152587891</c:v>
                </c:pt>
                <c:pt idx="3317">
                  <c:v>74.360000133514404</c:v>
                </c:pt>
                <c:pt idx="3318">
                  <c:v>74.990000009536743</c:v>
                </c:pt>
                <c:pt idx="3319">
                  <c:v>74.990000009536743</c:v>
                </c:pt>
                <c:pt idx="3320">
                  <c:v>74.990000009536743</c:v>
                </c:pt>
                <c:pt idx="3321">
                  <c:v>74.990000009536743</c:v>
                </c:pt>
                <c:pt idx="3322">
                  <c:v>74.990000009536743</c:v>
                </c:pt>
                <c:pt idx="3323">
                  <c:v>74.990000009536743</c:v>
                </c:pt>
                <c:pt idx="3324">
                  <c:v>74.990000009536743</c:v>
                </c:pt>
                <c:pt idx="3325">
                  <c:v>74.990000009536743</c:v>
                </c:pt>
                <c:pt idx="3326">
                  <c:v>74.990000009536743</c:v>
                </c:pt>
                <c:pt idx="3327">
                  <c:v>74.990000009536743</c:v>
                </c:pt>
                <c:pt idx="3328">
                  <c:v>74.990000009536743</c:v>
                </c:pt>
                <c:pt idx="3329">
                  <c:v>74.990000009536743</c:v>
                </c:pt>
                <c:pt idx="3330">
                  <c:v>74.990000009536743</c:v>
                </c:pt>
                <c:pt idx="3331">
                  <c:v>74.990000009536743</c:v>
                </c:pt>
                <c:pt idx="3332">
                  <c:v>74.990000009536743</c:v>
                </c:pt>
                <c:pt idx="3333">
                  <c:v>74.990000009536743</c:v>
                </c:pt>
                <c:pt idx="3334">
                  <c:v>74.990000009536743</c:v>
                </c:pt>
                <c:pt idx="3335">
                  <c:v>74.990000009536743</c:v>
                </c:pt>
                <c:pt idx="3336">
                  <c:v>74.990000009536743</c:v>
                </c:pt>
                <c:pt idx="3337">
                  <c:v>74.990000009536743</c:v>
                </c:pt>
                <c:pt idx="3338">
                  <c:v>74.990000009536743</c:v>
                </c:pt>
                <c:pt idx="3339">
                  <c:v>74.990000009536743</c:v>
                </c:pt>
                <c:pt idx="3340">
                  <c:v>74.990000009536743</c:v>
                </c:pt>
                <c:pt idx="3341">
                  <c:v>74.990000009536743</c:v>
                </c:pt>
                <c:pt idx="3342">
                  <c:v>74.990000009536743</c:v>
                </c:pt>
                <c:pt idx="3343">
                  <c:v>74.990000009536743</c:v>
                </c:pt>
                <c:pt idx="3344">
                  <c:v>74.990000009536743</c:v>
                </c:pt>
                <c:pt idx="3345">
                  <c:v>75</c:v>
                </c:pt>
                <c:pt idx="3346">
                  <c:v>75.020000219345093</c:v>
                </c:pt>
                <c:pt idx="3347">
                  <c:v>75.050000190734863</c:v>
                </c:pt>
                <c:pt idx="3348">
                  <c:v>75.070000171661377</c:v>
                </c:pt>
                <c:pt idx="3349">
                  <c:v>75.090000152587891</c:v>
                </c:pt>
                <c:pt idx="3350">
                  <c:v>75.120000123977661</c:v>
                </c:pt>
                <c:pt idx="3351">
                  <c:v>75.140000104904175</c:v>
                </c:pt>
                <c:pt idx="3352">
                  <c:v>75.160000085830688</c:v>
                </c:pt>
                <c:pt idx="3353">
                  <c:v>75.190000057220459</c:v>
                </c:pt>
                <c:pt idx="3354">
                  <c:v>75.210000038146973</c:v>
                </c:pt>
                <c:pt idx="3355">
                  <c:v>75.230000019073486</c:v>
                </c:pt>
                <c:pt idx="3356">
                  <c:v>75.25</c:v>
                </c:pt>
                <c:pt idx="3357">
                  <c:v>75.28000020980835</c:v>
                </c:pt>
                <c:pt idx="3358">
                  <c:v>75.300000190734863</c:v>
                </c:pt>
                <c:pt idx="3359">
                  <c:v>75.320000171661377</c:v>
                </c:pt>
                <c:pt idx="3360">
                  <c:v>75.350000143051147</c:v>
                </c:pt>
                <c:pt idx="3361">
                  <c:v>75.370000123977661</c:v>
                </c:pt>
                <c:pt idx="3362">
                  <c:v>75.390000104904175</c:v>
                </c:pt>
                <c:pt idx="3363">
                  <c:v>75.410000085830688</c:v>
                </c:pt>
                <c:pt idx="3364">
                  <c:v>75.440000057220459</c:v>
                </c:pt>
                <c:pt idx="3365">
                  <c:v>75.460000038146973</c:v>
                </c:pt>
                <c:pt idx="3366">
                  <c:v>75.480000019073486</c:v>
                </c:pt>
                <c:pt idx="3367">
                  <c:v>75.510000228881836</c:v>
                </c:pt>
                <c:pt idx="3368">
                  <c:v>75.53000020980835</c:v>
                </c:pt>
                <c:pt idx="3369">
                  <c:v>75.550000190734863</c:v>
                </c:pt>
                <c:pt idx="3370">
                  <c:v>75.580000162124634</c:v>
                </c:pt>
                <c:pt idx="3371">
                  <c:v>75.600000143051147</c:v>
                </c:pt>
                <c:pt idx="3372">
                  <c:v>75.620000123977661</c:v>
                </c:pt>
                <c:pt idx="3373">
                  <c:v>75.640000104904175</c:v>
                </c:pt>
                <c:pt idx="3374">
                  <c:v>75.670000076293945</c:v>
                </c:pt>
                <c:pt idx="3375">
                  <c:v>75.690000057220459</c:v>
                </c:pt>
                <c:pt idx="3376">
                  <c:v>75.710000038146973</c:v>
                </c:pt>
                <c:pt idx="3377">
                  <c:v>75.740000009536743</c:v>
                </c:pt>
                <c:pt idx="3378">
                  <c:v>75.760000228881836</c:v>
                </c:pt>
                <c:pt idx="3379">
                  <c:v>75.78000020980835</c:v>
                </c:pt>
                <c:pt idx="3380">
                  <c:v>75.800000190734863</c:v>
                </c:pt>
                <c:pt idx="3381">
                  <c:v>75.830000162124634</c:v>
                </c:pt>
                <c:pt idx="3382">
                  <c:v>75.850000143051147</c:v>
                </c:pt>
                <c:pt idx="3383">
                  <c:v>75.870000123977661</c:v>
                </c:pt>
                <c:pt idx="3384">
                  <c:v>75.900000095367432</c:v>
                </c:pt>
                <c:pt idx="3385">
                  <c:v>75.920000076293945</c:v>
                </c:pt>
                <c:pt idx="3386">
                  <c:v>75.940000057220459</c:v>
                </c:pt>
                <c:pt idx="3387">
                  <c:v>75.970000028610229</c:v>
                </c:pt>
                <c:pt idx="3388">
                  <c:v>75.990000009536743</c:v>
                </c:pt>
                <c:pt idx="3389">
                  <c:v>76.010000228881836</c:v>
                </c:pt>
                <c:pt idx="3390">
                  <c:v>76.03000020980835</c:v>
                </c:pt>
                <c:pt idx="3391">
                  <c:v>76.06000018119812</c:v>
                </c:pt>
                <c:pt idx="3392">
                  <c:v>76.080000162124634</c:v>
                </c:pt>
                <c:pt idx="3393">
                  <c:v>76.100000143051147</c:v>
                </c:pt>
                <c:pt idx="3394">
                  <c:v>76.130000114440918</c:v>
                </c:pt>
                <c:pt idx="3395">
                  <c:v>76.150000095367432</c:v>
                </c:pt>
                <c:pt idx="3396">
                  <c:v>76.170000076293945</c:v>
                </c:pt>
                <c:pt idx="3397">
                  <c:v>76.190000057220459</c:v>
                </c:pt>
                <c:pt idx="3398">
                  <c:v>76.220000028610229</c:v>
                </c:pt>
                <c:pt idx="3399">
                  <c:v>76.240000009536743</c:v>
                </c:pt>
                <c:pt idx="3400">
                  <c:v>76.260000228881836</c:v>
                </c:pt>
                <c:pt idx="3401">
                  <c:v>76.28000020980835</c:v>
                </c:pt>
                <c:pt idx="3402">
                  <c:v>76.31000018119812</c:v>
                </c:pt>
                <c:pt idx="3403">
                  <c:v>76.330000162124634</c:v>
                </c:pt>
                <c:pt idx="3404">
                  <c:v>76.350000143051147</c:v>
                </c:pt>
                <c:pt idx="3405">
                  <c:v>76.370000123977661</c:v>
                </c:pt>
                <c:pt idx="3406">
                  <c:v>76.400000095367432</c:v>
                </c:pt>
                <c:pt idx="3407">
                  <c:v>76.420000076293945</c:v>
                </c:pt>
                <c:pt idx="3408">
                  <c:v>76.440000057220459</c:v>
                </c:pt>
                <c:pt idx="3409">
                  <c:v>76.470000028610229</c:v>
                </c:pt>
                <c:pt idx="3410">
                  <c:v>76.490000009536743</c:v>
                </c:pt>
                <c:pt idx="3411">
                  <c:v>76.510000228881836</c:v>
                </c:pt>
                <c:pt idx="3412">
                  <c:v>76.53000020980835</c:v>
                </c:pt>
                <c:pt idx="3413">
                  <c:v>76.56000018119812</c:v>
                </c:pt>
                <c:pt idx="3414">
                  <c:v>76.580000162124634</c:v>
                </c:pt>
                <c:pt idx="3415">
                  <c:v>76.600000143051147</c:v>
                </c:pt>
                <c:pt idx="3416">
                  <c:v>76.630000114440918</c:v>
                </c:pt>
                <c:pt idx="3417">
                  <c:v>76.650000095367432</c:v>
                </c:pt>
                <c:pt idx="3418">
                  <c:v>76.670000076293945</c:v>
                </c:pt>
                <c:pt idx="3419">
                  <c:v>76.690000057220459</c:v>
                </c:pt>
                <c:pt idx="3420">
                  <c:v>76.720000028610229</c:v>
                </c:pt>
                <c:pt idx="3421">
                  <c:v>76.740000009536743</c:v>
                </c:pt>
                <c:pt idx="3422">
                  <c:v>76.760000228881836</c:v>
                </c:pt>
                <c:pt idx="3423">
                  <c:v>76.790000200271606</c:v>
                </c:pt>
                <c:pt idx="3424">
                  <c:v>76.81000018119812</c:v>
                </c:pt>
                <c:pt idx="3425">
                  <c:v>76.830000162124634</c:v>
                </c:pt>
                <c:pt idx="3426">
                  <c:v>76.860000133514404</c:v>
                </c:pt>
                <c:pt idx="3427">
                  <c:v>76.880000114440918</c:v>
                </c:pt>
                <c:pt idx="3428">
                  <c:v>76.900000095367432</c:v>
                </c:pt>
                <c:pt idx="3429">
                  <c:v>76.920000076293945</c:v>
                </c:pt>
                <c:pt idx="3430">
                  <c:v>76.950000047683716</c:v>
                </c:pt>
                <c:pt idx="3431">
                  <c:v>76.970000028610229</c:v>
                </c:pt>
                <c:pt idx="3432">
                  <c:v>76.990000009536743</c:v>
                </c:pt>
                <c:pt idx="3433">
                  <c:v>77.020000219345093</c:v>
                </c:pt>
                <c:pt idx="3434">
                  <c:v>77.040000200271606</c:v>
                </c:pt>
                <c:pt idx="3435">
                  <c:v>77.06000018119812</c:v>
                </c:pt>
                <c:pt idx="3436">
                  <c:v>77.080000162124634</c:v>
                </c:pt>
                <c:pt idx="3437">
                  <c:v>77.110000133514404</c:v>
                </c:pt>
                <c:pt idx="3438">
                  <c:v>77.130000114440918</c:v>
                </c:pt>
                <c:pt idx="3439">
                  <c:v>77.150000095367432</c:v>
                </c:pt>
                <c:pt idx="3440">
                  <c:v>77.180000066757202</c:v>
                </c:pt>
                <c:pt idx="3441">
                  <c:v>77.200000047683716</c:v>
                </c:pt>
                <c:pt idx="3442">
                  <c:v>77.220000028610229</c:v>
                </c:pt>
                <c:pt idx="3443">
                  <c:v>77.25</c:v>
                </c:pt>
                <c:pt idx="3444">
                  <c:v>77.270000219345093</c:v>
                </c:pt>
                <c:pt idx="3445">
                  <c:v>77.290000200271606</c:v>
                </c:pt>
                <c:pt idx="3446">
                  <c:v>77.31000018119812</c:v>
                </c:pt>
                <c:pt idx="3447">
                  <c:v>77.340000152587891</c:v>
                </c:pt>
                <c:pt idx="3448">
                  <c:v>77.360000133514404</c:v>
                </c:pt>
                <c:pt idx="3449">
                  <c:v>77.380000114440918</c:v>
                </c:pt>
                <c:pt idx="3450">
                  <c:v>77.410000085830688</c:v>
                </c:pt>
                <c:pt idx="3451">
                  <c:v>77.430000066757202</c:v>
                </c:pt>
                <c:pt idx="3452">
                  <c:v>77.450000047683716</c:v>
                </c:pt>
                <c:pt idx="3453">
                  <c:v>77.470000028610229</c:v>
                </c:pt>
                <c:pt idx="3454">
                  <c:v>77.5</c:v>
                </c:pt>
                <c:pt idx="3455">
                  <c:v>77.520000219345093</c:v>
                </c:pt>
                <c:pt idx="3456">
                  <c:v>77.540000200271606</c:v>
                </c:pt>
                <c:pt idx="3457">
                  <c:v>77.570000171661377</c:v>
                </c:pt>
                <c:pt idx="3458">
                  <c:v>77.590000152587891</c:v>
                </c:pt>
                <c:pt idx="3459">
                  <c:v>77.610000133514404</c:v>
                </c:pt>
                <c:pt idx="3460">
                  <c:v>77.640000104904175</c:v>
                </c:pt>
                <c:pt idx="3461">
                  <c:v>77.660000085830688</c:v>
                </c:pt>
                <c:pt idx="3462">
                  <c:v>77.680000066757202</c:v>
                </c:pt>
                <c:pt idx="3463">
                  <c:v>77.700000047683716</c:v>
                </c:pt>
                <c:pt idx="3464">
                  <c:v>77.730000019073486</c:v>
                </c:pt>
                <c:pt idx="3465">
                  <c:v>77.75</c:v>
                </c:pt>
                <c:pt idx="3466">
                  <c:v>77.770000219345093</c:v>
                </c:pt>
                <c:pt idx="3467">
                  <c:v>77.800000190734863</c:v>
                </c:pt>
                <c:pt idx="3468">
                  <c:v>77.820000171661377</c:v>
                </c:pt>
                <c:pt idx="3469">
                  <c:v>77.840000152587891</c:v>
                </c:pt>
                <c:pt idx="3470">
                  <c:v>77.860000133514404</c:v>
                </c:pt>
                <c:pt idx="3471">
                  <c:v>77.890000104904175</c:v>
                </c:pt>
                <c:pt idx="3472">
                  <c:v>77.910000085830688</c:v>
                </c:pt>
                <c:pt idx="3473">
                  <c:v>77.930000066757202</c:v>
                </c:pt>
                <c:pt idx="3474">
                  <c:v>77.960000038146973</c:v>
                </c:pt>
                <c:pt idx="3475">
                  <c:v>77.980000019073486</c:v>
                </c:pt>
                <c:pt idx="3476">
                  <c:v>78</c:v>
                </c:pt>
                <c:pt idx="3477">
                  <c:v>78.03000020980835</c:v>
                </c:pt>
                <c:pt idx="3478">
                  <c:v>78.050000190734863</c:v>
                </c:pt>
                <c:pt idx="3479">
                  <c:v>78.070000171661377</c:v>
                </c:pt>
                <c:pt idx="3480">
                  <c:v>78.090000152587891</c:v>
                </c:pt>
                <c:pt idx="3481">
                  <c:v>78.120000123977661</c:v>
                </c:pt>
                <c:pt idx="3482">
                  <c:v>78.140000104904175</c:v>
                </c:pt>
                <c:pt idx="3483">
                  <c:v>78.160000085830688</c:v>
                </c:pt>
                <c:pt idx="3484">
                  <c:v>78.190000057220459</c:v>
                </c:pt>
                <c:pt idx="3485">
                  <c:v>78.210000038146973</c:v>
                </c:pt>
                <c:pt idx="3486">
                  <c:v>78.230000019073486</c:v>
                </c:pt>
                <c:pt idx="3487">
                  <c:v>78.25</c:v>
                </c:pt>
                <c:pt idx="3488">
                  <c:v>78.270000219345093</c:v>
                </c:pt>
                <c:pt idx="3489">
                  <c:v>78.300000190734863</c:v>
                </c:pt>
                <c:pt idx="3490">
                  <c:v>78.320000171661377</c:v>
                </c:pt>
                <c:pt idx="3491">
                  <c:v>78.340000152587891</c:v>
                </c:pt>
                <c:pt idx="3492">
                  <c:v>78.360000133514404</c:v>
                </c:pt>
                <c:pt idx="3493">
                  <c:v>78.390000104904175</c:v>
                </c:pt>
                <c:pt idx="3494">
                  <c:v>78.410000085830688</c:v>
                </c:pt>
                <c:pt idx="3495">
                  <c:v>78.430000066757202</c:v>
                </c:pt>
                <c:pt idx="3496">
                  <c:v>78.460000038146973</c:v>
                </c:pt>
                <c:pt idx="3497">
                  <c:v>78.480000019073486</c:v>
                </c:pt>
                <c:pt idx="3498">
                  <c:v>78.5</c:v>
                </c:pt>
                <c:pt idx="3499">
                  <c:v>78.520000219345093</c:v>
                </c:pt>
                <c:pt idx="3500">
                  <c:v>78.550000190734863</c:v>
                </c:pt>
                <c:pt idx="3501">
                  <c:v>78.570000171661377</c:v>
                </c:pt>
                <c:pt idx="3502">
                  <c:v>78.590000152587891</c:v>
                </c:pt>
                <c:pt idx="3503">
                  <c:v>78.620000123977661</c:v>
                </c:pt>
                <c:pt idx="3504">
                  <c:v>78.640000104904175</c:v>
                </c:pt>
                <c:pt idx="3505">
                  <c:v>78.660000085830688</c:v>
                </c:pt>
                <c:pt idx="3506">
                  <c:v>78.690000057220459</c:v>
                </c:pt>
                <c:pt idx="3507">
                  <c:v>78.710000038146973</c:v>
                </c:pt>
                <c:pt idx="3508">
                  <c:v>78.730000019073486</c:v>
                </c:pt>
                <c:pt idx="3509">
                  <c:v>78.75</c:v>
                </c:pt>
                <c:pt idx="3510">
                  <c:v>78.78000020980835</c:v>
                </c:pt>
                <c:pt idx="3511">
                  <c:v>78.800000190734863</c:v>
                </c:pt>
                <c:pt idx="3512">
                  <c:v>78.820000171661377</c:v>
                </c:pt>
                <c:pt idx="3513">
                  <c:v>78.850000143051147</c:v>
                </c:pt>
                <c:pt idx="3514">
                  <c:v>78.870000123977661</c:v>
                </c:pt>
                <c:pt idx="3515">
                  <c:v>78.890000104904175</c:v>
                </c:pt>
                <c:pt idx="3516">
                  <c:v>78.920000076293945</c:v>
                </c:pt>
                <c:pt idx="3517">
                  <c:v>78.940000057220459</c:v>
                </c:pt>
                <c:pt idx="3518">
                  <c:v>78.960000038146973</c:v>
                </c:pt>
                <c:pt idx="3519">
                  <c:v>78.980000019073486</c:v>
                </c:pt>
                <c:pt idx="3520">
                  <c:v>79.010000228881836</c:v>
                </c:pt>
                <c:pt idx="3521">
                  <c:v>79.03000020980835</c:v>
                </c:pt>
                <c:pt idx="3522">
                  <c:v>79.050000190734863</c:v>
                </c:pt>
                <c:pt idx="3523">
                  <c:v>79.080000162124634</c:v>
                </c:pt>
                <c:pt idx="3524">
                  <c:v>79.100000143051147</c:v>
                </c:pt>
                <c:pt idx="3525">
                  <c:v>79.120000123977661</c:v>
                </c:pt>
                <c:pt idx="3526">
                  <c:v>79.140000104904175</c:v>
                </c:pt>
                <c:pt idx="3527">
                  <c:v>79.170000076293945</c:v>
                </c:pt>
                <c:pt idx="3528">
                  <c:v>79.190000057220459</c:v>
                </c:pt>
                <c:pt idx="3529">
                  <c:v>79.210000038146973</c:v>
                </c:pt>
                <c:pt idx="3530">
                  <c:v>79.240000009536743</c:v>
                </c:pt>
                <c:pt idx="3531">
                  <c:v>79.260000228881836</c:v>
                </c:pt>
                <c:pt idx="3532">
                  <c:v>79.28000020980835</c:v>
                </c:pt>
                <c:pt idx="3533">
                  <c:v>79.31000018119812</c:v>
                </c:pt>
                <c:pt idx="3534">
                  <c:v>79.330000162124634</c:v>
                </c:pt>
                <c:pt idx="3535">
                  <c:v>79.350000143051147</c:v>
                </c:pt>
                <c:pt idx="3536">
                  <c:v>79.370000123977661</c:v>
                </c:pt>
                <c:pt idx="3537">
                  <c:v>79.400000095367432</c:v>
                </c:pt>
                <c:pt idx="3538">
                  <c:v>79.420000076293945</c:v>
                </c:pt>
                <c:pt idx="3539">
                  <c:v>79.440000057220459</c:v>
                </c:pt>
                <c:pt idx="3540">
                  <c:v>79.470000028610229</c:v>
                </c:pt>
                <c:pt idx="3541">
                  <c:v>79.490000009536743</c:v>
                </c:pt>
                <c:pt idx="3542">
                  <c:v>79.510000228881836</c:v>
                </c:pt>
                <c:pt idx="3543">
                  <c:v>79.53000020980835</c:v>
                </c:pt>
                <c:pt idx="3544">
                  <c:v>79.56000018119812</c:v>
                </c:pt>
                <c:pt idx="3545">
                  <c:v>79.580000162124634</c:v>
                </c:pt>
                <c:pt idx="3546">
                  <c:v>79.600000143051147</c:v>
                </c:pt>
                <c:pt idx="3547">
                  <c:v>79.630000114440918</c:v>
                </c:pt>
                <c:pt idx="3548">
                  <c:v>79.650000095367432</c:v>
                </c:pt>
                <c:pt idx="3549">
                  <c:v>79.670000076293945</c:v>
                </c:pt>
                <c:pt idx="3550">
                  <c:v>79.700000047683716</c:v>
                </c:pt>
                <c:pt idx="3551">
                  <c:v>79.720000028610229</c:v>
                </c:pt>
                <c:pt idx="3552">
                  <c:v>79.740000009536743</c:v>
                </c:pt>
                <c:pt idx="3553">
                  <c:v>79.760000228881836</c:v>
                </c:pt>
                <c:pt idx="3554">
                  <c:v>79.790000200271606</c:v>
                </c:pt>
                <c:pt idx="3555">
                  <c:v>79.81000018119812</c:v>
                </c:pt>
                <c:pt idx="3556">
                  <c:v>79.830000162124634</c:v>
                </c:pt>
                <c:pt idx="3557">
                  <c:v>79.860000133514404</c:v>
                </c:pt>
                <c:pt idx="3558">
                  <c:v>79.880000114440918</c:v>
                </c:pt>
                <c:pt idx="3559">
                  <c:v>79.900000095367432</c:v>
                </c:pt>
                <c:pt idx="3560">
                  <c:v>79.920000076293945</c:v>
                </c:pt>
                <c:pt idx="3561">
                  <c:v>79.950000047683716</c:v>
                </c:pt>
                <c:pt idx="3562">
                  <c:v>79.970000028610229</c:v>
                </c:pt>
                <c:pt idx="3563">
                  <c:v>79.990000009536743</c:v>
                </c:pt>
                <c:pt idx="3564">
                  <c:v>80.460000038146973</c:v>
                </c:pt>
                <c:pt idx="3565">
                  <c:v>80.460000038146973</c:v>
                </c:pt>
                <c:pt idx="3566">
                  <c:v>80.460000038146973</c:v>
                </c:pt>
                <c:pt idx="3567">
                  <c:v>80.460000038146973</c:v>
                </c:pt>
                <c:pt idx="3568">
                  <c:v>80.460000038146973</c:v>
                </c:pt>
                <c:pt idx="3569">
                  <c:v>80.460000038146973</c:v>
                </c:pt>
                <c:pt idx="3570">
                  <c:v>80.460000038146973</c:v>
                </c:pt>
                <c:pt idx="3571">
                  <c:v>80.460000038146973</c:v>
                </c:pt>
                <c:pt idx="3572">
                  <c:v>80.460000038146973</c:v>
                </c:pt>
                <c:pt idx="3573">
                  <c:v>80.460000038146973</c:v>
                </c:pt>
                <c:pt idx="3574">
                  <c:v>80.460000038146973</c:v>
                </c:pt>
                <c:pt idx="3575">
                  <c:v>80.460000038146973</c:v>
                </c:pt>
                <c:pt idx="3576">
                  <c:v>80.460000038146973</c:v>
                </c:pt>
                <c:pt idx="3577">
                  <c:v>80.460000038146973</c:v>
                </c:pt>
                <c:pt idx="3578">
                  <c:v>80.460000038146973</c:v>
                </c:pt>
                <c:pt idx="3579">
                  <c:v>80.460000038146973</c:v>
                </c:pt>
                <c:pt idx="3580">
                  <c:v>80.460000038146973</c:v>
                </c:pt>
                <c:pt idx="3581">
                  <c:v>80.460000038146973</c:v>
                </c:pt>
                <c:pt idx="3582">
                  <c:v>80.460000038146973</c:v>
                </c:pt>
                <c:pt idx="3583">
                  <c:v>80.460000038146973</c:v>
                </c:pt>
                <c:pt idx="3584">
                  <c:v>80.470000028610229</c:v>
                </c:pt>
                <c:pt idx="3585">
                  <c:v>80.490000009536743</c:v>
                </c:pt>
                <c:pt idx="3586">
                  <c:v>80.520000219345093</c:v>
                </c:pt>
                <c:pt idx="3587">
                  <c:v>80.540000200271606</c:v>
                </c:pt>
                <c:pt idx="3588">
                  <c:v>80.56000018119812</c:v>
                </c:pt>
                <c:pt idx="3589">
                  <c:v>80.580000162124634</c:v>
                </c:pt>
                <c:pt idx="3590">
                  <c:v>80.610000133514404</c:v>
                </c:pt>
                <c:pt idx="3591">
                  <c:v>80.630000114440918</c:v>
                </c:pt>
                <c:pt idx="3592">
                  <c:v>80.650000095367432</c:v>
                </c:pt>
                <c:pt idx="3593">
                  <c:v>80.680000066757202</c:v>
                </c:pt>
                <c:pt idx="3594">
                  <c:v>80.700000047683716</c:v>
                </c:pt>
                <c:pt idx="3595">
                  <c:v>80.720000028610229</c:v>
                </c:pt>
                <c:pt idx="3596">
                  <c:v>80.75</c:v>
                </c:pt>
                <c:pt idx="3597">
                  <c:v>80.770000219345093</c:v>
                </c:pt>
                <c:pt idx="3598">
                  <c:v>80.790000200271606</c:v>
                </c:pt>
                <c:pt idx="3599">
                  <c:v>80.81000018119812</c:v>
                </c:pt>
                <c:pt idx="3600">
                  <c:v>80.840000152587891</c:v>
                </c:pt>
                <c:pt idx="3601">
                  <c:v>80.860000133514404</c:v>
                </c:pt>
                <c:pt idx="3602">
                  <c:v>80.880000114440918</c:v>
                </c:pt>
                <c:pt idx="3603">
                  <c:v>80.910000085830688</c:v>
                </c:pt>
                <c:pt idx="3604">
                  <c:v>80.930000066757202</c:v>
                </c:pt>
                <c:pt idx="3605">
                  <c:v>80.950000047683716</c:v>
                </c:pt>
                <c:pt idx="3606">
                  <c:v>80.970000028610229</c:v>
                </c:pt>
                <c:pt idx="3607">
                  <c:v>81</c:v>
                </c:pt>
                <c:pt idx="3608">
                  <c:v>81.020000219345093</c:v>
                </c:pt>
                <c:pt idx="3609">
                  <c:v>81.040000200271606</c:v>
                </c:pt>
                <c:pt idx="3610">
                  <c:v>81.070000171661377</c:v>
                </c:pt>
                <c:pt idx="3611">
                  <c:v>81.090000152587891</c:v>
                </c:pt>
                <c:pt idx="3612">
                  <c:v>81.110000133514404</c:v>
                </c:pt>
                <c:pt idx="3613">
                  <c:v>81.140000104904175</c:v>
                </c:pt>
                <c:pt idx="3614">
                  <c:v>81.160000085830688</c:v>
                </c:pt>
                <c:pt idx="3615">
                  <c:v>81.180000066757202</c:v>
                </c:pt>
                <c:pt idx="3616">
                  <c:v>81.200000047683716</c:v>
                </c:pt>
                <c:pt idx="3617">
                  <c:v>81.230000019073486</c:v>
                </c:pt>
                <c:pt idx="3618">
                  <c:v>81.25</c:v>
                </c:pt>
                <c:pt idx="3619">
                  <c:v>81.270000219345093</c:v>
                </c:pt>
                <c:pt idx="3620">
                  <c:v>81.300000190734863</c:v>
                </c:pt>
                <c:pt idx="3621">
                  <c:v>81.320000171661377</c:v>
                </c:pt>
                <c:pt idx="3622">
                  <c:v>81.340000152587891</c:v>
                </c:pt>
                <c:pt idx="3623">
                  <c:v>81.360000133514404</c:v>
                </c:pt>
                <c:pt idx="3624">
                  <c:v>81.390000104904175</c:v>
                </c:pt>
                <c:pt idx="3625">
                  <c:v>81.410000085830688</c:v>
                </c:pt>
                <c:pt idx="3626">
                  <c:v>81.430000066757202</c:v>
                </c:pt>
                <c:pt idx="3627">
                  <c:v>81.460000038146973</c:v>
                </c:pt>
                <c:pt idx="3628">
                  <c:v>81.480000019073486</c:v>
                </c:pt>
                <c:pt idx="3629">
                  <c:v>81.5</c:v>
                </c:pt>
                <c:pt idx="3630">
                  <c:v>81.53000020980835</c:v>
                </c:pt>
                <c:pt idx="3631">
                  <c:v>81.550000190734863</c:v>
                </c:pt>
                <c:pt idx="3632">
                  <c:v>81.570000171661377</c:v>
                </c:pt>
                <c:pt idx="3633">
                  <c:v>81.590000152587891</c:v>
                </c:pt>
                <c:pt idx="3634">
                  <c:v>81.620000123977661</c:v>
                </c:pt>
                <c:pt idx="3635">
                  <c:v>81.640000104904175</c:v>
                </c:pt>
                <c:pt idx="3636">
                  <c:v>81.660000085830688</c:v>
                </c:pt>
                <c:pt idx="3637">
                  <c:v>81.690000057220459</c:v>
                </c:pt>
                <c:pt idx="3638">
                  <c:v>81.710000038146973</c:v>
                </c:pt>
                <c:pt idx="3639">
                  <c:v>81.730000019073486</c:v>
                </c:pt>
                <c:pt idx="3640">
                  <c:v>81.75</c:v>
                </c:pt>
                <c:pt idx="3641">
                  <c:v>81.78000020980835</c:v>
                </c:pt>
                <c:pt idx="3642">
                  <c:v>81.800000190734863</c:v>
                </c:pt>
                <c:pt idx="3643">
                  <c:v>81.820000171661377</c:v>
                </c:pt>
                <c:pt idx="3644">
                  <c:v>81.850000143051147</c:v>
                </c:pt>
                <c:pt idx="3645">
                  <c:v>81.870000123977661</c:v>
                </c:pt>
                <c:pt idx="3646">
                  <c:v>81.890000104904175</c:v>
                </c:pt>
                <c:pt idx="3647">
                  <c:v>81.920000076293945</c:v>
                </c:pt>
                <c:pt idx="3648">
                  <c:v>81.940000057220459</c:v>
                </c:pt>
                <c:pt idx="3649">
                  <c:v>81.960000038146973</c:v>
                </c:pt>
                <c:pt idx="3650">
                  <c:v>81.980000019073486</c:v>
                </c:pt>
                <c:pt idx="3651">
                  <c:v>82.010000228881836</c:v>
                </c:pt>
                <c:pt idx="3652">
                  <c:v>82.03000020980835</c:v>
                </c:pt>
                <c:pt idx="3653">
                  <c:v>82.050000190734863</c:v>
                </c:pt>
                <c:pt idx="3654">
                  <c:v>82.080000162124634</c:v>
                </c:pt>
                <c:pt idx="3655">
                  <c:v>82.100000143051147</c:v>
                </c:pt>
                <c:pt idx="3656">
                  <c:v>82.120000123977661</c:v>
                </c:pt>
                <c:pt idx="3657">
                  <c:v>82.140000104904175</c:v>
                </c:pt>
                <c:pt idx="3658">
                  <c:v>82.170000076293945</c:v>
                </c:pt>
                <c:pt idx="3659">
                  <c:v>82.190000057220459</c:v>
                </c:pt>
                <c:pt idx="3660">
                  <c:v>82.210000038146973</c:v>
                </c:pt>
                <c:pt idx="3661">
                  <c:v>82.240000009536743</c:v>
                </c:pt>
                <c:pt idx="3662">
                  <c:v>82.260000228881836</c:v>
                </c:pt>
                <c:pt idx="3663">
                  <c:v>82.28000020980835</c:v>
                </c:pt>
                <c:pt idx="3664">
                  <c:v>82.31000018119812</c:v>
                </c:pt>
                <c:pt idx="3665">
                  <c:v>82.330000162124634</c:v>
                </c:pt>
                <c:pt idx="3666">
                  <c:v>82.350000143051147</c:v>
                </c:pt>
                <c:pt idx="3667">
                  <c:v>82.370000123977661</c:v>
                </c:pt>
                <c:pt idx="3668">
                  <c:v>82.400000095367432</c:v>
                </c:pt>
                <c:pt idx="3669">
                  <c:v>82.420000076293945</c:v>
                </c:pt>
                <c:pt idx="3670">
                  <c:v>82.440000057220459</c:v>
                </c:pt>
                <c:pt idx="3671">
                  <c:v>82.460000038146973</c:v>
                </c:pt>
                <c:pt idx="3672">
                  <c:v>82.490000009536743</c:v>
                </c:pt>
                <c:pt idx="3673">
                  <c:v>82.510000228881836</c:v>
                </c:pt>
                <c:pt idx="3674">
                  <c:v>82.53000020980835</c:v>
                </c:pt>
                <c:pt idx="3675">
                  <c:v>82.550000190734863</c:v>
                </c:pt>
                <c:pt idx="3676">
                  <c:v>82.580000162124634</c:v>
                </c:pt>
                <c:pt idx="3677">
                  <c:v>82.600000143051147</c:v>
                </c:pt>
                <c:pt idx="3678">
                  <c:v>82.620000123977661</c:v>
                </c:pt>
                <c:pt idx="3679">
                  <c:v>82.650000095367432</c:v>
                </c:pt>
                <c:pt idx="3680">
                  <c:v>82.670000076293945</c:v>
                </c:pt>
                <c:pt idx="3681">
                  <c:v>82.690000057220459</c:v>
                </c:pt>
                <c:pt idx="3682">
                  <c:v>82.710000038146973</c:v>
                </c:pt>
                <c:pt idx="3683">
                  <c:v>82.740000009536743</c:v>
                </c:pt>
                <c:pt idx="3684">
                  <c:v>82.760000228881836</c:v>
                </c:pt>
                <c:pt idx="3685">
                  <c:v>82.78000020980835</c:v>
                </c:pt>
                <c:pt idx="3686">
                  <c:v>82.81000018119812</c:v>
                </c:pt>
                <c:pt idx="3687">
                  <c:v>82.830000162124634</c:v>
                </c:pt>
                <c:pt idx="3688">
                  <c:v>82.850000143051147</c:v>
                </c:pt>
                <c:pt idx="3689">
                  <c:v>82.870000123977661</c:v>
                </c:pt>
                <c:pt idx="3690">
                  <c:v>82.900000095367432</c:v>
                </c:pt>
                <c:pt idx="3691">
                  <c:v>82.920000076293945</c:v>
                </c:pt>
                <c:pt idx="3692">
                  <c:v>82.940000057220459</c:v>
                </c:pt>
                <c:pt idx="3693">
                  <c:v>82.970000028610229</c:v>
                </c:pt>
                <c:pt idx="3694">
                  <c:v>82.990000009536743</c:v>
                </c:pt>
                <c:pt idx="3695">
                  <c:v>83.010000228881836</c:v>
                </c:pt>
                <c:pt idx="3696">
                  <c:v>83.03000020980835</c:v>
                </c:pt>
                <c:pt idx="3697">
                  <c:v>83.06000018119812</c:v>
                </c:pt>
                <c:pt idx="3698">
                  <c:v>83.080000162124634</c:v>
                </c:pt>
                <c:pt idx="3699">
                  <c:v>83.100000143051147</c:v>
                </c:pt>
                <c:pt idx="3700">
                  <c:v>83.130000114440918</c:v>
                </c:pt>
                <c:pt idx="3701">
                  <c:v>83.150000095367432</c:v>
                </c:pt>
                <c:pt idx="3702">
                  <c:v>83.170000076293945</c:v>
                </c:pt>
                <c:pt idx="3703">
                  <c:v>83.200000047683716</c:v>
                </c:pt>
                <c:pt idx="3704">
                  <c:v>83.220000028610229</c:v>
                </c:pt>
                <c:pt idx="3705">
                  <c:v>83.240000009536743</c:v>
                </c:pt>
                <c:pt idx="3706">
                  <c:v>83.260000228881836</c:v>
                </c:pt>
                <c:pt idx="3707">
                  <c:v>83.290000200271606</c:v>
                </c:pt>
                <c:pt idx="3708">
                  <c:v>83.31000018119812</c:v>
                </c:pt>
                <c:pt idx="3709">
                  <c:v>83.330000162124634</c:v>
                </c:pt>
                <c:pt idx="3710">
                  <c:v>83.360000133514404</c:v>
                </c:pt>
                <c:pt idx="3711">
                  <c:v>83.380000114440918</c:v>
                </c:pt>
                <c:pt idx="3712">
                  <c:v>83.400000095367432</c:v>
                </c:pt>
                <c:pt idx="3713">
                  <c:v>83.420000076293945</c:v>
                </c:pt>
                <c:pt idx="3714">
                  <c:v>83.450000047683716</c:v>
                </c:pt>
                <c:pt idx="3715">
                  <c:v>83.470000028610229</c:v>
                </c:pt>
                <c:pt idx="3716">
                  <c:v>83.490000009536743</c:v>
                </c:pt>
                <c:pt idx="3717">
                  <c:v>83.520000219345093</c:v>
                </c:pt>
                <c:pt idx="3718">
                  <c:v>83.540000200271606</c:v>
                </c:pt>
                <c:pt idx="3719">
                  <c:v>83.56000018119812</c:v>
                </c:pt>
                <c:pt idx="3720">
                  <c:v>83.590000152587891</c:v>
                </c:pt>
                <c:pt idx="3721">
                  <c:v>83.610000133514404</c:v>
                </c:pt>
                <c:pt idx="3722">
                  <c:v>83.630000114440918</c:v>
                </c:pt>
                <c:pt idx="3723">
                  <c:v>83.650000095367432</c:v>
                </c:pt>
                <c:pt idx="3724">
                  <c:v>83.680000066757202</c:v>
                </c:pt>
                <c:pt idx="3725">
                  <c:v>83.700000047683716</c:v>
                </c:pt>
                <c:pt idx="3726">
                  <c:v>83.720000028610229</c:v>
                </c:pt>
                <c:pt idx="3727">
                  <c:v>83.75</c:v>
                </c:pt>
                <c:pt idx="3728">
                  <c:v>83.770000219345093</c:v>
                </c:pt>
                <c:pt idx="3729">
                  <c:v>83.790000200271606</c:v>
                </c:pt>
                <c:pt idx="3730">
                  <c:v>83.81000018119812</c:v>
                </c:pt>
                <c:pt idx="3731">
                  <c:v>83.840000152587891</c:v>
                </c:pt>
                <c:pt idx="3732">
                  <c:v>83.860000133514404</c:v>
                </c:pt>
                <c:pt idx="3733">
                  <c:v>83.880000114440918</c:v>
                </c:pt>
                <c:pt idx="3734">
                  <c:v>83.910000085830688</c:v>
                </c:pt>
                <c:pt idx="3735">
                  <c:v>83.930000066757202</c:v>
                </c:pt>
                <c:pt idx="3736">
                  <c:v>83.950000047683716</c:v>
                </c:pt>
                <c:pt idx="3737">
                  <c:v>83.980000019073486</c:v>
                </c:pt>
                <c:pt idx="3738">
                  <c:v>84</c:v>
                </c:pt>
                <c:pt idx="3739">
                  <c:v>84.020000219345093</c:v>
                </c:pt>
                <c:pt idx="3740">
                  <c:v>84.040000200271606</c:v>
                </c:pt>
                <c:pt idx="3741">
                  <c:v>84.070000171661377</c:v>
                </c:pt>
                <c:pt idx="3742">
                  <c:v>84.090000152587891</c:v>
                </c:pt>
                <c:pt idx="3743">
                  <c:v>84.110000133514404</c:v>
                </c:pt>
                <c:pt idx="3744">
                  <c:v>84.140000104904175</c:v>
                </c:pt>
                <c:pt idx="3745">
                  <c:v>84.160000085830688</c:v>
                </c:pt>
                <c:pt idx="3746">
                  <c:v>84.180000066757202</c:v>
                </c:pt>
                <c:pt idx="3747">
                  <c:v>84.200000047683716</c:v>
                </c:pt>
                <c:pt idx="3748">
                  <c:v>84.230000019073486</c:v>
                </c:pt>
                <c:pt idx="3749">
                  <c:v>84.25</c:v>
                </c:pt>
                <c:pt idx="3750">
                  <c:v>84.270000219345093</c:v>
                </c:pt>
                <c:pt idx="3751">
                  <c:v>84.300000190734863</c:v>
                </c:pt>
                <c:pt idx="3752">
                  <c:v>84.320000171661377</c:v>
                </c:pt>
                <c:pt idx="3753">
                  <c:v>84.340000152587891</c:v>
                </c:pt>
                <c:pt idx="3754">
                  <c:v>84.370000123977661</c:v>
                </c:pt>
                <c:pt idx="3755">
                  <c:v>84.390000104904175</c:v>
                </c:pt>
                <c:pt idx="3756">
                  <c:v>84.410000085830688</c:v>
                </c:pt>
                <c:pt idx="3757">
                  <c:v>84.430000066757202</c:v>
                </c:pt>
                <c:pt idx="3758">
                  <c:v>84.460000038146973</c:v>
                </c:pt>
                <c:pt idx="3759">
                  <c:v>84.480000019073486</c:v>
                </c:pt>
                <c:pt idx="3760">
                  <c:v>84.5</c:v>
                </c:pt>
                <c:pt idx="3761">
                  <c:v>84.520000219345093</c:v>
                </c:pt>
                <c:pt idx="3762">
                  <c:v>84.550000190734863</c:v>
                </c:pt>
                <c:pt idx="3763">
                  <c:v>84.570000171661377</c:v>
                </c:pt>
                <c:pt idx="3764">
                  <c:v>84.590000152587891</c:v>
                </c:pt>
                <c:pt idx="3765">
                  <c:v>84.610000133514404</c:v>
                </c:pt>
                <c:pt idx="3766">
                  <c:v>84.640000104904175</c:v>
                </c:pt>
                <c:pt idx="3767">
                  <c:v>84.660000085830688</c:v>
                </c:pt>
                <c:pt idx="3768">
                  <c:v>84.680000066757202</c:v>
                </c:pt>
                <c:pt idx="3769">
                  <c:v>84.700000047683716</c:v>
                </c:pt>
                <c:pt idx="3770">
                  <c:v>84.730000019073486</c:v>
                </c:pt>
                <c:pt idx="3771">
                  <c:v>84.75</c:v>
                </c:pt>
                <c:pt idx="3772">
                  <c:v>84.770000219345093</c:v>
                </c:pt>
                <c:pt idx="3773">
                  <c:v>84.800000190734863</c:v>
                </c:pt>
                <c:pt idx="3774">
                  <c:v>84.820000171661377</c:v>
                </c:pt>
                <c:pt idx="3775">
                  <c:v>84.840000152587891</c:v>
                </c:pt>
                <c:pt idx="3776">
                  <c:v>84.860000133514404</c:v>
                </c:pt>
                <c:pt idx="3777">
                  <c:v>84.890000104904175</c:v>
                </c:pt>
                <c:pt idx="3778">
                  <c:v>84.910000085830688</c:v>
                </c:pt>
                <c:pt idx="3779">
                  <c:v>84.930000066757202</c:v>
                </c:pt>
                <c:pt idx="3780">
                  <c:v>84.960000038146973</c:v>
                </c:pt>
                <c:pt idx="3781">
                  <c:v>84.980000019073486</c:v>
                </c:pt>
                <c:pt idx="3782">
                  <c:v>85</c:v>
                </c:pt>
                <c:pt idx="3783">
                  <c:v>85.03000020980835</c:v>
                </c:pt>
                <c:pt idx="3784">
                  <c:v>85.050000190734863</c:v>
                </c:pt>
                <c:pt idx="3785">
                  <c:v>85.070000171661377</c:v>
                </c:pt>
                <c:pt idx="3786">
                  <c:v>85.090000152587891</c:v>
                </c:pt>
                <c:pt idx="3787">
                  <c:v>85.120000123977661</c:v>
                </c:pt>
                <c:pt idx="3788">
                  <c:v>85.140000104904175</c:v>
                </c:pt>
                <c:pt idx="3789">
                  <c:v>85.160000085830688</c:v>
                </c:pt>
                <c:pt idx="3790">
                  <c:v>85.190000057220459</c:v>
                </c:pt>
                <c:pt idx="3791">
                  <c:v>85.210000038146973</c:v>
                </c:pt>
                <c:pt idx="3792">
                  <c:v>85.230000019073486</c:v>
                </c:pt>
                <c:pt idx="3793">
                  <c:v>85.25</c:v>
                </c:pt>
                <c:pt idx="3794">
                  <c:v>85.28000020980835</c:v>
                </c:pt>
                <c:pt idx="3795">
                  <c:v>85.300000190734863</c:v>
                </c:pt>
                <c:pt idx="3796">
                  <c:v>85.320000171661377</c:v>
                </c:pt>
                <c:pt idx="3797">
                  <c:v>85.350000143051147</c:v>
                </c:pt>
                <c:pt idx="3798">
                  <c:v>85.370000123977661</c:v>
                </c:pt>
                <c:pt idx="3799">
                  <c:v>85.390000104904175</c:v>
                </c:pt>
                <c:pt idx="3800">
                  <c:v>85.420000076293945</c:v>
                </c:pt>
                <c:pt idx="3801">
                  <c:v>85.440000057220459</c:v>
                </c:pt>
                <c:pt idx="3802">
                  <c:v>85.460000038146973</c:v>
                </c:pt>
                <c:pt idx="3803">
                  <c:v>85.930000066757202</c:v>
                </c:pt>
                <c:pt idx="3804">
                  <c:v>85.930000066757202</c:v>
                </c:pt>
                <c:pt idx="3805">
                  <c:v>85.930000066757202</c:v>
                </c:pt>
                <c:pt idx="3806">
                  <c:v>85.930000066757202</c:v>
                </c:pt>
                <c:pt idx="3807">
                  <c:v>85.930000066757202</c:v>
                </c:pt>
                <c:pt idx="3808">
                  <c:v>85.930000066757202</c:v>
                </c:pt>
                <c:pt idx="3809">
                  <c:v>85.930000066757202</c:v>
                </c:pt>
                <c:pt idx="3810">
                  <c:v>85.930000066757202</c:v>
                </c:pt>
                <c:pt idx="3811">
                  <c:v>85.930000066757202</c:v>
                </c:pt>
                <c:pt idx="3812">
                  <c:v>85.930000066757202</c:v>
                </c:pt>
                <c:pt idx="3813">
                  <c:v>85.930000066757202</c:v>
                </c:pt>
                <c:pt idx="3814">
                  <c:v>85.930000066757202</c:v>
                </c:pt>
                <c:pt idx="3815">
                  <c:v>85.930000066757202</c:v>
                </c:pt>
                <c:pt idx="3816">
                  <c:v>85.930000066757202</c:v>
                </c:pt>
                <c:pt idx="3817">
                  <c:v>85.930000066757202</c:v>
                </c:pt>
                <c:pt idx="3818">
                  <c:v>85.930000066757202</c:v>
                </c:pt>
                <c:pt idx="3819">
                  <c:v>85.940000057220459</c:v>
                </c:pt>
                <c:pt idx="3820">
                  <c:v>85.940000057220459</c:v>
                </c:pt>
                <c:pt idx="3821">
                  <c:v>85.940000057220459</c:v>
                </c:pt>
                <c:pt idx="3822">
                  <c:v>85.940000057220459</c:v>
                </c:pt>
                <c:pt idx="3823">
                  <c:v>85.940000057220459</c:v>
                </c:pt>
                <c:pt idx="3824">
                  <c:v>85.970000028610229</c:v>
                </c:pt>
                <c:pt idx="3825">
                  <c:v>85.990000009536743</c:v>
                </c:pt>
                <c:pt idx="3826">
                  <c:v>86.010000228881836</c:v>
                </c:pt>
                <c:pt idx="3827">
                  <c:v>86.03000020980835</c:v>
                </c:pt>
                <c:pt idx="3828">
                  <c:v>86.06000018119812</c:v>
                </c:pt>
                <c:pt idx="3829">
                  <c:v>86.080000162124634</c:v>
                </c:pt>
                <c:pt idx="3830">
                  <c:v>86.100000143051147</c:v>
                </c:pt>
                <c:pt idx="3831">
                  <c:v>86.130000114440918</c:v>
                </c:pt>
                <c:pt idx="3832">
                  <c:v>86.150000095367432</c:v>
                </c:pt>
                <c:pt idx="3833">
                  <c:v>86.170000076293945</c:v>
                </c:pt>
                <c:pt idx="3834">
                  <c:v>86.200000047683716</c:v>
                </c:pt>
                <c:pt idx="3835">
                  <c:v>86.220000028610229</c:v>
                </c:pt>
                <c:pt idx="3836">
                  <c:v>86.240000009536743</c:v>
                </c:pt>
                <c:pt idx="3837">
                  <c:v>86.260000228881836</c:v>
                </c:pt>
                <c:pt idx="3838">
                  <c:v>86.290000200271606</c:v>
                </c:pt>
                <c:pt idx="3839">
                  <c:v>86.31000018119812</c:v>
                </c:pt>
                <c:pt idx="3840">
                  <c:v>86.330000162124634</c:v>
                </c:pt>
                <c:pt idx="3841">
                  <c:v>86.360000133514404</c:v>
                </c:pt>
                <c:pt idx="3842">
                  <c:v>86.380000114440918</c:v>
                </c:pt>
                <c:pt idx="3843">
                  <c:v>86.400000095367432</c:v>
                </c:pt>
                <c:pt idx="3844">
                  <c:v>86.420000076293945</c:v>
                </c:pt>
                <c:pt idx="3845">
                  <c:v>86.450000047683716</c:v>
                </c:pt>
                <c:pt idx="3846">
                  <c:v>86.470000028610229</c:v>
                </c:pt>
                <c:pt idx="3847">
                  <c:v>86.490000009536743</c:v>
                </c:pt>
                <c:pt idx="3848">
                  <c:v>86.510000228881836</c:v>
                </c:pt>
                <c:pt idx="3849">
                  <c:v>86.540000200271606</c:v>
                </c:pt>
                <c:pt idx="3850">
                  <c:v>86.56000018119812</c:v>
                </c:pt>
                <c:pt idx="3851">
                  <c:v>86.580000162124634</c:v>
                </c:pt>
                <c:pt idx="3852">
                  <c:v>86.610000133514404</c:v>
                </c:pt>
                <c:pt idx="3853">
                  <c:v>86.630000114440918</c:v>
                </c:pt>
                <c:pt idx="3854">
                  <c:v>86.650000095367432</c:v>
                </c:pt>
                <c:pt idx="3855">
                  <c:v>86.670000076293945</c:v>
                </c:pt>
                <c:pt idx="3856">
                  <c:v>86.700000047683716</c:v>
                </c:pt>
                <c:pt idx="3857">
                  <c:v>86.720000028610229</c:v>
                </c:pt>
                <c:pt idx="3858">
                  <c:v>86.740000009536743</c:v>
                </c:pt>
                <c:pt idx="3859">
                  <c:v>86.760000228881836</c:v>
                </c:pt>
                <c:pt idx="3860">
                  <c:v>86.790000200271606</c:v>
                </c:pt>
                <c:pt idx="3861">
                  <c:v>86.81000018119812</c:v>
                </c:pt>
                <c:pt idx="3862">
                  <c:v>86.830000162124634</c:v>
                </c:pt>
                <c:pt idx="3863">
                  <c:v>86.860000133514404</c:v>
                </c:pt>
                <c:pt idx="3864">
                  <c:v>86.880000114440918</c:v>
                </c:pt>
                <c:pt idx="3865">
                  <c:v>86.900000095367432</c:v>
                </c:pt>
                <c:pt idx="3866">
                  <c:v>86.920000076293945</c:v>
                </c:pt>
                <c:pt idx="3867">
                  <c:v>86.950000047683716</c:v>
                </c:pt>
                <c:pt idx="3868">
                  <c:v>86.970000028610229</c:v>
                </c:pt>
                <c:pt idx="3869">
                  <c:v>86.990000009536743</c:v>
                </c:pt>
                <c:pt idx="3870">
                  <c:v>87.020000219345093</c:v>
                </c:pt>
                <c:pt idx="3871">
                  <c:v>87.040000200271606</c:v>
                </c:pt>
                <c:pt idx="3872">
                  <c:v>87.06000018119812</c:v>
                </c:pt>
                <c:pt idx="3873">
                  <c:v>87.090000152587891</c:v>
                </c:pt>
                <c:pt idx="3874">
                  <c:v>87.110000133514404</c:v>
                </c:pt>
                <c:pt idx="3875">
                  <c:v>87.130000114440918</c:v>
                </c:pt>
                <c:pt idx="3876">
                  <c:v>87.150000095367432</c:v>
                </c:pt>
                <c:pt idx="3877">
                  <c:v>87.180000066757202</c:v>
                </c:pt>
                <c:pt idx="3878">
                  <c:v>87.200000047683716</c:v>
                </c:pt>
                <c:pt idx="3879">
                  <c:v>87.220000028610229</c:v>
                </c:pt>
                <c:pt idx="3880">
                  <c:v>87.25</c:v>
                </c:pt>
                <c:pt idx="3881">
                  <c:v>87.270000219345093</c:v>
                </c:pt>
                <c:pt idx="3882">
                  <c:v>87.290000200271606</c:v>
                </c:pt>
                <c:pt idx="3883">
                  <c:v>87.31000018119812</c:v>
                </c:pt>
                <c:pt idx="3884">
                  <c:v>87.340000152587891</c:v>
                </c:pt>
                <c:pt idx="3885">
                  <c:v>87.360000133514404</c:v>
                </c:pt>
                <c:pt idx="3886">
                  <c:v>87.380000114440918</c:v>
                </c:pt>
                <c:pt idx="3887">
                  <c:v>87.410000085830688</c:v>
                </c:pt>
                <c:pt idx="3888">
                  <c:v>87.430000066757202</c:v>
                </c:pt>
                <c:pt idx="3889">
                  <c:v>87.450000047683716</c:v>
                </c:pt>
                <c:pt idx="3890">
                  <c:v>87.480000019073486</c:v>
                </c:pt>
                <c:pt idx="3891">
                  <c:v>87.5</c:v>
                </c:pt>
                <c:pt idx="3892">
                  <c:v>87.520000219345093</c:v>
                </c:pt>
                <c:pt idx="3893">
                  <c:v>87.540000200271606</c:v>
                </c:pt>
                <c:pt idx="3894">
                  <c:v>87.570000171661377</c:v>
                </c:pt>
                <c:pt idx="3895">
                  <c:v>87.590000152587891</c:v>
                </c:pt>
                <c:pt idx="3896">
                  <c:v>87.610000133514404</c:v>
                </c:pt>
                <c:pt idx="3897">
                  <c:v>87.640000104904175</c:v>
                </c:pt>
                <c:pt idx="3898">
                  <c:v>87.660000085830688</c:v>
                </c:pt>
                <c:pt idx="3899">
                  <c:v>87.680000066757202</c:v>
                </c:pt>
                <c:pt idx="3900">
                  <c:v>87.700000047683716</c:v>
                </c:pt>
                <c:pt idx="3901">
                  <c:v>87.730000019073486</c:v>
                </c:pt>
                <c:pt idx="3902">
                  <c:v>87.75</c:v>
                </c:pt>
                <c:pt idx="3903">
                  <c:v>87.770000219345093</c:v>
                </c:pt>
                <c:pt idx="3904">
                  <c:v>87.800000190734863</c:v>
                </c:pt>
                <c:pt idx="3905">
                  <c:v>87.820000171661377</c:v>
                </c:pt>
                <c:pt idx="3906">
                  <c:v>87.840000152587891</c:v>
                </c:pt>
                <c:pt idx="3907">
                  <c:v>87.870000123977661</c:v>
                </c:pt>
                <c:pt idx="3908">
                  <c:v>87.890000104904175</c:v>
                </c:pt>
                <c:pt idx="3909">
                  <c:v>87.910000085830688</c:v>
                </c:pt>
                <c:pt idx="3910">
                  <c:v>87.930000066757202</c:v>
                </c:pt>
                <c:pt idx="3911">
                  <c:v>87.960000038146973</c:v>
                </c:pt>
                <c:pt idx="3912">
                  <c:v>87.980000019073486</c:v>
                </c:pt>
                <c:pt idx="3913">
                  <c:v>88</c:v>
                </c:pt>
                <c:pt idx="3914">
                  <c:v>88.03000020980835</c:v>
                </c:pt>
                <c:pt idx="3915">
                  <c:v>88.050000190734863</c:v>
                </c:pt>
                <c:pt idx="3916">
                  <c:v>88.070000171661377</c:v>
                </c:pt>
                <c:pt idx="3917">
                  <c:v>88.090000152587891</c:v>
                </c:pt>
                <c:pt idx="3918">
                  <c:v>88.120000123977661</c:v>
                </c:pt>
                <c:pt idx="3919">
                  <c:v>88.140000104904175</c:v>
                </c:pt>
                <c:pt idx="3920">
                  <c:v>88.160000085830688</c:v>
                </c:pt>
                <c:pt idx="3921">
                  <c:v>88.190000057220459</c:v>
                </c:pt>
                <c:pt idx="3922">
                  <c:v>88.210000038146973</c:v>
                </c:pt>
                <c:pt idx="3923">
                  <c:v>88.230000019073486</c:v>
                </c:pt>
                <c:pt idx="3924">
                  <c:v>88.260000228881836</c:v>
                </c:pt>
                <c:pt idx="3925">
                  <c:v>88.28000020980835</c:v>
                </c:pt>
                <c:pt idx="3926">
                  <c:v>88.300000190734863</c:v>
                </c:pt>
                <c:pt idx="3927">
                  <c:v>88.320000171661377</c:v>
                </c:pt>
                <c:pt idx="3928">
                  <c:v>88.350000143051147</c:v>
                </c:pt>
                <c:pt idx="3929">
                  <c:v>88.370000123977661</c:v>
                </c:pt>
                <c:pt idx="3930">
                  <c:v>88.390000104904175</c:v>
                </c:pt>
                <c:pt idx="3931">
                  <c:v>88.420000076293945</c:v>
                </c:pt>
                <c:pt idx="3932">
                  <c:v>88.440000057220459</c:v>
                </c:pt>
                <c:pt idx="3933">
                  <c:v>88.460000038146973</c:v>
                </c:pt>
                <c:pt idx="3934">
                  <c:v>88.480000019073486</c:v>
                </c:pt>
                <c:pt idx="3935">
                  <c:v>88.510000228881836</c:v>
                </c:pt>
                <c:pt idx="3936">
                  <c:v>88.53000020980835</c:v>
                </c:pt>
                <c:pt idx="3937">
                  <c:v>88.550000190734863</c:v>
                </c:pt>
                <c:pt idx="3938">
                  <c:v>88.580000162124634</c:v>
                </c:pt>
                <c:pt idx="3939">
                  <c:v>88.600000143051147</c:v>
                </c:pt>
                <c:pt idx="3940">
                  <c:v>88.620000123977661</c:v>
                </c:pt>
                <c:pt idx="3941">
                  <c:v>88.640000104904175</c:v>
                </c:pt>
                <c:pt idx="3942">
                  <c:v>88.670000076293945</c:v>
                </c:pt>
                <c:pt idx="3943">
                  <c:v>88.690000057220459</c:v>
                </c:pt>
                <c:pt idx="3944">
                  <c:v>88.710000038146973</c:v>
                </c:pt>
                <c:pt idx="3945">
                  <c:v>88.730000019073486</c:v>
                </c:pt>
                <c:pt idx="3946">
                  <c:v>88.760000228881836</c:v>
                </c:pt>
                <c:pt idx="3947">
                  <c:v>88.78000020980835</c:v>
                </c:pt>
                <c:pt idx="3948">
                  <c:v>88.800000190734863</c:v>
                </c:pt>
                <c:pt idx="3949">
                  <c:v>88.820000171661377</c:v>
                </c:pt>
                <c:pt idx="3950">
                  <c:v>88.850000143051147</c:v>
                </c:pt>
                <c:pt idx="3951">
                  <c:v>88.870000123977661</c:v>
                </c:pt>
                <c:pt idx="3952">
                  <c:v>88.890000104904175</c:v>
                </c:pt>
                <c:pt idx="3953">
                  <c:v>88.920000076293945</c:v>
                </c:pt>
                <c:pt idx="3954">
                  <c:v>88.940000057220459</c:v>
                </c:pt>
                <c:pt idx="3955">
                  <c:v>88.960000038146973</c:v>
                </c:pt>
                <c:pt idx="3956">
                  <c:v>88.980000019073486</c:v>
                </c:pt>
                <c:pt idx="3957">
                  <c:v>89.010000228881836</c:v>
                </c:pt>
                <c:pt idx="3958">
                  <c:v>89.03000020980835</c:v>
                </c:pt>
                <c:pt idx="3959">
                  <c:v>89.050000190734863</c:v>
                </c:pt>
                <c:pt idx="3960">
                  <c:v>89.080000162124634</c:v>
                </c:pt>
                <c:pt idx="3961">
                  <c:v>89.100000143051147</c:v>
                </c:pt>
                <c:pt idx="3962">
                  <c:v>89.120000123977661</c:v>
                </c:pt>
                <c:pt idx="3963">
                  <c:v>89.150000095367432</c:v>
                </c:pt>
                <c:pt idx="3964">
                  <c:v>89.170000076293945</c:v>
                </c:pt>
                <c:pt idx="3965">
                  <c:v>89.190000057220459</c:v>
                </c:pt>
                <c:pt idx="3966">
                  <c:v>89.210000038146973</c:v>
                </c:pt>
                <c:pt idx="3967">
                  <c:v>89.240000009536743</c:v>
                </c:pt>
                <c:pt idx="3968">
                  <c:v>89.260000228881836</c:v>
                </c:pt>
                <c:pt idx="3969">
                  <c:v>89.28000020980835</c:v>
                </c:pt>
                <c:pt idx="3970">
                  <c:v>89.31000018119812</c:v>
                </c:pt>
                <c:pt idx="3971">
                  <c:v>89.330000162124634</c:v>
                </c:pt>
                <c:pt idx="3972">
                  <c:v>89.350000143051147</c:v>
                </c:pt>
                <c:pt idx="3973">
                  <c:v>89.370000123977661</c:v>
                </c:pt>
                <c:pt idx="3974">
                  <c:v>89.400000095367432</c:v>
                </c:pt>
                <c:pt idx="3975">
                  <c:v>89.420000076293945</c:v>
                </c:pt>
                <c:pt idx="3976">
                  <c:v>89.440000057220459</c:v>
                </c:pt>
                <c:pt idx="3977">
                  <c:v>89.470000028610229</c:v>
                </c:pt>
                <c:pt idx="3978">
                  <c:v>89.490000009536743</c:v>
                </c:pt>
                <c:pt idx="3979">
                  <c:v>89.510000228881836</c:v>
                </c:pt>
                <c:pt idx="3980">
                  <c:v>89.540000200271606</c:v>
                </c:pt>
                <c:pt idx="3981">
                  <c:v>89.56000018119812</c:v>
                </c:pt>
                <c:pt idx="3982">
                  <c:v>89.580000162124634</c:v>
                </c:pt>
                <c:pt idx="3983">
                  <c:v>89.600000143051147</c:v>
                </c:pt>
                <c:pt idx="3984">
                  <c:v>89.630000114440918</c:v>
                </c:pt>
                <c:pt idx="3985">
                  <c:v>89.650000095367432</c:v>
                </c:pt>
                <c:pt idx="3986">
                  <c:v>89.670000076293945</c:v>
                </c:pt>
                <c:pt idx="3987">
                  <c:v>89.700000047683716</c:v>
                </c:pt>
                <c:pt idx="3988">
                  <c:v>89.720000028610229</c:v>
                </c:pt>
                <c:pt idx="3989">
                  <c:v>89.740000009536743</c:v>
                </c:pt>
                <c:pt idx="3990">
                  <c:v>89.760000228881836</c:v>
                </c:pt>
                <c:pt idx="3991">
                  <c:v>89.790000200271606</c:v>
                </c:pt>
                <c:pt idx="3992">
                  <c:v>89.81000018119812</c:v>
                </c:pt>
                <c:pt idx="3993">
                  <c:v>89.830000162124634</c:v>
                </c:pt>
                <c:pt idx="3994">
                  <c:v>89.860000133514404</c:v>
                </c:pt>
                <c:pt idx="3995">
                  <c:v>89.880000114440918</c:v>
                </c:pt>
                <c:pt idx="3996">
                  <c:v>89.900000095367432</c:v>
                </c:pt>
                <c:pt idx="3997">
                  <c:v>89.930000066757202</c:v>
                </c:pt>
                <c:pt idx="3998">
                  <c:v>89.950000047683716</c:v>
                </c:pt>
                <c:pt idx="3999">
                  <c:v>89.970000028610229</c:v>
                </c:pt>
                <c:pt idx="4000">
                  <c:v>89.990000009536743</c:v>
                </c:pt>
                <c:pt idx="4001">
                  <c:v>90.020000219345093</c:v>
                </c:pt>
                <c:pt idx="4002">
                  <c:v>90.040000200271606</c:v>
                </c:pt>
                <c:pt idx="4003">
                  <c:v>90.06000018119812</c:v>
                </c:pt>
                <c:pt idx="4004">
                  <c:v>90.090000152587891</c:v>
                </c:pt>
                <c:pt idx="4005">
                  <c:v>90.110000133514404</c:v>
                </c:pt>
                <c:pt idx="4006">
                  <c:v>90.130000114440918</c:v>
                </c:pt>
                <c:pt idx="4007">
                  <c:v>90.150000095367432</c:v>
                </c:pt>
                <c:pt idx="4008">
                  <c:v>90.180000066757202</c:v>
                </c:pt>
                <c:pt idx="4009">
                  <c:v>90.200000047683716</c:v>
                </c:pt>
                <c:pt idx="4010">
                  <c:v>90.220000028610229</c:v>
                </c:pt>
                <c:pt idx="4011">
                  <c:v>90.25</c:v>
                </c:pt>
                <c:pt idx="4012">
                  <c:v>90.270000219345093</c:v>
                </c:pt>
                <c:pt idx="4013">
                  <c:v>90.290000200271606</c:v>
                </c:pt>
                <c:pt idx="4014">
                  <c:v>90.320000171661377</c:v>
                </c:pt>
                <c:pt idx="4015">
                  <c:v>90.340000152587891</c:v>
                </c:pt>
                <c:pt idx="4016">
                  <c:v>90.360000133514404</c:v>
                </c:pt>
                <c:pt idx="4017">
                  <c:v>90.380000114440918</c:v>
                </c:pt>
                <c:pt idx="4018">
                  <c:v>90.410000085830688</c:v>
                </c:pt>
                <c:pt idx="4019">
                  <c:v>90.430000066757202</c:v>
                </c:pt>
                <c:pt idx="4020">
                  <c:v>90.450000047683716</c:v>
                </c:pt>
                <c:pt idx="4021">
                  <c:v>90.480000019073486</c:v>
                </c:pt>
                <c:pt idx="4022">
                  <c:v>90.5</c:v>
                </c:pt>
                <c:pt idx="4023">
                  <c:v>90.520000219345093</c:v>
                </c:pt>
                <c:pt idx="4024">
                  <c:v>90.540000200271606</c:v>
                </c:pt>
                <c:pt idx="4025">
                  <c:v>90.570000171661377</c:v>
                </c:pt>
                <c:pt idx="4026">
                  <c:v>90.590000152587891</c:v>
                </c:pt>
                <c:pt idx="4027">
                  <c:v>90.610000133514404</c:v>
                </c:pt>
                <c:pt idx="4028">
                  <c:v>90.630000114440918</c:v>
                </c:pt>
                <c:pt idx="4029">
                  <c:v>90.660000085830688</c:v>
                </c:pt>
                <c:pt idx="4030">
                  <c:v>90.680000066757202</c:v>
                </c:pt>
                <c:pt idx="4031">
                  <c:v>90.700000047683716</c:v>
                </c:pt>
                <c:pt idx="4032">
                  <c:v>90.730000019073486</c:v>
                </c:pt>
                <c:pt idx="4033">
                  <c:v>90.75</c:v>
                </c:pt>
                <c:pt idx="4034">
                  <c:v>90.770000219345093</c:v>
                </c:pt>
                <c:pt idx="4035">
                  <c:v>90.790000200271606</c:v>
                </c:pt>
                <c:pt idx="4036">
                  <c:v>90.820000171661377</c:v>
                </c:pt>
                <c:pt idx="4037">
                  <c:v>90.840000152587891</c:v>
                </c:pt>
                <c:pt idx="4038">
                  <c:v>90.860000133514404</c:v>
                </c:pt>
                <c:pt idx="4039">
                  <c:v>90.890000104904175</c:v>
                </c:pt>
                <c:pt idx="4040">
                  <c:v>90.910000085830688</c:v>
                </c:pt>
                <c:pt idx="4041">
                  <c:v>90.930000066757202</c:v>
                </c:pt>
              </c:numCache>
            </c:numRef>
          </c:xVal>
          <c:yVal>
            <c:numRef>
              <c:f>one!$I$2:$I$4043</c:f>
              <c:numCache>
                <c:formatCode>General</c:formatCode>
                <c:ptCount val="4042"/>
                <c:pt idx="0">
                  <c:v>296</c:v>
                </c:pt>
                <c:pt idx="1">
                  <c:v>296</c:v>
                </c:pt>
                <c:pt idx="2">
                  <c:v>294</c:v>
                </c:pt>
                <c:pt idx="3">
                  <c:v>297</c:v>
                </c:pt>
                <c:pt idx="4">
                  <c:v>296</c:v>
                </c:pt>
                <c:pt idx="5">
                  <c:v>296</c:v>
                </c:pt>
                <c:pt idx="6">
                  <c:v>296</c:v>
                </c:pt>
                <c:pt idx="7">
                  <c:v>294</c:v>
                </c:pt>
                <c:pt idx="8">
                  <c:v>297</c:v>
                </c:pt>
                <c:pt idx="9">
                  <c:v>296</c:v>
                </c:pt>
                <c:pt idx="10">
                  <c:v>293</c:v>
                </c:pt>
                <c:pt idx="11">
                  <c:v>295</c:v>
                </c:pt>
                <c:pt idx="12">
                  <c:v>296</c:v>
                </c:pt>
                <c:pt idx="13">
                  <c:v>295</c:v>
                </c:pt>
                <c:pt idx="14">
                  <c:v>294</c:v>
                </c:pt>
                <c:pt idx="15">
                  <c:v>293</c:v>
                </c:pt>
                <c:pt idx="16">
                  <c:v>296</c:v>
                </c:pt>
                <c:pt idx="17">
                  <c:v>294</c:v>
                </c:pt>
                <c:pt idx="18">
                  <c:v>293</c:v>
                </c:pt>
                <c:pt idx="19">
                  <c:v>295</c:v>
                </c:pt>
                <c:pt idx="20">
                  <c:v>295</c:v>
                </c:pt>
                <c:pt idx="21">
                  <c:v>293</c:v>
                </c:pt>
                <c:pt idx="22">
                  <c:v>294</c:v>
                </c:pt>
                <c:pt idx="23">
                  <c:v>294</c:v>
                </c:pt>
                <c:pt idx="24">
                  <c:v>296</c:v>
                </c:pt>
                <c:pt idx="25">
                  <c:v>294</c:v>
                </c:pt>
                <c:pt idx="26">
                  <c:v>293</c:v>
                </c:pt>
                <c:pt idx="27">
                  <c:v>295</c:v>
                </c:pt>
                <c:pt idx="28">
                  <c:v>295</c:v>
                </c:pt>
                <c:pt idx="29">
                  <c:v>295</c:v>
                </c:pt>
                <c:pt idx="30">
                  <c:v>294</c:v>
                </c:pt>
                <c:pt idx="31">
                  <c:v>293</c:v>
                </c:pt>
                <c:pt idx="32">
                  <c:v>295</c:v>
                </c:pt>
                <c:pt idx="33">
                  <c:v>296</c:v>
                </c:pt>
                <c:pt idx="34">
                  <c:v>292</c:v>
                </c:pt>
                <c:pt idx="35">
                  <c:v>295</c:v>
                </c:pt>
                <c:pt idx="36">
                  <c:v>296</c:v>
                </c:pt>
                <c:pt idx="37">
                  <c:v>295</c:v>
                </c:pt>
                <c:pt idx="38">
                  <c:v>295</c:v>
                </c:pt>
                <c:pt idx="39">
                  <c:v>294</c:v>
                </c:pt>
                <c:pt idx="40">
                  <c:v>297</c:v>
                </c:pt>
                <c:pt idx="41">
                  <c:v>295</c:v>
                </c:pt>
                <c:pt idx="42">
                  <c:v>292</c:v>
                </c:pt>
                <c:pt idx="43">
                  <c:v>296</c:v>
                </c:pt>
                <c:pt idx="44">
                  <c:v>296</c:v>
                </c:pt>
                <c:pt idx="45">
                  <c:v>293</c:v>
                </c:pt>
                <c:pt idx="46">
                  <c:v>294</c:v>
                </c:pt>
                <c:pt idx="47">
                  <c:v>294</c:v>
                </c:pt>
                <c:pt idx="48">
                  <c:v>295</c:v>
                </c:pt>
                <c:pt idx="49">
                  <c:v>293</c:v>
                </c:pt>
                <c:pt idx="50">
                  <c:v>290</c:v>
                </c:pt>
                <c:pt idx="51">
                  <c:v>292</c:v>
                </c:pt>
                <c:pt idx="52">
                  <c:v>292</c:v>
                </c:pt>
                <c:pt idx="53">
                  <c:v>290</c:v>
                </c:pt>
                <c:pt idx="54">
                  <c:v>291</c:v>
                </c:pt>
                <c:pt idx="55">
                  <c:v>291</c:v>
                </c:pt>
                <c:pt idx="56">
                  <c:v>290</c:v>
                </c:pt>
                <c:pt idx="57">
                  <c:v>290</c:v>
                </c:pt>
                <c:pt idx="58">
                  <c:v>290</c:v>
                </c:pt>
                <c:pt idx="59">
                  <c:v>293</c:v>
                </c:pt>
                <c:pt idx="60">
                  <c:v>293</c:v>
                </c:pt>
                <c:pt idx="61">
                  <c:v>292</c:v>
                </c:pt>
                <c:pt idx="62">
                  <c:v>292</c:v>
                </c:pt>
                <c:pt idx="63">
                  <c:v>293</c:v>
                </c:pt>
                <c:pt idx="64">
                  <c:v>295</c:v>
                </c:pt>
                <c:pt idx="65">
                  <c:v>294</c:v>
                </c:pt>
                <c:pt idx="66">
                  <c:v>291</c:v>
                </c:pt>
                <c:pt idx="67">
                  <c:v>295</c:v>
                </c:pt>
                <c:pt idx="68">
                  <c:v>295</c:v>
                </c:pt>
                <c:pt idx="69">
                  <c:v>294</c:v>
                </c:pt>
                <c:pt idx="70">
                  <c:v>294</c:v>
                </c:pt>
                <c:pt idx="71">
                  <c:v>294</c:v>
                </c:pt>
                <c:pt idx="72">
                  <c:v>296</c:v>
                </c:pt>
                <c:pt idx="73">
                  <c:v>293</c:v>
                </c:pt>
                <c:pt idx="74">
                  <c:v>292</c:v>
                </c:pt>
                <c:pt idx="75">
                  <c:v>296</c:v>
                </c:pt>
                <c:pt idx="76">
                  <c:v>295</c:v>
                </c:pt>
                <c:pt idx="77">
                  <c:v>293</c:v>
                </c:pt>
                <c:pt idx="78">
                  <c:v>295</c:v>
                </c:pt>
                <c:pt idx="79">
                  <c:v>295</c:v>
                </c:pt>
                <c:pt idx="80">
                  <c:v>296</c:v>
                </c:pt>
                <c:pt idx="81">
                  <c:v>294</c:v>
                </c:pt>
                <c:pt idx="82">
                  <c:v>293</c:v>
                </c:pt>
                <c:pt idx="83">
                  <c:v>296</c:v>
                </c:pt>
                <c:pt idx="84">
                  <c:v>295</c:v>
                </c:pt>
                <c:pt idx="85">
                  <c:v>293</c:v>
                </c:pt>
                <c:pt idx="86">
                  <c:v>295</c:v>
                </c:pt>
                <c:pt idx="87">
                  <c:v>294</c:v>
                </c:pt>
                <c:pt idx="88">
                  <c:v>295</c:v>
                </c:pt>
                <c:pt idx="89">
                  <c:v>295</c:v>
                </c:pt>
                <c:pt idx="90">
                  <c:v>293</c:v>
                </c:pt>
                <c:pt idx="91">
                  <c:v>296</c:v>
                </c:pt>
                <c:pt idx="92">
                  <c:v>295</c:v>
                </c:pt>
                <c:pt idx="93">
                  <c:v>293</c:v>
                </c:pt>
                <c:pt idx="94">
                  <c:v>294</c:v>
                </c:pt>
                <c:pt idx="95">
                  <c:v>296</c:v>
                </c:pt>
                <c:pt idx="96">
                  <c:v>295</c:v>
                </c:pt>
                <c:pt idx="97">
                  <c:v>295</c:v>
                </c:pt>
                <c:pt idx="98">
                  <c:v>293</c:v>
                </c:pt>
                <c:pt idx="99">
                  <c:v>297</c:v>
                </c:pt>
                <c:pt idx="100">
                  <c:v>296</c:v>
                </c:pt>
                <c:pt idx="101">
                  <c:v>293</c:v>
                </c:pt>
                <c:pt idx="102">
                  <c:v>296</c:v>
                </c:pt>
                <c:pt idx="103">
                  <c:v>296</c:v>
                </c:pt>
                <c:pt idx="104">
                  <c:v>296</c:v>
                </c:pt>
                <c:pt idx="105">
                  <c:v>294</c:v>
                </c:pt>
                <c:pt idx="106">
                  <c:v>294</c:v>
                </c:pt>
                <c:pt idx="107">
                  <c:v>296</c:v>
                </c:pt>
                <c:pt idx="108">
                  <c:v>295</c:v>
                </c:pt>
                <c:pt idx="109">
                  <c:v>293</c:v>
                </c:pt>
                <c:pt idx="110">
                  <c:v>296</c:v>
                </c:pt>
                <c:pt idx="111">
                  <c:v>296</c:v>
                </c:pt>
                <c:pt idx="112">
                  <c:v>294</c:v>
                </c:pt>
                <c:pt idx="113">
                  <c:v>293</c:v>
                </c:pt>
                <c:pt idx="114">
                  <c:v>292</c:v>
                </c:pt>
                <c:pt idx="115">
                  <c:v>293</c:v>
                </c:pt>
                <c:pt idx="116">
                  <c:v>291</c:v>
                </c:pt>
                <c:pt idx="117">
                  <c:v>289</c:v>
                </c:pt>
                <c:pt idx="118">
                  <c:v>290</c:v>
                </c:pt>
                <c:pt idx="119">
                  <c:v>289</c:v>
                </c:pt>
                <c:pt idx="120">
                  <c:v>290</c:v>
                </c:pt>
                <c:pt idx="121">
                  <c:v>288</c:v>
                </c:pt>
                <c:pt idx="122">
                  <c:v>286</c:v>
                </c:pt>
                <c:pt idx="123">
                  <c:v>290</c:v>
                </c:pt>
                <c:pt idx="124">
                  <c:v>288</c:v>
                </c:pt>
                <c:pt idx="125">
                  <c:v>286</c:v>
                </c:pt>
                <c:pt idx="126">
                  <c:v>289</c:v>
                </c:pt>
                <c:pt idx="127">
                  <c:v>288</c:v>
                </c:pt>
                <c:pt idx="128">
                  <c:v>287</c:v>
                </c:pt>
                <c:pt idx="129">
                  <c:v>285</c:v>
                </c:pt>
                <c:pt idx="130">
                  <c:v>286</c:v>
                </c:pt>
                <c:pt idx="131">
                  <c:v>290</c:v>
                </c:pt>
                <c:pt idx="132">
                  <c:v>286</c:v>
                </c:pt>
                <c:pt idx="133">
                  <c:v>285</c:v>
                </c:pt>
                <c:pt idx="134">
                  <c:v>288</c:v>
                </c:pt>
                <c:pt idx="135">
                  <c:v>288</c:v>
                </c:pt>
                <c:pt idx="136">
                  <c:v>286</c:v>
                </c:pt>
                <c:pt idx="137">
                  <c:v>287</c:v>
                </c:pt>
                <c:pt idx="138">
                  <c:v>286</c:v>
                </c:pt>
                <c:pt idx="139">
                  <c:v>287</c:v>
                </c:pt>
                <c:pt idx="140">
                  <c:v>287</c:v>
                </c:pt>
                <c:pt idx="141">
                  <c:v>285</c:v>
                </c:pt>
                <c:pt idx="142">
                  <c:v>289</c:v>
                </c:pt>
                <c:pt idx="143">
                  <c:v>287</c:v>
                </c:pt>
                <c:pt idx="144">
                  <c:v>286</c:v>
                </c:pt>
                <c:pt idx="145">
                  <c:v>287</c:v>
                </c:pt>
                <c:pt idx="146">
                  <c:v>286</c:v>
                </c:pt>
                <c:pt idx="147">
                  <c:v>287</c:v>
                </c:pt>
                <c:pt idx="148">
                  <c:v>287</c:v>
                </c:pt>
                <c:pt idx="149">
                  <c:v>284</c:v>
                </c:pt>
                <c:pt idx="150">
                  <c:v>287</c:v>
                </c:pt>
                <c:pt idx="151">
                  <c:v>287</c:v>
                </c:pt>
                <c:pt idx="152">
                  <c:v>286</c:v>
                </c:pt>
                <c:pt idx="153">
                  <c:v>287</c:v>
                </c:pt>
                <c:pt idx="154">
                  <c:v>285</c:v>
                </c:pt>
                <c:pt idx="155">
                  <c:v>287</c:v>
                </c:pt>
                <c:pt idx="156">
                  <c:v>286</c:v>
                </c:pt>
                <c:pt idx="157">
                  <c:v>284</c:v>
                </c:pt>
                <c:pt idx="158">
                  <c:v>286</c:v>
                </c:pt>
                <c:pt idx="159">
                  <c:v>287</c:v>
                </c:pt>
                <c:pt idx="160">
                  <c:v>285</c:v>
                </c:pt>
                <c:pt idx="161">
                  <c:v>285</c:v>
                </c:pt>
                <c:pt idx="162">
                  <c:v>286</c:v>
                </c:pt>
                <c:pt idx="163">
                  <c:v>287</c:v>
                </c:pt>
                <c:pt idx="164">
                  <c:v>286</c:v>
                </c:pt>
                <c:pt idx="165">
                  <c:v>284</c:v>
                </c:pt>
                <c:pt idx="166">
                  <c:v>287</c:v>
                </c:pt>
                <c:pt idx="167">
                  <c:v>285</c:v>
                </c:pt>
                <c:pt idx="168">
                  <c:v>284</c:v>
                </c:pt>
                <c:pt idx="169">
                  <c:v>284</c:v>
                </c:pt>
                <c:pt idx="170">
                  <c:v>286</c:v>
                </c:pt>
                <c:pt idx="171">
                  <c:v>286</c:v>
                </c:pt>
                <c:pt idx="172">
                  <c:v>285</c:v>
                </c:pt>
                <c:pt idx="173">
                  <c:v>285</c:v>
                </c:pt>
                <c:pt idx="174">
                  <c:v>286</c:v>
                </c:pt>
                <c:pt idx="175">
                  <c:v>285</c:v>
                </c:pt>
                <c:pt idx="176">
                  <c:v>284</c:v>
                </c:pt>
                <c:pt idx="177">
                  <c:v>285</c:v>
                </c:pt>
                <c:pt idx="178">
                  <c:v>284</c:v>
                </c:pt>
                <c:pt idx="179">
                  <c:v>286</c:v>
                </c:pt>
                <c:pt idx="180">
                  <c:v>286</c:v>
                </c:pt>
                <c:pt idx="181">
                  <c:v>283</c:v>
                </c:pt>
                <c:pt idx="182">
                  <c:v>286</c:v>
                </c:pt>
                <c:pt idx="183">
                  <c:v>286</c:v>
                </c:pt>
                <c:pt idx="184">
                  <c:v>284</c:v>
                </c:pt>
                <c:pt idx="185">
                  <c:v>284</c:v>
                </c:pt>
                <c:pt idx="186">
                  <c:v>284</c:v>
                </c:pt>
                <c:pt idx="187">
                  <c:v>286</c:v>
                </c:pt>
                <c:pt idx="188">
                  <c:v>284</c:v>
                </c:pt>
                <c:pt idx="189">
                  <c:v>282</c:v>
                </c:pt>
                <c:pt idx="190">
                  <c:v>286</c:v>
                </c:pt>
                <c:pt idx="191">
                  <c:v>285</c:v>
                </c:pt>
                <c:pt idx="192">
                  <c:v>283</c:v>
                </c:pt>
                <c:pt idx="193">
                  <c:v>286</c:v>
                </c:pt>
                <c:pt idx="194">
                  <c:v>286</c:v>
                </c:pt>
                <c:pt idx="195">
                  <c:v>287</c:v>
                </c:pt>
                <c:pt idx="196">
                  <c:v>286</c:v>
                </c:pt>
                <c:pt idx="197">
                  <c:v>286</c:v>
                </c:pt>
                <c:pt idx="198">
                  <c:v>290</c:v>
                </c:pt>
                <c:pt idx="199">
                  <c:v>289</c:v>
                </c:pt>
                <c:pt idx="200">
                  <c:v>288</c:v>
                </c:pt>
                <c:pt idx="201">
                  <c:v>291</c:v>
                </c:pt>
                <c:pt idx="202">
                  <c:v>292</c:v>
                </c:pt>
                <c:pt idx="203">
                  <c:v>292</c:v>
                </c:pt>
                <c:pt idx="204">
                  <c:v>294</c:v>
                </c:pt>
                <c:pt idx="205">
                  <c:v>291</c:v>
                </c:pt>
                <c:pt idx="206">
                  <c:v>294</c:v>
                </c:pt>
                <c:pt idx="207">
                  <c:v>293</c:v>
                </c:pt>
                <c:pt idx="208">
                  <c:v>293</c:v>
                </c:pt>
                <c:pt idx="209">
                  <c:v>294</c:v>
                </c:pt>
                <c:pt idx="210">
                  <c:v>295</c:v>
                </c:pt>
                <c:pt idx="211">
                  <c:v>294</c:v>
                </c:pt>
                <c:pt idx="212">
                  <c:v>294</c:v>
                </c:pt>
                <c:pt idx="213">
                  <c:v>294</c:v>
                </c:pt>
                <c:pt idx="214">
                  <c:v>296</c:v>
                </c:pt>
                <c:pt idx="215">
                  <c:v>296</c:v>
                </c:pt>
                <c:pt idx="216">
                  <c:v>293</c:v>
                </c:pt>
                <c:pt idx="217">
                  <c:v>294</c:v>
                </c:pt>
                <c:pt idx="218">
                  <c:v>295</c:v>
                </c:pt>
                <c:pt idx="219">
                  <c:v>295</c:v>
                </c:pt>
                <c:pt idx="220">
                  <c:v>293</c:v>
                </c:pt>
                <c:pt idx="221">
                  <c:v>293</c:v>
                </c:pt>
                <c:pt idx="222">
                  <c:v>296</c:v>
                </c:pt>
                <c:pt idx="223">
                  <c:v>294</c:v>
                </c:pt>
                <c:pt idx="224">
                  <c:v>293</c:v>
                </c:pt>
                <c:pt idx="225">
                  <c:v>295</c:v>
                </c:pt>
                <c:pt idx="226">
                  <c:v>296</c:v>
                </c:pt>
                <c:pt idx="227">
                  <c:v>294</c:v>
                </c:pt>
                <c:pt idx="228">
                  <c:v>294</c:v>
                </c:pt>
                <c:pt idx="229">
                  <c:v>292</c:v>
                </c:pt>
                <c:pt idx="230">
                  <c:v>296</c:v>
                </c:pt>
                <c:pt idx="231">
                  <c:v>294</c:v>
                </c:pt>
                <c:pt idx="232">
                  <c:v>293</c:v>
                </c:pt>
                <c:pt idx="233">
                  <c:v>295</c:v>
                </c:pt>
                <c:pt idx="234">
                  <c:v>294</c:v>
                </c:pt>
                <c:pt idx="235">
                  <c:v>295</c:v>
                </c:pt>
                <c:pt idx="236">
                  <c:v>294</c:v>
                </c:pt>
                <c:pt idx="237">
                  <c:v>293</c:v>
                </c:pt>
                <c:pt idx="238">
                  <c:v>295</c:v>
                </c:pt>
                <c:pt idx="239">
                  <c:v>296</c:v>
                </c:pt>
                <c:pt idx="240">
                  <c:v>292</c:v>
                </c:pt>
                <c:pt idx="241">
                  <c:v>294</c:v>
                </c:pt>
                <c:pt idx="242">
                  <c:v>294</c:v>
                </c:pt>
                <c:pt idx="243">
                  <c:v>295</c:v>
                </c:pt>
                <c:pt idx="244">
                  <c:v>294</c:v>
                </c:pt>
                <c:pt idx="245">
                  <c:v>293</c:v>
                </c:pt>
                <c:pt idx="246">
                  <c:v>296</c:v>
                </c:pt>
                <c:pt idx="247">
                  <c:v>294</c:v>
                </c:pt>
                <c:pt idx="248">
                  <c:v>291</c:v>
                </c:pt>
                <c:pt idx="249">
                  <c:v>295</c:v>
                </c:pt>
                <c:pt idx="250">
                  <c:v>295</c:v>
                </c:pt>
                <c:pt idx="251">
                  <c:v>293</c:v>
                </c:pt>
                <c:pt idx="252">
                  <c:v>294</c:v>
                </c:pt>
                <c:pt idx="253">
                  <c:v>292</c:v>
                </c:pt>
                <c:pt idx="254">
                  <c:v>296</c:v>
                </c:pt>
                <c:pt idx="255">
                  <c:v>295</c:v>
                </c:pt>
                <c:pt idx="256">
                  <c:v>292</c:v>
                </c:pt>
                <c:pt idx="257">
                  <c:v>296</c:v>
                </c:pt>
                <c:pt idx="258">
                  <c:v>294</c:v>
                </c:pt>
                <c:pt idx="259">
                  <c:v>293</c:v>
                </c:pt>
                <c:pt idx="260">
                  <c:v>295</c:v>
                </c:pt>
                <c:pt idx="261">
                  <c:v>293</c:v>
                </c:pt>
                <c:pt idx="262">
                  <c:v>294</c:v>
                </c:pt>
                <c:pt idx="263">
                  <c:v>295</c:v>
                </c:pt>
                <c:pt idx="264">
                  <c:v>292</c:v>
                </c:pt>
                <c:pt idx="265">
                  <c:v>295</c:v>
                </c:pt>
                <c:pt idx="266">
                  <c:v>296</c:v>
                </c:pt>
                <c:pt idx="267">
                  <c:v>294</c:v>
                </c:pt>
                <c:pt idx="268">
                  <c:v>293</c:v>
                </c:pt>
                <c:pt idx="269">
                  <c:v>293</c:v>
                </c:pt>
                <c:pt idx="270">
                  <c:v>296</c:v>
                </c:pt>
                <c:pt idx="271">
                  <c:v>294</c:v>
                </c:pt>
                <c:pt idx="272">
                  <c:v>292</c:v>
                </c:pt>
                <c:pt idx="273">
                  <c:v>294</c:v>
                </c:pt>
                <c:pt idx="274">
                  <c:v>296</c:v>
                </c:pt>
                <c:pt idx="275">
                  <c:v>293</c:v>
                </c:pt>
                <c:pt idx="276">
                  <c:v>294</c:v>
                </c:pt>
                <c:pt idx="277">
                  <c:v>294</c:v>
                </c:pt>
                <c:pt idx="278">
                  <c:v>295</c:v>
                </c:pt>
                <c:pt idx="279">
                  <c:v>293</c:v>
                </c:pt>
                <c:pt idx="280">
                  <c:v>292</c:v>
                </c:pt>
                <c:pt idx="281">
                  <c:v>296</c:v>
                </c:pt>
                <c:pt idx="282">
                  <c:v>294</c:v>
                </c:pt>
                <c:pt idx="283">
                  <c:v>293</c:v>
                </c:pt>
                <c:pt idx="284">
                  <c:v>294</c:v>
                </c:pt>
                <c:pt idx="285">
                  <c:v>294</c:v>
                </c:pt>
                <c:pt idx="286">
                  <c:v>295</c:v>
                </c:pt>
                <c:pt idx="287">
                  <c:v>295</c:v>
                </c:pt>
                <c:pt idx="288">
                  <c:v>292</c:v>
                </c:pt>
                <c:pt idx="289">
                  <c:v>295</c:v>
                </c:pt>
                <c:pt idx="290">
                  <c:v>295</c:v>
                </c:pt>
                <c:pt idx="291">
                  <c:v>294</c:v>
                </c:pt>
                <c:pt idx="292">
                  <c:v>294</c:v>
                </c:pt>
                <c:pt idx="293">
                  <c:v>294</c:v>
                </c:pt>
                <c:pt idx="294">
                  <c:v>295</c:v>
                </c:pt>
                <c:pt idx="295">
                  <c:v>294</c:v>
                </c:pt>
                <c:pt idx="296">
                  <c:v>292</c:v>
                </c:pt>
                <c:pt idx="297">
                  <c:v>296</c:v>
                </c:pt>
                <c:pt idx="298">
                  <c:v>296</c:v>
                </c:pt>
                <c:pt idx="299">
                  <c:v>293</c:v>
                </c:pt>
                <c:pt idx="300">
                  <c:v>294</c:v>
                </c:pt>
                <c:pt idx="301">
                  <c:v>295</c:v>
                </c:pt>
                <c:pt idx="302">
                  <c:v>295</c:v>
                </c:pt>
                <c:pt idx="303">
                  <c:v>293</c:v>
                </c:pt>
                <c:pt idx="304">
                  <c:v>293</c:v>
                </c:pt>
                <c:pt idx="305">
                  <c:v>296</c:v>
                </c:pt>
                <c:pt idx="306">
                  <c:v>296</c:v>
                </c:pt>
                <c:pt idx="307">
                  <c:v>293</c:v>
                </c:pt>
                <c:pt idx="308">
                  <c:v>296</c:v>
                </c:pt>
                <c:pt idx="309">
                  <c:v>294</c:v>
                </c:pt>
                <c:pt idx="310">
                  <c:v>294</c:v>
                </c:pt>
                <c:pt idx="311">
                  <c:v>294</c:v>
                </c:pt>
                <c:pt idx="312">
                  <c:v>293</c:v>
                </c:pt>
                <c:pt idx="313">
                  <c:v>295</c:v>
                </c:pt>
                <c:pt idx="314">
                  <c:v>294</c:v>
                </c:pt>
                <c:pt idx="315">
                  <c:v>292</c:v>
                </c:pt>
                <c:pt idx="316">
                  <c:v>294</c:v>
                </c:pt>
                <c:pt idx="317">
                  <c:v>295</c:v>
                </c:pt>
                <c:pt idx="318">
                  <c:v>295</c:v>
                </c:pt>
                <c:pt idx="319">
                  <c:v>294</c:v>
                </c:pt>
                <c:pt idx="320">
                  <c:v>292</c:v>
                </c:pt>
                <c:pt idx="321">
                  <c:v>296</c:v>
                </c:pt>
                <c:pt idx="322">
                  <c:v>295</c:v>
                </c:pt>
                <c:pt idx="323">
                  <c:v>292</c:v>
                </c:pt>
                <c:pt idx="324">
                  <c:v>293</c:v>
                </c:pt>
                <c:pt idx="325">
                  <c:v>295</c:v>
                </c:pt>
                <c:pt idx="326">
                  <c:v>295</c:v>
                </c:pt>
                <c:pt idx="327">
                  <c:v>293</c:v>
                </c:pt>
                <c:pt idx="328">
                  <c:v>294</c:v>
                </c:pt>
                <c:pt idx="329">
                  <c:v>296</c:v>
                </c:pt>
                <c:pt idx="330">
                  <c:v>294</c:v>
                </c:pt>
                <c:pt idx="331">
                  <c:v>292</c:v>
                </c:pt>
                <c:pt idx="332">
                  <c:v>296</c:v>
                </c:pt>
                <c:pt idx="333">
                  <c:v>295</c:v>
                </c:pt>
                <c:pt idx="334">
                  <c:v>295</c:v>
                </c:pt>
                <c:pt idx="335">
                  <c:v>293</c:v>
                </c:pt>
                <c:pt idx="336">
                  <c:v>293</c:v>
                </c:pt>
                <c:pt idx="337">
                  <c:v>296</c:v>
                </c:pt>
                <c:pt idx="338">
                  <c:v>293</c:v>
                </c:pt>
                <c:pt idx="339">
                  <c:v>291</c:v>
                </c:pt>
                <c:pt idx="340">
                  <c:v>291</c:v>
                </c:pt>
                <c:pt idx="341">
                  <c:v>289</c:v>
                </c:pt>
                <c:pt idx="342">
                  <c:v>289</c:v>
                </c:pt>
                <c:pt idx="343">
                  <c:v>289</c:v>
                </c:pt>
                <c:pt idx="344">
                  <c:v>286</c:v>
                </c:pt>
                <c:pt idx="345">
                  <c:v>288</c:v>
                </c:pt>
                <c:pt idx="346">
                  <c:v>286</c:v>
                </c:pt>
                <c:pt idx="347">
                  <c:v>285</c:v>
                </c:pt>
                <c:pt idx="348">
                  <c:v>288</c:v>
                </c:pt>
                <c:pt idx="349">
                  <c:v>288</c:v>
                </c:pt>
                <c:pt idx="350">
                  <c:v>286</c:v>
                </c:pt>
                <c:pt idx="351">
                  <c:v>285</c:v>
                </c:pt>
                <c:pt idx="352">
                  <c:v>285</c:v>
                </c:pt>
                <c:pt idx="353">
                  <c:v>288</c:v>
                </c:pt>
                <c:pt idx="354">
                  <c:v>286</c:v>
                </c:pt>
                <c:pt idx="355">
                  <c:v>282</c:v>
                </c:pt>
                <c:pt idx="356">
                  <c:v>286</c:v>
                </c:pt>
                <c:pt idx="357">
                  <c:v>286</c:v>
                </c:pt>
                <c:pt idx="358">
                  <c:v>284</c:v>
                </c:pt>
                <c:pt idx="359">
                  <c:v>285</c:v>
                </c:pt>
                <c:pt idx="360">
                  <c:v>284</c:v>
                </c:pt>
                <c:pt idx="361">
                  <c:v>285</c:v>
                </c:pt>
                <c:pt idx="362">
                  <c:v>284</c:v>
                </c:pt>
                <c:pt idx="363">
                  <c:v>283</c:v>
                </c:pt>
                <c:pt idx="364">
                  <c:v>285</c:v>
                </c:pt>
                <c:pt idx="365">
                  <c:v>285</c:v>
                </c:pt>
                <c:pt idx="366">
                  <c:v>282</c:v>
                </c:pt>
                <c:pt idx="367">
                  <c:v>285</c:v>
                </c:pt>
                <c:pt idx="368">
                  <c:v>283</c:v>
                </c:pt>
                <c:pt idx="369">
                  <c:v>286</c:v>
                </c:pt>
                <c:pt idx="370">
                  <c:v>285</c:v>
                </c:pt>
                <c:pt idx="371">
                  <c:v>282</c:v>
                </c:pt>
                <c:pt idx="372">
                  <c:v>285</c:v>
                </c:pt>
                <c:pt idx="373">
                  <c:v>285</c:v>
                </c:pt>
                <c:pt idx="374">
                  <c:v>284</c:v>
                </c:pt>
                <c:pt idx="375">
                  <c:v>284</c:v>
                </c:pt>
                <c:pt idx="376">
                  <c:v>284</c:v>
                </c:pt>
                <c:pt idx="377">
                  <c:v>286</c:v>
                </c:pt>
                <c:pt idx="378">
                  <c:v>285</c:v>
                </c:pt>
                <c:pt idx="379">
                  <c:v>283</c:v>
                </c:pt>
                <c:pt idx="380">
                  <c:v>287</c:v>
                </c:pt>
                <c:pt idx="381">
                  <c:v>285</c:v>
                </c:pt>
                <c:pt idx="382">
                  <c:v>284</c:v>
                </c:pt>
                <c:pt idx="383">
                  <c:v>285</c:v>
                </c:pt>
                <c:pt idx="384">
                  <c:v>286</c:v>
                </c:pt>
                <c:pt idx="385">
                  <c:v>286</c:v>
                </c:pt>
                <c:pt idx="386">
                  <c:v>285</c:v>
                </c:pt>
                <c:pt idx="387">
                  <c:v>283</c:v>
                </c:pt>
                <c:pt idx="388">
                  <c:v>287</c:v>
                </c:pt>
                <c:pt idx="389">
                  <c:v>285</c:v>
                </c:pt>
                <c:pt idx="390">
                  <c:v>285</c:v>
                </c:pt>
                <c:pt idx="391">
                  <c:v>285</c:v>
                </c:pt>
                <c:pt idx="392">
                  <c:v>285</c:v>
                </c:pt>
                <c:pt idx="393">
                  <c:v>286</c:v>
                </c:pt>
                <c:pt idx="394">
                  <c:v>286</c:v>
                </c:pt>
                <c:pt idx="395">
                  <c:v>284</c:v>
                </c:pt>
                <c:pt idx="396">
                  <c:v>286</c:v>
                </c:pt>
                <c:pt idx="397">
                  <c:v>286</c:v>
                </c:pt>
                <c:pt idx="398">
                  <c:v>285</c:v>
                </c:pt>
                <c:pt idx="399">
                  <c:v>286</c:v>
                </c:pt>
                <c:pt idx="400">
                  <c:v>286</c:v>
                </c:pt>
                <c:pt idx="401">
                  <c:v>287</c:v>
                </c:pt>
                <c:pt idx="402">
                  <c:v>286</c:v>
                </c:pt>
                <c:pt idx="403">
                  <c:v>283</c:v>
                </c:pt>
                <c:pt idx="404">
                  <c:v>287</c:v>
                </c:pt>
                <c:pt idx="405">
                  <c:v>287</c:v>
                </c:pt>
                <c:pt idx="406">
                  <c:v>284</c:v>
                </c:pt>
                <c:pt idx="407">
                  <c:v>286</c:v>
                </c:pt>
                <c:pt idx="408">
                  <c:v>286</c:v>
                </c:pt>
                <c:pt idx="409">
                  <c:v>287</c:v>
                </c:pt>
                <c:pt idx="410">
                  <c:v>286</c:v>
                </c:pt>
                <c:pt idx="411">
                  <c:v>284</c:v>
                </c:pt>
                <c:pt idx="412">
                  <c:v>288</c:v>
                </c:pt>
                <c:pt idx="413">
                  <c:v>287</c:v>
                </c:pt>
                <c:pt idx="414">
                  <c:v>285</c:v>
                </c:pt>
                <c:pt idx="415">
                  <c:v>287</c:v>
                </c:pt>
                <c:pt idx="416">
                  <c:v>287</c:v>
                </c:pt>
                <c:pt idx="417">
                  <c:v>286</c:v>
                </c:pt>
                <c:pt idx="418">
                  <c:v>287</c:v>
                </c:pt>
                <c:pt idx="419">
                  <c:v>284</c:v>
                </c:pt>
                <c:pt idx="420">
                  <c:v>287</c:v>
                </c:pt>
                <c:pt idx="421">
                  <c:v>288</c:v>
                </c:pt>
                <c:pt idx="422">
                  <c:v>285</c:v>
                </c:pt>
                <c:pt idx="423">
                  <c:v>286</c:v>
                </c:pt>
                <c:pt idx="424">
                  <c:v>287</c:v>
                </c:pt>
                <c:pt idx="425">
                  <c:v>287</c:v>
                </c:pt>
                <c:pt idx="426">
                  <c:v>286</c:v>
                </c:pt>
                <c:pt idx="427">
                  <c:v>285</c:v>
                </c:pt>
                <c:pt idx="428">
                  <c:v>288</c:v>
                </c:pt>
                <c:pt idx="429">
                  <c:v>287</c:v>
                </c:pt>
                <c:pt idx="430">
                  <c:v>286</c:v>
                </c:pt>
                <c:pt idx="431">
                  <c:v>287</c:v>
                </c:pt>
                <c:pt idx="432">
                  <c:v>288</c:v>
                </c:pt>
                <c:pt idx="433">
                  <c:v>286</c:v>
                </c:pt>
                <c:pt idx="434">
                  <c:v>286</c:v>
                </c:pt>
                <c:pt idx="435">
                  <c:v>285</c:v>
                </c:pt>
                <c:pt idx="436">
                  <c:v>288</c:v>
                </c:pt>
                <c:pt idx="437">
                  <c:v>286</c:v>
                </c:pt>
                <c:pt idx="438">
                  <c:v>285</c:v>
                </c:pt>
                <c:pt idx="439">
                  <c:v>286</c:v>
                </c:pt>
                <c:pt idx="440">
                  <c:v>287</c:v>
                </c:pt>
                <c:pt idx="441">
                  <c:v>286</c:v>
                </c:pt>
                <c:pt idx="442">
                  <c:v>286</c:v>
                </c:pt>
                <c:pt idx="443">
                  <c:v>285</c:v>
                </c:pt>
                <c:pt idx="444">
                  <c:v>287</c:v>
                </c:pt>
                <c:pt idx="445">
                  <c:v>287</c:v>
                </c:pt>
                <c:pt idx="446">
                  <c:v>285</c:v>
                </c:pt>
                <c:pt idx="447">
                  <c:v>287</c:v>
                </c:pt>
                <c:pt idx="448">
                  <c:v>287</c:v>
                </c:pt>
                <c:pt idx="449">
                  <c:v>287</c:v>
                </c:pt>
                <c:pt idx="450">
                  <c:v>286</c:v>
                </c:pt>
                <c:pt idx="451">
                  <c:v>285</c:v>
                </c:pt>
                <c:pt idx="452">
                  <c:v>288</c:v>
                </c:pt>
                <c:pt idx="453">
                  <c:v>287</c:v>
                </c:pt>
                <c:pt idx="454">
                  <c:v>285</c:v>
                </c:pt>
                <c:pt idx="455">
                  <c:v>287</c:v>
                </c:pt>
                <c:pt idx="456">
                  <c:v>288</c:v>
                </c:pt>
                <c:pt idx="457">
                  <c:v>286</c:v>
                </c:pt>
                <c:pt idx="458">
                  <c:v>287</c:v>
                </c:pt>
                <c:pt idx="459">
                  <c:v>285</c:v>
                </c:pt>
                <c:pt idx="460">
                  <c:v>288</c:v>
                </c:pt>
                <c:pt idx="461">
                  <c:v>286</c:v>
                </c:pt>
                <c:pt idx="462">
                  <c:v>285</c:v>
                </c:pt>
                <c:pt idx="463">
                  <c:v>289</c:v>
                </c:pt>
                <c:pt idx="464">
                  <c:v>288</c:v>
                </c:pt>
                <c:pt idx="465">
                  <c:v>287</c:v>
                </c:pt>
                <c:pt idx="466">
                  <c:v>287</c:v>
                </c:pt>
                <c:pt idx="467">
                  <c:v>286</c:v>
                </c:pt>
                <c:pt idx="468">
                  <c:v>288</c:v>
                </c:pt>
                <c:pt idx="469">
                  <c:v>287</c:v>
                </c:pt>
                <c:pt idx="470">
                  <c:v>284</c:v>
                </c:pt>
                <c:pt idx="471">
                  <c:v>287</c:v>
                </c:pt>
                <c:pt idx="472">
                  <c:v>288</c:v>
                </c:pt>
                <c:pt idx="473">
                  <c:v>286</c:v>
                </c:pt>
                <c:pt idx="474">
                  <c:v>287</c:v>
                </c:pt>
                <c:pt idx="475">
                  <c:v>286</c:v>
                </c:pt>
                <c:pt idx="476">
                  <c:v>289</c:v>
                </c:pt>
                <c:pt idx="477">
                  <c:v>288</c:v>
                </c:pt>
                <c:pt idx="478">
                  <c:v>285</c:v>
                </c:pt>
                <c:pt idx="479">
                  <c:v>289</c:v>
                </c:pt>
                <c:pt idx="480">
                  <c:v>289</c:v>
                </c:pt>
                <c:pt idx="481">
                  <c:v>286</c:v>
                </c:pt>
                <c:pt idx="482">
                  <c:v>287</c:v>
                </c:pt>
                <c:pt idx="483">
                  <c:v>288</c:v>
                </c:pt>
                <c:pt idx="484">
                  <c:v>288</c:v>
                </c:pt>
                <c:pt idx="485">
                  <c:v>287</c:v>
                </c:pt>
                <c:pt idx="486">
                  <c:v>285</c:v>
                </c:pt>
                <c:pt idx="487">
                  <c:v>289</c:v>
                </c:pt>
                <c:pt idx="488">
                  <c:v>289</c:v>
                </c:pt>
                <c:pt idx="489">
                  <c:v>286</c:v>
                </c:pt>
                <c:pt idx="490">
                  <c:v>287</c:v>
                </c:pt>
                <c:pt idx="491">
                  <c:v>287</c:v>
                </c:pt>
                <c:pt idx="492">
                  <c:v>288</c:v>
                </c:pt>
                <c:pt idx="493">
                  <c:v>287</c:v>
                </c:pt>
                <c:pt idx="494">
                  <c:v>286</c:v>
                </c:pt>
                <c:pt idx="495">
                  <c:v>288</c:v>
                </c:pt>
                <c:pt idx="496">
                  <c:v>288</c:v>
                </c:pt>
                <c:pt idx="497">
                  <c:v>287</c:v>
                </c:pt>
                <c:pt idx="498">
                  <c:v>287</c:v>
                </c:pt>
                <c:pt idx="499">
                  <c:v>287</c:v>
                </c:pt>
                <c:pt idx="500">
                  <c:v>289</c:v>
                </c:pt>
                <c:pt idx="501">
                  <c:v>286</c:v>
                </c:pt>
                <c:pt idx="502">
                  <c:v>285</c:v>
                </c:pt>
                <c:pt idx="503">
                  <c:v>288</c:v>
                </c:pt>
                <c:pt idx="504">
                  <c:v>289</c:v>
                </c:pt>
                <c:pt idx="505">
                  <c:v>287</c:v>
                </c:pt>
                <c:pt idx="506">
                  <c:v>287</c:v>
                </c:pt>
                <c:pt idx="507">
                  <c:v>288</c:v>
                </c:pt>
                <c:pt idx="508">
                  <c:v>288</c:v>
                </c:pt>
                <c:pt idx="509">
                  <c:v>287</c:v>
                </c:pt>
                <c:pt idx="510">
                  <c:v>286</c:v>
                </c:pt>
                <c:pt idx="511">
                  <c:v>289</c:v>
                </c:pt>
                <c:pt idx="512">
                  <c:v>288</c:v>
                </c:pt>
                <c:pt idx="513">
                  <c:v>286</c:v>
                </c:pt>
                <c:pt idx="514">
                  <c:v>289</c:v>
                </c:pt>
                <c:pt idx="515">
                  <c:v>289</c:v>
                </c:pt>
                <c:pt idx="516">
                  <c:v>289</c:v>
                </c:pt>
                <c:pt idx="517">
                  <c:v>288</c:v>
                </c:pt>
                <c:pt idx="518">
                  <c:v>286</c:v>
                </c:pt>
                <c:pt idx="519">
                  <c:v>289</c:v>
                </c:pt>
                <c:pt idx="520">
                  <c:v>289</c:v>
                </c:pt>
                <c:pt idx="521">
                  <c:v>287</c:v>
                </c:pt>
                <c:pt idx="522">
                  <c:v>289</c:v>
                </c:pt>
                <c:pt idx="523">
                  <c:v>290</c:v>
                </c:pt>
                <c:pt idx="524">
                  <c:v>292</c:v>
                </c:pt>
                <c:pt idx="525">
                  <c:v>293</c:v>
                </c:pt>
                <c:pt idx="526">
                  <c:v>290</c:v>
                </c:pt>
                <c:pt idx="527">
                  <c:v>293</c:v>
                </c:pt>
                <c:pt idx="528">
                  <c:v>294</c:v>
                </c:pt>
                <c:pt idx="529">
                  <c:v>292</c:v>
                </c:pt>
                <c:pt idx="530">
                  <c:v>293</c:v>
                </c:pt>
                <c:pt idx="531">
                  <c:v>294</c:v>
                </c:pt>
                <c:pt idx="532">
                  <c:v>294</c:v>
                </c:pt>
                <c:pt idx="533">
                  <c:v>293</c:v>
                </c:pt>
                <c:pt idx="534">
                  <c:v>291</c:v>
                </c:pt>
                <c:pt idx="535">
                  <c:v>295</c:v>
                </c:pt>
                <c:pt idx="536">
                  <c:v>295</c:v>
                </c:pt>
                <c:pt idx="537">
                  <c:v>291</c:v>
                </c:pt>
                <c:pt idx="538">
                  <c:v>293</c:v>
                </c:pt>
                <c:pt idx="539">
                  <c:v>294</c:v>
                </c:pt>
                <c:pt idx="540">
                  <c:v>293</c:v>
                </c:pt>
                <c:pt idx="541">
                  <c:v>292</c:v>
                </c:pt>
                <c:pt idx="542">
                  <c:v>291</c:v>
                </c:pt>
                <c:pt idx="543">
                  <c:v>294</c:v>
                </c:pt>
                <c:pt idx="544">
                  <c:v>293</c:v>
                </c:pt>
                <c:pt idx="545">
                  <c:v>293</c:v>
                </c:pt>
                <c:pt idx="546">
                  <c:v>293</c:v>
                </c:pt>
                <c:pt idx="547">
                  <c:v>293</c:v>
                </c:pt>
                <c:pt idx="548">
                  <c:v>294</c:v>
                </c:pt>
                <c:pt idx="549">
                  <c:v>293</c:v>
                </c:pt>
                <c:pt idx="550">
                  <c:v>291</c:v>
                </c:pt>
                <c:pt idx="551">
                  <c:v>294</c:v>
                </c:pt>
                <c:pt idx="552">
                  <c:v>294</c:v>
                </c:pt>
                <c:pt idx="553">
                  <c:v>292</c:v>
                </c:pt>
                <c:pt idx="554">
                  <c:v>292</c:v>
                </c:pt>
                <c:pt idx="555">
                  <c:v>294</c:v>
                </c:pt>
                <c:pt idx="556">
                  <c:v>295</c:v>
                </c:pt>
                <c:pt idx="557">
                  <c:v>292</c:v>
                </c:pt>
                <c:pt idx="558">
                  <c:v>292</c:v>
                </c:pt>
                <c:pt idx="559">
                  <c:v>294</c:v>
                </c:pt>
                <c:pt idx="560">
                  <c:v>294</c:v>
                </c:pt>
                <c:pt idx="561">
                  <c:v>291</c:v>
                </c:pt>
                <c:pt idx="562">
                  <c:v>293</c:v>
                </c:pt>
                <c:pt idx="563">
                  <c:v>293</c:v>
                </c:pt>
                <c:pt idx="564">
                  <c:v>293</c:v>
                </c:pt>
                <c:pt idx="565">
                  <c:v>293</c:v>
                </c:pt>
                <c:pt idx="566">
                  <c:v>292</c:v>
                </c:pt>
                <c:pt idx="567">
                  <c:v>295</c:v>
                </c:pt>
                <c:pt idx="568">
                  <c:v>293</c:v>
                </c:pt>
                <c:pt idx="569">
                  <c:v>291</c:v>
                </c:pt>
                <c:pt idx="570">
                  <c:v>294</c:v>
                </c:pt>
                <c:pt idx="571">
                  <c:v>294</c:v>
                </c:pt>
                <c:pt idx="572">
                  <c:v>292</c:v>
                </c:pt>
                <c:pt idx="573">
                  <c:v>294</c:v>
                </c:pt>
                <c:pt idx="574">
                  <c:v>291</c:v>
                </c:pt>
                <c:pt idx="575">
                  <c:v>294</c:v>
                </c:pt>
                <c:pt idx="576">
                  <c:v>294</c:v>
                </c:pt>
                <c:pt idx="577">
                  <c:v>292</c:v>
                </c:pt>
                <c:pt idx="578">
                  <c:v>294</c:v>
                </c:pt>
                <c:pt idx="579">
                  <c:v>294</c:v>
                </c:pt>
                <c:pt idx="580">
                  <c:v>294</c:v>
                </c:pt>
                <c:pt idx="581">
                  <c:v>293</c:v>
                </c:pt>
                <c:pt idx="582">
                  <c:v>292</c:v>
                </c:pt>
                <c:pt idx="583">
                  <c:v>295</c:v>
                </c:pt>
                <c:pt idx="584">
                  <c:v>294</c:v>
                </c:pt>
                <c:pt idx="585">
                  <c:v>291</c:v>
                </c:pt>
                <c:pt idx="586">
                  <c:v>295</c:v>
                </c:pt>
                <c:pt idx="587">
                  <c:v>296</c:v>
                </c:pt>
                <c:pt idx="588">
                  <c:v>293</c:v>
                </c:pt>
                <c:pt idx="589">
                  <c:v>293</c:v>
                </c:pt>
                <c:pt idx="590">
                  <c:v>294</c:v>
                </c:pt>
                <c:pt idx="591">
                  <c:v>296</c:v>
                </c:pt>
                <c:pt idx="592">
                  <c:v>293</c:v>
                </c:pt>
                <c:pt idx="593">
                  <c:v>292</c:v>
                </c:pt>
                <c:pt idx="594">
                  <c:v>294</c:v>
                </c:pt>
                <c:pt idx="595">
                  <c:v>294</c:v>
                </c:pt>
                <c:pt idx="596">
                  <c:v>294</c:v>
                </c:pt>
                <c:pt idx="597">
                  <c:v>294</c:v>
                </c:pt>
                <c:pt idx="598">
                  <c:v>293</c:v>
                </c:pt>
                <c:pt idx="599">
                  <c:v>295</c:v>
                </c:pt>
                <c:pt idx="600">
                  <c:v>293</c:v>
                </c:pt>
                <c:pt idx="601">
                  <c:v>293</c:v>
                </c:pt>
                <c:pt idx="602">
                  <c:v>294</c:v>
                </c:pt>
                <c:pt idx="603">
                  <c:v>294</c:v>
                </c:pt>
                <c:pt idx="604">
                  <c:v>293</c:v>
                </c:pt>
                <c:pt idx="605">
                  <c:v>292</c:v>
                </c:pt>
                <c:pt idx="606">
                  <c:v>292</c:v>
                </c:pt>
                <c:pt idx="607">
                  <c:v>296</c:v>
                </c:pt>
                <c:pt idx="608">
                  <c:v>294</c:v>
                </c:pt>
                <c:pt idx="609">
                  <c:v>291</c:v>
                </c:pt>
                <c:pt idx="610">
                  <c:v>295</c:v>
                </c:pt>
                <c:pt idx="611">
                  <c:v>295</c:v>
                </c:pt>
                <c:pt idx="612">
                  <c:v>293</c:v>
                </c:pt>
                <c:pt idx="613">
                  <c:v>294</c:v>
                </c:pt>
                <c:pt idx="614">
                  <c:v>294</c:v>
                </c:pt>
                <c:pt idx="615">
                  <c:v>295</c:v>
                </c:pt>
                <c:pt idx="616">
                  <c:v>292</c:v>
                </c:pt>
                <c:pt idx="617">
                  <c:v>293</c:v>
                </c:pt>
                <c:pt idx="618">
                  <c:v>295</c:v>
                </c:pt>
                <c:pt idx="619">
                  <c:v>295</c:v>
                </c:pt>
                <c:pt idx="620">
                  <c:v>294</c:v>
                </c:pt>
                <c:pt idx="621">
                  <c:v>294</c:v>
                </c:pt>
                <c:pt idx="622">
                  <c:v>292</c:v>
                </c:pt>
                <c:pt idx="623">
                  <c:v>292</c:v>
                </c:pt>
                <c:pt idx="624">
                  <c:v>291</c:v>
                </c:pt>
                <c:pt idx="625">
                  <c:v>287</c:v>
                </c:pt>
                <c:pt idx="626">
                  <c:v>289</c:v>
                </c:pt>
                <c:pt idx="627">
                  <c:v>290</c:v>
                </c:pt>
                <c:pt idx="628">
                  <c:v>287</c:v>
                </c:pt>
                <c:pt idx="629">
                  <c:v>288</c:v>
                </c:pt>
                <c:pt idx="630">
                  <c:v>288</c:v>
                </c:pt>
                <c:pt idx="631">
                  <c:v>288</c:v>
                </c:pt>
                <c:pt idx="632">
                  <c:v>286</c:v>
                </c:pt>
                <c:pt idx="633">
                  <c:v>284</c:v>
                </c:pt>
                <c:pt idx="634">
                  <c:v>288</c:v>
                </c:pt>
                <c:pt idx="635">
                  <c:v>287</c:v>
                </c:pt>
                <c:pt idx="636">
                  <c:v>284</c:v>
                </c:pt>
                <c:pt idx="637">
                  <c:v>286</c:v>
                </c:pt>
                <c:pt idx="638">
                  <c:v>288</c:v>
                </c:pt>
                <c:pt idx="639">
                  <c:v>287</c:v>
                </c:pt>
                <c:pt idx="640">
                  <c:v>286</c:v>
                </c:pt>
                <c:pt idx="641">
                  <c:v>284</c:v>
                </c:pt>
                <c:pt idx="642">
                  <c:v>287</c:v>
                </c:pt>
                <c:pt idx="643">
                  <c:v>286</c:v>
                </c:pt>
                <c:pt idx="644">
                  <c:v>285</c:v>
                </c:pt>
                <c:pt idx="645">
                  <c:v>288</c:v>
                </c:pt>
                <c:pt idx="646">
                  <c:v>287</c:v>
                </c:pt>
                <c:pt idx="647">
                  <c:v>286</c:v>
                </c:pt>
                <c:pt idx="648">
                  <c:v>286</c:v>
                </c:pt>
                <c:pt idx="649">
                  <c:v>284</c:v>
                </c:pt>
                <c:pt idx="650">
                  <c:v>287</c:v>
                </c:pt>
                <c:pt idx="651">
                  <c:v>287</c:v>
                </c:pt>
                <c:pt idx="652">
                  <c:v>286</c:v>
                </c:pt>
                <c:pt idx="653">
                  <c:v>285</c:v>
                </c:pt>
                <c:pt idx="654">
                  <c:v>287</c:v>
                </c:pt>
                <c:pt idx="655">
                  <c:v>287</c:v>
                </c:pt>
                <c:pt idx="656">
                  <c:v>284</c:v>
                </c:pt>
                <c:pt idx="657">
                  <c:v>284</c:v>
                </c:pt>
                <c:pt idx="658">
                  <c:v>288</c:v>
                </c:pt>
                <c:pt idx="659">
                  <c:v>287</c:v>
                </c:pt>
                <c:pt idx="660">
                  <c:v>284</c:v>
                </c:pt>
                <c:pt idx="661">
                  <c:v>287</c:v>
                </c:pt>
                <c:pt idx="662">
                  <c:v>287</c:v>
                </c:pt>
                <c:pt idx="663">
                  <c:v>286</c:v>
                </c:pt>
                <c:pt idx="664">
                  <c:v>285</c:v>
                </c:pt>
                <c:pt idx="665">
                  <c:v>285</c:v>
                </c:pt>
                <c:pt idx="666">
                  <c:v>287</c:v>
                </c:pt>
                <c:pt idx="667">
                  <c:v>286</c:v>
                </c:pt>
                <c:pt idx="668">
                  <c:v>285</c:v>
                </c:pt>
                <c:pt idx="669">
                  <c:v>287</c:v>
                </c:pt>
                <c:pt idx="670">
                  <c:v>287</c:v>
                </c:pt>
                <c:pt idx="671">
                  <c:v>287</c:v>
                </c:pt>
                <c:pt idx="672">
                  <c:v>287</c:v>
                </c:pt>
                <c:pt idx="673">
                  <c:v>285</c:v>
                </c:pt>
                <c:pt idx="674">
                  <c:v>288</c:v>
                </c:pt>
                <c:pt idx="675">
                  <c:v>287</c:v>
                </c:pt>
                <c:pt idx="676">
                  <c:v>285</c:v>
                </c:pt>
                <c:pt idx="677">
                  <c:v>287</c:v>
                </c:pt>
                <c:pt idx="678">
                  <c:v>287</c:v>
                </c:pt>
                <c:pt idx="679">
                  <c:v>287</c:v>
                </c:pt>
                <c:pt idx="680">
                  <c:v>287</c:v>
                </c:pt>
                <c:pt idx="681">
                  <c:v>285</c:v>
                </c:pt>
                <c:pt idx="682">
                  <c:v>289</c:v>
                </c:pt>
                <c:pt idx="683">
                  <c:v>287</c:v>
                </c:pt>
                <c:pt idx="684">
                  <c:v>284</c:v>
                </c:pt>
                <c:pt idx="685">
                  <c:v>288</c:v>
                </c:pt>
                <c:pt idx="686">
                  <c:v>288</c:v>
                </c:pt>
                <c:pt idx="687">
                  <c:v>286</c:v>
                </c:pt>
                <c:pt idx="688">
                  <c:v>286</c:v>
                </c:pt>
                <c:pt idx="689">
                  <c:v>286</c:v>
                </c:pt>
                <c:pt idx="690">
                  <c:v>287</c:v>
                </c:pt>
                <c:pt idx="691">
                  <c:v>287</c:v>
                </c:pt>
                <c:pt idx="692">
                  <c:v>285</c:v>
                </c:pt>
                <c:pt idx="693">
                  <c:v>288</c:v>
                </c:pt>
                <c:pt idx="694">
                  <c:v>287</c:v>
                </c:pt>
                <c:pt idx="695">
                  <c:v>286</c:v>
                </c:pt>
                <c:pt idx="696">
                  <c:v>286</c:v>
                </c:pt>
                <c:pt idx="697">
                  <c:v>286</c:v>
                </c:pt>
                <c:pt idx="698">
                  <c:v>286</c:v>
                </c:pt>
                <c:pt idx="699">
                  <c:v>287</c:v>
                </c:pt>
                <c:pt idx="700">
                  <c:v>285</c:v>
                </c:pt>
                <c:pt idx="701">
                  <c:v>287</c:v>
                </c:pt>
                <c:pt idx="702">
                  <c:v>287</c:v>
                </c:pt>
                <c:pt idx="703">
                  <c:v>285</c:v>
                </c:pt>
                <c:pt idx="704">
                  <c:v>285</c:v>
                </c:pt>
                <c:pt idx="705">
                  <c:v>285</c:v>
                </c:pt>
                <c:pt idx="706">
                  <c:v>288</c:v>
                </c:pt>
                <c:pt idx="707">
                  <c:v>286</c:v>
                </c:pt>
                <c:pt idx="708">
                  <c:v>283</c:v>
                </c:pt>
                <c:pt idx="709">
                  <c:v>287</c:v>
                </c:pt>
                <c:pt idx="710">
                  <c:v>287</c:v>
                </c:pt>
                <c:pt idx="711">
                  <c:v>286</c:v>
                </c:pt>
                <c:pt idx="712">
                  <c:v>285</c:v>
                </c:pt>
                <c:pt idx="713">
                  <c:v>286</c:v>
                </c:pt>
                <c:pt idx="714">
                  <c:v>287</c:v>
                </c:pt>
                <c:pt idx="715">
                  <c:v>285</c:v>
                </c:pt>
                <c:pt idx="716">
                  <c:v>284</c:v>
                </c:pt>
                <c:pt idx="717">
                  <c:v>288</c:v>
                </c:pt>
                <c:pt idx="718">
                  <c:v>286</c:v>
                </c:pt>
                <c:pt idx="719">
                  <c:v>285</c:v>
                </c:pt>
                <c:pt idx="720">
                  <c:v>286</c:v>
                </c:pt>
                <c:pt idx="721">
                  <c:v>286</c:v>
                </c:pt>
                <c:pt idx="722">
                  <c:v>287</c:v>
                </c:pt>
                <c:pt idx="723">
                  <c:v>287</c:v>
                </c:pt>
                <c:pt idx="724">
                  <c:v>284</c:v>
                </c:pt>
                <c:pt idx="725">
                  <c:v>286</c:v>
                </c:pt>
                <c:pt idx="726">
                  <c:v>287</c:v>
                </c:pt>
                <c:pt idx="727">
                  <c:v>285</c:v>
                </c:pt>
                <c:pt idx="728">
                  <c:v>286</c:v>
                </c:pt>
                <c:pt idx="729">
                  <c:v>285</c:v>
                </c:pt>
                <c:pt idx="730">
                  <c:v>287</c:v>
                </c:pt>
                <c:pt idx="731">
                  <c:v>287</c:v>
                </c:pt>
                <c:pt idx="732">
                  <c:v>284</c:v>
                </c:pt>
                <c:pt idx="733">
                  <c:v>288</c:v>
                </c:pt>
                <c:pt idx="734">
                  <c:v>287</c:v>
                </c:pt>
                <c:pt idx="735">
                  <c:v>284</c:v>
                </c:pt>
                <c:pt idx="736">
                  <c:v>286</c:v>
                </c:pt>
                <c:pt idx="737">
                  <c:v>287</c:v>
                </c:pt>
                <c:pt idx="738">
                  <c:v>286</c:v>
                </c:pt>
                <c:pt idx="739">
                  <c:v>285</c:v>
                </c:pt>
                <c:pt idx="740">
                  <c:v>284</c:v>
                </c:pt>
                <c:pt idx="741">
                  <c:v>287</c:v>
                </c:pt>
                <c:pt idx="742">
                  <c:v>287</c:v>
                </c:pt>
                <c:pt idx="743">
                  <c:v>285</c:v>
                </c:pt>
                <c:pt idx="744">
                  <c:v>287</c:v>
                </c:pt>
                <c:pt idx="745">
                  <c:v>286</c:v>
                </c:pt>
                <c:pt idx="746">
                  <c:v>287</c:v>
                </c:pt>
                <c:pt idx="747">
                  <c:v>286</c:v>
                </c:pt>
                <c:pt idx="748">
                  <c:v>284</c:v>
                </c:pt>
                <c:pt idx="749">
                  <c:v>286</c:v>
                </c:pt>
                <c:pt idx="750">
                  <c:v>287</c:v>
                </c:pt>
                <c:pt idx="751">
                  <c:v>284</c:v>
                </c:pt>
                <c:pt idx="752">
                  <c:v>286</c:v>
                </c:pt>
                <c:pt idx="753">
                  <c:v>287</c:v>
                </c:pt>
                <c:pt idx="754">
                  <c:v>287</c:v>
                </c:pt>
                <c:pt idx="755">
                  <c:v>285</c:v>
                </c:pt>
                <c:pt idx="756">
                  <c:v>284</c:v>
                </c:pt>
                <c:pt idx="757">
                  <c:v>288</c:v>
                </c:pt>
                <c:pt idx="758">
                  <c:v>286</c:v>
                </c:pt>
                <c:pt idx="759">
                  <c:v>284</c:v>
                </c:pt>
                <c:pt idx="760">
                  <c:v>285</c:v>
                </c:pt>
                <c:pt idx="761">
                  <c:v>286</c:v>
                </c:pt>
                <c:pt idx="762">
                  <c:v>287</c:v>
                </c:pt>
                <c:pt idx="763">
                  <c:v>286</c:v>
                </c:pt>
                <c:pt idx="764">
                  <c:v>285</c:v>
                </c:pt>
                <c:pt idx="765">
                  <c:v>287</c:v>
                </c:pt>
                <c:pt idx="766">
                  <c:v>286</c:v>
                </c:pt>
                <c:pt idx="767">
                  <c:v>284</c:v>
                </c:pt>
                <c:pt idx="768">
                  <c:v>287</c:v>
                </c:pt>
                <c:pt idx="769">
                  <c:v>286</c:v>
                </c:pt>
                <c:pt idx="770">
                  <c:v>287</c:v>
                </c:pt>
                <c:pt idx="771">
                  <c:v>285</c:v>
                </c:pt>
                <c:pt idx="772">
                  <c:v>284</c:v>
                </c:pt>
                <c:pt idx="773">
                  <c:v>287</c:v>
                </c:pt>
                <c:pt idx="774">
                  <c:v>287</c:v>
                </c:pt>
                <c:pt idx="775">
                  <c:v>285</c:v>
                </c:pt>
                <c:pt idx="776">
                  <c:v>286</c:v>
                </c:pt>
                <c:pt idx="777">
                  <c:v>287</c:v>
                </c:pt>
                <c:pt idx="778">
                  <c:v>287</c:v>
                </c:pt>
                <c:pt idx="779">
                  <c:v>286</c:v>
                </c:pt>
                <c:pt idx="780">
                  <c:v>283</c:v>
                </c:pt>
                <c:pt idx="781">
                  <c:v>287</c:v>
                </c:pt>
                <c:pt idx="782">
                  <c:v>286</c:v>
                </c:pt>
                <c:pt idx="783">
                  <c:v>285</c:v>
                </c:pt>
                <c:pt idx="784">
                  <c:v>290</c:v>
                </c:pt>
                <c:pt idx="785">
                  <c:v>291</c:v>
                </c:pt>
                <c:pt idx="786">
                  <c:v>289</c:v>
                </c:pt>
                <c:pt idx="787">
                  <c:v>291</c:v>
                </c:pt>
                <c:pt idx="788">
                  <c:v>291</c:v>
                </c:pt>
                <c:pt idx="789">
                  <c:v>294</c:v>
                </c:pt>
                <c:pt idx="790">
                  <c:v>293</c:v>
                </c:pt>
                <c:pt idx="791">
                  <c:v>291</c:v>
                </c:pt>
                <c:pt idx="792">
                  <c:v>294</c:v>
                </c:pt>
                <c:pt idx="793">
                  <c:v>294</c:v>
                </c:pt>
                <c:pt idx="794">
                  <c:v>293</c:v>
                </c:pt>
                <c:pt idx="795">
                  <c:v>293</c:v>
                </c:pt>
                <c:pt idx="796">
                  <c:v>291</c:v>
                </c:pt>
                <c:pt idx="797">
                  <c:v>293</c:v>
                </c:pt>
                <c:pt idx="798">
                  <c:v>293</c:v>
                </c:pt>
                <c:pt idx="799">
                  <c:v>291</c:v>
                </c:pt>
                <c:pt idx="800">
                  <c:v>293</c:v>
                </c:pt>
                <c:pt idx="801">
                  <c:v>293</c:v>
                </c:pt>
                <c:pt idx="802">
                  <c:v>292</c:v>
                </c:pt>
                <c:pt idx="803">
                  <c:v>293</c:v>
                </c:pt>
                <c:pt idx="804">
                  <c:v>291</c:v>
                </c:pt>
                <c:pt idx="805">
                  <c:v>296</c:v>
                </c:pt>
                <c:pt idx="806">
                  <c:v>294</c:v>
                </c:pt>
                <c:pt idx="807">
                  <c:v>292</c:v>
                </c:pt>
                <c:pt idx="808">
                  <c:v>295</c:v>
                </c:pt>
                <c:pt idx="809">
                  <c:v>295</c:v>
                </c:pt>
                <c:pt idx="810">
                  <c:v>293</c:v>
                </c:pt>
                <c:pt idx="811">
                  <c:v>293</c:v>
                </c:pt>
                <c:pt idx="812">
                  <c:v>293</c:v>
                </c:pt>
                <c:pt idx="813">
                  <c:v>294</c:v>
                </c:pt>
                <c:pt idx="814">
                  <c:v>293</c:v>
                </c:pt>
                <c:pt idx="815">
                  <c:v>292</c:v>
                </c:pt>
                <c:pt idx="816">
                  <c:v>295</c:v>
                </c:pt>
                <c:pt idx="817">
                  <c:v>294</c:v>
                </c:pt>
                <c:pt idx="818">
                  <c:v>293</c:v>
                </c:pt>
                <c:pt idx="819">
                  <c:v>293</c:v>
                </c:pt>
                <c:pt idx="820">
                  <c:v>292</c:v>
                </c:pt>
                <c:pt idx="821">
                  <c:v>295</c:v>
                </c:pt>
                <c:pt idx="822">
                  <c:v>294</c:v>
                </c:pt>
                <c:pt idx="823">
                  <c:v>291</c:v>
                </c:pt>
                <c:pt idx="824">
                  <c:v>295</c:v>
                </c:pt>
                <c:pt idx="825">
                  <c:v>294</c:v>
                </c:pt>
                <c:pt idx="826">
                  <c:v>293</c:v>
                </c:pt>
                <c:pt idx="827">
                  <c:v>293</c:v>
                </c:pt>
                <c:pt idx="828">
                  <c:v>292</c:v>
                </c:pt>
                <c:pt idx="829">
                  <c:v>295</c:v>
                </c:pt>
                <c:pt idx="830">
                  <c:v>293</c:v>
                </c:pt>
                <c:pt idx="831">
                  <c:v>291</c:v>
                </c:pt>
                <c:pt idx="832">
                  <c:v>295</c:v>
                </c:pt>
                <c:pt idx="833">
                  <c:v>293</c:v>
                </c:pt>
                <c:pt idx="834">
                  <c:v>292</c:v>
                </c:pt>
                <c:pt idx="835">
                  <c:v>294</c:v>
                </c:pt>
                <c:pt idx="836">
                  <c:v>293</c:v>
                </c:pt>
                <c:pt idx="837">
                  <c:v>294</c:v>
                </c:pt>
                <c:pt idx="838">
                  <c:v>293</c:v>
                </c:pt>
                <c:pt idx="839">
                  <c:v>291</c:v>
                </c:pt>
                <c:pt idx="840">
                  <c:v>294</c:v>
                </c:pt>
                <c:pt idx="841">
                  <c:v>293</c:v>
                </c:pt>
                <c:pt idx="842">
                  <c:v>292</c:v>
                </c:pt>
                <c:pt idx="843">
                  <c:v>293</c:v>
                </c:pt>
                <c:pt idx="844">
                  <c:v>292</c:v>
                </c:pt>
                <c:pt idx="845">
                  <c:v>294</c:v>
                </c:pt>
                <c:pt idx="846">
                  <c:v>294</c:v>
                </c:pt>
                <c:pt idx="847">
                  <c:v>291</c:v>
                </c:pt>
                <c:pt idx="848">
                  <c:v>293</c:v>
                </c:pt>
                <c:pt idx="849">
                  <c:v>295</c:v>
                </c:pt>
                <c:pt idx="850">
                  <c:v>292</c:v>
                </c:pt>
                <c:pt idx="851">
                  <c:v>292</c:v>
                </c:pt>
                <c:pt idx="852">
                  <c:v>293</c:v>
                </c:pt>
                <c:pt idx="853">
                  <c:v>294</c:v>
                </c:pt>
                <c:pt idx="854">
                  <c:v>293</c:v>
                </c:pt>
                <c:pt idx="855">
                  <c:v>290</c:v>
                </c:pt>
                <c:pt idx="856">
                  <c:v>295</c:v>
                </c:pt>
                <c:pt idx="857">
                  <c:v>294</c:v>
                </c:pt>
                <c:pt idx="858">
                  <c:v>291</c:v>
                </c:pt>
                <c:pt idx="859">
                  <c:v>293</c:v>
                </c:pt>
                <c:pt idx="860">
                  <c:v>294</c:v>
                </c:pt>
                <c:pt idx="861">
                  <c:v>293</c:v>
                </c:pt>
                <c:pt idx="862">
                  <c:v>292</c:v>
                </c:pt>
                <c:pt idx="863">
                  <c:v>292</c:v>
                </c:pt>
                <c:pt idx="864">
                  <c:v>293</c:v>
                </c:pt>
                <c:pt idx="865">
                  <c:v>293</c:v>
                </c:pt>
                <c:pt idx="866">
                  <c:v>293</c:v>
                </c:pt>
                <c:pt idx="867">
                  <c:v>293</c:v>
                </c:pt>
                <c:pt idx="868">
                  <c:v>293</c:v>
                </c:pt>
                <c:pt idx="869">
                  <c:v>294</c:v>
                </c:pt>
                <c:pt idx="870">
                  <c:v>293</c:v>
                </c:pt>
                <c:pt idx="871">
                  <c:v>290</c:v>
                </c:pt>
                <c:pt idx="872">
                  <c:v>293</c:v>
                </c:pt>
                <c:pt idx="873">
                  <c:v>294</c:v>
                </c:pt>
                <c:pt idx="874">
                  <c:v>291</c:v>
                </c:pt>
                <c:pt idx="875">
                  <c:v>291</c:v>
                </c:pt>
                <c:pt idx="876">
                  <c:v>293</c:v>
                </c:pt>
                <c:pt idx="877">
                  <c:v>294</c:v>
                </c:pt>
                <c:pt idx="878">
                  <c:v>291</c:v>
                </c:pt>
                <c:pt idx="879">
                  <c:v>290</c:v>
                </c:pt>
                <c:pt idx="880">
                  <c:v>293</c:v>
                </c:pt>
                <c:pt idx="881">
                  <c:v>292</c:v>
                </c:pt>
                <c:pt idx="882">
                  <c:v>290</c:v>
                </c:pt>
                <c:pt idx="883">
                  <c:v>292</c:v>
                </c:pt>
                <c:pt idx="884">
                  <c:v>292</c:v>
                </c:pt>
                <c:pt idx="885">
                  <c:v>291</c:v>
                </c:pt>
                <c:pt idx="886">
                  <c:v>290</c:v>
                </c:pt>
                <c:pt idx="887">
                  <c:v>287</c:v>
                </c:pt>
                <c:pt idx="888">
                  <c:v>292</c:v>
                </c:pt>
                <c:pt idx="889">
                  <c:v>289</c:v>
                </c:pt>
                <c:pt idx="890">
                  <c:v>289</c:v>
                </c:pt>
                <c:pt idx="891">
                  <c:v>289</c:v>
                </c:pt>
                <c:pt idx="892">
                  <c:v>289</c:v>
                </c:pt>
                <c:pt idx="893">
                  <c:v>289</c:v>
                </c:pt>
                <c:pt idx="894">
                  <c:v>289</c:v>
                </c:pt>
                <c:pt idx="895">
                  <c:v>285</c:v>
                </c:pt>
                <c:pt idx="896">
                  <c:v>289</c:v>
                </c:pt>
                <c:pt idx="897">
                  <c:v>289</c:v>
                </c:pt>
                <c:pt idx="898">
                  <c:v>285</c:v>
                </c:pt>
                <c:pt idx="899">
                  <c:v>287</c:v>
                </c:pt>
                <c:pt idx="900">
                  <c:v>287</c:v>
                </c:pt>
                <c:pt idx="901">
                  <c:v>287</c:v>
                </c:pt>
                <c:pt idx="902">
                  <c:v>286</c:v>
                </c:pt>
                <c:pt idx="903">
                  <c:v>285</c:v>
                </c:pt>
                <c:pt idx="904">
                  <c:v>287</c:v>
                </c:pt>
                <c:pt idx="905">
                  <c:v>287</c:v>
                </c:pt>
                <c:pt idx="906">
                  <c:v>283</c:v>
                </c:pt>
                <c:pt idx="907">
                  <c:v>287</c:v>
                </c:pt>
                <c:pt idx="908">
                  <c:v>287</c:v>
                </c:pt>
                <c:pt idx="909">
                  <c:v>285</c:v>
                </c:pt>
                <c:pt idx="910">
                  <c:v>286</c:v>
                </c:pt>
                <c:pt idx="911">
                  <c:v>285</c:v>
                </c:pt>
                <c:pt idx="912">
                  <c:v>287</c:v>
                </c:pt>
                <c:pt idx="913">
                  <c:v>286</c:v>
                </c:pt>
                <c:pt idx="914">
                  <c:v>284</c:v>
                </c:pt>
                <c:pt idx="915">
                  <c:v>286</c:v>
                </c:pt>
                <c:pt idx="916">
                  <c:v>285</c:v>
                </c:pt>
                <c:pt idx="917">
                  <c:v>284</c:v>
                </c:pt>
                <c:pt idx="918">
                  <c:v>285</c:v>
                </c:pt>
                <c:pt idx="919">
                  <c:v>284</c:v>
                </c:pt>
                <c:pt idx="920">
                  <c:v>286</c:v>
                </c:pt>
                <c:pt idx="921">
                  <c:v>286</c:v>
                </c:pt>
                <c:pt idx="922">
                  <c:v>283</c:v>
                </c:pt>
                <c:pt idx="923">
                  <c:v>285</c:v>
                </c:pt>
                <c:pt idx="924">
                  <c:v>286</c:v>
                </c:pt>
                <c:pt idx="925">
                  <c:v>285</c:v>
                </c:pt>
                <c:pt idx="926">
                  <c:v>284</c:v>
                </c:pt>
                <c:pt idx="927">
                  <c:v>284</c:v>
                </c:pt>
                <c:pt idx="928">
                  <c:v>287</c:v>
                </c:pt>
                <c:pt idx="929">
                  <c:v>285</c:v>
                </c:pt>
                <c:pt idx="930">
                  <c:v>284</c:v>
                </c:pt>
                <c:pt idx="931">
                  <c:v>286</c:v>
                </c:pt>
                <c:pt idx="932">
                  <c:v>286</c:v>
                </c:pt>
                <c:pt idx="933">
                  <c:v>284</c:v>
                </c:pt>
                <c:pt idx="934">
                  <c:v>285</c:v>
                </c:pt>
                <c:pt idx="935">
                  <c:v>284</c:v>
                </c:pt>
                <c:pt idx="936">
                  <c:v>286</c:v>
                </c:pt>
                <c:pt idx="937">
                  <c:v>284</c:v>
                </c:pt>
                <c:pt idx="938">
                  <c:v>284</c:v>
                </c:pt>
                <c:pt idx="939">
                  <c:v>286</c:v>
                </c:pt>
                <c:pt idx="940">
                  <c:v>285</c:v>
                </c:pt>
                <c:pt idx="941">
                  <c:v>286</c:v>
                </c:pt>
                <c:pt idx="942">
                  <c:v>285</c:v>
                </c:pt>
                <c:pt idx="943">
                  <c:v>284</c:v>
                </c:pt>
                <c:pt idx="944">
                  <c:v>287</c:v>
                </c:pt>
                <c:pt idx="945">
                  <c:v>287</c:v>
                </c:pt>
                <c:pt idx="946">
                  <c:v>282</c:v>
                </c:pt>
                <c:pt idx="947">
                  <c:v>287</c:v>
                </c:pt>
                <c:pt idx="948">
                  <c:v>285</c:v>
                </c:pt>
                <c:pt idx="949">
                  <c:v>285</c:v>
                </c:pt>
                <c:pt idx="950">
                  <c:v>286</c:v>
                </c:pt>
                <c:pt idx="951">
                  <c:v>285</c:v>
                </c:pt>
                <c:pt idx="952">
                  <c:v>287</c:v>
                </c:pt>
                <c:pt idx="953">
                  <c:v>286</c:v>
                </c:pt>
                <c:pt idx="954">
                  <c:v>284</c:v>
                </c:pt>
                <c:pt idx="955">
                  <c:v>287</c:v>
                </c:pt>
                <c:pt idx="956">
                  <c:v>287</c:v>
                </c:pt>
                <c:pt idx="957">
                  <c:v>285</c:v>
                </c:pt>
                <c:pt idx="958">
                  <c:v>286</c:v>
                </c:pt>
                <c:pt idx="959">
                  <c:v>284</c:v>
                </c:pt>
                <c:pt idx="960">
                  <c:v>287</c:v>
                </c:pt>
                <c:pt idx="961">
                  <c:v>287</c:v>
                </c:pt>
                <c:pt idx="962">
                  <c:v>285</c:v>
                </c:pt>
                <c:pt idx="963">
                  <c:v>287</c:v>
                </c:pt>
                <c:pt idx="964">
                  <c:v>287</c:v>
                </c:pt>
                <c:pt idx="965">
                  <c:v>285</c:v>
                </c:pt>
                <c:pt idx="966">
                  <c:v>286</c:v>
                </c:pt>
                <c:pt idx="967">
                  <c:v>285</c:v>
                </c:pt>
                <c:pt idx="968">
                  <c:v>286</c:v>
                </c:pt>
                <c:pt idx="969">
                  <c:v>287</c:v>
                </c:pt>
                <c:pt idx="970">
                  <c:v>284</c:v>
                </c:pt>
                <c:pt idx="971">
                  <c:v>287</c:v>
                </c:pt>
                <c:pt idx="972">
                  <c:v>287</c:v>
                </c:pt>
                <c:pt idx="973">
                  <c:v>285</c:v>
                </c:pt>
                <c:pt idx="974">
                  <c:v>285</c:v>
                </c:pt>
                <c:pt idx="975">
                  <c:v>286</c:v>
                </c:pt>
                <c:pt idx="976">
                  <c:v>287</c:v>
                </c:pt>
                <c:pt idx="977">
                  <c:v>285</c:v>
                </c:pt>
                <c:pt idx="978">
                  <c:v>284</c:v>
                </c:pt>
                <c:pt idx="979">
                  <c:v>286</c:v>
                </c:pt>
                <c:pt idx="980">
                  <c:v>287</c:v>
                </c:pt>
                <c:pt idx="981">
                  <c:v>285</c:v>
                </c:pt>
                <c:pt idx="982">
                  <c:v>287</c:v>
                </c:pt>
                <c:pt idx="983">
                  <c:v>287</c:v>
                </c:pt>
                <c:pt idx="984">
                  <c:v>287</c:v>
                </c:pt>
                <c:pt idx="985">
                  <c:v>286</c:v>
                </c:pt>
                <c:pt idx="986">
                  <c:v>285</c:v>
                </c:pt>
                <c:pt idx="987">
                  <c:v>287</c:v>
                </c:pt>
                <c:pt idx="988">
                  <c:v>286</c:v>
                </c:pt>
                <c:pt idx="989">
                  <c:v>286</c:v>
                </c:pt>
                <c:pt idx="990">
                  <c:v>285</c:v>
                </c:pt>
                <c:pt idx="991">
                  <c:v>286</c:v>
                </c:pt>
                <c:pt idx="992">
                  <c:v>288</c:v>
                </c:pt>
                <c:pt idx="993">
                  <c:v>286</c:v>
                </c:pt>
                <c:pt idx="994">
                  <c:v>284</c:v>
                </c:pt>
                <c:pt idx="995">
                  <c:v>287</c:v>
                </c:pt>
                <c:pt idx="996">
                  <c:v>287</c:v>
                </c:pt>
                <c:pt idx="997">
                  <c:v>285</c:v>
                </c:pt>
                <c:pt idx="998">
                  <c:v>286</c:v>
                </c:pt>
                <c:pt idx="999">
                  <c:v>286</c:v>
                </c:pt>
                <c:pt idx="1000">
                  <c:v>287</c:v>
                </c:pt>
                <c:pt idx="1001">
                  <c:v>286</c:v>
                </c:pt>
                <c:pt idx="1002">
                  <c:v>284</c:v>
                </c:pt>
                <c:pt idx="1003">
                  <c:v>288</c:v>
                </c:pt>
                <c:pt idx="1004">
                  <c:v>287</c:v>
                </c:pt>
                <c:pt idx="1005">
                  <c:v>284</c:v>
                </c:pt>
                <c:pt idx="1006">
                  <c:v>287</c:v>
                </c:pt>
                <c:pt idx="1007">
                  <c:v>287</c:v>
                </c:pt>
                <c:pt idx="1008">
                  <c:v>286</c:v>
                </c:pt>
                <c:pt idx="1009">
                  <c:v>285</c:v>
                </c:pt>
                <c:pt idx="1010">
                  <c:v>284</c:v>
                </c:pt>
                <c:pt idx="1011">
                  <c:v>287</c:v>
                </c:pt>
                <c:pt idx="1012">
                  <c:v>287</c:v>
                </c:pt>
                <c:pt idx="1013">
                  <c:v>285</c:v>
                </c:pt>
                <c:pt idx="1014">
                  <c:v>287</c:v>
                </c:pt>
                <c:pt idx="1015">
                  <c:v>287</c:v>
                </c:pt>
                <c:pt idx="1016">
                  <c:v>287</c:v>
                </c:pt>
                <c:pt idx="1017">
                  <c:v>287</c:v>
                </c:pt>
                <c:pt idx="1018">
                  <c:v>284</c:v>
                </c:pt>
                <c:pt idx="1019">
                  <c:v>287</c:v>
                </c:pt>
                <c:pt idx="1020">
                  <c:v>287</c:v>
                </c:pt>
                <c:pt idx="1021">
                  <c:v>284</c:v>
                </c:pt>
                <c:pt idx="1022">
                  <c:v>286</c:v>
                </c:pt>
                <c:pt idx="1023">
                  <c:v>287</c:v>
                </c:pt>
                <c:pt idx="1024">
                  <c:v>287</c:v>
                </c:pt>
                <c:pt idx="1025">
                  <c:v>285</c:v>
                </c:pt>
                <c:pt idx="1026">
                  <c:v>285</c:v>
                </c:pt>
                <c:pt idx="1027">
                  <c:v>288</c:v>
                </c:pt>
                <c:pt idx="1028">
                  <c:v>287</c:v>
                </c:pt>
                <c:pt idx="1029">
                  <c:v>285</c:v>
                </c:pt>
                <c:pt idx="1030">
                  <c:v>286</c:v>
                </c:pt>
                <c:pt idx="1031">
                  <c:v>287</c:v>
                </c:pt>
                <c:pt idx="1032">
                  <c:v>286</c:v>
                </c:pt>
                <c:pt idx="1033">
                  <c:v>286</c:v>
                </c:pt>
                <c:pt idx="1034">
                  <c:v>285</c:v>
                </c:pt>
                <c:pt idx="1035">
                  <c:v>287</c:v>
                </c:pt>
                <c:pt idx="1036">
                  <c:v>286</c:v>
                </c:pt>
                <c:pt idx="1037">
                  <c:v>285</c:v>
                </c:pt>
                <c:pt idx="1038">
                  <c:v>286</c:v>
                </c:pt>
                <c:pt idx="1039">
                  <c:v>286</c:v>
                </c:pt>
                <c:pt idx="1040">
                  <c:v>285</c:v>
                </c:pt>
                <c:pt idx="1041">
                  <c:v>285</c:v>
                </c:pt>
                <c:pt idx="1042">
                  <c:v>284</c:v>
                </c:pt>
                <c:pt idx="1043">
                  <c:v>288</c:v>
                </c:pt>
                <c:pt idx="1044">
                  <c:v>287</c:v>
                </c:pt>
                <c:pt idx="1045">
                  <c:v>285</c:v>
                </c:pt>
                <c:pt idx="1046">
                  <c:v>288</c:v>
                </c:pt>
                <c:pt idx="1047">
                  <c:v>289</c:v>
                </c:pt>
                <c:pt idx="1048">
                  <c:v>289</c:v>
                </c:pt>
                <c:pt idx="1049">
                  <c:v>289</c:v>
                </c:pt>
                <c:pt idx="1050">
                  <c:v>288</c:v>
                </c:pt>
                <c:pt idx="1051">
                  <c:v>292</c:v>
                </c:pt>
                <c:pt idx="1052">
                  <c:v>290</c:v>
                </c:pt>
                <c:pt idx="1053">
                  <c:v>289</c:v>
                </c:pt>
                <c:pt idx="1054">
                  <c:v>293</c:v>
                </c:pt>
                <c:pt idx="1055">
                  <c:v>292</c:v>
                </c:pt>
                <c:pt idx="1056">
                  <c:v>291</c:v>
                </c:pt>
                <c:pt idx="1057">
                  <c:v>292</c:v>
                </c:pt>
                <c:pt idx="1058">
                  <c:v>291</c:v>
                </c:pt>
                <c:pt idx="1059">
                  <c:v>293</c:v>
                </c:pt>
                <c:pt idx="1060">
                  <c:v>292</c:v>
                </c:pt>
                <c:pt idx="1061">
                  <c:v>290</c:v>
                </c:pt>
                <c:pt idx="1062">
                  <c:v>292</c:v>
                </c:pt>
                <c:pt idx="1063">
                  <c:v>293</c:v>
                </c:pt>
                <c:pt idx="1064">
                  <c:v>292</c:v>
                </c:pt>
                <c:pt idx="1065">
                  <c:v>293</c:v>
                </c:pt>
                <c:pt idx="1066">
                  <c:v>291</c:v>
                </c:pt>
                <c:pt idx="1067">
                  <c:v>294</c:v>
                </c:pt>
                <c:pt idx="1068">
                  <c:v>292</c:v>
                </c:pt>
                <c:pt idx="1069">
                  <c:v>290</c:v>
                </c:pt>
                <c:pt idx="1070">
                  <c:v>293</c:v>
                </c:pt>
                <c:pt idx="1071">
                  <c:v>293</c:v>
                </c:pt>
                <c:pt idx="1072">
                  <c:v>291</c:v>
                </c:pt>
                <c:pt idx="1073">
                  <c:v>292</c:v>
                </c:pt>
                <c:pt idx="1074">
                  <c:v>292</c:v>
                </c:pt>
                <c:pt idx="1075">
                  <c:v>293</c:v>
                </c:pt>
                <c:pt idx="1076">
                  <c:v>292</c:v>
                </c:pt>
                <c:pt idx="1077">
                  <c:v>290</c:v>
                </c:pt>
                <c:pt idx="1078">
                  <c:v>293</c:v>
                </c:pt>
                <c:pt idx="1079">
                  <c:v>292</c:v>
                </c:pt>
                <c:pt idx="1080">
                  <c:v>292</c:v>
                </c:pt>
                <c:pt idx="1081">
                  <c:v>292</c:v>
                </c:pt>
                <c:pt idx="1082">
                  <c:v>290</c:v>
                </c:pt>
                <c:pt idx="1083">
                  <c:v>292</c:v>
                </c:pt>
                <c:pt idx="1084">
                  <c:v>293</c:v>
                </c:pt>
                <c:pt idx="1085">
                  <c:v>291</c:v>
                </c:pt>
                <c:pt idx="1086">
                  <c:v>293</c:v>
                </c:pt>
                <c:pt idx="1087">
                  <c:v>293</c:v>
                </c:pt>
                <c:pt idx="1088">
                  <c:v>292</c:v>
                </c:pt>
                <c:pt idx="1089">
                  <c:v>292</c:v>
                </c:pt>
                <c:pt idx="1090">
                  <c:v>292</c:v>
                </c:pt>
                <c:pt idx="1091">
                  <c:v>293</c:v>
                </c:pt>
                <c:pt idx="1092">
                  <c:v>292</c:v>
                </c:pt>
                <c:pt idx="1093">
                  <c:v>291</c:v>
                </c:pt>
                <c:pt idx="1094">
                  <c:v>292</c:v>
                </c:pt>
                <c:pt idx="1095">
                  <c:v>292</c:v>
                </c:pt>
                <c:pt idx="1096">
                  <c:v>290</c:v>
                </c:pt>
                <c:pt idx="1097">
                  <c:v>292</c:v>
                </c:pt>
                <c:pt idx="1098">
                  <c:v>291</c:v>
                </c:pt>
                <c:pt idx="1099">
                  <c:v>293</c:v>
                </c:pt>
                <c:pt idx="1100">
                  <c:v>292</c:v>
                </c:pt>
                <c:pt idx="1101">
                  <c:v>290</c:v>
                </c:pt>
                <c:pt idx="1102">
                  <c:v>293</c:v>
                </c:pt>
                <c:pt idx="1103">
                  <c:v>293</c:v>
                </c:pt>
                <c:pt idx="1104">
                  <c:v>291</c:v>
                </c:pt>
                <c:pt idx="1105">
                  <c:v>290</c:v>
                </c:pt>
                <c:pt idx="1106">
                  <c:v>293</c:v>
                </c:pt>
                <c:pt idx="1107">
                  <c:v>294</c:v>
                </c:pt>
                <c:pt idx="1108">
                  <c:v>291</c:v>
                </c:pt>
                <c:pt idx="1109">
                  <c:v>291</c:v>
                </c:pt>
                <c:pt idx="1110">
                  <c:v>293</c:v>
                </c:pt>
                <c:pt idx="1111">
                  <c:v>292</c:v>
                </c:pt>
                <c:pt idx="1112">
                  <c:v>291</c:v>
                </c:pt>
                <c:pt idx="1113">
                  <c:v>292</c:v>
                </c:pt>
                <c:pt idx="1114">
                  <c:v>291</c:v>
                </c:pt>
                <c:pt idx="1115">
                  <c:v>293</c:v>
                </c:pt>
                <c:pt idx="1116">
                  <c:v>293</c:v>
                </c:pt>
                <c:pt idx="1117">
                  <c:v>291</c:v>
                </c:pt>
                <c:pt idx="1118">
                  <c:v>292</c:v>
                </c:pt>
                <c:pt idx="1119">
                  <c:v>292</c:v>
                </c:pt>
                <c:pt idx="1120">
                  <c:v>290</c:v>
                </c:pt>
                <c:pt idx="1121">
                  <c:v>290</c:v>
                </c:pt>
                <c:pt idx="1122">
                  <c:v>291</c:v>
                </c:pt>
                <c:pt idx="1123">
                  <c:v>291</c:v>
                </c:pt>
                <c:pt idx="1124">
                  <c:v>290</c:v>
                </c:pt>
                <c:pt idx="1125">
                  <c:v>286</c:v>
                </c:pt>
                <c:pt idx="1126">
                  <c:v>291</c:v>
                </c:pt>
                <c:pt idx="1127">
                  <c:v>289</c:v>
                </c:pt>
                <c:pt idx="1128">
                  <c:v>287</c:v>
                </c:pt>
                <c:pt idx="1129">
                  <c:v>289</c:v>
                </c:pt>
                <c:pt idx="1130">
                  <c:v>289</c:v>
                </c:pt>
                <c:pt idx="1131">
                  <c:v>287</c:v>
                </c:pt>
                <c:pt idx="1132">
                  <c:v>286</c:v>
                </c:pt>
                <c:pt idx="1133">
                  <c:v>285</c:v>
                </c:pt>
                <c:pt idx="1134">
                  <c:v>286</c:v>
                </c:pt>
                <c:pt idx="1135">
                  <c:v>287</c:v>
                </c:pt>
                <c:pt idx="1136">
                  <c:v>285</c:v>
                </c:pt>
                <c:pt idx="1137">
                  <c:v>286</c:v>
                </c:pt>
                <c:pt idx="1138">
                  <c:v>286</c:v>
                </c:pt>
                <c:pt idx="1139">
                  <c:v>286</c:v>
                </c:pt>
                <c:pt idx="1140">
                  <c:v>285</c:v>
                </c:pt>
                <c:pt idx="1141">
                  <c:v>283</c:v>
                </c:pt>
                <c:pt idx="1142">
                  <c:v>286</c:v>
                </c:pt>
                <c:pt idx="1143">
                  <c:v>286</c:v>
                </c:pt>
                <c:pt idx="1144">
                  <c:v>283</c:v>
                </c:pt>
                <c:pt idx="1145">
                  <c:v>284</c:v>
                </c:pt>
                <c:pt idx="1146">
                  <c:v>285</c:v>
                </c:pt>
                <c:pt idx="1147">
                  <c:v>286</c:v>
                </c:pt>
                <c:pt idx="1148">
                  <c:v>283</c:v>
                </c:pt>
                <c:pt idx="1149">
                  <c:v>284</c:v>
                </c:pt>
                <c:pt idx="1150">
                  <c:v>286</c:v>
                </c:pt>
                <c:pt idx="1151">
                  <c:v>285</c:v>
                </c:pt>
                <c:pt idx="1152">
                  <c:v>282</c:v>
                </c:pt>
                <c:pt idx="1153">
                  <c:v>285</c:v>
                </c:pt>
                <c:pt idx="1154">
                  <c:v>285</c:v>
                </c:pt>
                <c:pt idx="1155">
                  <c:v>285</c:v>
                </c:pt>
                <c:pt idx="1156">
                  <c:v>284</c:v>
                </c:pt>
                <c:pt idx="1157">
                  <c:v>283</c:v>
                </c:pt>
                <c:pt idx="1158">
                  <c:v>286</c:v>
                </c:pt>
                <c:pt idx="1159">
                  <c:v>285</c:v>
                </c:pt>
                <c:pt idx="1160">
                  <c:v>284</c:v>
                </c:pt>
                <c:pt idx="1161">
                  <c:v>285</c:v>
                </c:pt>
                <c:pt idx="1162">
                  <c:v>285</c:v>
                </c:pt>
                <c:pt idx="1163">
                  <c:v>286</c:v>
                </c:pt>
                <c:pt idx="1164">
                  <c:v>285</c:v>
                </c:pt>
                <c:pt idx="1165">
                  <c:v>284</c:v>
                </c:pt>
                <c:pt idx="1166">
                  <c:v>287</c:v>
                </c:pt>
                <c:pt idx="1167">
                  <c:v>285</c:v>
                </c:pt>
                <c:pt idx="1168">
                  <c:v>284</c:v>
                </c:pt>
                <c:pt idx="1169">
                  <c:v>286</c:v>
                </c:pt>
                <c:pt idx="1170">
                  <c:v>286</c:v>
                </c:pt>
                <c:pt idx="1171">
                  <c:v>285</c:v>
                </c:pt>
                <c:pt idx="1172">
                  <c:v>285</c:v>
                </c:pt>
                <c:pt idx="1173">
                  <c:v>284</c:v>
                </c:pt>
                <c:pt idx="1174">
                  <c:v>286</c:v>
                </c:pt>
                <c:pt idx="1175">
                  <c:v>285</c:v>
                </c:pt>
                <c:pt idx="1176">
                  <c:v>284</c:v>
                </c:pt>
                <c:pt idx="1177">
                  <c:v>286</c:v>
                </c:pt>
                <c:pt idx="1178">
                  <c:v>285</c:v>
                </c:pt>
                <c:pt idx="1179">
                  <c:v>286</c:v>
                </c:pt>
                <c:pt idx="1180">
                  <c:v>286</c:v>
                </c:pt>
                <c:pt idx="1181">
                  <c:v>283</c:v>
                </c:pt>
                <c:pt idx="1182">
                  <c:v>287</c:v>
                </c:pt>
                <c:pt idx="1183">
                  <c:v>286</c:v>
                </c:pt>
                <c:pt idx="1184">
                  <c:v>283</c:v>
                </c:pt>
                <c:pt idx="1185">
                  <c:v>286</c:v>
                </c:pt>
                <c:pt idx="1186">
                  <c:v>287</c:v>
                </c:pt>
                <c:pt idx="1187">
                  <c:v>285</c:v>
                </c:pt>
                <c:pt idx="1188">
                  <c:v>284</c:v>
                </c:pt>
                <c:pt idx="1189">
                  <c:v>284</c:v>
                </c:pt>
                <c:pt idx="1190">
                  <c:v>287</c:v>
                </c:pt>
                <c:pt idx="1191">
                  <c:v>285</c:v>
                </c:pt>
                <c:pt idx="1192">
                  <c:v>284</c:v>
                </c:pt>
                <c:pt idx="1193">
                  <c:v>285</c:v>
                </c:pt>
                <c:pt idx="1194">
                  <c:v>285</c:v>
                </c:pt>
                <c:pt idx="1195">
                  <c:v>285</c:v>
                </c:pt>
                <c:pt idx="1196">
                  <c:v>284</c:v>
                </c:pt>
                <c:pt idx="1197">
                  <c:v>283</c:v>
                </c:pt>
                <c:pt idx="1198">
                  <c:v>285</c:v>
                </c:pt>
                <c:pt idx="1199">
                  <c:v>285</c:v>
                </c:pt>
                <c:pt idx="1200">
                  <c:v>283</c:v>
                </c:pt>
                <c:pt idx="1201">
                  <c:v>285</c:v>
                </c:pt>
                <c:pt idx="1202">
                  <c:v>286</c:v>
                </c:pt>
                <c:pt idx="1203">
                  <c:v>285</c:v>
                </c:pt>
                <c:pt idx="1204">
                  <c:v>284</c:v>
                </c:pt>
                <c:pt idx="1205">
                  <c:v>284</c:v>
                </c:pt>
                <c:pt idx="1206">
                  <c:v>286</c:v>
                </c:pt>
                <c:pt idx="1207">
                  <c:v>284</c:v>
                </c:pt>
                <c:pt idx="1208">
                  <c:v>282</c:v>
                </c:pt>
                <c:pt idx="1209">
                  <c:v>286</c:v>
                </c:pt>
                <c:pt idx="1210">
                  <c:v>285</c:v>
                </c:pt>
                <c:pt idx="1211">
                  <c:v>285</c:v>
                </c:pt>
                <c:pt idx="1212">
                  <c:v>285</c:v>
                </c:pt>
                <c:pt idx="1213">
                  <c:v>284</c:v>
                </c:pt>
                <c:pt idx="1214">
                  <c:v>286</c:v>
                </c:pt>
                <c:pt idx="1215">
                  <c:v>285</c:v>
                </c:pt>
                <c:pt idx="1216">
                  <c:v>283</c:v>
                </c:pt>
                <c:pt idx="1217">
                  <c:v>286</c:v>
                </c:pt>
                <c:pt idx="1218">
                  <c:v>285</c:v>
                </c:pt>
                <c:pt idx="1219">
                  <c:v>285</c:v>
                </c:pt>
                <c:pt idx="1220">
                  <c:v>285</c:v>
                </c:pt>
                <c:pt idx="1221">
                  <c:v>284</c:v>
                </c:pt>
                <c:pt idx="1222">
                  <c:v>287</c:v>
                </c:pt>
                <c:pt idx="1223">
                  <c:v>286</c:v>
                </c:pt>
                <c:pt idx="1224">
                  <c:v>282</c:v>
                </c:pt>
                <c:pt idx="1225">
                  <c:v>287</c:v>
                </c:pt>
                <c:pt idx="1226">
                  <c:v>286</c:v>
                </c:pt>
                <c:pt idx="1227">
                  <c:v>284</c:v>
                </c:pt>
                <c:pt idx="1228">
                  <c:v>285</c:v>
                </c:pt>
                <c:pt idx="1229">
                  <c:v>284</c:v>
                </c:pt>
                <c:pt idx="1230">
                  <c:v>287</c:v>
                </c:pt>
                <c:pt idx="1231">
                  <c:v>285</c:v>
                </c:pt>
                <c:pt idx="1232">
                  <c:v>284</c:v>
                </c:pt>
                <c:pt idx="1233">
                  <c:v>287</c:v>
                </c:pt>
                <c:pt idx="1234">
                  <c:v>286</c:v>
                </c:pt>
                <c:pt idx="1235">
                  <c:v>284</c:v>
                </c:pt>
                <c:pt idx="1236">
                  <c:v>285</c:v>
                </c:pt>
                <c:pt idx="1237">
                  <c:v>285</c:v>
                </c:pt>
                <c:pt idx="1238">
                  <c:v>286</c:v>
                </c:pt>
                <c:pt idx="1239">
                  <c:v>286</c:v>
                </c:pt>
                <c:pt idx="1240">
                  <c:v>282</c:v>
                </c:pt>
                <c:pt idx="1241">
                  <c:v>285</c:v>
                </c:pt>
                <c:pt idx="1242">
                  <c:v>287</c:v>
                </c:pt>
                <c:pt idx="1243">
                  <c:v>284</c:v>
                </c:pt>
                <c:pt idx="1244">
                  <c:v>284</c:v>
                </c:pt>
                <c:pt idx="1245">
                  <c:v>285</c:v>
                </c:pt>
                <c:pt idx="1246">
                  <c:v>287</c:v>
                </c:pt>
                <c:pt idx="1247">
                  <c:v>285</c:v>
                </c:pt>
                <c:pt idx="1248">
                  <c:v>283</c:v>
                </c:pt>
                <c:pt idx="1249">
                  <c:v>286</c:v>
                </c:pt>
                <c:pt idx="1250">
                  <c:v>285</c:v>
                </c:pt>
                <c:pt idx="1251">
                  <c:v>282</c:v>
                </c:pt>
                <c:pt idx="1252">
                  <c:v>284</c:v>
                </c:pt>
                <c:pt idx="1253">
                  <c:v>285</c:v>
                </c:pt>
                <c:pt idx="1254">
                  <c:v>286</c:v>
                </c:pt>
                <c:pt idx="1255">
                  <c:v>285</c:v>
                </c:pt>
                <c:pt idx="1256">
                  <c:v>283</c:v>
                </c:pt>
                <c:pt idx="1257">
                  <c:v>285</c:v>
                </c:pt>
                <c:pt idx="1258">
                  <c:v>285</c:v>
                </c:pt>
                <c:pt idx="1259">
                  <c:v>285</c:v>
                </c:pt>
                <c:pt idx="1260">
                  <c:v>284</c:v>
                </c:pt>
                <c:pt idx="1261">
                  <c:v>285</c:v>
                </c:pt>
                <c:pt idx="1262">
                  <c:v>286</c:v>
                </c:pt>
                <c:pt idx="1263">
                  <c:v>285</c:v>
                </c:pt>
                <c:pt idx="1264">
                  <c:v>284</c:v>
                </c:pt>
                <c:pt idx="1265">
                  <c:v>287</c:v>
                </c:pt>
                <c:pt idx="1266">
                  <c:v>287</c:v>
                </c:pt>
                <c:pt idx="1267">
                  <c:v>284</c:v>
                </c:pt>
                <c:pt idx="1268">
                  <c:v>286</c:v>
                </c:pt>
                <c:pt idx="1269">
                  <c:v>286</c:v>
                </c:pt>
                <c:pt idx="1270">
                  <c:v>285</c:v>
                </c:pt>
                <c:pt idx="1271">
                  <c:v>285</c:v>
                </c:pt>
                <c:pt idx="1272">
                  <c:v>284</c:v>
                </c:pt>
                <c:pt idx="1273">
                  <c:v>287</c:v>
                </c:pt>
                <c:pt idx="1274">
                  <c:v>286</c:v>
                </c:pt>
                <c:pt idx="1275">
                  <c:v>284</c:v>
                </c:pt>
                <c:pt idx="1276">
                  <c:v>286</c:v>
                </c:pt>
                <c:pt idx="1277">
                  <c:v>285</c:v>
                </c:pt>
                <c:pt idx="1278">
                  <c:v>286</c:v>
                </c:pt>
                <c:pt idx="1279">
                  <c:v>286</c:v>
                </c:pt>
                <c:pt idx="1280">
                  <c:v>283</c:v>
                </c:pt>
                <c:pt idx="1281">
                  <c:v>287</c:v>
                </c:pt>
                <c:pt idx="1282">
                  <c:v>286</c:v>
                </c:pt>
                <c:pt idx="1283">
                  <c:v>285</c:v>
                </c:pt>
                <c:pt idx="1284">
                  <c:v>286</c:v>
                </c:pt>
                <c:pt idx="1285">
                  <c:v>287</c:v>
                </c:pt>
                <c:pt idx="1286">
                  <c:v>288</c:v>
                </c:pt>
                <c:pt idx="1287">
                  <c:v>286</c:v>
                </c:pt>
                <c:pt idx="1288">
                  <c:v>286</c:v>
                </c:pt>
                <c:pt idx="1289">
                  <c:v>290</c:v>
                </c:pt>
                <c:pt idx="1290">
                  <c:v>289</c:v>
                </c:pt>
                <c:pt idx="1291">
                  <c:v>286</c:v>
                </c:pt>
                <c:pt idx="1292">
                  <c:v>290</c:v>
                </c:pt>
                <c:pt idx="1293">
                  <c:v>288</c:v>
                </c:pt>
                <c:pt idx="1294">
                  <c:v>290</c:v>
                </c:pt>
                <c:pt idx="1295">
                  <c:v>291</c:v>
                </c:pt>
                <c:pt idx="1296">
                  <c:v>288</c:v>
                </c:pt>
                <c:pt idx="1297">
                  <c:v>291</c:v>
                </c:pt>
                <c:pt idx="1298">
                  <c:v>290</c:v>
                </c:pt>
                <c:pt idx="1299">
                  <c:v>288</c:v>
                </c:pt>
                <c:pt idx="1300">
                  <c:v>288</c:v>
                </c:pt>
                <c:pt idx="1301">
                  <c:v>290</c:v>
                </c:pt>
                <c:pt idx="1302">
                  <c:v>289</c:v>
                </c:pt>
                <c:pt idx="1303">
                  <c:v>289</c:v>
                </c:pt>
                <c:pt idx="1304">
                  <c:v>288</c:v>
                </c:pt>
                <c:pt idx="1305">
                  <c:v>291</c:v>
                </c:pt>
                <c:pt idx="1306">
                  <c:v>291</c:v>
                </c:pt>
                <c:pt idx="1307">
                  <c:v>287</c:v>
                </c:pt>
                <c:pt idx="1308">
                  <c:v>291</c:v>
                </c:pt>
                <c:pt idx="1309">
                  <c:v>291</c:v>
                </c:pt>
                <c:pt idx="1310">
                  <c:v>290</c:v>
                </c:pt>
                <c:pt idx="1311">
                  <c:v>289</c:v>
                </c:pt>
                <c:pt idx="1312">
                  <c:v>289</c:v>
                </c:pt>
                <c:pt idx="1313">
                  <c:v>290</c:v>
                </c:pt>
                <c:pt idx="1314">
                  <c:v>290</c:v>
                </c:pt>
                <c:pt idx="1315">
                  <c:v>289</c:v>
                </c:pt>
                <c:pt idx="1316">
                  <c:v>292</c:v>
                </c:pt>
                <c:pt idx="1317">
                  <c:v>291</c:v>
                </c:pt>
                <c:pt idx="1318">
                  <c:v>290</c:v>
                </c:pt>
                <c:pt idx="1319">
                  <c:v>290</c:v>
                </c:pt>
                <c:pt idx="1320">
                  <c:v>288</c:v>
                </c:pt>
                <c:pt idx="1321">
                  <c:v>292</c:v>
                </c:pt>
                <c:pt idx="1322">
                  <c:v>290</c:v>
                </c:pt>
                <c:pt idx="1323">
                  <c:v>288</c:v>
                </c:pt>
                <c:pt idx="1324">
                  <c:v>290</c:v>
                </c:pt>
                <c:pt idx="1325">
                  <c:v>291</c:v>
                </c:pt>
                <c:pt idx="1326">
                  <c:v>291</c:v>
                </c:pt>
                <c:pt idx="1327">
                  <c:v>291</c:v>
                </c:pt>
                <c:pt idx="1328">
                  <c:v>289</c:v>
                </c:pt>
                <c:pt idx="1329">
                  <c:v>292</c:v>
                </c:pt>
                <c:pt idx="1330">
                  <c:v>289</c:v>
                </c:pt>
                <c:pt idx="1331">
                  <c:v>288</c:v>
                </c:pt>
                <c:pt idx="1332">
                  <c:v>292</c:v>
                </c:pt>
                <c:pt idx="1333">
                  <c:v>290</c:v>
                </c:pt>
                <c:pt idx="1334">
                  <c:v>290</c:v>
                </c:pt>
                <c:pt idx="1335">
                  <c:v>290</c:v>
                </c:pt>
                <c:pt idx="1336">
                  <c:v>289</c:v>
                </c:pt>
                <c:pt idx="1337">
                  <c:v>292</c:v>
                </c:pt>
                <c:pt idx="1338">
                  <c:v>290</c:v>
                </c:pt>
                <c:pt idx="1339">
                  <c:v>289</c:v>
                </c:pt>
                <c:pt idx="1340">
                  <c:v>290</c:v>
                </c:pt>
                <c:pt idx="1341">
                  <c:v>290</c:v>
                </c:pt>
                <c:pt idx="1342">
                  <c:v>289</c:v>
                </c:pt>
                <c:pt idx="1343">
                  <c:v>289</c:v>
                </c:pt>
                <c:pt idx="1344">
                  <c:v>288</c:v>
                </c:pt>
                <c:pt idx="1345">
                  <c:v>290</c:v>
                </c:pt>
                <c:pt idx="1346">
                  <c:v>289</c:v>
                </c:pt>
                <c:pt idx="1347">
                  <c:v>285</c:v>
                </c:pt>
                <c:pt idx="1348">
                  <c:v>289</c:v>
                </c:pt>
                <c:pt idx="1349">
                  <c:v>289</c:v>
                </c:pt>
                <c:pt idx="1350">
                  <c:v>287</c:v>
                </c:pt>
                <c:pt idx="1351">
                  <c:v>288</c:v>
                </c:pt>
                <c:pt idx="1352">
                  <c:v>288</c:v>
                </c:pt>
                <c:pt idx="1353">
                  <c:v>290</c:v>
                </c:pt>
                <c:pt idx="1354">
                  <c:v>289</c:v>
                </c:pt>
                <c:pt idx="1355">
                  <c:v>286</c:v>
                </c:pt>
                <c:pt idx="1356">
                  <c:v>290</c:v>
                </c:pt>
                <c:pt idx="1357">
                  <c:v>290</c:v>
                </c:pt>
                <c:pt idx="1358">
                  <c:v>289</c:v>
                </c:pt>
                <c:pt idx="1359">
                  <c:v>289</c:v>
                </c:pt>
                <c:pt idx="1360">
                  <c:v>288</c:v>
                </c:pt>
                <c:pt idx="1361">
                  <c:v>290</c:v>
                </c:pt>
                <c:pt idx="1362">
                  <c:v>290</c:v>
                </c:pt>
                <c:pt idx="1363">
                  <c:v>287</c:v>
                </c:pt>
                <c:pt idx="1364">
                  <c:v>290</c:v>
                </c:pt>
                <c:pt idx="1365">
                  <c:v>290</c:v>
                </c:pt>
                <c:pt idx="1366">
                  <c:v>288</c:v>
                </c:pt>
                <c:pt idx="1367">
                  <c:v>289</c:v>
                </c:pt>
                <c:pt idx="1368">
                  <c:v>290</c:v>
                </c:pt>
                <c:pt idx="1369">
                  <c:v>290</c:v>
                </c:pt>
                <c:pt idx="1370">
                  <c:v>289</c:v>
                </c:pt>
                <c:pt idx="1371">
                  <c:v>288</c:v>
                </c:pt>
                <c:pt idx="1372">
                  <c:v>291</c:v>
                </c:pt>
                <c:pt idx="1373">
                  <c:v>288</c:v>
                </c:pt>
                <c:pt idx="1374">
                  <c:v>288</c:v>
                </c:pt>
                <c:pt idx="1375">
                  <c:v>289</c:v>
                </c:pt>
                <c:pt idx="1376">
                  <c:v>289</c:v>
                </c:pt>
                <c:pt idx="1377">
                  <c:v>289</c:v>
                </c:pt>
                <c:pt idx="1378">
                  <c:v>289</c:v>
                </c:pt>
                <c:pt idx="1379">
                  <c:v>287</c:v>
                </c:pt>
                <c:pt idx="1380">
                  <c:v>289</c:v>
                </c:pt>
                <c:pt idx="1381">
                  <c:v>287</c:v>
                </c:pt>
                <c:pt idx="1382">
                  <c:v>286</c:v>
                </c:pt>
                <c:pt idx="1383">
                  <c:v>285</c:v>
                </c:pt>
                <c:pt idx="1384">
                  <c:v>285</c:v>
                </c:pt>
                <c:pt idx="1385">
                  <c:v>287</c:v>
                </c:pt>
                <c:pt idx="1386">
                  <c:v>284</c:v>
                </c:pt>
                <c:pt idx="1387">
                  <c:v>283</c:v>
                </c:pt>
                <c:pt idx="1388">
                  <c:v>287</c:v>
                </c:pt>
                <c:pt idx="1389">
                  <c:v>285</c:v>
                </c:pt>
                <c:pt idx="1390">
                  <c:v>284</c:v>
                </c:pt>
                <c:pt idx="1391">
                  <c:v>285</c:v>
                </c:pt>
                <c:pt idx="1392">
                  <c:v>285</c:v>
                </c:pt>
                <c:pt idx="1393">
                  <c:v>286</c:v>
                </c:pt>
                <c:pt idx="1394">
                  <c:v>284</c:v>
                </c:pt>
                <c:pt idx="1395">
                  <c:v>282</c:v>
                </c:pt>
                <c:pt idx="1396">
                  <c:v>286</c:v>
                </c:pt>
                <c:pt idx="1397">
                  <c:v>286</c:v>
                </c:pt>
                <c:pt idx="1398">
                  <c:v>284</c:v>
                </c:pt>
                <c:pt idx="1399">
                  <c:v>287</c:v>
                </c:pt>
                <c:pt idx="1400">
                  <c:v>285</c:v>
                </c:pt>
                <c:pt idx="1401">
                  <c:v>286</c:v>
                </c:pt>
                <c:pt idx="1402">
                  <c:v>286</c:v>
                </c:pt>
                <c:pt idx="1403">
                  <c:v>282</c:v>
                </c:pt>
                <c:pt idx="1404">
                  <c:v>286</c:v>
                </c:pt>
                <c:pt idx="1405">
                  <c:v>286</c:v>
                </c:pt>
                <c:pt idx="1406">
                  <c:v>282</c:v>
                </c:pt>
                <c:pt idx="1407">
                  <c:v>285</c:v>
                </c:pt>
                <c:pt idx="1408">
                  <c:v>284</c:v>
                </c:pt>
                <c:pt idx="1409">
                  <c:v>285</c:v>
                </c:pt>
                <c:pt idx="1410">
                  <c:v>284</c:v>
                </c:pt>
                <c:pt idx="1411">
                  <c:v>282</c:v>
                </c:pt>
                <c:pt idx="1412">
                  <c:v>285</c:v>
                </c:pt>
                <c:pt idx="1413">
                  <c:v>283</c:v>
                </c:pt>
                <c:pt idx="1414">
                  <c:v>281</c:v>
                </c:pt>
                <c:pt idx="1415">
                  <c:v>283</c:v>
                </c:pt>
                <c:pt idx="1416">
                  <c:v>283</c:v>
                </c:pt>
                <c:pt idx="1417">
                  <c:v>282</c:v>
                </c:pt>
                <c:pt idx="1418">
                  <c:v>282</c:v>
                </c:pt>
                <c:pt idx="1419">
                  <c:v>281</c:v>
                </c:pt>
                <c:pt idx="1420">
                  <c:v>283</c:v>
                </c:pt>
                <c:pt idx="1421">
                  <c:v>281</c:v>
                </c:pt>
                <c:pt idx="1422">
                  <c:v>280</c:v>
                </c:pt>
                <c:pt idx="1423">
                  <c:v>281</c:v>
                </c:pt>
                <c:pt idx="1424">
                  <c:v>282</c:v>
                </c:pt>
                <c:pt idx="1425">
                  <c:v>282</c:v>
                </c:pt>
                <c:pt idx="1426">
                  <c:v>281</c:v>
                </c:pt>
                <c:pt idx="1427">
                  <c:v>280</c:v>
                </c:pt>
                <c:pt idx="1428">
                  <c:v>283</c:v>
                </c:pt>
                <c:pt idx="1429">
                  <c:v>282</c:v>
                </c:pt>
                <c:pt idx="1430">
                  <c:v>280</c:v>
                </c:pt>
                <c:pt idx="1431">
                  <c:v>283</c:v>
                </c:pt>
                <c:pt idx="1432">
                  <c:v>283</c:v>
                </c:pt>
                <c:pt idx="1433">
                  <c:v>281</c:v>
                </c:pt>
                <c:pt idx="1434">
                  <c:v>281</c:v>
                </c:pt>
                <c:pt idx="1435">
                  <c:v>280</c:v>
                </c:pt>
                <c:pt idx="1436">
                  <c:v>282</c:v>
                </c:pt>
                <c:pt idx="1437">
                  <c:v>280</c:v>
                </c:pt>
                <c:pt idx="1438">
                  <c:v>280</c:v>
                </c:pt>
                <c:pt idx="1439">
                  <c:v>280</c:v>
                </c:pt>
                <c:pt idx="1440">
                  <c:v>281</c:v>
                </c:pt>
                <c:pt idx="1441">
                  <c:v>282</c:v>
                </c:pt>
                <c:pt idx="1442">
                  <c:v>280</c:v>
                </c:pt>
                <c:pt idx="1443">
                  <c:v>279</c:v>
                </c:pt>
                <c:pt idx="1444">
                  <c:v>281</c:v>
                </c:pt>
                <c:pt idx="1445">
                  <c:v>280</c:v>
                </c:pt>
                <c:pt idx="1446">
                  <c:v>276</c:v>
                </c:pt>
                <c:pt idx="1447">
                  <c:v>281</c:v>
                </c:pt>
                <c:pt idx="1448">
                  <c:v>280</c:v>
                </c:pt>
                <c:pt idx="1449">
                  <c:v>279</c:v>
                </c:pt>
                <c:pt idx="1450">
                  <c:v>277</c:v>
                </c:pt>
                <c:pt idx="1451">
                  <c:v>277</c:v>
                </c:pt>
                <c:pt idx="1452">
                  <c:v>280</c:v>
                </c:pt>
                <c:pt idx="1453">
                  <c:v>277</c:v>
                </c:pt>
                <c:pt idx="1454">
                  <c:v>276</c:v>
                </c:pt>
                <c:pt idx="1455">
                  <c:v>278</c:v>
                </c:pt>
                <c:pt idx="1456">
                  <c:v>276</c:v>
                </c:pt>
                <c:pt idx="1457">
                  <c:v>275</c:v>
                </c:pt>
                <c:pt idx="1458">
                  <c:v>276</c:v>
                </c:pt>
                <c:pt idx="1459">
                  <c:v>273</c:v>
                </c:pt>
                <c:pt idx="1460">
                  <c:v>276</c:v>
                </c:pt>
                <c:pt idx="1461">
                  <c:v>275</c:v>
                </c:pt>
                <c:pt idx="1462">
                  <c:v>272</c:v>
                </c:pt>
                <c:pt idx="1463">
                  <c:v>275</c:v>
                </c:pt>
                <c:pt idx="1464">
                  <c:v>274</c:v>
                </c:pt>
                <c:pt idx="1465">
                  <c:v>273</c:v>
                </c:pt>
                <c:pt idx="1466">
                  <c:v>272</c:v>
                </c:pt>
                <c:pt idx="1467">
                  <c:v>272</c:v>
                </c:pt>
                <c:pt idx="1468">
                  <c:v>274</c:v>
                </c:pt>
                <c:pt idx="1469">
                  <c:v>273</c:v>
                </c:pt>
                <c:pt idx="1470">
                  <c:v>271</c:v>
                </c:pt>
                <c:pt idx="1471">
                  <c:v>273</c:v>
                </c:pt>
                <c:pt idx="1472">
                  <c:v>273</c:v>
                </c:pt>
                <c:pt idx="1473">
                  <c:v>271</c:v>
                </c:pt>
                <c:pt idx="1474">
                  <c:v>272</c:v>
                </c:pt>
                <c:pt idx="1475">
                  <c:v>271</c:v>
                </c:pt>
                <c:pt idx="1476">
                  <c:v>273</c:v>
                </c:pt>
                <c:pt idx="1477">
                  <c:v>272</c:v>
                </c:pt>
                <c:pt idx="1478">
                  <c:v>270</c:v>
                </c:pt>
                <c:pt idx="1479">
                  <c:v>272</c:v>
                </c:pt>
                <c:pt idx="1480">
                  <c:v>273</c:v>
                </c:pt>
                <c:pt idx="1481">
                  <c:v>271</c:v>
                </c:pt>
                <c:pt idx="1482">
                  <c:v>271</c:v>
                </c:pt>
                <c:pt idx="1483">
                  <c:v>272</c:v>
                </c:pt>
                <c:pt idx="1484">
                  <c:v>274</c:v>
                </c:pt>
                <c:pt idx="1485">
                  <c:v>273</c:v>
                </c:pt>
                <c:pt idx="1486">
                  <c:v>271</c:v>
                </c:pt>
                <c:pt idx="1487">
                  <c:v>274</c:v>
                </c:pt>
                <c:pt idx="1488">
                  <c:v>273</c:v>
                </c:pt>
                <c:pt idx="1489">
                  <c:v>271</c:v>
                </c:pt>
                <c:pt idx="1490">
                  <c:v>273</c:v>
                </c:pt>
                <c:pt idx="1491">
                  <c:v>273</c:v>
                </c:pt>
                <c:pt idx="1492">
                  <c:v>273</c:v>
                </c:pt>
                <c:pt idx="1493">
                  <c:v>273</c:v>
                </c:pt>
                <c:pt idx="1494">
                  <c:v>273</c:v>
                </c:pt>
                <c:pt idx="1495">
                  <c:v>274</c:v>
                </c:pt>
                <c:pt idx="1496">
                  <c:v>273</c:v>
                </c:pt>
                <c:pt idx="1497">
                  <c:v>273</c:v>
                </c:pt>
                <c:pt idx="1498">
                  <c:v>272</c:v>
                </c:pt>
                <c:pt idx="1499">
                  <c:v>272</c:v>
                </c:pt>
                <c:pt idx="1500">
                  <c:v>274</c:v>
                </c:pt>
                <c:pt idx="1501">
                  <c:v>272</c:v>
                </c:pt>
                <c:pt idx="1502">
                  <c:v>271</c:v>
                </c:pt>
                <c:pt idx="1503">
                  <c:v>274</c:v>
                </c:pt>
                <c:pt idx="1504">
                  <c:v>273</c:v>
                </c:pt>
                <c:pt idx="1505">
                  <c:v>272</c:v>
                </c:pt>
                <c:pt idx="1506">
                  <c:v>273</c:v>
                </c:pt>
                <c:pt idx="1507">
                  <c:v>273</c:v>
                </c:pt>
                <c:pt idx="1508">
                  <c:v>274</c:v>
                </c:pt>
                <c:pt idx="1509">
                  <c:v>272</c:v>
                </c:pt>
                <c:pt idx="1510">
                  <c:v>271</c:v>
                </c:pt>
                <c:pt idx="1511">
                  <c:v>273</c:v>
                </c:pt>
                <c:pt idx="1512">
                  <c:v>271</c:v>
                </c:pt>
                <c:pt idx="1513">
                  <c:v>271</c:v>
                </c:pt>
                <c:pt idx="1514">
                  <c:v>272</c:v>
                </c:pt>
                <c:pt idx="1515">
                  <c:v>271</c:v>
                </c:pt>
                <c:pt idx="1516">
                  <c:v>273</c:v>
                </c:pt>
                <c:pt idx="1517">
                  <c:v>271</c:v>
                </c:pt>
                <c:pt idx="1518">
                  <c:v>269</c:v>
                </c:pt>
                <c:pt idx="1519">
                  <c:v>272</c:v>
                </c:pt>
                <c:pt idx="1520">
                  <c:v>273</c:v>
                </c:pt>
                <c:pt idx="1521">
                  <c:v>270</c:v>
                </c:pt>
                <c:pt idx="1522">
                  <c:v>272</c:v>
                </c:pt>
                <c:pt idx="1523">
                  <c:v>272</c:v>
                </c:pt>
                <c:pt idx="1524">
                  <c:v>272</c:v>
                </c:pt>
                <c:pt idx="1525">
                  <c:v>272</c:v>
                </c:pt>
                <c:pt idx="1526">
                  <c:v>271</c:v>
                </c:pt>
                <c:pt idx="1527">
                  <c:v>273</c:v>
                </c:pt>
                <c:pt idx="1528">
                  <c:v>272</c:v>
                </c:pt>
                <c:pt idx="1529">
                  <c:v>270</c:v>
                </c:pt>
                <c:pt idx="1530">
                  <c:v>271</c:v>
                </c:pt>
                <c:pt idx="1531">
                  <c:v>271</c:v>
                </c:pt>
                <c:pt idx="1532">
                  <c:v>272</c:v>
                </c:pt>
                <c:pt idx="1533">
                  <c:v>272</c:v>
                </c:pt>
                <c:pt idx="1534">
                  <c:v>268</c:v>
                </c:pt>
                <c:pt idx="1535">
                  <c:v>272</c:v>
                </c:pt>
                <c:pt idx="1536">
                  <c:v>273</c:v>
                </c:pt>
                <c:pt idx="1537">
                  <c:v>270</c:v>
                </c:pt>
                <c:pt idx="1538">
                  <c:v>271</c:v>
                </c:pt>
                <c:pt idx="1539">
                  <c:v>272</c:v>
                </c:pt>
                <c:pt idx="1540">
                  <c:v>272</c:v>
                </c:pt>
                <c:pt idx="1541">
                  <c:v>271</c:v>
                </c:pt>
                <c:pt idx="1542">
                  <c:v>271</c:v>
                </c:pt>
                <c:pt idx="1543">
                  <c:v>273</c:v>
                </c:pt>
                <c:pt idx="1544">
                  <c:v>272</c:v>
                </c:pt>
                <c:pt idx="1545">
                  <c:v>271</c:v>
                </c:pt>
                <c:pt idx="1546">
                  <c:v>273</c:v>
                </c:pt>
                <c:pt idx="1547">
                  <c:v>273</c:v>
                </c:pt>
                <c:pt idx="1548">
                  <c:v>272</c:v>
                </c:pt>
                <c:pt idx="1549">
                  <c:v>272</c:v>
                </c:pt>
                <c:pt idx="1550">
                  <c:v>271</c:v>
                </c:pt>
                <c:pt idx="1551">
                  <c:v>273</c:v>
                </c:pt>
                <c:pt idx="1552">
                  <c:v>273</c:v>
                </c:pt>
                <c:pt idx="1553">
                  <c:v>272</c:v>
                </c:pt>
                <c:pt idx="1554">
                  <c:v>272</c:v>
                </c:pt>
                <c:pt idx="1555">
                  <c:v>275</c:v>
                </c:pt>
                <c:pt idx="1556">
                  <c:v>276</c:v>
                </c:pt>
                <c:pt idx="1557">
                  <c:v>274</c:v>
                </c:pt>
                <c:pt idx="1558">
                  <c:v>275</c:v>
                </c:pt>
                <c:pt idx="1559">
                  <c:v>277</c:v>
                </c:pt>
                <c:pt idx="1560">
                  <c:v>277</c:v>
                </c:pt>
                <c:pt idx="1561">
                  <c:v>276</c:v>
                </c:pt>
                <c:pt idx="1562">
                  <c:v>277</c:v>
                </c:pt>
                <c:pt idx="1563">
                  <c:v>277</c:v>
                </c:pt>
                <c:pt idx="1564">
                  <c:v>277</c:v>
                </c:pt>
                <c:pt idx="1565">
                  <c:v>278</c:v>
                </c:pt>
                <c:pt idx="1566">
                  <c:v>277</c:v>
                </c:pt>
                <c:pt idx="1567">
                  <c:v>280</c:v>
                </c:pt>
                <c:pt idx="1568">
                  <c:v>279</c:v>
                </c:pt>
                <c:pt idx="1569">
                  <c:v>277</c:v>
                </c:pt>
                <c:pt idx="1570">
                  <c:v>277</c:v>
                </c:pt>
                <c:pt idx="1571">
                  <c:v>280</c:v>
                </c:pt>
                <c:pt idx="1572">
                  <c:v>280</c:v>
                </c:pt>
                <c:pt idx="1573">
                  <c:v>278</c:v>
                </c:pt>
                <c:pt idx="1574">
                  <c:v>278</c:v>
                </c:pt>
                <c:pt idx="1575">
                  <c:v>281</c:v>
                </c:pt>
                <c:pt idx="1576">
                  <c:v>279</c:v>
                </c:pt>
                <c:pt idx="1577">
                  <c:v>279</c:v>
                </c:pt>
                <c:pt idx="1578">
                  <c:v>282</c:v>
                </c:pt>
                <c:pt idx="1579">
                  <c:v>281</c:v>
                </c:pt>
                <c:pt idx="1580">
                  <c:v>280</c:v>
                </c:pt>
                <c:pt idx="1581">
                  <c:v>280</c:v>
                </c:pt>
                <c:pt idx="1582">
                  <c:v>280</c:v>
                </c:pt>
                <c:pt idx="1583">
                  <c:v>281</c:v>
                </c:pt>
                <c:pt idx="1584">
                  <c:v>280</c:v>
                </c:pt>
                <c:pt idx="1585">
                  <c:v>279</c:v>
                </c:pt>
                <c:pt idx="1586">
                  <c:v>281</c:v>
                </c:pt>
                <c:pt idx="1587">
                  <c:v>281</c:v>
                </c:pt>
                <c:pt idx="1588">
                  <c:v>281</c:v>
                </c:pt>
                <c:pt idx="1589">
                  <c:v>281</c:v>
                </c:pt>
                <c:pt idx="1590">
                  <c:v>281</c:v>
                </c:pt>
                <c:pt idx="1591">
                  <c:v>284</c:v>
                </c:pt>
                <c:pt idx="1592">
                  <c:v>284</c:v>
                </c:pt>
                <c:pt idx="1593">
                  <c:v>283</c:v>
                </c:pt>
                <c:pt idx="1594">
                  <c:v>286</c:v>
                </c:pt>
                <c:pt idx="1595">
                  <c:v>288</c:v>
                </c:pt>
                <c:pt idx="1596">
                  <c:v>286</c:v>
                </c:pt>
                <c:pt idx="1597">
                  <c:v>288</c:v>
                </c:pt>
                <c:pt idx="1598">
                  <c:v>290</c:v>
                </c:pt>
                <c:pt idx="1599">
                  <c:v>292</c:v>
                </c:pt>
                <c:pt idx="1600">
                  <c:v>292</c:v>
                </c:pt>
                <c:pt idx="1601">
                  <c:v>291</c:v>
                </c:pt>
                <c:pt idx="1602">
                  <c:v>293</c:v>
                </c:pt>
                <c:pt idx="1603">
                  <c:v>293</c:v>
                </c:pt>
                <c:pt idx="1604">
                  <c:v>293</c:v>
                </c:pt>
                <c:pt idx="1605">
                  <c:v>294</c:v>
                </c:pt>
                <c:pt idx="1606">
                  <c:v>294</c:v>
                </c:pt>
                <c:pt idx="1607">
                  <c:v>295</c:v>
                </c:pt>
                <c:pt idx="1608">
                  <c:v>295</c:v>
                </c:pt>
                <c:pt idx="1609">
                  <c:v>294</c:v>
                </c:pt>
                <c:pt idx="1610">
                  <c:v>296</c:v>
                </c:pt>
                <c:pt idx="1611">
                  <c:v>297</c:v>
                </c:pt>
                <c:pt idx="1612">
                  <c:v>294</c:v>
                </c:pt>
                <c:pt idx="1613">
                  <c:v>295</c:v>
                </c:pt>
                <c:pt idx="1614">
                  <c:v>297</c:v>
                </c:pt>
                <c:pt idx="1615">
                  <c:v>298</c:v>
                </c:pt>
                <c:pt idx="1616">
                  <c:v>296</c:v>
                </c:pt>
                <c:pt idx="1617">
                  <c:v>295</c:v>
                </c:pt>
                <c:pt idx="1618">
                  <c:v>296</c:v>
                </c:pt>
                <c:pt idx="1619">
                  <c:v>297</c:v>
                </c:pt>
                <c:pt idx="1620">
                  <c:v>297</c:v>
                </c:pt>
                <c:pt idx="1621">
                  <c:v>296</c:v>
                </c:pt>
                <c:pt idx="1622">
                  <c:v>297</c:v>
                </c:pt>
                <c:pt idx="1623">
                  <c:v>298</c:v>
                </c:pt>
                <c:pt idx="1624">
                  <c:v>297</c:v>
                </c:pt>
                <c:pt idx="1625">
                  <c:v>296</c:v>
                </c:pt>
                <c:pt idx="1626">
                  <c:v>297</c:v>
                </c:pt>
                <c:pt idx="1627">
                  <c:v>298</c:v>
                </c:pt>
                <c:pt idx="1628">
                  <c:v>296</c:v>
                </c:pt>
                <c:pt idx="1629">
                  <c:v>296</c:v>
                </c:pt>
                <c:pt idx="1630">
                  <c:v>297</c:v>
                </c:pt>
                <c:pt idx="1631">
                  <c:v>299</c:v>
                </c:pt>
                <c:pt idx="1632">
                  <c:v>295</c:v>
                </c:pt>
                <c:pt idx="1633">
                  <c:v>294</c:v>
                </c:pt>
                <c:pt idx="1634">
                  <c:v>297</c:v>
                </c:pt>
                <c:pt idx="1635">
                  <c:v>296</c:v>
                </c:pt>
                <c:pt idx="1636">
                  <c:v>295</c:v>
                </c:pt>
                <c:pt idx="1637">
                  <c:v>295</c:v>
                </c:pt>
                <c:pt idx="1638">
                  <c:v>295</c:v>
                </c:pt>
                <c:pt idx="1639">
                  <c:v>295</c:v>
                </c:pt>
                <c:pt idx="1640">
                  <c:v>294</c:v>
                </c:pt>
                <c:pt idx="1641">
                  <c:v>293</c:v>
                </c:pt>
                <c:pt idx="1642">
                  <c:v>295</c:v>
                </c:pt>
                <c:pt idx="1643">
                  <c:v>293</c:v>
                </c:pt>
                <c:pt idx="1644">
                  <c:v>292</c:v>
                </c:pt>
                <c:pt idx="1645">
                  <c:v>291</c:v>
                </c:pt>
                <c:pt idx="1646">
                  <c:v>291</c:v>
                </c:pt>
                <c:pt idx="1647">
                  <c:v>292</c:v>
                </c:pt>
                <c:pt idx="1648">
                  <c:v>289</c:v>
                </c:pt>
                <c:pt idx="1649">
                  <c:v>286</c:v>
                </c:pt>
                <c:pt idx="1650">
                  <c:v>290</c:v>
                </c:pt>
                <c:pt idx="1651">
                  <c:v>289</c:v>
                </c:pt>
                <c:pt idx="1652">
                  <c:v>286</c:v>
                </c:pt>
                <c:pt idx="1653">
                  <c:v>288</c:v>
                </c:pt>
                <c:pt idx="1654">
                  <c:v>288</c:v>
                </c:pt>
                <c:pt idx="1655">
                  <c:v>287</c:v>
                </c:pt>
                <c:pt idx="1656">
                  <c:v>287</c:v>
                </c:pt>
                <c:pt idx="1657">
                  <c:v>286</c:v>
                </c:pt>
                <c:pt idx="1658">
                  <c:v>289</c:v>
                </c:pt>
                <c:pt idx="1659">
                  <c:v>289</c:v>
                </c:pt>
                <c:pt idx="1660">
                  <c:v>286</c:v>
                </c:pt>
                <c:pt idx="1661">
                  <c:v>287</c:v>
                </c:pt>
                <c:pt idx="1662">
                  <c:v>288</c:v>
                </c:pt>
                <c:pt idx="1663">
                  <c:v>289</c:v>
                </c:pt>
                <c:pt idx="1664">
                  <c:v>287</c:v>
                </c:pt>
                <c:pt idx="1665">
                  <c:v>286</c:v>
                </c:pt>
                <c:pt idx="1666">
                  <c:v>289</c:v>
                </c:pt>
                <c:pt idx="1667">
                  <c:v>288</c:v>
                </c:pt>
                <c:pt idx="1668">
                  <c:v>287</c:v>
                </c:pt>
                <c:pt idx="1669">
                  <c:v>288</c:v>
                </c:pt>
                <c:pt idx="1670">
                  <c:v>289</c:v>
                </c:pt>
                <c:pt idx="1671">
                  <c:v>288</c:v>
                </c:pt>
                <c:pt idx="1672">
                  <c:v>289</c:v>
                </c:pt>
                <c:pt idx="1673">
                  <c:v>288</c:v>
                </c:pt>
                <c:pt idx="1674">
                  <c:v>289</c:v>
                </c:pt>
                <c:pt idx="1675">
                  <c:v>288</c:v>
                </c:pt>
                <c:pt idx="1676">
                  <c:v>287</c:v>
                </c:pt>
                <c:pt idx="1677">
                  <c:v>288</c:v>
                </c:pt>
                <c:pt idx="1678">
                  <c:v>288</c:v>
                </c:pt>
                <c:pt idx="1679">
                  <c:v>289</c:v>
                </c:pt>
                <c:pt idx="1680">
                  <c:v>286</c:v>
                </c:pt>
                <c:pt idx="1681">
                  <c:v>286</c:v>
                </c:pt>
                <c:pt idx="1682">
                  <c:v>289</c:v>
                </c:pt>
                <c:pt idx="1683">
                  <c:v>288</c:v>
                </c:pt>
                <c:pt idx="1684">
                  <c:v>286</c:v>
                </c:pt>
                <c:pt idx="1685">
                  <c:v>287</c:v>
                </c:pt>
                <c:pt idx="1686">
                  <c:v>289</c:v>
                </c:pt>
                <c:pt idx="1687">
                  <c:v>288</c:v>
                </c:pt>
                <c:pt idx="1688">
                  <c:v>287</c:v>
                </c:pt>
                <c:pt idx="1689">
                  <c:v>287</c:v>
                </c:pt>
                <c:pt idx="1690">
                  <c:v>289</c:v>
                </c:pt>
                <c:pt idx="1691">
                  <c:v>286</c:v>
                </c:pt>
                <c:pt idx="1692">
                  <c:v>287</c:v>
                </c:pt>
                <c:pt idx="1693">
                  <c:v>289</c:v>
                </c:pt>
                <c:pt idx="1694">
                  <c:v>288</c:v>
                </c:pt>
                <c:pt idx="1695">
                  <c:v>290</c:v>
                </c:pt>
                <c:pt idx="1696">
                  <c:v>287</c:v>
                </c:pt>
                <c:pt idx="1697">
                  <c:v>287</c:v>
                </c:pt>
                <c:pt idx="1698">
                  <c:v>290</c:v>
                </c:pt>
                <c:pt idx="1699">
                  <c:v>289</c:v>
                </c:pt>
                <c:pt idx="1700">
                  <c:v>287</c:v>
                </c:pt>
                <c:pt idx="1701">
                  <c:v>287</c:v>
                </c:pt>
                <c:pt idx="1702">
                  <c:v>290</c:v>
                </c:pt>
                <c:pt idx="1703">
                  <c:v>287</c:v>
                </c:pt>
                <c:pt idx="1704">
                  <c:v>288</c:v>
                </c:pt>
                <c:pt idx="1705">
                  <c:v>289</c:v>
                </c:pt>
                <c:pt idx="1706">
                  <c:v>290</c:v>
                </c:pt>
                <c:pt idx="1707">
                  <c:v>288</c:v>
                </c:pt>
                <c:pt idx="1708">
                  <c:v>287</c:v>
                </c:pt>
                <c:pt idx="1709">
                  <c:v>288</c:v>
                </c:pt>
                <c:pt idx="1710">
                  <c:v>289</c:v>
                </c:pt>
                <c:pt idx="1711">
                  <c:v>289</c:v>
                </c:pt>
                <c:pt idx="1712">
                  <c:v>287</c:v>
                </c:pt>
                <c:pt idx="1713">
                  <c:v>288</c:v>
                </c:pt>
                <c:pt idx="1714">
                  <c:v>290</c:v>
                </c:pt>
                <c:pt idx="1715">
                  <c:v>290</c:v>
                </c:pt>
                <c:pt idx="1716">
                  <c:v>287</c:v>
                </c:pt>
                <c:pt idx="1717">
                  <c:v>289</c:v>
                </c:pt>
                <c:pt idx="1718">
                  <c:v>291</c:v>
                </c:pt>
                <c:pt idx="1719">
                  <c:v>289</c:v>
                </c:pt>
                <c:pt idx="1720">
                  <c:v>288</c:v>
                </c:pt>
                <c:pt idx="1721">
                  <c:v>289</c:v>
                </c:pt>
                <c:pt idx="1722">
                  <c:v>290</c:v>
                </c:pt>
                <c:pt idx="1723">
                  <c:v>289</c:v>
                </c:pt>
                <c:pt idx="1724">
                  <c:v>288</c:v>
                </c:pt>
                <c:pt idx="1725">
                  <c:v>290</c:v>
                </c:pt>
                <c:pt idx="1726">
                  <c:v>291</c:v>
                </c:pt>
                <c:pt idx="1727">
                  <c:v>290</c:v>
                </c:pt>
                <c:pt idx="1728">
                  <c:v>289</c:v>
                </c:pt>
                <c:pt idx="1729">
                  <c:v>289</c:v>
                </c:pt>
                <c:pt idx="1730">
                  <c:v>291</c:v>
                </c:pt>
                <c:pt idx="1731">
                  <c:v>290</c:v>
                </c:pt>
                <c:pt idx="1732">
                  <c:v>288</c:v>
                </c:pt>
                <c:pt idx="1733">
                  <c:v>290</c:v>
                </c:pt>
                <c:pt idx="1734">
                  <c:v>292</c:v>
                </c:pt>
                <c:pt idx="1735">
                  <c:v>289</c:v>
                </c:pt>
                <c:pt idx="1736">
                  <c:v>289</c:v>
                </c:pt>
                <c:pt idx="1737">
                  <c:v>291</c:v>
                </c:pt>
                <c:pt idx="1738">
                  <c:v>293</c:v>
                </c:pt>
                <c:pt idx="1739">
                  <c:v>291</c:v>
                </c:pt>
                <c:pt idx="1740">
                  <c:v>290</c:v>
                </c:pt>
                <c:pt idx="1741">
                  <c:v>294</c:v>
                </c:pt>
                <c:pt idx="1742">
                  <c:v>292</c:v>
                </c:pt>
                <c:pt idx="1743">
                  <c:v>292</c:v>
                </c:pt>
                <c:pt idx="1744">
                  <c:v>292</c:v>
                </c:pt>
                <c:pt idx="1745">
                  <c:v>293</c:v>
                </c:pt>
                <c:pt idx="1746">
                  <c:v>295</c:v>
                </c:pt>
                <c:pt idx="1747">
                  <c:v>294</c:v>
                </c:pt>
                <c:pt idx="1748">
                  <c:v>293</c:v>
                </c:pt>
                <c:pt idx="1749">
                  <c:v>294</c:v>
                </c:pt>
                <c:pt idx="1750">
                  <c:v>295</c:v>
                </c:pt>
                <c:pt idx="1751">
                  <c:v>293</c:v>
                </c:pt>
                <c:pt idx="1752">
                  <c:v>293</c:v>
                </c:pt>
                <c:pt idx="1753">
                  <c:v>293</c:v>
                </c:pt>
                <c:pt idx="1754">
                  <c:v>296</c:v>
                </c:pt>
                <c:pt idx="1755">
                  <c:v>292</c:v>
                </c:pt>
                <c:pt idx="1756">
                  <c:v>292</c:v>
                </c:pt>
                <c:pt idx="1757">
                  <c:v>295</c:v>
                </c:pt>
                <c:pt idx="1758">
                  <c:v>294</c:v>
                </c:pt>
                <c:pt idx="1759">
                  <c:v>292</c:v>
                </c:pt>
                <c:pt idx="1760">
                  <c:v>294</c:v>
                </c:pt>
                <c:pt idx="1761">
                  <c:v>293</c:v>
                </c:pt>
                <c:pt idx="1762">
                  <c:v>294</c:v>
                </c:pt>
                <c:pt idx="1763">
                  <c:v>294</c:v>
                </c:pt>
                <c:pt idx="1764">
                  <c:v>292</c:v>
                </c:pt>
                <c:pt idx="1765">
                  <c:v>294</c:v>
                </c:pt>
                <c:pt idx="1766">
                  <c:v>295</c:v>
                </c:pt>
                <c:pt idx="1767">
                  <c:v>293</c:v>
                </c:pt>
                <c:pt idx="1768">
                  <c:v>293</c:v>
                </c:pt>
                <c:pt idx="1769">
                  <c:v>294</c:v>
                </c:pt>
                <c:pt idx="1770">
                  <c:v>295</c:v>
                </c:pt>
                <c:pt idx="1771">
                  <c:v>293</c:v>
                </c:pt>
                <c:pt idx="1772">
                  <c:v>292</c:v>
                </c:pt>
                <c:pt idx="1773">
                  <c:v>295</c:v>
                </c:pt>
                <c:pt idx="1774">
                  <c:v>294</c:v>
                </c:pt>
                <c:pt idx="1775">
                  <c:v>292</c:v>
                </c:pt>
                <c:pt idx="1776">
                  <c:v>293</c:v>
                </c:pt>
                <c:pt idx="1777">
                  <c:v>294</c:v>
                </c:pt>
                <c:pt idx="1778">
                  <c:v>295</c:v>
                </c:pt>
                <c:pt idx="1779">
                  <c:v>294</c:v>
                </c:pt>
                <c:pt idx="1780">
                  <c:v>292</c:v>
                </c:pt>
                <c:pt idx="1781">
                  <c:v>294</c:v>
                </c:pt>
                <c:pt idx="1782">
                  <c:v>294</c:v>
                </c:pt>
                <c:pt idx="1783">
                  <c:v>292</c:v>
                </c:pt>
                <c:pt idx="1784">
                  <c:v>292</c:v>
                </c:pt>
                <c:pt idx="1785">
                  <c:v>293</c:v>
                </c:pt>
                <c:pt idx="1786">
                  <c:v>294</c:v>
                </c:pt>
                <c:pt idx="1787">
                  <c:v>292</c:v>
                </c:pt>
                <c:pt idx="1788">
                  <c:v>292</c:v>
                </c:pt>
                <c:pt idx="1789">
                  <c:v>295</c:v>
                </c:pt>
                <c:pt idx="1790">
                  <c:v>293</c:v>
                </c:pt>
                <c:pt idx="1791">
                  <c:v>291</c:v>
                </c:pt>
                <c:pt idx="1792">
                  <c:v>293</c:v>
                </c:pt>
                <c:pt idx="1793">
                  <c:v>293</c:v>
                </c:pt>
                <c:pt idx="1794">
                  <c:v>295</c:v>
                </c:pt>
                <c:pt idx="1795">
                  <c:v>293</c:v>
                </c:pt>
                <c:pt idx="1796">
                  <c:v>292</c:v>
                </c:pt>
                <c:pt idx="1797">
                  <c:v>293</c:v>
                </c:pt>
                <c:pt idx="1798">
                  <c:v>294</c:v>
                </c:pt>
                <c:pt idx="1799">
                  <c:v>293</c:v>
                </c:pt>
                <c:pt idx="1800">
                  <c:v>293</c:v>
                </c:pt>
                <c:pt idx="1801">
                  <c:v>295</c:v>
                </c:pt>
                <c:pt idx="1802">
                  <c:v>294</c:v>
                </c:pt>
                <c:pt idx="1803">
                  <c:v>293</c:v>
                </c:pt>
                <c:pt idx="1804">
                  <c:v>292</c:v>
                </c:pt>
                <c:pt idx="1805">
                  <c:v>297</c:v>
                </c:pt>
                <c:pt idx="1806">
                  <c:v>294</c:v>
                </c:pt>
                <c:pt idx="1807">
                  <c:v>292</c:v>
                </c:pt>
                <c:pt idx="1808">
                  <c:v>295</c:v>
                </c:pt>
                <c:pt idx="1809">
                  <c:v>294</c:v>
                </c:pt>
                <c:pt idx="1810">
                  <c:v>295</c:v>
                </c:pt>
                <c:pt idx="1811">
                  <c:v>295</c:v>
                </c:pt>
                <c:pt idx="1812">
                  <c:v>294</c:v>
                </c:pt>
                <c:pt idx="1813">
                  <c:v>297</c:v>
                </c:pt>
                <c:pt idx="1814">
                  <c:v>297</c:v>
                </c:pt>
                <c:pt idx="1815">
                  <c:v>295</c:v>
                </c:pt>
                <c:pt idx="1816">
                  <c:v>297</c:v>
                </c:pt>
                <c:pt idx="1817">
                  <c:v>298</c:v>
                </c:pt>
                <c:pt idx="1818">
                  <c:v>298</c:v>
                </c:pt>
                <c:pt idx="1819">
                  <c:v>297</c:v>
                </c:pt>
                <c:pt idx="1820">
                  <c:v>297</c:v>
                </c:pt>
                <c:pt idx="1821">
                  <c:v>301</c:v>
                </c:pt>
                <c:pt idx="1822">
                  <c:v>298</c:v>
                </c:pt>
                <c:pt idx="1823">
                  <c:v>297</c:v>
                </c:pt>
                <c:pt idx="1824">
                  <c:v>299</c:v>
                </c:pt>
                <c:pt idx="1825">
                  <c:v>299</c:v>
                </c:pt>
                <c:pt idx="1826">
                  <c:v>298</c:v>
                </c:pt>
                <c:pt idx="1827">
                  <c:v>298</c:v>
                </c:pt>
                <c:pt idx="1828">
                  <c:v>298</c:v>
                </c:pt>
                <c:pt idx="1829">
                  <c:v>300</c:v>
                </c:pt>
                <c:pt idx="1830">
                  <c:v>299</c:v>
                </c:pt>
                <c:pt idx="1831">
                  <c:v>298</c:v>
                </c:pt>
                <c:pt idx="1832">
                  <c:v>299</c:v>
                </c:pt>
                <c:pt idx="1833">
                  <c:v>300</c:v>
                </c:pt>
                <c:pt idx="1834">
                  <c:v>299</c:v>
                </c:pt>
                <c:pt idx="1835">
                  <c:v>297</c:v>
                </c:pt>
                <c:pt idx="1836">
                  <c:v>299</c:v>
                </c:pt>
                <c:pt idx="1837">
                  <c:v>300</c:v>
                </c:pt>
                <c:pt idx="1838">
                  <c:v>299</c:v>
                </c:pt>
                <c:pt idx="1839">
                  <c:v>296</c:v>
                </c:pt>
                <c:pt idx="1840">
                  <c:v>300</c:v>
                </c:pt>
                <c:pt idx="1841">
                  <c:v>300</c:v>
                </c:pt>
                <c:pt idx="1842">
                  <c:v>298</c:v>
                </c:pt>
                <c:pt idx="1843">
                  <c:v>299</c:v>
                </c:pt>
                <c:pt idx="1844">
                  <c:v>298</c:v>
                </c:pt>
                <c:pt idx="1845">
                  <c:v>301</c:v>
                </c:pt>
                <c:pt idx="1846">
                  <c:v>299</c:v>
                </c:pt>
                <c:pt idx="1847">
                  <c:v>298</c:v>
                </c:pt>
                <c:pt idx="1848">
                  <c:v>298</c:v>
                </c:pt>
                <c:pt idx="1849">
                  <c:v>299</c:v>
                </c:pt>
                <c:pt idx="1850">
                  <c:v>297</c:v>
                </c:pt>
                <c:pt idx="1851">
                  <c:v>297</c:v>
                </c:pt>
                <c:pt idx="1852">
                  <c:v>299</c:v>
                </c:pt>
                <c:pt idx="1853">
                  <c:v>301</c:v>
                </c:pt>
                <c:pt idx="1854">
                  <c:v>299</c:v>
                </c:pt>
                <c:pt idx="1855">
                  <c:v>297</c:v>
                </c:pt>
                <c:pt idx="1856">
                  <c:v>300</c:v>
                </c:pt>
                <c:pt idx="1857">
                  <c:v>300</c:v>
                </c:pt>
                <c:pt idx="1858">
                  <c:v>298</c:v>
                </c:pt>
                <c:pt idx="1859">
                  <c:v>298</c:v>
                </c:pt>
                <c:pt idx="1860">
                  <c:v>299</c:v>
                </c:pt>
                <c:pt idx="1861">
                  <c:v>300</c:v>
                </c:pt>
                <c:pt idx="1862">
                  <c:v>299</c:v>
                </c:pt>
                <c:pt idx="1863">
                  <c:v>298</c:v>
                </c:pt>
                <c:pt idx="1864">
                  <c:v>299</c:v>
                </c:pt>
                <c:pt idx="1865">
                  <c:v>300</c:v>
                </c:pt>
                <c:pt idx="1866">
                  <c:v>298</c:v>
                </c:pt>
                <c:pt idx="1867">
                  <c:v>297</c:v>
                </c:pt>
                <c:pt idx="1868">
                  <c:v>298</c:v>
                </c:pt>
                <c:pt idx="1869">
                  <c:v>301</c:v>
                </c:pt>
                <c:pt idx="1870">
                  <c:v>298</c:v>
                </c:pt>
                <c:pt idx="1871">
                  <c:v>297</c:v>
                </c:pt>
                <c:pt idx="1872">
                  <c:v>301</c:v>
                </c:pt>
                <c:pt idx="1873">
                  <c:v>300</c:v>
                </c:pt>
                <c:pt idx="1874">
                  <c:v>297</c:v>
                </c:pt>
                <c:pt idx="1875">
                  <c:v>299</c:v>
                </c:pt>
                <c:pt idx="1876">
                  <c:v>299</c:v>
                </c:pt>
                <c:pt idx="1877">
                  <c:v>300</c:v>
                </c:pt>
                <c:pt idx="1878">
                  <c:v>299</c:v>
                </c:pt>
                <c:pt idx="1879">
                  <c:v>298</c:v>
                </c:pt>
                <c:pt idx="1880">
                  <c:v>299</c:v>
                </c:pt>
                <c:pt idx="1881">
                  <c:v>300</c:v>
                </c:pt>
                <c:pt idx="1882">
                  <c:v>299</c:v>
                </c:pt>
                <c:pt idx="1883">
                  <c:v>298</c:v>
                </c:pt>
                <c:pt idx="1884">
                  <c:v>299</c:v>
                </c:pt>
                <c:pt idx="1885">
                  <c:v>301</c:v>
                </c:pt>
                <c:pt idx="1886">
                  <c:v>298</c:v>
                </c:pt>
                <c:pt idx="1887">
                  <c:v>296</c:v>
                </c:pt>
                <c:pt idx="1888">
                  <c:v>299</c:v>
                </c:pt>
                <c:pt idx="1889">
                  <c:v>299</c:v>
                </c:pt>
                <c:pt idx="1890">
                  <c:v>295</c:v>
                </c:pt>
                <c:pt idx="1891">
                  <c:v>296</c:v>
                </c:pt>
                <c:pt idx="1892">
                  <c:v>296</c:v>
                </c:pt>
                <c:pt idx="1893">
                  <c:v>296</c:v>
                </c:pt>
                <c:pt idx="1894">
                  <c:v>295</c:v>
                </c:pt>
                <c:pt idx="1895">
                  <c:v>293</c:v>
                </c:pt>
                <c:pt idx="1896">
                  <c:v>294</c:v>
                </c:pt>
                <c:pt idx="1897">
                  <c:v>294</c:v>
                </c:pt>
                <c:pt idx="1898">
                  <c:v>292</c:v>
                </c:pt>
                <c:pt idx="1899">
                  <c:v>292</c:v>
                </c:pt>
                <c:pt idx="1900">
                  <c:v>293</c:v>
                </c:pt>
                <c:pt idx="1901">
                  <c:v>294</c:v>
                </c:pt>
                <c:pt idx="1902">
                  <c:v>292</c:v>
                </c:pt>
                <c:pt idx="1903">
                  <c:v>290</c:v>
                </c:pt>
                <c:pt idx="1904">
                  <c:v>294</c:v>
                </c:pt>
                <c:pt idx="1905">
                  <c:v>293</c:v>
                </c:pt>
                <c:pt idx="1906">
                  <c:v>291</c:v>
                </c:pt>
                <c:pt idx="1907">
                  <c:v>292</c:v>
                </c:pt>
                <c:pt idx="1908">
                  <c:v>293</c:v>
                </c:pt>
                <c:pt idx="1909">
                  <c:v>293</c:v>
                </c:pt>
                <c:pt idx="1910">
                  <c:v>292</c:v>
                </c:pt>
                <c:pt idx="1911">
                  <c:v>291</c:v>
                </c:pt>
                <c:pt idx="1912">
                  <c:v>292</c:v>
                </c:pt>
                <c:pt idx="1913">
                  <c:v>292</c:v>
                </c:pt>
                <c:pt idx="1914">
                  <c:v>292</c:v>
                </c:pt>
                <c:pt idx="1915">
                  <c:v>291</c:v>
                </c:pt>
                <c:pt idx="1916">
                  <c:v>293</c:v>
                </c:pt>
                <c:pt idx="1917">
                  <c:v>293</c:v>
                </c:pt>
                <c:pt idx="1918">
                  <c:v>292</c:v>
                </c:pt>
                <c:pt idx="1919">
                  <c:v>291</c:v>
                </c:pt>
                <c:pt idx="1920">
                  <c:v>294</c:v>
                </c:pt>
                <c:pt idx="1921">
                  <c:v>292</c:v>
                </c:pt>
                <c:pt idx="1922">
                  <c:v>291</c:v>
                </c:pt>
                <c:pt idx="1923">
                  <c:v>291</c:v>
                </c:pt>
                <c:pt idx="1924">
                  <c:v>293</c:v>
                </c:pt>
                <c:pt idx="1925">
                  <c:v>293</c:v>
                </c:pt>
                <c:pt idx="1926">
                  <c:v>292</c:v>
                </c:pt>
                <c:pt idx="1927">
                  <c:v>291</c:v>
                </c:pt>
                <c:pt idx="1928">
                  <c:v>293</c:v>
                </c:pt>
                <c:pt idx="1929">
                  <c:v>292</c:v>
                </c:pt>
                <c:pt idx="1930">
                  <c:v>291</c:v>
                </c:pt>
                <c:pt idx="1931">
                  <c:v>292</c:v>
                </c:pt>
                <c:pt idx="1932">
                  <c:v>292</c:v>
                </c:pt>
                <c:pt idx="1933">
                  <c:v>293</c:v>
                </c:pt>
                <c:pt idx="1934">
                  <c:v>290</c:v>
                </c:pt>
                <c:pt idx="1935">
                  <c:v>291</c:v>
                </c:pt>
                <c:pt idx="1936">
                  <c:v>295</c:v>
                </c:pt>
                <c:pt idx="1937">
                  <c:v>293</c:v>
                </c:pt>
                <c:pt idx="1938">
                  <c:v>291</c:v>
                </c:pt>
                <c:pt idx="1939">
                  <c:v>293</c:v>
                </c:pt>
                <c:pt idx="1940">
                  <c:v>293</c:v>
                </c:pt>
                <c:pt idx="1941">
                  <c:v>292</c:v>
                </c:pt>
                <c:pt idx="1942">
                  <c:v>292</c:v>
                </c:pt>
                <c:pt idx="1943">
                  <c:v>290</c:v>
                </c:pt>
                <c:pt idx="1944">
                  <c:v>293</c:v>
                </c:pt>
                <c:pt idx="1945">
                  <c:v>292</c:v>
                </c:pt>
                <c:pt idx="1946">
                  <c:v>291</c:v>
                </c:pt>
                <c:pt idx="1947">
                  <c:v>292</c:v>
                </c:pt>
                <c:pt idx="1948">
                  <c:v>293</c:v>
                </c:pt>
                <c:pt idx="1949">
                  <c:v>293</c:v>
                </c:pt>
                <c:pt idx="1950">
                  <c:v>291</c:v>
                </c:pt>
                <c:pt idx="1951">
                  <c:v>290</c:v>
                </c:pt>
                <c:pt idx="1952">
                  <c:v>293</c:v>
                </c:pt>
                <c:pt idx="1953">
                  <c:v>292</c:v>
                </c:pt>
                <c:pt idx="1954">
                  <c:v>289</c:v>
                </c:pt>
                <c:pt idx="1955">
                  <c:v>292</c:v>
                </c:pt>
                <c:pt idx="1956">
                  <c:v>293</c:v>
                </c:pt>
                <c:pt idx="1957">
                  <c:v>292</c:v>
                </c:pt>
                <c:pt idx="1958">
                  <c:v>292</c:v>
                </c:pt>
                <c:pt idx="1959">
                  <c:v>291</c:v>
                </c:pt>
                <c:pt idx="1960">
                  <c:v>293</c:v>
                </c:pt>
                <c:pt idx="1961">
                  <c:v>292</c:v>
                </c:pt>
                <c:pt idx="1962">
                  <c:v>291</c:v>
                </c:pt>
                <c:pt idx="1963">
                  <c:v>292</c:v>
                </c:pt>
                <c:pt idx="1964">
                  <c:v>293</c:v>
                </c:pt>
                <c:pt idx="1965">
                  <c:v>292</c:v>
                </c:pt>
                <c:pt idx="1966">
                  <c:v>291</c:v>
                </c:pt>
                <c:pt idx="1967">
                  <c:v>292</c:v>
                </c:pt>
                <c:pt idx="1968">
                  <c:v>294</c:v>
                </c:pt>
                <c:pt idx="1969">
                  <c:v>291</c:v>
                </c:pt>
                <c:pt idx="1970">
                  <c:v>290</c:v>
                </c:pt>
                <c:pt idx="1971">
                  <c:v>293</c:v>
                </c:pt>
                <c:pt idx="1972">
                  <c:v>293</c:v>
                </c:pt>
                <c:pt idx="1973">
                  <c:v>291</c:v>
                </c:pt>
                <c:pt idx="1974">
                  <c:v>292</c:v>
                </c:pt>
                <c:pt idx="1975">
                  <c:v>292</c:v>
                </c:pt>
                <c:pt idx="1976">
                  <c:v>292</c:v>
                </c:pt>
                <c:pt idx="1977">
                  <c:v>291</c:v>
                </c:pt>
                <c:pt idx="1978">
                  <c:v>291</c:v>
                </c:pt>
                <c:pt idx="1979">
                  <c:v>293</c:v>
                </c:pt>
                <c:pt idx="1980">
                  <c:v>293</c:v>
                </c:pt>
                <c:pt idx="1981">
                  <c:v>292</c:v>
                </c:pt>
                <c:pt idx="1982">
                  <c:v>291</c:v>
                </c:pt>
                <c:pt idx="1983">
                  <c:v>292</c:v>
                </c:pt>
                <c:pt idx="1984">
                  <c:v>295</c:v>
                </c:pt>
                <c:pt idx="1985">
                  <c:v>292</c:v>
                </c:pt>
                <c:pt idx="1986">
                  <c:v>290</c:v>
                </c:pt>
                <c:pt idx="1987">
                  <c:v>292</c:v>
                </c:pt>
                <c:pt idx="1988">
                  <c:v>293</c:v>
                </c:pt>
                <c:pt idx="1989">
                  <c:v>292</c:v>
                </c:pt>
                <c:pt idx="1990">
                  <c:v>292</c:v>
                </c:pt>
                <c:pt idx="1991">
                  <c:v>293</c:v>
                </c:pt>
                <c:pt idx="1992">
                  <c:v>293</c:v>
                </c:pt>
                <c:pt idx="1993">
                  <c:v>292</c:v>
                </c:pt>
                <c:pt idx="1994">
                  <c:v>291</c:v>
                </c:pt>
                <c:pt idx="1995">
                  <c:v>293</c:v>
                </c:pt>
                <c:pt idx="1996">
                  <c:v>292</c:v>
                </c:pt>
                <c:pt idx="1997">
                  <c:v>292</c:v>
                </c:pt>
                <c:pt idx="1998">
                  <c:v>291</c:v>
                </c:pt>
                <c:pt idx="1999">
                  <c:v>292</c:v>
                </c:pt>
                <c:pt idx="2000">
                  <c:v>296</c:v>
                </c:pt>
                <c:pt idx="2001">
                  <c:v>292</c:v>
                </c:pt>
                <c:pt idx="2002">
                  <c:v>290</c:v>
                </c:pt>
                <c:pt idx="2003">
                  <c:v>294</c:v>
                </c:pt>
                <c:pt idx="2004">
                  <c:v>293</c:v>
                </c:pt>
                <c:pt idx="2005">
                  <c:v>290</c:v>
                </c:pt>
                <c:pt idx="2006">
                  <c:v>292</c:v>
                </c:pt>
                <c:pt idx="2007">
                  <c:v>292</c:v>
                </c:pt>
                <c:pt idx="2008">
                  <c:v>293</c:v>
                </c:pt>
                <c:pt idx="2009">
                  <c:v>292</c:v>
                </c:pt>
                <c:pt idx="2010">
                  <c:v>291</c:v>
                </c:pt>
                <c:pt idx="2011">
                  <c:v>294</c:v>
                </c:pt>
                <c:pt idx="2012">
                  <c:v>293</c:v>
                </c:pt>
                <c:pt idx="2013">
                  <c:v>292</c:v>
                </c:pt>
                <c:pt idx="2014">
                  <c:v>292</c:v>
                </c:pt>
                <c:pt idx="2015">
                  <c:v>293</c:v>
                </c:pt>
                <c:pt idx="2016">
                  <c:v>294</c:v>
                </c:pt>
                <c:pt idx="2017">
                  <c:v>292</c:v>
                </c:pt>
                <c:pt idx="2018">
                  <c:v>290</c:v>
                </c:pt>
                <c:pt idx="2019">
                  <c:v>294</c:v>
                </c:pt>
                <c:pt idx="2020">
                  <c:v>294</c:v>
                </c:pt>
                <c:pt idx="2021">
                  <c:v>291</c:v>
                </c:pt>
                <c:pt idx="2022">
                  <c:v>293</c:v>
                </c:pt>
                <c:pt idx="2023">
                  <c:v>293</c:v>
                </c:pt>
                <c:pt idx="2024">
                  <c:v>293</c:v>
                </c:pt>
                <c:pt idx="2025">
                  <c:v>292</c:v>
                </c:pt>
                <c:pt idx="2026">
                  <c:v>292</c:v>
                </c:pt>
                <c:pt idx="2027">
                  <c:v>294</c:v>
                </c:pt>
                <c:pt idx="2028">
                  <c:v>294</c:v>
                </c:pt>
                <c:pt idx="2029">
                  <c:v>293</c:v>
                </c:pt>
                <c:pt idx="2030">
                  <c:v>293</c:v>
                </c:pt>
                <c:pt idx="2031">
                  <c:v>294</c:v>
                </c:pt>
                <c:pt idx="2032">
                  <c:v>295</c:v>
                </c:pt>
                <c:pt idx="2033">
                  <c:v>292</c:v>
                </c:pt>
                <c:pt idx="2034">
                  <c:v>291</c:v>
                </c:pt>
                <c:pt idx="2035">
                  <c:v>294</c:v>
                </c:pt>
                <c:pt idx="2036">
                  <c:v>293</c:v>
                </c:pt>
                <c:pt idx="2037">
                  <c:v>291</c:v>
                </c:pt>
                <c:pt idx="2038">
                  <c:v>292</c:v>
                </c:pt>
                <c:pt idx="2039">
                  <c:v>294</c:v>
                </c:pt>
                <c:pt idx="2040">
                  <c:v>291</c:v>
                </c:pt>
                <c:pt idx="2041">
                  <c:v>291</c:v>
                </c:pt>
                <c:pt idx="2042">
                  <c:v>293</c:v>
                </c:pt>
                <c:pt idx="2043">
                  <c:v>294</c:v>
                </c:pt>
                <c:pt idx="2044">
                  <c:v>293</c:v>
                </c:pt>
                <c:pt idx="2045">
                  <c:v>293</c:v>
                </c:pt>
                <c:pt idx="2046">
                  <c:v>293</c:v>
                </c:pt>
                <c:pt idx="2047">
                  <c:v>293</c:v>
                </c:pt>
                <c:pt idx="2048">
                  <c:v>294</c:v>
                </c:pt>
                <c:pt idx="2049">
                  <c:v>292</c:v>
                </c:pt>
                <c:pt idx="2050">
                  <c:v>291</c:v>
                </c:pt>
                <c:pt idx="2051">
                  <c:v>294</c:v>
                </c:pt>
                <c:pt idx="2052">
                  <c:v>292</c:v>
                </c:pt>
                <c:pt idx="2053">
                  <c:v>291</c:v>
                </c:pt>
                <c:pt idx="2054">
                  <c:v>292</c:v>
                </c:pt>
                <c:pt idx="2055">
                  <c:v>293</c:v>
                </c:pt>
                <c:pt idx="2056">
                  <c:v>293</c:v>
                </c:pt>
                <c:pt idx="2057">
                  <c:v>292</c:v>
                </c:pt>
                <c:pt idx="2058">
                  <c:v>292</c:v>
                </c:pt>
                <c:pt idx="2059">
                  <c:v>294</c:v>
                </c:pt>
                <c:pt idx="2060">
                  <c:v>292</c:v>
                </c:pt>
                <c:pt idx="2061">
                  <c:v>291</c:v>
                </c:pt>
                <c:pt idx="2062">
                  <c:v>293</c:v>
                </c:pt>
                <c:pt idx="2063">
                  <c:v>293</c:v>
                </c:pt>
                <c:pt idx="2064">
                  <c:v>294</c:v>
                </c:pt>
                <c:pt idx="2065">
                  <c:v>292</c:v>
                </c:pt>
                <c:pt idx="2066">
                  <c:v>291</c:v>
                </c:pt>
                <c:pt idx="2067">
                  <c:v>294</c:v>
                </c:pt>
                <c:pt idx="2068">
                  <c:v>293</c:v>
                </c:pt>
                <c:pt idx="2069">
                  <c:v>290</c:v>
                </c:pt>
                <c:pt idx="2070">
                  <c:v>292</c:v>
                </c:pt>
                <c:pt idx="2071">
                  <c:v>293</c:v>
                </c:pt>
                <c:pt idx="2072">
                  <c:v>292</c:v>
                </c:pt>
                <c:pt idx="2073">
                  <c:v>291</c:v>
                </c:pt>
                <c:pt idx="2074">
                  <c:v>292</c:v>
                </c:pt>
                <c:pt idx="2075">
                  <c:v>293</c:v>
                </c:pt>
                <c:pt idx="2076">
                  <c:v>292</c:v>
                </c:pt>
                <c:pt idx="2077">
                  <c:v>291</c:v>
                </c:pt>
                <c:pt idx="2078">
                  <c:v>292</c:v>
                </c:pt>
                <c:pt idx="2079">
                  <c:v>293</c:v>
                </c:pt>
                <c:pt idx="2080">
                  <c:v>293</c:v>
                </c:pt>
                <c:pt idx="2081">
                  <c:v>292</c:v>
                </c:pt>
                <c:pt idx="2082">
                  <c:v>290</c:v>
                </c:pt>
                <c:pt idx="2083">
                  <c:v>294</c:v>
                </c:pt>
                <c:pt idx="2084">
                  <c:v>293</c:v>
                </c:pt>
                <c:pt idx="2085">
                  <c:v>290</c:v>
                </c:pt>
                <c:pt idx="2086">
                  <c:v>293</c:v>
                </c:pt>
                <c:pt idx="2087">
                  <c:v>294</c:v>
                </c:pt>
                <c:pt idx="2088">
                  <c:v>292</c:v>
                </c:pt>
                <c:pt idx="2089">
                  <c:v>291</c:v>
                </c:pt>
                <c:pt idx="2090">
                  <c:v>293</c:v>
                </c:pt>
                <c:pt idx="2091">
                  <c:v>294</c:v>
                </c:pt>
                <c:pt idx="2092">
                  <c:v>292</c:v>
                </c:pt>
                <c:pt idx="2093">
                  <c:v>290</c:v>
                </c:pt>
                <c:pt idx="2094">
                  <c:v>293</c:v>
                </c:pt>
                <c:pt idx="2095">
                  <c:v>294</c:v>
                </c:pt>
                <c:pt idx="2096">
                  <c:v>292</c:v>
                </c:pt>
                <c:pt idx="2097">
                  <c:v>292</c:v>
                </c:pt>
                <c:pt idx="2098">
                  <c:v>292</c:v>
                </c:pt>
                <c:pt idx="2099">
                  <c:v>294</c:v>
                </c:pt>
                <c:pt idx="2100">
                  <c:v>293</c:v>
                </c:pt>
                <c:pt idx="2101">
                  <c:v>291</c:v>
                </c:pt>
                <c:pt idx="2102">
                  <c:v>294</c:v>
                </c:pt>
                <c:pt idx="2103">
                  <c:v>294</c:v>
                </c:pt>
                <c:pt idx="2104">
                  <c:v>292</c:v>
                </c:pt>
                <c:pt idx="2105">
                  <c:v>291</c:v>
                </c:pt>
                <c:pt idx="2106">
                  <c:v>294</c:v>
                </c:pt>
                <c:pt idx="2107">
                  <c:v>294</c:v>
                </c:pt>
                <c:pt idx="2108">
                  <c:v>293</c:v>
                </c:pt>
                <c:pt idx="2109">
                  <c:v>294</c:v>
                </c:pt>
                <c:pt idx="2110">
                  <c:v>296</c:v>
                </c:pt>
                <c:pt idx="2111">
                  <c:v>297</c:v>
                </c:pt>
                <c:pt idx="2112">
                  <c:v>297</c:v>
                </c:pt>
                <c:pt idx="2113">
                  <c:v>296</c:v>
                </c:pt>
                <c:pt idx="2114">
                  <c:v>297</c:v>
                </c:pt>
                <c:pt idx="2115">
                  <c:v>301</c:v>
                </c:pt>
                <c:pt idx="2116">
                  <c:v>299</c:v>
                </c:pt>
                <c:pt idx="2117">
                  <c:v>297</c:v>
                </c:pt>
                <c:pt idx="2118">
                  <c:v>300</c:v>
                </c:pt>
                <c:pt idx="2119">
                  <c:v>300</c:v>
                </c:pt>
                <c:pt idx="2120">
                  <c:v>298</c:v>
                </c:pt>
                <c:pt idx="2121">
                  <c:v>299</c:v>
                </c:pt>
                <c:pt idx="2122">
                  <c:v>300</c:v>
                </c:pt>
                <c:pt idx="2123">
                  <c:v>300</c:v>
                </c:pt>
                <c:pt idx="2124">
                  <c:v>297</c:v>
                </c:pt>
                <c:pt idx="2125">
                  <c:v>298</c:v>
                </c:pt>
                <c:pt idx="2126">
                  <c:v>300</c:v>
                </c:pt>
                <c:pt idx="2127">
                  <c:v>300</c:v>
                </c:pt>
                <c:pt idx="2128">
                  <c:v>299</c:v>
                </c:pt>
                <c:pt idx="2129">
                  <c:v>298</c:v>
                </c:pt>
                <c:pt idx="2130">
                  <c:v>299</c:v>
                </c:pt>
                <c:pt idx="2131">
                  <c:v>300</c:v>
                </c:pt>
                <c:pt idx="2132">
                  <c:v>299</c:v>
                </c:pt>
                <c:pt idx="2133">
                  <c:v>297</c:v>
                </c:pt>
                <c:pt idx="2134">
                  <c:v>301</c:v>
                </c:pt>
                <c:pt idx="2135">
                  <c:v>299</c:v>
                </c:pt>
                <c:pt idx="2136">
                  <c:v>298</c:v>
                </c:pt>
                <c:pt idx="2137">
                  <c:v>298</c:v>
                </c:pt>
                <c:pt idx="2138">
                  <c:v>300</c:v>
                </c:pt>
                <c:pt idx="2139">
                  <c:v>300</c:v>
                </c:pt>
                <c:pt idx="2140">
                  <c:v>298</c:v>
                </c:pt>
                <c:pt idx="2141">
                  <c:v>298</c:v>
                </c:pt>
                <c:pt idx="2142">
                  <c:v>300</c:v>
                </c:pt>
                <c:pt idx="2143">
                  <c:v>299</c:v>
                </c:pt>
                <c:pt idx="2144">
                  <c:v>297</c:v>
                </c:pt>
                <c:pt idx="2145">
                  <c:v>297</c:v>
                </c:pt>
                <c:pt idx="2146">
                  <c:v>296</c:v>
                </c:pt>
                <c:pt idx="2147">
                  <c:v>298</c:v>
                </c:pt>
                <c:pt idx="2148">
                  <c:v>295</c:v>
                </c:pt>
                <c:pt idx="2149">
                  <c:v>293</c:v>
                </c:pt>
                <c:pt idx="2150">
                  <c:v>296</c:v>
                </c:pt>
                <c:pt idx="2151">
                  <c:v>295</c:v>
                </c:pt>
                <c:pt idx="2152">
                  <c:v>292</c:v>
                </c:pt>
                <c:pt idx="2153">
                  <c:v>292</c:v>
                </c:pt>
                <c:pt idx="2154">
                  <c:v>294</c:v>
                </c:pt>
                <c:pt idx="2155">
                  <c:v>293</c:v>
                </c:pt>
                <c:pt idx="2156">
                  <c:v>292</c:v>
                </c:pt>
                <c:pt idx="2157">
                  <c:v>292</c:v>
                </c:pt>
                <c:pt idx="2158">
                  <c:v>293</c:v>
                </c:pt>
                <c:pt idx="2159">
                  <c:v>293</c:v>
                </c:pt>
                <c:pt idx="2160">
                  <c:v>292</c:v>
                </c:pt>
                <c:pt idx="2161">
                  <c:v>292</c:v>
                </c:pt>
                <c:pt idx="2162">
                  <c:v>293</c:v>
                </c:pt>
                <c:pt idx="2163">
                  <c:v>294</c:v>
                </c:pt>
                <c:pt idx="2164">
                  <c:v>292</c:v>
                </c:pt>
                <c:pt idx="2165">
                  <c:v>291</c:v>
                </c:pt>
                <c:pt idx="2166">
                  <c:v>294</c:v>
                </c:pt>
                <c:pt idx="2167">
                  <c:v>293</c:v>
                </c:pt>
                <c:pt idx="2168">
                  <c:v>291</c:v>
                </c:pt>
                <c:pt idx="2169">
                  <c:v>292</c:v>
                </c:pt>
                <c:pt idx="2170">
                  <c:v>294</c:v>
                </c:pt>
                <c:pt idx="2171">
                  <c:v>292</c:v>
                </c:pt>
                <c:pt idx="2172">
                  <c:v>292</c:v>
                </c:pt>
                <c:pt idx="2173">
                  <c:v>292</c:v>
                </c:pt>
                <c:pt idx="2174">
                  <c:v>293</c:v>
                </c:pt>
                <c:pt idx="2175">
                  <c:v>292</c:v>
                </c:pt>
                <c:pt idx="2176">
                  <c:v>292</c:v>
                </c:pt>
                <c:pt idx="2177">
                  <c:v>291</c:v>
                </c:pt>
                <c:pt idx="2178">
                  <c:v>294</c:v>
                </c:pt>
                <c:pt idx="2179">
                  <c:v>294</c:v>
                </c:pt>
                <c:pt idx="2180">
                  <c:v>292</c:v>
                </c:pt>
                <c:pt idx="2181">
                  <c:v>292</c:v>
                </c:pt>
                <c:pt idx="2182">
                  <c:v>295</c:v>
                </c:pt>
                <c:pt idx="2183">
                  <c:v>293</c:v>
                </c:pt>
                <c:pt idx="2184">
                  <c:v>291</c:v>
                </c:pt>
                <c:pt idx="2185">
                  <c:v>293</c:v>
                </c:pt>
                <c:pt idx="2186">
                  <c:v>294</c:v>
                </c:pt>
                <c:pt idx="2187">
                  <c:v>293</c:v>
                </c:pt>
                <c:pt idx="2188">
                  <c:v>292</c:v>
                </c:pt>
                <c:pt idx="2189">
                  <c:v>291</c:v>
                </c:pt>
                <c:pt idx="2190">
                  <c:v>296</c:v>
                </c:pt>
                <c:pt idx="2191">
                  <c:v>293</c:v>
                </c:pt>
                <c:pt idx="2192">
                  <c:v>292</c:v>
                </c:pt>
                <c:pt idx="2193">
                  <c:v>293</c:v>
                </c:pt>
                <c:pt idx="2194">
                  <c:v>294</c:v>
                </c:pt>
                <c:pt idx="2195">
                  <c:v>294</c:v>
                </c:pt>
                <c:pt idx="2196">
                  <c:v>292</c:v>
                </c:pt>
                <c:pt idx="2197">
                  <c:v>292</c:v>
                </c:pt>
                <c:pt idx="2198">
                  <c:v>295</c:v>
                </c:pt>
                <c:pt idx="2199">
                  <c:v>294</c:v>
                </c:pt>
                <c:pt idx="2200">
                  <c:v>291</c:v>
                </c:pt>
                <c:pt idx="2201">
                  <c:v>294</c:v>
                </c:pt>
                <c:pt idx="2202">
                  <c:v>294</c:v>
                </c:pt>
                <c:pt idx="2203">
                  <c:v>293</c:v>
                </c:pt>
                <c:pt idx="2204">
                  <c:v>293</c:v>
                </c:pt>
                <c:pt idx="2205">
                  <c:v>293</c:v>
                </c:pt>
                <c:pt idx="2206">
                  <c:v>294</c:v>
                </c:pt>
                <c:pt idx="2207">
                  <c:v>293</c:v>
                </c:pt>
                <c:pt idx="2208">
                  <c:v>291</c:v>
                </c:pt>
                <c:pt idx="2209">
                  <c:v>293</c:v>
                </c:pt>
                <c:pt idx="2210">
                  <c:v>294</c:v>
                </c:pt>
                <c:pt idx="2211">
                  <c:v>293</c:v>
                </c:pt>
                <c:pt idx="2212">
                  <c:v>293</c:v>
                </c:pt>
                <c:pt idx="2213">
                  <c:v>292</c:v>
                </c:pt>
                <c:pt idx="2214">
                  <c:v>295</c:v>
                </c:pt>
                <c:pt idx="2215">
                  <c:v>293</c:v>
                </c:pt>
                <c:pt idx="2216">
                  <c:v>291</c:v>
                </c:pt>
                <c:pt idx="2217">
                  <c:v>294</c:v>
                </c:pt>
                <c:pt idx="2218">
                  <c:v>294</c:v>
                </c:pt>
                <c:pt idx="2219">
                  <c:v>291</c:v>
                </c:pt>
                <c:pt idx="2220">
                  <c:v>293</c:v>
                </c:pt>
                <c:pt idx="2221">
                  <c:v>293</c:v>
                </c:pt>
                <c:pt idx="2222">
                  <c:v>294</c:v>
                </c:pt>
                <c:pt idx="2223">
                  <c:v>293</c:v>
                </c:pt>
                <c:pt idx="2224">
                  <c:v>291</c:v>
                </c:pt>
                <c:pt idx="2225">
                  <c:v>293</c:v>
                </c:pt>
                <c:pt idx="2226">
                  <c:v>293</c:v>
                </c:pt>
                <c:pt idx="2227">
                  <c:v>293</c:v>
                </c:pt>
                <c:pt idx="2228">
                  <c:v>291</c:v>
                </c:pt>
                <c:pt idx="2229">
                  <c:v>292</c:v>
                </c:pt>
                <c:pt idx="2230">
                  <c:v>293</c:v>
                </c:pt>
                <c:pt idx="2231">
                  <c:v>293</c:v>
                </c:pt>
                <c:pt idx="2232">
                  <c:v>290</c:v>
                </c:pt>
                <c:pt idx="2233">
                  <c:v>293</c:v>
                </c:pt>
                <c:pt idx="2234">
                  <c:v>295</c:v>
                </c:pt>
                <c:pt idx="2235">
                  <c:v>291</c:v>
                </c:pt>
                <c:pt idx="2236">
                  <c:v>292</c:v>
                </c:pt>
                <c:pt idx="2237">
                  <c:v>293</c:v>
                </c:pt>
                <c:pt idx="2238">
                  <c:v>294</c:v>
                </c:pt>
                <c:pt idx="2239">
                  <c:v>292</c:v>
                </c:pt>
                <c:pt idx="2240">
                  <c:v>292</c:v>
                </c:pt>
                <c:pt idx="2241">
                  <c:v>293</c:v>
                </c:pt>
                <c:pt idx="2242">
                  <c:v>294</c:v>
                </c:pt>
                <c:pt idx="2243">
                  <c:v>293</c:v>
                </c:pt>
                <c:pt idx="2244">
                  <c:v>292</c:v>
                </c:pt>
                <c:pt idx="2245">
                  <c:v>293</c:v>
                </c:pt>
                <c:pt idx="2246">
                  <c:v>294</c:v>
                </c:pt>
                <c:pt idx="2247">
                  <c:v>292</c:v>
                </c:pt>
                <c:pt idx="2248">
                  <c:v>291</c:v>
                </c:pt>
                <c:pt idx="2249">
                  <c:v>294</c:v>
                </c:pt>
                <c:pt idx="2250">
                  <c:v>294</c:v>
                </c:pt>
                <c:pt idx="2251">
                  <c:v>291</c:v>
                </c:pt>
                <c:pt idx="2252">
                  <c:v>293</c:v>
                </c:pt>
                <c:pt idx="2253">
                  <c:v>294</c:v>
                </c:pt>
                <c:pt idx="2254">
                  <c:v>294</c:v>
                </c:pt>
                <c:pt idx="2255">
                  <c:v>293</c:v>
                </c:pt>
                <c:pt idx="2256">
                  <c:v>292</c:v>
                </c:pt>
                <c:pt idx="2257">
                  <c:v>294</c:v>
                </c:pt>
                <c:pt idx="2258">
                  <c:v>293</c:v>
                </c:pt>
                <c:pt idx="2259">
                  <c:v>292</c:v>
                </c:pt>
                <c:pt idx="2260">
                  <c:v>292</c:v>
                </c:pt>
                <c:pt idx="2261">
                  <c:v>292</c:v>
                </c:pt>
                <c:pt idx="2262">
                  <c:v>295</c:v>
                </c:pt>
                <c:pt idx="2263">
                  <c:v>293</c:v>
                </c:pt>
                <c:pt idx="2264">
                  <c:v>290</c:v>
                </c:pt>
                <c:pt idx="2265">
                  <c:v>294</c:v>
                </c:pt>
                <c:pt idx="2266">
                  <c:v>294</c:v>
                </c:pt>
                <c:pt idx="2267">
                  <c:v>291</c:v>
                </c:pt>
                <c:pt idx="2268">
                  <c:v>293</c:v>
                </c:pt>
                <c:pt idx="2269">
                  <c:v>295</c:v>
                </c:pt>
                <c:pt idx="2270">
                  <c:v>294</c:v>
                </c:pt>
                <c:pt idx="2271">
                  <c:v>293</c:v>
                </c:pt>
                <c:pt idx="2272">
                  <c:v>292</c:v>
                </c:pt>
                <c:pt idx="2273">
                  <c:v>294</c:v>
                </c:pt>
                <c:pt idx="2274">
                  <c:v>294</c:v>
                </c:pt>
                <c:pt idx="2275">
                  <c:v>293</c:v>
                </c:pt>
                <c:pt idx="2276">
                  <c:v>294</c:v>
                </c:pt>
                <c:pt idx="2277">
                  <c:v>293</c:v>
                </c:pt>
                <c:pt idx="2278">
                  <c:v>295</c:v>
                </c:pt>
                <c:pt idx="2279">
                  <c:v>292</c:v>
                </c:pt>
                <c:pt idx="2280">
                  <c:v>291</c:v>
                </c:pt>
                <c:pt idx="2281">
                  <c:v>294</c:v>
                </c:pt>
                <c:pt idx="2282">
                  <c:v>294</c:v>
                </c:pt>
                <c:pt idx="2283">
                  <c:v>291</c:v>
                </c:pt>
                <c:pt idx="2284">
                  <c:v>293</c:v>
                </c:pt>
                <c:pt idx="2285">
                  <c:v>296</c:v>
                </c:pt>
                <c:pt idx="2286">
                  <c:v>294</c:v>
                </c:pt>
                <c:pt idx="2287">
                  <c:v>293</c:v>
                </c:pt>
                <c:pt idx="2288">
                  <c:v>293</c:v>
                </c:pt>
                <c:pt idx="2289">
                  <c:v>295</c:v>
                </c:pt>
                <c:pt idx="2290">
                  <c:v>294</c:v>
                </c:pt>
                <c:pt idx="2291">
                  <c:v>293</c:v>
                </c:pt>
                <c:pt idx="2292">
                  <c:v>294</c:v>
                </c:pt>
                <c:pt idx="2293">
                  <c:v>294</c:v>
                </c:pt>
                <c:pt idx="2294">
                  <c:v>295</c:v>
                </c:pt>
                <c:pt idx="2295">
                  <c:v>293</c:v>
                </c:pt>
                <c:pt idx="2296">
                  <c:v>293</c:v>
                </c:pt>
                <c:pt idx="2297">
                  <c:v>296</c:v>
                </c:pt>
                <c:pt idx="2298">
                  <c:v>297</c:v>
                </c:pt>
                <c:pt idx="2299">
                  <c:v>296</c:v>
                </c:pt>
                <c:pt idx="2300">
                  <c:v>298</c:v>
                </c:pt>
                <c:pt idx="2301">
                  <c:v>298</c:v>
                </c:pt>
                <c:pt idx="2302">
                  <c:v>298</c:v>
                </c:pt>
                <c:pt idx="2303">
                  <c:v>296</c:v>
                </c:pt>
                <c:pt idx="2304">
                  <c:v>297</c:v>
                </c:pt>
                <c:pt idx="2305">
                  <c:v>300</c:v>
                </c:pt>
                <c:pt idx="2306">
                  <c:v>298</c:v>
                </c:pt>
                <c:pt idx="2307">
                  <c:v>298</c:v>
                </c:pt>
                <c:pt idx="2308">
                  <c:v>298</c:v>
                </c:pt>
                <c:pt idx="2309">
                  <c:v>299</c:v>
                </c:pt>
                <c:pt idx="2310">
                  <c:v>299</c:v>
                </c:pt>
                <c:pt idx="2311">
                  <c:v>298</c:v>
                </c:pt>
                <c:pt idx="2312">
                  <c:v>298</c:v>
                </c:pt>
                <c:pt idx="2313">
                  <c:v>301</c:v>
                </c:pt>
                <c:pt idx="2314">
                  <c:v>298</c:v>
                </c:pt>
                <c:pt idx="2315">
                  <c:v>297</c:v>
                </c:pt>
                <c:pt idx="2316">
                  <c:v>299</c:v>
                </c:pt>
                <c:pt idx="2317">
                  <c:v>300</c:v>
                </c:pt>
                <c:pt idx="2318">
                  <c:v>298</c:v>
                </c:pt>
                <c:pt idx="2319">
                  <c:v>298</c:v>
                </c:pt>
                <c:pt idx="2320">
                  <c:v>299</c:v>
                </c:pt>
                <c:pt idx="2321">
                  <c:v>300</c:v>
                </c:pt>
                <c:pt idx="2322">
                  <c:v>299</c:v>
                </c:pt>
                <c:pt idx="2323">
                  <c:v>297</c:v>
                </c:pt>
                <c:pt idx="2324">
                  <c:v>299</c:v>
                </c:pt>
                <c:pt idx="2325">
                  <c:v>298</c:v>
                </c:pt>
                <c:pt idx="2326">
                  <c:v>299</c:v>
                </c:pt>
                <c:pt idx="2327">
                  <c:v>299</c:v>
                </c:pt>
                <c:pt idx="2328">
                  <c:v>297</c:v>
                </c:pt>
                <c:pt idx="2329">
                  <c:v>301</c:v>
                </c:pt>
                <c:pt idx="2330">
                  <c:v>299</c:v>
                </c:pt>
                <c:pt idx="2331">
                  <c:v>297</c:v>
                </c:pt>
                <c:pt idx="2332">
                  <c:v>300</c:v>
                </c:pt>
                <c:pt idx="2333">
                  <c:v>300</c:v>
                </c:pt>
                <c:pt idx="2334">
                  <c:v>298</c:v>
                </c:pt>
                <c:pt idx="2335">
                  <c:v>298</c:v>
                </c:pt>
                <c:pt idx="2336">
                  <c:v>298</c:v>
                </c:pt>
                <c:pt idx="2337">
                  <c:v>300</c:v>
                </c:pt>
                <c:pt idx="2338">
                  <c:v>299</c:v>
                </c:pt>
                <c:pt idx="2339">
                  <c:v>297</c:v>
                </c:pt>
                <c:pt idx="2340">
                  <c:v>299</c:v>
                </c:pt>
                <c:pt idx="2341">
                  <c:v>300</c:v>
                </c:pt>
                <c:pt idx="2342">
                  <c:v>299</c:v>
                </c:pt>
                <c:pt idx="2343">
                  <c:v>298</c:v>
                </c:pt>
                <c:pt idx="2344">
                  <c:v>298</c:v>
                </c:pt>
                <c:pt idx="2345">
                  <c:v>301</c:v>
                </c:pt>
                <c:pt idx="2346">
                  <c:v>299</c:v>
                </c:pt>
                <c:pt idx="2347">
                  <c:v>297</c:v>
                </c:pt>
                <c:pt idx="2348">
                  <c:v>300</c:v>
                </c:pt>
                <c:pt idx="2349">
                  <c:v>300</c:v>
                </c:pt>
                <c:pt idx="2350">
                  <c:v>298</c:v>
                </c:pt>
                <c:pt idx="2351">
                  <c:v>298</c:v>
                </c:pt>
                <c:pt idx="2352">
                  <c:v>300</c:v>
                </c:pt>
                <c:pt idx="2353">
                  <c:v>300</c:v>
                </c:pt>
                <c:pt idx="2354">
                  <c:v>298</c:v>
                </c:pt>
                <c:pt idx="2355">
                  <c:v>298</c:v>
                </c:pt>
                <c:pt idx="2356">
                  <c:v>299</c:v>
                </c:pt>
                <c:pt idx="2357">
                  <c:v>300</c:v>
                </c:pt>
                <c:pt idx="2358">
                  <c:v>299</c:v>
                </c:pt>
                <c:pt idx="2359">
                  <c:v>299</c:v>
                </c:pt>
                <c:pt idx="2360">
                  <c:v>299</c:v>
                </c:pt>
                <c:pt idx="2361">
                  <c:v>300</c:v>
                </c:pt>
                <c:pt idx="2362">
                  <c:v>299</c:v>
                </c:pt>
                <c:pt idx="2363">
                  <c:v>297</c:v>
                </c:pt>
                <c:pt idx="2364">
                  <c:v>301</c:v>
                </c:pt>
                <c:pt idx="2365">
                  <c:v>299</c:v>
                </c:pt>
                <c:pt idx="2366">
                  <c:v>298</c:v>
                </c:pt>
                <c:pt idx="2367">
                  <c:v>298</c:v>
                </c:pt>
                <c:pt idx="2368">
                  <c:v>299</c:v>
                </c:pt>
                <c:pt idx="2369">
                  <c:v>300</c:v>
                </c:pt>
                <c:pt idx="2370">
                  <c:v>298</c:v>
                </c:pt>
                <c:pt idx="2371">
                  <c:v>298</c:v>
                </c:pt>
                <c:pt idx="2372">
                  <c:v>299</c:v>
                </c:pt>
                <c:pt idx="2373">
                  <c:v>300</c:v>
                </c:pt>
                <c:pt idx="2374">
                  <c:v>298</c:v>
                </c:pt>
                <c:pt idx="2375">
                  <c:v>298</c:v>
                </c:pt>
                <c:pt idx="2376">
                  <c:v>298</c:v>
                </c:pt>
                <c:pt idx="2377">
                  <c:v>300</c:v>
                </c:pt>
                <c:pt idx="2378">
                  <c:v>297</c:v>
                </c:pt>
                <c:pt idx="2379">
                  <c:v>298</c:v>
                </c:pt>
                <c:pt idx="2380">
                  <c:v>302</c:v>
                </c:pt>
                <c:pt idx="2381">
                  <c:v>299</c:v>
                </c:pt>
                <c:pt idx="2382">
                  <c:v>297</c:v>
                </c:pt>
                <c:pt idx="2383">
                  <c:v>298</c:v>
                </c:pt>
                <c:pt idx="2384">
                  <c:v>299</c:v>
                </c:pt>
                <c:pt idx="2385">
                  <c:v>300</c:v>
                </c:pt>
                <c:pt idx="2386">
                  <c:v>298</c:v>
                </c:pt>
                <c:pt idx="2387">
                  <c:v>298</c:v>
                </c:pt>
                <c:pt idx="2388">
                  <c:v>300</c:v>
                </c:pt>
                <c:pt idx="2389">
                  <c:v>299</c:v>
                </c:pt>
                <c:pt idx="2390">
                  <c:v>299</c:v>
                </c:pt>
                <c:pt idx="2391">
                  <c:v>299</c:v>
                </c:pt>
                <c:pt idx="2392">
                  <c:v>299</c:v>
                </c:pt>
                <c:pt idx="2393">
                  <c:v>301</c:v>
                </c:pt>
                <c:pt idx="2394">
                  <c:v>298</c:v>
                </c:pt>
                <c:pt idx="2395">
                  <c:v>297</c:v>
                </c:pt>
                <c:pt idx="2396">
                  <c:v>301</c:v>
                </c:pt>
                <c:pt idx="2397">
                  <c:v>300</c:v>
                </c:pt>
                <c:pt idx="2398">
                  <c:v>298</c:v>
                </c:pt>
                <c:pt idx="2399">
                  <c:v>300</c:v>
                </c:pt>
                <c:pt idx="2400">
                  <c:v>300</c:v>
                </c:pt>
                <c:pt idx="2401">
                  <c:v>300</c:v>
                </c:pt>
                <c:pt idx="2402">
                  <c:v>299</c:v>
                </c:pt>
                <c:pt idx="2403">
                  <c:v>298</c:v>
                </c:pt>
                <c:pt idx="2404">
                  <c:v>299</c:v>
                </c:pt>
                <c:pt idx="2405">
                  <c:v>298</c:v>
                </c:pt>
                <c:pt idx="2406">
                  <c:v>296</c:v>
                </c:pt>
                <c:pt idx="2407">
                  <c:v>296</c:v>
                </c:pt>
                <c:pt idx="2408">
                  <c:v>297</c:v>
                </c:pt>
                <c:pt idx="2409">
                  <c:v>296</c:v>
                </c:pt>
                <c:pt idx="2410">
                  <c:v>294</c:v>
                </c:pt>
                <c:pt idx="2411">
                  <c:v>294</c:v>
                </c:pt>
                <c:pt idx="2412">
                  <c:v>296</c:v>
                </c:pt>
                <c:pt idx="2413">
                  <c:v>294</c:v>
                </c:pt>
                <c:pt idx="2414">
                  <c:v>291</c:v>
                </c:pt>
                <c:pt idx="2415">
                  <c:v>293</c:v>
                </c:pt>
                <c:pt idx="2416">
                  <c:v>293</c:v>
                </c:pt>
                <c:pt idx="2417">
                  <c:v>292</c:v>
                </c:pt>
                <c:pt idx="2418">
                  <c:v>291</c:v>
                </c:pt>
                <c:pt idx="2419">
                  <c:v>291</c:v>
                </c:pt>
                <c:pt idx="2420">
                  <c:v>292</c:v>
                </c:pt>
                <c:pt idx="2421">
                  <c:v>293</c:v>
                </c:pt>
                <c:pt idx="2422">
                  <c:v>291</c:v>
                </c:pt>
                <c:pt idx="2423">
                  <c:v>291</c:v>
                </c:pt>
                <c:pt idx="2424">
                  <c:v>293</c:v>
                </c:pt>
                <c:pt idx="2425">
                  <c:v>291</c:v>
                </c:pt>
                <c:pt idx="2426">
                  <c:v>289</c:v>
                </c:pt>
                <c:pt idx="2427">
                  <c:v>290</c:v>
                </c:pt>
                <c:pt idx="2428">
                  <c:v>293</c:v>
                </c:pt>
                <c:pt idx="2429">
                  <c:v>290</c:v>
                </c:pt>
                <c:pt idx="2430">
                  <c:v>289</c:v>
                </c:pt>
                <c:pt idx="2431">
                  <c:v>290</c:v>
                </c:pt>
                <c:pt idx="2432">
                  <c:v>291</c:v>
                </c:pt>
                <c:pt idx="2433">
                  <c:v>291</c:v>
                </c:pt>
                <c:pt idx="2434">
                  <c:v>290</c:v>
                </c:pt>
                <c:pt idx="2435">
                  <c:v>290</c:v>
                </c:pt>
                <c:pt idx="2436">
                  <c:v>292</c:v>
                </c:pt>
                <c:pt idx="2437">
                  <c:v>291</c:v>
                </c:pt>
                <c:pt idx="2438">
                  <c:v>290</c:v>
                </c:pt>
                <c:pt idx="2439">
                  <c:v>291</c:v>
                </c:pt>
                <c:pt idx="2440">
                  <c:v>292</c:v>
                </c:pt>
                <c:pt idx="2441">
                  <c:v>291</c:v>
                </c:pt>
                <c:pt idx="2442">
                  <c:v>289</c:v>
                </c:pt>
                <c:pt idx="2443">
                  <c:v>291</c:v>
                </c:pt>
                <c:pt idx="2444">
                  <c:v>294</c:v>
                </c:pt>
                <c:pt idx="2445">
                  <c:v>290</c:v>
                </c:pt>
                <c:pt idx="2446">
                  <c:v>290</c:v>
                </c:pt>
                <c:pt idx="2447">
                  <c:v>291</c:v>
                </c:pt>
                <c:pt idx="2448">
                  <c:v>292</c:v>
                </c:pt>
                <c:pt idx="2449">
                  <c:v>290</c:v>
                </c:pt>
                <c:pt idx="2450">
                  <c:v>291</c:v>
                </c:pt>
                <c:pt idx="2451">
                  <c:v>290</c:v>
                </c:pt>
                <c:pt idx="2452">
                  <c:v>292</c:v>
                </c:pt>
                <c:pt idx="2453">
                  <c:v>291</c:v>
                </c:pt>
                <c:pt idx="2454">
                  <c:v>289</c:v>
                </c:pt>
                <c:pt idx="2455">
                  <c:v>292</c:v>
                </c:pt>
                <c:pt idx="2456">
                  <c:v>291</c:v>
                </c:pt>
                <c:pt idx="2457">
                  <c:v>291</c:v>
                </c:pt>
                <c:pt idx="2458">
                  <c:v>289</c:v>
                </c:pt>
                <c:pt idx="2459">
                  <c:v>290</c:v>
                </c:pt>
                <c:pt idx="2460">
                  <c:v>292</c:v>
                </c:pt>
                <c:pt idx="2461">
                  <c:v>290</c:v>
                </c:pt>
                <c:pt idx="2462">
                  <c:v>288</c:v>
                </c:pt>
                <c:pt idx="2463">
                  <c:v>292</c:v>
                </c:pt>
                <c:pt idx="2464">
                  <c:v>292</c:v>
                </c:pt>
                <c:pt idx="2465">
                  <c:v>290</c:v>
                </c:pt>
                <c:pt idx="2466">
                  <c:v>292</c:v>
                </c:pt>
                <c:pt idx="2467">
                  <c:v>291</c:v>
                </c:pt>
                <c:pt idx="2468">
                  <c:v>292</c:v>
                </c:pt>
                <c:pt idx="2469">
                  <c:v>291</c:v>
                </c:pt>
                <c:pt idx="2470">
                  <c:v>289</c:v>
                </c:pt>
                <c:pt idx="2471">
                  <c:v>291</c:v>
                </c:pt>
                <c:pt idx="2472">
                  <c:v>292</c:v>
                </c:pt>
                <c:pt idx="2473">
                  <c:v>289</c:v>
                </c:pt>
                <c:pt idx="2474">
                  <c:v>290</c:v>
                </c:pt>
                <c:pt idx="2475">
                  <c:v>292</c:v>
                </c:pt>
                <c:pt idx="2476">
                  <c:v>292</c:v>
                </c:pt>
                <c:pt idx="2477">
                  <c:v>291</c:v>
                </c:pt>
                <c:pt idx="2478">
                  <c:v>290</c:v>
                </c:pt>
                <c:pt idx="2479">
                  <c:v>292</c:v>
                </c:pt>
                <c:pt idx="2480">
                  <c:v>292</c:v>
                </c:pt>
                <c:pt idx="2481">
                  <c:v>290</c:v>
                </c:pt>
                <c:pt idx="2482">
                  <c:v>291</c:v>
                </c:pt>
                <c:pt idx="2483">
                  <c:v>292</c:v>
                </c:pt>
                <c:pt idx="2484">
                  <c:v>292</c:v>
                </c:pt>
                <c:pt idx="2485">
                  <c:v>292</c:v>
                </c:pt>
                <c:pt idx="2486">
                  <c:v>291</c:v>
                </c:pt>
                <c:pt idx="2487">
                  <c:v>292</c:v>
                </c:pt>
                <c:pt idx="2488">
                  <c:v>292</c:v>
                </c:pt>
                <c:pt idx="2489">
                  <c:v>291</c:v>
                </c:pt>
                <c:pt idx="2490">
                  <c:v>291</c:v>
                </c:pt>
                <c:pt idx="2491">
                  <c:v>292</c:v>
                </c:pt>
                <c:pt idx="2492">
                  <c:v>293</c:v>
                </c:pt>
                <c:pt idx="2493">
                  <c:v>289</c:v>
                </c:pt>
                <c:pt idx="2494">
                  <c:v>291</c:v>
                </c:pt>
                <c:pt idx="2495">
                  <c:v>292</c:v>
                </c:pt>
                <c:pt idx="2496">
                  <c:v>291</c:v>
                </c:pt>
                <c:pt idx="2497">
                  <c:v>291</c:v>
                </c:pt>
                <c:pt idx="2498">
                  <c:v>291</c:v>
                </c:pt>
                <c:pt idx="2499">
                  <c:v>291</c:v>
                </c:pt>
                <c:pt idx="2500">
                  <c:v>292</c:v>
                </c:pt>
                <c:pt idx="2501">
                  <c:v>290</c:v>
                </c:pt>
                <c:pt idx="2502">
                  <c:v>288</c:v>
                </c:pt>
                <c:pt idx="2503">
                  <c:v>292</c:v>
                </c:pt>
                <c:pt idx="2504">
                  <c:v>291</c:v>
                </c:pt>
                <c:pt idx="2505">
                  <c:v>289</c:v>
                </c:pt>
                <c:pt idx="2506">
                  <c:v>290</c:v>
                </c:pt>
                <c:pt idx="2507">
                  <c:v>291</c:v>
                </c:pt>
                <c:pt idx="2508">
                  <c:v>292</c:v>
                </c:pt>
                <c:pt idx="2509">
                  <c:v>290</c:v>
                </c:pt>
                <c:pt idx="2510">
                  <c:v>288</c:v>
                </c:pt>
                <c:pt idx="2511">
                  <c:v>292</c:v>
                </c:pt>
                <c:pt idx="2512">
                  <c:v>291</c:v>
                </c:pt>
                <c:pt idx="2513">
                  <c:v>289</c:v>
                </c:pt>
                <c:pt idx="2514">
                  <c:v>290</c:v>
                </c:pt>
                <c:pt idx="2515">
                  <c:v>290</c:v>
                </c:pt>
                <c:pt idx="2516">
                  <c:v>291</c:v>
                </c:pt>
                <c:pt idx="2517">
                  <c:v>290</c:v>
                </c:pt>
                <c:pt idx="2518">
                  <c:v>288</c:v>
                </c:pt>
                <c:pt idx="2519">
                  <c:v>292</c:v>
                </c:pt>
                <c:pt idx="2520">
                  <c:v>291</c:v>
                </c:pt>
                <c:pt idx="2521">
                  <c:v>289</c:v>
                </c:pt>
                <c:pt idx="2522">
                  <c:v>290</c:v>
                </c:pt>
                <c:pt idx="2523">
                  <c:v>291</c:v>
                </c:pt>
                <c:pt idx="2524">
                  <c:v>290</c:v>
                </c:pt>
                <c:pt idx="2525">
                  <c:v>289</c:v>
                </c:pt>
                <c:pt idx="2526">
                  <c:v>288</c:v>
                </c:pt>
                <c:pt idx="2527">
                  <c:v>291</c:v>
                </c:pt>
                <c:pt idx="2528">
                  <c:v>290</c:v>
                </c:pt>
                <c:pt idx="2529">
                  <c:v>289</c:v>
                </c:pt>
                <c:pt idx="2530">
                  <c:v>290</c:v>
                </c:pt>
                <c:pt idx="2531">
                  <c:v>290</c:v>
                </c:pt>
                <c:pt idx="2532">
                  <c:v>290</c:v>
                </c:pt>
                <c:pt idx="2533">
                  <c:v>288</c:v>
                </c:pt>
                <c:pt idx="2534">
                  <c:v>288</c:v>
                </c:pt>
                <c:pt idx="2535">
                  <c:v>290</c:v>
                </c:pt>
                <c:pt idx="2536">
                  <c:v>289</c:v>
                </c:pt>
                <c:pt idx="2537">
                  <c:v>286</c:v>
                </c:pt>
                <c:pt idx="2538">
                  <c:v>289</c:v>
                </c:pt>
                <c:pt idx="2539">
                  <c:v>290</c:v>
                </c:pt>
                <c:pt idx="2540">
                  <c:v>289</c:v>
                </c:pt>
                <c:pt idx="2541">
                  <c:v>288</c:v>
                </c:pt>
                <c:pt idx="2542">
                  <c:v>288</c:v>
                </c:pt>
                <c:pt idx="2543">
                  <c:v>289</c:v>
                </c:pt>
                <c:pt idx="2544">
                  <c:v>288</c:v>
                </c:pt>
                <c:pt idx="2545">
                  <c:v>288</c:v>
                </c:pt>
                <c:pt idx="2546">
                  <c:v>290</c:v>
                </c:pt>
                <c:pt idx="2547">
                  <c:v>291</c:v>
                </c:pt>
                <c:pt idx="2548">
                  <c:v>292</c:v>
                </c:pt>
                <c:pt idx="2549">
                  <c:v>292</c:v>
                </c:pt>
                <c:pt idx="2550">
                  <c:v>294</c:v>
                </c:pt>
                <c:pt idx="2551">
                  <c:v>296</c:v>
                </c:pt>
                <c:pt idx="2552">
                  <c:v>295</c:v>
                </c:pt>
                <c:pt idx="2553">
                  <c:v>293</c:v>
                </c:pt>
                <c:pt idx="2554">
                  <c:v>296</c:v>
                </c:pt>
                <c:pt idx="2555">
                  <c:v>296</c:v>
                </c:pt>
                <c:pt idx="2556">
                  <c:v>295</c:v>
                </c:pt>
                <c:pt idx="2557">
                  <c:v>294</c:v>
                </c:pt>
                <c:pt idx="2558">
                  <c:v>296</c:v>
                </c:pt>
                <c:pt idx="2559">
                  <c:v>296</c:v>
                </c:pt>
                <c:pt idx="2560">
                  <c:v>296</c:v>
                </c:pt>
                <c:pt idx="2561">
                  <c:v>295</c:v>
                </c:pt>
                <c:pt idx="2562">
                  <c:v>296</c:v>
                </c:pt>
                <c:pt idx="2563">
                  <c:v>297</c:v>
                </c:pt>
                <c:pt idx="2564">
                  <c:v>298</c:v>
                </c:pt>
                <c:pt idx="2565">
                  <c:v>296</c:v>
                </c:pt>
                <c:pt idx="2566">
                  <c:v>294</c:v>
                </c:pt>
                <c:pt idx="2567">
                  <c:v>298</c:v>
                </c:pt>
                <c:pt idx="2568">
                  <c:v>295</c:v>
                </c:pt>
                <c:pt idx="2569">
                  <c:v>294</c:v>
                </c:pt>
                <c:pt idx="2570">
                  <c:v>298</c:v>
                </c:pt>
                <c:pt idx="2571">
                  <c:v>297</c:v>
                </c:pt>
                <c:pt idx="2572">
                  <c:v>297</c:v>
                </c:pt>
                <c:pt idx="2573">
                  <c:v>296</c:v>
                </c:pt>
                <c:pt idx="2574">
                  <c:v>297</c:v>
                </c:pt>
                <c:pt idx="2575">
                  <c:v>297</c:v>
                </c:pt>
                <c:pt idx="2576">
                  <c:v>297</c:v>
                </c:pt>
                <c:pt idx="2577">
                  <c:v>295</c:v>
                </c:pt>
                <c:pt idx="2578">
                  <c:v>297</c:v>
                </c:pt>
                <c:pt idx="2579">
                  <c:v>297</c:v>
                </c:pt>
                <c:pt idx="2580">
                  <c:v>297</c:v>
                </c:pt>
                <c:pt idx="2581">
                  <c:v>297</c:v>
                </c:pt>
                <c:pt idx="2582">
                  <c:v>297</c:v>
                </c:pt>
                <c:pt idx="2583">
                  <c:v>299</c:v>
                </c:pt>
                <c:pt idx="2584">
                  <c:v>296</c:v>
                </c:pt>
                <c:pt idx="2585">
                  <c:v>295</c:v>
                </c:pt>
                <c:pt idx="2586">
                  <c:v>298</c:v>
                </c:pt>
                <c:pt idx="2587">
                  <c:v>298</c:v>
                </c:pt>
                <c:pt idx="2588">
                  <c:v>295</c:v>
                </c:pt>
                <c:pt idx="2589">
                  <c:v>297</c:v>
                </c:pt>
                <c:pt idx="2590">
                  <c:v>296</c:v>
                </c:pt>
                <c:pt idx="2591">
                  <c:v>298</c:v>
                </c:pt>
                <c:pt idx="2592">
                  <c:v>298</c:v>
                </c:pt>
                <c:pt idx="2593">
                  <c:v>296</c:v>
                </c:pt>
                <c:pt idx="2594">
                  <c:v>298</c:v>
                </c:pt>
                <c:pt idx="2595">
                  <c:v>298</c:v>
                </c:pt>
                <c:pt idx="2596">
                  <c:v>297</c:v>
                </c:pt>
                <c:pt idx="2597">
                  <c:v>296</c:v>
                </c:pt>
                <c:pt idx="2598">
                  <c:v>298</c:v>
                </c:pt>
                <c:pt idx="2599">
                  <c:v>298</c:v>
                </c:pt>
                <c:pt idx="2600">
                  <c:v>297</c:v>
                </c:pt>
                <c:pt idx="2601">
                  <c:v>296</c:v>
                </c:pt>
                <c:pt idx="2602">
                  <c:v>299</c:v>
                </c:pt>
                <c:pt idx="2603">
                  <c:v>298</c:v>
                </c:pt>
                <c:pt idx="2604">
                  <c:v>297</c:v>
                </c:pt>
                <c:pt idx="2605">
                  <c:v>297</c:v>
                </c:pt>
                <c:pt idx="2606">
                  <c:v>298</c:v>
                </c:pt>
                <c:pt idx="2607">
                  <c:v>298</c:v>
                </c:pt>
                <c:pt idx="2608">
                  <c:v>296</c:v>
                </c:pt>
                <c:pt idx="2609">
                  <c:v>296</c:v>
                </c:pt>
                <c:pt idx="2610">
                  <c:v>296</c:v>
                </c:pt>
                <c:pt idx="2611">
                  <c:v>298</c:v>
                </c:pt>
                <c:pt idx="2612">
                  <c:v>297</c:v>
                </c:pt>
                <c:pt idx="2613">
                  <c:v>296</c:v>
                </c:pt>
                <c:pt idx="2614">
                  <c:v>298</c:v>
                </c:pt>
                <c:pt idx="2615">
                  <c:v>298</c:v>
                </c:pt>
                <c:pt idx="2616">
                  <c:v>296</c:v>
                </c:pt>
                <c:pt idx="2617">
                  <c:v>296</c:v>
                </c:pt>
                <c:pt idx="2618">
                  <c:v>299</c:v>
                </c:pt>
                <c:pt idx="2619">
                  <c:v>297</c:v>
                </c:pt>
                <c:pt idx="2620">
                  <c:v>296</c:v>
                </c:pt>
                <c:pt idx="2621">
                  <c:v>296</c:v>
                </c:pt>
                <c:pt idx="2622">
                  <c:v>298</c:v>
                </c:pt>
                <c:pt idx="2623">
                  <c:v>299</c:v>
                </c:pt>
                <c:pt idx="2624">
                  <c:v>297</c:v>
                </c:pt>
                <c:pt idx="2625">
                  <c:v>297</c:v>
                </c:pt>
                <c:pt idx="2626">
                  <c:v>298</c:v>
                </c:pt>
                <c:pt idx="2627">
                  <c:v>297</c:v>
                </c:pt>
                <c:pt idx="2628">
                  <c:v>297</c:v>
                </c:pt>
                <c:pt idx="2629">
                  <c:v>297</c:v>
                </c:pt>
                <c:pt idx="2630">
                  <c:v>298</c:v>
                </c:pt>
                <c:pt idx="2631">
                  <c:v>298</c:v>
                </c:pt>
                <c:pt idx="2632">
                  <c:v>295</c:v>
                </c:pt>
                <c:pt idx="2633">
                  <c:v>296</c:v>
                </c:pt>
                <c:pt idx="2634">
                  <c:v>299</c:v>
                </c:pt>
                <c:pt idx="2635">
                  <c:v>297</c:v>
                </c:pt>
                <c:pt idx="2636">
                  <c:v>295</c:v>
                </c:pt>
                <c:pt idx="2637">
                  <c:v>296</c:v>
                </c:pt>
                <c:pt idx="2638">
                  <c:v>295</c:v>
                </c:pt>
                <c:pt idx="2639">
                  <c:v>294</c:v>
                </c:pt>
                <c:pt idx="2640">
                  <c:v>293</c:v>
                </c:pt>
                <c:pt idx="2641">
                  <c:v>290</c:v>
                </c:pt>
                <c:pt idx="2642">
                  <c:v>292</c:v>
                </c:pt>
                <c:pt idx="2643">
                  <c:v>291</c:v>
                </c:pt>
                <c:pt idx="2644">
                  <c:v>290</c:v>
                </c:pt>
                <c:pt idx="2645">
                  <c:v>290</c:v>
                </c:pt>
                <c:pt idx="2646">
                  <c:v>292</c:v>
                </c:pt>
                <c:pt idx="2647">
                  <c:v>291</c:v>
                </c:pt>
                <c:pt idx="2648">
                  <c:v>288</c:v>
                </c:pt>
                <c:pt idx="2649">
                  <c:v>289</c:v>
                </c:pt>
                <c:pt idx="2650">
                  <c:v>291</c:v>
                </c:pt>
                <c:pt idx="2651">
                  <c:v>289</c:v>
                </c:pt>
                <c:pt idx="2652">
                  <c:v>288</c:v>
                </c:pt>
                <c:pt idx="2653">
                  <c:v>291</c:v>
                </c:pt>
                <c:pt idx="2654">
                  <c:v>290</c:v>
                </c:pt>
                <c:pt idx="2655">
                  <c:v>290</c:v>
                </c:pt>
                <c:pt idx="2656">
                  <c:v>290</c:v>
                </c:pt>
                <c:pt idx="2657">
                  <c:v>288</c:v>
                </c:pt>
                <c:pt idx="2658">
                  <c:v>291</c:v>
                </c:pt>
                <c:pt idx="2659">
                  <c:v>290</c:v>
                </c:pt>
                <c:pt idx="2660">
                  <c:v>288</c:v>
                </c:pt>
                <c:pt idx="2661">
                  <c:v>289</c:v>
                </c:pt>
                <c:pt idx="2662">
                  <c:v>291</c:v>
                </c:pt>
                <c:pt idx="2663">
                  <c:v>288</c:v>
                </c:pt>
                <c:pt idx="2664">
                  <c:v>287</c:v>
                </c:pt>
                <c:pt idx="2665">
                  <c:v>289</c:v>
                </c:pt>
                <c:pt idx="2666">
                  <c:v>290</c:v>
                </c:pt>
                <c:pt idx="2667">
                  <c:v>289</c:v>
                </c:pt>
                <c:pt idx="2668">
                  <c:v>287</c:v>
                </c:pt>
                <c:pt idx="2669">
                  <c:v>289</c:v>
                </c:pt>
                <c:pt idx="2670">
                  <c:v>289</c:v>
                </c:pt>
                <c:pt idx="2671">
                  <c:v>288</c:v>
                </c:pt>
                <c:pt idx="2672">
                  <c:v>288</c:v>
                </c:pt>
                <c:pt idx="2673">
                  <c:v>287</c:v>
                </c:pt>
                <c:pt idx="2674">
                  <c:v>289</c:v>
                </c:pt>
                <c:pt idx="2675">
                  <c:v>289</c:v>
                </c:pt>
                <c:pt idx="2676">
                  <c:v>287</c:v>
                </c:pt>
                <c:pt idx="2677">
                  <c:v>289</c:v>
                </c:pt>
                <c:pt idx="2678">
                  <c:v>289</c:v>
                </c:pt>
                <c:pt idx="2679">
                  <c:v>288</c:v>
                </c:pt>
                <c:pt idx="2680">
                  <c:v>286</c:v>
                </c:pt>
                <c:pt idx="2681">
                  <c:v>288</c:v>
                </c:pt>
                <c:pt idx="2682">
                  <c:v>290</c:v>
                </c:pt>
                <c:pt idx="2683">
                  <c:v>288</c:v>
                </c:pt>
                <c:pt idx="2684">
                  <c:v>287</c:v>
                </c:pt>
                <c:pt idx="2685">
                  <c:v>290</c:v>
                </c:pt>
                <c:pt idx="2686">
                  <c:v>289</c:v>
                </c:pt>
                <c:pt idx="2687">
                  <c:v>288</c:v>
                </c:pt>
                <c:pt idx="2688">
                  <c:v>288</c:v>
                </c:pt>
                <c:pt idx="2689">
                  <c:v>288</c:v>
                </c:pt>
                <c:pt idx="2690">
                  <c:v>289</c:v>
                </c:pt>
                <c:pt idx="2691">
                  <c:v>288</c:v>
                </c:pt>
                <c:pt idx="2692">
                  <c:v>287</c:v>
                </c:pt>
                <c:pt idx="2693">
                  <c:v>288</c:v>
                </c:pt>
                <c:pt idx="2694">
                  <c:v>288</c:v>
                </c:pt>
                <c:pt idx="2695">
                  <c:v>287</c:v>
                </c:pt>
                <c:pt idx="2696">
                  <c:v>286</c:v>
                </c:pt>
                <c:pt idx="2697">
                  <c:v>287</c:v>
                </c:pt>
                <c:pt idx="2698">
                  <c:v>290</c:v>
                </c:pt>
                <c:pt idx="2699">
                  <c:v>287</c:v>
                </c:pt>
                <c:pt idx="2700">
                  <c:v>287</c:v>
                </c:pt>
                <c:pt idx="2701">
                  <c:v>288</c:v>
                </c:pt>
                <c:pt idx="2702">
                  <c:v>288</c:v>
                </c:pt>
                <c:pt idx="2703">
                  <c:v>287</c:v>
                </c:pt>
                <c:pt idx="2704">
                  <c:v>288</c:v>
                </c:pt>
                <c:pt idx="2705">
                  <c:v>287</c:v>
                </c:pt>
                <c:pt idx="2706">
                  <c:v>289</c:v>
                </c:pt>
                <c:pt idx="2707">
                  <c:v>286</c:v>
                </c:pt>
                <c:pt idx="2708">
                  <c:v>286</c:v>
                </c:pt>
                <c:pt idx="2709">
                  <c:v>290</c:v>
                </c:pt>
                <c:pt idx="2710">
                  <c:v>289</c:v>
                </c:pt>
                <c:pt idx="2711">
                  <c:v>287</c:v>
                </c:pt>
                <c:pt idx="2712">
                  <c:v>286</c:v>
                </c:pt>
                <c:pt idx="2713">
                  <c:v>288</c:v>
                </c:pt>
                <c:pt idx="2714">
                  <c:v>288</c:v>
                </c:pt>
                <c:pt idx="2715">
                  <c:v>287</c:v>
                </c:pt>
                <c:pt idx="2716">
                  <c:v>286</c:v>
                </c:pt>
                <c:pt idx="2717">
                  <c:v>289</c:v>
                </c:pt>
                <c:pt idx="2718">
                  <c:v>287</c:v>
                </c:pt>
                <c:pt idx="2719">
                  <c:v>287</c:v>
                </c:pt>
                <c:pt idx="2720">
                  <c:v>288</c:v>
                </c:pt>
                <c:pt idx="2721">
                  <c:v>288</c:v>
                </c:pt>
                <c:pt idx="2722">
                  <c:v>289</c:v>
                </c:pt>
                <c:pt idx="2723">
                  <c:v>287</c:v>
                </c:pt>
                <c:pt idx="2724">
                  <c:v>286</c:v>
                </c:pt>
                <c:pt idx="2725">
                  <c:v>289</c:v>
                </c:pt>
                <c:pt idx="2726">
                  <c:v>289</c:v>
                </c:pt>
                <c:pt idx="2727">
                  <c:v>285</c:v>
                </c:pt>
                <c:pt idx="2728">
                  <c:v>287</c:v>
                </c:pt>
                <c:pt idx="2729">
                  <c:v>289</c:v>
                </c:pt>
                <c:pt idx="2730">
                  <c:v>289</c:v>
                </c:pt>
                <c:pt idx="2731">
                  <c:v>287</c:v>
                </c:pt>
                <c:pt idx="2732">
                  <c:v>287</c:v>
                </c:pt>
                <c:pt idx="2733">
                  <c:v>289</c:v>
                </c:pt>
                <c:pt idx="2734">
                  <c:v>288</c:v>
                </c:pt>
                <c:pt idx="2735">
                  <c:v>287</c:v>
                </c:pt>
                <c:pt idx="2736">
                  <c:v>286</c:v>
                </c:pt>
                <c:pt idx="2737">
                  <c:v>289</c:v>
                </c:pt>
                <c:pt idx="2738">
                  <c:v>288</c:v>
                </c:pt>
                <c:pt idx="2739">
                  <c:v>287</c:v>
                </c:pt>
                <c:pt idx="2740">
                  <c:v>287</c:v>
                </c:pt>
                <c:pt idx="2741">
                  <c:v>291</c:v>
                </c:pt>
                <c:pt idx="2742">
                  <c:v>288</c:v>
                </c:pt>
                <c:pt idx="2743">
                  <c:v>287</c:v>
                </c:pt>
                <c:pt idx="2744">
                  <c:v>288</c:v>
                </c:pt>
                <c:pt idx="2745">
                  <c:v>290</c:v>
                </c:pt>
                <c:pt idx="2746">
                  <c:v>288</c:v>
                </c:pt>
                <c:pt idx="2747">
                  <c:v>288</c:v>
                </c:pt>
                <c:pt idx="2748">
                  <c:v>288</c:v>
                </c:pt>
                <c:pt idx="2749">
                  <c:v>288</c:v>
                </c:pt>
                <c:pt idx="2750">
                  <c:v>288</c:v>
                </c:pt>
                <c:pt idx="2751">
                  <c:v>288</c:v>
                </c:pt>
                <c:pt idx="2752">
                  <c:v>288</c:v>
                </c:pt>
                <c:pt idx="2753">
                  <c:v>288</c:v>
                </c:pt>
                <c:pt idx="2754">
                  <c:v>289</c:v>
                </c:pt>
                <c:pt idx="2755">
                  <c:v>287</c:v>
                </c:pt>
                <c:pt idx="2756">
                  <c:v>287</c:v>
                </c:pt>
                <c:pt idx="2757">
                  <c:v>290</c:v>
                </c:pt>
                <c:pt idx="2758">
                  <c:v>288</c:v>
                </c:pt>
                <c:pt idx="2759">
                  <c:v>287</c:v>
                </c:pt>
                <c:pt idx="2760">
                  <c:v>288</c:v>
                </c:pt>
                <c:pt idx="2761">
                  <c:v>289</c:v>
                </c:pt>
                <c:pt idx="2762">
                  <c:v>288</c:v>
                </c:pt>
                <c:pt idx="2763">
                  <c:v>288</c:v>
                </c:pt>
                <c:pt idx="2764">
                  <c:v>287</c:v>
                </c:pt>
                <c:pt idx="2765">
                  <c:v>288</c:v>
                </c:pt>
                <c:pt idx="2766">
                  <c:v>288</c:v>
                </c:pt>
                <c:pt idx="2767">
                  <c:v>287</c:v>
                </c:pt>
                <c:pt idx="2768">
                  <c:v>289</c:v>
                </c:pt>
                <c:pt idx="2769">
                  <c:v>288</c:v>
                </c:pt>
                <c:pt idx="2770">
                  <c:v>289</c:v>
                </c:pt>
                <c:pt idx="2771">
                  <c:v>287</c:v>
                </c:pt>
                <c:pt idx="2772">
                  <c:v>288</c:v>
                </c:pt>
                <c:pt idx="2773">
                  <c:v>291</c:v>
                </c:pt>
                <c:pt idx="2774">
                  <c:v>288</c:v>
                </c:pt>
                <c:pt idx="2775">
                  <c:v>287</c:v>
                </c:pt>
                <c:pt idx="2776">
                  <c:v>289</c:v>
                </c:pt>
                <c:pt idx="2777">
                  <c:v>290</c:v>
                </c:pt>
                <c:pt idx="2778">
                  <c:v>288</c:v>
                </c:pt>
                <c:pt idx="2779">
                  <c:v>287</c:v>
                </c:pt>
                <c:pt idx="2780">
                  <c:v>288</c:v>
                </c:pt>
                <c:pt idx="2781">
                  <c:v>290</c:v>
                </c:pt>
                <c:pt idx="2782">
                  <c:v>289</c:v>
                </c:pt>
                <c:pt idx="2783">
                  <c:v>287</c:v>
                </c:pt>
                <c:pt idx="2784">
                  <c:v>289</c:v>
                </c:pt>
                <c:pt idx="2785">
                  <c:v>290</c:v>
                </c:pt>
                <c:pt idx="2786">
                  <c:v>288</c:v>
                </c:pt>
                <c:pt idx="2787">
                  <c:v>287</c:v>
                </c:pt>
                <c:pt idx="2788">
                  <c:v>288</c:v>
                </c:pt>
                <c:pt idx="2789">
                  <c:v>290</c:v>
                </c:pt>
                <c:pt idx="2790">
                  <c:v>287</c:v>
                </c:pt>
                <c:pt idx="2791">
                  <c:v>286</c:v>
                </c:pt>
                <c:pt idx="2792">
                  <c:v>290</c:v>
                </c:pt>
                <c:pt idx="2793">
                  <c:v>289</c:v>
                </c:pt>
                <c:pt idx="2794">
                  <c:v>288</c:v>
                </c:pt>
                <c:pt idx="2795">
                  <c:v>288</c:v>
                </c:pt>
                <c:pt idx="2796">
                  <c:v>288</c:v>
                </c:pt>
                <c:pt idx="2797">
                  <c:v>289</c:v>
                </c:pt>
                <c:pt idx="2798">
                  <c:v>288</c:v>
                </c:pt>
                <c:pt idx="2799">
                  <c:v>286</c:v>
                </c:pt>
                <c:pt idx="2800">
                  <c:v>288</c:v>
                </c:pt>
                <c:pt idx="2801">
                  <c:v>290</c:v>
                </c:pt>
                <c:pt idx="2802">
                  <c:v>286</c:v>
                </c:pt>
                <c:pt idx="2803">
                  <c:v>287</c:v>
                </c:pt>
                <c:pt idx="2804">
                  <c:v>288</c:v>
                </c:pt>
                <c:pt idx="2805">
                  <c:v>289</c:v>
                </c:pt>
                <c:pt idx="2806">
                  <c:v>287</c:v>
                </c:pt>
                <c:pt idx="2807">
                  <c:v>287</c:v>
                </c:pt>
                <c:pt idx="2808">
                  <c:v>288</c:v>
                </c:pt>
                <c:pt idx="2809">
                  <c:v>288</c:v>
                </c:pt>
                <c:pt idx="2810">
                  <c:v>287</c:v>
                </c:pt>
                <c:pt idx="2811">
                  <c:v>286</c:v>
                </c:pt>
                <c:pt idx="2812">
                  <c:v>287</c:v>
                </c:pt>
                <c:pt idx="2813">
                  <c:v>289</c:v>
                </c:pt>
                <c:pt idx="2814">
                  <c:v>287</c:v>
                </c:pt>
                <c:pt idx="2815">
                  <c:v>286</c:v>
                </c:pt>
                <c:pt idx="2816">
                  <c:v>288</c:v>
                </c:pt>
                <c:pt idx="2817">
                  <c:v>289</c:v>
                </c:pt>
                <c:pt idx="2818">
                  <c:v>287</c:v>
                </c:pt>
                <c:pt idx="2819">
                  <c:v>288</c:v>
                </c:pt>
                <c:pt idx="2820">
                  <c:v>291</c:v>
                </c:pt>
                <c:pt idx="2821">
                  <c:v>291</c:v>
                </c:pt>
                <c:pt idx="2822">
                  <c:v>290</c:v>
                </c:pt>
                <c:pt idx="2823">
                  <c:v>291</c:v>
                </c:pt>
                <c:pt idx="2824">
                  <c:v>293</c:v>
                </c:pt>
                <c:pt idx="2825">
                  <c:v>293</c:v>
                </c:pt>
                <c:pt idx="2826">
                  <c:v>293</c:v>
                </c:pt>
                <c:pt idx="2827">
                  <c:v>293</c:v>
                </c:pt>
                <c:pt idx="2828">
                  <c:v>293</c:v>
                </c:pt>
                <c:pt idx="2829">
                  <c:v>295</c:v>
                </c:pt>
                <c:pt idx="2830">
                  <c:v>293</c:v>
                </c:pt>
                <c:pt idx="2831">
                  <c:v>292</c:v>
                </c:pt>
                <c:pt idx="2832">
                  <c:v>295</c:v>
                </c:pt>
                <c:pt idx="2833">
                  <c:v>292</c:v>
                </c:pt>
                <c:pt idx="2834">
                  <c:v>292</c:v>
                </c:pt>
                <c:pt idx="2835">
                  <c:v>294</c:v>
                </c:pt>
                <c:pt idx="2836">
                  <c:v>294</c:v>
                </c:pt>
                <c:pt idx="2837">
                  <c:v>295</c:v>
                </c:pt>
                <c:pt idx="2838">
                  <c:v>293</c:v>
                </c:pt>
                <c:pt idx="2839">
                  <c:v>292</c:v>
                </c:pt>
                <c:pt idx="2840">
                  <c:v>294</c:v>
                </c:pt>
                <c:pt idx="2841">
                  <c:v>294</c:v>
                </c:pt>
                <c:pt idx="2842">
                  <c:v>293</c:v>
                </c:pt>
                <c:pt idx="2843">
                  <c:v>292</c:v>
                </c:pt>
                <c:pt idx="2844">
                  <c:v>293</c:v>
                </c:pt>
                <c:pt idx="2845">
                  <c:v>294</c:v>
                </c:pt>
                <c:pt idx="2846">
                  <c:v>293</c:v>
                </c:pt>
                <c:pt idx="2847">
                  <c:v>292</c:v>
                </c:pt>
                <c:pt idx="2848">
                  <c:v>295</c:v>
                </c:pt>
                <c:pt idx="2849">
                  <c:v>294</c:v>
                </c:pt>
                <c:pt idx="2850">
                  <c:v>293</c:v>
                </c:pt>
                <c:pt idx="2851">
                  <c:v>293</c:v>
                </c:pt>
                <c:pt idx="2852">
                  <c:v>295</c:v>
                </c:pt>
                <c:pt idx="2853">
                  <c:v>294</c:v>
                </c:pt>
                <c:pt idx="2854">
                  <c:v>293</c:v>
                </c:pt>
                <c:pt idx="2855">
                  <c:v>294</c:v>
                </c:pt>
                <c:pt idx="2856">
                  <c:v>295</c:v>
                </c:pt>
                <c:pt idx="2857">
                  <c:v>295</c:v>
                </c:pt>
                <c:pt idx="2858">
                  <c:v>293</c:v>
                </c:pt>
                <c:pt idx="2859">
                  <c:v>294</c:v>
                </c:pt>
                <c:pt idx="2860">
                  <c:v>295</c:v>
                </c:pt>
                <c:pt idx="2861">
                  <c:v>295</c:v>
                </c:pt>
                <c:pt idx="2862">
                  <c:v>292</c:v>
                </c:pt>
                <c:pt idx="2863">
                  <c:v>293</c:v>
                </c:pt>
                <c:pt idx="2864">
                  <c:v>294</c:v>
                </c:pt>
                <c:pt idx="2865">
                  <c:v>293</c:v>
                </c:pt>
                <c:pt idx="2866">
                  <c:v>291</c:v>
                </c:pt>
                <c:pt idx="2867">
                  <c:v>293</c:v>
                </c:pt>
                <c:pt idx="2868">
                  <c:v>293</c:v>
                </c:pt>
                <c:pt idx="2869">
                  <c:v>292</c:v>
                </c:pt>
                <c:pt idx="2870">
                  <c:v>290</c:v>
                </c:pt>
                <c:pt idx="2871">
                  <c:v>289</c:v>
                </c:pt>
                <c:pt idx="2872">
                  <c:v>292</c:v>
                </c:pt>
                <c:pt idx="2873">
                  <c:v>291</c:v>
                </c:pt>
                <c:pt idx="2874">
                  <c:v>288</c:v>
                </c:pt>
                <c:pt idx="2875">
                  <c:v>289</c:v>
                </c:pt>
                <c:pt idx="2876">
                  <c:v>290</c:v>
                </c:pt>
                <c:pt idx="2877">
                  <c:v>288</c:v>
                </c:pt>
                <c:pt idx="2878">
                  <c:v>287</c:v>
                </c:pt>
                <c:pt idx="2879">
                  <c:v>288</c:v>
                </c:pt>
                <c:pt idx="2880">
                  <c:v>289</c:v>
                </c:pt>
                <c:pt idx="2881">
                  <c:v>288</c:v>
                </c:pt>
                <c:pt idx="2882">
                  <c:v>287</c:v>
                </c:pt>
                <c:pt idx="2883">
                  <c:v>288</c:v>
                </c:pt>
                <c:pt idx="2884">
                  <c:v>288</c:v>
                </c:pt>
                <c:pt idx="2885">
                  <c:v>287</c:v>
                </c:pt>
                <c:pt idx="2886">
                  <c:v>286</c:v>
                </c:pt>
                <c:pt idx="2887">
                  <c:v>286</c:v>
                </c:pt>
                <c:pt idx="2888">
                  <c:v>289</c:v>
                </c:pt>
                <c:pt idx="2889">
                  <c:v>288</c:v>
                </c:pt>
                <c:pt idx="2890">
                  <c:v>286</c:v>
                </c:pt>
                <c:pt idx="2891">
                  <c:v>288</c:v>
                </c:pt>
                <c:pt idx="2892">
                  <c:v>288</c:v>
                </c:pt>
                <c:pt idx="2893">
                  <c:v>286</c:v>
                </c:pt>
                <c:pt idx="2894">
                  <c:v>287</c:v>
                </c:pt>
                <c:pt idx="2895">
                  <c:v>286</c:v>
                </c:pt>
                <c:pt idx="2896">
                  <c:v>289</c:v>
                </c:pt>
                <c:pt idx="2897">
                  <c:v>287</c:v>
                </c:pt>
                <c:pt idx="2898">
                  <c:v>286</c:v>
                </c:pt>
                <c:pt idx="2899">
                  <c:v>288</c:v>
                </c:pt>
                <c:pt idx="2900">
                  <c:v>288</c:v>
                </c:pt>
                <c:pt idx="2901">
                  <c:v>287</c:v>
                </c:pt>
                <c:pt idx="2902">
                  <c:v>286</c:v>
                </c:pt>
                <c:pt idx="2903">
                  <c:v>287</c:v>
                </c:pt>
                <c:pt idx="2904">
                  <c:v>289</c:v>
                </c:pt>
                <c:pt idx="2905">
                  <c:v>287</c:v>
                </c:pt>
                <c:pt idx="2906">
                  <c:v>286</c:v>
                </c:pt>
                <c:pt idx="2907">
                  <c:v>288</c:v>
                </c:pt>
                <c:pt idx="2908">
                  <c:v>287</c:v>
                </c:pt>
                <c:pt idx="2909">
                  <c:v>287</c:v>
                </c:pt>
                <c:pt idx="2910">
                  <c:v>288</c:v>
                </c:pt>
                <c:pt idx="2911">
                  <c:v>287</c:v>
                </c:pt>
                <c:pt idx="2912">
                  <c:v>289</c:v>
                </c:pt>
                <c:pt idx="2913">
                  <c:v>287</c:v>
                </c:pt>
                <c:pt idx="2914">
                  <c:v>285</c:v>
                </c:pt>
                <c:pt idx="2915">
                  <c:v>288</c:v>
                </c:pt>
                <c:pt idx="2916">
                  <c:v>288</c:v>
                </c:pt>
                <c:pt idx="2917">
                  <c:v>286</c:v>
                </c:pt>
                <c:pt idx="2918">
                  <c:v>286</c:v>
                </c:pt>
                <c:pt idx="2919">
                  <c:v>287</c:v>
                </c:pt>
                <c:pt idx="2920">
                  <c:v>289</c:v>
                </c:pt>
                <c:pt idx="2921">
                  <c:v>287</c:v>
                </c:pt>
                <c:pt idx="2922">
                  <c:v>286</c:v>
                </c:pt>
                <c:pt idx="2923">
                  <c:v>288</c:v>
                </c:pt>
                <c:pt idx="2924">
                  <c:v>288</c:v>
                </c:pt>
                <c:pt idx="2925">
                  <c:v>286</c:v>
                </c:pt>
                <c:pt idx="2926">
                  <c:v>286</c:v>
                </c:pt>
                <c:pt idx="2927">
                  <c:v>287</c:v>
                </c:pt>
                <c:pt idx="2928">
                  <c:v>287</c:v>
                </c:pt>
                <c:pt idx="2929">
                  <c:v>287</c:v>
                </c:pt>
                <c:pt idx="2930">
                  <c:v>285</c:v>
                </c:pt>
                <c:pt idx="2931">
                  <c:v>287</c:v>
                </c:pt>
                <c:pt idx="2932">
                  <c:v>289</c:v>
                </c:pt>
                <c:pt idx="2933">
                  <c:v>286</c:v>
                </c:pt>
                <c:pt idx="2934">
                  <c:v>287</c:v>
                </c:pt>
                <c:pt idx="2935">
                  <c:v>288</c:v>
                </c:pt>
                <c:pt idx="2936">
                  <c:v>288</c:v>
                </c:pt>
                <c:pt idx="2937">
                  <c:v>287</c:v>
                </c:pt>
                <c:pt idx="2938">
                  <c:v>287</c:v>
                </c:pt>
                <c:pt idx="2939">
                  <c:v>288</c:v>
                </c:pt>
                <c:pt idx="2940">
                  <c:v>287</c:v>
                </c:pt>
                <c:pt idx="2941">
                  <c:v>287</c:v>
                </c:pt>
                <c:pt idx="2942">
                  <c:v>287</c:v>
                </c:pt>
                <c:pt idx="2943">
                  <c:v>288</c:v>
                </c:pt>
                <c:pt idx="2944">
                  <c:v>289</c:v>
                </c:pt>
                <c:pt idx="2945">
                  <c:v>287</c:v>
                </c:pt>
                <c:pt idx="2946">
                  <c:v>286</c:v>
                </c:pt>
                <c:pt idx="2947">
                  <c:v>289</c:v>
                </c:pt>
                <c:pt idx="2948">
                  <c:v>288</c:v>
                </c:pt>
                <c:pt idx="2949">
                  <c:v>286</c:v>
                </c:pt>
                <c:pt idx="2950">
                  <c:v>286</c:v>
                </c:pt>
                <c:pt idx="2951">
                  <c:v>288</c:v>
                </c:pt>
                <c:pt idx="2952">
                  <c:v>288</c:v>
                </c:pt>
                <c:pt idx="2953">
                  <c:v>287</c:v>
                </c:pt>
                <c:pt idx="2954">
                  <c:v>287</c:v>
                </c:pt>
                <c:pt idx="2955">
                  <c:v>288</c:v>
                </c:pt>
                <c:pt idx="2956">
                  <c:v>288</c:v>
                </c:pt>
                <c:pt idx="2957">
                  <c:v>287</c:v>
                </c:pt>
                <c:pt idx="2958">
                  <c:v>288</c:v>
                </c:pt>
                <c:pt idx="2959">
                  <c:v>288</c:v>
                </c:pt>
                <c:pt idx="2960">
                  <c:v>289</c:v>
                </c:pt>
                <c:pt idx="2961">
                  <c:v>285</c:v>
                </c:pt>
                <c:pt idx="2962">
                  <c:v>286</c:v>
                </c:pt>
                <c:pt idx="2963">
                  <c:v>290</c:v>
                </c:pt>
                <c:pt idx="2964">
                  <c:v>288</c:v>
                </c:pt>
                <c:pt idx="2965">
                  <c:v>287</c:v>
                </c:pt>
                <c:pt idx="2966">
                  <c:v>288</c:v>
                </c:pt>
                <c:pt idx="2967">
                  <c:v>288</c:v>
                </c:pt>
                <c:pt idx="2968">
                  <c:v>287</c:v>
                </c:pt>
                <c:pt idx="2969">
                  <c:v>287</c:v>
                </c:pt>
                <c:pt idx="2970">
                  <c:v>286</c:v>
                </c:pt>
                <c:pt idx="2971">
                  <c:v>289</c:v>
                </c:pt>
                <c:pt idx="2972">
                  <c:v>288</c:v>
                </c:pt>
                <c:pt idx="2973">
                  <c:v>287</c:v>
                </c:pt>
                <c:pt idx="2974">
                  <c:v>288</c:v>
                </c:pt>
                <c:pt idx="2975">
                  <c:v>289</c:v>
                </c:pt>
                <c:pt idx="2976">
                  <c:v>288</c:v>
                </c:pt>
                <c:pt idx="2977">
                  <c:v>287</c:v>
                </c:pt>
                <c:pt idx="2978">
                  <c:v>287</c:v>
                </c:pt>
                <c:pt idx="2979">
                  <c:v>290</c:v>
                </c:pt>
                <c:pt idx="2980">
                  <c:v>288</c:v>
                </c:pt>
                <c:pt idx="2981">
                  <c:v>286</c:v>
                </c:pt>
                <c:pt idx="2982">
                  <c:v>288</c:v>
                </c:pt>
                <c:pt idx="2983">
                  <c:v>287</c:v>
                </c:pt>
                <c:pt idx="2984">
                  <c:v>287</c:v>
                </c:pt>
                <c:pt idx="2985">
                  <c:v>288</c:v>
                </c:pt>
                <c:pt idx="2986">
                  <c:v>288</c:v>
                </c:pt>
                <c:pt idx="2987">
                  <c:v>289</c:v>
                </c:pt>
                <c:pt idx="2988">
                  <c:v>289</c:v>
                </c:pt>
                <c:pt idx="2989">
                  <c:v>286</c:v>
                </c:pt>
                <c:pt idx="2990">
                  <c:v>288</c:v>
                </c:pt>
                <c:pt idx="2991">
                  <c:v>290</c:v>
                </c:pt>
                <c:pt idx="2992">
                  <c:v>288</c:v>
                </c:pt>
                <c:pt idx="2993">
                  <c:v>287</c:v>
                </c:pt>
                <c:pt idx="2994">
                  <c:v>288</c:v>
                </c:pt>
                <c:pt idx="2995">
                  <c:v>290</c:v>
                </c:pt>
                <c:pt idx="2996">
                  <c:v>287</c:v>
                </c:pt>
                <c:pt idx="2997">
                  <c:v>287</c:v>
                </c:pt>
                <c:pt idx="2998">
                  <c:v>289</c:v>
                </c:pt>
                <c:pt idx="2999">
                  <c:v>289</c:v>
                </c:pt>
                <c:pt idx="3000">
                  <c:v>288</c:v>
                </c:pt>
                <c:pt idx="3001">
                  <c:v>288</c:v>
                </c:pt>
                <c:pt idx="3002">
                  <c:v>287</c:v>
                </c:pt>
                <c:pt idx="3003">
                  <c:v>289</c:v>
                </c:pt>
                <c:pt idx="3004">
                  <c:v>287</c:v>
                </c:pt>
                <c:pt idx="3005">
                  <c:v>287</c:v>
                </c:pt>
                <c:pt idx="3006">
                  <c:v>289</c:v>
                </c:pt>
                <c:pt idx="3007">
                  <c:v>290</c:v>
                </c:pt>
                <c:pt idx="3008">
                  <c:v>288</c:v>
                </c:pt>
                <c:pt idx="3009">
                  <c:v>287</c:v>
                </c:pt>
                <c:pt idx="3010">
                  <c:v>288</c:v>
                </c:pt>
                <c:pt idx="3011">
                  <c:v>289</c:v>
                </c:pt>
                <c:pt idx="3012">
                  <c:v>287</c:v>
                </c:pt>
                <c:pt idx="3013">
                  <c:v>287</c:v>
                </c:pt>
                <c:pt idx="3014">
                  <c:v>288</c:v>
                </c:pt>
                <c:pt idx="3015">
                  <c:v>289</c:v>
                </c:pt>
                <c:pt idx="3016">
                  <c:v>289</c:v>
                </c:pt>
                <c:pt idx="3017">
                  <c:v>287</c:v>
                </c:pt>
                <c:pt idx="3018">
                  <c:v>289</c:v>
                </c:pt>
                <c:pt idx="3019">
                  <c:v>289</c:v>
                </c:pt>
                <c:pt idx="3020">
                  <c:v>287</c:v>
                </c:pt>
                <c:pt idx="3021">
                  <c:v>286</c:v>
                </c:pt>
                <c:pt idx="3022">
                  <c:v>290</c:v>
                </c:pt>
                <c:pt idx="3023">
                  <c:v>288</c:v>
                </c:pt>
                <c:pt idx="3024">
                  <c:v>286</c:v>
                </c:pt>
                <c:pt idx="3025">
                  <c:v>287</c:v>
                </c:pt>
                <c:pt idx="3026">
                  <c:v>289</c:v>
                </c:pt>
                <c:pt idx="3027">
                  <c:v>289</c:v>
                </c:pt>
                <c:pt idx="3028">
                  <c:v>287</c:v>
                </c:pt>
                <c:pt idx="3029">
                  <c:v>287</c:v>
                </c:pt>
                <c:pt idx="3030">
                  <c:v>288</c:v>
                </c:pt>
                <c:pt idx="3031">
                  <c:v>289</c:v>
                </c:pt>
                <c:pt idx="3032">
                  <c:v>288</c:v>
                </c:pt>
                <c:pt idx="3033">
                  <c:v>287</c:v>
                </c:pt>
                <c:pt idx="3034">
                  <c:v>288</c:v>
                </c:pt>
                <c:pt idx="3035">
                  <c:v>289</c:v>
                </c:pt>
                <c:pt idx="3036">
                  <c:v>286</c:v>
                </c:pt>
                <c:pt idx="3037">
                  <c:v>286</c:v>
                </c:pt>
                <c:pt idx="3038">
                  <c:v>291</c:v>
                </c:pt>
                <c:pt idx="3039">
                  <c:v>288</c:v>
                </c:pt>
                <c:pt idx="3040">
                  <c:v>287</c:v>
                </c:pt>
                <c:pt idx="3041">
                  <c:v>289</c:v>
                </c:pt>
                <c:pt idx="3042">
                  <c:v>290</c:v>
                </c:pt>
                <c:pt idx="3043">
                  <c:v>291</c:v>
                </c:pt>
                <c:pt idx="3044">
                  <c:v>291</c:v>
                </c:pt>
                <c:pt idx="3045">
                  <c:v>291</c:v>
                </c:pt>
                <c:pt idx="3046">
                  <c:v>294</c:v>
                </c:pt>
                <c:pt idx="3047">
                  <c:v>293</c:v>
                </c:pt>
                <c:pt idx="3048">
                  <c:v>293</c:v>
                </c:pt>
                <c:pt idx="3049">
                  <c:v>294</c:v>
                </c:pt>
                <c:pt idx="3050">
                  <c:v>296</c:v>
                </c:pt>
                <c:pt idx="3051">
                  <c:v>296</c:v>
                </c:pt>
                <c:pt idx="3052">
                  <c:v>293</c:v>
                </c:pt>
                <c:pt idx="3053">
                  <c:v>295</c:v>
                </c:pt>
                <c:pt idx="3054">
                  <c:v>296</c:v>
                </c:pt>
                <c:pt idx="3055">
                  <c:v>295</c:v>
                </c:pt>
                <c:pt idx="3056">
                  <c:v>293</c:v>
                </c:pt>
                <c:pt idx="3057">
                  <c:v>295</c:v>
                </c:pt>
                <c:pt idx="3058">
                  <c:v>295</c:v>
                </c:pt>
                <c:pt idx="3059">
                  <c:v>296</c:v>
                </c:pt>
                <c:pt idx="3060">
                  <c:v>295</c:v>
                </c:pt>
                <c:pt idx="3061">
                  <c:v>293</c:v>
                </c:pt>
                <c:pt idx="3062">
                  <c:v>297</c:v>
                </c:pt>
                <c:pt idx="3063">
                  <c:v>295</c:v>
                </c:pt>
                <c:pt idx="3064">
                  <c:v>293</c:v>
                </c:pt>
                <c:pt idx="3065">
                  <c:v>295</c:v>
                </c:pt>
                <c:pt idx="3066">
                  <c:v>296</c:v>
                </c:pt>
                <c:pt idx="3067">
                  <c:v>294</c:v>
                </c:pt>
                <c:pt idx="3068">
                  <c:v>294</c:v>
                </c:pt>
                <c:pt idx="3069">
                  <c:v>293</c:v>
                </c:pt>
                <c:pt idx="3070">
                  <c:v>295</c:v>
                </c:pt>
                <c:pt idx="3071">
                  <c:v>294</c:v>
                </c:pt>
                <c:pt idx="3072">
                  <c:v>294</c:v>
                </c:pt>
                <c:pt idx="3073">
                  <c:v>294</c:v>
                </c:pt>
                <c:pt idx="3074">
                  <c:v>295</c:v>
                </c:pt>
                <c:pt idx="3075">
                  <c:v>295</c:v>
                </c:pt>
                <c:pt idx="3076">
                  <c:v>293</c:v>
                </c:pt>
                <c:pt idx="3077">
                  <c:v>293</c:v>
                </c:pt>
                <c:pt idx="3078">
                  <c:v>295</c:v>
                </c:pt>
                <c:pt idx="3079">
                  <c:v>295</c:v>
                </c:pt>
                <c:pt idx="3080">
                  <c:v>293</c:v>
                </c:pt>
                <c:pt idx="3081">
                  <c:v>295</c:v>
                </c:pt>
                <c:pt idx="3082">
                  <c:v>296</c:v>
                </c:pt>
                <c:pt idx="3083">
                  <c:v>295</c:v>
                </c:pt>
                <c:pt idx="3084">
                  <c:v>293</c:v>
                </c:pt>
                <c:pt idx="3085">
                  <c:v>294</c:v>
                </c:pt>
                <c:pt idx="3086">
                  <c:v>296</c:v>
                </c:pt>
                <c:pt idx="3087">
                  <c:v>294</c:v>
                </c:pt>
                <c:pt idx="3088">
                  <c:v>293</c:v>
                </c:pt>
                <c:pt idx="3089">
                  <c:v>293</c:v>
                </c:pt>
                <c:pt idx="3090">
                  <c:v>295</c:v>
                </c:pt>
                <c:pt idx="3091">
                  <c:v>295</c:v>
                </c:pt>
                <c:pt idx="3092">
                  <c:v>293</c:v>
                </c:pt>
                <c:pt idx="3093">
                  <c:v>294</c:v>
                </c:pt>
                <c:pt idx="3094">
                  <c:v>296</c:v>
                </c:pt>
                <c:pt idx="3095">
                  <c:v>295</c:v>
                </c:pt>
                <c:pt idx="3096">
                  <c:v>292</c:v>
                </c:pt>
                <c:pt idx="3097">
                  <c:v>295</c:v>
                </c:pt>
                <c:pt idx="3098">
                  <c:v>295</c:v>
                </c:pt>
                <c:pt idx="3099">
                  <c:v>294</c:v>
                </c:pt>
                <c:pt idx="3100">
                  <c:v>293</c:v>
                </c:pt>
                <c:pt idx="3101">
                  <c:v>294</c:v>
                </c:pt>
                <c:pt idx="3102">
                  <c:v>296</c:v>
                </c:pt>
                <c:pt idx="3103">
                  <c:v>294</c:v>
                </c:pt>
                <c:pt idx="3104">
                  <c:v>293</c:v>
                </c:pt>
                <c:pt idx="3105">
                  <c:v>295</c:v>
                </c:pt>
                <c:pt idx="3106">
                  <c:v>295</c:v>
                </c:pt>
                <c:pt idx="3107">
                  <c:v>294</c:v>
                </c:pt>
                <c:pt idx="3108">
                  <c:v>293</c:v>
                </c:pt>
                <c:pt idx="3109">
                  <c:v>294</c:v>
                </c:pt>
                <c:pt idx="3110">
                  <c:v>296</c:v>
                </c:pt>
                <c:pt idx="3111">
                  <c:v>293</c:v>
                </c:pt>
                <c:pt idx="3112">
                  <c:v>293</c:v>
                </c:pt>
                <c:pt idx="3113">
                  <c:v>295</c:v>
                </c:pt>
                <c:pt idx="3114">
                  <c:v>294</c:v>
                </c:pt>
                <c:pt idx="3115">
                  <c:v>292</c:v>
                </c:pt>
                <c:pt idx="3116">
                  <c:v>290</c:v>
                </c:pt>
                <c:pt idx="3117">
                  <c:v>290</c:v>
                </c:pt>
                <c:pt idx="3118">
                  <c:v>290</c:v>
                </c:pt>
                <c:pt idx="3119">
                  <c:v>289</c:v>
                </c:pt>
                <c:pt idx="3120">
                  <c:v>286</c:v>
                </c:pt>
                <c:pt idx="3121">
                  <c:v>287</c:v>
                </c:pt>
                <c:pt idx="3122">
                  <c:v>288</c:v>
                </c:pt>
                <c:pt idx="3123">
                  <c:v>286</c:v>
                </c:pt>
                <c:pt idx="3124">
                  <c:v>287</c:v>
                </c:pt>
                <c:pt idx="3125">
                  <c:v>287</c:v>
                </c:pt>
                <c:pt idx="3126">
                  <c:v>288</c:v>
                </c:pt>
                <c:pt idx="3127">
                  <c:v>285</c:v>
                </c:pt>
                <c:pt idx="3128">
                  <c:v>286</c:v>
                </c:pt>
                <c:pt idx="3129">
                  <c:v>288</c:v>
                </c:pt>
                <c:pt idx="3130">
                  <c:v>286</c:v>
                </c:pt>
                <c:pt idx="3131">
                  <c:v>285</c:v>
                </c:pt>
                <c:pt idx="3132">
                  <c:v>286</c:v>
                </c:pt>
                <c:pt idx="3133">
                  <c:v>287</c:v>
                </c:pt>
                <c:pt idx="3134">
                  <c:v>287</c:v>
                </c:pt>
                <c:pt idx="3135">
                  <c:v>287</c:v>
                </c:pt>
                <c:pt idx="3136">
                  <c:v>285</c:v>
                </c:pt>
                <c:pt idx="3137">
                  <c:v>287</c:v>
                </c:pt>
                <c:pt idx="3138">
                  <c:v>287</c:v>
                </c:pt>
                <c:pt idx="3139">
                  <c:v>285</c:v>
                </c:pt>
                <c:pt idx="3140">
                  <c:v>285</c:v>
                </c:pt>
                <c:pt idx="3141">
                  <c:v>287</c:v>
                </c:pt>
                <c:pt idx="3142">
                  <c:v>286</c:v>
                </c:pt>
                <c:pt idx="3143">
                  <c:v>285</c:v>
                </c:pt>
                <c:pt idx="3144">
                  <c:v>287</c:v>
                </c:pt>
                <c:pt idx="3145">
                  <c:v>287</c:v>
                </c:pt>
                <c:pt idx="3146">
                  <c:v>287</c:v>
                </c:pt>
                <c:pt idx="3147">
                  <c:v>287</c:v>
                </c:pt>
                <c:pt idx="3148">
                  <c:v>286</c:v>
                </c:pt>
                <c:pt idx="3149">
                  <c:v>287</c:v>
                </c:pt>
                <c:pt idx="3150">
                  <c:v>289</c:v>
                </c:pt>
                <c:pt idx="3151">
                  <c:v>286</c:v>
                </c:pt>
                <c:pt idx="3152">
                  <c:v>286</c:v>
                </c:pt>
                <c:pt idx="3153">
                  <c:v>288</c:v>
                </c:pt>
                <c:pt idx="3154">
                  <c:v>287</c:v>
                </c:pt>
                <c:pt idx="3155">
                  <c:v>286</c:v>
                </c:pt>
                <c:pt idx="3156">
                  <c:v>287</c:v>
                </c:pt>
                <c:pt idx="3157">
                  <c:v>288</c:v>
                </c:pt>
                <c:pt idx="3158">
                  <c:v>287</c:v>
                </c:pt>
                <c:pt idx="3159">
                  <c:v>287</c:v>
                </c:pt>
                <c:pt idx="3160">
                  <c:v>286</c:v>
                </c:pt>
                <c:pt idx="3161">
                  <c:v>288</c:v>
                </c:pt>
                <c:pt idx="3162">
                  <c:v>287</c:v>
                </c:pt>
                <c:pt idx="3163">
                  <c:v>286</c:v>
                </c:pt>
                <c:pt idx="3164">
                  <c:v>285</c:v>
                </c:pt>
                <c:pt idx="3165">
                  <c:v>287</c:v>
                </c:pt>
                <c:pt idx="3166">
                  <c:v>287</c:v>
                </c:pt>
                <c:pt idx="3167">
                  <c:v>285</c:v>
                </c:pt>
                <c:pt idx="3168">
                  <c:v>285</c:v>
                </c:pt>
                <c:pt idx="3169">
                  <c:v>287</c:v>
                </c:pt>
                <c:pt idx="3170">
                  <c:v>285</c:v>
                </c:pt>
                <c:pt idx="3171">
                  <c:v>285</c:v>
                </c:pt>
                <c:pt idx="3172">
                  <c:v>287</c:v>
                </c:pt>
                <c:pt idx="3173">
                  <c:v>286</c:v>
                </c:pt>
                <c:pt idx="3174">
                  <c:v>286</c:v>
                </c:pt>
                <c:pt idx="3175">
                  <c:v>286</c:v>
                </c:pt>
                <c:pt idx="3176">
                  <c:v>286</c:v>
                </c:pt>
                <c:pt idx="3177">
                  <c:v>286</c:v>
                </c:pt>
                <c:pt idx="3178">
                  <c:v>287</c:v>
                </c:pt>
                <c:pt idx="3179">
                  <c:v>285</c:v>
                </c:pt>
                <c:pt idx="3180">
                  <c:v>287</c:v>
                </c:pt>
                <c:pt idx="3181">
                  <c:v>288</c:v>
                </c:pt>
                <c:pt idx="3182">
                  <c:v>287</c:v>
                </c:pt>
                <c:pt idx="3183">
                  <c:v>287</c:v>
                </c:pt>
                <c:pt idx="3184">
                  <c:v>286</c:v>
                </c:pt>
                <c:pt idx="3185">
                  <c:v>289</c:v>
                </c:pt>
                <c:pt idx="3186">
                  <c:v>287</c:v>
                </c:pt>
                <c:pt idx="3187">
                  <c:v>286</c:v>
                </c:pt>
                <c:pt idx="3188">
                  <c:v>288</c:v>
                </c:pt>
                <c:pt idx="3189">
                  <c:v>287</c:v>
                </c:pt>
                <c:pt idx="3190">
                  <c:v>287</c:v>
                </c:pt>
                <c:pt idx="3191">
                  <c:v>286</c:v>
                </c:pt>
                <c:pt idx="3192">
                  <c:v>286</c:v>
                </c:pt>
                <c:pt idx="3193">
                  <c:v>288</c:v>
                </c:pt>
                <c:pt idx="3194">
                  <c:v>287</c:v>
                </c:pt>
                <c:pt idx="3195">
                  <c:v>284</c:v>
                </c:pt>
                <c:pt idx="3196">
                  <c:v>287</c:v>
                </c:pt>
                <c:pt idx="3197">
                  <c:v>289</c:v>
                </c:pt>
                <c:pt idx="3198">
                  <c:v>286</c:v>
                </c:pt>
                <c:pt idx="3199">
                  <c:v>286</c:v>
                </c:pt>
                <c:pt idx="3200">
                  <c:v>287</c:v>
                </c:pt>
                <c:pt idx="3201">
                  <c:v>287</c:v>
                </c:pt>
                <c:pt idx="3202">
                  <c:v>286</c:v>
                </c:pt>
                <c:pt idx="3203">
                  <c:v>285</c:v>
                </c:pt>
                <c:pt idx="3204">
                  <c:v>288</c:v>
                </c:pt>
                <c:pt idx="3205">
                  <c:v>287</c:v>
                </c:pt>
                <c:pt idx="3206">
                  <c:v>285</c:v>
                </c:pt>
                <c:pt idx="3207">
                  <c:v>286</c:v>
                </c:pt>
                <c:pt idx="3208">
                  <c:v>286</c:v>
                </c:pt>
                <c:pt idx="3209">
                  <c:v>288</c:v>
                </c:pt>
                <c:pt idx="3210">
                  <c:v>286</c:v>
                </c:pt>
                <c:pt idx="3211">
                  <c:v>285</c:v>
                </c:pt>
                <c:pt idx="3212">
                  <c:v>287</c:v>
                </c:pt>
                <c:pt idx="3213">
                  <c:v>287</c:v>
                </c:pt>
                <c:pt idx="3214">
                  <c:v>286</c:v>
                </c:pt>
                <c:pt idx="3215">
                  <c:v>286</c:v>
                </c:pt>
                <c:pt idx="3216">
                  <c:v>287</c:v>
                </c:pt>
                <c:pt idx="3217">
                  <c:v>287</c:v>
                </c:pt>
                <c:pt idx="3218">
                  <c:v>286</c:v>
                </c:pt>
                <c:pt idx="3219">
                  <c:v>285</c:v>
                </c:pt>
                <c:pt idx="3220">
                  <c:v>287</c:v>
                </c:pt>
                <c:pt idx="3221">
                  <c:v>288</c:v>
                </c:pt>
                <c:pt idx="3222">
                  <c:v>285</c:v>
                </c:pt>
                <c:pt idx="3223">
                  <c:v>285</c:v>
                </c:pt>
                <c:pt idx="3224">
                  <c:v>287</c:v>
                </c:pt>
                <c:pt idx="3225">
                  <c:v>287</c:v>
                </c:pt>
                <c:pt idx="3226">
                  <c:v>285</c:v>
                </c:pt>
                <c:pt idx="3227">
                  <c:v>285</c:v>
                </c:pt>
                <c:pt idx="3228">
                  <c:v>288</c:v>
                </c:pt>
                <c:pt idx="3229">
                  <c:v>286</c:v>
                </c:pt>
                <c:pt idx="3230">
                  <c:v>286</c:v>
                </c:pt>
                <c:pt idx="3231">
                  <c:v>286</c:v>
                </c:pt>
                <c:pt idx="3232">
                  <c:v>286</c:v>
                </c:pt>
                <c:pt idx="3233">
                  <c:v>287</c:v>
                </c:pt>
                <c:pt idx="3234">
                  <c:v>285</c:v>
                </c:pt>
                <c:pt idx="3235">
                  <c:v>285</c:v>
                </c:pt>
                <c:pt idx="3236">
                  <c:v>287</c:v>
                </c:pt>
                <c:pt idx="3237">
                  <c:v>286</c:v>
                </c:pt>
                <c:pt idx="3238">
                  <c:v>285</c:v>
                </c:pt>
                <c:pt idx="3239">
                  <c:v>287</c:v>
                </c:pt>
                <c:pt idx="3240">
                  <c:v>287</c:v>
                </c:pt>
                <c:pt idx="3241">
                  <c:v>287</c:v>
                </c:pt>
                <c:pt idx="3242">
                  <c:v>285</c:v>
                </c:pt>
                <c:pt idx="3243">
                  <c:v>285</c:v>
                </c:pt>
                <c:pt idx="3244">
                  <c:v>288</c:v>
                </c:pt>
                <c:pt idx="3245">
                  <c:v>286</c:v>
                </c:pt>
                <c:pt idx="3246">
                  <c:v>286</c:v>
                </c:pt>
                <c:pt idx="3247">
                  <c:v>286</c:v>
                </c:pt>
                <c:pt idx="3248">
                  <c:v>286</c:v>
                </c:pt>
                <c:pt idx="3249">
                  <c:v>287</c:v>
                </c:pt>
                <c:pt idx="3250">
                  <c:v>286</c:v>
                </c:pt>
                <c:pt idx="3251">
                  <c:v>285</c:v>
                </c:pt>
                <c:pt idx="3252">
                  <c:v>288</c:v>
                </c:pt>
                <c:pt idx="3253">
                  <c:v>287</c:v>
                </c:pt>
                <c:pt idx="3254">
                  <c:v>284</c:v>
                </c:pt>
                <c:pt idx="3255">
                  <c:v>286</c:v>
                </c:pt>
                <c:pt idx="3256">
                  <c:v>287</c:v>
                </c:pt>
                <c:pt idx="3257">
                  <c:v>286</c:v>
                </c:pt>
                <c:pt idx="3258">
                  <c:v>285</c:v>
                </c:pt>
                <c:pt idx="3259">
                  <c:v>284</c:v>
                </c:pt>
                <c:pt idx="3260">
                  <c:v>287</c:v>
                </c:pt>
                <c:pt idx="3261">
                  <c:v>287</c:v>
                </c:pt>
                <c:pt idx="3262">
                  <c:v>286</c:v>
                </c:pt>
                <c:pt idx="3263">
                  <c:v>286</c:v>
                </c:pt>
                <c:pt idx="3264">
                  <c:v>288</c:v>
                </c:pt>
                <c:pt idx="3265">
                  <c:v>287</c:v>
                </c:pt>
                <c:pt idx="3266">
                  <c:v>285</c:v>
                </c:pt>
                <c:pt idx="3267">
                  <c:v>286</c:v>
                </c:pt>
                <c:pt idx="3268">
                  <c:v>289</c:v>
                </c:pt>
                <c:pt idx="3269">
                  <c:v>286</c:v>
                </c:pt>
                <c:pt idx="3270">
                  <c:v>284</c:v>
                </c:pt>
                <c:pt idx="3271">
                  <c:v>287</c:v>
                </c:pt>
                <c:pt idx="3272">
                  <c:v>287</c:v>
                </c:pt>
                <c:pt idx="3273">
                  <c:v>286</c:v>
                </c:pt>
                <c:pt idx="3274">
                  <c:v>287</c:v>
                </c:pt>
                <c:pt idx="3275">
                  <c:v>286</c:v>
                </c:pt>
                <c:pt idx="3276">
                  <c:v>288</c:v>
                </c:pt>
                <c:pt idx="3277">
                  <c:v>289</c:v>
                </c:pt>
                <c:pt idx="3278">
                  <c:v>287</c:v>
                </c:pt>
                <c:pt idx="3279">
                  <c:v>289</c:v>
                </c:pt>
                <c:pt idx="3280">
                  <c:v>290</c:v>
                </c:pt>
                <c:pt idx="3281">
                  <c:v>289</c:v>
                </c:pt>
                <c:pt idx="3282">
                  <c:v>289</c:v>
                </c:pt>
                <c:pt idx="3283">
                  <c:v>290</c:v>
                </c:pt>
                <c:pt idx="3284">
                  <c:v>292</c:v>
                </c:pt>
                <c:pt idx="3285">
                  <c:v>290</c:v>
                </c:pt>
                <c:pt idx="3286">
                  <c:v>290</c:v>
                </c:pt>
                <c:pt idx="3287">
                  <c:v>291</c:v>
                </c:pt>
                <c:pt idx="3288">
                  <c:v>291</c:v>
                </c:pt>
                <c:pt idx="3289">
                  <c:v>290</c:v>
                </c:pt>
                <c:pt idx="3290">
                  <c:v>290</c:v>
                </c:pt>
                <c:pt idx="3291">
                  <c:v>290</c:v>
                </c:pt>
                <c:pt idx="3292">
                  <c:v>292</c:v>
                </c:pt>
                <c:pt idx="3293">
                  <c:v>291</c:v>
                </c:pt>
                <c:pt idx="3294">
                  <c:v>289</c:v>
                </c:pt>
                <c:pt idx="3295">
                  <c:v>291</c:v>
                </c:pt>
                <c:pt idx="3296">
                  <c:v>292</c:v>
                </c:pt>
                <c:pt idx="3297">
                  <c:v>289</c:v>
                </c:pt>
                <c:pt idx="3298">
                  <c:v>290</c:v>
                </c:pt>
                <c:pt idx="3299">
                  <c:v>292</c:v>
                </c:pt>
                <c:pt idx="3300">
                  <c:v>291</c:v>
                </c:pt>
                <c:pt idx="3301">
                  <c:v>290</c:v>
                </c:pt>
                <c:pt idx="3302">
                  <c:v>290</c:v>
                </c:pt>
                <c:pt idx="3303">
                  <c:v>291</c:v>
                </c:pt>
                <c:pt idx="3304">
                  <c:v>291</c:v>
                </c:pt>
                <c:pt idx="3305">
                  <c:v>292</c:v>
                </c:pt>
                <c:pt idx="3306">
                  <c:v>290</c:v>
                </c:pt>
                <c:pt idx="3307">
                  <c:v>291</c:v>
                </c:pt>
                <c:pt idx="3308">
                  <c:v>292</c:v>
                </c:pt>
                <c:pt idx="3309">
                  <c:v>289</c:v>
                </c:pt>
                <c:pt idx="3310">
                  <c:v>289</c:v>
                </c:pt>
                <c:pt idx="3311">
                  <c:v>292</c:v>
                </c:pt>
                <c:pt idx="3312">
                  <c:v>290</c:v>
                </c:pt>
                <c:pt idx="3313">
                  <c:v>289</c:v>
                </c:pt>
                <c:pt idx="3314">
                  <c:v>291</c:v>
                </c:pt>
                <c:pt idx="3315">
                  <c:v>291</c:v>
                </c:pt>
                <c:pt idx="3316">
                  <c:v>291</c:v>
                </c:pt>
                <c:pt idx="3317">
                  <c:v>290</c:v>
                </c:pt>
                <c:pt idx="3318">
                  <c:v>289</c:v>
                </c:pt>
                <c:pt idx="3319">
                  <c:v>291</c:v>
                </c:pt>
                <c:pt idx="3320">
                  <c:v>292</c:v>
                </c:pt>
                <c:pt idx="3321">
                  <c:v>290</c:v>
                </c:pt>
                <c:pt idx="3322">
                  <c:v>290</c:v>
                </c:pt>
                <c:pt idx="3323">
                  <c:v>290</c:v>
                </c:pt>
                <c:pt idx="3324">
                  <c:v>291</c:v>
                </c:pt>
                <c:pt idx="3325">
                  <c:v>291</c:v>
                </c:pt>
                <c:pt idx="3326">
                  <c:v>290</c:v>
                </c:pt>
                <c:pt idx="3327">
                  <c:v>293</c:v>
                </c:pt>
                <c:pt idx="3328">
                  <c:v>290</c:v>
                </c:pt>
                <c:pt idx="3329">
                  <c:v>289</c:v>
                </c:pt>
                <c:pt idx="3330">
                  <c:v>291</c:v>
                </c:pt>
                <c:pt idx="3331">
                  <c:v>291</c:v>
                </c:pt>
                <c:pt idx="3332">
                  <c:v>291</c:v>
                </c:pt>
                <c:pt idx="3333">
                  <c:v>290</c:v>
                </c:pt>
                <c:pt idx="3334">
                  <c:v>289</c:v>
                </c:pt>
                <c:pt idx="3335">
                  <c:v>292</c:v>
                </c:pt>
                <c:pt idx="3336">
                  <c:v>292</c:v>
                </c:pt>
                <c:pt idx="3337">
                  <c:v>289</c:v>
                </c:pt>
                <c:pt idx="3338">
                  <c:v>291</c:v>
                </c:pt>
                <c:pt idx="3339">
                  <c:v>292</c:v>
                </c:pt>
                <c:pt idx="3340">
                  <c:v>291</c:v>
                </c:pt>
                <c:pt idx="3341">
                  <c:v>290</c:v>
                </c:pt>
                <c:pt idx="3342">
                  <c:v>290</c:v>
                </c:pt>
                <c:pt idx="3343">
                  <c:v>291</c:v>
                </c:pt>
                <c:pt idx="3344">
                  <c:v>291</c:v>
                </c:pt>
                <c:pt idx="3345">
                  <c:v>289</c:v>
                </c:pt>
                <c:pt idx="3346">
                  <c:v>291</c:v>
                </c:pt>
                <c:pt idx="3347">
                  <c:v>292</c:v>
                </c:pt>
                <c:pt idx="3348">
                  <c:v>292</c:v>
                </c:pt>
                <c:pt idx="3349">
                  <c:v>289</c:v>
                </c:pt>
                <c:pt idx="3350">
                  <c:v>290</c:v>
                </c:pt>
                <c:pt idx="3351">
                  <c:v>292</c:v>
                </c:pt>
                <c:pt idx="3352">
                  <c:v>290</c:v>
                </c:pt>
                <c:pt idx="3353">
                  <c:v>289</c:v>
                </c:pt>
                <c:pt idx="3354">
                  <c:v>290</c:v>
                </c:pt>
                <c:pt idx="3355">
                  <c:v>292</c:v>
                </c:pt>
                <c:pt idx="3356">
                  <c:v>290</c:v>
                </c:pt>
                <c:pt idx="3357">
                  <c:v>290</c:v>
                </c:pt>
                <c:pt idx="3358">
                  <c:v>289</c:v>
                </c:pt>
                <c:pt idx="3359">
                  <c:v>291</c:v>
                </c:pt>
                <c:pt idx="3360">
                  <c:v>291</c:v>
                </c:pt>
                <c:pt idx="3361">
                  <c:v>290</c:v>
                </c:pt>
                <c:pt idx="3362">
                  <c:v>290</c:v>
                </c:pt>
                <c:pt idx="3363">
                  <c:v>291</c:v>
                </c:pt>
                <c:pt idx="3364">
                  <c:v>291</c:v>
                </c:pt>
                <c:pt idx="3365">
                  <c:v>288</c:v>
                </c:pt>
                <c:pt idx="3366">
                  <c:v>290</c:v>
                </c:pt>
                <c:pt idx="3367">
                  <c:v>293</c:v>
                </c:pt>
                <c:pt idx="3368">
                  <c:v>290</c:v>
                </c:pt>
                <c:pt idx="3369">
                  <c:v>289</c:v>
                </c:pt>
                <c:pt idx="3370">
                  <c:v>290</c:v>
                </c:pt>
                <c:pt idx="3371">
                  <c:v>289</c:v>
                </c:pt>
                <c:pt idx="3372">
                  <c:v>288</c:v>
                </c:pt>
                <c:pt idx="3373">
                  <c:v>287</c:v>
                </c:pt>
                <c:pt idx="3374">
                  <c:v>287</c:v>
                </c:pt>
                <c:pt idx="3375">
                  <c:v>287</c:v>
                </c:pt>
                <c:pt idx="3376">
                  <c:v>285</c:v>
                </c:pt>
                <c:pt idx="3377">
                  <c:v>284</c:v>
                </c:pt>
                <c:pt idx="3378">
                  <c:v>287</c:v>
                </c:pt>
                <c:pt idx="3379">
                  <c:v>286</c:v>
                </c:pt>
                <c:pt idx="3380">
                  <c:v>285</c:v>
                </c:pt>
                <c:pt idx="3381">
                  <c:v>284</c:v>
                </c:pt>
                <c:pt idx="3382">
                  <c:v>285</c:v>
                </c:pt>
                <c:pt idx="3383">
                  <c:v>286</c:v>
                </c:pt>
                <c:pt idx="3384">
                  <c:v>284</c:v>
                </c:pt>
                <c:pt idx="3385">
                  <c:v>284</c:v>
                </c:pt>
                <c:pt idx="3386">
                  <c:v>286</c:v>
                </c:pt>
                <c:pt idx="3387">
                  <c:v>287</c:v>
                </c:pt>
                <c:pt idx="3388">
                  <c:v>284</c:v>
                </c:pt>
                <c:pt idx="3389">
                  <c:v>285</c:v>
                </c:pt>
                <c:pt idx="3390">
                  <c:v>284</c:v>
                </c:pt>
                <c:pt idx="3391">
                  <c:v>286</c:v>
                </c:pt>
                <c:pt idx="3392">
                  <c:v>284</c:v>
                </c:pt>
                <c:pt idx="3393">
                  <c:v>283</c:v>
                </c:pt>
                <c:pt idx="3394">
                  <c:v>285</c:v>
                </c:pt>
                <c:pt idx="3395">
                  <c:v>286</c:v>
                </c:pt>
                <c:pt idx="3396">
                  <c:v>284</c:v>
                </c:pt>
                <c:pt idx="3397">
                  <c:v>284</c:v>
                </c:pt>
                <c:pt idx="3398">
                  <c:v>285</c:v>
                </c:pt>
                <c:pt idx="3399">
                  <c:v>285</c:v>
                </c:pt>
                <c:pt idx="3400">
                  <c:v>284</c:v>
                </c:pt>
                <c:pt idx="3401">
                  <c:v>284</c:v>
                </c:pt>
                <c:pt idx="3402">
                  <c:v>285</c:v>
                </c:pt>
                <c:pt idx="3403">
                  <c:v>285</c:v>
                </c:pt>
                <c:pt idx="3404">
                  <c:v>284</c:v>
                </c:pt>
                <c:pt idx="3405">
                  <c:v>284</c:v>
                </c:pt>
                <c:pt idx="3406">
                  <c:v>285</c:v>
                </c:pt>
                <c:pt idx="3407">
                  <c:v>286</c:v>
                </c:pt>
                <c:pt idx="3408">
                  <c:v>284</c:v>
                </c:pt>
                <c:pt idx="3409">
                  <c:v>283</c:v>
                </c:pt>
                <c:pt idx="3410">
                  <c:v>286</c:v>
                </c:pt>
                <c:pt idx="3411">
                  <c:v>286</c:v>
                </c:pt>
                <c:pt idx="3412">
                  <c:v>283</c:v>
                </c:pt>
                <c:pt idx="3413">
                  <c:v>284</c:v>
                </c:pt>
                <c:pt idx="3414">
                  <c:v>286</c:v>
                </c:pt>
                <c:pt idx="3415">
                  <c:v>285</c:v>
                </c:pt>
                <c:pt idx="3416">
                  <c:v>284</c:v>
                </c:pt>
                <c:pt idx="3417">
                  <c:v>284</c:v>
                </c:pt>
                <c:pt idx="3418">
                  <c:v>286</c:v>
                </c:pt>
                <c:pt idx="3419">
                  <c:v>285</c:v>
                </c:pt>
                <c:pt idx="3420">
                  <c:v>284</c:v>
                </c:pt>
                <c:pt idx="3421">
                  <c:v>284</c:v>
                </c:pt>
                <c:pt idx="3422">
                  <c:v>286</c:v>
                </c:pt>
                <c:pt idx="3423">
                  <c:v>286</c:v>
                </c:pt>
                <c:pt idx="3424">
                  <c:v>284</c:v>
                </c:pt>
                <c:pt idx="3425">
                  <c:v>283</c:v>
                </c:pt>
                <c:pt idx="3426">
                  <c:v>286</c:v>
                </c:pt>
                <c:pt idx="3427">
                  <c:v>285</c:v>
                </c:pt>
                <c:pt idx="3428">
                  <c:v>283</c:v>
                </c:pt>
                <c:pt idx="3429">
                  <c:v>284</c:v>
                </c:pt>
                <c:pt idx="3430">
                  <c:v>285</c:v>
                </c:pt>
                <c:pt idx="3431">
                  <c:v>284</c:v>
                </c:pt>
                <c:pt idx="3432">
                  <c:v>284</c:v>
                </c:pt>
                <c:pt idx="3433">
                  <c:v>284</c:v>
                </c:pt>
                <c:pt idx="3434">
                  <c:v>286</c:v>
                </c:pt>
                <c:pt idx="3435">
                  <c:v>285</c:v>
                </c:pt>
                <c:pt idx="3436">
                  <c:v>284</c:v>
                </c:pt>
                <c:pt idx="3437">
                  <c:v>284</c:v>
                </c:pt>
                <c:pt idx="3438">
                  <c:v>286</c:v>
                </c:pt>
                <c:pt idx="3439">
                  <c:v>285</c:v>
                </c:pt>
                <c:pt idx="3440">
                  <c:v>282</c:v>
                </c:pt>
                <c:pt idx="3441">
                  <c:v>285</c:v>
                </c:pt>
                <c:pt idx="3442">
                  <c:v>287</c:v>
                </c:pt>
                <c:pt idx="3443">
                  <c:v>284</c:v>
                </c:pt>
                <c:pt idx="3444">
                  <c:v>284</c:v>
                </c:pt>
                <c:pt idx="3445">
                  <c:v>286</c:v>
                </c:pt>
                <c:pt idx="3446">
                  <c:v>285</c:v>
                </c:pt>
                <c:pt idx="3447">
                  <c:v>285</c:v>
                </c:pt>
                <c:pt idx="3448">
                  <c:v>285</c:v>
                </c:pt>
                <c:pt idx="3449">
                  <c:v>285</c:v>
                </c:pt>
                <c:pt idx="3450">
                  <c:v>286</c:v>
                </c:pt>
                <c:pt idx="3451">
                  <c:v>285</c:v>
                </c:pt>
                <c:pt idx="3452">
                  <c:v>283</c:v>
                </c:pt>
                <c:pt idx="3453">
                  <c:v>286</c:v>
                </c:pt>
                <c:pt idx="3454">
                  <c:v>286</c:v>
                </c:pt>
                <c:pt idx="3455">
                  <c:v>285</c:v>
                </c:pt>
                <c:pt idx="3456">
                  <c:v>284</c:v>
                </c:pt>
                <c:pt idx="3457">
                  <c:v>285</c:v>
                </c:pt>
                <c:pt idx="3458">
                  <c:v>286</c:v>
                </c:pt>
                <c:pt idx="3459">
                  <c:v>285</c:v>
                </c:pt>
                <c:pt idx="3460">
                  <c:v>284</c:v>
                </c:pt>
                <c:pt idx="3461">
                  <c:v>285</c:v>
                </c:pt>
                <c:pt idx="3462">
                  <c:v>285</c:v>
                </c:pt>
                <c:pt idx="3463">
                  <c:v>285</c:v>
                </c:pt>
                <c:pt idx="3464">
                  <c:v>285</c:v>
                </c:pt>
                <c:pt idx="3465">
                  <c:v>284</c:v>
                </c:pt>
                <c:pt idx="3466">
                  <c:v>287</c:v>
                </c:pt>
                <c:pt idx="3467">
                  <c:v>285</c:v>
                </c:pt>
                <c:pt idx="3468">
                  <c:v>283</c:v>
                </c:pt>
                <c:pt idx="3469">
                  <c:v>286</c:v>
                </c:pt>
                <c:pt idx="3470">
                  <c:v>286</c:v>
                </c:pt>
                <c:pt idx="3471">
                  <c:v>284</c:v>
                </c:pt>
                <c:pt idx="3472">
                  <c:v>285</c:v>
                </c:pt>
                <c:pt idx="3473">
                  <c:v>285</c:v>
                </c:pt>
                <c:pt idx="3474">
                  <c:v>286</c:v>
                </c:pt>
                <c:pt idx="3475">
                  <c:v>285</c:v>
                </c:pt>
                <c:pt idx="3476">
                  <c:v>283</c:v>
                </c:pt>
                <c:pt idx="3477">
                  <c:v>285</c:v>
                </c:pt>
                <c:pt idx="3478">
                  <c:v>286</c:v>
                </c:pt>
                <c:pt idx="3479">
                  <c:v>285</c:v>
                </c:pt>
                <c:pt idx="3480">
                  <c:v>283</c:v>
                </c:pt>
                <c:pt idx="3481">
                  <c:v>285</c:v>
                </c:pt>
                <c:pt idx="3482">
                  <c:v>286</c:v>
                </c:pt>
                <c:pt idx="3483">
                  <c:v>285</c:v>
                </c:pt>
                <c:pt idx="3484">
                  <c:v>284</c:v>
                </c:pt>
                <c:pt idx="3485">
                  <c:v>286</c:v>
                </c:pt>
                <c:pt idx="3486">
                  <c:v>287</c:v>
                </c:pt>
                <c:pt idx="3487">
                  <c:v>284</c:v>
                </c:pt>
                <c:pt idx="3488">
                  <c:v>285</c:v>
                </c:pt>
                <c:pt idx="3489">
                  <c:v>285</c:v>
                </c:pt>
                <c:pt idx="3490">
                  <c:v>286</c:v>
                </c:pt>
                <c:pt idx="3491">
                  <c:v>284</c:v>
                </c:pt>
                <c:pt idx="3492">
                  <c:v>284</c:v>
                </c:pt>
                <c:pt idx="3493">
                  <c:v>284</c:v>
                </c:pt>
                <c:pt idx="3494">
                  <c:v>285</c:v>
                </c:pt>
                <c:pt idx="3495">
                  <c:v>285</c:v>
                </c:pt>
                <c:pt idx="3496">
                  <c:v>285</c:v>
                </c:pt>
                <c:pt idx="3497">
                  <c:v>286</c:v>
                </c:pt>
                <c:pt idx="3498">
                  <c:v>287</c:v>
                </c:pt>
                <c:pt idx="3499">
                  <c:v>285</c:v>
                </c:pt>
                <c:pt idx="3500">
                  <c:v>284</c:v>
                </c:pt>
                <c:pt idx="3501">
                  <c:v>287</c:v>
                </c:pt>
                <c:pt idx="3502">
                  <c:v>286</c:v>
                </c:pt>
                <c:pt idx="3503">
                  <c:v>284</c:v>
                </c:pt>
                <c:pt idx="3504">
                  <c:v>284</c:v>
                </c:pt>
                <c:pt idx="3505">
                  <c:v>286</c:v>
                </c:pt>
                <c:pt idx="3506">
                  <c:v>287</c:v>
                </c:pt>
                <c:pt idx="3507">
                  <c:v>285</c:v>
                </c:pt>
                <c:pt idx="3508">
                  <c:v>285</c:v>
                </c:pt>
                <c:pt idx="3509">
                  <c:v>286</c:v>
                </c:pt>
                <c:pt idx="3510">
                  <c:v>285</c:v>
                </c:pt>
                <c:pt idx="3511">
                  <c:v>284</c:v>
                </c:pt>
                <c:pt idx="3512">
                  <c:v>285</c:v>
                </c:pt>
                <c:pt idx="3513">
                  <c:v>285</c:v>
                </c:pt>
                <c:pt idx="3514">
                  <c:v>287</c:v>
                </c:pt>
                <c:pt idx="3515">
                  <c:v>283</c:v>
                </c:pt>
                <c:pt idx="3516">
                  <c:v>285</c:v>
                </c:pt>
                <c:pt idx="3517">
                  <c:v>288</c:v>
                </c:pt>
                <c:pt idx="3518">
                  <c:v>285</c:v>
                </c:pt>
                <c:pt idx="3519">
                  <c:v>285</c:v>
                </c:pt>
                <c:pt idx="3520">
                  <c:v>285</c:v>
                </c:pt>
                <c:pt idx="3521">
                  <c:v>286</c:v>
                </c:pt>
                <c:pt idx="3522">
                  <c:v>286</c:v>
                </c:pt>
                <c:pt idx="3523">
                  <c:v>285</c:v>
                </c:pt>
                <c:pt idx="3524">
                  <c:v>285</c:v>
                </c:pt>
                <c:pt idx="3525">
                  <c:v>287</c:v>
                </c:pt>
                <c:pt idx="3526">
                  <c:v>285</c:v>
                </c:pt>
                <c:pt idx="3527">
                  <c:v>284</c:v>
                </c:pt>
                <c:pt idx="3528">
                  <c:v>285</c:v>
                </c:pt>
                <c:pt idx="3529">
                  <c:v>286</c:v>
                </c:pt>
                <c:pt idx="3530">
                  <c:v>286</c:v>
                </c:pt>
                <c:pt idx="3531">
                  <c:v>285</c:v>
                </c:pt>
                <c:pt idx="3532">
                  <c:v>285</c:v>
                </c:pt>
                <c:pt idx="3533">
                  <c:v>287</c:v>
                </c:pt>
                <c:pt idx="3534">
                  <c:v>286</c:v>
                </c:pt>
                <c:pt idx="3535">
                  <c:v>286</c:v>
                </c:pt>
                <c:pt idx="3536">
                  <c:v>287</c:v>
                </c:pt>
                <c:pt idx="3537">
                  <c:v>287</c:v>
                </c:pt>
                <c:pt idx="3538">
                  <c:v>287</c:v>
                </c:pt>
                <c:pt idx="3539">
                  <c:v>287</c:v>
                </c:pt>
                <c:pt idx="3540">
                  <c:v>287</c:v>
                </c:pt>
                <c:pt idx="3541">
                  <c:v>289</c:v>
                </c:pt>
                <c:pt idx="3542">
                  <c:v>288</c:v>
                </c:pt>
                <c:pt idx="3543">
                  <c:v>287</c:v>
                </c:pt>
                <c:pt idx="3544">
                  <c:v>288</c:v>
                </c:pt>
                <c:pt idx="3545">
                  <c:v>289</c:v>
                </c:pt>
                <c:pt idx="3546">
                  <c:v>286</c:v>
                </c:pt>
                <c:pt idx="3547">
                  <c:v>287</c:v>
                </c:pt>
                <c:pt idx="3548">
                  <c:v>289</c:v>
                </c:pt>
                <c:pt idx="3549">
                  <c:v>290</c:v>
                </c:pt>
                <c:pt idx="3550">
                  <c:v>288</c:v>
                </c:pt>
                <c:pt idx="3551">
                  <c:v>288</c:v>
                </c:pt>
                <c:pt idx="3552">
                  <c:v>289</c:v>
                </c:pt>
                <c:pt idx="3553">
                  <c:v>290</c:v>
                </c:pt>
                <c:pt idx="3554">
                  <c:v>290</c:v>
                </c:pt>
                <c:pt idx="3555">
                  <c:v>288</c:v>
                </c:pt>
                <c:pt idx="3556">
                  <c:v>289</c:v>
                </c:pt>
                <c:pt idx="3557">
                  <c:v>291</c:v>
                </c:pt>
                <c:pt idx="3558">
                  <c:v>287</c:v>
                </c:pt>
                <c:pt idx="3559">
                  <c:v>288</c:v>
                </c:pt>
                <c:pt idx="3560">
                  <c:v>291</c:v>
                </c:pt>
                <c:pt idx="3561">
                  <c:v>290</c:v>
                </c:pt>
                <c:pt idx="3562">
                  <c:v>288</c:v>
                </c:pt>
                <c:pt idx="3563">
                  <c:v>289</c:v>
                </c:pt>
                <c:pt idx="3564">
                  <c:v>289</c:v>
                </c:pt>
                <c:pt idx="3565">
                  <c:v>290</c:v>
                </c:pt>
                <c:pt idx="3566">
                  <c:v>289</c:v>
                </c:pt>
                <c:pt idx="3567">
                  <c:v>288</c:v>
                </c:pt>
                <c:pt idx="3568">
                  <c:v>289</c:v>
                </c:pt>
                <c:pt idx="3569">
                  <c:v>292</c:v>
                </c:pt>
                <c:pt idx="3570">
                  <c:v>289</c:v>
                </c:pt>
                <c:pt idx="3571">
                  <c:v>287</c:v>
                </c:pt>
                <c:pt idx="3572">
                  <c:v>291</c:v>
                </c:pt>
                <c:pt idx="3573">
                  <c:v>290</c:v>
                </c:pt>
                <c:pt idx="3574">
                  <c:v>288</c:v>
                </c:pt>
                <c:pt idx="3575">
                  <c:v>288</c:v>
                </c:pt>
                <c:pt idx="3576">
                  <c:v>290</c:v>
                </c:pt>
                <c:pt idx="3577">
                  <c:v>289</c:v>
                </c:pt>
                <c:pt idx="3578">
                  <c:v>288</c:v>
                </c:pt>
                <c:pt idx="3579">
                  <c:v>288</c:v>
                </c:pt>
                <c:pt idx="3580">
                  <c:v>289</c:v>
                </c:pt>
                <c:pt idx="3581">
                  <c:v>291</c:v>
                </c:pt>
                <c:pt idx="3582">
                  <c:v>288</c:v>
                </c:pt>
                <c:pt idx="3583">
                  <c:v>288</c:v>
                </c:pt>
                <c:pt idx="3584">
                  <c:v>290</c:v>
                </c:pt>
                <c:pt idx="3585">
                  <c:v>290</c:v>
                </c:pt>
                <c:pt idx="3586">
                  <c:v>288</c:v>
                </c:pt>
                <c:pt idx="3587">
                  <c:v>289</c:v>
                </c:pt>
                <c:pt idx="3588">
                  <c:v>290</c:v>
                </c:pt>
                <c:pt idx="3589">
                  <c:v>290</c:v>
                </c:pt>
                <c:pt idx="3590">
                  <c:v>288</c:v>
                </c:pt>
                <c:pt idx="3591">
                  <c:v>289</c:v>
                </c:pt>
                <c:pt idx="3592">
                  <c:v>291</c:v>
                </c:pt>
                <c:pt idx="3593">
                  <c:v>290</c:v>
                </c:pt>
                <c:pt idx="3594">
                  <c:v>289</c:v>
                </c:pt>
                <c:pt idx="3595">
                  <c:v>288</c:v>
                </c:pt>
                <c:pt idx="3596">
                  <c:v>290</c:v>
                </c:pt>
                <c:pt idx="3597">
                  <c:v>290</c:v>
                </c:pt>
                <c:pt idx="3598">
                  <c:v>289</c:v>
                </c:pt>
                <c:pt idx="3599">
                  <c:v>287</c:v>
                </c:pt>
                <c:pt idx="3600">
                  <c:v>292</c:v>
                </c:pt>
                <c:pt idx="3601">
                  <c:v>289</c:v>
                </c:pt>
                <c:pt idx="3602">
                  <c:v>287</c:v>
                </c:pt>
                <c:pt idx="3603">
                  <c:v>289</c:v>
                </c:pt>
                <c:pt idx="3604">
                  <c:v>288</c:v>
                </c:pt>
                <c:pt idx="3605">
                  <c:v>287</c:v>
                </c:pt>
                <c:pt idx="3606">
                  <c:v>286</c:v>
                </c:pt>
                <c:pt idx="3607">
                  <c:v>286</c:v>
                </c:pt>
                <c:pt idx="3608">
                  <c:v>286</c:v>
                </c:pt>
                <c:pt idx="3609">
                  <c:v>285</c:v>
                </c:pt>
                <c:pt idx="3610">
                  <c:v>283</c:v>
                </c:pt>
                <c:pt idx="3611">
                  <c:v>285</c:v>
                </c:pt>
                <c:pt idx="3612">
                  <c:v>286</c:v>
                </c:pt>
                <c:pt idx="3613">
                  <c:v>285</c:v>
                </c:pt>
                <c:pt idx="3614">
                  <c:v>283</c:v>
                </c:pt>
                <c:pt idx="3615">
                  <c:v>283</c:v>
                </c:pt>
                <c:pt idx="3616">
                  <c:v>286</c:v>
                </c:pt>
                <c:pt idx="3617">
                  <c:v>284</c:v>
                </c:pt>
                <c:pt idx="3618">
                  <c:v>283</c:v>
                </c:pt>
                <c:pt idx="3619">
                  <c:v>284</c:v>
                </c:pt>
                <c:pt idx="3620">
                  <c:v>285</c:v>
                </c:pt>
                <c:pt idx="3621">
                  <c:v>284</c:v>
                </c:pt>
                <c:pt idx="3622">
                  <c:v>284</c:v>
                </c:pt>
                <c:pt idx="3623">
                  <c:v>284</c:v>
                </c:pt>
                <c:pt idx="3624">
                  <c:v>286</c:v>
                </c:pt>
                <c:pt idx="3625">
                  <c:v>283</c:v>
                </c:pt>
                <c:pt idx="3626">
                  <c:v>282</c:v>
                </c:pt>
                <c:pt idx="3627">
                  <c:v>284</c:v>
                </c:pt>
                <c:pt idx="3628">
                  <c:v>285</c:v>
                </c:pt>
                <c:pt idx="3629">
                  <c:v>284</c:v>
                </c:pt>
                <c:pt idx="3630">
                  <c:v>283</c:v>
                </c:pt>
                <c:pt idx="3631">
                  <c:v>284</c:v>
                </c:pt>
                <c:pt idx="3632">
                  <c:v>284</c:v>
                </c:pt>
                <c:pt idx="3633">
                  <c:v>284</c:v>
                </c:pt>
                <c:pt idx="3634">
                  <c:v>284</c:v>
                </c:pt>
                <c:pt idx="3635">
                  <c:v>284</c:v>
                </c:pt>
                <c:pt idx="3636">
                  <c:v>285</c:v>
                </c:pt>
                <c:pt idx="3637">
                  <c:v>284</c:v>
                </c:pt>
                <c:pt idx="3638">
                  <c:v>283</c:v>
                </c:pt>
                <c:pt idx="3639">
                  <c:v>284</c:v>
                </c:pt>
                <c:pt idx="3640">
                  <c:v>286</c:v>
                </c:pt>
                <c:pt idx="3641">
                  <c:v>284</c:v>
                </c:pt>
                <c:pt idx="3642">
                  <c:v>282</c:v>
                </c:pt>
                <c:pt idx="3643">
                  <c:v>285</c:v>
                </c:pt>
                <c:pt idx="3644">
                  <c:v>285</c:v>
                </c:pt>
                <c:pt idx="3645">
                  <c:v>284</c:v>
                </c:pt>
                <c:pt idx="3646">
                  <c:v>284</c:v>
                </c:pt>
                <c:pt idx="3647">
                  <c:v>284</c:v>
                </c:pt>
                <c:pt idx="3648">
                  <c:v>285</c:v>
                </c:pt>
                <c:pt idx="3649">
                  <c:v>284</c:v>
                </c:pt>
                <c:pt idx="3650">
                  <c:v>282</c:v>
                </c:pt>
                <c:pt idx="3651">
                  <c:v>285</c:v>
                </c:pt>
                <c:pt idx="3652">
                  <c:v>285</c:v>
                </c:pt>
                <c:pt idx="3653">
                  <c:v>284</c:v>
                </c:pt>
                <c:pt idx="3654">
                  <c:v>283</c:v>
                </c:pt>
                <c:pt idx="3655">
                  <c:v>285</c:v>
                </c:pt>
                <c:pt idx="3656">
                  <c:v>287</c:v>
                </c:pt>
                <c:pt idx="3657">
                  <c:v>283</c:v>
                </c:pt>
                <c:pt idx="3658">
                  <c:v>284</c:v>
                </c:pt>
                <c:pt idx="3659">
                  <c:v>286</c:v>
                </c:pt>
                <c:pt idx="3660">
                  <c:v>285</c:v>
                </c:pt>
                <c:pt idx="3661">
                  <c:v>284</c:v>
                </c:pt>
                <c:pt idx="3662">
                  <c:v>285</c:v>
                </c:pt>
                <c:pt idx="3663">
                  <c:v>284</c:v>
                </c:pt>
                <c:pt idx="3664">
                  <c:v>285</c:v>
                </c:pt>
                <c:pt idx="3665">
                  <c:v>284</c:v>
                </c:pt>
                <c:pt idx="3666">
                  <c:v>283</c:v>
                </c:pt>
                <c:pt idx="3667">
                  <c:v>286</c:v>
                </c:pt>
                <c:pt idx="3668">
                  <c:v>285</c:v>
                </c:pt>
                <c:pt idx="3669">
                  <c:v>283</c:v>
                </c:pt>
                <c:pt idx="3670">
                  <c:v>284</c:v>
                </c:pt>
                <c:pt idx="3671">
                  <c:v>286</c:v>
                </c:pt>
                <c:pt idx="3672">
                  <c:v>284</c:v>
                </c:pt>
                <c:pt idx="3673">
                  <c:v>284</c:v>
                </c:pt>
                <c:pt idx="3674">
                  <c:v>282</c:v>
                </c:pt>
                <c:pt idx="3675">
                  <c:v>286</c:v>
                </c:pt>
                <c:pt idx="3676">
                  <c:v>285</c:v>
                </c:pt>
                <c:pt idx="3677">
                  <c:v>285</c:v>
                </c:pt>
                <c:pt idx="3678">
                  <c:v>285</c:v>
                </c:pt>
                <c:pt idx="3679">
                  <c:v>286</c:v>
                </c:pt>
                <c:pt idx="3680">
                  <c:v>287</c:v>
                </c:pt>
                <c:pt idx="3681">
                  <c:v>284</c:v>
                </c:pt>
                <c:pt idx="3682">
                  <c:v>285</c:v>
                </c:pt>
                <c:pt idx="3683">
                  <c:v>287</c:v>
                </c:pt>
                <c:pt idx="3684">
                  <c:v>286</c:v>
                </c:pt>
                <c:pt idx="3685">
                  <c:v>283</c:v>
                </c:pt>
                <c:pt idx="3686">
                  <c:v>286</c:v>
                </c:pt>
                <c:pt idx="3687">
                  <c:v>288</c:v>
                </c:pt>
                <c:pt idx="3688">
                  <c:v>286</c:v>
                </c:pt>
                <c:pt idx="3689">
                  <c:v>286</c:v>
                </c:pt>
                <c:pt idx="3690">
                  <c:v>286</c:v>
                </c:pt>
                <c:pt idx="3691">
                  <c:v>287</c:v>
                </c:pt>
                <c:pt idx="3692">
                  <c:v>286</c:v>
                </c:pt>
                <c:pt idx="3693">
                  <c:v>285</c:v>
                </c:pt>
                <c:pt idx="3694">
                  <c:v>286</c:v>
                </c:pt>
                <c:pt idx="3695">
                  <c:v>287</c:v>
                </c:pt>
                <c:pt idx="3696">
                  <c:v>286</c:v>
                </c:pt>
                <c:pt idx="3697">
                  <c:v>284</c:v>
                </c:pt>
                <c:pt idx="3698">
                  <c:v>286</c:v>
                </c:pt>
                <c:pt idx="3699">
                  <c:v>287</c:v>
                </c:pt>
                <c:pt idx="3700">
                  <c:v>285</c:v>
                </c:pt>
                <c:pt idx="3701">
                  <c:v>285</c:v>
                </c:pt>
                <c:pt idx="3702">
                  <c:v>286</c:v>
                </c:pt>
                <c:pt idx="3703">
                  <c:v>286</c:v>
                </c:pt>
                <c:pt idx="3704">
                  <c:v>285</c:v>
                </c:pt>
                <c:pt idx="3705">
                  <c:v>284</c:v>
                </c:pt>
                <c:pt idx="3706">
                  <c:v>285</c:v>
                </c:pt>
                <c:pt idx="3707">
                  <c:v>285</c:v>
                </c:pt>
                <c:pt idx="3708">
                  <c:v>285</c:v>
                </c:pt>
                <c:pt idx="3709">
                  <c:v>284</c:v>
                </c:pt>
                <c:pt idx="3710">
                  <c:v>285</c:v>
                </c:pt>
                <c:pt idx="3711">
                  <c:v>286</c:v>
                </c:pt>
                <c:pt idx="3712">
                  <c:v>285</c:v>
                </c:pt>
                <c:pt idx="3713">
                  <c:v>283</c:v>
                </c:pt>
                <c:pt idx="3714">
                  <c:v>284</c:v>
                </c:pt>
                <c:pt idx="3715">
                  <c:v>286</c:v>
                </c:pt>
                <c:pt idx="3716">
                  <c:v>284</c:v>
                </c:pt>
                <c:pt idx="3717">
                  <c:v>283</c:v>
                </c:pt>
                <c:pt idx="3718">
                  <c:v>284</c:v>
                </c:pt>
                <c:pt idx="3719">
                  <c:v>284</c:v>
                </c:pt>
                <c:pt idx="3720">
                  <c:v>285</c:v>
                </c:pt>
                <c:pt idx="3721">
                  <c:v>283</c:v>
                </c:pt>
                <c:pt idx="3722">
                  <c:v>284</c:v>
                </c:pt>
                <c:pt idx="3723">
                  <c:v>285</c:v>
                </c:pt>
                <c:pt idx="3724">
                  <c:v>284</c:v>
                </c:pt>
                <c:pt idx="3725">
                  <c:v>282</c:v>
                </c:pt>
                <c:pt idx="3726">
                  <c:v>285</c:v>
                </c:pt>
                <c:pt idx="3727">
                  <c:v>285</c:v>
                </c:pt>
                <c:pt idx="3728">
                  <c:v>284</c:v>
                </c:pt>
                <c:pt idx="3729">
                  <c:v>284</c:v>
                </c:pt>
                <c:pt idx="3730">
                  <c:v>285</c:v>
                </c:pt>
                <c:pt idx="3731">
                  <c:v>287</c:v>
                </c:pt>
                <c:pt idx="3732">
                  <c:v>284</c:v>
                </c:pt>
                <c:pt idx="3733">
                  <c:v>284</c:v>
                </c:pt>
                <c:pt idx="3734">
                  <c:v>286</c:v>
                </c:pt>
                <c:pt idx="3735">
                  <c:v>284</c:v>
                </c:pt>
                <c:pt idx="3736">
                  <c:v>284</c:v>
                </c:pt>
                <c:pt idx="3737">
                  <c:v>285</c:v>
                </c:pt>
                <c:pt idx="3738">
                  <c:v>284</c:v>
                </c:pt>
                <c:pt idx="3739">
                  <c:v>286</c:v>
                </c:pt>
                <c:pt idx="3740">
                  <c:v>285</c:v>
                </c:pt>
                <c:pt idx="3741">
                  <c:v>283</c:v>
                </c:pt>
                <c:pt idx="3742">
                  <c:v>286</c:v>
                </c:pt>
                <c:pt idx="3743">
                  <c:v>286</c:v>
                </c:pt>
                <c:pt idx="3744">
                  <c:v>284</c:v>
                </c:pt>
                <c:pt idx="3745">
                  <c:v>285</c:v>
                </c:pt>
                <c:pt idx="3746">
                  <c:v>286</c:v>
                </c:pt>
                <c:pt idx="3747">
                  <c:v>285</c:v>
                </c:pt>
                <c:pt idx="3748">
                  <c:v>283</c:v>
                </c:pt>
                <c:pt idx="3749">
                  <c:v>283</c:v>
                </c:pt>
                <c:pt idx="3750">
                  <c:v>286</c:v>
                </c:pt>
                <c:pt idx="3751">
                  <c:v>286</c:v>
                </c:pt>
                <c:pt idx="3752">
                  <c:v>285</c:v>
                </c:pt>
                <c:pt idx="3753">
                  <c:v>284</c:v>
                </c:pt>
                <c:pt idx="3754">
                  <c:v>285</c:v>
                </c:pt>
                <c:pt idx="3755">
                  <c:v>287</c:v>
                </c:pt>
                <c:pt idx="3756">
                  <c:v>285</c:v>
                </c:pt>
                <c:pt idx="3757">
                  <c:v>287</c:v>
                </c:pt>
                <c:pt idx="3758">
                  <c:v>290</c:v>
                </c:pt>
                <c:pt idx="3759">
                  <c:v>289</c:v>
                </c:pt>
                <c:pt idx="3760">
                  <c:v>287</c:v>
                </c:pt>
                <c:pt idx="3761">
                  <c:v>290</c:v>
                </c:pt>
                <c:pt idx="3762">
                  <c:v>291</c:v>
                </c:pt>
                <c:pt idx="3763">
                  <c:v>290</c:v>
                </c:pt>
                <c:pt idx="3764">
                  <c:v>289</c:v>
                </c:pt>
                <c:pt idx="3765">
                  <c:v>289</c:v>
                </c:pt>
                <c:pt idx="3766">
                  <c:v>290</c:v>
                </c:pt>
                <c:pt idx="3767">
                  <c:v>290</c:v>
                </c:pt>
                <c:pt idx="3768">
                  <c:v>287</c:v>
                </c:pt>
                <c:pt idx="3769">
                  <c:v>289</c:v>
                </c:pt>
                <c:pt idx="3770">
                  <c:v>290</c:v>
                </c:pt>
                <c:pt idx="3771">
                  <c:v>288</c:v>
                </c:pt>
                <c:pt idx="3772">
                  <c:v>287</c:v>
                </c:pt>
                <c:pt idx="3773">
                  <c:v>289</c:v>
                </c:pt>
                <c:pt idx="3774">
                  <c:v>291</c:v>
                </c:pt>
                <c:pt idx="3775">
                  <c:v>288</c:v>
                </c:pt>
                <c:pt idx="3776">
                  <c:v>288</c:v>
                </c:pt>
                <c:pt idx="3777">
                  <c:v>289</c:v>
                </c:pt>
                <c:pt idx="3778">
                  <c:v>290</c:v>
                </c:pt>
                <c:pt idx="3779">
                  <c:v>290</c:v>
                </c:pt>
                <c:pt idx="3780">
                  <c:v>289</c:v>
                </c:pt>
                <c:pt idx="3781">
                  <c:v>289</c:v>
                </c:pt>
                <c:pt idx="3782">
                  <c:v>291</c:v>
                </c:pt>
                <c:pt idx="3783">
                  <c:v>290</c:v>
                </c:pt>
                <c:pt idx="3784">
                  <c:v>288</c:v>
                </c:pt>
                <c:pt idx="3785">
                  <c:v>290</c:v>
                </c:pt>
                <c:pt idx="3786">
                  <c:v>291</c:v>
                </c:pt>
                <c:pt idx="3787">
                  <c:v>289</c:v>
                </c:pt>
                <c:pt idx="3788">
                  <c:v>289</c:v>
                </c:pt>
                <c:pt idx="3789">
                  <c:v>288</c:v>
                </c:pt>
                <c:pt idx="3790">
                  <c:v>291</c:v>
                </c:pt>
                <c:pt idx="3791">
                  <c:v>288</c:v>
                </c:pt>
                <c:pt idx="3792">
                  <c:v>289</c:v>
                </c:pt>
                <c:pt idx="3793">
                  <c:v>289</c:v>
                </c:pt>
                <c:pt idx="3794">
                  <c:v>290</c:v>
                </c:pt>
                <c:pt idx="3795">
                  <c:v>289</c:v>
                </c:pt>
                <c:pt idx="3796">
                  <c:v>289</c:v>
                </c:pt>
                <c:pt idx="3797">
                  <c:v>289</c:v>
                </c:pt>
                <c:pt idx="3798">
                  <c:v>291</c:v>
                </c:pt>
                <c:pt idx="3799">
                  <c:v>289</c:v>
                </c:pt>
                <c:pt idx="3800">
                  <c:v>287</c:v>
                </c:pt>
                <c:pt idx="3801">
                  <c:v>289</c:v>
                </c:pt>
                <c:pt idx="3802">
                  <c:v>288</c:v>
                </c:pt>
                <c:pt idx="3803">
                  <c:v>287</c:v>
                </c:pt>
                <c:pt idx="3804">
                  <c:v>287</c:v>
                </c:pt>
                <c:pt idx="3805">
                  <c:v>289</c:v>
                </c:pt>
                <c:pt idx="3806">
                  <c:v>290</c:v>
                </c:pt>
                <c:pt idx="3807">
                  <c:v>288</c:v>
                </c:pt>
                <c:pt idx="3808">
                  <c:v>287</c:v>
                </c:pt>
                <c:pt idx="3809">
                  <c:v>289</c:v>
                </c:pt>
                <c:pt idx="3810">
                  <c:v>289</c:v>
                </c:pt>
                <c:pt idx="3811">
                  <c:v>288</c:v>
                </c:pt>
                <c:pt idx="3812">
                  <c:v>287</c:v>
                </c:pt>
                <c:pt idx="3813">
                  <c:v>288</c:v>
                </c:pt>
                <c:pt idx="3814">
                  <c:v>290</c:v>
                </c:pt>
                <c:pt idx="3815">
                  <c:v>288</c:v>
                </c:pt>
                <c:pt idx="3816">
                  <c:v>286</c:v>
                </c:pt>
                <c:pt idx="3817">
                  <c:v>289</c:v>
                </c:pt>
                <c:pt idx="3818">
                  <c:v>288</c:v>
                </c:pt>
                <c:pt idx="3819">
                  <c:v>287</c:v>
                </c:pt>
                <c:pt idx="3820">
                  <c:v>288</c:v>
                </c:pt>
                <c:pt idx="3821">
                  <c:v>289</c:v>
                </c:pt>
                <c:pt idx="3822">
                  <c:v>288</c:v>
                </c:pt>
                <c:pt idx="3823">
                  <c:v>287</c:v>
                </c:pt>
                <c:pt idx="3824">
                  <c:v>286</c:v>
                </c:pt>
                <c:pt idx="3825">
                  <c:v>289</c:v>
                </c:pt>
                <c:pt idx="3826">
                  <c:v>289</c:v>
                </c:pt>
                <c:pt idx="3827">
                  <c:v>287</c:v>
                </c:pt>
                <c:pt idx="3828">
                  <c:v>287</c:v>
                </c:pt>
                <c:pt idx="3829">
                  <c:v>289</c:v>
                </c:pt>
                <c:pt idx="3830">
                  <c:v>288</c:v>
                </c:pt>
                <c:pt idx="3831">
                  <c:v>287</c:v>
                </c:pt>
                <c:pt idx="3832">
                  <c:v>287</c:v>
                </c:pt>
                <c:pt idx="3833">
                  <c:v>290</c:v>
                </c:pt>
                <c:pt idx="3834">
                  <c:v>288</c:v>
                </c:pt>
                <c:pt idx="3835">
                  <c:v>286</c:v>
                </c:pt>
                <c:pt idx="3836">
                  <c:v>289</c:v>
                </c:pt>
                <c:pt idx="3837">
                  <c:v>289</c:v>
                </c:pt>
                <c:pt idx="3838">
                  <c:v>289</c:v>
                </c:pt>
                <c:pt idx="3839">
                  <c:v>288</c:v>
                </c:pt>
                <c:pt idx="3840">
                  <c:v>287</c:v>
                </c:pt>
                <c:pt idx="3841">
                  <c:v>289</c:v>
                </c:pt>
                <c:pt idx="3842">
                  <c:v>289</c:v>
                </c:pt>
                <c:pt idx="3843">
                  <c:v>287</c:v>
                </c:pt>
                <c:pt idx="3844">
                  <c:v>289</c:v>
                </c:pt>
                <c:pt idx="3845">
                  <c:v>289</c:v>
                </c:pt>
                <c:pt idx="3846">
                  <c:v>288</c:v>
                </c:pt>
                <c:pt idx="3847">
                  <c:v>286</c:v>
                </c:pt>
                <c:pt idx="3848">
                  <c:v>287</c:v>
                </c:pt>
                <c:pt idx="3849">
                  <c:v>288</c:v>
                </c:pt>
                <c:pt idx="3850">
                  <c:v>285</c:v>
                </c:pt>
                <c:pt idx="3851">
                  <c:v>285</c:v>
                </c:pt>
                <c:pt idx="3852">
                  <c:v>286</c:v>
                </c:pt>
                <c:pt idx="3853">
                  <c:v>285</c:v>
                </c:pt>
                <c:pt idx="3854">
                  <c:v>285</c:v>
                </c:pt>
                <c:pt idx="3855">
                  <c:v>284</c:v>
                </c:pt>
                <c:pt idx="3856">
                  <c:v>283</c:v>
                </c:pt>
                <c:pt idx="3857">
                  <c:v>287</c:v>
                </c:pt>
                <c:pt idx="3858">
                  <c:v>285</c:v>
                </c:pt>
                <c:pt idx="3859">
                  <c:v>283</c:v>
                </c:pt>
                <c:pt idx="3860">
                  <c:v>285</c:v>
                </c:pt>
                <c:pt idx="3861">
                  <c:v>286</c:v>
                </c:pt>
                <c:pt idx="3862">
                  <c:v>285</c:v>
                </c:pt>
                <c:pt idx="3863">
                  <c:v>284</c:v>
                </c:pt>
                <c:pt idx="3864">
                  <c:v>284</c:v>
                </c:pt>
                <c:pt idx="3865">
                  <c:v>286</c:v>
                </c:pt>
                <c:pt idx="3866">
                  <c:v>283</c:v>
                </c:pt>
                <c:pt idx="3867">
                  <c:v>284</c:v>
                </c:pt>
                <c:pt idx="3868">
                  <c:v>285</c:v>
                </c:pt>
                <c:pt idx="3869">
                  <c:v>285</c:v>
                </c:pt>
                <c:pt idx="3870">
                  <c:v>285</c:v>
                </c:pt>
                <c:pt idx="3871">
                  <c:v>283</c:v>
                </c:pt>
                <c:pt idx="3872">
                  <c:v>284</c:v>
                </c:pt>
                <c:pt idx="3873">
                  <c:v>286</c:v>
                </c:pt>
                <c:pt idx="3874">
                  <c:v>284</c:v>
                </c:pt>
                <c:pt idx="3875">
                  <c:v>282</c:v>
                </c:pt>
                <c:pt idx="3876">
                  <c:v>285</c:v>
                </c:pt>
                <c:pt idx="3877">
                  <c:v>284</c:v>
                </c:pt>
                <c:pt idx="3878">
                  <c:v>283</c:v>
                </c:pt>
                <c:pt idx="3879">
                  <c:v>285</c:v>
                </c:pt>
                <c:pt idx="3880">
                  <c:v>284</c:v>
                </c:pt>
                <c:pt idx="3881">
                  <c:v>285</c:v>
                </c:pt>
                <c:pt idx="3882">
                  <c:v>284</c:v>
                </c:pt>
                <c:pt idx="3883">
                  <c:v>283</c:v>
                </c:pt>
                <c:pt idx="3884">
                  <c:v>285</c:v>
                </c:pt>
                <c:pt idx="3885">
                  <c:v>285</c:v>
                </c:pt>
                <c:pt idx="3886">
                  <c:v>284</c:v>
                </c:pt>
                <c:pt idx="3887">
                  <c:v>283</c:v>
                </c:pt>
                <c:pt idx="3888">
                  <c:v>284</c:v>
                </c:pt>
                <c:pt idx="3889">
                  <c:v>286</c:v>
                </c:pt>
                <c:pt idx="3890">
                  <c:v>282</c:v>
                </c:pt>
                <c:pt idx="3891">
                  <c:v>283</c:v>
                </c:pt>
                <c:pt idx="3892">
                  <c:v>286</c:v>
                </c:pt>
                <c:pt idx="3893">
                  <c:v>285</c:v>
                </c:pt>
                <c:pt idx="3894">
                  <c:v>284</c:v>
                </c:pt>
                <c:pt idx="3895">
                  <c:v>284</c:v>
                </c:pt>
                <c:pt idx="3896">
                  <c:v>284</c:v>
                </c:pt>
                <c:pt idx="3897">
                  <c:v>285</c:v>
                </c:pt>
                <c:pt idx="3898">
                  <c:v>284</c:v>
                </c:pt>
                <c:pt idx="3899">
                  <c:v>283</c:v>
                </c:pt>
                <c:pt idx="3900">
                  <c:v>285</c:v>
                </c:pt>
                <c:pt idx="3901">
                  <c:v>287</c:v>
                </c:pt>
                <c:pt idx="3902">
                  <c:v>283</c:v>
                </c:pt>
                <c:pt idx="3903">
                  <c:v>284</c:v>
                </c:pt>
                <c:pt idx="3904">
                  <c:v>285</c:v>
                </c:pt>
                <c:pt idx="3905">
                  <c:v>285</c:v>
                </c:pt>
                <c:pt idx="3906">
                  <c:v>283</c:v>
                </c:pt>
                <c:pt idx="3907">
                  <c:v>284</c:v>
                </c:pt>
                <c:pt idx="3908">
                  <c:v>285</c:v>
                </c:pt>
                <c:pt idx="3909">
                  <c:v>284</c:v>
                </c:pt>
                <c:pt idx="3910">
                  <c:v>284</c:v>
                </c:pt>
                <c:pt idx="3911">
                  <c:v>284</c:v>
                </c:pt>
                <c:pt idx="3912">
                  <c:v>284</c:v>
                </c:pt>
                <c:pt idx="3913">
                  <c:v>285</c:v>
                </c:pt>
                <c:pt idx="3914">
                  <c:v>284</c:v>
                </c:pt>
                <c:pt idx="3915">
                  <c:v>284</c:v>
                </c:pt>
                <c:pt idx="3916">
                  <c:v>286</c:v>
                </c:pt>
                <c:pt idx="3917">
                  <c:v>286</c:v>
                </c:pt>
                <c:pt idx="3918">
                  <c:v>283</c:v>
                </c:pt>
                <c:pt idx="3919">
                  <c:v>284</c:v>
                </c:pt>
                <c:pt idx="3920">
                  <c:v>285</c:v>
                </c:pt>
                <c:pt idx="3921">
                  <c:v>285</c:v>
                </c:pt>
                <c:pt idx="3922">
                  <c:v>284</c:v>
                </c:pt>
                <c:pt idx="3923">
                  <c:v>284</c:v>
                </c:pt>
                <c:pt idx="3924">
                  <c:v>286</c:v>
                </c:pt>
                <c:pt idx="3925">
                  <c:v>285</c:v>
                </c:pt>
                <c:pt idx="3926">
                  <c:v>284</c:v>
                </c:pt>
                <c:pt idx="3927">
                  <c:v>284</c:v>
                </c:pt>
                <c:pt idx="3928">
                  <c:v>285</c:v>
                </c:pt>
                <c:pt idx="3929">
                  <c:v>286</c:v>
                </c:pt>
                <c:pt idx="3930">
                  <c:v>284</c:v>
                </c:pt>
                <c:pt idx="3931">
                  <c:v>285</c:v>
                </c:pt>
                <c:pt idx="3932">
                  <c:v>288</c:v>
                </c:pt>
                <c:pt idx="3933">
                  <c:v>285</c:v>
                </c:pt>
                <c:pt idx="3934">
                  <c:v>284</c:v>
                </c:pt>
                <c:pt idx="3935">
                  <c:v>286</c:v>
                </c:pt>
                <c:pt idx="3936">
                  <c:v>286</c:v>
                </c:pt>
                <c:pt idx="3937">
                  <c:v>285</c:v>
                </c:pt>
                <c:pt idx="3938">
                  <c:v>285</c:v>
                </c:pt>
                <c:pt idx="3939">
                  <c:v>285</c:v>
                </c:pt>
                <c:pt idx="3940">
                  <c:v>286</c:v>
                </c:pt>
                <c:pt idx="3941">
                  <c:v>286</c:v>
                </c:pt>
                <c:pt idx="3942">
                  <c:v>284</c:v>
                </c:pt>
                <c:pt idx="3943">
                  <c:v>286</c:v>
                </c:pt>
                <c:pt idx="3944">
                  <c:v>286</c:v>
                </c:pt>
                <c:pt idx="3945">
                  <c:v>285</c:v>
                </c:pt>
                <c:pt idx="3946">
                  <c:v>284</c:v>
                </c:pt>
                <c:pt idx="3947">
                  <c:v>285</c:v>
                </c:pt>
                <c:pt idx="3948">
                  <c:v>288</c:v>
                </c:pt>
                <c:pt idx="3949">
                  <c:v>285</c:v>
                </c:pt>
                <c:pt idx="3950">
                  <c:v>284</c:v>
                </c:pt>
                <c:pt idx="3951">
                  <c:v>287</c:v>
                </c:pt>
                <c:pt idx="3952">
                  <c:v>286</c:v>
                </c:pt>
                <c:pt idx="3953">
                  <c:v>285</c:v>
                </c:pt>
                <c:pt idx="3954">
                  <c:v>287</c:v>
                </c:pt>
                <c:pt idx="3955">
                  <c:v>286</c:v>
                </c:pt>
                <c:pt idx="3956">
                  <c:v>288</c:v>
                </c:pt>
                <c:pt idx="3957">
                  <c:v>286</c:v>
                </c:pt>
                <c:pt idx="3958">
                  <c:v>285</c:v>
                </c:pt>
                <c:pt idx="3959">
                  <c:v>287</c:v>
                </c:pt>
                <c:pt idx="3960">
                  <c:v>287</c:v>
                </c:pt>
                <c:pt idx="3961">
                  <c:v>285</c:v>
                </c:pt>
                <c:pt idx="3962">
                  <c:v>285</c:v>
                </c:pt>
                <c:pt idx="3963">
                  <c:v>288</c:v>
                </c:pt>
                <c:pt idx="3964">
                  <c:v>287</c:v>
                </c:pt>
                <c:pt idx="3965">
                  <c:v>286</c:v>
                </c:pt>
                <c:pt idx="3966">
                  <c:v>285</c:v>
                </c:pt>
                <c:pt idx="3967">
                  <c:v>288</c:v>
                </c:pt>
                <c:pt idx="3968">
                  <c:v>286</c:v>
                </c:pt>
                <c:pt idx="3969">
                  <c:v>286</c:v>
                </c:pt>
                <c:pt idx="3970">
                  <c:v>286</c:v>
                </c:pt>
                <c:pt idx="3971">
                  <c:v>286</c:v>
                </c:pt>
                <c:pt idx="3972">
                  <c:v>287</c:v>
                </c:pt>
                <c:pt idx="3973">
                  <c:v>286</c:v>
                </c:pt>
                <c:pt idx="3974">
                  <c:v>285</c:v>
                </c:pt>
                <c:pt idx="3975">
                  <c:v>287</c:v>
                </c:pt>
                <c:pt idx="3976">
                  <c:v>288</c:v>
                </c:pt>
                <c:pt idx="3977">
                  <c:v>285</c:v>
                </c:pt>
                <c:pt idx="3978">
                  <c:v>285</c:v>
                </c:pt>
                <c:pt idx="3979">
                  <c:v>287</c:v>
                </c:pt>
                <c:pt idx="3980">
                  <c:v>286</c:v>
                </c:pt>
                <c:pt idx="3981">
                  <c:v>285</c:v>
                </c:pt>
                <c:pt idx="3982">
                  <c:v>286</c:v>
                </c:pt>
                <c:pt idx="3983">
                  <c:v>286</c:v>
                </c:pt>
                <c:pt idx="3984">
                  <c:v>287</c:v>
                </c:pt>
                <c:pt idx="3985">
                  <c:v>287</c:v>
                </c:pt>
                <c:pt idx="3986">
                  <c:v>287</c:v>
                </c:pt>
                <c:pt idx="3987">
                  <c:v>289</c:v>
                </c:pt>
                <c:pt idx="3988">
                  <c:v>291</c:v>
                </c:pt>
                <c:pt idx="3989">
                  <c:v>289</c:v>
                </c:pt>
                <c:pt idx="3990">
                  <c:v>289</c:v>
                </c:pt>
                <c:pt idx="3991">
                  <c:v>293</c:v>
                </c:pt>
                <c:pt idx="3992">
                  <c:v>291</c:v>
                </c:pt>
                <c:pt idx="3993">
                  <c:v>289</c:v>
                </c:pt>
                <c:pt idx="3994">
                  <c:v>291</c:v>
                </c:pt>
                <c:pt idx="3995">
                  <c:v>293</c:v>
                </c:pt>
                <c:pt idx="3996">
                  <c:v>292</c:v>
                </c:pt>
                <c:pt idx="3997">
                  <c:v>291</c:v>
                </c:pt>
                <c:pt idx="3998">
                  <c:v>292</c:v>
                </c:pt>
                <c:pt idx="3999">
                  <c:v>292</c:v>
                </c:pt>
                <c:pt idx="4000">
                  <c:v>292</c:v>
                </c:pt>
                <c:pt idx="4001">
                  <c:v>291</c:v>
                </c:pt>
                <c:pt idx="4002">
                  <c:v>292</c:v>
                </c:pt>
                <c:pt idx="4003">
                  <c:v>293</c:v>
                </c:pt>
                <c:pt idx="4004">
                  <c:v>293</c:v>
                </c:pt>
                <c:pt idx="4005">
                  <c:v>290</c:v>
                </c:pt>
                <c:pt idx="4006">
                  <c:v>291</c:v>
                </c:pt>
                <c:pt idx="4007">
                  <c:v>295</c:v>
                </c:pt>
                <c:pt idx="4008">
                  <c:v>291</c:v>
                </c:pt>
                <c:pt idx="4009">
                  <c:v>291</c:v>
                </c:pt>
                <c:pt idx="4010">
                  <c:v>292</c:v>
                </c:pt>
                <c:pt idx="4011">
                  <c:v>292</c:v>
                </c:pt>
                <c:pt idx="4012">
                  <c:v>292</c:v>
                </c:pt>
                <c:pt idx="4013">
                  <c:v>292</c:v>
                </c:pt>
                <c:pt idx="4014">
                  <c:v>292</c:v>
                </c:pt>
                <c:pt idx="4015">
                  <c:v>293</c:v>
                </c:pt>
                <c:pt idx="4016">
                  <c:v>292</c:v>
                </c:pt>
                <c:pt idx="4017">
                  <c:v>291</c:v>
                </c:pt>
                <c:pt idx="4018">
                  <c:v>293</c:v>
                </c:pt>
                <c:pt idx="4019">
                  <c:v>294</c:v>
                </c:pt>
                <c:pt idx="4020">
                  <c:v>292</c:v>
                </c:pt>
                <c:pt idx="4021">
                  <c:v>291</c:v>
                </c:pt>
                <c:pt idx="4022">
                  <c:v>292</c:v>
                </c:pt>
                <c:pt idx="4023">
                  <c:v>294</c:v>
                </c:pt>
                <c:pt idx="4024">
                  <c:v>292</c:v>
                </c:pt>
                <c:pt idx="4025">
                  <c:v>290</c:v>
                </c:pt>
                <c:pt idx="4026">
                  <c:v>293</c:v>
                </c:pt>
                <c:pt idx="4027">
                  <c:v>292</c:v>
                </c:pt>
                <c:pt idx="4028">
                  <c:v>292</c:v>
                </c:pt>
                <c:pt idx="4029">
                  <c:v>293</c:v>
                </c:pt>
                <c:pt idx="4030">
                  <c:v>291</c:v>
                </c:pt>
                <c:pt idx="4031">
                  <c:v>295</c:v>
                </c:pt>
                <c:pt idx="4032">
                  <c:v>292</c:v>
                </c:pt>
                <c:pt idx="4033">
                  <c:v>291</c:v>
                </c:pt>
                <c:pt idx="4034">
                  <c:v>292</c:v>
                </c:pt>
                <c:pt idx="4035">
                  <c:v>294</c:v>
                </c:pt>
                <c:pt idx="4036">
                  <c:v>292</c:v>
                </c:pt>
                <c:pt idx="4037">
                  <c:v>291</c:v>
                </c:pt>
                <c:pt idx="4038">
                  <c:v>293</c:v>
                </c:pt>
                <c:pt idx="4039">
                  <c:v>293</c:v>
                </c:pt>
                <c:pt idx="4040">
                  <c:v>293</c:v>
                </c:pt>
                <c:pt idx="4041">
                  <c:v>291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9DE2-4420-A6D3-57C46E3F5ED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6855680"/>
        <c:axId val="66857600"/>
      </c:scatterChart>
      <c:valAx>
        <c:axId val="66855680"/>
        <c:scaling>
          <c:orientation val="minMax"/>
          <c:max val="90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Time (seconds)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6857600"/>
        <c:crosses val="autoZero"/>
        <c:crossBetween val="midCat"/>
      </c:valAx>
      <c:valAx>
        <c:axId val="668576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Scaled Light Intensity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6855680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l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600">
          <a:solidFill>
            <a:schemeClr val="tx1"/>
          </a:solidFill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one!$I$1</c:f>
              <c:strCache>
                <c:ptCount val="1"/>
                <c:pt idx="0">
                  <c:v>ldr5</c:v>
                </c:pt>
              </c:strCache>
            </c:strRef>
          </c:tx>
          <c:spPr>
            <a:ln w="19050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xVal>
            <c:numRef>
              <c:f>one!$A$2:$A$4043</c:f>
              <c:numCache>
                <c:formatCode>General</c:formatCode>
                <c:ptCount val="4042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1.0000228881835938E-2</c:v>
                </c:pt>
                <c:pt idx="10">
                  <c:v>1.0000228881835938E-2</c:v>
                </c:pt>
                <c:pt idx="11">
                  <c:v>1.0000228881835938E-2</c:v>
                </c:pt>
                <c:pt idx="12">
                  <c:v>1.0000228881835938E-2</c:v>
                </c:pt>
                <c:pt idx="13">
                  <c:v>1.0000228881835938E-2</c:v>
                </c:pt>
                <c:pt idx="14">
                  <c:v>1.0000228881835938E-2</c:v>
                </c:pt>
                <c:pt idx="15">
                  <c:v>1.0000228881835938E-2</c:v>
                </c:pt>
                <c:pt idx="16">
                  <c:v>1.0000228881835938E-2</c:v>
                </c:pt>
                <c:pt idx="17">
                  <c:v>1.0000228881835938E-2</c:v>
                </c:pt>
                <c:pt idx="18">
                  <c:v>1.0000228881835938E-2</c:v>
                </c:pt>
                <c:pt idx="19">
                  <c:v>1.0000228881835938E-2</c:v>
                </c:pt>
                <c:pt idx="20">
                  <c:v>1.0000228881835938E-2</c:v>
                </c:pt>
                <c:pt idx="21">
                  <c:v>1.0000228881835938E-2</c:v>
                </c:pt>
                <c:pt idx="22">
                  <c:v>1.0000228881835938E-2</c:v>
                </c:pt>
                <c:pt idx="23">
                  <c:v>1.0000228881835938E-2</c:v>
                </c:pt>
                <c:pt idx="24">
                  <c:v>1.0000228881835938E-2</c:v>
                </c:pt>
                <c:pt idx="25">
                  <c:v>1.0000228881835938E-2</c:v>
                </c:pt>
                <c:pt idx="26">
                  <c:v>1.0000228881835938E-2</c:v>
                </c:pt>
                <c:pt idx="27">
                  <c:v>1.0000228881835938E-2</c:v>
                </c:pt>
                <c:pt idx="28">
                  <c:v>1.0000228881835938E-2</c:v>
                </c:pt>
                <c:pt idx="29">
                  <c:v>1.0000228881835938E-2</c:v>
                </c:pt>
                <c:pt idx="30">
                  <c:v>1.0000228881835938E-2</c:v>
                </c:pt>
                <c:pt idx="31">
                  <c:v>1.0000228881835938E-2</c:v>
                </c:pt>
                <c:pt idx="32">
                  <c:v>1.0000228881835938E-2</c:v>
                </c:pt>
                <c:pt idx="33">
                  <c:v>1.0000228881835938E-2</c:v>
                </c:pt>
                <c:pt idx="34">
                  <c:v>1.0000228881835938E-2</c:v>
                </c:pt>
                <c:pt idx="35">
                  <c:v>1.0000228881835938E-2</c:v>
                </c:pt>
                <c:pt idx="36">
                  <c:v>1.0000228881835938E-2</c:v>
                </c:pt>
                <c:pt idx="37">
                  <c:v>1.0000228881835938E-2</c:v>
                </c:pt>
                <c:pt idx="38">
                  <c:v>1.0000228881835938E-2</c:v>
                </c:pt>
                <c:pt idx="39">
                  <c:v>1.0000228881835938E-2</c:v>
                </c:pt>
                <c:pt idx="40">
                  <c:v>1.0000228881835938E-2</c:v>
                </c:pt>
                <c:pt idx="41">
                  <c:v>1.0000228881835938E-2</c:v>
                </c:pt>
                <c:pt idx="42">
                  <c:v>1.0000228881835938E-2</c:v>
                </c:pt>
                <c:pt idx="43">
                  <c:v>1.0000228881835938E-2</c:v>
                </c:pt>
                <c:pt idx="44">
                  <c:v>1.0000228881835938E-2</c:v>
                </c:pt>
                <c:pt idx="45">
                  <c:v>1.0000228881835938E-2</c:v>
                </c:pt>
                <c:pt idx="46">
                  <c:v>1.0000228881835938E-2</c:v>
                </c:pt>
                <c:pt idx="47">
                  <c:v>1.0000228881835938E-2</c:v>
                </c:pt>
                <c:pt idx="48">
                  <c:v>1.0000228881835938E-2</c:v>
                </c:pt>
                <c:pt idx="49">
                  <c:v>1.0000228881835938E-2</c:v>
                </c:pt>
                <c:pt idx="50">
                  <c:v>1.0000228881835938E-2</c:v>
                </c:pt>
                <c:pt idx="51">
                  <c:v>1.0000228881835938E-2</c:v>
                </c:pt>
                <c:pt idx="52">
                  <c:v>1.0000228881835938E-2</c:v>
                </c:pt>
                <c:pt idx="53">
                  <c:v>1.0000228881835938E-2</c:v>
                </c:pt>
                <c:pt idx="54">
                  <c:v>1.0000228881835938E-2</c:v>
                </c:pt>
                <c:pt idx="55">
                  <c:v>1.0000228881835938E-2</c:v>
                </c:pt>
                <c:pt idx="56">
                  <c:v>1.0000228881835938E-2</c:v>
                </c:pt>
                <c:pt idx="57">
                  <c:v>1.0000228881835938E-2</c:v>
                </c:pt>
                <c:pt idx="58">
                  <c:v>1.0000228881835938E-2</c:v>
                </c:pt>
                <c:pt idx="59">
                  <c:v>1.0000228881835938E-2</c:v>
                </c:pt>
                <c:pt idx="60">
                  <c:v>1.0000228881835938E-2</c:v>
                </c:pt>
                <c:pt idx="61">
                  <c:v>1.0000228881835938E-2</c:v>
                </c:pt>
                <c:pt idx="62">
                  <c:v>1.0000228881835938E-2</c:v>
                </c:pt>
                <c:pt idx="63">
                  <c:v>1.0000228881835938E-2</c:v>
                </c:pt>
                <c:pt idx="64">
                  <c:v>1.0000228881835938E-2</c:v>
                </c:pt>
                <c:pt idx="65">
                  <c:v>1.0000228881835938E-2</c:v>
                </c:pt>
                <c:pt idx="66">
                  <c:v>1.0000228881835938E-2</c:v>
                </c:pt>
                <c:pt idx="67">
                  <c:v>1.0000228881835938E-2</c:v>
                </c:pt>
                <c:pt idx="68">
                  <c:v>1.0000228881835938E-2</c:v>
                </c:pt>
                <c:pt idx="69">
                  <c:v>2.0000219345092773E-2</c:v>
                </c:pt>
                <c:pt idx="70">
                  <c:v>5.0000190734863281E-2</c:v>
                </c:pt>
                <c:pt idx="71">
                  <c:v>7.0000171661376953E-2</c:v>
                </c:pt>
                <c:pt idx="72">
                  <c:v>9.0000152587890625E-2</c:v>
                </c:pt>
                <c:pt idx="73">
                  <c:v>0.12000012397766113</c:v>
                </c:pt>
                <c:pt idx="74">
                  <c:v>0.1400001049041748</c:v>
                </c:pt>
                <c:pt idx="75">
                  <c:v>0.16000008583068848</c:v>
                </c:pt>
                <c:pt idx="76">
                  <c:v>0.18000006675720215</c:v>
                </c:pt>
                <c:pt idx="77">
                  <c:v>0.21000003814697266</c:v>
                </c:pt>
                <c:pt idx="78">
                  <c:v>0.23000001907348633</c:v>
                </c:pt>
                <c:pt idx="79">
                  <c:v>0.25</c:v>
                </c:pt>
                <c:pt idx="80">
                  <c:v>0.28000020980834961</c:v>
                </c:pt>
                <c:pt idx="81">
                  <c:v>0.30000019073486328</c:v>
                </c:pt>
                <c:pt idx="82">
                  <c:v>0.32000017166137695</c:v>
                </c:pt>
                <c:pt idx="83">
                  <c:v>0.35000014305114746</c:v>
                </c:pt>
                <c:pt idx="84">
                  <c:v>0.37000012397766113</c:v>
                </c:pt>
                <c:pt idx="85">
                  <c:v>0.3900001049041748</c:v>
                </c:pt>
                <c:pt idx="86">
                  <c:v>0.41000008583068848</c:v>
                </c:pt>
                <c:pt idx="87">
                  <c:v>0.44000005722045898</c:v>
                </c:pt>
                <c:pt idx="88">
                  <c:v>0.46000003814697266</c:v>
                </c:pt>
                <c:pt idx="89">
                  <c:v>0.48000001907348633</c:v>
                </c:pt>
                <c:pt idx="90">
                  <c:v>0.51000022888183594</c:v>
                </c:pt>
                <c:pt idx="91">
                  <c:v>0.53000020980834961</c:v>
                </c:pt>
                <c:pt idx="92">
                  <c:v>0.55000019073486328</c:v>
                </c:pt>
                <c:pt idx="93">
                  <c:v>0.57000017166137695</c:v>
                </c:pt>
                <c:pt idx="94">
                  <c:v>0.60000014305114746</c:v>
                </c:pt>
                <c:pt idx="95">
                  <c:v>0.62000012397766113</c:v>
                </c:pt>
                <c:pt idx="96">
                  <c:v>0.6400001049041748</c:v>
                </c:pt>
                <c:pt idx="97">
                  <c:v>0.67000007629394531</c:v>
                </c:pt>
                <c:pt idx="98">
                  <c:v>0.69000005722045898</c:v>
                </c:pt>
                <c:pt idx="99">
                  <c:v>0.71000003814697266</c:v>
                </c:pt>
                <c:pt idx="100">
                  <c:v>0.74000000953674316</c:v>
                </c:pt>
                <c:pt idx="101">
                  <c:v>0.76000022888183594</c:v>
                </c:pt>
                <c:pt idx="102">
                  <c:v>0.78000020980834961</c:v>
                </c:pt>
                <c:pt idx="103">
                  <c:v>0.80000019073486328</c:v>
                </c:pt>
                <c:pt idx="104">
                  <c:v>0.83000016212463379</c:v>
                </c:pt>
                <c:pt idx="105">
                  <c:v>0.85000014305114746</c:v>
                </c:pt>
                <c:pt idx="106">
                  <c:v>0.87000012397766113</c:v>
                </c:pt>
                <c:pt idx="107">
                  <c:v>0.90000009536743164</c:v>
                </c:pt>
                <c:pt idx="108">
                  <c:v>0.92000007629394531</c:v>
                </c:pt>
                <c:pt idx="109">
                  <c:v>0.94000005722045898</c:v>
                </c:pt>
                <c:pt idx="110">
                  <c:v>0.96000003814697266</c:v>
                </c:pt>
                <c:pt idx="111">
                  <c:v>0.99000000953674316</c:v>
                </c:pt>
                <c:pt idx="112">
                  <c:v>1.0100002288818359</c:v>
                </c:pt>
                <c:pt idx="113">
                  <c:v>1.0300002098083496</c:v>
                </c:pt>
                <c:pt idx="114">
                  <c:v>1.0600001811981201</c:v>
                </c:pt>
                <c:pt idx="115">
                  <c:v>1.0800001621246338</c:v>
                </c:pt>
                <c:pt idx="116">
                  <c:v>1.1000001430511475</c:v>
                </c:pt>
                <c:pt idx="117">
                  <c:v>1.130000114440918</c:v>
                </c:pt>
                <c:pt idx="118">
                  <c:v>1.1500000953674316</c:v>
                </c:pt>
                <c:pt idx="119">
                  <c:v>1.1700000762939453</c:v>
                </c:pt>
                <c:pt idx="120">
                  <c:v>1.190000057220459</c:v>
                </c:pt>
                <c:pt idx="121">
                  <c:v>1.2200000286102295</c:v>
                </c:pt>
                <c:pt idx="122">
                  <c:v>1.2400000095367432</c:v>
                </c:pt>
                <c:pt idx="123">
                  <c:v>1.2600002288818359</c:v>
                </c:pt>
                <c:pt idx="124">
                  <c:v>1.2900002002716064</c:v>
                </c:pt>
                <c:pt idx="125">
                  <c:v>1.3100001811981201</c:v>
                </c:pt>
                <c:pt idx="126">
                  <c:v>1.3300001621246338</c:v>
                </c:pt>
                <c:pt idx="127">
                  <c:v>1.3500001430511475</c:v>
                </c:pt>
                <c:pt idx="128">
                  <c:v>1.380000114440918</c:v>
                </c:pt>
                <c:pt idx="129">
                  <c:v>1.4000000953674316</c:v>
                </c:pt>
                <c:pt idx="130">
                  <c:v>1.4200000762939453</c:v>
                </c:pt>
                <c:pt idx="131">
                  <c:v>1.4500000476837158</c:v>
                </c:pt>
                <c:pt idx="132">
                  <c:v>1.4700000286102295</c:v>
                </c:pt>
                <c:pt idx="133">
                  <c:v>1.4900000095367432</c:v>
                </c:pt>
                <c:pt idx="134">
                  <c:v>1.5100002288818359</c:v>
                </c:pt>
                <c:pt idx="135">
                  <c:v>1.5400002002716064</c:v>
                </c:pt>
                <c:pt idx="136">
                  <c:v>1.5600001811981201</c:v>
                </c:pt>
                <c:pt idx="137">
                  <c:v>1.5800001621246338</c:v>
                </c:pt>
                <c:pt idx="138">
                  <c:v>1.6100001335144043</c:v>
                </c:pt>
                <c:pt idx="139">
                  <c:v>1.630000114440918</c:v>
                </c:pt>
                <c:pt idx="140">
                  <c:v>1.6500000953674316</c:v>
                </c:pt>
                <c:pt idx="141">
                  <c:v>1.6700000762939453</c:v>
                </c:pt>
                <c:pt idx="142">
                  <c:v>1.690000057220459</c:v>
                </c:pt>
                <c:pt idx="143">
                  <c:v>1.7200000286102295</c:v>
                </c:pt>
                <c:pt idx="144">
                  <c:v>1.7400000095367432</c:v>
                </c:pt>
                <c:pt idx="145">
                  <c:v>1.7600002288818359</c:v>
                </c:pt>
                <c:pt idx="146">
                  <c:v>1.7900002002716064</c:v>
                </c:pt>
                <c:pt idx="147">
                  <c:v>1.8100001811981201</c:v>
                </c:pt>
                <c:pt idx="148">
                  <c:v>1.8300001621246338</c:v>
                </c:pt>
                <c:pt idx="149">
                  <c:v>1.8500001430511475</c:v>
                </c:pt>
                <c:pt idx="150">
                  <c:v>1.880000114440918</c:v>
                </c:pt>
                <c:pt idx="151">
                  <c:v>1.9000000953674316</c:v>
                </c:pt>
                <c:pt idx="152">
                  <c:v>1.9200000762939453</c:v>
                </c:pt>
                <c:pt idx="153">
                  <c:v>1.9500000476837158</c:v>
                </c:pt>
                <c:pt idx="154">
                  <c:v>1.9700000286102295</c:v>
                </c:pt>
                <c:pt idx="155">
                  <c:v>1.9900000095367432</c:v>
                </c:pt>
                <c:pt idx="156">
                  <c:v>2.0100002288818359</c:v>
                </c:pt>
                <c:pt idx="157">
                  <c:v>2.0400002002716064</c:v>
                </c:pt>
                <c:pt idx="158">
                  <c:v>2.0600001811981201</c:v>
                </c:pt>
                <c:pt idx="159">
                  <c:v>2.0800001621246338</c:v>
                </c:pt>
                <c:pt idx="160">
                  <c:v>2.1100001335144043</c:v>
                </c:pt>
                <c:pt idx="161">
                  <c:v>2.130000114440918</c:v>
                </c:pt>
                <c:pt idx="162">
                  <c:v>2.1500000953674316</c:v>
                </c:pt>
                <c:pt idx="163">
                  <c:v>2.1800000667572021</c:v>
                </c:pt>
                <c:pt idx="164">
                  <c:v>2.2000000476837158</c:v>
                </c:pt>
                <c:pt idx="165">
                  <c:v>2.2200000286102295</c:v>
                </c:pt>
                <c:pt idx="166">
                  <c:v>2.2400000095367432</c:v>
                </c:pt>
                <c:pt idx="167">
                  <c:v>2.2700002193450928</c:v>
                </c:pt>
                <c:pt idx="168">
                  <c:v>2.2900002002716064</c:v>
                </c:pt>
                <c:pt idx="169">
                  <c:v>2.3100001811981201</c:v>
                </c:pt>
                <c:pt idx="170">
                  <c:v>2.3400001525878906</c:v>
                </c:pt>
                <c:pt idx="171">
                  <c:v>2.3600001335144043</c:v>
                </c:pt>
                <c:pt idx="172">
                  <c:v>2.380000114440918</c:v>
                </c:pt>
                <c:pt idx="173">
                  <c:v>2.4000000953674316</c:v>
                </c:pt>
                <c:pt idx="174">
                  <c:v>2.4300000667572021</c:v>
                </c:pt>
                <c:pt idx="175">
                  <c:v>2.4500000476837158</c:v>
                </c:pt>
                <c:pt idx="176">
                  <c:v>2.4700000286102295</c:v>
                </c:pt>
                <c:pt idx="177">
                  <c:v>2.5</c:v>
                </c:pt>
                <c:pt idx="178">
                  <c:v>2.5200002193450928</c:v>
                </c:pt>
                <c:pt idx="179">
                  <c:v>2.5400002002716064</c:v>
                </c:pt>
                <c:pt idx="180">
                  <c:v>2.570000171661377</c:v>
                </c:pt>
                <c:pt idx="181">
                  <c:v>2.5900001525878906</c:v>
                </c:pt>
                <c:pt idx="182">
                  <c:v>2.6100001335144043</c:v>
                </c:pt>
                <c:pt idx="183">
                  <c:v>2.630000114440918</c:v>
                </c:pt>
                <c:pt idx="184">
                  <c:v>2.6600000858306885</c:v>
                </c:pt>
                <c:pt idx="185">
                  <c:v>2.6800000667572021</c:v>
                </c:pt>
                <c:pt idx="186">
                  <c:v>2.7000000476837158</c:v>
                </c:pt>
                <c:pt idx="187">
                  <c:v>2.7300000190734863</c:v>
                </c:pt>
                <c:pt idx="188">
                  <c:v>2.75</c:v>
                </c:pt>
                <c:pt idx="189">
                  <c:v>2.7700002193450928</c:v>
                </c:pt>
                <c:pt idx="190">
                  <c:v>2.7900002002716064</c:v>
                </c:pt>
                <c:pt idx="191">
                  <c:v>2.820000171661377</c:v>
                </c:pt>
                <c:pt idx="192">
                  <c:v>2.8400001525878906</c:v>
                </c:pt>
                <c:pt idx="193">
                  <c:v>2.8600001335144043</c:v>
                </c:pt>
                <c:pt idx="194">
                  <c:v>2.8900001049041748</c:v>
                </c:pt>
                <c:pt idx="195">
                  <c:v>2.9100000858306885</c:v>
                </c:pt>
                <c:pt idx="196">
                  <c:v>2.9300000667572021</c:v>
                </c:pt>
                <c:pt idx="197">
                  <c:v>2.9600000381469727</c:v>
                </c:pt>
                <c:pt idx="198">
                  <c:v>2.9800000190734863</c:v>
                </c:pt>
                <c:pt idx="199">
                  <c:v>3</c:v>
                </c:pt>
                <c:pt idx="200">
                  <c:v>3.0200002193450928</c:v>
                </c:pt>
                <c:pt idx="201">
                  <c:v>3.0500001907348633</c:v>
                </c:pt>
                <c:pt idx="202">
                  <c:v>3.070000171661377</c:v>
                </c:pt>
                <c:pt idx="203">
                  <c:v>3.0900001525878906</c:v>
                </c:pt>
                <c:pt idx="204">
                  <c:v>3.1200001239776611</c:v>
                </c:pt>
                <c:pt idx="205">
                  <c:v>3.1400001049041748</c:v>
                </c:pt>
                <c:pt idx="206">
                  <c:v>3.1600000858306885</c:v>
                </c:pt>
                <c:pt idx="207">
                  <c:v>3.1800000667572021</c:v>
                </c:pt>
                <c:pt idx="208">
                  <c:v>3.2100000381469727</c:v>
                </c:pt>
                <c:pt idx="209">
                  <c:v>3.2300000190734863</c:v>
                </c:pt>
                <c:pt idx="210">
                  <c:v>3.25</c:v>
                </c:pt>
                <c:pt idx="211">
                  <c:v>3.2800002098083496</c:v>
                </c:pt>
                <c:pt idx="212">
                  <c:v>3.3000001907348633</c:v>
                </c:pt>
                <c:pt idx="213">
                  <c:v>3.320000171661377</c:v>
                </c:pt>
                <c:pt idx="214">
                  <c:v>3.3500001430511475</c:v>
                </c:pt>
                <c:pt idx="215">
                  <c:v>3.3700001239776611</c:v>
                </c:pt>
                <c:pt idx="216">
                  <c:v>3.3900001049041748</c:v>
                </c:pt>
                <c:pt idx="217">
                  <c:v>3.4100000858306885</c:v>
                </c:pt>
                <c:pt idx="218">
                  <c:v>3.440000057220459</c:v>
                </c:pt>
                <c:pt idx="219">
                  <c:v>3.4600000381469727</c:v>
                </c:pt>
                <c:pt idx="220">
                  <c:v>3.4800000190734863</c:v>
                </c:pt>
                <c:pt idx="221">
                  <c:v>3.5</c:v>
                </c:pt>
                <c:pt idx="222">
                  <c:v>3.5300002098083496</c:v>
                </c:pt>
                <c:pt idx="223">
                  <c:v>3.5500001907348633</c:v>
                </c:pt>
                <c:pt idx="224">
                  <c:v>3.570000171661377</c:v>
                </c:pt>
                <c:pt idx="225">
                  <c:v>3.6000001430511475</c:v>
                </c:pt>
                <c:pt idx="226">
                  <c:v>3.6200001239776611</c:v>
                </c:pt>
                <c:pt idx="227">
                  <c:v>3.6400001049041748</c:v>
                </c:pt>
                <c:pt idx="228">
                  <c:v>3.6600000858306885</c:v>
                </c:pt>
                <c:pt idx="229">
                  <c:v>3.690000057220459</c:v>
                </c:pt>
                <c:pt idx="230">
                  <c:v>3.7100000381469727</c:v>
                </c:pt>
                <c:pt idx="231">
                  <c:v>3.7300000190734863</c:v>
                </c:pt>
                <c:pt idx="232">
                  <c:v>3.75</c:v>
                </c:pt>
                <c:pt idx="233">
                  <c:v>3.7800002098083496</c:v>
                </c:pt>
                <c:pt idx="234">
                  <c:v>3.8000001907348633</c:v>
                </c:pt>
                <c:pt idx="235">
                  <c:v>3.820000171661377</c:v>
                </c:pt>
                <c:pt idx="236">
                  <c:v>3.8500001430511475</c:v>
                </c:pt>
                <c:pt idx="237">
                  <c:v>3.8700001239776611</c:v>
                </c:pt>
                <c:pt idx="238">
                  <c:v>3.8900001049041748</c:v>
                </c:pt>
                <c:pt idx="239">
                  <c:v>3.9100000858306885</c:v>
                </c:pt>
                <c:pt idx="240">
                  <c:v>3.940000057220459</c:v>
                </c:pt>
                <c:pt idx="241">
                  <c:v>3.9600000381469727</c:v>
                </c:pt>
                <c:pt idx="242">
                  <c:v>3.9800000190734863</c:v>
                </c:pt>
                <c:pt idx="243">
                  <c:v>4.0100002288818359</c:v>
                </c:pt>
                <c:pt idx="244">
                  <c:v>4.0300002098083496</c:v>
                </c:pt>
                <c:pt idx="245">
                  <c:v>4.0500001907348633</c:v>
                </c:pt>
                <c:pt idx="246">
                  <c:v>4.070000171661377</c:v>
                </c:pt>
                <c:pt idx="247">
                  <c:v>4.1000001430511475</c:v>
                </c:pt>
                <c:pt idx="248">
                  <c:v>4.1200001239776611</c:v>
                </c:pt>
                <c:pt idx="249">
                  <c:v>4.1400001049041748</c:v>
                </c:pt>
                <c:pt idx="250">
                  <c:v>4.1700000762939453</c:v>
                </c:pt>
                <c:pt idx="251">
                  <c:v>4.190000057220459</c:v>
                </c:pt>
                <c:pt idx="252">
                  <c:v>4.2100000381469727</c:v>
                </c:pt>
                <c:pt idx="253">
                  <c:v>4.2400000095367432</c:v>
                </c:pt>
                <c:pt idx="254">
                  <c:v>4.2600002288818359</c:v>
                </c:pt>
                <c:pt idx="255">
                  <c:v>4.2800002098083496</c:v>
                </c:pt>
                <c:pt idx="256">
                  <c:v>4.3000001907348633</c:v>
                </c:pt>
                <c:pt idx="257">
                  <c:v>4.3300001621246338</c:v>
                </c:pt>
                <c:pt idx="258">
                  <c:v>4.3500001430511475</c:v>
                </c:pt>
                <c:pt idx="259">
                  <c:v>4.3700001239776611</c:v>
                </c:pt>
                <c:pt idx="260">
                  <c:v>4.4000000953674316</c:v>
                </c:pt>
                <c:pt idx="261">
                  <c:v>4.4200000762939453</c:v>
                </c:pt>
                <c:pt idx="262">
                  <c:v>4.440000057220459</c:v>
                </c:pt>
                <c:pt idx="263">
                  <c:v>4.4600000381469727</c:v>
                </c:pt>
                <c:pt idx="264">
                  <c:v>4.4900000095367432</c:v>
                </c:pt>
                <c:pt idx="265">
                  <c:v>4.5100002288818359</c:v>
                </c:pt>
                <c:pt idx="266">
                  <c:v>4.5300002098083496</c:v>
                </c:pt>
                <c:pt idx="267">
                  <c:v>4.5600001811981201</c:v>
                </c:pt>
                <c:pt idx="268">
                  <c:v>4.5800001621246338</c:v>
                </c:pt>
                <c:pt idx="269">
                  <c:v>4.6000001430511475</c:v>
                </c:pt>
                <c:pt idx="270">
                  <c:v>4.630000114440918</c:v>
                </c:pt>
                <c:pt idx="271">
                  <c:v>4.6500000953674316</c:v>
                </c:pt>
                <c:pt idx="272">
                  <c:v>4.6700000762939453</c:v>
                </c:pt>
                <c:pt idx="273">
                  <c:v>4.690000057220459</c:v>
                </c:pt>
                <c:pt idx="274">
                  <c:v>4.7200000286102295</c:v>
                </c:pt>
                <c:pt idx="275">
                  <c:v>4.7400000095367432</c:v>
                </c:pt>
                <c:pt idx="276">
                  <c:v>4.7600002288818359</c:v>
                </c:pt>
                <c:pt idx="277">
                  <c:v>4.7900002002716064</c:v>
                </c:pt>
                <c:pt idx="278">
                  <c:v>4.8100001811981201</c:v>
                </c:pt>
                <c:pt idx="279">
                  <c:v>4.8300001621246338</c:v>
                </c:pt>
                <c:pt idx="280">
                  <c:v>4.8500001430511475</c:v>
                </c:pt>
                <c:pt idx="281">
                  <c:v>4.880000114440918</c:v>
                </c:pt>
                <c:pt idx="282">
                  <c:v>4.9000000953674316</c:v>
                </c:pt>
                <c:pt idx="283">
                  <c:v>4.9200000762939453</c:v>
                </c:pt>
                <c:pt idx="284">
                  <c:v>4.9500000476837158</c:v>
                </c:pt>
                <c:pt idx="285">
                  <c:v>4.9700000286102295</c:v>
                </c:pt>
                <c:pt idx="286">
                  <c:v>4.9900000095367432</c:v>
                </c:pt>
                <c:pt idx="287">
                  <c:v>5.0200002193450928</c:v>
                </c:pt>
                <c:pt idx="288">
                  <c:v>5.7300000190734863</c:v>
                </c:pt>
                <c:pt idx="289">
                  <c:v>5.7300000190734863</c:v>
                </c:pt>
                <c:pt idx="290">
                  <c:v>5.7300000190734863</c:v>
                </c:pt>
                <c:pt idx="291">
                  <c:v>5.7300000190734863</c:v>
                </c:pt>
                <c:pt idx="292">
                  <c:v>5.7300000190734863</c:v>
                </c:pt>
                <c:pt idx="293">
                  <c:v>5.7300000190734863</c:v>
                </c:pt>
                <c:pt idx="294">
                  <c:v>5.7300000190734863</c:v>
                </c:pt>
                <c:pt idx="295">
                  <c:v>5.7300000190734863</c:v>
                </c:pt>
                <c:pt idx="296">
                  <c:v>5.7300000190734863</c:v>
                </c:pt>
                <c:pt idx="297">
                  <c:v>5.7300000190734863</c:v>
                </c:pt>
                <c:pt idx="298">
                  <c:v>5.7300000190734863</c:v>
                </c:pt>
                <c:pt idx="299">
                  <c:v>5.7300000190734863</c:v>
                </c:pt>
                <c:pt idx="300">
                  <c:v>5.7300000190734863</c:v>
                </c:pt>
                <c:pt idx="301">
                  <c:v>5.7300000190734863</c:v>
                </c:pt>
                <c:pt idx="302">
                  <c:v>5.7300000190734863</c:v>
                </c:pt>
                <c:pt idx="303">
                  <c:v>5.7300000190734863</c:v>
                </c:pt>
                <c:pt idx="304">
                  <c:v>5.7300000190734863</c:v>
                </c:pt>
                <c:pt idx="305">
                  <c:v>5.7300000190734863</c:v>
                </c:pt>
                <c:pt idx="306">
                  <c:v>5.7300000190734863</c:v>
                </c:pt>
                <c:pt idx="307">
                  <c:v>5.7300000190734863</c:v>
                </c:pt>
                <c:pt idx="308">
                  <c:v>5.7300000190734863</c:v>
                </c:pt>
                <c:pt idx="309">
                  <c:v>5.7300000190734863</c:v>
                </c:pt>
                <c:pt idx="310">
                  <c:v>5.7300000190734863</c:v>
                </c:pt>
                <c:pt idx="311">
                  <c:v>5.7300000190734863</c:v>
                </c:pt>
                <c:pt idx="312">
                  <c:v>5.7300000190734863</c:v>
                </c:pt>
                <c:pt idx="313">
                  <c:v>5.7400000095367432</c:v>
                </c:pt>
                <c:pt idx="314">
                  <c:v>5.7400000095367432</c:v>
                </c:pt>
                <c:pt idx="315">
                  <c:v>5.7400000095367432</c:v>
                </c:pt>
                <c:pt idx="316">
                  <c:v>5.7400000095367432</c:v>
                </c:pt>
                <c:pt idx="317">
                  <c:v>5.7400000095367432</c:v>
                </c:pt>
                <c:pt idx="318">
                  <c:v>5.7400000095367432</c:v>
                </c:pt>
                <c:pt idx="319">
                  <c:v>5.75</c:v>
                </c:pt>
                <c:pt idx="320">
                  <c:v>5.7700002193450928</c:v>
                </c:pt>
                <c:pt idx="321">
                  <c:v>5.7900002002716064</c:v>
                </c:pt>
                <c:pt idx="322">
                  <c:v>5.8100001811981201</c:v>
                </c:pt>
                <c:pt idx="323">
                  <c:v>5.8400001525878906</c:v>
                </c:pt>
                <c:pt idx="324">
                  <c:v>5.8600001335144043</c:v>
                </c:pt>
                <c:pt idx="325">
                  <c:v>5.880000114440918</c:v>
                </c:pt>
                <c:pt idx="326">
                  <c:v>5.9000000953674316</c:v>
                </c:pt>
                <c:pt idx="327">
                  <c:v>5.9300000667572021</c:v>
                </c:pt>
                <c:pt idx="328">
                  <c:v>5.9500000476837158</c:v>
                </c:pt>
                <c:pt idx="329">
                  <c:v>5.9700000286102295</c:v>
                </c:pt>
                <c:pt idx="330">
                  <c:v>6</c:v>
                </c:pt>
                <c:pt idx="331">
                  <c:v>6.0200002193450928</c:v>
                </c:pt>
                <c:pt idx="332">
                  <c:v>6.0400002002716064</c:v>
                </c:pt>
                <c:pt idx="333">
                  <c:v>6.070000171661377</c:v>
                </c:pt>
                <c:pt idx="334">
                  <c:v>6.0900001525878906</c:v>
                </c:pt>
                <c:pt idx="335">
                  <c:v>6.1100001335144043</c:v>
                </c:pt>
                <c:pt idx="336">
                  <c:v>6.130000114440918</c:v>
                </c:pt>
                <c:pt idx="337">
                  <c:v>6.1600000858306885</c:v>
                </c:pt>
                <c:pt idx="338">
                  <c:v>6.1800000667572021</c:v>
                </c:pt>
                <c:pt idx="339">
                  <c:v>6.2000000476837158</c:v>
                </c:pt>
                <c:pt idx="340">
                  <c:v>6.2300000190734863</c:v>
                </c:pt>
                <c:pt idx="341">
                  <c:v>6.25</c:v>
                </c:pt>
                <c:pt idx="342">
                  <c:v>6.2700002193450928</c:v>
                </c:pt>
                <c:pt idx="343">
                  <c:v>6.2900002002716064</c:v>
                </c:pt>
                <c:pt idx="344">
                  <c:v>6.320000171661377</c:v>
                </c:pt>
                <c:pt idx="345">
                  <c:v>6.3400001525878906</c:v>
                </c:pt>
                <c:pt idx="346">
                  <c:v>6.3600001335144043</c:v>
                </c:pt>
                <c:pt idx="347">
                  <c:v>6.3900001049041748</c:v>
                </c:pt>
                <c:pt idx="348">
                  <c:v>6.4100000858306885</c:v>
                </c:pt>
                <c:pt idx="349">
                  <c:v>6.4300000667572021</c:v>
                </c:pt>
                <c:pt idx="350">
                  <c:v>6.4600000381469727</c:v>
                </c:pt>
                <c:pt idx="351">
                  <c:v>6.4800000190734863</c:v>
                </c:pt>
                <c:pt idx="352">
                  <c:v>6.5</c:v>
                </c:pt>
                <c:pt idx="353">
                  <c:v>6.5200002193450928</c:v>
                </c:pt>
                <c:pt idx="354">
                  <c:v>6.5500001907348633</c:v>
                </c:pt>
                <c:pt idx="355">
                  <c:v>6.570000171661377</c:v>
                </c:pt>
                <c:pt idx="356">
                  <c:v>6.5900001525878906</c:v>
                </c:pt>
                <c:pt idx="357">
                  <c:v>6.6200001239776611</c:v>
                </c:pt>
                <c:pt idx="358">
                  <c:v>6.6400001049041748</c:v>
                </c:pt>
                <c:pt idx="359">
                  <c:v>6.6600000858306885</c:v>
                </c:pt>
                <c:pt idx="360">
                  <c:v>6.6800000667572021</c:v>
                </c:pt>
                <c:pt idx="361">
                  <c:v>6.7100000381469727</c:v>
                </c:pt>
                <c:pt idx="362">
                  <c:v>6.7300000190734863</c:v>
                </c:pt>
                <c:pt idx="363">
                  <c:v>6.75</c:v>
                </c:pt>
                <c:pt idx="364">
                  <c:v>6.7800002098083496</c:v>
                </c:pt>
                <c:pt idx="365">
                  <c:v>6.8000001907348633</c:v>
                </c:pt>
                <c:pt idx="366">
                  <c:v>6.820000171661377</c:v>
                </c:pt>
                <c:pt idx="367">
                  <c:v>6.8500001430511475</c:v>
                </c:pt>
                <c:pt idx="368">
                  <c:v>6.8700001239776611</c:v>
                </c:pt>
                <c:pt idx="369">
                  <c:v>6.8900001049041748</c:v>
                </c:pt>
                <c:pt idx="370">
                  <c:v>6.9100000858306885</c:v>
                </c:pt>
                <c:pt idx="371">
                  <c:v>6.940000057220459</c:v>
                </c:pt>
                <c:pt idx="372">
                  <c:v>6.9600000381469727</c:v>
                </c:pt>
                <c:pt idx="373">
                  <c:v>6.9800000190734863</c:v>
                </c:pt>
                <c:pt idx="374">
                  <c:v>7.0100002288818359</c:v>
                </c:pt>
                <c:pt idx="375">
                  <c:v>7.0300002098083496</c:v>
                </c:pt>
                <c:pt idx="376">
                  <c:v>7.0500001907348633</c:v>
                </c:pt>
                <c:pt idx="377">
                  <c:v>7.0800001621246338</c:v>
                </c:pt>
                <c:pt idx="378">
                  <c:v>7.1000001430511475</c:v>
                </c:pt>
                <c:pt idx="379">
                  <c:v>7.1200001239776611</c:v>
                </c:pt>
                <c:pt idx="380">
                  <c:v>7.1400001049041748</c:v>
                </c:pt>
                <c:pt idx="381">
                  <c:v>7.1700000762939453</c:v>
                </c:pt>
                <c:pt idx="382">
                  <c:v>7.190000057220459</c:v>
                </c:pt>
                <c:pt idx="383">
                  <c:v>7.2100000381469727</c:v>
                </c:pt>
                <c:pt idx="384">
                  <c:v>7.2400000095367432</c:v>
                </c:pt>
                <c:pt idx="385">
                  <c:v>7.2600002288818359</c:v>
                </c:pt>
                <c:pt idx="386">
                  <c:v>7.2800002098083496</c:v>
                </c:pt>
                <c:pt idx="387">
                  <c:v>7.3000001907348633</c:v>
                </c:pt>
                <c:pt idx="388">
                  <c:v>7.3300001621246338</c:v>
                </c:pt>
                <c:pt idx="389">
                  <c:v>7.3500001430511475</c:v>
                </c:pt>
                <c:pt idx="390">
                  <c:v>7.3700001239776611</c:v>
                </c:pt>
                <c:pt idx="391">
                  <c:v>7.4000000953674316</c:v>
                </c:pt>
                <c:pt idx="392">
                  <c:v>7.4200000762939453</c:v>
                </c:pt>
                <c:pt idx="393">
                  <c:v>7.440000057220459</c:v>
                </c:pt>
                <c:pt idx="394">
                  <c:v>7.4700000286102295</c:v>
                </c:pt>
                <c:pt idx="395">
                  <c:v>7.4900000095367432</c:v>
                </c:pt>
                <c:pt idx="396">
                  <c:v>7.5100002288818359</c:v>
                </c:pt>
                <c:pt idx="397">
                  <c:v>7.5300002098083496</c:v>
                </c:pt>
                <c:pt idx="398">
                  <c:v>7.5600001811981201</c:v>
                </c:pt>
                <c:pt idx="399">
                  <c:v>7.5800001621246338</c:v>
                </c:pt>
                <c:pt idx="400">
                  <c:v>7.6000001430511475</c:v>
                </c:pt>
                <c:pt idx="401">
                  <c:v>7.630000114440918</c:v>
                </c:pt>
                <c:pt idx="402">
                  <c:v>7.6500000953674316</c:v>
                </c:pt>
                <c:pt idx="403">
                  <c:v>7.6700000762939453</c:v>
                </c:pt>
                <c:pt idx="404">
                  <c:v>7.690000057220459</c:v>
                </c:pt>
                <c:pt idx="405">
                  <c:v>7.7200000286102295</c:v>
                </c:pt>
                <c:pt idx="406">
                  <c:v>7.7400000095367432</c:v>
                </c:pt>
                <c:pt idx="407">
                  <c:v>7.7600002288818359</c:v>
                </c:pt>
                <c:pt idx="408">
                  <c:v>7.7800002098083496</c:v>
                </c:pt>
                <c:pt idx="409">
                  <c:v>7.8100001811981201</c:v>
                </c:pt>
                <c:pt idx="410">
                  <c:v>7.8300001621246338</c:v>
                </c:pt>
                <c:pt idx="411">
                  <c:v>7.8500001430511475</c:v>
                </c:pt>
                <c:pt idx="412">
                  <c:v>7.8700001239776611</c:v>
                </c:pt>
                <c:pt idx="413">
                  <c:v>7.9000000953674316</c:v>
                </c:pt>
                <c:pt idx="414">
                  <c:v>7.9200000762939453</c:v>
                </c:pt>
                <c:pt idx="415">
                  <c:v>7.940000057220459</c:v>
                </c:pt>
                <c:pt idx="416">
                  <c:v>7.9700000286102295</c:v>
                </c:pt>
                <c:pt idx="417">
                  <c:v>7.9900000095367432</c:v>
                </c:pt>
                <c:pt idx="418">
                  <c:v>8.0100002288818359</c:v>
                </c:pt>
                <c:pt idx="419">
                  <c:v>8.0300002098083496</c:v>
                </c:pt>
                <c:pt idx="420">
                  <c:v>8.0600001811981201</c:v>
                </c:pt>
                <c:pt idx="421">
                  <c:v>8.0800001621246338</c:v>
                </c:pt>
                <c:pt idx="422">
                  <c:v>8.1000001430511475</c:v>
                </c:pt>
                <c:pt idx="423">
                  <c:v>8.130000114440918</c:v>
                </c:pt>
                <c:pt idx="424">
                  <c:v>8.1500000953674316</c:v>
                </c:pt>
                <c:pt idx="425">
                  <c:v>8.1700000762939453</c:v>
                </c:pt>
                <c:pt idx="426">
                  <c:v>8.190000057220459</c:v>
                </c:pt>
                <c:pt idx="427">
                  <c:v>8.2200000286102295</c:v>
                </c:pt>
                <c:pt idx="428">
                  <c:v>8.2400000095367432</c:v>
                </c:pt>
                <c:pt idx="429">
                  <c:v>8.2600002288818359</c:v>
                </c:pt>
                <c:pt idx="430">
                  <c:v>8.2900002002716064</c:v>
                </c:pt>
                <c:pt idx="431">
                  <c:v>8.3100001811981201</c:v>
                </c:pt>
                <c:pt idx="432">
                  <c:v>8.3300001621246338</c:v>
                </c:pt>
                <c:pt idx="433">
                  <c:v>8.3500001430511475</c:v>
                </c:pt>
                <c:pt idx="434">
                  <c:v>8.380000114440918</c:v>
                </c:pt>
                <c:pt idx="435">
                  <c:v>8.4000000953674316</c:v>
                </c:pt>
                <c:pt idx="436">
                  <c:v>8.4200000762939453</c:v>
                </c:pt>
                <c:pt idx="437">
                  <c:v>8.4500000476837158</c:v>
                </c:pt>
                <c:pt idx="438">
                  <c:v>8.4700000286102295</c:v>
                </c:pt>
                <c:pt idx="439">
                  <c:v>8.4900000095367432</c:v>
                </c:pt>
                <c:pt idx="440">
                  <c:v>8.5200002193450928</c:v>
                </c:pt>
                <c:pt idx="441">
                  <c:v>8.5400002002716064</c:v>
                </c:pt>
                <c:pt idx="442">
                  <c:v>8.5600001811981201</c:v>
                </c:pt>
                <c:pt idx="443">
                  <c:v>8.5800001621246338</c:v>
                </c:pt>
                <c:pt idx="444">
                  <c:v>8.6100001335144043</c:v>
                </c:pt>
                <c:pt idx="445">
                  <c:v>8.630000114440918</c:v>
                </c:pt>
                <c:pt idx="446">
                  <c:v>8.6500000953674316</c:v>
                </c:pt>
                <c:pt idx="447">
                  <c:v>8.6800000667572021</c:v>
                </c:pt>
                <c:pt idx="448">
                  <c:v>8.7000000476837158</c:v>
                </c:pt>
                <c:pt idx="449">
                  <c:v>8.7200000286102295</c:v>
                </c:pt>
                <c:pt idx="450">
                  <c:v>8.7400000095367432</c:v>
                </c:pt>
                <c:pt idx="451">
                  <c:v>8.7700002193450928</c:v>
                </c:pt>
                <c:pt idx="452">
                  <c:v>8.7900002002716064</c:v>
                </c:pt>
                <c:pt idx="453">
                  <c:v>8.8100001811981201</c:v>
                </c:pt>
                <c:pt idx="454">
                  <c:v>8.8400001525878906</c:v>
                </c:pt>
                <c:pt idx="455">
                  <c:v>8.8600001335144043</c:v>
                </c:pt>
                <c:pt idx="456">
                  <c:v>8.880000114440918</c:v>
                </c:pt>
                <c:pt idx="457">
                  <c:v>8.9100000858306885</c:v>
                </c:pt>
                <c:pt idx="458">
                  <c:v>8.9300000667572021</c:v>
                </c:pt>
                <c:pt idx="459">
                  <c:v>8.9500000476837158</c:v>
                </c:pt>
                <c:pt idx="460">
                  <c:v>8.9700000286102295</c:v>
                </c:pt>
                <c:pt idx="461">
                  <c:v>9</c:v>
                </c:pt>
                <c:pt idx="462">
                  <c:v>9.0200002193450928</c:v>
                </c:pt>
                <c:pt idx="463">
                  <c:v>9.0400002002716064</c:v>
                </c:pt>
                <c:pt idx="464">
                  <c:v>9.070000171661377</c:v>
                </c:pt>
                <c:pt idx="465">
                  <c:v>9.0900001525878906</c:v>
                </c:pt>
                <c:pt idx="466">
                  <c:v>9.1100001335144043</c:v>
                </c:pt>
                <c:pt idx="467">
                  <c:v>9.130000114440918</c:v>
                </c:pt>
                <c:pt idx="468">
                  <c:v>9.1600000858306885</c:v>
                </c:pt>
                <c:pt idx="469">
                  <c:v>9.1800000667572021</c:v>
                </c:pt>
                <c:pt idx="470">
                  <c:v>9.2000000476837158</c:v>
                </c:pt>
                <c:pt idx="471">
                  <c:v>9.2300000190734863</c:v>
                </c:pt>
                <c:pt idx="472">
                  <c:v>9.25</c:v>
                </c:pt>
                <c:pt idx="473">
                  <c:v>9.2700002193450928</c:v>
                </c:pt>
                <c:pt idx="474">
                  <c:v>9.3000001907348633</c:v>
                </c:pt>
                <c:pt idx="475">
                  <c:v>9.320000171661377</c:v>
                </c:pt>
                <c:pt idx="476">
                  <c:v>9.3400001525878906</c:v>
                </c:pt>
                <c:pt idx="477">
                  <c:v>9.3600001335144043</c:v>
                </c:pt>
                <c:pt idx="478">
                  <c:v>9.3900001049041748</c:v>
                </c:pt>
                <c:pt idx="479">
                  <c:v>9.4100000858306885</c:v>
                </c:pt>
                <c:pt idx="480">
                  <c:v>9.4300000667572021</c:v>
                </c:pt>
                <c:pt idx="481">
                  <c:v>9.4600000381469727</c:v>
                </c:pt>
                <c:pt idx="482">
                  <c:v>9.4800000190734863</c:v>
                </c:pt>
                <c:pt idx="483">
                  <c:v>9.5</c:v>
                </c:pt>
                <c:pt idx="484">
                  <c:v>9.5200002193450928</c:v>
                </c:pt>
                <c:pt idx="485">
                  <c:v>9.5500001907348633</c:v>
                </c:pt>
                <c:pt idx="486">
                  <c:v>9.570000171661377</c:v>
                </c:pt>
                <c:pt idx="487">
                  <c:v>9.5900001525878906</c:v>
                </c:pt>
                <c:pt idx="488">
                  <c:v>9.6200001239776611</c:v>
                </c:pt>
                <c:pt idx="489">
                  <c:v>9.6400001049041748</c:v>
                </c:pt>
                <c:pt idx="490">
                  <c:v>9.6600000858306885</c:v>
                </c:pt>
                <c:pt idx="491">
                  <c:v>9.6800000667572021</c:v>
                </c:pt>
                <c:pt idx="492">
                  <c:v>9.7100000381469727</c:v>
                </c:pt>
                <c:pt idx="493">
                  <c:v>9.7300000190734863</c:v>
                </c:pt>
                <c:pt idx="494">
                  <c:v>9.75</c:v>
                </c:pt>
                <c:pt idx="495">
                  <c:v>9.7800002098083496</c:v>
                </c:pt>
                <c:pt idx="496">
                  <c:v>9.8000001907348633</c:v>
                </c:pt>
                <c:pt idx="497">
                  <c:v>9.820000171661377</c:v>
                </c:pt>
                <c:pt idx="498">
                  <c:v>9.8400001525878906</c:v>
                </c:pt>
                <c:pt idx="499">
                  <c:v>9.8700001239776611</c:v>
                </c:pt>
                <c:pt idx="500">
                  <c:v>9.8900001049041748</c:v>
                </c:pt>
                <c:pt idx="501">
                  <c:v>9.9100000858306885</c:v>
                </c:pt>
                <c:pt idx="502">
                  <c:v>9.9300000667572021</c:v>
                </c:pt>
                <c:pt idx="503">
                  <c:v>9.9600000381469727</c:v>
                </c:pt>
                <c:pt idx="504">
                  <c:v>9.9800000190734863</c:v>
                </c:pt>
                <c:pt idx="505">
                  <c:v>10</c:v>
                </c:pt>
                <c:pt idx="506">
                  <c:v>10.03000020980835</c:v>
                </c:pt>
                <c:pt idx="507">
                  <c:v>10.050000190734863</c:v>
                </c:pt>
                <c:pt idx="508">
                  <c:v>10.070000171661377</c:v>
                </c:pt>
                <c:pt idx="509">
                  <c:v>10.090000152587891</c:v>
                </c:pt>
                <c:pt idx="510">
                  <c:v>10.120000123977661</c:v>
                </c:pt>
                <c:pt idx="511">
                  <c:v>10.140000104904175</c:v>
                </c:pt>
                <c:pt idx="512">
                  <c:v>10.160000085830688</c:v>
                </c:pt>
                <c:pt idx="513">
                  <c:v>10.190000057220459</c:v>
                </c:pt>
                <c:pt idx="514">
                  <c:v>10.210000038146973</c:v>
                </c:pt>
                <c:pt idx="515">
                  <c:v>10.230000019073486</c:v>
                </c:pt>
                <c:pt idx="516">
                  <c:v>10.25</c:v>
                </c:pt>
                <c:pt idx="517">
                  <c:v>10.28000020980835</c:v>
                </c:pt>
                <c:pt idx="518">
                  <c:v>10.300000190734863</c:v>
                </c:pt>
                <c:pt idx="519">
                  <c:v>10.320000171661377</c:v>
                </c:pt>
                <c:pt idx="520">
                  <c:v>10.350000143051147</c:v>
                </c:pt>
                <c:pt idx="521">
                  <c:v>10.370000123977661</c:v>
                </c:pt>
                <c:pt idx="522">
                  <c:v>10.390000104904175</c:v>
                </c:pt>
                <c:pt idx="523">
                  <c:v>10.410000085830688</c:v>
                </c:pt>
                <c:pt idx="524">
                  <c:v>10.440000057220459</c:v>
                </c:pt>
                <c:pt idx="525">
                  <c:v>10.460000038146973</c:v>
                </c:pt>
                <c:pt idx="526">
                  <c:v>10.480000019073486</c:v>
                </c:pt>
                <c:pt idx="527">
                  <c:v>10.510000228881836</c:v>
                </c:pt>
                <c:pt idx="528">
                  <c:v>10.53000020980835</c:v>
                </c:pt>
                <c:pt idx="529">
                  <c:v>10.550000190734863</c:v>
                </c:pt>
                <c:pt idx="530">
                  <c:v>10.580000162124634</c:v>
                </c:pt>
                <c:pt idx="531">
                  <c:v>10.600000143051147</c:v>
                </c:pt>
                <c:pt idx="532">
                  <c:v>10.620000123977661</c:v>
                </c:pt>
                <c:pt idx="533">
                  <c:v>10.640000104904175</c:v>
                </c:pt>
                <c:pt idx="534">
                  <c:v>10.670000076293945</c:v>
                </c:pt>
                <c:pt idx="535">
                  <c:v>10.690000057220459</c:v>
                </c:pt>
                <c:pt idx="536">
                  <c:v>10.710000038146973</c:v>
                </c:pt>
                <c:pt idx="537">
                  <c:v>10.740000009536743</c:v>
                </c:pt>
                <c:pt idx="538">
                  <c:v>12.320000171661377</c:v>
                </c:pt>
                <c:pt idx="539">
                  <c:v>12.320000171661377</c:v>
                </c:pt>
                <c:pt idx="540">
                  <c:v>12.320000171661377</c:v>
                </c:pt>
                <c:pt idx="541">
                  <c:v>12.320000171661377</c:v>
                </c:pt>
                <c:pt idx="542">
                  <c:v>12.320000171661377</c:v>
                </c:pt>
                <c:pt idx="543">
                  <c:v>12.320000171661377</c:v>
                </c:pt>
                <c:pt idx="544">
                  <c:v>12.320000171661377</c:v>
                </c:pt>
                <c:pt idx="545">
                  <c:v>12.320000171661377</c:v>
                </c:pt>
                <c:pt idx="546">
                  <c:v>12.320000171661377</c:v>
                </c:pt>
                <c:pt idx="547">
                  <c:v>12.320000171661377</c:v>
                </c:pt>
                <c:pt idx="548">
                  <c:v>12.320000171661377</c:v>
                </c:pt>
                <c:pt idx="549">
                  <c:v>12.320000171661377</c:v>
                </c:pt>
                <c:pt idx="550">
                  <c:v>12.320000171661377</c:v>
                </c:pt>
                <c:pt idx="551">
                  <c:v>12.320000171661377</c:v>
                </c:pt>
                <c:pt idx="552">
                  <c:v>12.320000171661377</c:v>
                </c:pt>
                <c:pt idx="553">
                  <c:v>12.330000162124634</c:v>
                </c:pt>
                <c:pt idx="554">
                  <c:v>12.330000162124634</c:v>
                </c:pt>
                <c:pt idx="555">
                  <c:v>12.330000162124634</c:v>
                </c:pt>
                <c:pt idx="556">
                  <c:v>12.330000162124634</c:v>
                </c:pt>
                <c:pt idx="557">
                  <c:v>12.330000162124634</c:v>
                </c:pt>
                <c:pt idx="558">
                  <c:v>12.330000162124634</c:v>
                </c:pt>
                <c:pt idx="559">
                  <c:v>12.330000162124634</c:v>
                </c:pt>
                <c:pt idx="560">
                  <c:v>12.330000162124634</c:v>
                </c:pt>
                <c:pt idx="561">
                  <c:v>12.330000162124634</c:v>
                </c:pt>
                <c:pt idx="562">
                  <c:v>12.330000162124634</c:v>
                </c:pt>
                <c:pt idx="563">
                  <c:v>12.330000162124634</c:v>
                </c:pt>
                <c:pt idx="564">
                  <c:v>12.330000162124634</c:v>
                </c:pt>
                <c:pt idx="565">
                  <c:v>12.330000162124634</c:v>
                </c:pt>
                <c:pt idx="566">
                  <c:v>12.330000162124634</c:v>
                </c:pt>
                <c:pt idx="567">
                  <c:v>12.330000162124634</c:v>
                </c:pt>
                <c:pt idx="568">
                  <c:v>12.330000162124634</c:v>
                </c:pt>
                <c:pt idx="569">
                  <c:v>12.330000162124634</c:v>
                </c:pt>
                <c:pt idx="570">
                  <c:v>12.330000162124634</c:v>
                </c:pt>
                <c:pt idx="571">
                  <c:v>12.330000162124634</c:v>
                </c:pt>
                <c:pt idx="572">
                  <c:v>12.330000162124634</c:v>
                </c:pt>
                <c:pt idx="573">
                  <c:v>12.330000162124634</c:v>
                </c:pt>
                <c:pt idx="574">
                  <c:v>12.330000162124634</c:v>
                </c:pt>
                <c:pt idx="575">
                  <c:v>12.330000162124634</c:v>
                </c:pt>
                <c:pt idx="576">
                  <c:v>12.330000162124634</c:v>
                </c:pt>
                <c:pt idx="577">
                  <c:v>12.330000162124634</c:v>
                </c:pt>
                <c:pt idx="578">
                  <c:v>12.330000162124634</c:v>
                </c:pt>
                <c:pt idx="579">
                  <c:v>12.330000162124634</c:v>
                </c:pt>
                <c:pt idx="580">
                  <c:v>12.330000162124634</c:v>
                </c:pt>
                <c:pt idx="581">
                  <c:v>12.330000162124634</c:v>
                </c:pt>
                <c:pt idx="582">
                  <c:v>12.330000162124634</c:v>
                </c:pt>
                <c:pt idx="583">
                  <c:v>12.330000162124634</c:v>
                </c:pt>
                <c:pt idx="584">
                  <c:v>12.330000162124634</c:v>
                </c:pt>
                <c:pt idx="585">
                  <c:v>12.330000162124634</c:v>
                </c:pt>
                <c:pt idx="586">
                  <c:v>12.330000162124634</c:v>
                </c:pt>
                <c:pt idx="587">
                  <c:v>12.330000162124634</c:v>
                </c:pt>
                <c:pt idx="588">
                  <c:v>12.330000162124634</c:v>
                </c:pt>
                <c:pt idx="589">
                  <c:v>12.330000162124634</c:v>
                </c:pt>
                <c:pt idx="590">
                  <c:v>12.330000162124634</c:v>
                </c:pt>
                <c:pt idx="591">
                  <c:v>12.330000162124634</c:v>
                </c:pt>
                <c:pt idx="592">
                  <c:v>12.330000162124634</c:v>
                </c:pt>
                <c:pt idx="593">
                  <c:v>12.330000162124634</c:v>
                </c:pt>
                <c:pt idx="594">
                  <c:v>12.330000162124634</c:v>
                </c:pt>
                <c:pt idx="595">
                  <c:v>12.330000162124634</c:v>
                </c:pt>
                <c:pt idx="596">
                  <c:v>12.330000162124634</c:v>
                </c:pt>
                <c:pt idx="597">
                  <c:v>12.330000162124634</c:v>
                </c:pt>
                <c:pt idx="598">
                  <c:v>12.330000162124634</c:v>
                </c:pt>
                <c:pt idx="599">
                  <c:v>12.330000162124634</c:v>
                </c:pt>
                <c:pt idx="600">
                  <c:v>12.330000162124634</c:v>
                </c:pt>
                <c:pt idx="601">
                  <c:v>12.330000162124634</c:v>
                </c:pt>
                <c:pt idx="602">
                  <c:v>12.330000162124634</c:v>
                </c:pt>
                <c:pt idx="603">
                  <c:v>12.330000162124634</c:v>
                </c:pt>
                <c:pt idx="604">
                  <c:v>12.330000162124634</c:v>
                </c:pt>
                <c:pt idx="605">
                  <c:v>12.330000162124634</c:v>
                </c:pt>
                <c:pt idx="606">
                  <c:v>12.330000162124634</c:v>
                </c:pt>
                <c:pt idx="607">
                  <c:v>12.340000152587891</c:v>
                </c:pt>
                <c:pt idx="608">
                  <c:v>12.360000133514404</c:v>
                </c:pt>
                <c:pt idx="609">
                  <c:v>12.380000114440918</c:v>
                </c:pt>
                <c:pt idx="610">
                  <c:v>12.410000085830688</c:v>
                </c:pt>
                <c:pt idx="611">
                  <c:v>12.430000066757202</c:v>
                </c:pt>
                <c:pt idx="612">
                  <c:v>12.450000047683716</c:v>
                </c:pt>
                <c:pt idx="613">
                  <c:v>12.470000028610229</c:v>
                </c:pt>
                <c:pt idx="614">
                  <c:v>12.5</c:v>
                </c:pt>
                <c:pt idx="615">
                  <c:v>12.520000219345093</c:v>
                </c:pt>
                <c:pt idx="616">
                  <c:v>12.540000200271606</c:v>
                </c:pt>
                <c:pt idx="617">
                  <c:v>12.570000171661377</c:v>
                </c:pt>
                <c:pt idx="618">
                  <c:v>12.590000152587891</c:v>
                </c:pt>
                <c:pt idx="619">
                  <c:v>12.610000133514404</c:v>
                </c:pt>
                <c:pt idx="620">
                  <c:v>12.630000114440918</c:v>
                </c:pt>
                <c:pt idx="621">
                  <c:v>12.660000085830688</c:v>
                </c:pt>
                <c:pt idx="622">
                  <c:v>12.680000066757202</c:v>
                </c:pt>
                <c:pt idx="623">
                  <c:v>12.700000047683716</c:v>
                </c:pt>
                <c:pt idx="624">
                  <c:v>12.730000019073486</c:v>
                </c:pt>
                <c:pt idx="625">
                  <c:v>12.75</c:v>
                </c:pt>
                <c:pt idx="626">
                  <c:v>12.770000219345093</c:v>
                </c:pt>
                <c:pt idx="627">
                  <c:v>12.800000190734863</c:v>
                </c:pt>
                <c:pt idx="628">
                  <c:v>12.820000171661377</c:v>
                </c:pt>
                <c:pt idx="629">
                  <c:v>12.840000152587891</c:v>
                </c:pt>
                <c:pt idx="630">
                  <c:v>12.860000133514404</c:v>
                </c:pt>
                <c:pt idx="631">
                  <c:v>12.890000104904175</c:v>
                </c:pt>
                <c:pt idx="632">
                  <c:v>12.910000085830688</c:v>
                </c:pt>
                <c:pt idx="633">
                  <c:v>12.930000066757202</c:v>
                </c:pt>
                <c:pt idx="634">
                  <c:v>12.960000038146973</c:v>
                </c:pt>
                <c:pt idx="635">
                  <c:v>12.980000019073486</c:v>
                </c:pt>
                <c:pt idx="636">
                  <c:v>13</c:v>
                </c:pt>
                <c:pt idx="637">
                  <c:v>13.020000219345093</c:v>
                </c:pt>
                <c:pt idx="638">
                  <c:v>13.050000190734863</c:v>
                </c:pt>
                <c:pt idx="639">
                  <c:v>13.070000171661377</c:v>
                </c:pt>
                <c:pt idx="640">
                  <c:v>13.090000152587891</c:v>
                </c:pt>
                <c:pt idx="641">
                  <c:v>13.120000123977661</c:v>
                </c:pt>
                <c:pt idx="642">
                  <c:v>13.140000104904175</c:v>
                </c:pt>
                <c:pt idx="643">
                  <c:v>13.160000085830688</c:v>
                </c:pt>
                <c:pt idx="644">
                  <c:v>13.190000057220459</c:v>
                </c:pt>
                <c:pt idx="645">
                  <c:v>13.210000038146973</c:v>
                </c:pt>
                <c:pt idx="646">
                  <c:v>13.230000019073486</c:v>
                </c:pt>
                <c:pt idx="647">
                  <c:v>13.25</c:v>
                </c:pt>
                <c:pt idx="648">
                  <c:v>13.28000020980835</c:v>
                </c:pt>
                <c:pt idx="649">
                  <c:v>13.300000190734863</c:v>
                </c:pt>
                <c:pt idx="650">
                  <c:v>13.320000171661377</c:v>
                </c:pt>
                <c:pt idx="651">
                  <c:v>13.350000143051147</c:v>
                </c:pt>
                <c:pt idx="652">
                  <c:v>13.370000123977661</c:v>
                </c:pt>
                <c:pt idx="653">
                  <c:v>13.390000104904175</c:v>
                </c:pt>
                <c:pt idx="654">
                  <c:v>13.410000085830688</c:v>
                </c:pt>
                <c:pt idx="655">
                  <c:v>13.440000057220459</c:v>
                </c:pt>
                <c:pt idx="656">
                  <c:v>13.460000038146973</c:v>
                </c:pt>
                <c:pt idx="657">
                  <c:v>13.480000019073486</c:v>
                </c:pt>
                <c:pt idx="658">
                  <c:v>13.510000228881836</c:v>
                </c:pt>
                <c:pt idx="659">
                  <c:v>13.53000020980835</c:v>
                </c:pt>
                <c:pt idx="660">
                  <c:v>13.550000190734863</c:v>
                </c:pt>
                <c:pt idx="661">
                  <c:v>13.580000162124634</c:v>
                </c:pt>
                <c:pt idx="662">
                  <c:v>13.600000143051147</c:v>
                </c:pt>
                <c:pt idx="663">
                  <c:v>13.620000123977661</c:v>
                </c:pt>
                <c:pt idx="664">
                  <c:v>13.640000104904175</c:v>
                </c:pt>
                <c:pt idx="665">
                  <c:v>13.670000076293945</c:v>
                </c:pt>
                <c:pt idx="666">
                  <c:v>13.690000057220459</c:v>
                </c:pt>
                <c:pt idx="667">
                  <c:v>13.710000038146973</c:v>
                </c:pt>
                <c:pt idx="668">
                  <c:v>13.740000009536743</c:v>
                </c:pt>
                <c:pt idx="669">
                  <c:v>13.760000228881836</c:v>
                </c:pt>
                <c:pt idx="670">
                  <c:v>13.78000020980835</c:v>
                </c:pt>
                <c:pt idx="671">
                  <c:v>13.800000190734863</c:v>
                </c:pt>
                <c:pt idx="672">
                  <c:v>13.830000162124634</c:v>
                </c:pt>
                <c:pt idx="673">
                  <c:v>13.850000143051147</c:v>
                </c:pt>
                <c:pt idx="674">
                  <c:v>13.870000123977661</c:v>
                </c:pt>
                <c:pt idx="675">
                  <c:v>13.900000095367432</c:v>
                </c:pt>
                <c:pt idx="676">
                  <c:v>13.920000076293945</c:v>
                </c:pt>
                <c:pt idx="677">
                  <c:v>13.940000057220459</c:v>
                </c:pt>
                <c:pt idx="678">
                  <c:v>13.960000038146973</c:v>
                </c:pt>
                <c:pt idx="679">
                  <c:v>13.990000009536743</c:v>
                </c:pt>
                <c:pt idx="680">
                  <c:v>14.010000228881836</c:v>
                </c:pt>
                <c:pt idx="681">
                  <c:v>14.03000020980835</c:v>
                </c:pt>
                <c:pt idx="682">
                  <c:v>14.050000190734863</c:v>
                </c:pt>
                <c:pt idx="683">
                  <c:v>14.080000162124634</c:v>
                </c:pt>
                <c:pt idx="684">
                  <c:v>14.100000143051147</c:v>
                </c:pt>
                <c:pt idx="685">
                  <c:v>14.120000123977661</c:v>
                </c:pt>
                <c:pt idx="686">
                  <c:v>14.140000104904175</c:v>
                </c:pt>
                <c:pt idx="687">
                  <c:v>14.170000076293945</c:v>
                </c:pt>
                <c:pt idx="688">
                  <c:v>14.190000057220459</c:v>
                </c:pt>
                <c:pt idx="689">
                  <c:v>14.210000038146973</c:v>
                </c:pt>
                <c:pt idx="690">
                  <c:v>14.240000009536743</c:v>
                </c:pt>
                <c:pt idx="691">
                  <c:v>14.260000228881836</c:v>
                </c:pt>
                <c:pt idx="692">
                  <c:v>14.28000020980835</c:v>
                </c:pt>
                <c:pt idx="693">
                  <c:v>14.300000190734863</c:v>
                </c:pt>
                <c:pt idx="694">
                  <c:v>14.330000162124634</c:v>
                </c:pt>
                <c:pt idx="695">
                  <c:v>14.350000143051147</c:v>
                </c:pt>
                <c:pt idx="696">
                  <c:v>14.370000123977661</c:v>
                </c:pt>
                <c:pt idx="697">
                  <c:v>14.400000095367432</c:v>
                </c:pt>
                <c:pt idx="698">
                  <c:v>14.420000076293945</c:v>
                </c:pt>
                <c:pt idx="699">
                  <c:v>14.440000057220459</c:v>
                </c:pt>
                <c:pt idx="700">
                  <c:v>14.470000028610229</c:v>
                </c:pt>
                <c:pt idx="701">
                  <c:v>14.490000009536743</c:v>
                </c:pt>
                <c:pt idx="702">
                  <c:v>14.510000228881836</c:v>
                </c:pt>
                <c:pt idx="703">
                  <c:v>14.53000020980835</c:v>
                </c:pt>
                <c:pt idx="704">
                  <c:v>14.56000018119812</c:v>
                </c:pt>
                <c:pt idx="705">
                  <c:v>14.580000162124634</c:v>
                </c:pt>
                <c:pt idx="706">
                  <c:v>14.600000143051147</c:v>
                </c:pt>
                <c:pt idx="707">
                  <c:v>14.630000114440918</c:v>
                </c:pt>
                <c:pt idx="708">
                  <c:v>14.650000095367432</c:v>
                </c:pt>
                <c:pt idx="709">
                  <c:v>14.670000076293945</c:v>
                </c:pt>
                <c:pt idx="710">
                  <c:v>14.690000057220459</c:v>
                </c:pt>
                <c:pt idx="711">
                  <c:v>14.720000028610229</c:v>
                </c:pt>
                <c:pt idx="712">
                  <c:v>14.740000009536743</c:v>
                </c:pt>
                <c:pt idx="713">
                  <c:v>14.760000228881836</c:v>
                </c:pt>
                <c:pt idx="714">
                  <c:v>14.790000200271606</c:v>
                </c:pt>
                <c:pt idx="715">
                  <c:v>14.81000018119812</c:v>
                </c:pt>
                <c:pt idx="716">
                  <c:v>14.830000162124634</c:v>
                </c:pt>
                <c:pt idx="717">
                  <c:v>14.860000133514404</c:v>
                </c:pt>
                <c:pt idx="718">
                  <c:v>14.880000114440918</c:v>
                </c:pt>
                <c:pt idx="719">
                  <c:v>14.900000095367432</c:v>
                </c:pt>
                <c:pt idx="720">
                  <c:v>14.920000076293945</c:v>
                </c:pt>
                <c:pt idx="721">
                  <c:v>14.950000047683716</c:v>
                </c:pt>
                <c:pt idx="722">
                  <c:v>14.970000028610229</c:v>
                </c:pt>
                <c:pt idx="723">
                  <c:v>14.990000009536743</c:v>
                </c:pt>
                <c:pt idx="724">
                  <c:v>15.020000219345093</c:v>
                </c:pt>
                <c:pt idx="725">
                  <c:v>15.040000200271606</c:v>
                </c:pt>
                <c:pt idx="726">
                  <c:v>15.06000018119812</c:v>
                </c:pt>
                <c:pt idx="727">
                  <c:v>15.080000162124634</c:v>
                </c:pt>
                <c:pt idx="728">
                  <c:v>15.110000133514404</c:v>
                </c:pt>
                <c:pt idx="729">
                  <c:v>15.130000114440918</c:v>
                </c:pt>
                <c:pt idx="730">
                  <c:v>15.150000095367432</c:v>
                </c:pt>
                <c:pt idx="731">
                  <c:v>15.180000066757202</c:v>
                </c:pt>
                <c:pt idx="732">
                  <c:v>15.200000047683716</c:v>
                </c:pt>
                <c:pt idx="733">
                  <c:v>15.220000028610229</c:v>
                </c:pt>
                <c:pt idx="734">
                  <c:v>15.25</c:v>
                </c:pt>
                <c:pt idx="735">
                  <c:v>15.270000219345093</c:v>
                </c:pt>
                <c:pt idx="736">
                  <c:v>15.290000200271606</c:v>
                </c:pt>
                <c:pt idx="737">
                  <c:v>15.31000018119812</c:v>
                </c:pt>
                <c:pt idx="738">
                  <c:v>15.340000152587891</c:v>
                </c:pt>
                <c:pt idx="739">
                  <c:v>15.360000133514404</c:v>
                </c:pt>
                <c:pt idx="740">
                  <c:v>15.380000114440918</c:v>
                </c:pt>
                <c:pt idx="741">
                  <c:v>15.410000085830688</c:v>
                </c:pt>
                <c:pt idx="742">
                  <c:v>15.430000066757202</c:v>
                </c:pt>
                <c:pt idx="743">
                  <c:v>15.450000047683716</c:v>
                </c:pt>
                <c:pt idx="744">
                  <c:v>15.470000028610229</c:v>
                </c:pt>
                <c:pt idx="745">
                  <c:v>15.5</c:v>
                </c:pt>
                <c:pt idx="746">
                  <c:v>15.520000219345093</c:v>
                </c:pt>
                <c:pt idx="747">
                  <c:v>15.540000200271606</c:v>
                </c:pt>
                <c:pt idx="748">
                  <c:v>15.570000171661377</c:v>
                </c:pt>
                <c:pt idx="749">
                  <c:v>15.590000152587891</c:v>
                </c:pt>
                <c:pt idx="750">
                  <c:v>15.610000133514404</c:v>
                </c:pt>
                <c:pt idx="751">
                  <c:v>15.640000104904175</c:v>
                </c:pt>
                <c:pt idx="752">
                  <c:v>15.660000085830688</c:v>
                </c:pt>
                <c:pt idx="753">
                  <c:v>15.680000066757202</c:v>
                </c:pt>
                <c:pt idx="754">
                  <c:v>15.700000047683716</c:v>
                </c:pt>
                <c:pt idx="755">
                  <c:v>15.730000019073486</c:v>
                </c:pt>
                <c:pt idx="756">
                  <c:v>15.75</c:v>
                </c:pt>
                <c:pt idx="757">
                  <c:v>15.770000219345093</c:v>
                </c:pt>
                <c:pt idx="758">
                  <c:v>15.800000190734863</c:v>
                </c:pt>
                <c:pt idx="759">
                  <c:v>15.820000171661377</c:v>
                </c:pt>
                <c:pt idx="760">
                  <c:v>15.840000152587891</c:v>
                </c:pt>
                <c:pt idx="761">
                  <c:v>15.860000133514404</c:v>
                </c:pt>
                <c:pt idx="762">
                  <c:v>15.890000104904175</c:v>
                </c:pt>
                <c:pt idx="763">
                  <c:v>15.910000085830688</c:v>
                </c:pt>
                <c:pt idx="764">
                  <c:v>15.930000066757202</c:v>
                </c:pt>
                <c:pt idx="765">
                  <c:v>15.960000038146973</c:v>
                </c:pt>
                <c:pt idx="766">
                  <c:v>15.980000019073486</c:v>
                </c:pt>
                <c:pt idx="767">
                  <c:v>16</c:v>
                </c:pt>
                <c:pt idx="768">
                  <c:v>16.020000219345093</c:v>
                </c:pt>
                <c:pt idx="769">
                  <c:v>16.050000190734863</c:v>
                </c:pt>
                <c:pt idx="770">
                  <c:v>16.070000171661377</c:v>
                </c:pt>
                <c:pt idx="771">
                  <c:v>16.090000152587891</c:v>
                </c:pt>
                <c:pt idx="772">
                  <c:v>16.110000133514404</c:v>
                </c:pt>
                <c:pt idx="773">
                  <c:v>16.140000104904175</c:v>
                </c:pt>
                <c:pt idx="774">
                  <c:v>16.160000085830688</c:v>
                </c:pt>
                <c:pt idx="775">
                  <c:v>16.180000066757202</c:v>
                </c:pt>
                <c:pt idx="776">
                  <c:v>16.210000038146973</c:v>
                </c:pt>
                <c:pt idx="777">
                  <c:v>16.230000019073486</c:v>
                </c:pt>
                <c:pt idx="778">
                  <c:v>16.25</c:v>
                </c:pt>
                <c:pt idx="779">
                  <c:v>16.270000219345093</c:v>
                </c:pt>
                <c:pt idx="780">
                  <c:v>16.300000190734863</c:v>
                </c:pt>
                <c:pt idx="781">
                  <c:v>16.320000171661377</c:v>
                </c:pt>
                <c:pt idx="782">
                  <c:v>16.340000152587891</c:v>
                </c:pt>
                <c:pt idx="783">
                  <c:v>16.360000133514404</c:v>
                </c:pt>
                <c:pt idx="784">
                  <c:v>16.390000104904175</c:v>
                </c:pt>
                <c:pt idx="785">
                  <c:v>16.410000085830688</c:v>
                </c:pt>
                <c:pt idx="786">
                  <c:v>16.430000066757202</c:v>
                </c:pt>
                <c:pt idx="787">
                  <c:v>16.460000038146973</c:v>
                </c:pt>
                <c:pt idx="788">
                  <c:v>16.480000019073486</c:v>
                </c:pt>
                <c:pt idx="789">
                  <c:v>16.5</c:v>
                </c:pt>
                <c:pt idx="790">
                  <c:v>16.53000020980835</c:v>
                </c:pt>
                <c:pt idx="791">
                  <c:v>16.550000190734863</c:v>
                </c:pt>
                <c:pt idx="792">
                  <c:v>16.570000171661377</c:v>
                </c:pt>
                <c:pt idx="793">
                  <c:v>16.590000152587891</c:v>
                </c:pt>
                <c:pt idx="794">
                  <c:v>16.620000123977661</c:v>
                </c:pt>
                <c:pt idx="795">
                  <c:v>16.640000104904175</c:v>
                </c:pt>
                <c:pt idx="796">
                  <c:v>16.660000085830688</c:v>
                </c:pt>
                <c:pt idx="797">
                  <c:v>16.690000057220459</c:v>
                </c:pt>
                <c:pt idx="798">
                  <c:v>16.710000038146973</c:v>
                </c:pt>
                <c:pt idx="799">
                  <c:v>16.730000019073486</c:v>
                </c:pt>
                <c:pt idx="800">
                  <c:v>16.75</c:v>
                </c:pt>
                <c:pt idx="801">
                  <c:v>16.78000020980835</c:v>
                </c:pt>
                <c:pt idx="802">
                  <c:v>16.800000190734863</c:v>
                </c:pt>
                <c:pt idx="803">
                  <c:v>16.820000171661377</c:v>
                </c:pt>
                <c:pt idx="804">
                  <c:v>16.850000143051147</c:v>
                </c:pt>
                <c:pt idx="805">
                  <c:v>16.870000123977661</c:v>
                </c:pt>
                <c:pt idx="806">
                  <c:v>16.890000104904175</c:v>
                </c:pt>
                <c:pt idx="807">
                  <c:v>16.920000076293945</c:v>
                </c:pt>
                <c:pt idx="808">
                  <c:v>16.940000057220459</c:v>
                </c:pt>
                <c:pt idx="809">
                  <c:v>16.960000038146973</c:v>
                </c:pt>
                <c:pt idx="810">
                  <c:v>16.980000019073486</c:v>
                </c:pt>
                <c:pt idx="811">
                  <c:v>17.010000228881836</c:v>
                </c:pt>
                <c:pt idx="812">
                  <c:v>17.03000020980835</c:v>
                </c:pt>
                <c:pt idx="813">
                  <c:v>17.050000190734863</c:v>
                </c:pt>
                <c:pt idx="814">
                  <c:v>17.080000162124634</c:v>
                </c:pt>
                <c:pt idx="815">
                  <c:v>17.100000143051147</c:v>
                </c:pt>
                <c:pt idx="816">
                  <c:v>17.120000123977661</c:v>
                </c:pt>
                <c:pt idx="817">
                  <c:v>17.140000104904175</c:v>
                </c:pt>
                <c:pt idx="818">
                  <c:v>17.170000076293945</c:v>
                </c:pt>
                <c:pt idx="819">
                  <c:v>17.190000057220459</c:v>
                </c:pt>
                <c:pt idx="820">
                  <c:v>17.210000038146973</c:v>
                </c:pt>
                <c:pt idx="821">
                  <c:v>17.240000009536743</c:v>
                </c:pt>
                <c:pt idx="822">
                  <c:v>17.260000228881836</c:v>
                </c:pt>
                <c:pt idx="823">
                  <c:v>17.28000020980835</c:v>
                </c:pt>
                <c:pt idx="824">
                  <c:v>17.31000018119812</c:v>
                </c:pt>
                <c:pt idx="825">
                  <c:v>17.330000162124634</c:v>
                </c:pt>
                <c:pt idx="826">
                  <c:v>17.970000028610229</c:v>
                </c:pt>
                <c:pt idx="827">
                  <c:v>17.970000028610229</c:v>
                </c:pt>
                <c:pt idx="828">
                  <c:v>17.970000028610229</c:v>
                </c:pt>
                <c:pt idx="829">
                  <c:v>17.970000028610229</c:v>
                </c:pt>
                <c:pt idx="830">
                  <c:v>17.970000028610229</c:v>
                </c:pt>
                <c:pt idx="831">
                  <c:v>17.970000028610229</c:v>
                </c:pt>
                <c:pt idx="832">
                  <c:v>17.970000028610229</c:v>
                </c:pt>
                <c:pt idx="833">
                  <c:v>17.970000028610229</c:v>
                </c:pt>
                <c:pt idx="834">
                  <c:v>17.970000028610229</c:v>
                </c:pt>
                <c:pt idx="835">
                  <c:v>17.970000028610229</c:v>
                </c:pt>
                <c:pt idx="836">
                  <c:v>17.970000028610229</c:v>
                </c:pt>
                <c:pt idx="837">
                  <c:v>17.970000028610229</c:v>
                </c:pt>
                <c:pt idx="838">
                  <c:v>17.970000028610229</c:v>
                </c:pt>
                <c:pt idx="839">
                  <c:v>17.970000028610229</c:v>
                </c:pt>
                <c:pt idx="840">
                  <c:v>17.970000028610229</c:v>
                </c:pt>
                <c:pt idx="841">
                  <c:v>17.970000028610229</c:v>
                </c:pt>
                <c:pt idx="842">
                  <c:v>17.970000028610229</c:v>
                </c:pt>
                <c:pt idx="843">
                  <c:v>17.970000028610229</c:v>
                </c:pt>
                <c:pt idx="844">
                  <c:v>17.970000028610229</c:v>
                </c:pt>
                <c:pt idx="845">
                  <c:v>17.970000028610229</c:v>
                </c:pt>
                <c:pt idx="846">
                  <c:v>17.970000028610229</c:v>
                </c:pt>
                <c:pt idx="847">
                  <c:v>17.970000028610229</c:v>
                </c:pt>
                <c:pt idx="848">
                  <c:v>17.970000028610229</c:v>
                </c:pt>
                <c:pt idx="849">
                  <c:v>17.970000028610229</c:v>
                </c:pt>
                <c:pt idx="850">
                  <c:v>17.970000028610229</c:v>
                </c:pt>
                <c:pt idx="851">
                  <c:v>17.970000028610229</c:v>
                </c:pt>
                <c:pt idx="852">
                  <c:v>17.970000028610229</c:v>
                </c:pt>
                <c:pt idx="853">
                  <c:v>17.970000028610229</c:v>
                </c:pt>
                <c:pt idx="854">
                  <c:v>17.990000009536743</c:v>
                </c:pt>
                <c:pt idx="855">
                  <c:v>18.020000219345093</c:v>
                </c:pt>
                <c:pt idx="856">
                  <c:v>18.040000200271606</c:v>
                </c:pt>
                <c:pt idx="857">
                  <c:v>18.06000018119812</c:v>
                </c:pt>
                <c:pt idx="858">
                  <c:v>18.080000162124634</c:v>
                </c:pt>
                <c:pt idx="859">
                  <c:v>18.110000133514404</c:v>
                </c:pt>
                <c:pt idx="860">
                  <c:v>18.130000114440918</c:v>
                </c:pt>
                <c:pt idx="861">
                  <c:v>18.150000095367432</c:v>
                </c:pt>
                <c:pt idx="862">
                  <c:v>18.170000076293945</c:v>
                </c:pt>
                <c:pt idx="863">
                  <c:v>18.200000047683716</c:v>
                </c:pt>
                <c:pt idx="864">
                  <c:v>18.220000028610229</c:v>
                </c:pt>
                <c:pt idx="865">
                  <c:v>18.240000009536743</c:v>
                </c:pt>
                <c:pt idx="866">
                  <c:v>18.270000219345093</c:v>
                </c:pt>
                <c:pt idx="867">
                  <c:v>18.290000200271606</c:v>
                </c:pt>
                <c:pt idx="868">
                  <c:v>18.31000018119812</c:v>
                </c:pt>
                <c:pt idx="869">
                  <c:v>18.330000162124634</c:v>
                </c:pt>
                <c:pt idx="870">
                  <c:v>18.360000133514404</c:v>
                </c:pt>
                <c:pt idx="871">
                  <c:v>18.380000114440918</c:v>
                </c:pt>
                <c:pt idx="872">
                  <c:v>18.400000095367432</c:v>
                </c:pt>
                <c:pt idx="873">
                  <c:v>18.420000076293945</c:v>
                </c:pt>
                <c:pt idx="874">
                  <c:v>18.450000047683716</c:v>
                </c:pt>
                <c:pt idx="875">
                  <c:v>18.470000028610229</c:v>
                </c:pt>
                <c:pt idx="876">
                  <c:v>18.490000009536743</c:v>
                </c:pt>
                <c:pt idx="877">
                  <c:v>18.520000219345093</c:v>
                </c:pt>
                <c:pt idx="878">
                  <c:v>18.540000200271606</c:v>
                </c:pt>
                <c:pt idx="879">
                  <c:v>18.56000018119812</c:v>
                </c:pt>
                <c:pt idx="880">
                  <c:v>18.580000162124634</c:v>
                </c:pt>
                <c:pt idx="881">
                  <c:v>18.610000133514404</c:v>
                </c:pt>
                <c:pt idx="882">
                  <c:v>18.630000114440918</c:v>
                </c:pt>
                <c:pt idx="883">
                  <c:v>18.650000095367432</c:v>
                </c:pt>
                <c:pt idx="884">
                  <c:v>18.680000066757202</c:v>
                </c:pt>
                <c:pt idx="885">
                  <c:v>18.700000047683716</c:v>
                </c:pt>
                <c:pt idx="886">
                  <c:v>18.720000028610229</c:v>
                </c:pt>
                <c:pt idx="887">
                  <c:v>18.75</c:v>
                </c:pt>
                <c:pt idx="888">
                  <c:v>18.770000219345093</c:v>
                </c:pt>
                <c:pt idx="889">
                  <c:v>18.790000200271606</c:v>
                </c:pt>
                <c:pt idx="890">
                  <c:v>18.81000018119812</c:v>
                </c:pt>
                <c:pt idx="891">
                  <c:v>18.840000152587891</c:v>
                </c:pt>
                <c:pt idx="892">
                  <c:v>18.860000133514404</c:v>
                </c:pt>
                <c:pt idx="893">
                  <c:v>18.880000114440918</c:v>
                </c:pt>
                <c:pt idx="894">
                  <c:v>18.910000085830688</c:v>
                </c:pt>
                <c:pt idx="895">
                  <c:v>18.930000066757202</c:v>
                </c:pt>
                <c:pt idx="896">
                  <c:v>18.950000047683716</c:v>
                </c:pt>
                <c:pt idx="897">
                  <c:v>18.970000028610229</c:v>
                </c:pt>
                <c:pt idx="898">
                  <c:v>19</c:v>
                </c:pt>
                <c:pt idx="899">
                  <c:v>19.020000219345093</c:v>
                </c:pt>
                <c:pt idx="900">
                  <c:v>19.040000200271606</c:v>
                </c:pt>
                <c:pt idx="901">
                  <c:v>19.070000171661377</c:v>
                </c:pt>
                <c:pt idx="902">
                  <c:v>19.090000152587891</c:v>
                </c:pt>
                <c:pt idx="903">
                  <c:v>19.110000133514404</c:v>
                </c:pt>
                <c:pt idx="904">
                  <c:v>19.140000104904175</c:v>
                </c:pt>
                <c:pt idx="905">
                  <c:v>19.160000085830688</c:v>
                </c:pt>
                <c:pt idx="906">
                  <c:v>19.180000066757202</c:v>
                </c:pt>
                <c:pt idx="907">
                  <c:v>19.200000047683716</c:v>
                </c:pt>
                <c:pt idx="908">
                  <c:v>19.230000019073486</c:v>
                </c:pt>
                <c:pt idx="909">
                  <c:v>19.25</c:v>
                </c:pt>
                <c:pt idx="910">
                  <c:v>19.270000219345093</c:v>
                </c:pt>
                <c:pt idx="911">
                  <c:v>19.300000190734863</c:v>
                </c:pt>
                <c:pt idx="912">
                  <c:v>19.320000171661377</c:v>
                </c:pt>
                <c:pt idx="913">
                  <c:v>19.340000152587891</c:v>
                </c:pt>
                <c:pt idx="914">
                  <c:v>19.360000133514404</c:v>
                </c:pt>
                <c:pt idx="915">
                  <c:v>19.390000104904175</c:v>
                </c:pt>
                <c:pt idx="916">
                  <c:v>19.410000085830688</c:v>
                </c:pt>
                <c:pt idx="917">
                  <c:v>19.430000066757202</c:v>
                </c:pt>
                <c:pt idx="918">
                  <c:v>19.460000038146973</c:v>
                </c:pt>
                <c:pt idx="919">
                  <c:v>19.480000019073486</c:v>
                </c:pt>
                <c:pt idx="920">
                  <c:v>19.5</c:v>
                </c:pt>
                <c:pt idx="921">
                  <c:v>19.53000020980835</c:v>
                </c:pt>
                <c:pt idx="922">
                  <c:v>19.550000190734863</c:v>
                </c:pt>
                <c:pt idx="923">
                  <c:v>19.570000171661377</c:v>
                </c:pt>
                <c:pt idx="924">
                  <c:v>19.590000152587891</c:v>
                </c:pt>
                <c:pt idx="925">
                  <c:v>19.620000123977661</c:v>
                </c:pt>
                <c:pt idx="926">
                  <c:v>19.640000104904175</c:v>
                </c:pt>
                <c:pt idx="927">
                  <c:v>19.660000085830688</c:v>
                </c:pt>
                <c:pt idx="928">
                  <c:v>19.690000057220459</c:v>
                </c:pt>
                <c:pt idx="929">
                  <c:v>19.710000038146973</c:v>
                </c:pt>
                <c:pt idx="930">
                  <c:v>19.730000019073486</c:v>
                </c:pt>
                <c:pt idx="931">
                  <c:v>19.75</c:v>
                </c:pt>
                <c:pt idx="932">
                  <c:v>19.78000020980835</c:v>
                </c:pt>
                <c:pt idx="933">
                  <c:v>19.800000190734863</c:v>
                </c:pt>
                <c:pt idx="934">
                  <c:v>19.820000171661377</c:v>
                </c:pt>
                <c:pt idx="935">
                  <c:v>19.850000143051147</c:v>
                </c:pt>
                <c:pt idx="936">
                  <c:v>19.870000123977661</c:v>
                </c:pt>
                <c:pt idx="937">
                  <c:v>19.890000104904175</c:v>
                </c:pt>
                <c:pt idx="938">
                  <c:v>19.920000076293945</c:v>
                </c:pt>
                <c:pt idx="939">
                  <c:v>19.940000057220459</c:v>
                </c:pt>
                <c:pt idx="940">
                  <c:v>19.960000038146973</c:v>
                </c:pt>
                <c:pt idx="941">
                  <c:v>19.980000019073486</c:v>
                </c:pt>
                <c:pt idx="942">
                  <c:v>20.010000228881836</c:v>
                </c:pt>
                <c:pt idx="943">
                  <c:v>20.03000020980835</c:v>
                </c:pt>
                <c:pt idx="944">
                  <c:v>20.050000190734863</c:v>
                </c:pt>
                <c:pt idx="945">
                  <c:v>20.080000162124634</c:v>
                </c:pt>
                <c:pt idx="946">
                  <c:v>20.100000143051147</c:v>
                </c:pt>
                <c:pt idx="947">
                  <c:v>20.120000123977661</c:v>
                </c:pt>
                <c:pt idx="948">
                  <c:v>20.140000104904175</c:v>
                </c:pt>
                <c:pt idx="949">
                  <c:v>20.170000076293945</c:v>
                </c:pt>
                <c:pt idx="950">
                  <c:v>20.190000057220459</c:v>
                </c:pt>
                <c:pt idx="951">
                  <c:v>20.210000038146973</c:v>
                </c:pt>
                <c:pt idx="952">
                  <c:v>20.230000019073486</c:v>
                </c:pt>
                <c:pt idx="953">
                  <c:v>20.260000228881836</c:v>
                </c:pt>
                <c:pt idx="954">
                  <c:v>20.28000020980835</c:v>
                </c:pt>
                <c:pt idx="955">
                  <c:v>20.300000190734863</c:v>
                </c:pt>
                <c:pt idx="956">
                  <c:v>20.330000162124634</c:v>
                </c:pt>
                <c:pt idx="957">
                  <c:v>20.350000143051147</c:v>
                </c:pt>
                <c:pt idx="958">
                  <c:v>20.370000123977661</c:v>
                </c:pt>
                <c:pt idx="959">
                  <c:v>20.390000104904175</c:v>
                </c:pt>
                <c:pt idx="960">
                  <c:v>20.420000076293945</c:v>
                </c:pt>
                <c:pt idx="961">
                  <c:v>20.440000057220459</c:v>
                </c:pt>
                <c:pt idx="962">
                  <c:v>20.460000038146973</c:v>
                </c:pt>
                <c:pt idx="963">
                  <c:v>20.480000019073486</c:v>
                </c:pt>
                <c:pt idx="964">
                  <c:v>20.510000228881836</c:v>
                </c:pt>
                <c:pt idx="965">
                  <c:v>20.53000020980835</c:v>
                </c:pt>
                <c:pt idx="966">
                  <c:v>20.550000190734863</c:v>
                </c:pt>
                <c:pt idx="967">
                  <c:v>20.580000162124634</c:v>
                </c:pt>
                <c:pt idx="968">
                  <c:v>20.600000143051147</c:v>
                </c:pt>
                <c:pt idx="969">
                  <c:v>20.620000123977661</c:v>
                </c:pt>
                <c:pt idx="970">
                  <c:v>20.640000104904175</c:v>
                </c:pt>
                <c:pt idx="971">
                  <c:v>20.670000076293945</c:v>
                </c:pt>
                <c:pt idx="972">
                  <c:v>20.690000057220459</c:v>
                </c:pt>
                <c:pt idx="973">
                  <c:v>20.710000038146973</c:v>
                </c:pt>
                <c:pt idx="974">
                  <c:v>20.740000009536743</c:v>
                </c:pt>
                <c:pt idx="975">
                  <c:v>20.760000228881836</c:v>
                </c:pt>
                <c:pt idx="976">
                  <c:v>20.78000020980835</c:v>
                </c:pt>
                <c:pt idx="977">
                  <c:v>20.81000018119812</c:v>
                </c:pt>
                <c:pt idx="978">
                  <c:v>20.830000162124634</c:v>
                </c:pt>
                <c:pt idx="979">
                  <c:v>20.850000143051147</c:v>
                </c:pt>
                <c:pt idx="980">
                  <c:v>20.870000123977661</c:v>
                </c:pt>
                <c:pt idx="981">
                  <c:v>20.900000095367432</c:v>
                </c:pt>
                <c:pt idx="982">
                  <c:v>20.920000076293945</c:v>
                </c:pt>
                <c:pt idx="983">
                  <c:v>20.940000057220459</c:v>
                </c:pt>
                <c:pt idx="984">
                  <c:v>20.970000028610229</c:v>
                </c:pt>
                <c:pt idx="985">
                  <c:v>20.990000009536743</c:v>
                </c:pt>
                <c:pt idx="986">
                  <c:v>21.010000228881836</c:v>
                </c:pt>
                <c:pt idx="987">
                  <c:v>21.03000020980835</c:v>
                </c:pt>
                <c:pt idx="988">
                  <c:v>21.06000018119812</c:v>
                </c:pt>
                <c:pt idx="989">
                  <c:v>21.080000162124634</c:v>
                </c:pt>
                <c:pt idx="990">
                  <c:v>21.100000143051147</c:v>
                </c:pt>
                <c:pt idx="991">
                  <c:v>21.130000114440918</c:v>
                </c:pt>
                <c:pt idx="992">
                  <c:v>21.150000095367432</c:v>
                </c:pt>
                <c:pt idx="993">
                  <c:v>21.170000076293945</c:v>
                </c:pt>
                <c:pt idx="994">
                  <c:v>21.200000047683716</c:v>
                </c:pt>
                <c:pt idx="995">
                  <c:v>21.220000028610229</c:v>
                </c:pt>
                <c:pt idx="996">
                  <c:v>21.240000009536743</c:v>
                </c:pt>
                <c:pt idx="997">
                  <c:v>21.260000228881836</c:v>
                </c:pt>
                <c:pt idx="998">
                  <c:v>21.290000200271606</c:v>
                </c:pt>
                <c:pt idx="999">
                  <c:v>21.31000018119812</c:v>
                </c:pt>
                <c:pt idx="1000">
                  <c:v>21.330000162124634</c:v>
                </c:pt>
                <c:pt idx="1001">
                  <c:v>21.360000133514404</c:v>
                </c:pt>
                <c:pt idx="1002">
                  <c:v>21.380000114440918</c:v>
                </c:pt>
                <c:pt idx="1003">
                  <c:v>21.400000095367432</c:v>
                </c:pt>
                <c:pt idx="1004">
                  <c:v>21.420000076293945</c:v>
                </c:pt>
                <c:pt idx="1005">
                  <c:v>21.450000047683716</c:v>
                </c:pt>
                <c:pt idx="1006">
                  <c:v>21.470000028610229</c:v>
                </c:pt>
                <c:pt idx="1007">
                  <c:v>21.490000009536743</c:v>
                </c:pt>
                <c:pt idx="1008">
                  <c:v>21.520000219345093</c:v>
                </c:pt>
                <c:pt idx="1009">
                  <c:v>21.540000200271606</c:v>
                </c:pt>
                <c:pt idx="1010">
                  <c:v>21.56000018119812</c:v>
                </c:pt>
                <c:pt idx="1011">
                  <c:v>21.590000152587891</c:v>
                </c:pt>
                <c:pt idx="1012">
                  <c:v>21.610000133514404</c:v>
                </c:pt>
                <c:pt idx="1013">
                  <c:v>21.630000114440918</c:v>
                </c:pt>
                <c:pt idx="1014">
                  <c:v>21.650000095367432</c:v>
                </c:pt>
                <c:pt idx="1015">
                  <c:v>21.680000066757202</c:v>
                </c:pt>
                <c:pt idx="1016">
                  <c:v>21.700000047683716</c:v>
                </c:pt>
                <c:pt idx="1017">
                  <c:v>21.720000028610229</c:v>
                </c:pt>
                <c:pt idx="1018">
                  <c:v>21.75</c:v>
                </c:pt>
                <c:pt idx="1019">
                  <c:v>21.770000219345093</c:v>
                </c:pt>
                <c:pt idx="1020">
                  <c:v>21.790000200271606</c:v>
                </c:pt>
                <c:pt idx="1021">
                  <c:v>21.81000018119812</c:v>
                </c:pt>
                <c:pt idx="1022">
                  <c:v>21.840000152587891</c:v>
                </c:pt>
                <c:pt idx="1023">
                  <c:v>21.860000133514404</c:v>
                </c:pt>
                <c:pt idx="1024">
                  <c:v>21.880000114440918</c:v>
                </c:pt>
                <c:pt idx="1025">
                  <c:v>21.910000085830688</c:v>
                </c:pt>
                <c:pt idx="1026">
                  <c:v>21.930000066757202</c:v>
                </c:pt>
                <c:pt idx="1027">
                  <c:v>21.950000047683716</c:v>
                </c:pt>
                <c:pt idx="1028">
                  <c:v>21.980000019073486</c:v>
                </c:pt>
                <c:pt idx="1029">
                  <c:v>22</c:v>
                </c:pt>
                <c:pt idx="1030">
                  <c:v>22.020000219345093</c:v>
                </c:pt>
                <c:pt idx="1031">
                  <c:v>22.040000200271606</c:v>
                </c:pt>
                <c:pt idx="1032">
                  <c:v>22.070000171661377</c:v>
                </c:pt>
                <c:pt idx="1033">
                  <c:v>22.090000152587891</c:v>
                </c:pt>
                <c:pt idx="1034">
                  <c:v>22.110000133514404</c:v>
                </c:pt>
                <c:pt idx="1035">
                  <c:v>22.140000104904175</c:v>
                </c:pt>
                <c:pt idx="1036">
                  <c:v>22.160000085830688</c:v>
                </c:pt>
                <c:pt idx="1037">
                  <c:v>22.180000066757202</c:v>
                </c:pt>
                <c:pt idx="1038">
                  <c:v>22.200000047683716</c:v>
                </c:pt>
                <c:pt idx="1039">
                  <c:v>22.230000019073486</c:v>
                </c:pt>
                <c:pt idx="1040">
                  <c:v>22.25</c:v>
                </c:pt>
                <c:pt idx="1041">
                  <c:v>22.270000219345093</c:v>
                </c:pt>
                <c:pt idx="1042">
                  <c:v>22.290000200271606</c:v>
                </c:pt>
                <c:pt idx="1043">
                  <c:v>22.320000171661377</c:v>
                </c:pt>
                <c:pt idx="1044">
                  <c:v>22.340000152587891</c:v>
                </c:pt>
                <c:pt idx="1045">
                  <c:v>22.360000133514404</c:v>
                </c:pt>
                <c:pt idx="1046">
                  <c:v>22.390000104904175</c:v>
                </c:pt>
                <c:pt idx="1047">
                  <c:v>22.410000085830688</c:v>
                </c:pt>
                <c:pt idx="1048">
                  <c:v>22.430000066757202</c:v>
                </c:pt>
                <c:pt idx="1049">
                  <c:v>22.450000047683716</c:v>
                </c:pt>
                <c:pt idx="1050">
                  <c:v>22.480000019073486</c:v>
                </c:pt>
                <c:pt idx="1051">
                  <c:v>22.5</c:v>
                </c:pt>
                <c:pt idx="1052">
                  <c:v>22.520000219345093</c:v>
                </c:pt>
                <c:pt idx="1053">
                  <c:v>22.540000200271606</c:v>
                </c:pt>
                <c:pt idx="1054">
                  <c:v>22.570000171661377</c:v>
                </c:pt>
                <c:pt idx="1055">
                  <c:v>22.590000152587891</c:v>
                </c:pt>
                <c:pt idx="1056">
                  <c:v>22.610000133514404</c:v>
                </c:pt>
                <c:pt idx="1057">
                  <c:v>22.640000104904175</c:v>
                </c:pt>
                <c:pt idx="1058">
                  <c:v>22.660000085830688</c:v>
                </c:pt>
                <c:pt idx="1059">
                  <c:v>22.680000066757202</c:v>
                </c:pt>
                <c:pt idx="1060">
                  <c:v>22.700000047683716</c:v>
                </c:pt>
                <c:pt idx="1061">
                  <c:v>22.730000019073486</c:v>
                </c:pt>
                <c:pt idx="1062">
                  <c:v>22.75</c:v>
                </c:pt>
                <c:pt idx="1063">
                  <c:v>22.770000219345093</c:v>
                </c:pt>
                <c:pt idx="1064">
                  <c:v>22.800000190734863</c:v>
                </c:pt>
                <c:pt idx="1065">
                  <c:v>22.820000171661377</c:v>
                </c:pt>
                <c:pt idx="1066">
                  <c:v>22.840000152587891</c:v>
                </c:pt>
                <c:pt idx="1067">
                  <c:v>22.870000123977661</c:v>
                </c:pt>
                <c:pt idx="1068">
                  <c:v>22.890000104904175</c:v>
                </c:pt>
                <c:pt idx="1069">
                  <c:v>22.910000085830688</c:v>
                </c:pt>
                <c:pt idx="1070">
                  <c:v>22.930000066757202</c:v>
                </c:pt>
                <c:pt idx="1071">
                  <c:v>22.960000038146973</c:v>
                </c:pt>
                <c:pt idx="1072">
                  <c:v>22.980000019073486</c:v>
                </c:pt>
                <c:pt idx="1073">
                  <c:v>23.580000162124634</c:v>
                </c:pt>
                <c:pt idx="1074">
                  <c:v>23.580000162124634</c:v>
                </c:pt>
                <c:pt idx="1075">
                  <c:v>23.580000162124634</c:v>
                </c:pt>
                <c:pt idx="1076">
                  <c:v>23.580000162124634</c:v>
                </c:pt>
                <c:pt idx="1077">
                  <c:v>23.580000162124634</c:v>
                </c:pt>
                <c:pt idx="1078">
                  <c:v>23.590000152587891</c:v>
                </c:pt>
                <c:pt idx="1079">
                  <c:v>23.590000152587891</c:v>
                </c:pt>
                <c:pt idx="1080">
                  <c:v>23.590000152587891</c:v>
                </c:pt>
                <c:pt idx="1081">
                  <c:v>23.590000152587891</c:v>
                </c:pt>
                <c:pt idx="1082">
                  <c:v>23.590000152587891</c:v>
                </c:pt>
                <c:pt idx="1083">
                  <c:v>23.590000152587891</c:v>
                </c:pt>
                <c:pt idx="1084">
                  <c:v>23.590000152587891</c:v>
                </c:pt>
                <c:pt idx="1085">
                  <c:v>23.590000152587891</c:v>
                </c:pt>
                <c:pt idx="1086">
                  <c:v>23.590000152587891</c:v>
                </c:pt>
                <c:pt idx="1087">
                  <c:v>23.590000152587891</c:v>
                </c:pt>
                <c:pt idx="1088">
                  <c:v>23.590000152587891</c:v>
                </c:pt>
                <c:pt idx="1089">
                  <c:v>23.590000152587891</c:v>
                </c:pt>
                <c:pt idx="1090">
                  <c:v>23.590000152587891</c:v>
                </c:pt>
                <c:pt idx="1091">
                  <c:v>23.590000152587891</c:v>
                </c:pt>
                <c:pt idx="1092">
                  <c:v>23.590000152587891</c:v>
                </c:pt>
                <c:pt idx="1093">
                  <c:v>23.590000152587891</c:v>
                </c:pt>
                <c:pt idx="1094">
                  <c:v>23.590000152587891</c:v>
                </c:pt>
                <c:pt idx="1095">
                  <c:v>23.590000152587891</c:v>
                </c:pt>
                <c:pt idx="1096">
                  <c:v>23.590000152587891</c:v>
                </c:pt>
                <c:pt idx="1097">
                  <c:v>23.590000152587891</c:v>
                </c:pt>
                <c:pt idx="1098">
                  <c:v>23.590000152587891</c:v>
                </c:pt>
                <c:pt idx="1099">
                  <c:v>23.600000143051147</c:v>
                </c:pt>
                <c:pt idx="1100">
                  <c:v>23.620000123977661</c:v>
                </c:pt>
                <c:pt idx="1101">
                  <c:v>23.650000095367432</c:v>
                </c:pt>
                <c:pt idx="1102">
                  <c:v>23.670000076293945</c:v>
                </c:pt>
                <c:pt idx="1103">
                  <c:v>23.690000057220459</c:v>
                </c:pt>
                <c:pt idx="1104">
                  <c:v>23.710000038146973</c:v>
                </c:pt>
                <c:pt idx="1105">
                  <c:v>23.740000009536743</c:v>
                </c:pt>
                <c:pt idx="1106">
                  <c:v>23.760000228881836</c:v>
                </c:pt>
                <c:pt idx="1107">
                  <c:v>23.78000020980835</c:v>
                </c:pt>
                <c:pt idx="1108">
                  <c:v>23.81000018119812</c:v>
                </c:pt>
                <c:pt idx="1109">
                  <c:v>23.830000162124634</c:v>
                </c:pt>
                <c:pt idx="1110">
                  <c:v>23.850000143051147</c:v>
                </c:pt>
                <c:pt idx="1111">
                  <c:v>23.870000123977661</c:v>
                </c:pt>
                <c:pt idx="1112">
                  <c:v>23.900000095367432</c:v>
                </c:pt>
                <c:pt idx="1113">
                  <c:v>23.920000076293945</c:v>
                </c:pt>
                <c:pt idx="1114">
                  <c:v>23.940000057220459</c:v>
                </c:pt>
                <c:pt idx="1115">
                  <c:v>23.970000028610229</c:v>
                </c:pt>
                <c:pt idx="1116">
                  <c:v>23.990000009536743</c:v>
                </c:pt>
                <c:pt idx="1117">
                  <c:v>24.010000228881836</c:v>
                </c:pt>
                <c:pt idx="1118">
                  <c:v>24.040000200271606</c:v>
                </c:pt>
                <c:pt idx="1119">
                  <c:v>24.06000018119812</c:v>
                </c:pt>
                <c:pt idx="1120">
                  <c:v>24.080000162124634</c:v>
                </c:pt>
                <c:pt idx="1121">
                  <c:v>24.100000143051147</c:v>
                </c:pt>
                <c:pt idx="1122">
                  <c:v>24.130000114440918</c:v>
                </c:pt>
                <c:pt idx="1123">
                  <c:v>24.150000095367432</c:v>
                </c:pt>
                <c:pt idx="1124">
                  <c:v>24.170000076293945</c:v>
                </c:pt>
                <c:pt idx="1125">
                  <c:v>24.200000047683716</c:v>
                </c:pt>
                <c:pt idx="1126">
                  <c:v>24.220000028610229</c:v>
                </c:pt>
                <c:pt idx="1127">
                  <c:v>24.240000009536743</c:v>
                </c:pt>
                <c:pt idx="1128">
                  <c:v>24.260000228881836</c:v>
                </c:pt>
                <c:pt idx="1129">
                  <c:v>24.290000200271606</c:v>
                </c:pt>
                <c:pt idx="1130">
                  <c:v>24.31000018119812</c:v>
                </c:pt>
                <c:pt idx="1131">
                  <c:v>24.330000162124634</c:v>
                </c:pt>
                <c:pt idx="1132">
                  <c:v>24.350000143051147</c:v>
                </c:pt>
                <c:pt idx="1133">
                  <c:v>24.380000114440918</c:v>
                </c:pt>
                <c:pt idx="1134">
                  <c:v>24.400000095367432</c:v>
                </c:pt>
                <c:pt idx="1135">
                  <c:v>24.420000076293945</c:v>
                </c:pt>
                <c:pt idx="1136">
                  <c:v>24.440000057220459</c:v>
                </c:pt>
                <c:pt idx="1137">
                  <c:v>24.470000028610229</c:v>
                </c:pt>
                <c:pt idx="1138">
                  <c:v>24.490000009536743</c:v>
                </c:pt>
                <c:pt idx="1139">
                  <c:v>24.510000228881836</c:v>
                </c:pt>
                <c:pt idx="1140">
                  <c:v>24.53000020980835</c:v>
                </c:pt>
                <c:pt idx="1141">
                  <c:v>24.56000018119812</c:v>
                </c:pt>
                <c:pt idx="1142">
                  <c:v>24.580000162124634</c:v>
                </c:pt>
                <c:pt idx="1143">
                  <c:v>24.600000143051147</c:v>
                </c:pt>
                <c:pt idx="1144">
                  <c:v>24.630000114440918</c:v>
                </c:pt>
                <c:pt idx="1145">
                  <c:v>24.650000095367432</c:v>
                </c:pt>
                <c:pt idx="1146">
                  <c:v>24.670000076293945</c:v>
                </c:pt>
                <c:pt idx="1147">
                  <c:v>24.700000047683716</c:v>
                </c:pt>
                <c:pt idx="1148">
                  <c:v>24.720000028610229</c:v>
                </c:pt>
                <c:pt idx="1149">
                  <c:v>24.740000009536743</c:v>
                </c:pt>
                <c:pt idx="1150">
                  <c:v>24.760000228881836</c:v>
                </c:pt>
                <c:pt idx="1151">
                  <c:v>24.790000200271606</c:v>
                </c:pt>
                <c:pt idx="1152">
                  <c:v>24.81000018119812</c:v>
                </c:pt>
                <c:pt idx="1153">
                  <c:v>24.830000162124634</c:v>
                </c:pt>
                <c:pt idx="1154">
                  <c:v>24.860000133514404</c:v>
                </c:pt>
                <c:pt idx="1155">
                  <c:v>24.880000114440918</c:v>
                </c:pt>
                <c:pt idx="1156">
                  <c:v>24.900000095367432</c:v>
                </c:pt>
                <c:pt idx="1157">
                  <c:v>24.920000076293945</c:v>
                </c:pt>
                <c:pt idx="1158">
                  <c:v>24.950000047683716</c:v>
                </c:pt>
                <c:pt idx="1159">
                  <c:v>24.970000028610229</c:v>
                </c:pt>
                <c:pt idx="1160">
                  <c:v>24.990000009536743</c:v>
                </c:pt>
                <c:pt idx="1161">
                  <c:v>25.020000219345093</c:v>
                </c:pt>
                <c:pt idx="1162">
                  <c:v>25.040000200271606</c:v>
                </c:pt>
                <c:pt idx="1163">
                  <c:v>25.06000018119812</c:v>
                </c:pt>
                <c:pt idx="1164">
                  <c:v>25.090000152587891</c:v>
                </c:pt>
                <c:pt idx="1165">
                  <c:v>25.110000133514404</c:v>
                </c:pt>
                <c:pt idx="1166">
                  <c:v>25.130000114440918</c:v>
                </c:pt>
                <c:pt idx="1167">
                  <c:v>25.150000095367432</c:v>
                </c:pt>
                <c:pt idx="1168">
                  <c:v>25.180000066757202</c:v>
                </c:pt>
                <c:pt idx="1169">
                  <c:v>25.200000047683716</c:v>
                </c:pt>
                <c:pt idx="1170">
                  <c:v>25.220000028610229</c:v>
                </c:pt>
                <c:pt idx="1171">
                  <c:v>25.25</c:v>
                </c:pt>
                <c:pt idx="1172">
                  <c:v>25.270000219345093</c:v>
                </c:pt>
                <c:pt idx="1173">
                  <c:v>25.290000200271606</c:v>
                </c:pt>
                <c:pt idx="1174">
                  <c:v>25.31000018119812</c:v>
                </c:pt>
                <c:pt idx="1175">
                  <c:v>25.340000152587891</c:v>
                </c:pt>
                <c:pt idx="1176">
                  <c:v>25.360000133514404</c:v>
                </c:pt>
                <c:pt idx="1177">
                  <c:v>25.380000114440918</c:v>
                </c:pt>
                <c:pt idx="1178">
                  <c:v>25.410000085830688</c:v>
                </c:pt>
                <c:pt idx="1179">
                  <c:v>25.430000066757202</c:v>
                </c:pt>
                <c:pt idx="1180">
                  <c:v>25.450000047683716</c:v>
                </c:pt>
                <c:pt idx="1181">
                  <c:v>25.480000019073486</c:v>
                </c:pt>
                <c:pt idx="1182">
                  <c:v>25.5</c:v>
                </c:pt>
                <c:pt idx="1183">
                  <c:v>25.520000219345093</c:v>
                </c:pt>
                <c:pt idx="1184">
                  <c:v>25.540000200271606</c:v>
                </c:pt>
                <c:pt idx="1185">
                  <c:v>25.570000171661377</c:v>
                </c:pt>
                <c:pt idx="1186">
                  <c:v>25.590000152587891</c:v>
                </c:pt>
                <c:pt idx="1187">
                  <c:v>25.610000133514404</c:v>
                </c:pt>
                <c:pt idx="1188">
                  <c:v>25.640000104904175</c:v>
                </c:pt>
                <c:pt idx="1189">
                  <c:v>25.660000085830688</c:v>
                </c:pt>
                <c:pt idx="1190">
                  <c:v>25.680000066757202</c:v>
                </c:pt>
                <c:pt idx="1191">
                  <c:v>25.700000047683716</c:v>
                </c:pt>
                <c:pt idx="1192">
                  <c:v>25.730000019073486</c:v>
                </c:pt>
                <c:pt idx="1193">
                  <c:v>25.75</c:v>
                </c:pt>
                <c:pt idx="1194">
                  <c:v>25.770000219345093</c:v>
                </c:pt>
                <c:pt idx="1195">
                  <c:v>25.800000190734863</c:v>
                </c:pt>
                <c:pt idx="1196">
                  <c:v>25.820000171661377</c:v>
                </c:pt>
                <c:pt idx="1197">
                  <c:v>25.840000152587891</c:v>
                </c:pt>
                <c:pt idx="1198">
                  <c:v>25.870000123977661</c:v>
                </c:pt>
                <c:pt idx="1199">
                  <c:v>25.890000104904175</c:v>
                </c:pt>
                <c:pt idx="1200">
                  <c:v>25.910000085830688</c:v>
                </c:pt>
                <c:pt idx="1201">
                  <c:v>25.930000066757202</c:v>
                </c:pt>
                <c:pt idx="1202">
                  <c:v>25.960000038146973</c:v>
                </c:pt>
                <c:pt idx="1203">
                  <c:v>25.980000019073486</c:v>
                </c:pt>
                <c:pt idx="1204">
                  <c:v>26</c:v>
                </c:pt>
                <c:pt idx="1205">
                  <c:v>26.03000020980835</c:v>
                </c:pt>
                <c:pt idx="1206">
                  <c:v>26.050000190734863</c:v>
                </c:pt>
                <c:pt idx="1207">
                  <c:v>26.070000171661377</c:v>
                </c:pt>
                <c:pt idx="1208">
                  <c:v>26.090000152587891</c:v>
                </c:pt>
                <c:pt idx="1209">
                  <c:v>26.120000123977661</c:v>
                </c:pt>
                <c:pt idx="1210">
                  <c:v>26.140000104904175</c:v>
                </c:pt>
                <c:pt idx="1211">
                  <c:v>26.160000085830688</c:v>
                </c:pt>
                <c:pt idx="1212">
                  <c:v>26.190000057220459</c:v>
                </c:pt>
                <c:pt idx="1213">
                  <c:v>26.210000038146973</c:v>
                </c:pt>
                <c:pt idx="1214">
                  <c:v>26.230000019073486</c:v>
                </c:pt>
                <c:pt idx="1215">
                  <c:v>26.260000228881836</c:v>
                </c:pt>
                <c:pt idx="1216">
                  <c:v>26.28000020980835</c:v>
                </c:pt>
                <c:pt idx="1217">
                  <c:v>26.300000190734863</c:v>
                </c:pt>
                <c:pt idx="1218">
                  <c:v>26.320000171661377</c:v>
                </c:pt>
                <c:pt idx="1219">
                  <c:v>26.350000143051147</c:v>
                </c:pt>
                <c:pt idx="1220">
                  <c:v>26.370000123977661</c:v>
                </c:pt>
                <c:pt idx="1221">
                  <c:v>26.390000104904175</c:v>
                </c:pt>
                <c:pt idx="1222">
                  <c:v>26.410000085830688</c:v>
                </c:pt>
                <c:pt idx="1223">
                  <c:v>26.440000057220459</c:v>
                </c:pt>
                <c:pt idx="1224">
                  <c:v>26.460000038146973</c:v>
                </c:pt>
                <c:pt idx="1225">
                  <c:v>26.480000019073486</c:v>
                </c:pt>
                <c:pt idx="1226">
                  <c:v>26.510000228881836</c:v>
                </c:pt>
                <c:pt idx="1227">
                  <c:v>26.53000020980835</c:v>
                </c:pt>
                <c:pt idx="1228">
                  <c:v>26.550000190734863</c:v>
                </c:pt>
                <c:pt idx="1229">
                  <c:v>26.570000171661377</c:v>
                </c:pt>
                <c:pt idx="1230">
                  <c:v>26.600000143051147</c:v>
                </c:pt>
                <c:pt idx="1231">
                  <c:v>26.620000123977661</c:v>
                </c:pt>
                <c:pt idx="1232">
                  <c:v>26.640000104904175</c:v>
                </c:pt>
                <c:pt idx="1233">
                  <c:v>26.660000085830688</c:v>
                </c:pt>
                <c:pt idx="1234">
                  <c:v>26.690000057220459</c:v>
                </c:pt>
                <c:pt idx="1235">
                  <c:v>26.710000038146973</c:v>
                </c:pt>
                <c:pt idx="1236">
                  <c:v>26.730000019073486</c:v>
                </c:pt>
                <c:pt idx="1237">
                  <c:v>26.760000228881836</c:v>
                </c:pt>
                <c:pt idx="1238">
                  <c:v>26.78000020980835</c:v>
                </c:pt>
                <c:pt idx="1239">
                  <c:v>26.800000190734863</c:v>
                </c:pt>
                <c:pt idx="1240">
                  <c:v>26.820000171661377</c:v>
                </c:pt>
                <c:pt idx="1241">
                  <c:v>26.850000143051147</c:v>
                </c:pt>
                <c:pt idx="1242">
                  <c:v>26.870000123977661</c:v>
                </c:pt>
                <c:pt idx="1243">
                  <c:v>26.890000104904175</c:v>
                </c:pt>
                <c:pt idx="1244">
                  <c:v>26.920000076293945</c:v>
                </c:pt>
                <c:pt idx="1245">
                  <c:v>26.940000057220459</c:v>
                </c:pt>
                <c:pt idx="1246">
                  <c:v>26.960000038146973</c:v>
                </c:pt>
                <c:pt idx="1247">
                  <c:v>26.980000019073486</c:v>
                </c:pt>
                <c:pt idx="1248">
                  <c:v>27.010000228881836</c:v>
                </c:pt>
                <c:pt idx="1249">
                  <c:v>27.03000020980835</c:v>
                </c:pt>
                <c:pt idx="1250">
                  <c:v>27.050000190734863</c:v>
                </c:pt>
                <c:pt idx="1251">
                  <c:v>27.080000162124634</c:v>
                </c:pt>
                <c:pt idx="1252">
                  <c:v>27.100000143051147</c:v>
                </c:pt>
                <c:pt idx="1253">
                  <c:v>27.120000123977661</c:v>
                </c:pt>
                <c:pt idx="1254">
                  <c:v>27.150000095367432</c:v>
                </c:pt>
                <c:pt idx="1255">
                  <c:v>27.170000076293945</c:v>
                </c:pt>
                <c:pt idx="1256">
                  <c:v>27.190000057220459</c:v>
                </c:pt>
                <c:pt idx="1257">
                  <c:v>27.210000038146973</c:v>
                </c:pt>
                <c:pt idx="1258">
                  <c:v>27.240000009536743</c:v>
                </c:pt>
                <c:pt idx="1259">
                  <c:v>27.260000228881836</c:v>
                </c:pt>
                <c:pt idx="1260">
                  <c:v>27.28000020980835</c:v>
                </c:pt>
                <c:pt idx="1261">
                  <c:v>27.31000018119812</c:v>
                </c:pt>
                <c:pt idx="1262">
                  <c:v>27.330000162124634</c:v>
                </c:pt>
                <c:pt idx="1263">
                  <c:v>27.350000143051147</c:v>
                </c:pt>
                <c:pt idx="1264">
                  <c:v>27.370000123977661</c:v>
                </c:pt>
                <c:pt idx="1265">
                  <c:v>27.400000095367432</c:v>
                </c:pt>
                <c:pt idx="1266">
                  <c:v>27.420000076293945</c:v>
                </c:pt>
                <c:pt idx="1267">
                  <c:v>27.440000057220459</c:v>
                </c:pt>
                <c:pt idx="1268">
                  <c:v>27.470000028610229</c:v>
                </c:pt>
                <c:pt idx="1269">
                  <c:v>27.490000009536743</c:v>
                </c:pt>
                <c:pt idx="1270">
                  <c:v>27.510000228881836</c:v>
                </c:pt>
                <c:pt idx="1271">
                  <c:v>27.540000200271606</c:v>
                </c:pt>
                <c:pt idx="1272">
                  <c:v>27.56000018119812</c:v>
                </c:pt>
                <c:pt idx="1273">
                  <c:v>27.580000162124634</c:v>
                </c:pt>
                <c:pt idx="1274">
                  <c:v>27.600000143051147</c:v>
                </c:pt>
                <c:pt idx="1275">
                  <c:v>27.630000114440918</c:v>
                </c:pt>
                <c:pt idx="1276">
                  <c:v>27.650000095367432</c:v>
                </c:pt>
                <c:pt idx="1277">
                  <c:v>27.670000076293945</c:v>
                </c:pt>
                <c:pt idx="1278">
                  <c:v>27.700000047683716</c:v>
                </c:pt>
                <c:pt idx="1279">
                  <c:v>27.720000028610229</c:v>
                </c:pt>
                <c:pt idx="1280">
                  <c:v>27.740000009536743</c:v>
                </c:pt>
                <c:pt idx="1281">
                  <c:v>27.760000228881836</c:v>
                </c:pt>
                <c:pt idx="1282">
                  <c:v>27.790000200271606</c:v>
                </c:pt>
                <c:pt idx="1283">
                  <c:v>27.81000018119812</c:v>
                </c:pt>
                <c:pt idx="1284">
                  <c:v>27.830000162124634</c:v>
                </c:pt>
                <c:pt idx="1285">
                  <c:v>27.860000133514404</c:v>
                </c:pt>
                <c:pt idx="1286">
                  <c:v>27.880000114440918</c:v>
                </c:pt>
                <c:pt idx="1287">
                  <c:v>27.900000095367432</c:v>
                </c:pt>
                <c:pt idx="1288">
                  <c:v>27.930000066757202</c:v>
                </c:pt>
                <c:pt idx="1289">
                  <c:v>27.950000047683716</c:v>
                </c:pt>
                <c:pt idx="1290">
                  <c:v>27.970000028610229</c:v>
                </c:pt>
                <c:pt idx="1291">
                  <c:v>27.990000009536743</c:v>
                </c:pt>
                <c:pt idx="1292">
                  <c:v>28.020000219345093</c:v>
                </c:pt>
                <c:pt idx="1293">
                  <c:v>28.040000200271606</c:v>
                </c:pt>
                <c:pt idx="1294">
                  <c:v>28.06000018119812</c:v>
                </c:pt>
                <c:pt idx="1295">
                  <c:v>28.090000152587891</c:v>
                </c:pt>
                <c:pt idx="1296">
                  <c:v>28.110000133514404</c:v>
                </c:pt>
                <c:pt idx="1297">
                  <c:v>28.130000114440918</c:v>
                </c:pt>
                <c:pt idx="1298">
                  <c:v>28.150000095367432</c:v>
                </c:pt>
                <c:pt idx="1299">
                  <c:v>28.180000066757202</c:v>
                </c:pt>
                <c:pt idx="1300">
                  <c:v>28.200000047683716</c:v>
                </c:pt>
                <c:pt idx="1301">
                  <c:v>28.220000028610229</c:v>
                </c:pt>
                <c:pt idx="1302">
                  <c:v>28.25</c:v>
                </c:pt>
                <c:pt idx="1303">
                  <c:v>28.270000219345093</c:v>
                </c:pt>
                <c:pt idx="1304">
                  <c:v>28.290000200271606</c:v>
                </c:pt>
                <c:pt idx="1305">
                  <c:v>28.320000171661377</c:v>
                </c:pt>
                <c:pt idx="1306">
                  <c:v>28.340000152587891</c:v>
                </c:pt>
                <c:pt idx="1307">
                  <c:v>28.360000133514404</c:v>
                </c:pt>
                <c:pt idx="1308">
                  <c:v>28.380000114440918</c:v>
                </c:pt>
                <c:pt idx="1309">
                  <c:v>28.410000085830688</c:v>
                </c:pt>
                <c:pt idx="1310">
                  <c:v>28.430000066757202</c:v>
                </c:pt>
                <c:pt idx="1311">
                  <c:v>28.450000047683716</c:v>
                </c:pt>
                <c:pt idx="1312">
                  <c:v>28.470000028610229</c:v>
                </c:pt>
                <c:pt idx="1313">
                  <c:v>28.5</c:v>
                </c:pt>
                <c:pt idx="1314">
                  <c:v>28.520000219345093</c:v>
                </c:pt>
                <c:pt idx="1315">
                  <c:v>28.540000200271606</c:v>
                </c:pt>
                <c:pt idx="1316">
                  <c:v>28.56000018119812</c:v>
                </c:pt>
                <c:pt idx="1317">
                  <c:v>28.590000152587891</c:v>
                </c:pt>
                <c:pt idx="1318">
                  <c:v>29.600000143051147</c:v>
                </c:pt>
                <c:pt idx="1319">
                  <c:v>29.600000143051147</c:v>
                </c:pt>
                <c:pt idx="1320">
                  <c:v>29.600000143051147</c:v>
                </c:pt>
                <c:pt idx="1321">
                  <c:v>29.600000143051147</c:v>
                </c:pt>
                <c:pt idx="1322">
                  <c:v>29.600000143051147</c:v>
                </c:pt>
                <c:pt idx="1323">
                  <c:v>29.600000143051147</c:v>
                </c:pt>
                <c:pt idx="1324">
                  <c:v>29.600000143051147</c:v>
                </c:pt>
                <c:pt idx="1325">
                  <c:v>29.600000143051147</c:v>
                </c:pt>
                <c:pt idx="1326">
                  <c:v>29.600000143051147</c:v>
                </c:pt>
                <c:pt idx="1327">
                  <c:v>29.600000143051147</c:v>
                </c:pt>
                <c:pt idx="1328">
                  <c:v>29.600000143051147</c:v>
                </c:pt>
                <c:pt idx="1329">
                  <c:v>29.600000143051147</c:v>
                </c:pt>
                <c:pt idx="1330">
                  <c:v>29.600000143051147</c:v>
                </c:pt>
                <c:pt idx="1331">
                  <c:v>29.600000143051147</c:v>
                </c:pt>
                <c:pt idx="1332">
                  <c:v>29.600000143051147</c:v>
                </c:pt>
                <c:pt idx="1333">
                  <c:v>29.600000143051147</c:v>
                </c:pt>
                <c:pt idx="1334">
                  <c:v>29.600000143051147</c:v>
                </c:pt>
                <c:pt idx="1335">
                  <c:v>29.600000143051147</c:v>
                </c:pt>
                <c:pt idx="1336">
                  <c:v>29.600000143051147</c:v>
                </c:pt>
                <c:pt idx="1337">
                  <c:v>29.600000143051147</c:v>
                </c:pt>
                <c:pt idx="1338">
                  <c:v>29.600000143051147</c:v>
                </c:pt>
                <c:pt idx="1339">
                  <c:v>29.600000143051147</c:v>
                </c:pt>
                <c:pt idx="1340">
                  <c:v>29.600000143051147</c:v>
                </c:pt>
                <c:pt idx="1341">
                  <c:v>29.600000143051147</c:v>
                </c:pt>
                <c:pt idx="1342">
                  <c:v>29.600000143051147</c:v>
                </c:pt>
                <c:pt idx="1343">
                  <c:v>29.600000143051147</c:v>
                </c:pt>
                <c:pt idx="1344">
                  <c:v>29.610000133514404</c:v>
                </c:pt>
                <c:pt idx="1345">
                  <c:v>29.610000133514404</c:v>
                </c:pt>
                <c:pt idx="1346">
                  <c:v>29.610000133514404</c:v>
                </c:pt>
                <c:pt idx="1347">
                  <c:v>29.610000133514404</c:v>
                </c:pt>
                <c:pt idx="1348">
                  <c:v>29.610000133514404</c:v>
                </c:pt>
                <c:pt idx="1349">
                  <c:v>29.610000133514404</c:v>
                </c:pt>
                <c:pt idx="1350">
                  <c:v>29.610000133514404</c:v>
                </c:pt>
                <c:pt idx="1351">
                  <c:v>29.610000133514404</c:v>
                </c:pt>
                <c:pt idx="1352">
                  <c:v>29.610000133514404</c:v>
                </c:pt>
                <c:pt idx="1353">
                  <c:v>29.610000133514404</c:v>
                </c:pt>
                <c:pt idx="1354">
                  <c:v>29.610000133514404</c:v>
                </c:pt>
                <c:pt idx="1355">
                  <c:v>29.610000133514404</c:v>
                </c:pt>
                <c:pt idx="1356">
                  <c:v>29.610000133514404</c:v>
                </c:pt>
                <c:pt idx="1357">
                  <c:v>29.610000133514404</c:v>
                </c:pt>
                <c:pt idx="1358">
                  <c:v>29.610000133514404</c:v>
                </c:pt>
                <c:pt idx="1359">
                  <c:v>29.610000133514404</c:v>
                </c:pt>
                <c:pt idx="1360">
                  <c:v>29.610000133514404</c:v>
                </c:pt>
                <c:pt idx="1361">
                  <c:v>29.610000133514404</c:v>
                </c:pt>
                <c:pt idx="1362">
                  <c:v>29.620000123977661</c:v>
                </c:pt>
                <c:pt idx="1363">
                  <c:v>29.640000104904175</c:v>
                </c:pt>
                <c:pt idx="1364">
                  <c:v>29.660000085830688</c:v>
                </c:pt>
                <c:pt idx="1365">
                  <c:v>29.690000057220459</c:v>
                </c:pt>
                <c:pt idx="1366">
                  <c:v>29.710000038146973</c:v>
                </c:pt>
                <c:pt idx="1367">
                  <c:v>29.730000019073486</c:v>
                </c:pt>
                <c:pt idx="1368">
                  <c:v>29.760000228881836</c:v>
                </c:pt>
                <c:pt idx="1369">
                  <c:v>29.78000020980835</c:v>
                </c:pt>
                <c:pt idx="1370">
                  <c:v>29.800000190734863</c:v>
                </c:pt>
                <c:pt idx="1371">
                  <c:v>29.820000171661377</c:v>
                </c:pt>
                <c:pt idx="1372">
                  <c:v>29.850000143051147</c:v>
                </c:pt>
                <c:pt idx="1373">
                  <c:v>29.870000123977661</c:v>
                </c:pt>
                <c:pt idx="1374">
                  <c:v>29.890000104904175</c:v>
                </c:pt>
                <c:pt idx="1375">
                  <c:v>29.920000076293945</c:v>
                </c:pt>
                <c:pt idx="1376">
                  <c:v>29.940000057220459</c:v>
                </c:pt>
                <c:pt idx="1377">
                  <c:v>29.960000038146973</c:v>
                </c:pt>
                <c:pt idx="1378">
                  <c:v>29.980000019073486</c:v>
                </c:pt>
                <c:pt idx="1379">
                  <c:v>30.010000228881836</c:v>
                </c:pt>
                <c:pt idx="1380">
                  <c:v>30.03000020980835</c:v>
                </c:pt>
                <c:pt idx="1381">
                  <c:v>30.050000190734863</c:v>
                </c:pt>
                <c:pt idx="1382">
                  <c:v>30.080000162124634</c:v>
                </c:pt>
                <c:pt idx="1383">
                  <c:v>30.100000143051147</c:v>
                </c:pt>
                <c:pt idx="1384">
                  <c:v>30.120000123977661</c:v>
                </c:pt>
                <c:pt idx="1385">
                  <c:v>30.150000095367432</c:v>
                </c:pt>
                <c:pt idx="1386">
                  <c:v>30.170000076293945</c:v>
                </c:pt>
                <c:pt idx="1387">
                  <c:v>30.190000057220459</c:v>
                </c:pt>
                <c:pt idx="1388">
                  <c:v>30.210000038146973</c:v>
                </c:pt>
                <c:pt idx="1389">
                  <c:v>30.240000009536743</c:v>
                </c:pt>
                <c:pt idx="1390">
                  <c:v>30.260000228881836</c:v>
                </c:pt>
                <c:pt idx="1391">
                  <c:v>30.28000020980835</c:v>
                </c:pt>
                <c:pt idx="1392">
                  <c:v>30.31000018119812</c:v>
                </c:pt>
                <c:pt idx="1393">
                  <c:v>30.330000162124634</c:v>
                </c:pt>
                <c:pt idx="1394">
                  <c:v>30.350000143051147</c:v>
                </c:pt>
                <c:pt idx="1395">
                  <c:v>30.370000123977661</c:v>
                </c:pt>
                <c:pt idx="1396">
                  <c:v>30.400000095367432</c:v>
                </c:pt>
                <c:pt idx="1397">
                  <c:v>30.420000076293945</c:v>
                </c:pt>
                <c:pt idx="1398">
                  <c:v>30.440000057220459</c:v>
                </c:pt>
                <c:pt idx="1399">
                  <c:v>30.470000028610229</c:v>
                </c:pt>
                <c:pt idx="1400">
                  <c:v>30.490000009536743</c:v>
                </c:pt>
                <c:pt idx="1401">
                  <c:v>30.510000228881836</c:v>
                </c:pt>
                <c:pt idx="1402">
                  <c:v>30.53000020980835</c:v>
                </c:pt>
                <c:pt idx="1403">
                  <c:v>30.56000018119812</c:v>
                </c:pt>
                <c:pt idx="1404">
                  <c:v>30.580000162124634</c:v>
                </c:pt>
                <c:pt idx="1405">
                  <c:v>30.600000143051147</c:v>
                </c:pt>
                <c:pt idx="1406">
                  <c:v>30.630000114440918</c:v>
                </c:pt>
                <c:pt idx="1407">
                  <c:v>30.650000095367432</c:v>
                </c:pt>
                <c:pt idx="1408">
                  <c:v>30.670000076293945</c:v>
                </c:pt>
                <c:pt idx="1409">
                  <c:v>30.690000057220459</c:v>
                </c:pt>
                <c:pt idx="1410">
                  <c:v>30.720000028610229</c:v>
                </c:pt>
                <c:pt idx="1411">
                  <c:v>30.740000009536743</c:v>
                </c:pt>
                <c:pt idx="1412">
                  <c:v>30.760000228881836</c:v>
                </c:pt>
                <c:pt idx="1413">
                  <c:v>30.78000020980835</c:v>
                </c:pt>
                <c:pt idx="1414">
                  <c:v>30.81000018119812</c:v>
                </c:pt>
                <c:pt idx="1415">
                  <c:v>30.830000162124634</c:v>
                </c:pt>
                <c:pt idx="1416">
                  <c:v>30.850000143051147</c:v>
                </c:pt>
                <c:pt idx="1417">
                  <c:v>30.870000123977661</c:v>
                </c:pt>
                <c:pt idx="1418">
                  <c:v>30.900000095367432</c:v>
                </c:pt>
                <c:pt idx="1419">
                  <c:v>30.920000076293945</c:v>
                </c:pt>
                <c:pt idx="1420">
                  <c:v>30.940000057220459</c:v>
                </c:pt>
                <c:pt idx="1421">
                  <c:v>30.970000028610229</c:v>
                </c:pt>
                <c:pt idx="1422">
                  <c:v>30.990000009536743</c:v>
                </c:pt>
                <c:pt idx="1423">
                  <c:v>31.010000228881836</c:v>
                </c:pt>
                <c:pt idx="1424">
                  <c:v>31.040000200271606</c:v>
                </c:pt>
                <c:pt idx="1425">
                  <c:v>31.06000018119812</c:v>
                </c:pt>
                <c:pt idx="1426">
                  <c:v>31.080000162124634</c:v>
                </c:pt>
                <c:pt idx="1427">
                  <c:v>31.100000143051147</c:v>
                </c:pt>
                <c:pt idx="1428">
                  <c:v>31.130000114440918</c:v>
                </c:pt>
                <c:pt idx="1429">
                  <c:v>31.150000095367432</c:v>
                </c:pt>
                <c:pt idx="1430">
                  <c:v>31.170000076293945</c:v>
                </c:pt>
                <c:pt idx="1431">
                  <c:v>31.200000047683716</c:v>
                </c:pt>
                <c:pt idx="1432">
                  <c:v>31.220000028610229</c:v>
                </c:pt>
                <c:pt idx="1433">
                  <c:v>31.240000009536743</c:v>
                </c:pt>
                <c:pt idx="1434">
                  <c:v>31.260000228881836</c:v>
                </c:pt>
                <c:pt idx="1435">
                  <c:v>31.290000200271606</c:v>
                </c:pt>
                <c:pt idx="1436">
                  <c:v>31.31000018119812</c:v>
                </c:pt>
                <c:pt idx="1437">
                  <c:v>31.330000162124634</c:v>
                </c:pt>
                <c:pt idx="1438">
                  <c:v>31.360000133514404</c:v>
                </c:pt>
                <c:pt idx="1439">
                  <c:v>31.380000114440918</c:v>
                </c:pt>
                <c:pt idx="1440">
                  <c:v>31.400000095367432</c:v>
                </c:pt>
                <c:pt idx="1441">
                  <c:v>31.430000066757202</c:v>
                </c:pt>
                <c:pt idx="1442">
                  <c:v>31.450000047683716</c:v>
                </c:pt>
                <c:pt idx="1443">
                  <c:v>31.470000028610229</c:v>
                </c:pt>
                <c:pt idx="1444">
                  <c:v>31.490000009536743</c:v>
                </c:pt>
                <c:pt idx="1445">
                  <c:v>31.520000219345093</c:v>
                </c:pt>
                <c:pt idx="1446">
                  <c:v>31.540000200271606</c:v>
                </c:pt>
                <c:pt idx="1447">
                  <c:v>31.56000018119812</c:v>
                </c:pt>
                <c:pt idx="1448">
                  <c:v>31.590000152587891</c:v>
                </c:pt>
                <c:pt idx="1449">
                  <c:v>31.610000133514404</c:v>
                </c:pt>
                <c:pt idx="1450">
                  <c:v>31.630000114440918</c:v>
                </c:pt>
                <c:pt idx="1451">
                  <c:v>31.650000095367432</c:v>
                </c:pt>
                <c:pt idx="1452">
                  <c:v>31.680000066757202</c:v>
                </c:pt>
                <c:pt idx="1453">
                  <c:v>31.700000047683716</c:v>
                </c:pt>
                <c:pt idx="1454">
                  <c:v>31.720000028610229</c:v>
                </c:pt>
                <c:pt idx="1455">
                  <c:v>31.75</c:v>
                </c:pt>
                <c:pt idx="1456">
                  <c:v>31.770000219345093</c:v>
                </c:pt>
                <c:pt idx="1457">
                  <c:v>31.790000200271606</c:v>
                </c:pt>
                <c:pt idx="1458">
                  <c:v>31.820000171661377</c:v>
                </c:pt>
                <c:pt idx="1459">
                  <c:v>31.840000152587891</c:v>
                </c:pt>
                <c:pt idx="1460">
                  <c:v>31.860000133514404</c:v>
                </c:pt>
                <c:pt idx="1461">
                  <c:v>31.880000114440918</c:v>
                </c:pt>
                <c:pt idx="1462">
                  <c:v>31.910000085830688</c:v>
                </c:pt>
                <c:pt idx="1463">
                  <c:v>31.930000066757202</c:v>
                </c:pt>
                <c:pt idx="1464">
                  <c:v>31.950000047683716</c:v>
                </c:pt>
                <c:pt idx="1465">
                  <c:v>31.980000019073486</c:v>
                </c:pt>
                <c:pt idx="1466">
                  <c:v>32</c:v>
                </c:pt>
                <c:pt idx="1467">
                  <c:v>32.020000219345093</c:v>
                </c:pt>
                <c:pt idx="1468">
                  <c:v>32.040000200271606</c:v>
                </c:pt>
                <c:pt idx="1469">
                  <c:v>32.070000171661377</c:v>
                </c:pt>
                <c:pt idx="1470">
                  <c:v>32.090000152587891</c:v>
                </c:pt>
                <c:pt idx="1471">
                  <c:v>32.110000133514404</c:v>
                </c:pt>
                <c:pt idx="1472">
                  <c:v>32.140000104904175</c:v>
                </c:pt>
                <c:pt idx="1473">
                  <c:v>32.160000085830688</c:v>
                </c:pt>
                <c:pt idx="1474">
                  <c:v>32.180000066757202</c:v>
                </c:pt>
                <c:pt idx="1475">
                  <c:v>32.210000038146973</c:v>
                </c:pt>
                <c:pt idx="1476">
                  <c:v>32.230000019073486</c:v>
                </c:pt>
                <c:pt idx="1477">
                  <c:v>32.25</c:v>
                </c:pt>
                <c:pt idx="1478">
                  <c:v>32.270000219345093</c:v>
                </c:pt>
                <c:pt idx="1479">
                  <c:v>32.300000190734863</c:v>
                </c:pt>
                <c:pt idx="1480">
                  <c:v>32.320000171661377</c:v>
                </c:pt>
                <c:pt idx="1481">
                  <c:v>32.340000152587891</c:v>
                </c:pt>
                <c:pt idx="1482">
                  <c:v>32.370000123977661</c:v>
                </c:pt>
                <c:pt idx="1483">
                  <c:v>32.390000104904175</c:v>
                </c:pt>
                <c:pt idx="1484">
                  <c:v>32.410000085830688</c:v>
                </c:pt>
                <c:pt idx="1485">
                  <c:v>32.430000066757202</c:v>
                </c:pt>
                <c:pt idx="1486">
                  <c:v>32.460000038146973</c:v>
                </c:pt>
                <c:pt idx="1487">
                  <c:v>32.480000019073486</c:v>
                </c:pt>
                <c:pt idx="1488">
                  <c:v>32.5</c:v>
                </c:pt>
                <c:pt idx="1489">
                  <c:v>32.53000020980835</c:v>
                </c:pt>
                <c:pt idx="1490">
                  <c:v>32.550000190734863</c:v>
                </c:pt>
                <c:pt idx="1491">
                  <c:v>32.570000171661377</c:v>
                </c:pt>
                <c:pt idx="1492">
                  <c:v>32.590000152587891</c:v>
                </c:pt>
                <c:pt idx="1493">
                  <c:v>32.620000123977661</c:v>
                </c:pt>
                <c:pt idx="1494">
                  <c:v>32.640000104904175</c:v>
                </c:pt>
                <c:pt idx="1495">
                  <c:v>32.660000085830688</c:v>
                </c:pt>
                <c:pt idx="1496">
                  <c:v>32.680000066757202</c:v>
                </c:pt>
                <c:pt idx="1497">
                  <c:v>32.710000038146973</c:v>
                </c:pt>
                <c:pt idx="1498">
                  <c:v>32.730000019073486</c:v>
                </c:pt>
                <c:pt idx="1499">
                  <c:v>32.75</c:v>
                </c:pt>
                <c:pt idx="1500">
                  <c:v>32.78000020980835</c:v>
                </c:pt>
                <c:pt idx="1501">
                  <c:v>32.800000190734863</c:v>
                </c:pt>
                <c:pt idx="1502">
                  <c:v>32.820000171661377</c:v>
                </c:pt>
                <c:pt idx="1503">
                  <c:v>32.840000152587891</c:v>
                </c:pt>
                <c:pt idx="1504">
                  <c:v>32.870000123977661</c:v>
                </c:pt>
                <c:pt idx="1505">
                  <c:v>32.890000104904175</c:v>
                </c:pt>
                <c:pt idx="1506">
                  <c:v>32.910000085830688</c:v>
                </c:pt>
                <c:pt idx="1507">
                  <c:v>32.930000066757202</c:v>
                </c:pt>
                <c:pt idx="1508">
                  <c:v>32.960000038146973</c:v>
                </c:pt>
                <c:pt idx="1509">
                  <c:v>32.980000019073486</c:v>
                </c:pt>
                <c:pt idx="1510">
                  <c:v>33</c:v>
                </c:pt>
                <c:pt idx="1511">
                  <c:v>33.03000020980835</c:v>
                </c:pt>
                <c:pt idx="1512">
                  <c:v>33.050000190734863</c:v>
                </c:pt>
                <c:pt idx="1513">
                  <c:v>33.070000171661377</c:v>
                </c:pt>
                <c:pt idx="1514">
                  <c:v>33.100000143051147</c:v>
                </c:pt>
                <c:pt idx="1515">
                  <c:v>33.120000123977661</c:v>
                </c:pt>
                <c:pt idx="1516">
                  <c:v>33.140000104904175</c:v>
                </c:pt>
                <c:pt idx="1517">
                  <c:v>33.160000085830688</c:v>
                </c:pt>
                <c:pt idx="1518">
                  <c:v>33.190000057220459</c:v>
                </c:pt>
                <c:pt idx="1519">
                  <c:v>33.210000038146973</c:v>
                </c:pt>
                <c:pt idx="1520">
                  <c:v>33.230000019073486</c:v>
                </c:pt>
                <c:pt idx="1521">
                  <c:v>33.260000228881836</c:v>
                </c:pt>
                <c:pt idx="1522">
                  <c:v>33.28000020980835</c:v>
                </c:pt>
                <c:pt idx="1523">
                  <c:v>33.300000190734863</c:v>
                </c:pt>
                <c:pt idx="1524">
                  <c:v>33.320000171661377</c:v>
                </c:pt>
                <c:pt idx="1525">
                  <c:v>33.350000143051147</c:v>
                </c:pt>
                <c:pt idx="1526">
                  <c:v>33.370000123977661</c:v>
                </c:pt>
                <c:pt idx="1527">
                  <c:v>33.390000104904175</c:v>
                </c:pt>
                <c:pt idx="1528">
                  <c:v>33.420000076293945</c:v>
                </c:pt>
                <c:pt idx="1529">
                  <c:v>33.440000057220459</c:v>
                </c:pt>
                <c:pt idx="1530">
                  <c:v>33.460000038146973</c:v>
                </c:pt>
                <c:pt idx="1531">
                  <c:v>33.490000009536743</c:v>
                </c:pt>
                <c:pt idx="1532">
                  <c:v>33.510000228881836</c:v>
                </c:pt>
                <c:pt idx="1533">
                  <c:v>33.53000020980835</c:v>
                </c:pt>
                <c:pt idx="1534">
                  <c:v>33.550000190734863</c:v>
                </c:pt>
                <c:pt idx="1535">
                  <c:v>33.580000162124634</c:v>
                </c:pt>
                <c:pt idx="1536">
                  <c:v>33.600000143051147</c:v>
                </c:pt>
                <c:pt idx="1537">
                  <c:v>33.620000123977661</c:v>
                </c:pt>
                <c:pt idx="1538">
                  <c:v>33.650000095367432</c:v>
                </c:pt>
                <c:pt idx="1539">
                  <c:v>33.670000076293945</c:v>
                </c:pt>
                <c:pt idx="1540">
                  <c:v>33.690000057220459</c:v>
                </c:pt>
                <c:pt idx="1541">
                  <c:v>33.710000038146973</c:v>
                </c:pt>
                <c:pt idx="1542">
                  <c:v>33.740000009536743</c:v>
                </c:pt>
                <c:pt idx="1543">
                  <c:v>33.760000228881836</c:v>
                </c:pt>
                <c:pt idx="1544">
                  <c:v>33.78000020980835</c:v>
                </c:pt>
                <c:pt idx="1545">
                  <c:v>33.81000018119812</c:v>
                </c:pt>
                <c:pt idx="1546">
                  <c:v>33.830000162124634</c:v>
                </c:pt>
                <c:pt idx="1547">
                  <c:v>33.850000143051147</c:v>
                </c:pt>
                <c:pt idx="1548">
                  <c:v>33.880000114440918</c:v>
                </c:pt>
                <c:pt idx="1549">
                  <c:v>33.900000095367432</c:v>
                </c:pt>
                <c:pt idx="1550">
                  <c:v>33.920000076293945</c:v>
                </c:pt>
                <c:pt idx="1551">
                  <c:v>33.940000057220459</c:v>
                </c:pt>
                <c:pt idx="1552">
                  <c:v>33.970000028610229</c:v>
                </c:pt>
                <c:pt idx="1553">
                  <c:v>33.990000009536743</c:v>
                </c:pt>
                <c:pt idx="1554">
                  <c:v>34.010000228881836</c:v>
                </c:pt>
                <c:pt idx="1555">
                  <c:v>34.040000200271606</c:v>
                </c:pt>
                <c:pt idx="1556">
                  <c:v>34.06000018119812</c:v>
                </c:pt>
                <c:pt idx="1557">
                  <c:v>34.080000162124634</c:v>
                </c:pt>
                <c:pt idx="1558">
                  <c:v>34.100000143051147</c:v>
                </c:pt>
                <c:pt idx="1559">
                  <c:v>34.130000114440918</c:v>
                </c:pt>
                <c:pt idx="1560">
                  <c:v>34.150000095367432</c:v>
                </c:pt>
                <c:pt idx="1561">
                  <c:v>34.170000076293945</c:v>
                </c:pt>
                <c:pt idx="1562">
                  <c:v>34.200000047683716</c:v>
                </c:pt>
                <c:pt idx="1563">
                  <c:v>34.220000028610229</c:v>
                </c:pt>
                <c:pt idx="1564">
                  <c:v>34.240000009536743</c:v>
                </c:pt>
                <c:pt idx="1565">
                  <c:v>34.270000219345093</c:v>
                </c:pt>
                <c:pt idx="1566">
                  <c:v>34.290000200271606</c:v>
                </c:pt>
                <c:pt idx="1567">
                  <c:v>34.31000018119812</c:v>
                </c:pt>
                <c:pt idx="1568">
                  <c:v>34.330000162124634</c:v>
                </c:pt>
                <c:pt idx="1569">
                  <c:v>34.360000133514404</c:v>
                </c:pt>
                <c:pt idx="1570">
                  <c:v>34.380000114440918</c:v>
                </c:pt>
                <c:pt idx="1571">
                  <c:v>34.400000095367432</c:v>
                </c:pt>
                <c:pt idx="1572">
                  <c:v>34.430000066757202</c:v>
                </c:pt>
                <c:pt idx="1573">
                  <c:v>34.450000047683716</c:v>
                </c:pt>
                <c:pt idx="1574">
                  <c:v>34.470000028610229</c:v>
                </c:pt>
                <c:pt idx="1575">
                  <c:v>34.490000009536743</c:v>
                </c:pt>
                <c:pt idx="1576">
                  <c:v>34.520000219345093</c:v>
                </c:pt>
                <c:pt idx="1577">
                  <c:v>34.540000200271606</c:v>
                </c:pt>
                <c:pt idx="1578">
                  <c:v>34.56000018119812</c:v>
                </c:pt>
                <c:pt idx="1579">
                  <c:v>34.590000152587891</c:v>
                </c:pt>
                <c:pt idx="1580">
                  <c:v>34.610000133514404</c:v>
                </c:pt>
                <c:pt idx="1581">
                  <c:v>35.600000143051147</c:v>
                </c:pt>
                <c:pt idx="1582">
                  <c:v>35.600000143051147</c:v>
                </c:pt>
                <c:pt idx="1583">
                  <c:v>35.600000143051147</c:v>
                </c:pt>
                <c:pt idx="1584">
                  <c:v>35.600000143051147</c:v>
                </c:pt>
                <c:pt idx="1585">
                  <c:v>35.600000143051147</c:v>
                </c:pt>
                <c:pt idx="1586">
                  <c:v>35.600000143051147</c:v>
                </c:pt>
                <c:pt idx="1587">
                  <c:v>35.600000143051147</c:v>
                </c:pt>
                <c:pt idx="1588">
                  <c:v>35.600000143051147</c:v>
                </c:pt>
                <c:pt idx="1589">
                  <c:v>35.600000143051147</c:v>
                </c:pt>
                <c:pt idx="1590">
                  <c:v>35.600000143051147</c:v>
                </c:pt>
                <c:pt idx="1591">
                  <c:v>35.600000143051147</c:v>
                </c:pt>
                <c:pt idx="1592">
                  <c:v>35.600000143051147</c:v>
                </c:pt>
                <c:pt idx="1593">
                  <c:v>35.600000143051147</c:v>
                </c:pt>
                <c:pt idx="1594">
                  <c:v>35.600000143051147</c:v>
                </c:pt>
                <c:pt idx="1595">
                  <c:v>35.600000143051147</c:v>
                </c:pt>
                <c:pt idx="1596">
                  <c:v>35.600000143051147</c:v>
                </c:pt>
                <c:pt idx="1597">
                  <c:v>35.600000143051147</c:v>
                </c:pt>
                <c:pt idx="1598">
                  <c:v>35.600000143051147</c:v>
                </c:pt>
                <c:pt idx="1599">
                  <c:v>35.600000143051147</c:v>
                </c:pt>
                <c:pt idx="1600">
                  <c:v>35.600000143051147</c:v>
                </c:pt>
                <c:pt idx="1601">
                  <c:v>35.600000143051147</c:v>
                </c:pt>
                <c:pt idx="1602">
                  <c:v>35.600000143051147</c:v>
                </c:pt>
                <c:pt idx="1603">
                  <c:v>35.600000143051147</c:v>
                </c:pt>
                <c:pt idx="1604">
                  <c:v>35.600000143051147</c:v>
                </c:pt>
                <c:pt idx="1605">
                  <c:v>35.600000143051147</c:v>
                </c:pt>
                <c:pt idx="1606">
                  <c:v>35.600000143051147</c:v>
                </c:pt>
                <c:pt idx="1607">
                  <c:v>35.610000133514404</c:v>
                </c:pt>
                <c:pt idx="1608">
                  <c:v>35.610000133514404</c:v>
                </c:pt>
                <c:pt idx="1609">
                  <c:v>35.610000133514404</c:v>
                </c:pt>
                <c:pt idx="1610">
                  <c:v>35.610000133514404</c:v>
                </c:pt>
                <c:pt idx="1611">
                  <c:v>35.610000133514404</c:v>
                </c:pt>
                <c:pt idx="1612">
                  <c:v>35.610000133514404</c:v>
                </c:pt>
                <c:pt idx="1613">
                  <c:v>35.610000133514404</c:v>
                </c:pt>
                <c:pt idx="1614">
                  <c:v>35.610000133514404</c:v>
                </c:pt>
                <c:pt idx="1615">
                  <c:v>35.610000133514404</c:v>
                </c:pt>
                <c:pt idx="1616">
                  <c:v>35.610000133514404</c:v>
                </c:pt>
                <c:pt idx="1617">
                  <c:v>35.610000133514404</c:v>
                </c:pt>
                <c:pt idx="1618">
                  <c:v>35.610000133514404</c:v>
                </c:pt>
                <c:pt idx="1619">
                  <c:v>35.610000133514404</c:v>
                </c:pt>
                <c:pt idx="1620">
                  <c:v>35.610000133514404</c:v>
                </c:pt>
                <c:pt idx="1621">
                  <c:v>35.610000133514404</c:v>
                </c:pt>
                <c:pt idx="1622">
                  <c:v>35.610000133514404</c:v>
                </c:pt>
                <c:pt idx="1623">
                  <c:v>35.610000133514404</c:v>
                </c:pt>
                <c:pt idx="1624">
                  <c:v>35.610000133514404</c:v>
                </c:pt>
                <c:pt idx="1625">
                  <c:v>35.640000104904175</c:v>
                </c:pt>
                <c:pt idx="1626">
                  <c:v>35.660000085830688</c:v>
                </c:pt>
                <c:pt idx="1627">
                  <c:v>35.680000066757202</c:v>
                </c:pt>
                <c:pt idx="1628">
                  <c:v>35.710000038146973</c:v>
                </c:pt>
                <c:pt idx="1629">
                  <c:v>35.730000019073486</c:v>
                </c:pt>
                <c:pt idx="1630">
                  <c:v>35.75</c:v>
                </c:pt>
                <c:pt idx="1631">
                  <c:v>35.770000219345093</c:v>
                </c:pt>
                <c:pt idx="1632">
                  <c:v>35.800000190734863</c:v>
                </c:pt>
                <c:pt idx="1633">
                  <c:v>35.820000171661377</c:v>
                </c:pt>
                <c:pt idx="1634">
                  <c:v>35.840000152587891</c:v>
                </c:pt>
                <c:pt idx="1635">
                  <c:v>35.870000123977661</c:v>
                </c:pt>
                <c:pt idx="1636">
                  <c:v>35.890000104904175</c:v>
                </c:pt>
                <c:pt idx="1637">
                  <c:v>35.910000085830688</c:v>
                </c:pt>
                <c:pt idx="1638">
                  <c:v>35.930000066757202</c:v>
                </c:pt>
                <c:pt idx="1639">
                  <c:v>35.960000038146973</c:v>
                </c:pt>
                <c:pt idx="1640">
                  <c:v>35.980000019073486</c:v>
                </c:pt>
                <c:pt idx="1641">
                  <c:v>36</c:v>
                </c:pt>
                <c:pt idx="1642">
                  <c:v>36.03000020980835</c:v>
                </c:pt>
                <c:pt idx="1643">
                  <c:v>36.050000190734863</c:v>
                </c:pt>
                <c:pt idx="1644">
                  <c:v>36.070000171661377</c:v>
                </c:pt>
                <c:pt idx="1645">
                  <c:v>36.100000143051147</c:v>
                </c:pt>
                <c:pt idx="1646">
                  <c:v>36.120000123977661</c:v>
                </c:pt>
                <c:pt idx="1647">
                  <c:v>36.140000104904175</c:v>
                </c:pt>
                <c:pt idx="1648">
                  <c:v>36.160000085830688</c:v>
                </c:pt>
                <c:pt idx="1649">
                  <c:v>36.190000057220459</c:v>
                </c:pt>
                <c:pt idx="1650">
                  <c:v>36.210000038146973</c:v>
                </c:pt>
                <c:pt idx="1651">
                  <c:v>36.230000019073486</c:v>
                </c:pt>
                <c:pt idx="1652">
                  <c:v>36.260000228881836</c:v>
                </c:pt>
                <c:pt idx="1653">
                  <c:v>36.28000020980835</c:v>
                </c:pt>
                <c:pt idx="1654">
                  <c:v>36.300000190734863</c:v>
                </c:pt>
                <c:pt idx="1655">
                  <c:v>36.320000171661377</c:v>
                </c:pt>
                <c:pt idx="1656">
                  <c:v>36.350000143051147</c:v>
                </c:pt>
                <c:pt idx="1657">
                  <c:v>36.370000123977661</c:v>
                </c:pt>
                <c:pt idx="1658">
                  <c:v>36.390000104904175</c:v>
                </c:pt>
                <c:pt idx="1659">
                  <c:v>36.420000076293945</c:v>
                </c:pt>
                <c:pt idx="1660">
                  <c:v>36.440000057220459</c:v>
                </c:pt>
                <c:pt idx="1661">
                  <c:v>36.460000038146973</c:v>
                </c:pt>
                <c:pt idx="1662">
                  <c:v>36.490000009536743</c:v>
                </c:pt>
                <c:pt idx="1663">
                  <c:v>36.510000228881836</c:v>
                </c:pt>
                <c:pt idx="1664">
                  <c:v>36.53000020980835</c:v>
                </c:pt>
                <c:pt idx="1665">
                  <c:v>36.550000190734863</c:v>
                </c:pt>
                <c:pt idx="1666">
                  <c:v>36.580000162124634</c:v>
                </c:pt>
                <c:pt idx="1667">
                  <c:v>36.600000143051147</c:v>
                </c:pt>
                <c:pt idx="1668">
                  <c:v>36.620000123977661</c:v>
                </c:pt>
                <c:pt idx="1669">
                  <c:v>36.650000095367432</c:v>
                </c:pt>
                <c:pt idx="1670">
                  <c:v>36.670000076293945</c:v>
                </c:pt>
                <c:pt idx="1671">
                  <c:v>36.690000057220459</c:v>
                </c:pt>
                <c:pt idx="1672">
                  <c:v>36.710000038146973</c:v>
                </c:pt>
                <c:pt idx="1673">
                  <c:v>36.740000009536743</c:v>
                </c:pt>
                <c:pt idx="1674">
                  <c:v>36.760000228881836</c:v>
                </c:pt>
                <c:pt idx="1675">
                  <c:v>36.78000020980835</c:v>
                </c:pt>
                <c:pt idx="1676">
                  <c:v>36.800000190734863</c:v>
                </c:pt>
                <c:pt idx="1677">
                  <c:v>36.830000162124634</c:v>
                </c:pt>
                <c:pt idx="1678">
                  <c:v>36.850000143051147</c:v>
                </c:pt>
                <c:pt idx="1679">
                  <c:v>36.870000123977661</c:v>
                </c:pt>
                <c:pt idx="1680">
                  <c:v>36.900000095367432</c:v>
                </c:pt>
                <c:pt idx="1681">
                  <c:v>36.920000076293945</c:v>
                </c:pt>
                <c:pt idx="1682">
                  <c:v>36.940000057220459</c:v>
                </c:pt>
                <c:pt idx="1683">
                  <c:v>36.960000038146973</c:v>
                </c:pt>
                <c:pt idx="1684">
                  <c:v>36.990000009536743</c:v>
                </c:pt>
                <c:pt idx="1685">
                  <c:v>37.010000228881836</c:v>
                </c:pt>
                <c:pt idx="1686">
                  <c:v>37.03000020980835</c:v>
                </c:pt>
                <c:pt idx="1687">
                  <c:v>37.050000190734863</c:v>
                </c:pt>
                <c:pt idx="1688">
                  <c:v>37.080000162124634</c:v>
                </c:pt>
                <c:pt idx="1689">
                  <c:v>37.100000143051147</c:v>
                </c:pt>
                <c:pt idx="1690">
                  <c:v>37.120000123977661</c:v>
                </c:pt>
                <c:pt idx="1691">
                  <c:v>37.150000095367432</c:v>
                </c:pt>
                <c:pt idx="1692">
                  <c:v>37.170000076293945</c:v>
                </c:pt>
                <c:pt idx="1693">
                  <c:v>37.190000057220459</c:v>
                </c:pt>
                <c:pt idx="1694">
                  <c:v>37.210000038146973</c:v>
                </c:pt>
                <c:pt idx="1695">
                  <c:v>37.240000009536743</c:v>
                </c:pt>
                <c:pt idx="1696">
                  <c:v>37.260000228881836</c:v>
                </c:pt>
                <c:pt idx="1697">
                  <c:v>37.28000020980835</c:v>
                </c:pt>
                <c:pt idx="1698">
                  <c:v>37.31000018119812</c:v>
                </c:pt>
                <c:pt idx="1699">
                  <c:v>37.330000162124634</c:v>
                </c:pt>
                <c:pt idx="1700">
                  <c:v>37.350000143051147</c:v>
                </c:pt>
                <c:pt idx="1701">
                  <c:v>37.380000114440918</c:v>
                </c:pt>
                <c:pt idx="1702">
                  <c:v>37.400000095367432</c:v>
                </c:pt>
                <c:pt idx="1703">
                  <c:v>37.420000076293945</c:v>
                </c:pt>
                <c:pt idx="1704">
                  <c:v>37.440000057220459</c:v>
                </c:pt>
                <c:pt idx="1705">
                  <c:v>37.470000028610229</c:v>
                </c:pt>
                <c:pt idx="1706">
                  <c:v>37.490000009536743</c:v>
                </c:pt>
                <c:pt idx="1707">
                  <c:v>37.510000228881836</c:v>
                </c:pt>
                <c:pt idx="1708">
                  <c:v>37.540000200271606</c:v>
                </c:pt>
                <c:pt idx="1709">
                  <c:v>37.56000018119812</c:v>
                </c:pt>
                <c:pt idx="1710">
                  <c:v>37.580000162124634</c:v>
                </c:pt>
                <c:pt idx="1711">
                  <c:v>37.600000143051147</c:v>
                </c:pt>
                <c:pt idx="1712">
                  <c:v>37.630000114440918</c:v>
                </c:pt>
                <c:pt idx="1713">
                  <c:v>37.650000095367432</c:v>
                </c:pt>
                <c:pt idx="1714">
                  <c:v>37.670000076293945</c:v>
                </c:pt>
                <c:pt idx="1715">
                  <c:v>37.700000047683716</c:v>
                </c:pt>
                <c:pt idx="1716">
                  <c:v>37.720000028610229</c:v>
                </c:pt>
                <c:pt idx="1717">
                  <c:v>37.740000009536743</c:v>
                </c:pt>
                <c:pt idx="1718">
                  <c:v>37.770000219345093</c:v>
                </c:pt>
                <c:pt idx="1719">
                  <c:v>37.790000200271606</c:v>
                </c:pt>
                <c:pt idx="1720">
                  <c:v>37.81000018119812</c:v>
                </c:pt>
                <c:pt idx="1721">
                  <c:v>37.830000162124634</c:v>
                </c:pt>
                <c:pt idx="1722">
                  <c:v>37.860000133514404</c:v>
                </c:pt>
                <c:pt idx="1723">
                  <c:v>37.880000114440918</c:v>
                </c:pt>
                <c:pt idx="1724">
                  <c:v>37.900000095367432</c:v>
                </c:pt>
                <c:pt idx="1725">
                  <c:v>37.930000066757202</c:v>
                </c:pt>
                <c:pt idx="1726">
                  <c:v>37.950000047683716</c:v>
                </c:pt>
                <c:pt idx="1727">
                  <c:v>37.970000028610229</c:v>
                </c:pt>
                <c:pt idx="1728">
                  <c:v>37.990000009536743</c:v>
                </c:pt>
                <c:pt idx="1729">
                  <c:v>38.020000219345093</c:v>
                </c:pt>
                <c:pt idx="1730">
                  <c:v>38.040000200271606</c:v>
                </c:pt>
                <c:pt idx="1731">
                  <c:v>38.06000018119812</c:v>
                </c:pt>
                <c:pt idx="1732">
                  <c:v>38.090000152587891</c:v>
                </c:pt>
                <c:pt idx="1733">
                  <c:v>38.110000133514404</c:v>
                </c:pt>
                <c:pt idx="1734">
                  <c:v>38.130000114440918</c:v>
                </c:pt>
                <c:pt idx="1735">
                  <c:v>38.160000085830688</c:v>
                </c:pt>
                <c:pt idx="1736">
                  <c:v>38.180000066757202</c:v>
                </c:pt>
                <c:pt idx="1737">
                  <c:v>38.200000047683716</c:v>
                </c:pt>
                <c:pt idx="1738">
                  <c:v>38.220000028610229</c:v>
                </c:pt>
                <c:pt idx="1739">
                  <c:v>38.25</c:v>
                </c:pt>
                <c:pt idx="1740">
                  <c:v>38.270000219345093</c:v>
                </c:pt>
                <c:pt idx="1741">
                  <c:v>38.290000200271606</c:v>
                </c:pt>
                <c:pt idx="1742">
                  <c:v>38.320000171661377</c:v>
                </c:pt>
                <c:pt idx="1743">
                  <c:v>38.340000152587891</c:v>
                </c:pt>
                <c:pt idx="1744">
                  <c:v>38.360000133514404</c:v>
                </c:pt>
                <c:pt idx="1745">
                  <c:v>38.380000114440918</c:v>
                </c:pt>
                <c:pt idx="1746">
                  <c:v>38.410000085830688</c:v>
                </c:pt>
                <c:pt idx="1747">
                  <c:v>38.430000066757202</c:v>
                </c:pt>
                <c:pt idx="1748">
                  <c:v>38.450000047683716</c:v>
                </c:pt>
                <c:pt idx="1749">
                  <c:v>38.480000019073486</c:v>
                </c:pt>
                <c:pt idx="1750">
                  <c:v>38.5</c:v>
                </c:pt>
                <c:pt idx="1751">
                  <c:v>38.520000219345093</c:v>
                </c:pt>
                <c:pt idx="1752">
                  <c:v>38.550000190734863</c:v>
                </c:pt>
                <c:pt idx="1753">
                  <c:v>38.570000171661377</c:v>
                </c:pt>
                <c:pt idx="1754">
                  <c:v>38.590000152587891</c:v>
                </c:pt>
                <c:pt idx="1755">
                  <c:v>38.610000133514404</c:v>
                </c:pt>
                <c:pt idx="1756">
                  <c:v>38.640000104904175</c:v>
                </c:pt>
                <c:pt idx="1757">
                  <c:v>38.660000085830688</c:v>
                </c:pt>
                <c:pt idx="1758">
                  <c:v>38.680000066757202</c:v>
                </c:pt>
                <c:pt idx="1759">
                  <c:v>38.710000038146973</c:v>
                </c:pt>
                <c:pt idx="1760">
                  <c:v>38.730000019073486</c:v>
                </c:pt>
                <c:pt idx="1761">
                  <c:v>38.75</c:v>
                </c:pt>
                <c:pt idx="1762">
                  <c:v>38.770000219345093</c:v>
                </c:pt>
                <c:pt idx="1763">
                  <c:v>38.800000190734863</c:v>
                </c:pt>
                <c:pt idx="1764">
                  <c:v>38.820000171661377</c:v>
                </c:pt>
                <c:pt idx="1765">
                  <c:v>38.840000152587891</c:v>
                </c:pt>
                <c:pt idx="1766">
                  <c:v>38.860000133514404</c:v>
                </c:pt>
                <c:pt idx="1767">
                  <c:v>38.890000104904175</c:v>
                </c:pt>
                <c:pt idx="1768">
                  <c:v>38.910000085830688</c:v>
                </c:pt>
                <c:pt idx="1769">
                  <c:v>38.930000066757202</c:v>
                </c:pt>
                <c:pt idx="1770">
                  <c:v>38.960000038146973</c:v>
                </c:pt>
                <c:pt idx="1771">
                  <c:v>38.980000019073486</c:v>
                </c:pt>
                <c:pt idx="1772">
                  <c:v>39</c:v>
                </c:pt>
                <c:pt idx="1773">
                  <c:v>39.020000219345093</c:v>
                </c:pt>
                <c:pt idx="1774">
                  <c:v>39.050000190734863</c:v>
                </c:pt>
                <c:pt idx="1775">
                  <c:v>39.070000171661377</c:v>
                </c:pt>
                <c:pt idx="1776">
                  <c:v>39.090000152587891</c:v>
                </c:pt>
                <c:pt idx="1777">
                  <c:v>39.110000133514404</c:v>
                </c:pt>
                <c:pt idx="1778">
                  <c:v>39.140000104904175</c:v>
                </c:pt>
                <c:pt idx="1779">
                  <c:v>39.160000085830688</c:v>
                </c:pt>
                <c:pt idx="1780">
                  <c:v>39.180000066757202</c:v>
                </c:pt>
                <c:pt idx="1781">
                  <c:v>39.210000038146973</c:v>
                </c:pt>
                <c:pt idx="1782">
                  <c:v>39.230000019073486</c:v>
                </c:pt>
                <c:pt idx="1783">
                  <c:v>39.25</c:v>
                </c:pt>
                <c:pt idx="1784">
                  <c:v>39.270000219345093</c:v>
                </c:pt>
                <c:pt idx="1785">
                  <c:v>39.300000190734863</c:v>
                </c:pt>
                <c:pt idx="1786">
                  <c:v>39.320000171661377</c:v>
                </c:pt>
                <c:pt idx="1787">
                  <c:v>39.340000152587891</c:v>
                </c:pt>
                <c:pt idx="1788">
                  <c:v>39.370000123977661</c:v>
                </c:pt>
                <c:pt idx="1789">
                  <c:v>39.390000104904175</c:v>
                </c:pt>
                <c:pt idx="1790">
                  <c:v>39.410000085830688</c:v>
                </c:pt>
                <c:pt idx="1791">
                  <c:v>39.440000057220459</c:v>
                </c:pt>
                <c:pt idx="1792">
                  <c:v>39.460000038146973</c:v>
                </c:pt>
                <c:pt idx="1793">
                  <c:v>39.480000019073486</c:v>
                </c:pt>
                <c:pt idx="1794">
                  <c:v>39.5</c:v>
                </c:pt>
                <c:pt idx="1795">
                  <c:v>39.53000020980835</c:v>
                </c:pt>
                <c:pt idx="1796">
                  <c:v>39.550000190734863</c:v>
                </c:pt>
                <c:pt idx="1797">
                  <c:v>39.570000171661377</c:v>
                </c:pt>
                <c:pt idx="1798">
                  <c:v>39.600000143051147</c:v>
                </c:pt>
                <c:pt idx="1799">
                  <c:v>39.620000123977661</c:v>
                </c:pt>
                <c:pt idx="1800">
                  <c:v>39.640000104904175</c:v>
                </c:pt>
                <c:pt idx="1801">
                  <c:v>39.660000085830688</c:v>
                </c:pt>
                <c:pt idx="1802">
                  <c:v>39.690000057220459</c:v>
                </c:pt>
                <c:pt idx="1803">
                  <c:v>39.710000038146973</c:v>
                </c:pt>
                <c:pt idx="1804">
                  <c:v>39.730000019073486</c:v>
                </c:pt>
                <c:pt idx="1805">
                  <c:v>39.760000228881836</c:v>
                </c:pt>
                <c:pt idx="1806">
                  <c:v>39.78000020980835</c:v>
                </c:pt>
                <c:pt idx="1807">
                  <c:v>39.800000190734863</c:v>
                </c:pt>
                <c:pt idx="1808">
                  <c:v>39.830000162124634</c:v>
                </c:pt>
                <c:pt idx="1809">
                  <c:v>39.850000143051147</c:v>
                </c:pt>
                <c:pt idx="1810">
                  <c:v>39.870000123977661</c:v>
                </c:pt>
                <c:pt idx="1811">
                  <c:v>39.890000104904175</c:v>
                </c:pt>
                <c:pt idx="1812">
                  <c:v>39.920000076293945</c:v>
                </c:pt>
                <c:pt idx="1813">
                  <c:v>39.940000057220459</c:v>
                </c:pt>
                <c:pt idx="1814">
                  <c:v>39.960000038146973</c:v>
                </c:pt>
                <c:pt idx="1815">
                  <c:v>39.990000009536743</c:v>
                </c:pt>
                <c:pt idx="1816">
                  <c:v>40.010000228881836</c:v>
                </c:pt>
                <c:pt idx="1817">
                  <c:v>40.03000020980835</c:v>
                </c:pt>
                <c:pt idx="1818">
                  <c:v>40.050000190734863</c:v>
                </c:pt>
                <c:pt idx="1819">
                  <c:v>40.080000162124634</c:v>
                </c:pt>
                <c:pt idx="1820">
                  <c:v>40.100000143051147</c:v>
                </c:pt>
                <c:pt idx="1821">
                  <c:v>40.120000123977661</c:v>
                </c:pt>
                <c:pt idx="1822">
                  <c:v>40.150000095367432</c:v>
                </c:pt>
                <c:pt idx="1823">
                  <c:v>40.170000076293945</c:v>
                </c:pt>
                <c:pt idx="1824">
                  <c:v>40.190000057220459</c:v>
                </c:pt>
                <c:pt idx="1825">
                  <c:v>40.220000028610229</c:v>
                </c:pt>
                <c:pt idx="1826">
                  <c:v>40.240000009536743</c:v>
                </c:pt>
                <c:pt idx="1827">
                  <c:v>40.260000228881836</c:v>
                </c:pt>
                <c:pt idx="1828">
                  <c:v>40.28000020980835</c:v>
                </c:pt>
                <c:pt idx="1829">
                  <c:v>40.31000018119812</c:v>
                </c:pt>
                <c:pt idx="1830">
                  <c:v>40.330000162124634</c:v>
                </c:pt>
                <c:pt idx="1831">
                  <c:v>40.350000143051147</c:v>
                </c:pt>
                <c:pt idx="1832">
                  <c:v>40.380000114440918</c:v>
                </c:pt>
                <c:pt idx="1833">
                  <c:v>40.400000095367432</c:v>
                </c:pt>
                <c:pt idx="1834">
                  <c:v>40.420000076293945</c:v>
                </c:pt>
                <c:pt idx="1835">
                  <c:v>40.440000057220459</c:v>
                </c:pt>
                <c:pt idx="1836">
                  <c:v>40.470000028610229</c:v>
                </c:pt>
                <c:pt idx="1837">
                  <c:v>40.490000009536743</c:v>
                </c:pt>
                <c:pt idx="1838">
                  <c:v>40.510000228881836</c:v>
                </c:pt>
                <c:pt idx="1839">
                  <c:v>40.540000200271606</c:v>
                </c:pt>
                <c:pt idx="1840">
                  <c:v>40.56000018119812</c:v>
                </c:pt>
                <c:pt idx="1841">
                  <c:v>40.580000162124634</c:v>
                </c:pt>
                <c:pt idx="1842">
                  <c:v>40.610000133514404</c:v>
                </c:pt>
                <c:pt idx="1843">
                  <c:v>41.210000038146973</c:v>
                </c:pt>
                <c:pt idx="1844">
                  <c:v>41.210000038146973</c:v>
                </c:pt>
                <c:pt idx="1845">
                  <c:v>41.210000038146973</c:v>
                </c:pt>
                <c:pt idx="1846">
                  <c:v>41.210000038146973</c:v>
                </c:pt>
                <c:pt idx="1847">
                  <c:v>41.220000028610229</c:v>
                </c:pt>
                <c:pt idx="1848">
                  <c:v>41.220000028610229</c:v>
                </c:pt>
                <c:pt idx="1849">
                  <c:v>41.220000028610229</c:v>
                </c:pt>
                <c:pt idx="1850">
                  <c:v>41.220000028610229</c:v>
                </c:pt>
                <c:pt idx="1851">
                  <c:v>41.220000028610229</c:v>
                </c:pt>
                <c:pt idx="1852">
                  <c:v>41.220000028610229</c:v>
                </c:pt>
                <c:pt idx="1853">
                  <c:v>41.220000028610229</c:v>
                </c:pt>
                <c:pt idx="1854">
                  <c:v>41.220000028610229</c:v>
                </c:pt>
                <c:pt idx="1855">
                  <c:v>41.220000028610229</c:v>
                </c:pt>
                <c:pt idx="1856">
                  <c:v>41.220000028610229</c:v>
                </c:pt>
                <c:pt idx="1857">
                  <c:v>41.220000028610229</c:v>
                </c:pt>
                <c:pt idx="1858">
                  <c:v>41.220000028610229</c:v>
                </c:pt>
                <c:pt idx="1859">
                  <c:v>41.220000028610229</c:v>
                </c:pt>
                <c:pt idx="1860">
                  <c:v>41.220000028610229</c:v>
                </c:pt>
                <c:pt idx="1861">
                  <c:v>41.220000028610229</c:v>
                </c:pt>
                <c:pt idx="1862">
                  <c:v>41.220000028610229</c:v>
                </c:pt>
                <c:pt idx="1863">
                  <c:v>41.220000028610229</c:v>
                </c:pt>
                <c:pt idx="1864">
                  <c:v>41.220000028610229</c:v>
                </c:pt>
                <c:pt idx="1865">
                  <c:v>41.220000028610229</c:v>
                </c:pt>
                <c:pt idx="1866">
                  <c:v>41.220000028610229</c:v>
                </c:pt>
                <c:pt idx="1867">
                  <c:v>41.220000028610229</c:v>
                </c:pt>
                <c:pt idx="1868">
                  <c:v>41.220000028610229</c:v>
                </c:pt>
                <c:pt idx="1869">
                  <c:v>41.220000028610229</c:v>
                </c:pt>
                <c:pt idx="1870">
                  <c:v>41.240000009536743</c:v>
                </c:pt>
                <c:pt idx="1871">
                  <c:v>41.270000219345093</c:v>
                </c:pt>
                <c:pt idx="1872">
                  <c:v>41.290000200271606</c:v>
                </c:pt>
                <c:pt idx="1873">
                  <c:v>41.31000018119812</c:v>
                </c:pt>
                <c:pt idx="1874">
                  <c:v>41.330000162124634</c:v>
                </c:pt>
                <c:pt idx="1875">
                  <c:v>41.360000133514404</c:v>
                </c:pt>
                <c:pt idx="1876">
                  <c:v>41.380000114440918</c:v>
                </c:pt>
                <c:pt idx="1877">
                  <c:v>41.400000095367432</c:v>
                </c:pt>
                <c:pt idx="1878">
                  <c:v>41.430000066757202</c:v>
                </c:pt>
                <c:pt idx="1879">
                  <c:v>41.450000047683716</c:v>
                </c:pt>
                <c:pt idx="1880">
                  <c:v>41.470000028610229</c:v>
                </c:pt>
                <c:pt idx="1881">
                  <c:v>41.490000009536743</c:v>
                </c:pt>
                <c:pt idx="1882">
                  <c:v>41.520000219345093</c:v>
                </c:pt>
                <c:pt idx="1883">
                  <c:v>41.540000200271606</c:v>
                </c:pt>
                <c:pt idx="1884">
                  <c:v>41.56000018119812</c:v>
                </c:pt>
                <c:pt idx="1885">
                  <c:v>41.590000152587891</c:v>
                </c:pt>
                <c:pt idx="1886">
                  <c:v>41.610000133514404</c:v>
                </c:pt>
                <c:pt idx="1887">
                  <c:v>41.630000114440918</c:v>
                </c:pt>
                <c:pt idx="1888">
                  <c:v>41.660000085830688</c:v>
                </c:pt>
                <c:pt idx="1889">
                  <c:v>41.680000066757202</c:v>
                </c:pt>
                <c:pt idx="1890">
                  <c:v>41.700000047683716</c:v>
                </c:pt>
                <c:pt idx="1891">
                  <c:v>41.720000028610229</c:v>
                </c:pt>
                <c:pt idx="1892">
                  <c:v>41.75</c:v>
                </c:pt>
                <c:pt idx="1893">
                  <c:v>41.770000219345093</c:v>
                </c:pt>
                <c:pt idx="1894">
                  <c:v>41.790000200271606</c:v>
                </c:pt>
                <c:pt idx="1895">
                  <c:v>41.820000171661377</c:v>
                </c:pt>
                <c:pt idx="1896">
                  <c:v>41.840000152587891</c:v>
                </c:pt>
                <c:pt idx="1897">
                  <c:v>41.860000133514404</c:v>
                </c:pt>
                <c:pt idx="1898">
                  <c:v>41.880000114440918</c:v>
                </c:pt>
                <c:pt idx="1899">
                  <c:v>41.910000085830688</c:v>
                </c:pt>
                <c:pt idx="1900">
                  <c:v>41.930000066757202</c:v>
                </c:pt>
                <c:pt idx="1901">
                  <c:v>41.950000047683716</c:v>
                </c:pt>
                <c:pt idx="1902">
                  <c:v>41.980000019073486</c:v>
                </c:pt>
                <c:pt idx="1903">
                  <c:v>42</c:v>
                </c:pt>
                <c:pt idx="1904">
                  <c:v>42.020000219345093</c:v>
                </c:pt>
                <c:pt idx="1905">
                  <c:v>42.050000190734863</c:v>
                </c:pt>
                <c:pt idx="1906">
                  <c:v>42.070000171661377</c:v>
                </c:pt>
                <c:pt idx="1907">
                  <c:v>42.090000152587891</c:v>
                </c:pt>
                <c:pt idx="1908">
                  <c:v>42.110000133514404</c:v>
                </c:pt>
                <c:pt idx="1909">
                  <c:v>42.140000104904175</c:v>
                </c:pt>
                <c:pt idx="1910">
                  <c:v>42.160000085830688</c:v>
                </c:pt>
                <c:pt idx="1911">
                  <c:v>42.180000066757202</c:v>
                </c:pt>
                <c:pt idx="1912">
                  <c:v>42.210000038146973</c:v>
                </c:pt>
                <c:pt idx="1913">
                  <c:v>42.230000019073486</c:v>
                </c:pt>
                <c:pt idx="1914">
                  <c:v>42.25</c:v>
                </c:pt>
                <c:pt idx="1915">
                  <c:v>42.270000219345093</c:v>
                </c:pt>
                <c:pt idx="1916">
                  <c:v>42.300000190734863</c:v>
                </c:pt>
                <c:pt idx="1917">
                  <c:v>42.320000171661377</c:v>
                </c:pt>
                <c:pt idx="1918">
                  <c:v>42.340000152587891</c:v>
                </c:pt>
                <c:pt idx="1919">
                  <c:v>42.370000123977661</c:v>
                </c:pt>
                <c:pt idx="1920">
                  <c:v>42.390000104904175</c:v>
                </c:pt>
                <c:pt idx="1921">
                  <c:v>42.410000085830688</c:v>
                </c:pt>
                <c:pt idx="1922">
                  <c:v>42.440000057220459</c:v>
                </c:pt>
                <c:pt idx="1923">
                  <c:v>42.460000038146973</c:v>
                </c:pt>
                <c:pt idx="1924">
                  <c:v>42.480000019073486</c:v>
                </c:pt>
                <c:pt idx="1925">
                  <c:v>42.5</c:v>
                </c:pt>
                <c:pt idx="1926">
                  <c:v>42.53000020980835</c:v>
                </c:pt>
                <c:pt idx="1927">
                  <c:v>42.550000190734863</c:v>
                </c:pt>
                <c:pt idx="1928">
                  <c:v>42.570000171661377</c:v>
                </c:pt>
                <c:pt idx="1929">
                  <c:v>42.600000143051147</c:v>
                </c:pt>
                <c:pt idx="1930">
                  <c:v>42.620000123977661</c:v>
                </c:pt>
                <c:pt idx="1931">
                  <c:v>42.640000104904175</c:v>
                </c:pt>
                <c:pt idx="1932">
                  <c:v>42.660000085830688</c:v>
                </c:pt>
                <c:pt idx="1933">
                  <c:v>42.690000057220459</c:v>
                </c:pt>
                <c:pt idx="1934">
                  <c:v>42.710000038146973</c:v>
                </c:pt>
                <c:pt idx="1935">
                  <c:v>42.730000019073486</c:v>
                </c:pt>
                <c:pt idx="1936">
                  <c:v>42.760000228881836</c:v>
                </c:pt>
                <c:pt idx="1937">
                  <c:v>42.78000020980835</c:v>
                </c:pt>
                <c:pt idx="1938">
                  <c:v>42.800000190734863</c:v>
                </c:pt>
                <c:pt idx="1939">
                  <c:v>42.830000162124634</c:v>
                </c:pt>
                <c:pt idx="1940">
                  <c:v>42.850000143051147</c:v>
                </c:pt>
                <c:pt idx="1941">
                  <c:v>42.870000123977661</c:v>
                </c:pt>
                <c:pt idx="1942">
                  <c:v>42.890000104904175</c:v>
                </c:pt>
                <c:pt idx="1943">
                  <c:v>42.920000076293945</c:v>
                </c:pt>
                <c:pt idx="1944">
                  <c:v>42.940000057220459</c:v>
                </c:pt>
                <c:pt idx="1945">
                  <c:v>42.960000038146973</c:v>
                </c:pt>
                <c:pt idx="1946">
                  <c:v>42.990000009536743</c:v>
                </c:pt>
                <c:pt idx="1947">
                  <c:v>43.010000228881836</c:v>
                </c:pt>
                <c:pt idx="1948">
                  <c:v>43.03000020980835</c:v>
                </c:pt>
                <c:pt idx="1949">
                  <c:v>43.050000190734863</c:v>
                </c:pt>
                <c:pt idx="1950">
                  <c:v>43.080000162124634</c:v>
                </c:pt>
                <c:pt idx="1951">
                  <c:v>43.100000143051147</c:v>
                </c:pt>
                <c:pt idx="1952">
                  <c:v>43.120000123977661</c:v>
                </c:pt>
                <c:pt idx="1953">
                  <c:v>43.140000104904175</c:v>
                </c:pt>
                <c:pt idx="1954">
                  <c:v>43.170000076293945</c:v>
                </c:pt>
                <c:pt idx="1955">
                  <c:v>43.190000057220459</c:v>
                </c:pt>
                <c:pt idx="1956">
                  <c:v>43.210000038146973</c:v>
                </c:pt>
                <c:pt idx="1957">
                  <c:v>43.230000019073486</c:v>
                </c:pt>
                <c:pt idx="1958">
                  <c:v>43.260000228881836</c:v>
                </c:pt>
                <c:pt idx="1959">
                  <c:v>43.28000020980835</c:v>
                </c:pt>
                <c:pt idx="1960">
                  <c:v>43.300000190734863</c:v>
                </c:pt>
                <c:pt idx="1961">
                  <c:v>43.330000162124634</c:v>
                </c:pt>
                <c:pt idx="1962">
                  <c:v>43.350000143051147</c:v>
                </c:pt>
                <c:pt idx="1963">
                  <c:v>43.370000123977661</c:v>
                </c:pt>
                <c:pt idx="1964">
                  <c:v>43.390000104904175</c:v>
                </c:pt>
                <c:pt idx="1965">
                  <c:v>43.420000076293945</c:v>
                </c:pt>
                <c:pt idx="1966">
                  <c:v>43.440000057220459</c:v>
                </c:pt>
                <c:pt idx="1967">
                  <c:v>43.460000038146973</c:v>
                </c:pt>
                <c:pt idx="1968">
                  <c:v>43.490000009536743</c:v>
                </c:pt>
                <c:pt idx="1969">
                  <c:v>43.510000228881836</c:v>
                </c:pt>
                <c:pt idx="1970">
                  <c:v>43.53000020980835</c:v>
                </c:pt>
                <c:pt idx="1971">
                  <c:v>43.550000190734863</c:v>
                </c:pt>
                <c:pt idx="1972">
                  <c:v>43.580000162124634</c:v>
                </c:pt>
                <c:pt idx="1973">
                  <c:v>43.600000143051147</c:v>
                </c:pt>
                <c:pt idx="1974">
                  <c:v>43.620000123977661</c:v>
                </c:pt>
                <c:pt idx="1975">
                  <c:v>43.650000095367432</c:v>
                </c:pt>
                <c:pt idx="1976">
                  <c:v>43.670000076293945</c:v>
                </c:pt>
                <c:pt idx="1977">
                  <c:v>43.690000057220459</c:v>
                </c:pt>
                <c:pt idx="1978">
                  <c:v>43.720000028610229</c:v>
                </c:pt>
                <c:pt idx="1979">
                  <c:v>43.740000009536743</c:v>
                </c:pt>
                <c:pt idx="1980">
                  <c:v>43.760000228881836</c:v>
                </c:pt>
                <c:pt idx="1981">
                  <c:v>43.78000020980835</c:v>
                </c:pt>
                <c:pt idx="1982">
                  <c:v>43.81000018119812</c:v>
                </c:pt>
                <c:pt idx="1983">
                  <c:v>43.830000162124634</c:v>
                </c:pt>
                <c:pt idx="1984">
                  <c:v>43.850000143051147</c:v>
                </c:pt>
                <c:pt idx="1985">
                  <c:v>43.880000114440918</c:v>
                </c:pt>
                <c:pt idx="1986">
                  <c:v>43.900000095367432</c:v>
                </c:pt>
                <c:pt idx="1987">
                  <c:v>43.920000076293945</c:v>
                </c:pt>
                <c:pt idx="1988">
                  <c:v>43.940000057220459</c:v>
                </c:pt>
                <c:pt idx="1989">
                  <c:v>43.970000028610229</c:v>
                </c:pt>
                <c:pt idx="1990">
                  <c:v>43.990000009536743</c:v>
                </c:pt>
                <c:pt idx="1991">
                  <c:v>44.010000228881836</c:v>
                </c:pt>
                <c:pt idx="1992">
                  <c:v>44.040000200271606</c:v>
                </c:pt>
                <c:pt idx="1993">
                  <c:v>44.06000018119812</c:v>
                </c:pt>
                <c:pt idx="1994">
                  <c:v>44.080000162124634</c:v>
                </c:pt>
                <c:pt idx="1995">
                  <c:v>44.110000133514404</c:v>
                </c:pt>
                <c:pt idx="1996">
                  <c:v>44.130000114440918</c:v>
                </c:pt>
                <c:pt idx="1997">
                  <c:v>44.150000095367432</c:v>
                </c:pt>
                <c:pt idx="1998">
                  <c:v>44.170000076293945</c:v>
                </c:pt>
                <c:pt idx="1999">
                  <c:v>44.200000047683716</c:v>
                </c:pt>
                <c:pt idx="2000">
                  <c:v>44.220000028610229</c:v>
                </c:pt>
                <c:pt idx="2001">
                  <c:v>44.240000009536743</c:v>
                </c:pt>
                <c:pt idx="2002">
                  <c:v>44.270000219345093</c:v>
                </c:pt>
                <c:pt idx="2003">
                  <c:v>44.290000200271606</c:v>
                </c:pt>
                <c:pt idx="2004">
                  <c:v>44.31000018119812</c:v>
                </c:pt>
                <c:pt idx="2005">
                  <c:v>44.330000162124634</c:v>
                </c:pt>
                <c:pt idx="2006">
                  <c:v>44.360000133514404</c:v>
                </c:pt>
                <c:pt idx="2007">
                  <c:v>44.380000114440918</c:v>
                </c:pt>
                <c:pt idx="2008">
                  <c:v>44.400000095367432</c:v>
                </c:pt>
                <c:pt idx="2009">
                  <c:v>44.430000066757202</c:v>
                </c:pt>
                <c:pt idx="2010">
                  <c:v>44.450000047683716</c:v>
                </c:pt>
                <c:pt idx="2011">
                  <c:v>44.470000028610229</c:v>
                </c:pt>
                <c:pt idx="2012">
                  <c:v>44.5</c:v>
                </c:pt>
                <c:pt idx="2013">
                  <c:v>44.520000219345093</c:v>
                </c:pt>
                <c:pt idx="2014">
                  <c:v>44.540000200271606</c:v>
                </c:pt>
                <c:pt idx="2015">
                  <c:v>44.56000018119812</c:v>
                </c:pt>
                <c:pt idx="2016">
                  <c:v>44.590000152587891</c:v>
                </c:pt>
                <c:pt idx="2017">
                  <c:v>44.610000133514404</c:v>
                </c:pt>
                <c:pt idx="2018">
                  <c:v>44.630000114440918</c:v>
                </c:pt>
                <c:pt idx="2019">
                  <c:v>44.660000085830688</c:v>
                </c:pt>
                <c:pt idx="2020">
                  <c:v>44.680000066757202</c:v>
                </c:pt>
                <c:pt idx="2021">
                  <c:v>44.700000047683716</c:v>
                </c:pt>
                <c:pt idx="2022">
                  <c:v>44.720000028610229</c:v>
                </c:pt>
                <c:pt idx="2023">
                  <c:v>44.75</c:v>
                </c:pt>
                <c:pt idx="2024">
                  <c:v>44.770000219345093</c:v>
                </c:pt>
                <c:pt idx="2025">
                  <c:v>44.790000200271606</c:v>
                </c:pt>
                <c:pt idx="2026">
                  <c:v>44.820000171661377</c:v>
                </c:pt>
                <c:pt idx="2027">
                  <c:v>44.840000152587891</c:v>
                </c:pt>
                <c:pt idx="2028">
                  <c:v>44.860000133514404</c:v>
                </c:pt>
                <c:pt idx="2029">
                  <c:v>44.890000104904175</c:v>
                </c:pt>
                <c:pt idx="2030">
                  <c:v>44.910000085830688</c:v>
                </c:pt>
                <c:pt idx="2031">
                  <c:v>44.930000066757202</c:v>
                </c:pt>
                <c:pt idx="2032">
                  <c:v>44.950000047683716</c:v>
                </c:pt>
                <c:pt idx="2033">
                  <c:v>44.980000019073486</c:v>
                </c:pt>
                <c:pt idx="2034">
                  <c:v>45</c:v>
                </c:pt>
                <c:pt idx="2035">
                  <c:v>45.020000219345093</c:v>
                </c:pt>
                <c:pt idx="2036">
                  <c:v>45.050000190734863</c:v>
                </c:pt>
                <c:pt idx="2037">
                  <c:v>45.070000171661377</c:v>
                </c:pt>
                <c:pt idx="2038">
                  <c:v>45.090000152587891</c:v>
                </c:pt>
                <c:pt idx="2039">
                  <c:v>45.110000133514404</c:v>
                </c:pt>
                <c:pt idx="2040">
                  <c:v>45.140000104904175</c:v>
                </c:pt>
                <c:pt idx="2041">
                  <c:v>45.160000085830688</c:v>
                </c:pt>
                <c:pt idx="2042">
                  <c:v>45.180000066757202</c:v>
                </c:pt>
                <c:pt idx="2043">
                  <c:v>45.200000047683716</c:v>
                </c:pt>
                <c:pt idx="2044">
                  <c:v>45.230000019073486</c:v>
                </c:pt>
                <c:pt idx="2045">
                  <c:v>45.25</c:v>
                </c:pt>
                <c:pt idx="2046">
                  <c:v>45.270000219345093</c:v>
                </c:pt>
                <c:pt idx="2047">
                  <c:v>45.290000200271606</c:v>
                </c:pt>
                <c:pt idx="2048">
                  <c:v>45.320000171661377</c:v>
                </c:pt>
                <c:pt idx="2049">
                  <c:v>45.340000152587891</c:v>
                </c:pt>
                <c:pt idx="2050">
                  <c:v>45.360000133514404</c:v>
                </c:pt>
                <c:pt idx="2051">
                  <c:v>45.380000114440918</c:v>
                </c:pt>
                <c:pt idx="2052">
                  <c:v>45.410000085830688</c:v>
                </c:pt>
                <c:pt idx="2053">
                  <c:v>45.430000066757202</c:v>
                </c:pt>
                <c:pt idx="2054">
                  <c:v>45.450000047683716</c:v>
                </c:pt>
                <c:pt idx="2055">
                  <c:v>45.480000019073486</c:v>
                </c:pt>
                <c:pt idx="2056">
                  <c:v>45.5</c:v>
                </c:pt>
                <c:pt idx="2057">
                  <c:v>45.520000219345093</c:v>
                </c:pt>
                <c:pt idx="2058">
                  <c:v>45.550000190734863</c:v>
                </c:pt>
                <c:pt idx="2059">
                  <c:v>45.570000171661377</c:v>
                </c:pt>
                <c:pt idx="2060">
                  <c:v>45.590000152587891</c:v>
                </c:pt>
                <c:pt idx="2061">
                  <c:v>45.610000133514404</c:v>
                </c:pt>
                <c:pt idx="2062">
                  <c:v>45.640000104904175</c:v>
                </c:pt>
                <c:pt idx="2063">
                  <c:v>45.660000085830688</c:v>
                </c:pt>
                <c:pt idx="2064">
                  <c:v>45.680000066757202</c:v>
                </c:pt>
                <c:pt idx="2065">
                  <c:v>45.710000038146973</c:v>
                </c:pt>
                <c:pt idx="2066">
                  <c:v>45.730000019073486</c:v>
                </c:pt>
                <c:pt idx="2067">
                  <c:v>45.75</c:v>
                </c:pt>
                <c:pt idx="2068">
                  <c:v>45.770000219345093</c:v>
                </c:pt>
                <c:pt idx="2069">
                  <c:v>45.800000190734863</c:v>
                </c:pt>
                <c:pt idx="2070">
                  <c:v>45.820000171661377</c:v>
                </c:pt>
                <c:pt idx="2071">
                  <c:v>45.840000152587891</c:v>
                </c:pt>
                <c:pt idx="2072">
                  <c:v>45.870000123977661</c:v>
                </c:pt>
                <c:pt idx="2073">
                  <c:v>45.890000104904175</c:v>
                </c:pt>
                <c:pt idx="2074">
                  <c:v>45.910000085830688</c:v>
                </c:pt>
                <c:pt idx="2075">
                  <c:v>45.940000057220459</c:v>
                </c:pt>
                <c:pt idx="2076">
                  <c:v>45.960000038146973</c:v>
                </c:pt>
                <c:pt idx="2077">
                  <c:v>45.980000019073486</c:v>
                </c:pt>
                <c:pt idx="2078">
                  <c:v>46</c:v>
                </c:pt>
                <c:pt idx="2079">
                  <c:v>46.03000020980835</c:v>
                </c:pt>
                <c:pt idx="2080">
                  <c:v>46.050000190734863</c:v>
                </c:pt>
                <c:pt idx="2081">
                  <c:v>46.070000171661377</c:v>
                </c:pt>
                <c:pt idx="2082">
                  <c:v>46.100000143051147</c:v>
                </c:pt>
                <c:pt idx="2083">
                  <c:v>46.120000123977661</c:v>
                </c:pt>
                <c:pt idx="2084">
                  <c:v>46.140000104904175</c:v>
                </c:pt>
                <c:pt idx="2085">
                  <c:v>46.160000085830688</c:v>
                </c:pt>
                <c:pt idx="2086">
                  <c:v>46.190000057220459</c:v>
                </c:pt>
                <c:pt idx="2087">
                  <c:v>46.210000038146973</c:v>
                </c:pt>
                <c:pt idx="2088">
                  <c:v>47.230000019073486</c:v>
                </c:pt>
                <c:pt idx="2089">
                  <c:v>47.230000019073486</c:v>
                </c:pt>
                <c:pt idx="2090">
                  <c:v>47.230000019073486</c:v>
                </c:pt>
                <c:pt idx="2091">
                  <c:v>47.230000019073486</c:v>
                </c:pt>
                <c:pt idx="2092">
                  <c:v>47.230000019073486</c:v>
                </c:pt>
                <c:pt idx="2093">
                  <c:v>47.230000019073486</c:v>
                </c:pt>
                <c:pt idx="2094">
                  <c:v>47.230000019073486</c:v>
                </c:pt>
                <c:pt idx="2095">
                  <c:v>47.230000019073486</c:v>
                </c:pt>
                <c:pt idx="2096">
                  <c:v>47.230000019073486</c:v>
                </c:pt>
                <c:pt idx="2097">
                  <c:v>47.230000019073486</c:v>
                </c:pt>
                <c:pt idx="2098">
                  <c:v>47.230000019073486</c:v>
                </c:pt>
                <c:pt idx="2099">
                  <c:v>47.230000019073486</c:v>
                </c:pt>
                <c:pt idx="2100">
                  <c:v>47.230000019073486</c:v>
                </c:pt>
                <c:pt idx="2101">
                  <c:v>47.230000019073486</c:v>
                </c:pt>
                <c:pt idx="2102">
                  <c:v>47.230000019073486</c:v>
                </c:pt>
                <c:pt idx="2103">
                  <c:v>47.230000019073486</c:v>
                </c:pt>
                <c:pt idx="2104">
                  <c:v>47.230000019073486</c:v>
                </c:pt>
                <c:pt idx="2105">
                  <c:v>47.230000019073486</c:v>
                </c:pt>
                <c:pt idx="2106">
                  <c:v>47.230000019073486</c:v>
                </c:pt>
                <c:pt idx="2107">
                  <c:v>47.230000019073486</c:v>
                </c:pt>
                <c:pt idx="2108">
                  <c:v>47.230000019073486</c:v>
                </c:pt>
                <c:pt idx="2109">
                  <c:v>47.230000019073486</c:v>
                </c:pt>
                <c:pt idx="2110">
                  <c:v>47.240000009536743</c:v>
                </c:pt>
                <c:pt idx="2111">
                  <c:v>47.240000009536743</c:v>
                </c:pt>
                <c:pt idx="2112">
                  <c:v>47.240000009536743</c:v>
                </c:pt>
                <c:pt idx="2113">
                  <c:v>47.240000009536743</c:v>
                </c:pt>
                <c:pt idx="2114">
                  <c:v>47.240000009536743</c:v>
                </c:pt>
                <c:pt idx="2115">
                  <c:v>47.240000009536743</c:v>
                </c:pt>
                <c:pt idx="2116">
                  <c:v>47.240000009536743</c:v>
                </c:pt>
                <c:pt idx="2117">
                  <c:v>47.240000009536743</c:v>
                </c:pt>
                <c:pt idx="2118">
                  <c:v>47.240000009536743</c:v>
                </c:pt>
                <c:pt idx="2119">
                  <c:v>47.240000009536743</c:v>
                </c:pt>
                <c:pt idx="2120">
                  <c:v>47.240000009536743</c:v>
                </c:pt>
                <c:pt idx="2121">
                  <c:v>47.240000009536743</c:v>
                </c:pt>
                <c:pt idx="2122">
                  <c:v>47.240000009536743</c:v>
                </c:pt>
                <c:pt idx="2123">
                  <c:v>47.240000009536743</c:v>
                </c:pt>
                <c:pt idx="2124">
                  <c:v>47.240000009536743</c:v>
                </c:pt>
                <c:pt idx="2125">
                  <c:v>47.240000009536743</c:v>
                </c:pt>
                <c:pt idx="2126">
                  <c:v>47.240000009536743</c:v>
                </c:pt>
                <c:pt idx="2127">
                  <c:v>47.240000009536743</c:v>
                </c:pt>
                <c:pt idx="2128">
                  <c:v>47.240000009536743</c:v>
                </c:pt>
                <c:pt idx="2129">
                  <c:v>47.240000009536743</c:v>
                </c:pt>
                <c:pt idx="2130">
                  <c:v>47.240000009536743</c:v>
                </c:pt>
                <c:pt idx="2131">
                  <c:v>47.240000009536743</c:v>
                </c:pt>
                <c:pt idx="2132">
                  <c:v>47.240000009536743</c:v>
                </c:pt>
                <c:pt idx="2133">
                  <c:v>47.260000228881836</c:v>
                </c:pt>
                <c:pt idx="2134">
                  <c:v>47.290000200271606</c:v>
                </c:pt>
                <c:pt idx="2135">
                  <c:v>47.31000018119812</c:v>
                </c:pt>
                <c:pt idx="2136">
                  <c:v>47.330000162124634</c:v>
                </c:pt>
                <c:pt idx="2137">
                  <c:v>47.350000143051147</c:v>
                </c:pt>
                <c:pt idx="2138">
                  <c:v>47.380000114440918</c:v>
                </c:pt>
                <c:pt idx="2139">
                  <c:v>47.400000095367432</c:v>
                </c:pt>
                <c:pt idx="2140">
                  <c:v>47.420000076293945</c:v>
                </c:pt>
                <c:pt idx="2141">
                  <c:v>47.440000057220459</c:v>
                </c:pt>
                <c:pt idx="2142">
                  <c:v>47.470000028610229</c:v>
                </c:pt>
                <c:pt idx="2143">
                  <c:v>47.490000009536743</c:v>
                </c:pt>
                <c:pt idx="2144">
                  <c:v>47.510000228881836</c:v>
                </c:pt>
                <c:pt idx="2145">
                  <c:v>47.540000200271606</c:v>
                </c:pt>
                <c:pt idx="2146">
                  <c:v>47.56000018119812</c:v>
                </c:pt>
                <c:pt idx="2147">
                  <c:v>47.580000162124634</c:v>
                </c:pt>
                <c:pt idx="2148">
                  <c:v>47.610000133514404</c:v>
                </c:pt>
                <c:pt idx="2149">
                  <c:v>47.630000114440918</c:v>
                </c:pt>
                <c:pt idx="2150">
                  <c:v>47.650000095367432</c:v>
                </c:pt>
                <c:pt idx="2151">
                  <c:v>47.670000076293945</c:v>
                </c:pt>
                <c:pt idx="2152">
                  <c:v>47.700000047683716</c:v>
                </c:pt>
                <c:pt idx="2153">
                  <c:v>47.720000028610229</c:v>
                </c:pt>
                <c:pt idx="2154">
                  <c:v>47.740000009536743</c:v>
                </c:pt>
                <c:pt idx="2155">
                  <c:v>47.770000219345093</c:v>
                </c:pt>
                <c:pt idx="2156">
                  <c:v>47.790000200271606</c:v>
                </c:pt>
                <c:pt idx="2157">
                  <c:v>47.81000018119812</c:v>
                </c:pt>
                <c:pt idx="2158">
                  <c:v>47.830000162124634</c:v>
                </c:pt>
                <c:pt idx="2159">
                  <c:v>47.860000133514404</c:v>
                </c:pt>
                <c:pt idx="2160">
                  <c:v>47.880000114440918</c:v>
                </c:pt>
                <c:pt idx="2161">
                  <c:v>47.900000095367432</c:v>
                </c:pt>
                <c:pt idx="2162">
                  <c:v>47.930000066757202</c:v>
                </c:pt>
                <c:pt idx="2163">
                  <c:v>47.950000047683716</c:v>
                </c:pt>
                <c:pt idx="2164">
                  <c:v>47.970000028610229</c:v>
                </c:pt>
                <c:pt idx="2165">
                  <c:v>48</c:v>
                </c:pt>
                <c:pt idx="2166">
                  <c:v>48.020000219345093</c:v>
                </c:pt>
                <c:pt idx="2167">
                  <c:v>48.040000200271606</c:v>
                </c:pt>
                <c:pt idx="2168">
                  <c:v>48.06000018119812</c:v>
                </c:pt>
                <c:pt idx="2169">
                  <c:v>48.090000152587891</c:v>
                </c:pt>
                <c:pt idx="2170">
                  <c:v>48.110000133514404</c:v>
                </c:pt>
                <c:pt idx="2171">
                  <c:v>48.130000114440918</c:v>
                </c:pt>
                <c:pt idx="2172">
                  <c:v>48.160000085830688</c:v>
                </c:pt>
                <c:pt idx="2173">
                  <c:v>48.180000066757202</c:v>
                </c:pt>
                <c:pt idx="2174">
                  <c:v>48.200000047683716</c:v>
                </c:pt>
                <c:pt idx="2175">
                  <c:v>48.220000028610229</c:v>
                </c:pt>
                <c:pt idx="2176">
                  <c:v>48.25</c:v>
                </c:pt>
                <c:pt idx="2177">
                  <c:v>48.270000219345093</c:v>
                </c:pt>
                <c:pt idx="2178">
                  <c:v>48.290000200271606</c:v>
                </c:pt>
                <c:pt idx="2179">
                  <c:v>48.320000171661377</c:v>
                </c:pt>
                <c:pt idx="2180">
                  <c:v>48.340000152587891</c:v>
                </c:pt>
                <c:pt idx="2181">
                  <c:v>48.360000133514404</c:v>
                </c:pt>
                <c:pt idx="2182">
                  <c:v>48.390000104904175</c:v>
                </c:pt>
                <c:pt idx="2183">
                  <c:v>48.410000085830688</c:v>
                </c:pt>
                <c:pt idx="2184">
                  <c:v>48.430000066757202</c:v>
                </c:pt>
                <c:pt idx="2185">
                  <c:v>48.450000047683716</c:v>
                </c:pt>
                <c:pt idx="2186">
                  <c:v>48.480000019073486</c:v>
                </c:pt>
                <c:pt idx="2187">
                  <c:v>48.5</c:v>
                </c:pt>
                <c:pt idx="2188">
                  <c:v>48.520000219345093</c:v>
                </c:pt>
                <c:pt idx="2189">
                  <c:v>48.550000190734863</c:v>
                </c:pt>
                <c:pt idx="2190">
                  <c:v>48.570000171661377</c:v>
                </c:pt>
                <c:pt idx="2191">
                  <c:v>48.590000152587891</c:v>
                </c:pt>
                <c:pt idx="2192">
                  <c:v>48.610000133514404</c:v>
                </c:pt>
                <c:pt idx="2193">
                  <c:v>48.640000104904175</c:v>
                </c:pt>
                <c:pt idx="2194">
                  <c:v>48.660000085830688</c:v>
                </c:pt>
                <c:pt idx="2195">
                  <c:v>48.680000066757202</c:v>
                </c:pt>
                <c:pt idx="2196">
                  <c:v>48.710000038146973</c:v>
                </c:pt>
                <c:pt idx="2197">
                  <c:v>48.730000019073486</c:v>
                </c:pt>
                <c:pt idx="2198">
                  <c:v>48.75</c:v>
                </c:pt>
                <c:pt idx="2199">
                  <c:v>48.78000020980835</c:v>
                </c:pt>
                <c:pt idx="2200">
                  <c:v>48.800000190734863</c:v>
                </c:pt>
                <c:pt idx="2201">
                  <c:v>48.820000171661377</c:v>
                </c:pt>
                <c:pt idx="2202">
                  <c:v>48.840000152587891</c:v>
                </c:pt>
                <c:pt idx="2203">
                  <c:v>48.870000123977661</c:v>
                </c:pt>
                <c:pt idx="2204">
                  <c:v>48.890000104904175</c:v>
                </c:pt>
                <c:pt idx="2205">
                  <c:v>48.910000085830688</c:v>
                </c:pt>
                <c:pt idx="2206">
                  <c:v>48.940000057220459</c:v>
                </c:pt>
                <c:pt idx="2207">
                  <c:v>48.960000038146973</c:v>
                </c:pt>
                <c:pt idx="2208">
                  <c:v>48.980000019073486</c:v>
                </c:pt>
                <c:pt idx="2209">
                  <c:v>49</c:v>
                </c:pt>
                <c:pt idx="2210">
                  <c:v>49.03000020980835</c:v>
                </c:pt>
                <c:pt idx="2211">
                  <c:v>49.050000190734863</c:v>
                </c:pt>
                <c:pt idx="2212">
                  <c:v>49.070000171661377</c:v>
                </c:pt>
                <c:pt idx="2213">
                  <c:v>49.100000143051147</c:v>
                </c:pt>
                <c:pt idx="2214">
                  <c:v>49.120000123977661</c:v>
                </c:pt>
                <c:pt idx="2215">
                  <c:v>49.140000104904175</c:v>
                </c:pt>
                <c:pt idx="2216">
                  <c:v>49.170000076293945</c:v>
                </c:pt>
                <c:pt idx="2217">
                  <c:v>49.190000057220459</c:v>
                </c:pt>
                <c:pt idx="2218">
                  <c:v>49.210000038146973</c:v>
                </c:pt>
                <c:pt idx="2219">
                  <c:v>49.230000019073486</c:v>
                </c:pt>
                <c:pt idx="2220">
                  <c:v>49.260000228881836</c:v>
                </c:pt>
                <c:pt idx="2221">
                  <c:v>49.28000020980835</c:v>
                </c:pt>
                <c:pt idx="2222">
                  <c:v>49.300000190734863</c:v>
                </c:pt>
                <c:pt idx="2223">
                  <c:v>49.320000171661377</c:v>
                </c:pt>
                <c:pt idx="2224">
                  <c:v>49.350000143051147</c:v>
                </c:pt>
                <c:pt idx="2225">
                  <c:v>49.370000123977661</c:v>
                </c:pt>
                <c:pt idx="2226">
                  <c:v>49.390000104904175</c:v>
                </c:pt>
                <c:pt idx="2227">
                  <c:v>49.410000085830688</c:v>
                </c:pt>
                <c:pt idx="2228">
                  <c:v>49.440000057220459</c:v>
                </c:pt>
                <c:pt idx="2229">
                  <c:v>49.460000038146973</c:v>
                </c:pt>
                <c:pt idx="2230">
                  <c:v>49.480000019073486</c:v>
                </c:pt>
                <c:pt idx="2231">
                  <c:v>49.510000228881836</c:v>
                </c:pt>
                <c:pt idx="2232">
                  <c:v>49.53000020980835</c:v>
                </c:pt>
                <c:pt idx="2233">
                  <c:v>49.550000190734863</c:v>
                </c:pt>
                <c:pt idx="2234">
                  <c:v>49.570000171661377</c:v>
                </c:pt>
                <c:pt idx="2235">
                  <c:v>49.600000143051147</c:v>
                </c:pt>
                <c:pt idx="2236">
                  <c:v>49.620000123977661</c:v>
                </c:pt>
                <c:pt idx="2237">
                  <c:v>49.640000104904175</c:v>
                </c:pt>
                <c:pt idx="2238">
                  <c:v>49.670000076293945</c:v>
                </c:pt>
                <c:pt idx="2239">
                  <c:v>49.690000057220459</c:v>
                </c:pt>
                <c:pt idx="2240">
                  <c:v>49.710000038146973</c:v>
                </c:pt>
                <c:pt idx="2241">
                  <c:v>49.730000019073486</c:v>
                </c:pt>
                <c:pt idx="2242">
                  <c:v>49.760000228881836</c:v>
                </c:pt>
                <c:pt idx="2243">
                  <c:v>49.78000020980835</c:v>
                </c:pt>
                <c:pt idx="2244">
                  <c:v>49.800000190734863</c:v>
                </c:pt>
                <c:pt idx="2245">
                  <c:v>49.830000162124634</c:v>
                </c:pt>
                <c:pt idx="2246">
                  <c:v>49.850000143051147</c:v>
                </c:pt>
                <c:pt idx="2247">
                  <c:v>49.870000123977661</c:v>
                </c:pt>
                <c:pt idx="2248">
                  <c:v>49.890000104904175</c:v>
                </c:pt>
                <c:pt idx="2249">
                  <c:v>49.920000076293945</c:v>
                </c:pt>
                <c:pt idx="2250">
                  <c:v>49.940000057220459</c:v>
                </c:pt>
                <c:pt idx="2251">
                  <c:v>49.960000038146973</c:v>
                </c:pt>
                <c:pt idx="2252">
                  <c:v>49.990000009536743</c:v>
                </c:pt>
                <c:pt idx="2253">
                  <c:v>50.010000228881836</c:v>
                </c:pt>
                <c:pt idx="2254">
                  <c:v>50.03000020980835</c:v>
                </c:pt>
                <c:pt idx="2255">
                  <c:v>50.06000018119812</c:v>
                </c:pt>
                <c:pt idx="2256">
                  <c:v>50.080000162124634</c:v>
                </c:pt>
                <c:pt idx="2257">
                  <c:v>50.100000143051147</c:v>
                </c:pt>
                <c:pt idx="2258">
                  <c:v>50.120000123977661</c:v>
                </c:pt>
                <c:pt idx="2259">
                  <c:v>50.150000095367432</c:v>
                </c:pt>
                <c:pt idx="2260">
                  <c:v>50.170000076293945</c:v>
                </c:pt>
                <c:pt idx="2261">
                  <c:v>50.190000057220459</c:v>
                </c:pt>
                <c:pt idx="2262">
                  <c:v>50.220000028610229</c:v>
                </c:pt>
                <c:pt idx="2263">
                  <c:v>50.240000009536743</c:v>
                </c:pt>
                <c:pt idx="2264">
                  <c:v>50.260000228881836</c:v>
                </c:pt>
                <c:pt idx="2265">
                  <c:v>50.28000020980835</c:v>
                </c:pt>
                <c:pt idx="2266">
                  <c:v>50.31000018119812</c:v>
                </c:pt>
                <c:pt idx="2267">
                  <c:v>50.330000162124634</c:v>
                </c:pt>
                <c:pt idx="2268">
                  <c:v>50.350000143051147</c:v>
                </c:pt>
                <c:pt idx="2269">
                  <c:v>50.380000114440918</c:v>
                </c:pt>
                <c:pt idx="2270">
                  <c:v>50.400000095367432</c:v>
                </c:pt>
                <c:pt idx="2271">
                  <c:v>50.420000076293945</c:v>
                </c:pt>
                <c:pt idx="2272">
                  <c:v>50.450000047683716</c:v>
                </c:pt>
                <c:pt idx="2273">
                  <c:v>50.470000028610229</c:v>
                </c:pt>
                <c:pt idx="2274">
                  <c:v>50.490000009536743</c:v>
                </c:pt>
                <c:pt idx="2275">
                  <c:v>50.510000228881836</c:v>
                </c:pt>
                <c:pt idx="2276">
                  <c:v>50.540000200271606</c:v>
                </c:pt>
                <c:pt idx="2277">
                  <c:v>50.56000018119812</c:v>
                </c:pt>
                <c:pt idx="2278">
                  <c:v>50.580000162124634</c:v>
                </c:pt>
                <c:pt idx="2279">
                  <c:v>50.610000133514404</c:v>
                </c:pt>
                <c:pt idx="2280">
                  <c:v>50.630000114440918</c:v>
                </c:pt>
                <c:pt idx="2281">
                  <c:v>50.650000095367432</c:v>
                </c:pt>
                <c:pt idx="2282">
                  <c:v>50.670000076293945</c:v>
                </c:pt>
                <c:pt idx="2283">
                  <c:v>50.700000047683716</c:v>
                </c:pt>
                <c:pt idx="2284">
                  <c:v>50.720000028610229</c:v>
                </c:pt>
                <c:pt idx="2285">
                  <c:v>50.740000009536743</c:v>
                </c:pt>
                <c:pt idx="2286">
                  <c:v>50.770000219345093</c:v>
                </c:pt>
                <c:pt idx="2287">
                  <c:v>50.790000200271606</c:v>
                </c:pt>
                <c:pt idx="2288">
                  <c:v>50.81000018119812</c:v>
                </c:pt>
                <c:pt idx="2289">
                  <c:v>50.840000152587891</c:v>
                </c:pt>
                <c:pt idx="2290">
                  <c:v>50.860000133514404</c:v>
                </c:pt>
                <c:pt idx="2291">
                  <c:v>50.880000114440918</c:v>
                </c:pt>
                <c:pt idx="2292">
                  <c:v>50.900000095367432</c:v>
                </c:pt>
                <c:pt idx="2293">
                  <c:v>50.930000066757202</c:v>
                </c:pt>
                <c:pt idx="2294">
                  <c:v>50.950000047683716</c:v>
                </c:pt>
                <c:pt idx="2295">
                  <c:v>50.970000028610229</c:v>
                </c:pt>
                <c:pt idx="2296">
                  <c:v>51</c:v>
                </c:pt>
                <c:pt idx="2297">
                  <c:v>51.020000219345093</c:v>
                </c:pt>
                <c:pt idx="2298">
                  <c:v>51.040000200271606</c:v>
                </c:pt>
                <c:pt idx="2299">
                  <c:v>51.06000018119812</c:v>
                </c:pt>
                <c:pt idx="2300">
                  <c:v>51.090000152587891</c:v>
                </c:pt>
                <c:pt idx="2301">
                  <c:v>51.110000133514404</c:v>
                </c:pt>
                <c:pt idx="2302">
                  <c:v>51.130000114440918</c:v>
                </c:pt>
                <c:pt idx="2303">
                  <c:v>51.160000085830688</c:v>
                </c:pt>
                <c:pt idx="2304">
                  <c:v>51.180000066757202</c:v>
                </c:pt>
                <c:pt idx="2305">
                  <c:v>51.200000047683716</c:v>
                </c:pt>
                <c:pt idx="2306">
                  <c:v>51.230000019073486</c:v>
                </c:pt>
                <c:pt idx="2307">
                  <c:v>51.25</c:v>
                </c:pt>
                <c:pt idx="2308">
                  <c:v>51.270000219345093</c:v>
                </c:pt>
                <c:pt idx="2309">
                  <c:v>51.290000200271606</c:v>
                </c:pt>
                <c:pt idx="2310">
                  <c:v>51.320000171661377</c:v>
                </c:pt>
                <c:pt idx="2311">
                  <c:v>51.340000152587891</c:v>
                </c:pt>
                <c:pt idx="2312">
                  <c:v>51.360000133514404</c:v>
                </c:pt>
                <c:pt idx="2313">
                  <c:v>51.380000114440918</c:v>
                </c:pt>
                <c:pt idx="2314">
                  <c:v>51.410000085830688</c:v>
                </c:pt>
                <c:pt idx="2315">
                  <c:v>51.430000066757202</c:v>
                </c:pt>
                <c:pt idx="2316">
                  <c:v>51.450000047683716</c:v>
                </c:pt>
                <c:pt idx="2317">
                  <c:v>51.470000028610229</c:v>
                </c:pt>
                <c:pt idx="2318">
                  <c:v>51.5</c:v>
                </c:pt>
                <c:pt idx="2319">
                  <c:v>51.520000219345093</c:v>
                </c:pt>
                <c:pt idx="2320">
                  <c:v>51.540000200271606</c:v>
                </c:pt>
                <c:pt idx="2321">
                  <c:v>51.570000171661377</c:v>
                </c:pt>
                <c:pt idx="2322">
                  <c:v>51.590000152587891</c:v>
                </c:pt>
                <c:pt idx="2323">
                  <c:v>51.610000133514404</c:v>
                </c:pt>
                <c:pt idx="2324">
                  <c:v>51.630000114440918</c:v>
                </c:pt>
                <c:pt idx="2325">
                  <c:v>51.660000085830688</c:v>
                </c:pt>
                <c:pt idx="2326">
                  <c:v>51.680000066757202</c:v>
                </c:pt>
                <c:pt idx="2327">
                  <c:v>51.700000047683716</c:v>
                </c:pt>
                <c:pt idx="2328">
                  <c:v>51.720000028610229</c:v>
                </c:pt>
                <c:pt idx="2329">
                  <c:v>51.75</c:v>
                </c:pt>
                <c:pt idx="2330">
                  <c:v>51.770000219345093</c:v>
                </c:pt>
                <c:pt idx="2331">
                  <c:v>51.790000200271606</c:v>
                </c:pt>
                <c:pt idx="2332">
                  <c:v>51.820000171661377</c:v>
                </c:pt>
                <c:pt idx="2333">
                  <c:v>51.840000152587891</c:v>
                </c:pt>
                <c:pt idx="2334">
                  <c:v>51.860000133514404</c:v>
                </c:pt>
                <c:pt idx="2335">
                  <c:v>51.890000104904175</c:v>
                </c:pt>
                <c:pt idx="2336">
                  <c:v>51.910000085830688</c:v>
                </c:pt>
                <c:pt idx="2337">
                  <c:v>51.930000066757202</c:v>
                </c:pt>
                <c:pt idx="2338">
                  <c:v>51.950000047683716</c:v>
                </c:pt>
                <c:pt idx="2339">
                  <c:v>51.980000019073486</c:v>
                </c:pt>
                <c:pt idx="2340">
                  <c:v>52</c:v>
                </c:pt>
                <c:pt idx="2341">
                  <c:v>52.020000219345093</c:v>
                </c:pt>
                <c:pt idx="2342">
                  <c:v>52.050000190734863</c:v>
                </c:pt>
                <c:pt idx="2343">
                  <c:v>52.070000171661377</c:v>
                </c:pt>
                <c:pt idx="2344">
                  <c:v>52.090000152587891</c:v>
                </c:pt>
                <c:pt idx="2345">
                  <c:v>52.110000133514404</c:v>
                </c:pt>
                <c:pt idx="2346">
                  <c:v>52.140000104904175</c:v>
                </c:pt>
                <c:pt idx="2347">
                  <c:v>52.160000085830688</c:v>
                </c:pt>
                <c:pt idx="2348">
                  <c:v>52.180000066757202</c:v>
                </c:pt>
                <c:pt idx="2349">
                  <c:v>52.210000038146973</c:v>
                </c:pt>
                <c:pt idx="2350">
                  <c:v>52.230000019073486</c:v>
                </c:pt>
                <c:pt idx="2351">
                  <c:v>53</c:v>
                </c:pt>
                <c:pt idx="2352">
                  <c:v>53</c:v>
                </c:pt>
                <c:pt idx="2353">
                  <c:v>53.010000228881836</c:v>
                </c:pt>
                <c:pt idx="2354">
                  <c:v>53.010000228881836</c:v>
                </c:pt>
                <c:pt idx="2355">
                  <c:v>53.010000228881836</c:v>
                </c:pt>
                <c:pt idx="2356">
                  <c:v>53.010000228881836</c:v>
                </c:pt>
                <c:pt idx="2357">
                  <c:v>53.010000228881836</c:v>
                </c:pt>
                <c:pt idx="2358">
                  <c:v>53.010000228881836</c:v>
                </c:pt>
                <c:pt idx="2359">
                  <c:v>53.010000228881836</c:v>
                </c:pt>
                <c:pt idx="2360">
                  <c:v>53.010000228881836</c:v>
                </c:pt>
                <c:pt idx="2361">
                  <c:v>53.010000228881836</c:v>
                </c:pt>
                <c:pt idx="2362">
                  <c:v>53.010000228881836</c:v>
                </c:pt>
                <c:pt idx="2363">
                  <c:v>53.010000228881836</c:v>
                </c:pt>
                <c:pt idx="2364">
                  <c:v>53.010000228881836</c:v>
                </c:pt>
                <c:pt idx="2365">
                  <c:v>53.010000228881836</c:v>
                </c:pt>
                <c:pt idx="2366">
                  <c:v>53.010000228881836</c:v>
                </c:pt>
                <c:pt idx="2367">
                  <c:v>53.010000228881836</c:v>
                </c:pt>
                <c:pt idx="2368">
                  <c:v>53.010000228881836</c:v>
                </c:pt>
                <c:pt idx="2369">
                  <c:v>53.010000228881836</c:v>
                </c:pt>
                <c:pt idx="2370">
                  <c:v>53.010000228881836</c:v>
                </c:pt>
                <c:pt idx="2371">
                  <c:v>53.010000228881836</c:v>
                </c:pt>
                <c:pt idx="2372">
                  <c:v>53.010000228881836</c:v>
                </c:pt>
                <c:pt idx="2373">
                  <c:v>53.010000228881836</c:v>
                </c:pt>
                <c:pt idx="2374">
                  <c:v>53.010000228881836</c:v>
                </c:pt>
                <c:pt idx="2375">
                  <c:v>53.010000228881836</c:v>
                </c:pt>
                <c:pt idx="2376">
                  <c:v>53.010000228881836</c:v>
                </c:pt>
                <c:pt idx="2377">
                  <c:v>53.010000228881836</c:v>
                </c:pt>
                <c:pt idx="2378">
                  <c:v>53.010000228881836</c:v>
                </c:pt>
                <c:pt idx="2379">
                  <c:v>53.010000228881836</c:v>
                </c:pt>
                <c:pt idx="2380">
                  <c:v>53.010000228881836</c:v>
                </c:pt>
                <c:pt idx="2381">
                  <c:v>53.010000228881836</c:v>
                </c:pt>
                <c:pt idx="2382">
                  <c:v>53.010000228881836</c:v>
                </c:pt>
                <c:pt idx="2383">
                  <c:v>53.010000228881836</c:v>
                </c:pt>
                <c:pt idx="2384">
                  <c:v>53.010000228881836</c:v>
                </c:pt>
                <c:pt idx="2385">
                  <c:v>53.03000020980835</c:v>
                </c:pt>
                <c:pt idx="2386">
                  <c:v>53.06000018119812</c:v>
                </c:pt>
                <c:pt idx="2387">
                  <c:v>53.080000162124634</c:v>
                </c:pt>
                <c:pt idx="2388">
                  <c:v>53.100000143051147</c:v>
                </c:pt>
                <c:pt idx="2389">
                  <c:v>53.120000123977661</c:v>
                </c:pt>
                <c:pt idx="2390">
                  <c:v>53.150000095367432</c:v>
                </c:pt>
                <c:pt idx="2391">
                  <c:v>53.170000076293945</c:v>
                </c:pt>
                <c:pt idx="2392">
                  <c:v>53.190000057220459</c:v>
                </c:pt>
                <c:pt idx="2393">
                  <c:v>53.220000028610229</c:v>
                </c:pt>
                <c:pt idx="2394">
                  <c:v>53.240000009536743</c:v>
                </c:pt>
                <c:pt idx="2395">
                  <c:v>53.260000228881836</c:v>
                </c:pt>
                <c:pt idx="2396">
                  <c:v>53.28000020980835</c:v>
                </c:pt>
                <c:pt idx="2397">
                  <c:v>53.31000018119812</c:v>
                </c:pt>
                <c:pt idx="2398">
                  <c:v>53.330000162124634</c:v>
                </c:pt>
                <c:pt idx="2399">
                  <c:v>53.350000143051147</c:v>
                </c:pt>
                <c:pt idx="2400">
                  <c:v>53.380000114440918</c:v>
                </c:pt>
                <c:pt idx="2401">
                  <c:v>53.400000095367432</c:v>
                </c:pt>
                <c:pt idx="2402">
                  <c:v>53.420000076293945</c:v>
                </c:pt>
                <c:pt idx="2403">
                  <c:v>53.440000057220459</c:v>
                </c:pt>
                <c:pt idx="2404">
                  <c:v>53.470000028610229</c:v>
                </c:pt>
                <c:pt idx="2405">
                  <c:v>53.490000009536743</c:v>
                </c:pt>
                <c:pt idx="2406">
                  <c:v>53.510000228881836</c:v>
                </c:pt>
                <c:pt idx="2407">
                  <c:v>53.53000020980835</c:v>
                </c:pt>
                <c:pt idx="2408">
                  <c:v>53.56000018119812</c:v>
                </c:pt>
                <c:pt idx="2409">
                  <c:v>53.580000162124634</c:v>
                </c:pt>
                <c:pt idx="2410">
                  <c:v>53.600000143051147</c:v>
                </c:pt>
                <c:pt idx="2411">
                  <c:v>53.630000114440918</c:v>
                </c:pt>
                <c:pt idx="2412">
                  <c:v>53.650000095367432</c:v>
                </c:pt>
                <c:pt idx="2413">
                  <c:v>53.670000076293945</c:v>
                </c:pt>
                <c:pt idx="2414">
                  <c:v>53.690000057220459</c:v>
                </c:pt>
                <c:pt idx="2415">
                  <c:v>53.720000028610229</c:v>
                </c:pt>
                <c:pt idx="2416">
                  <c:v>53.740000009536743</c:v>
                </c:pt>
                <c:pt idx="2417">
                  <c:v>53.760000228881836</c:v>
                </c:pt>
                <c:pt idx="2418">
                  <c:v>53.78000020980835</c:v>
                </c:pt>
                <c:pt idx="2419">
                  <c:v>53.81000018119812</c:v>
                </c:pt>
                <c:pt idx="2420">
                  <c:v>53.830000162124634</c:v>
                </c:pt>
                <c:pt idx="2421">
                  <c:v>53.850000143051147</c:v>
                </c:pt>
                <c:pt idx="2422">
                  <c:v>53.880000114440918</c:v>
                </c:pt>
                <c:pt idx="2423">
                  <c:v>53.900000095367432</c:v>
                </c:pt>
                <c:pt idx="2424">
                  <c:v>53.920000076293945</c:v>
                </c:pt>
                <c:pt idx="2425">
                  <c:v>53.950000047683716</c:v>
                </c:pt>
                <c:pt idx="2426">
                  <c:v>53.970000028610229</c:v>
                </c:pt>
                <c:pt idx="2427">
                  <c:v>53.990000009536743</c:v>
                </c:pt>
                <c:pt idx="2428">
                  <c:v>54.010000228881836</c:v>
                </c:pt>
                <c:pt idx="2429">
                  <c:v>54.040000200271606</c:v>
                </c:pt>
                <c:pt idx="2430">
                  <c:v>54.06000018119812</c:v>
                </c:pt>
                <c:pt idx="2431">
                  <c:v>54.080000162124634</c:v>
                </c:pt>
                <c:pt idx="2432">
                  <c:v>54.110000133514404</c:v>
                </c:pt>
                <c:pt idx="2433">
                  <c:v>54.130000114440918</c:v>
                </c:pt>
                <c:pt idx="2434">
                  <c:v>54.150000095367432</c:v>
                </c:pt>
                <c:pt idx="2435">
                  <c:v>54.170000076293945</c:v>
                </c:pt>
                <c:pt idx="2436">
                  <c:v>54.200000047683716</c:v>
                </c:pt>
                <c:pt idx="2437">
                  <c:v>54.220000028610229</c:v>
                </c:pt>
                <c:pt idx="2438">
                  <c:v>54.240000009536743</c:v>
                </c:pt>
                <c:pt idx="2439">
                  <c:v>54.270000219345093</c:v>
                </c:pt>
                <c:pt idx="2440">
                  <c:v>54.290000200271606</c:v>
                </c:pt>
                <c:pt idx="2441">
                  <c:v>54.31000018119812</c:v>
                </c:pt>
                <c:pt idx="2442">
                  <c:v>54.340000152587891</c:v>
                </c:pt>
                <c:pt idx="2443">
                  <c:v>54.360000133514404</c:v>
                </c:pt>
                <c:pt idx="2444">
                  <c:v>54.380000114440918</c:v>
                </c:pt>
                <c:pt idx="2445">
                  <c:v>54.400000095367432</c:v>
                </c:pt>
                <c:pt idx="2446">
                  <c:v>54.430000066757202</c:v>
                </c:pt>
                <c:pt idx="2447">
                  <c:v>54.450000047683716</c:v>
                </c:pt>
                <c:pt idx="2448">
                  <c:v>54.470000028610229</c:v>
                </c:pt>
                <c:pt idx="2449">
                  <c:v>54.5</c:v>
                </c:pt>
                <c:pt idx="2450">
                  <c:v>54.520000219345093</c:v>
                </c:pt>
                <c:pt idx="2451">
                  <c:v>54.540000200271606</c:v>
                </c:pt>
                <c:pt idx="2452">
                  <c:v>54.56000018119812</c:v>
                </c:pt>
                <c:pt idx="2453">
                  <c:v>54.590000152587891</c:v>
                </c:pt>
                <c:pt idx="2454">
                  <c:v>54.610000133514404</c:v>
                </c:pt>
                <c:pt idx="2455">
                  <c:v>54.630000114440918</c:v>
                </c:pt>
                <c:pt idx="2456">
                  <c:v>54.660000085830688</c:v>
                </c:pt>
                <c:pt idx="2457">
                  <c:v>54.680000066757202</c:v>
                </c:pt>
                <c:pt idx="2458">
                  <c:v>54.700000047683716</c:v>
                </c:pt>
                <c:pt idx="2459">
                  <c:v>54.730000019073486</c:v>
                </c:pt>
                <c:pt idx="2460">
                  <c:v>54.75</c:v>
                </c:pt>
                <c:pt idx="2461">
                  <c:v>54.770000219345093</c:v>
                </c:pt>
                <c:pt idx="2462">
                  <c:v>54.790000200271606</c:v>
                </c:pt>
                <c:pt idx="2463">
                  <c:v>54.820000171661377</c:v>
                </c:pt>
                <c:pt idx="2464">
                  <c:v>54.840000152587891</c:v>
                </c:pt>
                <c:pt idx="2465">
                  <c:v>54.860000133514404</c:v>
                </c:pt>
                <c:pt idx="2466">
                  <c:v>54.890000104904175</c:v>
                </c:pt>
                <c:pt idx="2467">
                  <c:v>54.910000085830688</c:v>
                </c:pt>
                <c:pt idx="2468">
                  <c:v>54.930000066757202</c:v>
                </c:pt>
                <c:pt idx="2469">
                  <c:v>54.950000047683716</c:v>
                </c:pt>
                <c:pt idx="2470">
                  <c:v>54.980000019073486</c:v>
                </c:pt>
                <c:pt idx="2471">
                  <c:v>55</c:v>
                </c:pt>
                <c:pt idx="2472">
                  <c:v>55.020000219345093</c:v>
                </c:pt>
                <c:pt idx="2473">
                  <c:v>55.050000190734863</c:v>
                </c:pt>
                <c:pt idx="2474">
                  <c:v>55.070000171661377</c:v>
                </c:pt>
                <c:pt idx="2475">
                  <c:v>55.090000152587891</c:v>
                </c:pt>
                <c:pt idx="2476">
                  <c:v>55.120000123977661</c:v>
                </c:pt>
                <c:pt idx="2477">
                  <c:v>55.140000104904175</c:v>
                </c:pt>
                <c:pt idx="2478">
                  <c:v>55.160000085830688</c:v>
                </c:pt>
                <c:pt idx="2479">
                  <c:v>55.180000066757202</c:v>
                </c:pt>
                <c:pt idx="2480">
                  <c:v>55.210000038146973</c:v>
                </c:pt>
                <c:pt idx="2481">
                  <c:v>55.230000019073486</c:v>
                </c:pt>
                <c:pt idx="2482">
                  <c:v>55.25</c:v>
                </c:pt>
                <c:pt idx="2483">
                  <c:v>55.28000020980835</c:v>
                </c:pt>
                <c:pt idx="2484">
                  <c:v>55.300000190734863</c:v>
                </c:pt>
                <c:pt idx="2485">
                  <c:v>55.320000171661377</c:v>
                </c:pt>
                <c:pt idx="2486">
                  <c:v>55.340000152587891</c:v>
                </c:pt>
                <c:pt idx="2487">
                  <c:v>55.370000123977661</c:v>
                </c:pt>
                <c:pt idx="2488">
                  <c:v>55.390000104904175</c:v>
                </c:pt>
                <c:pt idx="2489">
                  <c:v>55.410000085830688</c:v>
                </c:pt>
                <c:pt idx="2490">
                  <c:v>55.440000057220459</c:v>
                </c:pt>
                <c:pt idx="2491">
                  <c:v>55.460000038146973</c:v>
                </c:pt>
                <c:pt idx="2492">
                  <c:v>55.480000019073486</c:v>
                </c:pt>
                <c:pt idx="2493">
                  <c:v>55.5</c:v>
                </c:pt>
                <c:pt idx="2494">
                  <c:v>55.53000020980835</c:v>
                </c:pt>
                <c:pt idx="2495">
                  <c:v>55.550000190734863</c:v>
                </c:pt>
                <c:pt idx="2496">
                  <c:v>55.570000171661377</c:v>
                </c:pt>
                <c:pt idx="2497">
                  <c:v>55.590000152587891</c:v>
                </c:pt>
                <c:pt idx="2498">
                  <c:v>55.620000123977661</c:v>
                </c:pt>
                <c:pt idx="2499">
                  <c:v>55.640000104904175</c:v>
                </c:pt>
                <c:pt idx="2500">
                  <c:v>55.660000085830688</c:v>
                </c:pt>
                <c:pt idx="2501">
                  <c:v>55.690000057220459</c:v>
                </c:pt>
                <c:pt idx="2502">
                  <c:v>55.710000038146973</c:v>
                </c:pt>
                <c:pt idx="2503">
                  <c:v>55.730000019073486</c:v>
                </c:pt>
                <c:pt idx="2504">
                  <c:v>55.75</c:v>
                </c:pt>
                <c:pt idx="2505">
                  <c:v>55.78000020980835</c:v>
                </c:pt>
                <c:pt idx="2506">
                  <c:v>55.800000190734863</c:v>
                </c:pt>
                <c:pt idx="2507">
                  <c:v>55.820000171661377</c:v>
                </c:pt>
                <c:pt idx="2508">
                  <c:v>55.840000152587891</c:v>
                </c:pt>
                <c:pt idx="2509">
                  <c:v>55.870000123977661</c:v>
                </c:pt>
                <c:pt idx="2510">
                  <c:v>55.890000104904175</c:v>
                </c:pt>
                <c:pt idx="2511">
                  <c:v>55.910000085830688</c:v>
                </c:pt>
                <c:pt idx="2512">
                  <c:v>55.940000057220459</c:v>
                </c:pt>
                <c:pt idx="2513">
                  <c:v>55.960000038146973</c:v>
                </c:pt>
                <c:pt idx="2514">
                  <c:v>55.980000019073486</c:v>
                </c:pt>
                <c:pt idx="2515">
                  <c:v>56.010000228881836</c:v>
                </c:pt>
                <c:pt idx="2516">
                  <c:v>56.03000020980835</c:v>
                </c:pt>
                <c:pt idx="2517">
                  <c:v>56.050000190734863</c:v>
                </c:pt>
                <c:pt idx="2518">
                  <c:v>56.070000171661377</c:v>
                </c:pt>
                <c:pt idx="2519">
                  <c:v>56.100000143051147</c:v>
                </c:pt>
                <c:pt idx="2520">
                  <c:v>56.120000123977661</c:v>
                </c:pt>
                <c:pt idx="2521">
                  <c:v>56.140000104904175</c:v>
                </c:pt>
                <c:pt idx="2522">
                  <c:v>56.170000076293945</c:v>
                </c:pt>
                <c:pt idx="2523">
                  <c:v>56.190000057220459</c:v>
                </c:pt>
                <c:pt idx="2524">
                  <c:v>56.210000038146973</c:v>
                </c:pt>
                <c:pt idx="2525">
                  <c:v>56.230000019073486</c:v>
                </c:pt>
                <c:pt idx="2526">
                  <c:v>56.260000228881836</c:v>
                </c:pt>
                <c:pt idx="2527">
                  <c:v>56.28000020980835</c:v>
                </c:pt>
                <c:pt idx="2528">
                  <c:v>56.300000190734863</c:v>
                </c:pt>
                <c:pt idx="2529">
                  <c:v>56.330000162124634</c:v>
                </c:pt>
                <c:pt idx="2530">
                  <c:v>56.350000143051147</c:v>
                </c:pt>
                <c:pt idx="2531">
                  <c:v>56.370000123977661</c:v>
                </c:pt>
                <c:pt idx="2532">
                  <c:v>56.400000095367432</c:v>
                </c:pt>
                <c:pt idx="2533">
                  <c:v>56.420000076293945</c:v>
                </c:pt>
                <c:pt idx="2534">
                  <c:v>56.440000057220459</c:v>
                </c:pt>
                <c:pt idx="2535">
                  <c:v>56.460000038146973</c:v>
                </c:pt>
                <c:pt idx="2536">
                  <c:v>56.490000009536743</c:v>
                </c:pt>
                <c:pt idx="2537">
                  <c:v>56.510000228881836</c:v>
                </c:pt>
                <c:pt idx="2538">
                  <c:v>56.53000020980835</c:v>
                </c:pt>
                <c:pt idx="2539">
                  <c:v>56.56000018119812</c:v>
                </c:pt>
                <c:pt idx="2540">
                  <c:v>56.580000162124634</c:v>
                </c:pt>
                <c:pt idx="2541">
                  <c:v>56.600000143051147</c:v>
                </c:pt>
                <c:pt idx="2542">
                  <c:v>56.620000123977661</c:v>
                </c:pt>
                <c:pt idx="2543">
                  <c:v>56.650000095367432</c:v>
                </c:pt>
                <c:pt idx="2544">
                  <c:v>56.670000076293945</c:v>
                </c:pt>
                <c:pt idx="2545">
                  <c:v>56.690000057220459</c:v>
                </c:pt>
                <c:pt idx="2546">
                  <c:v>56.720000028610229</c:v>
                </c:pt>
                <c:pt idx="2547">
                  <c:v>56.740000009536743</c:v>
                </c:pt>
                <c:pt idx="2548">
                  <c:v>56.760000228881836</c:v>
                </c:pt>
                <c:pt idx="2549">
                  <c:v>56.790000200271606</c:v>
                </c:pt>
                <c:pt idx="2550">
                  <c:v>56.81000018119812</c:v>
                </c:pt>
                <c:pt idx="2551">
                  <c:v>56.830000162124634</c:v>
                </c:pt>
                <c:pt idx="2552">
                  <c:v>56.850000143051147</c:v>
                </c:pt>
                <c:pt idx="2553">
                  <c:v>56.880000114440918</c:v>
                </c:pt>
                <c:pt idx="2554">
                  <c:v>56.900000095367432</c:v>
                </c:pt>
                <c:pt idx="2555">
                  <c:v>56.920000076293945</c:v>
                </c:pt>
                <c:pt idx="2556">
                  <c:v>56.950000047683716</c:v>
                </c:pt>
                <c:pt idx="2557">
                  <c:v>56.970000028610229</c:v>
                </c:pt>
                <c:pt idx="2558">
                  <c:v>56.990000009536743</c:v>
                </c:pt>
                <c:pt idx="2559">
                  <c:v>57.010000228881836</c:v>
                </c:pt>
                <c:pt idx="2560">
                  <c:v>57.040000200271606</c:v>
                </c:pt>
                <c:pt idx="2561">
                  <c:v>57.06000018119812</c:v>
                </c:pt>
                <c:pt idx="2562">
                  <c:v>57.080000162124634</c:v>
                </c:pt>
                <c:pt idx="2563">
                  <c:v>57.110000133514404</c:v>
                </c:pt>
                <c:pt idx="2564">
                  <c:v>57.130000114440918</c:v>
                </c:pt>
                <c:pt idx="2565">
                  <c:v>57.150000095367432</c:v>
                </c:pt>
                <c:pt idx="2566">
                  <c:v>57.180000066757202</c:v>
                </c:pt>
                <c:pt idx="2567">
                  <c:v>57.200000047683716</c:v>
                </c:pt>
                <c:pt idx="2568">
                  <c:v>57.220000028610229</c:v>
                </c:pt>
                <c:pt idx="2569">
                  <c:v>57.240000009536743</c:v>
                </c:pt>
                <c:pt idx="2570">
                  <c:v>57.270000219345093</c:v>
                </c:pt>
                <c:pt idx="2571">
                  <c:v>57.290000200271606</c:v>
                </c:pt>
                <c:pt idx="2572">
                  <c:v>57.31000018119812</c:v>
                </c:pt>
                <c:pt idx="2573">
                  <c:v>57.340000152587891</c:v>
                </c:pt>
                <c:pt idx="2574">
                  <c:v>57.360000133514404</c:v>
                </c:pt>
                <c:pt idx="2575">
                  <c:v>57.380000114440918</c:v>
                </c:pt>
                <c:pt idx="2576">
                  <c:v>57.400000095367432</c:v>
                </c:pt>
                <c:pt idx="2577">
                  <c:v>57.430000066757202</c:v>
                </c:pt>
                <c:pt idx="2578">
                  <c:v>57.450000047683716</c:v>
                </c:pt>
                <c:pt idx="2579">
                  <c:v>57.470000028610229</c:v>
                </c:pt>
                <c:pt idx="2580">
                  <c:v>57.490000009536743</c:v>
                </c:pt>
                <c:pt idx="2581">
                  <c:v>57.520000219345093</c:v>
                </c:pt>
                <c:pt idx="2582">
                  <c:v>57.540000200271606</c:v>
                </c:pt>
                <c:pt idx="2583">
                  <c:v>57.56000018119812</c:v>
                </c:pt>
                <c:pt idx="2584">
                  <c:v>57.590000152587891</c:v>
                </c:pt>
                <c:pt idx="2585">
                  <c:v>57.610000133514404</c:v>
                </c:pt>
                <c:pt idx="2586">
                  <c:v>57.630000114440918</c:v>
                </c:pt>
                <c:pt idx="2587">
                  <c:v>57.650000095367432</c:v>
                </c:pt>
                <c:pt idx="2588">
                  <c:v>57.680000066757202</c:v>
                </c:pt>
                <c:pt idx="2589">
                  <c:v>57.700000047683716</c:v>
                </c:pt>
                <c:pt idx="2590">
                  <c:v>57.720000028610229</c:v>
                </c:pt>
                <c:pt idx="2591">
                  <c:v>57.75</c:v>
                </c:pt>
                <c:pt idx="2592">
                  <c:v>57.770000219345093</c:v>
                </c:pt>
                <c:pt idx="2593">
                  <c:v>57.790000200271606</c:v>
                </c:pt>
                <c:pt idx="2594">
                  <c:v>57.81000018119812</c:v>
                </c:pt>
                <c:pt idx="2595">
                  <c:v>57.840000152587891</c:v>
                </c:pt>
                <c:pt idx="2596">
                  <c:v>57.860000133514404</c:v>
                </c:pt>
                <c:pt idx="2597">
                  <c:v>57.880000114440918</c:v>
                </c:pt>
                <c:pt idx="2598">
                  <c:v>57.900000095367432</c:v>
                </c:pt>
                <c:pt idx="2599">
                  <c:v>57.930000066757202</c:v>
                </c:pt>
                <c:pt idx="2600">
                  <c:v>57.950000047683716</c:v>
                </c:pt>
                <c:pt idx="2601">
                  <c:v>57.970000028610229</c:v>
                </c:pt>
                <c:pt idx="2602">
                  <c:v>58</c:v>
                </c:pt>
                <c:pt idx="2603">
                  <c:v>58.020000219345093</c:v>
                </c:pt>
                <c:pt idx="2604">
                  <c:v>58.460000038146973</c:v>
                </c:pt>
                <c:pt idx="2605">
                  <c:v>58.460000038146973</c:v>
                </c:pt>
                <c:pt idx="2606">
                  <c:v>58.460000038146973</c:v>
                </c:pt>
                <c:pt idx="2607">
                  <c:v>58.460000038146973</c:v>
                </c:pt>
                <c:pt idx="2608">
                  <c:v>58.460000038146973</c:v>
                </c:pt>
                <c:pt idx="2609">
                  <c:v>58.460000038146973</c:v>
                </c:pt>
                <c:pt idx="2610">
                  <c:v>58.460000038146973</c:v>
                </c:pt>
                <c:pt idx="2611">
                  <c:v>58.460000038146973</c:v>
                </c:pt>
                <c:pt idx="2612">
                  <c:v>58.460000038146973</c:v>
                </c:pt>
                <c:pt idx="2613">
                  <c:v>58.460000038146973</c:v>
                </c:pt>
                <c:pt idx="2614">
                  <c:v>58.460000038146973</c:v>
                </c:pt>
                <c:pt idx="2615">
                  <c:v>58.460000038146973</c:v>
                </c:pt>
                <c:pt idx="2616">
                  <c:v>58.460000038146973</c:v>
                </c:pt>
                <c:pt idx="2617">
                  <c:v>58.460000038146973</c:v>
                </c:pt>
                <c:pt idx="2618">
                  <c:v>58.460000038146973</c:v>
                </c:pt>
                <c:pt idx="2619">
                  <c:v>58.460000038146973</c:v>
                </c:pt>
                <c:pt idx="2620">
                  <c:v>58.470000028610229</c:v>
                </c:pt>
                <c:pt idx="2621">
                  <c:v>58.470000028610229</c:v>
                </c:pt>
                <c:pt idx="2622">
                  <c:v>58.470000028610229</c:v>
                </c:pt>
                <c:pt idx="2623">
                  <c:v>58.480000019073486</c:v>
                </c:pt>
                <c:pt idx="2624">
                  <c:v>58.5</c:v>
                </c:pt>
                <c:pt idx="2625">
                  <c:v>58.520000219345093</c:v>
                </c:pt>
                <c:pt idx="2626">
                  <c:v>58.550000190734863</c:v>
                </c:pt>
                <c:pt idx="2627">
                  <c:v>58.570000171661377</c:v>
                </c:pt>
                <c:pt idx="2628">
                  <c:v>58.590000152587891</c:v>
                </c:pt>
                <c:pt idx="2629">
                  <c:v>58.620000123977661</c:v>
                </c:pt>
                <c:pt idx="2630">
                  <c:v>58.640000104904175</c:v>
                </c:pt>
                <c:pt idx="2631">
                  <c:v>58.660000085830688</c:v>
                </c:pt>
                <c:pt idx="2632">
                  <c:v>58.680000066757202</c:v>
                </c:pt>
                <c:pt idx="2633">
                  <c:v>58.710000038146973</c:v>
                </c:pt>
                <c:pt idx="2634">
                  <c:v>58.730000019073486</c:v>
                </c:pt>
                <c:pt idx="2635">
                  <c:v>58.75</c:v>
                </c:pt>
                <c:pt idx="2636">
                  <c:v>58.78000020980835</c:v>
                </c:pt>
                <c:pt idx="2637">
                  <c:v>58.800000190734863</c:v>
                </c:pt>
                <c:pt idx="2638">
                  <c:v>58.820000171661377</c:v>
                </c:pt>
                <c:pt idx="2639">
                  <c:v>58.840000152587891</c:v>
                </c:pt>
                <c:pt idx="2640">
                  <c:v>58.870000123977661</c:v>
                </c:pt>
                <c:pt idx="2641">
                  <c:v>58.890000104904175</c:v>
                </c:pt>
                <c:pt idx="2642">
                  <c:v>58.910000085830688</c:v>
                </c:pt>
                <c:pt idx="2643">
                  <c:v>58.940000057220459</c:v>
                </c:pt>
                <c:pt idx="2644">
                  <c:v>58.960000038146973</c:v>
                </c:pt>
                <c:pt idx="2645">
                  <c:v>58.980000019073486</c:v>
                </c:pt>
                <c:pt idx="2646">
                  <c:v>59.010000228881836</c:v>
                </c:pt>
                <c:pt idx="2647">
                  <c:v>59.03000020980835</c:v>
                </c:pt>
                <c:pt idx="2648">
                  <c:v>59.050000190734863</c:v>
                </c:pt>
                <c:pt idx="2649">
                  <c:v>59.070000171661377</c:v>
                </c:pt>
                <c:pt idx="2650">
                  <c:v>59.100000143051147</c:v>
                </c:pt>
                <c:pt idx="2651">
                  <c:v>59.120000123977661</c:v>
                </c:pt>
                <c:pt idx="2652">
                  <c:v>59.140000104904175</c:v>
                </c:pt>
                <c:pt idx="2653">
                  <c:v>59.170000076293945</c:v>
                </c:pt>
                <c:pt idx="2654">
                  <c:v>59.190000057220459</c:v>
                </c:pt>
                <c:pt idx="2655">
                  <c:v>59.210000038146973</c:v>
                </c:pt>
                <c:pt idx="2656">
                  <c:v>59.230000019073486</c:v>
                </c:pt>
                <c:pt idx="2657">
                  <c:v>59.260000228881836</c:v>
                </c:pt>
                <c:pt idx="2658">
                  <c:v>59.28000020980835</c:v>
                </c:pt>
                <c:pt idx="2659">
                  <c:v>59.300000190734863</c:v>
                </c:pt>
                <c:pt idx="2660">
                  <c:v>59.330000162124634</c:v>
                </c:pt>
                <c:pt idx="2661">
                  <c:v>59.350000143051147</c:v>
                </c:pt>
                <c:pt idx="2662">
                  <c:v>59.370000123977661</c:v>
                </c:pt>
                <c:pt idx="2663">
                  <c:v>59.400000095367432</c:v>
                </c:pt>
                <c:pt idx="2664">
                  <c:v>59.420000076293945</c:v>
                </c:pt>
                <c:pt idx="2665">
                  <c:v>59.440000057220459</c:v>
                </c:pt>
                <c:pt idx="2666">
                  <c:v>59.460000038146973</c:v>
                </c:pt>
                <c:pt idx="2667">
                  <c:v>59.490000009536743</c:v>
                </c:pt>
                <c:pt idx="2668">
                  <c:v>59.510000228881836</c:v>
                </c:pt>
                <c:pt idx="2669">
                  <c:v>59.53000020980835</c:v>
                </c:pt>
                <c:pt idx="2670">
                  <c:v>59.56000018119812</c:v>
                </c:pt>
                <c:pt idx="2671">
                  <c:v>59.580000162124634</c:v>
                </c:pt>
                <c:pt idx="2672">
                  <c:v>59.600000143051147</c:v>
                </c:pt>
                <c:pt idx="2673">
                  <c:v>59.620000123977661</c:v>
                </c:pt>
                <c:pt idx="2674">
                  <c:v>59.650000095367432</c:v>
                </c:pt>
                <c:pt idx="2675">
                  <c:v>59.670000076293945</c:v>
                </c:pt>
                <c:pt idx="2676">
                  <c:v>59.690000057220459</c:v>
                </c:pt>
                <c:pt idx="2677">
                  <c:v>59.710000038146973</c:v>
                </c:pt>
                <c:pt idx="2678">
                  <c:v>59.740000009536743</c:v>
                </c:pt>
                <c:pt idx="2679">
                  <c:v>59.760000228881836</c:v>
                </c:pt>
                <c:pt idx="2680">
                  <c:v>59.78000020980835</c:v>
                </c:pt>
                <c:pt idx="2681">
                  <c:v>59.800000190734863</c:v>
                </c:pt>
                <c:pt idx="2682">
                  <c:v>59.830000162124634</c:v>
                </c:pt>
                <c:pt idx="2683">
                  <c:v>59.850000143051147</c:v>
                </c:pt>
                <c:pt idx="2684">
                  <c:v>59.870000123977661</c:v>
                </c:pt>
                <c:pt idx="2685">
                  <c:v>59.900000095367432</c:v>
                </c:pt>
                <c:pt idx="2686">
                  <c:v>59.920000076293945</c:v>
                </c:pt>
                <c:pt idx="2687">
                  <c:v>59.940000057220459</c:v>
                </c:pt>
                <c:pt idx="2688">
                  <c:v>59.960000038146973</c:v>
                </c:pt>
                <c:pt idx="2689">
                  <c:v>59.990000009536743</c:v>
                </c:pt>
                <c:pt idx="2690">
                  <c:v>60.010000228881836</c:v>
                </c:pt>
                <c:pt idx="2691">
                  <c:v>60.03000020980835</c:v>
                </c:pt>
                <c:pt idx="2692">
                  <c:v>60.06000018119812</c:v>
                </c:pt>
                <c:pt idx="2693">
                  <c:v>60.080000162124634</c:v>
                </c:pt>
                <c:pt idx="2694">
                  <c:v>60.100000143051147</c:v>
                </c:pt>
                <c:pt idx="2695">
                  <c:v>60.120000123977661</c:v>
                </c:pt>
                <c:pt idx="2696">
                  <c:v>60.150000095367432</c:v>
                </c:pt>
                <c:pt idx="2697">
                  <c:v>60.170000076293945</c:v>
                </c:pt>
                <c:pt idx="2698">
                  <c:v>60.190000057220459</c:v>
                </c:pt>
                <c:pt idx="2699">
                  <c:v>60.220000028610229</c:v>
                </c:pt>
                <c:pt idx="2700">
                  <c:v>60.240000009536743</c:v>
                </c:pt>
                <c:pt idx="2701">
                  <c:v>60.260000228881836</c:v>
                </c:pt>
                <c:pt idx="2702">
                  <c:v>60.290000200271606</c:v>
                </c:pt>
                <c:pt idx="2703">
                  <c:v>60.31000018119812</c:v>
                </c:pt>
                <c:pt idx="2704">
                  <c:v>60.330000162124634</c:v>
                </c:pt>
                <c:pt idx="2705">
                  <c:v>60.350000143051147</c:v>
                </c:pt>
                <c:pt idx="2706">
                  <c:v>60.380000114440918</c:v>
                </c:pt>
                <c:pt idx="2707">
                  <c:v>60.400000095367432</c:v>
                </c:pt>
                <c:pt idx="2708">
                  <c:v>60.420000076293945</c:v>
                </c:pt>
                <c:pt idx="2709">
                  <c:v>60.450000047683716</c:v>
                </c:pt>
                <c:pt idx="2710">
                  <c:v>60.470000028610229</c:v>
                </c:pt>
                <c:pt idx="2711">
                  <c:v>60.490000009536743</c:v>
                </c:pt>
                <c:pt idx="2712">
                  <c:v>60.510000228881836</c:v>
                </c:pt>
                <c:pt idx="2713">
                  <c:v>60.540000200271606</c:v>
                </c:pt>
                <c:pt idx="2714">
                  <c:v>60.56000018119812</c:v>
                </c:pt>
                <c:pt idx="2715">
                  <c:v>60.580000162124634</c:v>
                </c:pt>
                <c:pt idx="2716">
                  <c:v>60.610000133514404</c:v>
                </c:pt>
                <c:pt idx="2717">
                  <c:v>60.630000114440918</c:v>
                </c:pt>
                <c:pt idx="2718">
                  <c:v>60.650000095367432</c:v>
                </c:pt>
                <c:pt idx="2719">
                  <c:v>60.680000066757202</c:v>
                </c:pt>
                <c:pt idx="2720">
                  <c:v>60.700000047683716</c:v>
                </c:pt>
                <c:pt idx="2721">
                  <c:v>60.720000028610229</c:v>
                </c:pt>
                <c:pt idx="2722">
                  <c:v>60.740000009536743</c:v>
                </c:pt>
                <c:pt idx="2723">
                  <c:v>60.770000219345093</c:v>
                </c:pt>
                <c:pt idx="2724">
                  <c:v>60.790000200271606</c:v>
                </c:pt>
                <c:pt idx="2725">
                  <c:v>60.81000018119812</c:v>
                </c:pt>
                <c:pt idx="2726">
                  <c:v>60.840000152587891</c:v>
                </c:pt>
                <c:pt idx="2727">
                  <c:v>60.860000133514404</c:v>
                </c:pt>
                <c:pt idx="2728">
                  <c:v>60.880000114440918</c:v>
                </c:pt>
                <c:pt idx="2729">
                  <c:v>60.900000095367432</c:v>
                </c:pt>
                <c:pt idx="2730">
                  <c:v>60.930000066757202</c:v>
                </c:pt>
                <c:pt idx="2731">
                  <c:v>60.950000047683716</c:v>
                </c:pt>
                <c:pt idx="2732">
                  <c:v>60.970000028610229</c:v>
                </c:pt>
                <c:pt idx="2733">
                  <c:v>61</c:v>
                </c:pt>
                <c:pt idx="2734">
                  <c:v>61.020000219345093</c:v>
                </c:pt>
                <c:pt idx="2735">
                  <c:v>61.040000200271606</c:v>
                </c:pt>
                <c:pt idx="2736">
                  <c:v>61.070000171661377</c:v>
                </c:pt>
                <c:pt idx="2737">
                  <c:v>61.090000152587891</c:v>
                </c:pt>
                <c:pt idx="2738">
                  <c:v>61.110000133514404</c:v>
                </c:pt>
                <c:pt idx="2739">
                  <c:v>61.130000114440918</c:v>
                </c:pt>
                <c:pt idx="2740">
                  <c:v>61.160000085830688</c:v>
                </c:pt>
                <c:pt idx="2741">
                  <c:v>61.180000066757202</c:v>
                </c:pt>
                <c:pt idx="2742">
                  <c:v>61.200000047683716</c:v>
                </c:pt>
                <c:pt idx="2743">
                  <c:v>61.230000019073486</c:v>
                </c:pt>
                <c:pt idx="2744">
                  <c:v>61.25</c:v>
                </c:pt>
                <c:pt idx="2745">
                  <c:v>61.270000219345093</c:v>
                </c:pt>
                <c:pt idx="2746">
                  <c:v>61.290000200271606</c:v>
                </c:pt>
                <c:pt idx="2747">
                  <c:v>61.320000171661377</c:v>
                </c:pt>
                <c:pt idx="2748">
                  <c:v>61.340000152587891</c:v>
                </c:pt>
                <c:pt idx="2749">
                  <c:v>61.360000133514404</c:v>
                </c:pt>
                <c:pt idx="2750">
                  <c:v>61.390000104904175</c:v>
                </c:pt>
                <c:pt idx="2751">
                  <c:v>61.410000085830688</c:v>
                </c:pt>
                <c:pt idx="2752">
                  <c:v>61.430000066757202</c:v>
                </c:pt>
                <c:pt idx="2753">
                  <c:v>61.460000038146973</c:v>
                </c:pt>
                <c:pt idx="2754">
                  <c:v>61.480000019073486</c:v>
                </c:pt>
                <c:pt idx="2755">
                  <c:v>61.5</c:v>
                </c:pt>
                <c:pt idx="2756">
                  <c:v>61.520000219345093</c:v>
                </c:pt>
                <c:pt idx="2757">
                  <c:v>61.550000190734863</c:v>
                </c:pt>
                <c:pt idx="2758">
                  <c:v>61.570000171661377</c:v>
                </c:pt>
                <c:pt idx="2759">
                  <c:v>61.590000152587891</c:v>
                </c:pt>
                <c:pt idx="2760">
                  <c:v>61.610000133514404</c:v>
                </c:pt>
                <c:pt idx="2761">
                  <c:v>61.640000104904175</c:v>
                </c:pt>
                <c:pt idx="2762">
                  <c:v>61.660000085830688</c:v>
                </c:pt>
                <c:pt idx="2763">
                  <c:v>61.680000066757202</c:v>
                </c:pt>
                <c:pt idx="2764">
                  <c:v>61.710000038146973</c:v>
                </c:pt>
                <c:pt idx="2765">
                  <c:v>61.730000019073486</c:v>
                </c:pt>
                <c:pt idx="2766">
                  <c:v>61.75</c:v>
                </c:pt>
                <c:pt idx="2767">
                  <c:v>61.770000219345093</c:v>
                </c:pt>
                <c:pt idx="2768">
                  <c:v>61.800000190734863</c:v>
                </c:pt>
                <c:pt idx="2769">
                  <c:v>61.820000171661377</c:v>
                </c:pt>
                <c:pt idx="2770">
                  <c:v>61.840000152587891</c:v>
                </c:pt>
                <c:pt idx="2771">
                  <c:v>61.870000123977661</c:v>
                </c:pt>
                <c:pt idx="2772">
                  <c:v>61.890000104904175</c:v>
                </c:pt>
                <c:pt idx="2773">
                  <c:v>61.910000085830688</c:v>
                </c:pt>
                <c:pt idx="2774">
                  <c:v>61.930000066757202</c:v>
                </c:pt>
                <c:pt idx="2775">
                  <c:v>61.960000038146973</c:v>
                </c:pt>
                <c:pt idx="2776">
                  <c:v>61.980000019073486</c:v>
                </c:pt>
                <c:pt idx="2777">
                  <c:v>62</c:v>
                </c:pt>
                <c:pt idx="2778">
                  <c:v>62.020000219345093</c:v>
                </c:pt>
                <c:pt idx="2779">
                  <c:v>62.050000190734863</c:v>
                </c:pt>
                <c:pt idx="2780">
                  <c:v>62.070000171661377</c:v>
                </c:pt>
                <c:pt idx="2781">
                  <c:v>62.090000152587891</c:v>
                </c:pt>
                <c:pt idx="2782">
                  <c:v>62.120000123977661</c:v>
                </c:pt>
                <c:pt idx="2783">
                  <c:v>62.140000104904175</c:v>
                </c:pt>
                <c:pt idx="2784">
                  <c:v>62.160000085830688</c:v>
                </c:pt>
                <c:pt idx="2785">
                  <c:v>62.180000066757202</c:v>
                </c:pt>
                <c:pt idx="2786">
                  <c:v>62.210000038146973</c:v>
                </c:pt>
                <c:pt idx="2787">
                  <c:v>62.230000019073486</c:v>
                </c:pt>
                <c:pt idx="2788">
                  <c:v>62.25</c:v>
                </c:pt>
                <c:pt idx="2789">
                  <c:v>62.28000020980835</c:v>
                </c:pt>
                <c:pt idx="2790">
                  <c:v>62.300000190734863</c:v>
                </c:pt>
                <c:pt idx="2791">
                  <c:v>62.320000171661377</c:v>
                </c:pt>
                <c:pt idx="2792">
                  <c:v>62.340000152587891</c:v>
                </c:pt>
                <c:pt idx="2793">
                  <c:v>62.370000123977661</c:v>
                </c:pt>
                <c:pt idx="2794">
                  <c:v>62.390000104904175</c:v>
                </c:pt>
                <c:pt idx="2795">
                  <c:v>62.410000085830688</c:v>
                </c:pt>
                <c:pt idx="2796">
                  <c:v>62.440000057220459</c:v>
                </c:pt>
                <c:pt idx="2797">
                  <c:v>62.460000038146973</c:v>
                </c:pt>
                <c:pt idx="2798">
                  <c:v>62.480000019073486</c:v>
                </c:pt>
                <c:pt idx="2799">
                  <c:v>62.510000228881836</c:v>
                </c:pt>
                <c:pt idx="2800">
                  <c:v>62.53000020980835</c:v>
                </c:pt>
                <c:pt idx="2801">
                  <c:v>62.550000190734863</c:v>
                </c:pt>
                <c:pt idx="2802">
                  <c:v>62.570000171661377</c:v>
                </c:pt>
                <c:pt idx="2803">
                  <c:v>62.600000143051147</c:v>
                </c:pt>
                <c:pt idx="2804">
                  <c:v>62.620000123977661</c:v>
                </c:pt>
                <c:pt idx="2805">
                  <c:v>62.640000104904175</c:v>
                </c:pt>
                <c:pt idx="2806">
                  <c:v>62.670000076293945</c:v>
                </c:pt>
                <c:pt idx="2807">
                  <c:v>62.690000057220459</c:v>
                </c:pt>
                <c:pt idx="2808">
                  <c:v>62.710000038146973</c:v>
                </c:pt>
                <c:pt idx="2809">
                  <c:v>62.740000009536743</c:v>
                </c:pt>
                <c:pt idx="2810">
                  <c:v>62.760000228881836</c:v>
                </c:pt>
                <c:pt idx="2811">
                  <c:v>62.78000020980835</c:v>
                </c:pt>
                <c:pt idx="2812">
                  <c:v>62.800000190734863</c:v>
                </c:pt>
                <c:pt idx="2813">
                  <c:v>62.830000162124634</c:v>
                </c:pt>
                <c:pt idx="2814">
                  <c:v>62.850000143051147</c:v>
                </c:pt>
                <c:pt idx="2815">
                  <c:v>62.870000123977661</c:v>
                </c:pt>
                <c:pt idx="2816">
                  <c:v>62.900000095367432</c:v>
                </c:pt>
                <c:pt idx="2817">
                  <c:v>62.920000076293945</c:v>
                </c:pt>
                <c:pt idx="2818">
                  <c:v>62.940000057220459</c:v>
                </c:pt>
                <c:pt idx="2819">
                  <c:v>62.960000038146973</c:v>
                </c:pt>
                <c:pt idx="2820">
                  <c:v>62.990000009536743</c:v>
                </c:pt>
                <c:pt idx="2821">
                  <c:v>63.010000228881836</c:v>
                </c:pt>
                <c:pt idx="2822">
                  <c:v>63.03000020980835</c:v>
                </c:pt>
                <c:pt idx="2823">
                  <c:v>63.06000018119812</c:v>
                </c:pt>
                <c:pt idx="2824">
                  <c:v>63.080000162124634</c:v>
                </c:pt>
                <c:pt idx="2825">
                  <c:v>63.100000143051147</c:v>
                </c:pt>
                <c:pt idx="2826">
                  <c:v>63.130000114440918</c:v>
                </c:pt>
                <c:pt idx="2827">
                  <c:v>63.150000095367432</c:v>
                </c:pt>
                <c:pt idx="2828">
                  <c:v>63.170000076293945</c:v>
                </c:pt>
                <c:pt idx="2829">
                  <c:v>63.190000057220459</c:v>
                </c:pt>
                <c:pt idx="2830">
                  <c:v>63.220000028610229</c:v>
                </c:pt>
                <c:pt idx="2831">
                  <c:v>63.240000009536743</c:v>
                </c:pt>
                <c:pt idx="2832">
                  <c:v>63.260000228881836</c:v>
                </c:pt>
                <c:pt idx="2833">
                  <c:v>63.290000200271606</c:v>
                </c:pt>
                <c:pt idx="2834">
                  <c:v>63.31000018119812</c:v>
                </c:pt>
                <c:pt idx="2835">
                  <c:v>63.330000162124634</c:v>
                </c:pt>
                <c:pt idx="2836">
                  <c:v>63.350000143051147</c:v>
                </c:pt>
                <c:pt idx="2837">
                  <c:v>63.380000114440918</c:v>
                </c:pt>
                <c:pt idx="2838">
                  <c:v>63.400000095367432</c:v>
                </c:pt>
                <c:pt idx="2839">
                  <c:v>63.420000076293945</c:v>
                </c:pt>
                <c:pt idx="2840">
                  <c:v>63.450000047683716</c:v>
                </c:pt>
                <c:pt idx="2841">
                  <c:v>63.470000028610229</c:v>
                </c:pt>
                <c:pt idx="2842">
                  <c:v>63.950000047683716</c:v>
                </c:pt>
                <c:pt idx="2843">
                  <c:v>63.950000047683716</c:v>
                </c:pt>
                <c:pt idx="2844">
                  <c:v>63.950000047683716</c:v>
                </c:pt>
                <c:pt idx="2845">
                  <c:v>63.950000047683716</c:v>
                </c:pt>
                <c:pt idx="2846">
                  <c:v>63.950000047683716</c:v>
                </c:pt>
                <c:pt idx="2847">
                  <c:v>63.950000047683716</c:v>
                </c:pt>
                <c:pt idx="2848">
                  <c:v>63.950000047683716</c:v>
                </c:pt>
                <c:pt idx="2849">
                  <c:v>63.950000047683716</c:v>
                </c:pt>
                <c:pt idx="2850">
                  <c:v>63.950000047683716</c:v>
                </c:pt>
                <c:pt idx="2851">
                  <c:v>63.950000047683716</c:v>
                </c:pt>
                <c:pt idx="2852">
                  <c:v>63.950000047683716</c:v>
                </c:pt>
                <c:pt idx="2853">
                  <c:v>63.950000047683716</c:v>
                </c:pt>
                <c:pt idx="2854">
                  <c:v>63.950000047683716</c:v>
                </c:pt>
                <c:pt idx="2855">
                  <c:v>63.950000047683716</c:v>
                </c:pt>
                <c:pt idx="2856">
                  <c:v>63.950000047683716</c:v>
                </c:pt>
                <c:pt idx="2857">
                  <c:v>63.950000047683716</c:v>
                </c:pt>
                <c:pt idx="2858">
                  <c:v>63.950000047683716</c:v>
                </c:pt>
                <c:pt idx="2859">
                  <c:v>63.950000047683716</c:v>
                </c:pt>
                <c:pt idx="2860">
                  <c:v>63.950000047683716</c:v>
                </c:pt>
                <c:pt idx="2861">
                  <c:v>63.950000047683716</c:v>
                </c:pt>
                <c:pt idx="2862">
                  <c:v>63.950000047683716</c:v>
                </c:pt>
                <c:pt idx="2863">
                  <c:v>63.970000028610229</c:v>
                </c:pt>
                <c:pt idx="2864">
                  <c:v>63.990000009536743</c:v>
                </c:pt>
                <c:pt idx="2865">
                  <c:v>64.010000228881836</c:v>
                </c:pt>
                <c:pt idx="2866">
                  <c:v>64.040000200271606</c:v>
                </c:pt>
                <c:pt idx="2867">
                  <c:v>64.06000018119812</c:v>
                </c:pt>
                <c:pt idx="2868">
                  <c:v>64.080000162124634</c:v>
                </c:pt>
                <c:pt idx="2869">
                  <c:v>64.110000133514404</c:v>
                </c:pt>
                <c:pt idx="2870">
                  <c:v>64.130000114440918</c:v>
                </c:pt>
                <c:pt idx="2871">
                  <c:v>64.150000095367432</c:v>
                </c:pt>
                <c:pt idx="2872">
                  <c:v>64.180000066757202</c:v>
                </c:pt>
                <c:pt idx="2873">
                  <c:v>64.200000047683716</c:v>
                </c:pt>
                <c:pt idx="2874">
                  <c:v>64.220000028610229</c:v>
                </c:pt>
                <c:pt idx="2875">
                  <c:v>64.240000009536743</c:v>
                </c:pt>
                <c:pt idx="2876">
                  <c:v>64.270000219345093</c:v>
                </c:pt>
                <c:pt idx="2877">
                  <c:v>64.290000200271606</c:v>
                </c:pt>
                <c:pt idx="2878">
                  <c:v>64.31000018119812</c:v>
                </c:pt>
                <c:pt idx="2879">
                  <c:v>64.340000152587891</c:v>
                </c:pt>
                <c:pt idx="2880">
                  <c:v>64.360000133514404</c:v>
                </c:pt>
                <c:pt idx="2881">
                  <c:v>64.380000114440918</c:v>
                </c:pt>
                <c:pt idx="2882">
                  <c:v>64.400000095367432</c:v>
                </c:pt>
                <c:pt idx="2883">
                  <c:v>64.430000066757202</c:v>
                </c:pt>
                <c:pt idx="2884">
                  <c:v>64.450000047683716</c:v>
                </c:pt>
                <c:pt idx="2885">
                  <c:v>64.470000028610229</c:v>
                </c:pt>
                <c:pt idx="2886">
                  <c:v>64.5</c:v>
                </c:pt>
                <c:pt idx="2887">
                  <c:v>64.520000219345093</c:v>
                </c:pt>
                <c:pt idx="2888">
                  <c:v>64.540000200271606</c:v>
                </c:pt>
                <c:pt idx="2889">
                  <c:v>64.570000171661377</c:v>
                </c:pt>
                <c:pt idx="2890">
                  <c:v>64.590000152587891</c:v>
                </c:pt>
                <c:pt idx="2891">
                  <c:v>64.610000133514404</c:v>
                </c:pt>
                <c:pt idx="2892">
                  <c:v>64.630000114440918</c:v>
                </c:pt>
                <c:pt idx="2893">
                  <c:v>64.660000085830688</c:v>
                </c:pt>
                <c:pt idx="2894">
                  <c:v>64.680000066757202</c:v>
                </c:pt>
                <c:pt idx="2895">
                  <c:v>64.700000047683716</c:v>
                </c:pt>
                <c:pt idx="2896">
                  <c:v>64.730000019073486</c:v>
                </c:pt>
                <c:pt idx="2897">
                  <c:v>64.75</c:v>
                </c:pt>
                <c:pt idx="2898">
                  <c:v>64.770000219345093</c:v>
                </c:pt>
                <c:pt idx="2899">
                  <c:v>64.790000200271606</c:v>
                </c:pt>
                <c:pt idx="2900">
                  <c:v>64.820000171661377</c:v>
                </c:pt>
                <c:pt idx="2901">
                  <c:v>64.840000152587891</c:v>
                </c:pt>
                <c:pt idx="2902">
                  <c:v>64.860000133514404</c:v>
                </c:pt>
                <c:pt idx="2903">
                  <c:v>64.890000104904175</c:v>
                </c:pt>
                <c:pt idx="2904">
                  <c:v>64.910000085830688</c:v>
                </c:pt>
                <c:pt idx="2905">
                  <c:v>64.930000066757202</c:v>
                </c:pt>
                <c:pt idx="2906">
                  <c:v>64.960000038146973</c:v>
                </c:pt>
                <c:pt idx="2907">
                  <c:v>64.980000019073486</c:v>
                </c:pt>
                <c:pt idx="2908">
                  <c:v>65</c:v>
                </c:pt>
                <c:pt idx="2909">
                  <c:v>65.020000219345093</c:v>
                </c:pt>
                <c:pt idx="2910">
                  <c:v>65.050000190734863</c:v>
                </c:pt>
                <c:pt idx="2911">
                  <c:v>65.070000171661377</c:v>
                </c:pt>
                <c:pt idx="2912">
                  <c:v>65.090000152587891</c:v>
                </c:pt>
                <c:pt idx="2913">
                  <c:v>65.120000123977661</c:v>
                </c:pt>
                <c:pt idx="2914">
                  <c:v>65.140000104904175</c:v>
                </c:pt>
                <c:pt idx="2915">
                  <c:v>65.160000085830688</c:v>
                </c:pt>
                <c:pt idx="2916">
                  <c:v>65.180000066757202</c:v>
                </c:pt>
                <c:pt idx="2917">
                  <c:v>65.210000038146973</c:v>
                </c:pt>
                <c:pt idx="2918">
                  <c:v>65.230000019073486</c:v>
                </c:pt>
                <c:pt idx="2919">
                  <c:v>65.25</c:v>
                </c:pt>
                <c:pt idx="2920">
                  <c:v>65.28000020980835</c:v>
                </c:pt>
                <c:pt idx="2921">
                  <c:v>65.300000190734863</c:v>
                </c:pt>
                <c:pt idx="2922">
                  <c:v>65.320000171661377</c:v>
                </c:pt>
                <c:pt idx="2923">
                  <c:v>65.350000143051147</c:v>
                </c:pt>
                <c:pt idx="2924">
                  <c:v>65.370000123977661</c:v>
                </c:pt>
                <c:pt idx="2925">
                  <c:v>65.390000104904175</c:v>
                </c:pt>
                <c:pt idx="2926">
                  <c:v>65.410000085830688</c:v>
                </c:pt>
                <c:pt idx="2927">
                  <c:v>65.440000057220459</c:v>
                </c:pt>
                <c:pt idx="2928">
                  <c:v>65.460000038146973</c:v>
                </c:pt>
                <c:pt idx="2929">
                  <c:v>65.480000019073486</c:v>
                </c:pt>
                <c:pt idx="2930">
                  <c:v>65.510000228881836</c:v>
                </c:pt>
                <c:pt idx="2931">
                  <c:v>65.53000020980835</c:v>
                </c:pt>
                <c:pt idx="2932">
                  <c:v>65.550000190734863</c:v>
                </c:pt>
                <c:pt idx="2933">
                  <c:v>65.570000171661377</c:v>
                </c:pt>
                <c:pt idx="2934">
                  <c:v>65.600000143051147</c:v>
                </c:pt>
                <c:pt idx="2935">
                  <c:v>65.620000123977661</c:v>
                </c:pt>
                <c:pt idx="2936">
                  <c:v>65.640000104904175</c:v>
                </c:pt>
                <c:pt idx="2937">
                  <c:v>65.670000076293945</c:v>
                </c:pt>
                <c:pt idx="2938">
                  <c:v>65.690000057220459</c:v>
                </c:pt>
                <c:pt idx="2939">
                  <c:v>65.710000038146973</c:v>
                </c:pt>
                <c:pt idx="2940">
                  <c:v>65.730000019073486</c:v>
                </c:pt>
                <c:pt idx="2941">
                  <c:v>65.760000228881836</c:v>
                </c:pt>
                <c:pt idx="2942">
                  <c:v>65.78000020980835</c:v>
                </c:pt>
                <c:pt idx="2943">
                  <c:v>65.800000190734863</c:v>
                </c:pt>
                <c:pt idx="2944">
                  <c:v>65.820000171661377</c:v>
                </c:pt>
                <c:pt idx="2945">
                  <c:v>65.850000143051147</c:v>
                </c:pt>
                <c:pt idx="2946">
                  <c:v>65.870000123977661</c:v>
                </c:pt>
                <c:pt idx="2947">
                  <c:v>65.890000104904175</c:v>
                </c:pt>
                <c:pt idx="2948">
                  <c:v>65.920000076293945</c:v>
                </c:pt>
                <c:pt idx="2949">
                  <c:v>65.940000057220459</c:v>
                </c:pt>
                <c:pt idx="2950">
                  <c:v>65.960000038146973</c:v>
                </c:pt>
                <c:pt idx="2951">
                  <c:v>65.990000009536743</c:v>
                </c:pt>
                <c:pt idx="2952">
                  <c:v>66.010000228881836</c:v>
                </c:pt>
                <c:pt idx="2953">
                  <c:v>66.03000020980835</c:v>
                </c:pt>
                <c:pt idx="2954">
                  <c:v>66.050000190734863</c:v>
                </c:pt>
                <c:pt idx="2955">
                  <c:v>66.070000171661377</c:v>
                </c:pt>
                <c:pt idx="2956">
                  <c:v>66.100000143051147</c:v>
                </c:pt>
                <c:pt idx="2957">
                  <c:v>66.120000123977661</c:v>
                </c:pt>
                <c:pt idx="2958">
                  <c:v>66.140000104904175</c:v>
                </c:pt>
                <c:pt idx="2959">
                  <c:v>66.170000076293945</c:v>
                </c:pt>
                <c:pt idx="2960">
                  <c:v>66.190000057220459</c:v>
                </c:pt>
                <c:pt idx="2961">
                  <c:v>66.210000038146973</c:v>
                </c:pt>
                <c:pt idx="2962">
                  <c:v>66.240000009536743</c:v>
                </c:pt>
                <c:pt idx="2963">
                  <c:v>66.260000228881836</c:v>
                </c:pt>
                <c:pt idx="2964">
                  <c:v>66.28000020980835</c:v>
                </c:pt>
                <c:pt idx="2965">
                  <c:v>66.300000190734863</c:v>
                </c:pt>
                <c:pt idx="2966">
                  <c:v>66.330000162124634</c:v>
                </c:pt>
                <c:pt idx="2967">
                  <c:v>66.350000143051147</c:v>
                </c:pt>
                <c:pt idx="2968">
                  <c:v>66.370000123977661</c:v>
                </c:pt>
                <c:pt idx="2969">
                  <c:v>66.400000095367432</c:v>
                </c:pt>
                <c:pt idx="2970">
                  <c:v>66.420000076293945</c:v>
                </c:pt>
                <c:pt idx="2971">
                  <c:v>66.440000057220459</c:v>
                </c:pt>
                <c:pt idx="2972">
                  <c:v>66.460000038146973</c:v>
                </c:pt>
                <c:pt idx="2973">
                  <c:v>66.490000009536743</c:v>
                </c:pt>
                <c:pt idx="2974">
                  <c:v>66.510000228881836</c:v>
                </c:pt>
                <c:pt idx="2975">
                  <c:v>66.53000020980835</c:v>
                </c:pt>
                <c:pt idx="2976">
                  <c:v>66.56000018119812</c:v>
                </c:pt>
                <c:pt idx="2977">
                  <c:v>66.580000162124634</c:v>
                </c:pt>
                <c:pt idx="2978">
                  <c:v>66.600000143051147</c:v>
                </c:pt>
                <c:pt idx="2979">
                  <c:v>66.630000114440918</c:v>
                </c:pt>
                <c:pt idx="2980">
                  <c:v>66.650000095367432</c:v>
                </c:pt>
                <c:pt idx="2981">
                  <c:v>66.670000076293945</c:v>
                </c:pt>
                <c:pt idx="2982">
                  <c:v>66.690000057220459</c:v>
                </c:pt>
                <c:pt idx="2983">
                  <c:v>66.720000028610229</c:v>
                </c:pt>
                <c:pt idx="2984">
                  <c:v>66.740000009536743</c:v>
                </c:pt>
                <c:pt idx="2985">
                  <c:v>66.760000228881836</c:v>
                </c:pt>
                <c:pt idx="2986">
                  <c:v>66.790000200271606</c:v>
                </c:pt>
                <c:pt idx="2987">
                  <c:v>66.81000018119812</c:v>
                </c:pt>
                <c:pt idx="2988">
                  <c:v>66.830000162124634</c:v>
                </c:pt>
                <c:pt idx="2989">
                  <c:v>66.850000143051147</c:v>
                </c:pt>
                <c:pt idx="2990">
                  <c:v>66.880000114440918</c:v>
                </c:pt>
                <c:pt idx="2991">
                  <c:v>66.900000095367432</c:v>
                </c:pt>
                <c:pt idx="2992">
                  <c:v>66.920000076293945</c:v>
                </c:pt>
                <c:pt idx="2993">
                  <c:v>66.950000047683716</c:v>
                </c:pt>
                <c:pt idx="2994">
                  <c:v>66.970000028610229</c:v>
                </c:pt>
                <c:pt idx="2995">
                  <c:v>66.990000009536743</c:v>
                </c:pt>
                <c:pt idx="2996">
                  <c:v>67.020000219345093</c:v>
                </c:pt>
                <c:pt idx="2997">
                  <c:v>67.040000200271606</c:v>
                </c:pt>
                <c:pt idx="2998">
                  <c:v>67.06000018119812</c:v>
                </c:pt>
                <c:pt idx="2999">
                  <c:v>67.080000162124634</c:v>
                </c:pt>
                <c:pt idx="3000">
                  <c:v>67.110000133514404</c:v>
                </c:pt>
                <c:pt idx="3001">
                  <c:v>67.130000114440918</c:v>
                </c:pt>
                <c:pt idx="3002">
                  <c:v>67.150000095367432</c:v>
                </c:pt>
                <c:pt idx="3003">
                  <c:v>67.180000066757202</c:v>
                </c:pt>
                <c:pt idx="3004">
                  <c:v>67.200000047683716</c:v>
                </c:pt>
                <c:pt idx="3005">
                  <c:v>67.220000028610229</c:v>
                </c:pt>
                <c:pt idx="3006">
                  <c:v>67.240000009536743</c:v>
                </c:pt>
                <c:pt idx="3007">
                  <c:v>67.270000219345093</c:v>
                </c:pt>
                <c:pt idx="3008">
                  <c:v>67.290000200271606</c:v>
                </c:pt>
                <c:pt idx="3009">
                  <c:v>67.31000018119812</c:v>
                </c:pt>
                <c:pt idx="3010">
                  <c:v>67.340000152587891</c:v>
                </c:pt>
                <c:pt idx="3011">
                  <c:v>67.360000133514404</c:v>
                </c:pt>
                <c:pt idx="3012">
                  <c:v>67.380000114440918</c:v>
                </c:pt>
                <c:pt idx="3013">
                  <c:v>67.410000085830688</c:v>
                </c:pt>
                <c:pt idx="3014">
                  <c:v>67.430000066757202</c:v>
                </c:pt>
                <c:pt idx="3015">
                  <c:v>67.450000047683716</c:v>
                </c:pt>
                <c:pt idx="3016">
                  <c:v>67.470000028610229</c:v>
                </c:pt>
                <c:pt idx="3017">
                  <c:v>67.5</c:v>
                </c:pt>
                <c:pt idx="3018">
                  <c:v>67.520000219345093</c:v>
                </c:pt>
                <c:pt idx="3019">
                  <c:v>67.540000200271606</c:v>
                </c:pt>
                <c:pt idx="3020">
                  <c:v>67.570000171661377</c:v>
                </c:pt>
                <c:pt idx="3021">
                  <c:v>67.590000152587891</c:v>
                </c:pt>
                <c:pt idx="3022">
                  <c:v>67.610000133514404</c:v>
                </c:pt>
                <c:pt idx="3023">
                  <c:v>67.630000114440918</c:v>
                </c:pt>
                <c:pt idx="3024">
                  <c:v>67.660000085830688</c:v>
                </c:pt>
                <c:pt idx="3025">
                  <c:v>67.680000066757202</c:v>
                </c:pt>
                <c:pt idx="3026">
                  <c:v>67.700000047683716</c:v>
                </c:pt>
                <c:pt idx="3027">
                  <c:v>67.730000019073486</c:v>
                </c:pt>
                <c:pt idx="3028">
                  <c:v>67.75</c:v>
                </c:pt>
                <c:pt idx="3029">
                  <c:v>67.770000219345093</c:v>
                </c:pt>
                <c:pt idx="3030">
                  <c:v>67.790000200271606</c:v>
                </c:pt>
                <c:pt idx="3031">
                  <c:v>67.820000171661377</c:v>
                </c:pt>
                <c:pt idx="3032">
                  <c:v>67.840000152587891</c:v>
                </c:pt>
                <c:pt idx="3033">
                  <c:v>67.860000133514404</c:v>
                </c:pt>
                <c:pt idx="3034">
                  <c:v>67.890000104904175</c:v>
                </c:pt>
                <c:pt idx="3035">
                  <c:v>67.910000085830688</c:v>
                </c:pt>
                <c:pt idx="3036">
                  <c:v>67.930000066757202</c:v>
                </c:pt>
                <c:pt idx="3037">
                  <c:v>67.950000047683716</c:v>
                </c:pt>
                <c:pt idx="3038">
                  <c:v>67.980000019073486</c:v>
                </c:pt>
                <c:pt idx="3039">
                  <c:v>68</c:v>
                </c:pt>
                <c:pt idx="3040">
                  <c:v>68.020000219345093</c:v>
                </c:pt>
                <c:pt idx="3041">
                  <c:v>68.050000190734863</c:v>
                </c:pt>
                <c:pt idx="3042">
                  <c:v>68.070000171661377</c:v>
                </c:pt>
                <c:pt idx="3043">
                  <c:v>68.090000152587891</c:v>
                </c:pt>
                <c:pt idx="3044">
                  <c:v>68.110000133514404</c:v>
                </c:pt>
                <c:pt idx="3045">
                  <c:v>68.130000114440918</c:v>
                </c:pt>
                <c:pt idx="3046">
                  <c:v>68.160000085830688</c:v>
                </c:pt>
                <c:pt idx="3047">
                  <c:v>68.180000066757202</c:v>
                </c:pt>
                <c:pt idx="3048">
                  <c:v>68.200000047683716</c:v>
                </c:pt>
                <c:pt idx="3049">
                  <c:v>68.230000019073486</c:v>
                </c:pt>
                <c:pt idx="3050">
                  <c:v>68.25</c:v>
                </c:pt>
                <c:pt idx="3051">
                  <c:v>68.270000219345093</c:v>
                </c:pt>
                <c:pt idx="3052">
                  <c:v>68.290000200271606</c:v>
                </c:pt>
                <c:pt idx="3053">
                  <c:v>68.320000171661377</c:v>
                </c:pt>
                <c:pt idx="3054">
                  <c:v>68.340000152587891</c:v>
                </c:pt>
                <c:pt idx="3055">
                  <c:v>68.360000133514404</c:v>
                </c:pt>
                <c:pt idx="3056">
                  <c:v>68.390000104904175</c:v>
                </c:pt>
                <c:pt idx="3057">
                  <c:v>68.410000085830688</c:v>
                </c:pt>
                <c:pt idx="3058">
                  <c:v>68.430000066757202</c:v>
                </c:pt>
                <c:pt idx="3059">
                  <c:v>68.460000038146973</c:v>
                </c:pt>
                <c:pt idx="3060">
                  <c:v>68.480000019073486</c:v>
                </c:pt>
                <c:pt idx="3061">
                  <c:v>68.5</c:v>
                </c:pt>
                <c:pt idx="3062">
                  <c:v>68.520000219345093</c:v>
                </c:pt>
                <c:pt idx="3063">
                  <c:v>68.550000190734863</c:v>
                </c:pt>
                <c:pt idx="3064">
                  <c:v>68.570000171661377</c:v>
                </c:pt>
                <c:pt idx="3065">
                  <c:v>68.590000152587891</c:v>
                </c:pt>
                <c:pt idx="3066">
                  <c:v>68.620000123977661</c:v>
                </c:pt>
                <c:pt idx="3067">
                  <c:v>68.640000104904175</c:v>
                </c:pt>
                <c:pt idx="3068">
                  <c:v>68.660000085830688</c:v>
                </c:pt>
                <c:pt idx="3069">
                  <c:v>68.680000066757202</c:v>
                </c:pt>
                <c:pt idx="3070">
                  <c:v>68.710000038146973</c:v>
                </c:pt>
                <c:pt idx="3071">
                  <c:v>68.730000019073486</c:v>
                </c:pt>
                <c:pt idx="3072">
                  <c:v>68.75</c:v>
                </c:pt>
                <c:pt idx="3073">
                  <c:v>68.78000020980835</c:v>
                </c:pt>
                <c:pt idx="3074">
                  <c:v>68.800000190734863</c:v>
                </c:pt>
                <c:pt idx="3075">
                  <c:v>68.820000171661377</c:v>
                </c:pt>
                <c:pt idx="3076">
                  <c:v>68.850000143051147</c:v>
                </c:pt>
                <c:pt idx="3077">
                  <c:v>68.870000123977661</c:v>
                </c:pt>
                <c:pt idx="3078">
                  <c:v>68.890000104904175</c:v>
                </c:pt>
                <c:pt idx="3079">
                  <c:v>68.910000085830688</c:v>
                </c:pt>
                <c:pt idx="3080">
                  <c:v>68.940000057220459</c:v>
                </c:pt>
                <c:pt idx="3081">
                  <c:v>68.960000038146973</c:v>
                </c:pt>
                <c:pt idx="3082">
                  <c:v>69.350000143051147</c:v>
                </c:pt>
                <c:pt idx="3083">
                  <c:v>69.360000133514404</c:v>
                </c:pt>
                <c:pt idx="3084">
                  <c:v>69.360000133514404</c:v>
                </c:pt>
                <c:pt idx="3085">
                  <c:v>69.360000133514404</c:v>
                </c:pt>
                <c:pt idx="3086">
                  <c:v>69.360000133514404</c:v>
                </c:pt>
                <c:pt idx="3087">
                  <c:v>69.360000133514404</c:v>
                </c:pt>
                <c:pt idx="3088">
                  <c:v>69.360000133514404</c:v>
                </c:pt>
                <c:pt idx="3089">
                  <c:v>69.360000133514404</c:v>
                </c:pt>
                <c:pt idx="3090">
                  <c:v>69.360000133514404</c:v>
                </c:pt>
                <c:pt idx="3091">
                  <c:v>69.360000133514404</c:v>
                </c:pt>
                <c:pt idx="3092">
                  <c:v>69.360000133514404</c:v>
                </c:pt>
                <c:pt idx="3093">
                  <c:v>69.360000133514404</c:v>
                </c:pt>
                <c:pt idx="3094">
                  <c:v>69.360000133514404</c:v>
                </c:pt>
                <c:pt idx="3095">
                  <c:v>69.360000133514404</c:v>
                </c:pt>
                <c:pt idx="3096">
                  <c:v>69.360000133514404</c:v>
                </c:pt>
                <c:pt idx="3097">
                  <c:v>69.360000133514404</c:v>
                </c:pt>
                <c:pt idx="3098">
                  <c:v>69.360000133514404</c:v>
                </c:pt>
                <c:pt idx="3099">
                  <c:v>69.370000123977661</c:v>
                </c:pt>
                <c:pt idx="3100">
                  <c:v>69.400000095367432</c:v>
                </c:pt>
                <c:pt idx="3101">
                  <c:v>69.420000076293945</c:v>
                </c:pt>
                <c:pt idx="3102">
                  <c:v>69.440000057220459</c:v>
                </c:pt>
                <c:pt idx="3103">
                  <c:v>69.460000038146973</c:v>
                </c:pt>
                <c:pt idx="3104">
                  <c:v>69.490000009536743</c:v>
                </c:pt>
                <c:pt idx="3105">
                  <c:v>69.510000228881836</c:v>
                </c:pt>
                <c:pt idx="3106">
                  <c:v>69.53000020980835</c:v>
                </c:pt>
                <c:pt idx="3107">
                  <c:v>69.56000018119812</c:v>
                </c:pt>
                <c:pt idx="3108">
                  <c:v>69.580000162124634</c:v>
                </c:pt>
                <c:pt idx="3109">
                  <c:v>69.600000143051147</c:v>
                </c:pt>
                <c:pt idx="3110">
                  <c:v>69.630000114440918</c:v>
                </c:pt>
                <c:pt idx="3111">
                  <c:v>69.650000095367432</c:v>
                </c:pt>
                <c:pt idx="3112">
                  <c:v>69.670000076293945</c:v>
                </c:pt>
                <c:pt idx="3113">
                  <c:v>69.690000057220459</c:v>
                </c:pt>
                <c:pt idx="3114">
                  <c:v>69.720000028610229</c:v>
                </c:pt>
                <c:pt idx="3115">
                  <c:v>69.740000009536743</c:v>
                </c:pt>
                <c:pt idx="3116">
                  <c:v>69.760000228881836</c:v>
                </c:pt>
                <c:pt idx="3117">
                  <c:v>69.790000200271606</c:v>
                </c:pt>
                <c:pt idx="3118">
                  <c:v>69.81000018119812</c:v>
                </c:pt>
                <c:pt idx="3119">
                  <c:v>69.830000162124634</c:v>
                </c:pt>
                <c:pt idx="3120">
                  <c:v>69.850000143051147</c:v>
                </c:pt>
                <c:pt idx="3121">
                  <c:v>69.880000114440918</c:v>
                </c:pt>
                <c:pt idx="3122">
                  <c:v>69.900000095367432</c:v>
                </c:pt>
                <c:pt idx="3123">
                  <c:v>69.920000076293945</c:v>
                </c:pt>
                <c:pt idx="3124">
                  <c:v>69.950000047683716</c:v>
                </c:pt>
                <c:pt idx="3125">
                  <c:v>69.970000028610229</c:v>
                </c:pt>
                <c:pt idx="3126">
                  <c:v>69.990000009536743</c:v>
                </c:pt>
                <c:pt idx="3127">
                  <c:v>70.010000228881836</c:v>
                </c:pt>
                <c:pt idx="3128">
                  <c:v>70.040000200271606</c:v>
                </c:pt>
                <c:pt idx="3129">
                  <c:v>70.06000018119812</c:v>
                </c:pt>
                <c:pt idx="3130">
                  <c:v>70.080000162124634</c:v>
                </c:pt>
                <c:pt idx="3131">
                  <c:v>70.100000143051147</c:v>
                </c:pt>
                <c:pt idx="3132">
                  <c:v>70.130000114440918</c:v>
                </c:pt>
                <c:pt idx="3133">
                  <c:v>70.150000095367432</c:v>
                </c:pt>
                <c:pt idx="3134">
                  <c:v>70.170000076293945</c:v>
                </c:pt>
                <c:pt idx="3135">
                  <c:v>70.190000057220459</c:v>
                </c:pt>
                <c:pt idx="3136">
                  <c:v>70.220000028610229</c:v>
                </c:pt>
                <c:pt idx="3137">
                  <c:v>70.240000009536743</c:v>
                </c:pt>
                <c:pt idx="3138">
                  <c:v>70.260000228881836</c:v>
                </c:pt>
                <c:pt idx="3139">
                  <c:v>70.290000200271606</c:v>
                </c:pt>
                <c:pt idx="3140">
                  <c:v>70.31000018119812</c:v>
                </c:pt>
                <c:pt idx="3141">
                  <c:v>70.330000162124634</c:v>
                </c:pt>
                <c:pt idx="3142">
                  <c:v>70.350000143051147</c:v>
                </c:pt>
                <c:pt idx="3143">
                  <c:v>70.380000114440918</c:v>
                </c:pt>
                <c:pt idx="3144">
                  <c:v>70.400000095367432</c:v>
                </c:pt>
                <c:pt idx="3145">
                  <c:v>70.420000076293945</c:v>
                </c:pt>
                <c:pt idx="3146">
                  <c:v>70.450000047683716</c:v>
                </c:pt>
                <c:pt idx="3147">
                  <c:v>70.470000028610229</c:v>
                </c:pt>
                <c:pt idx="3148">
                  <c:v>70.490000009536743</c:v>
                </c:pt>
                <c:pt idx="3149">
                  <c:v>70.520000219345093</c:v>
                </c:pt>
                <c:pt idx="3150">
                  <c:v>70.540000200271606</c:v>
                </c:pt>
                <c:pt idx="3151">
                  <c:v>70.56000018119812</c:v>
                </c:pt>
                <c:pt idx="3152">
                  <c:v>70.580000162124634</c:v>
                </c:pt>
                <c:pt idx="3153">
                  <c:v>70.610000133514404</c:v>
                </c:pt>
                <c:pt idx="3154">
                  <c:v>70.630000114440918</c:v>
                </c:pt>
                <c:pt idx="3155">
                  <c:v>70.650000095367432</c:v>
                </c:pt>
                <c:pt idx="3156">
                  <c:v>70.680000066757202</c:v>
                </c:pt>
                <c:pt idx="3157">
                  <c:v>70.700000047683716</c:v>
                </c:pt>
                <c:pt idx="3158">
                  <c:v>70.720000028610229</c:v>
                </c:pt>
                <c:pt idx="3159">
                  <c:v>70.740000009536743</c:v>
                </c:pt>
                <c:pt idx="3160">
                  <c:v>70.770000219345093</c:v>
                </c:pt>
                <c:pt idx="3161">
                  <c:v>70.790000200271606</c:v>
                </c:pt>
                <c:pt idx="3162">
                  <c:v>70.81000018119812</c:v>
                </c:pt>
                <c:pt idx="3163">
                  <c:v>70.840000152587891</c:v>
                </c:pt>
                <c:pt idx="3164">
                  <c:v>70.860000133514404</c:v>
                </c:pt>
                <c:pt idx="3165">
                  <c:v>70.880000114440918</c:v>
                </c:pt>
                <c:pt idx="3166">
                  <c:v>70.910000085830688</c:v>
                </c:pt>
                <c:pt idx="3167">
                  <c:v>70.930000066757202</c:v>
                </c:pt>
                <c:pt idx="3168">
                  <c:v>70.950000047683716</c:v>
                </c:pt>
                <c:pt idx="3169">
                  <c:v>70.970000028610229</c:v>
                </c:pt>
                <c:pt idx="3170">
                  <c:v>71</c:v>
                </c:pt>
                <c:pt idx="3171">
                  <c:v>71.020000219345093</c:v>
                </c:pt>
                <c:pt idx="3172">
                  <c:v>71.040000200271606</c:v>
                </c:pt>
                <c:pt idx="3173">
                  <c:v>71.070000171661377</c:v>
                </c:pt>
                <c:pt idx="3174">
                  <c:v>71.090000152587891</c:v>
                </c:pt>
                <c:pt idx="3175">
                  <c:v>71.110000133514404</c:v>
                </c:pt>
                <c:pt idx="3176">
                  <c:v>71.130000114440918</c:v>
                </c:pt>
                <c:pt idx="3177">
                  <c:v>71.160000085830688</c:v>
                </c:pt>
                <c:pt idx="3178">
                  <c:v>71.180000066757202</c:v>
                </c:pt>
                <c:pt idx="3179">
                  <c:v>71.200000047683716</c:v>
                </c:pt>
                <c:pt idx="3180">
                  <c:v>71.230000019073486</c:v>
                </c:pt>
                <c:pt idx="3181">
                  <c:v>71.25</c:v>
                </c:pt>
                <c:pt idx="3182">
                  <c:v>71.270000219345093</c:v>
                </c:pt>
                <c:pt idx="3183">
                  <c:v>71.300000190734863</c:v>
                </c:pt>
                <c:pt idx="3184">
                  <c:v>71.320000171661377</c:v>
                </c:pt>
                <c:pt idx="3185">
                  <c:v>71.340000152587891</c:v>
                </c:pt>
                <c:pt idx="3186">
                  <c:v>71.360000133514404</c:v>
                </c:pt>
                <c:pt idx="3187">
                  <c:v>71.390000104904175</c:v>
                </c:pt>
                <c:pt idx="3188">
                  <c:v>71.410000085830688</c:v>
                </c:pt>
                <c:pt idx="3189">
                  <c:v>71.430000066757202</c:v>
                </c:pt>
                <c:pt idx="3190">
                  <c:v>71.460000038146973</c:v>
                </c:pt>
                <c:pt idx="3191">
                  <c:v>71.480000019073486</c:v>
                </c:pt>
                <c:pt idx="3192">
                  <c:v>71.5</c:v>
                </c:pt>
                <c:pt idx="3193">
                  <c:v>71.520000219345093</c:v>
                </c:pt>
                <c:pt idx="3194">
                  <c:v>71.550000190734863</c:v>
                </c:pt>
                <c:pt idx="3195">
                  <c:v>71.570000171661377</c:v>
                </c:pt>
                <c:pt idx="3196">
                  <c:v>71.590000152587891</c:v>
                </c:pt>
                <c:pt idx="3197">
                  <c:v>71.620000123977661</c:v>
                </c:pt>
                <c:pt idx="3198">
                  <c:v>71.640000104904175</c:v>
                </c:pt>
                <c:pt idx="3199">
                  <c:v>71.660000085830688</c:v>
                </c:pt>
                <c:pt idx="3200">
                  <c:v>71.690000057220459</c:v>
                </c:pt>
                <c:pt idx="3201">
                  <c:v>71.710000038146973</c:v>
                </c:pt>
                <c:pt idx="3202">
                  <c:v>71.730000019073486</c:v>
                </c:pt>
                <c:pt idx="3203">
                  <c:v>71.75</c:v>
                </c:pt>
                <c:pt idx="3204">
                  <c:v>71.78000020980835</c:v>
                </c:pt>
                <c:pt idx="3205">
                  <c:v>71.800000190734863</c:v>
                </c:pt>
                <c:pt idx="3206">
                  <c:v>71.820000171661377</c:v>
                </c:pt>
                <c:pt idx="3207">
                  <c:v>71.850000143051147</c:v>
                </c:pt>
                <c:pt idx="3208">
                  <c:v>71.870000123977661</c:v>
                </c:pt>
                <c:pt idx="3209">
                  <c:v>71.890000104904175</c:v>
                </c:pt>
                <c:pt idx="3210">
                  <c:v>71.910000085830688</c:v>
                </c:pt>
                <c:pt idx="3211">
                  <c:v>71.940000057220459</c:v>
                </c:pt>
                <c:pt idx="3212">
                  <c:v>71.960000038146973</c:v>
                </c:pt>
                <c:pt idx="3213">
                  <c:v>71.980000019073486</c:v>
                </c:pt>
                <c:pt idx="3214">
                  <c:v>72</c:v>
                </c:pt>
                <c:pt idx="3215">
                  <c:v>72.03000020980835</c:v>
                </c:pt>
                <c:pt idx="3216">
                  <c:v>72.050000190734863</c:v>
                </c:pt>
                <c:pt idx="3217">
                  <c:v>72.070000171661377</c:v>
                </c:pt>
                <c:pt idx="3218">
                  <c:v>72.100000143051147</c:v>
                </c:pt>
                <c:pt idx="3219">
                  <c:v>72.120000123977661</c:v>
                </c:pt>
                <c:pt idx="3220">
                  <c:v>72.140000104904175</c:v>
                </c:pt>
                <c:pt idx="3221">
                  <c:v>72.160000085830688</c:v>
                </c:pt>
                <c:pt idx="3222">
                  <c:v>72.190000057220459</c:v>
                </c:pt>
                <c:pt idx="3223">
                  <c:v>72.210000038146973</c:v>
                </c:pt>
                <c:pt idx="3224">
                  <c:v>72.230000019073486</c:v>
                </c:pt>
                <c:pt idx="3225">
                  <c:v>72.25</c:v>
                </c:pt>
                <c:pt idx="3226">
                  <c:v>72.28000020980835</c:v>
                </c:pt>
                <c:pt idx="3227">
                  <c:v>72.300000190734863</c:v>
                </c:pt>
                <c:pt idx="3228">
                  <c:v>72.320000171661377</c:v>
                </c:pt>
                <c:pt idx="3229">
                  <c:v>72.350000143051147</c:v>
                </c:pt>
                <c:pt idx="3230">
                  <c:v>72.370000123977661</c:v>
                </c:pt>
                <c:pt idx="3231">
                  <c:v>72.390000104904175</c:v>
                </c:pt>
                <c:pt idx="3232">
                  <c:v>72.410000085830688</c:v>
                </c:pt>
                <c:pt idx="3233">
                  <c:v>72.440000057220459</c:v>
                </c:pt>
                <c:pt idx="3234">
                  <c:v>72.460000038146973</c:v>
                </c:pt>
                <c:pt idx="3235">
                  <c:v>72.480000019073486</c:v>
                </c:pt>
                <c:pt idx="3236">
                  <c:v>72.510000228881836</c:v>
                </c:pt>
                <c:pt idx="3237">
                  <c:v>72.53000020980835</c:v>
                </c:pt>
                <c:pt idx="3238">
                  <c:v>72.550000190734863</c:v>
                </c:pt>
                <c:pt idx="3239">
                  <c:v>72.580000162124634</c:v>
                </c:pt>
                <c:pt idx="3240">
                  <c:v>72.600000143051147</c:v>
                </c:pt>
                <c:pt idx="3241">
                  <c:v>72.620000123977661</c:v>
                </c:pt>
                <c:pt idx="3242">
                  <c:v>72.640000104904175</c:v>
                </c:pt>
                <c:pt idx="3243">
                  <c:v>72.670000076293945</c:v>
                </c:pt>
                <c:pt idx="3244">
                  <c:v>72.690000057220459</c:v>
                </c:pt>
                <c:pt idx="3245">
                  <c:v>72.710000038146973</c:v>
                </c:pt>
                <c:pt idx="3246">
                  <c:v>72.740000009536743</c:v>
                </c:pt>
                <c:pt idx="3247">
                  <c:v>72.760000228881836</c:v>
                </c:pt>
                <c:pt idx="3248">
                  <c:v>72.78000020980835</c:v>
                </c:pt>
                <c:pt idx="3249">
                  <c:v>72.800000190734863</c:v>
                </c:pt>
                <c:pt idx="3250">
                  <c:v>72.830000162124634</c:v>
                </c:pt>
                <c:pt idx="3251">
                  <c:v>72.850000143051147</c:v>
                </c:pt>
                <c:pt idx="3252">
                  <c:v>72.870000123977661</c:v>
                </c:pt>
                <c:pt idx="3253">
                  <c:v>72.900000095367432</c:v>
                </c:pt>
                <c:pt idx="3254">
                  <c:v>72.920000076293945</c:v>
                </c:pt>
                <c:pt idx="3255">
                  <c:v>72.940000057220459</c:v>
                </c:pt>
                <c:pt idx="3256">
                  <c:v>72.970000028610229</c:v>
                </c:pt>
                <c:pt idx="3257">
                  <c:v>72.990000009536743</c:v>
                </c:pt>
                <c:pt idx="3258">
                  <c:v>73.010000228881836</c:v>
                </c:pt>
                <c:pt idx="3259">
                  <c:v>73.03000020980835</c:v>
                </c:pt>
                <c:pt idx="3260">
                  <c:v>73.06000018119812</c:v>
                </c:pt>
                <c:pt idx="3261">
                  <c:v>73.080000162124634</c:v>
                </c:pt>
                <c:pt idx="3262">
                  <c:v>73.100000143051147</c:v>
                </c:pt>
                <c:pt idx="3263">
                  <c:v>73.130000114440918</c:v>
                </c:pt>
                <c:pt idx="3264">
                  <c:v>73.150000095367432</c:v>
                </c:pt>
                <c:pt idx="3265">
                  <c:v>73.170000076293945</c:v>
                </c:pt>
                <c:pt idx="3266">
                  <c:v>73.190000057220459</c:v>
                </c:pt>
                <c:pt idx="3267">
                  <c:v>73.220000028610229</c:v>
                </c:pt>
                <c:pt idx="3268">
                  <c:v>73.240000009536743</c:v>
                </c:pt>
                <c:pt idx="3269">
                  <c:v>73.260000228881836</c:v>
                </c:pt>
                <c:pt idx="3270">
                  <c:v>73.290000200271606</c:v>
                </c:pt>
                <c:pt idx="3271">
                  <c:v>73.31000018119812</c:v>
                </c:pt>
                <c:pt idx="3272">
                  <c:v>73.330000162124634</c:v>
                </c:pt>
                <c:pt idx="3273">
                  <c:v>73.360000133514404</c:v>
                </c:pt>
                <c:pt idx="3274">
                  <c:v>73.380000114440918</c:v>
                </c:pt>
                <c:pt idx="3275">
                  <c:v>73.400000095367432</c:v>
                </c:pt>
                <c:pt idx="3276">
                  <c:v>73.420000076293945</c:v>
                </c:pt>
                <c:pt idx="3277">
                  <c:v>73.450000047683716</c:v>
                </c:pt>
                <c:pt idx="3278">
                  <c:v>73.470000028610229</c:v>
                </c:pt>
                <c:pt idx="3279">
                  <c:v>73.490000009536743</c:v>
                </c:pt>
                <c:pt idx="3280">
                  <c:v>73.520000219345093</c:v>
                </c:pt>
                <c:pt idx="3281">
                  <c:v>73.540000200271606</c:v>
                </c:pt>
                <c:pt idx="3282">
                  <c:v>73.56000018119812</c:v>
                </c:pt>
                <c:pt idx="3283">
                  <c:v>73.580000162124634</c:v>
                </c:pt>
                <c:pt idx="3284">
                  <c:v>73.610000133514404</c:v>
                </c:pt>
                <c:pt idx="3285">
                  <c:v>73.630000114440918</c:v>
                </c:pt>
                <c:pt idx="3286">
                  <c:v>73.650000095367432</c:v>
                </c:pt>
                <c:pt idx="3287">
                  <c:v>73.680000066757202</c:v>
                </c:pt>
                <c:pt idx="3288">
                  <c:v>73.700000047683716</c:v>
                </c:pt>
                <c:pt idx="3289">
                  <c:v>73.720000028610229</c:v>
                </c:pt>
                <c:pt idx="3290">
                  <c:v>73.75</c:v>
                </c:pt>
                <c:pt idx="3291">
                  <c:v>73.770000219345093</c:v>
                </c:pt>
                <c:pt idx="3292">
                  <c:v>73.790000200271606</c:v>
                </c:pt>
                <c:pt idx="3293">
                  <c:v>73.81000018119812</c:v>
                </c:pt>
                <c:pt idx="3294">
                  <c:v>73.840000152587891</c:v>
                </c:pt>
                <c:pt idx="3295">
                  <c:v>73.860000133514404</c:v>
                </c:pt>
                <c:pt idx="3296">
                  <c:v>73.880000114440918</c:v>
                </c:pt>
                <c:pt idx="3297">
                  <c:v>73.910000085830688</c:v>
                </c:pt>
                <c:pt idx="3298">
                  <c:v>73.930000066757202</c:v>
                </c:pt>
                <c:pt idx="3299">
                  <c:v>73.950000047683716</c:v>
                </c:pt>
                <c:pt idx="3300">
                  <c:v>73.970000028610229</c:v>
                </c:pt>
                <c:pt idx="3301">
                  <c:v>74</c:v>
                </c:pt>
                <c:pt idx="3302">
                  <c:v>74.020000219345093</c:v>
                </c:pt>
                <c:pt idx="3303">
                  <c:v>74.040000200271606</c:v>
                </c:pt>
                <c:pt idx="3304">
                  <c:v>74.070000171661377</c:v>
                </c:pt>
                <c:pt idx="3305">
                  <c:v>74.090000152587891</c:v>
                </c:pt>
                <c:pt idx="3306">
                  <c:v>74.110000133514404</c:v>
                </c:pt>
                <c:pt idx="3307">
                  <c:v>74.130000114440918</c:v>
                </c:pt>
                <c:pt idx="3308">
                  <c:v>74.160000085830688</c:v>
                </c:pt>
                <c:pt idx="3309">
                  <c:v>74.180000066757202</c:v>
                </c:pt>
                <c:pt idx="3310">
                  <c:v>74.200000047683716</c:v>
                </c:pt>
                <c:pt idx="3311">
                  <c:v>74.220000028610229</c:v>
                </c:pt>
                <c:pt idx="3312">
                  <c:v>74.25</c:v>
                </c:pt>
                <c:pt idx="3313">
                  <c:v>74.270000219345093</c:v>
                </c:pt>
                <c:pt idx="3314">
                  <c:v>74.290000200271606</c:v>
                </c:pt>
                <c:pt idx="3315">
                  <c:v>74.31000018119812</c:v>
                </c:pt>
                <c:pt idx="3316">
                  <c:v>74.340000152587891</c:v>
                </c:pt>
                <c:pt idx="3317">
                  <c:v>74.360000133514404</c:v>
                </c:pt>
                <c:pt idx="3318">
                  <c:v>74.990000009536743</c:v>
                </c:pt>
                <c:pt idx="3319">
                  <c:v>74.990000009536743</c:v>
                </c:pt>
                <c:pt idx="3320">
                  <c:v>74.990000009536743</c:v>
                </c:pt>
                <c:pt idx="3321">
                  <c:v>74.990000009536743</c:v>
                </c:pt>
                <c:pt idx="3322">
                  <c:v>74.990000009536743</c:v>
                </c:pt>
                <c:pt idx="3323">
                  <c:v>74.990000009536743</c:v>
                </c:pt>
                <c:pt idx="3324">
                  <c:v>74.990000009536743</c:v>
                </c:pt>
                <c:pt idx="3325">
                  <c:v>74.990000009536743</c:v>
                </c:pt>
                <c:pt idx="3326">
                  <c:v>74.990000009536743</c:v>
                </c:pt>
                <c:pt idx="3327">
                  <c:v>74.990000009536743</c:v>
                </c:pt>
                <c:pt idx="3328">
                  <c:v>74.990000009536743</c:v>
                </c:pt>
                <c:pt idx="3329">
                  <c:v>74.990000009536743</c:v>
                </c:pt>
                <c:pt idx="3330">
                  <c:v>74.990000009536743</c:v>
                </c:pt>
                <c:pt idx="3331">
                  <c:v>74.990000009536743</c:v>
                </c:pt>
                <c:pt idx="3332">
                  <c:v>74.990000009536743</c:v>
                </c:pt>
                <c:pt idx="3333">
                  <c:v>74.990000009536743</c:v>
                </c:pt>
                <c:pt idx="3334">
                  <c:v>74.990000009536743</c:v>
                </c:pt>
                <c:pt idx="3335">
                  <c:v>74.990000009536743</c:v>
                </c:pt>
                <c:pt idx="3336">
                  <c:v>74.990000009536743</c:v>
                </c:pt>
                <c:pt idx="3337">
                  <c:v>74.990000009536743</c:v>
                </c:pt>
                <c:pt idx="3338">
                  <c:v>74.990000009536743</c:v>
                </c:pt>
                <c:pt idx="3339">
                  <c:v>74.990000009536743</c:v>
                </c:pt>
                <c:pt idx="3340">
                  <c:v>74.990000009536743</c:v>
                </c:pt>
                <c:pt idx="3341">
                  <c:v>74.990000009536743</c:v>
                </c:pt>
                <c:pt idx="3342">
                  <c:v>74.990000009536743</c:v>
                </c:pt>
                <c:pt idx="3343">
                  <c:v>74.990000009536743</c:v>
                </c:pt>
                <c:pt idx="3344">
                  <c:v>74.990000009536743</c:v>
                </c:pt>
                <c:pt idx="3345">
                  <c:v>75</c:v>
                </c:pt>
                <c:pt idx="3346">
                  <c:v>75.020000219345093</c:v>
                </c:pt>
                <c:pt idx="3347">
                  <c:v>75.050000190734863</c:v>
                </c:pt>
                <c:pt idx="3348">
                  <c:v>75.070000171661377</c:v>
                </c:pt>
                <c:pt idx="3349">
                  <c:v>75.090000152587891</c:v>
                </c:pt>
                <c:pt idx="3350">
                  <c:v>75.120000123977661</c:v>
                </c:pt>
                <c:pt idx="3351">
                  <c:v>75.140000104904175</c:v>
                </c:pt>
                <c:pt idx="3352">
                  <c:v>75.160000085830688</c:v>
                </c:pt>
                <c:pt idx="3353">
                  <c:v>75.190000057220459</c:v>
                </c:pt>
                <c:pt idx="3354">
                  <c:v>75.210000038146973</c:v>
                </c:pt>
                <c:pt idx="3355">
                  <c:v>75.230000019073486</c:v>
                </c:pt>
                <c:pt idx="3356">
                  <c:v>75.25</c:v>
                </c:pt>
                <c:pt idx="3357">
                  <c:v>75.28000020980835</c:v>
                </c:pt>
                <c:pt idx="3358">
                  <c:v>75.300000190734863</c:v>
                </c:pt>
                <c:pt idx="3359">
                  <c:v>75.320000171661377</c:v>
                </c:pt>
                <c:pt idx="3360">
                  <c:v>75.350000143051147</c:v>
                </c:pt>
                <c:pt idx="3361">
                  <c:v>75.370000123977661</c:v>
                </c:pt>
                <c:pt idx="3362">
                  <c:v>75.390000104904175</c:v>
                </c:pt>
                <c:pt idx="3363">
                  <c:v>75.410000085830688</c:v>
                </c:pt>
                <c:pt idx="3364">
                  <c:v>75.440000057220459</c:v>
                </c:pt>
                <c:pt idx="3365">
                  <c:v>75.460000038146973</c:v>
                </c:pt>
                <c:pt idx="3366">
                  <c:v>75.480000019073486</c:v>
                </c:pt>
                <c:pt idx="3367">
                  <c:v>75.510000228881836</c:v>
                </c:pt>
                <c:pt idx="3368">
                  <c:v>75.53000020980835</c:v>
                </c:pt>
                <c:pt idx="3369">
                  <c:v>75.550000190734863</c:v>
                </c:pt>
                <c:pt idx="3370">
                  <c:v>75.580000162124634</c:v>
                </c:pt>
                <c:pt idx="3371">
                  <c:v>75.600000143051147</c:v>
                </c:pt>
                <c:pt idx="3372">
                  <c:v>75.620000123977661</c:v>
                </c:pt>
                <c:pt idx="3373">
                  <c:v>75.640000104904175</c:v>
                </c:pt>
                <c:pt idx="3374">
                  <c:v>75.670000076293945</c:v>
                </c:pt>
                <c:pt idx="3375">
                  <c:v>75.690000057220459</c:v>
                </c:pt>
                <c:pt idx="3376">
                  <c:v>75.710000038146973</c:v>
                </c:pt>
                <c:pt idx="3377">
                  <c:v>75.740000009536743</c:v>
                </c:pt>
                <c:pt idx="3378">
                  <c:v>75.760000228881836</c:v>
                </c:pt>
                <c:pt idx="3379">
                  <c:v>75.78000020980835</c:v>
                </c:pt>
                <c:pt idx="3380">
                  <c:v>75.800000190734863</c:v>
                </c:pt>
                <c:pt idx="3381">
                  <c:v>75.830000162124634</c:v>
                </c:pt>
                <c:pt idx="3382">
                  <c:v>75.850000143051147</c:v>
                </c:pt>
                <c:pt idx="3383">
                  <c:v>75.870000123977661</c:v>
                </c:pt>
                <c:pt idx="3384">
                  <c:v>75.900000095367432</c:v>
                </c:pt>
                <c:pt idx="3385">
                  <c:v>75.920000076293945</c:v>
                </c:pt>
                <c:pt idx="3386">
                  <c:v>75.940000057220459</c:v>
                </c:pt>
                <c:pt idx="3387">
                  <c:v>75.970000028610229</c:v>
                </c:pt>
                <c:pt idx="3388">
                  <c:v>75.990000009536743</c:v>
                </c:pt>
                <c:pt idx="3389">
                  <c:v>76.010000228881836</c:v>
                </c:pt>
                <c:pt idx="3390">
                  <c:v>76.03000020980835</c:v>
                </c:pt>
                <c:pt idx="3391">
                  <c:v>76.06000018119812</c:v>
                </c:pt>
                <c:pt idx="3392">
                  <c:v>76.080000162124634</c:v>
                </c:pt>
                <c:pt idx="3393">
                  <c:v>76.100000143051147</c:v>
                </c:pt>
                <c:pt idx="3394">
                  <c:v>76.130000114440918</c:v>
                </c:pt>
                <c:pt idx="3395">
                  <c:v>76.150000095367432</c:v>
                </c:pt>
                <c:pt idx="3396">
                  <c:v>76.170000076293945</c:v>
                </c:pt>
                <c:pt idx="3397">
                  <c:v>76.190000057220459</c:v>
                </c:pt>
                <c:pt idx="3398">
                  <c:v>76.220000028610229</c:v>
                </c:pt>
                <c:pt idx="3399">
                  <c:v>76.240000009536743</c:v>
                </c:pt>
                <c:pt idx="3400">
                  <c:v>76.260000228881836</c:v>
                </c:pt>
                <c:pt idx="3401">
                  <c:v>76.28000020980835</c:v>
                </c:pt>
                <c:pt idx="3402">
                  <c:v>76.31000018119812</c:v>
                </c:pt>
                <c:pt idx="3403">
                  <c:v>76.330000162124634</c:v>
                </c:pt>
                <c:pt idx="3404">
                  <c:v>76.350000143051147</c:v>
                </c:pt>
                <c:pt idx="3405">
                  <c:v>76.370000123977661</c:v>
                </c:pt>
                <c:pt idx="3406">
                  <c:v>76.400000095367432</c:v>
                </c:pt>
                <c:pt idx="3407">
                  <c:v>76.420000076293945</c:v>
                </c:pt>
                <c:pt idx="3408">
                  <c:v>76.440000057220459</c:v>
                </c:pt>
                <c:pt idx="3409">
                  <c:v>76.470000028610229</c:v>
                </c:pt>
                <c:pt idx="3410">
                  <c:v>76.490000009536743</c:v>
                </c:pt>
                <c:pt idx="3411">
                  <c:v>76.510000228881836</c:v>
                </c:pt>
                <c:pt idx="3412">
                  <c:v>76.53000020980835</c:v>
                </c:pt>
                <c:pt idx="3413">
                  <c:v>76.56000018119812</c:v>
                </c:pt>
                <c:pt idx="3414">
                  <c:v>76.580000162124634</c:v>
                </c:pt>
                <c:pt idx="3415">
                  <c:v>76.600000143051147</c:v>
                </c:pt>
                <c:pt idx="3416">
                  <c:v>76.630000114440918</c:v>
                </c:pt>
                <c:pt idx="3417">
                  <c:v>76.650000095367432</c:v>
                </c:pt>
                <c:pt idx="3418">
                  <c:v>76.670000076293945</c:v>
                </c:pt>
                <c:pt idx="3419">
                  <c:v>76.690000057220459</c:v>
                </c:pt>
                <c:pt idx="3420">
                  <c:v>76.720000028610229</c:v>
                </c:pt>
                <c:pt idx="3421">
                  <c:v>76.740000009536743</c:v>
                </c:pt>
                <c:pt idx="3422">
                  <c:v>76.760000228881836</c:v>
                </c:pt>
                <c:pt idx="3423">
                  <c:v>76.790000200271606</c:v>
                </c:pt>
                <c:pt idx="3424">
                  <c:v>76.81000018119812</c:v>
                </c:pt>
                <c:pt idx="3425">
                  <c:v>76.830000162124634</c:v>
                </c:pt>
                <c:pt idx="3426">
                  <c:v>76.860000133514404</c:v>
                </c:pt>
                <c:pt idx="3427">
                  <c:v>76.880000114440918</c:v>
                </c:pt>
                <c:pt idx="3428">
                  <c:v>76.900000095367432</c:v>
                </c:pt>
                <c:pt idx="3429">
                  <c:v>76.920000076293945</c:v>
                </c:pt>
                <c:pt idx="3430">
                  <c:v>76.950000047683716</c:v>
                </c:pt>
                <c:pt idx="3431">
                  <c:v>76.970000028610229</c:v>
                </c:pt>
                <c:pt idx="3432">
                  <c:v>76.990000009536743</c:v>
                </c:pt>
                <c:pt idx="3433">
                  <c:v>77.020000219345093</c:v>
                </c:pt>
                <c:pt idx="3434">
                  <c:v>77.040000200271606</c:v>
                </c:pt>
                <c:pt idx="3435">
                  <c:v>77.06000018119812</c:v>
                </c:pt>
                <c:pt idx="3436">
                  <c:v>77.080000162124634</c:v>
                </c:pt>
                <c:pt idx="3437">
                  <c:v>77.110000133514404</c:v>
                </c:pt>
                <c:pt idx="3438">
                  <c:v>77.130000114440918</c:v>
                </c:pt>
                <c:pt idx="3439">
                  <c:v>77.150000095367432</c:v>
                </c:pt>
                <c:pt idx="3440">
                  <c:v>77.180000066757202</c:v>
                </c:pt>
                <c:pt idx="3441">
                  <c:v>77.200000047683716</c:v>
                </c:pt>
                <c:pt idx="3442">
                  <c:v>77.220000028610229</c:v>
                </c:pt>
                <c:pt idx="3443">
                  <c:v>77.25</c:v>
                </c:pt>
                <c:pt idx="3444">
                  <c:v>77.270000219345093</c:v>
                </c:pt>
                <c:pt idx="3445">
                  <c:v>77.290000200271606</c:v>
                </c:pt>
                <c:pt idx="3446">
                  <c:v>77.31000018119812</c:v>
                </c:pt>
                <c:pt idx="3447">
                  <c:v>77.340000152587891</c:v>
                </c:pt>
                <c:pt idx="3448">
                  <c:v>77.360000133514404</c:v>
                </c:pt>
                <c:pt idx="3449">
                  <c:v>77.380000114440918</c:v>
                </c:pt>
                <c:pt idx="3450">
                  <c:v>77.410000085830688</c:v>
                </c:pt>
                <c:pt idx="3451">
                  <c:v>77.430000066757202</c:v>
                </c:pt>
                <c:pt idx="3452">
                  <c:v>77.450000047683716</c:v>
                </c:pt>
                <c:pt idx="3453">
                  <c:v>77.470000028610229</c:v>
                </c:pt>
                <c:pt idx="3454">
                  <c:v>77.5</c:v>
                </c:pt>
                <c:pt idx="3455">
                  <c:v>77.520000219345093</c:v>
                </c:pt>
                <c:pt idx="3456">
                  <c:v>77.540000200271606</c:v>
                </c:pt>
                <c:pt idx="3457">
                  <c:v>77.570000171661377</c:v>
                </c:pt>
                <c:pt idx="3458">
                  <c:v>77.590000152587891</c:v>
                </c:pt>
                <c:pt idx="3459">
                  <c:v>77.610000133514404</c:v>
                </c:pt>
                <c:pt idx="3460">
                  <c:v>77.640000104904175</c:v>
                </c:pt>
                <c:pt idx="3461">
                  <c:v>77.660000085830688</c:v>
                </c:pt>
                <c:pt idx="3462">
                  <c:v>77.680000066757202</c:v>
                </c:pt>
                <c:pt idx="3463">
                  <c:v>77.700000047683716</c:v>
                </c:pt>
                <c:pt idx="3464">
                  <c:v>77.730000019073486</c:v>
                </c:pt>
                <c:pt idx="3465">
                  <c:v>77.75</c:v>
                </c:pt>
                <c:pt idx="3466">
                  <c:v>77.770000219345093</c:v>
                </c:pt>
                <c:pt idx="3467">
                  <c:v>77.800000190734863</c:v>
                </c:pt>
                <c:pt idx="3468">
                  <c:v>77.820000171661377</c:v>
                </c:pt>
                <c:pt idx="3469">
                  <c:v>77.840000152587891</c:v>
                </c:pt>
                <c:pt idx="3470">
                  <c:v>77.860000133514404</c:v>
                </c:pt>
                <c:pt idx="3471">
                  <c:v>77.890000104904175</c:v>
                </c:pt>
                <c:pt idx="3472">
                  <c:v>77.910000085830688</c:v>
                </c:pt>
                <c:pt idx="3473">
                  <c:v>77.930000066757202</c:v>
                </c:pt>
                <c:pt idx="3474">
                  <c:v>77.960000038146973</c:v>
                </c:pt>
                <c:pt idx="3475">
                  <c:v>77.980000019073486</c:v>
                </c:pt>
                <c:pt idx="3476">
                  <c:v>78</c:v>
                </c:pt>
                <c:pt idx="3477">
                  <c:v>78.03000020980835</c:v>
                </c:pt>
                <c:pt idx="3478">
                  <c:v>78.050000190734863</c:v>
                </c:pt>
                <c:pt idx="3479">
                  <c:v>78.070000171661377</c:v>
                </c:pt>
                <c:pt idx="3480">
                  <c:v>78.090000152587891</c:v>
                </c:pt>
                <c:pt idx="3481">
                  <c:v>78.120000123977661</c:v>
                </c:pt>
                <c:pt idx="3482">
                  <c:v>78.140000104904175</c:v>
                </c:pt>
                <c:pt idx="3483">
                  <c:v>78.160000085830688</c:v>
                </c:pt>
                <c:pt idx="3484">
                  <c:v>78.190000057220459</c:v>
                </c:pt>
                <c:pt idx="3485">
                  <c:v>78.210000038146973</c:v>
                </c:pt>
                <c:pt idx="3486">
                  <c:v>78.230000019073486</c:v>
                </c:pt>
                <c:pt idx="3487">
                  <c:v>78.25</c:v>
                </c:pt>
                <c:pt idx="3488">
                  <c:v>78.270000219345093</c:v>
                </c:pt>
                <c:pt idx="3489">
                  <c:v>78.300000190734863</c:v>
                </c:pt>
                <c:pt idx="3490">
                  <c:v>78.320000171661377</c:v>
                </c:pt>
                <c:pt idx="3491">
                  <c:v>78.340000152587891</c:v>
                </c:pt>
                <c:pt idx="3492">
                  <c:v>78.360000133514404</c:v>
                </c:pt>
                <c:pt idx="3493">
                  <c:v>78.390000104904175</c:v>
                </c:pt>
                <c:pt idx="3494">
                  <c:v>78.410000085830688</c:v>
                </c:pt>
                <c:pt idx="3495">
                  <c:v>78.430000066757202</c:v>
                </c:pt>
                <c:pt idx="3496">
                  <c:v>78.460000038146973</c:v>
                </c:pt>
                <c:pt idx="3497">
                  <c:v>78.480000019073486</c:v>
                </c:pt>
                <c:pt idx="3498">
                  <c:v>78.5</c:v>
                </c:pt>
                <c:pt idx="3499">
                  <c:v>78.520000219345093</c:v>
                </c:pt>
                <c:pt idx="3500">
                  <c:v>78.550000190734863</c:v>
                </c:pt>
                <c:pt idx="3501">
                  <c:v>78.570000171661377</c:v>
                </c:pt>
                <c:pt idx="3502">
                  <c:v>78.590000152587891</c:v>
                </c:pt>
                <c:pt idx="3503">
                  <c:v>78.620000123977661</c:v>
                </c:pt>
                <c:pt idx="3504">
                  <c:v>78.640000104904175</c:v>
                </c:pt>
                <c:pt idx="3505">
                  <c:v>78.660000085830688</c:v>
                </c:pt>
                <c:pt idx="3506">
                  <c:v>78.690000057220459</c:v>
                </c:pt>
                <c:pt idx="3507">
                  <c:v>78.710000038146973</c:v>
                </c:pt>
                <c:pt idx="3508">
                  <c:v>78.730000019073486</c:v>
                </c:pt>
                <c:pt idx="3509">
                  <c:v>78.75</c:v>
                </c:pt>
                <c:pt idx="3510">
                  <c:v>78.78000020980835</c:v>
                </c:pt>
                <c:pt idx="3511">
                  <c:v>78.800000190734863</c:v>
                </c:pt>
                <c:pt idx="3512">
                  <c:v>78.820000171661377</c:v>
                </c:pt>
                <c:pt idx="3513">
                  <c:v>78.850000143051147</c:v>
                </c:pt>
                <c:pt idx="3514">
                  <c:v>78.870000123977661</c:v>
                </c:pt>
                <c:pt idx="3515">
                  <c:v>78.890000104904175</c:v>
                </c:pt>
                <c:pt idx="3516">
                  <c:v>78.920000076293945</c:v>
                </c:pt>
                <c:pt idx="3517">
                  <c:v>78.940000057220459</c:v>
                </c:pt>
                <c:pt idx="3518">
                  <c:v>78.960000038146973</c:v>
                </c:pt>
                <c:pt idx="3519">
                  <c:v>78.980000019073486</c:v>
                </c:pt>
                <c:pt idx="3520">
                  <c:v>79.010000228881836</c:v>
                </c:pt>
                <c:pt idx="3521">
                  <c:v>79.03000020980835</c:v>
                </c:pt>
                <c:pt idx="3522">
                  <c:v>79.050000190734863</c:v>
                </c:pt>
                <c:pt idx="3523">
                  <c:v>79.080000162124634</c:v>
                </c:pt>
                <c:pt idx="3524">
                  <c:v>79.100000143051147</c:v>
                </c:pt>
                <c:pt idx="3525">
                  <c:v>79.120000123977661</c:v>
                </c:pt>
                <c:pt idx="3526">
                  <c:v>79.140000104904175</c:v>
                </c:pt>
                <c:pt idx="3527">
                  <c:v>79.170000076293945</c:v>
                </c:pt>
                <c:pt idx="3528">
                  <c:v>79.190000057220459</c:v>
                </c:pt>
                <c:pt idx="3529">
                  <c:v>79.210000038146973</c:v>
                </c:pt>
                <c:pt idx="3530">
                  <c:v>79.240000009536743</c:v>
                </c:pt>
                <c:pt idx="3531">
                  <c:v>79.260000228881836</c:v>
                </c:pt>
                <c:pt idx="3532">
                  <c:v>79.28000020980835</c:v>
                </c:pt>
                <c:pt idx="3533">
                  <c:v>79.31000018119812</c:v>
                </c:pt>
                <c:pt idx="3534">
                  <c:v>79.330000162124634</c:v>
                </c:pt>
                <c:pt idx="3535">
                  <c:v>79.350000143051147</c:v>
                </c:pt>
                <c:pt idx="3536">
                  <c:v>79.370000123977661</c:v>
                </c:pt>
                <c:pt idx="3537">
                  <c:v>79.400000095367432</c:v>
                </c:pt>
                <c:pt idx="3538">
                  <c:v>79.420000076293945</c:v>
                </c:pt>
                <c:pt idx="3539">
                  <c:v>79.440000057220459</c:v>
                </c:pt>
                <c:pt idx="3540">
                  <c:v>79.470000028610229</c:v>
                </c:pt>
                <c:pt idx="3541">
                  <c:v>79.490000009536743</c:v>
                </c:pt>
                <c:pt idx="3542">
                  <c:v>79.510000228881836</c:v>
                </c:pt>
                <c:pt idx="3543">
                  <c:v>79.53000020980835</c:v>
                </c:pt>
                <c:pt idx="3544">
                  <c:v>79.56000018119812</c:v>
                </c:pt>
                <c:pt idx="3545">
                  <c:v>79.580000162124634</c:v>
                </c:pt>
                <c:pt idx="3546">
                  <c:v>79.600000143051147</c:v>
                </c:pt>
                <c:pt idx="3547">
                  <c:v>79.630000114440918</c:v>
                </c:pt>
                <c:pt idx="3548">
                  <c:v>79.650000095367432</c:v>
                </c:pt>
                <c:pt idx="3549">
                  <c:v>79.670000076293945</c:v>
                </c:pt>
                <c:pt idx="3550">
                  <c:v>79.700000047683716</c:v>
                </c:pt>
                <c:pt idx="3551">
                  <c:v>79.720000028610229</c:v>
                </c:pt>
                <c:pt idx="3552">
                  <c:v>79.740000009536743</c:v>
                </c:pt>
                <c:pt idx="3553">
                  <c:v>79.760000228881836</c:v>
                </c:pt>
                <c:pt idx="3554">
                  <c:v>79.790000200271606</c:v>
                </c:pt>
                <c:pt idx="3555">
                  <c:v>79.81000018119812</c:v>
                </c:pt>
                <c:pt idx="3556">
                  <c:v>79.830000162124634</c:v>
                </c:pt>
                <c:pt idx="3557">
                  <c:v>79.860000133514404</c:v>
                </c:pt>
                <c:pt idx="3558">
                  <c:v>79.880000114440918</c:v>
                </c:pt>
                <c:pt idx="3559">
                  <c:v>79.900000095367432</c:v>
                </c:pt>
                <c:pt idx="3560">
                  <c:v>79.920000076293945</c:v>
                </c:pt>
                <c:pt idx="3561">
                  <c:v>79.950000047683716</c:v>
                </c:pt>
                <c:pt idx="3562">
                  <c:v>79.970000028610229</c:v>
                </c:pt>
                <c:pt idx="3563">
                  <c:v>79.990000009536743</c:v>
                </c:pt>
                <c:pt idx="3564">
                  <c:v>80.460000038146973</c:v>
                </c:pt>
                <c:pt idx="3565">
                  <c:v>80.460000038146973</c:v>
                </c:pt>
                <c:pt idx="3566">
                  <c:v>80.460000038146973</c:v>
                </c:pt>
                <c:pt idx="3567">
                  <c:v>80.460000038146973</c:v>
                </c:pt>
                <c:pt idx="3568">
                  <c:v>80.460000038146973</c:v>
                </c:pt>
                <c:pt idx="3569">
                  <c:v>80.460000038146973</c:v>
                </c:pt>
                <c:pt idx="3570">
                  <c:v>80.460000038146973</c:v>
                </c:pt>
                <c:pt idx="3571">
                  <c:v>80.460000038146973</c:v>
                </c:pt>
                <c:pt idx="3572">
                  <c:v>80.460000038146973</c:v>
                </c:pt>
                <c:pt idx="3573">
                  <c:v>80.460000038146973</c:v>
                </c:pt>
                <c:pt idx="3574">
                  <c:v>80.460000038146973</c:v>
                </c:pt>
                <c:pt idx="3575">
                  <c:v>80.460000038146973</c:v>
                </c:pt>
                <c:pt idx="3576">
                  <c:v>80.460000038146973</c:v>
                </c:pt>
                <c:pt idx="3577">
                  <c:v>80.460000038146973</c:v>
                </c:pt>
                <c:pt idx="3578">
                  <c:v>80.460000038146973</c:v>
                </c:pt>
                <c:pt idx="3579">
                  <c:v>80.460000038146973</c:v>
                </c:pt>
                <c:pt idx="3580">
                  <c:v>80.460000038146973</c:v>
                </c:pt>
                <c:pt idx="3581">
                  <c:v>80.460000038146973</c:v>
                </c:pt>
                <c:pt idx="3582">
                  <c:v>80.460000038146973</c:v>
                </c:pt>
                <c:pt idx="3583">
                  <c:v>80.460000038146973</c:v>
                </c:pt>
                <c:pt idx="3584">
                  <c:v>80.470000028610229</c:v>
                </c:pt>
                <c:pt idx="3585">
                  <c:v>80.490000009536743</c:v>
                </c:pt>
                <c:pt idx="3586">
                  <c:v>80.520000219345093</c:v>
                </c:pt>
                <c:pt idx="3587">
                  <c:v>80.540000200271606</c:v>
                </c:pt>
                <c:pt idx="3588">
                  <c:v>80.56000018119812</c:v>
                </c:pt>
                <c:pt idx="3589">
                  <c:v>80.580000162124634</c:v>
                </c:pt>
                <c:pt idx="3590">
                  <c:v>80.610000133514404</c:v>
                </c:pt>
                <c:pt idx="3591">
                  <c:v>80.630000114440918</c:v>
                </c:pt>
                <c:pt idx="3592">
                  <c:v>80.650000095367432</c:v>
                </c:pt>
                <c:pt idx="3593">
                  <c:v>80.680000066757202</c:v>
                </c:pt>
                <c:pt idx="3594">
                  <c:v>80.700000047683716</c:v>
                </c:pt>
                <c:pt idx="3595">
                  <c:v>80.720000028610229</c:v>
                </c:pt>
                <c:pt idx="3596">
                  <c:v>80.75</c:v>
                </c:pt>
                <c:pt idx="3597">
                  <c:v>80.770000219345093</c:v>
                </c:pt>
                <c:pt idx="3598">
                  <c:v>80.790000200271606</c:v>
                </c:pt>
                <c:pt idx="3599">
                  <c:v>80.81000018119812</c:v>
                </c:pt>
                <c:pt idx="3600">
                  <c:v>80.840000152587891</c:v>
                </c:pt>
                <c:pt idx="3601">
                  <c:v>80.860000133514404</c:v>
                </c:pt>
                <c:pt idx="3602">
                  <c:v>80.880000114440918</c:v>
                </c:pt>
                <c:pt idx="3603">
                  <c:v>80.910000085830688</c:v>
                </c:pt>
                <c:pt idx="3604">
                  <c:v>80.930000066757202</c:v>
                </c:pt>
                <c:pt idx="3605">
                  <c:v>80.950000047683716</c:v>
                </c:pt>
                <c:pt idx="3606">
                  <c:v>80.970000028610229</c:v>
                </c:pt>
                <c:pt idx="3607">
                  <c:v>81</c:v>
                </c:pt>
                <c:pt idx="3608">
                  <c:v>81.020000219345093</c:v>
                </c:pt>
                <c:pt idx="3609">
                  <c:v>81.040000200271606</c:v>
                </c:pt>
                <c:pt idx="3610">
                  <c:v>81.070000171661377</c:v>
                </c:pt>
                <c:pt idx="3611">
                  <c:v>81.090000152587891</c:v>
                </c:pt>
                <c:pt idx="3612">
                  <c:v>81.110000133514404</c:v>
                </c:pt>
                <c:pt idx="3613">
                  <c:v>81.140000104904175</c:v>
                </c:pt>
                <c:pt idx="3614">
                  <c:v>81.160000085830688</c:v>
                </c:pt>
                <c:pt idx="3615">
                  <c:v>81.180000066757202</c:v>
                </c:pt>
                <c:pt idx="3616">
                  <c:v>81.200000047683716</c:v>
                </c:pt>
                <c:pt idx="3617">
                  <c:v>81.230000019073486</c:v>
                </c:pt>
                <c:pt idx="3618">
                  <c:v>81.25</c:v>
                </c:pt>
                <c:pt idx="3619">
                  <c:v>81.270000219345093</c:v>
                </c:pt>
                <c:pt idx="3620">
                  <c:v>81.300000190734863</c:v>
                </c:pt>
                <c:pt idx="3621">
                  <c:v>81.320000171661377</c:v>
                </c:pt>
                <c:pt idx="3622">
                  <c:v>81.340000152587891</c:v>
                </c:pt>
                <c:pt idx="3623">
                  <c:v>81.360000133514404</c:v>
                </c:pt>
                <c:pt idx="3624">
                  <c:v>81.390000104904175</c:v>
                </c:pt>
                <c:pt idx="3625">
                  <c:v>81.410000085830688</c:v>
                </c:pt>
                <c:pt idx="3626">
                  <c:v>81.430000066757202</c:v>
                </c:pt>
                <c:pt idx="3627">
                  <c:v>81.460000038146973</c:v>
                </c:pt>
                <c:pt idx="3628">
                  <c:v>81.480000019073486</c:v>
                </c:pt>
                <c:pt idx="3629">
                  <c:v>81.5</c:v>
                </c:pt>
                <c:pt idx="3630">
                  <c:v>81.53000020980835</c:v>
                </c:pt>
                <c:pt idx="3631">
                  <c:v>81.550000190734863</c:v>
                </c:pt>
                <c:pt idx="3632">
                  <c:v>81.570000171661377</c:v>
                </c:pt>
                <c:pt idx="3633">
                  <c:v>81.590000152587891</c:v>
                </c:pt>
                <c:pt idx="3634">
                  <c:v>81.620000123977661</c:v>
                </c:pt>
                <c:pt idx="3635">
                  <c:v>81.640000104904175</c:v>
                </c:pt>
                <c:pt idx="3636">
                  <c:v>81.660000085830688</c:v>
                </c:pt>
                <c:pt idx="3637">
                  <c:v>81.690000057220459</c:v>
                </c:pt>
                <c:pt idx="3638">
                  <c:v>81.710000038146973</c:v>
                </c:pt>
                <c:pt idx="3639">
                  <c:v>81.730000019073486</c:v>
                </c:pt>
                <c:pt idx="3640">
                  <c:v>81.75</c:v>
                </c:pt>
                <c:pt idx="3641">
                  <c:v>81.78000020980835</c:v>
                </c:pt>
                <c:pt idx="3642">
                  <c:v>81.800000190734863</c:v>
                </c:pt>
                <c:pt idx="3643">
                  <c:v>81.820000171661377</c:v>
                </c:pt>
                <c:pt idx="3644">
                  <c:v>81.850000143051147</c:v>
                </c:pt>
                <c:pt idx="3645">
                  <c:v>81.870000123977661</c:v>
                </c:pt>
                <c:pt idx="3646">
                  <c:v>81.890000104904175</c:v>
                </c:pt>
                <c:pt idx="3647">
                  <c:v>81.920000076293945</c:v>
                </c:pt>
                <c:pt idx="3648">
                  <c:v>81.940000057220459</c:v>
                </c:pt>
                <c:pt idx="3649">
                  <c:v>81.960000038146973</c:v>
                </c:pt>
                <c:pt idx="3650">
                  <c:v>81.980000019073486</c:v>
                </c:pt>
                <c:pt idx="3651">
                  <c:v>82.010000228881836</c:v>
                </c:pt>
                <c:pt idx="3652">
                  <c:v>82.03000020980835</c:v>
                </c:pt>
                <c:pt idx="3653">
                  <c:v>82.050000190734863</c:v>
                </c:pt>
                <c:pt idx="3654">
                  <c:v>82.080000162124634</c:v>
                </c:pt>
                <c:pt idx="3655">
                  <c:v>82.100000143051147</c:v>
                </c:pt>
                <c:pt idx="3656">
                  <c:v>82.120000123977661</c:v>
                </c:pt>
                <c:pt idx="3657">
                  <c:v>82.140000104904175</c:v>
                </c:pt>
                <c:pt idx="3658">
                  <c:v>82.170000076293945</c:v>
                </c:pt>
                <c:pt idx="3659">
                  <c:v>82.190000057220459</c:v>
                </c:pt>
                <c:pt idx="3660">
                  <c:v>82.210000038146973</c:v>
                </c:pt>
                <c:pt idx="3661">
                  <c:v>82.240000009536743</c:v>
                </c:pt>
                <c:pt idx="3662">
                  <c:v>82.260000228881836</c:v>
                </c:pt>
                <c:pt idx="3663">
                  <c:v>82.28000020980835</c:v>
                </c:pt>
                <c:pt idx="3664">
                  <c:v>82.31000018119812</c:v>
                </c:pt>
                <c:pt idx="3665">
                  <c:v>82.330000162124634</c:v>
                </c:pt>
                <c:pt idx="3666">
                  <c:v>82.350000143051147</c:v>
                </c:pt>
                <c:pt idx="3667">
                  <c:v>82.370000123977661</c:v>
                </c:pt>
                <c:pt idx="3668">
                  <c:v>82.400000095367432</c:v>
                </c:pt>
                <c:pt idx="3669">
                  <c:v>82.420000076293945</c:v>
                </c:pt>
                <c:pt idx="3670">
                  <c:v>82.440000057220459</c:v>
                </c:pt>
                <c:pt idx="3671">
                  <c:v>82.460000038146973</c:v>
                </c:pt>
                <c:pt idx="3672">
                  <c:v>82.490000009536743</c:v>
                </c:pt>
                <c:pt idx="3673">
                  <c:v>82.510000228881836</c:v>
                </c:pt>
                <c:pt idx="3674">
                  <c:v>82.53000020980835</c:v>
                </c:pt>
                <c:pt idx="3675">
                  <c:v>82.550000190734863</c:v>
                </c:pt>
                <c:pt idx="3676">
                  <c:v>82.580000162124634</c:v>
                </c:pt>
                <c:pt idx="3677">
                  <c:v>82.600000143051147</c:v>
                </c:pt>
                <c:pt idx="3678">
                  <c:v>82.620000123977661</c:v>
                </c:pt>
                <c:pt idx="3679">
                  <c:v>82.650000095367432</c:v>
                </c:pt>
                <c:pt idx="3680">
                  <c:v>82.670000076293945</c:v>
                </c:pt>
                <c:pt idx="3681">
                  <c:v>82.690000057220459</c:v>
                </c:pt>
                <c:pt idx="3682">
                  <c:v>82.710000038146973</c:v>
                </c:pt>
                <c:pt idx="3683">
                  <c:v>82.740000009536743</c:v>
                </c:pt>
                <c:pt idx="3684">
                  <c:v>82.760000228881836</c:v>
                </c:pt>
                <c:pt idx="3685">
                  <c:v>82.78000020980835</c:v>
                </c:pt>
                <c:pt idx="3686">
                  <c:v>82.81000018119812</c:v>
                </c:pt>
                <c:pt idx="3687">
                  <c:v>82.830000162124634</c:v>
                </c:pt>
                <c:pt idx="3688">
                  <c:v>82.850000143051147</c:v>
                </c:pt>
                <c:pt idx="3689">
                  <c:v>82.870000123977661</c:v>
                </c:pt>
                <c:pt idx="3690">
                  <c:v>82.900000095367432</c:v>
                </c:pt>
                <c:pt idx="3691">
                  <c:v>82.920000076293945</c:v>
                </c:pt>
                <c:pt idx="3692">
                  <c:v>82.940000057220459</c:v>
                </c:pt>
                <c:pt idx="3693">
                  <c:v>82.970000028610229</c:v>
                </c:pt>
                <c:pt idx="3694">
                  <c:v>82.990000009536743</c:v>
                </c:pt>
                <c:pt idx="3695">
                  <c:v>83.010000228881836</c:v>
                </c:pt>
                <c:pt idx="3696">
                  <c:v>83.03000020980835</c:v>
                </c:pt>
                <c:pt idx="3697">
                  <c:v>83.06000018119812</c:v>
                </c:pt>
                <c:pt idx="3698">
                  <c:v>83.080000162124634</c:v>
                </c:pt>
                <c:pt idx="3699">
                  <c:v>83.100000143051147</c:v>
                </c:pt>
                <c:pt idx="3700">
                  <c:v>83.130000114440918</c:v>
                </c:pt>
                <c:pt idx="3701">
                  <c:v>83.150000095367432</c:v>
                </c:pt>
                <c:pt idx="3702">
                  <c:v>83.170000076293945</c:v>
                </c:pt>
                <c:pt idx="3703">
                  <c:v>83.200000047683716</c:v>
                </c:pt>
                <c:pt idx="3704">
                  <c:v>83.220000028610229</c:v>
                </c:pt>
                <c:pt idx="3705">
                  <c:v>83.240000009536743</c:v>
                </c:pt>
                <c:pt idx="3706">
                  <c:v>83.260000228881836</c:v>
                </c:pt>
                <c:pt idx="3707">
                  <c:v>83.290000200271606</c:v>
                </c:pt>
                <c:pt idx="3708">
                  <c:v>83.31000018119812</c:v>
                </c:pt>
                <c:pt idx="3709">
                  <c:v>83.330000162124634</c:v>
                </c:pt>
                <c:pt idx="3710">
                  <c:v>83.360000133514404</c:v>
                </c:pt>
                <c:pt idx="3711">
                  <c:v>83.380000114440918</c:v>
                </c:pt>
                <c:pt idx="3712">
                  <c:v>83.400000095367432</c:v>
                </c:pt>
                <c:pt idx="3713">
                  <c:v>83.420000076293945</c:v>
                </c:pt>
                <c:pt idx="3714">
                  <c:v>83.450000047683716</c:v>
                </c:pt>
                <c:pt idx="3715">
                  <c:v>83.470000028610229</c:v>
                </c:pt>
                <c:pt idx="3716">
                  <c:v>83.490000009536743</c:v>
                </c:pt>
                <c:pt idx="3717">
                  <c:v>83.520000219345093</c:v>
                </c:pt>
                <c:pt idx="3718">
                  <c:v>83.540000200271606</c:v>
                </c:pt>
                <c:pt idx="3719">
                  <c:v>83.56000018119812</c:v>
                </c:pt>
                <c:pt idx="3720">
                  <c:v>83.590000152587891</c:v>
                </c:pt>
                <c:pt idx="3721">
                  <c:v>83.610000133514404</c:v>
                </c:pt>
                <c:pt idx="3722">
                  <c:v>83.630000114440918</c:v>
                </c:pt>
                <c:pt idx="3723">
                  <c:v>83.650000095367432</c:v>
                </c:pt>
                <c:pt idx="3724">
                  <c:v>83.680000066757202</c:v>
                </c:pt>
                <c:pt idx="3725">
                  <c:v>83.700000047683716</c:v>
                </c:pt>
                <c:pt idx="3726">
                  <c:v>83.720000028610229</c:v>
                </c:pt>
                <c:pt idx="3727">
                  <c:v>83.75</c:v>
                </c:pt>
                <c:pt idx="3728">
                  <c:v>83.770000219345093</c:v>
                </c:pt>
                <c:pt idx="3729">
                  <c:v>83.790000200271606</c:v>
                </c:pt>
                <c:pt idx="3730">
                  <c:v>83.81000018119812</c:v>
                </c:pt>
                <c:pt idx="3731">
                  <c:v>83.840000152587891</c:v>
                </c:pt>
                <c:pt idx="3732">
                  <c:v>83.860000133514404</c:v>
                </c:pt>
                <c:pt idx="3733">
                  <c:v>83.880000114440918</c:v>
                </c:pt>
                <c:pt idx="3734">
                  <c:v>83.910000085830688</c:v>
                </c:pt>
                <c:pt idx="3735">
                  <c:v>83.930000066757202</c:v>
                </c:pt>
                <c:pt idx="3736">
                  <c:v>83.950000047683716</c:v>
                </c:pt>
                <c:pt idx="3737">
                  <c:v>83.980000019073486</c:v>
                </c:pt>
                <c:pt idx="3738">
                  <c:v>84</c:v>
                </c:pt>
                <c:pt idx="3739">
                  <c:v>84.020000219345093</c:v>
                </c:pt>
                <c:pt idx="3740">
                  <c:v>84.040000200271606</c:v>
                </c:pt>
                <c:pt idx="3741">
                  <c:v>84.070000171661377</c:v>
                </c:pt>
                <c:pt idx="3742">
                  <c:v>84.090000152587891</c:v>
                </c:pt>
                <c:pt idx="3743">
                  <c:v>84.110000133514404</c:v>
                </c:pt>
                <c:pt idx="3744">
                  <c:v>84.140000104904175</c:v>
                </c:pt>
                <c:pt idx="3745">
                  <c:v>84.160000085830688</c:v>
                </c:pt>
                <c:pt idx="3746">
                  <c:v>84.180000066757202</c:v>
                </c:pt>
                <c:pt idx="3747">
                  <c:v>84.200000047683716</c:v>
                </c:pt>
                <c:pt idx="3748">
                  <c:v>84.230000019073486</c:v>
                </c:pt>
                <c:pt idx="3749">
                  <c:v>84.25</c:v>
                </c:pt>
                <c:pt idx="3750">
                  <c:v>84.270000219345093</c:v>
                </c:pt>
                <c:pt idx="3751">
                  <c:v>84.300000190734863</c:v>
                </c:pt>
                <c:pt idx="3752">
                  <c:v>84.320000171661377</c:v>
                </c:pt>
                <c:pt idx="3753">
                  <c:v>84.340000152587891</c:v>
                </c:pt>
                <c:pt idx="3754">
                  <c:v>84.370000123977661</c:v>
                </c:pt>
                <c:pt idx="3755">
                  <c:v>84.390000104904175</c:v>
                </c:pt>
                <c:pt idx="3756">
                  <c:v>84.410000085830688</c:v>
                </c:pt>
                <c:pt idx="3757">
                  <c:v>84.430000066757202</c:v>
                </c:pt>
                <c:pt idx="3758">
                  <c:v>84.460000038146973</c:v>
                </c:pt>
                <c:pt idx="3759">
                  <c:v>84.480000019073486</c:v>
                </c:pt>
                <c:pt idx="3760">
                  <c:v>84.5</c:v>
                </c:pt>
                <c:pt idx="3761">
                  <c:v>84.520000219345093</c:v>
                </c:pt>
                <c:pt idx="3762">
                  <c:v>84.550000190734863</c:v>
                </c:pt>
                <c:pt idx="3763">
                  <c:v>84.570000171661377</c:v>
                </c:pt>
                <c:pt idx="3764">
                  <c:v>84.590000152587891</c:v>
                </c:pt>
                <c:pt idx="3765">
                  <c:v>84.610000133514404</c:v>
                </c:pt>
                <c:pt idx="3766">
                  <c:v>84.640000104904175</c:v>
                </c:pt>
                <c:pt idx="3767">
                  <c:v>84.660000085830688</c:v>
                </c:pt>
                <c:pt idx="3768">
                  <c:v>84.680000066757202</c:v>
                </c:pt>
                <c:pt idx="3769">
                  <c:v>84.700000047683716</c:v>
                </c:pt>
                <c:pt idx="3770">
                  <c:v>84.730000019073486</c:v>
                </c:pt>
                <c:pt idx="3771">
                  <c:v>84.75</c:v>
                </c:pt>
                <c:pt idx="3772">
                  <c:v>84.770000219345093</c:v>
                </c:pt>
                <c:pt idx="3773">
                  <c:v>84.800000190734863</c:v>
                </c:pt>
                <c:pt idx="3774">
                  <c:v>84.820000171661377</c:v>
                </c:pt>
                <c:pt idx="3775">
                  <c:v>84.840000152587891</c:v>
                </c:pt>
                <c:pt idx="3776">
                  <c:v>84.860000133514404</c:v>
                </c:pt>
                <c:pt idx="3777">
                  <c:v>84.890000104904175</c:v>
                </c:pt>
                <c:pt idx="3778">
                  <c:v>84.910000085830688</c:v>
                </c:pt>
                <c:pt idx="3779">
                  <c:v>84.930000066757202</c:v>
                </c:pt>
                <c:pt idx="3780">
                  <c:v>84.960000038146973</c:v>
                </c:pt>
                <c:pt idx="3781">
                  <c:v>84.980000019073486</c:v>
                </c:pt>
                <c:pt idx="3782">
                  <c:v>85</c:v>
                </c:pt>
                <c:pt idx="3783">
                  <c:v>85.03000020980835</c:v>
                </c:pt>
                <c:pt idx="3784">
                  <c:v>85.050000190734863</c:v>
                </c:pt>
                <c:pt idx="3785">
                  <c:v>85.070000171661377</c:v>
                </c:pt>
                <c:pt idx="3786">
                  <c:v>85.090000152587891</c:v>
                </c:pt>
                <c:pt idx="3787">
                  <c:v>85.120000123977661</c:v>
                </c:pt>
                <c:pt idx="3788">
                  <c:v>85.140000104904175</c:v>
                </c:pt>
                <c:pt idx="3789">
                  <c:v>85.160000085830688</c:v>
                </c:pt>
                <c:pt idx="3790">
                  <c:v>85.190000057220459</c:v>
                </c:pt>
                <c:pt idx="3791">
                  <c:v>85.210000038146973</c:v>
                </c:pt>
                <c:pt idx="3792">
                  <c:v>85.230000019073486</c:v>
                </c:pt>
                <c:pt idx="3793">
                  <c:v>85.25</c:v>
                </c:pt>
                <c:pt idx="3794">
                  <c:v>85.28000020980835</c:v>
                </c:pt>
                <c:pt idx="3795">
                  <c:v>85.300000190734863</c:v>
                </c:pt>
                <c:pt idx="3796">
                  <c:v>85.320000171661377</c:v>
                </c:pt>
                <c:pt idx="3797">
                  <c:v>85.350000143051147</c:v>
                </c:pt>
                <c:pt idx="3798">
                  <c:v>85.370000123977661</c:v>
                </c:pt>
                <c:pt idx="3799">
                  <c:v>85.390000104904175</c:v>
                </c:pt>
                <c:pt idx="3800">
                  <c:v>85.420000076293945</c:v>
                </c:pt>
                <c:pt idx="3801">
                  <c:v>85.440000057220459</c:v>
                </c:pt>
                <c:pt idx="3802">
                  <c:v>85.460000038146973</c:v>
                </c:pt>
                <c:pt idx="3803">
                  <c:v>85.930000066757202</c:v>
                </c:pt>
                <c:pt idx="3804">
                  <c:v>85.930000066757202</c:v>
                </c:pt>
                <c:pt idx="3805">
                  <c:v>85.930000066757202</c:v>
                </c:pt>
                <c:pt idx="3806">
                  <c:v>85.930000066757202</c:v>
                </c:pt>
                <c:pt idx="3807">
                  <c:v>85.930000066757202</c:v>
                </c:pt>
                <c:pt idx="3808">
                  <c:v>85.930000066757202</c:v>
                </c:pt>
                <c:pt idx="3809">
                  <c:v>85.930000066757202</c:v>
                </c:pt>
                <c:pt idx="3810">
                  <c:v>85.930000066757202</c:v>
                </c:pt>
                <c:pt idx="3811">
                  <c:v>85.930000066757202</c:v>
                </c:pt>
                <c:pt idx="3812">
                  <c:v>85.930000066757202</c:v>
                </c:pt>
                <c:pt idx="3813">
                  <c:v>85.930000066757202</c:v>
                </c:pt>
                <c:pt idx="3814">
                  <c:v>85.930000066757202</c:v>
                </c:pt>
                <c:pt idx="3815">
                  <c:v>85.930000066757202</c:v>
                </c:pt>
                <c:pt idx="3816">
                  <c:v>85.930000066757202</c:v>
                </c:pt>
                <c:pt idx="3817">
                  <c:v>85.930000066757202</c:v>
                </c:pt>
                <c:pt idx="3818">
                  <c:v>85.930000066757202</c:v>
                </c:pt>
                <c:pt idx="3819">
                  <c:v>85.940000057220459</c:v>
                </c:pt>
                <c:pt idx="3820">
                  <c:v>85.940000057220459</c:v>
                </c:pt>
                <c:pt idx="3821">
                  <c:v>85.940000057220459</c:v>
                </c:pt>
                <c:pt idx="3822">
                  <c:v>85.940000057220459</c:v>
                </c:pt>
                <c:pt idx="3823">
                  <c:v>85.940000057220459</c:v>
                </c:pt>
                <c:pt idx="3824">
                  <c:v>85.970000028610229</c:v>
                </c:pt>
                <c:pt idx="3825">
                  <c:v>85.990000009536743</c:v>
                </c:pt>
                <c:pt idx="3826">
                  <c:v>86.010000228881836</c:v>
                </c:pt>
                <c:pt idx="3827">
                  <c:v>86.03000020980835</c:v>
                </c:pt>
                <c:pt idx="3828">
                  <c:v>86.06000018119812</c:v>
                </c:pt>
                <c:pt idx="3829">
                  <c:v>86.080000162124634</c:v>
                </c:pt>
                <c:pt idx="3830">
                  <c:v>86.100000143051147</c:v>
                </c:pt>
                <c:pt idx="3831">
                  <c:v>86.130000114440918</c:v>
                </c:pt>
                <c:pt idx="3832">
                  <c:v>86.150000095367432</c:v>
                </c:pt>
                <c:pt idx="3833">
                  <c:v>86.170000076293945</c:v>
                </c:pt>
                <c:pt idx="3834">
                  <c:v>86.200000047683716</c:v>
                </c:pt>
                <c:pt idx="3835">
                  <c:v>86.220000028610229</c:v>
                </c:pt>
                <c:pt idx="3836">
                  <c:v>86.240000009536743</c:v>
                </c:pt>
                <c:pt idx="3837">
                  <c:v>86.260000228881836</c:v>
                </c:pt>
                <c:pt idx="3838">
                  <c:v>86.290000200271606</c:v>
                </c:pt>
                <c:pt idx="3839">
                  <c:v>86.31000018119812</c:v>
                </c:pt>
                <c:pt idx="3840">
                  <c:v>86.330000162124634</c:v>
                </c:pt>
                <c:pt idx="3841">
                  <c:v>86.360000133514404</c:v>
                </c:pt>
                <c:pt idx="3842">
                  <c:v>86.380000114440918</c:v>
                </c:pt>
                <c:pt idx="3843">
                  <c:v>86.400000095367432</c:v>
                </c:pt>
                <c:pt idx="3844">
                  <c:v>86.420000076293945</c:v>
                </c:pt>
                <c:pt idx="3845">
                  <c:v>86.450000047683716</c:v>
                </c:pt>
                <c:pt idx="3846">
                  <c:v>86.470000028610229</c:v>
                </c:pt>
                <c:pt idx="3847">
                  <c:v>86.490000009536743</c:v>
                </c:pt>
                <c:pt idx="3848">
                  <c:v>86.510000228881836</c:v>
                </c:pt>
                <c:pt idx="3849">
                  <c:v>86.540000200271606</c:v>
                </c:pt>
                <c:pt idx="3850">
                  <c:v>86.56000018119812</c:v>
                </c:pt>
                <c:pt idx="3851">
                  <c:v>86.580000162124634</c:v>
                </c:pt>
                <c:pt idx="3852">
                  <c:v>86.610000133514404</c:v>
                </c:pt>
                <c:pt idx="3853">
                  <c:v>86.630000114440918</c:v>
                </c:pt>
                <c:pt idx="3854">
                  <c:v>86.650000095367432</c:v>
                </c:pt>
                <c:pt idx="3855">
                  <c:v>86.670000076293945</c:v>
                </c:pt>
                <c:pt idx="3856">
                  <c:v>86.700000047683716</c:v>
                </c:pt>
                <c:pt idx="3857">
                  <c:v>86.720000028610229</c:v>
                </c:pt>
                <c:pt idx="3858">
                  <c:v>86.740000009536743</c:v>
                </c:pt>
                <c:pt idx="3859">
                  <c:v>86.760000228881836</c:v>
                </c:pt>
                <c:pt idx="3860">
                  <c:v>86.790000200271606</c:v>
                </c:pt>
                <c:pt idx="3861">
                  <c:v>86.81000018119812</c:v>
                </c:pt>
                <c:pt idx="3862">
                  <c:v>86.830000162124634</c:v>
                </c:pt>
                <c:pt idx="3863">
                  <c:v>86.860000133514404</c:v>
                </c:pt>
                <c:pt idx="3864">
                  <c:v>86.880000114440918</c:v>
                </c:pt>
                <c:pt idx="3865">
                  <c:v>86.900000095367432</c:v>
                </c:pt>
                <c:pt idx="3866">
                  <c:v>86.920000076293945</c:v>
                </c:pt>
                <c:pt idx="3867">
                  <c:v>86.950000047683716</c:v>
                </c:pt>
                <c:pt idx="3868">
                  <c:v>86.970000028610229</c:v>
                </c:pt>
                <c:pt idx="3869">
                  <c:v>86.990000009536743</c:v>
                </c:pt>
                <c:pt idx="3870">
                  <c:v>87.020000219345093</c:v>
                </c:pt>
                <c:pt idx="3871">
                  <c:v>87.040000200271606</c:v>
                </c:pt>
                <c:pt idx="3872">
                  <c:v>87.06000018119812</c:v>
                </c:pt>
                <c:pt idx="3873">
                  <c:v>87.090000152587891</c:v>
                </c:pt>
                <c:pt idx="3874">
                  <c:v>87.110000133514404</c:v>
                </c:pt>
                <c:pt idx="3875">
                  <c:v>87.130000114440918</c:v>
                </c:pt>
                <c:pt idx="3876">
                  <c:v>87.150000095367432</c:v>
                </c:pt>
                <c:pt idx="3877">
                  <c:v>87.180000066757202</c:v>
                </c:pt>
                <c:pt idx="3878">
                  <c:v>87.200000047683716</c:v>
                </c:pt>
                <c:pt idx="3879">
                  <c:v>87.220000028610229</c:v>
                </c:pt>
                <c:pt idx="3880">
                  <c:v>87.25</c:v>
                </c:pt>
                <c:pt idx="3881">
                  <c:v>87.270000219345093</c:v>
                </c:pt>
                <c:pt idx="3882">
                  <c:v>87.290000200271606</c:v>
                </c:pt>
                <c:pt idx="3883">
                  <c:v>87.31000018119812</c:v>
                </c:pt>
                <c:pt idx="3884">
                  <c:v>87.340000152587891</c:v>
                </c:pt>
                <c:pt idx="3885">
                  <c:v>87.360000133514404</c:v>
                </c:pt>
                <c:pt idx="3886">
                  <c:v>87.380000114440918</c:v>
                </c:pt>
                <c:pt idx="3887">
                  <c:v>87.410000085830688</c:v>
                </c:pt>
                <c:pt idx="3888">
                  <c:v>87.430000066757202</c:v>
                </c:pt>
                <c:pt idx="3889">
                  <c:v>87.450000047683716</c:v>
                </c:pt>
                <c:pt idx="3890">
                  <c:v>87.480000019073486</c:v>
                </c:pt>
                <c:pt idx="3891">
                  <c:v>87.5</c:v>
                </c:pt>
                <c:pt idx="3892">
                  <c:v>87.520000219345093</c:v>
                </c:pt>
                <c:pt idx="3893">
                  <c:v>87.540000200271606</c:v>
                </c:pt>
                <c:pt idx="3894">
                  <c:v>87.570000171661377</c:v>
                </c:pt>
                <c:pt idx="3895">
                  <c:v>87.590000152587891</c:v>
                </c:pt>
                <c:pt idx="3896">
                  <c:v>87.610000133514404</c:v>
                </c:pt>
                <c:pt idx="3897">
                  <c:v>87.640000104904175</c:v>
                </c:pt>
                <c:pt idx="3898">
                  <c:v>87.660000085830688</c:v>
                </c:pt>
                <c:pt idx="3899">
                  <c:v>87.680000066757202</c:v>
                </c:pt>
                <c:pt idx="3900">
                  <c:v>87.700000047683716</c:v>
                </c:pt>
                <c:pt idx="3901">
                  <c:v>87.730000019073486</c:v>
                </c:pt>
                <c:pt idx="3902">
                  <c:v>87.75</c:v>
                </c:pt>
                <c:pt idx="3903">
                  <c:v>87.770000219345093</c:v>
                </c:pt>
                <c:pt idx="3904">
                  <c:v>87.800000190734863</c:v>
                </c:pt>
                <c:pt idx="3905">
                  <c:v>87.820000171661377</c:v>
                </c:pt>
                <c:pt idx="3906">
                  <c:v>87.840000152587891</c:v>
                </c:pt>
                <c:pt idx="3907">
                  <c:v>87.870000123977661</c:v>
                </c:pt>
                <c:pt idx="3908">
                  <c:v>87.890000104904175</c:v>
                </c:pt>
                <c:pt idx="3909">
                  <c:v>87.910000085830688</c:v>
                </c:pt>
                <c:pt idx="3910">
                  <c:v>87.930000066757202</c:v>
                </c:pt>
                <c:pt idx="3911">
                  <c:v>87.960000038146973</c:v>
                </c:pt>
                <c:pt idx="3912">
                  <c:v>87.980000019073486</c:v>
                </c:pt>
                <c:pt idx="3913">
                  <c:v>88</c:v>
                </c:pt>
                <c:pt idx="3914">
                  <c:v>88.03000020980835</c:v>
                </c:pt>
                <c:pt idx="3915">
                  <c:v>88.050000190734863</c:v>
                </c:pt>
                <c:pt idx="3916">
                  <c:v>88.070000171661377</c:v>
                </c:pt>
                <c:pt idx="3917">
                  <c:v>88.090000152587891</c:v>
                </c:pt>
                <c:pt idx="3918">
                  <c:v>88.120000123977661</c:v>
                </c:pt>
                <c:pt idx="3919">
                  <c:v>88.140000104904175</c:v>
                </c:pt>
                <c:pt idx="3920">
                  <c:v>88.160000085830688</c:v>
                </c:pt>
                <c:pt idx="3921">
                  <c:v>88.190000057220459</c:v>
                </c:pt>
                <c:pt idx="3922">
                  <c:v>88.210000038146973</c:v>
                </c:pt>
                <c:pt idx="3923">
                  <c:v>88.230000019073486</c:v>
                </c:pt>
                <c:pt idx="3924">
                  <c:v>88.260000228881836</c:v>
                </c:pt>
                <c:pt idx="3925">
                  <c:v>88.28000020980835</c:v>
                </c:pt>
                <c:pt idx="3926">
                  <c:v>88.300000190734863</c:v>
                </c:pt>
                <c:pt idx="3927">
                  <c:v>88.320000171661377</c:v>
                </c:pt>
                <c:pt idx="3928">
                  <c:v>88.350000143051147</c:v>
                </c:pt>
                <c:pt idx="3929">
                  <c:v>88.370000123977661</c:v>
                </c:pt>
                <c:pt idx="3930">
                  <c:v>88.390000104904175</c:v>
                </c:pt>
                <c:pt idx="3931">
                  <c:v>88.420000076293945</c:v>
                </c:pt>
                <c:pt idx="3932">
                  <c:v>88.440000057220459</c:v>
                </c:pt>
                <c:pt idx="3933">
                  <c:v>88.460000038146973</c:v>
                </c:pt>
                <c:pt idx="3934">
                  <c:v>88.480000019073486</c:v>
                </c:pt>
                <c:pt idx="3935">
                  <c:v>88.510000228881836</c:v>
                </c:pt>
                <c:pt idx="3936">
                  <c:v>88.53000020980835</c:v>
                </c:pt>
                <c:pt idx="3937">
                  <c:v>88.550000190734863</c:v>
                </c:pt>
                <c:pt idx="3938">
                  <c:v>88.580000162124634</c:v>
                </c:pt>
                <c:pt idx="3939">
                  <c:v>88.600000143051147</c:v>
                </c:pt>
                <c:pt idx="3940">
                  <c:v>88.620000123977661</c:v>
                </c:pt>
                <c:pt idx="3941">
                  <c:v>88.640000104904175</c:v>
                </c:pt>
                <c:pt idx="3942">
                  <c:v>88.670000076293945</c:v>
                </c:pt>
                <c:pt idx="3943">
                  <c:v>88.690000057220459</c:v>
                </c:pt>
                <c:pt idx="3944">
                  <c:v>88.710000038146973</c:v>
                </c:pt>
                <c:pt idx="3945">
                  <c:v>88.730000019073486</c:v>
                </c:pt>
                <c:pt idx="3946">
                  <c:v>88.760000228881836</c:v>
                </c:pt>
                <c:pt idx="3947">
                  <c:v>88.78000020980835</c:v>
                </c:pt>
                <c:pt idx="3948">
                  <c:v>88.800000190734863</c:v>
                </c:pt>
                <c:pt idx="3949">
                  <c:v>88.820000171661377</c:v>
                </c:pt>
                <c:pt idx="3950">
                  <c:v>88.850000143051147</c:v>
                </c:pt>
                <c:pt idx="3951">
                  <c:v>88.870000123977661</c:v>
                </c:pt>
                <c:pt idx="3952">
                  <c:v>88.890000104904175</c:v>
                </c:pt>
                <c:pt idx="3953">
                  <c:v>88.920000076293945</c:v>
                </c:pt>
                <c:pt idx="3954">
                  <c:v>88.940000057220459</c:v>
                </c:pt>
                <c:pt idx="3955">
                  <c:v>88.960000038146973</c:v>
                </c:pt>
                <c:pt idx="3956">
                  <c:v>88.980000019073486</c:v>
                </c:pt>
                <c:pt idx="3957">
                  <c:v>89.010000228881836</c:v>
                </c:pt>
                <c:pt idx="3958">
                  <c:v>89.03000020980835</c:v>
                </c:pt>
                <c:pt idx="3959">
                  <c:v>89.050000190734863</c:v>
                </c:pt>
                <c:pt idx="3960">
                  <c:v>89.080000162124634</c:v>
                </c:pt>
                <c:pt idx="3961">
                  <c:v>89.100000143051147</c:v>
                </c:pt>
                <c:pt idx="3962">
                  <c:v>89.120000123977661</c:v>
                </c:pt>
                <c:pt idx="3963">
                  <c:v>89.150000095367432</c:v>
                </c:pt>
                <c:pt idx="3964">
                  <c:v>89.170000076293945</c:v>
                </c:pt>
                <c:pt idx="3965">
                  <c:v>89.190000057220459</c:v>
                </c:pt>
                <c:pt idx="3966">
                  <c:v>89.210000038146973</c:v>
                </c:pt>
                <c:pt idx="3967">
                  <c:v>89.240000009536743</c:v>
                </c:pt>
                <c:pt idx="3968">
                  <c:v>89.260000228881836</c:v>
                </c:pt>
                <c:pt idx="3969">
                  <c:v>89.28000020980835</c:v>
                </c:pt>
                <c:pt idx="3970">
                  <c:v>89.31000018119812</c:v>
                </c:pt>
                <c:pt idx="3971">
                  <c:v>89.330000162124634</c:v>
                </c:pt>
                <c:pt idx="3972">
                  <c:v>89.350000143051147</c:v>
                </c:pt>
                <c:pt idx="3973">
                  <c:v>89.370000123977661</c:v>
                </c:pt>
                <c:pt idx="3974">
                  <c:v>89.400000095367432</c:v>
                </c:pt>
                <c:pt idx="3975">
                  <c:v>89.420000076293945</c:v>
                </c:pt>
                <c:pt idx="3976">
                  <c:v>89.440000057220459</c:v>
                </c:pt>
                <c:pt idx="3977">
                  <c:v>89.470000028610229</c:v>
                </c:pt>
                <c:pt idx="3978">
                  <c:v>89.490000009536743</c:v>
                </c:pt>
                <c:pt idx="3979">
                  <c:v>89.510000228881836</c:v>
                </c:pt>
                <c:pt idx="3980">
                  <c:v>89.540000200271606</c:v>
                </c:pt>
                <c:pt idx="3981">
                  <c:v>89.56000018119812</c:v>
                </c:pt>
                <c:pt idx="3982">
                  <c:v>89.580000162124634</c:v>
                </c:pt>
                <c:pt idx="3983">
                  <c:v>89.600000143051147</c:v>
                </c:pt>
                <c:pt idx="3984">
                  <c:v>89.630000114440918</c:v>
                </c:pt>
                <c:pt idx="3985">
                  <c:v>89.650000095367432</c:v>
                </c:pt>
                <c:pt idx="3986">
                  <c:v>89.670000076293945</c:v>
                </c:pt>
                <c:pt idx="3987">
                  <c:v>89.700000047683716</c:v>
                </c:pt>
                <c:pt idx="3988">
                  <c:v>89.720000028610229</c:v>
                </c:pt>
                <c:pt idx="3989">
                  <c:v>89.740000009536743</c:v>
                </c:pt>
                <c:pt idx="3990">
                  <c:v>89.760000228881836</c:v>
                </c:pt>
                <c:pt idx="3991">
                  <c:v>89.790000200271606</c:v>
                </c:pt>
                <c:pt idx="3992">
                  <c:v>89.81000018119812</c:v>
                </c:pt>
                <c:pt idx="3993">
                  <c:v>89.830000162124634</c:v>
                </c:pt>
                <c:pt idx="3994">
                  <c:v>89.860000133514404</c:v>
                </c:pt>
                <c:pt idx="3995">
                  <c:v>89.880000114440918</c:v>
                </c:pt>
                <c:pt idx="3996">
                  <c:v>89.900000095367432</c:v>
                </c:pt>
                <c:pt idx="3997">
                  <c:v>89.930000066757202</c:v>
                </c:pt>
                <c:pt idx="3998">
                  <c:v>89.950000047683716</c:v>
                </c:pt>
                <c:pt idx="3999">
                  <c:v>89.970000028610229</c:v>
                </c:pt>
                <c:pt idx="4000">
                  <c:v>89.990000009536743</c:v>
                </c:pt>
                <c:pt idx="4001">
                  <c:v>90.020000219345093</c:v>
                </c:pt>
                <c:pt idx="4002">
                  <c:v>90.040000200271606</c:v>
                </c:pt>
                <c:pt idx="4003">
                  <c:v>90.06000018119812</c:v>
                </c:pt>
                <c:pt idx="4004">
                  <c:v>90.090000152587891</c:v>
                </c:pt>
                <c:pt idx="4005">
                  <c:v>90.110000133514404</c:v>
                </c:pt>
                <c:pt idx="4006">
                  <c:v>90.130000114440918</c:v>
                </c:pt>
                <c:pt idx="4007">
                  <c:v>90.150000095367432</c:v>
                </c:pt>
                <c:pt idx="4008">
                  <c:v>90.180000066757202</c:v>
                </c:pt>
                <c:pt idx="4009">
                  <c:v>90.200000047683716</c:v>
                </c:pt>
                <c:pt idx="4010">
                  <c:v>90.220000028610229</c:v>
                </c:pt>
                <c:pt idx="4011">
                  <c:v>90.25</c:v>
                </c:pt>
                <c:pt idx="4012">
                  <c:v>90.270000219345093</c:v>
                </c:pt>
                <c:pt idx="4013">
                  <c:v>90.290000200271606</c:v>
                </c:pt>
                <c:pt idx="4014">
                  <c:v>90.320000171661377</c:v>
                </c:pt>
                <c:pt idx="4015">
                  <c:v>90.340000152587891</c:v>
                </c:pt>
                <c:pt idx="4016">
                  <c:v>90.360000133514404</c:v>
                </c:pt>
                <c:pt idx="4017">
                  <c:v>90.380000114440918</c:v>
                </c:pt>
                <c:pt idx="4018">
                  <c:v>90.410000085830688</c:v>
                </c:pt>
                <c:pt idx="4019">
                  <c:v>90.430000066757202</c:v>
                </c:pt>
                <c:pt idx="4020">
                  <c:v>90.450000047683716</c:v>
                </c:pt>
                <c:pt idx="4021">
                  <c:v>90.480000019073486</c:v>
                </c:pt>
                <c:pt idx="4022">
                  <c:v>90.5</c:v>
                </c:pt>
                <c:pt idx="4023">
                  <c:v>90.520000219345093</c:v>
                </c:pt>
                <c:pt idx="4024">
                  <c:v>90.540000200271606</c:v>
                </c:pt>
                <c:pt idx="4025">
                  <c:v>90.570000171661377</c:v>
                </c:pt>
                <c:pt idx="4026">
                  <c:v>90.590000152587891</c:v>
                </c:pt>
                <c:pt idx="4027">
                  <c:v>90.610000133514404</c:v>
                </c:pt>
                <c:pt idx="4028">
                  <c:v>90.630000114440918</c:v>
                </c:pt>
                <c:pt idx="4029">
                  <c:v>90.660000085830688</c:v>
                </c:pt>
                <c:pt idx="4030">
                  <c:v>90.680000066757202</c:v>
                </c:pt>
                <c:pt idx="4031">
                  <c:v>90.700000047683716</c:v>
                </c:pt>
                <c:pt idx="4032">
                  <c:v>90.730000019073486</c:v>
                </c:pt>
                <c:pt idx="4033">
                  <c:v>90.75</c:v>
                </c:pt>
                <c:pt idx="4034">
                  <c:v>90.770000219345093</c:v>
                </c:pt>
                <c:pt idx="4035">
                  <c:v>90.790000200271606</c:v>
                </c:pt>
                <c:pt idx="4036">
                  <c:v>90.820000171661377</c:v>
                </c:pt>
                <c:pt idx="4037">
                  <c:v>90.840000152587891</c:v>
                </c:pt>
                <c:pt idx="4038">
                  <c:v>90.860000133514404</c:v>
                </c:pt>
                <c:pt idx="4039">
                  <c:v>90.890000104904175</c:v>
                </c:pt>
                <c:pt idx="4040">
                  <c:v>90.910000085830688</c:v>
                </c:pt>
                <c:pt idx="4041">
                  <c:v>90.930000066757202</c:v>
                </c:pt>
              </c:numCache>
            </c:numRef>
          </c:xVal>
          <c:yVal>
            <c:numRef>
              <c:f>one!$I$2:$I$4043</c:f>
              <c:numCache>
                <c:formatCode>General</c:formatCode>
                <c:ptCount val="4042"/>
                <c:pt idx="0">
                  <c:v>296</c:v>
                </c:pt>
                <c:pt idx="1">
                  <c:v>296</c:v>
                </c:pt>
                <c:pt idx="2">
                  <c:v>294</c:v>
                </c:pt>
                <c:pt idx="3">
                  <c:v>297</c:v>
                </c:pt>
                <c:pt idx="4">
                  <c:v>296</c:v>
                </c:pt>
                <c:pt idx="5">
                  <c:v>296</c:v>
                </c:pt>
                <c:pt idx="6">
                  <c:v>296</c:v>
                </c:pt>
                <c:pt idx="7">
                  <c:v>294</c:v>
                </c:pt>
                <c:pt idx="8">
                  <c:v>297</c:v>
                </c:pt>
                <c:pt idx="9">
                  <c:v>296</c:v>
                </c:pt>
                <c:pt idx="10">
                  <c:v>293</c:v>
                </c:pt>
                <c:pt idx="11">
                  <c:v>295</c:v>
                </c:pt>
                <c:pt idx="12">
                  <c:v>296</c:v>
                </c:pt>
                <c:pt idx="13">
                  <c:v>295</c:v>
                </c:pt>
                <c:pt idx="14">
                  <c:v>294</c:v>
                </c:pt>
                <c:pt idx="15">
                  <c:v>293</c:v>
                </c:pt>
                <c:pt idx="16">
                  <c:v>296</c:v>
                </c:pt>
                <c:pt idx="17">
                  <c:v>294</c:v>
                </c:pt>
                <c:pt idx="18">
                  <c:v>293</c:v>
                </c:pt>
                <c:pt idx="19">
                  <c:v>295</c:v>
                </c:pt>
                <c:pt idx="20">
                  <c:v>295</c:v>
                </c:pt>
                <c:pt idx="21">
                  <c:v>293</c:v>
                </c:pt>
                <c:pt idx="22">
                  <c:v>294</c:v>
                </c:pt>
                <c:pt idx="23">
                  <c:v>294</c:v>
                </c:pt>
                <c:pt idx="24">
                  <c:v>296</c:v>
                </c:pt>
                <c:pt idx="25">
                  <c:v>294</c:v>
                </c:pt>
                <c:pt idx="26">
                  <c:v>293</c:v>
                </c:pt>
                <c:pt idx="27">
                  <c:v>295</c:v>
                </c:pt>
                <c:pt idx="28">
                  <c:v>295</c:v>
                </c:pt>
                <c:pt idx="29">
                  <c:v>295</c:v>
                </c:pt>
                <c:pt idx="30">
                  <c:v>294</c:v>
                </c:pt>
                <c:pt idx="31">
                  <c:v>293</c:v>
                </c:pt>
                <c:pt idx="32">
                  <c:v>295</c:v>
                </c:pt>
                <c:pt idx="33">
                  <c:v>296</c:v>
                </c:pt>
                <c:pt idx="34">
                  <c:v>292</c:v>
                </c:pt>
                <c:pt idx="35">
                  <c:v>295</c:v>
                </c:pt>
                <c:pt idx="36">
                  <c:v>296</c:v>
                </c:pt>
                <c:pt idx="37">
                  <c:v>295</c:v>
                </c:pt>
                <c:pt idx="38">
                  <c:v>295</c:v>
                </c:pt>
                <c:pt idx="39">
                  <c:v>294</c:v>
                </c:pt>
                <c:pt idx="40">
                  <c:v>297</c:v>
                </c:pt>
                <c:pt idx="41">
                  <c:v>295</c:v>
                </c:pt>
                <c:pt idx="42">
                  <c:v>292</c:v>
                </c:pt>
                <c:pt idx="43">
                  <c:v>296</c:v>
                </c:pt>
                <c:pt idx="44">
                  <c:v>296</c:v>
                </c:pt>
                <c:pt idx="45">
                  <c:v>293</c:v>
                </c:pt>
                <c:pt idx="46">
                  <c:v>294</c:v>
                </c:pt>
                <c:pt idx="47">
                  <c:v>294</c:v>
                </c:pt>
                <c:pt idx="48">
                  <c:v>295</c:v>
                </c:pt>
                <c:pt idx="49">
                  <c:v>293</c:v>
                </c:pt>
                <c:pt idx="50">
                  <c:v>290</c:v>
                </c:pt>
                <c:pt idx="51">
                  <c:v>292</c:v>
                </c:pt>
                <c:pt idx="52">
                  <c:v>292</c:v>
                </c:pt>
                <c:pt idx="53">
                  <c:v>290</c:v>
                </c:pt>
                <c:pt idx="54">
                  <c:v>291</c:v>
                </c:pt>
                <c:pt idx="55">
                  <c:v>291</c:v>
                </c:pt>
                <c:pt idx="56">
                  <c:v>290</c:v>
                </c:pt>
                <c:pt idx="57">
                  <c:v>290</c:v>
                </c:pt>
                <c:pt idx="58">
                  <c:v>290</c:v>
                </c:pt>
                <c:pt idx="59">
                  <c:v>293</c:v>
                </c:pt>
                <c:pt idx="60">
                  <c:v>293</c:v>
                </c:pt>
                <c:pt idx="61">
                  <c:v>292</c:v>
                </c:pt>
                <c:pt idx="62">
                  <c:v>292</c:v>
                </c:pt>
                <c:pt idx="63">
                  <c:v>293</c:v>
                </c:pt>
                <c:pt idx="64">
                  <c:v>295</c:v>
                </c:pt>
                <c:pt idx="65">
                  <c:v>294</c:v>
                </c:pt>
                <c:pt idx="66">
                  <c:v>291</c:v>
                </c:pt>
                <c:pt idx="67">
                  <c:v>295</c:v>
                </c:pt>
                <c:pt idx="68">
                  <c:v>295</c:v>
                </c:pt>
                <c:pt idx="69">
                  <c:v>294</c:v>
                </c:pt>
                <c:pt idx="70">
                  <c:v>294</c:v>
                </c:pt>
                <c:pt idx="71">
                  <c:v>294</c:v>
                </c:pt>
                <c:pt idx="72">
                  <c:v>296</c:v>
                </c:pt>
                <c:pt idx="73">
                  <c:v>293</c:v>
                </c:pt>
                <c:pt idx="74">
                  <c:v>292</c:v>
                </c:pt>
                <c:pt idx="75">
                  <c:v>296</c:v>
                </c:pt>
                <c:pt idx="76">
                  <c:v>295</c:v>
                </c:pt>
                <c:pt idx="77">
                  <c:v>293</c:v>
                </c:pt>
                <c:pt idx="78">
                  <c:v>295</c:v>
                </c:pt>
                <c:pt idx="79">
                  <c:v>295</c:v>
                </c:pt>
                <c:pt idx="80">
                  <c:v>296</c:v>
                </c:pt>
                <c:pt idx="81">
                  <c:v>294</c:v>
                </c:pt>
                <c:pt idx="82">
                  <c:v>293</c:v>
                </c:pt>
                <c:pt idx="83">
                  <c:v>296</c:v>
                </c:pt>
                <c:pt idx="84">
                  <c:v>295</c:v>
                </c:pt>
                <c:pt idx="85">
                  <c:v>293</c:v>
                </c:pt>
                <c:pt idx="86">
                  <c:v>295</c:v>
                </c:pt>
                <c:pt idx="87">
                  <c:v>294</c:v>
                </c:pt>
                <c:pt idx="88">
                  <c:v>295</c:v>
                </c:pt>
                <c:pt idx="89">
                  <c:v>295</c:v>
                </c:pt>
                <c:pt idx="90">
                  <c:v>293</c:v>
                </c:pt>
                <c:pt idx="91">
                  <c:v>296</c:v>
                </c:pt>
                <c:pt idx="92">
                  <c:v>295</c:v>
                </c:pt>
                <c:pt idx="93">
                  <c:v>293</c:v>
                </c:pt>
                <c:pt idx="94">
                  <c:v>294</c:v>
                </c:pt>
                <c:pt idx="95">
                  <c:v>296</c:v>
                </c:pt>
                <c:pt idx="96">
                  <c:v>295</c:v>
                </c:pt>
                <c:pt idx="97">
                  <c:v>295</c:v>
                </c:pt>
                <c:pt idx="98">
                  <c:v>293</c:v>
                </c:pt>
                <c:pt idx="99">
                  <c:v>297</c:v>
                </c:pt>
                <c:pt idx="100">
                  <c:v>296</c:v>
                </c:pt>
                <c:pt idx="101">
                  <c:v>293</c:v>
                </c:pt>
                <c:pt idx="102">
                  <c:v>296</c:v>
                </c:pt>
                <c:pt idx="103">
                  <c:v>296</c:v>
                </c:pt>
                <c:pt idx="104">
                  <c:v>296</c:v>
                </c:pt>
                <c:pt idx="105">
                  <c:v>294</c:v>
                </c:pt>
                <c:pt idx="106">
                  <c:v>294</c:v>
                </c:pt>
                <c:pt idx="107">
                  <c:v>296</c:v>
                </c:pt>
                <c:pt idx="108">
                  <c:v>295</c:v>
                </c:pt>
                <c:pt idx="109">
                  <c:v>293</c:v>
                </c:pt>
                <c:pt idx="110">
                  <c:v>296</c:v>
                </c:pt>
                <c:pt idx="111">
                  <c:v>296</c:v>
                </c:pt>
                <c:pt idx="112">
                  <c:v>294</c:v>
                </c:pt>
                <c:pt idx="113">
                  <c:v>293</c:v>
                </c:pt>
                <c:pt idx="114">
                  <c:v>292</c:v>
                </c:pt>
                <c:pt idx="115">
                  <c:v>293</c:v>
                </c:pt>
                <c:pt idx="116">
                  <c:v>291</c:v>
                </c:pt>
                <c:pt idx="117">
                  <c:v>289</c:v>
                </c:pt>
                <c:pt idx="118">
                  <c:v>290</c:v>
                </c:pt>
                <c:pt idx="119">
                  <c:v>289</c:v>
                </c:pt>
                <c:pt idx="120">
                  <c:v>290</c:v>
                </c:pt>
                <c:pt idx="121">
                  <c:v>288</c:v>
                </c:pt>
                <c:pt idx="122">
                  <c:v>286</c:v>
                </c:pt>
                <c:pt idx="123">
                  <c:v>290</c:v>
                </c:pt>
                <c:pt idx="124">
                  <c:v>288</c:v>
                </c:pt>
                <c:pt idx="125">
                  <c:v>286</c:v>
                </c:pt>
                <c:pt idx="126">
                  <c:v>289</c:v>
                </c:pt>
                <c:pt idx="127">
                  <c:v>288</c:v>
                </c:pt>
                <c:pt idx="128">
                  <c:v>287</c:v>
                </c:pt>
                <c:pt idx="129">
                  <c:v>285</c:v>
                </c:pt>
                <c:pt idx="130">
                  <c:v>286</c:v>
                </c:pt>
                <c:pt idx="131">
                  <c:v>290</c:v>
                </c:pt>
                <c:pt idx="132">
                  <c:v>286</c:v>
                </c:pt>
                <c:pt idx="133">
                  <c:v>285</c:v>
                </c:pt>
                <c:pt idx="134">
                  <c:v>288</c:v>
                </c:pt>
                <c:pt idx="135">
                  <c:v>288</c:v>
                </c:pt>
                <c:pt idx="136">
                  <c:v>286</c:v>
                </c:pt>
                <c:pt idx="137">
                  <c:v>287</c:v>
                </c:pt>
                <c:pt idx="138">
                  <c:v>286</c:v>
                </c:pt>
                <c:pt idx="139">
                  <c:v>287</c:v>
                </c:pt>
                <c:pt idx="140">
                  <c:v>287</c:v>
                </c:pt>
                <c:pt idx="141">
                  <c:v>285</c:v>
                </c:pt>
                <c:pt idx="142">
                  <c:v>289</c:v>
                </c:pt>
                <c:pt idx="143">
                  <c:v>287</c:v>
                </c:pt>
                <c:pt idx="144">
                  <c:v>286</c:v>
                </c:pt>
                <c:pt idx="145">
                  <c:v>287</c:v>
                </c:pt>
                <c:pt idx="146">
                  <c:v>286</c:v>
                </c:pt>
                <c:pt idx="147">
                  <c:v>287</c:v>
                </c:pt>
                <c:pt idx="148">
                  <c:v>287</c:v>
                </c:pt>
                <c:pt idx="149">
                  <c:v>284</c:v>
                </c:pt>
                <c:pt idx="150">
                  <c:v>287</c:v>
                </c:pt>
                <c:pt idx="151">
                  <c:v>287</c:v>
                </c:pt>
                <c:pt idx="152">
                  <c:v>286</c:v>
                </c:pt>
                <c:pt idx="153">
                  <c:v>287</c:v>
                </c:pt>
                <c:pt idx="154">
                  <c:v>285</c:v>
                </c:pt>
                <c:pt idx="155">
                  <c:v>287</c:v>
                </c:pt>
                <c:pt idx="156">
                  <c:v>286</c:v>
                </c:pt>
                <c:pt idx="157">
                  <c:v>284</c:v>
                </c:pt>
                <c:pt idx="158">
                  <c:v>286</c:v>
                </c:pt>
                <c:pt idx="159">
                  <c:v>287</c:v>
                </c:pt>
                <c:pt idx="160">
                  <c:v>285</c:v>
                </c:pt>
                <c:pt idx="161">
                  <c:v>285</c:v>
                </c:pt>
                <c:pt idx="162">
                  <c:v>286</c:v>
                </c:pt>
                <c:pt idx="163">
                  <c:v>287</c:v>
                </c:pt>
                <c:pt idx="164">
                  <c:v>286</c:v>
                </c:pt>
                <c:pt idx="165">
                  <c:v>284</c:v>
                </c:pt>
                <c:pt idx="166">
                  <c:v>287</c:v>
                </c:pt>
                <c:pt idx="167">
                  <c:v>285</c:v>
                </c:pt>
                <c:pt idx="168">
                  <c:v>284</c:v>
                </c:pt>
                <c:pt idx="169">
                  <c:v>284</c:v>
                </c:pt>
                <c:pt idx="170">
                  <c:v>286</c:v>
                </c:pt>
                <c:pt idx="171">
                  <c:v>286</c:v>
                </c:pt>
                <c:pt idx="172">
                  <c:v>285</c:v>
                </c:pt>
                <c:pt idx="173">
                  <c:v>285</c:v>
                </c:pt>
                <c:pt idx="174">
                  <c:v>286</c:v>
                </c:pt>
                <c:pt idx="175">
                  <c:v>285</c:v>
                </c:pt>
                <c:pt idx="176">
                  <c:v>284</c:v>
                </c:pt>
                <c:pt idx="177">
                  <c:v>285</c:v>
                </c:pt>
                <c:pt idx="178">
                  <c:v>284</c:v>
                </c:pt>
                <c:pt idx="179">
                  <c:v>286</c:v>
                </c:pt>
                <c:pt idx="180">
                  <c:v>286</c:v>
                </c:pt>
                <c:pt idx="181">
                  <c:v>283</c:v>
                </c:pt>
                <c:pt idx="182">
                  <c:v>286</c:v>
                </c:pt>
                <c:pt idx="183">
                  <c:v>286</c:v>
                </c:pt>
                <c:pt idx="184">
                  <c:v>284</c:v>
                </c:pt>
                <c:pt idx="185">
                  <c:v>284</c:v>
                </c:pt>
                <c:pt idx="186">
                  <c:v>284</c:v>
                </c:pt>
                <c:pt idx="187">
                  <c:v>286</c:v>
                </c:pt>
                <c:pt idx="188">
                  <c:v>284</c:v>
                </c:pt>
                <c:pt idx="189">
                  <c:v>282</c:v>
                </c:pt>
                <c:pt idx="190">
                  <c:v>286</c:v>
                </c:pt>
                <c:pt idx="191">
                  <c:v>285</c:v>
                </c:pt>
                <c:pt idx="192">
                  <c:v>283</c:v>
                </c:pt>
                <c:pt idx="193">
                  <c:v>286</c:v>
                </c:pt>
                <c:pt idx="194">
                  <c:v>286</c:v>
                </c:pt>
                <c:pt idx="195">
                  <c:v>287</c:v>
                </c:pt>
                <c:pt idx="196">
                  <c:v>286</c:v>
                </c:pt>
                <c:pt idx="197">
                  <c:v>286</c:v>
                </c:pt>
                <c:pt idx="198">
                  <c:v>290</c:v>
                </c:pt>
                <c:pt idx="199">
                  <c:v>289</c:v>
                </c:pt>
                <c:pt idx="200">
                  <c:v>288</c:v>
                </c:pt>
                <c:pt idx="201">
                  <c:v>291</c:v>
                </c:pt>
                <c:pt idx="202">
                  <c:v>292</c:v>
                </c:pt>
                <c:pt idx="203">
                  <c:v>292</c:v>
                </c:pt>
                <c:pt idx="204">
                  <c:v>294</c:v>
                </c:pt>
                <c:pt idx="205">
                  <c:v>291</c:v>
                </c:pt>
                <c:pt idx="206">
                  <c:v>294</c:v>
                </c:pt>
                <c:pt idx="207">
                  <c:v>293</c:v>
                </c:pt>
                <c:pt idx="208">
                  <c:v>293</c:v>
                </c:pt>
                <c:pt idx="209">
                  <c:v>294</c:v>
                </c:pt>
                <c:pt idx="210">
                  <c:v>295</c:v>
                </c:pt>
                <c:pt idx="211">
                  <c:v>294</c:v>
                </c:pt>
                <c:pt idx="212">
                  <c:v>294</c:v>
                </c:pt>
                <c:pt idx="213">
                  <c:v>294</c:v>
                </c:pt>
                <c:pt idx="214">
                  <c:v>296</c:v>
                </c:pt>
                <c:pt idx="215">
                  <c:v>296</c:v>
                </c:pt>
                <c:pt idx="216">
                  <c:v>293</c:v>
                </c:pt>
                <c:pt idx="217">
                  <c:v>294</c:v>
                </c:pt>
                <c:pt idx="218">
                  <c:v>295</c:v>
                </c:pt>
                <c:pt idx="219">
                  <c:v>295</c:v>
                </c:pt>
                <c:pt idx="220">
                  <c:v>293</c:v>
                </c:pt>
                <c:pt idx="221">
                  <c:v>293</c:v>
                </c:pt>
                <c:pt idx="222">
                  <c:v>296</c:v>
                </c:pt>
                <c:pt idx="223">
                  <c:v>294</c:v>
                </c:pt>
                <c:pt idx="224">
                  <c:v>293</c:v>
                </c:pt>
                <c:pt idx="225">
                  <c:v>295</c:v>
                </c:pt>
                <c:pt idx="226">
                  <c:v>296</c:v>
                </c:pt>
                <c:pt idx="227">
                  <c:v>294</c:v>
                </c:pt>
                <c:pt idx="228">
                  <c:v>294</c:v>
                </c:pt>
                <c:pt idx="229">
                  <c:v>292</c:v>
                </c:pt>
                <c:pt idx="230">
                  <c:v>296</c:v>
                </c:pt>
                <c:pt idx="231">
                  <c:v>294</c:v>
                </c:pt>
                <c:pt idx="232">
                  <c:v>293</c:v>
                </c:pt>
                <c:pt idx="233">
                  <c:v>295</c:v>
                </c:pt>
                <c:pt idx="234">
                  <c:v>294</c:v>
                </c:pt>
                <c:pt idx="235">
                  <c:v>295</c:v>
                </c:pt>
                <c:pt idx="236">
                  <c:v>294</c:v>
                </c:pt>
                <c:pt idx="237">
                  <c:v>293</c:v>
                </c:pt>
                <c:pt idx="238">
                  <c:v>295</c:v>
                </c:pt>
                <c:pt idx="239">
                  <c:v>296</c:v>
                </c:pt>
                <c:pt idx="240">
                  <c:v>292</c:v>
                </c:pt>
                <c:pt idx="241">
                  <c:v>294</c:v>
                </c:pt>
                <c:pt idx="242">
                  <c:v>294</c:v>
                </c:pt>
                <c:pt idx="243">
                  <c:v>295</c:v>
                </c:pt>
                <c:pt idx="244">
                  <c:v>294</c:v>
                </c:pt>
                <c:pt idx="245">
                  <c:v>293</c:v>
                </c:pt>
                <c:pt idx="246">
                  <c:v>296</c:v>
                </c:pt>
                <c:pt idx="247">
                  <c:v>294</c:v>
                </c:pt>
                <c:pt idx="248">
                  <c:v>291</c:v>
                </c:pt>
                <c:pt idx="249">
                  <c:v>295</c:v>
                </c:pt>
                <c:pt idx="250">
                  <c:v>295</c:v>
                </c:pt>
                <c:pt idx="251">
                  <c:v>293</c:v>
                </c:pt>
                <c:pt idx="252">
                  <c:v>294</c:v>
                </c:pt>
                <c:pt idx="253">
                  <c:v>292</c:v>
                </c:pt>
                <c:pt idx="254">
                  <c:v>296</c:v>
                </c:pt>
                <c:pt idx="255">
                  <c:v>295</c:v>
                </c:pt>
                <c:pt idx="256">
                  <c:v>292</c:v>
                </c:pt>
                <c:pt idx="257">
                  <c:v>296</c:v>
                </c:pt>
                <c:pt idx="258">
                  <c:v>294</c:v>
                </c:pt>
                <c:pt idx="259">
                  <c:v>293</c:v>
                </c:pt>
                <c:pt idx="260">
                  <c:v>295</c:v>
                </c:pt>
                <c:pt idx="261">
                  <c:v>293</c:v>
                </c:pt>
                <c:pt idx="262">
                  <c:v>294</c:v>
                </c:pt>
                <c:pt idx="263">
                  <c:v>295</c:v>
                </c:pt>
                <c:pt idx="264">
                  <c:v>292</c:v>
                </c:pt>
                <c:pt idx="265">
                  <c:v>295</c:v>
                </c:pt>
                <c:pt idx="266">
                  <c:v>296</c:v>
                </c:pt>
                <c:pt idx="267">
                  <c:v>294</c:v>
                </c:pt>
                <c:pt idx="268">
                  <c:v>293</c:v>
                </c:pt>
                <c:pt idx="269">
                  <c:v>293</c:v>
                </c:pt>
                <c:pt idx="270">
                  <c:v>296</c:v>
                </c:pt>
                <c:pt idx="271">
                  <c:v>294</c:v>
                </c:pt>
                <c:pt idx="272">
                  <c:v>292</c:v>
                </c:pt>
                <c:pt idx="273">
                  <c:v>294</c:v>
                </c:pt>
                <c:pt idx="274">
                  <c:v>296</c:v>
                </c:pt>
                <c:pt idx="275">
                  <c:v>293</c:v>
                </c:pt>
                <c:pt idx="276">
                  <c:v>294</c:v>
                </c:pt>
                <c:pt idx="277">
                  <c:v>294</c:v>
                </c:pt>
                <c:pt idx="278">
                  <c:v>295</c:v>
                </c:pt>
                <c:pt idx="279">
                  <c:v>293</c:v>
                </c:pt>
                <c:pt idx="280">
                  <c:v>292</c:v>
                </c:pt>
                <c:pt idx="281">
                  <c:v>296</c:v>
                </c:pt>
                <c:pt idx="282">
                  <c:v>294</c:v>
                </c:pt>
                <c:pt idx="283">
                  <c:v>293</c:v>
                </c:pt>
                <c:pt idx="284">
                  <c:v>294</c:v>
                </c:pt>
                <c:pt idx="285">
                  <c:v>294</c:v>
                </c:pt>
                <c:pt idx="286">
                  <c:v>295</c:v>
                </c:pt>
                <c:pt idx="287">
                  <c:v>295</c:v>
                </c:pt>
                <c:pt idx="288">
                  <c:v>292</c:v>
                </c:pt>
                <c:pt idx="289">
                  <c:v>295</c:v>
                </c:pt>
                <c:pt idx="290">
                  <c:v>295</c:v>
                </c:pt>
                <c:pt idx="291">
                  <c:v>294</c:v>
                </c:pt>
                <c:pt idx="292">
                  <c:v>294</c:v>
                </c:pt>
                <c:pt idx="293">
                  <c:v>294</c:v>
                </c:pt>
                <c:pt idx="294">
                  <c:v>295</c:v>
                </c:pt>
                <c:pt idx="295">
                  <c:v>294</c:v>
                </c:pt>
                <c:pt idx="296">
                  <c:v>292</c:v>
                </c:pt>
                <c:pt idx="297">
                  <c:v>296</c:v>
                </c:pt>
                <c:pt idx="298">
                  <c:v>296</c:v>
                </c:pt>
                <c:pt idx="299">
                  <c:v>293</c:v>
                </c:pt>
                <c:pt idx="300">
                  <c:v>294</c:v>
                </c:pt>
                <c:pt idx="301">
                  <c:v>295</c:v>
                </c:pt>
                <c:pt idx="302">
                  <c:v>295</c:v>
                </c:pt>
                <c:pt idx="303">
                  <c:v>293</c:v>
                </c:pt>
                <c:pt idx="304">
                  <c:v>293</c:v>
                </c:pt>
                <c:pt idx="305">
                  <c:v>296</c:v>
                </c:pt>
                <c:pt idx="306">
                  <c:v>296</c:v>
                </c:pt>
                <c:pt idx="307">
                  <c:v>293</c:v>
                </c:pt>
                <c:pt idx="308">
                  <c:v>296</c:v>
                </c:pt>
                <c:pt idx="309">
                  <c:v>294</c:v>
                </c:pt>
                <c:pt idx="310">
                  <c:v>294</c:v>
                </c:pt>
                <c:pt idx="311">
                  <c:v>294</c:v>
                </c:pt>
                <c:pt idx="312">
                  <c:v>293</c:v>
                </c:pt>
                <c:pt idx="313">
                  <c:v>295</c:v>
                </c:pt>
                <c:pt idx="314">
                  <c:v>294</c:v>
                </c:pt>
                <c:pt idx="315">
                  <c:v>292</c:v>
                </c:pt>
                <c:pt idx="316">
                  <c:v>294</c:v>
                </c:pt>
                <c:pt idx="317">
                  <c:v>295</c:v>
                </c:pt>
                <c:pt idx="318">
                  <c:v>295</c:v>
                </c:pt>
                <c:pt idx="319">
                  <c:v>294</c:v>
                </c:pt>
                <c:pt idx="320">
                  <c:v>292</c:v>
                </c:pt>
                <c:pt idx="321">
                  <c:v>296</c:v>
                </c:pt>
                <c:pt idx="322">
                  <c:v>295</c:v>
                </c:pt>
                <c:pt idx="323">
                  <c:v>292</c:v>
                </c:pt>
                <c:pt idx="324">
                  <c:v>293</c:v>
                </c:pt>
                <c:pt idx="325">
                  <c:v>295</c:v>
                </c:pt>
                <c:pt idx="326">
                  <c:v>295</c:v>
                </c:pt>
                <c:pt idx="327">
                  <c:v>293</c:v>
                </c:pt>
                <c:pt idx="328">
                  <c:v>294</c:v>
                </c:pt>
                <c:pt idx="329">
                  <c:v>296</c:v>
                </c:pt>
                <c:pt idx="330">
                  <c:v>294</c:v>
                </c:pt>
                <c:pt idx="331">
                  <c:v>292</c:v>
                </c:pt>
                <c:pt idx="332">
                  <c:v>296</c:v>
                </c:pt>
                <c:pt idx="333">
                  <c:v>295</c:v>
                </c:pt>
                <c:pt idx="334">
                  <c:v>295</c:v>
                </c:pt>
                <c:pt idx="335">
                  <c:v>293</c:v>
                </c:pt>
                <c:pt idx="336">
                  <c:v>293</c:v>
                </c:pt>
                <c:pt idx="337">
                  <c:v>296</c:v>
                </c:pt>
                <c:pt idx="338">
                  <c:v>293</c:v>
                </c:pt>
                <c:pt idx="339">
                  <c:v>291</c:v>
                </c:pt>
                <c:pt idx="340">
                  <c:v>291</c:v>
                </c:pt>
                <c:pt idx="341">
                  <c:v>289</c:v>
                </c:pt>
                <c:pt idx="342">
                  <c:v>289</c:v>
                </c:pt>
                <c:pt idx="343">
                  <c:v>289</c:v>
                </c:pt>
                <c:pt idx="344">
                  <c:v>286</c:v>
                </c:pt>
                <c:pt idx="345">
                  <c:v>288</c:v>
                </c:pt>
                <c:pt idx="346">
                  <c:v>286</c:v>
                </c:pt>
                <c:pt idx="347">
                  <c:v>285</c:v>
                </c:pt>
                <c:pt idx="348">
                  <c:v>288</c:v>
                </c:pt>
                <c:pt idx="349">
                  <c:v>288</c:v>
                </c:pt>
                <c:pt idx="350">
                  <c:v>286</c:v>
                </c:pt>
                <c:pt idx="351">
                  <c:v>285</c:v>
                </c:pt>
                <c:pt idx="352">
                  <c:v>285</c:v>
                </c:pt>
                <c:pt idx="353">
                  <c:v>288</c:v>
                </c:pt>
                <c:pt idx="354">
                  <c:v>286</c:v>
                </c:pt>
                <c:pt idx="355">
                  <c:v>282</c:v>
                </c:pt>
                <c:pt idx="356">
                  <c:v>286</c:v>
                </c:pt>
                <c:pt idx="357">
                  <c:v>286</c:v>
                </c:pt>
                <c:pt idx="358">
                  <c:v>284</c:v>
                </c:pt>
                <c:pt idx="359">
                  <c:v>285</c:v>
                </c:pt>
                <c:pt idx="360">
                  <c:v>284</c:v>
                </c:pt>
                <c:pt idx="361">
                  <c:v>285</c:v>
                </c:pt>
                <c:pt idx="362">
                  <c:v>284</c:v>
                </c:pt>
                <c:pt idx="363">
                  <c:v>283</c:v>
                </c:pt>
                <c:pt idx="364">
                  <c:v>285</c:v>
                </c:pt>
                <c:pt idx="365">
                  <c:v>285</c:v>
                </c:pt>
                <c:pt idx="366">
                  <c:v>282</c:v>
                </c:pt>
                <c:pt idx="367">
                  <c:v>285</c:v>
                </c:pt>
                <c:pt idx="368">
                  <c:v>283</c:v>
                </c:pt>
                <c:pt idx="369">
                  <c:v>286</c:v>
                </c:pt>
                <c:pt idx="370">
                  <c:v>285</c:v>
                </c:pt>
                <c:pt idx="371">
                  <c:v>282</c:v>
                </c:pt>
                <c:pt idx="372">
                  <c:v>285</c:v>
                </c:pt>
                <c:pt idx="373">
                  <c:v>285</c:v>
                </c:pt>
                <c:pt idx="374">
                  <c:v>284</c:v>
                </c:pt>
                <c:pt idx="375">
                  <c:v>284</c:v>
                </c:pt>
                <c:pt idx="376">
                  <c:v>284</c:v>
                </c:pt>
                <c:pt idx="377">
                  <c:v>286</c:v>
                </c:pt>
                <c:pt idx="378">
                  <c:v>285</c:v>
                </c:pt>
                <c:pt idx="379">
                  <c:v>283</c:v>
                </c:pt>
                <c:pt idx="380">
                  <c:v>287</c:v>
                </c:pt>
                <c:pt idx="381">
                  <c:v>285</c:v>
                </c:pt>
                <c:pt idx="382">
                  <c:v>284</c:v>
                </c:pt>
                <c:pt idx="383">
                  <c:v>285</c:v>
                </c:pt>
                <c:pt idx="384">
                  <c:v>286</c:v>
                </c:pt>
                <c:pt idx="385">
                  <c:v>286</c:v>
                </c:pt>
                <c:pt idx="386">
                  <c:v>285</c:v>
                </c:pt>
                <c:pt idx="387">
                  <c:v>283</c:v>
                </c:pt>
                <c:pt idx="388">
                  <c:v>287</c:v>
                </c:pt>
                <c:pt idx="389">
                  <c:v>285</c:v>
                </c:pt>
                <c:pt idx="390">
                  <c:v>285</c:v>
                </c:pt>
                <c:pt idx="391">
                  <c:v>285</c:v>
                </c:pt>
                <c:pt idx="392">
                  <c:v>285</c:v>
                </c:pt>
                <c:pt idx="393">
                  <c:v>286</c:v>
                </c:pt>
                <c:pt idx="394">
                  <c:v>286</c:v>
                </c:pt>
                <c:pt idx="395">
                  <c:v>284</c:v>
                </c:pt>
                <c:pt idx="396">
                  <c:v>286</c:v>
                </c:pt>
                <c:pt idx="397">
                  <c:v>286</c:v>
                </c:pt>
                <c:pt idx="398">
                  <c:v>285</c:v>
                </c:pt>
                <c:pt idx="399">
                  <c:v>286</c:v>
                </c:pt>
                <c:pt idx="400">
                  <c:v>286</c:v>
                </c:pt>
                <c:pt idx="401">
                  <c:v>287</c:v>
                </c:pt>
                <c:pt idx="402">
                  <c:v>286</c:v>
                </c:pt>
                <c:pt idx="403">
                  <c:v>283</c:v>
                </c:pt>
                <c:pt idx="404">
                  <c:v>287</c:v>
                </c:pt>
                <c:pt idx="405">
                  <c:v>287</c:v>
                </c:pt>
                <c:pt idx="406">
                  <c:v>284</c:v>
                </c:pt>
                <c:pt idx="407">
                  <c:v>286</c:v>
                </c:pt>
                <c:pt idx="408">
                  <c:v>286</c:v>
                </c:pt>
                <c:pt idx="409">
                  <c:v>287</c:v>
                </c:pt>
                <c:pt idx="410">
                  <c:v>286</c:v>
                </c:pt>
                <c:pt idx="411">
                  <c:v>284</c:v>
                </c:pt>
                <c:pt idx="412">
                  <c:v>288</c:v>
                </c:pt>
                <c:pt idx="413">
                  <c:v>287</c:v>
                </c:pt>
                <c:pt idx="414">
                  <c:v>285</c:v>
                </c:pt>
                <c:pt idx="415">
                  <c:v>287</c:v>
                </c:pt>
                <c:pt idx="416">
                  <c:v>287</c:v>
                </c:pt>
                <c:pt idx="417">
                  <c:v>286</c:v>
                </c:pt>
                <c:pt idx="418">
                  <c:v>287</c:v>
                </c:pt>
                <c:pt idx="419">
                  <c:v>284</c:v>
                </c:pt>
                <c:pt idx="420">
                  <c:v>287</c:v>
                </c:pt>
                <c:pt idx="421">
                  <c:v>288</c:v>
                </c:pt>
                <c:pt idx="422">
                  <c:v>285</c:v>
                </c:pt>
                <c:pt idx="423">
                  <c:v>286</c:v>
                </c:pt>
                <c:pt idx="424">
                  <c:v>287</c:v>
                </c:pt>
                <c:pt idx="425">
                  <c:v>287</c:v>
                </c:pt>
                <c:pt idx="426">
                  <c:v>286</c:v>
                </c:pt>
                <c:pt idx="427">
                  <c:v>285</c:v>
                </c:pt>
                <c:pt idx="428">
                  <c:v>288</c:v>
                </c:pt>
                <c:pt idx="429">
                  <c:v>287</c:v>
                </c:pt>
                <c:pt idx="430">
                  <c:v>286</c:v>
                </c:pt>
                <c:pt idx="431">
                  <c:v>287</c:v>
                </c:pt>
                <c:pt idx="432">
                  <c:v>288</c:v>
                </c:pt>
                <c:pt idx="433">
                  <c:v>286</c:v>
                </c:pt>
                <c:pt idx="434">
                  <c:v>286</c:v>
                </c:pt>
                <c:pt idx="435">
                  <c:v>285</c:v>
                </c:pt>
                <c:pt idx="436">
                  <c:v>288</c:v>
                </c:pt>
                <c:pt idx="437">
                  <c:v>286</c:v>
                </c:pt>
                <c:pt idx="438">
                  <c:v>285</c:v>
                </c:pt>
                <c:pt idx="439">
                  <c:v>286</c:v>
                </c:pt>
                <c:pt idx="440">
                  <c:v>287</c:v>
                </c:pt>
                <c:pt idx="441">
                  <c:v>286</c:v>
                </c:pt>
                <c:pt idx="442">
                  <c:v>286</c:v>
                </c:pt>
                <c:pt idx="443">
                  <c:v>285</c:v>
                </c:pt>
                <c:pt idx="444">
                  <c:v>287</c:v>
                </c:pt>
                <c:pt idx="445">
                  <c:v>287</c:v>
                </c:pt>
                <c:pt idx="446">
                  <c:v>285</c:v>
                </c:pt>
                <c:pt idx="447">
                  <c:v>287</c:v>
                </c:pt>
                <c:pt idx="448">
                  <c:v>287</c:v>
                </c:pt>
                <c:pt idx="449">
                  <c:v>287</c:v>
                </c:pt>
                <c:pt idx="450">
                  <c:v>286</c:v>
                </c:pt>
                <c:pt idx="451">
                  <c:v>285</c:v>
                </c:pt>
                <c:pt idx="452">
                  <c:v>288</c:v>
                </c:pt>
                <c:pt idx="453">
                  <c:v>287</c:v>
                </c:pt>
                <c:pt idx="454">
                  <c:v>285</c:v>
                </c:pt>
                <c:pt idx="455">
                  <c:v>287</c:v>
                </c:pt>
                <c:pt idx="456">
                  <c:v>288</c:v>
                </c:pt>
                <c:pt idx="457">
                  <c:v>286</c:v>
                </c:pt>
                <c:pt idx="458">
                  <c:v>287</c:v>
                </c:pt>
                <c:pt idx="459">
                  <c:v>285</c:v>
                </c:pt>
                <c:pt idx="460">
                  <c:v>288</c:v>
                </c:pt>
                <c:pt idx="461">
                  <c:v>286</c:v>
                </c:pt>
                <c:pt idx="462">
                  <c:v>285</c:v>
                </c:pt>
                <c:pt idx="463">
                  <c:v>289</c:v>
                </c:pt>
                <c:pt idx="464">
                  <c:v>288</c:v>
                </c:pt>
                <c:pt idx="465">
                  <c:v>287</c:v>
                </c:pt>
                <c:pt idx="466">
                  <c:v>287</c:v>
                </c:pt>
                <c:pt idx="467">
                  <c:v>286</c:v>
                </c:pt>
                <c:pt idx="468">
                  <c:v>288</c:v>
                </c:pt>
                <c:pt idx="469">
                  <c:v>287</c:v>
                </c:pt>
                <c:pt idx="470">
                  <c:v>284</c:v>
                </c:pt>
                <c:pt idx="471">
                  <c:v>287</c:v>
                </c:pt>
                <c:pt idx="472">
                  <c:v>288</c:v>
                </c:pt>
                <c:pt idx="473">
                  <c:v>286</c:v>
                </c:pt>
                <c:pt idx="474">
                  <c:v>287</c:v>
                </c:pt>
                <c:pt idx="475">
                  <c:v>286</c:v>
                </c:pt>
                <c:pt idx="476">
                  <c:v>289</c:v>
                </c:pt>
                <c:pt idx="477">
                  <c:v>288</c:v>
                </c:pt>
                <c:pt idx="478">
                  <c:v>285</c:v>
                </c:pt>
                <c:pt idx="479">
                  <c:v>289</c:v>
                </c:pt>
                <c:pt idx="480">
                  <c:v>289</c:v>
                </c:pt>
                <c:pt idx="481">
                  <c:v>286</c:v>
                </c:pt>
                <c:pt idx="482">
                  <c:v>287</c:v>
                </c:pt>
                <c:pt idx="483">
                  <c:v>288</c:v>
                </c:pt>
                <c:pt idx="484">
                  <c:v>288</c:v>
                </c:pt>
                <c:pt idx="485">
                  <c:v>287</c:v>
                </c:pt>
                <c:pt idx="486">
                  <c:v>285</c:v>
                </c:pt>
                <c:pt idx="487">
                  <c:v>289</c:v>
                </c:pt>
                <c:pt idx="488">
                  <c:v>289</c:v>
                </c:pt>
                <c:pt idx="489">
                  <c:v>286</c:v>
                </c:pt>
                <c:pt idx="490">
                  <c:v>287</c:v>
                </c:pt>
                <c:pt idx="491">
                  <c:v>287</c:v>
                </c:pt>
                <c:pt idx="492">
                  <c:v>288</c:v>
                </c:pt>
                <c:pt idx="493">
                  <c:v>287</c:v>
                </c:pt>
                <c:pt idx="494">
                  <c:v>286</c:v>
                </c:pt>
                <c:pt idx="495">
                  <c:v>288</c:v>
                </c:pt>
                <c:pt idx="496">
                  <c:v>288</c:v>
                </c:pt>
                <c:pt idx="497">
                  <c:v>287</c:v>
                </c:pt>
                <c:pt idx="498">
                  <c:v>287</c:v>
                </c:pt>
                <c:pt idx="499">
                  <c:v>287</c:v>
                </c:pt>
                <c:pt idx="500">
                  <c:v>289</c:v>
                </c:pt>
                <c:pt idx="501">
                  <c:v>286</c:v>
                </c:pt>
                <c:pt idx="502">
                  <c:v>285</c:v>
                </c:pt>
                <c:pt idx="503">
                  <c:v>288</c:v>
                </c:pt>
                <c:pt idx="504">
                  <c:v>289</c:v>
                </c:pt>
                <c:pt idx="505">
                  <c:v>287</c:v>
                </c:pt>
                <c:pt idx="506">
                  <c:v>287</c:v>
                </c:pt>
                <c:pt idx="507">
                  <c:v>288</c:v>
                </c:pt>
                <c:pt idx="508">
                  <c:v>288</c:v>
                </c:pt>
                <c:pt idx="509">
                  <c:v>287</c:v>
                </c:pt>
                <c:pt idx="510">
                  <c:v>286</c:v>
                </c:pt>
                <c:pt idx="511">
                  <c:v>289</c:v>
                </c:pt>
                <c:pt idx="512">
                  <c:v>288</c:v>
                </c:pt>
                <c:pt idx="513">
                  <c:v>286</c:v>
                </c:pt>
                <c:pt idx="514">
                  <c:v>289</c:v>
                </c:pt>
                <c:pt idx="515">
                  <c:v>289</c:v>
                </c:pt>
                <c:pt idx="516">
                  <c:v>289</c:v>
                </c:pt>
                <c:pt idx="517">
                  <c:v>288</c:v>
                </c:pt>
                <c:pt idx="518">
                  <c:v>286</c:v>
                </c:pt>
                <c:pt idx="519">
                  <c:v>289</c:v>
                </c:pt>
                <c:pt idx="520">
                  <c:v>289</c:v>
                </c:pt>
                <c:pt idx="521">
                  <c:v>287</c:v>
                </c:pt>
                <c:pt idx="522">
                  <c:v>289</c:v>
                </c:pt>
                <c:pt idx="523">
                  <c:v>290</c:v>
                </c:pt>
                <c:pt idx="524">
                  <c:v>292</c:v>
                </c:pt>
                <c:pt idx="525">
                  <c:v>293</c:v>
                </c:pt>
                <c:pt idx="526">
                  <c:v>290</c:v>
                </c:pt>
                <c:pt idx="527">
                  <c:v>293</c:v>
                </c:pt>
                <c:pt idx="528">
                  <c:v>294</c:v>
                </c:pt>
                <c:pt idx="529">
                  <c:v>292</c:v>
                </c:pt>
                <c:pt idx="530">
                  <c:v>293</c:v>
                </c:pt>
                <c:pt idx="531">
                  <c:v>294</c:v>
                </c:pt>
                <c:pt idx="532">
                  <c:v>294</c:v>
                </c:pt>
                <c:pt idx="533">
                  <c:v>293</c:v>
                </c:pt>
                <c:pt idx="534">
                  <c:v>291</c:v>
                </c:pt>
                <c:pt idx="535">
                  <c:v>295</c:v>
                </c:pt>
                <c:pt idx="536">
                  <c:v>295</c:v>
                </c:pt>
                <c:pt idx="537">
                  <c:v>291</c:v>
                </c:pt>
                <c:pt idx="538">
                  <c:v>293</c:v>
                </c:pt>
                <c:pt idx="539">
                  <c:v>294</c:v>
                </c:pt>
                <c:pt idx="540">
                  <c:v>293</c:v>
                </c:pt>
                <c:pt idx="541">
                  <c:v>292</c:v>
                </c:pt>
                <c:pt idx="542">
                  <c:v>291</c:v>
                </c:pt>
                <c:pt idx="543">
                  <c:v>294</c:v>
                </c:pt>
                <c:pt idx="544">
                  <c:v>293</c:v>
                </c:pt>
                <c:pt idx="545">
                  <c:v>293</c:v>
                </c:pt>
                <c:pt idx="546">
                  <c:v>293</c:v>
                </c:pt>
                <c:pt idx="547">
                  <c:v>293</c:v>
                </c:pt>
                <c:pt idx="548">
                  <c:v>294</c:v>
                </c:pt>
                <c:pt idx="549">
                  <c:v>293</c:v>
                </c:pt>
                <c:pt idx="550">
                  <c:v>291</c:v>
                </c:pt>
                <c:pt idx="551">
                  <c:v>294</c:v>
                </c:pt>
                <c:pt idx="552">
                  <c:v>294</c:v>
                </c:pt>
                <c:pt idx="553">
                  <c:v>292</c:v>
                </c:pt>
                <c:pt idx="554">
                  <c:v>292</c:v>
                </c:pt>
                <c:pt idx="555">
                  <c:v>294</c:v>
                </c:pt>
                <c:pt idx="556">
                  <c:v>295</c:v>
                </c:pt>
                <c:pt idx="557">
                  <c:v>292</c:v>
                </c:pt>
                <c:pt idx="558">
                  <c:v>292</c:v>
                </c:pt>
                <c:pt idx="559">
                  <c:v>294</c:v>
                </c:pt>
                <c:pt idx="560">
                  <c:v>294</c:v>
                </c:pt>
                <c:pt idx="561">
                  <c:v>291</c:v>
                </c:pt>
                <c:pt idx="562">
                  <c:v>293</c:v>
                </c:pt>
                <c:pt idx="563">
                  <c:v>293</c:v>
                </c:pt>
                <c:pt idx="564">
                  <c:v>293</c:v>
                </c:pt>
                <c:pt idx="565">
                  <c:v>293</c:v>
                </c:pt>
                <c:pt idx="566">
                  <c:v>292</c:v>
                </c:pt>
                <c:pt idx="567">
                  <c:v>295</c:v>
                </c:pt>
                <c:pt idx="568">
                  <c:v>293</c:v>
                </c:pt>
                <c:pt idx="569">
                  <c:v>291</c:v>
                </c:pt>
                <c:pt idx="570">
                  <c:v>294</c:v>
                </c:pt>
                <c:pt idx="571">
                  <c:v>294</c:v>
                </c:pt>
                <c:pt idx="572">
                  <c:v>292</c:v>
                </c:pt>
                <c:pt idx="573">
                  <c:v>294</c:v>
                </c:pt>
                <c:pt idx="574">
                  <c:v>291</c:v>
                </c:pt>
                <c:pt idx="575">
                  <c:v>294</c:v>
                </c:pt>
                <c:pt idx="576">
                  <c:v>294</c:v>
                </c:pt>
                <c:pt idx="577">
                  <c:v>292</c:v>
                </c:pt>
                <c:pt idx="578">
                  <c:v>294</c:v>
                </c:pt>
                <c:pt idx="579">
                  <c:v>294</c:v>
                </c:pt>
                <c:pt idx="580">
                  <c:v>294</c:v>
                </c:pt>
                <c:pt idx="581">
                  <c:v>293</c:v>
                </c:pt>
                <c:pt idx="582">
                  <c:v>292</c:v>
                </c:pt>
                <c:pt idx="583">
                  <c:v>295</c:v>
                </c:pt>
                <c:pt idx="584">
                  <c:v>294</c:v>
                </c:pt>
                <c:pt idx="585">
                  <c:v>291</c:v>
                </c:pt>
                <c:pt idx="586">
                  <c:v>295</c:v>
                </c:pt>
                <c:pt idx="587">
                  <c:v>296</c:v>
                </c:pt>
                <c:pt idx="588">
                  <c:v>293</c:v>
                </c:pt>
                <c:pt idx="589">
                  <c:v>293</c:v>
                </c:pt>
                <c:pt idx="590">
                  <c:v>294</c:v>
                </c:pt>
                <c:pt idx="591">
                  <c:v>296</c:v>
                </c:pt>
                <c:pt idx="592">
                  <c:v>293</c:v>
                </c:pt>
                <c:pt idx="593">
                  <c:v>292</c:v>
                </c:pt>
                <c:pt idx="594">
                  <c:v>294</c:v>
                </c:pt>
                <c:pt idx="595">
                  <c:v>294</c:v>
                </c:pt>
                <c:pt idx="596">
                  <c:v>294</c:v>
                </c:pt>
                <c:pt idx="597">
                  <c:v>294</c:v>
                </c:pt>
                <c:pt idx="598">
                  <c:v>293</c:v>
                </c:pt>
                <c:pt idx="599">
                  <c:v>295</c:v>
                </c:pt>
                <c:pt idx="600">
                  <c:v>293</c:v>
                </c:pt>
                <c:pt idx="601">
                  <c:v>293</c:v>
                </c:pt>
                <c:pt idx="602">
                  <c:v>294</c:v>
                </c:pt>
                <c:pt idx="603">
                  <c:v>294</c:v>
                </c:pt>
                <c:pt idx="604">
                  <c:v>293</c:v>
                </c:pt>
                <c:pt idx="605">
                  <c:v>292</c:v>
                </c:pt>
                <c:pt idx="606">
                  <c:v>292</c:v>
                </c:pt>
                <c:pt idx="607">
                  <c:v>296</c:v>
                </c:pt>
                <c:pt idx="608">
                  <c:v>294</c:v>
                </c:pt>
                <c:pt idx="609">
                  <c:v>291</c:v>
                </c:pt>
                <c:pt idx="610">
                  <c:v>295</c:v>
                </c:pt>
                <c:pt idx="611">
                  <c:v>295</c:v>
                </c:pt>
                <c:pt idx="612">
                  <c:v>293</c:v>
                </c:pt>
                <c:pt idx="613">
                  <c:v>294</c:v>
                </c:pt>
                <c:pt idx="614">
                  <c:v>294</c:v>
                </c:pt>
                <c:pt idx="615">
                  <c:v>295</c:v>
                </c:pt>
                <c:pt idx="616">
                  <c:v>292</c:v>
                </c:pt>
                <c:pt idx="617">
                  <c:v>293</c:v>
                </c:pt>
                <c:pt idx="618">
                  <c:v>295</c:v>
                </c:pt>
                <c:pt idx="619">
                  <c:v>295</c:v>
                </c:pt>
                <c:pt idx="620">
                  <c:v>294</c:v>
                </c:pt>
                <c:pt idx="621">
                  <c:v>294</c:v>
                </c:pt>
                <c:pt idx="622">
                  <c:v>292</c:v>
                </c:pt>
                <c:pt idx="623">
                  <c:v>292</c:v>
                </c:pt>
                <c:pt idx="624">
                  <c:v>291</c:v>
                </c:pt>
                <c:pt idx="625">
                  <c:v>287</c:v>
                </c:pt>
                <c:pt idx="626">
                  <c:v>289</c:v>
                </c:pt>
                <c:pt idx="627">
                  <c:v>290</c:v>
                </c:pt>
                <c:pt idx="628">
                  <c:v>287</c:v>
                </c:pt>
                <c:pt idx="629">
                  <c:v>288</c:v>
                </c:pt>
                <c:pt idx="630">
                  <c:v>288</c:v>
                </c:pt>
                <c:pt idx="631">
                  <c:v>288</c:v>
                </c:pt>
                <c:pt idx="632">
                  <c:v>286</c:v>
                </c:pt>
                <c:pt idx="633">
                  <c:v>284</c:v>
                </c:pt>
                <c:pt idx="634">
                  <c:v>288</c:v>
                </c:pt>
                <c:pt idx="635">
                  <c:v>287</c:v>
                </c:pt>
                <c:pt idx="636">
                  <c:v>284</c:v>
                </c:pt>
                <c:pt idx="637">
                  <c:v>286</c:v>
                </c:pt>
                <c:pt idx="638">
                  <c:v>288</c:v>
                </c:pt>
                <c:pt idx="639">
                  <c:v>287</c:v>
                </c:pt>
                <c:pt idx="640">
                  <c:v>286</c:v>
                </c:pt>
                <c:pt idx="641">
                  <c:v>284</c:v>
                </c:pt>
                <c:pt idx="642">
                  <c:v>287</c:v>
                </c:pt>
                <c:pt idx="643">
                  <c:v>286</c:v>
                </c:pt>
                <c:pt idx="644">
                  <c:v>285</c:v>
                </c:pt>
                <c:pt idx="645">
                  <c:v>288</c:v>
                </c:pt>
                <c:pt idx="646">
                  <c:v>287</c:v>
                </c:pt>
                <c:pt idx="647">
                  <c:v>286</c:v>
                </c:pt>
                <c:pt idx="648">
                  <c:v>286</c:v>
                </c:pt>
                <c:pt idx="649">
                  <c:v>284</c:v>
                </c:pt>
                <c:pt idx="650">
                  <c:v>287</c:v>
                </c:pt>
                <c:pt idx="651">
                  <c:v>287</c:v>
                </c:pt>
                <c:pt idx="652">
                  <c:v>286</c:v>
                </c:pt>
                <c:pt idx="653">
                  <c:v>285</c:v>
                </c:pt>
                <c:pt idx="654">
                  <c:v>287</c:v>
                </c:pt>
                <c:pt idx="655">
                  <c:v>287</c:v>
                </c:pt>
                <c:pt idx="656">
                  <c:v>284</c:v>
                </c:pt>
                <c:pt idx="657">
                  <c:v>284</c:v>
                </c:pt>
                <c:pt idx="658">
                  <c:v>288</c:v>
                </c:pt>
                <c:pt idx="659">
                  <c:v>287</c:v>
                </c:pt>
                <c:pt idx="660">
                  <c:v>284</c:v>
                </c:pt>
                <c:pt idx="661">
                  <c:v>287</c:v>
                </c:pt>
                <c:pt idx="662">
                  <c:v>287</c:v>
                </c:pt>
                <c:pt idx="663">
                  <c:v>286</c:v>
                </c:pt>
                <c:pt idx="664">
                  <c:v>285</c:v>
                </c:pt>
                <c:pt idx="665">
                  <c:v>285</c:v>
                </c:pt>
                <c:pt idx="666">
                  <c:v>287</c:v>
                </c:pt>
                <c:pt idx="667">
                  <c:v>286</c:v>
                </c:pt>
                <c:pt idx="668">
                  <c:v>285</c:v>
                </c:pt>
                <c:pt idx="669">
                  <c:v>287</c:v>
                </c:pt>
                <c:pt idx="670">
                  <c:v>287</c:v>
                </c:pt>
                <c:pt idx="671">
                  <c:v>287</c:v>
                </c:pt>
                <c:pt idx="672">
                  <c:v>287</c:v>
                </c:pt>
                <c:pt idx="673">
                  <c:v>285</c:v>
                </c:pt>
                <c:pt idx="674">
                  <c:v>288</c:v>
                </c:pt>
                <c:pt idx="675">
                  <c:v>287</c:v>
                </c:pt>
                <c:pt idx="676">
                  <c:v>285</c:v>
                </c:pt>
                <c:pt idx="677">
                  <c:v>287</c:v>
                </c:pt>
                <c:pt idx="678">
                  <c:v>287</c:v>
                </c:pt>
                <c:pt idx="679">
                  <c:v>287</c:v>
                </c:pt>
                <c:pt idx="680">
                  <c:v>287</c:v>
                </c:pt>
                <c:pt idx="681">
                  <c:v>285</c:v>
                </c:pt>
                <c:pt idx="682">
                  <c:v>289</c:v>
                </c:pt>
                <c:pt idx="683">
                  <c:v>287</c:v>
                </c:pt>
                <c:pt idx="684">
                  <c:v>284</c:v>
                </c:pt>
                <c:pt idx="685">
                  <c:v>288</c:v>
                </c:pt>
                <c:pt idx="686">
                  <c:v>288</c:v>
                </c:pt>
                <c:pt idx="687">
                  <c:v>286</c:v>
                </c:pt>
                <c:pt idx="688">
                  <c:v>286</c:v>
                </c:pt>
                <c:pt idx="689">
                  <c:v>286</c:v>
                </c:pt>
                <c:pt idx="690">
                  <c:v>287</c:v>
                </c:pt>
                <c:pt idx="691">
                  <c:v>287</c:v>
                </c:pt>
                <c:pt idx="692">
                  <c:v>285</c:v>
                </c:pt>
                <c:pt idx="693">
                  <c:v>288</c:v>
                </c:pt>
                <c:pt idx="694">
                  <c:v>287</c:v>
                </c:pt>
                <c:pt idx="695">
                  <c:v>286</c:v>
                </c:pt>
                <c:pt idx="696">
                  <c:v>286</c:v>
                </c:pt>
                <c:pt idx="697">
                  <c:v>286</c:v>
                </c:pt>
                <c:pt idx="698">
                  <c:v>286</c:v>
                </c:pt>
                <c:pt idx="699">
                  <c:v>287</c:v>
                </c:pt>
                <c:pt idx="700">
                  <c:v>285</c:v>
                </c:pt>
                <c:pt idx="701">
                  <c:v>287</c:v>
                </c:pt>
                <c:pt idx="702">
                  <c:v>287</c:v>
                </c:pt>
                <c:pt idx="703">
                  <c:v>285</c:v>
                </c:pt>
                <c:pt idx="704">
                  <c:v>285</c:v>
                </c:pt>
                <c:pt idx="705">
                  <c:v>285</c:v>
                </c:pt>
                <c:pt idx="706">
                  <c:v>288</c:v>
                </c:pt>
                <c:pt idx="707">
                  <c:v>286</c:v>
                </c:pt>
                <c:pt idx="708">
                  <c:v>283</c:v>
                </c:pt>
                <c:pt idx="709">
                  <c:v>287</c:v>
                </c:pt>
                <c:pt idx="710">
                  <c:v>287</c:v>
                </c:pt>
                <c:pt idx="711">
                  <c:v>286</c:v>
                </c:pt>
                <c:pt idx="712">
                  <c:v>285</c:v>
                </c:pt>
                <c:pt idx="713">
                  <c:v>286</c:v>
                </c:pt>
                <c:pt idx="714">
                  <c:v>287</c:v>
                </c:pt>
                <c:pt idx="715">
                  <c:v>285</c:v>
                </c:pt>
                <c:pt idx="716">
                  <c:v>284</c:v>
                </c:pt>
                <c:pt idx="717">
                  <c:v>288</c:v>
                </c:pt>
                <c:pt idx="718">
                  <c:v>286</c:v>
                </c:pt>
                <c:pt idx="719">
                  <c:v>285</c:v>
                </c:pt>
                <c:pt idx="720">
                  <c:v>286</c:v>
                </c:pt>
                <c:pt idx="721">
                  <c:v>286</c:v>
                </c:pt>
                <c:pt idx="722">
                  <c:v>287</c:v>
                </c:pt>
                <c:pt idx="723">
                  <c:v>287</c:v>
                </c:pt>
                <c:pt idx="724">
                  <c:v>284</c:v>
                </c:pt>
                <c:pt idx="725">
                  <c:v>286</c:v>
                </c:pt>
                <c:pt idx="726">
                  <c:v>287</c:v>
                </c:pt>
                <c:pt idx="727">
                  <c:v>285</c:v>
                </c:pt>
                <c:pt idx="728">
                  <c:v>286</c:v>
                </c:pt>
                <c:pt idx="729">
                  <c:v>285</c:v>
                </c:pt>
                <c:pt idx="730">
                  <c:v>287</c:v>
                </c:pt>
                <c:pt idx="731">
                  <c:v>287</c:v>
                </c:pt>
                <c:pt idx="732">
                  <c:v>284</c:v>
                </c:pt>
                <c:pt idx="733">
                  <c:v>288</c:v>
                </c:pt>
                <c:pt idx="734">
                  <c:v>287</c:v>
                </c:pt>
                <c:pt idx="735">
                  <c:v>284</c:v>
                </c:pt>
                <c:pt idx="736">
                  <c:v>286</c:v>
                </c:pt>
                <c:pt idx="737">
                  <c:v>287</c:v>
                </c:pt>
                <c:pt idx="738">
                  <c:v>286</c:v>
                </c:pt>
                <c:pt idx="739">
                  <c:v>285</c:v>
                </c:pt>
                <c:pt idx="740">
                  <c:v>284</c:v>
                </c:pt>
                <c:pt idx="741">
                  <c:v>287</c:v>
                </c:pt>
                <c:pt idx="742">
                  <c:v>287</c:v>
                </c:pt>
                <c:pt idx="743">
                  <c:v>285</c:v>
                </c:pt>
                <c:pt idx="744">
                  <c:v>287</c:v>
                </c:pt>
                <c:pt idx="745">
                  <c:v>286</c:v>
                </c:pt>
                <c:pt idx="746">
                  <c:v>287</c:v>
                </c:pt>
                <c:pt idx="747">
                  <c:v>286</c:v>
                </c:pt>
                <c:pt idx="748">
                  <c:v>284</c:v>
                </c:pt>
                <c:pt idx="749">
                  <c:v>286</c:v>
                </c:pt>
                <c:pt idx="750">
                  <c:v>287</c:v>
                </c:pt>
                <c:pt idx="751">
                  <c:v>284</c:v>
                </c:pt>
                <c:pt idx="752">
                  <c:v>286</c:v>
                </c:pt>
                <c:pt idx="753">
                  <c:v>287</c:v>
                </c:pt>
                <c:pt idx="754">
                  <c:v>287</c:v>
                </c:pt>
                <c:pt idx="755">
                  <c:v>285</c:v>
                </c:pt>
                <c:pt idx="756">
                  <c:v>284</c:v>
                </c:pt>
                <c:pt idx="757">
                  <c:v>288</c:v>
                </c:pt>
                <c:pt idx="758">
                  <c:v>286</c:v>
                </c:pt>
                <c:pt idx="759">
                  <c:v>284</c:v>
                </c:pt>
                <c:pt idx="760">
                  <c:v>285</c:v>
                </c:pt>
                <c:pt idx="761">
                  <c:v>286</c:v>
                </c:pt>
                <c:pt idx="762">
                  <c:v>287</c:v>
                </c:pt>
                <c:pt idx="763">
                  <c:v>286</c:v>
                </c:pt>
                <c:pt idx="764">
                  <c:v>285</c:v>
                </c:pt>
                <c:pt idx="765">
                  <c:v>287</c:v>
                </c:pt>
                <c:pt idx="766">
                  <c:v>286</c:v>
                </c:pt>
                <c:pt idx="767">
                  <c:v>284</c:v>
                </c:pt>
                <c:pt idx="768">
                  <c:v>287</c:v>
                </c:pt>
                <c:pt idx="769">
                  <c:v>286</c:v>
                </c:pt>
                <c:pt idx="770">
                  <c:v>287</c:v>
                </c:pt>
                <c:pt idx="771">
                  <c:v>285</c:v>
                </c:pt>
                <c:pt idx="772">
                  <c:v>284</c:v>
                </c:pt>
                <c:pt idx="773">
                  <c:v>287</c:v>
                </c:pt>
                <c:pt idx="774">
                  <c:v>287</c:v>
                </c:pt>
                <c:pt idx="775">
                  <c:v>285</c:v>
                </c:pt>
                <c:pt idx="776">
                  <c:v>286</c:v>
                </c:pt>
                <c:pt idx="777">
                  <c:v>287</c:v>
                </c:pt>
                <c:pt idx="778">
                  <c:v>287</c:v>
                </c:pt>
                <c:pt idx="779">
                  <c:v>286</c:v>
                </c:pt>
                <c:pt idx="780">
                  <c:v>283</c:v>
                </c:pt>
                <c:pt idx="781">
                  <c:v>287</c:v>
                </c:pt>
                <c:pt idx="782">
                  <c:v>286</c:v>
                </c:pt>
                <c:pt idx="783">
                  <c:v>285</c:v>
                </c:pt>
                <c:pt idx="784">
                  <c:v>290</c:v>
                </c:pt>
                <c:pt idx="785">
                  <c:v>291</c:v>
                </c:pt>
                <c:pt idx="786">
                  <c:v>289</c:v>
                </c:pt>
                <c:pt idx="787">
                  <c:v>291</c:v>
                </c:pt>
                <c:pt idx="788">
                  <c:v>291</c:v>
                </c:pt>
                <c:pt idx="789">
                  <c:v>294</c:v>
                </c:pt>
                <c:pt idx="790">
                  <c:v>293</c:v>
                </c:pt>
                <c:pt idx="791">
                  <c:v>291</c:v>
                </c:pt>
                <c:pt idx="792">
                  <c:v>294</c:v>
                </c:pt>
                <c:pt idx="793">
                  <c:v>294</c:v>
                </c:pt>
                <c:pt idx="794">
                  <c:v>293</c:v>
                </c:pt>
                <c:pt idx="795">
                  <c:v>293</c:v>
                </c:pt>
                <c:pt idx="796">
                  <c:v>291</c:v>
                </c:pt>
                <c:pt idx="797">
                  <c:v>293</c:v>
                </c:pt>
                <c:pt idx="798">
                  <c:v>293</c:v>
                </c:pt>
                <c:pt idx="799">
                  <c:v>291</c:v>
                </c:pt>
                <c:pt idx="800">
                  <c:v>293</c:v>
                </c:pt>
                <c:pt idx="801">
                  <c:v>293</c:v>
                </c:pt>
                <c:pt idx="802">
                  <c:v>292</c:v>
                </c:pt>
                <c:pt idx="803">
                  <c:v>293</c:v>
                </c:pt>
                <c:pt idx="804">
                  <c:v>291</c:v>
                </c:pt>
                <c:pt idx="805">
                  <c:v>296</c:v>
                </c:pt>
                <c:pt idx="806">
                  <c:v>294</c:v>
                </c:pt>
                <c:pt idx="807">
                  <c:v>292</c:v>
                </c:pt>
                <c:pt idx="808">
                  <c:v>295</c:v>
                </c:pt>
                <c:pt idx="809">
                  <c:v>295</c:v>
                </c:pt>
                <c:pt idx="810">
                  <c:v>293</c:v>
                </c:pt>
                <c:pt idx="811">
                  <c:v>293</c:v>
                </c:pt>
                <c:pt idx="812">
                  <c:v>293</c:v>
                </c:pt>
                <c:pt idx="813">
                  <c:v>294</c:v>
                </c:pt>
                <c:pt idx="814">
                  <c:v>293</c:v>
                </c:pt>
                <c:pt idx="815">
                  <c:v>292</c:v>
                </c:pt>
                <c:pt idx="816">
                  <c:v>295</c:v>
                </c:pt>
                <c:pt idx="817">
                  <c:v>294</c:v>
                </c:pt>
                <c:pt idx="818">
                  <c:v>293</c:v>
                </c:pt>
                <c:pt idx="819">
                  <c:v>293</c:v>
                </c:pt>
                <c:pt idx="820">
                  <c:v>292</c:v>
                </c:pt>
                <c:pt idx="821">
                  <c:v>295</c:v>
                </c:pt>
                <c:pt idx="822">
                  <c:v>294</c:v>
                </c:pt>
                <c:pt idx="823">
                  <c:v>291</c:v>
                </c:pt>
                <c:pt idx="824">
                  <c:v>295</c:v>
                </c:pt>
                <c:pt idx="825">
                  <c:v>294</c:v>
                </c:pt>
                <c:pt idx="826">
                  <c:v>293</c:v>
                </c:pt>
                <c:pt idx="827">
                  <c:v>293</c:v>
                </c:pt>
                <c:pt idx="828">
                  <c:v>292</c:v>
                </c:pt>
                <c:pt idx="829">
                  <c:v>295</c:v>
                </c:pt>
                <c:pt idx="830">
                  <c:v>293</c:v>
                </c:pt>
                <c:pt idx="831">
                  <c:v>291</c:v>
                </c:pt>
                <c:pt idx="832">
                  <c:v>295</c:v>
                </c:pt>
                <c:pt idx="833">
                  <c:v>293</c:v>
                </c:pt>
                <c:pt idx="834">
                  <c:v>292</c:v>
                </c:pt>
                <c:pt idx="835">
                  <c:v>294</c:v>
                </c:pt>
                <c:pt idx="836">
                  <c:v>293</c:v>
                </c:pt>
                <c:pt idx="837">
                  <c:v>294</c:v>
                </c:pt>
                <c:pt idx="838">
                  <c:v>293</c:v>
                </c:pt>
                <c:pt idx="839">
                  <c:v>291</c:v>
                </c:pt>
                <c:pt idx="840">
                  <c:v>294</c:v>
                </c:pt>
                <c:pt idx="841">
                  <c:v>293</c:v>
                </c:pt>
                <c:pt idx="842">
                  <c:v>292</c:v>
                </c:pt>
                <c:pt idx="843">
                  <c:v>293</c:v>
                </c:pt>
                <c:pt idx="844">
                  <c:v>292</c:v>
                </c:pt>
                <c:pt idx="845">
                  <c:v>294</c:v>
                </c:pt>
                <c:pt idx="846">
                  <c:v>294</c:v>
                </c:pt>
                <c:pt idx="847">
                  <c:v>291</c:v>
                </c:pt>
                <c:pt idx="848">
                  <c:v>293</c:v>
                </c:pt>
                <c:pt idx="849">
                  <c:v>295</c:v>
                </c:pt>
                <c:pt idx="850">
                  <c:v>292</c:v>
                </c:pt>
                <c:pt idx="851">
                  <c:v>292</c:v>
                </c:pt>
                <c:pt idx="852">
                  <c:v>293</c:v>
                </c:pt>
                <c:pt idx="853">
                  <c:v>294</c:v>
                </c:pt>
                <c:pt idx="854">
                  <c:v>293</c:v>
                </c:pt>
                <c:pt idx="855">
                  <c:v>290</c:v>
                </c:pt>
                <c:pt idx="856">
                  <c:v>295</c:v>
                </c:pt>
                <c:pt idx="857">
                  <c:v>294</c:v>
                </c:pt>
                <c:pt idx="858">
                  <c:v>291</c:v>
                </c:pt>
                <c:pt idx="859">
                  <c:v>293</c:v>
                </c:pt>
                <c:pt idx="860">
                  <c:v>294</c:v>
                </c:pt>
                <c:pt idx="861">
                  <c:v>293</c:v>
                </c:pt>
                <c:pt idx="862">
                  <c:v>292</c:v>
                </c:pt>
                <c:pt idx="863">
                  <c:v>292</c:v>
                </c:pt>
                <c:pt idx="864">
                  <c:v>293</c:v>
                </c:pt>
                <c:pt idx="865">
                  <c:v>293</c:v>
                </c:pt>
                <c:pt idx="866">
                  <c:v>293</c:v>
                </c:pt>
                <c:pt idx="867">
                  <c:v>293</c:v>
                </c:pt>
                <c:pt idx="868">
                  <c:v>293</c:v>
                </c:pt>
                <c:pt idx="869">
                  <c:v>294</c:v>
                </c:pt>
                <c:pt idx="870">
                  <c:v>293</c:v>
                </c:pt>
                <c:pt idx="871">
                  <c:v>290</c:v>
                </c:pt>
                <c:pt idx="872">
                  <c:v>293</c:v>
                </c:pt>
                <c:pt idx="873">
                  <c:v>294</c:v>
                </c:pt>
                <c:pt idx="874">
                  <c:v>291</c:v>
                </c:pt>
                <c:pt idx="875">
                  <c:v>291</c:v>
                </c:pt>
                <c:pt idx="876">
                  <c:v>293</c:v>
                </c:pt>
                <c:pt idx="877">
                  <c:v>294</c:v>
                </c:pt>
                <c:pt idx="878">
                  <c:v>291</c:v>
                </c:pt>
                <c:pt idx="879">
                  <c:v>290</c:v>
                </c:pt>
                <c:pt idx="880">
                  <c:v>293</c:v>
                </c:pt>
                <c:pt idx="881">
                  <c:v>292</c:v>
                </c:pt>
                <c:pt idx="882">
                  <c:v>290</c:v>
                </c:pt>
                <c:pt idx="883">
                  <c:v>292</c:v>
                </c:pt>
                <c:pt idx="884">
                  <c:v>292</c:v>
                </c:pt>
                <c:pt idx="885">
                  <c:v>291</c:v>
                </c:pt>
                <c:pt idx="886">
                  <c:v>290</c:v>
                </c:pt>
                <c:pt idx="887">
                  <c:v>287</c:v>
                </c:pt>
                <c:pt idx="888">
                  <c:v>292</c:v>
                </c:pt>
                <c:pt idx="889">
                  <c:v>289</c:v>
                </c:pt>
                <c:pt idx="890">
                  <c:v>289</c:v>
                </c:pt>
                <c:pt idx="891">
                  <c:v>289</c:v>
                </c:pt>
                <c:pt idx="892">
                  <c:v>289</c:v>
                </c:pt>
                <c:pt idx="893">
                  <c:v>289</c:v>
                </c:pt>
                <c:pt idx="894">
                  <c:v>289</c:v>
                </c:pt>
                <c:pt idx="895">
                  <c:v>285</c:v>
                </c:pt>
                <c:pt idx="896">
                  <c:v>289</c:v>
                </c:pt>
                <c:pt idx="897">
                  <c:v>289</c:v>
                </c:pt>
                <c:pt idx="898">
                  <c:v>285</c:v>
                </c:pt>
                <c:pt idx="899">
                  <c:v>287</c:v>
                </c:pt>
                <c:pt idx="900">
                  <c:v>287</c:v>
                </c:pt>
                <c:pt idx="901">
                  <c:v>287</c:v>
                </c:pt>
                <c:pt idx="902">
                  <c:v>286</c:v>
                </c:pt>
                <c:pt idx="903">
                  <c:v>285</c:v>
                </c:pt>
                <c:pt idx="904">
                  <c:v>287</c:v>
                </c:pt>
                <c:pt idx="905">
                  <c:v>287</c:v>
                </c:pt>
                <c:pt idx="906">
                  <c:v>283</c:v>
                </c:pt>
                <c:pt idx="907">
                  <c:v>287</c:v>
                </c:pt>
                <c:pt idx="908">
                  <c:v>287</c:v>
                </c:pt>
                <c:pt idx="909">
                  <c:v>285</c:v>
                </c:pt>
                <c:pt idx="910">
                  <c:v>286</c:v>
                </c:pt>
                <c:pt idx="911">
                  <c:v>285</c:v>
                </c:pt>
                <c:pt idx="912">
                  <c:v>287</c:v>
                </c:pt>
                <c:pt idx="913">
                  <c:v>286</c:v>
                </c:pt>
                <c:pt idx="914">
                  <c:v>284</c:v>
                </c:pt>
                <c:pt idx="915">
                  <c:v>286</c:v>
                </c:pt>
                <c:pt idx="916">
                  <c:v>285</c:v>
                </c:pt>
                <c:pt idx="917">
                  <c:v>284</c:v>
                </c:pt>
                <c:pt idx="918">
                  <c:v>285</c:v>
                </c:pt>
                <c:pt idx="919">
                  <c:v>284</c:v>
                </c:pt>
                <c:pt idx="920">
                  <c:v>286</c:v>
                </c:pt>
                <c:pt idx="921">
                  <c:v>286</c:v>
                </c:pt>
                <c:pt idx="922">
                  <c:v>283</c:v>
                </c:pt>
                <c:pt idx="923">
                  <c:v>285</c:v>
                </c:pt>
                <c:pt idx="924">
                  <c:v>286</c:v>
                </c:pt>
                <c:pt idx="925">
                  <c:v>285</c:v>
                </c:pt>
                <c:pt idx="926">
                  <c:v>284</c:v>
                </c:pt>
                <c:pt idx="927">
                  <c:v>284</c:v>
                </c:pt>
                <c:pt idx="928">
                  <c:v>287</c:v>
                </c:pt>
                <c:pt idx="929">
                  <c:v>285</c:v>
                </c:pt>
                <c:pt idx="930">
                  <c:v>284</c:v>
                </c:pt>
                <c:pt idx="931">
                  <c:v>286</c:v>
                </c:pt>
                <c:pt idx="932">
                  <c:v>286</c:v>
                </c:pt>
                <c:pt idx="933">
                  <c:v>284</c:v>
                </c:pt>
                <c:pt idx="934">
                  <c:v>285</c:v>
                </c:pt>
                <c:pt idx="935">
                  <c:v>284</c:v>
                </c:pt>
                <c:pt idx="936">
                  <c:v>286</c:v>
                </c:pt>
                <c:pt idx="937">
                  <c:v>284</c:v>
                </c:pt>
                <c:pt idx="938">
                  <c:v>284</c:v>
                </c:pt>
                <c:pt idx="939">
                  <c:v>286</c:v>
                </c:pt>
                <c:pt idx="940">
                  <c:v>285</c:v>
                </c:pt>
                <c:pt idx="941">
                  <c:v>286</c:v>
                </c:pt>
                <c:pt idx="942">
                  <c:v>285</c:v>
                </c:pt>
                <c:pt idx="943">
                  <c:v>284</c:v>
                </c:pt>
                <c:pt idx="944">
                  <c:v>287</c:v>
                </c:pt>
                <c:pt idx="945">
                  <c:v>287</c:v>
                </c:pt>
                <c:pt idx="946">
                  <c:v>282</c:v>
                </c:pt>
                <c:pt idx="947">
                  <c:v>287</c:v>
                </c:pt>
                <c:pt idx="948">
                  <c:v>285</c:v>
                </c:pt>
                <c:pt idx="949">
                  <c:v>285</c:v>
                </c:pt>
                <c:pt idx="950">
                  <c:v>286</c:v>
                </c:pt>
                <c:pt idx="951">
                  <c:v>285</c:v>
                </c:pt>
                <c:pt idx="952">
                  <c:v>287</c:v>
                </c:pt>
                <c:pt idx="953">
                  <c:v>286</c:v>
                </c:pt>
                <c:pt idx="954">
                  <c:v>284</c:v>
                </c:pt>
                <c:pt idx="955">
                  <c:v>287</c:v>
                </c:pt>
                <c:pt idx="956">
                  <c:v>287</c:v>
                </c:pt>
                <c:pt idx="957">
                  <c:v>285</c:v>
                </c:pt>
                <c:pt idx="958">
                  <c:v>286</c:v>
                </c:pt>
                <c:pt idx="959">
                  <c:v>284</c:v>
                </c:pt>
                <c:pt idx="960">
                  <c:v>287</c:v>
                </c:pt>
                <c:pt idx="961">
                  <c:v>287</c:v>
                </c:pt>
                <c:pt idx="962">
                  <c:v>285</c:v>
                </c:pt>
                <c:pt idx="963">
                  <c:v>287</c:v>
                </c:pt>
                <c:pt idx="964">
                  <c:v>287</c:v>
                </c:pt>
                <c:pt idx="965">
                  <c:v>285</c:v>
                </c:pt>
                <c:pt idx="966">
                  <c:v>286</c:v>
                </c:pt>
                <c:pt idx="967">
                  <c:v>285</c:v>
                </c:pt>
                <c:pt idx="968">
                  <c:v>286</c:v>
                </c:pt>
                <c:pt idx="969">
                  <c:v>287</c:v>
                </c:pt>
                <c:pt idx="970">
                  <c:v>284</c:v>
                </c:pt>
                <c:pt idx="971">
                  <c:v>287</c:v>
                </c:pt>
                <c:pt idx="972">
                  <c:v>287</c:v>
                </c:pt>
                <c:pt idx="973">
                  <c:v>285</c:v>
                </c:pt>
                <c:pt idx="974">
                  <c:v>285</c:v>
                </c:pt>
                <c:pt idx="975">
                  <c:v>286</c:v>
                </c:pt>
                <c:pt idx="976">
                  <c:v>287</c:v>
                </c:pt>
                <c:pt idx="977">
                  <c:v>285</c:v>
                </c:pt>
                <c:pt idx="978">
                  <c:v>284</c:v>
                </c:pt>
                <c:pt idx="979">
                  <c:v>286</c:v>
                </c:pt>
                <c:pt idx="980">
                  <c:v>287</c:v>
                </c:pt>
                <c:pt idx="981">
                  <c:v>285</c:v>
                </c:pt>
                <c:pt idx="982">
                  <c:v>287</c:v>
                </c:pt>
                <c:pt idx="983">
                  <c:v>287</c:v>
                </c:pt>
                <c:pt idx="984">
                  <c:v>287</c:v>
                </c:pt>
                <c:pt idx="985">
                  <c:v>286</c:v>
                </c:pt>
                <c:pt idx="986">
                  <c:v>285</c:v>
                </c:pt>
                <c:pt idx="987">
                  <c:v>287</c:v>
                </c:pt>
                <c:pt idx="988">
                  <c:v>286</c:v>
                </c:pt>
                <c:pt idx="989">
                  <c:v>286</c:v>
                </c:pt>
                <c:pt idx="990">
                  <c:v>285</c:v>
                </c:pt>
                <c:pt idx="991">
                  <c:v>286</c:v>
                </c:pt>
                <c:pt idx="992">
                  <c:v>288</c:v>
                </c:pt>
                <c:pt idx="993">
                  <c:v>286</c:v>
                </c:pt>
                <c:pt idx="994">
                  <c:v>284</c:v>
                </c:pt>
                <c:pt idx="995">
                  <c:v>287</c:v>
                </c:pt>
                <c:pt idx="996">
                  <c:v>287</c:v>
                </c:pt>
                <c:pt idx="997">
                  <c:v>285</c:v>
                </c:pt>
                <c:pt idx="998">
                  <c:v>286</c:v>
                </c:pt>
                <c:pt idx="999">
                  <c:v>286</c:v>
                </c:pt>
                <c:pt idx="1000">
                  <c:v>287</c:v>
                </c:pt>
                <c:pt idx="1001">
                  <c:v>286</c:v>
                </c:pt>
                <c:pt idx="1002">
                  <c:v>284</c:v>
                </c:pt>
                <c:pt idx="1003">
                  <c:v>288</c:v>
                </c:pt>
                <c:pt idx="1004">
                  <c:v>287</c:v>
                </c:pt>
                <c:pt idx="1005">
                  <c:v>284</c:v>
                </c:pt>
                <c:pt idx="1006">
                  <c:v>287</c:v>
                </c:pt>
                <c:pt idx="1007">
                  <c:v>287</c:v>
                </c:pt>
                <c:pt idx="1008">
                  <c:v>286</c:v>
                </c:pt>
                <c:pt idx="1009">
                  <c:v>285</c:v>
                </c:pt>
                <c:pt idx="1010">
                  <c:v>284</c:v>
                </c:pt>
                <c:pt idx="1011">
                  <c:v>287</c:v>
                </c:pt>
                <c:pt idx="1012">
                  <c:v>287</c:v>
                </c:pt>
                <c:pt idx="1013">
                  <c:v>285</c:v>
                </c:pt>
                <c:pt idx="1014">
                  <c:v>287</c:v>
                </c:pt>
                <c:pt idx="1015">
                  <c:v>287</c:v>
                </c:pt>
                <c:pt idx="1016">
                  <c:v>287</c:v>
                </c:pt>
                <c:pt idx="1017">
                  <c:v>287</c:v>
                </c:pt>
                <c:pt idx="1018">
                  <c:v>284</c:v>
                </c:pt>
                <c:pt idx="1019">
                  <c:v>287</c:v>
                </c:pt>
                <c:pt idx="1020">
                  <c:v>287</c:v>
                </c:pt>
                <c:pt idx="1021">
                  <c:v>284</c:v>
                </c:pt>
                <c:pt idx="1022">
                  <c:v>286</c:v>
                </c:pt>
                <c:pt idx="1023">
                  <c:v>287</c:v>
                </c:pt>
                <c:pt idx="1024">
                  <c:v>287</c:v>
                </c:pt>
                <c:pt idx="1025">
                  <c:v>285</c:v>
                </c:pt>
                <c:pt idx="1026">
                  <c:v>285</c:v>
                </c:pt>
                <c:pt idx="1027">
                  <c:v>288</c:v>
                </c:pt>
                <c:pt idx="1028">
                  <c:v>287</c:v>
                </c:pt>
                <c:pt idx="1029">
                  <c:v>285</c:v>
                </c:pt>
                <c:pt idx="1030">
                  <c:v>286</c:v>
                </c:pt>
                <c:pt idx="1031">
                  <c:v>287</c:v>
                </c:pt>
                <c:pt idx="1032">
                  <c:v>286</c:v>
                </c:pt>
                <c:pt idx="1033">
                  <c:v>286</c:v>
                </c:pt>
                <c:pt idx="1034">
                  <c:v>285</c:v>
                </c:pt>
                <c:pt idx="1035">
                  <c:v>287</c:v>
                </c:pt>
                <c:pt idx="1036">
                  <c:v>286</c:v>
                </c:pt>
                <c:pt idx="1037">
                  <c:v>285</c:v>
                </c:pt>
                <c:pt idx="1038">
                  <c:v>286</c:v>
                </c:pt>
                <c:pt idx="1039">
                  <c:v>286</c:v>
                </c:pt>
                <c:pt idx="1040">
                  <c:v>285</c:v>
                </c:pt>
                <c:pt idx="1041">
                  <c:v>285</c:v>
                </c:pt>
                <c:pt idx="1042">
                  <c:v>284</c:v>
                </c:pt>
                <c:pt idx="1043">
                  <c:v>288</c:v>
                </c:pt>
                <c:pt idx="1044">
                  <c:v>287</c:v>
                </c:pt>
                <c:pt idx="1045">
                  <c:v>285</c:v>
                </c:pt>
                <c:pt idx="1046">
                  <c:v>288</c:v>
                </c:pt>
                <c:pt idx="1047">
                  <c:v>289</c:v>
                </c:pt>
                <c:pt idx="1048">
                  <c:v>289</c:v>
                </c:pt>
                <c:pt idx="1049">
                  <c:v>289</c:v>
                </c:pt>
                <c:pt idx="1050">
                  <c:v>288</c:v>
                </c:pt>
                <c:pt idx="1051">
                  <c:v>292</c:v>
                </c:pt>
                <c:pt idx="1052">
                  <c:v>290</c:v>
                </c:pt>
                <c:pt idx="1053">
                  <c:v>289</c:v>
                </c:pt>
                <c:pt idx="1054">
                  <c:v>293</c:v>
                </c:pt>
                <c:pt idx="1055">
                  <c:v>292</c:v>
                </c:pt>
                <c:pt idx="1056">
                  <c:v>291</c:v>
                </c:pt>
                <c:pt idx="1057">
                  <c:v>292</c:v>
                </c:pt>
                <c:pt idx="1058">
                  <c:v>291</c:v>
                </c:pt>
                <c:pt idx="1059">
                  <c:v>293</c:v>
                </c:pt>
                <c:pt idx="1060">
                  <c:v>292</c:v>
                </c:pt>
                <c:pt idx="1061">
                  <c:v>290</c:v>
                </c:pt>
                <c:pt idx="1062">
                  <c:v>292</c:v>
                </c:pt>
                <c:pt idx="1063">
                  <c:v>293</c:v>
                </c:pt>
                <c:pt idx="1064">
                  <c:v>292</c:v>
                </c:pt>
                <c:pt idx="1065">
                  <c:v>293</c:v>
                </c:pt>
                <c:pt idx="1066">
                  <c:v>291</c:v>
                </c:pt>
                <c:pt idx="1067">
                  <c:v>294</c:v>
                </c:pt>
                <c:pt idx="1068">
                  <c:v>292</c:v>
                </c:pt>
                <c:pt idx="1069">
                  <c:v>290</c:v>
                </c:pt>
                <c:pt idx="1070">
                  <c:v>293</c:v>
                </c:pt>
                <c:pt idx="1071">
                  <c:v>293</c:v>
                </c:pt>
                <c:pt idx="1072">
                  <c:v>291</c:v>
                </c:pt>
                <c:pt idx="1073">
                  <c:v>292</c:v>
                </c:pt>
                <c:pt idx="1074">
                  <c:v>292</c:v>
                </c:pt>
                <c:pt idx="1075">
                  <c:v>293</c:v>
                </c:pt>
                <c:pt idx="1076">
                  <c:v>292</c:v>
                </c:pt>
                <c:pt idx="1077">
                  <c:v>290</c:v>
                </c:pt>
                <c:pt idx="1078">
                  <c:v>293</c:v>
                </c:pt>
                <c:pt idx="1079">
                  <c:v>292</c:v>
                </c:pt>
                <c:pt idx="1080">
                  <c:v>292</c:v>
                </c:pt>
                <c:pt idx="1081">
                  <c:v>292</c:v>
                </c:pt>
                <c:pt idx="1082">
                  <c:v>290</c:v>
                </c:pt>
                <c:pt idx="1083">
                  <c:v>292</c:v>
                </c:pt>
                <c:pt idx="1084">
                  <c:v>293</c:v>
                </c:pt>
                <c:pt idx="1085">
                  <c:v>291</c:v>
                </c:pt>
                <c:pt idx="1086">
                  <c:v>293</c:v>
                </c:pt>
                <c:pt idx="1087">
                  <c:v>293</c:v>
                </c:pt>
                <c:pt idx="1088">
                  <c:v>292</c:v>
                </c:pt>
                <c:pt idx="1089">
                  <c:v>292</c:v>
                </c:pt>
                <c:pt idx="1090">
                  <c:v>292</c:v>
                </c:pt>
                <c:pt idx="1091">
                  <c:v>293</c:v>
                </c:pt>
                <c:pt idx="1092">
                  <c:v>292</c:v>
                </c:pt>
                <c:pt idx="1093">
                  <c:v>291</c:v>
                </c:pt>
                <c:pt idx="1094">
                  <c:v>292</c:v>
                </c:pt>
                <c:pt idx="1095">
                  <c:v>292</c:v>
                </c:pt>
                <c:pt idx="1096">
                  <c:v>290</c:v>
                </c:pt>
                <c:pt idx="1097">
                  <c:v>292</c:v>
                </c:pt>
                <c:pt idx="1098">
                  <c:v>291</c:v>
                </c:pt>
                <c:pt idx="1099">
                  <c:v>293</c:v>
                </c:pt>
                <c:pt idx="1100">
                  <c:v>292</c:v>
                </c:pt>
                <c:pt idx="1101">
                  <c:v>290</c:v>
                </c:pt>
                <c:pt idx="1102">
                  <c:v>293</c:v>
                </c:pt>
                <c:pt idx="1103">
                  <c:v>293</c:v>
                </c:pt>
                <c:pt idx="1104">
                  <c:v>291</c:v>
                </c:pt>
                <c:pt idx="1105">
                  <c:v>290</c:v>
                </c:pt>
                <c:pt idx="1106">
                  <c:v>293</c:v>
                </c:pt>
                <c:pt idx="1107">
                  <c:v>294</c:v>
                </c:pt>
                <c:pt idx="1108">
                  <c:v>291</c:v>
                </c:pt>
                <c:pt idx="1109">
                  <c:v>291</c:v>
                </c:pt>
                <c:pt idx="1110">
                  <c:v>293</c:v>
                </c:pt>
                <c:pt idx="1111">
                  <c:v>292</c:v>
                </c:pt>
                <c:pt idx="1112">
                  <c:v>291</c:v>
                </c:pt>
                <c:pt idx="1113">
                  <c:v>292</c:v>
                </c:pt>
                <c:pt idx="1114">
                  <c:v>291</c:v>
                </c:pt>
                <c:pt idx="1115">
                  <c:v>293</c:v>
                </c:pt>
                <c:pt idx="1116">
                  <c:v>293</c:v>
                </c:pt>
                <c:pt idx="1117">
                  <c:v>291</c:v>
                </c:pt>
                <c:pt idx="1118">
                  <c:v>292</c:v>
                </c:pt>
                <c:pt idx="1119">
                  <c:v>292</c:v>
                </c:pt>
                <c:pt idx="1120">
                  <c:v>290</c:v>
                </c:pt>
                <c:pt idx="1121">
                  <c:v>290</c:v>
                </c:pt>
                <c:pt idx="1122">
                  <c:v>291</c:v>
                </c:pt>
                <c:pt idx="1123">
                  <c:v>291</c:v>
                </c:pt>
                <c:pt idx="1124">
                  <c:v>290</c:v>
                </c:pt>
                <c:pt idx="1125">
                  <c:v>286</c:v>
                </c:pt>
                <c:pt idx="1126">
                  <c:v>291</c:v>
                </c:pt>
                <c:pt idx="1127">
                  <c:v>289</c:v>
                </c:pt>
                <c:pt idx="1128">
                  <c:v>287</c:v>
                </c:pt>
                <c:pt idx="1129">
                  <c:v>289</c:v>
                </c:pt>
                <c:pt idx="1130">
                  <c:v>289</c:v>
                </c:pt>
                <c:pt idx="1131">
                  <c:v>287</c:v>
                </c:pt>
                <c:pt idx="1132">
                  <c:v>286</c:v>
                </c:pt>
                <c:pt idx="1133">
                  <c:v>285</c:v>
                </c:pt>
                <c:pt idx="1134">
                  <c:v>286</c:v>
                </c:pt>
                <c:pt idx="1135">
                  <c:v>287</c:v>
                </c:pt>
                <c:pt idx="1136">
                  <c:v>285</c:v>
                </c:pt>
                <c:pt idx="1137">
                  <c:v>286</c:v>
                </c:pt>
                <c:pt idx="1138">
                  <c:v>286</c:v>
                </c:pt>
                <c:pt idx="1139">
                  <c:v>286</c:v>
                </c:pt>
                <c:pt idx="1140">
                  <c:v>285</c:v>
                </c:pt>
                <c:pt idx="1141">
                  <c:v>283</c:v>
                </c:pt>
                <c:pt idx="1142">
                  <c:v>286</c:v>
                </c:pt>
                <c:pt idx="1143">
                  <c:v>286</c:v>
                </c:pt>
                <c:pt idx="1144">
                  <c:v>283</c:v>
                </c:pt>
                <c:pt idx="1145">
                  <c:v>284</c:v>
                </c:pt>
                <c:pt idx="1146">
                  <c:v>285</c:v>
                </c:pt>
                <c:pt idx="1147">
                  <c:v>286</c:v>
                </c:pt>
                <c:pt idx="1148">
                  <c:v>283</c:v>
                </c:pt>
                <c:pt idx="1149">
                  <c:v>284</c:v>
                </c:pt>
                <c:pt idx="1150">
                  <c:v>286</c:v>
                </c:pt>
                <c:pt idx="1151">
                  <c:v>285</c:v>
                </c:pt>
                <c:pt idx="1152">
                  <c:v>282</c:v>
                </c:pt>
                <c:pt idx="1153">
                  <c:v>285</c:v>
                </c:pt>
                <c:pt idx="1154">
                  <c:v>285</c:v>
                </c:pt>
                <c:pt idx="1155">
                  <c:v>285</c:v>
                </c:pt>
                <c:pt idx="1156">
                  <c:v>284</c:v>
                </c:pt>
                <c:pt idx="1157">
                  <c:v>283</c:v>
                </c:pt>
                <c:pt idx="1158">
                  <c:v>286</c:v>
                </c:pt>
                <c:pt idx="1159">
                  <c:v>285</c:v>
                </c:pt>
                <c:pt idx="1160">
                  <c:v>284</c:v>
                </c:pt>
                <c:pt idx="1161">
                  <c:v>285</c:v>
                </c:pt>
                <c:pt idx="1162">
                  <c:v>285</c:v>
                </c:pt>
                <c:pt idx="1163">
                  <c:v>286</c:v>
                </c:pt>
                <c:pt idx="1164">
                  <c:v>285</c:v>
                </c:pt>
                <c:pt idx="1165">
                  <c:v>284</c:v>
                </c:pt>
                <c:pt idx="1166">
                  <c:v>287</c:v>
                </c:pt>
                <c:pt idx="1167">
                  <c:v>285</c:v>
                </c:pt>
                <c:pt idx="1168">
                  <c:v>284</c:v>
                </c:pt>
                <c:pt idx="1169">
                  <c:v>286</c:v>
                </c:pt>
                <c:pt idx="1170">
                  <c:v>286</c:v>
                </c:pt>
                <c:pt idx="1171">
                  <c:v>285</c:v>
                </c:pt>
                <c:pt idx="1172">
                  <c:v>285</c:v>
                </c:pt>
                <c:pt idx="1173">
                  <c:v>284</c:v>
                </c:pt>
                <c:pt idx="1174">
                  <c:v>286</c:v>
                </c:pt>
                <c:pt idx="1175">
                  <c:v>285</c:v>
                </c:pt>
                <c:pt idx="1176">
                  <c:v>284</c:v>
                </c:pt>
                <c:pt idx="1177">
                  <c:v>286</c:v>
                </c:pt>
                <c:pt idx="1178">
                  <c:v>285</c:v>
                </c:pt>
                <c:pt idx="1179">
                  <c:v>286</c:v>
                </c:pt>
                <c:pt idx="1180">
                  <c:v>286</c:v>
                </c:pt>
                <c:pt idx="1181">
                  <c:v>283</c:v>
                </c:pt>
                <c:pt idx="1182">
                  <c:v>287</c:v>
                </c:pt>
                <c:pt idx="1183">
                  <c:v>286</c:v>
                </c:pt>
                <c:pt idx="1184">
                  <c:v>283</c:v>
                </c:pt>
                <c:pt idx="1185">
                  <c:v>286</c:v>
                </c:pt>
                <c:pt idx="1186">
                  <c:v>287</c:v>
                </c:pt>
                <c:pt idx="1187">
                  <c:v>285</c:v>
                </c:pt>
                <c:pt idx="1188">
                  <c:v>284</c:v>
                </c:pt>
                <c:pt idx="1189">
                  <c:v>284</c:v>
                </c:pt>
                <c:pt idx="1190">
                  <c:v>287</c:v>
                </c:pt>
                <c:pt idx="1191">
                  <c:v>285</c:v>
                </c:pt>
                <c:pt idx="1192">
                  <c:v>284</c:v>
                </c:pt>
                <c:pt idx="1193">
                  <c:v>285</c:v>
                </c:pt>
                <c:pt idx="1194">
                  <c:v>285</c:v>
                </c:pt>
                <c:pt idx="1195">
                  <c:v>285</c:v>
                </c:pt>
                <c:pt idx="1196">
                  <c:v>284</c:v>
                </c:pt>
                <c:pt idx="1197">
                  <c:v>283</c:v>
                </c:pt>
                <c:pt idx="1198">
                  <c:v>285</c:v>
                </c:pt>
                <c:pt idx="1199">
                  <c:v>285</c:v>
                </c:pt>
                <c:pt idx="1200">
                  <c:v>283</c:v>
                </c:pt>
                <c:pt idx="1201">
                  <c:v>285</c:v>
                </c:pt>
                <c:pt idx="1202">
                  <c:v>286</c:v>
                </c:pt>
                <c:pt idx="1203">
                  <c:v>285</c:v>
                </c:pt>
                <c:pt idx="1204">
                  <c:v>284</c:v>
                </c:pt>
                <c:pt idx="1205">
                  <c:v>284</c:v>
                </c:pt>
                <c:pt idx="1206">
                  <c:v>286</c:v>
                </c:pt>
                <c:pt idx="1207">
                  <c:v>284</c:v>
                </c:pt>
                <c:pt idx="1208">
                  <c:v>282</c:v>
                </c:pt>
                <c:pt idx="1209">
                  <c:v>286</c:v>
                </c:pt>
                <c:pt idx="1210">
                  <c:v>285</c:v>
                </c:pt>
                <c:pt idx="1211">
                  <c:v>285</c:v>
                </c:pt>
                <c:pt idx="1212">
                  <c:v>285</c:v>
                </c:pt>
                <c:pt idx="1213">
                  <c:v>284</c:v>
                </c:pt>
                <c:pt idx="1214">
                  <c:v>286</c:v>
                </c:pt>
                <c:pt idx="1215">
                  <c:v>285</c:v>
                </c:pt>
                <c:pt idx="1216">
                  <c:v>283</c:v>
                </c:pt>
                <c:pt idx="1217">
                  <c:v>286</c:v>
                </c:pt>
                <c:pt idx="1218">
                  <c:v>285</c:v>
                </c:pt>
                <c:pt idx="1219">
                  <c:v>285</c:v>
                </c:pt>
                <c:pt idx="1220">
                  <c:v>285</c:v>
                </c:pt>
                <c:pt idx="1221">
                  <c:v>284</c:v>
                </c:pt>
                <c:pt idx="1222">
                  <c:v>287</c:v>
                </c:pt>
                <c:pt idx="1223">
                  <c:v>286</c:v>
                </c:pt>
                <c:pt idx="1224">
                  <c:v>282</c:v>
                </c:pt>
                <c:pt idx="1225">
                  <c:v>287</c:v>
                </c:pt>
                <c:pt idx="1226">
                  <c:v>286</c:v>
                </c:pt>
                <c:pt idx="1227">
                  <c:v>284</c:v>
                </c:pt>
                <c:pt idx="1228">
                  <c:v>285</c:v>
                </c:pt>
                <c:pt idx="1229">
                  <c:v>284</c:v>
                </c:pt>
                <c:pt idx="1230">
                  <c:v>287</c:v>
                </c:pt>
                <c:pt idx="1231">
                  <c:v>285</c:v>
                </c:pt>
                <c:pt idx="1232">
                  <c:v>284</c:v>
                </c:pt>
                <c:pt idx="1233">
                  <c:v>287</c:v>
                </c:pt>
                <c:pt idx="1234">
                  <c:v>286</c:v>
                </c:pt>
                <c:pt idx="1235">
                  <c:v>284</c:v>
                </c:pt>
                <c:pt idx="1236">
                  <c:v>285</c:v>
                </c:pt>
                <c:pt idx="1237">
                  <c:v>285</c:v>
                </c:pt>
                <c:pt idx="1238">
                  <c:v>286</c:v>
                </c:pt>
                <c:pt idx="1239">
                  <c:v>286</c:v>
                </c:pt>
                <c:pt idx="1240">
                  <c:v>282</c:v>
                </c:pt>
                <c:pt idx="1241">
                  <c:v>285</c:v>
                </c:pt>
                <c:pt idx="1242">
                  <c:v>287</c:v>
                </c:pt>
                <c:pt idx="1243">
                  <c:v>284</c:v>
                </c:pt>
                <c:pt idx="1244">
                  <c:v>284</c:v>
                </c:pt>
                <c:pt idx="1245">
                  <c:v>285</c:v>
                </c:pt>
                <c:pt idx="1246">
                  <c:v>287</c:v>
                </c:pt>
                <c:pt idx="1247">
                  <c:v>285</c:v>
                </c:pt>
                <c:pt idx="1248">
                  <c:v>283</c:v>
                </c:pt>
                <c:pt idx="1249">
                  <c:v>286</c:v>
                </c:pt>
                <c:pt idx="1250">
                  <c:v>285</c:v>
                </c:pt>
                <c:pt idx="1251">
                  <c:v>282</c:v>
                </c:pt>
                <c:pt idx="1252">
                  <c:v>284</c:v>
                </c:pt>
                <c:pt idx="1253">
                  <c:v>285</c:v>
                </c:pt>
                <c:pt idx="1254">
                  <c:v>286</c:v>
                </c:pt>
                <c:pt idx="1255">
                  <c:v>285</c:v>
                </c:pt>
                <c:pt idx="1256">
                  <c:v>283</c:v>
                </c:pt>
                <c:pt idx="1257">
                  <c:v>285</c:v>
                </c:pt>
                <c:pt idx="1258">
                  <c:v>285</c:v>
                </c:pt>
                <c:pt idx="1259">
                  <c:v>285</c:v>
                </c:pt>
                <c:pt idx="1260">
                  <c:v>284</c:v>
                </c:pt>
                <c:pt idx="1261">
                  <c:v>285</c:v>
                </c:pt>
                <c:pt idx="1262">
                  <c:v>286</c:v>
                </c:pt>
                <c:pt idx="1263">
                  <c:v>285</c:v>
                </c:pt>
                <c:pt idx="1264">
                  <c:v>284</c:v>
                </c:pt>
                <c:pt idx="1265">
                  <c:v>287</c:v>
                </c:pt>
                <c:pt idx="1266">
                  <c:v>287</c:v>
                </c:pt>
                <c:pt idx="1267">
                  <c:v>284</c:v>
                </c:pt>
                <c:pt idx="1268">
                  <c:v>286</c:v>
                </c:pt>
                <c:pt idx="1269">
                  <c:v>286</c:v>
                </c:pt>
                <c:pt idx="1270">
                  <c:v>285</c:v>
                </c:pt>
                <c:pt idx="1271">
                  <c:v>285</c:v>
                </c:pt>
                <c:pt idx="1272">
                  <c:v>284</c:v>
                </c:pt>
                <c:pt idx="1273">
                  <c:v>287</c:v>
                </c:pt>
                <c:pt idx="1274">
                  <c:v>286</c:v>
                </c:pt>
                <c:pt idx="1275">
                  <c:v>284</c:v>
                </c:pt>
                <c:pt idx="1276">
                  <c:v>286</c:v>
                </c:pt>
                <c:pt idx="1277">
                  <c:v>285</c:v>
                </c:pt>
                <c:pt idx="1278">
                  <c:v>286</c:v>
                </c:pt>
                <c:pt idx="1279">
                  <c:v>286</c:v>
                </c:pt>
                <c:pt idx="1280">
                  <c:v>283</c:v>
                </c:pt>
                <c:pt idx="1281">
                  <c:v>287</c:v>
                </c:pt>
                <c:pt idx="1282">
                  <c:v>286</c:v>
                </c:pt>
                <c:pt idx="1283">
                  <c:v>285</c:v>
                </c:pt>
                <c:pt idx="1284">
                  <c:v>286</c:v>
                </c:pt>
                <c:pt idx="1285">
                  <c:v>287</c:v>
                </c:pt>
                <c:pt idx="1286">
                  <c:v>288</c:v>
                </c:pt>
                <c:pt idx="1287">
                  <c:v>286</c:v>
                </c:pt>
                <c:pt idx="1288">
                  <c:v>286</c:v>
                </c:pt>
                <c:pt idx="1289">
                  <c:v>290</c:v>
                </c:pt>
                <c:pt idx="1290">
                  <c:v>289</c:v>
                </c:pt>
                <c:pt idx="1291">
                  <c:v>286</c:v>
                </c:pt>
                <c:pt idx="1292">
                  <c:v>290</c:v>
                </c:pt>
                <c:pt idx="1293">
                  <c:v>288</c:v>
                </c:pt>
                <c:pt idx="1294">
                  <c:v>290</c:v>
                </c:pt>
                <c:pt idx="1295">
                  <c:v>291</c:v>
                </c:pt>
                <c:pt idx="1296">
                  <c:v>288</c:v>
                </c:pt>
                <c:pt idx="1297">
                  <c:v>291</c:v>
                </c:pt>
                <c:pt idx="1298">
                  <c:v>290</c:v>
                </c:pt>
                <c:pt idx="1299">
                  <c:v>288</c:v>
                </c:pt>
                <c:pt idx="1300">
                  <c:v>288</c:v>
                </c:pt>
                <c:pt idx="1301">
                  <c:v>290</c:v>
                </c:pt>
                <c:pt idx="1302">
                  <c:v>289</c:v>
                </c:pt>
                <c:pt idx="1303">
                  <c:v>289</c:v>
                </c:pt>
                <c:pt idx="1304">
                  <c:v>288</c:v>
                </c:pt>
                <c:pt idx="1305">
                  <c:v>291</c:v>
                </c:pt>
                <c:pt idx="1306">
                  <c:v>291</c:v>
                </c:pt>
                <c:pt idx="1307">
                  <c:v>287</c:v>
                </c:pt>
                <c:pt idx="1308">
                  <c:v>291</c:v>
                </c:pt>
                <c:pt idx="1309">
                  <c:v>291</c:v>
                </c:pt>
                <c:pt idx="1310">
                  <c:v>290</c:v>
                </c:pt>
                <c:pt idx="1311">
                  <c:v>289</c:v>
                </c:pt>
                <c:pt idx="1312">
                  <c:v>289</c:v>
                </c:pt>
                <c:pt idx="1313">
                  <c:v>290</c:v>
                </c:pt>
                <c:pt idx="1314">
                  <c:v>290</c:v>
                </c:pt>
                <c:pt idx="1315">
                  <c:v>289</c:v>
                </c:pt>
                <c:pt idx="1316">
                  <c:v>292</c:v>
                </c:pt>
                <c:pt idx="1317">
                  <c:v>291</c:v>
                </c:pt>
                <c:pt idx="1318">
                  <c:v>290</c:v>
                </c:pt>
                <c:pt idx="1319">
                  <c:v>290</c:v>
                </c:pt>
                <c:pt idx="1320">
                  <c:v>288</c:v>
                </c:pt>
                <c:pt idx="1321">
                  <c:v>292</c:v>
                </c:pt>
                <c:pt idx="1322">
                  <c:v>290</c:v>
                </c:pt>
                <c:pt idx="1323">
                  <c:v>288</c:v>
                </c:pt>
                <c:pt idx="1324">
                  <c:v>290</c:v>
                </c:pt>
                <c:pt idx="1325">
                  <c:v>291</c:v>
                </c:pt>
                <c:pt idx="1326">
                  <c:v>291</c:v>
                </c:pt>
                <c:pt idx="1327">
                  <c:v>291</c:v>
                </c:pt>
                <c:pt idx="1328">
                  <c:v>289</c:v>
                </c:pt>
                <c:pt idx="1329">
                  <c:v>292</c:v>
                </c:pt>
                <c:pt idx="1330">
                  <c:v>289</c:v>
                </c:pt>
                <c:pt idx="1331">
                  <c:v>288</c:v>
                </c:pt>
                <c:pt idx="1332">
                  <c:v>292</c:v>
                </c:pt>
                <c:pt idx="1333">
                  <c:v>290</c:v>
                </c:pt>
                <c:pt idx="1334">
                  <c:v>290</c:v>
                </c:pt>
                <c:pt idx="1335">
                  <c:v>290</c:v>
                </c:pt>
                <c:pt idx="1336">
                  <c:v>289</c:v>
                </c:pt>
                <c:pt idx="1337">
                  <c:v>292</c:v>
                </c:pt>
                <c:pt idx="1338">
                  <c:v>290</c:v>
                </c:pt>
                <c:pt idx="1339">
                  <c:v>289</c:v>
                </c:pt>
                <c:pt idx="1340">
                  <c:v>290</c:v>
                </c:pt>
                <c:pt idx="1341">
                  <c:v>290</c:v>
                </c:pt>
                <c:pt idx="1342">
                  <c:v>289</c:v>
                </c:pt>
                <c:pt idx="1343">
                  <c:v>289</c:v>
                </c:pt>
                <c:pt idx="1344">
                  <c:v>288</c:v>
                </c:pt>
                <c:pt idx="1345">
                  <c:v>290</c:v>
                </c:pt>
                <c:pt idx="1346">
                  <c:v>289</c:v>
                </c:pt>
                <c:pt idx="1347">
                  <c:v>285</c:v>
                </c:pt>
                <c:pt idx="1348">
                  <c:v>289</c:v>
                </c:pt>
                <c:pt idx="1349">
                  <c:v>289</c:v>
                </c:pt>
                <c:pt idx="1350">
                  <c:v>287</c:v>
                </c:pt>
                <c:pt idx="1351">
                  <c:v>288</c:v>
                </c:pt>
                <c:pt idx="1352">
                  <c:v>288</c:v>
                </c:pt>
                <c:pt idx="1353">
                  <c:v>290</c:v>
                </c:pt>
                <c:pt idx="1354">
                  <c:v>289</c:v>
                </c:pt>
                <c:pt idx="1355">
                  <c:v>286</c:v>
                </c:pt>
                <c:pt idx="1356">
                  <c:v>290</c:v>
                </c:pt>
                <c:pt idx="1357">
                  <c:v>290</c:v>
                </c:pt>
                <c:pt idx="1358">
                  <c:v>289</c:v>
                </c:pt>
                <c:pt idx="1359">
                  <c:v>289</c:v>
                </c:pt>
                <c:pt idx="1360">
                  <c:v>288</c:v>
                </c:pt>
                <c:pt idx="1361">
                  <c:v>290</c:v>
                </c:pt>
                <c:pt idx="1362">
                  <c:v>290</c:v>
                </c:pt>
                <c:pt idx="1363">
                  <c:v>287</c:v>
                </c:pt>
                <c:pt idx="1364">
                  <c:v>290</c:v>
                </c:pt>
                <c:pt idx="1365">
                  <c:v>290</c:v>
                </c:pt>
                <c:pt idx="1366">
                  <c:v>288</c:v>
                </c:pt>
                <c:pt idx="1367">
                  <c:v>289</c:v>
                </c:pt>
                <c:pt idx="1368">
                  <c:v>290</c:v>
                </c:pt>
                <c:pt idx="1369">
                  <c:v>290</c:v>
                </c:pt>
                <c:pt idx="1370">
                  <c:v>289</c:v>
                </c:pt>
                <c:pt idx="1371">
                  <c:v>288</c:v>
                </c:pt>
                <c:pt idx="1372">
                  <c:v>291</c:v>
                </c:pt>
                <c:pt idx="1373">
                  <c:v>288</c:v>
                </c:pt>
                <c:pt idx="1374">
                  <c:v>288</c:v>
                </c:pt>
                <c:pt idx="1375">
                  <c:v>289</c:v>
                </c:pt>
                <c:pt idx="1376">
                  <c:v>289</c:v>
                </c:pt>
                <c:pt idx="1377">
                  <c:v>289</c:v>
                </c:pt>
                <c:pt idx="1378">
                  <c:v>289</c:v>
                </c:pt>
                <c:pt idx="1379">
                  <c:v>287</c:v>
                </c:pt>
                <c:pt idx="1380">
                  <c:v>289</c:v>
                </c:pt>
                <c:pt idx="1381">
                  <c:v>287</c:v>
                </c:pt>
                <c:pt idx="1382">
                  <c:v>286</c:v>
                </c:pt>
                <c:pt idx="1383">
                  <c:v>285</c:v>
                </c:pt>
                <c:pt idx="1384">
                  <c:v>285</c:v>
                </c:pt>
                <c:pt idx="1385">
                  <c:v>287</c:v>
                </c:pt>
                <c:pt idx="1386">
                  <c:v>284</c:v>
                </c:pt>
                <c:pt idx="1387">
                  <c:v>283</c:v>
                </c:pt>
                <c:pt idx="1388">
                  <c:v>287</c:v>
                </c:pt>
                <c:pt idx="1389">
                  <c:v>285</c:v>
                </c:pt>
                <c:pt idx="1390">
                  <c:v>284</c:v>
                </c:pt>
                <c:pt idx="1391">
                  <c:v>285</c:v>
                </c:pt>
                <c:pt idx="1392">
                  <c:v>285</c:v>
                </c:pt>
                <c:pt idx="1393">
                  <c:v>286</c:v>
                </c:pt>
                <c:pt idx="1394">
                  <c:v>284</c:v>
                </c:pt>
                <c:pt idx="1395">
                  <c:v>282</c:v>
                </c:pt>
                <c:pt idx="1396">
                  <c:v>286</c:v>
                </c:pt>
                <c:pt idx="1397">
                  <c:v>286</c:v>
                </c:pt>
                <c:pt idx="1398">
                  <c:v>284</c:v>
                </c:pt>
                <c:pt idx="1399">
                  <c:v>287</c:v>
                </c:pt>
                <c:pt idx="1400">
                  <c:v>285</c:v>
                </c:pt>
                <c:pt idx="1401">
                  <c:v>286</c:v>
                </c:pt>
                <c:pt idx="1402">
                  <c:v>286</c:v>
                </c:pt>
                <c:pt idx="1403">
                  <c:v>282</c:v>
                </c:pt>
                <c:pt idx="1404">
                  <c:v>286</c:v>
                </c:pt>
                <c:pt idx="1405">
                  <c:v>286</c:v>
                </c:pt>
                <c:pt idx="1406">
                  <c:v>282</c:v>
                </c:pt>
                <c:pt idx="1407">
                  <c:v>285</c:v>
                </c:pt>
                <c:pt idx="1408">
                  <c:v>284</c:v>
                </c:pt>
                <c:pt idx="1409">
                  <c:v>285</c:v>
                </c:pt>
                <c:pt idx="1410">
                  <c:v>284</c:v>
                </c:pt>
                <c:pt idx="1411">
                  <c:v>282</c:v>
                </c:pt>
                <c:pt idx="1412">
                  <c:v>285</c:v>
                </c:pt>
                <c:pt idx="1413">
                  <c:v>283</c:v>
                </c:pt>
                <c:pt idx="1414">
                  <c:v>281</c:v>
                </c:pt>
                <c:pt idx="1415">
                  <c:v>283</c:v>
                </c:pt>
                <c:pt idx="1416">
                  <c:v>283</c:v>
                </c:pt>
                <c:pt idx="1417">
                  <c:v>282</c:v>
                </c:pt>
                <c:pt idx="1418">
                  <c:v>282</c:v>
                </c:pt>
                <c:pt idx="1419">
                  <c:v>281</c:v>
                </c:pt>
                <c:pt idx="1420">
                  <c:v>283</c:v>
                </c:pt>
                <c:pt idx="1421">
                  <c:v>281</c:v>
                </c:pt>
                <c:pt idx="1422">
                  <c:v>280</c:v>
                </c:pt>
                <c:pt idx="1423">
                  <c:v>281</c:v>
                </c:pt>
                <c:pt idx="1424">
                  <c:v>282</c:v>
                </c:pt>
                <c:pt idx="1425">
                  <c:v>282</c:v>
                </c:pt>
                <c:pt idx="1426">
                  <c:v>281</c:v>
                </c:pt>
                <c:pt idx="1427">
                  <c:v>280</c:v>
                </c:pt>
                <c:pt idx="1428">
                  <c:v>283</c:v>
                </c:pt>
                <c:pt idx="1429">
                  <c:v>282</c:v>
                </c:pt>
                <c:pt idx="1430">
                  <c:v>280</c:v>
                </c:pt>
                <c:pt idx="1431">
                  <c:v>283</c:v>
                </c:pt>
                <c:pt idx="1432">
                  <c:v>283</c:v>
                </c:pt>
                <c:pt idx="1433">
                  <c:v>281</c:v>
                </c:pt>
                <c:pt idx="1434">
                  <c:v>281</c:v>
                </c:pt>
                <c:pt idx="1435">
                  <c:v>280</c:v>
                </c:pt>
                <c:pt idx="1436">
                  <c:v>282</c:v>
                </c:pt>
                <c:pt idx="1437">
                  <c:v>280</c:v>
                </c:pt>
                <c:pt idx="1438">
                  <c:v>280</c:v>
                </c:pt>
                <c:pt idx="1439">
                  <c:v>280</c:v>
                </c:pt>
                <c:pt idx="1440">
                  <c:v>281</c:v>
                </c:pt>
                <c:pt idx="1441">
                  <c:v>282</c:v>
                </c:pt>
                <c:pt idx="1442">
                  <c:v>280</c:v>
                </c:pt>
                <c:pt idx="1443">
                  <c:v>279</c:v>
                </c:pt>
                <c:pt idx="1444">
                  <c:v>281</c:v>
                </c:pt>
                <c:pt idx="1445">
                  <c:v>280</c:v>
                </c:pt>
                <c:pt idx="1446">
                  <c:v>276</c:v>
                </c:pt>
                <c:pt idx="1447">
                  <c:v>281</c:v>
                </c:pt>
                <c:pt idx="1448">
                  <c:v>280</c:v>
                </c:pt>
                <c:pt idx="1449">
                  <c:v>279</c:v>
                </c:pt>
                <c:pt idx="1450">
                  <c:v>277</c:v>
                </c:pt>
                <c:pt idx="1451">
                  <c:v>277</c:v>
                </c:pt>
                <c:pt idx="1452">
                  <c:v>280</c:v>
                </c:pt>
                <c:pt idx="1453">
                  <c:v>277</c:v>
                </c:pt>
                <c:pt idx="1454">
                  <c:v>276</c:v>
                </c:pt>
                <c:pt idx="1455">
                  <c:v>278</c:v>
                </c:pt>
                <c:pt idx="1456">
                  <c:v>276</c:v>
                </c:pt>
                <c:pt idx="1457">
                  <c:v>275</c:v>
                </c:pt>
                <c:pt idx="1458">
                  <c:v>276</c:v>
                </c:pt>
                <c:pt idx="1459">
                  <c:v>273</c:v>
                </c:pt>
                <c:pt idx="1460">
                  <c:v>276</c:v>
                </c:pt>
                <c:pt idx="1461">
                  <c:v>275</c:v>
                </c:pt>
                <c:pt idx="1462">
                  <c:v>272</c:v>
                </c:pt>
                <c:pt idx="1463">
                  <c:v>275</c:v>
                </c:pt>
                <c:pt idx="1464">
                  <c:v>274</c:v>
                </c:pt>
                <c:pt idx="1465">
                  <c:v>273</c:v>
                </c:pt>
                <c:pt idx="1466">
                  <c:v>272</c:v>
                </c:pt>
                <c:pt idx="1467">
                  <c:v>272</c:v>
                </c:pt>
                <c:pt idx="1468">
                  <c:v>274</c:v>
                </c:pt>
                <c:pt idx="1469">
                  <c:v>273</c:v>
                </c:pt>
                <c:pt idx="1470">
                  <c:v>271</c:v>
                </c:pt>
                <c:pt idx="1471">
                  <c:v>273</c:v>
                </c:pt>
                <c:pt idx="1472">
                  <c:v>273</c:v>
                </c:pt>
                <c:pt idx="1473">
                  <c:v>271</c:v>
                </c:pt>
                <c:pt idx="1474">
                  <c:v>272</c:v>
                </c:pt>
                <c:pt idx="1475">
                  <c:v>271</c:v>
                </c:pt>
                <c:pt idx="1476">
                  <c:v>273</c:v>
                </c:pt>
                <c:pt idx="1477">
                  <c:v>272</c:v>
                </c:pt>
                <c:pt idx="1478">
                  <c:v>270</c:v>
                </c:pt>
                <c:pt idx="1479">
                  <c:v>272</c:v>
                </c:pt>
                <c:pt idx="1480">
                  <c:v>273</c:v>
                </c:pt>
                <c:pt idx="1481">
                  <c:v>271</c:v>
                </c:pt>
                <c:pt idx="1482">
                  <c:v>271</c:v>
                </c:pt>
                <c:pt idx="1483">
                  <c:v>272</c:v>
                </c:pt>
                <c:pt idx="1484">
                  <c:v>274</c:v>
                </c:pt>
                <c:pt idx="1485">
                  <c:v>273</c:v>
                </c:pt>
                <c:pt idx="1486">
                  <c:v>271</c:v>
                </c:pt>
                <c:pt idx="1487">
                  <c:v>274</c:v>
                </c:pt>
                <c:pt idx="1488">
                  <c:v>273</c:v>
                </c:pt>
                <c:pt idx="1489">
                  <c:v>271</c:v>
                </c:pt>
                <c:pt idx="1490">
                  <c:v>273</c:v>
                </c:pt>
                <c:pt idx="1491">
                  <c:v>273</c:v>
                </c:pt>
                <c:pt idx="1492">
                  <c:v>273</c:v>
                </c:pt>
                <c:pt idx="1493">
                  <c:v>273</c:v>
                </c:pt>
                <c:pt idx="1494">
                  <c:v>273</c:v>
                </c:pt>
                <c:pt idx="1495">
                  <c:v>274</c:v>
                </c:pt>
                <c:pt idx="1496">
                  <c:v>273</c:v>
                </c:pt>
                <c:pt idx="1497">
                  <c:v>273</c:v>
                </c:pt>
                <c:pt idx="1498">
                  <c:v>272</c:v>
                </c:pt>
                <c:pt idx="1499">
                  <c:v>272</c:v>
                </c:pt>
                <c:pt idx="1500">
                  <c:v>274</c:v>
                </c:pt>
                <c:pt idx="1501">
                  <c:v>272</c:v>
                </c:pt>
                <c:pt idx="1502">
                  <c:v>271</c:v>
                </c:pt>
                <c:pt idx="1503">
                  <c:v>274</c:v>
                </c:pt>
                <c:pt idx="1504">
                  <c:v>273</c:v>
                </c:pt>
                <c:pt idx="1505">
                  <c:v>272</c:v>
                </c:pt>
                <c:pt idx="1506">
                  <c:v>273</c:v>
                </c:pt>
                <c:pt idx="1507">
                  <c:v>273</c:v>
                </c:pt>
                <c:pt idx="1508">
                  <c:v>274</c:v>
                </c:pt>
                <c:pt idx="1509">
                  <c:v>272</c:v>
                </c:pt>
                <c:pt idx="1510">
                  <c:v>271</c:v>
                </c:pt>
                <c:pt idx="1511">
                  <c:v>273</c:v>
                </c:pt>
                <c:pt idx="1512">
                  <c:v>271</c:v>
                </c:pt>
                <c:pt idx="1513">
                  <c:v>271</c:v>
                </c:pt>
                <c:pt idx="1514">
                  <c:v>272</c:v>
                </c:pt>
                <c:pt idx="1515">
                  <c:v>271</c:v>
                </c:pt>
                <c:pt idx="1516">
                  <c:v>273</c:v>
                </c:pt>
                <c:pt idx="1517">
                  <c:v>271</c:v>
                </c:pt>
                <c:pt idx="1518">
                  <c:v>269</c:v>
                </c:pt>
                <c:pt idx="1519">
                  <c:v>272</c:v>
                </c:pt>
                <c:pt idx="1520">
                  <c:v>273</c:v>
                </c:pt>
                <c:pt idx="1521">
                  <c:v>270</c:v>
                </c:pt>
                <c:pt idx="1522">
                  <c:v>272</c:v>
                </c:pt>
                <c:pt idx="1523">
                  <c:v>272</c:v>
                </c:pt>
                <c:pt idx="1524">
                  <c:v>272</c:v>
                </c:pt>
                <c:pt idx="1525">
                  <c:v>272</c:v>
                </c:pt>
                <c:pt idx="1526">
                  <c:v>271</c:v>
                </c:pt>
                <c:pt idx="1527">
                  <c:v>273</c:v>
                </c:pt>
                <c:pt idx="1528">
                  <c:v>272</c:v>
                </c:pt>
                <c:pt idx="1529">
                  <c:v>270</c:v>
                </c:pt>
                <c:pt idx="1530">
                  <c:v>271</c:v>
                </c:pt>
                <c:pt idx="1531">
                  <c:v>271</c:v>
                </c:pt>
                <c:pt idx="1532">
                  <c:v>272</c:v>
                </c:pt>
                <c:pt idx="1533">
                  <c:v>272</c:v>
                </c:pt>
                <c:pt idx="1534">
                  <c:v>268</c:v>
                </c:pt>
                <c:pt idx="1535">
                  <c:v>272</c:v>
                </c:pt>
                <c:pt idx="1536">
                  <c:v>273</c:v>
                </c:pt>
                <c:pt idx="1537">
                  <c:v>270</c:v>
                </c:pt>
                <c:pt idx="1538">
                  <c:v>271</c:v>
                </c:pt>
                <c:pt idx="1539">
                  <c:v>272</c:v>
                </c:pt>
                <c:pt idx="1540">
                  <c:v>272</c:v>
                </c:pt>
                <c:pt idx="1541">
                  <c:v>271</c:v>
                </c:pt>
                <c:pt idx="1542">
                  <c:v>271</c:v>
                </c:pt>
                <c:pt idx="1543">
                  <c:v>273</c:v>
                </c:pt>
                <c:pt idx="1544">
                  <c:v>272</c:v>
                </c:pt>
                <c:pt idx="1545">
                  <c:v>271</c:v>
                </c:pt>
                <c:pt idx="1546">
                  <c:v>273</c:v>
                </c:pt>
                <c:pt idx="1547">
                  <c:v>273</c:v>
                </c:pt>
                <c:pt idx="1548">
                  <c:v>272</c:v>
                </c:pt>
                <c:pt idx="1549">
                  <c:v>272</c:v>
                </c:pt>
                <c:pt idx="1550">
                  <c:v>271</c:v>
                </c:pt>
                <c:pt idx="1551">
                  <c:v>273</c:v>
                </c:pt>
                <c:pt idx="1552">
                  <c:v>273</c:v>
                </c:pt>
                <c:pt idx="1553">
                  <c:v>272</c:v>
                </c:pt>
                <c:pt idx="1554">
                  <c:v>272</c:v>
                </c:pt>
                <c:pt idx="1555">
                  <c:v>275</c:v>
                </c:pt>
                <c:pt idx="1556">
                  <c:v>276</c:v>
                </c:pt>
                <c:pt idx="1557">
                  <c:v>274</c:v>
                </c:pt>
                <c:pt idx="1558">
                  <c:v>275</c:v>
                </c:pt>
                <c:pt idx="1559">
                  <c:v>277</c:v>
                </c:pt>
                <c:pt idx="1560">
                  <c:v>277</c:v>
                </c:pt>
                <c:pt idx="1561">
                  <c:v>276</c:v>
                </c:pt>
                <c:pt idx="1562">
                  <c:v>277</c:v>
                </c:pt>
                <c:pt idx="1563">
                  <c:v>277</c:v>
                </c:pt>
                <c:pt idx="1564">
                  <c:v>277</c:v>
                </c:pt>
                <c:pt idx="1565">
                  <c:v>278</c:v>
                </c:pt>
                <c:pt idx="1566">
                  <c:v>277</c:v>
                </c:pt>
                <c:pt idx="1567">
                  <c:v>280</c:v>
                </c:pt>
                <c:pt idx="1568">
                  <c:v>279</c:v>
                </c:pt>
                <c:pt idx="1569">
                  <c:v>277</c:v>
                </c:pt>
                <c:pt idx="1570">
                  <c:v>277</c:v>
                </c:pt>
                <c:pt idx="1571">
                  <c:v>280</c:v>
                </c:pt>
                <c:pt idx="1572">
                  <c:v>280</c:v>
                </c:pt>
                <c:pt idx="1573">
                  <c:v>278</c:v>
                </c:pt>
                <c:pt idx="1574">
                  <c:v>278</c:v>
                </c:pt>
                <c:pt idx="1575">
                  <c:v>281</c:v>
                </c:pt>
                <c:pt idx="1576">
                  <c:v>279</c:v>
                </c:pt>
                <c:pt idx="1577">
                  <c:v>279</c:v>
                </c:pt>
                <c:pt idx="1578">
                  <c:v>282</c:v>
                </c:pt>
                <c:pt idx="1579">
                  <c:v>281</c:v>
                </c:pt>
                <c:pt idx="1580">
                  <c:v>280</c:v>
                </c:pt>
                <c:pt idx="1581">
                  <c:v>280</c:v>
                </c:pt>
                <c:pt idx="1582">
                  <c:v>280</c:v>
                </c:pt>
                <c:pt idx="1583">
                  <c:v>281</c:v>
                </c:pt>
                <c:pt idx="1584">
                  <c:v>280</c:v>
                </c:pt>
                <c:pt idx="1585">
                  <c:v>279</c:v>
                </c:pt>
                <c:pt idx="1586">
                  <c:v>281</c:v>
                </c:pt>
                <c:pt idx="1587">
                  <c:v>281</c:v>
                </c:pt>
                <c:pt idx="1588">
                  <c:v>281</c:v>
                </c:pt>
                <c:pt idx="1589">
                  <c:v>281</c:v>
                </c:pt>
                <c:pt idx="1590">
                  <c:v>281</c:v>
                </c:pt>
                <c:pt idx="1591">
                  <c:v>284</c:v>
                </c:pt>
                <c:pt idx="1592">
                  <c:v>284</c:v>
                </c:pt>
                <c:pt idx="1593">
                  <c:v>283</c:v>
                </c:pt>
                <c:pt idx="1594">
                  <c:v>286</c:v>
                </c:pt>
                <c:pt idx="1595">
                  <c:v>288</c:v>
                </c:pt>
                <c:pt idx="1596">
                  <c:v>286</c:v>
                </c:pt>
                <c:pt idx="1597">
                  <c:v>288</c:v>
                </c:pt>
                <c:pt idx="1598">
                  <c:v>290</c:v>
                </c:pt>
                <c:pt idx="1599">
                  <c:v>292</c:v>
                </c:pt>
                <c:pt idx="1600">
                  <c:v>292</c:v>
                </c:pt>
                <c:pt idx="1601">
                  <c:v>291</c:v>
                </c:pt>
                <c:pt idx="1602">
                  <c:v>293</c:v>
                </c:pt>
                <c:pt idx="1603">
                  <c:v>293</c:v>
                </c:pt>
                <c:pt idx="1604">
                  <c:v>293</c:v>
                </c:pt>
                <c:pt idx="1605">
                  <c:v>294</c:v>
                </c:pt>
                <c:pt idx="1606">
                  <c:v>294</c:v>
                </c:pt>
                <c:pt idx="1607">
                  <c:v>295</c:v>
                </c:pt>
                <c:pt idx="1608">
                  <c:v>295</c:v>
                </c:pt>
                <c:pt idx="1609">
                  <c:v>294</c:v>
                </c:pt>
                <c:pt idx="1610">
                  <c:v>296</c:v>
                </c:pt>
                <c:pt idx="1611">
                  <c:v>297</c:v>
                </c:pt>
                <c:pt idx="1612">
                  <c:v>294</c:v>
                </c:pt>
                <c:pt idx="1613">
                  <c:v>295</c:v>
                </c:pt>
                <c:pt idx="1614">
                  <c:v>297</c:v>
                </c:pt>
                <c:pt idx="1615">
                  <c:v>298</c:v>
                </c:pt>
                <c:pt idx="1616">
                  <c:v>296</c:v>
                </c:pt>
                <c:pt idx="1617">
                  <c:v>295</c:v>
                </c:pt>
                <c:pt idx="1618">
                  <c:v>296</c:v>
                </c:pt>
                <c:pt idx="1619">
                  <c:v>297</c:v>
                </c:pt>
                <c:pt idx="1620">
                  <c:v>297</c:v>
                </c:pt>
                <c:pt idx="1621">
                  <c:v>296</c:v>
                </c:pt>
                <c:pt idx="1622">
                  <c:v>297</c:v>
                </c:pt>
                <c:pt idx="1623">
                  <c:v>298</c:v>
                </c:pt>
                <c:pt idx="1624">
                  <c:v>297</c:v>
                </c:pt>
                <c:pt idx="1625">
                  <c:v>296</c:v>
                </c:pt>
                <c:pt idx="1626">
                  <c:v>297</c:v>
                </c:pt>
                <c:pt idx="1627">
                  <c:v>298</c:v>
                </c:pt>
                <c:pt idx="1628">
                  <c:v>296</c:v>
                </c:pt>
                <c:pt idx="1629">
                  <c:v>296</c:v>
                </c:pt>
                <c:pt idx="1630">
                  <c:v>297</c:v>
                </c:pt>
                <c:pt idx="1631">
                  <c:v>299</c:v>
                </c:pt>
                <c:pt idx="1632">
                  <c:v>295</c:v>
                </c:pt>
                <c:pt idx="1633">
                  <c:v>294</c:v>
                </c:pt>
                <c:pt idx="1634">
                  <c:v>297</c:v>
                </c:pt>
                <c:pt idx="1635">
                  <c:v>296</c:v>
                </c:pt>
                <c:pt idx="1636">
                  <c:v>295</c:v>
                </c:pt>
                <c:pt idx="1637">
                  <c:v>295</c:v>
                </c:pt>
                <c:pt idx="1638">
                  <c:v>295</c:v>
                </c:pt>
                <c:pt idx="1639">
                  <c:v>295</c:v>
                </c:pt>
                <c:pt idx="1640">
                  <c:v>294</c:v>
                </c:pt>
                <c:pt idx="1641">
                  <c:v>293</c:v>
                </c:pt>
                <c:pt idx="1642">
                  <c:v>295</c:v>
                </c:pt>
                <c:pt idx="1643">
                  <c:v>293</c:v>
                </c:pt>
                <c:pt idx="1644">
                  <c:v>292</c:v>
                </c:pt>
                <c:pt idx="1645">
                  <c:v>291</c:v>
                </c:pt>
                <c:pt idx="1646">
                  <c:v>291</c:v>
                </c:pt>
                <c:pt idx="1647">
                  <c:v>292</c:v>
                </c:pt>
                <c:pt idx="1648">
                  <c:v>289</c:v>
                </c:pt>
                <c:pt idx="1649">
                  <c:v>286</c:v>
                </c:pt>
                <c:pt idx="1650">
                  <c:v>290</c:v>
                </c:pt>
                <c:pt idx="1651">
                  <c:v>289</c:v>
                </c:pt>
                <c:pt idx="1652">
                  <c:v>286</c:v>
                </c:pt>
                <c:pt idx="1653">
                  <c:v>288</c:v>
                </c:pt>
                <c:pt idx="1654">
                  <c:v>288</c:v>
                </c:pt>
                <c:pt idx="1655">
                  <c:v>287</c:v>
                </c:pt>
                <c:pt idx="1656">
                  <c:v>287</c:v>
                </c:pt>
                <c:pt idx="1657">
                  <c:v>286</c:v>
                </c:pt>
                <c:pt idx="1658">
                  <c:v>289</c:v>
                </c:pt>
                <c:pt idx="1659">
                  <c:v>289</c:v>
                </c:pt>
                <c:pt idx="1660">
                  <c:v>286</c:v>
                </c:pt>
                <c:pt idx="1661">
                  <c:v>287</c:v>
                </c:pt>
                <c:pt idx="1662">
                  <c:v>288</c:v>
                </c:pt>
                <c:pt idx="1663">
                  <c:v>289</c:v>
                </c:pt>
                <c:pt idx="1664">
                  <c:v>287</c:v>
                </c:pt>
                <c:pt idx="1665">
                  <c:v>286</c:v>
                </c:pt>
                <c:pt idx="1666">
                  <c:v>289</c:v>
                </c:pt>
                <c:pt idx="1667">
                  <c:v>288</c:v>
                </c:pt>
                <c:pt idx="1668">
                  <c:v>287</c:v>
                </c:pt>
                <c:pt idx="1669">
                  <c:v>288</c:v>
                </c:pt>
                <c:pt idx="1670">
                  <c:v>289</c:v>
                </c:pt>
                <c:pt idx="1671">
                  <c:v>288</c:v>
                </c:pt>
                <c:pt idx="1672">
                  <c:v>289</c:v>
                </c:pt>
                <c:pt idx="1673">
                  <c:v>288</c:v>
                </c:pt>
                <c:pt idx="1674">
                  <c:v>289</c:v>
                </c:pt>
                <c:pt idx="1675">
                  <c:v>288</c:v>
                </c:pt>
                <c:pt idx="1676">
                  <c:v>287</c:v>
                </c:pt>
                <c:pt idx="1677">
                  <c:v>288</c:v>
                </c:pt>
                <c:pt idx="1678">
                  <c:v>288</c:v>
                </c:pt>
                <c:pt idx="1679">
                  <c:v>289</c:v>
                </c:pt>
                <c:pt idx="1680">
                  <c:v>286</c:v>
                </c:pt>
                <c:pt idx="1681">
                  <c:v>286</c:v>
                </c:pt>
                <c:pt idx="1682">
                  <c:v>289</c:v>
                </c:pt>
                <c:pt idx="1683">
                  <c:v>288</c:v>
                </c:pt>
                <c:pt idx="1684">
                  <c:v>286</c:v>
                </c:pt>
                <c:pt idx="1685">
                  <c:v>287</c:v>
                </c:pt>
                <c:pt idx="1686">
                  <c:v>289</c:v>
                </c:pt>
                <c:pt idx="1687">
                  <c:v>288</c:v>
                </c:pt>
                <c:pt idx="1688">
                  <c:v>287</c:v>
                </c:pt>
                <c:pt idx="1689">
                  <c:v>287</c:v>
                </c:pt>
                <c:pt idx="1690">
                  <c:v>289</c:v>
                </c:pt>
                <c:pt idx="1691">
                  <c:v>286</c:v>
                </c:pt>
                <c:pt idx="1692">
                  <c:v>287</c:v>
                </c:pt>
                <c:pt idx="1693">
                  <c:v>289</c:v>
                </c:pt>
                <c:pt idx="1694">
                  <c:v>288</c:v>
                </c:pt>
                <c:pt idx="1695">
                  <c:v>290</c:v>
                </c:pt>
                <c:pt idx="1696">
                  <c:v>287</c:v>
                </c:pt>
                <c:pt idx="1697">
                  <c:v>287</c:v>
                </c:pt>
                <c:pt idx="1698">
                  <c:v>290</c:v>
                </c:pt>
                <c:pt idx="1699">
                  <c:v>289</c:v>
                </c:pt>
                <c:pt idx="1700">
                  <c:v>287</c:v>
                </c:pt>
                <c:pt idx="1701">
                  <c:v>287</c:v>
                </c:pt>
                <c:pt idx="1702">
                  <c:v>290</c:v>
                </c:pt>
                <c:pt idx="1703">
                  <c:v>287</c:v>
                </c:pt>
                <c:pt idx="1704">
                  <c:v>288</c:v>
                </c:pt>
                <c:pt idx="1705">
                  <c:v>289</c:v>
                </c:pt>
                <c:pt idx="1706">
                  <c:v>290</c:v>
                </c:pt>
                <c:pt idx="1707">
                  <c:v>288</c:v>
                </c:pt>
                <c:pt idx="1708">
                  <c:v>287</c:v>
                </c:pt>
                <c:pt idx="1709">
                  <c:v>288</c:v>
                </c:pt>
                <c:pt idx="1710">
                  <c:v>289</c:v>
                </c:pt>
                <c:pt idx="1711">
                  <c:v>289</c:v>
                </c:pt>
                <c:pt idx="1712">
                  <c:v>287</c:v>
                </c:pt>
                <c:pt idx="1713">
                  <c:v>288</c:v>
                </c:pt>
                <c:pt idx="1714">
                  <c:v>290</c:v>
                </c:pt>
                <c:pt idx="1715">
                  <c:v>290</c:v>
                </c:pt>
                <c:pt idx="1716">
                  <c:v>287</c:v>
                </c:pt>
                <c:pt idx="1717">
                  <c:v>289</c:v>
                </c:pt>
                <c:pt idx="1718">
                  <c:v>291</c:v>
                </c:pt>
                <c:pt idx="1719">
                  <c:v>289</c:v>
                </c:pt>
                <c:pt idx="1720">
                  <c:v>288</c:v>
                </c:pt>
                <c:pt idx="1721">
                  <c:v>289</c:v>
                </c:pt>
                <c:pt idx="1722">
                  <c:v>290</c:v>
                </c:pt>
                <c:pt idx="1723">
                  <c:v>289</c:v>
                </c:pt>
                <c:pt idx="1724">
                  <c:v>288</c:v>
                </c:pt>
                <c:pt idx="1725">
                  <c:v>290</c:v>
                </c:pt>
                <c:pt idx="1726">
                  <c:v>291</c:v>
                </c:pt>
                <c:pt idx="1727">
                  <c:v>290</c:v>
                </c:pt>
                <c:pt idx="1728">
                  <c:v>289</c:v>
                </c:pt>
                <c:pt idx="1729">
                  <c:v>289</c:v>
                </c:pt>
                <c:pt idx="1730">
                  <c:v>291</c:v>
                </c:pt>
                <c:pt idx="1731">
                  <c:v>290</c:v>
                </c:pt>
                <c:pt idx="1732">
                  <c:v>288</c:v>
                </c:pt>
                <c:pt idx="1733">
                  <c:v>290</c:v>
                </c:pt>
                <c:pt idx="1734">
                  <c:v>292</c:v>
                </c:pt>
                <c:pt idx="1735">
                  <c:v>289</c:v>
                </c:pt>
                <c:pt idx="1736">
                  <c:v>289</c:v>
                </c:pt>
                <c:pt idx="1737">
                  <c:v>291</c:v>
                </c:pt>
                <c:pt idx="1738">
                  <c:v>293</c:v>
                </c:pt>
                <c:pt idx="1739">
                  <c:v>291</c:v>
                </c:pt>
                <c:pt idx="1740">
                  <c:v>290</c:v>
                </c:pt>
                <c:pt idx="1741">
                  <c:v>294</c:v>
                </c:pt>
                <c:pt idx="1742">
                  <c:v>292</c:v>
                </c:pt>
                <c:pt idx="1743">
                  <c:v>292</c:v>
                </c:pt>
                <c:pt idx="1744">
                  <c:v>292</c:v>
                </c:pt>
                <c:pt idx="1745">
                  <c:v>293</c:v>
                </c:pt>
                <c:pt idx="1746">
                  <c:v>295</c:v>
                </c:pt>
                <c:pt idx="1747">
                  <c:v>294</c:v>
                </c:pt>
                <c:pt idx="1748">
                  <c:v>293</c:v>
                </c:pt>
                <c:pt idx="1749">
                  <c:v>294</c:v>
                </c:pt>
                <c:pt idx="1750">
                  <c:v>295</c:v>
                </c:pt>
                <c:pt idx="1751">
                  <c:v>293</c:v>
                </c:pt>
                <c:pt idx="1752">
                  <c:v>293</c:v>
                </c:pt>
                <c:pt idx="1753">
                  <c:v>293</c:v>
                </c:pt>
                <c:pt idx="1754">
                  <c:v>296</c:v>
                </c:pt>
                <c:pt idx="1755">
                  <c:v>292</c:v>
                </c:pt>
                <c:pt idx="1756">
                  <c:v>292</c:v>
                </c:pt>
                <c:pt idx="1757">
                  <c:v>295</c:v>
                </c:pt>
                <c:pt idx="1758">
                  <c:v>294</c:v>
                </c:pt>
                <c:pt idx="1759">
                  <c:v>292</c:v>
                </c:pt>
                <c:pt idx="1760">
                  <c:v>294</c:v>
                </c:pt>
                <c:pt idx="1761">
                  <c:v>293</c:v>
                </c:pt>
                <c:pt idx="1762">
                  <c:v>294</c:v>
                </c:pt>
                <c:pt idx="1763">
                  <c:v>294</c:v>
                </c:pt>
                <c:pt idx="1764">
                  <c:v>292</c:v>
                </c:pt>
                <c:pt idx="1765">
                  <c:v>294</c:v>
                </c:pt>
                <c:pt idx="1766">
                  <c:v>295</c:v>
                </c:pt>
                <c:pt idx="1767">
                  <c:v>293</c:v>
                </c:pt>
                <c:pt idx="1768">
                  <c:v>293</c:v>
                </c:pt>
                <c:pt idx="1769">
                  <c:v>294</c:v>
                </c:pt>
                <c:pt idx="1770">
                  <c:v>295</c:v>
                </c:pt>
                <c:pt idx="1771">
                  <c:v>293</c:v>
                </c:pt>
                <c:pt idx="1772">
                  <c:v>292</c:v>
                </c:pt>
                <c:pt idx="1773">
                  <c:v>295</c:v>
                </c:pt>
                <c:pt idx="1774">
                  <c:v>294</c:v>
                </c:pt>
                <c:pt idx="1775">
                  <c:v>292</c:v>
                </c:pt>
                <c:pt idx="1776">
                  <c:v>293</c:v>
                </c:pt>
                <c:pt idx="1777">
                  <c:v>294</c:v>
                </c:pt>
                <c:pt idx="1778">
                  <c:v>295</c:v>
                </c:pt>
                <c:pt idx="1779">
                  <c:v>294</c:v>
                </c:pt>
                <c:pt idx="1780">
                  <c:v>292</c:v>
                </c:pt>
                <c:pt idx="1781">
                  <c:v>294</c:v>
                </c:pt>
                <c:pt idx="1782">
                  <c:v>294</c:v>
                </c:pt>
                <c:pt idx="1783">
                  <c:v>292</c:v>
                </c:pt>
                <c:pt idx="1784">
                  <c:v>292</c:v>
                </c:pt>
                <c:pt idx="1785">
                  <c:v>293</c:v>
                </c:pt>
                <c:pt idx="1786">
                  <c:v>294</c:v>
                </c:pt>
                <c:pt idx="1787">
                  <c:v>292</c:v>
                </c:pt>
                <c:pt idx="1788">
                  <c:v>292</c:v>
                </c:pt>
                <c:pt idx="1789">
                  <c:v>295</c:v>
                </c:pt>
                <c:pt idx="1790">
                  <c:v>293</c:v>
                </c:pt>
                <c:pt idx="1791">
                  <c:v>291</c:v>
                </c:pt>
                <c:pt idx="1792">
                  <c:v>293</c:v>
                </c:pt>
                <c:pt idx="1793">
                  <c:v>293</c:v>
                </c:pt>
                <c:pt idx="1794">
                  <c:v>295</c:v>
                </c:pt>
                <c:pt idx="1795">
                  <c:v>293</c:v>
                </c:pt>
                <c:pt idx="1796">
                  <c:v>292</c:v>
                </c:pt>
                <c:pt idx="1797">
                  <c:v>293</c:v>
                </c:pt>
                <c:pt idx="1798">
                  <c:v>294</c:v>
                </c:pt>
                <c:pt idx="1799">
                  <c:v>293</c:v>
                </c:pt>
                <c:pt idx="1800">
                  <c:v>293</c:v>
                </c:pt>
                <c:pt idx="1801">
                  <c:v>295</c:v>
                </c:pt>
                <c:pt idx="1802">
                  <c:v>294</c:v>
                </c:pt>
                <c:pt idx="1803">
                  <c:v>293</c:v>
                </c:pt>
                <c:pt idx="1804">
                  <c:v>292</c:v>
                </c:pt>
                <c:pt idx="1805">
                  <c:v>297</c:v>
                </c:pt>
                <c:pt idx="1806">
                  <c:v>294</c:v>
                </c:pt>
                <c:pt idx="1807">
                  <c:v>292</c:v>
                </c:pt>
                <c:pt idx="1808">
                  <c:v>295</c:v>
                </c:pt>
                <c:pt idx="1809">
                  <c:v>294</c:v>
                </c:pt>
                <c:pt idx="1810">
                  <c:v>295</c:v>
                </c:pt>
                <c:pt idx="1811">
                  <c:v>295</c:v>
                </c:pt>
                <c:pt idx="1812">
                  <c:v>294</c:v>
                </c:pt>
                <c:pt idx="1813">
                  <c:v>297</c:v>
                </c:pt>
                <c:pt idx="1814">
                  <c:v>297</c:v>
                </c:pt>
                <c:pt idx="1815">
                  <c:v>295</c:v>
                </c:pt>
                <c:pt idx="1816">
                  <c:v>297</c:v>
                </c:pt>
                <c:pt idx="1817">
                  <c:v>298</c:v>
                </c:pt>
                <c:pt idx="1818">
                  <c:v>298</c:v>
                </c:pt>
                <c:pt idx="1819">
                  <c:v>297</c:v>
                </c:pt>
                <c:pt idx="1820">
                  <c:v>297</c:v>
                </c:pt>
                <c:pt idx="1821">
                  <c:v>301</c:v>
                </c:pt>
                <c:pt idx="1822">
                  <c:v>298</c:v>
                </c:pt>
                <c:pt idx="1823">
                  <c:v>297</c:v>
                </c:pt>
                <c:pt idx="1824">
                  <c:v>299</c:v>
                </c:pt>
                <c:pt idx="1825">
                  <c:v>299</c:v>
                </c:pt>
                <c:pt idx="1826">
                  <c:v>298</c:v>
                </c:pt>
                <c:pt idx="1827">
                  <c:v>298</c:v>
                </c:pt>
                <c:pt idx="1828">
                  <c:v>298</c:v>
                </c:pt>
                <c:pt idx="1829">
                  <c:v>300</c:v>
                </c:pt>
                <c:pt idx="1830">
                  <c:v>299</c:v>
                </c:pt>
                <c:pt idx="1831">
                  <c:v>298</c:v>
                </c:pt>
                <c:pt idx="1832">
                  <c:v>299</c:v>
                </c:pt>
                <c:pt idx="1833">
                  <c:v>300</c:v>
                </c:pt>
                <c:pt idx="1834">
                  <c:v>299</c:v>
                </c:pt>
                <c:pt idx="1835">
                  <c:v>297</c:v>
                </c:pt>
                <c:pt idx="1836">
                  <c:v>299</c:v>
                </c:pt>
                <c:pt idx="1837">
                  <c:v>300</c:v>
                </c:pt>
                <c:pt idx="1838">
                  <c:v>299</c:v>
                </c:pt>
                <c:pt idx="1839">
                  <c:v>296</c:v>
                </c:pt>
                <c:pt idx="1840">
                  <c:v>300</c:v>
                </c:pt>
                <c:pt idx="1841">
                  <c:v>300</c:v>
                </c:pt>
                <c:pt idx="1842">
                  <c:v>298</c:v>
                </c:pt>
                <c:pt idx="1843">
                  <c:v>299</c:v>
                </c:pt>
                <c:pt idx="1844">
                  <c:v>298</c:v>
                </c:pt>
                <c:pt idx="1845">
                  <c:v>301</c:v>
                </c:pt>
                <c:pt idx="1846">
                  <c:v>299</c:v>
                </c:pt>
                <c:pt idx="1847">
                  <c:v>298</c:v>
                </c:pt>
                <c:pt idx="1848">
                  <c:v>298</c:v>
                </c:pt>
                <c:pt idx="1849">
                  <c:v>299</c:v>
                </c:pt>
                <c:pt idx="1850">
                  <c:v>297</c:v>
                </c:pt>
                <c:pt idx="1851">
                  <c:v>297</c:v>
                </c:pt>
                <c:pt idx="1852">
                  <c:v>299</c:v>
                </c:pt>
                <c:pt idx="1853">
                  <c:v>301</c:v>
                </c:pt>
                <c:pt idx="1854">
                  <c:v>299</c:v>
                </c:pt>
                <c:pt idx="1855">
                  <c:v>297</c:v>
                </c:pt>
                <c:pt idx="1856">
                  <c:v>300</c:v>
                </c:pt>
                <c:pt idx="1857">
                  <c:v>300</c:v>
                </c:pt>
                <c:pt idx="1858">
                  <c:v>298</c:v>
                </c:pt>
                <c:pt idx="1859">
                  <c:v>298</c:v>
                </c:pt>
                <c:pt idx="1860">
                  <c:v>299</c:v>
                </c:pt>
                <c:pt idx="1861">
                  <c:v>300</c:v>
                </c:pt>
                <c:pt idx="1862">
                  <c:v>299</c:v>
                </c:pt>
                <c:pt idx="1863">
                  <c:v>298</c:v>
                </c:pt>
                <c:pt idx="1864">
                  <c:v>299</c:v>
                </c:pt>
                <c:pt idx="1865">
                  <c:v>300</c:v>
                </c:pt>
                <c:pt idx="1866">
                  <c:v>298</c:v>
                </c:pt>
                <c:pt idx="1867">
                  <c:v>297</c:v>
                </c:pt>
                <c:pt idx="1868">
                  <c:v>298</c:v>
                </c:pt>
                <c:pt idx="1869">
                  <c:v>301</c:v>
                </c:pt>
                <c:pt idx="1870">
                  <c:v>298</c:v>
                </c:pt>
                <c:pt idx="1871">
                  <c:v>297</c:v>
                </c:pt>
                <c:pt idx="1872">
                  <c:v>301</c:v>
                </c:pt>
                <c:pt idx="1873">
                  <c:v>300</c:v>
                </c:pt>
                <c:pt idx="1874">
                  <c:v>297</c:v>
                </c:pt>
                <c:pt idx="1875">
                  <c:v>299</c:v>
                </c:pt>
                <c:pt idx="1876">
                  <c:v>299</c:v>
                </c:pt>
                <c:pt idx="1877">
                  <c:v>300</c:v>
                </c:pt>
                <c:pt idx="1878">
                  <c:v>299</c:v>
                </c:pt>
                <c:pt idx="1879">
                  <c:v>298</c:v>
                </c:pt>
                <c:pt idx="1880">
                  <c:v>299</c:v>
                </c:pt>
                <c:pt idx="1881">
                  <c:v>300</c:v>
                </c:pt>
                <c:pt idx="1882">
                  <c:v>299</c:v>
                </c:pt>
                <c:pt idx="1883">
                  <c:v>298</c:v>
                </c:pt>
                <c:pt idx="1884">
                  <c:v>299</c:v>
                </c:pt>
                <c:pt idx="1885">
                  <c:v>301</c:v>
                </c:pt>
                <c:pt idx="1886">
                  <c:v>298</c:v>
                </c:pt>
                <c:pt idx="1887">
                  <c:v>296</c:v>
                </c:pt>
                <c:pt idx="1888">
                  <c:v>299</c:v>
                </c:pt>
                <c:pt idx="1889">
                  <c:v>299</c:v>
                </c:pt>
                <c:pt idx="1890">
                  <c:v>295</c:v>
                </c:pt>
                <c:pt idx="1891">
                  <c:v>296</c:v>
                </c:pt>
                <c:pt idx="1892">
                  <c:v>296</c:v>
                </c:pt>
                <c:pt idx="1893">
                  <c:v>296</c:v>
                </c:pt>
                <c:pt idx="1894">
                  <c:v>295</c:v>
                </c:pt>
                <c:pt idx="1895">
                  <c:v>293</c:v>
                </c:pt>
                <c:pt idx="1896">
                  <c:v>294</c:v>
                </c:pt>
                <c:pt idx="1897">
                  <c:v>294</c:v>
                </c:pt>
                <c:pt idx="1898">
                  <c:v>292</c:v>
                </c:pt>
                <c:pt idx="1899">
                  <c:v>292</c:v>
                </c:pt>
                <c:pt idx="1900">
                  <c:v>293</c:v>
                </c:pt>
                <c:pt idx="1901">
                  <c:v>294</c:v>
                </c:pt>
                <c:pt idx="1902">
                  <c:v>292</c:v>
                </c:pt>
                <c:pt idx="1903">
                  <c:v>290</c:v>
                </c:pt>
                <c:pt idx="1904">
                  <c:v>294</c:v>
                </c:pt>
                <c:pt idx="1905">
                  <c:v>293</c:v>
                </c:pt>
                <c:pt idx="1906">
                  <c:v>291</c:v>
                </c:pt>
                <c:pt idx="1907">
                  <c:v>292</c:v>
                </c:pt>
                <c:pt idx="1908">
                  <c:v>293</c:v>
                </c:pt>
                <c:pt idx="1909">
                  <c:v>293</c:v>
                </c:pt>
                <c:pt idx="1910">
                  <c:v>292</c:v>
                </c:pt>
                <c:pt idx="1911">
                  <c:v>291</c:v>
                </c:pt>
                <c:pt idx="1912">
                  <c:v>292</c:v>
                </c:pt>
                <c:pt idx="1913">
                  <c:v>292</c:v>
                </c:pt>
                <c:pt idx="1914">
                  <c:v>292</c:v>
                </c:pt>
                <c:pt idx="1915">
                  <c:v>291</c:v>
                </c:pt>
                <c:pt idx="1916">
                  <c:v>293</c:v>
                </c:pt>
                <c:pt idx="1917">
                  <c:v>293</c:v>
                </c:pt>
                <c:pt idx="1918">
                  <c:v>292</c:v>
                </c:pt>
                <c:pt idx="1919">
                  <c:v>291</c:v>
                </c:pt>
                <c:pt idx="1920">
                  <c:v>294</c:v>
                </c:pt>
                <c:pt idx="1921">
                  <c:v>292</c:v>
                </c:pt>
                <c:pt idx="1922">
                  <c:v>291</c:v>
                </c:pt>
                <c:pt idx="1923">
                  <c:v>291</c:v>
                </c:pt>
                <c:pt idx="1924">
                  <c:v>293</c:v>
                </c:pt>
                <c:pt idx="1925">
                  <c:v>293</c:v>
                </c:pt>
                <c:pt idx="1926">
                  <c:v>292</c:v>
                </c:pt>
                <c:pt idx="1927">
                  <c:v>291</c:v>
                </c:pt>
                <c:pt idx="1928">
                  <c:v>293</c:v>
                </c:pt>
                <c:pt idx="1929">
                  <c:v>292</c:v>
                </c:pt>
                <c:pt idx="1930">
                  <c:v>291</c:v>
                </c:pt>
                <c:pt idx="1931">
                  <c:v>292</c:v>
                </c:pt>
                <c:pt idx="1932">
                  <c:v>292</c:v>
                </c:pt>
                <c:pt idx="1933">
                  <c:v>293</c:v>
                </c:pt>
                <c:pt idx="1934">
                  <c:v>290</c:v>
                </c:pt>
                <c:pt idx="1935">
                  <c:v>291</c:v>
                </c:pt>
                <c:pt idx="1936">
                  <c:v>295</c:v>
                </c:pt>
                <c:pt idx="1937">
                  <c:v>293</c:v>
                </c:pt>
                <c:pt idx="1938">
                  <c:v>291</c:v>
                </c:pt>
                <c:pt idx="1939">
                  <c:v>293</c:v>
                </c:pt>
                <c:pt idx="1940">
                  <c:v>293</c:v>
                </c:pt>
                <c:pt idx="1941">
                  <c:v>292</c:v>
                </c:pt>
                <c:pt idx="1942">
                  <c:v>292</c:v>
                </c:pt>
                <c:pt idx="1943">
                  <c:v>290</c:v>
                </c:pt>
                <c:pt idx="1944">
                  <c:v>293</c:v>
                </c:pt>
                <c:pt idx="1945">
                  <c:v>292</c:v>
                </c:pt>
                <c:pt idx="1946">
                  <c:v>291</c:v>
                </c:pt>
                <c:pt idx="1947">
                  <c:v>292</c:v>
                </c:pt>
                <c:pt idx="1948">
                  <c:v>293</c:v>
                </c:pt>
                <c:pt idx="1949">
                  <c:v>293</c:v>
                </c:pt>
                <c:pt idx="1950">
                  <c:v>291</c:v>
                </c:pt>
                <c:pt idx="1951">
                  <c:v>290</c:v>
                </c:pt>
                <c:pt idx="1952">
                  <c:v>293</c:v>
                </c:pt>
                <c:pt idx="1953">
                  <c:v>292</c:v>
                </c:pt>
                <c:pt idx="1954">
                  <c:v>289</c:v>
                </c:pt>
                <c:pt idx="1955">
                  <c:v>292</c:v>
                </c:pt>
                <c:pt idx="1956">
                  <c:v>293</c:v>
                </c:pt>
                <c:pt idx="1957">
                  <c:v>292</c:v>
                </c:pt>
                <c:pt idx="1958">
                  <c:v>292</c:v>
                </c:pt>
                <c:pt idx="1959">
                  <c:v>291</c:v>
                </c:pt>
                <c:pt idx="1960">
                  <c:v>293</c:v>
                </c:pt>
                <c:pt idx="1961">
                  <c:v>292</c:v>
                </c:pt>
                <c:pt idx="1962">
                  <c:v>291</c:v>
                </c:pt>
                <c:pt idx="1963">
                  <c:v>292</c:v>
                </c:pt>
                <c:pt idx="1964">
                  <c:v>293</c:v>
                </c:pt>
                <c:pt idx="1965">
                  <c:v>292</c:v>
                </c:pt>
                <c:pt idx="1966">
                  <c:v>291</c:v>
                </c:pt>
                <c:pt idx="1967">
                  <c:v>292</c:v>
                </c:pt>
                <c:pt idx="1968">
                  <c:v>294</c:v>
                </c:pt>
                <c:pt idx="1969">
                  <c:v>291</c:v>
                </c:pt>
                <c:pt idx="1970">
                  <c:v>290</c:v>
                </c:pt>
                <c:pt idx="1971">
                  <c:v>293</c:v>
                </c:pt>
                <c:pt idx="1972">
                  <c:v>293</c:v>
                </c:pt>
                <c:pt idx="1973">
                  <c:v>291</c:v>
                </c:pt>
                <c:pt idx="1974">
                  <c:v>292</c:v>
                </c:pt>
                <c:pt idx="1975">
                  <c:v>292</c:v>
                </c:pt>
                <c:pt idx="1976">
                  <c:v>292</c:v>
                </c:pt>
                <c:pt idx="1977">
                  <c:v>291</c:v>
                </c:pt>
                <c:pt idx="1978">
                  <c:v>291</c:v>
                </c:pt>
                <c:pt idx="1979">
                  <c:v>293</c:v>
                </c:pt>
                <c:pt idx="1980">
                  <c:v>293</c:v>
                </c:pt>
                <c:pt idx="1981">
                  <c:v>292</c:v>
                </c:pt>
                <c:pt idx="1982">
                  <c:v>291</c:v>
                </c:pt>
                <c:pt idx="1983">
                  <c:v>292</c:v>
                </c:pt>
                <c:pt idx="1984">
                  <c:v>295</c:v>
                </c:pt>
                <c:pt idx="1985">
                  <c:v>292</c:v>
                </c:pt>
                <c:pt idx="1986">
                  <c:v>290</c:v>
                </c:pt>
                <c:pt idx="1987">
                  <c:v>292</c:v>
                </c:pt>
                <c:pt idx="1988">
                  <c:v>293</c:v>
                </c:pt>
                <c:pt idx="1989">
                  <c:v>292</c:v>
                </c:pt>
                <c:pt idx="1990">
                  <c:v>292</c:v>
                </c:pt>
                <c:pt idx="1991">
                  <c:v>293</c:v>
                </c:pt>
                <c:pt idx="1992">
                  <c:v>293</c:v>
                </c:pt>
                <c:pt idx="1993">
                  <c:v>292</c:v>
                </c:pt>
                <c:pt idx="1994">
                  <c:v>291</c:v>
                </c:pt>
                <c:pt idx="1995">
                  <c:v>293</c:v>
                </c:pt>
                <c:pt idx="1996">
                  <c:v>292</c:v>
                </c:pt>
                <c:pt idx="1997">
                  <c:v>292</c:v>
                </c:pt>
                <c:pt idx="1998">
                  <c:v>291</c:v>
                </c:pt>
                <c:pt idx="1999">
                  <c:v>292</c:v>
                </c:pt>
                <c:pt idx="2000">
                  <c:v>296</c:v>
                </c:pt>
                <c:pt idx="2001">
                  <c:v>292</c:v>
                </c:pt>
                <c:pt idx="2002">
                  <c:v>290</c:v>
                </c:pt>
                <c:pt idx="2003">
                  <c:v>294</c:v>
                </c:pt>
                <c:pt idx="2004">
                  <c:v>293</c:v>
                </c:pt>
                <c:pt idx="2005">
                  <c:v>290</c:v>
                </c:pt>
                <c:pt idx="2006">
                  <c:v>292</c:v>
                </c:pt>
                <c:pt idx="2007">
                  <c:v>292</c:v>
                </c:pt>
                <c:pt idx="2008">
                  <c:v>293</c:v>
                </c:pt>
                <c:pt idx="2009">
                  <c:v>292</c:v>
                </c:pt>
                <c:pt idx="2010">
                  <c:v>291</c:v>
                </c:pt>
                <c:pt idx="2011">
                  <c:v>294</c:v>
                </c:pt>
                <c:pt idx="2012">
                  <c:v>293</c:v>
                </c:pt>
                <c:pt idx="2013">
                  <c:v>292</c:v>
                </c:pt>
                <c:pt idx="2014">
                  <c:v>292</c:v>
                </c:pt>
                <c:pt idx="2015">
                  <c:v>293</c:v>
                </c:pt>
                <c:pt idx="2016">
                  <c:v>294</c:v>
                </c:pt>
                <c:pt idx="2017">
                  <c:v>292</c:v>
                </c:pt>
                <c:pt idx="2018">
                  <c:v>290</c:v>
                </c:pt>
                <c:pt idx="2019">
                  <c:v>294</c:v>
                </c:pt>
                <c:pt idx="2020">
                  <c:v>294</c:v>
                </c:pt>
                <c:pt idx="2021">
                  <c:v>291</c:v>
                </c:pt>
                <c:pt idx="2022">
                  <c:v>293</c:v>
                </c:pt>
                <c:pt idx="2023">
                  <c:v>293</c:v>
                </c:pt>
                <c:pt idx="2024">
                  <c:v>293</c:v>
                </c:pt>
                <c:pt idx="2025">
                  <c:v>292</c:v>
                </c:pt>
                <c:pt idx="2026">
                  <c:v>292</c:v>
                </c:pt>
                <c:pt idx="2027">
                  <c:v>294</c:v>
                </c:pt>
                <c:pt idx="2028">
                  <c:v>294</c:v>
                </c:pt>
                <c:pt idx="2029">
                  <c:v>293</c:v>
                </c:pt>
                <c:pt idx="2030">
                  <c:v>293</c:v>
                </c:pt>
                <c:pt idx="2031">
                  <c:v>294</c:v>
                </c:pt>
                <c:pt idx="2032">
                  <c:v>295</c:v>
                </c:pt>
                <c:pt idx="2033">
                  <c:v>292</c:v>
                </c:pt>
                <c:pt idx="2034">
                  <c:v>291</c:v>
                </c:pt>
                <c:pt idx="2035">
                  <c:v>294</c:v>
                </c:pt>
                <c:pt idx="2036">
                  <c:v>293</c:v>
                </c:pt>
                <c:pt idx="2037">
                  <c:v>291</c:v>
                </c:pt>
                <c:pt idx="2038">
                  <c:v>292</c:v>
                </c:pt>
                <c:pt idx="2039">
                  <c:v>294</c:v>
                </c:pt>
                <c:pt idx="2040">
                  <c:v>291</c:v>
                </c:pt>
                <c:pt idx="2041">
                  <c:v>291</c:v>
                </c:pt>
                <c:pt idx="2042">
                  <c:v>293</c:v>
                </c:pt>
                <c:pt idx="2043">
                  <c:v>294</c:v>
                </c:pt>
                <c:pt idx="2044">
                  <c:v>293</c:v>
                </c:pt>
                <c:pt idx="2045">
                  <c:v>293</c:v>
                </c:pt>
                <c:pt idx="2046">
                  <c:v>293</c:v>
                </c:pt>
                <c:pt idx="2047">
                  <c:v>293</c:v>
                </c:pt>
                <c:pt idx="2048">
                  <c:v>294</c:v>
                </c:pt>
                <c:pt idx="2049">
                  <c:v>292</c:v>
                </c:pt>
                <c:pt idx="2050">
                  <c:v>291</c:v>
                </c:pt>
                <c:pt idx="2051">
                  <c:v>294</c:v>
                </c:pt>
                <c:pt idx="2052">
                  <c:v>292</c:v>
                </c:pt>
                <c:pt idx="2053">
                  <c:v>291</c:v>
                </c:pt>
                <c:pt idx="2054">
                  <c:v>292</c:v>
                </c:pt>
                <c:pt idx="2055">
                  <c:v>293</c:v>
                </c:pt>
                <c:pt idx="2056">
                  <c:v>293</c:v>
                </c:pt>
                <c:pt idx="2057">
                  <c:v>292</c:v>
                </c:pt>
                <c:pt idx="2058">
                  <c:v>292</c:v>
                </c:pt>
                <c:pt idx="2059">
                  <c:v>294</c:v>
                </c:pt>
                <c:pt idx="2060">
                  <c:v>292</c:v>
                </c:pt>
                <c:pt idx="2061">
                  <c:v>291</c:v>
                </c:pt>
                <c:pt idx="2062">
                  <c:v>293</c:v>
                </c:pt>
                <c:pt idx="2063">
                  <c:v>293</c:v>
                </c:pt>
                <c:pt idx="2064">
                  <c:v>294</c:v>
                </c:pt>
                <c:pt idx="2065">
                  <c:v>292</c:v>
                </c:pt>
                <c:pt idx="2066">
                  <c:v>291</c:v>
                </c:pt>
                <c:pt idx="2067">
                  <c:v>294</c:v>
                </c:pt>
                <c:pt idx="2068">
                  <c:v>293</c:v>
                </c:pt>
                <c:pt idx="2069">
                  <c:v>290</c:v>
                </c:pt>
                <c:pt idx="2070">
                  <c:v>292</c:v>
                </c:pt>
                <c:pt idx="2071">
                  <c:v>293</c:v>
                </c:pt>
                <c:pt idx="2072">
                  <c:v>292</c:v>
                </c:pt>
                <c:pt idx="2073">
                  <c:v>291</c:v>
                </c:pt>
                <c:pt idx="2074">
                  <c:v>292</c:v>
                </c:pt>
                <c:pt idx="2075">
                  <c:v>293</c:v>
                </c:pt>
                <c:pt idx="2076">
                  <c:v>292</c:v>
                </c:pt>
                <c:pt idx="2077">
                  <c:v>291</c:v>
                </c:pt>
                <c:pt idx="2078">
                  <c:v>292</c:v>
                </c:pt>
                <c:pt idx="2079">
                  <c:v>293</c:v>
                </c:pt>
                <c:pt idx="2080">
                  <c:v>293</c:v>
                </c:pt>
                <c:pt idx="2081">
                  <c:v>292</c:v>
                </c:pt>
                <c:pt idx="2082">
                  <c:v>290</c:v>
                </c:pt>
                <c:pt idx="2083">
                  <c:v>294</c:v>
                </c:pt>
                <c:pt idx="2084">
                  <c:v>293</c:v>
                </c:pt>
                <c:pt idx="2085">
                  <c:v>290</c:v>
                </c:pt>
                <c:pt idx="2086">
                  <c:v>293</c:v>
                </c:pt>
                <c:pt idx="2087">
                  <c:v>294</c:v>
                </c:pt>
                <c:pt idx="2088">
                  <c:v>292</c:v>
                </c:pt>
                <c:pt idx="2089">
                  <c:v>291</c:v>
                </c:pt>
                <c:pt idx="2090">
                  <c:v>293</c:v>
                </c:pt>
                <c:pt idx="2091">
                  <c:v>294</c:v>
                </c:pt>
                <c:pt idx="2092">
                  <c:v>292</c:v>
                </c:pt>
                <c:pt idx="2093">
                  <c:v>290</c:v>
                </c:pt>
                <c:pt idx="2094">
                  <c:v>293</c:v>
                </c:pt>
                <c:pt idx="2095">
                  <c:v>294</c:v>
                </c:pt>
                <c:pt idx="2096">
                  <c:v>292</c:v>
                </c:pt>
                <c:pt idx="2097">
                  <c:v>292</c:v>
                </c:pt>
                <c:pt idx="2098">
                  <c:v>292</c:v>
                </c:pt>
                <c:pt idx="2099">
                  <c:v>294</c:v>
                </c:pt>
                <c:pt idx="2100">
                  <c:v>293</c:v>
                </c:pt>
                <c:pt idx="2101">
                  <c:v>291</c:v>
                </c:pt>
                <c:pt idx="2102">
                  <c:v>294</c:v>
                </c:pt>
                <c:pt idx="2103">
                  <c:v>294</c:v>
                </c:pt>
                <c:pt idx="2104">
                  <c:v>292</c:v>
                </c:pt>
                <c:pt idx="2105">
                  <c:v>291</c:v>
                </c:pt>
                <c:pt idx="2106">
                  <c:v>294</c:v>
                </c:pt>
                <c:pt idx="2107">
                  <c:v>294</c:v>
                </c:pt>
                <c:pt idx="2108">
                  <c:v>293</c:v>
                </c:pt>
                <c:pt idx="2109">
                  <c:v>294</c:v>
                </c:pt>
                <c:pt idx="2110">
                  <c:v>296</c:v>
                </c:pt>
                <c:pt idx="2111">
                  <c:v>297</c:v>
                </c:pt>
                <c:pt idx="2112">
                  <c:v>297</c:v>
                </c:pt>
                <c:pt idx="2113">
                  <c:v>296</c:v>
                </c:pt>
                <c:pt idx="2114">
                  <c:v>297</c:v>
                </c:pt>
                <c:pt idx="2115">
                  <c:v>301</c:v>
                </c:pt>
                <c:pt idx="2116">
                  <c:v>299</c:v>
                </c:pt>
                <c:pt idx="2117">
                  <c:v>297</c:v>
                </c:pt>
                <c:pt idx="2118">
                  <c:v>300</c:v>
                </c:pt>
                <c:pt idx="2119">
                  <c:v>300</c:v>
                </c:pt>
                <c:pt idx="2120">
                  <c:v>298</c:v>
                </c:pt>
                <c:pt idx="2121">
                  <c:v>299</c:v>
                </c:pt>
                <c:pt idx="2122">
                  <c:v>300</c:v>
                </c:pt>
                <c:pt idx="2123">
                  <c:v>300</c:v>
                </c:pt>
                <c:pt idx="2124">
                  <c:v>297</c:v>
                </c:pt>
                <c:pt idx="2125">
                  <c:v>298</c:v>
                </c:pt>
                <c:pt idx="2126">
                  <c:v>300</c:v>
                </c:pt>
                <c:pt idx="2127">
                  <c:v>300</c:v>
                </c:pt>
                <c:pt idx="2128">
                  <c:v>299</c:v>
                </c:pt>
                <c:pt idx="2129">
                  <c:v>298</c:v>
                </c:pt>
                <c:pt idx="2130">
                  <c:v>299</c:v>
                </c:pt>
                <c:pt idx="2131">
                  <c:v>300</c:v>
                </c:pt>
                <c:pt idx="2132">
                  <c:v>299</c:v>
                </c:pt>
                <c:pt idx="2133">
                  <c:v>297</c:v>
                </c:pt>
                <c:pt idx="2134">
                  <c:v>301</c:v>
                </c:pt>
                <c:pt idx="2135">
                  <c:v>299</c:v>
                </c:pt>
                <c:pt idx="2136">
                  <c:v>298</c:v>
                </c:pt>
                <c:pt idx="2137">
                  <c:v>298</c:v>
                </c:pt>
                <c:pt idx="2138">
                  <c:v>300</c:v>
                </c:pt>
                <c:pt idx="2139">
                  <c:v>300</c:v>
                </c:pt>
                <c:pt idx="2140">
                  <c:v>298</c:v>
                </c:pt>
                <c:pt idx="2141">
                  <c:v>298</c:v>
                </c:pt>
                <c:pt idx="2142">
                  <c:v>300</c:v>
                </c:pt>
                <c:pt idx="2143">
                  <c:v>299</c:v>
                </c:pt>
                <c:pt idx="2144">
                  <c:v>297</c:v>
                </c:pt>
                <c:pt idx="2145">
                  <c:v>297</c:v>
                </c:pt>
                <c:pt idx="2146">
                  <c:v>296</c:v>
                </c:pt>
                <c:pt idx="2147">
                  <c:v>298</c:v>
                </c:pt>
                <c:pt idx="2148">
                  <c:v>295</c:v>
                </c:pt>
                <c:pt idx="2149">
                  <c:v>293</c:v>
                </c:pt>
                <c:pt idx="2150">
                  <c:v>296</c:v>
                </c:pt>
                <c:pt idx="2151">
                  <c:v>295</c:v>
                </c:pt>
                <c:pt idx="2152">
                  <c:v>292</c:v>
                </c:pt>
                <c:pt idx="2153">
                  <c:v>292</c:v>
                </c:pt>
                <c:pt idx="2154">
                  <c:v>294</c:v>
                </c:pt>
                <c:pt idx="2155">
                  <c:v>293</c:v>
                </c:pt>
                <c:pt idx="2156">
                  <c:v>292</c:v>
                </c:pt>
                <c:pt idx="2157">
                  <c:v>292</c:v>
                </c:pt>
                <c:pt idx="2158">
                  <c:v>293</c:v>
                </c:pt>
                <c:pt idx="2159">
                  <c:v>293</c:v>
                </c:pt>
                <c:pt idx="2160">
                  <c:v>292</c:v>
                </c:pt>
                <c:pt idx="2161">
                  <c:v>292</c:v>
                </c:pt>
                <c:pt idx="2162">
                  <c:v>293</c:v>
                </c:pt>
                <c:pt idx="2163">
                  <c:v>294</c:v>
                </c:pt>
                <c:pt idx="2164">
                  <c:v>292</c:v>
                </c:pt>
                <c:pt idx="2165">
                  <c:v>291</c:v>
                </c:pt>
                <c:pt idx="2166">
                  <c:v>294</c:v>
                </c:pt>
                <c:pt idx="2167">
                  <c:v>293</c:v>
                </c:pt>
                <c:pt idx="2168">
                  <c:v>291</c:v>
                </c:pt>
                <c:pt idx="2169">
                  <c:v>292</c:v>
                </c:pt>
                <c:pt idx="2170">
                  <c:v>294</c:v>
                </c:pt>
                <c:pt idx="2171">
                  <c:v>292</c:v>
                </c:pt>
                <c:pt idx="2172">
                  <c:v>292</c:v>
                </c:pt>
                <c:pt idx="2173">
                  <c:v>292</c:v>
                </c:pt>
                <c:pt idx="2174">
                  <c:v>293</c:v>
                </c:pt>
                <c:pt idx="2175">
                  <c:v>292</c:v>
                </c:pt>
                <c:pt idx="2176">
                  <c:v>292</c:v>
                </c:pt>
                <c:pt idx="2177">
                  <c:v>291</c:v>
                </c:pt>
                <c:pt idx="2178">
                  <c:v>294</c:v>
                </c:pt>
                <c:pt idx="2179">
                  <c:v>294</c:v>
                </c:pt>
                <c:pt idx="2180">
                  <c:v>292</c:v>
                </c:pt>
                <c:pt idx="2181">
                  <c:v>292</c:v>
                </c:pt>
                <c:pt idx="2182">
                  <c:v>295</c:v>
                </c:pt>
                <c:pt idx="2183">
                  <c:v>293</c:v>
                </c:pt>
                <c:pt idx="2184">
                  <c:v>291</c:v>
                </c:pt>
                <c:pt idx="2185">
                  <c:v>293</c:v>
                </c:pt>
                <c:pt idx="2186">
                  <c:v>294</c:v>
                </c:pt>
                <c:pt idx="2187">
                  <c:v>293</c:v>
                </c:pt>
                <c:pt idx="2188">
                  <c:v>292</c:v>
                </c:pt>
                <c:pt idx="2189">
                  <c:v>291</c:v>
                </c:pt>
                <c:pt idx="2190">
                  <c:v>296</c:v>
                </c:pt>
                <c:pt idx="2191">
                  <c:v>293</c:v>
                </c:pt>
                <c:pt idx="2192">
                  <c:v>292</c:v>
                </c:pt>
                <c:pt idx="2193">
                  <c:v>293</c:v>
                </c:pt>
                <c:pt idx="2194">
                  <c:v>294</c:v>
                </c:pt>
                <c:pt idx="2195">
                  <c:v>294</c:v>
                </c:pt>
                <c:pt idx="2196">
                  <c:v>292</c:v>
                </c:pt>
                <c:pt idx="2197">
                  <c:v>292</c:v>
                </c:pt>
                <c:pt idx="2198">
                  <c:v>295</c:v>
                </c:pt>
                <c:pt idx="2199">
                  <c:v>294</c:v>
                </c:pt>
                <c:pt idx="2200">
                  <c:v>291</c:v>
                </c:pt>
                <c:pt idx="2201">
                  <c:v>294</c:v>
                </c:pt>
                <c:pt idx="2202">
                  <c:v>294</c:v>
                </c:pt>
                <c:pt idx="2203">
                  <c:v>293</c:v>
                </c:pt>
                <c:pt idx="2204">
                  <c:v>293</c:v>
                </c:pt>
                <c:pt idx="2205">
                  <c:v>293</c:v>
                </c:pt>
                <c:pt idx="2206">
                  <c:v>294</c:v>
                </c:pt>
                <c:pt idx="2207">
                  <c:v>293</c:v>
                </c:pt>
                <c:pt idx="2208">
                  <c:v>291</c:v>
                </c:pt>
                <c:pt idx="2209">
                  <c:v>293</c:v>
                </c:pt>
                <c:pt idx="2210">
                  <c:v>294</c:v>
                </c:pt>
                <c:pt idx="2211">
                  <c:v>293</c:v>
                </c:pt>
                <c:pt idx="2212">
                  <c:v>293</c:v>
                </c:pt>
                <c:pt idx="2213">
                  <c:v>292</c:v>
                </c:pt>
                <c:pt idx="2214">
                  <c:v>295</c:v>
                </c:pt>
                <c:pt idx="2215">
                  <c:v>293</c:v>
                </c:pt>
                <c:pt idx="2216">
                  <c:v>291</c:v>
                </c:pt>
                <c:pt idx="2217">
                  <c:v>294</c:v>
                </c:pt>
                <c:pt idx="2218">
                  <c:v>294</c:v>
                </c:pt>
                <c:pt idx="2219">
                  <c:v>291</c:v>
                </c:pt>
                <c:pt idx="2220">
                  <c:v>293</c:v>
                </c:pt>
                <c:pt idx="2221">
                  <c:v>293</c:v>
                </c:pt>
                <c:pt idx="2222">
                  <c:v>294</c:v>
                </c:pt>
                <c:pt idx="2223">
                  <c:v>293</c:v>
                </c:pt>
                <c:pt idx="2224">
                  <c:v>291</c:v>
                </c:pt>
                <c:pt idx="2225">
                  <c:v>293</c:v>
                </c:pt>
                <c:pt idx="2226">
                  <c:v>293</c:v>
                </c:pt>
                <c:pt idx="2227">
                  <c:v>293</c:v>
                </c:pt>
                <c:pt idx="2228">
                  <c:v>291</c:v>
                </c:pt>
                <c:pt idx="2229">
                  <c:v>292</c:v>
                </c:pt>
                <c:pt idx="2230">
                  <c:v>293</c:v>
                </c:pt>
                <c:pt idx="2231">
                  <c:v>293</c:v>
                </c:pt>
                <c:pt idx="2232">
                  <c:v>290</c:v>
                </c:pt>
                <c:pt idx="2233">
                  <c:v>293</c:v>
                </c:pt>
                <c:pt idx="2234">
                  <c:v>295</c:v>
                </c:pt>
                <c:pt idx="2235">
                  <c:v>291</c:v>
                </c:pt>
                <c:pt idx="2236">
                  <c:v>292</c:v>
                </c:pt>
                <c:pt idx="2237">
                  <c:v>293</c:v>
                </c:pt>
                <c:pt idx="2238">
                  <c:v>294</c:v>
                </c:pt>
                <c:pt idx="2239">
                  <c:v>292</c:v>
                </c:pt>
                <c:pt idx="2240">
                  <c:v>292</c:v>
                </c:pt>
                <c:pt idx="2241">
                  <c:v>293</c:v>
                </c:pt>
                <c:pt idx="2242">
                  <c:v>294</c:v>
                </c:pt>
                <c:pt idx="2243">
                  <c:v>293</c:v>
                </c:pt>
                <c:pt idx="2244">
                  <c:v>292</c:v>
                </c:pt>
                <c:pt idx="2245">
                  <c:v>293</c:v>
                </c:pt>
                <c:pt idx="2246">
                  <c:v>294</c:v>
                </c:pt>
                <c:pt idx="2247">
                  <c:v>292</c:v>
                </c:pt>
                <c:pt idx="2248">
                  <c:v>291</c:v>
                </c:pt>
                <c:pt idx="2249">
                  <c:v>294</c:v>
                </c:pt>
                <c:pt idx="2250">
                  <c:v>294</c:v>
                </c:pt>
                <c:pt idx="2251">
                  <c:v>291</c:v>
                </c:pt>
                <c:pt idx="2252">
                  <c:v>293</c:v>
                </c:pt>
                <c:pt idx="2253">
                  <c:v>294</c:v>
                </c:pt>
                <c:pt idx="2254">
                  <c:v>294</c:v>
                </c:pt>
                <c:pt idx="2255">
                  <c:v>293</c:v>
                </c:pt>
                <c:pt idx="2256">
                  <c:v>292</c:v>
                </c:pt>
                <c:pt idx="2257">
                  <c:v>294</c:v>
                </c:pt>
                <c:pt idx="2258">
                  <c:v>293</c:v>
                </c:pt>
                <c:pt idx="2259">
                  <c:v>292</c:v>
                </c:pt>
                <c:pt idx="2260">
                  <c:v>292</c:v>
                </c:pt>
                <c:pt idx="2261">
                  <c:v>292</c:v>
                </c:pt>
                <c:pt idx="2262">
                  <c:v>295</c:v>
                </c:pt>
                <c:pt idx="2263">
                  <c:v>293</c:v>
                </c:pt>
                <c:pt idx="2264">
                  <c:v>290</c:v>
                </c:pt>
                <c:pt idx="2265">
                  <c:v>294</c:v>
                </c:pt>
                <c:pt idx="2266">
                  <c:v>294</c:v>
                </c:pt>
                <c:pt idx="2267">
                  <c:v>291</c:v>
                </c:pt>
                <c:pt idx="2268">
                  <c:v>293</c:v>
                </c:pt>
                <c:pt idx="2269">
                  <c:v>295</c:v>
                </c:pt>
                <c:pt idx="2270">
                  <c:v>294</c:v>
                </c:pt>
                <c:pt idx="2271">
                  <c:v>293</c:v>
                </c:pt>
                <c:pt idx="2272">
                  <c:v>292</c:v>
                </c:pt>
                <c:pt idx="2273">
                  <c:v>294</c:v>
                </c:pt>
                <c:pt idx="2274">
                  <c:v>294</c:v>
                </c:pt>
                <c:pt idx="2275">
                  <c:v>293</c:v>
                </c:pt>
                <c:pt idx="2276">
                  <c:v>294</c:v>
                </c:pt>
                <c:pt idx="2277">
                  <c:v>293</c:v>
                </c:pt>
                <c:pt idx="2278">
                  <c:v>295</c:v>
                </c:pt>
                <c:pt idx="2279">
                  <c:v>292</c:v>
                </c:pt>
                <c:pt idx="2280">
                  <c:v>291</c:v>
                </c:pt>
                <c:pt idx="2281">
                  <c:v>294</c:v>
                </c:pt>
                <c:pt idx="2282">
                  <c:v>294</c:v>
                </c:pt>
                <c:pt idx="2283">
                  <c:v>291</c:v>
                </c:pt>
                <c:pt idx="2284">
                  <c:v>293</c:v>
                </c:pt>
                <c:pt idx="2285">
                  <c:v>296</c:v>
                </c:pt>
                <c:pt idx="2286">
                  <c:v>294</c:v>
                </c:pt>
                <c:pt idx="2287">
                  <c:v>293</c:v>
                </c:pt>
                <c:pt idx="2288">
                  <c:v>293</c:v>
                </c:pt>
                <c:pt idx="2289">
                  <c:v>295</c:v>
                </c:pt>
                <c:pt idx="2290">
                  <c:v>294</c:v>
                </c:pt>
                <c:pt idx="2291">
                  <c:v>293</c:v>
                </c:pt>
                <c:pt idx="2292">
                  <c:v>294</c:v>
                </c:pt>
                <c:pt idx="2293">
                  <c:v>294</c:v>
                </c:pt>
                <c:pt idx="2294">
                  <c:v>295</c:v>
                </c:pt>
                <c:pt idx="2295">
                  <c:v>293</c:v>
                </c:pt>
                <c:pt idx="2296">
                  <c:v>293</c:v>
                </c:pt>
                <c:pt idx="2297">
                  <c:v>296</c:v>
                </c:pt>
                <c:pt idx="2298">
                  <c:v>297</c:v>
                </c:pt>
                <c:pt idx="2299">
                  <c:v>296</c:v>
                </c:pt>
                <c:pt idx="2300">
                  <c:v>298</c:v>
                </c:pt>
                <c:pt idx="2301">
                  <c:v>298</c:v>
                </c:pt>
                <c:pt idx="2302">
                  <c:v>298</c:v>
                </c:pt>
                <c:pt idx="2303">
                  <c:v>296</c:v>
                </c:pt>
                <c:pt idx="2304">
                  <c:v>297</c:v>
                </c:pt>
                <c:pt idx="2305">
                  <c:v>300</c:v>
                </c:pt>
                <c:pt idx="2306">
                  <c:v>298</c:v>
                </c:pt>
                <c:pt idx="2307">
                  <c:v>298</c:v>
                </c:pt>
                <c:pt idx="2308">
                  <c:v>298</c:v>
                </c:pt>
                <c:pt idx="2309">
                  <c:v>299</c:v>
                </c:pt>
                <c:pt idx="2310">
                  <c:v>299</c:v>
                </c:pt>
                <c:pt idx="2311">
                  <c:v>298</c:v>
                </c:pt>
                <c:pt idx="2312">
                  <c:v>298</c:v>
                </c:pt>
                <c:pt idx="2313">
                  <c:v>301</c:v>
                </c:pt>
                <c:pt idx="2314">
                  <c:v>298</c:v>
                </c:pt>
                <c:pt idx="2315">
                  <c:v>297</c:v>
                </c:pt>
                <c:pt idx="2316">
                  <c:v>299</c:v>
                </c:pt>
                <c:pt idx="2317">
                  <c:v>300</c:v>
                </c:pt>
                <c:pt idx="2318">
                  <c:v>298</c:v>
                </c:pt>
                <c:pt idx="2319">
                  <c:v>298</c:v>
                </c:pt>
                <c:pt idx="2320">
                  <c:v>299</c:v>
                </c:pt>
                <c:pt idx="2321">
                  <c:v>300</c:v>
                </c:pt>
                <c:pt idx="2322">
                  <c:v>299</c:v>
                </c:pt>
                <c:pt idx="2323">
                  <c:v>297</c:v>
                </c:pt>
                <c:pt idx="2324">
                  <c:v>299</c:v>
                </c:pt>
                <c:pt idx="2325">
                  <c:v>298</c:v>
                </c:pt>
                <c:pt idx="2326">
                  <c:v>299</c:v>
                </c:pt>
                <c:pt idx="2327">
                  <c:v>299</c:v>
                </c:pt>
                <c:pt idx="2328">
                  <c:v>297</c:v>
                </c:pt>
                <c:pt idx="2329">
                  <c:v>301</c:v>
                </c:pt>
                <c:pt idx="2330">
                  <c:v>299</c:v>
                </c:pt>
                <c:pt idx="2331">
                  <c:v>297</c:v>
                </c:pt>
                <c:pt idx="2332">
                  <c:v>300</c:v>
                </c:pt>
                <c:pt idx="2333">
                  <c:v>300</c:v>
                </c:pt>
                <c:pt idx="2334">
                  <c:v>298</c:v>
                </c:pt>
                <c:pt idx="2335">
                  <c:v>298</c:v>
                </c:pt>
                <c:pt idx="2336">
                  <c:v>298</c:v>
                </c:pt>
                <c:pt idx="2337">
                  <c:v>300</c:v>
                </c:pt>
                <c:pt idx="2338">
                  <c:v>299</c:v>
                </c:pt>
                <c:pt idx="2339">
                  <c:v>297</c:v>
                </c:pt>
                <c:pt idx="2340">
                  <c:v>299</c:v>
                </c:pt>
                <c:pt idx="2341">
                  <c:v>300</c:v>
                </c:pt>
                <c:pt idx="2342">
                  <c:v>299</c:v>
                </c:pt>
                <c:pt idx="2343">
                  <c:v>298</c:v>
                </c:pt>
                <c:pt idx="2344">
                  <c:v>298</c:v>
                </c:pt>
                <c:pt idx="2345">
                  <c:v>301</c:v>
                </c:pt>
                <c:pt idx="2346">
                  <c:v>299</c:v>
                </c:pt>
                <c:pt idx="2347">
                  <c:v>297</c:v>
                </c:pt>
                <c:pt idx="2348">
                  <c:v>300</c:v>
                </c:pt>
                <c:pt idx="2349">
                  <c:v>300</c:v>
                </c:pt>
                <c:pt idx="2350">
                  <c:v>298</c:v>
                </c:pt>
                <c:pt idx="2351">
                  <c:v>298</c:v>
                </c:pt>
                <c:pt idx="2352">
                  <c:v>300</c:v>
                </c:pt>
                <c:pt idx="2353">
                  <c:v>300</c:v>
                </c:pt>
                <c:pt idx="2354">
                  <c:v>298</c:v>
                </c:pt>
                <c:pt idx="2355">
                  <c:v>298</c:v>
                </c:pt>
                <c:pt idx="2356">
                  <c:v>299</c:v>
                </c:pt>
                <c:pt idx="2357">
                  <c:v>300</c:v>
                </c:pt>
                <c:pt idx="2358">
                  <c:v>299</c:v>
                </c:pt>
                <c:pt idx="2359">
                  <c:v>299</c:v>
                </c:pt>
                <c:pt idx="2360">
                  <c:v>299</c:v>
                </c:pt>
                <c:pt idx="2361">
                  <c:v>300</c:v>
                </c:pt>
                <c:pt idx="2362">
                  <c:v>299</c:v>
                </c:pt>
                <c:pt idx="2363">
                  <c:v>297</c:v>
                </c:pt>
                <c:pt idx="2364">
                  <c:v>301</c:v>
                </c:pt>
                <c:pt idx="2365">
                  <c:v>299</c:v>
                </c:pt>
                <c:pt idx="2366">
                  <c:v>298</c:v>
                </c:pt>
                <c:pt idx="2367">
                  <c:v>298</c:v>
                </c:pt>
                <c:pt idx="2368">
                  <c:v>299</c:v>
                </c:pt>
                <c:pt idx="2369">
                  <c:v>300</c:v>
                </c:pt>
                <c:pt idx="2370">
                  <c:v>298</c:v>
                </c:pt>
                <c:pt idx="2371">
                  <c:v>298</c:v>
                </c:pt>
                <c:pt idx="2372">
                  <c:v>299</c:v>
                </c:pt>
                <c:pt idx="2373">
                  <c:v>300</c:v>
                </c:pt>
                <c:pt idx="2374">
                  <c:v>298</c:v>
                </c:pt>
                <c:pt idx="2375">
                  <c:v>298</c:v>
                </c:pt>
                <c:pt idx="2376">
                  <c:v>298</c:v>
                </c:pt>
                <c:pt idx="2377">
                  <c:v>300</c:v>
                </c:pt>
                <c:pt idx="2378">
                  <c:v>297</c:v>
                </c:pt>
                <c:pt idx="2379">
                  <c:v>298</c:v>
                </c:pt>
                <c:pt idx="2380">
                  <c:v>302</c:v>
                </c:pt>
                <c:pt idx="2381">
                  <c:v>299</c:v>
                </c:pt>
                <c:pt idx="2382">
                  <c:v>297</c:v>
                </c:pt>
                <c:pt idx="2383">
                  <c:v>298</c:v>
                </c:pt>
                <c:pt idx="2384">
                  <c:v>299</c:v>
                </c:pt>
                <c:pt idx="2385">
                  <c:v>300</c:v>
                </c:pt>
                <c:pt idx="2386">
                  <c:v>298</c:v>
                </c:pt>
                <c:pt idx="2387">
                  <c:v>298</c:v>
                </c:pt>
                <c:pt idx="2388">
                  <c:v>300</c:v>
                </c:pt>
                <c:pt idx="2389">
                  <c:v>299</c:v>
                </c:pt>
                <c:pt idx="2390">
                  <c:v>299</c:v>
                </c:pt>
                <c:pt idx="2391">
                  <c:v>299</c:v>
                </c:pt>
                <c:pt idx="2392">
                  <c:v>299</c:v>
                </c:pt>
                <c:pt idx="2393">
                  <c:v>301</c:v>
                </c:pt>
                <c:pt idx="2394">
                  <c:v>298</c:v>
                </c:pt>
                <c:pt idx="2395">
                  <c:v>297</c:v>
                </c:pt>
                <c:pt idx="2396">
                  <c:v>301</c:v>
                </c:pt>
                <c:pt idx="2397">
                  <c:v>300</c:v>
                </c:pt>
                <c:pt idx="2398">
                  <c:v>298</c:v>
                </c:pt>
                <c:pt idx="2399">
                  <c:v>300</c:v>
                </c:pt>
                <c:pt idx="2400">
                  <c:v>300</c:v>
                </c:pt>
                <c:pt idx="2401">
                  <c:v>300</c:v>
                </c:pt>
                <c:pt idx="2402">
                  <c:v>299</c:v>
                </c:pt>
                <c:pt idx="2403">
                  <c:v>298</c:v>
                </c:pt>
                <c:pt idx="2404">
                  <c:v>299</c:v>
                </c:pt>
                <c:pt idx="2405">
                  <c:v>298</c:v>
                </c:pt>
                <c:pt idx="2406">
                  <c:v>296</c:v>
                </c:pt>
                <c:pt idx="2407">
                  <c:v>296</c:v>
                </c:pt>
                <c:pt idx="2408">
                  <c:v>297</c:v>
                </c:pt>
                <c:pt idx="2409">
                  <c:v>296</c:v>
                </c:pt>
                <c:pt idx="2410">
                  <c:v>294</c:v>
                </c:pt>
                <c:pt idx="2411">
                  <c:v>294</c:v>
                </c:pt>
                <c:pt idx="2412">
                  <c:v>296</c:v>
                </c:pt>
                <c:pt idx="2413">
                  <c:v>294</c:v>
                </c:pt>
                <c:pt idx="2414">
                  <c:v>291</c:v>
                </c:pt>
                <c:pt idx="2415">
                  <c:v>293</c:v>
                </c:pt>
                <c:pt idx="2416">
                  <c:v>293</c:v>
                </c:pt>
                <c:pt idx="2417">
                  <c:v>292</c:v>
                </c:pt>
                <c:pt idx="2418">
                  <c:v>291</c:v>
                </c:pt>
                <c:pt idx="2419">
                  <c:v>291</c:v>
                </c:pt>
                <c:pt idx="2420">
                  <c:v>292</c:v>
                </c:pt>
                <c:pt idx="2421">
                  <c:v>293</c:v>
                </c:pt>
                <c:pt idx="2422">
                  <c:v>291</c:v>
                </c:pt>
                <c:pt idx="2423">
                  <c:v>291</c:v>
                </c:pt>
                <c:pt idx="2424">
                  <c:v>293</c:v>
                </c:pt>
                <c:pt idx="2425">
                  <c:v>291</c:v>
                </c:pt>
                <c:pt idx="2426">
                  <c:v>289</c:v>
                </c:pt>
                <c:pt idx="2427">
                  <c:v>290</c:v>
                </c:pt>
                <c:pt idx="2428">
                  <c:v>293</c:v>
                </c:pt>
                <c:pt idx="2429">
                  <c:v>290</c:v>
                </c:pt>
                <c:pt idx="2430">
                  <c:v>289</c:v>
                </c:pt>
                <c:pt idx="2431">
                  <c:v>290</c:v>
                </c:pt>
                <c:pt idx="2432">
                  <c:v>291</c:v>
                </c:pt>
                <c:pt idx="2433">
                  <c:v>291</c:v>
                </c:pt>
                <c:pt idx="2434">
                  <c:v>290</c:v>
                </c:pt>
                <c:pt idx="2435">
                  <c:v>290</c:v>
                </c:pt>
                <c:pt idx="2436">
                  <c:v>292</c:v>
                </c:pt>
                <c:pt idx="2437">
                  <c:v>291</c:v>
                </c:pt>
                <c:pt idx="2438">
                  <c:v>290</c:v>
                </c:pt>
                <c:pt idx="2439">
                  <c:v>291</c:v>
                </c:pt>
                <c:pt idx="2440">
                  <c:v>292</c:v>
                </c:pt>
                <c:pt idx="2441">
                  <c:v>291</c:v>
                </c:pt>
                <c:pt idx="2442">
                  <c:v>289</c:v>
                </c:pt>
                <c:pt idx="2443">
                  <c:v>291</c:v>
                </c:pt>
                <c:pt idx="2444">
                  <c:v>294</c:v>
                </c:pt>
                <c:pt idx="2445">
                  <c:v>290</c:v>
                </c:pt>
                <c:pt idx="2446">
                  <c:v>290</c:v>
                </c:pt>
                <c:pt idx="2447">
                  <c:v>291</c:v>
                </c:pt>
                <c:pt idx="2448">
                  <c:v>292</c:v>
                </c:pt>
                <c:pt idx="2449">
                  <c:v>290</c:v>
                </c:pt>
                <c:pt idx="2450">
                  <c:v>291</c:v>
                </c:pt>
                <c:pt idx="2451">
                  <c:v>290</c:v>
                </c:pt>
                <c:pt idx="2452">
                  <c:v>292</c:v>
                </c:pt>
                <c:pt idx="2453">
                  <c:v>291</c:v>
                </c:pt>
                <c:pt idx="2454">
                  <c:v>289</c:v>
                </c:pt>
                <c:pt idx="2455">
                  <c:v>292</c:v>
                </c:pt>
                <c:pt idx="2456">
                  <c:v>291</c:v>
                </c:pt>
                <c:pt idx="2457">
                  <c:v>291</c:v>
                </c:pt>
                <c:pt idx="2458">
                  <c:v>289</c:v>
                </c:pt>
                <c:pt idx="2459">
                  <c:v>290</c:v>
                </c:pt>
                <c:pt idx="2460">
                  <c:v>292</c:v>
                </c:pt>
                <c:pt idx="2461">
                  <c:v>290</c:v>
                </c:pt>
                <c:pt idx="2462">
                  <c:v>288</c:v>
                </c:pt>
                <c:pt idx="2463">
                  <c:v>292</c:v>
                </c:pt>
                <c:pt idx="2464">
                  <c:v>292</c:v>
                </c:pt>
                <c:pt idx="2465">
                  <c:v>290</c:v>
                </c:pt>
                <c:pt idx="2466">
                  <c:v>292</c:v>
                </c:pt>
                <c:pt idx="2467">
                  <c:v>291</c:v>
                </c:pt>
                <c:pt idx="2468">
                  <c:v>292</c:v>
                </c:pt>
                <c:pt idx="2469">
                  <c:v>291</c:v>
                </c:pt>
                <c:pt idx="2470">
                  <c:v>289</c:v>
                </c:pt>
                <c:pt idx="2471">
                  <c:v>291</c:v>
                </c:pt>
                <c:pt idx="2472">
                  <c:v>292</c:v>
                </c:pt>
                <c:pt idx="2473">
                  <c:v>289</c:v>
                </c:pt>
                <c:pt idx="2474">
                  <c:v>290</c:v>
                </c:pt>
                <c:pt idx="2475">
                  <c:v>292</c:v>
                </c:pt>
                <c:pt idx="2476">
                  <c:v>292</c:v>
                </c:pt>
                <c:pt idx="2477">
                  <c:v>291</c:v>
                </c:pt>
                <c:pt idx="2478">
                  <c:v>290</c:v>
                </c:pt>
                <c:pt idx="2479">
                  <c:v>292</c:v>
                </c:pt>
                <c:pt idx="2480">
                  <c:v>292</c:v>
                </c:pt>
                <c:pt idx="2481">
                  <c:v>290</c:v>
                </c:pt>
                <c:pt idx="2482">
                  <c:v>291</c:v>
                </c:pt>
                <c:pt idx="2483">
                  <c:v>292</c:v>
                </c:pt>
                <c:pt idx="2484">
                  <c:v>292</c:v>
                </c:pt>
                <c:pt idx="2485">
                  <c:v>292</c:v>
                </c:pt>
                <c:pt idx="2486">
                  <c:v>291</c:v>
                </c:pt>
                <c:pt idx="2487">
                  <c:v>292</c:v>
                </c:pt>
                <c:pt idx="2488">
                  <c:v>292</c:v>
                </c:pt>
                <c:pt idx="2489">
                  <c:v>291</c:v>
                </c:pt>
                <c:pt idx="2490">
                  <c:v>291</c:v>
                </c:pt>
                <c:pt idx="2491">
                  <c:v>292</c:v>
                </c:pt>
                <c:pt idx="2492">
                  <c:v>293</c:v>
                </c:pt>
                <c:pt idx="2493">
                  <c:v>289</c:v>
                </c:pt>
                <c:pt idx="2494">
                  <c:v>291</c:v>
                </c:pt>
                <c:pt idx="2495">
                  <c:v>292</c:v>
                </c:pt>
                <c:pt idx="2496">
                  <c:v>291</c:v>
                </c:pt>
                <c:pt idx="2497">
                  <c:v>291</c:v>
                </c:pt>
                <c:pt idx="2498">
                  <c:v>291</c:v>
                </c:pt>
                <c:pt idx="2499">
                  <c:v>291</c:v>
                </c:pt>
                <c:pt idx="2500">
                  <c:v>292</c:v>
                </c:pt>
                <c:pt idx="2501">
                  <c:v>290</c:v>
                </c:pt>
                <c:pt idx="2502">
                  <c:v>288</c:v>
                </c:pt>
                <c:pt idx="2503">
                  <c:v>292</c:v>
                </c:pt>
                <c:pt idx="2504">
                  <c:v>291</c:v>
                </c:pt>
                <c:pt idx="2505">
                  <c:v>289</c:v>
                </c:pt>
                <c:pt idx="2506">
                  <c:v>290</c:v>
                </c:pt>
                <c:pt idx="2507">
                  <c:v>291</c:v>
                </c:pt>
                <c:pt idx="2508">
                  <c:v>292</c:v>
                </c:pt>
                <c:pt idx="2509">
                  <c:v>290</c:v>
                </c:pt>
                <c:pt idx="2510">
                  <c:v>288</c:v>
                </c:pt>
                <c:pt idx="2511">
                  <c:v>292</c:v>
                </c:pt>
                <c:pt idx="2512">
                  <c:v>291</c:v>
                </c:pt>
                <c:pt idx="2513">
                  <c:v>289</c:v>
                </c:pt>
                <c:pt idx="2514">
                  <c:v>290</c:v>
                </c:pt>
                <c:pt idx="2515">
                  <c:v>290</c:v>
                </c:pt>
                <c:pt idx="2516">
                  <c:v>291</c:v>
                </c:pt>
                <c:pt idx="2517">
                  <c:v>290</c:v>
                </c:pt>
                <c:pt idx="2518">
                  <c:v>288</c:v>
                </c:pt>
                <c:pt idx="2519">
                  <c:v>292</c:v>
                </c:pt>
                <c:pt idx="2520">
                  <c:v>291</c:v>
                </c:pt>
                <c:pt idx="2521">
                  <c:v>289</c:v>
                </c:pt>
                <c:pt idx="2522">
                  <c:v>290</c:v>
                </c:pt>
                <c:pt idx="2523">
                  <c:v>291</c:v>
                </c:pt>
                <c:pt idx="2524">
                  <c:v>290</c:v>
                </c:pt>
                <c:pt idx="2525">
                  <c:v>289</c:v>
                </c:pt>
                <c:pt idx="2526">
                  <c:v>288</c:v>
                </c:pt>
                <c:pt idx="2527">
                  <c:v>291</c:v>
                </c:pt>
                <c:pt idx="2528">
                  <c:v>290</c:v>
                </c:pt>
                <c:pt idx="2529">
                  <c:v>289</c:v>
                </c:pt>
                <c:pt idx="2530">
                  <c:v>290</c:v>
                </c:pt>
                <c:pt idx="2531">
                  <c:v>290</c:v>
                </c:pt>
                <c:pt idx="2532">
                  <c:v>290</c:v>
                </c:pt>
                <c:pt idx="2533">
                  <c:v>288</c:v>
                </c:pt>
                <c:pt idx="2534">
                  <c:v>288</c:v>
                </c:pt>
                <c:pt idx="2535">
                  <c:v>290</c:v>
                </c:pt>
                <c:pt idx="2536">
                  <c:v>289</c:v>
                </c:pt>
                <c:pt idx="2537">
                  <c:v>286</c:v>
                </c:pt>
                <c:pt idx="2538">
                  <c:v>289</c:v>
                </c:pt>
                <c:pt idx="2539">
                  <c:v>290</c:v>
                </c:pt>
                <c:pt idx="2540">
                  <c:v>289</c:v>
                </c:pt>
                <c:pt idx="2541">
                  <c:v>288</c:v>
                </c:pt>
                <c:pt idx="2542">
                  <c:v>288</c:v>
                </c:pt>
                <c:pt idx="2543">
                  <c:v>289</c:v>
                </c:pt>
                <c:pt idx="2544">
                  <c:v>288</c:v>
                </c:pt>
                <c:pt idx="2545">
                  <c:v>288</c:v>
                </c:pt>
                <c:pt idx="2546">
                  <c:v>290</c:v>
                </c:pt>
                <c:pt idx="2547">
                  <c:v>291</c:v>
                </c:pt>
                <c:pt idx="2548">
                  <c:v>292</c:v>
                </c:pt>
                <c:pt idx="2549">
                  <c:v>292</c:v>
                </c:pt>
                <c:pt idx="2550">
                  <c:v>294</c:v>
                </c:pt>
                <c:pt idx="2551">
                  <c:v>296</c:v>
                </c:pt>
                <c:pt idx="2552">
                  <c:v>295</c:v>
                </c:pt>
                <c:pt idx="2553">
                  <c:v>293</c:v>
                </c:pt>
                <c:pt idx="2554">
                  <c:v>296</c:v>
                </c:pt>
                <c:pt idx="2555">
                  <c:v>296</c:v>
                </c:pt>
                <c:pt idx="2556">
                  <c:v>295</c:v>
                </c:pt>
                <c:pt idx="2557">
                  <c:v>294</c:v>
                </c:pt>
                <c:pt idx="2558">
                  <c:v>296</c:v>
                </c:pt>
                <c:pt idx="2559">
                  <c:v>296</c:v>
                </c:pt>
                <c:pt idx="2560">
                  <c:v>296</c:v>
                </c:pt>
                <c:pt idx="2561">
                  <c:v>295</c:v>
                </c:pt>
                <c:pt idx="2562">
                  <c:v>296</c:v>
                </c:pt>
                <c:pt idx="2563">
                  <c:v>297</c:v>
                </c:pt>
                <c:pt idx="2564">
                  <c:v>298</c:v>
                </c:pt>
                <c:pt idx="2565">
                  <c:v>296</c:v>
                </c:pt>
                <c:pt idx="2566">
                  <c:v>294</c:v>
                </c:pt>
                <c:pt idx="2567">
                  <c:v>298</c:v>
                </c:pt>
                <c:pt idx="2568">
                  <c:v>295</c:v>
                </c:pt>
                <c:pt idx="2569">
                  <c:v>294</c:v>
                </c:pt>
                <c:pt idx="2570">
                  <c:v>298</c:v>
                </c:pt>
                <c:pt idx="2571">
                  <c:v>297</c:v>
                </c:pt>
                <c:pt idx="2572">
                  <c:v>297</c:v>
                </c:pt>
                <c:pt idx="2573">
                  <c:v>296</c:v>
                </c:pt>
                <c:pt idx="2574">
                  <c:v>297</c:v>
                </c:pt>
                <c:pt idx="2575">
                  <c:v>297</c:v>
                </c:pt>
                <c:pt idx="2576">
                  <c:v>297</c:v>
                </c:pt>
                <c:pt idx="2577">
                  <c:v>295</c:v>
                </c:pt>
                <c:pt idx="2578">
                  <c:v>297</c:v>
                </c:pt>
                <c:pt idx="2579">
                  <c:v>297</c:v>
                </c:pt>
                <c:pt idx="2580">
                  <c:v>297</c:v>
                </c:pt>
                <c:pt idx="2581">
                  <c:v>297</c:v>
                </c:pt>
                <c:pt idx="2582">
                  <c:v>297</c:v>
                </c:pt>
                <c:pt idx="2583">
                  <c:v>299</c:v>
                </c:pt>
                <c:pt idx="2584">
                  <c:v>296</c:v>
                </c:pt>
                <c:pt idx="2585">
                  <c:v>295</c:v>
                </c:pt>
                <c:pt idx="2586">
                  <c:v>298</c:v>
                </c:pt>
                <c:pt idx="2587">
                  <c:v>298</c:v>
                </c:pt>
                <c:pt idx="2588">
                  <c:v>295</c:v>
                </c:pt>
                <c:pt idx="2589">
                  <c:v>297</c:v>
                </c:pt>
                <c:pt idx="2590">
                  <c:v>296</c:v>
                </c:pt>
                <c:pt idx="2591">
                  <c:v>298</c:v>
                </c:pt>
                <c:pt idx="2592">
                  <c:v>298</c:v>
                </c:pt>
                <c:pt idx="2593">
                  <c:v>296</c:v>
                </c:pt>
                <c:pt idx="2594">
                  <c:v>298</c:v>
                </c:pt>
                <c:pt idx="2595">
                  <c:v>298</c:v>
                </c:pt>
                <c:pt idx="2596">
                  <c:v>297</c:v>
                </c:pt>
                <c:pt idx="2597">
                  <c:v>296</c:v>
                </c:pt>
                <c:pt idx="2598">
                  <c:v>298</c:v>
                </c:pt>
                <c:pt idx="2599">
                  <c:v>298</c:v>
                </c:pt>
                <c:pt idx="2600">
                  <c:v>297</c:v>
                </c:pt>
                <c:pt idx="2601">
                  <c:v>296</c:v>
                </c:pt>
                <c:pt idx="2602">
                  <c:v>299</c:v>
                </c:pt>
                <c:pt idx="2603">
                  <c:v>298</c:v>
                </c:pt>
                <c:pt idx="2604">
                  <c:v>297</c:v>
                </c:pt>
                <c:pt idx="2605">
                  <c:v>297</c:v>
                </c:pt>
                <c:pt idx="2606">
                  <c:v>298</c:v>
                </c:pt>
                <c:pt idx="2607">
                  <c:v>298</c:v>
                </c:pt>
                <c:pt idx="2608">
                  <c:v>296</c:v>
                </c:pt>
                <c:pt idx="2609">
                  <c:v>296</c:v>
                </c:pt>
                <c:pt idx="2610">
                  <c:v>296</c:v>
                </c:pt>
                <c:pt idx="2611">
                  <c:v>298</c:v>
                </c:pt>
                <c:pt idx="2612">
                  <c:v>297</c:v>
                </c:pt>
                <c:pt idx="2613">
                  <c:v>296</c:v>
                </c:pt>
                <c:pt idx="2614">
                  <c:v>298</c:v>
                </c:pt>
                <c:pt idx="2615">
                  <c:v>298</c:v>
                </c:pt>
                <c:pt idx="2616">
                  <c:v>296</c:v>
                </c:pt>
                <c:pt idx="2617">
                  <c:v>296</c:v>
                </c:pt>
                <c:pt idx="2618">
                  <c:v>299</c:v>
                </c:pt>
                <c:pt idx="2619">
                  <c:v>297</c:v>
                </c:pt>
                <c:pt idx="2620">
                  <c:v>296</c:v>
                </c:pt>
                <c:pt idx="2621">
                  <c:v>296</c:v>
                </c:pt>
                <c:pt idx="2622">
                  <c:v>298</c:v>
                </c:pt>
                <c:pt idx="2623">
                  <c:v>299</c:v>
                </c:pt>
                <c:pt idx="2624">
                  <c:v>297</c:v>
                </c:pt>
                <c:pt idx="2625">
                  <c:v>297</c:v>
                </c:pt>
                <c:pt idx="2626">
                  <c:v>298</c:v>
                </c:pt>
                <c:pt idx="2627">
                  <c:v>297</c:v>
                </c:pt>
                <c:pt idx="2628">
                  <c:v>297</c:v>
                </c:pt>
                <c:pt idx="2629">
                  <c:v>297</c:v>
                </c:pt>
                <c:pt idx="2630">
                  <c:v>298</c:v>
                </c:pt>
                <c:pt idx="2631">
                  <c:v>298</c:v>
                </c:pt>
                <c:pt idx="2632">
                  <c:v>295</c:v>
                </c:pt>
                <c:pt idx="2633">
                  <c:v>296</c:v>
                </c:pt>
                <c:pt idx="2634">
                  <c:v>299</c:v>
                </c:pt>
                <c:pt idx="2635">
                  <c:v>297</c:v>
                </c:pt>
                <c:pt idx="2636">
                  <c:v>295</c:v>
                </c:pt>
                <c:pt idx="2637">
                  <c:v>296</c:v>
                </c:pt>
                <c:pt idx="2638">
                  <c:v>295</c:v>
                </c:pt>
                <c:pt idx="2639">
                  <c:v>294</c:v>
                </c:pt>
                <c:pt idx="2640">
                  <c:v>293</c:v>
                </c:pt>
                <c:pt idx="2641">
                  <c:v>290</c:v>
                </c:pt>
                <c:pt idx="2642">
                  <c:v>292</c:v>
                </c:pt>
                <c:pt idx="2643">
                  <c:v>291</c:v>
                </c:pt>
                <c:pt idx="2644">
                  <c:v>290</c:v>
                </c:pt>
                <c:pt idx="2645">
                  <c:v>290</c:v>
                </c:pt>
                <c:pt idx="2646">
                  <c:v>292</c:v>
                </c:pt>
                <c:pt idx="2647">
                  <c:v>291</c:v>
                </c:pt>
                <c:pt idx="2648">
                  <c:v>288</c:v>
                </c:pt>
                <c:pt idx="2649">
                  <c:v>289</c:v>
                </c:pt>
                <c:pt idx="2650">
                  <c:v>291</c:v>
                </c:pt>
                <c:pt idx="2651">
                  <c:v>289</c:v>
                </c:pt>
                <c:pt idx="2652">
                  <c:v>288</c:v>
                </c:pt>
                <c:pt idx="2653">
                  <c:v>291</c:v>
                </c:pt>
                <c:pt idx="2654">
                  <c:v>290</c:v>
                </c:pt>
                <c:pt idx="2655">
                  <c:v>290</c:v>
                </c:pt>
                <c:pt idx="2656">
                  <c:v>290</c:v>
                </c:pt>
                <c:pt idx="2657">
                  <c:v>288</c:v>
                </c:pt>
                <c:pt idx="2658">
                  <c:v>291</c:v>
                </c:pt>
                <c:pt idx="2659">
                  <c:v>290</c:v>
                </c:pt>
                <c:pt idx="2660">
                  <c:v>288</c:v>
                </c:pt>
                <c:pt idx="2661">
                  <c:v>289</c:v>
                </c:pt>
                <c:pt idx="2662">
                  <c:v>291</c:v>
                </c:pt>
                <c:pt idx="2663">
                  <c:v>288</c:v>
                </c:pt>
                <c:pt idx="2664">
                  <c:v>287</c:v>
                </c:pt>
                <c:pt idx="2665">
                  <c:v>289</c:v>
                </c:pt>
                <c:pt idx="2666">
                  <c:v>290</c:v>
                </c:pt>
                <c:pt idx="2667">
                  <c:v>289</c:v>
                </c:pt>
                <c:pt idx="2668">
                  <c:v>287</c:v>
                </c:pt>
                <c:pt idx="2669">
                  <c:v>289</c:v>
                </c:pt>
                <c:pt idx="2670">
                  <c:v>289</c:v>
                </c:pt>
                <c:pt idx="2671">
                  <c:v>288</c:v>
                </c:pt>
                <c:pt idx="2672">
                  <c:v>288</c:v>
                </c:pt>
                <c:pt idx="2673">
                  <c:v>287</c:v>
                </c:pt>
                <c:pt idx="2674">
                  <c:v>289</c:v>
                </c:pt>
                <c:pt idx="2675">
                  <c:v>289</c:v>
                </c:pt>
                <c:pt idx="2676">
                  <c:v>287</c:v>
                </c:pt>
                <c:pt idx="2677">
                  <c:v>289</c:v>
                </c:pt>
                <c:pt idx="2678">
                  <c:v>289</c:v>
                </c:pt>
                <c:pt idx="2679">
                  <c:v>288</c:v>
                </c:pt>
                <c:pt idx="2680">
                  <c:v>286</c:v>
                </c:pt>
                <c:pt idx="2681">
                  <c:v>288</c:v>
                </c:pt>
                <c:pt idx="2682">
                  <c:v>290</c:v>
                </c:pt>
                <c:pt idx="2683">
                  <c:v>288</c:v>
                </c:pt>
                <c:pt idx="2684">
                  <c:v>287</c:v>
                </c:pt>
                <c:pt idx="2685">
                  <c:v>290</c:v>
                </c:pt>
                <c:pt idx="2686">
                  <c:v>289</c:v>
                </c:pt>
                <c:pt idx="2687">
                  <c:v>288</c:v>
                </c:pt>
                <c:pt idx="2688">
                  <c:v>288</c:v>
                </c:pt>
                <c:pt idx="2689">
                  <c:v>288</c:v>
                </c:pt>
                <c:pt idx="2690">
                  <c:v>289</c:v>
                </c:pt>
                <c:pt idx="2691">
                  <c:v>288</c:v>
                </c:pt>
                <c:pt idx="2692">
                  <c:v>287</c:v>
                </c:pt>
                <c:pt idx="2693">
                  <c:v>288</c:v>
                </c:pt>
                <c:pt idx="2694">
                  <c:v>288</c:v>
                </c:pt>
                <c:pt idx="2695">
                  <c:v>287</c:v>
                </c:pt>
                <c:pt idx="2696">
                  <c:v>286</c:v>
                </c:pt>
                <c:pt idx="2697">
                  <c:v>287</c:v>
                </c:pt>
                <c:pt idx="2698">
                  <c:v>290</c:v>
                </c:pt>
                <c:pt idx="2699">
                  <c:v>287</c:v>
                </c:pt>
                <c:pt idx="2700">
                  <c:v>287</c:v>
                </c:pt>
                <c:pt idx="2701">
                  <c:v>288</c:v>
                </c:pt>
                <c:pt idx="2702">
                  <c:v>288</c:v>
                </c:pt>
                <c:pt idx="2703">
                  <c:v>287</c:v>
                </c:pt>
                <c:pt idx="2704">
                  <c:v>288</c:v>
                </c:pt>
                <c:pt idx="2705">
                  <c:v>287</c:v>
                </c:pt>
                <c:pt idx="2706">
                  <c:v>289</c:v>
                </c:pt>
                <c:pt idx="2707">
                  <c:v>286</c:v>
                </c:pt>
                <c:pt idx="2708">
                  <c:v>286</c:v>
                </c:pt>
                <c:pt idx="2709">
                  <c:v>290</c:v>
                </c:pt>
                <c:pt idx="2710">
                  <c:v>289</c:v>
                </c:pt>
                <c:pt idx="2711">
                  <c:v>287</c:v>
                </c:pt>
                <c:pt idx="2712">
                  <c:v>286</c:v>
                </c:pt>
                <c:pt idx="2713">
                  <c:v>288</c:v>
                </c:pt>
                <c:pt idx="2714">
                  <c:v>288</c:v>
                </c:pt>
                <c:pt idx="2715">
                  <c:v>287</c:v>
                </c:pt>
                <c:pt idx="2716">
                  <c:v>286</c:v>
                </c:pt>
                <c:pt idx="2717">
                  <c:v>289</c:v>
                </c:pt>
                <c:pt idx="2718">
                  <c:v>287</c:v>
                </c:pt>
                <c:pt idx="2719">
                  <c:v>287</c:v>
                </c:pt>
                <c:pt idx="2720">
                  <c:v>288</c:v>
                </c:pt>
                <c:pt idx="2721">
                  <c:v>288</c:v>
                </c:pt>
                <c:pt idx="2722">
                  <c:v>289</c:v>
                </c:pt>
                <c:pt idx="2723">
                  <c:v>287</c:v>
                </c:pt>
                <c:pt idx="2724">
                  <c:v>286</c:v>
                </c:pt>
                <c:pt idx="2725">
                  <c:v>289</c:v>
                </c:pt>
                <c:pt idx="2726">
                  <c:v>289</c:v>
                </c:pt>
                <c:pt idx="2727">
                  <c:v>285</c:v>
                </c:pt>
                <c:pt idx="2728">
                  <c:v>287</c:v>
                </c:pt>
                <c:pt idx="2729">
                  <c:v>289</c:v>
                </c:pt>
                <c:pt idx="2730">
                  <c:v>289</c:v>
                </c:pt>
                <c:pt idx="2731">
                  <c:v>287</c:v>
                </c:pt>
                <c:pt idx="2732">
                  <c:v>287</c:v>
                </c:pt>
                <c:pt idx="2733">
                  <c:v>289</c:v>
                </c:pt>
                <c:pt idx="2734">
                  <c:v>288</c:v>
                </c:pt>
                <c:pt idx="2735">
                  <c:v>287</c:v>
                </c:pt>
                <c:pt idx="2736">
                  <c:v>286</c:v>
                </c:pt>
                <c:pt idx="2737">
                  <c:v>289</c:v>
                </c:pt>
                <c:pt idx="2738">
                  <c:v>288</c:v>
                </c:pt>
                <c:pt idx="2739">
                  <c:v>287</c:v>
                </c:pt>
                <c:pt idx="2740">
                  <c:v>287</c:v>
                </c:pt>
                <c:pt idx="2741">
                  <c:v>291</c:v>
                </c:pt>
                <c:pt idx="2742">
                  <c:v>288</c:v>
                </c:pt>
                <c:pt idx="2743">
                  <c:v>287</c:v>
                </c:pt>
                <c:pt idx="2744">
                  <c:v>288</c:v>
                </c:pt>
                <c:pt idx="2745">
                  <c:v>290</c:v>
                </c:pt>
                <c:pt idx="2746">
                  <c:v>288</c:v>
                </c:pt>
                <c:pt idx="2747">
                  <c:v>288</c:v>
                </c:pt>
                <c:pt idx="2748">
                  <c:v>288</c:v>
                </c:pt>
                <c:pt idx="2749">
                  <c:v>288</c:v>
                </c:pt>
                <c:pt idx="2750">
                  <c:v>288</c:v>
                </c:pt>
                <c:pt idx="2751">
                  <c:v>288</c:v>
                </c:pt>
                <c:pt idx="2752">
                  <c:v>288</c:v>
                </c:pt>
                <c:pt idx="2753">
                  <c:v>288</c:v>
                </c:pt>
                <c:pt idx="2754">
                  <c:v>289</c:v>
                </c:pt>
                <c:pt idx="2755">
                  <c:v>287</c:v>
                </c:pt>
                <c:pt idx="2756">
                  <c:v>287</c:v>
                </c:pt>
                <c:pt idx="2757">
                  <c:v>290</c:v>
                </c:pt>
                <c:pt idx="2758">
                  <c:v>288</c:v>
                </c:pt>
                <c:pt idx="2759">
                  <c:v>287</c:v>
                </c:pt>
                <c:pt idx="2760">
                  <c:v>288</c:v>
                </c:pt>
                <c:pt idx="2761">
                  <c:v>289</c:v>
                </c:pt>
                <c:pt idx="2762">
                  <c:v>288</c:v>
                </c:pt>
                <c:pt idx="2763">
                  <c:v>288</c:v>
                </c:pt>
                <c:pt idx="2764">
                  <c:v>287</c:v>
                </c:pt>
                <c:pt idx="2765">
                  <c:v>288</c:v>
                </c:pt>
                <c:pt idx="2766">
                  <c:v>288</c:v>
                </c:pt>
                <c:pt idx="2767">
                  <c:v>287</c:v>
                </c:pt>
                <c:pt idx="2768">
                  <c:v>289</c:v>
                </c:pt>
                <c:pt idx="2769">
                  <c:v>288</c:v>
                </c:pt>
                <c:pt idx="2770">
                  <c:v>289</c:v>
                </c:pt>
                <c:pt idx="2771">
                  <c:v>287</c:v>
                </c:pt>
                <c:pt idx="2772">
                  <c:v>288</c:v>
                </c:pt>
                <c:pt idx="2773">
                  <c:v>291</c:v>
                </c:pt>
                <c:pt idx="2774">
                  <c:v>288</c:v>
                </c:pt>
                <c:pt idx="2775">
                  <c:v>287</c:v>
                </c:pt>
                <c:pt idx="2776">
                  <c:v>289</c:v>
                </c:pt>
                <c:pt idx="2777">
                  <c:v>290</c:v>
                </c:pt>
                <c:pt idx="2778">
                  <c:v>288</c:v>
                </c:pt>
                <c:pt idx="2779">
                  <c:v>287</c:v>
                </c:pt>
                <c:pt idx="2780">
                  <c:v>288</c:v>
                </c:pt>
                <c:pt idx="2781">
                  <c:v>290</c:v>
                </c:pt>
                <c:pt idx="2782">
                  <c:v>289</c:v>
                </c:pt>
                <c:pt idx="2783">
                  <c:v>287</c:v>
                </c:pt>
                <c:pt idx="2784">
                  <c:v>289</c:v>
                </c:pt>
                <c:pt idx="2785">
                  <c:v>290</c:v>
                </c:pt>
                <c:pt idx="2786">
                  <c:v>288</c:v>
                </c:pt>
                <c:pt idx="2787">
                  <c:v>287</c:v>
                </c:pt>
                <c:pt idx="2788">
                  <c:v>288</c:v>
                </c:pt>
                <c:pt idx="2789">
                  <c:v>290</c:v>
                </c:pt>
                <c:pt idx="2790">
                  <c:v>287</c:v>
                </c:pt>
                <c:pt idx="2791">
                  <c:v>286</c:v>
                </c:pt>
                <c:pt idx="2792">
                  <c:v>290</c:v>
                </c:pt>
                <c:pt idx="2793">
                  <c:v>289</c:v>
                </c:pt>
                <c:pt idx="2794">
                  <c:v>288</c:v>
                </c:pt>
                <c:pt idx="2795">
                  <c:v>288</c:v>
                </c:pt>
                <c:pt idx="2796">
                  <c:v>288</c:v>
                </c:pt>
                <c:pt idx="2797">
                  <c:v>289</c:v>
                </c:pt>
                <c:pt idx="2798">
                  <c:v>288</c:v>
                </c:pt>
                <c:pt idx="2799">
                  <c:v>286</c:v>
                </c:pt>
                <c:pt idx="2800">
                  <c:v>288</c:v>
                </c:pt>
                <c:pt idx="2801">
                  <c:v>290</c:v>
                </c:pt>
                <c:pt idx="2802">
                  <c:v>286</c:v>
                </c:pt>
                <c:pt idx="2803">
                  <c:v>287</c:v>
                </c:pt>
                <c:pt idx="2804">
                  <c:v>288</c:v>
                </c:pt>
                <c:pt idx="2805">
                  <c:v>289</c:v>
                </c:pt>
                <c:pt idx="2806">
                  <c:v>287</c:v>
                </c:pt>
                <c:pt idx="2807">
                  <c:v>287</c:v>
                </c:pt>
                <c:pt idx="2808">
                  <c:v>288</c:v>
                </c:pt>
                <c:pt idx="2809">
                  <c:v>288</c:v>
                </c:pt>
                <c:pt idx="2810">
                  <c:v>287</c:v>
                </c:pt>
                <c:pt idx="2811">
                  <c:v>286</c:v>
                </c:pt>
                <c:pt idx="2812">
                  <c:v>287</c:v>
                </c:pt>
                <c:pt idx="2813">
                  <c:v>289</c:v>
                </c:pt>
                <c:pt idx="2814">
                  <c:v>287</c:v>
                </c:pt>
                <c:pt idx="2815">
                  <c:v>286</c:v>
                </c:pt>
                <c:pt idx="2816">
                  <c:v>288</c:v>
                </c:pt>
                <c:pt idx="2817">
                  <c:v>289</c:v>
                </c:pt>
                <c:pt idx="2818">
                  <c:v>287</c:v>
                </c:pt>
                <c:pt idx="2819">
                  <c:v>288</c:v>
                </c:pt>
                <c:pt idx="2820">
                  <c:v>291</c:v>
                </c:pt>
                <c:pt idx="2821">
                  <c:v>291</c:v>
                </c:pt>
                <c:pt idx="2822">
                  <c:v>290</c:v>
                </c:pt>
                <c:pt idx="2823">
                  <c:v>291</c:v>
                </c:pt>
                <c:pt idx="2824">
                  <c:v>293</c:v>
                </c:pt>
                <c:pt idx="2825">
                  <c:v>293</c:v>
                </c:pt>
                <c:pt idx="2826">
                  <c:v>293</c:v>
                </c:pt>
                <c:pt idx="2827">
                  <c:v>293</c:v>
                </c:pt>
                <c:pt idx="2828">
                  <c:v>293</c:v>
                </c:pt>
                <c:pt idx="2829">
                  <c:v>295</c:v>
                </c:pt>
                <c:pt idx="2830">
                  <c:v>293</c:v>
                </c:pt>
                <c:pt idx="2831">
                  <c:v>292</c:v>
                </c:pt>
                <c:pt idx="2832">
                  <c:v>295</c:v>
                </c:pt>
                <c:pt idx="2833">
                  <c:v>292</c:v>
                </c:pt>
                <c:pt idx="2834">
                  <c:v>292</c:v>
                </c:pt>
                <c:pt idx="2835">
                  <c:v>294</c:v>
                </c:pt>
                <c:pt idx="2836">
                  <c:v>294</c:v>
                </c:pt>
                <c:pt idx="2837">
                  <c:v>295</c:v>
                </c:pt>
                <c:pt idx="2838">
                  <c:v>293</c:v>
                </c:pt>
                <c:pt idx="2839">
                  <c:v>292</c:v>
                </c:pt>
                <c:pt idx="2840">
                  <c:v>294</c:v>
                </c:pt>
                <c:pt idx="2841">
                  <c:v>294</c:v>
                </c:pt>
                <c:pt idx="2842">
                  <c:v>293</c:v>
                </c:pt>
                <c:pt idx="2843">
                  <c:v>292</c:v>
                </c:pt>
                <c:pt idx="2844">
                  <c:v>293</c:v>
                </c:pt>
                <c:pt idx="2845">
                  <c:v>294</c:v>
                </c:pt>
                <c:pt idx="2846">
                  <c:v>293</c:v>
                </c:pt>
                <c:pt idx="2847">
                  <c:v>292</c:v>
                </c:pt>
                <c:pt idx="2848">
                  <c:v>295</c:v>
                </c:pt>
                <c:pt idx="2849">
                  <c:v>294</c:v>
                </c:pt>
                <c:pt idx="2850">
                  <c:v>293</c:v>
                </c:pt>
                <c:pt idx="2851">
                  <c:v>293</c:v>
                </c:pt>
                <c:pt idx="2852">
                  <c:v>295</c:v>
                </c:pt>
                <c:pt idx="2853">
                  <c:v>294</c:v>
                </c:pt>
                <c:pt idx="2854">
                  <c:v>293</c:v>
                </c:pt>
                <c:pt idx="2855">
                  <c:v>294</c:v>
                </c:pt>
                <c:pt idx="2856">
                  <c:v>295</c:v>
                </c:pt>
                <c:pt idx="2857">
                  <c:v>295</c:v>
                </c:pt>
                <c:pt idx="2858">
                  <c:v>293</c:v>
                </c:pt>
                <c:pt idx="2859">
                  <c:v>294</c:v>
                </c:pt>
                <c:pt idx="2860">
                  <c:v>295</c:v>
                </c:pt>
                <c:pt idx="2861">
                  <c:v>295</c:v>
                </c:pt>
                <c:pt idx="2862">
                  <c:v>292</c:v>
                </c:pt>
                <c:pt idx="2863">
                  <c:v>293</c:v>
                </c:pt>
                <c:pt idx="2864">
                  <c:v>294</c:v>
                </c:pt>
                <c:pt idx="2865">
                  <c:v>293</c:v>
                </c:pt>
                <c:pt idx="2866">
                  <c:v>291</c:v>
                </c:pt>
                <c:pt idx="2867">
                  <c:v>293</c:v>
                </c:pt>
                <c:pt idx="2868">
                  <c:v>293</c:v>
                </c:pt>
                <c:pt idx="2869">
                  <c:v>292</c:v>
                </c:pt>
                <c:pt idx="2870">
                  <c:v>290</c:v>
                </c:pt>
                <c:pt idx="2871">
                  <c:v>289</c:v>
                </c:pt>
                <c:pt idx="2872">
                  <c:v>292</c:v>
                </c:pt>
                <c:pt idx="2873">
                  <c:v>291</c:v>
                </c:pt>
                <c:pt idx="2874">
                  <c:v>288</c:v>
                </c:pt>
                <c:pt idx="2875">
                  <c:v>289</c:v>
                </c:pt>
                <c:pt idx="2876">
                  <c:v>290</c:v>
                </c:pt>
                <c:pt idx="2877">
                  <c:v>288</c:v>
                </c:pt>
                <c:pt idx="2878">
                  <c:v>287</c:v>
                </c:pt>
                <c:pt idx="2879">
                  <c:v>288</c:v>
                </c:pt>
                <c:pt idx="2880">
                  <c:v>289</c:v>
                </c:pt>
                <c:pt idx="2881">
                  <c:v>288</c:v>
                </c:pt>
                <c:pt idx="2882">
                  <c:v>287</c:v>
                </c:pt>
                <c:pt idx="2883">
                  <c:v>288</c:v>
                </c:pt>
                <c:pt idx="2884">
                  <c:v>288</c:v>
                </c:pt>
                <c:pt idx="2885">
                  <c:v>287</c:v>
                </c:pt>
                <c:pt idx="2886">
                  <c:v>286</c:v>
                </c:pt>
                <c:pt idx="2887">
                  <c:v>286</c:v>
                </c:pt>
                <c:pt idx="2888">
                  <c:v>289</c:v>
                </c:pt>
                <c:pt idx="2889">
                  <c:v>288</c:v>
                </c:pt>
                <c:pt idx="2890">
                  <c:v>286</c:v>
                </c:pt>
                <c:pt idx="2891">
                  <c:v>288</c:v>
                </c:pt>
                <c:pt idx="2892">
                  <c:v>288</c:v>
                </c:pt>
                <c:pt idx="2893">
                  <c:v>286</c:v>
                </c:pt>
                <c:pt idx="2894">
                  <c:v>287</c:v>
                </c:pt>
                <c:pt idx="2895">
                  <c:v>286</c:v>
                </c:pt>
                <c:pt idx="2896">
                  <c:v>289</c:v>
                </c:pt>
                <c:pt idx="2897">
                  <c:v>287</c:v>
                </c:pt>
                <c:pt idx="2898">
                  <c:v>286</c:v>
                </c:pt>
                <c:pt idx="2899">
                  <c:v>288</c:v>
                </c:pt>
                <c:pt idx="2900">
                  <c:v>288</c:v>
                </c:pt>
                <c:pt idx="2901">
                  <c:v>287</c:v>
                </c:pt>
                <c:pt idx="2902">
                  <c:v>286</c:v>
                </c:pt>
                <c:pt idx="2903">
                  <c:v>287</c:v>
                </c:pt>
                <c:pt idx="2904">
                  <c:v>289</c:v>
                </c:pt>
                <c:pt idx="2905">
                  <c:v>287</c:v>
                </c:pt>
                <c:pt idx="2906">
                  <c:v>286</c:v>
                </c:pt>
                <c:pt idx="2907">
                  <c:v>288</c:v>
                </c:pt>
                <c:pt idx="2908">
                  <c:v>287</c:v>
                </c:pt>
                <c:pt idx="2909">
                  <c:v>287</c:v>
                </c:pt>
                <c:pt idx="2910">
                  <c:v>288</c:v>
                </c:pt>
                <c:pt idx="2911">
                  <c:v>287</c:v>
                </c:pt>
                <c:pt idx="2912">
                  <c:v>289</c:v>
                </c:pt>
                <c:pt idx="2913">
                  <c:v>287</c:v>
                </c:pt>
                <c:pt idx="2914">
                  <c:v>285</c:v>
                </c:pt>
                <c:pt idx="2915">
                  <c:v>288</c:v>
                </c:pt>
                <c:pt idx="2916">
                  <c:v>288</c:v>
                </c:pt>
                <c:pt idx="2917">
                  <c:v>286</c:v>
                </c:pt>
                <c:pt idx="2918">
                  <c:v>286</c:v>
                </c:pt>
                <c:pt idx="2919">
                  <c:v>287</c:v>
                </c:pt>
                <c:pt idx="2920">
                  <c:v>289</c:v>
                </c:pt>
                <c:pt idx="2921">
                  <c:v>287</c:v>
                </c:pt>
                <c:pt idx="2922">
                  <c:v>286</c:v>
                </c:pt>
                <c:pt idx="2923">
                  <c:v>288</c:v>
                </c:pt>
                <c:pt idx="2924">
                  <c:v>288</c:v>
                </c:pt>
                <c:pt idx="2925">
                  <c:v>286</c:v>
                </c:pt>
                <c:pt idx="2926">
                  <c:v>286</c:v>
                </c:pt>
                <c:pt idx="2927">
                  <c:v>287</c:v>
                </c:pt>
                <c:pt idx="2928">
                  <c:v>287</c:v>
                </c:pt>
                <c:pt idx="2929">
                  <c:v>287</c:v>
                </c:pt>
                <c:pt idx="2930">
                  <c:v>285</c:v>
                </c:pt>
                <c:pt idx="2931">
                  <c:v>287</c:v>
                </c:pt>
                <c:pt idx="2932">
                  <c:v>289</c:v>
                </c:pt>
                <c:pt idx="2933">
                  <c:v>286</c:v>
                </c:pt>
                <c:pt idx="2934">
                  <c:v>287</c:v>
                </c:pt>
                <c:pt idx="2935">
                  <c:v>288</c:v>
                </c:pt>
                <c:pt idx="2936">
                  <c:v>288</c:v>
                </c:pt>
                <c:pt idx="2937">
                  <c:v>287</c:v>
                </c:pt>
                <c:pt idx="2938">
                  <c:v>287</c:v>
                </c:pt>
                <c:pt idx="2939">
                  <c:v>288</c:v>
                </c:pt>
                <c:pt idx="2940">
                  <c:v>287</c:v>
                </c:pt>
                <c:pt idx="2941">
                  <c:v>287</c:v>
                </c:pt>
                <c:pt idx="2942">
                  <c:v>287</c:v>
                </c:pt>
                <c:pt idx="2943">
                  <c:v>288</c:v>
                </c:pt>
                <c:pt idx="2944">
                  <c:v>289</c:v>
                </c:pt>
                <c:pt idx="2945">
                  <c:v>287</c:v>
                </c:pt>
                <c:pt idx="2946">
                  <c:v>286</c:v>
                </c:pt>
                <c:pt idx="2947">
                  <c:v>289</c:v>
                </c:pt>
                <c:pt idx="2948">
                  <c:v>288</c:v>
                </c:pt>
                <c:pt idx="2949">
                  <c:v>286</c:v>
                </c:pt>
                <c:pt idx="2950">
                  <c:v>286</c:v>
                </c:pt>
                <c:pt idx="2951">
                  <c:v>288</c:v>
                </c:pt>
                <c:pt idx="2952">
                  <c:v>288</c:v>
                </c:pt>
                <c:pt idx="2953">
                  <c:v>287</c:v>
                </c:pt>
                <c:pt idx="2954">
                  <c:v>287</c:v>
                </c:pt>
                <c:pt idx="2955">
                  <c:v>288</c:v>
                </c:pt>
                <c:pt idx="2956">
                  <c:v>288</c:v>
                </c:pt>
                <c:pt idx="2957">
                  <c:v>287</c:v>
                </c:pt>
                <c:pt idx="2958">
                  <c:v>288</c:v>
                </c:pt>
                <c:pt idx="2959">
                  <c:v>288</c:v>
                </c:pt>
                <c:pt idx="2960">
                  <c:v>289</c:v>
                </c:pt>
                <c:pt idx="2961">
                  <c:v>285</c:v>
                </c:pt>
                <c:pt idx="2962">
                  <c:v>286</c:v>
                </c:pt>
                <c:pt idx="2963">
                  <c:v>290</c:v>
                </c:pt>
                <c:pt idx="2964">
                  <c:v>288</c:v>
                </c:pt>
                <c:pt idx="2965">
                  <c:v>287</c:v>
                </c:pt>
                <c:pt idx="2966">
                  <c:v>288</c:v>
                </c:pt>
                <c:pt idx="2967">
                  <c:v>288</c:v>
                </c:pt>
                <c:pt idx="2968">
                  <c:v>287</c:v>
                </c:pt>
                <c:pt idx="2969">
                  <c:v>287</c:v>
                </c:pt>
                <c:pt idx="2970">
                  <c:v>286</c:v>
                </c:pt>
                <c:pt idx="2971">
                  <c:v>289</c:v>
                </c:pt>
                <c:pt idx="2972">
                  <c:v>288</c:v>
                </c:pt>
                <c:pt idx="2973">
                  <c:v>287</c:v>
                </c:pt>
                <c:pt idx="2974">
                  <c:v>288</c:v>
                </c:pt>
                <c:pt idx="2975">
                  <c:v>289</c:v>
                </c:pt>
                <c:pt idx="2976">
                  <c:v>288</c:v>
                </c:pt>
                <c:pt idx="2977">
                  <c:v>287</c:v>
                </c:pt>
                <c:pt idx="2978">
                  <c:v>287</c:v>
                </c:pt>
                <c:pt idx="2979">
                  <c:v>290</c:v>
                </c:pt>
                <c:pt idx="2980">
                  <c:v>288</c:v>
                </c:pt>
                <c:pt idx="2981">
                  <c:v>286</c:v>
                </c:pt>
                <c:pt idx="2982">
                  <c:v>288</c:v>
                </c:pt>
                <c:pt idx="2983">
                  <c:v>287</c:v>
                </c:pt>
                <c:pt idx="2984">
                  <c:v>287</c:v>
                </c:pt>
                <c:pt idx="2985">
                  <c:v>288</c:v>
                </c:pt>
                <c:pt idx="2986">
                  <c:v>288</c:v>
                </c:pt>
                <c:pt idx="2987">
                  <c:v>289</c:v>
                </c:pt>
                <c:pt idx="2988">
                  <c:v>289</c:v>
                </c:pt>
                <c:pt idx="2989">
                  <c:v>286</c:v>
                </c:pt>
                <c:pt idx="2990">
                  <c:v>288</c:v>
                </c:pt>
                <c:pt idx="2991">
                  <c:v>290</c:v>
                </c:pt>
                <c:pt idx="2992">
                  <c:v>288</c:v>
                </c:pt>
                <c:pt idx="2993">
                  <c:v>287</c:v>
                </c:pt>
                <c:pt idx="2994">
                  <c:v>288</c:v>
                </c:pt>
                <c:pt idx="2995">
                  <c:v>290</c:v>
                </c:pt>
                <c:pt idx="2996">
                  <c:v>287</c:v>
                </c:pt>
                <c:pt idx="2997">
                  <c:v>287</c:v>
                </c:pt>
                <c:pt idx="2998">
                  <c:v>289</c:v>
                </c:pt>
                <c:pt idx="2999">
                  <c:v>289</c:v>
                </c:pt>
                <c:pt idx="3000">
                  <c:v>288</c:v>
                </c:pt>
                <c:pt idx="3001">
                  <c:v>288</c:v>
                </c:pt>
                <c:pt idx="3002">
                  <c:v>287</c:v>
                </c:pt>
                <c:pt idx="3003">
                  <c:v>289</c:v>
                </c:pt>
                <c:pt idx="3004">
                  <c:v>287</c:v>
                </c:pt>
                <c:pt idx="3005">
                  <c:v>287</c:v>
                </c:pt>
                <c:pt idx="3006">
                  <c:v>289</c:v>
                </c:pt>
                <c:pt idx="3007">
                  <c:v>290</c:v>
                </c:pt>
                <c:pt idx="3008">
                  <c:v>288</c:v>
                </c:pt>
                <c:pt idx="3009">
                  <c:v>287</c:v>
                </c:pt>
                <c:pt idx="3010">
                  <c:v>288</c:v>
                </c:pt>
                <c:pt idx="3011">
                  <c:v>289</c:v>
                </c:pt>
                <c:pt idx="3012">
                  <c:v>287</c:v>
                </c:pt>
                <c:pt idx="3013">
                  <c:v>287</c:v>
                </c:pt>
                <c:pt idx="3014">
                  <c:v>288</c:v>
                </c:pt>
                <c:pt idx="3015">
                  <c:v>289</c:v>
                </c:pt>
                <c:pt idx="3016">
                  <c:v>289</c:v>
                </c:pt>
                <c:pt idx="3017">
                  <c:v>287</c:v>
                </c:pt>
                <c:pt idx="3018">
                  <c:v>289</c:v>
                </c:pt>
                <c:pt idx="3019">
                  <c:v>289</c:v>
                </c:pt>
                <c:pt idx="3020">
                  <c:v>287</c:v>
                </c:pt>
                <c:pt idx="3021">
                  <c:v>286</c:v>
                </c:pt>
                <c:pt idx="3022">
                  <c:v>290</c:v>
                </c:pt>
                <c:pt idx="3023">
                  <c:v>288</c:v>
                </c:pt>
                <c:pt idx="3024">
                  <c:v>286</c:v>
                </c:pt>
                <c:pt idx="3025">
                  <c:v>287</c:v>
                </c:pt>
                <c:pt idx="3026">
                  <c:v>289</c:v>
                </c:pt>
                <c:pt idx="3027">
                  <c:v>289</c:v>
                </c:pt>
                <c:pt idx="3028">
                  <c:v>287</c:v>
                </c:pt>
                <c:pt idx="3029">
                  <c:v>287</c:v>
                </c:pt>
                <c:pt idx="3030">
                  <c:v>288</c:v>
                </c:pt>
                <c:pt idx="3031">
                  <c:v>289</c:v>
                </c:pt>
                <c:pt idx="3032">
                  <c:v>288</c:v>
                </c:pt>
                <c:pt idx="3033">
                  <c:v>287</c:v>
                </c:pt>
                <c:pt idx="3034">
                  <c:v>288</c:v>
                </c:pt>
                <c:pt idx="3035">
                  <c:v>289</c:v>
                </c:pt>
                <c:pt idx="3036">
                  <c:v>286</c:v>
                </c:pt>
                <c:pt idx="3037">
                  <c:v>286</c:v>
                </c:pt>
                <c:pt idx="3038">
                  <c:v>291</c:v>
                </c:pt>
                <c:pt idx="3039">
                  <c:v>288</c:v>
                </c:pt>
                <c:pt idx="3040">
                  <c:v>287</c:v>
                </c:pt>
                <c:pt idx="3041">
                  <c:v>289</c:v>
                </c:pt>
                <c:pt idx="3042">
                  <c:v>290</c:v>
                </c:pt>
                <c:pt idx="3043">
                  <c:v>291</c:v>
                </c:pt>
                <c:pt idx="3044">
                  <c:v>291</c:v>
                </c:pt>
                <c:pt idx="3045">
                  <c:v>291</c:v>
                </c:pt>
                <c:pt idx="3046">
                  <c:v>294</c:v>
                </c:pt>
                <c:pt idx="3047">
                  <c:v>293</c:v>
                </c:pt>
                <c:pt idx="3048">
                  <c:v>293</c:v>
                </c:pt>
                <c:pt idx="3049">
                  <c:v>294</c:v>
                </c:pt>
                <c:pt idx="3050">
                  <c:v>296</c:v>
                </c:pt>
                <c:pt idx="3051">
                  <c:v>296</c:v>
                </c:pt>
                <c:pt idx="3052">
                  <c:v>293</c:v>
                </c:pt>
                <c:pt idx="3053">
                  <c:v>295</c:v>
                </c:pt>
                <c:pt idx="3054">
                  <c:v>296</c:v>
                </c:pt>
                <c:pt idx="3055">
                  <c:v>295</c:v>
                </c:pt>
                <c:pt idx="3056">
                  <c:v>293</c:v>
                </c:pt>
                <c:pt idx="3057">
                  <c:v>295</c:v>
                </c:pt>
                <c:pt idx="3058">
                  <c:v>295</c:v>
                </c:pt>
                <c:pt idx="3059">
                  <c:v>296</c:v>
                </c:pt>
                <c:pt idx="3060">
                  <c:v>295</c:v>
                </c:pt>
                <c:pt idx="3061">
                  <c:v>293</c:v>
                </c:pt>
                <c:pt idx="3062">
                  <c:v>297</c:v>
                </c:pt>
                <c:pt idx="3063">
                  <c:v>295</c:v>
                </c:pt>
                <c:pt idx="3064">
                  <c:v>293</c:v>
                </c:pt>
                <c:pt idx="3065">
                  <c:v>295</c:v>
                </c:pt>
                <c:pt idx="3066">
                  <c:v>296</c:v>
                </c:pt>
                <c:pt idx="3067">
                  <c:v>294</c:v>
                </c:pt>
                <c:pt idx="3068">
                  <c:v>294</c:v>
                </c:pt>
                <c:pt idx="3069">
                  <c:v>293</c:v>
                </c:pt>
                <c:pt idx="3070">
                  <c:v>295</c:v>
                </c:pt>
                <c:pt idx="3071">
                  <c:v>294</c:v>
                </c:pt>
                <c:pt idx="3072">
                  <c:v>294</c:v>
                </c:pt>
                <c:pt idx="3073">
                  <c:v>294</c:v>
                </c:pt>
                <c:pt idx="3074">
                  <c:v>295</c:v>
                </c:pt>
                <c:pt idx="3075">
                  <c:v>295</c:v>
                </c:pt>
                <c:pt idx="3076">
                  <c:v>293</c:v>
                </c:pt>
                <c:pt idx="3077">
                  <c:v>293</c:v>
                </c:pt>
                <c:pt idx="3078">
                  <c:v>295</c:v>
                </c:pt>
                <c:pt idx="3079">
                  <c:v>295</c:v>
                </c:pt>
                <c:pt idx="3080">
                  <c:v>293</c:v>
                </c:pt>
                <c:pt idx="3081">
                  <c:v>295</c:v>
                </c:pt>
                <c:pt idx="3082">
                  <c:v>296</c:v>
                </c:pt>
                <c:pt idx="3083">
                  <c:v>295</c:v>
                </c:pt>
                <c:pt idx="3084">
                  <c:v>293</c:v>
                </c:pt>
                <c:pt idx="3085">
                  <c:v>294</c:v>
                </c:pt>
                <c:pt idx="3086">
                  <c:v>296</c:v>
                </c:pt>
                <c:pt idx="3087">
                  <c:v>294</c:v>
                </c:pt>
                <c:pt idx="3088">
                  <c:v>293</c:v>
                </c:pt>
                <c:pt idx="3089">
                  <c:v>293</c:v>
                </c:pt>
                <c:pt idx="3090">
                  <c:v>295</c:v>
                </c:pt>
                <c:pt idx="3091">
                  <c:v>295</c:v>
                </c:pt>
                <c:pt idx="3092">
                  <c:v>293</c:v>
                </c:pt>
                <c:pt idx="3093">
                  <c:v>294</c:v>
                </c:pt>
                <c:pt idx="3094">
                  <c:v>296</c:v>
                </c:pt>
                <c:pt idx="3095">
                  <c:v>295</c:v>
                </c:pt>
                <c:pt idx="3096">
                  <c:v>292</c:v>
                </c:pt>
                <c:pt idx="3097">
                  <c:v>295</c:v>
                </c:pt>
                <c:pt idx="3098">
                  <c:v>295</c:v>
                </c:pt>
                <c:pt idx="3099">
                  <c:v>294</c:v>
                </c:pt>
                <c:pt idx="3100">
                  <c:v>293</c:v>
                </c:pt>
                <c:pt idx="3101">
                  <c:v>294</c:v>
                </c:pt>
                <c:pt idx="3102">
                  <c:v>296</c:v>
                </c:pt>
                <c:pt idx="3103">
                  <c:v>294</c:v>
                </c:pt>
                <c:pt idx="3104">
                  <c:v>293</c:v>
                </c:pt>
                <c:pt idx="3105">
                  <c:v>295</c:v>
                </c:pt>
                <c:pt idx="3106">
                  <c:v>295</c:v>
                </c:pt>
                <c:pt idx="3107">
                  <c:v>294</c:v>
                </c:pt>
                <c:pt idx="3108">
                  <c:v>293</c:v>
                </c:pt>
                <c:pt idx="3109">
                  <c:v>294</c:v>
                </c:pt>
                <c:pt idx="3110">
                  <c:v>296</c:v>
                </c:pt>
                <c:pt idx="3111">
                  <c:v>293</c:v>
                </c:pt>
                <c:pt idx="3112">
                  <c:v>293</c:v>
                </c:pt>
                <c:pt idx="3113">
                  <c:v>295</c:v>
                </c:pt>
                <c:pt idx="3114">
                  <c:v>294</c:v>
                </c:pt>
                <c:pt idx="3115">
                  <c:v>292</c:v>
                </c:pt>
                <c:pt idx="3116">
                  <c:v>290</c:v>
                </c:pt>
                <c:pt idx="3117">
                  <c:v>290</c:v>
                </c:pt>
                <c:pt idx="3118">
                  <c:v>290</c:v>
                </c:pt>
                <c:pt idx="3119">
                  <c:v>289</c:v>
                </c:pt>
                <c:pt idx="3120">
                  <c:v>286</c:v>
                </c:pt>
                <c:pt idx="3121">
                  <c:v>287</c:v>
                </c:pt>
                <c:pt idx="3122">
                  <c:v>288</c:v>
                </c:pt>
                <c:pt idx="3123">
                  <c:v>286</c:v>
                </c:pt>
                <c:pt idx="3124">
                  <c:v>287</c:v>
                </c:pt>
                <c:pt idx="3125">
                  <c:v>287</c:v>
                </c:pt>
                <c:pt idx="3126">
                  <c:v>288</c:v>
                </c:pt>
                <c:pt idx="3127">
                  <c:v>285</c:v>
                </c:pt>
                <c:pt idx="3128">
                  <c:v>286</c:v>
                </c:pt>
                <c:pt idx="3129">
                  <c:v>288</c:v>
                </c:pt>
                <c:pt idx="3130">
                  <c:v>286</c:v>
                </c:pt>
                <c:pt idx="3131">
                  <c:v>285</c:v>
                </c:pt>
                <c:pt idx="3132">
                  <c:v>286</c:v>
                </c:pt>
                <c:pt idx="3133">
                  <c:v>287</c:v>
                </c:pt>
                <c:pt idx="3134">
                  <c:v>287</c:v>
                </c:pt>
                <c:pt idx="3135">
                  <c:v>287</c:v>
                </c:pt>
                <c:pt idx="3136">
                  <c:v>285</c:v>
                </c:pt>
                <c:pt idx="3137">
                  <c:v>287</c:v>
                </c:pt>
                <c:pt idx="3138">
                  <c:v>287</c:v>
                </c:pt>
                <c:pt idx="3139">
                  <c:v>285</c:v>
                </c:pt>
                <c:pt idx="3140">
                  <c:v>285</c:v>
                </c:pt>
                <c:pt idx="3141">
                  <c:v>287</c:v>
                </c:pt>
                <c:pt idx="3142">
                  <c:v>286</c:v>
                </c:pt>
                <c:pt idx="3143">
                  <c:v>285</c:v>
                </c:pt>
                <c:pt idx="3144">
                  <c:v>287</c:v>
                </c:pt>
                <c:pt idx="3145">
                  <c:v>287</c:v>
                </c:pt>
                <c:pt idx="3146">
                  <c:v>287</c:v>
                </c:pt>
                <c:pt idx="3147">
                  <c:v>287</c:v>
                </c:pt>
                <c:pt idx="3148">
                  <c:v>286</c:v>
                </c:pt>
                <c:pt idx="3149">
                  <c:v>287</c:v>
                </c:pt>
                <c:pt idx="3150">
                  <c:v>289</c:v>
                </c:pt>
                <c:pt idx="3151">
                  <c:v>286</c:v>
                </c:pt>
                <c:pt idx="3152">
                  <c:v>286</c:v>
                </c:pt>
                <c:pt idx="3153">
                  <c:v>288</c:v>
                </c:pt>
                <c:pt idx="3154">
                  <c:v>287</c:v>
                </c:pt>
                <c:pt idx="3155">
                  <c:v>286</c:v>
                </c:pt>
                <c:pt idx="3156">
                  <c:v>287</c:v>
                </c:pt>
                <c:pt idx="3157">
                  <c:v>288</c:v>
                </c:pt>
                <c:pt idx="3158">
                  <c:v>287</c:v>
                </c:pt>
                <c:pt idx="3159">
                  <c:v>287</c:v>
                </c:pt>
                <c:pt idx="3160">
                  <c:v>286</c:v>
                </c:pt>
                <c:pt idx="3161">
                  <c:v>288</c:v>
                </c:pt>
                <c:pt idx="3162">
                  <c:v>287</c:v>
                </c:pt>
                <c:pt idx="3163">
                  <c:v>286</c:v>
                </c:pt>
                <c:pt idx="3164">
                  <c:v>285</c:v>
                </c:pt>
                <c:pt idx="3165">
                  <c:v>287</c:v>
                </c:pt>
                <c:pt idx="3166">
                  <c:v>287</c:v>
                </c:pt>
                <c:pt idx="3167">
                  <c:v>285</c:v>
                </c:pt>
                <c:pt idx="3168">
                  <c:v>285</c:v>
                </c:pt>
                <c:pt idx="3169">
                  <c:v>287</c:v>
                </c:pt>
                <c:pt idx="3170">
                  <c:v>285</c:v>
                </c:pt>
                <c:pt idx="3171">
                  <c:v>285</c:v>
                </c:pt>
                <c:pt idx="3172">
                  <c:v>287</c:v>
                </c:pt>
                <c:pt idx="3173">
                  <c:v>286</c:v>
                </c:pt>
                <c:pt idx="3174">
                  <c:v>286</c:v>
                </c:pt>
                <c:pt idx="3175">
                  <c:v>286</c:v>
                </c:pt>
                <c:pt idx="3176">
                  <c:v>286</c:v>
                </c:pt>
                <c:pt idx="3177">
                  <c:v>286</c:v>
                </c:pt>
                <c:pt idx="3178">
                  <c:v>287</c:v>
                </c:pt>
                <c:pt idx="3179">
                  <c:v>285</c:v>
                </c:pt>
                <c:pt idx="3180">
                  <c:v>287</c:v>
                </c:pt>
                <c:pt idx="3181">
                  <c:v>288</c:v>
                </c:pt>
                <c:pt idx="3182">
                  <c:v>287</c:v>
                </c:pt>
                <c:pt idx="3183">
                  <c:v>287</c:v>
                </c:pt>
                <c:pt idx="3184">
                  <c:v>286</c:v>
                </c:pt>
                <c:pt idx="3185">
                  <c:v>289</c:v>
                </c:pt>
                <c:pt idx="3186">
                  <c:v>287</c:v>
                </c:pt>
                <c:pt idx="3187">
                  <c:v>286</c:v>
                </c:pt>
                <c:pt idx="3188">
                  <c:v>288</c:v>
                </c:pt>
                <c:pt idx="3189">
                  <c:v>287</c:v>
                </c:pt>
                <c:pt idx="3190">
                  <c:v>287</c:v>
                </c:pt>
                <c:pt idx="3191">
                  <c:v>286</c:v>
                </c:pt>
                <c:pt idx="3192">
                  <c:v>286</c:v>
                </c:pt>
                <c:pt idx="3193">
                  <c:v>288</c:v>
                </c:pt>
                <c:pt idx="3194">
                  <c:v>287</c:v>
                </c:pt>
                <c:pt idx="3195">
                  <c:v>284</c:v>
                </c:pt>
                <c:pt idx="3196">
                  <c:v>287</c:v>
                </c:pt>
                <c:pt idx="3197">
                  <c:v>289</c:v>
                </c:pt>
                <c:pt idx="3198">
                  <c:v>286</c:v>
                </c:pt>
                <c:pt idx="3199">
                  <c:v>286</c:v>
                </c:pt>
                <c:pt idx="3200">
                  <c:v>287</c:v>
                </c:pt>
                <c:pt idx="3201">
                  <c:v>287</c:v>
                </c:pt>
                <c:pt idx="3202">
                  <c:v>286</c:v>
                </c:pt>
                <c:pt idx="3203">
                  <c:v>285</c:v>
                </c:pt>
                <c:pt idx="3204">
                  <c:v>288</c:v>
                </c:pt>
                <c:pt idx="3205">
                  <c:v>287</c:v>
                </c:pt>
                <c:pt idx="3206">
                  <c:v>285</c:v>
                </c:pt>
                <c:pt idx="3207">
                  <c:v>286</c:v>
                </c:pt>
                <c:pt idx="3208">
                  <c:v>286</c:v>
                </c:pt>
                <c:pt idx="3209">
                  <c:v>288</c:v>
                </c:pt>
                <c:pt idx="3210">
                  <c:v>286</c:v>
                </c:pt>
                <c:pt idx="3211">
                  <c:v>285</c:v>
                </c:pt>
                <c:pt idx="3212">
                  <c:v>287</c:v>
                </c:pt>
                <c:pt idx="3213">
                  <c:v>287</c:v>
                </c:pt>
                <c:pt idx="3214">
                  <c:v>286</c:v>
                </c:pt>
                <c:pt idx="3215">
                  <c:v>286</c:v>
                </c:pt>
                <c:pt idx="3216">
                  <c:v>287</c:v>
                </c:pt>
                <c:pt idx="3217">
                  <c:v>287</c:v>
                </c:pt>
                <c:pt idx="3218">
                  <c:v>286</c:v>
                </c:pt>
                <c:pt idx="3219">
                  <c:v>285</c:v>
                </c:pt>
                <c:pt idx="3220">
                  <c:v>287</c:v>
                </c:pt>
                <c:pt idx="3221">
                  <c:v>288</c:v>
                </c:pt>
                <c:pt idx="3222">
                  <c:v>285</c:v>
                </c:pt>
                <c:pt idx="3223">
                  <c:v>285</c:v>
                </c:pt>
                <c:pt idx="3224">
                  <c:v>287</c:v>
                </c:pt>
                <c:pt idx="3225">
                  <c:v>287</c:v>
                </c:pt>
                <c:pt idx="3226">
                  <c:v>285</c:v>
                </c:pt>
                <c:pt idx="3227">
                  <c:v>285</c:v>
                </c:pt>
                <c:pt idx="3228">
                  <c:v>288</c:v>
                </c:pt>
                <c:pt idx="3229">
                  <c:v>286</c:v>
                </c:pt>
                <c:pt idx="3230">
                  <c:v>286</c:v>
                </c:pt>
                <c:pt idx="3231">
                  <c:v>286</c:v>
                </c:pt>
                <c:pt idx="3232">
                  <c:v>286</c:v>
                </c:pt>
                <c:pt idx="3233">
                  <c:v>287</c:v>
                </c:pt>
                <c:pt idx="3234">
                  <c:v>285</c:v>
                </c:pt>
                <c:pt idx="3235">
                  <c:v>285</c:v>
                </c:pt>
                <c:pt idx="3236">
                  <c:v>287</c:v>
                </c:pt>
                <c:pt idx="3237">
                  <c:v>286</c:v>
                </c:pt>
                <c:pt idx="3238">
                  <c:v>285</c:v>
                </c:pt>
                <c:pt idx="3239">
                  <c:v>287</c:v>
                </c:pt>
                <c:pt idx="3240">
                  <c:v>287</c:v>
                </c:pt>
                <c:pt idx="3241">
                  <c:v>287</c:v>
                </c:pt>
                <c:pt idx="3242">
                  <c:v>285</c:v>
                </c:pt>
                <c:pt idx="3243">
                  <c:v>285</c:v>
                </c:pt>
                <c:pt idx="3244">
                  <c:v>288</c:v>
                </c:pt>
                <c:pt idx="3245">
                  <c:v>286</c:v>
                </c:pt>
                <c:pt idx="3246">
                  <c:v>286</c:v>
                </c:pt>
                <c:pt idx="3247">
                  <c:v>286</c:v>
                </c:pt>
                <c:pt idx="3248">
                  <c:v>286</c:v>
                </c:pt>
                <c:pt idx="3249">
                  <c:v>287</c:v>
                </c:pt>
                <c:pt idx="3250">
                  <c:v>286</c:v>
                </c:pt>
                <c:pt idx="3251">
                  <c:v>285</c:v>
                </c:pt>
                <c:pt idx="3252">
                  <c:v>288</c:v>
                </c:pt>
                <c:pt idx="3253">
                  <c:v>287</c:v>
                </c:pt>
                <c:pt idx="3254">
                  <c:v>284</c:v>
                </c:pt>
                <c:pt idx="3255">
                  <c:v>286</c:v>
                </c:pt>
                <c:pt idx="3256">
                  <c:v>287</c:v>
                </c:pt>
                <c:pt idx="3257">
                  <c:v>286</c:v>
                </c:pt>
                <c:pt idx="3258">
                  <c:v>285</c:v>
                </c:pt>
                <c:pt idx="3259">
                  <c:v>284</c:v>
                </c:pt>
                <c:pt idx="3260">
                  <c:v>287</c:v>
                </c:pt>
                <c:pt idx="3261">
                  <c:v>287</c:v>
                </c:pt>
                <c:pt idx="3262">
                  <c:v>286</c:v>
                </c:pt>
                <c:pt idx="3263">
                  <c:v>286</c:v>
                </c:pt>
                <c:pt idx="3264">
                  <c:v>288</c:v>
                </c:pt>
                <c:pt idx="3265">
                  <c:v>287</c:v>
                </c:pt>
                <c:pt idx="3266">
                  <c:v>285</c:v>
                </c:pt>
                <c:pt idx="3267">
                  <c:v>286</c:v>
                </c:pt>
                <c:pt idx="3268">
                  <c:v>289</c:v>
                </c:pt>
                <c:pt idx="3269">
                  <c:v>286</c:v>
                </c:pt>
                <c:pt idx="3270">
                  <c:v>284</c:v>
                </c:pt>
                <c:pt idx="3271">
                  <c:v>287</c:v>
                </c:pt>
                <c:pt idx="3272">
                  <c:v>287</c:v>
                </c:pt>
                <c:pt idx="3273">
                  <c:v>286</c:v>
                </c:pt>
                <c:pt idx="3274">
                  <c:v>287</c:v>
                </c:pt>
                <c:pt idx="3275">
                  <c:v>286</c:v>
                </c:pt>
                <c:pt idx="3276">
                  <c:v>288</c:v>
                </c:pt>
                <c:pt idx="3277">
                  <c:v>289</c:v>
                </c:pt>
                <c:pt idx="3278">
                  <c:v>287</c:v>
                </c:pt>
                <c:pt idx="3279">
                  <c:v>289</c:v>
                </c:pt>
                <c:pt idx="3280">
                  <c:v>290</c:v>
                </c:pt>
                <c:pt idx="3281">
                  <c:v>289</c:v>
                </c:pt>
                <c:pt idx="3282">
                  <c:v>289</c:v>
                </c:pt>
                <c:pt idx="3283">
                  <c:v>290</c:v>
                </c:pt>
                <c:pt idx="3284">
                  <c:v>292</c:v>
                </c:pt>
                <c:pt idx="3285">
                  <c:v>290</c:v>
                </c:pt>
                <c:pt idx="3286">
                  <c:v>290</c:v>
                </c:pt>
                <c:pt idx="3287">
                  <c:v>291</c:v>
                </c:pt>
                <c:pt idx="3288">
                  <c:v>291</c:v>
                </c:pt>
                <c:pt idx="3289">
                  <c:v>290</c:v>
                </c:pt>
                <c:pt idx="3290">
                  <c:v>290</c:v>
                </c:pt>
                <c:pt idx="3291">
                  <c:v>290</c:v>
                </c:pt>
                <c:pt idx="3292">
                  <c:v>292</c:v>
                </c:pt>
                <c:pt idx="3293">
                  <c:v>291</c:v>
                </c:pt>
                <c:pt idx="3294">
                  <c:v>289</c:v>
                </c:pt>
                <c:pt idx="3295">
                  <c:v>291</c:v>
                </c:pt>
                <c:pt idx="3296">
                  <c:v>292</c:v>
                </c:pt>
                <c:pt idx="3297">
                  <c:v>289</c:v>
                </c:pt>
                <c:pt idx="3298">
                  <c:v>290</c:v>
                </c:pt>
                <c:pt idx="3299">
                  <c:v>292</c:v>
                </c:pt>
                <c:pt idx="3300">
                  <c:v>291</c:v>
                </c:pt>
                <c:pt idx="3301">
                  <c:v>290</c:v>
                </c:pt>
                <c:pt idx="3302">
                  <c:v>290</c:v>
                </c:pt>
                <c:pt idx="3303">
                  <c:v>291</c:v>
                </c:pt>
                <c:pt idx="3304">
                  <c:v>291</c:v>
                </c:pt>
                <c:pt idx="3305">
                  <c:v>292</c:v>
                </c:pt>
                <c:pt idx="3306">
                  <c:v>290</c:v>
                </c:pt>
                <c:pt idx="3307">
                  <c:v>291</c:v>
                </c:pt>
                <c:pt idx="3308">
                  <c:v>292</c:v>
                </c:pt>
                <c:pt idx="3309">
                  <c:v>289</c:v>
                </c:pt>
                <c:pt idx="3310">
                  <c:v>289</c:v>
                </c:pt>
                <c:pt idx="3311">
                  <c:v>292</c:v>
                </c:pt>
                <c:pt idx="3312">
                  <c:v>290</c:v>
                </c:pt>
                <c:pt idx="3313">
                  <c:v>289</c:v>
                </c:pt>
                <c:pt idx="3314">
                  <c:v>291</c:v>
                </c:pt>
                <c:pt idx="3315">
                  <c:v>291</c:v>
                </c:pt>
                <c:pt idx="3316">
                  <c:v>291</c:v>
                </c:pt>
                <c:pt idx="3317">
                  <c:v>290</c:v>
                </c:pt>
                <c:pt idx="3318">
                  <c:v>289</c:v>
                </c:pt>
                <c:pt idx="3319">
                  <c:v>291</c:v>
                </c:pt>
                <c:pt idx="3320">
                  <c:v>292</c:v>
                </c:pt>
                <c:pt idx="3321">
                  <c:v>290</c:v>
                </c:pt>
                <c:pt idx="3322">
                  <c:v>290</c:v>
                </c:pt>
                <c:pt idx="3323">
                  <c:v>290</c:v>
                </c:pt>
                <c:pt idx="3324">
                  <c:v>291</c:v>
                </c:pt>
                <c:pt idx="3325">
                  <c:v>291</c:v>
                </c:pt>
                <c:pt idx="3326">
                  <c:v>290</c:v>
                </c:pt>
                <c:pt idx="3327">
                  <c:v>293</c:v>
                </c:pt>
                <c:pt idx="3328">
                  <c:v>290</c:v>
                </c:pt>
                <c:pt idx="3329">
                  <c:v>289</c:v>
                </c:pt>
                <c:pt idx="3330">
                  <c:v>291</c:v>
                </c:pt>
                <c:pt idx="3331">
                  <c:v>291</c:v>
                </c:pt>
                <c:pt idx="3332">
                  <c:v>291</c:v>
                </c:pt>
                <c:pt idx="3333">
                  <c:v>290</c:v>
                </c:pt>
                <c:pt idx="3334">
                  <c:v>289</c:v>
                </c:pt>
                <c:pt idx="3335">
                  <c:v>292</c:v>
                </c:pt>
                <c:pt idx="3336">
                  <c:v>292</c:v>
                </c:pt>
                <c:pt idx="3337">
                  <c:v>289</c:v>
                </c:pt>
                <c:pt idx="3338">
                  <c:v>291</c:v>
                </c:pt>
                <c:pt idx="3339">
                  <c:v>292</c:v>
                </c:pt>
                <c:pt idx="3340">
                  <c:v>291</c:v>
                </c:pt>
                <c:pt idx="3341">
                  <c:v>290</c:v>
                </c:pt>
                <c:pt idx="3342">
                  <c:v>290</c:v>
                </c:pt>
                <c:pt idx="3343">
                  <c:v>291</c:v>
                </c:pt>
                <c:pt idx="3344">
                  <c:v>291</c:v>
                </c:pt>
                <c:pt idx="3345">
                  <c:v>289</c:v>
                </c:pt>
                <c:pt idx="3346">
                  <c:v>291</c:v>
                </c:pt>
                <c:pt idx="3347">
                  <c:v>292</c:v>
                </c:pt>
                <c:pt idx="3348">
                  <c:v>292</c:v>
                </c:pt>
                <c:pt idx="3349">
                  <c:v>289</c:v>
                </c:pt>
                <c:pt idx="3350">
                  <c:v>290</c:v>
                </c:pt>
                <c:pt idx="3351">
                  <c:v>292</c:v>
                </c:pt>
                <c:pt idx="3352">
                  <c:v>290</c:v>
                </c:pt>
                <c:pt idx="3353">
                  <c:v>289</c:v>
                </c:pt>
                <c:pt idx="3354">
                  <c:v>290</c:v>
                </c:pt>
                <c:pt idx="3355">
                  <c:v>292</c:v>
                </c:pt>
                <c:pt idx="3356">
                  <c:v>290</c:v>
                </c:pt>
                <c:pt idx="3357">
                  <c:v>290</c:v>
                </c:pt>
                <c:pt idx="3358">
                  <c:v>289</c:v>
                </c:pt>
                <c:pt idx="3359">
                  <c:v>291</c:v>
                </c:pt>
                <c:pt idx="3360">
                  <c:v>291</c:v>
                </c:pt>
                <c:pt idx="3361">
                  <c:v>290</c:v>
                </c:pt>
                <c:pt idx="3362">
                  <c:v>290</c:v>
                </c:pt>
                <c:pt idx="3363">
                  <c:v>291</c:v>
                </c:pt>
                <c:pt idx="3364">
                  <c:v>291</c:v>
                </c:pt>
                <c:pt idx="3365">
                  <c:v>288</c:v>
                </c:pt>
                <c:pt idx="3366">
                  <c:v>290</c:v>
                </c:pt>
                <c:pt idx="3367">
                  <c:v>293</c:v>
                </c:pt>
                <c:pt idx="3368">
                  <c:v>290</c:v>
                </c:pt>
                <c:pt idx="3369">
                  <c:v>289</c:v>
                </c:pt>
                <c:pt idx="3370">
                  <c:v>290</c:v>
                </c:pt>
                <c:pt idx="3371">
                  <c:v>289</c:v>
                </c:pt>
                <c:pt idx="3372">
                  <c:v>288</c:v>
                </c:pt>
                <c:pt idx="3373">
                  <c:v>287</c:v>
                </c:pt>
                <c:pt idx="3374">
                  <c:v>287</c:v>
                </c:pt>
                <c:pt idx="3375">
                  <c:v>287</c:v>
                </c:pt>
                <c:pt idx="3376">
                  <c:v>285</c:v>
                </c:pt>
                <c:pt idx="3377">
                  <c:v>284</c:v>
                </c:pt>
                <c:pt idx="3378">
                  <c:v>287</c:v>
                </c:pt>
                <c:pt idx="3379">
                  <c:v>286</c:v>
                </c:pt>
                <c:pt idx="3380">
                  <c:v>285</c:v>
                </c:pt>
                <c:pt idx="3381">
                  <c:v>284</c:v>
                </c:pt>
                <c:pt idx="3382">
                  <c:v>285</c:v>
                </c:pt>
                <c:pt idx="3383">
                  <c:v>286</c:v>
                </c:pt>
                <c:pt idx="3384">
                  <c:v>284</c:v>
                </c:pt>
                <c:pt idx="3385">
                  <c:v>284</c:v>
                </c:pt>
                <c:pt idx="3386">
                  <c:v>286</c:v>
                </c:pt>
                <c:pt idx="3387">
                  <c:v>287</c:v>
                </c:pt>
                <c:pt idx="3388">
                  <c:v>284</c:v>
                </c:pt>
                <c:pt idx="3389">
                  <c:v>285</c:v>
                </c:pt>
                <c:pt idx="3390">
                  <c:v>284</c:v>
                </c:pt>
                <c:pt idx="3391">
                  <c:v>286</c:v>
                </c:pt>
                <c:pt idx="3392">
                  <c:v>284</c:v>
                </c:pt>
                <c:pt idx="3393">
                  <c:v>283</c:v>
                </c:pt>
                <c:pt idx="3394">
                  <c:v>285</c:v>
                </c:pt>
                <c:pt idx="3395">
                  <c:v>286</c:v>
                </c:pt>
                <c:pt idx="3396">
                  <c:v>284</c:v>
                </c:pt>
                <c:pt idx="3397">
                  <c:v>284</c:v>
                </c:pt>
                <c:pt idx="3398">
                  <c:v>285</c:v>
                </c:pt>
                <c:pt idx="3399">
                  <c:v>285</c:v>
                </c:pt>
                <c:pt idx="3400">
                  <c:v>284</c:v>
                </c:pt>
                <c:pt idx="3401">
                  <c:v>284</c:v>
                </c:pt>
                <c:pt idx="3402">
                  <c:v>285</c:v>
                </c:pt>
                <c:pt idx="3403">
                  <c:v>285</c:v>
                </c:pt>
                <c:pt idx="3404">
                  <c:v>284</c:v>
                </c:pt>
                <c:pt idx="3405">
                  <c:v>284</c:v>
                </c:pt>
                <c:pt idx="3406">
                  <c:v>285</c:v>
                </c:pt>
                <c:pt idx="3407">
                  <c:v>286</c:v>
                </c:pt>
                <c:pt idx="3408">
                  <c:v>284</c:v>
                </c:pt>
                <c:pt idx="3409">
                  <c:v>283</c:v>
                </c:pt>
                <c:pt idx="3410">
                  <c:v>286</c:v>
                </c:pt>
                <c:pt idx="3411">
                  <c:v>286</c:v>
                </c:pt>
                <c:pt idx="3412">
                  <c:v>283</c:v>
                </c:pt>
                <c:pt idx="3413">
                  <c:v>284</c:v>
                </c:pt>
                <c:pt idx="3414">
                  <c:v>286</c:v>
                </c:pt>
                <c:pt idx="3415">
                  <c:v>285</c:v>
                </c:pt>
                <c:pt idx="3416">
                  <c:v>284</c:v>
                </c:pt>
                <c:pt idx="3417">
                  <c:v>284</c:v>
                </c:pt>
                <c:pt idx="3418">
                  <c:v>286</c:v>
                </c:pt>
                <c:pt idx="3419">
                  <c:v>285</c:v>
                </c:pt>
                <c:pt idx="3420">
                  <c:v>284</c:v>
                </c:pt>
                <c:pt idx="3421">
                  <c:v>284</c:v>
                </c:pt>
                <c:pt idx="3422">
                  <c:v>286</c:v>
                </c:pt>
                <c:pt idx="3423">
                  <c:v>286</c:v>
                </c:pt>
                <c:pt idx="3424">
                  <c:v>284</c:v>
                </c:pt>
                <c:pt idx="3425">
                  <c:v>283</c:v>
                </c:pt>
                <c:pt idx="3426">
                  <c:v>286</c:v>
                </c:pt>
                <c:pt idx="3427">
                  <c:v>285</c:v>
                </c:pt>
                <c:pt idx="3428">
                  <c:v>283</c:v>
                </c:pt>
                <c:pt idx="3429">
                  <c:v>284</c:v>
                </c:pt>
                <c:pt idx="3430">
                  <c:v>285</c:v>
                </c:pt>
                <c:pt idx="3431">
                  <c:v>284</c:v>
                </c:pt>
                <c:pt idx="3432">
                  <c:v>284</c:v>
                </c:pt>
                <c:pt idx="3433">
                  <c:v>284</c:v>
                </c:pt>
                <c:pt idx="3434">
                  <c:v>286</c:v>
                </c:pt>
                <c:pt idx="3435">
                  <c:v>285</c:v>
                </c:pt>
                <c:pt idx="3436">
                  <c:v>284</c:v>
                </c:pt>
                <c:pt idx="3437">
                  <c:v>284</c:v>
                </c:pt>
                <c:pt idx="3438">
                  <c:v>286</c:v>
                </c:pt>
                <c:pt idx="3439">
                  <c:v>285</c:v>
                </c:pt>
                <c:pt idx="3440">
                  <c:v>282</c:v>
                </c:pt>
                <c:pt idx="3441">
                  <c:v>285</c:v>
                </c:pt>
                <c:pt idx="3442">
                  <c:v>287</c:v>
                </c:pt>
                <c:pt idx="3443">
                  <c:v>284</c:v>
                </c:pt>
                <c:pt idx="3444">
                  <c:v>284</c:v>
                </c:pt>
                <c:pt idx="3445">
                  <c:v>286</c:v>
                </c:pt>
                <c:pt idx="3446">
                  <c:v>285</c:v>
                </c:pt>
                <c:pt idx="3447">
                  <c:v>285</c:v>
                </c:pt>
                <c:pt idx="3448">
                  <c:v>285</c:v>
                </c:pt>
                <c:pt idx="3449">
                  <c:v>285</c:v>
                </c:pt>
                <c:pt idx="3450">
                  <c:v>286</c:v>
                </c:pt>
                <c:pt idx="3451">
                  <c:v>285</c:v>
                </c:pt>
                <c:pt idx="3452">
                  <c:v>283</c:v>
                </c:pt>
                <c:pt idx="3453">
                  <c:v>286</c:v>
                </c:pt>
                <c:pt idx="3454">
                  <c:v>286</c:v>
                </c:pt>
                <c:pt idx="3455">
                  <c:v>285</c:v>
                </c:pt>
                <c:pt idx="3456">
                  <c:v>284</c:v>
                </c:pt>
                <c:pt idx="3457">
                  <c:v>285</c:v>
                </c:pt>
                <c:pt idx="3458">
                  <c:v>286</c:v>
                </c:pt>
                <c:pt idx="3459">
                  <c:v>285</c:v>
                </c:pt>
                <c:pt idx="3460">
                  <c:v>284</c:v>
                </c:pt>
                <c:pt idx="3461">
                  <c:v>285</c:v>
                </c:pt>
                <c:pt idx="3462">
                  <c:v>285</c:v>
                </c:pt>
                <c:pt idx="3463">
                  <c:v>285</c:v>
                </c:pt>
                <c:pt idx="3464">
                  <c:v>285</c:v>
                </c:pt>
                <c:pt idx="3465">
                  <c:v>284</c:v>
                </c:pt>
                <c:pt idx="3466">
                  <c:v>287</c:v>
                </c:pt>
                <c:pt idx="3467">
                  <c:v>285</c:v>
                </c:pt>
                <c:pt idx="3468">
                  <c:v>283</c:v>
                </c:pt>
                <c:pt idx="3469">
                  <c:v>286</c:v>
                </c:pt>
                <c:pt idx="3470">
                  <c:v>286</c:v>
                </c:pt>
                <c:pt idx="3471">
                  <c:v>284</c:v>
                </c:pt>
                <c:pt idx="3472">
                  <c:v>285</c:v>
                </c:pt>
                <c:pt idx="3473">
                  <c:v>285</c:v>
                </c:pt>
                <c:pt idx="3474">
                  <c:v>286</c:v>
                </c:pt>
                <c:pt idx="3475">
                  <c:v>285</c:v>
                </c:pt>
                <c:pt idx="3476">
                  <c:v>283</c:v>
                </c:pt>
                <c:pt idx="3477">
                  <c:v>285</c:v>
                </c:pt>
                <c:pt idx="3478">
                  <c:v>286</c:v>
                </c:pt>
                <c:pt idx="3479">
                  <c:v>285</c:v>
                </c:pt>
                <c:pt idx="3480">
                  <c:v>283</c:v>
                </c:pt>
                <c:pt idx="3481">
                  <c:v>285</c:v>
                </c:pt>
                <c:pt idx="3482">
                  <c:v>286</c:v>
                </c:pt>
                <c:pt idx="3483">
                  <c:v>285</c:v>
                </c:pt>
                <c:pt idx="3484">
                  <c:v>284</c:v>
                </c:pt>
                <c:pt idx="3485">
                  <c:v>286</c:v>
                </c:pt>
                <c:pt idx="3486">
                  <c:v>287</c:v>
                </c:pt>
                <c:pt idx="3487">
                  <c:v>284</c:v>
                </c:pt>
                <c:pt idx="3488">
                  <c:v>285</c:v>
                </c:pt>
                <c:pt idx="3489">
                  <c:v>285</c:v>
                </c:pt>
                <c:pt idx="3490">
                  <c:v>286</c:v>
                </c:pt>
                <c:pt idx="3491">
                  <c:v>284</c:v>
                </c:pt>
                <c:pt idx="3492">
                  <c:v>284</c:v>
                </c:pt>
                <c:pt idx="3493">
                  <c:v>284</c:v>
                </c:pt>
                <c:pt idx="3494">
                  <c:v>285</c:v>
                </c:pt>
                <c:pt idx="3495">
                  <c:v>285</c:v>
                </c:pt>
                <c:pt idx="3496">
                  <c:v>285</c:v>
                </c:pt>
                <c:pt idx="3497">
                  <c:v>286</c:v>
                </c:pt>
                <c:pt idx="3498">
                  <c:v>287</c:v>
                </c:pt>
                <c:pt idx="3499">
                  <c:v>285</c:v>
                </c:pt>
                <c:pt idx="3500">
                  <c:v>284</c:v>
                </c:pt>
                <c:pt idx="3501">
                  <c:v>287</c:v>
                </c:pt>
                <c:pt idx="3502">
                  <c:v>286</c:v>
                </c:pt>
                <c:pt idx="3503">
                  <c:v>284</c:v>
                </c:pt>
                <c:pt idx="3504">
                  <c:v>284</c:v>
                </c:pt>
                <c:pt idx="3505">
                  <c:v>286</c:v>
                </c:pt>
                <c:pt idx="3506">
                  <c:v>287</c:v>
                </c:pt>
                <c:pt idx="3507">
                  <c:v>285</c:v>
                </c:pt>
                <c:pt idx="3508">
                  <c:v>285</c:v>
                </c:pt>
                <c:pt idx="3509">
                  <c:v>286</c:v>
                </c:pt>
                <c:pt idx="3510">
                  <c:v>285</c:v>
                </c:pt>
                <c:pt idx="3511">
                  <c:v>284</c:v>
                </c:pt>
                <c:pt idx="3512">
                  <c:v>285</c:v>
                </c:pt>
                <c:pt idx="3513">
                  <c:v>285</c:v>
                </c:pt>
                <c:pt idx="3514">
                  <c:v>287</c:v>
                </c:pt>
                <c:pt idx="3515">
                  <c:v>283</c:v>
                </c:pt>
                <c:pt idx="3516">
                  <c:v>285</c:v>
                </c:pt>
                <c:pt idx="3517">
                  <c:v>288</c:v>
                </c:pt>
                <c:pt idx="3518">
                  <c:v>285</c:v>
                </c:pt>
                <c:pt idx="3519">
                  <c:v>285</c:v>
                </c:pt>
                <c:pt idx="3520">
                  <c:v>285</c:v>
                </c:pt>
                <c:pt idx="3521">
                  <c:v>286</c:v>
                </c:pt>
                <c:pt idx="3522">
                  <c:v>286</c:v>
                </c:pt>
                <c:pt idx="3523">
                  <c:v>285</c:v>
                </c:pt>
                <c:pt idx="3524">
                  <c:v>285</c:v>
                </c:pt>
                <c:pt idx="3525">
                  <c:v>287</c:v>
                </c:pt>
                <c:pt idx="3526">
                  <c:v>285</c:v>
                </c:pt>
                <c:pt idx="3527">
                  <c:v>284</c:v>
                </c:pt>
                <c:pt idx="3528">
                  <c:v>285</c:v>
                </c:pt>
                <c:pt idx="3529">
                  <c:v>286</c:v>
                </c:pt>
                <c:pt idx="3530">
                  <c:v>286</c:v>
                </c:pt>
                <c:pt idx="3531">
                  <c:v>285</c:v>
                </c:pt>
                <c:pt idx="3532">
                  <c:v>285</c:v>
                </c:pt>
                <c:pt idx="3533">
                  <c:v>287</c:v>
                </c:pt>
                <c:pt idx="3534">
                  <c:v>286</c:v>
                </c:pt>
                <c:pt idx="3535">
                  <c:v>286</c:v>
                </c:pt>
                <c:pt idx="3536">
                  <c:v>287</c:v>
                </c:pt>
                <c:pt idx="3537">
                  <c:v>287</c:v>
                </c:pt>
                <c:pt idx="3538">
                  <c:v>287</c:v>
                </c:pt>
                <c:pt idx="3539">
                  <c:v>287</c:v>
                </c:pt>
                <c:pt idx="3540">
                  <c:v>287</c:v>
                </c:pt>
                <c:pt idx="3541">
                  <c:v>289</c:v>
                </c:pt>
                <c:pt idx="3542">
                  <c:v>288</c:v>
                </c:pt>
                <c:pt idx="3543">
                  <c:v>287</c:v>
                </c:pt>
                <c:pt idx="3544">
                  <c:v>288</c:v>
                </c:pt>
                <c:pt idx="3545">
                  <c:v>289</c:v>
                </c:pt>
                <c:pt idx="3546">
                  <c:v>286</c:v>
                </c:pt>
                <c:pt idx="3547">
                  <c:v>287</c:v>
                </c:pt>
                <c:pt idx="3548">
                  <c:v>289</c:v>
                </c:pt>
                <c:pt idx="3549">
                  <c:v>290</c:v>
                </c:pt>
                <c:pt idx="3550">
                  <c:v>288</c:v>
                </c:pt>
                <c:pt idx="3551">
                  <c:v>288</c:v>
                </c:pt>
                <c:pt idx="3552">
                  <c:v>289</c:v>
                </c:pt>
                <c:pt idx="3553">
                  <c:v>290</c:v>
                </c:pt>
                <c:pt idx="3554">
                  <c:v>290</c:v>
                </c:pt>
                <c:pt idx="3555">
                  <c:v>288</c:v>
                </c:pt>
                <c:pt idx="3556">
                  <c:v>289</c:v>
                </c:pt>
                <c:pt idx="3557">
                  <c:v>291</c:v>
                </c:pt>
                <c:pt idx="3558">
                  <c:v>287</c:v>
                </c:pt>
                <c:pt idx="3559">
                  <c:v>288</c:v>
                </c:pt>
                <c:pt idx="3560">
                  <c:v>291</c:v>
                </c:pt>
                <c:pt idx="3561">
                  <c:v>290</c:v>
                </c:pt>
                <c:pt idx="3562">
                  <c:v>288</c:v>
                </c:pt>
                <c:pt idx="3563">
                  <c:v>289</c:v>
                </c:pt>
                <c:pt idx="3564">
                  <c:v>289</c:v>
                </c:pt>
                <c:pt idx="3565">
                  <c:v>290</c:v>
                </c:pt>
                <c:pt idx="3566">
                  <c:v>289</c:v>
                </c:pt>
                <c:pt idx="3567">
                  <c:v>288</c:v>
                </c:pt>
                <c:pt idx="3568">
                  <c:v>289</c:v>
                </c:pt>
                <c:pt idx="3569">
                  <c:v>292</c:v>
                </c:pt>
                <c:pt idx="3570">
                  <c:v>289</c:v>
                </c:pt>
                <c:pt idx="3571">
                  <c:v>287</c:v>
                </c:pt>
                <c:pt idx="3572">
                  <c:v>291</c:v>
                </c:pt>
                <c:pt idx="3573">
                  <c:v>290</c:v>
                </c:pt>
                <c:pt idx="3574">
                  <c:v>288</c:v>
                </c:pt>
                <c:pt idx="3575">
                  <c:v>288</c:v>
                </c:pt>
                <c:pt idx="3576">
                  <c:v>290</c:v>
                </c:pt>
                <c:pt idx="3577">
                  <c:v>289</c:v>
                </c:pt>
                <c:pt idx="3578">
                  <c:v>288</c:v>
                </c:pt>
                <c:pt idx="3579">
                  <c:v>288</c:v>
                </c:pt>
                <c:pt idx="3580">
                  <c:v>289</c:v>
                </c:pt>
                <c:pt idx="3581">
                  <c:v>291</c:v>
                </c:pt>
                <c:pt idx="3582">
                  <c:v>288</c:v>
                </c:pt>
                <c:pt idx="3583">
                  <c:v>288</c:v>
                </c:pt>
                <c:pt idx="3584">
                  <c:v>290</c:v>
                </c:pt>
                <c:pt idx="3585">
                  <c:v>290</c:v>
                </c:pt>
                <c:pt idx="3586">
                  <c:v>288</c:v>
                </c:pt>
                <c:pt idx="3587">
                  <c:v>289</c:v>
                </c:pt>
                <c:pt idx="3588">
                  <c:v>290</c:v>
                </c:pt>
                <c:pt idx="3589">
                  <c:v>290</c:v>
                </c:pt>
                <c:pt idx="3590">
                  <c:v>288</c:v>
                </c:pt>
                <c:pt idx="3591">
                  <c:v>289</c:v>
                </c:pt>
                <c:pt idx="3592">
                  <c:v>291</c:v>
                </c:pt>
                <c:pt idx="3593">
                  <c:v>290</c:v>
                </c:pt>
                <c:pt idx="3594">
                  <c:v>289</c:v>
                </c:pt>
                <c:pt idx="3595">
                  <c:v>288</c:v>
                </c:pt>
                <c:pt idx="3596">
                  <c:v>290</c:v>
                </c:pt>
                <c:pt idx="3597">
                  <c:v>290</c:v>
                </c:pt>
                <c:pt idx="3598">
                  <c:v>289</c:v>
                </c:pt>
                <c:pt idx="3599">
                  <c:v>287</c:v>
                </c:pt>
                <c:pt idx="3600">
                  <c:v>292</c:v>
                </c:pt>
                <c:pt idx="3601">
                  <c:v>289</c:v>
                </c:pt>
                <c:pt idx="3602">
                  <c:v>287</c:v>
                </c:pt>
                <c:pt idx="3603">
                  <c:v>289</c:v>
                </c:pt>
                <c:pt idx="3604">
                  <c:v>288</c:v>
                </c:pt>
                <c:pt idx="3605">
                  <c:v>287</c:v>
                </c:pt>
                <c:pt idx="3606">
                  <c:v>286</c:v>
                </c:pt>
                <c:pt idx="3607">
                  <c:v>286</c:v>
                </c:pt>
                <c:pt idx="3608">
                  <c:v>286</c:v>
                </c:pt>
                <c:pt idx="3609">
                  <c:v>285</c:v>
                </c:pt>
                <c:pt idx="3610">
                  <c:v>283</c:v>
                </c:pt>
                <c:pt idx="3611">
                  <c:v>285</c:v>
                </c:pt>
                <c:pt idx="3612">
                  <c:v>286</c:v>
                </c:pt>
                <c:pt idx="3613">
                  <c:v>285</c:v>
                </c:pt>
                <c:pt idx="3614">
                  <c:v>283</c:v>
                </c:pt>
                <c:pt idx="3615">
                  <c:v>283</c:v>
                </c:pt>
                <c:pt idx="3616">
                  <c:v>286</c:v>
                </c:pt>
                <c:pt idx="3617">
                  <c:v>284</c:v>
                </c:pt>
                <c:pt idx="3618">
                  <c:v>283</c:v>
                </c:pt>
                <c:pt idx="3619">
                  <c:v>284</c:v>
                </c:pt>
                <c:pt idx="3620">
                  <c:v>285</c:v>
                </c:pt>
                <c:pt idx="3621">
                  <c:v>284</c:v>
                </c:pt>
                <c:pt idx="3622">
                  <c:v>284</c:v>
                </c:pt>
                <c:pt idx="3623">
                  <c:v>284</c:v>
                </c:pt>
                <c:pt idx="3624">
                  <c:v>286</c:v>
                </c:pt>
                <c:pt idx="3625">
                  <c:v>283</c:v>
                </c:pt>
                <c:pt idx="3626">
                  <c:v>282</c:v>
                </c:pt>
                <c:pt idx="3627">
                  <c:v>284</c:v>
                </c:pt>
                <c:pt idx="3628">
                  <c:v>285</c:v>
                </c:pt>
                <c:pt idx="3629">
                  <c:v>284</c:v>
                </c:pt>
                <c:pt idx="3630">
                  <c:v>283</c:v>
                </c:pt>
                <c:pt idx="3631">
                  <c:v>284</c:v>
                </c:pt>
                <c:pt idx="3632">
                  <c:v>284</c:v>
                </c:pt>
                <c:pt idx="3633">
                  <c:v>284</c:v>
                </c:pt>
                <c:pt idx="3634">
                  <c:v>284</c:v>
                </c:pt>
                <c:pt idx="3635">
                  <c:v>284</c:v>
                </c:pt>
                <c:pt idx="3636">
                  <c:v>285</c:v>
                </c:pt>
                <c:pt idx="3637">
                  <c:v>284</c:v>
                </c:pt>
                <c:pt idx="3638">
                  <c:v>283</c:v>
                </c:pt>
                <c:pt idx="3639">
                  <c:v>284</c:v>
                </c:pt>
                <c:pt idx="3640">
                  <c:v>286</c:v>
                </c:pt>
                <c:pt idx="3641">
                  <c:v>284</c:v>
                </c:pt>
                <c:pt idx="3642">
                  <c:v>282</c:v>
                </c:pt>
                <c:pt idx="3643">
                  <c:v>285</c:v>
                </c:pt>
                <c:pt idx="3644">
                  <c:v>285</c:v>
                </c:pt>
                <c:pt idx="3645">
                  <c:v>284</c:v>
                </c:pt>
                <c:pt idx="3646">
                  <c:v>284</c:v>
                </c:pt>
                <c:pt idx="3647">
                  <c:v>284</c:v>
                </c:pt>
                <c:pt idx="3648">
                  <c:v>285</c:v>
                </c:pt>
                <c:pt idx="3649">
                  <c:v>284</c:v>
                </c:pt>
                <c:pt idx="3650">
                  <c:v>282</c:v>
                </c:pt>
                <c:pt idx="3651">
                  <c:v>285</c:v>
                </c:pt>
                <c:pt idx="3652">
                  <c:v>285</c:v>
                </c:pt>
                <c:pt idx="3653">
                  <c:v>284</c:v>
                </c:pt>
                <c:pt idx="3654">
                  <c:v>283</c:v>
                </c:pt>
                <c:pt idx="3655">
                  <c:v>285</c:v>
                </c:pt>
                <c:pt idx="3656">
                  <c:v>287</c:v>
                </c:pt>
                <c:pt idx="3657">
                  <c:v>283</c:v>
                </c:pt>
                <c:pt idx="3658">
                  <c:v>284</c:v>
                </c:pt>
                <c:pt idx="3659">
                  <c:v>286</c:v>
                </c:pt>
                <c:pt idx="3660">
                  <c:v>285</c:v>
                </c:pt>
                <c:pt idx="3661">
                  <c:v>284</c:v>
                </c:pt>
                <c:pt idx="3662">
                  <c:v>285</c:v>
                </c:pt>
                <c:pt idx="3663">
                  <c:v>284</c:v>
                </c:pt>
                <c:pt idx="3664">
                  <c:v>285</c:v>
                </c:pt>
                <c:pt idx="3665">
                  <c:v>284</c:v>
                </c:pt>
                <c:pt idx="3666">
                  <c:v>283</c:v>
                </c:pt>
                <c:pt idx="3667">
                  <c:v>286</c:v>
                </c:pt>
                <c:pt idx="3668">
                  <c:v>285</c:v>
                </c:pt>
                <c:pt idx="3669">
                  <c:v>283</c:v>
                </c:pt>
                <c:pt idx="3670">
                  <c:v>284</c:v>
                </c:pt>
                <c:pt idx="3671">
                  <c:v>286</c:v>
                </c:pt>
                <c:pt idx="3672">
                  <c:v>284</c:v>
                </c:pt>
                <c:pt idx="3673">
                  <c:v>284</c:v>
                </c:pt>
                <c:pt idx="3674">
                  <c:v>282</c:v>
                </c:pt>
                <c:pt idx="3675">
                  <c:v>286</c:v>
                </c:pt>
                <c:pt idx="3676">
                  <c:v>285</c:v>
                </c:pt>
                <c:pt idx="3677">
                  <c:v>285</c:v>
                </c:pt>
                <c:pt idx="3678">
                  <c:v>285</c:v>
                </c:pt>
                <c:pt idx="3679">
                  <c:v>286</c:v>
                </c:pt>
                <c:pt idx="3680">
                  <c:v>287</c:v>
                </c:pt>
                <c:pt idx="3681">
                  <c:v>284</c:v>
                </c:pt>
                <c:pt idx="3682">
                  <c:v>285</c:v>
                </c:pt>
                <c:pt idx="3683">
                  <c:v>287</c:v>
                </c:pt>
                <c:pt idx="3684">
                  <c:v>286</c:v>
                </c:pt>
                <c:pt idx="3685">
                  <c:v>283</c:v>
                </c:pt>
                <c:pt idx="3686">
                  <c:v>286</c:v>
                </c:pt>
                <c:pt idx="3687">
                  <c:v>288</c:v>
                </c:pt>
                <c:pt idx="3688">
                  <c:v>286</c:v>
                </c:pt>
                <c:pt idx="3689">
                  <c:v>286</c:v>
                </c:pt>
                <c:pt idx="3690">
                  <c:v>286</c:v>
                </c:pt>
                <c:pt idx="3691">
                  <c:v>287</c:v>
                </c:pt>
                <c:pt idx="3692">
                  <c:v>286</c:v>
                </c:pt>
                <c:pt idx="3693">
                  <c:v>285</c:v>
                </c:pt>
                <c:pt idx="3694">
                  <c:v>286</c:v>
                </c:pt>
                <c:pt idx="3695">
                  <c:v>287</c:v>
                </c:pt>
                <c:pt idx="3696">
                  <c:v>286</c:v>
                </c:pt>
                <c:pt idx="3697">
                  <c:v>284</c:v>
                </c:pt>
                <c:pt idx="3698">
                  <c:v>286</c:v>
                </c:pt>
                <c:pt idx="3699">
                  <c:v>287</c:v>
                </c:pt>
                <c:pt idx="3700">
                  <c:v>285</c:v>
                </c:pt>
                <c:pt idx="3701">
                  <c:v>285</c:v>
                </c:pt>
                <c:pt idx="3702">
                  <c:v>286</c:v>
                </c:pt>
                <c:pt idx="3703">
                  <c:v>286</c:v>
                </c:pt>
                <c:pt idx="3704">
                  <c:v>285</c:v>
                </c:pt>
                <c:pt idx="3705">
                  <c:v>284</c:v>
                </c:pt>
                <c:pt idx="3706">
                  <c:v>285</c:v>
                </c:pt>
                <c:pt idx="3707">
                  <c:v>285</c:v>
                </c:pt>
                <c:pt idx="3708">
                  <c:v>285</c:v>
                </c:pt>
                <c:pt idx="3709">
                  <c:v>284</c:v>
                </c:pt>
                <c:pt idx="3710">
                  <c:v>285</c:v>
                </c:pt>
                <c:pt idx="3711">
                  <c:v>286</c:v>
                </c:pt>
                <c:pt idx="3712">
                  <c:v>285</c:v>
                </c:pt>
                <c:pt idx="3713">
                  <c:v>283</c:v>
                </c:pt>
                <c:pt idx="3714">
                  <c:v>284</c:v>
                </c:pt>
                <c:pt idx="3715">
                  <c:v>286</c:v>
                </c:pt>
                <c:pt idx="3716">
                  <c:v>284</c:v>
                </c:pt>
                <c:pt idx="3717">
                  <c:v>283</c:v>
                </c:pt>
                <c:pt idx="3718">
                  <c:v>284</c:v>
                </c:pt>
                <c:pt idx="3719">
                  <c:v>284</c:v>
                </c:pt>
                <c:pt idx="3720">
                  <c:v>285</c:v>
                </c:pt>
                <c:pt idx="3721">
                  <c:v>283</c:v>
                </c:pt>
                <c:pt idx="3722">
                  <c:v>284</c:v>
                </c:pt>
                <c:pt idx="3723">
                  <c:v>285</c:v>
                </c:pt>
                <c:pt idx="3724">
                  <c:v>284</c:v>
                </c:pt>
                <c:pt idx="3725">
                  <c:v>282</c:v>
                </c:pt>
                <c:pt idx="3726">
                  <c:v>285</c:v>
                </c:pt>
                <c:pt idx="3727">
                  <c:v>285</c:v>
                </c:pt>
                <c:pt idx="3728">
                  <c:v>284</c:v>
                </c:pt>
                <c:pt idx="3729">
                  <c:v>284</c:v>
                </c:pt>
                <c:pt idx="3730">
                  <c:v>285</c:v>
                </c:pt>
                <c:pt idx="3731">
                  <c:v>287</c:v>
                </c:pt>
                <c:pt idx="3732">
                  <c:v>284</c:v>
                </c:pt>
                <c:pt idx="3733">
                  <c:v>284</c:v>
                </c:pt>
                <c:pt idx="3734">
                  <c:v>286</c:v>
                </c:pt>
                <c:pt idx="3735">
                  <c:v>284</c:v>
                </c:pt>
                <c:pt idx="3736">
                  <c:v>284</c:v>
                </c:pt>
                <c:pt idx="3737">
                  <c:v>285</c:v>
                </c:pt>
                <c:pt idx="3738">
                  <c:v>284</c:v>
                </c:pt>
                <c:pt idx="3739">
                  <c:v>286</c:v>
                </c:pt>
                <c:pt idx="3740">
                  <c:v>285</c:v>
                </c:pt>
                <c:pt idx="3741">
                  <c:v>283</c:v>
                </c:pt>
                <c:pt idx="3742">
                  <c:v>286</c:v>
                </c:pt>
                <c:pt idx="3743">
                  <c:v>286</c:v>
                </c:pt>
                <c:pt idx="3744">
                  <c:v>284</c:v>
                </c:pt>
                <c:pt idx="3745">
                  <c:v>285</c:v>
                </c:pt>
                <c:pt idx="3746">
                  <c:v>286</c:v>
                </c:pt>
                <c:pt idx="3747">
                  <c:v>285</c:v>
                </c:pt>
                <c:pt idx="3748">
                  <c:v>283</c:v>
                </c:pt>
                <c:pt idx="3749">
                  <c:v>283</c:v>
                </c:pt>
                <c:pt idx="3750">
                  <c:v>286</c:v>
                </c:pt>
                <c:pt idx="3751">
                  <c:v>286</c:v>
                </c:pt>
                <c:pt idx="3752">
                  <c:v>285</c:v>
                </c:pt>
                <c:pt idx="3753">
                  <c:v>284</c:v>
                </c:pt>
                <c:pt idx="3754">
                  <c:v>285</c:v>
                </c:pt>
                <c:pt idx="3755">
                  <c:v>287</c:v>
                </c:pt>
                <c:pt idx="3756">
                  <c:v>285</c:v>
                </c:pt>
                <c:pt idx="3757">
                  <c:v>287</c:v>
                </c:pt>
                <c:pt idx="3758">
                  <c:v>290</c:v>
                </c:pt>
                <c:pt idx="3759">
                  <c:v>289</c:v>
                </c:pt>
                <c:pt idx="3760">
                  <c:v>287</c:v>
                </c:pt>
                <c:pt idx="3761">
                  <c:v>290</c:v>
                </c:pt>
                <c:pt idx="3762">
                  <c:v>291</c:v>
                </c:pt>
                <c:pt idx="3763">
                  <c:v>290</c:v>
                </c:pt>
                <c:pt idx="3764">
                  <c:v>289</c:v>
                </c:pt>
                <c:pt idx="3765">
                  <c:v>289</c:v>
                </c:pt>
                <c:pt idx="3766">
                  <c:v>290</c:v>
                </c:pt>
                <c:pt idx="3767">
                  <c:v>290</c:v>
                </c:pt>
                <c:pt idx="3768">
                  <c:v>287</c:v>
                </c:pt>
                <c:pt idx="3769">
                  <c:v>289</c:v>
                </c:pt>
                <c:pt idx="3770">
                  <c:v>290</c:v>
                </c:pt>
                <c:pt idx="3771">
                  <c:v>288</c:v>
                </c:pt>
                <c:pt idx="3772">
                  <c:v>287</c:v>
                </c:pt>
                <c:pt idx="3773">
                  <c:v>289</c:v>
                </c:pt>
                <c:pt idx="3774">
                  <c:v>291</c:v>
                </c:pt>
                <c:pt idx="3775">
                  <c:v>288</c:v>
                </c:pt>
                <c:pt idx="3776">
                  <c:v>288</c:v>
                </c:pt>
                <c:pt idx="3777">
                  <c:v>289</c:v>
                </c:pt>
                <c:pt idx="3778">
                  <c:v>290</c:v>
                </c:pt>
                <c:pt idx="3779">
                  <c:v>290</c:v>
                </c:pt>
                <c:pt idx="3780">
                  <c:v>289</c:v>
                </c:pt>
                <c:pt idx="3781">
                  <c:v>289</c:v>
                </c:pt>
                <c:pt idx="3782">
                  <c:v>291</c:v>
                </c:pt>
                <c:pt idx="3783">
                  <c:v>290</c:v>
                </c:pt>
                <c:pt idx="3784">
                  <c:v>288</c:v>
                </c:pt>
                <c:pt idx="3785">
                  <c:v>290</c:v>
                </c:pt>
                <c:pt idx="3786">
                  <c:v>291</c:v>
                </c:pt>
                <c:pt idx="3787">
                  <c:v>289</c:v>
                </c:pt>
                <c:pt idx="3788">
                  <c:v>289</c:v>
                </c:pt>
                <c:pt idx="3789">
                  <c:v>288</c:v>
                </c:pt>
                <c:pt idx="3790">
                  <c:v>291</c:v>
                </c:pt>
                <c:pt idx="3791">
                  <c:v>288</c:v>
                </c:pt>
                <c:pt idx="3792">
                  <c:v>289</c:v>
                </c:pt>
                <c:pt idx="3793">
                  <c:v>289</c:v>
                </c:pt>
                <c:pt idx="3794">
                  <c:v>290</c:v>
                </c:pt>
                <c:pt idx="3795">
                  <c:v>289</c:v>
                </c:pt>
                <c:pt idx="3796">
                  <c:v>289</c:v>
                </c:pt>
                <c:pt idx="3797">
                  <c:v>289</c:v>
                </c:pt>
                <c:pt idx="3798">
                  <c:v>291</c:v>
                </c:pt>
                <c:pt idx="3799">
                  <c:v>289</c:v>
                </c:pt>
                <c:pt idx="3800">
                  <c:v>287</c:v>
                </c:pt>
                <c:pt idx="3801">
                  <c:v>289</c:v>
                </c:pt>
                <c:pt idx="3802">
                  <c:v>288</c:v>
                </c:pt>
                <c:pt idx="3803">
                  <c:v>287</c:v>
                </c:pt>
                <c:pt idx="3804">
                  <c:v>287</c:v>
                </c:pt>
                <c:pt idx="3805">
                  <c:v>289</c:v>
                </c:pt>
                <c:pt idx="3806">
                  <c:v>290</c:v>
                </c:pt>
                <c:pt idx="3807">
                  <c:v>288</c:v>
                </c:pt>
                <c:pt idx="3808">
                  <c:v>287</c:v>
                </c:pt>
                <c:pt idx="3809">
                  <c:v>289</c:v>
                </c:pt>
                <c:pt idx="3810">
                  <c:v>289</c:v>
                </c:pt>
                <c:pt idx="3811">
                  <c:v>288</c:v>
                </c:pt>
                <c:pt idx="3812">
                  <c:v>287</c:v>
                </c:pt>
                <c:pt idx="3813">
                  <c:v>288</c:v>
                </c:pt>
                <c:pt idx="3814">
                  <c:v>290</c:v>
                </c:pt>
                <c:pt idx="3815">
                  <c:v>288</c:v>
                </c:pt>
                <c:pt idx="3816">
                  <c:v>286</c:v>
                </c:pt>
                <c:pt idx="3817">
                  <c:v>289</c:v>
                </c:pt>
                <c:pt idx="3818">
                  <c:v>288</c:v>
                </c:pt>
                <c:pt idx="3819">
                  <c:v>287</c:v>
                </c:pt>
                <c:pt idx="3820">
                  <c:v>288</c:v>
                </c:pt>
                <c:pt idx="3821">
                  <c:v>289</c:v>
                </c:pt>
                <c:pt idx="3822">
                  <c:v>288</c:v>
                </c:pt>
                <c:pt idx="3823">
                  <c:v>287</c:v>
                </c:pt>
                <c:pt idx="3824">
                  <c:v>286</c:v>
                </c:pt>
                <c:pt idx="3825">
                  <c:v>289</c:v>
                </c:pt>
                <c:pt idx="3826">
                  <c:v>289</c:v>
                </c:pt>
                <c:pt idx="3827">
                  <c:v>287</c:v>
                </c:pt>
                <c:pt idx="3828">
                  <c:v>287</c:v>
                </c:pt>
                <c:pt idx="3829">
                  <c:v>289</c:v>
                </c:pt>
                <c:pt idx="3830">
                  <c:v>288</c:v>
                </c:pt>
                <c:pt idx="3831">
                  <c:v>287</c:v>
                </c:pt>
                <c:pt idx="3832">
                  <c:v>287</c:v>
                </c:pt>
                <c:pt idx="3833">
                  <c:v>290</c:v>
                </c:pt>
                <c:pt idx="3834">
                  <c:v>288</c:v>
                </c:pt>
                <c:pt idx="3835">
                  <c:v>286</c:v>
                </c:pt>
                <c:pt idx="3836">
                  <c:v>289</c:v>
                </c:pt>
                <c:pt idx="3837">
                  <c:v>289</c:v>
                </c:pt>
                <c:pt idx="3838">
                  <c:v>289</c:v>
                </c:pt>
                <c:pt idx="3839">
                  <c:v>288</c:v>
                </c:pt>
                <c:pt idx="3840">
                  <c:v>287</c:v>
                </c:pt>
                <c:pt idx="3841">
                  <c:v>289</c:v>
                </c:pt>
                <c:pt idx="3842">
                  <c:v>289</c:v>
                </c:pt>
                <c:pt idx="3843">
                  <c:v>287</c:v>
                </c:pt>
                <c:pt idx="3844">
                  <c:v>289</c:v>
                </c:pt>
                <c:pt idx="3845">
                  <c:v>289</c:v>
                </c:pt>
                <c:pt idx="3846">
                  <c:v>288</c:v>
                </c:pt>
                <c:pt idx="3847">
                  <c:v>286</c:v>
                </c:pt>
                <c:pt idx="3848">
                  <c:v>287</c:v>
                </c:pt>
                <c:pt idx="3849">
                  <c:v>288</c:v>
                </c:pt>
                <c:pt idx="3850">
                  <c:v>285</c:v>
                </c:pt>
                <c:pt idx="3851">
                  <c:v>285</c:v>
                </c:pt>
                <c:pt idx="3852">
                  <c:v>286</c:v>
                </c:pt>
                <c:pt idx="3853">
                  <c:v>285</c:v>
                </c:pt>
                <c:pt idx="3854">
                  <c:v>285</c:v>
                </c:pt>
                <c:pt idx="3855">
                  <c:v>284</c:v>
                </c:pt>
                <c:pt idx="3856">
                  <c:v>283</c:v>
                </c:pt>
                <c:pt idx="3857">
                  <c:v>287</c:v>
                </c:pt>
                <c:pt idx="3858">
                  <c:v>285</c:v>
                </c:pt>
                <c:pt idx="3859">
                  <c:v>283</c:v>
                </c:pt>
                <c:pt idx="3860">
                  <c:v>285</c:v>
                </c:pt>
                <c:pt idx="3861">
                  <c:v>286</c:v>
                </c:pt>
                <c:pt idx="3862">
                  <c:v>285</c:v>
                </c:pt>
                <c:pt idx="3863">
                  <c:v>284</c:v>
                </c:pt>
                <c:pt idx="3864">
                  <c:v>284</c:v>
                </c:pt>
                <c:pt idx="3865">
                  <c:v>286</c:v>
                </c:pt>
                <c:pt idx="3866">
                  <c:v>283</c:v>
                </c:pt>
                <c:pt idx="3867">
                  <c:v>284</c:v>
                </c:pt>
                <c:pt idx="3868">
                  <c:v>285</c:v>
                </c:pt>
                <c:pt idx="3869">
                  <c:v>285</c:v>
                </c:pt>
                <c:pt idx="3870">
                  <c:v>285</c:v>
                </c:pt>
                <c:pt idx="3871">
                  <c:v>283</c:v>
                </c:pt>
                <c:pt idx="3872">
                  <c:v>284</c:v>
                </c:pt>
                <c:pt idx="3873">
                  <c:v>286</c:v>
                </c:pt>
                <c:pt idx="3874">
                  <c:v>284</c:v>
                </c:pt>
                <c:pt idx="3875">
                  <c:v>282</c:v>
                </c:pt>
                <c:pt idx="3876">
                  <c:v>285</c:v>
                </c:pt>
                <c:pt idx="3877">
                  <c:v>284</c:v>
                </c:pt>
                <c:pt idx="3878">
                  <c:v>283</c:v>
                </c:pt>
                <c:pt idx="3879">
                  <c:v>285</c:v>
                </c:pt>
                <c:pt idx="3880">
                  <c:v>284</c:v>
                </c:pt>
                <c:pt idx="3881">
                  <c:v>285</c:v>
                </c:pt>
                <c:pt idx="3882">
                  <c:v>284</c:v>
                </c:pt>
                <c:pt idx="3883">
                  <c:v>283</c:v>
                </c:pt>
                <c:pt idx="3884">
                  <c:v>285</c:v>
                </c:pt>
                <c:pt idx="3885">
                  <c:v>285</c:v>
                </c:pt>
                <c:pt idx="3886">
                  <c:v>284</c:v>
                </c:pt>
                <c:pt idx="3887">
                  <c:v>283</c:v>
                </c:pt>
                <c:pt idx="3888">
                  <c:v>284</c:v>
                </c:pt>
                <c:pt idx="3889">
                  <c:v>286</c:v>
                </c:pt>
                <c:pt idx="3890">
                  <c:v>282</c:v>
                </c:pt>
                <c:pt idx="3891">
                  <c:v>283</c:v>
                </c:pt>
                <c:pt idx="3892">
                  <c:v>286</c:v>
                </c:pt>
                <c:pt idx="3893">
                  <c:v>285</c:v>
                </c:pt>
                <c:pt idx="3894">
                  <c:v>284</c:v>
                </c:pt>
                <c:pt idx="3895">
                  <c:v>284</c:v>
                </c:pt>
                <c:pt idx="3896">
                  <c:v>284</c:v>
                </c:pt>
                <c:pt idx="3897">
                  <c:v>285</c:v>
                </c:pt>
                <c:pt idx="3898">
                  <c:v>284</c:v>
                </c:pt>
                <c:pt idx="3899">
                  <c:v>283</c:v>
                </c:pt>
                <c:pt idx="3900">
                  <c:v>285</c:v>
                </c:pt>
                <c:pt idx="3901">
                  <c:v>287</c:v>
                </c:pt>
                <c:pt idx="3902">
                  <c:v>283</c:v>
                </c:pt>
                <c:pt idx="3903">
                  <c:v>284</c:v>
                </c:pt>
                <c:pt idx="3904">
                  <c:v>285</c:v>
                </c:pt>
                <c:pt idx="3905">
                  <c:v>285</c:v>
                </c:pt>
                <c:pt idx="3906">
                  <c:v>283</c:v>
                </c:pt>
                <c:pt idx="3907">
                  <c:v>284</c:v>
                </c:pt>
                <c:pt idx="3908">
                  <c:v>285</c:v>
                </c:pt>
                <c:pt idx="3909">
                  <c:v>284</c:v>
                </c:pt>
                <c:pt idx="3910">
                  <c:v>284</c:v>
                </c:pt>
                <c:pt idx="3911">
                  <c:v>284</c:v>
                </c:pt>
                <c:pt idx="3912">
                  <c:v>284</c:v>
                </c:pt>
                <c:pt idx="3913">
                  <c:v>285</c:v>
                </c:pt>
                <c:pt idx="3914">
                  <c:v>284</c:v>
                </c:pt>
                <c:pt idx="3915">
                  <c:v>284</c:v>
                </c:pt>
                <c:pt idx="3916">
                  <c:v>286</c:v>
                </c:pt>
                <c:pt idx="3917">
                  <c:v>286</c:v>
                </c:pt>
                <c:pt idx="3918">
                  <c:v>283</c:v>
                </c:pt>
                <c:pt idx="3919">
                  <c:v>284</c:v>
                </c:pt>
                <c:pt idx="3920">
                  <c:v>285</c:v>
                </c:pt>
                <c:pt idx="3921">
                  <c:v>285</c:v>
                </c:pt>
                <c:pt idx="3922">
                  <c:v>284</c:v>
                </c:pt>
                <c:pt idx="3923">
                  <c:v>284</c:v>
                </c:pt>
                <c:pt idx="3924">
                  <c:v>286</c:v>
                </c:pt>
                <c:pt idx="3925">
                  <c:v>285</c:v>
                </c:pt>
                <c:pt idx="3926">
                  <c:v>284</c:v>
                </c:pt>
                <c:pt idx="3927">
                  <c:v>284</c:v>
                </c:pt>
                <c:pt idx="3928">
                  <c:v>285</c:v>
                </c:pt>
                <c:pt idx="3929">
                  <c:v>286</c:v>
                </c:pt>
                <c:pt idx="3930">
                  <c:v>284</c:v>
                </c:pt>
                <c:pt idx="3931">
                  <c:v>285</c:v>
                </c:pt>
                <c:pt idx="3932">
                  <c:v>288</c:v>
                </c:pt>
                <c:pt idx="3933">
                  <c:v>285</c:v>
                </c:pt>
                <c:pt idx="3934">
                  <c:v>284</c:v>
                </c:pt>
                <c:pt idx="3935">
                  <c:v>286</c:v>
                </c:pt>
                <c:pt idx="3936">
                  <c:v>286</c:v>
                </c:pt>
                <c:pt idx="3937">
                  <c:v>285</c:v>
                </c:pt>
                <c:pt idx="3938">
                  <c:v>285</c:v>
                </c:pt>
                <c:pt idx="3939">
                  <c:v>285</c:v>
                </c:pt>
                <c:pt idx="3940">
                  <c:v>286</c:v>
                </c:pt>
                <c:pt idx="3941">
                  <c:v>286</c:v>
                </c:pt>
                <c:pt idx="3942">
                  <c:v>284</c:v>
                </c:pt>
                <c:pt idx="3943">
                  <c:v>286</c:v>
                </c:pt>
                <c:pt idx="3944">
                  <c:v>286</c:v>
                </c:pt>
                <c:pt idx="3945">
                  <c:v>285</c:v>
                </c:pt>
                <c:pt idx="3946">
                  <c:v>284</c:v>
                </c:pt>
                <c:pt idx="3947">
                  <c:v>285</c:v>
                </c:pt>
                <c:pt idx="3948">
                  <c:v>288</c:v>
                </c:pt>
                <c:pt idx="3949">
                  <c:v>285</c:v>
                </c:pt>
                <c:pt idx="3950">
                  <c:v>284</c:v>
                </c:pt>
                <c:pt idx="3951">
                  <c:v>287</c:v>
                </c:pt>
                <c:pt idx="3952">
                  <c:v>286</c:v>
                </c:pt>
                <c:pt idx="3953">
                  <c:v>285</c:v>
                </c:pt>
                <c:pt idx="3954">
                  <c:v>287</c:v>
                </c:pt>
                <c:pt idx="3955">
                  <c:v>286</c:v>
                </c:pt>
                <c:pt idx="3956">
                  <c:v>288</c:v>
                </c:pt>
                <c:pt idx="3957">
                  <c:v>286</c:v>
                </c:pt>
                <c:pt idx="3958">
                  <c:v>285</c:v>
                </c:pt>
                <c:pt idx="3959">
                  <c:v>287</c:v>
                </c:pt>
                <c:pt idx="3960">
                  <c:v>287</c:v>
                </c:pt>
                <c:pt idx="3961">
                  <c:v>285</c:v>
                </c:pt>
                <c:pt idx="3962">
                  <c:v>285</c:v>
                </c:pt>
                <c:pt idx="3963">
                  <c:v>288</c:v>
                </c:pt>
                <c:pt idx="3964">
                  <c:v>287</c:v>
                </c:pt>
                <c:pt idx="3965">
                  <c:v>286</c:v>
                </c:pt>
                <c:pt idx="3966">
                  <c:v>285</c:v>
                </c:pt>
                <c:pt idx="3967">
                  <c:v>288</c:v>
                </c:pt>
                <c:pt idx="3968">
                  <c:v>286</c:v>
                </c:pt>
                <c:pt idx="3969">
                  <c:v>286</c:v>
                </c:pt>
                <c:pt idx="3970">
                  <c:v>286</c:v>
                </c:pt>
                <c:pt idx="3971">
                  <c:v>286</c:v>
                </c:pt>
                <c:pt idx="3972">
                  <c:v>287</c:v>
                </c:pt>
                <c:pt idx="3973">
                  <c:v>286</c:v>
                </c:pt>
                <c:pt idx="3974">
                  <c:v>285</c:v>
                </c:pt>
                <c:pt idx="3975">
                  <c:v>287</c:v>
                </c:pt>
                <c:pt idx="3976">
                  <c:v>288</c:v>
                </c:pt>
                <c:pt idx="3977">
                  <c:v>285</c:v>
                </c:pt>
                <c:pt idx="3978">
                  <c:v>285</c:v>
                </c:pt>
                <c:pt idx="3979">
                  <c:v>287</c:v>
                </c:pt>
                <c:pt idx="3980">
                  <c:v>286</c:v>
                </c:pt>
                <c:pt idx="3981">
                  <c:v>285</c:v>
                </c:pt>
                <c:pt idx="3982">
                  <c:v>286</c:v>
                </c:pt>
                <c:pt idx="3983">
                  <c:v>286</c:v>
                </c:pt>
                <c:pt idx="3984">
                  <c:v>287</c:v>
                </c:pt>
                <c:pt idx="3985">
                  <c:v>287</c:v>
                </c:pt>
                <c:pt idx="3986">
                  <c:v>287</c:v>
                </c:pt>
                <c:pt idx="3987">
                  <c:v>289</c:v>
                </c:pt>
                <c:pt idx="3988">
                  <c:v>291</c:v>
                </c:pt>
                <c:pt idx="3989">
                  <c:v>289</c:v>
                </c:pt>
                <c:pt idx="3990">
                  <c:v>289</c:v>
                </c:pt>
                <c:pt idx="3991">
                  <c:v>293</c:v>
                </c:pt>
                <c:pt idx="3992">
                  <c:v>291</c:v>
                </c:pt>
                <c:pt idx="3993">
                  <c:v>289</c:v>
                </c:pt>
                <c:pt idx="3994">
                  <c:v>291</c:v>
                </c:pt>
                <c:pt idx="3995">
                  <c:v>293</c:v>
                </c:pt>
                <c:pt idx="3996">
                  <c:v>292</c:v>
                </c:pt>
                <c:pt idx="3997">
                  <c:v>291</c:v>
                </c:pt>
                <c:pt idx="3998">
                  <c:v>292</c:v>
                </c:pt>
                <c:pt idx="3999">
                  <c:v>292</c:v>
                </c:pt>
                <c:pt idx="4000">
                  <c:v>292</c:v>
                </c:pt>
                <c:pt idx="4001">
                  <c:v>291</c:v>
                </c:pt>
                <c:pt idx="4002">
                  <c:v>292</c:v>
                </c:pt>
                <c:pt idx="4003">
                  <c:v>293</c:v>
                </c:pt>
                <c:pt idx="4004">
                  <c:v>293</c:v>
                </c:pt>
                <c:pt idx="4005">
                  <c:v>290</c:v>
                </c:pt>
                <c:pt idx="4006">
                  <c:v>291</c:v>
                </c:pt>
                <c:pt idx="4007">
                  <c:v>295</c:v>
                </c:pt>
                <c:pt idx="4008">
                  <c:v>291</c:v>
                </c:pt>
                <c:pt idx="4009">
                  <c:v>291</c:v>
                </c:pt>
                <c:pt idx="4010">
                  <c:v>292</c:v>
                </c:pt>
                <c:pt idx="4011">
                  <c:v>292</c:v>
                </c:pt>
                <c:pt idx="4012">
                  <c:v>292</c:v>
                </c:pt>
                <c:pt idx="4013">
                  <c:v>292</c:v>
                </c:pt>
                <c:pt idx="4014">
                  <c:v>292</c:v>
                </c:pt>
                <c:pt idx="4015">
                  <c:v>293</c:v>
                </c:pt>
                <c:pt idx="4016">
                  <c:v>292</c:v>
                </c:pt>
                <c:pt idx="4017">
                  <c:v>291</c:v>
                </c:pt>
                <c:pt idx="4018">
                  <c:v>293</c:v>
                </c:pt>
                <c:pt idx="4019">
                  <c:v>294</c:v>
                </c:pt>
                <c:pt idx="4020">
                  <c:v>292</c:v>
                </c:pt>
                <c:pt idx="4021">
                  <c:v>291</c:v>
                </c:pt>
                <c:pt idx="4022">
                  <c:v>292</c:v>
                </c:pt>
                <c:pt idx="4023">
                  <c:v>294</c:v>
                </c:pt>
                <c:pt idx="4024">
                  <c:v>292</c:v>
                </c:pt>
                <c:pt idx="4025">
                  <c:v>290</c:v>
                </c:pt>
                <c:pt idx="4026">
                  <c:v>293</c:v>
                </c:pt>
                <c:pt idx="4027">
                  <c:v>292</c:v>
                </c:pt>
                <c:pt idx="4028">
                  <c:v>292</c:v>
                </c:pt>
                <c:pt idx="4029">
                  <c:v>293</c:v>
                </c:pt>
                <c:pt idx="4030">
                  <c:v>291</c:v>
                </c:pt>
                <c:pt idx="4031">
                  <c:v>295</c:v>
                </c:pt>
                <c:pt idx="4032">
                  <c:v>292</c:v>
                </c:pt>
                <c:pt idx="4033">
                  <c:v>291</c:v>
                </c:pt>
                <c:pt idx="4034">
                  <c:v>292</c:v>
                </c:pt>
                <c:pt idx="4035">
                  <c:v>294</c:v>
                </c:pt>
                <c:pt idx="4036">
                  <c:v>292</c:v>
                </c:pt>
                <c:pt idx="4037">
                  <c:v>291</c:v>
                </c:pt>
                <c:pt idx="4038">
                  <c:v>293</c:v>
                </c:pt>
                <c:pt idx="4039">
                  <c:v>293</c:v>
                </c:pt>
                <c:pt idx="4040">
                  <c:v>293</c:v>
                </c:pt>
                <c:pt idx="4041">
                  <c:v>291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84FB-4AF0-B400-7D66E65F65A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6908160"/>
        <c:axId val="66910080"/>
      </c:scatterChart>
      <c:valAx>
        <c:axId val="66908160"/>
        <c:scaling>
          <c:orientation val="minMax"/>
          <c:max val="70"/>
          <c:min val="5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Time (seconds)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6910080"/>
        <c:crosses val="autoZero"/>
        <c:crossBetween val="midCat"/>
      </c:valAx>
      <c:valAx>
        <c:axId val="66910080"/>
        <c:scaling>
          <c:orientation val="minMax"/>
          <c:min val="28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Scaled Light Intensity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690816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rgbClr val="FF0000"/>
      </a:solidFill>
    </a:ln>
    <a:effectLst/>
  </c:spPr>
  <c:txPr>
    <a:bodyPr/>
    <a:lstStyle/>
    <a:p>
      <a:pPr>
        <a:defRPr sz="1600">
          <a:solidFill>
            <a:schemeClr val="tx1"/>
          </a:solidFill>
        </a:defRPr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sz="1800" b="1" i="0" baseline="0" dirty="0">
                <a:effectLst/>
              </a:rPr>
              <a:t>Light Intensity for Repeated One Finger Gesture</a:t>
            </a:r>
            <a:endParaRPr lang="x-none" dirty="0">
              <a:effectLst/>
            </a:endParaRPr>
          </a:p>
        </c:rich>
      </c:tx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one!$L$1</c:f>
              <c:strCache>
                <c:ptCount val="1"/>
                <c:pt idx="0">
                  <c:v>Sensor 1</c:v>
                </c:pt>
              </c:strCache>
              <c:extLst xmlns:c15="http://schemas.microsoft.com/office/drawing/2012/chart"/>
            </c:strRef>
          </c:tx>
          <c:spPr>
            <a:ln w="19080">
              <a:solidFill>
                <a:srgbClr val="0070C0"/>
              </a:solidFill>
              <a:round/>
            </a:ln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000" b="0" strike="noStrike" spc="-1">
                    <a:solidFill>
                      <a:srgbClr val="000000"/>
                    </a:solidFill>
                    <a:latin typeface="Calibri"/>
                  </a:defRPr>
                </a:pPr>
                <a:endParaRPr lang="en-US"/>
              </a:p>
            </c:txPr>
            <c:dLblPos val="r"/>
            <c:showLegendKey val="0"/>
            <c:showVal val="0"/>
            <c:showCatName val="0"/>
            <c:showSerName val="0"/>
            <c:showPercent val="0"/>
            <c:showBubbleSize val="1"/>
            <c:separator>; </c:separator>
            <c:showLeaderLines val="0"/>
            <c:extLst xmlns:c15="http://schemas.microsoft.com/office/drawing/2012/chart">
              <c:ext xmlns:c15="http://schemas.microsoft.com/office/drawing/2012/chart" uri="{CE6537A1-D6FC-4f65-9D91-7224C49458BB}">
                <c15:showLeaderLines val="0"/>
              </c:ext>
            </c:extLst>
          </c:dLbls>
          <c:xVal>
            <c:numRef>
              <c:f>one!$C$2:$C$4043</c:f>
              <c:numCache>
                <c:formatCode>General</c:formatCode>
                <c:ptCount val="4042"/>
                <c:pt idx="0">
                  <c:v>1.0561943054199999E-3</c:v>
                </c:pt>
                <c:pt idx="1">
                  <c:v>1.66916847229E-3</c:v>
                </c:pt>
                <c:pt idx="2">
                  <c:v>2.2180080413800002E-3</c:v>
                </c:pt>
                <c:pt idx="3">
                  <c:v>3.2761096954300002E-3</c:v>
                </c:pt>
                <c:pt idx="4">
                  <c:v>3.77917289734E-3</c:v>
                </c:pt>
                <c:pt idx="5">
                  <c:v>4.2490959167500002E-3</c:v>
                </c:pt>
                <c:pt idx="6">
                  <c:v>4.7152042388900004E-3</c:v>
                </c:pt>
                <c:pt idx="7">
                  <c:v>5.17916679382E-3</c:v>
                </c:pt>
                <c:pt idx="8">
                  <c:v>5.5470466613800002E-3</c:v>
                </c:pt>
                <c:pt idx="9">
                  <c:v>5.7051181793200002E-3</c:v>
                </c:pt>
                <c:pt idx="10">
                  <c:v>5.86318969727E-3</c:v>
                </c:pt>
                <c:pt idx="11">
                  <c:v>6.0200691223100001E-3</c:v>
                </c:pt>
                <c:pt idx="12">
                  <c:v>6.1781406402599999E-3</c:v>
                </c:pt>
                <c:pt idx="13">
                  <c:v>6.3362121581999999E-3</c:v>
                </c:pt>
                <c:pt idx="14">
                  <c:v>6.4930915832499998E-3</c:v>
                </c:pt>
                <c:pt idx="15">
                  <c:v>6.6630840301500002E-3</c:v>
                </c:pt>
                <c:pt idx="16">
                  <c:v>6.8230628967299997E-3</c:v>
                </c:pt>
                <c:pt idx="17">
                  <c:v>6.9801807403599998E-3</c:v>
                </c:pt>
                <c:pt idx="18">
                  <c:v>7.1380138397199996E-3</c:v>
                </c:pt>
                <c:pt idx="19">
                  <c:v>7.2951316833499997E-3</c:v>
                </c:pt>
                <c:pt idx="20">
                  <c:v>7.4520111083999996E-3</c:v>
                </c:pt>
                <c:pt idx="21">
                  <c:v>7.6091289520299997E-3</c:v>
                </c:pt>
                <c:pt idx="22">
                  <c:v>7.7650547027599999E-3</c:v>
                </c:pt>
                <c:pt idx="23">
                  <c:v>7.9231262207000008E-3</c:v>
                </c:pt>
                <c:pt idx="24">
                  <c:v>8.0811977386500006E-3</c:v>
                </c:pt>
                <c:pt idx="25">
                  <c:v>8.2380771636999996E-3</c:v>
                </c:pt>
                <c:pt idx="26">
                  <c:v>8.3951950073199999E-3</c:v>
                </c:pt>
                <c:pt idx="27">
                  <c:v>8.5520744323700007E-3</c:v>
                </c:pt>
                <c:pt idx="28">
                  <c:v>8.7091922759999999E-3</c:v>
                </c:pt>
                <c:pt idx="29">
                  <c:v>8.8670253753699996E-3</c:v>
                </c:pt>
                <c:pt idx="30">
                  <c:v>9.0241432189899998E-3</c:v>
                </c:pt>
                <c:pt idx="31">
                  <c:v>9.1819763183599995E-3</c:v>
                </c:pt>
                <c:pt idx="32">
                  <c:v>9.3390941619900004E-3</c:v>
                </c:pt>
                <c:pt idx="33">
                  <c:v>9.4962120056199997E-3</c:v>
                </c:pt>
                <c:pt idx="34">
                  <c:v>9.6530914306599998E-3</c:v>
                </c:pt>
                <c:pt idx="35">
                  <c:v>9.8102092742900007E-3</c:v>
                </c:pt>
                <c:pt idx="36">
                  <c:v>9.9670886993399998E-3</c:v>
                </c:pt>
                <c:pt idx="37">
                  <c:v>1.01251602173E-2</c:v>
                </c:pt>
                <c:pt idx="38">
                  <c:v>1.02829933167E-2</c:v>
                </c:pt>
                <c:pt idx="39">
                  <c:v>1.0440111160299999E-2</c:v>
                </c:pt>
                <c:pt idx="40">
                  <c:v>1.0598182678200001E-2</c:v>
                </c:pt>
                <c:pt idx="41">
                  <c:v>1.0764122009299999E-2</c:v>
                </c:pt>
                <c:pt idx="42">
                  <c:v>1.09691619873E-2</c:v>
                </c:pt>
                <c:pt idx="43">
                  <c:v>1.1217117309600001E-2</c:v>
                </c:pt>
                <c:pt idx="44">
                  <c:v>1.1473178863499999E-2</c:v>
                </c:pt>
                <c:pt idx="45">
                  <c:v>1.17251873016E-2</c:v>
                </c:pt>
                <c:pt idx="46">
                  <c:v>1.1903047561600001E-2</c:v>
                </c:pt>
                <c:pt idx="47">
                  <c:v>1.20739936829E-2</c:v>
                </c:pt>
                <c:pt idx="48">
                  <c:v>1.2234210968E-2</c:v>
                </c:pt>
                <c:pt idx="49">
                  <c:v>1.2392997741699999E-2</c:v>
                </c:pt>
                <c:pt idx="50">
                  <c:v>1.2552022934E-2</c:v>
                </c:pt>
                <c:pt idx="51">
                  <c:v>1.27100944519E-2</c:v>
                </c:pt>
                <c:pt idx="52">
                  <c:v>1.28681659698E-2</c:v>
                </c:pt>
                <c:pt idx="53">
                  <c:v>1.3025045394900001E-2</c:v>
                </c:pt>
                <c:pt idx="54">
                  <c:v>1.31831169128E-2</c:v>
                </c:pt>
                <c:pt idx="55">
                  <c:v>1.33411884308E-2</c:v>
                </c:pt>
                <c:pt idx="56">
                  <c:v>1.3509035110500001E-2</c:v>
                </c:pt>
                <c:pt idx="57">
                  <c:v>1.3660192489599999E-2</c:v>
                </c:pt>
                <c:pt idx="58">
                  <c:v>1.38092041016E-2</c:v>
                </c:pt>
                <c:pt idx="59">
                  <c:v>1.39601230621E-2</c:v>
                </c:pt>
                <c:pt idx="60">
                  <c:v>1.4123201370199999E-2</c:v>
                </c:pt>
                <c:pt idx="61">
                  <c:v>1.4275074005100001E-2</c:v>
                </c:pt>
                <c:pt idx="62">
                  <c:v>1.4425992965699999E-2</c:v>
                </c:pt>
                <c:pt idx="63">
                  <c:v>1.4576196670500001E-2</c:v>
                </c:pt>
                <c:pt idx="64">
                  <c:v>1.4738082885700001E-2</c:v>
                </c:pt>
                <c:pt idx="65">
                  <c:v>1.4891147613499999E-2</c:v>
                </c:pt>
                <c:pt idx="66">
                  <c:v>1.5043020248399999E-2</c:v>
                </c:pt>
                <c:pt idx="67">
                  <c:v>1.5194177627599999E-2</c:v>
                </c:pt>
                <c:pt idx="68">
                  <c:v>1.53450965881E-2</c:v>
                </c:pt>
                <c:pt idx="69">
                  <c:v>2.4451017379799999E-2</c:v>
                </c:pt>
                <c:pt idx="70">
                  <c:v>4.9032211303700002E-2</c:v>
                </c:pt>
                <c:pt idx="71">
                  <c:v>6.9835186004599994E-2</c:v>
                </c:pt>
                <c:pt idx="72">
                  <c:v>9.4258069992099999E-2</c:v>
                </c:pt>
                <c:pt idx="73">
                  <c:v>0.118895053864</c:v>
                </c:pt>
                <c:pt idx="74">
                  <c:v>0.13923311233499999</c:v>
                </c:pt>
                <c:pt idx="75">
                  <c:v>0.163947105408</c:v>
                </c:pt>
                <c:pt idx="76">
                  <c:v>0.18429398536700001</c:v>
                </c:pt>
                <c:pt idx="77">
                  <c:v>0.209035158157</c:v>
                </c:pt>
                <c:pt idx="78">
                  <c:v>0.23332309722899999</c:v>
                </c:pt>
                <c:pt idx="79">
                  <c:v>0.25376701354999998</c:v>
                </c:pt>
                <c:pt idx="80">
                  <c:v>0.27833914756799999</c:v>
                </c:pt>
                <c:pt idx="81">
                  <c:v>0.29895520210299997</c:v>
                </c:pt>
                <c:pt idx="82">
                  <c:v>0.32361102104200001</c:v>
                </c:pt>
                <c:pt idx="83">
                  <c:v>0.34789705276499999</c:v>
                </c:pt>
                <c:pt idx="84">
                  <c:v>0.36878609657299999</c:v>
                </c:pt>
                <c:pt idx="85">
                  <c:v>0.39327120780899999</c:v>
                </c:pt>
                <c:pt idx="86">
                  <c:v>0.41366314888</c:v>
                </c:pt>
                <c:pt idx="87">
                  <c:v>0.438451051712</c:v>
                </c:pt>
                <c:pt idx="88">
                  <c:v>0.45892810821500002</c:v>
                </c:pt>
                <c:pt idx="89">
                  <c:v>0.48320913314800001</c:v>
                </c:pt>
                <c:pt idx="90">
                  <c:v>0.50768613815300001</c:v>
                </c:pt>
                <c:pt idx="91">
                  <c:v>0.52843499183700005</c:v>
                </c:pt>
                <c:pt idx="92">
                  <c:v>0.55306720733600001</c:v>
                </c:pt>
                <c:pt idx="93">
                  <c:v>0.5732421875</c:v>
                </c:pt>
                <c:pt idx="94">
                  <c:v>0.59787011146500002</c:v>
                </c:pt>
                <c:pt idx="95">
                  <c:v>0.62244915962199998</c:v>
                </c:pt>
                <c:pt idx="96">
                  <c:v>0.64319705963100005</c:v>
                </c:pt>
                <c:pt idx="97">
                  <c:v>0.66739320754999998</c:v>
                </c:pt>
                <c:pt idx="98">
                  <c:v>0.68821501731900003</c:v>
                </c:pt>
                <c:pt idx="99">
                  <c:v>0.71255707740800001</c:v>
                </c:pt>
                <c:pt idx="100">
                  <c:v>0.73732304573100005</c:v>
                </c:pt>
                <c:pt idx="101">
                  <c:v>0.75786709785499995</c:v>
                </c:pt>
                <c:pt idx="102">
                  <c:v>0.782271146774</c:v>
                </c:pt>
                <c:pt idx="103">
                  <c:v>0.80290317535400002</c:v>
                </c:pt>
                <c:pt idx="104">
                  <c:v>0.82733106613200003</c:v>
                </c:pt>
                <c:pt idx="105">
                  <c:v>0.84778714180000003</c:v>
                </c:pt>
                <c:pt idx="106">
                  <c:v>0.87248802185100005</c:v>
                </c:pt>
                <c:pt idx="107">
                  <c:v>0.89698600769000003</c:v>
                </c:pt>
                <c:pt idx="108">
                  <c:v>0.91735720634499995</c:v>
                </c:pt>
                <c:pt idx="109">
                  <c:v>0.94217920303299996</c:v>
                </c:pt>
                <c:pt idx="110">
                  <c:v>0.96269702911400001</c:v>
                </c:pt>
                <c:pt idx="111">
                  <c:v>0.98693704605099997</c:v>
                </c:pt>
                <c:pt idx="112">
                  <c:v>1.0115280151399999</c:v>
                </c:pt>
                <c:pt idx="113">
                  <c:v>1.0321941375699999</c:v>
                </c:pt>
                <c:pt idx="114">
                  <c:v>1.0566999912299999</c:v>
                </c:pt>
                <c:pt idx="115">
                  <c:v>1.0771520137799999</c:v>
                </c:pt>
                <c:pt idx="116">
                  <c:v>1.1018211841600001</c:v>
                </c:pt>
                <c:pt idx="117">
                  <c:v>1.12632012367</c:v>
                </c:pt>
                <c:pt idx="118">
                  <c:v>1.1467921733899999</c:v>
                </c:pt>
                <c:pt idx="119">
                  <c:v>1.1712260246299999</c:v>
                </c:pt>
                <c:pt idx="120">
                  <c:v>1.1918129921</c:v>
                </c:pt>
                <c:pt idx="121">
                  <c:v>1.2165200710299999</c:v>
                </c:pt>
                <c:pt idx="122">
                  <c:v>1.23681521416</c:v>
                </c:pt>
                <c:pt idx="123">
                  <c:v>1.2615721225700001</c:v>
                </c:pt>
                <c:pt idx="124">
                  <c:v>1.2861170768700001</c:v>
                </c:pt>
                <c:pt idx="125">
                  <c:v>1.3064250946</c:v>
                </c:pt>
                <c:pt idx="126">
                  <c:v>1.33094906807</c:v>
                </c:pt>
                <c:pt idx="127">
                  <c:v>1.35163021088</c:v>
                </c:pt>
                <c:pt idx="128">
                  <c:v>1.3761870861100001</c:v>
                </c:pt>
                <c:pt idx="129">
                  <c:v>1.4004440307599999</c:v>
                </c:pt>
                <c:pt idx="130">
                  <c:v>1.42129015923</c:v>
                </c:pt>
                <c:pt idx="131">
                  <c:v>1.4456281661999999</c:v>
                </c:pt>
                <c:pt idx="132">
                  <c:v>1.4662020206499999</c:v>
                </c:pt>
                <c:pt idx="133">
                  <c:v>1.4907231330899999</c:v>
                </c:pt>
                <c:pt idx="134">
                  <c:v>1.5153110027300001</c:v>
                </c:pt>
                <c:pt idx="135">
                  <c:v>1.53591704369</c:v>
                </c:pt>
                <c:pt idx="136">
                  <c:v>1.5603740215299999</c:v>
                </c:pt>
                <c:pt idx="137">
                  <c:v>1.5810041427599999</c:v>
                </c:pt>
                <c:pt idx="138">
                  <c:v>1.60564208031</c:v>
                </c:pt>
                <c:pt idx="139">
                  <c:v>1.6260950565300001</c:v>
                </c:pt>
                <c:pt idx="140">
                  <c:v>1.6506671905500001</c:v>
                </c:pt>
                <c:pt idx="141">
                  <c:v>1.6751511097</c:v>
                </c:pt>
                <c:pt idx="142">
                  <c:v>1.69558405876</c:v>
                </c:pt>
                <c:pt idx="143">
                  <c:v>1.72014713287</c:v>
                </c:pt>
                <c:pt idx="144">
                  <c:v>1.74076318741</c:v>
                </c:pt>
                <c:pt idx="145">
                  <c:v>1.7652361393</c:v>
                </c:pt>
                <c:pt idx="146">
                  <c:v>1.7899060249300001</c:v>
                </c:pt>
                <c:pt idx="147">
                  <c:v>1.8100850582100001</c:v>
                </c:pt>
                <c:pt idx="148">
                  <c:v>1.8347821235699999</c:v>
                </c:pt>
                <c:pt idx="149">
                  <c:v>1.85529518127</c:v>
                </c:pt>
                <c:pt idx="150">
                  <c:v>1.87976408005</c:v>
                </c:pt>
                <c:pt idx="151">
                  <c:v>1.90420818329</c:v>
                </c:pt>
                <c:pt idx="152">
                  <c:v>1.92503499985</c:v>
                </c:pt>
                <c:pt idx="153">
                  <c:v>1.9495542049400001</c:v>
                </c:pt>
                <c:pt idx="154">
                  <c:v>1.96981716156</c:v>
                </c:pt>
                <c:pt idx="155">
                  <c:v>1.99472403526</c:v>
                </c:pt>
                <c:pt idx="156">
                  <c:v>2.0150060653700002</c:v>
                </c:pt>
                <c:pt idx="157">
                  <c:v>2.0396029949200001</c:v>
                </c:pt>
                <c:pt idx="158">
                  <c:v>2.0639951229100002</c:v>
                </c:pt>
                <c:pt idx="159">
                  <c:v>2.0845711231199999</c:v>
                </c:pt>
                <c:pt idx="160">
                  <c:v>2.1093070507</c:v>
                </c:pt>
                <c:pt idx="161">
                  <c:v>2.1295590400700002</c:v>
                </c:pt>
                <c:pt idx="162">
                  <c:v>2.1544392108900001</c:v>
                </c:pt>
                <c:pt idx="163">
                  <c:v>2.1789200305900001</c:v>
                </c:pt>
                <c:pt idx="164">
                  <c:v>2.1992690563199999</c:v>
                </c:pt>
                <c:pt idx="165">
                  <c:v>2.2237532138799998</c:v>
                </c:pt>
                <c:pt idx="166">
                  <c:v>2.2445449829099999</c:v>
                </c:pt>
                <c:pt idx="167">
                  <c:v>2.2689590454099999</c:v>
                </c:pt>
                <c:pt idx="168">
                  <c:v>2.29340720177</c:v>
                </c:pt>
                <c:pt idx="169">
                  <c:v>2.3141610622400002</c:v>
                </c:pt>
                <c:pt idx="170">
                  <c:v>2.3386821746800002</c:v>
                </c:pt>
                <c:pt idx="171">
                  <c:v>2.3591539859799999</c:v>
                </c:pt>
                <c:pt idx="172">
                  <c:v>2.3834199905400002</c:v>
                </c:pt>
                <c:pt idx="173">
                  <c:v>2.40412807465</c:v>
                </c:pt>
                <c:pt idx="174">
                  <c:v>2.42875003815</c:v>
                </c:pt>
                <c:pt idx="175">
                  <c:v>2.4532470703100002</c:v>
                </c:pt>
                <c:pt idx="176">
                  <c:v>2.4736461639399998</c:v>
                </c:pt>
                <c:pt idx="177">
                  <c:v>2.4982941150700002</c:v>
                </c:pt>
                <c:pt idx="178">
                  <c:v>2.51875805855</c:v>
                </c:pt>
                <c:pt idx="179">
                  <c:v>2.5433180332199998</c:v>
                </c:pt>
                <c:pt idx="180">
                  <c:v>2.5679001808200002</c:v>
                </c:pt>
                <c:pt idx="181">
                  <c:v>2.5884890556300002</c:v>
                </c:pt>
                <c:pt idx="182">
                  <c:v>2.61276006699</c:v>
                </c:pt>
                <c:pt idx="183">
                  <c:v>2.6335821151699998</c:v>
                </c:pt>
                <c:pt idx="184">
                  <c:v>2.6581790447200002</c:v>
                </c:pt>
                <c:pt idx="185">
                  <c:v>2.68244218826</c:v>
                </c:pt>
                <c:pt idx="186">
                  <c:v>2.7031362056699999</c:v>
                </c:pt>
                <c:pt idx="187">
                  <c:v>2.72755718231</c:v>
                </c:pt>
                <c:pt idx="188">
                  <c:v>2.7481939792599999</c:v>
                </c:pt>
                <c:pt idx="189">
                  <c:v>2.77255606651</c:v>
                </c:pt>
                <c:pt idx="190">
                  <c:v>2.79332113266</c:v>
                </c:pt>
                <c:pt idx="191">
                  <c:v>2.8179111480699999</c:v>
                </c:pt>
                <c:pt idx="192">
                  <c:v>2.8421471118900001</c:v>
                </c:pt>
                <c:pt idx="193">
                  <c:v>2.8626391887699998</c:v>
                </c:pt>
                <c:pt idx="194">
                  <c:v>2.8872990608200002</c:v>
                </c:pt>
                <c:pt idx="195">
                  <c:v>2.90769100189</c:v>
                </c:pt>
                <c:pt idx="196">
                  <c:v>2.93210506439</c:v>
                </c:pt>
                <c:pt idx="197">
                  <c:v>2.9569849968000002</c:v>
                </c:pt>
                <c:pt idx="198">
                  <c:v>2.9772791862500001</c:v>
                </c:pt>
                <c:pt idx="199">
                  <c:v>3.0019280910499999</c:v>
                </c:pt>
                <c:pt idx="200">
                  <c:v>3.0227220058399999</c:v>
                </c:pt>
                <c:pt idx="201">
                  <c:v>3.0471680164300001</c:v>
                </c:pt>
                <c:pt idx="202">
                  <c:v>3.0716261863700001</c:v>
                </c:pt>
                <c:pt idx="203">
                  <c:v>3.09208917618</c:v>
                </c:pt>
                <c:pt idx="204">
                  <c:v>3.1167080402399998</c:v>
                </c:pt>
                <c:pt idx="205">
                  <c:v>3.1373271942100001</c:v>
                </c:pt>
                <c:pt idx="206">
                  <c:v>3.16186404228</c:v>
                </c:pt>
                <c:pt idx="207">
                  <c:v>3.1821830272699998</c:v>
                </c:pt>
                <c:pt idx="208">
                  <c:v>3.2069470882400002</c:v>
                </c:pt>
                <c:pt idx="209">
                  <c:v>3.2313160896299999</c:v>
                </c:pt>
                <c:pt idx="210">
                  <c:v>3.2518761158</c:v>
                </c:pt>
                <c:pt idx="211">
                  <c:v>3.2764620780899998</c:v>
                </c:pt>
                <c:pt idx="212">
                  <c:v>3.29703807831</c:v>
                </c:pt>
                <c:pt idx="213">
                  <c:v>3.3214449882500001</c:v>
                </c:pt>
                <c:pt idx="214">
                  <c:v>3.3456830978399998</c:v>
                </c:pt>
                <c:pt idx="215">
                  <c:v>3.3666660785700002</c:v>
                </c:pt>
                <c:pt idx="216">
                  <c:v>3.3911621570600001</c:v>
                </c:pt>
                <c:pt idx="217">
                  <c:v>3.4115371704099999</c:v>
                </c:pt>
                <c:pt idx="218">
                  <c:v>3.4361770153000002</c:v>
                </c:pt>
                <c:pt idx="219">
                  <c:v>3.4607450962100001</c:v>
                </c:pt>
                <c:pt idx="220">
                  <c:v>3.4810390472399999</c:v>
                </c:pt>
                <c:pt idx="221">
                  <c:v>3.5055401325200002</c:v>
                </c:pt>
                <c:pt idx="222">
                  <c:v>3.5264270305599998</c:v>
                </c:pt>
                <c:pt idx="223">
                  <c:v>3.5507321357700001</c:v>
                </c:pt>
                <c:pt idx="224">
                  <c:v>3.5711290836299998</c:v>
                </c:pt>
                <c:pt idx="225">
                  <c:v>3.5958971977199998</c:v>
                </c:pt>
                <c:pt idx="226">
                  <c:v>3.62046217918</c:v>
                </c:pt>
                <c:pt idx="227">
                  <c:v>3.6408081054700001</c:v>
                </c:pt>
                <c:pt idx="228">
                  <c:v>3.6652491092699999</c:v>
                </c:pt>
                <c:pt idx="229">
                  <c:v>3.6858921051000002</c:v>
                </c:pt>
                <c:pt idx="230">
                  <c:v>3.71073698997</c:v>
                </c:pt>
                <c:pt idx="231">
                  <c:v>3.7350211143499998</c:v>
                </c:pt>
                <c:pt idx="232">
                  <c:v>3.7555711269400001</c:v>
                </c:pt>
                <c:pt idx="233">
                  <c:v>3.7802550792699998</c:v>
                </c:pt>
                <c:pt idx="234">
                  <c:v>3.80074214935</c:v>
                </c:pt>
                <c:pt idx="235">
                  <c:v>3.8250391483300001</c:v>
                </c:pt>
                <c:pt idx="236">
                  <c:v>3.84987616539</c:v>
                </c:pt>
                <c:pt idx="237">
                  <c:v>3.87013816833</c:v>
                </c:pt>
                <c:pt idx="238">
                  <c:v>3.8948240280199999</c:v>
                </c:pt>
                <c:pt idx="239">
                  <c:v>3.9153311252599998</c:v>
                </c:pt>
                <c:pt idx="240">
                  <c:v>3.9397950172399998</c:v>
                </c:pt>
                <c:pt idx="241">
                  <c:v>3.9604010582</c:v>
                </c:pt>
                <c:pt idx="242">
                  <c:v>3.9847249984699999</c:v>
                </c:pt>
                <c:pt idx="243">
                  <c:v>4.0095920562699998</c:v>
                </c:pt>
                <c:pt idx="244">
                  <c:v>4.0301949977899998</c:v>
                </c:pt>
                <c:pt idx="245">
                  <c:v>4.0546450614899996</c:v>
                </c:pt>
                <c:pt idx="246">
                  <c:v>4.0751740932500002</c:v>
                </c:pt>
                <c:pt idx="247">
                  <c:v>4.0996291637400004</c:v>
                </c:pt>
                <c:pt idx="248">
                  <c:v>4.1241390705100001</c:v>
                </c:pt>
                <c:pt idx="249">
                  <c:v>4.1445150375399997</c:v>
                </c:pt>
                <c:pt idx="250">
                  <c:v>4.1691200733200002</c:v>
                </c:pt>
                <c:pt idx="251">
                  <c:v>4.1898841857900004</c:v>
                </c:pt>
                <c:pt idx="252">
                  <c:v>4.2141981124900001</c:v>
                </c:pt>
                <c:pt idx="253">
                  <c:v>4.2385680675500002</c:v>
                </c:pt>
                <c:pt idx="254">
                  <c:v>4.25925803185</c:v>
                </c:pt>
                <c:pt idx="255">
                  <c:v>4.2838690280899998</c:v>
                </c:pt>
                <c:pt idx="256">
                  <c:v>4.3042960166900004</c:v>
                </c:pt>
                <c:pt idx="257">
                  <c:v>4.32910609245</c:v>
                </c:pt>
                <c:pt idx="258">
                  <c:v>4.3495931625399997</c:v>
                </c:pt>
                <c:pt idx="259">
                  <c:v>4.3741340637199997</c:v>
                </c:pt>
                <c:pt idx="260">
                  <c:v>4.3984241485600002</c:v>
                </c:pt>
                <c:pt idx="261">
                  <c:v>4.4192321300500002</c:v>
                </c:pt>
                <c:pt idx="262">
                  <c:v>4.4435560703299997</c:v>
                </c:pt>
                <c:pt idx="263">
                  <c:v>4.4639320373500002</c:v>
                </c:pt>
                <c:pt idx="264">
                  <c:v>4.4887871742199996</c:v>
                </c:pt>
                <c:pt idx="265">
                  <c:v>4.5133280754099996</c:v>
                </c:pt>
                <c:pt idx="266">
                  <c:v>4.5338311195400003</c:v>
                </c:pt>
                <c:pt idx="267">
                  <c:v>4.5582451820400003</c:v>
                </c:pt>
                <c:pt idx="268">
                  <c:v>4.5789301395399997</c:v>
                </c:pt>
                <c:pt idx="269">
                  <c:v>4.60315418243</c:v>
                </c:pt>
                <c:pt idx="270">
                  <c:v>4.6278531551400004</c:v>
                </c:pt>
                <c:pt idx="271">
                  <c:v>4.6484529972099997</c:v>
                </c:pt>
                <c:pt idx="272">
                  <c:v>4.6730031967199999</c:v>
                </c:pt>
                <c:pt idx="273">
                  <c:v>4.6935679912600001</c:v>
                </c:pt>
                <c:pt idx="274">
                  <c:v>4.7177810668899998</c:v>
                </c:pt>
                <c:pt idx="275">
                  <c:v>4.7384140491500002</c:v>
                </c:pt>
                <c:pt idx="276">
                  <c:v>4.7632141113299999</c:v>
                </c:pt>
                <c:pt idx="277">
                  <c:v>4.7875502109500001</c:v>
                </c:pt>
                <c:pt idx="278">
                  <c:v>4.8080191612199998</c:v>
                </c:pt>
                <c:pt idx="279">
                  <c:v>4.8327469825699998</c:v>
                </c:pt>
                <c:pt idx="280">
                  <c:v>4.8531119823499997</c:v>
                </c:pt>
                <c:pt idx="281">
                  <c:v>4.8777430057500002</c:v>
                </c:pt>
                <c:pt idx="282">
                  <c:v>4.9020941257499997</c:v>
                </c:pt>
                <c:pt idx="283">
                  <c:v>4.9226031303399997</c:v>
                </c:pt>
                <c:pt idx="284">
                  <c:v>4.9472579956100002</c:v>
                </c:pt>
                <c:pt idx="285">
                  <c:v>4.9677641391799998</c:v>
                </c:pt>
                <c:pt idx="286">
                  <c:v>4.9924221038800001</c:v>
                </c:pt>
                <c:pt idx="287">
                  <c:v>5.0169680118600004</c:v>
                </c:pt>
                <c:pt idx="288">
                  <c:v>5.7108128070831299</c:v>
                </c:pt>
                <c:pt idx="289">
                  <c:v>5.7117300033569336</c:v>
                </c:pt>
                <c:pt idx="290">
                  <c:v>5.7124249935150138</c:v>
                </c:pt>
                <c:pt idx="291">
                  <c:v>5.7128880023956334</c:v>
                </c:pt>
                <c:pt idx="292">
                  <c:v>5.7133579254150435</c:v>
                </c:pt>
                <c:pt idx="293">
                  <c:v>5.7138090133667037</c:v>
                </c:pt>
                <c:pt idx="294">
                  <c:v>5.7142539024353036</c:v>
                </c:pt>
                <c:pt idx="295">
                  <c:v>5.7147579193115234</c:v>
                </c:pt>
                <c:pt idx="296">
                  <c:v>5.7152287960052535</c:v>
                </c:pt>
                <c:pt idx="297">
                  <c:v>5.7155938148498535</c:v>
                </c:pt>
                <c:pt idx="298">
                  <c:v>5.7157537937164333</c:v>
                </c:pt>
                <c:pt idx="299">
                  <c:v>5.7159388065338135</c:v>
                </c:pt>
                <c:pt idx="300">
                  <c:v>5.7160978317260733</c:v>
                </c:pt>
                <c:pt idx="301">
                  <c:v>5.7162568569183332</c:v>
                </c:pt>
                <c:pt idx="302">
                  <c:v>5.7164149284362837</c:v>
                </c:pt>
                <c:pt idx="303">
                  <c:v>5.7165739536285436</c:v>
                </c:pt>
                <c:pt idx="304">
                  <c:v>5.7167329788208034</c:v>
                </c:pt>
                <c:pt idx="305">
                  <c:v>5.7168920040130633</c:v>
                </c:pt>
                <c:pt idx="306">
                  <c:v>5.7170519828796431</c:v>
                </c:pt>
                <c:pt idx="307">
                  <c:v>5.7172188758850133</c:v>
                </c:pt>
                <c:pt idx="308">
                  <c:v>5.7173779010772732</c:v>
                </c:pt>
                <c:pt idx="309">
                  <c:v>5.717535972595214</c:v>
                </c:pt>
                <c:pt idx="310">
                  <c:v>5.7176938056945836</c:v>
                </c:pt>
                <c:pt idx="311">
                  <c:v>5.7178528308868435</c:v>
                </c:pt>
                <c:pt idx="312">
                  <c:v>5.7180118560791033</c:v>
                </c:pt>
                <c:pt idx="313">
                  <c:v>5.7181708812713632</c:v>
                </c:pt>
                <c:pt idx="314">
                  <c:v>5.7183308601379439</c:v>
                </c:pt>
                <c:pt idx="315">
                  <c:v>5.7184908390045139</c:v>
                </c:pt>
                <c:pt idx="316">
                  <c:v>5.7186520099639937</c:v>
                </c:pt>
                <c:pt idx="317">
                  <c:v>5.7188107967376736</c:v>
                </c:pt>
                <c:pt idx="318">
                  <c:v>5.7189710140228236</c:v>
                </c:pt>
                <c:pt idx="319">
                  <c:v>5.7280910015105935</c:v>
                </c:pt>
                <c:pt idx="320">
                  <c:v>5.7528378963470939</c:v>
                </c:pt>
                <c:pt idx="321">
                  <c:v>5.7773888111114937</c:v>
                </c:pt>
                <c:pt idx="322">
                  <c:v>5.7979769706725932</c:v>
                </c:pt>
                <c:pt idx="323">
                  <c:v>5.8225858211513932</c:v>
                </c:pt>
                <c:pt idx="324">
                  <c:v>5.8431758880613938</c:v>
                </c:pt>
                <c:pt idx="325">
                  <c:v>5.8675639629363934</c:v>
                </c:pt>
                <c:pt idx="326">
                  <c:v>5.887986898422394</c:v>
                </c:pt>
                <c:pt idx="327">
                  <c:v>5.9126889705653936</c:v>
                </c:pt>
                <c:pt idx="328">
                  <c:v>5.937163829803394</c:v>
                </c:pt>
                <c:pt idx="329">
                  <c:v>5.9576950073243937</c:v>
                </c:pt>
                <c:pt idx="330">
                  <c:v>5.9821188449863936</c:v>
                </c:pt>
                <c:pt idx="331">
                  <c:v>6.0028679370883937</c:v>
                </c:pt>
                <c:pt idx="332">
                  <c:v>6.0272498130793934</c:v>
                </c:pt>
                <c:pt idx="333">
                  <c:v>6.0519847869873935</c:v>
                </c:pt>
                <c:pt idx="334">
                  <c:v>6.0725889205933932</c:v>
                </c:pt>
                <c:pt idx="335">
                  <c:v>6.0968708992003933</c:v>
                </c:pt>
                <c:pt idx="336">
                  <c:v>6.1176660060883936</c:v>
                </c:pt>
                <c:pt idx="337">
                  <c:v>6.1420388221743938</c:v>
                </c:pt>
                <c:pt idx="338">
                  <c:v>6.1666059494013936</c:v>
                </c:pt>
                <c:pt idx="339">
                  <c:v>6.1870298385623936</c:v>
                </c:pt>
                <c:pt idx="340">
                  <c:v>6.2117428779603934</c:v>
                </c:pt>
                <c:pt idx="341">
                  <c:v>6.232343912124394</c:v>
                </c:pt>
                <c:pt idx="342">
                  <c:v>6.2566039562223938</c:v>
                </c:pt>
                <c:pt idx="343">
                  <c:v>6.2773709297183933</c:v>
                </c:pt>
                <c:pt idx="344">
                  <c:v>6.301714897155394</c:v>
                </c:pt>
                <c:pt idx="345">
                  <c:v>6.3261318206783939</c:v>
                </c:pt>
                <c:pt idx="346">
                  <c:v>6.3467009067533935</c:v>
                </c:pt>
                <c:pt idx="347">
                  <c:v>6.3714640140533936</c:v>
                </c:pt>
                <c:pt idx="348">
                  <c:v>6.3919208049773939</c:v>
                </c:pt>
                <c:pt idx="349">
                  <c:v>6.416488885879394</c:v>
                </c:pt>
                <c:pt idx="350">
                  <c:v>6.4408578872683933</c:v>
                </c:pt>
                <c:pt idx="351">
                  <c:v>6.4616189002993938</c:v>
                </c:pt>
                <c:pt idx="352">
                  <c:v>6.4860420227053934</c:v>
                </c:pt>
                <c:pt idx="353">
                  <c:v>6.5064809322353936</c:v>
                </c:pt>
                <c:pt idx="354">
                  <c:v>6.5311989784243938</c:v>
                </c:pt>
                <c:pt idx="355">
                  <c:v>6.5557219982143939</c:v>
                </c:pt>
                <c:pt idx="356">
                  <c:v>6.5760169029233939</c:v>
                </c:pt>
                <c:pt idx="357">
                  <c:v>6.6006588935853934</c:v>
                </c:pt>
                <c:pt idx="358">
                  <c:v>6.6211578845973937</c:v>
                </c:pt>
                <c:pt idx="359">
                  <c:v>6.6456549167633936</c:v>
                </c:pt>
                <c:pt idx="360">
                  <c:v>6.666216850280394</c:v>
                </c:pt>
                <c:pt idx="361">
                  <c:v>6.6909258365633937</c:v>
                </c:pt>
                <c:pt idx="362">
                  <c:v>6.7154388427783935</c:v>
                </c:pt>
                <c:pt idx="363">
                  <c:v>6.7358098030083937</c:v>
                </c:pt>
                <c:pt idx="364">
                  <c:v>6.7605819702183938</c:v>
                </c:pt>
                <c:pt idx="365">
                  <c:v>6.7810409069083937</c:v>
                </c:pt>
                <c:pt idx="366">
                  <c:v>6.8055980205583939</c:v>
                </c:pt>
                <c:pt idx="367">
                  <c:v>6.8299319744083933</c:v>
                </c:pt>
                <c:pt idx="368">
                  <c:v>6.8505899906183938</c:v>
                </c:pt>
                <c:pt idx="369">
                  <c:v>6.8751769065883934</c:v>
                </c:pt>
                <c:pt idx="370">
                  <c:v>6.8954708576183936</c:v>
                </c:pt>
                <c:pt idx="371">
                  <c:v>6.9202938079883936</c:v>
                </c:pt>
                <c:pt idx="372">
                  <c:v>6.9448328018183938</c:v>
                </c:pt>
                <c:pt idx="373">
                  <c:v>6.9653789997083937</c:v>
                </c:pt>
                <c:pt idx="374">
                  <c:v>6.9895768165583938</c:v>
                </c:pt>
                <c:pt idx="375">
                  <c:v>7.0102198123883941</c:v>
                </c:pt>
                <c:pt idx="376">
                  <c:v>7.0348639488183933</c:v>
                </c:pt>
                <c:pt idx="377">
                  <c:v>7.0594639778183934</c:v>
                </c:pt>
                <c:pt idx="378">
                  <c:v>7.0797059535983937</c:v>
                </c:pt>
                <c:pt idx="379">
                  <c:v>7.1043539047283932</c:v>
                </c:pt>
                <c:pt idx="380">
                  <c:v>7.1251809596983939</c:v>
                </c:pt>
                <c:pt idx="381">
                  <c:v>7.1493108272583932</c:v>
                </c:pt>
                <c:pt idx="382">
                  <c:v>7.1699848175083938</c:v>
                </c:pt>
                <c:pt idx="383">
                  <c:v>7.1945788860283937</c:v>
                </c:pt>
                <c:pt idx="384">
                  <c:v>7.2190968990283935</c:v>
                </c:pt>
                <c:pt idx="385">
                  <c:v>7.2394838333083937</c:v>
                </c:pt>
                <c:pt idx="386">
                  <c:v>7.2642908096283936</c:v>
                </c:pt>
                <c:pt idx="387">
                  <c:v>7.2848289012883933</c:v>
                </c:pt>
                <c:pt idx="388">
                  <c:v>7.3090729713483933</c:v>
                </c:pt>
                <c:pt idx="389">
                  <c:v>7.3336257934583937</c:v>
                </c:pt>
                <c:pt idx="390">
                  <c:v>7.3541657924683932</c:v>
                </c:pt>
                <c:pt idx="391">
                  <c:v>7.3788189887983933</c:v>
                </c:pt>
                <c:pt idx="392">
                  <c:v>7.3991968631783935</c:v>
                </c:pt>
                <c:pt idx="393">
                  <c:v>7.4240388870283933</c:v>
                </c:pt>
                <c:pt idx="394">
                  <c:v>7.4485728740683932</c:v>
                </c:pt>
                <c:pt idx="395">
                  <c:v>7.4687259197283939</c:v>
                </c:pt>
                <c:pt idx="396">
                  <c:v>7.4932918548583931</c:v>
                </c:pt>
                <c:pt idx="397">
                  <c:v>7.514048814778393</c:v>
                </c:pt>
                <c:pt idx="398">
                  <c:v>7.5384588241583934</c:v>
                </c:pt>
                <c:pt idx="399">
                  <c:v>7.5589787960083932</c:v>
                </c:pt>
                <c:pt idx="400">
                  <c:v>7.5836958885183936</c:v>
                </c:pt>
                <c:pt idx="401">
                  <c:v>7.6082708835583936</c:v>
                </c:pt>
                <c:pt idx="402">
                  <c:v>7.6287999153183934</c:v>
                </c:pt>
                <c:pt idx="403">
                  <c:v>7.6531529426583935</c:v>
                </c:pt>
                <c:pt idx="404">
                  <c:v>7.6736810207383934</c:v>
                </c:pt>
                <c:pt idx="405">
                  <c:v>7.6983339786483933</c:v>
                </c:pt>
                <c:pt idx="406">
                  <c:v>7.7226419448883936</c:v>
                </c:pt>
                <c:pt idx="407">
                  <c:v>7.743394851688393</c:v>
                </c:pt>
                <c:pt idx="408">
                  <c:v>7.7680099010483934</c:v>
                </c:pt>
                <c:pt idx="409">
                  <c:v>7.7883288860283937</c:v>
                </c:pt>
                <c:pt idx="410">
                  <c:v>7.8128788471183936</c:v>
                </c:pt>
                <c:pt idx="411">
                  <c:v>7.8376739025083939</c:v>
                </c:pt>
                <c:pt idx="412">
                  <c:v>7.8580429553983935</c:v>
                </c:pt>
                <c:pt idx="413">
                  <c:v>7.8824238777183933</c:v>
                </c:pt>
                <c:pt idx="414">
                  <c:v>7.9031608104683935</c:v>
                </c:pt>
                <c:pt idx="415">
                  <c:v>7.9277470111883934</c:v>
                </c:pt>
                <c:pt idx="416">
                  <c:v>7.9482998847983932</c:v>
                </c:pt>
                <c:pt idx="417">
                  <c:v>7.9725248813583942</c:v>
                </c:pt>
                <c:pt idx="418">
                  <c:v>7.9972770214083937</c:v>
                </c:pt>
                <c:pt idx="419">
                  <c:v>8.0176558494583929</c:v>
                </c:pt>
                <c:pt idx="420">
                  <c:v>8.0422878265383932</c:v>
                </c:pt>
                <c:pt idx="421">
                  <c:v>8.0628719329883936</c:v>
                </c:pt>
                <c:pt idx="422">
                  <c:v>8.0875349044783942</c:v>
                </c:pt>
                <c:pt idx="423">
                  <c:v>8.1119740009283934</c:v>
                </c:pt>
                <c:pt idx="424">
                  <c:v>8.1322619914983925</c:v>
                </c:pt>
                <c:pt idx="425">
                  <c:v>8.1570978164683936</c:v>
                </c:pt>
                <c:pt idx="426">
                  <c:v>8.1776678562183935</c:v>
                </c:pt>
                <c:pt idx="427">
                  <c:v>8.2020277976983937</c:v>
                </c:pt>
                <c:pt idx="428">
                  <c:v>8.2264709472683926</c:v>
                </c:pt>
                <c:pt idx="429">
                  <c:v>8.2468888759583923</c:v>
                </c:pt>
                <c:pt idx="430">
                  <c:v>8.2714660167683913</c:v>
                </c:pt>
                <c:pt idx="431">
                  <c:v>8.292095899578392</c:v>
                </c:pt>
                <c:pt idx="432">
                  <c:v>8.3168768882783919</c:v>
                </c:pt>
                <c:pt idx="433">
                  <c:v>8.337427854538392</c:v>
                </c:pt>
                <c:pt idx="434">
                  <c:v>8.3616409301783925</c:v>
                </c:pt>
                <c:pt idx="435">
                  <c:v>8.3861608505283929</c:v>
                </c:pt>
                <c:pt idx="436">
                  <c:v>8.4068729877483932</c:v>
                </c:pt>
                <c:pt idx="437">
                  <c:v>8.4314479827883932</c:v>
                </c:pt>
                <c:pt idx="438">
                  <c:v>8.4517920017283927</c:v>
                </c:pt>
                <c:pt idx="439">
                  <c:v>8.4765307903283933</c:v>
                </c:pt>
                <c:pt idx="440">
                  <c:v>8.5011348724383939</c:v>
                </c:pt>
                <c:pt idx="441">
                  <c:v>8.5214149951983931</c:v>
                </c:pt>
                <c:pt idx="442">
                  <c:v>8.5458168983483933</c:v>
                </c:pt>
                <c:pt idx="443">
                  <c:v>8.5666029453283929</c:v>
                </c:pt>
                <c:pt idx="444">
                  <c:v>8.5912067890183934</c:v>
                </c:pt>
                <c:pt idx="445">
                  <c:v>8.6154258251183933</c:v>
                </c:pt>
                <c:pt idx="446">
                  <c:v>8.6362109184283931</c:v>
                </c:pt>
                <c:pt idx="447">
                  <c:v>8.6608519554183943</c:v>
                </c:pt>
                <c:pt idx="448">
                  <c:v>8.6811950206783948</c:v>
                </c:pt>
                <c:pt idx="449">
                  <c:v>8.7056357860583944</c:v>
                </c:pt>
                <c:pt idx="450">
                  <c:v>8.7263329029083945</c:v>
                </c:pt>
                <c:pt idx="451">
                  <c:v>8.7509238719983955</c:v>
                </c:pt>
                <c:pt idx="452">
                  <c:v>8.7752130031583953</c:v>
                </c:pt>
                <c:pt idx="453">
                  <c:v>8.7958638668083964</c:v>
                </c:pt>
                <c:pt idx="454">
                  <c:v>8.8205699920683962</c:v>
                </c:pt>
                <c:pt idx="455">
                  <c:v>8.8408498764083951</c:v>
                </c:pt>
                <c:pt idx="456">
                  <c:v>8.8653209209483954</c:v>
                </c:pt>
                <c:pt idx="457">
                  <c:v>8.8898618221283954</c:v>
                </c:pt>
                <c:pt idx="458">
                  <c:v>8.9105899333983949</c:v>
                </c:pt>
                <c:pt idx="459">
                  <c:v>8.9349439144183957</c:v>
                </c:pt>
                <c:pt idx="460">
                  <c:v>8.9555428028083952</c:v>
                </c:pt>
                <c:pt idx="461">
                  <c:v>8.9800248146083952</c:v>
                </c:pt>
                <c:pt idx="462">
                  <c:v>9.0048258304583957</c:v>
                </c:pt>
                <c:pt idx="463">
                  <c:v>9.0252079963683958</c:v>
                </c:pt>
                <c:pt idx="464">
                  <c:v>9.0496189594283951</c:v>
                </c:pt>
                <c:pt idx="465">
                  <c:v>9.0703489780383961</c:v>
                </c:pt>
                <c:pt idx="466">
                  <c:v>9.0947489738483966</c:v>
                </c:pt>
                <c:pt idx="467">
                  <c:v>9.1154270172083969</c:v>
                </c:pt>
                <c:pt idx="468">
                  <c:v>9.139922857288397</c:v>
                </c:pt>
                <c:pt idx="469">
                  <c:v>9.1645169258083961</c:v>
                </c:pt>
                <c:pt idx="470">
                  <c:v>9.1848669052083967</c:v>
                </c:pt>
                <c:pt idx="471">
                  <c:v>9.2096638679483966</c:v>
                </c:pt>
                <c:pt idx="472">
                  <c:v>9.2300119399983966</c:v>
                </c:pt>
                <c:pt idx="473">
                  <c:v>9.2544310092883961</c:v>
                </c:pt>
                <c:pt idx="474">
                  <c:v>9.2789478301983959</c:v>
                </c:pt>
                <c:pt idx="475">
                  <c:v>9.299763917918396</c:v>
                </c:pt>
                <c:pt idx="476">
                  <c:v>9.3242309093483957</c:v>
                </c:pt>
                <c:pt idx="477">
                  <c:v>9.3445079326583951</c:v>
                </c:pt>
                <c:pt idx="478">
                  <c:v>9.3693130016283952</c:v>
                </c:pt>
                <c:pt idx="479">
                  <c:v>9.393599987028395</c:v>
                </c:pt>
                <c:pt idx="480">
                  <c:v>9.4142849445383945</c:v>
                </c:pt>
                <c:pt idx="481">
                  <c:v>9.4386639594983954</c:v>
                </c:pt>
                <c:pt idx="482">
                  <c:v>9.4594697952283955</c:v>
                </c:pt>
                <c:pt idx="483">
                  <c:v>9.4840319156683961</c:v>
                </c:pt>
                <c:pt idx="484">
                  <c:v>9.5043079853083956</c:v>
                </c:pt>
                <c:pt idx="485">
                  <c:v>9.5289518833183955</c:v>
                </c:pt>
                <c:pt idx="486">
                  <c:v>9.5535979270983944</c:v>
                </c:pt>
                <c:pt idx="487">
                  <c:v>9.5740158557883941</c:v>
                </c:pt>
                <c:pt idx="488">
                  <c:v>9.598500013348394</c:v>
                </c:pt>
                <c:pt idx="489">
                  <c:v>9.6191589832283935</c:v>
                </c:pt>
                <c:pt idx="490">
                  <c:v>9.6437468528783938</c:v>
                </c:pt>
                <c:pt idx="491">
                  <c:v>9.6680448055283925</c:v>
                </c:pt>
                <c:pt idx="492">
                  <c:v>9.6888430118583919</c:v>
                </c:pt>
                <c:pt idx="493">
                  <c:v>9.7131609916683921</c:v>
                </c:pt>
                <c:pt idx="494">
                  <c:v>9.7336218357083908</c:v>
                </c:pt>
                <c:pt idx="495">
                  <c:v>9.758169889448391</c:v>
                </c:pt>
                <c:pt idx="496">
                  <c:v>9.7828888893083921</c:v>
                </c:pt>
                <c:pt idx="497">
                  <c:v>9.8034429550183919</c:v>
                </c:pt>
                <c:pt idx="498">
                  <c:v>9.827805995938391</c:v>
                </c:pt>
                <c:pt idx="499">
                  <c:v>9.8484477996783912</c:v>
                </c:pt>
                <c:pt idx="500">
                  <c:v>9.8727948665583902</c:v>
                </c:pt>
                <c:pt idx="501">
                  <c:v>9.8933119773883895</c:v>
                </c:pt>
                <c:pt idx="502">
                  <c:v>9.9179120063783888</c:v>
                </c:pt>
                <c:pt idx="503">
                  <c:v>9.9426009654983893</c:v>
                </c:pt>
                <c:pt idx="504">
                  <c:v>9.9631698131583892</c:v>
                </c:pt>
                <c:pt idx="505">
                  <c:v>9.9874567985583891</c:v>
                </c:pt>
                <c:pt idx="506">
                  <c:v>10.00826978683839</c:v>
                </c:pt>
                <c:pt idx="507">
                  <c:v>10.032859802248389</c:v>
                </c:pt>
                <c:pt idx="508">
                  <c:v>10.057159900668388</c:v>
                </c:pt>
                <c:pt idx="509">
                  <c:v>10.077641963958389</c:v>
                </c:pt>
                <c:pt idx="510">
                  <c:v>10.102312803268388</c:v>
                </c:pt>
                <c:pt idx="511">
                  <c:v>10.122841835018388</c:v>
                </c:pt>
                <c:pt idx="512">
                  <c:v>10.147139787678388</c:v>
                </c:pt>
                <c:pt idx="513">
                  <c:v>10.172043800358388</c:v>
                </c:pt>
                <c:pt idx="514">
                  <c:v>10.192585945128389</c:v>
                </c:pt>
                <c:pt idx="515">
                  <c:v>10.217092990878388</c:v>
                </c:pt>
                <c:pt idx="516">
                  <c:v>10.237380981448389</c:v>
                </c:pt>
                <c:pt idx="517">
                  <c:v>10.26210379600839</c:v>
                </c:pt>
                <c:pt idx="518">
                  <c:v>10.28259396552839</c:v>
                </c:pt>
                <c:pt idx="519">
                  <c:v>10.30706286430839</c:v>
                </c:pt>
                <c:pt idx="520">
                  <c:v>10.33172082900839</c:v>
                </c:pt>
                <c:pt idx="521">
                  <c:v>10.35231995582839</c:v>
                </c:pt>
                <c:pt idx="522">
                  <c:v>10.37662100791839</c:v>
                </c:pt>
                <c:pt idx="523">
                  <c:v>10.397363901138391</c:v>
                </c:pt>
                <c:pt idx="524">
                  <c:v>10.421695947648391</c:v>
                </c:pt>
                <c:pt idx="525">
                  <c:v>10.446329832078391</c:v>
                </c:pt>
                <c:pt idx="526">
                  <c:v>10.46665287017839</c:v>
                </c:pt>
                <c:pt idx="527">
                  <c:v>10.491441965098389</c:v>
                </c:pt>
                <c:pt idx="528">
                  <c:v>10.511830806728389</c:v>
                </c:pt>
                <c:pt idx="529">
                  <c:v>10.53654789924839</c:v>
                </c:pt>
                <c:pt idx="530">
                  <c:v>10.560814857478391</c:v>
                </c:pt>
                <c:pt idx="531">
                  <c:v>10.58163595199839</c:v>
                </c:pt>
                <c:pt idx="532">
                  <c:v>10.605944871898391</c:v>
                </c:pt>
                <c:pt idx="533">
                  <c:v>10.62644982337839</c:v>
                </c:pt>
                <c:pt idx="534">
                  <c:v>10.65105199813839</c:v>
                </c:pt>
                <c:pt idx="535">
                  <c:v>10.67169594764839</c:v>
                </c:pt>
                <c:pt idx="536">
                  <c:v>10.696213960648389</c:v>
                </c:pt>
                <c:pt idx="537">
                  <c:v>10.720482826228389</c:v>
                </c:pt>
                <c:pt idx="538">
                  <c:v>12.290614843368527</c:v>
                </c:pt>
                <c:pt idx="539">
                  <c:v>12.291237831115724</c:v>
                </c:pt>
                <c:pt idx="540">
                  <c:v>12.291799783706663</c:v>
                </c:pt>
                <c:pt idx="541">
                  <c:v>12.292359828948975</c:v>
                </c:pt>
                <c:pt idx="542">
                  <c:v>12.292909860610953</c:v>
                </c:pt>
                <c:pt idx="543">
                  <c:v>12.293505907058714</c:v>
                </c:pt>
                <c:pt idx="544">
                  <c:v>12.294080972671503</c:v>
                </c:pt>
                <c:pt idx="545">
                  <c:v>12.294631004333494</c:v>
                </c:pt>
                <c:pt idx="546">
                  <c:v>12.295179843902584</c:v>
                </c:pt>
                <c:pt idx="547">
                  <c:v>12.295484781265253</c:v>
                </c:pt>
                <c:pt idx="548">
                  <c:v>12.295646905899044</c:v>
                </c:pt>
                <c:pt idx="549">
                  <c:v>12.295808792114254</c:v>
                </c:pt>
                <c:pt idx="550">
                  <c:v>12.295969963073723</c:v>
                </c:pt>
                <c:pt idx="551">
                  <c:v>12.296131849288933</c:v>
                </c:pt>
                <c:pt idx="552">
                  <c:v>12.296292781829834</c:v>
                </c:pt>
                <c:pt idx="553">
                  <c:v>12.296453952789303</c:v>
                </c:pt>
                <c:pt idx="554">
                  <c:v>12.296615839004513</c:v>
                </c:pt>
                <c:pt idx="555">
                  <c:v>12.296777963638304</c:v>
                </c:pt>
                <c:pt idx="556">
                  <c:v>12.296938896179194</c:v>
                </c:pt>
                <c:pt idx="557">
                  <c:v>12.297098875045775</c:v>
                </c:pt>
                <c:pt idx="558">
                  <c:v>12.297259807586665</c:v>
                </c:pt>
                <c:pt idx="559">
                  <c:v>12.297419786453244</c:v>
                </c:pt>
                <c:pt idx="560">
                  <c:v>12.297590017318724</c:v>
                </c:pt>
                <c:pt idx="561">
                  <c:v>12.297755002975464</c:v>
                </c:pt>
                <c:pt idx="562">
                  <c:v>12.297916889190674</c:v>
                </c:pt>
                <c:pt idx="563">
                  <c:v>12.298103809356684</c:v>
                </c:pt>
                <c:pt idx="564">
                  <c:v>12.298274993896484</c:v>
                </c:pt>
                <c:pt idx="565">
                  <c:v>12.298438787460324</c:v>
                </c:pt>
                <c:pt idx="566">
                  <c:v>12.298600912094114</c:v>
                </c:pt>
                <c:pt idx="567">
                  <c:v>12.298760890960693</c:v>
                </c:pt>
                <c:pt idx="568">
                  <c:v>12.298923015594484</c:v>
                </c:pt>
                <c:pt idx="569">
                  <c:v>12.299083948135374</c:v>
                </c:pt>
                <c:pt idx="570">
                  <c:v>12.299246788024904</c:v>
                </c:pt>
                <c:pt idx="571">
                  <c:v>12.299410820007324</c:v>
                </c:pt>
                <c:pt idx="572">
                  <c:v>12.299573898315424</c:v>
                </c:pt>
                <c:pt idx="573">
                  <c:v>12.299735784530634</c:v>
                </c:pt>
                <c:pt idx="574">
                  <c:v>12.299896955490103</c:v>
                </c:pt>
                <c:pt idx="575">
                  <c:v>12.300057888031024</c:v>
                </c:pt>
                <c:pt idx="576">
                  <c:v>12.300218820571924</c:v>
                </c:pt>
                <c:pt idx="577">
                  <c:v>12.300378799438423</c:v>
                </c:pt>
                <c:pt idx="578">
                  <c:v>12.300539970397924</c:v>
                </c:pt>
                <c:pt idx="579">
                  <c:v>12.300700902938823</c:v>
                </c:pt>
                <c:pt idx="580">
                  <c:v>12.300860881805423</c:v>
                </c:pt>
                <c:pt idx="581">
                  <c:v>12.301029920578024</c:v>
                </c:pt>
                <c:pt idx="582">
                  <c:v>12.301201820373524</c:v>
                </c:pt>
                <c:pt idx="583">
                  <c:v>12.301364898681625</c:v>
                </c:pt>
                <c:pt idx="584">
                  <c:v>12.301539897918724</c:v>
                </c:pt>
                <c:pt idx="585">
                  <c:v>12.301702976226824</c:v>
                </c:pt>
                <c:pt idx="586">
                  <c:v>12.301867961883524</c:v>
                </c:pt>
                <c:pt idx="587">
                  <c:v>12.302026987075823</c:v>
                </c:pt>
                <c:pt idx="588">
                  <c:v>12.302200794219925</c:v>
                </c:pt>
                <c:pt idx="589">
                  <c:v>12.302361965179424</c:v>
                </c:pt>
                <c:pt idx="590">
                  <c:v>12.302518844604524</c:v>
                </c:pt>
                <c:pt idx="591">
                  <c:v>12.302703857421823</c:v>
                </c:pt>
                <c:pt idx="592">
                  <c:v>12.302861928939825</c:v>
                </c:pt>
                <c:pt idx="593">
                  <c:v>12.303020000457725</c:v>
                </c:pt>
                <c:pt idx="594">
                  <c:v>12.303178787231424</c:v>
                </c:pt>
                <c:pt idx="595">
                  <c:v>12.303335905075024</c:v>
                </c:pt>
                <c:pt idx="596">
                  <c:v>12.303494930267323</c:v>
                </c:pt>
                <c:pt idx="597">
                  <c:v>12.303653955459623</c:v>
                </c:pt>
                <c:pt idx="598">
                  <c:v>12.303811788558924</c:v>
                </c:pt>
                <c:pt idx="599">
                  <c:v>12.303969860076924</c:v>
                </c:pt>
                <c:pt idx="600">
                  <c:v>12.304127931594824</c:v>
                </c:pt>
                <c:pt idx="601">
                  <c:v>12.304286003112823</c:v>
                </c:pt>
                <c:pt idx="602">
                  <c:v>12.304444789886423</c:v>
                </c:pt>
                <c:pt idx="603">
                  <c:v>12.304601907730124</c:v>
                </c:pt>
                <c:pt idx="604">
                  <c:v>12.304760932922324</c:v>
                </c:pt>
                <c:pt idx="605">
                  <c:v>12.304919004440324</c:v>
                </c:pt>
                <c:pt idx="606">
                  <c:v>12.305077791214023</c:v>
                </c:pt>
                <c:pt idx="607">
                  <c:v>12.310213804245024</c:v>
                </c:pt>
                <c:pt idx="608">
                  <c:v>12.330858945846524</c:v>
                </c:pt>
                <c:pt idx="609">
                  <c:v>12.355382919311523</c:v>
                </c:pt>
                <c:pt idx="610">
                  <c:v>12.379837989807124</c:v>
                </c:pt>
                <c:pt idx="611">
                  <c:v>12.400485992432024</c:v>
                </c:pt>
                <c:pt idx="612">
                  <c:v>12.425229787827023</c:v>
                </c:pt>
                <c:pt idx="613">
                  <c:v>12.445343971252024</c:v>
                </c:pt>
                <c:pt idx="614">
                  <c:v>12.469969987869025</c:v>
                </c:pt>
                <c:pt idx="615">
                  <c:v>12.494644880295024</c:v>
                </c:pt>
                <c:pt idx="616">
                  <c:v>12.515244960785024</c:v>
                </c:pt>
                <c:pt idx="617">
                  <c:v>12.539604902267024</c:v>
                </c:pt>
                <c:pt idx="618">
                  <c:v>12.560398817062024</c:v>
                </c:pt>
                <c:pt idx="619">
                  <c:v>12.584869861603023</c:v>
                </c:pt>
                <c:pt idx="620">
                  <c:v>12.605118989944025</c:v>
                </c:pt>
                <c:pt idx="621">
                  <c:v>12.629874944687025</c:v>
                </c:pt>
                <c:pt idx="622">
                  <c:v>12.654316902161025</c:v>
                </c:pt>
                <c:pt idx="623">
                  <c:v>12.674922943115023</c:v>
                </c:pt>
                <c:pt idx="624">
                  <c:v>12.699294805527023</c:v>
                </c:pt>
                <c:pt idx="625">
                  <c:v>12.720088958740023</c:v>
                </c:pt>
                <c:pt idx="626">
                  <c:v>12.744678974152023</c:v>
                </c:pt>
                <c:pt idx="627">
                  <c:v>12.769157886505024</c:v>
                </c:pt>
                <c:pt idx="628">
                  <c:v>12.789546012878024</c:v>
                </c:pt>
                <c:pt idx="629">
                  <c:v>12.814090013504023</c:v>
                </c:pt>
                <c:pt idx="630">
                  <c:v>12.834650993347024</c:v>
                </c:pt>
                <c:pt idx="631">
                  <c:v>12.859001874924024</c:v>
                </c:pt>
                <c:pt idx="632">
                  <c:v>12.883691787720023</c:v>
                </c:pt>
                <c:pt idx="633">
                  <c:v>12.904399871826024</c:v>
                </c:pt>
                <c:pt idx="634">
                  <c:v>12.928882837296024</c:v>
                </c:pt>
                <c:pt idx="635">
                  <c:v>12.949504852295023</c:v>
                </c:pt>
                <c:pt idx="636">
                  <c:v>12.973937988281024</c:v>
                </c:pt>
                <c:pt idx="637">
                  <c:v>12.994329929352023</c:v>
                </c:pt>
                <c:pt idx="638">
                  <c:v>13.018874883652025</c:v>
                </c:pt>
                <c:pt idx="639">
                  <c:v>13.043514013290023</c:v>
                </c:pt>
                <c:pt idx="640">
                  <c:v>13.063990831375024</c:v>
                </c:pt>
                <c:pt idx="641">
                  <c:v>13.088346958160024</c:v>
                </c:pt>
                <c:pt idx="642">
                  <c:v>13.108911991119024</c:v>
                </c:pt>
                <c:pt idx="643">
                  <c:v>13.133500814438024</c:v>
                </c:pt>
                <c:pt idx="644">
                  <c:v>13.157990932465024</c:v>
                </c:pt>
                <c:pt idx="645">
                  <c:v>13.178493976593025</c:v>
                </c:pt>
                <c:pt idx="646">
                  <c:v>13.203314781189023</c:v>
                </c:pt>
                <c:pt idx="647">
                  <c:v>13.223857879639024</c:v>
                </c:pt>
                <c:pt idx="648">
                  <c:v>13.248334884644024</c:v>
                </c:pt>
                <c:pt idx="649">
                  <c:v>13.272706985474024</c:v>
                </c:pt>
                <c:pt idx="650">
                  <c:v>13.293529987333024</c:v>
                </c:pt>
                <c:pt idx="651">
                  <c:v>13.317763805393025</c:v>
                </c:pt>
                <c:pt idx="652">
                  <c:v>13.338228940963024</c:v>
                </c:pt>
                <c:pt idx="653">
                  <c:v>13.362887859343024</c:v>
                </c:pt>
                <c:pt idx="654">
                  <c:v>13.383342981343024</c:v>
                </c:pt>
                <c:pt idx="655">
                  <c:v>13.407889842983025</c:v>
                </c:pt>
                <c:pt idx="656">
                  <c:v>13.432359933853023</c:v>
                </c:pt>
                <c:pt idx="657">
                  <c:v>13.453028917313024</c:v>
                </c:pt>
                <c:pt idx="658">
                  <c:v>13.477753877643023</c:v>
                </c:pt>
                <c:pt idx="659">
                  <c:v>13.498093843463025</c:v>
                </c:pt>
                <c:pt idx="660">
                  <c:v>13.522579908373023</c:v>
                </c:pt>
                <c:pt idx="661">
                  <c:v>13.546990871433024</c:v>
                </c:pt>
                <c:pt idx="662">
                  <c:v>13.567746877673024</c:v>
                </c:pt>
                <c:pt idx="663">
                  <c:v>13.592202901843024</c:v>
                </c:pt>
                <c:pt idx="664">
                  <c:v>13.612896919253023</c:v>
                </c:pt>
                <c:pt idx="665">
                  <c:v>13.637497901913024</c:v>
                </c:pt>
                <c:pt idx="666">
                  <c:v>13.661995887753024</c:v>
                </c:pt>
                <c:pt idx="667">
                  <c:v>13.682258844373024</c:v>
                </c:pt>
                <c:pt idx="668">
                  <c:v>13.706924915313024</c:v>
                </c:pt>
                <c:pt idx="669">
                  <c:v>13.727533817293024</c:v>
                </c:pt>
                <c:pt idx="670">
                  <c:v>13.751868963243023</c:v>
                </c:pt>
                <c:pt idx="671">
                  <c:v>13.772619009013024</c:v>
                </c:pt>
                <c:pt idx="672">
                  <c:v>13.797105789183023</c:v>
                </c:pt>
                <c:pt idx="673">
                  <c:v>13.821765899663024</c:v>
                </c:pt>
                <c:pt idx="674">
                  <c:v>13.841978788373023</c:v>
                </c:pt>
                <c:pt idx="675">
                  <c:v>13.866643905643024</c:v>
                </c:pt>
                <c:pt idx="676">
                  <c:v>13.887192964553023</c:v>
                </c:pt>
                <c:pt idx="677">
                  <c:v>13.911805868153024</c:v>
                </c:pt>
                <c:pt idx="678">
                  <c:v>13.936115980153025</c:v>
                </c:pt>
                <c:pt idx="679">
                  <c:v>13.956856966023024</c:v>
                </c:pt>
                <c:pt idx="680">
                  <c:v>13.981246948243024</c:v>
                </c:pt>
                <c:pt idx="681">
                  <c:v>14.001725912093024</c:v>
                </c:pt>
                <c:pt idx="682">
                  <c:v>14.026317834853025</c:v>
                </c:pt>
                <c:pt idx="683">
                  <c:v>14.050935983653023</c:v>
                </c:pt>
                <c:pt idx="684">
                  <c:v>14.071369886403025</c:v>
                </c:pt>
                <c:pt idx="685">
                  <c:v>14.095796823503024</c:v>
                </c:pt>
                <c:pt idx="686">
                  <c:v>14.116375923153024</c:v>
                </c:pt>
                <c:pt idx="687">
                  <c:v>14.141212940213023</c:v>
                </c:pt>
                <c:pt idx="688">
                  <c:v>14.161401987073024</c:v>
                </c:pt>
                <c:pt idx="689">
                  <c:v>14.186046838763025</c:v>
                </c:pt>
                <c:pt idx="690">
                  <c:v>14.210627794263024</c:v>
                </c:pt>
                <c:pt idx="691">
                  <c:v>14.231017827983024</c:v>
                </c:pt>
                <c:pt idx="692">
                  <c:v>14.255719900133023</c:v>
                </c:pt>
                <c:pt idx="693">
                  <c:v>14.276383876803024</c:v>
                </c:pt>
                <c:pt idx="694">
                  <c:v>14.300867795943024</c:v>
                </c:pt>
                <c:pt idx="695">
                  <c:v>14.325190782543023</c:v>
                </c:pt>
                <c:pt idx="696">
                  <c:v>14.346022844313024</c:v>
                </c:pt>
                <c:pt idx="697">
                  <c:v>14.370384931563024</c:v>
                </c:pt>
                <c:pt idx="698">
                  <c:v>14.390975952153024</c:v>
                </c:pt>
                <c:pt idx="699">
                  <c:v>14.415330886843023</c:v>
                </c:pt>
                <c:pt idx="700">
                  <c:v>14.440090894703024</c:v>
                </c:pt>
                <c:pt idx="701">
                  <c:v>14.460630893703023</c:v>
                </c:pt>
                <c:pt idx="702">
                  <c:v>14.484847784043023</c:v>
                </c:pt>
                <c:pt idx="703">
                  <c:v>14.505838871003023</c:v>
                </c:pt>
                <c:pt idx="704">
                  <c:v>14.530013799663024</c:v>
                </c:pt>
                <c:pt idx="705">
                  <c:v>14.554682970043023</c:v>
                </c:pt>
                <c:pt idx="706">
                  <c:v>14.575309991833024</c:v>
                </c:pt>
                <c:pt idx="707">
                  <c:v>14.599698781963024</c:v>
                </c:pt>
                <c:pt idx="708">
                  <c:v>14.620419979093024</c:v>
                </c:pt>
                <c:pt idx="709">
                  <c:v>14.644606828693025</c:v>
                </c:pt>
                <c:pt idx="710">
                  <c:v>14.665343999863024</c:v>
                </c:pt>
                <c:pt idx="711">
                  <c:v>14.690048933033024</c:v>
                </c:pt>
                <c:pt idx="712">
                  <c:v>14.714390993123024</c:v>
                </c:pt>
                <c:pt idx="713">
                  <c:v>14.734847784043023</c:v>
                </c:pt>
                <c:pt idx="714">
                  <c:v>14.759521007533024</c:v>
                </c:pt>
                <c:pt idx="715">
                  <c:v>14.780122995373024</c:v>
                </c:pt>
                <c:pt idx="716">
                  <c:v>14.804660797123024</c:v>
                </c:pt>
                <c:pt idx="717">
                  <c:v>14.828943967823024</c:v>
                </c:pt>
                <c:pt idx="718">
                  <c:v>14.849519968033023</c:v>
                </c:pt>
                <c:pt idx="719">
                  <c:v>14.873904943463025</c:v>
                </c:pt>
                <c:pt idx="720">
                  <c:v>14.894473791123023</c:v>
                </c:pt>
                <c:pt idx="721">
                  <c:v>14.919242858883024</c:v>
                </c:pt>
                <c:pt idx="722">
                  <c:v>14.943753004073024</c:v>
                </c:pt>
                <c:pt idx="723">
                  <c:v>14.964320898053025</c:v>
                </c:pt>
                <c:pt idx="724">
                  <c:v>14.988536834713024</c:v>
                </c:pt>
                <c:pt idx="725">
                  <c:v>15.009462833403024</c:v>
                </c:pt>
                <c:pt idx="726">
                  <c:v>15.033744812013024</c:v>
                </c:pt>
                <c:pt idx="727">
                  <c:v>15.054268836973023</c:v>
                </c:pt>
                <c:pt idx="728">
                  <c:v>15.078983783723023</c:v>
                </c:pt>
                <c:pt idx="729">
                  <c:v>15.103290796283023</c:v>
                </c:pt>
                <c:pt idx="730">
                  <c:v>15.124094963073023</c:v>
                </c:pt>
                <c:pt idx="731">
                  <c:v>15.148417949673023</c:v>
                </c:pt>
                <c:pt idx="732">
                  <c:v>15.169211864473024</c:v>
                </c:pt>
                <c:pt idx="733">
                  <c:v>15.193545818333025</c:v>
                </c:pt>
                <c:pt idx="734">
                  <c:v>15.218000888823024</c:v>
                </c:pt>
                <c:pt idx="735">
                  <c:v>15.238658905033024</c:v>
                </c:pt>
                <c:pt idx="736">
                  <c:v>15.263222932813024</c:v>
                </c:pt>
                <c:pt idx="737">
                  <c:v>15.283574819563023</c:v>
                </c:pt>
                <c:pt idx="738">
                  <c:v>15.308124780653024</c:v>
                </c:pt>
                <c:pt idx="739">
                  <c:v>15.332724809643024</c:v>
                </c:pt>
                <c:pt idx="740">
                  <c:v>15.353480815883024</c:v>
                </c:pt>
                <c:pt idx="741">
                  <c:v>15.377700805663023</c:v>
                </c:pt>
                <c:pt idx="742">
                  <c:v>15.398566961293024</c:v>
                </c:pt>
                <c:pt idx="743">
                  <c:v>15.422935962673023</c:v>
                </c:pt>
                <c:pt idx="744">
                  <c:v>15.443559885023024</c:v>
                </c:pt>
                <c:pt idx="745">
                  <c:v>15.467824935913024</c:v>
                </c:pt>
                <c:pt idx="746">
                  <c:v>15.492661952973023</c:v>
                </c:pt>
                <c:pt idx="747">
                  <c:v>15.513072013853023</c:v>
                </c:pt>
                <c:pt idx="748">
                  <c:v>15.537467002873024</c:v>
                </c:pt>
                <c:pt idx="749">
                  <c:v>15.558115005493024</c:v>
                </c:pt>
                <c:pt idx="750">
                  <c:v>15.582497835163023</c:v>
                </c:pt>
                <c:pt idx="751">
                  <c:v>15.607181787493024</c:v>
                </c:pt>
                <c:pt idx="752">
                  <c:v>15.627532005313023</c:v>
                </c:pt>
                <c:pt idx="753">
                  <c:v>15.652376890183024</c:v>
                </c:pt>
                <c:pt idx="754">
                  <c:v>15.672729015353024</c:v>
                </c:pt>
                <c:pt idx="755">
                  <c:v>15.697530984883024</c:v>
                </c:pt>
                <c:pt idx="756">
                  <c:v>15.721697807313024</c:v>
                </c:pt>
                <c:pt idx="757">
                  <c:v>15.742376804353023</c:v>
                </c:pt>
                <c:pt idx="758">
                  <c:v>15.766946792603024</c:v>
                </c:pt>
                <c:pt idx="759">
                  <c:v>15.787445783613023</c:v>
                </c:pt>
                <c:pt idx="760">
                  <c:v>15.812111854553024</c:v>
                </c:pt>
                <c:pt idx="761">
                  <c:v>15.832390785213024</c:v>
                </c:pt>
                <c:pt idx="762">
                  <c:v>15.856843948363023</c:v>
                </c:pt>
                <c:pt idx="763">
                  <c:v>15.881402015683024</c:v>
                </c:pt>
                <c:pt idx="764">
                  <c:v>15.902121782303023</c:v>
                </c:pt>
                <c:pt idx="765">
                  <c:v>15.926656961443024</c:v>
                </c:pt>
                <c:pt idx="766">
                  <c:v>15.947270870213025</c:v>
                </c:pt>
                <c:pt idx="767">
                  <c:v>15.971601963043025</c:v>
                </c:pt>
                <c:pt idx="768">
                  <c:v>15.996395826343024</c:v>
                </c:pt>
                <c:pt idx="769">
                  <c:v>16.016821861263026</c:v>
                </c:pt>
                <c:pt idx="770">
                  <c:v>16.041054964063026</c:v>
                </c:pt>
                <c:pt idx="771">
                  <c:v>16.062025785443026</c:v>
                </c:pt>
                <c:pt idx="772">
                  <c:v>16.086370944973027</c:v>
                </c:pt>
                <c:pt idx="773">
                  <c:v>16.110968828203028</c:v>
                </c:pt>
                <c:pt idx="774">
                  <c:v>16.131375789643027</c:v>
                </c:pt>
                <c:pt idx="775">
                  <c:v>16.156092882153025</c:v>
                </c:pt>
                <c:pt idx="776">
                  <c:v>16.176684856413026</c:v>
                </c:pt>
                <c:pt idx="777">
                  <c:v>16.200982809063024</c:v>
                </c:pt>
                <c:pt idx="778">
                  <c:v>16.221742868423025</c:v>
                </c:pt>
                <c:pt idx="779">
                  <c:v>16.246044874193025</c:v>
                </c:pt>
                <c:pt idx="780">
                  <c:v>16.270650863643027</c:v>
                </c:pt>
                <c:pt idx="781">
                  <c:v>16.29106998443303</c:v>
                </c:pt>
                <c:pt idx="782">
                  <c:v>16.315778970723031</c:v>
                </c:pt>
                <c:pt idx="783">
                  <c:v>16.336337804793033</c:v>
                </c:pt>
                <c:pt idx="784">
                  <c:v>16.360714912413034</c:v>
                </c:pt>
                <c:pt idx="785">
                  <c:v>16.385204792023035</c:v>
                </c:pt>
                <c:pt idx="786">
                  <c:v>16.406070947643034</c:v>
                </c:pt>
                <c:pt idx="787">
                  <c:v>16.430325984953036</c:v>
                </c:pt>
                <c:pt idx="788">
                  <c:v>16.450863838193037</c:v>
                </c:pt>
                <c:pt idx="789">
                  <c:v>16.475299835203039</c:v>
                </c:pt>
                <c:pt idx="790">
                  <c:v>16.499962806703039</c:v>
                </c:pt>
                <c:pt idx="791">
                  <c:v>16.52044701576304</c:v>
                </c:pt>
                <c:pt idx="792">
                  <c:v>16.545117855073038</c:v>
                </c:pt>
                <c:pt idx="793">
                  <c:v>16.56579089164304</c:v>
                </c:pt>
                <c:pt idx="794">
                  <c:v>16.59007787704304</c:v>
                </c:pt>
                <c:pt idx="795">
                  <c:v>16.610553979873039</c:v>
                </c:pt>
                <c:pt idx="796">
                  <c:v>16.635273933413039</c:v>
                </c:pt>
                <c:pt idx="797">
                  <c:v>16.659785985943039</c:v>
                </c:pt>
                <c:pt idx="798">
                  <c:v>16.680370807643037</c:v>
                </c:pt>
                <c:pt idx="799">
                  <c:v>16.704613924023036</c:v>
                </c:pt>
                <c:pt idx="800">
                  <c:v>16.725250959393037</c:v>
                </c:pt>
                <c:pt idx="801">
                  <c:v>16.749663829803037</c:v>
                </c:pt>
                <c:pt idx="802">
                  <c:v>16.774374961853038</c:v>
                </c:pt>
                <c:pt idx="803">
                  <c:v>16.795008897783038</c:v>
                </c:pt>
                <c:pt idx="804">
                  <c:v>16.819477796553038</c:v>
                </c:pt>
                <c:pt idx="805">
                  <c:v>16.840122938153037</c:v>
                </c:pt>
                <c:pt idx="806">
                  <c:v>16.864442825313038</c:v>
                </c:pt>
                <c:pt idx="807">
                  <c:v>16.889211893083036</c:v>
                </c:pt>
                <c:pt idx="808">
                  <c:v>16.909723997113037</c:v>
                </c:pt>
                <c:pt idx="809">
                  <c:v>16.934103012083039</c:v>
                </c:pt>
                <c:pt idx="810">
                  <c:v>16.954703807833038</c:v>
                </c:pt>
                <c:pt idx="811">
                  <c:v>16.97926378250304</c:v>
                </c:pt>
                <c:pt idx="812">
                  <c:v>16.999709844593042</c:v>
                </c:pt>
                <c:pt idx="813">
                  <c:v>17.024140834813043</c:v>
                </c:pt>
                <c:pt idx="814">
                  <c:v>17.048889875413042</c:v>
                </c:pt>
                <c:pt idx="815">
                  <c:v>17.069466829303042</c:v>
                </c:pt>
                <c:pt idx="816">
                  <c:v>17.09400987625304</c:v>
                </c:pt>
                <c:pt idx="817">
                  <c:v>17.11424088478304</c:v>
                </c:pt>
                <c:pt idx="818">
                  <c:v>17.138888835903042</c:v>
                </c:pt>
                <c:pt idx="819">
                  <c:v>17.163527011873043</c:v>
                </c:pt>
                <c:pt idx="820">
                  <c:v>17.183945894243045</c:v>
                </c:pt>
                <c:pt idx="821">
                  <c:v>17.208384990693045</c:v>
                </c:pt>
                <c:pt idx="822">
                  <c:v>17.228926897053043</c:v>
                </c:pt>
                <c:pt idx="823">
                  <c:v>17.253506898883042</c:v>
                </c:pt>
                <c:pt idx="824">
                  <c:v>17.27800798416304</c:v>
                </c:pt>
                <c:pt idx="825">
                  <c:v>17.298839807513041</c:v>
                </c:pt>
                <c:pt idx="826">
                  <c:v>17.930617809295669</c:v>
                </c:pt>
                <c:pt idx="827">
                  <c:v>17.931227684021007</c:v>
                </c:pt>
                <c:pt idx="828">
                  <c:v>17.931759595870986</c:v>
                </c:pt>
                <c:pt idx="829">
                  <c:v>17.932306766510028</c:v>
                </c:pt>
                <c:pt idx="830">
                  <c:v>17.932828664779677</c:v>
                </c:pt>
                <c:pt idx="831">
                  <c:v>17.933346748352069</c:v>
                </c:pt>
                <c:pt idx="832">
                  <c:v>17.933947801589976</c:v>
                </c:pt>
                <c:pt idx="833">
                  <c:v>17.934505701065078</c:v>
                </c:pt>
                <c:pt idx="834">
                  <c:v>17.935055732727069</c:v>
                </c:pt>
                <c:pt idx="835">
                  <c:v>17.935328722000136</c:v>
                </c:pt>
                <c:pt idx="836">
                  <c:v>17.935489654541026</c:v>
                </c:pt>
                <c:pt idx="837">
                  <c:v>17.935650825500506</c:v>
                </c:pt>
                <c:pt idx="838">
                  <c:v>17.935811758041396</c:v>
                </c:pt>
                <c:pt idx="839">
                  <c:v>17.935972690582286</c:v>
                </c:pt>
                <c:pt idx="840">
                  <c:v>17.936132669448867</c:v>
                </c:pt>
                <c:pt idx="841">
                  <c:v>17.936292648315447</c:v>
                </c:pt>
                <c:pt idx="842">
                  <c:v>17.936455726623546</c:v>
                </c:pt>
                <c:pt idx="843">
                  <c:v>17.936615705490127</c:v>
                </c:pt>
                <c:pt idx="844">
                  <c:v>17.936776638031017</c:v>
                </c:pt>
                <c:pt idx="845">
                  <c:v>17.936937808990496</c:v>
                </c:pt>
                <c:pt idx="846">
                  <c:v>17.937097787857066</c:v>
                </c:pt>
                <c:pt idx="847">
                  <c:v>17.937258720397967</c:v>
                </c:pt>
                <c:pt idx="848">
                  <c:v>17.937419652938857</c:v>
                </c:pt>
                <c:pt idx="849">
                  <c:v>17.937581777572646</c:v>
                </c:pt>
                <c:pt idx="850">
                  <c:v>17.937756776809707</c:v>
                </c:pt>
                <c:pt idx="851">
                  <c:v>17.937919616699237</c:v>
                </c:pt>
                <c:pt idx="852">
                  <c:v>17.938081741333018</c:v>
                </c:pt>
                <c:pt idx="853">
                  <c:v>17.938243627548228</c:v>
                </c:pt>
                <c:pt idx="854">
                  <c:v>17.954227685928338</c:v>
                </c:pt>
                <c:pt idx="855">
                  <c:v>17.979000806808436</c:v>
                </c:pt>
                <c:pt idx="856">
                  <c:v>17.999535799026539</c:v>
                </c:pt>
                <c:pt idx="857">
                  <c:v>18.023916721344037</c:v>
                </c:pt>
                <c:pt idx="858">
                  <c:v>18.048680782317636</c:v>
                </c:pt>
                <c:pt idx="859">
                  <c:v>18.069218635558638</c:v>
                </c:pt>
                <c:pt idx="860">
                  <c:v>18.093483686447637</c:v>
                </c:pt>
                <c:pt idx="861">
                  <c:v>18.114301681518636</c:v>
                </c:pt>
                <c:pt idx="862">
                  <c:v>18.138642787933637</c:v>
                </c:pt>
                <c:pt idx="863">
                  <c:v>18.159256696700638</c:v>
                </c:pt>
                <c:pt idx="864">
                  <c:v>18.183618783950639</c:v>
                </c:pt>
                <c:pt idx="865">
                  <c:v>18.208241701125637</c:v>
                </c:pt>
                <c:pt idx="866">
                  <c:v>18.228856801986637</c:v>
                </c:pt>
                <c:pt idx="867">
                  <c:v>18.253277778625637</c:v>
                </c:pt>
                <c:pt idx="868">
                  <c:v>18.274044752120638</c:v>
                </c:pt>
                <c:pt idx="869">
                  <c:v>18.298232793807639</c:v>
                </c:pt>
                <c:pt idx="870">
                  <c:v>18.322934627532636</c:v>
                </c:pt>
                <c:pt idx="871">
                  <c:v>18.343363761901639</c:v>
                </c:pt>
                <c:pt idx="872">
                  <c:v>18.368082761764637</c:v>
                </c:pt>
                <c:pt idx="873">
                  <c:v>18.388626813888639</c:v>
                </c:pt>
                <c:pt idx="874">
                  <c:v>18.412961721420636</c:v>
                </c:pt>
                <c:pt idx="875">
                  <c:v>18.437456607818639</c:v>
                </c:pt>
                <c:pt idx="876">
                  <c:v>18.457990646362639</c:v>
                </c:pt>
                <c:pt idx="877">
                  <c:v>18.482613801956639</c:v>
                </c:pt>
                <c:pt idx="878">
                  <c:v>18.503070831298636</c:v>
                </c:pt>
                <c:pt idx="879">
                  <c:v>18.527569770812637</c:v>
                </c:pt>
                <c:pt idx="880">
                  <c:v>18.548084735870638</c:v>
                </c:pt>
                <c:pt idx="881">
                  <c:v>18.572418689727638</c:v>
                </c:pt>
                <c:pt idx="882">
                  <c:v>18.596984624862639</c:v>
                </c:pt>
                <c:pt idx="883">
                  <c:v>18.617504596710639</c:v>
                </c:pt>
                <c:pt idx="884">
                  <c:v>18.642075777053638</c:v>
                </c:pt>
                <c:pt idx="885">
                  <c:v>18.662778615951638</c:v>
                </c:pt>
                <c:pt idx="886">
                  <c:v>18.687337636947639</c:v>
                </c:pt>
                <c:pt idx="887">
                  <c:v>18.712099790572637</c:v>
                </c:pt>
                <c:pt idx="888">
                  <c:v>18.732720613479636</c:v>
                </c:pt>
                <c:pt idx="889">
                  <c:v>18.756891727447638</c:v>
                </c:pt>
                <c:pt idx="890">
                  <c:v>18.777627706527639</c:v>
                </c:pt>
                <c:pt idx="891">
                  <c:v>18.801996707916636</c:v>
                </c:pt>
                <c:pt idx="892">
                  <c:v>18.826578617095638</c:v>
                </c:pt>
                <c:pt idx="893">
                  <c:v>18.847119808196638</c:v>
                </c:pt>
                <c:pt idx="894">
                  <c:v>18.871563673019637</c:v>
                </c:pt>
                <c:pt idx="895">
                  <c:v>18.892304658889636</c:v>
                </c:pt>
                <c:pt idx="896">
                  <c:v>18.916776657104638</c:v>
                </c:pt>
                <c:pt idx="897">
                  <c:v>18.937444686888636</c:v>
                </c:pt>
                <c:pt idx="898">
                  <c:v>18.961816787718636</c:v>
                </c:pt>
                <c:pt idx="899">
                  <c:v>18.986247777938637</c:v>
                </c:pt>
                <c:pt idx="900">
                  <c:v>19.006766796108636</c:v>
                </c:pt>
                <c:pt idx="901">
                  <c:v>19.031540632248639</c:v>
                </c:pt>
                <c:pt idx="902">
                  <c:v>19.051888704298637</c:v>
                </c:pt>
                <c:pt idx="903">
                  <c:v>19.076503753658638</c:v>
                </c:pt>
                <c:pt idx="904">
                  <c:v>19.101191759108637</c:v>
                </c:pt>
                <c:pt idx="905">
                  <c:v>19.121452808378638</c:v>
                </c:pt>
                <c:pt idx="906">
                  <c:v>19.146038770678636</c:v>
                </c:pt>
                <c:pt idx="907">
                  <c:v>19.166532754898636</c:v>
                </c:pt>
                <c:pt idx="908">
                  <c:v>19.191163778308638</c:v>
                </c:pt>
                <c:pt idx="909">
                  <c:v>19.215787649158639</c:v>
                </c:pt>
                <c:pt idx="910">
                  <c:v>19.236202716828636</c:v>
                </c:pt>
                <c:pt idx="911">
                  <c:v>19.260670661928636</c:v>
                </c:pt>
                <c:pt idx="912">
                  <c:v>19.281420707698636</c:v>
                </c:pt>
                <c:pt idx="913">
                  <c:v>19.305977821348637</c:v>
                </c:pt>
                <c:pt idx="914">
                  <c:v>19.326280832288639</c:v>
                </c:pt>
                <c:pt idx="915">
                  <c:v>19.350924730298637</c:v>
                </c:pt>
                <c:pt idx="916">
                  <c:v>19.375498771668639</c:v>
                </c:pt>
                <c:pt idx="917">
                  <c:v>19.396055698398637</c:v>
                </c:pt>
                <c:pt idx="918">
                  <c:v>19.420537710188636</c:v>
                </c:pt>
                <c:pt idx="919">
                  <c:v>19.440994739528637</c:v>
                </c:pt>
                <c:pt idx="920">
                  <c:v>19.465763807298636</c:v>
                </c:pt>
                <c:pt idx="921">
                  <c:v>19.489978790278638</c:v>
                </c:pt>
                <c:pt idx="922">
                  <c:v>19.510509729388637</c:v>
                </c:pt>
                <c:pt idx="923">
                  <c:v>19.535245656968637</c:v>
                </c:pt>
                <c:pt idx="924">
                  <c:v>19.555528640748637</c:v>
                </c:pt>
                <c:pt idx="925">
                  <c:v>19.580078601838636</c:v>
                </c:pt>
                <c:pt idx="926">
                  <c:v>19.604877710338638</c:v>
                </c:pt>
                <c:pt idx="927">
                  <c:v>19.625363826748636</c:v>
                </c:pt>
                <c:pt idx="928">
                  <c:v>19.649959802628636</c:v>
                </c:pt>
                <c:pt idx="929">
                  <c:v>19.670303821568638</c:v>
                </c:pt>
                <c:pt idx="930">
                  <c:v>19.694934606548639</c:v>
                </c:pt>
                <c:pt idx="931">
                  <c:v>19.715482711788638</c:v>
                </c:pt>
                <c:pt idx="932">
                  <c:v>19.739849805828637</c:v>
                </c:pt>
                <c:pt idx="933">
                  <c:v>19.764641761778638</c:v>
                </c:pt>
                <c:pt idx="934">
                  <c:v>19.785169601438639</c:v>
                </c:pt>
                <c:pt idx="935">
                  <c:v>19.809495687488639</c:v>
                </c:pt>
                <c:pt idx="936">
                  <c:v>19.830191612248637</c:v>
                </c:pt>
                <c:pt idx="937">
                  <c:v>19.854614734648639</c:v>
                </c:pt>
                <c:pt idx="938">
                  <c:v>19.879008769988637</c:v>
                </c:pt>
                <c:pt idx="939">
                  <c:v>19.899623632428636</c:v>
                </c:pt>
                <c:pt idx="940">
                  <c:v>19.924135684968636</c:v>
                </c:pt>
                <c:pt idx="941">
                  <c:v>19.944645643238637</c:v>
                </c:pt>
                <c:pt idx="942">
                  <c:v>19.969490766528637</c:v>
                </c:pt>
                <c:pt idx="943">
                  <c:v>19.993621826168638</c:v>
                </c:pt>
                <c:pt idx="944">
                  <c:v>20.014253616328638</c:v>
                </c:pt>
                <c:pt idx="945">
                  <c:v>20.038904666898638</c:v>
                </c:pt>
                <c:pt idx="946">
                  <c:v>20.059345722198636</c:v>
                </c:pt>
                <c:pt idx="947">
                  <c:v>20.084125757218636</c:v>
                </c:pt>
                <c:pt idx="948">
                  <c:v>20.104653596878638</c:v>
                </c:pt>
                <c:pt idx="949">
                  <c:v>20.129149675368637</c:v>
                </c:pt>
                <c:pt idx="950">
                  <c:v>20.153575658798637</c:v>
                </c:pt>
                <c:pt idx="951">
                  <c:v>20.174031734468638</c:v>
                </c:pt>
                <c:pt idx="952">
                  <c:v>20.198497772218637</c:v>
                </c:pt>
                <c:pt idx="953">
                  <c:v>20.219235658648635</c:v>
                </c:pt>
                <c:pt idx="954">
                  <c:v>20.243743658068638</c:v>
                </c:pt>
                <c:pt idx="955">
                  <c:v>20.268351793288637</c:v>
                </c:pt>
                <c:pt idx="956">
                  <c:v>20.288948774338635</c:v>
                </c:pt>
                <c:pt idx="957">
                  <c:v>20.313301801678637</c:v>
                </c:pt>
                <c:pt idx="958">
                  <c:v>20.333786725998635</c:v>
                </c:pt>
                <c:pt idx="959">
                  <c:v>20.358381748198639</c:v>
                </c:pt>
                <c:pt idx="960">
                  <c:v>20.382930755618638</c:v>
                </c:pt>
                <c:pt idx="961">
                  <c:v>20.403320789338636</c:v>
                </c:pt>
                <c:pt idx="962">
                  <c:v>20.427904605868637</c:v>
                </c:pt>
                <c:pt idx="963">
                  <c:v>20.448617696758639</c:v>
                </c:pt>
                <c:pt idx="964">
                  <c:v>20.472859621048638</c:v>
                </c:pt>
                <c:pt idx="965">
                  <c:v>20.493794679638636</c:v>
                </c:pt>
                <c:pt idx="966">
                  <c:v>20.518307685848637</c:v>
                </c:pt>
                <c:pt idx="967">
                  <c:v>20.542633771898636</c:v>
                </c:pt>
                <c:pt idx="968">
                  <c:v>20.563216686248637</c:v>
                </c:pt>
                <c:pt idx="969">
                  <c:v>20.587832689288639</c:v>
                </c:pt>
                <c:pt idx="970">
                  <c:v>20.608149766918636</c:v>
                </c:pt>
                <c:pt idx="971">
                  <c:v>20.632920742038635</c:v>
                </c:pt>
                <c:pt idx="972">
                  <c:v>20.657151699068638</c:v>
                </c:pt>
                <c:pt idx="973">
                  <c:v>20.677757740018638</c:v>
                </c:pt>
                <c:pt idx="974">
                  <c:v>20.702316761018636</c:v>
                </c:pt>
                <c:pt idx="975">
                  <c:v>20.722899675368637</c:v>
                </c:pt>
                <c:pt idx="976">
                  <c:v>20.747280597688636</c:v>
                </c:pt>
                <c:pt idx="977">
                  <c:v>20.772080659868639</c:v>
                </c:pt>
                <c:pt idx="978">
                  <c:v>20.792625665668638</c:v>
                </c:pt>
                <c:pt idx="979">
                  <c:v>20.816895723338636</c:v>
                </c:pt>
                <c:pt idx="980">
                  <c:v>20.837787628178638</c:v>
                </c:pt>
                <c:pt idx="981">
                  <c:v>20.861950635908638</c:v>
                </c:pt>
                <c:pt idx="982">
                  <c:v>20.882463693618636</c:v>
                </c:pt>
                <c:pt idx="983">
                  <c:v>20.907074689868637</c:v>
                </c:pt>
                <c:pt idx="984">
                  <c:v>20.931780815128636</c:v>
                </c:pt>
                <c:pt idx="985">
                  <c:v>20.952354669568638</c:v>
                </c:pt>
                <c:pt idx="986">
                  <c:v>20.976632595058639</c:v>
                </c:pt>
                <c:pt idx="987">
                  <c:v>20.997448682788637</c:v>
                </c:pt>
                <c:pt idx="988">
                  <c:v>21.021821737288636</c:v>
                </c:pt>
                <c:pt idx="989">
                  <c:v>21.046268701548637</c:v>
                </c:pt>
                <c:pt idx="990">
                  <c:v>21.066857814788637</c:v>
                </c:pt>
                <c:pt idx="991">
                  <c:v>21.091508626938637</c:v>
                </c:pt>
                <c:pt idx="992">
                  <c:v>21.111872673038636</c:v>
                </c:pt>
                <c:pt idx="993">
                  <c:v>21.136424779888635</c:v>
                </c:pt>
                <c:pt idx="994">
                  <c:v>21.161109685898637</c:v>
                </c:pt>
                <c:pt idx="995">
                  <c:v>21.181703805918637</c:v>
                </c:pt>
                <c:pt idx="996">
                  <c:v>21.205914735798636</c:v>
                </c:pt>
                <c:pt idx="997">
                  <c:v>21.226586818698635</c:v>
                </c:pt>
                <c:pt idx="998">
                  <c:v>21.251240730288636</c:v>
                </c:pt>
                <c:pt idx="999">
                  <c:v>21.271790742878636</c:v>
                </c:pt>
                <c:pt idx="1000">
                  <c:v>21.296155691148638</c:v>
                </c:pt>
                <c:pt idx="1001">
                  <c:v>21.320897817608639</c:v>
                </c:pt>
                <c:pt idx="1002">
                  <c:v>21.341327667238637</c:v>
                </c:pt>
                <c:pt idx="1003">
                  <c:v>21.366015672688636</c:v>
                </c:pt>
                <c:pt idx="1004">
                  <c:v>21.386268615718638</c:v>
                </c:pt>
                <c:pt idx="1005">
                  <c:v>21.410892724988638</c:v>
                </c:pt>
                <c:pt idx="1006">
                  <c:v>21.435477733608636</c:v>
                </c:pt>
                <c:pt idx="1007">
                  <c:v>21.455965757368638</c:v>
                </c:pt>
                <c:pt idx="1008">
                  <c:v>21.480349779128638</c:v>
                </c:pt>
                <c:pt idx="1009">
                  <c:v>21.501195669178639</c:v>
                </c:pt>
                <c:pt idx="1010">
                  <c:v>21.525648832318637</c:v>
                </c:pt>
                <c:pt idx="1011">
                  <c:v>21.550058603288637</c:v>
                </c:pt>
                <c:pt idx="1012">
                  <c:v>21.570614814758638</c:v>
                </c:pt>
                <c:pt idx="1013">
                  <c:v>21.595176696778637</c:v>
                </c:pt>
                <c:pt idx="1014">
                  <c:v>21.615768671038637</c:v>
                </c:pt>
                <c:pt idx="1015">
                  <c:v>21.640119791028638</c:v>
                </c:pt>
                <c:pt idx="1016">
                  <c:v>21.660881757738636</c:v>
                </c:pt>
                <c:pt idx="1017">
                  <c:v>21.685471773148638</c:v>
                </c:pt>
                <c:pt idx="1018">
                  <c:v>21.709781646728636</c:v>
                </c:pt>
                <c:pt idx="1019">
                  <c:v>21.730219602588637</c:v>
                </c:pt>
                <c:pt idx="1020">
                  <c:v>21.754959821698638</c:v>
                </c:pt>
                <c:pt idx="1021">
                  <c:v>21.775510787968638</c:v>
                </c:pt>
                <c:pt idx="1022">
                  <c:v>21.799801826478635</c:v>
                </c:pt>
                <c:pt idx="1023">
                  <c:v>21.824541807178637</c:v>
                </c:pt>
                <c:pt idx="1024">
                  <c:v>21.845195770268639</c:v>
                </c:pt>
                <c:pt idx="1025">
                  <c:v>21.869348764418639</c:v>
                </c:pt>
                <c:pt idx="1026">
                  <c:v>21.890213727948638</c:v>
                </c:pt>
                <c:pt idx="1027">
                  <c:v>21.914620637898636</c:v>
                </c:pt>
                <c:pt idx="1028">
                  <c:v>21.939182758328638</c:v>
                </c:pt>
                <c:pt idx="1029">
                  <c:v>21.959639787678636</c:v>
                </c:pt>
                <c:pt idx="1030">
                  <c:v>21.984338760378638</c:v>
                </c:pt>
                <c:pt idx="1031">
                  <c:v>22.004655599598635</c:v>
                </c:pt>
                <c:pt idx="1032">
                  <c:v>22.029182672498635</c:v>
                </c:pt>
                <c:pt idx="1033">
                  <c:v>22.050011634828635</c:v>
                </c:pt>
                <c:pt idx="1034">
                  <c:v>22.074403762818637</c:v>
                </c:pt>
                <c:pt idx="1035">
                  <c:v>22.098903656008638</c:v>
                </c:pt>
                <c:pt idx="1036">
                  <c:v>22.119286775588638</c:v>
                </c:pt>
                <c:pt idx="1037">
                  <c:v>22.144066810608638</c:v>
                </c:pt>
                <c:pt idx="1038">
                  <c:v>22.164556741718638</c:v>
                </c:pt>
                <c:pt idx="1039">
                  <c:v>22.189171791078635</c:v>
                </c:pt>
                <c:pt idx="1040">
                  <c:v>22.213348627088635</c:v>
                </c:pt>
                <c:pt idx="1041">
                  <c:v>22.234269618988638</c:v>
                </c:pt>
                <c:pt idx="1042">
                  <c:v>22.258669614788637</c:v>
                </c:pt>
                <c:pt idx="1043">
                  <c:v>22.278983831408638</c:v>
                </c:pt>
                <c:pt idx="1044">
                  <c:v>22.303754806518636</c:v>
                </c:pt>
                <c:pt idx="1045">
                  <c:v>22.328345775608639</c:v>
                </c:pt>
                <c:pt idx="1046">
                  <c:v>22.348777770998637</c:v>
                </c:pt>
                <c:pt idx="1047">
                  <c:v>22.373198747638639</c:v>
                </c:pt>
                <c:pt idx="1048">
                  <c:v>22.394046783448637</c:v>
                </c:pt>
                <c:pt idx="1049">
                  <c:v>22.418225765228637</c:v>
                </c:pt>
                <c:pt idx="1050">
                  <c:v>22.438889741898638</c:v>
                </c:pt>
                <c:pt idx="1051">
                  <c:v>22.463355779648637</c:v>
                </c:pt>
                <c:pt idx="1052">
                  <c:v>22.488033771518637</c:v>
                </c:pt>
                <c:pt idx="1053">
                  <c:v>22.508623600008637</c:v>
                </c:pt>
                <c:pt idx="1054">
                  <c:v>22.532863616938638</c:v>
                </c:pt>
                <c:pt idx="1055">
                  <c:v>22.553869724278638</c:v>
                </c:pt>
                <c:pt idx="1056">
                  <c:v>22.578183650968636</c:v>
                </c:pt>
                <c:pt idx="1057">
                  <c:v>22.602440595628636</c:v>
                </c:pt>
                <c:pt idx="1058">
                  <c:v>22.623020648958637</c:v>
                </c:pt>
                <c:pt idx="1059">
                  <c:v>22.647806644438639</c:v>
                </c:pt>
                <c:pt idx="1060">
                  <c:v>22.668370723728636</c:v>
                </c:pt>
                <c:pt idx="1061">
                  <c:v>22.692700624468635</c:v>
                </c:pt>
                <c:pt idx="1062">
                  <c:v>22.717463731768639</c:v>
                </c:pt>
                <c:pt idx="1063">
                  <c:v>22.737921714778636</c:v>
                </c:pt>
                <c:pt idx="1064">
                  <c:v>22.762235641478636</c:v>
                </c:pt>
                <c:pt idx="1065">
                  <c:v>22.782742738728636</c:v>
                </c:pt>
                <c:pt idx="1066">
                  <c:v>22.807467699048637</c:v>
                </c:pt>
                <c:pt idx="1067">
                  <c:v>22.832062721248636</c:v>
                </c:pt>
                <c:pt idx="1068">
                  <c:v>22.852507829668639</c:v>
                </c:pt>
                <c:pt idx="1069">
                  <c:v>22.877200603488639</c:v>
                </c:pt>
                <c:pt idx="1070">
                  <c:v>22.897520780558636</c:v>
                </c:pt>
                <c:pt idx="1071">
                  <c:v>22.922260761258638</c:v>
                </c:pt>
                <c:pt idx="1072">
                  <c:v>22.942472696308638</c:v>
                </c:pt>
                <c:pt idx="1073">
                  <c:v>23.530666112899794</c:v>
                </c:pt>
                <c:pt idx="1074">
                  <c:v>23.531286001205455</c:v>
                </c:pt>
                <c:pt idx="1075">
                  <c:v>23.531857967376723</c:v>
                </c:pt>
                <c:pt idx="1076">
                  <c:v>23.532402992248546</c:v>
                </c:pt>
                <c:pt idx="1077">
                  <c:v>23.532943010330214</c:v>
                </c:pt>
                <c:pt idx="1078">
                  <c:v>23.533454179763805</c:v>
                </c:pt>
                <c:pt idx="1079">
                  <c:v>23.533964157104506</c:v>
                </c:pt>
                <c:pt idx="1080">
                  <c:v>23.534501075744643</c:v>
                </c:pt>
                <c:pt idx="1081">
                  <c:v>23.534976959228533</c:v>
                </c:pt>
                <c:pt idx="1082">
                  <c:v>23.535351037979144</c:v>
                </c:pt>
                <c:pt idx="1083">
                  <c:v>23.535519123077403</c:v>
                </c:pt>
                <c:pt idx="1084">
                  <c:v>23.535688161849993</c:v>
                </c:pt>
                <c:pt idx="1085">
                  <c:v>23.535856962203994</c:v>
                </c:pt>
                <c:pt idx="1086">
                  <c:v>23.536026000976573</c:v>
                </c:pt>
                <c:pt idx="1087">
                  <c:v>23.536205053329486</c:v>
                </c:pt>
                <c:pt idx="1088">
                  <c:v>23.536367177963275</c:v>
                </c:pt>
                <c:pt idx="1089">
                  <c:v>23.536527156829845</c:v>
                </c:pt>
                <c:pt idx="1090">
                  <c:v>23.536688089370745</c:v>
                </c:pt>
                <c:pt idx="1091">
                  <c:v>23.536848068237315</c:v>
                </c:pt>
                <c:pt idx="1092">
                  <c:v>23.537019014358535</c:v>
                </c:pt>
                <c:pt idx="1093">
                  <c:v>23.537181138992324</c:v>
                </c:pt>
                <c:pt idx="1094">
                  <c:v>23.537342071533214</c:v>
                </c:pt>
                <c:pt idx="1095">
                  <c:v>23.537504196167006</c:v>
                </c:pt>
                <c:pt idx="1096">
                  <c:v>23.537665128707904</c:v>
                </c:pt>
                <c:pt idx="1097">
                  <c:v>23.537826061248794</c:v>
                </c:pt>
                <c:pt idx="1098">
                  <c:v>23.537986040115374</c:v>
                </c:pt>
                <c:pt idx="1099">
                  <c:v>23.545302152633685</c:v>
                </c:pt>
                <c:pt idx="1100">
                  <c:v>23.569936990737883</c:v>
                </c:pt>
                <c:pt idx="1101">
                  <c:v>23.594525098800684</c:v>
                </c:pt>
                <c:pt idx="1102">
                  <c:v>23.614983081817684</c:v>
                </c:pt>
                <c:pt idx="1103">
                  <c:v>23.639738082885785</c:v>
                </c:pt>
                <c:pt idx="1104">
                  <c:v>23.660283088683784</c:v>
                </c:pt>
                <c:pt idx="1105">
                  <c:v>23.684700012206786</c:v>
                </c:pt>
                <c:pt idx="1106">
                  <c:v>23.705402135848786</c:v>
                </c:pt>
                <c:pt idx="1107">
                  <c:v>23.729957103728786</c:v>
                </c:pt>
                <c:pt idx="1108">
                  <c:v>23.754158973693784</c:v>
                </c:pt>
                <c:pt idx="1109">
                  <c:v>23.774749994277784</c:v>
                </c:pt>
                <c:pt idx="1110">
                  <c:v>23.799511194228785</c:v>
                </c:pt>
                <c:pt idx="1111">
                  <c:v>23.819993972778786</c:v>
                </c:pt>
                <c:pt idx="1112">
                  <c:v>23.844420194625783</c:v>
                </c:pt>
                <c:pt idx="1113">
                  <c:v>23.869026184081786</c:v>
                </c:pt>
                <c:pt idx="1114">
                  <c:v>23.889737129211785</c:v>
                </c:pt>
                <c:pt idx="1115">
                  <c:v>23.914012193679785</c:v>
                </c:pt>
                <c:pt idx="1116">
                  <c:v>23.934822082519783</c:v>
                </c:pt>
                <c:pt idx="1117">
                  <c:v>23.959097146987784</c:v>
                </c:pt>
                <c:pt idx="1118">
                  <c:v>23.983779191970786</c:v>
                </c:pt>
                <c:pt idx="1119">
                  <c:v>24.004151105880783</c:v>
                </c:pt>
                <c:pt idx="1120">
                  <c:v>24.028701066970786</c:v>
                </c:pt>
                <c:pt idx="1121">
                  <c:v>24.049309968948783</c:v>
                </c:pt>
                <c:pt idx="1122">
                  <c:v>24.073786973952785</c:v>
                </c:pt>
                <c:pt idx="1123">
                  <c:v>24.094558000564785</c:v>
                </c:pt>
                <c:pt idx="1124">
                  <c:v>24.118832111358785</c:v>
                </c:pt>
                <c:pt idx="1125">
                  <c:v>24.143458127975784</c:v>
                </c:pt>
                <c:pt idx="1126">
                  <c:v>24.163881063461783</c:v>
                </c:pt>
                <c:pt idx="1127">
                  <c:v>24.188618183135784</c:v>
                </c:pt>
                <c:pt idx="1128">
                  <c:v>24.208958148956786</c:v>
                </c:pt>
                <c:pt idx="1129">
                  <c:v>24.233525991439784</c:v>
                </c:pt>
                <c:pt idx="1130">
                  <c:v>24.257977008819786</c:v>
                </c:pt>
                <c:pt idx="1131">
                  <c:v>24.278891086578785</c:v>
                </c:pt>
                <c:pt idx="1132">
                  <c:v>24.303061962127785</c:v>
                </c:pt>
                <c:pt idx="1133">
                  <c:v>24.323642015456784</c:v>
                </c:pt>
                <c:pt idx="1134">
                  <c:v>24.348342180251784</c:v>
                </c:pt>
                <c:pt idx="1135">
                  <c:v>24.372868061065784</c:v>
                </c:pt>
                <c:pt idx="1136">
                  <c:v>24.393198966979785</c:v>
                </c:pt>
                <c:pt idx="1137">
                  <c:v>24.417673110961786</c:v>
                </c:pt>
                <c:pt idx="1138">
                  <c:v>24.438558101653786</c:v>
                </c:pt>
                <c:pt idx="1139">
                  <c:v>24.462694168090785</c:v>
                </c:pt>
                <c:pt idx="1140">
                  <c:v>24.483241081237786</c:v>
                </c:pt>
                <c:pt idx="1141">
                  <c:v>24.507892131805786</c:v>
                </c:pt>
                <c:pt idx="1142">
                  <c:v>24.532309055329783</c:v>
                </c:pt>
                <c:pt idx="1143">
                  <c:v>24.552985191349784</c:v>
                </c:pt>
                <c:pt idx="1144">
                  <c:v>24.577495098109786</c:v>
                </c:pt>
                <c:pt idx="1145">
                  <c:v>24.598322153089786</c:v>
                </c:pt>
                <c:pt idx="1146">
                  <c:v>24.622611045839786</c:v>
                </c:pt>
                <c:pt idx="1147">
                  <c:v>24.646965980529785</c:v>
                </c:pt>
                <c:pt idx="1148">
                  <c:v>24.667762994769785</c:v>
                </c:pt>
                <c:pt idx="1149">
                  <c:v>24.692239999769786</c:v>
                </c:pt>
                <c:pt idx="1150">
                  <c:v>24.712648153309786</c:v>
                </c:pt>
                <c:pt idx="1151">
                  <c:v>24.737154006959784</c:v>
                </c:pt>
                <c:pt idx="1152">
                  <c:v>24.761990070339785</c:v>
                </c:pt>
                <c:pt idx="1153">
                  <c:v>24.782515048979786</c:v>
                </c:pt>
                <c:pt idx="1154">
                  <c:v>24.806807994839787</c:v>
                </c:pt>
                <c:pt idx="1155">
                  <c:v>24.827469110489783</c:v>
                </c:pt>
                <c:pt idx="1156">
                  <c:v>24.851850032809786</c:v>
                </c:pt>
                <c:pt idx="1157">
                  <c:v>24.872450113299784</c:v>
                </c:pt>
                <c:pt idx="1158">
                  <c:v>24.897168159489784</c:v>
                </c:pt>
                <c:pt idx="1159">
                  <c:v>24.921683073039784</c:v>
                </c:pt>
                <c:pt idx="1160">
                  <c:v>24.941986083979785</c:v>
                </c:pt>
                <c:pt idx="1161">
                  <c:v>24.966420173649784</c:v>
                </c:pt>
                <c:pt idx="1162">
                  <c:v>24.987174987789786</c:v>
                </c:pt>
                <c:pt idx="1163">
                  <c:v>25.011698961259786</c:v>
                </c:pt>
                <c:pt idx="1164">
                  <c:v>25.036298036579783</c:v>
                </c:pt>
                <c:pt idx="1165">
                  <c:v>25.056854009629784</c:v>
                </c:pt>
                <c:pt idx="1166">
                  <c:v>25.081423997879785</c:v>
                </c:pt>
                <c:pt idx="1167">
                  <c:v>25.101983070369783</c:v>
                </c:pt>
                <c:pt idx="1168">
                  <c:v>25.126391172409786</c:v>
                </c:pt>
                <c:pt idx="1169">
                  <c:v>25.150835037229786</c:v>
                </c:pt>
                <c:pt idx="1170">
                  <c:v>25.171468973159783</c:v>
                </c:pt>
                <c:pt idx="1171">
                  <c:v>25.196032047269785</c:v>
                </c:pt>
                <c:pt idx="1172">
                  <c:v>25.216387987139786</c:v>
                </c:pt>
                <c:pt idx="1173">
                  <c:v>25.241049051289785</c:v>
                </c:pt>
                <c:pt idx="1174">
                  <c:v>25.261775970459784</c:v>
                </c:pt>
                <c:pt idx="1175">
                  <c:v>25.286107063289784</c:v>
                </c:pt>
                <c:pt idx="1176">
                  <c:v>25.310782194139783</c:v>
                </c:pt>
                <c:pt idx="1177">
                  <c:v>25.331183195109784</c:v>
                </c:pt>
                <c:pt idx="1178">
                  <c:v>25.355771064759786</c:v>
                </c:pt>
                <c:pt idx="1179">
                  <c:v>25.376171112059787</c:v>
                </c:pt>
                <c:pt idx="1180">
                  <c:v>25.400840997699785</c:v>
                </c:pt>
                <c:pt idx="1181">
                  <c:v>25.425274133679785</c:v>
                </c:pt>
                <c:pt idx="1182">
                  <c:v>25.445767164229785</c:v>
                </c:pt>
                <c:pt idx="1183">
                  <c:v>25.470577001569787</c:v>
                </c:pt>
                <c:pt idx="1184">
                  <c:v>25.490929126739786</c:v>
                </c:pt>
                <c:pt idx="1185">
                  <c:v>25.515412092209786</c:v>
                </c:pt>
                <c:pt idx="1186">
                  <c:v>25.539776086809784</c:v>
                </c:pt>
                <c:pt idx="1187">
                  <c:v>25.560374021529785</c:v>
                </c:pt>
                <c:pt idx="1188">
                  <c:v>25.585071086879786</c:v>
                </c:pt>
                <c:pt idx="1189">
                  <c:v>25.605551004409783</c:v>
                </c:pt>
                <c:pt idx="1190">
                  <c:v>25.630197048189785</c:v>
                </c:pt>
                <c:pt idx="1191">
                  <c:v>25.650509119029785</c:v>
                </c:pt>
                <c:pt idx="1192">
                  <c:v>25.675143003459784</c:v>
                </c:pt>
                <c:pt idx="1193">
                  <c:v>25.699634075169783</c:v>
                </c:pt>
                <c:pt idx="1194">
                  <c:v>25.720260143279784</c:v>
                </c:pt>
                <c:pt idx="1195">
                  <c:v>25.744839191439784</c:v>
                </c:pt>
                <c:pt idx="1196">
                  <c:v>25.765390157699784</c:v>
                </c:pt>
                <c:pt idx="1197">
                  <c:v>25.789744138719783</c:v>
                </c:pt>
                <c:pt idx="1198">
                  <c:v>25.814467191699784</c:v>
                </c:pt>
                <c:pt idx="1199">
                  <c:v>25.834833145139786</c:v>
                </c:pt>
                <c:pt idx="1200">
                  <c:v>25.859313011169785</c:v>
                </c:pt>
                <c:pt idx="1201">
                  <c:v>25.879844188689784</c:v>
                </c:pt>
                <c:pt idx="1202">
                  <c:v>25.904597043989785</c:v>
                </c:pt>
                <c:pt idx="1203">
                  <c:v>25.929152011869785</c:v>
                </c:pt>
                <c:pt idx="1204">
                  <c:v>25.949428081509787</c:v>
                </c:pt>
                <c:pt idx="1205">
                  <c:v>25.974160194399786</c:v>
                </c:pt>
                <c:pt idx="1206">
                  <c:v>25.994819164279786</c:v>
                </c:pt>
                <c:pt idx="1207">
                  <c:v>26.019021034239785</c:v>
                </c:pt>
                <c:pt idx="1208">
                  <c:v>26.039731025699783</c:v>
                </c:pt>
                <c:pt idx="1209">
                  <c:v>26.064326047899783</c:v>
                </c:pt>
                <c:pt idx="1210">
                  <c:v>26.088827133179784</c:v>
                </c:pt>
                <c:pt idx="1211">
                  <c:v>26.109304189679783</c:v>
                </c:pt>
                <c:pt idx="1212">
                  <c:v>26.133762121199783</c:v>
                </c:pt>
                <c:pt idx="1213">
                  <c:v>26.154540061949785</c:v>
                </c:pt>
                <c:pt idx="1214">
                  <c:v>26.178743124009785</c:v>
                </c:pt>
                <c:pt idx="1215">
                  <c:v>26.203363180159783</c:v>
                </c:pt>
                <c:pt idx="1216">
                  <c:v>26.224037170409783</c:v>
                </c:pt>
                <c:pt idx="1217">
                  <c:v>26.248442172999784</c:v>
                </c:pt>
                <c:pt idx="1218">
                  <c:v>26.268895149229785</c:v>
                </c:pt>
                <c:pt idx="1219">
                  <c:v>26.293701171879786</c:v>
                </c:pt>
                <c:pt idx="1220">
                  <c:v>26.318030118939785</c:v>
                </c:pt>
                <c:pt idx="1221">
                  <c:v>26.338606119159785</c:v>
                </c:pt>
                <c:pt idx="1222">
                  <c:v>26.363008022309785</c:v>
                </c:pt>
                <c:pt idx="1223">
                  <c:v>26.383623123169784</c:v>
                </c:pt>
                <c:pt idx="1224">
                  <c:v>26.408270120619786</c:v>
                </c:pt>
                <c:pt idx="1225">
                  <c:v>26.428714990619785</c:v>
                </c:pt>
                <c:pt idx="1226">
                  <c:v>26.453453063969786</c:v>
                </c:pt>
                <c:pt idx="1227">
                  <c:v>26.477657079699785</c:v>
                </c:pt>
                <c:pt idx="1228">
                  <c:v>26.498213052749783</c:v>
                </c:pt>
                <c:pt idx="1229">
                  <c:v>26.522842168809785</c:v>
                </c:pt>
                <c:pt idx="1230">
                  <c:v>26.543435096739785</c:v>
                </c:pt>
                <c:pt idx="1231">
                  <c:v>26.567988157269784</c:v>
                </c:pt>
                <c:pt idx="1232">
                  <c:v>26.592242002489783</c:v>
                </c:pt>
                <c:pt idx="1233">
                  <c:v>26.613167047499786</c:v>
                </c:pt>
                <c:pt idx="1234">
                  <c:v>26.637752056119783</c:v>
                </c:pt>
                <c:pt idx="1235">
                  <c:v>26.657900094989785</c:v>
                </c:pt>
                <c:pt idx="1236">
                  <c:v>26.682502031329786</c:v>
                </c:pt>
                <c:pt idx="1237">
                  <c:v>26.707120180129785</c:v>
                </c:pt>
                <c:pt idx="1238">
                  <c:v>26.727766990659784</c:v>
                </c:pt>
                <c:pt idx="1239">
                  <c:v>26.752025127409784</c:v>
                </c:pt>
                <c:pt idx="1240">
                  <c:v>26.772929191589785</c:v>
                </c:pt>
                <c:pt idx="1241">
                  <c:v>26.797454118729785</c:v>
                </c:pt>
                <c:pt idx="1242">
                  <c:v>26.817814111709787</c:v>
                </c:pt>
                <c:pt idx="1243">
                  <c:v>26.842314004899784</c:v>
                </c:pt>
                <c:pt idx="1244">
                  <c:v>26.866743087769784</c:v>
                </c:pt>
                <c:pt idx="1245">
                  <c:v>26.887501001359784</c:v>
                </c:pt>
                <c:pt idx="1246">
                  <c:v>26.911923170089786</c:v>
                </c:pt>
                <c:pt idx="1247">
                  <c:v>26.932588100429786</c:v>
                </c:pt>
                <c:pt idx="1248">
                  <c:v>26.957159042359784</c:v>
                </c:pt>
                <c:pt idx="1249">
                  <c:v>26.981564998629786</c:v>
                </c:pt>
                <c:pt idx="1250">
                  <c:v>27.001971006389784</c:v>
                </c:pt>
                <c:pt idx="1251">
                  <c:v>27.026748180389784</c:v>
                </c:pt>
                <c:pt idx="1252">
                  <c:v>27.047116994859785</c:v>
                </c:pt>
                <c:pt idx="1253">
                  <c:v>27.071527957919784</c:v>
                </c:pt>
                <c:pt idx="1254">
                  <c:v>27.096333026889784</c:v>
                </c:pt>
                <c:pt idx="1255">
                  <c:v>27.116919040679786</c:v>
                </c:pt>
                <c:pt idx="1256">
                  <c:v>27.141280174259784</c:v>
                </c:pt>
                <c:pt idx="1257">
                  <c:v>27.161710977549784</c:v>
                </c:pt>
                <c:pt idx="1258">
                  <c:v>27.186547994609786</c:v>
                </c:pt>
                <c:pt idx="1259">
                  <c:v>27.206737995149783</c:v>
                </c:pt>
                <c:pt idx="1260">
                  <c:v>27.231413125989786</c:v>
                </c:pt>
                <c:pt idx="1261">
                  <c:v>27.256019115449785</c:v>
                </c:pt>
                <c:pt idx="1262">
                  <c:v>27.276501178739785</c:v>
                </c:pt>
                <c:pt idx="1263">
                  <c:v>27.301001071929786</c:v>
                </c:pt>
                <c:pt idx="1264">
                  <c:v>27.321515083309784</c:v>
                </c:pt>
                <c:pt idx="1265">
                  <c:v>27.346210002899785</c:v>
                </c:pt>
                <c:pt idx="1266">
                  <c:v>27.370779037479785</c:v>
                </c:pt>
                <c:pt idx="1267">
                  <c:v>27.391066074369785</c:v>
                </c:pt>
                <c:pt idx="1268">
                  <c:v>27.415604114529785</c:v>
                </c:pt>
                <c:pt idx="1269">
                  <c:v>27.436345100399784</c:v>
                </c:pt>
                <c:pt idx="1270">
                  <c:v>27.460896968839783</c:v>
                </c:pt>
                <c:pt idx="1271">
                  <c:v>27.485265016559786</c:v>
                </c:pt>
                <c:pt idx="1272">
                  <c:v>27.505954980849786</c:v>
                </c:pt>
                <c:pt idx="1273">
                  <c:v>27.530518054959785</c:v>
                </c:pt>
                <c:pt idx="1274">
                  <c:v>27.550805091859786</c:v>
                </c:pt>
                <c:pt idx="1275">
                  <c:v>27.575311183929784</c:v>
                </c:pt>
                <c:pt idx="1276">
                  <c:v>27.596039056779784</c:v>
                </c:pt>
                <c:pt idx="1277">
                  <c:v>27.620598077769785</c:v>
                </c:pt>
                <c:pt idx="1278">
                  <c:v>27.645003080369783</c:v>
                </c:pt>
                <c:pt idx="1279">
                  <c:v>27.665729999539785</c:v>
                </c:pt>
                <c:pt idx="1280">
                  <c:v>27.690299987789786</c:v>
                </c:pt>
                <c:pt idx="1281">
                  <c:v>27.710570096969786</c:v>
                </c:pt>
                <c:pt idx="1282">
                  <c:v>27.735035181049785</c:v>
                </c:pt>
                <c:pt idx="1283">
                  <c:v>27.759729146959785</c:v>
                </c:pt>
                <c:pt idx="1284">
                  <c:v>27.780297994609786</c:v>
                </c:pt>
                <c:pt idx="1285">
                  <c:v>27.804677963259785</c:v>
                </c:pt>
                <c:pt idx="1286">
                  <c:v>27.825387001039786</c:v>
                </c:pt>
                <c:pt idx="1287">
                  <c:v>27.849673986439786</c:v>
                </c:pt>
                <c:pt idx="1288">
                  <c:v>27.874228000639786</c:v>
                </c:pt>
                <c:pt idx="1289">
                  <c:v>27.894757032389784</c:v>
                </c:pt>
                <c:pt idx="1290">
                  <c:v>27.919413089749785</c:v>
                </c:pt>
                <c:pt idx="1291">
                  <c:v>27.940050125119786</c:v>
                </c:pt>
                <c:pt idx="1292">
                  <c:v>27.964451074599786</c:v>
                </c:pt>
                <c:pt idx="1293">
                  <c:v>27.984908103939784</c:v>
                </c:pt>
                <c:pt idx="1294">
                  <c:v>28.009701967239785</c:v>
                </c:pt>
                <c:pt idx="1295">
                  <c:v>28.034142971039785</c:v>
                </c:pt>
                <c:pt idx="1296">
                  <c:v>28.054537057879784</c:v>
                </c:pt>
                <c:pt idx="1297">
                  <c:v>28.079164981839785</c:v>
                </c:pt>
                <c:pt idx="1298">
                  <c:v>28.099752187729784</c:v>
                </c:pt>
                <c:pt idx="1299">
                  <c:v>28.124155998229785</c:v>
                </c:pt>
                <c:pt idx="1300">
                  <c:v>28.148833036419784</c:v>
                </c:pt>
                <c:pt idx="1301">
                  <c:v>28.169308185579784</c:v>
                </c:pt>
                <c:pt idx="1302">
                  <c:v>28.193868160249785</c:v>
                </c:pt>
                <c:pt idx="1303">
                  <c:v>28.214339971539786</c:v>
                </c:pt>
                <c:pt idx="1304">
                  <c:v>28.238783121109783</c:v>
                </c:pt>
                <c:pt idx="1305">
                  <c:v>28.263369083399784</c:v>
                </c:pt>
                <c:pt idx="1306">
                  <c:v>28.283796072009785</c:v>
                </c:pt>
                <c:pt idx="1307">
                  <c:v>28.308333158489784</c:v>
                </c:pt>
                <c:pt idx="1308">
                  <c:v>28.329180002209785</c:v>
                </c:pt>
                <c:pt idx="1309">
                  <c:v>28.353572130199787</c:v>
                </c:pt>
                <c:pt idx="1310">
                  <c:v>28.374051094059784</c:v>
                </c:pt>
                <c:pt idx="1311">
                  <c:v>28.398818969729785</c:v>
                </c:pt>
                <c:pt idx="1312">
                  <c:v>28.423122167589785</c:v>
                </c:pt>
                <c:pt idx="1313">
                  <c:v>28.443603038789785</c:v>
                </c:pt>
                <c:pt idx="1314">
                  <c:v>28.468089103699786</c:v>
                </c:pt>
                <c:pt idx="1315">
                  <c:v>28.488751173019786</c:v>
                </c:pt>
                <c:pt idx="1316">
                  <c:v>28.513250112529786</c:v>
                </c:pt>
                <c:pt idx="1317">
                  <c:v>28.537794113159784</c:v>
                </c:pt>
                <c:pt idx="1318">
                  <c:v>29.540749788284316</c:v>
                </c:pt>
                <c:pt idx="1319">
                  <c:v>29.541391849517833</c:v>
                </c:pt>
                <c:pt idx="1320">
                  <c:v>29.541967868804942</c:v>
                </c:pt>
                <c:pt idx="1321">
                  <c:v>29.542511940002452</c:v>
                </c:pt>
                <c:pt idx="1322">
                  <c:v>29.543051958084121</c:v>
                </c:pt>
                <c:pt idx="1323">
                  <c:v>29.543588876724261</c:v>
                </c:pt>
                <c:pt idx="1324">
                  <c:v>29.54411792755128</c:v>
                </c:pt>
                <c:pt idx="1325">
                  <c:v>29.544587850570693</c:v>
                </c:pt>
                <c:pt idx="1326">
                  <c:v>29.545053958892833</c:v>
                </c:pt>
                <c:pt idx="1327">
                  <c:v>29.545536994934093</c:v>
                </c:pt>
                <c:pt idx="1328">
                  <c:v>29.545928001403823</c:v>
                </c:pt>
                <c:pt idx="1329">
                  <c:v>29.546086788177501</c:v>
                </c:pt>
                <c:pt idx="1330">
                  <c:v>29.546244859695452</c:v>
                </c:pt>
                <c:pt idx="1331">
                  <c:v>29.54640197753908</c:v>
                </c:pt>
                <c:pt idx="1332">
                  <c:v>29.546559810638442</c:v>
                </c:pt>
                <c:pt idx="1333">
                  <c:v>29.546718835830703</c:v>
                </c:pt>
                <c:pt idx="1334">
                  <c:v>29.546876907348651</c:v>
                </c:pt>
                <c:pt idx="1335">
                  <c:v>29.547034978866591</c:v>
                </c:pt>
                <c:pt idx="1336">
                  <c:v>29.547194004058852</c:v>
                </c:pt>
                <c:pt idx="1337">
                  <c:v>29.547351837158221</c:v>
                </c:pt>
                <c:pt idx="1338">
                  <c:v>29.547510862350482</c:v>
                </c:pt>
                <c:pt idx="1339">
                  <c:v>29.547668933868422</c:v>
                </c:pt>
                <c:pt idx="1340">
                  <c:v>29.547827959060683</c:v>
                </c:pt>
                <c:pt idx="1341">
                  <c:v>29.54798698425294</c:v>
                </c:pt>
                <c:pt idx="1342">
                  <c:v>29.548146963119521</c:v>
                </c:pt>
                <c:pt idx="1343">
                  <c:v>29.548318862915053</c:v>
                </c:pt>
                <c:pt idx="1344">
                  <c:v>29.54847788810731</c:v>
                </c:pt>
                <c:pt idx="1345">
                  <c:v>29.548636913299571</c:v>
                </c:pt>
                <c:pt idx="1346">
                  <c:v>29.548795938491832</c:v>
                </c:pt>
                <c:pt idx="1347">
                  <c:v>29.54895401000978</c:v>
                </c:pt>
                <c:pt idx="1348">
                  <c:v>29.549111843109142</c:v>
                </c:pt>
                <c:pt idx="1349">
                  <c:v>29.549296855926531</c:v>
                </c:pt>
                <c:pt idx="1350">
                  <c:v>29.549468994140643</c:v>
                </c:pt>
                <c:pt idx="1351">
                  <c:v>29.549629926681533</c:v>
                </c:pt>
                <c:pt idx="1352">
                  <c:v>29.549787998199481</c:v>
                </c:pt>
                <c:pt idx="1353">
                  <c:v>29.549947023391741</c:v>
                </c:pt>
                <c:pt idx="1354">
                  <c:v>29.550105810165441</c:v>
                </c:pt>
                <c:pt idx="1355">
                  <c:v>29.550263881683343</c:v>
                </c:pt>
                <c:pt idx="1356">
                  <c:v>29.55042195320134</c:v>
                </c:pt>
                <c:pt idx="1357">
                  <c:v>29.55058097839354</c:v>
                </c:pt>
                <c:pt idx="1358">
                  <c:v>29.55074000358584</c:v>
                </c:pt>
                <c:pt idx="1359">
                  <c:v>29.550897836685241</c:v>
                </c:pt>
                <c:pt idx="1360">
                  <c:v>29.551056861877441</c:v>
                </c:pt>
                <c:pt idx="1361">
                  <c:v>29.551215887069741</c:v>
                </c:pt>
                <c:pt idx="1362">
                  <c:v>29.560742855072043</c:v>
                </c:pt>
                <c:pt idx="1363">
                  <c:v>29.585402011871341</c:v>
                </c:pt>
                <c:pt idx="1364">
                  <c:v>29.605840921402041</c:v>
                </c:pt>
                <c:pt idx="1365">
                  <c:v>29.630381822586042</c:v>
                </c:pt>
                <c:pt idx="1366">
                  <c:v>29.651158809662043</c:v>
                </c:pt>
                <c:pt idx="1367">
                  <c:v>29.675692796707043</c:v>
                </c:pt>
                <c:pt idx="1368">
                  <c:v>29.700025796890042</c:v>
                </c:pt>
                <c:pt idx="1369">
                  <c:v>29.720754861832042</c:v>
                </c:pt>
                <c:pt idx="1370">
                  <c:v>29.745379924774042</c:v>
                </c:pt>
                <c:pt idx="1371">
                  <c:v>29.76563596725504</c:v>
                </c:pt>
                <c:pt idx="1372">
                  <c:v>29.790184974670041</c:v>
                </c:pt>
                <c:pt idx="1373">
                  <c:v>29.814643859863043</c:v>
                </c:pt>
                <c:pt idx="1374">
                  <c:v>29.835268020630043</c:v>
                </c:pt>
                <c:pt idx="1375">
                  <c:v>29.859609842300042</c:v>
                </c:pt>
                <c:pt idx="1376">
                  <c:v>29.880414962769041</c:v>
                </c:pt>
                <c:pt idx="1377">
                  <c:v>29.905050992966043</c:v>
                </c:pt>
                <c:pt idx="1378">
                  <c:v>29.925580024719043</c:v>
                </c:pt>
                <c:pt idx="1379">
                  <c:v>29.949885845184042</c:v>
                </c:pt>
                <c:pt idx="1380">
                  <c:v>29.974539995193041</c:v>
                </c:pt>
                <c:pt idx="1381">
                  <c:v>29.99512195587204</c:v>
                </c:pt>
                <c:pt idx="1382">
                  <c:v>30.019503831863041</c:v>
                </c:pt>
                <c:pt idx="1383">
                  <c:v>30.040018796921043</c:v>
                </c:pt>
                <c:pt idx="1384">
                  <c:v>30.06479787826504</c:v>
                </c:pt>
                <c:pt idx="1385">
                  <c:v>30.089040994644041</c:v>
                </c:pt>
                <c:pt idx="1386">
                  <c:v>30.109572887421042</c:v>
                </c:pt>
                <c:pt idx="1387">
                  <c:v>30.134245872498042</c:v>
                </c:pt>
                <c:pt idx="1388">
                  <c:v>30.154797792435041</c:v>
                </c:pt>
                <c:pt idx="1389">
                  <c:v>30.179370880127042</c:v>
                </c:pt>
                <c:pt idx="1390">
                  <c:v>30.203740835190043</c:v>
                </c:pt>
                <c:pt idx="1391">
                  <c:v>30.224265813827042</c:v>
                </c:pt>
                <c:pt idx="1392">
                  <c:v>30.248821020126041</c:v>
                </c:pt>
                <c:pt idx="1393">
                  <c:v>30.269331932068042</c:v>
                </c:pt>
                <c:pt idx="1394">
                  <c:v>30.293871879578042</c:v>
                </c:pt>
                <c:pt idx="1395">
                  <c:v>30.31447887420704</c:v>
                </c:pt>
                <c:pt idx="1396">
                  <c:v>30.338972806931043</c:v>
                </c:pt>
                <c:pt idx="1397">
                  <c:v>30.363394975662043</c:v>
                </c:pt>
                <c:pt idx="1398">
                  <c:v>30.384258985519043</c:v>
                </c:pt>
                <c:pt idx="1399">
                  <c:v>30.408823966980041</c:v>
                </c:pt>
                <c:pt idx="1400">
                  <c:v>30.428965806961042</c:v>
                </c:pt>
                <c:pt idx="1401">
                  <c:v>30.453826904297042</c:v>
                </c:pt>
                <c:pt idx="1402">
                  <c:v>30.478214979172041</c:v>
                </c:pt>
                <c:pt idx="1403">
                  <c:v>30.498662948608043</c:v>
                </c:pt>
                <c:pt idx="1404">
                  <c:v>30.523190021515042</c:v>
                </c:pt>
                <c:pt idx="1405">
                  <c:v>30.543977975843042</c:v>
                </c:pt>
                <c:pt idx="1406">
                  <c:v>30.568513870243041</c:v>
                </c:pt>
                <c:pt idx="1407">
                  <c:v>30.592793941493042</c:v>
                </c:pt>
                <c:pt idx="1408">
                  <c:v>30.613652944563043</c:v>
                </c:pt>
                <c:pt idx="1409">
                  <c:v>30.637820959093041</c:v>
                </c:pt>
                <c:pt idx="1410">
                  <c:v>30.65853595733304</c:v>
                </c:pt>
                <c:pt idx="1411">
                  <c:v>30.682885885243042</c:v>
                </c:pt>
                <c:pt idx="1412">
                  <c:v>30.707648992543042</c:v>
                </c:pt>
                <c:pt idx="1413">
                  <c:v>30.72823286056304</c:v>
                </c:pt>
                <c:pt idx="1414">
                  <c:v>30.752516984943043</c:v>
                </c:pt>
                <c:pt idx="1415">
                  <c:v>30.773245811463042</c:v>
                </c:pt>
                <c:pt idx="1416">
                  <c:v>30.797775983813043</c:v>
                </c:pt>
                <c:pt idx="1417">
                  <c:v>30.818234920503041</c:v>
                </c:pt>
                <c:pt idx="1418">
                  <c:v>30.84267401695304</c:v>
                </c:pt>
                <c:pt idx="1419">
                  <c:v>30.867376804353043</c:v>
                </c:pt>
                <c:pt idx="1420">
                  <c:v>30.887966871263043</c:v>
                </c:pt>
                <c:pt idx="1421">
                  <c:v>30.912220001223041</c:v>
                </c:pt>
                <c:pt idx="1422">
                  <c:v>30.932811975483041</c:v>
                </c:pt>
                <c:pt idx="1423">
                  <c:v>30.957604885103041</c:v>
                </c:pt>
                <c:pt idx="1424">
                  <c:v>30.981864929203041</c:v>
                </c:pt>
                <c:pt idx="1425">
                  <c:v>31.002375841143042</c:v>
                </c:pt>
                <c:pt idx="1426">
                  <c:v>31.027084827423042</c:v>
                </c:pt>
                <c:pt idx="1427">
                  <c:v>31.047611951823043</c:v>
                </c:pt>
                <c:pt idx="1428">
                  <c:v>31.072126865383041</c:v>
                </c:pt>
                <c:pt idx="1429">
                  <c:v>31.096457004543041</c:v>
                </c:pt>
                <c:pt idx="1430">
                  <c:v>31.117290019993042</c:v>
                </c:pt>
                <c:pt idx="1431">
                  <c:v>31.141824007033041</c:v>
                </c:pt>
                <c:pt idx="1432">
                  <c:v>31.16207599640304</c:v>
                </c:pt>
                <c:pt idx="1433">
                  <c:v>31.186819791793042</c:v>
                </c:pt>
                <c:pt idx="1434">
                  <c:v>31.207383871083042</c:v>
                </c:pt>
                <c:pt idx="1435">
                  <c:v>31.231714963913042</c:v>
                </c:pt>
                <c:pt idx="1436">
                  <c:v>31.256207942963041</c:v>
                </c:pt>
                <c:pt idx="1437">
                  <c:v>31.27706098556304</c:v>
                </c:pt>
                <c:pt idx="1438">
                  <c:v>31.30157399177304</c:v>
                </c:pt>
                <c:pt idx="1439">
                  <c:v>31.321851015093042</c:v>
                </c:pt>
                <c:pt idx="1440">
                  <c:v>31.346499919893041</c:v>
                </c:pt>
                <c:pt idx="1441">
                  <c:v>31.37095093727304</c:v>
                </c:pt>
                <c:pt idx="1442">
                  <c:v>31.39165186882304</c:v>
                </c:pt>
                <c:pt idx="1443">
                  <c:v>31.41594290733304</c:v>
                </c:pt>
                <c:pt idx="1444">
                  <c:v>31.436726808543042</c:v>
                </c:pt>
                <c:pt idx="1445">
                  <c:v>31.461334943773043</c:v>
                </c:pt>
                <c:pt idx="1446">
                  <c:v>31.485595941543043</c:v>
                </c:pt>
                <c:pt idx="1447">
                  <c:v>31.506192922593041</c:v>
                </c:pt>
                <c:pt idx="1448">
                  <c:v>31.530736923213041</c:v>
                </c:pt>
                <c:pt idx="1449">
                  <c:v>31.551390886303043</c:v>
                </c:pt>
                <c:pt idx="1450">
                  <c:v>31.57562589645304</c:v>
                </c:pt>
                <c:pt idx="1451">
                  <c:v>31.596472978593042</c:v>
                </c:pt>
                <c:pt idx="1452">
                  <c:v>31.621016979213042</c:v>
                </c:pt>
                <c:pt idx="1453">
                  <c:v>31.645497798923042</c:v>
                </c:pt>
                <c:pt idx="1454">
                  <c:v>31.665979862213042</c:v>
                </c:pt>
                <c:pt idx="1455">
                  <c:v>31.690514802933041</c:v>
                </c:pt>
                <c:pt idx="1456">
                  <c:v>31.711104869843041</c:v>
                </c:pt>
                <c:pt idx="1457">
                  <c:v>31.735394001003041</c:v>
                </c:pt>
                <c:pt idx="1458">
                  <c:v>31.76012682914304</c:v>
                </c:pt>
                <c:pt idx="1459">
                  <c:v>31.780672788623043</c:v>
                </c:pt>
                <c:pt idx="1460">
                  <c:v>31.805219888683041</c:v>
                </c:pt>
                <c:pt idx="1461">
                  <c:v>31.82590198517304</c:v>
                </c:pt>
                <c:pt idx="1462">
                  <c:v>31.850008010863043</c:v>
                </c:pt>
                <c:pt idx="1463">
                  <c:v>31.87477397918304</c:v>
                </c:pt>
                <c:pt idx="1464">
                  <c:v>31.895298004153041</c:v>
                </c:pt>
                <c:pt idx="1465">
                  <c:v>31.919898986813042</c:v>
                </c:pt>
                <c:pt idx="1466">
                  <c:v>31.94049882888304</c:v>
                </c:pt>
                <c:pt idx="1467">
                  <c:v>31.964660882953041</c:v>
                </c:pt>
                <c:pt idx="1468">
                  <c:v>31.985298871993042</c:v>
                </c:pt>
                <c:pt idx="1469">
                  <c:v>32.009962797163041</c:v>
                </c:pt>
                <c:pt idx="1470">
                  <c:v>32.034551858903043</c:v>
                </c:pt>
                <c:pt idx="1471">
                  <c:v>32.054894924163044</c:v>
                </c:pt>
                <c:pt idx="1472">
                  <c:v>32.079662799833045</c:v>
                </c:pt>
                <c:pt idx="1473">
                  <c:v>32.100085020063048</c:v>
                </c:pt>
                <c:pt idx="1474">
                  <c:v>32.124668836593045</c:v>
                </c:pt>
                <c:pt idx="1475">
                  <c:v>32.149123907093042</c:v>
                </c:pt>
                <c:pt idx="1476">
                  <c:v>32.169770002363045</c:v>
                </c:pt>
                <c:pt idx="1477">
                  <c:v>32.194191932683047</c:v>
                </c:pt>
                <c:pt idx="1478">
                  <c:v>32.21481084823305</c:v>
                </c:pt>
                <c:pt idx="1479">
                  <c:v>32.23919486999305</c:v>
                </c:pt>
                <c:pt idx="1480">
                  <c:v>32.263952016833045</c:v>
                </c:pt>
                <c:pt idx="1481">
                  <c:v>32.284402847293045</c:v>
                </c:pt>
                <c:pt idx="1482">
                  <c:v>32.308679819103048</c:v>
                </c:pt>
                <c:pt idx="1483">
                  <c:v>32.329648971553048</c:v>
                </c:pt>
                <c:pt idx="1484">
                  <c:v>32.35391402244305</c:v>
                </c:pt>
                <c:pt idx="1485">
                  <c:v>32.374485015873049</c:v>
                </c:pt>
                <c:pt idx="1486">
                  <c:v>32.398926019673048</c:v>
                </c:pt>
                <c:pt idx="1487">
                  <c:v>32.423662900923048</c:v>
                </c:pt>
                <c:pt idx="1488">
                  <c:v>32.444061994553046</c:v>
                </c:pt>
                <c:pt idx="1489">
                  <c:v>32.468565940853047</c:v>
                </c:pt>
                <c:pt idx="1490">
                  <c:v>32.48930597305305</c:v>
                </c:pt>
                <c:pt idx="1491">
                  <c:v>32.513853788373048</c:v>
                </c:pt>
                <c:pt idx="1492">
                  <c:v>32.538184881213049</c:v>
                </c:pt>
                <c:pt idx="1493">
                  <c:v>32.558655023573046</c:v>
                </c:pt>
                <c:pt idx="1494">
                  <c:v>32.583142995833043</c:v>
                </c:pt>
                <c:pt idx="1495">
                  <c:v>32.603742837903042</c:v>
                </c:pt>
                <c:pt idx="1496">
                  <c:v>32.628326892853039</c:v>
                </c:pt>
                <c:pt idx="1497">
                  <c:v>32.652776956563038</c:v>
                </c:pt>
                <c:pt idx="1498">
                  <c:v>32.673372983933035</c:v>
                </c:pt>
                <c:pt idx="1499">
                  <c:v>32.697901010513036</c:v>
                </c:pt>
                <c:pt idx="1500">
                  <c:v>32.718379020693035</c:v>
                </c:pt>
                <c:pt idx="1501">
                  <c:v>32.743007898333033</c:v>
                </c:pt>
                <c:pt idx="1502">
                  <c:v>32.763649940493032</c:v>
                </c:pt>
                <c:pt idx="1503">
                  <c:v>32.788203001023028</c:v>
                </c:pt>
                <c:pt idx="1504">
                  <c:v>32.812603950503025</c:v>
                </c:pt>
                <c:pt idx="1505">
                  <c:v>32.833385944363023</c:v>
                </c:pt>
                <c:pt idx="1506">
                  <c:v>32.857899904253024</c:v>
                </c:pt>
                <c:pt idx="1507">
                  <c:v>32.878173828123025</c:v>
                </c:pt>
                <c:pt idx="1508">
                  <c:v>32.902698993683025</c:v>
                </c:pt>
                <c:pt idx="1509">
                  <c:v>32.927353858943022</c:v>
                </c:pt>
                <c:pt idx="1510">
                  <c:v>32.947829008103021</c:v>
                </c:pt>
                <c:pt idx="1511">
                  <c:v>32.972189903263022</c:v>
                </c:pt>
                <c:pt idx="1512">
                  <c:v>32.993062973023022</c:v>
                </c:pt>
                <c:pt idx="1513">
                  <c:v>33.017282962803023</c:v>
                </c:pt>
                <c:pt idx="1514">
                  <c:v>33.041885852813024</c:v>
                </c:pt>
                <c:pt idx="1515">
                  <c:v>33.062551021573022</c:v>
                </c:pt>
                <c:pt idx="1516">
                  <c:v>33.087103843693022</c:v>
                </c:pt>
                <c:pt idx="1517">
                  <c:v>33.107666969303018</c:v>
                </c:pt>
                <c:pt idx="1518">
                  <c:v>33.132274866103018</c:v>
                </c:pt>
                <c:pt idx="1519">
                  <c:v>33.15269684791302</c:v>
                </c:pt>
                <c:pt idx="1520">
                  <c:v>33.177392959593021</c:v>
                </c:pt>
                <c:pt idx="1521">
                  <c:v>33.201537847523021</c:v>
                </c:pt>
                <c:pt idx="1522">
                  <c:v>33.222248792653019</c:v>
                </c:pt>
                <c:pt idx="1523">
                  <c:v>33.24666595459302</c:v>
                </c:pt>
                <c:pt idx="1524">
                  <c:v>33.26714682579302</c:v>
                </c:pt>
                <c:pt idx="1525">
                  <c:v>33.291710853573022</c:v>
                </c:pt>
                <c:pt idx="1526">
                  <c:v>33.31643581390302</c:v>
                </c:pt>
                <c:pt idx="1527">
                  <c:v>33.336959838863024</c:v>
                </c:pt>
                <c:pt idx="1528">
                  <c:v>33.361604928973023</c:v>
                </c:pt>
                <c:pt idx="1529">
                  <c:v>33.381947994233023</c:v>
                </c:pt>
                <c:pt idx="1530">
                  <c:v>33.406473875043027</c:v>
                </c:pt>
                <c:pt idx="1531">
                  <c:v>33.431031942363028</c:v>
                </c:pt>
                <c:pt idx="1532">
                  <c:v>33.451390981673029</c:v>
                </c:pt>
                <c:pt idx="1533">
                  <c:v>33.475834846493029</c:v>
                </c:pt>
                <c:pt idx="1534">
                  <c:v>33.496752977373028</c:v>
                </c:pt>
                <c:pt idx="1535">
                  <c:v>33.52121901512303</c:v>
                </c:pt>
                <c:pt idx="1536">
                  <c:v>33.541571855543033</c:v>
                </c:pt>
                <c:pt idx="1537">
                  <c:v>33.566101789473038</c:v>
                </c:pt>
                <c:pt idx="1538">
                  <c:v>33.59081387520304</c:v>
                </c:pt>
                <c:pt idx="1539">
                  <c:v>33.611143827443044</c:v>
                </c:pt>
                <c:pt idx="1540">
                  <c:v>33.635912895203049</c:v>
                </c:pt>
                <c:pt idx="1541">
                  <c:v>33.656523942943046</c:v>
                </c:pt>
                <c:pt idx="1542">
                  <c:v>33.680674791333047</c:v>
                </c:pt>
                <c:pt idx="1543">
                  <c:v>33.705142974853047</c:v>
                </c:pt>
                <c:pt idx="1544">
                  <c:v>33.72583198547305</c:v>
                </c:pt>
                <c:pt idx="1545">
                  <c:v>33.750409841533049</c:v>
                </c:pt>
                <c:pt idx="1546">
                  <c:v>33.770982980733052</c:v>
                </c:pt>
                <c:pt idx="1547">
                  <c:v>33.795399904253053</c:v>
                </c:pt>
                <c:pt idx="1548">
                  <c:v>33.820083856583054</c:v>
                </c:pt>
                <c:pt idx="1549">
                  <c:v>33.840788841243054</c:v>
                </c:pt>
                <c:pt idx="1550">
                  <c:v>33.865128993993054</c:v>
                </c:pt>
                <c:pt idx="1551">
                  <c:v>33.885653972623054</c:v>
                </c:pt>
                <c:pt idx="1552">
                  <c:v>33.910209894183055</c:v>
                </c:pt>
                <c:pt idx="1553">
                  <c:v>33.930673837663058</c:v>
                </c:pt>
                <c:pt idx="1554">
                  <c:v>33.955412864683055</c:v>
                </c:pt>
                <c:pt idx="1555">
                  <c:v>33.979609012603056</c:v>
                </c:pt>
                <c:pt idx="1556">
                  <c:v>34.000487804413055</c:v>
                </c:pt>
                <c:pt idx="1557">
                  <c:v>34.024911880493057</c:v>
                </c:pt>
                <c:pt idx="1558">
                  <c:v>34.045557975773058</c:v>
                </c:pt>
                <c:pt idx="1559">
                  <c:v>34.069856882093056</c:v>
                </c:pt>
                <c:pt idx="1560">
                  <c:v>34.09450888633306</c:v>
                </c:pt>
                <c:pt idx="1561">
                  <c:v>34.114820957183056</c:v>
                </c:pt>
                <c:pt idx="1562">
                  <c:v>34.139573812483057</c:v>
                </c:pt>
                <c:pt idx="1563">
                  <c:v>34.160151958463054</c:v>
                </c:pt>
                <c:pt idx="1564">
                  <c:v>34.184497833253054</c:v>
                </c:pt>
                <c:pt idx="1565">
                  <c:v>34.208916902543052</c:v>
                </c:pt>
                <c:pt idx="1566">
                  <c:v>34.22992086410305</c:v>
                </c:pt>
                <c:pt idx="1567">
                  <c:v>34.254161834713045</c:v>
                </c:pt>
                <c:pt idx="1568">
                  <c:v>34.274572849273042</c:v>
                </c:pt>
                <c:pt idx="1569">
                  <c:v>34.299348831173042</c:v>
                </c:pt>
                <c:pt idx="1570">
                  <c:v>34.319911003113042</c:v>
                </c:pt>
                <c:pt idx="1571">
                  <c:v>34.344499826433044</c:v>
                </c:pt>
                <c:pt idx="1572">
                  <c:v>34.36868786812304</c:v>
                </c:pt>
                <c:pt idx="1573">
                  <c:v>34.389505863193044</c:v>
                </c:pt>
                <c:pt idx="1574">
                  <c:v>34.413946866993044</c:v>
                </c:pt>
                <c:pt idx="1575">
                  <c:v>34.434430837633045</c:v>
                </c:pt>
                <c:pt idx="1576">
                  <c:v>34.459062814713043</c:v>
                </c:pt>
                <c:pt idx="1577">
                  <c:v>34.483642816543039</c:v>
                </c:pt>
                <c:pt idx="1578">
                  <c:v>34.504248857503036</c:v>
                </c:pt>
                <c:pt idx="1579">
                  <c:v>34.528479814533036</c:v>
                </c:pt>
                <c:pt idx="1580">
                  <c:v>34.549335956573032</c:v>
                </c:pt>
                <c:pt idx="1581">
                  <c:v>35.530832767486572</c:v>
                </c:pt>
                <c:pt idx="1582">
                  <c:v>35.531853914260857</c:v>
                </c:pt>
                <c:pt idx="1583">
                  <c:v>35.532603740692139</c:v>
                </c:pt>
                <c:pt idx="1584">
                  <c:v>35.53313684463501</c:v>
                </c:pt>
                <c:pt idx="1585">
                  <c:v>35.533643960952759</c:v>
                </c:pt>
                <c:pt idx="1586">
                  <c:v>35.53415584564209</c:v>
                </c:pt>
                <c:pt idx="1587">
                  <c:v>35.534698963165283</c:v>
                </c:pt>
                <c:pt idx="1588">
                  <c:v>35.53522777557373</c:v>
                </c:pt>
                <c:pt idx="1589">
                  <c:v>35.53551983833313</c:v>
                </c:pt>
                <c:pt idx="1590">
                  <c:v>35.53568696975708</c:v>
                </c:pt>
                <c:pt idx="1591">
                  <c:v>35.535851955413818</c:v>
                </c:pt>
                <c:pt idx="1592">
                  <c:v>35.536015748977661</c:v>
                </c:pt>
                <c:pt idx="1593">
                  <c:v>35.536179780960083</c:v>
                </c:pt>
                <c:pt idx="1594">
                  <c:v>35.536343812942498</c:v>
                </c:pt>
                <c:pt idx="1595">
                  <c:v>35.536508798599243</c:v>
                </c:pt>
                <c:pt idx="1596">
                  <c:v>35.536673784255981</c:v>
                </c:pt>
                <c:pt idx="1597">
                  <c:v>35.536839962005608</c:v>
                </c:pt>
                <c:pt idx="1598">
                  <c:v>35.537004947662354</c:v>
                </c:pt>
                <c:pt idx="1599">
                  <c:v>35.537170886993408</c:v>
                </c:pt>
                <c:pt idx="1600">
                  <c:v>35.537345886230469</c:v>
                </c:pt>
                <c:pt idx="1601">
                  <c:v>35.537503957748413</c:v>
                </c:pt>
                <c:pt idx="1602">
                  <c:v>35.537660837173462</c:v>
                </c:pt>
                <c:pt idx="1603">
                  <c:v>35.537818908691413</c:v>
                </c:pt>
                <c:pt idx="1604">
                  <c:v>35.537977933883667</c:v>
                </c:pt>
                <c:pt idx="1605">
                  <c:v>35.538133859634399</c:v>
                </c:pt>
                <c:pt idx="1606">
                  <c:v>35.53829288482666</c:v>
                </c:pt>
                <c:pt idx="1607">
                  <c:v>35.538450956344597</c:v>
                </c:pt>
                <c:pt idx="1608">
                  <c:v>35.53860878944397</c:v>
                </c:pt>
                <c:pt idx="1609">
                  <c:v>35.538765907287598</c:v>
                </c:pt>
                <c:pt idx="1610">
                  <c:v>35.538923740386963</c:v>
                </c:pt>
                <c:pt idx="1611">
                  <c:v>35.539080858230591</c:v>
                </c:pt>
                <c:pt idx="1612">
                  <c:v>35.539238929748528</c:v>
                </c:pt>
                <c:pt idx="1613">
                  <c:v>35.539406776428223</c:v>
                </c:pt>
                <c:pt idx="1614">
                  <c:v>35.539564847946167</c:v>
                </c:pt>
                <c:pt idx="1615">
                  <c:v>35.539722919464111</c:v>
                </c:pt>
                <c:pt idx="1616">
                  <c:v>35.539880752563484</c:v>
                </c:pt>
                <c:pt idx="1617">
                  <c:v>35.540038824081471</c:v>
                </c:pt>
                <c:pt idx="1618">
                  <c:v>35.540196895599372</c:v>
                </c:pt>
                <c:pt idx="1619">
                  <c:v>35.540357828140273</c:v>
                </c:pt>
                <c:pt idx="1620">
                  <c:v>35.540522813796969</c:v>
                </c:pt>
                <c:pt idx="1621">
                  <c:v>35.54068088531497</c:v>
                </c:pt>
                <c:pt idx="1622">
                  <c:v>35.540838956832872</c:v>
                </c:pt>
                <c:pt idx="1623">
                  <c:v>35.54099583625797</c:v>
                </c:pt>
                <c:pt idx="1624">
                  <c:v>35.546362876892069</c:v>
                </c:pt>
                <c:pt idx="1625">
                  <c:v>35.571054935455372</c:v>
                </c:pt>
                <c:pt idx="1626">
                  <c:v>35.591534852981567</c:v>
                </c:pt>
                <c:pt idx="1627">
                  <c:v>35.616119861602769</c:v>
                </c:pt>
                <c:pt idx="1628">
                  <c:v>35.640537738799772</c:v>
                </c:pt>
                <c:pt idx="1629">
                  <c:v>35.661156892776773</c:v>
                </c:pt>
                <c:pt idx="1630">
                  <c:v>35.685615777969772</c:v>
                </c:pt>
                <c:pt idx="1631">
                  <c:v>35.706473827361769</c:v>
                </c:pt>
                <c:pt idx="1632">
                  <c:v>35.73089194297777</c:v>
                </c:pt>
                <c:pt idx="1633">
                  <c:v>35.755443811416768</c:v>
                </c:pt>
                <c:pt idx="1634">
                  <c:v>35.77581191062977</c:v>
                </c:pt>
                <c:pt idx="1635">
                  <c:v>35.800438880920773</c:v>
                </c:pt>
                <c:pt idx="1636">
                  <c:v>35.821037769317769</c:v>
                </c:pt>
                <c:pt idx="1637">
                  <c:v>35.845386743545774</c:v>
                </c:pt>
                <c:pt idx="1638">
                  <c:v>35.866142749786768</c:v>
                </c:pt>
                <c:pt idx="1639">
                  <c:v>35.890660762786773</c:v>
                </c:pt>
                <c:pt idx="1640">
                  <c:v>35.915259838103772</c:v>
                </c:pt>
                <c:pt idx="1641">
                  <c:v>35.935680866241768</c:v>
                </c:pt>
                <c:pt idx="1642">
                  <c:v>35.960207939147772</c:v>
                </c:pt>
                <c:pt idx="1643">
                  <c:v>35.980768918990769</c:v>
                </c:pt>
                <c:pt idx="1644">
                  <c:v>36.005117893218774</c:v>
                </c:pt>
                <c:pt idx="1645">
                  <c:v>36.029794931411772</c:v>
                </c:pt>
                <c:pt idx="1646">
                  <c:v>36.050281763076768</c:v>
                </c:pt>
                <c:pt idx="1647">
                  <c:v>36.074755907058773</c:v>
                </c:pt>
                <c:pt idx="1648">
                  <c:v>36.095503807067772</c:v>
                </c:pt>
                <c:pt idx="1649">
                  <c:v>36.11975288391077</c:v>
                </c:pt>
                <c:pt idx="1650">
                  <c:v>36.144469738006769</c:v>
                </c:pt>
                <c:pt idx="1651">
                  <c:v>36.164944887160772</c:v>
                </c:pt>
                <c:pt idx="1652">
                  <c:v>36.18956685066177</c:v>
                </c:pt>
                <c:pt idx="1653">
                  <c:v>36.210064888000772</c:v>
                </c:pt>
                <c:pt idx="1654">
                  <c:v>36.234726905822768</c:v>
                </c:pt>
                <c:pt idx="1655">
                  <c:v>36.254993915557769</c:v>
                </c:pt>
                <c:pt idx="1656">
                  <c:v>36.279841899871769</c:v>
                </c:pt>
                <c:pt idx="1657">
                  <c:v>36.304170846938767</c:v>
                </c:pt>
                <c:pt idx="1658">
                  <c:v>36.324770927428773</c:v>
                </c:pt>
                <c:pt idx="1659">
                  <c:v>36.349036931991769</c:v>
                </c:pt>
                <c:pt idx="1660">
                  <c:v>36.369748830795771</c:v>
                </c:pt>
                <c:pt idx="1661">
                  <c:v>36.394393920898771</c:v>
                </c:pt>
                <c:pt idx="1662">
                  <c:v>36.418816804885772</c:v>
                </c:pt>
                <c:pt idx="1663">
                  <c:v>36.439552783965773</c:v>
                </c:pt>
                <c:pt idx="1664">
                  <c:v>36.463805913924773</c:v>
                </c:pt>
                <c:pt idx="1665">
                  <c:v>36.484466791152769</c:v>
                </c:pt>
                <c:pt idx="1666">
                  <c:v>36.508910894393772</c:v>
                </c:pt>
                <c:pt idx="1667">
                  <c:v>36.533544778819774</c:v>
                </c:pt>
                <c:pt idx="1668">
                  <c:v>36.554147958759771</c:v>
                </c:pt>
                <c:pt idx="1669">
                  <c:v>36.578370809559772</c:v>
                </c:pt>
                <c:pt idx="1670">
                  <c:v>36.599226951599768</c:v>
                </c:pt>
                <c:pt idx="1671">
                  <c:v>36.623847961429767</c:v>
                </c:pt>
                <c:pt idx="1672">
                  <c:v>36.644027948379772</c:v>
                </c:pt>
                <c:pt idx="1673">
                  <c:v>36.668763875959769</c:v>
                </c:pt>
                <c:pt idx="1674">
                  <c:v>36.693080902099773</c:v>
                </c:pt>
                <c:pt idx="1675">
                  <c:v>36.713857889179771</c:v>
                </c:pt>
                <c:pt idx="1676">
                  <c:v>36.738286972049771</c:v>
                </c:pt>
                <c:pt idx="1677">
                  <c:v>36.758944749829773</c:v>
                </c:pt>
                <c:pt idx="1678">
                  <c:v>36.783584833149767</c:v>
                </c:pt>
                <c:pt idx="1679">
                  <c:v>36.807846784589771</c:v>
                </c:pt>
                <c:pt idx="1680">
                  <c:v>36.828365802769767</c:v>
                </c:pt>
                <c:pt idx="1681">
                  <c:v>36.853014945979773</c:v>
                </c:pt>
                <c:pt idx="1682">
                  <c:v>36.873595952989774</c:v>
                </c:pt>
                <c:pt idx="1683">
                  <c:v>36.898016929629769</c:v>
                </c:pt>
                <c:pt idx="1684">
                  <c:v>36.922707796099772</c:v>
                </c:pt>
                <c:pt idx="1685">
                  <c:v>36.94324779510977</c:v>
                </c:pt>
                <c:pt idx="1686">
                  <c:v>36.967545747759772</c:v>
                </c:pt>
                <c:pt idx="1687">
                  <c:v>36.988056898119773</c:v>
                </c:pt>
                <c:pt idx="1688">
                  <c:v>37.012740850449774</c:v>
                </c:pt>
                <c:pt idx="1689">
                  <c:v>37.033277750019771</c:v>
                </c:pt>
                <c:pt idx="1690">
                  <c:v>37.057670831679772</c:v>
                </c:pt>
                <c:pt idx="1691">
                  <c:v>37.082423925399773</c:v>
                </c:pt>
                <c:pt idx="1692">
                  <c:v>37.102964878079767</c:v>
                </c:pt>
                <c:pt idx="1693">
                  <c:v>37.127251863479771</c:v>
                </c:pt>
                <c:pt idx="1694">
                  <c:v>37.14780092238977</c:v>
                </c:pt>
                <c:pt idx="1695">
                  <c:v>37.172442913059768</c:v>
                </c:pt>
                <c:pt idx="1696">
                  <c:v>37.196844816209769</c:v>
                </c:pt>
                <c:pt idx="1697">
                  <c:v>37.21739792823977</c:v>
                </c:pt>
                <c:pt idx="1698">
                  <c:v>37.242084741589771</c:v>
                </c:pt>
                <c:pt idx="1699">
                  <c:v>37.262641906739773</c:v>
                </c:pt>
                <c:pt idx="1700">
                  <c:v>37.287191867829769</c:v>
                </c:pt>
                <c:pt idx="1701">
                  <c:v>37.311519861219772</c:v>
                </c:pt>
                <c:pt idx="1702">
                  <c:v>37.332204818729771</c:v>
                </c:pt>
                <c:pt idx="1703">
                  <c:v>37.356708765029772</c:v>
                </c:pt>
                <c:pt idx="1704">
                  <c:v>37.377141952509774</c:v>
                </c:pt>
                <c:pt idx="1705">
                  <c:v>37.401763916019767</c:v>
                </c:pt>
                <c:pt idx="1706">
                  <c:v>37.422452926639771</c:v>
                </c:pt>
                <c:pt idx="1707">
                  <c:v>37.447004795069773</c:v>
                </c:pt>
                <c:pt idx="1708">
                  <c:v>37.471171855929768</c:v>
                </c:pt>
                <c:pt idx="1709">
                  <c:v>37.491785764689773</c:v>
                </c:pt>
                <c:pt idx="1710">
                  <c:v>37.516459941859772</c:v>
                </c:pt>
                <c:pt idx="1711">
                  <c:v>37.537005901339768</c:v>
                </c:pt>
                <c:pt idx="1712">
                  <c:v>37.561316967009773</c:v>
                </c:pt>
                <c:pt idx="1713">
                  <c:v>37.586061954499769</c:v>
                </c:pt>
                <c:pt idx="1714">
                  <c:v>37.606731891629771</c:v>
                </c:pt>
                <c:pt idx="1715">
                  <c:v>37.63125395774977</c:v>
                </c:pt>
                <c:pt idx="1716">
                  <c:v>37.651739835739768</c:v>
                </c:pt>
                <c:pt idx="1717">
                  <c:v>37.676161766049773</c:v>
                </c:pt>
                <c:pt idx="1718">
                  <c:v>37.700753927229769</c:v>
                </c:pt>
                <c:pt idx="1719">
                  <c:v>37.721103906629772</c:v>
                </c:pt>
                <c:pt idx="1720">
                  <c:v>37.745741844179769</c:v>
                </c:pt>
                <c:pt idx="1721">
                  <c:v>37.766474962229772</c:v>
                </c:pt>
                <c:pt idx="1722">
                  <c:v>37.79078388213977</c:v>
                </c:pt>
                <c:pt idx="1723">
                  <c:v>37.811423778529772</c:v>
                </c:pt>
                <c:pt idx="1724">
                  <c:v>37.835808753969772</c:v>
                </c:pt>
                <c:pt idx="1725">
                  <c:v>37.860401868819771</c:v>
                </c:pt>
                <c:pt idx="1726">
                  <c:v>37.880922794339767</c:v>
                </c:pt>
                <c:pt idx="1727">
                  <c:v>37.905467748639772</c:v>
                </c:pt>
                <c:pt idx="1728">
                  <c:v>37.926127910609772</c:v>
                </c:pt>
                <c:pt idx="1729">
                  <c:v>37.950720787049768</c:v>
                </c:pt>
                <c:pt idx="1730">
                  <c:v>37.974975824359774</c:v>
                </c:pt>
                <c:pt idx="1731">
                  <c:v>37.995546817779768</c:v>
                </c:pt>
                <c:pt idx="1732">
                  <c:v>38.020108938219771</c:v>
                </c:pt>
                <c:pt idx="1733">
                  <c:v>38.040480852129768</c:v>
                </c:pt>
                <c:pt idx="1734">
                  <c:v>38.065100908279774</c:v>
                </c:pt>
                <c:pt idx="1735">
                  <c:v>38.089866876599771</c:v>
                </c:pt>
                <c:pt idx="1736">
                  <c:v>38.11049389838977</c:v>
                </c:pt>
                <c:pt idx="1737">
                  <c:v>38.134604930879767</c:v>
                </c:pt>
                <c:pt idx="1738">
                  <c:v>38.155532836909771</c:v>
                </c:pt>
                <c:pt idx="1739">
                  <c:v>38.179836750029772</c:v>
                </c:pt>
                <c:pt idx="1740">
                  <c:v>38.200299739839771</c:v>
                </c:pt>
                <c:pt idx="1741">
                  <c:v>38.224939823149768</c:v>
                </c:pt>
                <c:pt idx="1742">
                  <c:v>38.24958276748977</c:v>
                </c:pt>
                <c:pt idx="1743">
                  <c:v>38.270190954209774</c:v>
                </c:pt>
                <c:pt idx="1744">
                  <c:v>38.294486761089772</c:v>
                </c:pt>
                <c:pt idx="1745">
                  <c:v>38.31529092788977</c:v>
                </c:pt>
                <c:pt idx="1746">
                  <c:v>38.33981895446977</c:v>
                </c:pt>
                <c:pt idx="1747">
                  <c:v>38.36415195464977</c:v>
                </c:pt>
                <c:pt idx="1748">
                  <c:v>38.384630918499774</c:v>
                </c:pt>
                <c:pt idx="1749">
                  <c:v>38.409316778179772</c:v>
                </c:pt>
                <c:pt idx="1750">
                  <c:v>38.42987275123977</c:v>
                </c:pt>
                <c:pt idx="1751">
                  <c:v>38.454175949099771</c:v>
                </c:pt>
                <c:pt idx="1752">
                  <c:v>38.478893756869773</c:v>
                </c:pt>
                <c:pt idx="1753">
                  <c:v>38.49922275542977</c:v>
                </c:pt>
                <c:pt idx="1754">
                  <c:v>38.523726940159769</c:v>
                </c:pt>
                <c:pt idx="1755">
                  <c:v>38.54433679580977</c:v>
                </c:pt>
                <c:pt idx="1756">
                  <c:v>38.568845748899768</c:v>
                </c:pt>
                <c:pt idx="1757">
                  <c:v>38.593623876569772</c:v>
                </c:pt>
                <c:pt idx="1758">
                  <c:v>38.614020824429772</c:v>
                </c:pt>
                <c:pt idx="1759">
                  <c:v>38.638462781909773</c:v>
                </c:pt>
                <c:pt idx="1760">
                  <c:v>38.659227848049767</c:v>
                </c:pt>
                <c:pt idx="1761">
                  <c:v>38.683524847029773</c:v>
                </c:pt>
                <c:pt idx="1762">
                  <c:v>38.70403480529977</c:v>
                </c:pt>
                <c:pt idx="1763">
                  <c:v>38.728717803959768</c:v>
                </c:pt>
                <c:pt idx="1764">
                  <c:v>38.75330877303977</c:v>
                </c:pt>
                <c:pt idx="1765">
                  <c:v>38.77362179755977</c:v>
                </c:pt>
                <c:pt idx="1766">
                  <c:v>38.798183917999772</c:v>
                </c:pt>
                <c:pt idx="1767">
                  <c:v>38.81890678405977</c:v>
                </c:pt>
                <c:pt idx="1768">
                  <c:v>38.843239784239771</c:v>
                </c:pt>
                <c:pt idx="1769">
                  <c:v>38.867737770079771</c:v>
                </c:pt>
                <c:pt idx="1770">
                  <c:v>38.888404846189772</c:v>
                </c:pt>
                <c:pt idx="1771">
                  <c:v>38.913004875179773</c:v>
                </c:pt>
                <c:pt idx="1772">
                  <c:v>38.933447837829767</c:v>
                </c:pt>
                <c:pt idx="1773">
                  <c:v>38.957893848419772</c:v>
                </c:pt>
                <c:pt idx="1774">
                  <c:v>38.982427835459774</c:v>
                </c:pt>
                <c:pt idx="1775">
                  <c:v>39.00326776504977</c:v>
                </c:pt>
                <c:pt idx="1776">
                  <c:v>39.027470827099769</c:v>
                </c:pt>
                <c:pt idx="1777">
                  <c:v>39.048075914379773</c:v>
                </c:pt>
                <c:pt idx="1778">
                  <c:v>39.072769880299774</c:v>
                </c:pt>
                <c:pt idx="1779">
                  <c:v>39.093318939209773</c:v>
                </c:pt>
                <c:pt idx="1780">
                  <c:v>39.117710828779771</c:v>
                </c:pt>
                <c:pt idx="1781">
                  <c:v>39.142437934879773</c:v>
                </c:pt>
                <c:pt idx="1782">
                  <c:v>39.162760972979768</c:v>
                </c:pt>
                <c:pt idx="1783">
                  <c:v>39.187148809429772</c:v>
                </c:pt>
                <c:pt idx="1784">
                  <c:v>39.207823753359769</c:v>
                </c:pt>
                <c:pt idx="1785">
                  <c:v>39.232439756389773</c:v>
                </c:pt>
                <c:pt idx="1786">
                  <c:v>39.256786823269771</c:v>
                </c:pt>
                <c:pt idx="1787">
                  <c:v>39.277432918549771</c:v>
                </c:pt>
                <c:pt idx="1788">
                  <c:v>39.302089929579772</c:v>
                </c:pt>
                <c:pt idx="1789">
                  <c:v>39.32268977164977</c:v>
                </c:pt>
                <c:pt idx="1790">
                  <c:v>39.346922874449774</c:v>
                </c:pt>
                <c:pt idx="1791">
                  <c:v>39.371500968929773</c:v>
                </c:pt>
                <c:pt idx="1792">
                  <c:v>39.392179965969774</c:v>
                </c:pt>
                <c:pt idx="1793">
                  <c:v>39.416723966599768</c:v>
                </c:pt>
                <c:pt idx="1794">
                  <c:v>39.437152862549773</c:v>
                </c:pt>
                <c:pt idx="1795">
                  <c:v>39.461863756179767</c:v>
                </c:pt>
                <c:pt idx="1796">
                  <c:v>39.482304811479771</c:v>
                </c:pt>
                <c:pt idx="1797">
                  <c:v>39.506786823269771</c:v>
                </c:pt>
                <c:pt idx="1798">
                  <c:v>39.531201839449771</c:v>
                </c:pt>
                <c:pt idx="1799">
                  <c:v>39.551879882809772</c:v>
                </c:pt>
                <c:pt idx="1800">
                  <c:v>39.576345920559774</c:v>
                </c:pt>
                <c:pt idx="1801">
                  <c:v>39.596811771389767</c:v>
                </c:pt>
                <c:pt idx="1802">
                  <c:v>39.621525764469773</c:v>
                </c:pt>
                <c:pt idx="1803">
                  <c:v>39.64584493636977</c:v>
                </c:pt>
                <c:pt idx="1804">
                  <c:v>39.666653871539772</c:v>
                </c:pt>
                <c:pt idx="1805">
                  <c:v>39.690983772279772</c:v>
                </c:pt>
                <c:pt idx="1806">
                  <c:v>39.71184682845977</c:v>
                </c:pt>
                <c:pt idx="1807">
                  <c:v>39.736092805859769</c:v>
                </c:pt>
                <c:pt idx="1808">
                  <c:v>39.76046586036977</c:v>
                </c:pt>
                <c:pt idx="1809">
                  <c:v>39.781354904179771</c:v>
                </c:pt>
                <c:pt idx="1810">
                  <c:v>39.805819749829773</c:v>
                </c:pt>
                <c:pt idx="1811">
                  <c:v>39.826211929319769</c:v>
                </c:pt>
                <c:pt idx="1812">
                  <c:v>39.850669860839773</c:v>
                </c:pt>
                <c:pt idx="1813">
                  <c:v>39.871522903439768</c:v>
                </c:pt>
                <c:pt idx="1814">
                  <c:v>39.895737886429771</c:v>
                </c:pt>
                <c:pt idx="1815">
                  <c:v>39.920287847519774</c:v>
                </c:pt>
                <c:pt idx="1816">
                  <c:v>39.941041946409769</c:v>
                </c:pt>
                <c:pt idx="1817">
                  <c:v>39.96557378768977</c:v>
                </c:pt>
                <c:pt idx="1818">
                  <c:v>39.986101865769768</c:v>
                </c:pt>
                <c:pt idx="1819">
                  <c:v>40.01039385795977</c:v>
                </c:pt>
                <c:pt idx="1820">
                  <c:v>40.03493380546977</c:v>
                </c:pt>
                <c:pt idx="1821">
                  <c:v>40.055778741839774</c:v>
                </c:pt>
                <c:pt idx="1822">
                  <c:v>40.080036878589773</c:v>
                </c:pt>
                <c:pt idx="1823">
                  <c:v>40.100769758219769</c:v>
                </c:pt>
                <c:pt idx="1824">
                  <c:v>40.125166893009769</c:v>
                </c:pt>
                <c:pt idx="1825">
                  <c:v>40.14983797072977</c:v>
                </c:pt>
                <c:pt idx="1826">
                  <c:v>40.170083761219772</c:v>
                </c:pt>
                <c:pt idx="1827">
                  <c:v>40.194925785059773</c:v>
                </c:pt>
                <c:pt idx="1828">
                  <c:v>40.215535879139772</c:v>
                </c:pt>
                <c:pt idx="1829">
                  <c:v>40.239833831789767</c:v>
                </c:pt>
                <c:pt idx="1830">
                  <c:v>40.26041173934977</c:v>
                </c:pt>
                <c:pt idx="1831">
                  <c:v>40.28503489493977</c:v>
                </c:pt>
                <c:pt idx="1832">
                  <c:v>40.309573888779767</c:v>
                </c:pt>
                <c:pt idx="1833">
                  <c:v>40.329970836639774</c:v>
                </c:pt>
                <c:pt idx="1834">
                  <c:v>40.354724884029771</c:v>
                </c:pt>
                <c:pt idx="1835">
                  <c:v>40.375175952909771</c:v>
                </c:pt>
                <c:pt idx="1836">
                  <c:v>40.399815797809772</c:v>
                </c:pt>
                <c:pt idx="1837">
                  <c:v>40.424079895019773</c:v>
                </c:pt>
                <c:pt idx="1838">
                  <c:v>40.444749832149768</c:v>
                </c:pt>
                <c:pt idx="1839">
                  <c:v>40.469264745709772</c:v>
                </c:pt>
                <c:pt idx="1840">
                  <c:v>40.489645957949769</c:v>
                </c:pt>
                <c:pt idx="1841">
                  <c:v>40.514229774479773</c:v>
                </c:pt>
                <c:pt idx="1842">
                  <c:v>40.538930892939774</c:v>
                </c:pt>
                <c:pt idx="1843">
                  <c:v>41.130741834640503</c:v>
                </c:pt>
                <c:pt idx="1844">
                  <c:v>41.131568670272827</c:v>
                </c:pt>
                <c:pt idx="1845">
                  <c:v>41.132267713546746</c:v>
                </c:pt>
                <c:pt idx="1846">
                  <c:v>41.13273286819458</c:v>
                </c:pt>
                <c:pt idx="1847">
                  <c:v>41.1331787109375</c:v>
                </c:pt>
                <c:pt idx="1848">
                  <c:v>41.133625745773315</c:v>
                </c:pt>
                <c:pt idx="1849">
                  <c:v>41.134071826934822</c:v>
                </c:pt>
                <c:pt idx="1850">
                  <c:v>41.134562730789192</c:v>
                </c:pt>
                <c:pt idx="1851">
                  <c:v>41.135029792785652</c:v>
                </c:pt>
                <c:pt idx="1852">
                  <c:v>41.135503768920898</c:v>
                </c:pt>
                <c:pt idx="1853">
                  <c:v>41.135662794113159</c:v>
                </c:pt>
                <c:pt idx="1854">
                  <c:v>41.135820865631096</c:v>
                </c:pt>
                <c:pt idx="1855">
                  <c:v>41.135990858077996</c:v>
                </c:pt>
                <c:pt idx="1856">
                  <c:v>41.13615083694458</c:v>
                </c:pt>
                <c:pt idx="1857">
                  <c:v>41.136309862136841</c:v>
                </c:pt>
                <c:pt idx="1858">
                  <c:v>41.136468648910515</c:v>
                </c:pt>
                <c:pt idx="1859">
                  <c:v>41.136627674102776</c:v>
                </c:pt>
                <c:pt idx="1860">
                  <c:v>41.136786699295051</c:v>
                </c:pt>
                <c:pt idx="1861">
                  <c:v>41.136945724487312</c:v>
                </c:pt>
                <c:pt idx="1862">
                  <c:v>41.137104749679565</c:v>
                </c:pt>
                <c:pt idx="1863">
                  <c:v>41.137263774871826</c:v>
                </c:pt>
                <c:pt idx="1864">
                  <c:v>41.137423753738396</c:v>
                </c:pt>
                <c:pt idx="1865">
                  <c:v>41.13758373260498</c:v>
                </c:pt>
                <c:pt idx="1866">
                  <c:v>41.137743711471558</c:v>
                </c:pt>
                <c:pt idx="1867">
                  <c:v>41.137902736663818</c:v>
                </c:pt>
                <c:pt idx="1868">
                  <c:v>41.138060808181756</c:v>
                </c:pt>
                <c:pt idx="1869">
                  <c:v>41.13822078704834</c:v>
                </c:pt>
                <c:pt idx="1870">
                  <c:v>41.162348747253439</c:v>
                </c:pt>
                <c:pt idx="1871">
                  <c:v>41.186957836151137</c:v>
                </c:pt>
                <c:pt idx="1872">
                  <c:v>41.207578659057639</c:v>
                </c:pt>
                <c:pt idx="1873">
                  <c:v>41.231882810592339</c:v>
                </c:pt>
                <c:pt idx="1874">
                  <c:v>41.252527713775336</c:v>
                </c:pt>
                <c:pt idx="1875">
                  <c:v>41.277058839798336</c:v>
                </c:pt>
                <c:pt idx="1876">
                  <c:v>41.301548719406341</c:v>
                </c:pt>
                <c:pt idx="1877">
                  <c:v>41.322076797485337</c:v>
                </c:pt>
                <c:pt idx="1878">
                  <c:v>41.34664869308434</c:v>
                </c:pt>
                <c:pt idx="1879">
                  <c:v>41.367315769195336</c:v>
                </c:pt>
                <c:pt idx="1880">
                  <c:v>41.39162373542834</c:v>
                </c:pt>
                <c:pt idx="1881">
                  <c:v>41.412382841110336</c:v>
                </c:pt>
                <c:pt idx="1882">
                  <c:v>41.436681747436339</c:v>
                </c:pt>
                <c:pt idx="1883">
                  <c:v>41.461329698562338</c:v>
                </c:pt>
                <c:pt idx="1884">
                  <c:v>41.481625795364337</c:v>
                </c:pt>
                <c:pt idx="1885">
                  <c:v>41.506423711776335</c:v>
                </c:pt>
                <c:pt idx="1886">
                  <c:v>41.526782751083338</c:v>
                </c:pt>
                <c:pt idx="1887">
                  <c:v>41.551539659500342</c:v>
                </c:pt>
                <c:pt idx="1888">
                  <c:v>41.575711727142341</c:v>
                </c:pt>
                <c:pt idx="1889">
                  <c:v>41.596480846405342</c:v>
                </c:pt>
                <c:pt idx="1890">
                  <c:v>41.621032714843338</c:v>
                </c:pt>
                <c:pt idx="1891">
                  <c:v>41.641524791717337</c:v>
                </c:pt>
                <c:pt idx="1892">
                  <c:v>41.666080713272336</c:v>
                </c:pt>
                <c:pt idx="1893">
                  <c:v>41.690732717514337</c:v>
                </c:pt>
                <c:pt idx="1894">
                  <c:v>41.711262702942342</c:v>
                </c:pt>
                <c:pt idx="1895">
                  <c:v>41.735437870025336</c:v>
                </c:pt>
                <c:pt idx="1896">
                  <c:v>41.75638484954834</c:v>
                </c:pt>
                <c:pt idx="1897">
                  <c:v>41.780621767044337</c:v>
                </c:pt>
                <c:pt idx="1898">
                  <c:v>41.801141738891339</c:v>
                </c:pt>
                <c:pt idx="1899">
                  <c:v>41.825711727142341</c:v>
                </c:pt>
                <c:pt idx="1900">
                  <c:v>41.850415706634337</c:v>
                </c:pt>
                <c:pt idx="1901">
                  <c:v>41.871041774749337</c:v>
                </c:pt>
                <c:pt idx="1902">
                  <c:v>41.895212650299342</c:v>
                </c:pt>
                <c:pt idx="1903">
                  <c:v>41.915912866592336</c:v>
                </c:pt>
                <c:pt idx="1904">
                  <c:v>41.940470695495335</c:v>
                </c:pt>
                <c:pt idx="1905">
                  <c:v>41.964782714843338</c:v>
                </c:pt>
                <c:pt idx="1906">
                  <c:v>41.985419750213339</c:v>
                </c:pt>
                <c:pt idx="1907">
                  <c:v>42.010208845138337</c:v>
                </c:pt>
                <c:pt idx="1908">
                  <c:v>42.030703783035342</c:v>
                </c:pt>
                <c:pt idx="1909">
                  <c:v>42.055063724517339</c:v>
                </c:pt>
                <c:pt idx="1910">
                  <c:v>42.079849720001341</c:v>
                </c:pt>
                <c:pt idx="1911">
                  <c:v>42.100274801254336</c:v>
                </c:pt>
                <c:pt idx="1912">
                  <c:v>42.124603748321341</c:v>
                </c:pt>
                <c:pt idx="1913">
                  <c:v>42.145217657092338</c:v>
                </c:pt>
                <c:pt idx="1914">
                  <c:v>42.169878721232337</c:v>
                </c:pt>
                <c:pt idx="1915">
                  <c:v>42.190432786942338</c:v>
                </c:pt>
                <c:pt idx="1916">
                  <c:v>42.214794874192336</c:v>
                </c:pt>
                <c:pt idx="1917">
                  <c:v>42.239541769032336</c:v>
                </c:pt>
                <c:pt idx="1918">
                  <c:v>42.260055780412337</c:v>
                </c:pt>
                <c:pt idx="1919">
                  <c:v>42.284410715102339</c:v>
                </c:pt>
                <c:pt idx="1920">
                  <c:v>42.304939746852341</c:v>
                </c:pt>
                <c:pt idx="1921">
                  <c:v>42.329579830172342</c:v>
                </c:pt>
                <c:pt idx="1922">
                  <c:v>42.354164838792336</c:v>
                </c:pt>
                <c:pt idx="1923">
                  <c:v>42.37447977066234</c:v>
                </c:pt>
                <c:pt idx="1924">
                  <c:v>42.399098873142336</c:v>
                </c:pt>
                <c:pt idx="1925">
                  <c:v>42.419700860972341</c:v>
                </c:pt>
                <c:pt idx="1926">
                  <c:v>42.444337844852342</c:v>
                </c:pt>
                <c:pt idx="1927">
                  <c:v>42.468630790712339</c:v>
                </c:pt>
                <c:pt idx="1928">
                  <c:v>42.489286661152342</c:v>
                </c:pt>
                <c:pt idx="1929">
                  <c:v>42.513790845872336</c:v>
                </c:pt>
                <c:pt idx="1930">
                  <c:v>42.534414768222341</c:v>
                </c:pt>
                <c:pt idx="1931">
                  <c:v>42.558704853062338</c:v>
                </c:pt>
                <c:pt idx="1932">
                  <c:v>42.57945871353234</c:v>
                </c:pt>
                <c:pt idx="1933">
                  <c:v>42.60409784317234</c:v>
                </c:pt>
                <c:pt idx="1934">
                  <c:v>42.628350734712342</c:v>
                </c:pt>
                <c:pt idx="1935">
                  <c:v>42.64885187149234</c:v>
                </c:pt>
                <c:pt idx="1936">
                  <c:v>42.673568725582342</c:v>
                </c:pt>
                <c:pt idx="1937">
                  <c:v>42.694136857982336</c:v>
                </c:pt>
                <c:pt idx="1938">
                  <c:v>42.718464851382336</c:v>
                </c:pt>
                <c:pt idx="1939">
                  <c:v>42.743219852452341</c:v>
                </c:pt>
                <c:pt idx="1940">
                  <c:v>42.763812780382338</c:v>
                </c:pt>
                <c:pt idx="1941">
                  <c:v>42.788136720662337</c:v>
                </c:pt>
                <c:pt idx="1942">
                  <c:v>42.808700799942336</c:v>
                </c:pt>
                <c:pt idx="1943">
                  <c:v>42.833141803742336</c:v>
                </c:pt>
                <c:pt idx="1944">
                  <c:v>42.857755661012341</c:v>
                </c:pt>
                <c:pt idx="1945">
                  <c:v>42.878242731092342</c:v>
                </c:pt>
                <c:pt idx="1946">
                  <c:v>42.902948856352339</c:v>
                </c:pt>
                <c:pt idx="1947">
                  <c:v>42.923285722732338</c:v>
                </c:pt>
                <c:pt idx="1948">
                  <c:v>42.947756767272338</c:v>
                </c:pt>
                <c:pt idx="1949">
                  <c:v>42.968294858932339</c:v>
                </c:pt>
                <c:pt idx="1950">
                  <c:v>42.993017673492339</c:v>
                </c:pt>
                <c:pt idx="1951">
                  <c:v>43.017570734022335</c:v>
                </c:pt>
                <c:pt idx="1952">
                  <c:v>43.037940740582336</c:v>
                </c:pt>
                <c:pt idx="1953">
                  <c:v>43.062755823132342</c:v>
                </c:pt>
                <c:pt idx="1954">
                  <c:v>43.083019733432337</c:v>
                </c:pt>
                <c:pt idx="1955">
                  <c:v>43.107539653782339</c:v>
                </c:pt>
                <c:pt idx="1956">
                  <c:v>43.13208270073234</c:v>
                </c:pt>
                <c:pt idx="1957">
                  <c:v>43.152767658232335</c:v>
                </c:pt>
                <c:pt idx="1958">
                  <c:v>43.177286863322337</c:v>
                </c:pt>
                <c:pt idx="1959">
                  <c:v>43.197689771652335</c:v>
                </c:pt>
                <c:pt idx="1960">
                  <c:v>43.222427845002336</c:v>
                </c:pt>
                <c:pt idx="1961">
                  <c:v>43.246985673902337</c:v>
                </c:pt>
                <c:pt idx="1962">
                  <c:v>43.267187833782337</c:v>
                </c:pt>
                <c:pt idx="1963">
                  <c:v>43.292003870012337</c:v>
                </c:pt>
                <c:pt idx="1964">
                  <c:v>43.312520742412339</c:v>
                </c:pt>
                <c:pt idx="1965">
                  <c:v>43.336986780162341</c:v>
                </c:pt>
                <c:pt idx="1966">
                  <c:v>43.35740184784234</c:v>
                </c:pt>
                <c:pt idx="1967">
                  <c:v>43.382161855702336</c:v>
                </c:pt>
                <c:pt idx="1968">
                  <c:v>43.406689643862336</c:v>
                </c:pt>
                <c:pt idx="1969">
                  <c:v>43.427202701572341</c:v>
                </c:pt>
                <c:pt idx="1970">
                  <c:v>43.451492786412338</c:v>
                </c:pt>
                <c:pt idx="1971">
                  <c:v>43.472157716752342</c:v>
                </c:pt>
                <c:pt idx="1972">
                  <c:v>43.49660682678234</c:v>
                </c:pt>
                <c:pt idx="1973">
                  <c:v>43.521193742752338</c:v>
                </c:pt>
                <c:pt idx="1974">
                  <c:v>43.541845798492339</c:v>
                </c:pt>
                <c:pt idx="1975">
                  <c:v>43.566186666492342</c:v>
                </c:pt>
                <c:pt idx="1976">
                  <c:v>43.586748838422338</c:v>
                </c:pt>
                <c:pt idx="1977">
                  <c:v>43.611210823062336</c:v>
                </c:pt>
                <c:pt idx="1978">
                  <c:v>43.636092662812338</c:v>
                </c:pt>
                <c:pt idx="1979">
                  <c:v>43.656392812732342</c:v>
                </c:pt>
                <c:pt idx="1980">
                  <c:v>43.680928707122341</c:v>
                </c:pt>
                <c:pt idx="1981">
                  <c:v>43.701604843142341</c:v>
                </c:pt>
                <c:pt idx="1982">
                  <c:v>43.72616767883234</c:v>
                </c:pt>
                <c:pt idx="1983">
                  <c:v>43.746655702592342</c:v>
                </c:pt>
                <c:pt idx="1984">
                  <c:v>43.771218776702341</c:v>
                </c:pt>
                <c:pt idx="1985">
                  <c:v>43.795834779742336</c:v>
                </c:pt>
                <c:pt idx="1986">
                  <c:v>43.81633186340234</c:v>
                </c:pt>
                <c:pt idx="1987">
                  <c:v>43.840638875962341</c:v>
                </c:pt>
                <c:pt idx="1988">
                  <c:v>43.861275672912342</c:v>
                </c:pt>
                <c:pt idx="1989">
                  <c:v>43.885836839672336</c:v>
                </c:pt>
                <c:pt idx="1990">
                  <c:v>43.910452842712338</c:v>
                </c:pt>
                <c:pt idx="1991">
                  <c:v>43.930659770962336</c:v>
                </c:pt>
                <c:pt idx="1992">
                  <c:v>43.955373764042342</c:v>
                </c:pt>
                <c:pt idx="1993">
                  <c:v>43.975726842882338</c:v>
                </c:pt>
                <c:pt idx="1994">
                  <c:v>44.000373840332337</c:v>
                </c:pt>
                <c:pt idx="1995">
                  <c:v>44.024764776232338</c:v>
                </c:pt>
                <c:pt idx="1996">
                  <c:v>44.045549869542342</c:v>
                </c:pt>
                <c:pt idx="1997">
                  <c:v>44.070119857792342</c:v>
                </c:pt>
                <c:pt idx="1998">
                  <c:v>44.090428829192341</c:v>
                </c:pt>
                <c:pt idx="1999">
                  <c:v>44.115254879002336</c:v>
                </c:pt>
                <c:pt idx="2000">
                  <c:v>44.13577866554234</c:v>
                </c:pt>
                <c:pt idx="2001">
                  <c:v>44.160110712052337</c:v>
                </c:pt>
                <c:pt idx="2002">
                  <c:v>44.184485673902337</c:v>
                </c:pt>
                <c:pt idx="2003">
                  <c:v>44.205277681352342</c:v>
                </c:pt>
                <c:pt idx="2004">
                  <c:v>44.229868650432337</c:v>
                </c:pt>
                <c:pt idx="2005">
                  <c:v>44.25023174286234</c:v>
                </c:pt>
                <c:pt idx="2006">
                  <c:v>44.274809837342339</c:v>
                </c:pt>
                <c:pt idx="2007">
                  <c:v>44.29955077171234</c:v>
                </c:pt>
                <c:pt idx="2008">
                  <c:v>44.319965839382341</c:v>
                </c:pt>
                <c:pt idx="2009">
                  <c:v>44.344282865522338</c:v>
                </c:pt>
                <c:pt idx="2010">
                  <c:v>44.36500787735234</c:v>
                </c:pt>
                <c:pt idx="2011">
                  <c:v>44.389605760572337</c:v>
                </c:pt>
                <c:pt idx="2012">
                  <c:v>44.414115667342337</c:v>
                </c:pt>
                <c:pt idx="2013">
                  <c:v>44.434658765792342</c:v>
                </c:pt>
                <c:pt idx="2014">
                  <c:v>44.459189653392336</c:v>
                </c:pt>
                <c:pt idx="2015">
                  <c:v>44.479783773422341</c:v>
                </c:pt>
                <c:pt idx="2016">
                  <c:v>44.504010677342336</c:v>
                </c:pt>
                <c:pt idx="2017">
                  <c:v>44.524626731872338</c:v>
                </c:pt>
                <c:pt idx="2018">
                  <c:v>44.549289703372338</c:v>
                </c:pt>
                <c:pt idx="2019">
                  <c:v>44.573730707172338</c:v>
                </c:pt>
                <c:pt idx="2020">
                  <c:v>44.59438872337234</c:v>
                </c:pt>
                <c:pt idx="2021">
                  <c:v>44.618978738782339</c:v>
                </c:pt>
                <c:pt idx="2022">
                  <c:v>44.639513731002339</c:v>
                </c:pt>
                <c:pt idx="2023">
                  <c:v>44.663740873332337</c:v>
                </c:pt>
                <c:pt idx="2024">
                  <c:v>44.688319683072336</c:v>
                </c:pt>
                <c:pt idx="2025">
                  <c:v>44.709030866622342</c:v>
                </c:pt>
                <c:pt idx="2026">
                  <c:v>44.733555793762342</c:v>
                </c:pt>
                <c:pt idx="2027">
                  <c:v>44.754111766812336</c:v>
                </c:pt>
                <c:pt idx="2028">
                  <c:v>44.778715848922339</c:v>
                </c:pt>
                <c:pt idx="2029">
                  <c:v>44.80325984955234</c:v>
                </c:pt>
                <c:pt idx="2030">
                  <c:v>44.823432683942336</c:v>
                </c:pt>
                <c:pt idx="2031">
                  <c:v>44.848302841182338</c:v>
                </c:pt>
                <c:pt idx="2032">
                  <c:v>44.868702650072336</c:v>
                </c:pt>
                <c:pt idx="2033">
                  <c:v>44.893288850782341</c:v>
                </c:pt>
                <c:pt idx="2034">
                  <c:v>44.91367983818234</c:v>
                </c:pt>
                <c:pt idx="2035">
                  <c:v>44.938418865202337</c:v>
                </c:pt>
                <c:pt idx="2036">
                  <c:v>44.96291565895234</c:v>
                </c:pt>
                <c:pt idx="2037">
                  <c:v>44.98314476013234</c:v>
                </c:pt>
                <c:pt idx="2038">
                  <c:v>45.007833719252339</c:v>
                </c:pt>
                <c:pt idx="2039">
                  <c:v>45.028394699092338</c:v>
                </c:pt>
                <c:pt idx="2040">
                  <c:v>45.052981853482336</c:v>
                </c:pt>
                <c:pt idx="2041">
                  <c:v>45.077359676362342</c:v>
                </c:pt>
                <c:pt idx="2042">
                  <c:v>45.09815382957234</c:v>
                </c:pt>
                <c:pt idx="2043">
                  <c:v>45.122690677642339</c:v>
                </c:pt>
                <c:pt idx="2044">
                  <c:v>45.142961740492339</c:v>
                </c:pt>
                <c:pt idx="2045">
                  <c:v>45.16753482818234</c:v>
                </c:pt>
                <c:pt idx="2046">
                  <c:v>45.192060709002341</c:v>
                </c:pt>
                <c:pt idx="2047">
                  <c:v>45.212659835812339</c:v>
                </c:pt>
                <c:pt idx="2048">
                  <c:v>45.23710465431234</c:v>
                </c:pt>
                <c:pt idx="2049">
                  <c:v>45.257806777952339</c:v>
                </c:pt>
                <c:pt idx="2050">
                  <c:v>45.282414674762336</c:v>
                </c:pt>
                <c:pt idx="2051">
                  <c:v>45.302688837052337</c:v>
                </c:pt>
                <c:pt idx="2052">
                  <c:v>45.327557802202335</c:v>
                </c:pt>
                <c:pt idx="2053">
                  <c:v>45.351841688152341</c:v>
                </c:pt>
                <c:pt idx="2054">
                  <c:v>45.372509717942336</c:v>
                </c:pt>
                <c:pt idx="2055">
                  <c:v>45.396958827972341</c:v>
                </c:pt>
                <c:pt idx="2056">
                  <c:v>45.417485713962336</c:v>
                </c:pt>
                <c:pt idx="2057">
                  <c:v>45.442131757732341</c:v>
                </c:pt>
                <c:pt idx="2058">
                  <c:v>45.466669797902341</c:v>
                </c:pt>
                <c:pt idx="2059">
                  <c:v>45.486989736552339</c:v>
                </c:pt>
                <c:pt idx="2060">
                  <c:v>45.511834859852343</c:v>
                </c:pt>
                <c:pt idx="2061">
                  <c:v>45.532337665562338</c:v>
                </c:pt>
                <c:pt idx="2062">
                  <c:v>45.556614875792341</c:v>
                </c:pt>
                <c:pt idx="2063">
                  <c:v>45.58128881454234</c:v>
                </c:pt>
                <c:pt idx="2064">
                  <c:v>45.60176682472234</c:v>
                </c:pt>
                <c:pt idx="2065">
                  <c:v>45.626150846482339</c:v>
                </c:pt>
                <c:pt idx="2066">
                  <c:v>45.646739721302339</c:v>
                </c:pt>
                <c:pt idx="2067">
                  <c:v>45.671249866482341</c:v>
                </c:pt>
                <c:pt idx="2068">
                  <c:v>45.691999673842339</c:v>
                </c:pt>
                <c:pt idx="2069">
                  <c:v>45.71631574631234</c:v>
                </c:pt>
                <c:pt idx="2070">
                  <c:v>45.740839719772339</c:v>
                </c:pt>
                <c:pt idx="2071">
                  <c:v>45.761501789092335</c:v>
                </c:pt>
                <c:pt idx="2072">
                  <c:v>45.786123752592339</c:v>
                </c:pt>
                <c:pt idx="2073">
                  <c:v>45.806500673292341</c:v>
                </c:pt>
                <c:pt idx="2074">
                  <c:v>45.83103680610234</c:v>
                </c:pt>
                <c:pt idx="2075">
                  <c:v>45.85549283027234</c:v>
                </c:pt>
                <c:pt idx="2076">
                  <c:v>45.876107692722343</c:v>
                </c:pt>
                <c:pt idx="2077">
                  <c:v>45.900613784792341</c:v>
                </c:pt>
                <c:pt idx="2078">
                  <c:v>45.921253681182336</c:v>
                </c:pt>
                <c:pt idx="2079">
                  <c:v>45.945871829982337</c:v>
                </c:pt>
                <c:pt idx="2080">
                  <c:v>45.970173835752341</c:v>
                </c:pt>
                <c:pt idx="2081">
                  <c:v>45.990871667862336</c:v>
                </c:pt>
                <c:pt idx="2082">
                  <c:v>46.015485763552341</c:v>
                </c:pt>
                <c:pt idx="2083">
                  <c:v>46.035828828812342</c:v>
                </c:pt>
                <c:pt idx="2084">
                  <c:v>46.060381650922338</c:v>
                </c:pt>
                <c:pt idx="2085">
                  <c:v>46.080975770952335</c:v>
                </c:pt>
                <c:pt idx="2086">
                  <c:v>46.105628728862342</c:v>
                </c:pt>
                <c:pt idx="2087">
                  <c:v>46.129927873612338</c:v>
                </c:pt>
                <c:pt idx="2088">
                  <c:v>47.150555849075317</c:v>
                </c:pt>
                <c:pt idx="2089">
                  <c:v>47.151175975799561</c:v>
                </c:pt>
                <c:pt idx="2090">
                  <c:v>47.151726007461555</c:v>
                </c:pt>
                <c:pt idx="2091">
                  <c:v>47.152266025543213</c:v>
                </c:pt>
                <c:pt idx="2092">
                  <c:v>47.15280294418335</c:v>
                </c:pt>
                <c:pt idx="2093">
                  <c:v>47.153388977050781</c:v>
                </c:pt>
                <c:pt idx="2094">
                  <c:v>47.153928995132439</c:v>
                </c:pt>
                <c:pt idx="2095">
                  <c:v>47.15439581871032</c:v>
                </c:pt>
                <c:pt idx="2096">
                  <c:v>47.154863834381104</c:v>
                </c:pt>
                <c:pt idx="2097">
                  <c:v>47.15539097785949</c:v>
                </c:pt>
                <c:pt idx="2098">
                  <c:v>47.155864000320435</c:v>
                </c:pt>
                <c:pt idx="2099">
                  <c:v>47.156083822250359</c:v>
                </c:pt>
                <c:pt idx="2100">
                  <c:v>47.156241893768311</c:v>
                </c:pt>
                <c:pt idx="2101">
                  <c:v>47.156399965286255</c:v>
                </c:pt>
                <c:pt idx="2102">
                  <c:v>47.156558036804199</c:v>
                </c:pt>
                <c:pt idx="2103">
                  <c:v>47.156721830368042</c:v>
                </c:pt>
                <c:pt idx="2104">
                  <c:v>47.156890869140625</c:v>
                </c:pt>
                <c:pt idx="2105">
                  <c:v>47.157049894332886</c:v>
                </c:pt>
                <c:pt idx="2106">
                  <c:v>47.157208919525139</c:v>
                </c:pt>
                <c:pt idx="2107">
                  <c:v>47.157366991043091</c:v>
                </c:pt>
                <c:pt idx="2108">
                  <c:v>47.157524824142456</c:v>
                </c:pt>
                <c:pt idx="2109">
                  <c:v>47.15768384933471</c:v>
                </c:pt>
                <c:pt idx="2110">
                  <c:v>47.157841920852661</c:v>
                </c:pt>
                <c:pt idx="2111">
                  <c:v>47.157999992370605</c:v>
                </c:pt>
                <c:pt idx="2112">
                  <c:v>47.158159017562859</c:v>
                </c:pt>
                <c:pt idx="2113">
                  <c:v>47.158315896987915</c:v>
                </c:pt>
                <c:pt idx="2114">
                  <c:v>47.158474922180176</c:v>
                </c:pt>
                <c:pt idx="2115">
                  <c:v>47.15864181518554</c:v>
                </c:pt>
                <c:pt idx="2116">
                  <c:v>47.158802032470703</c:v>
                </c:pt>
                <c:pt idx="2117">
                  <c:v>47.158959865570075</c:v>
                </c:pt>
                <c:pt idx="2118">
                  <c:v>47.159117937088013</c:v>
                </c:pt>
                <c:pt idx="2119">
                  <c:v>47.15927600860595</c:v>
                </c:pt>
                <c:pt idx="2120">
                  <c:v>47.159433841705322</c:v>
                </c:pt>
                <c:pt idx="2121">
                  <c:v>47.159591913223259</c:v>
                </c:pt>
                <c:pt idx="2122">
                  <c:v>47.159749984741211</c:v>
                </c:pt>
                <c:pt idx="2123">
                  <c:v>47.159909009933472</c:v>
                </c:pt>
                <c:pt idx="2124">
                  <c:v>47.160066843032851</c:v>
                </c:pt>
                <c:pt idx="2125">
                  <c:v>47.160224914550753</c:v>
                </c:pt>
                <c:pt idx="2126">
                  <c:v>47.160383939743049</c:v>
                </c:pt>
                <c:pt idx="2127">
                  <c:v>47.160543918609655</c:v>
                </c:pt>
                <c:pt idx="2128">
                  <c:v>47.160702943801851</c:v>
                </c:pt>
                <c:pt idx="2129">
                  <c:v>47.160869836807251</c:v>
                </c:pt>
                <c:pt idx="2130">
                  <c:v>47.161028861999554</c:v>
                </c:pt>
                <c:pt idx="2131">
                  <c:v>47.161192893981955</c:v>
                </c:pt>
                <c:pt idx="2132">
                  <c:v>47.162777900695751</c:v>
                </c:pt>
                <c:pt idx="2133">
                  <c:v>47.187376022338853</c:v>
                </c:pt>
                <c:pt idx="2134">
                  <c:v>47.208083868026755</c:v>
                </c:pt>
                <c:pt idx="2135">
                  <c:v>47.232754945755055</c:v>
                </c:pt>
                <c:pt idx="2136">
                  <c:v>47.257148027419852</c:v>
                </c:pt>
                <c:pt idx="2137">
                  <c:v>47.277408838271853</c:v>
                </c:pt>
                <c:pt idx="2138">
                  <c:v>47.302148818969854</c:v>
                </c:pt>
                <c:pt idx="2139">
                  <c:v>47.322739839553854</c:v>
                </c:pt>
                <c:pt idx="2140">
                  <c:v>47.34733796119685</c:v>
                </c:pt>
                <c:pt idx="2141">
                  <c:v>47.367686033248852</c:v>
                </c:pt>
                <c:pt idx="2142">
                  <c:v>47.392436027526855</c:v>
                </c:pt>
                <c:pt idx="2143">
                  <c:v>47.416999816894851</c:v>
                </c:pt>
                <c:pt idx="2144">
                  <c:v>47.437358856200852</c:v>
                </c:pt>
                <c:pt idx="2145">
                  <c:v>47.461831808089855</c:v>
                </c:pt>
                <c:pt idx="2146">
                  <c:v>47.482491970061851</c:v>
                </c:pt>
                <c:pt idx="2147">
                  <c:v>47.50706291198685</c:v>
                </c:pt>
                <c:pt idx="2148">
                  <c:v>47.531407833099856</c:v>
                </c:pt>
                <c:pt idx="2149">
                  <c:v>47.552181959151852</c:v>
                </c:pt>
                <c:pt idx="2150">
                  <c:v>47.576658010482852</c:v>
                </c:pt>
                <c:pt idx="2151">
                  <c:v>47.597028017043854</c:v>
                </c:pt>
                <c:pt idx="2152">
                  <c:v>47.621466875075853</c:v>
                </c:pt>
                <c:pt idx="2153">
                  <c:v>47.646180868148853</c:v>
                </c:pt>
                <c:pt idx="2154">
                  <c:v>47.66677093505885</c:v>
                </c:pt>
                <c:pt idx="2155">
                  <c:v>47.691051006316854</c:v>
                </c:pt>
                <c:pt idx="2156">
                  <c:v>47.711671829223853</c:v>
                </c:pt>
                <c:pt idx="2157">
                  <c:v>47.736497879027851</c:v>
                </c:pt>
                <c:pt idx="2158">
                  <c:v>47.756714820861852</c:v>
                </c:pt>
                <c:pt idx="2159">
                  <c:v>47.78146195411685</c:v>
                </c:pt>
                <c:pt idx="2160">
                  <c:v>47.805878877639856</c:v>
                </c:pt>
                <c:pt idx="2161">
                  <c:v>47.826269865035854</c:v>
                </c:pt>
                <c:pt idx="2162">
                  <c:v>47.850731849670851</c:v>
                </c:pt>
                <c:pt idx="2163">
                  <c:v>47.871642827987856</c:v>
                </c:pt>
                <c:pt idx="2164">
                  <c:v>47.895967960357851</c:v>
                </c:pt>
                <c:pt idx="2165">
                  <c:v>47.92039799690285</c:v>
                </c:pt>
                <c:pt idx="2166">
                  <c:v>47.940991878509855</c:v>
                </c:pt>
                <c:pt idx="2167">
                  <c:v>47.96551585197485</c:v>
                </c:pt>
                <c:pt idx="2168">
                  <c:v>47.986093997954853</c:v>
                </c:pt>
                <c:pt idx="2169">
                  <c:v>48.010572910308852</c:v>
                </c:pt>
                <c:pt idx="2170">
                  <c:v>48.035336971282852</c:v>
                </c:pt>
                <c:pt idx="2171">
                  <c:v>48.055881023406855</c:v>
                </c:pt>
                <c:pt idx="2172">
                  <c:v>48.080370903014853</c:v>
                </c:pt>
                <c:pt idx="2173">
                  <c:v>48.100730895995852</c:v>
                </c:pt>
                <c:pt idx="2174">
                  <c:v>48.12526893615685</c:v>
                </c:pt>
                <c:pt idx="2175">
                  <c:v>48.145887851714853</c:v>
                </c:pt>
                <c:pt idx="2176">
                  <c:v>48.170483827588853</c:v>
                </c:pt>
                <c:pt idx="2177">
                  <c:v>48.194813966748853</c:v>
                </c:pt>
                <c:pt idx="2178">
                  <c:v>48.215585947038853</c:v>
                </c:pt>
                <c:pt idx="2179">
                  <c:v>48.24018383025885</c:v>
                </c:pt>
                <c:pt idx="2180">
                  <c:v>48.26045489310885</c:v>
                </c:pt>
                <c:pt idx="2181">
                  <c:v>48.285254955288849</c:v>
                </c:pt>
                <c:pt idx="2182">
                  <c:v>48.309608936308855</c:v>
                </c:pt>
                <c:pt idx="2183">
                  <c:v>48.330195903778851</c:v>
                </c:pt>
                <c:pt idx="2184">
                  <c:v>48.354533910748856</c:v>
                </c:pt>
                <c:pt idx="2185">
                  <c:v>48.375066995618852</c:v>
                </c:pt>
                <c:pt idx="2186">
                  <c:v>48.399879932398854</c:v>
                </c:pt>
                <c:pt idx="2187">
                  <c:v>48.424230813978852</c:v>
                </c:pt>
                <c:pt idx="2188">
                  <c:v>48.444867849348853</c:v>
                </c:pt>
                <c:pt idx="2189">
                  <c:v>48.469388961788852</c:v>
                </c:pt>
                <c:pt idx="2190">
                  <c:v>48.489893913268851</c:v>
                </c:pt>
                <c:pt idx="2191">
                  <c:v>48.514421939848852</c:v>
                </c:pt>
                <c:pt idx="2192">
                  <c:v>48.535065889358854</c:v>
                </c:pt>
                <c:pt idx="2193">
                  <c:v>48.55954694747885</c:v>
                </c:pt>
                <c:pt idx="2194">
                  <c:v>48.583832979198853</c:v>
                </c:pt>
                <c:pt idx="2195">
                  <c:v>48.604733943938854</c:v>
                </c:pt>
                <c:pt idx="2196">
                  <c:v>48.629019975658849</c:v>
                </c:pt>
                <c:pt idx="2197">
                  <c:v>48.649525880808852</c:v>
                </c:pt>
                <c:pt idx="2198">
                  <c:v>48.674057960508854</c:v>
                </c:pt>
                <c:pt idx="2199">
                  <c:v>48.698762893678854</c:v>
                </c:pt>
                <c:pt idx="2200">
                  <c:v>48.719296932218853</c:v>
                </c:pt>
                <c:pt idx="2201">
                  <c:v>48.743641853328853</c:v>
                </c:pt>
                <c:pt idx="2202">
                  <c:v>48.764447927478855</c:v>
                </c:pt>
                <c:pt idx="2203">
                  <c:v>48.789000988008851</c:v>
                </c:pt>
                <c:pt idx="2204">
                  <c:v>48.813251972198856</c:v>
                </c:pt>
                <c:pt idx="2205">
                  <c:v>48.833817958828853</c:v>
                </c:pt>
                <c:pt idx="2206">
                  <c:v>48.858260869978849</c:v>
                </c:pt>
                <c:pt idx="2207">
                  <c:v>48.879014968868852</c:v>
                </c:pt>
                <c:pt idx="2208">
                  <c:v>48.903429031368852</c:v>
                </c:pt>
                <c:pt idx="2209">
                  <c:v>48.924101829528851</c:v>
                </c:pt>
                <c:pt idx="2210">
                  <c:v>48.948768854138855</c:v>
                </c:pt>
                <c:pt idx="2211">
                  <c:v>48.973176002498853</c:v>
                </c:pt>
                <c:pt idx="2212">
                  <c:v>48.993535995478851</c:v>
                </c:pt>
                <c:pt idx="2213">
                  <c:v>49.018177986148849</c:v>
                </c:pt>
                <c:pt idx="2214">
                  <c:v>49.03875994681885</c:v>
                </c:pt>
                <c:pt idx="2215">
                  <c:v>49.063107967378855</c:v>
                </c:pt>
                <c:pt idx="2216">
                  <c:v>49.087893009188853</c:v>
                </c:pt>
                <c:pt idx="2217">
                  <c:v>49.108412981028856</c:v>
                </c:pt>
                <c:pt idx="2218">
                  <c:v>49.133033037188852</c:v>
                </c:pt>
                <c:pt idx="2219">
                  <c:v>49.153228998188851</c:v>
                </c:pt>
                <c:pt idx="2220">
                  <c:v>49.177830934528856</c:v>
                </c:pt>
                <c:pt idx="2221">
                  <c:v>49.202482938768853</c:v>
                </c:pt>
                <c:pt idx="2222">
                  <c:v>49.222851037978856</c:v>
                </c:pt>
                <c:pt idx="2223">
                  <c:v>49.24739694594885</c:v>
                </c:pt>
                <c:pt idx="2224">
                  <c:v>49.268211841578854</c:v>
                </c:pt>
                <c:pt idx="2225">
                  <c:v>49.292505979538852</c:v>
                </c:pt>
                <c:pt idx="2226">
                  <c:v>49.312996864318855</c:v>
                </c:pt>
                <c:pt idx="2227">
                  <c:v>49.337540864948849</c:v>
                </c:pt>
                <c:pt idx="2228">
                  <c:v>49.36216998099885</c:v>
                </c:pt>
                <c:pt idx="2229">
                  <c:v>49.382715940478853</c:v>
                </c:pt>
                <c:pt idx="2230">
                  <c:v>49.407159805298853</c:v>
                </c:pt>
                <c:pt idx="2231">
                  <c:v>49.42787599563885</c:v>
                </c:pt>
                <c:pt idx="2232">
                  <c:v>49.45235896110885</c:v>
                </c:pt>
                <c:pt idx="2233">
                  <c:v>49.476601839068856</c:v>
                </c:pt>
                <c:pt idx="2234">
                  <c:v>49.497182846068853</c:v>
                </c:pt>
                <c:pt idx="2235">
                  <c:v>49.521890878678853</c:v>
                </c:pt>
                <c:pt idx="2236">
                  <c:v>49.542275905608854</c:v>
                </c:pt>
                <c:pt idx="2237">
                  <c:v>49.566871881488851</c:v>
                </c:pt>
                <c:pt idx="2238">
                  <c:v>49.59160280227885</c:v>
                </c:pt>
                <c:pt idx="2239">
                  <c:v>49.611949920658851</c:v>
                </c:pt>
                <c:pt idx="2240">
                  <c:v>49.636427879328849</c:v>
                </c:pt>
                <c:pt idx="2241">
                  <c:v>49.657289981838851</c:v>
                </c:pt>
                <c:pt idx="2242">
                  <c:v>49.681553840638855</c:v>
                </c:pt>
                <c:pt idx="2243">
                  <c:v>49.702090978618855</c:v>
                </c:pt>
                <c:pt idx="2244">
                  <c:v>49.726629018778851</c:v>
                </c:pt>
                <c:pt idx="2245">
                  <c:v>49.75124382972885</c:v>
                </c:pt>
                <c:pt idx="2246">
                  <c:v>49.77186799048885</c:v>
                </c:pt>
                <c:pt idx="2247">
                  <c:v>49.796211004258851</c:v>
                </c:pt>
                <c:pt idx="2248">
                  <c:v>49.817054986948854</c:v>
                </c:pt>
                <c:pt idx="2249">
                  <c:v>49.841195821758852</c:v>
                </c:pt>
                <c:pt idx="2250">
                  <c:v>49.865875959398849</c:v>
                </c:pt>
                <c:pt idx="2251">
                  <c:v>49.886511802668849</c:v>
                </c:pt>
                <c:pt idx="2252">
                  <c:v>49.911077976228853</c:v>
                </c:pt>
                <c:pt idx="2253">
                  <c:v>49.931639909748853</c:v>
                </c:pt>
                <c:pt idx="2254">
                  <c:v>49.955981969828855</c:v>
                </c:pt>
                <c:pt idx="2255">
                  <c:v>49.980443954468853</c:v>
                </c:pt>
                <c:pt idx="2256">
                  <c:v>50.001219987868851</c:v>
                </c:pt>
                <c:pt idx="2257">
                  <c:v>50.025482892988855</c:v>
                </c:pt>
                <c:pt idx="2258">
                  <c:v>50.046088933948852</c:v>
                </c:pt>
                <c:pt idx="2259">
                  <c:v>50.070736885068854</c:v>
                </c:pt>
                <c:pt idx="2260">
                  <c:v>50.091301918028854</c:v>
                </c:pt>
                <c:pt idx="2261">
                  <c:v>50.115576982498851</c:v>
                </c:pt>
                <c:pt idx="2262">
                  <c:v>50.14042186736885</c:v>
                </c:pt>
                <c:pt idx="2263">
                  <c:v>50.160769939418856</c:v>
                </c:pt>
                <c:pt idx="2264">
                  <c:v>50.185357809068854</c:v>
                </c:pt>
                <c:pt idx="2265">
                  <c:v>50.205808877948854</c:v>
                </c:pt>
                <c:pt idx="2266">
                  <c:v>50.230512857438853</c:v>
                </c:pt>
                <c:pt idx="2267">
                  <c:v>50.254971027378851</c:v>
                </c:pt>
                <c:pt idx="2268">
                  <c:v>50.275403976438852</c:v>
                </c:pt>
                <c:pt idx="2269">
                  <c:v>50.300199031828853</c:v>
                </c:pt>
                <c:pt idx="2270">
                  <c:v>50.320739030838851</c:v>
                </c:pt>
                <c:pt idx="2271">
                  <c:v>50.344997882838854</c:v>
                </c:pt>
                <c:pt idx="2272">
                  <c:v>50.369470834728851</c:v>
                </c:pt>
                <c:pt idx="2273">
                  <c:v>50.390194892878853</c:v>
                </c:pt>
                <c:pt idx="2274">
                  <c:v>50.414750814438854</c:v>
                </c:pt>
                <c:pt idx="2275">
                  <c:v>50.43520283698885</c:v>
                </c:pt>
                <c:pt idx="2276">
                  <c:v>50.45967102050885</c:v>
                </c:pt>
                <c:pt idx="2277">
                  <c:v>50.480405807498855</c:v>
                </c:pt>
                <c:pt idx="2278">
                  <c:v>50.505007028578852</c:v>
                </c:pt>
                <c:pt idx="2279">
                  <c:v>50.529103994368853</c:v>
                </c:pt>
                <c:pt idx="2280">
                  <c:v>50.549870014188855</c:v>
                </c:pt>
                <c:pt idx="2281">
                  <c:v>50.574463844298855</c:v>
                </c:pt>
                <c:pt idx="2282">
                  <c:v>50.594789028168854</c:v>
                </c:pt>
                <c:pt idx="2283">
                  <c:v>50.619609832758854</c:v>
                </c:pt>
                <c:pt idx="2284">
                  <c:v>50.644040822978852</c:v>
                </c:pt>
                <c:pt idx="2285">
                  <c:v>50.664665937418853</c:v>
                </c:pt>
                <c:pt idx="2286">
                  <c:v>50.688966989518853</c:v>
                </c:pt>
                <c:pt idx="2287">
                  <c:v>50.709446907038853</c:v>
                </c:pt>
                <c:pt idx="2288">
                  <c:v>50.734208822248853</c:v>
                </c:pt>
                <c:pt idx="2289">
                  <c:v>50.758708000178849</c:v>
                </c:pt>
                <c:pt idx="2290">
                  <c:v>50.77913284301885</c:v>
                </c:pt>
                <c:pt idx="2291">
                  <c:v>50.803876876828852</c:v>
                </c:pt>
                <c:pt idx="2292">
                  <c:v>50.824398994448856</c:v>
                </c:pt>
                <c:pt idx="2293">
                  <c:v>50.848661899568853</c:v>
                </c:pt>
                <c:pt idx="2294">
                  <c:v>50.869417905808852</c:v>
                </c:pt>
                <c:pt idx="2295">
                  <c:v>50.893900871278852</c:v>
                </c:pt>
                <c:pt idx="2296">
                  <c:v>50.91840386390885</c:v>
                </c:pt>
                <c:pt idx="2297">
                  <c:v>50.93889689445885</c:v>
                </c:pt>
                <c:pt idx="2298">
                  <c:v>50.963685035708849</c:v>
                </c:pt>
                <c:pt idx="2299">
                  <c:v>50.983906984328854</c:v>
                </c:pt>
                <c:pt idx="2300">
                  <c:v>51.008467912678853</c:v>
                </c:pt>
                <c:pt idx="2301">
                  <c:v>51.032948970798856</c:v>
                </c:pt>
                <c:pt idx="2302">
                  <c:v>51.053540945048852</c:v>
                </c:pt>
                <c:pt idx="2303">
                  <c:v>51.078174829478854</c:v>
                </c:pt>
                <c:pt idx="2304">
                  <c:v>51.098548889158849</c:v>
                </c:pt>
                <c:pt idx="2305">
                  <c:v>51.123337030408855</c:v>
                </c:pt>
                <c:pt idx="2306">
                  <c:v>51.147894859318853</c:v>
                </c:pt>
                <c:pt idx="2307">
                  <c:v>51.168249845508853</c:v>
                </c:pt>
                <c:pt idx="2308">
                  <c:v>51.192641973498851</c:v>
                </c:pt>
                <c:pt idx="2309">
                  <c:v>51.213371992108854</c:v>
                </c:pt>
                <c:pt idx="2310">
                  <c:v>51.237903833388856</c:v>
                </c:pt>
                <c:pt idx="2311">
                  <c:v>51.258251905438854</c:v>
                </c:pt>
                <c:pt idx="2312">
                  <c:v>51.28305101394885</c:v>
                </c:pt>
                <c:pt idx="2313">
                  <c:v>51.307550907138854</c:v>
                </c:pt>
                <c:pt idx="2314">
                  <c:v>51.32799100875885</c:v>
                </c:pt>
                <c:pt idx="2315">
                  <c:v>51.352388858798854</c:v>
                </c:pt>
                <c:pt idx="2316">
                  <c:v>51.372998952868855</c:v>
                </c:pt>
                <c:pt idx="2317">
                  <c:v>51.397502899168856</c:v>
                </c:pt>
                <c:pt idx="2318">
                  <c:v>51.422149896618855</c:v>
                </c:pt>
                <c:pt idx="2319">
                  <c:v>51.44274902343885</c:v>
                </c:pt>
                <c:pt idx="2320">
                  <c:v>51.46734285354885</c:v>
                </c:pt>
                <c:pt idx="2321">
                  <c:v>51.48788094520885</c:v>
                </c:pt>
                <c:pt idx="2322">
                  <c:v>51.512254953388855</c:v>
                </c:pt>
                <c:pt idx="2323">
                  <c:v>51.536967039108852</c:v>
                </c:pt>
                <c:pt idx="2324">
                  <c:v>51.557432889938852</c:v>
                </c:pt>
                <c:pt idx="2325">
                  <c:v>51.581773996348851</c:v>
                </c:pt>
                <c:pt idx="2326">
                  <c:v>51.602509975428852</c:v>
                </c:pt>
                <c:pt idx="2327">
                  <c:v>51.626855850218853</c:v>
                </c:pt>
                <c:pt idx="2328">
                  <c:v>51.64739298820885</c:v>
                </c:pt>
                <c:pt idx="2329">
                  <c:v>51.671901941298856</c:v>
                </c:pt>
                <c:pt idx="2330">
                  <c:v>51.696414947508856</c:v>
                </c:pt>
                <c:pt idx="2331">
                  <c:v>51.717232942578853</c:v>
                </c:pt>
                <c:pt idx="2332">
                  <c:v>51.74156498908885</c:v>
                </c:pt>
                <c:pt idx="2333">
                  <c:v>51.762181997298853</c:v>
                </c:pt>
                <c:pt idx="2334">
                  <c:v>51.786760807038853</c:v>
                </c:pt>
                <c:pt idx="2335">
                  <c:v>51.811165809628854</c:v>
                </c:pt>
                <c:pt idx="2336">
                  <c:v>51.83160281180885</c:v>
                </c:pt>
                <c:pt idx="2337">
                  <c:v>51.856462001798853</c:v>
                </c:pt>
                <c:pt idx="2338">
                  <c:v>51.877007961268852</c:v>
                </c:pt>
                <c:pt idx="2339">
                  <c:v>51.901182889938852</c:v>
                </c:pt>
                <c:pt idx="2340">
                  <c:v>51.92574286460885</c:v>
                </c:pt>
                <c:pt idx="2341">
                  <c:v>51.946342945098856</c:v>
                </c:pt>
                <c:pt idx="2342">
                  <c:v>51.971014022828854</c:v>
                </c:pt>
                <c:pt idx="2343">
                  <c:v>51.991319894788852</c:v>
                </c:pt>
                <c:pt idx="2344">
                  <c:v>52.016171932218853</c:v>
                </c:pt>
                <c:pt idx="2345">
                  <c:v>52.036445856098851</c:v>
                </c:pt>
                <c:pt idx="2346">
                  <c:v>52.061014890668851</c:v>
                </c:pt>
                <c:pt idx="2347">
                  <c:v>52.085480928418853</c:v>
                </c:pt>
                <c:pt idx="2348">
                  <c:v>52.10617089271885</c:v>
                </c:pt>
                <c:pt idx="2349">
                  <c:v>52.130800008768851</c:v>
                </c:pt>
                <c:pt idx="2350">
                  <c:v>52.151273012158853</c:v>
                </c:pt>
                <c:pt idx="2351">
                  <c:v>52.92062783241272</c:v>
                </c:pt>
                <c:pt idx="2352">
                  <c:v>52.921252012252808</c:v>
                </c:pt>
                <c:pt idx="2353">
                  <c:v>52.921836853027344</c:v>
                </c:pt>
                <c:pt idx="2354">
                  <c:v>52.922387838363647</c:v>
                </c:pt>
                <c:pt idx="2355">
                  <c:v>52.922969818115234</c:v>
                </c:pt>
                <c:pt idx="2356">
                  <c:v>52.923483848571777</c:v>
                </c:pt>
                <c:pt idx="2357">
                  <c:v>52.923991918563843</c:v>
                </c:pt>
                <c:pt idx="2358">
                  <c:v>52.924546003341675</c:v>
                </c:pt>
                <c:pt idx="2359">
                  <c:v>52.925057888031006</c:v>
                </c:pt>
                <c:pt idx="2360">
                  <c:v>52.925238847732544</c:v>
                </c:pt>
                <c:pt idx="2361">
                  <c:v>52.925421953201294</c:v>
                </c:pt>
                <c:pt idx="2362">
                  <c:v>52.925603866577148</c:v>
                </c:pt>
                <c:pt idx="2363">
                  <c:v>52.925819873809814</c:v>
                </c:pt>
                <c:pt idx="2364">
                  <c:v>52.926019906997674</c:v>
                </c:pt>
                <c:pt idx="2365">
                  <c:v>52.926193952560425</c:v>
                </c:pt>
                <c:pt idx="2366">
                  <c:v>52.926368951797485</c:v>
                </c:pt>
                <c:pt idx="2367">
                  <c:v>52.926548957824707</c:v>
                </c:pt>
                <c:pt idx="2368">
                  <c:v>52.926738977432244</c:v>
                </c:pt>
                <c:pt idx="2369">
                  <c:v>52.926913022994995</c:v>
                </c:pt>
                <c:pt idx="2370">
                  <c:v>52.927117824554443</c:v>
                </c:pt>
                <c:pt idx="2371">
                  <c:v>52.927291870117188</c:v>
                </c:pt>
                <c:pt idx="2372">
                  <c:v>52.927465915679939</c:v>
                </c:pt>
                <c:pt idx="2373">
                  <c:v>52.927639961242676</c:v>
                </c:pt>
                <c:pt idx="2374">
                  <c:v>52.927814006805413</c:v>
                </c:pt>
                <c:pt idx="2375">
                  <c:v>52.928000926971436</c:v>
                </c:pt>
                <c:pt idx="2376">
                  <c:v>52.928166866302483</c:v>
                </c:pt>
                <c:pt idx="2377">
                  <c:v>52.928333044052124</c:v>
                </c:pt>
                <c:pt idx="2378">
                  <c:v>52.928498029708869</c:v>
                </c:pt>
                <c:pt idx="2379">
                  <c:v>52.928664922714233</c:v>
                </c:pt>
                <c:pt idx="2380">
                  <c:v>52.928829908370979</c:v>
                </c:pt>
                <c:pt idx="2381">
                  <c:v>52.929008960723877</c:v>
                </c:pt>
                <c:pt idx="2382">
                  <c:v>52.929167032241828</c:v>
                </c:pt>
                <c:pt idx="2383">
                  <c:v>52.929325819015503</c:v>
                </c:pt>
                <c:pt idx="2384">
                  <c:v>52.929484844207764</c:v>
                </c:pt>
                <c:pt idx="2385">
                  <c:v>52.947535037994363</c:v>
                </c:pt>
                <c:pt idx="2386">
                  <c:v>52.971912860870368</c:v>
                </c:pt>
                <c:pt idx="2387">
                  <c:v>52.99265885353087</c:v>
                </c:pt>
                <c:pt idx="2388">
                  <c:v>53.016913890838666</c:v>
                </c:pt>
                <c:pt idx="2389">
                  <c:v>53.037582874298366</c:v>
                </c:pt>
                <c:pt idx="2390">
                  <c:v>53.062300920486365</c:v>
                </c:pt>
                <c:pt idx="2391">
                  <c:v>53.086838960647363</c:v>
                </c:pt>
                <c:pt idx="2392">
                  <c:v>53.107137918472368</c:v>
                </c:pt>
                <c:pt idx="2393">
                  <c:v>53.131733894348365</c:v>
                </c:pt>
                <c:pt idx="2394">
                  <c:v>53.152312994003367</c:v>
                </c:pt>
                <c:pt idx="2395">
                  <c:v>53.176743984222369</c:v>
                </c:pt>
                <c:pt idx="2396">
                  <c:v>53.19753098487837</c:v>
                </c:pt>
                <c:pt idx="2397">
                  <c:v>53.221799850464365</c:v>
                </c:pt>
                <c:pt idx="2398">
                  <c:v>53.246538877487367</c:v>
                </c:pt>
                <c:pt idx="2399">
                  <c:v>53.266953945160367</c:v>
                </c:pt>
                <c:pt idx="2400">
                  <c:v>53.291489839553364</c:v>
                </c:pt>
                <c:pt idx="2401">
                  <c:v>53.312098979950363</c:v>
                </c:pt>
                <c:pt idx="2402">
                  <c:v>53.336462974548368</c:v>
                </c:pt>
                <c:pt idx="2403">
                  <c:v>53.360927820205369</c:v>
                </c:pt>
                <c:pt idx="2404">
                  <c:v>53.381458997726369</c:v>
                </c:pt>
                <c:pt idx="2405">
                  <c:v>53.406080007553363</c:v>
                </c:pt>
                <c:pt idx="2406">
                  <c:v>53.426597833633366</c:v>
                </c:pt>
                <c:pt idx="2407">
                  <c:v>53.451136827469369</c:v>
                </c:pt>
                <c:pt idx="2408">
                  <c:v>53.475751876831367</c:v>
                </c:pt>
                <c:pt idx="2409">
                  <c:v>53.496359825134363</c:v>
                </c:pt>
                <c:pt idx="2410">
                  <c:v>53.520686864853367</c:v>
                </c:pt>
                <c:pt idx="2411">
                  <c:v>53.541512966156368</c:v>
                </c:pt>
                <c:pt idx="2412">
                  <c:v>53.566056013107364</c:v>
                </c:pt>
                <c:pt idx="2413">
                  <c:v>53.586222887039369</c:v>
                </c:pt>
                <c:pt idx="2414">
                  <c:v>53.611033916473367</c:v>
                </c:pt>
                <c:pt idx="2415">
                  <c:v>53.635388851165366</c:v>
                </c:pt>
                <c:pt idx="2416">
                  <c:v>53.656033039093366</c:v>
                </c:pt>
                <c:pt idx="2417">
                  <c:v>53.680442810058366</c:v>
                </c:pt>
                <c:pt idx="2418">
                  <c:v>53.701215028762363</c:v>
                </c:pt>
                <c:pt idx="2419">
                  <c:v>53.725754022598366</c:v>
                </c:pt>
                <c:pt idx="2420">
                  <c:v>53.750034809112364</c:v>
                </c:pt>
                <c:pt idx="2421">
                  <c:v>53.770835876464368</c:v>
                </c:pt>
                <c:pt idx="2422">
                  <c:v>53.795105934143365</c:v>
                </c:pt>
                <c:pt idx="2423">
                  <c:v>53.815809965133369</c:v>
                </c:pt>
                <c:pt idx="2424">
                  <c:v>53.840134859085367</c:v>
                </c:pt>
                <c:pt idx="2425">
                  <c:v>53.864935874939363</c:v>
                </c:pt>
                <c:pt idx="2426">
                  <c:v>53.885373830795366</c:v>
                </c:pt>
                <c:pt idx="2427">
                  <c:v>53.909669876098363</c:v>
                </c:pt>
                <c:pt idx="2428">
                  <c:v>53.930680990215365</c:v>
                </c:pt>
                <c:pt idx="2429">
                  <c:v>53.954860925675369</c:v>
                </c:pt>
                <c:pt idx="2430">
                  <c:v>53.975463867185368</c:v>
                </c:pt>
                <c:pt idx="2431">
                  <c:v>53.999902963635364</c:v>
                </c:pt>
                <c:pt idx="2432">
                  <c:v>54.024623870845367</c:v>
                </c:pt>
                <c:pt idx="2433">
                  <c:v>54.045183897015363</c:v>
                </c:pt>
                <c:pt idx="2434">
                  <c:v>54.069535017015369</c:v>
                </c:pt>
                <c:pt idx="2435">
                  <c:v>54.090152978895368</c:v>
                </c:pt>
                <c:pt idx="2436">
                  <c:v>54.114799022675363</c:v>
                </c:pt>
                <c:pt idx="2437">
                  <c:v>54.139204025265364</c:v>
                </c:pt>
                <c:pt idx="2438">
                  <c:v>54.15966081619537</c:v>
                </c:pt>
                <c:pt idx="2439">
                  <c:v>54.184168815615365</c:v>
                </c:pt>
                <c:pt idx="2440">
                  <c:v>54.204819917675366</c:v>
                </c:pt>
                <c:pt idx="2441">
                  <c:v>54.229148864745369</c:v>
                </c:pt>
                <c:pt idx="2442">
                  <c:v>54.253974914555364</c:v>
                </c:pt>
                <c:pt idx="2443">
                  <c:v>54.274514913555365</c:v>
                </c:pt>
                <c:pt idx="2444">
                  <c:v>54.298837900165367</c:v>
                </c:pt>
                <c:pt idx="2445">
                  <c:v>54.319403886795364</c:v>
                </c:pt>
                <c:pt idx="2446">
                  <c:v>54.344071865085368</c:v>
                </c:pt>
                <c:pt idx="2447">
                  <c:v>54.364531040195367</c:v>
                </c:pt>
                <c:pt idx="2448">
                  <c:v>54.389106035235365</c:v>
                </c:pt>
                <c:pt idx="2449">
                  <c:v>54.413720846175366</c:v>
                </c:pt>
                <c:pt idx="2450">
                  <c:v>54.434326887135363</c:v>
                </c:pt>
                <c:pt idx="2451">
                  <c:v>54.458611011505369</c:v>
                </c:pt>
                <c:pt idx="2452">
                  <c:v>54.479094982145369</c:v>
                </c:pt>
                <c:pt idx="2453">
                  <c:v>54.503787040715366</c:v>
                </c:pt>
                <c:pt idx="2454">
                  <c:v>54.528215885165366</c:v>
                </c:pt>
                <c:pt idx="2455">
                  <c:v>54.548626899715366</c:v>
                </c:pt>
                <c:pt idx="2456">
                  <c:v>54.573242902755368</c:v>
                </c:pt>
                <c:pt idx="2457">
                  <c:v>54.594048976895365</c:v>
                </c:pt>
                <c:pt idx="2458">
                  <c:v>54.618577957155367</c:v>
                </c:pt>
                <c:pt idx="2459">
                  <c:v>54.642693996425365</c:v>
                </c:pt>
                <c:pt idx="2460">
                  <c:v>54.663462877275364</c:v>
                </c:pt>
                <c:pt idx="2461">
                  <c:v>54.688017845155365</c:v>
                </c:pt>
                <c:pt idx="2462">
                  <c:v>54.708441972735365</c:v>
                </c:pt>
                <c:pt idx="2463">
                  <c:v>54.73322582244537</c:v>
                </c:pt>
                <c:pt idx="2464">
                  <c:v>54.757592916485365</c:v>
                </c:pt>
                <c:pt idx="2465">
                  <c:v>54.778307914735365</c:v>
                </c:pt>
                <c:pt idx="2466">
                  <c:v>54.802484989165364</c:v>
                </c:pt>
                <c:pt idx="2467">
                  <c:v>54.822989940645364</c:v>
                </c:pt>
                <c:pt idx="2468">
                  <c:v>54.847803831105367</c:v>
                </c:pt>
                <c:pt idx="2469">
                  <c:v>54.868175029755363</c:v>
                </c:pt>
                <c:pt idx="2470">
                  <c:v>54.892714023585363</c:v>
                </c:pt>
                <c:pt idx="2471">
                  <c:v>54.917388916015369</c:v>
                </c:pt>
                <c:pt idx="2472">
                  <c:v>54.937811851505366</c:v>
                </c:pt>
                <c:pt idx="2473">
                  <c:v>54.962359905245364</c:v>
                </c:pt>
                <c:pt idx="2474">
                  <c:v>54.982841014865365</c:v>
                </c:pt>
                <c:pt idx="2475">
                  <c:v>55.007475852965364</c:v>
                </c:pt>
                <c:pt idx="2476">
                  <c:v>55.032070875165367</c:v>
                </c:pt>
                <c:pt idx="2477">
                  <c:v>55.052413940425367</c:v>
                </c:pt>
                <c:pt idx="2478">
                  <c:v>55.077153921125365</c:v>
                </c:pt>
                <c:pt idx="2479">
                  <c:v>55.097743034365365</c:v>
                </c:pt>
                <c:pt idx="2480">
                  <c:v>55.121964931485365</c:v>
                </c:pt>
                <c:pt idx="2481">
                  <c:v>55.146828889845366</c:v>
                </c:pt>
                <c:pt idx="2482">
                  <c:v>55.167187929155368</c:v>
                </c:pt>
                <c:pt idx="2483">
                  <c:v>55.191622972485369</c:v>
                </c:pt>
                <c:pt idx="2484">
                  <c:v>55.212205886845368</c:v>
                </c:pt>
                <c:pt idx="2485">
                  <c:v>55.236725807185366</c:v>
                </c:pt>
                <c:pt idx="2486">
                  <c:v>55.257297039035365</c:v>
                </c:pt>
                <c:pt idx="2487">
                  <c:v>55.281957864765367</c:v>
                </c:pt>
                <c:pt idx="2488">
                  <c:v>55.306315898895363</c:v>
                </c:pt>
                <c:pt idx="2489">
                  <c:v>55.326819896695369</c:v>
                </c:pt>
                <c:pt idx="2490">
                  <c:v>55.351472854615366</c:v>
                </c:pt>
                <c:pt idx="2491">
                  <c:v>55.371870040895367</c:v>
                </c:pt>
                <c:pt idx="2492">
                  <c:v>55.396628856655369</c:v>
                </c:pt>
                <c:pt idx="2493">
                  <c:v>55.421049833295363</c:v>
                </c:pt>
                <c:pt idx="2494">
                  <c:v>55.441478967665368</c:v>
                </c:pt>
                <c:pt idx="2495">
                  <c:v>55.465968847275363</c:v>
                </c:pt>
                <c:pt idx="2496">
                  <c:v>55.486490964885363</c:v>
                </c:pt>
                <c:pt idx="2497">
                  <c:v>55.511206865315366</c:v>
                </c:pt>
                <c:pt idx="2498">
                  <c:v>55.535589933395364</c:v>
                </c:pt>
                <c:pt idx="2499">
                  <c:v>55.556416988375368</c:v>
                </c:pt>
                <c:pt idx="2500">
                  <c:v>55.580869913105367</c:v>
                </c:pt>
                <c:pt idx="2501">
                  <c:v>55.601467847825369</c:v>
                </c:pt>
                <c:pt idx="2502">
                  <c:v>55.625746965405369</c:v>
                </c:pt>
                <c:pt idx="2503">
                  <c:v>55.646543979645365</c:v>
                </c:pt>
                <c:pt idx="2504">
                  <c:v>55.670751810075366</c:v>
                </c:pt>
                <c:pt idx="2505">
                  <c:v>55.695365905765364</c:v>
                </c:pt>
                <c:pt idx="2506">
                  <c:v>55.716094970705363</c:v>
                </c:pt>
                <c:pt idx="2507">
                  <c:v>55.740566968915367</c:v>
                </c:pt>
                <c:pt idx="2508">
                  <c:v>55.761106014255368</c:v>
                </c:pt>
                <c:pt idx="2509">
                  <c:v>55.785529851915364</c:v>
                </c:pt>
                <c:pt idx="2510">
                  <c:v>55.810256004335365</c:v>
                </c:pt>
                <c:pt idx="2511">
                  <c:v>55.830860853195368</c:v>
                </c:pt>
                <c:pt idx="2512">
                  <c:v>55.855088949205367</c:v>
                </c:pt>
                <c:pt idx="2513">
                  <c:v>55.875769853595365</c:v>
                </c:pt>
                <c:pt idx="2514">
                  <c:v>55.900362968445364</c:v>
                </c:pt>
                <c:pt idx="2515">
                  <c:v>55.924726963045366</c:v>
                </c:pt>
                <c:pt idx="2516">
                  <c:v>55.945264816285366</c:v>
                </c:pt>
                <c:pt idx="2517">
                  <c:v>55.969965934755365</c:v>
                </c:pt>
                <c:pt idx="2518">
                  <c:v>55.990348815915368</c:v>
                </c:pt>
                <c:pt idx="2519">
                  <c:v>56.014735937115368</c:v>
                </c:pt>
                <c:pt idx="2520">
                  <c:v>56.035339832305368</c:v>
                </c:pt>
                <c:pt idx="2521">
                  <c:v>56.060081958775363</c:v>
                </c:pt>
                <c:pt idx="2522">
                  <c:v>56.084611892695364</c:v>
                </c:pt>
                <c:pt idx="2523">
                  <c:v>56.104885816575369</c:v>
                </c:pt>
                <c:pt idx="2524">
                  <c:v>56.129760026935365</c:v>
                </c:pt>
                <c:pt idx="2525">
                  <c:v>56.150280952455368</c:v>
                </c:pt>
                <c:pt idx="2526">
                  <c:v>56.174618005755363</c:v>
                </c:pt>
                <c:pt idx="2527">
                  <c:v>56.199110984805365</c:v>
                </c:pt>
                <c:pt idx="2528">
                  <c:v>56.219611883165364</c:v>
                </c:pt>
                <c:pt idx="2529">
                  <c:v>56.244138956065363</c:v>
                </c:pt>
                <c:pt idx="2530">
                  <c:v>56.264739036555369</c:v>
                </c:pt>
                <c:pt idx="2531">
                  <c:v>56.289336919785363</c:v>
                </c:pt>
                <c:pt idx="2532">
                  <c:v>56.313796997065367</c:v>
                </c:pt>
                <c:pt idx="2533">
                  <c:v>56.334261894225364</c:v>
                </c:pt>
                <c:pt idx="2534">
                  <c:v>56.358834028245369</c:v>
                </c:pt>
                <c:pt idx="2535">
                  <c:v>56.379492044445364</c:v>
                </c:pt>
                <c:pt idx="2536">
                  <c:v>56.403939962385365</c:v>
                </c:pt>
                <c:pt idx="2537">
                  <c:v>56.424351930615366</c:v>
                </c:pt>
                <c:pt idx="2538">
                  <c:v>56.449208021165369</c:v>
                </c:pt>
                <c:pt idx="2539">
                  <c:v>56.473699808125367</c:v>
                </c:pt>
                <c:pt idx="2540">
                  <c:v>56.493927955625367</c:v>
                </c:pt>
                <c:pt idx="2541">
                  <c:v>56.518878936765368</c:v>
                </c:pt>
                <c:pt idx="2542">
                  <c:v>56.539108991625369</c:v>
                </c:pt>
                <c:pt idx="2543">
                  <c:v>56.56372094154537</c:v>
                </c:pt>
                <c:pt idx="2544">
                  <c:v>56.588037967685366</c:v>
                </c:pt>
                <c:pt idx="2545">
                  <c:v>56.608814001085364</c:v>
                </c:pt>
                <c:pt idx="2546">
                  <c:v>56.633417844775366</c:v>
                </c:pt>
                <c:pt idx="2547">
                  <c:v>56.653687000275369</c:v>
                </c:pt>
                <c:pt idx="2548">
                  <c:v>56.678624868395367</c:v>
                </c:pt>
                <c:pt idx="2549">
                  <c:v>56.702816963195367</c:v>
                </c:pt>
                <c:pt idx="2550">
                  <c:v>56.72347283363537</c:v>
                </c:pt>
                <c:pt idx="2551">
                  <c:v>56.747920036315364</c:v>
                </c:pt>
                <c:pt idx="2552">
                  <c:v>56.768627882005369</c:v>
                </c:pt>
                <c:pt idx="2553">
                  <c:v>56.793172836305367</c:v>
                </c:pt>
                <c:pt idx="2554">
                  <c:v>56.813607931135365</c:v>
                </c:pt>
                <c:pt idx="2555">
                  <c:v>56.838006973265365</c:v>
                </c:pt>
                <c:pt idx="2556">
                  <c:v>56.862561941145366</c:v>
                </c:pt>
                <c:pt idx="2557">
                  <c:v>56.883093833925365</c:v>
                </c:pt>
                <c:pt idx="2558">
                  <c:v>56.907802820205369</c:v>
                </c:pt>
                <c:pt idx="2559">
                  <c:v>56.928354024885365</c:v>
                </c:pt>
                <c:pt idx="2560">
                  <c:v>56.95291090011537</c:v>
                </c:pt>
                <c:pt idx="2561">
                  <c:v>56.977424860005364</c:v>
                </c:pt>
                <c:pt idx="2562">
                  <c:v>56.997732877735366</c:v>
                </c:pt>
                <c:pt idx="2563">
                  <c:v>57.022488832475368</c:v>
                </c:pt>
                <c:pt idx="2564">
                  <c:v>57.042836904525366</c:v>
                </c:pt>
                <c:pt idx="2565">
                  <c:v>57.067421913145367</c:v>
                </c:pt>
                <c:pt idx="2566">
                  <c:v>57.091964960095368</c:v>
                </c:pt>
                <c:pt idx="2567">
                  <c:v>57.112624883655364</c:v>
                </c:pt>
                <c:pt idx="2568">
                  <c:v>57.136857986445364</c:v>
                </c:pt>
                <c:pt idx="2569">
                  <c:v>57.157825946805367</c:v>
                </c:pt>
                <c:pt idx="2570">
                  <c:v>57.182325839995364</c:v>
                </c:pt>
                <c:pt idx="2571">
                  <c:v>57.202800989155364</c:v>
                </c:pt>
                <c:pt idx="2572">
                  <c:v>57.227005004885363</c:v>
                </c:pt>
                <c:pt idx="2573">
                  <c:v>57.251747846605369</c:v>
                </c:pt>
                <c:pt idx="2574">
                  <c:v>57.272282838825369</c:v>
                </c:pt>
                <c:pt idx="2575">
                  <c:v>57.296870946885363</c:v>
                </c:pt>
                <c:pt idx="2576">
                  <c:v>57.317217826845365</c:v>
                </c:pt>
                <c:pt idx="2577">
                  <c:v>57.341794013975367</c:v>
                </c:pt>
                <c:pt idx="2578">
                  <c:v>57.366453886035366</c:v>
                </c:pt>
                <c:pt idx="2579">
                  <c:v>57.386714935305363</c:v>
                </c:pt>
                <c:pt idx="2580">
                  <c:v>57.411423921585367</c:v>
                </c:pt>
                <c:pt idx="2581">
                  <c:v>57.431921005245364</c:v>
                </c:pt>
                <c:pt idx="2582">
                  <c:v>57.456602811815365</c:v>
                </c:pt>
                <c:pt idx="2583">
                  <c:v>57.480916023255368</c:v>
                </c:pt>
                <c:pt idx="2584">
                  <c:v>57.501705884935369</c:v>
                </c:pt>
                <c:pt idx="2585">
                  <c:v>57.525902032855363</c:v>
                </c:pt>
                <c:pt idx="2586">
                  <c:v>57.546646833415366</c:v>
                </c:pt>
                <c:pt idx="2587">
                  <c:v>57.571090936665364</c:v>
                </c:pt>
                <c:pt idx="2588">
                  <c:v>57.591717958445365</c:v>
                </c:pt>
                <c:pt idx="2589">
                  <c:v>57.616330862045366</c:v>
                </c:pt>
                <c:pt idx="2590">
                  <c:v>57.640724897385368</c:v>
                </c:pt>
                <c:pt idx="2591">
                  <c:v>57.661442995075369</c:v>
                </c:pt>
                <c:pt idx="2592">
                  <c:v>57.686023950575368</c:v>
                </c:pt>
                <c:pt idx="2593">
                  <c:v>57.706297874455366</c:v>
                </c:pt>
                <c:pt idx="2594">
                  <c:v>57.730813026425366</c:v>
                </c:pt>
                <c:pt idx="2595">
                  <c:v>57.755455970765368</c:v>
                </c:pt>
                <c:pt idx="2596">
                  <c:v>57.775902032855363</c:v>
                </c:pt>
                <c:pt idx="2597">
                  <c:v>57.800397872925366</c:v>
                </c:pt>
                <c:pt idx="2598">
                  <c:v>57.820884943005368</c:v>
                </c:pt>
                <c:pt idx="2599">
                  <c:v>57.845755815505363</c:v>
                </c:pt>
                <c:pt idx="2600">
                  <c:v>57.869982004165365</c:v>
                </c:pt>
                <c:pt idx="2601">
                  <c:v>57.890846967695367</c:v>
                </c:pt>
                <c:pt idx="2602">
                  <c:v>57.914989948275363</c:v>
                </c:pt>
                <c:pt idx="2603">
                  <c:v>57.935734033585369</c:v>
                </c:pt>
                <c:pt idx="2604">
                  <c:v>58.360991716384888</c:v>
                </c:pt>
                <c:pt idx="2605">
                  <c:v>58.361689567565918</c:v>
                </c:pt>
                <c:pt idx="2606">
                  <c:v>58.362403631210327</c:v>
                </c:pt>
                <c:pt idx="2607">
                  <c:v>58.362988710403449</c:v>
                </c:pt>
                <c:pt idx="2608">
                  <c:v>58.363634586334229</c:v>
                </c:pt>
                <c:pt idx="2609">
                  <c:v>58.364176511764526</c:v>
                </c:pt>
                <c:pt idx="2610">
                  <c:v>58.364587545394897</c:v>
                </c:pt>
                <c:pt idx="2611">
                  <c:v>58.364784717559814</c:v>
                </c:pt>
                <c:pt idx="2612">
                  <c:v>58.364981651306159</c:v>
                </c:pt>
                <c:pt idx="2613">
                  <c:v>58.365177631378174</c:v>
                </c:pt>
                <c:pt idx="2614">
                  <c:v>58.365372657775879</c:v>
                </c:pt>
                <c:pt idx="2615">
                  <c:v>58.365578651428223</c:v>
                </c:pt>
                <c:pt idx="2616">
                  <c:v>58.365764617919929</c:v>
                </c:pt>
                <c:pt idx="2617">
                  <c:v>58.365949630737305</c:v>
                </c:pt>
                <c:pt idx="2618">
                  <c:v>58.366134643554688</c:v>
                </c:pt>
                <c:pt idx="2619">
                  <c:v>58.366320610046387</c:v>
                </c:pt>
                <c:pt idx="2620">
                  <c:v>58.366514682769775</c:v>
                </c:pt>
                <c:pt idx="2621">
                  <c:v>58.366694688796997</c:v>
                </c:pt>
                <c:pt idx="2622">
                  <c:v>58.366872549057007</c:v>
                </c:pt>
                <c:pt idx="2623">
                  <c:v>58.379003524780245</c:v>
                </c:pt>
                <c:pt idx="2624">
                  <c:v>58.403821706771843</c:v>
                </c:pt>
                <c:pt idx="2625">
                  <c:v>58.424141645431547</c:v>
                </c:pt>
                <c:pt idx="2626">
                  <c:v>58.448893547058148</c:v>
                </c:pt>
                <c:pt idx="2627">
                  <c:v>58.469510555267249</c:v>
                </c:pt>
                <c:pt idx="2628">
                  <c:v>58.493905544281247</c:v>
                </c:pt>
                <c:pt idx="2629">
                  <c:v>58.518317699432245</c:v>
                </c:pt>
                <c:pt idx="2630">
                  <c:v>58.538951635360249</c:v>
                </c:pt>
                <c:pt idx="2631">
                  <c:v>58.563700675964249</c:v>
                </c:pt>
                <c:pt idx="2632">
                  <c:v>58.583870649338245</c:v>
                </c:pt>
                <c:pt idx="2633">
                  <c:v>58.608673572540248</c:v>
                </c:pt>
                <c:pt idx="2634">
                  <c:v>58.633195638656247</c:v>
                </c:pt>
                <c:pt idx="2635">
                  <c:v>58.653793573379247</c:v>
                </c:pt>
                <c:pt idx="2636">
                  <c:v>58.677933692932243</c:v>
                </c:pt>
                <c:pt idx="2637">
                  <c:v>58.698927640915244</c:v>
                </c:pt>
                <c:pt idx="2638">
                  <c:v>58.723205566406243</c:v>
                </c:pt>
                <c:pt idx="2639">
                  <c:v>58.74370455741925</c:v>
                </c:pt>
                <c:pt idx="2640">
                  <c:v>58.768381595611245</c:v>
                </c:pt>
                <c:pt idx="2641">
                  <c:v>58.792932510376247</c:v>
                </c:pt>
                <c:pt idx="2642">
                  <c:v>58.813509702682246</c:v>
                </c:pt>
                <c:pt idx="2643">
                  <c:v>58.837786674499249</c:v>
                </c:pt>
                <c:pt idx="2644">
                  <c:v>58.858642578125249</c:v>
                </c:pt>
                <c:pt idx="2645">
                  <c:v>58.883112668991245</c:v>
                </c:pt>
                <c:pt idx="2646">
                  <c:v>58.907660722732246</c:v>
                </c:pt>
                <c:pt idx="2647">
                  <c:v>58.927982568741243</c:v>
                </c:pt>
                <c:pt idx="2648">
                  <c:v>58.952657699585245</c:v>
                </c:pt>
                <c:pt idx="2649">
                  <c:v>58.973253726959243</c:v>
                </c:pt>
                <c:pt idx="2650">
                  <c:v>58.997559547424245</c:v>
                </c:pt>
                <c:pt idx="2651">
                  <c:v>59.022238731384249</c:v>
                </c:pt>
                <c:pt idx="2652">
                  <c:v>59.042893648147249</c:v>
                </c:pt>
                <c:pt idx="2653">
                  <c:v>59.067155599594244</c:v>
                </c:pt>
                <c:pt idx="2654">
                  <c:v>59.087798595428247</c:v>
                </c:pt>
                <c:pt idx="2655">
                  <c:v>59.112373590469247</c:v>
                </c:pt>
                <c:pt idx="2656">
                  <c:v>59.132942676544246</c:v>
                </c:pt>
                <c:pt idx="2657">
                  <c:v>59.157238721847243</c:v>
                </c:pt>
                <c:pt idx="2658">
                  <c:v>59.182002544403247</c:v>
                </c:pt>
                <c:pt idx="2659">
                  <c:v>59.202623605728249</c:v>
                </c:pt>
                <c:pt idx="2660">
                  <c:v>59.227139711380246</c:v>
                </c:pt>
                <c:pt idx="2661">
                  <c:v>59.247511625290244</c:v>
                </c:pt>
                <c:pt idx="2662">
                  <c:v>59.272068738937243</c:v>
                </c:pt>
                <c:pt idx="2663">
                  <c:v>59.296611547470249</c:v>
                </c:pt>
                <c:pt idx="2664">
                  <c:v>59.317093610763244</c:v>
                </c:pt>
                <c:pt idx="2665">
                  <c:v>59.341760635376247</c:v>
                </c:pt>
                <c:pt idx="2666">
                  <c:v>59.362160682677249</c:v>
                </c:pt>
                <c:pt idx="2667">
                  <c:v>59.386716604237243</c:v>
                </c:pt>
                <c:pt idx="2668">
                  <c:v>59.411063671107243</c:v>
                </c:pt>
                <c:pt idx="2669">
                  <c:v>59.431907653807244</c:v>
                </c:pt>
                <c:pt idx="2670">
                  <c:v>59.45635771751725</c:v>
                </c:pt>
                <c:pt idx="2671">
                  <c:v>59.476853609087243</c:v>
                </c:pt>
                <c:pt idx="2672">
                  <c:v>59.501458644867249</c:v>
                </c:pt>
                <c:pt idx="2673">
                  <c:v>59.521928548817243</c:v>
                </c:pt>
                <c:pt idx="2674">
                  <c:v>59.546361684797247</c:v>
                </c:pt>
                <c:pt idx="2675">
                  <c:v>59.570808649067246</c:v>
                </c:pt>
                <c:pt idx="2676">
                  <c:v>59.591701507567244</c:v>
                </c:pt>
                <c:pt idx="2677">
                  <c:v>59.61595654487725</c:v>
                </c:pt>
                <c:pt idx="2678">
                  <c:v>59.636560678477245</c:v>
                </c:pt>
                <c:pt idx="2679">
                  <c:v>59.661197662357246</c:v>
                </c:pt>
                <c:pt idx="2680">
                  <c:v>59.685779571537246</c:v>
                </c:pt>
                <c:pt idx="2681">
                  <c:v>59.706307649617244</c:v>
                </c:pt>
                <c:pt idx="2682">
                  <c:v>59.730633735657243</c:v>
                </c:pt>
                <c:pt idx="2683">
                  <c:v>59.751492738727244</c:v>
                </c:pt>
                <c:pt idx="2684">
                  <c:v>59.775912523267245</c:v>
                </c:pt>
                <c:pt idx="2685">
                  <c:v>59.800295591357248</c:v>
                </c:pt>
                <c:pt idx="2686">
                  <c:v>59.820922613147246</c:v>
                </c:pt>
                <c:pt idx="2687">
                  <c:v>59.845206737517245</c:v>
                </c:pt>
                <c:pt idx="2688">
                  <c:v>59.866031646727244</c:v>
                </c:pt>
                <c:pt idx="2689">
                  <c:v>59.890364646907244</c:v>
                </c:pt>
                <c:pt idx="2690">
                  <c:v>59.911210536957249</c:v>
                </c:pt>
                <c:pt idx="2691">
                  <c:v>59.935687541957243</c:v>
                </c:pt>
                <c:pt idx="2692">
                  <c:v>59.959949731827244</c:v>
                </c:pt>
                <c:pt idx="2693">
                  <c:v>59.980446577067248</c:v>
                </c:pt>
                <c:pt idx="2694">
                  <c:v>60.005160570147247</c:v>
                </c:pt>
                <c:pt idx="2695">
                  <c:v>60.025740623477247</c:v>
                </c:pt>
                <c:pt idx="2696">
                  <c:v>60.050164699557243</c:v>
                </c:pt>
                <c:pt idx="2697">
                  <c:v>60.074947595597244</c:v>
                </c:pt>
                <c:pt idx="2698">
                  <c:v>60.095500707627245</c:v>
                </c:pt>
                <c:pt idx="2699">
                  <c:v>60.119710683827243</c:v>
                </c:pt>
                <c:pt idx="2700">
                  <c:v>60.140309572217248</c:v>
                </c:pt>
                <c:pt idx="2701">
                  <c:v>60.164928674697244</c:v>
                </c:pt>
                <c:pt idx="2702">
                  <c:v>60.189484596257245</c:v>
                </c:pt>
                <c:pt idx="2703">
                  <c:v>60.209716558457245</c:v>
                </c:pt>
                <c:pt idx="2704">
                  <c:v>60.234549522397245</c:v>
                </c:pt>
                <c:pt idx="2705">
                  <c:v>60.254875659947245</c:v>
                </c:pt>
                <c:pt idx="2706">
                  <c:v>60.279495716097244</c:v>
                </c:pt>
                <c:pt idx="2707">
                  <c:v>60.299965620037248</c:v>
                </c:pt>
                <c:pt idx="2708">
                  <c:v>60.324643611907248</c:v>
                </c:pt>
                <c:pt idx="2709">
                  <c:v>60.349174737927243</c:v>
                </c:pt>
                <c:pt idx="2710">
                  <c:v>60.369453668597245</c:v>
                </c:pt>
                <c:pt idx="2711">
                  <c:v>60.394329547877248</c:v>
                </c:pt>
                <c:pt idx="2712">
                  <c:v>60.414876699447248</c:v>
                </c:pt>
                <c:pt idx="2713">
                  <c:v>60.439221620557248</c:v>
                </c:pt>
                <c:pt idx="2714">
                  <c:v>60.463663578037249</c:v>
                </c:pt>
                <c:pt idx="2715">
                  <c:v>60.484322547917245</c:v>
                </c:pt>
                <c:pt idx="2716">
                  <c:v>60.508935689927249</c:v>
                </c:pt>
                <c:pt idx="2717">
                  <c:v>60.52919554710725</c:v>
                </c:pt>
                <c:pt idx="2718">
                  <c:v>60.554094552997249</c:v>
                </c:pt>
                <c:pt idx="2719">
                  <c:v>60.578516721727247</c:v>
                </c:pt>
                <c:pt idx="2720">
                  <c:v>60.599173545837246</c:v>
                </c:pt>
                <c:pt idx="2721">
                  <c:v>60.62336468696725</c:v>
                </c:pt>
                <c:pt idx="2722">
                  <c:v>60.643949508667248</c:v>
                </c:pt>
                <c:pt idx="2723">
                  <c:v>60.668616533277245</c:v>
                </c:pt>
                <c:pt idx="2724">
                  <c:v>60.688893556597243</c:v>
                </c:pt>
                <c:pt idx="2725">
                  <c:v>60.713708639147249</c:v>
                </c:pt>
                <c:pt idx="2726">
                  <c:v>60.738032579417244</c:v>
                </c:pt>
                <c:pt idx="2727">
                  <c:v>60.758817672727247</c:v>
                </c:pt>
                <c:pt idx="2728">
                  <c:v>60.783109664917248</c:v>
                </c:pt>
                <c:pt idx="2729">
                  <c:v>60.803655624387247</c:v>
                </c:pt>
                <c:pt idx="2730">
                  <c:v>60.828315734867246</c:v>
                </c:pt>
                <c:pt idx="2731">
                  <c:v>60.852901697157243</c:v>
                </c:pt>
                <c:pt idx="2732">
                  <c:v>60.873498678207248</c:v>
                </c:pt>
                <c:pt idx="2733">
                  <c:v>60.898064613347245</c:v>
                </c:pt>
                <c:pt idx="2734">
                  <c:v>60.918361663817244</c:v>
                </c:pt>
                <c:pt idx="2735">
                  <c:v>60.942788600917247</c:v>
                </c:pt>
                <c:pt idx="2736">
                  <c:v>60.967750549317245</c:v>
                </c:pt>
                <c:pt idx="2737">
                  <c:v>60.987898588177245</c:v>
                </c:pt>
                <c:pt idx="2738">
                  <c:v>61.012615680697245</c:v>
                </c:pt>
                <c:pt idx="2739">
                  <c:v>61.033228635787246</c:v>
                </c:pt>
                <c:pt idx="2740">
                  <c:v>61.057786703107247</c:v>
                </c:pt>
                <c:pt idx="2741">
                  <c:v>61.078263521197243</c:v>
                </c:pt>
                <c:pt idx="2742">
                  <c:v>61.102596521377244</c:v>
                </c:pt>
                <c:pt idx="2743">
                  <c:v>61.127424716947246</c:v>
                </c:pt>
                <c:pt idx="2744">
                  <c:v>61.147647619247245</c:v>
                </c:pt>
                <c:pt idx="2745">
                  <c:v>61.172237634657243</c:v>
                </c:pt>
                <c:pt idx="2746">
                  <c:v>61.192907571797249</c:v>
                </c:pt>
                <c:pt idx="2747">
                  <c:v>61.217500686647249</c:v>
                </c:pt>
                <c:pt idx="2748">
                  <c:v>61.241986513137249</c:v>
                </c:pt>
                <c:pt idx="2749">
                  <c:v>61.262283563617245</c:v>
                </c:pt>
                <c:pt idx="2750">
                  <c:v>61.287180662157247</c:v>
                </c:pt>
                <c:pt idx="2751">
                  <c:v>61.307693719867245</c:v>
                </c:pt>
                <c:pt idx="2752">
                  <c:v>61.331924676897245</c:v>
                </c:pt>
                <c:pt idx="2753">
                  <c:v>61.356476545337244</c:v>
                </c:pt>
                <c:pt idx="2754">
                  <c:v>61.377210617067249</c:v>
                </c:pt>
                <c:pt idx="2755">
                  <c:v>61.401560544967246</c:v>
                </c:pt>
                <c:pt idx="2756">
                  <c:v>61.422088623047244</c:v>
                </c:pt>
                <c:pt idx="2757">
                  <c:v>61.446660518647249</c:v>
                </c:pt>
                <c:pt idx="2758">
                  <c:v>61.467466592787247</c:v>
                </c:pt>
                <c:pt idx="2759">
                  <c:v>61.491704702377248</c:v>
                </c:pt>
                <c:pt idx="2760">
                  <c:v>61.516183614727247</c:v>
                </c:pt>
                <c:pt idx="2761">
                  <c:v>61.536901712417247</c:v>
                </c:pt>
                <c:pt idx="2762">
                  <c:v>61.561470508577244</c:v>
                </c:pt>
                <c:pt idx="2763">
                  <c:v>61.581979513167248</c:v>
                </c:pt>
                <c:pt idx="2764">
                  <c:v>61.606587648387247</c:v>
                </c:pt>
                <c:pt idx="2765">
                  <c:v>61.630862712857244</c:v>
                </c:pt>
                <c:pt idx="2766">
                  <c:v>61.651416540147245</c:v>
                </c:pt>
                <c:pt idx="2767">
                  <c:v>61.675970554347245</c:v>
                </c:pt>
                <c:pt idx="2768">
                  <c:v>61.696532726287245</c:v>
                </c:pt>
                <c:pt idx="2769">
                  <c:v>61.72103571891725</c:v>
                </c:pt>
                <c:pt idx="2770">
                  <c:v>61.745523691177247</c:v>
                </c:pt>
                <c:pt idx="2771">
                  <c:v>61.766355514527248</c:v>
                </c:pt>
                <c:pt idx="2772">
                  <c:v>61.790845632557243</c:v>
                </c:pt>
                <c:pt idx="2773">
                  <c:v>61.811084508897245</c:v>
                </c:pt>
                <c:pt idx="2774">
                  <c:v>61.835682630537249</c:v>
                </c:pt>
                <c:pt idx="2775">
                  <c:v>61.856325626377249</c:v>
                </c:pt>
                <c:pt idx="2776">
                  <c:v>61.880876541137248</c:v>
                </c:pt>
                <c:pt idx="2777">
                  <c:v>61.905355691907246</c:v>
                </c:pt>
                <c:pt idx="2778">
                  <c:v>61.926017522807243</c:v>
                </c:pt>
                <c:pt idx="2779">
                  <c:v>61.950338602067248</c:v>
                </c:pt>
                <c:pt idx="2780">
                  <c:v>61.970905542377245</c:v>
                </c:pt>
                <c:pt idx="2781">
                  <c:v>61.995493650437247</c:v>
                </c:pt>
                <c:pt idx="2782">
                  <c:v>62.019870519637244</c:v>
                </c:pt>
                <c:pt idx="2783">
                  <c:v>62.040525674817246</c:v>
                </c:pt>
                <c:pt idx="2784">
                  <c:v>62.065134525297246</c:v>
                </c:pt>
                <c:pt idx="2785">
                  <c:v>62.085819721217248</c:v>
                </c:pt>
                <c:pt idx="2786">
                  <c:v>62.110311508177247</c:v>
                </c:pt>
                <c:pt idx="2787">
                  <c:v>62.134851694107248</c:v>
                </c:pt>
                <c:pt idx="2788">
                  <c:v>62.155361652377245</c:v>
                </c:pt>
                <c:pt idx="2789">
                  <c:v>62.179711580277242</c:v>
                </c:pt>
                <c:pt idx="2790">
                  <c:v>62.200336694717244</c:v>
                </c:pt>
                <c:pt idx="2791">
                  <c:v>62.224659681317249</c:v>
                </c:pt>
                <c:pt idx="2792">
                  <c:v>62.245470523837248</c:v>
                </c:pt>
                <c:pt idx="2793">
                  <c:v>62.270079612727244</c:v>
                </c:pt>
                <c:pt idx="2794">
                  <c:v>62.294321537017247</c:v>
                </c:pt>
                <c:pt idx="2795">
                  <c:v>62.315063714977249</c:v>
                </c:pt>
                <c:pt idx="2796">
                  <c:v>62.339607715607244</c:v>
                </c:pt>
                <c:pt idx="2797">
                  <c:v>62.35999870300725</c:v>
                </c:pt>
                <c:pt idx="2798">
                  <c:v>62.384660720827249</c:v>
                </c:pt>
                <c:pt idx="2799">
                  <c:v>62.409204721447246</c:v>
                </c:pt>
                <c:pt idx="2800">
                  <c:v>62.429801702497244</c:v>
                </c:pt>
                <c:pt idx="2801">
                  <c:v>62.454073667527247</c:v>
                </c:pt>
                <c:pt idx="2802">
                  <c:v>62.474770545957249</c:v>
                </c:pt>
                <c:pt idx="2803">
                  <c:v>62.499083518977244</c:v>
                </c:pt>
                <c:pt idx="2804">
                  <c:v>62.523855686187247</c:v>
                </c:pt>
                <c:pt idx="2805">
                  <c:v>62.544123649597246</c:v>
                </c:pt>
                <c:pt idx="2806">
                  <c:v>62.568863630297244</c:v>
                </c:pt>
                <c:pt idx="2807">
                  <c:v>62.589466571807243</c:v>
                </c:pt>
                <c:pt idx="2808">
                  <c:v>62.613932609557246</c:v>
                </c:pt>
                <c:pt idx="2809">
                  <c:v>62.638225555417243</c:v>
                </c:pt>
                <c:pt idx="2810">
                  <c:v>62.659143686297249</c:v>
                </c:pt>
                <c:pt idx="2811">
                  <c:v>62.683687686917246</c:v>
                </c:pt>
                <c:pt idx="2812">
                  <c:v>62.704018592837244</c:v>
                </c:pt>
                <c:pt idx="2813">
                  <c:v>62.728647708897249</c:v>
                </c:pt>
                <c:pt idx="2814">
                  <c:v>62.749179601667244</c:v>
                </c:pt>
                <c:pt idx="2815">
                  <c:v>62.773710727687245</c:v>
                </c:pt>
                <c:pt idx="2816">
                  <c:v>62.797923564907244</c:v>
                </c:pt>
                <c:pt idx="2817">
                  <c:v>62.818740606307244</c:v>
                </c:pt>
                <c:pt idx="2818">
                  <c:v>62.843451738357246</c:v>
                </c:pt>
                <c:pt idx="2819">
                  <c:v>62.863741636277247</c:v>
                </c:pt>
                <c:pt idx="2820">
                  <c:v>62.888347625737246</c:v>
                </c:pt>
                <c:pt idx="2821">
                  <c:v>62.912919521327247</c:v>
                </c:pt>
                <c:pt idx="2822">
                  <c:v>62.933464527127242</c:v>
                </c:pt>
                <c:pt idx="2823">
                  <c:v>62.957800626757248</c:v>
                </c:pt>
                <c:pt idx="2824">
                  <c:v>62.978624582287246</c:v>
                </c:pt>
                <c:pt idx="2825">
                  <c:v>63.003150701527247</c:v>
                </c:pt>
                <c:pt idx="2826">
                  <c:v>63.027701616287246</c:v>
                </c:pt>
                <c:pt idx="2827">
                  <c:v>63.047922611237247</c:v>
                </c:pt>
                <c:pt idx="2828">
                  <c:v>63.072462558747247</c:v>
                </c:pt>
                <c:pt idx="2829">
                  <c:v>63.093209743497248</c:v>
                </c:pt>
                <c:pt idx="2830">
                  <c:v>63.117664575577244</c:v>
                </c:pt>
                <c:pt idx="2831">
                  <c:v>63.138254642487247</c:v>
                </c:pt>
                <c:pt idx="2832">
                  <c:v>63.162882566447244</c:v>
                </c:pt>
                <c:pt idx="2833">
                  <c:v>63.187223672867248</c:v>
                </c:pt>
                <c:pt idx="2834">
                  <c:v>63.207826614377247</c:v>
                </c:pt>
                <c:pt idx="2835">
                  <c:v>63.232273578647245</c:v>
                </c:pt>
                <c:pt idx="2836">
                  <c:v>63.252943515777247</c:v>
                </c:pt>
                <c:pt idx="2837">
                  <c:v>63.277302742007244</c:v>
                </c:pt>
                <c:pt idx="2838">
                  <c:v>63.302091598507246</c:v>
                </c:pt>
                <c:pt idx="2839">
                  <c:v>63.322528600697247</c:v>
                </c:pt>
                <c:pt idx="2840">
                  <c:v>63.347121715547246</c:v>
                </c:pt>
                <c:pt idx="2841">
                  <c:v>63.367410659787247</c:v>
                </c:pt>
                <c:pt idx="2842">
                  <c:v>63.840527534484863</c:v>
                </c:pt>
                <c:pt idx="2843">
                  <c:v>63.84104657173156</c:v>
                </c:pt>
                <c:pt idx="2844">
                  <c:v>63.84152364730835</c:v>
                </c:pt>
                <c:pt idx="2845">
                  <c:v>63.841958522796631</c:v>
                </c:pt>
                <c:pt idx="2846">
                  <c:v>63.842395544052124</c:v>
                </c:pt>
                <c:pt idx="2847">
                  <c:v>63.842854499816895</c:v>
                </c:pt>
                <c:pt idx="2848">
                  <c:v>63.84329962730407</c:v>
                </c:pt>
                <c:pt idx="2849">
                  <c:v>63.84378266334533</c:v>
                </c:pt>
                <c:pt idx="2850">
                  <c:v>63.844246625900276</c:v>
                </c:pt>
                <c:pt idx="2851">
                  <c:v>63.8447105884552</c:v>
                </c:pt>
                <c:pt idx="2852">
                  <c:v>63.845171451568604</c:v>
                </c:pt>
                <c:pt idx="2853">
                  <c:v>63.84547758102417</c:v>
                </c:pt>
                <c:pt idx="2854">
                  <c:v>63.845634460449226</c:v>
                </c:pt>
                <c:pt idx="2855">
                  <c:v>63.84579062461853</c:v>
                </c:pt>
                <c:pt idx="2856">
                  <c:v>63.845945596694939</c:v>
                </c:pt>
                <c:pt idx="2857">
                  <c:v>63.846101522445686</c:v>
                </c:pt>
                <c:pt idx="2858">
                  <c:v>63.846285581588745</c:v>
                </c:pt>
                <c:pt idx="2859">
                  <c:v>63.846443653106689</c:v>
                </c:pt>
                <c:pt idx="2860">
                  <c:v>63.846601486206055</c:v>
                </c:pt>
                <c:pt idx="2861">
                  <c:v>63.84677267074585</c:v>
                </c:pt>
                <c:pt idx="2862">
                  <c:v>63.846931457519531</c:v>
                </c:pt>
                <c:pt idx="2863">
                  <c:v>63.863332509994535</c:v>
                </c:pt>
                <c:pt idx="2864">
                  <c:v>63.888173580169635</c:v>
                </c:pt>
                <c:pt idx="2865">
                  <c:v>63.90860867500303</c:v>
                </c:pt>
                <c:pt idx="2866">
                  <c:v>63.933004617691033</c:v>
                </c:pt>
                <c:pt idx="2867">
                  <c:v>63.957648515701734</c:v>
                </c:pt>
                <c:pt idx="2868">
                  <c:v>63.978330612182731</c:v>
                </c:pt>
                <c:pt idx="2869">
                  <c:v>64.002686500549729</c:v>
                </c:pt>
                <c:pt idx="2870">
                  <c:v>64.023406505584731</c:v>
                </c:pt>
                <c:pt idx="2871">
                  <c:v>64.047929525375736</c:v>
                </c:pt>
                <c:pt idx="2872">
                  <c:v>64.072319507598735</c:v>
                </c:pt>
                <c:pt idx="2873">
                  <c:v>64.092784643172735</c:v>
                </c:pt>
                <c:pt idx="2874">
                  <c:v>64.117459535598726</c:v>
                </c:pt>
                <c:pt idx="2875">
                  <c:v>64.13807463645972</c:v>
                </c:pt>
                <c:pt idx="2876">
                  <c:v>64.162272453307722</c:v>
                </c:pt>
                <c:pt idx="2877">
                  <c:v>64.187165498733719</c:v>
                </c:pt>
                <c:pt idx="2878">
                  <c:v>64.207526445388723</c:v>
                </c:pt>
                <c:pt idx="2879">
                  <c:v>64.232010602950723</c:v>
                </c:pt>
                <c:pt idx="2880">
                  <c:v>64.252499580383727</c:v>
                </c:pt>
                <c:pt idx="2881">
                  <c:v>64.277189493179719</c:v>
                </c:pt>
                <c:pt idx="2882">
                  <c:v>64.297751665115712</c:v>
                </c:pt>
                <c:pt idx="2883">
                  <c:v>64.322008609771714</c:v>
                </c:pt>
                <c:pt idx="2884">
                  <c:v>64.346744537353715</c:v>
                </c:pt>
                <c:pt idx="2885">
                  <c:v>64.367416620254716</c:v>
                </c:pt>
                <c:pt idx="2886">
                  <c:v>64.391738653182713</c:v>
                </c:pt>
                <c:pt idx="2887">
                  <c:v>64.412208557128707</c:v>
                </c:pt>
                <c:pt idx="2888">
                  <c:v>64.436860561370708</c:v>
                </c:pt>
                <c:pt idx="2889">
                  <c:v>64.461289644241702</c:v>
                </c:pt>
                <c:pt idx="2890">
                  <c:v>64.48175549507171</c:v>
                </c:pt>
                <c:pt idx="2891">
                  <c:v>64.506540536880706</c:v>
                </c:pt>
                <c:pt idx="2892">
                  <c:v>64.52714562416071</c:v>
                </c:pt>
                <c:pt idx="2893">
                  <c:v>64.551543474197715</c:v>
                </c:pt>
                <c:pt idx="2894">
                  <c:v>64.575842618942715</c:v>
                </c:pt>
                <c:pt idx="2895">
                  <c:v>64.596622467040717</c:v>
                </c:pt>
                <c:pt idx="2896">
                  <c:v>64.621145486831722</c:v>
                </c:pt>
                <c:pt idx="2897">
                  <c:v>64.641618490218718</c:v>
                </c:pt>
                <c:pt idx="2898">
                  <c:v>64.666317462920716</c:v>
                </c:pt>
                <c:pt idx="2899">
                  <c:v>64.686910629272717</c:v>
                </c:pt>
                <c:pt idx="2900">
                  <c:v>64.711248636245713</c:v>
                </c:pt>
                <c:pt idx="2901">
                  <c:v>64.735593557357717</c:v>
                </c:pt>
                <c:pt idx="2902">
                  <c:v>64.756189584731715</c:v>
                </c:pt>
                <c:pt idx="2903">
                  <c:v>64.780766487121724</c:v>
                </c:pt>
                <c:pt idx="2904">
                  <c:v>64.801374673843725</c:v>
                </c:pt>
                <c:pt idx="2905">
                  <c:v>64.825818538665729</c:v>
                </c:pt>
                <c:pt idx="2906">
                  <c:v>64.850617647170736</c:v>
                </c:pt>
                <c:pt idx="2907">
                  <c:v>64.871014595030744</c:v>
                </c:pt>
                <c:pt idx="2908">
                  <c:v>64.895280599590748</c:v>
                </c:pt>
                <c:pt idx="2909">
                  <c:v>64.916288614270741</c:v>
                </c:pt>
                <c:pt idx="2910">
                  <c:v>64.940620660780738</c:v>
                </c:pt>
                <c:pt idx="2911">
                  <c:v>64.965179443360739</c:v>
                </c:pt>
                <c:pt idx="2912">
                  <c:v>64.985852479930742</c:v>
                </c:pt>
                <c:pt idx="2913">
                  <c:v>65.010326623920733</c:v>
                </c:pt>
                <c:pt idx="2914">
                  <c:v>65.030815601350739</c:v>
                </c:pt>
                <c:pt idx="2915">
                  <c:v>65.055253505710738</c:v>
                </c:pt>
                <c:pt idx="2916">
                  <c:v>65.075876474380735</c:v>
                </c:pt>
                <c:pt idx="2917">
                  <c:v>65.100275516510735</c:v>
                </c:pt>
                <c:pt idx="2918">
                  <c:v>65.124728441240734</c:v>
                </c:pt>
                <c:pt idx="2919">
                  <c:v>65.145486593250737</c:v>
                </c:pt>
                <c:pt idx="2920">
                  <c:v>65.170067548750737</c:v>
                </c:pt>
                <c:pt idx="2921">
                  <c:v>65.190614461900736</c:v>
                </c:pt>
                <c:pt idx="2922">
                  <c:v>65.214989662170737</c:v>
                </c:pt>
                <c:pt idx="2923">
                  <c:v>65.239710569380733</c:v>
                </c:pt>
                <c:pt idx="2924">
                  <c:v>65.259924650190726</c:v>
                </c:pt>
                <c:pt idx="2925">
                  <c:v>65.284458637240732</c:v>
                </c:pt>
                <c:pt idx="2926">
                  <c:v>65.30502367020074</c:v>
                </c:pt>
                <c:pt idx="2927">
                  <c:v>65.32971954346074</c:v>
                </c:pt>
                <c:pt idx="2928">
                  <c:v>65.354310512540735</c:v>
                </c:pt>
                <c:pt idx="2929">
                  <c:v>65.374654531480729</c:v>
                </c:pt>
                <c:pt idx="2930">
                  <c:v>65.399403572080729</c:v>
                </c:pt>
                <c:pt idx="2931">
                  <c:v>65.42001152039073</c:v>
                </c:pt>
                <c:pt idx="2932">
                  <c:v>65.444195508960732</c:v>
                </c:pt>
                <c:pt idx="2933">
                  <c:v>65.464721441270726</c:v>
                </c:pt>
                <c:pt idx="2934">
                  <c:v>65.489605665210732</c:v>
                </c:pt>
                <c:pt idx="2935">
                  <c:v>65.513979673380732</c:v>
                </c:pt>
                <c:pt idx="2936">
                  <c:v>65.534350633620733</c:v>
                </c:pt>
                <c:pt idx="2937">
                  <c:v>65.558955669400731</c:v>
                </c:pt>
                <c:pt idx="2938">
                  <c:v>65.579377651210734</c:v>
                </c:pt>
                <c:pt idx="2939">
                  <c:v>65.604173660280736</c:v>
                </c:pt>
                <c:pt idx="2940">
                  <c:v>65.628469467160741</c:v>
                </c:pt>
                <c:pt idx="2941">
                  <c:v>65.649190664290742</c:v>
                </c:pt>
                <c:pt idx="2942">
                  <c:v>65.673758506770739</c:v>
                </c:pt>
                <c:pt idx="2943">
                  <c:v>65.694110631940745</c:v>
                </c:pt>
                <c:pt idx="2944">
                  <c:v>65.71861267090074</c:v>
                </c:pt>
                <c:pt idx="2945">
                  <c:v>65.743328571320745</c:v>
                </c:pt>
                <c:pt idx="2946">
                  <c:v>65.763776540760745</c:v>
                </c:pt>
                <c:pt idx="2947">
                  <c:v>65.788257598880747</c:v>
                </c:pt>
                <c:pt idx="2948">
                  <c:v>65.808760643000753</c:v>
                </c:pt>
                <c:pt idx="2949">
                  <c:v>65.833481550220753</c:v>
                </c:pt>
                <c:pt idx="2950">
                  <c:v>65.853780508040757</c:v>
                </c:pt>
                <c:pt idx="2951">
                  <c:v>65.878645658490754</c:v>
                </c:pt>
                <c:pt idx="2952">
                  <c:v>65.902999639510753</c:v>
                </c:pt>
                <c:pt idx="2953">
                  <c:v>65.923750638960755</c:v>
                </c:pt>
                <c:pt idx="2954">
                  <c:v>65.948044538500753</c:v>
                </c:pt>
                <c:pt idx="2955">
                  <c:v>65.96859860420075</c:v>
                </c:pt>
                <c:pt idx="2956">
                  <c:v>65.99317955971074</c:v>
                </c:pt>
                <c:pt idx="2957">
                  <c:v>66.017695665360733</c:v>
                </c:pt>
                <c:pt idx="2958">
                  <c:v>66.038093566890737</c:v>
                </c:pt>
                <c:pt idx="2959">
                  <c:v>66.062743663790741</c:v>
                </c:pt>
                <c:pt idx="2960">
                  <c:v>66.083439588550746</c:v>
                </c:pt>
                <c:pt idx="2961">
                  <c:v>66.107599496840749</c:v>
                </c:pt>
                <c:pt idx="2962">
                  <c:v>66.132155656810752</c:v>
                </c:pt>
                <c:pt idx="2963">
                  <c:v>66.152840614320752</c:v>
                </c:pt>
                <c:pt idx="2964">
                  <c:v>66.177463531490758</c:v>
                </c:pt>
                <c:pt idx="2965">
                  <c:v>66.197766542430756</c:v>
                </c:pt>
                <c:pt idx="2966">
                  <c:v>66.222511529920752</c:v>
                </c:pt>
                <c:pt idx="2967">
                  <c:v>66.242911577220752</c:v>
                </c:pt>
                <c:pt idx="2968">
                  <c:v>66.267563581470753</c:v>
                </c:pt>
                <c:pt idx="2969">
                  <c:v>66.291847467420752</c:v>
                </c:pt>
                <c:pt idx="2970">
                  <c:v>66.312485456470753</c:v>
                </c:pt>
                <c:pt idx="2971">
                  <c:v>66.337072610850754</c:v>
                </c:pt>
                <c:pt idx="2972">
                  <c:v>66.357799530030761</c:v>
                </c:pt>
                <c:pt idx="2973">
                  <c:v>66.382283449170757</c:v>
                </c:pt>
                <c:pt idx="2974">
                  <c:v>66.406791448590752</c:v>
                </c:pt>
                <c:pt idx="2975">
                  <c:v>66.427179574970751</c:v>
                </c:pt>
                <c:pt idx="2976">
                  <c:v>66.451791524890751</c:v>
                </c:pt>
                <c:pt idx="2977">
                  <c:v>66.472218513490759</c:v>
                </c:pt>
                <c:pt idx="2978">
                  <c:v>66.496622562410764</c:v>
                </c:pt>
                <c:pt idx="2979">
                  <c:v>66.521249532700764</c:v>
                </c:pt>
                <c:pt idx="2980">
                  <c:v>66.542040586470762</c:v>
                </c:pt>
                <c:pt idx="2981">
                  <c:v>66.566548585890757</c:v>
                </c:pt>
                <c:pt idx="2982">
                  <c:v>66.586914539340768</c:v>
                </c:pt>
                <c:pt idx="2983">
                  <c:v>66.611510515210767</c:v>
                </c:pt>
                <c:pt idx="2984">
                  <c:v>66.63213944435077</c:v>
                </c:pt>
                <c:pt idx="2985">
                  <c:v>66.656514644620771</c:v>
                </c:pt>
                <c:pt idx="2986">
                  <c:v>66.681079626080773</c:v>
                </c:pt>
                <c:pt idx="2987">
                  <c:v>66.701710462570773</c:v>
                </c:pt>
                <c:pt idx="2988">
                  <c:v>66.726070642470773</c:v>
                </c:pt>
                <c:pt idx="2989">
                  <c:v>66.746605634690781</c:v>
                </c:pt>
                <c:pt idx="2990">
                  <c:v>66.771124601360782</c:v>
                </c:pt>
                <c:pt idx="2991">
                  <c:v>66.795656442640777</c:v>
                </c:pt>
                <c:pt idx="2992">
                  <c:v>66.816254615780778</c:v>
                </c:pt>
                <c:pt idx="2993">
                  <c:v>66.840866565700779</c:v>
                </c:pt>
                <c:pt idx="2994">
                  <c:v>66.86128163338077</c:v>
                </c:pt>
                <c:pt idx="2995">
                  <c:v>66.886024475100768</c:v>
                </c:pt>
                <c:pt idx="2996">
                  <c:v>66.910568475720765</c:v>
                </c:pt>
                <c:pt idx="2997">
                  <c:v>66.930972576140775</c:v>
                </c:pt>
                <c:pt idx="2998">
                  <c:v>66.955698490140776</c:v>
                </c:pt>
                <c:pt idx="2999">
                  <c:v>66.97624945640078</c:v>
                </c:pt>
                <c:pt idx="3000">
                  <c:v>67.000518560410782</c:v>
                </c:pt>
                <c:pt idx="3001">
                  <c:v>67.021140575410783</c:v>
                </c:pt>
                <c:pt idx="3002">
                  <c:v>67.045539617540783</c:v>
                </c:pt>
                <c:pt idx="3003">
                  <c:v>67.070259571070778</c:v>
                </c:pt>
                <c:pt idx="3004">
                  <c:v>67.090554475780777</c:v>
                </c:pt>
                <c:pt idx="3005">
                  <c:v>67.115347623820782</c:v>
                </c:pt>
                <c:pt idx="3006">
                  <c:v>67.135924577710782</c:v>
                </c:pt>
                <c:pt idx="3007">
                  <c:v>67.160194635390781</c:v>
                </c:pt>
                <c:pt idx="3008">
                  <c:v>67.184755563740779</c:v>
                </c:pt>
                <c:pt idx="3009">
                  <c:v>67.205473661420783</c:v>
                </c:pt>
                <c:pt idx="3010">
                  <c:v>67.229987621310784</c:v>
                </c:pt>
                <c:pt idx="3011">
                  <c:v>67.250410556790783</c:v>
                </c:pt>
                <c:pt idx="3012">
                  <c:v>67.275030612940782</c:v>
                </c:pt>
                <c:pt idx="3013">
                  <c:v>67.299711465830782</c:v>
                </c:pt>
                <c:pt idx="3014">
                  <c:v>67.320013523100783</c:v>
                </c:pt>
                <c:pt idx="3015">
                  <c:v>67.344490528110782</c:v>
                </c:pt>
                <c:pt idx="3016">
                  <c:v>67.365206480030778</c:v>
                </c:pt>
                <c:pt idx="3017">
                  <c:v>67.389554500580772</c:v>
                </c:pt>
                <c:pt idx="3018">
                  <c:v>67.410103559490778</c:v>
                </c:pt>
                <c:pt idx="3019">
                  <c:v>67.434753656390768</c:v>
                </c:pt>
                <c:pt idx="3020">
                  <c:v>67.459406614300775</c:v>
                </c:pt>
                <c:pt idx="3021">
                  <c:v>67.47954463959077</c:v>
                </c:pt>
                <c:pt idx="3022">
                  <c:v>67.504189491270765</c:v>
                </c:pt>
                <c:pt idx="3023">
                  <c:v>67.524880647660765</c:v>
                </c:pt>
                <c:pt idx="3024">
                  <c:v>67.549430608750768</c:v>
                </c:pt>
                <c:pt idx="3025">
                  <c:v>67.573708534240765</c:v>
                </c:pt>
                <c:pt idx="3026">
                  <c:v>67.594492673870775</c:v>
                </c:pt>
                <c:pt idx="3027">
                  <c:v>67.619140625000782</c:v>
                </c:pt>
                <c:pt idx="3028">
                  <c:v>67.639486551280783</c:v>
                </c:pt>
                <c:pt idx="3029">
                  <c:v>67.663920640940788</c:v>
                </c:pt>
                <c:pt idx="3030">
                  <c:v>67.688503503800789</c:v>
                </c:pt>
                <c:pt idx="3031">
                  <c:v>67.709195613860786</c:v>
                </c:pt>
                <c:pt idx="3032">
                  <c:v>67.733499526980793</c:v>
                </c:pt>
                <c:pt idx="3033">
                  <c:v>67.754342556000793</c:v>
                </c:pt>
                <c:pt idx="3034">
                  <c:v>67.778675556180801</c:v>
                </c:pt>
                <c:pt idx="3035">
                  <c:v>67.799090623850802</c:v>
                </c:pt>
                <c:pt idx="3036">
                  <c:v>67.823732614520807</c:v>
                </c:pt>
                <c:pt idx="3037">
                  <c:v>67.848227500910809</c:v>
                </c:pt>
                <c:pt idx="3038">
                  <c:v>67.868846654890817</c:v>
                </c:pt>
                <c:pt idx="3039">
                  <c:v>67.893222570420818</c:v>
                </c:pt>
                <c:pt idx="3040">
                  <c:v>67.91400361061082</c:v>
                </c:pt>
                <c:pt idx="3041">
                  <c:v>67.93862462044082</c:v>
                </c:pt>
                <c:pt idx="3042">
                  <c:v>67.963003635410814</c:v>
                </c:pt>
                <c:pt idx="3043">
                  <c:v>67.983356475830817</c:v>
                </c:pt>
                <c:pt idx="3044">
                  <c:v>68.008121490480818</c:v>
                </c:pt>
                <c:pt idx="3045">
                  <c:v>68.028574466700817</c:v>
                </c:pt>
                <c:pt idx="3046">
                  <c:v>68.053005456920815</c:v>
                </c:pt>
                <c:pt idx="3047">
                  <c:v>68.077681541440825</c:v>
                </c:pt>
                <c:pt idx="3048">
                  <c:v>68.098314523700822</c:v>
                </c:pt>
                <c:pt idx="3049">
                  <c:v>68.122771501540825</c:v>
                </c:pt>
                <c:pt idx="3050">
                  <c:v>68.143181562420821</c:v>
                </c:pt>
                <c:pt idx="3051">
                  <c:v>68.167841672900821</c:v>
                </c:pt>
                <c:pt idx="3052">
                  <c:v>68.188204526900819</c:v>
                </c:pt>
                <c:pt idx="3053">
                  <c:v>68.212690591810812</c:v>
                </c:pt>
                <c:pt idx="3054">
                  <c:v>68.237485647200813</c:v>
                </c:pt>
                <c:pt idx="3055">
                  <c:v>68.258051633830817</c:v>
                </c:pt>
                <c:pt idx="3056">
                  <c:v>68.28232049942082</c:v>
                </c:pt>
                <c:pt idx="3057">
                  <c:v>68.302833557130811</c:v>
                </c:pt>
                <c:pt idx="3058">
                  <c:v>68.327402591700803</c:v>
                </c:pt>
                <c:pt idx="3059">
                  <c:v>68.352174520490806</c:v>
                </c:pt>
                <c:pt idx="3060">
                  <c:v>68.372460603710806</c:v>
                </c:pt>
                <c:pt idx="3061">
                  <c:v>68.397173643110804</c:v>
                </c:pt>
                <c:pt idx="3062">
                  <c:v>68.417725563050809</c:v>
                </c:pt>
                <c:pt idx="3063">
                  <c:v>68.442275524140811</c:v>
                </c:pt>
                <c:pt idx="3064">
                  <c:v>68.466496467590815</c:v>
                </c:pt>
                <c:pt idx="3065">
                  <c:v>68.487253665920818</c:v>
                </c:pt>
                <c:pt idx="3066">
                  <c:v>68.511663675310814</c:v>
                </c:pt>
                <c:pt idx="3067">
                  <c:v>68.532287597660812</c:v>
                </c:pt>
                <c:pt idx="3068">
                  <c:v>68.556729555130815</c:v>
                </c:pt>
                <c:pt idx="3069">
                  <c:v>68.577387571330817</c:v>
                </c:pt>
                <c:pt idx="3070">
                  <c:v>68.602002620700816</c:v>
                </c:pt>
                <c:pt idx="3071">
                  <c:v>68.626326560970824</c:v>
                </c:pt>
                <c:pt idx="3072">
                  <c:v>68.646937608720819</c:v>
                </c:pt>
                <c:pt idx="3073">
                  <c:v>68.671661615370823</c:v>
                </c:pt>
                <c:pt idx="3074">
                  <c:v>68.691970586780826</c:v>
                </c:pt>
                <c:pt idx="3075">
                  <c:v>68.716430664060823</c:v>
                </c:pt>
                <c:pt idx="3076">
                  <c:v>68.741142511370825</c:v>
                </c:pt>
                <c:pt idx="3077">
                  <c:v>68.76163148880083</c:v>
                </c:pt>
                <c:pt idx="3078">
                  <c:v>68.785939455030828</c:v>
                </c:pt>
                <c:pt idx="3079">
                  <c:v>68.806631565090839</c:v>
                </c:pt>
                <c:pt idx="3080">
                  <c:v>68.831343650820841</c:v>
                </c:pt>
                <c:pt idx="3081">
                  <c:v>68.855635643000838</c:v>
                </c:pt>
                <c:pt idx="3082">
                  <c:v>69.230658769607658</c:v>
                </c:pt>
                <c:pt idx="3083">
                  <c:v>69.231271743774528</c:v>
                </c:pt>
                <c:pt idx="3084">
                  <c:v>69.231824874878043</c:v>
                </c:pt>
                <c:pt idx="3085">
                  <c:v>69.232371807098502</c:v>
                </c:pt>
                <c:pt idx="3086">
                  <c:v>69.232915878296012</c:v>
                </c:pt>
                <c:pt idx="3087">
                  <c:v>69.23345780372631</c:v>
                </c:pt>
                <c:pt idx="3088">
                  <c:v>69.233997821807975</c:v>
                </c:pt>
                <c:pt idx="3089">
                  <c:v>69.23456168174755</c:v>
                </c:pt>
                <c:pt idx="3090">
                  <c:v>69.235106706619376</c:v>
                </c:pt>
                <c:pt idx="3091">
                  <c:v>69.235536813736076</c:v>
                </c:pt>
                <c:pt idx="3092">
                  <c:v>69.235709667205924</c:v>
                </c:pt>
                <c:pt idx="3093">
                  <c:v>69.23588871955883</c:v>
                </c:pt>
                <c:pt idx="3094">
                  <c:v>69.236060857772941</c:v>
                </c:pt>
                <c:pt idx="3095">
                  <c:v>69.236232757568473</c:v>
                </c:pt>
                <c:pt idx="3096">
                  <c:v>69.236417770385856</c:v>
                </c:pt>
                <c:pt idx="3097">
                  <c:v>69.236582756042594</c:v>
                </c:pt>
                <c:pt idx="3098">
                  <c:v>69.236746788025016</c:v>
                </c:pt>
                <c:pt idx="3099">
                  <c:v>69.247816801071323</c:v>
                </c:pt>
                <c:pt idx="3100">
                  <c:v>69.272501707077126</c:v>
                </c:pt>
                <c:pt idx="3101">
                  <c:v>69.292725801468023</c:v>
                </c:pt>
                <c:pt idx="3102">
                  <c:v>69.317635774612526</c:v>
                </c:pt>
                <c:pt idx="3103">
                  <c:v>69.338034868240015</c:v>
                </c:pt>
                <c:pt idx="3104">
                  <c:v>69.362431764603016</c:v>
                </c:pt>
                <c:pt idx="3105">
                  <c:v>69.386872768402014</c:v>
                </c:pt>
                <c:pt idx="3106">
                  <c:v>69.407616853714018</c:v>
                </c:pt>
                <c:pt idx="3107">
                  <c:v>69.432213783264018</c:v>
                </c:pt>
                <c:pt idx="3108">
                  <c:v>69.452571868897024</c:v>
                </c:pt>
                <c:pt idx="3109">
                  <c:v>69.477334737778023</c:v>
                </c:pt>
                <c:pt idx="3110">
                  <c:v>69.501706838608015</c:v>
                </c:pt>
                <c:pt idx="3111">
                  <c:v>69.52221083641102</c:v>
                </c:pt>
                <c:pt idx="3112">
                  <c:v>69.546740770340023</c:v>
                </c:pt>
                <c:pt idx="3113">
                  <c:v>69.56735682487502</c:v>
                </c:pt>
                <c:pt idx="3114">
                  <c:v>69.591917753220017</c:v>
                </c:pt>
                <c:pt idx="3115">
                  <c:v>69.616323709488015</c:v>
                </c:pt>
                <c:pt idx="3116">
                  <c:v>69.636908769608027</c:v>
                </c:pt>
                <c:pt idx="3117">
                  <c:v>69.661354780197016</c:v>
                </c:pt>
                <c:pt idx="3118">
                  <c:v>69.681917667389015</c:v>
                </c:pt>
                <c:pt idx="3119">
                  <c:v>69.706461668015024</c:v>
                </c:pt>
                <c:pt idx="3120">
                  <c:v>69.727120876312014</c:v>
                </c:pt>
                <c:pt idx="3121">
                  <c:v>69.751648664475027</c:v>
                </c:pt>
                <c:pt idx="3122">
                  <c:v>69.776041746140024</c:v>
                </c:pt>
                <c:pt idx="3123">
                  <c:v>69.796795845032022</c:v>
                </c:pt>
                <c:pt idx="3124">
                  <c:v>69.821369886398017</c:v>
                </c:pt>
                <c:pt idx="3125">
                  <c:v>69.84162569046002</c:v>
                </c:pt>
                <c:pt idx="3126">
                  <c:v>69.866476774216025</c:v>
                </c:pt>
                <c:pt idx="3127">
                  <c:v>69.890666723251016</c:v>
                </c:pt>
                <c:pt idx="3128">
                  <c:v>69.911316871643024</c:v>
                </c:pt>
                <c:pt idx="3129">
                  <c:v>69.935648679733021</c:v>
                </c:pt>
                <c:pt idx="3130">
                  <c:v>69.956439733505022</c:v>
                </c:pt>
                <c:pt idx="3131">
                  <c:v>69.980964660645014</c:v>
                </c:pt>
                <c:pt idx="3132">
                  <c:v>70.005438804627019</c:v>
                </c:pt>
                <c:pt idx="3133">
                  <c:v>70.025888681412027</c:v>
                </c:pt>
                <c:pt idx="3134">
                  <c:v>70.050662755966016</c:v>
                </c:pt>
                <c:pt idx="3135">
                  <c:v>70.071042776108015</c:v>
                </c:pt>
                <c:pt idx="3136">
                  <c:v>70.095491886139015</c:v>
                </c:pt>
                <c:pt idx="3137">
                  <c:v>70.116197824478022</c:v>
                </c:pt>
                <c:pt idx="3138">
                  <c:v>70.140763759613023</c:v>
                </c:pt>
                <c:pt idx="3139">
                  <c:v>70.165099859238026</c:v>
                </c:pt>
                <c:pt idx="3140">
                  <c:v>70.185876846314017</c:v>
                </c:pt>
                <c:pt idx="3141">
                  <c:v>70.210451841354015</c:v>
                </c:pt>
                <c:pt idx="3142">
                  <c:v>70.230700731275022</c:v>
                </c:pt>
                <c:pt idx="3143">
                  <c:v>70.255238771435017</c:v>
                </c:pt>
                <c:pt idx="3144">
                  <c:v>70.279939651485023</c:v>
                </c:pt>
                <c:pt idx="3145">
                  <c:v>70.300469875335025</c:v>
                </c:pt>
                <c:pt idx="3146">
                  <c:v>70.324922800065025</c:v>
                </c:pt>
                <c:pt idx="3147">
                  <c:v>70.345487833025018</c:v>
                </c:pt>
                <c:pt idx="3148">
                  <c:v>70.370052814485021</c:v>
                </c:pt>
                <c:pt idx="3149">
                  <c:v>70.394401788715015</c:v>
                </c:pt>
                <c:pt idx="3150">
                  <c:v>70.414846658705017</c:v>
                </c:pt>
                <c:pt idx="3151">
                  <c:v>70.439588785175019</c:v>
                </c:pt>
                <c:pt idx="3152">
                  <c:v>70.460231781005021</c:v>
                </c:pt>
                <c:pt idx="3153">
                  <c:v>70.484754800795017</c:v>
                </c:pt>
                <c:pt idx="3154">
                  <c:v>70.505324840545015</c:v>
                </c:pt>
                <c:pt idx="3155">
                  <c:v>70.529844760895017</c:v>
                </c:pt>
                <c:pt idx="3156">
                  <c:v>70.554408788685024</c:v>
                </c:pt>
                <c:pt idx="3157">
                  <c:v>70.574693679805023</c:v>
                </c:pt>
                <c:pt idx="3158">
                  <c:v>70.599383831025023</c:v>
                </c:pt>
                <c:pt idx="3159">
                  <c:v>70.619919776915026</c:v>
                </c:pt>
                <c:pt idx="3160">
                  <c:v>70.644417762755026</c:v>
                </c:pt>
                <c:pt idx="3161">
                  <c:v>70.668777704235026</c:v>
                </c:pt>
                <c:pt idx="3162">
                  <c:v>70.68951082229502</c:v>
                </c:pt>
                <c:pt idx="3163">
                  <c:v>70.714182853695021</c:v>
                </c:pt>
                <c:pt idx="3164">
                  <c:v>70.734342813495019</c:v>
                </c:pt>
                <c:pt idx="3165">
                  <c:v>70.75902986526502</c:v>
                </c:pt>
                <c:pt idx="3166">
                  <c:v>70.783456802365023</c:v>
                </c:pt>
                <c:pt idx="3167">
                  <c:v>70.804199695585027</c:v>
                </c:pt>
                <c:pt idx="3168">
                  <c:v>70.82843470573502</c:v>
                </c:pt>
                <c:pt idx="3169">
                  <c:v>70.849338769915022</c:v>
                </c:pt>
                <c:pt idx="3170">
                  <c:v>70.873856782915027</c:v>
                </c:pt>
                <c:pt idx="3171">
                  <c:v>70.898378849025022</c:v>
                </c:pt>
                <c:pt idx="3172">
                  <c:v>70.918703794475022</c:v>
                </c:pt>
                <c:pt idx="3173">
                  <c:v>70.943319797515016</c:v>
                </c:pt>
                <c:pt idx="3174">
                  <c:v>70.963945865635026</c:v>
                </c:pt>
                <c:pt idx="3175">
                  <c:v>70.988265752795016</c:v>
                </c:pt>
                <c:pt idx="3176">
                  <c:v>71.009032726285028</c:v>
                </c:pt>
                <c:pt idx="3177">
                  <c:v>71.033401727675027</c:v>
                </c:pt>
                <c:pt idx="3178">
                  <c:v>71.058131694795023</c:v>
                </c:pt>
                <c:pt idx="3179">
                  <c:v>71.078417778015023</c:v>
                </c:pt>
                <c:pt idx="3180">
                  <c:v>71.103034734725014</c:v>
                </c:pt>
                <c:pt idx="3181">
                  <c:v>71.123614788055022</c:v>
                </c:pt>
                <c:pt idx="3182">
                  <c:v>71.147920846935023</c:v>
                </c:pt>
                <c:pt idx="3183">
                  <c:v>71.172738790515027</c:v>
                </c:pt>
                <c:pt idx="3184">
                  <c:v>71.193217754365023</c:v>
                </c:pt>
                <c:pt idx="3185">
                  <c:v>71.217547655105022</c:v>
                </c:pt>
                <c:pt idx="3186">
                  <c:v>71.23821067810502</c:v>
                </c:pt>
                <c:pt idx="3187">
                  <c:v>71.262774705885022</c:v>
                </c:pt>
                <c:pt idx="3188">
                  <c:v>71.287321805955017</c:v>
                </c:pt>
                <c:pt idx="3189">
                  <c:v>71.307810783385023</c:v>
                </c:pt>
                <c:pt idx="3190">
                  <c:v>71.332437753675023</c:v>
                </c:pt>
                <c:pt idx="3191">
                  <c:v>71.353063821795018</c:v>
                </c:pt>
                <c:pt idx="3192">
                  <c:v>71.377368688585022</c:v>
                </c:pt>
                <c:pt idx="3193">
                  <c:v>71.398179769515025</c:v>
                </c:pt>
                <c:pt idx="3194">
                  <c:v>71.422760725025014</c:v>
                </c:pt>
                <c:pt idx="3195">
                  <c:v>71.447036743165015</c:v>
                </c:pt>
                <c:pt idx="3196">
                  <c:v>71.467464685445023</c:v>
                </c:pt>
                <c:pt idx="3197">
                  <c:v>71.492140769955014</c:v>
                </c:pt>
                <c:pt idx="3198">
                  <c:v>71.512691736225023</c:v>
                </c:pt>
                <c:pt idx="3199">
                  <c:v>71.537332773205023</c:v>
                </c:pt>
                <c:pt idx="3200">
                  <c:v>71.561480760575023</c:v>
                </c:pt>
                <c:pt idx="3201">
                  <c:v>71.582346677785026</c:v>
                </c:pt>
                <c:pt idx="3202">
                  <c:v>71.606677770615022</c:v>
                </c:pt>
                <c:pt idx="3203">
                  <c:v>71.627317667005016</c:v>
                </c:pt>
                <c:pt idx="3204">
                  <c:v>71.651903867725025</c:v>
                </c:pt>
                <c:pt idx="3205">
                  <c:v>71.676442861555017</c:v>
                </c:pt>
                <c:pt idx="3206">
                  <c:v>71.696959733965016</c:v>
                </c:pt>
                <c:pt idx="3207">
                  <c:v>71.721206665035027</c:v>
                </c:pt>
                <c:pt idx="3208">
                  <c:v>71.74217581748502</c:v>
                </c:pt>
                <c:pt idx="3209">
                  <c:v>71.766400814055018</c:v>
                </c:pt>
                <c:pt idx="3210">
                  <c:v>71.786873817445027</c:v>
                </c:pt>
                <c:pt idx="3211">
                  <c:v>71.811619758605019</c:v>
                </c:pt>
                <c:pt idx="3212">
                  <c:v>71.836160659795027</c:v>
                </c:pt>
                <c:pt idx="3213">
                  <c:v>71.85676980018502</c:v>
                </c:pt>
                <c:pt idx="3214">
                  <c:v>71.881008863445018</c:v>
                </c:pt>
                <c:pt idx="3215">
                  <c:v>71.901875734325017</c:v>
                </c:pt>
                <c:pt idx="3216">
                  <c:v>71.926378726955022</c:v>
                </c:pt>
                <c:pt idx="3217">
                  <c:v>71.950653791425026</c:v>
                </c:pt>
                <c:pt idx="3218">
                  <c:v>71.971141815185021</c:v>
                </c:pt>
                <c:pt idx="3219">
                  <c:v>71.995660781865027</c:v>
                </c:pt>
                <c:pt idx="3220">
                  <c:v>72.016496658325025</c:v>
                </c:pt>
                <c:pt idx="3221">
                  <c:v>72.040725708005027</c:v>
                </c:pt>
                <c:pt idx="3222">
                  <c:v>72.065391778945028</c:v>
                </c:pt>
                <c:pt idx="3223">
                  <c:v>72.086080789565017</c:v>
                </c:pt>
                <c:pt idx="3224">
                  <c:v>72.110384702685025</c:v>
                </c:pt>
                <c:pt idx="3225">
                  <c:v>72.13100075721502</c:v>
                </c:pt>
                <c:pt idx="3226">
                  <c:v>72.155647754665026</c:v>
                </c:pt>
                <c:pt idx="3227">
                  <c:v>72.176183700565019</c:v>
                </c:pt>
                <c:pt idx="3228">
                  <c:v>72.200631856915024</c:v>
                </c:pt>
                <c:pt idx="3229">
                  <c:v>72.225283861165025</c:v>
                </c:pt>
                <c:pt idx="3230">
                  <c:v>72.245774745945027</c:v>
                </c:pt>
                <c:pt idx="3231">
                  <c:v>72.270387649535024</c:v>
                </c:pt>
                <c:pt idx="3232">
                  <c:v>72.290682792665024</c:v>
                </c:pt>
                <c:pt idx="3233">
                  <c:v>72.315363883975024</c:v>
                </c:pt>
                <c:pt idx="3234">
                  <c:v>72.339877843855021</c:v>
                </c:pt>
                <c:pt idx="3235">
                  <c:v>72.36022686958502</c:v>
                </c:pt>
                <c:pt idx="3236">
                  <c:v>72.385011672975025</c:v>
                </c:pt>
                <c:pt idx="3237">
                  <c:v>72.405477762225019</c:v>
                </c:pt>
                <c:pt idx="3238">
                  <c:v>72.429880857465022</c:v>
                </c:pt>
                <c:pt idx="3239">
                  <c:v>72.454415798185025</c:v>
                </c:pt>
                <c:pt idx="3240">
                  <c:v>72.475021839145015</c:v>
                </c:pt>
                <c:pt idx="3241">
                  <c:v>72.499597787855024</c:v>
                </c:pt>
                <c:pt idx="3242">
                  <c:v>72.520014762875022</c:v>
                </c:pt>
                <c:pt idx="3243">
                  <c:v>72.544739723205026</c:v>
                </c:pt>
                <c:pt idx="3244">
                  <c:v>72.565174818035018</c:v>
                </c:pt>
                <c:pt idx="3245">
                  <c:v>72.589644670485015</c:v>
                </c:pt>
                <c:pt idx="3246">
                  <c:v>72.614135742185027</c:v>
                </c:pt>
                <c:pt idx="3247">
                  <c:v>72.634765863415026</c:v>
                </c:pt>
                <c:pt idx="3248">
                  <c:v>72.659322738645017</c:v>
                </c:pt>
                <c:pt idx="3249">
                  <c:v>72.679713726045023</c:v>
                </c:pt>
                <c:pt idx="3250">
                  <c:v>72.70447969436502</c:v>
                </c:pt>
                <c:pt idx="3251">
                  <c:v>72.729036808015024</c:v>
                </c:pt>
                <c:pt idx="3252">
                  <c:v>72.749341726305019</c:v>
                </c:pt>
                <c:pt idx="3253">
                  <c:v>72.774141788485025</c:v>
                </c:pt>
                <c:pt idx="3254">
                  <c:v>72.794413805005021</c:v>
                </c:pt>
                <c:pt idx="3255">
                  <c:v>72.819022655485014</c:v>
                </c:pt>
                <c:pt idx="3256">
                  <c:v>72.84340286254502</c:v>
                </c:pt>
                <c:pt idx="3257">
                  <c:v>72.864205837245024</c:v>
                </c:pt>
                <c:pt idx="3258">
                  <c:v>72.888727664945023</c:v>
                </c:pt>
                <c:pt idx="3259">
                  <c:v>72.908965826035015</c:v>
                </c:pt>
                <c:pt idx="3260">
                  <c:v>72.933877706525024</c:v>
                </c:pt>
                <c:pt idx="3261">
                  <c:v>72.954288721085021</c:v>
                </c:pt>
                <c:pt idx="3262">
                  <c:v>72.978768825535028</c:v>
                </c:pt>
                <c:pt idx="3263">
                  <c:v>73.003179788585015</c:v>
                </c:pt>
                <c:pt idx="3264">
                  <c:v>73.023892879485018</c:v>
                </c:pt>
                <c:pt idx="3265">
                  <c:v>73.048442840575021</c:v>
                </c:pt>
                <c:pt idx="3266">
                  <c:v>73.068729877475022</c:v>
                </c:pt>
                <c:pt idx="3267">
                  <c:v>73.093568801875023</c:v>
                </c:pt>
                <c:pt idx="3268">
                  <c:v>73.118172883985025</c:v>
                </c:pt>
                <c:pt idx="3269">
                  <c:v>73.138716697695017</c:v>
                </c:pt>
                <c:pt idx="3270">
                  <c:v>73.162842750545025</c:v>
                </c:pt>
                <c:pt idx="3271">
                  <c:v>73.183508872985016</c:v>
                </c:pt>
                <c:pt idx="3272">
                  <c:v>73.208177804945024</c:v>
                </c:pt>
                <c:pt idx="3273">
                  <c:v>73.232709884645018</c:v>
                </c:pt>
                <c:pt idx="3274">
                  <c:v>73.253379821775027</c:v>
                </c:pt>
                <c:pt idx="3275">
                  <c:v>73.277726650235024</c:v>
                </c:pt>
                <c:pt idx="3276">
                  <c:v>73.298266649245022</c:v>
                </c:pt>
                <c:pt idx="3277">
                  <c:v>73.322626829145022</c:v>
                </c:pt>
                <c:pt idx="3278">
                  <c:v>73.34333467483502</c:v>
                </c:pt>
                <c:pt idx="3279">
                  <c:v>73.367680788045021</c:v>
                </c:pt>
                <c:pt idx="3280">
                  <c:v>73.392432689665014</c:v>
                </c:pt>
                <c:pt idx="3281">
                  <c:v>73.413101673125027</c:v>
                </c:pt>
                <c:pt idx="3282">
                  <c:v>73.437651872635016</c:v>
                </c:pt>
                <c:pt idx="3283">
                  <c:v>73.458154678345025</c:v>
                </c:pt>
                <c:pt idx="3284">
                  <c:v>73.482244729995017</c:v>
                </c:pt>
                <c:pt idx="3285">
                  <c:v>73.507010698315014</c:v>
                </c:pt>
                <c:pt idx="3286">
                  <c:v>73.527622699735019</c:v>
                </c:pt>
                <c:pt idx="3287">
                  <c:v>73.552193880085014</c:v>
                </c:pt>
                <c:pt idx="3288">
                  <c:v>73.572548866275014</c:v>
                </c:pt>
                <c:pt idx="3289">
                  <c:v>73.597073793415021</c:v>
                </c:pt>
                <c:pt idx="3290">
                  <c:v>73.621765851975027</c:v>
                </c:pt>
                <c:pt idx="3291">
                  <c:v>73.642046689985023</c:v>
                </c:pt>
                <c:pt idx="3292">
                  <c:v>73.666653871535019</c:v>
                </c:pt>
                <c:pt idx="3293">
                  <c:v>73.687332868575027</c:v>
                </c:pt>
                <c:pt idx="3294">
                  <c:v>73.711937665935025</c:v>
                </c:pt>
                <c:pt idx="3295">
                  <c:v>73.732259750365017</c:v>
                </c:pt>
                <c:pt idx="3296">
                  <c:v>73.757053852085022</c:v>
                </c:pt>
                <c:pt idx="3297">
                  <c:v>73.781278848645016</c:v>
                </c:pt>
                <c:pt idx="3298">
                  <c:v>73.801752805705021</c:v>
                </c:pt>
                <c:pt idx="3299">
                  <c:v>73.826395750045023</c:v>
                </c:pt>
                <c:pt idx="3300">
                  <c:v>73.847097873685016</c:v>
                </c:pt>
                <c:pt idx="3301">
                  <c:v>73.871630668645025</c:v>
                </c:pt>
                <c:pt idx="3302">
                  <c:v>73.895845651625024</c:v>
                </c:pt>
                <c:pt idx="3303">
                  <c:v>73.916789770125021</c:v>
                </c:pt>
                <c:pt idx="3304">
                  <c:v>73.941218852995021</c:v>
                </c:pt>
                <c:pt idx="3305">
                  <c:v>73.961715698245015</c:v>
                </c:pt>
                <c:pt idx="3306">
                  <c:v>73.986433744435018</c:v>
                </c:pt>
                <c:pt idx="3307">
                  <c:v>74.010731697085021</c:v>
                </c:pt>
                <c:pt idx="3308">
                  <c:v>74.031197786335014</c:v>
                </c:pt>
                <c:pt idx="3309">
                  <c:v>74.055550813675026</c:v>
                </c:pt>
                <c:pt idx="3310">
                  <c:v>74.076514720915014</c:v>
                </c:pt>
                <c:pt idx="3311">
                  <c:v>74.100831747055025</c:v>
                </c:pt>
                <c:pt idx="3312">
                  <c:v>74.121172666545021</c:v>
                </c:pt>
                <c:pt idx="3313">
                  <c:v>74.146162748335016</c:v>
                </c:pt>
                <c:pt idx="3314">
                  <c:v>74.170585870745015</c:v>
                </c:pt>
                <c:pt idx="3315">
                  <c:v>74.191061735155017</c:v>
                </c:pt>
                <c:pt idx="3316">
                  <c:v>74.215395689015025</c:v>
                </c:pt>
                <c:pt idx="3317">
                  <c:v>74.236210823055018</c:v>
                </c:pt>
                <c:pt idx="3318">
                  <c:v>74.860990762710685</c:v>
                </c:pt>
                <c:pt idx="3319">
                  <c:v>74.86169266700756</c:v>
                </c:pt>
                <c:pt idx="3320">
                  <c:v>74.862293720245475</c:v>
                </c:pt>
                <c:pt idx="3321">
                  <c:v>74.862861633300895</c:v>
                </c:pt>
                <c:pt idx="3322">
                  <c:v>74.863425731659049</c:v>
                </c:pt>
                <c:pt idx="3323">
                  <c:v>74.863987684249992</c:v>
                </c:pt>
                <c:pt idx="3324">
                  <c:v>74.864505767822379</c:v>
                </c:pt>
                <c:pt idx="3325">
                  <c:v>74.864701747894401</c:v>
                </c:pt>
                <c:pt idx="3326">
                  <c:v>74.864889621734733</c:v>
                </c:pt>
                <c:pt idx="3327">
                  <c:v>74.865076780319328</c:v>
                </c:pt>
                <c:pt idx="3328">
                  <c:v>74.865263700485343</c:v>
                </c:pt>
                <c:pt idx="3329">
                  <c:v>74.865448713302726</c:v>
                </c:pt>
                <c:pt idx="3330">
                  <c:v>74.865634679794425</c:v>
                </c:pt>
                <c:pt idx="3331">
                  <c:v>74.86582183837902</c:v>
                </c:pt>
                <c:pt idx="3332">
                  <c:v>74.866005659103507</c:v>
                </c:pt>
                <c:pt idx="3333">
                  <c:v>74.866189718246574</c:v>
                </c:pt>
                <c:pt idx="3334">
                  <c:v>74.866386651992912</c:v>
                </c:pt>
                <c:pt idx="3335">
                  <c:v>74.866577625274772</c:v>
                </c:pt>
                <c:pt idx="3336">
                  <c:v>74.866754770279044</c:v>
                </c:pt>
                <c:pt idx="3337">
                  <c:v>74.866931676864738</c:v>
                </c:pt>
                <c:pt idx="3338">
                  <c:v>74.867109775543327</c:v>
                </c:pt>
                <c:pt idx="3339">
                  <c:v>74.867288827896232</c:v>
                </c:pt>
                <c:pt idx="3340">
                  <c:v>74.867466688156242</c:v>
                </c:pt>
                <c:pt idx="3341">
                  <c:v>74.867642641067619</c:v>
                </c:pt>
                <c:pt idx="3342">
                  <c:v>74.867818832397575</c:v>
                </c:pt>
                <c:pt idx="3343">
                  <c:v>74.867996692657584</c:v>
                </c:pt>
                <c:pt idx="3344">
                  <c:v>74.868172645568961</c:v>
                </c:pt>
                <c:pt idx="3345">
                  <c:v>74.87730169296276</c:v>
                </c:pt>
                <c:pt idx="3346">
                  <c:v>74.897867679596061</c:v>
                </c:pt>
                <c:pt idx="3347">
                  <c:v>74.922511816024866</c:v>
                </c:pt>
                <c:pt idx="3348">
                  <c:v>74.947110652923655</c:v>
                </c:pt>
                <c:pt idx="3349">
                  <c:v>74.967822790146357</c:v>
                </c:pt>
                <c:pt idx="3350">
                  <c:v>74.99199581146236</c:v>
                </c:pt>
                <c:pt idx="3351">
                  <c:v>75.012913703918358</c:v>
                </c:pt>
                <c:pt idx="3352">
                  <c:v>75.037240743637355</c:v>
                </c:pt>
                <c:pt idx="3353">
                  <c:v>75.061871767044366</c:v>
                </c:pt>
                <c:pt idx="3354">
                  <c:v>75.082210779190362</c:v>
                </c:pt>
                <c:pt idx="3355">
                  <c:v>75.106914758682365</c:v>
                </c:pt>
                <c:pt idx="3356">
                  <c:v>75.127554655075357</c:v>
                </c:pt>
                <c:pt idx="3357">
                  <c:v>75.151993751526362</c:v>
                </c:pt>
                <c:pt idx="3358">
                  <c:v>75.17631578445436</c:v>
                </c:pt>
                <c:pt idx="3359">
                  <c:v>75.196861743927357</c:v>
                </c:pt>
                <c:pt idx="3360">
                  <c:v>75.22151064872736</c:v>
                </c:pt>
                <c:pt idx="3361">
                  <c:v>75.241860628128364</c:v>
                </c:pt>
                <c:pt idx="3362">
                  <c:v>75.266764640808361</c:v>
                </c:pt>
                <c:pt idx="3363">
                  <c:v>75.28724575042736</c:v>
                </c:pt>
                <c:pt idx="3364">
                  <c:v>75.311772823333357</c:v>
                </c:pt>
                <c:pt idx="3365">
                  <c:v>75.336052656173365</c:v>
                </c:pt>
                <c:pt idx="3366">
                  <c:v>75.356894731521365</c:v>
                </c:pt>
                <c:pt idx="3367">
                  <c:v>75.38116979599036</c:v>
                </c:pt>
                <c:pt idx="3368">
                  <c:v>75.401744842529354</c:v>
                </c:pt>
                <c:pt idx="3369">
                  <c:v>75.426386833191359</c:v>
                </c:pt>
                <c:pt idx="3370">
                  <c:v>75.450957775116365</c:v>
                </c:pt>
                <c:pt idx="3371">
                  <c:v>75.471337795257355</c:v>
                </c:pt>
                <c:pt idx="3372">
                  <c:v>75.495824813843356</c:v>
                </c:pt>
                <c:pt idx="3373">
                  <c:v>75.516427755356361</c:v>
                </c:pt>
                <c:pt idx="3374">
                  <c:v>75.541074752807361</c:v>
                </c:pt>
                <c:pt idx="3375">
                  <c:v>75.565447807312353</c:v>
                </c:pt>
                <c:pt idx="3376">
                  <c:v>75.585917711258361</c:v>
                </c:pt>
                <c:pt idx="3377">
                  <c:v>75.610677719116353</c:v>
                </c:pt>
                <c:pt idx="3378">
                  <c:v>75.631190776825363</c:v>
                </c:pt>
                <c:pt idx="3379">
                  <c:v>75.655611753463361</c:v>
                </c:pt>
                <c:pt idx="3380">
                  <c:v>75.676105737686356</c:v>
                </c:pt>
                <c:pt idx="3381">
                  <c:v>75.700891733169357</c:v>
                </c:pt>
                <c:pt idx="3382">
                  <c:v>75.72507381439236</c:v>
                </c:pt>
                <c:pt idx="3383">
                  <c:v>75.74587583541836</c:v>
                </c:pt>
                <c:pt idx="3384">
                  <c:v>75.770397663116356</c:v>
                </c:pt>
                <c:pt idx="3385">
                  <c:v>75.79074764251736</c:v>
                </c:pt>
                <c:pt idx="3386">
                  <c:v>75.815201759338365</c:v>
                </c:pt>
                <c:pt idx="3387">
                  <c:v>75.840079784393353</c:v>
                </c:pt>
                <c:pt idx="3388">
                  <c:v>75.860566854477355</c:v>
                </c:pt>
                <c:pt idx="3389">
                  <c:v>75.884939670567363</c:v>
                </c:pt>
                <c:pt idx="3390">
                  <c:v>75.905443668367354</c:v>
                </c:pt>
                <c:pt idx="3391">
                  <c:v>75.930150747297361</c:v>
                </c:pt>
                <c:pt idx="3392">
                  <c:v>75.954638719557366</c:v>
                </c:pt>
                <c:pt idx="3393">
                  <c:v>75.975027799607361</c:v>
                </c:pt>
                <c:pt idx="3394">
                  <c:v>75.999773740767353</c:v>
                </c:pt>
                <c:pt idx="3395">
                  <c:v>76.020311832427353</c:v>
                </c:pt>
                <c:pt idx="3396">
                  <c:v>76.044732809067355</c:v>
                </c:pt>
                <c:pt idx="3397">
                  <c:v>76.06517672538736</c:v>
                </c:pt>
                <c:pt idx="3398">
                  <c:v>76.089784622197357</c:v>
                </c:pt>
                <c:pt idx="3399">
                  <c:v>76.114132642747364</c:v>
                </c:pt>
                <c:pt idx="3400">
                  <c:v>76.134724855427365</c:v>
                </c:pt>
                <c:pt idx="3401">
                  <c:v>76.159490823747362</c:v>
                </c:pt>
                <c:pt idx="3402">
                  <c:v>76.179999828337358</c:v>
                </c:pt>
                <c:pt idx="3403">
                  <c:v>76.204429626467359</c:v>
                </c:pt>
                <c:pt idx="3404">
                  <c:v>76.228839635847365</c:v>
                </c:pt>
                <c:pt idx="3405">
                  <c:v>76.249511718747357</c:v>
                </c:pt>
                <c:pt idx="3406">
                  <c:v>76.274140834807355</c:v>
                </c:pt>
                <c:pt idx="3407">
                  <c:v>76.294509649277359</c:v>
                </c:pt>
                <c:pt idx="3408">
                  <c:v>76.319225788117365</c:v>
                </c:pt>
                <c:pt idx="3409">
                  <c:v>76.343753814697365</c:v>
                </c:pt>
                <c:pt idx="3410">
                  <c:v>76.364060640337357</c:v>
                </c:pt>
                <c:pt idx="3411">
                  <c:v>76.38855671882736</c:v>
                </c:pt>
                <c:pt idx="3412">
                  <c:v>76.409139633177361</c:v>
                </c:pt>
                <c:pt idx="3413">
                  <c:v>76.433785676957356</c:v>
                </c:pt>
                <c:pt idx="3414">
                  <c:v>76.454173803327365</c:v>
                </c:pt>
                <c:pt idx="3415">
                  <c:v>76.478974819187357</c:v>
                </c:pt>
                <c:pt idx="3416">
                  <c:v>76.503501653667357</c:v>
                </c:pt>
                <c:pt idx="3417">
                  <c:v>76.523821830747366</c:v>
                </c:pt>
                <c:pt idx="3418">
                  <c:v>76.548307657237359</c:v>
                </c:pt>
                <c:pt idx="3419">
                  <c:v>76.56913661956736</c:v>
                </c:pt>
                <c:pt idx="3420">
                  <c:v>76.593532800677366</c:v>
                </c:pt>
                <c:pt idx="3421">
                  <c:v>76.617855787277364</c:v>
                </c:pt>
                <c:pt idx="3422">
                  <c:v>76.63865566253736</c:v>
                </c:pt>
                <c:pt idx="3423">
                  <c:v>76.663173675537365</c:v>
                </c:pt>
                <c:pt idx="3424">
                  <c:v>76.683473825457355</c:v>
                </c:pt>
                <c:pt idx="3425">
                  <c:v>76.708033800127353</c:v>
                </c:pt>
                <c:pt idx="3426">
                  <c:v>76.732803821567359</c:v>
                </c:pt>
                <c:pt idx="3427">
                  <c:v>76.753266811367354</c:v>
                </c:pt>
                <c:pt idx="3428">
                  <c:v>76.777552843097354</c:v>
                </c:pt>
                <c:pt idx="3429">
                  <c:v>76.798317670817354</c:v>
                </c:pt>
                <c:pt idx="3430">
                  <c:v>76.822951793667357</c:v>
                </c:pt>
                <c:pt idx="3431">
                  <c:v>76.843313693997359</c:v>
                </c:pt>
                <c:pt idx="3432">
                  <c:v>76.868016719817362</c:v>
                </c:pt>
                <c:pt idx="3433">
                  <c:v>76.892276763917366</c:v>
                </c:pt>
                <c:pt idx="3434">
                  <c:v>76.91308474540736</c:v>
                </c:pt>
                <c:pt idx="3435">
                  <c:v>76.937313795087363</c:v>
                </c:pt>
                <c:pt idx="3436">
                  <c:v>76.957923650737357</c:v>
                </c:pt>
                <c:pt idx="3437">
                  <c:v>76.982364654537363</c:v>
                </c:pt>
                <c:pt idx="3438">
                  <c:v>77.007175683977366</c:v>
                </c:pt>
                <c:pt idx="3439">
                  <c:v>77.027588844297355</c:v>
                </c:pt>
                <c:pt idx="3440">
                  <c:v>77.052385807037354</c:v>
                </c:pt>
                <c:pt idx="3441">
                  <c:v>77.072900772097356</c:v>
                </c:pt>
                <c:pt idx="3442">
                  <c:v>77.097247838977353</c:v>
                </c:pt>
                <c:pt idx="3443">
                  <c:v>77.121795654297358</c:v>
                </c:pt>
                <c:pt idx="3444">
                  <c:v>77.142361640927362</c:v>
                </c:pt>
                <c:pt idx="3445">
                  <c:v>77.166913747787362</c:v>
                </c:pt>
                <c:pt idx="3446">
                  <c:v>77.187313795087363</c:v>
                </c:pt>
                <c:pt idx="3447">
                  <c:v>77.212030649187355</c:v>
                </c:pt>
                <c:pt idx="3448">
                  <c:v>77.232343673707362</c:v>
                </c:pt>
                <c:pt idx="3449">
                  <c:v>77.256772756577362</c:v>
                </c:pt>
                <c:pt idx="3450">
                  <c:v>77.281402826307357</c:v>
                </c:pt>
                <c:pt idx="3451">
                  <c:v>77.30206274986736</c:v>
                </c:pt>
                <c:pt idx="3452">
                  <c:v>77.326663732527365</c:v>
                </c:pt>
                <c:pt idx="3453">
                  <c:v>77.347060680387358</c:v>
                </c:pt>
                <c:pt idx="3454">
                  <c:v>77.371824741367362</c:v>
                </c:pt>
                <c:pt idx="3455">
                  <c:v>77.396232843397357</c:v>
                </c:pt>
                <c:pt idx="3456">
                  <c:v>77.416705846787366</c:v>
                </c:pt>
                <c:pt idx="3457">
                  <c:v>77.441208839417357</c:v>
                </c:pt>
                <c:pt idx="3458">
                  <c:v>77.46179866790736</c:v>
                </c:pt>
                <c:pt idx="3459">
                  <c:v>77.486379623417363</c:v>
                </c:pt>
                <c:pt idx="3460">
                  <c:v>77.510655641557364</c:v>
                </c:pt>
                <c:pt idx="3461">
                  <c:v>77.531223773957365</c:v>
                </c:pt>
                <c:pt idx="3462">
                  <c:v>77.555962800977355</c:v>
                </c:pt>
                <c:pt idx="3463">
                  <c:v>77.576215744017361</c:v>
                </c:pt>
                <c:pt idx="3464">
                  <c:v>77.601068735127356</c:v>
                </c:pt>
                <c:pt idx="3465">
                  <c:v>77.621393680577356</c:v>
                </c:pt>
                <c:pt idx="3466">
                  <c:v>77.646109819407357</c:v>
                </c:pt>
                <c:pt idx="3467">
                  <c:v>77.670529842377363</c:v>
                </c:pt>
                <c:pt idx="3468">
                  <c:v>77.691241741177365</c:v>
                </c:pt>
                <c:pt idx="3469">
                  <c:v>77.71552276611736</c:v>
                </c:pt>
                <c:pt idx="3470">
                  <c:v>77.736077785487353</c:v>
                </c:pt>
                <c:pt idx="3471">
                  <c:v>77.760681629177355</c:v>
                </c:pt>
                <c:pt idx="3472">
                  <c:v>77.785025835037359</c:v>
                </c:pt>
                <c:pt idx="3473">
                  <c:v>77.805771827697356</c:v>
                </c:pt>
                <c:pt idx="3474">
                  <c:v>77.830243825917364</c:v>
                </c:pt>
                <c:pt idx="3475">
                  <c:v>77.850825786587365</c:v>
                </c:pt>
                <c:pt idx="3476">
                  <c:v>77.875373840327356</c:v>
                </c:pt>
                <c:pt idx="3477">
                  <c:v>77.899685621257362</c:v>
                </c:pt>
                <c:pt idx="3478">
                  <c:v>77.920277833937362</c:v>
                </c:pt>
                <c:pt idx="3479">
                  <c:v>77.944622755047362</c:v>
                </c:pt>
                <c:pt idx="3480">
                  <c:v>77.965173721317356</c:v>
                </c:pt>
                <c:pt idx="3481">
                  <c:v>77.989692687987358</c:v>
                </c:pt>
                <c:pt idx="3482">
                  <c:v>78.010180711747353</c:v>
                </c:pt>
                <c:pt idx="3483">
                  <c:v>78.03508567809736</c:v>
                </c:pt>
                <c:pt idx="3484">
                  <c:v>78.059636831287364</c:v>
                </c:pt>
                <c:pt idx="3485">
                  <c:v>78.07987880706736</c:v>
                </c:pt>
                <c:pt idx="3486">
                  <c:v>78.10443663596736</c:v>
                </c:pt>
                <c:pt idx="3487">
                  <c:v>78.124923706057359</c:v>
                </c:pt>
                <c:pt idx="3488">
                  <c:v>78.149465799327359</c:v>
                </c:pt>
                <c:pt idx="3489">
                  <c:v>78.174039840697361</c:v>
                </c:pt>
                <c:pt idx="3490">
                  <c:v>78.194498777387366</c:v>
                </c:pt>
                <c:pt idx="3491">
                  <c:v>78.219065666197366</c:v>
                </c:pt>
                <c:pt idx="3492">
                  <c:v>78.239545822147363</c:v>
                </c:pt>
                <c:pt idx="3493">
                  <c:v>78.264125823977366</c:v>
                </c:pt>
                <c:pt idx="3494">
                  <c:v>78.28907585143736</c:v>
                </c:pt>
                <c:pt idx="3495">
                  <c:v>78.309511661527353</c:v>
                </c:pt>
                <c:pt idx="3496">
                  <c:v>78.334038734437357</c:v>
                </c:pt>
                <c:pt idx="3497">
                  <c:v>78.354517698287367</c:v>
                </c:pt>
                <c:pt idx="3498">
                  <c:v>78.379221677777366</c:v>
                </c:pt>
                <c:pt idx="3499">
                  <c:v>78.399569749827364</c:v>
                </c:pt>
                <c:pt idx="3500">
                  <c:v>78.42411780357736</c:v>
                </c:pt>
                <c:pt idx="3501">
                  <c:v>78.448859691617358</c:v>
                </c:pt>
                <c:pt idx="3502">
                  <c:v>78.469169855117357</c:v>
                </c:pt>
                <c:pt idx="3503">
                  <c:v>78.493616819377365</c:v>
                </c:pt>
                <c:pt idx="3504">
                  <c:v>78.51419782638736</c:v>
                </c:pt>
                <c:pt idx="3505">
                  <c:v>78.53876471519736</c:v>
                </c:pt>
                <c:pt idx="3506">
                  <c:v>78.563312768937365</c:v>
                </c:pt>
                <c:pt idx="3507">
                  <c:v>78.583824634547355</c:v>
                </c:pt>
                <c:pt idx="3508">
                  <c:v>78.608332633967365</c:v>
                </c:pt>
                <c:pt idx="3509">
                  <c:v>78.629115819927364</c:v>
                </c:pt>
                <c:pt idx="3510">
                  <c:v>78.653470754627364</c:v>
                </c:pt>
                <c:pt idx="3511">
                  <c:v>78.677924633027359</c:v>
                </c:pt>
                <c:pt idx="3512">
                  <c:v>78.698672771457353</c:v>
                </c:pt>
                <c:pt idx="3513">
                  <c:v>78.723172664647365</c:v>
                </c:pt>
                <c:pt idx="3514">
                  <c:v>78.743703842167363</c:v>
                </c:pt>
                <c:pt idx="3515">
                  <c:v>78.768038749697354</c:v>
                </c:pt>
                <c:pt idx="3516">
                  <c:v>78.792580842967354</c:v>
                </c:pt>
                <c:pt idx="3517">
                  <c:v>78.813197851177364</c:v>
                </c:pt>
                <c:pt idx="3518">
                  <c:v>78.837767839427357</c:v>
                </c:pt>
                <c:pt idx="3519">
                  <c:v>78.858287811277364</c:v>
                </c:pt>
                <c:pt idx="3520">
                  <c:v>78.882694721217362</c:v>
                </c:pt>
                <c:pt idx="3521">
                  <c:v>78.903454780577363</c:v>
                </c:pt>
                <c:pt idx="3522">
                  <c:v>78.92781662940736</c:v>
                </c:pt>
                <c:pt idx="3523">
                  <c:v>78.952589750287359</c:v>
                </c:pt>
                <c:pt idx="3524">
                  <c:v>78.973132848737364</c:v>
                </c:pt>
                <c:pt idx="3525">
                  <c:v>78.997366666797362</c:v>
                </c:pt>
                <c:pt idx="3526">
                  <c:v>79.018111705777358</c:v>
                </c:pt>
                <c:pt idx="3527">
                  <c:v>79.042660713197364</c:v>
                </c:pt>
                <c:pt idx="3528">
                  <c:v>79.06712985038736</c:v>
                </c:pt>
                <c:pt idx="3529">
                  <c:v>79.087517738347358</c:v>
                </c:pt>
                <c:pt idx="3530">
                  <c:v>79.112226724627362</c:v>
                </c:pt>
                <c:pt idx="3531">
                  <c:v>79.132880687717361</c:v>
                </c:pt>
                <c:pt idx="3532">
                  <c:v>79.157098770137367</c:v>
                </c:pt>
                <c:pt idx="3533">
                  <c:v>79.181644678117365</c:v>
                </c:pt>
                <c:pt idx="3534">
                  <c:v>79.202206850047361</c:v>
                </c:pt>
                <c:pt idx="3535">
                  <c:v>79.226928710937358</c:v>
                </c:pt>
                <c:pt idx="3536">
                  <c:v>79.247258663177362</c:v>
                </c:pt>
                <c:pt idx="3537">
                  <c:v>79.272082805637353</c:v>
                </c:pt>
                <c:pt idx="3538">
                  <c:v>79.292539834977362</c:v>
                </c:pt>
                <c:pt idx="3539">
                  <c:v>79.316891670227363</c:v>
                </c:pt>
                <c:pt idx="3540">
                  <c:v>79.341432809827353</c:v>
                </c:pt>
                <c:pt idx="3541">
                  <c:v>79.361929655077361</c:v>
                </c:pt>
                <c:pt idx="3542">
                  <c:v>79.386677742007365</c:v>
                </c:pt>
                <c:pt idx="3543">
                  <c:v>79.406970739367353</c:v>
                </c:pt>
                <c:pt idx="3544">
                  <c:v>79.431797742847365</c:v>
                </c:pt>
                <c:pt idx="3545">
                  <c:v>79.456209659577354</c:v>
                </c:pt>
                <c:pt idx="3546">
                  <c:v>79.476671695707353</c:v>
                </c:pt>
                <c:pt idx="3547">
                  <c:v>79.501071691517353</c:v>
                </c:pt>
                <c:pt idx="3548">
                  <c:v>79.521805763247357</c:v>
                </c:pt>
                <c:pt idx="3549">
                  <c:v>79.546320676807355</c:v>
                </c:pt>
                <c:pt idx="3550">
                  <c:v>79.570698738097363</c:v>
                </c:pt>
                <c:pt idx="3551">
                  <c:v>79.591393709187358</c:v>
                </c:pt>
                <c:pt idx="3552">
                  <c:v>79.615947723387364</c:v>
                </c:pt>
                <c:pt idx="3553">
                  <c:v>79.636154651637355</c:v>
                </c:pt>
                <c:pt idx="3554">
                  <c:v>79.660586833957353</c:v>
                </c:pt>
                <c:pt idx="3555">
                  <c:v>79.681179761887364</c:v>
                </c:pt>
                <c:pt idx="3556">
                  <c:v>79.705714702607366</c:v>
                </c:pt>
                <c:pt idx="3557">
                  <c:v>79.730267763137363</c:v>
                </c:pt>
                <c:pt idx="3558">
                  <c:v>79.75076270103736</c:v>
                </c:pt>
                <c:pt idx="3559">
                  <c:v>79.775696754457357</c:v>
                </c:pt>
                <c:pt idx="3560">
                  <c:v>79.796171665187359</c:v>
                </c:pt>
                <c:pt idx="3561">
                  <c:v>79.820550680157353</c:v>
                </c:pt>
                <c:pt idx="3562">
                  <c:v>79.845141649247353</c:v>
                </c:pt>
                <c:pt idx="3563">
                  <c:v>79.865780830387365</c:v>
                </c:pt>
                <c:pt idx="3564">
                  <c:v>80.330541849136466</c:v>
                </c:pt>
                <c:pt idx="3565">
                  <c:v>80.331134796142692</c:v>
                </c:pt>
                <c:pt idx="3566">
                  <c:v>80.331630706787223</c:v>
                </c:pt>
                <c:pt idx="3567">
                  <c:v>80.332100868225211</c:v>
                </c:pt>
                <c:pt idx="3568">
                  <c:v>80.332547664642448</c:v>
                </c:pt>
                <c:pt idx="3569">
                  <c:v>80.33299279212963</c:v>
                </c:pt>
                <c:pt idx="3570">
                  <c:v>80.333435773849601</c:v>
                </c:pt>
                <c:pt idx="3571">
                  <c:v>80.333901882171745</c:v>
                </c:pt>
                <c:pt idx="3572">
                  <c:v>80.334367752075309</c:v>
                </c:pt>
                <c:pt idx="3573">
                  <c:v>80.334834814071769</c:v>
                </c:pt>
                <c:pt idx="3574">
                  <c:v>80.335319757461662</c:v>
                </c:pt>
                <c:pt idx="3575">
                  <c:v>80.335579872131461</c:v>
                </c:pt>
                <c:pt idx="3576">
                  <c:v>80.335737705230827</c:v>
                </c:pt>
                <c:pt idx="3577">
                  <c:v>80.335895776748771</c:v>
                </c:pt>
                <c:pt idx="3578">
                  <c:v>80.336054801941032</c:v>
                </c:pt>
                <c:pt idx="3579">
                  <c:v>80.336213827133292</c:v>
                </c:pt>
                <c:pt idx="3580">
                  <c:v>80.336372852325553</c:v>
                </c:pt>
                <c:pt idx="3581">
                  <c:v>80.336545705795402</c:v>
                </c:pt>
                <c:pt idx="3582">
                  <c:v>80.336705684661979</c:v>
                </c:pt>
                <c:pt idx="3583">
                  <c:v>80.33686470985424</c:v>
                </c:pt>
                <c:pt idx="3584">
                  <c:v>80.347183704376292</c:v>
                </c:pt>
                <c:pt idx="3585">
                  <c:v>80.367791891098094</c:v>
                </c:pt>
                <c:pt idx="3586">
                  <c:v>80.392378807067985</c:v>
                </c:pt>
                <c:pt idx="3587">
                  <c:v>80.413164854049796</c:v>
                </c:pt>
                <c:pt idx="3588">
                  <c:v>80.437688827514592</c:v>
                </c:pt>
                <c:pt idx="3589">
                  <c:v>80.45808482170159</c:v>
                </c:pt>
                <c:pt idx="3590">
                  <c:v>80.482466697692587</c:v>
                </c:pt>
                <c:pt idx="3591">
                  <c:v>80.507093667984591</c:v>
                </c:pt>
                <c:pt idx="3592">
                  <c:v>80.527585744857589</c:v>
                </c:pt>
                <c:pt idx="3593">
                  <c:v>80.552115678787587</c:v>
                </c:pt>
                <c:pt idx="3594">
                  <c:v>80.572613716125588</c:v>
                </c:pt>
                <c:pt idx="3595">
                  <c:v>80.597409725189593</c:v>
                </c:pt>
                <c:pt idx="3596">
                  <c:v>80.621963739395596</c:v>
                </c:pt>
                <c:pt idx="3597">
                  <c:v>80.642566680908587</c:v>
                </c:pt>
                <c:pt idx="3598">
                  <c:v>80.666805744171583</c:v>
                </c:pt>
                <c:pt idx="3599">
                  <c:v>80.687656879425589</c:v>
                </c:pt>
                <c:pt idx="3600">
                  <c:v>80.711840867996585</c:v>
                </c:pt>
                <c:pt idx="3601">
                  <c:v>80.736536741256586</c:v>
                </c:pt>
                <c:pt idx="3602">
                  <c:v>80.757126808166589</c:v>
                </c:pt>
                <c:pt idx="3603">
                  <c:v>80.781410694122584</c:v>
                </c:pt>
                <c:pt idx="3604">
                  <c:v>80.802302837371585</c:v>
                </c:pt>
                <c:pt idx="3605">
                  <c:v>80.826797723770596</c:v>
                </c:pt>
                <c:pt idx="3606">
                  <c:v>80.847347736358586</c:v>
                </c:pt>
                <c:pt idx="3607">
                  <c:v>80.871591806411587</c:v>
                </c:pt>
                <c:pt idx="3608">
                  <c:v>80.896253824234591</c:v>
                </c:pt>
                <c:pt idx="3609">
                  <c:v>80.916801691055596</c:v>
                </c:pt>
                <c:pt idx="3610">
                  <c:v>80.941421747207585</c:v>
                </c:pt>
                <c:pt idx="3611">
                  <c:v>80.962041854858583</c:v>
                </c:pt>
                <c:pt idx="3612">
                  <c:v>80.986443758010594</c:v>
                </c:pt>
                <c:pt idx="3613">
                  <c:v>81.010946750640585</c:v>
                </c:pt>
                <c:pt idx="3614">
                  <c:v>81.031313896179583</c:v>
                </c:pt>
                <c:pt idx="3615">
                  <c:v>81.05586886405959</c:v>
                </c:pt>
                <c:pt idx="3616">
                  <c:v>81.076558828353583</c:v>
                </c:pt>
                <c:pt idx="3617">
                  <c:v>81.101123809814595</c:v>
                </c:pt>
                <c:pt idx="3618">
                  <c:v>81.125395774841593</c:v>
                </c:pt>
                <c:pt idx="3619">
                  <c:v>81.145975828170592</c:v>
                </c:pt>
                <c:pt idx="3620">
                  <c:v>81.170750856399593</c:v>
                </c:pt>
                <c:pt idx="3621">
                  <c:v>81.191070795059588</c:v>
                </c:pt>
                <c:pt idx="3622">
                  <c:v>81.215649843215587</c:v>
                </c:pt>
                <c:pt idx="3623">
                  <c:v>81.236202716827592</c:v>
                </c:pt>
                <c:pt idx="3624">
                  <c:v>81.260813713073588</c:v>
                </c:pt>
                <c:pt idx="3625">
                  <c:v>81.285133838653593</c:v>
                </c:pt>
                <c:pt idx="3626">
                  <c:v>81.305735826492594</c:v>
                </c:pt>
                <c:pt idx="3627">
                  <c:v>81.330328702927588</c:v>
                </c:pt>
                <c:pt idx="3628">
                  <c:v>81.350702762607582</c:v>
                </c:pt>
                <c:pt idx="3629">
                  <c:v>81.375543832777595</c:v>
                </c:pt>
                <c:pt idx="3630">
                  <c:v>81.399746894837591</c:v>
                </c:pt>
                <c:pt idx="3631">
                  <c:v>81.420498847957589</c:v>
                </c:pt>
                <c:pt idx="3632">
                  <c:v>81.444994688037596</c:v>
                </c:pt>
                <c:pt idx="3633">
                  <c:v>81.465695857997588</c:v>
                </c:pt>
                <c:pt idx="3634">
                  <c:v>81.489948749537589</c:v>
                </c:pt>
                <c:pt idx="3635">
                  <c:v>81.514543771747583</c:v>
                </c:pt>
                <c:pt idx="3636">
                  <c:v>81.535021781917592</c:v>
                </c:pt>
                <c:pt idx="3637">
                  <c:v>81.56033086776759</c:v>
                </c:pt>
                <c:pt idx="3638">
                  <c:v>81.580312728877587</c:v>
                </c:pt>
                <c:pt idx="3639">
                  <c:v>81.604704856877589</c:v>
                </c:pt>
                <c:pt idx="3640">
                  <c:v>81.625430822367591</c:v>
                </c:pt>
                <c:pt idx="3641">
                  <c:v>81.649946689607589</c:v>
                </c:pt>
                <c:pt idx="3642">
                  <c:v>81.674298763277591</c:v>
                </c:pt>
                <c:pt idx="3643">
                  <c:v>81.695021867747585</c:v>
                </c:pt>
                <c:pt idx="3644">
                  <c:v>81.71959471702759</c:v>
                </c:pt>
                <c:pt idx="3645">
                  <c:v>81.739976882937583</c:v>
                </c:pt>
                <c:pt idx="3646">
                  <c:v>81.764381885527584</c:v>
                </c:pt>
                <c:pt idx="3647">
                  <c:v>81.788911819457596</c:v>
                </c:pt>
                <c:pt idx="3648">
                  <c:v>81.809604883197593</c:v>
                </c:pt>
                <c:pt idx="3649">
                  <c:v>81.834099769587596</c:v>
                </c:pt>
                <c:pt idx="3650">
                  <c:v>81.854607820507596</c:v>
                </c:pt>
                <c:pt idx="3651">
                  <c:v>81.879348754887587</c:v>
                </c:pt>
                <c:pt idx="3652">
                  <c:v>81.903640747067584</c:v>
                </c:pt>
                <c:pt idx="3653">
                  <c:v>81.924118757247584</c:v>
                </c:pt>
                <c:pt idx="3654">
                  <c:v>81.948819875717589</c:v>
                </c:pt>
                <c:pt idx="3655">
                  <c:v>81.969295740127592</c:v>
                </c:pt>
                <c:pt idx="3656">
                  <c:v>81.993640661237592</c:v>
                </c:pt>
                <c:pt idx="3657">
                  <c:v>82.01448678970759</c:v>
                </c:pt>
                <c:pt idx="3658">
                  <c:v>82.038868665697592</c:v>
                </c:pt>
                <c:pt idx="3659">
                  <c:v>82.063592672347596</c:v>
                </c:pt>
                <c:pt idx="3660">
                  <c:v>82.083844661717592</c:v>
                </c:pt>
                <c:pt idx="3661">
                  <c:v>82.108519792557587</c:v>
                </c:pt>
                <c:pt idx="3662">
                  <c:v>82.128980875017589</c:v>
                </c:pt>
                <c:pt idx="3663">
                  <c:v>82.153397798537583</c:v>
                </c:pt>
                <c:pt idx="3664">
                  <c:v>82.178217887877594</c:v>
                </c:pt>
                <c:pt idx="3665">
                  <c:v>82.198649883267592</c:v>
                </c:pt>
                <c:pt idx="3666">
                  <c:v>82.223158836367588</c:v>
                </c:pt>
                <c:pt idx="3667">
                  <c:v>82.243589878077586</c:v>
                </c:pt>
                <c:pt idx="3668">
                  <c:v>82.268300771717591</c:v>
                </c:pt>
                <c:pt idx="3669">
                  <c:v>82.29285168647759</c:v>
                </c:pt>
                <c:pt idx="3670">
                  <c:v>82.313185691837589</c:v>
                </c:pt>
                <c:pt idx="3671">
                  <c:v>82.337946891787595</c:v>
                </c:pt>
                <c:pt idx="3672">
                  <c:v>82.358537673947595</c:v>
                </c:pt>
                <c:pt idx="3673">
                  <c:v>82.383082866667593</c:v>
                </c:pt>
                <c:pt idx="3674">
                  <c:v>82.403326749797586</c:v>
                </c:pt>
                <c:pt idx="3675">
                  <c:v>82.427971839907585</c:v>
                </c:pt>
                <c:pt idx="3676">
                  <c:v>82.452521800997587</c:v>
                </c:pt>
                <c:pt idx="3677">
                  <c:v>82.473098754887587</c:v>
                </c:pt>
                <c:pt idx="3678">
                  <c:v>82.497713804247596</c:v>
                </c:pt>
                <c:pt idx="3679">
                  <c:v>82.518118858337587</c:v>
                </c:pt>
                <c:pt idx="3680">
                  <c:v>82.542773723597591</c:v>
                </c:pt>
                <c:pt idx="3681">
                  <c:v>82.567147731777595</c:v>
                </c:pt>
                <c:pt idx="3682">
                  <c:v>82.587700843807596</c:v>
                </c:pt>
                <c:pt idx="3683">
                  <c:v>82.612289667127584</c:v>
                </c:pt>
                <c:pt idx="3684">
                  <c:v>82.632858753207586</c:v>
                </c:pt>
                <c:pt idx="3685">
                  <c:v>82.657230854037593</c:v>
                </c:pt>
                <c:pt idx="3686">
                  <c:v>82.681938886637596</c:v>
                </c:pt>
                <c:pt idx="3687">
                  <c:v>82.702422857287587</c:v>
                </c:pt>
                <c:pt idx="3688">
                  <c:v>82.726863861087594</c:v>
                </c:pt>
                <c:pt idx="3689">
                  <c:v>82.74760866164759</c:v>
                </c:pt>
                <c:pt idx="3690">
                  <c:v>82.771959781647595</c:v>
                </c:pt>
                <c:pt idx="3691">
                  <c:v>82.792295694347587</c:v>
                </c:pt>
                <c:pt idx="3692">
                  <c:v>82.816923856737588</c:v>
                </c:pt>
                <c:pt idx="3693">
                  <c:v>82.841519832607588</c:v>
                </c:pt>
                <c:pt idx="3694">
                  <c:v>82.862201690677594</c:v>
                </c:pt>
                <c:pt idx="3695">
                  <c:v>82.886635780337585</c:v>
                </c:pt>
                <c:pt idx="3696">
                  <c:v>82.907274723057583</c:v>
                </c:pt>
                <c:pt idx="3697">
                  <c:v>82.931681871417595</c:v>
                </c:pt>
                <c:pt idx="3698">
                  <c:v>82.956141710277592</c:v>
                </c:pt>
                <c:pt idx="3699">
                  <c:v>82.976634740827592</c:v>
                </c:pt>
                <c:pt idx="3700">
                  <c:v>83.001208782197594</c:v>
                </c:pt>
                <c:pt idx="3701">
                  <c:v>83.021884679797594</c:v>
                </c:pt>
                <c:pt idx="3702">
                  <c:v>83.046364784237596</c:v>
                </c:pt>
                <c:pt idx="3703">
                  <c:v>83.071050882337587</c:v>
                </c:pt>
                <c:pt idx="3704">
                  <c:v>83.091569662097584</c:v>
                </c:pt>
                <c:pt idx="3705">
                  <c:v>83.115961790087596</c:v>
                </c:pt>
                <c:pt idx="3706">
                  <c:v>83.136414766307595</c:v>
                </c:pt>
                <c:pt idx="3707">
                  <c:v>83.161130666737591</c:v>
                </c:pt>
                <c:pt idx="3708">
                  <c:v>83.181688785557583</c:v>
                </c:pt>
                <c:pt idx="3709">
                  <c:v>83.206058740617593</c:v>
                </c:pt>
                <c:pt idx="3710">
                  <c:v>83.230756759647591</c:v>
                </c:pt>
                <c:pt idx="3711">
                  <c:v>83.251276731487593</c:v>
                </c:pt>
                <c:pt idx="3712">
                  <c:v>83.275548696517589</c:v>
                </c:pt>
                <c:pt idx="3713">
                  <c:v>83.29611682891759</c:v>
                </c:pt>
                <c:pt idx="3714">
                  <c:v>83.320834875107593</c:v>
                </c:pt>
                <c:pt idx="3715">
                  <c:v>83.345311880107587</c:v>
                </c:pt>
                <c:pt idx="3716">
                  <c:v>83.365690708157587</c:v>
                </c:pt>
                <c:pt idx="3717">
                  <c:v>83.390488862987596</c:v>
                </c:pt>
                <c:pt idx="3718">
                  <c:v>83.411057710647583</c:v>
                </c:pt>
                <c:pt idx="3719">
                  <c:v>83.435320854187594</c:v>
                </c:pt>
                <c:pt idx="3720">
                  <c:v>83.459691762927591</c:v>
                </c:pt>
                <c:pt idx="3721">
                  <c:v>83.480555772777592</c:v>
                </c:pt>
                <c:pt idx="3722">
                  <c:v>83.505022764207595</c:v>
                </c:pt>
                <c:pt idx="3723">
                  <c:v>83.525529861447595</c:v>
                </c:pt>
                <c:pt idx="3724">
                  <c:v>83.550057888027595</c:v>
                </c:pt>
                <c:pt idx="3725">
                  <c:v>83.570686817167584</c:v>
                </c:pt>
                <c:pt idx="3726">
                  <c:v>83.595079660417582</c:v>
                </c:pt>
                <c:pt idx="3727">
                  <c:v>83.61949682235759</c:v>
                </c:pt>
                <c:pt idx="3728">
                  <c:v>83.640246868137595</c:v>
                </c:pt>
                <c:pt idx="3729">
                  <c:v>83.66472482681759</c:v>
                </c:pt>
                <c:pt idx="3730">
                  <c:v>83.685284852977588</c:v>
                </c:pt>
                <c:pt idx="3731">
                  <c:v>83.709626674647595</c:v>
                </c:pt>
                <c:pt idx="3732">
                  <c:v>83.734431743617591</c:v>
                </c:pt>
                <c:pt idx="3733">
                  <c:v>83.754951715467584</c:v>
                </c:pt>
                <c:pt idx="3734">
                  <c:v>83.779226779937588</c:v>
                </c:pt>
                <c:pt idx="3735">
                  <c:v>83.799900770187591</c:v>
                </c:pt>
                <c:pt idx="3736">
                  <c:v>83.824559688567589</c:v>
                </c:pt>
                <c:pt idx="3737">
                  <c:v>83.849109888077592</c:v>
                </c:pt>
                <c:pt idx="3738">
                  <c:v>83.869464874267592</c:v>
                </c:pt>
                <c:pt idx="3739">
                  <c:v>83.894213676457582</c:v>
                </c:pt>
                <c:pt idx="3740">
                  <c:v>83.914847850797585</c:v>
                </c:pt>
                <c:pt idx="3741">
                  <c:v>83.939060688017591</c:v>
                </c:pt>
                <c:pt idx="3742">
                  <c:v>83.959728717807593</c:v>
                </c:pt>
                <c:pt idx="3743">
                  <c:v>83.984271764757594</c:v>
                </c:pt>
                <c:pt idx="3744">
                  <c:v>84.008827686307583</c:v>
                </c:pt>
                <c:pt idx="3745">
                  <c:v>84.02906584739759</c:v>
                </c:pt>
                <c:pt idx="3746">
                  <c:v>84.053492784497593</c:v>
                </c:pt>
                <c:pt idx="3747">
                  <c:v>84.074364662167596</c:v>
                </c:pt>
                <c:pt idx="3748">
                  <c:v>84.098971843717592</c:v>
                </c:pt>
                <c:pt idx="3749">
                  <c:v>84.123413801197586</c:v>
                </c:pt>
                <c:pt idx="3750">
                  <c:v>84.143793821337596</c:v>
                </c:pt>
                <c:pt idx="3751">
                  <c:v>84.168351888657583</c:v>
                </c:pt>
                <c:pt idx="3752">
                  <c:v>84.188863754267587</c:v>
                </c:pt>
                <c:pt idx="3753">
                  <c:v>84.21371078490759</c:v>
                </c:pt>
                <c:pt idx="3754">
                  <c:v>84.238234758377587</c:v>
                </c:pt>
                <c:pt idx="3755">
                  <c:v>84.258484840397585</c:v>
                </c:pt>
                <c:pt idx="3756">
                  <c:v>84.283285856247588</c:v>
                </c:pt>
                <c:pt idx="3757">
                  <c:v>84.303554773327591</c:v>
                </c:pt>
                <c:pt idx="3758">
                  <c:v>84.328236818317592</c:v>
                </c:pt>
                <c:pt idx="3759">
                  <c:v>84.348714828487587</c:v>
                </c:pt>
                <c:pt idx="3760">
                  <c:v>84.373401880267593</c:v>
                </c:pt>
                <c:pt idx="3761">
                  <c:v>84.397917747497587</c:v>
                </c:pt>
                <c:pt idx="3762">
                  <c:v>84.418418884277585</c:v>
                </c:pt>
                <c:pt idx="3763">
                  <c:v>84.442819833757596</c:v>
                </c:pt>
                <c:pt idx="3764">
                  <c:v>84.463640689847594</c:v>
                </c:pt>
                <c:pt idx="3765">
                  <c:v>84.487825870517582</c:v>
                </c:pt>
                <c:pt idx="3766">
                  <c:v>84.512325763697589</c:v>
                </c:pt>
                <c:pt idx="3767">
                  <c:v>84.533120870587595</c:v>
                </c:pt>
                <c:pt idx="3768">
                  <c:v>84.557712793347591</c:v>
                </c:pt>
                <c:pt idx="3769">
                  <c:v>84.577939748767591</c:v>
                </c:pt>
                <c:pt idx="3770">
                  <c:v>84.602523803707584</c:v>
                </c:pt>
                <c:pt idx="3771">
                  <c:v>84.627322673797593</c:v>
                </c:pt>
                <c:pt idx="3772">
                  <c:v>84.647713661197585</c:v>
                </c:pt>
                <c:pt idx="3773">
                  <c:v>84.672095775607588</c:v>
                </c:pt>
                <c:pt idx="3774">
                  <c:v>84.692726850507583</c:v>
                </c:pt>
                <c:pt idx="3775">
                  <c:v>84.717369794847585</c:v>
                </c:pt>
                <c:pt idx="3776">
                  <c:v>84.737890720367588</c:v>
                </c:pt>
                <c:pt idx="3777">
                  <c:v>84.762295722957589</c:v>
                </c:pt>
                <c:pt idx="3778">
                  <c:v>84.786719799037584</c:v>
                </c:pt>
                <c:pt idx="3779">
                  <c:v>84.807247877117589</c:v>
                </c:pt>
                <c:pt idx="3780">
                  <c:v>84.831901788707583</c:v>
                </c:pt>
                <c:pt idx="3781">
                  <c:v>84.85240769386759</c:v>
                </c:pt>
                <c:pt idx="3782">
                  <c:v>84.877124786377593</c:v>
                </c:pt>
                <c:pt idx="3783">
                  <c:v>84.901606798167592</c:v>
                </c:pt>
                <c:pt idx="3784">
                  <c:v>84.922005891797596</c:v>
                </c:pt>
                <c:pt idx="3785">
                  <c:v>84.946789741517591</c:v>
                </c:pt>
                <c:pt idx="3786">
                  <c:v>84.967159748077592</c:v>
                </c:pt>
                <c:pt idx="3787">
                  <c:v>84.991591691967585</c:v>
                </c:pt>
                <c:pt idx="3788">
                  <c:v>85.016104698177585</c:v>
                </c:pt>
                <c:pt idx="3789">
                  <c:v>85.036819696427585</c:v>
                </c:pt>
                <c:pt idx="3790">
                  <c:v>85.061365842817594</c:v>
                </c:pt>
                <c:pt idx="3791">
                  <c:v>85.081771850587586</c:v>
                </c:pt>
                <c:pt idx="3792">
                  <c:v>85.10645675658759</c:v>
                </c:pt>
                <c:pt idx="3793">
                  <c:v>85.126853704457588</c:v>
                </c:pt>
                <c:pt idx="3794">
                  <c:v>85.151306867597583</c:v>
                </c:pt>
                <c:pt idx="3795">
                  <c:v>85.175759792327597</c:v>
                </c:pt>
                <c:pt idx="3796">
                  <c:v>85.196422815327594</c:v>
                </c:pt>
                <c:pt idx="3797">
                  <c:v>85.220911741257595</c:v>
                </c:pt>
                <c:pt idx="3798">
                  <c:v>85.241474866867591</c:v>
                </c:pt>
                <c:pt idx="3799">
                  <c:v>85.266014814377584</c:v>
                </c:pt>
                <c:pt idx="3800">
                  <c:v>85.290708780287588</c:v>
                </c:pt>
                <c:pt idx="3801">
                  <c:v>85.311295747757583</c:v>
                </c:pt>
                <c:pt idx="3802">
                  <c:v>85.335628747937591</c:v>
                </c:pt>
                <c:pt idx="3803">
                  <c:v>85.800761699676627</c:v>
                </c:pt>
                <c:pt idx="3804">
                  <c:v>85.801622867584342</c:v>
                </c:pt>
                <c:pt idx="3805">
                  <c:v>85.802260637283439</c:v>
                </c:pt>
                <c:pt idx="3806">
                  <c:v>85.802720785141105</c:v>
                </c:pt>
                <c:pt idx="3807">
                  <c:v>85.803182840347404</c:v>
                </c:pt>
                <c:pt idx="3808">
                  <c:v>85.80362963676464</c:v>
                </c:pt>
                <c:pt idx="3809">
                  <c:v>85.804091691970939</c:v>
                </c:pt>
                <c:pt idx="3810">
                  <c:v>85.804556846618766</c:v>
                </c:pt>
                <c:pt idx="3811">
                  <c:v>85.805024862289542</c:v>
                </c:pt>
                <c:pt idx="3812">
                  <c:v>85.80548977851879</c:v>
                </c:pt>
                <c:pt idx="3813">
                  <c:v>85.805691719055289</c:v>
                </c:pt>
                <c:pt idx="3814">
                  <c:v>85.805851697921867</c:v>
                </c:pt>
                <c:pt idx="3815">
                  <c:v>85.806009769439811</c:v>
                </c:pt>
                <c:pt idx="3816">
                  <c:v>85.806168794632072</c:v>
                </c:pt>
                <c:pt idx="3817">
                  <c:v>85.806327819824332</c:v>
                </c:pt>
                <c:pt idx="3818">
                  <c:v>85.806485652923698</c:v>
                </c:pt>
                <c:pt idx="3819">
                  <c:v>85.806644678115958</c:v>
                </c:pt>
                <c:pt idx="3820">
                  <c:v>85.806804656982536</c:v>
                </c:pt>
                <c:pt idx="3821">
                  <c:v>85.806963682174796</c:v>
                </c:pt>
                <c:pt idx="3822">
                  <c:v>85.807121753692741</c:v>
                </c:pt>
                <c:pt idx="3823">
                  <c:v>85.81313586235062</c:v>
                </c:pt>
                <c:pt idx="3824">
                  <c:v>85.837687730789312</c:v>
                </c:pt>
                <c:pt idx="3825">
                  <c:v>85.858436822891321</c:v>
                </c:pt>
                <c:pt idx="3826">
                  <c:v>85.882955789566125</c:v>
                </c:pt>
                <c:pt idx="3827">
                  <c:v>85.903316736221825</c:v>
                </c:pt>
                <c:pt idx="3828">
                  <c:v>85.927832841872814</c:v>
                </c:pt>
                <c:pt idx="3829">
                  <c:v>85.952546834945821</c:v>
                </c:pt>
                <c:pt idx="3830">
                  <c:v>85.973176717757823</c:v>
                </c:pt>
                <c:pt idx="3831">
                  <c:v>85.997447729110817</c:v>
                </c:pt>
                <c:pt idx="3832">
                  <c:v>86.018164873122814</c:v>
                </c:pt>
                <c:pt idx="3833">
                  <c:v>86.042576789855815</c:v>
                </c:pt>
                <c:pt idx="3834">
                  <c:v>86.067277669906815</c:v>
                </c:pt>
                <c:pt idx="3835">
                  <c:v>86.087530851363823</c:v>
                </c:pt>
                <c:pt idx="3836">
                  <c:v>86.112362861633812</c:v>
                </c:pt>
                <c:pt idx="3837">
                  <c:v>86.132931709289821</c:v>
                </c:pt>
                <c:pt idx="3838">
                  <c:v>86.157481670379823</c:v>
                </c:pt>
                <c:pt idx="3839">
                  <c:v>86.181690692901824</c:v>
                </c:pt>
                <c:pt idx="3840">
                  <c:v>86.202405691146822</c:v>
                </c:pt>
                <c:pt idx="3841">
                  <c:v>86.226957798003824</c:v>
                </c:pt>
                <c:pt idx="3842">
                  <c:v>86.247335672378824</c:v>
                </c:pt>
                <c:pt idx="3843">
                  <c:v>86.272168636321823</c:v>
                </c:pt>
                <c:pt idx="3844">
                  <c:v>86.292701721191818</c:v>
                </c:pt>
                <c:pt idx="3845">
                  <c:v>86.317230701446817</c:v>
                </c:pt>
                <c:pt idx="3846">
                  <c:v>86.341441869735817</c:v>
                </c:pt>
                <c:pt idx="3847">
                  <c:v>86.362234830856821</c:v>
                </c:pt>
                <c:pt idx="3848">
                  <c:v>86.386570692062818</c:v>
                </c:pt>
                <c:pt idx="3849">
                  <c:v>86.407001733779822</c:v>
                </c:pt>
                <c:pt idx="3850">
                  <c:v>86.431901693343818</c:v>
                </c:pt>
                <c:pt idx="3851">
                  <c:v>86.456398725509814</c:v>
                </c:pt>
                <c:pt idx="3852">
                  <c:v>86.476933717727817</c:v>
                </c:pt>
                <c:pt idx="3853">
                  <c:v>86.501155853271825</c:v>
                </c:pt>
                <c:pt idx="3854">
                  <c:v>86.522026777267826</c:v>
                </c:pt>
                <c:pt idx="3855">
                  <c:v>86.546270847320812</c:v>
                </c:pt>
                <c:pt idx="3856">
                  <c:v>86.570980787277819</c:v>
                </c:pt>
                <c:pt idx="3857">
                  <c:v>86.591569662093818</c:v>
                </c:pt>
                <c:pt idx="3858">
                  <c:v>86.616066694259814</c:v>
                </c:pt>
                <c:pt idx="3859">
                  <c:v>86.636524677276824</c:v>
                </c:pt>
                <c:pt idx="3860">
                  <c:v>86.660847663879821</c:v>
                </c:pt>
                <c:pt idx="3861">
                  <c:v>86.681783676147816</c:v>
                </c:pt>
                <c:pt idx="3862">
                  <c:v>86.705916643142814</c:v>
                </c:pt>
                <c:pt idx="3863">
                  <c:v>86.730584859847824</c:v>
                </c:pt>
                <c:pt idx="3864">
                  <c:v>86.751155853271825</c:v>
                </c:pt>
                <c:pt idx="3865">
                  <c:v>86.775645732879823</c:v>
                </c:pt>
                <c:pt idx="3866">
                  <c:v>86.796252727508815</c:v>
                </c:pt>
                <c:pt idx="3867">
                  <c:v>86.820877790447824</c:v>
                </c:pt>
                <c:pt idx="3868">
                  <c:v>86.845506668087822</c:v>
                </c:pt>
                <c:pt idx="3869">
                  <c:v>86.865945816037822</c:v>
                </c:pt>
                <c:pt idx="3870">
                  <c:v>86.890298843387825</c:v>
                </c:pt>
                <c:pt idx="3871">
                  <c:v>86.910779714587818</c:v>
                </c:pt>
                <c:pt idx="3872">
                  <c:v>86.935540676117824</c:v>
                </c:pt>
                <c:pt idx="3873">
                  <c:v>86.960052728657814</c:v>
                </c:pt>
                <c:pt idx="3874">
                  <c:v>86.980477809907825</c:v>
                </c:pt>
                <c:pt idx="3875">
                  <c:v>87.005118846897815</c:v>
                </c:pt>
                <c:pt idx="3876">
                  <c:v>87.025764703747825</c:v>
                </c:pt>
                <c:pt idx="3877">
                  <c:v>87.050186872477823</c:v>
                </c:pt>
                <c:pt idx="3878">
                  <c:v>87.074457645417823</c:v>
                </c:pt>
                <c:pt idx="3879">
                  <c:v>87.095256805417819</c:v>
                </c:pt>
                <c:pt idx="3880">
                  <c:v>87.119571685787818</c:v>
                </c:pt>
                <c:pt idx="3881">
                  <c:v>87.140150785447815</c:v>
                </c:pt>
                <c:pt idx="3882">
                  <c:v>87.16495966911782</c:v>
                </c:pt>
                <c:pt idx="3883">
                  <c:v>87.185375690457818</c:v>
                </c:pt>
                <c:pt idx="3884">
                  <c:v>87.210038661957825</c:v>
                </c:pt>
                <c:pt idx="3885">
                  <c:v>87.234192848207812</c:v>
                </c:pt>
                <c:pt idx="3886">
                  <c:v>87.254954814907819</c:v>
                </c:pt>
                <c:pt idx="3887">
                  <c:v>87.279509782787812</c:v>
                </c:pt>
                <c:pt idx="3888">
                  <c:v>87.299922704697821</c:v>
                </c:pt>
                <c:pt idx="3889">
                  <c:v>87.324420690537821</c:v>
                </c:pt>
                <c:pt idx="3890">
                  <c:v>87.349200725557822</c:v>
                </c:pt>
                <c:pt idx="3891">
                  <c:v>87.369501829147822</c:v>
                </c:pt>
                <c:pt idx="3892">
                  <c:v>87.394053697587822</c:v>
                </c:pt>
                <c:pt idx="3893">
                  <c:v>87.414572715757814</c:v>
                </c:pt>
                <c:pt idx="3894">
                  <c:v>87.439202785487822</c:v>
                </c:pt>
                <c:pt idx="3895">
                  <c:v>87.463774681087813</c:v>
                </c:pt>
                <c:pt idx="3896">
                  <c:v>87.484163761137822</c:v>
                </c:pt>
                <c:pt idx="3897">
                  <c:v>87.508914709087819</c:v>
                </c:pt>
                <c:pt idx="3898">
                  <c:v>87.529436826707823</c:v>
                </c:pt>
                <c:pt idx="3899">
                  <c:v>87.553832769397815</c:v>
                </c:pt>
                <c:pt idx="3900">
                  <c:v>87.574279785157813</c:v>
                </c:pt>
                <c:pt idx="3901">
                  <c:v>87.598927736277815</c:v>
                </c:pt>
                <c:pt idx="3902">
                  <c:v>87.623528718947824</c:v>
                </c:pt>
                <c:pt idx="3903">
                  <c:v>87.643869638447825</c:v>
                </c:pt>
                <c:pt idx="3904">
                  <c:v>87.668716669077824</c:v>
                </c:pt>
                <c:pt idx="3905">
                  <c:v>87.689230680467816</c:v>
                </c:pt>
                <c:pt idx="3906">
                  <c:v>87.713509798047824</c:v>
                </c:pt>
                <c:pt idx="3907">
                  <c:v>87.738001823427823</c:v>
                </c:pt>
                <c:pt idx="3908">
                  <c:v>87.758573770527818</c:v>
                </c:pt>
                <c:pt idx="3909">
                  <c:v>87.782957792277813</c:v>
                </c:pt>
                <c:pt idx="3910">
                  <c:v>87.803631782527816</c:v>
                </c:pt>
                <c:pt idx="3911">
                  <c:v>87.828268766407817</c:v>
                </c:pt>
                <c:pt idx="3912">
                  <c:v>87.852940797807818</c:v>
                </c:pt>
                <c:pt idx="3913">
                  <c:v>87.873101711277812</c:v>
                </c:pt>
                <c:pt idx="3914">
                  <c:v>87.897682666777825</c:v>
                </c:pt>
                <c:pt idx="3915">
                  <c:v>87.918379783627813</c:v>
                </c:pt>
                <c:pt idx="3916">
                  <c:v>87.942861795427817</c:v>
                </c:pt>
                <c:pt idx="3917">
                  <c:v>87.963399648667817</c:v>
                </c:pt>
                <c:pt idx="3918">
                  <c:v>87.988083839417826</c:v>
                </c:pt>
                <c:pt idx="3919">
                  <c:v>88.012632846827813</c:v>
                </c:pt>
                <c:pt idx="3920">
                  <c:v>88.033102750777815</c:v>
                </c:pt>
                <c:pt idx="3921">
                  <c:v>88.057485818867818</c:v>
                </c:pt>
                <c:pt idx="3922">
                  <c:v>88.078217744827825</c:v>
                </c:pt>
                <c:pt idx="3923">
                  <c:v>88.102653741837813</c:v>
                </c:pt>
                <c:pt idx="3924">
                  <c:v>88.127056837077816</c:v>
                </c:pt>
                <c:pt idx="3925">
                  <c:v>88.147876739497818</c:v>
                </c:pt>
                <c:pt idx="3926">
                  <c:v>88.172315835957818</c:v>
                </c:pt>
                <c:pt idx="3927">
                  <c:v>88.19258379935782</c:v>
                </c:pt>
                <c:pt idx="3928">
                  <c:v>88.217220783237821</c:v>
                </c:pt>
                <c:pt idx="3929">
                  <c:v>88.241750717167818</c:v>
                </c:pt>
                <c:pt idx="3930">
                  <c:v>88.262293815617824</c:v>
                </c:pt>
                <c:pt idx="3931">
                  <c:v>88.286799669267822</c:v>
                </c:pt>
                <c:pt idx="3932">
                  <c:v>88.307503700257826</c:v>
                </c:pt>
                <c:pt idx="3933">
                  <c:v>88.332091808317813</c:v>
                </c:pt>
                <c:pt idx="3934">
                  <c:v>88.352634668347818</c:v>
                </c:pt>
                <c:pt idx="3935">
                  <c:v>88.377030849457825</c:v>
                </c:pt>
                <c:pt idx="3936">
                  <c:v>88.401438713077823</c:v>
                </c:pt>
                <c:pt idx="3937">
                  <c:v>88.421970844267818</c:v>
                </c:pt>
                <c:pt idx="3938">
                  <c:v>88.446681737897819</c:v>
                </c:pt>
                <c:pt idx="3939">
                  <c:v>88.467237710957818</c:v>
                </c:pt>
                <c:pt idx="3940">
                  <c:v>88.491628646847815</c:v>
                </c:pt>
                <c:pt idx="3941">
                  <c:v>88.516345739367821</c:v>
                </c:pt>
                <c:pt idx="3942">
                  <c:v>88.536659717557825</c:v>
                </c:pt>
                <c:pt idx="3943">
                  <c:v>88.561403751377824</c:v>
                </c:pt>
                <c:pt idx="3944">
                  <c:v>88.582061767577812</c:v>
                </c:pt>
                <c:pt idx="3945">
                  <c:v>88.606391668317812</c:v>
                </c:pt>
                <c:pt idx="3946">
                  <c:v>88.630839824677821</c:v>
                </c:pt>
                <c:pt idx="3947">
                  <c:v>88.651533842087815</c:v>
                </c:pt>
                <c:pt idx="3948">
                  <c:v>88.676092863087817</c:v>
                </c:pt>
                <c:pt idx="3949">
                  <c:v>88.696437835697822</c:v>
                </c:pt>
                <c:pt idx="3950">
                  <c:v>88.720962762827824</c:v>
                </c:pt>
                <c:pt idx="3951">
                  <c:v>88.741802692417821</c:v>
                </c:pt>
                <c:pt idx="3952">
                  <c:v>88.765996694567818</c:v>
                </c:pt>
                <c:pt idx="3953">
                  <c:v>88.790518760677813</c:v>
                </c:pt>
                <c:pt idx="3954">
                  <c:v>88.811245679857819</c:v>
                </c:pt>
                <c:pt idx="3955">
                  <c:v>88.835834741587817</c:v>
                </c:pt>
                <c:pt idx="3956">
                  <c:v>88.85611367225782</c:v>
                </c:pt>
                <c:pt idx="3957">
                  <c:v>88.880896806717814</c:v>
                </c:pt>
                <c:pt idx="3958">
                  <c:v>88.905392646787817</c:v>
                </c:pt>
                <c:pt idx="3959">
                  <c:v>88.92574572562782</c:v>
                </c:pt>
                <c:pt idx="3960">
                  <c:v>88.950241804127813</c:v>
                </c:pt>
                <c:pt idx="3961">
                  <c:v>88.970789670947823</c:v>
                </c:pt>
                <c:pt idx="3962">
                  <c:v>88.995278835297825</c:v>
                </c:pt>
                <c:pt idx="3963">
                  <c:v>89.019818782807818</c:v>
                </c:pt>
                <c:pt idx="3964">
                  <c:v>89.040677785877818</c:v>
                </c:pt>
                <c:pt idx="3965">
                  <c:v>89.065185785297814</c:v>
                </c:pt>
                <c:pt idx="3966">
                  <c:v>89.085486650467814</c:v>
                </c:pt>
                <c:pt idx="3967">
                  <c:v>89.110011816027821</c:v>
                </c:pt>
                <c:pt idx="3968">
                  <c:v>89.130724668507824</c:v>
                </c:pt>
                <c:pt idx="3969">
                  <c:v>89.155259847637822</c:v>
                </c:pt>
                <c:pt idx="3970">
                  <c:v>89.179665803907824</c:v>
                </c:pt>
                <c:pt idx="3971">
                  <c:v>89.200373649597822</c:v>
                </c:pt>
                <c:pt idx="3972">
                  <c:v>89.224802732467822</c:v>
                </c:pt>
                <c:pt idx="3973">
                  <c:v>89.245169639587814</c:v>
                </c:pt>
                <c:pt idx="3974">
                  <c:v>89.269798755647813</c:v>
                </c:pt>
                <c:pt idx="3975">
                  <c:v>89.294255733487816</c:v>
                </c:pt>
                <c:pt idx="3976">
                  <c:v>89.314782857897825</c:v>
                </c:pt>
                <c:pt idx="3977">
                  <c:v>89.339404821397821</c:v>
                </c:pt>
                <c:pt idx="3978">
                  <c:v>89.360069751737825</c:v>
                </c:pt>
                <c:pt idx="3979">
                  <c:v>89.384672641757817</c:v>
                </c:pt>
                <c:pt idx="3980">
                  <c:v>89.409200668337817</c:v>
                </c:pt>
                <c:pt idx="3981">
                  <c:v>89.429478645327819</c:v>
                </c:pt>
                <c:pt idx="3982">
                  <c:v>89.453968763347817</c:v>
                </c:pt>
                <c:pt idx="3983">
                  <c:v>89.474646806717814</c:v>
                </c:pt>
                <c:pt idx="3984">
                  <c:v>89.499069690707813</c:v>
                </c:pt>
                <c:pt idx="3985">
                  <c:v>89.519742727277816</c:v>
                </c:pt>
                <c:pt idx="3986">
                  <c:v>89.544414758677817</c:v>
                </c:pt>
                <c:pt idx="3987">
                  <c:v>89.568913698197818</c:v>
                </c:pt>
                <c:pt idx="3988">
                  <c:v>89.589196681977825</c:v>
                </c:pt>
                <c:pt idx="3989">
                  <c:v>89.613951683047816</c:v>
                </c:pt>
                <c:pt idx="3990">
                  <c:v>89.634266853327816</c:v>
                </c:pt>
                <c:pt idx="3991">
                  <c:v>89.658666849137816</c:v>
                </c:pt>
                <c:pt idx="3992">
                  <c:v>89.683495759967812</c:v>
                </c:pt>
                <c:pt idx="3993">
                  <c:v>89.704092741007813</c:v>
                </c:pt>
                <c:pt idx="3994">
                  <c:v>89.728640794757823</c:v>
                </c:pt>
                <c:pt idx="3995">
                  <c:v>89.748898744587819</c:v>
                </c:pt>
                <c:pt idx="3996">
                  <c:v>89.773397684097816</c:v>
                </c:pt>
                <c:pt idx="3997">
                  <c:v>89.79812169074782</c:v>
                </c:pt>
                <c:pt idx="3998">
                  <c:v>89.818643808367824</c:v>
                </c:pt>
                <c:pt idx="3999">
                  <c:v>89.843188762667822</c:v>
                </c:pt>
                <c:pt idx="4000">
                  <c:v>89.86374378204782</c:v>
                </c:pt>
                <c:pt idx="4001">
                  <c:v>89.888087749477819</c:v>
                </c:pt>
                <c:pt idx="4002">
                  <c:v>89.90868067741782</c:v>
                </c:pt>
                <c:pt idx="4003">
                  <c:v>89.933529853817817</c:v>
                </c:pt>
                <c:pt idx="4004">
                  <c:v>89.957974672317818</c:v>
                </c:pt>
                <c:pt idx="4005">
                  <c:v>89.978154659267815</c:v>
                </c:pt>
                <c:pt idx="4006">
                  <c:v>90.002931833267823</c:v>
                </c:pt>
                <c:pt idx="4007">
                  <c:v>90.02356982230782</c:v>
                </c:pt>
                <c:pt idx="4008">
                  <c:v>90.048089742657822</c:v>
                </c:pt>
                <c:pt idx="4009">
                  <c:v>90.072347640987815</c:v>
                </c:pt>
                <c:pt idx="4010">
                  <c:v>90.093214750287814</c:v>
                </c:pt>
                <c:pt idx="4011">
                  <c:v>90.117791652677823</c:v>
                </c:pt>
                <c:pt idx="4012">
                  <c:v>90.137994766237824</c:v>
                </c:pt>
                <c:pt idx="4013">
                  <c:v>90.162674665447824</c:v>
                </c:pt>
                <c:pt idx="4014">
                  <c:v>90.187238693237816</c:v>
                </c:pt>
                <c:pt idx="4015">
                  <c:v>90.207834720607821</c:v>
                </c:pt>
                <c:pt idx="4016">
                  <c:v>90.232031822207816</c:v>
                </c:pt>
                <c:pt idx="4017">
                  <c:v>90.252733707427822</c:v>
                </c:pt>
                <c:pt idx="4018">
                  <c:v>90.277501821517816</c:v>
                </c:pt>
                <c:pt idx="4019">
                  <c:v>90.297759771347813</c:v>
                </c:pt>
                <c:pt idx="4020">
                  <c:v>90.322415828707818</c:v>
                </c:pt>
                <c:pt idx="4021">
                  <c:v>90.346938848497814</c:v>
                </c:pt>
                <c:pt idx="4022">
                  <c:v>90.367506742477815</c:v>
                </c:pt>
                <c:pt idx="4023">
                  <c:v>90.391863822937822</c:v>
                </c:pt>
                <c:pt idx="4024">
                  <c:v>90.412694692607815</c:v>
                </c:pt>
                <c:pt idx="4025">
                  <c:v>90.437105655667821</c:v>
                </c:pt>
                <c:pt idx="4026">
                  <c:v>90.461748838427823</c:v>
                </c:pt>
                <c:pt idx="4027">
                  <c:v>90.482010841367824</c:v>
                </c:pt>
                <c:pt idx="4028">
                  <c:v>90.506517648697823</c:v>
                </c:pt>
                <c:pt idx="4029">
                  <c:v>90.527264833447816</c:v>
                </c:pt>
                <c:pt idx="4030">
                  <c:v>90.551634788517816</c:v>
                </c:pt>
                <c:pt idx="4031">
                  <c:v>90.576045751567818</c:v>
                </c:pt>
                <c:pt idx="4032">
                  <c:v>90.596954822537825</c:v>
                </c:pt>
                <c:pt idx="4033">
                  <c:v>90.621170759197824</c:v>
                </c:pt>
                <c:pt idx="4034">
                  <c:v>90.641753673557815</c:v>
                </c:pt>
                <c:pt idx="4035">
                  <c:v>90.666307687757822</c:v>
                </c:pt>
                <c:pt idx="4036">
                  <c:v>90.686897754667825</c:v>
                </c:pt>
                <c:pt idx="4037">
                  <c:v>90.711430788037816</c:v>
                </c:pt>
                <c:pt idx="4038">
                  <c:v>90.735892772677815</c:v>
                </c:pt>
                <c:pt idx="4039">
                  <c:v>90.756584644317826</c:v>
                </c:pt>
                <c:pt idx="4040">
                  <c:v>90.780877828597824</c:v>
                </c:pt>
                <c:pt idx="4041">
                  <c:v>90.801462650297822</c:v>
                </c:pt>
              </c:numCache>
              <c:extLst xmlns:c15="http://schemas.microsoft.com/office/drawing/2012/chart"/>
            </c:numRef>
          </c:xVal>
          <c:yVal>
            <c:numRef>
              <c:f>one!$L$2:$L$4043</c:f>
              <c:numCache>
                <c:formatCode>General</c:formatCode>
                <c:ptCount val="4042"/>
                <c:pt idx="0">
                  <c:v>-350.8479627756933</c:v>
                </c:pt>
                <c:pt idx="1">
                  <c:v>-277.32796277569332</c:v>
                </c:pt>
                <c:pt idx="2">
                  <c:v>-218.71196277569334</c:v>
                </c:pt>
                <c:pt idx="3">
                  <c:v>-171.61916277569333</c:v>
                </c:pt>
                <c:pt idx="4">
                  <c:v>-133.74492277569328</c:v>
                </c:pt>
                <c:pt idx="5">
                  <c:v>-104.04553077569329</c:v>
                </c:pt>
                <c:pt idx="6">
                  <c:v>-79.886017175693269</c:v>
                </c:pt>
                <c:pt idx="7">
                  <c:v>-60.758406295693248</c:v>
                </c:pt>
                <c:pt idx="8">
                  <c:v>-45.056317591693244</c:v>
                </c:pt>
                <c:pt idx="9">
                  <c:v>-32.494646628493228</c:v>
                </c:pt>
                <c:pt idx="10">
                  <c:v>-23.045309857933205</c:v>
                </c:pt>
                <c:pt idx="11">
                  <c:v>-14.885840441485186</c:v>
                </c:pt>
                <c:pt idx="12">
                  <c:v>-8.3582649083268166</c:v>
                </c:pt>
                <c:pt idx="13">
                  <c:v>-3.5362044818000982</c:v>
                </c:pt>
                <c:pt idx="14">
                  <c:v>0.32144385942132203</c:v>
                </c:pt>
                <c:pt idx="15">
                  <c:v>3.4075625323984582</c:v>
                </c:pt>
                <c:pt idx="16">
                  <c:v>6.2764574707801444</c:v>
                </c:pt>
                <c:pt idx="17">
                  <c:v>8.3715734214854933</c:v>
                </c:pt>
                <c:pt idx="18">
                  <c:v>9.6476661820497043</c:v>
                </c:pt>
                <c:pt idx="19">
                  <c:v>11.068540390501141</c:v>
                </c:pt>
                <c:pt idx="20">
                  <c:v>12.005239757262302</c:v>
                </c:pt>
                <c:pt idx="21">
                  <c:v>12.554599250671174</c:v>
                </c:pt>
                <c:pt idx="22">
                  <c:v>13.394086845398306</c:v>
                </c:pt>
                <c:pt idx="23">
                  <c:v>13.865676921180011</c:v>
                </c:pt>
                <c:pt idx="24">
                  <c:v>14.442948981805387</c:v>
                </c:pt>
                <c:pt idx="25">
                  <c:v>14.904766630305687</c:v>
                </c:pt>
                <c:pt idx="26">
                  <c:v>15.074220749105905</c:v>
                </c:pt>
                <c:pt idx="27">
                  <c:v>15.409784044146079</c:v>
                </c:pt>
                <c:pt idx="28">
                  <c:v>15.678234680178207</c:v>
                </c:pt>
                <c:pt idx="29">
                  <c:v>15.892995189003955</c:v>
                </c:pt>
                <c:pt idx="30">
                  <c:v>16.064803596064507</c:v>
                </c:pt>
                <c:pt idx="31">
                  <c:v>16.002250321713007</c:v>
                </c:pt>
                <c:pt idx="32">
                  <c:v>16.352207702231738</c:v>
                </c:pt>
                <c:pt idx="33">
                  <c:v>16.432173606646757</c:v>
                </c:pt>
                <c:pt idx="34">
                  <c:v>15.896146330178738</c:v>
                </c:pt>
                <c:pt idx="35">
                  <c:v>16.067324509004379</c:v>
                </c:pt>
                <c:pt idx="36">
                  <c:v>16.404267052064881</c:v>
                </c:pt>
                <c:pt idx="37">
                  <c:v>16.073821086513306</c:v>
                </c:pt>
                <c:pt idx="38">
                  <c:v>16.209464314072022</c:v>
                </c:pt>
                <c:pt idx="39">
                  <c:v>16.317978896118973</c:v>
                </c:pt>
                <c:pt idx="40">
                  <c:v>16.404790561756556</c:v>
                </c:pt>
                <c:pt idx="41">
                  <c:v>16.2742398942666</c:v>
                </c:pt>
                <c:pt idx="42">
                  <c:v>15.969799360274635</c:v>
                </c:pt>
                <c:pt idx="43">
                  <c:v>16.126246933081063</c:v>
                </c:pt>
                <c:pt idx="44">
                  <c:v>16.25140499132624</c:v>
                </c:pt>
                <c:pt idx="45">
                  <c:v>15.95153143792237</c:v>
                </c:pt>
                <c:pt idx="46">
                  <c:v>15.911632595199251</c:v>
                </c:pt>
                <c:pt idx="47">
                  <c:v>15.87971352102079</c:v>
                </c:pt>
                <c:pt idx="48">
                  <c:v>15.654178261677941</c:v>
                </c:pt>
                <c:pt idx="49">
                  <c:v>15.273750054203674</c:v>
                </c:pt>
                <c:pt idx="50">
                  <c:v>14.36940748822434</c:v>
                </c:pt>
                <c:pt idx="51">
                  <c:v>13.645933435440838</c:v>
                </c:pt>
                <c:pt idx="52">
                  <c:v>13.067154193214037</c:v>
                </c:pt>
                <c:pt idx="53">
                  <c:v>12.404130799432608</c:v>
                </c:pt>
                <c:pt idx="54">
                  <c:v>12.273712084407464</c:v>
                </c:pt>
                <c:pt idx="55">
                  <c:v>11.969377112387349</c:v>
                </c:pt>
                <c:pt idx="56">
                  <c:v>11.725909134771257</c:v>
                </c:pt>
                <c:pt idx="57">
                  <c:v>11.731134752678372</c:v>
                </c:pt>
                <c:pt idx="58">
                  <c:v>11.335315247004075</c:v>
                </c:pt>
                <c:pt idx="59">
                  <c:v>11.418659642464604</c:v>
                </c:pt>
                <c:pt idx="60">
                  <c:v>11.685335158833027</c:v>
                </c:pt>
                <c:pt idx="61">
                  <c:v>11.698675571927765</c:v>
                </c:pt>
                <c:pt idx="62">
                  <c:v>11.909347902403567</c:v>
                </c:pt>
                <c:pt idx="63">
                  <c:v>12.07788576678422</c:v>
                </c:pt>
                <c:pt idx="64">
                  <c:v>12.612716058288754</c:v>
                </c:pt>
                <c:pt idx="65">
                  <c:v>12.64058029149237</c:v>
                </c:pt>
                <c:pt idx="66">
                  <c:v>12.462871678055251</c:v>
                </c:pt>
                <c:pt idx="67">
                  <c:v>13.120704787305556</c:v>
                </c:pt>
                <c:pt idx="68">
                  <c:v>13.446971274705845</c:v>
                </c:pt>
                <c:pt idx="69">
                  <c:v>12.907984464626054</c:v>
                </c:pt>
                <c:pt idx="70">
                  <c:v>13.076795016562187</c:v>
                </c:pt>
                <c:pt idx="71">
                  <c:v>13.211843458111105</c:v>
                </c:pt>
                <c:pt idx="72">
                  <c:v>13.119882211350216</c:v>
                </c:pt>
                <c:pt idx="73">
                  <c:v>12.846313213941528</c:v>
                </c:pt>
                <c:pt idx="74">
                  <c:v>12.6274580160146</c:v>
                </c:pt>
                <c:pt idx="75">
                  <c:v>13.05237385767299</c:v>
                </c:pt>
                <c:pt idx="76">
                  <c:v>12.792306530999781</c:v>
                </c:pt>
                <c:pt idx="77">
                  <c:v>12.584252669661169</c:v>
                </c:pt>
                <c:pt idx="78">
                  <c:v>13.017809580590267</c:v>
                </c:pt>
                <c:pt idx="79">
                  <c:v>13.16465510933358</c:v>
                </c:pt>
                <c:pt idx="80">
                  <c:v>13.082131532328219</c:v>
                </c:pt>
                <c:pt idx="81">
                  <c:v>13.21611267072393</c:v>
                </c:pt>
                <c:pt idx="82">
                  <c:v>13.123297581440511</c:v>
                </c:pt>
                <c:pt idx="83">
                  <c:v>13.24904551001373</c:v>
                </c:pt>
                <c:pt idx="84">
                  <c:v>13.349643852872305</c:v>
                </c:pt>
                <c:pt idx="85">
                  <c:v>13.23012252715921</c:v>
                </c:pt>
                <c:pt idx="86">
                  <c:v>13.534505466588769</c:v>
                </c:pt>
                <c:pt idx="87">
                  <c:v>13.578011818132381</c:v>
                </c:pt>
                <c:pt idx="88">
                  <c:v>13.61281689936726</c:v>
                </c:pt>
                <c:pt idx="89">
                  <c:v>13.840660964355209</c:v>
                </c:pt>
                <c:pt idx="90">
                  <c:v>13.422936216345533</c:v>
                </c:pt>
                <c:pt idx="91">
                  <c:v>13.488756417937793</c:v>
                </c:pt>
                <c:pt idx="92">
                  <c:v>13.541412579211567</c:v>
                </c:pt>
                <c:pt idx="93">
                  <c:v>13.183537508230643</c:v>
                </c:pt>
                <c:pt idx="94">
                  <c:v>13.097237451445892</c:v>
                </c:pt>
                <c:pt idx="95">
                  <c:v>13.428197406018114</c:v>
                </c:pt>
                <c:pt idx="96">
                  <c:v>13.092965369675881</c:v>
                </c:pt>
                <c:pt idx="97">
                  <c:v>13.024779740602071</c:v>
                </c:pt>
                <c:pt idx="98">
                  <c:v>12.970231237343</c:v>
                </c:pt>
                <c:pt idx="99">
                  <c:v>13.126592434735755</c:v>
                </c:pt>
                <c:pt idx="100">
                  <c:v>13.251681392649971</c:v>
                </c:pt>
                <c:pt idx="101">
                  <c:v>12.751752558981366</c:v>
                </c:pt>
                <c:pt idx="102">
                  <c:v>13.151809492046425</c:v>
                </c:pt>
                <c:pt idx="103">
                  <c:v>13.471855038498518</c:v>
                </c:pt>
                <c:pt idx="104">
                  <c:v>13.327891475660181</c:v>
                </c:pt>
                <c:pt idx="105">
                  <c:v>13.412720625389511</c:v>
                </c:pt>
                <c:pt idx="106">
                  <c:v>13.280583945172964</c:v>
                </c:pt>
                <c:pt idx="107">
                  <c:v>13.174874600999715</c:v>
                </c:pt>
                <c:pt idx="108">
                  <c:v>13.290307125661116</c:v>
                </c:pt>
                <c:pt idx="109">
                  <c:v>13.382653145390236</c:v>
                </c:pt>
                <c:pt idx="110">
                  <c:v>13.456529961173544</c:v>
                </c:pt>
                <c:pt idx="111">
                  <c:v>13.31563141380019</c:v>
                </c:pt>
                <c:pt idx="112">
                  <c:v>13.202912575901507</c:v>
                </c:pt>
                <c:pt idx="113">
                  <c:v>13.112737505582572</c:v>
                </c:pt>
                <c:pt idx="114">
                  <c:v>12.440597449327413</c:v>
                </c:pt>
                <c:pt idx="115">
                  <c:v>11.702885404323297</c:v>
                </c:pt>
                <c:pt idx="116">
                  <c:v>10.712715768319981</c:v>
                </c:pt>
                <c:pt idx="117">
                  <c:v>9.7205800595173741</c:v>
                </c:pt>
                <c:pt idx="118">
                  <c:v>9.1268714924752885</c:v>
                </c:pt>
                <c:pt idx="119">
                  <c:v>8.2519046388416086</c:v>
                </c:pt>
                <c:pt idx="120">
                  <c:v>7.5519311559345965</c:v>
                </c:pt>
                <c:pt idx="121">
                  <c:v>6.7919523696090209</c:v>
                </c:pt>
                <c:pt idx="122">
                  <c:v>5.9839693405485832</c:v>
                </c:pt>
                <c:pt idx="123">
                  <c:v>5.7375829173002444</c:v>
                </c:pt>
                <c:pt idx="124">
                  <c:v>5.3404737787015506</c:v>
                </c:pt>
                <c:pt idx="125">
                  <c:v>4.6227864678226069</c:v>
                </c:pt>
                <c:pt idx="126">
                  <c:v>4.6486366191194861</c:v>
                </c:pt>
                <c:pt idx="127">
                  <c:v>4.4693167401569553</c:v>
                </c:pt>
                <c:pt idx="128">
                  <c:v>4.1258608369869307</c:v>
                </c:pt>
                <c:pt idx="129">
                  <c:v>4.0510961144508997</c:v>
                </c:pt>
                <c:pt idx="130">
                  <c:v>3.7912843364220521</c:v>
                </c:pt>
                <c:pt idx="131">
                  <c:v>3.9834349139990195</c:v>
                </c:pt>
                <c:pt idx="132">
                  <c:v>3.9371553760605593</c:v>
                </c:pt>
                <c:pt idx="133">
                  <c:v>3.1001317457098025</c:v>
                </c:pt>
                <c:pt idx="134">
                  <c:v>3.4305128414292199</c:v>
                </c:pt>
                <c:pt idx="135">
                  <c:v>3.4948177180046969</c:v>
                </c:pt>
                <c:pt idx="136">
                  <c:v>3.1462616192651467</c:v>
                </c:pt>
                <c:pt idx="137">
                  <c:v>3.2674167402734611</c:v>
                </c:pt>
                <c:pt idx="138">
                  <c:v>3.1643408370801467</c:v>
                </c:pt>
                <c:pt idx="139">
                  <c:v>3.2818801145254497</c:v>
                </c:pt>
                <c:pt idx="140">
                  <c:v>3.5759115364816694</c:v>
                </c:pt>
                <c:pt idx="141">
                  <c:v>3.411136674046702</c:v>
                </c:pt>
                <c:pt idx="142">
                  <c:v>3.479316784098728</c:v>
                </c:pt>
                <c:pt idx="143">
                  <c:v>3.5338608721403375</c:v>
                </c:pt>
                <c:pt idx="144">
                  <c:v>3.3774961425736478</c:v>
                </c:pt>
                <c:pt idx="145">
                  <c:v>3.452404358920262</c:v>
                </c:pt>
                <c:pt idx="146">
                  <c:v>3.3123309319975647</c:v>
                </c:pt>
                <c:pt idx="147">
                  <c:v>3.0002721904594409</c:v>
                </c:pt>
                <c:pt idx="148">
                  <c:v>3.1506251972289192</c:v>
                </c:pt>
                <c:pt idx="149">
                  <c:v>2.8709076026444791</c:v>
                </c:pt>
                <c:pt idx="150">
                  <c:v>2.8471335269769611</c:v>
                </c:pt>
                <c:pt idx="151">
                  <c:v>3.0281142664429126</c:v>
                </c:pt>
                <c:pt idx="152">
                  <c:v>2.7728988580157079</c:v>
                </c:pt>
                <c:pt idx="153">
                  <c:v>2.7687265312738987</c:v>
                </c:pt>
                <c:pt idx="154">
                  <c:v>2.5653886698804627</c:v>
                </c:pt>
                <c:pt idx="155">
                  <c:v>2.6027183807657366</c:v>
                </c:pt>
                <c:pt idx="156">
                  <c:v>2.632582149473933</c:v>
                </c:pt>
                <c:pt idx="157">
                  <c:v>2.056473164440547</c:v>
                </c:pt>
                <c:pt idx="158">
                  <c:v>1.9955859764137927</c:v>
                </c:pt>
                <c:pt idx="159">
                  <c:v>2.3468762259923892</c:v>
                </c:pt>
                <c:pt idx="160">
                  <c:v>2.2279084256553006</c:v>
                </c:pt>
                <c:pt idx="161">
                  <c:v>2.1327341853856296</c:v>
                </c:pt>
                <c:pt idx="162">
                  <c:v>2.2565947931698815</c:v>
                </c:pt>
                <c:pt idx="163">
                  <c:v>2.1556832793972944</c:v>
                </c:pt>
                <c:pt idx="164">
                  <c:v>1.8749540683792247</c:v>
                </c:pt>
                <c:pt idx="165">
                  <c:v>1.4503706995647576</c:v>
                </c:pt>
                <c:pt idx="166">
                  <c:v>1.7107040045131612</c:v>
                </c:pt>
                <c:pt idx="167">
                  <c:v>1.7189706484718954</c:v>
                </c:pt>
                <c:pt idx="168">
                  <c:v>1.5255839636388941</c:v>
                </c:pt>
                <c:pt idx="169">
                  <c:v>1.5708746157724818</c:v>
                </c:pt>
                <c:pt idx="170">
                  <c:v>1.6071071374793746</c:v>
                </c:pt>
                <c:pt idx="171">
                  <c:v>1.836093154844832</c:v>
                </c:pt>
                <c:pt idx="172">
                  <c:v>1.8192819687372435</c:v>
                </c:pt>
                <c:pt idx="173">
                  <c:v>1.6058330198511612</c:v>
                </c:pt>
                <c:pt idx="174">
                  <c:v>1.6350738607422954</c:v>
                </c:pt>
                <c:pt idx="175">
                  <c:v>1.6584665334552255</c:v>
                </c:pt>
                <c:pt idx="176">
                  <c:v>1.4771806716255469</c:v>
                </c:pt>
                <c:pt idx="177">
                  <c:v>1.7321519821617812</c:v>
                </c:pt>
                <c:pt idx="178">
                  <c:v>1.5361290305908142</c:v>
                </c:pt>
                <c:pt idx="179">
                  <c:v>1.5793106693340064</c:v>
                </c:pt>
                <c:pt idx="180">
                  <c:v>1.813855980328583</c:v>
                </c:pt>
                <c:pt idx="181">
                  <c:v>1.4014922291242442</c:v>
                </c:pt>
                <c:pt idx="182">
                  <c:v>1.4716012281607505</c:v>
                </c:pt>
                <c:pt idx="183">
                  <c:v>1.7276884273899782</c:v>
                </c:pt>
                <c:pt idx="184">
                  <c:v>1.5325581867733717</c:v>
                </c:pt>
                <c:pt idx="185">
                  <c:v>1.376453994280098</c:v>
                </c:pt>
                <c:pt idx="186">
                  <c:v>1.4515706402854676</c:v>
                </c:pt>
                <c:pt idx="187">
                  <c:v>1.3116639570897632</c:v>
                </c:pt>
                <c:pt idx="188">
                  <c:v>1.1997386105331884</c:v>
                </c:pt>
                <c:pt idx="189">
                  <c:v>0.71019833328790583</c:v>
                </c:pt>
                <c:pt idx="190">
                  <c:v>1.1185661114917025</c:v>
                </c:pt>
                <c:pt idx="191">
                  <c:v>1.4452603340546943</c:v>
                </c:pt>
                <c:pt idx="192">
                  <c:v>1.1066157121051106</c:v>
                </c:pt>
                <c:pt idx="193">
                  <c:v>1.2357000145454435</c:v>
                </c:pt>
                <c:pt idx="194">
                  <c:v>1.3389674564976985</c:v>
                </c:pt>
                <c:pt idx="195">
                  <c:v>1.4215814100595026</c:v>
                </c:pt>
                <c:pt idx="196">
                  <c:v>1.6876725729089799</c:v>
                </c:pt>
                <c:pt idx="197">
                  <c:v>1.7005455031885504</c:v>
                </c:pt>
                <c:pt idx="198">
                  <c:v>2.3108438474121726</c:v>
                </c:pt>
                <c:pt idx="199">
                  <c:v>2.9990825227911273</c:v>
                </c:pt>
                <c:pt idx="200">
                  <c:v>3.5496734630942797</c:v>
                </c:pt>
                <c:pt idx="201">
                  <c:v>4.5901462153367447</c:v>
                </c:pt>
                <c:pt idx="202">
                  <c:v>5.6225244171307054</c:v>
                </c:pt>
                <c:pt idx="203">
                  <c:v>6.2484269785659308</c:v>
                </c:pt>
                <c:pt idx="204">
                  <c:v>6.9491490277140997</c:v>
                </c:pt>
                <c:pt idx="205">
                  <c:v>7.709726667032669</c:v>
                </c:pt>
                <c:pt idx="206">
                  <c:v>8.518188778487513</c:v>
                </c:pt>
                <c:pt idx="207">
                  <c:v>9.3649584676513768</c:v>
                </c:pt>
                <c:pt idx="208">
                  <c:v>9.8423742189824566</c:v>
                </c:pt>
                <c:pt idx="209">
                  <c:v>10.024306820047343</c:v>
                </c:pt>
                <c:pt idx="210">
                  <c:v>10.569852900899207</c:v>
                </c:pt>
                <c:pt idx="211">
                  <c:v>11.006289765580732</c:v>
                </c:pt>
                <c:pt idx="212">
                  <c:v>11.355439257325941</c:v>
                </c:pt>
                <c:pt idx="213">
                  <c:v>11.434758850722119</c:v>
                </c:pt>
                <c:pt idx="214">
                  <c:v>11.898214525439016</c:v>
                </c:pt>
                <c:pt idx="215">
                  <c:v>12.068979065212545</c:v>
                </c:pt>
                <c:pt idx="216">
                  <c:v>11.805590697031391</c:v>
                </c:pt>
                <c:pt idx="217">
                  <c:v>11.994880002486468</c:v>
                </c:pt>
                <c:pt idx="218">
                  <c:v>12.146311446850518</c:v>
                </c:pt>
                <c:pt idx="219">
                  <c:v>12.067456602341792</c:v>
                </c:pt>
                <c:pt idx="220">
                  <c:v>11.604372726734766</c:v>
                </c:pt>
                <c:pt idx="221">
                  <c:v>11.633905626249202</c:v>
                </c:pt>
                <c:pt idx="222">
                  <c:v>12.057531945860717</c:v>
                </c:pt>
                <c:pt idx="223">
                  <c:v>11.996433001549917</c:v>
                </c:pt>
                <c:pt idx="224">
                  <c:v>11.547553846101266</c:v>
                </c:pt>
                <c:pt idx="225">
                  <c:v>11.788450521742391</c:v>
                </c:pt>
                <c:pt idx="226">
                  <c:v>11.781167862255302</c:v>
                </c:pt>
                <c:pt idx="227">
                  <c:v>11.575341734665642</c:v>
                </c:pt>
                <c:pt idx="228">
                  <c:v>11.610680832593857</c:v>
                </c:pt>
                <c:pt idx="229">
                  <c:v>11.238952110936395</c:v>
                </c:pt>
                <c:pt idx="230">
                  <c:v>11.141569133610517</c:v>
                </c:pt>
                <c:pt idx="231">
                  <c:v>10.863662751749814</c:v>
                </c:pt>
                <c:pt idx="232">
                  <c:v>10.641337646261206</c:v>
                </c:pt>
                <c:pt idx="233">
                  <c:v>11.063477561870343</c:v>
                </c:pt>
                <c:pt idx="234">
                  <c:v>11.201189494357664</c:v>
                </c:pt>
                <c:pt idx="235">
                  <c:v>11.111359040347509</c:v>
                </c:pt>
                <c:pt idx="236">
                  <c:v>11.239494677139362</c:v>
                </c:pt>
                <c:pt idx="237">
                  <c:v>10.94200318657289</c:v>
                </c:pt>
                <c:pt idx="238">
                  <c:v>11.104009994119679</c:v>
                </c:pt>
                <c:pt idx="239">
                  <c:v>11.433615440157098</c:v>
                </c:pt>
                <c:pt idx="240">
                  <c:v>10.697299796987011</c:v>
                </c:pt>
                <c:pt idx="241">
                  <c:v>10.908247282450986</c:v>
                </c:pt>
                <c:pt idx="242">
                  <c:v>11.277005270822144</c:v>
                </c:pt>
                <c:pt idx="243">
                  <c:v>11.172011661519093</c:v>
                </c:pt>
                <c:pt idx="244">
                  <c:v>11.288016774076652</c:v>
                </c:pt>
                <c:pt idx="245">
                  <c:v>11.380820864122711</c:v>
                </c:pt>
                <c:pt idx="246">
                  <c:v>11.455064136159535</c:v>
                </c:pt>
                <c:pt idx="247">
                  <c:v>11.514458753788972</c:v>
                </c:pt>
                <c:pt idx="248">
                  <c:v>11.161974447892533</c:v>
                </c:pt>
                <c:pt idx="249">
                  <c:v>11.279987003175393</c:v>
                </c:pt>
                <c:pt idx="250">
                  <c:v>11.374397047401658</c:v>
                </c:pt>
                <c:pt idx="251">
                  <c:v>10.649925082782659</c:v>
                </c:pt>
                <c:pt idx="252">
                  <c:v>10.670347511087527</c:v>
                </c:pt>
                <c:pt idx="253">
                  <c:v>10.886685453731388</c:v>
                </c:pt>
                <c:pt idx="254">
                  <c:v>10.859755807846511</c:v>
                </c:pt>
                <c:pt idx="255">
                  <c:v>10.838212091138587</c:v>
                </c:pt>
                <c:pt idx="256">
                  <c:v>10.62097711777227</c:v>
                </c:pt>
                <c:pt idx="257">
                  <c:v>10.647189139079217</c:v>
                </c:pt>
                <c:pt idx="258">
                  <c:v>10.66815875612474</c:v>
                </c:pt>
                <c:pt idx="259">
                  <c:v>10.684934449761158</c:v>
                </c:pt>
                <c:pt idx="260">
                  <c:v>10.898355004670293</c:v>
                </c:pt>
                <c:pt idx="261">
                  <c:v>10.469091448597567</c:v>
                </c:pt>
                <c:pt idx="262">
                  <c:v>10.525680603739431</c:v>
                </c:pt>
                <c:pt idx="263">
                  <c:v>10.770951927852934</c:v>
                </c:pt>
                <c:pt idx="264">
                  <c:v>10.767168987143748</c:v>
                </c:pt>
                <c:pt idx="265">
                  <c:v>10.964142634576376</c:v>
                </c:pt>
                <c:pt idx="266">
                  <c:v>11.121721552522445</c:v>
                </c:pt>
                <c:pt idx="267">
                  <c:v>10.847784686879265</c:v>
                </c:pt>
                <c:pt idx="268">
                  <c:v>10.828635194364779</c:v>
                </c:pt>
                <c:pt idx="269">
                  <c:v>11.013315600353167</c:v>
                </c:pt>
                <c:pt idx="270">
                  <c:v>11.161059925143888</c:v>
                </c:pt>
                <c:pt idx="271">
                  <c:v>10.879255384976489</c:v>
                </c:pt>
                <c:pt idx="272">
                  <c:v>10.6538117528425</c:v>
                </c:pt>
                <c:pt idx="273">
                  <c:v>11.073456847135333</c:v>
                </c:pt>
                <c:pt idx="274">
                  <c:v>11.209172922569621</c:v>
                </c:pt>
                <c:pt idx="275">
                  <c:v>11.117745782917098</c:v>
                </c:pt>
                <c:pt idx="276">
                  <c:v>11.044604071195067</c:v>
                </c:pt>
                <c:pt idx="277">
                  <c:v>11.18609070181742</c:v>
                </c:pt>
                <c:pt idx="278">
                  <c:v>11.099280006315325</c:v>
                </c:pt>
                <c:pt idx="279">
                  <c:v>11.029831449913615</c:v>
                </c:pt>
                <c:pt idx="280">
                  <c:v>10.774272604792202</c:v>
                </c:pt>
                <c:pt idx="281">
                  <c:v>10.969825528695139</c:v>
                </c:pt>
                <c:pt idx="282">
                  <c:v>10.726267867817512</c:v>
                </c:pt>
                <c:pt idx="283">
                  <c:v>10.731421739115376</c:v>
                </c:pt>
                <c:pt idx="284">
                  <c:v>11.135544836153656</c:v>
                </c:pt>
                <c:pt idx="285">
                  <c:v>11.05884331378428</c:v>
                </c:pt>
                <c:pt idx="286">
                  <c:v>11.197482095888802</c:v>
                </c:pt>
                <c:pt idx="287">
                  <c:v>11.308393121572408</c:v>
                </c:pt>
                <c:pt idx="288">
                  <c:v>10.997121942119236</c:v>
                </c:pt>
                <c:pt idx="289">
                  <c:v>10.948104998556744</c:v>
                </c:pt>
                <c:pt idx="290">
                  <c:v>11.108891443706739</c:v>
                </c:pt>
                <c:pt idx="291">
                  <c:v>10.837520599826746</c:v>
                </c:pt>
                <c:pt idx="292">
                  <c:v>11.020423924722763</c:v>
                </c:pt>
                <c:pt idx="293">
                  <c:v>10.566746584639532</c:v>
                </c:pt>
                <c:pt idx="294">
                  <c:v>10.60380471257298</c:v>
                </c:pt>
                <c:pt idx="295">
                  <c:v>10.833451214919762</c:v>
                </c:pt>
                <c:pt idx="296">
                  <c:v>10.617168416797142</c:v>
                </c:pt>
                <c:pt idx="297">
                  <c:v>10.644142178299091</c:v>
                </c:pt>
                <c:pt idx="298">
                  <c:v>10.86572118750064</c:v>
                </c:pt>
                <c:pt idx="299">
                  <c:v>10.642984394861912</c:v>
                </c:pt>
                <c:pt idx="300">
                  <c:v>10.664794960750896</c:v>
                </c:pt>
                <c:pt idx="301">
                  <c:v>10.882243413462106</c:v>
                </c:pt>
                <c:pt idx="302">
                  <c:v>10.656202175630995</c:v>
                </c:pt>
                <c:pt idx="303">
                  <c:v>10.675369185366151</c:v>
                </c:pt>
                <c:pt idx="304">
                  <c:v>10.490702793154298</c:v>
                </c:pt>
                <c:pt idx="305">
                  <c:v>10.742969679384828</c:v>
                </c:pt>
                <c:pt idx="306">
                  <c:v>10.74478318836924</c:v>
                </c:pt>
                <c:pt idx="307">
                  <c:v>10.546233995556747</c:v>
                </c:pt>
                <c:pt idx="308">
                  <c:v>10.787394641306776</c:v>
                </c:pt>
                <c:pt idx="309">
                  <c:v>10.780323157906821</c:v>
                </c:pt>
                <c:pt idx="310">
                  <c:v>10.774665971186835</c:v>
                </c:pt>
                <c:pt idx="311">
                  <c:v>10.570140221810846</c:v>
                </c:pt>
                <c:pt idx="312">
                  <c:v>10.406519622309986</c:v>
                </c:pt>
                <c:pt idx="313">
                  <c:v>10.275623142709321</c:v>
                </c:pt>
                <c:pt idx="314">
                  <c:v>10.570905959028835</c:v>
                </c:pt>
                <c:pt idx="315">
                  <c:v>10.607132212084423</c:v>
                </c:pt>
                <c:pt idx="316">
                  <c:v>10.636113214528905</c:v>
                </c:pt>
                <c:pt idx="317">
                  <c:v>10.659298016484513</c:v>
                </c:pt>
                <c:pt idx="318">
                  <c:v>10.877845858049</c:v>
                </c:pt>
                <c:pt idx="319">
                  <c:v>10.852684131300578</c:v>
                </c:pt>
                <c:pt idx="320">
                  <c:v>10.632554749901772</c:v>
                </c:pt>
                <c:pt idx="321">
                  <c:v>10.856451244782761</c:v>
                </c:pt>
                <c:pt idx="322">
                  <c:v>10.835568440687609</c:v>
                </c:pt>
                <c:pt idx="323">
                  <c:v>10.618862197411488</c:v>
                </c:pt>
                <c:pt idx="324">
                  <c:v>10.445497202790591</c:v>
                </c:pt>
                <c:pt idx="325">
                  <c:v>10.506805207093862</c:v>
                </c:pt>
                <c:pt idx="326">
                  <c:v>10.555851610536479</c:v>
                </c:pt>
                <c:pt idx="327">
                  <c:v>10.595088733290538</c:v>
                </c:pt>
                <c:pt idx="328">
                  <c:v>10.626478431493808</c:v>
                </c:pt>
                <c:pt idx="329">
                  <c:v>10.851590190056413</c:v>
                </c:pt>
                <c:pt idx="330">
                  <c:v>10.631679596906508</c:v>
                </c:pt>
                <c:pt idx="331">
                  <c:v>10.455751122386516</c:v>
                </c:pt>
                <c:pt idx="332">
                  <c:v>10.715008342770602</c:v>
                </c:pt>
                <c:pt idx="333">
                  <c:v>10.722414119077882</c:v>
                </c:pt>
                <c:pt idx="334">
                  <c:v>10.528338740123615</c:v>
                </c:pt>
                <c:pt idx="335">
                  <c:v>10.573078436960259</c:v>
                </c:pt>
                <c:pt idx="336">
                  <c:v>10.408870194429539</c:v>
                </c:pt>
                <c:pt idx="337">
                  <c:v>10.477503600404987</c:v>
                </c:pt>
                <c:pt idx="338">
                  <c:v>10.532410325185367</c:v>
                </c:pt>
                <c:pt idx="339">
                  <c:v>9.9763357050096602</c:v>
                </c:pt>
                <c:pt idx="340">
                  <c:v>9.531476008869106</c:v>
                </c:pt>
                <c:pt idx="341">
                  <c:v>8.5755882519566171</c:v>
                </c:pt>
                <c:pt idx="342">
                  <c:v>7.6108780464266488</c:v>
                </c:pt>
                <c:pt idx="343">
                  <c:v>6.8391098820026741</c:v>
                </c:pt>
                <c:pt idx="344">
                  <c:v>5.4216953504634944</c:v>
                </c:pt>
                <c:pt idx="345">
                  <c:v>4.887763725232162</c:v>
                </c:pt>
                <c:pt idx="346">
                  <c:v>4.4606184250470733</c:v>
                </c:pt>
                <c:pt idx="347">
                  <c:v>3.518902184898991</c:v>
                </c:pt>
                <c:pt idx="348">
                  <c:v>3.3655291927805706</c:v>
                </c:pt>
                <c:pt idx="349">
                  <c:v>3.2428307990858229</c:v>
                </c:pt>
                <c:pt idx="350">
                  <c:v>2.7446720841300589</c:v>
                </c:pt>
                <c:pt idx="351">
                  <c:v>2.3461451121654022</c:v>
                </c:pt>
                <c:pt idx="352">
                  <c:v>2.0273235345936769</c:v>
                </c:pt>
                <c:pt idx="353">
                  <c:v>1.9722662725363307</c:v>
                </c:pt>
                <c:pt idx="354">
                  <c:v>1.5282204628903742</c:v>
                </c:pt>
                <c:pt idx="355">
                  <c:v>0.77298381517363168</c:v>
                </c:pt>
                <c:pt idx="356">
                  <c:v>0.7687944970002718</c:v>
                </c:pt>
                <c:pt idx="357">
                  <c:v>0.56544304246159527</c:v>
                </c:pt>
                <c:pt idx="358">
                  <c:v>2.7618788306540409E-3</c:v>
                </c:pt>
                <c:pt idx="359">
                  <c:v>-4.7383052074167153E-2</c:v>
                </c:pt>
                <c:pt idx="360">
                  <c:v>-8.749899679793316E-2</c:v>
                </c:pt>
                <c:pt idx="361">
                  <c:v>-0.11959175257703691</c:v>
                </c:pt>
                <c:pt idx="362">
                  <c:v>-0.14526595720025171</c:v>
                </c:pt>
                <c:pt idx="363">
                  <c:v>-0.36580532089885764</c:v>
                </c:pt>
                <c:pt idx="364">
                  <c:v>-0.54223681185771966</c:v>
                </c:pt>
                <c:pt idx="365">
                  <c:v>-0.48338200462484338</c:v>
                </c:pt>
                <c:pt idx="366">
                  <c:v>-0.63629815883854235</c:v>
                </c:pt>
                <c:pt idx="367">
                  <c:v>-0.55863108220950153</c:v>
                </c:pt>
                <c:pt idx="368">
                  <c:v>-0.4964974209062234</c:v>
                </c:pt>
                <c:pt idx="369">
                  <c:v>-0.24679049186357815</c:v>
                </c:pt>
                <c:pt idx="370">
                  <c:v>-4.7024948629484697E-2</c:v>
                </c:pt>
                <c:pt idx="371">
                  <c:v>-0.48721251404225541</c:v>
                </c:pt>
                <c:pt idx="372">
                  <c:v>-0.43936256637249471</c:v>
                </c:pt>
                <c:pt idx="373">
                  <c:v>-0.20108260823661794</c:v>
                </c:pt>
                <c:pt idx="374">
                  <c:v>-0.4104586417279279</c:v>
                </c:pt>
                <c:pt idx="375">
                  <c:v>-0.57795946852098723</c:v>
                </c:pt>
                <c:pt idx="376">
                  <c:v>-0.51196012995541196</c:v>
                </c:pt>
                <c:pt idx="377">
                  <c:v>-0.25916065910297448</c:v>
                </c:pt>
                <c:pt idx="378">
                  <c:v>-0.25692108242100176</c:v>
                </c:pt>
                <c:pt idx="379">
                  <c:v>-0.65512942107545769</c:v>
                </c:pt>
                <c:pt idx="380">
                  <c:v>-0.37369609199896558</c:v>
                </c:pt>
                <c:pt idx="381">
                  <c:v>-0.14854942873779464</c:v>
                </c:pt>
                <c:pt idx="382">
                  <c:v>-0.36843209812889199</c:v>
                </c:pt>
                <c:pt idx="383">
                  <c:v>5.5661766358241493E-2</c:v>
                </c:pt>
                <c:pt idx="384">
                  <c:v>0.19493685794799376</c:v>
                </c:pt>
                <c:pt idx="385">
                  <c:v>0.30635693121979557</c:v>
                </c:pt>
                <c:pt idx="386">
                  <c:v>0.39549298983723702</c:v>
                </c:pt>
                <c:pt idx="387">
                  <c:v>0.26680183673119018</c:v>
                </c:pt>
                <c:pt idx="388">
                  <c:v>0.56384891424630723</c:v>
                </c:pt>
                <c:pt idx="389">
                  <c:v>0.40148657625837814</c:v>
                </c:pt>
                <c:pt idx="390">
                  <c:v>0.27159670586803486</c:v>
                </c:pt>
                <c:pt idx="391">
                  <c:v>0.36768480955578298</c:v>
                </c:pt>
                <c:pt idx="392">
                  <c:v>0.44455529250598147</c:v>
                </c:pt>
                <c:pt idx="393">
                  <c:v>0.50605167886618574</c:v>
                </c:pt>
                <c:pt idx="394">
                  <c:v>0.75524878795431505</c:v>
                </c:pt>
                <c:pt idx="395">
                  <c:v>0.35460647522478439</c:v>
                </c:pt>
                <c:pt idx="396">
                  <c:v>0.63409262504120534</c:v>
                </c:pt>
                <c:pt idx="397">
                  <c:v>0.85768154489431936</c:v>
                </c:pt>
                <c:pt idx="398">
                  <c:v>0.63655268077678784</c:v>
                </c:pt>
                <c:pt idx="399">
                  <c:v>0.85964958948278536</c:v>
                </c:pt>
                <c:pt idx="400">
                  <c:v>1.0381271164475834</c:v>
                </c:pt>
                <c:pt idx="401">
                  <c:v>1.1809091380194445</c:v>
                </c:pt>
                <c:pt idx="402">
                  <c:v>1.0951347552769448</c:v>
                </c:pt>
                <c:pt idx="403">
                  <c:v>0.8265152490828882</c:v>
                </c:pt>
                <c:pt idx="404">
                  <c:v>1.011619644127677</c:v>
                </c:pt>
                <c:pt idx="405">
                  <c:v>1.1597031601635308</c:v>
                </c:pt>
                <c:pt idx="406">
                  <c:v>0.47816997299219111</c:v>
                </c:pt>
                <c:pt idx="407">
                  <c:v>0.73294342325510797</c:v>
                </c:pt>
                <c:pt idx="408">
                  <c:v>1.1367621834654642</c:v>
                </c:pt>
                <c:pt idx="409">
                  <c:v>1.0598171916337265</c:v>
                </c:pt>
                <c:pt idx="410">
                  <c:v>1.1982611981683249</c:v>
                </c:pt>
                <c:pt idx="411">
                  <c:v>1.1090164033960264</c:v>
                </c:pt>
                <c:pt idx="412">
                  <c:v>1.2376205675781762</c:v>
                </c:pt>
                <c:pt idx="413">
                  <c:v>1.3405038989238847</c:v>
                </c:pt>
                <c:pt idx="414">
                  <c:v>1.2228105640004969</c:v>
                </c:pt>
                <c:pt idx="415">
                  <c:v>1.3286558960617754</c:v>
                </c:pt>
                <c:pt idx="416">
                  <c:v>1.2133321617108095</c:v>
                </c:pt>
                <c:pt idx="417">
                  <c:v>0.92107317423000268</c:v>
                </c:pt>
                <c:pt idx="418">
                  <c:v>1.0872659842453913</c:v>
                </c:pt>
                <c:pt idx="419">
                  <c:v>1.0202202322577136</c:v>
                </c:pt>
                <c:pt idx="420">
                  <c:v>1.1665836306675601</c:v>
                </c:pt>
                <c:pt idx="421">
                  <c:v>1.0836743493954373</c:v>
                </c:pt>
                <c:pt idx="422">
                  <c:v>0.81734692437765943</c:v>
                </c:pt>
                <c:pt idx="423">
                  <c:v>1.004284984363494</c:v>
                </c:pt>
                <c:pt idx="424">
                  <c:v>1.1538354323521389</c:v>
                </c:pt>
                <c:pt idx="425">
                  <c:v>1.2734757907430776</c:v>
                </c:pt>
                <c:pt idx="426">
                  <c:v>1.1691880774558285</c:v>
                </c:pt>
                <c:pt idx="427">
                  <c:v>1.0857579068260179</c:v>
                </c:pt>
                <c:pt idx="428">
                  <c:v>1.2190137703221922</c:v>
                </c:pt>
                <c:pt idx="429">
                  <c:v>1.3256184611191202</c:v>
                </c:pt>
                <c:pt idx="430">
                  <c:v>1.2109022137566967</c:v>
                </c:pt>
                <c:pt idx="431">
                  <c:v>1.3191292158667238</c:v>
                </c:pt>
                <c:pt idx="432">
                  <c:v>1.4057108175547341</c:v>
                </c:pt>
                <c:pt idx="433">
                  <c:v>1.2749760989051424</c:v>
                </c:pt>
                <c:pt idx="434">
                  <c:v>1.3703883239854804</c:v>
                </c:pt>
                <c:pt idx="435">
                  <c:v>1.0467181040497167</c:v>
                </c:pt>
                <c:pt idx="436">
                  <c:v>1.187781928101117</c:v>
                </c:pt>
                <c:pt idx="437">
                  <c:v>0.90063298734224873</c:v>
                </c:pt>
                <c:pt idx="438">
                  <c:v>0.67091383473513133</c:v>
                </c:pt>
                <c:pt idx="439">
                  <c:v>0.88713851264947152</c:v>
                </c:pt>
                <c:pt idx="440">
                  <c:v>1.0601182549809209</c:v>
                </c:pt>
                <c:pt idx="441">
                  <c:v>1.1985020488460805</c:v>
                </c:pt>
                <c:pt idx="442">
                  <c:v>1.3092090839382422</c:v>
                </c:pt>
                <c:pt idx="443">
                  <c:v>0.99777471201190338</c:v>
                </c:pt>
                <c:pt idx="444">
                  <c:v>1.1486272144708778</c:v>
                </c:pt>
                <c:pt idx="445">
                  <c:v>1.269309216438046</c:v>
                </c:pt>
                <c:pt idx="446">
                  <c:v>0.96585481801179185</c:v>
                </c:pt>
                <c:pt idx="447">
                  <c:v>1.1230912992708113</c:v>
                </c:pt>
                <c:pt idx="448">
                  <c:v>1.0488804842780155</c:v>
                </c:pt>
                <c:pt idx="449">
                  <c:v>0.98951183228376749</c:v>
                </c:pt>
                <c:pt idx="450">
                  <c:v>1.1420169106883691</c:v>
                </c:pt>
                <c:pt idx="451">
                  <c:v>1.0640209734120845</c:v>
                </c:pt>
                <c:pt idx="452">
                  <c:v>1.2016242235910113</c:v>
                </c:pt>
                <c:pt idx="453">
                  <c:v>1.1117068237342096</c:v>
                </c:pt>
                <c:pt idx="454">
                  <c:v>0.83977290384876824</c:v>
                </c:pt>
                <c:pt idx="455">
                  <c:v>1.2222257679403583</c:v>
                </c:pt>
                <c:pt idx="456">
                  <c:v>1.528188059213619</c:v>
                </c:pt>
                <c:pt idx="457">
                  <c:v>1.1729578922322048</c:v>
                </c:pt>
                <c:pt idx="458">
                  <c:v>1.288773758647153</c:v>
                </c:pt>
                <c:pt idx="459">
                  <c:v>1.3814264517790775</c:v>
                </c:pt>
                <c:pt idx="460">
                  <c:v>1.4555486062846512</c:v>
                </c:pt>
                <c:pt idx="461">
                  <c:v>1.5148463298891102</c:v>
                </c:pt>
                <c:pt idx="462">
                  <c:v>1.3622845087726887</c:v>
                </c:pt>
                <c:pt idx="463">
                  <c:v>1.4402350518795402</c:v>
                </c:pt>
                <c:pt idx="464">
                  <c:v>1.5025954863650099</c:v>
                </c:pt>
                <c:pt idx="465">
                  <c:v>1.3524838339533858</c:v>
                </c:pt>
                <c:pt idx="466">
                  <c:v>1.4323945120240751</c:v>
                </c:pt>
                <c:pt idx="467">
                  <c:v>1.2963230544806379</c:v>
                </c:pt>
                <c:pt idx="468">
                  <c:v>1.1874658884458995</c:v>
                </c:pt>
                <c:pt idx="469">
                  <c:v>1.5003801556180747</c:v>
                </c:pt>
                <c:pt idx="470">
                  <c:v>1.1507115693557921</c:v>
                </c:pt>
                <c:pt idx="471">
                  <c:v>1.0709767003460229</c:v>
                </c:pt>
                <c:pt idx="472">
                  <c:v>1.407188805138162</c:v>
                </c:pt>
                <c:pt idx="473">
                  <c:v>1.2761584889719302</c:v>
                </c:pt>
                <c:pt idx="474">
                  <c:v>1.3713342360389333</c:v>
                </c:pt>
                <c:pt idx="475">
                  <c:v>1.4474748336925245</c:v>
                </c:pt>
                <c:pt idx="476">
                  <c:v>1.7083873118153861</c:v>
                </c:pt>
                <c:pt idx="477">
                  <c:v>1.7171172943136526</c:v>
                </c:pt>
                <c:pt idx="478">
                  <c:v>1.3241012803122771</c:v>
                </c:pt>
                <c:pt idx="479">
                  <c:v>1.2096884691111995</c:v>
                </c:pt>
                <c:pt idx="480">
                  <c:v>1.5181582201503261</c:v>
                </c:pt>
                <c:pt idx="481">
                  <c:v>1.5649340209816387</c:v>
                </c:pt>
                <c:pt idx="482">
                  <c:v>1.4023546616467115</c:v>
                </c:pt>
                <c:pt idx="483">
                  <c:v>1.6722911741787243</c:v>
                </c:pt>
                <c:pt idx="484">
                  <c:v>1.6882403842043345</c:v>
                </c:pt>
                <c:pt idx="485">
                  <c:v>1.3009997522248682</c:v>
                </c:pt>
                <c:pt idx="486">
                  <c:v>0.99120724664129511</c:v>
                </c:pt>
                <c:pt idx="487">
                  <c:v>1.1433732421743912</c:v>
                </c:pt>
                <c:pt idx="488">
                  <c:v>1.0651060386009021</c:v>
                </c:pt>
                <c:pt idx="489">
                  <c:v>1.0024922757420995</c:v>
                </c:pt>
                <c:pt idx="490">
                  <c:v>1.1524012654550688</c:v>
                </c:pt>
                <c:pt idx="491">
                  <c:v>1.2723284572253988</c:v>
                </c:pt>
                <c:pt idx="492">
                  <c:v>1.5682702106416855</c:v>
                </c:pt>
                <c:pt idx="493">
                  <c:v>1.6050236133747262</c:v>
                </c:pt>
                <c:pt idx="494">
                  <c:v>1.4344263355611702</c:v>
                </c:pt>
                <c:pt idx="495">
                  <c:v>1.4979485133102912</c:v>
                </c:pt>
                <c:pt idx="496">
                  <c:v>1.7487662555095653</c:v>
                </c:pt>
                <c:pt idx="497">
                  <c:v>1.5494204492690073</c:v>
                </c:pt>
                <c:pt idx="498">
                  <c:v>1.789943804276561</c:v>
                </c:pt>
                <c:pt idx="499">
                  <c:v>1.7823624882826152</c:v>
                </c:pt>
                <c:pt idx="500">
                  <c:v>1.7762974354874359</c:v>
                </c:pt>
                <c:pt idx="501">
                  <c:v>1.7714453932513265</c:v>
                </c:pt>
                <c:pt idx="502">
                  <c:v>1.3675637594623709</c:v>
                </c:pt>
                <c:pt idx="503">
                  <c:v>1.6444584524312518</c:v>
                </c:pt>
                <c:pt idx="504">
                  <c:v>1.8659742068063565</c:v>
                </c:pt>
                <c:pt idx="505">
                  <c:v>1.6431868103064744</c:v>
                </c:pt>
                <c:pt idx="506">
                  <c:v>1.6649568931065346</c:v>
                </c:pt>
                <c:pt idx="507">
                  <c:v>1.8823729593465828</c:v>
                </c:pt>
                <c:pt idx="508">
                  <c:v>1.8563058123386327</c:v>
                </c:pt>
                <c:pt idx="509">
                  <c:v>1.8354520947322612</c:v>
                </c:pt>
                <c:pt idx="510">
                  <c:v>1.2187691206471527</c:v>
                </c:pt>
                <c:pt idx="511">
                  <c:v>1.5254227413790886</c:v>
                </c:pt>
                <c:pt idx="512">
                  <c:v>1.5707456379646487</c:v>
                </c:pt>
                <c:pt idx="513">
                  <c:v>1.2070039552331195</c:v>
                </c:pt>
                <c:pt idx="514">
                  <c:v>1.5160106090478394</c:v>
                </c:pt>
                <c:pt idx="515">
                  <c:v>1.5632159320996379</c:v>
                </c:pt>
                <c:pt idx="516">
                  <c:v>1.6009801905410654</c:v>
                </c:pt>
                <c:pt idx="517">
                  <c:v>1.4311915972942302</c:v>
                </c:pt>
                <c:pt idx="518">
                  <c:v>1.2953607226967847</c:v>
                </c:pt>
                <c:pt idx="519">
                  <c:v>1.3866960230187715</c:v>
                </c:pt>
                <c:pt idx="520">
                  <c:v>1.6597642632763723</c:v>
                </c:pt>
                <c:pt idx="521">
                  <c:v>1.6782188554824415</c:v>
                </c:pt>
                <c:pt idx="522">
                  <c:v>1.8929825292473197</c:v>
                </c:pt>
                <c:pt idx="523">
                  <c:v>2.4647934682591881</c:v>
                </c:pt>
                <c:pt idx="524">
                  <c:v>3.1222422194687169</c:v>
                </c:pt>
                <c:pt idx="525">
                  <c:v>4.04820122043634</c:v>
                </c:pt>
                <c:pt idx="526">
                  <c:v>4.5889684212104385</c:v>
                </c:pt>
                <c:pt idx="527">
                  <c:v>5.6215821818297513</c:v>
                </c:pt>
                <c:pt idx="528">
                  <c:v>6.4476731903251334</c:v>
                </c:pt>
                <c:pt idx="529">
                  <c:v>6.5085459971214732</c:v>
                </c:pt>
                <c:pt idx="530">
                  <c:v>6.7572442425585564</c:v>
                </c:pt>
                <c:pt idx="531">
                  <c:v>7.1562028389082002</c:v>
                </c:pt>
                <c:pt idx="532">
                  <c:v>7.4753697159878811</c:v>
                </c:pt>
                <c:pt idx="533">
                  <c:v>7.5307032176516486</c:v>
                </c:pt>
                <c:pt idx="534">
                  <c:v>7.5749700189826967</c:v>
                </c:pt>
                <c:pt idx="535">
                  <c:v>7.8103834600474897</c:v>
                </c:pt>
                <c:pt idx="536">
                  <c:v>7.7987142128993696</c:v>
                </c:pt>
                <c:pt idx="537">
                  <c:v>7.3893788151808621</c:v>
                </c:pt>
                <c:pt idx="538">
                  <c:v>7.6619104970060334</c:v>
                </c:pt>
                <c:pt idx="539">
                  <c:v>7.6799358424661932</c:v>
                </c:pt>
                <c:pt idx="540">
                  <c:v>7.4943561188343324</c:v>
                </c:pt>
                <c:pt idx="541">
                  <c:v>7.145892339928821</c:v>
                </c:pt>
                <c:pt idx="542">
                  <c:v>7.067121316804446</c:v>
                </c:pt>
                <c:pt idx="543">
                  <c:v>7.4041044983048891</c:v>
                </c:pt>
                <c:pt idx="544">
                  <c:v>7.473691043505255</c:v>
                </c:pt>
                <c:pt idx="545">
                  <c:v>7.3293602796655932</c:v>
                </c:pt>
                <c:pt idx="546">
                  <c:v>7.4138956685938524</c:v>
                </c:pt>
                <c:pt idx="547">
                  <c:v>7.481523979736437</c:v>
                </c:pt>
                <c:pt idx="548">
                  <c:v>7.5356266286505047</c:v>
                </c:pt>
                <c:pt idx="549">
                  <c:v>7.378908747781793</c:v>
                </c:pt>
                <c:pt idx="550">
                  <c:v>7.0535344430867895</c:v>
                </c:pt>
                <c:pt idx="551">
                  <c:v>7.193234999330798</c:v>
                </c:pt>
                <c:pt idx="552">
                  <c:v>7.1049954443259935</c:v>
                </c:pt>
                <c:pt idx="553">
                  <c:v>6.8344038003221499</c:v>
                </c:pt>
                <c:pt idx="554">
                  <c:v>7.0179304851190523</c:v>
                </c:pt>
                <c:pt idx="555">
                  <c:v>7.1647518329565969</c:v>
                </c:pt>
                <c:pt idx="556">
                  <c:v>7.082208911226644</c:v>
                </c:pt>
                <c:pt idx="557">
                  <c:v>7.0161745738427044</c:v>
                </c:pt>
                <c:pt idx="558">
                  <c:v>6.76334710393553</c:v>
                </c:pt>
                <c:pt idx="559">
                  <c:v>7.1610851280097449</c:v>
                </c:pt>
                <c:pt idx="560">
                  <c:v>7.279275547269151</c:v>
                </c:pt>
                <c:pt idx="561">
                  <c:v>6.7738278826766987</c:v>
                </c:pt>
                <c:pt idx="562">
                  <c:v>7.1694697510026799</c:v>
                </c:pt>
                <c:pt idx="563">
                  <c:v>7.2859832456634877</c:v>
                </c:pt>
                <c:pt idx="564">
                  <c:v>6.9791940413921907</c:v>
                </c:pt>
                <c:pt idx="565">
                  <c:v>7.1337626779750849</c:v>
                </c:pt>
                <c:pt idx="566">
                  <c:v>7.0574175872414457</c:v>
                </c:pt>
                <c:pt idx="567">
                  <c:v>6.9963415146545458</c:v>
                </c:pt>
                <c:pt idx="568">
                  <c:v>7.1474806565850031</c:v>
                </c:pt>
                <c:pt idx="569">
                  <c:v>6.8683919701293803</c:v>
                </c:pt>
                <c:pt idx="570">
                  <c:v>7.0451210209648707</c:v>
                </c:pt>
                <c:pt idx="571">
                  <c:v>7.1865042616332744</c:v>
                </c:pt>
                <c:pt idx="572">
                  <c:v>6.8996108541679746</c:v>
                </c:pt>
                <c:pt idx="573">
                  <c:v>6.8700961281957689</c:v>
                </c:pt>
                <c:pt idx="574">
                  <c:v>6.6464843474179816</c:v>
                </c:pt>
                <c:pt idx="575">
                  <c:v>6.667594922795729</c:v>
                </c:pt>
                <c:pt idx="576">
                  <c:v>7.0844833830979042</c:v>
                </c:pt>
                <c:pt idx="577">
                  <c:v>6.8179941513396898</c:v>
                </c:pt>
                <c:pt idx="578">
                  <c:v>6.8048027659331183</c:v>
                </c:pt>
                <c:pt idx="579">
                  <c:v>6.9942496576078383</c:v>
                </c:pt>
                <c:pt idx="580">
                  <c:v>6.7458071709476712</c:v>
                </c:pt>
                <c:pt idx="581">
                  <c:v>6.1470531816194693</c:v>
                </c:pt>
                <c:pt idx="582">
                  <c:v>6.2680499901569533</c:v>
                </c:pt>
                <c:pt idx="583">
                  <c:v>6.1648474369869177</c:v>
                </c:pt>
                <c:pt idx="584">
                  <c:v>6.482285394450912</c:v>
                </c:pt>
                <c:pt idx="585">
                  <c:v>6.3362357604220847</c:v>
                </c:pt>
                <c:pt idx="586">
                  <c:v>6.6193960531990115</c:v>
                </c:pt>
                <c:pt idx="587">
                  <c:v>7.0459242874205756</c:v>
                </c:pt>
                <c:pt idx="588">
                  <c:v>6.787146874797827</c:v>
                </c:pt>
                <c:pt idx="589">
                  <c:v>6.9801249446996394</c:v>
                </c:pt>
                <c:pt idx="590">
                  <c:v>7.1345074006210893</c:v>
                </c:pt>
                <c:pt idx="591">
                  <c:v>7.2580133653582379</c:v>
                </c:pt>
                <c:pt idx="592">
                  <c:v>7.1568181371479795</c:v>
                </c:pt>
                <c:pt idx="593">
                  <c:v>7.0758619545797501</c:v>
                </c:pt>
                <c:pt idx="594">
                  <c:v>7.2110970085251438</c:v>
                </c:pt>
                <c:pt idx="595">
                  <c:v>7.3192850516814474</c:v>
                </c:pt>
                <c:pt idx="596">
                  <c:v>7.405835486206513</c:v>
                </c:pt>
                <c:pt idx="597">
                  <c:v>7.4750758338265655</c:v>
                </c:pt>
                <c:pt idx="598">
                  <c:v>7.3304681119226416</c:v>
                </c:pt>
                <c:pt idx="599">
                  <c:v>7.414781934399457</c:v>
                </c:pt>
                <c:pt idx="600">
                  <c:v>7.4822329923809434</c:v>
                </c:pt>
                <c:pt idx="601">
                  <c:v>7.1361938387661326</c:v>
                </c:pt>
                <c:pt idx="602">
                  <c:v>7.2593625158742725</c:v>
                </c:pt>
                <c:pt idx="603">
                  <c:v>7.3578974575607958</c:v>
                </c:pt>
                <c:pt idx="604">
                  <c:v>7.2367254109100259</c:v>
                </c:pt>
                <c:pt idx="605">
                  <c:v>6.9397877735893871</c:v>
                </c:pt>
                <c:pt idx="606">
                  <c:v>7.1022376637328648</c:v>
                </c:pt>
                <c:pt idx="607">
                  <c:v>7.4321975758476242</c:v>
                </c:pt>
                <c:pt idx="608">
                  <c:v>7.2961655055394772</c:v>
                </c:pt>
                <c:pt idx="609">
                  <c:v>6.9873398492929368</c:v>
                </c:pt>
                <c:pt idx="610">
                  <c:v>7.1402793242957046</c:v>
                </c:pt>
                <c:pt idx="611">
                  <c:v>7.2626309042979074</c:v>
                </c:pt>
                <c:pt idx="612">
                  <c:v>6.9605121682997151</c:v>
                </c:pt>
                <c:pt idx="613">
                  <c:v>6.7188171795011726</c:v>
                </c:pt>
                <c:pt idx="614">
                  <c:v>6.7254611884623046</c:v>
                </c:pt>
                <c:pt idx="615">
                  <c:v>6.7307763956312101</c:v>
                </c:pt>
                <c:pt idx="616">
                  <c:v>6.9350285613663232</c:v>
                </c:pt>
                <c:pt idx="617">
                  <c:v>6.8984302939544477</c:v>
                </c:pt>
                <c:pt idx="618">
                  <c:v>7.2691516800248905</c:v>
                </c:pt>
                <c:pt idx="619">
                  <c:v>7.3657287888812562</c:v>
                </c:pt>
                <c:pt idx="620">
                  <c:v>7.2429904759663941</c:v>
                </c:pt>
                <c:pt idx="621">
                  <c:v>7.1447998256344931</c:v>
                </c:pt>
                <c:pt idx="622">
                  <c:v>6.8662473053689723</c:v>
                </c:pt>
                <c:pt idx="623">
                  <c:v>6.2434052891564988</c:v>
                </c:pt>
                <c:pt idx="624">
                  <c:v>5.5451316761865428</c:v>
                </c:pt>
                <c:pt idx="625">
                  <c:v>4.3865127858105666</c:v>
                </c:pt>
                <c:pt idx="626">
                  <c:v>3.6596176735098425</c:v>
                </c:pt>
                <c:pt idx="627">
                  <c:v>3.4781015836692291</c:v>
                </c:pt>
                <c:pt idx="628">
                  <c:v>2.5328887117967156</c:v>
                </c:pt>
                <c:pt idx="629">
                  <c:v>1.976718414298773</c:v>
                </c:pt>
                <c:pt idx="630">
                  <c:v>1.7317821763003849</c:v>
                </c:pt>
                <c:pt idx="631">
                  <c:v>1.5358331859017085</c:v>
                </c:pt>
                <c:pt idx="632">
                  <c:v>1.1790739935826764</c:v>
                </c:pt>
                <c:pt idx="633">
                  <c:v>0.6936666397274962</c:v>
                </c:pt>
                <c:pt idx="634">
                  <c:v>0.50534075664330658</c:v>
                </c:pt>
                <c:pt idx="635">
                  <c:v>0.55468005017604582</c:v>
                </c:pt>
                <c:pt idx="636">
                  <c:v>0.19415148500218038</c:v>
                </c:pt>
                <c:pt idx="637">
                  <c:v>0.30572863286312213</c:v>
                </c:pt>
                <c:pt idx="638">
                  <c:v>0.39499035115187553</c:v>
                </c:pt>
                <c:pt idx="639">
                  <c:v>0.26639972578283277</c:v>
                </c:pt>
                <c:pt idx="640">
                  <c:v>0.36352722548764405</c:v>
                </c:pt>
                <c:pt idx="641">
                  <c:v>0.2412292252515158</c:v>
                </c:pt>
                <c:pt idx="642">
                  <c:v>0.3433908250626132</c:v>
                </c:pt>
                <c:pt idx="643">
                  <c:v>0.42512010491145702</c:v>
                </c:pt>
                <c:pt idx="644">
                  <c:v>0.29050352879056618</c:v>
                </c:pt>
                <c:pt idx="645">
                  <c:v>-1.7189732106203337E-2</c:v>
                </c:pt>
                <c:pt idx="646">
                  <c:v>-6.3344340823562106E-2</c:v>
                </c:pt>
                <c:pt idx="647">
                  <c:v>9.9731972202505403E-2</c:v>
                </c:pt>
                <c:pt idx="648">
                  <c:v>0.23019302262338215</c:v>
                </c:pt>
                <c:pt idx="649">
                  <c:v>0.13456186296008354</c:v>
                </c:pt>
                <c:pt idx="650">
                  <c:v>0.25805693522943329</c:v>
                </c:pt>
                <c:pt idx="651">
                  <c:v>0.55685299304491309</c:v>
                </c:pt>
                <c:pt idx="652">
                  <c:v>0.19588983929725146</c:v>
                </c:pt>
                <c:pt idx="653">
                  <c:v>0.30711931629917899</c:v>
                </c:pt>
                <c:pt idx="654">
                  <c:v>0.19610289790074376</c:v>
                </c:pt>
                <c:pt idx="655">
                  <c:v>0.3072897631819842</c:v>
                </c:pt>
                <c:pt idx="656">
                  <c:v>0.19623925540696519</c:v>
                </c:pt>
                <c:pt idx="657">
                  <c:v>-9.2601150813095501E-2</c:v>
                </c:pt>
                <c:pt idx="658">
                  <c:v>0.47632652421089006</c:v>
                </c:pt>
                <c:pt idx="659">
                  <c:v>0.53146866423008987</c:v>
                </c:pt>
                <c:pt idx="660">
                  <c:v>0.17558237624541562</c:v>
                </c:pt>
                <c:pt idx="661">
                  <c:v>0.29087334585773306</c:v>
                </c:pt>
                <c:pt idx="662">
                  <c:v>0.58310612154753017</c:v>
                </c:pt>
                <c:pt idx="663">
                  <c:v>0.41689234209940196</c:v>
                </c:pt>
                <c:pt idx="664">
                  <c:v>0.48392131854092213</c:v>
                </c:pt>
                <c:pt idx="665">
                  <c:v>0.33754449969404732</c:v>
                </c:pt>
                <c:pt idx="666">
                  <c:v>0.42044304461660431</c:v>
                </c:pt>
                <c:pt idx="667">
                  <c:v>0.48676188055463854</c:v>
                </c:pt>
                <c:pt idx="668">
                  <c:v>0.33981694930508866</c:v>
                </c:pt>
                <c:pt idx="669">
                  <c:v>0.62226100430541464</c:v>
                </c:pt>
                <c:pt idx="670">
                  <c:v>0.84821624830567544</c:v>
                </c:pt>
                <c:pt idx="671">
                  <c:v>0.82898044350594091</c:v>
                </c:pt>
                <c:pt idx="672">
                  <c:v>1.0135917996661306</c:v>
                </c:pt>
                <c:pt idx="673">
                  <c:v>0.76128088459421406</c:v>
                </c:pt>
                <c:pt idx="674">
                  <c:v>0.75943215253676044</c:v>
                </c:pt>
                <c:pt idx="675">
                  <c:v>0.95795316689077481</c:v>
                </c:pt>
                <c:pt idx="676">
                  <c:v>0.31676997837399767</c:v>
                </c:pt>
                <c:pt idx="677">
                  <c:v>0.20382342756050775</c:v>
                </c:pt>
                <c:pt idx="678">
                  <c:v>0.5134661869097954</c:v>
                </c:pt>
                <c:pt idx="679">
                  <c:v>0.56118039438922551</c:v>
                </c:pt>
                <c:pt idx="680">
                  <c:v>0.79935176037275824</c:v>
                </c:pt>
                <c:pt idx="681">
                  <c:v>0.58988885315960715</c:v>
                </c:pt>
                <c:pt idx="682">
                  <c:v>0.82231852738902944</c:v>
                </c:pt>
                <c:pt idx="683">
                  <c:v>1.00826226677259</c:v>
                </c:pt>
                <c:pt idx="684">
                  <c:v>0.75701725827940436</c:v>
                </c:pt>
                <c:pt idx="685">
                  <c:v>0.95602125148491268</c:v>
                </c:pt>
                <c:pt idx="686">
                  <c:v>1.3152244460492852</c:v>
                </c:pt>
                <c:pt idx="687">
                  <c:v>0.80258700170077191</c:v>
                </c:pt>
                <c:pt idx="688">
                  <c:v>0.79247704622201809</c:v>
                </c:pt>
                <c:pt idx="689">
                  <c:v>0.98438908183896956</c:v>
                </c:pt>
                <c:pt idx="690">
                  <c:v>1.1379187103325421</c:v>
                </c:pt>
                <c:pt idx="691">
                  <c:v>1.0607424131274001</c:v>
                </c:pt>
                <c:pt idx="692">
                  <c:v>0.7990013753632752</c:v>
                </c:pt>
                <c:pt idx="693">
                  <c:v>0.98960854515200936</c:v>
                </c:pt>
                <c:pt idx="694">
                  <c:v>0.94209428098298531</c:v>
                </c:pt>
                <c:pt idx="695">
                  <c:v>0.7040828696477206</c:v>
                </c:pt>
                <c:pt idx="696">
                  <c:v>0.71367374057956567</c:v>
                </c:pt>
                <c:pt idx="697">
                  <c:v>0.52134643732500763</c:v>
                </c:pt>
                <c:pt idx="698">
                  <c:v>0.56748459472140667</c:v>
                </c:pt>
                <c:pt idx="699">
                  <c:v>0.60439512063851453</c:v>
                </c:pt>
                <c:pt idx="700">
                  <c:v>0.23392354137217808</c:v>
                </c:pt>
                <c:pt idx="701">
                  <c:v>0.33754627795912029</c:v>
                </c:pt>
                <c:pt idx="702">
                  <c:v>0.62044446722865132</c:v>
                </c:pt>
                <c:pt idx="703">
                  <c:v>0.44676301864427614</c:v>
                </c:pt>
                <c:pt idx="704">
                  <c:v>0.307817859776776</c:v>
                </c:pt>
                <c:pt idx="705">
                  <c:v>0.39666173268278726</c:v>
                </c:pt>
                <c:pt idx="706">
                  <c:v>0.4677368310075849</c:v>
                </c:pt>
                <c:pt idx="707">
                  <c:v>0.72459690966741164</c:v>
                </c:pt>
                <c:pt idx="708">
                  <c:v>0.53008497259526166</c:v>
                </c:pt>
                <c:pt idx="709">
                  <c:v>0.37447542293756442</c:v>
                </c:pt>
                <c:pt idx="710">
                  <c:v>0.64998778321142936</c:v>
                </c:pt>
                <c:pt idx="711">
                  <c:v>0.27039767143048721</c:v>
                </c:pt>
                <c:pt idx="712">
                  <c:v>0.36672558200575622</c:v>
                </c:pt>
                <c:pt idx="713">
                  <c:v>0.44378791046597144</c:v>
                </c:pt>
                <c:pt idx="714">
                  <c:v>0.50543777323417771</c:v>
                </c:pt>
                <c:pt idx="715">
                  <c:v>0.55475766344869726</c:v>
                </c:pt>
                <c:pt idx="716">
                  <c:v>0.19421357562032426</c:v>
                </c:pt>
                <c:pt idx="717">
                  <c:v>0.30577830535764861</c:v>
                </c:pt>
                <c:pt idx="718">
                  <c:v>0.19503008914745124</c:v>
                </c:pt>
                <c:pt idx="719">
                  <c:v>0.1064315161792706</c:v>
                </c:pt>
                <c:pt idx="720">
                  <c:v>0.43555265780480568</c:v>
                </c:pt>
                <c:pt idx="721">
                  <c:v>0.498849571105211</c:v>
                </c:pt>
                <c:pt idx="722">
                  <c:v>0.34948710174552389</c:v>
                </c:pt>
                <c:pt idx="723">
                  <c:v>0.4299971262577742</c:v>
                </c:pt>
                <c:pt idx="724">
                  <c:v>9.4405145867540341E-2</c:v>
                </c:pt>
                <c:pt idx="725">
                  <c:v>0.22593156155539873</c:v>
                </c:pt>
                <c:pt idx="726">
                  <c:v>0.53115269410568544</c:v>
                </c:pt>
                <c:pt idx="727">
                  <c:v>0.17532960014591481</c:v>
                </c:pt>
                <c:pt idx="728">
                  <c:v>0.29067112497813241</c:v>
                </c:pt>
                <c:pt idx="729">
                  <c:v>0.58294434484389512</c:v>
                </c:pt>
                <c:pt idx="730">
                  <c:v>0.61676292073650529</c:v>
                </c:pt>
                <c:pt idx="731">
                  <c:v>0.64381778145059343</c:v>
                </c:pt>
                <c:pt idx="732">
                  <c:v>0.46546167002185257</c:v>
                </c:pt>
                <c:pt idx="733">
                  <c:v>0.72277678087885988</c:v>
                </c:pt>
                <c:pt idx="734">
                  <c:v>0.9286288695644771</c:v>
                </c:pt>
                <c:pt idx="735">
                  <c:v>0.49331054051293677</c:v>
                </c:pt>
                <c:pt idx="736">
                  <c:v>0.74505587727173861</c:v>
                </c:pt>
                <c:pt idx="737">
                  <c:v>0.74645214667879145</c:v>
                </c:pt>
                <c:pt idx="738">
                  <c:v>0.34756916220436551</c:v>
                </c:pt>
                <c:pt idx="739">
                  <c:v>0.4284627746248475</c:v>
                </c:pt>
                <c:pt idx="740">
                  <c:v>0.29317766456125582</c:v>
                </c:pt>
                <c:pt idx="741">
                  <c:v>0.18494957651040522</c:v>
                </c:pt>
                <c:pt idx="742">
                  <c:v>0.29836710606969064</c:v>
                </c:pt>
                <c:pt idx="743">
                  <c:v>0.18910112971713033</c:v>
                </c:pt>
                <c:pt idx="744">
                  <c:v>0.10168834863503662</c:v>
                </c:pt>
                <c:pt idx="745">
                  <c:v>0.23175812376939575</c:v>
                </c:pt>
                <c:pt idx="746">
                  <c:v>0.33581394387687169</c:v>
                </c:pt>
                <c:pt idx="747">
                  <c:v>0.41905859996285244</c:v>
                </c:pt>
                <c:pt idx="748">
                  <c:v>0.28565432483168252</c:v>
                </c:pt>
                <c:pt idx="749">
                  <c:v>0.17893090472665563</c:v>
                </c:pt>
                <c:pt idx="750">
                  <c:v>0.49355216864267959</c:v>
                </c:pt>
                <c:pt idx="751">
                  <c:v>0.3452491797755215</c:v>
                </c:pt>
                <c:pt idx="752">
                  <c:v>0.42660678868179502</c:v>
                </c:pt>
                <c:pt idx="753">
                  <c:v>0.69169287580677974</c:v>
                </c:pt>
                <c:pt idx="754">
                  <c:v>0.70376174550682435</c:v>
                </c:pt>
                <c:pt idx="755">
                  <c:v>0.51341684126686005</c:v>
                </c:pt>
                <c:pt idx="756">
                  <c:v>0.16114091787483176</c:v>
                </c:pt>
                <c:pt idx="757">
                  <c:v>0.27932017916123186</c:v>
                </c:pt>
                <c:pt idx="758">
                  <c:v>0.17386358819038605</c:v>
                </c:pt>
                <c:pt idx="759">
                  <c:v>-0.1105016845863247</c:v>
                </c:pt>
                <c:pt idx="760">
                  <c:v>-0.13799390280775015</c:v>
                </c:pt>
                <c:pt idx="761">
                  <c:v>4.0012322615154972E-2</c:v>
                </c:pt>
                <c:pt idx="762">
                  <c:v>0.18241730295352454</c:v>
                </c:pt>
                <c:pt idx="763">
                  <c:v>0.29634128722420883</c:v>
                </c:pt>
                <c:pt idx="764">
                  <c:v>-1.2519525359266481E-2</c:v>
                </c:pt>
                <c:pt idx="765">
                  <c:v>0.14039182457395327</c:v>
                </c:pt>
                <c:pt idx="766">
                  <c:v>0.26272090452056318</c:v>
                </c:pt>
                <c:pt idx="767">
                  <c:v>0.1605841684777829</c:v>
                </c:pt>
                <c:pt idx="768">
                  <c:v>0.27887477964361551</c:v>
                </c:pt>
                <c:pt idx="769">
                  <c:v>0.17350726857620202</c:v>
                </c:pt>
                <c:pt idx="770">
                  <c:v>8.9213259722271232E-2</c:v>
                </c:pt>
                <c:pt idx="771">
                  <c:v>0.42177805263918344</c:v>
                </c:pt>
                <c:pt idx="772">
                  <c:v>8.7829886972713211E-2</c:v>
                </c:pt>
                <c:pt idx="773">
                  <c:v>2.0671354439571132E-2</c:v>
                </c:pt>
                <c:pt idx="774">
                  <c:v>0.36694452841300063</c:v>
                </c:pt>
                <c:pt idx="775">
                  <c:v>4.3963067591732852E-2</c:v>
                </c:pt>
                <c:pt idx="776">
                  <c:v>0.18557789893475274</c:v>
                </c:pt>
                <c:pt idx="777">
                  <c:v>0.49886976400915728</c:v>
                </c:pt>
                <c:pt idx="778">
                  <c:v>0.54950325606870365</c:v>
                </c:pt>
                <c:pt idx="779">
                  <c:v>0.39001004971629527</c:v>
                </c:pt>
                <c:pt idx="780">
                  <c:v>0.46241548463439131</c:v>
                </c:pt>
                <c:pt idx="781">
                  <c:v>0.5203398325688795</c:v>
                </c:pt>
                <c:pt idx="782">
                  <c:v>0.56667931091647006</c:v>
                </c:pt>
                <c:pt idx="783">
                  <c:v>0.20375089359453114</c:v>
                </c:pt>
                <c:pt idx="784">
                  <c:v>0.91340815973694589</c:v>
                </c:pt>
                <c:pt idx="785">
                  <c:v>1.4811339726509232</c:v>
                </c:pt>
                <c:pt idx="786">
                  <c:v>1.935314622982105</c:v>
                </c:pt>
                <c:pt idx="787">
                  <c:v>2.6986591432470846</c:v>
                </c:pt>
                <c:pt idx="788">
                  <c:v>3.3093347594590341</c:v>
                </c:pt>
                <c:pt idx="789">
                  <c:v>3.997875252428571</c:v>
                </c:pt>
                <c:pt idx="790">
                  <c:v>4.548707646804246</c:v>
                </c:pt>
                <c:pt idx="791">
                  <c:v>4.7893735623047746</c:v>
                </c:pt>
                <c:pt idx="792">
                  <c:v>5.1819062947051862</c:v>
                </c:pt>
                <c:pt idx="793">
                  <c:v>5.6959324806255154</c:v>
                </c:pt>
                <c:pt idx="794">
                  <c:v>5.7071534293617674</c:v>
                </c:pt>
                <c:pt idx="795">
                  <c:v>5.9161301883507917</c:v>
                </c:pt>
                <c:pt idx="796">
                  <c:v>5.6833115955419657</c:v>
                </c:pt>
                <c:pt idx="797">
                  <c:v>5.8970567212949163</c:v>
                </c:pt>
                <c:pt idx="798">
                  <c:v>5.8680528218973222</c:v>
                </c:pt>
                <c:pt idx="799">
                  <c:v>5.4448497023792015</c:v>
                </c:pt>
                <c:pt idx="800">
                  <c:v>5.3062872067646936</c:v>
                </c:pt>
                <c:pt idx="801">
                  <c:v>5.5954372102731327</c:v>
                </c:pt>
                <c:pt idx="802">
                  <c:v>5.4267572130798385</c:v>
                </c:pt>
                <c:pt idx="803">
                  <c:v>5.2918132153252486</c:v>
                </c:pt>
                <c:pt idx="804">
                  <c:v>5.383858017121554</c:v>
                </c:pt>
                <c:pt idx="805">
                  <c:v>5.2574938585585755</c:v>
                </c:pt>
                <c:pt idx="806">
                  <c:v>5.3564025317082269</c:v>
                </c:pt>
                <c:pt idx="807">
                  <c:v>5.0355294702279139</c:v>
                </c:pt>
                <c:pt idx="808">
                  <c:v>5.1788310210437203</c:v>
                </c:pt>
                <c:pt idx="809">
                  <c:v>5.0934722616963768</c:v>
                </c:pt>
                <c:pt idx="810">
                  <c:v>4.8251852542184679</c:v>
                </c:pt>
                <c:pt idx="811">
                  <c:v>4.6105556482361294</c:v>
                </c:pt>
                <c:pt idx="812">
                  <c:v>4.6388519634502359</c:v>
                </c:pt>
                <c:pt idx="813">
                  <c:v>4.8614890156215438</c:v>
                </c:pt>
                <c:pt idx="814">
                  <c:v>4.8395986573586356</c:v>
                </c:pt>
                <c:pt idx="815">
                  <c:v>4.6220863707482636</c:v>
                </c:pt>
                <c:pt idx="816">
                  <c:v>4.6480765414599432</c:v>
                </c:pt>
                <c:pt idx="817">
                  <c:v>4.8688686780293438</c:v>
                </c:pt>
                <c:pt idx="818">
                  <c:v>4.8455023872848528</c:v>
                </c:pt>
                <c:pt idx="819">
                  <c:v>4.8268093546892601</c:v>
                </c:pt>
                <c:pt idx="820">
                  <c:v>4.6118549286127291</c:v>
                </c:pt>
                <c:pt idx="821">
                  <c:v>4.8398913877515497</c:v>
                </c:pt>
                <c:pt idx="822">
                  <c:v>4.8223205550626176</c:v>
                </c:pt>
                <c:pt idx="823">
                  <c:v>4.6082638889114378</c:v>
                </c:pt>
                <c:pt idx="824">
                  <c:v>4.8370185559905394</c:v>
                </c:pt>
                <c:pt idx="825">
                  <c:v>5.0200222896538094</c:v>
                </c:pt>
                <c:pt idx="826">
                  <c:v>4.9664252765844026</c:v>
                </c:pt>
                <c:pt idx="827">
                  <c:v>4.9235476661288544</c:v>
                </c:pt>
                <c:pt idx="828">
                  <c:v>5.0892455777644727</c:v>
                </c:pt>
                <c:pt idx="829">
                  <c:v>5.2218039070729674</c:v>
                </c:pt>
                <c:pt idx="830">
                  <c:v>5.1278505705196835</c:v>
                </c:pt>
                <c:pt idx="831">
                  <c:v>4.8526879012770792</c:v>
                </c:pt>
                <c:pt idx="832">
                  <c:v>5.0325577658830412</c:v>
                </c:pt>
                <c:pt idx="833">
                  <c:v>4.976453657567788</c:v>
                </c:pt>
                <c:pt idx="834">
                  <c:v>4.7315703709155628</c:v>
                </c:pt>
                <c:pt idx="835">
                  <c:v>4.935663741593828</c:v>
                </c:pt>
                <c:pt idx="836">
                  <c:v>4.8989384381364403</c:v>
                </c:pt>
                <c:pt idx="837">
                  <c:v>4.6695581953704846</c:v>
                </c:pt>
                <c:pt idx="838">
                  <c:v>4.6860540011577427</c:v>
                </c:pt>
                <c:pt idx="839">
                  <c:v>4.699250645787572</c:v>
                </c:pt>
                <c:pt idx="840">
                  <c:v>4.7098079614914354</c:v>
                </c:pt>
                <c:pt idx="841">
                  <c:v>4.9182538140545375</c:v>
                </c:pt>
                <c:pt idx="842">
                  <c:v>4.685010496104951</c:v>
                </c:pt>
                <c:pt idx="843">
                  <c:v>4.6984158417453159</c:v>
                </c:pt>
                <c:pt idx="844">
                  <c:v>4.9091401182576533</c:v>
                </c:pt>
                <c:pt idx="845">
                  <c:v>5.0777195394675232</c:v>
                </c:pt>
                <c:pt idx="846">
                  <c:v>5.2125830764354077</c:v>
                </c:pt>
                <c:pt idx="847">
                  <c:v>4.9204739060096472</c:v>
                </c:pt>
                <c:pt idx="848">
                  <c:v>5.0867865696690728</c:v>
                </c:pt>
                <c:pt idx="849">
                  <c:v>5.2198367005966588</c:v>
                </c:pt>
                <c:pt idx="850">
                  <c:v>5.1262768053387049</c:v>
                </c:pt>
                <c:pt idx="851">
                  <c:v>5.0514288891322963</c:v>
                </c:pt>
                <c:pt idx="852">
                  <c:v>5.1915505561672148</c:v>
                </c:pt>
                <c:pt idx="853">
                  <c:v>4.9036478897951383</c:v>
                </c:pt>
                <c:pt idx="854">
                  <c:v>4.8733257566975112</c:v>
                </c:pt>
                <c:pt idx="855">
                  <c:v>4.6490680502193413</c:v>
                </c:pt>
                <c:pt idx="856">
                  <c:v>4.8696618850368623</c:v>
                </c:pt>
                <c:pt idx="857">
                  <c:v>5.0461369528908904</c:v>
                </c:pt>
                <c:pt idx="858">
                  <c:v>4.7873170071740674</c:v>
                </c:pt>
                <c:pt idx="859">
                  <c:v>4.9802610506006317</c:v>
                </c:pt>
                <c:pt idx="860">
                  <c:v>5.134616285341906</c:v>
                </c:pt>
                <c:pt idx="861">
                  <c:v>5.0581004731348571</c:v>
                </c:pt>
                <c:pt idx="862">
                  <c:v>5.1968878233692521</c:v>
                </c:pt>
                <c:pt idx="863">
                  <c:v>4.9079177035567341</c:v>
                </c:pt>
                <c:pt idx="864">
                  <c:v>4.8767416077067196</c:v>
                </c:pt>
                <c:pt idx="865">
                  <c:v>5.0518007310267308</c:v>
                </c:pt>
                <c:pt idx="866">
                  <c:v>4.9918480296827852</c:v>
                </c:pt>
                <c:pt idx="867">
                  <c:v>4.9438858686075378</c:v>
                </c:pt>
                <c:pt idx="868">
                  <c:v>5.105516139747408</c:v>
                </c:pt>
                <c:pt idx="869">
                  <c:v>4.8348203566592929</c:v>
                </c:pt>
                <c:pt idx="870">
                  <c:v>4.8182637301887894</c:v>
                </c:pt>
                <c:pt idx="871">
                  <c:v>4.4050184290123866</c:v>
                </c:pt>
                <c:pt idx="872">
                  <c:v>4.6744221880712757</c:v>
                </c:pt>
                <c:pt idx="873">
                  <c:v>4.6899451953183302</c:v>
                </c:pt>
                <c:pt idx="874">
                  <c:v>4.302363601116042</c:v>
                </c:pt>
                <c:pt idx="875">
                  <c:v>4.3922983257542114</c:v>
                </c:pt>
                <c:pt idx="876">
                  <c:v>4.4642461054647242</c:v>
                </c:pt>
                <c:pt idx="877">
                  <c:v>4.5218043292331345</c:v>
                </c:pt>
                <c:pt idx="878">
                  <c:v>4.367850908247874</c:v>
                </c:pt>
                <c:pt idx="879">
                  <c:v>4.0446881714596543</c:v>
                </c:pt>
                <c:pt idx="880">
                  <c:v>4.1861579820291013</c:v>
                </c:pt>
                <c:pt idx="881">
                  <c:v>4.0993338304846247</c:v>
                </c:pt>
                <c:pt idx="882">
                  <c:v>3.429874509249089</c:v>
                </c:pt>
                <c:pt idx="883">
                  <c:v>3.4943070522606376</c:v>
                </c:pt>
                <c:pt idx="884">
                  <c:v>3.1458530866698879</c:v>
                </c:pt>
                <c:pt idx="885">
                  <c:v>2.8670899141972654</c:v>
                </c:pt>
                <c:pt idx="886">
                  <c:v>2.8440793762191561</c:v>
                </c:pt>
                <c:pt idx="887">
                  <c:v>2.4256709458367141</c:v>
                </c:pt>
                <c:pt idx="888">
                  <c:v>2.2909442015307491</c:v>
                </c:pt>
                <c:pt idx="889">
                  <c:v>2.1831628060859884</c:v>
                </c:pt>
                <c:pt idx="890">
                  <c:v>1.6969376897301913</c:v>
                </c:pt>
                <c:pt idx="891">
                  <c:v>1.5079575966455536</c:v>
                </c:pt>
                <c:pt idx="892">
                  <c:v>1.3567735221778321</c:v>
                </c:pt>
                <c:pt idx="893">
                  <c:v>1.0358262626036208</c:v>
                </c:pt>
                <c:pt idx="894">
                  <c:v>0.97906845494429717</c:v>
                </c:pt>
                <c:pt idx="895">
                  <c:v>0.3336622088168042</c:v>
                </c:pt>
                <c:pt idx="896">
                  <c:v>0.41733721191479844</c:v>
                </c:pt>
                <c:pt idx="897">
                  <c:v>0.68427721439320521</c:v>
                </c:pt>
                <c:pt idx="898">
                  <c:v>9.7829216375941996E-2</c:v>
                </c:pt>
                <c:pt idx="899">
                  <c:v>0.22867081796215416</c:v>
                </c:pt>
                <c:pt idx="900">
                  <c:v>0.33334409923111252</c:v>
                </c:pt>
                <c:pt idx="901">
                  <c:v>-0.18291727575376626</c:v>
                </c:pt>
                <c:pt idx="902">
                  <c:v>-0.19592637574163518</c:v>
                </c:pt>
                <c:pt idx="903">
                  <c:v>-0.20633365573195306</c:v>
                </c:pt>
                <c:pt idx="904">
                  <c:v>-0.21465947972416188</c:v>
                </c:pt>
                <c:pt idx="905">
                  <c:v>-0.22132013891797442</c:v>
                </c:pt>
                <c:pt idx="906">
                  <c:v>-0.62664866627301308</c:v>
                </c:pt>
                <c:pt idx="907">
                  <c:v>-0.3509114881570099</c:v>
                </c:pt>
                <c:pt idx="908">
                  <c:v>-0.13032174566421872</c:v>
                </c:pt>
                <c:pt idx="909">
                  <c:v>-0.35384995167004263</c:v>
                </c:pt>
                <c:pt idx="910">
                  <c:v>-0.33267251647470175</c:v>
                </c:pt>
                <c:pt idx="911">
                  <c:v>-0.51573056831841768</c:v>
                </c:pt>
                <c:pt idx="912">
                  <c:v>-0.46217700979337906</c:v>
                </c:pt>
                <c:pt idx="913">
                  <c:v>-0.41933416297337089</c:v>
                </c:pt>
                <c:pt idx="914">
                  <c:v>-0.585059885517353</c:v>
                </c:pt>
                <c:pt idx="915">
                  <c:v>-0.91764046355251594</c:v>
                </c:pt>
                <c:pt idx="916">
                  <c:v>-0.78370492598065766</c:v>
                </c:pt>
                <c:pt idx="917">
                  <c:v>-0.67655649592319378</c:v>
                </c:pt>
                <c:pt idx="918">
                  <c:v>-0.59083775187724541</c:v>
                </c:pt>
                <c:pt idx="919">
                  <c:v>-0.72226275664047535</c:v>
                </c:pt>
                <c:pt idx="920">
                  <c:v>-0.62740276045104793</c:v>
                </c:pt>
                <c:pt idx="921">
                  <c:v>-0.35151476349943778</c:v>
                </c:pt>
                <c:pt idx="922">
                  <c:v>-0.73080436593818376</c:v>
                </c:pt>
                <c:pt idx="923">
                  <c:v>-0.63423604788914645</c:v>
                </c:pt>
                <c:pt idx="924">
                  <c:v>-0.5569813934499166</c:v>
                </c:pt>
                <c:pt idx="925">
                  <c:v>-0.69517766989861229</c:v>
                </c:pt>
                <c:pt idx="926">
                  <c:v>-0.80573469105752338</c:v>
                </c:pt>
                <c:pt idx="927">
                  <c:v>-0.89418030798469772</c:v>
                </c:pt>
                <c:pt idx="928">
                  <c:v>-0.76493680152640309</c:v>
                </c:pt>
                <c:pt idx="929">
                  <c:v>-0.66154199635974464</c:v>
                </c:pt>
                <c:pt idx="930">
                  <c:v>-0.97882615222641789</c:v>
                </c:pt>
                <c:pt idx="931">
                  <c:v>-0.63265347691975649</c:v>
                </c:pt>
                <c:pt idx="932">
                  <c:v>-0.55571533667449557</c:v>
                </c:pt>
                <c:pt idx="933">
                  <c:v>-1.0941648244782414</c:v>
                </c:pt>
                <c:pt idx="934">
                  <c:v>-0.92492441472126075</c:v>
                </c:pt>
                <c:pt idx="935">
                  <c:v>-0.98953208691568761</c:v>
                </c:pt>
                <c:pt idx="936">
                  <c:v>-0.841218224671195</c:v>
                </c:pt>
                <c:pt idx="937">
                  <c:v>-0.72256713487564639</c:v>
                </c:pt>
                <c:pt idx="938">
                  <c:v>-0.62764626303913928</c:v>
                </c:pt>
                <c:pt idx="939">
                  <c:v>-0.55170956556997908</c:v>
                </c:pt>
                <c:pt idx="940">
                  <c:v>-0.4909602075945827</c:v>
                </c:pt>
                <c:pt idx="941">
                  <c:v>-0.84236072121433381</c:v>
                </c:pt>
                <c:pt idx="942">
                  <c:v>-0.72348113211006648</c:v>
                </c:pt>
                <c:pt idx="943">
                  <c:v>-0.82837746082668673</c:v>
                </c:pt>
                <c:pt idx="944">
                  <c:v>-0.51229452379999429</c:v>
                </c:pt>
                <c:pt idx="945">
                  <c:v>-0.45942817417864035</c:v>
                </c:pt>
                <c:pt idx="946">
                  <c:v>-1.0171350944815458</c:v>
                </c:pt>
                <c:pt idx="947">
                  <c:v>-0.86330063072392704</c:v>
                </c:pt>
                <c:pt idx="948">
                  <c:v>-0.54023305971776381</c:v>
                </c:pt>
                <c:pt idx="949">
                  <c:v>-0.68177900291289006</c:v>
                </c:pt>
                <c:pt idx="950">
                  <c:v>-0.39501575746891149</c:v>
                </c:pt>
                <c:pt idx="951">
                  <c:v>-0.36560516111381958</c:v>
                </c:pt>
                <c:pt idx="952">
                  <c:v>-0.34207668402967784</c:v>
                </c:pt>
                <c:pt idx="953">
                  <c:v>-0.32325390236240992</c:v>
                </c:pt>
                <c:pt idx="954">
                  <c:v>-0.50819567702859558</c:v>
                </c:pt>
                <c:pt idx="955">
                  <c:v>-0.2561490967614759</c:v>
                </c:pt>
                <c:pt idx="956">
                  <c:v>-0.25451183254784837</c:v>
                </c:pt>
                <c:pt idx="957">
                  <c:v>-0.45320202117693498</c:v>
                </c:pt>
                <c:pt idx="958">
                  <c:v>-0.21215417208014742</c:v>
                </c:pt>
                <c:pt idx="959">
                  <c:v>-1.9315892802751478E-2</c:v>
                </c:pt>
                <c:pt idx="960">
                  <c:v>-6.5045269380846094E-2</c:v>
                </c:pt>
                <c:pt idx="961">
                  <c:v>-0.10162877064334452</c:v>
                </c:pt>
                <c:pt idx="962">
                  <c:v>-0.33089557165334327</c:v>
                </c:pt>
                <c:pt idx="963">
                  <c:v>-0.314309012461365</c:v>
                </c:pt>
                <c:pt idx="964">
                  <c:v>-0.10103976510771417</c:v>
                </c:pt>
                <c:pt idx="965">
                  <c:v>-0.53042436722483899</c:v>
                </c:pt>
                <c:pt idx="966">
                  <c:v>-0.47393204891847063</c:v>
                </c:pt>
                <c:pt idx="967">
                  <c:v>-0.42873819427342141</c:v>
                </c:pt>
                <c:pt idx="968">
                  <c:v>-0.39258311055738204</c:v>
                </c:pt>
                <c:pt idx="969">
                  <c:v>-0.16365904358451644</c:v>
                </c:pt>
                <c:pt idx="970">
                  <c:v>-0.38051979000624669</c:v>
                </c:pt>
                <c:pt idx="971">
                  <c:v>-0.15400838714361953</c:v>
                </c:pt>
                <c:pt idx="972">
                  <c:v>2.7200735146493571E-2</c:v>
                </c:pt>
                <c:pt idx="973">
                  <c:v>-0.22783196702147279</c:v>
                </c:pt>
                <c:pt idx="974">
                  <c:v>-0.23185812875584588</c:v>
                </c:pt>
                <c:pt idx="975">
                  <c:v>-3.5079058143310249E-2</c:v>
                </c:pt>
                <c:pt idx="976">
                  <c:v>0.12234419834675236</c:v>
                </c:pt>
                <c:pt idx="977">
                  <c:v>-0.15171719646127713</c:v>
                </c:pt>
                <c:pt idx="978">
                  <c:v>-0.37096631230770072</c:v>
                </c:pt>
                <c:pt idx="979">
                  <c:v>-0.14636560498479412</c:v>
                </c:pt>
                <c:pt idx="980">
                  <c:v>-0.16668503912643473</c:v>
                </c:pt>
                <c:pt idx="981">
                  <c:v>-0.18294058643976996</c:v>
                </c:pt>
                <c:pt idx="982">
                  <c:v>4.0549757095504901E-3</c:v>
                </c:pt>
                <c:pt idx="983">
                  <c:v>0.15365142542901822</c:v>
                </c:pt>
                <c:pt idx="984">
                  <c:v>7.33285852045924E-2</c:v>
                </c:pt>
                <c:pt idx="985">
                  <c:v>0.20907031302505175</c:v>
                </c:pt>
                <c:pt idx="986">
                  <c:v>-8.2336304718637621E-2</c:v>
                </c:pt>
                <c:pt idx="987">
                  <c:v>8.4538401086490467E-2</c:v>
                </c:pt>
                <c:pt idx="988">
                  <c:v>1.8038165730501987E-2</c:v>
                </c:pt>
                <c:pt idx="989">
                  <c:v>-3.5162022554288797E-2</c:v>
                </c:pt>
                <c:pt idx="990">
                  <c:v>0.12227782681793542</c:v>
                </c:pt>
                <c:pt idx="991">
                  <c:v>4.8229706315680687E-2</c:v>
                </c:pt>
                <c:pt idx="992">
                  <c:v>0.18899120991392238</c:v>
                </c:pt>
                <c:pt idx="993">
                  <c:v>0.30160041279253846</c:v>
                </c:pt>
                <c:pt idx="994">
                  <c:v>-0.20831222490460277</c:v>
                </c:pt>
                <c:pt idx="995">
                  <c:v>-1.624233506231576E-2</c:v>
                </c:pt>
                <c:pt idx="996">
                  <c:v>0.33741357681151385</c:v>
                </c:pt>
                <c:pt idx="997">
                  <c:v>-0.37966169368939973</c:v>
                </c:pt>
                <c:pt idx="998">
                  <c:v>-0.15332191009014196</c:v>
                </c:pt>
                <c:pt idx="999">
                  <c:v>-0.172250083210713</c:v>
                </c:pt>
                <c:pt idx="1000">
                  <c:v>-0.18739262170726079</c:v>
                </c:pt>
                <c:pt idx="1001">
                  <c:v>-0.19950665250445354</c:v>
                </c:pt>
                <c:pt idx="1002">
                  <c:v>-0.40919787714221911</c:v>
                </c:pt>
                <c:pt idx="1003">
                  <c:v>-0.1769508568523861</c:v>
                </c:pt>
                <c:pt idx="1004">
                  <c:v>8.8467593794803179E-3</c:v>
                </c:pt>
                <c:pt idx="1005">
                  <c:v>-0.24251514763506066</c:v>
                </c:pt>
                <c:pt idx="1006">
                  <c:v>-4.3604673246647963E-2</c:v>
                </c:pt>
                <c:pt idx="1007">
                  <c:v>0.11552370626407082</c:v>
                </c:pt>
                <c:pt idx="1008">
                  <c:v>4.2826409872589011E-2</c:v>
                </c:pt>
                <c:pt idx="1009">
                  <c:v>0.18466857275944903</c:v>
                </c:pt>
                <c:pt idx="1010">
                  <c:v>9.8142303068868841E-2</c:v>
                </c:pt>
                <c:pt idx="1011">
                  <c:v>0.22892128731649564</c:v>
                </c:pt>
                <c:pt idx="1012">
                  <c:v>0.53354447471457433</c:v>
                </c:pt>
                <c:pt idx="1013">
                  <c:v>0.37724302463306003</c:v>
                </c:pt>
                <c:pt idx="1014">
                  <c:v>0.45220186456782585</c:v>
                </c:pt>
                <c:pt idx="1015">
                  <c:v>0.31216893651566124</c:v>
                </c:pt>
                <c:pt idx="1016">
                  <c:v>0.40014259407388408</c:v>
                </c:pt>
                <c:pt idx="1017">
                  <c:v>0.27052152012043962</c:v>
                </c:pt>
                <c:pt idx="1018">
                  <c:v>-3.3175339042315954E-2</c:v>
                </c:pt>
                <c:pt idx="1019">
                  <c:v>-7.613282637254315E-2</c:v>
                </c:pt>
                <c:pt idx="1020">
                  <c:v>8.9501183763331937E-2</c:v>
                </c:pt>
                <c:pt idx="1021">
                  <c:v>-0.17799160812796799</c:v>
                </c:pt>
                <c:pt idx="1022">
                  <c:v>-0.19198584164104204</c:v>
                </c:pt>
                <c:pt idx="1023">
                  <c:v>0.19681877154852145</c:v>
                </c:pt>
                <c:pt idx="1024">
                  <c:v>0.10786246210017225</c:v>
                </c:pt>
                <c:pt idx="1025">
                  <c:v>0.23669741454153836</c:v>
                </c:pt>
                <c:pt idx="1026">
                  <c:v>-6.0234623505436957E-2</c:v>
                </c:pt>
                <c:pt idx="1027">
                  <c:v>0.30221974605700552</c:v>
                </c:pt>
                <c:pt idx="1028">
                  <c:v>0.19218324170691403</c:v>
                </c:pt>
                <c:pt idx="1029">
                  <c:v>-0.49584596177311369</c:v>
                </c:pt>
                <c:pt idx="1030">
                  <c:v>-0.44626932455713586</c:v>
                </c:pt>
                <c:pt idx="1031">
                  <c:v>-0.4066080147843536</c:v>
                </c:pt>
                <c:pt idx="1032">
                  <c:v>-0.37487896696615053</c:v>
                </c:pt>
                <c:pt idx="1033">
                  <c:v>-0.1494957287115426</c:v>
                </c:pt>
                <c:pt idx="1034">
                  <c:v>-0.3691891381079131</c:v>
                </c:pt>
                <c:pt idx="1035">
                  <c:v>-0.34494386562499812</c:v>
                </c:pt>
                <c:pt idx="1036">
                  <c:v>-0.12554764763859794</c:v>
                </c:pt>
                <c:pt idx="1037">
                  <c:v>-0.35003067324953463</c:v>
                </c:pt>
                <c:pt idx="1038">
                  <c:v>-0.32961709373824988</c:v>
                </c:pt>
                <c:pt idx="1039">
                  <c:v>-0.31328623012922208</c:v>
                </c:pt>
                <c:pt idx="1040">
                  <c:v>-0.30022153924204531</c:v>
                </c:pt>
                <c:pt idx="1041">
                  <c:v>-0.2897697865323039</c:v>
                </c:pt>
                <c:pt idx="1042">
                  <c:v>-0.4814083843644994</c:v>
                </c:pt>
                <c:pt idx="1043">
                  <c:v>-0.23471926263022169</c:v>
                </c:pt>
                <c:pt idx="1044">
                  <c:v>-3.7367965242822265E-2</c:v>
                </c:pt>
                <c:pt idx="1045">
                  <c:v>-0.47948692733291409</c:v>
                </c:pt>
                <c:pt idx="1046">
                  <c:v>-3.3182097004953448E-2</c:v>
                </c:pt>
                <c:pt idx="1047">
                  <c:v>0.52386176725741507</c:v>
                </c:pt>
                <c:pt idx="1048">
                  <c:v>0.56949685866732125</c:v>
                </c:pt>
                <c:pt idx="1049">
                  <c:v>1.0060049317951893</c:v>
                </c:pt>
                <c:pt idx="1050">
                  <c:v>1.1552113902974952</c:v>
                </c:pt>
                <c:pt idx="1051">
                  <c:v>1.6745765570993285</c:v>
                </c:pt>
                <c:pt idx="1052">
                  <c:v>2.0900686905408179</c:v>
                </c:pt>
                <c:pt idx="1053">
                  <c:v>2.2224623972940094</c:v>
                </c:pt>
                <c:pt idx="1054">
                  <c:v>2.9283773626966081</c:v>
                </c:pt>
                <c:pt idx="1055">
                  <c:v>3.0931093350186529</c:v>
                </c:pt>
                <c:pt idx="1056">
                  <c:v>3.2248949128762661</c:v>
                </c:pt>
                <c:pt idx="1057">
                  <c:v>3.5303233751623679</c:v>
                </c:pt>
                <c:pt idx="1058">
                  <c:v>3.3746661449912381</c:v>
                </c:pt>
                <c:pt idx="1059">
                  <c:v>3.4501403608543342</c:v>
                </c:pt>
                <c:pt idx="1060">
                  <c:v>3.7105197335447997</c:v>
                </c:pt>
                <c:pt idx="1061">
                  <c:v>2.9188232316972176</c:v>
                </c:pt>
                <c:pt idx="1062">
                  <c:v>3.085466030219095</c:v>
                </c:pt>
                <c:pt idx="1063">
                  <c:v>3.4187802690366311</c:v>
                </c:pt>
                <c:pt idx="1064">
                  <c:v>3.2854316600906373</c:v>
                </c:pt>
                <c:pt idx="1065">
                  <c:v>3.1787527729338763</c:v>
                </c:pt>
                <c:pt idx="1066">
                  <c:v>3.0934096632084334</c:v>
                </c:pt>
                <c:pt idx="1067">
                  <c:v>3.225135175428079</c:v>
                </c:pt>
                <c:pt idx="1068">
                  <c:v>3.1305155852037956</c:v>
                </c:pt>
                <c:pt idx="1069">
                  <c:v>2.6548199130244257</c:v>
                </c:pt>
                <c:pt idx="1070">
                  <c:v>2.6742633752808729</c:v>
                </c:pt>
                <c:pt idx="1071">
                  <c:v>2.6898181450860648</c:v>
                </c:pt>
                <c:pt idx="1072">
                  <c:v>2.3022619609302524</c:v>
                </c:pt>
                <c:pt idx="1073">
                  <c:v>2.3922170136055456</c:v>
                </c:pt>
                <c:pt idx="1074">
                  <c:v>2.4641810557457688</c:v>
                </c:pt>
                <c:pt idx="1075">
                  <c:v>2.5217522894579929</c:v>
                </c:pt>
                <c:pt idx="1076">
                  <c:v>2.567809276427738</c:v>
                </c:pt>
                <c:pt idx="1077">
                  <c:v>2.4046548660035683</c:v>
                </c:pt>
                <c:pt idx="1078">
                  <c:v>2.4741313376642324</c:v>
                </c:pt>
                <c:pt idx="1079">
                  <c:v>2.5297125149927524</c:v>
                </c:pt>
                <c:pt idx="1080">
                  <c:v>2.5741774568555797</c:v>
                </c:pt>
                <c:pt idx="1081">
                  <c:v>2.8097494103458303</c:v>
                </c:pt>
                <c:pt idx="1082">
                  <c:v>2.7982069731380079</c:v>
                </c:pt>
                <c:pt idx="1083">
                  <c:v>2.9889730233717273</c:v>
                </c:pt>
                <c:pt idx="1084">
                  <c:v>2.9415858635587142</c:v>
                </c:pt>
                <c:pt idx="1085">
                  <c:v>2.7036761357083492</c:v>
                </c:pt>
                <c:pt idx="1086">
                  <c:v>2.9133483534280344</c:v>
                </c:pt>
                <c:pt idx="1087">
                  <c:v>3.0810861276037826</c:v>
                </c:pt>
                <c:pt idx="1088">
                  <c:v>2.8152763469444153</c:v>
                </c:pt>
                <c:pt idx="1089">
                  <c:v>2.8026285224169101</c:v>
                </c:pt>
                <c:pt idx="1090">
                  <c:v>2.9925102627948945</c:v>
                </c:pt>
                <c:pt idx="1091">
                  <c:v>2.9444156550972593</c:v>
                </c:pt>
                <c:pt idx="1092">
                  <c:v>2.7059399689391626</c:v>
                </c:pt>
                <c:pt idx="1093">
                  <c:v>2.3151594200127192</c:v>
                </c:pt>
                <c:pt idx="1094">
                  <c:v>2.6025349808714964</c:v>
                </c:pt>
                <c:pt idx="1095">
                  <c:v>2.8324354295585294</c:v>
                </c:pt>
                <c:pt idx="1096">
                  <c:v>2.81635578850819</c:v>
                </c:pt>
                <c:pt idx="1097">
                  <c:v>3.0034920756679071</c:v>
                </c:pt>
                <c:pt idx="1098">
                  <c:v>2.9532011053956921</c:v>
                </c:pt>
                <c:pt idx="1099">
                  <c:v>3.3129683291778633</c:v>
                </c:pt>
                <c:pt idx="1100">
                  <c:v>3.4007821082036571</c:v>
                </c:pt>
                <c:pt idx="1101">
                  <c:v>3.0710331314243149</c:v>
                </c:pt>
                <c:pt idx="1102">
                  <c:v>3.2072339500007843</c:v>
                </c:pt>
                <c:pt idx="1103">
                  <c:v>3.516194604861937</c:v>
                </c:pt>
                <c:pt idx="1104">
                  <c:v>3.3633631287509047</c:v>
                </c:pt>
                <c:pt idx="1105">
                  <c:v>3.2410979478621016</c:v>
                </c:pt>
                <c:pt idx="1106">
                  <c:v>3.3432858031510477</c:v>
                </c:pt>
                <c:pt idx="1107">
                  <c:v>3.4250360873821819</c:v>
                </c:pt>
                <c:pt idx="1108">
                  <c:v>3.4904363147670665</c:v>
                </c:pt>
                <c:pt idx="1109">
                  <c:v>3.3427564966750083</c:v>
                </c:pt>
                <c:pt idx="1110">
                  <c:v>3.424612642201339</c:v>
                </c:pt>
                <c:pt idx="1111">
                  <c:v>3.4900975586224376</c:v>
                </c:pt>
                <c:pt idx="1112">
                  <c:v>3.3424854917593052</c:v>
                </c:pt>
                <c:pt idx="1113">
                  <c:v>3.4243958382687651</c:v>
                </c:pt>
                <c:pt idx="1114">
                  <c:v>3.2899241154763672</c:v>
                </c:pt>
                <c:pt idx="1115">
                  <c:v>3.3823467372424147</c:v>
                </c:pt>
                <c:pt idx="1116">
                  <c:v>3.6562848346553096</c:v>
                </c:pt>
                <c:pt idx="1117">
                  <c:v>3.2754353125856142</c:v>
                </c:pt>
                <c:pt idx="1118">
                  <c:v>3.1707556949298237</c:v>
                </c:pt>
                <c:pt idx="1119">
                  <c:v>3.2870120008051913</c:v>
                </c:pt>
                <c:pt idx="1120">
                  <c:v>2.7800170455055309</c:v>
                </c:pt>
                <c:pt idx="1121">
                  <c:v>2.5744210812657684</c:v>
                </c:pt>
                <c:pt idx="1122">
                  <c:v>2.4099443098739926</c:v>
                </c:pt>
                <c:pt idx="1123">
                  <c:v>2.0783628927605946</c:v>
                </c:pt>
                <c:pt idx="1124">
                  <c:v>1.6130977590698308</c:v>
                </c:pt>
                <c:pt idx="1125">
                  <c:v>0.84088565211720834</c:v>
                </c:pt>
                <c:pt idx="1126">
                  <c:v>1.0231159665551104</c:v>
                </c:pt>
                <c:pt idx="1127">
                  <c:v>0.96890021810548888</c:v>
                </c:pt>
                <c:pt idx="1128">
                  <c:v>0.52552761934572345</c:v>
                </c:pt>
                <c:pt idx="1129">
                  <c:v>0.37082954033797932</c:v>
                </c:pt>
                <c:pt idx="1130">
                  <c:v>0.24707107713169307</c:v>
                </c:pt>
                <c:pt idx="1131">
                  <c:v>-5.1935693433279084E-2</c:v>
                </c:pt>
                <c:pt idx="1132">
                  <c:v>-0.29114110988530228</c:v>
                </c:pt>
                <c:pt idx="1133">
                  <c:v>-0.682505443046864</c:v>
                </c:pt>
                <c:pt idx="1134">
                  <c:v>-0.99559690957613611</c:v>
                </c:pt>
                <c:pt idx="1135">
                  <c:v>-0.84607008279959928</c:v>
                </c:pt>
                <c:pt idx="1136">
                  <c:v>-0.92644862137831296</c:v>
                </c:pt>
                <c:pt idx="1137">
                  <c:v>-0.99075145224128391</c:v>
                </c:pt>
                <c:pt idx="1138">
                  <c:v>-1.0421937169317061</c:v>
                </c:pt>
                <c:pt idx="1139">
                  <c:v>-1.0833475286840439</c:v>
                </c:pt>
                <c:pt idx="1140">
                  <c:v>-1.3162705780858914</c:v>
                </c:pt>
                <c:pt idx="1141">
                  <c:v>-1.7026090176073581</c:v>
                </c:pt>
                <c:pt idx="1142">
                  <c:v>-1.6116797692245655</c:v>
                </c:pt>
                <c:pt idx="1143">
                  <c:v>-1.7389363705182745</c:v>
                </c:pt>
                <c:pt idx="1144">
                  <c:v>-2.0407416515532759</c:v>
                </c:pt>
                <c:pt idx="1145">
                  <c:v>-2.0821858763812884</c:v>
                </c:pt>
                <c:pt idx="1146">
                  <c:v>-1.9153412562436642</c:v>
                </c:pt>
                <c:pt idx="1147">
                  <c:v>-1.981865560133599</c:v>
                </c:pt>
                <c:pt idx="1148">
                  <c:v>-1.8350850032455241</c:v>
                </c:pt>
                <c:pt idx="1149">
                  <c:v>-1.9176605577350756</c:v>
                </c:pt>
                <c:pt idx="1150">
                  <c:v>-1.7837210013267395</c:v>
                </c:pt>
                <c:pt idx="1151">
                  <c:v>-1.8765693562000365</c:v>
                </c:pt>
                <c:pt idx="1152">
                  <c:v>-2.1508480400986514</c:v>
                </c:pt>
                <c:pt idx="1153">
                  <c:v>-1.9702709872175888</c:v>
                </c:pt>
                <c:pt idx="1154">
                  <c:v>-2.0258093449127159</c:v>
                </c:pt>
                <c:pt idx="1155">
                  <c:v>-1.8702400310688176</c:v>
                </c:pt>
                <c:pt idx="1156">
                  <c:v>-1.945784579993699</c:v>
                </c:pt>
                <c:pt idx="1157">
                  <c:v>-2.6062202191336041</c:v>
                </c:pt>
                <c:pt idx="1158">
                  <c:v>-2.134568730445551</c:v>
                </c:pt>
                <c:pt idx="1159">
                  <c:v>-1.9572475394950857</c:v>
                </c:pt>
                <c:pt idx="1160">
                  <c:v>-2.2153905867347135</c:v>
                </c:pt>
                <c:pt idx="1161">
                  <c:v>-2.0219050245264043</c:v>
                </c:pt>
                <c:pt idx="1162">
                  <c:v>-1.6671165747597456</c:v>
                </c:pt>
                <c:pt idx="1163">
                  <c:v>-1.7832858149464528</c:v>
                </c:pt>
                <c:pt idx="1164">
                  <c:v>-1.6762212070958071</c:v>
                </c:pt>
                <c:pt idx="1165">
                  <c:v>-1.9905695208152565</c:v>
                </c:pt>
                <c:pt idx="1166">
                  <c:v>-1.8420481717908501</c:v>
                </c:pt>
                <c:pt idx="1167">
                  <c:v>-1.723231092571325</c:v>
                </c:pt>
                <c:pt idx="1168">
                  <c:v>-2.0281774291956935</c:v>
                </c:pt>
                <c:pt idx="1169">
                  <c:v>-1.6721344984951543</c:v>
                </c:pt>
                <c:pt idx="1170">
                  <c:v>-1.5873001539347911</c:v>
                </c:pt>
                <c:pt idx="1171">
                  <c:v>-1.5194326782864778</c:v>
                </c:pt>
                <c:pt idx="1172">
                  <c:v>-1.4651386977678271</c:v>
                </c:pt>
                <c:pt idx="1173">
                  <c:v>-1.6217035133528839</c:v>
                </c:pt>
                <c:pt idx="1174">
                  <c:v>-1.746955365820952</c:v>
                </c:pt>
                <c:pt idx="1175">
                  <c:v>-1.6471568477954293</c:v>
                </c:pt>
                <c:pt idx="1176">
                  <c:v>-1.9673180333749656</c:v>
                </c:pt>
                <c:pt idx="1177">
                  <c:v>-2.0234469818386174</c:v>
                </c:pt>
                <c:pt idx="1178">
                  <c:v>-1.6683501406095615</c:v>
                </c:pt>
                <c:pt idx="1179">
                  <c:v>-1.5842726676262942</c:v>
                </c:pt>
                <c:pt idx="1180">
                  <c:v>-1.5170106892396689</c:v>
                </c:pt>
                <c:pt idx="1181">
                  <c:v>-1.8632011065303686</c:v>
                </c:pt>
                <c:pt idx="1182">
                  <c:v>-1.7401534403629739</c:v>
                </c:pt>
                <c:pt idx="1183">
                  <c:v>-1.6417153074290241</c:v>
                </c:pt>
                <c:pt idx="1184">
                  <c:v>-2.1629648010818414</c:v>
                </c:pt>
                <c:pt idx="1185">
                  <c:v>-1.9799643960041067</c:v>
                </c:pt>
                <c:pt idx="1186">
                  <c:v>-1.8335640719419644</c:v>
                </c:pt>
                <c:pt idx="1187">
                  <c:v>-2.1164438126921823</c:v>
                </c:pt>
                <c:pt idx="1188">
                  <c:v>-1.9427476052924249</c:v>
                </c:pt>
                <c:pt idx="1189">
                  <c:v>-2.0037906393725962</c:v>
                </c:pt>
                <c:pt idx="1190">
                  <c:v>-1.8526250666367332</c:v>
                </c:pt>
                <c:pt idx="1191">
                  <c:v>-1.7316926084480428</c:v>
                </c:pt>
                <c:pt idx="1192">
                  <c:v>-2.0349466418970792</c:v>
                </c:pt>
                <c:pt idx="1193">
                  <c:v>-1.877549868656331</c:v>
                </c:pt>
                <c:pt idx="1194">
                  <c:v>-1.9516324500636983</c:v>
                </c:pt>
                <c:pt idx="1195">
                  <c:v>-2.0108985151895808</c:v>
                </c:pt>
                <c:pt idx="1196">
                  <c:v>-2.0583113672902869</c:v>
                </c:pt>
                <c:pt idx="1197">
                  <c:v>-2.0962416489708744</c:v>
                </c:pt>
                <c:pt idx="1198">
                  <c:v>-1.9265858743153785</c:v>
                </c:pt>
                <c:pt idx="1199">
                  <c:v>-1.7908612545909364</c:v>
                </c:pt>
                <c:pt idx="1200">
                  <c:v>-2.0822815588113599</c:v>
                </c:pt>
                <c:pt idx="1201">
                  <c:v>-2.1154178021877215</c:v>
                </c:pt>
                <c:pt idx="1202">
                  <c:v>-1.9419267968888221</c:v>
                </c:pt>
                <c:pt idx="1203">
                  <c:v>-2.2031339926496685</c:v>
                </c:pt>
                <c:pt idx="1204">
                  <c:v>-2.212099749258357</c:v>
                </c:pt>
                <c:pt idx="1205">
                  <c:v>-2.2192723545453532</c:v>
                </c:pt>
                <c:pt idx="1206">
                  <c:v>-2.0250104387749275</c:v>
                </c:pt>
                <c:pt idx="1207">
                  <c:v>-2.4696009061585755</c:v>
                </c:pt>
                <c:pt idx="1208">
                  <c:v>-2.6252732800654712</c:v>
                </c:pt>
                <c:pt idx="1209">
                  <c:v>-2.3498111791910219</c:v>
                </c:pt>
                <c:pt idx="1210">
                  <c:v>-2.3294414984914624</c:v>
                </c:pt>
                <c:pt idx="1211">
                  <c:v>-2.3131457539317921</c:v>
                </c:pt>
                <c:pt idx="1212">
                  <c:v>-2.3001091582841013</c:v>
                </c:pt>
                <c:pt idx="1213">
                  <c:v>-2.2896798817659487</c:v>
                </c:pt>
                <c:pt idx="1214">
                  <c:v>-2.2813364605514153</c:v>
                </c:pt>
                <c:pt idx="1215">
                  <c:v>-2.0746617235797657</c:v>
                </c:pt>
                <c:pt idx="1216">
                  <c:v>-2.3093219340024689</c:v>
                </c:pt>
                <c:pt idx="1217">
                  <c:v>-2.29705010234062</c:v>
                </c:pt>
                <c:pt idx="1218">
                  <c:v>-2.4872326370111182</c:v>
                </c:pt>
                <c:pt idx="1219">
                  <c:v>-2.4393786647475508</c:v>
                </c:pt>
                <c:pt idx="1220">
                  <c:v>-2.2010954869367083</c:v>
                </c:pt>
                <c:pt idx="1221">
                  <c:v>-2.6104689446879661</c:v>
                </c:pt>
                <c:pt idx="1222">
                  <c:v>-2.3379677108890178</c:v>
                </c:pt>
                <c:pt idx="1223">
                  <c:v>-2.3199667238498591</c:v>
                </c:pt>
                <c:pt idx="1224">
                  <c:v>-2.7055659342184981</c:v>
                </c:pt>
                <c:pt idx="1225">
                  <c:v>-2.4140453025134434</c:v>
                </c:pt>
                <c:pt idx="1226">
                  <c:v>-2.1808287971493883</c:v>
                </c:pt>
                <c:pt idx="1227">
                  <c:v>-2.3942555928581442</c:v>
                </c:pt>
                <c:pt idx="1228">
                  <c:v>-2.1649970294251943</c:v>
                </c:pt>
                <c:pt idx="1229">
                  <c:v>-1.9815901786788004</c:v>
                </c:pt>
                <c:pt idx="1230">
                  <c:v>-2.0348646980816625</c:v>
                </c:pt>
                <c:pt idx="1231">
                  <c:v>-1.8774843136039863</c:v>
                </c:pt>
                <c:pt idx="1232">
                  <c:v>-2.1515800060218453</c:v>
                </c:pt>
                <c:pt idx="1233">
                  <c:v>-1.9708565599561325</c:v>
                </c:pt>
                <c:pt idx="1234">
                  <c:v>-1.8262778031035509</c:v>
                </c:pt>
                <c:pt idx="1235">
                  <c:v>-1.9106147976214629</c:v>
                </c:pt>
                <c:pt idx="1236">
                  <c:v>-1.7780843932358152</c:v>
                </c:pt>
                <c:pt idx="1237">
                  <c:v>-1.8720600697272971</c:v>
                </c:pt>
                <c:pt idx="1238">
                  <c:v>-1.9472406109204599</c:v>
                </c:pt>
                <c:pt idx="1239">
                  <c:v>-1.8073850438750014</c:v>
                </c:pt>
                <c:pt idx="1240">
                  <c:v>-2.0955005902386574</c:v>
                </c:pt>
                <c:pt idx="1241">
                  <c:v>-1.9259930273295822</c:v>
                </c:pt>
                <c:pt idx="1242">
                  <c:v>-1.5903869770023107</c:v>
                </c:pt>
                <c:pt idx="1243">
                  <c:v>-1.9219021367404707</c:v>
                </c:pt>
                <c:pt idx="1244">
                  <c:v>-1.9871142645310442</c:v>
                </c:pt>
                <c:pt idx="1245">
                  <c:v>-1.839283966763503</c:v>
                </c:pt>
                <c:pt idx="1246">
                  <c:v>-1.9210197285494246</c:v>
                </c:pt>
                <c:pt idx="1247">
                  <c:v>-1.9864083379781619</c:v>
                </c:pt>
                <c:pt idx="1248">
                  <c:v>-2.2387192255211517</c:v>
                </c:pt>
                <c:pt idx="1249">
                  <c:v>-2.0405679355556003</c:v>
                </c:pt>
                <c:pt idx="1250">
                  <c:v>-2.0820469035831479</c:v>
                </c:pt>
                <c:pt idx="1251">
                  <c:v>-2.3152300780051291</c:v>
                </c:pt>
                <c:pt idx="1252">
                  <c:v>-2.1017766175427823</c:v>
                </c:pt>
                <c:pt idx="1253">
                  <c:v>-2.331013849172848</c:v>
                </c:pt>
                <c:pt idx="1254">
                  <c:v>-2.3144036344769461</c:v>
                </c:pt>
                <c:pt idx="1255">
                  <c:v>-2.1011154627202018</c:v>
                </c:pt>
                <c:pt idx="1256">
                  <c:v>-2.3304849253148063</c:v>
                </c:pt>
                <c:pt idx="1257">
                  <c:v>-2.3139804953904672</c:v>
                </c:pt>
                <c:pt idx="1258">
                  <c:v>-2.1007769514510528</c:v>
                </c:pt>
                <c:pt idx="1259">
                  <c:v>-2.3302141162994872</c:v>
                </c:pt>
                <c:pt idx="1260">
                  <c:v>-2.5137638481782005</c:v>
                </c:pt>
                <c:pt idx="1261">
                  <c:v>-2.4606036336812167</c:v>
                </c:pt>
                <c:pt idx="1262">
                  <c:v>-2.0180754620835728</c:v>
                </c:pt>
                <c:pt idx="1263">
                  <c:v>-2.0640529248054804</c:v>
                </c:pt>
                <c:pt idx="1264">
                  <c:v>-2.3008348949830406</c:v>
                </c:pt>
                <c:pt idx="1265">
                  <c:v>-1.8902604711250319</c:v>
                </c:pt>
                <c:pt idx="1266">
                  <c:v>-1.7618009320386818</c:v>
                </c:pt>
                <c:pt idx="1267">
                  <c:v>-2.0590333007695563</c:v>
                </c:pt>
                <c:pt idx="1268">
                  <c:v>-1.8968191957542899</c:v>
                </c:pt>
                <c:pt idx="1269">
                  <c:v>-1.767047911742111</c:v>
                </c:pt>
                <c:pt idx="1270">
                  <c:v>-1.8632308845323564</c:v>
                </c:pt>
                <c:pt idx="1271">
                  <c:v>-1.9401772627645073</c:v>
                </c:pt>
                <c:pt idx="1272">
                  <c:v>-2.0017343653502735</c:v>
                </c:pt>
                <c:pt idx="1273">
                  <c:v>-1.650980047418841</c:v>
                </c:pt>
                <c:pt idx="1274">
                  <c:v>-1.5703765930737177</c:v>
                </c:pt>
                <c:pt idx="1275">
                  <c:v>-1.7058938295976418</c:v>
                </c:pt>
                <c:pt idx="1276">
                  <c:v>-1.6143076188167811</c:v>
                </c:pt>
                <c:pt idx="1277">
                  <c:v>-1.7410386501920811</c:v>
                </c:pt>
                <c:pt idx="1278">
                  <c:v>-1.6424234752923326</c:v>
                </c:pt>
                <c:pt idx="1279">
                  <c:v>-1.5635313353725451</c:v>
                </c:pt>
                <c:pt idx="1280">
                  <c:v>-2.1004176234366696</c:v>
                </c:pt>
                <c:pt idx="1281">
                  <c:v>-1.9299266538880033</c:v>
                </c:pt>
                <c:pt idx="1282">
                  <c:v>-1.5935338782490476</c:v>
                </c:pt>
                <c:pt idx="1283">
                  <c:v>-1.5244196577378943</c:v>
                </c:pt>
                <c:pt idx="1284">
                  <c:v>-1.2691282813289604</c:v>
                </c:pt>
                <c:pt idx="1285">
                  <c:v>-1.2648951802018473</c:v>
                </c:pt>
                <c:pt idx="1286">
                  <c:v>-1.2615086993001228</c:v>
                </c:pt>
                <c:pt idx="1287">
                  <c:v>-1.0587995145787659</c:v>
                </c:pt>
                <c:pt idx="1288">
                  <c:v>-0.89663216680168034</c:v>
                </c:pt>
                <c:pt idx="1289">
                  <c:v>-0.36689828857998918</c:v>
                </c:pt>
                <c:pt idx="1290">
                  <c:v>-0.14311118600261352</c:v>
                </c:pt>
                <c:pt idx="1291">
                  <c:v>-0.36408150394072436</c:v>
                </c:pt>
                <c:pt idx="1292">
                  <c:v>0.25914224170878697</c:v>
                </c:pt>
                <c:pt idx="1293">
                  <c:v>0.75772123822838466</c:v>
                </c:pt>
                <c:pt idx="1294">
                  <c:v>0.95658443544408556</c:v>
                </c:pt>
                <c:pt idx="1295">
                  <c:v>1.3156749932166463</c:v>
                </c:pt>
                <c:pt idx="1296">
                  <c:v>1.6029474394346721</c:v>
                </c:pt>
                <c:pt idx="1297">
                  <c:v>1.6327653964091269</c:v>
                </c:pt>
                <c:pt idx="1298">
                  <c:v>2.0566197619886566</c:v>
                </c:pt>
                <c:pt idx="1299">
                  <c:v>1.7957032544522917</c:v>
                </c:pt>
                <c:pt idx="1300">
                  <c:v>1.9869700484231885</c:v>
                </c:pt>
                <c:pt idx="1301">
                  <c:v>2.1399834835999059</c:v>
                </c:pt>
                <c:pt idx="1302">
                  <c:v>2.0623942317412798</c:v>
                </c:pt>
                <c:pt idx="1303">
                  <c:v>2.0003228302543903</c:v>
                </c:pt>
                <c:pt idx="1304">
                  <c:v>2.1506657090648673</c:v>
                </c:pt>
                <c:pt idx="1305">
                  <c:v>2.4709400121132603</c:v>
                </c:pt>
                <c:pt idx="1306">
                  <c:v>2.5271594545519633</c:v>
                </c:pt>
                <c:pt idx="1307">
                  <c:v>2.1721350085029485</c:v>
                </c:pt>
                <c:pt idx="1308">
                  <c:v>2.2881154516637139</c:v>
                </c:pt>
                <c:pt idx="1309">
                  <c:v>2.5808998061922921</c:v>
                </c:pt>
                <c:pt idx="1310">
                  <c:v>2.4151272898151888</c:v>
                </c:pt>
                <c:pt idx="1311">
                  <c:v>2.2825092767135402</c:v>
                </c:pt>
                <c:pt idx="1312">
                  <c:v>2.1764148662322214</c:v>
                </c:pt>
                <c:pt idx="1313">
                  <c:v>2.0915393378471663</c:v>
                </c:pt>
                <c:pt idx="1314">
                  <c:v>2.0236389151390881</c:v>
                </c:pt>
                <c:pt idx="1315">
                  <c:v>1.9693185769726256</c:v>
                </c:pt>
                <c:pt idx="1316">
                  <c:v>2.1258623064394442</c:v>
                </c:pt>
                <c:pt idx="1317">
                  <c:v>1.8510972900129445</c:v>
                </c:pt>
                <c:pt idx="1318">
                  <c:v>2.0312852768716994</c:v>
                </c:pt>
                <c:pt idx="1319">
                  <c:v>2.1754356663587373</c:v>
                </c:pt>
                <c:pt idx="1320">
                  <c:v>2.0907559779483336</c:v>
                </c:pt>
                <c:pt idx="1321">
                  <c:v>2.4230122272199992</c:v>
                </c:pt>
                <c:pt idx="1322">
                  <c:v>2.4888172266373658</c:v>
                </c:pt>
                <c:pt idx="1323">
                  <c:v>2.1414612261712591</c:v>
                </c:pt>
                <c:pt idx="1324">
                  <c:v>2.2635764257983624</c:v>
                </c:pt>
                <c:pt idx="1325">
                  <c:v>2.561268585500045</c:v>
                </c:pt>
                <c:pt idx="1326">
                  <c:v>2.3994223132614252</c:v>
                </c:pt>
                <c:pt idx="1327">
                  <c:v>2.4699452954704952</c:v>
                </c:pt>
                <c:pt idx="1328">
                  <c:v>2.5263636812377399</c:v>
                </c:pt>
                <c:pt idx="1329">
                  <c:v>2.7714983898515584</c:v>
                </c:pt>
                <c:pt idx="1330">
                  <c:v>2.7676061567426018</c:v>
                </c:pt>
                <c:pt idx="1331">
                  <c:v>2.5644923702554365</c:v>
                </c:pt>
                <c:pt idx="1332">
                  <c:v>2.8020013410657043</c:v>
                </c:pt>
                <c:pt idx="1333">
                  <c:v>2.5920085177139072</c:v>
                </c:pt>
                <c:pt idx="1334">
                  <c:v>2.4240142590325036</c:v>
                </c:pt>
                <c:pt idx="1335">
                  <c:v>2.6896188520873352</c:v>
                </c:pt>
                <c:pt idx="1336">
                  <c:v>2.7021025265312346</c:v>
                </c:pt>
                <c:pt idx="1337">
                  <c:v>2.7120894660863542</c:v>
                </c:pt>
                <c:pt idx="1338">
                  <c:v>2.720079017730427</c:v>
                </c:pt>
                <c:pt idx="1339">
                  <c:v>2.3264706590456967</c:v>
                </c:pt>
                <c:pt idx="1340">
                  <c:v>2.2115839720979125</c:v>
                </c:pt>
                <c:pt idx="1341">
                  <c:v>2.3196746225397078</c:v>
                </c:pt>
                <c:pt idx="1342">
                  <c:v>1.8061471428931668</c:v>
                </c:pt>
                <c:pt idx="1343">
                  <c:v>1.5953251591758999</c:v>
                </c:pt>
                <c:pt idx="1344">
                  <c:v>1.226667572202075</c:v>
                </c:pt>
                <c:pt idx="1345">
                  <c:v>1.3317415026230037</c:v>
                </c:pt>
                <c:pt idx="1346">
                  <c:v>1.4158006469597808</c:v>
                </c:pt>
                <c:pt idx="1347">
                  <c:v>0.88304796242914563</c:v>
                </c:pt>
                <c:pt idx="1348">
                  <c:v>0.85684581480467159</c:v>
                </c:pt>
                <c:pt idx="1349">
                  <c:v>0.63588409670506962</c:v>
                </c:pt>
                <c:pt idx="1350">
                  <c:v>0.25911472222537668</c:v>
                </c:pt>
                <c:pt idx="1351">
                  <c:v>0.35769922264165643</c:v>
                </c:pt>
                <c:pt idx="1352">
                  <c:v>0.63656682297471434</c:v>
                </c:pt>
                <c:pt idx="1353">
                  <c:v>0.45966090324117204</c:v>
                </c:pt>
                <c:pt idx="1354">
                  <c:v>0.51813616745431545</c:v>
                </c:pt>
                <c:pt idx="1355">
                  <c:v>0.56491637882481882</c:v>
                </c:pt>
                <c:pt idx="1356">
                  <c:v>0.80234054792123288</c:v>
                </c:pt>
                <c:pt idx="1357">
                  <c:v>1.1922798831983528</c:v>
                </c:pt>
                <c:pt idx="1358">
                  <c:v>1.1042313514200828</c:v>
                </c:pt>
                <c:pt idx="1359">
                  <c:v>1.233792525997444</c:v>
                </c:pt>
                <c:pt idx="1360">
                  <c:v>1.1374414656593217</c:v>
                </c:pt>
                <c:pt idx="1361">
                  <c:v>1.4603606173888011</c:v>
                </c:pt>
                <c:pt idx="1362">
                  <c:v>1.5186959387723959</c:v>
                </c:pt>
                <c:pt idx="1363">
                  <c:v>1.1653641958792491</c:v>
                </c:pt>
                <c:pt idx="1364">
                  <c:v>1.0826988015647885</c:v>
                </c:pt>
                <c:pt idx="1365">
                  <c:v>1.4165664861131972</c:v>
                </c:pt>
                <c:pt idx="1366">
                  <c:v>1.2836606337519356</c:v>
                </c:pt>
                <c:pt idx="1367">
                  <c:v>1.3773359518629036</c:v>
                </c:pt>
                <c:pt idx="1368">
                  <c:v>1.6522762063517007</c:v>
                </c:pt>
                <c:pt idx="1369">
                  <c:v>1.6722284099427043</c:v>
                </c:pt>
                <c:pt idx="1370">
                  <c:v>1.6881901728155526</c:v>
                </c:pt>
                <c:pt idx="1371">
                  <c:v>1.3009595831137517</c:v>
                </c:pt>
                <c:pt idx="1372">
                  <c:v>1.5911751113523565</c:v>
                </c:pt>
                <c:pt idx="1373">
                  <c:v>1.4233475339432857</c:v>
                </c:pt>
                <c:pt idx="1374">
                  <c:v>1.2890854720159837</c:v>
                </c:pt>
                <c:pt idx="1375">
                  <c:v>1.3816758224741648</c:v>
                </c:pt>
                <c:pt idx="1376">
                  <c:v>1.2557481028406983</c:v>
                </c:pt>
                <c:pt idx="1377">
                  <c:v>1.3550059271339023</c:v>
                </c:pt>
                <c:pt idx="1378">
                  <c:v>1.234412186568477</c:v>
                </c:pt>
                <c:pt idx="1379">
                  <c:v>0.53793719411612528</c:v>
                </c:pt>
                <c:pt idx="1380">
                  <c:v>-1.9242799845756053E-2</c:v>
                </c:pt>
                <c:pt idx="1381">
                  <c:v>-0.46498679501524975</c:v>
                </c:pt>
                <c:pt idx="1382">
                  <c:v>-1.0215819911508106</c:v>
                </c:pt>
                <c:pt idx="1383">
                  <c:v>-1.2668581480592707</c:v>
                </c:pt>
                <c:pt idx="1384">
                  <c:v>-1.4630790735860728</c:v>
                </c:pt>
                <c:pt idx="1385">
                  <c:v>-1.6200558140075145</c:v>
                </c:pt>
                <c:pt idx="1386">
                  <c:v>-2.1456372063446452</c:v>
                </c:pt>
                <c:pt idx="1387">
                  <c:v>-2.5661023202143269</c:v>
                </c:pt>
                <c:pt idx="1388">
                  <c:v>-2.3024744113101292</c:v>
                </c:pt>
                <c:pt idx="1389">
                  <c:v>-2.2915720841867255</c:v>
                </c:pt>
                <c:pt idx="1390">
                  <c:v>-2.682850222488014</c:v>
                </c:pt>
                <c:pt idx="1391">
                  <c:v>-2.3958727331290675</c:v>
                </c:pt>
                <c:pt idx="1392">
                  <c:v>-2.3662907416418761</c:v>
                </c:pt>
                <c:pt idx="1393">
                  <c:v>-2.5426251484521458</c:v>
                </c:pt>
                <c:pt idx="1394">
                  <c:v>-2.4836926739003502</c:v>
                </c:pt>
                <c:pt idx="1395">
                  <c:v>-3.0365466942589023</c:v>
                </c:pt>
                <c:pt idx="1396">
                  <c:v>-2.8788299105457895</c:v>
                </c:pt>
                <c:pt idx="1397">
                  <c:v>-2.7526564835752652</c:v>
                </c:pt>
                <c:pt idx="1398">
                  <c:v>-2.8517177419988684</c:v>
                </c:pt>
                <c:pt idx="1399">
                  <c:v>-2.5309667487377396</c:v>
                </c:pt>
                <c:pt idx="1400">
                  <c:v>-2.4743659541288139</c:v>
                </c:pt>
                <c:pt idx="1401">
                  <c:v>-2.4290853184417074</c:v>
                </c:pt>
                <c:pt idx="1402">
                  <c:v>-2.3928608098919995</c:v>
                </c:pt>
                <c:pt idx="1403">
                  <c:v>-2.7638812030522217</c:v>
                </c:pt>
                <c:pt idx="1404">
                  <c:v>-2.660697517580445</c:v>
                </c:pt>
                <c:pt idx="1405">
                  <c:v>-2.5781505692029896</c:v>
                </c:pt>
                <c:pt idx="1406">
                  <c:v>-3.1121130105009911</c:v>
                </c:pt>
                <c:pt idx="1407">
                  <c:v>-2.9392829635394264</c:v>
                </c:pt>
                <c:pt idx="1408">
                  <c:v>-2.6010189259702088</c:v>
                </c:pt>
                <c:pt idx="1409">
                  <c:v>-2.9304076959147665</c:v>
                </c:pt>
                <c:pt idx="1410">
                  <c:v>-2.9939187118704353</c:v>
                </c:pt>
                <c:pt idx="1411">
                  <c:v>-3.2447275246349818</c:v>
                </c:pt>
                <c:pt idx="1412">
                  <c:v>-3.2453745748466076</c:v>
                </c:pt>
                <c:pt idx="1413">
                  <c:v>-3.6458922150159765</c:v>
                </c:pt>
                <c:pt idx="1414">
                  <c:v>-3.7663063271514261</c:v>
                </c:pt>
                <c:pt idx="1415">
                  <c:v>-3.6626376168597972</c:v>
                </c:pt>
                <c:pt idx="1416">
                  <c:v>-3.7797026486264826</c:v>
                </c:pt>
                <c:pt idx="1417">
                  <c:v>-4.0733546740398765</c:v>
                </c:pt>
                <c:pt idx="1418">
                  <c:v>-4.108276294370512</c:v>
                </c:pt>
                <c:pt idx="1419">
                  <c:v>-4.3362135906350545</c:v>
                </c:pt>
                <c:pt idx="1420">
                  <c:v>-4.3185634276466658</c:v>
                </c:pt>
                <c:pt idx="1421">
                  <c:v>-4.3044432972559434</c:v>
                </c:pt>
                <c:pt idx="1422">
                  <c:v>-4.4931471929433542</c:v>
                </c:pt>
                <c:pt idx="1423">
                  <c:v>-4.6441103094933283</c:v>
                </c:pt>
                <c:pt idx="1424">
                  <c:v>-4.3648808027332962</c:v>
                </c:pt>
                <c:pt idx="1425">
                  <c:v>-4.3414971973252818</c:v>
                </c:pt>
                <c:pt idx="1426">
                  <c:v>-4.5227903129988931</c:v>
                </c:pt>
                <c:pt idx="1427">
                  <c:v>-4.6678248055378049</c:v>
                </c:pt>
                <c:pt idx="1428">
                  <c:v>-4.5838523995688547</c:v>
                </c:pt>
                <c:pt idx="1429">
                  <c:v>-4.7166744747937059</c:v>
                </c:pt>
                <c:pt idx="1430">
                  <c:v>-4.8229321349736551</c:v>
                </c:pt>
                <c:pt idx="1431">
                  <c:v>-4.707938263117569</c:v>
                </c:pt>
                <c:pt idx="1432">
                  <c:v>-4.6159431656327001</c:v>
                </c:pt>
                <c:pt idx="1433">
                  <c:v>-4.942347087644805</c:v>
                </c:pt>
                <c:pt idx="1434">
                  <c:v>-5.0034702252544889</c:v>
                </c:pt>
                <c:pt idx="1435">
                  <c:v>-5.2523687353422588</c:v>
                </c:pt>
                <c:pt idx="1436">
                  <c:v>-5.2514875434124519</c:v>
                </c:pt>
                <c:pt idx="1437">
                  <c:v>-5.2507825898686065</c:v>
                </c:pt>
                <c:pt idx="1438">
                  <c:v>-5.6502186270335528</c:v>
                </c:pt>
                <c:pt idx="1439">
                  <c:v>-5.5697674567655326</c:v>
                </c:pt>
                <c:pt idx="1440">
                  <c:v>-5.5054065205510483</c:v>
                </c:pt>
                <c:pt idx="1441">
                  <c:v>-5.4539177715794835</c:v>
                </c:pt>
                <c:pt idx="1442">
                  <c:v>-5.6127267724022545</c:v>
                </c:pt>
                <c:pt idx="1443">
                  <c:v>-5.9397739730604258</c:v>
                </c:pt>
                <c:pt idx="1444">
                  <c:v>-5.6014117335869855</c:v>
                </c:pt>
                <c:pt idx="1445">
                  <c:v>-5.9307219420082333</c:v>
                </c:pt>
                <c:pt idx="1446">
                  <c:v>-6.3941701087452429</c:v>
                </c:pt>
                <c:pt idx="1447">
                  <c:v>-6.1649286421348393</c:v>
                </c:pt>
                <c:pt idx="1448">
                  <c:v>-6.181535468846505</c:v>
                </c:pt>
                <c:pt idx="1449">
                  <c:v>-6.5948209302158602</c:v>
                </c:pt>
                <c:pt idx="1450">
                  <c:v>-6.3254492993112876</c:v>
                </c:pt>
                <c:pt idx="1451">
                  <c:v>-6.3099519945876636</c:v>
                </c:pt>
                <c:pt idx="1452">
                  <c:v>-6.2975541508087645</c:v>
                </c:pt>
                <c:pt idx="1453">
                  <c:v>-6.2876358757856678</c:v>
                </c:pt>
                <c:pt idx="1454">
                  <c:v>-6.6797012557671565</c:v>
                </c:pt>
                <c:pt idx="1455">
                  <c:v>-6.7933535597523473</c:v>
                </c:pt>
                <c:pt idx="1456">
                  <c:v>-6.8842754029405455</c:v>
                </c:pt>
                <c:pt idx="1457">
                  <c:v>-7.15701287749107</c:v>
                </c:pt>
                <c:pt idx="1458">
                  <c:v>-7.1752028571315236</c:v>
                </c:pt>
                <c:pt idx="1459">
                  <c:v>-7.5897548408438524</c:v>
                </c:pt>
                <c:pt idx="1460">
                  <c:v>-7.5213964278137269</c:v>
                </c:pt>
                <c:pt idx="1461">
                  <c:v>-7.266709697389615</c:v>
                </c:pt>
                <c:pt idx="1462">
                  <c:v>-7.8629603130503369</c:v>
                </c:pt>
                <c:pt idx="1463">
                  <c:v>-7.9399608055788917</c:v>
                </c:pt>
                <c:pt idx="1464">
                  <c:v>-7.8015611996017356</c:v>
                </c:pt>
                <c:pt idx="1465">
                  <c:v>-8.0908415148199992</c:v>
                </c:pt>
                <c:pt idx="1466">
                  <c:v>-8.3222657669946329</c:v>
                </c:pt>
                <c:pt idx="1467">
                  <c:v>-8.3074051687343626</c:v>
                </c:pt>
                <c:pt idx="1468">
                  <c:v>-8.295516690126135</c:v>
                </c:pt>
                <c:pt idx="1469">
                  <c:v>-8.2860059072395416</c:v>
                </c:pt>
                <c:pt idx="1470">
                  <c:v>-8.4783972809302668</c:v>
                </c:pt>
                <c:pt idx="1471">
                  <c:v>-8.4323103798828356</c:v>
                </c:pt>
                <c:pt idx="1472">
                  <c:v>-8.3954408590449248</c:v>
                </c:pt>
                <c:pt idx="1473">
                  <c:v>-8.5659452423745392</c:v>
                </c:pt>
                <c:pt idx="1474">
                  <c:v>-8.5023487490382763</c:v>
                </c:pt>
                <c:pt idx="1475">
                  <c:v>-8.651471554369266</c:v>
                </c:pt>
                <c:pt idx="1476">
                  <c:v>-8.5707697986340463</c:v>
                </c:pt>
                <c:pt idx="1477">
                  <c:v>-8.7062083940458592</c:v>
                </c:pt>
                <c:pt idx="1478">
                  <c:v>-8.8145592703752982</c:v>
                </c:pt>
                <c:pt idx="1479">
                  <c:v>-8.9012399714388835</c:v>
                </c:pt>
                <c:pt idx="1480">
                  <c:v>-8.5705845322897289</c:v>
                </c:pt>
                <c:pt idx="1481">
                  <c:v>-8.506060180970394</c:v>
                </c:pt>
                <c:pt idx="1482">
                  <c:v>-8.454440699914926</c:v>
                </c:pt>
                <c:pt idx="1483">
                  <c:v>-8.2131451150705743</c:v>
                </c:pt>
                <c:pt idx="1484">
                  <c:v>-8.0201086471951157</c:v>
                </c:pt>
                <c:pt idx="1485">
                  <c:v>-7.8656794728947261</c:v>
                </c:pt>
                <c:pt idx="1486">
                  <c:v>-7.9421361334544258</c:v>
                </c:pt>
                <c:pt idx="1487">
                  <c:v>-7.6033014619022197</c:v>
                </c:pt>
                <c:pt idx="1488">
                  <c:v>-7.5322337246604434</c:v>
                </c:pt>
                <c:pt idx="1489">
                  <c:v>-7.6753795348669769</c:v>
                </c:pt>
                <c:pt idx="1490">
                  <c:v>-7.7898961830322264</c:v>
                </c:pt>
                <c:pt idx="1491">
                  <c:v>-7.6815095015644488</c:v>
                </c:pt>
                <c:pt idx="1492">
                  <c:v>-7.3948001563902039</c:v>
                </c:pt>
                <c:pt idx="1493">
                  <c:v>-7.1654326802508308</c:v>
                </c:pt>
                <c:pt idx="1494">
                  <c:v>-7.1819386993392982</c:v>
                </c:pt>
                <c:pt idx="1495">
                  <c:v>-7.1951435146100948</c:v>
                </c:pt>
                <c:pt idx="1496">
                  <c:v>-7.0057073668267549</c:v>
                </c:pt>
                <c:pt idx="1497">
                  <c:v>-7.2541584486000374</c:v>
                </c:pt>
                <c:pt idx="1498">
                  <c:v>-7.2529193140186976</c:v>
                </c:pt>
                <c:pt idx="1499">
                  <c:v>-7.4519280063535689</c:v>
                </c:pt>
                <c:pt idx="1500">
                  <c:v>-7.4111349602214887</c:v>
                </c:pt>
                <c:pt idx="1501">
                  <c:v>-7.7785005233158131</c:v>
                </c:pt>
                <c:pt idx="1502">
                  <c:v>-8.0723929737912954</c:v>
                </c:pt>
                <c:pt idx="1503">
                  <c:v>-7.707506934171704</c:v>
                </c:pt>
                <c:pt idx="1504">
                  <c:v>-7.6155981024759853</c:v>
                </c:pt>
                <c:pt idx="1505">
                  <c:v>-7.9420710371194332</c:v>
                </c:pt>
                <c:pt idx="1506">
                  <c:v>-7.8032493848342028</c:v>
                </c:pt>
                <c:pt idx="1507">
                  <c:v>-7.6921920630060185</c:v>
                </c:pt>
                <c:pt idx="1508">
                  <c:v>-7.8033462055434484</c:v>
                </c:pt>
                <c:pt idx="1509">
                  <c:v>-8.0922695195733922</c:v>
                </c:pt>
                <c:pt idx="1510">
                  <c:v>-8.323408170797336</c:v>
                </c:pt>
                <c:pt idx="1511">
                  <c:v>-8.1083190917765364</c:v>
                </c:pt>
                <c:pt idx="1512">
                  <c:v>-8.1362478285598741</c:v>
                </c:pt>
                <c:pt idx="1513">
                  <c:v>-8.1585908179865214</c:v>
                </c:pt>
                <c:pt idx="1514">
                  <c:v>-7.9764652095278734</c:v>
                </c:pt>
                <c:pt idx="1515">
                  <c:v>-8.0307647227609209</c:v>
                </c:pt>
                <c:pt idx="1516">
                  <c:v>-7.874204333347393</c:v>
                </c:pt>
                <c:pt idx="1517">
                  <c:v>-7.9489560218165707</c:v>
                </c:pt>
                <c:pt idx="1518">
                  <c:v>-8.2087573725918901</c:v>
                </c:pt>
                <c:pt idx="1519">
                  <c:v>-8.0165984532121684</c:v>
                </c:pt>
                <c:pt idx="1520">
                  <c:v>-7.8628713177083682</c:v>
                </c:pt>
                <c:pt idx="1521">
                  <c:v>-7.9398896093053395</c:v>
                </c:pt>
                <c:pt idx="1522">
                  <c:v>-8.0015042425828824</c:v>
                </c:pt>
                <c:pt idx="1523">
                  <c:v>-7.6507959492049622</c:v>
                </c:pt>
                <c:pt idx="1524">
                  <c:v>-7.7702293145026147</c:v>
                </c:pt>
                <c:pt idx="1525">
                  <c:v>-7.6657760067407139</c:v>
                </c:pt>
                <c:pt idx="1526">
                  <c:v>-7.9822133605312047</c:v>
                </c:pt>
                <c:pt idx="1527">
                  <c:v>-8.0353632435636086</c:v>
                </c:pt>
                <c:pt idx="1528">
                  <c:v>-8.0778831499895318</c:v>
                </c:pt>
                <c:pt idx="1529">
                  <c:v>-8.3118990751302704</c:v>
                </c:pt>
                <c:pt idx="1530">
                  <c:v>-8.0991118152428498</c:v>
                </c:pt>
                <c:pt idx="1531">
                  <c:v>-8.1288820073328907</c:v>
                </c:pt>
                <c:pt idx="1532">
                  <c:v>-8.3526981610049233</c:v>
                </c:pt>
                <c:pt idx="1533">
                  <c:v>-8.3317510839425495</c:v>
                </c:pt>
                <c:pt idx="1534">
                  <c:v>-8.5149934222926618</c:v>
                </c:pt>
                <c:pt idx="1535">
                  <c:v>-8.261587292972763</c:v>
                </c:pt>
                <c:pt idx="1536">
                  <c:v>-8.0588623895168325</c:v>
                </c:pt>
                <c:pt idx="1537">
                  <c:v>-8.2966824667520882</c:v>
                </c:pt>
                <c:pt idx="1538">
                  <c:v>-8.2869385285403041</c:v>
                </c:pt>
                <c:pt idx="1539">
                  <c:v>-8.0791433779708655</c:v>
                </c:pt>
                <c:pt idx="1540">
                  <c:v>-8.1129072575153032</c:v>
                </c:pt>
                <c:pt idx="1541">
                  <c:v>-8.5399183611509102</c:v>
                </c:pt>
                <c:pt idx="1542">
                  <c:v>-8.4815272440593503</c:v>
                </c:pt>
                <c:pt idx="1543">
                  <c:v>-8.4348143503860911</c:v>
                </c:pt>
                <c:pt idx="1544">
                  <c:v>-8.3974440354475064</c:v>
                </c:pt>
                <c:pt idx="1545">
                  <c:v>-8.1675477834966728</c:v>
                </c:pt>
                <c:pt idx="1546">
                  <c:v>-7.9836307819359718</c:v>
                </c:pt>
                <c:pt idx="1547">
                  <c:v>-8.0364971806874337</c:v>
                </c:pt>
                <c:pt idx="1548">
                  <c:v>-8.0787902996885919</c:v>
                </c:pt>
                <c:pt idx="1549">
                  <c:v>-7.9126247948894957</c:v>
                </c:pt>
                <c:pt idx="1550">
                  <c:v>-8.3796923910502414</c:v>
                </c:pt>
                <c:pt idx="1551">
                  <c:v>-8.1533464679788494</c:v>
                </c:pt>
                <c:pt idx="1552">
                  <c:v>-7.9722697295217131</c:v>
                </c:pt>
                <c:pt idx="1553">
                  <c:v>-8.2274083387559926</c:v>
                </c:pt>
                <c:pt idx="1554">
                  <c:v>-8.0315192261434163</c:v>
                </c:pt>
                <c:pt idx="1555">
                  <c:v>-7.4748079360534234</c:v>
                </c:pt>
                <c:pt idx="1556">
                  <c:v>-7.0294389039814291</c:v>
                </c:pt>
                <c:pt idx="1557">
                  <c:v>-6.6731436783238109</c:v>
                </c:pt>
                <c:pt idx="1558">
                  <c:v>-6.3881074977976482</c:v>
                </c:pt>
                <c:pt idx="1559">
                  <c:v>-5.960078553376718</c:v>
                </c:pt>
                <c:pt idx="1560">
                  <c:v>-5.6176553978399966</c:v>
                </c:pt>
                <c:pt idx="1561">
                  <c:v>-5.5437168734106876</c:v>
                </c:pt>
                <c:pt idx="1562">
                  <c:v>-4.8845660538672178</c:v>
                </c:pt>
                <c:pt idx="1563">
                  <c:v>-4.757245398232385</c:v>
                </c:pt>
                <c:pt idx="1564">
                  <c:v>-4.4553888737245302</c:v>
                </c:pt>
                <c:pt idx="1565">
                  <c:v>-4.2139036541182691</c:v>
                </c:pt>
                <c:pt idx="1566">
                  <c:v>-4.2207154784332488</c:v>
                </c:pt>
                <c:pt idx="1567">
                  <c:v>-3.8261649378852667</c:v>
                </c:pt>
                <c:pt idx="1568">
                  <c:v>-3.510524505446881</c:v>
                </c:pt>
                <c:pt idx="1569">
                  <c:v>-3.6580121594961383</c:v>
                </c:pt>
                <c:pt idx="1570">
                  <c:v>-3.5760022827355442</c:v>
                </c:pt>
                <c:pt idx="1571">
                  <c:v>-3.1103943813270689</c:v>
                </c:pt>
                <c:pt idx="1572">
                  <c:v>-3.1379080602002887</c:v>
                </c:pt>
                <c:pt idx="1573">
                  <c:v>-3.5599190032988304</c:v>
                </c:pt>
                <c:pt idx="1574">
                  <c:v>-3.6975277577776637</c:v>
                </c:pt>
                <c:pt idx="1575">
                  <c:v>-3.4076147613607759</c:v>
                </c:pt>
                <c:pt idx="1576">
                  <c:v>-3.1756843642272656</c:v>
                </c:pt>
                <c:pt idx="1577">
                  <c:v>-3.3901400465204574</c:v>
                </c:pt>
                <c:pt idx="1578">
                  <c:v>-3.1617045923550222</c:v>
                </c:pt>
                <c:pt idx="1579">
                  <c:v>-3.1789562290226741</c:v>
                </c:pt>
                <c:pt idx="1580">
                  <c:v>-3.3927575383567614</c:v>
                </c:pt>
                <c:pt idx="1581">
                  <c:v>-3.3637985858240427</c:v>
                </c:pt>
                <c:pt idx="1582">
                  <c:v>-3.5406314237978336</c:v>
                </c:pt>
                <c:pt idx="1583">
                  <c:v>-3.682097694176889</c:v>
                </c:pt>
                <c:pt idx="1584">
                  <c:v>-3.595270710480122</c:v>
                </c:pt>
                <c:pt idx="1585">
                  <c:v>-3.9258091235226971</c:v>
                </c:pt>
                <c:pt idx="1586">
                  <c:v>-3.7902398539567912</c:v>
                </c:pt>
                <c:pt idx="1587">
                  <c:v>-3.2817844383041006</c:v>
                </c:pt>
                <c:pt idx="1588">
                  <c:v>-3.2750201057818913</c:v>
                </c:pt>
                <c:pt idx="1589">
                  <c:v>-3.2696086397641579</c:v>
                </c:pt>
                <c:pt idx="1590">
                  <c:v>-3.0652794669499599</c:v>
                </c:pt>
                <c:pt idx="1591">
                  <c:v>-2.9018161286986128</c:v>
                </c:pt>
                <c:pt idx="1592">
                  <c:v>-2.5710454580975579</c:v>
                </c:pt>
                <c:pt idx="1593">
                  <c:v>-2.5064289216167026</c:v>
                </c:pt>
                <c:pt idx="1594">
                  <c:v>-1.8547356924319729</c:v>
                </c:pt>
                <c:pt idx="1595">
                  <c:v>-1.533381109084246</c:v>
                </c:pt>
                <c:pt idx="1596">
                  <c:v>-1.4762974424060644</c:v>
                </c:pt>
                <c:pt idx="1597">
                  <c:v>-1.0306305090634851</c:v>
                </c:pt>
                <c:pt idx="1598">
                  <c:v>-0.27409696238942161</c:v>
                </c:pt>
                <c:pt idx="1599">
                  <c:v>0.33112987494979507</c:v>
                </c:pt>
                <c:pt idx="1600">
                  <c:v>0.61531134482117977</c:v>
                </c:pt>
                <c:pt idx="1601">
                  <c:v>1.0426565207183103</c:v>
                </c:pt>
                <c:pt idx="1602">
                  <c:v>1.5845326614360147</c:v>
                </c:pt>
                <c:pt idx="1603">
                  <c:v>2.2180335740101214</c:v>
                </c:pt>
                <c:pt idx="1604">
                  <c:v>2.5248343040694294</c:v>
                </c:pt>
                <c:pt idx="1605">
                  <c:v>2.37027488811691</c:v>
                </c:pt>
                <c:pt idx="1606">
                  <c:v>2.8466273553548831</c:v>
                </c:pt>
                <c:pt idx="1607">
                  <c:v>3.4277093291452729</c:v>
                </c:pt>
                <c:pt idx="1608">
                  <c:v>3.6925749081776189</c:v>
                </c:pt>
                <c:pt idx="1609">
                  <c:v>3.7044673714034388</c:v>
                </c:pt>
                <c:pt idx="1610">
                  <c:v>4.1139813419841289</c:v>
                </c:pt>
                <c:pt idx="1611">
                  <c:v>4.6415925184486468</c:v>
                </c:pt>
                <c:pt idx="1612">
                  <c:v>4.4636814596202612</c:v>
                </c:pt>
                <c:pt idx="1613">
                  <c:v>4.7213526125576095</c:v>
                </c:pt>
                <c:pt idx="1614">
                  <c:v>5.1274895349074541</c:v>
                </c:pt>
                <c:pt idx="1615">
                  <c:v>5.2523990727873411</c:v>
                </c:pt>
                <c:pt idx="1616">
                  <c:v>5.1523267030912052</c:v>
                </c:pt>
                <c:pt idx="1617">
                  <c:v>5.272268807334342</c:v>
                </c:pt>
                <c:pt idx="1618">
                  <c:v>5.3682224907288401</c:v>
                </c:pt>
                <c:pt idx="1619">
                  <c:v>5.4449854374444726</c:v>
                </c:pt>
                <c:pt idx="1620">
                  <c:v>5.5063957948169673</c:v>
                </c:pt>
                <c:pt idx="1621">
                  <c:v>5.5555240807149744</c:v>
                </c:pt>
                <c:pt idx="1622">
                  <c:v>5.5948267094333346</c:v>
                </c:pt>
                <c:pt idx="1623">
                  <c:v>5.8262688124080455</c:v>
                </c:pt>
                <c:pt idx="1624">
                  <c:v>6.0114224947877801</c:v>
                </c:pt>
                <c:pt idx="1625">
                  <c:v>5.7595454406916247</c:v>
                </c:pt>
                <c:pt idx="1626">
                  <c:v>5.9580437974146889</c:v>
                </c:pt>
                <c:pt idx="1627">
                  <c:v>5.916842482793129</c:v>
                </c:pt>
                <c:pt idx="1628">
                  <c:v>5.6838814310958128</c:v>
                </c:pt>
                <c:pt idx="1629">
                  <c:v>5.6975125897380394</c:v>
                </c:pt>
                <c:pt idx="1630">
                  <c:v>5.9084175166518094</c:v>
                </c:pt>
                <c:pt idx="1631">
                  <c:v>5.8771414581828481</c:v>
                </c:pt>
                <c:pt idx="1632">
                  <c:v>5.8521206114076563</c:v>
                </c:pt>
                <c:pt idx="1633">
                  <c:v>5.6321039339874801</c:v>
                </c:pt>
                <c:pt idx="1634">
                  <c:v>5.6560905920513846</c:v>
                </c:pt>
                <c:pt idx="1635">
                  <c:v>5.6752799185024969</c:v>
                </c:pt>
                <c:pt idx="1636">
                  <c:v>5.4906313796633981</c:v>
                </c:pt>
                <c:pt idx="1637">
                  <c:v>5.3429125485920963</c:v>
                </c:pt>
                <c:pt idx="1638">
                  <c:v>5.4247374837350435</c:v>
                </c:pt>
                <c:pt idx="1639">
                  <c:v>5.490197431849424</c:v>
                </c:pt>
                <c:pt idx="1640">
                  <c:v>5.7425653903409284</c:v>
                </c:pt>
                <c:pt idx="1641">
                  <c:v>5.3444597571340751</c:v>
                </c:pt>
                <c:pt idx="1642">
                  <c:v>5.0259752505685924</c:v>
                </c:pt>
                <c:pt idx="1643">
                  <c:v>4.7711876453162176</c:v>
                </c:pt>
                <c:pt idx="1644">
                  <c:v>3.9673575611143406</c:v>
                </c:pt>
                <c:pt idx="1645">
                  <c:v>3.3242934937528617</c:v>
                </c:pt>
                <c:pt idx="1646">
                  <c:v>3.0098422398636444</c:v>
                </c:pt>
                <c:pt idx="1647">
                  <c:v>2.3582812367522479</c:v>
                </c:pt>
                <c:pt idx="1648">
                  <c:v>1.8370324342631079</c:v>
                </c:pt>
                <c:pt idx="1649">
                  <c:v>1.4200333922718187</c:v>
                </c:pt>
                <c:pt idx="1650">
                  <c:v>1.4864341586788328</c:v>
                </c:pt>
                <c:pt idx="1651">
                  <c:v>1.339554771804444</c:v>
                </c:pt>
                <c:pt idx="1652">
                  <c:v>0.82205126230491032</c:v>
                </c:pt>
                <c:pt idx="1653">
                  <c:v>0.80804845470532882</c:v>
                </c:pt>
                <c:pt idx="1654">
                  <c:v>0.79684620862565225</c:v>
                </c:pt>
                <c:pt idx="1655">
                  <c:v>0.58788441176187689</c:v>
                </c:pt>
                <c:pt idx="1656">
                  <c:v>0.62071497427086797</c:v>
                </c:pt>
                <c:pt idx="1657">
                  <c:v>0.44697942427802673</c:v>
                </c:pt>
                <c:pt idx="1658">
                  <c:v>0.30799098428377647</c:v>
                </c:pt>
                <c:pt idx="1659">
                  <c:v>0.396800232288399</c:v>
                </c:pt>
                <c:pt idx="1660">
                  <c:v>0.46784763069211976</c:v>
                </c:pt>
                <c:pt idx="1661">
                  <c:v>0.3246855494150509</c:v>
                </c:pt>
                <c:pt idx="1662">
                  <c:v>0.41015588439341855</c:v>
                </c:pt>
                <c:pt idx="1663">
                  <c:v>0.47853215237608993</c:v>
                </c:pt>
                <c:pt idx="1664">
                  <c:v>0.33323316676222703</c:v>
                </c:pt>
                <c:pt idx="1665">
                  <c:v>0.21699397827109124</c:v>
                </c:pt>
                <c:pt idx="1666">
                  <c:v>0.52400262747823945</c:v>
                </c:pt>
                <c:pt idx="1667">
                  <c:v>0.56960954684399212</c:v>
                </c:pt>
                <c:pt idx="1668">
                  <c:v>0.40609508233654878</c:v>
                </c:pt>
                <c:pt idx="1669">
                  <c:v>0.27528351073061685</c:v>
                </c:pt>
                <c:pt idx="1670">
                  <c:v>0.37063425344587131</c:v>
                </c:pt>
                <c:pt idx="1671">
                  <c:v>0.44691484761807487</c:v>
                </c:pt>
                <c:pt idx="1672">
                  <c:v>0.50793932295584909</c:v>
                </c:pt>
                <c:pt idx="1673">
                  <c:v>0.55675890322606847</c:v>
                </c:pt>
                <c:pt idx="1674">
                  <c:v>0.79581456744222123</c:v>
                </c:pt>
                <c:pt idx="1675">
                  <c:v>0.98705909881516618</c:v>
                </c:pt>
                <c:pt idx="1676">
                  <c:v>0.94005472391353351</c:v>
                </c:pt>
                <c:pt idx="1677">
                  <c:v>0.902451223992216</c:v>
                </c:pt>
                <c:pt idx="1678">
                  <c:v>1.0723684240551279</c:v>
                </c:pt>
                <c:pt idx="1679">
                  <c:v>1.2083021841054915</c:v>
                </c:pt>
                <c:pt idx="1680">
                  <c:v>0.91704919214572556</c:v>
                </c:pt>
                <c:pt idx="1681">
                  <c:v>0.88404679857796964</c:v>
                </c:pt>
                <c:pt idx="1682">
                  <c:v>1.2576448837237422</c:v>
                </c:pt>
                <c:pt idx="1683">
                  <c:v>1.1565233518403488</c:v>
                </c:pt>
                <c:pt idx="1684">
                  <c:v>0.87562612633365688</c:v>
                </c:pt>
                <c:pt idx="1685">
                  <c:v>1.050908345928292</c:v>
                </c:pt>
                <c:pt idx="1686">
                  <c:v>1.1911341216040228</c:v>
                </c:pt>
                <c:pt idx="1687">
                  <c:v>0.9033147421445733</c:v>
                </c:pt>
                <c:pt idx="1688">
                  <c:v>1.0730592385770024</c:v>
                </c:pt>
                <c:pt idx="1689">
                  <c:v>1.008854835722957</c:v>
                </c:pt>
                <c:pt idx="1690">
                  <c:v>1.1574913134397207</c:v>
                </c:pt>
                <c:pt idx="1691">
                  <c:v>1.2764004956131316</c:v>
                </c:pt>
                <c:pt idx="1692">
                  <c:v>1.1715278413518604</c:v>
                </c:pt>
                <c:pt idx="1693">
                  <c:v>1.0876297179428889</c:v>
                </c:pt>
                <c:pt idx="1694">
                  <c:v>1.2205112192156662</c:v>
                </c:pt>
                <c:pt idx="1695">
                  <c:v>1.1268164202339221</c:v>
                </c:pt>
                <c:pt idx="1696">
                  <c:v>1.0518605810485155</c:v>
                </c:pt>
                <c:pt idx="1697">
                  <c:v>0.79189590970014478</c:v>
                </c:pt>
                <c:pt idx="1698">
                  <c:v>0.98392417262147092</c:v>
                </c:pt>
                <c:pt idx="1699">
                  <c:v>1.1375467829585659</c:v>
                </c:pt>
                <c:pt idx="1700">
                  <c:v>0.4604448712282192</c:v>
                </c:pt>
                <c:pt idx="1701">
                  <c:v>0.51876334184396455</c:v>
                </c:pt>
                <c:pt idx="1702">
                  <c:v>0.5654181183365381</c:v>
                </c:pt>
                <c:pt idx="1703">
                  <c:v>0.60274193953063104</c:v>
                </c:pt>
                <c:pt idx="1704">
                  <c:v>0.83260099648589403</c:v>
                </c:pt>
                <c:pt idx="1705">
                  <c:v>0.81648824205007031</c:v>
                </c:pt>
                <c:pt idx="1706">
                  <c:v>1.0035980385014227</c:v>
                </c:pt>
                <c:pt idx="1707">
                  <c:v>1.1532858756625046</c:v>
                </c:pt>
                <c:pt idx="1708">
                  <c:v>1.0730361453913702</c:v>
                </c:pt>
                <c:pt idx="1709">
                  <c:v>1.2088363611744626</c:v>
                </c:pt>
                <c:pt idx="1710">
                  <c:v>1.3174765338009138</c:v>
                </c:pt>
                <c:pt idx="1711">
                  <c:v>1.0043886719020634</c:v>
                </c:pt>
                <c:pt idx="1712">
                  <c:v>0.95391838238305127</c:v>
                </c:pt>
                <c:pt idx="1713">
                  <c:v>0.9135421507677961</c:v>
                </c:pt>
                <c:pt idx="1714">
                  <c:v>1.0812411654756033</c:v>
                </c:pt>
                <c:pt idx="1715">
                  <c:v>1.2154003772418491</c:v>
                </c:pt>
                <c:pt idx="1716">
                  <c:v>0.92272774665485713</c:v>
                </c:pt>
                <c:pt idx="1717">
                  <c:v>1.0885896421852408</c:v>
                </c:pt>
                <c:pt idx="1718">
                  <c:v>1.2212791586095477</c:v>
                </c:pt>
                <c:pt idx="1719">
                  <c:v>1.1274307717490046</c:v>
                </c:pt>
                <c:pt idx="1720">
                  <c:v>1.0523520622605815</c:v>
                </c:pt>
                <c:pt idx="1721">
                  <c:v>1.1922890946698317</c:v>
                </c:pt>
                <c:pt idx="1722">
                  <c:v>1.1042387205972659</c:v>
                </c:pt>
                <c:pt idx="1723">
                  <c:v>1.2337984213392019</c:v>
                </c:pt>
                <c:pt idx="1724">
                  <c:v>1.3374461819327053</c:v>
                </c:pt>
                <c:pt idx="1725">
                  <c:v>1.420364390407542</c:v>
                </c:pt>
                <c:pt idx="1726">
                  <c:v>1.4866989571874001</c:v>
                </c:pt>
                <c:pt idx="1727">
                  <c:v>1.5397666106113093</c:v>
                </c:pt>
                <c:pt idx="1728">
                  <c:v>1.5822207333504252</c:v>
                </c:pt>
                <c:pt idx="1729">
                  <c:v>1.6161840315417066</c:v>
                </c:pt>
                <c:pt idx="1730">
                  <c:v>1.8433546700946977</c:v>
                </c:pt>
                <c:pt idx="1731">
                  <c:v>1.825091180937136</c:v>
                </c:pt>
                <c:pt idx="1732">
                  <c:v>1.610480389611098</c:v>
                </c:pt>
                <c:pt idx="1733">
                  <c:v>1.4387917565502448</c:v>
                </c:pt>
                <c:pt idx="1734">
                  <c:v>1.7014408501015623</c:v>
                </c:pt>
                <c:pt idx="1735">
                  <c:v>1.7115601249425936</c:v>
                </c:pt>
                <c:pt idx="1736">
                  <c:v>1.9196555448154413</c:v>
                </c:pt>
                <c:pt idx="1737">
                  <c:v>1.8861318807137195</c:v>
                </c:pt>
                <c:pt idx="1738">
                  <c:v>2.0593129494323534</c:v>
                </c:pt>
                <c:pt idx="1739">
                  <c:v>1.9978578044072606</c:v>
                </c:pt>
                <c:pt idx="1740">
                  <c:v>1.9486936883871522</c:v>
                </c:pt>
                <c:pt idx="1741">
                  <c:v>2.3093623955710427</c:v>
                </c:pt>
                <c:pt idx="1742">
                  <c:v>2.3978973613182006</c:v>
                </c:pt>
                <c:pt idx="1743">
                  <c:v>2.468725333915927</c:v>
                </c:pt>
                <c:pt idx="1744">
                  <c:v>2.7253877119940739</c:v>
                </c:pt>
                <c:pt idx="1745">
                  <c:v>2.9307176144566256</c:v>
                </c:pt>
                <c:pt idx="1746">
                  <c:v>3.2949815364266328</c:v>
                </c:pt>
                <c:pt idx="1747">
                  <c:v>3.38639267400265</c:v>
                </c:pt>
                <c:pt idx="1748">
                  <c:v>3.0595215840634751</c:v>
                </c:pt>
                <c:pt idx="1749">
                  <c:v>3.3980247121120897</c:v>
                </c:pt>
                <c:pt idx="1750">
                  <c:v>3.6688272145510723</c:v>
                </c:pt>
                <c:pt idx="1751">
                  <c:v>3.4854692165022243</c:v>
                </c:pt>
                <c:pt idx="1752">
                  <c:v>3.5387828180631118</c:v>
                </c:pt>
                <c:pt idx="1753">
                  <c:v>3.3814336993118559</c:v>
                </c:pt>
                <c:pt idx="1754">
                  <c:v>3.4555544043108171</c:v>
                </c:pt>
                <c:pt idx="1755">
                  <c:v>3.514850968309986</c:v>
                </c:pt>
                <c:pt idx="1756">
                  <c:v>3.3622882195093666</c:v>
                </c:pt>
                <c:pt idx="1757">
                  <c:v>3.6402380204688711</c:v>
                </c:pt>
                <c:pt idx="1758">
                  <c:v>3.6625978612364634</c:v>
                </c:pt>
                <c:pt idx="1759">
                  <c:v>3.680485733850503</c:v>
                </c:pt>
                <c:pt idx="1760">
                  <c:v>3.6947960319417348</c:v>
                </c:pt>
                <c:pt idx="1761">
                  <c:v>3.7062442704147429</c:v>
                </c:pt>
                <c:pt idx="1762">
                  <c:v>3.7154028611931267</c:v>
                </c:pt>
                <c:pt idx="1763">
                  <c:v>3.9227297338158564</c:v>
                </c:pt>
                <c:pt idx="1764">
                  <c:v>3.6885912319140175</c:v>
                </c:pt>
                <c:pt idx="1765">
                  <c:v>3.5012804303925691</c:v>
                </c:pt>
                <c:pt idx="1766">
                  <c:v>3.9514317891754445</c:v>
                </c:pt>
                <c:pt idx="1767">
                  <c:v>3.711552876201722</c:v>
                </c:pt>
                <c:pt idx="1768">
                  <c:v>3.7196497458227213</c:v>
                </c:pt>
                <c:pt idx="1769">
                  <c:v>3.9261272415195094</c:v>
                </c:pt>
                <c:pt idx="1770">
                  <c:v>4.0913092380769172</c:v>
                </c:pt>
                <c:pt idx="1771">
                  <c:v>4.0234548353228661</c:v>
                </c:pt>
                <c:pt idx="1772">
                  <c:v>3.9691713131196593</c:v>
                </c:pt>
                <c:pt idx="1773">
                  <c:v>4.1257444953570825</c:v>
                </c:pt>
                <c:pt idx="1774">
                  <c:v>4.0510030411469984</c:v>
                </c:pt>
                <c:pt idx="1775">
                  <c:v>3.7912098777789538</c:v>
                </c:pt>
                <c:pt idx="1776">
                  <c:v>3.9833753470845181</c:v>
                </c:pt>
                <c:pt idx="1777">
                  <c:v>4.1371077225289241</c:v>
                </c:pt>
                <c:pt idx="1778">
                  <c:v>4.0600936228844944</c:v>
                </c:pt>
                <c:pt idx="1779">
                  <c:v>4.1984823431689051</c:v>
                </c:pt>
                <c:pt idx="1780">
                  <c:v>3.9091933193964792</c:v>
                </c:pt>
                <c:pt idx="1781">
                  <c:v>4.077762100378493</c:v>
                </c:pt>
                <c:pt idx="1782">
                  <c:v>4.2126171251641722</c:v>
                </c:pt>
                <c:pt idx="1783">
                  <c:v>3.9205011449926701</c:v>
                </c:pt>
                <c:pt idx="1784">
                  <c:v>3.6868083608554798</c:v>
                </c:pt>
                <c:pt idx="1785">
                  <c:v>3.8998541335457162</c:v>
                </c:pt>
                <c:pt idx="1786">
                  <c:v>3.8702907516978939</c:v>
                </c:pt>
                <c:pt idx="1787">
                  <c:v>3.6466400462196589</c:v>
                </c:pt>
                <c:pt idx="1788">
                  <c:v>3.4677194818370936</c:v>
                </c:pt>
                <c:pt idx="1789">
                  <c:v>3.7245830303310754</c:v>
                </c:pt>
                <c:pt idx="1790">
                  <c:v>3.5300738691262268</c:v>
                </c:pt>
                <c:pt idx="1791">
                  <c:v>3.5744665401623479</c:v>
                </c:pt>
                <c:pt idx="1792">
                  <c:v>3.6099806769911993</c:v>
                </c:pt>
                <c:pt idx="1793">
                  <c:v>3.6383919864542804</c:v>
                </c:pt>
                <c:pt idx="1794">
                  <c:v>3.6611210340247453</c:v>
                </c:pt>
                <c:pt idx="1795">
                  <c:v>3.4793042720811513</c:v>
                </c:pt>
                <c:pt idx="1796">
                  <c:v>3.3338508625262762</c:v>
                </c:pt>
                <c:pt idx="1797">
                  <c:v>3.2174881348823874</c:v>
                </c:pt>
                <c:pt idx="1798">
                  <c:v>3.5243979527672877</c:v>
                </c:pt>
                <c:pt idx="1799">
                  <c:v>3.3699258070751625</c:v>
                </c:pt>
                <c:pt idx="1800">
                  <c:v>3.4463480905214965</c:v>
                </c:pt>
                <c:pt idx="1801">
                  <c:v>3.707485917278575</c:v>
                </c:pt>
                <c:pt idx="1802">
                  <c:v>3.7163961786841924</c:v>
                </c:pt>
                <c:pt idx="1803">
                  <c:v>3.723524387808709</c:v>
                </c:pt>
                <c:pt idx="1804">
                  <c:v>3.7292269551082882</c:v>
                </c:pt>
                <c:pt idx="1805">
                  <c:v>4.1337890089479856</c:v>
                </c:pt>
                <c:pt idx="1806">
                  <c:v>4.057438652019755</c:v>
                </c:pt>
                <c:pt idx="1807">
                  <c:v>3.9963583664771249</c:v>
                </c:pt>
                <c:pt idx="1808">
                  <c:v>4.3474941380430892</c:v>
                </c:pt>
                <c:pt idx="1809">
                  <c:v>4.4284027552958491</c:v>
                </c:pt>
                <c:pt idx="1810">
                  <c:v>4.4931296490980799</c:v>
                </c:pt>
                <c:pt idx="1811">
                  <c:v>4.544911164139819</c:v>
                </c:pt>
                <c:pt idx="1812">
                  <c:v>4.5863363761731648</c:v>
                </c:pt>
                <c:pt idx="1813">
                  <c:v>4.8194765457998869</c:v>
                </c:pt>
                <c:pt idx="1814">
                  <c:v>5.2059886815012533</c:v>
                </c:pt>
                <c:pt idx="1815">
                  <c:v>5.1151983900624032</c:v>
                </c:pt>
                <c:pt idx="1816">
                  <c:v>5.4425661569113117</c:v>
                </c:pt>
                <c:pt idx="1817">
                  <c:v>5.9044603703903817</c:v>
                </c:pt>
                <c:pt idx="1818">
                  <c:v>6.2739757411736718</c:v>
                </c:pt>
                <c:pt idx="1819">
                  <c:v>6.7695880378003039</c:v>
                </c:pt>
                <c:pt idx="1820">
                  <c:v>6.9660778751015755</c:v>
                </c:pt>
                <c:pt idx="1821">
                  <c:v>7.5232697449426382</c:v>
                </c:pt>
                <c:pt idx="1822">
                  <c:v>7.7690232408154429</c:v>
                </c:pt>
                <c:pt idx="1823">
                  <c:v>7.7656260375136981</c:v>
                </c:pt>
                <c:pt idx="1824">
                  <c:v>7.9629082748722908</c:v>
                </c:pt>
                <c:pt idx="1825">
                  <c:v>8.1207340647591764</c:v>
                </c:pt>
                <c:pt idx="1826">
                  <c:v>8.0469946966687189</c:v>
                </c:pt>
                <c:pt idx="1827">
                  <c:v>8.1880032021963416</c:v>
                </c:pt>
                <c:pt idx="1828">
                  <c:v>8.100810006618417</c:v>
                </c:pt>
                <c:pt idx="1829">
                  <c:v>8.0310554501560887</c:v>
                </c:pt>
                <c:pt idx="1830">
                  <c:v>8.3752518049862488</c:v>
                </c:pt>
                <c:pt idx="1831">
                  <c:v>8.2506088888503655</c:v>
                </c:pt>
                <c:pt idx="1832">
                  <c:v>8.3508945559416361</c:v>
                </c:pt>
                <c:pt idx="1833">
                  <c:v>8.6311230896146185</c:v>
                </c:pt>
                <c:pt idx="1834">
                  <c:v>8.4553059165530726</c:v>
                </c:pt>
                <c:pt idx="1835">
                  <c:v>8.3146521781038132</c:v>
                </c:pt>
                <c:pt idx="1836">
                  <c:v>8.4021291873443715</c:v>
                </c:pt>
                <c:pt idx="1837">
                  <c:v>8.4721107947368637</c:v>
                </c:pt>
                <c:pt idx="1838">
                  <c:v>8.5280960806508119</c:v>
                </c:pt>
                <c:pt idx="1839">
                  <c:v>8.5728843093820046</c:v>
                </c:pt>
                <c:pt idx="1840">
                  <c:v>8.6087148923669474</c:v>
                </c:pt>
                <c:pt idx="1841">
                  <c:v>8.8373793587549585</c:v>
                </c:pt>
                <c:pt idx="1842">
                  <c:v>8.8203109318653219</c:v>
                </c:pt>
                <c:pt idx="1843">
                  <c:v>8.8066561903535785</c:v>
                </c:pt>
                <c:pt idx="1844">
                  <c:v>8.5957323971442179</c:v>
                </c:pt>
                <c:pt idx="1845">
                  <c:v>8.6269933625767408</c:v>
                </c:pt>
                <c:pt idx="1846">
                  <c:v>8.652002134922725</c:v>
                </c:pt>
                <c:pt idx="1847">
                  <c:v>8.4720091527995578</c:v>
                </c:pt>
                <c:pt idx="1848">
                  <c:v>8.3280147671010241</c:v>
                </c:pt>
                <c:pt idx="1849">
                  <c:v>8.6128192585421743</c:v>
                </c:pt>
                <c:pt idx="1850">
                  <c:v>8.6406628516950832</c:v>
                </c:pt>
                <c:pt idx="1851">
                  <c:v>8.462937726217433</c:v>
                </c:pt>
                <c:pt idx="1852">
                  <c:v>8.5207576258353015</c:v>
                </c:pt>
                <c:pt idx="1853">
                  <c:v>8.7670135455295508</c:v>
                </c:pt>
                <c:pt idx="1854">
                  <c:v>8.564018281284973</c:v>
                </c:pt>
                <c:pt idx="1855">
                  <c:v>8.4016220698893562</c:v>
                </c:pt>
                <c:pt idx="1856">
                  <c:v>8.6717051007728401</c:v>
                </c:pt>
                <c:pt idx="1857">
                  <c:v>8.6877715254796044</c:v>
                </c:pt>
                <c:pt idx="1858">
                  <c:v>8.5006246652450272</c:v>
                </c:pt>
                <c:pt idx="1859">
                  <c:v>8.3509071770573655</c:v>
                </c:pt>
                <c:pt idx="1860">
                  <c:v>8.4311331865072248</c:v>
                </c:pt>
                <c:pt idx="1861">
                  <c:v>8.095313994067169</c:v>
                </c:pt>
                <c:pt idx="1862">
                  <c:v>8.2266586401150903</c:v>
                </c:pt>
                <c:pt idx="1863">
                  <c:v>8.131734356953416</c:v>
                </c:pt>
                <c:pt idx="1864">
                  <c:v>8.2557949304240879</c:v>
                </c:pt>
                <c:pt idx="1865">
                  <c:v>8.5550433892006481</c:v>
                </c:pt>
                <c:pt idx="1866">
                  <c:v>8.3944421562218849</c:v>
                </c:pt>
                <c:pt idx="1867">
                  <c:v>8.2659611698388744</c:v>
                </c:pt>
                <c:pt idx="1868">
                  <c:v>8.3631763807324546</c:v>
                </c:pt>
                <c:pt idx="1869">
                  <c:v>8.6409485494472733</c:v>
                </c:pt>
                <c:pt idx="1870">
                  <c:v>8.4631662844191737</c:v>
                </c:pt>
                <c:pt idx="1871">
                  <c:v>8.1209404723966827</c:v>
                </c:pt>
                <c:pt idx="1872">
                  <c:v>8.4471598227787013</c:v>
                </c:pt>
                <c:pt idx="1873">
                  <c:v>8.5081353030843161</c:v>
                </c:pt>
                <c:pt idx="1874">
                  <c:v>8.1569156873288193</c:v>
                </c:pt>
                <c:pt idx="1875">
                  <c:v>8.2759399947244106</c:v>
                </c:pt>
                <c:pt idx="1876">
                  <c:v>8.3711594406408949</c:v>
                </c:pt>
                <c:pt idx="1877">
                  <c:v>8.2473349973740824</c:v>
                </c:pt>
                <c:pt idx="1878">
                  <c:v>8.3482754427606096</c:v>
                </c:pt>
                <c:pt idx="1879">
                  <c:v>8.0290277990698655</c:v>
                </c:pt>
                <c:pt idx="1880">
                  <c:v>8.1736296841172589</c:v>
                </c:pt>
                <c:pt idx="1881">
                  <c:v>8.2893111921551395</c:v>
                </c:pt>
                <c:pt idx="1882">
                  <c:v>8.1818563985854666</c:v>
                </c:pt>
                <c:pt idx="1883">
                  <c:v>8.0958925637297057</c:v>
                </c:pt>
                <c:pt idx="1884">
                  <c:v>8.2271214958450969</c:v>
                </c:pt>
                <c:pt idx="1885">
                  <c:v>8.3321046415373985</c:v>
                </c:pt>
                <c:pt idx="1886">
                  <c:v>8.2160911580912739</c:v>
                </c:pt>
                <c:pt idx="1887">
                  <c:v>7.7232803713343969</c:v>
                </c:pt>
                <c:pt idx="1888">
                  <c:v>7.7290317419288499</c:v>
                </c:pt>
                <c:pt idx="1889">
                  <c:v>7.3336328384044691</c:v>
                </c:pt>
                <c:pt idx="1890">
                  <c:v>6.6173137155849417</c:v>
                </c:pt>
                <c:pt idx="1891">
                  <c:v>6.244258417329263</c:v>
                </c:pt>
                <c:pt idx="1892">
                  <c:v>5.9458141787247882</c:v>
                </c:pt>
                <c:pt idx="1893">
                  <c:v>5.107058787841197</c:v>
                </c:pt>
                <c:pt idx="1894">
                  <c:v>4.83605447513429</c:v>
                </c:pt>
                <c:pt idx="1895">
                  <c:v>4.4192510249687871</c:v>
                </c:pt>
                <c:pt idx="1896">
                  <c:v>4.0858082648363734</c:v>
                </c:pt>
                <c:pt idx="1897">
                  <c:v>4.0190540567304538</c:v>
                </c:pt>
                <c:pt idx="1898">
                  <c:v>3.5656506902457181</c:v>
                </c:pt>
                <c:pt idx="1899">
                  <c:v>3.202927997057941</c:v>
                </c:pt>
                <c:pt idx="1900">
                  <c:v>3.1127498425076965</c:v>
                </c:pt>
                <c:pt idx="1901">
                  <c:v>2.8406073188675123</c:v>
                </c:pt>
                <c:pt idx="1902">
                  <c:v>2.8228932999553535</c:v>
                </c:pt>
                <c:pt idx="1903">
                  <c:v>2.8087220848256607</c:v>
                </c:pt>
                <c:pt idx="1904">
                  <c:v>2.9973851127218722</c:v>
                </c:pt>
                <c:pt idx="1905">
                  <c:v>2.9483155350388301</c:v>
                </c:pt>
                <c:pt idx="1906">
                  <c:v>2.7090598728924533</c:v>
                </c:pt>
                <c:pt idx="1907">
                  <c:v>2.9176553431752836</c:v>
                </c:pt>
                <c:pt idx="1908">
                  <c:v>2.8845317194015934</c:v>
                </c:pt>
                <c:pt idx="1909">
                  <c:v>2.6580328203826298</c:v>
                </c:pt>
                <c:pt idx="1910">
                  <c:v>2.6768337011674816</c:v>
                </c:pt>
                <c:pt idx="1911">
                  <c:v>2.491874405795329</c:v>
                </c:pt>
                <c:pt idx="1912">
                  <c:v>2.3439069694976524</c:v>
                </c:pt>
                <c:pt idx="1913">
                  <c:v>2.4255330204594543</c:v>
                </c:pt>
                <c:pt idx="1914">
                  <c:v>2.4908338612289072</c:v>
                </c:pt>
                <c:pt idx="1915">
                  <c:v>2.5430745338445035</c:v>
                </c:pt>
                <c:pt idx="1916">
                  <c:v>2.5848670719369693</c:v>
                </c:pt>
                <c:pt idx="1917">
                  <c:v>3.0183011024109305</c:v>
                </c:pt>
                <c:pt idx="1918">
                  <c:v>2.9650483267901109</c:v>
                </c:pt>
                <c:pt idx="1919">
                  <c:v>2.7224461062934324</c:v>
                </c:pt>
                <c:pt idx="1920">
                  <c:v>2.9283643298961124</c:v>
                </c:pt>
                <c:pt idx="1921">
                  <c:v>2.6930989087782677</c:v>
                </c:pt>
                <c:pt idx="1922">
                  <c:v>2.3048865718839693</c:v>
                </c:pt>
                <c:pt idx="1923">
                  <c:v>2.3943167023685419</c:v>
                </c:pt>
                <c:pt idx="1924">
                  <c:v>2.6658608067562</c:v>
                </c:pt>
                <c:pt idx="1925">
                  <c:v>2.4830960902663151</c:v>
                </c:pt>
                <c:pt idx="1926">
                  <c:v>2.5368843170743958</c:v>
                </c:pt>
                <c:pt idx="1927">
                  <c:v>2.5799148985208831</c:v>
                </c:pt>
                <c:pt idx="1928">
                  <c:v>2.6143393636780843</c:v>
                </c:pt>
                <c:pt idx="1929">
                  <c:v>2.8418789358038339</c:v>
                </c:pt>
                <c:pt idx="1930">
                  <c:v>2.6239105935044336</c:v>
                </c:pt>
                <c:pt idx="1931">
                  <c:v>2.6495359196649133</c:v>
                </c:pt>
                <c:pt idx="1932">
                  <c:v>2.4700361805932971</c:v>
                </c:pt>
                <c:pt idx="1933">
                  <c:v>2.52643638933597</c:v>
                </c:pt>
                <c:pt idx="1934">
                  <c:v>2.771556556330097</c:v>
                </c:pt>
                <c:pt idx="1935">
                  <c:v>2.5676526899254668</c:v>
                </c:pt>
                <c:pt idx="1936">
                  <c:v>3.004529596801774</c:v>
                </c:pt>
                <c:pt idx="1937">
                  <c:v>2.9540311223027516</c:v>
                </c:pt>
                <c:pt idx="1938">
                  <c:v>2.5136323427036018</c:v>
                </c:pt>
                <c:pt idx="1939">
                  <c:v>2.7613133190242252</c:v>
                </c:pt>
                <c:pt idx="1940">
                  <c:v>2.7594581000807352</c:v>
                </c:pt>
                <c:pt idx="1941">
                  <c:v>2.5579739249259319</c:v>
                </c:pt>
                <c:pt idx="1942">
                  <c:v>2.5967865848020892</c:v>
                </c:pt>
                <c:pt idx="1943">
                  <c:v>2.2278367127030378</c:v>
                </c:pt>
                <c:pt idx="1944">
                  <c:v>2.332676815023774</c:v>
                </c:pt>
                <c:pt idx="1945">
                  <c:v>2.6165488968803743</c:v>
                </c:pt>
                <c:pt idx="1946">
                  <c:v>2.2436465623656545</c:v>
                </c:pt>
                <c:pt idx="1947">
                  <c:v>2.345324694753856</c:v>
                </c:pt>
                <c:pt idx="1948">
                  <c:v>2.6266672006644285</c:v>
                </c:pt>
                <c:pt idx="1949">
                  <c:v>2.6517412053929093</c:v>
                </c:pt>
                <c:pt idx="1950">
                  <c:v>2.4718004091756711</c:v>
                </c:pt>
                <c:pt idx="1951">
                  <c:v>2.5278477722018806</c:v>
                </c:pt>
                <c:pt idx="1952">
                  <c:v>2.7726856626228482</c:v>
                </c:pt>
                <c:pt idx="1953">
                  <c:v>2.7685559749596109</c:v>
                </c:pt>
                <c:pt idx="1954">
                  <c:v>2.1652522248290893</c:v>
                </c:pt>
                <c:pt idx="1955">
                  <c:v>2.4826092247246265</c:v>
                </c:pt>
                <c:pt idx="1956">
                  <c:v>2.7364948246410563</c:v>
                </c:pt>
                <c:pt idx="1957">
                  <c:v>2.1396033045742229</c:v>
                </c:pt>
                <c:pt idx="1958">
                  <c:v>2.4620900885207107</c:v>
                </c:pt>
                <c:pt idx="1959">
                  <c:v>2.520079515677935</c:v>
                </c:pt>
                <c:pt idx="1960">
                  <c:v>2.5664710574037031</c:v>
                </c:pt>
                <c:pt idx="1961">
                  <c:v>2.6035842907843403</c:v>
                </c:pt>
                <c:pt idx="1962">
                  <c:v>2.4332748774888273</c:v>
                </c:pt>
                <c:pt idx="1963">
                  <c:v>2.2970273468524169</c:v>
                </c:pt>
                <c:pt idx="1964">
                  <c:v>2.5880293223432886</c:v>
                </c:pt>
                <c:pt idx="1965">
                  <c:v>2.420830902735986</c:v>
                </c:pt>
                <c:pt idx="1966">
                  <c:v>2.2870721670501553</c:v>
                </c:pt>
                <c:pt idx="1967">
                  <c:v>2.3800651785014679</c:v>
                </c:pt>
                <c:pt idx="1968">
                  <c:v>2.6544595876625294</c:v>
                </c:pt>
                <c:pt idx="1969">
                  <c:v>2.6739751149913786</c:v>
                </c:pt>
                <c:pt idx="1970">
                  <c:v>2.2895875368544694</c:v>
                </c:pt>
                <c:pt idx="1971">
                  <c:v>2.5820774743449419</c:v>
                </c:pt>
                <c:pt idx="1972">
                  <c:v>2.6160694243372973</c:v>
                </c:pt>
                <c:pt idx="1973">
                  <c:v>2.443262984331227</c:v>
                </c:pt>
                <c:pt idx="1974">
                  <c:v>2.3050178323263708</c:v>
                </c:pt>
                <c:pt idx="1975">
                  <c:v>2.3944217107224404</c:v>
                </c:pt>
                <c:pt idx="1976">
                  <c:v>2.4659448134393074</c:v>
                </c:pt>
                <c:pt idx="1977">
                  <c:v>2.5231632956127896</c:v>
                </c:pt>
                <c:pt idx="1978">
                  <c:v>2.5689380813515754</c:v>
                </c:pt>
                <c:pt idx="1979">
                  <c:v>2.6055579099426041</c:v>
                </c:pt>
                <c:pt idx="1980">
                  <c:v>2.6348537728154611</c:v>
                </c:pt>
                <c:pt idx="1981">
                  <c:v>2.6582904631137012</c:v>
                </c:pt>
                <c:pt idx="1982">
                  <c:v>2.4770398153523274</c:v>
                </c:pt>
                <c:pt idx="1983">
                  <c:v>2.5320392971432284</c:v>
                </c:pt>
                <c:pt idx="1984">
                  <c:v>2.7760388825759037</c:v>
                </c:pt>
                <c:pt idx="1985">
                  <c:v>2.3712385509221008</c:v>
                </c:pt>
                <c:pt idx="1986">
                  <c:v>2.0473982855990585</c:v>
                </c:pt>
                <c:pt idx="1987">
                  <c:v>2.3883260733405791</c:v>
                </c:pt>
                <c:pt idx="1988">
                  <c:v>2.461068303533807</c:v>
                </c:pt>
                <c:pt idx="1989">
                  <c:v>2.1192620876884121</c:v>
                </c:pt>
                <c:pt idx="1990">
                  <c:v>2.2458171150120734</c:v>
                </c:pt>
                <c:pt idx="1991">
                  <c:v>2.347061136870991</c:v>
                </c:pt>
                <c:pt idx="1992">
                  <c:v>2.4280563543581479</c:v>
                </c:pt>
                <c:pt idx="1993">
                  <c:v>2.4928525283478962</c:v>
                </c:pt>
                <c:pt idx="1994">
                  <c:v>2.3446894675396948</c:v>
                </c:pt>
                <c:pt idx="1995">
                  <c:v>2.4261590188930882</c:v>
                </c:pt>
                <c:pt idx="1996">
                  <c:v>2.4913346599758484</c:v>
                </c:pt>
                <c:pt idx="1997">
                  <c:v>2.5434751728420224</c:v>
                </c:pt>
                <c:pt idx="1998">
                  <c:v>2.5851875831349957</c:v>
                </c:pt>
                <c:pt idx="1999">
                  <c:v>2.6185575113693744</c:v>
                </c:pt>
                <c:pt idx="2000">
                  <c:v>2.8452534539568433</c:v>
                </c:pt>
                <c:pt idx="2001">
                  <c:v>2.826610208026807</c:v>
                </c:pt>
                <c:pt idx="2002">
                  <c:v>2.4116956112828234</c:v>
                </c:pt>
                <c:pt idx="2003">
                  <c:v>2.6797639338876138</c:v>
                </c:pt>
                <c:pt idx="2004">
                  <c:v>2.6942185919714348</c:v>
                </c:pt>
                <c:pt idx="2005">
                  <c:v>2.3057823184385029</c:v>
                </c:pt>
                <c:pt idx="2006">
                  <c:v>2.3950332996121801</c:v>
                </c:pt>
                <c:pt idx="2007">
                  <c:v>2.6664340845510992</c:v>
                </c:pt>
                <c:pt idx="2008">
                  <c:v>2.6835547125022572</c:v>
                </c:pt>
                <c:pt idx="2009">
                  <c:v>2.8972512148631608</c:v>
                </c:pt>
                <c:pt idx="2010">
                  <c:v>2.8682084167518838</c:v>
                </c:pt>
                <c:pt idx="2011">
                  <c:v>2.8449741782628735</c:v>
                </c:pt>
                <c:pt idx="2012">
                  <c:v>3.0263867874716652</c:v>
                </c:pt>
                <c:pt idx="2013">
                  <c:v>2.9715168748386986</c:v>
                </c:pt>
                <c:pt idx="2014">
                  <c:v>2.9276209447323254</c:v>
                </c:pt>
                <c:pt idx="2015">
                  <c:v>2.8925042006472381</c:v>
                </c:pt>
                <c:pt idx="2016">
                  <c:v>2.8644108053791228</c:v>
                </c:pt>
                <c:pt idx="2017">
                  <c:v>2.8419360891646761</c:v>
                </c:pt>
                <c:pt idx="2018">
                  <c:v>2.4239563161931414</c:v>
                </c:pt>
                <c:pt idx="2019">
                  <c:v>2.6895724978158455</c:v>
                </c:pt>
                <c:pt idx="2020">
                  <c:v>3.102065443113986</c:v>
                </c:pt>
                <c:pt idx="2021">
                  <c:v>2.4320597993525439</c:v>
                </c:pt>
                <c:pt idx="2022">
                  <c:v>2.6960552843434016</c:v>
                </c:pt>
                <c:pt idx="2023">
                  <c:v>2.9072516723360877</c:v>
                </c:pt>
                <c:pt idx="2024">
                  <c:v>2.8762087827302025</c:v>
                </c:pt>
                <c:pt idx="2025">
                  <c:v>2.8513744710455171</c:v>
                </c:pt>
                <c:pt idx="2026">
                  <c:v>2.831507021697746</c:v>
                </c:pt>
                <c:pt idx="2027">
                  <c:v>2.8156130622195406</c:v>
                </c:pt>
                <c:pt idx="2028">
                  <c:v>3.0028978946369875</c:v>
                </c:pt>
                <c:pt idx="2029">
                  <c:v>2.9527257605709565</c:v>
                </c:pt>
                <c:pt idx="2030">
                  <c:v>2.9125880533181316</c:v>
                </c:pt>
                <c:pt idx="2031">
                  <c:v>3.0804778875158263</c:v>
                </c:pt>
                <c:pt idx="2032">
                  <c:v>3.2147897548740048</c:v>
                </c:pt>
                <c:pt idx="2033">
                  <c:v>3.1222392487605362</c:v>
                </c:pt>
                <c:pt idx="2034">
                  <c:v>2.8481988438697954</c:v>
                </c:pt>
                <c:pt idx="2035">
                  <c:v>3.02896651995718</c:v>
                </c:pt>
                <c:pt idx="2036">
                  <c:v>2.9735806608271105</c:v>
                </c:pt>
                <c:pt idx="2037">
                  <c:v>2.7292719735230548</c:v>
                </c:pt>
                <c:pt idx="2038">
                  <c:v>2.733825023679799</c:v>
                </c:pt>
                <c:pt idx="2039">
                  <c:v>2.9374674638052056</c:v>
                </c:pt>
                <c:pt idx="2040">
                  <c:v>3.100381415905531</c:v>
                </c:pt>
                <c:pt idx="2041">
                  <c:v>3.0307125775858026</c:v>
                </c:pt>
                <c:pt idx="2042">
                  <c:v>2.9749775069299744</c:v>
                </c:pt>
                <c:pt idx="2043">
                  <c:v>2.9303894504053574</c:v>
                </c:pt>
                <c:pt idx="2044">
                  <c:v>2.8947190051856637</c:v>
                </c:pt>
                <c:pt idx="2045">
                  <c:v>2.8661826490098861</c:v>
                </c:pt>
                <c:pt idx="2046">
                  <c:v>2.8433535640692753</c:v>
                </c:pt>
                <c:pt idx="2047">
                  <c:v>3.0250902961167867</c:v>
                </c:pt>
                <c:pt idx="2048">
                  <c:v>3.1704796817547845</c:v>
                </c:pt>
                <c:pt idx="2049">
                  <c:v>2.8867911902651713</c:v>
                </c:pt>
                <c:pt idx="2050">
                  <c:v>2.6598403970734807</c:v>
                </c:pt>
                <c:pt idx="2051">
                  <c:v>3.2782797625201852</c:v>
                </c:pt>
                <c:pt idx="2052">
                  <c:v>3.3730312548775032</c:v>
                </c:pt>
                <c:pt idx="2053">
                  <c:v>2.6488324487633577</c:v>
                </c:pt>
                <c:pt idx="2054">
                  <c:v>2.6694734038720185</c:v>
                </c:pt>
                <c:pt idx="2055">
                  <c:v>2.8859861679589471</c:v>
                </c:pt>
                <c:pt idx="2056">
                  <c:v>2.6591963792285469</c:v>
                </c:pt>
                <c:pt idx="2057">
                  <c:v>2.6777645482441699</c:v>
                </c:pt>
                <c:pt idx="2058">
                  <c:v>2.4926190834567024</c:v>
                </c:pt>
                <c:pt idx="2059">
                  <c:v>2.5445027116267056</c:v>
                </c:pt>
                <c:pt idx="2060">
                  <c:v>2.3860096141627309</c:v>
                </c:pt>
                <c:pt idx="2061">
                  <c:v>2.2592151361915285</c:v>
                </c:pt>
                <c:pt idx="2062">
                  <c:v>2.5577795538145551</c:v>
                </c:pt>
                <c:pt idx="2063">
                  <c:v>2.5966310879130106</c:v>
                </c:pt>
                <c:pt idx="2064">
                  <c:v>2.6277123151917863</c:v>
                </c:pt>
                <c:pt idx="2065">
                  <c:v>2.6525772970147727</c:v>
                </c:pt>
                <c:pt idx="2066">
                  <c:v>2.6724692824731733</c:v>
                </c:pt>
                <c:pt idx="2067">
                  <c:v>2.8883828708399051</c:v>
                </c:pt>
                <c:pt idx="2068">
                  <c:v>3.0611137415332905</c:v>
                </c:pt>
                <c:pt idx="2069">
                  <c:v>2.5992984380879989</c:v>
                </c:pt>
                <c:pt idx="2070">
                  <c:v>2.8298461953317542</c:v>
                </c:pt>
                <c:pt idx="2071">
                  <c:v>3.0142844011267584</c:v>
                </c:pt>
                <c:pt idx="2072">
                  <c:v>2.7618349657627732</c:v>
                </c:pt>
                <c:pt idx="2073">
                  <c:v>2.9598754174715509</c:v>
                </c:pt>
                <c:pt idx="2074">
                  <c:v>2.9183077788385958</c:v>
                </c:pt>
                <c:pt idx="2075">
                  <c:v>2.8850536679322545</c:v>
                </c:pt>
                <c:pt idx="2076">
                  <c:v>2.85845037920717</c:v>
                </c:pt>
                <c:pt idx="2077">
                  <c:v>2.4371677482271252</c:v>
                </c:pt>
                <c:pt idx="2078">
                  <c:v>2.5001416434430439</c:v>
                </c:pt>
                <c:pt idx="2079">
                  <c:v>2.5505207596157788</c:v>
                </c:pt>
                <c:pt idx="2080">
                  <c:v>2.3908240525539668</c:v>
                </c:pt>
                <c:pt idx="2081">
                  <c:v>2.4630666869045399</c:v>
                </c:pt>
                <c:pt idx="2082">
                  <c:v>2.520860794384987</c:v>
                </c:pt>
                <c:pt idx="2083">
                  <c:v>2.7670960803693561</c:v>
                </c:pt>
                <c:pt idx="2084">
                  <c:v>2.7640843091568286</c:v>
                </c:pt>
                <c:pt idx="2085">
                  <c:v>2.1616748921867952</c:v>
                </c:pt>
                <c:pt idx="2086">
                  <c:v>2.2797473586107913</c:v>
                </c:pt>
                <c:pt idx="2087">
                  <c:v>2.5742053317499654</c:v>
                </c:pt>
                <c:pt idx="2088">
                  <c:v>2.4097717102613387</c:v>
                </c:pt>
                <c:pt idx="2089">
                  <c:v>2.4782248130704261</c:v>
                </c:pt>
                <c:pt idx="2090">
                  <c:v>2.532987295317696</c:v>
                </c:pt>
                <c:pt idx="2091">
                  <c:v>2.3767972811155005</c:v>
                </c:pt>
                <c:pt idx="2092">
                  <c:v>2.4518452697537327</c:v>
                </c:pt>
                <c:pt idx="2093">
                  <c:v>2.5118836606643526</c:v>
                </c:pt>
                <c:pt idx="2094">
                  <c:v>2.5599143733928145</c:v>
                </c:pt>
                <c:pt idx="2095">
                  <c:v>2.5983389435755839</c:v>
                </c:pt>
                <c:pt idx="2096">
                  <c:v>2.6290785997218222</c:v>
                </c:pt>
                <c:pt idx="2097">
                  <c:v>2.4536703246388356</c:v>
                </c:pt>
                <c:pt idx="2098">
                  <c:v>2.5133437045724349</c:v>
                </c:pt>
                <c:pt idx="2099">
                  <c:v>2.7610824085193144</c:v>
                </c:pt>
                <c:pt idx="2100">
                  <c:v>2.7592733716767839</c:v>
                </c:pt>
                <c:pt idx="2101">
                  <c:v>2.3578261422027822</c:v>
                </c:pt>
                <c:pt idx="2102">
                  <c:v>2.6366683586235808</c:v>
                </c:pt>
                <c:pt idx="2103">
                  <c:v>2.8597421317601857</c:v>
                </c:pt>
                <c:pt idx="2104">
                  <c:v>2.6382011502695377</c:v>
                </c:pt>
                <c:pt idx="2105">
                  <c:v>2.6609683650769966</c:v>
                </c:pt>
                <c:pt idx="2106">
                  <c:v>2.6791821369229751</c:v>
                </c:pt>
                <c:pt idx="2107">
                  <c:v>2.6937531543997579</c:v>
                </c:pt>
                <c:pt idx="2108">
                  <c:v>2.7054099683811614</c:v>
                </c:pt>
                <c:pt idx="2109">
                  <c:v>2.7147354195662956</c:v>
                </c:pt>
                <c:pt idx="2110">
                  <c:v>3.1221957805143461</c:v>
                </c:pt>
                <c:pt idx="2111">
                  <c:v>3.6481640692728661</c:v>
                </c:pt>
                <c:pt idx="2112">
                  <c:v>4.0689387002796593</c:v>
                </c:pt>
                <c:pt idx="2113">
                  <c:v>4.6055584050851053</c:v>
                </c:pt>
                <c:pt idx="2114">
                  <c:v>5.2348541689294166</c:v>
                </c:pt>
                <c:pt idx="2115">
                  <c:v>6.1382907800048656</c:v>
                </c:pt>
                <c:pt idx="2116">
                  <c:v>6.4610400688652589</c:v>
                </c:pt>
                <c:pt idx="2117">
                  <c:v>6.3192394999535964</c:v>
                </c:pt>
                <c:pt idx="2118">
                  <c:v>7.0057990448241867</c:v>
                </c:pt>
                <c:pt idx="2119">
                  <c:v>7.5550466807207499</c:v>
                </c:pt>
                <c:pt idx="2120">
                  <c:v>7.5944447894379437</c:v>
                </c:pt>
                <c:pt idx="2121">
                  <c:v>7.8259632764116986</c:v>
                </c:pt>
                <c:pt idx="2122">
                  <c:v>8.0111780659906913</c:v>
                </c:pt>
                <c:pt idx="2123">
                  <c:v>8.1593498976538967</c:v>
                </c:pt>
                <c:pt idx="2124">
                  <c:v>8.2778873629844725</c:v>
                </c:pt>
                <c:pt idx="2125">
                  <c:v>8.1727173352489331</c:v>
                </c:pt>
                <c:pt idx="2126">
                  <c:v>8.2885813130604902</c:v>
                </c:pt>
                <c:pt idx="2127">
                  <c:v>8.3812724953097586</c:v>
                </c:pt>
                <c:pt idx="2128">
                  <c:v>8.2554254411091392</c:v>
                </c:pt>
                <c:pt idx="2129">
                  <c:v>8.1547477977486551</c:v>
                </c:pt>
                <c:pt idx="2130">
                  <c:v>8.2742056830602451</c:v>
                </c:pt>
                <c:pt idx="2131">
                  <c:v>8.5697719913095511</c:v>
                </c:pt>
                <c:pt idx="2132">
                  <c:v>8.406225037908996</c:v>
                </c:pt>
                <c:pt idx="2133">
                  <c:v>8.2753874751885519</c:v>
                </c:pt>
                <c:pt idx="2134">
                  <c:v>8.5707174250122193</c:v>
                </c:pt>
                <c:pt idx="2135">
                  <c:v>8.8069813848711078</c:v>
                </c:pt>
                <c:pt idx="2136">
                  <c:v>8.5959925527582186</c:v>
                </c:pt>
                <c:pt idx="2137">
                  <c:v>8.8272014870679527</c:v>
                </c:pt>
                <c:pt idx="2138">
                  <c:v>8.8121686345157286</c:v>
                </c:pt>
                <c:pt idx="2139">
                  <c:v>8.600142352473938</c:v>
                </c:pt>
                <c:pt idx="2140">
                  <c:v>8.6305213268404941</c:v>
                </c:pt>
                <c:pt idx="2141">
                  <c:v>8.4548245063337504</c:v>
                </c:pt>
                <c:pt idx="2142">
                  <c:v>8.5142670499283213</c:v>
                </c:pt>
                <c:pt idx="2143">
                  <c:v>8.3618210848040349</c:v>
                </c:pt>
                <c:pt idx="2144">
                  <c:v>7.8398643127046057</c:v>
                </c:pt>
                <c:pt idx="2145">
                  <c:v>7.6222988950250397</c:v>
                </c:pt>
                <c:pt idx="2146">
                  <c:v>7.2482465608813982</c:v>
                </c:pt>
                <c:pt idx="2147">
                  <c:v>6.7490046935665191</c:v>
                </c:pt>
                <c:pt idx="2148">
                  <c:v>5.9496111997145817</c:v>
                </c:pt>
                <c:pt idx="2149">
                  <c:v>4.7100964046330205</c:v>
                </c:pt>
                <c:pt idx="2150">
                  <c:v>4.5184845685677715</c:v>
                </c:pt>
                <c:pt idx="2151">
                  <c:v>4.1651950997155609</c:v>
                </c:pt>
                <c:pt idx="2152">
                  <c:v>3.4825635246338038</c:v>
                </c:pt>
                <c:pt idx="2153">
                  <c:v>3.3364582645684209</c:v>
                </c:pt>
                <c:pt idx="2154">
                  <c:v>3.2195740565160804</c:v>
                </c:pt>
                <c:pt idx="2155">
                  <c:v>2.9260666900742081</c:v>
                </c:pt>
                <c:pt idx="2156">
                  <c:v>2.6912607969207443</c:v>
                </c:pt>
                <c:pt idx="2157">
                  <c:v>2.7034160823979505</c:v>
                </c:pt>
                <c:pt idx="2158">
                  <c:v>2.7131403107796928</c:v>
                </c:pt>
                <c:pt idx="2159">
                  <c:v>2.7209196934850866</c:v>
                </c:pt>
                <c:pt idx="2160">
                  <c:v>2.5271431996494584</c:v>
                </c:pt>
                <c:pt idx="2161">
                  <c:v>2.3721220045809446</c:v>
                </c:pt>
                <c:pt idx="2162">
                  <c:v>2.2481050485260994</c:v>
                </c:pt>
                <c:pt idx="2163">
                  <c:v>2.3488914836822232</c:v>
                </c:pt>
                <c:pt idx="2164">
                  <c:v>2.029520631807145</c:v>
                </c:pt>
                <c:pt idx="2165">
                  <c:v>1.9740239503070711</c:v>
                </c:pt>
                <c:pt idx="2166">
                  <c:v>2.3296266051070234</c:v>
                </c:pt>
                <c:pt idx="2167">
                  <c:v>2.2141087289469965</c:v>
                </c:pt>
                <c:pt idx="2168">
                  <c:v>2.1216944280189409</c:v>
                </c:pt>
                <c:pt idx="2169">
                  <c:v>2.2477629872765306</c:v>
                </c:pt>
                <c:pt idx="2170">
                  <c:v>2.3486178346825568</c:v>
                </c:pt>
                <c:pt idx="2171">
                  <c:v>2.2293017126074233</c:v>
                </c:pt>
                <c:pt idx="2172">
                  <c:v>2.5338488149473051</c:v>
                </c:pt>
                <c:pt idx="2173">
                  <c:v>2.3774864968191878</c:v>
                </c:pt>
                <c:pt idx="2174">
                  <c:v>2.452396642316728</c:v>
                </c:pt>
                <c:pt idx="2175">
                  <c:v>2.3123247587147375</c:v>
                </c:pt>
                <c:pt idx="2176">
                  <c:v>2.2002672518331678</c:v>
                </c:pt>
                <c:pt idx="2177">
                  <c:v>2.3106212463279121</c:v>
                </c:pt>
                <c:pt idx="2178">
                  <c:v>2.398904441923662</c:v>
                </c:pt>
                <c:pt idx="2179">
                  <c:v>2.669530998400262</c:v>
                </c:pt>
                <c:pt idx="2180">
                  <c:v>2.486032243581576</c:v>
                </c:pt>
                <c:pt idx="2181">
                  <c:v>1.9392332397266614</c:v>
                </c:pt>
                <c:pt idx="2182">
                  <c:v>2.5017940366427069</c:v>
                </c:pt>
                <c:pt idx="2183">
                  <c:v>2.3518426741755434</c:v>
                </c:pt>
                <c:pt idx="2184">
                  <c:v>1.8318815842017671</c:v>
                </c:pt>
                <c:pt idx="2185">
                  <c:v>2.215912712222746</c:v>
                </c:pt>
                <c:pt idx="2186">
                  <c:v>2.1231376146395746</c:v>
                </c:pt>
                <c:pt idx="2187">
                  <c:v>2.0489175365730148</c:v>
                </c:pt>
                <c:pt idx="2188">
                  <c:v>2.1895414741197783</c:v>
                </c:pt>
                <c:pt idx="2189">
                  <c:v>2.3020406241572005</c:v>
                </c:pt>
                <c:pt idx="2190">
                  <c:v>2.3920399441871041</c:v>
                </c:pt>
                <c:pt idx="2191">
                  <c:v>2.4640394002110497</c:v>
                </c:pt>
                <c:pt idx="2192">
                  <c:v>2.3216389650302176</c:v>
                </c:pt>
                <c:pt idx="2193">
                  <c:v>2.2077186168855292</c:v>
                </c:pt>
                <c:pt idx="2194">
                  <c:v>2.5165823383697443</c:v>
                </c:pt>
                <c:pt idx="2195">
                  <c:v>2.3636733155571505</c:v>
                </c:pt>
                <c:pt idx="2196">
                  <c:v>2.2413460973070869</c:v>
                </c:pt>
                <c:pt idx="2197">
                  <c:v>1.943484322707036</c:v>
                </c:pt>
                <c:pt idx="2198">
                  <c:v>2.3051949030269725</c:v>
                </c:pt>
                <c:pt idx="2199">
                  <c:v>2.5945633672829445</c:v>
                </c:pt>
                <c:pt idx="2200">
                  <c:v>2.426058138687722</c:v>
                </c:pt>
                <c:pt idx="2201">
                  <c:v>2.4912539558115441</c:v>
                </c:pt>
                <c:pt idx="2202">
                  <c:v>2.5434106095106017</c:v>
                </c:pt>
                <c:pt idx="2203">
                  <c:v>2.3851359324698365</c:v>
                </c:pt>
                <c:pt idx="2204">
                  <c:v>2.4585161908372015</c:v>
                </c:pt>
                <c:pt idx="2205">
                  <c:v>2.5172203975311049</c:v>
                </c:pt>
                <c:pt idx="2206">
                  <c:v>2.3641837628862277</c:v>
                </c:pt>
                <c:pt idx="2207">
                  <c:v>2.6417544551703145</c:v>
                </c:pt>
                <c:pt idx="2208">
                  <c:v>2.2638110089976067</c:v>
                </c:pt>
                <c:pt idx="2209">
                  <c:v>2.3614562520594404</c:v>
                </c:pt>
                <c:pt idx="2210">
                  <c:v>2.4395724465089188</c:v>
                </c:pt>
                <c:pt idx="2211">
                  <c:v>2.3020654020684788</c:v>
                </c:pt>
                <c:pt idx="2212">
                  <c:v>2.1920597665161381</c:v>
                </c:pt>
                <c:pt idx="2213">
                  <c:v>2.1040552580742542</c:v>
                </c:pt>
                <c:pt idx="2214">
                  <c:v>2.4336516513207584</c:v>
                </c:pt>
                <c:pt idx="2215">
                  <c:v>2.4973287659179846</c:v>
                </c:pt>
                <c:pt idx="2216">
                  <c:v>2.3482704575957314</c:v>
                </c:pt>
                <c:pt idx="2217">
                  <c:v>2.4290238109379629</c:v>
                </c:pt>
                <c:pt idx="2218">
                  <c:v>2.4936264936117141</c:v>
                </c:pt>
                <c:pt idx="2219">
                  <c:v>2.3453086397507263</c:v>
                </c:pt>
                <c:pt idx="2220">
                  <c:v>2.4266543566619134</c:v>
                </c:pt>
                <c:pt idx="2221">
                  <c:v>2.6917309301908858</c:v>
                </c:pt>
                <c:pt idx="2222">
                  <c:v>2.7037921890140524</c:v>
                </c:pt>
                <c:pt idx="2223">
                  <c:v>2.7134411960726084</c:v>
                </c:pt>
                <c:pt idx="2224">
                  <c:v>2.5211604017194418</c:v>
                </c:pt>
                <c:pt idx="2225">
                  <c:v>2.5673357662369085</c:v>
                </c:pt>
                <c:pt idx="2226">
                  <c:v>2.8042760578508705</c:v>
                </c:pt>
                <c:pt idx="2227">
                  <c:v>2.5938282911420742</c:v>
                </c:pt>
                <c:pt idx="2228">
                  <c:v>2.6254700777749918</c:v>
                </c:pt>
                <c:pt idx="2229">
                  <c:v>2.6507835070813712</c:v>
                </c:pt>
                <c:pt idx="2230">
                  <c:v>2.8710342505264634</c:v>
                </c:pt>
                <c:pt idx="2231">
                  <c:v>2.8472348452825145</c:v>
                </c:pt>
                <c:pt idx="2232">
                  <c:v>2.6281953210873894</c:v>
                </c:pt>
                <c:pt idx="2233">
                  <c:v>2.8529637017312552</c:v>
                </c:pt>
                <c:pt idx="2234">
                  <c:v>2.8327784062463479</c:v>
                </c:pt>
                <c:pt idx="2235">
                  <c:v>2.6166301698584675</c:v>
                </c:pt>
                <c:pt idx="2236">
                  <c:v>2.6437115807481177</c:v>
                </c:pt>
                <c:pt idx="2237">
                  <c:v>2.6653767094598493</c:v>
                </c:pt>
                <c:pt idx="2238">
                  <c:v>2.6827088124292118</c:v>
                </c:pt>
                <c:pt idx="2239">
                  <c:v>2.4965744948047472</c:v>
                </c:pt>
                <c:pt idx="2240">
                  <c:v>2.147667040705187</c:v>
                </c:pt>
                <c:pt idx="2241">
                  <c:v>2.2685410774254819</c:v>
                </c:pt>
                <c:pt idx="2242">
                  <c:v>2.365240306801752</c:v>
                </c:pt>
                <c:pt idx="2243">
                  <c:v>2.2425996903027681</c:v>
                </c:pt>
                <c:pt idx="2244">
                  <c:v>2.1444871971035582</c:v>
                </c:pt>
                <c:pt idx="2245">
                  <c:v>1.8659972025442357</c:v>
                </c:pt>
                <c:pt idx="2246">
                  <c:v>2.0432052068967437</c:v>
                </c:pt>
                <c:pt idx="2247">
                  <c:v>2.1849716103787387</c:v>
                </c:pt>
                <c:pt idx="2248">
                  <c:v>1.8983847331643915</c:v>
                </c:pt>
                <c:pt idx="2249">
                  <c:v>2.2691152313928455</c:v>
                </c:pt>
                <c:pt idx="2250">
                  <c:v>2.1656996299756202</c:v>
                </c:pt>
                <c:pt idx="2251">
                  <c:v>1.8829671488418853</c:v>
                </c:pt>
                <c:pt idx="2252">
                  <c:v>2.2567811639348747</c:v>
                </c:pt>
                <c:pt idx="2253">
                  <c:v>2.3558323760092321</c:v>
                </c:pt>
                <c:pt idx="2254">
                  <c:v>2.4350733456687408</c:v>
                </c:pt>
                <c:pt idx="2255">
                  <c:v>2.4984661213963477</c:v>
                </c:pt>
                <c:pt idx="2256">
                  <c:v>2.3491803419784674</c:v>
                </c:pt>
                <c:pt idx="2257">
                  <c:v>2.2297517184441631</c:v>
                </c:pt>
                <c:pt idx="2258">
                  <c:v>2.5342088196166515</c:v>
                </c:pt>
                <c:pt idx="2259">
                  <c:v>2.3777745005546649</c:v>
                </c:pt>
                <c:pt idx="2260">
                  <c:v>2.4526270453050643</c:v>
                </c:pt>
                <c:pt idx="2261">
                  <c:v>2.5125090811054065</c:v>
                </c:pt>
                <c:pt idx="2262">
                  <c:v>2.5604147097456575</c:v>
                </c:pt>
                <c:pt idx="2263">
                  <c:v>2.5987392126579039</c:v>
                </c:pt>
                <c:pt idx="2264">
                  <c:v>2.4293988149876782</c:v>
                </c:pt>
                <c:pt idx="2265">
                  <c:v>2.6939264968514749</c:v>
                </c:pt>
                <c:pt idx="2266">
                  <c:v>2.705548642342535</c:v>
                </c:pt>
                <c:pt idx="2267">
                  <c:v>2.3148463587353945</c:v>
                </c:pt>
                <c:pt idx="2268">
                  <c:v>2.4022845318496593</c:v>
                </c:pt>
                <c:pt idx="2269">
                  <c:v>2.4722350703410712</c:v>
                </c:pt>
                <c:pt idx="2270">
                  <c:v>2.1281955011342575</c:v>
                </c:pt>
                <c:pt idx="2271">
                  <c:v>2.2529638457687611</c:v>
                </c:pt>
                <c:pt idx="2272">
                  <c:v>2.3527785214763526</c:v>
                </c:pt>
                <c:pt idx="2273">
                  <c:v>2.4326302620424372</c:v>
                </c:pt>
                <c:pt idx="2274">
                  <c:v>2.6965116544952821</c:v>
                </c:pt>
                <c:pt idx="2275">
                  <c:v>2.5076167684575807</c:v>
                </c:pt>
                <c:pt idx="2276">
                  <c:v>2.3565008596274311</c:v>
                </c:pt>
                <c:pt idx="2277">
                  <c:v>2.2356081325632999</c:v>
                </c:pt>
                <c:pt idx="2278">
                  <c:v>2.5388939509119837</c:v>
                </c:pt>
                <c:pt idx="2279">
                  <c:v>2.3815226055909307</c:v>
                </c:pt>
                <c:pt idx="2280">
                  <c:v>2.255625529334111</c:v>
                </c:pt>
                <c:pt idx="2281">
                  <c:v>2.154907868328678</c:v>
                </c:pt>
                <c:pt idx="2282">
                  <c:v>2.2743337395243088</c:v>
                </c:pt>
                <c:pt idx="2283">
                  <c:v>2.1698744364808249</c:v>
                </c:pt>
                <c:pt idx="2284">
                  <c:v>2.4863069940460036</c:v>
                </c:pt>
                <c:pt idx="2285">
                  <c:v>2.7394530400981694</c:v>
                </c:pt>
                <c:pt idx="2286">
                  <c:v>2.7419698769398906</c:v>
                </c:pt>
                <c:pt idx="2287">
                  <c:v>2.7439833464132448</c:v>
                </c:pt>
                <c:pt idx="2288">
                  <c:v>2.7455941219919282</c:v>
                </c:pt>
                <c:pt idx="2289">
                  <c:v>2.7468827424548863</c:v>
                </c:pt>
                <c:pt idx="2290">
                  <c:v>2.7479136388252527</c:v>
                </c:pt>
                <c:pt idx="2291">
                  <c:v>2.7487383559215459</c:v>
                </c:pt>
                <c:pt idx="2292">
                  <c:v>2.5493981295986146</c:v>
                </c:pt>
                <c:pt idx="2293">
                  <c:v>2.5899259485402695</c:v>
                </c:pt>
                <c:pt idx="2294">
                  <c:v>2.8223482036935366</c:v>
                </c:pt>
                <c:pt idx="2295">
                  <c:v>2.6082860078162184</c:v>
                </c:pt>
                <c:pt idx="2296">
                  <c:v>2.4370362511143639</c:v>
                </c:pt>
                <c:pt idx="2297">
                  <c:v>2.9000364457528462</c:v>
                </c:pt>
                <c:pt idx="2298">
                  <c:v>3.070436601463598</c:v>
                </c:pt>
                <c:pt idx="2299">
                  <c:v>3.2067567260322107</c:v>
                </c:pt>
                <c:pt idx="2300">
                  <c:v>3.7158128256871237</c:v>
                </c:pt>
                <c:pt idx="2301">
                  <c:v>4.1230577054110995</c:v>
                </c:pt>
                <c:pt idx="2302">
                  <c:v>4.2488536091902347</c:v>
                </c:pt>
                <c:pt idx="2303">
                  <c:v>4.5494903322135656</c:v>
                </c:pt>
                <c:pt idx="2304">
                  <c:v>4.5899997106321848</c:v>
                </c:pt>
                <c:pt idx="2305">
                  <c:v>5.0224072133671029</c:v>
                </c:pt>
                <c:pt idx="2306">
                  <c:v>5.1683332155550374</c:v>
                </c:pt>
                <c:pt idx="2307">
                  <c:v>5.0850740173054305</c:v>
                </c:pt>
                <c:pt idx="2308">
                  <c:v>5.2184666587057222</c:v>
                </c:pt>
                <c:pt idx="2309">
                  <c:v>5.1251807718259101</c:v>
                </c:pt>
                <c:pt idx="2310">
                  <c:v>5.2505520623221287</c:v>
                </c:pt>
                <c:pt idx="2311">
                  <c:v>5.3508490947190808</c:v>
                </c:pt>
                <c:pt idx="2312">
                  <c:v>5.231086720636597</c:v>
                </c:pt>
                <c:pt idx="2313">
                  <c:v>5.7352768213706327</c:v>
                </c:pt>
                <c:pt idx="2314">
                  <c:v>5.7386289019578953</c:v>
                </c:pt>
                <c:pt idx="2315">
                  <c:v>5.5413105664276259</c:v>
                </c:pt>
                <c:pt idx="2316">
                  <c:v>6.1834558980034444</c:v>
                </c:pt>
                <c:pt idx="2317">
                  <c:v>6.297172163264122</c:v>
                </c:pt>
                <c:pt idx="2318">
                  <c:v>6.1881451754726982</c:v>
                </c:pt>
                <c:pt idx="2319">
                  <c:v>6.3009235852395022</c:v>
                </c:pt>
                <c:pt idx="2320">
                  <c:v>6.3911463130529569</c:v>
                </c:pt>
                <c:pt idx="2321">
                  <c:v>6.4633244953037092</c:v>
                </c:pt>
                <c:pt idx="2322">
                  <c:v>6.5210670411043452</c:v>
                </c:pt>
                <c:pt idx="2323">
                  <c:v>6.167261077744854</c:v>
                </c:pt>
                <c:pt idx="2324">
                  <c:v>6.2842163070572497</c:v>
                </c:pt>
                <c:pt idx="2325">
                  <c:v>6.5777804905071662</c:v>
                </c:pt>
                <c:pt idx="2326">
                  <c:v>6.4126318372670994</c:v>
                </c:pt>
                <c:pt idx="2327">
                  <c:v>6.2805129146750573</c:v>
                </c:pt>
                <c:pt idx="2328">
                  <c:v>6.3748177766013896</c:v>
                </c:pt>
                <c:pt idx="2329">
                  <c:v>6.6502616661424554</c:v>
                </c:pt>
                <c:pt idx="2330">
                  <c:v>6.670616777775308</c:v>
                </c:pt>
                <c:pt idx="2331">
                  <c:v>6.4869008670816015</c:v>
                </c:pt>
                <c:pt idx="2332">
                  <c:v>6.7399281385266363</c:v>
                </c:pt>
                <c:pt idx="2333">
                  <c:v>6.9423499556826869</c:v>
                </c:pt>
                <c:pt idx="2334">
                  <c:v>6.5042874094074818</c:v>
                </c:pt>
                <c:pt idx="2335">
                  <c:v>6.3538373723873747</c:v>
                </c:pt>
                <c:pt idx="2336">
                  <c:v>6.4334773427712548</c:v>
                </c:pt>
                <c:pt idx="2337">
                  <c:v>6.4971893190783589</c:v>
                </c:pt>
                <c:pt idx="2338">
                  <c:v>6.548158900124065</c:v>
                </c:pt>
                <c:pt idx="2339">
                  <c:v>6.3889345649606071</c:v>
                </c:pt>
                <c:pt idx="2340">
                  <c:v>6.4615550968298407</c:v>
                </c:pt>
                <c:pt idx="2341">
                  <c:v>6.3196515223252732</c:v>
                </c:pt>
                <c:pt idx="2342">
                  <c:v>6.2061286627215964</c:v>
                </c:pt>
                <c:pt idx="2343">
                  <c:v>6.1153103750386322</c:v>
                </c:pt>
                <c:pt idx="2344">
                  <c:v>6.2426557448922608</c:v>
                </c:pt>
                <c:pt idx="2345">
                  <c:v>6.5445320407751524</c:v>
                </c:pt>
                <c:pt idx="2346">
                  <c:v>6.3860330774814997</c:v>
                </c:pt>
                <c:pt idx="2347">
                  <c:v>6.0592339068466003</c:v>
                </c:pt>
                <c:pt idx="2348">
                  <c:v>6.1977945703386581</c:v>
                </c:pt>
                <c:pt idx="2349">
                  <c:v>6.3086431011323043</c:v>
                </c:pt>
                <c:pt idx="2350">
                  <c:v>5.9973219257671531</c:v>
                </c:pt>
                <c:pt idx="2351">
                  <c:v>5.9482649854750775</c:v>
                </c:pt>
                <c:pt idx="2352">
                  <c:v>5.9090194332414399</c:v>
                </c:pt>
                <c:pt idx="2353">
                  <c:v>6.0776229914545183</c:v>
                </c:pt>
                <c:pt idx="2354">
                  <c:v>6.0125058380249925</c:v>
                </c:pt>
                <c:pt idx="2355">
                  <c:v>5.9604121152813718</c:v>
                </c:pt>
                <c:pt idx="2356">
                  <c:v>5.9187371370864525</c:v>
                </c:pt>
                <c:pt idx="2357">
                  <c:v>6.0853971545305399</c:v>
                </c:pt>
                <c:pt idx="2358">
                  <c:v>6.2187251684857756</c:v>
                </c:pt>
                <c:pt idx="2359">
                  <c:v>6.1253875796500097</c:v>
                </c:pt>
                <c:pt idx="2360">
                  <c:v>6.2507175085813742</c:v>
                </c:pt>
                <c:pt idx="2361">
                  <c:v>6.3509814517264545</c:v>
                </c:pt>
                <c:pt idx="2362">
                  <c:v>6.23119260624253</c:v>
                </c:pt>
                <c:pt idx="2363">
                  <c:v>6.1353615298554018</c:v>
                </c:pt>
                <c:pt idx="2364">
                  <c:v>6.4586966687456879</c:v>
                </c:pt>
                <c:pt idx="2365">
                  <c:v>6.3173647798579395</c:v>
                </c:pt>
                <c:pt idx="2366">
                  <c:v>6.0042992687477295</c:v>
                </c:pt>
                <c:pt idx="2367">
                  <c:v>6.1538468598595273</c:v>
                </c:pt>
                <c:pt idx="2368">
                  <c:v>6.073484932749011</c:v>
                </c:pt>
                <c:pt idx="2369">
                  <c:v>6.0091953910605866</c:v>
                </c:pt>
                <c:pt idx="2370">
                  <c:v>5.9577637577098699</c:v>
                </c:pt>
                <c:pt idx="2371">
                  <c:v>5.7166184510292055</c:v>
                </c:pt>
                <c:pt idx="2372">
                  <c:v>5.7237022056847309</c:v>
                </c:pt>
                <c:pt idx="2373">
                  <c:v>5.5293692094091398</c:v>
                </c:pt>
                <c:pt idx="2374">
                  <c:v>5.3739028123886214</c:v>
                </c:pt>
                <c:pt idx="2375">
                  <c:v>5.4495296947722522</c:v>
                </c:pt>
                <c:pt idx="2376">
                  <c:v>5.5100312006791796</c:v>
                </c:pt>
                <c:pt idx="2377">
                  <c:v>5.5584324054047443</c:v>
                </c:pt>
                <c:pt idx="2378">
                  <c:v>5.397153369185105</c:v>
                </c:pt>
                <c:pt idx="2379">
                  <c:v>5.068130140209405</c:v>
                </c:pt>
                <c:pt idx="2380">
                  <c:v>5.4049115570288677</c:v>
                </c:pt>
                <c:pt idx="2381">
                  <c:v>5.2743366904844038</c:v>
                </c:pt>
                <c:pt idx="2382">
                  <c:v>4.969876797248844</c:v>
                </c:pt>
                <c:pt idx="2383">
                  <c:v>5.126308882660453</c:v>
                </c:pt>
                <c:pt idx="2384">
                  <c:v>5.251454550989763</c:v>
                </c:pt>
                <c:pt idx="2385">
                  <c:v>5.3515710856531769</c:v>
                </c:pt>
                <c:pt idx="2386">
                  <c:v>5.6316643133839079</c:v>
                </c:pt>
                <c:pt idx="2387">
                  <c:v>5.2557388955684701</c:v>
                </c:pt>
                <c:pt idx="2388">
                  <c:v>5.5549985613161539</c:v>
                </c:pt>
                <c:pt idx="2389">
                  <c:v>5.9944062939142668</c:v>
                </c:pt>
                <c:pt idx="2390">
                  <c:v>5.9459324799927913</c:v>
                </c:pt>
                <c:pt idx="2391">
                  <c:v>6.1071534288556109</c:v>
                </c:pt>
                <c:pt idx="2392">
                  <c:v>6.436130187945821</c:v>
                </c:pt>
                <c:pt idx="2393">
                  <c:v>6.499311595218046</c:v>
                </c:pt>
                <c:pt idx="2394">
                  <c:v>6.3498567210357919</c:v>
                </c:pt>
                <c:pt idx="2395">
                  <c:v>6.4302928216899886</c:v>
                </c:pt>
                <c:pt idx="2396">
                  <c:v>6.694641702213346</c:v>
                </c:pt>
                <c:pt idx="2397">
                  <c:v>6.7061208066320432</c:v>
                </c:pt>
                <c:pt idx="2398">
                  <c:v>6.3153040901669897</c:v>
                </c:pt>
                <c:pt idx="2399">
                  <c:v>6.6026507169949582</c:v>
                </c:pt>
                <c:pt idx="2400">
                  <c:v>6.8325280184573103</c:v>
                </c:pt>
                <c:pt idx="2401">
                  <c:v>6.8164298596271919</c:v>
                </c:pt>
                <c:pt idx="2402">
                  <c:v>6.8035513325631314</c:v>
                </c:pt>
                <c:pt idx="2403">
                  <c:v>6.3932485109118602</c:v>
                </c:pt>
                <c:pt idx="2404">
                  <c:v>6.2650062535908546</c:v>
                </c:pt>
                <c:pt idx="2405">
                  <c:v>5.7624124477340501</c:v>
                </c:pt>
                <c:pt idx="2406">
                  <c:v>5.1603374030485725</c:v>
                </c:pt>
                <c:pt idx="2407">
                  <c:v>4.4786773673002358</c:v>
                </c:pt>
                <c:pt idx="2408">
                  <c:v>4.133349338701521</c:v>
                </c:pt>
                <c:pt idx="2409">
                  <c:v>3.4570869158225719</c:v>
                </c:pt>
                <c:pt idx="2410">
                  <c:v>2.7160769775194353</c:v>
                </c:pt>
                <c:pt idx="2411">
                  <c:v>2.3232690268769147</c:v>
                </c:pt>
                <c:pt idx="2412">
                  <c:v>2.0090226663629096</c:v>
                </c:pt>
                <c:pt idx="2413">
                  <c:v>1.3576255779516941</c:v>
                </c:pt>
                <c:pt idx="2414">
                  <c:v>0.8365079072227104</c:v>
                </c:pt>
                <c:pt idx="2415">
                  <c:v>0.41961377063950067</c:v>
                </c:pt>
                <c:pt idx="2416">
                  <c:v>8.6098461372955626E-2</c:v>
                </c:pt>
                <c:pt idx="2417">
                  <c:v>-0.18071378604031452</c:v>
                </c:pt>
                <c:pt idx="2418">
                  <c:v>-0.59416358397089652</c:v>
                </c:pt>
                <c:pt idx="2419">
                  <c:v>-0.9249234223153735</c:v>
                </c:pt>
                <c:pt idx="2420">
                  <c:v>-0.78953129299094371</c:v>
                </c:pt>
                <c:pt idx="2421">
                  <c:v>-0.68121758953139988</c:v>
                </c:pt>
                <c:pt idx="2422">
                  <c:v>-0.99456662676374208</c:v>
                </c:pt>
                <c:pt idx="2423">
                  <c:v>-1.0452458565496272</c:v>
                </c:pt>
                <c:pt idx="2424">
                  <c:v>-0.8857892403783012</c:v>
                </c:pt>
                <c:pt idx="2425">
                  <c:v>-0.95822394744129724</c:v>
                </c:pt>
                <c:pt idx="2426">
                  <c:v>-1.0161717130916941</c:v>
                </c:pt>
                <c:pt idx="2427">
                  <c:v>-1.2625299256120002</c:v>
                </c:pt>
                <c:pt idx="2428">
                  <c:v>-1.0596164956282905</c:v>
                </c:pt>
                <c:pt idx="2429">
                  <c:v>-1.2972857516412546</c:v>
                </c:pt>
                <c:pt idx="2430">
                  <c:v>-1.48742115645166</c:v>
                </c:pt>
                <c:pt idx="2431">
                  <c:v>-1.0395294802999615</c:v>
                </c:pt>
                <c:pt idx="2432">
                  <c:v>-1.0812161393786255</c:v>
                </c:pt>
                <c:pt idx="2433">
                  <c:v>-1.1145654666415794</c:v>
                </c:pt>
                <c:pt idx="2434">
                  <c:v>-1.1412449284518971</c:v>
                </c:pt>
                <c:pt idx="2435">
                  <c:v>-1.1625884979001739</c:v>
                </c:pt>
                <c:pt idx="2436">
                  <c:v>-0.97966335345876132</c:v>
                </c:pt>
                <c:pt idx="2437">
                  <c:v>-1.0333232379056767</c:v>
                </c:pt>
                <c:pt idx="2438">
                  <c:v>-1.2762511454631635</c:v>
                </c:pt>
                <c:pt idx="2439">
                  <c:v>-1.0705934715091985</c:v>
                </c:pt>
                <c:pt idx="2440">
                  <c:v>-0.90606733234602643</c:v>
                </c:pt>
                <c:pt idx="2441">
                  <c:v>-0.97444642101550016</c:v>
                </c:pt>
                <c:pt idx="2442">
                  <c:v>-0.82914969195104504</c:v>
                </c:pt>
                <c:pt idx="2443">
                  <c:v>-0.51291230869946958</c:v>
                </c:pt>
                <c:pt idx="2444">
                  <c:v>-0.25992240209819784</c:v>
                </c:pt>
                <c:pt idx="2445">
                  <c:v>-0.25753047681718044</c:v>
                </c:pt>
                <c:pt idx="2446">
                  <c:v>-0.4556169365923779</c:v>
                </c:pt>
                <c:pt idx="2447">
                  <c:v>-0.21408610441250175</c:v>
                </c:pt>
                <c:pt idx="2448">
                  <c:v>-0.22086143866869179</c:v>
                </c:pt>
                <c:pt idx="2449">
                  <c:v>-0.42628170607360971</c:v>
                </c:pt>
                <c:pt idx="2450">
                  <c:v>-0.39061791999750994</c:v>
                </c:pt>
                <c:pt idx="2451">
                  <c:v>-0.7620868911366756</c:v>
                </c:pt>
                <c:pt idx="2452">
                  <c:v>-0.45926206804796266</c:v>
                </c:pt>
                <c:pt idx="2453">
                  <c:v>-0.21700220957700367</c:v>
                </c:pt>
                <c:pt idx="2454">
                  <c:v>-0.62319432280025922</c:v>
                </c:pt>
                <c:pt idx="2455">
                  <c:v>-0.54814801337880681</c:v>
                </c:pt>
                <c:pt idx="2456">
                  <c:v>-0.28811096584166762</c:v>
                </c:pt>
                <c:pt idx="2457">
                  <c:v>-0.68008132781199038</c:v>
                </c:pt>
                <c:pt idx="2458">
                  <c:v>-0.79365761738824858</c:v>
                </c:pt>
                <c:pt idx="2459">
                  <c:v>-0.68451864904926651</c:v>
                </c:pt>
                <c:pt idx="2460">
                  <c:v>-0.59720747437808086</c:v>
                </c:pt>
                <c:pt idx="2461">
                  <c:v>-0.72735853464109823</c:v>
                </c:pt>
                <c:pt idx="2462">
                  <c:v>-0.83147938285151213</c:v>
                </c:pt>
                <c:pt idx="2463">
                  <c:v>-0.51477606141980914</c:v>
                </c:pt>
                <c:pt idx="2464">
                  <c:v>-0.4614134042745377</c:v>
                </c:pt>
                <c:pt idx="2465">
                  <c:v>-0.41872327855827507</c:v>
                </c:pt>
                <c:pt idx="2466">
                  <c:v>-0.38457117798526497</c:v>
                </c:pt>
                <c:pt idx="2467">
                  <c:v>-0.35724949752687962</c:v>
                </c:pt>
                <c:pt idx="2468">
                  <c:v>-0.13539215316012587</c:v>
                </c:pt>
                <c:pt idx="2469">
                  <c:v>-0.35790627766675698</c:v>
                </c:pt>
                <c:pt idx="2470">
                  <c:v>-0.73591757727206186</c:v>
                </c:pt>
                <c:pt idx="2471">
                  <c:v>-0.4383266169562603</c:v>
                </c:pt>
                <c:pt idx="2472">
                  <c:v>-0.20025384870365315</c:v>
                </c:pt>
                <c:pt idx="2473">
                  <c:v>-0.40979563410155606</c:v>
                </c:pt>
                <c:pt idx="2474">
                  <c:v>-0.57742906241992387</c:v>
                </c:pt>
                <c:pt idx="2475">
                  <c:v>-0.311535805074584</c:v>
                </c:pt>
                <c:pt idx="2476">
                  <c:v>-0.29882119919835759</c:v>
                </c:pt>
                <c:pt idx="2477">
                  <c:v>-0.28864951449730825</c:v>
                </c:pt>
                <c:pt idx="2478">
                  <c:v>-0.48051216673650288</c:v>
                </c:pt>
                <c:pt idx="2479">
                  <c:v>-0.23400228852784721</c:v>
                </c:pt>
                <c:pt idx="2480">
                  <c:v>-0.23679438596087721</c:v>
                </c:pt>
                <c:pt idx="2481">
                  <c:v>-0.23902806390736941</c:v>
                </c:pt>
                <c:pt idx="2482">
                  <c:v>-0.64081500626451771</c:v>
                </c:pt>
                <c:pt idx="2483">
                  <c:v>-0.56224456015030455</c:v>
                </c:pt>
                <c:pt idx="2484">
                  <c:v>-0.29938820325884308</c:v>
                </c:pt>
                <c:pt idx="2485">
                  <c:v>-0.28910311774569664</c:v>
                </c:pt>
                <c:pt idx="2486">
                  <c:v>-0.48087504933522496</c:v>
                </c:pt>
                <c:pt idx="2487">
                  <c:v>-0.43429259460680214</c:v>
                </c:pt>
                <c:pt idx="2488">
                  <c:v>-0.39702663082408662</c:v>
                </c:pt>
                <c:pt idx="2489">
                  <c:v>-0.76721385979789147</c:v>
                </c:pt>
                <c:pt idx="2490">
                  <c:v>-0.66336364297700356</c:v>
                </c:pt>
                <c:pt idx="2491">
                  <c:v>-0.58028346952022503</c:v>
                </c:pt>
                <c:pt idx="2492">
                  <c:v>-0.51381933075487041</c:v>
                </c:pt>
                <c:pt idx="2493">
                  <c:v>-0.86064801974254124</c:v>
                </c:pt>
                <c:pt idx="2494">
                  <c:v>-0.93811097093271201</c:v>
                </c:pt>
                <c:pt idx="2495">
                  <c:v>-0.60008133188478041</c:v>
                </c:pt>
                <c:pt idx="2496">
                  <c:v>-0.5296576206464465</c:v>
                </c:pt>
                <c:pt idx="2497">
                  <c:v>-0.67331865165579075</c:v>
                </c:pt>
                <c:pt idx="2498">
                  <c:v>-0.78824747646331161</c:v>
                </c:pt>
                <c:pt idx="2499">
                  <c:v>-0.88019053630932831</c:v>
                </c:pt>
                <c:pt idx="2500">
                  <c:v>-0.55374498418609619</c:v>
                </c:pt>
                <c:pt idx="2501">
                  <c:v>-0.8925885424875446</c:v>
                </c:pt>
                <c:pt idx="2502">
                  <c:v>-1.1636633891286579</c:v>
                </c:pt>
                <c:pt idx="2503">
                  <c:v>-0.78052326644154846</c:v>
                </c:pt>
                <c:pt idx="2504">
                  <c:v>-0.87401116829187231</c:v>
                </c:pt>
                <c:pt idx="2505">
                  <c:v>-1.1488014897721541</c:v>
                </c:pt>
                <c:pt idx="2506">
                  <c:v>-0.76863374695636821</c:v>
                </c:pt>
                <c:pt idx="2507">
                  <c:v>-0.66449955270371674</c:v>
                </c:pt>
                <c:pt idx="2508">
                  <c:v>-0.78119219730160694</c:v>
                </c:pt>
                <c:pt idx="2509">
                  <c:v>-0.87454631297993046</c:v>
                </c:pt>
                <c:pt idx="2510">
                  <c:v>-0.94922960552258928</c:v>
                </c:pt>
                <c:pt idx="2511">
                  <c:v>-1.0089762395567163</c:v>
                </c:pt>
                <c:pt idx="2512">
                  <c:v>-0.85677354678404072</c:v>
                </c:pt>
                <c:pt idx="2513">
                  <c:v>-1.1350113925659002</c:v>
                </c:pt>
                <c:pt idx="2514">
                  <c:v>-0.95760166919131962</c:v>
                </c:pt>
                <c:pt idx="2515">
                  <c:v>-1.015673890491712</c:v>
                </c:pt>
                <c:pt idx="2516">
                  <c:v>-0.86213166753196901</c:v>
                </c:pt>
                <c:pt idx="2517">
                  <c:v>-0.73929788916422012</c:v>
                </c:pt>
                <c:pt idx="2518">
                  <c:v>-1.0410308664700096</c:v>
                </c:pt>
                <c:pt idx="2519">
                  <c:v>-0.88241724831465262</c:v>
                </c:pt>
                <c:pt idx="2520">
                  <c:v>-0.95552635379038975</c:v>
                </c:pt>
                <c:pt idx="2521">
                  <c:v>-1.4140136381709567</c:v>
                </c:pt>
                <c:pt idx="2522">
                  <c:v>-1.5808034656753875</c:v>
                </c:pt>
                <c:pt idx="2523">
                  <c:v>-1.5142353276789891</c:v>
                </c:pt>
                <c:pt idx="2524">
                  <c:v>-1.8609808172818134</c:v>
                </c:pt>
                <c:pt idx="2525">
                  <c:v>-1.9383772089640843</c:v>
                </c:pt>
                <c:pt idx="2526">
                  <c:v>-1.8002943223099237</c:v>
                </c:pt>
                <c:pt idx="2527">
                  <c:v>-1.6898280129865952</c:v>
                </c:pt>
                <c:pt idx="2528">
                  <c:v>-1.6014549655279211</c:v>
                </c:pt>
                <c:pt idx="2529">
                  <c:v>-1.7307565275609704</c:v>
                </c:pt>
                <c:pt idx="2530">
                  <c:v>-1.8341977771873985</c:v>
                </c:pt>
                <c:pt idx="2531">
                  <c:v>-1.7169507768885524</c:v>
                </c:pt>
                <c:pt idx="2532">
                  <c:v>-1.8231531766494982</c:v>
                </c:pt>
                <c:pt idx="2533">
                  <c:v>-2.3081150964582093</c:v>
                </c:pt>
                <c:pt idx="2534">
                  <c:v>-2.4960846323052124</c:v>
                </c:pt>
                <c:pt idx="2535">
                  <c:v>-2.2464602609828148</c:v>
                </c:pt>
                <c:pt idx="2536">
                  <c:v>-2.2467607639248968</c:v>
                </c:pt>
                <c:pt idx="2537">
                  <c:v>-2.4470011662785396</c:v>
                </c:pt>
                <c:pt idx="2538">
                  <c:v>-2.2071934881614652</c:v>
                </c:pt>
                <c:pt idx="2539">
                  <c:v>-2.0153473456678057</c:v>
                </c:pt>
                <c:pt idx="2540">
                  <c:v>-2.2618704316728895</c:v>
                </c:pt>
                <c:pt idx="2541">
                  <c:v>-2.2590889004769679</c:v>
                </c:pt>
                <c:pt idx="2542">
                  <c:v>-2.2568636755202078</c:v>
                </c:pt>
                <c:pt idx="2543">
                  <c:v>-2.2550834955547998</c:v>
                </c:pt>
                <c:pt idx="2544">
                  <c:v>-2.2536593515824848</c:v>
                </c:pt>
                <c:pt idx="2545">
                  <c:v>-2.2525200364046327</c:v>
                </c:pt>
                <c:pt idx="2546">
                  <c:v>-2.0516085842623397</c:v>
                </c:pt>
                <c:pt idx="2547">
                  <c:v>-1.4908794225485167</c:v>
                </c:pt>
                <c:pt idx="2548">
                  <c:v>-0.84229609317742415</c:v>
                </c:pt>
                <c:pt idx="2549">
                  <c:v>-0.32342942968057287</c:v>
                </c:pt>
                <c:pt idx="2550">
                  <c:v>0.29166390111691953</c:v>
                </c:pt>
                <c:pt idx="2551">
                  <c:v>1.1837385657549362</c:v>
                </c:pt>
                <c:pt idx="2552">
                  <c:v>1.4973982974652813</c:v>
                </c:pt>
                <c:pt idx="2553">
                  <c:v>1.5483260828335688</c:v>
                </c:pt>
                <c:pt idx="2554">
                  <c:v>2.3890683111282556</c:v>
                </c:pt>
                <c:pt idx="2555">
                  <c:v>2.6616620937639368</c:v>
                </c:pt>
                <c:pt idx="2556">
                  <c:v>2.8797371198725159</c:v>
                </c:pt>
                <c:pt idx="2557">
                  <c:v>2.8541971407593678</c:v>
                </c:pt>
                <c:pt idx="2558">
                  <c:v>3.2337651574688948</c:v>
                </c:pt>
                <c:pt idx="2559">
                  <c:v>3.7374195708364937</c:v>
                </c:pt>
                <c:pt idx="2560">
                  <c:v>3.9403431015305728</c:v>
                </c:pt>
                <c:pt idx="2561">
                  <c:v>3.9026819260857906</c:v>
                </c:pt>
                <c:pt idx="2562">
                  <c:v>4.0725529857299421</c:v>
                </c:pt>
                <c:pt idx="2563">
                  <c:v>4.4084498334453315</c:v>
                </c:pt>
                <c:pt idx="2564">
                  <c:v>4.4771673116176203</c:v>
                </c:pt>
                <c:pt idx="2565">
                  <c:v>4.132141294155474</c:v>
                </c:pt>
                <c:pt idx="2566">
                  <c:v>4.0561204801857116</c:v>
                </c:pt>
                <c:pt idx="2567">
                  <c:v>4.3953038290099471</c:v>
                </c:pt>
                <c:pt idx="2568">
                  <c:v>4.4666505080693355</c:v>
                </c:pt>
                <c:pt idx="2569">
                  <c:v>4.3237278513167894</c:v>
                </c:pt>
                <c:pt idx="2570">
                  <c:v>4.6093897259148093</c:v>
                </c:pt>
                <c:pt idx="2571">
                  <c:v>4.6379192255931798</c:v>
                </c:pt>
                <c:pt idx="2572">
                  <c:v>4.4607428253358989</c:v>
                </c:pt>
                <c:pt idx="2573">
                  <c:v>4.5190017051300515</c:v>
                </c:pt>
                <c:pt idx="2574">
                  <c:v>4.5656088089653508</c:v>
                </c:pt>
                <c:pt idx="2575">
                  <c:v>4.602894492033613</c:v>
                </c:pt>
                <c:pt idx="2576">
                  <c:v>4.6327230384882228</c:v>
                </c:pt>
                <c:pt idx="2577">
                  <c:v>4.2565858756519219</c:v>
                </c:pt>
                <c:pt idx="2578">
                  <c:v>4.3556761453829154</c:v>
                </c:pt>
                <c:pt idx="2579">
                  <c:v>4.6349483611676874</c:v>
                </c:pt>
                <c:pt idx="2580">
                  <c:v>4.4583661337954936</c:v>
                </c:pt>
                <c:pt idx="2581">
                  <c:v>4.31710035189775</c:v>
                </c:pt>
                <c:pt idx="2582">
                  <c:v>4.4040877263796006</c:v>
                </c:pt>
                <c:pt idx="2583">
                  <c:v>4.473677625965081</c:v>
                </c:pt>
                <c:pt idx="2584">
                  <c:v>4.3293495456334199</c:v>
                </c:pt>
                <c:pt idx="2585">
                  <c:v>4.2138870813680569</c:v>
                </c:pt>
                <c:pt idx="2586">
                  <c:v>4.3215171099557779</c:v>
                </c:pt>
                <c:pt idx="2587">
                  <c:v>4.2076211328259774</c:v>
                </c:pt>
                <c:pt idx="2588">
                  <c:v>3.7165043511221256</c:v>
                </c:pt>
                <c:pt idx="2589">
                  <c:v>3.9236109257590783</c:v>
                </c:pt>
                <c:pt idx="2590">
                  <c:v>3.889296185468595</c:v>
                </c:pt>
                <c:pt idx="2591">
                  <c:v>3.861844393236197</c:v>
                </c:pt>
                <c:pt idx="2592">
                  <c:v>4.0398829594502672</c:v>
                </c:pt>
                <c:pt idx="2593">
                  <c:v>3.7823138124215916</c:v>
                </c:pt>
                <c:pt idx="2594">
                  <c:v>3.9762584947986284</c:v>
                </c:pt>
                <c:pt idx="2595">
                  <c:v>4.1314142407002805</c:v>
                </c:pt>
                <c:pt idx="2596">
                  <c:v>4.0555388374215795</c:v>
                </c:pt>
                <c:pt idx="2597">
                  <c:v>3.7948385147986414</c:v>
                </c:pt>
                <c:pt idx="2598">
                  <c:v>3.9862782567002455</c:v>
                </c:pt>
                <c:pt idx="2599">
                  <c:v>3.7394300502215287</c:v>
                </c:pt>
                <c:pt idx="2600">
                  <c:v>3.5419514850385667</c:v>
                </c:pt>
                <c:pt idx="2601">
                  <c:v>3.3839686328922198</c:v>
                </c:pt>
                <c:pt idx="2602">
                  <c:v>3.6575823511751082</c:v>
                </c:pt>
                <c:pt idx="2603">
                  <c:v>3.676473325801453</c:v>
                </c:pt>
                <c:pt idx="2604">
                  <c:v>3.2915861055025175</c:v>
                </c:pt>
                <c:pt idx="2605">
                  <c:v>3.1836763292633918</c:v>
                </c:pt>
                <c:pt idx="2606">
                  <c:v>3.0973485082720913</c:v>
                </c:pt>
                <c:pt idx="2607">
                  <c:v>3.0282862514790168</c:v>
                </c:pt>
                <c:pt idx="2608">
                  <c:v>2.7730364460445571</c:v>
                </c:pt>
                <c:pt idx="2609">
                  <c:v>2.3688366016970122</c:v>
                </c:pt>
                <c:pt idx="2610">
                  <c:v>2.2454767262189534</c:v>
                </c:pt>
                <c:pt idx="2611">
                  <c:v>2.3467888258365406</c:v>
                </c:pt>
                <c:pt idx="2612">
                  <c:v>2.4278385055305876</c:v>
                </c:pt>
                <c:pt idx="2613">
                  <c:v>2.2926782492858138</c:v>
                </c:pt>
                <c:pt idx="2614">
                  <c:v>2.3845500442899947</c:v>
                </c:pt>
                <c:pt idx="2615">
                  <c:v>2.4580474802933736</c:v>
                </c:pt>
                <c:pt idx="2616">
                  <c:v>2.3168454290960767</c:v>
                </c:pt>
                <c:pt idx="2617">
                  <c:v>2.4038837881382165</c:v>
                </c:pt>
                <c:pt idx="2618">
                  <c:v>2.6735144753719169</c:v>
                </c:pt>
                <c:pt idx="2619">
                  <c:v>2.6892190251588772</c:v>
                </c:pt>
                <c:pt idx="2620">
                  <c:v>2.5017826649884682</c:v>
                </c:pt>
                <c:pt idx="2621">
                  <c:v>2.5518335768521183</c:v>
                </c:pt>
                <c:pt idx="2622">
                  <c:v>2.5918743063430725</c:v>
                </c:pt>
                <c:pt idx="2623">
                  <c:v>2.8239068899358131</c:v>
                </c:pt>
                <c:pt idx="2624">
                  <c:v>2.8095329568100169</c:v>
                </c:pt>
                <c:pt idx="2625">
                  <c:v>2.5980338103094027</c:v>
                </c:pt>
                <c:pt idx="2626">
                  <c:v>2.8288344931088432</c:v>
                </c:pt>
                <c:pt idx="2627">
                  <c:v>3.0134750393484069</c:v>
                </c:pt>
                <c:pt idx="2628">
                  <c:v>2.7611874763400692</c:v>
                </c:pt>
                <c:pt idx="2629">
                  <c:v>2.5593574259333991</c:v>
                </c:pt>
                <c:pt idx="2630">
                  <c:v>2.5978933856080744</c:v>
                </c:pt>
                <c:pt idx="2631">
                  <c:v>2.6287221533478373</c:v>
                </c:pt>
                <c:pt idx="2632">
                  <c:v>2.6533851675396249</c:v>
                </c:pt>
                <c:pt idx="2633">
                  <c:v>2.8731155788930209</c:v>
                </c:pt>
                <c:pt idx="2634">
                  <c:v>3.2488999079757264</c:v>
                </c:pt>
                <c:pt idx="2635">
                  <c:v>3.1495273712419589</c:v>
                </c:pt>
                <c:pt idx="2636">
                  <c:v>3.0700293418549336</c:v>
                </c:pt>
                <c:pt idx="2637">
                  <c:v>2.6064309183453247</c:v>
                </c:pt>
                <c:pt idx="2638">
                  <c:v>2.0355521795376603</c:v>
                </c:pt>
                <c:pt idx="2639">
                  <c:v>1.378849188491472</c:v>
                </c:pt>
                <c:pt idx="2640">
                  <c:v>0.85348679565453267</c:v>
                </c:pt>
                <c:pt idx="2641">
                  <c:v>-0.16680311861500741</c:v>
                </c:pt>
                <c:pt idx="2642">
                  <c:v>-0.38303505003068494</c:v>
                </c:pt>
                <c:pt idx="2643">
                  <c:v>-0.3560205951632156</c:v>
                </c:pt>
                <c:pt idx="2644">
                  <c:v>-0.93440903126918329</c:v>
                </c:pt>
                <c:pt idx="2645">
                  <c:v>-0.99711978015398017</c:v>
                </c:pt>
                <c:pt idx="2646">
                  <c:v>-1.047288379261829</c:v>
                </c:pt>
                <c:pt idx="2647">
                  <c:v>-1.2874232585481309</c:v>
                </c:pt>
                <c:pt idx="2648">
                  <c:v>-1.6795311619771383</c:v>
                </c:pt>
                <c:pt idx="2649">
                  <c:v>-1.5932174847203555</c:v>
                </c:pt>
                <c:pt idx="2650">
                  <c:v>-1.7241665429149293</c:v>
                </c:pt>
                <c:pt idx="2651">
                  <c:v>-1.8289257894705884</c:v>
                </c:pt>
                <c:pt idx="2652">
                  <c:v>-2.3127331867150929</c:v>
                </c:pt>
                <c:pt idx="2653">
                  <c:v>-2.0997791045107306</c:v>
                </c:pt>
                <c:pt idx="2654">
                  <c:v>-1.929415838747218</c:v>
                </c:pt>
                <c:pt idx="2655">
                  <c:v>-1.9931252261364421</c:v>
                </c:pt>
                <c:pt idx="2656">
                  <c:v>-1.8440927360477986</c:v>
                </c:pt>
                <c:pt idx="2657">
                  <c:v>-2.1248667439768951</c:v>
                </c:pt>
                <c:pt idx="2658">
                  <c:v>-2.1494859503201837</c:v>
                </c:pt>
                <c:pt idx="2659">
                  <c:v>-2.1691813153947805</c:v>
                </c:pt>
                <c:pt idx="2660">
                  <c:v>-2.5849376074544352</c:v>
                </c:pt>
                <c:pt idx="2661">
                  <c:v>-2.917542641102159</c:v>
                </c:pt>
                <c:pt idx="2662">
                  <c:v>-2.5836266680203721</c:v>
                </c:pt>
                <c:pt idx="2663">
                  <c:v>-3.1164938895549881</c:v>
                </c:pt>
                <c:pt idx="2664">
                  <c:v>-3.142787666782624</c:v>
                </c:pt>
                <c:pt idx="2665">
                  <c:v>-2.9638226885647327</c:v>
                </c:pt>
                <c:pt idx="2666">
                  <c:v>-2.8206507059904311</c:v>
                </c:pt>
                <c:pt idx="2667">
                  <c:v>-2.9061131199309784</c:v>
                </c:pt>
                <c:pt idx="2668">
                  <c:v>-2.974483051083439</c:v>
                </c:pt>
                <c:pt idx="2669">
                  <c:v>-2.8291789960053961</c:v>
                </c:pt>
                <c:pt idx="2670">
                  <c:v>-2.9129357519429391</c:v>
                </c:pt>
                <c:pt idx="2671">
                  <c:v>-2.7799411566929848</c:v>
                </c:pt>
                <c:pt idx="2672">
                  <c:v>-3.07354548049301</c:v>
                </c:pt>
                <c:pt idx="2673">
                  <c:v>-3.1084289395330416</c:v>
                </c:pt>
                <c:pt idx="2674">
                  <c:v>-2.9363357067650782</c:v>
                </c:pt>
                <c:pt idx="2675">
                  <c:v>-2.9986611205507074</c:v>
                </c:pt>
                <c:pt idx="2676">
                  <c:v>-3.4485214515792109</c:v>
                </c:pt>
                <c:pt idx="2677">
                  <c:v>-3.2084097164020022</c:v>
                </c:pt>
                <c:pt idx="2678">
                  <c:v>-3.0163203282602353</c:v>
                </c:pt>
                <c:pt idx="2679">
                  <c:v>-3.2626488177468218</c:v>
                </c:pt>
                <c:pt idx="2680">
                  <c:v>-3.2597116093360796</c:v>
                </c:pt>
                <c:pt idx="2681">
                  <c:v>-3.05736184260752</c:v>
                </c:pt>
                <c:pt idx="2682">
                  <c:v>-3.0954820292246268</c:v>
                </c:pt>
                <c:pt idx="2683">
                  <c:v>-3.3259781785183122</c:v>
                </c:pt>
                <c:pt idx="2684">
                  <c:v>-3.3103750979532833</c:v>
                </c:pt>
                <c:pt idx="2685">
                  <c:v>-3.0978926335012602</c:v>
                </c:pt>
                <c:pt idx="2686">
                  <c:v>-3.127906661939619</c:v>
                </c:pt>
                <c:pt idx="2687">
                  <c:v>-3.151917884690306</c:v>
                </c:pt>
                <c:pt idx="2688">
                  <c:v>-3.1711268628909011</c:v>
                </c:pt>
                <c:pt idx="2689">
                  <c:v>-3.386494045451343</c:v>
                </c:pt>
                <c:pt idx="2690">
                  <c:v>-3.358787791499708</c:v>
                </c:pt>
                <c:pt idx="2691">
                  <c:v>-3.3366227883383885</c:v>
                </c:pt>
                <c:pt idx="2692">
                  <c:v>-3.7188907858093785</c:v>
                </c:pt>
                <c:pt idx="2693">
                  <c:v>-3.8247051837861363</c:v>
                </c:pt>
                <c:pt idx="2694">
                  <c:v>-3.9093567021675426</c:v>
                </c:pt>
                <c:pt idx="2695">
                  <c:v>-3.9770779168726449</c:v>
                </c:pt>
                <c:pt idx="2696">
                  <c:v>-3.6312548886367608</c:v>
                </c:pt>
                <c:pt idx="2697">
                  <c:v>-3.1545964660480763</c:v>
                </c:pt>
                <c:pt idx="2698">
                  <c:v>-3.1732697279770719</c:v>
                </c:pt>
                <c:pt idx="2699">
                  <c:v>-3.1882083375202797</c:v>
                </c:pt>
                <c:pt idx="2700">
                  <c:v>-3.4001592251548232</c:v>
                </c:pt>
                <c:pt idx="2701">
                  <c:v>-3.1697199352624921</c:v>
                </c:pt>
                <c:pt idx="2702">
                  <c:v>-3.1853685033486272</c:v>
                </c:pt>
                <c:pt idx="2703">
                  <c:v>-3.1978873578175353</c:v>
                </c:pt>
                <c:pt idx="2704">
                  <c:v>-3.2079024413926618</c:v>
                </c:pt>
                <c:pt idx="2705">
                  <c:v>-3.4159145082527402</c:v>
                </c:pt>
                <c:pt idx="2706">
                  <c:v>-3.1823241617408371</c:v>
                </c:pt>
                <c:pt idx="2707">
                  <c:v>-3.1954518845312805</c:v>
                </c:pt>
                <c:pt idx="2708">
                  <c:v>-3.4059540627636693</c:v>
                </c:pt>
                <c:pt idx="2709">
                  <c:v>-3.1743558053495917</c:v>
                </c:pt>
                <c:pt idx="2710">
                  <c:v>-3.1890771994183069</c:v>
                </c:pt>
                <c:pt idx="2711">
                  <c:v>-3.6008543146733132</c:v>
                </c:pt>
                <c:pt idx="2712">
                  <c:v>-3.5302760068772727</c:v>
                </c:pt>
                <c:pt idx="2713">
                  <c:v>-3.4738133606404631</c:v>
                </c:pt>
                <c:pt idx="2714">
                  <c:v>-3.6286432436509699</c:v>
                </c:pt>
                <c:pt idx="2715">
                  <c:v>-3.5525071500593981</c:v>
                </c:pt>
                <c:pt idx="2716">
                  <c:v>-3.8915982751861407</c:v>
                </c:pt>
                <c:pt idx="2717">
                  <c:v>-3.7628711752875574</c:v>
                </c:pt>
                <c:pt idx="2718">
                  <c:v>-3.4598894953687136</c:v>
                </c:pt>
                <c:pt idx="2719">
                  <c:v>-3.4175041514336044</c:v>
                </c:pt>
                <c:pt idx="2720">
                  <c:v>-3.3835958762855398</c:v>
                </c:pt>
                <c:pt idx="2721">
                  <c:v>-3.5564692561670768</c:v>
                </c:pt>
                <c:pt idx="2722">
                  <c:v>-3.494767960072295</c:v>
                </c:pt>
                <c:pt idx="2723">
                  <c:v>-3.6454069231964468</c:v>
                </c:pt>
                <c:pt idx="2724">
                  <c:v>-3.9659180936958478</c:v>
                </c:pt>
                <c:pt idx="2725">
                  <c:v>-4.2223270300953004</c:v>
                </c:pt>
                <c:pt idx="2726">
                  <c:v>-4.0274541792148852</c:v>
                </c:pt>
                <c:pt idx="2727">
                  <c:v>-4.2715558985105986</c:v>
                </c:pt>
                <c:pt idx="2728">
                  <c:v>-4.2668372739470897</c:v>
                </c:pt>
                <c:pt idx="2729">
                  <c:v>-3.8630623742963053</c:v>
                </c:pt>
                <c:pt idx="2730">
                  <c:v>-3.7400424545757005</c:v>
                </c:pt>
                <c:pt idx="2731">
                  <c:v>-3.8416265187991598</c:v>
                </c:pt>
                <c:pt idx="2732">
                  <c:v>-3.7228937701779614</c:v>
                </c:pt>
                <c:pt idx="2733">
                  <c:v>-3.627907571281014</c:v>
                </c:pt>
                <c:pt idx="2734">
                  <c:v>-3.5519186121634334</c:v>
                </c:pt>
                <c:pt idx="2735">
                  <c:v>-3.6911274448693803</c:v>
                </c:pt>
                <c:pt idx="2736">
                  <c:v>-3.8024945110341264</c:v>
                </c:pt>
                <c:pt idx="2737">
                  <c:v>-3.691588163965946</c:v>
                </c:pt>
                <c:pt idx="2738">
                  <c:v>-3.4028630863114131</c:v>
                </c:pt>
                <c:pt idx="2739">
                  <c:v>-3.5718830241877413</c:v>
                </c:pt>
                <c:pt idx="2740">
                  <c:v>-3.7070989744888152</c:v>
                </c:pt>
                <c:pt idx="2741">
                  <c:v>-3.4152717347296857</c:v>
                </c:pt>
                <c:pt idx="2742">
                  <c:v>-3.581809942922348</c:v>
                </c:pt>
                <c:pt idx="2743">
                  <c:v>-3.9150405094765688</c:v>
                </c:pt>
                <c:pt idx="2744">
                  <c:v>-3.7816249627198886</c:v>
                </c:pt>
                <c:pt idx="2745">
                  <c:v>-3.674892525314533</c:v>
                </c:pt>
                <c:pt idx="2746">
                  <c:v>-3.58950657539026</c:v>
                </c:pt>
                <c:pt idx="2747">
                  <c:v>-3.7211978154508074</c:v>
                </c:pt>
                <c:pt idx="2748">
                  <c:v>-3.8265508074992454</c:v>
                </c:pt>
                <c:pt idx="2749">
                  <c:v>-3.7108332011380298</c:v>
                </c:pt>
                <c:pt idx="2750">
                  <c:v>-3.618259116049046</c:v>
                </c:pt>
                <c:pt idx="2751">
                  <c:v>-3.5441998479778931</c:v>
                </c:pt>
                <c:pt idx="2752">
                  <c:v>-3.4849524335209594</c:v>
                </c:pt>
                <c:pt idx="2753">
                  <c:v>-3.2375545019554011</c:v>
                </c:pt>
                <c:pt idx="2754">
                  <c:v>-3.239636156702943</c:v>
                </c:pt>
                <c:pt idx="2755">
                  <c:v>-3.4413014805009539</c:v>
                </c:pt>
                <c:pt idx="2756">
                  <c:v>-3.6026337395393853</c:v>
                </c:pt>
                <c:pt idx="2757">
                  <c:v>-3.5316995467701418</c:v>
                </c:pt>
                <c:pt idx="2758">
                  <c:v>-3.4749521925547242</c:v>
                </c:pt>
                <c:pt idx="2759">
                  <c:v>-3.6295543091824243</c:v>
                </c:pt>
                <c:pt idx="2760">
                  <c:v>-3.1532360024846184</c:v>
                </c:pt>
                <c:pt idx="2761">
                  <c:v>-3.1721813571263056</c:v>
                </c:pt>
                <c:pt idx="2762">
                  <c:v>-3.1873376408397007</c:v>
                </c:pt>
                <c:pt idx="2763">
                  <c:v>-3.1994626678103941</c:v>
                </c:pt>
                <c:pt idx="2764">
                  <c:v>-3.2091626893869716</c:v>
                </c:pt>
                <c:pt idx="2765">
                  <c:v>-3.0169227066482449</c:v>
                </c:pt>
                <c:pt idx="2766">
                  <c:v>-3.0631307204572522</c:v>
                </c:pt>
                <c:pt idx="2767">
                  <c:v>-3.1000971315044126</c:v>
                </c:pt>
                <c:pt idx="2768">
                  <c:v>-3.1296702603421522</c:v>
                </c:pt>
                <c:pt idx="2769">
                  <c:v>-2.953328763412344</c:v>
                </c:pt>
                <c:pt idx="2770">
                  <c:v>-3.012255565868486</c:v>
                </c:pt>
                <c:pt idx="2771">
                  <c:v>-2.8593970078334223</c:v>
                </c:pt>
                <c:pt idx="2772">
                  <c:v>-2.9371101614053714</c:v>
                </c:pt>
                <c:pt idx="2773">
                  <c:v>-2.7992806842629534</c:v>
                </c:pt>
                <c:pt idx="2774">
                  <c:v>-2.889017102549019</c:v>
                </c:pt>
                <c:pt idx="2775">
                  <c:v>-2.9608062371778487</c:v>
                </c:pt>
                <c:pt idx="2776">
                  <c:v>-2.8182375448809012</c:v>
                </c:pt>
                <c:pt idx="2777">
                  <c:v>-2.9041825910433658</c:v>
                </c:pt>
                <c:pt idx="2778">
                  <c:v>-3.1729386279733376</c:v>
                </c:pt>
                <c:pt idx="2779">
                  <c:v>-2.9879434575173036</c:v>
                </c:pt>
                <c:pt idx="2780">
                  <c:v>-3.0399473211524537</c:v>
                </c:pt>
                <c:pt idx="2781">
                  <c:v>-2.8815504120606192</c:v>
                </c:pt>
                <c:pt idx="2782">
                  <c:v>-2.754832884787163</c:v>
                </c:pt>
                <c:pt idx="2783">
                  <c:v>-3.0534588629683412</c:v>
                </c:pt>
                <c:pt idx="2784">
                  <c:v>-2.8923596455132952</c:v>
                </c:pt>
                <c:pt idx="2785">
                  <c:v>-2.7634802715492697</c:v>
                </c:pt>
                <c:pt idx="2786">
                  <c:v>-2.8603767723780607</c:v>
                </c:pt>
                <c:pt idx="2787">
                  <c:v>-3.1378939730410593</c:v>
                </c:pt>
                <c:pt idx="2788">
                  <c:v>-2.9599077335714696</c:v>
                </c:pt>
                <c:pt idx="2789">
                  <c:v>-3.4175187419958206</c:v>
                </c:pt>
                <c:pt idx="2790">
                  <c:v>-3.3836075487353128</c:v>
                </c:pt>
                <c:pt idx="2791">
                  <c:v>-3.3564785941268838</c:v>
                </c:pt>
                <c:pt idx="2792">
                  <c:v>-3.1347754304401292</c:v>
                </c:pt>
                <c:pt idx="2793">
                  <c:v>-2.9574128994907483</c:v>
                </c:pt>
                <c:pt idx="2794">
                  <c:v>-3.0155228747312322</c:v>
                </c:pt>
                <c:pt idx="2795">
                  <c:v>-3.062010854923642</c:v>
                </c:pt>
                <c:pt idx="2796">
                  <c:v>-3.0992012390775585</c:v>
                </c:pt>
                <c:pt idx="2797">
                  <c:v>-2.9289535464006917</c:v>
                </c:pt>
                <c:pt idx="2798">
                  <c:v>-2.9927553922591983</c:v>
                </c:pt>
                <c:pt idx="2799">
                  <c:v>-3.2437968689459922</c:v>
                </c:pt>
                <c:pt idx="2800">
                  <c:v>-3.2446300502954273</c:v>
                </c:pt>
                <c:pt idx="2801">
                  <c:v>-3.045296595374964</c:v>
                </c:pt>
                <c:pt idx="2802">
                  <c:v>-3.0858298314386161</c:v>
                </c:pt>
                <c:pt idx="2803">
                  <c:v>-3.1182564202895264</c:v>
                </c:pt>
                <c:pt idx="2804">
                  <c:v>-2.9441976913702774</c:v>
                </c:pt>
                <c:pt idx="2805">
                  <c:v>-3.0049507082348441</c:v>
                </c:pt>
                <c:pt idx="2806">
                  <c:v>-3.0535531217265088</c:v>
                </c:pt>
                <c:pt idx="2807">
                  <c:v>-3.0924350525198179</c:v>
                </c:pt>
                <c:pt idx="2808">
                  <c:v>-3.1235405971544878</c:v>
                </c:pt>
                <c:pt idx="2809">
                  <c:v>-3.1484250328622352</c:v>
                </c:pt>
                <c:pt idx="2810">
                  <c:v>-3.1683325814284444</c:v>
                </c:pt>
                <c:pt idx="2811">
                  <c:v>-3.5842586202814459</c:v>
                </c:pt>
                <c:pt idx="2812">
                  <c:v>-3.5169994513638017</c:v>
                </c:pt>
                <c:pt idx="2813">
                  <c:v>-3.2631921162296749</c:v>
                </c:pt>
                <c:pt idx="2814">
                  <c:v>-3.4601462481223848</c:v>
                </c:pt>
                <c:pt idx="2815">
                  <c:v>-3.8177095536365755</c:v>
                </c:pt>
                <c:pt idx="2816">
                  <c:v>-3.503760198047928</c:v>
                </c:pt>
                <c:pt idx="2817">
                  <c:v>-3.4526007135769987</c:v>
                </c:pt>
                <c:pt idx="2818">
                  <c:v>-3.8116731260002439</c:v>
                </c:pt>
                <c:pt idx="2819">
                  <c:v>-3.49893105593884</c:v>
                </c:pt>
                <c:pt idx="2820">
                  <c:v>-3.2487373998897056</c:v>
                </c:pt>
                <c:pt idx="2821">
                  <c:v>-3.0485824750504094</c:v>
                </c:pt>
                <c:pt idx="2822">
                  <c:v>-2.6884585351789951</c:v>
                </c:pt>
                <c:pt idx="2823">
                  <c:v>-2.2003593832818638</c:v>
                </c:pt>
                <c:pt idx="2824">
                  <c:v>-1.2098800617641245</c:v>
                </c:pt>
                <c:pt idx="2825">
                  <c:v>-0.61749660454995592</c:v>
                </c:pt>
                <c:pt idx="2826">
                  <c:v>-0.34358983877859828</c:v>
                </c:pt>
                <c:pt idx="2827">
                  <c:v>-0.12446442616152353</c:v>
                </c:pt>
                <c:pt idx="2828">
                  <c:v>0.450835903932159</c:v>
                </c:pt>
                <c:pt idx="2829">
                  <c:v>0.71107616800708229</c:v>
                </c:pt>
                <c:pt idx="2830">
                  <c:v>0.71926837926702092</c:v>
                </c:pt>
                <c:pt idx="2831">
                  <c:v>0.52582214827492635</c:v>
                </c:pt>
                <c:pt idx="2832">
                  <c:v>0.77106516348129617</c:v>
                </c:pt>
                <c:pt idx="2833">
                  <c:v>0.96725957564638065</c:v>
                </c:pt>
                <c:pt idx="2834">
                  <c:v>0.72421510537850509</c:v>
                </c:pt>
                <c:pt idx="2835">
                  <c:v>1.1297795291641819</c:v>
                </c:pt>
                <c:pt idx="2836">
                  <c:v>1.0542310681927347</c:v>
                </c:pt>
                <c:pt idx="2837">
                  <c:v>0.99379229941558833</c:v>
                </c:pt>
                <c:pt idx="2838">
                  <c:v>1.1454412843938258</c:v>
                </c:pt>
                <c:pt idx="2839">
                  <c:v>0.86676047237637022</c:v>
                </c:pt>
                <c:pt idx="2840">
                  <c:v>0.84381582276245126</c:v>
                </c:pt>
                <c:pt idx="2841">
                  <c:v>1.0254601030713388</c:v>
                </c:pt>
                <c:pt idx="2842">
                  <c:v>0.57077552731840342</c:v>
                </c:pt>
                <c:pt idx="2843">
                  <c:v>0.6070278667161233</c:v>
                </c:pt>
                <c:pt idx="2844">
                  <c:v>0.83602973823428783</c:v>
                </c:pt>
                <c:pt idx="2845">
                  <c:v>0.81923123544879672</c:v>
                </c:pt>
                <c:pt idx="2846">
                  <c:v>0.80579243322040384</c:v>
                </c:pt>
                <c:pt idx="2847">
                  <c:v>0.79504139143767816</c:v>
                </c:pt>
                <c:pt idx="2848">
                  <c:v>0.98644055801150898</c:v>
                </c:pt>
                <c:pt idx="2849">
                  <c:v>0.7395598912705168</c:v>
                </c:pt>
                <c:pt idx="2850">
                  <c:v>0.542055357877814</c:v>
                </c:pt>
                <c:pt idx="2851">
                  <c:v>0.5840517311636404</c:v>
                </c:pt>
                <c:pt idx="2852">
                  <c:v>0.61764882979230151</c:v>
                </c:pt>
                <c:pt idx="2853">
                  <c:v>0.24452650869517356</c:v>
                </c:pt>
                <c:pt idx="2854">
                  <c:v>0.34602865181750531</c:v>
                </c:pt>
                <c:pt idx="2855">
                  <c:v>0.4272303663153707</c:v>
                </c:pt>
                <c:pt idx="2856">
                  <c:v>0.69219173791367439</c:v>
                </c:pt>
                <c:pt idx="2857">
                  <c:v>0.9041608351923287</c:v>
                </c:pt>
                <c:pt idx="2858">
                  <c:v>0.67373611301519531</c:v>
                </c:pt>
                <c:pt idx="2859">
                  <c:v>0.68939633527355682</c:v>
                </c:pt>
                <c:pt idx="2860">
                  <c:v>0.90192451308018917</c:v>
                </c:pt>
                <c:pt idx="2861">
                  <c:v>0.87194705532550643</c:v>
                </c:pt>
                <c:pt idx="2862">
                  <c:v>0.64796508912178297</c:v>
                </c:pt>
                <c:pt idx="2863">
                  <c:v>0.66877951615879283</c:v>
                </c:pt>
                <c:pt idx="2864">
                  <c:v>0.28543105778840072</c:v>
                </c:pt>
                <c:pt idx="2865">
                  <c:v>-2.1247708907935703E-2</c:v>
                </c:pt>
                <c:pt idx="2866">
                  <c:v>-0.26659072226499347</c:v>
                </c:pt>
                <c:pt idx="2867">
                  <c:v>-0.46286513295063969</c:v>
                </c:pt>
                <c:pt idx="2868">
                  <c:v>-0.61988466149915666</c:v>
                </c:pt>
                <c:pt idx="2869">
                  <c:v>-0.94550028433798161</c:v>
                </c:pt>
                <c:pt idx="2870">
                  <c:v>-1.4059927826090188</c:v>
                </c:pt>
                <c:pt idx="2871">
                  <c:v>-1.7743867812258713</c:v>
                </c:pt>
                <c:pt idx="2872">
                  <c:v>-1.8691019801193534</c:v>
                </c:pt>
                <c:pt idx="2873">
                  <c:v>-2.1448741392341049</c:v>
                </c:pt>
                <c:pt idx="2874">
                  <c:v>-2.7654918665259061</c:v>
                </c:pt>
                <c:pt idx="2875">
                  <c:v>-2.8619860483593698</c:v>
                </c:pt>
                <c:pt idx="2876">
                  <c:v>-2.7391813938261294</c:v>
                </c:pt>
                <c:pt idx="2877">
                  <c:v>-2.840937670199537</c:v>
                </c:pt>
                <c:pt idx="2878">
                  <c:v>-2.9223426912982404</c:v>
                </c:pt>
                <c:pt idx="2879">
                  <c:v>-2.9874667081772373</c:v>
                </c:pt>
                <c:pt idx="2880">
                  <c:v>-3.0395659216804347</c:v>
                </c:pt>
                <c:pt idx="2881">
                  <c:v>-3.0812452924830041</c:v>
                </c:pt>
                <c:pt idx="2882">
                  <c:v>-3.3145887891250254</c:v>
                </c:pt>
                <c:pt idx="2883">
                  <c:v>-3.3012635864386652</c:v>
                </c:pt>
                <c:pt idx="2884">
                  <c:v>-3.290603424289543</c:v>
                </c:pt>
                <c:pt idx="2885">
                  <c:v>-3.6820752945703248</c:v>
                </c:pt>
                <c:pt idx="2886">
                  <c:v>-3.9952527907949502</c:v>
                </c:pt>
                <c:pt idx="2887">
                  <c:v>-3.8457947877745937</c:v>
                </c:pt>
                <c:pt idx="2888">
                  <c:v>-3.1262283853582744</c:v>
                </c:pt>
                <c:pt idx="2889">
                  <c:v>-3.1505752634252531</c:v>
                </c:pt>
                <c:pt idx="2890">
                  <c:v>-3.3700527658788246</c:v>
                </c:pt>
                <c:pt idx="2891">
                  <c:v>-3.1456347678417274</c:v>
                </c:pt>
                <c:pt idx="2892">
                  <c:v>-2.9661003694120041</c:v>
                </c:pt>
                <c:pt idx="2893">
                  <c:v>-3.2224728506682254</c:v>
                </c:pt>
                <c:pt idx="2894">
                  <c:v>-3.0275708356732025</c:v>
                </c:pt>
                <c:pt idx="2895">
                  <c:v>-3.0716492236771842</c:v>
                </c:pt>
                <c:pt idx="2896">
                  <c:v>-2.9069119340803695</c:v>
                </c:pt>
                <c:pt idx="2897">
                  <c:v>-2.7751221024029178</c:v>
                </c:pt>
                <c:pt idx="2898">
                  <c:v>-3.0696902370609678</c:v>
                </c:pt>
                <c:pt idx="2899">
                  <c:v>-2.9053447447874419</c:v>
                </c:pt>
                <c:pt idx="2900">
                  <c:v>-2.7738683509685984</c:v>
                </c:pt>
                <c:pt idx="2901">
                  <c:v>-3.0686872359135009</c:v>
                </c:pt>
                <c:pt idx="2902">
                  <c:v>-3.1045423438694115</c:v>
                </c:pt>
                <c:pt idx="2903">
                  <c:v>-2.9332264302341855</c:v>
                </c:pt>
                <c:pt idx="2904">
                  <c:v>-2.7961736993260047</c:v>
                </c:pt>
                <c:pt idx="2905">
                  <c:v>-2.8865315145994259</c:v>
                </c:pt>
                <c:pt idx="2906">
                  <c:v>-3.1588177668181743</c:v>
                </c:pt>
                <c:pt idx="2907">
                  <c:v>-2.9766467685931843</c:v>
                </c:pt>
                <c:pt idx="2908">
                  <c:v>-3.0309099700131696</c:v>
                </c:pt>
                <c:pt idx="2909">
                  <c:v>-3.0743205311491693</c:v>
                </c:pt>
                <c:pt idx="2910">
                  <c:v>-2.9090489800580031</c:v>
                </c:pt>
                <c:pt idx="2911">
                  <c:v>-2.9768317391850587</c:v>
                </c:pt>
                <c:pt idx="2912">
                  <c:v>-2.8310579464866805</c:v>
                </c:pt>
                <c:pt idx="2913">
                  <c:v>-2.9144389123279666</c:v>
                </c:pt>
                <c:pt idx="2914">
                  <c:v>-3.1811436850010182</c:v>
                </c:pt>
                <c:pt idx="2915">
                  <c:v>-2.9945075031394595</c:v>
                </c:pt>
                <c:pt idx="2916">
                  <c:v>-2.6451985576502466</c:v>
                </c:pt>
                <c:pt idx="2917">
                  <c:v>-3.5657514012588649</c:v>
                </c:pt>
                <c:pt idx="2918">
                  <c:v>-3.5021936761457368</c:v>
                </c:pt>
                <c:pt idx="2919">
                  <c:v>-3.0513474960552571</c:v>
                </c:pt>
                <c:pt idx="2920">
                  <c:v>-3.0906705519828392</c:v>
                </c:pt>
                <c:pt idx="2921">
                  <c:v>-3.1221289967248822</c:v>
                </c:pt>
                <c:pt idx="2922">
                  <c:v>-3.3472957525185052</c:v>
                </c:pt>
                <c:pt idx="2923">
                  <c:v>-3.1274291571534718</c:v>
                </c:pt>
                <c:pt idx="2924">
                  <c:v>-3.1515358808613883</c:v>
                </c:pt>
                <c:pt idx="2925">
                  <c:v>-3.1708212598277328</c:v>
                </c:pt>
                <c:pt idx="2926">
                  <c:v>-3.1862495630008425</c:v>
                </c:pt>
                <c:pt idx="2927">
                  <c:v>-3.1985922055392848</c:v>
                </c:pt>
                <c:pt idx="2928">
                  <c:v>-3.4084663195700386</c:v>
                </c:pt>
                <c:pt idx="2929">
                  <c:v>-3.3763656107946645</c:v>
                </c:pt>
                <c:pt idx="2930">
                  <c:v>-3.5506850437743651</c:v>
                </c:pt>
                <c:pt idx="2931">
                  <c:v>-3.0901405901581711</c:v>
                </c:pt>
                <c:pt idx="2932">
                  <c:v>-2.9217050272652045</c:v>
                </c:pt>
                <c:pt idx="2933">
                  <c:v>-3.1869565769507631</c:v>
                </c:pt>
                <c:pt idx="2934">
                  <c:v>-3.1991578166992554</c:v>
                </c:pt>
                <c:pt idx="2935">
                  <c:v>-3.0089188084980378</c:v>
                </c:pt>
                <c:pt idx="2936">
                  <c:v>-2.8567276019370524</c:v>
                </c:pt>
                <c:pt idx="2937">
                  <c:v>-2.9349746366882528</c:v>
                </c:pt>
                <c:pt idx="2938">
                  <c:v>-2.9975722644892357</c:v>
                </c:pt>
                <c:pt idx="2939">
                  <c:v>-3.0476503667300108</c:v>
                </c:pt>
                <c:pt idx="2940">
                  <c:v>-2.8877128485226535</c:v>
                </c:pt>
                <c:pt idx="2941">
                  <c:v>-2.7597628339567564</c:v>
                </c:pt>
                <c:pt idx="2942">
                  <c:v>-2.8574028223040386</c:v>
                </c:pt>
                <c:pt idx="2943">
                  <c:v>-2.9355148129818645</c:v>
                </c:pt>
                <c:pt idx="2944">
                  <c:v>-2.7980044055241251</c:v>
                </c:pt>
                <c:pt idx="2945">
                  <c:v>-3.0879960795579109</c:v>
                </c:pt>
                <c:pt idx="2946">
                  <c:v>-3.3199894187849281</c:v>
                </c:pt>
                <c:pt idx="2947">
                  <c:v>-2.9055840901665988</c:v>
                </c:pt>
                <c:pt idx="2948">
                  <c:v>-2.9740598272719012</c:v>
                </c:pt>
                <c:pt idx="2949">
                  <c:v>-3.6288404169561659</c:v>
                </c:pt>
                <c:pt idx="2950">
                  <c:v>-3.552664888703589</c:v>
                </c:pt>
                <c:pt idx="2951">
                  <c:v>-3.4917244661015161</c:v>
                </c:pt>
                <c:pt idx="2952">
                  <c:v>-3.2429721280198578</c:v>
                </c:pt>
                <c:pt idx="2953">
                  <c:v>-3.2439702575545084</c:v>
                </c:pt>
                <c:pt idx="2954">
                  <c:v>-3.4447687611822175</c:v>
                </c:pt>
                <c:pt idx="2955">
                  <c:v>-3.2054075640843962</c:v>
                </c:pt>
                <c:pt idx="2956">
                  <c:v>-3.0139186064061505</c:v>
                </c:pt>
                <c:pt idx="2957">
                  <c:v>-3.0607274402635767</c:v>
                </c:pt>
                <c:pt idx="2958">
                  <c:v>-2.8981745073494949</c:v>
                </c:pt>
                <c:pt idx="2959">
                  <c:v>-3.1681321610182067</c:v>
                </c:pt>
                <c:pt idx="2960">
                  <c:v>-2.9840982839531875</c:v>
                </c:pt>
                <c:pt idx="2961">
                  <c:v>-3.2368711823011722</c:v>
                </c:pt>
                <c:pt idx="2962">
                  <c:v>-3.2390895009795599</c:v>
                </c:pt>
                <c:pt idx="2963">
                  <c:v>-2.8408641559223042</c:v>
                </c:pt>
                <c:pt idx="2964">
                  <c:v>-2.9222838798764883</c:v>
                </c:pt>
                <c:pt idx="2965">
                  <c:v>-3.1874196590397901</c:v>
                </c:pt>
                <c:pt idx="2966">
                  <c:v>-2.999528282370477</c:v>
                </c:pt>
                <c:pt idx="2967">
                  <c:v>-2.8492151810350492</c:v>
                </c:pt>
                <c:pt idx="2968">
                  <c:v>-2.9289646999666843</c:v>
                </c:pt>
                <c:pt idx="2969">
                  <c:v>-2.792764315111981</c:v>
                </c:pt>
                <c:pt idx="2970">
                  <c:v>-3.2838040072281842</c:v>
                </c:pt>
                <c:pt idx="2971">
                  <c:v>-3.0766357609211923</c:v>
                </c:pt>
                <c:pt idx="2972">
                  <c:v>-2.9109011638756215</c:v>
                </c:pt>
                <c:pt idx="2973">
                  <c:v>-3.1783134862391194</c:v>
                </c:pt>
                <c:pt idx="2974">
                  <c:v>-2.9922433441299177</c:v>
                </c:pt>
                <c:pt idx="2975">
                  <c:v>-2.6433872304426131</c:v>
                </c:pt>
                <c:pt idx="2976">
                  <c:v>-2.7643023394927013</c:v>
                </c:pt>
                <c:pt idx="2977">
                  <c:v>-2.8610344267327719</c:v>
                </c:pt>
                <c:pt idx="2978">
                  <c:v>-2.7384200965248624</c:v>
                </c:pt>
                <c:pt idx="2979">
                  <c:v>-2.6403286323585462</c:v>
                </c:pt>
                <c:pt idx="2980">
                  <c:v>-2.7618554610254478</c:v>
                </c:pt>
                <c:pt idx="2981">
                  <c:v>-3.4590769239590031</c:v>
                </c:pt>
                <c:pt idx="2982">
                  <c:v>-3.2168540943058588</c:v>
                </c:pt>
                <c:pt idx="2983">
                  <c:v>-3.0230758305833092</c:v>
                </c:pt>
                <c:pt idx="2984">
                  <c:v>-2.868053219605315</c:v>
                </c:pt>
                <c:pt idx="2985">
                  <c:v>-2.7440351308229083</c:v>
                </c:pt>
                <c:pt idx="2986">
                  <c:v>-2.8448206597969374</c:v>
                </c:pt>
                <c:pt idx="2987">
                  <c:v>-2.5254490829761949</c:v>
                </c:pt>
                <c:pt idx="2988">
                  <c:v>-2.4699518215196008</c:v>
                </c:pt>
                <c:pt idx="2989">
                  <c:v>-2.8255540123543028</c:v>
                </c:pt>
                <c:pt idx="2990">
                  <c:v>-2.7100357650220985</c:v>
                </c:pt>
                <c:pt idx="2991">
                  <c:v>-2.617621167156301</c:v>
                </c:pt>
                <c:pt idx="2992">
                  <c:v>-2.9436894888636402</c:v>
                </c:pt>
                <c:pt idx="2993">
                  <c:v>-2.8045441462295457</c:v>
                </c:pt>
                <c:pt idx="2994">
                  <c:v>-2.4932278721223042</c:v>
                </c:pt>
                <c:pt idx="2995">
                  <c:v>-2.444174852836511</c:v>
                </c:pt>
                <c:pt idx="2996">
                  <c:v>-2.4049324374078651</c:v>
                </c:pt>
                <c:pt idx="2997">
                  <c:v>-2.5735385050649029</c:v>
                </c:pt>
                <c:pt idx="2998">
                  <c:v>-2.7084233591905331</c:v>
                </c:pt>
                <c:pt idx="2999">
                  <c:v>-2.6163312424910714</c:v>
                </c:pt>
                <c:pt idx="3000">
                  <c:v>-2.7426575491314793</c:v>
                </c:pt>
                <c:pt idx="3001">
                  <c:v>-2.8437185944438284</c:v>
                </c:pt>
                <c:pt idx="3002">
                  <c:v>-2.7245674306936962</c:v>
                </c:pt>
                <c:pt idx="3003">
                  <c:v>-2.4292464996935905</c:v>
                </c:pt>
                <c:pt idx="3004">
                  <c:v>-2.392989754893506</c:v>
                </c:pt>
                <c:pt idx="3005">
                  <c:v>-2.5639843590534497</c:v>
                </c:pt>
                <c:pt idx="3006">
                  <c:v>-2.3007800423814047</c:v>
                </c:pt>
                <c:pt idx="3007">
                  <c:v>-2.29021658904378</c:v>
                </c:pt>
                <c:pt idx="3008">
                  <c:v>-2.6817658263736348</c:v>
                </c:pt>
                <c:pt idx="3009">
                  <c:v>-2.5950052162375528</c:v>
                </c:pt>
                <c:pt idx="3010">
                  <c:v>-2.7255967281286644</c:v>
                </c:pt>
                <c:pt idx="3011">
                  <c:v>-2.630069937641565</c:v>
                </c:pt>
                <c:pt idx="3012">
                  <c:v>-2.7536485052518742</c:v>
                </c:pt>
                <c:pt idx="3013">
                  <c:v>-3.2525113593401898</c:v>
                </c:pt>
                <c:pt idx="3014">
                  <c:v>-3.0516016426108195</c:v>
                </c:pt>
                <c:pt idx="3015">
                  <c:v>-2.8908738692272777</c:v>
                </c:pt>
                <c:pt idx="3016">
                  <c:v>-2.7622916505204671</c:v>
                </c:pt>
                <c:pt idx="3017">
                  <c:v>-2.8594258755550186</c:v>
                </c:pt>
                <c:pt idx="3018">
                  <c:v>-2.7371332555826484</c:v>
                </c:pt>
                <c:pt idx="3019">
                  <c:v>-2.639299159604775</c:v>
                </c:pt>
                <c:pt idx="3020">
                  <c:v>-2.7610318828224649</c:v>
                </c:pt>
                <c:pt idx="3021">
                  <c:v>-3.0584180613965941</c:v>
                </c:pt>
                <c:pt idx="3022">
                  <c:v>-2.6963270042559202</c:v>
                </c:pt>
                <c:pt idx="3023">
                  <c:v>-2.8066541585433811</c:v>
                </c:pt>
                <c:pt idx="3024">
                  <c:v>-3.0949158819733498</c:v>
                </c:pt>
                <c:pt idx="3025">
                  <c:v>-3.1255252607173247</c:v>
                </c:pt>
                <c:pt idx="3026">
                  <c:v>-2.9500127637124933</c:v>
                </c:pt>
                <c:pt idx="3027">
                  <c:v>-2.8096027661086396</c:v>
                </c:pt>
                <c:pt idx="3028">
                  <c:v>-2.6972747680255793</c:v>
                </c:pt>
                <c:pt idx="3029">
                  <c:v>-3.0074123695590629</c:v>
                </c:pt>
                <c:pt idx="3030">
                  <c:v>-2.8555224507858838</c:v>
                </c:pt>
                <c:pt idx="3031">
                  <c:v>-2.734010515767352</c:v>
                </c:pt>
                <c:pt idx="3032">
                  <c:v>-2.8368009677525379</c:v>
                </c:pt>
                <c:pt idx="3033">
                  <c:v>-2.9190333293406638</c:v>
                </c:pt>
                <c:pt idx="3034">
                  <c:v>-3.1848192186111532</c:v>
                </c:pt>
                <c:pt idx="3035">
                  <c:v>-2.9974479300275902</c:v>
                </c:pt>
                <c:pt idx="3036">
                  <c:v>-3.047550899160683</c:v>
                </c:pt>
                <c:pt idx="3037">
                  <c:v>-3.0876332744671799</c:v>
                </c:pt>
                <c:pt idx="3038">
                  <c:v>-2.7196991747123889</c:v>
                </c:pt>
                <c:pt idx="3039">
                  <c:v>-2.6253518949085333</c:v>
                </c:pt>
                <c:pt idx="3040">
                  <c:v>-2.7498740710654488</c:v>
                </c:pt>
                <c:pt idx="3041">
                  <c:v>-2.449491811991038</c:v>
                </c:pt>
                <c:pt idx="3042">
                  <c:v>-2.4091860047314526</c:v>
                </c:pt>
                <c:pt idx="3043">
                  <c:v>-2.1769413589238411</c:v>
                </c:pt>
                <c:pt idx="3044">
                  <c:v>-1.5911456422776951</c:v>
                </c:pt>
                <c:pt idx="3045">
                  <c:v>-1.7225090689607896</c:v>
                </c:pt>
                <c:pt idx="3046">
                  <c:v>-0.82759981030727658</c:v>
                </c:pt>
                <c:pt idx="3047">
                  <c:v>8.8327596615499715E-2</c:v>
                </c:pt>
                <c:pt idx="3048">
                  <c:v>0.22106952215375486</c:v>
                </c:pt>
                <c:pt idx="3049">
                  <c:v>0.72726306258437035</c:v>
                </c:pt>
                <c:pt idx="3050">
                  <c:v>1.1322178949288286</c:v>
                </c:pt>
                <c:pt idx="3051">
                  <c:v>1.2561817608044521</c:v>
                </c:pt>
                <c:pt idx="3052">
                  <c:v>1.3553528535049395</c:v>
                </c:pt>
                <c:pt idx="3053">
                  <c:v>1.4346897276653294</c:v>
                </c:pt>
                <c:pt idx="3054">
                  <c:v>1.4981592269936073</c:v>
                </c:pt>
                <c:pt idx="3055">
                  <c:v>1.3489348264562864</c:v>
                </c:pt>
                <c:pt idx="3056">
                  <c:v>1.2295553060263842</c:v>
                </c:pt>
                <c:pt idx="3057">
                  <c:v>1.3340516896824965</c:v>
                </c:pt>
                <c:pt idx="3058">
                  <c:v>1.4176487966073523</c:v>
                </c:pt>
                <c:pt idx="3059">
                  <c:v>1.4845264821472597</c:v>
                </c:pt>
                <c:pt idx="3060">
                  <c:v>1.3380286305791742</c:v>
                </c:pt>
                <c:pt idx="3061">
                  <c:v>1.2208303493247286</c:v>
                </c:pt>
                <c:pt idx="3062">
                  <c:v>1.327071724321172</c:v>
                </c:pt>
                <c:pt idx="3063">
                  <c:v>1.2120648243183041</c:v>
                </c:pt>
                <c:pt idx="3064">
                  <c:v>0.72005930431600973</c:v>
                </c:pt>
                <c:pt idx="3065">
                  <c:v>0.52645488831416287</c:v>
                </c:pt>
                <c:pt idx="3066">
                  <c:v>0.57157135551273086</c:v>
                </c:pt>
                <c:pt idx="3067">
                  <c:v>0.20766452927153978</c:v>
                </c:pt>
                <c:pt idx="3068">
                  <c:v>0.11653906827854144</c:v>
                </c:pt>
                <c:pt idx="3069">
                  <c:v>0.24363869948422234</c:v>
                </c:pt>
                <c:pt idx="3070">
                  <c:v>0.14531840444868749</c:v>
                </c:pt>
                <c:pt idx="3071">
                  <c:v>-0.13333783157969492</c:v>
                </c:pt>
                <c:pt idx="3072">
                  <c:v>-0.35626282040243495</c:v>
                </c:pt>
                <c:pt idx="3073">
                  <c:v>-0.33460281146057014</c:v>
                </c:pt>
                <c:pt idx="3074">
                  <c:v>-0.51727480430713513</c:v>
                </c:pt>
                <c:pt idx="3075">
                  <c:v>-0.46341239858435301</c:v>
                </c:pt>
                <c:pt idx="3076">
                  <c:v>-0.62032247400611595</c:v>
                </c:pt>
                <c:pt idx="3077">
                  <c:v>-1.1458505343435377</c:v>
                </c:pt>
                <c:pt idx="3078">
                  <c:v>-0.76627298261342958</c:v>
                </c:pt>
                <c:pt idx="3079">
                  <c:v>-0.8626109412293772</c:v>
                </c:pt>
                <c:pt idx="3080">
                  <c:v>-0.93968130812214667</c:v>
                </c:pt>
                <c:pt idx="3081">
                  <c:v>-1.0013376016363509</c:v>
                </c:pt>
                <c:pt idx="3082">
                  <c:v>-0.85066263644768014</c:v>
                </c:pt>
                <c:pt idx="3083">
                  <c:v>-1.1301226642967777</c:v>
                </c:pt>
                <c:pt idx="3084">
                  <c:v>-1.1536906865760557</c:v>
                </c:pt>
                <c:pt idx="3085">
                  <c:v>-1.1725451043994894</c:v>
                </c:pt>
                <c:pt idx="3086">
                  <c:v>-1.1876286386582251</c:v>
                </c:pt>
                <c:pt idx="3087">
                  <c:v>-1.1996954660652364</c:v>
                </c:pt>
                <c:pt idx="3088">
                  <c:v>-1.409348927990834</c:v>
                </c:pt>
                <c:pt idx="3089">
                  <c:v>-1.1770716975312894</c:v>
                </c:pt>
                <c:pt idx="3090">
                  <c:v>-0.99124991316369915</c:v>
                </c:pt>
                <c:pt idx="3091">
                  <c:v>-0.84259248566962697</c:v>
                </c:pt>
                <c:pt idx="3092">
                  <c:v>-0.92366654367435785</c:v>
                </c:pt>
                <c:pt idx="3093">
                  <c:v>-0.98852579007814256</c:v>
                </c:pt>
                <c:pt idx="3094">
                  <c:v>-0.64041318720114759</c:v>
                </c:pt>
                <c:pt idx="3095">
                  <c:v>-0.56192310489956299</c:v>
                </c:pt>
                <c:pt idx="3096">
                  <c:v>-0.89913103905831804</c:v>
                </c:pt>
                <c:pt idx="3097">
                  <c:v>-0.56889738638528797</c:v>
                </c:pt>
                <c:pt idx="3098">
                  <c:v>-0.90471046424687529</c:v>
                </c:pt>
                <c:pt idx="3099">
                  <c:v>-0.97336092653614514</c:v>
                </c:pt>
                <c:pt idx="3100">
                  <c:v>-0.8282812963676065</c:v>
                </c:pt>
                <c:pt idx="3101">
                  <c:v>-0.91221759223276422</c:v>
                </c:pt>
                <c:pt idx="3102">
                  <c:v>-0.57936662892484492</c:v>
                </c:pt>
                <c:pt idx="3103">
                  <c:v>-0.51308585827854358</c:v>
                </c:pt>
                <c:pt idx="3104">
                  <c:v>-0.66006124176146841</c:v>
                </c:pt>
                <c:pt idx="3105">
                  <c:v>-0.57764154854777416</c:v>
                </c:pt>
                <c:pt idx="3106">
                  <c:v>-0.31170579397684151</c:v>
                </c:pt>
                <c:pt idx="3107">
                  <c:v>-0.49895719032014085</c:v>
                </c:pt>
                <c:pt idx="3108">
                  <c:v>-0.44875830739471212</c:v>
                </c:pt>
                <c:pt idx="3109">
                  <c:v>-0.60859920105440324</c:v>
                </c:pt>
                <c:pt idx="3110">
                  <c:v>-0.33647191598214476</c:v>
                </c:pt>
                <c:pt idx="3111">
                  <c:v>-0.11877008792436072</c:v>
                </c:pt>
                <c:pt idx="3112">
                  <c:v>-0.34460862547814486</c:v>
                </c:pt>
                <c:pt idx="3113">
                  <c:v>-0.12527945552113806</c:v>
                </c:pt>
                <c:pt idx="3114">
                  <c:v>-0.34981611955555536</c:v>
                </c:pt>
                <c:pt idx="3115">
                  <c:v>-0.7294454507830892</c:v>
                </c:pt>
                <c:pt idx="3116">
                  <c:v>-1.2331489157651276</c:v>
                </c:pt>
                <c:pt idx="3117">
                  <c:v>-1.8361116877507015</c:v>
                </c:pt>
                <c:pt idx="3118">
                  <c:v>-2.1184819053391948</c:v>
                </c:pt>
                <c:pt idx="3119">
                  <c:v>-2.5443780794099666</c:v>
                </c:pt>
                <c:pt idx="3120">
                  <c:v>-3.2850950186666523</c:v>
                </c:pt>
                <c:pt idx="3121">
                  <c:v>-3.2776685700719668</c:v>
                </c:pt>
                <c:pt idx="3122">
                  <c:v>-3.6717274111961729</c:v>
                </c:pt>
                <c:pt idx="3123">
                  <c:v>-4.1869744840955718</c:v>
                </c:pt>
                <c:pt idx="3124">
                  <c:v>-4.3991721424151251</c:v>
                </c:pt>
                <c:pt idx="3125">
                  <c:v>-4.368930269070745</c:v>
                </c:pt>
                <c:pt idx="3126">
                  <c:v>-4.3447367703952295</c:v>
                </c:pt>
                <c:pt idx="3127">
                  <c:v>-4.5253819714548058</c:v>
                </c:pt>
                <c:pt idx="3128">
                  <c:v>-4.4698981323024896</c:v>
                </c:pt>
                <c:pt idx="3129">
                  <c:v>-4.4255110609806252</c:v>
                </c:pt>
                <c:pt idx="3130">
                  <c:v>-4.3900014039231223</c:v>
                </c:pt>
                <c:pt idx="3131">
                  <c:v>-4.56159367827712</c:v>
                </c:pt>
                <c:pt idx="3132">
                  <c:v>-4.6988674977603182</c:v>
                </c:pt>
                <c:pt idx="3133">
                  <c:v>-4.4086865533469108</c:v>
                </c:pt>
                <c:pt idx="3134">
                  <c:v>-4.3765417978161736</c:v>
                </c:pt>
                <c:pt idx="3135">
                  <c:v>-4.5508259933915838</c:v>
                </c:pt>
                <c:pt idx="3136">
                  <c:v>-4.890253349851946</c:v>
                </c:pt>
                <c:pt idx="3137">
                  <c:v>-4.5617952350202131</c:v>
                </c:pt>
                <c:pt idx="3138">
                  <c:v>-4.4990287431547813</c:v>
                </c:pt>
                <c:pt idx="3139">
                  <c:v>-4.6488155496625154</c:v>
                </c:pt>
                <c:pt idx="3140">
                  <c:v>-4.76864499486868</c:v>
                </c:pt>
                <c:pt idx="3141">
                  <c:v>-5.0645085510336116</c:v>
                </c:pt>
                <c:pt idx="3142">
                  <c:v>-4.9011993959655342</c:v>
                </c:pt>
                <c:pt idx="3143">
                  <c:v>-4.7705520719110268</c:v>
                </c:pt>
                <c:pt idx="3144">
                  <c:v>-4.666034212667455</c:v>
                </c:pt>
                <c:pt idx="3145">
                  <c:v>-4.5824199252725748</c:v>
                </c:pt>
                <c:pt idx="3146">
                  <c:v>-4.5155284953567048</c:v>
                </c:pt>
                <c:pt idx="3147">
                  <c:v>-4.462015351423986</c:v>
                </c:pt>
                <c:pt idx="3148">
                  <c:v>-4.4192048362777996</c:v>
                </c:pt>
                <c:pt idx="3149">
                  <c:v>-4.3849564241608618</c:v>
                </c:pt>
                <c:pt idx="3150">
                  <c:v>-4.1575576944673003</c:v>
                </c:pt>
                <c:pt idx="3151">
                  <c:v>-4.5756387107124965</c:v>
                </c:pt>
                <c:pt idx="3152">
                  <c:v>-4.510103523708608</c:v>
                </c:pt>
                <c:pt idx="3153">
                  <c:v>-4.0576753741055427</c:v>
                </c:pt>
                <c:pt idx="3154">
                  <c:v>-4.0957328544230336</c:v>
                </c:pt>
                <c:pt idx="3155">
                  <c:v>-4.3261788386770945</c:v>
                </c:pt>
                <c:pt idx="3156">
                  <c:v>-4.1105356260803205</c:v>
                </c:pt>
                <c:pt idx="3157">
                  <c:v>-4.1380210560028559</c:v>
                </c:pt>
                <c:pt idx="3158">
                  <c:v>-4.1600093999409182</c:v>
                </c:pt>
                <c:pt idx="3159">
                  <c:v>-4.177600075091334</c:v>
                </c:pt>
                <c:pt idx="3160">
                  <c:v>-4.3916726152116894</c:v>
                </c:pt>
                <c:pt idx="3161">
                  <c:v>-4.3629306473079623</c:v>
                </c:pt>
                <c:pt idx="3162">
                  <c:v>-4.3399370729849807</c:v>
                </c:pt>
                <c:pt idx="3163">
                  <c:v>-4.5215422135266294</c:v>
                </c:pt>
                <c:pt idx="3164">
                  <c:v>-4.4668263259599144</c:v>
                </c:pt>
                <c:pt idx="3165">
                  <c:v>-4.4230536159065537</c:v>
                </c:pt>
                <c:pt idx="3166">
                  <c:v>-4.5880354478638878</c:v>
                </c:pt>
                <c:pt idx="3167">
                  <c:v>-4.9200209134297666</c:v>
                </c:pt>
                <c:pt idx="3168">
                  <c:v>-4.9856092858825036</c:v>
                </c:pt>
                <c:pt idx="3169">
                  <c:v>-4.8380799838446364</c:v>
                </c:pt>
                <c:pt idx="3170">
                  <c:v>-4.9200565422143541</c:v>
                </c:pt>
                <c:pt idx="3171">
                  <c:v>-5.1856377889101282</c:v>
                </c:pt>
                <c:pt idx="3172">
                  <c:v>-4.9981027862667133</c:v>
                </c:pt>
                <c:pt idx="3173">
                  <c:v>-5.448074784152027</c:v>
                </c:pt>
                <c:pt idx="3174">
                  <c:v>-5.4080523824603119</c:v>
                </c:pt>
                <c:pt idx="3175">
                  <c:v>-5.1760344611068945</c:v>
                </c:pt>
                <c:pt idx="3176">
                  <c:v>-5.190420124024115</c:v>
                </c:pt>
                <c:pt idx="3177">
                  <c:v>-5.0019286543579256</c:v>
                </c:pt>
                <c:pt idx="3178">
                  <c:v>-4.6511354786249512</c:v>
                </c:pt>
                <c:pt idx="3179">
                  <c:v>-4.7705009380386514</c:v>
                </c:pt>
                <c:pt idx="3180">
                  <c:v>-4.6659933055695433</c:v>
                </c:pt>
                <c:pt idx="3181">
                  <c:v>-4.3823871995942909</c:v>
                </c:pt>
                <c:pt idx="3182">
                  <c:v>-4.5555023148140776</c:v>
                </c:pt>
                <c:pt idx="3183">
                  <c:v>-4.4939944069898843</c:v>
                </c:pt>
                <c:pt idx="3184">
                  <c:v>-4.4447880807305182</c:v>
                </c:pt>
                <c:pt idx="3185">
                  <c:v>-4.2054230197230709</c:v>
                </c:pt>
                <c:pt idx="3186">
                  <c:v>-4.0139309709171016</c:v>
                </c:pt>
                <c:pt idx="3187">
                  <c:v>-4.0607373318723035</c:v>
                </c:pt>
                <c:pt idx="3188">
                  <c:v>-4.0981824206364763</c:v>
                </c:pt>
                <c:pt idx="3189">
                  <c:v>-3.9281384916478146</c:v>
                </c:pt>
                <c:pt idx="3190">
                  <c:v>-3.9921033484568511</c:v>
                </c:pt>
                <c:pt idx="3191">
                  <c:v>-4.0432752339041258</c:v>
                </c:pt>
                <c:pt idx="3192">
                  <c:v>-4.0842127422619114</c:v>
                </c:pt>
                <c:pt idx="3193">
                  <c:v>-4.11696274894814</c:v>
                </c:pt>
                <c:pt idx="3194">
                  <c:v>-4.1431627542971228</c:v>
                </c:pt>
                <c:pt idx="3195">
                  <c:v>-4.3641227585763431</c:v>
                </c:pt>
                <c:pt idx="3196">
                  <c:v>-3.9408907619996967</c:v>
                </c:pt>
                <c:pt idx="3197">
                  <c:v>-3.602305164738425</c:v>
                </c:pt>
                <c:pt idx="3198">
                  <c:v>-3.9314366869294304</c:v>
                </c:pt>
                <c:pt idx="3199">
                  <c:v>-3.7947419046821551</c:v>
                </c:pt>
                <c:pt idx="3200">
                  <c:v>-3.6853860788843349</c:v>
                </c:pt>
                <c:pt idx="3201">
                  <c:v>-3.5979014182461242</c:v>
                </c:pt>
                <c:pt idx="3202">
                  <c:v>-3.9279136897355897</c:v>
                </c:pt>
                <c:pt idx="3203">
                  <c:v>-3.991923506927094</c:v>
                </c:pt>
                <c:pt idx="3204">
                  <c:v>-4.2431313606803656</c:v>
                </c:pt>
                <c:pt idx="3205">
                  <c:v>-4.4440976436829374</c:v>
                </c:pt>
                <c:pt idx="3206">
                  <c:v>-4.4048706700849607</c:v>
                </c:pt>
                <c:pt idx="3207">
                  <c:v>-4.573489091206568</c:v>
                </c:pt>
                <c:pt idx="3208">
                  <c:v>-4.3083838281038993</c:v>
                </c:pt>
                <c:pt idx="3209">
                  <c:v>-3.8962996176217644</c:v>
                </c:pt>
                <c:pt idx="3210">
                  <c:v>-4.1666322492361019</c:v>
                </c:pt>
                <c:pt idx="3211">
                  <c:v>-4.3828983545275264</c:v>
                </c:pt>
                <c:pt idx="3212">
                  <c:v>-3.9559112387606774</c:v>
                </c:pt>
                <c:pt idx="3213">
                  <c:v>-4.0143215461471868</c:v>
                </c:pt>
                <c:pt idx="3214">
                  <c:v>-4.0610497920563944</c:v>
                </c:pt>
                <c:pt idx="3215">
                  <c:v>-4.098432388783749</c:v>
                </c:pt>
                <c:pt idx="3216">
                  <c:v>-3.9283384661656555</c:v>
                </c:pt>
                <c:pt idx="3217">
                  <c:v>-3.792263328071158</c:v>
                </c:pt>
                <c:pt idx="3218">
                  <c:v>-3.8834032175955713</c:v>
                </c:pt>
                <c:pt idx="3219">
                  <c:v>-4.1563151292151019</c:v>
                </c:pt>
                <c:pt idx="3220">
                  <c:v>-3.9746446585107265</c:v>
                </c:pt>
                <c:pt idx="3221">
                  <c:v>-3.829308281947192</c:v>
                </c:pt>
                <c:pt idx="3222">
                  <c:v>-4.1130391806963758</c:v>
                </c:pt>
                <c:pt idx="3223">
                  <c:v>-4.1400238996957341</c:v>
                </c:pt>
                <c:pt idx="3224">
                  <c:v>-4.1616116748951981</c:v>
                </c:pt>
                <c:pt idx="3225">
                  <c:v>-3.9788818950547693</c:v>
                </c:pt>
                <c:pt idx="3226">
                  <c:v>-4.0326980711824376</c:v>
                </c:pt>
                <c:pt idx="3227">
                  <c:v>-4.075751012084595</c:v>
                </c:pt>
                <c:pt idx="3228">
                  <c:v>-3.7101933648063437</c:v>
                </c:pt>
                <c:pt idx="3229">
                  <c:v>-3.8177472469836857</c:v>
                </c:pt>
                <c:pt idx="3230">
                  <c:v>-3.9037903527255935</c:v>
                </c:pt>
                <c:pt idx="3231">
                  <c:v>-3.9726248373190742</c:v>
                </c:pt>
                <c:pt idx="3232">
                  <c:v>-4.0276924249938588</c:v>
                </c:pt>
                <c:pt idx="3233">
                  <c:v>-4.0717464951337092</c:v>
                </c:pt>
                <c:pt idx="3234">
                  <c:v>-4.1069897512455782</c:v>
                </c:pt>
                <c:pt idx="3235">
                  <c:v>-4.5351843561351188</c:v>
                </c:pt>
                <c:pt idx="3236">
                  <c:v>-4.2777400400467513</c:v>
                </c:pt>
                <c:pt idx="3237">
                  <c:v>-4.6717845871760346</c:v>
                </c:pt>
                <c:pt idx="3238">
                  <c:v>-4.7870202248794271</c:v>
                </c:pt>
                <c:pt idx="3239">
                  <c:v>-4.4792087350421639</c:v>
                </c:pt>
                <c:pt idx="3240">
                  <c:v>-4.2329595431723419</c:v>
                </c:pt>
                <c:pt idx="3241">
                  <c:v>-4.2359601896765184</c:v>
                </c:pt>
                <c:pt idx="3242">
                  <c:v>-4.2383607068798597</c:v>
                </c:pt>
                <c:pt idx="3243">
                  <c:v>-4.4402811206425099</c:v>
                </c:pt>
                <c:pt idx="3244">
                  <c:v>-4.4018174516526187</c:v>
                </c:pt>
                <c:pt idx="3245">
                  <c:v>-4.3710465164606944</c:v>
                </c:pt>
                <c:pt idx="3246">
                  <c:v>-4.3464297683071891</c:v>
                </c:pt>
                <c:pt idx="3247">
                  <c:v>-4.3267363697843848</c:v>
                </c:pt>
                <c:pt idx="3248">
                  <c:v>-4.3109816509661414</c:v>
                </c:pt>
                <c:pt idx="3249">
                  <c:v>-4.0983778759115239</c:v>
                </c:pt>
                <c:pt idx="3250">
                  <c:v>-4.128294855867864</c:v>
                </c:pt>
                <c:pt idx="3251">
                  <c:v>-4.1522284398329248</c:v>
                </c:pt>
                <c:pt idx="3252">
                  <c:v>-3.971375307004962</c:v>
                </c:pt>
                <c:pt idx="3253">
                  <c:v>-4.0266928007425804</c:v>
                </c:pt>
                <c:pt idx="3254">
                  <c:v>-4.2709467957327547</c:v>
                </c:pt>
                <c:pt idx="3255">
                  <c:v>-4.0663499917248487</c:v>
                </c:pt>
                <c:pt idx="3256">
                  <c:v>-3.9026725485185239</c:v>
                </c:pt>
                <c:pt idx="3257">
                  <c:v>-4.1717305939534413</c:v>
                </c:pt>
                <c:pt idx="3258">
                  <c:v>-4.1869770303013638</c:v>
                </c:pt>
                <c:pt idx="3259">
                  <c:v>-4.1991741793797246</c:v>
                </c:pt>
                <c:pt idx="3260">
                  <c:v>-4.0089318986424018</c:v>
                </c:pt>
                <c:pt idx="3261">
                  <c:v>-3.8567380740525437</c:v>
                </c:pt>
                <c:pt idx="3262">
                  <c:v>-4.1349830143806798</c:v>
                </c:pt>
                <c:pt idx="3263">
                  <c:v>-3.9575789666431547</c:v>
                </c:pt>
                <c:pt idx="3264">
                  <c:v>-3.81565572845318</c:v>
                </c:pt>
                <c:pt idx="3265">
                  <c:v>-3.9021171379011435</c:v>
                </c:pt>
                <c:pt idx="3266">
                  <c:v>-4.1712862654595142</c:v>
                </c:pt>
                <c:pt idx="3267">
                  <c:v>-4.1866215675062222</c:v>
                </c:pt>
                <c:pt idx="3268">
                  <c:v>-4.1988898091436226</c:v>
                </c:pt>
                <c:pt idx="3269">
                  <c:v>-4.4087044024535658</c:v>
                </c:pt>
                <c:pt idx="3270">
                  <c:v>-4.3765560771014975</c:v>
                </c:pt>
                <c:pt idx="3271">
                  <c:v>-4.1508374168198543</c:v>
                </c:pt>
                <c:pt idx="3272">
                  <c:v>-4.170262488594517</c:v>
                </c:pt>
                <c:pt idx="3273">
                  <c:v>-4.1858025460142585</c:v>
                </c:pt>
                <c:pt idx="3274">
                  <c:v>-4.1982345919500403</c:v>
                </c:pt>
                <c:pt idx="3275">
                  <c:v>-4.2081802286986658</c:v>
                </c:pt>
                <c:pt idx="3276">
                  <c:v>-3.8161367380975548</c:v>
                </c:pt>
                <c:pt idx="3277">
                  <c:v>-3.7025019456166888</c:v>
                </c:pt>
                <c:pt idx="3278">
                  <c:v>-3.6115941116319732</c:v>
                </c:pt>
                <c:pt idx="3279">
                  <c:v>-3.3388678444442235</c:v>
                </c:pt>
                <c:pt idx="3280">
                  <c:v>-2.9206868306940237</c:v>
                </c:pt>
                <c:pt idx="3281">
                  <c:v>-2.7861420196938411</c:v>
                </c:pt>
                <c:pt idx="3282">
                  <c:v>-2.6785061708937405</c:v>
                </c:pt>
                <c:pt idx="3283">
                  <c:v>-2.1923974918536828</c:v>
                </c:pt>
                <c:pt idx="3284">
                  <c:v>-2.0035105486215912</c:v>
                </c:pt>
                <c:pt idx="3285">
                  <c:v>-1.8524009940359178</c:v>
                </c:pt>
                <c:pt idx="3286">
                  <c:v>-2.1315133503673565</c:v>
                </c:pt>
                <c:pt idx="3287">
                  <c:v>-1.9548032354325642</c:v>
                </c:pt>
                <c:pt idx="3288">
                  <c:v>-2.0134351434846849</c:v>
                </c:pt>
                <c:pt idx="3289">
                  <c:v>-2.0603406699264042</c:v>
                </c:pt>
                <c:pt idx="3290">
                  <c:v>-2.4978650910797455</c:v>
                </c:pt>
                <c:pt idx="3291">
                  <c:v>-2.4478846280024413</c:v>
                </c:pt>
                <c:pt idx="3292">
                  <c:v>-2.007900257540598</c:v>
                </c:pt>
                <c:pt idx="3293">
                  <c:v>-2.2559127611710892</c:v>
                </c:pt>
                <c:pt idx="3294">
                  <c:v>-2.4543227640755276</c:v>
                </c:pt>
                <c:pt idx="3295">
                  <c:v>-2.2130507663990784</c:v>
                </c:pt>
                <c:pt idx="3296">
                  <c:v>-2.2200331682578849</c:v>
                </c:pt>
                <c:pt idx="3297">
                  <c:v>-2.4256190897449414</c:v>
                </c:pt>
                <c:pt idx="3298">
                  <c:v>-2.3900878269345753</c:v>
                </c:pt>
                <c:pt idx="3299">
                  <c:v>-2.3616628166863052</c:v>
                </c:pt>
                <c:pt idx="3300">
                  <c:v>-2.3389228084876663</c:v>
                </c:pt>
                <c:pt idx="3301">
                  <c:v>-2.7207308019287666</c:v>
                </c:pt>
                <c:pt idx="3302">
                  <c:v>-2.8261771966816696</c:v>
                </c:pt>
                <c:pt idx="3303">
                  <c:v>-2.5105343124839692</c:v>
                </c:pt>
                <c:pt idx="3304">
                  <c:v>-2.258020005125843</c:v>
                </c:pt>
                <c:pt idx="3305">
                  <c:v>-2.4560085592393079</c:v>
                </c:pt>
                <c:pt idx="3306">
                  <c:v>-2.4143994025300799</c:v>
                </c:pt>
                <c:pt idx="3307">
                  <c:v>-2.1811120771627088</c:v>
                </c:pt>
                <c:pt idx="3308">
                  <c:v>-2.1944822168688347</c:v>
                </c:pt>
                <c:pt idx="3309">
                  <c:v>-2.405178328633724</c:v>
                </c:pt>
                <c:pt idx="3310">
                  <c:v>-2.7737352180456014</c:v>
                </c:pt>
                <c:pt idx="3311">
                  <c:v>-2.4685807295751374</c:v>
                </c:pt>
                <c:pt idx="3312">
                  <c:v>-2.6244571387987321</c:v>
                </c:pt>
                <c:pt idx="3313">
                  <c:v>-2.7491582661776306</c:v>
                </c:pt>
                <c:pt idx="3314">
                  <c:v>-2.4489191680807494</c:v>
                </c:pt>
                <c:pt idx="3315">
                  <c:v>-2.6087278896032444</c:v>
                </c:pt>
                <c:pt idx="3316">
                  <c:v>-2.5365748668212404</c:v>
                </c:pt>
                <c:pt idx="3317">
                  <c:v>-2.47885244859566</c:v>
                </c:pt>
                <c:pt idx="3318">
                  <c:v>-2.8326745140151388</c:v>
                </c:pt>
                <c:pt idx="3319">
                  <c:v>-2.7157321663507332</c:v>
                </c:pt>
                <c:pt idx="3320">
                  <c:v>-2.6221782882192315</c:v>
                </c:pt>
                <c:pt idx="3321">
                  <c:v>-2.947335185713996</c:v>
                </c:pt>
                <c:pt idx="3322">
                  <c:v>-3.0074607037098531</c:v>
                </c:pt>
                <c:pt idx="3323">
                  <c:v>-2.6555611181065615</c:v>
                </c:pt>
                <c:pt idx="3324">
                  <c:v>-2.5740414496239055</c:v>
                </c:pt>
                <c:pt idx="3325">
                  <c:v>-2.5088257148377693</c:v>
                </c:pt>
                <c:pt idx="3326">
                  <c:v>-2.456653127008849</c:v>
                </c:pt>
                <c:pt idx="3327">
                  <c:v>-2.4149150567457127</c:v>
                </c:pt>
                <c:pt idx="3328">
                  <c:v>-2.3815246005352151</c:v>
                </c:pt>
                <c:pt idx="3329">
                  <c:v>-2.3548122355668397</c:v>
                </c:pt>
                <c:pt idx="3330">
                  <c:v>-2.3334423435921394</c:v>
                </c:pt>
                <c:pt idx="3331">
                  <c:v>-2.3163464300123451</c:v>
                </c:pt>
                <c:pt idx="3332">
                  <c:v>-2.5026696991484982</c:v>
                </c:pt>
                <c:pt idx="3333">
                  <c:v>-2.8517283144574321</c:v>
                </c:pt>
                <c:pt idx="3334">
                  <c:v>-2.930975206704602</c:v>
                </c:pt>
                <c:pt idx="3335">
                  <c:v>-2.5943727205023492</c:v>
                </c:pt>
                <c:pt idx="3336">
                  <c:v>-2.5250907315405016</c:v>
                </c:pt>
                <c:pt idx="3337">
                  <c:v>-2.8696651403710121</c:v>
                </c:pt>
                <c:pt idx="3338">
                  <c:v>-2.7453246674354546</c:v>
                </c:pt>
                <c:pt idx="3339">
                  <c:v>-2.6458522890870313</c:v>
                </c:pt>
                <c:pt idx="3340">
                  <c:v>-2.5662743864082813</c:v>
                </c:pt>
                <c:pt idx="3341">
                  <c:v>-2.7026120642652813</c:v>
                </c:pt>
                <c:pt idx="3342">
                  <c:v>-2.81168220655087</c:v>
                </c:pt>
                <c:pt idx="3343">
                  <c:v>-2.4989383203793523</c:v>
                </c:pt>
                <c:pt idx="3344">
                  <c:v>-2.4487432114421495</c:v>
                </c:pt>
                <c:pt idx="3345">
                  <c:v>-2.4085871242923531</c:v>
                </c:pt>
                <c:pt idx="3346">
                  <c:v>-2.376462254572516</c:v>
                </c:pt>
                <c:pt idx="3347">
                  <c:v>-2.3507623587966577</c:v>
                </c:pt>
                <c:pt idx="3348">
                  <c:v>-2.5302024421759484</c:v>
                </c:pt>
                <c:pt idx="3349">
                  <c:v>-2.6737545088793695</c:v>
                </c:pt>
                <c:pt idx="3350">
                  <c:v>-2.7885961622421291</c:v>
                </c:pt>
                <c:pt idx="3351">
                  <c:v>-2.480469484932371</c:v>
                </c:pt>
                <c:pt idx="3352">
                  <c:v>-2.4339681430845417</c:v>
                </c:pt>
                <c:pt idx="3353">
                  <c:v>-2.5967670696062441</c:v>
                </c:pt>
                <c:pt idx="3354">
                  <c:v>-2.7270062108236175</c:v>
                </c:pt>
                <c:pt idx="3355">
                  <c:v>-2.6311975237975389</c:v>
                </c:pt>
                <c:pt idx="3356">
                  <c:v>-2.5545505741766874</c:v>
                </c:pt>
                <c:pt idx="3357">
                  <c:v>-2.4932330144799835</c:v>
                </c:pt>
                <c:pt idx="3358">
                  <c:v>-2.6441789667226203</c:v>
                </c:pt>
                <c:pt idx="3359">
                  <c:v>-2.5649357285167298</c:v>
                </c:pt>
                <c:pt idx="3360">
                  <c:v>-2.3015411379520287</c:v>
                </c:pt>
                <c:pt idx="3361">
                  <c:v>-2.4908254655002793</c:v>
                </c:pt>
                <c:pt idx="3362">
                  <c:v>-2.4422529275388456</c:v>
                </c:pt>
                <c:pt idx="3363">
                  <c:v>-2.6033948971697214</c:v>
                </c:pt>
                <c:pt idx="3364">
                  <c:v>-2.5323084728744334</c:v>
                </c:pt>
                <c:pt idx="3365">
                  <c:v>-3.2754393334382144</c:v>
                </c:pt>
                <c:pt idx="3366">
                  <c:v>-3.0699440218892278</c:v>
                </c:pt>
                <c:pt idx="3367">
                  <c:v>-2.7055477726500499</c:v>
                </c:pt>
                <c:pt idx="3368">
                  <c:v>-2.8140307732586507</c:v>
                </c:pt>
                <c:pt idx="3369">
                  <c:v>-3.1008171737455541</c:v>
                </c:pt>
                <c:pt idx="3370">
                  <c:v>-3.1302462941350768</c:v>
                </c:pt>
                <c:pt idx="3371">
                  <c:v>-3.353789590446695</c:v>
                </c:pt>
                <c:pt idx="3372">
                  <c:v>-3.7326242274960464</c:v>
                </c:pt>
                <c:pt idx="3373">
                  <c:v>-4.035691937135482</c:v>
                </c:pt>
                <c:pt idx="3374">
                  <c:v>-4.4781461048470419</c:v>
                </c:pt>
                <c:pt idx="3375">
                  <c:v>-4.4321094390162443</c:v>
                </c:pt>
                <c:pt idx="3376">
                  <c:v>-4.5952801063515949</c:v>
                </c:pt>
                <c:pt idx="3377">
                  <c:v>-4.9258166402199208</c:v>
                </c:pt>
                <c:pt idx="3378">
                  <c:v>-4.990245867314627</c:v>
                </c:pt>
                <c:pt idx="3379">
                  <c:v>-4.8417892489903238</c:v>
                </c:pt>
                <c:pt idx="3380">
                  <c:v>-5.123023954330904</c:v>
                </c:pt>
                <c:pt idx="3381">
                  <c:v>-5.1480117186034136</c:v>
                </c:pt>
                <c:pt idx="3382">
                  <c:v>-4.9680019300213303</c:v>
                </c:pt>
                <c:pt idx="3383">
                  <c:v>-4.8239940991556978</c:v>
                </c:pt>
                <c:pt idx="3384">
                  <c:v>-4.9087878344632259</c:v>
                </c:pt>
                <c:pt idx="3385">
                  <c:v>-5.1766228227092483</c:v>
                </c:pt>
                <c:pt idx="3386">
                  <c:v>-4.9908908133060095</c:v>
                </c:pt>
                <c:pt idx="3387">
                  <c:v>-5.042305205783407</c:v>
                </c:pt>
                <c:pt idx="3388">
                  <c:v>-5.083436719765416</c:v>
                </c:pt>
                <c:pt idx="3389">
                  <c:v>-5.1163419309510232</c:v>
                </c:pt>
                <c:pt idx="3390">
                  <c:v>-5.1426660998994862</c:v>
                </c:pt>
                <c:pt idx="3391">
                  <c:v>-5.1637254350582111</c:v>
                </c:pt>
                <c:pt idx="3392">
                  <c:v>-5.1805729031852366</c:v>
                </c:pt>
                <c:pt idx="3393">
                  <c:v>-5.3940508776868228</c:v>
                </c:pt>
                <c:pt idx="3394">
                  <c:v>-5.1648332572880804</c:v>
                </c:pt>
                <c:pt idx="3395">
                  <c:v>-4.9814591609691092</c:v>
                </c:pt>
                <c:pt idx="3396">
                  <c:v>-5.2347598839139664</c:v>
                </c:pt>
                <c:pt idx="3397">
                  <c:v>-5.4374004622698067</c:v>
                </c:pt>
                <c:pt idx="3398">
                  <c:v>-5.1995129249544902</c:v>
                </c:pt>
                <c:pt idx="3399">
                  <c:v>-5.2092028951022371</c:v>
                </c:pt>
                <c:pt idx="3400">
                  <c:v>-5.2169548712204801</c:v>
                </c:pt>
                <c:pt idx="3401">
                  <c:v>-5.2231564521150062</c:v>
                </c:pt>
                <c:pt idx="3402">
                  <c:v>-5.2281177168306954</c:v>
                </c:pt>
                <c:pt idx="3403">
                  <c:v>-5.2320867286031785</c:v>
                </c:pt>
                <c:pt idx="3404">
                  <c:v>-5.035261938021165</c:v>
                </c:pt>
                <c:pt idx="3405">
                  <c:v>-5.2778021055555655</c:v>
                </c:pt>
                <c:pt idx="3406">
                  <c:v>-5.2718342395831428</c:v>
                </c:pt>
                <c:pt idx="3407">
                  <c:v>-5.4670599468051932</c:v>
                </c:pt>
                <c:pt idx="3408">
                  <c:v>-5.4232405125828222</c:v>
                </c:pt>
                <c:pt idx="3409">
                  <c:v>-5.3881849652048572</c:v>
                </c:pt>
                <c:pt idx="3410">
                  <c:v>-5.1601405273025307</c:v>
                </c:pt>
                <c:pt idx="3411">
                  <c:v>-5.1777049769806922</c:v>
                </c:pt>
                <c:pt idx="3412">
                  <c:v>-5.3917565367232214</c:v>
                </c:pt>
                <c:pt idx="3413">
                  <c:v>-5.3629977845171766</c:v>
                </c:pt>
                <c:pt idx="3414">
                  <c:v>-5.3399907827524089</c:v>
                </c:pt>
                <c:pt idx="3415">
                  <c:v>-5.3215851813405948</c:v>
                </c:pt>
                <c:pt idx="3416">
                  <c:v>-5.3068607002110753</c:v>
                </c:pt>
                <c:pt idx="3417">
                  <c:v>-5.2950811153074824</c:v>
                </c:pt>
                <c:pt idx="3418">
                  <c:v>-5.2856574473846081</c:v>
                </c:pt>
                <c:pt idx="3419">
                  <c:v>-5.07811851304632</c:v>
                </c:pt>
                <c:pt idx="3420">
                  <c:v>-5.1120873655757464</c:v>
                </c:pt>
                <c:pt idx="3421">
                  <c:v>-5.1392624475992648</c:v>
                </c:pt>
                <c:pt idx="3422">
                  <c:v>-4.961002513218034</c:v>
                </c:pt>
                <c:pt idx="3423">
                  <c:v>-5.0183945657130948</c:v>
                </c:pt>
                <c:pt idx="3424">
                  <c:v>-5.2643082077091208</c:v>
                </c:pt>
                <c:pt idx="3425">
                  <c:v>-5.2610391213059415</c:v>
                </c:pt>
                <c:pt idx="3426">
                  <c:v>-5.0584238521833527</c:v>
                </c:pt>
                <c:pt idx="3427">
                  <c:v>-5.296331636885327</c:v>
                </c:pt>
                <c:pt idx="3428">
                  <c:v>-5.4866578646469293</c:v>
                </c:pt>
                <c:pt idx="3429">
                  <c:v>-5.6389188468561997</c:v>
                </c:pt>
                <c:pt idx="3430">
                  <c:v>-5.3607276326235933</c:v>
                </c:pt>
                <c:pt idx="3431">
                  <c:v>-5.3381746612374741</c:v>
                </c:pt>
                <c:pt idx="3432">
                  <c:v>-5.3201322841286469</c:v>
                </c:pt>
                <c:pt idx="3433">
                  <c:v>-5.3056983824415624</c:v>
                </c:pt>
                <c:pt idx="3434">
                  <c:v>-5.0941512610918949</c:v>
                </c:pt>
                <c:pt idx="3435">
                  <c:v>-4.9249135640121153</c:v>
                </c:pt>
                <c:pt idx="3436">
                  <c:v>-5.1895234063483713</c:v>
                </c:pt>
                <c:pt idx="3437">
                  <c:v>-5.2012112802173647</c:v>
                </c:pt>
                <c:pt idx="3438">
                  <c:v>-5.2105615793125821</c:v>
                </c:pt>
                <c:pt idx="3439">
                  <c:v>-5.2180418185886879</c:v>
                </c:pt>
                <c:pt idx="3440">
                  <c:v>-5.2240260100095952</c:v>
                </c:pt>
                <c:pt idx="3441">
                  <c:v>-5.2288133631463438</c:v>
                </c:pt>
                <c:pt idx="3442">
                  <c:v>-4.8326432456557313</c:v>
                </c:pt>
                <c:pt idx="3443">
                  <c:v>-4.9157071516631845</c:v>
                </c:pt>
                <c:pt idx="3444">
                  <c:v>-5.1821582764691811</c:v>
                </c:pt>
                <c:pt idx="3445">
                  <c:v>-4.9953191763139557</c:v>
                </c:pt>
                <c:pt idx="3446">
                  <c:v>-5.045847896189855</c:v>
                </c:pt>
                <c:pt idx="3447">
                  <c:v>-5.0862708720905516</c:v>
                </c:pt>
                <c:pt idx="3448">
                  <c:v>-5.1186092528110407</c:v>
                </c:pt>
                <c:pt idx="3449">
                  <c:v>-5.5444799573874661</c:v>
                </c:pt>
                <c:pt idx="3450">
                  <c:v>-5.2851765210485837</c:v>
                </c:pt>
                <c:pt idx="3451">
                  <c:v>-5.0777337719774778</c:v>
                </c:pt>
                <c:pt idx="3452">
                  <c:v>-5.3117795727206385</c:v>
                </c:pt>
                <c:pt idx="3453">
                  <c:v>-5.0990162133151102</c:v>
                </c:pt>
                <c:pt idx="3454">
                  <c:v>-4.9288055257907217</c:v>
                </c:pt>
                <c:pt idx="3455">
                  <c:v>-5.1926369757712223</c:v>
                </c:pt>
                <c:pt idx="3456">
                  <c:v>-5.2037021357555773</c:v>
                </c:pt>
                <c:pt idx="3457">
                  <c:v>-5.012554263743084</c:v>
                </c:pt>
                <c:pt idx="3458">
                  <c:v>-5.0596359661331576</c:v>
                </c:pt>
                <c:pt idx="3459">
                  <c:v>-5.0973013280451482</c:v>
                </c:pt>
                <c:pt idx="3460">
                  <c:v>-5.5274336175747862</c:v>
                </c:pt>
                <c:pt idx="3461">
                  <c:v>-5.6715394491984625</c:v>
                </c:pt>
                <c:pt idx="3462">
                  <c:v>-5.5868241144974604</c:v>
                </c:pt>
                <c:pt idx="3463">
                  <c:v>-5.5190518467366587</c:v>
                </c:pt>
                <c:pt idx="3464">
                  <c:v>-5.4648340325280174</c:v>
                </c:pt>
                <c:pt idx="3465">
                  <c:v>-5.4214597811611043</c:v>
                </c:pt>
                <c:pt idx="3466">
                  <c:v>-5.1867603800674829</c:v>
                </c:pt>
                <c:pt idx="3467">
                  <c:v>-5.1990008591926085</c:v>
                </c:pt>
                <c:pt idx="3468">
                  <c:v>-5.4087932424927203</c:v>
                </c:pt>
                <c:pt idx="3469">
                  <c:v>-5.1766271491327984</c:v>
                </c:pt>
                <c:pt idx="3470">
                  <c:v>-4.9908942744448836</c:v>
                </c:pt>
                <c:pt idx="3471">
                  <c:v>-5.4423079746945291</c:v>
                </c:pt>
                <c:pt idx="3472">
                  <c:v>-5.4034389348942682</c:v>
                </c:pt>
                <c:pt idx="3473">
                  <c:v>-4.9723437030540367</c:v>
                </c:pt>
                <c:pt idx="3474">
                  <c:v>-5.027467517581897</c:v>
                </c:pt>
                <c:pt idx="3475">
                  <c:v>-5.071566569204208</c:v>
                </c:pt>
                <c:pt idx="3476">
                  <c:v>-5.1068458105019658</c:v>
                </c:pt>
                <c:pt idx="3477">
                  <c:v>-5.1350692035402403</c:v>
                </c:pt>
                <c:pt idx="3478">
                  <c:v>-4.9576479179708031</c:v>
                </c:pt>
                <c:pt idx="3479">
                  <c:v>-5.0157108895153328</c:v>
                </c:pt>
                <c:pt idx="3480">
                  <c:v>-5.0621612667509339</c:v>
                </c:pt>
                <c:pt idx="3481">
                  <c:v>-4.899321568539392</c:v>
                </c:pt>
                <c:pt idx="3482">
                  <c:v>-4.7690498099701131</c:v>
                </c:pt>
                <c:pt idx="3483">
                  <c:v>-4.8648324031146899</c:v>
                </c:pt>
                <c:pt idx="3484">
                  <c:v>-4.9414584776304196</c:v>
                </c:pt>
                <c:pt idx="3485">
                  <c:v>-4.8027593372429465</c:v>
                </c:pt>
                <c:pt idx="3486">
                  <c:v>-4.8918000249330476</c:v>
                </c:pt>
                <c:pt idx="3487">
                  <c:v>-5.163032575085083</c:v>
                </c:pt>
                <c:pt idx="3488">
                  <c:v>-5.180018615206734</c:v>
                </c:pt>
                <c:pt idx="3489">
                  <c:v>-5.1936074473040321</c:v>
                </c:pt>
                <c:pt idx="3490">
                  <c:v>-5.2044785129818933</c:v>
                </c:pt>
                <c:pt idx="3491">
                  <c:v>-5.2131753655241369</c:v>
                </c:pt>
                <c:pt idx="3492">
                  <c:v>-5.4201328475579658</c:v>
                </c:pt>
                <c:pt idx="3493">
                  <c:v>-5.5856988331850062</c:v>
                </c:pt>
                <c:pt idx="3494">
                  <c:v>-5.3181516216866385</c:v>
                </c:pt>
                <c:pt idx="3495">
                  <c:v>-5.3041138524880012</c:v>
                </c:pt>
                <c:pt idx="3496">
                  <c:v>-5.2928836371290231</c:v>
                </c:pt>
                <c:pt idx="3497">
                  <c:v>-5.2838994648419089</c:v>
                </c:pt>
                <c:pt idx="3498">
                  <c:v>-5.076712127012172</c:v>
                </c:pt>
                <c:pt idx="3499">
                  <c:v>-5.110962256748337</c:v>
                </c:pt>
                <c:pt idx="3500">
                  <c:v>-5.1383623605373145</c:v>
                </c:pt>
                <c:pt idx="3501">
                  <c:v>-4.9602824435684738</c:v>
                </c:pt>
                <c:pt idx="3502">
                  <c:v>-5.2178185099934353</c:v>
                </c:pt>
                <c:pt idx="3503">
                  <c:v>-5.4238473631334045</c:v>
                </c:pt>
                <c:pt idx="3504">
                  <c:v>-4.9886704456453685</c:v>
                </c:pt>
                <c:pt idx="3505">
                  <c:v>-5.040528911654917</c:v>
                </c:pt>
                <c:pt idx="3506">
                  <c:v>-5.082015684462533</c:v>
                </c:pt>
                <c:pt idx="3507">
                  <c:v>-5.1152051027086713</c:v>
                </c:pt>
                <c:pt idx="3508">
                  <c:v>-5.3417566373055934</c:v>
                </c:pt>
                <c:pt idx="3509">
                  <c:v>-5.1229978649831196</c:v>
                </c:pt>
                <c:pt idx="3510">
                  <c:v>-5.1479908471251861</c:v>
                </c:pt>
                <c:pt idx="3511">
                  <c:v>-5.3679852328388051</c:v>
                </c:pt>
                <c:pt idx="3512">
                  <c:v>-5.3439807414096663</c:v>
                </c:pt>
                <c:pt idx="3513">
                  <c:v>-5.3247771482663779</c:v>
                </c:pt>
                <c:pt idx="3514">
                  <c:v>-5.30941427375177</c:v>
                </c:pt>
                <c:pt idx="3515">
                  <c:v>-5.2971239741401064</c:v>
                </c:pt>
                <c:pt idx="3516">
                  <c:v>-5.2872917344507755</c:v>
                </c:pt>
                <c:pt idx="3517">
                  <c:v>-5.0794259426992312</c:v>
                </c:pt>
                <c:pt idx="3518">
                  <c:v>-5.1131333092980071</c:v>
                </c:pt>
                <c:pt idx="3519">
                  <c:v>-5.3400992025770506</c:v>
                </c:pt>
                <c:pt idx="3520">
                  <c:v>-5.3216719172002627</c:v>
                </c:pt>
                <c:pt idx="3521">
                  <c:v>-5.3069300888988096</c:v>
                </c:pt>
                <c:pt idx="3522">
                  <c:v>-5.2951366262577153</c:v>
                </c:pt>
                <c:pt idx="3523">
                  <c:v>-5.2857018561448399</c:v>
                </c:pt>
                <c:pt idx="3524">
                  <c:v>-5.6781540400544941</c:v>
                </c:pt>
                <c:pt idx="3525">
                  <c:v>-5.5921157871821947</c:v>
                </c:pt>
                <c:pt idx="3526">
                  <c:v>-5.3232851848843552</c:v>
                </c:pt>
                <c:pt idx="3527">
                  <c:v>-5.5082207030461632</c:v>
                </c:pt>
                <c:pt idx="3528">
                  <c:v>-5.2561691175755527</c:v>
                </c:pt>
                <c:pt idx="3529">
                  <c:v>-5.0545278491990757</c:v>
                </c:pt>
                <c:pt idx="3530">
                  <c:v>-5.0932148344979282</c:v>
                </c:pt>
                <c:pt idx="3531">
                  <c:v>-5.1241644227370102</c:v>
                </c:pt>
                <c:pt idx="3532">
                  <c:v>-4.9489240933282304</c:v>
                </c:pt>
                <c:pt idx="3533">
                  <c:v>-4.8087318298012178</c:v>
                </c:pt>
                <c:pt idx="3534">
                  <c:v>-4.8965780189795964</c:v>
                </c:pt>
                <c:pt idx="3535">
                  <c:v>-5.1668549703223334</c:v>
                </c:pt>
                <c:pt idx="3536">
                  <c:v>-5.1830765313964662</c:v>
                </c:pt>
                <c:pt idx="3537">
                  <c:v>-4.7960537802558179</c:v>
                </c:pt>
                <c:pt idx="3538">
                  <c:v>-4.8864355793432992</c:v>
                </c:pt>
                <c:pt idx="3539">
                  <c:v>-4.9587410186132388</c:v>
                </c:pt>
                <c:pt idx="3540">
                  <c:v>-5.0165853700291905</c:v>
                </c:pt>
                <c:pt idx="3541">
                  <c:v>-4.6628608511620087</c:v>
                </c:pt>
                <c:pt idx="3542">
                  <c:v>-4.5798812360682177</c:v>
                </c:pt>
                <c:pt idx="3543">
                  <c:v>-4.7134975439932418</c:v>
                </c:pt>
                <c:pt idx="3544">
                  <c:v>-4.420390590333227</c:v>
                </c:pt>
                <c:pt idx="3545">
                  <c:v>-4.1859050274052265</c:v>
                </c:pt>
                <c:pt idx="3546">
                  <c:v>-4.3983165770628716</c:v>
                </c:pt>
                <c:pt idx="3547">
                  <c:v>-4.1682458167889536</c:v>
                </c:pt>
                <c:pt idx="3548">
                  <c:v>-3.9841892085697737</c:v>
                </c:pt>
                <c:pt idx="3549">
                  <c:v>-3.8369439219944752</c:v>
                </c:pt>
                <c:pt idx="3550">
                  <c:v>-3.9191476927342137</c:v>
                </c:pt>
                <c:pt idx="3551">
                  <c:v>-4.1849107093260614</c:v>
                </c:pt>
                <c:pt idx="3552">
                  <c:v>-4.1975211225994826</c:v>
                </c:pt>
                <c:pt idx="3553">
                  <c:v>-4.2076094532181969</c:v>
                </c:pt>
                <c:pt idx="3554">
                  <c:v>-4.2156801177131911</c:v>
                </c:pt>
                <c:pt idx="3555">
                  <c:v>-4.4221366493091523</c:v>
                </c:pt>
                <c:pt idx="3556">
                  <c:v>-4.387301874585944</c:v>
                </c:pt>
                <c:pt idx="3557">
                  <c:v>-4.5594340548073546</c:v>
                </c:pt>
                <c:pt idx="3558">
                  <c:v>-4.4971397989845059</c:v>
                </c:pt>
                <c:pt idx="3559">
                  <c:v>-4.4473043943262383</c:v>
                </c:pt>
                <c:pt idx="3560">
                  <c:v>-4.2074360705996128</c:v>
                </c:pt>
                <c:pt idx="3561">
                  <c:v>-4.015541411618301</c:v>
                </c:pt>
                <c:pt idx="3562">
                  <c:v>-4.0620256844332516</c:v>
                </c:pt>
                <c:pt idx="3563">
                  <c:v>-3.8992131026852235</c:v>
                </c:pt>
                <c:pt idx="3564">
                  <c:v>-3.9689630372868123</c:v>
                </c:pt>
                <c:pt idx="3565">
                  <c:v>-3.8247629849680607</c:v>
                </c:pt>
                <c:pt idx="3566">
                  <c:v>-3.9094029431130934</c:v>
                </c:pt>
                <c:pt idx="3567">
                  <c:v>-4.1771149096290969</c:v>
                </c:pt>
                <c:pt idx="3568">
                  <c:v>-3.7912844828419452</c:v>
                </c:pt>
                <c:pt idx="3569">
                  <c:v>-3.6826201414122011</c:v>
                </c:pt>
                <c:pt idx="3570">
                  <c:v>-3.795688668268383</c:v>
                </c:pt>
                <c:pt idx="3571">
                  <c:v>-3.8861434897533513</c:v>
                </c:pt>
                <c:pt idx="3572">
                  <c:v>-3.7585073469413146</c:v>
                </c:pt>
                <c:pt idx="3573">
                  <c:v>-3.8563984326916625</c:v>
                </c:pt>
                <c:pt idx="3574">
                  <c:v>-4.1347113012919294</c:v>
                </c:pt>
                <c:pt idx="3575">
                  <c:v>-4.3573615961722112</c:v>
                </c:pt>
                <c:pt idx="3576">
                  <c:v>-4.3354818320763684</c:v>
                </c:pt>
                <c:pt idx="3577">
                  <c:v>-4.5179780207997169</c:v>
                </c:pt>
                <c:pt idx="3578">
                  <c:v>-4.6639749717783729</c:v>
                </c:pt>
                <c:pt idx="3579">
                  <c:v>-4.5807725325612978</c:v>
                </c:pt>
                <c:pt idx="3580">
                  <c:v>-4.5142105811876831</c:v>
                </c:pt>
                <c:pt idx="3581">
                  <c:v>-4.2609610200887573</c:v>
                </c:pt>
                <c:pt idx="3582">
                  <c:v>-4.4583613712096053</c:v>
                </c:pt>
                <c:pt idx="3583">
                  <c:v>-4.6162816521063519</c:v>
                </c:pt>
                <c:pt idx="3584">
                  <c:v>-4.5426178768237264</c:v>
                </c:pt>
                <c:pt idx="3585">
                  <c:v>-4.283686856597626</c:v>
                </c:pt>
                <c:pt idx="3586">
                  <c:v>-4.6765420404167344</c:v>
                </c:pt>
                <c:pt idx="3587">
                  <c:v>-4.3908261874720438</c:v>
                </c:pt>
                <c:pt idx="3588">
                  <c:v>-4.5622535051163027</c:v>
                </c:pt>
                <c:pt idx="3589">
                  <c:v>-4.6993953592316871</c:v>
                </c:pt>
                <c:pt idx="3590">
                  <c:v>-4.4091088425240059</c:v>
                </c:pt>
                <c:pt idx="3591">
                  <c:v>-4.3768796291578269</c:v>
                </c:pt>
                <c:pt idx="3592">
                  <c:v>-3.9510962584649292</c:v>
                </c:pt>
                <c:pt idx="3593">
                  <c:v>-3.8104695619105655</c:v>
                </c:pt>
                <c:pt idx="3594">
                  <c:v>-3.8979682046670519</c:v>
                </c:pt>
                <c:pt idx="3595">
                  <c:v>-3.9679671188722523</c:v>
                </c:pt>
                <c:pt idx="3596">
                  <c:v>-3.823966250236424</c:v>
                </c:pt>
                <c:pt idx="3597">
                  <c:v>-3.7087655553277727</c:v>
                </c:pt>
                <c:pt idx="3598">
                  <c:v>-3.8166049994008517</c:v>
                </c:pt>
                <c:pt idx="3599">
                  <c:v>-3.9028765546593149</c:v>
                </c:pt>
                <c:pt idx="3600">
                  <c:v>-3.5718937988660855</c:v>
                </c:pt>
                <c:pt idx="3601">
                  <c:v>-3.5071075942315133</c:v>
                </c:pt>
                <c:pt idx="3602">
                  <c:v>-3.8552786305238556</c:v>
                </c:pt>
                <c:pt idx="3603">
                  <c:v>-3.9338154595577066</c:v>
                </c:pt>
                <c:pt idx="3604">
                  <c:v>-3.9966449227848102</c:v>
                </c:pt>
                <c:pt idx="3605">
                  <c:v>-4.4469084933664931</c:v>
                </c:pt>
                <c:pt idx="3606">
                  <c:v>-4.6071193498318621</c:v>
                </c:pt>
                <c:pt idx="3607">
                  <c:v>-4.9352880350041346</c:v>
                </c:pt>
                <c:pt idx="3608">
                  <c:v>-4.9978229831419299</c:v>
                </c:pt>
                <c:pt idx="3609">
                  <c:v>-4.8478509416521547</c:v>
                </c:pt>
                <c:pt idx="3610">
                  <c:v>-5.3278733084603687</c:v>
                </c:pt>
                <c:pt idx="3611">
                  <c:v>-5.3118912019069171</c:v>
                </c:pt>
                <c:pt idx="3612">
                  <c:v>-5.0991055166641672</c:v>
                </c:pt>
                <c:pt idx="3613">
                  <c:v>-5.1288769684700242</c:v>
                </c:pt>
                <c:pt idx="3614">
                  <c:v>-5.3526941299146529</c:v>
                </c:pt>
                <c:pt idx="3615">
                  <c:v>-5.3317478590703899</c:v>
                </c:pt>
                <c:pt idx="3616">
                  <c:v>-5.1149908423949455</c:v>
                </c:pt>
                <c:pt idx="3617">
                  <c:v>-5.1415852290545558</c:v>
                </c:pt>
                <c:pt idx="3618">
                  <c:v>-5.1628607383823351</c:v>
                </c:pt>
                <c:pt idx="3619">
                  <c:v>-5.1798811458444902</c:v>
                </c:pt>
                <c:pt idx="3620">
                  <c:v>-5.1934974718142826</c:v>
                </c:pt>
                <c:pt idx="3621">
                  <c:v>-5.404390532590071</c:v>
                </c:pt>
                <c:pt idx="3622">
                  <c:v>-5.5731049812106903</c:v>
                </c:pt>
                <c:pt idx="3623">
                  <c:v>-5.5080765401071972</c:v>
                </c:pt>
                <c:pt idx="3624">
                  <c:v>-5.2560537872244026</c:v>
                </c:pt>
                <c:pt idx="3625">
                  <c:v>-5.2544355849182125</c:v>
                </c:pt>
                <c:pt idx="3626">
                  <c:v>-5.4531410230732149</c:v>
                </c:pt>
                <c:pt idx="3627">
                  <c:v>-5.2121053735971827</c:v>
                </c:pt>
                <c:pt idx="3628">
                  <c:v>-5.0192768540163684</c:v>
                </c:pt>
                <c:pt idx="3629">
                  <c:v>-5.265014038351751</c:v>
                </c:pt>
                <c:pt idx="3630">
                  <c:v>-5.2616037858200002</c:v>
                </c:pt>
                <c:pt idx="3631">
                  <c:v>-5.2588755837946906</c:v>
                </c:pt>
                <c:pt idx="3632">
                  <c:v>-5.056693022174386</c:v>
                </c:pt>
                <c:pt idx="3633">
                  <c:v>-5.0949469728781764</c:v>
                </c:pt>
                <c:pt idx="3634">
                  <c:v>-5.1255501334412088</c:v>
                </c:pt>
                <c:pt idx="3635">
                  <c:v>-5.1500326618916574</c:v>
                </c:pt>
                <c:pt idx="3636">
                  <c:v>-5.1696186846519936</c:v>
                </c:pt>
                <c:pt idx="3637">
                  <c:v>-5.1852875028602625</c:v>
                </c:pt>
                <c:pt idx="3638">
                  <c:v>-5.1978225574268322</c:v>
                </c:pt>
                <c:pt idx="3639">
                  <c:v>-5.2078506010801107</c:v>
                </c:pt>
                <c:pt idx="3640">
                  <c:v>-5.015873036002688</c:v>
                </c:pt>
                <c:pt idx="3641">
                  <c:v>-5.462290983940818</c:v>
                </c:pt>
                <c:pt idx="3642">
                  <c:v>-5.6194253422913221</c:v>
                </c:pt>
                <c:pt idx="3643">
                  <c:v>-5.1451328289716685</c:v>
                </c:pt>
                <c:pt idx="3644">
                  <c:v>-5.1656988183160024</c:v>
                </c:pt>
                <c:pt idx="3645">
                  <c:v>-5.1821516097914468</c:v>
                </c:pt>
                <c:pt idx="3646">
                  <c:v>-5.1953138429717569</c:v>
                </c:pt>
                <c:pt idx="3647">
                  <c:v>-5.2058436295160959</c:v>
                </c:pt>
                <c:pt idx="3648">
                  <c:v>-5.2142674587515216</c:v>
                </c:pt>
                <c:pt idx="3649">
                  <c:v>-5.2210065221398168</c:v>
                </c:pt>
                <c:pt idx="3650">
                  <c:v>-5.4263977728505211</c:v>
                </c:pt>
                <c:pt idx="3651">
                  <c:v>-5.1907107734190276</c:v>
                </c:pt>
                <c:pt idx="3652">
                  <c:v>-5.2021611738738898</c:v>
                </c:pt>
                <c:pt idx="3653">
                  <c:v>-5.8113214942377454</c:v>
                </c:pt>
                <c:pt idx="3654">
                  <c:v>-5.6986497505288867</c:v>
                </c:pt>
                <c:pt idx="3655">
                  <c:v>-5.4085123555617542</c:v>
                </c:pt>
                <c:pt idx="3656">
                  <c:v>-5.3764024395880483</c:v>
                </c:pt>
                <c:pt idx="3657">
                  <c:v>-5.3507145068090836</c:v>
                </c:pt>
                <c:pt idx="3658">
                  <c:v>-5.3301641605858663</c:v>
                </c:pt>
                <c:pt idx="3659">
                  <c:v>-5.1137238836072925</c:v>
                </c:pt>
                <c:pt idx="3660">
                  <c:v>-5.1405716620244561</c:v>
                </c:pt>
                <c:pt idx="3661">
                  <c:v>-5.1620498847582326</c:v>
                </c:pt>
                <c:pt idx="3662">
                  <c:v>-5.1792324629452082</c:v>
                </c:pt>
                <c:pt idx="3663">
                  <c:v>-5.3929785254948115</c:v>
                </c:pt>
                <c:pt idx="3664">
                  <c:v>-5.1639753755344486</c:v>
                </c:pt>
                <c:pt idx="3665">
                  <c:v>-5.1807728555662038</c:v>
                </c:pt>
                <c:pt idx="3666">
                  <c:v>-5.394210839591608</c:v>
                </c:pt>
                <c:pt idx="3667">
                  <c:v>-5.1649612268118972</c:v>
                </c:pt>
                <c:pt idx="3668">
                  <c:v>-5.1815615365881627</c:v>
                </c:pt>
                <c:pt idx="3669">
                  <c:v>-5.3948417844092091</c:v>
                </c:pt>
                <c:pt idx="3670">
                  <c:v>-5.3654659826659667</c:v>
                </c:pt>
                <c:pt idx="3671">
                  <c:v>-5.1419653412713728</c:v>
                </c:pt>
                <c:pt idx="3672">
                  <c:v>-5.1631648281557432</c:v>
                </c:pt>
                <c:pt idx="3673">
                  <c:v>-5.180124417663194</c:v>
                </c:pt>
                <c:pt idx="3674">
                  <c:v>-5.1936920892691774</c:v>
                </c:pt>
                <c:pt idx="3675">
                  <c:v>-5.2045462265539868</c:v>
                </c:pt>
                <c:pt idx="3676">
                  <c:v>-5.2132295363817889</c:v>
                </c:pt>
                <c:pt idx="3677">
                  <c:v>-5.4201761842440987</c:v>
                </c:pt>
                <c:pt idx="3678">
                  <c:v>-5.3857335025339239</c:v>
                </c:pt>
                <c:pt idx="3679">
                  <c:v>-5.1581793571657499</c:v>
                </c:pt>
                <c:pt idx="3680">
                  <c:v>-5.1761360408711994</c:v>
                </c:pt>
                <c:pt idx="3681">
                  <c:v>-5.1905013878355817</c:v>
                </c:pt>
                <c:pt idx="3682">
                  <c:v>-5.401993665407133</c:v>
                </c:pt>
                <c:pt idx="3683">
                  <c:v>-5.3711874874643968</c:v>
                </c:pt>
                <c:pt idx="3684">
                  <c:v>-5.3465425451101396</c:v>
                </c:pt>
                <c:pt idx="3685">
                  <c:v>-5.9268265912267566</c:v>
                </c:pt>
                <c:pt idx="3686">
                  <c:v>-5.5910538281200388</c:v>
                </c:pt>
                <c:pt idx="3687">
                  <c:v>-5.3224356176346532</c:v>
                </c:pt>
                <c:pt idx="3688">
                  <c:v>-5.3075410492463675</c:v>
                </c:pt>
                <c:pt idx="3689">
                  <c:v>-5.2956253945357616</c:v>
                </c:pt>
                <c:pt idx="3690">
                  <c:v>-5.4860928707672656</c:v>
                </c:pt>
                <c:pt idx="3691">
                  <c:v>-5.4384668517524801</c:v>
                </c:pt>
                <c:pt idx="3692">
                  <c:v>-5.4003660365406745</c:v>
                </c:pt>
                <c:pt idx="3693">
                  <c:v>-5.5698853843712186</c:v>
                </c:pt>
                <c:pt idx="3694">
                  <c:v>-5.7055008626356312</c:v>
                </c:pt>
                <c:pt idx="3695">
                  <c:v>-5.4139932452471271</c:v>
                </c:pt>
                <c:pt idx="3696">
                  <c:v>-5.3807871513363921</c:v>
                </c:pt>
                <c:pt idx="3697">
                  <c:v>-5.5542222762077813</c:v>
                </c:pt>
                <c:pt idx="3698">
                  <c:v>-5.4929703761048927</c:v>
                </c:pt>
                <c:pt idx="3699">
                  <c:v>-5.2439688560225477</c:v>
                </c:pt>
                <c:pt idx="3700">
                  <c:v>-5.4447676399566944</c:v>
                </c:pt>
                <c:pt idx="3701">
                  <c:v>-5.6054066671040346</c:v>
                </c:pt>
                <c:pt idx="3702">
                  <c:v>-5.533917888821918</c:v>
                </c:pt>
                <c:pt idx="3703">
                  <c:v>-5.6767268661961907</c:v>
                </c:pt>
                <c:pt idx="3704">
                  <c:v>-5.7909740480956202</c:v>
                </c:pt>
                <c:pt idx="3705">
                  <c:v>-5.8823717936151638</c:v>
                </c:pt>
                <c:pt idx="3706">
                  <c:v>-5.9554899900307987</c:v>
                </c:pt>
                <c:pt idx="3707">
                  <c:v>-5.6139845471632839</c:v>
                </c:pt>
                <c:pt idx="3708">
                  <c:v>-5.5407801928692493</c:v>
                </c:pt>
                <c:pt idx="3709">
                  <c:v>-5.6822167094340443</c:v>
                </c:pt>
                <c:pt idx="3710">
                  <c:v>-5.5953659226858576</c:v>
                </c:pt>
                <c:pt idx="3711">
                  <c:v>-5.525885293287331</c:v>
                </c:pt>
                <c:pt idx="3712">
                  <c:v>-5.6703007897685325</c:v>
                </c:pt>
                <c:pt idx="3713">
                  <c:v>-5.7858331869534823</c:v>
                </c:pt>
                <c:pt idx="3714">
                  <c:v>-5.6782591047014535</c:v>
                </c:pt>
                <c:pt idx="3715">
                  <c:v>-5.5921998388998304</c:v>
                </c:pt>
                <c:pt idx="3716">
                  <c:v>-5.923352426258532</c:v>
                </c:pt>
                <c:pt idx="3717">
                  <c:v>-6.3882744961454705</c:v>
                </c:pt>
                <c:pt idx="3718">
                  <c:v>-5.9602121520550213</c:v>
                </c:pt>
                <c:pt idx="3719">
                  <c:v>-6.017762276782662</c:v>
                </c:pt>
                <c:pt idx="3720">
                  <c:v>-6.0638023765648086</c:v>
                </c:pt>
                <c:pt idx="3721">
                  <c:v>-6.1006344563904804</c:v>
                </c:pt>
                <c:pt idx="3722">
                  <c:v>-6.1301001202510292</c:v>
                </c:pt>
                <c:pt idx="3723">
                  <c:v>-5.9536726513394456</c:v>
                </c:pt>
                <c:pt idx="3724">
                  <c:v>-5.8125306762102014</c:v>
                </c:pt>
                <c:pt idx="3725">
                  <c:v>-6.0996170961067833</c:v>
                </c:pt>
                <c:pt idx="3726">
                  <c:v>-5.929286232024026</c:v>
                </c:pt>
                <c:pt idx="3727">
                  <c:v>-5.9930215407578658</c:v>
                </c:pt>
                <c:pt idx="3728">
                  <c:v>-6.0440097877449261</c:v>
                </c:pt>
                <c:pt idx="3729">
                  <c:v>-5.8848003853345858</c:v>
                </c:pt>
                <c:pt idx="3730">
                  <c:v>-5.7574328634063363</c:v>
                </c:pt>
                <c:pt idx="3731">
                  <c:v>-5.6555388458637594</c:v>
                </c:pt>
                <c:pt idx="3732">
                  <c:v>-5.7740236318296638</c:v>
                </c:pt>
                <c:pt idx="3733">
                  <c:v>-5.8688114606023873</c:v>
                </c:pt>
                <c:pt idx="3734">
                  <c:v>-5.744641723620532</c:v>
                </c:pt>
                <c:pt idx="3735">
                  <c:v>-5.6453059340350933</c:v>
                </c:pt>
                <c:pt idx="3736">
                  <c:v>-5.7658373023667195</c:v>
                </c:pt>
                <c:pt idx="3737">
                  <c:v>-5.8622623970320547</c:v>
                </c:pt>
                <c:pt idx="3738">
                  <c:v>-5.9394024727643</c:v>
                </c:pt>
                <c:pt idx="3739">
                  <c:v>-5.6011145333500849</c:v>
                </c:pt>
                <c:pt idx="3740">
                  <c:v>-5.5304841818187356</c:v>
                </c:pt>
                <c:pt idx="3741">
                  <c:v>-5.673979900593622</c:v>
                </c:pt>
                <c:pt idx="3742">
                  <c:v>-5.388776475613497</c:v>
                </c:pt>
                <c:pt idx="3743">
                  <c:v>-5.3606137356294425</c:v>
                </c:pt>
                <c:pt idx="3744">
                  <c:v>-5.5380835436421876</c:v>
                </c:pt>
                <c:pt idx="3745">
                  <c:v>-5.4800593900524177</c:v>
                </c:pt>
                <c:pt idx="3746">
                  <c:v>-5.4336400671805336</c:v>
                </c:pt>
                <c:pt idx="3747">
                  <c:v>-5.5965046088830945</c:v>
                </c:pt>
                <c:pt idx="3748">
                  <c:v>-5.5267962422450978</c:v>
                </c:pt>
                <c:pt idx="3749">
                  <c:v>-6.2710295489346777</c:v>
                </c:pt>
                <c:pt idx="3750">
                  <c:v>-6.0664161942864325</c:v>
                </c:pt>
                <c:pt idx="3751">
                  <c:v>-5.7027255105677455</c:v>
                </c:pt>
                <c:pt idx="3752">
                  <c:v>-5.6117729635928413</c:v>
                </c:pt>
                <c:pt idx="3753">
                  <c:v>-5.739010926012952</c:v>
                </c:pt>
                <c:pt idx="3754">
                  <c:v>-5.6408012959489611</c:v>
                </c:pt>
                <c:pt idx="3755">
                  <c:v>-5.362233591897791</c:v>
                </c:pt>
                <c:pt idx="3756">
                  <c:v>-5.5393794286569005</c:v>
                </c:pt>
                <c:pt idx="3757">
                  <c:v>-5.2810960980641539</c:v>
                </c:pt>
                <c:pt idx="3758">
                  <c:v>-5.074469433589968</c:v>
                </c:pt>
                <c:pt idx="3759">
                  <c:v>-4.709168102010608</c:v>
                </c:pt>
                <c:pt idx="3760">
                  <c:v>-4.4169270367470972</c:v>
                </c:pt>
                <c:pt idx="3761">
                  <c:v>-3.9831341845363113</c:v>
                </c:pt>
                <c:pt idx="3762">
                  <c:v>-3.6360999027676826</c:v>
                </c:pt>
                <c:pt idx="3763">
                  <c:v>-3.5584724773527796</c:v>
                </c:pt>
                <c:pt idx="3764">
                  <c:v>-3.2963705370208913</c:v>
                </c:pt>
                <c:pt idx="3765">
                  <c:v>-3.286688984755358</c:v>
                </c:pt>
                <c:pt idx="3766">
                  <c:v>-3.078943742942954</c:v>
                </c:pt>
                <c:pt idx="3767">
                  <c:v>-3.1127475494930081</c:v>
                </c:pt>
                <c:pt idx="3768">
                  <c:v>-3.3397905947330173</c:v>
                </c:pt>
                <c:pt idx="3769">
                  <c:v>-3.5214250309250588</c:v>
                </c:pt>
                <c:pt idx="3770">
                  <c:v>-3.4667325798786806</c:v>
                </c:pt>
                <c:pt idx="3771">
                  <c:v>-3.2229786190416121</c:v>
                </c:pt>
                <c:pt idx="3772">
                  <c:v>-3.6279754503719346</c:v>
                </c:pt>
                <c:pt idx="3773">
                  <c:v>-3.5519729154361812</c:v>
                </c:pt>
                <c:pt idx="3774">
                  <c:v>-3.4911708874875558</c:v>
                </c:pt>
                <c:pt idx="3775">
                  <c:v>-3.6425292651286441</c:v>
                </c:pt>
                <c:pt idx="3776">
                  <c:v>-3.7636159672415488</c:v>
                </c:pt>
                <c:pt idx="3777">
                  <c:v>-3.6604853289318839</c:v>
                </c:pt>
                <c:pt idx="3778">
                  <c:v>-3.7779808182841066</c:v>
                </c:pt>
                <c:pt idx="3779">
                  <c:v>-3.6719772097659416</c:v>
                </c:pt>
                <c:pt idx="3780">
                  <c:v>-3.9871743229513754</c:v>
                </c:pt>
                <c:pt idx="3781">
                  <c:v>-4.4393320134997794</c:v>
                </c:pt>
                <c:pt idx="3782">
                  <c:v>-4.2010581659384343</c:v>
                </c:pt>
                <c:pt idx="3783">
                  <c:v>-4.010439087889381</c:v>
                </c:pt>
                <c:pt idx="3784">
                  <c:v>-4.257943825450127</c:v>
                </c:pt>
                <c:pt idx="3785">
                  <c:v>-4.0559476154987237</c:v>
                </c:pt>
                <c:pt idx="3786">
                  <c:v>-3.8943506475376353</c:v>
                </c:pt>
                <c:pt idx="3787">
                  <c:v>-3.9650730731687531</c:v>
                </c:pt>
                <c:pt idx="3788">
                  <c:v>-3.8216510136736588</c:v>
                </c:pt>
                <c:pt idx="3789">
                  <c:v>-3.7069133660775719</c:v>
                </c:pt>
                <c:pt idx="3790">
                  <c:v>-3.6151232480007138</c:v>
                </c:pt>
                <c:pt idx="3791">
                  <c:v>-3.7416911535391932</c:v>
                </c:pt>
                <c:pt idx="3792">
                  <c:v>-3.8429454779699768</c:v>
                </c:pt>
                <c:pt idx="3793">
                  <c:v>-3.5239489375146036</c:v>
                </c:pt>
                <c:pt idx="3794">
                  <c:v>-3.4687517051503391</c:v>
                </c:pt>
                <c:pt idx="3795">
                  <c:v>-3.4245939192588821</c:v>
                </c:pt>
                <c:pt idx="3796">
                  <c:v>-3.5892676905457392</c:v>
                </c:pt>
                <c:pt idx="3797">
                  <c:v>-3.7210067075752136</c:v>
                </c:pt>
                <c:pt idx="3798">
                  <c:v>-3.6263979211988158</c:v>
                </c:pt>
                <c:pt idx="3799">
                  <c:v>-3.7507108920976862</c:v>
                </c:pt>
                <c:pt idx="3800">
                  <c:v>-4.0501612688167938</c:v>
                </c:pt>
                <c:pt idx="3801">
                  <c:v>-3.88972157019208</c:v>
                </c:pt>
                <c:pt idx="3802">
                  <c:v>-3.7613698112922975</c:v>
                </c:pt>
                <c:pt idx="3803">
                  <c:v>-4.0586884041725284</c:v>
                </c:pt>
                <c:pt idx="3804">
                  <c:v>-3.8965432784766563</c:v>
                </c:pt>
                <c:pt idx="3805">
                  <c:v>-3.9668271779199245</c:v>
                </c:pt>
                <c:pt idx="3806">
                  <c:v>-4.2230542974745617</c:v>
                </c:pt>
                <c:pt idx="3807">
                  <c:v>-4.2280359931182829</c:v>
                </c:pt>
                <c:pt idx="3808">
                  <c:v>-4.4320213496333167</c:v>
                </c:pt>
                <c:pt idx="3809">
                  <c:v>-4.3952096348452869</c:v>
                </c:pt>
                <c:pt idx="3810">
                  <c:v>-4.3657602630148631</c:v>
                </c:pt>
                <c:pt idx="3811">
                  <c:v>-4.7422007655505354</c:v>
                </c:pt>
                <c:pt idx="3812">
                  <c:v>-4.843353167579096</c:v>
                </c:pt>
                <c:pt idx="3813">
                  <c:v>-4.9242750892018989</c:v>
                </c:pt>
                <c:pt idx="3814">
                  <c:v>-4.7890126265001527</c:v>
                </c:pt>
                <c:pt idx="3815">
                  <c:v>-4.8808026563387443</c:v>
                </c:pt>
                <c:pt idx="3816">
                  <c:v>-5.1542346802096404</c:v>
                </c:pt>
                <c:pt idx="3817">
                  <c:v>-4.7729802993063686</c:v>
                </c:pt>
                <c:pt idx="3818">
                  <c:v>-4.8679767945837398</c:v>
                </c:pt>
                <c:pt idx="3819">
                  <c:v>-4.9439739908056595</c:v>
                </c:pt>
                <c:pt idx="3820">
                  <c:v>-5.0047717477831952</c:v>
                </c:pt>
                <c:pt idx="3821">
                  <c:v>-4.8534099533652011</c:v>
                </c:pt>
                <c:pt idx="3822">
                  <c:v>-5.1323205178308058</c:v>
                </c:pt>
                <c:pt idx="3823">
                  <c:v>-5.1554489694032668</c:v>
                </c:pt>
                <c:pt idx="3824">
                  <c:v>-5.1739517306612584</c:v>
                </c:pt>
                <c:pt idx="3825">
                  <c:v>-4.9887539396676175</c:v>
                </c:pt>
                <c:pt idx="3826">
                  <c:v>-4.8405957068727048</c:v>
                </c:pt>
                <c:pt idx="3827">
                  <c:v>-4.9220691206367633</c:v>
                </c:pt>
                <c:pt idx="3828">
                  <c:v>-4.9872478516480783</c:v>
                </c:pt>
                <c:pt idx="3829">
                  <c:v>-4.8393908364570848</c:v>
                </c:pt>
                <c:pt idx="3830">
                  <c:v>-4.7211052243042673</c:v>
                </c:pt>
                <c:pt idx="3831">
                  <c:v>-5.0264767345820474</c:v>
                </c:pt>
                <c:pt idx="3832">
                  <c:v>-5.0707739428042373</c:v>
                </c:pt>
                <c:pt idx="3833">
                  <c:v>-5.1062117093820802</c:v>
                </c:pt>
                <c:pt idx="3834">
                  <c:v>-5.3345619226442977</c:v>
                </c:pt>
                <c:pt idx="3835">
                  <c:v>-5.117242093254049</c:v>
                </c:pt>
                <c:pt idx="3836">
                  <c:v>-5.1433862297419068</c:v>
                </c:pt>
                <c:pt idx="3837">
                  <c:v>-5.1643015389321931</c:v>
                </c:pt>
                <c:pt idx="3838">
                  <c:v>-4.9810337862843994</c:v>
                </c:pt>
                <c:pt idx="3839">
                  <c:v>-5.0344195841661872</c:v>
                </c:pt>
                <c:pt idx="3840">
                  <c:v>-5.0771282224715719</c:v>
                </c:pt>
                <c:pt idx="3841">
                  <c:v>-4.911295133115857</c:v>
                </c:pt>
                <c:pt idx="3842">
                  <c:v>-4.7786286616313305</c:v>
                </c:pt>
                <c:pt idx="3843">
                  <c:v>-4.872495484443732</c:v>
                </c:pt>
                <c:pt idx="3844">
                  <c:v>-4.9475889426935851</c:v>
                </c:pt>
                <c:pt idx="3845">
                  <c:v>-5.207663709293513</c:v>
                </c:pt>
                <c:pt idx="3846">
                  <c:v>-5.2157235225734553</c:v>
                </c:pt>
                <c:pt idx="3847">
                  <c:v>-5.2221713731974546</c:v>
                </c:pt>
                <c:pt idx="3848">
                  <c:v>-5.4273296536966313</c:v>
                </c:pt>
                <c:pt idx="3849">
                  <c:v>-5.3914562780959727</c:v>
                </c:pt>
                <c:pt idx="3850">
                  <c:v>-5.3627575776154686</c:v>
                </c:pt>
                <c:pt idx="3851">
                  <c:v>-5.5397986172310425</c:v>
                </c:pt>
                <c:pt idx="3852">
                  <c:v>-5.4814314489235016</c:v>
                </c:pt>
                <c:pt idx="3853">
                  <c:v>-5.4347377142774462</c:v>
                </c:pt>
                <c:pt idx="3854">
                  <c:v>-5.3973827265605792</c:v>
                </c:pt>
                <c:pt idx="3855">
                  <c:v>-5.5674987363871082</c:v>
                </c:pt>
                <c:pt idx="3856">
                  <c:v>-5.7035915442483542</c:v>
                </c:pt>
                <c:pt idx="3857">
                  <c:v>-5.2124657905372942</c:v>
                </c:pt>
                <c:pt idx="3858">
                  <c:v>-5.4195651875684803</c:v>
                </c:pt>
                <c:pt idx="3859">
                  <c:v>-5.7852447051934064</c:v>
                </c:pt>
                <c:pt idx="3860">
                  <c:v>-5.4777883192933245</c:v>
                </c:pt>
                <c:pt idx="3861">
                  <c:v>-5.4318232105733273</c:v>
                </c:pt>
                <c:pt idx="3862">
                  <c:v>-5.5950511235973295</c:v>
                </c:pt>
                <c:pt idx="3863">
                  <c:v>-5.5256334540164858</c:v>
                </c:pt>
                <c:pt idx="3864">
                  <c:v>-5.6700993183518449</c:v>
                </c:pt>
                <c:pt idx="3865">
                  <c:v>-5.5856720098201436</c:v>
                </c:pt>
                <c:pt idx="3866">
                  <c:v>-5.518130162994737</c:v>
                </c:pt>
                <c:pt idx="3867">
                  <c:v>-5.6640966855344459</c:v>
                </c:pt>
                <c:pt idx="3868">
                  <c:v>-5.5808699035662244</c:v>
                </c:pt>
                <c:pt idx="3869">
                  <c:v>-5.5142884779916699</c:v>
                </c:pt>
                <c:pt idx="3870">
                  <c:v>-5.4610233375320263</c:v>
                </c:pt>
                <c:pt idx="3871">
                  <c:v>-5.6184112251642659</c:v>
                </c:pt>
                <c:pt idx="3872">
                  <c:v>-5.7443215352700463</c:v>
                </c:pt>
                <c:pt idx="3873">
                  <c:v>-5.4450497833546478</c:v>
                </c:pt>
                <c:pt idx="3874">
                  <c:v>-5.6056323818223746</c:v>
                </c:pt>
                <c:pt idx="3875">
                  <c:v>-5.5340984605965673</c:v>
                </c:pt>
                <c:pt idx="3876">
                  <c:v>-5.2768713236158646</c:v>
                </c:pt>
                <c:pt idx="3877">
                  <c:v>-5.4710896140313707</c:v>
                </c:pt>
                <c:pt idx="3878">
                  <c:v>-5.6264642463637529</c:v>
                </c:pt>
                <c:pt idx="3879">
                  <c:v>-5.5507639522296017</c:v>
                </c:pt>
                <c:pt idx="3880">
                  <c:v>-5.4902037169222808</c:v>
                </c:pt>
                <c:pt idx="3881">
                  <c:v>-5.4417555286764241</c:v>
                </c:pt>
                <c:pt idx="3882">
                  <c:v>-5.4029969780797842</c:v>
                </c:pt>
                <c:pt idx="3883">
                  <c:v>-5.5719901376024836</c:v>
                </c:pt>
                <c:pt idx="3884">
                  <c:v>-5.5071846652206773</c:v>
                </c:pt>
                <c:pt idx="3885">
                  <c:v>-5.255340287315164</c:v>
                </c:pt>
                <c:pt idx="3886">
                  <c:v>-5.8538647849907761</c:v>
                </c:pt>
                <c:pt idx="3887">
                  <c:v>-5.9326843831312885</c:v>
                </c:pt>
                <c:pt idx="3888">
                  <c:v>-5.595740061643653</c:v>
                </c:pt>
                <c:pt idx="3889">
                  <c:v>-5.5261846044535901</c:v>
                </c:pt>
                <c:pt idx="3890">
                  <c:v>-5.6705402387015056</c:v>
                </c:pt>
                <c:pt idx="3891">
                  <c:v>-5.7860247460998835</c:v>
                </c:pt>
                <c:pt idx="3892">
                  <c:v>-5.6784123520185972</c:v>
                </c:pt>
                <c:pt idx="3893">
                  <c:v>-5.7923224367535227</c:v>
                </c:pt>
                <c:pt idx="3894">
                  <c:v>-5.6834505045414403</c:v>
                </c:pt>
                <c:pt idx="3895">
                  <c:v>-5.5963529587717744</c:v>
                </c:pt>
                <c:pt idx="3896">
                  <c:v>-5.7266749221560644</c:v>
                </c:pt>
                <c:pt idx="3897">
                  <c:v>-5.8309324928634965</c:v>
                </c:pt>
                <c:pt idx="3898">
                  <c:v>-5.7143385494294421</c:v>
                </c:pt>
                <c:pt idx="3899">
                  <c:v>-5.8210633946821986</c:v>
                </c:pt>
                <c:pt idx="3900">
                  <c:v>-5.7064432708844492</c:v>
                </c:pt>
                <c:pt idx="3901">
                  <c:v>-5.6147471718462043</c:v>
                </c:pt>
                <c:pt idx="3902">
                  <c:v>-5.7413902926156197</c:v>
                </c:pt>
                <c:pt idx="3903">
                  <c:v>-5.642704789231118</c:v>
                </c:pt>
                <c:pt idx="3904">
                  <c:v>-5.3637563865235052</c:v>
                </c:pt>
                <c:pt idx="3905">
                  <c:v>-5.540597664357449</c:v>
                </c:pt>
                <c:pt idx="3906">
                  <c:v>-5.6820706866246269</c:v>
                </c:pt>
                <c:pt idx="3907">
                  <c:v>-5.5952491044383237</c:v>
                </c:pt>
                <c:pt idx="3908">
                  <c:v>-5.5257918386892584</c:v>
                </c:pt>
                <c:pt idx="3909">
                  <c:v>-5.8702260260900516</c:v>
                </c:pt>
                <c:pt idx="3910">
                  <c:v>-5.5457733760106862</c:v>
                </c:pt>
                <c:pt idx="3911">
                  <c:v>-5.4862112559472394</c:v>
                </c:pt>
                <c:pt idx="3912">
                  <c:v>-5.4385615598964137</c:v>
                </c:pt>
                <c:pt idx="3913">
                  <c:v>-5.2004418030557531</c:v>
                </c:pt>
                <c:pt idx="3914">
                  <c:v>-5.6099459975832247</c:v>
                </c:pt>
                <c:pt idx="3915">
                  <c:v>-5.7375493532052246</c:v>
                </c:pt>
                <c:pt idx="3916">
                  <c:v>-5.4396320377027791</c:v>
                </c:pt>
                <c:pt idx="3917">
                  <c:v>-5.601298185300891</c:v>
                </c:pt>
                <c:pt idx="3918">
                  <c:v>-5.7306311033793804</c:v>
                </c:pt>
                <c:pt idx="3919">
                  <c:v>-5.4340974378421265</c:v>
                </c:pt>
                <c:pt idx="3920">
                  <c:v>-5.3968705054123234</c:v>
                </c:pt>
                <c:pt idx="3921">
                  <c:v>-5.3670889594685036</c:v>
                </c:pt>
                <c:pt idx="3922">
                  <c:v>-5.3432637227134023</c:v>
                </c:pt>
                <c:pt idx="3923">
                  <c:v>-5.5242035333093895</c:v>
                </c:pt>
                <c:pt idx="3924">
                  <c:v>-5.468955381786202</c:v>
                </c:pt>
                <c:pt idx="3925">
                  <c:v>-5.4247568605675838</c:v>
                </c:pt>
                <c:pt idx="3926">
                  <c:v>-5.5893980435927233</c:v>
                </c:pt>
                <c:pt idx="3927">
                  <c:v>-5.5211109900128008</c:v>
                </c:pt>
                <c:pt idx="3928">
                  <c:v>-5.4664813471488856</c:v>
                </c:pt>
                <c:pt idx="3929">
                  <c:v>-5.4227776328577306</c:v>
                </c:pt>
                <c:pt idx="3930">
                  <c:v>-5.5878146614248294</c:v>
                </c:pt>
                <c:pt idx="3931">
                  <c:v>-5.519844284278463</c:v>
                </c:pt>
                <c:pt idx="3932">
                  <c:v>-5.0654679825614153</c:v>
                </c:pt>
                <c:pt idx="3933">
                  <c:v>-5.1019669411877544</c:v>
                </c:pt>
                <c:pt idx="3934">
                  <c:v>-5.3311661080888371</c:v>
                </c:pt>
                <c:pt idx="3935">
                  <c:v>-5.1145254416097146</c:v>
                </c:pt>
                <c:pt idx="3936">
                  <c:v>-5.1412129084264393</c:v>
                </c:pt>
                <c:pt idx="3937">
                  <c:v>-5.1625628818797509</c:v>
                </c:pt>
                <c:pt idx="3938">
                  <c:v>-5.1796428606424456</c:v>
                </c:pt>
                <c:pt idx="3939">
                  <c:v>-5.5933068436526128</c:v>
                </c:pt>
                <c:pt idx="3940">
                  <c:v>-5.3242380300607124</c:v>
                </c:pt>
                <c:pt idx="3941">
                  <c:v>-5.5089829791872376</c:v>
                </c:pt>
                <c:pt idx="3942">
                  <c:v>-5.6567789384884577</c:v>
                </c:pt>
                <c:pt idx="3943">
                  <c:v>-5.5750157059293883</c:v>
                </c:pt>
                <c:pt idx="3944">
                  <c:v>-5.3096051198821215</c:v>
                </c:pt>
                <c:pt idx="3945">
                  <c:v>-5.2972766510443421</c:v>
                </c:pt>
                <c:pt idx="3946">
                  <c:v>-5.4874138759741413</c:v>
                </c:pt>
                <c:pt idx="3947">
                  <c:v>-5.2395236559179352</c:v>
                </c:pt>
                <c:pt idx="3948">
                  <c:v>-5.0412114798729704</c:v>
                </c:pt>
                <c:pt idx="3949">
                  <c:v>-5.0825617390369757</c:v>
                </c:pt>
                <c:pt idx="3950">
                  <c:v>-5.3156419463682596</c:v>
                </c:pt>
                <c:pt idx="3951">
                  <c:v>-5.3021061122332753</c:v>
                </c:pt>
                <c:pt idx="3952">
                  <c:v>-5.0912774449252538</c:v>
                </c:pt>
                <c:pt idx="3953">
                  <c:v>-5.1226145110788934</c:v>
                </c:pt>
                <c:pt idx="3954">
                  <c:v>-4.9476841640017142</c:v>
                </c:pt>
                <c:pt idx="3955">
                  <c:v>-5.0077398863400617</c:v>
                </c:pt>
                <c:pt idx="3956">
                  <c:v>-4.8557844642106716</c:v>
                </c:pt>
                <c:pt idx="3957">
                  <c:v>-4.7342201265071822</c:v>
                </c:pt>
                <c:pt idx="3958">
                  <c:v>-4.8369686563443679</c:v>
                </c:pt>
                <c:pt idx="3959">
                  <c:v>-4.7191674802141392</c:v>
                </c:pt>
                <c:pt idx="3960">
                  <c:v>-4.6249265393099108</c:v>
                </c:pt>
                <c:pt idx="3961">
                  <c:v>-5.1495337865865736</c:v>
                </c:pt>
                <c:pt idx="3962">
                  <c:v>-5.1692195844079265</c:v>
                </c:pt>
                <c:pt idx="3963">
                  <c:v>-4.7849682226649861</c:v>
                </c:pt>
                <c:pt idx="3964">
                  <c:v>-4.6775671332705997</c:v>
                </c:pt>
                <c:pt idx="3965">
                  <c:v>-4.7916462617551474</c:v>
                </c:pt>
                <c:pt idx="3966">
                  <c:v>-4.8829095645427856</c:v>
                </c:pt>
                <c:pt idx="3967">
                  <c:v>-4.9559202067728734</c:v>
                </c:pt>
                <c:pt idx="3968">
                  <c:v>-5.0143287205569891</c:v>
                </c:pt>
                <c:pt idx="3969">
                  <c:v>-5.0610555315842589</c:v>
                </c:pt>
                <c:pt idx="3970">
                  <c:v>-5.0984369804060066</c:v>
                </c:pt>
                <c:pt idx="3971">
                  <c:v>-4.9283421394634388</c:v>
                </c:pt>
                <c:pt idx="3972">
                  <c:v>-4.5922662667093732</c:v>
                </c:pt>
                <c:pt idx="3973">
                  <c:v>-4.9234055685061549</c:v>
                </c:pt>
                <c:pt idx="3974">
                  <c:v>-5.1883170099436029</c:v>
                </c:pt>
                <c:pt idx="3975">
                  <c:v>-4.8002461630935045</c:v>
                </c:pt>
                <c:pt idx="3976">
                  <c:v>-4.8897894856134485</c:v>
                </c:pt>
                <c:pt idx="3977">
                  <c:v>-5.1614241436294037</c:v>
                </c:pt>
                <c:pt idx="3978">
                  <c:v>-5.1787318700422134</c:v>
                </c:pt>
                <c:pt idx="3979">
                  <c:v>-4.9925780511724156</c:v>
                </c:pt>
                <c:pt idx="3980">
                  <c:v>-5.0436549960765547</c:v>
                </c:pt>
                <c:pt idx="3981">
                  <c:v>-5.2845165519999</c:v>
                </c:pt>
                <c:pt idx="3982">
                  <c:v>-5.2772057967385422</c:v>
                </c:pt>
                <c:pt idx="3983">
                  <c:v>-5.2713571925294787</c:v>
                </c:pt>
                <c:pt idx="3984">
                  <c:v>-5.0666783091622278</c:v>
                </c:pt>
                <c:pt idx="3985">
                  <c:v>-5.1029352024684727</c:v>
                </c:pt>
                <c:pt idx="3986">
                  <c:v>-5.131940717113423</c:v>
                </c:pt>
                <c:pt idx="3987">
                  <c:v>-4.7551451288293833</c:v>
                </c:pt>
                <c:pt idx="3988">
                  <c:v>-4.2537086582021288</c:v>
                </c:pt>
                <c:pt idx="3989">
                  <c:v>-4.0525594817003139</c:v>
                </c:pt>
                <c:pt idx="3990">
                  <c:v>-3.6916401404989188</c:v>
                </c:pt>
                <c:pt idx="3991">
                  <c:v>-3.0029046675377344</c:v>
                </c:pt>
                <c:pt idx="3992">
                  <c:v>-2.8519162891688552</c:v>
                </c:pt>
                <c:pt idx="3993">
                  <c:v>-2.7311255864737518</c:v>
                </c:pt>
                <c:pt idx="3994">
                  <c:v>-2.2344930243176009</c:v>
                </c:pt>
                <c:pt idx="3995">
                  <c:v>-2.0371869745927143</c:v>
                </c:pt>
                <c:pt idx="3996">
                  <c:v>-1.8793421348128163</c:v>
                </c:pt>
                <c:pt idx="3997">
                  <c:v>-1.7530662629889093</c:v>
                </c:pt>
                <c:pt idx="3998">
                  <c:v>-1.8520455655297496</c:v>
                </c:pt>
                <c:pt idx="3999">
                  <c:v>-1.7312290075624333</c:v>
                </c:pt>
                <c:pt idx="4000">
                  <c:v>-1.4345757611885688</c:v>
                </c:pt>
                <c:pt idx="4001">
                  <c:v>-1.397253164089534</c:v>
                </c:pt>
                <c:pt idx="4002">
                  <c:v>-1.3673950864102835</c:v>
                </c:pt>
                <c:pt idx="4003">
                  <c:v>-1.3435086242668604</c:v>
                </c:pt>
                <c:pt idx="4004">
                  <c:v>-1.1243994545521332</c:v>
                </c:pt>
                <c:pt idx="4005">
                  <c:v>-1.3491121187803401</c:v>
                </c:pt>
                <c:pt idx="4006">
                  <c:v>-1.3288822501629056</c:v>
                </c:pt>
                <c:pt idx="4007">
                  <c:v>-0.91269835526895804</c:v>
                </c:pt>
                <c:pt idx="4008">
                  <c:v>-0.97975123935384545</c:v>
                </c:pt>
                <c:pt idx="4009">
                  <c:v>-1.0333935466217099</c:v>
                </c:pt>
                <c:pt idx="4010">
                  <c:v>-0.8763073924359901</c:v>
                </c:pt>
                <c:pt idx="4011">
                  <c:v>-0.75063846908739151</c:v>
                </c:pt>
                <c:pt idx="4012">
                  <c:v>-0.85010333040855812</c:v>
                </c:pt>
                <c:pt idx="4013">
                  <c:v>-0.72967521946549141</c:v>
                </c:pt>
                <c:pt idx="4014">
                  <c:v>-1.033332730711038</c:v>
                </c:pt>
                <c:pt idx="4015">
                  <c:v>-0.87625873970745261</c:v>
                </c:pt>
                <c:pt idx="4016">
                  <c:v>-0.550599546904607</c:v>
                </c:pt>
                <c:pt idx="4017">
                  <c:v>-0.89007219266233051</c:v>
                </c:pt>
                <c:pt idx="4018">
                  <c:v>-0.76165030926853206</c:v>
                </c:pt>
                <c:pt idx="4019">
                  <c:v>-0.65891280255351603</c:v>
                </c:pt>
                <c:pt idx="4020">
                  <c:v>-0.77672279718149184</c:v>
                </c:pt>
                <c:pt idx="4021">
                  <c:v>-1.070970792883827</c:v>
                </c:pt>
                <c:pt idx="4022">
                  <c:v>-0.90636918944568379</c:v>
                </c:pt>
                <c:pt idx="4023">
                  <c:v>-0.97468790669518057</c:v>
                </c:pt>
                <c:pt idx="4024">
                  <c:v>-1.2293428804948121</c:v>
                </c:pt>
                <c:pt idx="4025">
                  <c:v>-1.433066859534506</c:v>
                </c:pt>
                <c:pt idx="4026">
                  <c:v>-1.3960460427662724</c:v>
                </c:pt>
                <c:pt idx="4027">
                  <c:v>-1.3664293893516515</c:v>
                </c:pt>
                <c:pt idx="4028">
                  <c:v>-1.5427360666199661</c:v>
                </c:pt>
                <c:pt idx="4029">
                  <c:v>-1.6837814084346405</c:v>
                </c:pt>
                <c:pt idx="4030">
                  <c:v>-1.5966176818863573</c:v>
                </c:pt>
                <c:pt idx="4031">
                  <c:v>-1.5268867006477649</c:v>
                </c:pt>
                <c:pt idx="4032">
                  <c:v>-1.6711019156568341</c:v>
                </c:pt>
                <c:pt idx="4033">
                  <c:v>-1.9864740876640781</c:v>
                </c:pt>
                <c:pt idx="4034">
                  <c:v>-1.8387718252699301</c:v>
                </c:pt>
                <c:pt idx="4035">
                  <c:v>-1.5206100153546345</c:v>
                </c:pt>
                <c:pt idx="4036">
                  <c:v>-1.8660805674223298</c:v>
                </c:pt>
                <c:pt idx="4037">
                  <c:v>-2.1424570090765087</c:v>
                </c:pt>
                <c:pt idx="4038">
                  <c:v>-1.9635581623998632</c:v>
                </c:pt>
                <c:pt idx="4039">
                  <c:v>-1.8204390850585241</c:v>
                </c:pt>
                <c:pt idx="4040">
                  <c:v>-1.7059438231854642</c:v>
                </c:pt>
                <c:pt idx="4041">
                  <c:v>-1.8143476136870049</c:v>
                </c:pt>
              </c:numCache>
              <c:extLst xmlns:c15="http://schemas.microsoft.com/office/drawing/2012/chart"/>
            </c:numRef>
          </c:yVal>
          <c:smooth val="0"/>
          <c:extLst xmlns:c15="http://schemas.microsoft.com/office/drawing/2012/chart">
            <c:ext xmlns:c16="http://schemas.microsoft.com/office/drawing/2014/chart" uri="{C3380CC4-5D6E-409C-BE32-E72D297353CC}">
              <c16:uniqueId val="{00000000-7DD5-4DE0-966F-5F9F710613F3}"/>
            </c:ext>
          </c:extLst>
        </c:ser>
        <c:ser>
          <c:idx val="4"/>
          <c:order val="4"/>
          <c:tx>
            <c:strRef>
              <c:f>one!$T$1</c:f>
              <c:strCache>
                <c:ptCount val="1"/>
                <c:pt idx="0">
                  <c:v>Sensor 5</c:v>
                </c:pt>
              </c:strCache>
            </c:strRef>
          </c:tx>
          <c:spPr>
            <a:ln w="19080">
              <a:solidFill>
                <a:srgbClr val="FF0000"/>
              </a:solidFill>
              <a:round/>
            </a:ln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000" b="0" strike="noStrike" spc="-1">
                    <a:solidFill>
                      <a:srgbClr val="000000"/>
                    </a:solidFill>
                    <a:latin typeface="Calibri"/>
                  </a:defRPr>
                </a:pPr>
                <a:endParaRPr lang="en-US"/>
              </a:p>
            </c:txPr>
            <c:dLblPos val="r"/>
            <c:showLegendKey val="0"/>
            <c:showVal val="0"/>
            <c:showCatName val="0"/>
            <c:showSerName val="0"/>
            <c:showPercent val="0"/>
            <c:showBubbleSize val="1"/>
            <c:separator>; </c:separator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xVal>
            <c:numRef>
              <c:f>one!$C$2:$C$4043</c:f>
              <c:numCache>
                <c:formatCode>General</c:formatCode>
                <c:ptCount val="4042"/>
                <c:pt idx="0">
                  <c:v>1.0561943054199999E-3</c:v>
                </c:pt>
                <c:pt idx="1">
                  <c:v>1.66916847229E-3</c:v>
                </c:pt>
                <c:pt idx="2">
                  <c:v>2.2180080413800002E-3</c:v>
                </c:pt>
                <c:pt idx="3">
                  <c:v>3.2761096954300002E-3</c:v>
                </c:pt>
                <c:pt idx="4">
                  <c:v>3.77917289734E-3</c:v>
                </c:pt>
                <c:pt idx="5">
                  <c:v>4.2490959167500002E-3</c:v>
                </c:pt>
                <c:pt idx="6">
                  <c:v>4.7152042388900004E-3</c:v>
                </c:pt>
                <c:pt idx="7">
                  <c:v>5.17916679382E-3</c:v>
                </c:pt>
                <c:pt idx="8">
                  <c:v>5.5470466613800002E-3</c:v>
                </c:pt>
                <c:pt idx="9">
                  <c:v>5.7051181793200002E-3</c:v>
                </c:pt>
                <c:pt idx="10">
                  <c:v>5.86318969727E-3</c:v>
                </c:pt>
                <c:pt idx="11">
                  <c:v>6.0200691223100001E-3</c:v>
                </c:pt>
                <c:pt idx="12">
                  <c:v>6.1781406402599999E-3</c:v>
                </c:pt>
                <c:pt idx="13">
                  <c:v>6.3362121581999999E-3</c:v>
                </c:pt>
                <c:pt idx="14">
                  <c:v>6.4930915832499998E-3</c:v>
                </c:pt>
                <c:pt idx="15">
                  <c:v>6.6630840301500002E-3</c:v>
                </c:pt>
                <c:pt idx="16">
                  <c:v>6.8230628967299997E-3</c:v>
                </c:pt>
                <c:pt idx="17">
                  <c:v>6.9801807403599998E-3</c:v>
                </c:pt>
                <c:pt idx="18">
                  <c:v>7.1380138397199996E-3</c:v>
                </c:pt>
                <c:pt idx="19">
                  <c:v>7.2951316833499997E-3</c:v>
                </c:pt>
                <c:pt idx="20">
                  <c:v>7.4520111083999996E-3</c:v>
                </c:pt>
                <c:pt idx="21">
                  <c:v>7.6091289520299997E-3</c:v>
                </c:pt>
                <c:pt idx="22">
                  <c:v>7.7650547027599999E-3</c:v>
                </c:pt>
                <c:pt idx="23">
                  <c:v>7.9231262207000008E-3</c:v>
                </c:pt>
                <c:pt idx="24">
                  <c:v>8.0811977386500006E-3</c:v>
                </c:pt>
                <c:pt idx="25">
                  <c:v>8.2380771636999996E-3</c:v>
                </c:pt>
                <c:pt idx="26">
                  <c:v>8.3951950073199999E-3</c:v>
                </c:pt>
                <c:pt idx="27">
                  <c:v>8.5520744323700007E-3</c:v>
                </c:pt>
                <c:pt idx="28">
                  <c:v>8.7091922759999999E-3</c:v>
                </c:pt>
                <c:pt idx="29">
                  <c:v>8.8670253753699996E-3</c:v>
                </c:pt>
                <c:pt idx="30">
                  <c:v>9.0241432189899998E-3</c:v>
                </c:pt>
                <c:pt idx="31">
                  <c:v>9.1819763183599995E-3</c:v>
                </c:pt>
                <c:pt idx="32">
                  <c:v>9.3390941619900004E-3</c:v>
                </c:pt>
                <c:pt idx="33">
                  <c:v>9.4962120056199997E-3</c:v>
                </c:pt>
                <c:pt idx="34">
                  <c:v>9.6530914306599998E-3</c:v>
                </c:pt>
                <c:pt idx="35">
                  <c:v>9.8102092742900007E-3</c:v>
                </c:pt>
                <c:pt idx="36">
                  <c:v>9.9670886993399998E-3</c:v>
                </c:pt>
                <c:pt idx="37">
                  <c:v>1.01251602173E-2</c:v>
                </c:pt>
                <c:pt idx="38">
                  <c:v>1.02829933167E-2</c:v>
                </c:pt>
                <c:pt idx="39">
                  <c:v>1.0440111160299999E-2</c:v>
                </c:pt>
                <c:pt idx="40">
                  <c:v>1.0598182678200001E-2</c:v>
                </c:pt>
                <c:pt idx="41">
                  <c:v>1.0764122009299999E-2</c:v>
                </c:pt>
                <c:pt idx="42">
                  <c:v>1.09691619873E-2</c:v>
                </c:pt>
                <c:pt idx="43">
                  <c:v>1.1217117309600001E-2</c:v>
                </c:pt>
                <c:pt idx="44">
                  <c:v>1.1473178863499999E-2</c:v>
                </c:pt>
                <c:pt idx="45">
                  <c:v>1.17251873016E-2</c:v>
                </c:pt>
                <c:pt idx="46">
                  <c:v>1.1903047561600001E-2</c:v>
                </c:pt>
                <c:pt idx="47">
                  <c:v>1.20739936829E-2</c:v>
                </c:pt>
                <c:pt idx="48">
                  <c:v>1.2234210968E-2</c:v>
                </c:pt>
                <c:pt idx="49">
                  <c:v>1.2392997741699999E-2</c:v>
                </c:pt>
                <c:pt idx="50">
                  <c:v>1.2552022934E-2</c:v>
                </c:pt>
                <c:pt idx="51">
                  <c:v>1.27100944519E-2</c:v>
                </c:pt>
                <c:pt idx="52">
                  <c:v>1.28681659698E-2</c:v>
                </c:pt>
                <c:pt idx="53">
                  <c:v>1.3025045394900001E-2</c:v>
                </c:pt>
                <c:pt idx="54">
                  <c:v>1.31831169128E-2</c:v>
                </c:pt>
                <c:pt idx="55">
                  <c:v>1.33411884308E-2</c:v>
                </c:pt>
                <c:pt idx="56">
                  <c:v>1.3509035110500001E-2</c:v>
                </c:pt>
                <c:pt idx="57">
                  <c:v>1.3660192489599999E-2</c:v>
                </c:pt>
                <c:pt idx="58">
                  <c:v>1.38092041016E-2</c:v>
                </c:pt>
                <c:pt idx="59">
                  <c:v>1.39601230621E-2</c:v>
                </c:pt>
                <c:pt idx="60">
                  <c:v>1.4123201370199999E-2</c:v>
                </c:pt>
                <c:pt idx="61">
                  <c:v>1.4275074005100001E-2</c:v>
                </c:pt>
                <c:pt idx="62">
                  <c:v>1.4425992965699999E-2</c:v>
                </c:pt>
                <c:pt idx="63">
                  <c:v>1.4576196670500001E-2</c:v>
                </c:pt>
                <c:pt idx="64">
                  <c:v>1.4738082885700001E-2</c:v>
                </c:pt>
                <c:pt idx="65">
                  <c:v>1.4891147613499999E-2</c:v>
                </c:pt>
                <c:pt idx="66">
                  <c:v>1.5043020248399999E-2</c:v>
                </c:pt>
                <c:pt idx="67">
                  <c:v>1.5194177627599999E-2</c:v>
                </c:pt>
                <c:pt idx="68">
                  <c:v>1.53450965881E-2</c:v>
                </c:pt>
                <c:pt idx="69">
                  <c:v>2.4451017379799999E-2</c:v>
                </c:pt>
                <c:pt idx="70">
                  <c:v>4.9032211303700002E-2</c:v>
                </c:pt>
                <c:pt idx="71">
                  <c:v>6.9835186004599994E-2</c:v>
                </c:pt>
                <c:pt idx="72">
                  <c:v>9.4258069992099999E-2</c:v>
                </c:pt>
                <c:pt idx="73">
                  <c:v>0.118895053864</c:v>
                </c:pt>
                <c:pt idx="74">
                  <c:v>0.13923311233499999</c:v>
                </c:pt>
                <c:pt idx="75">
                  <c:v>0.163947105408</c:v>
                </c:pt>
                <c:pt idx="76">
                  <c:v>0.18429398536700001</c:v>
                </c:pt>
                <c:pt idx="77">
                  <c:v>0.209035158157</c:v>
                </c:pt>
                <c:pt idx="78">
                  <c:v>0.23332309722899999</c:v>
                </c:pt>
                <c:pt idx="79">
                  <c:v>0.25376701354999998</c:v>
                </c:pt>
                <c:pt idx="80">
                  <c:v>0.27833914756799999</c:v>
                </c:pt>
                <c:pt idx="81">
                  <c:v>0.29895520210299997</c:v>
                </c:pt>
                <c:pt idx="82">
                  <c:v>0.32361102104200001</c:v>
                </c:pt>
                <c:pt idx="83">
                  <c:v>0.34789705276499999</c:v>
                </c:pt>
                <c:pt idx="84">
                  <c:v>0.36878609657299999</c:v>
                </c:pt>
                <c:pt idx="85">
                  <c:v>0.39327120780899999</c:v>
                </c:pt>
                <c:pt idx="86">
                  <c:v>0.41366314888</c:v>
                </c:pt>
                <c:pt idx="87">
                  <c:v>0.438451051712</c:v>
                </c:pt>
                <c:pt idx="88">
                  <c:v>0.45892810821500002</c:v>
                </c:pt>
                <c:pt idx="89">
                  <c:v>0.48320913314800001</c:v>
                </c:pt>
                <c:pt idx="90">
                  <c:v>0.50768613815300001</c:v>
                </c:pt>
                <c:pt idx="91">
                  <c:v>0.52843499183700005</c:v>
                </c:pt>
                <c:pt idx="92">
                  <c:v>0.55306720733600001</c:v>
                </c:pt>
                <c:pt idx="93">
                  <c:v>0.5732421875</c:v>
                </c:pt>
                <c:pt idx="94">
                  <c:v>0.59787011146500002</c:v>
                </c:pt>
                <c:pt idx="95">
                  <c:v>0.62244915962199998</c:v>
                </c:pt>
                <c:pt idx="96">
                  <c:v>0.64319705963100005</c:v>
                </c:pt>
                <c:pt idx="97">
                  <c:v>0.66739320754999998</c:v>
                </c:pt>
                <c:pt idx="98">
                  <c:v>0.68821501731900003</c:v>
                </c:pt>
                <c:pt idx="99">
                  <c:v>0.71255707740800001</c:v>
                </c:pt>
                <c:pt idx="100">
                  <c:v>0.73732304573100005</c:v>
                </c:pt>
                <c:pt idx="101">
                  <c:v>0.75786709785499995</c:v>
                </c:pt>
                <c:pt idx="102">
                  <c:v>0.782271146774</c:v>
                </c:pt>
                <c:pt idx="103">
                  <c:v>0.80290317535400002</c:v>
                </c:pt>
                <c:pt idx="104">
                  <c:v>0.82733106613200003</c:v>
                </c:pt>
                <c:pt idx="105">
                  <c:v>0.84778714180000003</c:v>
                </c:pt>
                <c:pt idx="106">
                  <c:v>0.87248802185100005</c:v>
                </c:pt>
                <c:pt idx="107">
                  <c:v>0.89698600769000003</c:v>
                </c:pt>
                <c:pt idx="108">
                  <c:v>0.91735720634499995</c:v>
                </c:pt>
                <c:pt idx="109">
                  <c:v>0.94217920303299996</c:v>
                </c:pt>
                <c:pt idx="110">
                  <c:v>0.96269702911400001</c:v>
                </c:pt>
                <c:pt idx="111">
                  <c:v>0.98693704605099997</c:v>
                </c:pt>
                <c:pt idx="112">
                  <c:v>1.0115280151399999</c:v>
                </c:pt>
                <c:pt idx="113">
                  <c:v>1.0321941375699999</c:v>
                </c:pt>
                <c:pt idx="114">
                  <c:v>1.0566999912299999</c:v>
                </c:pt>
                <c:pt idx="115">
                  <c:v>1.0771520137799999</c:v>
                </c:pt>
                <c:pt idx="116">
                  <c:v>1.1018211841600001</c:v>
                </c:pt>
                <c:pt idx="117">
                  <c:v>1.12632012367</c:v>
                </c:pt>
                <c:pt idx="118">
                  <c:v>1.1467921733899999</c:v>
                </c:pt>
                <c:pt idx="119">
                  <c:v>1.1712260246299999</c:v>
                </c:pt>
                <c:pt idx="120">
                  <c:v>1.1918129921</c:v>
                </c:pt>
                <c:pt idx="121">
                  <c:v>1.2165200710299999</c:v>
                </c:pt>
                <c:pt idx="122">
                  <c:v>1.23681521416</c:v>
                </c:pt>
                <c:pt idx="123">
                  <c:v>1.2615721225700001</c:v>
                </c:pt>
                <c:pt idx="124">
                  <c:v>1.2861170768700001</c:v>
                </c:pt>
                <c:pt idx="125">
                  <c:v>1.3064250946</c:v>
                </c:pt>
                <c:pt idx="126">
                  <c:v>1.33094906807</c:v>
                </c:pt>
                <c:pt idx="127">
                  <c:v>1.35163021088</c:v>
                </c:pt>
                <c:pt idx="128">
                  <c:v>1.3761870861100001</c:v>
                </c:pt>
                <c:pt idx="129">
                  <c:v>1.4004440307599999</c:v>
                </c:pt>
                <c:pt idx="130">
                  <c:v>1.42129015923</c:v>
                </c:pt>
                <c:pt idx="131">
                  <c:v>1.4456281661999999</c:v>
                </c:pt>
                <c:pt idx="132">
                  <c:v>1.4662020206499999</c:v>
                </c:pt>
                <c:pt idx="133">
                  <c:v>1.4907231330899999</c:v>
                </c:pt>
                <c:pt idx="134">
                  <c:v>1.5153110027300001</c:v>
                </c:pt>
                <c:pt idx="135">
                  <c:v>1.53591704369</c:v>
                </c:pt>
                <c:pt idx="136">
                  <c:v>1.5603740215299999</c:v>
                </c:pt>
                <c:pt idx="137">
                  <c:v>1.5810041427599999</c:v>
                </c:pt>
                <c:pt idx="138">
                  <c:v>1.60564208031</c:v>
                </c:pt>
                <c:pt idx="139">
                  <c:v>1.6260950565300001</c:v>
                </c:pt>
                <c:pt idx="140">
                  <c:v>1.6506671905500001</c:v>
                </c:pt>
                <c:pt idx="141">
                  <c:v>1.6751511097</c:v>
                </c:pt>
                <c:pt idx="142">
                  <c:v>1.69558405876</c:v>
                </c:pt>
                <c:pt idx="143">
                  <c:v>1.72014713287</c:v>
                </c:pt>
                <c:pt idx="144">
                  <c:v>1.74076318741</c:v>
                </c:pt>
                <c:pt idx="145">
                  <c:v>1.7652361393</c:v>
                </c:pt>
                <c:pt idx="146">
                  <c:v>1.7899060249300001</c:v>
                </c:pt>
                <c:pt idx="147">
                  <c:v>1.8100850582100001</c:v>
                </c:pt>
                <c:pt idx="148">
                  <c:v>1.8347821235699999</c:v>
                </c:pt>
                <c:pt idx="149">
                  <c:v>1.85529518127</c:v>
                </c:pt>
                <c:pt idx="150">
                  <c:v>1.87976408005</c:v>
                </c:pt>
                <c:pt idx="151">
                  <c:v>1.90420818329</c:v>
                </c:pt>
                <c:pt idx="152">
                  <c:v>1.92503499985</c:v>
                </c:pt>
                <c:pt idx="153">
                  <c:v>1.9495542049400001</c:v>
                </c:pt>
                <c:pt idx="154">
                  <c:v>1.96981716156</c:v>
                </c:pt>
                <c:pt idx="155">
                  <c:v>1.99472403526</c:v>
                </c:pt>
                <c:pt idx="156">
                  <c:v>2.0150060653700002</c:v>
                </c:pt>
                <c:pt idx="157">
                  <c:v>2.0396029949200001</c:v>
                </c:pt>
                <c:pt idx="158">
                  <c:v>2.0639951229100002</c:v>
                </c:pt>
                <c:pt idx="159">
                  <c:v>2.0845711231199999</c:v>
                </c:pt>
                <c:pt idx="160">
                  <c:v>2.1093070507</c:v>
                </c:pt>
                <c:pt idx="161">
                  <c:v>2.1295590400700002</c:v>
                </c:pt>
                <c:pt idx="162">
                  <c:v>2.1544392108900001</c:v>
                </c:pt>
                <c:pt idx="163">
                  <c:v>2.1789200305900001</c:v>
                </c:pt>
                <c:pt idx="164">
                  <c:v>2.1992690563199999</c:v>
                </c:pt>
                <c:pt idx="165">
                  <c:v>2.2237532138799998</c:v>
                </c:pt>
                <c:pt idx="166">
                  <c:v>2.2445449829099999</c:v>
                </c:pt>
                <c:pt idx="167">
                  <c:v>2.2689590454099999</c:v>
                </c:pt>
                <c:pt idx="168">
                  <c:v>2.29340720177</c:v>
                </c:pt>
                <c:pt idx="169">
                  <c:v>2.3141610622400002</c:v>
                </c:pt>
                <c:pt idx="170">
                  <c:v>2.3386821746800002</c:v>
                </c:pt>
                <c:pt idx="171">
                  <c:v>2.3591539859799999</c:v>
                </c:pt>
                <c:pt idx="172">
                  <c:v>2.3834199905400002</c:v>
                </c:pt>
                <c:pt idx="173">
                  <c:v>2.40412807465</c:v>
                </c:pt>
                <c:pt idx="174">
                  <c:v>2.42875003815</c:v>
                </c:pt>
                <c:pt idx="175">
                  <c:v>2.4532470703100002</c:v>
                </c:pt>
                <c:pt idx="176">
                  <c:v>2.4736461639399998</c:v>
                </c:pt>
                <c:pt idx="177">
                  <c:v>2.4982941150700002</c:v>
                </c:pt>
                <c:pt idx="178">
                  <c:v>2.51875805855</c:v>
                </c:pt>
                <c:pt idx="179">
                  <c:v>2.5433180332199998</c:v>
                </c:pt>
                <c:pt idx="180">
                  <c:v>2.5679001808200002</c:v>
                </c:pt>
                <c:pt idx="181">
                  <c:v>2.5884890556300002</c:v>
                </c:pt>
                <c:pt idx="182">
                  <c:v>2.61276006699</c:v>
                </c:pt>
                <c:pt idx="183">
                  <c:v>2.6335821151699998</c:v>
                </c:pt>
                <c:pt idx="184">
                  <c:v>2.6581790447200002</c:v>
                </c:pt>
                <c:pt idx="185">
                  <c:v>2.68244218826</c:v>
                </c:pt>
                <c:pt idx="186">
                  <c:v>2.7031362056699999</c:v>
                </c:pt>
                <c:pt idx="187">
                  <c:v>2.72755718231</c:v>
                </c:pt>
                <c:pt idx="188">
                  <c:v>2.7481939792599999</c:v>
                </c:pt>
                <c:pt idx="189">
                  <c:v>2.77255606651</c:v>
                </c:pt>
                <c:pt idx="190">
                  <c:v>2.79332113266</c:v>
                </c:pt>
                <c:pt idx="191">
                  <c:v>2.8179111480699999</c:v>
                </c:pt>
                <c:pt idx="192">
                  <c:v>2.8421471118900001</c:v>
                </c:pt>
                <c:pt idx="193">
                  <c:v>2.8626391887699998</c:v>
                </c:pt>
                <c:pt idx="194">
                  <c:v>2.8872990608200002</c:v>
                </c:pt>
                <c:pt idx="195">
                  <c:v>2.90769100189</c:v>
                </c:pt>
                <c:pt idx="196">
                  <c:v>2.93210506439</c:v>
                </c:pt>
                <c:pt idx="197">
                  <c:v>2.9569849968000002</c:v>
                </c:pt>
                <c:pt idx="198">
                  <c:v>2.9772791862500001</c:v>
                </c:pt>
                <c:pt idx="199">
                  <c:v>3.0019280910499999</c:v>
                </c:pt>
                <c:pt idx="200">
                  <c:v>3.0227220058399999</c:v>
                </c:pt>
                <c:pt idx="201">
                  <c:v>3.0471680164300001</c:v>
                </c:pt>
                <c:pt idx="202">
                  <c:v>3.0716261863700001</c:v>
                </c:pt>
                <c:pt idx="203">
                  <c:v>3.09208917618</c:v>
                </c:pt>
                <c:pt idx="204">
                  <c:v>3.1167080402399998</c:v>
                </c:pt>
                <c:pt idx="205">
                  <c:v>3.1373271942100001</c:v>
                </c:pt>
                <c:pt idx="206">
                  <c:v>3.16186404228</c:v>
                </c:pt>
                <c:pt idx="207">
                  <c:v>3.1821830272699998</c:v>
                </c:pt>
                <c:pt idx="208">
                  <c:v>3.2069470882400002</c:v>
                </c:pt>
                <c:pt idx="209">
                  <c:v>3.2313160896299999</c:v>
                </c:pt>
                <c:pt idx="210">
                  <c:v>3.2518761158</c:v>
                </c:pt>
                <c:pt idx="211">
                  <c:v>3.2764620780899998</c:v>
                </c:pt>
                <c:pt idx="212">
                  <c:v>3.29703807831</c:v>
                </c:pt>
                <c:pt idx="213">
                  <c:v>3.3214449882500001</c:v>
                </c:pt>
                <c:pt idx="214">
                  <c:v>3.3456830978399998</c:v>
                </c:pt>
                <c:pt idx="215">
                  <c:v>3.3666660785700002</c:v>
                </c:pt>
                <c:pt idx="216">
                  <c:v>3.3911621570600001</c:v>
                </c:pt>
                <c:pt idx="217">
                  <c:v>3.4115371704099999</c:v>
                </c:pt>
                <c:pt idx="218">
                  <c:v>3.4361770153000002</c:v>
                </c:pt>
                <c:pt idx="219">
                  <c:v>3.4607450962100001</c:v>
                </c:pt>
                <c:pt idx="220">
                  <c:v>3.4810390472399999</c:v>
                </c:pt>
                <c:pt idx="221">
                  <c:v>3.5055401325200002</c:v>
                </c:pt>
                <c:pt idx="222">
                  <c:v>3.5264270305599998</c:v>
                </c:pt>
                <c:pt idx="223">
                  <c:v>3.5507321357700001</c:v>
                </c:pt>
                <c:pt idx="224">
                  <c:v>3.5711290836299998</c:v>
                </c:pt>
                <c:pt idx="225">
                  <c:v>3.5958971977199998</c:v>
                </c:pt>
                <c:pt idx="226">
                  <c:v>3.62046217918</c:v>
                </c:pt>
                <c:pt idx="227">
                  <c:v>3.6408081054700001</c:v>
                </c:pt>
                <c:pt idx="228">
                  <c:v>3.6652491092699999</c:v>
                </c:pt>
                <c:pt idx="229">
                  <c:v>3.6858921051000002</c:v>
                </c:pt>
                <c:pt idx="230">
                  <c:v>3.71073698997</c:v>
                </c:pt>
                <c:pt idx="231">
                  <c:v>3.7350211143499998</c:v>
                </c:pt>
                <c:pt idx="232">
                  <c:v>3.7555711269400001</c:v>
                </c:pt>
                <c:pt idx="233">
                  <c:v>3.7802550792699998</c:v>
                </c:pt>
                <c:pt idx="234">
                  <c:v>3.80074214935</c:v>
                </c:pt>
                <c:pt idx="235">
                  <c:v>3.8250391483300001</c:v>
                </c:pt>
                <c:pt idx="236">
                  <c:v>3.84987616539</c:v>
                </c:pt>
                <c:pt idx="237">
                  <c:v>3.87013816833</c:v>
                </c:pt>
                <c:pt idx="238">
                  <c:v>3.8948240280199999</c:v>
                </c:pt>
                <c:pt idx="239">
                  <c:v>3.9153311252599998</c:v>
                </c:pt>
                <c:pt idx="240">
                  <c:v>3.9397950172399998</c:v>
                </c:pt>
                <c:pt idx="241">
                  <c:v>3.9604010582</c:v>
                </c:pt>
                <c:pt idx="242">
                  <c:v>3.9847249984699999</c:v>
                </c:pt>
                <c:pt idx="243">
                  <c:v>4.0095920562699998</c:v>
                </c:pt>
                <c:pt idx="244">
                  <c:v>4.0301949977899998</c:v>
                </c:pt>
                <c:pt idx="245">
                  <c:v>4.0546450614899996</c:v>
                </c:pt>
                <c:pt idx="246">
                  <c:v>4.0751740932500002</c:v>
                </c:pt>
                <c:pt idx="247">
                  <c:v>4.0996291637400004</c:v>
                </c:pt>
                <c:pt idx="248">
                  <c:v>4.1241390705100001</c:v>
                </c:pt>
                <c:pt idx="249">
                  <c:v>4.1445150375399997</c:v>
                </c:pt>
                <c:pt idx="250">
                  <c:v>4.1691200733200002</c:v>
                </c:pt>
                <c:pt idx="251">
                  <c:v>4.1898841857900004</c:v>
                </c:pt>
                <c:pt idx="252">
                  <c:v>4.2141981124900001</c:v>
                </c:pt>
                <c:pt idx="253">
                  <c:v>4.2385680675500002</c:v>
                </c:pt>
                <c:pt idx="254">
                  <c:v>4.25925803185</c:v>
                </c:pt>
                <c:pt idx="255">
                  <c:v>4.2838690280899998</c:v>
                </c:pt>
                <c:pt idx="256">
                  <c:v>4.3042960166900004</c:v>
                </c:pt>
                <c:pt idx="257">
                  <c:v>4.32910609245</c:v>
                </c:pt>
                <c:pt idx="258">
                  <c:v>4.3495931625399997</c:v>
                </c:pt>
                <c:pt idx="259">
                  <c:v>4.3741340637199997</c:v>
                </c:pt>
                <c:pt idx="260">
                  <c:v>4.3984241485600002</c:v>
                </c:pt>
                <c:pt idx="261">
                  <c:v>4.4192321300500002</c:v>
                </c:pt>
                <c:pt idx="262">
                  <c:v>4.4435560703299997</c:v>
                </c:pt>
                <c:pt idx="263">
                  <c:v>4.4639320373500002</c:v>
                </c:pt>
                <c:pt idx="264">
                  <c:v>4.4887871742199996</c:v>
                </c:pt>
                <c:pt idx="265">
                  <c:v>4.5133280754099996</c:v>
                </c:pt>
                <c:pt idx="266">
                  <c:v>4.5338311195400003</c:v>
                </c:pt>
                <c:pt idx="267">
                  <c:v>4.5582451820400003</c:v>
                </c:pt>
                <c:pt idx="268">
                  <c:v>4.5789301395399997</c:v>
                </c:pt>
                <c:pt idx="269">
                  <c:v>4.60315418243</c:v>
                </c:pt>
                <c:pt idx="270">
                  <c:v>4.6278531551400004</c:v>
                </c:pt>
                <c:pt idx="271">
                  <c:v>4.6484529972099997</c:v>
                </c:pt>
                <c:pt idx="272">
                  <c:v>4.6730031967199999</c:v>
                </c:pt>
                <c:pt idx="273">
                  <c:v>4.6935679912600001</c:v>
                </c:pt>
                <c:pt idx="274">
                  <c:v>4.7177810668899998</c:v>
                </c:pt>
                <c:pt idx="275">
                  <c:v>4.7384140491500002</c:v>
                </c:pt>
                <c:pt idx="276">
                  <c:v>4.7632141113299999</c:v>
                </c:pt>
                <c:pt idx="277">
                  <c:v>4.7875502109500001</c:v>
                </c:pt>
                <c:pt idx="278">
                  <c:v>4.8080191612199998</c:v>
                </c:pt>
                <c:pt idx="279">
                  <c:v>4.8327469825699998</c:v>
                </c:pt>
                <c:pt idx="280">
                  <c:v>4.8531119823499997</c:v>
                </c:pt>
                <c:pt idx="281">
                  <c:v>4.8777430057500002</c:v>
                </c:pt>
                <c:pt idx="282">
                  <c:v>4.9020941257499997</c:v>
                </c:pt>
                <c:pt idx="283">
                  <c:v>4.9226031303399997</c:v>
                </c:pt>
                <c:pt idx="284">
                  <c:v>4.9472579956100002</c:v>
                </c:pt>
                <c:pt idx="285">
                  <c:v>4.9677641391799998</c:v>
                </c:pt>
                <c:pt idx="286">
                  <c:v>4.9924221038800001</c:v>
                </c:pt>
                <c:pt idx="287">
                  <c:v>5.0169680118600004</c:v>
                </c:pt>
                <c:pt idx="288">
                  <c:v>5.7108128070831299</c:v>
                </c:pt>
                <c:pt idx="289">
                  <c:v>5.7117300033569336</c:v>
                </c:pt>
                <c:pt idx="290">
                  <c:v>5.7124249935150138</c:v>
                </c:pt>
                <c:pt idx="291">
                  <c:v>5.7128880023956334</c:v>
                </c:pt>
                <c:pt idx="292">
                  <c:v>5.7133579254150435</c:v>
                </c:pt>
                <c:pt idx="293">
                  <c:v>5.7138090133667037</c:v>
                </c:pt>
                <c:pt idx="294">
                  <c:v>5.7142539024353036</c:v>
                </c:pt>
                <c:pt idx="295">
                  <c:v>5.7147579193115234</c:v>
                </c:pt>
                <c:pt idx="296">
                  <c:v>5.7152287960052535</c:v>
                </c:pt>
                <c:pt idx="297">
                  <c:v>5.7155938148498535</c:v>
                </c:pt>
                <c:pt idx="298">
                  <c:v>5.7157537937164333</c:v>
                </c:pt>
                <c:pt idx="299">
                  <c:v>5.7159388065338135</c:v>
                </c:pt>
                <c:pt idx="300">
                  <c:v>5.7160978317260733</c:v>
                </c:pt>
                <c:pt idx="301">
                  <c:v>5.7162568569183332</c:v>
                </c:pt>
                <c:pt idx="302">
                  <c:v>5.7164149284362837</c:v>
                </c:pt>
                <c:pt idx="303">
                  <c:v>5.7165739536285436</c:v>
                </c:pt>
                <c:pt idx="304">
                  <c:v>5.7167329788208034</c:v>
                </c:pt>
                <c:pt idx="305">
                  <c:v>5.7168920040130633</c:v>
                </c:pt>
                <c:pt idx="306">
                  <c:v>5.7170519828796431</c:v>
                </c:pt>
                <c:pt idx="307">
                  <c:v>5.7172188758850133</c:v>
                </c:pt>
                <c:pt idx="308">
                  <c:v>5.7173779010772732</c:v>
                </c:pt>
                <c:pt idx="309">
                  <c:v>5.717535972595214</c:v>
                </c:pt>
                <c:pt idx="310">
                  <c:v>5.7176938056945836</c:v>
                </c:pt>
                <c:pt idx="311">
                  <c:v>5.7178528308868435</c:v>
                </c:pt>
                <c:pt idx="312">
                  <c:v>5.7180118560791033</c:v>
                </c:pt>
                <c:pt idx="313">
                  <c:v>5.7181708812713632</c:v>
                </c:pt>
                <c:pt idx="314">
                  <c:v>5.7183308601379439</c:v>
                </c:pt>
                <c:pt idx="315">
                  <c:v>5.7184908390045139</c:v>
                </c:pt>
                <c:pt idx="316">
                  <c:v>5.7186520099639937</c:v>
                </c:pt>
                <c:pt idx="317">
                  <c:v>5.7188107967376736</c:v>
                </c:pt>
                <c:pt idx="318">
                  <c:v>5.7189710140228236</c:v>
                </c:pt>
                <c:pt idx="319">
                  <c:v>5.7280910015105935</c:v>
                </c:pt>
                <c:pt idx="320">
                  <c:v>5.7528378963470939</c:v>
                </c:pt>
                <c:pt idx="321">
                  <c:v>5.7773888111114937</c:v>
                </c:pt>
                <c:pt idx="322">
                  <c:v>5.7979769706725932</c:v>
                </c:pt>
                <c:pt idx="323">
                  <c:v>5.8225858211513932</c:v>
                </c:pt>
                <c:pt idx="324">
                  <c:v>5.8431758880613938</c:v>
                </c:pt>
                <c:pt idx="325">
                  <c:v>5.8675639629363934</c:v>
                </c:pt>
                <c:pt idx="326">
                  <c:v>5.887986898422394</c:v>
                </c:pt>
                <c:pt idx="327">
                  <c:v>5.9126889705653936</c:v>
                </c:pt>
                <c:pt idx="328">
                  <c:v>5.937163829803394</c:v>
                </c:pt>
                <c:pt idx="329">
                  <c:v>5.9576950073243937</c:v>
                </c:pt>
                <c:pt idx="330">
                  <c:v>5.9821188449863936</c:v>
                </c:pt>
                <c:pt idx="331">
                  <c:v>6.0028679370883937</c:v>
                </c:pt>
                <c:pt idx="332">
                  <c:v>6.0272498130793934</c:v>
                </c:pt>
                <c:pt idx="333">
                  <c:v>6.0519847869873935</c:v>
                </c:pt>
                <c:pt idx="334">
                  <c:v>6.0725889205933932</c:v>
                </c:pt>
                <c:pt idx="335">
                  <c:v>6.0968708992003933</c:v>
                </c:pt>
                <c:pt idx="336">
                  <c:v>6.1176660060883936</c:v>
                </c:pt>
                <c:pt idx="337">
                  <c:v>6.1420388221743938</c:v>
                </c:pt>
                <c:pt idx="338">
                  <c:v>6.1666059494013936</c:v>
                </c:pt>
                <c:pt idx="339">
                  <c:v>6.1870298385623936</c:v>
                </c:pt>
                <c:pt idx="340">
                  <c:v>6.2117428779603934</c:v>
                </c:pt>
                <c:pt idx="341">
                  <c:v>6.232343912124394</c:v>
                </c:pt>
                <c:pt idx="342">
                  <c:v>6.2566039562223938</c:v>
                </c:pt>
                <c:pt idx="343">
                  <c:v>6.2773709297183933</c:v>
                </c:pt>
                <c:pt idx="344">
                  <c:v>6.301714897155394</c:v>
                </c:pt>
                <c:pt idx="345">
                  <c:v>6.3261318206783939</c:v>
                </c:pt>
                <c:pt idx="346">
                  <c:v>6.3467009067533935</c:v>
                </c:pt>
                <c:pt idx="347">
                  <c:v>6.3714640140533936</c:v>
                </c:pt>
                <c:pt idx="348">
                  <c:v>6.3919208049773939</c:v>
                </c:pt>
                <c:pt idx="349">
                  <c:v>6.416488885879394</c:v>
                </c:pt>
                <c:pt idx="350">
                  <c:v>6.4408578872683933</c:v>
                </c:pt>
                <c:pt idx="351">
                  <c:v>6.4616189002993938</c:v>
                </c:pt>
                <c:pt idx="352">
                  <c:v>6.4860420227053934</c:v>
                </c:pt>
                <c:pt idx="353">
                  <c:v>6.5064809322353936</c:v>
                </c:pt>
                <c:pt idx="354">
                  <c:v>6.5311989784243938</c:v>
                </c:pt>
                <c:pt idx="355">
                  <c:v>6.5557219982143939</c:v>
                </c:pt>
                <c:pt idx="356">
                  <c:v>6.5760169029233939</c:v>
                </c:pt>
                <c:pt idx="357">
                  <c:v>6.6006588935853934</c:v>
                </c:pt>
                <c:pt idx="358">
                  <c:v>6.6211578845973937</c:v>
                </c:pt>
                <c:pt idx="359">
                  <c:v>6.6456549167633936</c:v>
                </c:pt>
                <c:pt idx="360">
                  <c:v>6.666216850280394</c:v>
                </c:pt>
                <c:pt idx="361">
                  <c:v>6.6909258365633937</c:v>
                </c:pt>
                <c:pt idx="362">
                  <c:v>6.7154388427783935</c:v>
                </c:pt>
                <c:pt idx="363">
                  <c:v>6.7358098030083937</c:v>
                </c:pt>
                <c:pt idx="364">
                  <c:v>6.7605819702183938</c:v>
                </c:pt>
                <c:pt idx="365">
                  <c:v>6.7810409069083937</c:v>
                </c:pt>
                <c:pt idx="366">
                  <c:v>6.8055980205583939</c:v>
                </c:pt>
                <c:pt idx="367">
                  <c:v>6.8299319744083933</c:v>
                </c:pt>
                <c:pt idx="368">
                  <c:v>6.8505899906183938</c:v>
                </c:pt>
                <c:pt idx="369">
                  <c:v>6.8751769065883934</c:v>
                </c:pt>
                <c:pt idx="370">
                  <c:v>6.8954708576183936</c:v>
                </c:pt>
                <c:pt idx="371">
                  <c:v>6.9202938079883936</c:v>
                </c:pt>
                <c:pt idx="372">
                  <c:v>6.9448328018183938</c:v>
                </c:pt>
                <c:pt idx="373">
                  <c:v>6.9653789997083937</c:v>
                </c:pt>
                <c:pt idx="374">
                  <c:v>6.9895768165583938</c:v>
                </c:pt>
                <c:pt idx="375">
                  <c:v>7.0102198123883941</c:v>
                </c:pt>
                <c:pt idx="376">
                  <c:v>7.0348639488183933</c:v>
                </c:pt>
                <c:pt idx="377">
                  <c:v>7.0594639778183934</c:v>
                </c:pt>
                <c:pt idx="378">
                  <c:v>7.0797059535983937</c:v>
                </c:pt>
                <c:pt idx="379">
                  <c:v>7.1043539047283932</c:v>
                </c:pt>
                <c:pt idx="380">
                  <c:v>7.1251809596983939</c:v>
                </c:pt>
                <c:pt idx="381">
                  <c:v>7.1493108272583932</c:v>
                </c:pt>
                <c:pt idx="382">
                  <c:v>7.1699848175083938</c:v>
                </c:pt>
                <c:pt idx="383">
                  <c:v>7.1945788860283937</c:v>
                </c:pt>
                <c:pt idx="384">
                  <c:v>7.2190968990283935</c:v>
                </c:pt>
                <c:pt idx="385">
                  <c:v>7.2394838333083937</c:v>
                </c:pt>
                <c:pt idx="386">
                  <c:v>7.2642908096283936</c:v>
                </c:pt>
                <c:pt idx="387">
                  <c:v>7.2848289012883933</c:v>
                </c:pt>
                <c:pt idx="388">
                  <c:v>7.3090729713483933</c:v>
                </c:pt>
                <c:pt idx="389">
                  <c:v>7.3336257934583937</c:v>
                </c:pt>
                <c:pt idx="390">
                  <c:v>7.3541657924683932</c:v>
                </c:pt>
                <c:pt idx="391">
                  <c:v>7.3788189887983933</c:v>
                </c:pt>
                <c:pt idx="392">
                  <c:v>7.3991968631783935</c:v>
                </c:pt>
                <c:pt idx="393">
                  <c:v>7.4240388870283933</c:v>
                </c:pt>
                <c:pt idx="394">
                  <c:v>7.4485728740683932</c:v>
                </c:pt>
                <c:pt idx="395">
                  <c:v>7.4687259197283939</c:v>
                </c:pt>
                <c:pt idx="396">
                  <c:v>7.4932918548583931</c:v>
                </c:pt>
                <c:pt idx="397">
                  <c:v>7.514048814778393</c:v>
                </c:pt>
                <c:pt idx="398">
                  <c:v>7.5384588241583934</c:v>
                </c:pt>
                <c:pt idx="399">
                  <c:v>7.5589787960083932</c:v>
                </c:pt>
                <c:pt idx="400">
                  <c:v>7.5836958885183936</c:v>
                </c:pt>
                <c:pt idx="401">
                  <c:v>7.6082708835583936</c:v>
                </c:pt>
                <c:pt idx="402">
                  <c:v>7.6287999153183934</c:v>
                </c:pt>
                <c:pt idx="403">
                  <c:v>7.6531529426583935</c:v>
                </c:pt>
                <c:pt idx="404">
                  <c:v>7.6736810207383934</c:v>
                </c:pt>
                <c:pt idx="405">
                  <c:v>7.6983339786483933</c:v>
                </c:pt>
                <c:pt idx="406">
                  <c:v>7.7226419448883936</c:v>
                </c:pt>
                <c:pt idx="407">
                  <c:v>7.743394851688393</c:v>
                </c:pt>
                <c:pt idx="408">
                  <c:v>7.7680099010483934</c:v>
                </c:pt>
                <c:pt idx="409">
                  <c:v>7.7883288860283937</c:v>
                </c:pt>
                <c:pt idx="410">
                  <c:v>7.8128788471183936</c:v>
                </c:pt>
                <c:pt idx="411">
                  <c:v>7.8376739025083939</c:v>
                </c:pt>
                <c:pt idx="412">
                  <c:v>7.8580429553983935</c:v>
                </c:pt>
                <c:pt idx="413">
                  <c:v>7.8824238777183933</c:v>
                </c:pt>
                <c:pt idx="414">
                  <c:v>7.9031608104683935</c:v>
                </c:pt>
                <c:pt idx="415">
                  <c:v>7.9277470111883934</c:v>
                </c:pt>
                <c:pt idx="416">
                  <c:v>7.9482998847983932</c:v>
                </c:pt>
                <c:pt idx="417">
                  <c:v>7.9725248813583942</c:v>
                </c:pt>
                <c:pt idx="418">
                  <c:v>7.9972770214083937</c:v>
                </c:pt>
                <c:pt idx="419">
                  <c:v>8.0176558494583929</c:v>
                </c:pt>
                <c:pt idx="420">
                  <c:v>8.0422878265383932</c:v>
                </c:pt>
                <c:pt idx="421">
                  <c:v>8.0628719329883936</c:v>
                </c:pt>
                <c:pt idx="422">
                  <c:v>8.0875349044783942</c:v>
                </c:pt>
                <c:pt idx="423">
                  <c:v>8.1119740009283934</c:v>
                </c:pt>
                <c:pt idx="424">
                  <c:v>8.1322619914983925</c:v>
                </c:pt>
                <c:pt idx="425">
                  <c:v>8.1570978164683936</c:v>
                </c:pt>
                <c:pt idx="426">
                  <c:v>8.1776678562183935</c:v>
                </c:pt>
                <c:pt idx="427">
                  <c:v>8.2020277976983937</c:v>
                </c:pt>
                <c:pt idx="428">
                  <c:v>8.2264709472683926</c:v>
                </c:pt>
                <c:pt idx="429">
                  <c:v>8.2468888759583923</c:v>
                </c:pt>
                <c:pt idx="430">
                  <c:v>8.2714660167683913</c:v>
                </c:pt>
                <c:pt idx="431">
                  <c:v>8.292095899578392</c:v>
                </c:pt>
                <c:pt idx="432">
                  <c:v>8.3168768882783919</c:v>
                </c:pt>
                <c:pt idx="433">
                  <c:v>8.337427854538392</c:v>
                </c:pt>
                <c:pt idx="434">
                  <c:v>8.3616409301783925</c:v>
                </c:pt>
                <c:pt idx="435">
                  <c:v>8.3861608505283929</c:v>
                </c:pt>
                <c:pt idx="436">
                  <c:v>8.4068729877483932</c:v>
                </c:pt>
                <c:pt idx="437">
                  <c:v>8.4314479827883932</c:v>
                </c:pt>
                <c:pt idx="438">
                  <c:v>8.4517920017283927</c:v>
                </c:pt>
                <c:pt idx="439">
                  <c:v>8.4765307903283933</c:v>
                </c:pt>
                <c:pt idx="440">
                  <c:v>8.5011348724383939</c:v>
                </c:pt>
                <c:pt idx="441">
                  <c:v>8.5214149951983931</c:v>
                </c:pt>
                <c:pt idx="442">
                  <c:v>8.5458168983483933</c:v>
                </c:pt>
                <c:pt idx="443">
                  <c:v>8.5666029453283929</c:v>
                </c:pt>
                <c:pt idx="444">
                  <c:v>8.5912067890183934</c:v>
                </c:pt>
                <c:pt idx="445">
                  <c:v>8.6154258251183933</c:v>
                </c:pt>
                <c:pt idx="446">
                  <c:v>8.6362109184283931</c:v>
                </c:pt>
                <c:pt idx="447">
                  <c:v>8.6608519554183943</c:v>
                </c:pt>
                <c:pt idx="448">
                  <c:v>8.6811950206783948</c:v>
                </c:pt>
                <c:pt idx="449">
                  <c:v>8.7056357860583944</c:v>
                </c:pt>
                <c:pt idx="450">
                  <c:v>8.7263329029083945</c:v>
                </c:pt>
                <c:pt idx="451">
                  <c:v>8.7509238719983955</c:v>
                </c:pt>
                <c:pt idx="452">
                  <c:v>8.7752130031583953</c:v>
                </c:pt>
                <c:pt idx="453">
                  <c:v>8.7958638668083964</c:v>
                </c:pt>
                <c:pt idx="454">
                  <c:v>8.8205699920683962</c:v>
                </c:pt>
                <c:pt idx="455">
                  <c:v>8.8408498764083951</c:v>
                </c:pt>
                <c:pt idx="456">
                  <c:v>8.8653209209483954</c:v>
                </c:pt>
                <c:pt idx="457">
                  <c:v>8.8898618221283954</c:v>
                </c:pt>
                <c:pt idx="458">
                  <c:v>8.9105899333983949</c:v>
                </c:pt>
                <c:pt idx="459">
                  <c:v>8.9349439144183957</c:v>
                </c:pt>
                <c:pt idx="460">
                  <c:v>8.9555428028083952</c:v>
                </c:pt>
                <c:pt idx="461">
                  <c:v>8.9800248146083952</c:v>
                </c:pt>
                <c:pt idx="462">
                  <c:v>9.0048258304583957</c:v>
                </c:pt>
                <c:pt idx="463">
                  <c:v>9.0252079963683958</c:v>
                </c:pt>
                <c:pt idx="464">
                  <c:v>9.0496189594283951</c:v>
                </c:pt>
                <c:pt idx="465">
                  <c:v>9.0703489780383961</c:v>
                </c:pt>
                <c:pt idx="466">
                  <c:v>9.0947489738483966</c:v>
                </c:pt>
                <c:pt idx="467">
                  <c:v>9.1154270172083969</c:v>
                </c:pt>
                <c:pt idx="468">
                  <c:v>9.139922857288397</c:v>
                </c:pt>
                <c:pt idx="469">
                  <c:v>9.1645169258083961</c:v>
                </c:pt>
                <c:pt idx="470">
                  <c:v>9.1848669052083967</c:v>
                </c:pt>
                <c:pt idx="471">
                  <c:v>9.2096638679483966</c:v>
                </c:pt>
                <c:pt idx="472">
                  <c:v>9.2300119399983966</c:v>
                </c:pt>
                <c:pt idx="473">
                  <c:v>9.2544310092883961</c:v>
                </c:pt>
                <c:pt idx="474">
                  <c:v>9.2789478301983959</c:v>
                </c:pt>
                <c:pt idx="475">
                  <c:v>9.299763917918396</c:v>
                </c:pt>
                <c:pt idx="476">
                  <c:v>9.3242309093483957</c:v>
                </c:pt>
                <c:pt idx="477">
                  <c:v>9.3445079326583951</c:v>
                </c:pt>
                <c:pt idx="478">
                  <c:v>9.3693130016283952</c:v>
                </c:pt>
                <c:pt idx="479">
                  <c:v>9.393599987028395</c:v>
                </c:pt>
                <c:pt idx="480">
                  <c:v>9.4142849445383945</c:v>
                </c:pt>
                <c:pt idx="481">
                  <c:v>9.4386639594983954</c:v>
                </c:pt>
                <c:pt idx="482">
                  <c:v>9.4594697952283955</c:v>
                </c:pt>
                <c:pt idx="483">
                  <c:v>9.4840319156683961</c:v>
                </c:pt>
                <c:pt idx="484">
                  <c:v>9.5043079853083956</c:v>
                </c:pt>
                <c:pt idx="485">
                  <c:v>9.5289518833183955</c:v>
                </c:pt>
                <c:pt idx="486">
                  <c:v>9.5535979270983944</c:v>
                </c:pt>
                <c:pt idx="487">
                  <c:v>9.5740158557883941</c:v>
                </c:pt>
                <c:pt idx="488">
                  <c:v>9.598500013348394</c:v>
                </c:pt>
                <c:pt idx="489">
                  <c:v>9.6191589832283935</c:v>
                </c:pt>
                <c:pt idx="490">
                  <c:v>9.6437468528783938</c:v>
                </c:pt>
                <c:pt idx="491">
                  <c:v>9.6680448055283925</c:v>
                </c:pt>
                <c:pt idx="492">
                  <c:v>9.6888430118583919</c:v>
                </c:pt>
                <c:pt idx="493">
                  <c:v>9.7131609916683921</c:v>
                </c:pt>
                <c:pt idx="494">
                  <c:v>9.7336218357083908</c:v>
                </c:pt>
                <c:pt idx="495">
                  <c:v>9.758169889448391</c:v>
                </c:pt>
                <c:pt idx="496">
                  <c:v>9.7828888893083921</c:v>
                </c:pt>
                <c:pt idx="497">
                  <c:v>9.8034429550183919</c:v>
                </c:pt>
                <c:pt idx="498">
                  <c:v>9.827805995938391</c:v>
                </c:pt>
                <c:pt idx="499">
                  <c:v>9.8484477996783912</c:v>
                </c:pt>
                <c:pt idx="500">
                  <c:v>9.8727948665583902</c:v>
                </c:pt>
                <c:pt idx="501">
                  <c:v>9.8933119773883895</c:v>
                </c:pt>
                <c:pt idx="502">
                  <c:v>9.9179120063783888</c:v>
                </c:pt>
                <c:pt idx="503">
                  <c:v>9.9426009654983893</c:v>
                </c:pt>
                <c:pt idx="504">
                  <c:v>9.9631698131583892</c:v>
                </c:pt>
                <c:pt idx="505">
                  <c:v>9.9874567985583891</c:v>
                </c:pt>
                <c:pt idx="506">
                  <c:v>10.00826978683839</c:v>
                </c:pt>
                <c:pt idx="507">
                  <c:v>10.032859802248389</c:v>
                </c:pt>
                <c:pt idx="508">
                  <c:v>10.057159900668388</c:v>
                </c:pt>
                <c:pt idx="509">
                  <c:v>10.077641963958389</c:v>
                </c:pt>
                <c:pt idx="510">
                  <c:v>10.102312803268388</c:v>
                </c:pt>
                <c:pt idx="511">
                  <c:v>10.122841835018388</c:v>
                </c:pt>
                <c:pt idx="512">
                  <c:v>10.147139787678388</c:v>
                </c:pt>
                <c:pt idx="513">
                  <c:v>10.172043800358388</c:v>
                </c:pt>
                <c:pt idx="514">
                  <c:v>10.192585945128389</c:v>
                </c:pt>
                <c:pt idx="515">
                  <c:v>10.217092990878388</c:v>
                </c:pt>
                <c:pt idx="516">
                  <c:v>10.237380981448389</c:v>
                </c:pt>
                <c:pt idx="517">
                  <c:v>10.26210379600839</c:v>
                </c:pt>
                <c:pt idx="518">
                  <c:v>10.28259396552839</c:v>
                </c:pt>
                <c:pt idx="519">
                  <c:v>10.30706286430839</c:v>
                </c:pt>
                <c:pt idx="520">
                  <c:v>10.33172082900839</c:v>
                </c:pt>
                <c:pt idx="521">
                  <c:v>10.35231995582839</c:v>
                </c:pt>
                <c:pt idx="522">
                  <c:v>10.37662100791839</c:v>
                </c:pt>
                <c:pt idx="523">
                  <c:v>10.397363901138391</c:v>
                </c:pt>
                <c:pt idx="524">
                  <c:v>10.421695947648391</c:v>
                </c:pt>
                <c:pt idx="525">
                  <c:v>10.446329832078391</c:v>
                </c:pt>
                <c:pt idx="526">
                  <c:v>10.46665287017839</c:v>
                </c:pt>
                <c:pt idx="527">
                  <c:v>10.491441965098389</c:v>
                </c:pt>
                <c:pt idx="528">
                  <c:v>10.511830806728389</c:v>
                </c:pt>
                <c:pt idx="529">
                  <c:v>10.53654789924839</c:v>
                </c:pt>
                <c:pt idx="530">
                  <c:v>10.560814857478391</c:v>
                </c:pt>
                <c:pt idx="531">
                  <c:v>10.58163595199839</c:v>
                </c:pt>
                <c:pt idx="532">
                  <c:v>10.605944871898391</c:v>
                </c:pt>
                <c:pt idx="533">
                  <c:v>10.62644982337839</c:v>
                </c:pt>
                <c:pt idx="534">
                  <c:v>10.65105199813839</c:v>
                </c:pt>
                <c:pt idx="535">
                  <c:v>10.67169594764839</c:v>
                </c:pt>
                <c:pt idx="536">
                  <c:v>10.696213960648389</c:v>
                </c:pt>
                <c:pt idx="537">
                  <c:v>10.720482826228389</c:v>
                </c:pt>
                <c:pt idx="538">
                  <c:v>12.290614843368527</c:v>
                </c:pt>
                <c:pt idx="539">
                  <c:v>12.291237831115724</c:v>
                </c:pt>
                <c:pt idx="540">
                  <c:v>12.291799783706663</c:v>
                </c:pt>
                <c:pt idx="541">
                  <c:v>12.292359828948975</c:v>
                </c:pt>
                <c:pt idx="542">
                  <c:v>12.292909860610953</c:v>
                </c:pt>
                <c:pt idx="543">
                  <c:v>12.293505907058714</c:v>
                </c:pt>
                <c:pt idx="544">
                  <c:v>12.294080972671503</c:v>
                </c:pt>
                <c:pt idx="545">
                  <c:v>12.294631004333494</c:v>
                </c:pt>
                <c:pt idx="546">
                  <c:v>12.295179843902584</c:v>
                </c:pt>
                <c:pt idx="547">
                  <c:v>12.295484781265253</c:v>
                </c:pt>
                <c:pt idx="548">
                  <c:v>12.295646905899044</c:v>
                </c:pt>
                <c:pt idx="549">
                  <c:v>12.295808792114254</c:v>
                </c:pt>
                <c:pt idx="550">
                  <c:v>12.295969963073723</c:v>
                </c:pt>
                <c:pt idx="551">
                  <c:v>12.296131849288933</c:v>
                </c:pt>
                <c:pt idx="552">
                  <c:v>12.296292781829834</c:v>
                </c:pt>
                <c:pt idx="553">
                  <c:v>12.296453952789303</c:v>
                </c:pt>
                <c:pt idx="554">
                  <c:v>12.296615839004513</c:v>
                </c:pt>
                <c:pt idx="555">
                  <c:v>12.296777963638304</c:v>
                </c:pt>
                <c:pt idx="556">
                  <c:v>12.296938896179194</c:v>
                </c:pt>
                <c:pt idx="557">
                  <c:v>12.297098875045775</c:v>
                </c:pt>
                <c:pt idx="558">
                  <c:v>12.297259807586665</c:v>
                </c:pt>
                <c:pt idx="559">
                  <c:v>12.297419786453244</c:v>
                </c:pt>
                <c:pt idx="560">
                  <c:v>12.297590017318724</c:v>
                </c:pt>
                <c:pt idx="561">
                  <c:v>12.297755002975464</c:v>
                </c:pt>
                <c:pt idx="562">
                  <c:v>12.297916889190674</c:v>
                </c:pt>
                <c:pt idx="563">
                  <c:v>12.298103809356684</c:v>
                </c:pt>
                <c:pt idx="564">
                  <c:v>12.298274993896484</c:v>
                </c:pt>
                <c:pt idx="565">
                  <c:v>12.298438787460324</c:v>
                </c:pt>
                <c:pt idx="566">
                  <c:v>12.298600912094114</c:v>
                </c:pt>
                <c:pt idx="567">
                  <c:v>12.298760890960693</c:v>
                </c:pt>
                <c:pt idx="568">
                  <c:v>12.298923015594484</c:v>
                </c:pt>
                <c:pt idx="569">
                  <c:v>12.299083948135374</c:v>
                </c:pt>
                <c:pt idx="570">
                  <c:v>12.299246788024904</c:v>
                </c:pt>
                <c:pt idx="571">
                  <c:v>12.299410820007324</c:v>
                </c:pt>
                <c:pt idx="572">
                  <c:v>12.299573898315424</c:v>
                </c:pt>
                <c:pt idx="573">
                  <c:v>12.299735784530634</c:v>
                </c:pt>
                <c:pt idx="574">
                  <c:v>12.299896955490103</c:v>
                </c:pt>
                <c:pt idx="575">
                  <c:v>12.300057888031024</c:v>
                </c:pt>
                <c:pt idx="576">
                  <c:v>12.300218820571924</c:v>
                </c:pt>
                <c:pt idx="577">
                  <c:v>12.300378799438423</c:v>
                </c:pt>
                <c:pt idx="578">
                  <c:v>12.300539970397924</c:v>
                </c:pt>
                <c:pt idx="579">
                  <c:v>12.300700902938823</c:v>
                </c:pt>
                <c:pt idx="580">
                  <c:v>12.300860881805423</c:v>
                </c:pt>
                <c:pt idx="581">
                  <c:v>12.301029920578024</c:v>
                </c:pt>
                <c:pt idx="582">
                  <c:v>12.301201820373524</c:v>
                </c:pt>
                <c:pt idx="583">
                  <c:v>12.301364898681625</c:v>
                </c:pt>
                <c:pt idx="584">
                  <c:v>12.301539897918724</c:v>
                </c:pt>
                <c:pt idx="585">
                  <c:v>12.301702976226824</c:v>
                </c:pt>
                <c:pt idx="586">
                  <c:v>12.301867961883524</c:v>
                </c:pt>
                <c:pt idx="587">
                  <c:v>12.302026987075823</c:v>
                </c:pt>
                <c:pt idx="588">
                  <c:v>12.302200794219925</c:v>
                </c:pt>
                <c:pt idx="589">
                  <c:v>12.302361965179424</c:v>
                </c:pt>
                <c:pt idx="590">
                  <c:v>12.302518844604524</c:v>
                </c:pt>
                <c:pt idx="591">
                  <c:v>12.302703857421823</c:v>
                </c:pt>
                <c:pt idx="592">
                  <c:v>12.302861928939825</c:v>
                </c:pt>
                <c:pt idx="593">
                  <c:v>12.303020000457725</c:v>
                </c:pt>
                <c:pt idx="594">
                  <c:v>12.303178787231424</c:v>
                </c:pt>
                <c:pt idx="595">
                  <c:v>12.303335905075024</c:v>
                </c:pt>
                <c:pt idx="596">
                  <c:v>12.303494930267323</c:v>
                </c:pt>
                <c:pt idx="597">
                  <c:v>12.303653955459623</c:v>
                </c:pt>
                <c:pt idx="598">
                  <c:v>12.303811788558924</c:v>
                </c:pt>
                <c:pt idx="599">
                  <c:v>12.303969860076924</c:v>
                </c:pt>
                <c:pt idx="600">
                  <c:v>12.304127931594824</c:v>
                </c:pt>
                <c:pt idx="601">
                  <c:v>12.304286003112823</c:v>
                </c:pt>
                <c:pt idx="602">
                  <c:v>12.304444789886423</c:v>
                </c:pt>
                <c:pt idx="603">
                  <c:v>12.304601907730124</c:v>
                </c:pt>
                <c:pt idx="604">
                  <c:v>12.304760932922324</c:v>
                </c:pt>
                <c:pt idx="605">
                  <c:v>12.304919004440324</c:v>
                </c:pt>
                <c:pt idx="606">
                  <c:v>12.305077791214023</c:v>
                </c:pt>
                <c:pt idx="607">
                  <c:v>12.310213804245024</c:v>
                </c:pt>
                <c:pt idx="608">
                  <c:v>12.330858945846524</c:v>
                </c:pt>
                <c:pt idx="609">
                  <c:v>12.355382919311523</c:v>
                </c:pt>
                <c:pt idx="610">
                  <c:v>12.379837989807124</c:v>
                </c:pt>
                <c:pt idx="611">
                  <c:v>12.400485992432024</c:v>
                </c:pt>
                <c:pt idx="612">
                  <c:v>12.425229787827023</c:v>
                </c:pt>
                <c:pt idx="613">
                  <c:v>12.445343971252024</c:v>
                </c:pt>
                <c:pt idx="614">
                  <c:v>12.469969987869025</c:v>
                </c:pt>
                <c:pt idx="615">
                  <c:v>12.494644880295024</c:v>
                </c:pt>
                <c:pt idx="616">
                  <c:v>12.515244960785024</c:v>
                </c:pt>
                <c:pt idx="617">
                  <c:v>12.539604902267024</c:v>
                </c:pt>
                <c:pt idx="618">
                  <c:v>12.560398817062024</c:v>
                </c:pt>
                <c:pt idx="619">
                  <c:v>12.584869861603023</c:v>
                </c:pt>
                <c:pt idx="620">
                  <c:v>12.605118989944025</c:v>
                </c:pt>
                <c:pt idx="621">
                  <c:v>12.629874944687025</c:v>
                </c:pt>
                <c:pt idx="622">
                  <c:v>12.654316902161025</c:v>
                </c:pt>
                <c:pt idx="623">
                  <c:v>12.674922943115023</c:v>
                </c:pt>
                <c:pt idx="624">
                  <c:v>12.699294805527023</c:v>
                </c:pt>
                <c:pt idx="625">
                  <c:v>12.720088958740023</c:v>
                </c:pt>
                <c:pt idx="626">
                  <c:v>12.744678974152023</c:v>
                </c:pt>
                <c:pt idx="627">
                  <c:v>12.769157886505024</c:v>
                </c:pt>
                <c:pt idx="628">
                  <c:v>12.789546012878024</c:v>
                </c:pt>
                <c:pt idx="629">
                  <c:v>12.814090013504023</c:v>
                </c:pt>
                <c:pt idx="630">
                  <c:v>12.834650993347024</c:v>
                </c:pt>
                <c:pt idx="631">
                  <c:v>12.859001874924024</c:v>
                </c:pt>
                <c:pt idx="632">
                  <c:v>12.883691787720023</c:v>
                </c:pt>
                <c:pt idx="633">
                  <c:v>12.904399871826024</c:v>
                </c:pt>
                <c:pt idx="634">
                  <c:v>12.928882837296024</c:v>
                </c:pt>
                <c:pt idx="635">
                  <c:v>12.949504852295023</c:v>
                </c:pt>
                <c:pt idx="636">
                  <c:v>12.973937988281024</c:v>
                </c:pt>
                <c:pt idx="637">
                  <c:v>12.994329929352023</c:v>
                </c:pt>
                <c:pt idx="638">
                  <c:v>13.018874883652025</c:v>
                </c:pt>
                <c:pt idx="639">
                  <c:v>13.043514013290023</c:v>
                </c:pt>
                <c:pt idx="640">
                  <c:v>13.063990831375024</c:v>
                </c:pt>
                <c:pt idx="641">
                  <c:v>13.088346958160024</c:v>
                </c:pt>
                <c:pt idx="642">
                  <c:v>13.108911991119024</c:v>
                </c:pt>
                <c:pt idx="643">
                  <c:v>13.133500814438024</c:v>
                </c:pt>
                <c:pt idx="644">
                  <c:v>13.157990932465024</c:v>
                </c:pt>
                <c:pt idx="645">
                  <c:v>13.178493976593025</c:v>
                </c:pt>
                <c:pt idx="646">
                  <c:v>13.203314781189023</c:v>
                </c:pt>
                <c:pt idx="647">
                  <c:v>13.223857879639024</c:v>
                </c:pt>
                <c:pt idx="648">
                  <c:v>13.248334884644024</c:v>
                </c:pt>
                <c:pt idx="649">
                  <c:v>13.272706985474024</c:v>
                </c:pt>
                <c:pt idx="650">
                  <c:v>13.293529987333024</c:v>
                </c:pt>
                <c:pt idx="651">
                  <c:v>13.317763805393025</c:v>
                </c:pt>
                <c:pt idx="652">
                  <c:v>13.338228940963024</c:v>
                </c:pt>
                <c:pt idx="653">
                  <c:v>13.362887859343024</c:v>
                </c:pt>
                <c:pt idx="654">
                  <c:v>13.383342981343024</c:v>
                </c:pt>
                <c:pt idx="655">
                  <c:v>13.407889842983025</c:v>
                </c:pt>
                <c:pt idx="656">
                  <c:v>13.432359933853023</c:v>
                </c:pt>
                <c:pt idx="657">
                  <c:v>13.453028917313024</c:v>
                </c:pt>
                <c:pt idx="658">
                  <c:v>13.477753877643023</c:v>
                </c:pt>
                <c:pt idx="659">
                  <c:v>13.498093843463025</c:v>
                </c:pt>
                <c:pt idx="660">
                  <c:v>13.522579908373023</c:v>
                </c:pt>
                <c:pt idx="661">
                  <c:v>13.546990871433024</c:v>
                </c:pt>
                <c:pt idx="662">
                  <c:v>13.567746877673024</c:v>
                </c:pt>
                <c:pt idx="663">
                  <c:v>13.592202901843024</c:v>
                </c:pt>
                <c:pt idx="664">
                  <c:v>13.612896919253023</c:v>
                </c:pt>
                <c:pt idx="665">
                  <c:v>13.637497901913024</c:v>
                </c:pt>
                <c:pt idx="666">
                  <c:v>13.661995887753024</c:v>
                </c:pt>
                <c:pt idx="667">
                  <c:v>13.682258844373024</c:v>
                </c:pt>
                <c:pt idx="668">
                  <c:v>13.706924915313024</c:v>
                </c:pt>
                <c:pt idx="669">
                  <c:v>13.727533817293024</c:v>
                </c:pt>
                <c:pt idx="670">
                  <c:v>13.751868963243023</c:v>
                </c:pt>
                <c:pt idx="671">
                  <c:v>13.772619009013024</c:v>
                </c:pt>
                <c:pt idx="672">
                  <c:v>13.797105789183023</c:v>
                </c:pt>
                <c:pt idx="673">
                  <c:v>13.821765899663024</c:v>
                </c:pt>
                <c:pt idx="674">
                  <c:v>13.841978788373023</c:v>
                </c:pt>
                <c:pt idx="675">
                  <c:v>13.866643905643024</c:v>
                </c:pt>
                <c:pt idx="676">
                  <c:v>13.887192964553023</c:v>
                </c:pt>
                <c:pt idx="677">
                  <c:v>13.911805868153024</c:v>
                </c:pt>
                <c:pt idx="678">
                  <c:v>13.936115980153025</c:v>
                </c:pt>
                <c:pt idx="679">
                  <c:v>13.956856966023024</c:v>
                </c:pt>
                <c:pt idx="680">
                  <c:v>13.981246948243024</c:v>
                </c:pt>
                <c:pt idx="681">
                  <c:v>14.001725912093024</c:v>
                </c:pt>
                <c:pt idx="682">
                  <c:v>14.026317834853025</c:v>
                </c:pt>
                <c:pt idx="683">
                  <c:v>14.050935983653023</c:v>
                </c:pt>
                <c:pt idx="684">
                  <c:v>14.071369886403025</c:v>
                </c:pt>
                <c:pt idx="685">
                  <c:v>14.095796823503024</c:v>
                </c:pt>
                <c:pt idx="686">
                  <c:v>14.116375923153024</c:v>
                </c:pt>
                <c:pt idx="687">
                  <c:v>14.141212940213023</c:v>
                </c:pt>
                <c:pt idx="688">
                  <c:v>14.161401987073024</c:v>
                </c:pt>
                <c:pt idx="689">
                  <c:v>14.186046838763025</c:v>
                </c:pt>
                <c:pt idx="690">
                  <c:v>14.210627794263024</c:v>
                </c:pt>
                <c:pt idx="691">
                  <c:v>14.231017827983024</c:v>
                </c:pt>
                <c:pt idx="692">
                  <c:v>14.255719900133023</c:v>
                </c:pt>
                <c:pt idx="693">
                  <c:v>14.276383876803024</c:v>
                </c:pt>
                <c:pt idx="694">
                  <c:v>14.300867795943024</c:v>
                </c:pt>
                <c:pt idx="695">
                  <c:v>14.325190782543023</c:v>
                </c:pt>
                <c:pt idx="696">
                  <c:v>14.346022844313024</c:v>
                </c:pt>
                <c:pt idx="697">
                  <c:v>14.370384931563024</c:v>
                </c:pt>
                <c:pt idx="698">
                  <c:v>14.390975952153024</c:v>
                </c:pt>
                <c:pt idx="699">
                  <c:v>14.415330886843023</c:v>
                </c:pt>
                <c:pt idx="700">
                  <c:v>14.440090894703024</c:v>
                </c:pt>
                <c:pt idx="701">
                  <c:v>14.460630893703023</c:v>
                </c:pt>
                <c:pt idx="702">
                  <c:v>14.484847784043023</c:v>
                </c:pt>
                <c:pt idx="703">
                  <c:v>14.505838871003023</c:v>
                </c:pt>
                <c:pt idx="704">
                  <c:v>14.530013799663024</c:v>
                </c:pt>
                <c:pt idx="705">
                  <c:v>14.554682970043023</c:v>
                </c:pt>
                <c:pt idx="706">
                  <c:v>14.575309991833024</c:v>
                </c:pt>
                <c:pt idx="707">
                  <c:v>14.599698781963024</c:v>
                </c:pt>
                <c:pt idx="708">
                  <c:v>14.620419979093024</c:v>
                </c:pt>
                <c:pt idx="709">
                  <c:v>14.644606828693025</c:v>
                </c:pt>
                <c:pt idx="710">
                  <c:v>14.665343999863024</c:v>
                </c:pt>
                <c:pt idx="711">
                  <c:v>14.690048933033024</c:v>
                </c:pt>
                <c:pt idx="712">
                  <c:v>14.714390993123024</c:v>
                </c:pt>
                <c:pt idx="713">
                  <c:v>14.734847784043023</c:v>
                </c:pt>
                <c:pt idx="714">
                  <c:v>14.759521007533024</c:v>
                </c:pt>
                <c:pt idx="715">
                  <c:v>14.780122995373024</c:v>
                </c:pt>
                <c:pt idx="716">
                  <c:v>14.804660797123024</c:v>
                </c:pt>
                <c:pt idx="717">
                  <c:v>14.828943967823024</c:v>
                </c:pt>
                <c:pt idx="718">
                  <c:v>14.849519968033023</c:v>
                </c:pt>
                <c:pt idx="719">
                  <c:v>14.873904943463025</c:v>
                </c:pt>
                <c:pt idx="720">
                  <c:v>14.894473791123023</c:v>
                </c:pt>
                <c:pt idx="721">
                  <c:v>14.919242858883024</c:v>
                </c:pt>
                <c:pt idx="722">
                  <c:v>14.943753004073024</c:v>
                </c:pt>
                <c:pt idx="723">
                  <c:v>14.964320898053025</c:v>
                </c:pt>
                <c:pt idx="724">
                  <c:v>14.988536834713024</c:v>
                </c:pt>
                <c:pt idx="725">
                  <c:v>15.009462833403024</c:v>
                </c:pt>
                <c:pt idx="726">
                  <c:v>15.033744812013024</c:v>
                </c:pt>
                <c:pt idx="727">
                  <c:v>15.054268836973023</c:v>
                </c:pt>
                <c:pt idx="728">
                  <c:v>15.078983783723023</c:v>
                </c:pt>
                <c:pt idx="729">
                  <c:v>15.103290796283023</c:v>
                </c:pt>
                <c:pt idx="730">
                  <c:v>15.124094963073023</c:v>
                </c:pt>
                <c:pt idx="731">
                  <c:v>15.148417949673023</c:v>
                </c:pt>
                <c:pt idx="732">
                  <c:v>15.169211864473024</c:v>
                </c:pt>
                <c:pt idx="733">
                  <c:v>15.193545818333025</c:v>
                </c:pt>
                <c:pt idx="734">
                  <c:v>15.218000888823024</c:v>
                </c:pt>
                <c:pt idx="735">
                  <c:v>15.238658905033024</c:v>
                </c:pt>
                <c:pt idx="736">
                  <c:v>15.263222932813024</c:v>
                </c:pt>
                <c:pt idx="737">
                  <c:v>15.283574819563023</c:v>
                </c:pt>
                <c:pt idx="738">
                  <c:v>15.308124780653024</c:v>
                </c:pt>
                <c:pt idx="739">
                  <c:v>15.332724809643024</c:v>
                </c:pt>
                <c:pt idx="740">
                  <c:v>15.353480815883024</c:v>
                </c:pt>
                <c:pt idx="741">
                  <c:v>15.377700805663023</c:v>
                </c:pt>
                <c:pt idx="742">
                  <c:v>15.398566961293024</c:v>
                </c:pt>
                <c:pt idx="743">
                  <c:v>15.422935962673023</c:v>
                </c:pt>
                <c:pt idx="744">
                  <c:v>15.443559885023024</c:v>
                </c:pt>
                <c:pt idx="745">
                  <c:v>15.467824935913024</c:v>
                </c:pt>
                <c:pt idx="746">
                  <c:v>15.492661952973023</c:v>
                </c:pt>
                <c:pt idx="747">
                  <c:v>15.513072013853023</c:v>
                </c:pt>
                <c:pt idx="748">
                  <c:v>15.537467002873024</c:v>
                </c:pt>
                <c:pt idx="749">
                  <c:v>15.558115005493024</c:v>
                </c:pt>
                <c:pt idx="750">
                  <c:v>15.582497835163023</c:v>
                </c:pt>
                <c:pt idx="751">
                  <c:v>15.607181787493024</c:v>
                </c:pt>
                <c:pt idx="752">
                  <c:v>15.627532005313023</c:v>
                </c:pt>
                <c:pt idx="753">
                  <c:v>15.652376890183024</c:v>
                </c:pt>
                <c:pt idx="754">
                  <c:v>15.672729015353024</c:v>
                </c:pt>
                <c:pt idx="755">
                  <c:v>15.697530984883024</c:v>
                </c:pt>
                <c:pt idx="756">
                  <c:v>15.721697807313024</c:v>
                </c:pt>
                <c:pt idx="757">
                  <c:v>15.742376804353023</c:v>
                </c:pt>
                <c:pt idx="758">
                  <c:v>15.766946792603024</c:v>
                </c:pt>
                <c:pt idx="759">
                  <c:v>15.787445783613023</c:v>
                </c:pt>
                <c:pt idx="760">
                  <c:v>15.812111854553024</c:v>
                </c:pt>
                <c:pt idx="761">
                  <c:v>15.832390785213024</c:v>
                </c:pt>
                <c:pt idx="762">
                  <c:v>15.856843948363023</c:v>
                </c:pt>
                <c:pt idx="763">
                  <c:v>15.881402015683024</c:v>
                </c:pt>
                <c:pt idx="764">
                  <c:v>15.902121782303023</c:v>
                </c:pt>
                <c:pt idx="765">
                  <c:v>15.926656961443024</c:v>
                </c:pt>
                <c:pt idx="766">
                  <c:v>15.947270870213025</c:v>
                </c:pt>
                <c:pt idx="767">
                  <c:v>15.971601963043025</c:v>
                </c:pt>
                <c:pt idx="768">
                  <c:v>15.996395826343024</c:v>
                </c:pt>
                <c:pt idx="769">
                  <c:v>16.016821861263026</c:v>
                </c:pt>
                <c:pt idx="770">
                  <c:v>16.041054964063026</c:v>
                </c:pt>
                <c:pt idx="771">
                  <c:v>16.062025785443026</c:v>
                </c:pt>
                <c:pt idx="772">
                  <c:v>16.086370944973027</c:v>
                </c:pt>
                <c:pt idx="773">
                  <c:v>16.110968828203028</c:v>
                </c:pt>
                <c:pt idx="774">
                  <c:v>16.131375789643027</c:v>
                </c:pt>
                <c:pt idx="775">
                  <c:v>16.156092882153025</c:v>
                </c:pt>
                <c:pt idx="776">
                  <c:v>16.176684856413026</c:v>
                </c:pt>
                <c:pt idx="777">
                  <c:v>16.200982809063024</c:v>
                </c:pt>
                <c:pt idx="778">
                  <c:v>16.221742868423025</c:v>
                </c:pt>
                <c:pt idx="779">
                  <c:v>16.246044874193025</c:v>
                </c:pt>
                <c:pt idx="780">
                  <c:v>16.270650863643027</c:v>
                </c:pt>
                <c:pt idx="781">
                  <c:v>16.29106998443303</c:v>
                </c:pt>
                <c:pt idx="782">
                  <c:v>16.315778970723031</c:v>
                </c:pt>
                <c:pt idx="783">
                  <c:v>16.336337804793033</c:v>
                </c:pt>
                <c:pt idx="784">
                  <c:v>16.360714912413034</c:v>
                </c:pt>
                <c:pt idx="785">
                  <c:v>16.385204792023035</c:v>
                </c:pt>
                <c:pt idx="786">
                  <c:v>16.406070947643034</c:v>
                </c:pt>
                <c:pt idx="787">
                  <c:v>16.430325984953036</c:v>
                </c:pt>
                <c:pt idx="788">
                  <c:v>16.450863838193037</c:v>
                </c:pt>
                <c:pt idx="789">
                  <c:v>16.475299835203039</c:v>
                </c:pt>
                <c:pt idx="790">
                  <c:v>16.499962806703039</c:v>
                </c:pt>
                <c:pt idx="791">
                  <c:v>16.52044701576304</c:v>
                </c:pt>
                <c:pt idx="792">
                  <c:v>16.545117855073038</c:v>
                </c:pt>
                <c:pt idx="793">
                  <c:v>16.56579089164304</c:v>
                </c:pt>
                <c:pt idx="794">
                  <c:v>16.59007787704304</c:v>
                </c:pt>
                <c:pt idx="795">
                  <c:v>16.610553979873039</c:v>
                </c:pt>
                <c:pt idx="796">
                  <c:v>16.635273933413039</c:v>
                </c:pt>
                <c:pt idx="797">
                  <c:v>16.659785985943039</c:v>
                </c:pt>
                <c:pt idx="798">
                  <c:v>16.680370807643037</c:v>
                </c:pt>
                <c:pt idx="799">
                  <c:v>16.704613924023036</c:v>
                </c:pt>
                <c:pt idx="800">
                  <c:v>16.725250959393037</c:v>
                </c:pt>
                <c:pt idx="801">
                  <c:v>16.749663829803037</c:v>
                </c:pt>
                <c:pt idx="802">
                  <c:v>16.774374961853038</c:v>
                </c:pt>
                <c:pt idx="803">
                  <c:v>16.795008897783038</c:v>
                </c:pt>
                <c:pt idx="804">
                  <c:v>16.819477796553038</c:v>
                </c:pt>
                <c:pt idx="805">
                  <c:v>16.840122938153037</c:v>
                </c:pt>
                <c:pt idx="806">
                  <c:v>16.864442825313038</c:v>
                </c:pt>
                <c:pt idx="807">
                  <c:v>16.889211893083036</c:v>
                </c:pt>
                <c:pt idx="808">
                  <c:v>16.909723997113037</c:v>
                </c:pt>
                <c:pt idx="809">
                  <c:v>16.934103012083039</c:v>
                </c:pt>
                <c:pt idx="810">
                  <c:v>16.954703807833038</c:v>
                </c:pt>
                <c:pt idx="811">
                  <c:v>16.97926378250304</c:v>
                </c:pt>
                <c:pt idx="812">
                  <c:v>16.999709844593042</c:v>
                </c:pt>
                <c:pt idx="813">
                  <c:v>17.024140834813043</c:v>
                </c:pt>
                <c:pt idx="814">
                  <c:v>17.048889875413042</c:v>
                </c:pt>
                <c:pt idx="815">
                  <c:v>17.069466829303042</c:v>
                </c:pt>
                <c:pt idx="816">
                  <c:v>17.09400987625304</c:v>
                </c:pt>
                <c:pt idx="817">
                  <c:v>17.11424088478304</c:v>
                </c:pt>
                <c:pt idx="818">
                  <c:v>17.138888835903042</c:v>
                </c:pt>
                <c:pt idx="819">
                  <c:v>17.163527011873043</c:v>
                </c:pt>
                <c:pt idx="820">
                  <c:v>17.183945894243045</c:v>
                </c:pt>
                <c:pt idx="821">
                  <c:v>17.208384990693045</c:v>
                </c:pt>
                <c:pt idx="822">
                  <c:v>17.228926897053043</c:v>
                </c:pt>
                <c:pt idx="823">
                  <c:v>17.253506898883042</c:v>
                </c:pt>
                <c:pt idx="824">
                  <c:v>17.27800798416304</c:v>
                </c:pt>
                <c:pt idx="825">
                  <c:v>17.298839807513041</c:v>
                </c:pt>
                <c:pt idx="826">
                  <c:v>17.930617809295669</c:v>
                </c:pt>
                <c:pt idx="827">
                  <c:v>17.931227684021007</c:v>
                </c:pt>
                <c:pt idx="828">
                  <c:v>17.931759595870986</c:v>
                </c:pt>
                <c:pt idx="829">
                  <c:v>17.932306766510028</c:v>
                </c:pt>
                <c:pt idx="830">
                  <c:v>17.932828664779677</c:v>
                </c:pt>
                <c:pt idx="831">
                  <c:v>17.933346748352069</c:v>
                </c:pt>
                <c:pt idx="832">
                  <c:v>17.933947801589976</c:v>
                </c:pt>
                <c:pt idx="833">
                  <c:v>17.934505701065078</c:v>
                </c:pt>
                <c:pt idx="834">
                  <c:v>17.935055732727069</c:v>
                </c:pt>
                <c:pt idx="835">
                  <c:v>17.935328722000136</c:v>
                </c:pt>
                <c:pt idx="836">
                  <c:v>17.935489654541026</c:v>
                </c:pt>
                <c:pt idx="837">
                  <c:v>17.935650825500506</c:v>
                </c:pt>
                <c:pt idx="838">
                  <c:v>17.935811758041396</c:v>
                </c:pt>
                <c:pt idx="839">
                  <c:v>17.935972690582286</c:v>
                </c:pt>
                <c:pt idx="840">
                  <c:v>17.936132669448867</c:v>
                </c:pt>
                <c:pt idx="841">
                  <c:v>17.936292648315447</c:v>
                </c:pt>
                <c:pt idx="842">
                  <c:v>17.936455726623546</c:v>
                </c:pt>
                <c:pt idx="843">
                  <c:v>17.936615705490127</c:v>
                </c:pt>
                <c:pt idx="844">
                  <c:v>17.936776638031017</c:v>
                </c:pt>
                <c:pt idx="845">
                  <c:v>17.936937808990496</c:v>
                </c:pt>
                <c:pt idx="846">
                  <c:v>17.937097787857066</c:v>
                </c:pt>
                <c:pt idx="847">
                  <c:v>17.937258720397967</c:v>
                </c:pt>
                <c:pt idx="848">
                  <c:v>17.937419652938857</c:v>
                </c:pt>
                <c:pt idx="849">
                  <c:v>17.937581777572646</c:v>
                </c:pt>
                <c:pt idx="850">
                  <c:v>17.937756776809707</c:v>
                </c:pt>
                <c:pt idx="851">
                  <c:v>17.937919616699237</c:v>
                </c:pt>
                <c:pt idx="852">
                  <c:v>17.938081741333018</c:v>
                </c:pt>
                <c:pt idx="853">
                  <c:v>17.938243627548228</c:v>
                </c:pt>
                <c:pt idx="854">
                  <c:v>17.954227685928338</c:v>
                </c:pt>
                <c:pt idx="855">
                  <c:v>17.979000806808436</c:v>
                </c:pt>
                <c:pt idx="856">
                  <c:v>17.999535799026539</c:v>
                </c:pt>
                <c:pt idx="857">
                  <c:v>18.023916721344037</c:v>
                </c:pt>
                <c:pt idx="858">
                  <c:v>18.048680782317636</c:v>
                </c:pt>
                <c:pt idx="859">
                  <c:v>18.069218635558638</c:v>
                </c:pt>
                <c:pt idx="860">
                  <c:v>18.093483686447637</c:v>
                </c:pt>
                <c:pt idx="861">
                  <c:v>18.114301681518636</c:v>
                </c:pt>
                <c:pt idx="862">
                  <c:v>18.138642787933637</c:v>
                </c:pt>
                <c:pt idx="863">
                  <c:v>18.159256696700638</c:v>
                </c:pt>
                <c:pt idx="864">
                  <c:v>18.183618783950639</c:v>
                </c:pt>
                <c:pt idx="865">
                  <c:v>18.208241701125637</c:v>
                </c:pt>
                <c:pt idx="866">
                  <c:v>18.228856801986637</c:v>
                </c:pt>
                <c:pt idx="867">
                  <c:v>18.253277778625637</c:v>
                </c:pt>
                <c:pt idx="868">
                  <c:v>18.274044752120638</c:v>
                </c:pt>
                <c:pt idx="869">
                  <c:v>18.298232793807639</c:v>
                </c:pt>
                <c:pt idx="870">
                  <c:v>18.322934627532636</c:v>
                </c:pt>
                <c:pt idx="871">
                  <c:v>18.343363761901639</c:v>
                </c:pt>
                <c:pt idx="872">
                  <c:v>18.368082761764637</c:v>
                </c:pt>
                <c:pt idx="873">
                  <c:v>18.388626813888639</c:v>
                </c:pt>
                <c:pt idx="874">
                  <c:v>18.412961721420636</c:v>
                </c:pt>
                <c:pt idx="875">
                  <c:v>18.437456607818639</c:v>
                </c:pt>
                <c:pt idx="876">
                  <c:v>18.457990646362639</c:v>
                </c:pt>
                <c:pt idx="877">
                  <c:v>18.482613801956639</c:v>
                </c:pt>
                <c:pt idx="878">
                  <c:v>18.503070831298636</c:v>
                </c:pt>
                <c:pt idx="879">
                  <c:v>18.527569770812637</c:v>
                </c:pt>
                <c:pt idx="880">
                  <c:v>18.548084735870638</c:v>
                </c:pt>
                <c:pt idx="881">
                  <c:v>18.572418689727638</c:v>
                </c:pt>
                <c:pt idx="882">
                  <c:v>18.596984624862639</c:v>
                </c:pt>
                <c:pt idx="883">
                  <c:v>18.617504596710639</c:v>
                </c:pt>
                <c:pt idx="884">
                  <c:v>18.642075777053638</c:v>
                </c:pt>
                <c:pt idx="885">
                  <c:v>18.662778615951638</c:v>
                </c:pt>
                <c:pt idx="886">
                  <c:v>18.687337636947639</c:v>
                </c:pt>
                <c:pt idx="887">
                  <c:v>18.712099790572637</c:v>
                </c:pt>
                <c:pt idx="888">
                  <c:v>18.732720613479636</c:v>
                </c:pt>
                <c:pt idx="889">
                  <c:v>18.756891727447638</c:v>
                </c:pt>
                <c:pt idx="890">
                  <c:v>18.777627706527639</c:v>
                </c:pt>
                <c:pt idx="891">
                  <c:v>18.801996707916636</c:v>
                </c:pt>
                <c:pt idx="892">
                  <c:v>18.826578617095638</c:v>
                </c:pt>
                <c:pt idx="893">
                  <c:v>18.847119808196638</c:v>
                </c:pt>
                <c:pt idx="894">
                  <c:v>18.871563673019637</c:v>
                </c:pt>
                <c:pt idx="895">
                  <c:v>18.892304658889636</c:v>
                </c:pt>
                <c:pt idx="896">
                  <c:v>18.916776657104638</c:v>
                </c:pt>
                <c:pt idx="897">
                  <c:v>18.937444686888636</c:v>
                </c:pt>
                <c:pt idx="898">
                  <c:v>18.961816787718636</c:v>
                </c:pt>
                <c:pt idx="899">
                  <c:v>18.986247777938637</c:v>
                </c:pt>
                <c:pt idx="900">
                  <c:v>19.006766796108636</c:v>
                </c:pt>
                <c:pt idx="901">
                  <c:v>19.031540632248639</c:v>
                </c:pt>
                <c:pt idx="902">
                  <c:v>19.051888704298637</c:v>
                </c:pt>
                <c:pt idx="903">
                  <c:v>19.076503753658638</c:v>
                </c:pt>
                <c:pt idx="904">
                  <c:v>19.101191759108637</c:v>
                </c:pt>
                <c:pt idx="905">
                  <c:v>19.121452808378638</c:v>
                </c:pt>
                <c:pt idx="906">
                  <c:v>19.146038770678636</c:v>
                </c:pt>
                <c:pt idx="907">
                  <c:v>19.166532754898636</c:v>
                </c:pt>
                <c:pt idx="908">
                  <c:v>19.191163778308638</c:v>
                </c:pt>
                <c:pt idx="909">
                  <c:v>19.215787649158639</c:v>
                </c:pt>
                <c:pt idx="910">
                  <c:v>19.236202716828636</c:v>
                </c:pt>
                <c:pt idx="911">
                  <c:v>19.260670661928636</c:v>
                </c:pt>
                <c:pt idx="912">
                  <c:v>19.281420707698636</c:v>
                </c:pt>
                <c:pt idx="913">
                  <c:v>19.305977821348637</c:v>
                </c:pt>
                <c:pt idx="914">
                  <c:v>19.326280832288639</c:v>
                </c:pt>
                <c:pt idx="915">
                  <c:v>19.350924730298637</c:v>
                </c:pt>
                <c:pt idx="916">
                  <c:v>19.375498771668639</c:v>
                </c:pt>
                <c:pt idx="917">
                  <c:v>19.396055698398637</c:v>
                </c:pt>
                <c:pt idx="918">
                  <c:v>19.420537710188636</c:v>
                </c:pt>
                <c:pt idx="919">
                  <c:v>19.440994739528637</c:v>
                </c:pt>
                <c:pt idx="920">
                  <c:v>19.465763807298636</c:v>
                </c:pt>
                <c:pt idx="921">
                  <c:v>19.489978790278638</c:v>
                </c:pt>
                <c:pt idx="922">
                  <c:v>19.510509729388637</c:v>
                </c:pt>
                <c:pt idx="923">
                  <c:v>19.535245656968637</c:v>
                </c:pt>
                <c:pt idx="924">
                  <c:v>19.555528640748637</c:v>
                </c:pt>
                <c:pt idx="925">
                  <c:v>19.580078601838636</c:v>
                </c:pt>
                <c:pt idx="926">
                  <c:v>19.604877710338638</c:v>
                </c:pt>
                <c:pt idx="927">
                  <c:v>19.625363826748636</c:v>
                </c:pt>
                <c:pt idx="928">
                  <c:v>19.649959802628636</c:v>
                </c:pt>
                <c:pt idx="929">
                  <c:v>19.670303821568638</c:v>
                </c:pt>
                <c:pt idx="930">
                  <c:v>19.694934606548639</c:v>
                </c:pt>
                <c:pt idx="931">
                  <c:v>19.715482711788638</c:v>
                </c:pt>
                <c:pt idx="932">
                  <c:v>19.739849805828637</c:v>
                </c:pt>
                <c:pt idx="933">
                  <c:v>19.764641761778638</c:v>
                </c:pt>
                <c:pt idx="934">
                  <c:v>19.785169601438639</c:v>
                </c:pt>
                <c:pt idx="935">
                  <c:v>19.809495687488639</c:v>
                </c:pt>
                <c:pt idx="936">
                  <c:v>19.830191612248637</c:v>
                </c:pt>
                <c:pt idx="937">
                  <c:v>19.854614734648639</c:v>
                </c:pt>
                <c:pt idx="938">
                  <c:v>19.879008769988637</c:v>
                </c:pt>
                <c:pt idx="939">
                  <c:v>19.899623632428636</c:v>
                </c:pt>
                <c:pt idx="940">
                  <c:v>19.924135684968636</c:v>
                </c:pt>
                <c:pt idx="941">
                  <c:v>19.944645643238637</c:v>
                </c:pt>
                <c:pt idx="942">
                  <c:v>19.969490766528637</c:v>
                </c:pt>
                <c:pt idx="943">
                  <c:v>19.993621826168638</c:v>
                </c:pt>
                <c:pt idx="944">
                  <c:v>20.014253616328638</c:v>
                </c:pt>
                <c:pt idx="945">
                  <c:v>20.038904666898638</c:v>
                </c:pt>
                <c:pt idx="946">
                  <c:v>20.059345722198636</c:v>
                </c:pt>
                <c:pt idx="947">
                  <c:v>20.084125757218636</c:v>
                </c:pt>
                <c:pt idx="948">
                  <c:v>20.104653596878638</c:v>
                </c:pt>
                <c:pt idx="949">
                  <c:v>20.129149675368637</c:v>
                </c:pt>
                <c:pt idx="950">
                  <c:v>20.153575658798637</c:v>
                </c:pt>
                <c:pt idx="951">
                  <c:v>20.174031734468638</c:v>
                </c:pt>
                <c:pt idx="952">
                  <c:v>20.198497772218637</c:v>
                </c:pt>
                <c:pt idx="953">
                  <c:v>20.219235658648635</c:v>
                </c:pt>
                <c:pt idx="954">
                  <c:v>20.243743658068638</c:v>
                </c:pt>
                <c:pt idx="955">
                  <c:v>20.268351793288637</c:v>
                </c:pt>
                <c:pt idx="956">
                  <c:v>20.288948774338635</c:v>
                </c:pt>
                <c:pt idx="957">
                  <c:v>20.313301801678637</c:v>
                </c:pt>
                <c:pt idx="958">
                  <c:v>20.333786725998635</c:v>
                </c:pt>
                <c:pt idx="959">
                  <c:v>20.358381748198639</c:v>
                </c:pt>
                <c:pt idx="960">
                  <c:v>20.382930755618638</c:v>
                </c:pt>
                <c:pt idx="961">
                  <c:v>20.403320789338636</c:v>
                </c:pt>
                <c:pt idx="962">
                  <c:v>20.427904605868637</c:v>
                </c:pt>
                <c:pt idx="963">
                  <c:v>20.448617696758639</c:v>
                </c:pt>
                <c:pt idx="964">
                  <c:v>20.472859621048638</c:v>
                </c:pt>
                <c:pt idx="965">
                  <c:v>20.493794679638636</c:v>
                </c:pt>
                <c:pt idx="966">
                  <c:v>20.518307685848637</c:v>
                </c:pt>
                <c:pt idx="967">
                  <c:v>20.542633771898636</c:v>
                </c:pt>
                <c:pt idx="968">
                  <c:v>20.563216686248637</c:v>
                </c:pt>
                <c:pt idx="969">
                  <c:v>20.587832689288639</c:v>
                </c:pt>
                <c:pt idx="970">
                  <c:v>20.608149766918636</c:v>
                </c:pt>
                <c:pt idx="971">
                  <c:v>20.632920742038635</c:v>
                </c:pt>
                <c:pt idx="972">
                  <c:v>20.657151699068638</c:v>
                </c:pt>
                <c:pt idx="973">
                  <c:v>20.677757740018638</c:v>
                </c:pt>
                <c:pt idx="974">
                  <c:v>20.702316761018636</c:v>
                </c:pt>
                <c:pt idx="975">
                  <c:v>20.722899675368637</c:v>
                </c:pt>
                <c:pt idx="976">
                  <c:v>20.747280597688636</c:v>
                </c:pt>
                <c:pt idx="977">
                  <c:v>20.772080659868639</c:v>
                </c:pt>
                <c:pt idx="978">
                  <c:v>20.792625665668638</c:v>
                </c:pt>
                <c:pt idx="979">
                  <c:v>20.816895723338636</c:v>
                </c:pt>
                <c:pt idx="980">
                  <c:v>20.837787628178638</c:v>
                </c:pt>
                <c:pt idx="981">
                  <c:v>20.861950635908638</c:v>
                </c:pt>
                <c:pt idx="982">
                  <c:v>20.882463693618636</c:v>
                </c:pt>
                <c:pt idx="983">
                  <c:v>20.907074689868637</c:v>
                </c:pt>
                <c:pt idx="984">
                  <c:v>20.931780815128636</c:v>
                </c:pt>
                <c:pt idx="985">
                  <c:v>20.952354669568638</c:v>
                </c:pt>
                <c:pt idx="986">
                  <c:v>20.976632595058639</c:v>
                </c:pt>
                <c:pt idx="987">
                  <c:v>20.997448682788637</c:v>
                </c:pt>
                <c:pt idx="988">
                  <c:v>21.021821737288636</c:v>
                </c:pt>
                <c:pt idx="989">
                  <c:v>21.046268701548637</c:v>
                </c:pt>
                <c:pt idx="990">
                  <c:v>21.066857814788637</c:v>
                </c:pt>
                <c:pt idx="991">
                  <c:v>21.091508626938637</c:v>
                </c:pt>
                <c:pt idx="992">
                  <c:v>21.111872673038636</c:v>
                </c:pt>
                <c:pt idx="993">
                  <c:v>21.136424779888635</c:v>
                </c:pt>
                <c:pt idx="994">
                  <c:v>21.161109685898637</c:v>
                </c:pt>
                <c:pt idx="995">
                  <c:v>21.181703805918637</c:v>
                </c:pt>
                <c:pt idx="996">
                  <c:v>21.205914735798636</c:v>
                </c:pt>
                <c:pt idx="997">
                  <c:v>21.226586818698635</c:v>
                </c:pt>
                <c:pt idx="998">
                  <c:v>21.251240730288636</c:v>
                </c:pt>
                <c:pt idx="999">
                  <c:v>21.271790742878636</c:v>
                </c:pt>
                <c:pt idx="1000">
                  <c:v>21.296155691148638</c:v>
                </c:pt>
                <c:pt idx="1001">
                  <c:v>21.320897817608639</c:v>
                </c:pt>
                <c:pt idx="1002">
                  <c:v>21.341327667238637</c:v>
                </c:pt>
                <c:pt idx="1003">
                  <c:v>21.366015672688636</c:v>
                </c:pt>
                <c:pt idx="1004">
                  <c:v>21.386268615718638</c:v>
                </c:pt>
                <c:pt idx="1005">
                  <c:v>21.410892724988638</c:v>
                </c:pt>
                <c:pt idx="1006">
                  <c:v>21.435477733608636</c:v>
                </c:pt>
                <c:pt idx="1007">
                  <c:v>21.455965757368638</c:v>
                </c:pt>
                <c:pt idx="1008">
                  <c:v>21.480349779128638</c:v>
                </c:pt>
                <c:pt idx="1009">
                  <c:v>21.501195669178639</c:v>
                </c:pt>
                <c:pt idx="1010">
                  <c:v>21.525648832318637</c:v>
                </c:pt>
                <c:pt idx="1011">
                  <c:v>21.550058603288637</c:v>
                </c:pt>
                <c:pt idx="1012">
                  <c:v>21.570614814758638</c:v>
                </c:pt>
                <c:pt idx="1013">
                  <c:v>21.595176696778637</c:v>
                </c:pt>
                <c:pt idx="1014">
                  <c:v>21.615768671038637</c:v>
                </c:pt>
                <c:pt idx="1015">
                  <c:v>21.640119791028638</c:v>
                </c:pt>
                <c:pt idx="1016">
                  <c:v>21.660881757738636</c:v>
                </c:pt>
                <c:pt idx="1017">
                  <c:v>21.685471773148638</c:v>
                </c:pt>
                <c:pt idx="1018">
                  <c:v>21.709781646728636</c:v>
                </c:pt>
                <c:pt idx="1019">
                  <c:v>21.730219602588637</c:v>
                </c:pt>
                <c:pt idx="1020">
                  <c:v>21.754959821698638</c:v>
                </c:pt>
                <c:pt idx="1021">
                  <c:v>21.775510787968638</c:v>
                </c:pt>
                <c:pt idx="1022">
                  <c:v>21.799801826478635</c:v>
                </c:pt>
                <c:pt idx="1023">
                  <c:v>21.824541807178637</c:v>
                </c:pt>
                <c:pt idx="1024">
                  <c:v>21.845195770268639</c:v>
                </c:pt>
                <c:pt idx="1025">
                  <c:v>21.869348764418639</c:v>
                </c:pt>
                <c:pt idx="1026">
                  <c:v>21.890213727948638</c:v>
                </c:pt>
                <c:pt idx="1027">
                  <c:v>21.914620637898636</c:v>
                </c:pt>
                <c:pt idx="1028">
                  <c:v>21.939182758328638</c:v>
                </c:pt>
                <c:pt idx="1029">
                  <c:v>21.959639787678636</c:v>
                </c:pt>
                <c:pt idx="1030">
                  <c:v>21.984338760378638</c:v>
                </c:pt>
                <c:pt idx="1031">
                  <c:v>22.004655599598635</c:v>
                </c:pt>
                <c:pt idx="1032">
                  <c:v>22.029182672498635</c:v>
                </c:pt>
                <c:pt idx="1033">
                  <c:v>22.050011634828635</c:v>
                </c:pt>
                <c:pt idx="1034">
                  <c:v>22.074403762818637</c:v>
                </c:pt>
                <c:pt idx="1035">
                  <c:v>22.098903656008638</c:v>
                </c:pt>
                <c:pt idx="1036">
                  <c:v>22.119286775588638</c:v>
                </c:pt>
                <c:pt idx="1037">
                  <c:v>22.144066810608638</c:v>
                </c:pt>
                <c:pt idx="1038">
                  <c:v>22.164556741718638</c:v>
                </c:pt>
                <c:pt idx="1039">
                  <c:v>22.189171791078635</c:v>
                </c:pt>
                <c:pt idx="1040">
                  <c:v>22.213348627088635</c:v>
                </c:pt>
                <c:pt idx="1041">
                  <c:v>22.234269618988638</c:v>
                </c:pt>
                <c:pt idx="1042">
                  <c:v>22.258669614788637</c:v>
                </c:pt>
                <c:pt idx="1043">
                  <c:v>22.278983831408638</c:v>
                </c:pt>
                <c:pt idx="1044">
                  <c:v>22.303754806518636</c:v>
                </c:pt>
                <c:pt idx="1045">
                  <c:v>22.328345775608639</c:v>
                </c:pt>
                <c:pt idx="1046">
                  <c:v>22.348777770998637</c:v>
                </c:pt>
                <c:pt idx="1047">
                  <c:v>22.373198747638639</c:v>
                </c:pt>
                <c:pt idx="1048">
                  <c:v>22.394046783448637</c:v>
                </c:pt>
                <c:pt idx="1049">
                  <c:v>22.418225765228637</c:v>
                </c:pt>
                <c:pt idx="1050">
                  <c:v>22.438889741898638</c:v>
                </c:pt>
                <c:pt idx="1051">
                  <c:v>22.463355779648637</c:v>
                </c:pt>
                <c:pt idx="1052">
                  <c:v>22.488033771518637</c:v>
                </c:pt>
                <c:pt idx="1053">
                  <c:v>22.508623600008637</c:v>
                </c:pt>
                <c:pt idx="1054">
                  <c:v>22.532863616938638</c:v>
                </c:pt>
                <c:pt idx="1055">
                  <c:v>22.553869724278638</c:v>
                </c:pt>
                <c:pt idx="1056">
                  <c:v>22.578183650968636</c:v>
                </c:pt>
                <c:pt idx="1057">
                  <c:v>22.602440595628636</c:v>
                </c:pt>
                <c:pt idx="1058">
                  <c:v>22.623020648958637</c:v>
                </c:pt>
                <c:pt idx="1059">
                  <c:v>22.647806644438639</c:v>
                </c:pt>
                <c:pt idx="1060">
                  <c:v>22.668370723728636</c:v>
                </c:pt>
                <c:pt idx="1061">
                  <c:v>22.692700624468635</c:v>
                </c:pt>
                <c:pt idx="1062">
                  <c:v>22.717463731768639</c:v>
                </c:pt>
                <c:pt idx="1063">
                  <c:v>22.737921714778636</c:v>
                </c:pt>
                <c:pt idx="1064">
                  <c:v>22.762235641478636</c:v>
                </c:pt>
                <c:pt idx="1065">
                  <c:v>22.782742738728636</c:v>
                </c:pt>
                <c:pt idx="1066">
                  <c:v>22.807467699048637</c:v>
                </c:pt>
                <c:pt idx="1067">
                  <c:v>22.832062721248636</c:v>
                </c:pt>
                <c:pt idx="1068">
                  <c:v>22.852507829668639</c:v>
                </c:pt>
                <c:pt idx="1069">
                  <c:v>22.877200603488639</c:v>
                </c:pt>
                <c:pt idx="1070">
                  <c:v>22.897520780558636</c:v>
                </c:pt>
                <c:pt idx="1071">
                  <c:v>22.922260761258638</c:v>
                </c:pt>
                <c:pt idx="1072">
                  <c:v>22.942472696308638</c:v>
                </c:pt>
                <c:pt idx="1073">
                  <c:v>23.530666112899794</c:v>
                </c:pt>
                <c:pt idx="1074">
                  <c:v>23.531286001205455</c:v>
                </c:pt>
                <c:pt idx="1075">
                  <c:v>23.531857967376723</c:v>
                </c:pt>
                <c:pt idx="1076">
                  <c:v>23.532402992248546</c:v>
                </c:pt>
                <c:pt idx="1077">
                  <c:v>23.532943010330214</c:v>
                </c:pt>
                <c:pt idx="1078">
                  <c:v>23.533454179763805</c:v>
                </c:pt>
                <c:pt idx="1079">
                  <c:v>23.533964157104506</c:v>
                </c:pt>
                <c:pt idx="1080">
                  <c:v>23.534501075744643</c:v>
                </c:pt>
                <c:pt idx="1081">
                  <c:v>23.534976959228533</c:v>
                </c:pt>
                <c:pt idx="1082">
                  <c:v>23.535351037979144</c:v>
                </c:pt>
                <c:pt idx="1083">
                  <c:v>23.535519123077403</c:v>
                </c:pt>
                <c:pt idx="1084">
                  <c:v>23.535688161849993</c:v>
                </c:pt>
                <c:pt idx="1085">
                  <c:v>23.535856962203994</c:v>
                </c:pt>
                <c:pt idx="1086">
                  <c:v>23.536026000976573</c:v>
                </c:pt>
                <c:pt idx="1087">
                  <c:v>23.536205053329486</c:v>
                </c:pt>
                <c:pt idx="1088">
                  <c:v>23.536367177963275</c:v>
                </c:pt>
                <c:pt idx="1089">
                  <c:v>23.536527156829845</c:v>
                </c:pt>
                <c:pt idx="1090">
                  <c:v>23.536688089370745</c:v>
                </c:pt>
                <c:pt idx="1091">
                  <c:v>23.536848068237315</c:v>
                </c:pt>
                <c:pt idx="1092">
                  <c:v>23.537019014358535</c:v>
                </c:pt>
                <c:pt idx="1093">
                  <c:v>23.537181138992324</c:v>
                </c:pt>
                <c:pt idx="1094">
                  <c:v>23.537342071533214</c:v>
                </c:pt>
                <c:pt idx="1095">
                  <c:v>23.537504196167006</c:v>
                </c:pt>
                <c:pt idx="1096">
                  <c:v>23.537665128707904</c:v>
                </c:pt>
                <c:pt idx="1097">
                  <c:v>23.537826061248794</c:v>
                </c:pt>
                <c:pt idx="1098">
                  <c:v>23.537986040115374</c:v>
                </c:pt>
                <c:pt idx="1099">
                  <c:v>23.545302152633685</c:v>
                </c:pt>
                <c:pt idx="1100">
                  <c:v>23.569936990737883</c:v>
                </c:pt>
                <c:pt idx="1101">
                  <c:v>23.594525098800684</c:v>
                </c:pt>
                <c:pt idx="1102">
                  <c:v>23.614983081817684</c:v>
                </c:pt>
                <c:pt idx="1103">
                  <c:v>23.639738082885785</c:v>
                </c:pt>
                <c:pt idx="1104">
                  <c:v>23.660283088683784</c:v>
                </c:pt>
                <c:pt idx="1105">
                  <c:v>23.684700012206786</c:v>
                </c:pt>
                <c:pt idx="1106">
                  <c:v>23.705402135848786</c:v>
                </c:pt>
                <c:pt idx="1107">
                  <c:v>23.729957103728786</c:v>
                </c:pt>
                <c:pt idx="1108">
                  <c:v>23.754158973693784</c:v>
                </c:pt>
                <c:pt idx="1109">
                  <c:v>23.774749994277784</c:v>
                </c:pt>
                <c:pt idx="1110">
                  <c:v>23.799511194228785</c:v>
                </c:pt>
                <c:pt idx="1111">
                  <c:v>23.819993972778786</c:v>
                </c:pt>
                <c:pt idx="1112">
                  <c:v>23.844420194625783</c:v>
                </c:pt>
                <c:pt idx="1113">
                  <c:v>23.869026184081786</c:v>
                </c:pt>
                <c:pt idx="1114">
                  <c:v>23.889737129211785</c:v>
                </c:pt>
                <c:pt idx="1115">
                  <c:v>23.914012193679785</c:v>
                </c:pt>
                <c:pt idx="1116">
                  <c:v>23.934822082519783</c:v>
                </c:pt>
                <c:pt idx="1117">
                  <c:v>23.959097146987784</c:v>
                </c:pt>
                <c:pt idx="1118">
                  <c:v>23.983779191970786</c:v>
                </c:pt>
                <c:pt idx="1119">
                  <c:v>24.004151105880783</c:v>
                </c:pt>
                <c:pt idx="1120">
                  <c:v>24.028701066970786</c:v>
                </c:pt>
                <c:pt idx="1121">
                  <c:v>24.049309968948783</c:v>
                </c:pt>
                <c:pt idx="1122">
                  <c:v>24.073786973952785</c:v>
                </c:pt>
                <c:pt idx="1123">
                  <c:v>24.094558000564785</c:v>
                </c:pt>
                <c:pt idx="1124">
                  <c:v>24.118832111358785</c:v>
                </c:pt>
                <c:pt idx="1125">
                  <c:v>24.143458127975784</c:v>
                </c:pt>
                <c:pt idx="1126">
                  <c:v>24.163881063461783</c:v>
                </c:pt>
                <c:pt idx="1127">
                  <c:v>24.188618183135784</c:v>
                </c:pt>
                <c:pt idx="1128">
                  <c:v>24.208958148956786</c:v>
                </c:pt>
                <c:pt idx="1129">
                  <c:v>24.233525991439784</c:v>
                </c:pt>
                <c:pt idx="1130">
                  <c:v>24.257977008819786</c:v>
                </c:pt>
                <c:pt idx="1131">
                  <c:v>24.278891086578785</c:v>
                </c:pt>
                <c:pt idx="1132">
                  <c:v>24.303061962127785</c:v>
                </c:pt>
                <c:pt idx="1133">
                  <c:v>24.323642015456784</c:v>
                </c:pt>
                <c:pt idx="1134">
                  <c:v>24.348342180251784</c:v>
                </c:pt>
                <c:pt idx="1135">
                  <c:v>24.372868061065784</c:v>
                </c:pt>
                <c:pt idx="1136">
                  <c:v>24.393198966979785</c:v>
                </c:pt>
                <c:pt idx="1137">
                  <c:v>24.417673110961786</c:v>
                </c:pt>
                <c:pt idx="1138">
                  <c:v>24.438558101653786</c:v>
                </c:pt>
                <c:pt idx="1139">
                  <c:v>24.462694168090785</c:v>
                </c:pt>
                <c:pt idx="1140">
                  <c:v>24.483241081237786</c:v>
                </c:pt>
                <c:pt idx="1141">
                  <c:v>24.507892131805786</c:v>
                </c:pt>
                <c:pt idx="1142">
                  <c:v>24.532309055329783</c:v>
                </c:pt>
                <c:pt idx="1143">
                  <c:v>24.552985191349784</c:v>
                </c:pt>
                <c:pt idx="1144">
                  <c:v>24.577495098109786</c:v>
                </c:pt>
                <c:pt idx="1145">
                  <c:v>24.598322153089786</c:v>
                </c:pt>
                <c:pt idx="1146">
                  <c:v>24.622611045839786</c:v>
                </c:pt>
                <c:pt idx="1147">
                  <c:v>24.646965980529785</c:v>
                </c:pt>
                <c:pt idx="1148">
                  <c:v>24.667762994769785</c:v>
                </c:pt>
                <c:pt idx="1149">
                  <c:v>24.692239999769786</c:v>
                </c:pt>
                <c:pt idx="1150">
                  <c:v>24.712648153309786</c:v>
                </c:pt>
                <c:pt idx="1151">
                  <c:v>24.737154006959784</c:v>
                </c:pt>
                <c:pt idx="1152">
                  <c:v>24.761990070339785</c:v>
                </c:pt>
                <c:pt idx="1153">
                  <c:v>24.782515048979786</c:v>
                </c:pt>
                <c:pt idx="1154">
                  <c:v>24.806807994839787</c:v>
                </c:pt>
                <c:pt idx="1155">
                  <c:v>24.827469110489783</c:v>
                </c:pt>
                <c:pt idx="1156">
                  <c:v>24.851850032809786</c:v>
                </c:pt>
                <c:pt idx="1157">
                  <c:v>24.872450113299784</c:v>
                </c:pt>
                <c:pt idx="1158">
                  <c:v>24.897168159489784</c:v>
                </c:pt>
                <c:pt idx="1159">
                  <c:v>24.921683073039784</c:v>
                </c:pt>
                <c:pt idx="1160">
                  <c:v>24.941986083979785</c:v>
                </c:pt>
                <c:pt idx="1161">
                  <c:v>24.966420173649784</c:v>
                </c:pt>
                <c:pt idx="1162">
                  <c:v>24.987174987789786</c:v>
                </c:pt>
                <c:pt idx="1163">
                  <c:v>25.011698961259786</c:v>
                </c:pt>
                <c:pt idx="1164">
                  <c:v>25.036298036579783</c:v>
                </c:pt>
                <c:pt idx="1165">
                  <c:v>25.056854009629784</c:v>
                </c:pt>
                <c:pt idx="1166">
                  <c:v>25.081423997879785</c:v>
                </c:pt>
                <c:pt idx="1167">
                  <c:v>25.101983070369783</c:v>
                </c:pt>
                <c:pt idx="1168">
                  <c:v>25.126391172409786</c:v>
                </c:pt>
                <c:pt idx="1169">
                  <c:v>25.150835037229786</c:v>
                </c:pt>
                <c:pt idx="1170">
                  <c:v>25.171468973159783</c:v>
                </c:pt>
                <c:pt idx="1171">
                  <c:v>25.196032047269785</c:v>
                </c:pt>
                <c:pt idx="1172">
                  <c:v>25.216387987139786</c:v>
                </c:pt>
                <c:pt idx="1173">
                  <c:v>25.241049051289785</c:v>
                </c:pt>
                <c:pt idx="1174">
                  <c:v>25.261775970459784</c:v>
                </c:pt>
                <c:pt idx="1175">
                  <c:v>25.286107063289784</c:v>
                </c:pt>
                <c:pt idx="1176">
                  <c:v>25.310782194139783</c:v>
                </c:pt>
                <c:pt idx="1177">
                  <c:v>25.331183195109784</c:v>
                </c:pt>
                <c:pt idx="1178">
                  <c:v>25.355771064759786</c:v>
                </c:pt>
                <c:pt idx="1179">
                  <c:v>25.376171112059787</c:v>
                </c:pt>
                <c:pt idx="1180">
                  <c:v>25.400840997699785</c:v>
                </c:pt>
                <c:pt idx="1181">
                  <c:v>25.425274133679785</c:v>
                </c:pt>
                <c:pt idx="1182">
                  <c:v>25.445767164229785</c:v>
                </c:pt>
                <c:pt idx="1183">
                  <c:v>25.470577001569787</c:v>
                </c:pt>
                <c:pt idx="1184">
                  <c:v>25.490929126739786</c:v>
                </c:pt>
                <c:pt idx="1185">
                  <c:v>25.515412092209786</c:v>
                </c:pt>
                <c:pt idx="1186">
                  <c:v>25.539776086809784</c:v>
                </c:pt>
                <c:pt idx="1187">
                  <c:v>25.560374021529785</c:v>
                </c:pt>
                <c:pt idx="1188">
                  <c:v>25.585071086879786</c:v>
                </c:pt>
                <c:pt idx="1189">
                  <c:v>25.605551004409783</c:v>
                </c:pt>
                <c:pt idx="1190">
                  <c:v>25.630197048189785</c:v>
                </c:pt>
                <c:pt idx="1191">
                  <c:v>25.650509119029785</c:v>
                </c:pt>
                <c:pt idx="1192">
                  <c:v>25.675143003459784</c:v>
                </c:pt>
                <c:pt idx="1193">
                  <c:v>25.699634075169783</c:v>
                </c:pt>
                <c:pt idx="1194">
                  <c:v>25.720260143279784</c:v>
                </c:pt>
                <c:pt idx="1195">
                  <c:v>25.744839191439784</c:v>
                </c:pt>
                <c:pt idx="1196">
                  <c:v>25.765390157699784</c:v>
                </c:pt>
                <c:pt idx="1197">
                  <c:v>25.789744138719783</c:v>
                </c:pt>
                <c:pt idx="1198">
                  <c:v>25.814467191699784</c:v>
                </c:pt>
                <c:pt idx="1199">
                  <c:v>25.834833145139786</c:v>
                </c:pt>
                <c:pt idx="1200">
                  <c:v>25.859313011169785</c:v>
                </c:pt>
                <c:pt idx="1201">
                  <c:v>25.879844188689784</c:v>
                </c:pt>
                <c:pt idx="1202">
                  <c:v>25.904597043989785</c:v>
                </c:pt>
                <c:pt idx="1203">
                  <c:v>25.929152011869785</c:v>
                </c:pt>
                <c:pt idx="1204">
                  <c:v>25.949428081509787</c:v>
                </c:pt>
                <c:pt idx="1205">
                  <c:v>25.974160194399786</c:v>
                </c:pt>
                <c:pt idx="1206">
                  <c:v>25.994819164279786</c:v>
                </c:pt>
                <c:pt idx="1207">
                  <c:v>26.019021034239785</c:v>
                </c:pt>
                <c:pt idx="1208">
                  <c:v>26.039731025699783</c:v>
                </c:pt>
                <c:pt idx="1209">
                  <c:v>26.064326047899783</c:v>
                </c:pt>
                <c:pt idx="1210">
                  <c:v>26.088827133179784</c:v>
                </c:pt>
                <c:pt idx="1211">
                  <c:v>26.109304189679783</c:v>
                </c:pt>
                <c:pt idx="1212">
                  <c:v>26.133762121199783</c:v>
                </c:pt>
                <c:pt idx="1213">
                  <c:v>26.154540061949785</c:v>
                </c:pt>
                <c:pt idx="1214">
                  <c:v>26.178743124009785</c:v>
                </c:pt>
                <c:pt idx="1215">
                  <c:v>26.203363180159783</c:v>
                </c:pt>
                <c:pt idx="1216">
                  <c:v>26.224037170409783</c:v>
                </c:pt>
                <c:pt idx="1217">
                  <c:v>26.248442172999784</c:v>
                </c:pt>
                <c:pt idx="1218">
                  <c:v>26.268895149229785</c:v>
                </c:pt>
                <c:pt idx="1219">
                  <c:v>26.293701171879786</c:v>
                </c:pt>
                <c:pt idx="1220">
                  <c:v>26.318030118939785</c:v>
                </c:pt>
                <c:pt idx="1221">
                  <c:v>26.338606119159785</c:v>
                </c:pt>
                <c:pt idx="1222">
                  <c:v>26.363008022309785</c:v>
                </c:pt>
                <c:pt idx="1223">
                  <c:v>26.383623123169784</c:v>
                </c:pt>
                <c:pt idx="1224">
                  <c:v>26.408270120619786</c:v>
                </c:pt>
                <c:pt idx="1225">
                  <c:v>26.428714990619785</c:v>
                </c:pt>
                <c:pt idx="1226">
                  <c:v>26.453453063969786</c:v>
                </c:pt>
                <c:pt idx="1227">
                  <c:v>26.477657079699785</c:v>
                </c:pt>
                <c:pt idx="1228">
                  <c:v>26.498213052749783</c:v>
                </c:pt>
                <c:pt idx="1229">
                  <c:v>26.522842168809785</c:v>
                </c:pt>
                <c:pt idx="1230">
                  <c:v>26.543435096739785</c:v>
                </c:pt>
                <c:pt idx="1231">
                  <c:v>26.567988157269784</c:v>
                </c:pt>
                <c:pt idx="1232">
                  <c:v>26.592242002489783</c:v>
                </c:pt>
                <c:pt idx="1233">
                  <c:v>26.613167047499786</c:v>
                </c:pt>
                <c:pt idx="1234">
                  <c:v>26.637752056119783</c:v>
                </c:pt>
                <c:pt idx="1235">
                  <c:v>26.657900094989785</c:v>
                </c:pt>
                <c:pt idx="1236">
                  <c:v>26.682502031329786</c:v>
                </c:pt>
                <c:pt idx="1237">
                  <c:v>26.707120180129785</c:v>
                </c:pt>
                <c:pt idx="1238">
                  <c:v>26.727766990659784</c:v>
                </c:pt>
                <c:pt idx="1239">
                  <c:v>26.752025127409784</c:v>
                </c:pt>
                <c:pt idx="1240">
                  <c:v>26.772929191589785</c:v>
                </c:pt>
                <c:pt idx="1241">
                  <c:v>26.797454118729785</c:v>
                </c:pt>
                <c:pt idx="1242">
                  <c:v>26.817814111709787</c:v>
                </c:pt>
                <c:pt idx="1243">
                  <c:v>26.842314004899784</c:v>
                </c:pt>
                <c:pt idx="1244">
                  <c:v>26.866743087769784</c:v>
                </c:pt>
                <c:pt idx="1245">
                  <c:v>26.887501001359784</c:v>
                </c:pt>
                <c:pt idx="1246">
                  <c:v>26.911923170089786</c:v>
                </c:pt>
                <c:pt idx="1247">
                  <c:v>26.932588100429786</c:v>
                </c:pt>
                <c:pt idx="1248">
                  <c:v>26.957159042359784</c:v>
                </c:pt>
                <c:pt idx="1249">
                  <c:v>26.981564998629786</c:v>
                </c:pt>
                <c:pt idx="1250">
                  <c:v>27.001971006389784</c:v>
                </c:pt>
                <c:pt idx="1251">
                  <c:v>27.026748180389784</c:v>
                </c:pt>
                <c:pt idx="1252">
                  <c:v>27.047116994859785</c:v>
                </c:pt>
                <c:pt idx="1253">
                  <c:v>27.071527957919784</c:v>
                </c:pt>
                <c:pt idx="1254">
                  <c:v>27.096333026889784</c:v>
                </c:pt>
                <c:pt idx="1255">
                  <c:v>27.116919040679786</c:v>
                </c:pt>
                <c:pt idx="1256">
                  <c:v>27.141280174259784</c:v>
                </c:pt>
                <c:pt idx="1257">
                  <c:v>27.161710977549784</c:v>
                </c:pt>
                <c:pt idx="1258">
                  <c:v>27.186547994609786</c:v>
                </c:pt>
                <c:pt idx="1259">
                  <c:v>27.206737995149783</c:v>
                </c:pt>
                <c:pt idx="1260">
                  <c:v>27.231413125989786</c:v>
                </c:pt>
                <c:pt idx="1261">
                  <c:v>27.256019115449785</c:v>
                </c:pt>
                <c:pt idx="1262">
                  <c:v>27.276501178739785</c:v>
                </c:pt>
                <c:pt idx="1263">
                  <c:v>27.301001071929786</c:v>
                </c:pt>
                <c:pt idx="1264">
                  <c:v>27.321515083309784</c:v>
                </c:pt>
                <c:pt idx="1265">
                  <c:v>27.346210002899785</c:v>
                </c:pt>
                <c:pt idx="1266">
                  <c:v>27.370779037479785</c:v>
                </c:pt>
                <c:pt idx="1267">
                  <c:v>27.391066074369785</c:v>
                </c:pt>
                <c:pt idx="1268">
                  <c:v>27.415604114529785</c:v>
                </c:pt>
                <c:pt idx="1269">
                  <c:v>27.436345100399784</c:v>
                </c:pt>
                <c:pt idx="1270">
                  <c:v>27.460896968839783</c:v>
                </c:pt>
                <c:pt idx="1271">
                  <c:v>27.485265016559786</c:v>
                </c:pt>
                <c:pt idx="1272">
                  <c:v>27.505954980849786</c:v>
                </c:pt>
                <c:pt idx="1273">
                  <c:v>27.530518054959785</c:v>
                </c:pt>
                <c:pt idx="1274">
                  <c:v>27.550805091859786</c:v>
                </c:pt>
                <c:pt idx="1275">
                  <c:v>27.575311183929784</c:v>
                </c:pt>
                <c:pt idx="1276">
                  <c:v>27.596039056779784</c:v>
                </c:pt>
                <c:pt idx="1277">
                  <c:v>27.620598077769785</c:v>
                </c:pt>
                <c:pt idx="1278">
                  <c:v>27.645003080369783</c:v>
                </c:pt>
                <c:pt idx="1279">
                  <c:v>27.665729999539785</c:v>
                </c:pt>
                <c:pt idx="1280">
                  <c:v>27.690299987789786</c:v>
                </c:pt>
                <c:pt idx="1281">
                  <c:v>27.710570096969786</c:v>
                </c:pt>
                <c:pt idx="1282">
                  <c:v>27.735035181049785</c:v>
                </c:pt>
                <c:pt idx="1283">
                  <c:v>27.759729146959785</c:v>
                </c:pt>
                <c:pt idx="1284">
                  <c:v>27.780297994609786</c:v>
                </c:pt>
                <c:pt idx="1285">
                  <c:v>27.804677963259785</c:v>
                </c:pt>
                <c:pt idx="1286">
                  <c:v>27.825387001039786</c:v>
                </c:pt>
                <c:pt idx="1287">
                  <c:v>27.849673986439786</c:v>
                </c:pt>
                <c:pt idx="1288">
                  <c:v>27.874228000639786</c:v>
                </c:pt>
                <c:pt idx="1289">
                  <c:v>27.894757032389784</c:v>
                </c:pt>
                <c:pt idx="1290">
                  <c:v>27.919413089749785</c:v>
                </c:pt>
                <c:pt idx="1291">
                  <c:v>27.940050125119786</c:v>
                </c:pt>
                <c:pt idx="1292">
                  <c:v>27.964451074599786</c:v>
                </c:pt>
                <c:pt idx="1293">
                  <c:v>27.984908103939784</c:v>
                </c:pt>
                <c:pt idx="1294">
                  <c:v>28.009701967239785</c:v>
                </c:pt>
                <c:pt idx="1295">
                  <c:v>28.034142971039785</c:v>
                </c:pt>
                <c:pt idx="1296">
                  <c:v>28.054537057879784</c:v>
                </c:pt>
                <c:pt idx="1297">
                  <c:v>28.079164981839785</c:v>
                </c:pt>
                <c:pt idx="1298">
                  <c:v>28.099752187729784</c:v>
                </c:pt>
                <c:pt idx="1299">
                  <c:v>28.124155998229785</c:v>
                </c:pt>
                <c:pt idx="1300">
                  <c:v>28.148833036419784</c:v>
                </c:pt>
                <c:pt idx="1301">
                  <c:v>28.169308185579784</c:v>
                </c:pt>
                <c:pt idx="1302">
                  <c:v>28.193868160249785</c:v>
                </c:pt>
                <c:pt idx="1303">
                  <c:v>28.214339971539786</c:v>
                </c:pt>
                <c:pt idx="1304">
                  <c:v>28.238783121109783</c:v>
                </c:pt>
                <c:pt idx="1305">
                  <c:v>28.263369083399784</c:v>
                </c:pt>
                <c:pt idx="1306">
                  <c:v>28.283796072009785</c:v>
                </c:pt>
                <c:pt idx="1307">
                  <c:v>28.308333158489784</c:v>
                </c:pt>
                <c:pt idx="1308">
                  <c:v>28.329180002209785</c:v>
                </c:pt>
                <c:pt idx="1309">
                  <c:v>28.353572130199787</c:v>
                </c:pt>
                <c:pt idx="1310">
                  <c:v>28.374051094059784</c:v>
                </c:pt>
                <c:pt idx="1311">
                  <c:v>28.398818969729785</c:v>
                </c:pt>
                <c:pt idx="1312">
                  <c:v>28.423122167589785</c:v>
                </c:pt>
                <c:pt idx="1313">
                  <c:v>28.443603038789785</c:v>
                </c:pt>
                <c:pt idx="1314">
                  <c:v>28.468089103699786</c:v>
                </c:pt>
                <c:pt idx="1315">
                  <c:v>28.488751173019786</c:v>
                </c:pt>
                <c:pt idx="1316">
                  <c:v>28.513250112529786</c:v>
                </c:pt>
                <c:pt idx="1317">
                  <c:v>28.537794113159784</c:v>
                </c:pt>
                <c:pt idx="1318">
                  <c:v>29.540749788284316</c:v>
                </c:pt>
                <c:pt idx="1319">
                  <c:v>29.541391849517833</c:v>
                </c:pt>
                <c:pt idx="1320">
                  <c:v>29.541967868804942</c:v>
                </c:pt>
                <c:pt idx="1321">
                  <c:v>29.542511940002452</c:v>
                </c:pt>
                <c:pt idx="1322">
                  <c:v>29.543051958084121</c:v>
                </c:pt>
                <c:pt idx="1323">
                  <c:v>29.543588876724261</c:v>
                </c:pt>
                <c:pt idx="1324">
                  <c:v>29.54411792755128</c:v>
                </c:pt>
                <c:pt idx="1325">
                  <c:v>29.544587850570693</c:v>
                </c:pt>
                <c:pt idx="1326">
                  <c:v>29.545053958892833</c:v>
                </c:pt>
                <c:pt idx="1327">
                  <c:v>29.545536994934093</c:v>
                </c:pt>
                <c:pt idx="1328">
                  <c:v>29.545928001403823</c:v>
                </c:pt>
                <c:pt idx="1329">
                  <c:v>29.546086788177501</c:v>
                </c:pt>
                <c:pt idx="1330">
                  <c:v>29.546244859695452</c:v>
                </c:pt>
                <c:pt idx="1331">
                  <c:v>29.54640197753908</c:v>
                </c:pt>
                <c:pt idx="1332">
                  <c:v>29.546559810638442</c:v>
                </c:pt>
                <c:pt idx="1333">
                  <c:v>29.546718835830703</c:v>
                </c:pt>
                <c:pt idx="1334">
                  <c:v>29.546876907348651</c:v>
                </c:pt>
                <c:pt idx="1335">
                  <c:v>29.547034978866591</c:v>
                </c:pt>
                <c:pt idx="1336">
                  <c:v>29.547194004058852</c:v>
                </c:pt>
                <c:pt idx="1337">
                  <c:v>29.547351837158221</c:v>
                </c:pt>
                <c:pt idx="1338">
                  <c:v>29.547510862350482</c:v>
                </c:pt>
                <c:pt idx="1339">
                  <c:v>29.547668933868422</c:v>
                </c:pt>
                <c:pt idx="1340">
                  <c:v>29.547827959060683</c:v>
                </c:pt>
                <c:pt idx="1341">
                  <c:v>29.54798698425294</c:v>
                </c:pt>
                <c:pt idx="1342">
                  <c:v>29.548146963119521</c:v>
                </c:pt>
                <c:pt idx="1343">
                  <c:v>29.548318862915053</c:v>
                </c:pt>
                <c:pt idx="1344">
                  <c:v>29.54847788810731</c:v>
                </c:pt>
                <c:pt idx="1345">
                  <c:v>29.548636913299571</c:v>
                </c:pt>
                <c:pt idx="1346">
                  <c:v>29.548795938491832</c:v>
                </c:pt>
                <c:pt idx="1347">
                  <c:v>29.54895401000978</c:v>
                </c:pt>
                <c:pt idx="1348">
                  <c:v>29.549111843109142</c:v>
                </c:pt>
                <c:pt idx="1349">
                  <c:v>29.549296855926531</c:v>
                </c:pt>
                <c:pt idx="1350">
                  <c:v>29.549468994140643</c:v>
                </c:pt>
                <c:pt idx="1351">
                  <c:v>29.549629926681533</c:v>
                </c:pt>
                <c:pt idx="1352">
                  <c:v>29.549787998199481</c:v>
                </c:pt>
                <c:pt idx="1353">
                  <c:v>29.549947023391741</c:v>
                </c:pt>
                <c:pt idx="1354">
                  <c:v>29.550105810165441</c:v>
                </c:pt>
                <c:pt idx="1355">
                  <c:v>29.550263881683343</c:v>
                </c:pt>
                <c:pt idx="1356">
                  <c:v>29.55042195320134</c:v>
                </c:pt>
                <c:pt idx="1357">
                  <c:v>29.55058097839354</c:v>
                </c:pt>
                <c:pt idx="1358">
                  <c:v>29.55074000358584</c:v>
                </c:pt>
                <c:pt idx="1359">
                  <c:v>29.550897836685241</c:v>
                </c:pt>
                <c:pt idx="1360">
                  <c:v>29.551056861877441</c:v>
                </c:pt>
                <c:pt idx="1361">
                  <c:v>29.551215887069741</c:v>
                </c:pt>
                <c:pt idx="1362">
                  <c:v>29.560742855072043</c:v>
                </c:pt>
                <c:pt idx="1363">
                  <c:v>29.585402011871341</c:v>
                </c:pt>
                <c:pt idx="1364">
                  <c:v>29.605840921402041</c:v>
                </c:pt>
                <c:pt idx="1365">
                  <c:v>29.630381822586042</c:v>
                </c:pt>
                <c:pt idx="1366">
                  <c:v>29.651158809662043</c:v>
                </c:pt>
                <c:pt idx="1367">
                  <c:v>29.675692796707043</c:v>
                </c:pt>
                <c:pt idx="1368">
                  <c:v>29.700025796890042</c:v>
                </c:pt>
                <c:pt idx="1369">
                  <c:v>29.720754861832042</c:v>
                </c:pt>
                <c:pt idx="1370">
                  <c:v>29.745379924774042</c:v>
                </c:pt>
                <c:pt idx="1371">
                  <c:v>29.76563596725504</c:v>
                </c:pt>
                <c:pt idx="1372">
                  <c:v>29.790184974670041</c:v>
                </c:pt>
                <c:pt idx="1373">
                  <c:v>29.814643859863043</c:v>
                </c:pt>
                <c:pt idx="1374">
                  <c:v>29.835268020630043</c:v>
                </c:pt>
                <c:pt idx="1375">
                  <c:v>29.859609842300042</c:v>
                </c:pt>
                <c:pt idx="1376">
                  <c:v>29.880414962769041</c:v>
                </c:pt>
                <c:pt idx="1377">
                  <c:v>29.905050992966043</c:v>
                </c:pt>
                <c:pt idx="1378">
                  <c:v>29.925580024719043</c:v>
                </c:pt>
                <c:pt idx="1379">
                  <c:v>29.949885845184042</c:v>
                </c:pt>
                <c:pt idx="1380">
                  <c:v>29.974539995193041</c:v>
                </c:pt>
                <c:pt idx="1381">
                  <c:v>29.99512195587204</c:v>
                </c:pt>
                <c:pt idx="1382">
                  <c:v>30.019503831863041</c:v>
                </c:pt>
                <c:pt idx="1383">
                  <c:v>30.040018796921043</c:v>
                </c:pt>
                <c:pt idx="1384">
                  <c:v>30.06479787826504</c:v>
                </c:pt>
                <c:pt idx="1385">
                  <c:v>30.089040994644041</c:v>
                </c:pt>
                <c:pt idx="1386">
                  <c:v>30.109572887421042</c:v>
                </c:pt>
                <c:pt idx="1387">
                  <c:v>30.134245872498042</c:v>
                </c:pt>
                <c:pt idx="1388">
                  <c:v>30.154797792435041</c:v>
                </c:pt>
                <c:pt idx="1389">
                  <c:v>30.179370880127042</c:v>
                </c:pt>
                <c:pt idx="1390">
                  <c:v>30.203740835190043</c:v>
                </c:pt>
                <c:pt idx="1391">
                  <c:v>30.224265813827042</c:v>
                </c:pt>
                <c:pt idx="1392">
                  <c:v>30.248821020126041</c:v>
                </c:pt>
                <c:pt idx="1393">
                  <c:v>30.269331932068042</c:v>
                </c:pt>
                <c:pt idx="1394">
                  <c:v>30.293871879578042</c:v>
                </c:pt>
                <c:pt idx="1395">
                  <c:v>30.31447887420704</c:v>
                </c:pt>
                <c:pt idx="1396">
                  <c:v>30.338972806931043</c:v>
                </c:pt>
                <c:pt idx="1397">
                  <c:v>30.363394975662043</c:v>
                </c:pt>
                <c:pt idx="1398">
                  <c:v>30.384258985519043</c:v>
                </c:pt>
                <c:pt idx="1399">
                  <c:v>30.408823966980041</c:v>
                </c:pt>
                <c:pt idx="1400">
                  <c:v>30.428965806961042</c:v>
                </c:pt>
                <c:pt idx="1401">
                  <c:v>30.453826904297042</c:v>
                </c:pt>
                <c:pt idx="1402">
                  <c:v>30.478214979172041</c:v>
                </c:pt>
                <c:pt idx="1403">
                  <c:v>30.498662948608043</c:v>
                </c:pt>
                <c:pt idx="1404">
                  <c:v>30.523190021515042</c:v>
                </c:pt>
                <c:pt idx="1405">
                  <c:v>30.543977975843042</c:v>
                </c:pt>
                <c:pt idx="1406">
                  <c:v>30.568513870243041</c:v>
                </c:pt>
                <c:pt idx="1407">
                  <c:v>30.592793941493042</c:v>
                </c:pt>
                <c:pt idx="1408">
                  <c:v>30.613652944563043</c:v>
                </c:pt>
                <c:pt idx="1409">
                  <c:v>30.637820959093041</c:v>
                </c:pt>
                <c:pt idx="1410">
                  <c:v>30.65853595733304</c:v>
                </c:pt>
                <c:pt idx="1411">
                  <c:v>30.682885885243042</c:v>
                </c:pt>
                <c:pt idx="1412">
                  <c:v>30.707648992543042</c:v>
                </c:pt>
                <c:pt idx="1413">
                  <c:v>30.72823286056304</c:v>
                </c:pt>
                <c:pt idx="1414">
                  <c:v>30.752516984943043</c:v>
                </c:pt>
                <c:pt idx="1415">
                  <c:v>30.773245811463042</c:v>
                </c:pt>
                <c:pt idx="1416">
                  <c:v>30.797775983813043</c:v>
                </c:pt>
                <c:pt idx="1417">
                  <c:v>30.818234920503041</c:v>
                </c:pt>
                <c:pt idx="1418">
                  <c:v>30.84267401695304</c:v>
                </c:pt>
                <c:pt idx="1419">
                  <c:v>30.867376804353043</c:v>
                </c:pt>
                <c:pt idx="1420">
                  <c:v>30.887966871263043</c:v>
                </c:pt>
                <c:pt idx="1421">
                  <c:v>30.912220001223041</c:v>
                </c:pt>
                <c:pt idx="1422">
                  <c:v>30.932811975483041</c:v>
                </c:pt>
                <c:pt idx="1423">
                  <c:v>30.957604885103041</c:v>
                </c:pt>
                <c:pt idx="1424">
                  <c:v>30.981864929203041</c:v>
                </c:pt>
                <c:pt idx="1425">
                  <c:v>31.002375841143042</c:v>
                </c:pt>
                <c:pt idx="1426">
                  <c:v>31.027084827423042</c:v>
                </c:pt>
                <c:pt idx="1427">
                  <c:v>31.047611951823043</c:v>
                </c:pt>
                <c:pt idx="1428">
                  <c:v>31.072126865383041</c:v>
                </c:pt>
                <c:pt idx="1429">
                  <c:v>31.096457004543041</c:v>
                </c:pt>
                <c:pt idx="1430">
                  <c:v>31.117290019993042</c:v>
                </c:pt>
                <c:pt idx="1431">
                  <c:v>31.141824007033041</c:v>
                </c:pt>
                <c:pt idx="1432">
                  <c:v>31.16207599640304</c:v>
                </c:pt>
                <c:pt idx="1433">
                  <c:v>31.186819791793042</c:v>
                </c:pt>
                <c:pt idx="1434">
                  <c:v>31.207383871083042</c:v>
                </c:pt>
                <c:pt idx="1435">
                  <c:v>31.231714963913042</c:v>
                </c:pt>
                <c:pt idx="1436">
                  <c:v>31.256207942963041</c:v>
                </c:pt>
                <c:pt idx="1437">
                  <c:v>31.27706098556304</c:v>
                </c:pt>
                <c:pt idx="1438">
                  <c:v>31.30157399177304</c:v>
                </c:pt>
                <c:pt idx="1439">
                  <c:v>31.321851015093042</c:v>
                </c:pt>
                <c:pt idx="1440">
                  <c:v>31.346499919893041</c:v>
                </c:pt>
                <c:pt idx="1441">
                  <c:v>31.37095093727304</c:v>
                </c:pt>
                <c:pt idx="1442">
                  <c:v>31.39165186882304</c:v>
                </c:pt>
                <c:pt idx="1443">
                  <c:v>31.41594290733304</c:v>
                </c:pt>
                <c:pt idx="1444">
                  <c:v>31.436726808543042</c:v>
                </c:pt>
                <c:pt idx="1445">
                  <c:v>31.461334943773043</c:v>
                </c:pt>
                <c:pt idx="1446">
                  <c:v>31.485595941543043</c:v>
                </c:pt>
                <c:pt idx="1447">
                  <c:v>31.506192922593041</c:v>
                </c:pt>
                <c:pt idx="1448">
                  <c:v>31.530736923213041</c:v>
                </c:pt>
                <c:pt idx="1449">
                  <c:v>31.551390886303043</c:v>
                </c:pt>
                <c:pt idx="1450">
                  <c:v>31.57562589645304</c:v>
                </c:pt>
                <c:pt idx="1451">
                  <c:v>31.596472978593042</c:v>
                </c:pt>
                <c:pt idx="1452">
                  <c:v>31.621016979213042</c:v>
                </c:pt>
                <c:pt idx="1453">
                  <c:v>31.645497798923042</c:v>
                </c:pt>
                <c:pt idx="1454">
                  <c:v>31.665979862213042</c:v>
                </c:pt>
                <c:pt idx="1455">
                  <c:v>31.690514802933041</c:v>
                </c:pt>
                <c:pt idx="1456">
                  <c:v>31.711104869843041</c:v>
                </c:pt>
                <c:pt idx="1457">
                  <c:v>31.735394001003041</c:v>
                </c:pt>
                <c:pt idx="1458">
                  <c:v>31.76012682914304</c:v>
                </c:pt>
                <c:pt idx="1459">
                  <c:v>31.780672788623043</c:v>
                </c:pt>
                <c:pt idx="1460">
                  <c:v>31.805219888683041</c:v>
                </c:pt>
                <c:pt idx="1461">
                  <c:v>31.82590198517304</c:v>
                </c:pt>
                <c:pt idx="1462">
                  <c:v>31.850008010863043</c:v>
                </c:pt>
                <c:pt idx="1463">
                  <c:v>31.87477397918304</c:v>
                </c:pt>
                <c:pt idx="1464">
                  <c:v>31.895298004153041</c:v>
                </c:pt>
                <c:pt idx="1465">
                  <c:v>31.919898986813042</c:v>
                </c:pt>
                <c:pt idx="1466">
                  <c:v>31.94049882888304</c:v>
                </c:pt>
                <c:pt idx="1467">
                  <c:v>31.964660882953041</c:v>
                </c:pt>
                <c:pt idx="1468">
                  <c:v>31.985298871993042</c:v>
                </c:pt>
                <c:pt idx="1469">
                  <c:v>32.009962797163041</c:v>
                </c:pt>
                <c:pt idx="1470">
                  <c:v>32.034551858903043</c:v>
                </c:pt>
                <c:pt idx="1471">
                  <c:v>32.054894924163044</c:v>
                </c:pt>
                <c:pt idx="1472">
                  <c:v>32.079662799833045</c:v>
                </c:pt>
                <c:pt idx="1473">
                  <c:v>32.100085020063048</c:v>
                </c:pt>
                <c:pt idx="1474">
                  <c:v>32.124668836593045</c:v>
                </c:pt>
                <c:pt idx="1475">
                  <c:v>32.149123907093042</c:v>
                </c:pt>
                <c:pt idx="1476">
                  <c:v>32.169770002363045</c:v>
                </c:pt>
                <c:pt idx="1477">
                  <c:v>32.194191932683047</c:v>
                </c:pt>
                <c:pt idx="1478">
                  <c:v>32.21481084823305</c:v>
                </c:pt>
                <c:pt idx="1479">
                  <c:v>32.23919486999305</c:v>
                </c:pt>
                <c:pt idx="1480">
                  <c:v>32.263952016833045</c:v>
                </c:pt>
                <c:pt idx="1481">
                  <c:v>32.284402847293045</c:v>
                </c:pt>
                <c:pt idx="1482">
                  <c:v>32.308679819103048</c:v>
                </c:pt>
                <c:pt idx="1483">
                  <c:v>32.329648971553048</c:v>
                </c:pt>
                <c:pt idx="1484">
                  <c:v>32.35391402244305</c:v>
                </c:pt>
                <c:pt idx="1485">
                  <c:v>32.374485015873049</c:v>
                </c:pt>
                <c:pt idx="1486">
                  <c:v>32.398926019673048</c:v>
                </c:pt>
                <c:pt idx="1487">
                  <c:v>32.423662900923048</c:v>
                </c:pt>
                <c:pt idx="1488">
                  <c:v>32.444061994553046</c:v>
                </c:pt>
                <c:pt idx="1489">
                  <c:v>32.468565940853047</c:v>
                </c:pt>
                <c:pt idx="1490">
                  <c:v>32.48930597305305</c:v>
                </c:pt>
                <c:pt idx="1491">
                  <c:v>32.513853788373048</c:v>
                </c:pt>
                <c:pt idx="1492">
                  <c:v>32.538184881213049</c:v>
                </c:pt>
                <c:pt idx="1493">
                  <c:v>32.558655023573046</c:v>
                </c:pt>
                <c:pt idx="1494">
                  <c:v>32.583142995833043</c:v>
                </c:pt>
                <c:pt idx="1495">
                  <c:v>32.603742837903042</c:v>
                </c:pt>
                <c:pt idx="1496">
                  <c:v>32.628326892853039</c:v>
                </c:pt>
                <c:pt idx="1497">
                  <c:v>32.652776956563038</c:v>
                </c:pt>
                <c:pt idx="1498">
                  <c:v>32.673372983933035</c:v>
                </c:pt>
                <c:pt idx="1499">
                  <c:v>32.697901010513036</c:v>
                </c:pt>
                <c:pt idx="1500">
                  <c:v>32.718379020693035</c:v>
                </c:pt>
                <c:pt idx="1501">
                  <c:v>32.743007898333033</c:v>
                </c:pt>
                <c:pt idx="1502">
                  <c:v>32.763649940493032</c:v>
                </c:pt>
                <c:pt idx="1503">
                  <c:v>32.788203001023028</c:v>
                </c:pt>
                <c:pt idx="1504">
                  <c:v>32.812603950503025</c:v>
                </c:pt>
                <c:pt idx="1505">
                  <c:v>32.833385944363023</c:v>
                </c:pt>
                <c:pt idx="1506">
                  <c:v>32.857899904253024</c:v>
                </c:pt>
                <c:pt idx="1507">
                  <c:v>32.878173828123025</c:v>
                </c:pt>
                <c:pt idx="1508">
                  <c:v>32.902698993683025</c:v>
                </c:pt>
                <c:pt idx="1509">
                  <c:v>32.927353858943022</c:v>
                </c:pt>
                <c:pt idx="1510">
                  <c:v>32.947829008103021</c:v>
                </c:pt>
                <c:pt idx="1511">
                  <c:v>32.972189903263022</c:v>
                </c:pt>
                <c:pt idx="1512">
                  <c:v>32.993062973023022</c:v>
                </c:pt>
                <c:pt idx="1513">
                  <c:v>33.017282962803023</c:v>
                </c:pt>
                <c:pt idx="1514">
                  <c:v>33.041885852813024</c:v>
                </c:pt>
                <c:pt idx="1515">
                  <c:v>33.062551021573022</c:v>
                </c:pt>
                <c:pt idx="1516">
                  <c:v>33.087103843693022</c:v>
                </c:pt>
                <c:pt idx="1517">
                  <c:v>33.107666969303018</c:v>
                </c:pt>
                <c:pt idx="1518">
                  <c:v>33.132274866103018</c:v>
                </c:pt>
                <c:pt idx="1519">
                  <c:v>33.15269684791302</c:v>
                </c:pt>
                <c:pt idx="1520">
                  <c:v>33.177392959593021</c:v>
                </c:pt>
                <c:pt idx="1521">
                  <c:v>33.201537847523021</c:v>
                </c:pt>
                <c:pt idx="1522">
                  <c:v>33.222248792653019</c:v>
                </c:pt>
                <c:pt idx="1523">
                  <c:v>33.24666595459302</c:v>
                </c:pt>
                <c:pt idx="1524">
                  <c:v>33.26714682579302</c:v>
                </c:pt>
                <c:pt idx="1525">
                  <c:v>33.291710853573022</c:v>
                </c:pt>
                <c:pt idx="1526">
                  <c:v>33.31643581390302</c:v>
                </c:pt>
                <c:pt idx="1527">
                  <c:v>33.336959838863024</c:v>
                </c:pt>
                <c:pt idx="1528">
                  <c:v>33.361604928973023</c:v>
                </c:pt>
                <c:pt idx="1529">
                  <c:v>33.381947994233023</c:v>
                </c:pt>
                <c:pt idx="1530">
                  <c:v>33.406473875043027</c:v>
                </c:pt>
                <c:pt idx="1531">
                  <c:v>33.431031942363028</c:v>
                </c:pt>
                <c:pt idx="1532">
                  <c:v>33.451390981673029</c:v>
                </c:pt>
                <c:pt idx="1533">
                  <c:v>33.475834846493029</c:v>
                </c:pt>
                <c:pt idx="1534">
                  <c:v>33.496752977373028</c:v>
                </c:pt>
                <c:pt idx="1535">
                  <c:v>33.52121901512303</c:v>
                </c:pt>
                <c:pt idx="1536">
                  <c:v>33.541571855543033</c:v>
                </c:pt>
                <c:pt idx="1537">
                  <c:v>33.566101789473038</c:v>
                </c:pt>
                <c:pt idx="1538">
                  <c:v>33.59081387520304</c:v>
                </c:pt>
                <c:pt idx="1539">
                  <c:v>33.611143827443044</c:v>
                </c:pt>
                <c:pt idx="1540">
                  <c:v>33.635912895203049</c:v>
                </c:pt>
                <c:pt idx="1541">
                  <c:v>33.656523942943046</c:v>
                </c:pt>
                <c:pt idx="1542">
                  <c:v>33.680674791333047</c:v>
                </c:pt>
                <c:pt idx="1543">
                  <c:v>33.705142974853047</c:v>
                </c:pt>
                <c:pt idx="1544">
                  <c:v>33.72583198547305</c:v>
                </c:pt>
                <c:pt idx="1545">
                  <c:v>33.750409841533049</c:v>
                </c:pt>
                <c:pt idx="1546">
                  <c:v>33.770982980733052</c:v>
                </c:pt>
                <c:pt idx="1547">
                  <c:v>33.795399904253053</c:v>
                </c:pt>
                <c:pt idx="1548">
                  <c:v>33.820083856583054</c:v>
                </c:pt>
                <c:pt idx="1549">
                  <c:v>33.840788841243054</c:v>
                </c:pt>
                <c:pt idx="1550">
                  <c:v>33.865128993993054</c:v>
                </c:pt>
                <c:pt idx="1551">
                  <c:v>33.885653972623054</c:v>
                </c:pt>
                <c:pt idx="1552">
                  <c:v>33.910209894183055</c:v>
                </c:pt>
                <c:pt idx="1553">
                  <c:v>33.930673837663058</c:v>
                </c:pt>
                <c:pt idx="1554">
                  <c:v>33.955412864683055</c:v>
                </c:pt>
                <c:pt idx="1555">
                  <c:v>33.979609012603056</c:v>
                </c:pt>
                <c:pt idx="1556">
                  <c:v>34.000487804413055</c:v>
                </c:pt>
                <c:pt idx="1557">
                  <c:v>34.024911880493057</c:v>
                </c:pt>
                <c:pt idx="1558">
                  <c:v>34.045557975773058</c:v>
                </c:pt>
                <c:pt idx="1559">
                  <c:v>34.069856882093056</c:v>
                </c:pt>
                <c:pt idx="1560">
                  <c:v>34.09450888633306</c:v>
                </c:pt>
                <c:pt idx="1561">
                  <c:v>34.114820957183056</c:v>
                </c:pt>
                <c:pt idx="1562">
                  <c:v>34.139573812483057</c:v>
                </c:pt>
                <c:pt idx="1563">
                  <c:v>34.160151958463054</c:v>
                </c:pt>
                <c:pt idx="1564">
                  <c:v>34.184497833253054</c:v>
                </c:pt>
                <c:pt idx="1565">
                  <c:v>34.208916902543052</c:v>
                </c:pt>
                <c:pt idx="1566">
                  <c:v>34.22992086410305</c:v>
                </c:pt>
                <c:pt idx="1567">
                  <c:v>34.254161834713045</c:v>
                </c:pt>
                <c:pt idx="1568">
                  <c:v>34.274572849273042</c:v>
                </c:pt>
                <c:pt idx="1569">
                  <c:v>34.299348831173042</c:v>
                </c:pt>
                <c:pt idx="1570">
                  <c:v>34.319911003113042</c:v>
                </c:pt>
                <c:pt idx="1571">
                  <c:v>34.344499826433044</c:v>
                </c:pt>
                <c:pt idx="1572">
                  <c:v>34.36868786812304</c:v>
                </c:pt>
                <c:pt idx="1573">
                  <c:v>34.389505863193044</c:v>
                </c:pt>
                <c:pt idx="1574">
                  <c:v>34.413946866993044</c:v>
                </c:pt>
                <c:pt idx="1575">
                  <c:v>34.434430837633045</c:v>
                </c:pt>
                <c:pt idx="1576">
                  <c:v>34.459062814713043</c:v>
                </c:pt>
                <c:pt idx="1577">
                  <c:v>34.483642816543039</c:v>
                </c:pt>
                <c:pt idx="1578">
                  <c:v>34.504248857503036</c:v>
                </c:pt>
                <c:pt idx="1579">
                  <c:v>34.528479814533036</c:v>
                </c:pt>
                <c:pt idx="1580">
                  <c:v>34.549335956573032</c:v>
                </c:pt>
                <c:pt idx="1581">
                  <c:v>35.530832767486572</c:v>
                </c:pt>
                <c:pt idx="1582">
                  <c:v>35.531853914260857</c:v>
                </c:pt>
                <c:pt idx="1583">
                  <c:v>35.532603740692139</c:v>
                </c:pt>
                <c:pt idx="1584">
                  <c:v>35.53313684463501</c:v>
                </c:pt>
                <c:pt idx="1585">
                  <c:v>35.533643960952759</c:v>
                </c:pt>
                <c:pt idx="1586">
                  <c:v>35.53415584564209</c:v>
                </c:pt>
                <c:pt idx="1587">
                  <c:v>35.534698963165283</c:v>
                </c:pt>
                <c:pt idx="1588">
                  <c:v>35.53522777557373</c:v>
                </c:pt>
                <c:pt idx="1589">
                  <c:v>35.53551983833313</c:v>
                </c:pt>
                <c:pt idx="1590">
                  <c:v>35.53568696975708</c:v>
                </c:pt>
                <c:pt idx="1591">
                  <c:v>35.535851955413818</c:v>
                </c:pt>
                <c:pt idx="1592">
                  <c:v>35.536015748977661</c:v>
                </c:pt>
                <c:pt idx="1593">
                  <c:v>35.536179780960083</c:v>
                </c:pt>
                <c:pt idx="1594">
                  <c:v>35.536343812942498</c:v>
                </c:pt>
                <c:pt idx="1595">
                  <c:v>35.536508798599243</c:v>
                </c:pt>
                <c:pt idx="1596">
                  <c:v>35.536673784255981</c:v>
                </c:pt>
                <c:pt idx="1597">
                  <c:v>35.536839962005608</c:v>
                </c:pt>
                <c:pt idx="1598">
                  <c:v>35.537004947662354</c:v>
                </c:pt>
                <c:pt idx="1599">
                  <c:v>35.537170886993408</c:v>
                </c:pt>
                <c:pt idx="1600">
                  <c:v>35.537345886230469</c:v>
                </c:pt>
                <c:pt idx="1601">
                  <c:v>35.537503957748413</c:v>
                </c:pt>
                <c:pt idx="1602">
                  <c:v>35.537660837173462</c:v>
                </c:pt>
                <c:pt idx="1603">
                  <c:v>35.537818908691413</c:v>
                </c:pt>
                <c:pt idx="1604">
                  <c:v>35.537977933883667</c:v>
                </c:pt>
                <c:pt idx="1605">
                  <c:v>35.538133859634399</c:v>
                </c:pt>
                <c:pt idx="1606">
                  <c:v>35.53829288482666</c:v>
                </c:pt>
                <c:pt idx="1607">
                  <c:v>35.538450956344597</c:v>
                </c:pt>
                <c:pt idx="1608">
                  <c:v>35.53860878944397</c:v>
                </c:pt>
                <c:pt idx="1609">
                  <c:v>35.538765907287598</c:v>
                </c:pt>
                <c:pt idx="1610">
                  <c:v>35.538923740386963</c:v>
                </c:pt>
                <c:pt idx="1611">
                  <c:v>35.539080858230591</c:v>
                </c:pt>
                <c:pt idx="1612">
                  <c:v>35.539238929748528</c:v>
                </c:pt>
                <c:pt idx="1613">
                  <c:v>35.539406776428223</c:v>
                </c:pt>
                <c:pt idx="1614">
                  <c:v>35.539564847946167</c:v>
                </c:pt>
                <c:pt idx="1615">
                  <c:v>35.539722919464111</c:v>
                </c:pt>
                <c:pt idx="1616">
                  <c:v>35.539880752563484</c:v>
                </c:pt>
                <c:pt idx="1617">
                  <c:v>35.540038824081471</c:v>
                </c:pt>
                <c:pt idx="1618">
                  <c:v>35.540196895599372</c:v>
                </c:pt>
                <c:pt idx="1619">
                  <c:v>35.540357828140273</c:v>
                </c:pt>
                <c:pt idx="1620">
                  <c:v>35.540522813796969</c:v>
                </c:pt>
                <c:pt idx="1621">
                  <c:v>35.54068088531497</c:v>
                </c:pt>
                <c:pt idx="1622">
                  <c:v>35.540838956832872</c:v>
                </c:pt>
                <c:pt idx="1623">
                  <c:v>35.54099583625797</c:v>
                </c:pt>
                <c:pt idx="1624">
                  <c:v>35.546362876892069</c:v>
                </c:pt>
                <c:pt idx="1625">
                  <c:v>35.571054935455372</c:v>
                </c:pt>
                <c:pt idx="1626">
                  <c:v>35.591534852981567</c:v>
                </c:pt>
                <c:pt idx="1627">
                  <c:v>35.616119861602769</c:v>
                </c:pt>
                <c:pt idx="1628">
                  <c:v>35.640537738799772</c:v>
                </c:pt>
                <c:pt idx="1629">
                  <c:v>35.661156892776773</c:v>
                </c:pt>
                <c:pt idx="1630">
                  <c:v>35.685615777969772</c:v>
                </c:pt>
                <c:pt idx="1631">
                  <c:v>35.706473827361769</c:v>
                </c:pt>
                <c:pt idx="1632">
                  <c:v>35.73089194297777</c:v>
                </c:pt>
                <c:pt idx="1633">
                  <c:v>35.755443811416768</c:v>
                </c:pt>
                <c:pt idx="1634">
                  <c:v>35.77581191062977</c:v>
                </c:pt>
                <c:pt idx="1635">
                  <c:v>35.800438880920773</c:v>
                </c:pt>
                <c:pt idx="1636">
                  <c:v>35.821037769317769</c:v>
                </c:pt>
                <c:pt idx="1637">
                  <c:v>35.845386743545774</c:v>
                </c:pt>
                <c:pt idx="1638">
                  <c:v>35.866142749786768</c:v>
                </c:pt>
                <c:pt idx="1639">
                  <c:v>35.890660762786773</c:v>
                </c:pt>
                <c:pt idx="1640">
                  <c:v>35.915259838103772</c:v>
                </c:pt>
                <c:pt idx="1641">
                  <c:v>35.935680866241768</c:v>
                </c:pt>
                <c:pt idx="1642">
                  <c:v>35.960207939147772</c:v>
                </c:pt>
                <c:pt idx="1643">
                  <c:v>35.980768918990769</c:v>
                </c:pt>
                <c:pt idx="1644">
                  <c:v>36.005117893218774</c:v>
                </c:pt>
                <c:pt idx="1645">
                  <c:v>36.029794931411772</c:v>
                </c:pt>
                <c:pt idx="1646">
                  <c:v>36.050281763076768</c:v>
                </c:pt>
                <c:pt idx="1647">
                  <c:v>36.074755907058773</c:v>
                </c:pt>
                <c:pt idx="1648">
                  <c:v>36.095503807067772</c:v>
                </c:pt>
                <c:pt idx="1649">
                  <c:v>36.11975288391077</c:v>
                </c:pt>
                <c:pt idx="1650">
                  <c:v>36.144469738006769</c:v>
                </c:pt>
                <c:pt idx="1651">
                  <c:v>36.164944887160772</c:v>
                </c:pt>
                <c:pt idx="1652">
                  <c:v>36.18956685066177</c:v>
                </c:pt>
                <c:pt idx="1653">
                  <c:v>36.210064888000772</c:v>
                </c:pt>
                <c:pt idx="1654">
                  <c:v>36.234726905822768</c:v>
                </c:pt>
                <c:pt idx="1655">
                  <c:v>36.254993915557769</c:v>
                </c:pt>
                <c:pt idx="1656">
                  <c:v>36.279841899871769</c:v>
                </c:pt>
                <c:pt idx="1657">
                  <c:v>36.304170846938767</c:v>
                </c:pt>
                <c:pt idx="1658">
                  <c:v>36.324770927428773</c:v>
                </c:pt>
                <c:pt idx="1659">
                  <c:v>36.349036931991769</c:v>
                </c:pt>
                <c:pt idx="1660">
                  <c:v>36.369748830795771</c:v>
                </c:pt>
                <c:pt idx="1661">
                  <c:v>36.394393920898771</c:v>
                </c:pt>
                <c:pt idx="1662">
                  <c:v>36.418816804885772</c:v>
                </c:pt>
                <c:pt idx="1663">
                  <c:v>36.439552783965773</c:v>
                </c:pt>
                <c:pt idx="1664">
                  <c:v>36.463805913924773</c:v>
                </c:pt>
                <c:pt idx="1665">
                  <c:v>36.484466791152769</c:v>
                </c:pt>
                <c:pt idx="1666">
                  <c:v>36.508910894393772</c:v>
                </c:pt>
                <c:pt idx="1667">
                  <c:v>36.533544778819774</c:v>
                </c:pt>
                <c:pt idx="1668">
                  <c:v>36.554147958759771</c:v>
                </c:pt>
                <c:pt idx="1669">
                  <c:v>36.578370809559772</c:v>
                </c:pt>
                <c:pt idx="1670">
                  <c:v>36.599226951599768</c:v>
                </c:pt>
                <c:pt idx="1671">
                  <c:v>36.623847961429767</c:v>
                </c:pt>
                <c:pt idx="1672">
                  <c:v>36.644027948379772</c:v>
                </c:pt>
                <c:pt idx="1673">
                  <c:v>36.668763875959769</c:v>
                </c:pt>
                <c:pt idx="1674">
                  <c:v>36.693080902099773</c:v>
                </c:pt>
                <c:pt idx="1675">
                  <c:v>36.713857889179771</c:v>
                </c:pt>
                <c:pt idx="1676">
                  <c:v>36.738286972049771</c:v>
                </c:pt>
                <c:pt idx="1677">
                  <c:v>36.758944749829773</c:v>
                </c:pt>
                <c:pt idx="1678">
                  <c:v>36.783584833149767</c:v>
                </c:pt>
                <c:pt idx="1679">
                  <c:v>36.807846784589771</c:v>
                </c:pt>
                <c:pt idx="1680">
                  <c:v>36.828365802769767</c:v>
                </c:pt>
                <c:pt idx="1681">
                  <c:v>36.853014945979773</c:v>
                </c:pt>
                <c:pt idx="1682">
                  <c:v>36.873595952989774</c:v>
                </c:pt>
                <c:pt idx="1683">
                  <c:v>36.898016929629769</c:v>
                </c:pt>
                <c:pt idx="1684">
                  <c:v>36.922707796099772</c:v>
                </c:pt>
                <c:pt idx="1685">
                  <c:v>36.94324779510977</c:v>
                </c:pt>
                <c:pt idx="1686">
                  <c:v>36.967545747759772</c:v>
                </c:pt>
                <c:pt idx="1687">
                  <c:v>36.988056898119773</c:v>
                </c:pt>
                <c:pt idx="1688">
                  <c:v>37.012740850449774</c:v>
                </c:pt>
                <c:pt idx="1689">
                  <c:v>37.033277750019771</c:v>
                </c:pt>
                <c:pt idx="1690">
                  <c:v>37.057670831679772</c:v>
                </c:pt>
                <c:pt idx="1691">
                  <c:v>37.082423925399773</c:v>
                </c:pt>
                <c:pt idx="1692">
                  <c:v>37.102964878079767</c:v>
                </c:pt>
                <c:pt idx="1693">
                  <c:v>37.127251863479771</c:v>
                </c:pt>
                <c:pt idx="1694">
                  <c:v>37.14780092238977</c:v>
                </c:pt>
                <c:pt idx="1695">
                  <c:v>37.172442913059768</c:v>
                </c:pt>
                <c:pt idx="1696">
                  <c:v>37.196844816209769</c:v>
                </c:pt>
                <c:pt idx="1697">
                  <c:v>37.21739792823977</c:v>
                </c:pt>
                <c:pt idx="1698">
                  <c:v>37.242084741589771</c:v>
                </c:pt>
                <c:pt idx="1699">
                  <c:v>37.262641906739773</c:v>
                </c:pt>
                <c:pt idx="1700">
                  <c:v>37.287191867829769</c:v>
                </c:pt>
                <c:pt idx="1701">
                  <c:v>37.311519861219772</c:v>
                </c:pt>
                <c:pt idx="1702">
                  <c:v>37.332204818729771</c:v>
                </c:pt>
                <c:pt idx="1703">
                  <c:v>37.356708765029772</c:v>
                </c:pt>
                <c:pt idx="1704">
                  <c:v>37.377141952509774</c:v>
                </c:pt>
                <c:pt idx="1705">
                  <c:v>37.401763916019767</c:v>
                </c:pt>
                <c:pt idx="1706">
                  <c:v>37.422452926639771</c:v>
                </c:pt>
                <c:pt idx="1707">
                  <c:v>37.447004795069773</c:v>
                </c:pt>
                <c:pt idx="1708">
                  <c:v>37.471171855929768</c:v>
                </c:pt>
                <c:pt idx="1709">
                  <c:v>37.491785764689773</c:v>
                </c:pt>
                <c:pt idx="1710">
                  <c:v>37.516459941859772</c:v>
                </c:pt>
                <c:pt idx="1711">
                  <c:v>37.537005901339768</c:v>
                </c:pt>
                <c:pt idx="1712">
                  <c:v>37.561316967009773</c:v>
                </c:pt>
                <c:pt idx="1713">
                  <c:v>37.586061954499769</c:v>
                </c:pt>
                <c:pt idx="1714">
                  <c:v>37.606731891629771</c:v>
                </c:pt>
                <c:pt idx="1715">
                  <c:v>37.63125395774977</c:v>
                </c:pt>
                <c:pt idx="1716">
                  <c:v>37.651739835739768</c:v>
                </c:pt>
                <c:pt idx="1717">
                  <c:v>37.676161766049773</c:v>
                </c:pt>
                <c:pt idx="1718">
                  <c:v>37.700753927229769</c:v>
                </c:pt>
                <c:pt idx="1719">
                  <c:v>37.721103906629772</c:v>
                </c:pt>
                <c:pt idx="1720">
                  <c:v>37.745741844179769</c:v>
                </c:pt>
                <c:pt idx="1721">
                  <c:v>37.766474962229772</c:v>
                </c:pt>
                <c:pt idx="1722">
                  <c:v>37.79078388213977</c:v>
                </c:pt>
                <c:pt idx="1723">
                  <c:v>37.811423778529772</c:v>
                </c:pt>
                <c:pt idx="1724">
                  <c:v>37.835808753969772</c:v>
                </c:pt>
                <c:pt idx="1725">
                  <c:v>37.860401868819771</c:v>
                </c:pt>
                <c:pt idx="1726">
                  <c:v>37.880922794339767</c:v>
                </c:pt>
                <c:pt idx="1727">
                  <c:v>37.905467748639772</c:v>
                </c:pt>
                <c:pt idx="1728">
                  <c:v>37.926127910609772</c:v>
                </c:pt>
                <c:pt idx="1729">
                  <c:v>37.950720787049768</c:v>
                </c:pt>
                <c:pt idx="1730">
                  <c:v>37.974975824359774</c:v>
                </c:pt>
                <c:pt idx="1731">
                  <c:v>37.995546817779768</c:v>
                </c:pt>
                <c:pt idx="1732">
                  <c:v>38.020108938219771</c:v>
                </c:pt>
                <c:pt idx="1733">
                  <c:v>38.040480852129768</c:v>
                </c:pt>
                <c:pt idx="1734">
                  <c:v>38.065100908279774</c:v>
                </c:pt>
                <c:pt idx="1735">
                  <c:v>38.089866876599771</c:v>
                </c:pt>
                <c:pt idx="1736">
                  <c:v>38.11049389838977</c:v>
                </c:pt>
                <c:pt idx="1737">
                  <c:v>38.134604930879767</c:v>
                </c:pt>
                <c:pt idx="1738">
                  <c:v>38.155532836909771</c:v>
                </c:pt>
                <c:pt idx="1739">
                  <c:v>38.179836750029772</c:v>
                </c:pt>
                <c:pt idx="1740">
                  <c:v>38.200299739839771</c:v>
                </c:pt>
                <c:pt idx="1741">
                  <c:v>38.224939823149768</c:v>
                </c:pt>
                <c:pt idx="1742">
                  <c:v>38.24958276748977</c:v>
                </c:pt>
                <c:pt idx="1743">
                  <c:v>38.270190954209774</c:v>
                </c:pt>
                <c:pt idx="1744">
                  <c:v>38.294486761089772</c:v>
                </c:pt>
                <c:pt idx="1745">
                  <c:v>38.31529092788977</c:v>
                </c:pt>
                <c:pt idx="1746">
                  <c:v>38.33981895446977</c:v>
                </c:pt>
                <c:pt idx="1747">
                  <c:v>38.36415195464977</c:v>
                </c:pt>
                <c:pt idx="1748">
                  <c:v>38.384630918499774</c:v>
                </c:pt>
                <c:pt idx="1749">
                  <c:v>38.409316778179772</c:v>
                </c:pt>
                <c:pt idx="1750">
                  <c:v>38.42987275123977</c:v>
                </c:pt>
                <c:pt idx="1751">
                  <c:v>38.454175949099771</c:v>
                </c:pt>
                <c:pt idx="1752">
                  <c:v>38.478893756869773</c:v>
                </c:pt>
                <c:pt idx="1753">
                  <c:v>38.49922275542977</c:v>
                </c:pt>
                <c:pt idx="1754">
                  <c:v>38.523726940159769</c:v>
                </c:pt>
                <c:pt idx="1755">
                  <c:v>38.54433679580977</c:v>
                </c:pt>
                <c:pt idx="1756">
                  <c:v>38.568845748899768</c:v>
                </c:pt>
                <c:pt idx="1757">
                  <c:v>38.593623876569772</c:v>
                </c:pt>
                <c:pt idx="1758">
                  <c:v>38.614020824429772</c:v>
                </c:pt>
                <c:pt idx="1759">
                  <c:v>38.638462781909773</c:v>
                </c:pt>
                <c:pt idx="1760">
                  <c:v>38.659227848049767</c:v>
                </c:pt>
                <c:pt idx="1761">
                  <c:v>38.683524847029773</c:v>
                </c:pt>
                <c:pt idx="1762">
                  <c:v>38.70403480529977</c:v>
                </c:pt>
                <c:pt idx="1763">
                  <c:v>38.728717803959768</c:v>
                </c:pt>
                <c:pt idx="1764">
                  <c:v>38.75330877303977</c:v>
                </c:pt>
                <c:pt idx="1765">
                  <c:v>38.77362179755977</c:v>
                </c:pt>
                <c:pt idx="1766">
                  <c:v>38.798183917999772</c:v>
                </c:pt>
                <c:pt idx="1767">
                  <c:v>38.81890678405977</c:v>
                </c:pt>
                <c:pt idx="1768">
                  <c:v>38.843239784239771</c:v>
                </c:pt>
                <c:pt idx="1769">
                  <c:v>38.867737770079771</c:v>
                </c:pt>
                <c:pt idx="1770">
                  <c:v>38.888404846189772</c:v>
                </c:pt>
                <c:pt idx="1771">
                  <c:v>38.913004875179773</c:v>
                </c:pt>
                <c:pt idx="1772">
                  <c:v>38.933447837829767</c:v>
                </c:pt>
                <c:pt idx="1773">
                  <c:v>38.957893848419772</c:v>
                </c:pt>
                <c:pt idx="1774">
                  <c:v>38.982427835459774</c:v>
                </c:pt>
                <c:pt idx="1775">
                  <c:v>39.00326776504977</c:v>
                </c:pt>
                <c:pt idx="1776">
                  <c:v>39.027470827099769</c:v>
                </c:pt>
                <c:pt idx="1777">
                  <c:v>39.048075914379773</c:v>
                </c:pt>
                <c:pt idx="1778">
                  <c:v>39.072769880299774</c:v>
                </c:pt>
                <c:pt idx="1779">
                  <c:v>39.093318939209773</c:v>
                </c:pt>
                <c:pt idx="1780">
                  <c:v>39.117710828779771</c:v>
                </c:pt>
                <c:pt idx="1781">
                  <c:v>39.142437934879773</c:v>
                </c:pt>
                <c:pt idx="1782">
                  <c:v>39.162760972979768</c:v>
                </c:pt>
                <c:pt idx="1783">
                  <c:v>39.187148809429772</c:v>
                </c:pt>
                <c:pt idx="1784">
                  <c:v>39.207823753359769</c:v>
                </c:pt>
                <c:pt idx="1785">
                  <c:v>39.232439756389773</c:v>
                </c:pt>
                <c:pt idx="1786">
                  <c:v>39.256786823269771</c:v>
                </c:pt>
                <c:pt idx="1787">
                  <c:v>39.277432918549771</c:v>
                </c:pt>
                <c:pt idx="1788">
                  <c:v>39.302089929579772</c:v>
                </c:pt>
                <c:pt idx="1789">
                  <c:v>39.32268977164977</c:v>
                </c:pt>
                <c:pt idx="1790">
                  <c:v>39.346922874449774</c:v>
                </c:pt>
                <c:pt idx="1791">
                  <c:v>39.371500968929773</c:v>
                </c:pt>
                <c:pt idx="1792">
                  <c:v>39.392179965969774</c:v>
                </c:pt>
                <c:pt idx="1793">
                  <c:v>39.416723966599768</c:v>
                </c:pt>
                <c:pt idx="1794">
                  <c:v>39.437152862549773</c:v>
                </c:pt>
                <c:pt idx="1795">
                  <c:v>39.461863756179767</c:v>
                </c:pt>
                <c:pt idx="1796">
                  <c:v>39.482304811479771</c:v>
                </c:pt>
                <c:pt idx="1797">
                  <c:v>39.506786823269771</c:v>
                </c:pt>
                <c:pt idx="1798">
                  <c:v>39.531201839449771</c:v>
                </c:pt>
                <c:pt idx="1799">
                  <c:v>39.551879882809772</c:v>
                </c:pt>
                <c:pt idx="1800">
                  <c:v>39.576345920559774</c:v>
                </c:pt>
                <c:pt idx="1801">
                  <c:v>39.596811771389767</c:v>
                </c:pt>
                <c:pt idx="1802">
                  <c:v>39.621525764469773</c:v>
                </c:pt>
                <c:pt idx="1803">
                  <c:v>39.64584493636977</c:v>
                </c:pt>
                <c:pt idx="1804">
                  <c:v>39.666653871539772</c:v>
                </c:pt>
                <c:pt idx="1805">
                  <c:v>39.690983772279772</c:v>
                </c:pt>
                <c:pt idx="1806">
                  <c:v>39.71184682845977</c:v>
                </c:pt>
                <c:pt idx="1807">
                  <c:v>39.736092805859769</c:v>
                </c:pt>
                <c:pt idx="1808">
                  <c:v>39.76046586036977</c:v>
                </c:pt>
                <c:pt idx="1809">
                  <c:v>39.781354904179771</c:v>
                </c:pt>
                <c:pt idx="1810">
                  <c:v>39.805819749829773</c:v>
                </c:pt>
                <c:pt idx="1811">
                  <c:v>39.826211929319769</c:v>
                </c:pt>
                <c:pt idx="1812">
                  <c:v>39.850669860839773</c:v>
                </c:pt>
                <c:pt idx="1813">
                  <c:v>39.871522903439768</c:v>
                </c:pt>
                <c:pt idx="1814">
                  <c:v>39.895737886429771</c:v>
                </c:pt>
                <c:pt idx="1815">
                  <c:v>39.920287847519774</c:v>
                </c:pt>
                <c:pt idx="1816">
                  <c:v>39.941041946409769</c:v>
                </c:pt>
                <c:pt idx="1817">
                  <c:v>39.96557378768977</c:v>
                </c:pt>
                <c:pt idx="1818">
                  <c:v>39.986101865769768</c:v>
                </c:pt>
                <c:pt idx="1819">
                  <c:v>40.01039385795977</c:v>
                </c:pt>
                <c:pt idx="1820">
                  <c:v>40.03493380546977</c:v>
                </c:pt>
                <c:pt idx="1821">
                  <c:v>40.055778741839774</c:v>
                </c:pt>
                <c:pt idx="1822">
                  <c:v>40.080036878589773</c:v>
                </c:pt>
                <c:pt idx="1823">
                  <c:v>40.100769758219769</c:v>
                </c:pt>
                <c:pt idx="1824">
                  <c:v>40.125166893009769</c:v>
                </c:pt>
                <c:pt idx="1825">
                  <c:v>40.14983797072977</c:v>
                </c:pt>
                <c:pt idx="1826">
                  <c:v>40.170083761219772</c:v>
                </c:pt>
                <c:pt idx="1827">
                  <c:v>40.194925785059773</c:v>
                </c:pt>
                <c:pt idx="1828">
                  <c:v>40.215535879139772</c:v>
                </c:pt>
                <c:pt idx="1829">
                  <c:v>40.239833831789767</c:v>
                </c:pt>
                <c:pt idx="1830">
                  <c:v>40.26041173934977</c:v>
                </c:pt>
                <c:pt idx="1831">
                  <c:v>40.28503489493977</c:v>
                </c:pt>
                <c:pt idx="1832">
                  <c:v>40.309573888779767</c:v>
                </c:pt>
                <c:pt idx="1833">
                  <c:v>40.329970836639774</c:v>
                </c:pt>
                <c:pt idx="1834">
                  <c:v>40.354724884029771</c:v>
                </c:pt>
                <c:pt idx="1835">
                  <c:v>40.375175952909771</c:v>
                </c:pt>
                <c:pt idx="1836">
                  <c:v>40.399815797809772</c:v>
                </c:pt>
                <c:pt idx="1837">
                  <c:v>40.424079895019773</c:v>
                </c:pt>
                <c:pt idx="1838">
                  <c:v>40.444749832149768</c:v>
                </c:pt>
                <c:pt idx="1839">
                  <c:v>40.469264745709772</c:v>
                </c:pt>
                <c:pt idx="1840">
                  <c:v>40.489645957949769</c:v>
                </c:pt>
                <c:pt idx="1841">
                  <c:v>40.514229774479773</c:v>
                </c:pt>
                <c:pt idx="1842">
                  <c:v>40.538930892939774</c:v>
                </c:pt>
                <c:pt idx="1843">
                  <c:v>41.130741834640503</c:v>
                </c:pt>
                <c:pt idx="1844">
                  <c:v>41.131568670272827</c:v>
                </c:pt>
                <c:pt idx="1845">
                  <c:v>41.132267713546746</c:v>
                </c:pt>
                <c:pt idx="1846">
                  <c:v>41.13273286819458</c:v>
                </c:pt>
                <c:pt idx="1847">
                  <c:v>41.1331787109375</c:v>
                </c:pt>
                <c:pt idx="1848">
                  <c:v>41.133625745773315</c:v>
                </c:pt>
                <c:pt idx="1849">
                  <c:v>41.134071826934822</c:v>
                </c:pt>
                <c:pt idx="1850">
                  <c:v>41.134562730789192</c:v>
                </c:pt>
                <c:pt idx="1851">
                  <c:v>41.135029792785652</c:v>
                </c:pt>
                <c:pt idx="1852">
                  <c:v>41.135503768920898</c:v>
                </c:pt>
                <c:pt idx="1853">
                  <c:v>41.135662794113159</c:v>
                </c:pt>
                <c:pt idx="1854">
                  <c:v>41.135820865631096</c:v>
                </c:pt>
                <c:pt idx="1855">
                  <c:v>41.135990858077996</c:v>
                </c:pt>
                <c:pt idx="1856">
                  <c:v>41.13615083694458</c:v>
                </c:pt>
                <c:pt idx="1857">
                  <c:v>41.136309862136841</c:v>
                </c:pt>
                <c:pt idx="1858">
                  <c:v>41.136468648910515</c:v>
                </c:pt>
                <c:pt idx="1859">
                  <c:v>41.136627674102776</c:v>
                </c:pt>
                <c:pt idx="1860">
                  <c:v>41.136786699295051</c:v>
                </c:pt>
                <c:pt idx="1861">
                  <c:v>41.136945724487312</c:v>
                </c:pt>
                <c:pt idx="1862">
                  <c:v>41.137104749679565</c:v>
                </c:pt>
                <c:pt idx="1863">
                  <c:v>41.137263774871826</c:v>
                </c:pt>
                <c:pt idx="1864">
                  <c:v>41.137423753738396</c:v>
                </c:pt>
                <c:pt idx="1865">
                  <c:v>41.13758373260498</c:v>
                </c:pt>
                <c:pt idx="1866">
                  <c:v>41.137743711471558</c:v>
                </c:pt>
                <c:pt idx="1867">
                  <c:v>41.137902736663818</c:v>
                </c:pt>
                <c:pt idx="1868">
                  <c:v>41.138060808181756</c:v>
                </c:pt>
                <c:pt idx="1869">
                  <c:v>41.13822078704834</c:v>
                </c:pt>
                <c:pt idx="1870">
                  <c:v>41.162348747253439</c:v>
                </c:pt>
                <c:pt idx="1871">
                  <c:v>41.186957836151137</c:v>
                </c:pt>
                <c:pt idx="1872">
                  <c:v>41.207578659057639</c:v>
                </c:pt>
                <c:pt idx="1873">
                  <c:v>41.231882810592339</c:v>
                </c:pt>
                <c:pt idx="1874">
                  <c:v>41.252527713775336</c:v>
                </c:pt>
                <c:pt idx="1875">
                  <c:v>41.277058839798336</c:v>
                </c:pt>
                <c:pt idx="1876">
                  <c:v>41.301548719406341</c:v>
                </c:pt>
                <c:pt idx="1877">
                  <c:v>41.322076797485337</c:v>
                </c:pt>
                <c:pt idx="1878">
                  <c:v>41.34664869308434</c:v>
                </c:pt>
                <c:pt idx="1879">
                  <c:v>41.367315769195336</c:v>
                </c:pt>
                <c:pt idx="1880">
                  <c:v>41.39162373542834</c:v>
                </c:pt>
                <c:pt idx="1881">
                  <c:v>41.412382841110336</c:v>
                </c:pt>
                <c:pt idx="1882">
                  <c:v>41.436681747436339</c:v>
                </c:pt>
                <c:pt idx="1883">
                  <c:v>41.461329698562338</c:v>
                </c:pt>
                <c:pt idx="1884">
                  <c:v>41.481625795364337</c:v>
                </c:pt>
                <c:pt idx="1885">
                  <c:v>41.506423711776335</c:v>
                </c:pt>
                <c:pt idx="1886">
                  <c:v>41.526782751083338</c:v>
                </c:pt>
                <c:pt idx="1887">
                  <c:v>41.551539659500342</c:v>
                </c:pt>
                <c:pt idx="1888">
                  <c:v>41.575711727142341</c:v>
                </c:pt>
                <c:pt idx="1889">
                  <c:v>41.596480846405342</c:v>
                </c:pt>
                <c:pt idx="1890">
                  <c:v>41.621032714843338</c:v>
                </c:pt>
                <c:pt idx="1891">
                  <c:v>41.641524791717337</c:v>
                </c:pt>
                <c:pt idx="1892">
                  <c:v>41.666080713272336</c:v>
                </c:pt>
                <c:pt idx="1893">
                  <c:v>41.690732717514337</c:v>
                </c:pt>
                <c:pt idx="1894">
                  <c:v>41.711262702942342</c:v>
                </c:pt>
                <c:pt idx="1895">
                  <c:v>41.735437870025336</c:v>
                </c:pt>
                <c:pt idx="1896">
                  <c:v>41.75638484954834</c:v>
                </c:pt>
                <c:pt idx="1897">
                  <c:v>41.780621767044337</c:v>
                </c:pt>
                <c:pt idx="1898">
                  <c:v>41.801141738891339</c:v>
                </c:pt>
                <c:pt idx="1899">
                  <c:v>41.825711727142341</c:v>
                </c:pt>
                <c:pt idx="1900">
                  <c:v>41.850415706634337</c:v>
                </c:pt>
                <c:pt idx="1901">
                  <c:v>41.871041774749337</c:v>
                </c:pt>
                <c:pt idx="1902">
                  <c:v>41.895212650299342</c:v>
                </c:pt>
                <c:pt idx="1903">
                  <c:v>41.915912866592336</c:v>
                </c:pt>
                <c:pt idx="1904">
                  <c:v>41.940470695495335</c:v>
                </c:pt>
                <c:pt idx="1905">
                  <c:v>41.964782714843338</c:v>
                </c:pt>
                <c:pt idx="1906">
                  <c:v>41.985419750213339</c:v>
                </c:pt>
                <c:pt idx="1907">
                  <c:v>42.010208845138337</c:v>
                </c:pt>
                <c:pt idx="1908">
                  <c:v>42.030703783035342</c:v>
                </c:pt>
                <c:pt idx="1909">
                  <c:v>42.055063724517339</c:v>
                </c:pt>
                <c:pt idx="1910">
                  <c:v>42.079849720001341</c:v>
                </c:pt>
                <c:pt idx="1911">
                  <c:v>42.100274801254336</c:v>
                </c:pt>
                <c:pt idx="1912">
                  <c:v>42.124603748321341</c:v>
                </c:pt>
                <c:pt idx="1913">
                  <c:v>42.145217657092338</c:v>
                </c:pt>
                <c:pt idx="1914">
                  <c:v>42.169878721232337</c:v>
                </c:pt>
                <c:pt idx="1915">
                  <c:v>42.190432786942338</c:v>
                </c:pt>
                <c:pt idx="1916">
                  <c:v>42.214794874192336</c:v>
                </c:pt>
                <c:pt idx="1917">
                  <c:v>42.239541769032336</c:v>
                </c:pt>
                <c:pt idx="1918">
                  <c:v>42.260055780412337</c:v>
                </c:pt>
                <c:pt idx="1919">
                  <c:v>42.284410715102339</c:v>
                </c:pt>
                <c:pt idx="1920">
                  <c:v>42.304939746852341</c:v>
                </c:pt>
                <c:pt idx="1921">
                  <c:v>42.329579830172342</c:v>
                </c:pt>
                <c:pt idx="1922">
                  <c:v>42.354164838792336</c:v>
                </c:pt>
                <c:pt idx="1923">
                  <c:v>42.37447977066234</c:v>
                </c:pt>
                <c:pt idx="1924">
                  <c:v>42.399098873142336</c:v>
                </c:pt>
                <c:pt idx="1925">
                  <c:v>42.419700860972341</c:v>
                </c:pt>
                <c:pt idx="1926">
                  <c:v>42.444337844852342</c:v>
                </c:pt>
                <c:pt idx="1927">
                  <c:v>42.468630790712339</c:v>
                </c:pt>
                <c:pt idx="1928">
                  <c:v>42.489286661152342</c:v>
                </c:pt>
                <c:pt idx="1929">
                  <c:v>42.513790845872336</c:v>
                </c:pt>
                <c:pt idx="1930">
                  <c:v>42.534414768222341</c:v>
                </c:pt>
                <c:pt idx="1931">
                  <c:v>42.558704853062338</c:v>
                </c:pt>
                <c:pt idx="1932">
                  <c:v>42.57945871353234</c:v>
                </c:pt>
                <c:pt idx="1933">
                  <c:v>42.60409784317234</c:v>
                </c:pt>
                <c:pt idx="1934">
                  <c:v>42.628350734712342</c:v>
                </c:pt>
                <c:pt idx="1935">
                  <c:v>42.64885187149234</c:v>
                </c:pt>
                <c:pt idx="1936">
                  <c:v>42.673568725582342</c:v>
                </c:pt>
                <c:pt idx="1937">
                  <c:v>42.694136857982336</c:v>
                </c:pt>
                <c:pt idx="1938">
                  <c:v>42.718464851382336</c:v>
                </c:pt>
                <c:pt idx="1939">
                  <c:v>42.743219852452341</c:v>
                </c:pt>
                <c:pt idx="1940">
                  <c:v>42.763812780382338</c:v>
                </c:pt>
                <c:pt idx="1941">
                  <c:v>42.788136720662337</c:v>
                </c:pt>
                <c:pt idx="1942">
                  <c:v>42.808700799942336</c:v>
                </c:pt>
                <c:pt idx="1943">
                  <c:v>42.833141803742336</c:v>
                </c:pt>
                <c:pt idx="1944">
                  <c:v>42.857755661012341</c:v>
                </c:pt>
                <c:pt idx="1945">
                  <c:v>42.878242731092342</c:v>
                </c:pt>
                <c:pt idx="1946">
                  <c:v>42.902948856352339</c:v>
                </c:pt>
                <c:pt idx="1947">
                  <c:v>42.923285722732338</c:v>
                </c:pt>
                <c:pt idx="1948">
                  <c:v>42.947756767272338</c:v>
                </c:pt>
                <c:pt idx="1949">
                  <c:v>42.968294858932339</c:v>
                </c:pt>
                <c:pt idx="1950">
                  <c:v>42.993017673492339</c:v>
                </c:pt>
                <c:pt idx="1951">
                  <c:v>43.017570734022335</c:v>
                </c:pt>
                <c:pt idx="1952">
                  <c:v>43.037940740582336</c:v>
                </c:pt>
                <c:pt idx="1953">
                  <c:v>43.062755823132342</c:v>
                </c:pt>
                <c:pt idx="1954">
                  <c:v>43.083019733432337</c:v>
                </c:pt>
                <c:pt idx="1955">
                  <c:v>43.107539653782339</c:v>
                </c:pt>
                <c:pt idx="1956">
                  <c:v>43.13208270073234</c:v>
                </c:pt>
                <c:pt idx="1957">
                  <c:v>43.152767658232335</c:v>
                </c:pt>
                <c:pt idx="1958">
                  <c:v>43.177286863322337</c:v>
                </c:pt>
                <c:pt idx="1959">
                  <c:v>43.197689771652335</c:v>
                </c:pt>
                <c:pt idx="1960">
                  <c:v>43.222427845002336</c:v>
                </c:pt>
                <c:pt idx="1961">
                  <c:v>43.246985673902337</c:v>
                </c:pt>
                <c:pt idx="1962">
                  <c:v>43.267187833782337</c:v>
                </c:pt>
                <c:pt idx="1963">
                  <c:v>43.292003870012337</c:v>
                </c:pt>
                <c:pt idx="1964">
                  <c:v>43.312520742412339</c:v>
                </c:pt>
                <c:pt idx="1965">
                  <c:v>43.336986780162341</c:v>
                </c:pt>
                <c:pt idx="1966">
                  <c:v>43.35740184784234</c:v>
                </c:pt>
                <c:pt idx="1967">
                  <c:v>43.382161855702336</c:v>
                </c:pt>
                <c:pt idx="1968">
                  <c:v>43.406689643862336</c:v>
                </c:pt>
                <c:pt idx="1969">
                  <c:v>43.427202701572341</c:v>
                </c:pt>
                <c:pt idx="1970">
                  <c:v>43.451492786412338</c:v>
                </c:pt>
                <c:pt idx="1971">
                  <c:v>43.472157716752342</c:v>
                </c:pt>
                <c:pt idx="1972">
                  <c:v>43.49660682678234</c:v>
                </c:pt>
                <c:pt idx="1973">
                  <c:v>43.521193742752338</c:v>
                </c:pt>
                <c:pt idx="1974">
                  <c:v>43.541845798492339</c:v>
                </c:pt>
                <c:pt idx="1975">
                  <c:v>43.566186666492342</c:v>
                </c:pt>
                <c:pt idx="1976">
                  <c:v>43.586748838422338</c:v>
                </c:pt>
                <c:pt idx="1977">
                  <c:v>43.611210823062336</c:v>
                </c:pt>
                <c:pt idx="1978">
                  <c:v>43.636092662812338</c:v>
                </c:pt>
                <c:pt idx="1979">
                  <c:v>43.656392812732342</c:v>
                </c:pt>
                <c:pt idx="1980">
                  <c:v>43.680928707122341</c:v>
                </c:pt>
                <c:pt idx="1981">
                  <c:v>43.701604843142341</c:v>
                </c:pt>
                <c:pt idx="1982">
                  <c:v>43.72616767883234</c:v>
                </c:pt>
                <c:pt idx="1983">
                  <c:v>43.746655702592342</c:v>
                </c:pt>
                <c:pt idx="1984">
                  <c:v>43.771218776702341</c:v>
                </c:pt>
                <c:pt idx="1985">
                  <c:v>43.795834779742336</c:v>
                </c:pt>
                <c:pt idx="1986">
                  <c:v>43.81633186340234</c:v>
                </c:pt>
                <c:pt idx="1987">
                  <c:v>43.840638875962341</c:v>
                </c:pt>
                <c:pt idx="1988">
                  <c:v>43.861275672912342</c:v>
                </c:pt>
                <c:pt idx="1989">
                  <c:v>43.885836839672336</c:v>
                </c:pt>
                <c:pt idx="1990">
                  <c:v>43.910452842712338</c:v>
                </c:pt>
                <c:pt idx="1991">
                  <c:v>43.930659770962336</c:v>
                </c:pt>
                <c:pt idx="1992">
                  <c:v>43.955373764042342</c:v>
                </c:pt>
                <c:pt idx="1993">
                  <c:v>43.975726842882338</c:v>
                </c:pt>
                <c:pt idx="1994">
                  <c:v>44.000373840332337</c:v>
                </c:pt>
                <c:pt idx="1995">
                  <c:v>44.024764776232338</c:v>
                </c:pt>
                <c:pt idx="1996">
                  <c:v>44.045549869542342</c:v>
                </c:pt>
                <c:pt idx="1997">
                  <c:v>44.070119857792342</c:v>
                </c:pt>
                <c:pt idx="1998">
                  <c:v>44.090428829192341</c:v>
                </c:pt>
                <c:pt idx="1999">
                  <c:v>44.115254879002336</c:v>
                </c:pt>
                <c:pt idx="2000">
                  <c:v>44.13577866554234</c:v>
                </c:pt>
                <c:pt idx="2001">
                  <c:v>44.160110712052337</c:v>
                </c:pt>
                <c:pt idx="2002">
                  <c:v>44.184485673902337</c:v>
                </c:pt>
                <c:pt idx="2003">
                  <c:v>44.205277681352342</c:v>
                </c:pt>
                <c:pt idx="2004">
                  <c:v>44.229868650432337</c:v>
                </c:pt>
                <c:pt idx="2005">
                  <c:v>44.25023174286234</c:v>
                </c:pt>
                <c:pt idx="2006">
                  <c:v>44.274809837342339</c:v>
                </c:pt>
                <c:pt idx="2007">
                  <c:v>44.29955077171234</c:v>
                </c:pt>
                <c:pt idx="2008">
                  <c:v>44.319965839382341</c:v>
                </c:pt>
                <c:pt idx="2009">
                  <c:v>44.344282865522338</c:v>
                </c:pt>
                <c:pt idx="2010">
                  <c:v>44.36500787735234</c:v>
                </c:pt>
                <c:pt idx="2011">
                  <c:v>44.389605760572337</c:v>
                </c:pt>
                <c:pt idx="2012">
                  <c:v>44.414115667342337</c:v>
                </c:pt>
                <c:pt idx="2013">
                  <c:v>44.434658765792342</c:v>
                </c:pt>
                <c:pt idx="2014">
                  <c:v>44.459189653392336</c:v>
                </c:pt>
                <c:pt idx="2015">
                  <c:v>44.479783773422341</c:v>
                </c:pt>
                <c:pt idx="2016">
                  <c:v>44.504010677342336</c:v>
                </c:pt>
                <c:pt idx="2017">
                  <c:v>44.524626731872338</c:v>
                </c:pt>
                <c:pt idx="2018">
                  <c:v>44.549289703372338</c:v>
                </c:pt>
                <c:pt idx="2019">
                  <c:v>44.573730707172338</c:v>
                </c:pt>
                <c:pt idx="2020">
                  <c:v>44.59438872337234</c:v>
                </c:pt>
                <c:pt idx="2021">
                  <c:v>44.618978738782339</c:v>
                </c:pt>
                <c:pt idx="2022">
                  <c:v>44.639513731002339</c:v>
                </c:pt>
                <c:pt idx="2023">
                  <c:v>44.663740873332337</c:v>
                </c:pt>
                <c:pt idx="2024">
                  <c:v>44.688319683072336</c:v>
                </c:pt>
                <c:pt idx="2025">
                  <c:v>44.709030866622342</c:v>
                </c:pt>
                <c:pt idx="2026">
                  <c:v>44.733555793762342</c:v>
                </c:pt>
                <c:pt idx="2027">
                  <c:v>44.754111766812336</c:v>
                </c:pt>
                <c:pt idx="2028">
                  <c:v>44.778715848922339</c:v>
                </c:pt>
                <c:pt idx="2029">
                  <c:v>44.80325984955234</c:v>
                </c:pt>
                <c:pt idx="2030">
                  <c:v>44.823432683942336</c:v>
                </c:pt>
                <c:pt idx="2031">
                  <c:v>44.848302841182338</c:v>
                </c:pt>
                <c:pt idx="2032">
                  <c:v>44.868702650072336</c:v>
                </c:pt>
                <c:pt idx="2033">
                  <c:v>44.893288850782341</c:v>
                </c:pt>
                <c:pt idx="2034">
                  <c:v>44.91367983818234</c:v>
                </c:pt>
                <c:pt idx="2035">
                  <c:v>44.938418865202337</c:v>
                </c:pt>
                <c:pt idx="2036">
                  <c:v>44.96291565895234</c:v>
                </c:pt>
                <c:pt idx="2037">
                  <c:v>44.98314476013234</c:v>
                </c:pt>
                <c:pt idx="2038">
                  <c:v>45.007833719252339</c:v>
                </c:pt>
                <c:pt idx="2039">
                  <c:v>45.028394699092338</c:v>
                </c:pt>
                <c:pt idx="2040">
                  <c:v>45.052981853482336</c:v>
                </c:pt>
                <c:pt idx="2041">
                  <c:v>45.077359676362342</c:v>
                </c:pt>
                <c:pt idx="2042">
                  <c:v>45.09815382957234</c:v>
                </c:pt>
                <c:pt idx="2043">
                  <c:v>45.122690677642339</c:v>
                </c:pt>
                <c:pt idx="2044">
                  <c:v>45.142961740492339</c:v>
                </c:pt>
                <c:pt idx="2045">
                  <c:v>45.16753482818234</c:v>
                </c:pt>
                <c:pt idx="2046">
                  <c:v>45.192060709002341</c:v>
                </c:pt>
                <c:pt idx="2047">
                  <c:v>45.212659835812339</c:v>
                </c:pt>
                <c:pt idx="2048">
                  <c:v>45.23710465431234</c:v>
                </c:pt>
                <c:pt idx="2049">
                  <c:v>45.257806777952339</c:v>
                </c:pt>
                <c:pt idx="2050">
                  <c:v>45.282414674762336</c:v>
                </c:pt>
                <c:pt idx="2051">
                  <c:v>45.302688837052337</c:v>
                </c:pt>
                <c:pt idx="2052">
                  <c:v>45.327557802202335</c:v>
                </c:pt>
                <c:pt idx="2053">
                  <c:v>45.351841688152341</c:v>
                </c:pt>
                <c:pt idx="2054">
                  <c:v>45.372509717942336</c:v>
                </c:pt>
                <c:pt idx="2055">
                  <c:v>45.396958827972341</c:v>
                </c:pt>
                <c:pt idx="2056">
                  <c:v>45.417485713962336</c:v>
                </c:pt>
                <c:pt idx="2057">
                  <c:v>45.442131757732341</c:v>
                </c:pt>
                <c:pt idx="2058">
                  <c:v>45.466669797902341</c:v>
                </c:pt>
                <c:pt idx="2059">
                  <c:v>45.486989736552339</c:v>
                </c:pt>
                <c:pt idx="2060">
                  <c:v>45.511834859852343</c:v>
                </c:pt>
                <c:pt idx="2061">
                  <c:v>45.532337665562338</c:v>
                </c:pt>
                <c:pt idx="2062">
                  <c:v>45.556614875792341</c:v>
                </c:pt>
                <c:pt idx="2063">
                  <c:v>45.58128881454234</c:v>
                </c:pt>
                <c:pt idx="2064">
                  <c:v>45.60176682472234</c:v>
                </c:pt>
                <c:pt idx="2065">
                  <c:v>45.626150846482339</c:v>
                </c:pt>
                <c:pt idx="2066">
                  <c:v>45.646739721302339</c:v>
                </c:pt>
                <c:pt idx="2067">
                  <c:v>45.671249866482341</c:v>
                </c:pt>
                <c:pt idx="2068">
                  <c:v>45.691999673842339</c:v>
                </c:pt>
                <c:pt idx="2069">
                  <c:v>45.71631574631234</c:v>
                </c:pt>
                <c:pt idx="2070">
                  <c:v>45.740839719772339</c:v>
                </c:pt>
                <c:pt idx="2071">
                  <c:v>45.761501789092335</c:v>
                </c:pt>
                <c:pt idx="2072">
                  <c:v>45.786123752592339</c:v>
                </c:pt>
                <c:pt idx="2073">
                  <c:v>45.806500673292341</c:v>
                </c:pt>
                <c:pt idx="2074">
                  <c:v>45.83103680610234</c:v>
                </c:pt>
                <c:pt idx="2075">
                  <c:v>45.85549283027234</c:v>
                </c:pt>
                <c:pt idx="2076">
                  <c:v>45.876107692722343</c:v>
                </c:pt>
                <c:pt idx="2077">
                  <c:v>45.900613784792341</c:v>
                </c:pt>
                <c:pt idx="2078">
                  <c:v>45.921253681182336</c:v>
                </c:pt>
                <c:pt idx="2079">
                  <c:v>45.945871829982337</c:v>
                </c:pt>
                <c:pt idx="2080">
                  <c:v>45.970173835752341</c:v>
                </c:pt>
                <c:pt idx="2081">
                  <c:v>45.990871667862336</c:v>
                </c:pt>
                <c:pt idx="2082">
                  <c:v>46.015485763552341</c:v>
                </c:pt>
                <c:pt idx="2083">
                  <c:v>46.035828828812342</c:v>
                </c:pt>
                <c:pt idx="2084">
                  <c:v>46.060381650922338</c:v>
                </c:pt>
                <c:pt idx="2085">
                  <c:v>46.080975770952335</c:v>
                </c:pt>
                <c:pt idx="2086">
                  <c:v>46.105628728862342</c:v>
                </c:pt>
                <c:pt idx="2087">
                  <c:v>46.129927873612338</c:v>
                </c:pt>
                <c:pt idx="2088">
                  <c:v>47.150555849075317</c:v>
                </c:pt>
                <c:pt idx="2089">
                  <c:v>47.151175975799561</c:v>
                </c:pt>
                <c:pt idx="2090">
                  <c:v>47.151726007461555</c:v>
                </c:pt>
                <c:pt idx="2091">
                  <c:v>47.152266025543213</c:v>
                </c:pt>
                <c:pt idx="2092">
                  <c:v>47.15280294418335</c:v>
                </c:pt>
                <c:pt idx="2093">
                  <c:v>47.153388977050781</c:v>
                </c:pt>
                <c:pt idx="2094">
                  <c:v>47.153928995132439</c:v>
                </c:pt>
                <c:pt idx="2095">
                  <c:v>47.15439581871032</c:v>
                </c:pt>
                <c:pt idx="2096">
                  <c:v>47.154863834381104</c:v>
                </c:pt>
                <c:pt idx="2097">
                  <c:v>47.15539097785949</c:v>
                </c:pt>
                <c:pt idx="2098">
                  <c:v>47.155864000320435</c:v>
                </c:pt>
                <c:pt idx="2099">
                  <c:v>47.156083822250359</c:v>
                </c:pt>
                <c:pt idx="2100">
                  <c:v>47.156241893768311</c:v>
                </c:pt>
                <c:pt idx="2101">
                  <c:v>47.156399965286255</c:v>
                </c:pt>
                <c:pt idx="2102">
                  <c:v>47.156558036804199</c:v>
                </c:pt>
                <c:pt idx="2103">
                  <c:v>47.156721830368042</c:v>
                </c:pt>
                <c:pt idx="2104">
                  <c:v>47.156890869140625</c:v>
                </c:pt>
                <c:pt idx="2105">
                  <c:v>47.157049894332886</c:v>
                </c:pt>
                <c:pt idx="2106">
                  <c:v>47.157208919525139</c:v>
                </c:pt>
                <c:pt idx="2107">
                  <c:v>47.157366991043091</c:v>
                </c:pt>
                <c:pt idx="2108">
                  <c:v>47.157524824142456</c:v>
                </c:pt>
                <c:pt idx="2109">
                  <c:v>47.15768384933471</c:v>
                </c:pt>
                <c:pt idx="2110">
                  <c:v>47.157841920852661</c:v>
                </c:pt>
                <c:pt idx="2111">
                  <c:v>47.157999992370605</c:v>
                </c:pt>
                <c:pt idx="2112">
                  <c:v>47.158159017562859</c:v>
                </c:pt>
                <c:pt idx="2113">
                  <c:v>47.158315896987915</c:v>
                </c:pt>
                <c:pt idx="2114">
                  <c:v>47.158474922180176</c:v>
                </c:pt>
                <c:pt idx="2115">
                  <c:v>47.15864181518554</c:v>
                </c:pt>
                <c:pt idx="2116">
                  <c:v>47.158802032470703</c:v>
                </c:pt>
                <c:pt idx="2117">
                  <c:v>47.158959865570075</c:v>
                </c:pt>
                <c:pt idx="2118">
                  <c:v>47.159117937088013</c:v>
                </c:pt>
                <c:pt idx="2119">
                  <c:v>47.15927600860595</c:v>
                </c:pt>
                <c:pt idx="2120">
                  <c:v>47.159433841705322</c:v>
                </c:pt>
                <c:pt idx="2121">
                  <c:v>47.159591913223259</c:v>
                </c:pt>
                <c:pt idx="2122">
                  <c:v>47.159749984741211</c:v>
                </c:pt>
                <c:pt idx="2123">
                  <c:v>47.159909009933472</c:v>
                </c:pt>
                <c:pt idx="2124">
                  <c:v>47.160066843032851</c:v>
                </c:pt>
                <c:pt idx="2125">
                  <c:v>47.160224914550753</c:v>
                </c:pt>
                <c:pt idx="2126">
                  <c:v>47.160383939743049</c:v>
                </c:pt>
                <c:pt idx="2127">
                  <c:v>47.160543918609655</c:v>
                </c:pt>
                <c:pt idx="2128">
                  <c:v>47.160702943801851</c:v>
                </c:pt>
                <c:pt idx="2129">
                  <c:v>47.160869836807251</c:v>
                </c:pt>
                <c:pt idx="2130">
                  <c:v>47.161028861999554</c:v>
                </c:pt>
                <c:pt idx="2131">
                  <c:v>47.161192893981955</c:v>
                </c:pt>
                <c:pt idx="2132">
                  <c:v>47.162777900695751</c:v>
                </c:pt>
                <c:pt idx="2133">
                  <c:v>47.187376022338853</c:v>
                </c:pt>
                <c:pt idx="2134">
                  <c:v>47.208083868026755</c:v>
                </c:pt>
                <c:pt idx="2135">
                  <c:v>47.232754945755055</c:v>
                </c:pt>
                <c:pt idx="2136">
                  <c:v>47.257148027419852</c:v>
                </c:pt>
                <c:pt idx="2137">
                  <c:v>47.277408838271853</c:v>
                </c:pt>
                <c:pt idx="2138">
                  <c:v>47.302148818969854</c:v>
                </c:pt>
                <c:pt idx="2139">
                  <c:v>47.322739839553854</c:v>
                </c:pt>
                <c:pt idx="2140">
                  <c:v>47.34733796119685</c:v>
                </c:pt>
                <c:pt idx="2141">
                  <c:v>47.367686033248852</c:v>
                </c:pt>
                <c:pt idx="2142">
                  <c:v>47.392436027526855</c:v>
                </c:pt>
                <c:pt idx="2143">
                  <c:v>47.416999816894851</c:v>
                </c:pt>
                <c:pt idx="2144">
                  <c:v>47.437358856200852</c:v>
                </c:pt>
                <c:pt idx="2145">
                  <c:v>47.461831808089855</c:v>
                </c:pt>
                <c:pt idx="2146">
                  <c:v>47.482491970061851</c:v>
                </c:pt>
                <c:pt idx="2147">
                  <c:v>47.50706291198685</c:v>
                </c:pt>
                <c:pt idx="2148">
                  <c:v>47.531407833099856</c:v>
                </c:pt>
                <c:pt idx="2149">
                  <c:v>47.552181959151852</c:v>
                </c:pt>
                <c:pt idx="2150">
                  <c:v>47.576658010482852</c:v>
                </c:pt>
                <c:pt idx="2151">
                  <c:v>47.597028017043854</c:v>
                </c:pt>
                <c:pt idx="2152">
                  <c:v>47.621466875075853</c:v>
                </c:pt>
                <c:pt idx="2153">
                  <c:v>47.646180868148853</c:v>
                </c:pt>
                <c:pt idx="2154">
                  <c:v>47.66677093505885</c:v>
                </c:pt>
                <c:pt idx="2155">
                  <c:v>47.691051006316854</c:v>
                </c:pt>
                <c:pt idx="2156">
                  <c:v>47.711671829223853</c:v>
                </c:pt>
                <c:pt idx="2157">
                  <c:v>47.736497879027851</c:v>
                </c:pt>
                <c:pt idx="2158">
                  <c:v>47.756714820861852</c:v>
                </c:pt>
                <c:pt idx="2159">
                  <c:v>47.78146195411685</c:v>
                </c:pt>
                <c:pt idx="2160">
                  <c:v>47.805878877639856</c:v>
                </c:pt>
                <c:pt idx="2161">
                  <c:v>47.826269865035854</c:v>
                </c:pt>
                <c:pt idx="2162">
                  <c:v>47.850731849670851</c:v>
                </c:pt>
                <c:pt idx="2163">
                  <c:v>47.871642827987856</c:v>
                </c:pt>
                <c:pt idx="2164">
                  <c:v>47.895967960357851</c:v>
                </c:pt>
                <c:pt idx="2165">
                  <c:v>47.92039799690285</c:v>
                </c:pt>
                <c:pt idx="2166">
                  <c:v>47.940991878509855</c:v>
                </c:pt>
                <c:pt idx="2167">
                  <c:v>47.96551585197485</c:v>
                </c:pt>
                <c:pt idx="2168">
                  <c:v>47.986093997954853</c:v>
                </c:pt>
                <c:pt idx="2169">
                  <c:v>48.010572910308852</c:v>
                </c:pt>
                <c:pt idx="2170">
                  <c:v>48.035336971282852</c:v>
                </c:pt>
                <c:pt idx="2171">
                  <c:v>48.055881023406855</c:v>
                </c:pt>
                <c:pt idx="2172">
                  <c:v>48.080370903014853</c:v>
                </c:pt>
                <c:pt idx="2173">
                  <c:v>48.100730895995852</c:v>
                </c:pt>
                <c:pt idx="2174">
                  <c:v>48.12526893615685</c:v>
                </c:pt>
                <c:pt idx="2175">
                  <c:v>48.145887851714853</c:v>
                </c:pt>
                <c:pt idx="2176">
                  <c:v>48.170483827588853</c:v>
                </c:pt>
                <c:pt idx="2177">
                  <c:v>48.194813966748853</c:v>
                </c:pt>
                <c:pt idx="2178">
                  <c:v>48.215585947038853</c:v>
                </c:pt>
                <c:pt idx="2179">
                  <c:v>48.24018383025885</c:v>
                </c:pt>
                <c:pt idx="2180">
                  <c:v>48.26045489310885</c:v>
                </c:pt>
                <c:pt idx="2181">
                  <c:v>48.285254955288849</c:v>
                </c:pt>
                <c:pt idx="2182">
                  <c:v>48.309608936308855</c:v>
                </c:pt>
                <c:pt idx="2183">
                  <c:v>48.330195903778851</c:v>
                </c:pt>
                <c:pt idx="2184">
                  <c:v>48.354533910748856</c:v>
                </c:pt>
                <c:pt idx="2185">
                  <c:v>48.375066995618852</c:v>
                </c:pt>
                <c:pt idx="2186">
                  <c:v>48.399879932398854</c:v>
                </c:pt>
                <c:pt idx="2187">
                  <c:v>48.424230813978852</c:v>
                </c:pt>
                <c:pt idx="2188">
                  <c:v>48.444867849348853</c:v>
                </c:pt>
                <c:pt idx="2189">
                  <c:v>48.469388961788852</c:v>
                </c:pt>
                <c:pt idx="2190">
                  <c:v>48.489893913268851</c:v>
                </c:pt>
                <c:pt idx="2191">
                  <c:v>48.514421939848852</c:v>
                </c:pt>
                <c:pt idx="2192">
                  <c:v>48.535065889358854</c:v>
                </c:pt>
                <c:pt idx="2193">
                  <c:v>48.55954694747885</c:v>
                </c:pt>
                <c:pt idx="2194">
                  <c:v>48.583832979198853</c:v>
                </c:pt>
                <c:pt idx="2195">
                  <c:v>48.604733943938854</c:v>
                </c:pt>
                <c:pt idx="2196">
                  <c:v>48.629019975658849</c:v>
                </c:pt>
                <c:pt idx="2197">
                  <c:v>48.649525880808852</c:v>
                </c:pt>
                <c:pt idx="2198">
                  <c:v>48.674057960508854</c:v>
                </c:pt>
                <c:pt idx="2199">
                  <c:v>48.698762893678854</c:v>
                </c:pt>
                <c:pt idx="2200">
                  <c:v>48.719296932218853</c:v>
                </c:pt>
                <c:pt idx="2201">
                  <c:v>48.743641853328853</c:v>
                </c:pt>
                <c:pt idx="2202">
                  <c:v>48.764447927478855</c:v>
                </c:pt>
                <c:pt idx="2203">
                  <c:v>48.789000988008851</c:v>
                </c:pt>
                <c:pt idx="2204">
                  <c:v>48.813251972198856</c:v>
                </c:pt>
                <c:pt idx="2205">
                  <c:v>48.833817958828853</c:v>
                </c:pt>
                <c:pt idx="2206">
                  <c:v>48.858260869978849</c:v>
                </c:pt>
                <c:pt idx="2207">
                  <c:v>48.879014968868852</c:v>
                </c:pt>
                <c:pt idx="2208">
                  <c:v>48.903429031368852</c:v>
                </c:pt>
                <c:pt idx="2209">
                  <c:v>48.924101829528851</c:v>
                </c:pt>
                <c:pt idx="2210">
                  <c:v>48.948768854138855</c:v>
                </c:pt>
                <c:pt idx="2211">
                  <c:v>48.973176002498853</c:v>
                </c:pt>
                <c:pt idx="2212">
                  <c:v>48.993535995478851</c:v>
                </c:pt>
                <c:pt idx="2213">
                  <c:v>49.018177986148849</c:v>
                </c:pt>
                <c:pt idx="2214">
                  <c:v>49.03875994681885</c:v>
                </c:pt>
                <c:pt idx="2215">
                  <c:v>49.063107967378855</c:v>
                </c:pt>
                <c:pt idx="2216">
                  <c:v>49.087893009188853</c:v>
                </c:pt>
                <c:pt idx="2217">
                  <c:v>49.108412981028856</c:v>
                </c:pt>
                <c:pt idx="2218">
                  <c:v>49.133033037188852</c:v>
                </c:pt>
                <c:pt idx="2219">
                  <c:v>49.153228998188851</c:v>
                </c:pt>
                <c:pt idx="2220">
                  <c:v>49.177830934528856</c:v>
                </c:pt>
                <c:pt idx="2221">
                  <c:v>49.202482938768853</c:v>
                </c:pt>
                <c:pt idx="2222">
                  <c:v>49.222851037978856</c:v>
                </c:pt>
                <c:pt idx="2223">
                  <c:v>49.24739694594885</c:v>
                </c:pt>
                <c:pt idx="2224">
                  <c:v>49.268211841578854</c:v>
                </c:pt>
                <c:pt idx="2225">
                  <c:v>49.292505979538852</c:v>
                </c:pt>
                <c:pt idx="2226">
                  <c:v>49.312996864318855</c:v>
                </c:pt>
                <c:pt idx="2227">
                  <c:v>49.337540864948849</c:v>
                </c:pt>
                <c:pt idx="2228">
                  <c:v>49.36216998099885</c:v>
                </c:pt>
                <c:pt idx="2229">
                  <c:v>49.382715940478853</c:v>
                </c:pt>
                <c:pt idx="2230">
                  <c:v>49.407159805298853</c:v>
                </c:pt>
                <c:pt idx="2231">
                  <c:v>49.42787599563885</c:v>
                </c:pt>
                <c:pt idx="2232">
                  <c:v>49.45235896110885</c:v>
                </c:pt>
                <c:pt idx="2233">
                  <c:v>49.476601839068856</c:v>
                </c:pt>
                <c:pt idx="2234">
                  <c:v>49.497182846068853</c:v>
                </c:pt>
                <c:pt idx="2235">
                  <c:v>49.521890878678853</c:v>
                </c:pt>
                <c:pt idx="2236">
                  <c:v>49.542275905608854</c:v>
                </c:pt>
                <c:pt idx="2237">
                  <c:v>49.566871881488851</c:v>
                </c:pt>
                <c:pt idx="2238">
                  <c:v>49.59160280227885</c:v>
                </c:pt>
                <c:pt idx="2239">
                  <c:v>49.611949920658851</c:v>
                </c:pt>
                <c:pt idx="2240">
                  <c:v>49.636427879328849</c:v>
                </c:pt>
                <c:pt idx="2241">
                  <c:v>49.657289981838851</c:v>
                </c:pt>
                <c:pt idx="2242">
                  <c:v>49.681553840638855</c:v>
                </c:pt>
                <c:pt idx="2243">
                  <c:v>49.702090978618855</c:v>
                </c:pt>
                <c:pt idx="2244">
                  <c:v>49.726629018778851</c:v>
                </c:pt>
                <c:pt idx="2245">
                  <c:v>49.75124382972885</c:v>
                </c:pt>
                <c:pt idx="2246">
                  <c:v>49.77186799048885</c:v>
                </c:pt>
                <c:pt idx="2247">
                  <c:v>49.796211004258851</c:v>
                </c:pt>
                <c:pt idx="2248">
                  <c:v>49.817054986948854</c:v>
                </c:pt>
                <c:pt idx="2249">
                  <c:v>49.841195821758852</c:v>
                </c:pt>
                <c:pt idx="2250">
                  <c:v>49.865875959398849</c:v>
                </c:pt>
                <c:pt idx="2251">
                  <c:v>49.886511802668849</c:v>
                </c:pt>
                <c:pt idx="2252">
                  <c:v>49.911077976228853</c:v>
                </c:pt>
                <c:pt idx="2253">
                  <c:v>49.931639909748853</c:v>
                </c:pt>
                <c:pt idx="2254">
                  <c:v>49.955981969828855</c:v>
                </c:pt>
                <c:pt idx="2255">
                  <c:v>49.980443954468853</c:v>
                </c:pt>
                <c:pt idx="2256">
                  <c:v>50.001219987868851</c:v>
                </c:pt>
                <c:pt idx="2257">
                  <c:v>50.025482892988855</c:v>
                </c:pt>
                <c:pt idx="2258">
                  <c:v>50.046088933948852</c:v>
                </c:pt>
                <c:pt idx="2259">
                  <c:v>50.070736885068854</c:v>
                </c:pt>
                <c:pt idx="2260">
                  <c:v>50.091301918028854</c:v>
                </c:pt>
                <c:pt idx="2261">
                  <c:v>50.115576982498851</c:v>
                </c:pt>
                <c:pt idx="2262">
                  <c:v>50.14042186736885</c:v>
                </c:pt>
                <c:pt idx="2263">
                  <c:v>50.160769939418856</c:v>
                </c:pt>
                <c:pt idx="2264">
                  <c:v>50.185357809068854</c:v>
                </c:pt>
                <c:pt idx="2265">
                  <c:v>50.205808877948854</c:v>
                </c:pt>
                <c:pt idx="2266">
                  <c:v>50.230512857438853</c:v>
                </c:pt>
                <c:pt idx="2267">
                  <c:v>50.254971027378851</c:v>
                </c:pt>
                <c:pt idx="2268">
                  <c:v>50.275403976438852</c:v>
                </c:pt>
                <c:pt idx="2269">
                  <c:v>50.300199031828853</c:v>
                </c:pt>
                <c:pt idx="2270">
                  <c:v>50.320739030838851</c:v>
                </c:pt>
                <c:pt idx="2271">
                  <c:v>50.344997882838854</c:v>
                </c:pt>
                <c:pt idx="2272">
                  <c:v>50.369470834728851</c:v>
                </c:pt>
                <c:pt idx="2273">
                  <c:v>50.390194892878853</c:v>
                </c:pt>
                <c:pt idx="2274">
                  <c:v>50.414750814438854</c:v>
                </c:pt>
                <c:pt idx="2275">
                  <c:v>50.43520283698885</c:v>
                </c:pt>
                <c:pt idx="2276">
                  <c:v>50.45967102050885</c:v>
                </c:pt>
                <c:pt idx="2277">
                  <c:v>50.480405807498855</c:v>
                </c:pt>
                <c:pt idx="2278">
                  <c:v>50.505007028578852</c:v>
                </c:pt>
                <c:pt idx="2279">
                  <c:v>50.529103994368853</c:v>
                </c:pt>
                <c:pt idx="2280">
                  <c:v>50.549870014188855</c:v>
                </c:pt>
                <c:pt idx="2281">
                  <c:v>50.574463844298855</c:v>
                </c:pt>
                <c:pt idx="2282">
                  <c:v>50.594789028168854</c:v>
                </c:pt>
                <c:pt idx="2283">
                  <c:v>50.619609832758854</c:v>
                </c:pt>
                <c:pt idx="2284">
                  <c:v>50.644040822978852</c:v>
                </c:pt>
                <c:pt idx="2285">
                  <c:v>50.664665937418853</c:v>
                </c:pt>
                <c:pt idx="2286">
                  <c:v>50.688966989518853</c:v>
                </c:pt>
                <c:pt idx="2287">
                  <c:v>50.709446907038853</c:v>
                </c:pt>
                <c:pt idx="2288">
                  <c:v>50.734208822248853</c:v>
                </c:pt>
                <c:pt idx="2289">
                  <c:v>50.758708000178849</c:v>
                </c:pt>
                <c:pt idx="2290">
                  <c:v>50.77913284301885</c:v>
                </c:pt>
                <c:pt idx="2291">
                  <c:v>50.803876876828852</c:v>
                </c:pt>
                <c:pt idx="2292">
                  <c:v>50.824398994448856</c:v>
                </c:pt>
                <c:pt idx="2293">
                  <c:v>50.848661899568853</c:v>
                </c:pt>
                <c:pt idx="2294">
                  <c:v>50.869417905808852</c:v>
                </c:pt>
                <c:pt idx="2295">
                  <c:v>50.893900871278852</c:v>
                </c:pt>
                <c:pt idx="2296">
                  <c:v>50.91840386390885</c:v>
                </c:pt>
                <c:pt idx="2297">
                  <c:v>50.93889689445885</c:v>
                </c:pt>
                <c:pt idx="2298">
                  <c:v>50.963685035708849</c:v>
                </c:pt>
                <c:pt idx="2299">
                  <c:v>50.983906984328854</c:v>
                </c:pt>
                <c:pt idx="2300">
                  <c:v>51.008467912678853</c:v>
                </c:pt>
                <c:pt idx="2301">
                  <c:v>51.032948970798856</c:v>
                </c:pt>
                <c:pt idx="2302">
                  <c:v>51.053540945048852</c:v>
                </c:pt>
                <c:pt idx="2303">
                  <c:v>51.078174829478854</c:v>
                </c:pt>
                <c:pt idx="2304">
                  <c:v>51.098548889158849</c:v>
                </c:pt>
                <c:pt idx="2305">
                  <c:v>51.123337030408855</c:v>
                </c:pt>
                <c:pt idx="2306">
                  <c:v>51.147894859318853</c:v>
                </c:pt>
                <c:pt idx="2307">
                  <c:v>51.168249845508853</c:v>
                </c:pt>
                <c:pt idx="2308">
                  <c:v>51.192641973498851</c:v>
                </c:pt>
                <c:pt idx="2309">
                  <c:v>51.213371992108854</c:v>
                </c:pt>
                <c:pt idx="2310">
                  <c:v>51.237903833388856</c:v>
                </c:pt>
                <c:pt idx="2311">
                  <c:v>51.258251905438854</c:v>
                </c:pt>
                <c:pt idx="2312">
                  <c:v>51.28305101394885</c:v>
                </c:pt>
                <c:pt idx="2313">
                  <c:v>51.307550907138854</c:v>
                </c:pt>
                <c:pt idx="2314">
                  <c:v>51.32799100875885</c:v>
                </c:pt>
                <c:pt idx="2315">
                  <c:v>51.352388858798854</c:v>
                </c:pt>
                <c:pt idx="2316">
                  <c:v>51.372998952868855</c:v>
                </c:pt>
                <c:pt idx="2317">
                  <c:v>51.397502899168856</c:v>
                </c:pt>
                <c:pt idx="2318">
                  <c:v>51.422149896618855</c:v>
                </c:pt>
                <c:pt idx="2319">
                  <c:v>51.44274902343885</c:v>
                </c:pt>
                <c:pt idx="2320">
                  <c:v>51.46734285354885</c:v>
                </c:pt>
                <c:pt idx="2321">
                  <c:v>51.48788094520885</c:v>
                </c:pt>
                <c:pt idx="2322">
                  <c:v>51.512254953388855</c:v>
                </c:pt>
                <c:pt idx="2323">
                  <c:v>51.536967039108852</c:v>
                </c:pt>
                <c:pt idx="2324">
                  <c:v>51.557432889938852</c:v>
                </c:pt>
                <c:pt idx="2325">
                  <c:v>51.581773996348851</c:v>
                </c:pt>
                <c:pt idx="2326">
                  <c:v>51.602509975428852</c:v>
                </c:pt>
                <c:pt idx="2327">
                  <c:v>51.626855850218853</c:v>
                </c:pt>
                <c:pt idx="2328">
                  <c:v>51.64739298820885</c:v>
                </c:pt>
                <c:pt idx="2329">
                  <c:v>51.671901941298856</c:v>
                </c:pt>
                <c:pt idx="2330">
                  <c:v>51.696414947508856</c:v>
                </c:pt>
                <c:pt idx="2331">
                  <c:v>51.717232942578853</c:v>
                </c:pt>
                <c:pt idx="2332">
                  <c:v>51.74156498908885</c:v>
                </c:pt>
                <c:pt idx="2333">
                  <c:v>51.762181997298853</c:v>
                </c:pt>
                <c:pt idx="2334">
                  <c:v>51.786760807038853</c:v>
                </c:pt>
                <c:pt idx="2335">
                  <c:v>51.811165809628854</c:v>
                </c:pt>
                <c:pt idx="2336">
                  <c:v>51.83160281180885</c:v>
                </c:pt>
                <c:pt idx="2337">
                  <c:v>51.856462001798853</c:v>
                </c:pt>
                <c:pt idx="2338">
                  <c:v>51.877007961268852</c:v>
                </c:pt>
                <c:pt idx="2339">
                  <c:v>51.901182889938852</c:v>
                </c:pt>
                <c:pt idx="2340">
                  <c:v>51.92574286460885</c:v>
                </c:pt>
                <c:pt idx="2341">
                  <c:v>51.946342945098856</c:v>
                </c:pt>
                <c:pt idx="2342">
                  <c:v>51.971014022828854</c:v>
                </c:pt>
                <c:pt idx="2343">
                  <c:v>51.991319894788852</c:v>
                </c:pt>
                <c:pt idx="2344">
                  <c:v>52.016171932218853</c:v>
                </c:pt>
                <c:pt idx="2345">
                  <c:v>52.036445856098851</c:v>
                </c:pt>
                <c:pt idx="2346">
                  <c:v>52.061014890668851</c:v>
                </c:pt>
                <c:pt idx="2347">
                  <c:v>52.085480928418853</c:v>
                </c:pt>
                <c:pt idx="2348">
                  <c:v>52.10617089271885</c:v>
                </c:pt>
                <c:pt idx="2349">
                  <c:v>52.130800008768851</c:v>
                </c:pt>
                <c:pt idx="2350">
                  <c:v>52.151273012158853</c:v>
                </c:pt>
                <c:pt idx="2351">
                  <c:v>52.92062783241272</c:v>
                </c:pt>
                <c:pt idx="2352">
                  <c:v>52.921252012252808</c:v>
                </c:pt>
                <c:pt idx="2353">
                  <c:v>52.921836853027344</c:v>
                </c:pt>
                <c:pt idx="2354">
                  <c:v>52.922387838363647</c:v>
                </c:pt>
                <c:pt idx="2355">
                  <c:v>52.922969818115234</c:v>
                </c:pt>
                <c:pt idx="2356">
                  <c:v>52.923483848571777</c:v>
                </c:pt>
                <c:pt idx="2357">
                  <c:v>52.923991918563843</c:v>
                </c:pt>
                <c:pt idx="2358">
                  <c:v>52.924546003341675</c:v>
                </c:pt>
                <c:pt idx="2359">
                  <c:v>52.925057888031006</c:v>
                </c:pt>
                <c:pt idx="2360">
                  <c:v>52.925238847732544</c:v>
                </c:pt>
                <c:pt idx="2361">
                  <c:v>52.925421953201294</c:v>
                </c:pt>
                <c:pt idx="2362">
                  <c:v>52.925603866577148</c:v>
                </c:pt>
                <c:pt idx="2363">
                  <c:v>52.925819873809814</c:v>
                </c:pt>
                <c:pt idx="2364">
                  <c:v>52.926019906997674</c:v>
                </c:pt>
                <c:pt idx="2365">
                  <c:v>52.926193952560425</c:v>
                </c:pt>
                <c:pt idx="2366">
                  <c:v>52.926368951797485</c:v>
                </c:pt>
                <c:pt idx="2367">
                  <c:v>52.926548957824707</c:v>
                </c:pt>
                <c:pt idx="2368">
                  <c:v>52.926738977432244</c:v>
                </c:pt>
                <c:pt idx="2369">
                  <c:v>52.926913022994995</c:v>
                </c:pt>
                <c:pt idx="2370">
                  <c:v>52.927117824554443</c:v>
                </c:pt>
                <c:pt idx="2371">
                  <c:v>52.927291870117188</c:v>
                </c:pt>
                <c:pt idx="2372">
                  <c:v>52.927465915679939</c:v>
                </c:pt>
                <c:pt idx="2373">
                  <c:v>52.927639961242676</c:v>
                </c:pt>
                <c:pt idx="2374">
                  <c:v>52.927814006805413</c:v>
                </c:pt>
                <c:pt idx="2375">
                  <c:v>52.928000926971436</c:v>
                </c:pt>
                <c:pt idx="2376">
                  <c:v>52.928166866302483</c:v>
                </c:pt>
                <c:pt idx="2377">
                  <c:v>52.928333044052124</c:v>
                </c:pt>
                <c:pt idx="2378">
                  <c:v>52.928498029708869</c:v>
                </c:pt>
                <c:pt idx="2379">
                  <c:v>52.928664922714233</c:v>
                </c:pt>
                <c:pt idx="2380">
                  <c:v>52.928829908370979</c:v>
                </c:pt>
                <c:pt idx="2381">
                  <c:v>52.929008960723877</c:v>
                </c:pt>
                <c:pt idx="2382">
                  <c:v>52.929167032241828</c:v>
                </c:pt>
                <c:pt idx="2383">
                  <c:v>52.929325819015503</c:v>
                </c:pt>
                <c:pt idx="2384">
                  <c:v>52.929484844207764</c:v>
                </c:pt>
                <c:pt idx="2385">
                  <c:v>52.947535037994363</c:v>
                </c:pt>
                <c:pt idx="2386">
                  <c:v>52.971912860870368</c:v>
                </c:pt>
                <c:pt idx="2387">
                  <c:v>52.99265885353087</c:v>
                </c:pt>
                <c:pt idx="2388">
                  <c:v>53.016913890838666</c:v>
                </c:pt>
                <c:pt idx="2389">
                  <c:v>53.037582874298366</c:v>
                </c:pt>
                <c:pt idx="2390">
                  <c:v>53.062300920486365</c:v>
                </c:pt>
                <c:pt idx="2391">
                  <c:v>53.086838960647363</c:v>
                </c:pt>
                <c:pt idx="2392">
                  <c:v>53.107137918472368</c:v>
                </c:pt>
                <c:pt idx="2393">
                  <c:v>53.131733894348365</c:v>
                </c:pt>
                <c:pt idx="2394">
                  <c:v>53.152312994003367</c:v>
                </c:pt>
                <c:pt idx="2395">
                  <c:v>53.176743984222369</c:v>
                </c:pt>
                <c:pt idx="2396">
                  <c:v>53.19753098487837</c:v>
                </c:pt>
                <c:pt idx="2397">
                  <c:v>53.221799850464365</c:v>
                </c:pt>
                <c:pt idx="2398">
                  <c:v>53.246538877487367</c:v>
                </c:pt>
                <c:pt idx="2399">
                  <c:v>53.266953945160367</c:v>
                </c:pt>
                <c:pt idx="2400">
                  <c:v>53.291489839553364</c:v>
                </c:pt>
                <c:pt idx="2401">
                  <c:v>53.312098979950363</c:v>
                </c:pt>
                <c:pt idx="2402">
                  <c:v>53.336462974548368</c:v>
                </c:pt>
                <c:pt idx="2403">
                  <c:v>53.360927820205369</c:v>
                </c:pt>
                <c:pt idx="2404">
                  <c:v>53.381458997726369</c:v>
                </c:pt>
                <c:pt idx="2405">
                  <c:v>53.406080007553363</c:v>
                </c:pt>
                <c:pt idx="2406">
                  <c:v>53.426597833633366</c:v>
                </c:pt>
                <c:pt idx="2407">
                  <c:v>53.451136827469369</c:v>
                </c:pt>
                <c:pt idx="2408">
                  <c:v>53.475751876831367</c:v>
                </c:pt>
                <c:pt idx="2409">
                  <c:v>53.496359825134363</c:v>
                </c:pt>
                <c:pt idx="2410">
                  <c:v>53.520686864853367</c:v>
                </c:pt>
                <c:pt idx="2411">
                  <c:v>53.541512966156368</c:v>
                </c:pt>
                <c:pt idx="2412">
                  <c:v>53.566056013107364</c:v>
                </c:pt>
                <c:pt idx="2413">
                  <c:v>53.586222887039369</c:v>
                </c:pt>
                <c:pt idx="2414">
                  <c:v>53.611033916473367</c:v>
                </c:pt>
                <c:pt idx="2415">
                  <c:v>53.635388851165366</c:v>
                </c:pt>
                <c:pt idx="2416">
                  <c:v>53.656033039093366</c:v>
                </c:pt>
                <c:pt idx="2417">
                  <c:v>53.680442810058366</c:v>
                </c:pt>
                <c:pt idx="2418">
                  <c:v>53.701215028762363</c:v>
                </c:pt>
                <c:pt idx="2419">
                  <c:v>53.725754022598366</c:v>
                </c:pt>
                <c:pt idx="2420">
                  <c:v>53.750034809112364</c:v>
                </c:pt>
                <c:pt idx="2421">
                  <c:v>53.770835876464368</c:v>
                </c:pt>
                <c:pt idx="2422">
                  <c:v>53.795105934143365</c:v>
                </c:pt>
                <c:pt idx="2423">
                  <c:v>53.815809965133369</c:v>
                </c:pt>
                <c:pt idx="2424">
                  <c:v>53.840134859085367</c:v>
                </c:pt>
                <c:pt idx="2425">
                  <c:v>53.864935874939363</c:v>
                </c:pt>
                <c:pt idx="2426">
                  <c:v>53.885373830795366</c:v>
                </c:pt>
                <c:pt idx="2427">
                  <c:v>53.909669876098363</c:v>
                </c:pt>
                <c:pt idx="2428">
                  <c:v>53.930680990215365</c:v>
                </c:pt>
                <c:pt idx="2429">
                  <c:v>53.954860925675369</c:v>
                </c:pt>
                <c:pt idx="2430">
                  <c:v>53.975463867185368</c:v>
                </c:pt>
                <c:pt idx="2431">
                  <c:v>53.999902963635364</c:v>
                </c:pt>
                <c:pt idx="2432">
                  <c:v>54.024623870845367</c:v>
                </c:pt>
                <c:pt idx="2433">
                  <c:v>54.045183897015363</c:v>
                </c:pt>
                <c:pt idx="2434">
                  <c:v>54.069535017015369</c:v>
                </c:pt>
                <c:pt idx="2435">
                  <c:v>54.090152978895368</c:v>
                </c:pt>
                <c:pt idx="2436">
                  <c:v>54.114799022675363</c:v>
                </c:pt>
                <c:pt idx="2437">
                  <c:v>54.139204025265364</c:v>
                </c:pt>
                <c:pt idx="2438">
                  <c:v>54.15966081619537</c:v>
                </c:pt>
                <c:pt idx="2439">
                  <c:v>54.184168815615365</c:v>
                </c:pt>
                <c:pt idx="2440">
                  <c:v>54.204819917675366</c:v>
                </c:pt>
                <c:pt idx="2441">
                  <c:v>54.229148864745369</c:v>
                </c:pt>
                <c:pt idx="2442">
                  <c:v>54.253974914555364</c:v>
                </c:pt>
                <c:pt idx="2443">
                  <c:v>54.274514913555365</c:v>
                </c:pt>
                <c:pt idx="2444">
                  <c:v>54.298837900165367</c:v>
                </c:pt>
                <c:pt idx="2445">
                  <c:v>54.319403886795364</c:v>
                </c:pt>
                <c:pt idx="2446">
                  <c:v>54.344071865085368</c:v>
                </c:pt>
                <c:pt idx="2447">
                  <c:v>54.364531040195367</c:v>
                </c:pt>
                <c:pt idx="2448">
                  <c:v>54.389106035235365</c:v>
                </c:pt>
                <c:pt idx="2449">
                  <c:v>54.413720846175366</c:v>
                </c:pt>
                <c:pt idx="2450">
                  <c:v>54.434326887135363</c:v>
                </c:pt>
                <c:pt idx="2451">
                  <c:v>54.458611011505369</c:v>
                </c:pt>
                <c:pt idx="2452">
                  <c:v>54.479094982145369</c:v>
                </c:pt>
                <c:pt idx="2453">
                  <c:v>54.503787040715366</c:v>
                </c:pt>
                <c:pt idx="2454">
                  <c:v>54.528215885165366</c:v>
                </c:pt>
                <c:pt idx="2455">
                  <c:v>54.548626899715366</c:v>
                </c:pt>
                <c:pt idx="2456">
                  <c:v>54.573242902755368</c:v>
                </c:pt>
                <c:pt idx="2457">
                  <c:v>54.594048976895365</c:v>
                </c:pt>
                <c:pt idx="2458">
                  <c:v>54.618577957155367</c:v>
                </c:pt>
                <c:pt idx="2459">
                  <c:v>54.642693996425365</c:v>
                </c:pt>
                <c:pt idx="2460">
                  <c:v>54.663462877275364</c:v>
                </c:pt>
                <c:pt idx="2461">
                  <c:v>54.688017845155365</c:v>
                </c:pt>
                <c:pt idx="2462">
                  <c:v>54.708441972735365</c:v>
                </c:pt>
                <c:pt idx="2463">
                  <c:v>54.73322582244537</c:v>
                </c:pt>
                <c:pt idx="2464">
                  <c:v>54.757592916485365</c:v>
                </c:pt>
                <c:pt idx="2465">
                  <c:v>54.778307914735365</c:v>
                </c:pt>
                <c:pt idx="2466">
                  <c:v>54.802484989165364</c:v>
                </c:pt>
                <c:pt idx="2467">
                  <c:v>54.822989940645364</c:v>
                </c:pt>
                <c:pt idx="2468">
                  <c:v>54.847803831105367</c:v>
                </c:pt>
                <c:pt idx="2469">
                  <c:v>54.868175029755363</c:v>
                </c:pt>
                <c:pt idx="2470">
                  <c:v>54.892714023585363</c:v>
                </c:pt>
                <c:pt idx="2471">
                  <c:v>54.917388916015369</c:v>
                </c:pt>
                <c:pt idx="2472">
                  <c:v>54.937811851505366</c:v>
                </c:pt>
                <c:pt idx="2473">
                  <c:v>54.962359905245364</c:v>
                </c:pt>
                <c:pt idx="2474">
                  <c:v>54.982841014865365</c:v>
                </c:pt>
                <c:pt idx="2475">
                  <c:v>55.007475852965364</c:v>
                </c:pt>
                <c:pt idx="2476">
                  <c:v>55.032070875165367</c:v>
                </c:pt>
                <c:pt idx="2477">
                  <c:v>55.052413940425367</c:v>
                </c:pt>
                <c:pt idx="2478">
                  <c:v>55.077153921125365</c:v>
                </c:pt>
                <c:pt idx="2479">
                  <c:v>55.097743034365365</c:v>
                </c:pt>
                <c:pt idx="2480">
                  <c:v>55.121964931485365</c:v>
                </c:pt>
                <c:pt idx="2481">
                  <c:v>55.146828889845366</c:v>
                </c:pt>
                <c:pt idx="2482">
                  <c:v>55.167187929155368</c:v>
                </c:pt>
                <c:pt idx="2483">
                  <c:v>55.191622972485369</c:v>
                </c:pt>
                <c:pt idx="2484">
                  <c:v>55.212205886845368</c:v>
                </c:pt>
                <c:pt idx="2485">
                  <c:v>55.236725807185366</c:v>
                </c:pt>
                <c:pt idx="2486">
                  <c:v>55.257297039035365</c:v>
                </c:pt>
                <c:pt idx="2487">
                  <c:v>55.281957864765367</c:v>
                </c:pt>
                <c:pt idx="2488">
                  <c:v>55.306315898895363</c:v>
                </c:pt>
                <c:pt idx="2489">
                  <c:v>55.326819896695369</c:v>
                </c:pt>
                <c:pt idx="2490">
                  <c:v>55.351472854615366</c:v>
                </c:pt>
                <c:pt idx="2491">
                  <c:v>55.371870040895367</c:v>
                </c:pt>
                <c:pt idx="2492">
                  <c:v>55.396628856655369</c:v>
                </c:pt>
                <c:pt idx="2493">
                  <c:v>55.421049833295363</c:v>
                </c:pt>
                <c:pt idx="2494">
                  <c:v>55.441478967665368</c:v>
                </c:pt>
                <c:pt idx="2495">
                  <c:v>55.465968847275363</c:v>
                </c:pt>
                <c:pt idx="2496">
                  <c:v>55.486490964885363</c:v>
                </c:pt>
                <c:pt idx="2497">
                  <c:v>55.511206865315366</c:v>
                </c:pt>
                <c:pt idx="2498">
                  <c:v>55.535589933395364</c:v>
                </c:pt>
                <c:pt idx="2499">
                  <c:v>55.556416988375368</c:v>
                </c:pt>
                <c:pt idx="2500">
                  <c:v>55.580869913105367</c:v>
                </c:pt>
                <c:pt idx="2501">
                  <c:v>55.601467847825369</c:v>
                </c:pt>
                <c:pt idx="2502">
                  <c:v>55.625746965405369</c:v>
                </c:pt>
                <c:pt idx="2503">
                  <c:v>55.646543979645365</c:v>
                </c:pt>
                <c:pt idx="2504">
                  <c:v>55.670751810075366</c:v>
                </c:pt>
                <c:pt idx="2505">
                  <c:v>55.695365905765364</c:v>
                </c:pt>
                <c:pt idx="2506">
                  <c:v>55.716094970705363</c:v>
                </c:pt>
                <c:pt idx="2507">
                  <c:v>55.740566968915367</c:v>
                </c:pt>
                <c:pt idx="2508">
                  <c:v>55.761106014255368</c:v>
                </c:pt>
                <c:pt idx="2509">
                  <c:v>55.785529851915364</c:v>
                </c:pt>
                <c:pt idx="2510">
                  <c:v>55.810256004335365</c:v>
                </c:pt>
                <c:pt idx="2511">
                  <c:v>55.830860853195368</c:v>
                </c:pt>
                <c:pt idx="2512">
                  <c:v>55.855088949205367</c:v>
                </c:pt>
                <c:pt idx="2513">
                  <c:v>55.875769853595365</c:v>
                </c:pt>
                <c:pt idx="2514">
                  <c:v>55.900362968445364</c:v>
                </c:pt>
                <c:pt idx="2515">
                  <c:v>55.924726963045366</c:v>
                </c:pt>
                <c:pt idx="2516">
                  <c:v>55.945264816285366</c:v>
                </c:pt>
                <c:pt idx="2517">
                  <c:v>55.969965934755365</c:v>
                </c:pt>
                <c:pt idx="2518">
                  <c:v>55.990348815915368</c:v>
                </c:pt>
                <c:pt idx="2519">
                  <c:v>56.014735937115368</c:v>
                </c:pt>
                <c:pt idx="2520">
                  <c:v>56.035339832305368</c:v>
                </c:pt>
                <c:pt idx="2521">
                  <c:v>56.060081958775363</c:v>
                </c:pt>
                <c:pt idx="2522">
                  <c:v>56.084611892695364</c:v>
                </c:pt>
                <c:pt idx="2523">
                  <c:v>56.104885816575369</c:v>
                </c:pt>
                <c:pt idx="2524">
                  <c:v>56.129760026935365</c:v>
                </c:pt>
                <c:pt idx="2525">
                  <c:v>56.150280952455368</c:v>
                </c:pt>
                <c:pt idx="2526">
                  <c:v>56.174618005755363</c:v>
                </c:pt>
                <c:pt idx="2527">
                  <c:v>56.199110984805365</c:v>
                </c:pt>
                <c:pt idx="2528">
                  <c:v>56.219611883165364</c:v>
                </c:pt>
                <c:pt idx="2529">
                  <c:v>56.244138956065363</c:v>
                </c:pt>
                <c:pt idx="2530">
                  <c:v>56.264739036555369</c:v>
                </c:pt>
                <c:pt idx="2531">
                  <c:v>56.289336919785363</c:v>
                </c:pt>
                <c:pt idx="2532">
                  <c:v>56.313796997065367</c:v>
                </c:pt>
                <c:pt idx="2533">
                  <c:v>56.334261894225364</c:v>
                </c:pt>
                <c:pt idx="2534">
                  <c:v>56.358834028245369</c:v>
                </c:pt>
                <c:pt idx="2535">
                  <c:v>56.379492044445364</c:v>
                </c:pt>
                <c:pt idx="2536">
                  <c:v>56.403939962385365</c:v>
                </c:pt>
                <c:pt idx="2537">
                  <c:v>56.424351930615366</c:v>
                </c:pt>
                <c:pt idx="2538">
                  <c:v>56.449208021165369</c:v>
                </c:pt>
                <c:pt idx="2539">
                  <c:v>56.473699808125367</c:v>
                </c:pt>
                <c:pt idx="2540">
                  <c:v>56.493927955625367</c:v>
                </c:pt>
                <c:pt idx="2541">
                  <c:v>56.518878936765368</c:v>
                </c:pt>
                <c:pt idx="2542">
                  <c:v>56.539108991625369</c:v>
                </c:pt>
                <c:pt idx="2543">
                  <c:v>56.56372094154537</c:v>
                </c:pt>
                <c:pt idx="2544">
                  <c:v>56.588037967685366</c:v>
                </c:pt>
                <c:pt idx="2545">
                  <c:v>56.608814001085364</c:v>
                </c:pt>
                <c:pt idx="2546">
                  <c:v>56.633417844775366</c:v>
                </c:pt>
                <c:pt idx="2547">
                  <c:v>56.653687000275369</c:v>
                </c:pt>
                <c:pt idx="2548">
                  <c:v>56.678624868395367</c:v>
                </c:pt>
                <c:pt idx="2549">
                  <c:v>56.702816963195367</c:v>
                </c:pt>
                <c:pt idx="2550">
                  <c:v>56.72347283363537</c:v>
                </c:pt>
                <c:pt idx="2551">
                  <c:v>56.747920036315364</c:v>
                </c:pt>
                <c:pt idx="2552">
                  <c:v>56.768627882005369</c:v>
                </c:pt>
                <c:pt idx="2553">
                  <c:v>56.793172836305367</c:v>
                </c:pt>
                <c:pt idx="2554">
                  <c:v>56.813607931135365</c:v>
                </c:pt>
                <c:pt idx="2555">
                  <c:v>56.838006973265365</c:v>
                </c:pt>
                <c:pt idx="2556">
                  <c:v>56.862561941145366</c:v>
                </c:pt>
                <c:pt idx="2557">
                  <c:v>56.883093833925365</c:v>
                </c:pt>
                <c:pt idx="2558">
                  <c:v>56.907802820205369</c:v>
                </c:pt>
                <c:pt idx="2559">
                  <c:v>56.928354024885365</c:v>
                </c:pt>
                <c:pt idx="2560">
                  <c:v>56.95291090011537</c:v>
                </c:pt>
                <c:pt idx="2561">
                  <c:v>56.977424860005364</c:v>
                </c:pt>
                <c:pt idx="2562">
                  <c:v>56.997732877735366</c:v>
                </c:pt>
                <c:pt idx="2563">
                  <c:v>57.022488832475368</c:v>
                </c:pt>
                <c:pt idx="2564">
                  <c:v>57.042836904525366</c:v>
                </c:pt>
                <c:pt idx="2565">
                  <c:v>57.067421913145367</c:v>
                </c:pt>
                <c:pt idx="2566">
                  <c:v>57.091964960095368</c:v>
                </c:pt>
                <c:pt idx="2567">
                  <c:v>57.112624883655364</c:v>
                </c:pt>
                <c:pt idx="2568">
                  <c:v>57.136857986445364</c:v>
                </c:pt>
                <c:pt idx="2569">
                  <c:v>57.157825946805367</c:v>
                </c:pt>
                <c:pt idx="2570">
                  <c:v>57.182325839995364</c:v>
                </c:pt>
                <c:pt idx="2571">
                  <c:v>57.202800989155364</c:v>
                </c:pt>
                <c:pt idx="2572">
                  <c:v>57.227005004885363</c:v>
                </c:pt>
                <c:pt idx="2573">
                  <c:v>57.251747846605369</c:v>
                </c:pt>
                <c:pt idx="2574">
                  <c:v>57.272282838825369</c:v>
                </c:pt>
                <c:pt idx="2575">
                  <c:v>57.296870946885363</c:v>
                </c:pt>
                <c:pt idx="2576">
                  <c:v>57.317217826845365</c:v>
                </c:pt>
                <c:pt idx="2577">
                  <c:v>57.341794013975367</c:v>
                </c:pt>
                <c:pt idx="2578">
                  <c:v>57.366453886035366</c:v>
                </c:pt>
                <c:pt idx="2579">
                  <c:v>57.386714935305363</c:v>
                </c:pt>
                <c:pt idx="2580">
                  <c:v>57.411423921585367</c:v>
                </c:pt>
                <c:pt idx="2581">
                  <c:v>57.431921005245364</c:v>
                </c:pt>
                <c:pt idx="2582">
                  <c:v>57.456602811815365</c:v>
                </c:pt>
                <c:pt idx="2583">
                  <c:v>57.480916023255368</c:v>
                </c:pt>
                <c:pt idx="2584">
                  <c:v>57.501705884935369</c:v>
                </c:pt>
                <c:pt idx="2585">
                  <c:v>57.525902032855363</c:v>
                </c:pt>
                <c:pt idx="2586">
                  <c:v>57.546646833415366</c:v>
                </c:pt>
                <c:pt idx="2587">
                  <c:v>57.571090936665364</c:v>
                </c:pt>
                <c:pt idx="2588">
                  <c:v>57.591717958445365</c:v>
                </c:pt>
                <c:pt idx="2589">
                  <c:v>57.616330862045366</c:v>
                </c:pt>
                <c:pt idx="2590">
                  <c:v>57.640724897385368</c:v>
                </c:pt>
                <c:pt idx="2591">
                  <c:v>57.661442995075369</c:v>
                </c:pt>
                <c:pt idx="2592">
                  <c:v>57.686023950575368</c:v>
                </c:pt>
                <c:pt idx="2593">
                  <c:v>57.706297874455366</c:v>
                </c:pt>
                <c:pt idx="2594">
                  <c:v>57.730813026425366</c:v>
                </c:pt>
                <c:pt idx="2595">
                  <c:v>57.755455970765368</c:v>
                </c:pt>
                <c:pt idx="2596">
                  <c:v>57.775902032855363</c:v>
                </c:pt>
                <c:pt idx="2597">
                  <c:v>57.800397872925366</c:v>
                </c:pt>
                <c:pt idx="2598">
                  <c:v>57.820884943005368</c:v>
                </c:pt>
                <c:pt idx="2599">
                  <c:v>57.845755815505363</c:v>
                </c:pt>
                <c:pt idx="2600">
                  <c:v>57.869982004165365</c:v>
                </c:pt>
                <c:pt idx="2601">
                  <c:v>57.890846967695367</c:v>
                </c:pt>
                <c:pt idx="2602">
                  <c:v>57.914989948275363</c:v>
                </c:pt>
                <c:pt idx="2603">
                  <c:v>57.935734033585369</c:v>
                </c:pt>
                <c:pt idx="2604">
                  <c:v>58.360991716384888</c:v>
                </c:pt>
                <c:pt idx="2605">
                  <c:v>58.361689567565918</c:v>
                </c:pt>
                <c:pt idx="2606">
                  <c:v>58.362403631210327</c:v>
                </c:pt>
                <c:pt idx="2607">
                  <c:v>58.362988710403449</c:v>
                </c:pt>
                <c:pt idx="2608">
                  <c:v>58.363634586334229</c:v>
                </c:pt>
                <c:pt idx="2609">
                  <c:v>58.364176511764526</c:v>
                </c:pt>
                <c:pt idx="2610">
                  <c:v>58.364587545394897</c:v>
                </c:pt>
                <c:pt idx="2611">
                  <c:v>58.364784717559814</c:v>
                </c:pt>
                <c:pt idx="2612">
                  <c:v>58.364981651306159</c:v>
                </c:pt>
                <c:pt idx="2613">
                  <c:v>58.365177631378174</c:v>
                </c:pt>
                <c:pt idx="2614">
                  <c:v>58.365372657775879</c:v>
                </c:pt>
                <c:pt idx="2615">
                  <c:v>58.365578651428223</c:v>
                </c:pt>
                <c:pt idx="2616">
                  <c:v>58.365764617919929</c:v>
                </c:pt>
                <c:pt idx="2617">
                  <c:v>58.365949630737305</c:v>
                </c:pt>
                <c:pt idx="2618">
                  <c:v>58.366134643554688</c:v>
                </c:pt>
                <c:pt idx="2619">
                  <c:v>58.366320610046387</c:v>
                </c:pt>
                <c:pt idx="2620">
                  <c:v>58.366514682769775</c:v>
                </c:pt>
                <c:pt idx="2621">
                  <c:v>58.366694688796997</c:v>
                </c:pt>
                <c:pt idx="2622">
                  <c:v>58.366872549057007</c:v>
                </c:pt>
                <c:pt idx="2623">
                  <c:v>58.379003524780245</c:v>
                </c:pt>
                <c:pt idx="2624">
                  <c:v>58.403821706771843</c:v>
                </c:pt>
                <c:pt idx="2625">
                  <c:v>58.424141645431547</c:v>
                </c:pt>
                <c:pt idx="2626">
                  <c:v>58.448893547058148</c:v>
                </c:pt>
                <c:pt idx="2627">
                  <c:v>58.469510555267249</c:v>
                </c:pt>
                <c:pt idx="2628">
                  <c:v>58.493905544281247</c:v>
                </c:pt>
                <c:pt idx="2629">
                  <c:v>58.518317699432245</c:v>
                </c:pt>
                <c:pt idx="2630">
                  <c:v>58.538951635360249</c:v>
                </c:pt>
                <c:pt idx="2631">
                  <c:v>58.563700675964249</c:v>
                </c:pt>
                <c:pt idx="2632">
                  <c:v>58.583870649338245</c:v>
                </c:pt>
                <c:pt idx="2633">
                  <c:v>58.608673572540248</c:v>
                </c:pt>
                <c:pt idx="2634">
                  <c:v>58.633195638656247</c:v>
                </c:pt>
                <c:pt idx="2635">
                  <c:v>58.653793573379247</c:v>
                </c:pt>
                <c:pt idx="2636">
                  <c:v>58.677933692932243</c:v>
                </c:pt>
                <c:pt idx="2637">
                  <c:v>58.698927640915244</c:v>
                </c:pt>
                <c:pt idx="2638">
                  <c:v>58.723205566406243</c:v>
                </c:pt>
                <c:pt idx="2639">
                  <c:v>58.74370455741925</c:v>
                </c:pt>
                <c:pt idx="2640">
                  <c:v>58.768381595611245</c:v>
                </c:pt>
                <c:pt idx="2641">
                  <c:v>58.792932510376247</c:v>
                </c:pt>
                <c:pt idx="2642">
                  <c:v>58.813509702682246</c:v>
                </c:pt>
                <c:pt idx="2643">
                  <c:v>58.837786674499249</c:v>
                </c:pt>
                <c:pt idx="2644">
                  <c:v>58.858642578125249</c:v>
                </c:pt>
                <c:pt idx="2645">
                  <c:v>58.883112668991245</c:v>
                </c:pt>
                <c:pt idx="2646">
                  <c:v>58.907660722732246</c:v>
                </c:pt>
                <c:pt idx="2647">
                  <c:v>58.927982568741243</c:v>
                </c:pt>
                <c:pt idx="2648">
                  <c:v>58.952657699585245</c:v>
                </c:pt>
                <c:pt idx="2649">
                  <c:v>58.973253726959243</c:v>
                </c:pt>
                <c:pt idx="2650">
                  <c:v>58.997559547424245</c:v>
                </c:pt>
                <c:pt idx="2651">
                  <c:v>59.022238731384249</c:v>
                </c:pt>
                <c:pt idx="2652">
                  <c:v>59.042893648147249</c:v>
                </c:pt>
                <c:pt idx="2653">
                  <c:v>59.067155599594244</c:v>
                </c:pt>
                <c:pt idx="2654">
                  <c:v>59.087798595428247</c:v>
                </c:pt>
                <c:pt idx="2655">
                  <c:v>59.112373590469247</c:v>
                </c:pt>
                <c:pt idx="2656">
                  <c:v>59.132942676544246</c:v>
                </c:pt>
                <c:pt idx="2657">
                  <c:v>59.157238721847243</c:v>
                </c:pt>
                <c:pt idx="2658">
                  <c:v>59.182002544403247</c:v>
                </c:pt>
                <c:pt idx="2659">
                  <c:v>59.202623605728249</c:v>
                </c:pt>
                <c:pt idx="2660">
                  <c:v>59.227139711380246</c:v>
                </c:pt>
                <c:pt idx="2661">
                  <c:v>59.247511625290244</c:v>
                </c:pt>
                <c:pt idx="2662">
                  <c:v>59.272068738937243</c:v>
                </c:pt>
                <c:pt idx="2663">
                  <c:v>59.296611547470249</c:v>
                </c:pt>
                <c:pt idx="2664">
                  <c:v>59.317093610763244</c:v>
                </c:pt>
                <c:pt idx="2665">
                  <c:v>59.341760635376247</c:v>
                </c:pt>
                <c:pt idx="2666">
                  <c:v>59.362160682677249</c:v>
                </c:pt>
                <c:pt idx="2667">
                  <c:v>59.386716604237243</c:v>
                </c:pt>
                <c:pt idx="2668">
                  <c:v>59.411063671107243</c:v>
                </c:pt>
                <c:pt idx="2669">
                  <c:v>59.431907653807244</c:v>
                </c:pt>
                <c:pt idx="2670">
                  <c:v>59.45635771751725</c:v>
                </c:pt>
                <c:pt idx="2671">
                  <c:v>59.476853609087243</c:v>
                </c:pt>
                <c:pt idx="2672">
                  <c:v>59.501458644867249</c:v>
                </c:pt>
                <c:pt idx="2673">
                  <c:v>59.521928548817243</c:v>
                </c:pt>
                <c:pt idx="2674">
                  <c:v>59.546361684797247</c:v>
                </c:pt>
                <c:pt idx="2675">
                  <c:v>59.570808649067246</c:v>
                </c:pt>
                <c:pt idx="2676">
                  <c:v>59.591701507567244</c:v>
                </c:pt>
                <c:pt idx="2677">
                  <c:v>59.61595654487725</c:v>
                </c:pt>
                <c:pt idx="2678">
                  <c:v>59.636560678477245</c:v>
                </c:pt>
                <c:pt idx="2679">
                  <c:v>59.661197662357246</c:v>
                </c:pt>
                <c:pt idx="2680">
                  <c:v>59.685779571537246</c:v>
                </c:pt>
                <c:pt idx="2681">
                  <c:v>59.706307649617244</c:v>
                </c:pt>
                <c:pt idx="2682">
                  <c:v>59.730633735657243</c:v>
                </c:pt>
                <c:pt idx="2683">
                  <c:v>59.751492738727244</c:v>
                </c:pt>
                <c:pt idx="2684">
                  <c:v>59.775912523267245</c:v>
                </c:pt>
                <c:pt idx="2685">
                  <c:v>59.800295591357248</c:v>
                </c:pt>
                <c:pt idx="2686">
                  <c:v>59.820922613147246</c:v>
                </c:pt>
                <c:pt idx="2687">
                  <c:v>59.845206737517245</c:v>
                </c:pt>
                <c:pt idx="2688">
                  <c:v>59.866031646727244</c:v>
                </c:pt>
                <c:pt idx="2689">
                  <c:v>59.890364646907244</c:v>
                </c:pt>
                <c:pt idx="2690">
                  <c:v>59.911210536957249</c:v>
                </c:pt>
                <c:pt idx="2691">
                  <c:v>59.935687541957243</c:v>
                </c:pt>
                <c:pt idx="2692">
                  <c:v>59.959949731827244</c:v>
                </c:pt>
                <c:pt idx="2693">
                  <c:v>59.980446577067248</c:v>
                </c:pt>
                <c:pt idx="2694">
                  <c:v>60.005160570147247</c:v>
                </c:pt>
                <c:pt idx="2695">
                  <c:v>60.025740623477247</c:v>
                </c:pt>
                <c:pt idx="2696">
                  <c:v>60.050164699557243</c:v>
                </c:pt>
                <c:pt idx="2697">
                  <c:v>60.074947595597244</c:v>
                </c:pt>
                <c:pt idx="2698">
                  <c:v>60.095500707627245</c:v>
                </c:pt>
                <c:pt idx="2699">
                  <c:v>60.119710683827243</c:v>
                </c:pt>
                <c:pt idx="2700">
                  <c:v>60.140309572217248</c:v>
                </c:pt>
                <c:pt idx="2701">
                  <c:v>60.164928674697244</c:v>
                </c:pt>
                <c:pt idx="2702">
                  <c:v>60.189484596257245</c:v>
                </c:pt>
                <c:pt idx="2703">
                  <c:v>60.209716558457245</c:v>
                </c:pt>
                <c:pt idx="2704">
                  <c:v>60.234549522397245</c:v>
                </c:pt>
                <c:pt idx="2705">
                  <c:v>60.254875659947245</c:v>
                </c:pt>
                <c:pt idx="2706">
                  <c:v>60.279495716097244</c:v>
                </c:pt>
                <c:pt idx="2707">
                  <c:v>60.299965620037248</c:v>
                </c:pt>
                <c:pt idx="2708">
                  <c:v>60.324643611907248</c:v>
                </c:pt>
                <c:pt idx="2709">
                  <c:v>60.349174737927243</c:v>
                </c:pt>
                <c:pt idx="2710">
                  <c:v>60.369453668597245</c:v>
                </c:pt>
                <c:pt idx="2711">
                  <c:v>60.394329547877248</c:v>
                </c:pt>
                <c:pt idx="2712">
                  <c:v>60.414876699447248</c:v>
                </c:pt>
                <c:pt idx="2713">
                  <c:v>60.439221620557248</c:v>
                </c:pt>
                <c:pt idx="2714">
                  <c:v>60.463663578037249</c:v>
                </c:pt>
                <c:pt idx="2715">
                  <c:v>60.484322547917245</c:v>
                </c:pt>
                <c:pt idx="2716">
                  <c:v>60.508935689927249</c:v>
                </c:pt>
                <c:pt idx="2717">
                  <c:v>60.52919554710725</c:v>
                </c:pt>
                <c:pt idx="2718">
                  <c:v>60.554094552997249</c:v>
                </c:pt>
                <c:pt idx="2719">
                  <c:v>60.578516721727247</c:v>
                </c:pt>
                <c:pt idx="2720">
                  <c:v>60.599173545837246</c:v>
                </c:pt>
                <c:pt idx="2721">
                  <c:v>60.62336468696725</c:v>
                </c:pt>
                <c:pt idx="2722">
                  <c:v>60.643949508667248</c:v>
                </c:pt>
                <c:pt idx="2723">
                  <c:v>60.668616533277245</c:v>
                </c:pt>
                <c:pt idx="2724">
                  <c:v>60.688893556597243</c:v>
                </c:pt>
                <c:pt idx="2725">
                  <c:v>60.713708639147249</c:v>
                </c:pt>
                <c:pt idx="2726">
                  <c:v>60.738032579417244</c:v>
                </c:pt>
                <c:pt idx="2727">
                  <c:v>60.758817672727247</c:v>
                </c:pt>
                <c:pt idx="2728">
                  <c:v>60.783109664917248</c:v>
                </c:pt>
                <c:pt idx="2729">
                  <c:v>60.803655624387247</c:v>
                </c:pt>
                <c:pt idx="2730">
                  <c:v>60.828315734867246</c:v>
                </c:pt>
                <c:pt idx="2731">
                  <c:v>60.852901697157243</c:v>
                </c:pt>
                <c:pt idx="2732">
                  <c:v>60.873498678207248</c:v>
                </c:pt>
                <c:pt idx="2733">
                  <c:v>60.898064613347245</c:v>
                </c:pt>
                <c:pt idx="2734">
                  <c:v>60.918361663817244</c:v>
                </c:pt>
                <c:pt idx="2735">
                  <c:v>60.942788600917247</c:v>
                </c:pt>
                <c:pt idx="2736">
                  <c:v>60.967750549317245</c:v>
                </c:pt>
                <c:pt idx="2737">
                  <c:v>60.987898588177245</c:v>
                </c:pt>
                <c:pt idx="2738">
                  <c:v>61.012615680697245</c:v>
                </c:pt>
                <c:pt idx="2739">
                  <c:v>61.033228635787246</c:v>
                </c:pt>
                <c:pt idx="2740">
                  <c:v>61.057786703107247</c:v>
                </c:pt>
                <c:pt idx="2741">
                  <c:v>61.078263521197243</c:v>
                </c:pt>
                <c:pt idx="2742">
                  <c:v>61.102596521377244</c:v>
                </c:pt>
                <c:pt idx="2743">
                  <c:v>61.127424716947246</c:v>
                </c:pt>
                <c:pt idx="2744">
                  <c:v>61.147647619247245</c:v>
                </c:pt>
                <c:pt idx="2745">
                  <c:v>61.172237634657243</c:v>
                </c:pt>
                <c:pt idx="2746">
                  <c:v>61.192907571797249</c:v>
                </c:pt>
                <c:pt idx="2747">
                  <c:v>61.217500686647249</c:v>
                </c:pt>
                <c:pt idx="2748">
                  <c:v>61.241986513137249</c:v>
                </c:pt>
                <c:pt idx="2749">
                  <c:v>61.262283563617245</c:v>
                </c:pt>
                <c:pt idx="2750">
                  <c:v>61.287180662157247</c:v>
                </c:pt>
                <c:pt idx="2751">
                  <c:v>61.307693719867245</c:v>
                </c:pt>
                <c:pt idx="2752">
                  <c:v>61.331924676897245</c:v>
                </c:pt>
                <c:pt idx="2753">
                  <c:v>61.356476545337244</c:v>
                </c:pt>
                <c:pt idx="2754">
                  <c:v>61.377210617067249</c:v>
                </c:pt>
                <c:pt idx="2755">
                  <c:v>61.401560544967246</c:v>
                </c:pt>
                <c:pt idx="2756">
                  <c:v>61.422088623047244</c:v>
                </c:pt>
                <c:pt idx="2757">
                  <c:v>61.446660518647249</c:v>
                </c:pt>
                <c:pt idx="2758">
                  <c:v>61.467466592787247</c:v>
                </c:pt>
                <c:pt idx="2759">
                  <c:v>61.491704702377248</c:v>
                </c:pt>
                <c:pt idx="2760">
                  <c:v>61.516183614727247</c:v>
                </c:pt>
                <c:pt idx="2761">
                  <c:v>61.536901712417247</c:v>
                </c:pt>
                <c:pt idx="2762">
                  <c:v>61.561470508577244</c:v>
                </c:pt>
                <c:pt idx="2763">
                  <c:v>61.581979513167248</c:v>
                </c:pt>
                <c:pt idx="2764">
                  <c:v>61.606587648387247</c:v>
                </c:pt>
                <c:pt idx="2765">
                  <c:v>61.630862712857244</c:v>
                </c:pt>
                <c:pt idx="2766">
                  <c:v>61.651416540147245</c:v>
                </c:pt>
                <c:pt idx="2767">
                  <c:v>61.675970554347245</c:v>
                </c:pt>
                <c:pt idx="2768">
                  <c:v>61.696532726287245</c:v>
                </c:pt>
                <c:pt idx="2769">
                  <c:v>61.72103571891725</c:v>
                </c:pt>
                <c:pt idx="2770">
                  <c:v>61.745523691177247</c:v>
                </c:pt>
                <c:pt idx="2771">
                  <c:v>61.766355514527248</c:v>
                </c:pt>
                <c:pt idx="2772">
                  <c:v>61.790845632557243</c:v>
                </c:pt>
                <c:pt idx="2773">
                  <c:v>61.811084508897245</c:v>
                </c:pt>
                <c:pt idx="2774">
                  <c:v>61.835682630537249</c:v>
                </c:pt>
                <c:pt idx="2775">
                  <c:v>61.856325626377249</c:v>
                </c:pt>
                <c:pt idx="2776">
                  <c:v>61.880876541137248</c:v>
                </c:pt>
                <c:pt idx="2777">
                  <c:v>61.905355691907246</c:v>
                </c:pt>
                <c:pt idx="2778">
                  <c:v>61.926017522807243</c:v>
                </c:pt>
                <c:pt idx="2779">
                  <c:v>61.950338602067248</c:v>
                </c:pt>
                <c:pt idx="2780">
                  <c:v>61.970905542377245</c:v>
                </c:pt>
                <c:pt idx="2781">
                  <c:v>61.995493650437247</c:v>
                </c:pt>
                <c:pt idx="2782">
                  <c:v>62.019870519637244</c:v>
                </c:pt>
                <c:pt idx="2783">
                  <c:v>62.040525674817246</c:v>
                </c:pt>
                <c:pt idx="2784">
                  <c:v>62.065134525297246</c:v>
                </c:pt>
                <c:pt idx="2785">
                  <c:v>62.085819721217248</c:v>
                </c:pt>
                <c:pt idx="2786">
                  <c:v>62.110311508177247</c:v>
                </c:pt>
                <c:pt idx="2787">
                  <c:v>62.134851694107248</c:v>
                </c:pt>
                <c:pt idx="2788">
                  <c:v>62.155361652377245</c:v>
                </c:pt>
                <c:pt idx="2789">
                  <c:v>62.179711580277242</c:v>
                </c:pt>
                <c:pt idx="2790">
                  <c:v>62.200336694717244</c:v>
                </c:pt>
                <c:pt idx="2791">
                  <c:v>62.224659681317249</c:v>
                </c:pt>
                <c:pt idx="2792">
                  <c:v>62.245470523837248</c:v>
                </c:pt>
                <c:pt idx="2793">
                  <c:v>62.270079612727244</c:v>
                </c:pt>
                <c:pt idx="2794">
                  <c:v>62.294321537017247</c:v>
                </c:pt>
                <c:pt idx="2795">
                  <c:v>62.315063714977249</c:v>
                </c:pt>
                <c:pt idx="2796">
                  <c:v>62.339607715607244</c:v>
                </c:pt>
                <c:pt idx="2797">
                  <c:v>62.35999870300725</c:v>
                </c:pt>
                <c:pt idx="2798">
                  <c:v>62.384660720827249</c:v>
                </c:pt>
                <c:pt idx="2799">
                  <c:v>62.409204721447246</c:v>
                </c:pt>
                <c:pt idx="2800">
                  <c:v>62.429801702497244</c:v>
                </c:pt>
                <c:pt idx="2801">
                  <c:v>62.454073667527247</c:v>
                </c:pt>
                <c:pt idx="2802">
                  <c:v>62.474770545957249</c:v>
                </c:pt>
                <c:pt idx="2803">
                  <c:v>62.499083518977244</c:v>
                </c:pt>
                <c:pt idx="2804">
                  <c:v>62.523855686187247</c:v>
                </c:pt>
                <c:pt idx="2805">
                  <c:v>62.544123649597246</c:v>
                </c:pt>
                <c:pt idx="2806">
                  <c:v>62.568863630297244</c:v>
                </c:pt>
                <c:pt idx="2807">
                  <c:v>62.589466571807243</c:v>
                </c:pt>
                <c:pt idx="2808">
                  <c:v>62.613932609557246</c:v>
                </c:pt>
                <c:pt idx="2809">
                  <c:v>62.638225555417243</c:v>
                </c:pt>
                <c:pt idx="2810">
                  <c:v>62.659143686297249</c:v>
                </c:pt>
                <c:pt idx="2811">
                  <c:v>62.683687686917246</c:v>
                </c:pt>
                <c:pt idx="2812">
                  <c:v>62.704018592837244</c:v>
                </c:pt>
                <c:pt idx="2813">
                  <c:v>62.728647708897249</c:v>
                </c:pt>
                <c:pt idx="2814">
                  <c:v>62.749179601667244</c:v>
                </c:pt>
                <c:pt idx="2815">
                  <c:v>62.773710727687245</c:v>
                </c:pt>
                <c:pt idx="2816">
                  <c:v>62.797923564907244</c:v>
                </c:pt>
                <c:pt idx="2817">
                  <c:v>62.818740606307244</c:v>
                </c:pt>
                <c:pt idx="2818">
                  <c:v>62.843451738357246</c:v>
                </c:pt>
                <c:pt idx="2819">
                  <c:v>62.863741636277247</c:v>
                </c:pt>
                <c:pt idx="2820">
                  <c:v>62.888347625737246</c:v>
                </c:pt>
                <c:pt idx="2821">
                  <c:v>62.912919521327247</c:v>
                </c:pt>
                <c:pt idx="2822">
                  <c:v>62.933464527127242</c:v>
                </c:pt>
                <c:pt idx="2823">
                  <c:v>62.957800626757248</c:v>
                </c:pt>
                <c:pt idx="2824">
                  <c:v>62.978624582287246</c:v>
                </c:pt>
                <c:pt idx="2825">
                  <c:v>63.003150701527247</c:v>
                </c:pt>
                <c:pt idx="2826">
                  <c:v>63.027701616287246</c:v>
                </c:pt>
                <c:pt idx="2827">
                  <c:v>63.047922611237247</c:v>
                </c:pt>
                <c:pt idx="2828">
                  <c:v>63.072462558747247</c:v>
                </c:pt>
                <c:pt idx="2829">
                  <c:v>63.093209743497248</c:v>
                </c:pt>
                <c:pt idx="2830">
                  <c:v>63.117664575577244</c:v>
                </c:pt>
                <c:pt idx="2831">
                  <c:v>63.138254642487247</c:v>
                </c:pt>
                <c:pt idx="2832">
                  <c:v>63.162882566447244</c:v>
                </c:pt>
                <c:pt idx="2833">
                  <c:v>63.187223672867248</c:v>
                </c:pt>
                <c:pt idx="2834">
                  <c:v>63.207826614377247</c:v>
                </c:pt>
                <c:pt idx="2835">
                  <c:v>63.232273578647245</c:v>
                </c:pt>
                <c:pt idx="2836">
                  <c:v>63.252943515777247</c:v>
                </c:pt>
                <c:pt idx="2837">
                  <c:v>63.277302742007244</c:v>
                </c:pt>
                <c:pt idx="2838">
                  <c:v>63.302091598507246</c:v>
                </c:pt>
                <c:pt idx="2839">
                  <c:v>63.322528600697247</c:v>
                </c:pt>
                <c:pt idx="2840">
                  <c:v>63.347121715547246</c:v>
                </c:pt>
                <c:pt idx="2841">
                  <c:v>63.367410659787247</c:v>
                </c:pt>
                <c:pt idx="2842">
                  <c:v>63.840527534484863</c:v>
                </c:pt>
                <c:pt idx="2843">
                  <c:v>63.84104657173156</c:v>
                </c:pt>
                <c:pt idx="2844">
                  <c:v>63.84152364730835</c:v>
                </c:pt>
                <c:pt idx="2845">
                  <c:v>63.841958522796631</c:v>
                </c:pt>
                <c:pt idx="2846">
                  <c:v>63.842395544052124</c:v>
                </c:pt>
                <c:pt idx="2847">
                  <c:v>63.842854499816895</c:v>
                </c:pt>
                <c:pt idx="2848">
                  <c:v>63.84329962730407</c:v>
                </c:pt>
                <c:pt idx="2849">
                  <c:v>63.84378266334533</c:v>
                </c:pt>
                <c:pt idx="2850">
                  <c:v>63.844246625900276</c:v>
                </c:pt>
                <c:pt idx="2851">
                  <c:v>63.8447105884552</c:v>
                </c:pt>
                <c:pt idx="2852">
                  <c:v>63.845171451568604</c:v>
                </c:pt>
                <c:pt idx="2853">
                  <c:v>63.84547758102417</c:v>
                </c:pt>
                <c:pt idx="2854">
                  <c:v>63.845634460449226</c:v>
                </c:pt>
                <c:pt idx="2855">
                  <c:v>63.84579062461853</c:v>
                </c:pt>
                <c:pt idx="2856">
                  <c:v>63.845945596694939</c:v>
                </c:pt>
                <c:pt idx="2857">
                  <c:v>63.846101522445686</c:v>
                </c:pt>
                <c:pt idx="2858">
                  <c:v>63.846285581588745</c:v>
                </c:pt>
                <c:pt idx="2859">
                  <c:v>63.846443653106689</c:v>
                </c:pt>
                <c:pt idx="2860">
                  <c:v>63.846601486206055</c:v>
                </c:pt>
                <c:pt idx="2861">
                  <c:v>63.84677267074585</c:v>
                </c:pt>
                <c:pt idx="2862">
                  <c:v>63.846931457519531</c:v>
                </c:pt>
                <c:pt idx="2863">
                  <c:v>63.863332509994535</c:v>
                </c:pt>
                <c:pt idx="2864">
                  <c:v>63.888173580169635</c:v>
                </c:pt>
                <c:pt idx="2865">
                  <c:v>63.90860867500303</c:v>
                </c:pt>
                <c:pt idx="2866">
                  <c:v>63.933004617691033</c:v>
                </c:pt>
                <c:pt idx="2867">
                  <c:v>63.957648515701734</c:v>
                </c:pt>
                <c:pt idx="2868">
                  <c:v>63.978330612182731</c:v>
                </c:pt>
                <c:pt idx="2869">
                  <c:v>64.002686500549729</c:v>
                </c:pt>
                <c:pt idx="2870">
                  <c:v>64.023406505584731</c:v>
                </c:pt>
                <c:pt idx="2871">
                  <c:v>64.047929525375736</c:v>
                </c:pt>
                <c:pt idx="2872">
                  <c:v>64.072319507598735</c:v>
                </c:pt>
                <c:pt idx="2873">
                  <c:v>64.092784643172735</c:v>
                </c:pt>
                <c:pt idx="2874">
                  <c:v>64.117459535598726</c:v>
                </c:pt>
                <c:pt idx="2875">
                  <c:v>64.13807463645972</c:v>
                </c:pt>
                <c:pt idx="2876">
                  <c:v>64.162272453307722</c:v>
                </c:pt>
                <c:pt idx="2877">
                  <c:v>64.187165498733719</c:v>
                </c:pt>
                <c:pt idx="2878">
                  <c:v>64.207526445388723</c:v>
                </c:pt>
                <c:pt idx="2879">
                  <c:v>64.232010602950723</c:v>
                </c:pt>
                <c:pt idx="2880">
                  <c:v>64.252499580383727</c:v>
                </c:pt>
                <c:pt idx="2881">
                  <c:v>64.277189493179719</c:v>
                </c:pt>
                <c:pt idx="2882">
                  <c:v>64.297751665115712</c:v>
                </c:pt>
                <c:pt idx="2883">
                  <c:v>64.322008609771714</c:v>
                </c:pt>
                <c:pt idx="2884">
                  <c:v>64.346744537353715</c:v>
                </c:pt>
                <c:pt idx="2885">
                  <c:v>64.367416620254716</c:v>
                </c:pt>
                <c:pt idx="2886">
                  <c:v>64.391738653182713</c:v>
                </c:pt>
                <c:pt idx="2887">
                  <c:v>64.412208557128707</c:v>
                </c:pt>
                <c:pt idx="2888">
                  <c:v>64.436860561370708</c:v>
                </c:pt>
                <c:pt idx="2889">
                  <c:v>64.461289644241702</c:v>
                </c:pt>
                <c:pt idx="2890">
                  <c:v>64.48175549507171</c:v>
                </c:pt>
                <c:pt idx="2891">
                  <c:v>64.506540536880706</c:v>
                </c:pt>
                <c:pt idx="2892">
                  <c:v>64.52714562416071</c:v>
                </c:pt>
                <c:pt idx="2893">
                  <c:v>64.551543474197715</c:v>
                </c:pt>
                <c:pt idx="2894">
                  <c:v>64.575842618942715</c:v>
                </c:pt>
                <c:pt idx="2895">
                  <c:v>64.596622467040717</c:v>
                </c:pt>
                <c:pt idx="2896">
                  <c:v>64.621145486831722</c:v>
                </c:pt>
                <c:pt idx="2897">
                  <c:v>64.641618490218718</c:v>
                </c:pt>
                <c:pt idx="2898">
                  <c:v>64.666317462920716</c:v>
                </c:pt>
                <c:pt idx="2899">
                  <c:v>64.686910629272717</c:v>
                </c:pt>
                <c:pt idx="2900">
                  <c:v>64.711248636245713</c:v>
                </c:pt>
                <c:pt idx="2901">
                  <c:v>64.735593557357717</c:v>
                </c:pt>
                <c:pt idx="2902">
                  <c:v>64.756189584731715</c:v>
                </c:pt>
                <c:pt idx="2903">
                  <c:v>64.780766487121724</c:v>
                </c:pt>
                <c:pt idx="2904">
                  <c:v>64.801374673843725</c:v>
                </c:pt>
                <c:pt idx="2905">
                  <c:v>64.825818538665729</c:v>
                </c:pt>
                <c:pt idx="2906">
                  <c:v>64.850617647170736</c:v>
                </c:pt>
                <c:pt idx="2907">
                  <c:v>64.871014595030744</c:v>
                </c:pt>
                <c:pt idx="2908">
                  <c:v>64.895280599590748</c:v>
                </c:pt>
                <c:pt idx="2909">
                  <c:v>64.916288614270741</c:v>
                </c:pt>
                <c:pt idx="2910">
                  <c:v>64.940620660780738</c:v>
                </c:pt>
                <c:pt idx="2911">
                  <c:v>64.965179443360739</c:v>
                </c:pt>
                <c:pt idx="2912">
                  <c:v>64.985852479930742</c:v>
                </c:pt>
                <c:pt idx="2913">
                  <c:v>65.010326623920733</c:v>
                </c:pt>
                <c:pt idx="2914">
                  <c:v>65.030815601350739</c:v>
                </c:pt>
                <c:pt idx="2915">
                  <c:v>65.055253505710738</c:v>
                </c:pt>
                <c:pt idx="2916">
                  <c:v>65.075876474380735</c:v>
                </c:pt>
                <c:pt idx="2917">
                  <c:v>65.100275516510735</c:v>
                </c:pt>
                <c:pt idx="2918">
                  <c:v>65.124728441240734</c:v>
                </c:pt>
                <c:pt idx="2919">
                  <c:v>65.145486593250737</c:v>
                </c:pt>
                <c:pt idx="2920">
                  <c:v>65.170067548750737</c:v>
                </c:pt>
                <c:pt idx="2921">
                  <c:v>65.190614461900736</c:v>
                </c:pt>
                <c:pt idx="2922">
                  <c:v>65.214989662170737</c:v>
                </c:pt>
                <c:pt idx="2923">
                  <c:v>65.239710569380733</c:v>
                </c:pt>
                <c:pt idx="2924">
                  <c:v>65.259924650190726</c:v>
                </c:pt>
                <c:pt idx="2925">
                  <c:v>65.284458637240732</c:v>
                </c:pt>
                <c:pt idx="2926">
                  <c:v>65.30502367020074</c:v>
                </c:pt>
                <c:pt idx="2927">
                  <c:v>65.32971954346074</c:v>
                </c:pt>
                <c:pt idx="2928">
                  <c:v>65.354310512540735</c:v>
                </c:pt>
                <c:pt idx="2929">
                  <c:v>65.374654531480729</c:v>
                </c:pt>
                <c:pt idx="2930">
                  <c:v>65.399403572080729</c:v>
                </c:pt>
                <c:pt idx="2931">
                  <c:v>65.42001152039073</c:v>
                </c:pt>
                <c:pt idx="2932">
                  <c:v>65.444195508960732</c:v>
                </c:pt>
                <c:pt idx="2933">
                  <c:v>65.464721441270726</c:v>
                </c:pt>
                <c:pt idx="2934">
                  <c:v>65.489605665210732</c:v>
                </c:pt>
                <c:pt idx="2935">
                  <c:v>65.513979673380732</c:v>
                </c:pt>
                <c:pt idx="2936">
                  <c:v>65.534350633620733</c:v>
                </c:pt>
                <c:pt idx="2937">
                  <c:v>65.558955669400731</c:v>
                </c:pt>
                <c:pt idx="2938">
                  <c:v>65.579377651210734</c:v>
                </c:pt>
                <c:pt idx="2939">
                  <c:v>65.604173660280736</c:v>
                </c:pt>
                <c:pt idx="2940">
                  <c:v>65.628469467160741</c:v>
                </c:pt>
                <c:pt idx="2941">
                  <c:v>65.649190664290742</c:v>
                </c:pt>
                <c:pt idx="2942">
                  <c:v>65.673758506770739</c:v>
                </c:pt>
                <c:pt idx="2943">
                  <c:v>65.694110631940745</c:v>
                </c:pt>
                <c:pt idx="2944">
                  <c:v>65.71861267090074</c:v>
                </c:pt>
                <c:pt idx="2945">
                  <c:v>65.743328571320745</c:v>
                </c:pt>
                <c:pt idx="2946">
                  <c:v>65.763776540760745</c:v>
                </c:pt>
                <c:pt idx="2947">
                  <c:v>65.788257598880747</c:v>
                </c:pt>
                <c:pt idx="2948">
                  <c:v>65.808760643000753</c:v>
                </c:pt>
                <c:pt idx="2949">
                  <c:v>65.833481550220753</c:v>
                </c:pt>
                <c:pt idx="2950">
                  <c:v>65.853780508040757</c:v>
                </c:pt>
                <c:pt idx="2951">
                  <c:v>65.878645658490754</c:v>
                </c:pt>
                <c:pt idx="2952">
                  <c:v>65.902999639510753</c:v>
                </c:pt>
                <c:pt idx="2953">
                  <c:v>65.923750638960755</c:v>
                </c:pt>
                <c:pt idx="2954">
                  <c:v>65.948044538500753</c:v>
                </c:pt>
                <c:pt idx="2955">
                  <c:v>65.96859860420075</c:v>
                </c:pt>
                <c:pt idx="2956">
                  <c:v>65.99317955971074</c:v>
                </c:pt>
                <c:pt idx="2957">
                  <c:v>66.017695665360733</c:v>
                </c:pt>
                <c:pt idx="2958">
                  <c:v>66.038093566890737</c:v>
                </c:pt>
                <c:pt idx="2959">
                  <c:v>66.062743663790741</c:v>
                </c:pt>
                <c:pt idx="2960">
                  <c:v>66.083439588550746</c:v>
                </c:pt>
                <c:pt idx="2961">
                  <c:v>66.107599496840749</c:v>
                </c:pt>
                <c:pt idx="2962">
                  <c:v>66.132155656810752</c:v>
                </c:pt>
                <c:pt idx="2963">
                  <c:v>66.152840614320752</c:v>
                </c:pt>
                <c:pt idx="2964">
                  <c:v>66.177463531490758</c:v>
                </c:pt>
                <c:pt idx="2965">
                  <c:v>66.197766542430756</c:v>
                </c:pt>
                <c:pt idx="2966">
                  <c:v>66.222511529920752</c:v>
                </c:pt>
                <c:pt idx="2967">
                  <c:v>66.242911577220752</c:v>
                </c:pt>
                <c:pt idx="2968">
                  <c:v>66.267563581470753</c:v>
                </c:pt>
                <c:pt idx="2969">
                  <c:v>66.291847467420752</c:v>
                </c:pt>
                <c:pt idx="2970">
                  <c:v>66.312485456470753</c:v>
                </c:pt>
                <c:pt idx="2971">
                  <c:v>66.337072610850754</c:v>
                </c:pt>
                <c:pt idx="2972">
                  <c:v>66.357799530030761</c:v>
                </c:pt>
                <c:pt idx="2973">
                  <c:v>66.382283449170757</c:v>
                </c:pt>
                <c:pt idx="2974">
                  <c:v>66.406791448590752</c:v>
                </c:pt>
                <c:pt idx="2975">
                  <c:v>66.427179574970751</c:v>
                </c:pt>
                <c:pt idx="2976">
                  <c:v>66.451791524890751</c:v>
                </c:pt>
                <c:pt idx="2977">
                  <c:v>66.472218513490759</c:v>
                </c:pt>
                <c:pt idx="2978">
                  <c:v>66.496622562410764</c:v>
                </c:pt>
                <c:pt idx="2979">
                  <c:v>66.521249532700764</c:v>
                </c:pt>
                <c:pt idx="2980">
                  <c:v>66.542040586470762</c:v>
                </c:pt>
                <c:pt idx="2981">
                  <c:v>66.566548585890757</c:v>
                </c:pt>
                <c:pt idx="2982">
                  <c:v>66.586914539340768</c:v>
                </c:pt>
                <c:pt idx="2983">
                  <c:v>66.611510515210767</c:v>
                </c:pt>
                <c:pt idx="2984">
                  <c:v>66.63213944435077</c:v>
                </c:pt>
                <c:pt idx="2985">
                  <c:v>66.656514644620771</c:v>
                </c:pt>
                <c:pt idx="2986">
                  <c:v>66.681079626080773</c:v>
                </c:pt>
                <c:pt idx="2987">
                  <c:v>66.701710462570773</c:v>
                </c:pt>
                <c:pt idx="2988">
                  <c:v>66.726070642470773</c:v>
                </c:pt>
                <c:pt idx="2989">
                  <c:v>66.746605634690781</c:v>
                </c:pt>
                <c:pt idx="2990">
                  <c:v>66.771124601360782</c:v>
                </c:pt>
                <c:pt idx="2991">
                  <c:v>66.795656442640777</c:v>
                </c:pt>
                <c:pt idx="2992">
                  <c:v>66.816254615780778</c:v>
                </c:pt>
                <c:pt idx="2993">
                  <c:v>66.840866565700779</c:v>
                </c:pt>
                <c:pt idx="2994">
                  <c:v>66.86128163338077</c:v>
                </c:pt>
                <c:pt idx="2995">
                  <c:v>66.886024475100768</c:v>
                </c:pt>
                <c:pt idx="2996">
                  <c:v>66.910568475720765</c:v>
                </c:pt>
                <c:pt idx="2997">
                  <c:v>66.930972576140775</c:v>
                </c:pt>
                <c:pt idx="2998">
                  <c:v>66.955698490140776</c:v>
                </c:pt>
                <c:pt idx="2999">
                  <c:v>66.97624945640078</c:v>
                </c:pt>
                <c:pt idx="3000">
                  <c:v>67.000518560410782</c:v>
                </c:pt>
                <c:pt idx="3001">
                  <c:v>67.021140575410783</c:v>
                </c:pt>
                <c:pt idx="3002">
                  <c:v>67.045539617540783</c:v>
                </c:pt>
                <c:pt idx="3003">
                  <c:v>67.070259571070778</c:v>
                </c:pt>
                <c:pt idx="3004">
                  <c:v>67.090554475780777</c:v>
                </c:pt>
                <c:pt idx="3005">
                  <c:v>67.115347623820782</c:v>
                </c:pt>
                <c:pt idx="3006">
                  <c:v>67.135924577710782</c:v>
                </c:pt>
                <c:pt idx="3007">
                  <c:v>67.160194635390781</c:v>
                </c:pt>
                <c:pt idx="3008">
                  <c:v>67.184755563740779</c:v>
                </c:pt>
                <c:pt idx="3009">
                  <c:v>67.205473661420783</c:v>
                </c:pt>
                <c:pt idx="3010">
                  <c:v>67.229987621310784</c:v>
                </c:pt>
                <c:pt idx="3011">
                  <c:v>67.250410556790783</c:v>
                </c:pt>
                <c:pt idx="3012">
                  <c:v>67.275030612940782</c:v>
                </c:pt>
                <c:pt idx="3013">
                  <c:v>67.299711465830782</c:v>
                </c:pt>
                <c:pt idx="3014">
                  <c:v>67.320013523100783</c:v>
                </c:pt>
                <c:pt idx="3015">
                  <c:v>67.344490528110782</c:v>
                </c:pt>
                <c:pt idx="3016">
                  <c:v>67.365206480030778</c:v>
                </c:pt>
                <c:pt idx="3017">
                  <c:v>67.389554500580772</c:v>
                </c:pt>
                <c:pt idx="3018">
                  <c:v>67.410103559490778</c:v>
                </c:pt>
                <c:pt idx="3019">
                  <c:v>67.434753656390768</c:v>
                </c:pt>
                <c:pt idx="3020">
                  <c:v>67.459406614300775</c:v>
                </c:pt>
                <c:pt idx="3021">
                  <c:v>67.47954463959077</c:v>
                </c:pt>
                <c:pt idx="3022">
                  <c:v>67.504189491270765</c:v>
                </c:pt>
                <c:pt idx="3023">
                  <c:v>67.524880647660765</c:v>
                </c:pt>
                <c:pt idx="3024">
                  <c:v>67.549430608750768</c:v>
                </c:pt>
                <c:pt idx="3025">
                  <c:v>67.573708534240765</c:v>
                </c:pt>
                <c:pt idx="3026">
                  <c:v>67.594492673870775</c:v>
                </c:pt>
                <c:pt idx="3027">
                  <c:v>67.619140625000782</c:v>
                </c:pt>
                <c:pt idx="3028">
                  <c:v>67.639486551280783</c:v>
                </c:pt>
                <c:pt idx="3029">
                  <c:v>67.663920640940788</c:v>
                </c:pt>
                <c:pt idx="3030">
                  <c:v>67.688503503800789</c:v>
                </c:pt>
                <c:pt idx="3031">
                  <c:v>67.709195613860786</c:v>
                </c:pt>
                <c:pt idx="3032">
                  <c:v>67.733499526980793</c:v>
                </c:pt>
                <c:pt idx="3033">
                  <c:v>67.754342556000793</c:v>
                </c:pt>
                <c:pt idx="3034">
                  <c:v>67.778675556180801</c:v>
                </c:pt>
                <c:pt idx="3035">
                  <c:v>67.799090623850802</c:v>
                </c:pt>
                <c:pt idx="3036">
                  <c:v>67.823732614520807</c:v>
                </c:pt>
                <c:pt idx="3037">
                  <c:v>67.848227500910809</c:v>
                </c:pt>
                <c:pt idx="3038">
                  <c:v>67.868846654890817</c:v>
                </c:pt>
                <c:pt idx="3039">
                  <c:v>67.893222570420818</c:v>
                </c:pt>
                <c:pt idx="3040">
                  <c:v>67.91400361061082</c:v>
                </c:pt>
                <c:pt idx="3041">
                  <c:v>67.93862462044082</c:v>
                </c:pt>
                <c:pt idx="3042">
                  <c:v>67.963003635410814</c:v>
                </c:pt>
                <c:pt idx="3043">
                  <c:v>67.983356475830817</c:v>
                </c:pt>
                <c:pt idx="3044">
                  <c:v>68.008121490480818</c:v>
                </c:pt>
                <c:pt idx="3045">
                  <c:v>68.028574466700817</c:v>
                </c:pt>
                <c:pt idx="3046">
                  <c:v>68.053005456920815</c:v>
                </c:pt>
                <c:pt idx="3047">
                  <c:v>68.077681541440825</c:v>
                </c:pt>
                <c:pt idx="3048">
                  <c:v>68.098314523700822</c:v>
                </c:pt>
                <c:pt idx="3049">
                  <c:v>68.122771501540825</c:v>
                </c:pt>
                <c:pt idx="3050">
                  <c:v>68.143181562420821</c:v>
                </c:pt>
                <c:pt idx="3051">
                  <c:v>68.167841672900821</c:v>
                </c:pt>
                <c:pt idx="3052">
                  <c:v>68.188204526900819</c:v>
                </c:pt>
                <c:pt idx="3053">
                  <c:v>68.212690591810812</c:v>
                </c:pt>
                <c:pt idx="3054">
                  <c:v>68.237485647200813</c:v>
                </c:pt>
                <c:pt idx="3055">
                  <c:v>68.258051633830817</c:v>
                </c:pt>
                <c:pt idx="3056">
                  <c:v>68.28232049942082</c:v>
                </c:pt>
                <c:pt idx="3057">
                  <c:v>68.302833557130811</c:v>
                </c:pt>
                <c:pt idx="3058">
                  <c:v>68.327402591700803</c:v>
                </c:pt>
                <c:pt idx="3059">
                  <c:v>68.352174520490806</c:v>
                </c:pt>
                <c:pt idx="3060">
                  <c:v>68.372460603710806</c:v>
                </c:pt>
                <c:pt idx="3061">
                  <c:v>68.397173643110804</c:v>
                </c:pt>
                <c:pt idx="3062">
                  <c:v>68.417725563050809</c:v>
                </c:pt>
                <c:pt idx="3063">
                  <c:v>68.442275524140811</c:v>
                </c:pt>
                <c:pt idx="3064">
                  <c:v>68.466496467590815</c:v>
                </c:pt>
                <c:pt idx="3065">
                  <c:v>68.487253665920818</c:v>
                </c:pt>
                <c:pt idx="3066">
                  <c:v>68.511663675310814</c:v>
                </c:pt>
                <c:pt idx="3067">
                  <c:v>68.532287597660812</c:v>
                </c:pt>
                <c:pt idx="3068">
                  <c:v>68.556729555130815</c:v>
                </c:pt>
                <c:pt idx="3069">
                  <c:v>68.577387571330817</c:v>
                </c:pt>
                <c:pt idx="3070">
                  <c:v>68.602002620700816</c:v>
                </c:pt>
                <c:pt idx="3071">
                  <c:v>68.626326560970824</c:v>
                </c:pt>
                <c:pt idx="3072">
                  <c:v>68.646937608720819</c:v>
                </c:pt>
                <c:pt idx="3073">
                  <c:v>68.671661615370823</c:v>
                </c:pt>
                <c:pt idx="3074">
                  <c:v>68.691970586780826</c:v>
                </c:pt>
                <c:pt idx="3075">
                  <c:v>68.716430664060823</c:v>
                </c:pt>
                <c:pt idx="3076">
                  <c:v>68.741142511370825</c:v>
                </c:pt>
                <c:pt idx="3077">
                  <c:v>68.76163148880083</c:v>
                </c:pt>
                <c:pt idx="3078">
                  <c:v>68.785939455030828</c:v>
                </c:pt>
                <c:pt idx="3079">
                  <c:v>68.806631565090839</c:v>
                </c:pt>
                <c:pt idx="3080">
                  <c:v>68.831343650820841</c:v>
                </c:pt>
                <c:pt idx="3081">
                  <c:v>68.855635643000838</c:v>
                </c:pt>
                <c:pt idx="3082">
                  <c:v>69.230658769607658</c:v>
                </c:pt>
                <c:pt idx="3083">
                  <c:v>69.231271743774528</c:v>
                </c:pt>
                <c:pt idx="3084">
                  <c:v>69.231824874878043</c:v>
                </c:pt>
                <c:pt idx="3085">
                  <c:v>69.232371807098502</c:v>
                </c:pt>
                <c:pt idx="3086">
                  <c:v>69.232915878296012</c:v>
                </c:pt>
                <c:pt idx="3087">
                  <c:v>69.23345780372631</c:v>
                </c:pt>
                <c:pt idx="3088">
                  <c:v>69.233997821807975</c:v>
                </c:pt>
                <c:pt idx="3089">
                  <c:v>69.23456168174755</c:v>
                </c:pt>
                <c:pt idx="3090">
                  <c:v>69.235106706619376</c:v>
                </c:pt>
                <c:pt idx="3091">
                  <c:v>69.235536813736076</c:v>
                </c:pt>
                <c:pt idx="3092">
                  <c:v>69.235709667205924</c:v>
                </c:pt>
                <c:pt idx="3093">
                  <c:v>69.23588871955883</c:v>
                </c:pt>
                <c:pt idx="3094">
                  <c:v>69.236060857772941</c:v>
                </c:pt>
                <c:pt idx="3095">
                  <c:v>69.236232757568473</c:v>
                </c:pt>
                <c:pt idx="3096">
                  <c:v>69.236417770385856</c:v>
                </c:pt>
                <c:pt idx="3097">
                  <c:v>69.236582756042594</c:v>
                </c:pt>
                <c:pt idx="3098">
                  <c:v>69.236746788025016</c:v>
                </c:pt>
                <c:pt idx="3099">
                  <c:v>69.247816801071323</c:v>
                </c:pt>
                <c:pt idx="3100">
                  <c:v>69.272501707077126</c:v>
                </c:pt>
                <c:pt idx="3101">
                  <c:v>69.292725801468023</c:v>
                </c:pt>
                <c:pt idx="3102">
                  <c:v>69.317635774612526</c:v>
                </c:pt>
                <c:pt idx="3103">
                  <c:v>69.338034868240015</c:v>
                </c:pt>
                <c:pt idx="3104">
                  <c:v>69.362431764603016</c:v>
                </c:pt>
                <c:pt idx="3105">
                  <c:v>69.386872768402014</c:v>
                </c:pt>
                <c:pt idx="3106">
                  <c:v>69.407616853714018</c:v>
                </c:pt>
                <c:pt idx="3107">
                  <c:v>69.432213783264018</c:v>
                </c:pt>
                <c:pt idx="3108">
                  <c:v>69.452571868897024</c:v>
                </c:pt>
                <c:pt idx="3109">
                  <c:v>69.477334737778023</c:v>
                </c:pt>
                <c:pt idx="3110">
                  <c:v>69.501706838608015</c:v>
                </c:pt>
                <c:pt idx="3111">
                  <c:v>69.52221083641102</c:v>
                </c:pt>
                <c:pt idx="3112">
                  <c:v>69.546740770340023</c:v>
                </c:pt>
                <c:pt idx="3113">
                  <c:v>69.56735682487502</c:v>
                </c:pt>
                <c:pt idx="3114">
                  <c:v>69.591917753220017</c:v>
                </c:pt>
                <c:pt idx="3115">
                  <c:v>69.616323709488015</c:v>
                </c:pt>
                <c:pt idx="3116">
                  <c:v>69.636908769608027</c:v>
                </c:pt>
                <c:pt idx="3117">
                  <c:v>69.661354780197016</c:v>
                </c:pt>
                <c:pt idx="3118">
                  <c:v>69.681917667389015</c:v>
                </c:pt>
                <c:pt idx="3119">
                  <c:v>69.706461668015024</c:v>
                </c:pt>
                <c:pt idx="3120">
                  <c:v>69.727120876312014</c:v>
                </c:pt>
                <c:pt idx="3121">
                  <c:v>69.751648664475027</c:v>
                </c:pt>
                <c:pt idx="3122">
                  <c:v>69.776041746140024</c:v>
                </c:pt>
                <c:pt idx="3123">
                  <c:v>69.796795845032022</c:v>
                </c:pt>
                <c:pt idx="3124">
                  <c:v>69.821369886398017</c:v>
                </c:pt>
                <c:pt idx="3125">
                  <c:v>69.84162569046002</c:v>
                </c:pt>
                <c:pt idx="3126">
                  <c:v>69.866476774216025</c:v>
                </c:pt>
                <c:pt idx="3127">
                  <c:v>69.890666723251016</c:v>
                </c:pt>
                <c:pt idx="3128">
                  <c:v>69.911316871643024</c:v>
                </c:pt>
                <c:pt idx="3129">
                  <c:v>69.935648679733021</c:v>
                </c:pt>
                <c:pt idx="3130">
                  <c:v>69.956439733505022</c:v>
                </c:pt>
                <c:pt idx="3131">
                  <c:v>69.980964660645014</c:v>
                </c:pt>
                <c:pt idx="3132">
                  <c:v>70.005438804627019</c:v>
                </c:pt>
                <c:pt idx="3133">
                  <c:v>70.025888681412027</c:v>
                </c:pt>
                <c:pt idx="3134">
                  <c:v>70.050662755966016</c:v>
                </c:pt>
                <c:pt idx="3135">
                  <c:v>70.071042776108015</c:v>
                </c:pt>
                <c:pt idx="3136">
                  <c:v>70.095491886139015</c:v>
                </c:pt>
                <c:pt idx="3137">
                  <c:v>70.116197824478022</c:v>
                </c:pt>
                <c:pt idx="3138">
                  <c:v>70.140763759613023</c:v>
                </c:pt>
                <c:pt idx="3139">
                  <c:v>70.165099859238026</c:v>
                </c:pt>
                <c:pt idx="3140">
                  <c:v>70.185876846314017</c:v>
                </c:pt>
                <c:pt idx="3141">
                  <c:v>70.210451841354015</c:v>
                </c:pt>
                <c:pt idx="3142">
                  <c:v>70.230700731275022</c:v>
                </c:pt>
                <c:pt idx="3143">
                  <c:v>70.255238771435017</c:v>
                </c:pt>
                <c:pt idx="3144">
                  <c:v>70.279939651485023</c:v>
                </c:pt>
                <c:pt idx="3145">
                  <c:v>70.300469875335025</c:v>
                </c:pt>
                <c:pt idx="3146">
                  <c:v>70.324922800065025</c:v>
                </c:pt>
                <c:pt idx="3147">
                  <c:v>70.345487833025018</c:v>
                </c:pt>
                <c:pt idx="3148">
                  <c:v>70.370052814485021</c:v>
                </c:pt>
                <c:pt idx="3149">
                  <c:v>70.394401788715015</c:v>
                </c:pt>
                <c:pt idx="3150">
                  <c:v>70.414846658705017</c:v>
                </c:pt>
                <c:pt idx="3151">
                  <c:v>70.439588785175019</c:v>
                </c:pt>
                <c:pt idx="3152">
                  <c:v>70.460231781005021</c:v>
                </c:pt>
                <c:pt idx="3153">
                  <c:v>70.484754800795017</c:v>
                </c:pt>
                <c:pt idx="3154">
                  <c:v>70.505324840545015</c:v>
                </c:pt>
                <c:pt idx="3155">
                  <c:v>70.529844760895017</c:v>
                </c:pt>
                <c:pt idx="3156">
                  <c:v>70.554408788685024</c:v>
                </c:pt>
                <c:pt idx="3157">
                  <c:v>70.574693679805023</c:v>
                </c:pt>
                <c:pt idx="3158">
                  <c:v>70.599383831025023</c:v>
                </c:pt>
                <c:pt idx="3159">
                  <c:v>70.619919776915026</c:v>
                </c:pt>
                <c:pt idx="3160">
                  <c:v>70.644417762755026</c:v>
                </c:pt>
                <c:pt idx="3161">
                  <c:v>70.668777704235026</c:v>
                </c:pt>
                <c:pt idx="3162">
                  <c:v>70.68951082229502</c:v>
                </c:pt>
                <c:pt idx="3163">
                  <c:v>70.714182853695021</c:v>
                </c:pt>
                <c:pt idx="3164">
                  <c:v>70.734342813495019</c:v>
                </c:pt>
                <c:pt idx="3165">
                  <c:v>70.75902986526502</c:v>
                </c:pt>
                <c:pt idx="3166">
                  <c:v>70.783456802365023</c:v>
                </c:pt>
                <c:pt idx="3167">
                  <c:v>70.804199695585027</c:v>
                </c:pt>
                <c:pt idx="3168">
                  <c:v>70.82843470573502</c:v>
                </c:pt>
                <c:pt idx="3169">
                  <c:v>70.849338769915022</c:v>
                </c:pt>
                <c:pt idx="3170">
                  <c:v>70.873856782915027</c:v>
                </c:pt>
                <c:pt idx="3171">
                  <c:v>70.898378849025022</c:v>
                </c:pt>
                <c:pt idx="3172">
                  <c:v>70.918703794475022</c:v>
                </c:pt>
                <c:pt idx="3173">
                  <c:v>70.943319797515016</c:v>
                </c:pt>
                <c:pt idx="3174">
                  <c:v>70.963945865635026</c:v>
                </c:pt>
                <c:pt idx="3175">
                  <c:v>70.988265752795016</c:v>
                </c:pt>
                <c:pt idx="3176">
                  <c:v>71.009032726285028</c:v>
                </c:pt>
                <c:pt idx="3177">
                  <c:v>71.033401727675027</c:v>
                </c:pt>
                <c:pt idx="3178">
                  <c:v>71.058131694795023</c:v>
                </c:pt>
                <c:pt idx="3179">
                  <c:v>71.078417778015023</c:v>
                </c:pt>
                <c:pt idx="3180">
                  <c:v>71.103034734725014</c:v>
                </c:pt>
                <c:pt idx="3181">
                  <c:v>71.123614788055022</c:v>
                </c:pt>
                <c:pt idx="3182">
                  <c:v>71.147920846935023</c:v>
                </c:pt>
                <c:pt idx="3183">
                  <c:v>71.172738790515027</c:v>
                </c:pt>
                <c:pt idx="3184">
                  <c:v>71.193217754365023</c:v>
                </c:pt>
                <c:pt idx="3185">
                  <c:v>71.217547655105022</c:v>
                </c:pt>
                <c:pt idx="3186">
                  <c:v>71.23821067810502</c:v>
                </c:pt>
                <c:pt idx="3187">
                  <c:v>71.262774705885022</c:v>
                </c:pt>
                <c:pt idx="3188">
                  <c:v>71.287321805955017</c:v>
                </c:pt>
                <c:pt idx="3189">
                  <c:v>71.307810783385023</c:v>
                </c:pt>
                <c:pt idx="3190">
                  <c:v>71.332437753675023</c:v>
                </c:pt>
                <c:pt idx="3191">
                  <c:v>71.353063821795018</c:v>
                </c:pt>
                <c:pt idx="3192">
                  <c:v>71.377368688585022</c:v>
                </c:pt>
                <c:pt idx="3193">
                  <c:v>71.398179769515025</c:v>
                </c:pt>
                <c:pt idx="3194">
                  <c:v>71.422760725025014</c:v>
                </c:pt>
                <c:pt idx="3195">
                  <c:v>71.447036743165015</c:v>
                </c:pt>
                <c:pt idx="3196">
                  <c:v>71.467464685445023</c:v>
                </c:pt>
                <c:pt idx="3197">
                  <c:v>71.492140769955014</c:v>
                </c:pt>
                <c:pt idx="3198">
                  <c:v>71.512691736225023</c:v>
                </c:pt>
                <c:pt idx="3199">
                  <c:v>71.537332773205023</c:v>
                </c:pt>
                <c:pt idx="3200">
                  <c:v>71.561480760575023</c:v>
                </c:pt>
                <c:pt idx="3201">
                  <c:v>71.582346677785026</c:v>
                </c:pt>
                <c:pt idx="3202">
                  <c:v>71.606677770615022</c:v>
                </c:pt>
                <c:pt idx="3203">
                  <c:v>71.627317667005016</c:v>
                </c:pt>
                <c:pt idx="3204">
                  <c:v>71.651903867725025</c:v>
                </c:pt>
                <c:pt idx="3205">
                  <c:v>71.676442861555017</c:v>
                </c:pt>
                <c:pt idx="3206">
                  <c:v>71.696959733965016</c:v>
                </c:pt>
                <c:pt idx="3207">
                  <c:v>71.721206665035027</c:v>
                </c:pt>
                <c:pt idx="3208">
                  <c:v>71.74217581748502</c:v>
                </c:pt>
                <c:pt idx="3209">
                  <c:v>71.766400814055018</c:v>
                </c:pt>
                <c:pt idx="3210">
                  <c:v>71.786873817445027</c:v>
                </c:pt>
                <c:pt idx="3211">
                  <c:v>71.811619758605019</c:v>
                </c:pt>
                <c:pt idx="3212">
                  <c:v>71.836160659795027</c:v>
                </c:pt>
                <c:pt idx="3213">
                  <c:v>71.85676980018502</c:v>
                </c:pt>
                <c:pt idx="3214">
                  <c:v>71.881008863445018</c:v>
                </c:pt>
                <c:pt idx="3215">
                  <c:v>71.901875734325017</c:v>
                </c:pt>
                <c:pt idx="3216">
                  <c:v>71.926378726955022</c:v>
                </c:pt>
                <c:pt idx="3217">
                  <c:v>71.950653791425026</c:v>
                </c:pt>
                <c:pt idx="3218">
                  <c:v>71.971141815185021</c:v>
                </c:pt>
                <c:pt idx="3219">
                  <c:v>71.995660781865027</c:v>
                </c:pt>
                <c:pt idx="3220">
                  <c:v>72.016496658325025</c:v>
                </c:pt>
                <c:pt idx="3221">
                  <c:v>72.040725708005027</c:v>
                </c:pt>
                <c:pt idx="3222">
                  <c:v>72.065391778945028</c:v>
                </c:pt>
                <c:pt idx="3223">
                  <c:v>72.086080789565017</c:v>
                </c:pt>
                <c:pt idx="3224">
                  <c:v>72.110384702685025</c:v>
                </c:pt>
                <c:pt idx="3225">
                  <c:v>72.13100075721502</c:v>
                </c:pt>
                <c:pt idx="3226">
                  <c:v>72.155647754665026</c:v>
                </c:pt>
                <c:pt idx="3227">
                  <c:v>72.176183700565019</c:v>
                </c:pt>
                <c:pt idx="3228">
                  <c:v>72.200631856915024</c:v>
                </c:pt>
                <c:pt idx="3229">
                  <c:v>72.225283861165025</c:v>
                </c:pt>
                <c:pt idx="3230">
                  <c:v>72.245774745945027</c:v>
                </c:pt>
                <c:pt idx="3231">
                  <c:v>72.270387649535024</c:v>
                </c:pt>
                <c:pt idx="3232">
                  <c:v>72.290682792665024</c:v>
                </c:pt>
                <c:pt idx="3233">
                  <c:v>72.315363883975024</c:v>
                </c:pt>
                <c:pt idx="3234">
                  <c:v>72.339877843855021</c:v>
                </c:pt>
                <c:pt idx="3235">
                  <c:v>72.36022686958502</c:v>
                </c:pt>
                <c:pt idx="3236">
                  <c:v>72.385011672975025</c:v>
                </c:pt>
                <c:pt idx="3237">
                  <c:v>72.405477762225019</c:v>
                </c:pt>
                <c:pt idx="3238">
                  <c:v>72.429880857465022</c:v>
                </c:pt>
                <c:pt idx="3239">
                  <c:v>72.454415798185025</c:v>
                </c:pt>
                <c:pt idx="3240">
                  <c:v>72.475021839145015</c:v>
                </c:pt>
                <c:pt idx="3241">
                  <c:v>72.499597787855024</c:v>
                </c:pt>
                <c:pt idx="3242">
                  <c:v>72.520014762875022</c:v>
                </c:pt>
                <c:pt idx="3243">
                  <c:v>72.544739723205026</c:v>
                </c:pt>
                <c:pt idx="3244">
                  <c:v>72.565174818035018</c:v>
                </c:pt>
                <c:pt idx="3245">
                  <c:v>72.589644670485015</c:v>
                </c:pt>
                <c:pt idx="3246">
                  <c:v>72.614135742185027</c:v>
                </c:pt>
                <c:pt idx="3247">
                  <c:v>72.634765863415026</c:v>
                </c:pt>
                <c:pt idx="3248">
                  <c:v>72.659322738645017</c:v>
                </c:pt>
                <c:pt idx="3249">
                  <c:v>72.679713726045023</c:v>
                </c:pt>
                <c:pt idx="3250">
                  <c:v>72.70447969436502</c:v>
                </c:pt>
                <c:pt idx="3251">
                  <c:v>72.729036808015024</c:v>
                </c:pt>
                <c:pt idx="3252">
                  <c:v>72.749341726305019</c:v>
                </c:pt>
                <c:pt idx="3253">
                  <c:v>72.774141788485025</c:v>
                </c:pt>
                <c:pt idx="3254">
                  <c:v>72.794413805005021</c:v>
                </c:pt>
                <c:pt idx="3255">
                  <c:v>72.819022655485014</c:v>
                </c:pt>
                <c:pt idx="3256">
                  <c:v>72.84340286254502</c:v>
                </c:pt>
                <c:pt idx="3257">
                  <c:v>72.864205837245024</c:v>
                </c:pt>
                <c:pt idx="3258">
                  <c:v>72.888727664945023</c:v>
                </c:pt>
                <c:pt idx="3259">
                  <c:v>72.908965826035015</c:v>
                </c:pt>
                <c:pt idx="3260">
                  <c:v>72.933877706525024</c:v>
                </c:pt>
                <c:pt idx="3261">
                  <c:v>72.954288721085021</c:v>
                </c:pt>
                <c:pt idx="3262">
                  <c:v>72.978768825535028</c:v>
                </c:pt>
                <c:pt idx="3263">
                  <c:v>73.003179788585015</c:v>
                </c:pt>
                <c:pt idx="3264">
                  <c:v>73.023892879485018</c:v>
                </c:pt>
                <c:pt idx="3265">
                  <c:v>73.048442840575021</c:v>
                </c:pt>
                <c:pt idx="3266">
                  <c:v>73.068729877475022</c:v>
                </c:pt>
                <c:pt idx="3267">
                  <c:v>73.093568801875023</c:v>
                </c:pt>
                <c:pt idx="3268">
                  <c:v>73.118172883985025</c:v>
                </c:pt>
                <c:pt idx="3269">
                  <c:v>73.138716697695017</c:v>
                </c:pt>
                <c:pt idx="3270">
                  <c:v>73.162842750545025</c:v>
                </c:pt>
                <c:pt idx="3271">
                  <c:v>73.183508872985016</c:v>
                </c:pt>
                <c:pt idx="3272">
                  <c:v>73.208177804945024</c:v>
                </c:pt>
                <c:pt idx="3273">
                  <c:v>73.232709884645018</c:v>
                </c:pt>
                <c:pt idx="3274">
                  <c:v>73.253379821775027</c:v>
                </c:pt>
                <c:pt idx="3275">
                  <c:v>73.277726650235024</c:v>
                </c:pt>
                <c:pt idx="3276">
                  <c:v>73.298266649245022</c:v>
                </c:pt>
                <c:pt idx="3277">
                  <c:v>73.322626829145022</c:v>
                </c:pt>
                <c:pt idx="3278">
                  <c:v>73.34333467483502</c:v>
                </c:pt>
                <c:pt idx="3279">
                  <c:v>73.367680788045021</c:v>
                </c:pt>
                <c:pt idx="3280">
                  <c:v>73.392432689665014</c:v>
                </c:pt>
                <c:pt idx="3281">
                  <c:v>73.413101673125027</c:v>
                </c:pt>
                <c:pt idx="3282">
                  <c:v>73.437651872635016</c:v>
                </c:pt>
                <c:pt idx="3283">
                  <c:v>73.458154678345025</c:v>
                </c:pt>
                <c:pt idx="3284">
                  <c:v>73.482244729995017</c:v>
                </c:pt>
                <c:pt idx="3285">
                  <c:v>73.507010698315014</c:v>
                </c:pt>
                <c:pt idx="3286">
                  <c:v>73.527622699735019</c:v>
                </c:pt>
                <c:pt idx="3287">
                  <c:v>73.552193880085014</c:v>
                </c:pt>
                <c:pt idx="3288">
                  <c:v>73.572548866275014</c:v>
                </c:pt>
                <c:pt idx="3289">
                  <c:v>73.597073793415021</c:v>
                </c:pt>
                <c:pt idx="3290">
                  <c:v>73.621765851975027</c:v>
                </c:pt>
                <c:pt idx="3291">
                  <c:v>73.642046689985023</c:v>
                </c:pt>
                <c:pt idx="3292">
                  <c:v>73.666653871535019</c:v>
                </c:pt>
                <c:pt idx="3293">
                  <c:v>73.687332868575027</c:v>
                </c:pt>
                <c:pt idx="3294">
                  <c:v>73.711937665935025</c:v>
                </c:pt>
                <c:pt idx="3295">
                  <c:v>73.732259750365017</c:v>
                </c:pt>
                <c:pt idx="3296">
                  <c:v>73.757053852085022</c:v>
                </c:pt>
                <c:pt idx="3297">
                  <c:v>73.781278848645016</c:v>
                </c:pt>
                <c:pt idx="3298">
                  <c:v>73.801752805705021</c:v>
                </c:pt>
                <c:pt idx="3299">
                  <c:v>73.826395750045023</c:v>
                </c:pt>
                <c:pt idx="3300">
                  <c:v>73.847097873685016</c:v>
                </c:pt>
                <c:pt idx="3301">
                  <c:v>73.871630668645025</c:v>
                </c:pt>
                <c:pt idx="3302">
                  <c:v>73.895845651625024</c:v>
                </c:pt>
                <c:pt idx="3303">
                  <c:v>73.916789770125021</c:v>
                </c:pt>
                <c:pt idx="3304">
                  <c:v>73.941218852995021</c:v>
                </c:pt>
                <c:pt idx="3305">
                  <c:v>73.961715698245015</c:v>
                </c:pt>
                <c:pt idx="3306">
                  <c:v>73.986433744435018</c:v>
                </c:pt>
                <c:pt idx="3307">
                  <c:v>74.010731697085021</c:v>
                </c:pt>
                <c:pt idx="3308">
                  <c:v>74.031197786335014</c:v>
                </c:pt>
                <c:pt idx="3309">
                  <c:v>74.055550813675026</c:v>
                </c:pt>
                <c:pt idx="3310">
                  <c:v>74.076514720915014</c:v>
                </c:pt>
                <c:pt idx="3311">
                  <c:v>74.100831747055025</c:v>
                </c:pt>
                <c:pt idx="3312">
                  <c:v>74.121172666545021</c:v>
                </c:pt>
                <c:pt idx="3313">
                  <c:v>74.146162748335016</c:v>
                </c:pt>
                <c:pt idx="3314">
                  <c:v>74.170585870745015</c:v>
                </c:pt>
                <c:pt idx="3315">
                  <c:v>74.191061735155017</c:v>
                </c:pt>
                <c:pt idx="3316">
                  <c:v>74.215395689015025</c:v>
                </c:pt>
                <c:pt idx="3317">
                  <c:v>74.236210823055018</c:v>
                </c:pt>
                <c:pt idx="3318">
                  <c:v>74.860990762710685</c:v>
                </c:pt>
                <c:pt idx="3319">
                  <c:v>74.86169266700756</c:v>
                </c:pt>
                <c:pt idx="3320">
                  <c:v>74.862293720245475</c:v>
                </c:pt>
                <c:pt idx="3321">
                  <c:v>74.862861633300895</c:v>
                </c:pt>
                <c:pt idx="3322">
                  <c:v>74.863425731659049</c:v>
                </c:pt>
                <c:pt idx="3323">
                  <c:v>74.863987684249992</c:v>
                </c:pt>
                <c:pt idx="3324">
                  <c:v>74.864505767822379</c:v>
                </c:pt>
                <c:pt idx="3325">
                  <c:v>74.864701747894401</c:v>
                </c:pt>
                <c:pt idx="3326">
                  <c:v>74.864889621734733</c:v>
                </c:pt>
                <c:pt idx="3327">
                  <c:v>74.865076780319328</c:v>
                </c:pt>
                <c:pt idx="3328">
                  <c:v>74.865263700485343</c:v>
                </c:pt>
                <c:pt idx="3329">
                  <c:v>74.865448713302726</c:v>
                </c:pt>
                <c:pt idx="3330">
                  <c:v>74.865634679794425</c:v>
                </c:pt>
                <c:pt idx="3331">
                  <c:v>74.86582183837902</c:v>
                </c:pt>
                <c:pt idx="3332">
                  <c:v>74.866005659103507</c:v>
                </c:pt>
                <c:pt idx="3333">
                  <c:v>74.866189718246574</c:v>
                </c:pt>
                <c:pt idx="3334">
                  <c:v>74.866386651992912</c:v>
                </c:pt>
                <c:pt idx="3335">
                  <c:v>74.866577625274772</c:v>
                </c:pt>
                <c:pt idx="3336">
                  <c:v>74.866754770279044</c:v>
                </c:pt>
                <c:pt idx="3337">
                  <c:v>74.866931676864738</c:v>
                </c:pt>
                <c:pt idx="3338">
                  <c:v>74.867109775543327</c:v>
                </c:pt>
                <c:pt idx="3339">
                  <c:v>74.867288827896232</c:v>
                </c:pt>
                <c:pt idx="3340">
                  <c:v>74.867466688156242</c:v>
                </c:pt>
                <c:pt idx="3341">
                  <c:v>74.867642641067619</c:v>
                </c:pt>
                <c:pt idx="3342">
                  <c:v>74.867818832397575</c:v>
                </c:pt>
                <c:pt idx="3343">
                  <c:v>74.867996692657584</c:v>
                </c:pt>
                <c:pt idx="3344">
                  <c:v>74.868172645568961</c:v>
                </c:pt>
                <c:pt idx="3345">
                  <c:v>74.87730169296276</c:v>
                </c:pt>
                <c:pt idx="3346">
                  <c:v>74.897867679596061</c:v>
                </c:pt>
                <c:pt idx="3347">
                  <c:v>74.922511816024866</c:v>
                </c:pt>
                <c:pt idx="3348">
                  <c:v>74.947110652923655</c:v>
                </c:pt>
                <c:pt idx="3349">
                  <c:v>74.967822790146357</c:v>
                </c:pt>
                <c:pt idx="3350">
                  <c:v>74.99199581146236</c:v>
                </c:pt>
                <c:pt idx="3351">
                  <c:v>75.012913703918358</c:v>
                </c:pt>
                <c:pt idx="3352">
                  <c:v>75.037240743637355</c:v>
                </c:pt>
                <c:pt idx="3353">
                  <c:v>75.061871767044366</c:v>
                </c:pt>
                <c:pt idx="3354">
                  <c:v>75.082210779190362</c:v>
                </c:pt>
                <c:pt idx="3355">
                  <c:v>75.106914758682365</c:v>
                </c:pt>
                <c:pt idx="3356">
                  <c:v>75.127554655075357</c:v>
                </c:pt>
                <c:pt idx="3357">
                  <c:v>75.151993751526362</c:v>
                </c:pt>
                <c:pt idx="3358">
                  <c:v>75.17631578445436</c:v>
                </c:pt>
                <c:pt idx="3359">
                  <c:v>75.196861743927357</c:v>
                </c:pt>
                <c:pt idx="3360">
                  <c:v>75.22151064872736</c:v>
                </c:pt>
                <c:pt idx="3361">
                  <c:v>75.241860628128364</c:v>
                </c:pt>
                <c:pt idx="3362">
                  <c:v>75.266764640808361</c:v>
                </c:pt>
                <c:pt idx="3363">
                  <c:v>75.28724575042736</c:v>
                </c:pt>
                <c:pt idx="3364">
                  <c:v>75.311772823333357</c:v>
                </c:pt>
                <c:pt idx="3365">
                  <c:v>75.336052656173365</c:v>
                </c:pt>
                <c:pt idx="3366">
                  <c:v>75.356894731521365</c:v>
                </c:pt>
                <c:pt idx="3367">
                  <c:v>75.38116979599036</c:v>
                </c:pt>
                <c:pt idx="3368">
                  <c:v>75.401744842529354</c:v>
                </c:pt>
                <c:pt idx="3369">
                  <c:v>75.426386833191359</c:v>
                </c:pt>
                <c:pt idx="3370">
                  <c:v>75.450957775116365</c:v>
                </c:pt>
                <c:pt idx="3371">
                  <c:v>75.471337795257355</c:v>
                </c:pt>
                <c:pt idx="3372">
                  <c:v>75.495824813843356</c:v>
                </c:pt>
                <c:pt idx="3373">
                  <c:v>75.516427755356361</c:v>
                </c:pt>
                <c:pt idx="3374">
                  <c:v>75.541074752807361</c:v>
                </c:pt>
                <c:pt idx="3375">
                  <c:v>75.565447807312353</c:v>
                </c:pt>
                <c:pt idx="3376">
                  <c:v>75.585917711258361</c:v>
                </c:pt>
                <c:pt idx="3377">
                  <c:v>75.610677719116353</c:v>
                </c:pt>
                <c:pt idx="3378">
                  <c:v>75.631190776825363</c:v>
                </c:pt>
                <c:pt idx="3379">
                  <c:v>75.655611753463361</c:v>
                </c:pt>
                <c:pt idx="3380">
                  <c:v>75.676105737686356</c:v>
                </c:pt>
                <c:pt idx="3381">
                  <c:v>75.700891733169357</c:v>
                </c:pt>
                <c:pt idx="3382">
                  <c:v>75.72507381439236</c:v>
                </c:pt>
                <c:pt idx="3383">
                  <c:v>75.74587583541836</c:v>
                </c:pt>
                <c:pt idx="3384">
                  <c:v>75.770397663116356</c:v>
                </c:pt>
                <c:pt idx="3385">
                  <c:v>75.79074764251736</c:v>
                </c:pt>
                <c:pt idx="3386">
                  <c:v>75.815201759338365</c:v>
                </c:pt>
                <c:pt idx="3387">
                  <c:v>75.840079784393353</c:v>
                </c:pt>
                <c:pt idx="3388">
                  <c:v>75.860566854477355</c:v>
                </c:pt>
                <c:pt idx="3389">
                  <c:v>75.884939670567363</c:v>
                </c:pt>
                <c:pt idx="3390">
                  <c:v>75.905443668367354</c:v>
                </c:pt>
                <c:pt idx="3391">
                  <c:v>75.930150747297361</c:v>
                </c:pt>
                <c:pt idx="3392">
                  <c:v>75.954638719557366</c:v>
                </c:pt>
                <c:pt idx="3393">
                  <c:v>75.975027799607361</c:v>
                </c:pt>
                <c:pt idx="3394">
                  <c:v>75.999773740767353</c:v>
                </c:pt>
                <c:pt idx="3395">
                  <c:v>76.020311832427353</c:v>
                </c:pt>
                <c:pt idx="3396">
                  <c:v>76.044732809067355</c:v>
                </c:pt>
                <c:pt idx="3397">
                  <c:v>76.06517672538736</c:v>
                </c:pt>
                <c:pt idx="3398">
                  <c:v>76.089784622197357</c:v>
                </c:pt>
                <c:pt idx="3399">
                  <c:v>76.114132642747364</c:v>
                </c:pt>
                <c:pt idx="3400">
                  <c:v>76.134724855427365</c:v>
                </c:pt>
                <c:pt idx="3401">
                  <c:v>76.159490823747362</c:v>
                </c:pt>
                <c:pt idx="3402">
                  <c:v>76.179999828337358</c:v>
                </c:pt>
                <c:pt idx="3403">
                  <c:v>76.204429626467359</c:v>
                </c:pt>
                <c:pt idx="3404">
                  <c:v>76.228839635847365</c:v>
                </c:pt>
                <c:pt idx="3405">
                  <c:v>76.249511718747357</c:v>
                </c:pt>
                <c:pt idx="3406">
                  <c:v>76.274140834807355</c:v>
                </c:pt>
                <c:pt idx="3407">
                  <c:v>76.294509649277359</c:v>
                </c:pt>
                <c:pt idx="3408">
                  <c:v>76.319225788117365</c:v>
                </c:pt>
                <c:pt idx="3409">
                  <c:v>76.343753814697365</c:v>
                </c:pt>
                <c:pt idx="3410">
                  <c:v>76.364060640337357</c:v>
                </c:pt>
                <c:pt idx="3411">
                  <c:v>76.38855671882736</c:v>
                </c:pt>
                <c:pt idx="3412">
                  <c:v>76.409139633177361</c:v>
                </c:pt>
                <c:pt idx="3413">
                  <c:v>76.433785676957356</c:v>
                </c:pt>
                <c:pt idx="3414">
                  <c:v>76.454173803327365</c:v>
                </c:pt>
                <c:pt idx="3415">
                  <c:v>76.478974819187357</c:v>
                </c:pt>
                <c:pt idx="3416">
                  <c:v>76.503501653667357</c:v>
                </c:pt>
                <c:pt idx="3417">
                  <c:v>76.523821830747366</c:v>
                </c:pt>
                <c:pt idx="3418">
                  <c:v>76.548307657237359</c:v>
                </c:pt>
                <c:pt idx="3419">
                  <c:v>76.56913661956736</c:v>
                </c:pt>
                <c:pt idx="3420">
                  <c:v>76.593532800677366</c:v>
                </c:pt>
                <c:pt idx="3421">
                  <c:v>76.617855787277364</c:v>
                </c:pt>
                <c:pt idx="3422">
                  <c:v>76.63865566253736</c:v>
                </c:pt>
                <c:pt idx="3423">
                  <c:v>76.663173675537365</c:v>
                </c:pt>
                <c:pt idx="3424">
                  <c:v>76.683473825457355</c:v>
                </c:pt>
                <c:pt idx="3425">
                  <c:v>76.708033800127353</c:v>
                </c:pt>
                <c:pt idx="3426">
                  <c:v>76.732803821567359</c:v>
                </c:pt>
                <c:pt idx="3427">
                  <c:v>76.753266811367354</c:v>
                </c:pt>
                <c:pt idx="3428">
                  <c:v>76.777552843097354</c:v>
                </c:pt>
                <c:pt idx="3429">
                  <c:v>76.798317670817354</c:v>
                </c:pt>
                <c:pt idx="3430">
                  <c:v>76.822951793667357</c:v>
                </c:pt>
                <c:pt idx="3431">
                  <c:v>76.843313693997359</c:v>
                </c:pt>
                <c:pt idx="3432">
                  <c:v>76.868016719817362</c:v>
                </c:pt>
                <c:pt idx="3433">
                  <c:v>76.892276763917366</c:v>
                </c:pt>
                <c:pt idx="3434">
                  <c:v>76.91308474540736</c:v>
                </c:pt>
                <c:pt idx="3435">
                  <c:v>76.937313795087363</c:v>
                </c:pt>
                <c:pt idx="3436">
                  <c:v>76.957923650737357</c:v>
                </c:pt>
                <c:pt idx="3437">
                  <c:v>76.982364654537363</c:v>
                </c:pt>
                <c:pt idx="3438">
                  <c:v>77.007175683977366</c:v>
                </c:pt>
                <c:pt idx="3439">
                  <c:v>77.027588844297355</c:v>
                </c:pt>
                <c:pt idx="3440">
                  <c:v>77.052385807037354</c:v>
                </c:pt>
                <c:pt idx="3441">
                  <c:v>77.072900772097356</c:v>
                </c:pt>
                <c:pt idx="3442">
                  <c:v>77.097247838977353</c:v>
                </c:pt>
                <c:pt idx="3443">
                  <c:v>77.121795654297358</c:v>
                </c:pt>
                <c:pt idx="3444">
                  <c:v>77.142361640927362</c:v>
                </c:pt>
                <c:pt idx="3445">
                  <c:v>77.166913747787362</c:v>
                </c:pt>
                <c:pt idx="3446">
                  <c:v>77.187313795087363</c:v>
                </c:pt>
                <c:pt idx="3447">
                  <c:v>77.212030649187355</c:v>
                </c:pt>
                <c:pt idx="3448">
                  <c:v>77.232343673707362</c:v>
                </c:pt>
                <c:pt idx="3449">
                  <c:v>77.256772756577362</c:v>
                </c:pt>
                <c:pt idx="3450">
                  <c:v>77.281402826307357</c:v>
                </c:pt>
                <c:pt idx="3451">
                  <c:v>77.30206274986736</c:v>
                </c:pt>
                <c:pt idx="3452">
                  <c:v>77.326663732527365</c:v>
                </c:pt>
                <c:pt idx="3453">
                  <c:v>77.347060680387358</c:v>
                </c:pt>
                <c:pt idx="3454">
                  <c:v>77.371824741367362</c:v>
                </c:pt>
                <c:pt idx="3455">
                  <c:v>77.396232843397357</c:v>
                </c:pt>
                <c:pt idx="3456">
                  <c:v>77.416705846787366</c:v>
                </c:pt>
                <c:pt idx="3457">
                  <c:v>77.441208839417357</c:v>
                </c:pt>
                <c:pt idx="3458">
                  <c:v>77.46179866790736</c:v>
                </c:pt>
                <c:pt idx="3459">
                  <c:v>77.486379623417363</c:v>
                </c:pt>
                <c:pt idx="3460">
                  <c:v>77.510655641557364</c:v>
                </c:pt>
                <c:pt idx="3461">
                  <c:v>77.531223773957365</c:v>
                </c:pt>
                <c:pt idx="3462">
                  <c:v>77.555962800977355</c:v>
                </c:pt>
                <c:pt idx="3463">
                  <c:v>77.576215744017361</c:v>
                </c:pt>
                <c:pt idx="3464">
                  <c:v>77.601068735127356</c:v>
                </c:pt>
                <c:pt idx="3465">
                  <c:v>77.621393680577356</c:v>
                </c:pt>
                <c:pt idx="3466">
                  <c:v>77.646109819407357</c:v>
                </c:pt>
                <c:pt idx="3467">
                  <c:v>77.670529842377363</c:v>
                </c:pt>
                <c:pt idx="3468">
                  <c:v>77.691241741177365</c:v>
                </c:pt>
                <c:pt idx="3469">
                  <c:v>77.71552276611736</c:v>
                </c:pt>
                <c:pt idx="3470">
                  <c:v>77.736077785487353</c:v>
                </c:pt>
                <c:pt idx="3471">
                  <c:v>77.760681629177355</c:v>
                </c:pt>
                <c:pt idx="3472">
                  <c:v>77.785025835037359</c:v>
                </c:pt>
                <c:pt idx="3473">
                  <c:v>77.805771827697356</c:v>
                </c:pt>
                <c:pt idx="3474">
                  <c:v>77.830243825917364</c:v>
                </c:pt>
                <c:pt idx="3475">
                  <c:v>77.850825786587365</c:v>
                </c:pt>
                <c:pt idx="3476">
                  <c:v>77.875373840327356</c:v>
                </c:pt>
                <c:pt idx="3477">
                  <c:v>77.899685621257362</c:v>
                </c:pt>
                <c:pt idx="3478">
                  <c:v>77.920277833937362</c:v>
                </c:pt>
                <c:pt idx="3479">
                  <c:v>77.944622755047362</c:v>
                </c:pt>
                <c:pt idx="3480">
                  <c:v>77.965173721317356</c:v>
                </c:pt>
                <c:pt idx="3481">
                  <c:v>77.989692687987358</c:v>
                </c:pt>
                <c:pt idx="3482">
                  <c:v>78.010180711747353</c:v>
                </c:pt>
                <c:pt idx="3483">
                  <c:v>78.03508567809736</c:v>
                </c:pt>
                <c:pt idx="3484">
                  <c:v>78.059636831287364</c:v>
                </c:pt>
                <c:pt idx="3485">
                  <c:v>78.07987880706736</c:v>
                </c:pt>
                <c:pt idx="3486">
                  <c:v>78.10443663596736</c:v>
                </c:pt>
                <c:pt idx="3487">
                  <c:v>78.124923706057359</c:v>
                </c:pt>
                <c:pt idx="3488">
                  <c:v>78.149465799327359</c:v>
                </c:pt>
                <c:pt idx="3489">
                  <c:v>78.174039840697361</c:v>
                </c:pt>
                <c:pt idx="3490">
                  <c:v>78.194498777387366</c:v>
                </c:pt>
                <c:pt idx="3491">
                  <c:v>78.219065666197366</c:v>
                </c:pt>
                <c:pt idx="3492">
                  <c:v>78.239545822147363</c:v>
                </c:pt>
                <c:pt idx="3493">
                  <c:v>78.264125823977366</c:v>
                </c:pt>
                <c:pt idx="3494">
                  <c:v>78.28907585143736</c:v>
                </c:pt>
                <c:pt idx="3495">
                  <c:v>78.309511661527353</c:v>
                </c:pt>
                <c:pt idx="3496">
                  <c:v>78.334038734437357</c:v>
                </c:pt>
                <c:pt idx="3497">
                  <c:v>78.354517698287367</c:v>
                </c:pt>
                <c:pt idx="3498">
                  <c:v>78.379221677777366</c:v>
                </c:pt>
                <c:pt idx="3499">
                  <c:v>78.399569749827364</c:v>
                </c:pt>
                <c:pt idx="3500">
                  <c:v>78.42411780357736</c:v>
                </c:pt>
                <c:pt idx="3501">
                  <c:v>78.448859691617358</c:v>
                </c:pt>
                <c:pt idx="3502">
                  <c:v>78.469169855117357</c:v>
                </c:pt>
                <c:pt idx="3503">
                  <c:v>78.493616819377365</c:v>
                </c:pt>
                <c:pt idx="3504">
                  <c:v>78.51419782638736</c:v>
                </c:pt>
                <c:pt idx="3505">
                  <c:v>78.53876471519736</c:v>
                </c:pt>
                <c:pt idx="3506">
                  <c:v>78.563312768937365</c:v>
                </c:pt>
                <c:pt idx="3507">
                  <c:v>78.583824634547355</c:v>
                </c:pt>
                <c:pt idx="3508">
                  <c:v>78.608332633967365</c:v>
                </c:pt>
                <c:pt idx="3509">
                  <c:v>78.629115819927364</c:v>
                </c:pt>
                <c:pt idx="3510">
                  <c:v>78.653470754627364</c:v>
                </c:pt>
                <c:pt idx="3511">
                  <c:v>78.677924633027359</c:v>
                </c:pt>
                <c:pt idx="3512">
                  <c:v>78.698672771457353</c:v>
                </c:pt>
                <c:pt idx="3513">
                  <c:v>78.723172664647365</c:v>
                </c:pt>
                <c:pt idx="3514">
                  <c:v>78.743703842167363</c:v>
                </c:pt>
                <c:pt idx="3515">
                  <c:v>78.768038749697354</c:v>
                </c:pt>
                <c:pt idx="3516">
                  <c:v>78.792580842967354</c:v>
                </c:pt>
                <c:pt idx="3517">
                  <c:v>78.813197851177364</c:v>
                </c:pt>
                <c:pt idx="3518">
                  <c:v>78.837767839427357</c:v>
                </c:pt>
                <c:pt idx="3519">
                  <c:v>78.858287811277364</c:v>
                </c:pt>
                <c:pt idx="3520">
                  <c:v>78.882694721217362</c:v>
                </c:pt>
                <c:pt idx="3521">
                  <c:v>78.903454780577363</c:v>
                </c:pt>
                <c:pt idx="3522">
                  <c:v>78.92781662940736</c:v>
                </c:pt>
                <c:pt idx="3523">
                  <c:v>78.952589750287359</c:v>
                </c:pt>
                <c:pt idx="3524">
                  <c:v>78.973132848737364</c:v>
                </c:pt>
                <c:pt idx="3525">
                  <c:v>78.997366666797362</c:v>
                </c:pt>
                <c:pt idx="3526">
                  <c:v>79.018111705777358</c:v>
                </c:pt>
                <c:pt idx="3527">
                  <c:v>79.042660713197364</c:v>
                </c:pt>
                <c:pt idx="3528">
                  <c:v>79.06712985038736</c:v>
                </c:pt>
                <c:pt idx="3529">
                  <c:v>79.087517738347358</c:v>
                </c:pt>
                <c:pt idx="3530">
                  <c:v>79.112226724627362</c:v>
                </c:pt>
                <c:pt idx="3531">
                  <c:v>79.132880687717361</c:v>
                </c:pt>
                <c:pt idx="3532">
                  <c:v>79.157098770137367</c:v>
                </c:pt>
                <c:pt idx="3533">
                  <c:v>79.181644678117365</c:v>
                </c:pt>
                <c:pt idx="3534">
                  <c:v>79.202206850047361</c:v>
                </c:pt>
                <c:pt idx="3535">
                  <c:v>79.226928710937358</c:v>
                </c:pt>
                <c:pt idx="3536">
                  <c:v>79.247258663177362</c:v>
                </c:pt>
                <c:pt idx="3537">
                  <c:v>79.272082805637353</c:v>
                </c:pt>
                <c:pt idx="3538">
                  <c:v>79.292539834977362</c:v>
                </c:pt>
                <c:pt idx="3539">
                  <c:v>79.316891670227363</c:v>
                </c:pt>
                <c:pt idx="3540">
                  <c:v>79.341432809827353</c:v>
                </c:pt>
                <c:pt idx="3541">
                  <c:v>79.361929655077361</c:v>
                </c:pt>
                <c:pt idx="3542">
                  <c:v>79.386677742007365</c:v>
                </c:pt>
                <c:pt idx="3543">
                  <c:v>79.406970739367353</c:v>
                </c:pt>
                <c:pt idx="3544">
                  <c:v>79.431797742847365</c:v>
                </c:pt>
                <c:pt idx="3545">
                  <c:v>79.456209659577354</c:v>
                </c:pt>
                <c:pt idx="3546">
                  <c:v>79.476671695707353</c:v>
                </c:pt>
                <c:pt idx="3547">
                  <c:v>79.501071691517353</c:v>
                </c:pt>
                <c:pt idx="3548">
                  <c:v>79.521805763247357</c:v>
                </c:pt>
                <c:pt idx="3549">
                  <c:v>79.546320676807355</c:v>
                </c:pt>
                <c:pt idx="3550">
                  <c:v>79.570698738097363</c:v>
                </c:pt>
                <c:pt idx="3551">
                  <c:v>79.591393709187358</c:v>
                </c:pt>
                <c:pt idx="3552">
                  <c:v>79.615947723387364</c:v>
                </c:pt>
                <c:pt idx="3553">
                  <c:v>79.636154651637355</c:v>
                </c:pt>
                <c:pt idx="3554">
                  <c:v>79.660586833957353</c:v>
                </c:pt>
                <c:pt idx="3555">
                  <c:v>79.681179761887364</c:v>
                </c:pt>
                <c:pt idx="3556">
                  <c:v>79.705714702607366</c:v>
                </c:pt>
                <c:pt idx="3557">
                  <c:v>79.730267763137363</c:v>
                </c:pt>
                <c:pt idx="3558">
                  <c:v>79.75076270103736</c:v>
                </c:pt>
                <c:pt idx="3559">
                  <c:v>79.775696754457357</c:v>
                </c:pt>
                <c:pt idx="3560">
                  <c:v>79.796171665187359</c:v>
                </c:pt>
                <c:pt idx="3561">
                  <c:v>79.820550680157353</c:v>
                </c:pt>
                <c:pt idx="3562">
                  <c:v>79.845141649247353</c:v>
                </c:pt>
                <c:pt idx="3563">
                  <c:v>79.865780830387365</c:v>
                </c:pt>
                <c:pt idx="3564">
                  <c:v>80.330541849136466</c:v>
                </c:pt>
                <c:pt idx="3565">
                  <c:v>80.331134796142692</c:v>
                </c:pt>
                <c:pt idx="3566">
                  <c:v>80.331630706787223</c:v>
                </c:pt>
                <c:pt idx="3567">
                  <c:v>80.332100868225211</c:v>
                </c:pt>
                <c:pt idx="3568">
                  <c:v>80.332547664642448</c:v>
                </c:pt>
                <c:pt idx="3569">
                  <c:v>80.33299279212963</c:v>
                </c:pt>
                <c:pt idx="3570">
                  <c:v>80.333435773849601</c:v>
                </c:pt>
                <c:pt idx="3571">
                  <c:v>80.333901882171745</c:v>
                </c:pt>
                <c:pt idx="3572">
                  <c:v>80.334367752075309</c:v>
                </c:pt>
                <c:pt idx="3573">
                  <c:v>80.334834814071769</c:v>
                </c:pt>
                <c:pt idx="3574">
                  <c:v>80.335319757461662</c:v>
                </c:pt>
                <c:pt idx="3575">
                  <c:v>80.335579872131461</c:v>
                </c:pt>
                <c:pt idx="3576">
                  <c:v>80.335737705230827</c:v>
                </c:pt>
                <c:pt idx="3577">
                  <c:v>80.335895776748771</c:v>
                </c:pt>
                <c:pt idx="3578">
                  <c:v>80.336054801941032</c:v>
                </c:pt>
                <c:pt idx="3579">
                  <c:v>80.336213827133292</c:v>
                </c:pt>
                <c:pt idx="3580">
                  <c:v>80.336372852325553</c:v>
                </c:pt>
                <c:pt idx="3581">
                  <c:v>80.336545705795402</c:v>
                </c:pt>
                <c:pt idx="3582">
                  <c:v>80.336705684661979</c:v>
                </c:pt>
                <c:pt idx="3583">
                  <c:v>80.33686470985424</c:v>
                </c:pt>
                <c:pt idx="3584">
                  <c:v>80.347183704376292</c:v>
                </c:pt>
                <c:pt idx="3585">
                  <c:v>80.367791891098094</c:v>
                </c:pt>
                <c:pt idx="3586">
                  <c:v>80.392378807067985</c:v>
                </c:pt>
                <c:pt idx="3587">
                  <c:v>80.413164854049796</c:v>
                </c:pt>
                <c:pt idx="3588">
                  <c:v>80.437688827514592</c:v>
                </c:pt>
                <c:pt idx="3589">
                  <c:v>80.45808482170159</c:v>
                </c:pt>
                <c:pt idx="3590">
                  <c:v>80.482466697692587</c:v>
                </c:pt>
                <c:pt idx="3591">
                  <c:v>80.507093667984591</c:v>
                </c:pt>
                <c:pt idx="3592">
                  <c:v>80.527585744857589</c:v>
                </c:pt>
                <c:pt idx="3593">
                  <c:v>80.552115678787587</c:v>
                </c:pt>
                <c:pt idx="3594">
                  <c:v>80.572613716125588</c:v>
                </c:pt>
                <c:pt idx="3595">
                  <c:v>80.597409725189593</c:v>
                </c:pt>
                <c:pt idx="3596">
                  <c:v>80.621963739395596</c:v>
                </c:pt>
                <c:pt idx="3597">
                  <c:v>80.642566680908587</c:v>
                </c:pt>
                <c:pt idx="3598">
                  <c:v>80.666805744171583</c:v>
                </c:pt>
                <c:pt idx="3599">
                  <c:v>80.687656879425589</c:v>
                </c:pt>
                <c:pt idx="3600">
                  <c:v>80.711840867996585</c:v>
                </c:pt>
                <c:pt idx="3601">
                  <c:v>80.736536741256586</c:v>
                </c:pt>
                <c:pt idx="3602">
                  <c:v>80.757126808166589</c:v>
                </c:pt>
                <c:pt idx="3603">
                  <c:v>80.781410694122584</c:v>
                </c:pt>
                <c:pt idx="3604">
                  <c:v>80.802302837371585</c:v>
                </c:pt>
                <c:pt idx="3605">
                  <c:v>80.826797723770596</c:v>
                </c:pt>
                <c:pt idx="3606">
                  <c:v>80.847347736358586</c:v>
                </c:pt>
                <c:pt idx="3607">
                  <c:v>80.871591806411587</c:v>
                </c:pt>
                <c:pt idx="3608">
                  <c:v>80.896253824234591</c:v>
                </c:pt>
                <c:pt idx="3609">
                  <c:v>80.916801691055596</c:v>
                </c:pt>
                <c:pt idx="3610">
                  <c:v>80.941421747207585</c:v>
                </c:pt>
                <c:pt idx="3611">
                  <c:v>80.962041854858583</c:v>
                </c:pt>
                <c:pt idx="3612">
                  <c:v>80.986443758010594</c:v>
                </c:pt>
                <c:pt idx="3613">
                  <c:v>81.010946750640585</c:v>
                </c:pt>
                <c:pt idx="3614">
                  <c:v>81.031313896179583</c:v>
                </c:pt>
                <c:pt idx="3615">
                  <c:v>81.05586886405959</c:v>
                </c:pt>
                <c:pt idx="3616">
                  <c:v>81.076558828353583</c:v>
                </c:pt>
                <c:pt idx="3617">
                  <c:v>81.101123809814595</c:v>
                </c:pt>
                <c:pt idx="3618">
                  <c:v>81.125395774841593</c:v>
                </c:pt>
                <c:pt idx="3619">
                  <c:v>81.145975828170592</c:v>
                </c:pt>
                <c:pt idx="3620">
                  <c:v>81.170750856399593</c:v>
                </c:pt>
                <c:pt idx="3621">
                  <c:v>81.191070795059588</c:v>
                </c:pt>
                <c:pt idx="3622">
                  <c:v>81.215649843215587</c:v>
                </c:pt>
                <c:pt idx="3623">
                  <c:v>81.236202716827592</c:v>
                </c:pt>
                <c:pt idx="3624">
                  <c:v>81.260813713073588</c:v>
                </c:pt>
                <c:pt idx="3625">
                  <c:v>81.285133838653593</c:v>
                </c:pt>
                <c:pt idx="3626">
                  <c:v>81.305735826492594</c:v>
                </c:pt>
                <c:pt idx="3627">
                  <c:v>81.330328702927588</c:v>
                </c:pt>
                <c:pt idx="3628">
                  <c:v>81.350702762607582</c:v>
                </c:pt>
                <c:pt idx="3629">
                  <c:v>81.375543832777595</c:v>
                </c:pt>
                <c:pt idx="3630">
                  <c:v>81.399746894837591</c:v>
                </c:pt>
                <c:pt idx="3631">
                  <c:v>81.420498847957589</c:v>
                </c:pt>
                <c:pt idx="3632">
                  <c:v>81.444994688037596</c:v>
                </c:pt>
                <c:pt idx="3633">
                  <c:v>81.465695857997588</c:v>
                </c:pt>
                <c:pt idx="3634">
                  <c:v>81.489948749537589</c:v>
                </c:pt>
                <c:pt idx="3635">
                  <c:v>81.514543771747583</c:v>
                </c:pt>
                <c:pt idx="3636">
                  <c:v>81.535021781917592</c:v>
                </c:pt>
                <c:pt idx="3637">
                  <c:v>81.56033086776759</c:v>
                </c:pt>
                <c:pt idx="3638">
                  <c:v>81.580312728877587</c:v>
                </c:pt>
                <c:pt idx="3639">
                  <c:v>81.604704856877589</c:v>
                </c:pt>
                <c:pt idx="3640">
                  <c:v>81.625430822367591</c:v>
                </c:pt>
                <c:pt idx="3641">
                  <c:v>81.649946689607589</c:v>
                </c:pt>
                <c:pt idx="3642">
                  <c:v>81.674298763277591</c:v>
                </c:pt>
                <c:pt idx="3643">
                  <c:v>81.695021867747585</c:v>
                </c:pt>
                <c:pt idx="3644">
                  <c:v>81.71959471702759</c:v>
                </c:pt>
                <c:pt idx="3645">
                  <c:v>81.739976882937583</c:v>
                </c:pt>
                <c:pt idx="3646">
                  <c:v>81.764381885527584</c:v>
                </c:pt>
                <c:pt idx="3647">
                  <c:v>81.788911819457596</c:v>
                </c:pt>
                <c:pt idx="3648">
                  <c:v>81.809604883197593</c:v>
                </c:pt>
                <c:pt idx="3649">
                  <c:v>81.834099769587596</c:v>
                </c:pt>
                <c:pt idx="3650">
                  <c:v>81.854607820507596</c:v>
                </c:pt>
                <c:pt idx="3651">
                  <c:v>81.879348754887587</c:v>
                </c:pt>
                <c:pt idx="3652">
                  <c:v>81.903640747067584</c:v>
                </c:pt>
                <c:pt idx="3653">
                  <c:v>81.924118757247584</c:v>
                </c:pt>
                <c:pt idx="3654">
                  <c:v>81.948819875717589</c:v>
                </c:pt>
                <c:pt idx="3655">
                  <c:v>81.969295740127592</c:v>
                </c:pt>
                <c:pt idx="3656">
                  <c:v>81.993640661237592</c:v>
                </c:pt>
                <c:pt idx="3657">
                  <c:v>82.01448678970759</c:v>
                </c:pt>
                <c:pt idx="3658">
                  <c:v>82.038868665697592</c:v>
                </c:pt>
                <c:pt idx="3659">
                  <c:v>82.063592672347596</c:v>
                </c:pt>
                <c:pt idx="3660">
                  <c:v>82.083844661717592</c:v>
                </c:pt>
                <c:pt idx="3661">
                  <c:v>82.108519792557587</c:v>
                </c:pt>
                <c:pt idx="3662">
                  <c:v>82.128980875017589</c:v>
                </c:pt>
                <c:pt idx="3663">
                  <c:v>82.153397798537583</c:v>
                </c:pt>
                <c:pt idx="3664">
                  <c:v>82.178217887877594</c:v>
                </c:pt>
                <c:pt idx="3665">
                  <c:v>82.198649883267592</c:v>
                </c:pt>
                <c:pt idx="3666">
                  <c:v>82.223158836367588</c:v>
                </c:pt>
                <c:pt idx="3667">
                  <c:v>82.243589878077586</c:v>
                </c:pt>
                <c:pt idx="3668">
                  <c:v>82.268300771717591</c:v>
                </c:pt>
                <c:pt idx="3669">
                  <c:v>82.29285168647759</c:v>
                </c:pt>
                <c:pt idx="3670">
                  <c:v>82.313185691837589</c:v>
                </c:pt>
                <c:pt idx="3671">
                  <c:v>82.337946891787595</c:v>
                </c:pt>
                <c:pt idx="3672">
                  <c:v>82.358537673947595</c:v>
                </c:pt>
                <c:pt idx="3673">
                  <c:v>82.383082866667593</c:v>
                </c:pt>
                <c:pt idx="3674">
                  <c:v>82.403326749797586</c:v>
                </c:pt>
                <c:pt idx="3675">
                  <c:v>82.427971839907585</c:v>
                </c:pt>
                <c:pt idx="3676">
                  <c:v>82.452521800997587</c:v>
                </c:pt>
                <c:pt idx="3677">
                  <c:v>82.473098754887587</c:v>
                </c:pt>
                <c:pt idx="3678">
                  <c:v>82.497713804247596</c:v>
                </c:pt>
                <c:pt idx="3679">
                  <c:v>82.518118858337587</c:v>
                </c:pt>
                <c:pt idx="3680">
                  <c:v>82.542773723597591</c:v>
                </c:pt>
                <c:pt idx="3681">
                  <c:v>82.567147731777595</c:v>
                </c:pt>
                <c:pt idx="3682">
                  <c:v>82.587700843807596</c:v>
                </c:pt>
                <c:pt idx="3683">
                  <c:v>82.612289667127584</c:v>
                </c:pt>
                <c:pt idx="3684">
                  <c:v>82.632858753207586</c:v>
                </c:pt>
                <c:pt idx="3685">
                  <c:v>82.657230854037593</c:v>
                </c:pt>
                <c:pt idx="3686">
                  <c:v>82.681938886637596</c:v>
                </c:pt>
                <c:pt idx="3687">
                  <c:v>82.702422857287587</c:v>
                </c:pt>
                <c:pt idx="3688">
                  <c:v>82.726863861087594</c:v>
                </c:pt>
                <c:pt idx="3689">
                  <c:v>82.74760866164759</c:v>
                </c:pt>
                <c:pt idx="3690">
                  <c:v>82.771959781647595</c:v>
                </c:pt>
                <c:pt idx="3691">
                  <c:v>82.792295694347587</c:v>
                </c:pt>
                <c:pt idx="3692">
                  <c:v>82.816923856737588</c:v>
                </c:pt>
                <c:pt idx="3693">
                  <c:v>82.841519832607588</c:v>
                </c:pt>
                <c:pt idx="3694">
                  <c:v>82.862201690677594</c:v>
                </c:pt>
                <c:pt idx="3695">
                  <c:v>82.886635780337585</c:v>
                </c:pt>
                <c:pt idx="3696">
                  <c:v>82.907274723057583</c:v>
                </c:pt>
                <c:pt idx="3697">
                  <c:v>82.931681871417595</c:v>
                </c:pt>
                <c:pt idx="3698">
                  <c:v>82.956141710277592</c:v>
                </c:pt>
                <c:pt idx="3699">
                  <c:v>82.976634740827592</c:v>
                </c:pt>
                <c:pt idx="3700">
                  <c:v>83.001208782197594</c:v>
                </c:pt>
                <c:pt idx="3701">
                  <c:v>83.021884679797594</c:v>
                </c:pt>
                <c:pt idx="3702">
                  <c:v>83.046364784237596</c:v>
                </c:pt>
                <c:pt idx="3703">
                  <c:v>83.071050882337587</c:v>
                </c:pt>
                <c:pt idx="3704">
                  <c:v>83.091569662097584</c:v>
                </c:pt>
                <c:pt idx="3705">
                  <c:v>83.115961790087596</c:v>
                </c:pt>
                <c:pt idx="3706">
                  <c:v>83.136414766307595</c:v>
                </c:pt>
                <c:pt idx="3707">
                  <c:v>83.161130666737591</c:v>
                </c:pt>
                <c:pt idx="3708">
                  <c:v>83.181688785557583</c:v>
                </c:pt>
                <c:pt idx="3709">
                  <c:v>83.206058740617593</c:v>
                </c:pt>
                <c:pt idx="3710">
                  <c:v>83.230756759647591</c:v>
                </c:pt>
                <c:pt idx="3711">
                  <c:v>83.251276731487593</c:v>
                </c:pt>
                <c:pt idx="3712">
                  <c:v>83.275548696517589</c:v>
                </c:pt>
                <c:pt idx="3713">
                  <c:v>83.29611682891759</c:v>
                </c:pt>
                <c:pt idx="3714">
                  <c:v>83.320834875107593</c:v>
                </c:pt>
                <c:pt idx="3715">
                  <c:v>83.345311880107587</c:v>
                </c:pt>
                <c:pt idx="3716">
                  <c:v>83.365690708157587</c:v>
                </c:pt>
                <c:pt idx="3717">
                  <c:v>83.390488862987596</c:v>
                </c:pt>
                <c:pt idx="3718">
                  <c:v>83.411057710647583</c:v>
                </c:pt>
                <c:pt idx="3719">
                  <c:v>83.435320854187594</c:v>
                </c:pt>
                <c:pt idx="3720">
                  <c:v>83.459691762927591</c:v>
                </c:pt>
                <c:pt idx="3721">
                  <c:v>83.480555772777592</c:v>
                </c:pt>
                <c:pt idx="3722">
                  <c:v>83.505022764207595</c:v>
                </c:pt>
                <c:pt idx="3723">
                  <c:v>83.525529861447595</c:v>
                </c:pt>
                <c:pt idx="3724">
                  <c:v>83.550057888027595</c:v>
                </c:pt>
                <c:pt idx="3725">
                  <c:v>83.570686817167584</c:v>
                </c:pt>
                <c:pt idx="3726">
                  <c:v>83.595079660417582</c:v>
                </c:pt>
                <c:pt idx="3727">
                  <c:v>83.61949682235759</c:v>
                </c:pt>
                <c:pt idx="3728">
                  <c:v>83.640246868137595</c:v>
                </c:pt>
                <c:pt idx="3729">
                  <c:v>83.66472482681759</c:v>
                </c:pt>
                <c:pt idx="3730">
                  <c:v>83.685284852977588</c:v>
                </c:pt>
                <c:pt idx="3731">
                  <c:v>83.709626674647595</c:v>
                </c:pt>
                <c:pt idx="3732">
                  <c:v>83.734431743617591</c:v>
                </c:pt>
                <c:pt idx="3733">
                  <c:v>83.754951715467584</c:v>
                </c:pt>
                <c:pt idx="3734">
                  <c:v>83.779226779937588</c:v>
                </c:pt>
                <c:pt idx="3735">
                  <c:v>83.799900770187591</c:v>
                </c:pt>
                <c:pt idx="3736">
                  <c:v>83.824559688567589</c:v>
                </c:pt>
                <c:pt idx="3737">
                  <c:v>83.849109888077592</c:v>
                </c:pt>
                <c:pt idx="3738">
                  <c:v>83.869464874267592</c:v>
                </c:pt>
                <c:pt idx="3739">
                  <c:v>83.894213676457582</c:v>
                </c:pt>
                <c:pt idx="3740">
                  <c:v>83.914847850797585</c:v>
                </c:pt>
                <c:pt idx="3741">
                  <c:v>83.939060688017591</c:v>
                </c:pt>
                <c:pt idx="3742">
                  <c:v>83.959728717807593</c:v>
                </c:pt>
                <c:pt idx="3743">
                  <c:v>83.984271764757594</c:v>
                </c:pt>
                <c:pt idx="3744">
                  <c:v>84.008827686307583</c:v>
                </c:pt>
                <c:pt idx="3745">
                  <c:v>84.02906584739759</c:v>
                </c:pt>
                <c:pt idx="3746">
                  <c:v>84.053492784497593</c:v>
                </c:pt>
                <c:pt idx="3747">
                  <c:v>84.074364662167596</c:v>
                </c:pt>
                <c:pt idx="3748">
                  <c:v>84.098971843717592</c:v>
                </c:pt>
                <c:pt idx="3749">
                  <c:v>84.123413801197586</c:v>
                </c:pt>
                <c:pt idx="3750">
                  <c:v>84.143793821337596</c:v>
                </c:pt>
                <c:pt idx="3751">
                  <c:v>84.168351888657583</c:v>
                </c:pt>
                <c:pt idx="3752">
                  <c:v>84.188863754267587</c:v>
                </c:pt>
                <c:pt idx="3753">
                  <c:v>84.21371078490759</c:v>
                </c:pt>
                <c:pt idx="3754">
                  <c:v>84.238234758377587</c:v>
                </c:pt>
                <c:pt idx="3755">
                  <c:v>84.258484840397585</c:v>
                </c:pt>
                <c:pt idx="3756">
                  <c:v>84.283285856247588</c:v>
                </c:pt>
                <c:pt idx="3757">
                  <c:v>84.303554773327591</c:v>
                </c:pt>
                <c:pt idx="3758">
                  <c:v>84.328236818317592</c:v>
                </c:pt>
                <c:pt idx="3759">
                  <c:v>84.348714828487587</c:v>
                </c:pt>
                <c:pt idx="3760">
                  <c:v>84.373401880267593</c:v>
                </c:pt>
                <c:pt idx="3761">
                  <c:v>84.397917747497587</c:v>
                </c:pt>
                <c:pt idx="3762">
                  <c:v>84.418418884277585</c:v>
                </c:pt>
                <c:pt idx="3763">
                  <c:v>84.442819833757596</c:v>
                </c:pt>
                <c:pt idx="3764">
                  <c:v>84.463640689847594</c:v>
                </c:pt>
                <c:pt idx="3765">
                  <c:v>84.487825870517582</c:v>
                </c:pt>
                <c:pt idx="3766">
                  <c:v>84.512325763697589</c:v>
                </c:pt>
                <c:pt idx="3767">
                  <c:v>84.533120870587595</c:v>
                </c:pt>
                <c:pt idx="3768">
                  <c:v>84.557712793347591</c:v>
                </c:pt>
                <c:pt idx="3769">
                  <c:v>84.577939748767591</c:v>
                </c:pt>
                <c:pt idx="3770">
                  <c:v>84.602523803707584</c:v>
                </c:pt>
                <c:pt idx="3771">
                  <c:v>84.627322673797593</c:v>
                </c:pt>
                <c:pt idx="3772">
                  <c:v>84.647713661197585</c:v>
                </c:pt>
                <c:pt idx="3773">
                  <c:v>84.672095775607588</c:v>
                </c:pt>
                <c:pt idx="3774">
                  <c:v>84.692726850507583</c:v>
                </c:pt>
                <c:pt idx="3775">
                  <c:v>84.717369794847585</c:v>
                </c:pt>
                <c:pt idx="3776">
                  <c:v>84.737890720367588</c:v>
                </c:pt>
                <c:pt idx="3777">
                  <c:v>84.762295722957589</c:v>
                </c:pt>
                <c:pt idx="3778">
                  <c:v>84.786719799037584</c:v>
                </c:pt>
                <c:pt idx="3779">
                  <c:v>84.807247877117589</c:v>
                </c:pt>
                <c:pt idx="3780">
                  <c:v>84.831901788707583</c:v>
                </c:pt>
                <c:pt idx="3781">
                  <c:v>84.85240769386759</c:v>
                </c:pt>
                <c:pt idx="3782">
                  <c:v>84.877124786377593</c:v>
                </c:pt>
                <c:pt idx="3783">
                  <c:v>84.901606798167592</c:v>
                </c:pt>
                <c:pt idx="3784">
                  <c:v>84.922005891797596</c:v>
                </c:pt>
                <c:pt idx="3785">
                  <c:v>84.946789741517591</c:v>
                </c:pt>
                <c:pt idx="3786">
                  <c:v>84.967159748077592</c:v>
                </c:pt>
                <c:pt idx="3787">
                  <c:v>84.991591691967585</c:v>
                </c:pt>
                <c:pt idx="3788">
                  <c:v>85.016104698177585</c:v>
                </c:pt>
                <c:pt idx="3789">
                  <c:v>85.036819696427585</c:v>
                </c:pt>
                <c:pt idx="3790">
                  <c:v>85.061365842817594</c:v>
                </c:pt>
                <c:pt idx="3791">
                  <c:v>85.081771850587586</c:v>
                </c:pt>
                <c:pt idx="3792">
                  <c:v>85.10645675658759</c:v>
                </c:pt>
                <c:pt idx="3793">
                  <c:v>85.126853704457588</c:v>
                </c:pt>
                <c:pt idx="3794">
                  <c:v>85.151306867597583</c:v>
                </c:pt>
                <c:pt idx="3795">
                  <c:v>85.175759792327597</c:v>
                </c:pt>
                <c:pt idx="3796">
                  <c:v>85.196422815327594</c:v>
                </c:pt>
                <c:pt idx="3797">
                  <c:v>85.220911741257595</c:v>
                </c:pt>
                <c:pt idx="3798">
                  <c:v>85.241474866867591</c:v>
                </c:pt>
                <c:pt idx="3799">
                  <c:v>85.266014814377584</c:v>
                </c:pt>
                <c:pt idx="3800">
                  <c:v>85.290708780287588</c:v>
                </c:pt>
                <c:pt idx="3801">
                  <c:v>85.311295747757583</c:v>
                </c:pt>
                <c:pt idx="3802">
                  <c:v>85.335628747937591</c:v>
                </c:pt>
                <c:pt idx="3803">
                  <c:v>85.800761699676627</c:v>
                </c:pt>
                <c:pt idx="3804">
                  <c:v>85.801622867584342</c:v>
                </c:pt>
                <c:pt idx="3805">
                  <c:v>85.802260637283439</c:v>
                </c:pt>
                <c:pt idx="3806">
                  <c:v>85.802720785141105</c:v>
                </c:pt>
                <c:pt idx="3807">
                  <c:v>85.803182840347404</c:v>
                </c:pt>
                <c:pt idx="3808">
                  <c:v>85.80362963676464</c:v>
                </c:pt>
                <c:pt idx="3809">
                  <c:v>85.804091691970939</c:v>
                </c:pt>
                <c:pt idx="3810">
                  <c:v>85.804556846618766</c:v>
                </c:pt>
                <c:pt idx="3811">
                  <c:v>85.805024862289542</c:v>
                </c:pt>
                <c:pt idx="3812">
                  <c:v>85.80548977851879</c:v>
                </c:pt>
                <c:pt idx="3813">
                  <c:v>85.805691719055289</c:v>
                </c:pt>
                <c:pt idx="3814">
                  <c:v>85.805851697921867</c:v>
                </c:pt>
                <c:pt idx="3815">
                  <c:v>85.806009769439811</c:v>
                </c:pt>
                <c:pt idx="3816">
                  <c:v>85.806168794632072</c:v>
                </c:pt>
                <c:pt idx="3817">
                  <c:v>85.806327819824332</c:v>
                </c:pt>
                <c:pt idx="3818">
                  <c:v>85.806485652923698</c:v>
                </c:pt>
                <c:pt idx="3819">
                  <c:v>85.806644678115958</c:v>
                </c:pt>
                <c:pt idx="3820">
                  <c:v>85.806804656982536</c:v>
                </c:pt>
                <c:pt idx="3821">
                  <c:v>85.806963682174796</c:v>
                </c:pt>
                <c:pt idx="3822">
                  <c:v>85.807121753692741</c:v>
                </c:pt>
                <c:pt idx="3823">
                  <c:v>85.81313586235062</c:v>
                </c:pt>
                <c:pt idx="3824">
                  <c:v>85.837687730789312</c:v>
                </c:pt>
                <c:pt idx="3825">
                  <c:v>85.858436822891321</c:v>
                </c:pt>
                <c:pt idx="3826">
                  <c:v>85.882955789566125</c:v>
                </c:pt>
                <c:pt idx="3827">
                  <c:v>85.903316736221825</c:v>
                </c:pt>
                <c:pt idx="3828">
                  <c:v>85.927832841872814</c:v>
                </c:pt>
                <c:pt idx="3829">
                  <c:v>85.952546834945821</c:v>
                </c:pt>
                <c:pt idx="3830">
                  <c:v>85.973176717757823</c:v>
                </c:pt>
                <c:pt idx="3831">
                  <c:v>85.997447729110817</c:v>
                </c:pt>
                <c:pt idx="3832">
                  <c:v>86.018164873122814</c:v>
                </c:pt>
                <c:pt idx="3833">
                  <c:v>86.042576789855815</c:v>
                </c:pt>
                <c:pt idx="3834">
                  <c:v>86.067277669906815</c:v>
                </c:pt>
                <c:pt idx="3835">
                  <c:v>86.087530851363823</c:v>
                </c:pt>
                <c:pt idx="3836">
                  <c:v>86.112362861633812</c:v>
                </c:pt>
                <c:pt idx="3837">
                  <c:v>86.132931709289821</c:v>
                </c:pt>
                <c:pt idx="3838">
                  <c:v>86.157481670379823</c:v>
                </c:pt>
                <c:pt idx="3839">
                  <c:v>86.181690692901824</c:v>
                </c:pt>
                <c:pt idx="3840">
                  <c:v>86.202405691146822</c:v>
                </c:pt>
                <c:pt idx="3841">
                  <c:v>86.226957798003824</c:v>
                </c:pt>
                <c:pt idx="3842">
                  <c:v>86.247335672378824</c:v>
                </c:pt>
                <c:pt idx="3843">
                  <c:v>86.272168636321823</c:v>
                </c:pt>
                <c:pt idx="3844">
                  <c:v>86.292701721191818</c:v>
                </c:pt>
                <c:pt idx="3845">
                  <c:v>86.317230701446817</c:v>
                </c:pt>
                <c:pt idx="3846">
                  <c:v>86.341441869735817</c:v>
                </c:pt>
                <c:pt idx="3847">
                  <c:v>86.362234830856821</c:v>
                </c:pt>
                <c:pt idx="3848">
                  <c:v>86.386570692062818</c:v>
                </c:pt>
                <c:pt idx="3849">
                  <c:v>86.407001733779822</c:v>
                </c:pt>
                <c:pt idx="3850">
                  <c:v>86.431901693343818</c:v>
                </c:pt>
                <c:pt idx="3851">
                  <c:v>86.456398725509814</c:v>
                </c:pt>
                <c:pt idx="3852">
                  <c:v>86.476933717727817</c:v>
                </c:pt>
                <c:pt idx="3853">
                  <c:v>86.501155853271825</c:v>
                </c:pt>
                <c:pt idx="3854">
                  <c:v>86.522026777267826</c:v>
                </c:pt>
                <c:pt idx="3855">
                  <c:v>86.546270847320812</c:v>
                </c:pt>
                <c:pt idx="3856">
                  <c:v>86.570980787277819</c:v>
                </c:pt>
                <c:pt idx="3857">
                  <c:v>86.591569662093818</c:v>
                </c:pt>
                <c:pt idx="3858">
                  <c:v>86.616066694259814</c:v>
                </c:pt>
                <c:pt idx="3859">
                  <c:v>86.636524677276824</c:v>
                </c:pt>
                <c:pt idx="3860">
                  <c:v>86.660847663879821</c:v>
                </c:pt>
                <c:pt idx="3861">
                  <c:v>86.681783676147816</c:v>
                </c:pt>
                <c:pt idx="3862">
                  <c:v>86.705916643142814</c:v>
                </c:pt>
                <c:pt idx="3863">
                  <c:v>86.730584859847824</c:v>
                </c:pt>
                <c:pt idx="3864">
                  <c:v>86.751155853271825</c:v>
                </c:pt>
                <c:pt idx="3865">
                  <c:v>86.775645732879823</c:v>
                </c:pt>
                <c:pt idx="3866">
                  <c:v>86.796252727508815</c:v>
                </c:pt>
                <c:pt idx="3867">
                  <c:v>86.820877790447824</c:v>
                </c:pt>
                <c:pt idx="3868">
                  <c:v>86.845506668087822</c:v>
                </c:pt>
                <c:pt idx="3869">
                  <c:v>86.865945816037822</c:v>
                </c:pt>
                <c:pt idx="3870">
                  <c:v>86.890298843387825</c:v>
                </c:pt>
                <c:pt idx="3871">
                  <c:v>86.910779714587818</c:v>
                </c:pt>
                <c:pt idx="3872">
                  <c:v>86.935540676117824</c:v>
                </c:pt>
                <c:pt idx="3873">
                  <c:v>86.960052728657814</c:v>
                </c:pt>
                <c:pt idx="3874">
                  <c:v>86.980477809907825</c:v>
                </c:pt>
                <c:pt idx="3875">
                  <c:v>87.005118846897815</c:v>
                </c:pt>
                <c:pt idx="3876">
                  <c:v>87.025764703747825</c:v>
                </c:pt>
                <c:pt idx="3877">
                  <c:v>87.050186872477823</c:v>
                </c:pt>
                <c:pt idx="3878">
                  <c:v>87.074457645417823</c:v>
                </c:pt>
                <c:pt idx="3879">
                  <c:v>87.095256805417819</c:v>
                </c:pt>
                <c:pt idx="3880">
                  <c:v>87.119571685787818</c:v>
                </c:pt>
                <c:pt idx="3881">
                  <c:v>87.140150785447815</c:v>
                </c:pt>
                <c:pt idx="3882">
                  <c:v>87.16495966911782</c:v>
                </c:pt>
                <c:pt idx="3883">
                  <c:v>87.185375690457818</c:v>
                </c:pt>
                <c:pt idx="3884">
                  <c:v>87.210038661957825</c:v>
                </c:pt>
                <c:pt idx="3885">
                  <c:v>87.234192848207812</c:v>
                </c:pt>
                <c:pt idx="3886">
                  <c:v>87.254954814907819</c:v>
                </c:pt>
                <c:pt idx="3887">
                  <c:v>87.279509782787812</c:v>
                </c:pt>
                <c:pt idx="3888">
                  <c:v>87.299922704697821</c:v>
                </c:pt>
                <c:pt idx="3889">
                  <c:v>87.324420690537821</c:v>
                </c:pt>
                <c:pt idx="3890">
                  <c:v>87.349200725557822</c:v>
                </c:pt>
                <c:pt idx="3891">
                  <c:v>87.369501829147822</c:v>
                </c:pt>
                <c:pt idx="3892">
                  <c:v>87.394053697587822</c:v>
                </c:pt>
                <c:pt idx="3893">
                  <c:v>87.414572715757814</c:v>
                </c:pt>
                <c:pt idx="3894">
                  <c:v>87.439202785487822</c:v>
                </c:pt>
                <c:pt idx="3895">
                  <c:v>87.463774681087813</c:v>
                </c:pt>
                <c:pt idx="3896">
                  <c:v>87.484163761137822</c:v>
                </c:pt>
                <c:pt idx="3897">
                  <c:v>87.508914709087819</c:v>
                </c:pt>
                <c:pt idx="3898">
                  <c:v>87.529436826707823</c:v>
                </c:pt>
                <c:pt idx="3899">
                  <c:v>87.553832769397815</c:v>
                </c:pt>
                <c:pt idx="3900">
                  <c:v>87.574279785157813</c:v>
                </c:pt>
                <c:pt idx="3901">
                  <c:v>87.598927736277815</c:v>
                </c:pt>
                <c:pt idx="3902">
                  <c:v>87.623528718947824</c:v>
                </c:pt>
                <c:pt idx="3903">
                  <c:v>87.643869638447825</c:v>
                </c:pt>
                <c:pt idx="3904">
                  <c:v>87.668716669077824</c:v>
                </c:pt>
                <c:pt idx="3905">
                  <c:v>87.689230680467816</c:v>
                </c:pt>
                <c:pt idx="3906">
                  <c:v>87.713509798047824</c:v>
                </c:pt>
                <c:pt idx="3907">
                  <c:v>87.738001823427823</c:v>
                </c:pt>
                <c:pt idx="3908">
                  <c:v>87.758573770527818</c:v>
                </c:pt>
                <c:pt idx="3909">
                  <c:v>87.782957792277813</c:v>
                </c:pt>
                <c:pt idx="3910">
                  <c:v>87.803631782527816</c:v>
                </c:pt>
                <c:pt idx="3911">
                  <c:v>87.828268766407817</c:v>
                </c:pt>
                <c:pt idx="3912">
                  <c:v>87.852940797807818</c:v>
                </c:pt>
                <c:pt idx="3913">
                  <c:v>87.873101711277812</c:v>
                </c:pt>
                <c:pt idx="3914">
                  <c:v>87.897682666777825</c:v>
                </c:pt>
                <c:pt idx="3915">
                  <c:v>87.918379783627813</c:v>
                </c:pt>
                <c:pt idx="3916">
                  <c:v>87.942861795427817</c:v>
                </c:pt>
                <c:pt idx="3917">
                  <c:v>87.963399648667817</c:v>
                </c:pt>
                <c:pt idx="3918">
                  <c:v>87.988083839417826</c:v>
                </c:pt>
                <c:pt idx="3919">
                  <c:v>88.012632846827813</c:v>
                </c:pt>
                <c:pt idx="3920">
                  <c:v>88.033102750777815</c:v>
                </c:pt>
                <c:pt idx="3921">
                  <c:v>88.057485818867818</c:v>
                </c:pt>
                <c:pt idx="3922">
                  <c:v>88.078217744827825</c:v>
                </c:pt>
                <c:pt idx="3923">
                  <c:v>88.102653741837813</c:v>
                </c:pt>
                <c:pt idx="3924">
                  <c:v>88.127056837077816</c:v>
                </c:pt>
                <c:pt idx="3925">
                  <c:v>88.147876739497818</c:v>
                </c:pt>
                <c:pt idx="3926">
                  <c:v>88.172315835957818</c:v>
                </c:pt>
                <c:pt idx="3927">
                  <c:v>88.19258379935782</c:v>
                </c:pt>
                <c:pt idx="3928">
                  <c:v>88.217220783237821</c:v>
                </c:pt>
                <c:pt idx="3929">
                  <c:v>88.241750717167818</c:v>
                </c:pt>
                <c:pt idx="3930">
                  <c:v>88.262293815617824</c:v>
                </c:pt>
                <c:pt idx="3931">
                  <c:v>88.286799669267822</c:v>
                </c:pt>
                <c:pt idx="3932">
                  <c:v>88.307503700257826</c:v>
                </c:pt>
                <c:pt idx="3933">
                  <c:v>88.332091808317813</c:v>
                </c:pt>
                <c:pt idx="3934">
                  <c:v>88.352634668347818</c:v>
                </c:pt>
                <c:pt idx="3935">
                  <c:v>88.377030849457825</c:v>
                </c:pt>
                <c:pt idx="3936">
                  <c:v>88.401438713077823</c:v>
                </c:pt>
                <c:pt idx="3937">
                  <c:v>88.421970844267818</c:v>
                </c:pt>
                <c:pt idx="3938">
                  <c:v>88.446681737897819</c:v>
                </c:pt>
                <c:pt idx="3939">
                  <c:v>88.467237710957818</c:v>
                </c:pt>
                <c:pt idx="3940">
                  <c:v>88.491628646847815</c:v>
                </c:pt>
                <c:pt idx="3941">
                  <c:v>88.516345739367821</c:v>
                </c:pt>
                <c:pt idx="3942">
                  <c:v>88.536659717557825</c:v>
                </c:pt>
                <c:pt idx="3943">
                  <c:v>88.561403751377824</c:v>
                </c:pt>
                <c:pt idx="3944">
                  <c:v>88.582061767577812</c:v>
                </c:pt>
                <c:pt idx="3945">
                  <c:v>88.606391668317812</c:v>
                </c:pt>
                <c:pt idx="3946">
                  <c:v>88.630839824677821</c:v>
                </c:pt>
                <c:pt idx="3947">
                  <c:v>88.651533842087815</c:v>
                </c:pt>
                <c:pt idx="3948">
                  <c:v>88.676092863087817</c:v>
                </c:pt>
                <c:pt idx="3949">
                  <c:v>88.696437835697822</c:v>
                </c:pt>
                <c:pt idx="3950">
                  <c:v>88.720962762827824</c:v>
                </c:pt>
                <c:pt idx="3951">
                  <c:v>88.741802692417821</c:v>
                </c:pt>
                <c:pt idx="3952">
                  <c:v>88.765996694567818</c:v>
                </c:pt>
                <c:pt idx="3953">
                  <c:v>88.790518760677813</c:v>
                </c:pt>
                <c:pt idx="3954">
                  <c:v>88.811245679857819</c:v>
                </c:pt>
                <c:pt idx="3955">
                  <c:v>88.835834741587817</c:v>
                </c:pt>
                <c:pt idx="3956">
                  <c:v>88.85611367225782</c:v>
                </c:pt>
                <c:pt idx="3957">
                  <c:v>88.880896806717814</c:v>
                </c:pt>
                <c:pt idx="3958">
                  <c:v>88.905392646787817</c:v>
                </c:pt>
                <c:pt idx="3959">
                  <c:v>88.92574572562782</c:v>
                </c:pt>
                <c:pt idx="3960">
                  <c:v>88.950241804127813</c:v>
                </c:pt>
                <c:pt idx="3961">
                  <c:v>88.970789670947823</c:v>
                </c:pt>
                <c:pt idx="3962">
                  <c:v>88.995278835297825</c:v>
                </c:pt>
                <c:pt idx="3963">
                  <c:v>89.019818782807818</c:v>
                </c:pt>
                <c:pt idx="3964">
                  <c:v>89.040677785877818</c:v>
                </c:pt>
                <c:pt idx="3965">
                  <c:v>89.065185785297814</c:v>
                </c:pt>
                <c:pt idx="3966">
                  <c:v>89.085486650467814</c:v>
                </c:pt>
                <c:pt idx="3967">
                  <c:v>89.110011816027821</c:v>
                </c:pt>
                <c:pt idx="3968">
                  <c:v>89.130724668507824</c:v>
                </c:pt>
                <c:pt idx="3969">
                  <c:v>89.155259847637822</c:v>
                </c:pt>
                <c:pt idx="3970">
                  <c:v>89.179665803907824</c:v>
                </c:pt>
                <c:pt idx="3971">
                  <c:v>89.200373649597822</c:v>
                </c:pt>
                <c:pt idx="3972">
                  <c:v>89.224802732467822</c:v>
                </c:pt>
                <c:pt idx="3973">
                  <c:v>89.245169639587814</c:v>
                </c:pt>
                <c:pt idx="3974">
                  <c:v>89.269798755647813</c:v>
                </c:pt>
                <c:pt idx="3975">
                  <c:v>89.294255733487816</c:v>
                </c:pt>
                <c:pt idx="3976">
                  <c:v>89.314782857897825</c:v>
                </c:pt>
                <c:pt idx="3977">
                  <c:v>89.339404821397821</c:v>
                </c:pt>
                <c:pt idx="3978">
                  <c:v>89.360069751737825</c:v>
                </c:pt>
                <c:pt idx="3979">
                  <c:v>89.384672641757817</c:v>
                </c:pt>
                <c:pt idx="3980">
                  <c:v>89.409200668337817</c:v>
                </c:pt>
                <c:pt idx="3981">
                  <c:v>89.429478645327819</c:v>
                </c:pt>
                <c:pt idx="3982">
                  <c:v>89.453968763347817</c:v>
                </c:pt>
                <c:pt idx="3983">
                  <c:v>89.474646806717814</c:v>
                </c:pt>
                <c:pt idx="3984">
                  <c:v>89.499069690707813</c:v>
                </c:pt>
                <c:pt idx="3985">
                  <c:v>89.519742727277816</c:v>
                </c:pt>
                <c:pt idx="3986">
                  <c:v>89.544414758677817</c:v>
                </c:pt>
                <c:pt idx="3987">
                  <c:v>89.568913698197818</c:v>
                </c:pt>
                <c:pt idx="3988">
                  <c:v>89.589196681977825</c:v>
                </c:pt>
                <c:pt idx="3989">
                  <c:v>89.613951683047816</c:v>
                </c:pt>
                <c:pt idx="3990">
                  <c:v>89.634266853327816</c:v>
                </c:pt>
                <c:pt idx="3991">
                  <c:v>89.658666849137816</c:v>
                </c:pt>
                <c:pt idx="3992">
                  <c:v>89.683495759967812</c:v>
                </c:pt>
                <c:pt idx="3993">
                  <c:v>89.704092741007813</c:v>
                </c:pt>
                <c:pt idx="3994">
                  <c:v>89.728640794757823</c:v>
                </c:pt>
                <c:pt idx="3995">
                  <c:v>89.748898744587819</c:v>
                </c:pt>
                <c:pt idx="3996">
                  <c:v>89.773397684097816</c:v>
                </c:pt>
                <c:pt idx="3997">
                  <c:v>89.79812169074782</c:v>
                </c:pt>
                <c:pt idx="3998">
                  <c:v>89.818643808367824</c:v>
                </c:pt>
                <c:pt idx="3999">
                  <c:v>89.843188762667822</c:v>
                </c:pt>
                <c:pt idx="4000">
                  <c:v>89.86374378204782</c:v>
                </c:pt>
                <c:pt idx="4001">
                  <c:v>89.888087749477819</c:v>
                </c:pt>
                <c:pt idx="4002">
                  <c:v>89.90868067741782</c:v>
                </c:pt>
                <c:pt idx="4003">
                  <c:v>89.933529853817817</c:v>
                </c:pt>
                <c:pt idx="4004">
                  <c:v>89.957974672317818</c:v>
                </c:pt>
                <c:pt idx="4005">
                  <c:v>89.978154659267815</c:v>
                </c:pt>
                <c:pt idx="4006">
                  <c:v>90.002931833267823</c:v>
                </c:pt>
                <c:pt idx="4007">
                  <c:v>90.02356982230782</c:v>
                </c:pt>
                <c:pt idx="4008">
                  <c:v>90.048089742657822</c:v>
                </c:pt>
                <c:pt idx="4009">
                  <c:v>90.072347640987815</c:v>
                </c:pt>
                <c:pt idx="4010">
                  <c:v>90.093214750287814</c:v>
                </c:pt>
                <c:pt idx="4011">
                  <c:v>90.117791652677823</c:v>
                </c:pt>
                <c:pt idx="4012">
                  <c:v>90.137994766237824</c:v>
                </c:pt>
                <c:pt idx="4013">
                  <c:v>90.162674665447824</c:v>
                </c:pt>
                <c:pt idx="4014">
                  <c:v>90.187238693237816</c:v>
                </c:pt>
                <c:pt idx="4015">
                  <c:v>90.207834720607821</c:v>
                </c:pt>
                <c:pt idx="4016">
                  <c:v>90.232031822207816</c:v>
                </c:pt>
                <c:pt idx="4017">
                  <c:v>90.252733707427822</c:v>
                </c:pt>
                <c:pt idx="4018">
                  <c:v>90.277501821517816</c:v>
                </c:pt>
                <c:pt idx="4019">
                  <c:v>90.297759771347813</c:v>
                </c:pt>
                <c:pt idx="4020">
                  <c:v>90.322415828707818</c:v>
                </c:pt>
                <c:pt idx="4021">
                  <c:v>90.346938848497814</c:v>
                </c:pt>
                <c:pt idx="4022">
                  <c:v>90.367506742477815</c:v>
                </c:pt>
                <c:pt idx="4023">
                  <c:v>90.391863822937822</c:v>
                </c:pt>
                <c:pt idx="4024">
                  <c:v>90.412694692607815</c:v>
                </c:pt>
                <c:pt idx="4025">
                  <c:v>90.437105655667821</c:v>
                </c:pt>
                <c:pt idx="4026">
                  <c:v>90.461748838427823</c:v>
                </c:pt>
                <c:pt idx="4027">
                  <c:v>90.482010841367824</c:v>
                </c:pt>
                <c:pt idx="4028">
                  <c:v>90.506517648697823</c:v>
                </c:pt>
                <c:pt idx="4029">
                  <c:v>90.527264833447816</c:v>
                </c:pt>
                <c:pt idx="4030">
                  <c:v>90.551634788517816</c:v>
                </c:pt>
                <c:pt idx="4031">
                  <c:v>90.576045751567818</c:v>
                </c:pt>
                <c:pt idx="4032">
                  <c:v>90.596954822537825</c:v>
                </c:pt>
                <c:pt idx="4033">
                  <c:v>90.621170759197824</c:v>
                </c:pt>
                <c:pt idx="4034">
                  <c:v>90.641753673557815</c:v>
                </c:pt>
                <c:pt idx="4035">
                  <c:v>90.666307687757822</c:v>
                </c:pt>
                <c:pt idx="4036">
                  <c:v>90.686897754667825</c:v>
                </c:pt>
                <c:pt idx="4037">
                  <c:v>90.711430788037816</c:v>
                </c:pt>
                <c:pt idx="4038">
                  <c:v>90.735892772677815</c:v>
                </c:pt>
                <c:pt idx="4039">
                  <c:v>90.756584644317826</c:v>
                </c:pt>
                <c:pt idx="4040">
                  <c:v>90.780877828597824</c:v>
                </c:pt>
                <c:pt idx="4041">
                  <c:v>90.801462650297822</c:v>
                </c:pt>
              </c:numCache>
            </c:numRef>
          </c:xVal>
          <c:yVal>
            <c:numRef>
              <c:f>one!$T$2:$T$4043</c:f>
              <c:numCache>
                <c:formatCode>General</c:formatCode>
                <c:ptCount val="4042"/>
                <c:pt idx="0">
                  <c:v>-229.70079658610791</c:v>
                </c:pt>
                <c:pt idx="1">
                  <c:v>-182.3407965861079</c:v>
                </c:pt>
                <c:pt idx="2">
                  <c:v>-144.8527965861079</c:v>
                </c:pt>
                <c:pt idx="3">
                  <c:v>-114.26239658610788</c:v>
                </c:pt>
                <c:pt idx="4">
                  <c:v>-89.990076586107875</c:v>
                </c:pt>
                <c:pt idx="5">
                  <c:v>-70.572220586107846</c:v>
                </c:pt>
                <c:pt idx="6">
                  <c:v>-55.037935786107823</c:v>
                </c:pt>
                <c:pt idx="7">
                  <c:v>-43.010507946107822</c:v>
                </c:pt>
                <c:pt idx="8">
                  <c:v>-32.788565674107815</c:v>
                </c:pt>
                <c:pt idx="9">
                  <c:v>-24.811011856507832</c:v>
                </c:pt>
                <c:pt idx="10">
                  <c:v>-19.028968802427812</c:v>
                </c:pt>
                <c:pt idx="11">
                  <c:v>-14.00333435916383</c:v>
                </c:pt>
                <c:pt idx="12">
                  <c:v>-9.7828268045526556</c:v>
                </c:pt>
                <c:pt idx="13">
                  <c:v>-6.6064207608637275</c:v>
                </c:pt>
                <c:pt idx="14">
                  <c:v>-4.2652959259125396</c:v>
                </c:pt>
                <c:pt idx="15">
                  <c:v>-2.5923960579515892</c:v>
                </c:pt>
                <c:pt idx="16">
                  <c:v>-0.65407616358282894</c:v>
                </c:pt>
                <c:pt idx="17">
                  <c:v>0.49657975191217929</c:v>
                </c:pt>
                <c:pt idx="18">
                  <c:v>1.2171044843082086</c:v>
                </c:pt>
                <c:pt idx="19">
                  <c:v>2.193524270224998</c:v>
                </c:pt>
                <c:pt idx="20">
                  <c:v>2.9746600989583953</c:v>
                </c:pt>
                <c:pt idx="21">
                  <c:v>3.1995687619451587</c:v>
                </c:pt>
                <c:pt idx="22">
                  <c:v>3.5794956923345467</c:v>
                </c:pt>
                <c:pt idx="23">
                  <c:v>3.8834372366460457</c:v>
                </c:pt>
                <c:pt idx="24">
                  <c:v>4.526590472095279</c:v>
                </c:pt>
                <c:pt idx="25">
                  <c:v>4.6411130604546429</c:v>
                </c:pt>
                <c:pt idx="26">
                  <c:v>4.5327311311421568</c:v>
                </c:pt>
                <c:pt idx="27">
                  <c:v>4.8460255876921678</c:v>
                </c:pt>
                <c:pt idx="28">
                  <c:v>5.0966611529321995</c:v>
                </c:pt>
                <c:pt idx="29">
                  <c:v>5.2971696051242247</c:v>
                </c:pt>
                <c:pt idx="30">
                  <c:v>5.2575763668777995</c:v>
                </c:pt>
                <c:pt idx="31">
                  <c:v>5.0259017762807048</c:v>
                </c:pt>
                <c:pt idx="32">
                  <c:v>5.240562103803029</c:v>
                </c:pt>
                <c:pt idx="33">
                  <c:v>5.6122903658208543</c:v>
                </c:pt>
                <c:pt idx="34">
                  <c:v>5.1096729754351031</c:v>
                </c:pt>
                <c:pt idx="35">
                  <c:v>5.3075790631265249</c:v>
                </c:pt>
                <c:pt idx="36">
                  <c:v>5.665903933279651</c:v>
                </c:pt>
                <c:pt idx="37">
                  <c:v>5.7525638294021633</c:v>
                </c:pt>
                <c:pt idx="38">
                  <c:v>5.8218917463001958</c:v>
                </c:pt>
                <c:pt idx="39">
                  <c:v>5.6773540798185991</c:v>
                </c:pt>
                <c:pt idx="40">
                  <c:v>6.1617239466333444</c:v>
                </c:pt>
                <c:pt idx="41">
                  <c:v>6.1492198400850953</c:v>
                </c:pt>
                <c:pt idx="42">
                  <c:v>5.5392165548465186</c:v>
                </c:pt>
                <c:pt idx="43">
                  <c:v>5.851213926655646</c:v>
                </c:pt>
                <c:pt idx="44">
                  <c:v>6.1008118241029479</c:v>
                </c:pt>
                <c:pt idx="45">
                  <c:v>5.7004901420608007</c:v>
                </c:pt>
                <c:pt idx="46">
                  <c:v>5.580232796427083</c:v>
                </c:pt>
                <c:pt idx="47">
                  <c:v>5.4840269199200975</c:v>
                </c:pt>
                <c:pt idx="48">
                  <c:v>5.607062218714475</c:v>
                </c:pt>
                <c:pt idx="49">
                  <c:v>5.305490457750011</c:v>
                </c:pt>
                <c:pt idx="50">
                  <c:v>4.4642330489784285</c:v>
                </c:pt>
                <c:pt idx="51">
                  <c:v>4.1912271219611625</c:v>
                </c:pt>
                <c:pt idx="52">
                  <c:v>3.9728223803473952</c:v>
                </c:pt>
                <c:pt idx="53">
                  <c:v>3.3980985870563813</c:v>
                </c:pt>
                <c:pt idx="54">
                  <c:v>3.1383195524235248</c:v>
                </c:pt>
                <c:pt idx="55">
                  <c:v>2.9304963247172395</c:v>
                </c:pt>
                <c:pt idx="56">
                  <c:v>2.5642377425522227</c:v>
                </c:pt>
                <c:pt idx="57">
                  <c:v>2.2712308768201979</c:v>
                </c:pt>
                <c:pt idx="58">
                  <c:v>2.0368253842345894</c:v>
                </c:pt>
                <c:pt idx="59">
                  <c:v>2.4493009901661367</c:v>
                </c:pt>
                <c:pt idx="60">
                  <c:v>2.779281474911329</c:v>
                </c:pt>
                <c:pt idx="61">
                  <c:v>2.8432658627074829</c:v>
                </c:pt>
                <c:pt idx="62">
                  <c:v>2.8944533729443833</c:v>
                </c:pt>
                <c:pt idx="63">
                  <c:v>3.1354033811339264</c:v>
                </c:pt>
                <c:pt idx="64">
                  <c:v>3.7281633876855835</c:v>
                </c:pt>
                <c:pt idx="65">
                  <c:v>4.0023713929268752</c:v>
                </c:pt>
                <c:pt idx="66">
                  <c:v>3.6217377971199198</c:v>
                </c:pt>
                <c:pt idx="67">
                  <c:v>4.1172309204743556</c:v>
                </c:pt>
                <c:pt idx="68">
                  <c:v>4.5136254191579042</c:v>
                </c:pt>
                <c:pt idx="69">
                  <c:v>4.630741018104743</c:v>
                </c:pt>
                <c:pt idx="70">
                  <c:v>4.7244334972622255</c:v>
                </c:pt>
                <c:pt idx="71">
                  <c:v>4.7993874805882228</c:v>
                </c:pt>
                <c:pt idx="72">
                  <c:v>5.2593506672490093</c:v>
                </c:pt>
                <c:pt idx="73">
                  <c:v>5.0273212165776613</c:v>
                </c:pt>
                <c:pt idx="74">
                  <c:v>4.6416976560405487</c:v>
                </c:pt>
                <c:pt idx="75">
                  <c:v>5.1331988076108814</c:v>
                </c:pt>
                <c:pt idx="76">
                  <c:v>5.3263997288671021</c:v>
                </c:pt>
                <c:pt idx="77">
                  <c:v>5.0809604658721241</c:v>
                </c:pt>
                <c:pt idx="78">
                  <c:v>5.2846090554760963</c:v>
                </c:pt>
                <c:pt idx="79">
                  <c:v>5.4475279271593422</c:v>
                </c:pt>
                <c:pt idx="80">
                  <c:v>5.7778630245059048</c:v>
                </c:pt>
                <c:pt idx="81">
                  <c:v>5.6421311023831322</c:v>
                </c:pt>
                <c:pt idx="82">
                  <c:v>5.3335455646849255</c:v>
                </c:pt>
                <c:pt idx="83">
                  <c:v>5.6866771345263487</c:v>
                </c:pt>
                <c:pt idx="84">
                  <c:v>5.7691823903995214</c:v>
                </c:pt>
                <c:pt idx="85">
                  <c:v>5.4351865950980596</c:v>
                </c:pt>
                <c:pt idx="86">
                  <c:v>5.5679899588569128</c:v>
                </c:pt>
                <c:pt idx="87">
                  <c:v>5.47423264986395</c:v>
                </c:pt>
                <c:pt idx="88">
                  <c:v>5.5992268026695911</c:v>
                </c:pt>
                <c:pt idx="89">
                  <c:v>5.6992221249141153</c:v>
                </c:pt>
                <c:pt idx="90">
                  <c:v>5.3792183827097233</c:v>
                </c:pt>
                <c:pt idx="91">
                  <c:v>5.723215388946187</c:v>
                </c:pt>
                <c:pt idx="92">
                  <c:v>5.7984129939354148</c:v>
                </c:pt>
                <c:pt idx="93">
                  <c:v>5.4585710779267629</c:v>
                </c:pt>
                <c:pt idx="94">
                  <c:v>5.38669754511983</c:v>
                </c:pt>
                <c:pt idx="95">
                  <c:v>5.7291987188742723</c:v>
                </c:pt>
                <c:pt idx="96">
                  <c:v>5.8031996578778831</c:v>
                </c:pt>
                <c:pt idx="97">
                  <c:v>5.8624004090807489</c:v>
                </c:pt>
                <c:pt idx="98">
                  <c:v>5.5097610100430643</c:v>
                </c:pt>
                <c:pt idx="99">
                  <c:v>6.0276494908128484</c:v>
                </c:pt>
                <c:pt idx="100">
                  <c:v>6.2419602754287098</c:v>
                </c:pt>
                <c:pt idx="101">
                  <c:v>5.8134089031213989</c:v>
                </c:pt>
                <c:pt idx="102">
                  <c:v>6.0705678052755729</c:v>
                </c:pt>
                <c:pt idx="103">
                  <c:v>6.2762949269989008</c:v>
                </c:pt>
                <c:pt idx="104">
                  <c:v>6.4408766243775517</c:v>
                </c:pt>
                <c:pt idx="105">
                  <c:v>6.1725419822804497</c:v>
                </c:pt>
                <c:pt idx="106">
                  <c:v>5.9578742686027795</c:v>
                </c:pt>
                <c:pt idx="107">
                  <c:v>6.1861400976606546</c:v>
                </c:pt>
                <c:pt idx="108">
                  <c:v>6.1687527609069548</c:v>
                </c:pt>
                <c:pt idx="109">
                  <c:v>5.7548428915039835</c:v>
                </c:pt>
                <c:pt idx="110">
                  <c:v>6.0237149959816065</c:v>
                </c:pt>
                <c:pt idx="111">
                  <c:v>6.2388126795636936</c:v>
                </c:pt>
                <c:pt idx="112">
                  <c:v>6.0108908264293746</c:v>
                </c:pt>
                <c:pt idx="113">
                  <c:v>5.6285533439219648</c:v>
                </c:pt>
                <c:pt idx="114">
                  <c:v>5.1226833579160029</c:v>
                </c:pt>
                <c:pt idx="115">
                  <c:v>4.9179873691112448</c:v>
                </c:pt>
                <c:pt idx="116">
                  <c:v>4.3542305780674155</c:v>
                </c:pt>
                <c:pt idx="117">
                  <c:v>3.5032251452323635</c:v>
                </c:pt>
                <c:pt idx="118">
                  <c:v>3.0224207989643332</c:v>
                </c:pt>
                <c:pt idx="119">
                  <c:v>2.437777321949909</c:v>
                </c:pt>
                <c:pt idx="120">
                  <c:v>2.1700625403383924</c:v>
                </c:pt>
                <c:pt idx="121">
                  <c:v>1.555890715049145</c:v>
                </c:pt>
                <c:pt idx="122">
                  <c:v>0.66455325481774707</c:v>
                </c:pt>
                <c:pt idx="123">
                  <c:v>0.75148328663266284</c:v>
                </c:pt>
                <c:pt idx="124">
                  <c:v>0.42102731208456134</c:v>
                </c:pt>
                <c:pt idx="125">
                  <c:v>-0.24333746755394259</c:v>
                </c:pt>
                <c:pt idx="126">
                  <c:v>-0.17482929126470026</c:v>
                </c:pt>
                <c:pt idx="127">
                  <c:v>-0.3200227502333064</c:v>
                </c:pt>
                <c:pt idx="128">
                  <c:v>-0.63617751740821404</c:v>
                </c:pt>
                <c:pt idx="129">
                  <c:v>-1.2891013311481743</c:v>
                </c:pt>
                <c:pt idx="130">
                  <c:v>-1.6114403821401311</c:v>
                </c:pt>
                <c:pt idx="131">
                  <c:v>-1.0693116229336397</c:v>
                </c:pt>
                <c:pt idx="132">
                  <c:v>-1.4356086155684693</c:v>
                </c:pt>
                <c:pt idx="133">
                  <c:v>-1.9286462096763444</c:v>
                </c:pt>
                <c:pt idx="134">
                  <c:v>-1.7230762849626444</c:v>
                </c:pt>
                <c:pt idx="135">
                  <c:v>-1.5586203451916845</c:v>
                </c:pt>
                <c:pt idx="136">
                  <c:v>-1.8270555933748938</c:v>
                </c:pt>
                <c:pt idx="137">
                  <c:v>-1.8418037919214498</c:v>
                </c:pt>
                <c:pt idx="138">
                  <c:v>-2.0536023507587515</c:v>
                </c:pt>
                <c:pt idx="139">
                  <c:v>-2.0230411978286043</c:v>
                </c:pt>
                <c:pt idx="140">
                  <c:v>-1.998592275484441</c:v>
                </c:pt>
                <c:pt idx="141">
                  <c:v>-2.3790331376091558</c:v>
                </c:pt>
                <c:pt idx="142">
                  <c:v>-1.8833858273088708</c:v>
                </c:pt>
                <c:pt idx="143">
                  <c:v>-1.8868679790686542</c:v>
                </c:pt>
                <c:pt idx="144">
                  <c:v>-2.0896537004765037</c:v>
                </c:pt>
                <c:pt idx="145">
                  <c:v>-2.0518822776027719</c:v>
                </c:pt>
                <c:pt idx="146">
                  <c:v>-2.2216651393038092</c:v>
                </c:pt>
                <c:pt idx="147">
                  <c:v>-2.1574914286646276</c:v>
                </c:pt>
                <c:pt idx="148">
                  <c:v>-2.1061524601532824</c:v>
                </c:pt>
                <c:pt idx="149">
                  <c:v>-2.6650812853441721</c:v>
                </c:pt>
                <c:pt idx="150">
                  <c:v>-2.512224345496918</c:v>
                </c:pt>
                <c:pt idx="151">
                  <c:v>-2.3899387936191374</c:v>
                </c:pt>
                <c:pt idx="152">
                  <c:v>-2.4921103521168675</c:v>
                </c:pt>
                <c:pt idx="153">
                  <c:v>-2.3738475989150629</c:v>
                </c:pt>
                <c:pt idx="154">
                  <c:v>-2.6792373963535852</c:v>
                </c:pt>
                <c:pt idx="155">
                  <c:v>-2.5235492343044257</c:v>
                </c:pt>
                <c:pt idx="156">
                  <c:v>-2.5989987046651208</c:v>
                </c:pt>
                <c:pt idx="157">
                  <c:v>-3.0593582809536883</c:v>
                </c:pt>
                <c:pt idx="158">
                  <c:v>-3.027645941984531</c:v>
                </c:pt>
                <c:pt idx="159">
                  <c:v>-2.8022760708092278</c:v>
                </c:pt>
                <c:pt idx="160">
                  <c:v>-3.0219801738689398</c:v>
                </c:pt>
                <c:pt idx="161">
                  <c:v>-3.1977434563166867</c:v>
                </c:pt>
                <c:pt idx="162">
                  <c:v>-3.1383540822749296</c:v>
                </c:pt>
                <c:pt idx="163">
                  <c:v>-2.8908425830415467</c:v>
                </c:pt>
                <c:pt idx="164">
                  <c:v>-2.8928333836548177</c:v>
                </c:pt>
                <c:pt idx="165">
                  <c:v>-3.2944260241454231</c:v>
                </c:pt>
                <c:pt idx="166">
                  <c:v>-3.0157001365378733</c:v>
                </c:pt>
                <c:pt idx="167">
                  <c:v>-3.1927194264519017</c:v>
                </c:pt>
                <c:pt idx="168">
                  <c:v>-3.5343348583830902</c:v>
                </c:pt>
                <c:pt idx="169">
                  <c:v>-3.8076272039280639</c:v>
                </c:pt>
                <c:pt idx="170">
                  <c:v>-3.6262610803640314</c:v>
                </c:pt>
                <c:pt idx="171">
                  <c:v>-3.4811681815127713</c:v>
                </c:pt>
                <c:pt idx="172">
                  <c:v>-3.5650938624317519</c:v>
                </c:pt>
                <c:pt idx="173">
                  <c:v>-3.6322344071670045</c:v>
                </c:pt>
                <c:pt idx="174">
                  <c:v>-3.4859468429551725</c:v>
                </c:pt>
                <c:pt idx="175">
                  <c:v>-3.568916791585707</c:v>
                </c:pt>
                <c:pt idx="176">
                  <c:v>-3.8352927504901118</c:v>
                </c:pt>
                <c:pt idx="177">
                  <c:v>-3.8483935176136583</c:v>
                </c:pt>
                <c:pt idx="178">
                  <c:v>-4.058874131312507</c:v>
                </c:pt>
                <c:pt idx="179">
                  <c:v>-3.8272586222715859</c:v>
                </c:pt>
                <c:pt idx="180">
                  <c:v>-3.641966215038849</c:v>
                </c:pt>
                <c:pt idx="181">
                  <c:v>-4.093732289252614</c:v>
                </c:pt>
                <c:pt idx="182">
                  <c:v>-3.8551451486236488</c:v>
                </c:pt>
                <c:pt idx="183">
                  <c:v>-3.6642754361204766</c:v>
                </c:pt>
                <c:pt idx="184">
                  <c:v>-3.9115796661179729</c:v>
                </c:pt>
                <c:pt idx="185">
                  <c:v>-4.1094230501159359</c:v>
                </c:pt>
                <c:pt idx="186">
                  <c:v>-4.2676977573142949</c:v>
                </c:pt>
                <c:pt idx="187">
                  <c:v>-3.9943175230729935</c:v>
                </c:pt>
                <c:pt idx="188">
                  <c:v>-4.175613335679941</c:v>
                </c:pt>
                <c:pt idx="189">
                  <c:v>-4.7206499857655331</c:v>
                </c:pt>
                <c:pt idx="190">
                  <c:v>-4.3566793058340068</c:v>
                </c:pt>
                <c:pt idx="191">
                  <c:v>-4.2655027618887402</c:v>
                </c:pt>
                <c:pt idx="192">
                  <c:v>-4.5925615267325384</c:v>
                </c:pt>
                <c:pt idx="193">
                  <c:v>-4.2542085386075996</c:v>
                </c:pt>
                <c:pt idx="194">
                  <c:v>-3.9835261481076714</c:v>
                </c:pt>
                <c:pt idx="195">
                  <c:v>-3.5669802357077174</c:v>
                </c:pt>
                <c:pt idx="196">
                  <c:v>-3.4337435057877315</c:v>
                </c:pt>
                <c:pt idx="197">
                  <c:v>-3.3271541218517768</c:v>
                </c:pt>
                <c:pt idx="198">
                  <c:v>-2.4418826147029904</c:v>
                </c:pt>
                <c:pt idx="199">
                  <c:v>-1.933665408983984</c:v>
                </c:pt>
                <c:pt idx="200">
                  <c:v>-1.7270916444087447</c:v>
                </c:pt>
                <c:pt idx="201">
                  <c:v>-0.96183263274855335</c:v>
                </c:pt>
                <c:pt idx="202">
                  <c:v>-0.14962542342044571</c:v>
                </c:pt>
                <c:pt idx="203">
                  <c:v>0.50014034404210861</c:v>
                </c:pt>
                <c:pt idx="204">
                  <c:v>1.419952958012118</c:v>
                </c:pt>
                <c:pt idx="205">
                  <c:v>1.5558030491881141</c:v>
                </c:pt>
                <c:pt idx="206">
                  <c:v>2.2644831221289223</c:v>
                </c:pt>
                <c:pt idx="207">
                  <c:v>2.6314271804815803</c:v>
                </c:pt>
                <c:pt idx="208">
                  <c:v>2.924982427163684</c:v>
                </c:pt>
                <c:pt idx="209">
                  <c:v>3.3598266245093669</c:v>
                </c:pt>
                <c:pt idx="210">
                  <c:v>3.9077019823859587</c:v>
                </c:pt>
                <c:pt idx="211">
                  <c:v>4.146002268687198</c:v>
                </c:pt>
                <c:pt idx="212">
                  <c:v>4.3366424977281781</c:v>
                </c:pt>
                <c:pt idx="213">
                  <c:v>4.4891546809609508</c:v>
                </c:pt>
                <c:pt idx="214">
                  <c:v>5.0111644275472145</c:v>
                </c:pt>
                <c:pt idx="215">
                  <c:v>5.428772224816214</c:v>
                </c:pt>
                <c:pt idx="216">
                  <c:v>5.1628584626313909</c:v>
                </c:pt>
                <c:pt idx="217">
                  <c:v>5.1501274528835665</c:v>
                </c:pt>
                <c:pt idx="218">
                  <c:v>5.3399426450852729</c:v>
                </c:pt>
                <c:pt idx="219">
                  <c:v>5.4917947988466835</c:v>
                </c:pt>
                <c:pt idx="220">
                  <c:v>5.2132765218557893</c:v>
                </c:pt>
                <c:pt idx="221">
                  <c:v>4.9904619002630852</c:v>
                </c:pt>
                <c:pt idx="222">
                  <c:v>5.4122102029888879</c:v>
                </c:pt>
                <c:pt idx="223">
                  <c:v>5.3496088451695414</c:v>
                </c:pt>
                <c:pt idx="224">
                  <c:v>5.0995277589140642</c:v>
                </c:pt>
                <c:pt idx="225">
                  <c:v>5.2994628899096483</c:v>
                </c:pt>
                <c:pt idx="226">
                  <c:v>5.6594109947061497</c:v>
                </c:pt>
                <c:pt idx="227">
                  <c:v>5.5473694785433736</c:v>
                </c:pt>
                <c:pt idx="228">
                  <c:v>5.4577362656131072</c:v>
                </c:pt>
                <c:pt idx="229">
                  <c:v>4.9860296952688827</c:v>
                </c:pt>
                <c:pt idx="230">
                  <c:v>5.4086644389935259</c:v>
                </c:pt>
                <c:pt idx="231">
                  <c:v>5.3467722339732404</c:v>
                </c:pt>
                <c:pt idx="232">
                  <c:v>5.097258469957012</c:v>
                </c:pt>
                <c:pt idx="233">
                  <c:v>5.2976474587440521</c:v>
                </c:pt>
                <c:pt idx="234">
                  <c:v>5.2579586497736841</c:v>
                </c:pt>
                <c:pt idx="235">
                  <c:v>5.4262076025973442</c:v>
                </c:pt>
                <c:pt idx="236">
                  <c:v>5.3608067648563065</c:v>
                </c:pt>
                <c:pt idx="237">
                  <c:v>5.1084860946634763</c:v>
                </c:pt>
                <c:pt idx="238">
                  <c:v>5.3066295585092007</c:v>
                </c:pt>
                <c:pt idx="239">
                  <c:v>5.6651443295858144</c:v>
                </c:pt>
                <c:pt idx="240">
                  <c:v>5.1519561464470485</c:v>
                </c:pt>
                <c:pt idx="241">
                  <c:v>5.1414055999360926</c:v>
                </c:pt>
                <c:pt idx="242">
                  <c:v>5.1329651627273165</c:v>
                </c:pt>
                <c:pt idx="243">
                  <c:v>5.3262128129602502</c:v>
                </c:pt>
                <c:pt idx="244">
                  <c:v>5.280810933146654</c:v>
                </c:pt>
                <c:pt idx="245">
                  <c:v>5.0444894292957656</c:v>
                </c:pt>
                <c:pt idx="246">
                  <c:v>5.4554322262150663</c:v>
                </c:pt>
                <c:pt idx="247">
                  <c:v>5.3841864637504955</c:v>
                </c:pt>
                <c:pt idx="248">
                  <c:v>4.7271898537788388</c:v>
                </c:pt>
                <c:pt idx="249">
                  <c:v>5.0015925658015021</c:v>
                </c:pt>
                <c:pt idx="250">
                  <c:v>5.2211147354196328</c:v>
                </c:pt>
                <c:pt idx="251">
                  <c:v>4.9967324711141714</c:v>
                </c:pt>
                <c:pt idx="252">
                  <c:v>5.0172266596697455</c:v>
                </c:pt>
                <c:pt idx="253">
                  <c:v>4.6336220105142161</c:v>
                </c:pt>
                <c:pt idx="254">
                  <c:v>5.1267382911897812</c:v>
                </c:pt>
                <c:pt idx="255">
                  <c:v>5.3212313157302447</c:v>
                </c:pt>
                <c:pt idx="256">
                  <c:v>4.8768257353626154</c:v>
                </c:pt>
                <c:pt idx="257">
                  <c:v>5.3213012710685348</c:v>
                </c:pt>
                <c:pt idx="258">
                  <c:v>5.2768816996332362</c:v>
                </c:pt>
                <c:pt idx="259">
                  <c:v>5.0413460424850314</c:v>
                </c:pt>
                <c:pt idx="260">
                  <c:v>5.2529175167664448</c:v>
                </c:pt>
                <c:pt idx="261">
                  <c:v>5.0221746961915983</c:v>
                </c:pt>
                <c:pt idx="262">
                  <c:v>5.0375804397316983</c:v>
                </c:pt>
                <c:pt idx="263">
                  <c:v>5.2499050345638238</c:v>
                </c:pt>
                <c:pt idx="264">
                  <c:v>4.8197647104295243</c:v>
                </c:pt>
                <c:pt idx="265">
                  <c:v>5.0756524511220391</c:v>
                </c:pt>
                <c:pt idx="266">
                  <c:v>5.4803626436760737</c:v>
                </c:pt>
                <c:pt idx="267">
                  <c:v>5.4041307977192901</c:v>
                </c:pt>
                <c:pt idx="268">
                  <c:v>5.1431453209538631</c:v>
                </c:pt>
                <c:pt idx="269">
                  <c:v>4.9343569395415443</c:v>
                </c:pt>
                <c:pt idx="270">
                  <c:v>5.3673262344116779</c:v>
                </c:pt>
                <c:pt idx="271">
                  <c:v>5.3137016703077506</c:v>
                </c:pt>
                <c:pt idx="272">
                  <c:v>4.8708020190246657</c:v>
                </c:pt>
                <c:pt idx="273">
                  <c:v>4.9164822979981864</c:v>
                </c:pt>
                <c:pt idx="274">
                  <c:v>5.3530265211769574</c:v>
                </c:pt>
                <c:pt idx="275">
                  <c:v>5.1022618997200198</c:v>
                </c:pt>
                <c:pt idx="276">
                  <c:v>5.1016502025544241</c:v>
                </c:pt>
                <c:pt idx="277">
                  <c:v>5.1011608448219476</c:v>
                </c:pt>
                <c:pt idx="278">
                  <c:v>5.3007693586359892</c:v>
                </c:pt>
                <c:pt idx="279">
                  <c:v>5.0604561696872565</c:v>
                </c:pt>
                <c:pt idx="280">
                  <c:v>4.6682056185282477</c:v>
                </c:pt>
                <c:pt idx="281">
                  <c:v>5.1544051776010065</c:v>
                </c:pt>
                <c:pt idx="282">
                  <c:v>5.1433648248592476</c:v>
                </c:pt>
                <c:pt idx="283">
                  <c:v>4.9345325426658633</c:v>
                </c:pt>
                <c:pt idx="284">
                  <c:v>4.9674667169111331</c:v>
                </c:pt>
                <c:pt idx="285">
                  <c:v>4.9938140563073148</c:v>
                </c:pt>
                <c:pt idx="286">
                  <c:v>5.2148919278242829</c:v>
                </c:pt>
                <c:pt idx="287">
                  <c:v>5.3917542250378574</c:v>
                </c:pt>
                <c:pt idx="288">
                  <c:v>4.9332440628086829</c:v>
                </c:pt>
                <c:pt idx="289">
                  <c:v>5.1664359330254115</c:v>
                </c:pt>
                <c:pt idx="290">
                  <c:v>5.3529894291987716</c:v>
                </c:pt>
                <c:pt idx="291">
                  <c:v>5.3022322261374484</c:v>
                </c:pt>
                <c:pt idx="292">
                  <c:v>5.2616264636884011</c:v>
                </c:pt>
                <c:pt idx="293">
                  <c:v>5.2291418537291747</c:v>
                </c:pt>
                <c:pt idx="294">
                  <c:v>5.403154165761805</c:v>
                </c:pt>
                <c:pt idx="295">
                  <c:v>5.3423640153878864</c:v>
                </c:pt>
                <c:pt idx="296">
                  <c:v>4.8937318950887061</c:v>
                </c:pt>
                <c:pt idx="297">
                  <c:v>5.3348261988493846</c:v>
                </c:pt>
                <c:pt idx="298">
                  <c:v>5.6877016418579274</c:v>
                </c:pt>
                <c:pt idx="299">
                  <c:v>5.3700019962647616</c:v>
                </c:pt>
                <c:pt idx="300">
                  <c:v>5.3158422797902176</c:v>
                </c:pt>
                <c:pt idx="301">
                  <c:v>5.4725145066105938</c:v>
                </c:pt>
                <c:pt idx="302">
                  <c:v>5.5978522880669175</c:v>
                </c:pt>
                <c:pt idx="303">
                  <c:v>5.2981225132319878</c:v>
                </c:pt>
                <c:pt idx="304">
                  <c:v>5.0583386933640213</c:v>
                </c:pt>
                <c:pt idx="305">
                  <c:v>5.4665116374696368</c:v>
                </c:pt>
                <c:pt idx="306">
                  <c:v>5.7930499927541632</c:v>
                </c:pt>
                <c:pt idx="307">
                  <c:v>5.4542806769817958</c:v>
                </c:pt>
                <c:pt idx="308">
                  <c:v>5.7832652243638449</c:v>
                </c:pt>
                <c:pt idx="309">
                  <c:v>5.6464528622694843</c:v>
                </c:pt>
                <c:pt idx="310">
                  <c:v>5.5370029725939958</c:v>
                </c:pt>
                <c:pt idx="311">
                  <c:v>5.4494430608536391</c:v>
                </c:pt>
                <c:pt idx="312">
                  <c:v>5.1793951314613764</c:v>
                </c:pt>
                <c:pt idx="313">
                  <c:v>5.3633567879475663</c:v>
                </c:pt>
                <c:pt idx="314">
                  <c:v>5.3105261131364614</c:v>
                </c:pt>
                <c:pt idx="315">
                  <c:v>4.8682615732876116</c:v>
                </c:pt>
                <c:pt idx="316">
                  <c:v>4.9144499414085203</c:v>
                </c:pt>
                <c:pt idx="317">
                  <c:v>5.1514006359052473</c:v>
                </c:pt>
                <c:pt idx="318">
                  <c:v>5.3409611915026289</c:v>
                </c:pt>
                <c:pt idx="319">
                  <c:v>5.2926096359805115</c:v>
                </c:pt>
                <c:pt idx="320">
                  <c:v>4.8539283915628744</c:v>
                </c:pt>
                <c:pt idx="321">
                  <c:v>5.3029833960287078</c:v>
                </c:pt>
                <c:pt idx="322">
                  <c:v>5.4622273996014314</c:v>
                </c:pt>
                <c:pt idx="323">
                  <c:v>4.9896226024595762</c:v>
                </c:pt>
                <c:pt idx="324">
                  <c:v>4.8115387647461034</c:v>
                </c:pt>
                <c:pt idx="325">
                  <c:v>5.0690716945753138</c:v>
                </c:pt>
                <c:pt idx="326">
                  <c:v>5.2750980384386708</c:v>
                </c:pt>
                <c:pt idx="327">
                  <c:v>5.039919113529379</c:v>
                </c:pt>
                <c:pt idx="328">
                  <c:v>5.0517759736019343</c:v>
                </c:pt>
                <c:pt idx="329">
                  <c:v>5.4612614616600013</c:v>
                </c:pt>
                <c:pt idx="330">
                  <c:v>5.3888498521064321</c:v>
                </c:pt>
                <c:pt idx="331">
                  <c:v>4.9309205644635767</c:v>
                </c:pt>
                <c:pt idx="332">
                  <c:v>5.3645771343493038</c:v>
                </c:pt>
                <c:pt idx="333">
                  <c:v>5.5115023902578741</c:v>
                </c:pt>
                <c:pt idx="334">
                  <c:v>5.6290425949846963</c:v>
                </c:pt>
                <c:pt idx="335">
                  <c:v>5.3230747587662108</c:v>
                </c:pt>
                <c:pt idx="336">
                  <c:v>5.0783004897913884</c:v>
                </c:pt>
                <c:pt idx="337">
                  <c:v>5.4824810746115418</c:v>
                </c:pt>
                <c:pt idx="338">
                  <c:v>5.2058255424676645</c:v>
                </c:pt>
                <c:pt idx="339">
                  <c:v>4.5845011167525627</c:v>
                </c:pt>
                <c:pt idx="340">
                  <c:v>4.0874415761804812</c:v>
                </c:pt>
                <c:pt idx="341">
                  <c:v>3.2897939437228274</c:v>
                </c:pt>
                <c:pt idx="342">
                  <c:v>2.6516758377566703</c:v>
                </c:pt>
                <c:pt idx="343">
                  <c:v>2.1411813529837787</c:v>
                </c:pt>
                <c:pt idx="344">
                  <c:v>1.1327857651654654</c:v>
                </c:pt>
                <c:pt idx="345">
                  <c:v>0.72606929491081473</c:v>
                </c:pt>
                <c:pt idx="346">
                  <c:v>6.9611870708286006E-4</c:v>
                </c:pt>
                <c:pt idx="347">
                  <c:v>-0.77960242225589127</c:v>
                </c:pt>
                <c:pt idx="348">
                  <c:v>-0.80384125502627057</c:v>
                </c:pt>
                <c:pt idx="349">
                  <c:v>-0.82323232124258539</c:v>
                </c:pt>
                <c:pt idx="350">
                  <c:v>-1.2387451742156372</c:v>
                </c:pt>
                <c:pt idx="351">
                  <c:v>-1.7711554565940446</c:v>
                </c:pt>
                <c:pt idx="352">
                  <c:v>-2.1970836824968387</c:v>
                </c:pt>
                <c:pt idx="353">
                  <c:v>-1.9378262632190513</c:v>
                </c:pt>
                <c:pt idx="354">
                  <c:v>-2.1304203277967986</c:v>
                </c:pt>
                <c:pt idx="355">
                  <c:v>-3.0844955794589737</c:v>
                </c:pt>
                <c:pt idx="356">
                  <c:v>-3.0477557807887479</c:v>
                </c:pt>
                <c:pt idx="357">
                  <c:v>-3.0183639418525559</c:v>
                </c:pt>
                <c:pt idx="358">
                  <c:v>-3.3948504707036022</c:v>
                </c:pt>
                <c:pt idx="359">
                  <c:v>-3.4960396937844394</c:v>
                </c:pt>
                <c:pt idx="360">
                  <c:v>-3.7769910722491318</c:v>
                </c:pt>
                <c:pt idx="361">
                  <c:v>-3.8017521750209085</c:v>
                </c:pt>
                <c:pt idx="362">
                  <c:v>-4.021561057238273</c:v>
                </c:pt>
                <c:pt idx="363">
                  <c:v>-4.3974081630121873</c:v>
                </c:pt>
                <c:pt idx="364">
                  <c:v>-4.2980858476312847</c:v>
                </c:pt>
                <c:pt idx="365">
                  <c:v>-4.2186279953265853</c:v>
                </c:pt>
                <c:pt idx="366">
                  <c:v>-4.755061713482803</c:v>
                </c:pt>
                <c:pt idx="367">
                  <c:v>-4.5842086880077773</c:v>
                </c:pt>
                <c:pt idx="368">
                  <c:v>-4.8475262676277566</c:v>
                </c:pt>
                <c:pt idx="369">
                  <c:v>-4.4581803313237742</c:v>
                </c:pt>
                <c:pt idx="370">
                  <c:v>-4.3467035822805542</c:v>
                </c:pt>
                <c:pt idx="371">
                  <c:v>-4.8575221830460009</c:v>
                </c:pt>
                <c:pt idx="372">
                  <c:v>-4.666177063658381</c:v>
                </c:pt>
                <c:pt idx="373">
                  <c:v>-4.5131009681483079</c:v>
                </c:pt>
                <c:pt idx="374">
                  <c:v>-4.5906400917402266</c:v>
                </c:pt>
                <c:pt idx="375">
                  <c:v>-4.6526713906137616</c:v>
                </c:pt>
                <c:pt idx="376">
                  <c:v>-4.7022964297125895</c:v>
                </c:pt>
                <c:pt idx="377">
                  <c:v>-4.3419964609916519</c:v>
                </c:pt>
                <c:pt idx="378">
                  <c:v>-4.2537564860148791</c:v>
                </c:pt>
                <c:pt idx="379">
                  <c:v>-4.5831645060334836</c:v>
                </c:pt>
                <c:pt idx="380">
                  <c:v>-4.0466909220483558</c:v>
                </c:pt>
                <c:pt idx="381">
                  <c:v>-4.0175120548602195</c:v>
                </c:pt>
                <c:pt idx="382">
                  <c:v>-4.1941689611097672</c:v>
                </c:pt>
                <c:pt idx="383">
                  <c:v>-4.1354944861093941</c:v>
                </c:pt>
                <c:pt idx="384">
                  <c:v>-3.8885549061091069</c:v>
                </c:pt>
                <c:pt idx="385">
                  <c:v>-3.6910032421088772</c:v>
                </c:pt>
                <c:pt idx="386">
                  <c:v>-3.7329619109086707</c:v>
                </c:pt>
                <c:pt idx="387">
                  <c:v>-4.1665288459485055</c:v>
                </c:pt>
                <c:pt idx="388">
                  <c:v>-3.7133823939803392</c:v>
                </c:pt>
                <c:pt idx="389">
                  <c:v>-3.7508652324058289</c:v>
                </c:pt>
                <c:pt idx="390">
                  <c:v>-3.7808515031462662</c:v>
                </c:pt>
                <c:pt idx="391">
                  <c:v>-3.8048405197385478</c:v>
                </c:pt>
                <c:pt idx="392">
                  <c:v>-3.8240317330124185</c:v>
                </c:pt>
                <c:pt idx="393">
                  <c:v>-3.6393847036314924</c:v>
                </c:pt>
                <c:pt idx="394">
                  <c:v>-3.4916670801267742</c:v>
                </c:pt>
                <c:pt idx="395">
                  <c:v>-3.7734929813229883</c:v>
                </c:pt>
                <c:pt idx="396">
                  <c:v>-3.5989537022799709</c:v>
                </c:pt>
                <c:pt idx="397">
                  <c:v>-3.4593222790455229</c:v>
                </c:pt>
                <c:pt idx="398">
                  <c:v>-3.5476171404579873</c:v>
                </c:pt>
                <c:pt idx="399">
                  <c:v>-3.4182530295879587</c:v>
                </c:pt>
                <c:pt idx="400">
                  <c:v>-3.3147617408919245</c:v>
                </c:pt>
                <c:pt idx="401">
                  <c:v>-3.0319687099351427</c:v>
                </c:pt>
                <c:pt idx="402">
                  <c:v>-3.0057342851696944</c:v>
                </c:pt>
                <c:pt idx="403">
                  <c:v>-3.5847467453573358</c:v>
                </c:pt>
                <c:pt idx="404">
                  <c:v>-3.247956713507449</c:v>
                </c:pt>
                <c:pt idx="405">
                  <c:v>-2.9785246880275622</c:v>
                </c:pt>
                <c:pt idx="406">
                  <c:v>-3.3629790676436073</c:v>
                </c:pt>
                <c:pt idx="407">
                  <c:v>-3.2705425713364775</c:v>
                </c:pt>
                <c:pt idx="408">
                  <c:v>-3.1965933742907282</c:v>
                </c:pt>
                <c:pt idx="409">
                  <c:v>-2.9374340166541515</c:v>
                </c:pt>
                <c:pt idx="410">
                  <c:v>-2.9301065305448901</c:v>
                </c:pt>
                <c:pt idx="411">
                  <c:v>-3.3242445416574924</c:v>
                </c:pt>
                <c:pt idx="412">
                  <c:v>-2.8395549505475515</c:v>
                </c:pt>
                <c:pt idx="413">
                  <c:v>-2.6518032776596101</c:v>
                </c:pt>
                <c:pt idx="414">
                  <c:v>-2.9016019393492911</c:v>
                </c:pt>
                <c:pt idx="415">
                  <c:v>-2.7014408687010132</c:v>
                </c:pt>
                <c:pt idx="416">
                  <c:v>-2.5413120121823454</c:v>
                </c:pt>
                <c:pt idx="417">
                  <c:v>-2.6132089269674452</c:v>
                </c:pt>
                <c:pt idx="418">
                  <c:v>-2.4707264587955251</c:v>
                </c:pt>
                <c:pt idx="419">
                  <c:v>-2.9567404842579776</c:v>
                </c:pt>
                <c:pt idx="420">
                  <c:v>-2.7455517046279851</c:v>
                </c:pt>
                <c:pt idx="421">
                  <c:v>-2.376600680923957</c:v>
                </c:pt>
                <c:pt idx="422">
                  <c:v>-2.6814398619607687</c:v>
                </c:pt>
                <c:pt idx="423">
                  <c:v>-2.7253112067901952</c:v>
                </c:pt>
                <c:pt idx="424">
                  <c:v>-2.5604082826537251</c:v>
                </c:pt>
                <c:pt idx="425">
                  <c:v>-2.4284859433445831</c:v>
                </c:pt>
                <c:pt idx="426">
                  <c:v>-2.5229480718972468</c:v>
                </c:pt>
                <c:pt idx="427">
                  <c:v>-2.7985177747393664</c:v>
                </c:pt>
                <c:pt idx="428">
                  <c:v>-2.4189735370130734</c:v>
                </c:pt>
                <c:pt idx="429">
                  <c:v>-2.3153381468320617</c:v>
                </c:pt>
                <c:pt idx="430">
                  <c:v>-2.4324298346872411</c:v>
                </c:pt>
                <c:pt idx="431">
                  <c:v>-2.3261031849713731</c:v>
                </c:pt>
                <c:pt idx="432">
                  <c:v>-2.0410418651986788</c:v>
                </c:pt>
                <c:pt idx="433">
                  <c:v>-2.2129928093805233</c:v>
                </c:pt>
                <c:pt idx="434">
                  <c:v>-2.350553564725999</c:v>
                </c:pt>
                <c:pt idx="435">
                  <c:v>-2.6606021690024022</c:v>
                </c:pt>
                <c:pt idx="436">
                  <c:v>-2.308641052423468</c:v>
                </c:pt>
                <c:pt idx="437">
                  <c:v>-2.4270721591603319</c:v>
                </c:pt>
                <c:pt idx="438">
                  <c:v>-2.7218170445498231</c:v>
                </c:pt>
                <c:pt idx="439">
                  <c:v>-2.7576129528614501</c:v>
                </c:pt>
                <c:pt idx="440">
                  <c:v>-2.586249679510729</c:v>
                </c:pt>
                <c:pt idx="441">
                  <c:v>-2.6491590608301294</c:v>
                </c:pt>
                <c:pt idx="442">
                  <c:v>-2.6994865658856497</c:v>
                </c:pt>
                <c:pt idx="443">
                  <c:v>-2.9397485699300887</c:v>
                </c:pt>
                <c:pt idx="444">
                  <c:v>-2.7319581731656513</c:v>
                </c:pt>
                <c:pt idx="445">
                  <c:v>-2.565725855754124</c:v>
                </c:pt>
                <c:pt idx="446">
                  <c:v>-2.8327400018249023</c:v>
                </c:pt>
                <c:pt idx="447">
                  <c:v>-2.6463513186815248</c:v>
                </c:pt>
                <c:pt idx="448">
                  <c:v>-2.4972403721668002</c:v>
                </c:pt>
                <c:pt idx="449">
                  <c:v>-2.3779516149550091</c:v>
                </c:pt>
                <c:pt idx="450">
                  <c:v>-2.4825206091855989</c:v>
                </c:pt>
                <c:pt idx="451">
                  <c:v>-2.7661758045700822</c:v>
                </c:pt>
                <c:pt idx="452">
                  <c:v>-2.3930999608776347</c:v>
                </c:pt>
                <c:pt idx="453">
                  <c:v>-2.2946392859236653</c:v>
                </c:pt>
                <c:pt idx="454">
                  <c:v>-2.6158707459605353</c:v>
                </c:pt>
                <c:pt idx="455">
                  <c:v>-2.4728559139900312</c:v>
                </c:pt>
                <c:pt idx="456">
                  <c:v>-2.1584440484135712</c:v>
                </c:pt>
                <c:pt idx="457">
                  <c:v>-2.3069145559524031</c:v>
                </c:pt>
                <c:pt idx="458">
                  <c:v>-2.2256909619835028</c:v>
                </c:pt>
                <c:pt idx="459">
                  <c:v>-2.5607120868083371</c:v>
                </c:pt>
                <c:pt idx="460">
                  <c:v>-2.2287289866682158</c:v>
                </c:pt>
                <c:pt idx="461">
                  <c:v>-2.3631425065561302</c:v>
                </c:pt>
                <c:pt idx="462">
                  <c:v>-2.6706733224664845</c:v>
                </c:pt>
                <c:pt idx="463">
                  <c:v>-2.1166979751947679</c:v>
                </c:pt>
                <c:pt idx="464">
                  <c:v>-1.8735176973773946</c:v>
                </c:pt>
                <c:pt idx="465">
                  <c:v>-1.8789734751234732</c:v>
                </c:pt>
                <c:pt idx="466">
                  <c:v>-1.8833380973203475</c:v>
                </c:pt>
                <c:pt idx="467">
                  <c:v>-2.0868297950778469</c:v>
                </c:pt>
                <c:pt idx="468">
                  <c:v>-1.8496231532838578</c:v>
                </c:pt>
                <c:pt idx="469">
                  <c:v>-1.8598578398486438</c:v>
                </c:pt>
                <c:pt idx="470">
                  <c:v>-2.468045589100484</c:v>
                </c:pt>
                <c:pt idx="471">
                  <c:v>-2.3545957885019675</c:v>
                </c:pt>
                <c:pt idx="472">
                  <c:v>-2.0638359480231543</c:v>
                </c:pt>
                <c:pt idx="473">
                  <c:v>-2.2312280756401037</c:v>
                </c:pt>
                <c:pt idx="474">
                  <c:v>-2.1651417777336519</c:v>
                </c:pt>
                <c:pt idx="475">
                  <c:v>-2.3122727394085132</c:v>
                </c:pt>
                <c:pt idx="476">
                  <c:v>-1.8299775087483567</c:v>
                </c:pt>
                <c:pt idx="477">
                  <c:v>-1.644141324220243</c:v>
                </c:pt>
                <c:pt idx="478">
                  <c:v>-2.0954723765977974</c:v>
                </c:pt>
                <c:pt idx="479">
                  <c:v>-1.6565372184998068</c:v>
                </c:pt>
                <c:pt idx="480">
                  <c:v>-1.3053890920214144</c:v>
                </c:pt>
                <c:pt idx="481">
                  <c:v>-1.6244705908387118</c:v>
                </c:pt>
                <c:pt idx="482">
                  <c:v>-1.6797357898925043</c:v>
                </c:pt>
                <c:pt idx="483">
                  <c:v>-1.523947949135561</c:v>
                </c:pt>
                <c:pt idx="484">
                  <c:v>-1.3993176765300177</c:v>
                </c:pt>
                <c:pt idx="485">
                  <c:v>-1.4996134584455945</c:v>
                </c:pt>
                <c:pt idx="486">
                  <c:v>-1.9798500839780786</c:v>
                </c:pt>
                <c:pt idx="487">
                  <c:v>-1.5640393844040545</c:v>
                </c:pt>
                <c:pt idx="488">
                  <c:v>-1.2313908247448353</c:v>
                </c:pt>
                <c:pt idx="489">
                  <c:v>-1.5652719770174599</c:v>
                </c:pt>
                <c:pt idx="490">
                  <c:v>-1.6323768988355027</c:v>
                </c:pt>
                <c:pt idx="491">
                  <c:v>-1.6860608362899825</c:v>
                </c:pt>
                <c:pt idx="492">
                  <c:v>-1.5290079862535322</c:v>
                </c:pt>
                <c:pt idx="493">
                  <c:v>-1.6033657062243947</c:v>
                </c:pt>
                <c:pt idx="494">
                  <c:v>-1.8628518822010847</c:v>
                </c:pt>
                <c:pt idx="495">
                  <c:v>-1.6704408229824139</c:v>
                </c:pt>
                <c:pt idx="496">
                  <c:v>-1.5165119756075001</c:v>
                </c:pt>
                <c:pt idx="497">
                  <c:v>-1.5933688977075349</c:v>
                </c:pt>
                <c:pt idx="498">
                  <c:v>-1.6548544353875627</c:v>
                </c:pt>
                <c:pt idx="499">
                  <c:v>-1.7040428655316191</c:v>
                </c:pt>
                <c:pt idx="500">
                  <c:v>-1.3433936096468528</c:v>
                </c:pt>
                <c:pt idx="501">
                  <c:v>-1.6548742049390626</c:v>
                </c:pt>
                <c:pt idx="502">
                  <c:v>-2.1040586811728303</c:v>
                </c:pt>
                <c:pt idx="503">
                  <c:v>-1.8634062621597991</c:v>
                </c:pt>
                <c:pt idx="504">
                  <c:v>-1.4708843269494309</c:v>
                </c:pt>
                <c:pt idx="505">
                  <c:v>-1.5568667787811137</c:v>
                </c:pt>
                <c:pt idx="506">
                  <c:v>-1.625652740246494</c:v>
                </c:pt>
                <c:pt idx="507">
                  <c:v>-1.48068150941873</c:v>
                </c:pt>
                <c:pt idx="508">
                  <c:v>-1.3647045247565188</c:v>
                </c:pt>
                <c:pt idx="509">
                  <c:v>-1.4719229370268181</c:v>
                </c:pt>
                <c:pt idx="510">
                  <c:v>-1.7576976668430007</c:v>
                </c:pt>
                <c:pt idx="511">
                  <c:v>-1.3863174506959695</c:v>
                </c:pt>
                <c:pt idx="512">
                  <c:v>-1.2892132777783445</c:v>
                </c:pt>
                <c:pt idx="513">
                  <c:v>-1.6115299394442673</c:v>
                </c:pt>
                <c:pt idx="514">
                  <c:v>-1.2693832687770055</c:v>
                </c:pt>
                <c:pt idx="515">
                  <c:v>-0.99566593224318467</c:v>
                </c:pt>
                <c:pt idx="516">
                  <c:v>-0.77669206301612803</c:v>
                </c:pt>
                <c:pt idx="517">
                  <c:v>-0.80151296763443725</c:v>
                </c:pt>
                <c:pt idx="518">
                  <c:v>-1.2213696913291301</c:v>
                </c:pt>
                <c:pt idx="519">
                  <c:v>-0.957255070284873</c:v>
                </c:pt>
                <c:pt idx="520">
                  <c:v>-0.74596337344945596</c:v>
                </c:pt>
                <c:pt idx="521">
                  <c:v>-0.9769300159811678</c:v>
                </c:pt>
                <c:pt idx="522">
                  <c:v>-0.7617033300065259</c:v>
                </c:pt>
                <c:pt idx="523">
                  <c:v>-0.38952198122677828</c:v>
                </c:pt>
                <c:pt idx="524">
                  <c:v>0.30822309779699708</c:v>
                </c:pt>
                <c:pt idx="525">
                  <c:v>1.0664191610160287</c:v>
                </c:pt>
                <c:pt idx="526">
                  <c:v>1.0729760115912654</c:v>
                </c:pt>
                <c:pt idx="527">
                  <c:v>1.6782214920514775</c:v>
                </c:pt>
                <c:pt idx="528">
                  <c:v>2.3624178764196131</c:v>
                </c:pt>
                <c:pt idx="529">
                  <c:v>2.5097749839141557</c:v>
                </c:pt>
                <c:pt idx="530">
                  <c:v>2.8276606699097897</c:v>
                </c:pt>
                <c:pt idx="531">
                  <c:v>3.2819692187062515</c:v>
                </c:pt>
                <c:pt idx="532">
                  <c:v>3.6454160577434322</c:v>
                </c:pt>
                <c:pt idx="533">
                  <c:v>3.736173528973211</c:v>
                </c:pt>
                <c:pt idx="534">
                  <c:v>3.4087795059569999</c:v>
                </c:pt>
                <c:pt idx="535">
                  <c:v>3.946864287544031</c:v>
                </c:pt>
                <c:pt idx="536">
                  <c:v>4.3773321128136899</c:v>
                </c:pt>
                <c:pt idx="537">
                  <c:v>3.9217063730293944</c:v>
                </c:pt>
                <c:pt idx="538">
                  <c:v>3.9572057812019352</c:v>
                </c:pt>
                <c:pt idx="539">
                  <c:v>4.1856053077399906</c:v>
                </c:pt>
                <c:pt idx="540">
                  <c:v>4.1683249289704349</c:v>
                </c:pt>
                <c:pt idx="541">
                  <c:v>3.954500625954779</c:v>
                </c:pt>
                <c:pt idx="542">
                  <c:v>3.583441183542277</c:v>
                </c:pt>
                <c:pt idx="543">
                  <c:v>3.8865936296122641</c:v>
                </c:pt>
                <c:pt idx="544">
                  <c:v>3.9291155864682423</c:v>
                </c:pt>
                <c:pt idx="545">
                  <c:v>3.963133151953059</c:v>
                </c:pt>
                <c:pt idx="546">
                  <c:v>3.9903472043408783</c:v>
                </c:pt>
                <c:pt idx="547">
                  <c:v>4.0121184462511224</c:v>
                </c:pt>
                <c:pt idx="548">
                  <c:v>4.2295354397793403</c:v>
                </c:pt>
                <c:pt idx="549">
                  <c:v>4.2034690346019374</c:v>
                </c:pt>
                <c:pt idx="550">
                  <c:v>3.782615910459981</c:v>
                </c:pt>
                <c:pt idx="551">
                  <c:v>4.0459334111463932</c:v>
                </c:pt>
                <c:pt idx="552">
                  <c:v>4.2565874116955342</c:v>
                </c:pt>
                <c:pt idx="553">
                  <c:v>4.0251106121348244</c:v>
                </c:pt>
                <c:pt idx="554">
                  <c:v>3.8399291724862792</c:v>
                </c:pt>
                <c:pt idx="555">
                  <c:v>4.0917840207674772</c:v>
                </c:pt>
                <c:pt idx="556">
                  <c:v>4.4932678993923787</c:v>
                </c:pt>
                <c:pt idx="557">
                  <c:v>4.2144550022923681</c:v>
                </c:pt>
                <c:pt idx="558">
                  <c:v>3.9914046846122915</c:v>
                </c:pt>
                <c:pt idx="559">
                  <c:v>4.2129644304682756</c:v>
                </c:pt>
                <c:pt idx="560">
                  <c:v>4.3902122271530288</c:v>
                </c:pt>
                <c:pt idx="561">
                  <c:v>3.9320104645008769</c:v>
                </c:pt>
                <c:pt idx="562">
                  <c:v>3.9654490543791212</c:v>
                </c:pt>
                <c:pt idx="563">
                  <c:v>3.992199926281728</c:v>
                </c:pt>
                <c:pt idx="564">
                  <c:v>4.0136006238038249</c:v>
                </c:pt>
                <c:pt idx="565">
                  <c:v>4.030721181821491</c:v>
                </c:pt>
                <c:pt idx="566">
                  <c:v>3.8444176282355897</c:v>
                </c:pt>
                <c:pt idx="567">
                  <c:v>4.2953747853669029</c:v>
                </c:pt>
                <c:pt idx="568">
                  <c:v>4.2561405110719761</c:v>
                </c:pt>
                <c:pt idx="569">
                  <c:v>3.824753091636012</c:v>
                </c:pt>
                <c:pt idx="570">
                  <c:v>4.0796431560872293</c:v>
                </c:pt>
                <c:pt idx="571">
                  <c:v>4.2835552076481918</c:v>
                </c:pt>
                <c:pt idx="572">
                  <c:v>4.0466848488969731</c:v>
                </c:pt>
                <c:pt idx="573">
                  <c:v>4.2571885618959868</c:v>
                </c:pt>
                <c:pt idx="574">
                  <c:v>3.8255915322952205</c:v>
                </c:pt>
                <c:pt idx="575">
                  <c:v>4.0803139086145848</c:v>
                </c:pt>
                <c:pt idx="576">
                  <c:v>4.2840918096700875</c:v>
                </c:pt>
                <c:pt idx="577">
                  <c:v>4.0471141305145011</c:v>
                </c:pt>
                <c:pt idx="578">
                  <c:v>4.2575319871900206</c:v>
                </c:pt>
                <c:pt idx="579">
                  <c:v>4.4258662725304703</c:v>
                </c:pt>
                <c:pt idx="580">
                  <c:v>4.5605337008028073</c:v>
                </c:pt>
                <c:pt idx="581">
                  <c:v>4.4682676434206883</c:v>
                </c:pt>
                <c:pt idx="582">
                  <c:v>4.1944547975149931</c:v>
                </c:pt>
                <c:pt idx="583">
                  <c:v>4.5754045207904142</c:v>
                </c:pt>
                <c:pt idx="584">
                  <c:v>4.6801642994107624</c:v>
                </c:pt>
                <c:pt idx="585">
                  <c:v>4.1639721223070296</c:v>
                </c:pt>
                <c:pt idx="586">
                  <c:v>4.5510183806240434</c:v>
                </c:pt>
                <c:pt idx="587">
                  <c:v>5.0606553872776772</c:v>
                </c:pt>
                <c:pt idx="588">
                  <c:v>4.8683649926005614</c:v>
                </c:pt>
                <c:pt idx="589">
                  <c:v>4.7145326768588802</c:v>
                </c:pt>
                <c:pt idx="590">
                  <c:v>4.7914668242655125</c:v>
                </c:pt>
                <c:pt idx="591">
                  <c:v>5.2530141421908638</c:v>
                </c:pt>
                <c:pt idx="592">
                  <c:v>5.0222519965311108</c:v>
                </c:pt>
                <c:pt idx="593">
                  <c:v>4.6376422800033197</c:v>
                </c:pt>
                <c:pt idx="594">
                  <c:v>4.7299545067810982</c:v>
                </c:pt>
                <c:pt idx="595">
                  <c:v>4.8038042882033096</c:v>
                </c:pt>
                <c:pt idx="596">
                  <c:v>4.8628841133410674</c:v>
                </c:pt>
                <c:pt idx="597">
                  <c:v>4.9101479734512736</c:v>
                </c:pt>
                <c:pt idx="598">
                  <c:v>4.7479590615394613</c:v>
                </c:pt>
                <c:pt idx="599">
                  <c:v>5.0182079320100001</c:v>
                </c:pt>
                <c:pt idx="600">
                  <c:v>4.8344070283864653</c:v>
                </c:pt>
                <c:pt idx="601">
                  <c:v>4.6873663054876147</c:v>
                </c:pt>
                <c:pt idx="602">
                  <c:v>4.7697337271685001</c:v>
                </c:pt>
                <c:pt idx="603">
                  <c:v>4.8356276645132539</c:v>
                </c:pt>
                <c:pt idx="604">
                  <c:v>4.6883428143890455</c:v>
                </c:pt>
                <c:pt idx="605">
                  <c:v>4.3705149342897016</c:v>
                </c:pt>
                <c:pt idx="606">
                  <c:v>4.1162526302102265</c:v>
                </c:pt>
                <c:pt idx="607">
                  <c:v>4.7128427869466236</c:v>
                </c:pt>
                <c:pt idx="608">
                  <c:v>4.7901149123357527</c:v>
                </c:pt>
                <c:pt idx="609">
                  <c:v>4.2519326126470105</c:v>
                </c:pt>
                <c:pt idx="610">
                  <c:v>4.6213867728960736</c:v>
                </c:pt>
                <c:pt idx="611">
                  <c:v>4.916950101095324</c:v>
                </c:pt>
                <c:pt idx="612">
                  <c:v>4.7534007636547244</c:v>
                </c:pt>
                <c:pt idx="613">
                  <c:v>4.822561293702222</c:v>
                </c:pt>
                <c:pt idx="614">
                  <c:v>4.8778897177402314</c:v>
                </c:pt>
                <c:pt idx="615">
                  <c:v>5.1221524569705821</c:v>
                </c:pt>
                <c:pt idx="616">
                  <c:v>4.7175626483548854</c:v>
                </c:pt>
                <c:pt idx="617">
                  <c:v>4.5938908014623507</c:v>
                </c:pt>
                <c:pt idx="618">
                  <c:v>4.8949533239483003</c:v>
                </c:pt>
                <c:pt idx="619">
                  <c:v>5.1358033419371054</c:v>
                </c:pt>
                <c:pt idx="620">
                  <c:v>5.128483356328104</c:v>
                </c:pt>
                <c:pt idx="621">
                  <c:v>5.1226273678408916</c:v>
                </c:pt>
                <c:pt idx="622">
                  <c:v>4.717942577051133</c:v>
                </c:pt>
                <c:pt idx="623">
                  <c:v>4.3941947444193374</c:v>
                </c:pt>
                <c:pt idx="624">
                  <c:v>3.9351964783139124</c:v>
                </c:pt>
                <c:pt idx="625">
                  <c:v>2.7679978654295496</c:v>
                </c:pt>
                <c:pt idx="626">
                  <c:v>2.2342389751220821</c:v>
                </c:pt>
                <c:pt idx="627">
                  <c:v>2.0072318628760968</c:v>
                </c:pt>
                <c:pt idx="628">
                  <c:v>1.2256261730793199</c:v>
                </c:pt>
                <c:pt idx="629">
                  <c:v>0.80034162124189834</c:v>
                </c:pt>
                <c:pt idx="630">
                  <c:v>0.46011397977196111</c:v>
                </c:pt>
                <c:pt idx="631">
                  <c:v>0.18793186659598859</c:v>
                </c:pt>
                <c:pt idx="632">
                  <c:v>-0.42981382394475531</c:v>
                </c:pt>
                <c:pt idx="633">
                  <c:v>-1.3240103763773732</c:v>
                </c:pt>
                <c:pt idx="634">
                  <c:v>-1.2393676183234561</c:v>
                </c:pt>
                <c:pt idx="635">
                  <c:v>-1.3716534118803452</c:v>
                </c:pt>
                <c:pt idx="636">
                  <c:v>-2.0774820467258337</c:v>
                </c:pt>
                <c:pt idx="637">
                  <c:v>-2.2421449546022245</c:v>
                </c:pt>
                <c:pt idx="638">
                  <c:v>-1.9738752809033144</c:v>
                </c:pt>
                <c:pt idx="639">
                  <c:v>-1.9592595419442205</c:v>
                </c:pt>
                <c:pt idx="640">
                  <c:v>-2.1475669507769339</c:v>
                </c:pt>
                <c:pt idx="641">
                  <c:v>-2.6982128778431047</c:v>
                </c:pt>
                <c:pt idx="642">
                  <c:v>-2.5387296194960527</c:v>
                </c:pt>
                <c:pt idx="643">
                  <c:v>-2.6111430128183883</c:v>
                </c:pt>
                <c:pt idx="644">
                  <c:v>-2.869073727476291</c:v>
                </c:pt>
                <c:pt idx="645">
                  <c:v>-2.4754182992026017</c:v>
                </c:pt>
                <c:pt idx="646">
                  <c:v>-2.3604939565836389</c:v>
                </c:pt>
                <c:pt idx="647">
                  <c:v>-2.4685544824884573</c:v>
                </c:pt>
                <c:pt idx="648">
                  <c:v>-2.555002903212312</c:v>
                </c:pt>
                <c:pt idx="649">
                  <c:v>-3.0241616397914299</c:v>
                </c:pt>
                <c:pt idx="650">
                  <c:v>-2.7994886290546788</c:v>
                </c:pt>
                <c:pt idx="651">
                  <c:v>-2.6197502204652778</c:v>
                </c:pt>
                <c:pt idx="652">
                  <c:v>-2.6759594935937798</c:v>
                </c:pt>
                <c:pt idx="653">
                  <c:v>-2.9209269120966042</c:v>
                </c:pt>
                <c:pt idx="654">
                  <c:v>-2.7169008468988523</c:v>
                </c:pt>
                <c:pt idx="655">
                  <c:v>-2.5536799947406621</c:v>
                </c:pt>
                <c:pt idx="656">
                  <c:v>-3.0231033130140759</c:v>
                </c:pt>
                <c:pt idx="657">
                  <c:v>-3.398641967632841</c:v>
                </c:pt>
                <c:pt idx="658">
                  <c:v>-2.899072891327819</c:v>
                </c:pt>
                <c:pt idx="659">
                  <c:v>-2.69941763028379</c:v>
                </c:pt>
                <c:pt idx="660">
                  <c:v>-3.1396934214486123</c:v>
                </c:pt>
                <c:pt idx="661">
                  <c:v>-2.8919140543804929</c:v>
                </c:pt>
                <c:pt idx="662">
                  <c:v>-2.6936905607259973</c:v>
                </c:pt>
                <c:pt idx="663">
                  <c:v>-2.7351117658023441</c:v>
                </c:pt>
                <c:pt idx="664">
                  <c:v>-2.9682487298634328</c:v>
                </c:pt>
                <c:pt idx="665">
                  <c:v>-3.1547583011122811</c:v>
                </c:pt>
                <c:pt idx="666">
                  <c:v>-2.9039659581114279</c:v>
                </c:pt>
                <c:pt idx="667">
                  <c:v>-2.9033320837107226</c:v>
                </c:pt>
                <c:pt idx="668">
                  <c:v>-3.1028249841901356</c:v>
                </c:pt>
                <c:pt idx="669">
                  <c:v>-2.8624193045736774</c:v>
                </c:pt>
                <c:pt idx="670">
                  <c:v>-2.670094760880545</c:v>
                </c:pt>
                <c:pt idx="671">
                  <c:v>-2.5162351259260163</c:v>
                </c:pt>
                <c:pt idx="672">
                  <c:v>-2.393147417962382</c:v>
                </c:pt>
                <c:pt idx="673">
                  <c:v>-2.6946772515914859</c:v>
                </c:pt>
                <c:pt idx="674">
                  <c:v>-2.3359011184947462</c:v>
                </c:pt>
                <c:pt idx="675">
                  <c:v>-2.2488802120173546</c:v>
                </c:pt>
                <c:pt idx="676">
                  <c:v>-2.5792634868354867</c:v>
                </c:pt>
                <c:pt idx="677">
                  <c:v>-2.4435701066899469</c:v>
                </c:pt>
                <c:pt idx="678">
                  <c:v>-2.3350154025735606</c:v>
                </c:pt>
                <c:pt idx="679">
                  <c:v>-2.2481716392804287</c:v>
                </c:pt>
                <c:pt idx="680">
                  <c:v>-2.1786966286459233</c:v>
                </c:pt>
                <c:pt idx="681">
                  <c:v>-2.5231166201382962</c:v>
                </c:pt>
                <c:pt idx="682">
                  <c:v>-1.9986526133321831</c:v>
                </c:pt>
                <c:pt idx="683">
                  <c:v>-1.9790814078873495</c:v>
                </c:pt>
                <c:pt idx="684">
                  <c:v>-2.5634244435314599</c:v>
                </c:pt>
                <c:pt idx="685">
                  <c:v>-2.2308988720467369</c:v>
                </c:pt>
                <c:pt idx="686">
                  <c:v>-1.9648784148589584</c:v>
                </c:pt>
                <c:pt idx="687">
                  <c:v>-2.1520620491087357</c:v>
                </c:pt>
                <c:pt idx="688">
                  <c:v>-2.3018089565085802</c:v>
                </c:pt>
                <c:pt idx="689">
                  <c:v>-2.4216064824284445</c:v>
                </c:pt>
                <c:pt idx="690">
                  <c:v>-2.3174445031643245</c:v>
                </c:pt>
                <c:pt idx="691">
                  <c:v>-2.2341149197530399</c:v>
                </c:pt>
                <c:pt idx="692">
                  <c:v>-2.5674512530239895</c:v>
                </c:pt>
                <c:pt idx="693">
                  <c:v>-2.2341203196407378</c:v>
                </c:pt>
                <c:pt idx="694">
                  <c:v>-2.1674555729341591</c:v>
                </c:pt>
                <c:pt idx="695">
                  <c:v>-2.3141237755688735</c:v>
                </c:pt>
                <c:pt idx="696">
                  <c:v>-2.431458337676645</c:v>
                </c:pt>
                <c:pt idx="697">
                  <c:v>-2.5253259873628622</c:v>
                </c:pt>
                <c:pt idx="698">
                  <c:v>-2.6004201071118587</c:v>
                </c:pt>
                <c:pt idx="699">
                  <c:v>-2.4604954029110218</c:v>
                </c:pt>
                <c:pt idx="700">
                  <c:v>-2.748555639550375</c:v>
                </c:pt>
                <c:pt idx="701">
                  <c:v>-2.5790038288618575</c:v>
                </c:pt>
                <c:pt idx="702">
                  <c:v>-2.4433623803110436</c:v>
                </c:pt>
                <c:pt idx="703">
                  <c:v>-2.7348492214703697</c:v>
                </c:pt>
                <c:pt idx="704">
                  <c:v>-2.968038694397876</c:v>
                </c:pt>
                <c:pt idx="705">
                  <c:v>-3.1545902727398811</c:v>
                </c:pt>
                <c:pt idx="706">
                  <c:v>-2.7038315354134852</c:v>
                </c:pt>
                <c:pt idx="707">
                  <c:v>-2.7432245455523798</c:v>
                </c:pt>
                <c:pt idx="708">
                  <c:v>-3.3747389536634387</c:v>
                </c:pt>
                <c:pt idx="709">
                  <c:v>-3.0799504801523199</c:v>
                </c:pt>
                <c:pt idx="710">
                  <c:v>-2.8441197013434589</c:v>
                </c:pt>
                <c:pt idx="711">
                  <c:v>-2.8554550782963588</c:v>
                </c:pt>
                <c:pt idx="712">
                  <c:v>-3.064523379858656</c:v>
                </c:pt>
                <c:pt idx="713">
                  <c:v>-3.0317780211084937</c:v>
                </c:pt>
                <c:pt idx="714">
                  <c:v>-2.8055817341083298</c:v>
                </c:pt>
                <c:pt idx="715">
                  <c:v>-3.0246247045081986</c:v>
                </c:pt>
                <c:pt idx="716">
                  <c:v>-3.3998590808281506</c:v>
                </c:pt>
                <c:pt idx="717">
                  <c:v>-2.9000465818840553</c:v>
                </c:pt>
                <c:pt idx="718">
                  <c:v>-2.9001965827288245</c:v>
                </c:pt>
                <c:pt idx="719">
                  <c:v>-3.1003165834046627</c:v>
                </c:pt>
                <c:pt idx="720">
                  <c:v>-3.0604125839453218</c:v>
                </c:pt>
                <c:pt idx="721">
                  <c:v>-3.0284893843778491</c:v>
                </c:pt>
                <c:pt idx="722">
                  <c:v>-2.8029508247238368</c:v>
                </c:pt>
                <c:pt idx="723">
                  <c:v>-2.6225199770006498</c:v>
                </c:pt>
                <c:pt idx="724">
                  <c:v>-3.0781752988220887</c:v>
                </c:pt>
                <c:pt idx="725">
                  <c:v>-3.0426995562792172</c:v>
                </c:pt>
                <c:pt idx="726">
                  <c:v>-2.814318962244954</c:v>
                </c:pt>
                <c:pt idx="727">
                  <c:v>-3.0316144870175208</c:v>
                </c:pt>
                <c:pt idx="728">
                  <c:v>-3.0054509068355628</c:v>
                </c:pt>
                <c:pt idx="729">
                  <c:v>-3.1845200426900533</c:v>
                </c:pt>
                <c:pt idx="730">
                  <c:v>-2.9277753513736116</c:v>
                </c:pt>
                <c:pt idx="731">
                  <c:v>-2.7223795983204582</c:v>
                </c:pt>
                <c:pt idx="732">
                  <c:v>-3.1580629958779127</c:v>
                </c:pt>
                <c:pt idx="733">
                  <c:v>-2.7066097139239105</c:v>
                </c:pt>
                <c:pt idx="734">
                  <c:v>-2.5454470883607314</c:v>
                </c:pt>
                <c:pt idx="735">
                  <c:v>-3.0165169879101654</c:v>
                </c:pt>
                <c:pt idx="736">
                  <c:v>-2.9933729075497126</c:v>
                </c:pt>
                <c:pt idx="737">
                  <c:v>-2.7748576432613277</c:v>
                </c:pt>
                <c:pt idx="738">
                  <c:v>-2.8000454318306538</c:v>
                </c:pt>
                <c:pt idx="739">
                  <c:v>-3.020195662686092</c:v>
                </c:pt>
                <c:pt idx="740">
                  <c:v>-3.3963158473704311</c:v>
                </c:pt>
                <c:pt idx="741">
                  <c:v>-3.0972119951179025</c:v>
                </c:pt>
                <c:pt idx="742">
                  <c:v>-2.8579289133159023</c:v>
                </c:pt>
                <c:pt idx="743">
                  <c:v>-3.0665024478742566</c:v>
                </c:pt>
                <c:pt idx="744">
                  <c:v>-2.8333612755209856</c:v>
                </c:pt>
                <c:pt idx="745">
                  <c:v>-2.8468483376383347</c:v>
                </c:pt>
                <c:pt idx="746">
                  <c:v>-2.6576379873322367</c:v>
                </c:pt>
                <c:pt idx="747">
                  <c:v>-2.7062697070873583</c:v>
                </c:pt>
                <c:pt idx="748">
                  <c:v>-3.1451750828914555</c:v>
                </c:pt>
                <c:pt idx="749">
                  <c:v>-3.0962993835347561</c:v>
                </c:pt>
                <c:pt idx="750">
                  <c:v>-2.8571988240493624</c:v>
                </c:pt>
                <c:pt idx="751">
                  <c:v>-3.2659183764610589</c:v>
                </c:pt>
                <c:pt idx="752">
                  <c:v>-3.1928940183904047</c:v>
                </c:pt>
                <c:pt idx="753">
                  <c:v>-2.9344745319338585</c:v>
                </c:pt>
                <c:pt idx="754">
                  <c:v>-2.7277389427686671</c:v>
                </c:pt>
                <c:pt idx="755">
                  <c:v>-2.9623504714365367</c:v>
                </c:pt>
                <c:pt idx="756">
                  <c:v>-3.3500396943708211</c:v>
                </c:pt>
                <c:pt idx="757">
                  <c:v>-2.8601910727182371</c:v>
                </c:pt>
                <c:pt idx="758">
                  <c:v>-2.86831217539617</c:v>
                </c:pt>
                <c:pt idx="759">
                  <c:v>-3.2748090575385049</c:v>
                </c:pt>
                <c:pt idx="760">
                  <c:v>-3.4000065632523615</c:v>
                </c:pt>
                <c:pt idx="761">
                  <c:v>-3.3001645678234581</c:v>
                </c:pt>
                <c:pt idx="762">
                  <c:v>-3.0202909714803354</c:v>
                </c:pt>
                <c:pt idx="763">
                  <c:v>-2.9963920944058486</c:v>
                </c:pt>
                <c:pt idx="764">
                  <c:v>-3.1772729927462819</c:v>
                </c:pt>
                <c:pt idx="765">
                  <c:v>-2.9219777114186058</c:v>
                </c:pt>
                <c:pt idx="766">
                  <c:v>-2.9177414863564763</c:v>
                </c:pt>
                <c:pt idx="767">
                  <c:v>-3.3143525063067614</c:v>
                </c:pt>
                <c:pt idx="768">
                  <c:v>-3.031641322266978</c:v>
                </c:pt>
                <c:pt idx="769">
                  <c:v>-3.00547237503514</c:v>
                </c:pt>
                <c:pt idx="770">
                  <c:v>-2.7845372172496923</c:v>
                </c:pt>
                <c:pt idx="771">
                  <c:v>-3.0077890910213227</c:v>
                </c:pt>
                <c:pt idx="772">
                  <c:v>-3.3863905900386158</c:v>
                </c:pt>
                <c:pt idx="773">
                  <c:v>-3.0892717892524502</c:v>
                </c:pt>
                <c:pt idx="774">
                  <c:v>-2.8515767486235291</c:v>
                </c:pt>
                <c:pt idx="775">
                  <c:v>-3.0614207161203808</c:v>
                </c:pt>
                <c:pt idx="776">
                  <c:v>-3.0292958901178508</c:v>
                </c:pt>
                <c:pt idx="777">
                  <c:v>-2.8035960293158837</c:v>
                </c:pt>
                <c:pt idx="778">
                  <c:v>-2.6230361406742873</c:v>
                </c:pt>
                <c:pt idx="779">
                  <c:v>-2.678588229760976</c:v>
                </c:pt>
                <c:pt idx="780">
                  <c:v>-3.3230299010303384</c:v>
                </c:pt>
                <c:pt idx="781">
                  <c:v>-3.0385832380458737</c:v>
                </c:pt>
                <c:pt idx="782">
                  <c:v>-3.0110259076582793</c:v>
                </c:pt>
                <c:pt idx="783">
                  <c:v>-3.188980043348181</c:v>
                </c:pt>
                <c:pt idx="784">
                  <c:v>-2.3313433519001023</c:v>
                </c:pt>
                <c:pt idx="785">
                  <c:v>-1.4452339987416281</c:v>
                </c:pt>
                <c:pt idx="786">
                  <c:v>-1.1363465162148714</c:v>
                </c:pt>
                <c:pt idx="787">
                  <c:v>-0.48923653019346602</c:v>
                </c:pt>
                <c:pt idx="788">
                  <c:v>2.8451458623635517E-2</c:v>
                </c:pt>
                <c:pt idx="789">
                  <c:v>1.0426018496773395</c:v>
                </c:pt>
                <c:pt idx="790">
                  <c:v>1.6539221625203027</c:v>
                </c:pt>
                <c:pt idx="791">
                  <c:v>1.7429784127946846</c:v>
                </c:pt>
                <c:pt idx="792">
                  <c:v>2.414223413014156</c:v>
                </c:pt>
                <c:pt idx="793">
                  <c:v>2.9512194131897331</c:v>
                </c:pt>
                <c:pt idx="794">
                  <c:v>3.1808162133302176</c:v>
                </c:pt>
                <c:pt idx="795">
                  <c:v>3.3644936534425938</c:v>
                </c:pt>
                <c:pt idx="796">
                  <c:v>3.1114356055325061</c:v>
                </c:pt>
                <c:pt idx="797">
                  <c:v>3.3089891672044587</c:v>
                </c:pt>
                <c:pt idx="798">
                  <c:v>3.4670320165420208</c:v>
                </c:pt>
                <c:pt idx="799">
                  <c:v>3.1934662960120477</c:v>
                </c:pt>
                <c:pt idx="800">
                  <c:v>3.3746137195880692</c:v>
                </c:pt>
                <c:pt idx="801">
                  <c:v>3.5195316584488978</c:v>
                </c:pt>
                <c:pt idx="802">
                  <c:v>3.4354660095375493</c:v>
                </c:pt>
                <c:pt idx="803">
                  <c:v>3.5682134904084819</c:v>
                </c:pt>
                <c:pt idx="804">
                  <c:v>3.2744114751052393</c:v>
                </c:pt>
                <c:pt idx="805">
                  <c:v>4.0393698628625998</c:v>
                </c:pt>
                <c:pt idx="806">
                  <c:v>4.2513365730684995</c:v>
                </c:pt>
                <c:pt idx="807">
                  <c:v>4.0209099412332421</c:v>
                </c:pt>
                <c:pt idx="808">
                  <c:v>4.4365686357650134</c:v>
                </c:pt>
                <c:pt idx="809">
                  <c:v>4.7690955913904531</c:v>
                </c:pt>
                <c:pt idx="810">
                  <c:v>4.6351171558907822</c:v>
                </c:pt>
                <c:pt idx="811">
                  <c:v>4.5279344074910455</c:v>
                </c:pt>
                <c:pt idx="812">
                  <c:v>4.4421882087712561</c:v>
                </c:pt>
                <c:pt idx="813">
                  <c:v>4.5735912497954132</c:v>
                </c:pt>
                <c:pt idx="814">
                  <c:v>4.4787136826147957</c:v>
                </c:pt>
                <c:pt idx="815">
                  <c:v>4.202811628870279</c:v>
                </c:pt>
                <c:pt idx="816">
                  <c:v>4.5820899858746884</c:v>
                </c:pt>
                <c:pt idx="817">
                  <c:v>4.6855126714781932</c:v>
                </c:pt>
                <c:pt idx="818">
                  <c:v>4.5682508199610083</c:v>
                </c:pt>
                <c:pt idx="819">
                  <c:v>4.4744413387472264</c:v>
                </c:pt>
                <c:pt idx="820">
                  <c:v>4.1993937537761781</c:v>
                </c:pt>
                <c:pt idx="821">
                  <c:v>4.5793556857993849</c:v>
                </c:pt>
                <c:pt idx="822">
                  <c:v>4.683325231417939</c:v>
                </c:pt>
                <c:pt idx="823">
                  <c:v>4.1665008679127595</c:v>
                </c:pt>
                <c:pt idx="824">
                  <c:v>4.5530413771086273</c:v>
                </c:pt>
                <c:pt idx="825">
                  <c:v>4.6622737844653557</c:v>
                </c:pt>
                <c:pt idx="826">
                  <c:v>4.5496597103507384</c:v>
                </c:pt>
                <c:pt idx="827">
                  <c:v>4.4595684510590559</c:v>
                </c:pt>
                <c:pt idx="828">
                  <c:v>4.1874954436256644</c:v>
                </c:pt>
                <c:pt idx="829">
                  <c:v>4.5698370376789512</c:v>
                </c:pt>
                <c:pt idx="830">
                  <c:v>4.475710312921592</c:v>
                </c:pt>
                <c:pt idx="831">
                  <c:v>4.0004089331156933</c:v>
                </c:pt>
                <c:pt idx="832">
                  <c:v>4.4201678292709516</c:v>
                </c:pt>
                <c:pt idx="833">
                  <c:v>4.3559749461952038</c:v>
                </c:pt>
                <c:pt idx="834">
                  <c:v>4.1046206397346054</c:v>
                </c:pt>
                <c:pt idx="835">
                  <c:v>4.3035371945661041</c:v>
                </c:pt>
                <c:pt idx="836">
                  <c:v>4.2626704384313143</c:v>
                </c:pt>
                <c:pt idx="837">
                  <c:v>4.4299770335234712</c:v>
                </c:pt>
                <c:pt idx="838">
                  <c:v>4.3638223095971966</c:v>
                </c:pt>
                <c:pt idx="839">
                  <c:v>3.9108985304561656</c:v>
                </c:pt>
                <c:pt idx="840">
                  <c:v>4.148559507143375</c:v>
                </c:pt>
                <c:pt idx="841">
                  <c:v>4.1386882884931424</c:v>
                </c:pt>
                <c:pt idx="842">
                  <c:v>3.9307913135729109</c:v>
                </c:pt>
                <c:pt idx="843">
                  <c:v>3.9644737336367939</c:v>
                </c:pt>
                <c:pt idx="844">
                  <c:v>3.7914196696878548</c:v>
                </c:pt>
                <c:pt idx="845">
                  <c:v>4.0529764185287149</c:v>
                </c:pt>
                <c:pt idx="846">
                  <c:v>4.2622218176014144</c:v>
                </c:pt>
                <c:pt idx="847">
                  <c:v>3.8296181368595512</c:v>
                </c:pt>
                <c:pt idx="848">
                  <c:v>3.8835351922660948</c:v>
                </c:pt>
                <c:pt idx="849">
                  <c:v>4.3266688365912955</c:v>
                </c:pt>
                <c:pt idx="850">
                  <c:v>4.0811757520514789</c:v>
                </c:pt>
                <c:pt idx="851">
                  <c:v>3.8847812844196028</c:v>
                </c:pt>
                <c:pt idx="852">
                  <c:v>3.9276657103141019</c:v>
                </c:pt>
                <c:pt idx="853">
                  <c:v>4.1619732510297354</c:v>
                </c:pt>
                <c:pt idx="854">
                  <c:v>4.1494192836022421</c:v>
                </c:pt>
                <c:pt idx="855">
                  <c:v>3.5393761096602248</c:v>
                </c:pt>
                <c:pt idx="856">
                  <c:v>4.0513415705066222</c:v>
                </c:pt>
                <c:pt idx="857">
                  <c:v>4.2609139391837516</c:v>
                </c:pt>
                <c:pt idx="858">
                  <c:v>3.8285718341254551</c:v>
                </c:pt>
                <c:pt idx="859">
                  <c:v>3.8826981500787952</c:v>
                </c:pt>
                <c:pt idx="860">
                  <c:v>4.1259992028414558</c:v>
                </c:pt>
                <c:pt idx="861">
                  <c:v>4.1206400450516298</c:v>
                </c:pt>
                <c:pt idx="862">
                  <c:v>3.9163527188197236</c:v>
                </c:pt>
                <c:pt idx="863">
                  <c:v>3.7529228578342213</c:v>
                </c:pt>
                <c:pt idx="864">
                  <c:v>3.8221789690458081</c:v>
                </c:pt>
                <c:pt idx="865">
                  <c:v>3.8775838580151003</c:v>
                </c:pt>
                <c:pt idx="866">
                  <c:v>3.9219077691905113</c:v>
                </c:pt>
                <c:pt idx="867">
                  <c:v>3.9573668981308288</c:v>
                </c:pt>
                <c:pt idx="868">
                  <c:v>3.9857342012830941</c:v>
                </c:pt>
                <c:pt idx="869">
                  <c:v>4.2084280438049291</c:v>
                </c:pt>
                <c:pt idx="870">
                  <c:v>4.1865831178224084</c:v>
                </c:pt>
                <c:pt idx="871">
                  <c:v>3.5691071770363578</c:v>
                </c:pt>
                <c:pt idx="872">
                  <c:v>3.6751264244075514</c:v>
                </c:pt>
                <c:pt idx="873">
                  <c:v>3.9599418223044722</c:v>
                </c:pt>
                <c:pt idx="874">
                  <c:v>3.5877941406220089</c:v>
                </c:pt>
                <c:pt idx="875">
                  <c:v>3.2900759952760268</c:v>
                </c:pt>
                <c:pt idx="876">
                  <c:v>3.4519014789992752</c:v>
                </c:pt>
                <c:pt idx="877">
                  <c:v>3.7813618659778285</c:v>
                </c:pt>
                <c:pt idx="878">
                  <c:v>3.4449301755606712</c:v>
                </c:pt>
                <c:pt idx="879">
                  <c:v>2.9757848232270021</c:v>
                </c:pt>
                <c:pt idx="880">
                  <c:v>3.2004685413600669</c:v>
                </c:pt>
                <c:pt idx="881">
                  <c:v>3.1802155158664505</c:v>
                </c:pt>
                <c:pt idx="882">
                  <c:v>2.7640130954716255</c:v>
                </c:pt>
                <c:pt idx="883">
                  <c:v>2.8310511591557201</c:v>
                </c:pt>
                <c:pt idx="884">
                  <c:v>2.8846816101029731</c:v>
                </c:pt>
                <c:pt idx="885">
                  <c:v>2.7275859708607868</c:v>
                </c:pt>
                <c:pt idx="886">
                  <c:v>2.4019094594670491</c:v>
                </c:pt>
                <c:pt idx="887">
                  <c:v>1.5413682503520363</c:v>
                </c:pt>
                <c:pt idx="888">
                  <c:v>1.8529352830600487</c:v>
                </c:pt>
                <c:pt idx="889">
                  <c:v>1.5021889092264473</c:v>
                </c:pt>
                <c:pt idx="890">
                  <c:v>1.2215918101595662</c:v>
                </c:pt>
                <c:pt idx="891">
                  <c:v>0.99711413090608403</c:v>
                </c:pt>
                <c:pt idx="892">
                  <c:v>0.81753198750328693</c:v>
                </c:pt>
                <c:pt idx="893">
                  <c:v>0.67386627278108335</c:v>
                </c:pt>
                <c:pt idx="894">
                  <c:v>0.55893370100329776</c:v>
                </c:pt>
                <c:pt idx="895">
                  <c:v>-0.33301235641891935</c:v>
                </c:pt>
                <c:pt idx="896">
                  <c:v>-0.24656920235668167</c:v>
                </c:pt>
                <c:pt idx="897">
                  <c:v>-0.1774146791069029</c:v>
                </c:pt>
                <c:pt idx="898">
                  <c:v>-0.92209106050705714</c:v>
                </c:pt>
                <c:pt idx="899">
                  <c:v>-1.1178321656272487</c:v>
                </c:pt>
                <c:pt idx="900">
                  <c:v>-1.2744250497233338</c:v>
                </c:pt>
                <c:pt idx="901">
                  <c:v>-1.3996993570002019</c:v>
                </c:pt>
                <c:pt idx="902">
                  <c:v>-1.6999188028217418</c:v>
                </c:pt>
                <c:pt idx="903">
                  <c:v>-2.140094359478951</c:v>
                </c:pt>
                <c:pt idx="904">
                  <c:v>-2.0922348048047184</c:v>
                </c:pt>
                <c:pt idx="905">
                  <c:v>-2.0539471610653095</c:v>
                </c:pt>
                <c:pt idx="906">
                  <c:v>-2.8233170460737824</c:v>
                </c:pt>
                <c:pt idx="907">
                  <c:v>-2.6388129540806062</c:v>
                </c:pt>
                <c:pt idx="908">
                  <c:v>-2.4912096804860653</c:v>
                </c:pt>
                <c:pt idx="909">
                  <c:v>-2.7731270616104098</c:v>
                </c:pt>
                <c:pt idx="910">
                  <c:v>-2.7986609665098854</c:v>
                </c:pt>
                <c:pt idx="911">
                  <c:v>-3.0190880904294772</c:v>
                </c:pt>
                <c:pt idx="912">
                  <c:v>-2.7954297895651621</c:v>
                </c:pt>
                <c:pt idx="913">
                  <c:v>-2.8165031488737213</c:v>
                </c:pt>
                <c:pt idx="914">
                  <c:v>-3.2333618363205687</c:v>
                </c:pt>
                <c:pt idx="915">
                  <c:v>-3.1668487862780239</c:v>
                </c:pt>
                <c:pt idx="916">
                  <c:v>-3.3136383462439767</c:v>
                </c:pt>
                <c:pt idx="917">
                  <c:v>-3.631069994216773</c:v>
                </c:pt>
                <c:pt idx="918">
                  <c:v>-3.6850153125949987</c:v>
                </c:pt>
                <c:pt idx="919">
                  <c:v>-3.9281715672975679</c:v>
                </c:pt>
                <c:pt idx="920">
                  <c:v>-3.7226965710596005</c:v>
                </c:pt>
                <c:pt idx="921">
                  <c:v>-3.558316574069238</c:v>
                </c:pt>
                <c:pt idx="922">
                  <c:v>-4.0268125764769707</c:v>
                </c:pt>
                <c:pt idx="923">
                  <c:v>-4.0016093784031455</c:v>
                </c:pt>
                <c:pt idx="924">
                  <c:v>-3.781446819944108</c:v>
                </c:pt>
                <c:pt idx="925">
                  <c:v>-3.8053167731768553</c:v>
                </c:pt>
                <c:pt idx="926">
                  <c:v>-4.0244127357630646</c:v>
                </c:pt>
                <c:pt idx="927">
                  <c:v>-4.1996895058319978</c:v>
                </c:pt>
                <c:pt idx="928">
                  <c:v>-3.7399109218872013</c:v>
                </c:pt>
                <c:pt idx="929">
                  <c:v>-3.7720880547313413</c:v>
                </c:pt>
                <c:pt idx="930">
                  <c:v>-3.997829761006642</c:v>
                </c:pt>
                <c:pt idx="931">
                  <c:v>-3.7784231260268939</c:v>
                </c:pt>
                <c:pt idx="932">
                  <c:v>-3.6028978180430613</c:v>
                </c:pt>
                <c:pt idx="933">
                  <c:v>-3.8624775716560293</c:v>
                </c:pt>
                <c:pt idx="934">
                  <c:v>-3.8701413745463924</c:v>
                </c:pt>
                <c:pt idx="935">
                  <c:v>-4.0762724168586715</c:v>
                </c:pt>
                <c:pt idx="936">
                  <c:v>-3.8411772507084834</c:v>
                </c:pt>
                <c:pt idx="937">
                  <c:v>-4.0531011177883443</c:v>
                </c:pt>
                <c:pt idx="938">
                  <c:v>-4.2226402114522443</c:v>
                </c:pt>
                <c:pt idx="939">
                  <c:v>-3.958271486383353</c:v>
                </c:pt>
                <c:pt idx="940">
                  <c:v>-3.9467765063282627</c:v>
                </c:pt>
                <c:pt idx="941">
                  <c:v>-3.7375805222841905</c:v>
                </c:pt>
                <c:pt idx="942">
                  <c:v>-3.7702237350488872</c:v>
                </c:pt>
                <c:pt idx="943">
                  <c:v>-3.9963383052606787</c:v>
                </c:pt>
                <c:pt idx="944">
                  <c:v>-3.5772299614300778</c:v>
                </c:pt>
                <c:pt idx="945">
                  <c:v>-3.241943286365597</c:v>
                </c:pt>
                <c:pt idx="946">
                  <c:v>-3.9737139463140352</c:v>
                </c:pt>
                <c:pt idx="947">
                  <c:v>-3.559130474272763</c:v>
                </c:pt>
                <c:pt idx="948">
                  <c:v>-3.6274636966397793</c:v>
                </c:pt>
                <c:pt idx="949">
                  <c:v>-3.6821302745333924</c:v>
                </c:pt>
                <c:pt idx="950">
                  <c:v>-3.5258635368483056</c:v>
                </c:pt>
                <c:pt idx="951">
                  <c:v>-3.6008501467002247</c:v>
                </c:pt>
                <c:pt idx="952">
                  <c:v>-3.2608394345817828</c:v>
                </c:pt>
                <c:pt idx="953">
                  <c:v>-3.1888308648869952</c:v>
                </c:pt>
                <c:pt idx="954">
                  <c:v>-3.5312240091311651</c:v>
                </c:pt>
                <c:pt idx="955">
                  <c:v>-3.2051385245264896</c:v>
                </c:pt>
                <c:pt idx="956">
                  <c:v>-2.9442701368427606</c:v>
                </c:pt>
                <c:pt idx="957">
                  <c:v>-3.1355754266957661</c:v>
                </c:pt>
                <c:pt idx="958">
                  <c:v>-3.0886196585781818</c:v>
                </c:pt>
                <c:pt idx="959">
                  <c:v>-3.4510550440841143</c:v>
                </c:pt>
                <c:pt idx="960">
                  <c:v>-3.1410033524888945</c:v>
                </c:pt>
                <c:pt idx="961">
                  <c:v>-2.8929619992126732</c:v>
                </c:pt>
                <c:pt idx="962">
                  <c:v>-3.0945289165917416</c:v>
                </c:pt>
                <c:pt idx="963">
                  <c:v>-2.8557824504949281</c:v>
                </c:pt>
                <c:pt idx="964">
                  <c:v>-2.6647852776175114</c:v>
                </c:pt>
                <c:pt idx="965">
                  <c:v>-2.9119875393155894</c:v>
                </c:pt>
                <c:pt idx="966">
                  <c:v>-2.9097493486740404</c:v>
                </c:pt>
                <c:pt idx="967">
                  <c:v>-3.1079587961608013</c:v>
                </c:pt>
                <c:pt idx="968">
                  <c:v>-3.0665263541501986</c:v>
                </c:pt>
                <c:pt idx="969">
                  <c:v>-2.8333804005417278</c:v>
                </c:pt>
                <c:pt idx="970">
                  <c:v>-3.2468636376549398</c:v>
                </c:pt>
                <c:pt idx="971">
                  <c:v>-2.9776502273455208</c:v>
                </c:pt>
                <c:pt idx="972">
                  <c:v>-2.7622794990979855</c:v>
                </c:pt>
                <c:pt idx="973">
                  <c:v>-2.9899829164999687</c:v>
                </c:pt>
                <c:pt idx="974">
                  <c:v>-3.1721456504215553</c:v>
                </c:pt>
                <c:pt idx="975">
                  <c:v>-3.1178758375588131</c:v>
                </c:pt>
                <c:pt idx="976">
                  <c:v>-2.8744599872686081</c:v>
                </c:pt>
                <c:pt idx="977">
                  <c:v>-3.0797273070364213</c:v>
                </c:pt>
                <c:pt idx="978">
                  <c:v>-3.443941162850706</c:v>
                </c:pt>
                <c:pt idx="979">
                  <c:v>-3.3353122475021451</c:v>
                </c:pt>
                <c:pt idx="980">
                  <c:v>-3.0484091152232509</c:v>
                </c:pt>
                <c:pt idx="981">
                  <c:v>-3.2188866094001582</c:v>
                </c:pt>
                <c:pt idx="982">
                  <c:v>-2.9552686047416614</c:v>
                </c:pt>
                <c:pt idx="983">
                  <c:v>-2.744374201014864</c:v>
                </c:pt>
                <c:pt idx="984">
                  <c:v>-2.5756586780334487</c:v>
                </c:pt>
                <c:pt idx="985">
                  <c:v>-2.6406862596483052</c:v>
                </c:pt>
                <c:pt idx="986">
                  <c:v>-2.8927083249402017</c:v>
                </c:pt>
                <c:pt idx="987">
                  <c:v>-2.6943259771737189</c:v>
                </c:pt>
                <c:pt idx="988">
                  <c:v>-2.7356200989605668</c:v>
                </c:pt>
                <c:pt idx="989">
                  <c:v>-2.7686553963900451</c:v>
                </c:pt>
                <c:pt idx="990">
                  <c:v>-2.9950836343336391</c:v>
                </c:pt>
                <c:pt idx="991">
                  <c:v>-2.976226224688503</c:v>
                </c:pt>
                <c:pt idx="992">
                  <c:v>-2.5611402969723827</c:v>
                </c:pt>
                <c:pt idx="993">
                  <c:v>-2.6290715547994523</c:v>
                </c:pt>
                <c:pt idx="994">
                  <c:v>-3.0834165610611421</c:v>
                </c:pt>
                <c:pt idx="995">
                  <c:v>-2.846892566070494</c:v>
                </c:pt>
                <c:pt idx="996">
                  <c:v>-2.65767337007793</c:v>
                </c:pt>
                <c:pt idx="997">
                  <c:v>-2.9062980132839016</c:v>
                </c:pt>
                <c:pt idx="998">
                  <c:v>-2.9051977278487016</c:v>
                </c:pt>
                <c:pt idx="999">
                  <c:v>-2.9043174995005074</c:v>
                </c:pt>
                <c:pt idx="1000">
                  <c:v>-2.7036133168219862</c:v>
                </c:pt>
                <c:pt idx="1001">
                  <c:v>-2.7430499706791807</c:v>
                </c:pt>
                <c:pt idx="1002">
                  <c:v>-3.1745992937649135</c:v>
                </c:pt>
                <c:pt idx="1003">
                  <c:v>-2.7198387522334997</c:v>
                </c:pt>
                <c:pt idx="1004">
                  <c:v>-2.5560303190083573</c:v>
                </c:pt>
                <c:pt idx="1005">
                  <c:v>-3.0249835724282548</c:v>
                </c:pt>
                <c:pt idx="1006">
                  <c:v>-2.8001461751641727</c:v>
                </c:pt>
                <c:pt idx="1007">
                  <c:v>-2.6202762573529412</c:v>
                </c:pt>
                <c:pt idx="1008">
                  <c:v>-2.6763803231038992</c:v>
                </c:pt>
                <c:pt idx="1009">
                  <c:v>-2.9212635757046996</c:v>
                </c:pt>
                <c:pt idx="1010">
                  <c:v>-3.3171701777853286</c:v>
                </c:pt>
                <c:pt idx="1011">
                  <c:v>-3.0338954594498659</c:v>
                </c:pt>
                <c:pt idx="1012">
                  <c:v>-2.807275684781473</c:v>
                </c:pt>
                <c:pt idx="1013">
                  <c:v>-3.025979865046736</c:v>
                </c:pt>
                <c:pt idx="1014">
                  <c:v>-2.8009432092589464</c:v>
                </c:pt>
                <c:pt idx="1015">
                  <c:v>-2.6209138846286919</c:v>
                </c:pt>
                <c:pt idx="1016">
                  <c:v>-2.4768904249245338</c:v>
                </c:pt>
                <c:pt idx="1017">
                  <c:v>-2.361671657161196</c:v>
                </c:pt>
                <c:pt idx="1018">
                  <c:v>-2.8694966429505371</c:v>
                </c:pt>
                <c:pt idx="1019">
                  <c:v>-2.6757566315820327</c:v>
                </c:pt>
                <c:pt idx="1020">
                  <c:v>-2.5207646224872065</c:v>
                </c:pt>
                <c:pt idx="1021">
                  <c:v>-2.9967710152113227</c:v>
                </c:pt>
                <c:pt idx="1022">
                  <c:v>-2.9775761293906271</c:v>
                </c:pt>
                <c:pt idx="1023">
                  <c:v>-2.7622202207340365</c:v>
                </c:pt>
                <c:pt idx="1024">
                  <c:v>-2.5899354938088095</c:v>
                </c:pt>
                <c:pt idx="1025">
                  <c:v>-2.8521077122686052</c:v>
                </c:pt>
                <c:pt idx="1026">
                  <c:v>-3.0618454870364644</c:v>
                </c:pt>
                <c:pt idx="1027">
                  <c:v>-2.6296357068507064</c:v>
                </c:pt>
                <c:pt idx="1028">
                  <c:v>-2.4838678827020999</c:v>
                </c:pt>
                <c:pt idx="1029">
                  <c:v>-2.767253623383283</c:v>
                </c:pt>
                <c:pt idx="1030">
                  <c:v>-2.793962215928218</c:v>
                </c:pt>
                <c:pt idx="1031">
                  <c:v>-2.6153290899641775</c:v>
                </c:pt>
                <c:pt idx="1032">
                  <c:v>-2.6724225891929336</c:v>
                </c:pt>
                <c:pt idx="1033">
                  <c:v>-2.7180973885759272</c:v>
                </c:pt>
                <c:pt idx="1034">
                  <c:v>-2.9546372280822766</c:v>
                </c:pt>
                <c:pt idx="1035">
                  <c:v>-2.7438690996874016</c:v>
                </c:pt>
                <c:pt idx="1036">
                  <c:v>-2.7752545969714788</c:v>
                </c:pt>
                <c:pt idx="1037">
                  <c:v>-3.0003629947987633</c:v>
                </c:pt>
                <c:pt idx="1038">
                  <c:v>-2.9804497130605796</c:v>
                </c:pt>
                <c:pt idx="1039">
                  <c:v>-2.9645190876700553</c:v>
                </c:pt>
                <c:pt idx="1040">
                  <c:v>-3.1517745873575791</c:v>
                </c:pt>
                <c:pt idx="1041">
                  <c:v>-3.3015789871076322</c:v>
                </c:pt>
                <c:pt idx="1042">
                  <c:v>-3.6214225069076633</c:v>
                </c:pt>
                <c:pt idx="1043">
                  <c:v>-3.077297322747711</c:v>
                </c:pt>
                <c:pt idx="1044">
                  <c:v>-2.8419971754197491</c:v>
                </c:pt>
                <c:pt idx="1045">
                  <c:v>-3.0537570575573341</c:v>
                </c:pt>
                <c:pt idx="1046">
                  <c:v>-2.6231649632674134</c:v>
                </c:pt>
                <c:pt idx="1047">
                  <c:v>-2.078691287835511</c:v>
                </c:pt>
                <c:pt idx="1048">
                  <c:v>-1.6431123474899891</c:v>
                </c:pt>
                <c:pt idx="1049">
                  <c:v>-1.2946491952135375</c:v>
                </c:pt>
                <c:pt idx="1050">
                  <c:v>-1.2158786733924103</c:v>
                </c:pt>
                <c:pt idx="1051">
                  <c:v>-0.35286225593546305</c:v>
                </c:pt>
                <c:pt idx="1052">
                  <c:v>-6.2449121969905264E-2</c:v>
                </c:pt>
                <c:pt idx="1053">
                  <c:v>-3.0118614797515875E-2</c:v>
                </c:pt>
                <c:pt idx="1054">
                  <c:v>0.79574579094042974</c:v>
                </c:pt>
                <c:pt idx="1055">
                  <c:v>1.2564373155307749</c:v>
                </c:pt>
                <c:pt idx="1056">
                  <c:v>1.424990535203051</c:v>
                </c:pt>
                <c:pt idx="1057">
                  <c:v>1.7598331109408605</c:v>
                </c:pt>
                <c:pt idx="1058">
                  <c:v>1.8277071715311308</c:v>
                </c:pt>
                <c:pt idx="1059">
                  <c:v>2.2820064200033698</c:v>
                </c:pt>
                <c:pt idx="1060">
                  <c:v>2.4454458187811383</c:v>
                </c:pt>
                <c:pt idx="1061">
                  <c:v>2.1761973378033304</c:v>
                </c:pt>
                <c:pt idx="1062">
                  <c:v>2.360798553021084</c:v>
                </c:pt>
                <c:pt idx="1063">
                  <c:v>2.7084795251952869</c:v>
                </c:pt>
                <c:pt idx="1064">
                  <c:v>2.7866243029346265</c:v>
                </c:pt>
                <c:pt idx="1065">
                  <c:v>3.0491401251261436</c:v>
                </c:pt>
                <c:pt idx="1066">
                  <c:v>2.8591527828793346</c:v>
                </c:pt>
                <c:pt idx="1067">
                  <c:v>3.3071629090819101</c:v>
                </c:pt>
                <c:pt idx="1068">
                  <c:v>3.2655710100439705</c:v>
                </c:pt>
                <c:pt idx="1069">
                  <c:v>2.8322974908135734</c:v>
                </c:pt>
                <c:pt idx="1070">
                  <c:v>3.0856786754292784</c:v>
                </c:pt>
                <c:pt idx="1071">
                  <c:v>3.2883836231218879</c:v>
                </c:pt>
                <c:pt idx="1072">
                  <c:v>3.0505475812759641</c:v>
                </c:pt>
                <c:pt idx="1073">
                  <c:v>3.0602787477992024</c:v>
                </c:pt>
                <c:pt idx="1074">
                  <c:v>3.0680636810178044</c:v>
                </c:pt>
                <c:pt idx="1075">
                  <c:v>3.2742916275926746</c:v>
                </c:pt>
                <c:pt idx="1076">
                  <c:v>3.2392739848525594</c:v>
                </c:pt>
                <c:pt idx="1077">
                  <c:v>2.8112598706604786</c:v>
                </c:pt>
                <c:pt idx="1078">
                  <c:v>3.0688485793068025</c:v>
                </c:pt>
                <c:pt idx="1079">
                  <c:v>3.074919546223839</c:v>
                </c:pt>
                <c:pt idx="1080">
                  <c:v>3.0797763197575136</c:v>
                </c:pt>
                <c:pt idx="1081">
                  <c:v>3.0836617385844534</c:v>
                </c:pt>
                <c:pt idx="1082">
                  <c:v>2.6867700736459597</c:v>
                </c:pt>
                <c:pt idx="1083">
                  <c:v>2.7692567416951874</c:v>
                </c:pt>
                <c:pt idx="1084">
                  <c:v>3.0352460761345696</c:v>
                </c:pt>
                <c:pt idx="1085">
                  <c:v>2.8480375436860754</c:v>
                </c:pt>
                <c:pt idx="1086">
                  <c:v>3.0982707177273028</c:v>
                </c:pt>
                <c:pt idx="1087">
                  <c:v>3.2984572569602619</c:v>
                </c:pt>
                <c:pt idx="1088">
                  <c:v>3.2586064883466292</c:v>
                </c:pt>
                <c:pt idx="1089">
                  <c:v>3.2267258734557345</c:v>
                </c:pt>
                <c:pt idx="1090">
                  <c:v>3.2012213815430073</c:v>
                </c:pt>
                <c:pt idx="1091">
                  <c:v>3.3808177880128483</c:v>
                </c:pt>
                <c:pt idx="1092">
                  <c:v>3.3244949131887438</c:v>
                </c:pt>
                <c:pt idx="1093">
                  <c:v>3.0794366133294488</c:v>
                </c:pt>
                <c:pt idx="1094">
                  <c:v>3.0833899734420243</c:v>
                </c:pt>
                <c:pt idx="1095">
                  <c:v>3.0865526615320391</c:v>
                </c:pt>
                <c:pt idx="1096">
                  <c:v>2.6890828120040737</c:v>
                </c:pt>
                <c:pt idx="1097">
                  <c:v>2.771106932381656</c:v>
                </c:pt>
                <c:pt idx="1098">
                  <c:v>2.6367262286837558</c:v>
                </c:pt>
                <c:pt idx="1099">
                  <c:v>2.9292216657254357</c:v>
                </c:pt>
                <c:pt idx="1100">
                  <c:v>2.963218015358791</c:v>
                </c:pt>
                <c:pt idx="1101">
                  <c:v>2.5904150950654525</c:v>
                </c:pt>
                <c:pt idx="1102">
                  <c:v>2.8921727588307817</c:v>
                </c:pt>
                <c:pt idx="1103">
                  <c:v>3.1335788898430792</c:v>
                </c:pt>
                <c:pt idx="1104">
                  <c:v>2.9267037946528944</c:v>
                </c:pt>
                <c:pt idx="1105">
                  <c:v>2.5612037185007352</c:v>
                </c:pt>
                <c:pt idx="1106">
                  <c:v>2.8688036575790079</c:v>
                </c:pt>
                <c:pt idx="1107">
                  <c:v>3.314883608841626</c:v>
                </c:pt>
                <c:pt idx="1108">
                  <c:v>3.0717475698517092</c:v>
                </c:pt>
                <c:pt idx="1109">
                  <c:v>2.8772387386597984</c:v>
                </c:pt>
                <c:pt idx="1110">
                  <c:v>3.1216316737063039</c:v>
                </c:pt>
                <c:pt idx="1111">
                  <c:v>3.1171460217435083</c:v>
                </c:pt>
                <c:pt idx="1112">
                  <c:v>2.9135575001732263</c:v>
                </c:pt>
                <c:pt idx="1113">
                  <c:v>2.9506866829170235</c:v>
                </c:pt>
                <c:pt idx="1114">
                  <c:v>2.7803900291120272</c:v>
                </c:pt>
                <c:pt idx="1115">
                  <c:v>3.0441527060680755</c:v>
                </c:pt>
                <c:pt idx="1116">
                  <c:v>3.2551628476329029</c:v>
                </c:pt>
                <c:pt idx="1117">
                  <c:v>3.0239709608847534</c:v>
                </c:pt>
                <c:pt idx="1118">
                  <c:v>3.0390174514862451</c:v>
                </c:pt>
                <c:pt idx="1119">
                  <c:v>3.0510546439674613</c:v>
                </c:pt>
                <c:pt idx="1120">
                  <c:v>2.660684397952366</c:v>
                </c:pt>
                <c:pt idx="1121">
                  <c:v>2.3483882011403239</c:v>
                </c:pt>
                <c:pt idx="1122">
                  <c:v>2.2985512436906674</c:v>
                </c:pt>
                <c:pt idx="1123">
                  <c:v>2.2586816777309764</c:v>
                </c:pt>
                <c:pt idx="1124">
                  <c:v>2.0267860249632008</c:v>
                </c:pt>
                <c:pt idx="1125">
                  <c:v>1.0412695027490031</c:v>
                </c:pt>
                <c:pt idx="1126">
                  <c:v>1.2528562849776108</c:v>
                </c:pt>
                <c:pt idx="1127">
                  <c:v>1.0221257107605197</c:v>
                </c:pt>
                <c:pt idx="1128">
                  <c:v>0.43754125138684685</c:v>
                </c:pt>
                <c:pt idx="1129">
                  <c:v>0.36987368388793129</c:v>
                </c:pt>
                <c:pt idx="1130">
                  <c:v>0.31573962988875337</c:v>
                </c:pt>
                <c:pt idx="1131">
                  <c:v>-0.12756761331053212</c:v>
                </c:pt>
                <c:pt idx="1132">
                  <c:v>-0.68221340786999463</c:v>
                </c:pt>
                <c:pt idx="1133">
                  <c:v>-1.3259300435175305</c:v>
                </c:pt>
                <c:pt idx="1134">
                  <c:v>-1.6409033520355933</c:v>
                </c:pt>
                <c:pt idx="1135">
                  <c:v>-1.692881998850055</c:v>
                </c:pt>
                <c:pt idx="1136">
                  <c:v>-2.1344649163016243</c:v>
                </c:pt>
                <c:pt idx="1137">
                  <c:v>-2.2877312502628797</c:v>
                </c:pt>
                <c:pt idx="1138">
                  <c:v>-2.41034431743185</c:v>
                </c:pt>
                <c:pt idx="1139">
                  <c:v>-2.5084347711670603</c:v>
                </c:pt>
                <c:pt idx="1140">
                  <c:v>-2.7869071341552285</c:v>
                </c:pt>
                <c:pt idx="1141">
                  <c:v>-3.4096850245457517</c:v>
                </c:pt>
                <c:pt idx="1142">
                  <c:v>-3.307907336858193</c:v>
                </c:pt>
                <c:pt idx="1143">
                  <c:v>-3.2264851867081461</c:v>
                </c:pt>
                <c:pt idx="1144">
                  <c:v>-3.7613474665880631</c:v>
                </c:pt>
                <c:pt idx="1145">
                  <c:v>-3.9892372904920421</c:v>
                </c:pt>
                <c:pt idx="1146">
                  <c:v>-3.971549149615214</c:v>
                </c:pt>
                <c:pt idx="1147">
                  <c:v>-3.7573986369137629</c:v>
                </c:pt>
                <c:pt idx="1148">
                  <c:v>-4.1860782267525565</c:v>
                </c:pt>
                <c:pt idx="1149">
                  <c:v>-4.3290218986236368</c:v>
                </c:pt>
                <c:pt idx="1150">
                  <c:v>-4.0433768361205011</c:v>
                </c:pt>
                <c:pt idx="1151">
                  <c:v>-4.0148607861179357</c:v>
                </c:pt>
                <c:pt idx="1152">
                  <c:v>-4.5920479461158834</c:v>
                </c:pt>
                <c:pt idx="1153">
                  <c:v>-4.4537976741142415</c:v>
                </c:pt>
                <c:pt idx="1154">
                  <c:v>-4.3431974565129963</c:v>
                </c:pt>
                <c:pt idx="1155">
                  <c:v>-4.2547172824319546</c:v>
                </c:pt>
                <c:pt idx="1156">
                  <c:v>-4.3839331431671553</c:v>
                </c:pt>
                <c:pt idx="1157">
                  <c:v>-4.6873058317552818</c:v>
                </c:pt>
                <c:pt idx="1158">
                  <c:v>-4.330003982625783</c:v>
                </c:pt>
                <c:pt idx="1159">
                  <c:v>-4.2441625033222294</c:v>
                </c:pt>
                <c:pt idx="1160">
                  <c:v>-4.3754893198793638</c:v>
                </c:pt>
                <c:pt idx="1161">
                  <c:v>-4.2805507731250714</c:v>
                </c:pt>
                <c:pt idx="1162">
                  <c:v>-4.2045999357216601</c:v>
                </c:pt>
                <c:pt idx="1163">
                  <c:v>-3.9438392657988857</c:v>
                </c:pt>
                <c:pt idx="1164">
                  <c:v>-3.9352307298606775</c:v>
                </c:pt>
                <c:pt idx="1165">
                  <c:v>-4.1283439011100995</c:v>
                </c:pt>
                <c:pt idx="1166">
                  <c:v>-3.6828344381096372</c:v>
                </c:pt>
                <c:pt idx="1167">
                  <c:v>-3.7264268677092787</c:v>
                </c:pt>
                <c:pt idx="1168">
                  <c:v>-3.9613008113889805</c:v>
                </c:pt>
                <c:pt idx="1169">
                  <c:v>-3.7491999663327533</c:v>
                </c:pt>
                <c:pt idx="1170">
                  <c:v>-3.5795192902877488</c:v>
                </c:pt>
                <c:pt idx="1171">
                  <c:v>-3.6437747494517794</c:v>
                </c:pt>
                <c:pt idx="1172">
                  <c:v>-3.6951791167829811</c:v>
                </c:pt>
                <c:pt idx="1173">
                  <c:v>-3.9363026106479424</c:v>
                </c:pt>
                <c:pt idx="1174">
                  <c:v>-3.7292014057399001</c:v>
                </c:pt>
                <c:pt idx="1175">
                  <c:v>-3.7635204418134549</c:v>
                </c:pt>
                <c:pt idx="1176">
                  <c:v>-3.9909756706723556</c:v>
                </c:pt>
                <c:pt idx="1177">
                  <c:v>-3.7729398537594534</c:v>
                </c:pt>
                <c:pt idx="1178">
                  <c:v>-3.798511200229143</c:v>
                </c:pt>
                <c:pt idx="1179">
                  <c:v>-3.6189682774048606</c:v>
                </c:pt>
                <c:pt idx="1180">
                  <c:v>-3.4753339391454574</c:v>
                </c:pt>
                <c:pt idx="1181">
                  <c:v>-3.9604264685379462</c:v>
                </c:pt>
                <c:pt idx="1182">
                  <c:v>-3.5485004920519145</c:v>
                </c:pt>
                <c:pt idx="1183">
                  <c:v>-3.4189597108630778</c:v>
                </c:pt>
                <c:pt idx="1184">
                  <c:v>-3.9153270859119971</c:v>
                </c:pt>
                <c:pt idx="1185">
                  <c:v>-3.7124209859511552</c:v>
                </c:pt>
                <c:pt idx="1186">
                  <c:v>-3.350096105982459</c:v>
                </c:pt>
                <c:pt idx="1187">
                  <c:v>-3.4602362020075361</c:v>
                </c:pt>
                <c:pt idx="1188">
                  <c:v>-3.7483482788276206</c:v>
                </c:pt>
                <c:pt idx="1189">
                  <c:v>-3.978837940283654</c:v>
                </c:pt>
                <c:pt idx="1190">
                  <c:v>-3.5632296694485035</c:v>
                </c:pt>
                <c:pt idx="1191">
                  <c:v>-3.6307430527803604</c:v>
                </c:pt>
                <c:pt idx="1192">
                  <c:v>-3.8847537594458572</c:v>
                </c:pt>
                <c:pt idx="1193">
                  <c:v>-3.8879623247782433</c:v>
                </c:pt>
                <c:pt idx="1194">
                  <c:v>-3.8905291770441295</c:v>
                </c:pt>
                <c:pt idx="1195">
                  <c:v>-3.8925826588568384</c:v>
                </c:pt>
                <c:pt idx="1196">
                  <c:v>-4.0942254443070283</c:v>
                </c:pt>
                <c:pt idx="1197">
                  <c:v>-4.4555396726671574</c:v>
                </c:pt>
                <c:pt idx="1198">
                  <c:v>-4.3445910553552949</c:v>
                </c:pt>
                <c:pt idx="1199">
                  <c:v>-4.2558321615057935</c:v>
                </c:pt>
                <c:pt idx="1200">
                  <c:v>-4.5848250464262037</c:v>
                </c:pt>
                <c:pt idx="1201">
                  <c:v>-4.4480193543625433</c:v>
                </c:pt>
                <c:pt idx="1202">
                  <c:v>-4.1385748007115808</c:v>
                </c:pt>
                <c:pt idx="1203">
                  <c:v>-4.0910191577908677</c:v>
                </c:pt>
                <c:pt idx="1204">
                  <c:v>-4.2529746434542517</c:v>
                </c:pt>
                <c:pt idx="1205">
                  <c:v>-4.3825390319849475</c:v>
                </c:pt>
                <c:pt idx="1206">
                  <c:v>-4.0861905428095042</c:v>
                </c:pt>
                <c:pt idx="1207">
                  <c:v>-4.2491117514691723</c:v>
                </c:pt>
                <c:pt idx="1208">
                  <c:v>-4.7794487183969068</c:v>
                </c:pt>
                <c:pt idx="1209">
                  <c:v>-4.4037182919390716</c:v>
                </c:pt>
                <c:pt idx="1210">
                  <c:v>-4.3031339507728603</c:v>
                </c:pt>
                <c:pt idx="1211">
                  <c:v>-4.2226664778398231</c:v>
                </c:pt>
                <c:pt idx="1212">
                  <c:v>-4.1582924994934274</c:v>
                </c:pt>
                <c:pt idx="1213">
                  <c:v>-4.3067933168163108</c:v>
                </c:pt>
                <c:pt idx="1214">
                  <c:v>-4.0255939706746062</c:v>
                </c:pt>
                <c:pt idx="1215">
                  <c:v>-4.0006344937612539</c:v>
                </c:pt>
                <c:pt idx="1216">
                  <c:v>-4.3806669122305379</c:v>
                </c:pt>
                <c:pt idx="1217">
                  <c:v>-4.0846928470060107</c:v>
                </c:pt>
                <c:pt idx="1218">
                  <c:v>-4.0479135948264116</c:v>
                </c:pt>
                <c:pt idx="1219">
                  <c:v>-4.0184901930826982</c:v>
                </c:pt>
                <c:pt idx="1220">
                  <c:v>-3.9949514716877275</c:v>
                </c:pt>
                <c:pt idx="1221">
                  <c:v>-4.1761204945717623</c:v>
                </c:pt>
                <c:pt idx="1222">
                  <c:v>-3.7210557128789787</c:v>
                </c:pt>
                <c:pt idx="1223">
                  <c:v>-3.5570038875247292</c:v>
                </c:pt>
                <c:pt idx="1224">
                  <c:v>-4.2257624272413636</c:v>
                </c:pt>
                <c:pt idx="1225">
                  <c:v>-3.7607692590146939</c:v>
                </c:pt>
                <c:pt idx="1226">
                  <c:v>-3.5887747244333355</c:v>
                </c:pt>
                <c:pt idx="1227">
                  <c:v>-3.8511790967682487</c:v>
                </c:pt>
                <c:pt idx="1228">
                  <c:v>-3.8611025946361792</c:v>
                </c:pt>
                <c:pt idx="1229">
                  <c:v>-4.0690413929305009</c:v>
                </c:pt>
                <c:pt idx="1230">
                  <c:v>-3.6353924315660038</c:v>
                </c:pt>
                <c:pt idx="1231">
                  <c:v>-3.6884732624743606</c:v>
                </c:pt>
                <c:pt idx="1232">
                  <c:v>-3.9309379272010574</c:v>
                </c:pt>
                <c:pt idx="1233">
                  <c:v>-3.5249096589823807</c:v>
                </c:pt>
                <c:pt idx="1234">
                  <c:v>-3.4000870444074849</c:v>
                </c:pt>
                <c:pt idx="1235">
                  <c:v>-3.7002289527475796</c:v>
                </c:pt>
                <c:pt idx="1236">
                  <c:v>-3.7403424794196667</c:v>
                </c:pt>
                <c:pt idx="1237">
                  <c:v>-3.7724333007573136</c:v>
                </c:pt>
                <c:pt idx="1238">
                  <c:v>-3.5981059578274426</c:v>
                </c:pt>
                <c:pt idx="1239">
                  <c:v>-3.4586440834835344</c:v>
                </c:pt>
                <c:pt idx="1240">
                  <c:v>-4.1470745840084078</c:v>
                </c:pt>
                <c:pt idx="1241">
                  <c:v>-4.0978189844283293</c:v>
                </c:pt>
                <c:pt idx="1242">
                  <c:v>-3.6584145047642664</c:v>
                </c:pt>
                <c:pt idx="1243">
                  <c:v>-3.9068909210329821</c:v>
                </c:pt>
                <c:pt idx="1244">
                  <c:v>-4.1056720540479432</c:v>
                </c:pt>
                <c:pt idx="1245">
                  <c:v>-4.0646969604599121</c:v>
                </c:pt>
                <c:pt idx="1246">
                  <c:v>-3.6319168855895327</c:v>
                </c:pt>
                <c:pt idx="1247">
                  <c:v>-3.6856928256931951</c:v>
                </c:pt>
                <c:pt idx="1248">
                  <c:v>-4.128713577776125</c:v>
                </c:pt>
                <c:pt idx="1249">
                  <c:v>-3.8831301794424462</c:v>
                </c:pt>
                <c:pt idx="1250">
                  <c:v>-3.8866634607755373</c:v>
                </c:pt>
                <c:pt idx="1251">
                  <c:v>-4.4894900858419646</c:v>
                </c:pt>
                <c:pt idx="1252">
                  <c:v>-4.5717513858951406</c:v>
                </c:pt>
                <c:pt idx="1253">
                  <c:v>-4.4375604259376473</c:v>
                </c:pt>
                <c:pt idx="1254">
                  <c:v>-4.1302076579717095</c:v>
                </c:pt>
                <c:pt idx="1255">
                  <c:v>-4.0843254435989707</c:v>
                </c:pt>
                <c:pt idx="1256">
                  <c:v>-4.4476196721007568</c:v>
                </c:pt>
                <c:pt idx="1257">
                  <c:v>-4.338255054902163</c:v>
                </c:pt>
                <c:pt idx="1258">
                  <c:v>-4.2507633611432993</c:v>
                </c:pt>
                <c:pt idx="1259">
                  <c:v>-4.1807700061362425</c:v>
                </c:pt>
                <c:pt idx="1260">
                  <c:v>-4.3247753221305629</c:v>
                </c:pt>
                <c:pt idx="1261">
                  <c:v>-4.2399795749260534</c:v>
                </c:pt>
                <c:pt idx="1262">
                  <c:v>-3.9721429771624344</c:v>
                </c:pt>
                <c:pt idx="1263">
                  <c:v>-3.9578736989515164</c:v>
                </c:pt>
                <c:pt idx="1264">
                  <c:v>-4.1464582763827593</c:v>
                </c:pt>
                <c:pt idx="1265">
                  <c:v>-3.697325938327765</c:v>
                </c:pt>
                <c:pt idx="1266">
                  <c:v>-3.3380200678837468</c:v>
                </c:pt>
                <c:pt idx="1267">
                  <c:v>-3.6505753715285891</c:v>
                </c:pt>
                <c:pt idx="1268">
                  <c:v>-3.5006196144444175</c:v>
                </c:pt>
                <c:pt idx="1269">
                  <c:v>-3.3806550087771257</c:v>
                </c:pt>
                <c:pt idx="1270">
                  <c:v>-3.4846833242432353</c:v>
                </c:pt>
                <c:pt idx="1271">
                  <c:v>-3.5679059766161458</c:v>
                </c:pt>
                <c:pt idx="1272">
                  <c:v>-3.8344840985145083</c:v>
                </c:pt>
                <c:pt idx="1273">
                  <c:v>-3.4477465960331415</c:v>
                </c:pt>
                <c:pt idx="1274">
                  <c:v>-3.3383565940480935</c:v>
                </c:pt>
                <c:pt idx="1275">
                  <c:v>-3.6508445924600323</c:v>
                </c:pt>
                <c:pt idx="1276">
                  <c:v>-3.5008349911896062</c:v>
                </c:pt>
                <c:pt idx="1277">
                  <c:v>-3.5808273101732198</c:v>
                </c:pt>
                <c:pt idx="1278">
                  <c:v>-3.4448211653601675</c:v>
                </c:pt>
                <c:pt idx="1279">
                  <c:v>-3.3360162495097256</c:v>
                </c:pt>
                <c:pt idx="1280">
                  <c:v>-3.8489723168293608</c:v>
                </c:pt>
                <c:pt idx="1281">
                  <c:v>-3.4593371706850462</c:v>
                </c:pt>
                <c:pt idx="1282">
                  <c:v>-3.3476290537695945</c:v>
                </c:pt>
                <c:pt idx="1283">
                  <c:v>-3.4582625602372445</c:v>
                </c:pt>
                <c:pt idx="1284">
                  <c:v>-3.3467693654113759</c:v>
                </c:pt>
                <c:pt idx="1285">
                  <c:v>-3.0575748095506583</c:v>
                </c:pt>
                <c:pt idx="1286">
                  <c:v>-2.6262191648621069</c:v>
                </c:pt>
                <c:pt idx="1287">
                  <c:v>-2.6811346491112431</c:v>
                </c:pt>
                <c:pt idx="1288">
                  <c:v>-2.725067036510552</c:v>
                </c:pt>
                <c:pt idx="1289">
                  <c:v>-1.9602129464299765</c:v>
                </c:pt>
                <c:pt idx="1290">
                  <c:v>-1.5483296743655615</c:v>
                </c:pt>
                <c:pt idx="1291">
                  <c:v>-1.8188230567139954</c:v>
                </c:pt>
                <c:pt idx="1292">
                  <c:v>-1.2352177625927538</c:v>
                </c:pt>
                <c:pt idx="1293">
                  <c:v>-1.168333527295772</c:v>
                </c:pt>
                <c:pt idx="1294">
                  <c:v>-0.71482613905817516</c:v>
                </c:pt>
                <c:pt idx="1295">
                  <c:v>-0.15202022846813179</c:v>
                </c:pt>
                <c:pt idx="1296">
                  <c:v>-0.30177549999604025</c:v>
                </c:pt>
                <c:pt idx="1297">
                  <c:v>0.1784202827815875</c:v>
                </c:pt>
                <c:pt idx="1298">
                  <c:v>0.36257690900373518</c:v>
                </c:pt>
                <c:pt idx="1299">
                  <c:v>0.10990220998144196</c:v>
                </c:pt>
                <c:pt idx="1300">
                  <c:v>-9.2237549236415362E-2</c:v>
                </c:pt>
                <c:pt idx="1301">
                  <c:v>0.14605064338928742</c:v>
                </c:pt>
                <c:pt idx="1302">
                  <c:v>0.13668119748984964</c:v>
                </c:pt>
                <c:pt idx="1303">
                  <c:v>0.12918564077028805</c:v>
                </c:pt>
                <c:pt idx="1304">
                  <c:v>-7.6810804605315752E-2</c:v>
                </c:pt>
                <c:pt idx="1305">
                  <c:v>0.35839203909415573</c:v>
                </c:pt>
                <c:pt idx="1306">
                  <c:v>0.70655431405373292</c:v>
                </c:pt>
                <c:pt idx="1307">
                  <c:v>0.18508413402145152</c:v>
                </c:pt>
                <c:pt idx="1308">
                  <c:v>0.56790798999560366</c:v>
                </c:pt>
                <c:pt idx="1309">
                  <c:v>0.87416707477490263</c:v>
                </c:pt>
                <c:pt idx="1310">
                  <c:v>0.91917434259835318</c:v>
                </c:pt>
                <c:pt idx="1311">
                  <c:v>0.75518015685713635</c:v>
                </c:pt>
                <c:pt idx="1312">
                  <c:v>0.62398480826414016</c:v>
                </c:pt>
                <c:pt idx="1313">
                  <c:v>0.71902852938973183</c:v>
                </c:pt>
                <c:pt idx="1314">
                  <c:v>0.79506350629020517</c:v>
                </c:pt>
                <c:pt idx="1315">
                  <c:v>0.65589148781060658</c:v>
                </c:pt>
                <c:pt idx="1316">
                  <c:v>1.1445538730269504</c:v>
                </c:pt>
                <c:pt idx="1317">
                  <c:v>1.3354837811999687</c:v>
                </c:pt>
                <c:pt idx="1318">
                  <c:v>1.2882277077383719</c:v>
                </c:pt>
                <c:pt idx="1319">
                  <c:v>1.2504228489690945</c:v>
                </c:pt>
                <c:pt idx="1320">
                  <c:v>0.82017896195372941</c:v>
                </c:pt>
                <c:pt idx="1321">
                  <c:v>1.275983852341426</c:v>
                </c:pt>
                <c:pt idx="1322">
                  <c:v>1.240627764651606</c:v>
                </c:pt>
                <c:pt idx="1323">
                  <c:v>0.81234289449974995</c:v>
                </c:pt>
                <c:pt idx="1324">
                  <c:v>0.8697149983782424</c:v>
                </c:pt>
                <c:pt idx="1325">
                  <c:v>1.115612681481025</c:v>
                </c:pt>
                <c:pt idx="1326">
                  <c:v>1.3123308279632511</c:v>
                </c:pt>
                <c:pt idx="1327">
                  <c:v>1.4697053451490092</c:v>
                </c:pt>
                <c:pt idx="1328">
                  <c:v>1.1956049588976612</c:v>
                </c:pt>
                <c:pt idx="1329">
                  <c:v>1.5763246498965486</c:v>
                </c:pt>
                <c:pt idx="1330">
                  <c:v>1.2809004026956927</c:v>
                </c:pt>
                <c:pt idx="1331">
                  <c:v>0.84456100493497388</c:v>
                </c:pt>
                <c:pt idx="1332">
                  <c:v>1.2954894867264102</c:v>
                </c:pt>
                <c:pt idx="1333">
                  <c:v>1.2562322721595933</c:v>
                </c:pt>
                <c:pt idx="1334">
                  <c:v>1.2248265005061398</c:v>
                </c:pt>
                <c:pt idx="1335">
                  <c:v>1.1997018831833088</c:v>
                </c:pt>
                <c:pt idx="1336">
                  <c:v>0.97960218932507814</c:v>
                </c:pt>
                <c:pt idx="1337">
                  <c:v>1.4035224342384822</c:v>
                </c:pt>
                <c:pt idx="1338">
                  <c:v>1.3426586301691827</c:v>
                </c:pt>
                <c:pt idx="1339">
                  <c:v>1.0939675869137773</c:v>
                </c:pt>
                <c:pt idx="1340">
                  <c:v>1.0950147523094529</c:v>
                </c:pt>
                <c:pt idx="1341">
                  <c:v>1.0958524846259934</c:v>
                </c:pt>
                <c:pt idx="1342">
                  <c:v>0.89652267047921441</c:v>
                </c:pt>
                <c:pt idx="1343">
                  <c:v>0.7370588191618026</c:v>
                </c:pt>
                <c:pt idx="1344">
                  <c:v>0.40948773810788452</c:v>
                </c:pt>
                <c:pt idx="1345">
                  <c:v>0.5474308732647728</c:v>
                </c:pt>
                <c:pt idx="1346">
                  <c:v>0.45778538139023794</c:v>
                </c:pt>
                <c:pt idx="1347">
                  <c:v>-0.41393101210934446</c:v>
                </c:pt>
                <c:pt idx="1348">
                  <c:v>-0.31130412690902176</c:v>
                </c:pt>
                <c:pt idx="1349">
                  <c:v>-0.22920261874878634</c:v>
                </c:pt>
                <c:pt idx="1350">
                  <c:v>-0.56352141222060936</c:v>
                </c:pt>
                <c:pt idx="1351">
                  <c:v>-0.63097644699803368</c:v>
                </c:pt>
                <c:pt idx="1352">
                  <c:v>-0.68494047481999587</c:v>
                </c:pt>
                <c:pt idx="1353">
                  <c:v>-0.32811169707753152</c:v>
                </c:pt>
                <c:pt idx="1354">
                  <c:v>-0.24264867488358277</c:v>
                </c:pt>
                <c:pt idx="1355">
                  <c:v>-0.77427825712845788</c:v>
                </c:pt>
                <c:pt idx="1356">
                  <c:v>-0.39958192292436934</c:v>
                </c:pt>
                <c:pt idx="1357">
                  <c:v>-9.9824855561053027E-2</c:v>
                </c:pt>
                <c:pt idx="1358">
                  <c:v>-6.001920167039998E-2</c:v>
                </c:pt>
                <c:pt idx="1359">
                  <c:v>-2.817467855788891E-2</c:v>
                </c:pt>
                <c:pt idx="1360">
                  <c:v>-0.20269906006785732</c:v>
                </c:pt>
                <c:pt idx="1361">
                  <c:v>5.768143472414522E-2</c:v>
                </c:pt>
                <c:pt idx="1362">
                  <c:v>0.26598583055778136</c:v>
                </c:pt>
                <c:pt idx="1363">
                  <c:v>-0.16737065277533247</c:v>
                </c:pt>
                <c:pt idx="1364">
                  <c:v>8.5944160558199201E-2</c:v>
                </c:pt>
                <c:pt idx="1365">
                  <c:v>0.28859601122502454</c:v>
                </c:pt>
                <c:pt idx="1366">
                  <c:v>5.0717491758462074E-2</c:v>
                </c:pt>
                <c:pt idx="1367">
                  <c:v>6.0414676185189364E-2</c:v>
                </c:pt>
                <c:pt idx="1368">
                  <c:v>0.26817242372658256</c:v>
                </c:pt>
                <c:pt idx="1369">
                  <c:v>0.43437862175966302</c:v>
                </c:pt>
                <c:pt idx="1370">
                  <c:v>0.36734358018617286</c:v>
                </c:pt>
                <c:pt idx="1371">
                  <c:v>0.11371554692738073</c:v>
                </c:pt>
                <c:pt idx="1372">
                  <c:v>0.51081312032033566</c:v>
                </c:pt>
                <c:pt idx="1373">
                  <c:v>0.2284911790347337</c:v>
                </c:pt>
                <c:pt idx="1374">
                  <c:v>2.6336260062294059E-3</c:v>
                </c:pt>
                <c:pt idx="1375">
                  <c:v>2.1947583583425967E-2</c:v>
                </c:pt>
                <c:pt idx="1376">
                  <c:v>3.739874964514911E-2</c:v>
                </c:pt>
                <c:pt idx="1377">
                  <c:v>4.9759682494538993E-2</c:v>
                </c:pt>
                <c:pt idx="1378">
                  <c:v>5.964842877403953E-2</c:v>
                </c:pt>
                <c:pt idx="1379">
                  <c:v>-0.3324405742023373</c:v>
                </c:pt>
                <c:pt idx="1380">
                  <c:v>-0.24611177658346151</c:v>
                </c:pt>
                <c:pt idx="1381">
                  <c:v>-0.57704873848837224</c:v>
                </c:pt>
                <c:pt idx="1382">
                  <c:v>-1.0417983080122895</c:v>
                </c:pt>
                <c:pt idx="1383">
                  <c:v>-1.6135979636314346</c:v>
                </c:pt>
                <c:pt idx="1384">
                  <c:v>-2.0710376881267507</c:v>
                </c:pt>
                <c:pt idx="1385">
                  <c:v>-2.0369894677230036</c:v>
                </c:pt>
                <c:pt idx="1386">
                  <c:v>-2.6097508913999832</c:v>
                </c:pt>
                <c:pt idx="1387">
                  <c:v>-3.2679600303415555</c:v>
                </c:pt>
                <c:pt idx="1388">
                  <c:v>-2.9945273414948019</c:v>
                </c:pt>
                <c:pt idx="1389">
                  <c:v>-3.1757811904174105</c:v>
                </c:pt>
                <c:pt idx="1390">
                  <c:v>-3.52078426955552</c:v>
                </c:pt>
                <c:pt idx="1391">
                  <c:v>-3.5967867328659509</c:v>
                </c:pt>
                <c:pt idx="1392">
                  <c:v>-3.6575887035143637</c:v>
                </c:pt>
                <c:pt idx="1393">
                  <c:v>-3.5062302800330372</c:v>
                </c:pt>
                <c:pt idx="1394">
                  <c:v>-3.7851435412479759</c:v>
                </c:pt>
                <c:pt idx="1395">
                  <c:v>-4.4082741502199383</c:v>
                </c:pt>
                <c:pt idx="1396">
                  <c:v>-4.1067786373974968</c:v>
                </c:pt>
                <c:pt idx="1397">
                  <c:v>-3.865582227139555</c:v>
                </c:pt>
                <c:pt idx="1398">
                  <c:v>-4.0726250989332016</c:v>
                </c:pt>
                <c:pt idx="1399">
                  <c:v>-3.6382593963681416</c:v>
                </c:pt>
                <c:pt idx="1400">
                  <c:v>-3.6907668343160935</c:v>
                </c:pt>
                <c:pt idx="1401">
                  <c:v>-3.532772784674421</c:v>
                </c:pt>
                <c:pt idx="1402">
                  <c:v>-3.4063775449611171</c:v>
                </c:pt>
                <c:pt idx="1403">
                  <c:v>-4.1052613531904285</c:v>
                </c:pt>
                <c:pt idx="1404">
                  <c:v>-3.8643683997739231</c:v>
                </c:pt>
                <c:pt idx="1405">
                  <c:v>-3.671654037040696</c:v>
                </c:pt>
                <c:pt idx="1406">
                  <c:v>-4.3174825468541371</c:v>
                </c:pt>
                <c:pt idx="1407">
                  <c:v>-4.2341453547048786</c:v>
                </c:pt>
                <c:pt idx="1408">
                  <c:v>-4.3674756009854718</c:v>
                </c:pt>
                <c:pt idx="1409">
                  <c:v>-4.2741397980099123</c:v>
                </c:pt>
                <c:pt idx="1410">
                  <c:v>-4.3994711556294988</c:v>
                </c:pt>
                <c:pt idx="1411">
                  <c:v>-4.8997362417251793</c:v>
                </c:pt>
                <c:pt idx="1412">
                  <c:v>-4.6999483106017124</c:v>
                </c:pt>
                <c:pt idx="1413">
                  <c:v>-4.9401179657029388</c:v>
                </c:pt>
                <c:pt idx="1414">
                  <c:v>-5.5322536897839427</c:v>
                </c:pt>
                <c:pt idx="1415">
                  <c:v>-5.605962269048689</c:v>
                </c:pt>
                <c:pt idx="1416">
                  <c:v>-5.664929132460486</c:v>
                </c:pt>
                <c:pt idx="1417">
                  <c:v>-5.9121026231899236</c:v>
                </c:pt>
                <c:pt idx="1418">
                  <c:v>-6.1098414157734737</c:v>
                </c:pt>
                <c:pt idx="1419">
                  <c:v>-6.4680324498403365</c:v>
                </c:pt>
                <c:pt idx="1420">
                  <c:v>-6.3545852770938041</c:v>
                </c:pt>
                <c:pt idx="1421">
                  <c:v>-6.6638275388966122</c:v>
                </c:pt>
                <c:pt idx="1422">
                  <c:v>-7.1112213483388587</c:v>
                </c:pt>
                <c:pt idx="1423">
                  <c:v>-7.2691363958926445</c:v>
                </c:pt>
                <c:pt idx="1424">
                  <c:v>-7.1954684339356731</c:v>
                </c:pt>
                <c:pt idx="1425">
                  <c:v>-7.1365340643700961</c:v>
                </c:pt>
                <c:pt idx="1426">
                  <c:v>-7.2893865687176458</c:v>
                </c:pt>
                <c:pt idx="1427">
                  <c:v>-7.6116685721956969</c:v>
                </c:pt>
                <c:pt idx="1428">
                  <c:v>-7.2694941749780924</c:v>
                </c:pt>
                <c:pt idx="1429">
                  <c:v>-7.1957546572040769</c:v>
                </c:pt>
                <c:pt idx="1430">
                  <c:v>-7.5367630429848305</c:v>
                </c:pt>
                <c:pt idx="1431">
                  <c:v>-7.2095697516094219</c:v>
                </c:pt>
                <c:pt idx="1432">
                  <c:v>-6.9478151185090837</c:v>
                </c:pt>
                <c:pt idx="1433">
                  <c:v>-7.1384114120288586</c:v>
                </c:pt>
                <c:pt idx="1434">
                  <c:v>-7.2908884468446331</c:v>
                </c:pt>
                <c:pt idx="1435">
                  <c:v>-7.6128700746972413</c:v>
                </c:pt>
                <c:pt idx="1436">
                  <c:v>-7.4704553769793733</c:v>
                </c:pt>
                <c:pt idx="1437">
                  <c:v>-7.7565236188050335</c:v>
                </c:pt>
                <c:pt idx="1438">
                  <c:v>-7.9853782122656298</c:v>
                </c:pt>
                <c:pt idx="1439">
                  <c:v>-8.1684618870340842</c:v>
                </c:pt>
                <c:pt idx="1440">
                  <c:v>-8.1149288268488249</c:v>
                </c:pt>
                <c:pt idx="1441">
                  <c:v>-7.8721023787006175</c:v>
                </c:pt>
                <c:pt idx="1442">
                  <c:v>-8.0778412201820515</c:v>
                </c:pt>
                <c:pt idx="1443">
                  <c:v>-8.4424322933672329</c:v>
                </c:pt>
                <c:pt idx="1444">
                  <c:v>-8.3341051519153666</c:v>
                </c:pt>
                <c:pt idx="1445">
                  <c:v>-8.4474434387538508</c:v>
                </c:pt>
                <c:pt idx="1446">
                  <c:v>-9.3381140682246269</c:v>
                </c:pt>
                <c:pt idx="1447">
                  <c:v>-9.0506505718012704</c:v>
                </c:pt>
                <c:pt idx="1448">
                  <c:v>-9.0206797746625966</c:v>
                </c:pt>
                <c:pt idx="1449">
                  <c:v>-9.196703136951669</c:v>
                </c:pt>
                <c:pt idx="1450">
                  <c:v>-9.7375218267829382</c:v>
                </c:pt>
                <c:pt idx="1451">
                  <c:v>-10.170176778647885</c:v>
                </c:pt>
                <c:pt idx="1452">
                  <c:v>-9.9163007401398886</c:v>
                </c:pt>
                <c:pt idx="1453">
                  <c:v>-10.313199909333491</c:v>
                </c:pt>
                <c:pt idx="1454">
                  <c:v>-10.830719244688339</c:v>
                </c:pt>
                <c:pt idx="1455">
                  <c:v>-10.84473471297224</c:v>
                </c:pt>
                <c:pt idx="1456">
                  <c:v>-11.255947087599338</c:v>
                </c:pt>
                <c:pt idx="1457">
                  <c:v>-11.784916987301074</c:v>
                </c:pt>
                <c:pt idx="1458">
                  <c:v>-12.008092907062405</c:v>
                </c:pt>
                <c:pt idx="1459">
                  <c:v>-12.786633642871493</c:v>
                </c:pt>
                <c:pt idx="1460">
                  <c:v>-12.809466231518741</c:v>
                </c:pt>
                <c:pt idx="1461">
                  <c:v>-13.027732302436561</c:v>
                </c:pt>
                <c:pt idx="1462">
                  <c:v>-13.802345159170784</c:v>
                </c:pt>
                <c:pt idx="1463">
                  <c:v>-13.822035444558196</c:v>
                </c:pt>
                <c:pt idx="1464">
                  <c:v>-14.037787672868149</c:v>
                </c:pt>
                <c:pt idx="1465">
                  <c:v>-14.410389455516054</c:v>
                </c:pt>
                <c:pt idx="1466">
                  <c:v>-14.9084708816344</c:v>
                </c:pt>
                <c:pt idx="1467">
                  <c:v>-15.306936022529101</c:v>
                </c:pt>
                <c:pt idx="1468">
                  <c:v>-15.225708135244872</c:v>
                </c:pt>
                <c:pt idx="1469">
                  <c:v>-15.360725825417433</c:v>
                </c:pt>
                <c:pt idx="1470">
                  <c:v>-15.868739977555492</c:v>
                </c:pt>
                <c:pt idx="1471">
                  <c:v>-15.875151299265951</c:v>
                </c:pt>
                <c:pt idx="1472">
                  <c:v>-15.88028035663433</c:v>
                </c:pt>
                <c:pt idx="1473">
                  <c:v>-16.284383602529033</c:v>
                </c:pt>
                <c:pt idx="1474">
                  <c:v>-16.407666199244829</c:v>
                </c:pt>
                <c:pt idx="1475">
                  <c:v>-16.706292276617432</c:v>
                </c:pt>
                <c:pt idx="1476">
                  <c:v>-16.545193138515515</c:v>
                </c:pt>
                <c:pt idx="1477">
                  <c:v>-16.616313828033981</c:v>
                </c:pt>
                <c:pt idx="1478">
                  <c:v>-17.073210379648742</c:v>
                </c:pt>
                <c:pt idx="1479">
                  <c:v>-17.038727620940563</c:v>
                </c:pt>
                <c:pt idx="1480">
                  <c:v>-16.811141413973985</c:v>
                </c:pt>
                <c:pt idx="1481">
                  <c:v>-17.029072448400768</c:v>
                </c:pt>
                <c:pt idx="1482">
                  <c:v>-17.203417275942172</c:v>
                </c:pt>
                <c:pt idx="1483">
                  <c:v>-17.142893137975307</c:v>
                </c:pt>
                <c:pt idx="1484">
                  <c:v>-16.694473827601826</c:v>
                </c:pt>
                <c:pt idx="1485">
                  <c:v>-16.535738379303041</c:v>
                </c:pt>
                <c:pt idx="1486">
                  <c:v>-16.808750020663979</c:v>
                </c:pt>
                <c:pt idx="1487">
                  <c:v>-16.427159333752741</c:v>
                </c:pt>
                <c:pt idx="1488">
                  <c:v>-16.32188678422375</c:v>
                </c:pt>
                <c:pt idx="1489">
                  <c:v>-16.637668744600546</c:v>
                </c:pt>
                <c:pt idx="1490">
                  <c:v>-16.490294312901995</c:v>
                </c:pt>
                <c:pt idx="1491">
                  <c:v>-16.372394767543142</c:v>
                </c:pt>
                <c:pt idx="1492">
                  <c:v>-16.27807513125606</c:v>
                </c:pt>
                <c:pt idx="1493">
                  <c:v>-16.202619422226405</c:v>
                </c:pt>
                <c:pt idx="1494">
                  <c:v>-16.142254855002705</c:v>
                </c:pt>
                <c:pt idx="1495">
                  <c:v>-15.893963201223755</c:v>
                </c:pt>
                <c:pt idx="1496">
                  <c:v>-15.895329878200585</c:v>
                </c:pt>
                <c:pt idx="1497">
                  <c:v>-15.896423219782037</c:v>
                </c:pt>
                <c:pt idx="1498">
                  <c:v>-16.097297893047198</c:v>
                </c:pt>
                <c:pt idx="1499">
                  <c:v>-16.257997631659293</c:v>
                </c:pt>
                <c:pt idx="1500">
                  <c:v>-15.986557422549026</c:v>
                </c:pt>
                <c:pt idx="1501">
                  <c:v>-16.169405255260756</c:v>
                </c:pt>
                <c:pt idx="1502">
                  <c:v>-16.515683521430162</c:v>
                </c:pt>
                <c:pt idx="1503">
                  <c:v>-16.192706134365721</c:v>
                </c:pt>
                <c:pt idx="1504">
                  <c:v>-16.134324224714135</c:v>
                </c:pt>
                <c:pt idx="1505">
                  <c:v>-16.287618696992865</c:v>
                </c:pt>
                <c:pt idx="1506">
                  <c:v>-16.210254274815838</c:v>
                </c:pt>
                <c:pt idx="1507">
                  <c:v>-16.148362737074251</c:v>
                </c:pt>
                <c:pt idx="1508">
                  <c:v>-15.898849506880993</c:v>
                </c:pt>
                <c:pt idx="1509">
                  <c:v>-16.099238922726329</c:v>
                </c:pt>
                <c:pt idx="1510">
                  <c:v>-16.459550455402621</c:v>
                </c:pt>
                <c:pt idx="1511">
                  <c:v>-16.347799681543677</c:v>
                </c:pt>
                <c:pt idx="1512">
                  <c:v>-16.65839906245651</c:v>
                </c:pt>
                <c:pt idx="1513">
                  <c:v>-16.906878567186766</c:v>
                </c:pt>
                <c:pt idx="1514">
                  <c:v>-16.90566217097097</c:v>
                </c:pt>
                <c:pt idx="1515">
                  <c:v>-17.104689053998356</c:v>
                </c:pt>
                <c:pt idx="1516">
                  <c:v>-16.863910560420265</c:v>
                </c:pt>
                <c:pt idx="1517">
                  <c:v>-17.07128776555777</c:v>
                </c:pt>
                <c:pt idx="1518">
                  <c:v>-17.637189529667808</c:v>
                </c:pt>
                <c:pt idx="1519">
                  <c:v>-17.489910940955781</c:v>
                </c:pt>
                <c:pt idx="1520">
                  <c:v>-17.17208806998616</c:v>
                </c:pt>
                <c:pt idx="1521">
                  <c:v>-17.517829773210508</c:v>
                </c:pt>
                <c:pt idx="1522">
                  <c:v>-17.394423135789964</c:v>
                </c:pt>
                <c:pt idx="1523">
                  <c:v>-17.295697825853551</c:v>
                </c:pt>
                <c:pt idx="1524">
                  <c:v>-17.216717577904376</c:v>
                </c:pt>
                <c:pt idx="1525">
                  <c:v>-17.153533379545081</c:v>
                </c:pt>
                <c:pt idx="1526">
                  <c:v>-17.302986020857645</c:v>
                </c:pt>
                <c:pt idx="1527">
                  <c:v>-17.022548133907662</c:v>
                </c:pt>
                <c:pt idx="1528">
                  <c:v>-16.998197824347699</c:v>
                </c:pt>
                <c:pt idx="1529">
                  <c:v>-17.378717576699728</c:v>
                </c:pt>
                <c:pt idx="1530">
                  <c:v>-17.483133378581329</c:v>
                </c:pt>
                <c:pt idx="1531">
                  <c:v>-17.566666020086643</c:v>
                </c:pt>
                <c:pt idx="1532">
                  <c:v>-17.433492133290883</c:v>
                </c:pt>
                <c:pt idx="1533">
                  <c:v>-17.326953023854287</c:v>
                </c:pt>
                <c:pt idx="1534">
                  <c:v>-18.041721736304964</c:v>
                </c:pt>
                <c:pt idx="1535">
                  <c:v>-17.813536706265552</c:v>
                </c:pt>
                <c:pt idx="1536">
                  <c:v>-17.430988682233988</c:v>
                </c:pt>
                <c:pt idx="1537">
                  <c:v>-17.724950263008793</c:v>
                </c:pt>
                <c:pt idx="1538">
                  <c:v>-17.760119527628603</c:v>
                </c:pt>
                <c:pt idx="1539">
                  <c:v>-17.588254939324486</c:v>
                </c:pt>
                <c:pt idx="1540">
                  <c:v>-17.450763268681158</c:v>
                </c:pt>
                <c:pt idx="1541">
                  <c:v>-17.540769932166484</c:v>
                </c:pt>
                <c:pt idx="1542">
                  <c:v>-17.612775262954756</c:v>
                </c:pt>
                <c:pt idx="1543">
                  <c:v>-17.270379527585362</c:v>
                </c:pt>
                <c:pt idx="1544">
                  <c:v>-17.196462939289859</c:v>
                </c:pt>
                <c:pt idx="1545">
                  <c:v>-17.337329668653467</c:v>
                </c:pt>
                <c:pt idx="1546">
                  <c:v>-17.050023052144354</c:v>
                </c:pt>
                <c:pt idx="1547">
                  <c:v>-16.820177758937064</c:v>
                </c:pt>
                <c:pt idx="1548">
                  <c:v>-16.836301524371208</c:v>
                </c:pt>
                <c:pt idx="1549">
                  <c:v>-16.84920053671857</c:v>
                </c:pt>
                <c:pt idx="1550">
                  <c:v>-17.059519746596436</c:v>
                </c:pt>
                <c:pt idx="1551">
                  <c:v>-16.827775114498706</c:v>
                </c:pt>
                <c:pt idx="1552">
                  <c:v>-16.642379408820545</c:v>
                </c:pt>
                <c:pt idx="1553">
                  <c:v>-16.694062844277994</c:v>
                </c:pt>
                <c:pt idx="1554">
                  <c:v>-16.735409592643975</c:v>
                </c:pt>
                <c:pt idx="1555">
                  <c:v>-16.168486991336749</c:v>
                </c:pt>
                <c:pt idx="1556">
                  <c:v>-15.514948910290968</c:v>
                </c:pt>
                <c:pt idx="1557">
                  <c:v>-15.392118445454344</c:v>
                </c:pt>
                <c:pt idx="1558">
                  <c:v>-15.093854073585078</c:v>
                </c:pt>
                <c:pt idx="1559">
                  <c:v>-14.455242576089631</c:v>
                </c:pt>
                <c:pt idx="1560">
                  <c:v>-13.94435337809324</c:v>
                </c:pt>
                <c:pt idx="1561">
                  <c:v>-13.735642019696172</c:v>
                </c:pt>
                <c:pt idx="1562">
                  <c:v>-13.368672932978541</c:v>
                </c:pt>
                <c:pt idx="1563">
                  <c:v>-13.075097663604367</c:v>
                </c:pt>
                <c:pt idx="1564">
                  <c:v>-12.840237448105029</c:v>
                </c:pt>
                <c:pt idx="1565">
                  <c:v>-12.452349275705558</c:v>
                </c:pt>
                <c:pt idx="1566">
                  <c:v>-12.342038737786027</c:v>
                </c:pt>
                <c:pt idx="1567">
                  <c:v>-11.653790307450379</c:v>
                </c:pt>
                <c:pt idx="1568">
                  <c:v>-11.303191563181883</c:v>
                </c:pt>
                <c:pt idx="1569">
                  <c:v>-11.422712567767064</c:v>
                </c:pt>
                <c:pt idx="1570">
                  <c:v>-11.518329371435186</c:v>
                </c:pt>
                <c:pt idx="1571">
                  <c:v>-10.994822814369684</c:v>
                </c:pt>
                <c:pt idx="1572">
                  <c:v>-10.576017568717305</c:v>
                </c:pt>
                <c:pt idx="1573">
                  <c:v>-10.64097337219539</c:v>
                </c:pt>
                <c:pt idx="1574">
                  <c:v>-10.692938014977869</c:v>
                </c:pt>
                <c:pt idx="1575">
                  <c:v>-10.134509729203842</c:v>
                </c:pt>
                <c:pt idx="1576">
                  <c:v>-10.087767100584642</c:v>
                </c:pt>
                <c:pt idx="1577">
                  <c:v>-10.050372997689294</c:v>
                </c:pt>
                <c:pt idx="1578">
                  <c:v>-9.4204577153730042</c:v>
                </c:pt>
                <c:pt idx="1579">
                  <c:v>-9.1165254895199723</c:v>
                </c:pt>
                <c:pt idx="1580">
                  <c:v>-9.0733797088375354</c:v>
                </c:pt>
                <c:pt idx="1581">
                  <c:v>-9.0388630842915632</c:v>
                </c:pt>
                <c:pt idx="1582">
                  <c:v>-9.0112497846548081</c:v>
                </c:pt>
                <c:pt idx="1583">
                  <c:v>-8.7891591449454154</c:v>
                </c:pt>
                <c:pt idx="1584">
                  <c:v>-8.8114866331779353</c:v>
                </c:pt>
                <c:pt idx="1585">
                  <c:v>-9.0293486237638945</c:v>
                </c:pt>
                <c:pt idx="1586">
                  <c:v>-8.8036382162326845</c:v>
                </c:pt>
                <c:pt idx="1587">
                  <c:v>-8.6230698902077165</c:v>
                </c:pt>
                <c:pt idx="1588">
                  <c:v>-8.4786152293877421</c:v>
                </c:pt>
                <c:pt idx="1589">
                  <c:v>-8.3630515007317854</c:v>
                </c:pt>
                <c:pt idx="1590">
                  <c:v>-8.2706005178069972</c:v>
                </c:pt>
                <c:pt idx="1591">
                  <c:v>-7.5966397314671781</c:v>
                </c:pt>
                <c:pt idx="1592">
                  <c:v>-7.0574711023953114</c:v>
                </c:pt>
                <c:pt idx="1593">
                  <c:v>-6.8261361991378067</c:v>
                </c:pt>
                <c:pt idx="1594">
                  <c:v>-6.0410682765318029</c:v>
                </c:pt>
                <c:pt idx="1595">
                  <c:v>-5.0130139384469885</c:v>
                </c:pt>
                <c:pt idx="1596">
                  <c:v>-4.5905704679791484</c:v>
                </c:pt>
                <c:pt idx="1597">
                  <c:v>-3.8526156916048535</c:v>
                </c:pt>
                <c:pt idx="1598">
                  <c:v>-2.8622518705054176</c:v>
                </c:pt>
                <c:pt idx="1599">
                  <c:v>-1.6699608136258917</c:v>
                </c:pt>
                <c:pt idx="1600">
                  <c:v>-0.71612796812229362</c:v>
                </c:pt>
                <c:pt idx="1601">
                  <c:v>-0.15306169171941519</c:v>
                </c:pt>
                <c:pt idx="1602">
                  <c:v>0.69739132940293302</c:v>
                </c:pt>
                <c:pt idx="1603">
                  <c:v>1.3777537463008116</c:v>
                </c:pt>
                <c:pt idx="1604">
                  <c:v>1.922043679819069</c:v>
                </c:pt>
                <c:pt idx="1605">
                  <c:v>2.5574756266336749</c:v>
                </c:pt>
                <c:pt idx="1606">
                  <c:v>3.0658211840853937</c:v>
                </c:pt>
                <c:pt idx="1607">
                  <c:v>3.6724976300467347</c:v>
                </c:pt>
                <c:pt idx="1608">
                  <c:v>4.1578387868158302</c:v>
                </c:pt>
                <c:pt idx="1609">
                  <c:v>4.3461117122311066</c:v>
                </c:pt>
                <c:pt idx="1610">
                  <c:v>4.8967300525633277</c:v>
                </c:pt>
                <c:pt idx="1611">
                  <c:v>5.5372247248290591</c:v>
                </c:pt>
                <c:pt idx="1612">
                  <c:v>5.4496204626416898</c:v>
                </c:pt>
                <c:pt idx="1613">
                  <c:v>5.5795370528917942</c:v>
                </c:pt>
                <c:pt idx="1614">
                  <c:v>6.0834703250918665</c:v>
                </c:pt>
                <c:pt idx="1615">
                  <c:v>6.6866169428519129</c:v>
                </c:pt>
                <c:pt idx="1616">
                  <c:v>6.7691342370599727</c:v>
                </c:pt>
                <c:pt idx="1617">
                  <c:v>6.6351480724263752</c:v>
                </c:pt>
                <c:pt idx="1618">
                  <c:v>6.7279591407195198</c:v>
                </c:pt>
                <c:pt idx="1619">
                  <c:v>7.0022079953540128</c:v>
                </c:pt>
                <c:pt idx="1620">
                  <c:v>7.2216070790616413</c:v>
                </c:pt>
                <c:pt idx="1621">
                  <c:v>7.1971263460277441</c:v>
                </c:pt>
                <c:pt idx="1622">
                  <c:v>7.3775417596006605</c:v>
                </c:pt>
                <c:pt idx="1623">
                  <c:v>7.7218740904589822</c:v>
                </c:pt>
                <c:pt idx="1624">
                  <c:v>7.7973399551456168</c:v>
                </c:pt>
                <c:pt idx="1625">
                  <c:v>7.6577126468949359</c:v>
                </c:pt>
                <c:pt idx="1626">
                  <c:v>7.7460108002944139</c:v>
                </c:pt>
                <c:pt idx="1627">
                  <c:v>8.0166493230139508</c:v>
                </c:pt>
                <c:pt idx="1628">
                  <c:v>7.8331601411895804</c:v>
                </c:pt>
                <c:pt idx="1629">
                  <c:v>7.6863687957301181</c:v>
                </c:pt>
                <c:pt idx="1630">
                  <c:v>7.7689357193625597</c:v>
                </c:pt>
                <c:pt idx="1631">
                  <c:v>8.2349892582684561</c:v>
                </c:pt>
                <c:pt idx="1632">
                  <c:v>7.80783208939323</c:v>
                </c:pt>
                <c:pt idx="1633">
                  <c:v>7.2661063542930151</c:v>
                </c:pt>
                <c:pt idx="1634">
                  <c:v>7.4327257662128545</c:v>
                </c:pt>
                <c:pt idx="1635">
                  <c:v>7.3660212957487374</c:v>
                </c:pt>
                <c:pt idx="1636">
                  <c:v>7.1126577193774096</c:v>
                </c:pt>
                <c:pt idx="1637">
                  <c:v>6.9099668582803702</c:v>
                </c:pt>
                <c:pt idx="1638">
                  <c:v>6.7478141694027158</c:v>
                </c:pt>
                <c:pt idx="1639">
                  <c:v>6.6180920183006151</c:v>
                </c:pt>
                <c:pt idx="1640">
                  <c:v>6.3143142974189459</c:v>
                </c:pt>
                <c:pt idx="1641">
                  <c:v>5.8712921207135764</c:v>
                </c:pt>
                <c:pt idx="1642">
                  <c:v>5.9168743793492808</c:v>
                </c:pt>
                <c:pt idx="1643">
                  <c:v>5.5533401862578557</c:v>
                </c:pt>
                <c:pt idx="1644">
                  <c:v>5.0625128317847157</c:v>
                </c:pt>
                <c:pt idx="1645">
                  <c:v>4.469850948206215</c:v>
                </c:pt>
                <c:pt idx="1646">
                  <c:v>3.9957214413433917</c:v>
                </c:pt>
                <c:pt idx="1647">
                  <c:v>3.8164178358531444</c:v>
                </c:pt>
                <c:pt idx="1648">
                  <c:v>3.0729749514609352</c:v>
                </c:pt>
                <c:pt idx="1649">
                  <c:v>1.878220643947202</c:v>
                </c:pt>
                <c:pt idx="1650">
                  <c:v>1.7224171979361813</c:v>
                </c:pt>
                <c:pt idx="1651">
                  <c:v>1.3977744411273534</c:v>
                </c:pt>
                <c:pt idx="1652">
                  <c:v>0.53806023568029104</c:v>
                </c:pt>
                <c:pt idx="1653">
                  <c:v>0.25028887132265254</c:v>
                </c:pt>
                <c:pt idx="1654">
                  <c:v>2.0071779836541737E-2</c:v>
                </c:pt>
                <c:pt idx="1655">
                  <c:v>-0.36410189335236964</c:v>
                </c:pt>
                <c:pt idx="1656">
                  <c:v>-0.67144083190345327</c:v>
                </c:pt>
                <c:pt idx="1657">
                  <c:v>-1.1173119827443543</c:v>
                </c:pt>
                <c:pt idx="1658">
                  <c:v>-0.87400890341706372</c:v>
                </c:pt>
                <c:pt idx="1659">
                  <c:v>-0.67936643995523127</c:v>
                </c:pt>
                <c:pt idx="1660">
                  <c:v>-1.1236524691857426</c:v>
                </c:pt>
                <c:pt idx="1661">
                  <c:v>-1.2790812925701971</c:v>
                </c:pt>
                <c:pt idx="1662">
                  <c:v>-1.2034243512777039</c:v>
                </c:pt>
                <c:pt idx="1663">
                  <c:v>-0.94289879824373202</c:v>
                </c:pt>
                <c:pt idx="1664">
                  <c:v>-1.1344783558165545</c:v>
                </c:pt>
                <c:pt idx="1665">
                  <c:v>-1.4877420018748353</c:v>
                </c:pt>
                <c:pt idx="1666">
                  <c:v>-1.1703529187214485</c:v>
                </c:pt>
                <c:pt idx="1667">
                  <c:v>-1.1164416521987164</c:v>
                </c:pt>
                <c:pt idx="1668">
                  <c:v>-1.273312638980542</c:v>
                </c:pt>
                <c:pt idx="1669">
                  <c:v>-1.1988094284059798</c:v>
                </c:pt>
                <c:pt idx="1670">
                  <c:v>-0.93920685994635278</c:v>
                </c:pt>
                <c:pt idx="1671">
                  <c:v>-0.93152480517863978</c:v>
                </c:pt>
                <c:pt idx="1672">
                  <c:v>-0.72537916136445801</c:v>
                </c:pt>
                <c:pt idx="1673">
                  <c:v>-0.76046264631310123</c:v>
                </c:pt>
                <c:pt idx="1674">
                  <c:v>-0.58852943427206128</c:v>
                </c:pt>
                <c:pt idx="1675">
                  <c:v>-0.65098286463921795</c:v>
                </c:pt>
                <c:pt idx="1676">
                  <c:v>-0.90094560893294329</c:v>
                </c:pt>
                <c:pt idx="1677">
                  <c:v>-0.90091580436791219</c:v>
                </c:pt>
                <c:pt idx="1678">
                  <c:v>-0.90089196071591005</c:v>
                </c:pt>
                <c:pt idx="1679">
                  <c:v>-0.70087288579429696</c:v>
                </c:pt>
                <c:pt idx="1680">
                  <c:v>-1.1408576258569951</c:v>
                </c:pt>
                <c:pt idx="1681">
                  <c:v>-1.4928454179071764</c:v>
                </c:pt>
                <c:pt idx="1682">
                  <c:v>-1.1744356515472987</c:v>
                </c:pt>
                <c:pt idx="1683">
                  <c:v>-1.1197078384594192</c:v>
                </c:pt>
                <c:pt idx="1684">
                  <c:v>-1.4759255879890816</c:v>
                </c:pt>
                <c:pt idx="1685">
                  <c:v>-1.5608997876128683</c:v>
                </c:pt>
                <c:pt idx="1686">
                  <c:v>-1.2288791473118863</c:v>
                </c:pt>
                <c:pt idx="1687">
                  <c:v>-1.163262635071078</c:v>
                </c:pt>
                <c:pt idx="1688">
                  <c:v>-1.3107694252784654</c:v>
                </c:pt>
                <c:pt idx="1689">
                  <c:v>-1.4287748574443526</c:v>
                </c:pt>
                <c:pt idx="1690">
                  <c:v>-1.1231792031770738</c:v>
                </c:pt>
                <c:pt idx="1691">
                  <c:v>-1.4787026797632166</c:v>
                </c:pt>
                <c:pt idx="1692">
                  <c:v>-1.5631214610321535</c:v>
                </c:pt>
                <c:pt idx="1693">
                  <c:v>-1.2306564860472804</c:v>
                </c:pt>
                <c:pt idx="1694">
                  <c:v>-1.1646845060593591</c:v>
                </c:pt>
                <c:pt idx="1695">
                  <c:v>-0.71190692206909034</c:v>
                </c:pt>
                <c:pt idx="1696">
                  <c:v>-0.94968485487680709</c:v>
                </c:pt>
                <c:pt idx="1697">
                  <c:v>-1.1399072011229805</c:v>
                </c:pt>
                <c:pt idx="1698">
                  <c:v>-0.69208507811998743</c:v>
                </c:pt>
                <c:pt idx="1699">
                  <c:v>-0.53382737971753613</c:v>
                </c:pt>
                <c:pt idx="1700">
                  <c:v>-0.80722122099558646</c:v>
                </c:pt>
                <c:pt idx="1701">
                  <c:v>-1.0259362940180381</c:v>
                </c:pt>
                <c:pt idx="1702">
                  <c:v>-0.6009083524359653</c:v>
                </c:pt>
                <c:pt idx="1703">
                  <c:v>-0.86088599917030706</c:v>
                </c:pt>
                <c:pt idx="1704">
                  <c:v>-0.86886811655779184</c:v>
                </c:pt>
                <c:pt idx="1705">
                  <c:v>-0.67525381046777966</c:v>
                </c:pt>
                <c:pt idx="1706">
                  <c:v>-0.32036236559582676</c:v>
                </c:pt>
                <c:pt idx="1707">
                  <c:v>-0.43644920969819623</c:v>
                </c:pt>
                <c:pt idx="1708">
                  <c:v>-0.72931868498011454</c:v>
                </c:pt>
                <c:pt idx="1709">
                  <c:v>-0.76361426520566056</c:v>
                </c:pt>
                <c:pt idx="1710">
                  <c:v>-0.59105072938609737</c:v>
                </c:pt>
                <c:pt idx="1711">
                  <c:v>-0.45299990073044683</c:v>
                </c:pt>
                <c:pt idx="1712">
                  <c:v>-0.74255923780589228</c:v>
                </c:pt>
                <c:pt idx="1713">
                  <c:v>-0.77420670746624864</c:v>
                </c:pt>
                <c:pt idx="1714">
                  <c:v>-0.39952468319455647</c:v>
                </c:pt>
                <c:pt idx="1715">
                  <c:v>-9.9779063777248211E-2</c:v>
                </c:pt>
                <c:pt idx="1716">
                  <c:v>-0.45998256824333339</c:v>
                </c:pt>
                <c:pt idx="1717">
                  <c:v>-0.34814537181625838</c:v>
                </c:pt>
                <c:pt idx="1718">
                  <c:v>0.14132438532544711</c:v>
                </c:pt>
                <c:pt idx="1719">
                  <c:v>0.13290019103880013</c:v>
                </c:pt>
                <c:pt idx="1720">
                  <c:v>-7.3839164390506085E-2</c:v>
                </c:pt>
                <c:pt idx="1721">
                  <c:v>-3.9230648733962425E-2</c:v>
                </c:pt>
                <c:pt idx="1722">
                  <c:v>0.1884561637912725</c:v>
                </c:pt>
                <c:pt idx="1723">
                  <c:v>0.17060561381146044</c:v>
                </c:pt>
                <c:pt idx="1724">
                  <c:v>-4.3674826172377834E-2</c:v>
                </c:pt>
                <c:pt idx="1725">
                  <c:v>0.18490082184052881</c:v>
                </c:pt>
                <c:pt idx="1726">
                  <c:v>0.56776134025085412</c:v>
                </c:pt>
                <c:pt idx="1727">
                  <c:v>0.67404975497908026</c:v>
                </c:pt>
                <c:pt idx="1728">
                  <c:v>0.55908048676167255</c:v>
                </c:pt>
                <c:pt idx="1729">
                  <c:v>0.46710507218779185</c:v>
                </c:pt>
                <c:pt idx="1730">
                  <c:v>0.79352474052865318</c:v>
                </c:pt>
                <c:pt idx="1731">
                  <c:v>0.85466047520134225</c:v>
                </c:pt>
                <c:pt idx="1732">
                  <c:v>0.50356906293950487</c:v>
                </c:pt>
                <c:pt idx="1733">
                  <c:v>0.62269593313004634</c:v>
                </c:pt>
                <c:pt idx="1734">
                  <c:v>1.1179974292824681</c:v>
                </c:pt>
                <c:pt idx="1735">
                  <c:v>0.91423862620439422</c:v>
                </c:pt>
                <c:pt idx="1736">
                  <c:v>0.75123158374196919</c:v>
                </c:pt>
                <c:pt idx="1737">
                  <c:v>1.0208259497720178</c:v>
                </c:pt>
                <c:pt idx="1738">
                  <c:v>1.6365014425960567</c:v>
                </c:pt>
                <c:pt idx="1739">
                  <c:v>1.7290418368552878</c:v>
                </c:pt>
                <c:pt idx="1740">
                  <c:v>1.6030741522626499</c:v>
                </c:pt>
                <c:pt idx="1741">
                  <c:v>2.3023000045885738</c:v>
                </c:pt>
                <c:pt idx="1742">
                  <c:v>2.461680686449256</c:v>
                </c:pt>
                <c:pt idx="1743">
                  <c:v>2.5891852319378472</c:v>
                </c:pt>
                <c:pt idx="1744">
                  <c:v>2.6911888683287088</c:v>
                </c:pt>
                <c:pt idx="1745">
                  <c:v>2.9727917774413868</c:v>
                </c:pt>
                <c:pt idx="1746">
                  <c:v>3.5980741047315519</c:v>
                </c:pt>
                <c:pt idx="1747">
                  <c:v>3.8982999665636839</c:v>
                </c:pt>
                <c:pt idx="1748">
                  <c:v>3.9384806560294123</c:v>
                </c:pt>
                <c:pt idx="1749">
                  <c:v>4.1706252076019723</c:v>
                </c:pt>
                <c:pt idx="1750">
                  <c:v>4.5563408488599748</c:v>
                </c:pt>
                <c:pt idx="1751">
                  <c:v>4.4649133618664223</c:v>
                </c:pt>
                <c:pt idx="1752">
                  <c:v>4.3917713722715916</c:v>
                </c:pt>
                <c:pt idx="1753">
                  <c:v>4.3332577805957158</c:v>
                </c:pt>
                <c:pt idx="1754">
                  <c:v>4.8864469072549923</c:v>
                </c:pt>
                <c:pt idx="1755">
                  <c:v>4.5289982085824363</c:v>
                </c:pt>
                <c:pt idx="1756">
                  <c:v>4.2430392496443687</c:v>
                </c:pt>
                <c:pt idx="1757">
                  <c:v>4.6142720824939261</c:v>
                </c:pt>
                <c:pt idx="1758">
                  <c:v>4.7112583487735833</c:v>
                </c:pt>
                <c:pt idx="1759">
                  <c:v>4.3888473617973318</c:v>
                </c:pt>
                <c:pt idx="1760">
                  <c:v>4.5309185722163079</c:v>
                </c:pt>
                <c:pt idx="1761">
                  <c:v>4.4445755405515115</c:v>
                </c:pt>
                <c:pt idx="1762">
                  <c:v>4.5755011152196516</c:v>
                </c:pt>
                <c:pt idx="1763">
                  <c:v>4.6802415749541524</c:v>
                </c:pt>
                <c:pt idx="1764">
                  <c:v>4.3640339427417416</c:v>
                </c:pt>
                <c:pt idx="1765">
                  <c:v>4.5110678369718471</c:v>
                </c:pt>
                <c:pt idx="1766">
                  <c:v>4.8286949523558746</c:v>
                </c:pt>
                <c:pt idx="1767">
                  <c:v>4.6827966446631422</c:v>
                </c:pt>
                <c:pt idx="1768">
                  <c:v>4.5660779985089448</c:v>
                </c:pt>
                <c:pt idx="1769">
                  <c:v>4.6727030815856097</c:v>
                </c:pt>
                <c:pt idx="1770">
                  <c:v>4.9580031480468847</c:v>
                </c:pt>
                <c:pt idx="1771">
                  <c:v>4.7862432012159388</c:v>
                </c:pt>
                <c:pt idx="1772">
                  <c:v>4.448835243751148</c:v>
                </c:pt>
                <c:pt idx="1773">
                  <c:v>4.7789088777793154</c:v>
                </c:pt>
                <c:pt idx="1774">
                  <c:v>4.8429677850018606</c:v>
                </c:pt>
                <c:pt idx="1775">
                  <c:v>4.494214910779931</c:v>
                </c:pt>
                <c:pt idx="1776">
                  <c:v>4.4152126114024099</c:v>
                </c:pt>
                <c:pt idx="1777">
                  <c:v>4.5520107719003704</c:v>
                </c:pt>
                <c:pt idx="1778">
                  <c:v>4.861449300298716</c:v>
                </c:pt>
                <c:pt idx="1779">
                  <c:v>4.9090001230173925</c:v>
                </c:pt>
                <c:pt idx="1780">
                  <c:v>4.5470407811923792</c:v>
                </c:pt>
                <c:pt idx="1781">
                  <c:v>4.6574733077323458</c:v>
                </c:pt>
                <c:pt idx="1782">
                  <c:v>4.7458193289643305</c:v>
                </c:pt>
                <c:pt idx="1783">
                  <c:v>4.4164961459499068</c:v>
                </c:pt>
                <c:pt idx="1784">
                  <c:v>4.1530375995383224</c:v>
                </c:pt>
                <c:pt idx="1785">
                  <c:v>4.1422707624091117</c:v>
                </c:pt>
                <c:pt idx="1786">
                  <c:v>4.3336572927057091</c:v>
                </c:pt>
                <c:pt idx="1787">
                  <c:v>4.086766516942987</c:v>
                </c:pt>
                <c:pt idx="1788">
                  <c:v>3.889253896332832</c:v>
                </c:pt>
                <c:pt idx="1789">
                  <c:v>4.3312437998446853</c:v>
                </c:pt>
                <c:pt idx="1790">
                  <c:v>4.2848357226541793</c:v>
                </c:pt>
                <c:pt idx="1791">
                  <c:v>3.8477092609017518</c:v>
                </c:pt>
                <c:pt idx="1792">
                  <c:v>3.8980080914998325</c:v>
                </c:pt>
                <c:pt idx="1793">
                  <c:v>3.9382471559783312</c:v>
                </c:pt>
                <c:pt idx="1794">
                  <c:v>4.370438407561096</c:v>
                </c:pt>
                <c:pt idx="1795">
                  <c:v>4.3161914088273079</c:v>
                </c:pt>
                <c:pt idx="1796">
                  <c:v>4.0727938098402774</c:v>
                </c:pt>
                <c:pt idx="1797">
                  <c:v>4.078075730650653</c:v>
                </c:pt>
                <c:pt idx="1798">
                  <c:v>4.2823012672989762</c:v>
                </c:pt>
                <c:pt idx="1799">
                  <c:v>4.2456816966176234</c:v>
                </c:pt>
                <c:pt idx="1800">
                  <c:v>4.2163860400725639</c:v>
                </c:pt>
                <c:pt idx="1801">
                  <c:v>4.5929495148364481</c:v>
                </c:pt>
                <c:pt idx="1802">
                  <c:v>4.6942002946476009</c:v>
                </c:pt>
                <c:pt idx="1803">
                  <c:v>4.5752009184965345</c:v>
                </c:pt>
                <c:pt idx="1804">
                  <c:v>4.2800014175756473</c:v>
                </c:pt>
                <c:pt idx="1805">
                  <c:v>5.0438418168389489</c:v>
                </c:pt>
                <c:pt idx="1806">
                  <c:v>5.0549141362495789</c:v>
                </c:pt>
                <c:pt idx="1807">
                  <c:v>4.6637719917781055</c:v>
                </c:pt>
                <c:pt idx="1808">
                  <c:v>4.9508582762009041</c:v>
                </c:pt>
                <c:pt idx="1809">
                  <c:v>4.9805273037391657</c:v>
                </c:pt>
                <c:pt idx="1810">
                  <c:v>5.2042625257697637</c:v>
                </c:pt>
                <c:pt idx="1811">
                  <c:v>5.3832507033942534</c:v>
                </c:pt>
                <c:pt idx="1812">
                  <c:v>5.326441245493811</c:v>
                </c:pt>
                <c:pt idx="1813">
                  <c:v>5.880993679173514</c:v>
                </c:pt>
                <c:pt idx="1814">
                  <c:v>6.3246356261172423</c:v>
                </c:pt>
                <c:pt idx="1815">
                  <c:v>6.279549183672259</c:v>
                </c:pt>
                <c:pt idx="1816">
                  <c:v>6.6434800297162724</c:v>
                </c:pt>
                <c:pt idx="1817">
                  <c:v>7.134624706551449</c:v>
                </c:pt>
                <c:pt idx="1818">
                  <c:v>7.5275404480195789</c:v>
                </c:pt>
                <c:pt idx="1819">
                  <c:v>7.6418730411940601</c:v>
                </c:pt>
                <c:pt idx="1820">
                  <c:v>7.7333391157337132</c:v>
                </c:pt>
                <c:pt idx="1821">
                  <c:v>8.6065119753653789</c:v>
                </c:pt>
                <c:pt idx="1822">
                  <c:v>8.7050502630707456</c:v>
                </c:pt>
                <c:pt idx="1823">
                  <c:v>8.5838808932350616</c:v>
                </c:pt>
                <c:pt idx="1824">
                  <c:v>8.8869453973665031</c:v>
                </c:pt>
                <c:pt idx="1825">
                  <c:v>9.1293970006716449</c:v>
                </c:pt>
                <c:pt idx="1826">
                  <c:v>9.1233582833157811</c:v>
                </c:pt>
                <c:pt idx="1827">
                  <c:v>9.1185273094310446</c:v>
                </c:pt>
                <c:pt idx="1828">
                  <c:v>9.1146625303233009</c:v>
                </c:pt>
                <c:pt idx="1829">
                  <c:v>9.5115707070370377</c:v>
                </c:pt>
                <c:pt idx="1830">
                  <c:v>9.6290972484080726</c:v>
                </c:pt>
                <c:pt idx="1831">
                  <c:v>9.5231184815049232</c:v>
                </c:pt>
                <c:pt idx="1832">
                  <c:v>9.6383354679823583</c:v>
                </c:pt>
                <c:pt idx="1833">
                  <c:v>9.9305090571643291</c:v>
                </c:pt>
                <c:pt idx="1834">
                  <c:v>9.9642479285099057</c:v>
                </c:pt>
                <c:pt idx="1835">
                  <c:v>9.5912390255863897</c:v>
                </c:pt>
                <c:pt idx="1836">
                  <c:v>9.6928319032475656</c:v>
                </c:pt>
                <c:pt idx="1837">
                  <c:v>9.9741062053764722</c:v>
                </c:pt>
                <c:pt idx="1838">
                  <c:v>9.9991256470796088</c:v>
                </c:pt>
                <c:pt idx="1839">
                  <c:v>9.4191412004421409</c:v>
                </c:pt>
                <c:pt idx="1840">
                  <c:v>9.7551536431321324</c:v>
                </c:pt>
                <c:pt idx="1841">
                  <c:v>10.023963597284137</c:v>
                </c:pt>
                <c:pt idx="1842">
                  <c:v>9.8390115606057407</c:v>
                </c:pt>
                <c:pt idx="1843">
                  <c:v>9.8910499312630122</c:v>
                </c:pt>
                <c:pt idx="1844">
                  <c:v>9.7326806277888522</c:v>
                </c:pt>
                <c:pt idx="1845">
                  <c:v>10.205985185009524</c:v>
                </c:pt>
                <c:pt idx="1846">
                  <c:v>10.184628830786039</c:v>
                </c:pt>
                <c:pt idx="1847">
                  <c:v>9.9675437474072623</c:v>
                </c:pt>
                <c:pt idx="1848">
                  <c:v>9.7938756807042751</c:v>
                </c:pt>
                <c:pt idx="1849">
                  <c:v>9.8549412273418397</c:v>
                </c:pt>
                <c:pt idx="1850">
                  <c:v>9.503793664651937</c:v>
                </c:pt>
                <c:pt idx="1851">
                  <c:v>9.2228756144999693</c:v>
                </c:pt>
                <c:pt idx="1852">
                  <c:v>9.3981411743783951</c:v>
                </c:pt>
                <c:pt idx="1853">
                  <c:v>9.9383536222811699</c:v>
                </c:pt>
                <c:pt idx="1854">
                  <c:v>9.9705235806033556</c:v>
                </c:pt>
                <c:pt idx="1855">
                  <c:v>9.596259547261127</c:v>
                </c:pt>
                <c:pt idx="1856">
                  <c:v>9.8968483205873667</c:v>
                </c:pt>
                <c:pt idx="1857">
                  <c:v>10.137319339248336</c:v>
                </c:pt>
                <c:pt idx="1858">
                  <c:v>9.9296961541771225</c:v>
                </c:pt>
                <c:pt idx="1859">
                  <c:v>9.7635976061201291</c:v>
                </c:pt>
                <c:pt idx="1860">
                  <c:v>9.8307187676745116</c:v>
                </c:pt>
                <c:pt idx="1861">
                  <c:v>10.084415696918029</c:v>
                </c:pt>
                <c:pt idx="1862">
                  <c:v>10.087373240312843</c:v>
                </c:pt>
                <c:pt idx="1863">
                  <c:v>9.8897392750287167</c:v>
                </c:pt>
                <c:pt idx="1864">
                  <c:v>9.9316321028014158</c:v>
                </c:pt>
                <c:pt idx="1865">
                  <c:v>10.165146365019552</c:v>
                </c:pt>
                <c:pt idx="1866">
                  <c:v>9.9519577747940957</c:v>
                </c:pt>
                <c:pt idx="1867">
                  <c:v>9.5814069026137076</c:v>
                </c:pt>
                <c:pt idx="1868">
                  <c:v>9.4849662048694086</c:v>
                </c:pt>
                <c:pt idx="1869">
                  <c:v>10.007813646673981</c:v>
                </c:pt>
                <c:pt idx="1870">
                  <c:v>9.8260916001176497</c:v>
                </c:pt>
                <c:pt idx="1871">
                  <c:v>9.4807139628725849</c:v>
                </c:pt>
                <c:pt idx="1872">
                  <c:v>10.004411853076476</c:v>
                </c:pt>
                <c:pt idx="1873">
                  <c:v>10.223370165239601</c:v>
                </c:pt>
                <c:pt idx="1874">
                  <c:v>9.7985368149700776</c:v>
                </c:pt>
                <c:pt idx="1875">
                  <c:v>9.8586701347545045</c:v>
                </c:pt>
                <c:pt idx="1876">
                  <c:v>9.9067767905820574</c:v>
                </c:pt>
                <c:pt idx="1877">
                  <c:v>10.145262115244066</c:v>
                </c:pt>
                <c:pt idx="1878">
                  <c:v>10.136050374973706</c:v>
                </c:pt>
                <c:pt idx="1879">
                  <c:v>9.9286809827573848</c:v>
                </c:pt>
                <c:pt idx="1880">
                  <c:v>9.9627854689843502</c:v>
                </c:pt>
                <c:pt idx="1881">
                  <c:v>10.1900690579659</c:v>
                </c:pt>
                <c:pt idx="1882">
                  <c:v>10.171895929151162</c:v>
                </c:pt>
                <c:pt idx="1883">
                  <c:v>9.9573574260993496</c:v>
                </c:pt>
                <c:pt idx="1884">
                  <c:v>9.9857266236579107</c:v>
                </c:pt>
                <c:pt idx="1885">
                  <c:v>10.408421981704748</c:v>
                </c:pt>
                <c:pt idx="1886">
                  <c:v>10.146578268142264</c:v>
                </c:pt>
                <c:pt idx="1887">
                  <c:v>9.5371032972922194</c:v>
                </c:pt>
                <c:pt idx="1888">
                  <c:v>9.649523320612218</c:v>
                </c:pt>
                <c:pt idx="1889">
                  <c:v>9.7394593392681941</c:v>
                </c:pt>
                <c:pt idx="1890">
                  <c:v>9.0114081541930204</c:v>
                </c:pt>
                <c:pt idx="1891">
                  <c:v>8.6289672061328702</c:v>
                </c:pt>
                <c:pt idx="1892">
                  <c:v>8.3230144476847272</c:v>
                </c:pt>
                <c:pt idx="1893">
                  <c:v>8.0782522409261901</c:v>
                </c:pt>
                <c:pt idx="1894">
                  <c:v>7.6824424755193945</c:v>
                </c:pt>
                <c:pt idx="1895">
                  <c:v>6.9657946631939467</c:v>
                </c:pt>
                <c:pt idx="1896">
                  <c:v>6.5924764133335998</c:v>
                </c:pt>
                <c:pt idx="1897">
                  <c:v>6.2938218134453336</c:v>
                </c:pt>
                <c:pt idx="1898">
                  <c:v>5.6548981335346866</c:v>
                </c:pt>
                <c:pt idx="1899">
                  <c:v>5.1437591896062145</c:v>
                </c:pt>
                <c:pt idx="1900">
                  <c:v>4.934848034463414</c:v>
                </c:pt>
                <c:pt idx="1901">
                  <c:v>4.9677191103491509</c:v>
                </c:pt>
                <c:pt idx="1902">
                  <c:v>4.5940159710577859</c:v>
                </c:pt>
                <c:pt idx="1903">
                  <c:v>3.8950534596246484</c:v>
                </c:pt>
                <c:pt idx="1904">
                  <c:v>4.1358834504781612</c:v>
                </c:pt>
                <c:pt idx="1905">
                  <c:v>4.1285474431609828</c:v>
                </c:pt>
                <c:pt idx="1906">
                  <c:v>3.72267863730724</c:v>
                </c:pt>
                <c:pt idx="1907">
                  <c:v>3.597983592624189</c:v>
                </c:pt>
                <c:pt idx="1908">
                  <c:v>3.6982275568777823</c:v>
                </c:pt>
                <c:pt idx="1909">
                  <c:v>3.7784227282806455</c:v>
                </c:pt>
                <c:pt idx="1910">
                  <c:v>3.6425788654029816</c:v>
                </c:pt>
                <c:pt idx="1911">
                  <c:v>3.3339037751007936</c:v>
                </c:pt>
                <c:pt idx="1912">
                  <c:v>3.2869637028590546</c:v>
                </c:pt>
                <c:pt idx="1913">
                  <c:v>3.2494116450656634</c:v>
                </c:pt>
                <c:pt idx="1914">
                  <c:v>3.2193699988309277</c:v>
                </c:pt>
                <c:pt idx="1915">
                  <c:v>2.9953366818431846</c:v>
                </c:pt>
                <c:pt idx="1916">
                  <c:v>3.2161100282530128</c:v>
                </c:pt>
                <c:pt idx="1917">
                  <c:v>3.3927287053808755</c:v>
                </c:pt>
                <c:pt idx="1918">
                  <c:v>3.3340236470831428</c:v>
                </c:pt>
                <c:pt idx="1919">
                  <c:v>3.0870596004449453</c:v>
                </c:pt>
                <c:pt idx="1920">
                  <c:v>3.4894883631343987</c:v>
                </c:pt>
                <c:pt idx="1921">
                  <c:v>3.41143137328595</c:v>
                </c:pt>
                <c:pt idx="1922">
                  <c:v>3.1489857814071911</c:v>
                </c:pt>
                <c:pt idx="1923">
                  <c:v>2.9390293079042067</c:v>
                </c:pt>
                <c:pt idx="1924">
                  <c:v>3.1710641291018078</c:v>
                </c:pt>
                <c:pt idx="1925">
                  <c:v>3.3566919860599</c:v>
                </c:pt>
                <c:pt idx="1926">
                  <c:v>3.3051942716263625</c:v>
                </c:pt>
                <c:pt idx="1927">
                  <c:v>3.0639961000795211</c:v>
                </c:pt>
                <c:pt idx="1928">
                  <c:v>3.271037562842082</c:v>
                </c:pt>
                <c:pt idx="1929">
                  <c:v>3.2366707330521081</c:v>
                </c:pt>
                <c:pt idx="1930">
                  <c:v>3.0091772692201175</c:v>
                </c:pt>
                <c:pt idx="1931">
                  <c:v>3.0271824981545592</c:v>
                </c:pt>
                <c:pt idx="1932">
                  <c:v>3.0415866813020784</c:v>
                </c:pt>
                <c:pt idx="1933">
                  <c:v>3.2531100278201279</c:v>
                </c:pt>
                <c:pt idx="1934">
                  <c:v>2.822328705034522</c:v>
                </c:pt>
                <c:pt idx="1935">
                  <c:v>2.6777036468060373</c:v>
                </c:pt>
                <c:pt idx="1936">
                  <c:v>3.3620036002232609</c:v>
                </c:pt>
                <c:pt idx="1937">
                  <c:v>3.5094435629570739</c:v>
                </c:pt>
                <c:pt idx="1938">
                  <c:v>3.2273955331440902</c:v>
                </c:pt>
                <c:pt idx="1939">
                  <c:v>3.401757109293726</c:v>
                </c:pt>
                <c:pt idx="1940">
                  <c:v>3.5412463702134005</c:v>
                </c:pt>
                <c:pt idx="1941">
                  <c:v>3.4528377789491174</c:v>
                </c:pt>
                <c:pt idx="1942">
                  <c:v>3.3821109059377363</c:v>
                </c:pt>
                <c:pt idx="1943">
                  <c:v>2.925529407528586</c:v>
                </c:pt>
                <c:pt idx="1944">
                  <c:v>3.1602642088013226</c:v>
                </c:pt>
                <c:pt idx="1945">
                  <c:v>3.1480520498194551</c:v>
                </c:pt>
                <c:pt idx="1946">
                  <c:v>2.9382823226339951</c:v>
                </c:pt>
                <c:pt idx="1947">
                  <c:v>2.9704665408856386</c:v>
                </c:pt>
                <c:pt idx="1948">
                  <c:v>3.1962139154869647</c:v>
                </c:pt>
                <c:pt idx="1949">
                  <c:v>3.3768118151680255</c:v>
                </c:pt>
                <c:pt idx="1950">
                  <c:v>3.1212901349128401</c:v>
                </c:pt>
                <c:pt idx="1951">
                  <c:v>2.7168727907086918</c:v>
                </c:pt>
                <c:pt idx="1952">
                  <c:v>2.9933389153454186</c:v>
                </c:pt>
                <c:pt idx="1953">
                  <c:v>3.0145118150547319</c:v>
                </c:pt>
                <c:pt idx="1954">
                  <c:v>2.4314501348222279</c:v>
                </c:pt>
                <c:pt idx="1955">
                  <c:v>2.5650007906362475</c:v>
                </c:pt>
                <c:pt idx="1956">
                  <c:v>2.8718413152874405</c:v>
                </c:pt>
                <c:pt idx="1957">
                  <c:v>2.9173137350083493</c:v>
                </c:pt>
                <c:pt idx="1958">
                  <c:v>2.9536916707850764</c:v>
                </c:pt>
                <c:pt idx="1959">
                  <c:v>2.7827940194064809</c:v>
                </c:pt>
                <c:pt idx="1960">
                  <c:v>3.0460758983036271</c:v>
                </c:pt>
                <c:pt idx="1961">
                  <c:v>3.0567014014213214</c:v>
                </c:pt>
                <c:pt idx="1962">
                  <c:v>2.8652018039155109</c:v>
                </c:pt>
                <c:pt idx="1963">
                  <c:v>2.9120021259108739</c:v>
                </c:pt>
                <c:pt idx="1964">
                  <c:v>3.1494423835071643</c:v>
                </c:pt>
                <c:pt idx="1965">
                  <c:v>3.1393945895841284</c:v>
                </c:pt>
                <c:pt idx="1966">
                  <c:v>2.9313563544457111</c:v>
                </c:pt>
                <c:pt idx="1967">
                  <c:v>2.9649257663349999</c:v>
                </c:pt>
                <c:pt idx="1968">
                  <c:v>3.3917812958464424</c:v>
                </c:pt>
                <c:pt idx="1969">
                  <c:v>3.1332657194556077</c:v>
                </c:pt>
                <c:pt idx="1970">
                  <c:v>2.7264532583429286</c:v>
                </c:pt>
                <c:pt idx="1971">
                  <c:v>3.0010032894527967</c:v>
                </c:pt>
                <c:pt idx="1972">
                  <c:v>3.2206433143406912</c:v>
                </c:pt>
                <c:pt idx="1973">
                  <c:v>2.9963553342510068</c:v>
                </c:pt>
                <c:pt idx="1974">
                  <c:v>3.0169249501792024</c:v>
                </c:pt>
                <c:pt idx="1975">
                  <c:v>3.0333806429218271</c:v>
                </c:pt>
                <c:pt idx="1976">
                  <c:v>3.0465451971159041</c:v>
                </c:pt>
                <c:pt idx="1977">
                  <c:v>2.8570768404711657</c:v>
                </c:pt>
                <c:pt idx="1978">
                  <c:v>2.7055021551553864</c:v>
                </c:pt>
                <c:pt idx="1979">
                  <c:v>2.9842424069027516</c:v>
                </c:pt>
                <c:pt idx="1980">
                  <c:v>3.2072346083006664</c:v>
                </c:pt>
                <c:pt idx="1981">
                  <c:v>3.1856283694189642</c:v>
                </c:pt>
                <c:pt idx="1982">
                  <c:v>2.9683433783135911</c:v>
                </c:pt>
                <c:pt idx="1983">
                  <c:v>2.994515385429338</c:v>
                </c:pt>
                <c:pt idx="1984">
                  <c:v>3.6154529911219129</c:v>
                </c:pt>
                <c:pt idx="1985">
                  <c:v>3.5122030756759273</c:v>
                </c:pt>
                <c:pt idx="1986">
                  <c:v>3.029603143319207</c:v>
                </c:pt>
                <c:pt idx="1987">
                  <c:v>3.0435231974337853</c:v>
                </c:pt>
                <c:pt idx="1988">
                  <c:v>3.2546592407254593</c:v>
                </c:pt>
                <c:pt idx="1989">
                  <c:v>3.2235680753587985</c:v>
                </c:pt>
                <c:pt idx="1990">
                  <c:v>3.1986951430654358</c:v>
                </c:pt>
                <c:pt idx="1991">
                  <c:v>3.3787967972307911</c:v>
                </c:pt>
                <c:pt idx="1992">
                  <c:v>3.5228781205630639</c:v>
                </c:pt>
                <c:pt idx="1993">
                  <c:v>3.4381431792289163</c:v>
                </c:pt>
                <c:pt idx="1994">
                  <c:v>3.1703552261615755</c:v>
                </c:pt>
                <c:pt idx="1995">
                  <c:v>3.3561248637076915</c:v>
                </c:pt>
                <c:pt idx="1996">
                  <c:v>3.3047405737445956</c:v>
                </c:pt>
                <c:pt idx="1997">
                  <c:v>3.2636331417741076</c:v>
                </c:pt>
                <c:pt idx="1998">
                  <c:v>3.0307471961976944</c:v>
                </c:pt>
                <c:pt idx="1999">
                  <c:v>3.0444384397365525</c:v>
                </c:pt>
                <c:pt idx="2000">
                  <c:v>3.8553914345676503</c:v>
                </c:pt>
                <c:pt idx="2001">
                  <c:v>3.7041538304325172</c:v>
                </c:pt>
                <c:pt idx="2002">
                  <c:v>3.1831637471244107</c:v>
                </c:pt>
                <c:pt idx="2003">
                  <c:v>3.566371680477971</c:v>
                </c:pt>
                <c:pt idx="2004">
                  <c:v>3.6729380271607965</c:v>
                </c:pt>
                <c:pt idx="2005">
                  <c:v>3.1581911045070683</c:v>
                </c:pt>
                <c:pt idx="2006">
                  <c:v>3.1463935663841198</c:v>
                </c:pt>
                <c:pt idx="2007">
                  <c:v>3.136955535885761</c:v>
                </c:pt>
                <c:pt idx="2008">
                  <c:v>3.3294051114870626</c:v>
                </c:pt>
                <c:pt idx="2009">
                  <c:v>3.2833647719680812</c:v>
                </c:pt>
                <c:pt idx="2010">
                  <c:v>3.046532500352896</c:v>
                </c:pt>
                <c:pt idx="2011">
                  <c:v>3.4570666830607593</c:v>
                </c:pt>
                <c:pt idx="2012">
                  <c:v>3.5854940292270499</c:v>
                </c:pt>
                <c:pt idx="2013">
                  <c:v>3.488235906160071</c:v>
                </c:pt>
                <c:pt idx="2014">
                  <c:v>3.4104294077064878</c:v>
                </c:pt>
                <c:pt idx="2015">
                  <c:v>3.54818420894361</c:v>
                </c:pt>
                <c:pt idx="2016">
                  <c:v>3.8583880499332963</c:v>
                </c:pt>
                <c:pt idx="2017">
                  <c:v>3.7065511227251022</c:v>
                </c:pt>
                <c:pt idx="2018">
                  <c:v>3.1850815809585242</c:v>
                </c:pt>
                <c:pt idx="2019">
                  <c:v>3.5679059475452277</c:v>
                </c:pt>
                <c:pt idx="2020">
                  <c:v>3.874165440814636</c:v>
                </c:pt>
                <c:pt idx="2021">
                  <c:v>3.5191730354301285</c:v>
                </c:pt>
                <c:pt idx="2022">
                  <c:v>3.635179111122568</c:v>
                </c:pt>
                <c:pt idx="2023">
                  <c:v>3.7279839716765082</c:v>
                </c:pt>
                <c:pt idx="2024">
                  <c:v>3.8022278601196717</c:v>
                </c:pt>
                <c:pt idx="2025">
                  <c:v>3.6616229708741344</c:v>
                </c:pt>
                <c:pt idx="2026">
                  <c:v>3.5491390594777386</c:v>
                </c:pt>
                <c:pt idx="2027">
                  <c:v>3.8591519303606105</c:v>
                </c:pt>
                <c:pt idx="2028">
                  <c:v>4.1071622270669081</c:v>
                </c:pt>
                <c:pt idx="2029">
                  <c:v>4.1055704644319917</c:v>
                </c:pt>
                <c:pt idx="2030">
                  <c:v>4.1042970543240358</c:v>
                </c:pt>
                <c:pt idx="2031">
                  <c:v>4.3032783262376597</c:v>
                </c:pt>
                <c:pt idx="2032">
                  <c:v>4.6624633437685929</c:v>
                </c:pt>
                <c:pt idx="2033">
                  <c:v>4.3498113577932713</c:v>
                </c:pt>
                <c:pt idx="2034">
                  <c:v>3.8996897690130368</c:v>
                </c:pt>
                <c:pt idx="2035">
                  <c:v>4.1395924979888719</c:v>
                </c:pt>
                <c:pt idx="2036">
                  <c:v>4.1315146811695627</c:v>
                </c:pt>
                <c:pt idx="2037">
                  <c:v>3.7250524277141039</c:v>
                </c:pt>
                <c:pt idx="2038">
                  <c:v>3.5998826249497142</c:v>
                </c:pt>
                <c:pt idx="2039">
                  <c:v>3.8997467827381911</c:v>
                </c:pt>
                <c:pt idx="2040">
                  <c:v>3.5396381089689726</c:v>
                </c:pt>
                <c:pt idx="2041">
                  <c:v>3.2515511699535864</c:v>
                </c:pt>
                <c:pt idx="2042">
                  <c:v>3.4210816187413116</c:v>
                </c:pt>
                <c:pt idx="2043">
                  <c:v>3.7567059777715031</c:v>
                </c:pt>
                <c:pt idx="2044">
                  <c:v>3.8252054649956335</c:v>
                </c:pt>
                <c:pt idx="2045">
                  <c:v>3.8800050547749265</c:v>
                </c:pt>
                <c:pt idx="2046">
                  <c:v>3.9238447265983609</c:v>
                </c:pt>
                <c:pt idx="2047">
                  <c:v>3.9589164640571539</c:v>
                </c:pt>
                <c:pt idx="2048">
                  <c:v>4.1869738540241315</c:v>
                </c:pt>
                <c:pt idx="2049">
                  <c:v>3.9694197659977704</c:v>
                </c:pt>
                <c:pt idx="2050">
                  <c:v>3.5953764955766587</c:v>
                </c:pt>
                <c:pt idx="2051">
                  <c:v>3.8961418792397353</c:v>
                </c:pt>
                <c:pt idx="2052">
                  <c:v>3.7367541861702307</c:v>
                </c:pt>
                <c:pt idx="2053">
                  <c:v>3.4092440317145929</c:v>
                </c:pt>
                <c:pt idx="2054">
                  <c:v>3.3472359081501395</c:v>
                </c:pt>
                <c:pt idx="2055">
                  <c:v>3.497629409298554</c:v>
                </c:pt>
                <c:pt idx="2056">
                  <c:v>3.6179442102172743</c:v>
                </c:pt>
                <c:pt idx="2057">
                  <c:v>3.5141960509522505</c:v>
                </c:pt>
                <c:pt idx="2058">
                  <c:v>3.4311975235402201</c:v>
                </c:pt>
                <c:pt idx="2059">
                  <c:v>3.7647987016106299</c:v>
                </c:pt>
                <c:pt idx="2060">
                  <c:v>3.631679644066935</c:v>
                </c:pt>
                <c:pt idx="2061">
                  <c:v>3.3251843980319791</c:v>
                </c:pt>
                <c:pt idx="2062">
                  <c:v>3.4799882012040371</c:v>
                </c:pt>
                <c:pt idx="2063">
                  <c:v>3.6038312437416948</c:v>
                </c:pt>
                <c:pt idx="2064">
                  <c:v>3.9029056777717983</c:v>
                </c:pt>
                <c:pt idx="2065">
                  <c:v>3.7421652249958584</c:v>
                </c:pt>
                <c:pt idx="2066">
                  <c:v>3.4135728627751405</c:v>
                </c:pt>
                <c:pt idx="2067">
                  <c:v>3.7506989729985207</c:v>
                </c:pt>
                <c:pt idx="2068">
                  <c:v>3.8203998611772363</c:v>
                </c:pt>
                <c:pt idx="2069">
                  <c:v>3.2761605717202542</c:v>
                </c:pt>
                <c:pt idx="2070">
                  <c:v>3.2407691401546685</c:v>
                </c:pt>
                <c:pt idx="2071">
                  <c:v>3.4124559949021886</c:v>
                </c:pt>
                <c:pt idx="2072">
                  <c:v>3.3498054787001479</c:v>
                </c:pt>
                <c:pt idx="2073">
                  <c:v>3.0996850657385266</c:v>
                </c:pt>
                <c:pt idx="2074">
                  <c:v>3.0995887353692524</c:v>
                </c:pt>
                <c:pt idx="2075">
                  <c:v>3.2995116710738444</c:v>
                </c:pt>
                <c:pt idx="2076">
                  <c:v>3.2594500196375407</c:v>
                </c:pt>
                <c:pt idx="2077">
                  <c:v>3.0274006984884636</c:v>
                </c:pt>
                <c:pt idx="2078">
                  <c:v>3.0417612415691906</c:v>
                </c:pt>
                <c:pt idx="2079">
                  <c:v>3.2532496760338177</c:v>
                </c:pt>
                <c:pt idx="2080">
                  <c:v>3.4224404236055079</c:v>
                </c:pt>
                <c:pt idx="2081">
                  <c:v>3.3577930216628715</c:v>
                </c:pt>
                <c:pt idx="2082">
                  <c:v>2.9060751001086942</c:v>
                </c:pt>
                <c:pt idx="2083">
                  <c:v>3.3447007628653864</c:v>
                </c:pt>
                <c:pt idx="2084">
                  <c:v>3.4956012930707629</c:v>
                </c:pt>
                <c:pt idx="2085">
                  <c:v>3.0163217172350301</c:v>
                </c:pt>
                <c:pt idx="2086">
                  <c:v>3.2328980565664551</c:v>
                </c:pt>
                <c:pt idx="2087">
                  <c:v>3.6061591280316065</c:v>
                </c:pt>
                <c:pt idx="2088">
                  <c:v>3.5047679852037277</c:v>
                </c:pt>
                <c:pt idx="2089">
                  <c:v>3.2236550709413905</c:v>
                </c:pt>
                <c:pt idx="2090">
                  <c:v>3.3987647395315435</c:v>
                </c:pt>
                <c:pt idx="2091">
                  <c:v>3.7388524744036431</c:v>
                </c:pt>
                <c:pt idx="2092">
                  <c:v>3.6109226623013342</c:v>
                </c:pt>
                <c:pt idx="2093">
                  <c:v>3.1085788126194984</c:v>
                </c:pt>
                <c:pt idx="2094">
                  <c:v>3.3067037328740412</c:v>
                </c:pt>
                <c:pt idx="2095">
                  <c:v>3.6652036690776413</c:v>
                </c:pt>
                <c:pt idx="2096">
                  <c:v>3.5520036180405441</c:v>
                </c:pt>
                <c:pt idx="2097">
                  <c:v>3.4614435772109005</c:v>
                </c:pt>
                <c:pt idx="2098">
                  <c:v>3.3889955445471855</c:v>
                </c:pt>
                <c:pt idx="2099">
                  <c:v>3.7310371184161681</c:v>
                </c:pt>
                <c:pt idx="2100">
                  <c:v>3.8046703775113997</c:v>
                </c:pt>
                <c:pt idx="2101">
                  <c:v>3.4635769847875508</c:v>
                </c:pt>
                <c:pt idx="2102">
                  <c:v>3.790702270608449</c:v>
                </c:pt>
                <c:pt idx="2103">
                  <c:v>4.052402499265213</c:v>
                </c:pt>
                <c:pt idx="2104">
                  <c:v>3.8617626821906015</c:v>
                </c:pt>
                <c:pt idx="2105">
                  <c:v>3.5092508285309236</c:v>
                </c:pt>
                <c:pt idx="2106">
                  <c:v>3.82724134560317</c:v>
                </c:pt>
                <c:pt idx="2107">
                  <c:v>4.0816337592609671</c:v>
                </c:pt>
                <c:pt idx="2108">
                  <c:v>4.0851476901872275</c:v>
                </c:pt>
                <c:pt idx="2109">
                  <c:v>4.2879588349281903</c:v>
                </c:pt>
                <c:pt idx="2110">
                  <c:v>4.8502077507209833</c:v>
                </c:pt>
                <c:pt idx="2111">
                  <c:v>5.5000068833551836</c:v>
                </c:pt>
                <c:pt idx="2112">
                  <c:v>6.0198461894626121</c:v>
                </c:pt>
                <c:pt idx="2113">
                  <c:v>6.2357176343485321</c:v>
                </c:pt>
                <c:pt idx="2114">
                  <c:v>6.6084147902572568</c:v>
                </c:pt>
                <c:pt idx="2115">
                  <c:v>7.7065725149842592</c:v>
                </c:pt>
                <c:pt idx="2116">
                  <c:v>8.1850986947658271</c:v>
                </c:pt>
                <c:pt idx="2117">
                  <c:v>8.1679196385910586</c:v>
                </c:pt>
                <c:pt idx="2118">
                  <c:v>8.754176393651278</c:v>
                </c:pt>
                <c:pt idx="2119">
                  <c:v>9.2231817976994535</c:v>
                </c:pt>
                <c:pt idx="2120">
                  <c:v>9.1983861209379825</c:v>
                </c:pt>
                <c:pt idx="2121">
                  <c:v>9.3785495795287943</c:v>
                </c:pt>
                <c:pt idx="2122">
                  <c:v>9.7226803464014324</c:v>
                </c:pt>
                <c:pt idx="2123">
                  <c:v>9.9979849598996111</c:v>
                </c:pt>
                <c:pt idx="2124">
                  <c:v>9.6182286506980859</c:v>
                </c:pt>
                <c:pt idx="2125">
                  <c:v>9.5144236033369225</c:v>
                </c:pt>
                <c:pt idx="2126">
                  <c:v>9.8313795654480032</c:v>
                </c:pt>
                <c:pt idx="2127">
                  <c:v>10.084944335136868</c:v>
                </c:pt>
                <c:pt idx="2128">
                  <c:v>10.087796150887925</c:v>
                </c:pt>
                <c:pt idx="2129">
                  <c:v>9.8900776034888054</c:v>
                </c:pt>
                <c:pt idx="2130">
                  <c:v>9.9319027655694754</c:v>
                </c:pt>
                <c:pt idx="2131">
                  <c:v>10.165362895234011</c:v>
                </c:pt>
                <c:pt idx="2132">
                  <c:v>10.152130998965617</c:v>
                </c:pt>
                <c:pt idx="2133">
                  <c:v>9.7415454819509364</c:v>
                </c:pt>
                <c:pt idx="2134">
                  <c:v>10.213077068339203</c:v>
                </c:pt>
                <c:pt idx="2135">
                  <c:v>10.190302337449793</c:v>
                </c:pt>
                <c:pt idx="2136">
                  <c:v>9.9720825527382999</c:v>
                </c:pt>
                <c:pt idx="2137">
                  <c:v>9.7975067249690824</c:v>
                </c:pt>
                <c:pt idx="2138">
                  <c:v>10.057846062753697</c:v>
                </c:pt>
                <c:pt idx="2139">
                  <c:v>10.266117532981355</c:v>
                </c:pt>
                <c:pt idx="2140">
                  <c:v>10.032734709163549</c:v>
                </c:pt>
                <c:pt idx="2141">
                  <c:v>9.8460284501092588</c:v>
                </c:pt>
                <c:pt idx="2142">
                  <c:v>10.096663442865804</c:v>
                </c:pt>
                <c:pt idx="2143">
                  <c:v>10.097171437071097</c:v>
                </c:pt>
                <c:pt idx="2144">
                  <c:v>9.6975778324353428</c:v>
                </c:pt>
                <c:pt idx="2145">
                  <c:v>9.3779029487266712</c:v>
                </c:pt>
                <c:pt idx="2146">
                  <c:v>8.9221630417597453</c:v>
                </c:pt>
                <c:pt idx="2147">
                  <c:v>8.9575711161862159</c:v>
                </c:pt>
                <c:pt idx="2148">
                  <c:v>8.3858975757273697</c:v>
                </c:pt>
                <c:pt idx="2149">
                  <c:v>7.5285587433603496</c:v>
                </c:pt>
                <c:pt idx="2150">
                  <c:v>7.4426876774667221</c:v>
                </c:pt>
                <c:pt idx="2151">
                  <c:v>7.1739908247517974</c:v>
                </c:pt>
                <c:pt idx="2152">
                  <c:v>6.3590333425798349</c:v>
                </c:pt>
                <c:pt idx="2153">
                  <c:v>5.7070673568422876</c:v>
                </c:pt>
                <c:pt idx="2154">
                  <c:v>5.5854945682522725</c:v>
                </c:pt>
                <c:pt idx="2155">
                  <c:v>5.2882363373802832</c:v>
                </c:pt>
                <c:pt idx="2156">
                  <c:v>4.8504297526826576</c:v>
                </c:pt>
                <c:pt idx="2157">
                  <c:v>4.5001844849245458</c:v>
                </c:pt>
                <c:pt idx="2158">
                  <c:v>4.4199882707180791</c:v>
                </c:pt>
                <c:pt idx="2159">
                  <c:v>4.3558312993529285</c:v>
                </c:pt>
                <c:pt idx="2160">
                  <c:v>4.1045057222607397</c:v>
                </c:pt>
                <c:pt idx="2161">
                  <c:v>3.9034452605870342</c:v>
                </c:pt>
                <c:pt idx="2162">
                  <c:v>3.9425968912480585</c:v>
                </c:pt>
                <c:pt idx="2163">
                  <c:v>4.1739181957768778</c:v>
                </c:pt>
                <c:pt idx="2164">
                  <c:v>3.9589752393999333</c:v>
                </c:pt>
                <c:pt idx="2165">
                  <c:v>3.5870208742983891</c:v>
                </c:pt>
                <c:pt idx="2166">
                  <c:v>3.889457382217131</c:v>
                </c:pt>
                <c:pt idx="2167">
                  <c:v>3.9314065885521359</c:v>
                </c:pt>
                <c:pt idx="2168">
                  <c:v>3.564965953620117</c:v>
                </c:pt>
                <c:pt idx="2169">
                  <c:v>3.4718134456745133</c:v>
                </c:pt>
                <c:pt idx="2170">
                  <c:v>3.7972914393180304</c:v>
                </c:pt>
                <c:pt idx="2171">
                  <c:v>3.6576738342328667</c:v>
                </c:pt>
                <c:pt idx="2172">
                  <c:v>3.5459797501646904</c:v>
                </c:pt>
                <c:pt idx="2173">
                  <c:v>3.456624482910172</c:v>
                </c:pt>
                <c:pt idx="2174">
                  <c:v>3.5851402691066028</c:v>
                </c:pt>
                <c:pt idx="2175">
                  <c:v>3.4879528980637247</c:v>
                </c:pt>
                <c:pt idx="2176">
                  <c:v>3.4102030012293767</c:v>
                </c:pt>
                <c:pt idx="2177">
                  <c:v>3.1480030837619211</c:v>
                </c:pt>
                <c:pt idx="2178">
                  <c:v>3.5382431497879452</c:v>
                </c:pt>
                <c:pt idx="2179">
                  <c:v>3.8504352026087645</c:v>
                </c:pt>
                <c:pt idx="2180">
                  <c:v>3.7001888448654086</c:v>
                </c:pt>
                <c:pt idx="2181">
                  <c:v>3.5799917586707579</c:v>
                </c:pt>
                <c:pt idx="2182">
                  <c:v>4.083834089715026</c:v>
                </c:pt>
                <c:pt idx="2183">
                  <c:v>4.0869079545504405</c:v>
                </c:pt>
                <c:pt idx="2184">
                  <c:v>3.6893670464187949</c:v>
                </c:pt>
                <c:pt idx="2185">
                  <c:v>3.7713343199134783</c:v>
                </c:pt>
                <c:pt idx="2186">
                  <c:v>4.0369081387092365</c:v>
                </c:pt>
                <c:pt idx="2187">
                  <c:v>4.0493671937458089</c:v>
                </c:pt>
                <c:pt idx="2188">
                  <c:v>3.8593344377750896</c:v>
                </c:pt>
                <c:pt idx="2189">
                  <c:v>3.5073082329985255</c:v>
                </c:pt>
                <c:pt idx="2190">
                  <c:v>4.2256872691772287</c:v>
                </c:pt>
                <c:pt idx="2191">
                  <c:v>4.200390498120214</c:v>
                </c:pt>
                <c:pt idx="2192">
                  <c:v>3.9801530812746364</c:v>
                </c:pt>
                <c:pt idx="2193">
                  <c:v>4.0039631477981743</c:v>
                </c:pt>
                <c:pt idx="2194">
                  <c:v>4.2230112010169591</c:v>
                </c:pt>
                <c:pt idx="2195">
                  <c:v>4.3982496435920098</c:v>
                </c:pt>
                <c:pt idx="2196">
                  <c:v>4.1384403976520048</c:v>
                </c:pt>
                <c:pt idx="2197">
                  <c:v>3.9305930009000463</c:v>
                </c:pt>
                <c:pt idx="2198">
                  <c:v>4.3643150834984681</c:v>
                </c:pt>
                <c:pt idx="2199">
                  <c:v>4.5112927495771942</c:v>
                </c:pt>
                <c:pt idx="2200">
                  <c:v>4.0288748824401637</c:v>
                </c:pt>
                <c:pt idx="2201">
                  <c:v>4.242940588730562</c:v>
                </c:pt>
                <c:pt idx="2202">
                  <c:v>4.4141931537628807</c:v>
                </c:pt>
                <c:pt idx="2203">
                  <c:v>4.3511952057887697</c:v>
                </c:pt>
                <c:pt idx="2204">
                  <c:v>4.3007968474094582</c:v>
                </c:pt>
                <c:pt idx="2205">
                  <c:v>4.2604781607059863</c:v>
                </c:pt>
                <c:pt idx="2206">
                  <c:v>4.4282232113432087</c:v>
                </c:pt>
                <c:pt idx="2207">
                  <c:v>4.3624192518529981</c:v>
                </c:pt>
                <c:pt idx="2208">
                  <c:v>3.9097760842608409</c:v>
                </c:pt>
                <c:pt idx="2209">
                  <c:v>3.9476615501870924</c:v>
                </c:pt>
                <c:pt idx="2210">
                  <c:v>4.1779699229281277</c:v>
                </c:pt>
                <c:pt idx="2211">
                  <c:v>4.1622166211209333</c:v>
                </c:pt>
                <c:pt idx="2212">
                  <c:v>4.1496139796751663</c:v>
                </c:pt>
                <c:pt idx="2213">
                  <c:v>3.9395318665185641</c:v>
                </c:pt>
                <c:pt idx="2214">
                  <c:v>4.3714661759932483</c:v>
                </c:pt>
                <c:pt idx="2215">
                  <c:v>4.3170136235730183</c:v>
                </c:pt>
                <c:pt idx="2216">
                  <c:v>3.8734515816368571</c:v>
                </c:pt>
                <c:pt idx="2217">
                  <c:v>4.1186019480879281</c:v>
                </c:pt>
                <c:pt idx="2218">
                  <c:v>4.3147222412487736</c:v>
                </c:pt>
                <c:pt idx="2219">
                  <c:v>3.8716184757774386</c:v>
                </c:pt>
                <c:pt idx="2220">
                  <c:v>3.9171354634003706</c:v>
                </c:pt>
                <c:pt idx="2221">
                  <c:v>3.9535490534987616</c:v>
                </c:pt>
                <c:pt idx="2222">
                  <c:v>4.1826799255774176</c:v>
                </c:pt>
                <c:pt idx="2223">
                  <c:v>4.1659846232403765</c:v>
                </c:pt>
                <c:pt idx="2224">
                  <c:v>3.7526283813707551</c:v>
                </c:pt>
                <c:pt idx="2225">
                  <c:v>3.8219433878750237</c:v>
                </c:pt>
                <c:pt idx="2226">
                  <c:v>3.8773953930784728</c:v>
                </c:pt>
                <c:pt idx="2227">
                  <c:v>3.9217569972412321</c:v>
                </c:pt>
                <c:pt idx="2228">
                  <c:v>3.5572462805714054</c:v>
                </c:pt>
                <c:pt idx="2229">
                  <c:v>3.465637707235544</c:v>
                </c:pt>
                <c:pt idx="2230">
                  <c:v>3.5923508485668663</c:v>
                </c:pt>
                <c:pt idx="2231">
                  <c:v>3.6937213616319582</c:v>
                </c:pt>
                <c:pt idx="2232">
                  <c:v>3.1748177720839976</c:v>
                </c:pt>
                <c:pt idx="2233">
                  <c:v>3.3596949004456178</c:v>
                </c:pt>
                <c:pt idx="2234">
                  <c:v>3.9075966031348912</c:v>
                </c:pt>
                <c:pt idx="2235">
                  <c:v>3.5459179652863213</c:v>
                </c:pt>
                <c:pt idx="2236">
                  <c:v>3.4565750550074767</c:v>
                </c:pt>
                <c:pt idx="2237">
                  <c:v>3.5851007267844466</c:v>
                </c:pt>
                <c:pt idx="2238">
                  <c:v>3.8879212642059997</c:v>
                </c:pt>
                <c:pt idx="2239">
                  <c:v>3.7301776941432649</c:v>
                </c:pt>
                <c:pt idx="2240">
                  <c:v>3.6039828380930317</c:v>
                </c:pt>
                <c:pt idx="2241">
                  <c:v>3.703026953252845</c:v>
                </c:pt>
                <c:pt idx="2242">
                  <c:v>3.9822622453806957</c:v>
                </c:pt>
                <c:pt idx="2243">
                  <c:v>4.0056504790829877</c:v>
                </c:pt>
                <c:pt idx="2244">
                  <c:v>3.8243610660447871</c:v>
                </c:pt>
                <c:pt idx="2245">
                  <c:v>3.8793295356142607</c:v>
                </c:pt>
                <c:pt idx="2246">
                  <c:v>4.1233043112698624</c:v>
                </c:pt>
                <c:pt idx="2247">
                  <c:v>3.9184841317942869</c:v>
                </c:pt>
                <c:pt idx="2248">
                  <c:v>3.5546279882138379</c:v>
                </c:pt>
                <c:pt idx="2249">
                  <c:v>3.86354307334949</c:v>
                </c:pt>
                <c:pt idx="2250">
                  <c:v>4.1106751414580458</c:v>
                </c:pt>
                <c:pt idx="2251">
                  <c:v>3.7083807959448905</c:v>
                </c:pt>
                <c:pt idx="2252">
                  <c:v>3.7865453195343548</c:v>
                </c:pt>
                <c:pt idx="2253">
                  <c:v>4.0490769384059035</c:v>
                </c:pt>
                <c:pt idx="2254">
                  <c:v>4.2591022335031425</c:v>
                </c:pt>
                <c:pt idx="2255">
                  <c:v>4.2271224695809337</c:v>
                </c:pt>
                <c:pt idx="2256">
                  <c:v>4.0015386584431667</c:v>
                </c:pt>
                <c:pt idx="2257">
                  <c:v>4.2210716095329417</c:v>
                </c:pt>
                <c:pt idx="2258">
                  <c:v>4.1966979704047844</c:v>
                </c:pt>
                <c:pt idx="2259">
                  <c:v>3.9771990591022472</c:v>
                </c:pt>
                <c:pt idx="2260">
                  <c:v>3.801599930060263</c:v>
                </c:pt>
                <c:pt idx="2261">
                  <c:v>3.6611206268266301</c:v>
                </c:pt>
                <c:pt idx="2262">
                  <c:v>4.1487371842397351</c:v>
                </c:pt>
                <c:pt idx="2263">
                  <c:v>4.1388304301702306</c:v>
                </c:pt>
                <c:pt idx="2264">
                  <c:v>3.5309050269145814</c:v>
                </c:pt>
                <c:pt idx="2265">
                  <c:v>3.8445647043100735</c:v>
                </c:pt>
                <c:pt idx="2266">
                  <c:v>4.0954924462265012</c:v>
                </c:pt>
                <c:pt idx="2267">
                  <c:v>3.6962346397596093</c:v>
                </c:pt>
                <c:pt idx="2268">
                  <c:v>3.7768283945861185</c:v>
                </c:pt>
                <c:pt idx="2269">
                  <c:v>4.2413033984473145</c:v>
                </c:pt>
                <c:pt idx="2270">
                  <c:v>4.4128834015363054</c:v>
                </c:pt>
                <c:pt idx="2271">
                  <c:v>4.3501474040074868</c:v>
                </c:pt>
                <c:pt idx="2272">
                  <c:v>4.0999586059844546</c:v>
                </c:pt>
                <c:pt idx="2273">
                  <c:v>4.2998075675660061</c:v>
                </c:pt>
                <c:pt idx="2274">
                  <c:v>4.4596867368312587</c:v>
                </c:pt>
                <c:pt idx="2275">
                  <c:v>4.3875900722434267</c:v>
                </c:pt>
                <c:pt idx="2276">
                  <c:v>4.5299127405731952</c:v>
                </c:pt>
                <c:pt idx="2277">
                  <c:v>4.4437708752370213</c:v>
                </c:pt>
                <c:pt idx="2278">
                  <c:v>4.7748573829680367</c:v>
                </c:pt>
                <c:pt idx="2279">
                  <c:v>4.4397265891528264</c:v>
                </c:pt>
                <c:pt idx="2280">
                  <c:v>3.9716219541006694</c:v>
                </c:pt>
                <c:pt idx="2281">
                  <c:v>4.1971382460589552</c:v>
                </c:pt>
                <c:pt idx="2282">
                  <c:v>4.3775512796256066</c:v>
                </c:pt>
                <c:pt idx="2283">
                  <c:v>3.9218817064789278</c:v>
                </c:pt>
                <c:pt idx="2284">
                  <c:v>3.9573460479616074</c:v>
                </c:pt>
                <c:pt idx="2285">
                  <c:v>4.5857175211477283</c:v>
                </c:pt>
                <c:pt idx="2286">
                  <c:v>4.6884146996966365</c:v>
                </c:pt>
                <c:pt idx="2287">
                  <c:v>4.570572442535763</c:v>
                </c:pt>
                <c:pt idx="2288">
                  <c:v>4.4762986368070301</c:v>
                </c:pt>
                <c:pt idx="2289">
                  <c:v>4.8008795922240211</c:v>
                </c:pt>
                <c:pt idx="2290">
                  <c:v>4.8605443565576252</c:v>
                </c:pt>
                <c:pt idx="2291">
                  <c:v>4.708276168024554</c:v>
                </c:pt>
                <c:pt idx="2292">
                  <c:v>4.7864616171980856</c:v>
                </c:pt>
                <c:pt idx="2293">
                  <c:v>4.8490099765368768</c:v>
                </c:pt>
                <c:pt idx="2294">
                  <c:v>5.0990486640079666</c:v>
                </c:pt>
                <c:pt idx="2295">
                  <c:v>4.8990796139848385</c:v>
                </c:pt>
                <c:pt idx="2296">
                  <c:v>4.7391043739663132</c:v>
                </c:pt>
                <c:pt idx="2297">
                  <c:v>5.2111241819515044</c:v>
                </c:pt>
                <c:pt idx="2298">
                  <c:v>5.788740028339646</c:v>
                </c:pt>
                <c:pt idx="2299">
                  <c:v>6.0508327054501478</c:v>
                </c:pt>
                <c:pt idx="2300">
                  <c:v>6.6605068471385493</c:v>
                </c:pt>
                <c:pt idx="2301">
                  <c:v>7.1482461604892933</c:v>
                </c:pt>
                <c:pt idx="2302">
                  <c:v>7.5384376111698543</c:v>
                </c:pt>
                <c:pt idx="2303">
                  <c:v>7.4505907717143032</c:v>
                </c:pt>
                <c:pt idx="2304">
                  <c:v>7.5803133001498395</c:v>
                </c:pt>
                <c:pt idx="2305">
                  <c:v>8.2840913228982913</c:v>
                </c:pt>
                <c:pt idx="2306">
                  <c:v>8.4471137410970982</c:v>
                </c:pt>
                <c:pt idx="2307">
                  <c:v>8.5775316756561324</c:v>
                </c:pt>
                <c:pt idx="2308">
                  <c:v>8.6818660233033711</c:v>
                </c:pt>
                <c:pt idx="2309">
                  <c:v>8.9653335014211279</c:v>
                </c:pt>
                <c:pt idx="2310">
                  <c:v>9.1921074839153221</c:v>
                </c:pt>
                <c:pt idx="2311">
                  <c:v>9.1735266699107001</c:v>
                </c:pt>
                <c:pt idx="2312">
                  <c:v>9.1586620187069911</c:v>
                </c:pt>
                <c:pt idx="2313">
                  <c:v>9.7467702977440354</c:v>
                </c:pt>
                <c:pt idx="2314">
                  <c:v>9.6172569209736594</c:v>
                </c:pt>
                <c:pt idx="2315">
                  <c:v>9.3136462195573699</c:v>
                </c:pt>
                <c:pt idx="2316">
                  <c:v>9.4707576584243043</c:v>
                </c:pt>
                <c:pt idx="2317">
                  <c:v>9.7964468095178745</c:v>
                </c:pt>
                <c:pt idx="2318">
                  <c:v>9.6569981303927648</c:v>
                </c:pt>
                <c:pt idx="2319">
                  <c:v>9.5454391870926543</c:v>
                </c:pt>
                <c:pt idx="2320">
                  <c:v>9.6561920324525659</c:v>
                </c:pt>
                <c:pt idx="2321">
                  <c:v>9.9447943087404838</c:v>
                </c:pt>
                <c:pt idx="2322">
                  <c:v>9.9756761297708181</c:v>
                </c:pt>
                <c:pt idx="2323">
                  <c:v>9.6003815865951196</c:v>
                </c:pt>
                <c:pt idx="2324">
                  <c:v>9.7001459520545268</c:v>
                </c:pt>
                <c:pt idx="2325">
                  <c:v>9.5799574444220639</c:v>
                </c:pt>
                <c:pt idx="2326">
                  <c:v>9.6838066383160708</c:v>
                </c:pt>
                <c:pt idx="2327">
                  <c:v>9.7668859934312877</c:v>
                </c:pt>
                <c:pt idx="2328">
                  <c:v>9.4333494775234499</c:v>
                </c:pt>
                <c:pt idx="2329">
                  <c:v>9.9665202647971682</c:v>
                </c:pt>
                <c:pt idx="2330">
                  <c:v>9.9930568946161884</c:v>
                </c:pt>
                <c:pt idx="2331">
                  <c:v>9.6142861984713477</c:v>
                </c:pt>
                <c:pt idx="2332">
                  <c:v>9.9112696415555206</c:v>
                </c:pt>
                <c:pt idx="2333">
                  <c:v>10.148856396022836</c:v>
                </c:pt>
                <c:pt idx="2334">
                  <c:v>9.9389257995966886</c:v>
                </c:pt>
                <c:pt idx="2335">
                  <c:v>9.770981322455782</c:v>
                </c:pt>
                <c:pt idx="2336">
                  <c:v>9.6366257407430567</c:v>
                </c:pt>
                <c:pt idx="2337">
                  <c:v>9.9291412753728423</c:v>
                </c:pt>
                <c:pt idx="2338">
                  <c:v>9.9631537030767277</c:v>
                </c:pt>
                <c:pt idx="2339">
                  <c:v>9.5903636452398473</c:v>
                </c:pt>
                <c:pt idx="2340">
                  <c:v>9.6921315989703203</c:v>
                </c:pt>
                <c:pt idx="2341">
                  <c:v>9.9735459619546987</c:v>
                </c:pt>
                <c:pt idx="2342">
                  <c:v>9.9986774523421786</c:v>
                </c:pt>
                <c:pt idx="2343">
                  <c:v>9.818782644652174</c:v>
                </c:pt>
                <c:pt idx="2344">
                  <c:v>9.6748667985002044</c:v>
                </c:pt>
                <c:pt idx="2345">
                  <c:v>10.159734121578595</c:v>
                </c:pt>
                <c:pt idx="2346">
                  <c:v>10.147627980041307</c:v>
                </c:pt>
                <c:pt idx="2347">
                  <c:v>9.7379430668115106</c:v>
                </c:pt>
                <c:pt idx="2348">
                  <c:v>10.010195136227651</c:v>
                </c:pt>
                <c:pt idx="2349">
                  <c:v>10.227996791760518</c:v>
                </c:pt>
                <c:pt idx="2350">
                  <c:v>10.002238116186845</c:v>
                </c:pt>
                <c:pt idx="2351">
                  <c:v>9.82163117572793</c:v>
                </c:pt>
                <c:pt idx="2352">
                  <c:v>10.077145623360764</c:v>
                </c:pt>
                <c:pt idx="2353">
                  <c:v>10.281557181467008</c:v>
                </c:pt>
                <c:pt idx="2354">
                  <c:v>10.045086427952072</c:v>
                </c:pt>
                <c:pt idx="2355">
                  <c:v>9.8559098251400883</c:v>
                </c:pt>
                <c:pt idx="2356">
                  <c:v>9.9045685428905017</c:v>
                </c:pt>
                <c:pt idx="2357">
                  <c:v>10.143495517090798</c:v>
                </c:pt>
                <c:pt idx="2358">
                  <c:v>10.134637096451058</c:v>
                </c:pt>
                <c:pt idx="2359">
                  <c:v>10.127550359939278</c:v>
                </c:pt>
                <c:pt idx="2360">
                  <c:v>10.121880970729876</c:v>
                </c:pt>
                <c:pt idx="2361">
                  <c:v>10.317345459362343</c:v>
                </c:pt>
                <c:pt idx="2362">
                  <c:v>10.273717050268317</c:v>
                </c:pt>
                <c:pt idx="2363">
                  <c:v>9.8388143229930733</c:v>
                </c:pt>
                <c:pt idx="2364">
                  <c:v>10.29089214117289</c:v>
                </c:pt>
                <c:pt idx="2365">
                  <c:v>10.252554395716743</c:v>
                </c:pt>
                <c:pt idx="2366">
                  <c:v>10.021884199351859</c:v>
                </c:pt>
                <c:pt idx="2367">
                  <c:v>9.8373480422599187</c:v>
                </c:pt>
                <c:pt idx="2368">
                  <c:v>9.8897191165863774</c:v>
                </c:pt>
                <c:pt idx="2369">
                  <c:v>10.131615976047499</c:v>
                </c:pt>
                <c:pt idx="2370">
                  <c:v>9.9251334636164188</c:v>
                </c:pt>
                <c:pt idx="2371">
                  <c:v>9.7599474536716002</c:v>
                </c:pt>
                <c:pt idx="2372">
                  <c:v>9.8277986457156885</c:v>
                </c:pt>
                <c:pt idx="2373">
                  <c:v>10.082079599350948</c:v>
                </c:pt>
                <c:pt idx="2374">
                  <c:v>9.885504362259212</c:v>
                </c:pt>
                <c:pt idx="2375">
                  <c:v>9.7282441725857893</c:v>
                </c:pt>
                <c:pt idx="2376">
                  <c:v>9.6024360208470512</c:v>
                </c:pt>
                <c:pt idx="2377">
                  <c:v>9.901789499456072</c:v>
                </c:pt>
                <c:pt idx="2378">
                  <c:v>9.5412722823433</c:v>
                </c:pt>
                <c:pt idx="2379">
                  <c:v>9.4528585086530938</c:v>
                </c:pt>
                <c:pt idx="2380">
                  <c:v>10.182127489700918</c:v>
                </c:pt>
                <c:pt idx="2381">
                  <c:v>10.165542674539154</c:v>
                </c:pt>
                <c:pt idx="2382">
                  <c:v>9.7522748224097882</c:v>
                </c:pt>
                <c:pt idx="2383">
                  <c:v>9.621660540706273</c:v>
                </c:pt>
                <c:pt idx="2384">
                  <c:v>9.7171691153434381</c:v>
                </c:pt>
                <c:pt idx="2385">
                  <c:v>9.9935759750531474</c:v>
                </c:pt>
                <c:pt idx="2386">
                  <c:v>9.814701462820949</c:v>
                </c:pt>
                <c:pt idx="2387">
                  <c:v>9.671601853035213</c:v>
                </c:pt>
                <c:pt idx="2388">
                  <c:v>9.9571221652066129</c:v>
                </c:pt>
                <c:pt idx="2389">
                  <c:v>9.9855384149437327</c:v>
                </c:pt>
                <c:pt idx="2390">
                  <c:v>10.008271414733429</c:v>
                </c:pt>
                <c:pt idx="2391">
                  <c:v>10.026457814565163</c:v>
                </c:pt>
                <c:pt idx="2392">
                  <c:v>10.041006934430584</c:v>
                </c:pt>
                <c:pt idx="2393">
                  <c:v>10.452646230322898</c:v>
                </c:pt>
                <c:pt idx="2394">
                  <c:v>10.181957667036784</c:v>
                </c:pt>
                <c:pt idx="2395">
                  <c:v>9.7654068164078467</c:v>
                </c:pt>
                <c:pt idx="2396">
                  <c:v>10.23216613590472</c:v>
                </c:pt>
                <c:pt idx="2397">
                  <c:v>10.405573591502218</c:v>
                </c:pt>
                <c:pt idx="2398">
                  <c:v>10.14429955598024</c:v>
                </c:pt>
                <c:pt idx="2399">
                  <c:v>10.335280327562657</c:v>
                </c:pt>
                <c:pt idx="2400">
                  <c:v>10.488064944828523</c:v>
                </c:pt>
                <c:pt idx="2401">
                  <c:v>10.610292638641283</c:v>
                </c:pt>
                <c:pt idx="2402">
                  <c:v>10.508074793691435</c:v>
                </c:pt>
                <c:pt idx="2403">
                  <c:v>10.226300517731602</c:v>
                </c:pt>
                <c:pt idx="2404">
                  <c:v>10.200881096963712</c:v>
                </c:pt>
                <c:pt idx="2405">
                  <c:v>9.9805455603494124</c:v>
                </c:pt>
                <c:pt idx="2406">
                  <c:v>9.4042771310579383</c:v>
                </c:pt>
                <c:pt idx="2407">
                  <c:v>8.9432623876247703</c:v>
                </c:pt>
                <c:pt idx="2408">
                  <c:v>8.7744505928782814</c:v>
                </c:pt>
                <c:pt idx="2409">
                  <c:v>8.439401157081079</c:v>
                </c:pt>
                <c:pt idx="2410">
                  <c:v>7.7713616084432715</c:v>
                </c:pt>
                <c:pt idx="2411">
                  <c:v>7.2369299695330369</c:v>
                </c:pt>
                <c:pt idx="2412">
                  <c:v>7.209384658404872</c:v>
                </c:pt>
                <c:pt idx="2413">
                  <c:v>6.7873484095023286</c:v>
                </c:pt>
                <c:pt idx="2414">
                  <c:v>5.8497194103803167</c:v>
                </c:pt>
                <c:pt idx="2415">
                  <c:v>5.4996162110826958</c:v>
                </c:pt>
                <c:pt idx="2416">
                  <c:v>5.2195336516446105</c:v>
                </c:pt>
                <c:pt idx="2417">
                  <c:v>4.7954676040940853</c:v>
                </c:pt>
                <c:pt idx="2418">
                  <c:v>4.256214766053688</c:v>
                </c:pt>
                <c:pt idx="2419">
                  <c:v>3.8248124956213587</c:v>
                </c:pt>
                <c:pt idx="2420">
                  <c:v>3.6796906792755522</c:v>
                </c:pt>
                <c:pt idx="2421">
                  <c:v>3.7635932261989069</c:v>
                </c:pt>
                <c:pt idx="2422">
                  <c:v>3.430715263737568</c:v>
                </c:pt>
                <c:pt idx="2423">
                  <c:v>3.1644128937684854</c:v>
                </c:pt>
                <c:pt idx="2424">
                  <c:v>3.3513709977932535</c:v>
                </c:pt>
                <c:pt idx="2425">
                  <c:v>3.1009374810130339</c:v>
                </c:pt>
                <c:pt idx="2426">
                  <c:v>2.5005906675888809</c:v>
                </c:pt>
                <c:pt idx="2427">
                  <c:v>2.2203132168495472</c:v>
                </c:pt>
                <c:pt idx="2428">
                  <c:v>2.5960912562580916</c:v>
                </c:pt>
                <c:pt idx="2429">
                  <c:v>2.2967136877849157</c:v>
                </c:pt>
                <c:pt idx="2430">
                  <c:v>1.8572116330063864</c:v>
                </c:pt>
                <c:pt idx="2431">
                  <c:v>1.7056099891835288</c:v>
                </c:pt>
                <c:pt idx="2432">
                  <c:v>1.7843286741252768</c:v>
                </c:pt>
                <c:pt idx="2433">
                  <c:v>1.8473036220786412</c:v>
                </c:pt>
                <c:pt idx="2434">
                  <c:v>1.6976835804413781</c:v>
                </c:pt>
                <c:pt idx="2435">
                  <c:v>1.5779875471314995</c:v>
                </c:pt>
                <c:pt idx="2436">
                  <c:v>1.8822307204836193</c:v>
                </c:pt>
                <c:pt idx="2437">
                  <c:v>1.9256252591653151</c:v>
                </c:pt>
                <c:pt idx="2438">
                  <c:v>1.7603408901106832</c:v>
                </c:pt>
                <c:pt idx="2439">
                  <c:v>1.828113394866989</c:v>
                </c:pt>
                <c:pt idx="2440">
                  <c:v>2.0823313986720109</c:v>
                </c:pt>
                <c:pt idx="2441">
                  <c:v>2.085705801716017</c:v>
                </c:pt>
                <c:pt idx="2442">
                  <c:v>1.6884053241512333</c:v>
                </c:pt>
                <c:pt idx="2443">
                  <c:v>1.7705649420994405</c:v>
                </c:pt>
                <c:pt idx="2444">
                  <c:v>2.4362926364580062</c:v>
                </c:pt>
                <c:pt idx="2445">
                  <c:v>2.1688747919448019</c:v>
                </c:pt>
                <c:pt idx="2446">
                  <c:v>1.9549405163342612</c:v>
                </c:pt>
                <c:pt idx="2447">
                  <c:v>1.9837930958458401</c:v>
                </c:pt>
                <c:pt idx="2448">
                  <c:v>2.2068751594551372</c:v>
                </c:pt>
                <c:pt idx="2449">
                  <c:v>1.9853408103425068</c:v>
                </c:pt>
                <c:pt idx="2450">
                  <c:v>2.0081133310524137</c:v>
                </c:pt>
                <c:pt idx="2451">
                  <c:v>1.8263313476203962</c:v>
                </c:pt>
                <c:pt idx="2452">
                  <c:v>2.0809057608747139</c:v>
                </c:pt>
                <c:pt idx="2453">
                  <c:v>2.0845652914782136</c:v>
                </c:pt>
                <c:pt idx="2454">
                  <c:v>1.6874929159610019</c:v>
                </c:pt>
                <c:pt idx="2455">
                  <c:v>1.9698350155472326</c:v>
                </c:pt>
                <c:pt idx="2456">
                  <c:v>1.9957086952161944</c:v>
                </c:pt>
                <c:pt idx="2457">
                  <c:v>2.0164076389513639</c:v>
                </c:pt>
                <c:pt idx="2458">
                  <c:v>1.6329667939395449</c:v>
                </c:pt>
                <c:pt idx="2459">
                  <c:v>1.526214117930067</c:v>
                </c:pt>
                <c:pt idx="2460">
                  <c:v>1.8408119771224847</c:v>
                </c:pt>
                <c:pt idx="2461">
                  <c:v>1.6924902644764188</c:v>
                </c:pt>
                <c:pt idx="2462">
                  <c:v>1.1738328943595775</c:v>
                </c:pt>
                <c:pt idx="2463">
                  <c:v>1.5589069982660817</c:v>
                </c:pt>
                <c:pt idx="2464">
                  <c:v>1.8669662813912851</c:v>
                </c:pt>
                <c:pt idx="2465">
                  <c:v>1.7134137078914478</c:v>
                </c:pt>
                <c:pt idx="2466">
                  <c:v>1.9905716490915779</c:v>
                </c:pt>
                <c:pt idx="2467">
                  <c:v>2.0122980020516934</c:v>
                </c:pt>
                <c:pt idx="2468">
                  <c:v>2.2296790844197858</c:v>
                </c:pt>
                <c:pt idx="2469">
                  <c:v>2.2035839503142824</c:v>
                </c:pt>
                <c:pt idx="2470">
                  <c:v>1.7827078430298684</c:v>
                </c:pt>
                <c:pt idx="2471">
                  <c:v>1.8460069572023485</c:v>
                </c:pt>
                <c:pt idx="2472">
                  <c:v>2.0966462485403099</c:v>
                </c:pt>
                <c:pt idx="2473">
                  <c:v>1.6971576816106904</c:v>
                </c:pt>
                <c:pt idx="2474">
                  <c:v>1.5775668280669493</c:v>
                </c:pt>
                <c:pt idx="2475">
                  <c:v>1.8818941452320246</c:v>
                </c:pt>
                <c:pt idx="2476">
                  <c:v>2.1253559989640394</c:v>
                </c:pt>
                <c:pt idx="2477">
                  <c:v>2.1201254819496853</c:v>
                </c:pt>
                <c:pt idx="2478">
                  <c:v>1.9159410683382134</c:v>
                </c:pt>
                <c:pt idx="2479">
                  <c:v>2.1525935374490359</c:v>
                </c:pt>
                <c:pt idx="2480">
                  <c:v>2.3419155127376712</c:v>
                </c:pt>
                <c:pt idx="2481">
                  <c:v>2.0933730929685339</c:v>
                </c:pt>
                <c:pt idx="2482">
                  <c:v>2.0945391571532355</c:v>
                </c:pt>
                <c:pt idx="2483">
                  <c:v>2.2954720085010081</c:v>
                </c:pt>
                <c:pt idx="2484">
                  <c:v>2.4562182895792262</c:v>
                </c:pt>
                <c:pt idx="2485">
                  <c:v>2.584815314441812</c:v>
                </c:pt>
                <c:pt idx="2486">
                  <c:v>2.4876929343319034</c:v>
                </c:pt>
                <c:pt idx="2487">
                  <c:v>2.6099950302439652</c:v>
                </c:pt>
                <c:pt idx="2488">
                  <c:v>2.7078367069736373</c:v>
                </c:pt>
                <c:pt idx="2489">
                  <c:v>2.5861100483573409</c:v>
                </c:pt>
                <c:pt idx="2490">
                  <c:v>2.4887287214643266</c:v>
                </c:pt>
                <c:pt idx="2491">
                  <c:v>2.6108236599498582</c:v>
                </c:pt>
                <c:pt idx="2492">
                  <c:v>2.9084996107383176</c:v>
                </c:pt>
                <c:pt idx="2493">
                  <c:v>2.3466403713690624</c:v>
                </c:pt>
                <c:pt idx="2494">
                  <c:v>2.2971529798736583</c:v>
                </c:pt>
                <c:pt idx="2495">
                  <c:v>2.4575630666773236</c:v>
                </c:pt>
                <c:pt idx="2496">
                  <c:v>2.3858911361202786</c:v>
                </c:pt>
                <c:pt idx="2497">
                  <c:v>2.3285535916746767</c:v>
                </c:pt>
                <c:pt idx="2498">
                  <c:v>2.2826835561181724</c:v>
                </c:pt>
                <c:pt idx="2499">
                  <c:v>2.2459875276729804</c:v>
                </c:pt>
                <c:pt idx="2500">
                  <c:v>2.4166307049168267</c:v>
                </c:pt>
                <c:pt idx="2501">
                  <c:v>2.1531452467118584</c:v>
                </c:pt>
                <c:pt idx="2502">
                  <c:v>1.5423568801479064</c:v>
                </c:pt>
                <c:pt idx="2503">
                  <c:v>1.8537261868967221</c:v>
                </c:pt>
                <c:pt idx="2504">
                  <c:v>1.9028216322957974</c:v>
                </c:pt>
                <c:pt idx="2505">
                  <c:v>1.542097988615069</c:v>
                </c:pt>
                <c:pt idx="2506">
                  <c:v>1.4535190736705204</c:v>
                </c:pt>
                <c:pt idx="2507">
                  <c:v>1.5826559417148474</c:v>
                </c:pt>
                <c:pt idx="2508">
                  <c:v>1.8859654361503431</c:v>
                </c:pt>
                <c:pt idx="2509">
                  <c:v>1.7286130316986714</c:v>
                </c:pt>
                <c:pt idx="2510">
                  <c:v>1.2027311081373568</c:v>
                </c:pt>
                <c:pt idx="2511">
                  <c:v>1.5820255692883052</c:v>
                </c:pt>
                <c:pt idx="2512">
                  <c:v>1.6854611382090638</c:v>
                </c:pt>
                <c:pt idx="2513">
                  <c:v>1.3682095933456822</c:v>
                </c:pt>
                <c:pt idx="2514">
                  <c:v>1.3144083574549654</c:v>
                </c:pt>
                <c:pt idx="2515">
                  <c:v>1.2713673687424034</c:v>
                </c:pt>
                <c:pt idx="2516">
                  <c:v>1.4369345777723765</c:v>
                </c:pt>
                <c:pt idx="2517">
                  <c:v>1.3693883449963664</c:v>
                </c:pt>
                <c:pt idx="2518">
                  <c:v>0.9153513587755242</c:v>
                </c:pt>
                <c:pt idx="2519">
                  <c:v>1.3521217697988845</c:v>
                </c:pt>
                <c:pt idx="2520">
                  <c:v>1.501538098617516</c:v>
                </c:pt>
                <c:pt idx="2521">
                  <c:v>1.2210711616724552</c:v>
                </c:pt>
                <c:pt idx="2522">
                  <c:v>1.1966976121163952</c:v>
                </c:pt>
                <c:pt idx="2523">
                  <c:v>1.3771987724715586</c:v>
                </c:pt>
                <c:pt idx="2524">
                  <c:v>1.3215997007557121</c:v>
                </c:pt>
                <c:pt idx="2525">
                  <c:v>1.0771204433830235</c:v>
                </c:pt>
                <c:pt idx="2526">
                  <c:v>0.6815370374848726</c:v>
                </c:pt>
                <c:pt idx="2527">
                  <c:v>0.96507031276632915</c:v>
                </c:pt>
                <c:pt idx="2528">
                  <c:v>0.9918969329914944</c:v>
                </c:pt>
                <c:pt idx="2529">
                  <c:v>0.81335822917162659</c:v>
                </c:pt>
                <c:pt idx="2530">
                  <c:v>0.87052726611574371</c:v>
                </c:pt>
                <c:pt idx="2531">
                  <c:v>0.91626249567099194</c:v>
                </c:pt>
                <c:pt idx="2532">
                  <c:v>0.95285067931519052</c:v>
                </c:pt>
                <c:pt idx="2533">
                  <c:v>0.58212122623058349</c:v>
                </c:pt>
                <c:pt idx="2534">
                  <c:v>0.28553766376290923</c:v>
                </c:pt>
                <c:pt idx="2535">
                  <c:v>0.44827081378872435</c:v>
                </c:pt>
                <c:pt idx="2536">
                  <c:v>0.37845733380942193</c:v>
                </c:pt>
                <c:pt idx="2537">
                  <c:v>-0.27739345017403139</c:v>
                </c:pt>
                <c:pt idx="2538">
                  <c:v>-0.2020740773608054</c:v>
                </c:pt>
                <c:pt idx="2539">
                  <c:v>5.8181420889752644E-2</c:v>
                </c:pt>
                <c:pt idx="2540">
                  <c:v>6.638581949022182E-2</c:v>
                </c:pt>
                <c:pt idx="2541">
                  <c:v>-0.12705066162936873</c:v>
                </c:pt>
                <c:pt idx="2542">
                  <c:v>-0.28179984652507528</c:v>
                </c:pt>
                <c:pt idx="2543">
                  <c:v>-0.20559919444161778</c:v>
                </c:pt>
                <c:pt idx="2544">
                  <c:v>-0.34463867277486315</c:v>
                </c:pt>
                <c:pt idx="2545">
                  <c:v>-0.45587025544142534</c:v>
                </c:pt>
                <c:pt idx="2546">
                  <c:v>-0.14485552157469783</c:v>
                </c:pt>
                <c:pt idx="2547">
                  <c:v>0.30395626551865007</c:v>
                </c:pt>
                <c:pt idx="2548">
                  <c:v>0.86300569519335113</c:v>
                </c:pt>
                <c:pt idx="2549">
                  <c:v>1.3102452389330779</c:v>
                </c:pt>
                <c:pt idx="2550">
                  <c:v>2.068036873924882</c:v>
                </c:pt>
                <c:pt idx="2551">
                  <c:v>3.0742701819183367</c:v>
                </c:pt>
                <c:pt idx="2552">
                  <c:v>3.6792568283131004</c:v>
                </c:pt>
                <c:pt idx="2553">
                  <c:v>3.7632461454289228</c:v>
                </c:pt>
                <c:pt idx="2554">
                  <c:v>4.4304375991215466</c:v>
                </c:pt>
                <c:pt idx="2555">
                  <c:v>4.9641907620756456</c:v>
                </c:pt>
                <c:pt idx="2556">
                  <c:v>5.1911932924389816</c:v>
                </c:pt>
                <c:pt idx="2557">
                  <c:v>5.172795316729605</c:v>
                </c:pt>
                <c:pt idx="2558">
                  <c:v>5.5580769361621378</c:v>
                </c:pt>
                <c:pt idx="2559">
                  <c:v>5.8663022317081186</c:v>
                </c:pt>
                <c:pt idx="2560">
                  <c:v>6.1128824681449032</c:v>
                </c:pt>
                <c:pt idx="2561">
                  <c:v>6.110146657294365</c:v>
                </c:pt>
                <c:pt idx="2562">
                  <c:v>6.3079580086139231</c:v>
                </c:pt>
                <c:pt idx="2563">
                  <c:v>6.6662070896695695</c:v>
                </c:pt>
                <c:pt idx="2564">
                  <c:v>7.1528063545140981</c:v>
                </c:pt>
                <c:pt idx="2565">
                  <c:v>7.1420857663896982</c:v>
                </c:pt>
                <c:pt idx="2566">
                  <c:v>6.733509295890201</c:v>
                </c:pt>
                <c:pt idx="2567">
                  <c:v>7.2066481194905805</c:v>
                </c:pt>
                <c:pt idx="2568">
                  <c:v>6.9851591783709068</c:v>
                </c:pt>
                <c:pt idx="2569">
                  <c:v>6.6079680254751452</c:v>
                </c:pt>
                <c:pt idx="2570">
                  <c:v>7.1062151031585472</c:v>
                </c:pt>
                <c:pt idx="2571">
                  <c:v>7.3048127653052575</c:v>
                </c:pt>
                <c:pt idx="2572">
                  <c:v>7.4636908950226371</c:v>
                </c:pt>
                <c:pt idx="2573">
                  <c:v>7.390793398796518</c:v>
                </c:pt>
                <c:pt idx="2574">
                  <c:v>7.5324754018156455</c:v>
                </c:pt>
                <c:pt idx="2575">
                  <c:v>7.6458210042309815</c:v>
                </c:pt>
                <c:pt idx="2576">
                  <c:v>7.7364974861632163</c:v>
                </c:pt>
                <c:pt idx="2577">
                  <c:v>7.40903867170897</c:v>
                </c:pt>
                <c:pt idx="2578">
                  <c:v>7.547071620145573</c:v>
                </c:pt>
                <c:pt idx="2579">
                  <c:v>7.6574979788949236</c:v>
                </c:pt>
                <c:pt idx="2580">
                  <c:v>7.7458390658943586</c:v>
                </c:pt>
                <c:pt idx="2581">
                  <c:v>7.8165119354939065</c:v>
                </c:pt>
                <c:pt idx="2582">
                  <c:v>7.8730502311735222</c:v>
                </c:pt>
                <c:pt idx="2583">
                  <c:v>8.3182808677172488</c:v>
                </c:pt>
                <c:pt idx="2584">
                  <c:v>8.0744653769522188</c:v>
                </c:pt>
                <c:pt idx="2585">
                  <c:v>7.6794129843402175</c:v>
                </c:pt>
                <c:pt idx="2586">
                  <c:v>7.9633710702506164</c:v>
                </c:pt>
                <c:pt idx="2587">
                  <c:v>8.1905375389789583</c:v>
                </c:pt>
                <c:pt idx="2588">
                  <c:v>7.7722707139616318</c:v>
                </c:pt>
                <c:pt idx="2589">
                  <c:v>7.8376572539477252</c:v>
                </c:pt>
                <c:pt idx="2590">
                  <c:v>7.6899664859366226</c:v>
                </c:pt>
                <c:pt idx="2591">
                  <c:v>7.9718138715277291</c:v>
                </c:pt>
                <c:pt idx="2592">
                  <c:v>8.1972917800006257</c:v>
                </c:pt>
                <c:pt idx="2593">
                  <c:v>7.9776741067789203</c:v>
                </c:pt>
                <c:pt idx="2594">
                  <c:v>8.2019799682015559</c:v>
                </c:pt>
                <c:pt idx="2595">
                  <c:v>8.3814246573396645</c:v>
                </c:pt>
                <c:pt idx="2596">
                  <c:v>8.3249804086501626</c:v>
                </c:pt>
                <c:pt idx="2597">
                  <c:v>8.0798250096985385</c:v>
                </c:pt>
                <c:pt idx="2598">
                  <c:v>8.2837006905372732</c:v>
                </c:pt>
                <c:pt idx="2599">
                  <c:v>8.4468012352082837</c:v>
                </c:pt>
                <c:pt idx="2600">
                  <c:v>8.377281670945024</c:v>
                </c:pt>
                <c:pt idx="2601">
                  <c:v>8.121666019534473</c:v>
                </c:pt>
                <c:pt idx="2602">
                  <c:v>8.5171734984060095</c:v>
                </c:pt>
                <c:pt idx="2603">
                  <c:v>8.6335794815032614</c:v>
                </c:pt>
                <c:pt idx="2604">
                  <c:v>8.5267042679810743</c:v>
                </c:pt>
                <c:pt idx="2605">
                  <c:v>8.4412040971632791</c:v>
                </c:pt>
                <c:pt idx="2606">
                  <c:v>8.5728039605090771</c:v>
                </c:pt>
                <c:pt idx="2607">
                  <c:v>8.6780838511857041</c:v>
                </c:pt>
                <c:pt idx="2608">
                  <c:v>8.3623077637270171</c:v>
                </c:pt>
                <c:pt idx="2609">
                  <c:v>8.1096868937600561</c:v>
                </c:pt>
                <c:pt idx="2610">
                  <c:v>7.907590197786476</c:v>
                </c:pt>
                <c:pt idx="2611">
                  <c:v>8.1459128410076005</c:v>
                </c:pt>
                <c:pt idx="2612">
                  <c:v>8.1365709555845456</c:v>
                </c:pt>
                <c:pt idx="2613">
                  <c:v>7.9290974472460789</c:v>
                </c:pt>
                <c:pt idx="2614">
                  <c:v>8.1631186405753056</c:v>
                </c:pt>
                <c:pt idx="2615">
                  <c:v>8.3503355952386755</c:v>
                </c:pt>
                <c:pt idx="2616">
                  <c:v>8.1001091589693601</c:v>
                </c:pt>
                <c:pt idx="2617">
                  <c:v>7.8999280099538964</c:v>
                </c:pt>
                <c:pt idx="2618">
                  <c:v>8.3397830907415482</c:v>
                </c:pt>
                <c:pt idx="2619">
                  <c:v>8.2916671553716697</c:v>
                </c:pt>
                <c:pt idx="2620">
                  <c:v>8.0531744070757441</c:v>
                </c:pt>
                <c:pt idx="2621">
                  <c:v>7.8623802084390491</c:v>
                </c:pt>
                <c:pt idx="2622">
                  <c:v>8.1097448495297044</c:v>
                </c:pt>
                <c:pt idx="2623">
                  <c:v>8.5076365624021832</c:v>
                </c:pt>
                <c:pt idx="2624">
                  <c:v>8.4259499327001777</c:v>
                </c:pt>
                <c:pt idx="2625">
                  <c:v>8.3606006289385846</c:v>
                </c:pt>
                <c:pt idx="2626">
                  <c:v>8.5083211859293328</c:v>
                </c:pt>
                <c:pt idx="2627">
                  <c:v>8.4264976315218973</c:v>
                </c:pt>
                <c:pt idx="2628">
                  <c:v>8.3610387879959376</c:v>
                </c:pt>
                <c:pt idx="2629">
                  <c:v>8.3086717131752152</c:v>
                </c:pt>
                <c:pt idx="2630">
                  <c:v>8.4667780533185919</c:v>
                </c:pt>
                <c:pt idx="2631">
                  <c:v>8.5932631254333387</c:v>
                </c:pt>
                <c:pt idx="2632">
                  <c:v>8.094451183125102</c:v>
                </c:pt>
                <c:pt idx="2633">
                  <c:v>7.8954016292785241</c:v>
                </c:pt>
                <c:pt idx="2634">
                  <c:v>8.3361619862012617</c:v>
                </c:pt>
                <c:pt idx="2635">
                  <c:v>8.2887702717394518</c:v>
                </c:pt>
                <c:pt idx="2636">
                  <c:v>7.8508569001699584</c:v>
                </c:pt>
                <c:pt idx="2637">
                  <c:v>7.7005262029143751</c:v>
                </c:pt>
                <c:pt idx="2638">
                  <c:v>7.380261645109897</c:v>
                </c:pt>
                <c:pt idx="2639">
                  <c:v>6.9240499988663373</c:v>
                </c:pt>
                <c:pt idx="2640">
                  <c:v>6.3590806818714896</c:v>
                </c:pt>
                <c:pt idx="2641">
                  <c:v>5.3071052282755886</c:v>
                </c:pt>
                <c:pt idx="2642">
                  <c:v>4.8655248653988679</c:v>
                </c:pt>
                <c:pt idx="2643">
                  <c:v>4.3122605750975254</c:v>
                </c:pt>
                <c:pt idx="2644">
                  <c:v>3.6696491428564855</c:v>
                </c:pt>
                <c:pt idx="2645">
                  <c:v>3.1555599970636194</c:v>
                </c:pt>
                <c:pt idx="2646">
                  <c:v>3.1442886804293266</c:v>
                </c:pt>
                <c:pt idx="2647">
                  <c:v>2.9352716271218924</c:v>
                </c:pt>
                <c:pt idx="2648">
                  <c:v>2.1680579844759791</c:v>
                </c:pt>
                <c:pt idx="2649">
                  <c:v>1.7542870703592257</c:v>
                </c:pt>
                <c:pt idx="2650">
                  <c:v>1.8232703390658003</c:v>
                </c:pt>
                <c:pt idx="2651">
                  <c:v>1.4784569540310599</c:v>
                </c:pt>
                <c:pt idx="2652">
                  <c:v>1.0026062460032676</c:v>
                </c:pt>
                <c:pt idx="2653">
                  <c:v>1.2219256795810338</c:v>
                </c:pt>
                <c:pt idx="2654">
                  <c:v>1.1973812264432695</c:v>
                </c:pt>
                <c:pt idx="2655">
                  <c:v>1.1777456639330808</c:v>
                </c:pt>
                <c:pt idx="2656">
                  <c:v>1.1620372139248616</c:v>
                </c:pt>
                <c:pt idx="2657">
                  <c:v>0.74947045391832035</c:v>
                </c:pt>
                <c:pt idx="2658">
                  <c:v>1.0194170459130873</c:v>
                </c:pt>
                <c:pt idx="2659">
                  <c:v>1.0353743195088896</c:v>
                </c:pt>
                <c:pt idx="2660">
                  <c:v>0.64814013838554274</c:v>
                </c:pt>
                <c:pt idx="2661">
                  <c:v>0.53835279348686527</c:v>
                </c:pt>
                <c:pt idx="2662">
                  <c:v>0.85052291756790055</c:v>
                </c:pt>
                <c:pt idx="2663">
                  <c:v>0.50025901683278562</c:v>
                </c:pt>
                <c:pt idx="2664">
                  <c:v>2.00478962446482E-2</c:v>
                </c:pt>
                <c:pt idx="2665">
                  <c:v>3.5878999774126896E-2</c:v>
                </c:pt>
                <c:pt idx="2666">
                  <c:v>0.24854388259774396</c:v>
                </c:pt>
                <c:pt idx="2667">
                  <c:v>0.21867578885661487</c:v>
                </c:pt>
                <c:pt idx="2668">
                  <c:v>-0.20521868613627703</c:v>
                </c:pt>
                <c:pt idx="2669">
                  <c:v>-0.14433426613061329</c:v>
                </c:pt>
                <c:pt idx="2670">
                  <c:v>-9.5626730126070925E-2</c:v>
                </c:pt>
                <c:pt idx="2671">
                  <c:v>-0.25666070132240293</c:v>
                </c:pt>
                <c:pt idx="2672">
                  <c:v>-0.38548787827949127</c:v>
                </c:pt>
                <c:pt idx="2673">
                  <c:v>-0.68854961984516194</c:v>
                </c:pt>
                <c:pt idx="2674">
                  <c:v>-0.53099901309769848</c:v>
                </c:pt>
                <c:pt idx="2675">
                  <c:v>-0.40495852769970497</c:v>
                </c:pt>
                <c:pt idx="2676">
                  <c:v>-0.70412613938134427</c:v>
                </c:pt>
                <c:pt idx="2677">
                  <c:v>-0.54346022872664435</c:v>
                </c:pt>
                <c:pt idx="2678">
                  <c:v>-0.41492750020290714</c:v>
                </c:pt>
                <c:pt idx="2679">
                  <c:v>-0.51210131738389464</c:v>
                </c:pt>
                <c:pt idx="2680">
                  <c:v>-0.98984037112870737</c:v>
                </c:pt>
                <c:pt idx="2681">
                  <c:v>-0.97203161412454619</c:v>
                </c:pt>
                <c:pt idx="2682">
                  <c:v>-0.55778460852121725</c:v>
                </c:pt>
                <c:pt idx="2683">
                  <c:v>-0.62638700403851999</c:v>
                </c:pt>
                <c:pt idx="2684">
                  <c:v>-0.88126892045238492</c:v>
                </c:pt>
                <c:pt idx="2685">
                  <c:v>-0.48517445358351097</c:v>
                </c:pt>
                <c:pt idx="2686">
                  <c:v>-0.36829888008838907</c:v>
                </c:pt>
                <c:pt idx="2687">
                  <c:v>-0.47479842129229155</c:v>
                </c:pt>
                <c:pt idx="2688">
                  <c:v>-0.55999805425540217</c:v>
                </c:pt>
                <c:pt idx="2689">
                  <c:v>-0.62815776062586792</c:v>
                </c:pt>
                <c:pt idx="2690">
                  <c:v>-0.48268552572227463</c:v>
                </c:pt>
                <c:pt idx="2691">
                  <c:v>-0.56630773779937726</c:v>
                </c:pt>
                <c:pt idx="2692">
                  <c:v>-0.83320550746105937</c:v>
                </c:pt>
                <c:pt idx="2693">
                  <c:v>-0.84672372319039368</c:v>
                </c:pt>
                <c:pt idx="2694">
                  <c:v>-0.85753829577384977</c:v>
                </c:pt>
                <c:pt idx="2695">
                  <c:v>-1.0661899538406487</c:v>
                </c:pt>
                <c:pt idx="2696">
                  <c:v>-1.4331112802940993</c:v>
                </c:pt>
                <c:pt idx="2697">
                  <c:v>-1.5266483414568484</c:v>
                </c:pt>
                <c:pt idx="2698">
                  <c:v>-1.001477990387059</c:v>
                </c:pt>
                <c:pt idx="2699">
                  <c:v>-1.181341709531182</c:v>
                </c:pt>
                <c:pt idx="2700">
                  <c:v>-1.3252326848465259</c:v>
                </c:pt>
                <c:pt idx="2701">
                  <c:v>-1.2403454650987555</c:v>
                </c:pt>
                <c:pt idx="2702">
                  <c:v>-1.1724356893005847</c:v>
                </c:pt>
                <c:pt idx="2703">
                  <c:v>-1.3181078686620253</c:v>
                </c:pt>
                <c:pt idx="2704">
                  <c:v>-1.2346456121511551</c:v>
                </c:pt>
                <c:pt idx="2705">
                  <c:v>-1.367875806942493</c:v>
                </c:pt>
                <c:pt idx="2706">
                  <c:v>-1.0744599627755633</c:v>
                </c:pt>
                <c:pt idx="2707">
                  <c:v>-1.4397272874419969</c:v>
                </c:pt>
                <c:pt idx="2708">
                  <c:v>-1.7319411471751778</c:v>
                </c:pt>
                <c:pt idx="2709">
                  <c:v>-1.1657122349617453</c:v>
                </c:pt>
                <c:pt idx="2710">
                  <c:v>-0.9127291051909765</c:v>
                </c:pt>
                <c:pt idx="2711">
                  <c:v>-1.1103426013743842</c:v>
                </c:pt>
                <c:pt idx="2712">
                  <c:v>-1.4684333983210536</c:v>
                </c:pt>
                <c:pt idx="2713">
                  <c:v>-1.3549060358784004</c:v>
                </c:pt>
                <c:pt idx="2714">
                  <c:v>-1.2640841459243006</c:v>
                </c:pt>
                <c:pt idx="2715">
                  <c:v>-1.3914266339609753</c:v>
                </c:pt>
                <c:pt idx="2716">
                  <c:v>-1.6933006243903606</c:v>
                </c:pt>
                <c:pt idx="2717">
                  <c:v>-1.3347998167338346</c:v>
                </c:pt>
                <c:pt idx="2718">
                  <c:v>-1.4479991706086253</c:v>
                </c:pt>
                <c:pt idx="2719">
                  <c:v>-1.538558653708435</c:v>
                </c:pt>
                <c:pt idx="2720">
                  <c:v>-1.4110062401883283</c:v>
                </c:pt>
                <c:pt idx="2721">
                  <c:v>-1.308964309372243</c:v>
                </c:pt>
                <c:pt idx="2722">
                  <c:v>-1.0273307647193519</c:v>
                </c:pt>
                <c:pt idx="2723">
                  <c:v>-1.2020239289970505</c:v>
                </c:pt>
                <c:pt idx="2724">
                  <c:v>-1.5417784604192093</c:v>
                </c:pt>
                <c:pt idx="2725">
                  <c:v>-1.2135820855569364</c:v>
                </c:pt>
                <c:pt idx="2726">
                  <c:v>-0.95102498566711802</c:v>
                </c:pt>
                <c:pt idx="2727">
                  <c:v>-1.5409793057552292</c:v>
                </c:pt>
                <c:pt idx="2728">
                  <c:v>-1.6129427618257637</c:v>
                </c:pt>
                <c:pt idx="2729">
                  <c:v>-1.2705135266821799</c:v>
                </c:pt>
                <c:pt idx="2730">
                  <c:v>-0.99657013856733556</c:v>
                </c:pt>
                <c:pt idx="2731">
                  <c:v>-1.1774154280754487</c:v>
                </c:pt>
                <c:pt idx="2732">
                  <c:v>-1.3220916596819166</c:v>
                </c:pt>
                <c:pt idx="2733">
                  <c:v>-1.0378326449671249</c:v>
                </c:pt>
                <c:pt idx="2734">
                  <c:v>-1.0104254331952802</c:v>
                </c:pt>
                <c:pt idx="2735">
                  <c:v>-1.1884996637778045</c:v>
                </c:pt>
                <c:pt idx="2736">
                  <c:v>-1.5309590482438011</c:v>
                </c:pt>
                <c:pt idx="2737">
                  <c:v>-1.2049265558165985</c:v>
                </c:pt>
                <c:pt idx="2738">
                  <c:v>-1.1441005618748363</c:v>
                </c:pt>
                <c:pt idx="2739">
                  <c:v>-1.2954397667214721</c:v>
                </c:pt>
                <c:pt idx="2740">
                  <c:v>-1.4165111305987352</c:v>
                </c:pt>
                <c:pt idx="2741">
                  <c:v>-0.71336822170053438</c:v>
                </c:pt>
                <c:pt idx="2742">
                  <c:v>-0.7508538945820078</c:v>
                </c:pt>
                <c:pt idx="2743">
                  <c:v>-0.98084243288718653</c:v>
                </c:pt>
                <c:pt idx="2744">
                  <c:v>-0.96483326353131815</c:v>
                </c:pt>
                <c:pt idx="2745">
                  <c:v>-0.55202592804658934</c:v>
                </c:pt>
                <c:pt idx="2746">
                  <c:v>-0.62178005965881766</c:v>
                </c:pt>
                <c:pt idx="2747">
                  <c:v>-0.67758336494858895</c:v>
                </c:pt>
                <c:pt idx="2748">
                  <c:v>-0.72222600918041735</c:v>
                </c:pt>
                <c:pt idx="2749">
                  <c:v>-0.75794012456589144</c:v>
                </c:pt>
                <c:pt idx="2750">
                  <c:v>-0.78651141687424797</c:v>
                </c:pt>
                <c:pt idx="2751">
                  <c:v>-0.8093684507209673</c:v>
                </c:pt>
                <c:pt idx="2752">
                  <c:v>-0.82765407779834277</c:v>
                </c:pt>
                <c:pt idx="2753">
                  <c:v>-0.84228257946023177</c:v>
                </c:pt>
                <c:pt idx="2754">
                  <c:v>-0.65398538078977708</c:v>
                </c:pt>
                <c:pt idx="2755">
                  <c:v>-0.90334762185335649</c:v>
                </c:pt>
                <c:pt idx="2756">
                  <c:v>-1.1028374147042541</c:v>
                </c:pt>
                <c:pt idx="2757">
                  <c:v>-0.66242924898500632</c:v>
                </c:pt>
                <c:pt idx="2758">
                  <c:v>-0.71010271640955125</c:v>
                </c:pt>
                <c:pt idx="2759">
                  <c:v>-0.94824149034917582</c:v>
                </c:pt>
                <c:pt idx="2760">
                  <c:v>-0.93875250950088684</c:v>
                </c:pt>
                <c:pt idx="2761">
                  <c:v>-0.73116132482226703</c:v>
                </c:pt>
                <c:pt idx="2762">
                  <c:v>-0.76508837707939392</c:v>
                </c:pt>
                <c:pt idx="2763">
                  <c:v>-0.79223001888504996</c:v>
                </c:pt>
                <c:pt idx="2764">
                  <c:v>-1.0139433323295748</c:v>
                </c:pt>
                <c:pt idx="2765">
                  <c:v>-0.99131398308520602</c:v>
                </c:pt>
                <c:pt idx="2766">
                  <c:v>-0.97321050368969964</c:v>
                </c:pt>
                <c:pt idx="2767">
                  <c:v>-1.1587277201733173</c:v>
                </c:pt>
                <c:pt idx="2768">
                  <c:v>-0.9071414933602</c:v>
                </c:pt>
                <c:pt idx="2769">
                  <c:v>-0.90587251190970619</c:v>
                </c:pt>
                <c:pt idx="2770">
                  <c:v>-0.70485732674933388</c:v>
                </c:pt>
                <c:pt idx="2771">
                  <c:v>-0.94404517862102466</c:v>
                </c:pt>
                <c:pt idx="2772">
                  <c:v>-0.93539546011840002</c:v>
                </c:pt>
                <c:pt idx="2773">
                  <c:v>-0.32847568531627758</c:v>
                </c:pt>
                <c:pt idx="2774">
                  <c:v>-0.44293986547455688</c:v>
                </c:pt>
                <c:pt idx="2775">
                  <c:v>-0.73451120960118033</c:v>
                </c:pt>
                <c:pt idx="2776">
                  <c:v>-0.56776828490251319</c:v>
                </c:pt>
                <c:pt idx="2777">
                  <c:v>-0.23437394514354537</c:v>
                </c:pt>
                <c:pt idx="2778">
                  <c:v>-0.36765847333640522</c:v>
                </c:pt>
                <c:pt idx="2779">
                  <c:v>-0.6742860958906931</c:v>
                </c:pt>
                <c:pt idx="2780">
                  <c:v>-0.71958819393410067</c:v>
                </c:pt>
                <c:pt idx="2781">
                  <c:v>-0.35582987236881536</c:v>
                </c:pt>
                <c:pt idx="2782">
                  <c:v>-0.26482321511662121</c:v>
                </c:pt>
                <c:pt idx="2783">
                  <c:v>-0.59201788931483179</c:v>
                </c:pt>
                <c:pt idx="2784">
                  <c:v>-0.45377362867344573</c:v>
                </c:pt>
                <c:pt idx="2785">
                  <c:v>-0.14317822016033688</c:v>
                </c:pt>
                <c:pt idx="2786">
                  <c:v>-0.29470189334983843</c:v>
                </c:pt>
                <c:pt idx="2787">
                  <c:v>-0.61592083190140556</c:v>
                </c:pt>
                <c:pt idx="2788">
                  <c:v>-0.67289598274265927</c:v>
                </c:pt>
                <c:pt idx="2789">
                  <c:v>-0.31847610341566224</c:v>
                </c:pt>
                <c:pt idx="2790">
                  <c:v>-0.63494019995408735</c:v>
                </c:pt>
                <c:pt idx="2791">
                  <c:v>-1.0881114771848388</c:v>
                </c:pt>
                <c:pt idx="2792">
                  <c:v>-0.65064849896947408</c:v>
                </c:pt>
                <c:pt idx="2793">
                  <c:v>-0.50067811639712545</c:v>
                </c:pt>
                <c:pt idx="2794">
                  <c:v>-0.58070181033923518</c:v>
                </c:pt>
                <c:pt idx="2795">
                  <c:v>-0.64472076549293433</c:v>
                </c:pt>
                <c:pt idx="2796">
                  <c:v>-0.69593592961592776</c:v>
                </c:pt>
                <c:pt idx="2797">
                  <c:v>-0.53690806091429977</c:v>
                </c:pt>
                <c:pt idx="2798">
                  <c:v>-0.60968576595297463</c:v>
                </c:pt>
                <c:pt idx="2799">
                  <c:v>-1.06790792998396</c:v>
                </c:pt>
                <c:pt idx="2800">
                  <c:v>-1.0344856612087483</c:v>
                </c:pt>
                <c:pt idx="2801">
                  <c:v>-0.60774784618860167</c:v>
                </c:pt>
                <c:pt idx="2802">
                  <c:v>-1.066357594172473</c:v>
                </c:pt>
                <c:pt idx="2803">
                  <c:v>-1.2332453925595814</c:v>
                </c:pt>
                <c:pt idx="2804">
                  <c:v>-1.1667556312692113</c:v>
                </c:pt>
                <c:pt idx="2805">
                  <c:v>-0.91356382223693799</c:v>
                </c:pt>
                <c:pt idx="2806">
                  <c:v>-1.1110103750111193</c:v>
                </c:pt>
                <c:pt idx="2807">
                  <c:v>-1.2689676172304303</c:v>
                </c:pt>
                <c:pt idx="2808">
                  <c:v>-1.1953334110058904</c:v>
                </c:pt>
                <c:pt idx="2809">
                  <c:v>-1.1364260460262585</c:v>
                </c:pt>
                <c:pt idx="2810">
                  <c:v>-1.2893001540425644</c:v>
                </c:pt>
                <c:pt idx="2811">
                  <c:v>-1.6115994404556204</c:v>
                </c:pt>
                <c:pt idx="2812">
                  <c:v>-1.6694388695860312</c:v>
                </c:pt>
                <c:pt idx="2813">
                  <c:v>-1.3157104128903825</c:v>
                </c:pt>
                <c:pt idx="2814">
                  <c:v>-1.432727647533909</c:v>
                </c:pt>
                <c:pt idx="2815">
                  <c:v>-1.7263414352486848</c:v>
                </c:pt>
                <c:pt idx="2816">
                  <c:v>-1.5612324654205167</c:v>
                </c:pt>
                <c:pt idx="2817">
                  <c:v>-1.2291452895580051</c:v>
                </c:pt>
                <c:pt idx="2818">
                  <c:v>-1.3634755488679389</c:v>
                </c:pt>
                <c:pt idx="2819">
                  <c:v>-1.2709397563158973</c:v>
                </c:pt>
                <c:pt idx="2820">
                  <c:v>-0.59691112227426402</c:v>
                </c:pt>
                <c:pt idx="2821">
                  <c:v>-5.7688215040968771E-2</c:v>
                </c:pt>
                <c:pt idx="2822">
                  <c:v>0.17369011074566743</c:v>
                </c:pt>
                <c:pt idx="2823">
                  <c:v>0.55879277137495365</c:v>
                </c:pt>
                <c:pt idx="2824">
                  <c:v>1.2668748998784167</c:v>
                </c:pt>
                <c:pt idx="2825">
                  <c:v>1.8333406026811758</c:v>
                </c:pt>
                <c:pt idx="2826">
                  <c:v>2.2865131649234058</c:v>
                </c:pt>
                <c:pt idx="2827">
                  <c:v>2.6490512147171899</c:v>
                </c:pt>
                <c:pt idx="2828">
                  <c:v>2.939081654552183</c:v>
                </c:pt>
                <c:pt idx="2829">
                  <c:v>3.5711060064201661</c:v>
                </c:pt>
                <c:pt idx="2830">
                  <c:v>3.6767254879145526</c:v>
                </c:pt>
                <c:pt idx="2831">
                  <c:v>3.5612210731100618</c:v>
                </c:pt>
                <c:pt idx="2832">
                  <c:v>4.0688175412664691</c:v>
                </c:pt>
                <c:pt idx="2833">
                  <c:v>3.8748947157916405</c:v>
                </c:pt>
                <c:pt idx="2834">
                  <c:v>3.7197564554117548</c:v>
                </c:pt>
                <c:pt idx="2835">
                  <c:v>3.9956458471078236</c:v>
                </c:pt>
                <c:pt idx="2836">
                  <c:v>4.2163573604647127</c:v>
                </c:pt>
                <c:pt idx="2837">
                  <c:v>4.5929265711502012</c:v>
                </c:pt>
                <c:pt idx="2838">
                  <c:v>4.494181939698592</c:v>
                </c:pt>
                <c:pt idx="2839">
                  <c:v>4.2151862345372706</c:v>
                </c:pt>
                <c:pt idx="2840">
                  <c:v>4.3919896704082362</c:v>
                </c:pt>
                <c:pt idx="2841">
                  <c:v>4.5334324191049973</c:v>
                </c:pt>
                <c:pt idx="2842">
                  <c:v>4.4465866180624403</c:v>
                </c:pt>
                <c:pt idx="2843">
                  <c:v>4.1771099772283833</c:v>
                </c:pt>
                <c:pt idx="2844">
                  <c:v>4.1615286645611604</c:v>
                </c:pt>
                <c:pt idx="2845">
                  <c:v>4.3490636144273367</c:v>
                </c:pt>
                <c:pt idx="2846">
                  <c:v>4.2990915743203004</c:v>
                </c:pt>
                <c:pt idx="2847">
                  <c:v>4.05911394223466</c:v>
                </c:pt>
                <c:pt idx="2848">
                  <c:v>4.467131836566125</c:v>
                </c:pt>
                <c:pt idx="2849">
                  <c:v>4.5935461520313083</c:v>
                </c:pt>
                <c:pt idx="2850">
                  <c:v>4.4946776044034777</c:v>
                </c:pt>
                <c:pt idx="2851">
                  <c:v>4.4155827663012133</c:v>
                </c:pt>
                <c:pt idx="2852">
                  <c:v>4.7523068958194017</c:v>
                </c:pt>
                <c:pt idx="2853">
                  <c:v>4.8216861994339411</c:v>
                </c:pt>
                <c:pt idx="2854">
                  <c:v>4.6771896423255725</c:v>
                </c:pt>
                <c:pt idx="2855">
                  <c:v>4.7615923966388891</c:v>
                </c:pt>
                <c:pt idx="2856">
                  <c:v>5.0291146000895424</c:v>
                </c:pt>
                <c:pt idx="2857">
                  <c:v>5.2431323628500763</c:v>
                </c:pt>
                <c:pt idx="2858">
                  <c:v>5.0143465730585035</c:v>
                </c:pt>
                <c:pt idx="2859">
                  <c:v>5.0313179412252111</c:v>
                </c:pt>
                <c:pt idx="2860">
                  <c:v>5.2448950357585886</c:v>
                </c:pt>
                <c:pt idx="2861">
                  <c:v>5.4157567113853133</c:v>
                </c:pt>
                <c:pt idx="2862">
                  <c:v>4.9524460518866817</c:v>
                </c:pt>
                <c:pt idx="2863">
                  <c:v>4.7817975242878106</c:v>
                </c:pt>
                <c:pt idx="2864">
                  <c:v>4.8452787022087023</c:v>
                </c:pt>
                <c:pt idx="2865">
                  <c:v>4.6960636445454043</c:v>
                </c:pt>
                <c:pt idx="2866">
                  <c:v>4.1766915984147772</c:v>
                </c:pt>
                <c:pt idx="2867">
                  <c:v>4.1611939615102642</c:v>
                </c:pt>
                <c:pt idx="2868">
                  <c:v>4.1487958519866766</c:v>
                </c:pt>
                <c:pt idx="2869">
                  <c:v>3.9388773643677837</c:v>
                </c:pt>
                <c:pt idx="2870">
                  <c:v>3.3709425742726467</c:v>
                </c:pt>
                <c:pt idx="2871">
                  <c:v>2.7165947421965484</c:v>
                </c:pt>
                <c:pt idx="2872">
                  <c:v>2.7931164765356584</c:v>
                </c:pt>
                <c:pt idx="2873">
                  <c:v>2.6543338640069578</c:v>
                </c:pt>
                <c:pt idx="2874">
                  <c:v>1.9433077739840314</c:v>
                </c:pt>
                <c:pt idx="2875">
                  <c:v>1.5744869019656562</c:v>
                </c:pt>
                <c:pt idx="2876">
                  <c:v>1.4794302043509902</c:v>
                </c:pt>
                <c:pt idx="2877">
                  <c:v>1.0033848462592232</c:v>
                </c:pt>
                <c:pt idx="2878">
                  <c:v>0.42254855978580963</c:v>
                </c:pt>
                <c:pt idx="2879">
                  <c:v>0.15787953060709015</c:v>
                </c:pt>
                <c:pt idx="2880">
                  <c:v>0.14614430726408045</c:v>
                </c:pt>
                <c:pt idx="2881">
                  <c:v>-6.3243871410293195E-2</c:v>
                </c:pt>
                <c:pt idx="2882">
                  <c:v>-0.43075441434979211</c:v>
                </c:pt>
                <c:pt idx="2883">
                  <c:v>-0.52476284870141399</c:v>
                </c:pt>
                <c:pt idx="2884">
                  <c:v>-0.59996959618268875</c:v>
                </c:pt>
                <c:pt idx="2885">
                  <c:v>-0.86013499416770856</c:v>
                </c:pt>
                <c:pt idx="2886">
                  <c:v>-1.2682673125557358</c:v>
                </c:pt>
                <c:pt idx="2887">
                  <c:v>-1.5947731672661689</c:v>
                </c:pt>
                <c:pt idx="2888">
                  <c:v>-1.2559778510345154</c:v>
                </c:pt>
                <c:pt idx="2889">
                  <c:v>-1.1849415980491926</c:v>
                </c:pt>
                <c:pt idx="2890">
                  <c:v>-1.5281125956609003</c:v>
                </c:pt>
                <c:pt idx="2891">
                  <c:v>-1.4026493937502664</c:v>
                </c:pt>
                <c:pt idx="2892">
                  <c:v>-1.3022788322217593</c:v>
                </c:pt>
                <c:pt idx="2893">
                  <c:v>-1.621982382998965</c:v>
                </c:pt>
                <c:pt idx="2894">
                  <c:v>-1.6777452236207751</c:v>
                </c:pt>
                <c:pt idx="2895">
                  <c:v>-1.9223554961182003</c:v>
                </c:pt>
                <c:pt idx="2896">
                  <c:v>-1.5180437141161178</c:v>
                </c:pt>
                <c:pt idx="2897">
                  <c:v>-1.5945942885144291</c:v>
                </c:pt>
                <c:pt idx="2898">
                  <c:v>-1.8558347480330895</c:v>
                </c:pt>
                <c:pt idx="2899">
                  <c:v>-1.6648271156480519</c:v>
                </c:pt>
                <c:pt idx="2900">
                  <c:v>-1.5120210097400104</c:v>
                </c:pt>
                <c:pt idx="2901">
                  <c:v>-1.5897761250135432</c:v>
                </c:pt>
                <c:pt idx="2902">
                  <c:v>-1.8519802172323807</c:v>
                </c:pt>
                <c:pt idx="2903">
                  <c:v>-1.8617434910074735</c:v>
                </c:pt>
                <c:pt idx="2904">
                  <c:v>-1.4695541100275591</c:v>
                </c:pt>
                <c:pt idx="2905">
                  <c:v>-1.5558026052436276</c:v>
                </c:pt>
                <c:pt idx="2906">
                  <c:v>-1.8248014014164937</c:v>
                </c:pt>
                <c:pt idx="2907">
                  <c:v>-1.6400004383547753</c:v>
                </c:pt>
                <c:pt idx="2908">
                  <c:v>-1.6921596679054005</c:v>
                </c:pt>
                <c:pt idx="2909">
                  <c:v>-1.733887051545878</c:v>
                </c:pt>
                <c:pt idx="2910">
                  <c:v>-1.5672689584582713</c:v>
                </c:pt>
                <c:pt idx="2911">
                  <c:v>-1.6339744839881973</c:v>
                </c:pt>
                <c:pt idx="2912">
                  <c:v>-1.2873389044121382</c:v>
                </c:pt>
                <c:pt idx="2913">
                  <c:v>-1.4100304407513136</c:v>
                </c:pt>
                <c:pt idx="2914">
                  <c:v>-1.9081836698226198</c:v>
                </c:pt>
                <c:pt idx="2915">
                  <c:v>-1.7067062530796306</c:v>
                </c:pt>
                <c:pt idx="2916">
                  <c:v>-1.5455243196852848</c:v>
                </c:pt>
                <c:pt idx="2917">
                  <c:v>-1.8165787729698195</c:v>
                </c:pt>
                <c:pt idx="2918">
                  <c:v>-2.0334223355974359</c:v>
                </c:pt>
                <c:pt idx="2919">
                  <c:v>-2.006897185699529</c:v>
                </c:pt>
                <c:pt idx="2920">
                  <c:v>-1.5856770657811694</c:v>
                </c:pt>
                <c:pt idx="2921">
                  <c:v>-1.6487009698465158</c:v>
                </c:pt>
                <c:pt idx="2922">
                  <c:v>-1.8991200930987588</c:v>
                </c:pt>
                <c:pt idx="2923">
                  <c:v>-1.6994553917005533</c:v>
                </c:pt>
                <c:pt idx="2924">
                  <c:v>-1.5397236305819888</c:v>
                </c:pt>
                <c:pt idx="2925">
                  <c:v>-1.8119382216871713</c:v>
                </c:pt>
                <c:pt idx="2926">
                  <c:v>-2.0297098945712833</c:v>
                </c:pt>
                <c:pt idx="2927">
                  <c:v>-2.0039272328785955</c:v>
                </c:pt>
                <c:pt idx="2928">
                  <c:v>-1.9833011035244112</c:v>
                </c:pt>
                <c:pt idx="2929">
                  <c:v>-1.9668002000410638</c:v>
                </c:pt>
                <c:pt idx="2930">
                  <c:v>-2.35359947725442</c:v>
                </c:pt>
                <c:pt idx="2931">
                  <c:v>-2.2630388990251049</c:v>
                </c:pt>
                <c:pt idx="2932">
                  <c:v>-1.7905904364416756</c:v>
                </c:pt>
                <c:pt idx="2933">
                  <c:v>-2.0126316663748867</c:v>
                </c:pt>
                <c:pt idx="2934">
                  <c:v>-1.9902646503214783</c:v>
                </c:pt>
                <c:pt idx="2935">
                  <c:v>-1.7723710374787629</c:v>
                </c:pt>
                <c:pt idx="2936">
                  <c:v>-1.5980561472045451</c:v>
                </c:pt>
                <c:pt idx="2937">
                  <c:v>-1.658604234985205</c:v>
                </c:pt>
                <c:pt idx="2938">
                  <c:v>-1.7070427052097443</c:v>
                </c:pt>
                <c:pt idx="2939">
                  <c:v>-1.545793481389353</c:v>
                </c:pt>
                <c:pt idx="2940">
                  <c:v>-1.6167941023330172</c:v>
                </c:pt>
                <c:pt idx="2941">
                  <c:v>-1.6735945990879486</c:v>
                </c:pt>
                <c:pt idx="2942">
                  <c:v>-1.7190349964919278</c:v>
                </c:pt>
                <c:pt idx="2943">
                  <c:v>-1.5553873144150998</c:v>
                </c:pt>
                <c:pt idx="2944">
                  <c:v>-1.2244691687536715</c:v>
                </c:pt>
                <c:pt idx="2945">
                  <c:v>-1.3597346522245175</c:v>
                </c:pt>
                <c:pt idx="2946">
                  <c:v>-1.6679470390012057</c:v>
                </c:pt>
                <c:pt idx="2947">
                  <c:v>-1.3145169484225221</c:v>
                </c:pt>
                <c:pt idx="2948">
                  <c:v>-1.2317728759595639</c:v>
                </c:pt>
                <c:pt idx="2949">
                  <c:v>-1.56557761798922</c:v>
                </c:pt>
                <c:pt idx="2950">
                  <c:v>-1.8326214116129336</c:v>
                </c:pt>
                <c:pt idx="2951">
                  <c:v>-1.6462564465119272</c:v>
                </c:pt>
                <c:pt idx="2952">
                  <c:v>-1.4971644744310879</c:v>
                </c:pt>
                <c:pt idx="2953">
                  <c:v>-1.5778908967664051</c:v>
                </c:pt>
                <c:pt idx="2954">
                  <c:v>-1.642472034634693</c:v>
                </c:pt>
                <c:pt idx="2955">
                  <c:v>-1.4941369449293234</c:v>
                </c:pt>
                <c:pt idx="2956">
                  <c:v>-1.3754688731650049</c:v>
                </c:pt>
                <c:pt idx="2957">
                  <c:v>-1.4805344157535387</c:v>
                </c:pt>
                <c:pt idx="2958">
                  <c:v>-1.3645868498243772</c:v>
                </c:pt>
                <c:pt idx="2959">
                  <c:v>-1.2718287970810707</c:v>
                </c:pt>
                <c:pt idx="2960">
                  <c:v>-0.99762235488640272</c:v>
                </c:pt>
                <c:pt idx="2961">
                  <c:v>-1.5782572011307252</c:v>
                </c:pt>
                <c:pt idx="2962">
                  <c:v>-1.8427650781261491</c:v>
                </c:pt>
                <c:pt idx="2963">
                  <c:v>-1.2543713797224996</c:v>
                </c:pt>
                <c:pt idx="2964">
                  <c:v>-1.1836564209995686</c:v>
                </c:pt>
                <c:pt idx="2965">
                  <c:v>-1.3270844540211897</c:v>
                </c:pt>
                <c:pt idx="2966">
                  <c:v>-1.2418268804385093</c:v>
                </c:pt>
                <c:pt idx="2967">
                  <c:v>-1.1736208215723423</c:v>
                </c:pt>
                <c:pt idx="2968">
                  <c:v>-1.3190559744794541</c:v>
                </c:pt>
                <c:pt idx="2969">
                  <c:v>-1.4354040968051436</c:v>
                </c:pt>
                <c:pt idx="2970">
                  <c:v>-1.7284825946657065</c:v>
                </c:pt>
                <c:pt idx="2971">
                  <c:v>-1.3629453929541455</c:v>
                </c:pt>
                <c:pt idx="2972">
                  <c:v>-1.2705156315848853</c:v>
                </c:pt>
                <c:pt idx="2973">
                  <c:v>-1.3965718224894772</c:v>
                </c:pt>
                <c:pt idx="2974">
                  <c:v>-1.2974167752131507</c:v>
                </c:pt>
                <c:pt idx="2975">
                  <c:v>-1.0180927373920667</c:v>
                </c:pt>
                <c:pt idx="2976">
                  <c:v>-0.99463350713523369</c:v>
                </c:pt>
                <c:pt idx="2977">
                  <c:v>-1.17586612292979</c:v>
                </c:pt>
                <c:pt idx="2978">
                  <c:v>-1.3208522155653668</c:v>
                </c:pt>
                <c:pt idx="2979">
                  <c:v>-0.83684108967389648</c:v>
                </c:pt>
                <c:pt idx="2980">
                  <c:v>-0.84963218896069748</c:v>
                </c:pt>
                <c:pt idx="2981">
                  <c:v>-1.2598650683901269</c:v>
                </c:pt>
                <c:pt idx="2982">
                  <c:v>-1.1880513719336818</c:v>
                </c:pt>
                <c:pt idx="2983">
                  <c:v>-1.3306004147685258</c:v>
                </c:pt>
                <c:pt idx="2984">
                  <c:v>-1.4446396490363895</c:v>
                </c:pt>
                <c:pt idx="2985">
                  <c:v>-1.3358710364506692</c:v>
                </c:pt>
                <c:pt idx="2986">
                  <c:v>-1.2488561463820815</c:v>
                </c:pt>
                <c:pt idx="2987">
                  <c:v>-0.97924423432721142</c:v>
                </c:pt>
                <c:pt idx="2988">
                  <c:v>-0.76355470468331532</c:v>
                </c:pt>
                <c:pt idx="2989">
                  <c:v>-1.1910030809682439</c:v>
                </c:pt>
                <c:pt idx="2990">
                  <c:v>-1.13296178199613</c:v>
                </c:pt>
                <c:pt idx="2991">
                  <c:v>-0.68652874281843879</c:v>
                </c:pt>
                <c:pt idx="2992">
                  <c:v>-0.72938231147628585</c:v>
                </c:pt>
                <c:pt idx="2993">
                  <c:v>-0.9636651664025635</c:v>
                </c:pt>
                <c:pt idx="2994">
                  <c:v>-0.95109145034359699</c:v>
                </c:pt>
                <c:pt idx="2995">
                  <c:v>-0.54103247749645789</c:v>
                </c:pt>
                <c:pt idx="2996">
                  <c:v>-0.81298529921872387</c:v>
                </c:pt>
                <c:pt idx="2997">
                  <c:v>-1.0305475565965594</c:v>
                </c:pt>
                <c:pt idx="2998">
                  <c:v>-0.80459736249883917</c:v>
                </c:pt>
                <c:pt idx="2999">
                  <c:v>-0.62383720722061753</c:v>
                </c:pt>
                <c:pt idx="3000">
                  <c:v>-0.67922908299806295</c:v>
                </c:pt>
                <c:pt idx="3001">
                  <c:v>-0.72354258362003065</c:v>
                </c:pt>
                <c:pt idx="3002">
                  <c:v>-0.95899338411760482</c:v>
                </c:pt>
                <c:pt idx="3003">
                  <c:v>-0.74735402451563004</c:v>
                </c:pt>
                <c:pt idx="3004">
                  <c:v>-0.97804253683403886</c:v>
                </c:pt>
                <c:pt idx="3005">
                  <c:v>-1.1625933466887659</c:v>
                </c:pt>
                <c:pt idx="3006">
                  <c:v>-0.91023399457259302</c:v>
                </c:pt>
                <c:pt idx="3007">
                  <c:v>-0.50834651287965471</c:v>
                </c:pt>
                <c:pt idx="3008">
                  <c:v>-0.58683652752529269</c:v>
                </c:pt>
                <c:pt idx="3009">
                  <c:v>-0.84962853924179171</c:v>
                </c:pt>
                <c:pt idx="3010">
                  <c:v>-0.85986214861497956</c:v>
                </c:pt>
                <c:pt idx="3011">
                  <c:v>-0.66804903611352984</c:v>
                </c:pt>
                <c:pt idx="3012">
                  <c:v>-0.91459854611235869</c:v>
                </c:pt>
                <c:pt idx="3013">
                  <c:v>-1.1118381541114672</c:v>
                </c:pt>
                <c:pt idx="3014">
                  <c:v>-1.0696298405107427</c:v>
                </c:pt>
                <c:pt idx="3015">
                  <c:v>-0.83586318963017447</c:v>
                </c:pt>
                <c:pt idx="3016">
                  <c:v>-0.64884986892570851</c:v>
                </c:pt>
                <c:pt idx="3017">
                  <c:v>-0.8992392123621471</c:v>
                </c:pt>
                <c:pt idx="3018">
                  <c:v>-0.69955068711129798</c:v>
                </c:pt>
                <c:pt idx="3019">
                  <c:v>-0.53979986691058457</c:v>
                </c:pt>
                <c:pt idx="3020">
                  <c:v>-0.81199921075000248</c:v>
                </c:pt>
                <c:pt idx="3021">
                  <c:v>-1.2297586858215936</c:v>
                </c:pt>
                <c:pt idx="3022">
                  <c:v>-0.76396626587887795</c:v>
                </c:pt>
                <c:pt idx="3023">
                  <c:v>-0.79133232992467128</c:v>
                </c:pt>
                <c:pt idx="3024">
                  <c:v>-1.213225181161306</c:v>
                </c:pt>
                <c:pt idx="3025">
                  <c:v>-1.3507394621506137</c:v>
                </c:pt>
                <c:pt idx="3026">
                  <c:v>-1.0607508869420599</c:v>
                </c:pt>
                <c:pt idx="3027">
                  <c:v>-0.8287600267752282</c:v>
                </c:pt>
                <c:pt idx="3028">
                  <c:v>-1.0431673386417515</c:v>
                </c:pt>
                <c:pt idx="3029">
                  <c:v>-1.2146931881349587</c:v>
                </c:pt>
                <c:pt idx="3030">
                  <c:v>-1.1519138677295473</c:v>
                </c:pt>
                <c:pt idx="3031">
                  <c:v>-0.90169041140518402</c:v>
                </c:pt>
                <c:pt idx="3032">
                  <c:v>-0.90151164634568204</c:v>
                </c:pt>
                <c:pt idx="3033">
                  <c:v>-1.1013686342981259</c:v>
                </c:pt>
                <c:pt idx="3034">
                  <c:v>-1.0612542246600469</c:v>
                </c:pt>
                <c:pt idx="3035">
                  <c:v>-0.8291626969495951</c:v>
                </c:pt>
                <c:pt idx="3036">
                  <c:v>-1.2434894747812564</c:v>
                </c:pt>
                <c:pt idx="3037">
                  <c:v>-1.5749508970465627</c:v>
                </c:pt>
                <c:pt idx="3038">
                  <c:v>-0.84012003485884179</c:v>
                </c:pt>
                <c:pt idx="3039">
                  <c:v>-0.85225534510863099</c:v>
                </c:pt>
                <c:pt idx="3040">
                  <c:v>-1.0619635933084624</c:v>
                </c:pt>
                <c:pt idx="3041">
                  <c:v>-0.82973019186835018</c:v>
                </c:pt>
                <c:pt idx="3042">
                  <c:v>-0.44394347071624907</c:v>
                </c:pt>
                <c:pt idx="3043">
                  <c:v>6.4685906205454557E-2</c:v>
                </c:pt>
                <c:pt idx="3044">
                  <c:v>0.47158940774278335</c:v>
                </c:pt>
                <c:pt idx="3045">
                  <c:v>0.79711220897263502</c:v>
                </c:pt>
                <c:pt idx="3046">
                  <c:v>1.6575304499565391</c:v>
                </c:pt>
                <c:pt idx="3047">
                  <c:v>2.145865042743651</c:v>
                </c:pt>
                <c:pt idx="3048">
                  <c:v>2.5365327169733405</c:v>
                </c:pt>
                <c:pt idx="3049">
                  <c:v>3.0490668563571148</c:v>
                </c:pt>
                <c:pt idx="3050">
                  <c:v>3.8590941678641002</c:v>
                </c:pt>
                <c:pt idx="3051">
                  <c:v>4.507116017069734</c:v>
                </c:pt>
                <c:pt idx="3052">
                  <c:v>4.425533496434241</c:v>
                </c:pt>
                <c:pt idx="3053">
                  <c:v>4.760267479925858</c:v>
                </c:pt>
                <c:pt idx="3054">
                  <c:v>5.2280546667191174</c:v>
                </c:pt>
                <c:pt idx="3055">
                  <c:v>5.4022844161536909</c:v>
                </c:pt>
                <c:pt idx="3056">
                  <c:v>5.1416682157013724</c:v>
                </c:pt>
                <c:pt idx="3057">
                  <c:v>5.3331752553395404</c:v>
                </c:pt>
                <c:pt idx="3058">
                  <c:v>5.4863808870500748</c:v>
                </c:pt>
                <c:pt idx="3059">
                  <c:v>5.8089453924184795</c:v>
                </c:pt>
                <c:pt idx="3060">
                  <c:v>5.8669969967132261</c:v>
                </c:pt>
                <c:pt idx="3061">
                  <c:v>5.513438280149046</c:v>
                </c:pt>
                <c:pt idx="3062">
                  <c:v>6.0305913068976338</c:v>
                </c:pt>
                <c:pt idx="3063">
                  <c:v>6.0443137282965722</c:v>
                </c:pt>
                <c:pt idx="3064">
                  <c:v>5.6552916654156888</c:v>
                </c:pt>
                <c:pt idx="3065">
                  <c:v>5.7440740151109821</c:v>
                </c:pt>
                <c:pt idx="3066">
                  <c:v>6.0150998948672054</c:v>
                </c:pt>
                <c:pt idx="3067">
                  <c:v>5.831920598672184</c:v>
                </c:pt>
                <c:pt idx="3068">
                  <c:v>5.6853771617161897</c:v>
                </c:pt>
                <c:pt idx="3069">
                  <c:v>5.3681424121513714</c:v>
                </c:pt>
                <c:pt idx="3070">
                  <c:v>5.5143546124995169</c:v>
                </c:pt>
                <c:pt idx="3071">
                  <c:v>5.4313243727780218</c:v>
                </c:pt>
                <c:pt idx="3072">
                  <c:v>5.3649001810008485</c:v>
                </c:pt>
                <c:pt idx="3073">
                  <c:v>5.3117608275791213</c:v>
                </c:pt>
                <c:pt idx="3074">
                  <c:v>5.4692493448417281</c:v>
                </c:pt>
                <c:pt idx="3075">
                  <c:v>5.5952401586518477</c:v>
                </c:pt>
                <c:pt idx="3076">
                  <c:v>5.2960328096999092</c:v>
                </c:pt>
                <c:pt idx="3077">
                  <c:v>5.0566669305383698</c:v>
                </c:pt>
                <c:pt idx="3078">
                  <c:v>5.2651742272091155</c:v>
                </c:pt>
                <c:pt idx="3079">
                  <c:v>5.4319800645457121</c:v>
                </c:pt>
                <c:pt idx="3080">
                  <c:v>5.1654247344150122</c:v>
                </c:pt>
                <c:pt idx="3081">
                  <c:v>5.3521804703104294</c:v>
                </c:pt>
                <c:pt idx="3082">
                  <c:v>5.7015850590267974</c:v>
                </c:pt>
                <c:pt idx="3083">
                  <c:v>5.7811087299998576</c:v>
                </c:pt>
                <c:pt idx="3084">
                  <c:v>5.4447276667783058</c:v>
                </c:pt>
                <c:pt idx="3085">
                  <c:v>5.3756228162010871</c:v>
                </c:pt>
                <c:pt idx="3086">
                  <c:v>5.720338935739278</c:v>
                </c:pt>
                <c:pt idx="3087">
                  <c:v>5.5961118313698535</c:v>
                </c:pt>
                <c:pt idx="3088">
                  <c:v>5.2967301478743138</c:v>
                </c:pt>
                <c:pt idx="3089">
                  <c:v>5.0572248010778935</c:v>
                </c:pt>
                <c:pt idx="3090">
                  <c:v>5.2656205236407345</c:v>
                </c:pt>
                <c:pt idx="3091">
                  <c:v>5.4323371016910187</c:v>
                </c:pt>
                <c:pt idx="3092">
                  <c:v>5.1657103641312574</c:v>
                </c:pt>
                <c:pt idx="3093">
                  <c:v>5.1524089740834143</c:v>
                </c:pt>
                <c:pt idx="3094">
                  <c:v>5.5417678620451625</c:v>
                </c:pt>
                <c:pt idx="3095">
                  <c:v>5.6532549724145724</c:v>
                </c:pt>
                <c:pt idx="3096">
                  <c:v>5.1424446607100549</c:v>
                </c:pt>
                <c:pt idx="3097">
                  <c:v>5.3337964113464409</c:v>
                </c:pt>
                <c:pt idx="3098">
                  <c:v>5.4868778118555497</c:v>
                </c:pt>
                <c:pt idx="3099">
                  <c:v>5.4093429322628594</c:v>
                </c:pt>
                <c:pt idx="3100">
                  <c:v>5.1473150285887073</c:v>
                </c:pt>
                <c:pt idx="3101">
                  <c:v>5.1376927056493855</c:v>
                </c:pt>
                <c:pt idx="3102">
                  <c:v>5.5299948472979281</c:v>
                </c:pt>
                <c:pt idx="3103">
                  <c:v>5.4438365606167736</c:v>
                </c:pt>
                <c:pt idx="3104">
                  <c:v>5.174909931271884</c:v>
                </c:pt>
                <c:pt idx="3105">
                  <c:v>5.3597686277959724</c:v>
                </c:pt>
                <c:pt idx="3106">
                  <c:v>5.5076555850152431</c:v>
                </c:pt>
                <c:pt idx="3107">
                  <c:v>5.4259651507906028</c:v>
                </c:pt>
                <c:pt idx="3108">
                  <c:v>5.1606128034109133</c:v>
                </c:pt>
                <c:pt idx="3109">
                  <c:v>5.148330925507139</c:v>
                </c:pt>
                <c:pt idx="3110">
                  <c:v>5.5385054231841195</c:v>
                </c:pt>
                <c:pt idx="3111">
                  <c:v>5.2506450213257381</c:v>
                </c:pt>
                <c:pt idx="3112">
                  <c:v>5.0203566998390556</c:v>
                </c:pt>
                <c:pt idx="3113">
                  <c:v>5.236126042649687</c:v>
                </c:pt>
                <c:pt idx="3114">
                  <c:v>5.2087415168981579</c:v>
                </c:pt>
                <c:pt idx="3115">
                  <c:v>4.7868338962969688</c:v>
                </c:pt>
                <c:pt idx="3116">
                  <c:v>4.0493077998160061</c:v>
                </c:pt>
                <c:pt idx="3117">
                  <c:v>3.4592869226312359</c:v>
                </c:pt>
                <c:pt idx="3118">
                  <c:v>2.9872702208834312</c:v>
                </c:pt>
                <c:pt idx="3119">
                  <c:v>2.4096568594851533</c:v>
                </c:pt>
                <c:pt idx="3120">
                  <c:v>1.3475661703665764</c:v>
                </c:pt>
                <c:pt idx="3121">
                  <c:v>0.69789361907169223</c:v>
                </c:pt>
                <c:pt idx="3122">
                  <c:v>0.37815557803577349</c:v>
                </c:pt>
                <c:pt idx="3123">
                  <c:v>-0.27763485479295014</c:v>
                </c:pt>
                <c:pt idx="3124">
                  <c:v>-0.60226720105589493</c:v>
                </c:pt>
                <c:pt idx="3125">
                  <c:v>-0.86197307806628487</c:v>
                </c:pt>
                <c:pt idx="3126">
                  <c:v>-0.86973777967460819</c:v>
                </c:pt>
                <c:pt idx="3127">
                  <c:v>-1.4759495409612668</c:v>
                </c:pt>
                <c:pt idx="3128">
                  <c:v>-1.7609189499905824</c:v>
                </c:pt>
                <c:pt idx="3129">
                  <c:v>-1.5888944772140121</c:v>
                </c:pt>
                <c:pt idx="3130">
                  <c:v>-1.8512748989927559</c:v>
                </c:pt>
                <c:pt idx="3131">
                  <c:v>-2.261179236415785</c:v>
                </c:pt>
                <c:pt idx="3132">
                  <c:v>-2.3891027063542083</c:v>
                </c:pt>
                <c:pt idx="3133">
                  <c:v>-2.2914414823049469</c:v>
                </c:pt>
                <c:pt idx="3134">
                  <c:v>-2.2133125030655378</c:v>
                </c:pt>
                <c:pt idx="3135">
                  <c:v>-2.1508093196740106</c:v>
                </c:pt>
                <c:pt idx="3136">
                  <c:v>-2.5008067729607433</c:v>
                </c:pt>
                <c:pt idx="3137">
                  <c:v>-2.3808047355901749</c:v>
                </c:pt>
                <c:pt idx="3138">
                  <c:v>-2.2848031056936975</c:v>
                </c:pt>
                <c:pt idx="3139">
                  <c:v>-2.6080018017765383</c:v>
                </c:pt>
                <c:pt idx="3140">
                  <c:v>-2.8665607586428337</c:v>
                </c:pt>
                <c:pt idx="3141">
                  <c:v>-2.6734079241358017</c:v>
                </c:pt>
                <c:pt idx="3142">
                  <c:v>-2.7188856565302331</c:v>
                </c:pt>
                <c:pt idx="3143">
                  <c:v>-2.9552678424457213</c:v>
                </c:pt>
                <c:pt idx="3144">
                  <c:v>-2.7443735911781459</c:v>
                </c:pt>
                <c:pt idx="3145">
                  <c:v>-2.5756581901641198</c:v>
                </c:pt>
                <c:pt idx="3146">
                  <c:v>-2.4406858693528761</c:v>
                </c:pt>
                <c:pt idx="3147">
                  <c:v>-2.3327080127039039</c:v>
                </c:pt>
                <c:pt idx="3148">
                  <c:v>-2.4463257273847034</c:v>
                </c:pt>
                <c:pt idx="3149">
                  <c:v>-2.3372198991293658</c:v>
                </c:pt>
                <c:pt idx="3150">
                  <c:v>-1.8499352365250843</c:v>
                </c:pt>
                <c:pt idx="3151">
                  <c:v>-2.060107506441625</c:v>
                </c:pt>
                <c:pt idx="3152">
                  <c:v>-2.2282453223748462</c:v>
                </c:pt>
                <c:pt idx="3153">
                  <c:v>-1.9627555751214345</c:v>
                </c:pt>
                <c:pt idx="3154">
                  <c:v>-1.9503637773187279</c:v>
                </c:pt>
                <c:pt idx="3155">
                  <c:v>-2.1404503390765512</c:v>
                </c:pt>
                <c:pt idx="3156">
                  <c:v>-2.092519588482844</c:v>
                </c:pt>
                <c:pt idx="3157">
                  <c:v>-1.8541749880078555</c:v>
                </c:pt>
                <c:pt idx="3158">
                  <c:v>-1.8634993076278192</c:v>
                </c:pt>
                <c:pt idx="3159">
                  <c:v>-1.8709587633238129</c:v>
                </c:pt>
                <c:pt idx="3160">
                  <c:v>-2.076926327880642</c:v>
                </c:pt>
                <c:pt idx="3161">
                  <c:v>-1.8417003795260598</c:v>
                </c:pt>
                <c:pt idx="3162">
                  <c:v>-1.8535196208424054</c:v>
                </c:pt>
                <c:pt idx="3163">
                  <c:v>-2.0629750138954819</c:v>
                </c:pt>
                <c:pt idx="3164">
                  <c:v>-2.4305393283379431</c:v>
                </c:pt>
                <c:pt idx="3165">
                  <c:v>-2.3245907798919347</c:v>
                </c:pt>
                <c:pt idx="3166">
                  <c:v>-2.2398319411351508</c:v>
                </c:pt>
                <c:pt idx="3167">
                  <c:v>-2.5720248701297237</c:v>
                </c:pt>
                <c:pt idx="3168">
                  <c:v>-2.8377792133253479</c:v>
                </c:pt>
                <c:pt idx="3169">
                  <c:v>-2.6503826878818586</c:v>
                </c:pt>
                <c:pt idx="3170">
                  <c:v>-2.9004654675270558</c:v>
                </c:pt>
                <c:pt idx="3171">
                  <c:v>-3.1005316912432477</c:v>
                </c:pt>
                <c:pt idx="3172">
                  <c:v>-2.8605846702161557</c:v>
                </c:pt>
                <c:pt idx="3173">
                  <c:v>-2.8686270533945049</c:v>
                </c:pt>
                <c:pt idx="3174">
                  <c:v>-2.8750609599371728</c:v>
                </c:pt>
                <c:pt idx="3175">
                  <c:v>-2.8802080851713185</c:v>
                </c:pt>
                <c:pt idx="3176">
                  <c:v>-2.8843257853586124</c:v>
                </c:pt>
                <c:pt idx="3177">
                  <c:v>-2.8876199455084475</c:v>
                </c:pt>
                <c:pt idx="3178">
                  <c:v>-2.6902552736283383</c:v>
                </c:pt>
                <c:pt idx="3179">
                  <c:v>-2.9323635361242282</c:v>
                </c:pt>
                <c:pt idx="3180">
                  <c:v>-2.7260501461209401</c:v>
                </c:pt>
                <c:pt idx="3181">
                  <c:v>-2.3609994341182983</c:v>
                </c:pt>
                <c:pt idx="3182">
                  <c:v>-2.2689588645162075</c:v>
                </c:pt>
                <c:pt idx="3183">
                  <c:v>-2.1953264088345463</c:v>
                </c:pt>
                <c:pt idx="3184">
                  <c:v>-2.3364204442892174</c:v>
                </c:pt>
                <c:pt idx="3185">
                  <c:v>-1.8492956726529428</c:v>
                </c:pt>
                <c:pt idx="3186">
                  <c:v>-1.8595958553439118</c:v>
                </c:pt>
                <c:pt idx="3187">
                  <c:v>-2.067836001496687</c:v>
                </c:pt>
                <c:pt idx="3188">
                  <c:v>-1.8344281184188844</c:v>
                </c:pt>
                <c:pt idx="3189">
                  <c:v>-1.8477018119567106</c:v>
                </c:pt>
                <c:pt idx="3190">
                  <c:v>-1.8583207667869033</c:v>
                </c:pt>
                <c:pt idx="3191">
                  <c:v>-2.0668159306511029</c:v>
                </c:pt>
                <c:pt idx="3192">
                  <c:v>-2.2336120617424626</c:v>
                </c:pt>
                <c:pt idx="3193">
                  <c:v>-1.9670489666155504</c:v>
                </c:pt>
                <c:pt idx="3194">
                  <c:v>-1.9537984905139751</c:v>
                </c:pt>
                <c:pt idx="3195">
                  <c:v>-2.5431981096327263</c:v>
                </c:pt>
                <c:pt idx="3196">
                  <c:v>-2.4147178049277613</c:v>
                </c:pt>
                <c:pt idx="3197">
                  <c:v>-1.911933561163778</c:v>
                </c:pt>
                <c:pt idx="3198">
                  <c:v>-2.1097061661525913</c:v>
                </c:pt>
                <c:pt idx="3199">
                  <c:v>-2.2679242501436647</c:v>
                </c:pt>
                <c:pt idx="3200">
                  <c:v>-2.1944987173365007</c:v>
                </c:pt>
                <c:pt idx="3201">
                  <c:v>-2.1357582910907809</c:v>
                </c:pt>
                <c:pt idx="3202">
                  <c:v>-2.2887659500942164</c:v>
                </c:pt>
                <c:pt idx="3203">
                  <c:v>-2.611172077296942</c:v>
                </c:pt>
                <c:pt idx="3204">
                  <c:v>-2.2690969790590998</c:v>
                </c:pt>
                <c:pt idx="3205">
                  <c:v>-2.1954369004688488</c:v>
                </c:pt>
                <c:pt idx="3206">
                  <c:v>-2.5365088375966138</c:v>
                </c:pt>
                <c:pt idx="3207">
                  <c:v>-2.6093663872988486</c:v>
                </c:pt>
                <c:pt idx="3208">
                  <c:v>-2.6676524270606592</c:v>
                </c:pt>
                <c:pt idx="3209">
                  <c:v>-2.3142812588700963</c:v>
                </c:pt>
                <c:pt idx="3210">
                  <c:v>-2.4315843243176687</c:v>
                </c:pt>
                <c:pt idx="3211">
                  <c:v>-2.7254267766757039</c:v>
                </c:pt>
                <c:pt idx="3212">
                  <c:v>-2.5605007385620979</c:v>
                </c:pt>
                <c:pt idx="3213">
                  <c:v>-2.4285599080712359</c:v>
                </c:pt>
                <c:pt idx="3214">
                  <c:v>-2.5230072436785349</c:v>
                </c:pt>
                <c:pt idx="3215">
                  <c:v>-2.5985651121644082</c:v>
                </c:pt>
                <c:pt idx="3216">
                  <c:v>-2.4590114069530955</c:v>
                </c:pt>
                <c:pt idx="3217">
                  <c:v>-2.3473684427840453</c:v>
                </c:pt>
                <c:pt idx="3218">
                  <c:v>-2.4580540714488279</c:v>
                </c:pt>
                <c:pt idx="3219">
                  <c:v>-2.7466025743806313</c:v>
                </c:pt>
                <c:pt idx="3220">
                  <c:v>-2.5774413767260853</c:v>
                </c:pt>
                <c:pt idx="3221">
                  <c:v>-2.2421124186024031</c:v>
                </c:pt>
                <c:pt idx="3222">
                  <c:v>-2.5738492521034573</c:v>
                </c:pt>
                <c:pt idx="3223">
                  <c:v>-2.8392387189043689</c:v>
                </c:pt>
                <c:pt idx="3224">
                  <c:v>-2.651550292345064</c:v>
                </c:pt>
                <c:pt idx="3225">
                  <c:v>-2.5013995510976201</c:v>
                </c:pt>
                <c:pt idx="3226">
                  <c:v>-2.7812789580996764</c:v>
                </c:pt>
                <c:pt idx="3227">
                  <c:v>-3.0051824837012759</c:v>
                </c:pt>
                <c:pt idx="3228">
                  <c:v>-2.5843053041825783</c:v>
                </c:pt>
                <c:pt idx="3229">
                  <c:v>-2.6476035605676316</c:v>
                </c:pt>
                <c:pt idx="3230">
                  <c:v>-2.6982421656756514</c:v>
                </c:pt>
                <c:pt idx="3231">
                  <c:v>-2.7387530497620673</c:v>
                </c:pt>
                <c:pt idx="3232">
                  <c:v>-2.7711617570312228</c:v>
                </c:pt>
                <c:pt idx="3233">
                  <c:v>-2.5970887228465358</c:v>
                </c:pt>
                <c:pt idx="3234">
                  <c:v>-2.8578302954987862</c:v>
                </c:pt>
                <c:pt idx="3235">
                  <c:v>-3.0664235536206093</c:v>
                </c:pt>
                <c:pt idx="3236">
                  <c:v>-2.8332981601180904</c:v>
                </c:pt>
                <c:pt idx="3237">
                  <c:v>-2.8467978453160185</c:v>
                </c:pt>
                <c:pt idx="3238">
                  <c:v>-3.0575975934743838</c:v>
                </c:pt>
                <c:pt idx="3239">
                  <c:v>-2.8262373920010759</c:v>
                </c:pt>
                <c:pt idx="3240">
                  <c:v>-2.6411492308224638</c:v>
                </c:pt>
                <c:pt idx="3241">
                  <c:v>-2.4930787018795399</c:v>
                </c:pt>
                <c:pt idx="3242">
                  <c:v>-2.7746222787251895</c:v>
                </c:pt>
                <c:pt idx="3243">
                  <c:v>-2.9998571402017546</c:v>
                </c:pt>
                <c:pt idx="3244">
                  <c:v>-2.5800450293829726</c:v>
                </c:pt>
                <c:pt idx="3245">
                  <c:v>-2.644195340727947</c:v>
                </c:pt>
                <c:pt idx="3246">
                  <c:v>-2.6955155898039038</c:v>
                </c:pt>
                <c:pt idx="3247">
                  <c:v>-2.7365717890646692</c:v>
                </c:pt>
                <c:pt idx="3248">
                  <c:v>-2.7694167484733043</c:v>
                </c:pt>
                <c:pt idx="3249">
                  <c:v>-2.595692716000201</c:v>
                </c:pt>
                <c:pt idx="3250">
                  <c:v>-2.6567134900217297</c:v>
                </c:pt>
                <c:pt idx="3251">
                  <c:v>-2.9055301092389527</c:v>
                </c:pt>
                <c:pt idx="3252">
                  <c:v>-2.5045834046127311</c:v>
                </c:pt>
                <c:pt idx="3253">
                  <c:v>-2.3838260409117424</c:v>
                </c:pt>
                <c:pt idx="3254">
                  <c:v>-2.8872201499509629</c:v>
                </c:pt>
                <c:pt idx="3255">
                  <c:v>-2.8899354371823165</c:v>
                </c:pt>
                <c:pt idx="3256">
                  <c:v>-2.692107666967388</c:v>
                </c:pt>
                <c:pt idx="3257">
                  <c:v>-2.7338454507954566</c:v>
                </c:pt>
                <c:pt idx="3258">
                  <c:v>-2.9672356778579001</c:v>
                </c:pt>
                <c:pt idx="3259">
                  <c:v>-3.3539478595079117</c:v>
                </c:pt>
                <c:pt idx="3260">
                  <c:v>-3.063317604827887</c:v>
                </c:pt>
                <c:pt idx="3261">
                  <c:v>-2.8308134010838444</c:v>
                </c:pt>
                <c:pt idx="3262">
                  <c:v>-2.8448100380886672</c:v>
                </c:pt>
                <c:pt idx="3263">
                  <c:v>-2.8560073476925254</c:v>
                </c:pt>
                <c:pt idx="3264">
                  <c:v>-2.4649651953755551</c:v>
                </c:pt>
                <c:pt idx="3265">
                  <c:v>-2.3521314735219789</c:v>
                </c:pt>
                <c:pt idx="3266">
                  <c:v>-2.6618644960391862</c:v>
                </c:pt>
                <c:pt idx="3267">
                  <c:v>-2.7096509140529292</c:v>
                </c:pt>
                <c:pt idx="3268">
                  <c:v>-2.1478800484638896</c:v>
                </c:pt>
                <c:pt idx="3269">
                  <c:v>-2.2984633559926806</c:v>
                </c:pt>
                <c:pt idx="3270">
                  <c:v>-2.8189300020156907</c:v>
                </c:pt>
                <c:pt idx="3271">
                  <c:v>-2.6353033188341328</c:v>
                </c:pt>
                <c:pt idx="3272">
                  <c:v>-2.4884019722888411</c:v>
                </c:pt>
                <c:pt idx="3273">
                  <c:v>-2.5708808950526532</c:v>
                </c:pt>
                <c:pt idx="3274">
                  <c:v>-2.4368640332637028</c:v>
                </c:pt>
                <c:pt idx="3275">
                  <c:v>-2.5296505438325312</c:v>
                </c:pt>
                <c:pt idx="3276">
                  <c:v>-2.2038797522876052</c:v>
                </c:pt>
                <c:pt idx="3277">
                  <c:v>-1.7432631190516759</c:v>
                </c:pt>
                <c:pt idx="3278">
                  <c:v>-1.774769812462921</c:v>
                </c:pt>
                <c:pt idx="3279">
                  <c:v>-1.399975167191883</c:v>
                </c:pt>
                <c:pt idx="3280">
                  <c:v>-0.90013945097507531</c:v>
                </c:pt>
                <c:pt idx="3281">
                  <c:v>-0.7002708780016178</c:v>
                </c:pt>
                <c:pt idx="3282">
                  <c:v>-0.54037601962284043</c:v>
                </c:pt>
                <c:pt idx="3283">
                  <c:v>-0.2124601329198299</c:v>
                </c:pt>
                <c:pt idx="3284">
                  <c:v>0.44987257644260126</c:v>
                </c:pt>
                <c:pt idx="3285">
                  <c:v>0.57973874393252345</c:v>
                </c:pt>
                <c:pt idx="3286">
                  <c:v>0.68363167792443846</c:v>
                </c:pt>
                <c:pt idx="3287">
                  <c:v>0.96674602511797048</c:v>
                </c:pt>
                <c:pt idx="3288">
                  <c:v>1.1932375028728188</c:v>
                </c:pt>
                <c:pt idx="3289">
                  <c:v>1.1744306850766861</c:v>
                </c:pt>
                <c:pt idx="3290">
                  <c:v>1.1593852308397459</c:v>
                </c:pt>
                <c:pt idx="3291">
                  <c:v>1.1473488674502619</c:v>
                </c:pt>
                <c:pt idx="3292">
                  <c:v>1.5377197767386406</c:v>
                </c:pt>
                <c:pt idx="3293">
                  <c:v>1.6500165041693435</c:v>
                </c:pt>
                <c:pt idx="3294">
                  <c:v>1.3398538861139286</c:v>
                </c:pt>
                <c:pt idx="3295">
                  <c:v>1.4917237916695854</c:v>
                </c:pt>
                <c:pt idx="3296">
                  <c:v>1.8132197161141335</c:v>
                </c:pt>
                <c:pt idx="3297">
                  <c:v>1.4704164556697492</c:v>
                </c:pt>
                <c:pt idx="3298">
                  <c:v>1.3961738473142304</c:v>
                </c:pt>
                <c:pt idx="3299">
                  <c:v>1.7367797606298154</c:v>
                </c:pt>
                <c:pt idx="3300">
                  <c:v>1.8092644912823062</c:v>
                </c:pt>
                <c:pt idx="3301">
                  <c:v>1.6672522758042874</c:v>
                </c:pt>
                <c:pt idx="3302">
                  <c:v>1.5536425034218269</c:v>
                </c:pt>
                <c:pt idx="3303">
                  <c:v>1.6627546855158926</c:v>
                </c:pt>
                <c:pt idx="3304">
                  <c:v>1.7500444311911565</c:v>
                </c:pt>
                <c:pt idx="3305">
                  <c:v>2.0198762277313449</c:v>
                </c:pt>
                <c:pt idx="3306">
                  <c:v>1.835741664963507</c:v>
                </c:pt>
                <c:pt idx="3307">
                  <c:v>1.8884340147492367</c:v>
                </c:pt>
                <c:pt idx="3308">
                  <c:v>2.1305878945777863</c:v>
                </c:pt>
                <c:pt idx="3309">
                  <c:v>1.7243109984406715</c:v>
                </c:pt>
                <c:pt idx="3310">
                  <c:v>1.3992894815309569</c:v>
                </c:pt>
                <c:pt idx="3311">
                  <c:v>1.7392722680031625</c:v>
                </c:pt>
                <c:pt idx="3312">
                  <c:v>1.611258497180927</c:v>
                </c:pt>
                <c:pt idx="3313">
                  <c:v>1.308847480523184</c:v>
                </c:pt>
                <c:pt idx="3314">
                  <c:v>1.4669186671969783</c:v>
                </c:pt>
                <c:pt idx="3315">
                  <c:v>1.5933756165360364</c:v>
                </c:pt>
                <c:pt idx="3316">
                  <c:v>1.6945411760072489</c:v>
                </c:pt>
                <c:pt idx="3317">
                  <c:v>1.5754736235842302</c:v>
                </c:pt>
                <c:pt idx="3318">
                  <c:v>1.2802195816458379</c:v>
                </c:pt>
                <c:pt idx="3319">
                  <c:v>1.4440163480950901</c:v>
                </c:pt>
                <c:pt idx="3320">
                  <c:v>1.775053761254469</c:v>
                </c:pt>
                <c:pt idx="3321">
                  <c:v>1.6398836917820176</c:v>
                </c:pt>
                <c:pt idx="3322">
                  <c:v>1.5317476362040452</c:v>
                </c:pt>
                <c:pt idx="3323">
                  <c:v>1.4452387917417013</c:v>
                </c:pt>
                <c:pt idx="3324">
                  <c:v>1.5760317161717694</c:v>
                </c:pt>
                <c:pt idx="3325">
                  <c:v>1.6806660557158466</c:v>
                </c:pt>
                <c:pt idx="3326">
                  <c:v>1.5643735273511084</c:v>
                </c:pt>
                <c:pt idx="3327">
                  <c:v>2.0713395046593064</c:v>
                </c:pt>
                <c:pt idx="3328">
                  <c:v>1.8769122865058421</c:v>
                </c:pt>
                <c:pt idx="3329">
                  <c:v>1.5213705119830934</c:v>
                </c:pt>
                <c:pt idx="3330">
                  <c:v>1.6369370923649171</c:v>
                </c:pt>
                <c:pt idx="3331">
                  <c:v>1.7293903566703648</c:v>
                </c:pt>
                <c:pt idx="3332">
                  <c:v>1.8033529681147229</c:v>
                </c:pt>
                <c:pt idx="3333">
                  <c:v>1.6625230572702208</c:v>
                </c:pt>
                <c:pt idx="3334">
                  <c:v>1.3498591285946304</c:v>
                </c:pt>
                <c:pt idx="3335">
                  <c:v>1.6997279856541354</c:v>
                </c:pt>
                <c:pt idx="3336">
                  <c:v>1.9796230713017735</c:v>
                </c:pt>
                <c:pt idx="3337">
                  <c:v>1.6035391398198726</c:v>
                </c:pt>
                <c:pt idx="3338">
                  <c:v>1.7026719946343292</c:v>
                </c:pt>
                <c:pt idx="3339">
                  <c:v>1.981978278485883</c:v>
                </c:pt>
                <c:pt idx="3340">
                  <c:v>2.0054233055671489</c:v>
                </c:pt>
                <c:pt idx="3341">
                  <c:v>1.8241793272321161</c:v>
                </c:pt>
                <c:pt idx="3342">
                  <c:v>1.6791841445640898</c:v>
                </c:pt>
                <c:pt idx="3343">
                  <c:v>1.7631879984297143</c:v>
                </c:pt>
                <c:pt idx="3344">
                  <c:v>1.8303910815221798</c:v>
                </c:pt>
                <c:pt idx="3345">
                  <c:v>1.4841535479961863</c:v>
                </c:pt>
                <c:pt idx="3346">
                  <c:v>1.6071635211753801</c:v>
                </c:pt>
                <c:pt idx="3347">
                  <c:v>1.9055714997187465</c:v>
                </c:pt>
                <c:pt idx="3348">
                  <c:v>2.1442978825534169</c:v>
                </c:pt>
                <c:pt idx="3349">
                  <c:v>1.7352789888211646</c:v>
                </c:pt>
                <c:pt idx="3350">
                  <c:v>1.6080638738353628</c:v>
                </c:pt>
                <c:pt idx="3351">
                  <c:v>1.9062917818467326</c:v>
                </c:pt>
                <c:pt idx="3352">
                  <c:v>1.7448741082558286</c:v>
                </c:pt>
                <c:pt idx="3353">
                  <c:v>1.4157399693830826</c:v>
                </c:pt>
                <c:pt idx="3354">
                  <c:v>1.3524326582848971</c:v>
                </c:pt>
                <c:pt idx="3355">
                  <c:v>1.7017868094063147</c:v>
                </c:pt>
                <c:pt idx="3356">
                  <c:v>1.5812701303034942</c:v>
                </c:pt>
                <c:pt idx="3357">
                  <c:v>1.484856787021215</c:v>
                </c:pt>
                <c:pt idx="3358">
                  <c:v>1.2077261123953917</c:v>
                </c:pt>
                <c:pt idx="3359">
                  <c:v>1.3860215726947445</c:v>
                </c:pt>
                <c:pt idx="3360">
                  <c:v>1.528657940934238</c:v>
                </c:pt>
                <c:pt idx="3361">
                  <c:v>1.4427670355258329</c:v>
                </c:pt>
                <c:pt idx="3362">
                  <c:v>1.3740543111991315</c:v>
                </c:pt>
                <c:pt idx="3363">
                  <c:v>1.5190841317377135</c:v>
                </c:pt>
                <c:pt idx="3364">
                  <c:v>1.6351079881686132</c:v>
                </c:pt>
                <c:pt idx="3365">
                  <c:v>1.1279270733133444</c:v>
                </c:pt>
                <c:pt idx="3366">
                  <c:v>1.1221823414290952</c:v>
                </c:pt>
                <c:pt idx="3367">
                  <c:v>1.7175865559217414</c:v>
                </c:pt>
                <c:pt idx="3368">
                  <c:v>1.5939099275158242</c:v>
                </c:pt>
                <c:pt idx="3369">
                  <c:v>1.2949686247910677</c:v>
                </c:pt>
                <c:pt idx="3370">
                  <c:v>1.2558155826113193</c:v>
                </c:pt>
                <c:pt idx="3371">
                  <c:v>1.0244931488674638</c:v>
                </c:pt>
                <c:pt idx="3372">
                  <c:v>0.6394352018724021</c:v>
                </c:pt>
                <c:pt idx="3373">
                  <c:v>0.13138884427638686</c:v>
                </c:pt>
                <c:pt idx="3374">
                  <c:v>-0.27504824180044807</c:v>
                </c:pt>
                <c:pt idx="3375">
                  <c:v>-0.60019791066196149</c:v>
                </c:pt>
                <c:pt idx="3376">
                  <c:v>-1.2603176457511722</c:v>
                </c:pt>
                <c:pt idx="3377">
                  <c:v>-1.9884134338225294</c:v>
                </c:pt>
                <c:pt idx="3378">
                  <c:v>-1.9708900642795584</c:v>
                </c:pt>
                <c:pt idx="3379">
                  <c:v>-2.156871368645227</c:v>
                </c:pt>
                <c:pt idx="3380">
                  <c:v>-2.5056564121377392</c:v>
                </c:pt>
                <c:pt idx="3381">
                  <c:v>-2.9846844469317375</c:v>
                </c:pt>
                <c:pt idx="3382">
                  <c:v>-3.1679068747669703</c:v>
                </c:pt>
                <c:pt idx="3383">
                  <c:v>-3.1144848170351338</c:v>
                </c:pt>
                <c:pt idx="3384">
                  <c:v>-3.4717471708496532</c:v>
                </c:pt>
                <c:pt idx="3385">
                  <c:v>-3.7575570539012801</c:v>
                </c:pt>
                <c:pt idx="3386">
                  <c:v>-3.5862049603425703</c:v>
                </c:pt>
                <c:pt idx="3387">
                  <c:v>-3.2491232854956138</c:v>
                </c:pt>
                <c:pt idx="3388">
                  <c:v>-3.57945794561806</c:v>
                </c:pt>
                <c:pt idx="3389">
                  <c:v>-3.6437256737160055</c:v>
                </c:pt>
                <c:pt idx="3390">
                  <c:v>-3.895139856194362</c:v>
                </c:pt>
                <c:pt idx="3391">
                  <c:v>-3.6962712021770585</c:v>
                </c:pt>
                <c:pt idx="3392">
                  <c:v>-3.937176278963193</c:v>
                </c:pt>
                <c:pt idx="3393">
                  <c:v>-4.3299003403921006</c:v>
                </c:pt>
                <c:pt idx="3394">
                  <c:v>-4.2440795895352608</c:v>
                </c:pt>
                <c:pt idx="3395">
                  <c:v>-3.9754229888498003</c:v>
                </c:pt>
                <c:pt idx="3396">
                  <c:v>-4.1604977083014205</c:v>
                </c:pt>
                <c:pt idx="3397">
                  <c:v>-4.3085574838627281</c:v>
                </c:pt>
                <c:pt idx="3398">
                  <c:v>-4.2270053043117173</c:v>
                </c:pt>
                <c:pt idx="3399">
                  <c:v>-4.1617635606709769</c:v>
                </c:pt>
                <c:pt idx="3400">
                  <c:v>-4.3095701657583732</c:v>
                </c:pt>
                <c:pt idx="3401">
                  <c:v>-4.4278154498282447</c:v>
                </c:pt>
                <c:pt idx="3402">
                  <c:v>-4.3224116770841761</c:v>
                </c:pt>
                <c:pt idx="3403">
                  <c:v>-4.2380886588888984</c:v>
                </c:pt>
                <c:pt idx="3404">
                  <c:v>-4.3706302443326877</c:v>
                </c:pt>
                <c:pt idx="3405">
                  <c:v>-4.4766635126877077</c:v>
                </c:pt>
                <c:pt idx="3406">
                  <c:v>-4.3614901273717237</c:v>
                </c:pt>
                <c:pt idx="3407">
                  <c:v>-4.0693514191189593</c:v>
                </c:pt>
                <c:pt idx="3408">
                  <c:v>-4.2356404525167477</c:v>
                </c:pt>
                <c:pt idx="3409">
                  <c:v>-4.5686716792349671</c:v>
                </c:pt>
                <c:pt idx="3410">
                  <c:v>-4.2350966606095426</c:v>
                </c:pt>
                <c:pt idx="3411">
                  <c:v>-3.9682366457092257</c:v>
                </c:pt>
                <c:pt idx="3412">
                  <c:v>-4.3547486337889154</c:v>
                </c:pt>
                <c:pt idx="3413">
                  <c:v>-4.4639582242526785</c:v>
                </c:pt>
                <c:pt idx="3414">
                  <c:v>-4.151325896623689</c:v>
                </c:pt>
                <c:pt idx="3415">
                  <c:v>-4.1012200345205088</c:v>
                </c:pt>
                <c:pt idx="3416">
                  <c:v>-4.2611353448379532</c:v>
                </c:pt>
                <c:pt idx="3417">
                  <c:v>-4.3890675930919087</c:v>
                </c:pt>
                <c:pt idx="3418">
                  <c:v>-4.0914133916950846</c:v>
                </c:pt>
                <c:pt idx="3419">
                  <c:v>-4.0532900305776707</c:v>
                </c:pt>
                <c:pt idx="3420">
                  <c:v>-4.2227913416837168</c:v>
                </c:pt>
                <c:pt idx="3421">
                  <c:v>-4.3583923905685538</c:v>
                </c:pt>
                <c:pt idx="3422">
                  <c:v>-4.0668732296763892</c:v>
                </c:pt>
                <c:pt idx="3423">
                  <c:v>-3.8336579009626917</c:v>
                </c:pt>
                <c:pt idx="3424">
                  <c:v>-4.0470856379916995</c:v>
                </c:pt>
                <c:pt idx="3425">
                  <c:v>-4.4178278276149285</c:v>
                </c:pt>
                <c:pt idx="3426">
                  <c:v>-4.1144215793135004</c:v>
                </c:pt>
                <c:pt idx="3427">
                  <c:v>-4.0716965806723806</c:v>
                </c:pt>
                <c:pt idx="3428">
                  <c:v>-4.4375165817594393</c:v>
                </c:pt>
                <c:pt idx="3429">
                  <c:v>-4.5301725826291204</c:v>
                </c:pt>
                <c:pt idx="3430">
                  <c:v>-4.4042973833248311</c:v>
                </c:pt>
                <c:pt idx="3431">
                  <c:v>-4.5035972238814566</c:v>
                </c:pt>
                <c:pt idx="3432">
                  <c:v>-4.5830370963267342</c:v>
                </c:pt>
                <c:pt idx="3433">
                  <c:v>-4.646588994282979</c:v>
                </c:pt>
                <c:pt idx="3434">
                  <c:v>-4.2974305126479635</c:v>
                </c:pt>
                <c:pt idx="3435">
                  <c:v>-4.2181037273399511</c:v>
                </c:pt>
                <c:pt idx="3436">
                  <c:v>-4.3546422990935412</c:v>
                </c:pt>
                <c:pt idx="3437">
                  <c:v>-4.4638731564963905</c:v>
                </c:pt>
                <c:pt idx="3438">
                  <c:v>-4.1512578424186586</c:v>
                </c:pt>
                <c:pt idx="3439">
                  <c:v>-4.1011655911565299</c:v>
                </c:pt>
                <c:pt idx="3440">
                  <c:v>-4.661091790146827</c:v>
                </c:pt>
                <c:pt idx="3441">
                  <c:v>-4.5090327493390419</c:v>
                </c:pt>
                <c:pt idx="3442">
                  <c:v>-3.9873855166927683</c:v>
                </c:pt>
                <c:pt idx="3443">
                  <c:v>-4.1700677305757949</c:v>
                </c:pt>
                <c:pt idx="3444">
                  <c:v>-4.3162135016822276</c:v>
                </c:pt>
                <c:pt idx="3445">
                  <c:v>-4.0331301185673283</c:v>
                </c:pt>
                <c:pt idx="3446">
                  <c:v>-4.0066634120753974</c:v>
                </c:pt>
                <c:pt idx="3447">
                  <c:v>-3.985490046881921</c:v>
                </c:pt>
                <c:pt idx="3448">
                  <c:v>-3.9685513547271398</c:v>
                </c:pt>
                <c:pt idx="3449">
                  <c:v>-3.9550004010032467</c:v>
                </c:pt>
                <c:pt idx="3450">
                  <c:v>-3.7441596380241435</c:v>
                </c:pt>
                <c:pt idx="3451">
                  <c:v>-3.7754870276408496</c:v>
                </c:pt>
                <c:pt idx="3452">
                  <c:v>-4.2005489393342259</c:v>
                </c:pt>
                <c:pt idx="3453">
                  <c:v>-3.940598468688961</c:v>
                </c:pt>
                <c:pt idx="3454">
                  <c:v>-3.7326380921727491</c:v>
                </c:pt>
                <c:pt idx="3455">
                  <c:v>-3.7662697909597682</c:v>
                </c:pt>
                <c:pt idx="3456">
                  <c:v>-3.9931751499893835</c:v>
                </c:pt>
                <c:pt idx="3457">
                  <c:v>-3.9746994372130757</c:v>
                </c:pt>
                <c:pt idx="3458">
                  <c:v>-3.7599188669920522</c:v>
                </c:pt>
                <c:pt idx="3459">
                  <c:v>-3.7880944108151766</c:v>
                </c:pt>
                <c:pt idx="3460">
                  <c:v>-4.0106348458737102</c:v>
                </c:pt>
                <c:pt idx="3461">
                  <c:v>-3.9886671939205485</c:v>
                </c:pt>
                <c:pt idx="3462">
                  <c:v>-3.9710930723579736</c:v>
                </c:pt>
                <c:pt idx="3463">
                  <c:v>-3.9570337751079592</c:v>
                </c:pt>
                <c:pt idx="3464">
                  <c:v>-3.9457863373079363</c:v>
                </c:pt>
                <c:pt idx="3465">
                  <c:v>-4.1367883870678952</c:v>
                </c:pt>
                <c:pt idx="3466">
                  <c:v>-3.6895900268759192</c:v>
                </c:pt>
                <c:pt idx="3467">
                  <c:v>-3.7318313387223156</c:v>
                </c:pt>
                <c:pt idx="3468">
                  <c:v>-4.1656243881994328</c:v>
                </c:pt>
                <c:pt idx="3469">
                  <c:v>-3.9126588277811152</c:v>
                </c:pt>
                <c:pt idx="3470">
                  <c:v>-3.7102863794464724</c:v>
                </c:pt>
                <c:pt idx="3471">
                  <c:v>-3.9483884207787696</c:v>
                </c:pt>
                <c:pt idx="3472">
                  <c:v>-3.938870053844596</c:v>
                </c:pt>
                <c:pt idx="3473">
                  <c:v>-3.9312553602972571</c:v>
                </c:pt>
                <c:pt idx="3474">
                  <c:v>-3.725163605459386</c:v>
                </c:pt>
                <c:pt idx="3475">
                  <c:v>-3.7602902015890436</c:v>
                </c:pt>
                <c:pt idx="3476">
                  <c:v>-4.1883914784928038</c:v>
                </c:pt>
                <c:pt idx="3477">
                  <c:v>-4.130872500015812</c:v>
                </c:pt>
                <c:pt idx="3478">
                  <c:v>-3.8848573172342071</c:v>
                </c:pt>
                <c:pt idx="3479">
                  <c:v>-3.8880451710089687</c:v>
                </c:pt>
                <c:pt idx="3480">
                  <c:v>-4.2905954540287325</c:v>
                </c:pt>
                <c:pt idx="3481">
                  <c:v>-4.2126356804445209</c:v>
                </c:pt>
                <c:pt idx="3482">
                  <c:v>-3.9502678615771742</c:v>
                </c:pt>
                <c:pt idx="3483">
                  <c:v>-3.9403736064833197</c:v>
                </c:pt>
                <c:pt idx="3484">
                  <c:v>-4.1324582024082019</c:v>
                </c:pt>
                <c:pt idx="3485">
                  <c:v>-3.8861258791481532</c:v>
                </c:pt>
                <c:pt idx="3486">
                  <c:v>-3.4890600205400801</c:v>
                </c:pt>
                <c:pt idx="3487">
                  <c:v>-3.7714073336536558</c:v>
                </c:pt>
                <c:pt idx="3488">
                  <c:v>-3.7972851841445276</c:v>
                </c:pt>
                <c:pt idx="3489">
                  <c:v>-3.8179874645372252</c:v>
                </c:pt>
                <c:pt idx="3490">
                  <c:v>-3.6345492888513604</c:v>
                </c:pt>
                <c:pt idx="3491">
                  <c:v>-3.8877987483026573</c:v>
                </c:pt>
                <c:pt idx="3492">
                  <c:v>-4.0903983158636947</c:v>
                </c:pt>
                <c:pt idx="3493">
                  <c:v>-4.2524779699125475</c:v>
                </c:pt>
                <c:pt idx="3494">
                  <c:v>-4.1821416931516069</c:v>
                </c:pt>
                <c:pt idx="3495">
                  <c:v>-4.1258726717428544</c:v>
                </c:pt>
                <c:pt idx="3496">
                  <c:v>-4.0808574546158525</c:v>
                </c:pt>
                <c:pt idx="3497">
                  <c:v>-3.8448452809142282</c:v>
                </c:pt>
                <c:pt idx="3498">
                  <c:v>-3.4560355419529856</c:v>
                </c:pt>
                <c:pt idx="3499">
                  <c:v>-3.544987750783946</c:v>
                </c:pt>
                <c:pt idx="3500">
                  <c:v>-3.8161495178487144</c:v>
                </c:pt>
                <c:pt idx="3501">
                  <c:v>-3.4330789315005745</c:v>
                </c:pt>
                <c:pt idx="3502">
                  <c:v>-3.3266224624220513</c:v>
                </c:pt>
                <c:pt idx="3503">
                  <c:v>-3.6414572871591986</c:v>
                </c:pt>
                <c:pt idx="3504">
                  <c:v>-3.8933251469489392</c:v>
                </c:pt>
                <c:pt idx="3505">
                  <c:v>-3.6948194347806975</c:v>
                </c:pt>
                <c:pt idx="3506">
                  <c:v>-3.3360148650461383</c:v>
                </c:pt>
                <c:pt idx="3507">
                  <c:v>-3.4489712092584455</c:v>
                </c:pt>
                <c:pt idx="3508">
                  <c:v>-3.5393362846282912</c:v>
                </c:pt>
                <c:pt idx="3509">
                  <c:v>-3.4116283449242246</c:v>
                </c:pt>
                <c:pt idx="3510">
                  <c:v>-3.5094619931609827</c:v>
                </c:pt>
                <c:pt idx="3511">
                  <c:v>-3.7877289117503778</c:v>
                </c:pt>
                <c:pt idx="3512">
                  <c:v>-3.8103424466218598</c:v>
                </c:pt>
                <c:pt idx="3513">
                  <c:v>-3.8284332745190568</c:v>
                </c:pt>
                <c:pt idx="3514">
                  <c:v>-3.4429059368367803</c:v>
                </c:pt>
                <c:pt idx="3515">
                  <c:v>-3.9344840666909704</c:v>
                </c:pt>
                <c:pt idx="3516">
                  <c:v>-3.9277465705743566</c:v>
                </c:pt>
                <c:pt idx="3517">
                  <c:v>-3.3223565736810201</c:v>
                </c:pt>
                <c:pt idx="3518">
                  <c:v>-3.4380445761664191</c:v>
                </c:pt>
                <c:pt idx="3519">
                  <c:v>-3.5305949781547383</c:v>
                </c:pt>
                <c:pt idx="3520">
                  <c:v>-3.6046352997453255</c:v>
                </c:pt>
                <c:pt idx="3521">
                  <c:v>-3.4638675570178066</c:v>
                </c:pt>
                <c:pt idx="3522">
                  <c:v>-3.3512533628357914</c:v>
                </c:pt>
                <c:pt idx="3523">
                  <c:v>-3.4611620074902021</c:v>
                </c:pt>
                <c:pt idx="3524">
                  <c:v>-3.5490889232137306</c:v>
                </c:pt>
                <c:pt idx="3525">
                  <c:v>-3.2194304557925193</c:v>
                </c:pt>
                <c:pt idx="3526">
                  <c:v>-3.355703681855573</c:v>
                </c:pt>
                <c:pt idx="3527">
                  <c:v>-3.6647222627060501</c:v>
                </c:pt>
                <c:pt idx="3528">
                  <c:v>-3.7119371273864203</c:v>
                </c:pt>
                <c:pt idx="3529">
                  <c:v>-3.5497090191307166</c:v>
                </c:pt>
                <c:pt idx="3530">
                  <c:v>-3.4199265325261194</c:v>
                </c:pt>
                <c:pt idx="3531">
                  <c:v>-3.5161005432424304</c:v>
                </c:pt>
                <c:pt idx="3532">
                  <c:v>-3.5930397518155246</c:v>
                </c:pt>
                <c:pt idx="3533">
                  <c:v>-3.254591118674</c:v>
                </c:pt>
                <c:pt idx="3534">
                  <c:v>-3.1838322121607803</c:v>
                </c:pt>
                <c:pt idx="3535">
                  <c:v>-3.1272250869502045</c:v>
                </c:pt>
                <c:pt idx="3536">
                  <c:v>-2.8819393867817666</c:v>
                </c:pt>
                <c:pt idx="3537">
                  <c:v>-2.6857108266469822</c:v>
                </c:pt>
                <c:pt idx="3538">
                  <c:v>-2.5287279785391661</c:v>
                </c:pt>
                <c:pt idx="3539">
                  <c:v>-2.4031417000529132</c:v>
                </c:pt>
                <c:pt idx="3540">
                  <c:v>-2.3026726772638995</c:v>
                </c:pt>
                <c:pt idx="3541">
                  <c:v>-1.8222974590327112</c:v>
                </c:pt>
                <c:pt idx="3542">
                  <c:v>-1.6379972844477493</c:v>
                </c:pt>
                <c:pt idx="3543">
                  <c:v>-1.6905571447798025</c:v>
                </c:pt>
                <c:pt idx="3544">
                  <c:v>-1.5326050330453995</c:v>
                </c:pt>
                <c:pt idx="3545">
                  <c:v>-1.2062433436578885</c:v>
                </c:pt>
                <c:pt idx="3546">
                  <c:v>-1.5451539921479025</c:v>
                </c:pt>
                <c:pt idx="3547">
                  <c:v>-1.616282510939925</c:v>
                </c:pt>
                <c:pt idx="3548">
                  <c:v>-1.2731853259734862</c:v>
                </c:pt>
                <c:pt idx="3549">
                  <c:v>-0.79870757800034653</c:v>
                </c:pt>
                <c:pt idx="3550">
                  <c:v>-0.81912537962182341</c:v>
                </c:pt>
                <c:pt idx="3551">
                  <c:v>-0.83545962091903903</c:v>
                </c:pt>
                <c:pt idx="3552">
                  <c:v>-0.64852701395682288</c:v>
                </c:pt>
                <c:pt idx="3553">
                  <c:v>-0.2989809283870386</c:v>
                </c:pt>
                <c:pt idx="3554">
                  <c:v>-1.9344059931199808E-2</c:v>
                </c:pt>
                <c:pt idx="3555">
                  <c:v>-0.19563456516652877</c:v>
                </c:pt>
                <c:pt idx="3556">
                  <c:v>-0.13666696935479195</c:v>
                </c:pt>
                <c:pt idx="3557">
                  <c:v>0.31050710729459752</c:v>
                </c:pt>
                <c:pt idx="3558">
                  <c:v>-0.13175363138589091</c:v>
                </c:pt>
                <c:pt idx="3559">
                  <c:v>-0.28556222233027029</c:v>
                </c:pt>
                <c:pt idx="3560">
                  <c:v>0.19139090491421484</c:v>
                </c:pt>
                <c:pt idx="3561">
                  <c:v>0.37295340670976884</c:v>
                </c:pt>
                <c:pt idx="3562">
                  <c:v>0.11820340814625752</c:v>
                </c:pt>
                <c:pt idx="3563">
                  <c:v>0.11440340929544845</c:v>
                </c:pt>
                <c:pt idx="3564">
                  <c:v>0.11136341021477847</c:v>
                </c:pt>
                <c:pt idx="3565">
                  <c:v>0.30893141095026522</c:v>
                </c:pt>
                <c:pt idx="3566">
                  <c:v>0.26698581153863188</c:v>
                </c:pt>
                <c:pt idx="3567">
                  <c:v>3.3429332009347945E-2</c:v>
                </c:pt>
                <c:pt idx="3568">
                  <c:v>4.6584148385932167E-2</c:v>
                </c:pt>
                <c:pt idx="3569">
                  <c:v>0.65710800148718818</c:v>
                </c:pt>
                <c:pt idx="3570">
                  <c:v>0.54552708396818161</c:v>
                </c:pt>
                <c:pt idx="3571">
                  <c:v>5.6262349952987734E-2</c:v>
                </c:pt>
                <c:pt idx="3572">
                  <c:v>0.46485056274082126</c:v>
                </c:pt>
                <c:pt idx="3573">
                  <c:v>0.59172113297108808</c:v>
                </c:pt>
                <c:pt idx="3574">
                  <c:v>0.29321758915529017</c:v>
                </c:pt>
                <c:pt idx="3575">
                  <c:v>5.4414754102651841E-2</c:v>
                </c:pt>
                <c:pt idx="3576">
                  <c:v>0.26337248606051844</c:v>
                </c:pt>
                <c:pt idx="3577">
                  <c:v>0.23053867162684583</c:v>
                </c:pt>
                <c:pt idx="3578">
                  <c:v>4.2716200799191029E-3</c:v>
                </c:pt>
                <c:pt idx="3579">
                  <c:v>-0.17674202115762228</c:v>
                </c:pt>
                <c:pt idx="3580">
                  <c:v>-0.12155293414764401</c:v>
                </c:pt>
                <c:pt idx="3581">
                  <c:v>0.32259833546032723</c:v>
                </c:pt>
                <c:pt idx="3582">
                  <c:v>7.791935114670423E-2</c:v>
                </c:pt>
                <c:pt idx="3583">
                  <c:v>-0.11782383630418281</c:v>
                </c:pt>
                <c:pt idx="3584">
                  <c:v>0.12558161373505072</c:v>
                </c:pt>
                <c:pt idx="3585">
                  <c:v>0.32030597376643755</c:v>
                </c:pt>
                <c:pt idx="3586">
                  <c:v>7.6085461791592479E-2</c:v>
                </c:pt>
                <c:pt idx="3587">
                  <c:v>8.0709052211716426E-2</c:v>
                </c:pt>
                <c:pt idx="3588">
                  <c:v>0.28440792454779285</c:v>
                </c:pt>
                <c:pt idx="3589">
                  <c:v>0.44736702241669946</c:v>
                </c:pt>
                <c:pt idx="3590">
                  <c:v>0.17773430071179064</c:v>
                </c:pt>
                <c:pt idx="3591">
                  <c:v>0.16202812334785222</c:v>
                </c:pt>
                <c:pt idx="3592">
                  <c:v>0.54946318145670148</c:v>
                </c:pt>
                <c:pt idx="3593">
                  <c:v>0.65941122794379226</c:v>
                </c:pt>
                <c:pt idx="3594">
                  <c:v>0.54736966513348762</c:v>
                </c:pt>
                <c:pt idx="3595">
                  <c:v>0.2577364148852439</c:v>
                </c:pt>
                <c:pt idx="3596">
                  <c:v>0.42602981468661483</c:v>
                </c:pt>
                <c:pt idx="3597">
                  <c:v>0.56066453452768883</c:v>
                </c:pt>
                <c:pt idx="3598">
                  <c:v>0.46837231040058214</c:v>
                </c:pt>
                <c:pt idx="3599">
                  <c:v>-5.4614689011032169E-3</c:v>
                </c:pt>
                <c:pt idx="3600">
                  <c:v>0.61547150765755987</c:v>
                </c:pt>
                <c:pt idx="3601">
                  <c:v>0.51221788890450171</c:v>
                </c:pt>
                <c:pt idx="3602">
                  <c:v>2.9614993902043807E-2</c:v>
                </c:pt>
                <c:pt idx="3603">
                  <c:v>4.3532677900088856E-2</c:v>
                </c:pt>
                <c:pt idx="3604">
                  <c:v>-0.14533317490150921</c:v>
                </c:pt>
                <c:pt idx="3605">
                  <c:v>-0.4964258571428104</c:v>
                </c:pt>
                <c:pt idx="3606">
                  <c:v>-0.97730000293580588</c:v>
                </c:pt>
                <c:pt idx="3607">
                  <c:v>-1.3619993195702023</c:v>
                </c:pt>
                <c:pt idx="3608">
                  <c:v>-1.6697587728777421</c:v>
                </c:pt>
                <c:pt idx="3609">
                  <c:v>-2.1159663355237512</c:v>
                </c:pt>
                <c:pt idx="3610">
                  <c:v>-2.8729323856405813</c:v>
                </c:pt>
                <c:pt idx="3611">
                  <c:v>-3.078505225734034</c:v>
                </c:pt>
                <c:pt idx="3612">
                  <c:v>-3.0429634978087847</c:v>
                </c:pt>
                <c:pt idx="3613">
                  <c:v>-3.2145301154685626</c:v>
                </c:pt>
                <c:pt idx="3614">
                  <c:v>-3.7517834095963849</c:v>
                </c:pt>
                <c:pt idx="3615">
                  <c:v>-4.1815860448986655</c:v>
                </c:pt>
                <c:pt idx="3616">
                  <c:v>-3.9254281531405013</c:v>
                </c:pt>
                <c:pt idx="3617">
                  <c:v>-4.1205018397339472</c:v>
                </c:pt>
                <c:pt idx="3618">
                  <c:v>-4.4765607890087153</c:v>
                </c:pt>
                <c:pt idx="3619">
                  <c:v>-4.5614079484285526</c:v>
                </c:pt>
                <c:pt idx="3620">
                  <c:v>-4.4292856759644224</c:v>
                </c:pt>
                <c:pt idx="3621">
                  <c:v>-4.5235878579931068</c:v>
                </c:pt>
                <c:pt idx="3622">
                  <c:v>-4.5990296036160316</c:v>
                </c:pt>
                <c:pt idx="3623">
                  <c:v>-4.659383000114417</c:v>
                </c:pt>
                <c:pt idx="3624">
                  <c:v>-4.3076657173131139</c:v>
                </c:pt>
                <c:pt idx="3625">
                  <c:v>-4.6262918910720714</c:v>
                </c:pt>
                <c:pt idx="3626">
                  <c:v>-5.0811928300792601</c:v>
                </c:pt>
                <c:pt idx="3627">
                  <c:v>-5.0451135812849657</c:v>
                </c:pt>
                <c:pt idx="3628">
                  <c:v>-4.8162501822495756</c:v>
                </c:pt>
                <c:pt idx="3629">
                  <c:v>-4.833159463021218</c:v>
                </c:pt>
                <c:pt idx="3630">
                  <c:v>-5.0466868876385433</c:v>
                </c:pt>
                <c:pt idx="3631">
                  <c:v>-5.0175088273323922</c:v>
                </c:pt>
                <c:pt idx="3632">
                  <c:v>-4.99416637908746</c:v>
                </c:pt>
                <c:pt idx="3633">
                  <c:v>-4.9754924204915483</c:v>
                </c:pt>
                <c:pt idx="3634">
                  <c:v>-4.9605532536148189</c:v>
                </c:pt>
                <c:pt idx="3635">
                  <c:v>-4.9486019201134468</c:v>
                </c:pt>
                <c:pt idx="3636">
                  <c:v>-4.7390408533123605</c:v>
                </c:pt>
                <c:pt idx="3637">
                  <c:v>-4.7713919998714687</c:v>
                </c:pt>
                <c:pt idx="3638">
                  <c:v>-4.9972729171187211</c:v>
                </c:pt>
                <c:pt idx="3639">
                  <c:v>-4.9779776509165572</c:v>
                </c:pt>
                <c:pt idx="3640">
                  <c:v>-4.5625414379547919</c:v>
                </c:pt>
                <c:pt idx="3641">
                  <c:v>-4.6301924675854025</c:v>
                </c:pt>
                <c:pt idx="3642">
                  <c:v>-5.0843132912899023</c:v>
                </c:pt>
                <c:pt idx="3643">
                  <c:v>-4.8476099502534566</c:v>
                </c:pt>
                <c:pt idx="3644">
                  <c:v>-4.6582472774243229</c:v>
                </c:pt>
                <c:pt idx="3645">
                  <c:v>-4.7067571391610272</c:v>
                </c:pt>
                <c:pt idx="3646">
                  <c:v>-4.7455650285504021</c:v>
                </c:pt>
                <c:pt idx="3647">
                  <c:v>-4.7766113400618906</c:v>
                </c:pt>
                <c:pt idx="3648">
                  <c:v>-4.60144838927107</c:v>
                </c:pt>
                <c:pt idx="3649">
                  <c:v>-4.6613180286384477</c:v>
                </c:pt>
                <c:pt idx="3650">
                  <c:v>-5.1092137401323612</c:v>
                </c:pt>
                <c:pt idx="3651">
                  <c:v>-4.867530309327492</c:v>
                </c:pt>
                <c:pt idx="3652">
                  <c:v>-4.6741835646835739</c:v>
                </c:pt>
                <c:pt idx="3653">
                  <c:v>-4.7195061689684508</c:v>
                </c:pt>
                <c:pt idx="3654">
                  <c:v>-4.9557642523963068</c:v>
                </c:pt>
                <c:pt idx="3655">
                  <c:v>-4.7447707191386144</c:v>
                </c:pt>
                <c:pt idx="3656">
                  <c:v>-4.1759758925324491</c:v>
                </c:pt>
                <c:pt idx="3657">
                  <c:v>-4.5209400312475054</c:v>
                </c:pt>
                <c:pt idx="3658">
                  <c:v>-4.5969113422195846</c:v>
                </c:pt>
                <c:pt idx="3659">
                  <c:v>-4.2576883909972594</c:v>
                </c:pt>
                <c:pt idx="3660">
                  <c:v>-4.1863100300193423</c:v>
                </c:pt>
                <c:pt idx="3661">
                  <c:v>-4.3292073412370655</c:v>
                </c:pt>
                <c:pt idx="3662">
                  <c:v>-4.2435251902111872</c:v>
                </c:pt>
                <c:pt idx="3663">
                  <c:v>-4.374979469390496</c:v>
                </c:pt>
                <c:pt idx="3664">
                  <c:v>-4.2801428927339771</c:v>
                </c:pt>
                <c:pt idx="3665">
                  <c:v>-4.4042736314087279</c:v>
                </c:pt>
                <c:pt idx="3666">
                  <c:v>-4.7035782223485398</c:v>
                </c:pt>
                <c:pt idx="3667">
                  <c:v>-4.3430218951003781</c:v>
                </c:pt>
                <c:pt idx="3668">
                  <c:v>-4.2545768333018827</c:v>
                </c:pt>
                <c:pt idx="3669">
                  <c:v>-4.5838207838630751</c:v>
                </c:pt>
                <c:pt idx="3670">
                  <c:v>-4.6472159443120518</c:v>
                </c:pt>
                <c:pt idx="3671">
                  <c:v>-4.2979320726711876</c:v>
                </c:pt>
                <c:pt idx="3672">
                  <c:v>-4.4185049753585304</c:v>
                </c:pt>
                <c:pt idx="3673">
                  <c:v>-4.514963297508416</c:v>
                </c:pt>
                <c:pt idx="3674">
                  <c:v>-4.9921299552283358</c:v>
                </c:pt>
                <c:pt idx="3675">
                  <c:v>-4.5738632814042148</c:v>
                </c:pt>
                <c:pt idx="3676">
                  <c:v>-4.4392499423449294</c:v>
                </c:pt>
                <c:pt idx="3677">
                  <c:v>-4.3315592710975466</c:v>
                </c:pt>
                <c:pt idx="3678">
                  <c:v>-4.2454067340996176</c:v>
                </c:pt>
                <c:pt idx="3679">
                  <c:v>-3.9764847045012743</c:v>
                </c:pt>
                <c:pt idx="3680">
                  <c:v>-3.5613470808225998</c:v>
                </c:pt>
                <c:pt idx="3681">
                  <c:v>-3.8292369818796601</c:v>
                </c:pt>
                <c:pt idx="3682">
                  <c:v>-3.8435489027253311</c:v>
                </c:pt>
                <c:pt idx="3683">
                  <c:v>-3.4549984394018338</c:v>
                </c:pt>
                <c:pt idx="3684">
                  <c:v>-3.3441580687430132</c:v>
                </c:pt>
                <c:pt idx="3685">
                  <c:v>-3.8554857722159568</c:v>
                </c:pt>
                <c:pt idx="3686">
                  <c:v>-3.6645479349943457</c:v>
                </c:pt>
                <c:pt idx="3687">
                  <c:v>-3.1117976652170114</c:v>
                </c:pt>
                <c:pt idx="3688">
                  <c:v>-3.0695974493951894</c:v>
                </c:pt>
                <c:pt idx="3689">
                  <c:v>-3.0358372767377091</c:v>
                </c:pt>
                <c:pt idx="3690">
                  <c:v>-3.0088291386117589</c:v>
                </c:pt>
                <c:pt idx="3691">
                  <c:v>-2.7872226281110102</c:v>
                </c:pt>
                <c:pt idx="3692">
                  <c:v>-2.8099374197103657</c:v>
                </c:pt>
                <c:pt idx="3693">
                  <c:v>-3.0281092529898501</c:v>
                </c:pt>
                <c:pt idx="3694">
                  <c:v>-3.0026467196134377</c:v>
                </c:pt>
                <c:pt idx="3695">
                  <c:v>-2.782276692912319</c:v>
                </c:pt>
                <c:pt idx="3696">
                  <c:v>-2.8059806715514242</c:v>
                </c:pt>
                <c:pt idx="3697">
                  <c:v>-3.2249438544627083</c:v>
                </c:pt>
                <c:pt idx="3698">
                  <c:v>-3.1601144007917128</c:v>
                </c:pt>
                <c:pt idx="3699">
                  <c:v>-2.9082508378549505</c:v>
                </c:pt>
                <c:pt idx="3700">
                  <c:v>-3.1067599875055407</c:v>
                </c:pt>
                <c:pt idx="3701">
                  <c:v>-3.2655673072260356</c:v>
                </c:pt>
                <c:pt idx="3702">
                  <c:v>-3.1926131630024202</c:v>
                </c:pt>
                <c:pt idx="3703">
                  <c:v>-3.1342498476234937</c:v>
                </c:pt>
                <c:pt idx="3704">
                  <c:v>-3.287559195320398</c:v>
                </c:pt>
                <c:pt idx="3705">
                  <c:v>-3.6102066734778759</c:v>
                </c:pt>
                <c:pt idx="3706">
                  <c:v>-3.6683246560039038</c:v>
                </c:pt>
                <c:pt idx="3707">
                  <c:v>-3.7148190420246578</c:v>
                </c:pt>
                <c:pt idx="3708">
                  <c:v>-3.7520145508412952</c:v>
                </c:pt>
                <c:pt idx="3709">
                  <c:v>-3.9817709578945824</c:v>
                </c:pt>
                <c:pt idx="3710">
                  <c:v>-3.9655760835372007</c:v>
                </c:pt>
                <c:pt idx="3711">
                  <c:v>-3.7526201840513522</c:v>
                </c:pt>
                <c:pt idx="3712">
                  <c:v>-3.7822554644626507</c:v>
                </c:pt>
                <c:pt idx="3713">
                  <c:v>-4.2059636887916554</c:v>
                </c:pt>
                <c:pt idx="3714">
                  <c:v>-4.3449302682548705</c:v>
                </c:pt>
                <c:pt idx="3715">
                  <c:v>-4.0561035318254426</c:v>
                </c:pt>
                <c:pt idx="3716">
                  <c:v>-4.2250421426819003</c:v>
                </c:pt>
                <c:pt idx="3717">
                  <c:v>-4.5601930313670778</c:v>
                </c:pt>
                <c:pt idx="3718">
                  <c:v>-4.6283137423152425</c:v>
                </c:pt>
                <c:pt idx="3719">
                  <c:v>-4.6828103110737516</c:v>
                </c:pt>
                <c:pt idx="3720">
                  <c:v>-4.5264075660805361</c:v>
                </c:pt>
                <c:pt idx="3721">
                  <c:v>-4.8012853700859637</c:v>
                </c:pt>
                <c:pt idx="3722">
                  <c:v>-4.8211876132903626</c:v>
                </c:pt>
                <c:pt idx="3723">
                  <c:v>-4.6371094078538704</c:v>
                </c:pt>
                <c:pt idx="3724">
                  <c:v>-4.6898468435046539</c:v>
                </c:pt>
                <c:pt idx="3725">
                  <c:v>-5.1320367920253034</c:v>
                </c:pt>
                <c:pt idx="3726">
                  <c:v>-4.8857887508418116</c:v>
                </c:pt>
                <c:pt idx="3727">
                  <c:v>-4.6887903178949841</c:v>
                </c:pt>
                <c:pt idx="3728">
                  <c:v>-4.731191571537579</c:v>
                </c:pt>
                <c:pt idx="3729">
                  <c:v>-4.7651125744516207</c:v>
                </c:pt>
                <c:pt idx="3730">
                  <c:v>-4.5922493767828314</c:v>
                </c:pt>
                <c:pt idx="3731">
                  <c:v>-4.0539588186477999</c:v>
                </c:pt>
                <c:pt idx="3732">
                  <c:v>-4.2233263721398089</c:v>
                </c:pt>
                <c:pt idx="3733">
                  <c:v>-4.3588204149334047</c:v>
                </c:pt>
                <c:pt idx="3734">
                  <c:v>-4.067215649168304</c:v>
                </c:pt>
                <c:pt idx="3735">
                  <c:v>-4.2339318365562235</c:v>
                </c:pt>
                <c:pt idx="3736">
                  <c:v>-4.3673047864665477</c:v>
                </c:pt>
                <c:pt idx="3737">
                  <c:v>-4.2740031463948185</c:v>
                </c:pt>
                <c:pt idx="3738">
                  <c:v>-4.3993618343374123</c:v>
                </c:pt>
                <c:pt idx="3739">
                  <c:v>-4.0996487846915102</c:v>
                </c:pt>
                <c:pt idx="3740">
                  <c:v>-4.0598783449747771</c:v>
                </c:pt>
                <c:pt idx="3741">
                  <c:v>-4.4280619932013678</c:v>
                </c:pt>
                <c:pt idx="3742">
                  <c:v>-4.1226089117826632</c:v>
                </c:pt>
                <c:pt idx="3743">
                  <c:v>-3.8782464466477222</c:v>
                </c:pt>
                <c:pt idx="3744">
                  <c:v>-4.0827564745397353</c:v>
                </c:pt>
                <c:pt idx="3745">
                  <c:v>-4.0463644968533572</c:v>
                </c:pt>
                <c:pt idx="3746">
                  <c:v>-3.8172509147042319</c:v>
                </c:pt>
                <c:pt idx="3747">
                  <c:v>-3.8339600489849204</c:v>
                </c:pt>
                <c:pt idx="3748">
                  <c:v>-4.2473273564094711</c:v>
                </c:pt>
                <c:pt idx="3749">
                  <c:v>-4.5780212023491345</c:v>
                </c:pt>
                <c:pt idx="3750">
                  <c:v>-4.2425762791008879</c:v>
                </c:pt>
                <c:pt idx="3751">
                  <c:v>-3.9742203405022565</c:v>
                </c:pt>
                <c:pt idx="3752">
                  <c:v>-3.9595355896233855</c:v>
                </c:pt>
                <c:pt idx="3753">
                  <c:v>-4.1477877889202546</c:v>
                </c:pt>
                <c:pt idx="3754">
                  <c:v>-4.0983895483577726</c:v>
                </c:pt>
                <c:pt idx="3755">
                  <c:v>-3.658870955907787</c:v>
                </c:pt>
                <c:pt idx="3756">
                  <c:v>-3.7072560819478326</c:v>
                </c:pt>
                <c:pt idx="3757">
                  <c:v>-3.3459641827798237</c:v>
                </c:pt>
                <c:pt idx="3758">
                  <c:v>-2.456930663445462</c:v>
                </c:pt>
                <c:pt idx="3759">
                  <c:v>-1.9457038479779385</c:v>
                </c:pt>
                <c:pt idx="3760">
                  <c:v>-1.9367223956039084</c:v>
                </c:pt>
                <c:pt idx="3761">
                  <c:v>-1.3295372337046842</c:v>
                </c:pt>
                <c:pt idx="3762">
                  <c:v>-0.64378910418531632</c:v>
                </c:pt>
                <c:pt idx="3763">
                  <c:v>-0.29519060056981061</c:v>
                </c:pt>
                <c:pt idx="3764">
                  <c:v>-0.21631179767740605</c:v>
                </c:pt>
                <c:pt idx="3765">
                  <c:v>-0.15320875536349376</c:v>
                </c:pt>
                <c:pt idx="3766">
                  <c:v>9.7273678487624693E-2</c:v>
                </c:pt>
                <c:pt idx="3767">
                  <c:v>0.2976596255685422</c:v>
                </c:pt>
                <c:pt idx="3768">
                  <c:v>-0.14203161676670106</c:v>
                </c:pt>
                <c:pt idx="3769">
                  <c:v>-9.3784610634941146E-2</c:v>
                </c:pt>
                <c:pt idx="3770">
                  <c:v>0.14481299427046679</c:v>
                </c:pt>
                <c:pt idx="3771">
                  <c:v>-6.4308921805206865E-2</c:v>
                </c:pt>
                <c:pt idx="3772">
                  <c:v>-0.43160645466576852</c:v>
                </c:pt>
                <c:pt idx="3773">
                  <c:v>-0.32544448095416101</c:v>
                </c:pt>
                <c:pt idx="3774">
                  <c:v>0.159485098015125</c:v>
                </c:pt>
                <c:pt idx="3775">
                  <c:v>-5.2571238809434817E-2</c:v>
                </c:pt>
                <c:pt idx="3776">
                  <c:v>-0.22221630826908267</c:v>
                </c:pt>
                <c:pt idx="3777">
                  <c:v>-0.15793236383683507</c:v>
                </c:pt>
                <c:pt idx="3778">
                  <c:v>9.3494791708963021E-2</c:v>
                </c:pt>
                <c:pt idx="3779">
                  <c:v>0.29463651614560149</c:v>
                </c:pt>
                <c:pt idx="3780">
                  <c:v>0.25554989569491227</c:v>
                </c:pt>
                <c:pt idx="3781">
                  <c:v>0.22428059933434952</c:v>
                </c:pt>
                <c:pt idx="3782">
                  <c:v>0.59926516224589932</c:v>
                </c:pt>
                <c:pt idx="3783">
                  <c:v>0.69925281257513916</c:v>
                </c:pt>
                <c:pt idx="3784">
                  <c:v>0.37924293283856514</c:v>
                </c:pt>
                <c:pt idx="3785">
                  <c:v>0.52323502904931729</c:v>
                </c:pt>
                <c:pt idx="3786">
                  <c:v>0.83842870601790764</c:v>
                </c:pt>
                <c:pt idx="3787">
                  <c:v>0.69058364759274582</c:v>
                </c:pt>
                <c:pt idx="3788">
                  <c:v>0.5723076008526391</c:v>
                </c:pt>
                <c:pt idx="3789">
                  <c:v>0.27768676346056509</c:v>
                </c:pt>
                <c:pt idx="3790">
                  <c:v>0.64199009354689451</c:v>
                </c:pt>
                <c:pt idx="3791">
                  <c:v>0.33343275761598079</c:v>
                </c:pt>
                <c:pt idx="3792">
                  <c:v>0.28658688887122707</c:v>
                </c:pt>
                <c:pt idx="3793">
                  <c:v>0.2491101938754241</c:v>
                </c:pt>
                <c:pt idx="3794">
                  <c:v>0.41912883787875899</c:v>
                </c:pt>
                <c:pt idx="3795">
                  <c:v>0.35514375308144963</c:v>
                </c:pt>
                <c:pt idx="3796">
                  <c:v>0.30395568524357941</c:v>
                </c:pt>
                <c:pt idx="3797">
                  <c:v>0.26300523097330597</c:v>
                </c:pt>
                <c:pt idx="3798">
                  <c:v>0.63024486755705311</c:v>
                </c:pt>
                <c:pt idx="3799">
                  <c:v>0.52403657682407356</c:v>
                </c:pt>
                <c:pt idx="3800">
                  <c:v>3.906994423772403E-2</c:v>
                </c:pt>
                <c:pt idx="3801">
                  <c:v>5.109663816858756E-2</c:v>
                </c:pt>
                <c:pt idx="3802">
                  <c:v>-0.13928200668669888</c:v>
                </c:pt>
                <c:pt idx="3803">
                  <c:v>-0.49158492257089392</c:v>
                </c:pt>
                <c:pt idx="3804">
                  <c:v>-0.77342725527824996</c:v>
                </c:pt>
                <c:pt idx="3805">
                  <c:v>-0.59890112144415752</c:v>
                </c:pt>
                <c:pt idx="3806">
                  <c:v>-0.25928021437692905</c:v>
                </c:pt>
                <c:pt idx="3807">
                  <c:v>-0.38758348872312354</c:v>
                </c:pt>
                <c:pt idx="3808">
                  <c:v>-0.69022610820007912</c:v>
                </c:pt>
                <c:pt idx="3809">
                  <c:v>-0.53234020378164359</c:v>
                </c:pt>
                <c:pt idx="3810">
                  <c:v>-0.40603148024689517</c:v>
                </c:pt>
                <c:pt idx="3811">
                  <c:v>-0.50498450141907369</c:v>
                </c:pt>
                <c:pt idx="3812">
                  <c:v>-0.78414691835683925</c:v>
                </c:pt>
                <c:pt idx="3813">
                  <c:v>-0.80747685190704033</c:v>
                </c:pt>
                <c:pt idx="3814">
                  <c:v>-0.42614079874721256</c:v>
                </c:pt>
                <c:pt idx="3815">
                  <c:v>-0.52107195621931623</c:v>
                </c:pt>
                <c:pt idx="3816">
                  <c:v>-0.99701688219704465</c:v>
                </c:pt>
                <c:pt idx="3817">
                  <c:v>-0.77777282297921602</c:v>
                </c:pt>
                <c:pt idx="3818">
                  <c:v>-0.80237757560490763</c:v>
                </c:pt>
                <c:pt idx="3819">
                  <c:v>-1.0220613777054837</c:v>
                </c:pt>
                <c:pt idx="3820">
                  <c:v>-0.99780841938593312</c:v>
                </c:pt>
                <c:pt idx="3821">
                  <c:v>-0.77840605273030405</c:v>
                </c:pt>
                <c:pt idx="3822">
                  <c:v>-0.80288415940577806</c:v>
                </c:pt>
                <c:pt idx="3823">
                  <c:v>-1.0224666447462027</c:v>
                </c:pt>
                <c:pt idx="3824">
                  <c:v>-1.3981326330185198</c:v>
                </c:pt>
                <c:pt idx="3825">
                  <c:v>-1.098665423636362</c:v>
                </c:pt>
                <c:pt idx="3826">
                  <c:v>-0.85909165613065852</c:v>
                </c:pt>
                <c:pt idx="3827">
                  <c:v>-1.0674326421261071</c:v>
                </c:pt>
                <c:pt idx="3828">
                  <c:v>-1.2341054309224546</c:v>
                </c:pt>
                <c:pt idx="3829">
                  <c:v>-0.96744366195952125</c:v>
                </c:pt>
                <c:pt idx="3830">
                  <c:v>-0.95411424678917456</c:v>
                </c:pt>
                <c:pt idx="3831">
                  <c:v>-1.1434507146529427</c:v>
                </c:pt>
                <c:pt idx="3832">
                  <c:v>-1.2949198889439231</c:v>
                </c:pt>
                <c:pt idx="3833">
                  <c:v>-0.81609522837669601</c:v>
                </c:pt>
                <c:pt idx="3834">
                  <c:v>-0.83303549992291437</c:v>
                </c:pt>
                <c:pt idx="3835">
                  <c:v>-1.2465877171599118</c:v>
                </c:pt>
                <c:pt idx="3836">
                  <c:v>-0.97742949094947562</c:v>
                </c:pt>
                <c:pt idx="3837">
                  <c:v>-0.76210290998113805</c:v>
                </c:pt>
                <c:pt idx="3838">
                  <c:v>-0.58984164520649074</c:v>
                </c:pt>
                <c:pt idx="3839">
                  <c:v>-0.65203263338673878</c:v>
                </c:pt>
                <c:pt idx="3840">
                  <c:v>-0.90178542393095995</c:v>
                </c:pt>
                <c:pt idx="3841">
                  <c:v>-0.70158765636631415</c:v>
                </c:pt>
                <c:pt idx="3842">
                  <c:v>-0.54142944231460888</c:v>
                </c:pt>
                <c:pt idx="3843">
                  <c:v>-0.81330287107329013</c:v>
                </c:pt>
                <c:pt idx="3844">
                  <c:v>-0.6308016140802124</c:v>
                </c:pt>
                <c:pt idx="3845">
                  <c:v>-0.48480060848572748</c:v>
                </c:pt>
                <c:pt idx="3846">
                  <c:v>-0.56799980401012817</c:v>
                </c:pt>
                <c:pt idx="3847">
                  <c:v>-1.0345591604296942</c:v>
                </c:pt>
                <c:pt idx="3848">
                  <c:v>-1.2078066455653129</c:v>
                </c:pt>
                <c:pt idx="3849">
                  <c:v>-1.1464046336737965</c:v>
                </c:pt>
                <c:pt idx="3850">
                  <c:v>-1.6972830241606403</c:v>
                </c:pt>
                <c:pt idx="3851">
                  <c:v>-2.1379857365500925</c:v>
                </c:pt>
                <c:pt idx="3852">
                  <c:v>-2.2905479064616543</c:v>
                </c:pt>
                <c:pt idx="3853">
                  <c:v>-2.612597642390881</c:v>
                </c:pt>
                <c:pt idx="3854">
                  <c:v>-2.8702374311342851</c:v>
                </c:pt>
                <c:pt idx="3855">
                  <c:v>-3.2763492621289743</c:v>
                </c:pt>
                <c:pt idx="3856">
                  <c:v>-3.801238726924737</c:v>
                </c:pt>
                <c:pt idx="3857">
                  <c:v>-3.4211502987613471</c:v>
                </c:pt>
                <c:pt idx="3858">
                  <c:v>-3.5170795562306125</c:v>
                </c:pt>
                <c:pt idx="3859">
                  <c:v>-3.9938229622060248</c:v>
                </c:pt>
                <c:pt idx="3860">
                  <c:v>-3.9752176869863547</c:v>
                </c:pt>
                <c:pt idx="3861">
                  <c:v>-3.760333466810664</c:v>
                </c:pt>
                <c:pt idx="3862">
                  <c:v>-3.7884260906701002</c:v>
                </c:pt>
                <c:pt idx="3863">
                  <c:v>-4.0109001897576491</c:v>
                </c:pt>
                <c:pt idx="3864">
                  <c:v>-4.1888794690277109</c:v>
                </c:pt>
                <c:pt idx="3865">
                  <c:v>-3.9312628924437263</c:v>
                </c:pt>
                <c:pt idx="3866">
                  <c:v>-4.32516963117655</c:v>
                </c:pt>
                <c:pt idx="3867">
                  <c:v>-4.4402950221627862</c:v>
                </c:pt>
                <c:pt idx="3868">
                  <c:v>-4.3323953349517978</c:v>
                </c:pt>
                <c:pt idx="3869">
                  <c:v>-4.2460755851830072</c:v>
                </c:pt>
                <c:pt idx="3870">
                  <c:v>-4.1770197853679747</c:v>
                </c:pt>
                <c:pt idx="3871">
                  <c:v>-4.52177514551596</c:v>
                </c:pt>
                <c:pt idx="3872">
                  <c:v>-4.597579433634337</c:v>
                </c:pt>
                <c:pt idx="3873">
                  <c:v>-4.2582228641290385</c:v>
                </c:pt>
                <c:pt idx="3874">
                  <c:v>-4.3867376085248111</c:v>
                </c:pt>
                <c:pt idx="3875">
                  <c:v>-4.8895494040414178</c:v>
                </c:pt>
                <c:pt idx="3876">
                  <c:v>-4.6917988404547373</c:v>
                </c:pt>
                <c:pt idx="3877">
                  <c:v>-4.7335983895853815</c:v>
                </c:pt>
                <c:pt idx="3878">
                  <c:v>-4.9670380288898741</c:v>
                </c:pt>
                <c:pt idx="3879">
                  <c:v>-4.7537897403335023</c:v>
                </c:pt>
                <c:pt idx="3880">
                  <c:v>-4.7831911094883708</c:v>
                </c:pt>
                <c:pt idx="3881">
                  <c:v>-4.6067122048122542</c:v>
                </c:pt>
                <c:pt idx="3882">
                  <c:v>-4.6655290810713836</c:v>
                </c:pt>
                <c:pt idx="3883">
                  <c:v>-4.9125825820786417</c:v>
                </c:pt>
                <c:pt idx="3884">
                  <c:v>-4.7102253828845164</c:v>
                </c:pt>
                <c:pt idx="3885">
                  <c:v>-4.5483396235292162</c:v>
                </c:pt>
                <c:pt idx="3886">
                  <c:v>-4.6188310160449646</c:v>
                </c:pt>
                <c:pt idx="3887">
                  <c:v>-4.8752241300575179</c:v>
                </c:pt>
                <c:pt idx="3888">
                  <c:v>-4.8803386212675832</c:v>
                </c:pt>
                <c:pt idx="3889">
                  <c:v>-4.4844302142356582</c:v>
                </c:pt>
                <c:pt idx="3890">
                  <c:v>-4.9677034886100842</c:v>
                </c:pt>
                <c:pt idx="3891">
                  <c:v>-5.1543221081096249</c:v>
                </c:pt>
                <c:pt idx="3892">
                  <c:v>-4.7036170037092688</c:v>
                </c:pt>
                <c:pt idx="3893">
                  <c:v>-4.543052920188984</c:v>
                </c:pt>
                <c:pt idx="3894">
                  <c:v>-4.6146016533727447</c:v>
                </c:pt>
                <c:pt idx="3895">
                  <c:v>-4.6718406399197647</c:v>
                </c:pt>
                <c:pt idx="3896">
                  <c:v>-4.7176318291573693</c:v>
                </c:pt>
                <c:pt idx="3897">
                  <c:v>-4.5542647805474985</c:v>
                </c:pt>
                <c:pt idx="3898">
                  <c:v>-4.6235711416595677</c:v>
                </c:pt>
                <c:pt idx="3899">
                  <c:v>-4.8790162305492117</c:v>
                </c:pt>
                <c:pt idx="3900">
                  <c:v>-4.6833723016609383</c:v>
                </c:pt>
                <c:pt idx="3901">
                  <c:v>-4.1268571585503082</c:v>
                </c:pt>
                <c:pt idx="3902">
                  <c:v>-4.4816450440617928</c:v>
                </c:pt>
                <c:pt idx="3903">
                  <c:v>-4.5654753524710259</c:v>
                </c:pt>
                <c:pt idx="3904">
                  <c:v>-4.4325395991983783</c:v>
                </c:pt>
                <c:pt idx="3905">
                  <c:v>-4.3261909965802374</c:v>
                </c:pt>
                <c:pt idx="3906">
                  <c:v>-4.6411121144857361</c:v>
                </c:pt>
                <c:pt idx="3907">
                  <c:v>-4.6930490088101351</c:v>
                </c:pt>
                <c:pt idx="3908">
                  <c:v>-4.5345985242697111</c:v>
                </c:pt>
                <c:pt idx="3909">
                  <c:v>-4.6078381366373264</c:v>
                </c:pt>
                <c:pt idx="3910">
                  <c:v>-4.6664298265314414</c:v>
                </c:pt>
                <c:pt idx="3911">
                  <c:v>-4.7133031784467221</c:v>
                </c:pt>
                <c:pt idx="3912">
                  <c:v>-4.7508018599789352</c:v>
                </c:pt>
                <c:pt idx="3913">
                  <c:v>-4.5808008052047171</c:v>
                </c:pt>
                <c:pt idx="3914">
                  <c:v>-4.6447999613853312</c:v>
                </c:pt>
                <c:pt idx="3915">
                  <c:v>-4.6959992863298226</c:v>
                </c:pt>
                <c:pt idx="3916">
                  <c:v>-4.3369587462854042</c:v>
                </c:pt>
                <c:pt idx="3917">
                  <c:v>-4.0497263142498809</c:v>
                </c:pt>
                <c:pt idx="3918">
                  <c:v>-4.4199403686214396</c:v>
                </c:pt>
                <c:pt idx="3919">
                  <c:v>-4.5161116121187206</c:v>
                </c:pt>
                <c:pt idx="3920">
                  <c:v>-4.3930486069165795</c:v>
                </c:pt>
                <c:pt idx="3921">
                  <c:v>-4.2945982027547984</c:v>
                </c:pt>
                <c:pt idx="3922">
                  <c:v>-4.4158378794253963</c:v>
                </c:pt>
                <c:pt idx="3923">
                  <c:v>-4.5128296207618632</c:v>
                </c:pt>
                <c:pt idx="3924">
                  <c:v>-4.1904230138310368</c:v>
                </c:pt>
                <c:pt idx="3925">
                  <c:v>-4.1324977282864097</c:v>
                </c:pt>
                <c:pt idx="3926">
                  <c:v>-4.286157499850674</c:v>
                </c:pt>
                <c:pt idx="3927">
                  <c:v>-4.4090853171020967</c:v>
                </c:pt>
                <c:pt idx="3928">
                  <c:v>-4.3074275709032577</c:v>
                </c:pt>
                <c:pt idx="3929">
                  <c:v>-4.0261013739441864</c:v>
                </c:pt>
                <c:pt idx="3930">
                  <c:v>-4.2010404163769408</c:v>
                </c:pt>
                <c:pt idx="3931">
                  <c:v>-4.1409916503230875</c:v>
                </c:pt>
                <c:pt idx="3932">
                  <c:v>-3.4929526374800162</c:v>
                </c:pt>
                <c:pt idx="3933">
                  <c:v>-3.5745214272055819</c:v>
                </c:pt>
                <c:pt idx="3934">
                  <c:v>-3.839776458986023</c:v>
                </c:pt>
                <c:pt idx="3935">
                  <c:v>-3.6519804844103874</c:v>
                </c:pt>
                <c:pt idx="3936">
                  <c:v>-3.5017437047498561</c:v>
                </c:pt>
                <c:pt idx="3937">
                  <c:v>-3.5815542810214538</c:v>
                </c:pt>
                <c:pt idx="3938">
                  <c:v>-3.6454027420386979</c:v>
                </c:pt>
                <c:pt idx="3939">
                  <c:v>-3.6964815108524931</c:v>
                </c:pt>
                <c:pt idx="3940">
                  <c:v>-3.5373445259035634</c:v>
                </c:pt>
                <c:pt idx="3941">
                  <c:v>-3.410034937944431</c:v>
                </c:pt>
                <c:pt idx="3942">
                  <c:v>-3.7081872675771024</c:v>
                </c:pt>
                <c:pt idx="3943">
                  <c:v>-3.5467091312832508</c:v>
                </c:pt>
                <c:pt idx="3944">
                  <c:v>-3.4175266222481469</c:v>
                </c:pt>
                <c:pt idx="3945">
                  <c:v>-3.5141806150200523</c:v>
                </c:pt>
                <c:pt idx="3946">
                  <c:v>-3.7915038092376108</c:v>
                </c:pt>
                <c:pt idx="3947">
                  <c:v>-3.8133623646116916</c:v>
                </c:pt>
                <c:pt idx="3948">
                  <c:v>-3.2308492089109109</c:v>
                </c:pt>
                <c:pt idx="3949">
                  <c:v>-3.3648386843503317</c:v>
                </c:pt>
                <c:pt idx="3950">
                  <c:v>-3.6720302647018457</c:v>
                </c:pt>
                <c:pt idx="3951">
                  <c:v>-3.3177835289830568</c:v>
                </c:pt>
                <c:pt idx="3952">
                  <c:v>-3.2343861404079917</c:v>
                </c:pt>
                <c:pt idx="3953">
                  <c:v>-3.3676682295479736</c:v>
                </c:pt>
                <c:pt idx="3954">
                  <c:v>-3.0742939008599137</c:v>
                </c:pt>
                <c:pt idx="3955">
                  <c:v>-3.0395944379094999</c:v>
                </c:pt>
                <c:pt idx="3956">
                  <c:v>-2.6118348675491347</c:v>
                </c:pt>
                <c:pt idx="3957">
                  <c:v>-2.6696272112608881</c:v>
                </c:pt>
                <c:pt idx="3958">
                  <c:v>-2.9158610862302794</c:v>
                </c:pt>
                <c:pt idx="3959">
                  <c:v>-2.7128481862058038</c:v>
                </c:pt>
                <c:pt idx="3960">
                  <c:v>-2.5504378661862006</c:v>
                </c:pt>
                <c:pt idx="3961">
                  <c:v>-2.820509610170518</c:v>
                </c:pt>
                <c:pt idx="3962">
                  <c:v>-3.0365670053579947</c:v>
                </c:pt>
                <c:pt idx="3963">
                  <c:v>-2.6094129215079533</c:v>
                </c:pt>
                <c:pt idx="3964">
                  <c:v>-2.467689654427943</c:v>
                </c:pt>
                <c:pt idx="3965">
                  <c:v>-2.5543110407639347</c:v>
                </c:pt>
                <c:pt idx="3966">
                  <c:v>-2.8236081498327508</c:v>
                </c:pt>
                <c:pt idx="3967">
                  <c:v>-2.4390458370877468</c:v>
                </c:pt>
                <c:pt idx="3968">
                  <c:v>-2.5313959868917664</c:v>
                </c:pt>
                <c:pt idx="3969">
                  <c:v>-2.6052761067350048</c:v>
                </c:pt>
                <c:pt idx="3970">
                  <c:v>-2.66438020260955</c:v>
                </c:pt>
                <c:pt idx="3971">
                  <c:v>-2.7116634793092089</c:v>
                </c:pt>
                <c:pt idx="3972">
                  <c:v>-2.5494901006689474</c:v>
                </c:pt>
                <c:pt idx="3973">
                  <c:v>-2.6197513977567155</c:v>
                </c:pt>
                <c:pt idx="3974">
                  <c:v>-2.8759604354269754</c:v>
                </c:pt>
                <c:pt idx="3975">
                  <c:v>-2.6809276655631606</c:v>
                </c:pt>
                <c:pt idx="3976">
                  <c:v>-2.3249014496720974</c:v>
                </c:pt>
                <c:pt idx="3977">
                  <c:v>-2.6400804769592128</c:v>
                </c:pt>
                <c:pt idx="3978">
                  <c:v>-2.8922236987889391</c:v>
                </c:pt>
                <c:pt idx="3979">
                  <c:v>-2.6939382762527089</c:v>
                </c:pt>
                <c:pt idx="3980">
                  <c:v>-2.735309938223736</c:v>
                </c:pt>
                <c:pt idx="3981">
                  <c:v>-2.9684072678005577</c:v>
                </c:pt>
                <c:pt idx="3982">
                  <c:v>-2.9548851314619924</c:v>
                </c:pt>
                <c:pt idx="3983">
                  <c:v>-2.9440674223911856</c:v>
                </c:pt>
                <c:pt idx="3984">
                  <c:v>-2.7354132551345174</c:v>
                </c:pt>
                <c:pt idx="3985">
                  <c:v>-2.5684899213292169</c:v>
                </c:pt>
                <c:pt idx="3986">
                  <c:v>-2.4349512542849538</c:v>
                </c:pt>
                <c:pt idx="3987">
                  <c:v>-1.9281203206495547</c:v>
                </c:pt>
                <c:pt idx="3988">
                  <c:v>-1.1226555737412127</c:v>
                </c:pt>
                <c:pt idx="3989">
                  <c:v>-0.87828377621451637</c:v>
                </c:pt>
                <c:pt idx="3990">
                  <c:v>-0.68278633819318202</c:v>
                </c:pt>
                <c:pt idx="3991">
                  <c:v>0.27361161222387409</c:v>
                </c:pt>
                <c:pt idx="3992">
                  <c:v>0.63872997255754171</c:v>
                </c:pt>
                <c:pt idx="3993">
                  <c:v>0.53082466082446444</c:v>
                </c:pt>
                <c:pt idx="3994">
                  <c:v>0.84450041143799126</c:v>
                </c:pt>
                <c:pt idx="3995">
                  <c:v>1.4954410119288468</c:v>
                </c:pt>
                <c:pt idx="3996">
                  <c:v>1.8161934923214744</c:v>
                </c:pt>
                <c:pt idx="3997">
                  <c:v>1.8727954766355879</c:v>
                </c:pt>
                <c:pt idx="3998">
                  <c:v>2.11807706408689</c:v>
                </c:pt>
                <c:pt idx="3999">
                  <c:v>2.314302334047909</c:v>
                </c:pt>
                <c:pt idx="4000">
                  <c:v>2.4712825500167241</c:v>
                </c:pt>
                <c:pt idx="4001">
                  <c:v>2.396866722791799</c:v>
                </c:pt>
                <c:pt idx="4002">
                  <c:v>2.5373340610119044</c:v>
                </c:pt>
                <c:pt idx="4003">
                  <c:v>2.8497079315879432</c:v>
                </c:pt>
                <c:pt idx="4004">
                  <c:v>3.0996070280488084</c:v>
                </c:pt>
                <c:pt idx="4005">
                  <c:v>2.6995263052174892</c:v>
                </c:pt>
                <c:pt idx="4006">
                  <c:v>2.5794617269524451</c:v>
                </c:pt>
                <c:pt idx="4007">
                  <c:v>3.2834100643403872</c:v>
                </c:pt>
                <c:pt idx="4008">
                  <c:v>3.0465687342507408</c:v>
                </c:pt>
                <c:pt idx="4009">
                  <c:v>2.8570956701790351</c:v>
                </c:pt>
                <c:pt idx="4010">
                  <c:v>2.9055172189216592</c:v>
                </c:pt>
                <c:pt idx="4011">
                  <c:v>2.944254457915747</c:v>
                </c:pt>
                <c:pt idx="4012">
                  <c:v>2.9752442491110287</c:v>
                </c:pt>
                <c:pt idx="4013">
                  <c:v>3.000036082067254</c:v>
                </c:pt>
                <c:pt idx="4014">
                  <c:v>3.0198695484322684</c:v>
                </c:pt>
                <c:pt idx="4015">
                  <c:v>3.2357363215242572</c:v>
                </c:pt>
                <c:pt idx="4016">
                  <c:v>3.2084297399978254</c:v>
                </c:pt>
                <c:pt idx="4017">
                  <c:v>2.9865844747766914</c:v>
                </c:pt>
                <c:pt idx="4018">
                  <c:v>3.2091082625997842</c:v>
                </c:pt>
                <c:pt idx="4019">
                  <c:v>3.5871272928582698</c:v>
                </c:pt>
                <c:pt idx="4020">
                  <c:v>3.4895425170650469</c:v>
                </c:pt>
                <c:pt idx="4021">
                  <c:v>3.2114746964304572</c:v>
                </c:pt>
                <c:pt idx="4022">
                  <c:v>3.1890204399227855</c:v>
                </c:pt>
                <c:pt idx="4023">
                  <c:v>3.5710570347166595</c:v>
                </c:pt>
                <c:pt idx="4024">
                  <c:v>3.47668631055177</c:v>
                </c:pt>
                <c:pt idx="4025">
                  <c:v>3.0011897312198812</c:v>
                </c:pt>
                <c:pt idx="4026">
                  <c:v>3.220792467754336</c:v>
                </c:pt>
                <c:pt idx="4027">
                  <c:v>3.196474656981934</c:v>
                </c:pt>
                <c:pt idx="4028">
                  <c:v>3.1770204083639442</c:v>
                </c:pt>
                <c:pt idx="4029">
                  <c:v>3.361457009469575</c:v>
                </c:pt>
                <c:pt idx="4030">
                  <c:v>3.1090062903541025</c:v>
                </c:pt>
                <c:pt idx="4031">
                  <c:v>3.7070457150617244</c:v>
                </c:pt>
                <c:pt idx="4032">
                  <c:v>3.585477254827822</c:v>
                </c:pt>
                <c:pt idx="4033">
                  <c:v>3.2882224866406773</c:v>
                </c:pt>
                <c:pt idx="4034">
                  <c:v>3.2504186720909729</c:v>
                </c:pt>
                <c:pt idx="4035">
                  <c:v>3.6201756204512208</c:v>
                </c:pt>
                <c:pt idx="4036">
                  <c:v>3.5159811791393736</c:v>
                </c:pt>
                <c:pt idx="4037">
                  <c:v>3.2326256260899413</c:v>
                </c:pt>
                <c:pt idx="4038">
                  <c:v>3.4059411836503841</c:v>
                </c:pt>
                <c:pt idx="4039">
                  <c:v>3.5445936296987384</c:v>
                </c:pt>
                <c:pt idx="4040">
                  <c:v>3.6555155865374331</c:v>
                </c:pt>
                <c:pt idx="4041">
                  <c:v>3.3442531520083776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7DD5-4DE0-966F-5F9F710613F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0793472"/>
        <c:axId val="70799744"/>
        <c:extLst>
          <c:ext xmlns:c15="http://schemas.microsoft.com/office/drawing/2012/chart" uri="{02D57815-91ED-43cb-92C2-25804820EDAC}">
            <c15:filteredScatterSeries>
              <c15:ser>
                <c:idx val="1"/>
                <c:order val="1"/>
                <c:tx>
                  <c:strRef>
                    <c:extLst>
                      <c:ext uri="{02D57815-91ED-43cb-92C2-25804820EDAC}">
                        <c15:formulaRef>
                          <c15:sqref>one!$N$1</c15:sqref>
                        </c15:formulaRef>
                      </c:ext>
                    </c:extLst>
                    <c:strCache>
                      <c:ptCount val="1"/>
                      <c:pt idx="0">
                        <c:v>avg2</c:v>
                      </c:pt>
                    </c:strCache>
                  </c:strRef>
                </c:tx>
                <c:spPr>
                  <a:ln w="19080">
                    <a:solidFill>
                      <a:srgbClr val="ED7D31"/>
                    </a:solidFill>
                    <a:round/>
                  </a:ln>
                </c:spPr>
                <c:marker>
                  <c:symbol val="none"/>
                </c:marker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/>
                    <a:lstStyle/>
                    <a:p>
                      <a:pPr>
                        <a:defRPr sz="1000" b="0" strike="noStrike" spc="-1">
                          <a:solidFill>
                            <a:srgbClr val="000000"/>
                          </a:solidFill>
                          <a:latin typeface="Calibri"/>
                        </a:defRPr>
                      </a:pPr>
                      <a:endParaRPr lang="en-US"/>
                    </a:p>
                  </c:txPr>
                  <c:dLblPos val="r"/>
                  <c:showLegendKey val="0"/>
                  <c:showVal val="0"/>
                  <c:showCatName val="0"/>
                  <c:showSerName val="0"/>
                  <c:showPercent val="0"/>
                  <c:showBubbleSize val="1"/>
                  <c:separator>; </c:separator>
                  <c:showLeaderLines val="0"/>
                  <c:extLst>
                    <c:ext uri="{CE6537A1-D6FC-4f65-9D91-7224C49458BB}">
                      <c15:showLeaderLines val="0"/>
                    </c:ext>
                  </c:extLst>
                </c:dLbls>
                <c:xVal>
                  <c:numRef>
                    <c:extLst>
                      <c:ext uri="{02D57815-91ED-43cb-92C2-25804820EDAC}">
                        <c15:formulaRef>
                          <c15:sqref>one!$C$2:$C$4043</c15:sqref>
                        </c15:formulaRef>
                      </c:ext>
                    </c:extLst>
                    <c:numCache>
                      <c:formatCode>General</c:formatCode>
                      <c:ptCount val="4042"/>
                      <c:pt idx="0">
                        <c:v>1.0561943054199999E-3</c:v>
                      </c:pt>
                      <c:pt idx="1">
                        <c:v>1.66916847229E-3</c:v>
                      </c:pt>
                      <c:pt idx="2">
                        <c:v>2.2180080413800002E-3</c:v>
                      </c:pt>
                      <c:pt idx="3">
                        <c:v>3.2761096954300002E-3</c:v>
                      </c:pt>
                      <c:pt idx="4">
                        <c:v>3.77917289734E-3</c:v>
                      </c:pt>
                      <c:pt idx="5">
                        <c:v>4.2490959167500002E-3</c:v>
                      </c:pt>
                      <c:pt idx="6">
                        <c:v>4.7152042388900004E-3</c:v>
                      </c:pt>
                      <c:pt idx="7">
                        <c:v>5.17916679382E-3</c:v>
                      </c:pt>
                      <c:pt idx="8">
                        <c:v>5.5470466613800002E-3</c:v>
                      </c:pt>
                      <c:pt idx="9">
                        <c:v>5.7051181793200002E-3</c:v>
                      </c:pt>
                      <c:pt idx="10">
                        <c:v>5.86318969727E-3</c:v>
                      </c:pt>
                      <c:pt idx="11">
                        <c:v>6.0200691223100001E-3</c:v>
                      </c:pt>
                      <c:pt idx="12">
                        <c:v>6.1781406402599999E-3</c:v>
                      </c:pt>
                      <c:pt idx="13">
                        <c:v>6.3362121581999999E-3</c:v>
                      </c:pt>
                      <c:pt idx="14">
                        <c:v>6.4930915832499998E-3</c:v>
                      </c:pt>
                      <c:pt idx="15">
                        <c:v>6.6630840301500002E-3</c:v>
                      </c:pt>
                      <c:pt idx="16">
                        <c:v>6.8230628967299997E-3</c:v>
                      </c:pt>
                      <c:pt idx="17">
                        <c:v>6.9801807403599998E-3</c:v>
                      </c:pt>
                      <c:pt idx="18">
                        <c:v>7.1380138397199996E-3</c:v>
                      </c:pt>
                      <c:pt idx="19">
                        <c:v>7.2951316833499997E-3</c:v>
                      </c:pt>
                      <c:pt idx="20">
                        <c:v>7.4520111083999996E-3</c:v>
                      </c:pt>
                      <c:pt idx="21">
                        <c:v>7.6091289520299997E-3</c:v>
                      </c:pt>
                      <c:pt idx="22">
                        <c:v>7.7650547027599999E-3</c:v>
                      </c:pt>
                      <c:pt idx="23">
                        <c:v>7.9231262207000008E-3</c:v>
                      </c:pt>
                      <c:pt idx="24">
                        <c:v>8.0811977386500006E-3</c:v>
                      </c:pt>
                      <c:pt idx="25">
                        <c:v>8.2380771636999996E-3</c:v>
                      </c:pt>
                      <c:pt idx="26">
                        <c:v>8.3951950073199999E-3</c:v>
                      </c:pt>
                      <c:pt idx="27">
                        <c:v>8.5520744323700007E-3</c:v>
                      </c:pt>
                      <c:pt idx="28">
                        <c:v>8.7091922759999999E-3</c:v>
                      </c:pt>
                      <c:pt idx="29">
                        <c:v>8.8670253753699996E-3</c:v>
                      </c:pt>
                      <c:pt idx="30">
                        <c:v>9.0241432189899998E-3</c:v>
                      </c:pt>
                      <c:pt idx="31">
                        <c:v>9.1819763183599995E-3</c:v>
                      </c:pt>
                      <c:pt idx="32">
                        <c:v>9.3390941619900004E-3</c:v>
                      </c:pt>
                      <c:pt idx="33">
                        <c:v>9.4962120056199997E-3</c:v>
                      </c:pt>
                      <c:pt idx="34">
                        <c:v>9.6530914306599998E-3</c:v>
                      </c:pt>
                      <c:pt idx="35">
                        <c:v>9.8102092742900007E-3</c:v>
                      </c:pt>
                      <c:pt idx="36">
                        <c:v>9.9670886993399998E-3</c:v>
                      </c:pt>
                      <c:pt idx="37">
                        <c:v>1.01251602173E-2</c:v>
                      </c:pt>
                      <c:pt idx="38">
                        <c:v>1.02829933167E-2</c:v>
                      </c:pt>
                      <c:pt idx="39">
                        <c:v>1.0440111160299999E-2</c:v>
                      </c:pt>
                      <c:pt idx="40">
                        <c:v>1.0598182678200001E-2</c:v>
                      </c:pt>
                      <c:pt idx="41">
                        <c:v>1.0764122009299999E-2</c:v>
                      </c:pt>
                      <c:pt idx="42">
                        <c:v>1.09691619873E-2</c:v>
                      </c:pt>
                      <c:pt idx="43">
                        <c:v>1.1217117309600001E-2</c:v>
                      </c:pt>
                      <c:pt idx="44">
                        <c:v>1.1473178863499999E-2</c:v>
                      </c:pt>
                      <c:pt idx="45">
                        <c:v>1.17251873016E-2</c:v>
                      </c:pt>
                      <c:pt idx="46">
                        <c:v>1.1903047561600001E-2</c:v>
                      </c:pt>
                      <c:pt idx="47">
                        <c:v>1.20739936829E-2</c:v>
                      </c:pt>
                      <c:pt idx="48">
                        <c:v>1.2234210968E-2</c:v>
                      </c:pt>
                      <c:pt idx="49">
                        <c:v>1.2392997741699999E-2</c:v>
                      </c:pt>
                      <c:pt idx="50">
                        <c:v>1.2552022934E-2</c:v>
                      </c:pt>
                      <c:pt idx="51">
                        <c:v>1.27100944519E-2</c:v>
                      </c:pt>
                      <c:pt idx="52">
                        <c:v>1.28681659698E-2</c:v>
                      </c:pt>
                      <c:pt idx="53">
                        <c:v>1.3025045394900001E-2</c:v>
                      </c:pt>
                      <c:pt idx="54">
                        <c:v>1.31831169128E-2</c:v>
                      </c:pt>
                      <c:pt idx="55">
                        <c:v>1.33411884308E-2</c:v>
                      </c:pt>
                      <c:pt idx="56">
                        <c:v>1.3509035110500001E-2</c:v>
                      </c:pt>
                      <c:pt idx="57">
                        <c:v>1.3660192489599999E-2</c:v>
                      </c:pt>
                      <c:pt idx="58">
                        <c:v>1.38092041016E-2</c:v>
                      </c:pt>
                      <c:pt idx="59">
                        <c:v>1.39601230621E-2</c:v>
                      </c:pt>
                      <c:pt idx="60">
                        <c:v>1.4123201370199999E-2</c:v>
                      </c:pt>
                      <c:pt idx="61">
                        <c:v>1.4275074005100001E-2</c:v>
                      </c:pt>
                      <c:pt idx="62">
                        <c:v>1.4425992965699999E-2</c:v>
                      </c:pt>
                      <c:pt idx="63">
                        <c:v>1.4576196670500001E-2</c:v>
                      </c:pt>
                      <c:pt idx="64">
                        <c:v>1.4738082885700001E-2</c:v>
                      </c:pt>
                      <c:pt idx="65">
                        <c:v>1.4891147613499999E-2</c:v>
                      </c:pt>
                      <c:pt idx="66">
                        <c:v>1.5043020248399999E-2</c:v>
                      </c:pt>
                      <c:pt idx="67">
                        <c:v>1.5194177627599999E-2</c:v>
                      </c:pt>
                      <c:pt idx="68">
                        <c:v>1.53450965881E-2</c:v>
                      </c:pt>
                      <c:pt idx="69">
                        <c:v>2.4451017379799999E-2</c:v>
                      </c:pt>
                      <c:pt idx="70">
                        <c:v>4.9032211303700002E-2</c:v>
                      </c:pt>
                      <c:pt idx="71">
                        <c:v>6.9835186004599994E-2</c:v>
                      </c:pt>
                      <c:pt idx="72">
                        <c:v>9.4258069992099999E-2</c:v>
                      </c:pt>
                      <c:pt idx="73">
                        <c:v>0.118895053864</c:v>
                      </c:pt>
                      <c:pt idx="74">
                        <c:v>0.13923311233499999</c:v>
                      </c:pt>
                      <c:pt idx="75">
                        <c:v>0.163947105408</c:v>
                      </c:pt>
                      <c:pt idx="76">
                        <c:v>0.18429398536700001</c:v>
                      </c:pt>
                      <c:pt idx="77">
                        <c:v>0.209035158157</c:v>
                      </c:pt>
                      <c:pt idx="78">
                        <c:v>0.23332309722899999</c:v>
                      </c:pt>
                      <c:pt idx="79">
                        <c:v>0.25376701354999998</c:v>
                      </c:pt>
                      <c:pt idx="80">
                        <c:v>0.27833914756799999</c:v>
                      </c:pt>
                      <c:pt idx="81">
                        <c:v>0.29895520210299997</c:v>
                      </c:pt>
                      <c:pt idx="82">
                        <c:v>0.32361102104200001</c:v>
                      </c:pt>
                      <c:pt idx="83">
                        <c:v>0.34789705276499999</c:v>
                      </c:pt>
                      <c:pt idx="84">
                        <c:v>0.36878609657299999</c:v>
                      </c:pt>
                      <c:pt idx="85">
                        <c:v>0.39327120780899999</c:v>
                      </c:pt>
                      <c:pt idx="86">
                        <c:v>0.41366314888</c:v>
                      </c:pt>
                      <c:pt idx="87">
                        <c:v>0.438451051712</c:v>
                      </c:pt>
                      <c:pt idx="88">
                        <c:v>0.45892810821500002</c:v>
                      </c:pt>
                      <c:pt idx="89">
                        <c:v>0.48320913314800001</c:v>
                      </c:pt>
                      <c:pt idx="90">
                        <c:v>0.50768613815300001</c:v>
                      </c:pt>
                      <c:pt idx="91">
                        <c:v>0.52843499183700005</c:v>
                      </c:pt>
                      <c:pt idx="92">
                        <c:v>0.55306720733600001</c:v>
                      </c:pt>
                      <c:pt idx="93">
                        <c:v>0.5732421875</c:v>
                      </c:pt>
                      <c:pt idx="94">
                        <c:v>0.59787011146500002</c:v>
                      </c:pt>
                      <c:pt idx="95">
                        <c:v>0.62244915962199998</c:v>
                      </c:pt>
                      <c:pt idx="96">
                        <c:v>0.64319705963100005</c:v>
                      </c:pt>
                      <c:pt idx="97">
                        <c:v>0.66739320754999998</c:v>
                      </c:pt>
                      <c:pt idx="98">
                        <c:v>0.68821501731900003</c:v>
                      </c:pt>
                      <c:pt idx="99">
                        <c:v>0.71255707740800001</c:v>
                      </c:pt>
                      <c:pt idx="100">
                        <c:v>0.73732304573100005</c:v>
                      </c:pt>
                      <c:pt idx="101">
                        <c:v>0.75786709785499995</c:v>
                      </c:pt>
                      <c:pt idx="102">
                        <c:v>0.782271146774</c:v>
                      </c:pt>
                      <c:pt idx="103">
                        <c:v>0.80290317535400002</c:v>
                      </c:pt>
                      <c:pt idx="104">
                        <c:v>0.82733106613200003</c:v>
                      </c:pt>
                      <c:pt idx="105">
                        <c:v>0.84778714180000003</c:v>
                      </c:pt>
                      <c:pt idx="106">
                        <c:v>0.87248802185100005</c:v>
                      </c:pt>
                      <c:pt idx="107">
                        <c:v>0.89698600769000003</c:v>
                      </c:pt>
                      <c:pt idx="108">
                        <c:v>0.91735720634499995</c:v>
                      </c:pt>
                      <c:pt idx="109">
                        <c:v>0.94217920303299996</c:v>
                      </c:pt>
                      <c:pt idx="110">
                        <c:v>0.96269702911400001</c:v>
                      </c:pt>
                      <c:pt idx="111">
                        <c:v>0.98693704605099997</c:v>
                      </c:pt>
                      <c:pt idx="112">
                        <c:v>1.0115280151399999</c:v>
                      </c:pt>
                      <c:pt idx="113">
                        <c:v>1.0321941375699999</c:v>
                      </c:pt>
                      <c:pt idx="114">
                        <c:v>1.0566999912299999</c:v>
                      </c:pt>
                      <c:pt idx="115">
                        <c:v>1.0771520137799999</c:v>
                      </c:pt>
                      <c:pt idx="116">
                        <c:v>1.1018211841600001</c:v>
                      </c:pt>
                      <c:pt idx="117">
                        <c:v>1.12632012367</c:v>
                      </c:pt>
                      <c:pt idx="118">
                        <c:v>1.1467921733899999</c:v>
                      </c:pt>
                      <c:pt idx="119">
                        <c:v>1.1712260246299999</c:v>
                      </c:pt>
                      <c:pt idx="120">
                        <c:v>1.1918129921</c:v>
                      </c:pt>
                      <c:pt idx="121">
                        <c:v>1.2165200710299999</c:v>
                      </c:pt>
                      <c:pt idx="122">
                        <c:v>1.23681521416</c:v>
                      </c:pt>
                      <c:pt idx="123">
                        <c:v>1.2615721225700001</c:v>
                      </c:pt>
                      <c:pt idx="124">
                        <c:v>1.2861170768700001</c:v>
                      </c:pt>
                      <c:pt idx="125">
                        <c:v>1.3064250946</c:v>
                      </c:pt>
                      <c:pt idx="126">
                        <c:v>1.33094906807</c:v>
                      </c:pt>
                      <c:pt idx="127">
                        <c:v>1.35163021088</c:v>
                      </c:pt>
                      <c:pt idx="128">
                        <c:v>1.3761870861100001</c:v>
                      </c:pt>
                      <c:pt idx="129">
                        <c:v>1.4004440307599999</c:v>
                      </c:pt>
                      <c:pt idx="130">
                        <c:v>1.42129015923</c:v>
                      </c:pt>
                      <c:pt idx="131">
                        <c:v>1.4456281661999999</c:v>
                      </c:pt>
                      <c:pt idx="132">
                        <c:v>1.4662020206499999</c:v>
                      </c:pt>
                      <c:pt idx="133">
                        <c:v>1.4907231330899999</c:v>
                      </c:pt>
                      <c:pt idx="134">
                        <c:v>1.5153110027300001</c:v>
                      </c:pt>
                      <c:pt idx="135">
                        <c:v>1.53591704369</c:v>
                      </c:pt>
                      <c:pt idx="136">
                        <c:v>1.5603740215299999</c:v>
                      </c:pt>
                      <c:pt idx="137">
                        <c:v>1.5810041427599999</c:v>
                      </c:pt>
                      <c:pt idx="138">
                        <c:v>1.60564208031</c:v>
                      </c:pt>
                      <c:pt idx="139">
                        <c:v>1.6260950565300001</c:v>
                      </c:pt>
                      <c:pt idx="140">
                        <c:v>1.6506671905500001</c:v>
                      </c:pt>
                      <c:pt idx="141">
                        <c:v>1.6751511097</c:v>
                      </c:pt>
                      <c:pt idx="142">
                        <c:v>1.69558405876</c:v>
                      </c:pt>
                      <c:pt idx="143">
                        <c:v>1.72014713287</c:v>
                      </c:pt>
                      <c:pt idx="144">
                        <c:v>1.74076318741</c:v>
                      </c:pt>
                      <c:pt idx="145">
                        <c:v>1.7652361393</c:v>
                      </c:pt>
                      <c:pt idx="146">
                        <c:v>1.7899060249300001</c:v>
                      </c:pt>
                      <c:pt idx="147">
                        <c:v>1.8100850582100001</c:v>
                      </c:pt>
                      <c:pt idx="148">
                        <c:v>1.8347821235699999</c:v>
                      </c:pt>
                      <c:pt idx="149">
                        <c:v>1.85529518127</c:v>
                      </c:pt>
                      <c:pt idx="150">
                        <c:v>1.87976408005</c:v>
                      </c:pt>
                      <c:pt idx="151">
                        <c:v>1.90420818329</c:v>
                      </c:pt>
                      <c:pt idx="152">
                        <c:v>1.92503499985</c:v>
                      </c:pt>
                      <c:pt idx="153">
                        <c:v>1.9495542049400001</c:v>
                      </c:pt>
                      <c:pt idx="154">
                        <c:v>1.96981716156</c:v>
                      </c:pt>
                      <c:pt idx="155">
                        <c:v>1.99472403526</c:v>
                      </c:pt>
                      <c:pt idx="156">
                        <c:v>2.0150060653700002</c:v>
                      </c:pt>
                      <c:pt idx="157">
                        <c:v>2.0396029949200001</c:v>
                      </c:pt>
                      <c:pt idx="158">
                        <c:v>2.0639951229100002</c:v>
                      </c:pt>
                      <c:pt idx="159">
                        <c:v>2.0845711231199999</c:v>
                      </c:pt>
                      <c:pt idx="160">
                        <c:v>2.1093070507</c:v>
                      </c:pt>
                      <c:pt idx="161">
                        <c:v>2.1295590400700002</c:v>
                      </c:pt>
                      <c:pt idx="162">
                        <c:v>2.1544392108900001</c:v>
                      </c:pt>
                      <c:pt idx="163">
                        <c:v>2.1789200305900001</c:v>
                      </c:pt>
                      <c:pt idx="164">
                        <c:v>2.1992690563199999</c:v>
                      </c:pt>
                      <c:pt idx="165">
                        <c:v>2.2237532138799998</c:v>
                      </c:pt>
                      <c:pt idx="166">
                        <c:v>2.2445449829099999</c:v>
                      </c:pt>
                      <c:pt idx="167">
                        <c:v>2.2689590454099999</c:v>
                      </c:pt>
                      <c:pt idx="168">
                        <c:v>2.29340720177</c:v>
                      </c:pt>
                      <c:pt idx="169">
                        <c:v>2.3141610622400002</c:v>
                      </c:pt>
                      <c:pt idx="170">
                        <c:v>2.3386821746800002</c:v>
                      </c:pt>
                      <c:pt idx="171">
                        <c:v>2.3591539859799999</c:v>
                      </c:pt>
                      <c:pt idx="172">
                        <c:v>2.3834199905400002</c:v>
                      </c:pt>
                      <c:pt idx="173">
                        <c:v>2.40412807465</c:v>
                      </c:pt>
                      <c:pt idx="174">
                        <c:v>2.42875003815</c:v>
                      </c:pt>
                      <c:pt idx="175">
                        <c:v>2.4532470703100002</c:v>
                      </c:pt>
                      <c:pt idx="176">
                        <c:v>2.4736461639399998</c:v>
                      </c:pt>
                      <c:pt idx="177">
                        <c:v>2.4982941150700002</c:v>
                      </c:pt>
                      <c:pt idx="178">
                        <c:v>2.51875805855</c:v>
                      </c:pt>
                      <c:pt idx="179">
                        <c:v>2.5433180332199998</c:v>
                      </c:pt>
                      <c:pt idx="180">
                        <c:v>2.5679001808200002</c:v>
                      </c:pt>
                      <c:pt idx="181">
                        <c:v>2.5884890556300002</c:v>
                      </c:pt>
                      <c:pt idx="182">
                        <c:v>2.61276006699</c:v>
                      </c:pt>
                      <c:pt idx="183">
                        <c:v>2.6335821151699998</c:v>
                      </c:pt>
                      <c:pt idx="184">
                        <c:v>2.6581790447200002</c:v>
                      </c:pt>
                      <c:pt idx="185">
                        <c:v>2.68244218826</c:v>
                      </c:pt>
                      <c:pt idx="186">
                        <c:v>2.7031362056699999</c:v>
                      </c:pt>
                      <c:pt idx="187">
                        <c:v>2.72755718231</c:v>
                      </c:pt>
                      <c:pt idx="188">
                        <c:v>2.7481939792599999</c:v>
                      </c:pt>
                      <c:pt idx="189">
                        <c:v>2.77255606651</c:v>
                      </c:pt>
                      <c:pt idx="190">
                        <c:v>2.79332113266</c:v>
                      </c:pt>
                      <c:pt idx="191">
                        <c:v>2.8179111480699999</c:v>
                      </c:pt>
                      <c:pt idx="192">
                        <c:v>2.8421471118900001</c:v>
                      </c:pt>
                      <c:pt idx="193">
                        <c:v>2.8626391887699998</c:v>
                      </c:pt>
                      <c:pt idx="194">
                        <c:v>2.8872990608200002</c:v>
                      </c:pt>
                      <c:pt idx="195">
                        <c:v>2.90769100189</c:v>
                      </c:pt>
                      <c:pt idx="196">
                        <c:v>2.93210506439</c:v>
                      </c:pt>
                      <c:pt idx="197">
                        <c:v>2.9569849968000002</c:v>
                      </c:pt>
                      <c:pt idx="198">
                        <c:v>2.9772791862500001</c:v>
                      </c:pt>
                      <c:pt idx="199">
                        <c:v>3.0019280910499999</c:v>
                      </c:pt>
                      <c:pt idx="200">
                        <c:v>3.0227220058399999</c:v>
                      </c:pt>
                      <c:pt idx="201">
                        <c:v>3.0471680164300001</c:v>
                      </c:pt>
                      <c:pt idx="202">
                        <c:v>3.0716261863700001</c:v>
                      </c:pt>
                      <c:pt idx="203">
                        <c:v>3.09208917618</c:v>
                      </c:pt>
                      <c:pt idx="204">
                        <c:v>3.1167080402399998</c:v>
                      </c:pt>
                      <c:pt idx="205">
                        <c:v>3.1373271942100001</c:v>
                      </c:pt>
                      <c:pt idx="206">
                        <c:v>3.16186404228</c:v>
                      </c:pt>
                      <c:pt idx="207">
                        <c:v>3.1821830272699998</c:v>
                      </c:pt>
                      <c:pt idx="208">
                        <c:v>3.2069470882400002</c:v>
                      </c:pt>
                      <c:pt idx="209">
                        <c:v>3.2313160896299999</c:v>
                      </c:pt>
                      <c:pt idx="210">
                        <c:v>3.2518761158</c:v>
                      </c:pt>
                      <c:pt idx="211">
                        <c:v>3.2764620780899998</c:v>
                      </c:pt>
                      <c:pt idx="212">
                        <c:v>3.29703807831</c:v>
                      </c:pt>
                      <c:pt idx="213">
                        <c:v>3.3214449882500001</c:v>
                      </c:pt>
                      <c:pt idx="214">
                        <c:v>3.3456830978399998</c:v>
                      </c:pt>
                      <c:pt idx="215">
                        <c:v>3.3666660785700002</c:v>
                      </c:pt>
                      <c:pt idx="216">
                        <c:v>3.3911621570600001</c:v>
                      </c:pt>
                      <c:pt idx="217">
                        <c:v>3.4115371704099999</c:v>
                      </c:pt>
                      <c:pt idx="218">
                        <c:v>3.4361770153000002</c:v>
                      </c:pt>
                      <c:pt idx="219">
                        <c:v>3.4607450962100001</c:v>
                      </c:pt>
                      <c:pt idx="220">
                        <c:v>3.4810390472399999</c:v>
                      </c:pt>
                      <c:pt idx="221">
                        <c:v>3.5055401325200002</c:v>
                      </c:pt>
                      <c:pt idx="222">
                        <c:v>3.5264270305599998</c:v>
                      </c:pt>
                      <c:pt idx="223">
                        <c:v>3.5507321357700001</c:v>
                      </c:pt>
                      <c:pt idx="224">
                        <c:v>3.5711290836299998</c:v>
                      </c:pt>
                      <c:pt idx="225">
                        <c:v>3.5958971977199998</c:v>
                      </c:pt>
                      <c:pt idx="226">
                        <c:v>3.62046217918</c:v>
                      </c:pt>
                      <c:pt idx="227">
                        <c:v>3.6408081054700001</c:v>
                      </c:pt>
                      <c:pt idx="228">
                        <c:v>3.6652491092699999</c:v>
                      </c:pt>
                      <c:pt idx="229">
                        <c:v>3.6858921051000002</c:v>
                      </c:pt>
                      <c:pt idx="230">
                        <c:v>3.71073698997</c:v>
                      </c:pt>
                      <c:pt idx="231">
                        <c:v>3.7350211143499998</c:v>
                      </c:pt>
                      <c:pt idx="232">
                        <c:v>3.7555711269400001</c:v>
                      </c:pt>
                      <c:pt idx="233">
                        <c:v>3.7802550792699998</c:v>
                      </c:pt>
                      <c:pt idx="234">
                        <c:v>3.80074214935</c:v>
                      </c:pt>
                      <c:pt idx="235">
                        <c:v>3.8250391483300001</c:v>
                      </c:pt>
                      <c:pt idx="236">
                        <c:v>3.84987616539</c:v>
                      </c:pt>
                      <c:pt idx="237">
                        <c:v>3.87013816833</c:v>
                      </c:pt>
                      <c:pt idx="238">
                        <c:v>3.8948240280199999</c:v>
                      </c:pt>
                      <c:pt idx="239">
                        <c:v>3.9153311252599998</c:v>
                      </c:pt>
                      <c:pt idx="240">
                        <c:v>3.9397950172399998</c:v>
                      </c:pt>
                      <c:pt idx="241">
                        <c:v>3.9604010582</c:v>
                      </c:pt>
                      <c:pt idx="242">
                        <c:v>3.9847249984699999</c:v>
                      </c:pt>
                      <c:pt idx="243">
                        <c:v>4.0095920562699998</c:v>
                      </c:pt>
                      <c:pt idx="244">
                        <c:v>4.0301949977899998</c:v>
                      </c:pt>
                      <c:pt idx="245">
                        <c:v>4.0546450614899996</c:v>
                      </c:pt>
                      <c:pt idx="246">
                        <c:v>4.0751740932500002</c:v>
                      </c:pt>
                      <c:pt idx="247">
                        <c:v>4.0996291637400004</c:v>
                      </c:pt>
                      <c:pt idx="248">
                        <c:v>4.1241390705100001</c:v>
                      </c:pt>
                      <c:pt idx="249">
                        <c:v>4.1445150375399997</c:v>
                      </c:pt>
                      <c:pt idx="250">
                        <c:v>4.1691200733200002</c:v>
                      </c:pt>
                      <c:pt idx="251">
                        <c:v>4.1898841857900004</c:v>
                      </c:pt>
                      <c:pt idx="252">
                        <c:v>4.2141981124900001</c:v>
                      </c:pt>
                      <c:pt idx="253">
                        <c:v>4.2385680675500002</c:v>
                      </c:pt>
                      <c:pt idx="254">
                        <c:v>4.25925803185</c:v>
                      </c:pt>
                      <c:pt idx="255">
                        <c:v>4.2838690280899998</c:v>
                      </c:pt>
                      <c:pt idx="256">
                        <c:v>4.3042960166900004</c:v>
                      </c:pt>
                      <c:pt idx="257">
                        <c:v>4.32910609245</c:v>
                      </c:pt>
                      <c:pt idx="258">
                        <c:v>4.3495931625399997</c:v>
                      </c:pt>
                      <c:pt idx="259">
                        <c:v>4.3741340637199997</c:v>
                      </c:pt>
                      <c:pt idx="260">
                        <c:v>4.3984241485600002</c:v>
                      </c:pt>
                      <c:pt idx="261">
                        <c:v>4.4192321300500002</c:v>
                      </c:pt>
                      <c:pt idx="262">
                        <c:v>4.4435560703299997</c:v>
                      </c:pt>
                      <c:pt idx="263">
                        <c:v>4.4639320373500002</c:v>
                      </c:pt>
                      <c:pt idx="264">
                        <c:v>4.4887871742199996</c:v>
                      </c:pt>
                      <c:pt idx="265">
                        <c:v>4.5133280754099996</c:v>
                      </c:pt>
                      <c:pt idx="266">
                        <c:v>4.5338311195400003</c:v>
                      </c:pt>
                      <c:pt idx="267">
                        <c:v>4.5582451820400003</c:v>
                      </c:pt>
                      <c:pt idx="268">
                        <c:v>4.5789301395399997</c:v>
                      </c:pt>
                      <c:pt idx="269">
                        <c:v>4.60315418243</c:v>
                      </c:pt>
                      <c:pt idx="270">
                        <c:v>4.6278531551400004</c:v>
                      </c:pt>
                      <c:pt idx="271">
                        <c:v>4.6484529972099997</c:v>
                      </c:pt>
                      <c:pt idx="272">
                        <c:v>4.6730031967199999</c:v>
                      </c:pt>
                      <c:pt idx="273">
                        <c:v>4.6935679912600001</c:v>
                      </c:pt>
                      <c:pt idx="274">
                        <c:v>4.7177810668899998</c:v>
                      </c:pt>
                      <c:pt idx="275">
                        <c:v>4.7384140491500002</c:v>
                      </c:pt>
                      <c:pt idx="276">
                        <c:v>4.7632141113299999</c:v>
                      </c:pt>
                      <c:pt idx="277">
                        <c:v>4.7875502109500001</c:v>
                      </c:pt>
                      <c:pt idx="278">
                        <c:v>4.8080191612199998</c:v>
                      </c:pt>
                      <c:pt idx="279">
                        <c:v>4.8327469825699998</c:v>
                      </c:pt>
                      <c:pt idx="280">
                        <c:v>4.8531119823499997</c:v>
                      </c:pt>
                      <c:pt idx="281">
                        <c:v>4.8777430057500002</c:v>
                      </c:pt>
                      <c:pt idx="282">
                        <c:v>4.9020941257499997</c:v>
                      </c:pt>
                      <c:pt idx="283">
                        <c:v>4.9226031303399997</c:v>
                      </c:pt>
                      <c:pt idx="284">
                        <c:v>4.9472579956100002</c:v>
                      </c:pt>
                      <c:pt idx="285">
                        <c:v>4.9677641391799998</c:v>
                      </c:pt>
                      <c:pt idx="286">
                        <c:v>4.9924221038800001</c:v>
                      </c:pt>
                      <c:pt idx="287">
                        <c:v>5.0169680118600004</c:v>
                      </c:pt>
                      <c:pt idx="288">
                        <c:v>5.7108128070831299</c:v>
                      </c:pt>
                      <c:pt idx="289">
                        <c:v>5.7117300033569336</c:v>
                      </c:pt>
                      <c:pt idx="290">
                        <c:v>5.7124249935150138</c:v>
                      </c:pt>
                      <c:pt idx="291">
                        <c:v>5.7128880023956334</c:v>
                      </c:pt>
                      <c:pt idx="292">
                        <c:v>5.7133579254150435</c:v>
                      </c:pt>
                      <c:pt idx="293">
                        <c:v>5.7138090133667037</c:v>
                      </c:pt>
                      <c:pt idx="294">
                        <c:v>5.7142539024353036</c:v>
                      </c:pt>
                      <c:pt idx="295">
                        <c:v>5.7147579193115234</c:v>
                      </c:pt>
                      <c:pt idx="296">
                        <c:v>5.7152287960052535</c:v>
                      </c:pt>
                      <c:pt idx="297">
                        <c:v>5.7155938148498535</c:v>
                      </c:pt>
                      <c:pt idx="298">
                        <c:v>5.7157537937164333</c:v>
                      </c:pt>
                      <c:pt idx="299">
                        <c:v>5.7159388065338135</c:v>
                      </c:pt>
                      <c:pt idx="300">
                        <c:v>5.7160978317260733</c:v>
                      </c:pt>
                      <c:pt idx="301">
                        <c:v>5.7162568569183332</c:v>
                      </c:pt>
                      <c:pt idx="302">
                        <c:v>5.7164149284362837</c:v>
                      </c:pt>
                      <c:pt idx="303">
                        <c:v>5.7165739536285436</c:v>
                      </c:pt>
                      <c:pt idx="304">
                        <c:v>5.7167329788208034</c:v>
                      </c:pt>
                      <c:pt idx="305">
                        <c:v>5.7168920040130633</c:v>
                      </c:pt>
                      <c:pt idx="306">
                        <c:v>5.7170519828796431</c:v>
                      </c:pt>
                      <c:pt idx="307">
                        <c:v>5.7172188758850133</c:v>
                      </c:pt>
                      <c:pt idx="308">
                        <c:v>5.7173779010772732</c:v>
                      </c:pt>
                      <c:pt idx="309">
                        <c:v>5.717535972595214</c:v>
                      </c:pt>
                      <c:pt idx="310">
                        <c:v>5.7176938056945836</c:v>
                      </c:pt>
                      <c:pt idx="311">
                        <c:v>5.7178528308868435</c:v>
                      </c:pt>
                      <c:pt idx="312">
                        <c:v>5.7180118560791033</c:v>
                      </c:pt>
                      <c:pt idx="313">
                        <c:v>5.7181708812713632</c:v>
                      </c:pt>
                      <c:pt idx="314">
                        <c:v>5.7183308601379439</c:v>
                      </c:pt>
                      <c:pt idx="315">
                        <c:v>5.7184908390045139</c:v>
                      </c:pt>
                      <c:pt idx="316">
                        <c:v>5.7186520099639937</c:v>
                      </c:pt>
                      <c:pt idx="317">
                        <c:v>5.7188107967376736</c:v>
                      </c:pt>
                      <c:pt idx="318">
                        <c:v>5.7189710140228236</c:v>
                      </c:pt>
                      <c:pt idx="319">
                        <c:v>5.7280910015105935</c:v>
                      </c:pt>
                      <c:pt idx="320">
                        <c:v>5.7528378963470939</c:v>
                      </c:pt>
                      <c:pt idx="321">
                        <c:v>5.7773888111114937</c:v>
                      </c:pt>
                      <c:pt idx="322">
                        <c:v>5.7979769706725932</c:v>
                      </c:pt>
                      <c:pt idx="323">
                        <c:v>5.8225858211513932</c:v>
                      </c:pt>
                      <c:pt idx="324">
                        <c:v>5.8431758880613938</c:v>
                      </c:pt>
                      <c:pt idx="325">
                        <c:v>5.8675639629363934</c:v>
                      </c:pt>
                      <c:pt idx="326">
                        <c:v>5.887986898422394</c:v>
                      </c:pt>
                      <c:pt idx="327">
                        <c:v>5.9126889705653936</c:v>
                      </c:pt>
                      <c:pt idx="328">
                        <c:v>5.937163829803394</c:v>
                      </c:pt>
                      <c:pt idx="329">
                        <c:v>5.9576950073243937</c:v>
                      </c:pt>
                      <c:pt idx="330">
                        <c:v>5.9821188449863936</c:v>
                      </c:pt>
                      <c:pt idx="331">
                        <c:v>6.0028679370883937</c:v>
                      </c:pt>
                      <c:pt idx="332">
                        <c:v>6.0272498130793934</c:v>
                      </c:pt>
                      <c:pt idx="333">
                        <c:v>6.0519847869873935</c:v>
                      </c:pt>
                      <c:pt idx="334">
                        <c:v>6.0725889205933932</c:v>
                      </c:pt>
                      <c:pt idx="335">
                        <c:v>6.0968708992003933</c:v>
                      </c:pt>
                      <c:pt idx="336">
                        <c:v>6.1176660060883936</c:v>
                      </c:pt>
                      <c:pt idx="337">
                        <c:v>6.1420388221743938</c:v>
                      </c:pt>
                      <c:pt idx="338">
                        <c:v>6.1666059494013936</c:v>
                      </c:pt>
                      <c:pt idx="339">
                        <c:v>6.1870298385623936</c:v>
                      </c:pt>
                      <c:pt idx="340">
                        <c:v>6.2117428779603934</c:v>
                      </c:pt>
                      <c:pt idx="341">
                        <c:v>6.232343912124394</c:v>
                      </c:pt>
                      <c:pt idx="342">
                        <c:v>6.2566039562223938</c:v>
                      </c:pt>
                      <c:pt idx="343">
                        <c:v>6.2773709297183933</c:v>
                      </c:pt>
                      <c:pt idx="344">
                        <c:v>6.301714897155394</c:v>
                      </c:pt>
                      <c:pt idx="345">
                        <c:v>6.3261318206783939</c:v>
                      </c:pt>
                      <c:pt idx="346">
                        <c:v>6.3467009067533935</c:v>
                      </c:pt>
                      <c:pt idx="347">
                        <c:v>6.3714640140533936</c:v>
                      </c:pt>
                      <c:pt idx="348">
                        <c:v>6.3919208049773939</c:v>
                      </c:pt>
                      <c:pt idx="349">
                        <c:v>6.416488885879394</c:v>
                      </c:pt>
                      <c:pt idx="350">
                        <c:v>6.4408578872683933</c:v>
                      </c:pt>
                      <c:pt idx="351">
                        <c:v>6.4616189002993938</c:v>
                      </c:pt>
                      <c:pt idx="352">
                        <c:v>6.4860420227053934</c:v>
                      </c:pt>
                      <c:pt idx="353">
                        <c:v>6.5064809322353936</c:v>
                      </c:pt>
                      <c:pt idx="354">
                        <c:v>6.5311989784243938</c:v>
                      </c:pt>
                      <c:pt idx="355">
                        <c:v>6.5557219982143939</c:v>
                      </c:pt>
                      <c:pt idx="356">
                        <c:v>6.5760169029233939</c:v>
                      </c:pt>
                      <c:pt idx="357">
                        <c:v>6.6006588935853934</c:v>
                      </c:pt>
                      <c:pt idx="358">
                        <c:v>6.6211578845973937</c:v>
                      </c:pt>
                      <c:pt idx="359">
                        <c:v>6.6456549167633936</c:v>
                      </c:pt>
                      <c:pt idx="360">
                        <c:v>6.666216850280394</c:v>
                      </c:pt>
                      <c:pt idx="361">
                        <c:v>6.6909258365633937</c:v>
                      </c:pt>
                      <c:pt idx="362">
                        <c:v>6.7154388427783935</c:v>
                      </c:pt>
                      <c:pt idx="363">
                        <c:v>6.7358098030083937</c:v>
                      </c:pt>
                      <c:pt idx="364">
                        <c:v>6.7605819702183938</c:v>
                      </c:pt>
                      <c:pt idx="365">
                        <c:v>6.7810409069083937</c:v>
                      </c:pt>
                      <c:pt idx="366">
                        <c:v>6.8055980205583939</c:v>
                      </c:pt>
                      <c:pt idx="367">
                        <c:v>6.8299319744083933</c:v>
                      </c:pt>
                      <c:pt idx="368">
                        <c:v>6.8505899906183938</c:v>
                      </c:pt>
                      <c:pt idx="369">
                        <c:v>6.8751769065883934</c:v>
                      </c:pt>
                      <c:pt idx="370">
                        <c:v>6.8954708576183936</c:v>
                      </c:pt>
                      <c:pt idx="371">
                        <c:v>6.9202938079883936</c:v>
                      </c:pt>
                      <c:pt idx="372">
                        <c:v>6.9448328018183938</c:v>
                      </c:pt>
                      <c:pt idx="373">
                        <c:v>6.9653789997083937</c:v>
                      </c:pt>
                      <c:pt idx="374">
                        <c:v>6.9895768165583938</c:v>
                      </c:pt>
                      <c:pt idx="375">
                        <c:v>7.0102198123883941</c:v>
                      </c:pt>
                      <c:pt idx="376">
                        <c:v>7.0348639488183933</c:v>
                      </c:pt>
                      <c:pt idx="377">
                        <c:v>7.0594639778183934</c:v>
                      </c:pt>
                      <c:pt idx="378">
                        <c:v>7.0797059535983937</c:v>
                      </c:pt>
                      <c:pt idx="379">
                        <c:v>7.1043539047283932</c:v>
                      </c:pt>
                      <c:pt idx="380">
                        <c:v>7.1251809596983939</c:v>
                      </c:pt>
                      <c:pt idx="381">
                        <c:v>7.1493108272583932</c:v>
                      </c:pt>
                      <c:pt idx="382">
                        <c:v>7.1699848175083938</c:v>
                      </c:pt>
                      <c:pt idx="383">
                        <c:v>7.1945788860283937</c:v>
                      </c:pt>
                      <c:pt idx="384">
                        <c:v>7.2190968990283935</c:v>
                      </c:pt>
                      <c:pt idx="385">
                        <c:v>7.2394838333083937</c:v>
                      </c:pt>
                      <c:pt idx="386">
                        <c:v>7.2642908096283936</c:v>
                      </c:pt>
                      <c:pt idx="387">
                        <c:v>7.2848289012883933</c:v>
                      </c:pt>
                      <c:pt idx="388">
                        <c:v>7.3090729713483933</c:v>
                      </c:pt>
                      <c:pt idx="389">
                        <c:v>7.3336257934583937</c:v>
                      </c:pt>
                      <c:pt idx="390">
                        <c:v>7.3541657924683932</c:v>
                      </c:pt>
                      <c:pt idx="391">
                        <c:v>7.3788189887983933</c:v>
                      </c:pt>
                      <c:pt idx="392">
                        <c:v>7.3991968631783935</c:v>
                      </c:pt>
                      <c:pt idx="393">
                        <c:v>7.4240388870283933</c:v>
                      </c:pt>
                      <c:pt idx="394">
                        <c:v>7.4485728740683932</c:v>
                      </c:pt>
                      <c:pt idx="395">
                        <c:v>7.4687259197283939</c:v>
                      </c:pt>
                      <c:pt idx="396">
                        <c:v>7.4932918548583931</c:v>
                      </c:pt>
                      <c:pt idx="397">
                        <c:v>7.514048814778393</c:v>
                      </c:pt>
                      <c:pt idx="398">
                        <c:v>7.5384588241583934</c:v>
                      </c:pt>
                      <c:pt idx="399">
                        <c:v>7.5589787960083932</c:v>
                      </c:pt>
                      <c:pt idx="400">
                        <c:v>7.5836958885183936</c:v>
                      </c:pt>
                      <c:pt idx="401">
                        <c:v>7.6082708835583936</c:v>
                      </c:pt>
                      <c:pt idx="402">
                        <c:v>7.6287999153183934</c:v>
                      </c:pt>
                      <c:pt idx="403">
                        <c:v>7.6531529426583935</c:v>
                      </c:pt>
                      <c:pt idx="404">
                        <c:v>7.6736810207383934</c:v>
                      </c:pt>
                      <c:pt idx="405">
                        <c:v>7.6983339786483933</c:v>
                      </c:pt>
                      <c:pt idx="406">
                        <c:v>7.7226419448883936</c:v>
                      </c:pt>
                      <c:pt idx="407">
                        <c:v>7.743394851688393</c:v>
                      </c:pt>
                      <c:pt idx="408">
                        <c:v>7.7680099010483934</c:v>
                      </c:pt>
                      <c:pt idx="409">
                        <c:v>7.7883288860283937</c:v>
                      </c:pt>
                      <c:pt idx="410">
                        <c:v>7.8128788471183936</c:v>
                      </c:pt>
                      <c:pt idx="411">
                        <c:v>7.8376739025083939</c:v>
                      </c:pt>
                      <c:pt idx="412">
                        <c:v>7.8580429553983935</c:v>
                      </c:pt>
                      <c:pt idx="413">
                        <c:v>7.8824238777183933</c:v>
                      </c:pt>
                      <c:pt idx="414">
                        <c:v>7.9031608104683935</c:v>
                      </c:pt>
                      <c:pt idx="415">
                        <c:v>7.9277470111883934</c:v>
                      </c:pt>
                      <c:pt idx="416">
                        <c:v>7.9482998847983932</c:v>
                      </c:pt>
                      <c:pt idx="417">
                        <c:v>7.9725248813583942</c:v>
                      </c:pt>
                      <c:pt idx="418">
                        <c:v>7.9972770214083937</c:v>
                      </c:pt>
                      <c:pt idx="419">
                        <c:v>8.0176558494583929</c:v>
                      </c:pt>
                      <c:pt idx="420">
                        <c:v>8.0422878265383932</c:v>
                      </c:pt>
                      <c:pt idx="421">
                        <c:v>8.0628719329883936</c:v>
                      </c:pt>
                      <c:pt idx="422">
                        <c:v>8.0875349044783942</c:v>
                      </c:pt>
                      <c:pt idx="423">
                        <c:v>8.1119740009283934</c:v>
                      </c:pt>
                      <c:pt idx="424">
                        <c:v>8.1322619914983925</c:v>
                      </c:pt>
                      <c:pt idx="425">
                        <c:v>8.1570978164683936</c:v>
                      </c:pt>
                      <c:pt idx="426">
                        <c:v>8.1776678562183935</c:v>
                      </c:pt>
                      <c:pt idx="427">
                        <c:v>8.2020277976983937</c:v>
                      </c:pt>
                      <c:pt idx="428">
                        <c:v>8.2264709472683926</c:v>
                      </c:pt>
                      <c:pt idx="429">
                        <c:v>8.2468888759583923</c:v>
                      </c:pt>
                      <c:pt idx="430">
                        <c:v>8.2714660167683913</c:v>
                      </c:pt>
                      <c:pt idx="431">
                        <c:v>8.292095899578392</c:v>
                      </c:pt>
                      <c:pt idx="432">
                        <c:v>8.3168768882783919</c:v>
                      </c:pt>
                      <c:pt idx="433">
                        <c:v>8.337427854538392</c:v>
                      </c:pt>
                      <c:pt idx="434">
                        <c:v>8.3616409301783925</c:v>
                      </c:pt>
                      <c:pt idx="435">
                        <c:v>8.3861608505283929</c:v>
                      </c:pt>
                      <c:pt idx="436">
                        <c:v>8.4068729877483932</c:v>
                      </c:pt>
                      <c:pt idx="437">
                        <c:v>8.4314479827883932</c:v>
                      </c:pt>
                      <c:pt idx="438">
                        <c:v>8.4517920017283927</c:v>
                      </c:pt>
                      <c:pt idx="439">
                        <c:v>8.4765307903283933</c:v>
                      </c:pt>
                      <c:pt idx="440">
                        <c:v>8.5011348724383939</c:v>
                      </c:pt>
                      <c:pt idx="441">
                        <c:v>8.5214149951983931</c:v>
                      </c:pt>
                      <c:pt idx="442">
                        <c:v>8.5458168983483933</c:v>
                      </c:pt>
                      <c:pt idx="443">
                        <c:v>8.5666029453283929</c:v>
                      </c:pt>
                      <c:pt idx="444">
                        <c:v>8.5912067890183934</c:v>
                      </c:pt>
                      <c:pt idx="445">
                        <c:v>8.6154258251183933</c:v>
                      </c:pt>
                      <c:pt idx="446">
                        <c:v>8.6362109184283931</c:v>
                      </c:pt>
                      <c:pt idx="447">
                        <c:v>8.6608519554183943</c:v>
                      </c:pt>
                      <c:pt idx="448">
                        <c:v>8.6811950206783948</c:v>
                      </c:pt>
                      <c:pt idx="449">
                        <c:v>8.7056357860583944</c:v>
                      </c:pt>
                      <c:pt idx="450">
                        <c:v>8.7263329029083945</c:v>
                      </c:pt>
                      <c:pt idx="451">
                        <c:v>8.7509238719983955</c:v>
                      </c:pt>
                      <c:pt idx="452">
                        <c:v>8.7752130031583953</c:v>
                      </c:pt>
                      <c:pt idx="453">
                        <c:v>8.7958638668083964</c:v>
                      </c:pt>
                      <c:pt idx="454">
                        <c:v>8.8205699920683962</c:v>
                      </c:pt>
                      <c:pt idx="455">
                        <c:v>8.8408498764083951</c:v>
                      </c:pt>
                      <c:pt idx="456">
                        <c:v>8.8653209209483954</c:v>
                      </c:pt>
                      <c:pt idx="457">
                        <c:v>8.8898618221283954</c:v>
                      </c:pt>
                      <c:pt idx="458">
                        <c:v>8.9105899333983949</c:v>
                      </c:pt>
                      <c:pt idx="459">
                        <c:v>8.9349439144183957</c:v>
                      </c:pt>
                      <c:pt idx="460">
                        <c:v>8.9555428028083952</c:v>
                      </c:pt>
                      <c:pt idx="461">
                        <c:v>8.9800248146083952</c:v>
                      </c:pt>
                      <c:pt idx="462">
                        <c:v>9.0048258304583957</c:v>
                      </c:pt>
                      <c:pt idx="463">
                        <c:v>9.0252079963683958</c:v>
                      </c:pt>
                      <c:pt idx="464">
                        <c:v>9.0496189594283951</c:v>
                      </c:pt>
                      <c:pt idx="465">
                        <c:v>9.0703489780383961</c:v>
                      </c:pt>
                      <c:pt idx="466">
                        <c:v>9.0947489738483966</c:v>
                      </c:pt>
                      <c:pt idx="467">
                        <c:v>9.1154270172083969</c:v>
                      </c:pt>
                      <c:pt idx="468">
                        <c:v>9.139922857288397</c:v>
                      </c:pt>
                      <c:pt idx="469">
                        <c:v>9.1645169258083961</c:v>
                      </c:pt>
                      <c:pt idx="470">
                        <c:v>9.1848669052083967</c:v>
                      </c:pt>
                      <c:pt idx="471">
                        <c:v>9.2096638679483966</c:v>
                      </c:pt>
                      <c:pt idx="472">
                        <c:v>9.2300119399983966</c:v>
                      </c:pt>
                      <c:pt idx="473">
                        <c:v>9.2544310092883961</c:v>
                      </c:pt>
                      <c:pt idx="474">
                        <c:v>9.2789478301983959</c:v>
                      </c:pt>
                      <c:pt idx="475">
                        <c:v>9.299763917918396</c:v>
                      </c:pt>
                      <c:pt idx="476">
                        <c:v>9.3242309093483957</c:v>
                      </c:pt>
                      <c:pt idx="477">
                        <c:v>9.3445079326583951</c:v>
                      </c:pt>
                      <c:pt idx="478">
                        <c:v>9.3693130016283952</c:v>
                      </c:pt>
                      <c:pt idx="479">
                        <c:v>9.393599987028395</c:v>
                      </c:pt>
                      <c:pt idx="480">
                        <c:v>9.4142849445383945</c:v>
                      </c:pt>
                      <c:pt idx="481">
                        <c:v>9.4386639594983954</c:v>
                      </c:pt>
                      <c:pt idx="482">
                        <c:v>9.4594697952283955</c:v>
                      </c:pt>
                      <c:pt idx="483">
                        <c:v>9.4840319156683961</c:v>
                      </c:pt>
                      <c:pt idx="484">
                        <c:v>9.5043079853083956</c:v>
                      </c:pt>
                      <c:pt idx="485">
                        <c:v>9.5289518833183955</c:v>
                      </c:pt>
                      <c:pt idx="486">
                        <c:v>9.5535979270983944</c:v>
                      </c:pt>
                      <c:pt idx="487">
                        <c:v>9.5740158557883941</c:v>
                      </c:pt>
                      <c:pt idx="488">
                        <c:v>9.598500013348394</c:v>
                      </c:pt>
                      <c:pt idx="489">
                        <c:v>9.6191589832283935</c:v>
                      </c:pt>
                      <c:pt idx="490">
                        <c:v>9.6437468528783938</c:v>
                      </c:pt>
                      <c:pt idx="491">
                        <c:v>9.6680448055283925</c:v>
                      </c:pt>
                      <c:pt idx="492">
                        <c:v>9.6888430118583919</c:v>
                      </c:pt>
                      <c:pt idx="493">
                        <c:v>9.7131609916683921</c:v>
                      </c:pt>
                      <c:pt idx="494">
                        <c:v>9.7336218357083908</c:v>
                      </c:pt>
                      <c:pt idx="495">
                        <c:v>9.758169889448391</c:v>
                      </c:pt>
                      <c:pt idx="496">
                        <c:v>9.7828888893083921</c:v>
                      </c:pt>
                      <c:pt idx="497">
                        <c:v>9.8034429550183919</c:v>
                      </c:pt>
                      <c:pt idx="498">
                        <c:v>9.827805995938391</c:v>
                      </c:pt>
                      <c:pt idx="499">
                        <c:v>9.8484477996783912</c:v>
                      </c:pt>
                      <c:pt idx="500">
                        <c:v>9.8727948665583902</c:v>
                      </c:pt>
                      <c:pt idx="501">
                        <c:v>9.8933119773883895</c:v>
                      </c:pt>
                      <c:pt idx="502">
                        <c:v>9.9179120063783888</c:v>
                      </c:pt>
                      <c:pt idx="503">
                        <c:v>9.9426009654983893</c:v>
                      </c:pt>
                      <c:pt idx="504">
                        <c:v>9.9631698131583892</c:v>
                      </c:pt>
                      <c:pt idx="505">
                        <c:v>9.9874567985583891</c:v>
                      </c:pt>
                      <c:pt idx="506">
                        <c:v>10.00826978683839</c:v>
                      </c:pt>
                      <c:pt idx="507">
                        <c:v>10.032859802248389</c:v>
                      </c:pt>
                      <c:pt idx="508">
                        <c:v>10.057159900668388</c:v>
                      </c:pt>
                      <c:pt idx="509">
                        <c:v>10.077641963958389</c:v>
                      </c:pt>
                      <c:pt idx="510">
                        <c:v>10.102312803268388</c:v>
                      </c:pt>
                      <c:pt idx="511">
                        <c:v>10.122841835018388</c:v>
                      </c:pt>
                      <c:pt idx="512">
                        <c:v>10.147139787678388</c:v>
                      </c:pt>
                      <c:pt idx="513">
                        <c:v>10.172043800358388</c:v>
                      </c:pt>
                      <c:pt idx="514">
                        <c:v>10.192585945128389</c:v>
                      </c:pt>
                      <c:pt idx="515">
                        <c:v>10.217092990878388</c:v>
                      </c:pt>
                      <c:pt idx="516">
                        <c:v>10.237380981448389</c:v>
                      </c:pt>
                      <c:pt idx="517">
                        <c:v>10.26210379600839</c:v>
                      </c:pt>
                      <c:pt idx="518">
                        <c:v>10.28259396552839</c:v>
                      </c:pt>
                      <c:pt idx="519">
                        <c:v>10.30706286430839</c:v>
                      </c:pt>
                      <c:pt idx="520">
                        <c:v>10.33172082900839</c:v>
                      </c:pt>
                      <c:pt idx="521">
                        <c:v>10.35231995582839</c:v>
                      </c:pt>
                      <c:pt idx="522">
                        <c:v>10.37662100791839</c:v>
                      </c:pt>
                      <c:pt idx="523">
                        <c:v>10.397363901138391</c:v>
                      </c:pt>
                      <c:pt idx="524">
                        <c:v>10.421695947648391</c:v>
                      </c:pt>
                      <c:pt idx="525">
                        <c:v>10.446329832078391</c:v>
                      </c:pt>
                      <c:pt idx="526">
                        <c:v>10.46665287017839</c:v>
                      </c:pt>
                      <c:pt idx="527">
                        <c:v>10.491441965098389</c:v>
                      </c:pt>
                      <c:pt idx="528">
                        <c:v>10.511830806728389</c:v>
                      </c:pt>
                      <c:pt idx="529">
                        <c:v>10.53654789924839</c:v>
                      </c:pt>
                      <c:pt idx="530">
                        <c:v>10.560814857478391</c:v>
                      </c:pt>
                      <c:pt idx="531">
                        <c:v>10.58163595199839</c:v>
                      </c:pt>
                      <c:pt idx="532">
                        <c:v>10.605944871898391</c:v>
                      </c:pt>
                      <c:pt idx="533">
                        <c:v>10.62644982337839</c:v>
                      </c:pt>
                      <c:pt idx="534">
                        <c:v>10.65105199813839</c:v>
                      </c:pt>
                      <c:pt idx="535">
                        <c:v>10.67169594764839</c:v>
                      </c:pt>
                      <c:pt idx="536">
                        <c:v>10.696213960648389</c:v>
                      </c:pt>
                      <c:pt idx="537">
                        <c:v>10.720482826228389</c:v>
                      </c:pt>
                      <c:pt idx="538">
                        <c:v>12.290614843368527</c:v>
                      </c:pt>
                      <c:pt idx="539">
                        <c:v>12.291237831115724</c:v>
                      </c:pt>
                      <c:pt idx="540">
                        <c:v>12.291799783706663</c:v>
                      </c:pt>
                      <c:pt idx="541">
                        <c:v>12.292359828948975</c:v>
                      </c:pt>
                      <c:pt idx="542">
                        <c:v>12.292909860610953</c:v>
                      </c:pt>
                      <c:pt idx="543">
                        <c:v>12.293505907058714</c:v>
                      </c:pt>
                      <c:pt idx="544">
                        <c:v>12.294080972671503</c:v>
                      </c:pt>
                      <c:pt idx="545">
                        <c:v>12.294631004333494</c:v>
                      </c:pt>
                      <c:pt idx="546">
                        <c:v>12.295179843902584</c:v>
                      </c:pt>
                      <c:pt idx="547">
                        <c:v>12.295484781265253</c:v>
                      </c:pt>
                      <c:pt idx="548">
                        <c:v>12.295646905899044</c:v>
                      </c:pt>
                      <c:pt idx="549">
                        <c:v>12.295808792114254</c:v>
                      </c:pt>
                      <c:pt idx="550">
                        <c:v>12.295969963073723</c:v>
                      </c:pt>
                      <c:pt idx="551">
                        <c:v>12.296131849288933</c:v>
                      </c:pt>
                      <c:pt idx="552">
                        <c:v>12.296292781829834</c:v>
                      </c:pt>
                      <c:pt idx="553">
                        <c:v>12.296453952789303</c:v>
                      </c:pt>
                      <c:pt idx="554">
                        <c:v>12.296615839004513</c:v>
                      </c:pt>
                      <c:pt idx="555">
                        <c:v>12.296777963638304</c:v>
                      </c:pt>
                      <c:pt idx="556">
                        <c:v>12.296938896179194</c:v>
                      </c:pt>
                      <c:pt idx="557">
                        <c:v>12.297098875045775</c:v>
                      </c:pt>
                      <c:pt idx="558">
                        <c:v>12.297259807586665</c:v>
                      </c:pt>
                      <c:pt idx="559">
                        <c:v>12.297419786453244</c:v>
                      </c:pt>
                      <c:pt idx="560">
                        <c:v>12.297590017318724</c:v>
                      </c:pt>
                      <c:pt idx="561">
                        <c:v>12.297755002975464</c:v>
                      </c:pt>
                      <c:pt idx="562">
                        <c:v>12.297916889190674</c:v>
                      </c:pt>
                      <c:pt idx="563">
                        <c:v>12.298103809356684</c:v>
                      </c:pt>
                      <c:pt idx="564">
                        <c:v>12.298274993896484</c:v>
                      </c:pt>
                      <c:pt idx="565">
                        <c:v>12.298438787460324</c:v>
                      </c:pt>
                      <c:pt idx="566">
                        <c:v>12.298600912094114</c:v>
                      </c:pt>
                      <c:pt idx="567">
                        <c:v>12.298760890960693</c:v>
                      </c:pt>
                      <c:pt idx="568">
                        <c:v>12.298923015594484</c:v>
                      </c:pt>
                      <c:pt idx="569">
                        <c:v>12.299083948135374</c:v>
                      </c:pt>
                      <c:pt idx="570">
                        <c:v>12.299246788024904</c:v>
                      </c:pt>
                      <c:pt idx="571">
                        <c:v>12.299410820007324</c:v>
                      </c:pt>
                      <c:pt idx="572">
                        <c:v>12.299573898315424</c:v>
                      </c:pt>
                      <c:pt idx="573">
                        <c:v>12.299735784530634</c:v>
                      </c:pt>
                      <c:pt idx="574">
                        <c:v>12.299896955490103</c:v>
                      </c:pt>
                      <c:pt idx="575">
                        <c:v>12.300057888031024</c:v>
                      </c:pt>
                      <c:pt idx="576">
                        <c:v>12.300218820571924</c:v>
                      </c:pt>
                      <c:pt idx="577">
                        <c:v>12.300378799438423</c:v>
                      </c:pt>
                      <c:pt idx="578">
                        <c:v>12.300539970397924</c:v>
                      </c:pt>
                      <c:pt idx="579">
                        <c:v>12.300700902938823</c:v>
                      </c:pt>
                      <c:pt idx="580">
                        <c:v>12.300860881805423</c:v>
                      </c:pt>
                      <c:pt idx="581">
                        <c:v>12.301029920578024</c:v>
                      </c:pt>
                      <c:pt idx="582">
                        <c:v>12.301201820373524</c:v>
                      </c:pt>
                      <c:pt idx="583">
                        <c:v>12.301364898681625</c:v>
                      </c:pt>
                      <c:pt idx="584">
                        <c:v>12.301539897918724</c:v>
                      </c:pt>
                      <c:pt idx="585">
                        <c:v>12.301702976226824</c:v>
                      </c:pt>
                      <c:pt idx="586">
                        <c:v>12.301867961883524</c:v>
                      </c:pt>
                      <c:pt idx="587">
                        <c:v>12.302026987075823</c:v>
                      </c:pt>
                      <c:pt idx="588">
                        <c:v>12.302200794219925</c:v>
                      </c:pt>
                      <c:pt idx="589">
                        <c:v>12.302361965179424</c:v>
                      </c:pt>
                      <c:pt idx="590">
                        <c:v>12.302518844604524</c:v>
                      </c:pt>
                      <c:pt idx="591">
                        <c:v>12.302703857421823</c:v>
                      </c:pt>
                      <c:pt idx="592">
                        <c:v>12.302861928939825</c:v>
                      </c:pt>
                      <c:pt idx="593">
                        <c:v>12.303020000457725</c:v>
                      </c:pt>
                      <c:pt idx="594">
                        <c:v>12.303178787231424</c:v>
                      </c:pt>
                      <c:pt idx="595">
                        <c:v>12.303335905075024</c:v>
                      </c:pt>
                      <c:pt idx="596">
                        <c:v>12.303494930267323</c:v>
                      </c:pt>
                      <c:pt idx="597">
                        <c:v>12.303653955459623</c:v>
                      </c:pt>
                      <c:pt idx="598">
                        <c:v>12.303811788558924</c:v>
                      </c:pt>
                      <c:pt idx="599">
                        <c:v>12.303969860076924</c:v>
                      </c:pt>
                      <c:pt idx="600">
                        <c:v>12.304127931594824</c:v>
                      </c:pt>
                      <c:pt idx="601">
                        <c:v>12.304286003112823</c:v>
                      </c:pt>
                      <c:pt idx="602">
                        <c:v>12.304444789886423</c:v>
                      </c:pt>
                      <c:pt idx="603">
                        <c:v>12.304601907730124</c:v>
                      </c:pt>
                      <c:pt idx="604">
                        <c:v>12.304760932922324</c:v>
                      </c:pt>
                      <c:pt idx="605">
                        <c:v>12.304919004440324</c:v>
                      </c:pt>
                      <c:pt idx="606">
                        <c:v>12.305077791214023</c:v>
                      </c:pt>
                      <c:pt idx="607">
                        <c:v>12.310213804245024</c:v>
                      </c:pt>
                      <c:pt idx="608">
                        <c:v>12.330858945846524</c:v>
                      </c:pt>
                      <c:pt idx="609">
                        <c:v>12.355382919311523</c:v>
                      </c:pt>
                      <c:pt idx="610">
                        <c:v>12.379837989807124</c:v>
                      </c:pt>
                      <c:pt idx="611">
                        <c:v>12.400485992432024</c:v>
                      </c:pt>
                      <c:pt idx="612">
                        <c:v>12.425229787827023</c:v>
                      </c:pt>
                      <c:pt idx="613">
                        <c:v>12.445343971252024</c:v>
                      </c:pt>
                      <c:pt idx="614">
                        <c:v>12.469969987869025</c:v>
                      </c:pt>
                      <c:pt idx="615">
                        <c:v>12.494644880295024</c:v>
                      </c:pt>
                      <c:pt idx="616">
                        <c:v>12.515244960785024</c:v>
                      </c:pt>
                      <c:pt idx="617">
                        <c:v>12.539604902267024</c:v>
                      </c:pt>
                      <c:pt idx="618">
                        <c:v>12.560398817062024</c:v>
                      </c:pt>
                      <c:pt idx="619">
                        <c:v>12.584869861603023</c:v>
                      </c:pt>
                      <c:pt idx="620">
                        <c:v>12.605118989944025</c:v>
                      </c:pt>
                      <c:pt idx="621">
                        <c:v>12.629874944687025</c:v>
                      </c:pt>
                      <c:pt idx="622">
                        <c:v>12.654316902161025</c:v>
                      </c:pt>
                      <c:pt idx="623">
                        <c:v>12.674922943115023</c:v>
                      </c:pt>
                      <c:pt idx="624">
                        <c:v>12.699294805527023</c:v>
                      </c:pt>
                      <c:pt idx="625">
                        <c:v>12.720088958740023</c:v>
                      </c:pt>
                      <c:pt idx="626">
                        <c:v>12.744678974152023</c:v>
                      </c:pt>
                      <c:pt idx="627">
                        <c:v>12.769157886505024</c:v>
                      </c:pt>
                      <c:pt idx="628">
                        <c:v>12.789546012878024</c:v>
                      </c:pt>
                      <c:pt idx="629">
                        <c:v>12.814090013504023</c:v>
                      </c:pt>
                      <c:pt idx="630">
                        <c:v>12.834650993347024</c:v>
                      </c:pt>
                      <c:pt idx="631">
                        <c:v>12.859001874924024</c:v>
                      </c:pt>
                      <c:pt idx="632">
                        <c:v>12.883691787720023</c:v>
                      </c:pt>
                      <c:pt idx="633">
                        <c:v>12.904399871826024</c:v>
                      </c:pt>
                      <c:pt idx="634">
                        <c:v>12.928882837296024</c:v>
                      </c:pt>
                      <c:pt idx="635">
                        <c:v>12.949504852295023</c:v>
                      </c:pt>
                      <c:pt idx="636">
                        <c:v>12.973937988281024</c:v>
                      </c:pt>
                      <c:pt idx="637">
                        <c:v>12.994329929352023</c:v>
                      </c:pt>
                      <c:pt idx="638">
                        <c:v>13.018874883652025</c:v>
                      </c:pt>
                      <c:pt idx="639">
                        <c:v>13.043514013290023</c:v>
                      </c:pt>
                      <c:pt idx="640">
                        <c:v>13.063990831375024</c:v>
                      </c:pt>
                      <c:pt idx="641">
                        <c:v>13.088346958160024</c:v>
                      </c:pt>
                      <c:pt idx="642">
                        <c:v>13.108911991119024</c:v>
                      </c:pt>
                      <c:pt idx="643">
                        <c:v>13.133500814438024</c:v>
                      </c:pt>
                      <c:pt idx="644">
                        <c:v>13.157990932465024</c:v>
                      </c:pt>
                      <c:pt idx="645">
                        <c:v>13.178493976593025</c:v>
                      </c:pt>
                      <c:pt idx="646">
                        <c:v>13.203314781189023</c:v>
                      </c:pt>
                      <c:pt idx="647">
                        <c:v>13.223857879639024</c:v>
                      </c:pt>
                      <c:pt idx="648">
                        <c:v>13.248334884644024</c:v>
                      </c:pt>
                      <c:pt idx="649">
                        <c:v>13.272706985474024</c:v>
                      </c:pt>
                      <c:pt idx="650">
                        <c:v>13.293529987333024</c:v>
                      </c:pt>
                      <c:pt idx="651">
                        <c:v>13.317763805393025</c:v>
                      </c:pt>
                      <c:pt idx="652">
                        <c:v>13.338228940963024</c:v>
                      </c:pt>
                      <c:pt idx="653">
                        <c:v>13.362887859343024</c:v>
                      </c:pt>
                      <c:pt idx="654">
                        <c:v>13.383342981343024</c:v>
                      </c:pt>
                      <c:pt idx="655">
                        <c:v>13.407889842983025</c:v>
                      </c:pt>
                      <c:pt idx="656">
                        <c:v>13.432359933853023</c:v>
                      </c:pt>
                      <c:pt idx="657">
                        <c:v>13.453028917313024</c:v>
                      </c:pt>
                      <c:pt idx="658">
                        <c:v>13.477753877643023</c:v>
                      </c:pt>
                      <c:pt idx="659">
                        <c:v>13.498093843463025</c:v>
                      </c:pt>
                      <c:pt idx="660">
                        <c:v>13.522579908373023</c:v>
                      </c:pt>
                      <c:pt idx="661">
                        <c:v>13.546990871433024</c:v>
                      </c:pt>
                      <c:pt idx="662">
                        <c:v>13.567746877673024</c:v>
                      </c:pt>
                      <c:pt idx="663">
                        <c:v>13.592202901843024</c:v>
                      </c:pt>
                      <c:pt idx="664">
                        <c:v>13.612896919253023</c:v>
                      </c:pt>
                      <c:pt idx="665">
                        <c:v>13.637497901913024</c:v>
                      </c:pt>
                      <c:pt idx="666">
                        <c:v>13.661995887753024</c:v>
                      </c:pt>
                      <c:pt idx="667">
                        <c:v>13.682258844373024</c:v>
                      </c:pt>
                      <c:pt idx="668">
                        <c:v>13.706924915313024</c:v>
                      </c:pt>
                      <c:pt idx="669">
                        <c:v>13.727533817293024</c:v>
                      </c:pt>
                      <c:pt idx="670">
                        <c:v>13.751868963243023</c:v>
                      </c:pt>
                      <c:pt idx="671">
                        <c:v>13.772619009013024</c:v>
                      </c:pt>
                      <c:pt idx="672">
                        <c:v>13.797105789183023</c:v>
                      </c:pt>
                      <c:pt idx="673">
                        <c:v>13.821765899663024</c:v>
                      </c:pt>
                      <c:pt idx="674">
                        <c:v>13.841978788373023</c:v>
                      </c:pt>
                      <c:pt idx="675">
                        <c:v>13.866643905643024</c:v>
                      </c:pt>
                      <c:pt idx="676">
                        <c:v>13.887192964553023</c:v>
                      </c:pt>
                      <c:pt idx="677">
                        <c:v>13.911805868153024</c:v>
                      </c:pt>
                      <c:pt idx="678">
                        <c:v>13.936115980153025</c:v>
                      </c:pt>
                      <c:pt idx="679">
                        <c:v>13.956856966023024</c:v>
                      </c:pt>
                      <c:pt idx="680">
                        <c:v>13.981246948243024</c:v>
                      </c:pt>
                      <c:pt idx="681">
                        <c:v>14.001725912093024</c:v>
                      </c:pt>
                      <c:pt idx="682">
                        <c:v>14.026317834853025</c:v>
                      </c:pt>
                      <c:pt idx="683">
                        <c:v>14.050935983653023</c:v>
                      </c:pt>
                      <c:pt idx="684">
                        <c:v>14.071369886403025</c:v>
                      </c:pt>
                      <c:pt idx="685">
                        <c:v>14.095796823503024</c:v>
                      </c:pt>
                      <c:pt idx="686">
                        <c:v>14.116375923153024</c:v>
                      </c:pt>
                      <c:pt idx="687">
                        <c:v>14.141212940213023</c:v>
                      </c:pt>
                      <c:pt idx="688">
                        <c:v>14.161401987073024</c:v>
                      </c:pt>
                      <c:pt idx="689">
                        <c:v>14.186046838763025</c:v>
                      </c:pt>
                      <c:pt idx="690">
                        <c:v>14.210627794263024</c:v>
                      </c:pt>
                      <c:pt idx="691">
                        <c:v>14.231017827983024</c:v>
                      </c:pt>
                      <c:pt idx="692">
                        <c:v>14.255719900133023</c:v>
                      </c:pt>
                      <c:pt idx="693">
                        <c:v>14.276383876803024</c:v>
                      </c:pt>
                      <c:pt idx="694">
                        <c:v>14.300867795943024</c:v>
                      </c:pt>
                      <c:pt idx="695">
                        <c:v>14.325190782543023</c:v>
                      </c:pt>
                      <c:pt idx="696">
                        <c:v>14.346022844313024</c:v>
                      </c:pt>
                      <c:pt idx="697">
                        <c:v>14.370384931563024</c:v>
                      </c:pt>
                      <c:pt idx="698">
                        <c:v>14.390975952153024</c:v>
                      </c:pt>
                      <c:pt idx="699">
                        <c:v>14.415330886843023</c:v>
                      </c:pt>
                      <c:pt idx="700">
                        <c:v>14.440090894703024</c:v>
                      </c:pt>
                      <c:pt idx="701">
                        <c:v>14.460630893703023</c:v>
                      </c:pt>
                      <c:pt idx="702">
                        <c:v>14.484847784043023</c:v>
                      </c:pt>
                      <c:pt idx="703">
                        <c:v>14.505838871003023</c:v>
                      </c:pt>
                      <c:pt idx="704">
                        <c:v>14.530013799663024</c:v>
                      </c:pt>
                      <c:pt idx="705">
                        <c:v>14.554682970043023</c:v>
                      </c:pt>
                      <c:pt idx="706">
                        <c:v>14.575309991833024</c:v>
                      </c:pt>
                      <c:pt idx="707">
                        <c:v>14.599698781963024</c:v>
                      </c:pt>
                      <c:pt idx="708">
                        <c:v>14.620419979093024</c:v>
                      </c:pt>
                      <c:pt idx="709">
                        <c:v>14.644606828693025</c:v>
                      </c:pt>
                      <c:pt idx="710">
                        <c:v>14.665343999863024</c:v>
                      </c:pt>
                      <c:pt idx="711">
                        <c:v>14.690048933033024</c:v>
                      </c:pt>
                      <c:pt idx="712">
                        <c:v>14.714390993123024</c:v>
                      </c:pt>
                      <c:pt idx="713">
                        <c:v>14.734847784043023</c:v>
                      </c:pt>
                      <c:pt idx="714">
                        <c:v>14.759521007533024</c:v>
                      </c:pt>
                      <c:pt idx="715">
                        <c:v>14.780122995373024</c:v>
                      </c:pt>
                      <c:pt idx="716">
                        <c:v>14.804660797123024</c:v>
                      </c:pt>
                      <c:pt idx="717">
                        <c:v>14.828943967823024</c:v>
                      </c:pt>
                      <c:pt idx="718">
                        <c:v>14.849519968033023</c:v>
                      </c:pt>
                      <c:pt idx="719">
                        <c:v>14.873904943463025</c:v>
                      </c:pt>
                      <c:pt idx="720">
                        <c:v>14.894473791123023</c:v>
                      </c:pt>
                      <c:pt idx="721">
                        <c:v>14.919242858883024</c:v>
                      </c:pt>
                      <c:pt idx="722">
                        <c:v>14.943753004073024</c:v>
                      </c:pt>
                      <c:pt idx="723">
                        <c:v>14.964320898053025</c:v>
                      </c:pt>
                      <c:pt idx="724">
                        <c:v>14.988536834713024</c:v>
                      </c:pt>
                      <c:pt idx="725">
                        <c:v>15.009462833403024</c:v>
                      </c:pt>
                      <c:pt idx="726">
                        <c:v>15.033744812013024</c:v>
                      </c:pt>
                      <c:pt idx="727">
                        <c:v>15.054268836973023</c:v>
                      </c:pt>
                      <c:pt idx="728">
                        <c:v>15.078983783723023</c:v>
                      </c:pt>
                      <c:pt idx="729">
                        <c:v>15.103290796283023</c:v>
                      </c:pt>
                      <c:pt idx="730">
                        <c:v>15.124094963073023</c:v>
                      </c:pt>
                      <c:pt idx="731">
                        <c:v>15.148417949673023</c:v>
                      </c:pt>
                      <c:pt idx="732">
                        <c:v>15.169211864473024</c:v>
                      </c:pt>
                      <c:pt idx="733">
                        <c:v>15.193545818333025</c:v>
                      </c:pt>
                      <c:pt idx="734">
                        <c:v>15.218000888823024</c:v>
                      </c:pt>
                      <c:pt idx="735">
                        <c:v>15.238658905033024</c:v>
                      </c:pt>
                      <c:pt idx="736">
                        <c:v>15.263222932813024</c:v>
                      </c:pt>
                      <c:pt idx="737">
                        <c:v>15.283574819563023</c:v>
                      </c:pt>
                      <c:pt idx="738">
                        <c:v>15.308124780653024</c:v>
                      </c:pt>
                      <c:pt idx="739">
                        <c:v>15.332724809643024</c:v>
                      </c:pt>
                      <c:pt idx="740">
                        <c:v>15.353480815883024</c:v>
                      </c:pt>
                      <c:pt idx="741">
                        <c:v>15.377700805663023</c:v>
                      </c:pt>
                      <c:pt idx="742">
                        <c:v>15.398566961293024</c:v>
                      </c:pt>
                      <c:pt idx="743">
                        <c:v>15.422935962673023</c:v>
                      </c:pt>
                      <c:pt idx="744">
                        <c:v>15.443559885023024</c:v>
                      </c:pt>
                      <c:pt idx="745">
                        <c:v>15.467824935913024</c:v>
                      </c:pt>
                      <c:pt idx="746">
                        <c:v>15.492661952973023</c:v>
                      </c:pt>
                      <c:pt idx="747">
                        <c:v>15.513072013853023</c:v>
                      </c:pt>
                      <c:pt idx="748">
                        <c:v>15.537467002873024</c:v>
                      </c:pt>
                      <c:pt idx="749">
                        <c:v>15.558115005493024</c:v>
                      </c:pt>
                      <c:pt idx="750">
                        <c:v>15.582497835163023</c:v>
                      </c:pt>
                      <c:pt idx="751">
                        <c:v>15.607181787493024</c:v>
                      </c:pt>
                      <c:pt idx="752">
                        <c:v>15.627532005313023</c:v>
                      </c:pt>
                      <c:pt idx="753">
                        <c:v>15.652376890183024</c:v>
                      </c:pt>
                      <c:pt idx="754">
                        <c:v>15.672729015353024</c:v>
                      </c:pt>
                      <c:pt idx="755">
                        <c:v>15.697530984883024</c:v>
                      </c:pt>
                      <c:pt idx="756">
                        <c:v>15.721697807313024</c:v>
                      </c:pt>
                      <c:pt idx="757">
                        <c:v>15.742376804353023</c:v>
                      </c:pt>
                      <c:pt idx="758">
                        <c:v>15.766946792603024</c:v>
                      </c:pt>
                      <c:pt idx="759">
                        <c:v>15.787445783613023</c:v>
                      </c:pt>
                      <c:pt idx="760">
                        <c:v>15.812111854553024</c:v>
                      </c:pt>
                      <c:pt idx="761">
                        <c:v>15.832390785213024</c:v>
                      </c:pt>
                      <c:pt idx="762">
                        <c:v>15.856843948363023</c:v>
                      </c:pt>
                      <c:pt idx="763">
                        <c:v>15.881402015683024</c:v>
                      </c:pt>
                      <c:pt idx="764">
                        <c:v>15.902121782303023</c:v>
                      </c:pt>
                      <c:pt idx="765">
                        <c:v>15.926656961443024</c:v>
                      </c:pt>
                      <c:pt idx="766">
                        <c:v>15.947270870213025</c:v>
                      </c:pt>
                      <c:pt idx="767">
                        <c:v>15.971601963043025</c:v>
                      </c:pt>
                      <c:pt idx="768">
                        <c:v>15.996395826343024</c:v>
                      </c:pt>
                      <c:pt idx="769">
                        <c:v>16.016821861263026</c:v>
                      </c:pt>
                      <c:pt idx="770">
                        <c:v>16.041054964063026</c:v>
                      </c:pt>
                      <c:pt idx="771">
                        <c:v>16.062025785443026</c:v>
                      </c:pt>
                      <c:pt idx="772">
                        <c:v>16.086370944973027</c:v>
                      </c:pt>
                      <c:pt idx="773">
                        <c:v>16.110968828203028</c:v>
                      </c:pt>
                      <c:pt idx="774">
                        <c:v>16.131375789643027</c:v>
                      </c:pt>
                      <c:pt idx="775">
                        <c:v>16.156092882153025</c:v>
                      </c:pt>
                      <c:pt idx="776">
                        <c:v>16.176684856413026</c:v>
                      </c:pt>
                      <c:pt idx="777">
                        <c:v>16.200982809063024</c:v>
                      </c:pt>
                      <c:pt idx="778">
                        <c:v>16.221742868423025</c:v>
                      </c:pt>
                      <c:pt idx="779">
                        <c:v>16.246044874193025</c:v>
                      </c:pt>
                      <c:pt idx="780">
                        <c:v>16.270650863643027</c:v>
                      </c:pt>
                      <c:pt idx="781">
                        <c:v>16.29106998443303</c:v>
                      </c:pt>
                      <c:pt idx="782">
                        <c:v>16.315778970723031</c:v>
                      </c:pt>
                      <c:pt idx="783">
                        <c:v>16.336337804793033</c:v>
                      </c:pt>
                      <c:pt idx="784">
                        <c:v>16.360714912413034</c:v>
                      </c:pt>
                      <c:pt idx="785">
                        <c:v>16.385204792023035</c:v>
                      </c:pt>
                      <c:pt idx="786">
                        <c:v>16.406070947643034</c:v>
                      </c:pt>
                      <c:pt idx="787">
                        <c:v>16.430325984953036</c:v>
                      </c:pt>
                      <c:pt idx="788">
                        <c:v>16.450863838193037</c:v>
                      </c:pt>
                      <c:pt idx="789">
                        <c:v>16.475299835203039</c:v>
                      </c:pt>
                      <c:pt idx="790">
                        <c:v>16.499962806703039</c:v>
                      </c:pt>
                      <c:pt idx="791">
                        <c:v>16.52044701576304</c:v>
                      </c:pt>
                      <c:pt idx="792">
                        <c:v>16.545117855073038</c:v>
                      </c:pt>
                      <c:pt idx="793">
                        <c:v>16.56579089164304</c:v>
                      </c:pt>
                      <c:pt idx="794">
                        <c:v>16.59007787704304</c:v>
                      </c:pt>
                      <c:pt idx="795">
                        <c:v>16.610553979873039</c:v>
                      </c:pt>
                      <c:pt idx="796">
                        <c:v>16.635273933413039</c:v>
                      </c:pt>
                      <c:pt idx="797">
                        <c:v>16.659785985943039</c:v>
                      </c:pt>
                      <c:pt idx="798">
                        <c:v>16.680370807643037</c:v>
                      </c:pt>
                      <c:pt idx="799">
                        <c:v>16.704613924023036</c:v>
                      </c:pt>
                      <c:pt idx="800">
                        <c:v>16.725250959393037</c:v>
                      </c:pt>
                      <c:pt idx="801">
                        <c:v>16.749663829803037</c:v>
                      </c:pt>
                      <c:pt idx="802">
                        <c:v>16.774374961853038</c:v>
                      </c:pt>
                      <c:pt idx="803">
                        <c:v>16.795008897783038</c:v>
                      </c:pt>
                      <c:pt idx="804">
                        <c:v>16.819477796553038</c:v>
                      </c:pt>
                      <c:pt idx="805">
                        <c:v>16.840122938153037</c:v>
                      </c:pt>
                      <c:pt idx="806">
                        <c:v>16.864442825313038</c:v>
                      </c:pt>
                      <c:pt idx="807">
                        <c:v>16.889211893083036</c:v>
                      </c:pt>
                      <c:pt idx="808">
                        <c:v>16.909723997113037</c:v>
                      </c:pt>
                      <c:pt idx="809">
                        <c:v>16.934103012083039</c:v>
                      </c:pt>
                      <c:pt idx="810">
                        <c:v>16.954703807833038</c:v>
                      </c:pt>
                      <c:pt idx="811">
                        <c:v>16.97926378250304</c:v>
                      </c:pt>
                      <c:pt idx="812">
                        <c:v>16.999709844593042</c:v>
                      </c:pt>
                      <c:pt idx="813">
                        <c:v>17.024140834813043</c:v>
                      </c:pt>
                      <c:pt idx="814">
                        <c:v>17.048889875413042</c:v>
                      </c:pt>
                      <c:pt idx="815">
                        <c:v>17.069466829303042</c:v>
                      </c:pt>
                      <c:pt idx="816">
                        <c:v>17.09400987625304</c:v>
                      </c:pt>
                      <c:pt idx="817">
                        <c:v>17.11424088478304</c:v>
                      </c:pt>
                      <c:pt idx="818">
                        <c:v>17.138888835903042</c:v>
                      </c:pt>
                      <c:pt idx="819">
                        <c:v>17.163527011873043</c:v>
                      </c:pt>
                      <c:pt idx="820">
                        <c:v>17.183945894243045</c:v>
                      </c:pt>
                      <c:pt idx="821">
                        <c:v>17.208384990693045</c:v>
                      </c:pt>
                      <c:pt idx="822">
                        <c:v>17.228926897053043</c:v>
                      </c:pt>
                      <c:pt idx="823">
                        <c:v>17.253506898883042</c:v>
                      </c:pt>
                      <c:pt idx="824">
                        <c:v>17.27800798416304</c:v>
                      </c:pt>
                      <c:pt idx="825">
                        <c:v>17.298839807513041</c:v>
                      </c:pt>
                      <c:pt idx="826">
                        <c:v>17.930617809295669</c:v>
                      </c:pt>
                      <c:pt idx="827">
                        <c:v>17.931227684021007</c:v>
                      </c:pt>
                      <c:pt idx="828">
                        <c:v>17.931759595870986</c:v>
                      </c:pt>
                      <c:pt idx="829">
                        <c:v>17.932306766510028</c:v>
                      </c:pt>
                      <c:pt idx="830">
                        <c:v>17.932828664779677</c:v>
                      </c:pt>
                      <c:pt idx="831">
                        <c:v>17.933346748352069</c:v>
                      </c:pt>
                      <c:pt idx="832">
                        <c:v>17.933947801589976</c:v>
                      </c:pt>
                      <c:pt idx="833">
                        <c:v>17.934505701065078</c:v>
                      </c:pt>
                      <c:pt idx="834">
                        <c:v>17.935055732727069</c:v>
                      </c:pt>
                      <c:pt idx="835">
                        <c:v>17.935328722000136</c:v>
                      </c:pt>
                      <c:pt idx="836">
                        <c:v>17.935489654541026</c:v>
                      </c:pt>
                      <c:pt idx="837">
                        <c:v>17.935650825500506</c:v>
                      </c:pt>
                      <c:pt idx="838">
                        <c:v>17.935811758041396</c:v>
                      </c:pt>
                      <c:pt idx="839">
                        <c:v>17.935972690582286</c:v>
                      </c:pt>
                      <c:pt idx="840">
                        <c:v>17.936132669448867</c:v>
                      </c:pt>
                      <c:pt idx="841">
                        <c:v>17.936292648315447</c:v>
                      </c:pt>
                      <c:pt idx="842">
                        <c:v>17.936455726623546</c:v>
                      </c:pt>
                      <c:pt idx="843">
                        <c:v>17.936615705490127</c:v>
                      </c:pt>
                      <c:pt idx="844">
                        <c:v>17.936776638031017</c:v>
                      </c:pt>
                      <c:pt idx="845">
                        <c:v>17.936937808990496</c:v>
                      </c:pt>
                      <c:pt idx="846">
                        <c:v>17.937097787857066</c:v>
                      </c:pt>
                      <c:pt idx="847">
                        <c:v>17.937258720397967</c:v>
                      </c:pt>
                      <c:pt idx="848">
                        <c:v>17.937419652938857</c:v>
                      </c:pt>
                      <c:pt idx="849">
                        <c:v>17.937581777572646</c:v>
                      </c:pt>
                      <c:pt idx="850">
                        <c:v>17.937756776809707</c:v>
                      </c:pt>
                      <c:pt idx="851">
                        <c:v>17.937919616699237</c:v>
                      </c:pt>
                      <c:pt idx="852">
                        <c:v>17.938081741333018</c:v>
                      </c:pt>
                      <c:pt idx="853">
                        <c:v>17.938243627548228</c:v>
                      </c:pt>
                      <c:pt idx="854">
                        <c:v>17.954227685928338</c:v>
                      </c:pt>
                      <c:pt idx="855">
                        <c:v>17.979000806808436</c:v>
                      </c:pt>
                      <c:pt idx="856">
                        <c:v>17.999535799026539</c:v>
                      </c:pt>
                      <c:pt idx="857">
                        <c:v>18.023916721344037</c:v>
                      </c:pt>
                      <c:pt idx="858">
                        <c:v>18.048680782317636</c:v>
                      </c:pt>
                      <c:pt idx="859">
                        <c:v>18.069218635558638</c:v>
                      </c:pt>
                      <c:pt idx="860">
                        <c:v>18.093483686447637</c:v>
                      </c:pt>
                      <c:pt idx="861">
                        <c:v>18.114301681518636</c:v>
                      </c:pt>
                      <c:pt idx="862">
                        <c:v>18.138642787933637</c:v>
                      </c:pt>
                      <c:pt idx="863">
                        <c:v>18.159256696700638</c:v>
                      </c:pt>
                      <c:pt idx="864">
                        <c:v>18.183618783950639</c:v>
                      </c:pt>
                      <c:pt idx="865">
                        <c:v>18.208241701125637</c:v>
                      </c:pt>
                      <c:pt idx="866">
                        <c:v>18.228856801986637</c:v>
                      </c:pt>
                      <c:pt idx="867">
                        <c:v>18.253277778625637</c:v>
                      </c:pt>
                      <c:pt idx="868">
                        <c:v>18.274044752120638</c:v>
                      </c:pt>
                      <c:pt idx="869">
                        <c:v>18.298232793807639</c:v>
                      </c:pt>
                      <c:pt idx="870">
                        <c:v>18.322934627532636</c:v>
                      </c:pt>
                      <c:pt idx="871">
                        <c:v>18.343363761901639</c:v>
                      </c:pt>
                      <c:pt idx="872">
                        <c:v>18.368082761764637</c:v>
                      </c:pt>
                      <c:pt idx="873">
                        <c:v>18.388626813888639</c:v>
                      </c:pt>
                      <c:pt idx="874">
                        <c:v>18.412961721420636</c:v>
                      </c:pt>
                      <c:pt idx="875">
                        <c:v>18.437456607818639</c:v>
                      </c:pt>
                      <c:pt idx="876">
                        <c:v>18.457990646362639</c:v>
                      </c:pt>
                      <c:pt idx="877">
                        <c:v>18.482613801956639</c:v>
                      </c:pt>
                      <c:pt idx="878">
                        <c:v>18.503070831298636</c:v>
                      </c:pt>
                      <c:pt idx="879">
                        <c:v>18.527569770812637</c:v>
                      </c:pt>
                      <c:pt idx="880">
                        <c:v>18.548084735870638</c:v>
                      </c:pt>
                      <c:pt idx="881">
                        <c:v>18.572418689727638</c:v>
                      </c:pt>
                      <c:pt idx="882">
                        <c:v>18.596984624862639</c:v>
                      </c:pt>
                      <c:pt idx="883">
                        <c:v>18.617504596710639</c:v>
                      </c:pt>
                      <c:pt idx="884">
                        <c:v>18.642075777053638</c:v>
                      </c:pt>
                      <c:pt idx="885">
                        <c:v>18.662778615951638</c:v>
                      </c:pt>
                      <c:pt idx="886">
                        <c:v>18.687337636947639</c:v>
                      </c:pt>
                      <c:pt idx="887">
                        <c:v>18.712099790572637</c:v>
                      </c:pt>
                      <c:pt idx="888">
                        <c:v>18.732720613479636</c:v>
                      </c:pt>
                      <c:pt idx="889">
                        <c:v>18.756891727447638</c:v>
                      </c:pt>
                      <c:pt idx="890">
                        <c:v>18.777627706527639</c:v>
                      </c:pt>
                      <c:pt idx="891">
                        <c:v>18.801996707916636</c:v>
                      </c:pt>
                      <c:pt idx="892">
                        <c:v>18.826578617095638</c:v>
                      </c:pt>
                      <c:pt idx="893">
                        <c:v>18.847119808196638</c:v>
                      </c:pt>
                      <c:pt idx="894">
                        <c:v>18.871563673019637</c:v>
                      </c:pt>
                      <c:pt idx="895">
                        <c:v>18.892304658889636</c:v>
                      </c:pt>
                      <c:pt idx="896">
                        <c:v>18.916776657104638</c:v>
                      </c:pt>
                      <c:pt idx="897">
                        <c:v>18.937444686888636</c:v>
                      </c:pt>
                      <c:pt idx="898">
                        <c:v>18.961816787718636</c:v>
                      </c:pt>
                      <c:pt idx="899">
                        <c:v>18.986247777938637</c:v>
                      </c:pt>
                      <c:pt idx="900">
                        <c:v>19.006766796108636</c:v>
                      </c:pt>
                      <c:pt idx="901">
                        <c:v>19.031540632248639</c:v>
                      </c:pt>
                      <c:pt idx="902">
                        <c:v>19.051888704298637</c:v>
                      </c:pt>
                      <c:pt idx="903">
                        <c:v>19.076503753658638</c:v>
                      </c:pt>
                      <c:pt idx="904">
                        <c:v>19.101191759108637</c:v>
                      </c:pt>
                      <c:pt idx="905">
                        <c:v>19.121452808378638</c:v>
                      </c:pt>
                      <c:pt idx="906">
                        <c:v>19.146038770678636</c:v>
                      </c:pt>
                      <c:pt idx="907">
                        <c:v>19.166532754898636</c:v>
                      </c:pt>
                      <c:pt idx="908">
                        <c:v>19.191163778308638</c:v>
                      </c:pt>
                      <c:pt idx="909">
                        <c:v>19.215787649158639</c:v>
                      </c:pt>
                      <c:pt idx="910">
                        <c:v>19.236202716828636</c:v>
                      </c:pt>
                      <c:pt idx="911">
                        <c:v>19.260670661928636</c:v>
                      </c:pt>
                      <c:pt idx="912">
                        <c:v>19.281420707698636</c:v>
                      </c:pt>
                      <c:pt idx="913">
                        <c:v>19.305977821348637</c:v>
                      </c:pt>
                      <c:pt idx="914">
                        <c:v>19.326280832288639</c:v>
                      </c:pt>
                      <c:pt idx="915">
                        <c:v>19.350924730298637</c:v>
                      </c:pt>
                      <c:pt idx="916">
                        <c:v>19.375498771668639</c:v>
                      </c:pt>
                      <c:pt idx="917">
                        <c:v>19.396055698398637</c:v>
                      </c:pt>
                      <c:pt idx="918">
                        <c:v>19.420537710188636</c:v>
                      </c:pt>
                      <c:pt idx="919">
                        <c:v>19.440994739528637</c:v>
                      </c:pt>
                      <c:pt idx="920">
                        <c:v>19.465763807298636</c:v>
                      </c:pt>
                      <c:pt idx="921">
                        <c:v>19.489978790278638</c:v>
                      </c:pt>
                      <c:pt idx="922">
                        <c:v>19.510509729388637</c:v>
                      </c:pt>
                      <c:pt idx="923">
                        <c:v>19.535245656968637</c:v>
                      </c:pt>
                      <c:pt idx="924">
                        <c:v>19.555528640748637</c:v>
                      </c:pt>
                      <c:pt idx="925">
                        <c:v>19.580078601838636</c:v>
                      </c:pt>
                      <c:pt idx="926">
                        <c:v>19.604877710338638</c:v>
                      </c:pt>
                      <c:pt idx="927">
                        <c:v>19.625363826748636</c:v>
                      </c:pt>
                      <c:pt idx="928">
                        <c:v>19.649959802628636</c:v>
                      </c:pt>
                      <c:pt idx="929">
                        <c:v>19.670303821568638</c:v>
                      </c:pt>
                      <c:pt idx="930">
                        <c:v>19.694934606548639</c:v>
                      </c:pt>
                      <c:pt idx="931">
                        <c:v>19.715482711788638</c:v>
                      </c:pt>
                      <c:pt idx="932">
                        <c:v>19.739849805828637</c:v>
                      </c:pt>
                      <c:pt idx="933">
                        <c:v>19.764641761778638</c:v>
                      </c:pt>
                      <c:pt idx="934">
                        <c:v>19.785169601438639</c:v>
                      </c:pt>
                      <c:pt idx="935">
                        <c:v>19.809495687488639</c:v>
                      </c:pt>
                      <c:pt idx="936">
                        <c:v>19.830191612248637</c:v>
                      </c:pt>
                      <c:pt idx="937">
                        <c:v>19.854614734648639</c:v>
                      </c:pt>
                      <c:pt idx="938">
                        <c:v>19.879008769988637</c:v>
                      </c:pt>
                      <c:pt idx="939">
                        <c:v>19.899623632428636</c:v>
                      </c:pt>
                      <c:pt idx="940">
                        <c:v>19.924135684968636</c:v>
                      </c:pt>
                      <c:pt idx="941">
                        <c:v>19.944645643238637</c:v>
                      </c:pt>
                      <c:pt idx="942">
                        <c:v>19.969490766528637</c:v>
                      </c:pt>
                      <c:pt idx="943">
                        <c:v>19.993621826168638</c:v>
                      </c:pt>
                      <c:pt idx="944">
                        <c:v>20.014253616328638</c:v>
                      </c:pt>
                      <c:pt idx="945">
                        <c:v>20.038904666898638</c:v>
                      </c:pt>
                      <c:pt idx="946">
                        <c:v>20.059345722198636</c:v>
                      </c:pt>
                      <c:pt idx="947">
                        <c:v>20.084125757218636</c:v>
                      </c:pt>
                      <c:pt idx="948">
                        <c:v>20.104653596878638</c:v>
                      </c:pt>
                      <c:pt idx="949">
                        <c:v>20.129149675368637</c:v>
                      </c:pt>
                      <c:pt idx="950">
                        <c:v>20.153575658798637</c:v>
                      </c:pt>
                      <c:pt idx="951">
                        <c:v>20.174031734468638</c:v>
                      </c:pt>
                      <c:pt idx="952">
                        <c:v>20.198497772218637</c:v>
                      </c:pt>
                      <c:pt idx="953">
                        <c:v>20.219235658648635</c:v>
                      </c:pt>
                      <c:pt idx="954">
                        <c:v>20.243743658068638</c:v>
                      </c:pt>
                      <c:pt idx="955">
                        <c:v>20.268351793288637</c:v>
                      </c:pt>
                      <c:pt idx="956">
                        <c:v>20.288948774338635</c:v>
                      </c:pt>
                      <c:pt idx="957">
                        <c:v>20.313301801678637</c:v>
                      </c:pt>
                      <c:pt idx="958">
                        <c:v>20.333786725998635</c:v>
                      </c:pt>
                      <c:pt idx="959">
                        <c:v>20.358381748198639</c:v>
                      </c:pt>
                      <c:pt idx="960">
                        <c:v>20.382930755618638</c:v>
                      </c:pt>
                      <c:pt idx="961">
                        <c:v>20.403320789338636</c:v>
                      </c:pt>
                      <c:pt idx="962">
                        <c:v>20.427904605868637</c:v>
                      </c:pt>
                      <c:pt idx="963">
                        <c:v>20.448617696758639</c:v>
                      </c:pt>
                      <c:pt idx="964">
                        <c:v>20.472859621048638</c:v>
                      </c:pt>
                      <c:pt idx="965">
                        <c:v>20.493794679638636</c:v>
                      </c:pt>
                      <c:pt idx="966">
                        <c:v>20.518307685848637</c:v>
                      </c:pt>
                      <c:pt idx="967">
                        <c:v>20.542633771898636</c:v>
                      </c:pt>
                      <c:pt idx="968">
                        <c:v>20.563216686248637</c:v>
                      </c:pt>
                      <c:pt idx="969">
                        <c:v>20.587832689288639</c:v>
                      </c:pt>
                      <c:pt idx="970">
                        <c:v>20.608149766918636</c:v>
                      </c:pt>
                      <c:pt idx="971">
                        <c:v>20.632920742038635</c:v>
                      </c:pt>
                      <c:pt idx="972">
                        <c:v>20.657151699068638</c:v>
                      </c:pt>
                      <c:pt idx="973">
                        <c:v>20.677757740018638</c:v>
                      </c:pt>
                      <c:pt idx="974">
                        <c:v>20.702316761018636</c:v>
                      </c:pt>
                      <c:pt idx="975">
                        <c:v>20.722899675368637</c:v>
                      </c:pt>
                      <c:pt idx="976">
                        <c:v>20.747280597688636</c:v>
                      </c:pt>
                      <c:pt idx="977">
                        <c:v>20.772080659868639</c:v>
                      </c:pt>
                      <c:pt idx="978">
                        <c:v>20.792625665668638</c:v>
                      </c:pt>
                      <c:pt idx="979">
                        <c:v>20.816895723338636</c:v>
                      </c:pt>
                      <c:pt idx="980">
                        <c:v>20.837787628178638</c:v>
                      </c:pt>
                      <c:pt idx="981">
                        <c:v>20.861950635908638</c:v>
                      </c:pt>
                      <c:pt idx="982">
                        <c:v>20.882463693618636</c:v>
                      </c:pt>
                      <c:pt idx="983">
                        <c:v>20.907074689868637</c:v>
                      </c:pt>
                      <c:pt idx="984">
                        <c:v>20.931780815128636</c:v>
                      </c:pt>
                      <c:pt idx="985">
                        <c:v>20.952354669568638</c:v>
                      </c:pt>
                      <c:pt idx="986">
                        <c:v>20.976632595058639</c:v>
                      </c:pt>
                      <c:pt idx="987">
                        <c:v>20.997448682788637</c:v>
                      </c:pt>
                      <c:pt idx="988">
                        <c:v>21.021821737288636</c:v>
                      </c:pt>
                      <c:pt idx="989">
                        <c:v>21.046268701548637</c:v>
                      </c:pt>
                      <c:pt idx="990">
                        <c:v>21.066857814788637</c:v>
                      </c:pt>
                      <c:pt idx="991">
                        <c:v>21.091508626938637</c:v>
                      </c:pt>
                      <c:pt idx="992">
                        <c:v>21.111872673038636</c:v>
                      </c:pt>
                      <c:pt idx="993">
                        <c:v>21.136424779888635</c:v>
                      </c:pt>
                      <c:pt idx="994">
                        <c:v>21.161109685898637</c:v>
                      </c:pt>
                      <c:pt idx="995">
                        <c:v>21.181703805918637</c:v>
                      </c:pt>
                      <c:pt idx="996">
                        <c:v>21.205914735798636</c:v>
                      </c:pt>
                      <c:pt idx="997">
                        <c:v>21.226586818698635</c:v>
                      </c:pt>
                      <c:pt idx="998">
                        <c:v>21.251240730288636</c:v>
                      </c:pt>
                      <c:pt idx="999">
                        <c:v>21.271790742878636</c:v>
                      </c:pt>
                      <c:pt idx="1000">
                        <c:v>21.296155691148638</c:v>
                      </c:pt>
                      <c:pt idx="1001">
                        <c:v>21.320897817608639</c:v>
                      </c:pt>
                      <c:pt idx="1002">
                        <c:v>21.341327667238637</c:v>
                      </c:pt>
                      <c:pt idx="1003">
                        <c:v>21.366015672688636</c:v>
                      </c:pt>
                      <c:pt idx="1004">
                        <c:v>21.386268615718638</c:v>
                      </c:pt>
                      <c:pt idx="1005">
                        <c:v>21.410892724988638</c:v>
                      </c:pt>
                      <c:pt idx="1006">
                        <c:v>21.435477733608636</c:v>
                      </c:pt>
                      <c:pt idx="1007">
                        <c:v>21.455965757368638</c:v>
                      </c:pt>
                      <c:pt idx="1008">
                        <c:v>21.480349779128638</c:v>
                      </c:pt>
                      <c:pt idx="1009">
                        <c:v>21.501195669178639</c:v>
                      </c:pt>
                      <c:pt idx="1010">
                        <c:v>21.525648832318637</c:v>
                      </c:pt>
                      <c:pt idx="1011">
                        <c:v>21.550058603288637</c:v>
                      </c:pt>
                      <c:pt idx="1012">
                        <c:v>21.570614814758638</c:v>
                      </c:pt>
                      <c:pt idx="1013">
                        <c:v>21.595176696778637</c:v>
                      </c:pt>
                      <c:pt idx="1014">
                        <c:v>21.615768671038637</c:v>
                      </c:pt>
                      <c:pt idx="1015">
                        <c:v>21.640119791028638</c:v>
                      </c:pt>
                      <c:pt idx="1016">
                        <c:v>21.660881757738636</c:v>
                      </c:pt>
                      <c:pt idx="1017">
                        <c:v>21.685471773148638</c:v>
                      </c:pt>
                      <c:pt idx="1018">
                        <c:v>21.709781646728636</c:v>
                      </c:pt>
                      <c:pt idx="1019">
                        <c:v>21.730219602588637</c:v>
                      </c:pt>
                      <c:pt idx="1020">
                        <c:v>21.754959821698638</c:v>
                      </c:pt>
                      <c:pt idx="1021">
                        <c:v>21.775510787968638</c:v>
                      </c:pt>
                      <c:pt idx="1022">
                        <c:v>21.799801826478635</c:v>
                      </c:pt>
                      <c:pt idx="1023">
                        <c:v>21.824541807178637</c:v>
                      </c:pt>
                      <c:pt idx="1024">
                        <c:v>21.845195770268639</c:v>
                      </c:pt>
                      <c:pt idx="1025">
                        <c:v>21.869348764418639</c:v>
                      </c:pt>
                      <c:pt idx="1026">
                        <c:v>21.890213727948638</c:v>
                      </c:pt>
                      <c:pt idx="1027">
                        <c:v>21.914620637898636</c:v>
                      </c:pt>
                      <c:pt idx="1028">
                        <c:v>21.939182758328638</c:v>
                      </c:pt>
                      <c:pt idx="1029">
                        <c:v>21.959639787678636</c:v>
                      </c:pt>
                      <c:pt idx="1030">
                        <c:v>21.984338760378638</c:v>
                      </c:pt>
                      <c:pt idx="1031">
                        <c:v>22.004655599598635</c:v>
                      </c:pt>
                      <c:pt idx="1032">
                        <c:v>22.029182672498635</c:v>
                      </c:pt>
                      <c:pt idx="1033">
                        <c:v>22.050011634828635</c:v>
                      </c:pt>
                      <c:pt idx="1034">
                        <c:v>22.074403762818637</c:v>
                      </c:pt>
                      <c:pt idx="1035">
                        <c:v>22.098903656008638</c:v>
                      </c:pt>
                      <c:pt idx="1036">
                        <c:v>22.119286775588638</c:v>
                      </c:pt>
                      <c:pt idx="1037">
                        <c:v>22.144066810608638</c:v>
                      </c:pt>
                      <c:pt idx="1038">
                        <c:v>22.164556741718638</c:v>
                      </c:pt>
                      <c:pt idx="1039">
                        <c:v>22.189171791078635</c:v>
                      </c:pt>
                      <c:pt idx="1040">
                        <c:v>22.213348627088635</c:v>
                      </c:pt>
                      <c:pt idx="1041">
                        <c:v>22.234269618988638</c:v>
                      </c:pt>
                      <c:pt idx="1042">
                        <c:v>22.258669614788637</c:v>
                      </c:pt>
                      <c:pt idx="1043">
                        <c:v>22.278983831408638</c:v>
                      </c:pt>
                      <c:pt idx="1044">
                        <c:v>22.303754806518636</c:v>
                      </c:pt>
                      <c:pt idx="1045">
                        <c:v>22.328345775608639</c:v>
                      </c:pt>
                      <c:pt idx="1046">
                        <c:v>22.348777770998637</c:v>
                      </c:pt>
                      <c:pt idx="1047">
                        <c:v>22.373198747638639</c:v>
                      </c:pt>
                      <c:pt idx="1048">
                        <c:v>22.394046783448637</c:v>
                      </c:pt>
                      <c:pt idx="1049">
                        <c:v>22.418225765228637</c:v>
                      </c:pt>
                      <c:pt idx="1050">
                        <c:v>22.438889741898638</c:v>
                      </c:pt>
                      <c:pt idx="1051">
                        <c:v>22.463355779648637</c:v>
                      </c:pt>
                      <c:pt idx="1052">
                        <c:v>22.488033771518637</c:v>
                      </c:pt>
                      <c:pt idx="1053">
                        <c:v>22.508623600008637</c:v>
                      </c:pt>
                      <c:pt idx="1054">
                        <c:v>22.532863616938638</c:v>
                      </c:pt>
                      <c:pt idx="1055">
                        <c:v>22.553869724278638</c:v>
                      </c:pt>
                      <c:pt idx="1056">
                        <c:v>22.578183650968636</c:v>
                      </c:pt>
                      <c:pt idx="1057">
                        <c:v>22.602440595628636</c:v>
                      </c:pt>
                      <c:pt idx="1058">
                        <c:v>22.623020648958637</c:v>
                      </c:pt>
                      <c:pt idx="1059">
                        <c:v>22.647806644438639</c:v>
                      </c:pt>
                      <c:pt idx="1060">
                        <c:v>22.668370723728636</c:v>
                      </c:pt>
                      <c:pt idx="1061">
                        <c:v>22.692700624468635</c:v>
                      </c:pt>
                      <c:pt idx="1062">
                        <c:v>22.717463731768639</c:v>
                      </c:pt>
                      <c:pt idx="1063">
                        <c:v>22.737921714778636</c:v>
                      </c:pt>
                      <c:pt idx="1064">
                        <c:v>22.762235641478636</c:v>
                      </c:pt>
                      <c:pt idx="1065">
                        <c:v>22.782742738728636</c:v>
                      </c:pt>
                      <c:pt idx="1066">
                        <c:v>22.807467699048637</c:v>
                      </c:pt>
                      <c:pt idx="1067">
                        <c:v>22.832062721248636</c:v>
                      </c:pt>
                      <c:pt idx="1068">
                        <c:v>22.852507829668639</c:v>
                      </c:pt>
                      <c:pt idx="1069">
                        <c:v>22.877200603488639</c:v>
                      </c:pt>
                      <c:pt idx="1070">
                        <c:v>22.897520780558636</c:v>
                      </c:pt>
                      <c:pt idx="1071">
                        <c:v>22.922260761258638</c:v>
                      </c:pt>
                      <c:pt idx="1072">
                        <c:v>22.942472696308638</c:v>
                      </c:pt>
                      <c:pt idx="1073">
                        <c:v>23.530666112899794</c:v>
                      </c:pt>
                      <c:pt idx="1074">
                        <c:v>23.531286001205455</c:v>
                      </c:pt>
                      <c:pt idx="1075">
                        <c:v>23.531857967376723</c:v>
                      </c:pt>
                      <c:pt idx="1076">
                        <c:v>23.532402992248546</c:v>
                      </c:pt>
                      <c:pt idx="1077">
                        <c:v>23.532943010330214</c:v>
                      </c:pt>
                      <c:pt idx="1078">
                        <c:v>23.533454179763805</c:v>
                      </c:pt>
                      <c:pt idx="1079">
                        <c:v>23.533964157104506</c:v>
                      </c:pt>
                      <c:pt idx="1080">
                        <c:v>23.534501075744643</c:v>
                      </c:pt>
                      <c:pt idx="1081">
                        <c:v>23.534976959228533</c:v>
                      </c:pt>
                      <c:pt idx="1082">
                        <c:v>23.535351037979144</c:v>
                      </c:pt>
                      <c:pt idx="1083">
                        <c:v>23.535519123077403</c:v>
                      </c:pt>
                      <c:pt idx="1084">
                        <c:v>23.535688161849993</c:v>
                      </c:pt>
                      <c:pt idx="1085">
                        <c:v>23.535856962203994</c:v>
                      </c:pt>
                      <c:pt idx="1086">
                        <c:v>23.536026000976573</c:v>
                      </c:pt>
                      <c:pt idx="1087">
                        <c:v>23.536205053329486</c:v>
                      </c:pt>
                      <c:pt idx="1088">
                        <c:v>23.536367177963275</c:v>
                      </c:pt>
                      <c:pt idx="1089">
                        <c:v>23.536527156829845</c:v>
                      </c:pt>
                      <c:pt idx="1090">
                        <c:v>23.536688089370745</c:v>
                      </c:pt>
                      <c:pt idx="1091">
                        <c:v>23.536848068237315</c:v>
                      </c:pt>
                      <c:pt idx="1092">
                        <c:v>23.537019014358535</c:v>
                      </c:pt>
                      <c:pt idx="1093">
                        <c:v>23.537181138992324</c:v>
                      </c:pt>
                      <c:pt idx="1094">
                        <c:v>23.537342071533214</c:v>
                      </c:pt>
                      <c:pt idx="1095">
                        <c:v>23.537504196167006</c:v>
                      </c:pt>
                      <c:pt idx="1096">
                        <c:v>23.537665128707904</c:v>
                      </c:pt>
                      <c:pt idx="1097">
                        <c:v>23.537826061248794</c:v>
                      </c:pt>
                      <c:pt idx="1098">
                        <c:v>23.537986040115374</c:v>
                      </c:pt>
                      <c:pt idx="1099">
                        <c:v>23.545302152633685</c:v>
                      </c:pt>
                      <c:pt idx="1100">
                        <c:v>23.569936990737883</c:v>
                      </c:pt>
                      <c:pt idx="1101">
                        <c:v>23.594525098800684</c:v>
                      </c:pt>
                      <c:pt idx="1102">
                        <c:v>23.614983081817684</c:v>
                      </c:pt>
                      <c:pt idx="1103">
                        <c:v>23.639738082885785</c:v>
                      </c:pt>
                      <c:pt idx="1104">
                        <c:v>23.660283088683784</c:v>
                      </c:pt>
                      <c:pt idx="1105">
                        <c:v>23.684700012206786</c:v>
                      </c:pt>
                      <c:pt idx="1106">
                        <c:v>23.705402135848786</c:v>
                      </c:pt>
                      <c:pt idx="1107">
                        <c:v>23.729957103728786</c:v>
                      </c:pt>
                      <c:pt idx="1108">
                        <c:v>23.754158973693784</c:v>
                      </c:pt>
                      <c:pt idx="1109">
                        <c:v>23.774749994277784</c:v>
                      </c:pt>
                      <c:pt idx="1110">
                        <c:v>23.799511194228785</c:v>
                      </c:pt>
                      <c:pt idx="1111">
                        <c:v>23.819993972778786</c:v>
                      </c:pt>
                      <c:pt idx="1112">
                        <c:v>23.844420194625783</c:v>
                      </c:pt>
                      <c:pt idx="1113">
                        <c:v>23.869026184081786</c:v>
                      </c:pt>
                      <c:pt idx="1114">
                        <c:v>23.889737129211785</c:v>
                      </c:pt>
                      <c:pt idx="1115">
                        <c:v>23.914012193679785</c:v>
                      </c:pt>
                      <c:pt idx="1116">
                        <c:v>23.934822082519783</c:v>
                      </c:pt>
                      <c:pt idx="1117">
                        <c:v>23.959097146987784</c:v>
                      </c:pt>
                      <c:pt idx="1118">
                        <c:v>23.983779191970786</c:v>
                      </c:pt>
                      <c:pt idx="1119">
                        <c:v>24.004151105880783</c:v>
                      </c:pt>
                      <c:pt idx="1120">
                        <c:v>24.028701066970786</c:v>
                      </c:pt>
                      <c:pt idx="1121">
                        <c:v>24.049309968948783</c:v>
                      </c:pt>
                      <c:pt idx="1122">
                        <c:v>24.073786973952785</c:v>
                      </c:pt>
                      <c:pt idx="1123">
                        <c:v>24.094558000564785</c:v>
                      </c:pt>
                      <c:pt idx="1124">
                        <c:v>24.118832111358785</c:v>
                      </c:pt>
                      <c:pt idx="1125">
                        <c:v>24.143458127975784</c:v>
                      </c:pt>
                      <c:pt idx="1126">
                        <c:v>24.163881063461783</c:v>
                      </c:pt>
                      <c:pt idx="1127">
                        <c:v>24.188618183135784</c:v>
                      </c:pt>
                      <c:pt idx="1128">
                        <c:v>24.208958148956786</c:v>
                      </c:pt>
                      <c:pt idx="1129">
                        <c:v>24.233525991439784</c:v>
                      </c:pt>
                      <c:pt idx="1130">
                        <c:v>24.257977008819786</c:v>
                      </c:pt>
                      <c:pt idx="1131">
                        <c:v>24.278891086578785</c:v>
                      </c:pt>
                      <c:pt idx="1132">
                        <c:v>24.303061962127785</c:v>
                      </c:pt>
                      <c:pt idx="1133">
                        <c:v>24.323642015456784</c:v>
                      </c:pt>
                      <c:pt idx="1134">
                        <c:v>24.348342180251784</c:v>
                      </c:pt>
                      <c:pt idx="1135">
                        <c:v>24.372868061065784</c:v>
                      </c:pt>
                      <c:pt idx="1136">
                        <c:v>24.393198966979785</c:v>
                      </c:pt>
                      <c:pt idx="1137">
                        <c:v>24.417673110961786</c:v>
                      </c:pt>
                      <c:pt idx="1138">
                        <c:v>24.438558101653786</c:v>
                      </c:pt>
                      <c:pt idx="1139">
                        <c:v>24.462694168090785</c:v>
                      </c:pt>
                      <c:pt idx="1140">
                        <c:v>24.483241081237786</c:v>
                      </c:pt>
                      <c:pt idx="1141">
                        <c:v>24.507892131805786</c:v>
                      </c:pt>
                      <c:pt idx="1142">
                        <c:v>24.532309055329783</c:v>
                      </c:pt>
                      <c:pt idx="1143">
                        <c:v>24.552985191349784</c:v>
                      </c:pt>
                      <c:pt idx="1144">
                        <c:v>24.577495098109786</c:v>
                      </c:pt>
                      <c:pt idx="1145">
                        <c:v>24.598322153089786</c:v>
                      </c:pt>
                      <c:pt idx="1146">
                        <c:v>24.622611045839786</c:v>
                      </c:pt>
                      <c:pt idx="1147">
                        <c:v>24.646965980529785</c:v>
                      </c:pt>
                      <c:pt idx="1148">
                        <c:v>24.667762994769785</c:v>
                      </c:pt>
                      <c:pt idx="1149">
                        <c:v>24.692239999769786</c:v>
                      </c:pt>
                      <c:pt idx="1150">
                        <c:v>24.712648153309786</c:v>
                      </c:pt>
                      <c:pt idx="1151">
                        <c:v>24.737154006959784</c:v>
                      </c:pt>
                      <c:pt idx="1152">
                        <c:v>24.761990070339785</c:v>
                      </c:pt>
                      <c:pt idx="1153">
                        <c:v>24.782515048979786</c:v>
                      </c:pt>
                      <c:pt idx="1154">
                        <c:v>24.806807994839787</c:v>
                      </c:pt>
                      <c:pt idx="1155">
                        <c:v>24.827469110489783</c:v>
                      </c:pt>
                      <c:pt idx="1156">
                        <c:v>24.851850032809786</c:v>
                      </c:pt>
                      <c:pt idx="1157">
                        <c:v>24.872450113299784</c:v>
                      </c:pt>
                      <c:pt idx="1158">
                        <c:v>24.897168159489784</c:v>
                      </c:pt>
                      <c:pt idx="1159">
                        <c:v>24.921683073039784</c:v>
                      </c:pt>
                      <c:pt idx="1160">
                        <c:v>24.941986083979785</c:v>
                      </c:pt>
                      <c:pt idx="1161">
                        <c:v>24.966420173649784</c:v>
                      </c:pt>
                      <c:pt idx="1162">
                        <c:v>24.987174987789786</c:v>
                      </c:pt>
                      <c:pt idx="1163">
                        <c:v>25.011698961259786</c:v>
                      </c:pt>
                      <c:pt idx="1164">
                        <c:v>25.036298036579783</c:v>
                      </c:pt>
                      <c:pt idx="1165">
                        <c:v>25.056854009629784</c:v>
                      </c:pt>
                      <c:pt idx="1166">
                        <c:v>25.081423997879785</c:v>
                      </c:pt>
                      <c:pt idx="1167">
                        <c:v>25.101983070369783</c:v>
                      </c:pt>
                      <c:pt idx="1168">
                        <c:v>25.126391172409786</c:v>
                      </c:pt>
                      <c:pt idx="1169">
                        <c:v>25.150835037229786</c:v>
                      </c:pt>
                      <c:pt idx="1170">
                        <c:v>25.171468973159783</c:v>
                      </c:pt>
                      <c:pt idx="1171">
                        <c:v>25.196032047269785</c:v>
                      </c:pt>
                      <c:pt idx="1172">
                        <c:v>25.216387987139786</c:v>
                      </c:pt>
                      <c:pt idx="1173">
                        <c:v>25.241049051289785</c:v>
                      </c:pt>
                      <c:pt idx="1174">
                        <c:v>25.261775970459784</c:v>
                      </c:pt>
                      <c:pt idx="1175">
                        <c:v>25.286107063289784</c:v>
                      </c:pt>
                      <c:pt idx="1176">
                        <c:v>25.310782194139783</c:v>
                      </c:pt>
                      <c:pt idx="1177">
                        <c:v>25.331183195109784</c:v>
                      </c:pt>
                      <c:pt idx="1178">
                        <c:v>25.355771064759786</c:v>
                      </c:pt>
                      <c:pt idx="1179">
                        <c:v>25.376171112059787</c:v>
                      </c:pt>
                      <c:pt idx="1180">
                        <c:v>25.400840997699785</c:v>
                      </c:pt>
                      <c:pt idx="1181">
                        <c:v>25.425274133679785</c:v>
                      </c:pt>
                      <c:pt idx="1182">
                        <c:v>25.445767164229785</c:v>
                      </c:pt>
                      <c:pt idx="1183">
                        <c:v>25.470577001569787</c:v>
                      </c:pt>
                      <c:pt idx="1184">
                        <c:v>25.490929126739786</c:v>
                      </c:pt>
                      <c:pt idx="1185">
                        <c:v>25.515412092209786</c:v>
                      </c:pt>
                      <c:pt idx="1186">
                        <c:v>25.539776086809784</c:v>
                      </c:pt>
                      <c:pt idx="1187">
                        <c:v>25.560374021529785</c:v>
                      </c:pt>
                      <c:pt idx="1188">
                        <c:v>25.585071086879786</c:v>
                      </c:pt>
                      <c:pt idx="1189">
                        <c:v>25.605551004409783</c:v>
                      </c:pt>
                      <c:pt idx="1190">
                        <c:v>25.630197048189785</c:v>
                      </c:pt>
                      <c:pt idx="1191">
                        <c:v>25.650509119029785</c:v>
                      </c:pt>
                      <c:pt idx="1192">
                        <c:v>25.675143003459784</c:v>
                      </c:pt>
                      <c:pt idx="1193">
                        <c:v>25.699634075169783</c:v>
                      </c:pt>
                      <c:pt idx="1194">
                        <c:v>25.720260143279784</c:v>
                      </c:pt>
                      <c:pt idx="1195">
                        <c:v>25.744839191439784</c:v>
                      </c:pt>
                      <c:pt idx="1196">
                        <c:v>25.765390157699784</c:v>
                      </c:pt>
                      <c:pt idx="1197">
                        <c:v>25.789744138719783</c:v>
                      </c:pt>
                      <c:pt idx="1198">
                        <c:v>25.814467191699784</c:v>
                      </c:pt>
                      <c:pt idx="1199">
                        <c:v>25.834833145139786</c:v>
                      </c:pt>
                      <c:pt idx="1200">
                        <c:v>25.859313011169785</c:v>
                      </c:pt>
                      <c:pt idx="1201">
                        <c:v>25.879844188689784</c:v>
                      </c:pt>
                      <c:pt idx="1202">
                        <c:v>25.904597043989785</c:v>
                      </c:pt>
                      <c:pt idx="1203">
                        <c:v>25.929152011869785</c:v>
                      </c:pt>
                      <c:pt idx="1204">
                        <c:v>25.949428081509787</c:v>
                      </c:pt>
                      <c:pt idx="1205">
                        <c:v>25.974160194399786</c:v>
                      </c:pt>
                      <c:pt idx="1206">
                        <c:v>25.994819164279786</c:v>
                      </c:pt>
                      <c:pt idx="1207">
                        <c:v>26.019021034239785</c:v>
                      </c:pt>
                      <c:pt idx="1208">
                        <c:v>26.039731025699783</c:v>
                      </c:pt>
                      <c:pt idx="1209">
                        <c:v>26.064326047899783</c:v>
                      </c:pt>
                      <c:pt idx="1210">
                        <c:v>26.088827133179784</c:v>
                      </c:pt>
                      <c:pt idx="1211">
                        <c:v>26.109304189679783</c:v>
                      </c:pt>
                      <c:pt idx="1212">
                        <c:v>26.133762121199783</c:v>
                      </c:pt>
                      <c:pt idx="1213">
                        <c:v>26.154540061949785</c:v>
                      </c:pt>
                      <c:pt idx="1214">
                        <c:v>26.178743124009785</c:v>
                      </c:pt>
                      <c:pt idx="1215">
                        <c:v>26.203363180159783</c:v>
                      </c:pt>
                      <c:pt idx="1216">
                        <c:v>26.224037170409783</c:v>
                      </c:pt>
                      <c:pt idx="1217">
                        <c:v>26.248442172999784</c:v>
                      </c:pt>
                      <c:pt idx="1218">
                        <c:v>26.268895149229785</c:v>
                      </c:pt>
                      <c:pt idx="1219">
                        <c:v>26.293701171879786</c:v>
                      </c:pt>
                      <c:pt idx="1220">
                        <c:v>26.318030118939785</c:v>
                      </c:pt>
                      <c:pt idx="1221">
                        <c:v>26.338606119159785</c:v>
                      </c:pt>
                      <c:pt idx="1222">
                        <c:v>26.363008022309785</c:v>
                      </c:pt>
                      <c:pt idx="1223">
                        <c:v>26.383623123169784</c:v>
                      </c:pt>
                      <c:pt idx="1224">
                        <c:v>26.408270120619786</c:v>
                      </c:pt>
                      <c:pt idx="1225">
                        <c:v>26.428714990619785</c:v>
                      </c:pt>
                      <c:pt idx="1226">
                        <c:v>26.453453063969786</c:v>
                      </c:pt>
                      <c:pt idx="1227">
                        <c:v>26.477657079699785</c:v>
                      </c:pt>
                      <c:pt idx="1228">
                        <c:v>26.498213052749783</c:v>
                      </c:pt>
                      <c:pt idx="1229">
                        <c:v>26.522842168809785</c:v>
                      </c:pt>
                      <c:pt idx="1230">
                        <c:v>26.543435096739785</c:v>
                      </c:pt>
                      <c:pt idx="1231">
                        <c:v>26.567988157269784</c:v>
                      </c:pt>
                      <c:pt idx="1232">
                        <c:v>26.592242002489783</c:v>
                      </c:pt>
                      <c:pt idx="1233">
                        <c:v>26.613167047499786</c:v>
                      </c:pt>
                      <c:pt idx="1234">
                        <c:v>26.637752056119783</c:v>
                      </c:pt>
                      <c:pt idx="1235">
                        <c:v>26.657900094989785</c:v>
                      </c:pt>
                      <c:pt idx="1236">
                        <c:v>26.682502031329786</c:v>
                      </c:pt>
                      <c:pt idx="1237">
                        <c:v>26.707120180129785</c:v>
                      </c:pt>
                      <c:pt idx="1238">
                        <c:v>26.727766990659784</c:v>
                      </c:pt>
                      <c:pt idx="1239">
                        <c:v>26.752025127409784</c:v>
                      </c:pt>
                      <c:pt idx="1240">
                        <c:v>26.772929191589785</c:v>
                      </c:pt>
                      <c:pt idx="1241">
                        <c:v>26.797454118729785</c:v>
                      </c:pt>
                      <c:pt idx="1242">
                        <c:v>26.817814111709787</c:v>
                      </c:pt>
                      <c:pt idx="1243">
                        <c:v>26.842314004899784</c:v>
                      </c:pt>
                      <c:pt idx="1244">
                        <c:v>26.866743087769784</c:v>
                      </c:pt>
                      <c:pt idx="1245">
                        <c:v>26.887501001359784</c:v>
                      </c:pt>
                      <c:pt idx="1246">
                        <c:v>26.911923170089786</c:v>
                      </c:pt>
                      <c:pt idx="1247">
                        <c:v>26.932588100429786</c:v>
                      </c:pt>
                      <c:pt idx="1248">
                        <c:v>26.957159042359784</c:v>
                      </c:pt>
                      <c:pt idx="1249">
                        <c:v>26.981564998629786</c:v>
                      </c:pt>
                      <c:pt idx="1250">
                        <c:v>27.001971006389784</c:v>
                      </c:pt>
                      <c:pt idx="1251">
                        <c:v>27.026748180389784</c:v>
                      </c:pt>
                      <c:pt idx="1252">
                        <c:v>27.047116994859785</c:v>
                      </c:pt>
                      <c:pt idx="1253">
                        <c:v>27.071527957919784</c:v>
                      </c:pt>
                      <c:pt idx="1254">
                        <c:v>27.096333026889784</c:v>
                      </c:pt>
                      <c:pt idx="1255">
                        <c:v>27.116919040679786</c:v>
                      </c:pt>
                      <c:pt idx="1256">
                        <c:v>27.141280174259784</c:v>
                      </c:pt>
                      <c:pt idx="1257">
                        <c:v>27.161710977549784</c:v>
                      </c:pt>
                      <c:pt idx="1258">
                        <c:v>27.186547994609786</c:v>
                      </c:pt>
                      <c:pt idx="1259">
                        <c:v>27.206737995149783</c:v>
                      </c:pt>
                      <c:pt idx="1260">
                        <c:v>27.231413125989786</c:v>
                      </c:pt>
                      <c:pt idx="1261">
                        <c:v>27.256019115449785</c:v>
                      </c:pt>
                      <c:pt idx="1262">
                        <c:v>27.276501178739785</c:v>
                      </c:pt>
                      <c:pt idx="1263">
                        <c:v>27.301001071929786</c:v>
                      </c:pt>
                      <c:pt idx="1264">
                        <c:v>27.321515083309784</c:v>
                      </c:pt>
                      <c:pt idx="1265">
                        <c:v>27.346210002899785</c:v>
                      </c:pt>
                      <c:pt idx="1266">
                        <c:v>27.370779037479785</c:v>
                      </c:pt>
                      <c:pt idx="1267">
                        <c:v>27.391066074369785</c:v>
                      </c:pt>
                      <c:pt idx="1268">
                        <c:v>27.415604114529785</c:v>
                      </c:pt>
                      <c:pt idx="1269">
                        <c:v>27.436345100399784</c:v>
                      </c:pt>
                      <c:pt idx="1270">
                        <c:v>27.460896968839783</c:v>
                      </c:pt>
                      <c:pt idx="1271">
                        <c:v>27.485265016559786</c:v>
                      </c:pt>
                      <c:pt idx="1272">
                        <c:v>27.505954980849786</c:v>
                      </c:pt>
                      <c:pt idx="1273">
                        <c:v>27.530518054959785</c:v>
                      </c:pt>
                      <c:pt idx="1274">
                        <c:v>27.550805091859786</c:v>
                      </c:pt>
                      <c:pt idx="1275">
                        <c:v>27.575311183929784</c:v>
                      </c:pt>
                      <c:pt idx="1276">
                        <c:v>27.596039056779784</c:v>
                      </c:pt>
                      <c:pt idx="1277">
                        <c:v>27.620598077769785</c:v>
                      </c:pt>
                      <c:pt idx="1278">
                        <c:v>27.645003080369783</c:v>
                      </c:pt>
                      <c:pt idx="1279">
                        <c:v>27.665729999539785</c:v>
                      </c:pt>
                      <c:pt idx="1280">
                        <c:v>27.690299987789786</c:v>
                      </c:pt>
                      <c:pt idx="1281">
                        <c:v>27.710570096969786</c:v>
                      </c:pt>
                      <c:pt idx="1282">
                        <c:v>27.735035181049785</c:v>
                      </c:pt>
                      <c:pt idx="1283">
                        <c:v>27.759729146959785</c:v>
                      </c:pt>
                      <c:pt idx="1284">
                        <c:v>27.780297994609786</c:v>
                      </c:pt>
                      <c:pt idx="1285">
                        <c:v>27.804677963259785</c:v>
                      </c:pt>
                      <c:pt idx="1286">
                        <c:v>27.825387001039786</c:v>
                      </c:pt>
                      <c:pt idx="1287">
                        <c:v>27.849673986439786</c:v>
                      </c:pt>
                      <c:pt idx="1288">
                        <c:v>27.874228000639786</c:v>
                      </c:pt>
                      <c:pt idx="1289">
                        <c:v>27.894757032389784</c:v>
                      </c:pt>
                      <c:pt idx="1290">
                        <c:v>27.919413089749785</c:v>
                      </c:pt>
                      <c:pt idx="1291">
                        <c:v>27.940050125119786</c:v>
                      </c:pt>
                      <c:pt idx="1292">
                        <c:v>27.964451074599786</c:v>
                      </c:pt>
                      <c:pt idx="1293">
                        <c:v>27.984908103939784</c:v>
                      </c:pt>
                      <c:pt idx="1294">
                        <c:v>28.009701967239785</c:v>
                      </c:pt>
                      <c:pt idx="1295">
                        <c:v>28.034142971039785</c:v>
                      </c:pt>
                      <c:pt idx="1296">
                        <c:v>28.054537057879784</c:v>
                      </c:pt>
                      <c:pt idx="1297">
                        <c:v>28.079164981839785</c:v>
                      </c:pt>
                      <c:pt idx="1298">
                        <c:v>28.099752187729784</c:v>
                      </c:pt>
                      <c:pt idx="1299">
                        <c:v>28.124155998229785</c:v>
                      </c:pt>
                      <c:pt idx="1300">
                        <c:v>28.148833036419784</c:v>
                      </c:pt>
                      <c:pt idx="1301">
                        <c:v>28.169308185579784</c:v>
                      </c:pt>
                      <c:pt idx="1302">
                        <c:v>28.193868160249785</c:v>
                      </c:pt>
                      <c:pt idx="1303">
                        <c:v>28.214339971539786</c:v>
                      </c:pt>
                      <c:pt idx="1304">
                        <c:v>28.238783121109783</c:v>
                      </c:pt>
                      <c:pt idx="1305">
                        <c:v>28.263369083399784</c:v>
                      </c:pt>
                      <c:pt idx="1306">
                        <c:v>28.283796072009785</c:v>
                      </c:pt>
                      <c:pt idx="1307">
                        <c:v>28.308333158489784</c:v>
                      </c:pt>
                      <c:pt idx="1308">
                        <c:v>28.329180002209785</c:v>
                      </c:pt>
                      <c:pt idx="1309">
                        <c:v>28.353572130199787</c:v>
                      </c:pt>
                      <c:pt idx="1310">
                        <c:v>28.374051094059784</c:v>
                      </c:pt>
                      <c:pt idx="1311">
                        <c:v>28.398818969729785</c:v>
                      </c:pt>
                      <c:pt idx="1312">
                        <c:v>28.423122167589785</c:v>
                      </c:pt>
                      <c:pt idx="1313">
                        <c:v>28.443603038789785</c:v>
                      </c:pt>
                      <c:pt idx="1314">
                        <c:v>28.468089103699786</c:v>
                      </c:pt>
                      <c:pt idx="1315">
                        <c:v>28.488751173019786</c:v>
                      </c:pt>
                      <c:pt idx="1316">
                        <c:v>28.513250112529786</c:v>
                      </c:pt>
                      <c:pt idx="1317">
                        <c:v>28.537794113159784</c:v>
                      </c:pt>
                      <c:pt idx="1318">
                        <c:v>29.540749788284316</c:v>
                      </c:pt>
                      <c:pt idx="1319">
                        <c:v>29.541391849517833</c:v>
                      </c:pt>
                      <c:pt idx="1320">
                        <c:v>29.541967868804942</c:v>
                      </c:pt>
                      <c:pt idx="1321">
                        <c:v>29.542511940002452</c:v>
                      </c:pt>
                      <c:pt idx="1322">
                        <c:v>29.543051958084121</c:v>
                      </c:pt>
                      <c:pt idx="1323">
                        <c:v>29.543588876724261</c:v>
                      </c:pt>
                      <c:pt idx="1324">
                        <c:v>29.54411792755128</c:v>
                      </c:pt>
                      <c:pt idx="1325">
                        <c:v>29.544587850570693</c:v>
                      </c:pt>
                      <c:pt idx="1326">
                        <c:v>29.545053958892833</c:v>
                      </c:pt>
                      <c:pt idx="1327">
                        <c:v>29.545536994934093</c:v>
                      </c:pt>
                      <c:pt idx="1328">
                        <c:v>29.545928001403823</c:v>
                      </c:pt>
                      <c:pt idx="1329">
                        <c:v>29.546086788177501</c:v>
                      </c:pt>
                      <c:pt idx="1330">
                        <c:v>29.546244859695452</c:v>
                      </c:pt>
                      <c:pt idx="1331">
                        <c:v>29.54640197753908</c:v>
                      </c:pt>
                      <c:pt idx="1332">
                        <c:v>29.546559810638442</c:v>
                      </c:pt>
                      <c:pt idx="1333">
                        <c:v>29.546718835830703</c:v>
                      </c:pt>
                      <c:pt idx="1334">
                        <c:v>29.546876907348651</c:v>
                      </c:pt>
                      <c:pt idx="1335">
                        <c:v>29.547034978866591</c:v>
                      </c:pt>
                      <c:pt idx="1336">
                        <c:v>29.547194004058852</c:v>
                      </c:pt>
                      <c:pt idx="1337">
                        <c:v>29.547351837158221</c:v>
                      </c:pt>
                      <c:pt idx="1338">
                        <c:v>29.547510862350482</c:v>
                      </c:pt>
                      <c:pt idx="1339">
                        <c:v>29.547668933868422</c:v>
                      </c:pt>
                      <c:pt idx="1340">
                        <c:v>29.547827959060683</c:v>
                      </c:pt>
                      <c:pt idx="1341">
                        <c:v>29.54798698425294</c:v>
                      </c:pt>
                      <c:pt idx="1342">
                        <c:v>29.548146963119521</c:v>
                      </c:pt>
                      <c:pt idx="1343">
                        <c:v>29.548318862915053</c:v>
                      </c:pt>
                      <c:pt idx="1344">
                        <c:v>29.54847788810731</c:v>
                      </c:pt>
                      <c:pt idx="1345">
                        <c:v>29.548636913299571</c:v>
                      </c:pt>
                      <c:pt idx="1346">
                        <c:v>29.548795938491832</c:v>
                      </c:pt>
                      <c:pt idx="1347">
                        <c:v>29.54895401000978</c:v>
                      </c:pt>
                      <c:pt idx="1348">
                        <c:v>29.549111843109142</c:v>
                      </c:pt>
                      <c:pt idx="1349">
                        <c:v>29.549296855926531</c:v>
                      </c:pt>
                      <c:pt idx="1350">
                        <c:v>29.549468994140643</c:v>
                      </c:pt>
                      <c:pt idx="1351">
                        <c:v>29.549629926681533</c:v>
                      </c:pt>
                      <c:pt idx="1352">
                        <c:v>29.549787998199481</c:v>
                      </c:pt>
                      <c:pt idx="1353">
                        <c:v>29.549947023391741</c:v>
                      </c:pt>
                      <c:pt idx="1354">
                        <c:v>29.550105810165441</c:v>
                      </c:pt>
                      <c:pt idx="1355">
                        <c:v>29.550263881683343</c:v>
                      </c:pt>
                      <c:pt idx="1356">
                        <c:v>29.55042195320134</c:v>
                      </c:pt>
                      <c:pt idx="1357">
                        <c:v>29.55058097839354</c:v>
                      </c:pt>
                      <c:pt idx="1358">
                        <c:v>29.55074000358584</c:v>
                      </c:pt>
                      <c:pt idx="1359">
                        <c:v>29.550897836685241</c:v>
                      </c:pt>
                      <c:pt idx="1360">
                        <c:v>29.551056861877441</c:v>
                      </c:pt>
                      <c:pt idx="1361">
                        <c:v>29.551215887069741</c:v>
                      </c:pt>
                      <c:pt idx="1362">
                        <c:v>29.560742855072043</c:v>
                      </c:pt>
                      <c:pt idx="1363">
                        <c:v>29.585402011871341</c:v>
                      </c:pt>
                      <c:pt idx="1364">
                        <c:v>29.605840921402041</c:v>
                      </c:pt>
                      <c:pt idx="1365">
                        <c:v>29.630381822586042</c:v>
                      </c:pt>
                      <c:pt idx="1366">
                        <c:v>29.651158809662043</c:v>
                      </c:pt>
                      <c:pt idx="1367">
                        <c:v>29.675692796707043</c:v>
                      </c:pt>
                      <c:pt idx="1368">
                        <c:v>29.700025796890042</c:v>
                      </c:pt>
                      <c:pt idx="1369">
                        <c:v>29.720754861832042</c:v>
                      </c:pt>
                      <c:pt idx="1370">
                        <c:v>29.745379924774042</c:v>
                      </c:pt>
                      <c:pt idx="1371">
                        <c:v>29.76563596725504</c:v>
                      </c:pt>
                      <c:pt idx="1372">
                        <c:v>29.790184974670041</c:v>
                      </c:pt>
                      <c:pt idx="1373">
                        <c:v>29.814643859863043</c:v>
                      </c:pt>
                      <c:pt idx="1374">
                        <c:v>29.835268020630043</c:v>
                      </c:pt>
                      <c:pt idx="1375">
                        <c:v>29.859609842300042</c:v>
                      </c:pt>
                      <c:pt idx="1376">
                        <c:v>29.880414962769041</c:v>
                      </c:pt>
                      <c:pt idx="1377">
                        <c:v>29.905050992966043</c:v>
                      </c:pt>
                      <c:pt idx="1378">
                        <c:v>29.925580024719043</c:v>
                      </c:pt>
                      <c:pt idx="1379">
                        <c:v>29.949885845184042</c:v>
                      </c:pt>
                      <c:pt idx="1380">
                        <c:v>29.974539995193041</c:v>
                      </c:pt>
                      <c:pt idx="1381">
                        <c:v>29.99512195587204</c:v>
                      </c:pt>
                      <c:pt idx="1382">
                        <c:v>30.019503831863041</c:v>
                      </c:pt>
                      <c:pt idx="1383">
                        <c:v>30.040018796921043</c:v>
                      </c:pt>
                      <c:pt idx="1384">
                        <c:v>30.06479787826504</c:v>
                      </c:pt>
                      <c:pt idx="1385">
                        <c:v>30.089040994644041</c:v>
                      </c:pt>
                      <c:pt idx="1386">
                        <c:v>30.109572887421042</c:v>
                      </c:pt>
                      <c:pt idx="1387">
                        <c:v>30.134245872498042</c:v>
                      </c:pt>
                      <c:pt idx="1388">
                        <c:v>30.154797792435041</c:v>
                      </c:pt>
                      <c:pt idx="1389">
                        <c:v>30.179370880127042</c:v>
                      </c:pt>
                      <c:pt idx="1390">
                        <c:v>30.203740835190043</c:v>
                      </c:pt>
                      <c:pt idx="1391">
                        <c:v>30.224265813827042</c:v>
                      </c:pt>
                      <c:pt idx="1392">
                        <c:v>30.248821020126041</c:v>
                      </c:pt>
                      <c:pt idx="1393">
                        <c:v>30.269331932068042</c:v>
                      </c:pt>
                      <c:pt idx="1394">
                        <c:v>30.293871879578042</c:v>
                      </c:pt>
                      <c:pt idx="1395">
                        <c:v>30.31447887420704</c:v>
                      </c:pt>
                      <c:pt idx="1396">
                        <c:v>30.338972806931043</c:v>
                      </c:pt>
                      <c:pt idx="1397">
                        <c:v>30.363394975662043</c:v>
                      </c:pt>
                      <c:pt idx="1398">
                        <c:v>30.384258985519043</c:v>
                      </c:pt>
                      <c:pt idx="1399">
                        <c:v>30.408823966980041</c:v>
                      </c:pt>
                      <c:pt idx="1400">
                        <c:v>30.428965806961042</c:v>
                      </c:pt>
                      <c:pt idx="1401">
                        <c:v>30.453826904297042</c:v>
                      </c:pt>
                      <c:pt idx="1402">
                        <c:v>30.478214979172041</c:v>
                      </c:pt>
                      <c:pt idx="1403">
                        <c:v>30.498662948608043</c:v>
                      </c:pt>
                      <c:pt idx="1404">
                        <c:v>30.523190021515042</c:v>
                      </c:pt>
                      <c:pt idx="1405">
                        <c:v>30.543977975843042</c:v>
                      </c:pt>
                      <c:pt idx="1406">
                        <c:v>30.568513870243041</c:v>
                      </c:pt>
                      <c:pt idx="1407">
                        <c:v>30.592793941493042</c:v>
                      </c:pt>
                      <c:pt idx="1408">
                        <c:v>30.613652944563043</c:v>
                      </c:pt>
                      <c:pt idx="1409">
                        <c:v>30.637820959093041</c:v>
                      </c:pt>
                      <c:pt idx="1410">
                        <c:v>30.65853595733304</c:v>
                      </c:pt>
                      <c:pt idx="1411">
                        <c:v>30.682885885243042</c:v>
                      </c:pt>
                      <c:pt idx="1412">
                        <c:v>30.707648992543042</c:v>
                      </c:pt>
                      <c:pt idx="1413">
                        <c:v>30.72823286056304</c:v>
                      </c:pt>
                      <c:pt idx="1414">
                        <c:v>30.752516984943043</c:v>
                      </c:pt>
                      <c:pt idx="1415">
                        <c:v>30.773245811463042</c:v>
                      </c:pt>
                      <c:pt idx="1416">
                        <c:v>30.797775983813043</c:v>
                      </c:pt>
                      <c:pt idx="1417">
                        <c:v>30.818234920503041</c:v>
                      </c:pt>
                      <c:pt idx="1418">
                        <c:v>30.84267401695304</c:v>
                      </c:pt>
                      <c:pt idx="1419">
                        <c:v>30.867376804353043</c:v>
                      </c:pt>
                      <c:pt idx="1420">
                        <c:v>30.887966871263043</c:v>
                      </c:pt>
                      <c:pt idx="1421">
                        <c:v>30.912220001223041</c:v>
                      </c:pt>
                      <c:pt idx="1422">
                        <c:v>30.932811975483041</c:v>
                      </c:pt>
                      <c:pt idx="1423">
                        <c:v>30.957604885103041</c:v>
                      </c:pt>
                      <c:pt idx="1424">
                        <c:v>30.981864929203041</c:v>
                      </c:pt>
                      <c:pt idx="1425">
                        <c:v>31.002375841143042</c:v>
                      </c:pt>
                      <c:pt idx="1426">
                        <c:v>31.027084827423042</c:v>
                      </c:pt>
                      <c:pt idx="1427">
                        <c:v>31.047611951823043</c:v>
                      </c:pt>
                      <c:pt idx="1428">
                        <c:v>31.072126865383041</c:v>
                      </c:pt>
                      <c:pt idx="1429">
                        <c:v>31.096457004543041</c:v>
                      </c:pt>
                      <c:pt idx="1430">
                        <c:v>31.117290019993042</c:v>
                      </c:pt>
                      <c:pt idx="1431">
                        <c:v>31.141824007033041</c:v>
                      </c:pt>
                      <c:pt idx="1432">
                        <c:v>31.16207599640304</c:v>
                      </c:pt>
                      <c:pt idx="1433">
                        <c:v>31.186819791793042</c:v>
                      </c:pt>
                      <c:pt idx="1434">
                        <c:v>31.207383871083042</c:v>
                      </c:pt>
                      <c:pt idx="1435">
                        <c:v>31.231714963913042</c:v>
                      </c:pt>
                      <c:pt idx="1436">
                        <c:v>31.256207942963041</c:v>
                      </c:pt>
                      <c:pt idx="1437">
                        <c:v>31.27706098556304</c:v>
                      </c:pt>
                      <c:pt idx="1438">
                        <c:v>31.30157399177304</c:v>
                      </c:pt>
                      <c:pt idx="1439">
                        <c:v>31.321851015093042</c:v>
                      </c:pt>
                      <c:pt idx="1440">
                        <c:v>31.346499919893041</c:v>
                      </c:pt>
                      <c:pt idx="1441">
                        <c:v>31.37095093727304</c:v>
                      </c:pt>
                      <c:pt idx="1442">
                        <c:v>31.39165186882304</c:v>
                      </c:pt>
                      <c:pt idx="1443">
                        <c:v>31.41594290733304</c:v>
                      </c:pt>
                      <c:pt idx="1444">
                        <c:v>31.436726808543042</c:v>
                      </c:pt>
                      <c:pt idx="1445">
                        <c:v>31.461334943773043</c:v>
                      </c:pt>
                      <c:pt idx="1446">
                        <c:v>31.485595941543043</c:v>
                      </c:pt>
                      <c:pt idx="1447">
                        <c:v>31.506192922593041</c:v>
                      </c:pt>
                      <c:pt idx="1448">
                        <c:v>31.530736923213041</c:v>
                      </c:pt>
                      <c:pt idx="1449">
                        <c:v>31.551390886303043</c:v>
                      </c:pt>
                      <c:pt idx="1450">
                        <c:v>31.57562589645304</c:v>
                      </c:pt>
                      <c:pt idx="1451">
                        <c:v>31.596472978593042</c:v>
                      </c:pt>
                      <c:pt idx="1452">
                        <c:v>31.621016979213042</c:v>
                      </c:pt>
                      <c:pt idx="1453">
                        <c:v>31.645497798923042</c:v>
                      </c:pt>
                      <c:pt idx="1454">
                        <c:v>31.665979862213042</c:v>
                      </c:pt>
                      <c:pt idx="1455">
                        <c:v>31.690514802933041</c:v>
                      </c:pt>
                      <c:pt idx="1456">
                        <c:v>31.711104869843041</c:v>
                      </c:pt>
                      <c:pt idx="1457">
                        <c:v>31.735394001003041</c:v>
                      </c:pt>
                      <c:pt idx="1458">
                        <c:v>31.76012682914304</c:v>
                      </c:pt>
                      <c:pt idx="1459">
                        <c:v>31.780672788623043</c:v>
                      </c:pt>
                      <c:pt idx="1460">
                        <c:v>31.805219888683041</c:v>
                      </c:pt>
                      <c:pt idx="1461">
                        <c:v>31.82590198517304</c:v>
                      </c:pt>
                      <c:pt idx="1462">
                        <c:v>31.850008010863043</c:v>
                      </c:pt>
                      <c:pt idx="1463">
                        <c:v>31.87477397918304</c:v>
                      </c:pt>
                      <c:pt idx="1464">
                        <c:v>31.895298004153041</c:v>
                      </c:pt>
                      <c:pt idx="1465">
                        <c:v>31.919898986813042</c:v>
                      </c:pt>
                      <c:pt idx="1466">
                        <c:v>31.94049882888304</c:v>
                      </c:pt>
                      <c:pt idx="1467">
                        <c:v>31.964660882953041</c:v>
                      </c:pt>
                      <c:pt idx="1468">
                        <c:v>31.985298871993042</c:v>
                      </c:pt>
                      <c:pt idx="1469">
                        <c:v>32.009962797163041</c:v>
                      </c:pt>
                      <c:pt idx="1470">
                        <c:v>32.034551858903043</c:v>
                      </c:pt>
                      <c:pt idx="1471">
                        <c:v>32.054894924163044</c:v>
                      </c:pt>
                      <c:pt idx="1472">
                        <c:v>32.079662799833045</c:v>
                      </c:pt>
                      <c:pt idx="1473">
                        <c:v>32.100085020063048</c:v>
                      </c:pt>
                      <c:pt idx="1474">
                        <c:v>32.124668836593045</c:v>
                      </c:pt>
                      <c:pt idx="1475">
                        <c:v>32.149123907093042</c:v>
                      </c:pt>
                      <c:pt idx="1476">
                        <c:v>32.169770002363045</c:v>
                      </c:pt>
                      <c:pt idx="1477">
                        <c:v>32.194191932683047</c:v>
                      </c:pt>
                      <c:pt idx="1478">
                        <c:v>32.21481084823305</c:v>
                      </c:pt>
                      <c:pt idx="1479">
                        <c:v>32.23919486999305</c:v>
                      </c:pt>
                      <c:pt idx="1480">
                        <c:v>32.263952016833045</c:v>
                      </c:pt>
                      <c:pt idx="1481">
                        <c:v>32.284402847293045</c:v>
                      </c:pt>
                      <c:pt idx="1482">
                        <c:v>32.308679819103048</c:v>
                      </c:pt>
                      <c:pt idx="1483">
                        <c:v>32.329648971553048</c:v>
                      </c:pt>
                      <c:pt idx="1484">
                        <c:v>32.35391402244305</c:v>
                      </c:pt>
                      <c:pt idx="1485">
                        <c:v>32.374485015873049</c:v>
                      </c:pt>
                      <c:pt idx="1486">
                        <c:v>32.398926019673048</c:v>
                      </c:pt>
                      <c:pt idx="1487">
                        <c:v>32.423662900923048</c:v>
                      </c:pt>
                      <c:pt idx="1488">
                        <c:v>32.444061994553046</c:v>
                      </c:pt>
                      <c:pt idx="1489">
                        <c:v>32.468565940853047</c:v>
                      </c:pt>
                      <c:pt idx="1490">
                        <c:v>32.48930597305305</c:v>
                      </c:pt>
                      <c:pt idx="1491">
                        <c:v>32.513853788373048</c:v>
                      </c:pt>
                      <c:pt idx="1492">
                        <c:v>32.538184881213049</c:v>
                      </c:pt>
                      <c:pt idx="1493">
                        <c:v>32.558655023573046</c:v>
                      </c:pt>
                      <c:pt idx="1494">
                        <c:v>32.583142995833043</c:v>
                      </c:pt>
                      <c:pt idx="1495">
                        <c:v>32.603742837903042</c:v>
                      </c:pt>
                      <c:pt idx="1496">
                        <c:v>32.628326892853039</c:v>
                      </c:pt>
                      <c:pt idx="1497">
                        <c:v>32.652776956563038</c:v>
                      </c:pt>
                      <c:pt idx="1498">
                        <c:v>32.673372983933035</c:v>
                      </c:pt>
                      <c:pt idx="1499">
                        <c:v>32.697901010513036</c:v>
                      </c:pt>
                      <c:pt idx="1500">
                        <c:v>32.718379020693035</c:v>
                      </c:pt>
                      <c:pt idx="1501">
                        <c:v>32.743007898333033</c:v>
                      </c:pt>
                      <c:pt idx="1502">
                        <c:v>32.763649940493032</c:v>
                      </c:pt>
                      <c:pt idx="1503">
                        <c:v>32.788203001023028</c:v>
                      </c:pt>
                      <c:pt idx="1504">
                        <c:v>32.812603950503025</c:v>
                      </c:pt>
                      <c:pt idx="1505">
                        <c:v>32.833385944363023</c:v>
                      </c:pt>
                      <c:pt idx="1506">
                        <c:v>32.857899904253024</c:v>
                      </c:pt>
                      <c:pt idx="1507">
                        <c:v>32.878173828123025</c:v>
                      </c:pt>
                      <c:pt idx="1508">
                        <c:v>32.902698993683025</c:v>
                      </c:pt>
                      <c:pt idx="1509">
                        <c:v>32.927353858943022</c:v>
                      </c:pt>
                      <c:pt idx="1510">
                        <c:v>32.947829008103021</c:v>
                      </c:pt>
                      <c:pt idx="1511">
                        <c:v>32.972189903263022</c:v>
                      </c:pt>
                      <c:pt idx="1512">
                        <c:v>32.993062973023022</c:v>
                      </c:pt>
                      <c:pt idx="1513">
                        <c:v>33.017282962803023</c:v>
                      </c:pt>
                      <c:pt idx="1514">
                        <c:v>33.041885852813024</c:v>
                      </c:pt>
                      <c:pt idx="1515">
                        <c:v>33.062551021573022</c:v>
                      </c:pt>
                      <c:pt idx="1516">
                        <c:v>33.087103843693022</c:v>
                      </c:pt>
                      <c:pt idx="1517">
                        <c:v>33.107666969303018</c:v>
                      </c:pt>
                      <c:pt idx="1518">
                        <c:v>33.132274866103018</c:v>
                      </c:pt>
                      <c:pt idx="1519">
                        <c:v>33.15269684791302</c:v>
                      </c:pt>
                      <c:pt idx="1520">
                        <c:v>33.177392959593021</c:v>
                      </c:pt>
                      <c:pt idx="1521">
                        <c:v>33.201537847523021</c:v>
                      </c:pt>
                      <c:pt idx="1522">
                        <c:v>33.222248792653019</c:v>
                      </c:pt>
                      <c:pt idx="1523">
                        <c:v>33.24666595459302</c:v>
                      </c:pt>
                      <c:pt idx="1524">
                        <c:v>33.26714682579302</c:v>
                      </c:pt>
                      <c:pt idx="1525">
                        <c:v>33.291710853573022</c:v>
                      </c:pt>
                      <c:pt idx="1526">
                        <c:v>33.31643581390302</c:v>
                      </c:pt>
                      <c:pt idx="1527">
                        <c:v>33.336959838863024</c:v>
                      </c:pt>
                      <c:pt idx="1528">
                        <c:v>33.361604928973023</c:v>
                      </c:pt>
                      <c:pt idx="1529">
                        <c:v>33.381947994233023</c:v>
                      </c:pt>
                      <c:pt idx="1530">
                        <c:v>33.406473875043027</c:v>
                      </c:pt>
                      <c:pt idx="1531">
                        <c:v>33.431031942363028</c:v>
                      </c:pt>
                      <c:pt idx="1532">
                        <c:v>33.451390981673029</c:v>
                      </c:pt>
                      <c:pt idx="1533">
                        <c:v>33.475834846493029</c:v>
                      </c:pt>
                      <c:pt idx="1534">
                        <c:v>33.496752977373028</c:v>
                      </c:pt>
                      <c:pt idx="1535">
                        <c:v>33.52121901512303</c:v>
                      </c:pt>
                      <c:pt idx="1536">
                        <c:v>33.541571855543033</c:v>
                      </c:pt>
                      <c:pt idx="1537">
                        <c:v>33.566101789473038</c:v>
                      </c:pt>
                      <c:pt idx="1538">
                        <c:v>33.59081387520304</c:v>
                      </c:pt>
                      <c:pt idx="1539">
                        <c:v>33.611143827443044</c:v>
                      </c:pt>
                      <c:pt idx="1540">
                        <c:v>33.635912895203049</c:v>
                      </c:pt>
                      <c:pt idx="1541">
                        <c:v>33.656523942943046</c:v>
                      </c:pt>
                      <c:pt idx="1542">
                        <c:v>33.680674791333047</c:v>
                      </c:pt>
                      <c:pt idx="1543">
                        <c:v>33.705142974853047</c:v>
                      </c:pt>
                      <c:pt idx="1544">
                        <c:v>33.72583198547305</c:v>
                      </c:pt>
                      <c:pt idx="1545">
                        <c:v>33.750409841533049</c:v>
                      </c:pt>
                      <c:pt idx="1546">
                        <c:v>33.770982980733052</c:v>
                      </c:pt>
                      <c:pt idx="1547">
                        <c:v>33.795399904253053</c:v>
                      </c:pt>
                      <c:pt idx="1548">
                        <c:v>33.820083856583054</c:v>
                      </c:pt>
                      <c:pt idx="1549">
                        <c:v>33.840788841243054</c:v>
                      </c:pt>
                      <c:pt idx="1550">
                        <c:v>33.865128993993054</c:v>
                      </c:pt>
                      <c:pt idx="1551">
                        <c:v>33.885653972623054</c:v>
                      </c:pt>
                      <c:pt idx="1552">
                        <c:v>33.910209894183055</c:v>
                      </c:pt>
                      <c:pt idx="1553">
                        <c:v>33.930673837663058</c:v>
                      </c:pt>
                      <c:pt idx="1554">
                        <c:v>33.955412864683055</c:v>
                      </c:pt>
                      <c:pt idx="1555">
                        <c:v>33.979609012603056</c:v>
                      </c:pt>
                      <c:pt idx="1556">
                        <c:v>34.000487804413055</c:v>
                      </c:pt>
                      <c:pt idx="1557">
                        <c:v>34.024911880493057</c:v>
                      </c:pt>
                      <c:pt idx="1558">
                        <c:v>34.045557975773058</c:v>
                      </c:pt>
                      <c:pt idx="1559">
                        <c:v>34.069856882093056</c:v>
                      </c:pt>
                      <c:pt idx="1560">
                        <c:v>34.09450888633306</c:v>
                      </c:pt>
                      <c:pt idx="1561">
                        <c:v>34.114820957183056</c:v>
                      </c:pt>
                      <c:pt idx="1562">
                        <c:v>34.139573812483057</c:v>
                      </c:pt>
                      <c:pt idx="1563">
                        <c:v>34.160151958463054</c:v>
                      </c:pt>
                      <c:pt idx="1564">
                        <c:v>34.184497833253054</c:v>
                      </c:pt>
                      <c:pt idx="1565">
                        <c:v>34.208916902543052</c:v>
                      </c:pt>
                      <c:pt idx="1566">
                        <c:v>34.22992086410305</c:v>
                      </c:pt>
                      <c:pt idx="1567">
                        <c:v>34.254161834713045</c:v>
                      </c:pt>
                      <c:pt idx="1568">
                        <c:v>34.274572849273042</c:v>
                      </c:pt>
                      <c:pt idx="1569">
                        <c:v>34.299348831173042</c:v>
                      </c:pt>
                      <c:pt idx="1570">
                        <c:v>34.319911003113042</c:v>
                      </c:pt>
                      <c:pt idx="1571">
                        <c:v>34.344499826433044</c:v>
                      </c:pt>
                      <c:pt idx="1572">
                        <c:v>34.36868786812304</c:v>
                      </c:pt>
                      <c:pt idx="1573">
                        <c:v>34.389505863193044</c:v>
                      </c:pt>
                      <c:pt idx="1574">
                        <c:v>34.413946866993044</c:v>
                      </c:pt>
                      <c:pt idx="1575">
                        <c:v>34.434430837633045</c:v>
                      </c:pt>
                      <c:pt idx="1576">
                        <c:v>34.459062814713043</c:v>
                      </c:pt>
                      <c:pt idx="1577">
                        <c:v>34.483642816543039</c:v>
                      </c:pt>
                      <c:pt idx="1578">
                        <c:v>34.504248857503036</c:v>
                      </c:pt>
                      <c:pt idx="1579">
                        <c:v>34.528479814533036</c:v>
                      </c:pt>
                      <c:pt idx="1580">
                        <c:v>34.549335956573032</c:v>
                      </c:pt>
                      <c:pt idx="1581">
                        <c:v>35.530832767486572</c:v>
                      </c:pt>
                      <c:pt idx="1582">
                        <c:v>35.531853914260857</c:v>
                      </c:pt>
                      <c:pt idx="1583">
                        <c:v>35.532603740692139</c:v>
                      </c:pt>
                      <c:pt idx="1584">
                        <c:v>35.53313684463501</c:v>
                      </c:pt>
                      <c:pt idx="1585">
                        <c:v>35.533643960952759</c:v>
                      </c:pt>
                      <c:pt idx="1586">
                        <c:v>35.53415584564209</c:v>
                      </c:pt>
                      <c:pt idx="1587">
                        <c:v>35.534698963165283</c:v>
                      </c:pt>
                      <c:pt idx="1588">
                        <c:v>35.53522777557373</c:v>
                      </c:pt>
                      <c:pt idx="1589">
                        <c:v>35.53551983833313</c:v>
                      </c:pt>
                      <c:pt idx="1590">
                        <c:v>35.53568696975708</c:v>
                      </c:pt>
                      <c:pt idx="1591">
                        <c:v>35.535851955413818</c:v>
                      </c:pt>
                      <c:pt idx="1592">
                        <c:v>35.536015748977661</c:v>
                      </c:pt>
                      <c:pt idx="1593">
                        <c:v>35.536179780960083</c:v>
                      </c:pt>
                      <c:pt idx="1594">
                        <c:v>35.536343812942498</c:v>
                      </c:pt>
                      <c:pt idx="1595">
                        <c:v>35.536508798599243</c:v>
                      </c:pt>
                      <c:pt idx="1596">
                        <c:v>35.536673784255981</c:v>
                      </c:pt>
                      <c:pt idx="1597">
                        <c:v>35.536839962005608</c:v>
                      </c:pt>
                      <c:pt idx="1598">
                        <c:v>35.537004947662354</c:v>
                      </c:pt>
                      <c:pt idx="1599">
                        <c:v>35.537170886993408</c:v>
                      </c:pt>
                      <c:pt idx="1600">
                        <c:v>35.537345886230469</c:v>
                      </c:pt>
                      <c:pt idx="1601">
                        <c:v>35.537503957748413</c:v>
                      </c:pt>
                      <c:pt idx="1602">
                        <c:v>35.537660837173462</c:v>
                      </c:pt>
                      <c:pt idx="1603">
                        <c:v>35.537818908691413</c:v>
                      </c:pt>
                      <c:pt idx="1604">
                        <c:v>35.537977933883667</c:v>
                      </c:pt>
                      <c:pt idx="1605">
                        <c:v>35.538133859634399</c:v>
                      </c:pt>
                      <c:pt idx="1606">
                        <c:v>35.53829288482666</c:v>
                      </c:pt>
                      <c:pt idx="1607">
                        <c:v>35.538450956344597</c:v>
                      </c:pt>
                      <c:pt idx="1608">
                        <c:v>35.53860878944397</c:v>
                      </c:pt>
                      <c:pt idx="1609">
                        <c:v>35.538765907287598</c:v>
                      </c:pt>
                      <c:pt idx="1610">
                        <c:v>35.538923740386963</c:v>
                      </c:pt>
                      <c:pt idx="1611">
                        <c:v>35.539080858230591</c:v>
                      </c:pt>
                      <c:pt idx="1612">
                        <c:v>35.539238929748528</c:v>
                      </c:pt>
                      <c:pt idx="1613">
                        <c:v>35.539406776428223</c:v>
                      </c:pt>
                      <c:pt idx="1614">
                        <c:v>35.539564847946167</c:v>
                      </c:pt>
                      <c:pt idx="1615">
                        <c:v>35.539722919464111</c:v>
                      </c:pt>
                      <c:pt idx="1616">
                        <c:v>35.539880752563484</c:v>
                      </c:pt>
                      <c:pt idx="1617">
                        <c:v>35.540038824081471</c:v>
                      </c:pt>
                      <c:pt idx="1618">
                        <c:v>35.540196895599372</c:v>
                      </c:pt>
                      <c:pt idx="1619">
                        <c:v>35.540357828140273</c:v>
                      </c:pt>
                      <c:pt idx="1620">
                        <c:v>35.540522813796969</c:v>
                      </c:pt>
                      <c:pt idx="1621">
                        <c:v>35.54068088531497</c:v>
                      </c:pt>
                      <c:pt idx="1622">
                        <c:v>35.540838956832872</c:v>
                      </c:pt>
                      <c:pt idx="1623">
                        <c:v>35.54099583625797</c:v>
                      </c:pt>
                      <c:pt idx="1624">
                        <c:v>35.546362876892069</c:v>
                      </c:pt>
                      <c:pt idx="1625">
                        <c:v>35.571054935455372</c:v>
                      </c:pt>
                      <c:pt idx="1626">
                        <c:v>35.591534852981567</c:v>
                      </c:pt>
                      <c:pt idx="1627">
                        <c:v>35.616119861602769</c:v>
                      </c:pt>
                      <c:pt idx="1628">
                        <c:v>35.640537738799772</c:v>
                      </c:pt>
                      <c:pt idx="1629">
                        <c:v>35.661156892776773</c:v>
                      </c:pt>
                      <c:pt idx="1630">
                        <c:v>35.685615777969772</c:v>
                      </c:pt>
                      <c:pt idx="1631">
                        <c:v>35.706473827361769</c:v>
                      </c:pt>
                      <c:pt idx="1632">
                        <c:v>35.73089194297777</c:v>
                      </c:pt>
                      <c:pt idx="1633">
                        <c:v>35.755443811416768</c:v>
                      </c:pt>
                      <c:pt idx="1634">
                        <c:v>35.77581191062977</c:v>
                      </c:pt>
                      <c:pt idx="1635">
                        <c:v>35.800438880920773</c:v>
                      </c:pt>
                      <c:pt idx="1636">
                        <c:v>35.821037769317769</c:v>
                      </c:pt>
                      <c:pt idx="1637">
                        <c:v>35.845386743545774</c:v>
                      </c:pt>
                      <c:pt idx="1638">
                        <c:v>35.866142749786768</c:v>
                      </c:pt>
                      <c:pt idx="1639">
                        <c:v>35.890660762786773</c:v>
                      </c:pt>
                      <c:pt idx="1640">
                        <c:v>35.915259838103772</c:v>
                      </c:pt>
                      <c:pt idx="1641">
                        <c:v>35.935680866241768</c:v>
                      </c:pt>
                      <c:pt idx="1642">
                        <c:v>35.960207939147772</c:v>
                      </c:pt>
                      <c:pt idx="1643">
                        <c:v>35.980768918990769</c:v>
                      </c:pt>
                      <c:pt idx="1644">
                        <c:v>36.005117893218774</c:v>
                      </c:pt>
                      <c:pt idx="1645">
                        <c:v>36.029794931411772</c:v>
                      </c:pt>
                      <c:pt idx="1646">
                        <c:v>36.050281763076768</c:v>
                      </c:pt>
                      <c:pt idx="1647">
                        <c:v>36.074755907058773</c:v>
                      </c:pt>
                      <c:pt idx="1648">
                        <c:v>36.095503807067772</c:v>
                      </c:pt>
                      <c:pt idx="1649">
                        <c:v>36.11975288391077</c:v>
                      </c:pt>
                      <c:pt idx="1650">
                        <c:v>36.144469738006769</c:v>
                      </c:pt>
                      <c:pt idx="1651">
                        <c:v>36.164944887160772</c:v>
                      </c:pt>
                      <c:pt idx="1652">
                        <c:v>36.18956685066177</c:v>
                      </c:pt>
                      <c:pt idx="1653">
                        <c:v>36.210064888000772</c:v>
                      </c:pt>
                      <c:pt idx="1654">
                        <c:v>36.234726905822768</c:v>
                      </c:pt>
                      <c:pt idx="1655">
                        <c:v>36.254993915557769</c:v>
                      </c:pt>
                      <c:pt idx="1656">
                        <c:v>36.279841899871769</c:v>
                      </c:pt>
                      <c:pt idx="1657">
                        <c:v>36.304170846938767</c:v>
                      </c:pt>
                      <c:pt idx="1658">
                        <c:v>36.324770927428773</c:v>
                      </c:pt>
                      <c:pt idx="1659">
                        <c:v>36.349036931991769</c:v>
                      </c:pt>
                      <c:pt idx="1660">
                        <c:v>36.369748830795771</c:v>
                      </c:pt>
                      <c:pt idx="1661">
                        <c:v>36.394393920898771</c:v>
                      </c:pt>
                      <c:pt idx="1662">
                        <c:v>36.418816804885772</c:v>
                      </c:pt>
                      <c:pt idx="1663">
                        <c:v>36.439552783965773</c:v>
                      </c:pt>
                      <c:pt idx="1664">
                        <c:v>36.463805913924773</c:v>
                      </c:pt>
                      <c:pt idx="1665">
                        <c:v>36.484466791152769</c:v>
                      </c:pt>
                      <c:pt idx="1666">
                        <c:v>36.508910894393772</c:v>
                      </c:pt>
                      <c:pt idx="1667">
                        <c:v>36.533544778819774</c:v>
                      </c:pt>
                      <c:pt idx="1668">
                        <c:v>36.554147958759771</c:v>
                      </c:pt>
                      <c:pt idx="1669">
                        <c:v>36.578370809559772</c:v>
                      </c:pt>
                      <c:pt idx="1670">
                        <c:v>36.599226951599768</c:v>
                      </c:pt>
                      <c:pt idx="1671">
                        <c:v>36.623847961429767</c:v>
                      </c:pt>
                      <c:pt idx="1672">
                        <c:v>36.644027948379772</c:v>
                      </c:pt>
                      <c:pt idx="1673">
                        <c:v>36.668763875959769</c:v>
                      </c:pt>
                      <c:pt idx="1674">
                        <c:v>36.693080902099773</c:v>
                      </c:pt>
                      <c:pt idx="1675">
                        <c:v>36.713857889179771</c:v>
                      </c:pt>
                      <c:pt idx="1676">
                        <c:v>36.738286972049771</c:v>
                      </c:pt>
                      <c:pt idx="1677">
                        <c:v>36.758944749829773</c:v>
                      </c:pt>
                      <c:pt idx="1678">
                        <c:v>36.783584833149767</c:v>
                      </c:pt>
                      <c:pt idx="1679">
                        <c:v>36.807846784589771</c:v>
                      </c:pt>
                      <c:pt idx="1680">
                        <c:v>36.828365802769767</c:v>
                      </c:pt>
                      <c:pt idx="1681">
                        <c:v>36.853014945979773</c:v>
                      </c:pt>
                      <c:pt idx="1682">
                        <c:v>36.873595952989774</c:v>
                      </c:pt>
                      <c:pt idx="1683">
                        <c:v>36.898016929629769</c:v>
                      </c:pt>
                      <c:pt idx="1684">
                        <c:v>36.922707796099772</c:v>
                      </c:pt>
                      <c:pt idx="1685">
                        <c:v>36.94324779510977</c:v>
                      </c:pt>
                      <c:pt idx="1686">
                        <c:v>36.967545747759772</c:v>
                      </c:pt>
                      <c:pt idx="1687">
                        <c:v>36.988056898119773</c:v>
                      </c:pt>
                      <c:pt idx="1688">
                        <c:v>37.012740850449774</c:v>
                      </c:pt>
                      <c:pt idx="1689">
                        <c:v>37.033277750019771</c:v>
                      </c:pt>
                      <c:pt idx="1690">
                        <c:v>37.057670831679772</c:v>
                      </c:pt>
                      <c:pt idx="1691">
                        <c:v>37.082423925399773</c:v>
                      </c:pt>
                      <c:pt idx="1692">
                        <c:v>37.102964878079767</c:v>
                      </c:pt>
                      <c:pt idx="1693">
                        <c:v>37.127251863479771</c:v>
                      </c:pt>
                      <c:pt idx="1694">
                        <c:v>37.14780092238977</c:v>
                      </c:pt>
                      <c:pt idx="1695">
                        <c:v>37.172442913059768</c:v>
                      </c:pt>
                      <c:pt idx="1696">
                        <c:v>37.196844816209769</c:v>
                      </c:pt>
                      <c:pt idx="1697">
                        <c:v>37.21739792823977</c:v>
                      </c:pt>
                      <c:pt idx="1698">
                        <c:v>37.242084741589771</c:v>
                      </c:pt>
                      <c:pt idx="1699">
                        <c:v>37.262641906739773</c:v>
                      </c:pt>
                      <c:pt idx="1700">
                        <c:v>37.287191867829769</c:v>
                      </c:pt>
                      <c:pt idx="1701">
                        <c:v>37.311519861219772</c:v>
                      </c:pt>
                      <c:pt idx="1702">
                        <c:v>37.332204818729771</c:v>
                      </c:pt>
                      <c:pt idx="1703">
                        <c:v>37.356708765029772</c:v>
                      </c:pt>
                      <c:pt idx="1704">
                        <c:v>37.377141952509774</c:v>
                      </c:pt>
                      <c:pt idx="1705">
                        <c:v>37.401763916019767</c:v>
                      </c:pt>
                      <c:pt idx="1706">
                        <c:v>37.422452926639771</c:v>
                      </c:pt>
                      <c:pt idx="1707">
                        <c:v>37.447004795069773</c:v>
                      </c:pt>
                      <c:pt idx="1708">
                        <c:v>37.471171855929768</c:v>
                      </c:pt>
                      <c:pt idx="1709">
                        <c:v>37.491785764689773</c:v>
                      </c:pt>
                      <c:pt idx="1710">
                        <c:v>37.516459941859772</c:v>
                      </c:pt>
                      <c:pt idx="1711">
                        <c:v>37.537005901339768</c:v>
                      </c:pt>
                      <c:pt idx="1712">
                        <c:v>37.561316967009773</c:v>
                      </c:pt>
                      <c:pt idx="1713">
                        <c:v>37.586061954499769</c:v>
                      </c:pt>
                      <c:pt idx="1714">
                        <c:v>37.606731891629771</c:v>
                      </c:pt>
                      <c:pt idx="1715">
                        <c:v>37.63125395774977</c:v>
                      </c:pt>
                      <c:pt idx="1716">
                        <c:v>37.651739835739768</c:v>
                      </c:pt>
                      <c:pt idx="1717">
                        <c:v>37.676161766049773</c:v>
                      </c:pt>
                      <c:pt idx="1718">
                        <c:v>37.700753927229769</c:v>
                      </c:pt>
                      <c:pt idx="1719">
                        <c:v>37.721103906629772</c:v>
                      </c:pt>
                      <c:pt idx="1720">
                        <c:v>37.745741844179769</c:v>
                      </c:pt>
                      <c:pt idx="1721">
                        <c:v>37.766474962229772</c:v>
                      </c:pt>
                      <c:pt idx="1722">
                        <c:v>37.79078388213977</c:v>
                      </c:pt>
                      <c:pt idx="1723">
                        <c:v>37.811423778529772</c:v>
                      </c:pt>
                      <c:pt idx="1724">
                        <c:v>37.835808753969772</c:v>
                      </c:pt>
                      <c:pt idx="1725">
                        <c:v>37.860401868819771</c:v>
                      </c:pt>
                      <c:pt idx="1726">
                        <c:v>37.880922794339767</c:v>
                      </c:pt>
                      <c:pt idx="1727">
                        <c:v>37.905467748639772</c:v>
                      </c:pt>
                      <c:pt idx="1728">
                        <c:v>37.926127910609772</c:v>
                      </c:pt>
                      <c:pt idx="1729">
                        <c:v>37.950720787049768</c:v>
                      </c:pt>
                      <c:pt idx="1730">
                        <c:v>37.974975824359774</c:v>
                      </c:pt>
                      <c:pt idx="1731">
                        <c:v>37.995546817779768</c:v>
                      </c:pt>
                      <c:pt idx="1732">
                        <c:v>38.020108938219771</c:v>
                      </c:pt>
                      <c:pt idx="1733">
                        <c:v>38.040480852129768</c:v>
                      </c:pt>
                      <c:pt idx="1734">
                        <c:v>38.065100908279774</c:v>
                      </c:pt>
                      <c:pt idx="1735">
                        <c:v>38.089866876599771</c:v>
                      </c:pt>
                      <c:pt idx="1736">
                        <c:v>38.11049389838977</c:v>
                      </c:pt>
                      <c:pt idx="1737">
                        <c:v>38.134604930879767</c:v>
                      </c:pt>
                      <c:pt idx="1738">
                        <c:v>38.155532836909771</c:v>
                      </c:pt>
                      <c:pt idx="1739">
                        <c:v>38.179836750029772</c:v>
                      </c:pt>
                      <c:pt idx="1740">
                        <c:v>38.200299739839771</c:v>
                      </c:pt>
                      <c:pt idx="1741">
                        <c:v>38.224939823149768</c:v>
                      </c:pt>
                      <c:pt idx="1742">
                        <c:v>38.24958276748977</c:v>
                      </c:pt>
                      <c:pt idx="1743">
                        <c:v>38.270190954209774</c:v>
                      </c:pt>
                      <c:pt idx="1744">
                        <c:v>38.294486761089772</c:v>
                      </c:pt>
                      <c:pt idx="1745">
                        <c:v>38.31529092788977</c:v>
                      </c:pt>
                      <c:pt idx="1746">
                        <c:v>38.33981895446977</c:v>
                      </c:pt>
                      <c:pt idx="1747">
                        <c:v>38.36415195464977</c:v>
                      </c:pt>
                      <c:pt idx="1748">
                        <c:v>38.384630918499774</c:v>
                      </c:pt>
                      <c:pt idx="1749">
                        <c:v>38.409316778179772</c:v>
                      </c:pt>
                      <c:pt idx="1750">
                        <c:v>38.42987275123977</c:v>
                      </c:pt>
                      <c:pt idx="1751">
                        <c:v>38.454175949099771</c:v>
                      </c:pt>
                      <c:pt idx="1752">
                        <c:v>38.478893756869773</c:v>
                      </c:pt>
                      <c:pt idx="1753">
                        <c:v>38.49922275542977</c:v>
                      </c:pt>
                      <c:pt idx="1754">
                        <c:v>38.523726940159769</c:v>
                      </c:pt>
                      <c:pt idx="1755">
                        <c:v>38.54433679580977</c:v>
                      </c:pt>
                      <c:pt idx="1756">
                        <c:v>38.568845748899768</c:v>
                      </c:pt>
                      <c:pt idx="1757">
                        <c:v>38.593623876569772</c:v>
                      </c:pt>
                      <c:pt idx="1758">
                        <c:v>38.614020824429772</c:v>
                      </c:pt>
                      <c:pt idx="1759">
                        <c:v>38.638462781909773</c:v>
                      </c:pt>
                      <c:pt idx="1760">
                        <c:v>38.659227848049767</c:v>
                      </c:pt>
                      <c:pt idx="1761">
                        <c:v>38.683524847029773</c:v>
                      </c:pt>
                      <c:pt idx="1762">
                        <c:v>38.70403480529977</c:v>
                      </c:pt>
                      <c:pt idx="1763">
                        <c:v>38.728717803959768</c:v>
                      </c:pt>
                      <c:pt idx="1764">
                        <c:v>38.75330877303977</c:v>
                      </c:pt>
                      <c:pt idx="1765">
                        <c:v>38.77362179755977</c:v>
                      </c:pt>
                      <c:pt idx="1766">
                        <c:v>38.798183917999772</c:v>
                      </c:pt>
                      <c:pt idx="1767">
                        <c:v>38.81890678405977</c:v>
                      </c:pt>
                      <c:pt idx="1768">
                        <c:v>38.843239784239771</c:v>
                      </c:pt>
                      <c:pt idx="1769">
                        <c:v>38.867737770079771</c:v>
                      </c:pt>
                      <c:pt idx="1770">
                        <c:v>38.888404846189772</c:v>
                      </c:pt>
                      <c:pt idx="1771">
                        <c:v>38.913004875179773</c:v>
                      </c:pt>
                      <c:pt idx="1772">
                        <c:v>38.933447837829767</c:v>
                      </c:pt>
                      <c:pt idx="1773">
                        <c:v>38.957893848419772</c:v>
                      </c:pt>
                      <c:pt idx="1774">
                        <c:v>38.982427835459774</c:v>
                      </c:pt>
                      <c:pt idx="1775">
                        <c:v>39.00326776504977</c:v>
                      </c:pt>
                      <c:pt idx="1776">
                        <c:v>39.027470827099769</c:v>
                      </c:pt>
                      <c:pt idx="1777">
                        <c:v>39.048075914379773</c:v>
                      </c:pt>
                      <c:pt idx="1778">
                        <c:v>39.072769880299774</c:v>
                      </c:pt>
                      <c:pt idx="1779">
                        <c:v>39.093318939209773</c:v>
                      </c:pt>
                      <c:pt idx="1780">
                        <c:v>39.117710828779771</c:v>
                      </c:pt>
                      <c:pt idx="1781">
                        <c:v>39.142437934879773</c:v>
                      </c:pt>
                      <c:pt idx="1782">
                        <c:v>39.162760972979768</c:v>
                      </c:pt>
                      <c:pt idx="1783">
                        <c:v>39.187148809429772</c:v>
                      </c:pt>
                      <c:pt idx="1784">
                        <c:v>39.207823753359769</c:v>
                      </c:pt>
                      <c:pt idx="1785">
                        <c:v>39.232439756389773</c:v>
                      </c:pt>
                      <c:pt idx="1786">
                        <c:v>39.256786823269771</c:v>
                      </c:pt>
                      <c:pt idx="1787">
                        <c:v>39.277432918549771</c:v>
                      </c:pt>
                      <c:pt idx="1788">
                        <c:v>39.302089929579772</c:v>
                      </c:pt>
                      <c:pt idx="1789">
                        <c:v>39.32268977164977</c:v>
                      </c:pt>
                      <c:pt idx="1790">
                        <c:v>39.346922874449774</c:v>
                      </c:pt>
                      <c:pt idx="1791">
                        <c:v>39.371500968929773</c:v>
                      </c:pt>
                      <c:pt idx="1792">
                        <c:v>39.392179965969774</c:v>
                      </c:pt>
                      <c:pt idx="1793">
                        <c:v>39.416723966599768</c:v>
                      </c:pt>
                      <c:pt idx="1794">
                        <c:v>39.437152862549773</c:v>
                      </c:pt>
                      <c:pt idx="1795">
                        <c:v>39.461863756179767</c:v>
                      </c:pt>
                      <c:pt idx="1796">
                        <c:v>39.482304811479771</c:v>
                      </c:pt>
                      <c:pt idx="1797">
                        <c:v>39.506786823269771</c:v>
                      </c:pt>
                      <c:pt idx="1798">
                        <c:v>39.531201839449771</c:v>
                      </c:pt>
                      <c:pt idx="1799">
                        <c:v>39.551879882809772</c:v>
                      </c:pt>
                      <c:pt idx="1800">
                        <c:v>39.576345920559774</c:v>
                      </c:pt>
                      <c:pt idx="1801">
                        <c:v>39.596811771389767</c:v>
                      </c:pt>
                      <c:pt idx="1802">
                        <c:v>39.621525764469773</c:v>
                      </c:pt>
                      <c:pt idx="1803">
                        <c:v>39.64584493636977</c:v>
                      </c:pt>
                      <c:pt idx="1804">
                        <c:v>39.666653871539772</c:v>
                      </c:pt>
                      <c:pt idx="1805">
                        <c:v>39.690983772279772</c:v>
                      </c:pt>
                      <c:pt idx="1806">
                        <c:v>39.71184682845977</c:v>
                      </c:pt>
                      <c:pt idx="1807">
                        <c:v>39.736092805859769</c:v>
                      </c:pt>
                      <c:pt idx="1808">
                        <c:v>39.76046586036977</c:v>
                      </c:pt>
                      <c:pt idx="1809">
                        <c:v>39.781354904179771</c:v>
                      </c:pt>
                      <c:pt idx="1810">
                        <c:v>39.805819749829773</c:v>
                      </c:pt>
                      <c:pt idx="1811">
                        <c:v>39.826211929319769</c:v>
                      </c:pt>
                      <c:pt idx="1812">
                        <c:v>39.850669860839773</c:v>
                      </c:pt>
                      <c:pt idx="1813">
                        <c:v>39.871522903439768</c:v>
                      </c:pt>
                      <c:pt idx="1814">
                        <c:v>39.895737886429771</c:v>
                      </c:pt>
                      <c:pt idx="1815">
                        <c:v>39.920287847519774</c:v>
                      </c:pt>
                      <c:pt idx="1816">
                        <c:v>39.941041946409769</c:v>
                      </c:pt>
                      <c:pt idx="1817">
                        <c:v>39.96557378768977</c:v>
                      </c:pt>
                      <c:pt idx="1818">
                        <c:v>39.986101865769768</c:v>
                      </c:pt>
                      <c:pt idx="1819">
                        <c:v>40.01039385795977</c:v>
                      </c:pt>
                      <c:pt idx="1820">
                        <c:v>40.03493380546977</c:v>
                      </c:pt>
                      <c:pt idx="1821">
                        <c:v>40.055778741839774</c:v>
                      </c:pt>
                      <c:pt idx="1822">
                        <c:v>40.080036878589773</c:v>
                      </c:pt>
                      <c:pt idx="1823">
                        <c:v>40.100769758219769</c:v>
                      </c:pt>
                      <c:pt idx="1824">
                        <c:v>40.125166893009769</c:v>
                      </c:pt>
                      <c:pt idx="1825">
                        <c:v>40.14983797072977</c:v>
                      </c:pt>
                      <c:pt idx="1826">
                        <c:v>40.170083761219772</c:v>
                      </c:pt>
                      <c:pt idx="1827">
                        <c:v>40.194925785059773</c:v>
                      </c:pt>
                      <c:pt idx="1828">
                        <c:v>40.215535879139772</c:v>
                      </c:pt>
                      <c:pt idx="1829">
                        <c:v>40.239833831789767</c:v>
                      </c:pt>
                      <c:pt idx="1830">
                        <c:v>40.26041173934977</c:v>
                      </c:pt>
                      <c:pt idx="1831">
                        <c:v>40.28503489493977</c:v>
                      </c:pt>
                      <c:pt idx="1832">
                        <c:v>40.309573888779767</c:v>
                      </c:pt>
                      <c:pt idx="1833">
                        <c:v>40.329970836639774</c:v>
                      </c:pt>
                      <c:pt idx="1834">
                        <c:v>40.354724884029771</c:v>
                      </c:pt>
                      <c:pt idx="1835">
                        <c:v>40.375175952909771</c:v>
                      </c:pt>
                      <c:pt idx="1836">
                        <c:v>40.399815797809772</c:v>
                      </c:pt>
                      <c:pt idx="1837">
                        <c:v>40.424079895019773</c:v>
                      </c:pt>
                      <c:pt idx="1838">
                        <c:v>40.444749832149768</c:v>
                      </c:pt>
                      <c:pt idx="1839">
                        <c:v>40.469264745709772</c:v>
                      </c:pt>
                      <c:pt idx="1840">
                        <c:v>40.489645957949769</c:v>
                      </c:pt>
                      <c:pt idx="1841">
                        <c:v>40.514229774479773</c:v>
                      </c:pt>
                      <c:pt idx="1842">
                        <c:v>40.538930892939774</c:v>
                      </c:pt>
                      <c:pt idx="1843">
                        <c:v>41.130741834640503</c:v>
                      </c:pt>
                      <c:pt idx="1844">
                        <c:v>41.131568670272827</c:v>
                      </c:pt>
                      <c:pt idx="1845">
                        <c:v>41.132267713546746</c:v>
                      </c:pt>
                      <c:pt idx="1846">
                        <c:v>41.13273286819458</c:v>
                      </c:pt>
                      <c:pt idx="1847">
                        <c:v>41.1331787109375</c:v>
                      </c:pt>
                      <c:pt idx="1848">
                        <c:v>41.133625745773315</c:v>
                      </c:pt>
                      <c:pt idx="1849">
                        <c:v>41.134071826934822</c:v>
                      </c:pt>
                      <c:pt idx="1850">
                        <c:v>41.134562730789192</c:v>
                      </c:pt>
                      <c:pt idx="1851">
                        <c:v>41.135029792785652</c:v>
                      </c:pt>
                      <c:pt idx="1852">
                        <c:v>41.135503768920898</c:v>
                      </c:pt>
                      <c:pt idx="1853">
                        <c:v>41.135662794113159</c:v>
                      </c:pt>
                      <c:pt idx="1854">
                        <c:v>41.135820865631096</c:v>
                      </c:pt>
                      <c:pt idx="1855">
                        <c:v>41.135990858077996</c:v>
                      </c:pt>
                      <c:pt idx="1856">
                        <c:v>41.13615083694458</c:v>
                      </c:pt>
                      <c:pt idx="1857">
                        <c:v>41.136309862136841</c:v>
                      </c:pt>
                      <c:pt idx="1858">
                        <c:v>41.136468648910515</c:v>
                      </c:pt>
                      <c:pt idx="1859">
                        <c:v>41.136627674102776</c:v>
                      </c:pt>
                      <c:pt idx="1860">
                        <c:v>41.136786699295051</c:v>
                      </c:pt>
                      <c:pt idx="1861">
                        <c:v>41.136945724487312</c:v>
                      </c:pt>
                      <c:pt idx="1862">
                        <c:v>41.137104749679565</c:v>
                      </c:pt>
                      <c:pt idx="1863">
                        <c:v>41.137263774871826</c:v>
                      </c:pt>
                      <c:pt idx="1864">
                        <c:v>41.137423753738396</c:v>
                      </c:pt>
                      <c:pt idx="1865">
                        <c:v>41.13758373260498</c:v>
                      </c:pt>
                      <c:pt idx="1866">
                        <c:v>41.137743711471558</c:v>
                      </c:pt>
                      <c:pt idx="1867">
                        <c:v>41.137902736663818</c:v>
                      </c:pt>
                      <c:pt idx="1868">
                        <c:v>41.138060808181756</c:v>
                      </c:pt>
                      <c:pt idx="1869">
                        <c:v>41.13822078704834</c:v>
                      </c:pt>
                      <c:pt idx="1870">
                        <c:v>41.162348747253439</c:v>
                      </c:pt>
                      <c:pt idx="1871">
                        <c:v>41.186957836151137</c:v>
                      </c:pt>
                      <c:pt idx="1872">
                        <c:v>41.207578659057639</c:v>
                      </c:pt>
                      <c:pt idx="1873">
                        <c:v>41.231882810592339</c:v>
                      </c:pt>
                      <c:pt idx="1874">
                        <c:v>41.252527713775336</c:v>
                      </c:pt>
                      <c:pt idx="1875">
                        <c:v>41.277058839798336</c:v>
                      </c:pt>
                      <c:pt idx="1876">
                        <c:v>41.301548719406341</c:v>
                      </c:pt>
                      <c:pt idx="1877">
                        <c:v>41.322076797485337</c:v>
                      </c:pt>
                      <c:pt idx="1878">
                        <c:v>41.34664869308434</c:v>
                      </c:pt>
                      <c:pt idx="1879">
                        <c:v>41.367315769195336</c:v>
                      </c:pt>
                      <c:pt idx="1880">
                        <c:v>41.39162373542834</c:v>
                      </c:pt>
                      <c:pt idx="1881">
                        <c:v>41.412382841110336</c:v>
                      </c:pt>
                      <c:pt idx="1882">
                        <c:v>41.436681747436339</c:v>
                      </c:pt>
                      <c:pt idx="1883">
                        <c:v>41.461329698562338</c:v>
                      </c:pt>
                      <c:pt idx="1884">
                        <c:v>41.481625795364337</c:v>
                      </c:pt>
                      <c:pt idx="1885">
                        <c:v>41.506423711776335</c:v>
                      </c:pt>
                      <c:pt idx="1886">
                        <c:v>41.526782751083338</c:v>
                      </c:pt>
                      <c:pt idx="1887">
                        <c:v>41.551539659500342</c:v>
                      </c:pt>
                      <c:pt idx="1888">
                        <c:v>41.575711727142341</c:v>
                      </c:pt>
                      <c:pt idx="1889">
                        <c:v>41.596480846405342</c:v>
                      </c:pt>
                      <c:pt idx="1890">
                        <c:v>41.621032714843338</c:v>
                      </c:pt>
                      <c:pt idx="1891">
                        <c:v>41.641524791717337</c:v>
                      </c:pt>
                      <c:pt idx="1892">
                        <c:v>41.666080713272336</c:v>
                      </c:pt>
                      <c:pt idx="1893">
                        <c:v>41.690732717514337</c:v>
                      </c:pt>
                      <c:pt idx="1894">
                        <c:v>41.711262702942342</c:v>
                      </c:pt>
                      <c:pt idx="1895">
                        <c:v>41.735437870025336</c:v>
                      </c:pt>
                      <c:pt idx="1896">
                        <c:v>41.75638484954834</c:v>
                      </c:pt>
                      <c:pt idx="1897">
                        <c:v>41.780621767044337</c:v>
                      </c:pt>
                      <c:pt idx="1898">
                        <c:v>41.801141738891339</c:v>
                      </c:pt>
                      <c:pt idx="1899">
                        <c:v>41.825711727142341</c:v>
                      </c:pt>
                      <c:pt idx="1900">
                        <c:v>41.850415706634337</c:v>
                      </c:pt>
                      <c:pt idx="1901">
                        <c:v>41.871041774749337</c:v>
                      </c:pt>
                      <c:pt idx="1902">
                        <c:v>41.895212650299342</c:v>
                      </c:pt>
                      <c:pt idx="1903">
                        <c:v>41.915912866592336</c:v>
                      </c:pt>
                      <c:pt idx="1904">
                        <c:v>41.940470695495335</c:v>
                      </c:pt>
                      <c:pt idx="1905">
                        <c:v>41.964782714843338</c:v>
                      </c:pt>
                      <c:pt idx="1906">
                        <c:v>41.985419750213339</c:v>
                      </c:pt>
                      <c:pt idx="1907">
                        <c:v>42.010208845138337</c:v>
                      </c:pt>
                      <c:pt idx="1908">
                        <c:v>42.030703783035342</c:v>
                      </c:pt>
                      <c:pt idx="1909">
                        <c:v>42.055063724517339</c:v>
                      </c:pt>
                      <c:pt idx="1910">
                        <c:v>42.079849720001341</c:v>
                      </c:pt>
                      <c:pt idx="1911">
                        <c:v>42.100274801254336</c:v>
                      </c:pt>
                      <c:pt idx="1912">
                        <c:v>42.124603748321341</c:v>
                      </c:pt>
                      <c:pt idx="1913">
                        <c:v>42.145217657092338</c:v>
                      </c:pt>
                      <c:pt idx="1914">
                        <c:v>42.169878721232337</c:v>
                      </c:pt>
                      <c:pt idx="1915">
                        <c:v>42.190432786942338</c:v>
                      </c:pt>
                      <c:pt idx="1916">
                        <c:v>42.214794874192336</c:v>
                      </c:pt>
                      <c:pt idx="1917">
                        <c:v>42.239541769032336</c:v>
                      </c:pt>
                      <c:pt idx="1918">
                        <c:v>42.260055780412337</c:v>
                      </c:pt>
                      <c:pt idx="1919">
                        <c:v>42.284410715102339</c:v>
                      </c:pt>
                      <c:pt idx="1920">
                        <c:v>42.304939746852341</c:v>
                      </c:pt>
                      <c:pt idx="1921">
                        <c:v>42.329579830172342</c:v>
                      </c:pt>
                      <c:pt idx="1922">
                        <c:v>42.354164838792336</c:v>
                      </c:pt>
                      <c:pt idx="1923">
                        <c:v>42.37447977066234</c:v>
                      </c:pt>
                      <c:pt idx="1924">
                        <c:v>42.399098873142336</c:v>
                      </c:pt>
                      <c:pt idx="1925">
                        <c:v>42.419700860972341</c:v>
                      </c:pt>
                      <c:pt idx="1926">
                        <c:v>42.444337844852342</c:v>
                      </c:pt>
                      <c:pt idx="1927">
                        <c:v>42.468630790712339</c:v>
                      </c:pt>
                      <c:pt idx="1928">
                        <c:v>42.489286661152342</c:v>
                      </c:pt>
                      <c:pt idx="1929">
                        <c:v>42.513790845872336</c:v>
                      </c:pt>
                      <c:pt idx="1930">
                        <c:v>42.534414768222341</c:v>
                      </c:pt>
                      <c:pt idx="1931">
                        <c:v>42.558704853062338</c:v>
                      </c:pt>
                      <c:pt idx="1932">
                        <c:v>42.57945871353234</c:v>
                      </c:pt>
                      <c:pt idx="1933">
                        <c:v>42.60409784317234</c:v>
                      </c:pt>
                      <c:pt idx="1934">
                        <c:v>42.628350734712342</c:v>
                      </c:pt>
                      <c:pt idx="1935">
                        <c:v>42.64885187149234</c:v>
                      </c:pt>
                      <c:pt idx="1936">
                        <c:v>42.673568725582342</c:v>
                      </c:pt>
                      <c:pt idx="1937">
                        <c:v>42.694136857982336</c:v>
                      </c:pt>
                      <c:pt idx="1938">
                        <c:v>42.718464851382336</c:v>
                      </c:pt>
                      <c:pt idx="1939">
                        <c:v>42.743219852452341</c:v>
                      </c:pt>
                      <c:pt idx="1940">
                        <c:v>42.763812780382338</c:v>
                      </c:pt>
                      <c:pt idx="1941">
                        <c:v>42.788136720662337</c:v>
                      </c:pt>
                      <c:pt idx="1942">
                        <c:v>42.808700799942336</c:v>
                      </c:pt>
                      <c:pt idx="1943">
                        <c:v>42.833141803742336</c:v>
                      </c:pt>
                      <c:pt idx="1944">
                        <c:v>42.857755661012341</c:v>
                      </c:pt>
                      <c:pt idx="1945">
                        <c:v>42.878242731092342</c:v>
                      </c:pt>
                      <c:pt idx="1946">
                        <c:v>42.902948856352339</c:v>
                      </c:pt>
                      <c:pt idx="1947">
                        <c:v>42.923285722732338</c:v>
                      </c:pt>
                      <c:pt idx="1948">
                        <c:v>42.947756767272338</c:v>
                      </c:pt>
                      <c:pt idx="1949">
                        <c:v>42.968294858932339</c:v>
                      </c:pt>
                      <c:pt idx="1950">
                        <c:v>42.993017673492339</c:v>
                      </c:pt>
                      <c:pt idx="1951">
                        <c:v>43.017570734022335</c:v>
                      </c:pt>
                      <c:pt idx="1952">
                        <c:v>43.037940740582336</c:v>
                      </c:pt>
                      <c:pt idx="1953">
                        <c:v>43.062755823132342</c:v>
                      </c:pt>
                      <c:pt idx="1954">
                        <c:v>43.083019733432337</c:v>
                      </c:pt>
                      <c:pt idx="1955">
                        <c:v>43.107539653782339</c:v>
                      </c:pt>
                      <c:pt idx="1956">
                        <c:v>43.13208270073234</c:v>
                      </c:pt>
                      <c:pt idx="1957">
                        <c:v>43.152767658232335</c:v>
                      </c:pt>
                      <c:pt idx="1958">
                        <c:v>43.177286863322337</c:v>
                      </c:pt>
                      <c:pt idx="1959">
                        <c:v>43.197689771652335</c:v>
                      </c:pt>
                      <c:pt idx="1960">
                        <c:v>43.222427845002336</c:v>
                      </c:pt>
                      <c:pt idx="1961">
                        <c:v>43.246985673902337</c:v>
                      </c:pt>
                      <c:pt idx="1962">
                        <c:v>43.267187833782337</c:v>
                      </c:pt>
                      <c:pt idx="1963">
                        <c:v>43.292003870012337</c:v>
                      </c:pt>
                      <c:pt idx="1964">
                        <c:v>43.312520742412339</c:v>
                      </c:pt>
                      <c:pt idx="1965">
                        <c:v>43.336986780162341</c:v>
                      </c:pt>
                      <c:pt idx="1966">
                        <c:v>43.35740184784234</c:v>
                      </c:pt>
                      <c:pt idx="1967">
                        <c:v>43.382161855702336</c:v>
                      </c:pt>
                      <c:pt idx="1968">
                        <c:v>43.406689643862336</c:v>
                      </c:pt>
                      <c:pt idx="1969">
                        <c:v>43.427202701572341</c:v>
                      </c:pt>
                      <c:pt idx="1970">
                        <c:v>43.451492786412338</c:v>
                      </c:pt>
                      <c:pt idx="1971">
                        <c:v>43.472157716752342</c:v>
                      </c:pt>
                      <c:pt idx="1972">
                        <c:v>43.49660682678234</c:v>
                      </c:pt>
                      <c:pt idx="1973">
                        <c:v>43.521193742752338</c:v>
                      </c:pt>
                      <c:pt idx="1974">
                        <c:v>43.541845798492339</c:v>
                      </c:pt>
                      <c:pt idx="1975">
                        <c:v>43.566186666492342</c:v>
                      </c:pt>
                      <c:pt idx="1976">
                        <c:v>43.586748838422338</c:v>
                      </c:pt>
                      <c:pt idx="1977">
                        <c:v>43.611210823062336</c:v>
                      </c:pt>
                      <c:pt idx="1978">
                        <c:v>43.636092662812338</c:v>
                      </c:pt>
                      <c:pt idx="1979">
                        <c:v>43.656392812732342</c:v>
                      </c:pt>
                      <c:pt idx="1980">
                        <c:v>43.680928707122341</c:v>
                      </c:pt>
                      <c:pt idx="1981">
                        <c:v>43.701604843142341</c:v>
                      </c:pt>
                      <c:pt idx="1982">
                        <c:v>43.72616767883234</c:v>
                      </c:pt>
                      <c:pt idx="1983">
                        <c:v>43.746655702592342</c:v>
                      </c:pt>
                      <c:pt idx="1984">
                        <c:v>43.771218776702341</c:v>
                      </c:pt>
                      <c:pt idx="1985">
                        <c:v>43.795834779742336</c:v>
                      </c:pt>
                      <c:pt idx="1986">
                        <c:v>43.81633186340234</c:v>
                      </c:pt>
                      <c:pt idx="1987">
                        <c:v>43.840638875962341</c:v>
                      </c:pt>
                      <c:pt idx="1988">
                        <c:v>43.861275672912342</c:v>
                      </c:pt>
                      <c:pt idx="1989">
                        <c:v>43.885836839672336</c:v>
                      </c:pt>
                      <c:pt idx="1990">
                        <c:v>43.910452842712338</c:v>
                      </c:pt>
                      <c:pt idx="1991">
                        <c:v>43.930659770962336</c:v>
                      </c:pt>
                      <c:pt idx="1992">
                        <c:v>43.955373764042342</c:v>
                      </c:pt>
                      <c:pt idx="1993">
                        <c:v>43.975726842882338</c:v>
                      </c:pt>
                      <c:pt idx="1994">
                        <c:v>44.000373840332337</c:v>
                      </c:pt>
                      <c:pt idx="1995">
                        <c:v>44.024764776232338</c:v>
                      </c:pt>
                      <c:pt idx="1996">
                        <c:v>44.045549869542342</c:v>
                      </c:pt>
                      <c:pt idx="1997">
                        <c:v>44.070119857792342</c:v>
                      </c:pt>
                      <c:pt idx="1998">
                        <c:v>44.090428829192341</c:v>
                      </c:pt>
                      <c:pt idx="1999">
                        <c:v>44.115254879002336</c:v>
                      </c:pt>
                      <c:pt idx="2000">
                        <c:v>44.13577866554234</c:v>
                      </c:pt>
                      <c:pt idx="2001">
                        <c:v>44.160110712052337</c:v>
                      </c:pt>
                      <c:pt idx="2002">
                        <c:v>44.184485673902337</c:v>
                      </c:pt>
                      <c:pt idx="2003">
                        <c:v>44.205277681352342</c:v>
                      </c:pt>
                      <c:pt idx="2004">
                        <c:v>44.229868650432337</c:v>
                      </c:pt>
                      <c:pt idx="2005">
                        <c:v>44.25023174286234</c:v>
                      </c:pt>
                      <c:pt idx="2006">
                        <c:v>44.274809837342339</c:v>
                      </c:pt>
                      <c:pt idx="2007">
                        <c:v>44.29955077171234</c:v>
                      </c:pt>
                      <c:pt idx="2008">
                        <c:v>44.319965839382341</c:v>
                      </c:pt>
                      <c:pt idx="2009">
                        <c:v>44.344282865522338</c:v>
                      </c:pt>
                      <c:pt idx="2010">
                        <c:v>44.36500787735234</c:v>
                      </c:pt>
                      <c:pt idx="2011">
                        <c:v>44.389605760572337</c:v>
                      </c:pt>
                      <c:pt idx="2012">
                        <c:v>44.414115667342337</c:v>
                      </c:pt>
                      <c:pt idx="2013">
                        <c:v>44.434658765792342</c:v>
                      </c:pt>
                      <c:pt idx="2014">
                        <c:v>44.459189653392336</c:v>
                      </c:pt>
                      <c:pt idx="2015">
                        <c:v>44.479783773422341</c:v>
                      </c:pt>
                      <c:pt idx="2016">
                        <c:v>44.504010677342336</c:v>
                      </c:pt>
                      <c:pt idx="2017">
                        <c:v>44.524626731872338</c:v>
                      </c:pt>
                      <c:pt idx="2018">
                        <c:v>44.549289703372338</c:v>
                      </c:pt>
                      <c:pt idx="2019">
                        <c:v>44.573730707172338</c:v>
                      </c:pt>
                      <c:pt idx="2020">
                        <c:v>44.59438872337234</c:v>
                      </c:pt>
                      <c:pt idx="2021">
                        <c:v>44.618978738782339</c:v>
                      </c:pt>
                      <c:pt idx="2022">
                        <c:v>44.639513731002339</c:v>
                      </c:pt>
                      <c:pt idx="2023">
                        <c:v>44.663740873332337</c:v>
                      </c:pt>
                      <c:pt idx="2024">
                        <c:v>44.688319683072336</c:v>
                      </c:pt>
                      <c:pt idx="2025">
                        <c:v>44.709030866622342</c:v>
                      </c:pt>
                      <c:pt idx="2026">
                        <c:v>44.733555793762342</c:v>
                      </c:pt>
                      <c:pt idx="2027">
                        <c:v>44.754111766812336</c:v>
                      </c:pt>
                      <c:pt idx="2028">
                        <c:v>44.778715848922339</c:v>
                      </c:pt>
                      <c:pt idx="2029">
                        <c:v>44.80325984955234</c:v>
                      </c:pt>
                      <c:pt idx="2030">
                        <c:v>44.823432683942336</c:v>
                      </c:pt>
                      <c:pt idx="2031">
                        <c:v>44.848302841182338</c:v>
                      </c:pt>
                      <c:pt idx="2032">
                        <c:v>44.868702650072336</c:v>
                      </c:pt>
                      <c:pt idx="2033">
                        <c:v>44.893288850782341</c:v>
                      </c:pt>
                      <c:pt idx="2034">
                        <c:v>44.91367983818234</c:v>
                      </c:pt>
                      <c:pt idx="2035">
                        <c:v>44.938418865202337</c:v>
                      </c:pt>
                      <c:pt idx="2036">
                        <c:v>44.96291565895234</c:v>
                      </c:pt>
                      <c:pt idx="2037">
                        <c:v>44.98314476013234</c:v>
                      </c:pt>
                      <c:pt idx="2038">
                        <c:v>45.007833719252339</c:v>
                      </c:pt>
                      <c:pt idx="2039">
                        <c:v>45.028394699092338</c:v>
                      </c:pt>
                      <c:pt idx="2040">
                        <c:v>45.052981853482336</c:v>
                      </c:pt>
                      <c:pt idx="2041">
                        <c:v>45.077359676362342</c:v>
                      </c:pt>
                      <c:pt idx="2042">
                        <c:v>45.09815382957234</c:v>
                      </c:pt>
                      <c:pt idx="2043">
                        <c:v>45.122690677642339</c:v>
                      </c:pt>
                      <c:pt idx="2044">
                        <c:v>45.142961740492339</c:v>
                      </c:pt>
                      <c:pt idx="2045">
                        <c:v>45.16753482818234</c:v>
                      </c:pt>
                      <c:pt idx="2046">
                        <c:v>45.192060709002341</c:v>
                      </c:pt>
                      <c:pt idx="2047">
                        <c:v>45.212659835812339</c:v>
                      </c:pt>
                      <c:pt idx="2048">
                        <c:v>45.23710465431234</c:v>
                      </c:pt>
                      <c:pt idx="2049">
                        <c:v>45.257806777952339</c:v>
                      </c:pt>
                      <c:pt idx="2050">
                        <c:v>45.282414674762336</c:v>
                      </c:pt>
                      <c:pt idx="2051">
                        <c:v>45.302688837052337</c:v>
                      </c:pt>
                      <c:pt idx="2052">
                        <c:v>45.327557802202335</c:v>
                      </c:pt>
                      <c:pt idx="2053">
                        <c:v>45.351841688152341</c:v>
                      </c:pt>
                      <c:pt idx="2054">
                        <c:v>45.372509717942336</c:v>
                      </c:pt>
                      <c:pt idx="2055">
                        <c:v>45.396958827972341</c:v>
                      </c:pt>
                      <c:pt idx="2056">
                        <c:v>45.417485713962336</c:v>
                      </c:pt>
                      <c:pt idx="2057">
                        <c:v>45.442131757732341</c:v>
                      </c:pt>
                      <c:pt idx="2058">
                        <c:v>45.466669797902341</c:v>
                      </c:pt>
                      <c:pt idx="2059">
                        <c:v>45.486989736552339</c:v>
                      </c:pt>
                      <c:pt idx="2060">
                        <c:v>45.511834859852343</c:v>
                      </c:pt>
                      <c:pt idx="2061">
                        <c:v>45.532337665562338</c:v>
                      </c:pt>
                      <c:pt idx="2062">
                        <c:v>45.556614875792341</c:v>
                      </c:pt>
                      <c:pt idx="2063">
                        <c:v>45.58128881454234</c:v>
                      </c:pt>
                      <c:pt idx="2064">
                        <c:v>45.60176682472234</c:v>
                      </c:pt>
                      <c:pt idx="2065">
                        <c:v>45.626150846482339</c:v>
                      </c:pt>
                      <c:pt idx="2066">
                        <c:v>45.646739721302339</c:v>
                      </c:pt>
                      <c:pt idx="2067">
                        <c:v>45.671249866482341</c:v>
                      </c:pt>
                      <c:pt idx="2068">
                        <c:v>45.691999673842339</c:v>
                      </c:pt>
                      <c:pt idx="2069">
                        <c:v>45.71631574631234</c:v>
                      </c:pt>
                      <c:pt idx="2070">
                        <c:v>45.740839719772339</c:v>
                      </c:pt>
                      <c:pt idx="2071">
                        <c:v>45.761501789092335</c:v>
                      </c:pt>
                      <c:pt idx="2072">
                        <c:v>45.786123752592339</c:v>
                      </c:pt>
                      <c:pt idx="2073">
                        <c:v>45.806500673292341</c:v>
                      </c:pt>
                      <c:pt idx="2074">
                        <c:v>45.83103680610234</c:v>
                      </c:pt>
                      <c:pt idx="2075">
                        <c:v>45.85549283027234</c:v>
                      </c:pt>
                      <c:pt idx="2076">
                        <c:v>45.876107692722343</c:v>
                      </c:pt>
                      <c:pt idx="2077">
                        <c:v>45.900613784792341</c:v>
                      </c:pt>
                      <c:pt idx="2078">
                        <c:v>45.921253681182336</c:v>
                      </c:pt>
                      <c:pt idx="2079">
                        <c:v>45.945871829982337</c:v>
                      </c:pt>
                      <c:pt idx="2080">
                        <c:v>45.970173835752341</c:v>
                      </c:pt>
                      <c:pt idx="2081">
                        <c:v>45.990871667862336</c:v>
                      </c:pt>
                      <c:pt idx="2082">
                        <c:v>46.015485763552341</c:v>
                      </c:pt>
                      <c:pt idx="2083">
                        <c:v>46.035828828812342</c:v>
                      </c:pt>
                      <c:pt idx="2084">
                        <c:v>46.060381650922338</c:v>
                      </c:pt>
                      <c:pt idx="2085">
                        <c:v>46.080975770952335</c:v>
                      </c:pt>
                      <c:pt idx="2086">
                        <c:v>46.105628728862342</c:v>
                      </c:pt>
                      <c:pt idx="2087">
                        <c:v>46.129927873612338</c:v>
                      </c:pt>
                      <c:pt idx="2088">
                        <c:v>47.150555849075317</c:v>
                      </c:pt>
                      <c:pt idx="2089">
                        <c:v>47.151175975799561</c:v>
                      </c:pt>
                      <c:pt idx="2090">
                        <c:v>47.151726007461555</c:v>
                      </c:pt>
                      <c:pt idx="2091">
                        <c:v>47.152266025543213</c:v>
                      </c:pt>
                      <c:pt idx="2092">
                        <c:v>47.15280294418335</c:v>
                      </c:pt>
                      <c:pt idx="2093">
                        <c:v>47.153388977050781</c:v>
                      </c:pt>
                      <c:pt idx="2094">
                        <c:v>47.153928995132439</c:v>
                      </c:pt>
                      <c:pt idx="2095">
                        <c:v>47.15439581871032</c:v>
                      </c:pt>
                      <c:pt idx="2096">
                        <c:v>47.154863834381104</c:v>
                      </c:pt>
                      <c:pt idx="2097">
                        <c:v>47.15539097785949</c:v>
                      </c:pt>
                      <c:pt idx="2098">
                        <c:v>47.155864000320435</c:v>
                      </c:pt>
                      <c:pt idx="2099">
                        <c:v>47.156083822250359</c:v>
                      </c:pt>
                      <c:pt idx="2100">
                        <c:v>47.156241893768311</c:v>
                      </c:pt>
                      <c:pt idx="2101">
                        <c:v>47.156399965286255</c:v>
                      </c:pt>
                      <c:pt idx="2102">
                        <c:v>47.156558036804199</c:v>
                      </c:pt>
                      <c:pt idx="2103">
                        <c:v>47.156721830368042</c:v>
                      </c:pt>
                      <c:pt idx="2104">
                        <c:v>47.156890869140625</c:v>
                      </c:pt>
                      <c:pt idx="2105">
                        <c:v>47.157049894332886</c:v>
                      </c:pt>
                      <c:pt idx="2106">
                        <c:v>47.157208919525139</c:v>
                      </c:pt>
                      <c:pt idx="2107">
                        <c:v>47.157366991043091</c:v>
                      </c:pt>
                      <c:pt idx="2108">
                        <c:v>47.157524824142456</c:v>
                      </c:pt>
                      <c:pt idx="2109">
                        <c:v>47.15768384933471</c:v>
                      </c:pt>
                      <c:pt idx="2110">
                        <c:v>47.157841920852661</c:v>
                      </c:pt>
                      <c:pt idx="2111">
                        <c:v>47.157999992370605</c:v>
                      </c:pt>
                      <c:pt idx="2112">
                        <c:v>47.158159017562859</c:v>
                      </c:pt>
                      <c:pt idx="2113">
                        <c:v>47.158315896987915</c:v>
                      </c:pt>
                      <c:pt idx="2114">
                        <c:v>47.158474922180176</c:v>
                      </c:pt>
                      <c:pt idx="2115">
                        <c:v>47.15864181518554</c:v>
                      </c:pt>
                      <c:pt idx="2116">
                        <c:v>47.158802032470703</c:v>
                      </c:pt>
                      <c:pt idx="2117">
                        <c:v>47.158959865570075</c:v>
                      </c:pt>
                      <c:pt idx="2118">
                        <c:v>47.159117937088013</c:v>
                      </c:pt>
                      <c:pt idx="2119">
                        <c:v>47.15927600860595</c:v>
                      </c:pt>
                      <c:pt idx="2120">
                        <c:v>47.159433841705322</c:v>
                      </c:pt>
                      <c:pt idx="2121">
                        <c:v>47.159591913223259</c:v>
                      </c:pt>
                      <c:pt idx="2122">
                        <c:v>47.159749984741211</c:v>
                      </c:pt>
                      <c:pt idx="2123">
                        <c:v>47.159909009933472</c:v>
                      </c:pt>
                      <c:pt idx="2124">
                        <c:v>47.160066843032851</c:v>
                      </c:pt>
                      <c:pt idx="2125">
                        <c:v>47.160224914550753</c:v>
                      </c:pt>
                      <c:pt idx="2126">
                        <c:v>47.160383939743049</c:v>
                      </c:pt>
                      <c:pt idx="2127">
                        <c:v>47.160543918609655</c:v>
                      </c:pt>
                      <c:pt idx="2128">
                        <c:v>47.160702943801851</c:v>
                      </c:pt>
                      <c:pt idx="2129">
                        <c:v>47.160869836807251</c:v>
                      </c:pt>
                      <c:pt idx="2130">
                        <c:v>47.161028861999554</c:v>
                      </c:pt>
                      <c:pt idx="2131">
                        <c:v>47.161192893981955</c:v>
                      </c:pt>
                      <c:pt idx="2132">
                        <c:v>47.162777900695751</c:v>
                      </c:pt>
                      <c:pt idx="2133">
                        <c:v>47.187376022338853</c:v>
                      </c:pt>
                      <c:pt idx="2134">
                        <c:v>47.208083868026755</c:v>
                      </c:pt>
                      <c:pt idx="2135">
                        <c:v>47.232754945755055</c:v>
                      </c:pt>
                      <c:pt idx="2136">
                        <c:v>47.257148027419852</c:v>
                      </c:pt>
                      <c:pt idx="2137">
                        <c:v>47.277408838271853</c:v>
                      </c:pt>
                      <c:pt idx="2138">
                        <c:v>47.302148818969854</c:v>
                      </c:pt>
                      <c:pt idx="2139">
                        <c:v>47.322739839553854</c:v>
                      </c:pt>
                      <c:pt idx="2140">
                        <c:v>47.34733796119685</c:v>
                      </c:pt>
                      <c:pt idx="2141">
                        <c:v>47.367686033248852</c:v>
                      </c:pt>
                      <c:pt idx="2142">
                        <c:v>47.392436027526855</c:v>
                      </c:pt>
                      <c:pt idx="2143">
                        <c:v>47.416999816894851</c:v>
                      </c:pt>
                      <c:pt idx="2144">
                        <c:v>47.437358856200852</c:v>
                      </c:pt>
                      <c:pt idx="2145">
                        <c:v>47.461831808089855</c:v>
                      </c:pt>
                      <c:pt idx="2146">
                        <c:v>47.482491970061851</c:v>
                      </c:pt>
                      <c:pt idx="2147">
                        <c:v>47.50706291198685</c:v>
                      </c:pt>
                      <c:pt idx="2148">
                        <c:v>47.531407833099856</c:v>
                      </c:pt>
                      <c:pt idx="2149">
                        <c:v>47.552181959151852</c:v>
                      </c:pt>
                      <c:pt idx="2150">
                        <c:v>47.576658010482852</c:v>
                      </c:pt>
                      <c:pt idx="2151">
                        <c:v>47.597028017043854</c:v>
                      </c:pt>
                      <c:pt idx="2152">
                        <c:v>47.621466875075853</c:v>
                      </c:pt>
                      <c:pt idx="2153">
                        <c:v>47.646180868148853</c:v>
                      </c:pt>
                      <c:pt idx="2154">
                        <c:v>47.66677093505885</c:v>
                      </c:pt>
                      <c:pt idx="2155">
                        <c:v>47.691051006316854</c:v>
                      </c:pt>
                      <c:pt idx="2156">
                        <c:v>47.711671829223853</c:v>
                      </c:pt>
                      <c:pt idx="2157">
                        <c:v>47.736497879027851</c:v>
                      </c:pt>
                      <c:pt idx="2158">
                        <c:v>47.756714820861852</c:v>
                      </c:pt>
                      <c:pt idx="2159">
                        <c:v>47.78146195411685</c:v>
                      </c:pt>
                      <c:pt idx="2160">
                        <c:v>47.805878877639856</c:v>
                      </c:pt>
                      <c:pt idx="2161">
                        <c:v>47.826269865035854</c:v>
                      </c:pt>
                      <c:pt idx="2162">
                        <c:v>47.850731849670851</c:v>
                      </c:pt>
                      <c:pt idx="2163">
                        <c:v>47.871642827987856</c:v>
                      </c:pt>
                      <c:pt idx="2164">
                        <c:v>47.895967960357851</c:v>
                      </c:pt>
                      <c:pt idx="2165">
                        <c:v>47.92039799690285</c:v>
                      </c:pt>
                      <c:pt idx="2166">
                        <c:v>47.940991878509855</c:v>
                      </c:pt>
                      <c:pt idx="2167">
                        <c:v>47.96551585197485</c:v>
                      </c:pt>
                      <c:pt idx="2168">
                        <c:v>47.986093997954853</c:v>
                      </c:pt>
                      <c:pt idx="2169">
                        <c:v>48.010572910308852</c:v>
                      </c:pt>
                      <c:pt idx="2170">
                        <c:v>48.035336971282852</c:v>
                      </c:pt>
                      <c:pt idx="2171">
                        <c:v>48.055881023406855</c:v>
                      </c:pt>
                      <c:pt idx="2172">
                        <c:v>48.080370903014853</c:v>
                      </c:pt>
                      <c:pt idx="2173">
                        <c:v>48.100730895995852</c:v>
                      </c:pt>
                      <c:pt idx="2174">
                        <c:v>48.12526893615685</c:v>
                      </c:pt>
                      <c:pt idx="2175">
                        <c:v>48.145887851714853</c:v>
                      </c:pt>
                      <c:pt idx="2176">
                        <c:v>48.170483827588853</c:v>
                      </c:pt>
                      <c:pt idx="2177">
                        <c:v>48.194813966748853</c:v>
                      </c:pt>
                      <c:pt idx="2178">
                        <c:v>48.215585947038853</c:v>
                      </c:pt>
                      <c:pt idx="2179">
                        <c:v>48.24018383025885</c:v>
                      </c:pt>
                      <c:pt idx="2180">
                        <c:v>48.26045489310885</c:v>
                      </c:pt>
                      <c:pt idx="2181">
                        <c:v>48.285254955288849</c:v>
                      </c:pt>
                      <c:pt idx="2182">
                        <c:v>48.309608936308855</c:v>
                      </c:pt>
                      <c:pt idx="2183">
                        <c:v>48.330195903778851</c:v>
                      </c:pt>
                      <c:pt idx="2184">
                        <c:v>48.354533910748856</c:v>
                      </c:pt>
                      <c:pt idx="2185">
                        <c:v>48.375066995618852</c:v>
                      </c:pt>
                      <c:pt idx="2186">
                        <c:v>48.399879932398854</c:v>
                      </c:pt>
                      <c:pt idx="2187">
                        <c:v>48.424230813978852</c:v>
                      </c:pt>
                      <c:pt idx="2188">
                        <c:v>48.444867849348853</c:v>
                      </c:pt>
                      <c:pt idx="2189">
                        <c:v>48.469388961788852</c:v>
                      </c:pt>
                      <c:pt idx="2190">
                        <c:v>48.489893913268851</c:v>
                      </c:pt>
                      <c:pt idx="2191">
                        <c:v>48.514421939848852</c:v>
                      </c:pt>
                      <c:pt idx="2192">
                        <c:v>48.535065889358854</c:v>
                      </c:pt>
                      <c:pt idx="2193">
                        <c:v>48.55954694747885</c:v>
                      </c:pt>
                      <c:pt idx="2194">
                        <c:v>48.583832979198853</c:v>
                      </c:pt>
                      <c:pt idx="2195">
                        <c:v>48.604733943938854</c:v>
                      </c:pt>
                      <c:pt idx="2196">
                        <c:v>48.629019975658849</c:v>
                      </c:pt>
                      <c:pt idx="2197">
                        <c:v>48.649525880808852</c:v>
                      </c:pt>
                      <c:pt idx="2198">
                        <c:v>48.674057960508854</c:v>
                      </c:pt>
                      <c:pt idx="2199">
                        <c:v>48.698762893678854</c:v>
                      </c:pt>
                      <c:pt idx="2200">
                        <c:v>48.719296932218853</c:v>
                      </c:pt>
                      <c:pt idx="2201">
                        <c:v>48.743641853328853</c:v>
                      </c:pt>
                      <c:pt idx="2202">
                        <c:v>48.764447927478855</c:v>
                      </c:pt>
                      <c:pt idx="2203">
                        <c:v>48.789000988008851</c:v>
                      </c:pt>
                      <c:pt idx="2204">
                        <c:v>48.813251972198856</c:v>
                      </c:pt>
                      <c:pt idx="2205">
                        <c:v>48.833817958828853</c:v>
                      </c:pt>
                      <c:pt idx="2206">
                        <c:v>48.858260869978849</c:v>
                      </c:pt>
                      <c:pt idx="2207">
                        <c:v>48.879014968868852</c:v>
                      </c:pt>
                      <c:pt idx="2208">
                        <c:v>48.903429031368852</c:v>
                      </c:pt>
                      <c:pt idx="2209">
                        <c:v>48.924101829528851</c:v>
                      </c:pt>
                      <c:pt idx="2210">
                        <c:v>48.948768854138855</c:v>
                      </c:pt>
                      <c:pt idx="2211">
                        <c:v>48.973176002498853</c:v>
                      </c:pt>
                      <c:pt idx="2212">
                        <c:v>48.993535995478851</c:v>
                      </c:pt>
                      <c:pt idx="2213">
                        <c:v>49.018177986148849</c:v>
                      </c:pt>
                      <c:pt idx="2214">
                        <c:v>49.03875994681885</c:v>
                      </c:pt>
                      <c:pt idx="2215">
                        <c:v>49.063107967378855</c:v>
                      </c:pt>
                      <c:pt idx="2216">
                        <c:v>49.087893009188853</c:v>
                      </c:pt>
                      <c:pt idx="2217">
                        <c:v>49.108412981028856</c:v>
                      </c:pt>
                      <c:pt idx="2218">
                        <c:v>49.133033037188852</c:v>
                      </c:pt>
                      <c:pt idx="2219">
                        <c:v>49.153228998188851</c:v>
                      </c:pt>
                      <c:pt idx="2220">
                        <c:v>49.177830934528856</c:v>
                      </c:pt>
                      <c:pt idx="2221">
                        <c:v>49.202482938768853</c:v>
                      </c:pt>
                      <c:pt idx="2222">
                        <c:v>49.222851037978856</c:v>
                      </c:pt>
                      <c:pt idx="2223">
                        <c:v>49.24739694594885</c:v>
                      </c:pt>
                      <c:pt idx="2224">
                        <c:v>49.268211841578854</c:v>
                      </c:pt>
                      <c:pt idx="2225">
                        <c:v>49.292505979538852</c:v>
                      </c:pt>
                      <c:pt idx="2226">
                        <c:v>49.312996864318855</c:v>
                      </c:pt>
                      <c:pt idx="2227">
                        <c:v>49.337540864948849</c:v>
                      </c:pt>
                      <c:pt idx="2228">
                        <c:v>49.36216998099885</c:v>
                      </c:pt>
                      <c:pt idx="2229">
                        <c:v>49.382715940478853</c:v>
                      </c:pt>
                      <c:pt idx="2230">
                        <c:v>49.407159805298853</c:v>
                      </c:pt>
                      <c:pt idx="2231">
                        <c:v>49.42787599563885</c:v>
                      </c:pt>
                      <c:pt idx="2232">
                        <c:v>49.45235896110885</c:v>
                      </c:pt>
                      <c:pt idx="2233">
                        <c:v>49.476601839068856</c:v>
                      </c:pt>
                      <c:pt idx="2234">
                        <c:v>49.497182846068853</c:v>
                      </c:pt>
                      <c:pt idx="2235">
                        <c:v>49.521890878678853</c:v>
                      </c:pt>
                      <c:pt idx="2236">
                        <c:v>49.542275905608854</c:v>
                      </c:pt>
                      <c:pt idx="2237">
                        <c:v>49.566871881488851</c:v>
                      </c:pt>
                      <c:pt idx="2238">
                        <c:v>49.59160280227885</c:v>
                      </c:pt>
                      <c:pt idx="2239">
                        <c:v>49.611949920658851</c:v>
                      </c:pt>
                      <c:pt idx="2240">
                        <c:v>49.636427879328849</c:v>
                      </c:pt>
                      <c:pt idx="2241">
                        <c:v>49.657289981838851</c:v>
                      </c:pt>
                      <c:pt idx="2242">
                        <c:v>49.681553840638855</c:v>
                      </c:pt>
                      <c:pt idx="2243">
                        <c:v>49.702090978618855</c:v>
                      </c:pt>
                      <c:pt idx="2244">
                        <c:v>49.726629018778851</c:v>
                      </c:pt>
                      <c:pt idx="2245">
                        <c:v>49.75124382972885</c:v>
                      </c:pt>
                      <c:pt idx="2246">
                        <c:v>49.77186799048885</c:v>
                      </c:pt>
                      <c:pt idx="2247">
                        <c:v>49.796211004258851</c:v>
                      </c:pt>
                      <c:pt idx="2248">
                        <c:v>49.817054986948854</c:v>
                      </c:pt>
                      <c:pt idx="2249">
                        <c:v>49.841195821758852</c:v>
                      </c:pt>
                      <c:pt idx="2250">
                        <c:v>49.865875959398849</c:v>
                      </c:pt>
                      <c:pt idx="2251">
                        <c:v>49.886511802668849</c:v>
                      </c:pt>
                      <c:pt idx="2252">
                        <c:v>49.911077976228853</c:v>
                      </c:pt>
                      <c:pt idx="2253">
                        <c:v>49.931639909748853</c:v>
                      </c:pt>
                      <c:pt idx="2254">
                        <c:v>49.955981969828855</c:v>
                      </c:pt>
                      <c:pt idx="2255">
                        <c:v>49.980443954468853</c:v>
                      </c:pt>
                      <c:pt idx="2256">
                        <c:v>50.001219987868851</c:v>
                      </c:pt>
                      <c:pt idx="2257">
                        <c:v>50.025482892988855</c:v>
                      </c:pt>
                      <c:pt idx="2258">
                        <c:v>50.046088933948852</c:v>
                      </c:pt>
                      <c:pt idx="2259">
                        <c:v>50.070736885068854</c:v>
                      </c:pt>
                      <c:pt idx="2260">
                        <c:v>50.091301918028854</c:v>
                      </c:pt>
                      <c:pt idx="2261">
                        <c:v>50.115576982498851</c:v>
                      </c:pt>
                      <c:pt idx="2262">
                        <c:v>50.14042186736885</c:v>
                      </c:pt>
                      <c:pt idx="2263">
                        <c:v>50.160769939418856</c:v>
                      </c:pt>
                      <c:pt idx="2264">
                        <c:v>50.185357809068854</c:v>
                      </c:pt>
                      <c:pt idx="2265">
                        <c:v>50.205808877948854</c:v>
                      </c:pt>
                      <c:pt idx="2266">
                        <c:v>50.230512857438853</c:v>
                      </c:pt>
                      <c:pt idx="2267">
                        <c:v>50.254971027378851</c:v>
                      </c:pt>
                      <c:pt idx="2268">
                        <c:v>50.275403976438852</c:v>
                      </c:pt>
                      <c:pt idx="2269">
                        <c:v>50.300199031828853</c:v>
                      </c:pt>
                      <c:pt idx="2270">
                        <c:v>50.320739030838851</c:v>
                      </c:pt>
                      <c:pt idx="2271">
                        <c:v>50.344997882838854</c:v>
                      </c:pt>
                      <c:pt idx="2272">
                        <c:v>50.369470834728851</c:v>
                      </c:pt>
                      <c:pt idx="2273">
                        <c:v>50.390194892878853</c:v>
                      </c:pt>
                      <c:pt idx="2274">
                        <c:v>50.414750814438854</c:v>
                      </c:pt>
                      <c:pt idx="2275">
                        <c:v>50.43520283698885</c:v>
                      </c:pt>
                      <c:pt idx="2276">
                        <c:v>50.45967102050885</c:v>
                      </c:pt>
                      <c:pt idx="2277">
                        <c:v>50.480405807498855</c:v>
                      </c:pt>
                      <c:pt idx="2278">
                        <c:v>50.505007028578852</c:v>
                      </c:pt>
                      <c:pt idx="2279">
                        <c:v>50.529103994368853</c:v>
                      </c:pt>
                      <c:pt idx="2280">
                        <c:v>50.549870014188855</c:v>
                      </c:pt>
                      <c:pt idx="2281">
                        <c:v>50.574463844298855</c:v>
                      </c:pt>
                      <c:pt idx="2282">
                        <c:v>50.594789028168854</c:v>
                      </c:pt>
                      <c:pt idx="2283">
                        <c:v>50.619609832758854</c:v>
                      </c:pt>
                      <c:pt idx="2284">
                        <c:v>50.644040822978852</c:v>
                      </c:pt>
                      <c:pt idx="2285">
                        <c:v>50.664665937418853</c:v>
                      </c:pt>
                      <c:pt idx="2286">
                        <c:v>50.688966989518853</c:v>
                      </c:pt>
                      <c:pt idx="2287">
                        <c:v>50.709446907038853</c:v>
                      </c:pt>
                      <c:pt idx="2288">
                        <c:v>50.734208822248853</c:v>
                      </c:pt>
                      <c:pt idx="2289">
                        <c:v>50.758708000178849</c:v>
                      </c:pt>
                      <c:pt idx="2290">
                        <c:v>50.77913284301885</c:v>
                      </c:pt>
                      <c:pt idx="2291">
                        <c:v>50.803876876828852</c:v>
                      </c:pt>
                      <c:pt idx="2292">
                        <c:v>50.824398994448856</c:v>
                      </c:pt>
                      <c:pt idx="2293">
                        <c:v>50.848661899568853</c:v>
                      </c:pt>
                      <c:pt idx="2294">
                        <c:v>50.869417905808852</c:v>
                      </c:pt>
                      <c:pt idx="2295">
                        <c:v>50.893900871278852</c:v>
                      </c:pt>
                      <c:pt idx="2296">
                        <c:v>50.91840386390885</c:v>
                      </c:pt>
                      <c:pt idx="2297">
                        <c:v>50.93889689445885</c:v>
                      </c:pt>
                      <c:pt idx="2298">
                        <c:v>50.963685035708849</c:v>
                      </c:pt>
                      <c:pt idx="2299">
                        <c:v>50.983906984328854</c:v>
                      </c:pt>
                      <c:pt idx="2300">
                        <c:v>51.008467912678853</c:v>
                      </c:pt>
                      <c:pt idx="2301">
                        <c:v>51.032948970798856</c:v>
                      </c:pt>
                      <c:pt idx="2302">
                        <c:v>51.053540945048852</c:v>
                      </c:pt>
                      <c:pt idx="2303">
                        <c:v>51.078174829478854</c:v>
                      </c:pt>
                      <c:pt idx="2304">
                        <c:v>51.098548889158849</c:v>
                      </c:pt>
                      <c:pt idx="2305">
                        <c:v>51.123337030408855</c:v>
                      </c:pt>
                      <c:pt idx="2306">
                        <c:v>51.147894859318853</c:v>
                      </c:pt>
                      <c:pt idx="2307">
                        <c:v>51.168249845508853</c:v>
                      </c:pt>
                      <c:pt idx="2308">
                        <c:v>51.192641973498851</c:v>
                      </c:pt>
                      <c:pt idx="2309">
                        <c:v>51.213371992108854</c:v>
                      </c:pt>
                      <c:pt idx="2310">
                        <c:v>51.237903833388856</c:v>
                      </c:pt>
                      <c:pt idx="2311">
                        <c:v>51.258251905438854</c:v>
                      </c:pt>
                      <c:pt idx="2312">
                        <c:v>51.28305101394885</c:v>
                      </c:pt>
                      <c:pt idx="2313">
                        <c:v>51.307550907138854</c:v>
                      </c:pt>
                      <c:pt idx="2314">
                        <c:v>51.32799100875885</c:v>
                      </c:pt>
                      <c:pt idx="2315">
                        <c:v>51.352388858798854</c:v>
                      </c:pt>
                      <c:pt idx="2316">
                        <c:v>51.372998952868855</c:v>
                      </c:pt>
                      <c:pt idx="2317">
                        <c:v>51.397502899168856</c:v>
                      </c:pt>
                      <c:pt idx="2318">
                        <c:v>51.422149896618855</c:v>
                      </c:pt>
                      <c:pt idx="2319">
                        <c:v>51.44274902343885</c:v>
                      </c:pt>
                      <c:pt idx="2320">
                        <c:v>51.46734285354885</c:v>
                      </c:pt>
                      <c:pt idx="2321">
                        <c:v>51.48788094520885</c:v>
                      </c:pt>
                      <c:pt idx="2322">
                        <c:v>51.512254953388855</c:v>
                      </c:pt>
                      <c:pt idx="2323">
                        <c:v>51.536967039108852</c:v>
                      </c:pt>
                      <c:pt idx="2324">
                        <c:v>51.557432889938852</c:v>
                      </c:pt>
                      <c:pt idx="2325">
                        <c:v>51.581773996348851</c:v>
                      </c:pt>
                      <c:pt idx="2326">
                        <c:v>51.602509975428852</c:v>
                      </c:pt>
                      <c:pt idx="2327">
                        <c:v>51.626855850218853</c:v>
                      </c:pt>
                      <c:pt idx="2328">
                        <c:v>51.64739298820885</c:v>
                      </c:pt>
                      <c:pt idx="2329">
                        <c:v>51.671901941298856</c:v>
                      </c:pt>
                      <c:pt idx="2330">
                        <c:v>51.696414947508856</c:v>
                      </c:pt>
                      <c:pt idx="2331">
                        <c:v>51.717232942578853</c:v>
                      </c:pt>
                      <c:pt idx="2332">
                        <c:v>51.74156498908885</c:v>
                      </c:pt>
                      <c:pt idx="2333">
                        <c:v>51.762181997298853</c:v>
                      </c:pt>
                      <c:pt idx="2334">
                        <c:v>51.786760807038853</c:v>
                      </c:pt>
                      <c:pt idx="2335">
                        <c:v>51.811165809628854</c:v>
                      </c:pt>
                      <c:pt idx="2336">
                        <c:v>51.83160281180885</c:v>
                      </c:pt>
                      <c:pt idx="2337">
                        <c:v>51.856462001798853</c:v>
                      </c:pt>
                      <c:pt idx="2338">
                        <c:v>51.877007961268852</c:v>
                      </c:pt>
                      <c:pt idx="2339">
                        <c:v>51.901182889938852</c:v>
                      </c:pt>
                      <c:pt idx="2340">
                        <c:v>51.92574286460885</c:v>
                      </c:pt>
                      <c:pt idx="2341">
                        <c:v>51.946342945098856</c:v>
                      </c:pt>
                      <c:pt idx="2342">
                        <c:v>51.971014022828854</c:v>
                      </c:pt>
                      <c:pt idx="2343">
                        <c:v>51.991319894788852</c:v>
                      </c:pt>
                      <c:pt idx="2344">
                        <c:v>52.016171932218853</c:v>
                      </c:pt>
                      <c:pt idx="2345">
                        <c:v>52.036445856098851</c:v>
                      </c:pt>
                      <c:pt idx="2346">
                        <c:v>52.061014890668851</c:v>
                      </c:pt>
                      <c:pt idx="2347">
                        <c:v>52.085480928418853</c:v>
                      </c:pt>
                      <c:pt idx="2348">
                        <c:v>52.10617089271885</c:v>
                      </c:pt>
                      <c:pt idx="2349">
                        <c:v>52.130800008768851</c:v>
                      </c:pt>
                      <c:pt idx="2350">
                        <c:v>52.151273012158853</c:v>
                      </c:pt>
                      <c:pt idx="2351">
                        <c:v>52.92062783241272</c:v>
                      </c:pt>
                      <c:pt idx="2352">
                        <c:v>52.921252012252808</c:v>
                      </c:pt>
                      <c:pt idx="2353">
                        <c:v>52.921836853027344</c:v>
                      </c:pt>
                      <c:pt idx="2354">
                        <c:v>52.922387838363647</c:v>
                      </c:pt>
                      <c:pt idx="2355">
                        <c:v>52.922969818115234</c:v>
                      </c:pt>
                      <c:pt idx="2356">
                        <c:v>52.923483848571777</c:v>
                      </c:pt>
                      <c:pt idx="2357">
                        <c:v>52.923991918563843</c:v>
                      </c:pt>
                      <c:pt idx="2358">
                        <c:v>52.924546003341675</c:v>
                      </c:pt>
                      <c:pt idx="2359">
                        <c:v>52.925057888031006</c:v>
                      </c:pt>
                      <c:pt idx="2360">
                        <c:v>52.925238847732544</c:v>
                      </c:pt>
                      <c:pt idx="2361">
                        <c:v>52.925421953201294</c:v>
                      </c:pt>
                      <c:pt idx="2362">
                        <c:v>52.925603866577148</c:v>
                      </c:pt>
                      <c:pt idx="2363">
                        <c:v>52.925819873809814</c:v>
                      </c:pt>
                      <c:pt idx="2364">
                        <c:v>52.926019906997674</c:v>
                      </c:pt>
                      <c:pt idx="2365">
                        <c:v>52.926193952560425</c:v>
                      </c:pt>
                      <c:pt idx="2366">
                        <c:v>52.926368951797485</c:v>
                      </c:pt>
                      <c:pt idx="2367">
                        <c:v>52.926548957824707</c:v>
                      </c:pt>
                      <c:pt idx="2368">
                        <c:v>52.926738977432244</c:v>
                      </c:pt>
                      <c:pt idx="2369">
                        <c:v>52.926913022994995</c:v>
                      </c:pt>
                      <c:pt idx="2370">
                        <c:v>52.927117824554443</c:v>
                      </c:pt>
                      <c:pt idx="2371">
                        <c:v>52.927291870117188</c:v>
                      </c:pt>
                      <c:pt idx="2372">
                        <c:v>52.927465915679939</c:v>
                      </c:pt>
                      <c:pt idx="2373">
                        <c:v>52.927639961242676</c:v>
                      </c:pt>
                      <c:pt idx="2374">
                        <c:v>52.927814006805413</c:v>
                      </c:pt>
                      <c:pt idx="2375">
                        <c:v>52.928000926971436</c:v>
                      </c:pt>
                      <c:pt idx="2376">
                        <c:v>52.928166866302483</c:v>
                      </c:pt>
                      <c:pt idx="2377">
                        <c:v>52.928333044052124</c:v>
                      </c:pt>
                      <c:pt idx="2378">
                        <c:v>52.928498029708869</c:v>
                      </c:pt>
                      <c:pt idx="2379">
                        <c:v>52.928664922714233</c:v>
                      </c:pt>
                      <c:pt idx="2380">
                        <c:v>52.928829908370979</c:v>
                      </c:pt>
                      <c:pt idx="2381">
                        <c:v>52.929008960723877</c:v>
                      </c:pt>
                      <c:pt idx="2382">
                        <c:v>52.929167032241828</c:v>
                      </c:pt>
                      <c:pt idx="2383">
                        <c:v>52.929325819015503</c:v>
                      </c:pt>
                      <c:pt idx="2384">
                        <c:v>52.929484844207764</c:v>
                      </c:pt>
                      <c:pt idx="2385">
                        <c:v>52.947535037994363</c:v>
                      </c:pt>
                      <c:pt idx="2386">
                        <c:v>52.971912860870368</c:v>
                      </c:pt>
                      <c:pt idx="2387">
                        <c:v>52.99265885353087</c:v>
                      </c:pt>
                      <c:pt idx="2388">
                        <c:v>53.016913890838666</c:v>
                      </c:pt>
                      <c:pt idx="2389">
                        <c:v>53.037582874298366</c:v>
                      </c:pt>
                      <c:pt idx="2390">
                        <c:v>53.062300920486365</c:v>
                      </c:pt>
                      <c:pt idx="2391">
                        <c:v>53.086838960647363</c:v>
                      </c:pt>
                      <c:pt idx="2392">
                        <c:v>53.107137918472368</c:v>
                      </c:pt>
                      <c:pt idx="2393">
                        <c:v>53.131733894348365</c:v>
                      </c:pt>
                      <c:pt idx="2394">
                        <c:v>53.152312994003367</c:v>
                      </c:pt>
                      <c:pt idx="2395">
                        <c:v>53.176743984222369</c:v>
                      </c:pt>
                      <c:pt idx="2396">
                        <c:v>53.19753098487837</c:v>
                      </c:pt>
                      <c:pt idx="2397">
                        <c:v>53.221799850464365</c:v>
                      </c:pt>
                      <c:pt idx="2398">
                        <c:v>53.246538877487367</c:v>
                      </c:pt>
                      <c:pt idx="2399">
                        <c:v>53.266953945160367</c:v>
                      </c:pt>
                      <c:pt idx="2400">
                        <c:v>53.291489839553364</c:v>
                      </c:pt>
                      <c:pt idx="2401">
                        <c:v>53.312098979950363</c:v>
                      </c:pt>
                      <c:pt idx="2402">
                        <c:v>53.336462974548368</c:v>
                      </c:pt>
                      <c:pt idx="2403">
                        <c:v>53.360927820205369</c:v>
                      </c:pt>
                      <c:pt idx="2404">
                        <c:v>53.381458997726369</c:v>
                      </c:pt>
                      <c:pt idx="2405">
                        <c:v>53.406080007553363</c:v>
                      </c:pt>
                      <c:pt idx="2406">
                        <c:v>53.426597833633366</c:v>
                      </c:pt>
                      <c:pt idx="2407">
                        <c:v>53.451136827469369</c:v>
                      </c:pt>
                      <c:pt idx="2408">
                        <c:v>53.475751876831367</c:v>
                      </c:pt>
                      <c:pt idx="2409">
                        <c:v>53.496359825134363</c:v>
                      </c:pt>
                      <c:pt idx="2410">
                        <c:v>53.520686864853367</c:v>
                      </c:pt>
                      <c:pt idx="2411">
                        <c:v>53.541512966156368</c:v>
                      </c:pt>
                      <c:pt idx="2412">
                        <c:v>53.566056013107364</c:v>
                      </c:pt>
                      <c:pt idx="2413">
                        <c:v>53.586222887039369</c:v>
                      </c:pt>
                      <c:pt idx="2414">
                        <c:v>53.611033916473367</c:v>
                      </c:pt>
                      <c:pt idx="2415">
                        <c:v>53.635388851165366</c:v>
                      </c:pt>
                      <c:pt idx="2416">
                        <c:v>53.656033039093366</c:v>
                      </c:pt>
                      <c:pt idx="2417">
                        <c:v>53.680442810058366</c:v>
                      </c:pt>
                      <c:pt idx="2418">
                        <c:v>53.701215028762363</c:v>
                      </c:pt>
                      <c:pt idx="2419">
                        <c:v>53.725754022598366</c:v>
                      </c:pt>
                      <c:pt idx="2420">
                        <c:v>53.750034809112364</c:v>
                      </c:pt>
                      <c:pt idx="2421">
                        <c:v>53.770835876464368</c:v>
                      </c:pt>
                      <c:pt idx="2422">
                        <c:v>53.795105934143365</c:v>
                      </c:pt>
                      <c:pt idx="2423">
                        <c:v>53.815809965133369</c:v>
                      </c:pt>
                      <c:pt idx="2424">
                        <c:v>53.840134859085367</c:v>
                      </c:pt>
                      <c:pt idx="2425">
                        <c:v>53.864935874939363</c:v>
                      </c:pt>
                      <c:pt idx="2426">
                        <c:v>53.885373830795366</c:v>
                      </c:pt>
                      <c:pt idx="2427">
                        <c:v>53.909669876098363</c:v>
                      </c:pt>
                      <c:pt idx="2428">
                        <c:v>53.930680990215365</c:v>
                      </c:pt>
                      <c:pt idx="2429">
                        <c:v>53.954860925675369</c:v>
                      </c:pt>
                      <c:pt idx="2430">
                        <c:v>53.975463867185368</c:v>
                      </c:pt>
                      <c:pt idx="2431">
                        <c:v>53.999902963635364</c:v>
                      </c:pt>
                      <c:pt idx="2432">
                        <c:v>54.024623870845367</c:v>
                      </c:pt>
                      <c:pt idx="2433">
                        <c:v>54.045183897015363</c:v>
                      </c:pt>
                      <c:pt idx="2434">
                        <c:v>54.069535017015369</c:v>
                      </c:pt>
                      <c:pt idx="2435">
                        <c:v>54.090152978895368</c:v>
                      </c:pt>
                      <c:pt idx="2436">
                        <c:v>54.114799022675363</c:v>
                      </c:pt>
                      <c:pt idx="2437">
                        <c:v>54.139204025265364</c:v>
                      </c:pt>
                      <c:pt idx="2438">
                        <c:v>54.15966081619537</c:v>
                      </c:pt>
                      <c:pt idx="2439">
                        <c:v>54.184168815615365</c:v>
                      </c:pt>
                      <c:pt idx="2440">
                        <c:v>54.204819917675366</c:v>
                      </c:pt>
                      <c:pt idx="2441">
                        <c:v>54.229148864745369</c:v>
                      </c:pt>
                      <c:pt idx="2442">
                        <c:v>54.253974914555364</c:v>
                      </c:pt>
                      <c:pt idx="2443">
                        <c:v>54.274514913555365</c:v>
                      </c:pt>
                      <c:pt idx="2444">
                        <c:v>54.298837900165367</c:v>
                      </c:pt>
                      <c:pt idx="2445">
                        <c:v>54.319403886795364</c:v>
                      </c:pt>
                      <c:pt idx="2446">
                        <c:v>54.344071865085368</c:v>
                      </c:pt>
                      <c:pt idx="2447">
                        <c:v>54.364531040195367</c:v>
                      </c:pt>
                      <c:pt idx="2448">
                        <c:v>54.389106035235365</c:v>
                      </c:pt>
                      <c:pt idx="2449">
                        <c:v>54.413720846175366</c:v>
                      </c:pt>
                      <c:pt idx="2450">
                        <c:v>54.434326887135363</c:v>
                      </c:pt>
                      <c:pt idx="2451">
                        <c:v>54.458611011505369</c:v>
                      </c:pt>
                      <c:pt idx="2452">
                        <c:v>54.479094982145369</c:v>
                      </c:pt>
                      <c:pt idx="2453">
                        <c:v>54.503787040715366</c:v>
                      </c:pt>
                      <c:pt idx="2454">
                        <c:v>54.528215885165366</c:v>
                      </c:pt>
                      <c:pt idx="2455">
                        <c:v>54.548626899715366</c:v>
                      </c:pt>
                      <c:pt idx="2456">
                        <c:v>54.573242902755368</c:v>
                      </c:pt>
                      <c:pt idx="2457">
                        <c:v>54.594048976895365</c:v>
                      </c:pt>
                      <c:pt idx="2458">
                        <c:v>54.618577957155367</c:v>
                      </c:pt>
                      <c:pt idx="2459">
                        <c:v>54.642693996425365</c:v>
                      </c:pt>
                      <c:pt idx="2460">
                        <c:v>54.663462877275364</c:v>
                      </c:pt>
                      <c:pt idx="2461">
                        <c:v>54.688017845155365</c:v>
                      </c:pt>
                      <c:pt idx="2462">
                        <c:v>54.708441972735365</c:v>
                      </c:pt>
                      <c:pt idx="2463">
                        <c:v>54.73322582244537</c:v>
                      </c:pt>
                      <c:pt idx="2464">
                        <c:v>54.757592916485365</c:v>
                      </c:pt>
                      <c:pt idx="2465">
                        <c:v>54.778307914735365</c:v>
                      </c:pt>
                      <c:pt idx="2466">
                        <c:v>54.802484989165364</c:v>
                      </c:pt>
                      <c:pt idx="2467">
                        <c:v>54.822989940645364</c:v>
                      </c:pt>
                      <c:pt idx="2468">
                        <c:v>54.847803831105367</c:v>
                      </c:pt>
                      <c:pt idx="2469">
                        <c:v>54.868175029755363</c:v>
                      </c:pt>
                      <c:pt idx="2470">
                        <c:v>54.892714023585363</c:v>
                      </c:pt>
                      <c:pt idx="2471">
                        <c:v>54.917388916015369</c:v>
                      </c:pt>
                      <c:pt idx="2472">
                        <c:v>54.937811851505366</c:v>
                      </c:pt>
                      <c:pt idx="2473">
                        <c:v>54.962359905245364</c:v>
                      </c:pt>
                      <c:pt idx="2474">
                        <c:v>54.982841014865365</c:v>
                      </c:pt>
                      <c:pt idx="2475">
                        <c:v>55.007475852965364</c:v>
                      </c:pt>
                      <c:pt idx="2476">
                        <c:v>55.032070875165367</c:v>
                      </c:pt>
                      <c:pt idx="2477">
                        <c:v>55.052413940425367</c:v>
                      </c:pt>
                      <c:pt idx="2478">
                        <c:v>55.077153921125365</c:v>
                      </c:pt>
                      <c:pt idx="2479">
                        <c:v>55.097743034365365</c:v>
                      </c:pt>
                      <c:pt idx="2480">
                        <c:v>55.121964931485365</c:v>
                      </c:pt>
                      <c:pt idx="2481">
                        <c:v>55.146828889845366</c:v>
                      </c:pt>
                      <c:pt idx="2482">
                        <c:v>55.167187929155368</c:v>
                      </c:pt>
                      <c:pt idx="2483">
                        <c:v>55.191622972485369</c:v>
                      </c:pt>
                      <c:pt idx="2484">
                        <c:v>55.212205886845368</c:v>
                      </c:pt>
                      <c:pt idx="2485">
                        <c:v>55.236725807185366</c:v>
                      </c:pt>
                      <c:pt idx="2486">
                        <c:v>55.257297039035365</c:v>
                      </c:pt>
                      <c:pt idx="2487">
                        <c:v>55.281957864765367</c:v>
                      </c:pt>
                      <c:pt idx="2488">
                        <c:v>55.306315898895363</c:v>
                      </c:pt>
                      <c:pt idx="2489">
                        <c:v>55.326819896695369</c:v>
                      </c:pt>
                      <c:pt idx="2490">
                        <c:v>55.351472854615366</c:v>
                      </c:pt>
                      <c:pt idx="2491">
                        <c:v>55.371870040895367</c:v>
                      </c:pt>
                      <c:pt idx="2492">
                        <c:v>55.396628856655369</c:v>
                      </c:pt>
                      <c:pt idx="2493">
                        <c:v>55.421049833295363</c:v>
                      </c:pt>
                      <c:pt idx="2494">
                        <c:v>55.441478967665368</c:v>
                      </c:pt>
                      <c:pt idx="2495">
                        <c:v>55.465968847275363</c:v>
                      </c:pt>
                      <c:pt idx="2496">
                        <c:v>55.486490964885363</c:v>
                      </c:pt>
                      <c:pt idx="2497">
                        <c:v>55.511206865315366</c:v>
                      </c:pt>
                      <c:pt idx="2498">
                        <c:v>55.535589933395364</c:v>
                      </c:pt>
                      <c:pt idx="2499">
                        <c:v>55.556416988375368</c:v>
                      </c:pt>
                      <c:pt idx="2500">
                        <c:v>55.580869913105367</c:v>
                      </c:pt>
                      <c:pt idx="2501">
                        <c:v>55.601467847825369</c:v>
                      </c:pt>
                      <c:pt idx="2502">
                        <c:v>55.625746965405369</c:v>
                      </c:pt>
                      <c:pt idx="2503">
                        <c:v>55.646543979645365</c:v>
                      </c:pt>
                      <c:pt idx="2504">
                        <c:v>55.670751810075366</c:v>
                      </c:pt>
                      <c:pt idx="2505">
                        <c:v>55.695365905765364</c:v>
                      </c:pt>
                      <c:pt idx="2506">
                        <c:v>55.716094970705363</c:v>
                      </c:pt>
                      <c:pt idx="2507">
                        <c:v>55.740566968915367</c:v>
                      </c:pt>
                      <c:pt idx="2508">
                        <c:v>55.761106014255368</c:v>
                      </c:pt>
                      <c:pt idx="2509">
                        <c:v>55.785529851915364</c:v>
                      </c:pt>
                      <c:pt idx="2510">
                        <c:v>55.810256004335365</c:v>
                      </c:pt>
                      <c:pt idx="2511">
                        <c:v>55.830860853195368</c:v>
                      </c:pt>
                      <c:pt idx="2512">
                        <c:v>55.855088949205367</c:v>
                      </c:pt>
                      <c:pt idx="2513">
                        <c:v>55.875769853595365</c:v>
                      </c:pt>
                      <c:pt idx="2514">
                        <c:v>55.900362968445364</c:v>
                      </c:pt>
                      <c:pt idx="2515">
                        <c:v>55.924726963045366</c:v>
                      </c:pt>
                      <c:pt idx="2516">
                        <c:v>55.945264816285366</c:v>
                      </c:pt>
                      <c:pt idx="2517">
                        <c:v>55.969965934755365</c:v>
                      </c:pt>
                      <c:pt idx="2518">
                        <c:v>55.990348815915368</c:v>
                      </c:pt>
                      <c:pt idx="2519">
                        <c:v>56.014735937115368</c:v>
                      </c:pt>
                      <c:pt idx="2520">
                        <c:v>56.035339832305368</c:v>
                      </c:pt>
                      <c:pt idx="2521">
                        <c:v>56.060081958775363</c:v>
                      </c:pt>
                      <c:pt idx="2522">
                        <c:v>56.084611892695364</c:v>
                      </c:pt>
                      <c:pt idx="2523">
                        <c:v>56.104885816575369</c:v>
                      </c:pt>
                      <c:pt idx="2524">
                        <c:v>56.129760026935365</c:v>
                      </c:pt>
                      <c:pt idx="2525">
                        <c:v>56.150280952455368</c:v>
                      </c:pt>
                      <c:pt idx="2526">
                        <c:v>56.174618005755363</c:v>
                      </c:pt>
                      <c:pt idx="2527">
                        <c:v>56.199110984805365</c:v>
                      </c:pt>
                      <c:pt idx="2528">
                        <c:v>56.219611883165364</c:v>
                      </c:pt>
                      <c:pt idx="2529">
                        <c:v>56.244138956065363</c:v>
                      </c:pt>
                      <c:pt idx="2530">
                        <c:v>56.264739036555369</c:v>
                      </c:pt>
                      <c:pt idx="2531">
                        <c:v>56.289336919785363</c:v>
                      </c:pt>
                      <c:pt idx="2532">
                        <c:v>56.313796997065367</c:v>
                      </c:pt>
                      <c:pt idx="2533">
                        <c:v>56.334261894225364</c:v>
                      </c:pt>
                      <c:pt idx="2534">
                        <c:v>56.358834028245369</c:v>
                      </c:pt>
                      <c:pt idx="2535">
                        <c:v>56.379492044445364</c:v>
                      </c:pt>
                      <c:pt idx="2536">
                        <c:v>56.403939962385365</c:v>
                      </c:pt>
                      <c:pt idx="2537">
                        <c:v>56.424351930615366</c:v>
                      </c:pt>
                      <c:pt idx="2538">
                        <c:v>56.449208021165369</c:v>
                      </c:pt>
                      <c:pt idx="2539">
                        <c:v>56.473699808125367</c:v>
                      </c:pt>
                      <c:pt idx="2540">
                        <c:v>56.493927955625367</c:v>
                      </c:pt>
                      <c:pt idx="2541">
                        <c:v>56.518878936765368</c:v>
                      </c:pt>
                      <c:pt idx="2542">
                        <c:v>56.539108991625369</c:v>
                      </c:pt>
                      <c:pt idx="2543">
                        <c:v>56.56372094154537</c:v>
                      </c:pt>
                      <c:pt idx="2544">
                        <c:v>56.588037967685366</c:v>
                      </c:pt>
                      <c:pt idx="2545">
                        <c:v>56.608814001085364</c:v>
                      </c:pt>
                      <c:pt idx="2546">
                        <c:v>56.633417844775366</c:v>
                      </c:pt>
                      <c:pt idx="2547">
                        <c:v>56.653687000275369</c:v>
                      </c:pt>
                      <c:pt idx="2548">
                        <c:v>56.678624868395367</c:v>
                      </c:pt>
                      <c:pt idx="2549">
                        <c:v>56.702816963195367</c:v>
                      </c:pt>
                      <c:pt idx="2550">
                        <c:v>56.72347283363537</c:v>
                      </c:pt>
                      <c:pt idx="2551">
                        <c:v>56.747920036315364</c:v>
                      </c:pt>
                      <c:pt idx="2552">
                        <c:v>56.768627882005369</c:v>
                      </c:pt>
                      <c:pt idx="2553">
                        <c:v>56.793172836305367</c:v>
                      </c:pt>
                      <c:pt idx="2554">
                        <c:v>56.813607931135365</c:v>
                      </c:pt>
                      <c:pt idx="2555">
                        <c:v>56.838006973265365</c:v>
                      </c:pt>
                      <c:pt idx="2556">
                        <c:v>56.862561941145366</c:v>
                      </c:pt>
                      <c:pt idx="2557">
                        <c:v>56.883093833925365</c:v>
                      </c:pt>
                      <c:pt idx="2558">
                        <c:v>56.907802820205369</c:v>
                      </c:pt>
                      <c:pt idx="2559">
                        <c:v>56.928354024885365</c:v>
                      </c:pt>
                      <c:pt idx="2560">
                        <c:v>56.95291090011537</c:v>
                      </c:pt>
                      <c:pt idx="2561">
                        <c:v>56.977424860005364</c:v>
                      </c:pt>
                      <c:pt idx="2562">
                        <c:v>56.997732877735366</c:v>
                      </c:pt>
                      <c:pt idx="2563">
                        <c:v>57.022488832475368</c:v>
                      </c:pt>
                      <c:pt idx="2564">
                        <c:v>57.042836904525366</c:v>
                      </c:pt>
                      <c:pt idx="2565">
                        <c:v>57.067421913145367</c:v>
                      </c:pt>
                      <c:pt idx="2566">
                        <c:v>57.091964960095368</c:v>
                      </c:pt>
                      <c:pt idx="2567">
                        <c:v>57.112624883655364</c:v>
                      </c:pt>
                      <c:pt idx="2568">
                        <c:v>57.136857986445364</c:v>
                      </c:pt>
                      <c:pt idx="2569">
                        <c:v>57.157825946805367</c:v>
                      </c:pt>
                      <c:pt idx="2570">
                        <c:v>57.182325839995364</c:v>
                      </c:pt>
                      <c:pt idx="2571">
                        <c:v>57.202800989155364</c:v>
                      </c:pt>
                      <c:pt idx="2572">
                        <c:v>57.227005004885363</c:v>
                      </c:pt>
                      <c:pt idx="2573">
                        <c:v>57.251747846605369</c:v>
                      </c:pt>
                      <c:pt idx="2574">
                        <c:v>57.272282838825369</c:v>
                      </c:pt>
                      <c:pt idx="2575">
                        <c:v>57.296870946885363</c:v>
                      </c:pt>
                      <c:pt idx="2576">
                        <c:v>57.317217826845365</c:v>
                      </c:pt>
                      <c:pt idx="2577">
                        <c:v>57.341794013975367</c:v>
                      </c:pt>
                      <c:pt idx="2578">
                        <c:v>57.366453886035366</c:v>
                      </c:pt>
                      <c:pt idx="2579">
                        <c:v>57.386714935305363</c:v>
                      </c:pt>
                      <c:pt idx="2580">
                        <c:v>57.411423921585367</c:v>
                      </c:pt>
                      <c:pt idx="2581">
                        <c:v>57.431921005245364</c:v>
                      </c:pt>
                      <c:pt idx="2582">
                        <c:v>57.456602811815365</c:v>
                      </c:pt>
                      <c:pt idx="2583">
                        <c:v>57.480916023255368</c:v>
                      </c:pt>
                      <c:pt idx="2584">
                        <c:v>57.501705884935369</c:v>
                      </c:pt>
                      <c:pt idx="2585">
                        <c:v>57.525902032855363</c:v>
                      </c:pt>
                      <c:pt idx="2586">
                        <c:v>57.546646833415366</c:v>
                      </c:pt>
                      <c:pt idx="2587">
                        <c:v>57.571090936665364</c:v>
                      </c:pt>
                      <c:pt idx="2588">
                        <c:v>57.591717958445365</c:v>
                      </c:pt>
                      <c:pt idx="2589">
                        <c:v>57.616330862045366</c:v>
                      </c:pt>
                      <c:pt idx="2590">
                        <c:v>57.640724897385368</c:v>
                      </c:pt>
                      <c:pt idx="2591">
                        <c:v>57.661442995075369</c:v>
                      </c:pt>
                      <c:pt idx="2592">
                        <c:v>57.686023950575368</c:v>
                      </c:pt>
                      <c:pt idx="2593">
                        <c:v>57.706297874455366</c:v>
                      </c:pt>
                      <c:pt idx="2594">
                        <c:v>57.730813026425366</c:v>
                      </c:pt>
                      <c:pt idx="2595">
                        <c:v>57.755455970765368</c:v>
                      </c:pt>
                      <c:pt idx="2596">
                        <c:v>57.775902032855363</c:v>
                      </c:pt>
                      <c:pt idx="2597">
                        <c:v>57.800397872925366</c:v>
                      </c:pt>
                      <c:pt idx="2598">
                        <c:v>57.820884943005368</c:v>
                      </c:pt>
                      <c:pt idx="2599">
                        <c:v>57.845755815505363</c:v>
                      </c:pt>
                      <c:pt idx="2600">
                        <c:v>57.869982004165365</c:v>
                      </c:pt>
                      <c:pt idx="2601">
                        <c:v>57.890846967695367</c:v>
                      </c:pt>
                      <c:pt idx="2602">
                        <c:v>57.914989948275363</c:v>
                      </c:pt>
                      <c:pt idx="2603">
                        <c:v>57.935734033585369</c:v>
                      </c:pt>
                      <c:pt idx="2604">
                        <c:v>58.360991716384888</c:v>
                      </c:pt>
                      <c:pt idx="2605">
                        <c:v>58.361689567565918</c:v>
                      </c:pt>
                      <c:pt idx="2606">
                        <c:v>58.362403631210327</c:v>
                      </c:pt>
                      <c:pt idx="2607">
                        <c:v>58.362988710403449</c:v>
                      </c:pt>
                      <c:pt idx="2608">
                        <c:v>58.363634586334229</c:v>
                      </c:pt>
                      <c:pt idx="2609">
                        <c:v>58.364176511764526</c:v>
                      </c:pt>
                      <c:pt idx="2610">
                        <c:v>58.364587545394897</c:v>
                      </c:pt>
                      <c:pt idx="2611">
                        <c:v>58.364784717559814</c:v>
                      </c:pt>
                      <c:pt idx="2612">
                        <c:v>58.364981651306159</c:v>
                      </c:pt>
                      <c:pt idx="2613">
                        <c:v>58.365177631378174</c:v>
                      </c:pt>
                      <c:pt idx="2614">
                        <c:v>58.365372657775879</c:v>
                      </c:pt>
                      <c:pt idx="2615">
                        <c:v>58.365578651428223</c:v>
                      </c:pt>
                      <c:pt idx="2616">
                        <c:v>58.365764617919929</c:v>
                      </c:pt>
                      <c:pt idx="2617">
                        <c:v>58.365949630737305</c:v>
                      </c:pt>
                      <c:pt idx="2618">
                        <c:v>58.366134643554688</c:v>
                      </c:pt>
                      <c:pt idx="2619">
                        <c:v>58.366320610046387</c:v>
                      </c:pt>
                      <c:pt idx="2620">
                        <c:v>58.366514682769775</c:v>
                      </c:pt>
                      <c:pt idx="2621">
                        <c:v>58.366694688796997</c:v>
                      </c:pt>
                      <c:pt idx="2622">
                        <c:v>58.366872549057007</c:v>
                      </c:pt>
                      <c:pt idx="2623">
                        <c:v>58.379003524780245</c:v>
                      </c:pt>
                      <c:pt idx="2624">
                        <c:v>58.403821706771843</c:v>
                      </c:pt>
                      <c:pt idx="2625">
                        <c:v>58.424141645431547</c:v>
                      </c:pt>
                      <c:pt idx="2626">
                        <c:v>58.448893547058148</c:v>
                      </c:pt>
                      <c:pt idx="2627">
                        <c:v>58.469510555267249</c:v>
                      </c:pt>
                      <c:pt idx="2628">
                        <c:v>58.493905544281247</c:v>
                      </c:pt>
                      <c:pt idx="2629">
                        <c:v>58.518317699432245</c:v>
                      </c:pt>
                      <c:pt idx="2630">
                        <c:v>58.538951635360249</c:v>
                      </c:pt>
                      <c:pt idx="2631">
                        <c:v>58.563700675964249</c:v>
                      </c:pt>
                      <c:pt idx="2632">
                        <c:v>58.583870649338245</c:v>
                      </c:pt>
                      <c:pt idx="2633">
                        <c:v>58.608673572540248</c:v>
                      </c:pt>
                      <c:pt idx="2634">
                        <c:v>58.633195638656247</c:v>
                      </c:pt>
                      <c:pt idx="2635">
                        <c:v>58.653793573379247</c:v>
                      </c:pt>
                      <c:pt idx="2636">
                        <c:v>58.677933692932243</c:v>
                      </c:pt>
                      <c:pt idx="2637">
                        <c:v>58.698927640915244</c:v>
                      </c:pt>
                      <c:pt idx="2638">
                        <c:v>58.723205566406243</c:v>
                      </c:pt>
                      <c:pt idx="2639">
                        <c:v>58.74370455741925</c:v>
                      </c:pt>
                      <c:pt idx="2640">
                        <c:v>58.768381595611245</c:v>
                      </c:pt>
                      <c:pt idx="2641">
                        <c:v>58.792932510376247</c:v>
                      </c:pt>
                      <c:pt idx="2642">
                        <c:v>58.813509702682246</c:v>
                      </c:pt>
                      <c:pt idx="2643">
                        <c:v>58.837786674499249</c:v>
                      </c:pt>
                      <c:pt idx="2644">
                        <c:v>58.858642578125249</c:v>
                      </c:pt>
                      <c:pt idx="2645">
                        <c:v>58.883112668991245</c:v>
                      </c:pt>
                      <c:pt idx="2646">
                        <c:v>58.907660722732246</c:v>
                      </c:pt>
                      <c:pt idx="2647">
                        <c:v>58.927982568741243</c:v>
                      </c:pt>
                      <c:pt idx="2648">
                        <c:v>58.952657699585245</c:v>
                      </c:pt>
                      <c:pt idx="2649">
                        <c:v>58.973253726959243</c:v>
                      </c:pt>
                      <c:pt idx="2650">
                        <c:v>58.997559547424245</c:v>
                      </c:pt>
                      <c:pt idx="2651">
                        <c:v>59.022238731384249</c:v>
                      </c:pt>
                      <c:pt idx="2652">
                        <c:v>59.042893648147249</c:v>
                      </c:pt>
                      <c:pt idx="2653">
                        <c:v>59.067155599594244</c:v>
                      </c:pt>
                      <c:pt idx="2654">
                        <c:v>59.087798595428247</c:v>
                      </c:pt>
                      <c:pt idx="2655">
                        <c:v>59.112373590469247</c:v>
                      </c:pt>
                      <c:pt idx="2656">
                        <c:v>59.132942676544246</c:v>
                      </c:pt>
                      <c:pt idx="2657">
                        <c:v>59.157238721847243</c:v>
                      </c:pt>
                      <c:pt idx="2658">
                        <c:v>59.182002544403247</c:v>
                      </c:pt>
                      <c:pt idx="2659">
                        <c:v>59.202623605728249</c:v>
                      </c:pt>
                      <c:pt idx="2660">
                        <c:v>59.227139711380246</c:v>
                      </c:pt>
                      <c:pt idx="2661">
                        <c:v>59.247511625290244</c:v>
                      </c:pt>
                      <c:pt idx="2662">
                        <c:v>59.272068738937243</c:v>
                      </c:pt>
                      <c:pt idx="2663">
                        <c:v>59.296611547470249</c:v>
                      </c:pt>
                      <c:pt idx="2664">
                        <c:v>59.317093610763244</c:v>
                      </c:pt>
                      <c:pt idx="2665">
                        <c:v>59.341760635376247</c:v>
                      </c:pt>
                      <c:pt idx="2666">
                        <c:v>59.362160682677249</c:v>
                      </c:pt>
                      <c:pt idx="2667">
                        <c:v>59.386716604237243</c:v>
                      </c:pt>
                      <c:pt idx="2668">
                        <c:v>59.411063671107243</c:v>
                      </c:pt>
                      <c:pt idx="2669">
                        <c:v>59.431907653807244</c:v>
                      </c:pt>
                      <c:pt idx="2670">
                        <c:v>59.45635771751725</c:v>
                      </c:pt>
                      <c:pt idx="2671">
                        <c:v>59.476853609087243</c:v>
                      </c:pt>
                      <c:pt idx="2672">
                        <c:v>59.501458644867249</c:v>
                      </c:pt>
                      <c:pt idx="2673">
                        <c:v>59.521928548817243</c:v>
                      </c:pt>
                      <c:pt idx="2674">
                        <c:v>59.546361684797247</c:v>
                      </c:pt>
                      <c:pt idx="2675">
                        <c:v>59.570808649067246</c:v>
                      </c:pt>
                      <c:pt idx="2676">
                        <c:v>59.591701507567244</c:v>
                      </c:pt>
                      <c:pt idx="2677">
                        <c:v>59.61595654487725</c:v>
                      </c:pt>
                      <c:pt idx="2678">
                        <c:v>59.636560678477245</c:v>
                      </c:pt>
                      <c:pt idx="2679">
                        <c:v>59.661197662357246</c:v>
                      </c:pt>
                      <c:pt idx="2680">
                        <c:v>59.685779571537246</c:v>
                      </c:pt>
                      <c:pt idx="2681">
                        <c:v>59.706307649617244</c:v>
                      </c:pt>
                      <c:pt idx="2682">
                        <c:v>59.730633735657243</c:v>
                      </c:pt>
                      <c:pt idx="2683">
                        <c:v>59.751492738727244</c:v>
                      </c:pt>
                      <c:pt idx="2684">
                        <c:v>59.775912523267245</c:v>
                      </c:pt>
                      <c:pt idx="2685">
                        <c:v>59.800295591357248</c:v>
                      </c:pt>
                      <c:pt idx="2686">
                        <c:v>59.820922613147246</c:v>
                      </c:pt>
                      <c:pt idx="2687">
                        <c:v>59.845206737517245</c:v>
                      </c:pt>
                      <c:pt idx="2688">
                        <c:v>59.866031646727244</c:v>
                      </c:pt>
                      <c:pt idx="2689">
                        <c:v>59.890364646907244</c:v>
                      </c:pt>
                      <c:pt idx="2690">
                        <c:v>59.911210536957249</c:v>
                      </c:pt>
                      <c:pt idx="2691">
                        <c:v>59.935687541957243</c:v>
                      </c:pt>
                      <c:pt idx="2692">
                        <c:v>59.959949731827244</c:v>
                      </c:pt>
                      <c:pt idx="2693">
                        <c:v>59.980446577067248</c:v>
                      </c:pt>
                      <c:pt idx="2694">
                        <c:v>60.005160570147247</c:v>
                      </c:pt>
                      <c:pt idx="2695">
                        <c:v>60.025740623477247</c:v>
                      </c:pt>
                      <c:pt idx="2696">
                        <c:v>60.050164699557243</c:v>
                      </c:pt>
                      <c:pt idx="2697">
                        <c:v>60.074947595597244</c:v>
                      </c:pt>
                      <c:pt idx="2698">
                        <c:v>60.095500707627245</c:v>
                      </c:pt>
                      <c:pt idx="2699">
                        <c:v>60.119710683827243</c:v>
                      </c:pt>
                      <c:pt idx="2700">
                        <c:v>60.140309572217248</c:v>
                      </c:pt>
                      <c:pt idx="2701">
                        <c:v>60.164928674697244</c:v>
                      </c:pt>
                      <c:pt idx="2702">
                        <c:v>60.189484596257245</c:v>
                      </c:pt>
                      <c:pt idx="2703">
                        <c:v>60.209716558457245</c:v>
                      </c:pt>
                      <c:pt idx="2704">
                        <c:v>60.234549522397245</c:v>
                      </c:pt>
                      <c:pt idx="2705">
                        <c:v>60.254875659947245</c:v>
                      </c:pt>
                      <c:pt idx="2706">
                        <c:v>60.279495716097244</c:v>
                      </c:pt>
                      <c:pt idx="2707">
                        <c:v>60.299965620037248</c:v>
                      </c:pt>
                      <c:pt idx="2708">
                        <c:v>60.324643611907248</c:v>
                      </c:pt>
                      <c:pt idx="2709">
                        <c:v>60.349174737927243</c:v>
                      </c:pt>
                      <c:pt idx="2710">
                        <c:v>60.369453668597245</c:v>
                      </c:pt>
                      <c:pt idx="2711">
                        <c:v>60.394329547877248</c:v>
                      </c:pt>
                      <c:pt idx="2712">
                        <c:v>60.414876699447248</c:v>
                      </c:pt>
                      <c:pt idx="2713">
                        <c:v>60.439221620557248</c:v>
                      </c:pt>
                      <c:pt idx="2714">
                        <c:v>60.463663578037249</c:v>
                      </c:pt>
                      <c:pt idx="2715">
                        <c:v>60.484322547917245</c:v>
                      </c:pt>
                      <c:pt idx="2716">
                        <c:v>60.508935689927249</c:v>
                      </c:pt>
                      <c:pt idx="2717">
                        <c:v>60.52919554710725</c:v>
                      </c:pt>
                      <c:pt idx="2718">
                        <c:v>60.554094552997249</c:v>
                      </c:pt>
                      <c:pt idx="2719">
                        <c:v>60.578516721727247</c:v>
                      </c:pt>
                      <c:pt idx="2720">
                        <c:v>60.599173545837246</c:v>
                      </c:pt>
                      <c:pt idx="2721">
                        <c:v>60.62336468696725</c:v>
                      </c:pt>
                      <c:pt idx="2722">
                        <c:v>60.643949508667248</c:v>
                      </c:pt>
                      <c:pt idx="2723">
                        <c:v>60.668616533277245</c:v>
                      </c:pt>
                      <c:pt idx="2724">
                        <c:v>60.688893556597243</c:v>
                      </c:pt>
                      <c:pt idx="2725">
                        <c:v>60.713708639147249</c:v>
                      </c:pt>
                      <c:pt idx="2726">
                        <c:v>60.738032579417244</c:v>
                      </c:pt>
                      <c:pt idx="2727">
                        <c:v>60.758817672727247</c:v>
                      </c:pt>
                      <c:pt idx="2728">
                        <c:v>60.783109664917248</c:v>
                      </c:pt>
                      <c:pt idx="2729">
                        <c:v>60.803655624387247</c:v>
                      </c:pt>
                      <c:pt idx="2730">
                        <c:v>60.828315734867246</c:v>
                      </c:pt>
                      <c:pt idx="2731">
                        <c:v>60.852901697157243</c:v>
                      </c:pt>
                      <c:pt idx="2732">
                        <c:v>60.873498678207248</c:v>
                      </c:pt>
                      <c:pt idx="2733">
                        <c:v>60.898064613347245</c:v>
                      </c:pt>
                      <c:pt idx="2734">
                        <c:v>60.918361663817244</c:v>
                      </c:pt>
                      <c:pt idx="2735">
                        <c:v>60.942788600917247</c:v>
                      </c:pt>
                      <c:pt idx="2736">
                        <c:v>60.967750549317245</c:v>
                      </c:pt>
                      <c:pt idx="2737">
                        <c:v>60.987898588177245</c:v>
                      </c:pt>
                      <c:pt idx="2738">
                        <c:v>61.012615680697245</c:v>
                      </c:pt>
                      <c:pt idx="2739">
                        <c:v>61.033228635787246</c:v>
                      </c:pt>
                      <c:pt idx="2740">
                        <c:v>61.057786703107247</c:v>
                      </c:pt>
                      <c:pt idx="2741">
                        <c:v>61.078263521197243</c:v>
                      </c:pt>
                      <c:pt idx="2742">
                        <c:v>61.102596521377244</c:v>
                      </c:pt>
                      <c:pt idx="2743">
                        <c:v>61.127424716947246</c:v>
                      </c:pt>
                      <c:pt idx="2744">
                        <c:v>61.147647619247245</c:v>
                      </c:pt>
                      <c:pt idx="2745">
                        <c:v>61.172237634657243</c:v>
                      </c:pt>
                      <c:pt idx="2746">
                        <c:v>61.192907571797249</c:v>
                      </c:pt>
                      <c:pt idx="2747">
                        <c:v>61.217500686647249</c:v>
                      </c:pt>
                      <c:pt idx="2748">
                        <c:v>61.241986513137249</c:v>
                      </c:pt>
                      <c:pt idx="2749">
                        <c:v>61.262283563617245</c:v>
                      </c:pt>
                      <c:pt idx="2750">
                        <c:v>61.287180662157247</c:v>
                      </c:pt>
                      <c:pt idx="2751">
                        <c:v>61.307693719867245</c:v>
                      </c:pt>
                      <c:pt idx="2752">
                        <c:v>61.331924676897245</c:v>
                      </c:pt>
                      <c:pt idx="2753">
                        <c:v>61.356476545337244</c:v>
                      </c:pt>
                      <c:pt idx="2754">
                        <c:v>61.377210617067249</c:v>
                      </c:pt>
                      <c:pt idx="2755">
                        <c:v>61.401560544967246</c:v>
                      </c:pt>
                      <c:pt idx="2756">
                        <c:v>61.422088623047244</c:v>
                      </c:pt>
                      <c:pt idx="2757">
                        <c:v>61.446660518647249</c:v>
                      </c:pt>
                      <c:pt idx="2758">
                        <c:v>61.467466592787247</c:v>
                      </c:pt>
                      <c:pt idx="2759">
                        <c:v>61.491704702377248</c:v>
                      </c:pt>
                      <c:pt idx="2760">
                        <c:v>61.516183614727247</c:v>
                      </c:pt>
                      <c:pt idx="2761">
                        <c:v>61.536901712417247</c:v>
                      </c:pt>
                      <c:pt idx="2762">
                        <c:v>61.561470508577244</c:v>
                      </c:pt>
                      <c:pt idx="2763">
                        <c:v>61.581979513167248</c:v>
                      </c:pt>
                      <c:pt idx="2764">
                        <c:v>61.606587648387247</c:v>
                      </c:pt>
                      <c:pt idx="2765">
                        <c:v>61.630862712857244</c:v>
                      </c:pt>
                      <c:pt idx="2766">
                        <c:v>61.651416540147245</c:v>
                      </c:pt>
                      <c:pt idx="2767">
                        <c:v>61.675970554347245</c:v>
                      </c:pt>
                      <c:pt idx="2768">
                        <c:v>61.696532726287245</c:v>
                      </c:pt>
                      <c:pt idx="2769">
                        <c:v>61.72103571891725</c:v>
                      </c:pt>
                      <c:pt idx="2770">
                        <c:v>61.745523691177247</c:v>
                      </c:pt>
                      <c:pt idx="2771">
                        <c:v>61.766355514527248</c:v>
                      </c:pt>
                      <c:pt idx="2772">
                        <c:v>61.790845632557243</c:v>
                      </c:pt>
                      <c:pt idx="2773">
                        <c:v>61.811084508897245</c:v>
                      </c:pt>
                      <c:pt idx="2774">
                        <c:v>61.835682630537249</c:v>
                      </c:pt>
                      <c:pt idx="2775">
                        <c:v>61.856325626377249</c:v>
                      </c:pt>
                      <c:pt idx="2776">
                        <c:v>61.880876541137248</c:v>
                      </c:pt>
                      <c:pt idx="2777">
                        <c:v>61.905355691907246</c:v>
                      </c:pt>
                      <c:pt idx="2778">
                        <c:v>61.926017522807243</c:v>
                      </c:pt>
                      <c:pt idx="2779">
                        <c:v>61.950338602067248</c:v>
                      </c:pt>
                      <c:pt idx="2780">
                        <c:v>61.970905542377245</c:v>
                      </c:pt>
                      <c:pt idx="2781">
                        <c:v>61.995493650437247</c:v>
                      </c:pt>
                      <c:pt idx="2782">
                        <c:v>62.019870519637244</c:v>
                      </c:pt>
                      <c:pt idx="2783">
                        <c:v>62.040525674817246</c:v>
                      </c:pt>
                      <c:pt idx="2784">
                        <c:v>62.065134525297246</c:v>
                      </c:pt>
                      <c:pt idx="2785">
                        <c:v>62.085819721217248</c:v>
                      </c:pt>
                      <c:pt idx="2786">
                        <c:v>62.110311508177247</c:v>
                      </c:pt>
                      <c:pt idx="2787">
                        <c:v>62.134851694107248</c:v>
                      </c:pt>
                      <c:pt idx="2788">
                        <c:v>62.155361652377245</c:v>
                      </c:pt>
                      <c:pt idx="2789">
                        <c:v>62.179711580277242</c:v>
                      </c:pt>
                      <c:pt idx="2790">
                        <c:v>62.200336694717244</c:v>
                      </c:pt>
                      <c:pt idx="2791">
                        <c:v>62.224659681317249</c:v>
                      </c:pt>
                      <c:pt idx="2792">
                        <c:v>62.245470523837248</c:v>
                      </c:pt>
                      <c:pt idx="2793">
                        <c:v>62.270079612727244</c:v>
                      </c:pt>
                      <c:pt idx="2794">
                        <c:v>62.294321537017247</c:v>
                      </c:pt>
                      <c:pt idx="2795">
                        <c:v>62.315063714977249</c:v>
                      </c:pt>
                      <c:pt idx="2796">
                        <c:v>62.339607715607244</c:v>
                      </c:pt>
                      <c:pt idx="2797">
                        <c:v>62.35999870300725</c:v>
                      </c:pt>
                      <c:pt idx="2798">
                        <c:v>62.384660720827249</c:v>
                      </c:pt>
                      <c:pt idx="2799">
                        <c:v>62.409204721447246</c:v>
                      </c:pt>
                      <c:pt idx="2800">
                        <c:v>62.429801702497244</c:v>
                      </c:pt>
                      <c:pt idx="2801">
                        <c:v>62.454073667527247</c:v>
                      </c:pt>
                      <c:pt idx="2802">
                        <c:v>62.474770545957249</c:v>
                      </c:pt>
                      <c:pt idx="2803">
                        <c:v>62.499083518977244</c:v>
                      </c:pt>
                      <c:pt idx="2804">
                        <c:v>62.523855686187247</c:v>
                      </c:pt>
                      <c:pt idx="2805">
                        <c:v>62.544123649597246</c:v>
                      </c:pt>
                      <c:pt idx="2806">
                        <c:v>62.568863630297244</c:v>
                      </c:pt>
                      <c:pt idx="2807">
                        <c:v>62.589466571807243</c:v>
                      </c:pt>
                      <c:pt idx="2808">
                        <c:v>62.613932609557246</c:v>
                      </c:pt>
                      <c:pt idx="2809">
                        <c:v>62.638225555417243</c:v>
                      </c:pt>
                      <c:pt idx="2810">
                        <c:v>62.659143686297249</c:v>
                      </c:pt>
                      <c:pt idx="2811">
                        <c:v>62.683687686917246</c:v>
                      </c:pt>
                      <c:pt idx="2812">
                        <c:v>62.704018592837244</c:v>
                      </c:pt>
                      <c:pt idx="2813">
                        <c:v>62.728647708897249</c:v>
                      </c:pt>
                      <c:pt idx="2814">
                        <c:v>62.749179601667244</c:v>
                      </c:pt>
                      <c:pt idx="2815">
                        <c:v>62.773710727687245</c:v>
                      </c:pt>
                      <c:pt idx="2816">
                        <c:v>62.797923564907244</c:v>
                      </c:pt>
                      <c:pt idx="2817">
                        <c:v>62.818740606307244</c:v>
                      </c:pt>
                      <c:pt idx="2818">
                        <c:v>62.843451738357246</c:v>
                      </c:pt>
                      <c:pt idx="2819">
                        <c:v>62.863741636277247</c:v>
                      </c:pt>
                      <c:pt idx="2820">
                        <c:v>62.888347625737246</c:v>
                      </c:pt>
                      <c:pt idx="2821">
                        <c:v>62.912919521327247</c:v>
                      </c:pt>
                      <c:pt idx="2822">
                        <c:v>62.933464527127242</c:v>
                      </c:pt>
                      <c:pt idx="2823">
                        <c:v>62.957800626757248</c:v>
                      </c:pt>
                      <c:pt idx="2824">
                        <c:v>62.978624582287246</c:v>
                      </c:pt>
                      <c:pt idx="2825">
                        <c:v>63.003150701527247</c:v>
                      </c:pt>
                      <c:pt idx="2826">
                        <c:v>63.027701616287246</c:v>
                      </c:pt>
                      <c:pt idx="2827">
                        <c:v>63.047922611237247</c:v>
                      </c:pt>
                      <c:pt idx="2828">
                        <c:v>63.072462558747247</c:v>
                      </c:pt>
                      <c:pt idx="2829">
                        <c:v>63.093209743497248</c:v>
                      </c:pt>
                      <c:pt idx="2830">
                        <c:v>63.117664575577244</c:v>
                      </c:pt>
                      <c:pt idx="2831">
                        <c:v>63.138254642487247</c:v>
                      </c:pt>
                      <c:pt idx="2832">
                        <c:v>63.162882566447244</c:v>
                      </c:pt>
                      <c:pt idx="2833">
                        <c:v>63.187223672867248</c:v>
                      </c:pt>
                      <c:pt idx="2834">
                        <c:v>63.207826614377247</c:v>
                      </c:pt>
                      <c:pt idx="2835">
                        <c:v>63.232273578647245</c:v>
                      </c:pt>
                      <c:pt idx="2836">
                        <c:v>63.252943515777247</c:v>
                      </c:pt>
                      <c:pt idx="2837">
                        <c:v>63.277302742007244</c:v>
                      </c:pt>
                      <c:pt idx="2838">
                        <c:v>63.302091598507246</c:v>
                      </c:pt>
                      <c:pt idx="2839">
                        <c:v>63.322528600697247</c:v>
                      </c:pt>
                      <c:pt idx="2840">
                        <c:v>63.347121715547246</c:v>
                      </c:pt>
                      <c:pt idx="2841">
                        <c:v>63.367410659787247</c:v>
                      </c:pt>
                      <c:pt idx="2842">
                        <c:v>63.840527534484863</c:v>
                      </c:pt>
                      <c:pt idx="2843">
                        <c:v>63.84104657173156</c:v>
                      </c:pt>
                      <c:pt idx="2844">
                        <c:v>63.84152364730835</c:v>
                      </c:pt>
                      <c:pt idx="2845">
                        <c:v>63.841958522796631</c:v>
                      </c:pt>
                      <c:pt idx="2846">
                        <c:v>63.842395544052124</c:v>
                      </c:pt>
                      <c:pt idx="2847">
                        <c:v>63.842854499816895</c:v>
                      </c:pt>
                      <c:pt idx="2848">
                        <c:v>63.84329962730407</c:v>
                      </c:pt>
                      <c:pt idx="2849">
                        <c:v>63.84378266334533</c:v>
                      </c:pt>
                      <c:pt idx="2850">
                        <c:v>63.844246625900276</c:v>
                      </c:pt>
                      <c:pt idx="2851">
                        <c:v>63.8447105884552</c:v>
                      </c:pt>
                      <c:pt idx="2852">
                        <c:v>63.845171451568604</c:v>
                      </c:pt>
                      <c:pt idx="2853">
                        <c:v>63.84547758102417</c:v>
                      </c:pt>
                      <c:pt idx="2854">
                        <c:v>63.845634460449226</c:v>
                      </c:pt>
                      <c:pt idx="2855">
                        <c:v>63.84579062461853</c:v>
                      </c:pt>
                      <c:pt idx="2856">
                        <c:v>63.845945596694939</c:v>
                      </c:pt>
                      <c:pt idx="2857">
                        <c:v>63.846101522445686</c:v>
                      </c:pt>
                      <c:pt idx="2858">
                        <c:v>63.846285581588745</c:v>
                      </c:pt>
                      <c:pt idx="2859">
                        <c:v>63.846443653106689</c:v>
                      </c:pt>
                      <c:pt idx="2860">
                        <c:v>63.846601486206055</c:v>
                      </c:pt>
                      <c:pt idx="2861">
                        <c:v>63.84677267074585</c:v>
                      </c:pt>
                      <c:pt idx="2862">
                        <c:v>63.846931457519531</c:v>
                      </c:pt>
                      <c:pt idx="2863">
                        <c:v>63.863332509994535</c:v>
                      </c:pt>
                      <c:pt idx="2864">
                        <c:v>63.888173580169635</c:v>
                      </c:pt>
                      <c:pt idx="2865">
                        <c:v>63.90860867500303</c:v>
                      </c:pt>
                      <c:pt idx="2866">
                        <c:v>63.933004617691033</c:v>
                      </c:pt>
                      <c:pt idx="2867">
                        <c:v>63.957648515701734</c:v>
                      </c:pt>
                      <c:pt idx="2868">
                        <c:v>63.978330612182731</c:v>
                      </c:pt>
                      <c:pt idx="2869">
                        <c:v>64.002686500549729</c:v>
                      </c:pt>
                      <c:pt idx="2870">
                        <c:v>64.023406505584731</c:v>
                      </c:pt>
                      <c:pt idx="2871">
                        <c:v>64.047929525375736</c:v>
                      </c:pt>
                      <c:pt idx="2872">
                        <c:v>64.072319507598735</c:v>
                      </c:pt>
                      <c:pt idx="2873">
                        <c:v>64.092784643172735</c:v>
                      </c:pt>
                      <c:pt idx="2874">
                        <c:v>64.117459535598726</c:v>
                      </c:pt>
                      <c:pt idx="2875">
                        <c:v>64.13807463645972</c:v>
                      </c:pt>
                      <c:pt idx="2876">
                        <c:v>64.162272453307722</c:v>
                      </c:pt>
                      <c:pt idx="2877">
                        <c:v>64.187165498733719</c:v>
                      </c:pt>
                      <c:pt idx="2878">
                        <c:v>64.207526445388723</c:v>
                      </c:pt>
                      <c:pt idx="2879">
                        <c:v>64.232010602950723</c:v>
                      </c:pt>
                      <c:pt idx="2880">
                        <c:v>64.252499580383727</c:v>
                      </c:pt>
                      <c:pt idx="2881">
                        <c:v>64.277189493179719</c:v>
                      </c:pt>
                      <c:pt idx="2882">
                        <c:v>64.297751665115712</c:v>
                      </c:pt>
                      <c:pt idx="2883">
                        <c:v>64.322008609771714</c:v>
                      </c:pt>
                      <c:pt idx="2884">
                        <c:v>64.346744537353715</c:v>
                      </c:pt>
                      <c:pt idx="2885">
                        <c:v>64.367416620254716</c:v>
                      </c:pt>
                      <c:pt idx="2886">
                        <c:v>64.391738653182713</c:v>
                      </c:pt>
                      <c:pt idx="2887">
                        <c:v>64.412208557128707</c:v>
                      </c:pt>
                      <c:pt idx="2888">
                        <c:v>64.436860561370708</c:v>
                      </c:pt>
                      <c:pt idx="2889">
                        <c:v>64.461289644241702</c:v>
                      </c:pt>
                      <c:pt idx="2890">
                        <c:v>64.48175549507171</c:v>
                      </c:pt>
                      <c:pt idx="2891">
                        <c:v>64.506540536880706</c:v>
                      </c:pt>
                      <c:pt idx="2892">
                        <c:v>64.52714562416071</c:v>
                      </c:pt>
                      <c:pt idx="2893">
                        <c:v>64.551543474197715</c:v>
                      </c:pt>
                      <c:pt idx="2894">
                        <c:v>64.575842618942715</c:v>
                      </c:pt>
                      <c:pt idx="2895">
                        <c:v>64.596622467040717</c:v>
                      </c:pt>
                      <c:pt idx="2896">
                        <c:v>64.621145486831722</c:v>
                      </c:pt>
                      <c:pt idx="2897">
                        <c:v>64.641618490218718</c:v>
                      </c:pt>
                      <c:pt idx="2898">
                        <c:v>64.666317462920716</c:v>
                      </c:pt>
                      <c:pt idx="2899">
                        <c:v>64.686910629272717</c:v>
                      </c:pt>
                      <c:pt idx="2900">
                        <c:v>64.711248636245713</c:v>
                      </c:pt>
                      <c:pt idx="2901">
                        <c:v>64.735593557357717</c:v>
                      </c:pt>
                      <c:pt idx="2902">
                        <c:v>64.756189584731715</c:v>
                      </c:pt>
                      <c:pt idx="2903">
                        <c:v>64.780766487121724</c:v>
                      </c:pt>
                      <c:pt idx="2904">
                        <c:v>64.801374673843725</c:v>
                      </c:pt>
                      <c:pt idx="2905">
                        <c:v>64.825818538665729</c:v>
                      </c:pt>
                      <c:pt idx="2906">
                        <c:v>64.850617647170736</c:v>
                      </c:pt>
                      <c:pt idx="2907">
                        <c:v>64.871014595030744</c:v>
                      </c:pt>
                      <c:pt idx="2908">
                        <c:v>64.895280599590748</c:v>
                      </c:pt>
                      <c:pt idx="2909">
                        <c:v>64.916288614270741</c:v>
                      </c:pt>
                      <c:pt idx="2910">
                        <c:v>64.940620660780738</c:v>
                      </c:pt>
                      <c:pt idx="2911">
                        <c:v>64.965179443360739</c:v>
                      </c:pt>
                      <c:pt idx="2912">
                        <c:v>64.985852479930742</c:v>
                      </c:pt>
                      <c:pt idx="2913">
                        <c:v>65.010326623920733</c:v>
                      </c:pt>
                      <c:pt idx="2914">
                        <c:v>65.030815601350739</c:v>
                      </c:pt>
                      <c:pt idx="2915">
                        <c:v>65.055253505710738</c:v>
                      </c:pt>
                      <c:pt idx="2916">
                        <c:v>65.075876474380735</c:v>
                      </c:pt>
                      <c:pt idx="2917">
                        <c:v>65.100275516510735</c:v>
                      </c:pt>
                      <c:pt idx="2918">
                        <c:v>65.124728441240734</c:v>
                      </c:pt>
                      <c:pt idx="2919">
                        <c:v>65.145486593250737</c:v>
                      </c:pt>
                      <c:pt idx="2920">
                        <c:v>65.170067548750737</c:v>
                      </c:pt>
                      <c:pt idx="2921">
                        <c:v>65.190614461900736</c:v>
                      </c:pt>
                      <c:pt idx="2922">
                        <c:v>65.214989662170737</c:v>
                      </c:pt>
                      <c:pt idx="2923">
                        <c:v>65.239710569380733</c:v>
                      </c:pt>
                      <c:pt idx="2924">
                        <c:v>65.259924650190726</c:v>
                      </c:pt>
                      <c:pt idx="2925">
                        <c:v>65.284458637240732</c:v>
                      </c:pt>
                      <c:pt idx="2926">
                        <c:v>65.30502367020074</c:v>
                      </c:pt>
                      <c:pt idx="2927">
                        <c:v>65.32971954346074</c:v>
                      </c:pt>
                      <c:pt idx="2928">
                        <c:v>65.354310512540735</c:v>
                      </c:pt>
                      <c:pt idx="2929">
                        <c:v>65.374654531480729</c:v>
                      </c:pt>
                      <c:pt idx="2930">
                        <c:v>65.399403572080729</c:v>
                      </c:pt>
                      <c:pt idx="2931">
                        <c:v>65.42001152039073</c:v>
                      </c:pt>
                      <c:pt idx="2932">
                        <c:v>65.444195508960732</c:v>
                      </c:pt>
                      <c:pt idx="2933">
                        <c:v>65.464721441270726</c:v>
                      </c:pt>
                      <c:pt idx="2934">
                        <c:v>65.489605665210732</c:v>
                      </c:pt>
                      <c:pt idx="2935">
                        <c:v>65.513979673380732</c:v>
                      </c:pt>
                      <c:pt idx="2936">
                        <c:v>65.534350633620733</c:v>
                      </c:pt>
                      <c:pt idx="2937">
                        <c:v>65.558955669400731</c:v>
                      </c:pt>
                      <c:pt idx="2938">
                        <c:v>65.579377651210734</c:v>
                      </c:pt>
                      <c:pt idx="2939">
                        <c:v>65.604173660280736</c:v>
                      </c:pt>
                      <c:pt idx="2940">
                        <c:v>65.628469467160741</c:v>
                      </c:pt>
                      <c:pt idx="2941">
                        <c:v>65.649190664290742</c:v>
                      </c:pt>
                      <c:pt idx="2942">
                        <c:v>65.673758506770739</c:v>
                      </c:pt>
                      <c:pt idx="2943">
                        <c:v>65.694110631940745</c:v>
                      </c:pt>
                      <c:pt idx="2944">
                        <c:v>65.71861267090074</c:v>
                      </c:pt>
                      <c:pt idx="2945">
                        <c:v>65.743328571320745</c:v>
                      </c:pt>
                      <c:pt idx="2946">
                        <c:v>65.763776540760745</c:v>
                      </c:pt>
                      <c:pt idx="2947">
                        <c:v>65.788257598880747</c:v>
                      </c:pt>
                      <c:pt idx="2948">
                        <c:v>65.808760643000753</c:v>
                      </c:pt>
                      <c:pt idx="2949">
                        <c:v>65.833481550220753</c:v>
                      </c:pt>
                      <c:pt idx="2950">
                        <c:v>65.853780508040757</c:v>
                      </c:pt>
                      <c:pt idx="2951">
                        <c:v>65.878645658490754</c:v>
                      </c:pt>
                      <c:pt idx="2952">
                        <c:v>65.902999639510753</c:v>
                      </c:pt>
                      <c:pt idx="2953">
                        <c:v>65.923750638960755</c:v>
                      </c:pt>
                      <c:pt idx="2954">
                        <c:v>65.948044538500753</c:v>
                      </c:pt>
                      <c:pt idx="2955">
                        <c:v>65.96859860420075</c:v>
                      </c:pt>
                      <c:pt idx="2956">
                        <c:v>65.99317955971074</c:v>
                      </c:pt>
                      <c:pt idx="2957">
                        <c:v>66.017695665360733</c:v>
                      </c:pt>
                      <c:pt idx="2958">
                        <c:v>66.038093566890737</c:v>
                      </c:pt>
                      <c:pt idx="2959">
                        <c:v>66.062743663790741</c:v>
                      </c:pt>
                      <c:pt idx="2960">
                        <c:v>66.083439588550746</c:v>
                      </c:pt>
                      <c:pt idx="2961">
                        <c:v>66.107599496840749</c:v>
                      </c:pt>
                      <c:pt idx="2962">
                        <c:v>66.132155656810752</c:v>
                      </c:pt>
                      <c:pt idx="2963">
                        <c:v>66.152840614320752</c:v>
                      </c:pt>
                      <c:pt idx="2964">
                        <c:v>66.177463531490758</c:v>
                      </c:pt>
                      <c:pt idx="2965">
                        <c:v>66.197766542430756</c:v>
                      </c:pt>
                      <c:pt idx="2966">
                        <c:v>66.222511529920752</c:v>
                      </c:pt>
                      <c:pt idx="2967">
                        <c:v>66.242911577220752</c:v>
                      </c:pt>
                      <c:pt idx="2968">
                        <c:v>66.267563581470753</c:v>
                      </c:pt>
                      <c:pt idx="2969">
                        <c:v>66.291847467420752</c:v>
                      </c:pt>
                      <c:pt idx="2970">
                        <c:v>66.312485456470753</c:v>
                      </c:pt>
                      <c:pt idx="2971">
                        <c:v>66.337072610850754</c:v>
                      </c:pt>
                      <c:pt idx="2972">
                        <c:v>66.357799530030761</c:v>
                      </c:pt>
                      <c:pt idx="2973">
                        <c:v>66.382283449170757</c:v>
                      </c:pt>
                      <c:pt idx="2974">
                        <c:v>66.406791448590752</c:v>
                      </c:pt>
                      <c:pt idx="2975">
                        <c:v>66.427179574970751</c:v>
                      </c:pt>
                      <c:pt idx="2976">
                        <c:v>66.451791524890751</c:v>
                      </c:pt>
                      <c:pt idx="2977">
                        <c:v>66.472218513490759</c:v>
                      </c:pt>
                      <c:pt idx="2978">
                        <c:v>66.496622562410764</c:v>
                      </c:pt>
                      <c:pt idx="2979">
                        <c:v>66.521249532700764</c:v>
                      </c:pt>
                      <c:pt idx="2980">
                        <c:v>66.542040586470762</c:v>
                      </c:pt>
                      <c:pt idx="2981">
                        <c:v>66.566548585890757</c:v>
                      </c:pt>
                      <c:pt idx="2982">
                        <c:v>66.586914539340768</c:v>
                      </c:pt>
                      <c:pt idx="2983">
                        <c:v>66.611510515210767</c:v>
                      </c:pt>
                      <c:pt idx="2984">
                        <c:v>66.63213944435077</c:v>
                      </c:pt>
                      <c:pt idx="2985">
                        <c:v>66.656514644620771</c:v>
                      </c:pt>
                      <c:pt idx="2986">
                        <c:v>66.681079626080773</c:v>
                      </c:pt>
                      <c:pt idx="2987">
                        <c:v>66.701710462570773</c:v>
                      </c:pt>
                      <c:pt idx="2988">
                        <c:v>66.726070642470773</c:v>
                      </c:pt>
                      <c:pt idx="2989">
                        <c:v>66.746605634690781</c:v>
                      </c:pt>
                      <c:pt idx="2990">
                        <c:v>66.771124601360782</c:v>
                      </c:pt>
                      <c:pt idx="2991">
                        <c:v>66.795656442640777</c:v>
                      </c:pt>
                      <c:pt idx="2992">
                        <c:v>66.816254615780778</c:v>
                      </c:pt>
                      <c:pt idx="2993">
                        <c:v>66.840866565700779</c:v>
                      </c:pt>
                      <c:pt idx="2994">
                        <c:v>66.86128163338077</c:v>
                      </c:pt>
                      <c:pt idx="2995">
                        <c:v>66.886024475100768</c:v>
                      </c:pt>
                      <c:pt idx="2996">
                        <c:v>66.910568475720765</c:v>
                      </c:pt>
                      <c:pt idx="2997">
                        <c:v>66.930972576140775</c:v>
                      </c:pt>
                      <c:pt idx="2998">
                        <c:v>66.955698490140776</c:v>
                      </c:pt>
                      <c:pt idx="2999">
                        <c:v>66.97624945640078</c:v>
                      </c:pt>
                      <c:pt idx="3000">
                        <c:v>67.000518560410782</c:v>
                      </c:pt>
                      <c:pt idx="3001">
                        <c:v>67.021140575410783</c:v>
                      </c:pt>
                      <c:pt idx="3002">
                        <c:v>67.045539617540783</c:v>
                      </c:pt>
                      <c:pt idx="3003">
                        <c:v>67.070259571070778</c:v>
                      </c:pt>
                      <c:pt idx="3004">
                        <c:v>67.090554475780777</c:v>
                      </c:pt>
                      <c:pt idx="3005">
                        <c:v>67.115347623820782</c:v>
                      </c:pt>
                      <c:pt idx="3006">
                        <c:v>67.135924577710782</c:v>
                      </c:pt>
                      <c:pt idx="3007">
                        <c:v>67.160194635390781</c:v>
                      </c:pt>
                      <c:pt idx="3008">
                        <c:v>67.184755563740779</c:v>
                      </c:pt>
                      <c:pt idx="3009">
                        <c:v>67.205473661420783</c:v>
                      </c:pt>
                      <c:pt idx="3010">
                        <c:v>67.229987621310784</c:v>
                      </c:pt>
                      <c:pt idx="3011">
                        <c:v>67.250410556790783</c:v>
                      </c:pt>
                      <c:pt idx="3012">
                        <c:v>67.275030612940782</c:v>
                      </c:pt>
                      <c:pt idx="3013">
                        <c:v>67.299711465830782</c:v>
                      </c:pt>
                      <c:pt idx="3014">
                        <c:v>67.320013523100783</c:v>
                      </c:pt>
                      <c:pt idx="3015">
                        <c:v>67.344490528110782</c:v>
                      </c:pt>
                      <c:pt idx="3016">
                        <c:v>67.365206480030778</c:v>
                      </c:pt>
                      <c:pt idx="3017">
                        <c:v>67.389554500580772</c:v>
                      </c:pt>
                      <c:pt idx="3018">
                        <c:v>67.410103559490778</c:v>
                      </c:pt>
                      <c:pt idx="3019">
                        <c:v>67.434753656390768</c:v>
                      </c:pt>
                      <c:pt idx="3020">
                        <c:v>67.459406614300775</c:v>
                      </c:pt>
                      <c:pt idx="3021">
                        <c:v>67.47954463959077</c:v>
                      </c:pt>
                      <c:pt idx="3022">
                        <c:v>67.504189491270765</c:v>
                      </c:pt>
                      <c:pt idx="3023">
                        <c:v>67.524880647660765</c:v>
                      </c:pt>
                      <c:pt idx="3024">
                        <c:v>67.549430608750768</c:v>
                      </c:pt>
                      <c:pt idx="3025">
                        <c:v>67.573708534240765</c:v>
                      </c:pt>
                      <c:pt idx="3026">
                        <c:v>67.594492673870775</c:v>
                      </c:pt>
                      <c:pt idx="3027">
                        <c:v>67.619140625000782</c:v>
                      </c:pt>
                      <c:pt idx="3028">
                        <c:v>67.639486551280783</c:v>
                      </c:pt>
                      <c:pt idx="3029">
                        <c:v>67.663920640940788</c:v>
                      </c:pt>
                      <c:pt idx="3030">
                        <c:v>67.688503503800789</c:v>
                      </c:pt>
                      <c:pt idx="3031">
                        <c:v>67.709195613860786</c:v>
                      </c:pt>
                      <c:pt idx="3032">
                        <c:v>67.733499526980793</c:v>
                      </c:pt>
                      <c:pt idx="3033">
                        <c:v>67.754342556000793</c:v>
                      </c:pt>
                      <c:pt idx="3034">
                        <c:v>67.778675556180801</c:v>
                      </c:pt>
                      <c:pt idx="3035">
                        <c:v>67.799090623850802</c:v>
                      </c:pt>
                      <c:pt idx="3036">
                        <c:v>67.823732614520807</c:v>
                      </c:pt>
                      <c:pt idx="3037">
                        <c:v>67.848227500910809</c:v>
                      </c:pt>
                      <c:pt idx="3038">
                        <c:v>67.868846654890817</c:v>
                      </c:pt>
                      <c:pt idx="3039">
                        <c:v>67.893222570420818</c:v>
                      </c:pt>
                      <c:pt idx="3040">
                        <c:v>67.91400361061082</c:v>
                      </c:pt>
                      <c:pt idx="3041">
                        <c:v>67.93862462044082</c:v>
                      </c:pt>
                      <c:pt idx="3042">
                        <c:v>67.963003635410814</c:v>
                      </c:pt>
                      <c:pt idx="3043">
                        <c:v>67.983356475830817</c:v>
                      </c:pt>
                      <c:pt idx="3044">
                        <c:v>68.008121490480818</c:v>
                      </c:pt>
                      <c:pt idx="3045">
                        <c:v>68.028574466700817</c:v>
                      </c:pt>
                      <c:pt idx="3046">
                        <c:v>68.053005456920815</c:v>
                      </c:pt>
                      <c:pt idx="3047">
                        <c:v>68.077681541440825</c:v>
                      </c:pt>
                      <c:pt idx="3048">
                        <c:v>68.098314523700822</c:v>
                      </c:pt>
                      <c:pt idx="3049">
                        <c:v>68.122771501540825</c:v>
                      </c:pt>
                      <c:pt idx="3050">
                        <c:v>68.143181562420821</c:v>
                      </c:pt>
                      <c:pt idx="3051">
                        <c:v>68.167841672900821</c:v>
                      </c:pt>
                      <c:pt idx="3052">
                        <c:v>68.188204526900819</c:v>
                      </c:pt>
                      <c:pt idx="3053">
                        <c:v>68.212690591810812</c:v>
                      </c:pt>
                      <c:pt idx="3054">
                        <c:v>68.237485647200813</c:v>
                      </c:pt>
                      <c:pt idx="3055">
                        <c:v>68.258051633830817</c:v>
                      </c:pt>
                      <c:pt idx="3056">
                        <c:v>68.28232049942082</c:v>
                      </c:pt>
                      <c:pt idx="3057">
                        <c:v>68.302833557130811</c:v>
                      </c:pt>
                      <c:pt idx="3058">
                        <c:v>68.327402591700803</c:v>
                      </c:pt>
                      <c:pt idx="3059">
                        <c:v>68.352174520490806</c:v>
                      </c:pt>
                      <c:pt idx="3060">
                        <c:v>68.372460603710806</c:v>
                      </c:pt>
                      <c:pt idx="3061">
                        <c:v>68.397173643110804</c:v>
                      </c:pt>
                      <c:pt idx="3062">
                        <c:v>68.417725563050809</c:v>
                      </c:pt>
                      <c:pt idx="3063">
                        <c:v>68.442275524140811</c:v>
                      </c:pt>
                      <c:pt idx="3064">
                        <c:v>68.466496467590815</c:v>
                      </c:pt>
                      <c:pt idx="3065">
                        <c:v>68.487253665920818</c:v>
                      </c:pt>
                      <c:pt idx="3066">
                        <c:v>68.511663675310814</c:v>
                      </c:pt>
                      <c:pt idx="3067">
                        <c:v>68.532287597660812</c:v>
                      </c:pt>
                      <c:pt idx="3068">
                        <c:v>68.556729555130815</c:v>
                      </c:pt>
                      <c:pt idx="3069">
                        <c:v>68.577387571330817</c:v>
                      </c:pt>
                      <c:pt idx="3070">
                        <c:v>68.602002620700816</c:v>
                      </c:pt>
                      <c:pt idx="3071">
                        <c:v>68.626326560970824</c:v>
                      </c:pt>
                      <c:pt idx="3072">
                        <c:v>68.646937608720819</c:v>
                      </c:pt>
                      <c:pt idx="3073">
                        <c:v>68.671661615370823</c:v>
                      </c:pt>
                      <c:pt idx="3074">
                        <c:v>68.691970586780826</c:v>
                      </c:pt>
                      <c:pt idx="3075">
                        <c:v>68.716430664060823</c:v>
                      </c:pt>
                      <c:pt idx="3076">
                        <c:v>68.741142511370825</c:v>
                      </c:pt>
                      <c:pt idx="3077">
                        <c:v>68.76163148880083</c:v>
                      </c:pt>
                      <c:pt idx="3078">
                        <c:v>68.785939455030828</c:v>
                      </c:pt>
                      <c:pt idx="3079">
                        <c:v>68.806631565090839</c:v>
                      </c:pt>
                      <c:pt idx="3080">
                        <c:v>68.831343650820841</c:v>
                      </c:pt>
                      <c:pt idx="3081">
                        <c:v>68.855635643000838</c:v>
                      </c:pt>
                      <c:pt idx="3082">
                        <c:v>69.230658769607658</c:v>
                      </c:pt>
                      <c:pt idx="3083">
                        <c:v>69.231271743774528</c:v>
                      </c:pt>
                      <c:pt idx="3084">
                        <c:v>69.231824874878043</c:v>
                      </c:pt>
                      <c:pt idx="3085">
                        <c:v>69.232371807098502</c:v>
                      </c:pt>
                      <c:pt idx="3086">
                        <c:v>69.232915878296012</c:v>
                      </c:pt>
                      <c:pt idx="3087">
                        <c:v>69.23345780372631</c:v>
                      </c:pt>
                      <c:pt idx="3088">
                        <c:v>69.233997821807975</c:v>
                      </c:pt>
                      <c:pt idx="3089">
                        <c:v>69.23456168174755</c:v>
                      </c:pt>
                      <c:pt idx="3090">
                        <c:v>69.235106706619376</c:v>
                      </c:pt>
                      <c:pt idx="3091">
                        <c:v>69.235536813736076</c:v>
                      </c:pt>
                      <c:pt idx="3092">
                        <c:v>69.235709667205924</c:v>
                      </c:pt>
                      <c:pt idx="3093">
                        <c:v>69.23588871955883</c:v>
                      </c:pt>
                      <c:pt idx="3094">
                        <c:v>69.236060857772941</c:v>
                      </c:pt>
                      <c:pt idx="3095">
                        <c:v>69.236232757568473</c:v>
                      </c:pt>
                      <c:pt idx="3096">
                        <c:v>69.236417770385856</c:v>
                      </c:pt>
                      <c:pt idx="3097">
                        <c:v>69.236582756042594</c:v>
                      </c:pt>
                      <c:pt idx="3098">
                        <c:v>69.236746788025016</c:v>
                      </c:pt>
                      <c:pt idx="3099">
                        <c:v>69.247816801071323</c:v>
                      </c:pt>
                      <c:pt idx="3100">
                        <c:v>69.272501707077126</c:v>
                      </c:pt>
                      <c:pt idx="3101">
                        <c:v>69.292725801468023</c:v>
                      </c:pt>
                      <c:pt idx="3102">
                        <c:v>69.317635774612526</c:v>
                      </c:pt>
                      <c:pt idx="3103">
                        <c:v>69.338034868240015</c:v>
                      </c:pt>
                      <c:pt idx="3104">
                        <c:v>69.362431764603016</c:v>
                      </c:pt>
                      <c:pt idx="3105">
                        <c:v>69.386872768402014</c:v>
                      </c:pt>
                      <c:pt idx="3106">
                        <c:v>69.407616853714018</c:v>
                      </c:pt>
                      <c:pt idx="3107">
                        <c:v>69.432213783264018</c:v>
                      </c:pt>
                      <c:pt idx="3108">
                        <c:v>69.452571868897024</c:v>
                      </c:pt>
                      <c:pt idx="3109">
                        <c:v>69.477334737778023</c:v>
                      </c:pt>
                      <c:pt idx="3110">
                        <c:v>69.501706838608015</c:v>
                      </c:pt>
                      <c:pt idx="3111">
                        <c:v>69.52221083641102</c:v>
                      </c:pt>
                      <c:pt idx="3112">
                        <c:v>69.546740770340023</c:v>
                      </c:pt>
                      <c:pt idx="3113">
                        <c:v>69.56735682487502</c:v>
                      </c:pt>
                      <c:pt idx="3114">
                        <c:v>69.591917753220017</c:v>
                      </c:pt>
                      <c:pt idx="3115">
                        <c:v>69.616323709488015</c:v>
                      </c:pt>
                      <c:pt idx="3116">
                        <c:v>69.636908769608027</c:v>
                      </c:pt>
                      <c:pt idx="3117">
                        <c:v>69.661354780197016</c:v>
                      </c:pt>
                      <c:pt idx="3118">
                        <c:v>69.681917667389015</c:v>
                      </c:pt>
                      <c:pt idx="3119">
                        <c:v>69.706461668015024</c:v>
                      </c:pt>
                      <c:pt idx="3120">
                        <c:v>69.727120876312014</c:v>
                      </c:pt>
                      <c:pt idx="3121">
                        <c:v>69.751648664475027</c:v>
                      </c:pt>
                      <c:pt idx="3122">
                        <c:v>69.776041746140024</c:v>
                      </c:pt>
                      <c:pt idx="3123">
                        <c:v>69.796795845032022</c:v>
                      </c:pt>
                      <c:pt idx="3124">
                        <c:v>69.821369886398017</c:v>
                      </c:pt>
                      <c:pt idx="3125">
                        <c:v>69.84162569046002</c:v>
                      </c:pt>
                      <c:pt idx="3126">
                        <c:v>69.866476774216025</c:v>
                      </c:pt>
                      <c:pt idx="3127">
                        <c:v>69.890666723251016</c:v>
                      </c:pt>
                      <c:pt idx="3128">
                        <c:v>69.911316871643024</c:v>
                      </c:pt>
                      <c:pt idx="3129">
                        <c:v>69.935648679733021</c:v>
                      </c:pt>
                      <c:pt idx="3130">
                        <c:v>69.956439733505022</c:v>
                      </c:pt>
                      <c:pt idx="3131">
                        <c:v>69.980964660645014</c:v>
                      </c:pt>
                      <c:pt idx="3132">
                        <c:v>70.005438804627019</c:v>
                      </c:pt>
                      <c:pt idx="3133">
                        <c:v>70.025888681412027</c:v>
                      </c:pt>
                      <c:pt idx="3134">
                        <c:v>70.050662755966016</c:v>
                      </c:pt>
                      <c:pt idx="3135">
                        <c:v>70.071042776108015</c:v>
                      </c:pt>
                      <c:pt idx="3136">
                        <c:v>70.095491886139015</c:v>
                      </c:pt>
                      <c:pt idx="3137">
                        <c:v>70.116197824478022</c:v>
                      </c:pt>
                      <c:pt idx="3138">
                        <c:v>70.140763759613023</c:v>
                      </c:pt>
                      <c:pt idx="3139">
                        <c:v>70.165099859238026</c:v>
                      </c:pt>
                      <c:pt idx="3140">
                        <c:v>70.185876846314017</c:v>
                      </c:pt>
                      <c:pt idx="3141">
                        <c:v>70.210451841354015</c:v>
                      </c:pt>
                      <c:pt idx="3142">
                        <c:v>70.230700731275022</c:v>
                      </c:pt>
                      <c:pt idx="3143">
                        <c:v>70.255238771435017</c:v>
                      </c:pt>
                      <c:pt idx="3144">
                        <c:v>70.279939651485023</c:v>
                      </c:pt>
                      <c:pt idx="3145">
                        <c:v>70.300469875335025</c:v>
                      </c:pt>
                      <c:pt idx="3146">
                        <c:v>70.324922800065025</c:v>
                      </c:pt>
                      <c:pt idx="3147">
                        <c:v>70.345487833025018</c:v>
                      </c:pt>
                      <c:pt idx="3148">
                        <c:v>70.370052814485021</c:v>
                      </c:pt>
                      <c:pt idx="3149">
                        <c:v>70.394401788715015</c:v>
                      </c:pt>
                      <c:pt idx="3150">
                        <c:v>70.414846658705017</c:v>
                      </c:pt>
                      <c:pt idx="3151">
                        <c:v>70.439588785175019</c:v>
                      </c:pt>
                      <c:pt idx="3152">
                        <c:v>70.460231781005021</c:v>
                      </c:pt>
                      <c:pt idx="3153">
                        <c:v>70.484754800795017</c:v>
                      </c:pt>
                      <c:pt idx="3154">
                        <c:v>70.505324840545015</c:v>
                      </c:pt>
                      <c:pt idx="3155">
                        <c:v>70.529844760895017</c:v>
                      </c:pt>
                      <c:pt idx="3156">
                        <c:v>70.554408788685024</c:v>
                      </c:pt>
                      <c:pt idx="3157">
                        <c:v>70.574693679805023</c:v>
                      </c:pt>
                      <c:pt idx="3158">
                        <c:v>70.599383831025023</c:v>
                      </c:pt>
                      <c:pt idx="3159">
                        <c:v>70.619919776915026</c:v>
                      </c:pt>
                      <c:pt idx="3160">
                        <c:v>70.644417762755026</c:v>
                      </c:pt>
                      <c:pt idx="3161">
                        <c:v>70.668777704235026</c:v>
                      </c:pt>
                      <c:pt idx="3162">
                        <c:v>70.68951082229502</c:v>
                      </c:pt>
                      <c:pt idx="3163">
                        <c:v>70.714182853695021</c:v>
                      </c:pt>
                      <c:pt idx="3164">
                        <c:v>70.734342813495019</c:v>
                      </c:pt>
                      <c:pt idx="3165">
                        <c:v>70.75902986526502</c:v>
                      </c:pt>
                      <c:pt idx="3166">
                        <c:v>70.783456802365023</c:v>
                      </c:pt>
                      <c:pt idx="3167">
                        <c:v>70.804199695585027</c:v>
                      </c:pt>
                      <c:pt idx="3168">
                        <c:v>70.82843470573502</c:v>
                      </c:pt>
                      <c:pt idx="3169">
                        <c:v>70.849338769915022</c:v>
                      </c:pt>
                      <c:pt idx="3170">
                        <c:v>70.873856782915027</c:v>
                      </c:pt>
                      <c:pt idx="3171">
                        <c:v>70.898378849025022</c:v>
                      </c:pt>
                      <c:pt idx="3172">
                        <c:v>70.918703794475022</c:v>
                      </c:pt>
                      <c:pt idx="3173">
                        <c:v>70.943319797515016</c:v>
                      </c:pt>
                      <c:pt idx="3174">
                        <c:v>70.963945865635026</c:v>
                      </c:pt>
                      <c:pt idx="3175">
                        <c:v>70.988265752795016</c:v>
                      </c:pt>
                      <c:pt idx="3176">
                        <c:v>71.009032726285028</c:v>
                      </c:pt>
                      <c:pt idx="3177">
                        <c:v>71.033401727675027</c:v>
                      </c:pt>
                      <c:pt idx="3178">
                        <c:v>71.058131694795023</c:v>
                      </c:pt>
                      <c:pt idx="3179">
                        <c:v>71.078417778015023</c:v>
                      </c:pt>
                      <c:pt idx="3180">
                        <c:v>71.103034734725014</c:v>
                      </c:pt>
                      <c:pt idx="3181">
                        <c:v>71.123614788055022</c:v>
                      </c:pt>
                      <c:pt idx="3182">
                        <c:v>71.147920846935023</c:v>
                      </c:pt>
                      <c:pt idx="3183">
                        <c:v>71.172738790515027</c:v>
                      </c:pt>
                      <c:pt idx="3184">
                        <c:v>71.193217754365023</c:v>
                      </c:pt>
                      <c:pt idx="3185">
                        <c:v>71.217547655105022</c:v>
                      </c:pt>
                      <c:pt idx="3186">
                        <c:v>71.23821067810502</c:v>
                      </c:pt>
                      <c:pt idx="3187">
                        <c:v>71.262774705885022</c:v>
                      </c:pt>
                      <c:pt idx="3188">
                        <c:v>71.287321805955017</c:v>
                      </c:pt>
                      <c:pt idx="3189">
                        <c:v>71.307810783385023</c:v>
                      </c:pt>
                      <c:pt idx="3190">
                        <c:v>71.332437753675023</c:v>
                      </c:pt>
                      <c:pt idx="3191">
                        <c:v>71.353063821795018</c:v>
                      </c:pt>
                      <c:pt idx="3192">
                        <c:v>71.377368688585022</c:v>
                      </c:pt>
                      <c:pt idx="3193">
                        <c:v>71.398179769515025</c:v>
                      </c:pt>
                      <c:pt idx="3194">
                        <c:v>71.422760725025014</c:v>
                      </c:pt>
                      <c:pt idx="3195">
                        <c:v>71.447036743165015</c:v>
                      </c:pt>
                      <c:pt idx="3196">
                        <c:v>71.467464685445023</c:v>
                      </c:pt>
                      <c:pt idx="3197">
                        <c:v>71.492140769955014</c:v>
                      </c:pt>
                      <c:pt idx="3198">
                        <c:v>71.512691736225023</c:v>
                      </c:pt>
                      <c:pt idx="3199">
                        <c:v>71.537332773205023</c:v>
                      </c:pt>
                      <c:pt idx="3200">
                        <c:v>71.561480760575023</c:v>
                      </c:pt>
                      <c:pt idx="3201">
                        <c:v>71.582346677785026</c:v>
                      </c:pt>
                      <c:pt idx="3202">
                        <c:v>71.606677770615022</c:v>
                      </c:pt>
                      <c:pt idx="3203">
                        <c:v>71.627317667005016</c:v>
                      </c:pt>
                      <c:pt idx="3204">
                        <c:v>71.651903867725025</c:v>
                      </c:pt>
                      <c:pt idx="3205">
                        <c:v>71.676442861555017</c:v>
                      </c:pt>
                      <c:pt idx="3206">
                        <c:v>71.696959733965016</c:v>
                      </c:pt>
                      <c:pt idx="3207">
                        <c:v>71.721206665035027</c:v>
                      </c:pt>
                      <c:pt idx="3208">
                        <c:v>71.74217581748502</c:v>
                      </c:pt>
                      <c:pt idx="3209">
                        <c:v>71.766400814055018</c:v>
                      </c:pt>
                      <c:pt idx="3210">
                        <c:v>71.786873817445027</c:v>
                      </c:pt>
                      <c:pt idx="3211">
                        <c:v>71.811619758605019</c:v>
                      </c:pt>
                      <c:pt idx="3212">
                        <c:v>71.836160659795027</c:v>
                      </c:pt>
                      <c:pt idx="3213">
                        <c:v>71.85676980018502</c:v>
                      </c:pt>
                      <c:pt idx="3214">
                        <c:v>71.881008863445018</c:v>
                      </c:pt>
                      <c:pt idx="3215">
                        <c:v>71.901875734325017</c:v>
                      </c:pt>
                      <c:pt idx="3216">
                        <c:v>71.926378726955022</c:v>
                      </c:pt>
                      <c:pt idx="3217">
                        <c:v>71.950653791425026</c:v>
                      </c:pt>
                      <c:pt idx="3218">
                        <c:v>71.971141815185021</c:v>
                      </c:pt>
                      <c:pt idx="3219">
                        <c:v>71.995660781865027</c:v>
                      </c:pt>
                      <c:pt idx="3220">
                        <c:v>72.016496658325025</c:v>
                      </c:pt>
                      <c:pt idx="3221">
                        <c:v>72.040725708005027</c:v>
                      </c:pt>
                      <c:pt idx="3222">
                        <c:v>72.065391778945028</c:v>
                      </c:pt>
                      <c:pt idx="3223">
                        <c:v>72.086080789565017</c:v>
                      </c:pt>
                      <c:pt idx="3224">
                        <c:v>72.110384702685025</c:v>
                      </c:pt>
                      <c:pt idx="3225">
                        <c:v>72.13100075721502</c:v>
                      </c:pt>
                      <c:pt idx="3226">
                        <c:v>72.155647754665026</c:v>
                      </c:pt>
                      <c:pt idx="3227">
                        <c:v>72.176183700565019</c:v>
                      </c:pt>
                      <c:pt idx="3228">
                        <c:v>72.200631856915024</c:v>
                      </c:pt>
                      <c:pt idx="3229">
                        <c:v>72.225283861165025</c:v>
                      </c:pt>
                      <c:pt idx="3230">
                        <c:v>72.245774745945027</c:v>
                      </c:pt>
                      <c:pt idx="3231">
                        <c:v>72.270387649535024</c:v>
                      </c:pt>
                      <c:pt idx="3232">
                        <c:v>72.290682792665024</c:v>
                      </c:pt>
                      <c:pt idx="3233">
                        <c:v>72.315363883975024</c:v>
                      </c:pt>
                      <c:pt idx="3234">
                        <c:v>72.339877843855021</c:v>
                      </c:pt>
                      <c:pt idx="3235">
                        <c:v>72.36022686958502</c:v>
                      </c:pt>
                      <c:pt idx="3236">
                        <c:v>72.385011672975025</c:v>
                      </c:pt>
                      <c:pt idx="3237">
                        <c:v>72.405477762225019</c:v>
                      </c:pt>
                      <c:pt idx="3238">
                        <c:v>72.429880857465022</c:v>
                      </c:pt>
                      <c:pt idx="3239">
                        <c:v>72.454415798185025</c:v>
                      </c:pt>
                      <c:pt idx="3240">
                        <c:v>72.475021839145015</c:v>
                      </c:pt>
                      <c:pt idx="3241">
                        <c:v>72.499597787855024</c:v>
                      </c:pt>
                      <c:pt idx="3242">
                        <c:v>72.520014762875022</c:v>
                      </c:pt>
                      <c:pt idx="3243">
                        <c:v>72.544739723205026</c:v>
                      </c:pt>
                      <c:pt idx="3244">
                        <c:v>72.565174818035018</c:v>
                      </c:pt>
                      <c:pt idx="3245">
                        <c:v>72.589644670485015</c:v>
                      </c:pt>
                      <c:pt idx="3246">
                        <c:v>72.614135742185027</c:v>
                      </c:pt>
                      <c:pt idx="3247">
                        <c:v>72.634765863415026</c:v>
                      </c:pt>
                      <c:pt idx="3248">
                        <c:v>72.659322738645017</c:v>
                      </c:pt>
                      <c:pt idx="3249">
                        <c:v>72.679713726045023</c:v>
                      </c:pt>
                      <c:pt idx="3250">
                        <c:v>72.70447969436502</c:v>
                      </c:pt>
                      <c:pt idx="3251">
                        <c:v>72.729036808015024</c:v>
                      </c:pt>
                      <c:pt idx="3252">
                        <c:v>72.749341726305019</c:v>
                      </c:pt>
                      <c:pt idx="3253">
                        <c:v>72.774141788485025</c:v>
                      </c:pt>
                      <c:pt idx="3254">
                        <c:v>72.794413805005021</c:v>
                      </c:pt>
                      <c:pt idx="3255">
                        <c:v>72.819022655485014</c:v>
                      </c:pt>
                      <c:pt idx="3256">
                        <c:v>72.84340286254502</c:v>
                      </c:pt>
                      <c:pt idx="3257">
                        <c:v>72.864205837245024</c:v>
                      </c:pt>
                      <c:pt idx="3258">
                        <c:v>72.888727664945023</c:v>
                      </c:pt>
                      <c:pt idx="3259">
                        <c:v>72.908965826035015</c:v>
                      </c:pt>
                      <c:pt idx="3260">
                        <c:v>72.933877706525024</c:v>
                      </c:pt>
                      <c:pt idx="3261">
                        <c:v>72.954288721085021</c:v>
                      </c:pt>
                      <c:pt idx="3262">
                        <c:v>72.978768825535028</c:v>
                      </c:pt>
                      <c:pt idx="3263">
                        <c:v>73.003179788585015</c:v>
                      </c:pt>
                      <c:pt idx="3264">
                        <c:v>73.023892879485018</c:v>
                      </c:pt>
                      <c:pt idx="3265">
                        <c:v>73.048442840575021</c:v>
                      </c:pt>
                      <c:pt idx="3266">
                        <c:v>73.068729877475022</c:v>
                      </c:pt>
                      <c:pt idx="3267">
                        <c:v>73.093568801875023</c:v>
                      </c:pt>
                      <c:pt idx="3268">
                        <c:v>73.118172883985025</c:v>
                      </c:pt>
                      <c:pt idx="3269">
                        <c:v>73.138716697695017</c:v>
                      </c:pt>
                      <c:pt idx="3270">
                        <c:v>73.162842750545025</c:v>
                      </c:pt>
                      <c:pt idx="3271">
                        <c:v>73.183508872985016</c:v>
                      </c:pt>
                      <c:pt idx="3272">
                        <c:v>73.208177804945024</c:v>
                      </c:pt>
                      <c:pt idx="3273">
                        <c:v>73.232709884645018</c:v>
                      </c:pt>
                      <c:pt idx="3274">
                        <c:v>73.253379821775027</c:v>
                      </c:pt>
                      <c:pt idx="3275">
                        <c:v>73.277726650235024</c:v>
                      </c:pt>
                      <c:pt idx="3276">
                        <c:v>73.298266649245022</c:v>
                      </c:pt>
                      <c:pt idx="3277">
                        <c:v>73.322626829145022</c:v>
                      </c:pt>
                      <c:pt idx="3278">
                        <c:v>73.34333467483502</c:v>
                      </c:pt>
                      <c:pt idx="3279">
                        <c:v>73.367680788045021</c:v>
                      </c:pt>
                      <c:pt idx="3280">
                        <c:v>73.392432689665014</c:v>
                      </c:pt>
                      <c:pt idx="3281">
                        <c:v>73.413101673125027</c:v>
                      </c:pt>
                      <c:pt idx="3282">
                        <c:v>73.437651872635016</c:v>
                      </c:pt>
                      <c:pt idx="3283">
                        <c:v>73.458154678345025</c:v>
                      </c:pt>
                      <c:pt idx="3284">
                        <c:v>73.482244729995017</c:v>
                      </c:pt>
                      <c:pt idx="3285">
                        <c:v>73.507010698315014</c:v>
                      </c:pt>
                      <c:pt idx="3286">
                        <c:v>73.527622699735019</c:v>
                      </c:pt>
                      <c:pt idx="3287">
                        <c:v>73.552193880085014</c:v>
                      </c:pt>
                      <c:pt idx="3288">
                        <c:v>73.572548866275014</c:v>
                      </c:pt>
                      <c:pt idx="3289">
                        <c:v>73.597073793415021</c:v>
                      </c:pt>
                      <c:pt idx="3290">
                        <c:v>73.621765851975027</c:v>
                      </c:pt>
                      <c:pt idx="3291">
                        <c:v>73.642046689985023</c:v>
                      </c:pt>
                      <c:pt idx="3292">
                        <c:v>73.666653871535019</c:v>
                      </c:pt>
                      <c:pt idx="3293">
                        <c:v>73.687332868575027</c:v>
                      </c:pt>
                      <c:pt idx="3294">
                        <c:v>73.711937665935025</c:v>
                      </c:pt>
                      <c:pt idx="3295">
                        <c:v>73.732259750365017</c:v>
                      </c:pt>
                      <c:pt idx="3296">
                        <c:v>73.757053852085022</c:v>
                      </c:pt>
                      <c:pt idx="3297">
                        <c:v>73.781278848645016</c:v>
                      </c:pt>
                      <c:pt idx="3298">
                        <c:v>73.801752805705021</c:v>
                      </c:pt>
                      <c:pt idx="3299">
                        <c:v>73.826395750045023</c:v>
                      </c:pt>
                      <c:pt idx="3300">
                        <c:v>73.847097873685016</c:v>
                      </c:pt>
                      <c:pt idx="3301">
                        <c:v>73.871630668645025</c:v>
                      </c:pt>
                      <c:pt idx="3302">
                        <c:v>73.895845651625024</c:v>
                      </c:pt>
                      <c:pt idx="3303">
                        <c:v>73.916789770125021</c:v>
                      </c:pt>
                      <c:pt idx="3304">
                        <c:v>73.941218852995021</c:v>
                      </c:pt>
                      <c:pt idx="3305">
                        <c:v>73.961715698245015</c:v>
                      </c:pt>
                      <c:pt idx="3306">
                        <c:v>73.986433744435018</c:v>
                      </c:pt>
                      <c:pt idx="3307">
                        <c:v>74.010731697085021</c:v>
                      </c:pt>
                      <c:pt idx="3308">
                        <c:v>74.031197786335014</c:v>
                      </c:pt>
                      <c:pt idx="3309">
                        <c:v>74.055550813675026</c:v>
                      </c:pt>
                      <c:pt idx="3310">
                        <c:v>74.076514720915014</c:v>
                      </c:pt>
                      <c:pt idx="3311">
                        <c:v>74.100831747055025</c:v>
                      </c:pt>
                      <c:pt idx="3312">
                        <c:v>74.121172666545021</c:v>
                      </c:pt>
                      <c:pt idx="3313">
                        <c:v>74.146162748335016</c:v>
                      </c:pt>
                      <c:pt idx="3314">
                        <c:v>74.170585870745015</c:v>
                      </c:pt>
                      <c:pt idx="3315">
                        <c:v>74.191061735155017</c:v>
                      </c:pt>
                      <c:pt idx="3316">
                        <c:v>74.215395689015025</c:v>
                      </c:pt>
                      <c:pt idx="3317">
                        <c:v>74.236210823055018</c:v>
                      </c:pt>
                      <c:pt idx="3318">
                        <c:v>74.860990762710685</c:v>
                      </c:pt>
                      <c:pt idx="3319">
                        <c:v>74.86169266700756</c:v>
                      </c:pt>
                      <c:pt idx="3320">
                        <c:v>74.862293720245475</c:v>
                      </c:pt>
                      <c:pt idx="3321">
                        <c:v>74.862861633300895</c:v>
                      </c:pt>
                      <c:pt idx="3322">
                        <c:v>74.863425731659049</c:v>
                      </c:pt>
                      <c:pt idx="3323">
                        <c:v>74.863987684249992</c:v>
                      </c:pt>
                      <c:pt idx="3324">
                        <c:v>74.864505767822379</c:v>
                      </c:pt>
                      <c:pt idx="3325">
                        <c:v>74.864701747894401</c:v>
                      </c:pt>
                      <c:pt idx="3326">
                        <c:v>74.864889621734733</c:v>
                      </c:pt>
                      <c:pt idx="3327">
                        <c:v>74.865076780319328</c:v>
                      </c:pt>
                      <c:pt idx="3328">
                        <c:v>74.865263700485343</c:v>
                      </c:pt>
                      <c:pt idx="3329">
                        <c:v>74.865448713302726</c:v>
                      </c:pt>
                      <c:pt idx="3330">
                        <c:v>74.865634679794425</c:v>
                      </c:pt>
                      <c:pt idx="3331">
                        <c:v>74.86582183837902</c:v>
                      </c:pt>
                      <c:pt idx="3332">
                        <c:v>74.866005659103507</c:v>
                      </c:pt>
                      <c:pt idx="3333">
                        <c:v>74.866189718246574</c:v>
                      </c:pt>
                      <c:pt idx="3334">
                        <c:v>74.866386651992912</c:v>
                      </c:pt>
                      <c:pt idx="3335">
                        <c:v>74.866577625274772</c:v>
                      </c:pt>
                      <c:pt idx="3336">
                        <c:v>74.866754770279044</c:v>
                      </c:pt>
                      <c:pt idx="3337">
                        <c:v>74.866931676864738</c:v>
                      </c:pt>
                      <c:pt idx="3338">
                        <c:v>74.867109775543327</c:v>
                      </c:pt>
                      <c:pt idx="3339">
                        <c:v>74.867288827896232</c:v>
                      </c:pt>
                      <c:pt idx="3340">
                        <c:v>74.867466688156242</c:v>
                      </c:pt>
                      <c:pt idx="3341">
                        <c:v>74.867642641067619</c:v>
                      </c:pt>
                      <c:pt idx="3342">
                        <c:v>74.867818832397575</c:v>
                      </c:pt>
                      <c:pt idx="3343">
                        <c:v>74.867996692657584</c:v>
                      </c:pt>
                      <c:pt idx="3344">
                        <c:v>74.868172645568961</c:v>
                      </c:pt>
                      <c:pt idx="3345">
                        <c:v>74.87730169296276</c:v>
                      </c:pt>
                      <c:pt idx="3346">
                        <c:v>74.897867679596061</c:v>
                      </c:pt>
                      <c:pt idx="3347">
                        <c:v>74.922511816024866</c:v>
                      </c:pt>
                      <c:pt idx="3348">
                        <c:v>74.947110652923655</c:v>
                      </c:pt>
                      <c:pt idx="3349">
                        <c:v>74.967822790146357</c:v>
                      </c:pt>
                      <c:pt idx="3350">
                        <c:v>74.99199581146236</c:v>
                      </c:pt>
                      <c:pt idx="3351">
                        <c:v>75.012913703918358</c:v>
                      </c:pt>
                      <c:pt idx="3352">
                        <c:v>75.037240743637355</c:v>
                      </c:pt>
                      <c:pt idx="3353">
                        <c:v>75.061871767044366</c:v>
                      </c:pt>
                      <c:pt idx="3354">
                        <c:v>75.082210779190362</c:v>
                      </c:pt>
                      <c:pt idx="3355">
                        <c:v>75.106914758682365</c:v>
                      </c:pt>
                      <c:pt idx="3356">
                        <c:v>75.127554655075357</c:v>
                      </c:pt>
                      <c:pt idx="3357">
                        <c:v>75.151993751526362</c:v>
                      </c:pt>
                      <c:pt idx="3358">
                        <c:v>75.17631578445436</c:v>
                      </c:pt>
                      <c:pt idx="3359">
                        <c:v>75.196861743927357</c:v>
                      </c:pt>
                      <c:pt idx="3360">
                        <c:v>75.22151064872736</c:v>
                      </c:pt>
                      <c:pt idx="3361">
                        <c:v>75.241860628128364</c:v>
                      </c:pt>
                      <c:pt idx="3362">
                        <c:v>75.266764640808361</c:v>
                      </c:pt>
                      <c:pt idx="3363">
                        <c:v>75.28724575042736</c:v>
                      </c:pt>
                      <c:pt idx="3364">
                        <c:v>75.311772823333357</c:v>
                      </c:pt>
                      <c:pt idx="3365">
                        <c:v>75.336052656173365</c:v>
                      </c:pt>
                      <c:pt idx="3366">
                        <c:v>75.356894731521365</c:v>
                      </c:pt>
                      <c:pt idx="3367">
                        <c:v>75.38116979599036</c:v>
                      </c:pt>
                      <c:pt idx="3368">
                        <c:v>75.401744842529354</c:v>
                      </c:pt>
                      <c:pt idx="3369">
                        <c:v>75.426386833191359</c:v>
                      </c:pt>
                      <c:pt idx="3370">
                        <c:v>75.450957775116365</c:v>
                      </c:pt>
                      <c:pt idx="3371">
                        <c:v>75.471337795257355</c:v>
                      </c:pt>
                      <c:pt idx="3372">
                        <c:v>75.495824813843356</c:v>
                      </c:pt>
                      <c:pt idx="3373">
                        <c:v>75.516427755356361</c:v>
                      </c:pt>
                      <c:pt idx="3374">
                        <c:v>75.541074752807361</c:v>
                      </c:pt>
                      <c:pt idx="3375">
                        <c:v>75.565447807312353</c:v>
                      </c:pt>
                      <c:pt idx="3376">
                        <c:v>75.585917711258361</c:v>
                      </c:pt>
                      <c:pt idx="3377">
                        <c:v>75.610677719116353</c:v>
                      </c:pt>
                      <c:pt idx="3378">
                        <c:v>75.631190776825363</c:v>
                      </c:pt>
                      <c:pt idx="3379">
                        <c:v>75.655611753463361</c:v>
                      </c:pt>
                      <c:pt idx="3380">
                        <c:v>75.676105737686356</c:v>
                      </c:pt>
                      <c:pt idx="3381">
                        <c:v>75.700891733169357</c:v>
                      </c:pt>
                      <c:pt idx="3382">
                        <c:v>75.72507381439236</c:v>
                      </c:pt>
                      <c:pt idx="3383">
                        <c:v>75.74587583541836</c:v>
                      </c:pt>
                      <c:pt idx="3384">
                        <c:v>75.770397663116356</c:v>
                      </c:pt>
                      <c:pt idx="3385">
                        <c:v>75.79074764251736</c:v>
                      </c:pt>
                      <c:pt idx="3386">
                        <c:v>75.815201759338365</c:v>
                      </c:pt>
                      <c:pt idx="3387">
                        <c:v>75.840079784393353</c:v>
                      </c:pt>
                      <c:pt idx="3388">
                        <c:v>75.860566854477355</c:v>
                      </c:pt>
                      <c:pt idx="3389">
                        <c:v>75.884939670567363</c:v>
                      </c:pt>
                      <c:pt idx="3390">
                        <c:v>75.905443668367354</c:v>
                      </c:pt>
                      <c:pt idx="3391">
                        <c:v>75.930150747297361</c:v>
                      </c:pt>
                      <c:pt idx="3392">
                        <c:v>75.954638719557366</c:v>
                      </c:pt>
                      <c:pt idx="3393">
                        <c:v>75.975027799607361</c:v>
                      </c:pt>
                      <c:pt idx="3394">
                        <c:v>75.999773740767353</c:v>
                      </c:pt>
                      <c:pt idx="3395">
                        <c:v>76.020311832427353</c:v>
                      </c:pt>
                      <c:pt idx="3396">
                        <c:v>76.044732809067355</c:v>
                      </c:pt>
                      <c:pt idx="3397">
                        <c:v>76.06517672538736</c:v>
                      </c:pt>
                      <c:pt idx="3398">
                        <c:v>76.089784622197357</c:v>
                      </c:pt>
                      <c:pt idx="3399">
                        <c:v>76.114132642747364</c:v>
                      </c:pt>
                      <c:pt idx="3400">
                        <c:v>76.134724855427365</c:v>
                      </c:pt>
                      <c:pt idx="3401">
                        <c:v>76.159490823747362</c:v>
                      </c:pt>
                      <c:pt idx="3402">
                        <c:v>76.179999828337358</c:v>
                      </c:pt>
                      <c:pt idx="3403">
                        <c:v>76.204429626467359</c:v>
                      </c:pt>
                      <c:pt idx="3404">
                        <c:v>76.228839635847365</c:v>
                      </c:pt>
                      <c:pt idx="3405">
                        <c:v>76.249511718747357</c:v>
                      </c:pt>
                      <c:pt idx="3406">
                        <c:v>76.274140834807355</c:v>
                      </c:pt>
                      <c:pt idx="3407">
                        <c:v>76.294509649277359</c:v>
                      </c:pt>
                      <c:pt idx="3408">
                        <c:v>76.319225788117365</c:v>
                      </c:pt>
                      <c:pt idx="3409">
                        <c:v>76.343753814697365</c:v>
                      </c:pt>
                      <c:pt idx="3410">
                        <c:v>76.364060640337357</c:v>
                      </c:pt>
                      <c:pt idx="3411">
                        <c:v>76.38855671882736</c:v>
                      </c:pt>
                      <c:pt idx="3412">
                        <c:v>76.409139633177361</c:v>
                      </c:pt>
                      <c:pt idx="3413">
                        <c:v>76.433785676957356</c:v>
                      </c:pt>
                      <c:pt idx="3414">
                        <c:v>76.454173803327365</c:v>
                      </c:pt>
                      <c:pt idx="3415">
                        <c:v>76.478974819187357</c:v>
                      </c:pt>
                      <c:pt idx="3416">
                        <c:v>76.503501653667357</c:v>
                      </c:pt>
                      <c:pt idx="3417">
                        <c:v>76.523821830747366</c:v>
                      </c:pt>
                      <c:pt idx="3418">
                        <c:v>76.548307657237359</c:v>
                      </c:pt>
                      <c:pt idx="3419">
                        <c:v>76.56913661956736</c:v>
                      </c:pt>
                      <c:pt idx="3420">
                        <c:v>76.593532800677366</c:v>
                      </c:pt>
                      <c:pt idx="3421">
                        <c:v>76.617855787277364</c:v>
                      </c:pt>
                      <c:pt idx="3422">
                        <c:v>76.63865566253736</c:v>
                      </c:pt>
                      <c:pt idx="3423">
                        <c:v>76.663173675537365</c:v>
                      </c:pt>
                      <c:pt idx="3424">
                        <c:v>76.683473825457355</c:v>
                      </c:pt>
                      <c:pt idx="3425">
                        <c:v>76.708033800127353</c:v>
                      </c:pt>
                      <c:pt idx="3426">
                        <c:v>76.732803821567359</c:v>
                      </c:pt>
                      <c:pt idx="3427">
                        <c:v>76.753266811367354</c:v>
                      </c:pt>
                      <c:pt idx="3428">
                        <c:v>76.777552843097354</c:v>
                      </c:pt>
                      <c:pt idx="3429">
                        <c:v>76.798317670817354</c:v>
                      </c:pt>
                      <c:pt idx="3430">
                        <c:v>76.822951793667357</c:v>
                      </c:pt>
                      <c:pt idx="3431">
                        <c:v>76.843313693997359</c:v>
                      </c:pt>
                      <c:pt idx="3432">
                        <c:v>76.868016719817362</c:v>
                      </c:pt>
                      <c:pt idx="3433">
                        <c:v>76.892276763917366</c:v>
                      </c:pt>
                      <c:pt idx="3434">
                        <c:v>76.91308474540736</c:v>
                      </c:pt>
                      <c:pt idx="3435">
                        <c:v>76.937313795087363</c:v>
                      </c:pt>
                      <c:pt idx="3436">
                        <c:v>76.957923650737357</c:v>
                      </c:pt>
                      <c:pt idx="3437">
                        <c:v>76.982364654537363</c:v>
                      </c:pt>
                      <c:pt idx="3438">
                        <c:v>77.007175683977366</c:v>
                      </c:pt>
                      <c:pt idx="3439">
                        <c:v>77.027588844297355</c:v>
                      </c:pt>
                      <c:pt idx="3440">
                        <c:v>77.052385807037354</c:v>
                      </c:pt>
                      <c:pt idx="3441">
                        <c:v>77.072900772097356</c:v>
                      </c:pt>
                      <c:pt idx="3442">
                        <c:v>77.097247838977353</c:v>
                      </c:pt>
                      <c:pt idx="3443">
                        <c:v>77.121795654297358</c:v>
                      </c:pt>
                      <c:pt idx="3444">
                        <c:v>77.142361640927362</c:v>
                      </c:pt>
                      <c:pt idx="3445">
                        <c:v>77.166913747787362</c:v>
                      </c:pt>
                      <c:pt idx="3446">
                        <c:v>77.187313795087363</c:v>
                      </c:pt>
                      <c:pt idx="3447">
                        <c:v>77.212030649187355</c:v>
                      </c:pt>
                      <c:pt idx="3448">
                        <c:v>77.232343673707362</c:v>
                      </c:pt>
                      <c:pt idx="3449">
                        <c:v>77.256772756577362</c:v>
                      </c:pt>
                      <c:pt idx="3450">
                        <c:v>77.281402826307357</c:v>
                      </c:pt>
                      <c:pt idx="3451">
                        <c:v>77.30206274986736</c:v>
                      </c:pt>
                      <c:pt idx="3452">
                        <c:v>77.326663732527365</c:v>
                      </c:pt>
                      <c:pt idx="3453">
                        <c:v>77.347060680387358</c:v>
                      </c:pt>
                      <c:pt idx="3454">
                        <c:v>77.371824741367362</c:v>
                      </c:pt>
                      <c:pt idx="3455">
                        <c:v>77.396232843397357</c:v>
                      </c:pt>
                      <c:pt idx="3456">
                        <c:v>77.416705846787366</c:v>
                      </c:pt>
                      <c:pt idx="3457">
                        <c:v>77.441208839417357</c:v>
                      </c:pt>
                      <c:pt idx="3458">
                        <c:v>77.46179866790736</c:v>
                      </c:pt>
                      <c:pt idx="3459">
                        <c:v>77.486379623417363</c:v>
                      </c:pt>
                      <c:pt idx="3460">
                        <c:v>77.510655641557364</c:v>
                      </c:pt>
                      <c:pt idx="3461">
                        <c:v>77.531223773957365</c:v>
                      </c:pt>
                      <c:pt idx="3462">
                        <c:v>77.555962800977355</c:v>
                      </c:pt>
                      <c:pt idx="3463">
                        <c:v>77.576215744017361</c:v>
                      </c:pt>
                      <c:pt idx="3464">
                        <c:v>77.601068735127356</c:v>
                      </c:pt>
                      <c:pt idx="3465">
                        <c:v>77.621393680577356</c:v>
                      </c:pt>
                      <c:pt idx="3466">
                        <c:v>77.646109819407357</c:v>
                      </c:pt>
                      <c:pt idx="3467">
                        <c:v>77.670529842377363</c:v>
                      </c:pt>
                      <c:pt idx="3468">
                        <c:v>77.691241741177365</c:v>
                      </c:pt>
                      <c:pt idx="3469">
                        <c:v>77.71552276611736</c:v>
                      </c:pt>
                      <c:pt idx="3470">
                        <c:v>77.736077785487353</c:v>
                      </c:pt>
                      <c:pt idx="3471">
                        <c:v>77.760681629177355</c:v>
                      </c:pt>
                      <c:pt idx="3472">
                        <c:v>77.785025835037359</c:v>
                      </c:pt>
                      <c:pt idx="3473">
                        <c:v>77.805771827697356</c:v>
                      </c:pt>
                      <c:pt idx="3474">
                        <c:v>77.830243825917364</c:v>
                      </c:pt>
                      <c:pt idx="3475">
                        <c:v>77.850825786587365</c:v>
                      </c:pt>
                      <c:pt idx="3476">
                        <c:v>77.875373840327356</c:v>
                      </c:pt>
                      <c:pt idx="3477">
                        <c:v>77.899685621257362</c:v>
                      </c:pt>
                      <c:pt idx="3478">
                        <c:v>77.920277833937362</c:v>
                      </c:pt>
                      <c:pt idx="3479">
                        <c:v>77.944622755047362</c:v>
                      </c:pt>
                      <c:pt idx="3480">
                        <c:v>77.965173721317356</c:v>
                      </c:pt>
                      <c:pt idx="3481">
                        <c:v>77.989692687987358</c:v>
                      </c:pt>
                      <c:pt idx="3482">
                        <c:v>78.010180711747353</c:v>
                      </c:pt>
                      <c:pt idx="3483">
                        <c:v>78.03508567809736</c:v>
                      </c:pt>
                      <c:pt idx="3484">
                        <c:v>78.059636831287364</c:v>
                      </c:pt>
                      <c:pt idx="3485">
                        <c:v>78.07987880706736</c:v>
                      </c:pt>
                      <c:pt idx="3486">
                        <c:v>78.10443663596736</c:v>
                      </c:pt>
                      <c:pt idx="3487">
                        <c:v>78.124923706057359</c:v>
                      </c:pt>
                      <c:pt idx="3488">
                        <c:v>78.149465799327359</c:v>
                      </c:pt>
                      <c:pt idx="3489">
                        <c:v>78.174039840697361</c:v>
                      </c:pt>
                      <c:pt idx="3490">
                        <c:v>78.194498777387366</c:v>
                      </c:pt>
                      <c:pt idx="3491">
                        <c:v>78.219065666197366</c:v>
                      </c:pt>
                      <c:pt idx="3492">
                        <c:v>78.239545822147363</c:v>
                      </c:pt>
                      <c:pt idx="3493">
                        <c:v>78.264125823977366</c:v>
                      </c:pt>
                      <c:pt idx="3494">
                        <c:v>78.28907585143736</c:v>
                      </c:pt>
                      <c:pt idx="3495">
                        <c:v>78.309511661527353</c:v>
                      </c:pt>
                      <c:pt idx="3496">
                        <c:v>78.334038734437357</c:v>
                      </c:pt>
                      <c:pt idx="3497">
                        <c:v>78.354517698287367</c:v>
                      </c:pt>
                      <c:pt idx="3498">
                        <c:v>78.379221677777366</c:v>
                      </c:pt>
                      <c:pt idx="3499">
                        <c:v>78.399569749827364</c:v>
                      </c:pt>
                      <c:pt idx="3500">
                        <c:v>78.42411780357736</c:v>
                      </c:pt>
                      <c:pt idx="3501">
                        <c:v>78.448859691617358</c:v>
                      </c:pt>
                      <c:pt idx="3502">
                        <c:v>78.469169855117357</c:v>
                      </c:pt>
                      <c:pt idx="3503">
                        <c:v>78.493616819377365</c:v>
                      </c:pt>
                      <c:pt idx="3504">
                        <c:v>78.51419782638736</c:v>
                      </c:pt>
                      <c:pt idx="3505">
                        <c:v>78.53876471519736</c:v>
                      </c:pt>
                      <c:pt idx="3506">
                        <c:v>78.563312768937365</c:v>
                      </c:pt>
                      <c:pt idx="3507">
                        <c:v>78.583824634547355</c:v>
                      </c:pt>
                      <c:pt idx="3508">
                        <c:v>78.608332633967365</c:v>
                      </c:pt>
                      <c:pt idx="3509">
                        <c:v>78.629115819927364</c:v>
                      </c:pt>
                      <c:pt idx="3510">
                        <c:v>78.653470754627364</c:v>
                      </c:pt>
                      <c:pt idx="3511">
                        <c:v>78.677924633027359</c:v>
                      </c:pt>
                      <c:pt idx="3512">
                        <c:v>78.698672771457353</c:v>
                      </c:pt>
                      <c:pt idx="3513">
                        <c:v>78.723172664647365</c:v>
                      </c:pt>
                      <c:pt idx="3514">
                        <c:v>78.743703842167363</c:v>
                      </c:pt>
                      <c:pt idx="3515">
                        <c:v>78.768038749697354</c:v>
                      </c:pt>
                      <c:pt idx="3516">
                        <c:v>78.792580842967354</c:v>
                      </c:pt>
                      <c:pt idx="3517">
                        <c:v>78.813197851177364</c:v>
                      </c:pt>
                      <c:pt idx="3518">
                        <c:v>78.837767839427357</c:v>
                      </c:pt>
                      <c:pt idx="3519">
                        <c:v>78.858287811277364</c:v>
                      </c:pt>
                      <c:pt idx="3520">
                        <c:v>78.882694721217362</c:v>
                      </c:pt>
                      <c:pt idx="3521">
                        <c:v>78.903454780577363</c:v>
                      </c:pt>
                      <c:pt idx="3522">
                        <c:v>78.92781662940736</c:v>
                      </c:pt>
                      <c:pt idx="3523">
                        <c:v>78.952589750287359</c:v>
                      </c:pt>
                      <c:pt idx="3524">
                        <c:v>78.973132848737364</c:v>
                      </c:pt>
                      <c:pt idx="3525">
                        <c:v>78.997366666797362</c:v>
                      </c:pt>
                      <c:pt idx="3526">
                        <c:v>79.018111705777358</c:v>
                      </c:pt>
                      <c:pt idx="3527">
                        <c:v>79.042660713197364</c:v>
                      </c:pt>
                      <c:pt idx="3528">
                        <c:v>79.06712985038736</c:v>
                      </c:pt>
                      <c:pt idx="3529">
                        <c:v>79.087517738347358</c:v>
                      </c:pt>
                      <c:pt idx="3530">
                        <c:v>79.112226724627362</c:v>
                      </c:pt>
                      <c:pt idx="3531">
                        <c:v>79.132880687717361</c:v>
                      </c:pt>
                      <c:pt idx="3532">
                        <c:v>79.157098770137367</c:v>
                      </c:pt>
                      <c:pt idx="3533">
                        <c:v>79.181644678117365</c:v>
                      </c:pt>
                      <c:pt idx="3534">
                        <c:v>79.202206850047361</c:v>
                      </c:pt>
                      <c:pt idx="3535">
                        <c:v>79.226928710937358</c:v>
                      </c:pt>
                      <c:pt idx="3536">
                        <c:v>79.247258663177362</c:v>
                      </c:pt>
                      <c:pt idx="3537">
                        <c:v>79.272082805637353</c:v>
                      </c:pt>
                      <c:pt idx="3538">
                        <c:v>79.292539834977362</c:v>
                      </c:pt>
                      <c:pt idx="3539">
                        <c:v>79.316891670227363</c:v>
                      </c:pt>
                      <c:pt idx="3540">
                        <c:v>79.341432809827353</c:v>
                      </c:pt>
                      <c:pt idx="3541">
                        <c:v>79.361929655077361</c:v>
                      </c:pt>
                      <c:pt idx="3542">
                        <c:v>79.386677742007365</c:v>
                      </c:pt>
                      <c:pt idx="3543">
                        <c:v>79.406970739367353</c:v>
                      </c:pt>
                      <c:pt idx="3544">
                        <c:v>79.431797742847365</c:v>
                      </c:pt>
                      <c:pt idx="3545">
                        <c:v>79.456209659577354</c:v>
                      </c:pt>
                      <c:pt idx="3546">
                        <c:v>79.476671695707353</c:v>
                      </c:pt>
                      <c:pt idx="3547">
                        <c:v>79.501071691517353</c:v>
                      </c:pt>
                      <c:pt idx="3548">
                        <c:v>79.521805763247357</c:v>
                      </c:pt>
                      <c:pt idx="3549">
                        <c:v>79.546320676807355</c:v>
                      </c:pt>
                      <c:pt idx="3550">
                        <c:v>79.570698738097363</c:v>
                      </c:pt>
                      <c:pt idx="3551">
                        <c:v>79.591393709187358</c:v>
                      </c:pt>
                      <c:pt idx="3552">
                        <c:v>79.615947723387364</c:v>
                      </c:pt>
                      <c:pt idx="3553">
                        <c:v>79.636154651637355</c:v>
                      </c:pt>
                      <c:pt idx="3554">
                        <c:v>79.660586833957353</c:v>
                      </c:pt>
                      <c:pt idx="3555">
                        <c:v>79.681179761887364</c:v>
                      </c:pt>
                      <c:pt idx="3556">
                        <c:v>79.705714702607366</c:v>
                      </c:pt>
                      <c:pt idx="3557">
                        <c:v>79.730267763137363</c:v>
                      </c:pt>
                      <c:pt idx="3558">
                        <c:v>79.75076270103736</c:v>
                      </c:pt>
                      <c:pt idx="3559">
                        <c:v>79.775696754457357</c:v>
                      </c:pt>
                      <c:pt idx="3560">
                        <c:v>79.796171665187359</c:v>
                      </c:pt>
                      <c:pt idx="3561">
                        <c:v>79.820550680157353</c:v>
                      </c:pt>
                      <c:pt idx="3562">
                        <c:v>79.845141649247353</c:v>
                      </c:pt>
                      <c:pt idx="3563">
                        <c:v>79.865780830387365</c:v>
                      </c:pt>
                      <c:pt idx="3564">
                        <c:v>80.330541849136466</c:v>
                      </c:pt>
                      <c:pt idx="3565">
                        <c:v>80.331134796142692</c:v>
                      </c:pt>
                      <c:pt idx="3566">
                        <c:v>80.331630706787223</c:v>
                      </c:pt>
                      <c:pt idx="3567">
                        <c:v>80.332100868225211</c:v>
                      </c:pt>
                      <c:pt idx="3568">
                        <c:v>80.332547664642448</c:v>
                      </c:pt>
                      <c:pt idx="3569">
                        <c:v>80.33299279212963</c:v>
                      </c:pt>
                      <c:pt idx="3570">
                        <c:v>80.333435773849601</c:v>
                      </c:pt>
                      <c:pt idx="3571">
                        <c:v>80.333901882171745</c:v>
                      </c:pt>
                      <c:pt idx="3572">
                        <c:v>80.334367752075309</c:v>
                      </c:pt>
                      <c:pt idx="3573">
                        <c:v>80.334834814071769</c:v>
                      </c:pt>
                      <c:pt idx="3574">
                        <c:v>80.335319757461662</c:v>
                      </c:pt>
                      <c:pt idx="3575">
                        <c:v>80.335579872131461</c:v>
                      </c:pt>
                      <c:pt idx="3576">
                        <c:v>80.335737705230827</c:v>
                      </c:pt>
                      <c:pt idx="3577">
                        <c:v>80.335895776748771</c:v>
                      </c:pt>
                      <c:pt idx="3578">
                        <c:v>80.336054801941032</c:v>
                      </c:pt>
                      <c:pt idx="3579">
                        <c:v>80.336213827133292</c:v>
                      </c:pt>
                      <c:pt idx="3580">
                        <c:v>80.336372852325553</c:v>
                      </c:pt>
                      <c:pt idx="3581">
                        <c:v>80.336545705795402</c:v>
                      </c:pt>
                      <c:pt idx="3582">
                        <c:v>80.336705684661979</c:v>
                      </c:pt>
                      <c:pt idx="3583">
                        <c:v>80.33686470985424</c:v>
                      </c:pt>
                      <c:pt idx="3584">
                        <c:v>80.347183704376292</c:v>
                      </c:pt>
                      <c:pt idx="3585">
                        <c:v>80.367791891098094</c:v>
                      </c:pt>
                      <c:pt idx="3586">
                        <c:v>80.392378807067985</c:v>
                      </c:pt>
                      <c:pt idx="3587">
                        <c:v>80.413164854049796</c:v>
                      </c:pt>
                      <c:pt idx="3588">
                        <c:v>80.437688827514592</c:v>
                      </c:pt>
                      <c:pt idx="3589">
                        <c:v>80.45808482170159</c:v>
                      </c:pt>
                      <c:pt idx="3590">
                        <c:v>80.482466697692587</c:v>
                      </c:pt>
                      <c:pt idx="3591">
                        <c:v>80.507093667984591</c:v>
                      </c:pt>
                      <c:pt idx="3592">
                        <c:v>80.527585744857589</c:v>
                      </c:pt>
                      <c:pt idx="3593">
                        <c:v>80.552115678787587</c:v>
                      </c:pt>
                      <c:pt idx="3594">
                        <c:v>80.572613716125588</c:v>
                      </c:pt>
                      <c:pt idx="3595">
                        <c:v>80.597409725189593</c:v>
                      </c:pt>
                      <c:pt idx="3596">
                        <c:v>80.621963739395596</c:v>
                      </c:pt>
                      <c:pt idx="3597">
                        <c:v>80.642566680908587</c:v>
                      </c:pt>
                      <c:pt idx="3598">
                        <c:v>80.666805744171583</c:v>
                      </c:pt>
                      <c:pt idx="3599">
                        <c:v>80.687656879425589</c:v>
                      </c:pt>
                      <c:pt idx="3600">
                        <c:v>80.711840867996585</c:v>
                      </c:pt>
                      <c:pt idx="3601">
                        <c:v>80.736536741256586</c:v>
                      </c:pt>
                      <c:pt idx="3602">
                        <c:v>80.757126808166589</c:v>
                      </c:pt>
                      <c:pt idx="3603">
                        <c:v>80.781410694122584</c:v>
                      </c:pt>
                      <c:pt idx="3604">
                        <c:v>80.802302837371585</c:v>
                      </c:pt>
                      <c:pt idx="3605">
                        <c:v>80.826797723770596</c:v>
                      </c:pt>
                      <c:pt idx="3606">
                        <c:v>80.847347736358586</c:v>
                      </c:pt>
                      <c:pt idx="3607">
                        <c:v>80.871591806411587</c:v>
                      </c:pt>
                      <c:pt idx="3608">
                        <c:v>80.896253824234591</c:v>
                      </c:pt>
                      <c:pt idx="3609">
                        <c:v>80.916801691055596</c:v>
                      </c:pt>
                      <c:pt idx="3610">
                        <c:v>80.941421747207585</c:v>
                      </c:pt>
                      <c:pt idx="3611">
                        <c:v>80.962041854858583</c:v>
                      </c:pt>
                      <c:pt idx="3612">
                        <c:v>80.986443758010594</c:v>
                      </c:pt>
                      <c:pt idx="3613">
                        <c:v>81.010946750640585</c:v>
                      </c:pt>
                      <c:pt idx="3614">
                        <c:v>81.031313896179583</c:v>
                      </c:pt>
                      <c:pt idx="3615">
                        <c:v>81.05586886405959</c:v>
                      </c:pt>
                      <c:pt idx="3616">
                        <c:v>81.076558828353583</c:v>
                      </c:pt>
                      <c:pt idx="3617">
                        <c:v>81.101123809814595</c:v>
                      </c:pt>
                      <c:pt idx="3618">
                        <c:v>81.125395774841593</c:v>
                      </c:pt>
                      <c:pt idx="3619">
                        <c:v>81.145975828170592</c:v>
                      </c:pt>
                      <c:pt idx="3620">
                        <c:v>81.170750856399593</c:v>
                      </c:pt>
                      <c:pt idx="3621">
                        <c:v>81.191070795059588</c:v>
                      </c:pt>
                      <c:pt idx="3622">
                        <c:v>81.215649843215587</c:v>
                      </c:pt>
                      <c:pt idx="3623">
                        <c:v>81.236202716827592</c:v>
                      </c:pt>
                      <c:pt idx="3624">
                        <c:v>81.260813713073588</c:v>
                      </c:pt>
                      <c:pt idx="3625">
                        <c:v>81.285133838653593</c:v>
                      </c:pt>
                      <c:pt idx="3626">
                        <c:v>81.305735826492594</c:v>
                      </c:pt>
                      <c:pt idx="3627">
                        <c:v>81.330328702927588</c:v>
                      </c:pt>
                      <c:pt idx="3628">
                        <c:v>81.350702762607582</c:v>
                      </c:pt>
                      <c:pt idx="3629">
                        <c:v>81.375543832777595</c:v>
                      </c:pt>
                      <c:pt idx="3630">
                        <c:v>81.399746894837591</c:v>
                      </c:pt>
                      <c:pt idx="3631">
                        <c:v>81.420498847957589</c:v>
                      </c:pt>
                      <c:pt idx="3632">
                        <c:v>81.444994688037596</c:v>
                      </c:pt>
                      <c:pt idx="3633">
                        <c:v>81.465695857997588</c:v>
                      </c:pt>
                      <c:pt idx="3634">
                        <c:v>81.489948749537589</c:v>
                      </c:pt>
                      <c:pt idx="3635">
                        <c:v>81.514543771747583</c:v>
                      </c:pt>
                      <c:pt idx="3636">
                        <c:v>81.535021781917592</c:v>
                      </c:pt>
                      <c:pt idx="3637">
                        <c:v>81.56033086776759</c:v>
                      </c:pt>
                      <c:pt idx="3638">
                        <c:v>81.580312728877587</c:v>
                      </c:pt>
                      <c:pt idx="3639">
                        <c:v>81.604704856877589</c:v>
                      </c:pt>
                      <c:pt idx="3640">
                        <c:v>81.625430822367591</c:v>
                      </c:pt>
                      <c:pt idx="3641">
                        <c:v>81.649946689607589</c:v>
                      </c:pt>
                      <c:pt idx="3642">
                        <c:v>81.674298763277591</c:v>
                      </c:pt>
                      <c:pt idx="3643">
                        <c:v>81.695021867747585</c:v>
                      </c:pt>
                      <c:pt idx="3644">
                        <c:v>81.71959471702759</c:v>
                      </c:pt>
                      <c:pt idx="3645">
                        <c:v>81.739976882937583</c:v>
                      </c:pt>
                      <c:pt idx="3646">
                        <c:v>81.764381885527584</c:v>
                      </c:pt>
                      <c:pt idx="3647">
                        <c:v>81.788911819457596</c:v>
                      </c:pt>
                      <c:pt idx="3648">
                        <c:v>81.809604883197593</c:v>
                      </c:pt>
                      <c:pt idx="3649">
                        <c:v>81.834099769587596</c:v>
                      </c:pt>
                      <c:pt idx="3650">
                        <c:v>81.854607820507596</c:v>
                      </c:pt>
                      <c:pt idx="3651">
                        <c:v>81.879348754887587</c:v>
                      </c:pt>
                      <c:pt idx="3652">
                        <c:v>81.903640747067584</c:v>
                      </c:pt>
                      <c:pt idx="3653">
                        <c:v>81.924118757247584</c:v>
                      </c:pt>
                      <c:pt idx="3654">
                        <c:v>81.948819875717589</c:v>
                      </c:pt>
                      <c:pt idx="3655">
                        <c:v>81.969295740127592</c:v>
                      </c:pt>
                      <c:pt idx="3656">
                        <c:v>81.993640661237592</c:v>
                      </c:pt>
                      <c:pt idx="3657">
                        <c:v>82.01448678970759</c:v>
                      </c:pt>
                      <c:pt idx="3658">
                        <c:v>82.038868665697592</c:v>
                      </c:pt>
                      <c:pt idx="3659">
                        <c:v>82.063592672347596</c:v>
                      </c:pt>
                      <c:pt idx="3660">
                        <c:v>82.083844661717592</c:v>
                      </c:pt>
                      <c:pt idx="3661">
                        <c:v>82.108519792557587</c:v>
                      </c:pt>
                      <c:pt idx="3662">
                        <c:v>82.128980875017589</c:v>
                      </c:pt>
                      <c:pt idx="3663">
                        <c:v>82.153397798537583</c:v>
                      </c:pt>
                      <c:pt idx="3664">
                        <c:v>82.178217887877594</c:v>
                      </c:pt>
                      <c:pt idx="3665">
                        <c:v>82.198649883267592</c:v>
                      </c:pt>
                      <c:pt idx="3666">
                        <c:v>82.223158836367588</c:v>
                      </c:pt>
                      <c:pt idx="3667">
                        <c:v>82.243589878077586</c:v>
                      </c:pt>
                      <c:pt idx="3668">
                        <c:v>82.268300771717591</c:v>
                      </c:pt>
                      <c:pt idx="3669">
                        <c:v>82.29285168647759</c:v>
                      </c:pt>
                      <c:pt idx="3670">
                        <c:v>82.313185691837589</c:v>
                      </c:pt>
                      <c:pt idx="3671">
                        <c:v>82.337946891787595</c:v>
                      </c:pt>
                      <c:pt idx="3672">
                        <c:v>82.358537673947595</c:v>
                      </c:pt>
                      <c:pt idx="3673">
                        <c:v>82.383082866667593</c:v>
                      </c:pt>
                      <c:pt idx="3674">
                        <c:v>82.403326749797586</c:v>
                      </c:pt>
                      <c:pt idx="3675">
                        <c:v>82.427971839907585</c:v>
                      </c:pt>
                      <c:pt idx="3676">
                        <c:v>82.452521800997587</c:v>
                      </c:pt>
                      <c:pt idx="3677">
                        <c:v>82.473098754887587</c:v>
                      </c:pt>
                      <c:pt idx="3678">
                        <c:v>82.497713804247596</c:v>
                      </c:pt>
                      <c:pt idx="3679">
                        <c:v>82.518118858337587</c:v>
                      </c:pt>
                      <c:pt idx="3680">
                        <c:v>82.542773723597591</c:v>
                      </c:pt>
                      <c:pt idx="3681">
                        <c:v>82.567147731777595</c:v>
                      </c:pt>
                      <c:pt idx="3682">
                        <c:v>82.587700843807596</c:v>
                      </c:pt>
                      <c:pt idx="3683">
                        <c:v>82.612289667127584</c:v>
                      </c:pt>
                      <c:pt idx="3684">
                        <c:v>82.632858753207586</c:v>
                      </c:pt>
                      <c:pt idx="3685">
                        <c:v>82.657230854037593</c:v>
                      </c:pt>
                      <c:pt idx="3686">
                        <c:v>82.681938886637596</c:v>
                      </c:pt>
                      <c:pt idx="3687">
                        <c:v>82.702422857287587</c:v>
                      </c:pt>
                      <c:pt idx="3688">
                        <c:v>82.726863861087594</c:v>
                      </c:pt>
                      <c:pt idx="3689">
                        <c:v>82.74760866164759</c:v>
                      </c:pt>
                      <c:pt idx="3690">
                        <c:v>82.771959781647595</c:v>
                      </c:pt>
                      <c:pt idx="3691">
                        <c:v>82.792295694347587</c:v>
                      </c:pt>
                      <c:pt idx="3692">
                        <c:v>82.816923856737588</c:v>
                      </c:pt>
                      <c:pt idx="3693">
                        <c:v>82.841519832607588</c:v>
                      </c:pt>
                      <c:pt idx="3694">
                        <c:v>82.862201690677594</c:v>
                      </c:pt>
                      <c:pt idx="3695">
                        <c:v>82.886635780337585</c:v>
                      </c:pt>
                      <c:pt idx="3696">
                        <c:v>82.907274723057583</c:v>
                      </c:pt>
                      <c:pt idx="3697">
                        <c:v>82.931681871417595</c:v>
                      </c:pt>
                      <c:pt idx="3698">
                        <c:v>82.956141710277592</c:v>
                      </c:pt>
                      <c:pt idx="3699">
                        <c:v>82.976634740827592</c:v>
                      </c:pt>
                      <c:pt idx="3700">
                        <c:v>83.001208782197594</c:v>
                      </c:pt>
                      <c:pt idx="3701">
                        <c:v>83.021884679797594</c:v>
                      </c:pt>
                      <c:pt idx="3702">
                        <c:v>83.046364784237596</c:v>
                      </c:pt>
                      <c:pt idx="3703">
                        <c:v>83.071050882337587</c:v>
                      </c:pt>
                      <c:pt idx="3704">
                        <c:v>83.091569662097584</c:v>
                      </c:pt>
                      <c:pt idx="3705">
                        <c:v>83.115961790087596</c:v>
                      </c:pt>
                      <c:pt idx="3706">
                        <c:v>83.136414766307595</c:v>
                      </c:pt>
                      <c:pt idx="3707">
                        <c:v>83.161130666737591</c:v>
                      </c:pt>
                      <c:pt idx="3708">
                        <c:v>83.181688785557583</c:v>
                      </c:pt>
                      <c:pt idx="3709">
                        <c:v>83.206058740617593</c:v>
                      </c:pt>
                      <c:pt idx="3710">
                        <c:v>83.230756759647591</c:v>
                      </c:pt>
                      <c:pt idx="3711">
                        <c:v>83.251276731487593</c:v>
                      </c:pt>
                      <c:pt idx="3712">
                        <c:v>83.275548696517589</c:v>
                      </c:pt>
                      <c:pt idx="3713">
                        <c:v>83.29611682891759</c:v>
                      </c:pt>
                      <c:pt idx="3714">
                        <c:v>83.320834875107593</c:v>
                      </c:pt>
                      <c:pt idx="3715">
                        <c:v>83.345311880107587</c:v>
                      </c:pt>
                      <c:pt idx="3716">
                        <c:v>83.365690708157587</c:v>
                      </c:pt>
                      <c:pt idx="3717">
                        <c:v>83.390488862987596</c:v>
                      </c:pt>
                      <c:pt idx="3718">
                        <c:v>83.411057710647583</c:v>
                      </c:pt>
                      <c:pt idx="3719">
                        <c:v>83.435320854187594</c:v>
                      </c:pt>
                      <c:pt idx="3720">
                        <c:v>83.459691762927591</c:v>
                      </c:pt>
                      <c:pt idx="3721">
                        <c:v>83.480555772777592</c:v>
                      </c:pt>
                      <c:pt idx="3722">
                        <c:v>83.505022764207595</c:v>
                      </c:pt>
                      <c:pt idx="3723">
                        <c:v>83.525529861447595</c:v>
                      </c:pt>
                      <c:pt idx="3724">
                        <c:v>83.550057888027595</c:v>
                      </c:pt>
                      <c:pt idx="3725">
                        <c:v>83.570686817167584</c:v>
                      </c:pt>
                      <c:pt idx="3726">
                        <c:v>83.595079660417582</c:v>
                      </c:pt>
                      <c:pt idx="3727">
                        <c:v>83.61949682235759</c:v>
                      </c:pt>
                      <c:pt idx="3728">
                        <c:v>83.640246868137595</c:v>
                      </c:pt>
                      <c:pt idx="3729">
                        <c:v>83.66472482681759</c:v>
                      </c:pt>
                      <c:pt idx="3730">
                        <c:v>83.685284852977588</c:v>
                      </c:pt>
                      <c:pt idx="3731">
                        <c:v>83.709626674647595</c:v>
                      </c:pt>
                      <c:pt idx="3732">
                        <c:v>83.734431743617591</c:v>
                      </c:pt>
                      <c:pt idx="3733">
                        <c:v>83.754951715467584</c:v>
                      </c:pt>
                      <c:pt idx="3734">
                        <c:v>83.779226779937588</c:v>
                      </c:pt>
                      <c:pt idx="3735">
                        <c:v>83.799900770187591</c:v>
                      </c:pt>
                      <c:pt idx="3736">
                        <c:v>83.824559688567589</c:v>
                      </c:pt>
                      <c:pt idx="3737">
                        <c:v>83.849109888077592</c:v>
                      </c:pt>
                      <c:pt idx="3738">
                        <c:v>83.869464874267592</c:v>
                      </c:pt>
                      <c:pt idx="3739">
                        <c:v>83.894213676457582</c:v>
                      </c:pt>
                      <c:pt idx="3740">
                        <c:v>83.914847850797585</c:v>
                      </c:pt>
                      <c:pt idx="3741">
                        <c:v>83.939060688017591</c:v>
                      </c:pt>
                      <c:pt idx="3742">
                        <c:v>83.959728717807593</c:v>
                      </c:pt>
                      <c:pt idx="3743">
                        <c:v>83.984271764757594</c:v>
                      </c:pt>
                      <c:pt idx="3744">
                        <c:v>84.008827686307583</c:v>
                      </c:pt>
                      <c:pt idx="3745">
                        <c:v>84.02906584739759</c:v>
                      </c:pt>
                      <c:pt idx="3746">
                        <c:v>84.053492784497593</c:v>
                      </c:pt>
                      <c:pt idx="3747">
                        <c:v>84.074364662167596</c:v>
                      </c:pt>
                      <c:pt idx="3748">
                        <c:v>84.098971843717592</c:v>
                      </c:pt>
                      <c:pt idx="3749">
                        <c:v>84.123413801197586</c:v>
                      </c:pt>
                      <c:pt idx="3750">
                        <c:v>84.143793821337596</c:v>
                      </c:pt>
                      <c:pt idx="3751">
                        <c:v>84.168351888657583</c:v>
                      </c:pt>
                      <c:pt idx="3752">
                        <c:v>84.188863754267587</c:v>
                      </c:pt>
                      <c:pt idx="3753">
                        <c:v>84.21371078490759</c:v>
                      </c:pt>
                      <c:pt idx="3754">
                        <c:v>84.238234758377587</c:v>
                      </c:pt>
                      <c:pt idx="3755">
                        <c:v>84.258484840397585</c:v>
                      </c:pt>
                      <c:pt idx="3756">
                        <c:v>84.283285856247588</c:v>
                      </c:pt>
                      <c:pt idx="3757">
                        <c:v>84.303554773327591</c:v>
                      </c:pt>
                      <c:pt idx="3758">
                        <c:v>84.328236818317592</c:v>
                      </c:pt>
                      <c:pt idx="3759">
                        <c:v>84.348714828487587</c:v>
                      </c:pt>
                      <c:pt idx="3760">
                        <c:v>84.373401880267593</c:v>
                      </c:pt>
                      <c:pt idx="3761">
                        <c:v>84.397917747497587</c:v>
                      </c:pt>
                      <c:pt idx="3762">
                        <c:v>84.418418884277585</c:v>
                      </c:pt>
                      <c:pt idx="3763">
                        <c:v>84.442819833757596</c:v>
                      </c:pt>
                      <c:pt idx="3764">
                        <c:v>84.463640689847594</c:v>
                      </c:pt>
                      <c:pt idx="3765">
                        <c:v>84.487825870517582</c:v>
                      </c:pt>
                      <c:pt idx="3766">
                        <c:v>84.512325763697589</c:v>
                      </c:pt>
                      <c:pt idx="3767">
                        <c:v>84.533120870587595</c:v>
                      </c:pt>
                      <c:pt idx="3768">
                        <c:v>84.557712793347591</c:v>
                      </c:pt>
                      <c:pt idx="3769">
                        <c:v>84.577939748767591</c:v>
                      </c:pt>
                      <c:pt idx="3770">
                        <c:v>84.602523803707584</c:v>
                      </c:pt>
                      <c:pt idx="3771">
                        <c:v>84.627322673797593</c:v>
                      </c:pt>
                      <c:pt idx="3772">
                        <c:v>84.647713661197585</c:v>
                      </c:pt>
                      <c:pt idx="3773">
                        <c:v>84.672095775607588</c:v>
                      </c:pt>
                      <c:pt idx="3774">
                        <c:v>84.692726850507583</c:v>
                      </c:pt>
                      <c:pt idx="3775">
                        <c:v>84.717369794847585</c:v>
                      </c:pt>
                      <c:pt idx="3776">
                        <c:v>84.737890720367588</c:v>
                      </c:pt>
                      <c:pt idx="3777">
                        <c:v>84.762295722957589</c:v>
                      </c:pt>
                      <c:pt idx="3778">
                        <c:v>84.786719799037584</c:v>
                      </c:pt>
                      <c:pt idx="3779">
                        <c:v>84.807247877117589</c:v>
                      </c:pt>
                      <c:pt idx="3780">
                        <c:v>84.831901788707583</c:v>
                      </c:pt>
                      <c:pt idx="3781">
                        <c:v>84.85240769386759</c:v>
                      </c:pt>
                      <c:pt idx="3782">
                        <c:v>84.877124786377593</c:v>
                      </c:pt>
                      <c:pt idx="3783">
                        <c:v>84.901606798167592</c:v>
                      </c:pt>
                      <c:pt idx="3784">
                        <c:v>84.922005891797596</c:v>
                      </c:pt>
                      <c:pt idx="3785">
                        <c:v>84.946789741517591</c:v>
                      </c:pt>
                      <c:pt idx="3786">
                        <c:v>84.967159748077592</c:v>
                      </c:pt>
                      <c:pt idx="3787">
                        <c:v>84.991591691967585</c:v>
                      </c:pt>
                      <c:pt idx="3788">
                        <c:v>85.016104698177585</c:v>
                      </c:pt>
                      <c:pt idx="3789">
                        <c:v>85.036819696427585</c:v>
                      </c:pt>
                      <c:pt idx="3790">
                        <c:v>85.061365842817594</c:v>
                      </c:pt>
                      <c:pt idx="3791">
                        <c:v>85.081771850587586</c:v>
                      </c:pt>
                      <c:pt idx="3792">
                        <c:v>85.10645675658759</c:v>
                      </c:pt>
                      <c:pt idx="3793">
                        <c:v>85.126853704457588</c:v>
                      </c:pt>
                      <c:pt idx="3794">
                        <c:v>85.151306867597583</c:v>
                      </c:pt>
                      <c:pt idx="3795">
                        <c:v>85.175759792327597</c:v>
                      </c:pt>
                      <c:pt idx="3796">
                        <c:v>85.196422815327594</c:v>
                      </c:pt>
                      <c:pt idx="3797">
                        <c:v>85.220911741257595</c:v>
                      </c:pt>
                      <c:pt idx="3798">
                        <c:v>85.241474866867591</c:v>
                      </c:pt>
                      <c:pt idx="3799">
                        <c:v>85.266014814377584</c:v>
                      </c:pt>
                      <c:pt idx="3800">
                        <c:v>85.290708780287588</c:v>
                      </c:pt>
                      <c:pt idx="3801">
                        <c:v>85.311295747757583</c:v>
                      </c:pt>
                      <c:pt idx="3802">
                        <c:v>85.335628747937591</c:v>
                      </c:pt>
                      <c:pt idx="3803">
                        <c:v>85.800761699676627</c:v>
                      </c:pt>
                      <c:pt idx="3804">
                        <c:v>85.801622867584342</c:v>
                      </c:pt>
                      <c:pt idx="3805">
                        <c:v>85.802260637283439</c:v>
                      </c:pt>
                      <c:pt idx="3806">
                        <c:v>85.802720785141105</c:v>
                      </c:pt>
                      <c:pt idx="3807">
                        <c:v>85.803182840347404</c:v>
                      </c:pt>
                      <c:pt idx="3808">
                        <c:v>85.80362963676464</c:v>
                      </c:pt>
                      <c:pt idx="3809">
                        <c:v>85.804091691970939</c:v>
                      </c:pt>
                      <c:pt idx="3810">
                        <c:v>85.804556846618766</c:v>
                      </c:pt>
                      <c:pt idx="3811">
                        <c:v>85.805024862289542</c:v>
                      </c:pt>
                      <c:pt idx="3812">
                        <c:v>85.80548977851879</c:v>
                      </c:pt>
                      <c:pt idx="3813">
                        <c:v>85.805691719055289</c:v>
                      </c:pt>
                      <c:pt idx="3814">
                        <c:v>85.805851697921867</c:v>
                      </c:pt>
                      <c:pt idx="3815">
                        <c:v>85.806009769439811</c:v>
                      </c:pt>
                      <c:pt idx="3816">
                        <c:v>85.806168794632072</c:v>
                      </c:pt>
                      <c:pt idx="3817">
                        <c:v>85.806327819824332</c:v>
                      </c:pt>
                      <c:pt idx="3818">
                        <c:v>85.806485652923698</c:v>
                      </c:pt>
                      <c:pt idx="3819">
                        <c:v>85.806644678115958</c:v>
                      </c:pt>
                      <c:pt idx="3820">
                        <c:v>85.806804656982536</c:v>
                      </c:pt>
                      <c:pt idx="3821">
                        <c:v>85.806963682174796</c:v>
                      </c:pt>
                      <c:pt idx="3822">
                        <c:v>85.807121753692741</c:v>
                      </c:pt>
                      <c:pt idx="3823">
                        <c:v>85.81313586235062</c:v>
                      </c:pt>
                      <c:pt idx="3824">
                        <c:v>85.837687730789312</c:v>
                      </c:pt>
                      <c:pt idx="3825">
                        <c:v>85.858436822891321</c:v>
                      </c:pt>
                      <c:pt idx="3826">
                        <c:v>85.882955789566125</c:v>
                      </c:pt>
                      <c:pt idx="3827">
                        <c:v>85.903316736221825</c:v>
                      </c:pt>
                      <c:pt idx="3828">
                        <c:v>85.927832841872814</c:v>
                      </c:pt>
                      <c:pt idx="3829">
                        <c:v>85.952546834945821</c:v>
                      </c:pt>
                      <c:pt idx="3830">
                        <c:v>85.973176717757823</c:v>
                      </c:pt>
                      <c:pt idx="3831">
                        <c:v>85.997447729110817</c:v>
                      </c:pt>
                      <c:pt idx="3832">
                        <c:v>86.018164873122814</c:v>
                      </c:pt>
                      <c:pt idx="3833">
                        <c:v>86.042576789855815</c:v>
                      </c:pt>
                      <c:pt idx="3834">
                        <c:v>86.067277669906815</c:v>
                      </c:pt>
                      <c:pt idx="3835">
                        <c:v>86.087530851363823</c:v>
                      </c:pt>
                      <c:pt idx="3836">
                        <c:v>86.112362861633812</c:v>
                      </c:pt>
                      <c:pt idx="3837">
                        <c:v>86.132931709289821</c:v>
                      </c:pt>
                      <c:pt idx="3838">
                        <c:v>86.157481670379823</c:v>
                      </c:pt>
                      <c:pt idx="3839">
                        <c:v>86.181690692901824</c:v>
                      </c:pt>
                      <c:pt idx="3840">
                        <c:v>86.202405691146822</c:v>
                      </c:pt>
                      <c:pt idx="3841">
                        <c:v>86.226957798003824</c:v>
                      </c:pt>
                      <c:pt idx="3842">
                        <c:v>86.247335672378824</c:v>
                      </c:pt>
                      <c:pt idx="3843">
                        <c:v>86.272168636321823</c:v>
                      </c:pt>
                      <c:pt idx="3844">
                        <c:v>86.292701721191818</c:v>
                      </c:pt>
                      <c:pt idx="3845">
                        <c:v>86.317230701446817</c:v>
                      </c:pt>
                      <c:pt idx="3846">
                        <c:v>86.341441869735817</c:v>
                      </c:pt>
                      <c:pt idx="3847">
                        <c:v>86.362234830856821</c:v>
                      </c:pt>
                      <c:pt idx="3848">
                        <c:v>86.386570692062818</c:v>
                      </c:pt>
                      <c:pt idx="3849">
                        <c:v>86.407001733779822</c:v>
                      </c:pt>
                      <c:pt idx="3850">
                        <c:v>86.431901693343818</c:v>
                      </c:pt>
                      <c:pt idx="3851">
                        <c:v>86.456398725509814</c:v>
                      </c:pt>
                      <c:pt idx="3852">
                        <c:v>86.476933717727817</c:v>
                      </c:pt>
                      <c:pt idx="3853">
                        <c:v>86.501155853271825</c:v>
                      </c:pt>
                      <c:pt idx="3854">
                        <c:v>86.522026777267826</c:v>
                      </c:pt>
                      <c:pt idx="3855">
                        <c:v>86.546270847320812</c:v>
                      </c:pt>
                      <c:pt idx="3856">
                        <c:v>86.570980787277819</c:v>
                      </c:pt>
                      <c:pt idx="3857">
                        <c:v>86.591569662093818</c:v>
                      </c:pt>
                      <c:pt idx="3858">
                        <c:v>86.616066694259814</c:v>
                      </c:pt>
                      <c:pt idx="3859">
                        <c:v>86.636524677276824</c:v>
                      </c:pt>
                      <c:pt idx="3860">
                        <c:v>86.660847663879821</c:v>
                      </c:pt>
                      <c:pt idx="3861">
                        <c:v>86.681783676147816</c:v>
                      </c:pt>
                      <c:pt idx="3862">
                        <c:v>86.705916643142814</c:v>
                      </c:pt>
                      <c:pt idx="3863">
                        <c:v>86.730584859847824</c:v>
                      </c:pt>
                      <c:pt idx="3864">
                        <c:v>86.751155853271825</c:v>
                      </c:pt>
                      <c:pt idx="3865">
                        <c:v>86.775645732879823</c:v>
                      </c:pt>
                      <c:pt idx="3866">
                        <c:v>86.796252727508815</c:v>
                      </c:pt>
                      <c:pt idx="3867">
                        <c:v>86.820877790447824</c:v>
                      </c:pt>
                      <c:pt idx="3868">
                        <c:v>86.845506668087822</c:v>
                      </c:pt>
                      <c:pt idx="3869">
                        <c:v>86.865945816037822</c:v>
                      </c:pt>
                      <c:pt idx="3870">
                        <c:v>86.890298843387825</c:v>
                      </c:pt>
                      <c:pt idx="3871">
                        <c:v>86.910779714587818</c:v>
                      </c:pt>
                      <c:pt idx="3872">
                        <c:v>86.935540676117824</c:v>
                      </c:pt>
                      <c:pt idx="3873">
                        <c:v>86.960052728657814</c:v>
                      </c:pt>
                      <c:pt idx="3874">
                        <c:v>86.980477809907825</c:v>
                      </c:pt>
                      <c:pt idx="3875">
                        <c:v>87.005118846897815</c:v>
                      </c:pt>
                      <c:pt idx="3876">
                        <c:v>87.025764703747825</c:v>
                      </c:pt>
                      <c:pt idx="3877">
                        <c:v>87.050186872477823</c:v>
                      </c:pt>
                      <c:pt idx="3878">
                        <c:v>87.074457645417823</c:v>
                      </c:pt>
                      <c:pt idx="3879">
                        <c:v>87.095256805417819</c:v>
                      </c:pt>
                      <c:pt idx="3880">
                        <c:v>87.119571685787818</c:v>
                      </c:pt>
                      <c:pt idx="3881">
                        <c:v>87.140150785447815</c:v>
                      </c:pt>
                      <c:pt idx="3882">
                        <c:v>87.16495966911782</c:v>
                      </c:pt>
                      <c:pt idx="3883">
                        <c:v>87.185375690457818</c:v>
                      </c:pt>
                      <c:pt idx="3884">
                        <c:v>87.210038661957825</c:v>
                      </c:pt>
                      <c:pt idx="3885">
                        <c:v>87.234192848207812</c:v>
                      </c:pt>
                      <c:pt idx="3886">
                        <c:v>87.254954814907819</c:v>
                      </c:pt>
                      <c:pt idx="3887">
                        <c:v>87.279509782787812</c:v>
                      </c:pt>
                      <c:pt idx="3888">
                        <c:v>87.299922704697821</c:v>
                      </c:pt>
                      <c:pt idx="3889">
                        <c:v>87.324420690537821</c:v>
                      </c:pt>
                      <c:pt idx="3890">
                        <c:v>87.349200725557822</c:v>
                      </c:pt>
                      <c:pt idx="3891">
                        <c:v>87.369501829147822</c:v>
                      </c:pt>
                      <c:pt idx="3892">
                        <c:v>87.394053697587822</c:v>
                      </c:pt>
                      <c:pt idx="3893">
                        <c:v>87.414572715757814</c:v>
                      </c:pt>
                      <c:pt idx="3894">
                        <c:v>87.439202785487822</c:v>
                      </c:pt>
                      <c:pt idx="3895">
                        <c:v>87.463774681087813</c:v>
                      </c:pt>
                      <c:pt idx="3896">
                        <c:v>87.484163761137822</c:v>
                      </c:pt>
                      <c:pt idx="3897">
                        <c:v>87.508914709087819</c:v>
                      </c:pt>
                      <c:pt idx="3898">
                        <c:v>87.529436826707823</c:v>
                      </c:pt>
                      <c:pt idx="3899">
                        <c:v>87.553832769397815</c:v>
                      </c:pt>
                      <c:pt idx="3900">
                        <c:v>87.574279785157813</c:v>
                      </c:pt>
                      <c:pt idx="3901">
                        <c:v>87.598927736277815</c:v>
                      </c:pt>
                      <c:pt idx="3902">
                        <c:v>87.623528718947824</c:v>
                      </c:pt>
                      <c:pt idx="3903">
                        <c:v>87.643869638447825</c:v>
                      </c:pt>
                      <c:pt idx="3904">
                        <c:v>87.668716669077824</c:v>
                      </c:pt>
                      <c:pt idx="3905">
                        <c:v>87.689230680467816</c:v>
                      </c:pt>
                      <c:pt idx="3906">
                        <c:v>87.713509798047824</c:v>
                      </c:pt>
                      <c:pt idx="3907">
                        <c:v>87.738001823427823</c:v>
                      </c:pt>
                      <c:pt idx="3908">
                        <c:v>87.758573770527818</c:v>
                      </c:pt>
                      <c:pt idx="3909">
                        <c:v>87.782957792277813</c:v>
                      </c:pt>
                      <c:pt idx="3910">
                        <c:v>87.803631782527816</c:v>
                      </c:pt>
                      <c:pt idx="3911">
                        <c:v>87.828268766407817</c:v>
                      </c:pt>
                      <c:pt idx="3912">
                        <c:v>87.852940797807818</c:v>
                      </c:pt>
                      <c:pt idx="3913">
                        <c:v>87.873101711277812</c:v>
                      </c:pt>
                      <c:pt idx="3914">
                        <c:v>87.897682666777825</c:v>
                      </c:pt>
                      <c:pt idx="3915">
                        <c:v>87.918379783627813</c:v>
                      </c:pt>
                      <c:pt idx="3916">
                        <c:v>87.942861795427817</c:v>
                      </c:pt>
                      <c:pt idx="3917">
                        <c:v>87.963399648667817</c:v>
                      </c:pt>
                      <c:pt idx="3918">
                        <c:v>87.988083839417826</c:v>
                      </c:pt>
                      <c:pt idx="3919">
                        <c:v>88.012632846827813</c:v>
                      </c:pt>
                      <c:pt idx="3920">
                        <c:v>88.033102750777815</c:v>
                      </c:pt>
                      <c:pt idx="3921">
                        <c:v>88.057485818867818</c:v>
                      </c:pt>
                      <c:pt idx="3922">
                        <c:v>88.078217744827825</c:v>
                      </c:pt>
                      <c:pt idx="3923">
                        <c:v>88.102653741837813</c:v>
                      </c:pt>
                      <c:pt idx="3924">
                        <c:v>88.127056837077816</c:v>
                      </c:pt>
                      <c:pt idx="3925">
                        <c:v>88.147876739497818</c:v>
                      </c:pt>
                      <c:pt idx="3926">
                        <c:v>88.172315835957818</c:v>
                      </c:pt>
                      <c:pt idx="3927">
                        <c:v>88.19258379935782</c:v>
                      </c:pt>
                      <c:pt idx="3928">
                        <c:v>88.217220783237821</c:v>
                      </c:pt>
                      <c:pt idx="3929">
                        <c:v>88.241750717167818</c:v>
                      </c:pt>
                      <c:pt idx="3930">
                        <c:v>88.262293815617824</c:v>
                      </c:pt>
                      <c:pt idx="3931">
                        <c:v>88.286799669267822</c:v>
                      </c:pt>
                      <c:pt idx="3932">
                        <c:v>88.307503700257826</c:v>
                      </c:pt>
                      <c:pt idx="3933">
                        <c:v>88.332091808317813</c:v>
                      </c:pt>
                      <c:pt idx="3934">
                        <c:v>88.352634668347818</c:v>
                      </c:pt>
                      <c:pt idx="3935">
                        <c:v>88.377030849457825</c:v>
                      </c:pt>
                      <c:pt idx="3936">
                        <c:v>88.401438713077823</c:v>
                      </c:pt>
                      <c:pt idx="3937">
                        <c:v>88.421970844267818</c:v>
                      </c:pt>
                      <c:pt idx="3938">
                        <c:v>88.446681737897819</c:v>
                      </c:pt>
                      <c:pt idx="3939">
                        <c:v>88.467237710957818</c:v>
                      </c:pt>
                      <c:pt idx="3940">
                        <c:v>88.491628646847815</c:v>
                      </c:pt>
                      <c:pt idx="3941">
                        <c:v>88.516345739367821</c:v>
                      </c:pt>
                      <c:pt idx="3942">
                        <c:v>88.536659717557825</c:v>
                      </c:pt>
                      <c:pt idx="3943">
                        <c:v>88.561403751377824</c:v>
                      </c:pt>
                      <c:pt idx="3944">
                        <c:v>88.582061767577812</c:v>
                      </c:pt>
                      <c:pt idx="3945">
                        <c:v>88.606391668317812</c:v>
                      </c:pt>
                      <c:pt idx="3946">
                        <c:v>88.630839824677821</c:v>
                      </c:pt>
                      <c:pt idx="3947">
                        <c:v>88.651533842087815</c:v>
                      </c:pt>
                      <c:pt idx="3948">
                        <c:v>88.676092863087817</c:v>
                      </c:pt>
                      <c:pt idx="3949">
                        <c:v>88.696437835697822</c:v>
                      </c:pt>
                      <c:pt idx="3950">
                        <c:v>88.720962762827824</c:v>
                      </c:pt>
                      <c:pt idx="3951">
                        <c:v>88.741802692417821</c:v>
                      </c:pt>
                      <c:pt idx="3952">
                        <c:v>88.765996694567818</c:v>
                      </c:pt>
                      <c:pt idx="3953">
                        <c:v>88.790518760677813</c:v>
                      </c:pt>
                      <c:pt idx="3954">
                        <c:v>88.811245679857819</c:v>
                      </c:pt>
                      <c:pt idx="3955">
                        <c:v>88.835834741587817</c:v>
                      </c:pt>
                      <c:pt idx="3956">
                        <c:v>88.85611367225782</c:v>
                      </c:pt>
                      <c:pt idx="3957">
                        <c:v>88.880896806717814</c:v>
                      </c:pt>
                      <c:pt idx="3958">
                        <c:v>88.905392646787817</c:v>
                      </c:pt>
                      <c:pt idx="3959">
                        <c:v>88.92574572562782</c:v>
                      </c:pt>
                      <c:pt idx="3960">
                        <c:v>88.950241804127813</c:v>
                      </c:pt>
                      <c:pt idx="3961">
                        <c:v>88.970789670947823</c:v>
                      </c:pt>
                      <c:pt idx="3962">
                        <c:v>88.995278835297825</c:v>
                      </c:pt>
                      <c:pt idx="3963">
                        <c:v>89.019818782807818</c:v>
                      </c:pt>
                      <c:pt idx="3964">
                        <c:v>89.040677785877818</c:v>
                      </c:pt>
                      <c:pt idx="3965">
                        <c:v>89.065185785297814</c:v>
                      </c:pt>
                      <c:pt idx="3966">
                        <c:v>89.085486650467814</c:v>
                      </c:pt>
                      <c:pt idx="3967">
                        <c:v>89.110011816027821</c:v>
                      </c:pt>
                      <c:pt idx="3968">
                        <c:v>89.130724668507824</c:v>
                      </c:pt>
                      <c:pt idx="3969">
                        <c:v>89.155259847637822</c:v>
                      </c:pt>
                      <c:pt idx="3970">
                        <c:v>89.179665803907824</c:v>
                      </c:pt>
                      <c:pt idx="3971">
                        <c:v>89.200373649597822</c:v>
                      </c:pt>
                      <c:pt idx="3972">
                        <c:v>89.224802732467822</c:v>
                      </c:pt>
                      <c:pt idx="3973">
                        <c:v>89.245169639587814</c:v>
                      </c:pt>
                      <c:pt idx="3974">
                        <c:v>89.269798755647813</c:v>
                      </c:pt>
                      <c:pt idx="3975">
                        <c:v>89.294255733487816</c:v>
                      </c:pt>
                      <c:pt idx="3976">
                        <c:v>89.314782857897825</c:v>
                      </c:pt>
                      <c:pt idx="3977">
                        <c:v>89.339404821397821</c:v>
                      </c:pt>
                      <c:pt idx="3978">
                        <c:v>89.360069751737825</c:v>
                      </c:pt>
                      <c:pt idx="3979">
                        <c:v>89.384672641757817</c:v>
                      </c:pt>
                      <c:pt idx="3980">
                        <c:v>89.409200668337817</c:v>
                      </c:pt>
                      <c:pt idx="3981">
                        <c:v>89.429478645327819</c:v>
                      </c:pt>
                      <c:pt idx="3982">
                        <c:v>89.453968763347817</c:v>
                      </c:pt>
                      <c:pt idx="3983">
                        <c:v>89.474646806717814</c:v>
                      </c:pt>
                      <c:pt idx="3984">
                        <c:v>89.499069690707813</c:v>
                      </c:pt>
                      <c:pt idx="3985">
                        <c:v>89.519742727277816</c:v>
                      </c:pt>
                      <c:pt idx="3986">
                        <c:v>89.544414758677817</c:v>
                      </c:pt>
                      <c:pt idx="3987">
                        <c:v>89.568913698197818</c:v>
                      </c:pt>
                      <c:pt idx="3988">
                        <c:v>89.589196681977825</c:v>
                      </c:pt>
                      <c:pt idx="3989">
                        <c:v>89.613951683047816</c:v>
                      </c:pt>
                      <c:pt idx="3990">
                        <c:v>89.634266853327816</c:v>
                      </c:pt>
                      <c:pt idx="3991">
                        <c:v>89.658666849137816</c:v>
                      </c:pt>
                      <c:pt idx="3992">
                        <c:v>89.683495759967812</c:v>
                      </c:pt>
                      <c:pt idx="3993">
                        <c:v>89.704092741007813</c:v>
                      </c:pt>
                      <c:pt idx="3994">
                        <c:v>89.728640794757823</c:v>
                      </c:pt>
                      <c:pt idx="3995">
                        <c:v>89.748898744587819</c:v>
                      </c:pt>
                      <c:pt idx="3996">
                        <c:v>89.773397684097816</c:v>
                      </c:pt>
                      <c:pt idx="3997">
                        <c:v>89.79812169074782</c:v>
                      </c:pt>
                      <c:pt idx="3998">
                        <c:v>89.818643808367824</c:v>
                      </c:pt>
                      <c:pt idx="3999">
                        <c:v>89.843188762667822</c:v>
                      </c:pt>
                      <c:pt idx="4000">
                        <c:v>89.86374378204782</c:v>
                      </c:pt>
                      <c:pt idx="4001">
                        <c:v>89.888087749477819</c:v>
                      </c:pt>
                      <c:pt idx="4002">
                        <c:v>89.90868067741782</c:v>
                      </c:pt>
                      <c:pt idx="4003">
                        <c:v>89.933529853817817</c:v>
                      </c:pt>
                      <c:pt idx="4004">
                        <c:v>89.957974672317818</c:v>
                      </c:pt>
                      <c:pt idx="4005">
                        <c:v>89.978154659267815</c:v>
                      </c:pt>
                      <c:pt idx="4006">
                        <c:v>90.002931833267823</c:v>
                      </c:pt>
                      <c:pt idx="4007">
                        <c:v>90.02356982230782</c:v>
                      </c:pt>
                      <c:pt idx="4008">
                        <c:v>90.048089742657822</c:v>
                      </c:pt>
                      <c:pt idx="4009">
                        <c:v>90.072347640987815</c:v>
                      </c:pt>
                      <c:pt idx="4010">
                        <c:v>90.093214750287814</c:v>
                      </c:pt>
                      <c:pt idx="4011">
                        <c:v>90.117791652677823</c:v>
                      </c:pt>
                      <c:pt idx="4012">
                        <c:v>90.137994766237824</c:v>
                      </c:pt>
                      <c:pt idx="4013">
                        <c:v>90.162674665447824</c:v>
                      </c:pt>
                      <c:pt idx="4014">
                        <c:v>90.187238693237816</c:v>
                      </c:pt>
                      <c:pt idx="4015">
                        <c:v>90.207834720607821</c:v>
                      </c:pt>
                      <c:pt idx="4016">
                        <c:v>90.232031822207816</c:v>
                      </c:pt>
                      <c:pt idx="4017">
                        <c:v>90.252733707427822</c:v>
                      </c:pt>
                      <c:pt idx="4018">
                        <c:v>90.277501821517816</c:v>
                      </c:pt>
                      <c:pt idx="4019">
                        <c:v>90.297759771347813</c:v>
                      </c:pt>
                      <c:pt idx="4020">
                        <c:v>90.322415828707818</c:v>
                      </c:pt>
                      <c:pt idx="4021">
                        <c:v>90.346938848497814</c:v>
                      </c:pt>
                      <c:pt idx="4022">
                        <c:v>90.367506742477815</c:v>
                      </c:pt>
                      <c:pt idx="4023">
                        <c:v>90.391863822937822</c:v>
                      </c:pt>
                      <c:pt idx="4024">
                        <c:v>90.412694692607815</c:v>
                      </c:pt>
                      <c:pt idx="4025">
                        <c:v>90.437105655667821</c:v>
                      </c:pt>
                      <c:pt idx="4026">
                        <c:v>90.461748838427823</c:v>
                      </c:pt>
                      <c:pt idx="4027">
                        <c:v>90.482010841367824</c:v>
                      </c:pt>
                      <c:pt idx="4028">
                        <c:v>90.506517648697823</c:v>
                      </c:pt>
                      <c:pt idx="4029">
                        <c:v>90.527264833447816</c:v>
                      </c:pt>
                      <c:pt idx="4030">
                        <c:v>90.551634788517816</c:v>
                      </c:pt>
                      <c:pt idx="4031">
                        <c:v>90.576045751567818</c:v>
                      </c:pt>
                      <c:pt idx="4032">
                        <c:v>90.596954822537825</c:v>
                      </c:pt>
                      <c:pt idx="4033">
                        <c:v>90.621170759197824</c:v>
                      </c:pt>
                      <c:pt idx="4034">
                        <c:v>90.641753673557815</c:v>
                      </c:pt>
                      <c:pt idx="4035">
                        <c:v>90.666307687757822</c:v>
                      </c:pt>
                      <c:pt idx="4036">
                        <c:v>90.686897754667825</c:v>
                      </c:pt>
                      <c:pt idx="4037">
                        <c:v>90.711430788037816</c:v>
                      </c:pt>
                      <c:pt idx="4038">
                        <c:v>90.735892772677815</c:v>
                      </c:pt>
                      <c:pt idx="4039">
                        <c:v>90.756584644317826</c:v>
                      </c:pt>
                      <c:pt idx="4040">
                        <c:v>90.780877828597824</c:v>
                      </c:pt>
                      <c:pt idx="4041">
                        <c:v>90.801462650297822</c:v>
                      </c:pt>
                    </c:numCache>
                  </c:numRef>
                </c:xVal>
                <c:yVal>
                  <c:numRef>
                    <c:extLst>
                      <c:ext uri="{02D57815-91ED-43cb-92C2-25804820EDAC}">
                        <c15:formulaRef>
                          <c15:sqref>one!$N$3943</c15:sqref>
                        </c15:formulaRef>
                      </c:ext>
                    </c:extLst>
                    <c:numCache>
                      <c:formatCode>General</c:formatCode>
                      <c:ptCount val="1"/>
                      <c:pt idx="0">
                        <c:v>-4.0960742865386237</c:v>
                      </c:pt>
                    </c:numCache>
                  </c:numRef>
                </c:yVal>
                <c:smooth val="0"/>
                <c:extLst>
                  <c:ext xmlns:c16="http://schemas.microsoft.com/office/drawing/2014/chart" uri="{C3380CC4-5D6E-409C-BE32-E72D297353CC}">
                    <c16:uniqueId val="{00000002-7DD5-4DE0-966F-5F9F710613F3}"/>
                  </c:ext>
                </c:extLst>
              </c15:ser>
            </c15:filteredScatterSeries>
            <c15:filteredScatterSeries>
              <c15:ser>
                <c:idx val="2"/>
                <c:order val="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one!$P$1</c15:sqref>
                        </c15:formulaRef>
                      </c:ext>
                    </c:extLst>
                    <c:strCache>
                      <c:ptCount val="1"/>
                      <c:pt idx="0">
                        <c:v>avg3</c:v>
                      </c:pt>
                    </c:strCache>
                  </c:strRef>
                </c:tx>
                <c:spPr>
                  <a:ln w="19080">
                    <a:solidFill>
                      <a:srgbClr val="A5A5A5"/>
                    </a:solidFill>
                    <a:round/>
                  </a:ln>
                </c:spPr>
                <c:marker>
                  <c:symbol val="none"/>
                </c:marker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/>
                    <a:lstStyle/>
                    <a:p>
                      <a:pPr>
                        <a:defRPr sz="1000" b="0" strike="noStrike" spc="-1">
                          <a:solidFill>
                            <a:srgbClr val="000000"/>
                          </a:solidFill>
                          <a:latin typeface="Calibri"/>
                        </a:defRPr>
                      </a:pPr>
                      <a:endParaRPr lang="en-US"/>
                    </a:p>
                  </c:txPr>
                  <c:dLblPos val="r"/>
                  <c:showLegendKey val="0"/>
                  <c:showVal val="0"/>
                  <c:showCatName val="0"/>
                  <c:showSerName val="0"/>
                  <c:showPercent val="0"/>
                  <c:showBubbleSize val="1"/>
                  <c:separator>; </c:separator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0"/>
                    </c:ext>
                  </c:extLst>
                </c:dLbls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one!$C$2:$C$4043</c15:sqref>
                        </c15:formulaRef>
                      </c:ext>
                    </c:extLst>
                    <c:numCache>
                      <c:formatCode>General</c:formatCode>
                      <c:ptCount val="4042"/>
                      <c:pt idx="0">
                        <c:v>1.0561943054199999E-3</c:v>
                      </c:pt>
                      <c:pt idx="1">
                        <c:v>1.66916847229E-3</c:v>
                      </c:pt>
                      <c:pt idx="2">
                        <c:v>2.2180080413800002E-3</c:v>
                      </c:pt>
                      <c:pt idx="3">
                        <c:v>3.2761096954300002E-3</c:v>
                      </c:pt>
                      <c:pt idx="4">
                        <c:v>3.77917289734E-3</c:v>
                      </c:pt>
                      <c:pt idx="5">
                        <c:v>4.2490959167500002E-3</c:v>
                      </c:pt>
                      <c:pt idx="6">
                        <c:v>4.7152042388900004E-3</c:v>
                      </c:pt>
                      <c:pt idx="7">
                        <c:v>5.17916679382E-3</c:v>
                      </c:pt>
                      <c:pt idx="8">
                        <c:v>5.5470466613800002E-3</c:v>
                      </c:pt>
                      <c:pt idx="9">
                        <c:v>5.7051181793200002E-3</c:v>
                      </c:pt>
                      <c:pt idx="10">
                        <c:v>5.86318969727E-3</c:v>
                      </c:pt>
                      <c:pt idx="11">
                        <c:v>6.0200691223100001E-3</c:v>
                      </c:pt>
                      <c:pt idx="12">
                        <c:v>6.1781406402599999E-3</c:v>
                      </c:pt>
                      <c:pt idx="13">
                        <c:v>6.3362121581999999E-3</c:v>
                      </c:pt>
                      <c:pt idx="14">
                        <c:v>6.4930915832499998E-3</c:v>
                      </c:pt>
                      <c:pt idx="15">
                        <c:v>6.6630840301500002E-3</c:v>
                      </c:pt>
                      <c:pt idx="16">
                        <c:v>6.8230628967299997E-3</c:v>
                      </c:pt>
                      <c:pt idx="17">
                        <c:v>6.9801807403599998E-3</c:v>
                      </c:pt>
                      <c:pt idx="18">
                        <c:v>7.1380138397199996E-3</c:v>
                      </c:pt>
                      <c:pt idx="19">
                        <c:v>7.2951316833499997E-3</c:v>
                      </c:pt>
                      <c:pt idx="20">
                        <c:v>7.4520111083999996E-3</c:v>
                      </c:pt>
                      <c:pt idx="21">
                        <c:v>7.6091289520299997E-3</c:v>
                      </c:pt>
                      <c:pt idx="22">
                        <c:v>7.7650547027599999E-3</c:v>
                      </c:pt>
                      <c:pt idx="23">
                        <c:v>7.9231262207000008E-3</c:v>
                      </c:pt>
                      <c:pt idx="24">
                        <c:v>8.0811977386500006E-3</c:v>
                      </c:pt>
                      <c:pt idx="25">
                        <c:v>8.2380771636999996E-3</c:v>
                      </c:pt>
                      <c:pt idx="26">
                        <c:v>8.3951950073199999E-3</c:v>
                      </c:pt>
                      <c:pt idx="27">
                        <c:v>8.5520744323700007E-3</c:v>
                      </c:pt>
                      <c:pt idx="28">
                        <c:v>8.7091922759999999E-3</c:v>
                      </c:pt>
                      <c:pt idx="29">
                        <c:v>8.8670253753699996E-3</c:v>
                      </c:pt>
                      <c:pt idx="30">
                        <c:v>9.0241432189899998E-3</c:v>
                      </c:pt>
                      <c:pt idx="31">
                        <c:v>9.1819763183599995E-3</c:v>
                      </c:pt>
                      <c:pt idx="32">
                        <c:v>9.3390941619900004E-3</c:v>
                      </c:pt>
                      <c:pt idx="33">
                        <c:v>9.4962120056199997E-3</c:v>
                      </c:pt>
                      <c:pt idx="34">
                        <c:v>9.6530914306599998E-3</c:v>
                      </c:pt>
                      <c:pt idx="35">
                        <c:v>9.8102092742900007E-3</c:v>
                      </c:pt>
                      <c:pt idx="36">
                        <c:v>9.9670886993399998E-3</c:v>
                      </c:pt>
                      <c:pt idx="37">
                        <c:v>1.01251602173E-2</c:v>
                      </c:pt>
                      <c:pt idx="38">
                        <c:v>1.02829933167E-2</c:v>
                      </c:pt>
                      <c:pt idx="39">
                        <c:v>1.0440111160299999E-2</c:v>
                      </c:pt>
                      <c:pt idx="40">
                        <c:v>1.0598182678200001E-2</c:v>
                      </c:pt>
                      <c:pt idx="41">
                        <c:v>1.0764122009299999E-2</c:v>
                      </c:pt>
                      <c:pt idx="42">
                        <c:v>1.09691619873E-2</c:v>
                      </c:pt>
                      <c:pt idx="43">
                        <c:v>1.1217117309600001E-2</c:v>
                      </c:pt>
                      <c:pt idx="44">
                        <c:v>1.1473178863499999E-2</c:v>
                      </c:pt>
                      <c:pt idx="45">
                        <c:v>1.17251873016E-2</c:v>
                      </c:pt>
                      <c:pt idx="46">
                        <c:v>1.1903047561600001E-2</c:v>
                      </c:pt>
                      <c:pt idx="47">
                        <c:v>1.20739936829E-2</c:v>
                      </c:pt>
                      <c:pt idx="48">
                        <c:v>1.2234210968E-2</c:v>
                      </c:pt>
                      <c:pt idx="49">
                        <c:v>1.2392997741699999E-2</c:v>
                      </c:pt>
                      <c:pt idx="50">
                        <c:v>1.2552022934E-2</c:v>
                      </c:pt>
                      <c:pt idx="51">
                        <c:v>1.27100944519E-2</c:v>
                      </c:pt>
                      <c:pt idx="52">
                        <c:v>1.28681659698E-2</c:v>
                      </c:pt>
                      <c:pt idx="53">
                        <c:v>1.3025045394900001E-2</c:v>
                      </c:pt>
                      <c:pt idx="54">
                        <c:v>1.31831169128E-2</c:v>
                      </c:pt>
                      <c:pt idx="55">
                        <c:v>1.33411884308E-2</c:v>
                      </c:pt>
                      <c:pt idx="56">
                        <c:v>1.3509035110500001E-2</c:v>
                      </c:pt>
                      <c:pt idx="57">
                        <c:v>1.3660192489599999E-2</c:v>
                      </c:pt>
                      <c:pt idx="58">
                        <c:v>1.38092041016E-2</c:v>
                      </c:pt>
                      <c:pt idx="59">
                        <c:v>1.39601230621E-2</c:v>
                      </c:pt>
                      <c:pt idx="60">
                        <c:v>1.4123201370199999E-2</c:v>
                      </c:pt>
                      <c:pt idx="61">
                        <c:v>1.4275074005100001E-2</c:v>
                      </c:pt>
                      <c:pt idx="62">
                        <c:v>1.4425992965699999E-2</c:v>
                      </c:pt>
                      <c:pt idx="63">
                        <c:v>1.4576196670500001E-2</c:v>
                      </c:pt>
                      <c:pt idx="64">
                        <c:v>1.4738082885700001E-2</c:v>
                      </c:pt>
                      <c:pt idx="65">
                        <c:v>1.4891147613499999E-2</c:v>
                      </c:pt>
                      <c:pt idx="66">
                        <c:v>1.5043020248399999E-2</c:v>
                      </c:pt>
                      <c:pt idx="67">
                        <c:v>1.5194177627599999E-2</c:v>
                      </c:pt>
                      <c:pt idx="68">
                        <c:v>1.53450965881E-2</c:v>
                      </c:pt>
                      <c:pt idx="69">
                        <c:v>2.4451017379799999E-2</c:v>
                      </c:pt>
                      <c:pt idx="70">
                        <c:v>4.9032211303700002E-2</c:v>
                      </c:pt>
                      <c:pt idx="71">
                        <c:v>6.9835186004599994E-2</c:v>
                      </c:pt>
                      <c:pt idx="72">
                        <c:v>9.4258069992099999E-2</c:v>
                      </c:pt>
                      <c:pt idx="73">
                        <c:v>0.118895053864</c:v>
                      </c:pt>
                      <c:pt idx="74">
                        <c:v>0.13923311233499999</c:v>
                      </c:pt>
                      <c:pt idx="75">
                        <c:v>0.163947105408</c:v>
                      </c:pt>
                      <c:pt idx="76">
                        <c:v>0.18429398536700001</c:v>
                      </c:pt>
                      <c:pt idx="77">
                        <c:v>0.209035158157</c:v>
                      </c:pt>
                      <c:pt idx="78">
                        <c:v>0.23332309722899999</c:v>
                      </c:pt>
                      <c:pt idx="79">
                        <c:v>0.25376701354999998</c:v>
                      </c:pt>
                      <c:pt idx="80">
                        <c:v>0.27833914756799999</c:v>
                      </c:pt>
                      <c:pt idx="81">
                        <c:v>0.29895520210299997</c:v>
                      </c:pt>
                      <c:pt idx="82">
                        <c:v>0.32361102104200001</c:v>
                      </c:pt>
                      <c:pt idx="83">
                        <c:v>0.34789705276499999</c:v>
                      </c:pt>
                      <c:pt idx="84">
                        <c:v>0.36878609657299999</c:v>
                      </c:pt>
                      <c:pt idx="85">
                        <c:v>0.39327120780899999</c:v>
                      </c:pt>
                      <c:pt idx="86">
                        <c:v>0.41366314888</c:v>
                      </c:pt>
                      <c:pt idx="87">
                        <c:v>0.438451051712</c:v>
                      </c:pt>
                      <c:pt idx="88">
                        <c:v>0.45892810821500002</c:v>
                      </c:pt>
                      <c:pt idx="89">
                        <c:v>0.48320913314800001</c:v>
                      </c:pt>
                      <c:pt idx="90">
                        <c:v>0.50768613815300001</c:v>
                      </c:pt>
                      <c:pt idx="91">
                        <c:v>0.52843499183700005</c:v>
                      </c:pt>
                      <c:pt idx="92">
                        <c:v>0.55306720733600001</c:v>
                      </c:pt>
                      <c:pt idx="93">
                        <c:v>0.5732421875</c:v>
                      </c:pt>
                      <c:pt idx="94">
                        <c:v>0.59787011146500002</c:v>
                      </c:pt>
                      <c:pt idx="95">
                        <c:v>0.62244915962199998</c:v>
                      </c:pt>
                      <c:pt idx="96">
                        <c:v>0.64319705963100005</c:v>
                      </c:pt>
                      <c:pt idx="97">
                        <c:v>0.66739320754999998</c:v>
                      </c:pt>
                      <c:pt idx="98">
                        <c:v>0.68821501731900003</c:v>
                      </c:pt>
                      <c:pt idx="99">
                        <c:v>0.71255707740800001</c:v>
                      </c:pt>
                      <c:pt idx="100">
                        <c:v>0.73732304573100005</c:v>
                      </c:pt>
                      <c:pt idx="101">
                        <c:v>0.75786709785499995</c:v>
                      </c:pt>
                      <c:pt idx="102">
                        <c:v>0.782271146774</c:v>
                      </c:pt>
                      <c:pt idx="103">
                        <c:v>0.80290317535400002</c:v>
                      </c:pt>
                      <c:pt idx="104">
                        <c:v>0.82733106613200003</c:v>
                      </c:pt>
                      <c:pt idx="105">
                        <c:v>0.84778714180000003</c:v>
                      </c:pt>
                      <c:pt idx="106">
                        <c:v>0.87248802185100005</c:v>
                      </c:pt>
                      <c:pt idx="107">
                        <c:v>0.89698600769000003</c:v>
                      </c:pt>
                      <c:pt idx="108">
                        <c:v>0.91735720634499995</c:v>
                      </c:pt>
                      <c:pt idx="109">
                        <c:v>0.94217920303299996</c:v>
                      </c:pt>
                      <c:pt idx="110">
                        <c:v>0.96269702911400001</c:v>
                      </c:pt>
                      <c:pt idx="111">
                        <c:v>0.98693704605099997</c:v>
                      </c:pt>
                      <c:pt idx="112">
                        <c:v>1.0115280151399999</c:v>
                      </c:pt>
                      <c:pt idx="113">
                        <c:v>1.0321941375699999</c:v>
                      </c:pt>
                      <c:pt idx="114">
                        <c:v>1.0566999912299999</c:v>
                      </c:pt>
                      <c:pt idx="115">
                        <c:v>1.0771520137799999</c:v>
                      </c:pt>
                      <c:pt idx="116">
                        <c:v>1.1018211841600001</c:v>
                      </c:pt>
                      <c:pt idx="117">
                        <c:v>1.12632012367</c:v>
                      </c:pt>
                      <c:pt idx="118">
                        <c:v>1.1467921733899999</c:v>
                      </c:pt>
                      <c:pt idx="119">
                        <c:v>1.1712260246299999</c:v>
                      </c:pt>
                      <c:pt idx="120">
                        <c:v>1.1918129921</c:v>
                      </c:pt>
                      <c:pt idx="121">
                        <c:v>1.2165200710299999</c:v>
                      </c:pt>
                      <c:pt idx="122">
                        <c:v>1.23681521416</c:v>
                      </c:pt>
                      <c:pt idx="123">
                        <c:v>1.2615721225700001</c:v>
                      </c:pt>
                      <c:pt idx="124">
                        <c:v>1.2861170768700001</c:v>
                      </c:pt>
                      <c:pt idx="125">
                        <c:v>1.3064250946</c:v>
                      </c:pt>
                      <c:pt idx="126">
                        <c:v>1.33094906807</c:v>
                      </c:pt>
                      <c:pt idx="127">
                        <c:v>1.35163021088</c:v>
                      </c:pt>
                      <c:pt idx="128">
                        <c:v>1.3761870861100001</c:v>
                      </c:pt>
                      <c:pt idx="129">
                        <c:v>1.4004440307599999</c:v>
                      </c:pt>
                      <c:pt idx="130">
                        <c:v>1.42129015923</c:v>
                      </c:pt>
                      <c:pt idx="131">
                        <c:v>1.4456281661999999</c:v>
                      </c:pt>
                      <c:pt idx="132">
                        <c:v>1.4662020206499999</c:v>
                      </c:pt>
                      <c:pt idx="133">
                        <c:v>1.4907231330899999</c:v>
                      </c:pt>
                      <c:pt idx="134">
                        <c:v>1.5153110027300001</c:v>
                      </c:pt>
                      <c:pt idx="135">
                        <c:v>1.53591704369</c:v>
                      </c:pt>
                      <c:pt idx="136">
                        <c:v>1.5603740215299999</c:v>
                      </c:pt>
                      <c:pt idx="137">
                        <c:v>1.5810041427599999</c:v>
                      </c:pt>
                      <c:pt idx="138">
                        <c:v>1.60564208031</c:v>
                      </c:pt>
                      <c:pt idx="139">
                        <c:v>1.6260950565300001</c:v>
                      </c:pt>
                      <c:pt idx="140">
                        <c:v>1.6506671905500001</c:v>
                      </c:pt>
                      <c:pt idx="141">
                        <c:v>1.6751511097</c:v>
                      </c:pt>
                      <c:pt idx="142">
                        <c:v>1.69558405876</c:v>
                      </c:pt>
                      <c:pt idx="143">
                        <c:v>1.72014713287</c:v>
                      </c:pt>
                      <c:pt idx="144">
                        <c:v>1.74076318741</c:v>
                      </c:pt>
                      <c:pt idx="145">
                        <c:v>1.7652361393</c:v>
                      </c:pt>
                      <c:pt idx="146">
                        <c:v>1.7899060249300001</c:v>
                      </c:pt>
                      <c:pt idx="147">
                        <c:v>1.8100850582100001</c:v>
                      </c:pt>
                      <c:pt idx="148">
                        <c:v>1.8347821235699999</c:v>
                      </c:pt>
                      <c:pt idx="149">
                        <c:v>1.85529518127</c:v>
                      </c:pt>
                      <c:pt idx="150">
                        <c:v>1.87976408005</c:v>
                      </c:pt>
                      <c:pt idx="151">
                        <c:v>1.90420818329</c:v>
                      </c:pt>
                      <c:pt idx="152">
                        <c:v>1.92503499985</c:v>
                      </c:pt>
                      <c:pt idx="153">
                        <c:v>1.9495542049400001</c:v>
                      </c:pt>
                      <c:pt idx="154">
                        <c:v>1.96981716156</c:v>
                      </c:pt>
                      <c:pt idx="155">
                        <c:v>1.99472403526</c:v>
                      </c:pt>
                      <c:pt idx="156">
                        <c:v>2.0150060653700002</c:v>
                      </c:pt>
                      <c:pt idx="157">
                        <c:v>2.0396029949200001</c:v>
                      </c:pt>
                      <c:pt idx="158">
                        <c:v>2.0639951229100002</c:v>
                      </c:pt>
                      <c:pt idx="159">
                        <c:v>2.0845711231199999</c:v>
                      </c:pt>
                      <c:pt idx="160">
                        <c:v>2.1093070507</c:v>
                      </c:pt>
                      <c:pt idx="161">
                        <c:v>2.1295590400700002</c:v>
                      </c:pt>
                      <c:pt idx="162">
                        <c:v>2.1544392108900001</c:v>
                      </c:pt>
                      <c:pt idx="163">
                        <c:v>2.1789200305900001</c:v>
                      </c:pt>
                      <c:pt idx="164">
                        <c:v>2.1992690563199999</c:v>
                      </c:pt>
                      <c:pt idx="165">
                        <c:v>2.2237532138799998</c:v>
                      </c:pt>
                      <c:pt idx="166">
                        <c:v>2.2445449829099999</c:v>
                      </c:pt>
                      <c:pt idx="167">
                        <c:v>2.2689590454099999</c:v>
                      </c:pt>
                      <c:pt idx="168">
                        <c:v>2.29340720177</c:v>
                      </c:pt>
                      <c:pt idx="169">
                        <c:v>2.3141610622400002</c:v>
                      </c:pt>
                      <c:pt idx="170">
                        <c:v>2.3386821746800002</c:v>
                      </c:pt>
                      <c:pt idx="171">
                        <c:v>2.3591539859799999</c:v>
                      </c:pt>
                      <c:pt idx="172">
                        <c:v>2.3834199905400002</c:v>
                      </c:pt>
                      <c:pt idx="173">
                        <c:v>2.40412807465</c:v>
                      </c:pt>
                      <c:pt idx="174">
                        <c:v>2.42875003815</c:v>
                      </c:pt>
                      <c:pt idx="175">
                        <c:v>2.4532470703100002</c:v>
                      </c:pt>
                      <c:pt idx="176">
                        <c:v>2.4736461639399998</c:v>
                      </c:pt>
                      <c:pt idx="177">
                        <c:v>2.4982941150700002</c:v>
                      </c:pt>
                      <c:pt idx="178">
                        <c:v>2.51875805855</c:v>
                      </c:pt>
                      <c:pt idx="179">
                        <c:v>2.5433180332199998</c:v>
                      </c:pt>
                      <c:pt idx="180">
                        <c:v>2.5679001808200002</c:v>
                      </c:pt>
                      <c:pt idx="181">
                        <c:v>2.5884890556300002</c:v>
                      </c:pt>
                      <c:pt idx="182">
                        <c:v>2.61276006699</c:v>
                      </c:pt>
                      <c:pt idx="183">
                        <c:v>2.6335821151699998</c:v>
                      </c:pt>
                      <c:pt idx="184">
                        <c:v>2.6581790447200002</c:v>
                      </c:pt>
                      <c:pt idx="185">
                        <c:v>2.68244218826</c:v>
                      </c:pt>
                      <c:pt idx="186">
                        <c:v>2.7031362056699999</c:v>
                      </c:pt>
                      <c:pt idx="187">
                        <c:v>2.72755718231</c:v>
                      </c:pt>
                      <c:pt idx="188">
                        <c:v>2.7481939792599999</c:v>
                      </c:pt>
                      <c:pt idx="189">
                        <c:v>2.77255606651</c:v>
                      </c:pt>
                      <c:pt idx="190">
                        <c:v>2.79332113266</c:v>
                      </c:pt>
                      <c:pt idx="191">
                        <c:v>2.8179111480699999</c:v>
                      </c:pt>
                      <c:pt idx="192">
                        <c:v>2.8421471118900001</c:v>
                      </c:pt>
                      <c:pt idx="193">
                        <c:v>2.8626391887699998</c:v>
                      </c:pt>
                      <c:pt idx="194">
                        <c:v>2.8872990608200002</c:v>
                      </c:pt>
                      <c:pt idx="195">
                        <c:v>2.90769100189</c:v>
                      </c:pt>
                      <c:pt idx="196">
                        <c:v>2.93210506439</c:v>
                      </c:pt>
                      <c:pt idx="197">
                        <c:v>2.9569849968000002</c:v>
                      </c:pt>
                      <c:pt idx="198">
                        <c:v>2.9772791862500001</c:v>
                      </c:pt>
                      <c:pt idx="199">
                        <c:v>3.0019280910499999</c:v>
                      </c:pt>
                      <c:pt idx="200">
                        <c:v>3.0227220058399999</c:v>
                      </c:pt>
                      <c:pt idx="201">
                        <c:v>3.0471680164300001</c:v>
                      </c:pt>
                      <c:pt idx="202">
                        <c:v>3.0716261863700001</c:v>
                      </c:pt>
                      <c:pt idx="203">
                        <c:v>3.09208917618</c:v>
                      </c:pt>
                      <c:pt idx="204">
                        <c:v>3.1167080402399998</c:v>
                      </c:pt>
                      <c:pt idx="205">
                        <c:v>3.1373271942100001</c:v>
                      </c:pt>
                      <c:pt idx="206">
                        <c:v>3.16186404228</c:v>
                      </c:pt>
                      <c:pt idx="207">
                        <c:v>3.1821830272699998</c:v>
                      </c:pt>
                      <c:pt idx="208">
                        <c:v>3.2069470882400002</c:v>
                      </c:pt>
                      <c:pt idx="209">
                        <c:v>3.2313160896299999</c:v>
                      </c:pt>
                      <c:pt idx="210">
                        <c:v>3.2518761158</c:v>
                      </c:pt>
                      <c:pt idx="211">
                        <c:v>3.2764620780899998</c:v>
                      </c:pt>
                      <c:pt idx="212">
                        <c:v>3.29703807831</c:v>
                      </c:pt>
                      <c:pt idx="213">
                        <c:v>3.3214449882500001</c:v>
                      </c:pt>
                      <c:pt idx="214">
                        <c:v>3.3456830978399998</c:v>
                      </c:pt>
                      <c:pt idx="215">
                        <c:v>3.3666660785700002</c:v>
                      </c:pt>
                      <c:pt idx="216">
                        <c:v>3.3911621570600001</c:v>
                      </c:pt>
                      <c:pt idx="217">
                        <c:v>3.4115371704099999</c:v>
                      </c:pt>
                      <c:pt idx="218">
                        <c:v>3.4361770153000002</c:v>
                      </c:pt>
                      <c:pt idx="219">
                        <c:v>3.4607450962100001</c:v>
                      </c:pt>
                      <c:pt idx="220">
                        <c:v>3.4810390472399999</c:v>
                      </c:pt>
                      <c:pt idx="221">
                        <c:v>3.5055401325200002</c:v>
                      </c:pt>
                      <c:pt idx="222">
                        <c:v>3.5264270305599998</c:v>
                      </c:pt>
                      <c:pt idx="223">
                        <c:v>3.5507321357700001</c:v>
                      </c:pt>
                      <c:pt idx="224">
                        <c:v>3.5711290836299998</c:v>
                      </c:pt>
                      <c:pt idx="225">
                        <c:v>3.5958971977199998</c:v>
                      </c:pt>
                      <c:pt idx="226">
                        <c:v>3.62046217918</c:v>
                      </c:pt>
                      <c:pt idx="227">
                        <c:v>3.6408081054700001</c:v>
                      </c:pt>
                      <c:pt idx="228">
                        <c:v>3.6652491092699999</c:v>
                      </c:pt>
                      <c:pt idx="229">
                        <c:v>3.6858921051000002</c:v>
                      </c:pt>
                      <c:pt idx="230">
                        <c:v>3.71073698997</c:v>
                      </c:pt>
                      <c:pt idx="231">
                        <c:v>3.7350211143499998</c:v>
                      </c:pt>
                      <c:pt idx="232">
                        <c:v>3.7555711269400001</c:v>
                      </c:pt>
                      <c:pt idx="233">
                        <c:v>3.7802550792699998</c:v>
                      </c:pt>
                      <c:pt idx="234">
                        <c:v>3.80074214935</c:v>
                      </c:pt>
                      <c:pt idx="235">
                        <c:v>3.8250391483300001</c:v>
                      </c:pt>
                      <c:pt idx="236">
                        <c:v>3.84987616539</c:v>
                      </c:pt>
                      <c:pt idx="237">
                        <c:v>3.87013816833</c:v>
                      </c:pt>
                      <c:pt idx="238">
                        <c:v>3.8948240280199999</c:v>
                      </c:pt>
                      <c:pt idx="239">
                        <c:v>3.9153311252599998</c:v>
                      </c:pt>
                      <c:pt idx="240">
                        <c:v>3.9397950172399998</c:v>
                      </c:pt>
                      <c:pt idx="241">
                        <c:v>3.9604010582</c:v>
                      </c:pt>
                      <c:pt idx="242">
                        <c:v>3.9847249984699999</c:v>
                      </c:pt>
                      <c:pt idx="243">
                        <c:v>4.0095920562699998</c:v>
                      </c:pt>
                      <c:pt idx="244">
                        <c:v>4.0301949977899998</c:v>
                      </c:pt>
                      <c:pt idx="245">
                        <c:v>4.0546450614899996</c:v>
                      </c:pt>
                      <c:pt idx="246">
                        <c:v>4.0751740932500002</c:v>
                      </c:pt>
                      <c:pt idx="247">
                        <c:v>4.0996291637400004</c:v>
                      </c:pt>
                      <c:pt idx="248">
                        <c:v>4.1241390705100001</c:v>
                      </c:pt>
                      <c:pt idx="249">
                        <c:v>4.1445150375399997</c:v>
                      </c:pt>
                      <c:pt idx="250">
                        <c:v>4.1691200733200002</c:v>
                      </c:pt>
                      <c:pt idx="251">
                        <c:v>4.1898841857900004</c:v>
                      </c:pt>
                      <c:pt idx="252">
                        <c:v>4.2141981124900001</c:v>
                      </c:pt>
                      <c:pt idx="253">
                        <c:v>4.2385680675500002</c:v>
                      </c:pt>
                      <c:pt idx="254">
                        <c:v>4.25925803185</c:v>
                      </c:pt>
                      <c:pt idx="255">
                        <c:v>4.2838690280899998</c:v>
                      </c:pt>
                      <c:pt idx="256">
                        <c:v>4.3042960166900004</c:v>
                      </c:pt>
                      <c:pt idx="257">
                        <c:v>4.32910609245</c:v>
                      </c:pt>
                      <c:pt idx="258">
                        <c:v>4.3495931625399997</c:v>
                      </c:pt>
                      <c:pt idx="259">
                        <c:v>4.3741340637199997</c:v>
                      </c:pt>
                      <c:pt idx="260">
                        <c:v>4.3984241485600002</c:v>
                      </c:pt>
                      <c:pt idx="261">
                        <c:v>4.4192321300500002</c:v>
                      </c:pt>
                      <c:pt idx="262">
                        <c:v>4.4435560703299997</c:v>
                      </c:pt>
                      <c:pt idx="263">
                        <c:v>4.4639320373500002</c:v>
                      </c:pt>
                      <c:pt idx="264">
                        <c:v>4.4887871742199996</c:v>
                      </c:pt>
                      <c:pt idx="265">
                        <c:v>4.5133280754099996</c:v>
                      </c:pt>
                      <c:pt idx="266">
                        <c:v>4.5338311195400003</c:v>
                      </c:pt>
                      <c:pt idx="267">
                        <c:v>4.5582451820400003</c:v>
                      </c:pt>
                      <c:pt idx="268">
                        <c:v>4.5789301395399997</c:v>
                      </c:pt>
                      <c:pt idx="269">
                        <c:v>4.60315418243</c:v>
                      </c:pt>
                      <c:pt idx="270">
                        <c:v>4.6278531551400004</c:v>
                      </c:pt>
                      <c:pt idx="271">
                        <c:v>4.6484529972099997</c:v>
                      </c:pt>
                      <c:pt idx="272">
                        <c:v>4.6730031967199999</c:v>
                      </c:pt>
                      <c:pt idx="273">
                        <c:v>4.6935679912600001</c:v>
                      </c:pt>
                      <c:pt idx="274">
                        <c:v>4.7177810668899998</c:v>
                      </c:pt>
                      <c:pt idx="275">
                        <c:v>4.7384140491500002</c:v>
                      </c:pt>
                      <c:pt idx="276">
                        <c:v>4.7632141113299999</c:v>
                      </c:pt>
                      <c:pt idx="277">
                        <c:v>4.7875502109500001</c:v>
                      </c:pt>
                      <c:pt idx="278">
                        <c:v>4.8080191612199998</c:v>
                      </c:pt>
                      <c:pt idx="279">
                        <c:v>4.8327469825699998</c:v>
                      </c:pt>
                      <c:pt idx="280">
                        <c:v>4.8531119823499997</c:v>
                      </c:pt>
                      <c:pt idx="281">
                        <c:v>4.8777430057500002</c:v>
                      </c:pt>
                      <c:pt idx="282">
                        <c:v>4.9020941257499997</c:v>
                      </c:pt>
                      <c:pt idx="283">
                        <c:v>4.9226031303399997</c:v>
                      </c:pt>
                      <c:pt idx="284">
                        <c:v>4.9472579956100002</c:v>
                      </c:pt>
                      <c:pt idx="285">
                        <c:v>4.9677641391799998</c:v>
                      </c:pt>
                      <c:pt idx="286">
                        <c:v>4.9924221038800001</c:v>
                      </c:pt>
                      <c:pt idx="287">
                        <c:v>5.0169680118600004</c:v>
                      </c:pt>
                      <c:pt idx="288">
                        <c:v>5.7108128070831299</c:v>
                      </c:pt>
                      <c:pt idx="289">
                        <c:v>5.7117300033569336</c:v>
                      </c:pt>
                      <c:pt idx="290">
                        <c:v>5.7124249935150138</c:v>
                      </c:pt>
                      <c:pt idx="291">
                        <c:v>5.7128880023956334</c:v>
                      </c:pt>
                      <c:pt idx="292">
                        <c:v>5.7133579254150435</c:v>
                      </c:pt>
                      <c:pt idx="293">
                        <c:v>5.7138090133667037</c:v>
                      </c:pt>
                      <c:pt idx="294">
                        <c:v>5.7142539024353036</c:v>
                      </c:pt>
                      <c:pt idx="295">
                        <c:v>5.7147579193115234</c:v>
                      </c:pt>
                      <c:pt idx="296">
                        <c:v>5.7152287960052535</c:v>
                      </c:pt>
                      <c:pt idx="297">
                        <c:v>5.7155938148498535</c:v>
                      </c:pt>
                      <c:pt idx="298">
                        <c:v>5.7157537937164333</c:v>
                      </c:pt>
                      <c:pt idx="299">
                        <c:v>5.7159388065338135</c:v>
                      </c:pt>
                      <c:pt idx="300">
                        <c:v>5.7160978317260733</c:v>
                      </c:pt>
                      <c:pt idx="301">
                        <c:v>5.7162568569183332</c:v>
                      </c:pt>
                      <c:pt idx="302">
                        <c:v>5.7164149284362837</c:v>
                      </c:pt>
                      <c:pt idx="303">
                        <c:v>5.7165739536285436</c:v>
                      </c:pt>
                      <c:pt idx="304">
                        <c:v>5.7167329788208034</c:v>
                      </c:pt>
                      <c:pt idx="305">
                        <c:v>5.7168920040130633</c:v>
                      </c:pt>
                      <c:pt idx="306">
                        <c:v>5.7170519828796431</c:v>
                      </c:pt>
                      <c:pt idx="307">
                        <c:v>5.7172188758850133</c:v>
                      </c:pt>
                      <c:pt idx="308">
                        <c:v>5.7173779010772732</c:v>
                      </c:pt>
                      <c:pt idx="309">
                        <c:v>5.717535972595214</c:v>
                      </c:pt>
                      <c:pt idx="310">
                        <c:v>5.7176938056945836</c:v>
                      </c:pt>
                      <c:pt idx="311">
                        <c:v>5.7178528308868435</c:v>
                      </c:pt>
                      <c:pt idx="312">
                        <c:v>5.7180118560791033</c:v>
                      </c:pt>
                      <c:pt idx="313">
                        <c:v>5.7181708812713632</c:v>
                      </c:pt>
                      <c:pt idx="314">
                        <c:v>5.7183308601379439</c:v>
                      </c:pt>
                      <c:pt idx="315">
                        <c:v>5.7184908390045139</c:v>
                      </c:pt>
                      <c:pt idx="316">
                        <c:v>5.7186520099639937</c:v>
                      </c:pt>
                      <c:pt idx="317">
                        <c:v>5.7188107967376736</c:v>
                      </c:pt>
                      <c:pt idx="318">
                        <c:v>5.7189710140228236</c:v>
                      </c:pt>
                      <c:pt idx="319">
                        <c:v>5.7280910015105935</c:v>
                      </c:pt>
                      <c:pt idx="320">
                        <c:v>5.7528378963470939</c:v>
                      </c:pt>
                      <c:pt idx="321">
                        <c:v>5.7773888111114937</c:v>
                      </c:pt>
                      <c:pt idx="322">
                        <c:v>5.7979769706725932</c:v>
                      </c:pt>
                      <c:pt idx="323">
                        <c:v>5.8225858211513932</c:v>
                      </c:pt>
                      <c:pt idx="324">
                        <c:v>5.8431758880613938</c:v>
                      </c:pt>
                      <c:pt idx="325">
                        <c:v>5.8675639629363934</c:v>
                      </c:pt>
                      <c:pt idx="326">
                        <c:v>5.887986898422394</c:v>
                      </c:pt>
                      <c:pt idx="327">
                        <c:v>5.9126889705653936</c:v>
                      </c:pt>
                      <c:pt idx="328">
                        <c:v>5.937163829803394</c:v>
                      </c:pt>
                      <c:pt idx="329">
                        <c:v>5.9576950073243937</c:v>
                      </c:pt>
                      <c:pt idx="330">
                        <c:v>5.9821188449863936</c:v>
                      </c:pt>
                      <c:pt idx="331">
                        <c:v>6.0028679370883937</c:v>
                      </c:pt>
                      <c:pt idx="332">
                        <c:v>6.0272498130793934</c:v>
                      </c:pt>
                      <c:pt idx="333">
                        <c:v>6.0519847869873935</c:v>
                      </c:pt>
                      <c:pt idx="334">
                        <c:v>6.0725889205933932</c:v>
                      </c:pt>
                      <c:pt idx="335">
                        <c:v>6.0968708992003933</c:v>
                      </c:pt>
                      <c:pt idx="336">
                        <c:v>6.1176660060883936</c:v>
                      </c:pt>
                      <c:pt idx="337">
                        <c:v>6.1420388221743938</c:v>
                      </c:pt>
                      <c:pt idx="338">
                        <c:v>6.1666059494013936</c:v>
                      </c:pt>
                      <c:pt idx="339">
                        <c:v>6.1870298385623936</c:v>
                      </c:pt>
                      <c:pt idx="340">
                        <c:v>6.2117428779603934</c:v>
                      </c:pt>
                      <c:pt idx="341">
                        <c:v>6.232343912124394</c:v>
                      </c:pt>
                      <c:pt idx="342">
                        <c:v>6.2566039562223938</c:v>
                      </c:pt>
                      <c:pt idx="343">
                        <c:v>6.2773709297183933</c:v>
                      </c:pt>
                      <c:pt idx="344">
                        <c:v>6.301714897155394</c:v>
                      </c:pt>
                      <c:pt idx="345">
                        <c:v>6.3261318206783939</c:v>
                      </c:pt>
                      <c:pt idx="346">
                        <c:v>6.3467009067533935</c:v>
                      </c:pt>
                      <c:pt idx="347">
                        <c:v>6.3714640140533936</c:v>
                      </c:pt>
                      <c:pt idx="348">
                        <c:v>6.3919208049773939</c:v>
                      </c:pt>
                      <c:pt idx="349">
                        <c:v>6.416488885879394</c:v>
                      </c:pt>
                      <c:pt idx="350">
                        <c:v>6.4408578872683933</c:v>
                      </c:pt>
                      <c:pt idx="351">
                        <c:v>6.4616189002993938</c:v>
                      </c:pt>
                      <c:pt idx="352">
                        <c:v>6.4860420227053934</c:v>
                      </c:pt>
                      <c:pt idx="353">
                        <c:v>6.5064809322353936</c:v>
                      </c:pt>
                      <c:pt idx="354">
                        <c:v>6.5311989784243938</c:v>
                      </c:pt>
                      <c:pt idx="355">
                        <c:v>6.5557219982143939</c:v>
                      </c:pt>
                      <c:pt idx="356">
                        <c:v>6.5760169029233939</c:v>
                      </c:pt>
                      <c:pt idx="357">
                        <c:v>6.6006588935853934</c:v>
                      </c:pt>
                      <c:pt idx="358">
                        <c:v>6.6211578845973937</c:v>
                      </c:pt>
                      <c:pt idx="359">
                        <c:v>6.6456549167633936</c:v>
                      </c:pt>
                      <c:pt idx="360">
                        <c:v>6.666216850280394</c:v>
                      </c:pt>
                      <c:pt idx="361">
                        <c:v>6.6909258365633937</c:v>
                      </c:pt>
                      <c:pt idx="362">
                        <c:v>6.7154388427783935</c:v>
                      </c:pt>
                      <c:pt idx="363">
                        <c:v>6.7358098030083937</c:v>
                      </c:pt>
                      <c:pt idx="364">
                        <c:v>6.7605819702183938</c:v>
                      </c:pt>
                      <c:pt idx="365">
                        <c:v>6.7810409069083937</c:v>
                      </c:pt>
                      <c:pt idx="366">
                        <c:v>6.8055980205583939</c:v>
                      </c:pt>
                      <c:pt idx="367">
                        <c:v>6.8299319744083933</c:v>
                      </c:pt>
                      <c:pt idx="368">
                        <c:v>6.8505899906183938</c:v>
                      </c:pt>
                      <c:pt idx="369">
                        <c:v>6.8751769065883934</c:v>
                      </c:pt>
                      <c:pt idx="370">
                        <c:v>6.8954708576183936</c:v>
                      </c:pt>
                      <c:pt idx="371">
                        <c:v>6.9202938079883936</c:v>
                      </c:pt>
                      <c:pt idx="372">
                        <c:v>6.9448328018183938</c:v>
                      </c:pt>
                      <c:pt idx="373">
                        <c:v>6.9653789997083937</c:v>
                      </c:pt>
                      <c:pt idx="374">
                        <c:v>6.9895768165583938</c:v>
                      </c:pt>
                      <c:pt idx="375">
                        <c:v>7.0102198123883941</c:v>
                      </c:pt>
                      <c:pt idx="376">
                        <c:v>7.0348639488183933</c:v>
                      </c:pt>
                      <c:pt idx="377">
                        <c:v>7.0594639778183934</c:v>
                      </c:pt>
                      <c:pt idx="378">
                        <c:v>7.0797059535983937</c:v>
                      </c:pt>
                      <c:pt idx="379">
                        <c:v>7.1043539047283932</c:v>
                      </c:pt>
                      <c:pt idx="380">
                        <c:v>7.1251809596983939</c:v>
                      </c:pt>
                      <c:pt idx="381">
                        <c:v>7.1493108272583932</c:v>
                      </c:pt>
                      <c:pt idx="382">
                        <c:v>7.1699848175083938</c:v>
                      </c:pt>
                      <c:pt idx="383">
                        <c:v>7.1945788860283937</c:v>
                      </c:pt>
                      <c:pt idx="384">
                        <c:v>7.2190968990283935</c:v>
                      </c:pt>
                      <c:pt idx="385">
                        <c:v>7.2394838333083937</c:v>
                      </c:pt>
                      <c:pt idx="386">
                        <c:v>7.2642908096283936</c:v>
                      </c:pt>
                      <c:pt idx="387">
                        <c:v>7.2848289012883933</c:v>
                      </c:pt>
                      <c:pt idx="388">
                        <c:v>7.3090729713483933</c:v>
                      </c:pt>
                      <c:pt idx="389">
                        <c:v>7.3336257934583937</c:v>
                      </c:pt>
                      <c:pt idx="390">
                        <c:v>7.3541657924683932</c:v>
                      </c:pt>
                      <c:pt idx="391">
                        <c:v>7.3788189887983933</c:v>
                      </c:pt>
                      <c:pt idx="392">
                        <c:v>7.3991968631783935</c:v>
                      </c:pt>
                      <c:pt idx="393">
                        <c:v>7.4240388870283933</c:v>
                      </c:pt>
                      <c:pt idx="394">
                        <c:v>7.4485728740683932</c:v>
                      </c:pt>
                      <c:pt idx="395">
                        <c:v>7.4687259197283939</c:v>
                      </c:pt>
                      <c:pt idx="396">
                        <c:v>7.4932918548583931</c:v>
                      </c:pt>
                      <c:pt idx="397">
                        <c:v>7.514048814778393</c:v>
                      </c:pt>
                      <c:pt idx="398">
                        <c:v>7.5384588241583934</c:v>
                      </c:pt>
                      <c:pt idx="399">
                        <c:v>7.5589787960083932</c:v>
                      </c:pt>
                      <c:pt idx="400">
                        <c:v>7.5836958885183936</c:v>
                      </c:pt>
                      <c:pt idx="401">
                        <c:v>7.6082708835583936</c:v>
                      </c:pt>
                      <c:pt idx="402">
                        <c:v>7.6287999153183934</c:v>
                      </c:pt>
                      <c:pt idx="403">
                        <c:v>7.6531529426583935</c:v>
                      </c:pt>
                      <c:pt idx="404">
                        <c:v>7.6736810207383934</c:v>
                      </c:pt>
                      <c:pt idx="405">
                        <c:v>7.6983339786483933</c:v>
                      </c:pt>
                      <c:pt idx="406">
                        <c:v>7.7226419448883936</c:v>
                      </c:pt>
                      <c:pt idx="407">
                        <c:v>7.743394851688393</c:v>
                      </c:pt>
                      <c:pt idx="408">
                        <c:v>7.7680099010483934</c:v>
                      </c:pt>
                      <c:pt idx="409">
                        <c:v>7.7883288860283937</c:v>
                      </c:pt>
                      <c:pt idx="410">
                        <c:v>7.8128788471183936</c:v>
                      </c:pt>
                      <c:pt idx="411">
                        <c:v>7.8376739025083939</c:v>
                      </c:pt>
                      <c:pt idx="412">
                        <c:v>7.8580429553983935</c:v>
                      </c:pt>
                      <c:pt idx="413">
                        <c:v>7.8824238777183933</c:v>
                      </c:pt>
                      <c:pt idx="414">
                        <c:v>7.9031608104683935</c:v>
                      </c:pt>
                      <c:pt idx="415">
                        <c:v>7.9277470111883934</c:v>
                      </c:pt>
                      <c:pt idx="416">
                        <c:v>7.9482998847983932</c:v>
                      </c:pt>
                      <c:pt idx="417">
                        <c:v>7.9725248813583942</c:v>
                      </c:pt>
                      <c:pt idx="418">
                        <c:v>7.9972770214083937</c:v>
                      </c:pt>
                      <c:pt idx="419">
                        <c:v>8.0176558494583929</c:v>
                      </c:pt>
                      <c:pt idx="420">
                        <c:v>8.0422878265383932</c:v>
                      </c:pt>
                      <c:pt idx="421">
                        <c:v>8.0628719329883936</c:v>
                      </c:pt>
                      <c:pt idx="422">
                        <c:v>8.0875349044783942</c:v>
                      </c:pt>
                      <c:pt idx="423">
                        <c:v>8.1119740009283934</c:v>
                      </c:pt>
                      <c:pt idx="424">
                        <c:v>8.1322619914983925</c:v>
                      </c:pt>
                      <c:pt idx="425">
                        <c:v>8.1570978164683936</c:v>
                      </c:pt>
                      <c:pt idx="426">
                        <c:v>8.1776678562183935</c:v>
                      </c:pt>
                      <c:pt idx="427">
                        <c:v>8.2020277976983937</c:v>
                      </c:pt>
                      <c:pt idx="428">
                        <c:v>8.2264709472683926</c:v>
                      </c:pt>
                      <c:pt idx="429">
                        <c:v>8.2468888759583923</c:v>
                      </c:pt>
                      <c:pt idx="430">
                        <c:v>8.2714660167683913</c:v>
                      </c:pt>
                      <c:pt idx="431">
                        <c:v>8.292095899578392</c:v>
                      </c:pt>
                      <c:pt idx="432">
                        <c:v>8.3168768882783919</c:v>
                      </c:pt>
                      <c:pt idx="433">
                        <c:v>8.337427854538392</c:v>
                      </c:pt>
                      <c:pt idx="434">
                        <c:v>8.3616409301783925</c:v>
                      </c:pt>
                      <c:pt idx="435">
                        <c:v>8.3861608505283929</c:v>
                      </c:pt>
                      <c:pt idx="436">
                        <c:v>8.4068729877483932</c:v>
                      </c:pt>
                      <c:pt idx="437">
                        <c:v>8.4314479827883932</c:v>
                      </c:pt>
                      <c:pt idx="438">
                        <c:v>8.4517920017283927</c:v>
                      </c:pt>
                      <c:pt idx="439">
                        <c:v>8.4765307903283933</c:v>
                      </c:pt>
                      <c:pt idx="440">
                        <c:v>8.5011348724383939</c:v>
                      </c:pt>
                      <c:pt idx="441">
                        <c:v>8.5214149951983931</c:v>
                      </c:pt>
                      <c:pt idx="442">
                        <c:v>8.5458168983483933</c:v>
                      </c:pt>
                      <c:pt idx="443">
                        <c:v>8.5666029453283929</c:v>
                      </c:pt>
                      <c:pt idx="444">
                        <c:v>8.5912067890183934</c:v>
                      </c:pt>
                      <c:pt idx="445">
                        <c:v>8.6154258251183933</c:v>
                      </c:pt>
                      <c:pt idx="446">
                        <c:v>8.6362109184283931</c:v>
                      </c:pt>
                      <c:pt idx="447">
                        <c:v>8.6608519554183943</c:v>
                      </c:pt>
                      <c:pt idx="448">
                        <c:v>8.6811950206783948</c:v>
                      </c:pt>
                      <c:pt idx="449">
                        <c:v>8.7056357860583944</c:v>
                      </c:pt>
                      <c:pt idx="450">
                        <c:v>8.7263329029083945</c:v>
                      </c:pt>
                      <c:pt idx="451">
                        <c:v>8.7509238719983955</c:v>
                      </c:pt>
                      <c:pt idx="452">
                        <c:v>8.7752130031583953</c:v>
                      </c:pt>
                      <c:pt idx="453">
                        <c:v>8.7958638668083964</c:v>
                      </c:pt>
                      <c:pt idx="454">
                        <c:v>8.8205699920683962</c:v>
                      </c:pt>
                      <c:pt idx="455">
                        <c:v>8.8408498764083951</c:v>
                      </c:pt>
                      <c:pt idx="456">
                        <c:v>8.8653209209483954</c:v>
                      </c:pt>
                      <c:pt idx="457">
                        <c:v>8.8898618221283954</c:v>
                      </c:pt>
                      <c:pt idx="458">
                        <c:v>8.9105899333983949</c:v>
                      </c:pt>
                      <c:pt idx="459">
                        <c:v>8.9349439144183957</c:v>
                      </c:pt>
                      <c:pt idx="460">
                        <c:v>8.9555428028083952</c:v>
                      </c:pt>
                      <c:pt idx="461">
                        <c:v>8.9800248146083952</c:v>
                      </c:pt>
                      <c:pt idx="462">
                        <c:v>9.0048258304583957</c:v>
                      </c:pt>
                      <c:pt idx="463">
                        <c:v>9.0252079963683958</c:v>
                      </c:pt>
                      <c:pt idx="464">
                        <c:v>9.0496189594283951</c:v>
                      </c:pt>
                      <c:pt idx="465">
                        <c:v>9.0703489780383961</c:v>
                      </c:pt>
                      <c:pt idx="466">
                        <c:v>9.0947489738483966</c:v>
                      </c:pt>
                      <c:pt idx="467">
                        <c:v>9.1154270172083969</c:v>
                      </c:pt>
                      <c:pt idx="468">
                        <c:v>9.139922857288397</c:v>
                      </c:pt>
                      <c:pt idx="469">
                        <c:v>9.1645169258083961</c:v>
                      </c:pt>
                      <c:pt idx="470">
                        <c:v>9.1848669052083967</c:v>
                      </c:pt>
                      <c:pt idx="471">
                        <c:v>9.2096638679483966</c:v>
                      </c:pt>
                      <c:pt idx="472">
                        <c:v>9.2300119399983966</c:v>
                      </c:pt>
                      <c:pt idx="473">
                        <c:v>9.2544310092883961</c:v>
                      </c:pt>
                      <c:pt idx="474">
                        <c:v>9.2789478301983959</c:v>
                      </c:pt>
                      <c:pt idx="475">
                        <c:v>9.299763917918396</c:v>
                      </c:pt>
                      <c:pt idx="476">
                        <c:v>9.3242309093483957</c:v>
                      </c:pt>
                      <c:pt idx="477">
                        <c:v>9.3445079326583951</c:v>
                      </c:pt>
                      <c:pt idx="478">
                        <c:v>9.3693130016283952</c:v>
                      </c:pt>
                      <c:pt idx="479">
                        <c:v>9.393599987028395</c:v>
                      </c:pt>
                      <c:pt idx="480">
                        <c:v>9.4142849445383945</c:v>
                      </c:pt>
                      <c:pt idx="481">
                        <c:v>9.4386639594983954</c:v>
                      </c:pt>
                      <c:pt idx="482">
                        <c:v>9.4594697952283955</c:v>
                      </c:pt>
                      <c:pt idx="483">
                        <c:v>9.4840319156683961</c:v>
                      </c:pt>
                      <c:pt idx="484">
                        <c:v>9.5043079853083956</c:v>
                      </c:pt>
                      <c:pt idx="485">
                        <c:v>9.5289518833183955</c:v>
                      </c:pt>
                      <c:pt idx="486">
                        <c:v>9.5535979270983944</c:v>
                      </c:pt>
                      <c:pt idx="487">
                        <c:v>9.5740158557883941</c:v>
                      </c:pt>
                      <c:pt idx="488">
                        <c:v>9.598500013348394</c:v>
                      </c:pt>
                      <c:pt idx="489">
                        <c:v>9.6191589832283935</c:v>
                      </c:pt>
                      <c:pt idx="490">
                        <c:v>9.6437468528783938</c:v>
                      </c:pt>
                      <c:pt idx="491">
                        <c:v>9.6680448055283925</c:v>
                      </c:pt>
                      <c:pt idx="492">
                        <c:v>9.6888430118583919</c:v>
                      </c:pt>
                      <c:pt idx="493">
                        <c:v>9.7131609916683921</c:v>
                      </c:pt>
                      <c:pt idx="494">
                        <c:v>9.7336218357083908</c:v>
                      </c:pt>
                      <c:pt idx="495">
                        <c:v>9.758169889448391</c:v>
                      </c:pt>
                      <c:pt idx="496">
                        <c:v>9.7828888893083921</c:v>
                      </c:pt>
                      <c:pt idx="497">
                        <c:v>9.8034429550183919</c:v>
                      </c:pt>
                      <c:pt idx="498">
                        <c:v>9.827805995938391</c:v>
                      </c:pt>
                      <c:pt idx="499">
                        <c:v>9.8484477996783912</c:v>
                      </c:pt>
                      <c:pt idx="500">
                        <c:v>9.8727948665583902</c:v>
                      </c:pt>
                      <c:pt idx="501">
                        <c:v>9.8933119773883895</c:v>
                      </c:pt>
                      <c:pt idx="502">
                        <c:v>9.9179120063783888</c:v>
                      </c:pt>
                      <c:pt idx="503">
                        <c:v>9.9426009654983893</c:v>
                      </c:pt>
                      <c:pt idx="504">
                        <c:v>9.9631698131583892</c:v>
                      </c:pt>
                      <c:pt idx="505">
                        <c:v>9.9874567985583891</c:v>
                      </c:pt>
                      <c:pt idx="506">
                        <c:v>10.00826978683839</c:v>
                      </c:pt>
                      <c:pt idx="507">
                        <c:v>10.032859802248389</c:v>
                      </c:pt>
                      <c:pt idx="508">
                        <c:v>10.057159900668388</c:v>
                      </c:pt>
                      <c:pt idx="509">
                        <c:v>10.077641963958389</c:v>
                      </c:pt>
                      <c:pt idx="510">
                        <c:v>10.102312803268388</c:v>
                      </c:pt>
                      <c:pt idx="511">
                        <c:v>10.122841835018388</c:v>
                      </c:pt>
                      <c:pt idx="512">
                        <c:v>10.147139787678388</c:v>
                      </c:pt>
                      <c:pt idx="513">
                        <c:v>10.172043800358388</c:v>
                      </c:pt>
                      <c:pt idx="514">
                        <c:v>10.192585945128389</c:v>
                      </c:pt>
                      <c:pt idx="515">
                        <c:v>10.217092990878388</c:v>
                      </c:pt>
                      <c:pt idx="516">
                        <c:v>10.237380981448389</c:v>
                      </c:pt>
                      <c:pt idx="517">
                        <c:v>10.26210379600839</c:v>
                      </c:pt>
                      <c:pt idx="518">
                        <c:v>10.28259396552839</c:v>
                      </c:pt>
                      <c:pt idx="519">
                        <c:v>10.30706286430839</c:v>
                      </c:pt>
                      <c:pt idx="520">
                        <c:v>10.33172082900839</c:v>
                      </c:pt>
                      <c:pt idx="521">
                        <c:v>10.35231995582839</c:v>
                      </c:pt>
                      <c:pt idx="522">
                        <c:v>10.37662100791839</c:v>
                      </c:pt>
                      <c:pt idx="523">
                        <c:v>10.397363901138391</c:v>
                      </c:pt>
                      <c:pt idx="524">
                        <c:v>10.421695947648391</c:v>
                      </c:pt>
                      <c:pt idx="525">
                        <c:v>10.446329832078391</c:v>
                      </c:pt>
                      <c:pt idx="526">
                        <c:v>10.46665287017839</c:v>
                      </c:pt>
                      <c:pt idx="527">
                        <c:v>10.491441965098389</c:v>
                      </c:pt>
                      <c:pt idx="528">
                        <c:v>10.511830806728389</c:v>
                      </c:pt>
                      <c:pt idx="529">
                        <c:v>10.53654789924839</c:v>
                      </c:pt>
                      <c:pt idx="530">
                        <c:v>10.560814857478391</c:v>
                      </c:pt>
                      <c:pt idx="531">
                        <c:v>10.58163595199839</c:v>
                      </c:pt>
                      <c:pt idx="532">
                        <c:v>10.605944871898391</c:v>
                      </c:pt>
                      <c:pt idx="533">
                        <c:v>10.62644982337839</c:v>
                      </c:pt>
                      <c:pt idx="534">
                        <c:v>10.65105199813839</c:v>
                      </c:pt>
                      <c:pt idx="535">
                        <c:v>10.67169594764839</c:v>
                      </c:pt>
                      <c:pt idx="536">
                        <c:v>10.696213960648389</c:v>
                      </c:pt>
                      <c:pt idx="537">
                        <c:v>10.720482826228389</c:v>
                      </c:pt>
                      <c:pt idx="538">
                        <c:v>12.290614843368527</c:v>
                      </c:pt>
                      <c:pt idx="539">
                        <c:v>12.291237831115724</c:v>
                      </c:pt>
                      <c:pt idx="540">
                        <c:v>12.291799783706663</c:v>
                      </c:pt>
                      <c:pt idx="541">
                        <c:v>12.292359828948975</c:v>
                      </c:pt>
                      <c:pt idx="542">
                        <c:v>12.292909860610953</c:v>
                      </c:pt>
                      <c:pt idx="543">
                        <c:v>12.293505907058714</c:v>
                      </c:pt>
                      <c:pt idx="544">
                        <c:v>12.294080972671503</c:v>
                      </c:pt>
                      <c:pt idx="545">
                        <c:v>12.294631004333494</c:v>
                      </c:pt>
                      <c:pt idx="546">
                        <c:v>12.295179843902584</c:v>
                      </c:pt>
                      <c:pt idx="547">
                        <c:v>12.295484781265253</c:v>
                      </c:pt>
                      <c:pt idx="548">
                        <c:v>12.295646905899044</c:v>
                      </c:pt>
                      <c:pt idx="549">
                        <c:v>12.295808792114254</c:v>
                      </c:pt>
                      <c:pt idx="550">
                        <c:v>12.295969963073723</c:v>
                      </c:pt>
                      <c:pt idx="551">
                        <c:v>12.296131849288933</c:v>
                      </c:pt>
                      <c:pt idx="552">
                        <c:v>12.296292781829834</c:v>
                      </c:pt>
                      <c:pt idx="553">
                        <c:v>12.296453952789303</c:v>
                      </c:pt>
                      <c:pt idx="554">
                        <c:v>12.296615839004513</c:v>
                      </c:pt>
                      <c:pt idx="555">
                        <c:v>12.296777963638304</c:v>
                      </c:pt>
                      <c:pt idx="556">
                        <c:v>12.296938896179194</c:v>
                      </c:pt>
                      <c:pt idx="557">
                        <c:v>12.297098875045775</c:v>
                      </c:pt>
                      <c:pt idx="558">
                        <c:v>12.297259807586665</c:v>
                      </c:pt>
                      <c:pt idx="559">
                        <c:v>12.297419786453244</c:v>
                      </c:pt>
                      <c:pt idx="560">
                        <c:v>12.297590017318724</c:v>
                      </c:pt>
                      <c:pt idx="561">
                        <c:v>12.297755002975464</c:v>
                      </c:pt>
                      <c:pt idx="562">
                        <c:v>12.297916889190674</c:v>
                      </c:pt>
                      <c:pt idx="563">
                        <c:v>12.298103809356684</c:v>
                      </c:pt>
                      <c:pt idx="564">
                        <c:v>12.298274993896484</c:v>
                      </c:pt>
                      <c:pt idx="565">
                        <c:v>12.298438787460324</c:v>
                      </c:pt>
                      <c:pt idx="566">
                        <c:v>12.298600912094114</c:v>
                      </c:pt>
                      <c:pt idx="567">
                        <c:v>12.298760890960693</c:v>
                      </c:pt>
                      <c:pt idx="568">
                        <c:v>12.298923015594484</c:v>
                      </c:pt>
                      <c:pt idx="569">
                        <c:v>12.299083948135374</c:v>
                      </c:pt>
                      <c:pt idx="570">
                        <c:v>12.299246788024904</c:v>
                      </c:pt>
                      <c:pt idx="571">
                        <c:v>12.299410820007324</c:v>
                      </c:pt>
                      <c:pt idx="572">
                        <c:v>12.299573898315424</c:v>
                      </c:pt>
                      <c:pt idx="573">
                        <c:v>12.299735784530634</c:v>
                      </c:pt>
                      <c:pt idx="574">
                        <c:v>12.299896955490103</c:v>
                      </c:pt>
                      <c:pt idx="575">
                        <c:v>12.300057888031024</c:v>
                      </c:pt>
                      <c:pt idx="576">
                        <c:v>12.300218820571924</c:v>
                      </c:pt>
                      <c:pt idx="577">
                        <c:v>12.300378799438423</c:v>
                      </c:pt>
                      <c:pt idx="578">
                        <c:v>12.300539970397924</c:v>
                      </c:pt>
                      <c:pt idx="579">
                        <c:v>12.300700902938823</c:v>
                      </c:pt>
                      <c:pt idx="580">
                        <c:v>12.300860881805423</c:v>
                      </c:pt>
                      <c:pt idx="581">
                        <c:v>12.301029920578024</c:v>
                      </c:pt>
                      <c:pt idx="582">
                        <c:v>12.301201820373524</c:v>
                      </c:pt>
                      <c:pt idx="583">
                        <c:v>12.301364898681625</c:v>
                      </c:pt>
                      <c:pt idx="584">
                        <c:v>12.301539897918724</c:v>
                      </c:pt>
                      <c:pt idx="585">
                        <c:v>12.301702976226824</c:v>
                      </c:pt>
                      <c:pt idx="586">
                        <c:v>12.301867961883524</c:v>
                      </c:pt>
                      <c:pt idx="587">
                        <c:v>12.302026987075823</c:v>
                      </c:pt>
                      <c:pt idx="588">
                        <c:v>12.302200794219925</c:v>
                      </c:pt>
                      <c:pt idx="589">
                        <c:v>12.302361965179424</c:v>
                      </c:pt>
                      <c:pt idx="590">
                        <c:v>12.302518844604524</c:v>
                      </c:pt>
                      <c:pt idx="591">
                        <c:v>12.302703857421823</c:v>
                      </c:pt>
                      <c:pt idx="592">
                        <c:v>12.302861928939825</c:v>
                      </c:pt>
                      <c:pt idx="593">
                        <c:v>12.303020000457725</c:v>
                      </c:pt>
                      <c:pt idx="594">
                        <c:v>12.303178787231424</c:v>
                      </c:pt>
                      <c:pt idx="595">
                        <c:v>12.303335905075024</c:v>
                      </c:pt>
                      <c:pt idx="596">
                        <c:v>12.303494930267323</c:v>
                      </c:pt>
                      <c:pt idx="597">
                        <c:v>12.303653955459623</c:v>
                      </c:pt>
                      <c:pt idx="598">
                        <c:v>12.303811788558924</c:v>
                      </c:pt>
                      <c:pt idx="599">
                        <c:v>12.303969860076924</c:v>
                      </c:pt>
                      <c:pt idx="600">
                        <c:v>12.304127931594824</c:v>
                      </c:pt>
                      <c:pt idx="601">
                        <c:v>12.304286003112823</c:v>
                      </c:pt>
                      <c:pt idx="602">
                        <c:v>12.304444789886423</c:v>
                      </c:pt>
                      <c:pt idx="603">
                        <c:v>12.304601907730124</c:v>
                      </c:pt>
                      <c:pt idx="604">
                        <c:v>12.304760932922324</c:v>
                      </c:pt>
                      <c:pt idx="605">
                        <c:v>12.304919004440324</c:v>
                      </c:pt>
                      <c:pt idx="606">
                        <c:v>12.305077791214023</c:v>
                      </c:pt>
                      <c:pt idx="607">
                        <c:v>12.310213804245024</c:v>
                      </c:pt>
                      <c:pt idx="608">
                        <c:v>12.330858945846524</c:v>
                      </c:pt>
                      <c:pt idx="609">
                        <c:v>12.355382919311523</c:v>
                      </c:pt>
                      <c:pt idx="610">
                        <c:v>12.379837989807124</c:v>
                      </c:pt>
                      <c:pt idx="611">
                        <c:v>12.400485992432024</c:v>
                      </c:pt>
                      <c:pt idx="612">
                        <c:v>12.425229787827023</c:v>
                      </c:pt>
                      <c:pt idx="613">
                        <c:v>12.445343971252024</c:v>
                      </c:pt>
                      <c:pt idx="614">
                        <c:v>12.469969987869025</c:v>
                      </c:pt>
                      <c:pt idx="615">
                        <c:v>12.494644880295024</c:v>
                      </c:pt>
                      <c:pt idx="616">
                        <c:v>12.515244960785024</c:v>
                      </c:pt>
                      <c:pt idx="617">
                        <c:v>12.539604902267024</c:v>
                      </c:pt>
                      <c:pt idx="618">
                        <c:v>12.560398817062024</c:v>
                      </c:pt>
                      <c:pt idx="619">
                        <c:v>12.584869861603023</c:v>
                      </c:pt>
                      <c:pt idx="620">
                        <c:v>12.605118989944025</c:v>
                      </c:pt>
                      <c:pt idx="621">
                        <c:v>12.629874944687025</c:v>
                      </c:pt>
                      <c:pt idx="622">
                        <c:v>12.654316902161025</c:v>
                      </c:pt>
                      <c:pt idx="623">
                        <c:v>12.674922943115023</c:v>
                      </c:pt>
                      <c:pt idx="624">
                        <c:v>12.699294805527023</c:v>
                      </c:pt>
                      <c:pt idx="625">
                        <c:v>12.720088958740023</c:v>
                      </c:pt>
                      <c:pt idx="626">
                        <c:v>12.744678974152023</c:v>
                      </c:pt>
                      <c:pt idx="627">
                        <c:v>12.769157886505024</c:v>
                      </c:pt>
                      <c:pt idx="628">
                        <c:v>12.789546012878024</c:v>
                      </c:pt>
                      <c:pt idx="629">
                        <c:v>12.814090013504023</c:v>
                      </c:pt>
                      <c:pt idx="630">
                        <c:v>12.834650993347024</c:v>
                      </c:pt>
                      <c:pt idx="631">
                        <c:v>12.859001874924024</c:v>
                      </c:pt>
                      <c:pt idx="632">
                        <c:v>12.883691787720023</c:v>
                      </c:pt>
                      <c:pt idx="633">
                        <c:v>12.904399871826024</c:v>
                      </c:pt>
                      <c:pt idx="634">
                        <c:v>12.928882837296024</c:v>
                      </c:pt>
                      <c:pt idx="635">
                        <c:v>12.949504852295023</c:v>
                      </c:pt>
                      <c:pt idx="636">
                        <c:v>12.973937988281024</c:v>
                      </c:pt>
                      <c:pt idx="637">
                        <c:v>12.994329929352023</c:v>
                      </c:pt>
                      <c:pt idx="638">
                        <c:v>13.018874883652025</c:v>
                      </c:pt>
                      <c:pt idx="639">
                        <c:v>13.043514013290023</c:v>
                      </c:pt>
                      <c:pt idx="640">
                        <c:v>13.063990831375024</c:v>
                      </c:pt>
                      <c:pt idx="641">
                        <c:v>13.088346958160024</c:v>
                      </c:pt>
                      <c:pt idx="642">
                        <c:v>13.108911991119024</c:v>
                      </c:pt>
                      <c:pt idx="643">
                        <c:v>13.133500814438024</c:v>
                      </c:pt>
                      <c:pt idx="644">
                        <c:v>13.157990932465024</c:v>
                      </c:pt>
                      <c:pt idx="645">
                        <c:v>13.178493976593025</c:v>
                      </c:pt>
                      <c:pt idx="646">
                        <c:v>13.203314781189023</c:v>
                      </c:pt>
                      <c:pt idx="647">
                        <c:v>13.223857879639024</c:v>
                      </c:pt>
                      <c:pt idx="648">
                        <c:v>13.248334884644024</c:v>
                      </c:pt>
                      <c:pt idx="649">
                        <c:v>13.272706985474024</c:v>
                      </c:pt>
                      <c:pt idx="650">
                        <c:v>13.293529987333024</c:v>
                      </c:pt>
                      <c:pt idx="651">
                        <c:v>13.317763805393025</c:v>
                      </c:pt>
                      <c:pt idx="652">
                        <c:v>13.338228940963024</c:v>
                      </c:pt>
                      <c:pt idx="653">
                        <c:v>13.362887859343024</c:v>
                      </c:pt>
                      <c:pt idx="654">
                        <c:v>13.383342981343024</c:v>
                      </c:pt>
                      <c:pt idx="655">
                        <c:v>13.407889842983025</c:v>
                      </c:pt>
                      <c:pt idx="656">
                        <c:v>13.432359933853023</c:v>
                      </c:pt>
                      <c:pt idx="657">
                        <c:v>13.453028917313024</c:v>
                      </c:pt>
                      <c:pt idx="658">
                        <c:v>13.477753877643023</c:v>
                      </c:pt>
                      <c:pt idx="659">
                        <c:v>13.498093843463025</c:v>
                      </c:pt>
                      <c:pt idx="660">
                        <c:v>13.522579908373023</c:v>
                      </c:pt>
                      <c:pt idx="661">
                        <c:v>13.546990871433024</c:v>
                      </c:pt>
                      <c:pt idx="662">
                        <c:v>13.567746877673024</c:v>
                      </c:pt>
                      <c:pt idx="663">
                        <c:v>13.592202901843024</c:v>
                      </c:pt>
                      <c:pt idx="664">
                        <c:v>13.612896919253023</c:v>
                      </c:pt>
                      <c:pt idx="665">
                        <c:v>13.637497901913024</c:v>
                      </c:pt>
                      <c:pt idx="666">
                        <c:v>13.661995887753024</c:v>
                      </c:pt>
                      <c:pt idx="667">
                        <c:v>13.682258844373024</c:v>
                      </c:pt>
                      <c:pt idx="668">
                        <c:v>13.706924915313024</c:v>
                      </c:pt>
                      <c:pt idx="669">
                        <c:v>13.727533817293024</c:v>
                      </c:pt>
                      <c:pt idx="670">
                        <c:v>13.751868963243023</c:v>
                      </c:pt>
                      <c:pt idx="671">
                        <c:v>13.772619009013024</c:v>
                      </c:pt>
                      <c:pt idx="672">
                        <c:v>13.797105789183023</c:v>
                      </c:pt>
                      <c:pt idx="673">
                        <c:v>13.821765899663024</c:v>
                      </c:pt>
                      <c:pt idx="674">
                        <c:v>13.841978788373023</c:v>
                      </c:pt>
                      <c:pt idx="675">
                        <c:v>13.866643905643024</c:v>
                      </c:pt>
                      <c:pt idx="676">
                        <c:v>13.887192964553023</c:v>
                      </c:pt>
                      <c:pt idx="677">
                        <c:v>13.911805868153024</c:v>
                      </c:pt>
                      <c:pt idx="678">
                        <c:v>13.936115980153025</c:v>
                      </c:pt>
                      <c:pt idx="679">
                        <c:v>13.956856966023024</c:v>
                      </c:pt>
                      <c:pt idx="680">
                        <c:v>13.981246948243024</c:v>
                      </c:pt>
                      <c:pt idx="681">
                        <c:v>14.001725912093024</c:v>
                      </c:pt>
                      <c:pt idx="682">
                        <c:v>14.026317834853025</c:v>
                      </c:pt>
                      <c:pt idx="683">
                        <c:v>14.050935983653023</c:v>
                      </c:pt>
                      <c:pt idx="684">
                        <c:v>14.071369886403025</c:v>
                      </c:pt>
                      <c:pt idx="685">
                        <c:v>14.095796823503024</c:v>
                      </c:pt>
                      <c:pt idx="686">
                        <c:v>14.116375923153024</c:v>
                      </c:pt>
                      <c:pt idx="687">
                        <c:v>14.141212940213023</c:v>
                      </c:pt>
                      <c:pt idx="688">
                        <c:v>14.161401987073024</c:v>
                      </c:pt>
                      <c:pt idx="689">
                        <c:v>14.186046838763025</c:v>
                      </c:pt>
                      <c:pt idx="690">
                        <c:v>14.210627794263024</c:v>
                      </c:pt>
                      <c:pt idx="691">
                        <c:v>14.231017827983024</c:v>
                      </c:pt>
                      <c:pt idx="692">
                        <c:v>14.255719900133023</c:v>
                      </c:pt>
                      <c:pt idx="693">
                        <c:v>14.276383876803024</c:v>
                      </c:pt>
                      <c:pt idx="694">
                        <c:v>14.300867795943024</c:v>
                      </c:pt>
                      <c:pt idx="695">
                        <c:v>14.325190782543023</c:v>
                      </c:pt>
                      <c:pt idx="696">
                        <c:v>14.346022844313024</c:v>
                      </c:pt>
                      <c:pt idx="697">
                        <c:v>14.370384931563024</c:v>
                      </c:pt>
                      <c:pt idx="698">
                        <c:v>14.390975952153024</c:v>
                      </c:pt>
                      <c:pt idx="699">
                        <c:v>14.415330886843023</c:v>
                      </c:pt>
                      <c:pt idx="700">
                        <c:v>14.440090894703024</c:v>
                      </c:pt>
                      <c:pt idx="701">
                        <c:v>14.460630893703023</c:v>
                      </c:pt>
                      <c:pt idx="702">
                        <c:v>14.484847784043023</c:v>
                      </c:pt>
                      <c:pt idx="703">
                        <c:v>14.505838871003023</c:v>
                      </c:pt>
                      <c:pt idx="704">
                        <c:v>14.530013799663024</c:v>
                      </c:pt>
                      <c:pt idx="705">
                        <c:v>14.554682970043023</c:v>
                      </c:pt>
                      <c:pt idx="706">
                        <c:v>14.575309991833024</c:v>
                      </c:pt>
                      <c:pt idx="707">
                        <c:v>14.599698781963024</c:v>
                      </c:pt>
                      <c:pt idx="708">
                        <c:v>14.620419979093024</c:v>
                      </c:pt>
                      <c:pt idx="709">
                        <c:v>14.644606828693025</c:v>
                      </c:pt>
                      <c:pt idx="710">
                        <c:v>14.665343999863024</c:v>
                      </c:pt>
                      <c:pt idx="711">
                        <c:v>14.690048933033024</c:v>
                      </c:pt>
                      <c:pt idx="712">
                        <c:v>14.714390993123024</c:v>
                      </c:pt>
                      <c:pt idx="713">
                        <c:v>14.734847784043023</c:v>
                      </c:pt>
                      <c:pt idx="714">
                        <c:v>14.759521007533024</c:v>
                      </c:pt>
                      <c:pt idx="715">
                        <c:v>14.780122995373024</c:v>
                      </c:pt>
                      <c:pt idx="716">
                        <c:v>14.804660797123024</c:v>
                      </c:pt>
                      <c:pt idx="717">
                        <c:v>14.828943967823024</c:v>
                      </c:pt>
                      <c:pt idx="718">
                        <c:v>14.849519968033023</c:v>
                      </c:pt>
                      <c:pt idx="719">
                        <c:v>14.873904943463025</c:v>
                      </c:pt>
                      <c:pt idx="720">
                        <c:v>14.894473791123023</c:v>
                      </c:pt>
                      <c:pt idx="721">
                        <c:v>14.919242858883024</c:v>
                      </c:pt>
                      <c:pt idx="722">
                        <c:v>14.943753004073024</c:v>
                      </c:pt>
                      <c:pt idx="723">
                        <c:v>14.964320898053025</c:v>
                      </c:pt>
                      <c:pt idx="724">
                        <c:v>14.988536834713024</c:v>
                      </c:pt>
                      <c:pt idx="725">
                        <c:v>15.009462833403024</c:v>
                      </c:pt>
                      <c:pt idx="726">
                        <c:v>15.033744812013024</c:v>
                      </c:pt>
                      <c:pt idx="727">
                        <c:v>15.054268836973023</c:v>
                      </c:pt>
                      <c:pt idx="728">
                        <c:v>15.078983783723023</c:v>
                      </c:pt>
                      <c:pt idx="729">
                        <c:v>15.103290796283023</c:v>
                      </c:pt>
                      <c:pt idx="730">
                        <c:v>15.124094963073023</c:v>
                      </c:pt>
                      <c:pt idx="731">
                        <c:v>15.148417949673023</c:v>
                      </c:pt>
                      <c:pt idx="732">
                        <c:v>15.169211864473024</c:v>
                      </c:pt>
                      <c:pt idx="733">
                        <c:v>15.193545818333025</c:v>
                      </c:pt>
                      <c:pt idx="734">
                        <c:v>15.218000888823024</c:v>
                      </c:pt>
                      <c:pt idx="735">
                        <c:v>15.238658905033024</c:v>
                      </c:pt>
                      <c:pt idx="736">
                        <c:v>15.263222932813024</c:v>
                      </c:pt>
                      <c:pt idx="737">
                        <c:v>15.283574819563023</c:v>
                      </c:pt>
                      <c:pt idx="738">
                        <c:v>15.308124780653024</c:v>
                      </c:pt>
                      <c:pt idx="739">
                        <c:v>15.332724809643024</c:v>
                      </c:pt>
                      <c:pt idx="740">
                        <c:v>15.353480815883024</c:v>
                      </c:pt>
                      <c:pt idx="741">
                        <c:v>15.377700805663023</c:v>
                      </c:pt>
                      <c:pt idx="742">
                        <c:v>15.398566961293024</c:v>
                      </c:pt>
                      <c:pt idx="743">
                        <c:v>15.422935962673023</c:v>
                      </c:pt>
                      <c:pt idx="744">
                        <c:v>15.443559885023024</c:v>
                      </c:pt>
                      <c:pt idx="745">
                        <c:v>15.467824935913024</c:v>
                      </c:pt>
                      <c:pt idx="746">
                        <c:v>15.492661952973023</c:v>
                      </c:pt>
                      <c:pt idx="747">
                        <c:v>15.513072013853023</c:v>
                      </c:pt>
                      <c:pt idx="748">
                        <c:v>15.537467002873024</c:v>
                      </c:pt>
                      <c:pt idx="749">
                        <c:v>15.558115005493024</c:v>
                      </c:pt>
                      <c:pt idx="750">
                        <c:v>15.582497835163023</c:v>
                      </c:pt>
                      <c:pt idx="751">
                        <c:v>15.607181787493024</c:v>
                      </c:pt>
                      <c:pt idx="752">
                        <c:v>15.627532005313023</c:v>
                      </c:pt>
                      <c:pt idx="753">
                        <c:v>15.652376890183024</c:v>
                      </c:pt>
                      <c:pt idx="754">
                        <c:v>15.672729015353024</c:v>
                      </c:pt>
                      <c:pt idx="755">
                        <c:v>15.697530984883024</c:v>
                      </c:pt>
                      <c:pt idx="756">
                        <c:v>15.721697807313024</c:v>
                      </c:pt>
                      <c:pt idx="757">
                        <c:v>15.742376804353023</c:v>
                      </c:pt>
                      <c:pt idx="758">
                        <c:v>15.766946792603024</c:v>
                      </c:pt>
                      <c:pt idx="759">
                        <c:v>15.787445783613023</c:v>
                      </c:pt>
                      <c:pt idx="760">
                        <c:v>15.812111854553024</c:v>
                      </c:pt>
                      <c:pt idx="761">
                        <c:v>15.832390785213024</c:v>
                      </c:pt>
                      <c:pt idx="762">
                        <c:v>15.856843948363023</c:v>
                      </c:pt>
                      <c:pt idx="763">
                        <c:v>15.881402015683024</c:v>
                      </c:pt>
                      <c:pt idx="764">
                        <c:v>15.902121782303023</c:v>
                      </c:pt>
                      <c:pt idx="765">
                        <c:v>15.926656961443024</c:v>
                      </c:pt>
                      <c:pt idx="766">
                        <c:v>15.947270870213025</c:v>
                      </c:pt>
                      <c:pt idx="767">
                        <c:v>15.971601963043025</c:v>
                      </c:pt>
                      <c:pt idx="768">
                        <c:v>15.996395826343024</c:v>
                      </c:pt>
                      <c:pt idx="769">
                        <c:v>16.016821861263026</c:v>
                      </c:pt>
                      <c:pt idx="770">
                        <c:v>16.041054964063026</c:v>
                      </c:pt>
                      <c:pt idx="771">
                        <c:v>16.062025785443026</c:v>
                      </c:pt>
                      <c:pt idx="772">
                        <c:v>16.086370944973027</c:v>
                      </c:pt>
                      <c:pt idx="773">
                        <c:v>16.110968828203028</c:v>
                      </c:pt>
                      <c:pt idx="774">
                        <c:v>16.131375789643027</c:v>
                      </c:pt>
                      <c:pt idx="775">
                        <c:v>16.156092882153025</c:v>
                      </c:pt>
                      <c:pt idx="776">
                        <c:v>16.176684856413026</c:v>
                      </c:pt>
                      <c:pt idx="777">
                        <c:v>16.200982809063024</c:v>
                      </c:pt>
                      <c:pt idx="778">
                        <c:v>16.221742868423025</c:v>
                      </c:pt>
                      <c:pt idx="779">
                        <c:v>16.246044874193025</c:v>
                      </c:pt>
                      <c:pt idx="780">
                        <c:v>16.270650863643027</c:v>
                      </c:pt>
                      <c:pt idx="781">
                        <c:v>16.29106998443303</c:v>
                      </c:pt>
                      <c:pt idx="782">
                        <c:v>16.315778970723031</c:v>
                      </c:pt>
                      <c:pt idx="783">
                        <c:v>16.336337804793033</c:v>
                      </c:pt>
                      <c:pt idx="784">
                        <c:v>16.360714912413034</c:v>
                      </c:pt>
                      <c:pt idx="785">
                        <c:v>16.385204792023035</c:v>
                      </c:pt>
                      <c:pt idx="786">
                        <c:v>16.406070947643034</c:v>
                      </c:pt>
                      <c:pt idx="787">
                        <c:v>16.430325984953036</c:v>
                      </c:pt>
                      <c:pt idx="788">
                        <c:v>16.450863838193037</c:v>
                      </c:pt>
                      <c:pt idx="789">
                        <c:v>16.475299835203039</c:v>
                      </c:pt>
                      <c:pt idx="790">
                        <c:v>16.499962806703039</c:v>
                      </c:pt>
                      <c:pt idx="791">
                        <c:v>16.52044701576304</c:v>
                      </c:pt>
                      <c:pt idx="792">
                        <c:v>16.545117855073038</c:v>
                      </c:pt>
                      <c:pt idx="793">
                        <c:v>16.56579089164304</c:v>
                      </c:pt>
                      <c:pt idx="794">
                        <c:v>16.59007787704304</c:v>
                      </c:pt>
                      <c:pt idx="795">
                        <c:v>16.610553979873039</c:v>
                      </c:pt>
                      <c:pt idx="796">
                        <c:v>16.635273933413039</c:v>
                      </c:pt>
                      <c:pt idx="797">
                        <c:v>16.659785985943039</c:v>
                      </c:pt>
                      <c:pt idx="798">
                        <c:v>16.680370807643037</c:v>
                      </c:pt>
                      <c:pt idx="799">
                        <c:v>16.704613924023036</c:v>
                      </c:pt>
                      <c:pt idx="800">
                        <c:v>16.725250959393037</c:v>
                      </c:pt>
                      <c:pt idx="801">
                        <c:v>16.749663829803037</c:v>
                      </c:pt>
                      <c:pt idx="802">
                        <c:v>16.774374961853038</c:v>
                      </c:pt>
                      <c:pt idx="803">
                        <c:v>16.795008897783038</c:v>
                      </c:pt>
                      <c:pt idx="804">
                        <c:v>16.819477796553038</c:v>
                      </c:pt>
                      <c:pt idx="805">
                        <c:v>16.840122938153037</c:v>
                      </c:pt>
                      <c:pt idx="806">
                        <c:v>16.864442825313038</c:v>
                      </c:pt>
                      <c:pt idx="807">
                        <c:v>16.889211893083036</c:v>
                      </c:pt>
                      <c:pt idx="808">
                        <c:v>16.909723997113037</c:v>
                      </c:pt>
                      <c:pt idx="809">
                        <c:v>16.934103012083039</c:v>
                      </c:pt>
                      <c:pt idx="810">
                        <c:v>16.954703807833038</c:v>
                      </c:pt>
                      <c:pt idx="811">
                        <c:v>16.97926378250304</c:v>
                      </c:pt>
                      <c:pt idx="812">
                        <c:v>16.999709844593042</c:v>
                      </c:pt>
                      <c:pt idx="813">
                        <c:v>17.024140834813043</c:v>
                      </c:pt>
                      <c:pt idx="814">
                        <c:v>17.048889875413042</c:v>
                      </c:pt>
                      <c:pt idx="815">
                        <c:v>17.069466829303042</c:v>
                      </c:pt>
                      <c:pt idx="816">
                        <c:v>17.09400987625304</c:v>
                      </c:pt>
                      <c:pt idx="817">
                        <c:v>17.11424088478304</c:v>
                      </c:pt>
                      <c:pt idx="818">
                        <c:v>17.138888835903042</c:v>
                      </c:pt>
                      <c:pt idx="819">
                        <c:v>17.163527011873043</c:v>
                      </c:pt>
                      <c:pt idx="820">
                        <c:v>17.183945894243045</c:v>
                      </c:pt>
                      <c:pt idx="821">
                        <c:v>17.208384990693045</c:v>
                      </c:pt>
                      <c:pt idx="822">
                        <c:v>17.228926897053043</c:v>
                      </c:pt>
                      <c:pt idx="823">
                        <c:v>17.253506898883042</c:v>
                      </c:pt>
                      <c:pt idx="824">
                        <c:v>17.27800798416304</c:v>
                      </c:pt>
                      <c:pt idx="825">
                        <c:v>17.298839807513041</c:v>
                      </c:pt>
                      <c:pt idx="826">
                        <c:v>17.930617809295669</c:v>
                      </c:pt>
                      <c:pt idx="827">
                        <c:v>17.931227684021007</c:v>
                      </c:pt>
                      <c:pt idx="828">
                        <c:v>17.931759595870986</c:v>
                      </c:pt>
                      <c:pt idx="829">
                        <c:v>17.932306766510028</c:v>
                      </c:pt>
                      <c:pt idx="830">
                        <c:v>17.932828664779677</c:v>
                      </c:pt>
                      <c:pt idx="831">
                        <c:v>17.933346748352069</c:v>
                      </c:pt>
                      <c:pt idx="832">
                        <c:v>17.933947801589976</c:v>
                      </c:pt>
                      <c:pt idx="833">
                        <c:v>17.934505701065078</c:v>
                      </c:pt>
                      <c:pt idx="834">
                        <c:v>17.935055732727069</c:v>
                      </c:pt>
                      <c:pt idx="835">
                        <c:v>17.935328722000136</c:v>
                      </c:pt>
                      <c:pt idx="836">
                        <c:v>17.935489654541026</c:v>
                      </c:pt>
                      <c:pt idx="837">
                        <c:v>17.935650825500506</c:v>
                      </c:pt>
                      <c:pt idx="838">
                        <c:v>17.935811758041396</c:v>
                      </c:pt>
                      <c:pt idx="839">
                        <c:v>17.935972690582286</c:v>
                      </c:pt>
                      <c:pt idx="840">
                        <c:v>17.936132669448867</c:v>
                      </c:pt>
                      <c:pt idx="841">
                        <c:v>17.936292648315447</c:v>
                      </c:pt>
                      <c:pt idx="842">
                        <c:v>17.936455726623546</c:v>
                      </c:pt>
                      <c:pt idx="843">
                        <c:v>17.936615705490127</c:v>
                      </c:pt>
                      <c:pt idx="844">
                        <c:v>17.936776638031017</c:v>
                      </c:pt>
                      <c:pt idx="845">
                        <c:v>17.936937808990496</c:v>
                      </c:pt>
                      <c:pt idx="846">
                        <c:v>17.937097787857066</c:v>
                      </c:pt>
                      <c:pt idx="847">
                        <c:v>17.937258720397967</c:v>
                      </c:pt>
                      <c:pt idx="848">
                        <c:v>17.937419652938857</c:v>
                      </c:pt>
                      <c:pt idx="849">
                        <c:v>17.937581777572646</c:v>
                      </c:pt>
                      <c:pt idx="850">
                        <c:v>17.937756776809707</c:v>
                      </c:pt>
                      <c:pt idx="851">
                        <c:v>17.937919616699237</c:v>
                      </c:pt>
                      <c:pt idx="852">
                        <c:v>17.938081741333018</c:v>
                      </c:pt>
                      <c:pt idx="853">
                        <c:v>17.938243627548228</c:v>
                      </c:pt>
                      <c:pt idx="854">
                        <c:v>17.954227685928338</c:v>
                      </c:pt>
                      <c:pt idx="855">
                        <c:v>17.979000806808436</c:v>
                      </c:pt>
                      <c:pt idx="856">
                        <c:v>17.999535799026539</c:v>
                      </c:pt>
                      <c:pt idx="857">
                        <c:v>18.023916721344037</c:v>
                      </c:pt>
                      <c:pt idx="858">
                        <c:v>18.048680782317636</c:v>
                      </c:pt>
                      <c:pt idx="859">
                        <c:v>18.069218635558638</c:v>
                      </c:pt>
                      <c:pt idx="860">
                        <c:v>18.093483686447637</c:v>
                      </c:pt>
                      <c:pt idx="861">
                        <c:v>18.114301681518636</c:v>
                      </c:pt>
                      <c:pt idx="862">
                        <c:v>18.138642787933637</c:v>
                      </c:pt>
                      <c:pt idx="863">
                        <c:v>18.159256696700638</c:v>
                      </c:pt>
                      <c:pt idx="864">
                        <c:v>18.183618783950639</c:v>
                      </c:pt>
                      <c:pt idx="865">
                        <c:v>18.208241701125637</c:v>
                      </c:pt>
                      <c:pt idx="866">
                        <c:v>18.228856801986637</c:v>
                      </c:pt>
                      <c:pt idx="867">
                        <c:v>18.253277778625637</c:v>
                      </c:pt>
                      <c:pt idx="868">
                        <c:v>18.274044752120638</c:v>
                      </c:pt>
                      <c:pt idx="869">
                        <c:v>18.298232793807639</c:v>
                      </c:pt>
                      <c:pt idx="870">
                        <c:v>18.322934627532636</c:v>
                      </c:pt>
                      <c:pt idx="871">
                        <c:v>18.343363761901639</c:v>
                      </c:pt>
                      <c:pt idx="872">
                        <c:v>18.368082761764637</c:v>
                      </c:pt>
                      <c:pt idx="873">
                        <c:v>18.388626813888639</c:v>
                      </c:pt>
                      <c:pt idx="874">
                        <c:v>18.412961721420636</c:v>
                      </c:pt>
                      <c:pt idx="875">
                        <c:v>18.437456607818639</c:v>
                      </c:pt>
                      <c:pt idx="876">
                        <c:v>18.457990646362639</c:v>
                      </c:pt>
                      <c:pt idx="877">
                        <c:v>18.482613801956639</c:v>
                      </c:pt>
                      <c:pt idx="878">
                        <c:v>18.503070831298636</c:v>
                      </c:pt>
                      <c:pt idx="879">
                        <c:v>18.527569770812637</c:v>
                      </c:pt>
                      <c:pt idx="880">
                        <c:v>18.548084735870638</c:v>
                      </c:pt>
                      <c:pt idx="881">
                        <c:v>18.572418689727638</c:v>
                      </c:pt>
                      <c:pt idx="882">
                        <c:v>18.596984624862639</c:v>
                      </c:pt>
                      <c:pt idx="883">
                        <c:v>18.617504596710639</c:v>
                      </c:pt>
                      <c:pt idx="884">
                        <c:v>18.642075777053638</c:v>
                      </c:pt>
                      <c:pt idx="885">
                        <c:v>18.662778615951638</c:v>
                      </c:pt>
                      <c:pt idx="886">
                        <c:v>18.687337636947639</c:v>
                      </c:pt>
                      <c:pt idx="887">
                        <c:v>18.712099790572637</c:v>
                      </c:pt>
                      <c:pt idx="888">
                        <c:v>18.732720613479636</c:v>
                      </c:pt>
                      <c:pt idx="889">
                        <c:v>18.756891727447638</c:v>
                      </c:pt>
                      <c:pt idx="890">
                        <c:v>18.777627706527639</c:v>
                      </c:pt>
                      <c:pt idx="891">
                        <c:v>18.801996707916636</c:v>
                      </c:pt>
                      <c:pt idx="892">
                        <c:v>18.826578617095638</c:v>
                      </c:pt>
                      <c:pt idx="893">
                        <c:v>18.847119808196638</c:v>
                      </c:pt>
                      <c:pt idx="894">
                        <c:v>18.871563673019637</c:v>
                      </c:pt>
                      <c:pt idx="895">
                        <c:v>18.892304658889636</c:v>
                      </c:pt>
                      <c:pt idx="896">
                        <c:v>18.916776657104638</c:v>
                      </c:pt>
                      <c:pt idx="897">
                        <c:v>18.937444686888636</c:v>
                      </c:pt>
                      <c:pt idx="898">
                        <c:v>18.961816787718636</c:v>
                      </c:pt>
                      <c:pt idx="899">
                        <c:v>18.986247777938637</c:v>
                      </c:pt>
                      <c:pt idx="900">
                        <c:v>19.006766796108636</c:v>
                      </c:pt>
                      <c:pt idx="901">
                        <c:v>19.031540632248639</c:v>
                      </c:pt>
                      <c:pt idx="902">
                        <c:v>19.051888704298637</c:v>
                      </c:pt>
                      <c:pt idx="903">
                        <c:v>19.076503753658638</c:v>
                      </c:pt>
                      <c:pt idx="904">
                        <c:v>19.101191759108637</c:v>
                      </c:pt>
                      <c:pt idx="905">
                        <c:v>19.121452808378638</c:v>
                      </c:pt>
                      <c:pt idx="906">
                        <c:v>19.146038770678636</c:v>
                      </c:pt>
                      <c:pt idx="907">
                        <c:v>19.166532754898636</c:v>
                      </c:pt>
                      <c:pt idx="908">
                        <c:v>19.191163778308638</c:v>
                      </c:pt>
                      <c:pt idx="909">
                        <c:v>19.215787649158639</c:v>
                      </c:pt>
                      <c:pt idx="910">
                        <c:v>19.236202716828636</c:v>
                      </c:pt>
                      <c:pt idx="911">
                        <c:v>19.260670661928636</c:v>
                      </c:pt>
                      <c:pt idx="912">
                        <c:v>19.281420707698636</c:v>
                      </c:pt>
                      <c:pt idx="913">
                        <c:v>19.305977821348637</c:v>
                      </c:pt>
                      <c:pt idx="914">
                        <c:v>19.326280832288639</c:v>
                      </c:pt>
                      <c:pt idx="915">
                        <c:v>19.350924730298637</c:v>
                      </c:pt>
                      <c:pt idx="916">
                        <c:v>19.375498771668639</c:v>
                      </c:pt>
                      <c:pt idx="917">
                        <c:v>19.396055698398637</c:v>
                      </c:pt>
                      <c:pt idx="918">
                        <c:v>19.420537710188636</c:v>
                      </c:pt>
                      <c:pt idx="919">
                        <c:v>19.440994739528637</c:v>
                      </c:pt>
                      <c:pt idx="920">
                        <c:v>19.465763807298636</c:v>
                      </c:pt>
                      <c:pt idx="921">
                        <c:v>19.489978790278638</c:v>
                      </c:pt>
                      <c:pt idx="922">
                        <c:v>19.510509729388637</c:v>
                      </c:pt>
                      <c:pt idx="923">
                        <c:v>19.535245656968637</c:v>
                      </c:pt>
                      <c:pt idx="924">
                        <c:v>19.555528640748637</c:v>
                      </c:pt>
                      <c:pt idx="925">
                        <c:v>19.580078601838636</c:v>
                      </c:pt>
                      <c:pt idx="926">
                        <c:v>19.604877710338638</c:v>
                      </c:pt>
                      <c:pt idx="927">
                        <c:v>19.625363826748636</c:v>
                      </c:pt>
                      <c:pt idx="928">
                        <c:v>19.649959802628636</c:v>
                      </c:pt>
                      <c:pt idx="929">
                        <c:v>19.670303821568638</c:v>
                      </c:pt>
                      <c:pt idx="930">
                        <c:v>19.694934606548639</c:v>
                      </c:pt>
                      <c:pt idx="931">
                        <c:v>19.715482711788638</c:v>
                      </c:pt>
                      <c:pt idx="932">
                        <c:v>19.739849805828637</c:v>
                      </c:pt>
                      <c:pt idx="933">
                        <c:v>19.764641761778638</c:v>
                      </c:pt>
                      <c:pt idx="934">
                        <c:v>19.785169601438639</c:v>
                      </c:pt>
                      <c:pt idx="935">
                        <c:v>19.809495687488639</c:v>
                      </c:pt>
                      <c:pt idx="936">
                        <c:v>19.830191612248637</c:v>
                      </c:pt>
                      <c:pt idx="937">
                        <c:v>19.854614734648639</c:v>
                      </c:pt>
                      <c:pt idx="938">
                        <c:v>19.879008769988637</c:v>
                      </c:pt>
                      <c:pt idx="939">
                        <c:v>19.899623632428636</c:v>
                      </c:pt>
                      <c:pt idx="940">
                        <c:v>19.924135684968636</c:v>
                      </c:pt>
                      <c:pt idx="941">
                        <c:v>19.944645643238637</c:v>
                      </c:pt>
                      <c:pt idx="942">
                        <c:v>19.969490766528637</c:v>
                      </c:pt>
                      <c:pt idx="943">
                        <c:v>19.993621826168638</c:v>
                      </c:pt>
                      <c:pt idx="944">
                        <c:v>20.014253616328638</c:v>
                      </c:pt>
                      <c:pt idx="945">
                        <c:v>20.038904666898638</c:v>
                      </c:pt>
                      <c:pt idx="946">
                        <c:v>20.059345722198636</c:v>
                      </c:pt>
                      <c:pt idx="947">
                        <c:v>20.084125757218636</c:v>
                      </c:pt>
                      <c:pt idx="948">
                        <c:v>20.104653596878638</c:v>
                      </c:pt>
                      <c:pt idx="949">
                        <c:v>20.129149675368637</c:v>
                      </c:pt>
                      <c:pt idx="950">
                        <c:v>20.153575658798637</c:v>
                      </c:pt>
                      <c:pt idx="951">
                        <c:v>20.174031734468638</c:v>
                      </c:pt>
                      <c:pt idx="952">
                        <c:v>20.198497772218637</c:v>
                      </c:pt>
                      <c:pt idx="953">
                        <c:v>20.219235658648635</c:v>
                      </c:pt>
                      <c:pt idx="954">
                        <c:v>20.243743658068638</c:v>
                      </c:pt>
                      <c:pt idx="955">
                        <c:v>20.268351793288637</c:v>
                      </c:pt>
                      <c:pt idx="956">
                        <c:v>20.288948774338635</c:v>
                      </c:pt>
                      <c:pt idx="957">
                        <c:v>20.313301801678637</c:v>
                      </c:pt>
                      <c:pt idx="958">
                        <c:v>20.333786725998635</c:v>
                      </c:pt>
                      <c:pt idx="959">
                        <c:v>20.358381748198639</c:v>
                      </c:pt>
                      <c:pt idx="960">
                        <c:v>20.382930755618638</c:v>
                      </c:pt>
                      <c:pt idx="961">
                        <c:v>20.403320789338636</c:v>
                      </c:pt>
                      <c:pt idx="962">
                        <c:v>20.427904605868637</c:v>
                      </c:pt>
                      <c:pt idx="963">
                        <c:v>20.448617696758639</c:v>
                      </c:pt>
                      <c:pt idx="964">
                        <c:v>20.472859621048638</c:v>
                      </c:pt>
                      <c:pt idx="965">
                        <c:v>20.493794679638636</c:v>
                      </c:pt>
                      <c:pt idx="966">
                        <c:v>20.518307685848637</c:v>
                      </c:pt>
                      <c:pt idx="967">
                        <c:v>20.542633771898636</c:v>
                      </c:pt>
                      <c:pt idx="968">
                        <c:v>20.563216686248637</c:v>
                      </c:pt>
                      <c:pt idx="969">
                        <c:v>20.587832689288639</c:v>
                      </c:pt>
                      <c:pt idx="970">
                        <c:v>20.608149766918636</c:v>
                      </c:pt>
                      <c:pt idx="971">
                        <c:v>20.632920742038635</c:v>
                      </c:pt>
                      <c:pt idx="972">
                        <c:v>20.657151699068638</c:v>
                      </c:pt>
                      <c:pt idx="973">
                        <c:v>20.677757740018638</c:v>
                      </c:pt>
                      <c:pt idx="974">
                        <c:v>20.702316761018636</c:v>
                      </c:pt>
                      <c:pt idx="975">
                        <c:v>20.722899675368637</c:v>
                      </c:pt>
                      <c:pt idx="976">
                        <c:v>20.747280597688636</c:v>
                      </c:pt>
                      <c:pt idx="977">
                        <c:v>20.772080659868639</c:v>
                      </c:pt>
                      <c:pt idx="978">
                        <c:v>20.792625665668638</c:v>
                      </c:pt>
                      <c:pt idx="979">
                        <c:v>20.816895723338636</c:v>
                      </c:pt>
                      <c:pt idx="980">
                        <c:v>20.837787628178638</c:v>
                      </c:pt>
                      <c:pt idx="981">
                        <c:v>20.861950635908638</c:v>
                      </c:pt>
                      <c:pt idx="982">
                        <c:v>20.882463693618636</c:v>
                      </c:pt>
                      <c:pt idx="983">
                        <c:v>20.907074689868637</c:v>
                      </c:pt>
                      <c:pt idx="984">
                        <c:v>20.931780815128636</c:v>
                      </c:pt>
                      <c:pt idx="985">
                        <c:v>20.952354669568638</c:v>
                      </c:pt>
                      <c:pt idx="986">
                        <c:v>20.976632595058639</c:v>
                      </c:pt>
                      <c:pt idx="987">
                        <c:v>20.997448682788637</c:v>
                      </c:pt>
                      <c:pt idx="988">
                        <c:v>21.021821737288636</c:v>
                      </c:pt>
                      <c:pt idx="989">
                        <c:v>21.046268701548637</c:v>
                      </c:pt>
                      <c:pt idx="990">
                        <c:v>21.066857814788637</c:v>
                      </c:pt>
                      <c:pt idx="991">
                        <c:v>21.091508626938637</c:v>
                      </c:pt>
                      <c:pt idx="992">
                        <c:v>21.111872673038636</c:v>
                      </c:pt>
                      <c:pt idx="993">
                        <c:v>21.136424779888635</c:v>
                      </c:pt>
                      <c:pt idx="994">
                        <c:v>21.161109685898637</c:v>
                      </c:pt>
                      <c:pt idx="995">
                        <c:v>21.181703805918637</c:v>
                      </c:pt>
                      <c:pt idx="996">
                        <c:v>21.205914735798636</c:v>
                      </c:pt>
                      <c:pt idx="997">
                        <c:v>21.226586818698635</c:v>
                      </c:pt>
                      <c:pt idx="998">
                        <c:v>21.251240730288636</c:v>
                      </c:pt>
                      <c:pt idx="999">
                        <c:v>21.271790742878636</c:v>
                      </c:pt>
                      <c:pt idx="1000">
                        <c:v>21.296155691148638</c:v>
                      </c:pt>
                      <c:pt idx="1001">
                        <c:v>21.320897817608639</c:v>
                      </c:pt>
                      <c:pt idx="1002">
                        <c:v>21.341327667238637</c:v>
                      </c:pt>
                      <c:pt idx="1003">
                        <c:v>21.366015672688636</c:v>
                      </c:pt>
                      <c:pt idx="1004">
                        <c:v>21.386268615718638</c:v>
                      </c:pt>
                      <c:pt idx="1005">
                        <c:v>21.410892724988638</c:v>
                      </c:pt>
                      <c:pt idx="1006">
                        <c:v>21.435477733608636</c:v>
                      </c:pt>
                      <c:pt idx="1007">
                        <c:v>21.455965757368638</c:v>
                      </c:pt>
                      <c:pt idx="1008">
                        <c:v>21.480349779128638</c:v>
                      </c:pt>
                      <c:pt idx="1009">
                        <c:v>21.501195669178639</c:v>
                      </c:pt>
                      <c:pt idx="1010">
                        <c:v>21.525648832318637</c:v>
                      </c:pt>
                      <c:pt idx="1011">
                        <c:v>21.550058603288637</c:v>
                      </c:pt>
                      <c:pt idx="1012">
                        <c:v>21.570614814758638</c:v>
                      </c:pt>
                      <c:pt idx="1013">
                        <c:v>21.595176696778637</c:v>
                      </c:pt>
                      <c:pt idx="1014">
                        <c:v>21.615768671038637</c:v>
                      </c:pt>
                      <c:pt idx="1015">
                        <c:v>21.640119791028638</c:v>
                      </c:pt>
                      <c:pt idx="1016">
                        <c:v>21.660881757738636</c:v>
                      </c:pt>
                      <c:pt idx="1017">
                        <c:v>21.685471773148638</c:v>
                      </c:pt>
                      <c:pt idx="1018">
                        <c:v>21.709781646728636</c:v>
                      </c:pt>
                      <c:pt idx="1019">
                        <c:v>21.730219602588637</c:v>
                      </c:pt>
                      <c:pt idx="1020">
                        <c:v>21.754959821698638</c:v>
                      </c:pt>
                      <c:pt idx="1021">
                        <c:v>21.775510787968638</c:v>
                      </c:pt>
                      <c:pt idx="1022">
                        <c:v>21.799801826478635</c:v>
                      </c:pt>
                      <c:pt idx="1023">
                        <c:v>21.824541807178637</c:v>
                      </c:pt>
                      <c:pt idx="1024">
                        <c:v>21.845195770268639</c:v>
                      </c:pt>
                      <c:pt idx="1025">
                        <c:v>21.869348764418639</c:v>
                      </c:pt>
                      <c:pt idx="1026">
                        <c:v>21.890213727948638</c:v>
                      </c:pt>
                      <c:pt idx="1027">
                        <c:v>21.914620637898636</c:v>
                      </c:pt>
                      <c:pt idx="1028">
                        <c:v>21.939182758328638</c:v>
                      </c:pt>
                      <c:pt idx="1029">
                        <c:v>21.959639787678636</c:v>
                      </c:pt>
                      <c:pt idx="1030">
                        <c:v>21.984338760378638</c:v>
                      </c:pt>
                      <c:pt idx="1031">
                        <c:v>22.004655599598635</c:v>
                      </c:pt>
                      <c:pt idx="1032">
                        <c:v>22.029182672498635</c:v>
                      </c:pt>
                      <c:pt idx="1033">
                        <c:v>22.050011634828635</c:v>
                      </c:pt>
                      <c:pt idx="1034">
                        <c:v>22.074403762818637</c:v>
                      </c:pt>
                      <c:pt idx="1035">
                        <c:v>22.098903656008638</c:v>
                      </c:pt>
                      <c:pt idx="1036">
                        <c:v>22.119286775588638</c:v>
                      </c:pt>
                      <c:pt idx="1037">
                        <c:v>22.144066810608638</c:v>
                      </c:pt>
                      <c:pt idx="1038">
                        <c:v>22.164556741718638</c:v>
                      </c:pt>
                      <c:pt idx="1039">
                        <c:v>22.189171791078635</c:v>
                      </c:pt>
                      <c:pt idx="1040">
                        <c:v>22.213348627088635</c:v>
                      </c:pt>
                      <c:pt idx="1041">
                        <c:v>22.234269618988638</c:v>
                      </c:pt>
                      <c:pt idx="1042">
                        <c:v>22.258669614788637</c:v>
                      </c:pt>
                      <c:pt idx="1043">
                        <c:v>22.278983831408638</c:v>
                      </c:pt>
                      <c:pt idx="1044">
                        <c:v>22.303754806518636</c:v>
                      </c:pt>
                      <c:pt idx="1045">
                        <c:v>22.328345775608639</c:v>
                      </c:pt>
                      <c:pt idx="1046">
                        <c:v>22.348777770998637</c:v>
                      </c:pt>
                      <c:pt idx="1047">
                        <c:v>22.373198747638639</c:v>
                      </c:pt>
                      <c:pt idx="1048">
                        <c:v>22.394046783448637</c:v>
                      </c:pt>
                      <c:pt idx="1049">
                        <c:v>22.418225765228637</c:v>
                      </c:pt>
                      <c:pt idx="1050">
                        <c:v>22.438889741898638</c:v>
                      </c:pt>
                      <c:pt idx="1051">
                        <c:v>22.463355779648637</c:v>
                      </c:pt>
                      <c:pt idx="1052">
                        <c:v>22.488033771518637</c:v>
                      </c:pt>
                      <c:pt idx="1053">
                        <c:v>22.508623600008637</c:v>
                      </c:pt>
                      <c:pt idx="1054">
                        <c:v>22.532863616938638</c:v>
                      </c:pt>
                      <c:pt idx="1055">
                        <c:v>22.553869724278638</c:v>
                      </c:pt>
                      <c:pt idx="1056">
                        <c:v>22.578183650968636</c:v>
                      </c:pt>
                      <c:pt idx="1057">
                        <c:v>22.602440595628636</c:v>
                      </c:pt>
                      <c:pt idx="1058">
                        <c:v>22.623020648958637</c:v>
                      </c:pt>
                      <c:pt idx="1059">
                        <c:v>22.647806644438639</c:v>
                      </c:pt>
                      <c:pt idx="1060">
                        <c:v>22.668370723728636</c:v>
                      </c:pt>
                      <c:pt idx="1061">
                        <c:v>22.692700624468635</c:v>
                      </c:pt>
                      <c:pt idx="1062">
                        <c:v>22.717463731768639</c:v>
                      </c:pt>
                      <c:pt idx="1063">
                        <c:v>22.737921714778636</c:v>
                      </c:pt>
                      <c:pt idx="1064">
                        <c:v>22.762235641478636</c:v>
                      </c:pt>
                      <c:pt idx="1065">
                        <c:v>22.782742738728636</c:v>
                      </c:pt>
                      <c:pt idx="1066">
                        <c:v>22.807467699048637</c:v>
                      </c:pt>
                      <c:pt idx="1067">
                        <c:v>22.832062721248636</c:v>
                      </c:pt>
                      <c:pt idx="1068">
                        <c:v>22.852507829668639</c:v>
                      </c:pt>
                      <c:pt idx="1069">
                        <c:v>22.877200603488639</c:v>
                      </c:pt>
                      <c:pt idx="1070">
                        <c:v>22.897520780558636</c:v>
                      </c:pt>
                      <c:pt idx="1071">
                        <c:v>22.922260761258638</c:v>
                      </c:pt>
                      <c:pt idx="1072">
                        <c:v>22.942472696308638</c:v>
                      </c:pt>
                      <c:pt idx="1073">
                        <c:v>23.530666112899794</c:v>
                      </c:pt>
                      <c:pt idx="1074">
                        <c:v>23.531286001205455</c:v>
                      </c:pt>
                      <c:pt idx="1075">
                        <c:v>23.531857967376723</c:v>
                      </c:pt>
                      <c:pt idx="1076">
                        <c:v>23.532402992248546</c:v>
                      </c:pt>
                      <c:pt idx="1077">
                        <c:v>23.532943010330214</c:v>
                      </c:pt>
                      <c:pt idx="1078">
                        <c:v>23.533454179763805</c:v>
                      </c:pt>
                      <c:pt idx="1079">
                        <c:v>23.533964157104506</c:v>
                      </c:pt>
                      <c:pt idx="1080">
                        <c:v>23.534501075744643</c:v>
                      </c:pt>
                      <c:pt idx="1081">
                        <c:v>23.534976959228533</c:v>
                      </c:pt>
                      <c:pt idx="1082">
                        <c:v>23.535351037979144</c:v>
                      </c:pt>
                      <c:pt idx="1083">
                        <c:v>23.535519123077403</c:v>
                      </c:pt>
                      <c:pt idx="1084">
                        <c:v>23.535688161849993</c:v>
                      </c:pt>
                      <c:pt idx="1085">
                        <c:v>23.535856962203994</c:v>
                      </c:pt>
                      <c:pt idx="1086">
                        <c:v>23.536026000976573</c:v>
                      </c:pt>
                      <c:pt idx="1087">
                        <c:v>23.536205053329486</c:v>
                      </c:pt>
                      <c:pt idx="1088">
                        <c:v>23.536367177963275</c:v>
                      </c:pt>
                      <c:pt idx="1089">
                        <c:v>23.536527156829845</c:v>
                      </c:pt>
                      <c:pt idx="1090">
                        <c:v>23.536688089370745</c:v>
                      </c:pt>
                      <c:pt idx="1091">
                        <c:v>23.536848068237315</c:v>
                      </c:pt>
                      <c:pt idx="1092">
                        <c:v>23.537019014358535</c:v>
                      </c:pt>
                      <c:pt idx="1093">
                        <c:v>23.537181138992324</c:v>
                      </c:pt>
                      <c:pt idx="1094">
                        <c:v>23.537342071533214</c:v>
                      </c:pt>
                      <c:pt idx="1095">
                        <c:v>23.537504196167006</c:v>
                      </c:pt>
                      <c:pt idx="1096">
                        <c:v>23.537665128707904</c:v>
                      </c:pt>
                      <c:pt idx="1097">
                        <c:v>23.537826061248794</c:v>
                      </c:pt>
                      <c:pt idx="1098">
                        <c:v>23.537986040115374</c:v>
                      </c:pt>
                      <c:pt idx="1099">
                        <c:v>23.545302152633685</c:v>
                      </c:pt>
                      <c:pt idx="1100">
                        <c:v>23.569936990737883</c:v>
                      </c:pt>
                      <c:pt idx="1101">
                        <c:v>23.594525098800684</c:v>
                      </c:pt>
                      <c:pt idx="1102">
                        <c:v>23.614983081817684</c:v>
                      </c:pt>
                      <c:pt idx="1103">
                        <c:v>23.639738082885785</c:v>
                      </c:pt>
                      <c:pt idx="1104">
                        <c:v>23.660283088683784</c:v>
                      </c:pt>
                      <c:pt idx="1105">
                        <c:v>23.684700012206786</c:v>
                      </c:pt>
                      <c:pt idx="1106">
                        <c:v>23.705402135848786</c:v>
                      </c:pt>
                      <c:pt idx="1107">
                        <c:v>23.729957103728786</c:v>
                      </c:pt>
                      <c:pt idx="1108">
                        <c:v>23.754158973693784</c:v>
                      </c:pt>
                      <c:pt idx="1109">
                        <c:v>23.774749994277784</c:v>
                      </c:pt>
                      <c:pt idx="1110">
                        <c:v>23.799511194228785</c:v>
                      </c:pt>
                      <c:pt idx="1111">
                        <c:v>23.819993972778786</c:v>
                      </c:pt>
                      <c:pt idx="1112">
                        <c:v>23.844420194625783</c:v>
                      </c:pt>
                      <c:pt idx="1113">
                        <c:v>23.869026184081786</c:v>
                      </c:pt>
                      <c:pt idx="1114">
                        <c:v>23.889737129211785</c:v>
                      </c:pt>
                      <c:pt idx="1115">
                        <c:v>23.914012193679785</c:v>
                      </c:pt>
                      <c:pt idx="1116">
                        <c:v>23.934822082519783</c:v>
                      </c:pt>
                      <c:pt idx="1117">
                        <c:v>23.959097146987784</c:v>
                      </c:pt>
                      <c:pt idx="1118">
                        <c:v>23.983779191970786</c:v>
                      </c:pt>
                      <c:pt idx="1119">
                        <c:v>24.004151105880783</c:v>
                      </c:pt>
                      <c:pt idx="1120">
                        <c:v>24.028701066970786</c:v>
                      </c:pt>
                      <c:pt idx="1121">
                        <c:v>24.049309968948783</c:v>
                      </c:pt>
                      <c:pt idx="1122">
                        <c:v>24.073786973952785</c:v>
                      </c:pt>
                      <c:pt idx="1123">
                        <c:v>24.094558000564785</c:v>
                      </c:pt>
                      <c:pt idx="1124">
                        <c:v>24.118832111358785</c:v>
                      </c:pt>
                      <c:pt idx="1125">
                        <c:v>24.143458127975784</c:v>
                      </c:pt>
                      <c:pt idx="1126">
                        <c:v>24.163881063461783</c:v>
                      </c:pt>
                      <c:pt idx="1127">
                        <c:v>24.188618183135784</c:v>
                      </c:pt>
                      <c:pt idx="1128">
                        <c:v>24.208958148956786</c:v>
                      </c:pt>
                      <c:pt idx="1129">
                        <c:v>24.233525991439784</c:v>
                      </c:pt>
                      <c:pt idx="1130">
                        <c:v>24.257977008819786</c:v>
                      </c:pt>
                      <c:pt idx="1131">
                        <c:v>24.278891086578785</c:v>
                      </c:pt>
                      <c:pt idx="1132">
                        <c:v>24.303061962127785</c:v>
                      </c:pt>
                      <c:pt idx="1133">
                        <c:v>24.323642015456784</c:v>
                      </c:pt>
                      <c:pt idx="1134">
                        <c:v>24.348342180251784</c:v>
                      </c:pt>
                      <c:pt idx="1135">
                        <c:v>24.372868061065784</c:v>
                      </c:pt>
                      <c:pt idx="1136">
                        <c:v>24.393198966979785</c:v>
                      </c:pt>
                      <c:pt idx="1137">
                        <c:v>24.417673110961786</c:v>
                      </c:pt>
                      <c:pt idx="1138">
                        <c:v>24.438558101653786</c:v>
                      </c:pt>
                      <c:pt idx="1139">
                        <c:v>24.462694168090785</c:v>
                      </c:pt>
                      <c:pt idx="1140">
                        <c:v>24.483241081237786</c:v>
                      </c:pt>
                      <c:pt idx="1141">
                        <c:v>24.507892131805786</c:v>
                      </c:pt>
                      <c:pt idx="1142">
                        <c:v>24.532309055329783</c:v>
                      </c:pt>
                      <c:pt idx="1143">
                        <c:v>24.552985191349784</c:v>
                      </c:pt>
                      <c:pt idx="1144">
                        <c:v>24.577495098109786</c:v>
                      </c:pt>
                      <c:pt idx="1145">
                        <c:v>24.598322153089786</c:v>
                      </c:pt>
                      <c:pt idx="1146">
                        <c:v>24.622611045839786</c:v>
                      </c:pt>
                      <c:pt idx="1147">
                        <c:v>24.646965980529785</c:v>
                      </c:pt>
                      <c:pt idx="1148">
                        <c:v>24.667762994769785</c:v>
                      </c:pt>
                      <c:pt idx="1149">
                        <c:v>24.692239999769786</c:v>
                      </c:pt>
                      <c:pt idx="1150">
                        <c:v>24.712648153309786</c:v>
                      </c:pt>
                      <c:pt idx="1151">
                        <c:v>24.737154006959784</c:v>
                      </c:pt>
                      <c:pt idx="1152">
                        <c:v>24.761990070339785</c:v>
                      </c:pt>
                      <c:pt idx="1153">
                        <c:v>24.782515048979786</c:v>
                      </c:pt>
                      <c:pt idx="1154">
                        <c:v>24.806807994839787</c:v>
                      </c:pt>
                      <c:pt idx="1155">
                        <c:v>24.827469110489783</c:v>
                      </c:pt>
                      <c:pt idx="1156">
                        <c:v>24.851850032809786</c:v>
                      </c:pt>
                      <c:pt idx="1157">
                        <c:v>24.872450113299784</c:v>
                      </c:pt>
                      <c:pt idx="1158">
                        <c:v>24.897168159489784</c:v>
                      </c:pt>
                      <c:pt idx="1159">
                        <c:v>24.921683073039784</c:v>
                      </c:pt>
                      <c:pt idx="1160">
                        <c:v>24.941986083979785</c:v>
                      </c:pt>
                      <c:pt idx="1161">
                        <c:v>24.966420173649784</c:v>
                      </c:pt>
                      <c:pt idx="1162">
                        <c:v>24.987174987789786</c:v>
                      </c:pt>
                      <c:pt idx="1163">
                        <c:v>25.011698961259786</c:v>
                      </c:pt>
                      <c:pt idx="1164">
                        <c:v>25.036298036579783</c:v>
                      </c:pt>
                      <c:pt idx="1165">
                        <c:v>25.056854009629784</c:v>
                      </c:pt>
                      <c:pt idx="1166">
                        <c:v>25.081423997879785</c:v>
                      </c:pt>
                      <c:pt idx="1167">
                        <c:v>25.101983070369783</c:v>
                      </c:pt>
                      <c:pt idx="1168">
                        <c:v>25.126391172409786</c:v>
                      </c:pt>
                      <c:pt idx="1169">
                        <c:v>25.150835037229786</c:v>
                      </c:pt>
                      <c:pt idx="1170">
                        <c:v>25.171468973159783</c:v>
                      </c:pt>
                      <c:pt idx="1171">
                        <c:v>25.196032047269785</c:v>
                      </c:pt>
                      <c:pt idx="1172">
                        <c:v>25.216387987139786</c:v>
                      </c:pt>
                      <c:pt idx="1173">
                        <c:v>25.241049051289785</c:v>
                      </c:pt>
                      <c:pt idx="1174">
                        <c:v>25.261775970459784</c:v>
                      </c:pt>
                      <c:pt idx="1175">
                        <c:v>25.286107063289784</c:v>
                      </c:pt>
                      <c:pt idx="1176">
                        <c:v>25.310782194139783</c:v>
                      </c:pt>
                      <c:pt idx="1177">
                        <c:v>25.331183195109784</c:v>
                      </c:pt>
                      <c:pt idx="1178">
                        <c:v>25.355771064759786</c:v>
                      </c:pt>
                      <c:pt idx="1179">
                        <c:v>25.376171112059787</c:v>
                      </c:pt>
                      <c:pt idx="1180">
                        <c:v>25.400840997699785</c:v>
                      </c:pt>
                      <c:pt idx="1181">
                        <c:v>25.425274133679785</c:v>
                      </c:pt>
                      <c:pt idx="1182">
                        <c:v>25.445767164229785</c:v>
                      </c:pt>
                      <c:pt idx="1183">
                        <c:v>25.470577001569787</c:v>
                      </c:pt>
                      <c:pt idx="1184">
                        <c:v>25.490929126739786</c:v>
                      </c:pt>
                      <c:pt idx="1185">
                        <c:v>25.515412092209786</c:v>
                      </c:pt>
                      <c:pt idx="1186">
                        <c:v>25.539776086809784</c:v>
                      </c:pt>
                      <c:pt idx="1187">
                        <c:v>25.560374021529785</c:v>
                      </c:pt>
                      <c:pt idx="1188">
                        <c:v>25.585071086879786</c:v>
                      </c:pt>
                      <c:pt idx="1189">
                        <c:v>25.605551004409783</c:v>
                      </c:pt>
                      <c:pt idx="1190">
                        <c:v>25.630197048189785</c:v>
                      </c:pt>
                      <c:pt idx="1191">
                        <c:v>25.650509119029785</c:v>
                      </c:pt>
                      <c:pt idx="1192">
                        <c:v>25.675143003459784</c:v>
                      </c:pt>
                      <c:pt idx="1193">
                        <c:v>25.699634075169783</c:v>
                      </c:pt>
                      <c:pt idx="1194">
                        <c:v>25.720260143279784</c:v>
                      </c:pt>
                      <c:pt idx="1195">
                        <c:v>25.744839191439784</c:v>
                      </c:pt>
                      <c:pt idx="1196">
                        <c:v>25.765390157699784</c:v>
                      </c:pt>
                      <c:pt idx="1197">
                        <c:v>25.789744138719783</c:v>
                      </c:pt>
                      <c:pt idx="1198">
                        <c:v>25.814467191699784</c:v>
                      </c:pt>
                      <c:pt idx="1199">
                        <c:v>25.834833145139786</c:v>
                      </c:pt>
                      <c:pt idx="1200">
                        <c:v>25.859313011169785</c:v>
                      </c:pt>
                      <c:pt idx="1201">
                        <c:v>25.879844188689784</c:v>
                      </c:pt>
                      <c:pt idx="1202">
                        <c:v>25.904597043989785</c:v>
                      </c:pt>
                      <c:pt idx="1203">
                        <c:v>25.929152011869785</c:v>
                      </c:pt>
                      <c:pt idx="1204">
                        <c:v>25.949428081509787</c:v>
                      </c:pt>
                      <c:pt idx="1205">
                        <c:v>25.974160194399786</c:v>
                      </c:pt>
                      <c:pt idx="1206">
                        <c:v>25.994819164279786</c:v>
                      </c:pt>
                      <c:pt idx="1207">
                        <c:v>26.019021034239785</c:v>
                      </c:pt>
                      <c:pt idx="1208">
                        <c:v>26.039731025699783</c:v>
                      </c:pt>
                      <c:pt idx="1209">
                        <c:v>26.064326047899783</c:v>
                      </c:pt>
                      <c:pt idx="1210">
                        <c:v>26.088827133179784</c:v>
                      </c:pt>
                      <c:pt idx="1211">
                        <c:v>26.109304189679783</c:v>
                      </c:pt>
                      <c:pt idx="1212">
                        <c:v>26.133762121199783</c:v>
                      </c:pt>
                      <c:pt idx="1213">
                        <c:v>26.154540061949785</c:v>
                      </c:pt>
                      <c:pt idx="1214">
                        <c:v>26.178743124009785</c:v>
                      </c:pt>
                      <c:pt idx="1215">
                        <c:v>26.203363180159783</c:v>
                      </c:pt>
                      <c:pt idx="1216">
                        <c:v>26.224037170409783</c:v>
                      </c:pt>
                      <c:pt idx="1217">
                        <c:v>26.248442172999784</c:v>
                      </c:pt>
                      <c:pt idx="1218">
                        <c:v>26.268895149229785</c:v>
                      </c:pt>
                      <c:pt idx="1219">
                        <c:v>26.293701171879786</c:v>
                      </c:pt>
                      <c:pt idx="1220">
                        <c:v>26.318030118939785</c:v>
                      </c:pt>
                      <c:pt idx="1221">
                        <c:v>26.338606119159785</c:v>
                      </c:pt>
                      <c:pt idx="1222">
                        <c:v>26.363008022309785</c:v>
                      </c:pt>
                      <c:pt idx="1223">
                        <c:v>26.383623123169784</c:v>
                      </c:pt>
                      <c:pt idx="1224">
                        <c:v>26.408270120619786</c:v>
                      </c:pt>
                      <c:pt idx="1225">
                        <c:v>26.428714990619785</c:v>
                      </c:pt>
                      <c:pt idx="1226">
                        <c:v>26.453453063969786</c:v>
                      </c:pt>
                      <c:pt idx="1227">
                        <c:v>26.477657079699785</c:v>
                      </c:pt>
                      <c:pt idx="1228">
                        <c:v>26.498213052749783</c:v>
                      </c:pt>
                      <c:pt idx="1229">
                        <c:v>26.522842168809785</c:v>
                      </c:pt>
                      <c:pt idx="1230">
                        <c:v>26.543435096739785</c:v>
                      </c:pt>
                      <c:pt idx="1231">
                        <c:v>26.567988157269784</c:v>
                      </c:pt>
                      <c:pt idx="1232">
                        <c:v>26.592242002489783</c:v>
                      </c:pt>
                      <c:pt idx="1233">
                        <c:v>26.613167047499786</c:v>
                      </c:pt>
                      <c:pt idx="1234">
                        <c:v>26.637752056119783</c:v>
                      </c:pt>
                      <c:pt idx="1235">
                        <c:v>26.657900094989785</c:v>
                      </c:pt>
                      <c:pt idx="1236">
                        <c:v>26.682502031329786</c:v>
                      </c:pt>
                      <c:pt idx="1237">
                        <c:v>26.707120180129785</c:v>
                      </c:pt>
                      <c:pt idx="1238">
                        <c:v>26.727766990659784</c:v>
                      </c:pt>
                      <c:pt idx="1239">
                        <c:v>26.752025127409784</c:v>
                      </c:pt>
                      <c:pt idx="1240">
                        <c:v>26.772929191589785</c:v>
                      </c:pt>
                      <c:pt idx="1241">
                        <c:v>26.797454118729785</c:v>
                      </c:pt>
                      <c:pt idx="1242">
                        <c:v>26.817814111709787</c:v>
                      </c:pt>
                      <c:pt idx="1243">
                        <c:v>26.842314004899784</c:v>
                      </c:pt>
                      <c:pt idx="1244">
                        <c:v>26.866743087769784</c:v>
                      </c:pt>
                      <c:pt idx="1245">
                        <c:v>26.887501001359784</c:v>
                      </c:pt>
                      <c:pt idx="1246">
                        <c:v>26.911923170089786</c:v>
                      </c:pt>
                      <c:pt idx="1247">
                        <c:v>26.932588100429786</c:v>
                      </c:pt>
                      <c:pt idx="1248">
                        <c:v>26.957159042359784</c:v>
                      </c:pt>
                      <c:pt idx="1249">
                        <c:v>26.981564998629786</c:v>
                      </c:pt>
                      <c:pt idx="1250">
                        <c:v>27.001971006389784</c:v>
                      </c:pt>
                      <c:pt idx="1251">
                        <c:v>27.026748180389784</c:v>
                      </c:pt>
                      <c:pt idx="1252">
                        <c:v>27.047116994859785</c:v>
                      </c:pt>
                      <c:pt idx="1253">
                        <c:v>27.071527957919784</c:v>
                      </c:pt>
                      <c:pt idx="1254">
                        <c:v>27.096333026889784</c:v>
                      </c:pt>
                      <c:pt idx="1255">
                        <c:v>27.116919040679786</c:v>
                      </c:pt>
                      <c:pt idx="1256">
                        <c:v>27.141280174259784</c:v>
                      </c:pt>
                      <c:pt idx="1257">
                        <c:v>27.161710977549784</c:v>
                      </c:pt>
                      <c:pt idx="1258">
                        <c:v>27.186547994609786</c:v>
                      </c:pt>
                      <c:pt idx="1259">
                        <c:v>27.206737995149783</c:v>
                      </c:pt>
                      <c:pt idx="1260">
                        <c:v>27.231413125989786</c:v>
                      </c:pt>
                      <c:pt idx="1261">
                        <c:v>27.256019115449785</c:v>
                      </c:pt>
                      <c:pt idx="1262">
                        <c:v>27.276501178739785</c:v>
                      </c:pt>
                      <c:pt idx="1263">
                        <c:v>27.301001071929786</c:v>
                      </c:pt>
                      <c:pt idx="1264">
                        <c:v>27.321515083309784</c:v>
                      </c:pt>
                      <c:pt idx="1265">
                        <c:v>27.346210002899785</c:v>
                      </c:pt>
                      <c:pt idx="1266">
                        <c:v>27.370779037479785</c:v>
                      </c:pt>
                      <c:pt idx="1267">
                        <c:v>27.391066074369785</c:v>
                      </c:pt>
                      <c:pt idx="1268">
                        <c:v>27.415604114529785</c:v>
                      </c:pt>
                      <c:pt idx="1269">
                        <c:v>27.436345100399784</c:v>
                      </c:pt>
                      <c:pt idx="1270">
                        <c:v>27.460896968839783</c:v>
                      </c:pt>
                      <c:pt idx="1271">
                        <c:v>27.485265016559786</c:v>
                      </c:pt>
                      <c:pt idx="1272">
                        <c:v>27.505954980849786</c:v>
                      </c:pt>
                      <c:pt idx="1273">
                        <c:v>27.530518054959785</c:v>
                      </c:pt>
                      <c:pt idx="1274">
                        <c:v>27.550805091859786</c:v>
                      </c:pt>
                      <c:pt idx="1275">
                        <c:v>27.575311183929784</c:v>
                      </c:pt>
                      <c:pt idx="1276">
                        <c:v>27.596039056779784</c:v>
                      </c:pt>
                      <c:pt idx="1277">
                        <c:v>27.620598077769785</c:v>
                      </c:pt>
                      <c:pt idx="1278">
                        <c:v>27.645003080369783</c:v>
                      </c:pt>
                      <c:pt idx="1279">
                        <c:v>27.665729999539785</c:v>
                      </c:pt>
                      <c:pt idx="1280">
                        <c:v>27.690299987789786</c:v>
                      </c:pt>
                      <c:pt idx="1281">
                        <c:v>27.710570096969786</c:v>
                      </c:pt>
                      <c:pt idx="1282">
                        <c:v>27.735035181049785</c:v>
                      </c:pt>
                      <c:pt idx="1283">
                        <c:v>27.759729146959785</c:v>
                      </c:pt>
                      <c:pt idx="1284">
                        <c:v>27.780297994609786</c:v>
                      </c:pt>
                      <c:pt idx="1285">
                        <c:v>27.804677963259785</c:v>
                      </c:pt>
                      <c:pt idx="1286">
                        <c:v>27.825387001039786</c:v>
                      </c:pt>
                      <c:pt idx="1287">
                        <c:v>27.849673986439786</c:v>
                      </c:pt>
                      <c:pt idx="1288">
                        <c:v>27.874228000639786</c:v>
                      </c:pt>
                      <c:pt idx="1289">
                        <c:v>27.894757032389784</c:v>
                      </c:pt>
                      <c:pt idx="1290">
                        <c:v>27.919413089749785</c:v>
                      </c:pt>
                      <c:pt idx="1291">
                        <c:v>27.940050125119786</c:v>
                      </c:pt>
                      <c:pt idx="1292">
                        <c:v>27.964451074599786</c:v>
                      </c:pt>
                      <c:pt idx="1293">
                        <c:v>27.984908103939784</c:v>
                      </c:pt>
                      <c:pt idx="1294">
                        <c:v>28.009701967239785</c:v>
                      </c:pt>
                      <c:pt idx="1295">
                        <c:v>28.034142971039785</c:v>
                      </c:pt>
                      <c:pt idx="1296">
                        <c:v>28.054537057879784</c:v>
                      </c:pt>
                      <c:pt idx="1297">
                        <c:v>28.079164981839785</c:v>
                      </c:pt>
                      <c:pt idx="1298">
                        <c:v>28.099752187729784</c:v>
                      </c:pt>
                      <c:pt idx="1299">
                        <c:v>28.124155998229785</c:v>
                      </c:pt>
                      <c:pt idx="1300">
                        <c:v>28.148833036419784</c:v>
                      </c:pt>
                      <c:pt idx="1301">
                        <c:v>28.169308185579784</c:v>
                      </c:pt>
                      <c:pt idx="1302">
                        <c:v>28.193868160249785</c:v>
                      </c:pt>
                      <c:pt idx="1303">
                        <c:v>28.214339971539786</c:v>
                      </c:pt>
                      <c:pt idx="1304">
                        <c:v>28.238783121109783</c:v>
                      </c:pt>
                      <c:pt idx="1305">
                        <c:v>28.263369083399784</c:v>
                      </c:pt>
                      <c:pt idx="1306">
                        <c:v>28.283796072009785</c:v>
                      </c:pt>
                      <c:pt idx="1307">
                        <c:v>28.308333158489784</c:v>
                      </c:pt>
                      <c:pt idx="1308">
                        <c:v>28.329180002209785</c:v>
                      </c:pt>
                      <c:pt idx="1309">
                        <c:v>28.353572130199787</c:v>
                      </c:pt>
                      <c:pt idx="1310">
                        <c:v>28.374051094059784</c:v>
                      </c:pt>
                      <c:pt idx="1311">
                        <c:v>28.398818969729785</c:v>
                      </c:pt>
                      <c:pt idx="1312">
                        <c:v>28.423122167589785</c:v>
                      </c:pt>
                      <c:pt idx="1313">
                        <c:v>28.443603038789785</c:v>
                      </c:pt>
                      <c:pt idx="1314">
                        <c:v>28.468089103699786</c:v>
                      </c:pt>
                      <c:pt idx="1315">
                        <c:v>28.488751173019786</c:v>
                      </c:pt>
                      <c:pt idx="1316">
                        <c:v>28.513250112529786</c:v>
                      </c:pt>
                      <c:pt idx="1317">
                        <c:v>28.537794113159784</c:v>
                      </c:pt>
                      <c:pt idx="1318">
                        <c:v>29.540749788284316</c:v>
                      </c:pt>
                      <c:pt idx="1319">
                        <c:v>29.541391849517833</c:v>
                      </c:pt>
                      <c:pt idx="1320">
                        <c:v>29.541967868804942</c:v>
                      </c:pt>
                      <c:pt idx="1321">
                        <c:v>29.542511940002452</c:v>
                      </c:pt>
                      <c:pt idx="1322">
                        <c:v>29.543051958084121</c:v>
                      </c:pt>
                      <c:pt idx="1323">
                        <c:v>29.543588876724261</c:v>
                      </c:pt>
                      <c:pt idx="1324">
                        <c:v>29.54411792755128</c:v>
                      </c:pt>
                      <c:pt idx="1325">
                        <c:v>29.544587850570693</c:v>
                      </c:pt>
                      <c:pt idx="1326">
                        <c:v>29.545053958892833</c:v>
                      </c:pt>
                      <c:pt idx="1327">
                        <c:v>29.545536994934093</c:v>
                      </c:pt>
                      <c:pt idx="1328">
                        <c:v>29.545928001403823</c:v>
                      </c:pt>
                      <c:pt idx="1329">
                        <c:v>29.546086788177501</c:v>
                      </c:pt>
                      <c:pt idx="1330">
                        <c:v>29.546244859695452</c:v>
                      </c:pt>
                      <c:pt idx="1331">
                        <c:v>29.54640197753908</c:v>
                      </c:pt>
                      <c:pt idx="1332">
                        <c:v>29.546559810638442</c:v>
                      </c:pt>
                      <c:pt idx="1333">
                        <c:v>29.546718835830703</c:v>
                      </c:pt>
                      <c:pt idx="1334">
                        <c:v>29.546876907348651</c:v>
                      </c:pt>
                      <c:pt idx="1335">
                        <c:v>29.547034978866591</c:v>
                      </c:pt>
                      <c:pt idx="1336">
                        <c:v>29.547194004058852</c:v>
                      </c:pt>
                      <c:pt idx="1337">
                        <c:v>29.547351837158221</c:v>
                      </c:pt>
                      <c:pt idx="1338">
                        <c:v>29.547510862350482</c:v>
                      </c:pt>
                      <c:pt idx="1339">
                        <c:v>29.547668933868422</c:v>
                      </c:pt>
                      <c:pt idx="1340">
                        <c:v>29.547827959060683</c:v>
                      </c:pt>
                      <c:pt idx="1341">
                        <c:v>29.54798698425294</c:v>
                      </c:pt>
                      <c:pt idx="1342">
                        <c:v>29.548146963119521</c:v>
                      </c:pt>
                      <c:pt idx="1343">
                        <c:v>29.548318862915053</c:v>
                      </c:pt>
                      <c:pt idx="1344">
                        <c:v>29.54847788810731</c:v>
                      </c:pt>
                      <c:pt idx="1345">
                        <c:v>29.548636913299571</c:v>
                      </c:pt>
                      <c:pt idx="1346">
                        <c:v>29.548795938491832</c:v>
                      </c:pt>
                      <c:pt idx="1347">
                        <c:v>29.54895401000978</c:v>
                      </c:pt>
                      <c:pt idx="1348">
                        <c:v>29.549111843109142</c:v>
                      </c:pt>
                      <c:pt idx="1349">
                        <c:v>29.549296855926531</c:v>
                      </c:pt>
                      <c:pt idx="1350">
                        <c:v>29.549468994140643</c:v>
                      </c:pt>
                      <c:pt idx="1351">
                        <c:v>29.549629926681533</c:v>
                      </c:pt>
                      <c:pt idx="1352">
                        <c:v>29.549787998199481</c:v>
                      </c:pt>
                      <c:pt idx="1353">
                        <c:v>29.549947023391741</c:v>
                      </c:pt>
                      <c:pt idx="1354">
                        <c:v>29.550105810165441</c:v>
                      </c:pt>
                      <c:pt idx="1355">
                        <c:v>29.550263881683343</c:v>
                      </c:pt>
                      <c:pt idx="1356">
                        <c:v>29.55042195320134</c:v>
                      </c:pt>
                      <c:pt idx="1357">
                        <c:v>29.55058097839354</c:v>
                      </c:pt>
                      <c:pt idx="1358">
                        <c:v>29.55074000358584</c:v>
                      </c:pt>
                      <c:pt idx="1359">
                        <c:v>29.550897836685241</c:v>
                      </c:pt>
                      <c:pt idx="1360">
                        <c:v>29.551056861877441</c:v>
                      </c:pt>
                      <c:pt idx="1361">
                        <c:v>29.551215887069741</c:v>
                      </c:pt>
                      <c:pt idx="1362">
                        <c:v>29.560742855072043</c:v>
                      </c:pt>
                      <c:pt idx="1363">
                        <c:v>29.585402011871341</c:v>
                      </c:pt>
                      <c:pt idx="1364">
                        <c:v>29.605840921402041</c:v>
                      </c:pt>
                      <c:pt idx="1365">
                        <c:v>29.630381822586042</c:v>
                      </c:pt>
                      <c:pt idx="1366">
                        <c:v>29.651158809662043</c:v>
                      </c:pt>
                      <c:pt idx="1367">
                        <c:v>29.675692796707043</c:v>
                      </c:pt>
                      <c:pt idx="1368">
                        <c:v>29.700025796890042</c:v>
                      </c:pt>
                      <c:pt idx="1369">
                        <c:v>29.720754861832042</c:v>
                      </c:pt>
                      <c:pt idx="1370">
                        <c:v>29.745379924774042</c:v>
                      </c:pt>
                      <c:pt idx="1371">
                        <c:v>29.76563596725504</c:v>
                      </c:pt>
                      <c:pt idx="1372">
                        <c:v>29.790184974670041</c:v>
                      </c:pt>
                      <c:pt idx="1373">
                        <c:v>29.814643859863043</c:v>
                      </c:pt>
                      <c:pt idx="1374">
                        <c:v>29.835268020630043</c:v>
                      </c:pt>
                      <c:pt idx="1375">
                        <c:v>29.859609842300042</c:v>
                      </c:pt>
                      <c:pt idx="1376">
                        <c:v>29.880414962769041</c:v>
                      </c:pt>
                      <c:pt idx="1377">
                        <c:v>29.905050992966043</c:v>
                      </c:pt>
                      <c:pt idx="1378">
                        <c:v>29.925580024719043</c:v>
                      </c:pt>
                      <c:pt idx="1379">
                        <c:v>29.949885845184042</c:v>
                      </c:pt>
                      <c:pt idx="1380">
                        <c:v>29.974539995193041</c:v>
                      </c:pt>
                      <c:pt idx="1381">
                        <c:v>29.99512195587204</c:v>
                      </c:pt>
                      <c:pt idx="1382">
                        <c:v>30.019503831863041</c:v>
                      </c:pt>
                      <c:pt idx="1383">
                        <c:v>30.040018796921043</c:v>
                      </c:pt>
                      <c:pt idx="1384">
                        <c:v>30.06479787826504</c:v>
                      </c:pt>
                      <c:pt idx="1385">
                        <c:v>30.089040994644041</c:v>
                      </c:pt>
                      <c:pt idx="1386">
                        <c:v>30.109572887421042</c:v>
                      </c:pt>
                      <c:pt idx="1387">
                        <c:v>30.134245872498042</c:v>
                      </c:pt>
                      <c:pt idx="1388">
                        <c:v>30.154797792435041</c:v>
                      </c:pt>
                      <c:pt idx="1389">
                        <c:v>30.179370880127042</c:v>
                      </c:pt>
                      <c:pt idx="1390">
                        <c:v>30.203740835190043</c:v>
                      </c:pt>
                      <c:pt idx="1391">
                        <c:v>30.224265813827042</c:v>
                      </c:pt>
                      <c:pt idx="1392">
                        <c:v>30.248821020126041</c:v>
                      </c:pt>
                      <c:pt idx="1393">
                        <c:v>30.269331932068042</c:v>
                      </c:pt>
                      <c:pt idx="1394">
                        <c:v>30.293871879578042</c:v>
                      </c:pt>
                      <c:pt idx="1395">
                        <c:v>30.31447887420704</c:v>
                      </c:pt>
                      <c:pt idx="1396">
                        <c:v>30.338972806931043</c:v>
                      </c:pt>
                      <c:pt idx="1397">
                        <c:v>30.363394975662043</c:v>
                      </c:pt>
                      <c:pt idx="1398">
                        <c:v>30.384258985519043</c:v>
                      </c:pt>
                      <c:pt idx="1399">
                        <c:v>30.408823966980041</c:v>
                      </c:pt>
                      <c:pt idx="1400">
                        <c:v>30.428965806961042</c:v>
                      </c:pt>
                      <c:pt idx="1401">
                        <c:v>30.453826904297042</c:v>
                      </c:pt>
                      <c:pt idx="1402">
                        <c:v>30.478214979172041</c:v>
                      </c:pt>
                      <c:pt idx="1403">
                        <c:v>30.498662948608043</c:v>
                      </c:pt>
                      <c:pt idx="1404">
                        <c:v>30.523190021515042</c:v>
                      </c:pt>
                      <c:pt idx="1405">
                        <c:v>30.543977975843042</c:v>
                      </c:pt>
                      <c:pt idx="1406">
                        <c:v>30.568513870243041</c:v>
                      </c:pt>
                      <c:pt idx="1407">
                        <c:v>30.592793941493042</c:v>
                      </c:pt>
                      <c:pt idx="1408">
                        <c:v>30.613652944563043</c:v>
                      </c:pt>
                      <c:pt idx="1409">
                        <c:v>30.637820959093041</c:v>
                      </c:pt>
                      <c:pt idx="1410">
                        <c:v>30.65853595733304</c:v>
                      </c:pt>
                      <c:pt idx="1411">
                        <c:v>30.682885885243042</c:v>
                      </c:pt>
                      <c:pt idx="1412">
                        <c:v>30.707648992543042</c:v>
                      </c:pt>
                      <c:pt idx="1413">
                        <c:v>30.72823286056304</c:v>
                      </c:pt>
                      <c:pt idx="1414">
                        <c:v>30.752516984943043</c:v>
                      </c:pt>
                      <c:pt idx="1415">
                        <c:v>30.773245811463042</c:v>
                      </c:pt>
                      <c:pt idx="1416">
                        <c:v>30.797775983813043</c:v>
                      </c:pt>
                      <c:pt idx="1417">
                        <c:v>30.818234920503041</c:v>
                      </c:pt>
                      <c:pt idx="1418">
                        <c:v>30.84267401695304</c:v>
                      </c:pt>
                      <c:pt idx="1419">
                        <c:v>30.867376804353043</c:v>
                      </c:pt>
                      <c:pt idx="1420">
                        <c:v>30.887966871263043</c:v>
                      </c:pt>
                      <c:pt idx="1421">
                        <c:v>30.912220001223041</c:v>
                      </c:pt>
                      <c:pt idx="1422">
                        <c:v>30.932811975483041</c:v>
                      </c:pt>
                      <c:pt idx="1423">
                        <c:v>30.957604885103041</c:v>
                      </c:pt>
                      <c:pt idx="1424">
                        <c:v>30.981864929203041</c:v>
                      </c:pt>
                      <c:pt idx="1425">
                        <c:v>31.002375841143042</c:v>
                      </c:pt>
                      <c:pt idx="1426">
                        <c:v>31.027084827423042</c:v>
                      </c:pt>
                      <c:pt idx="1427">
                        <c:v>31.047611951823043</c:v>
                      </c:pt>
                      <c:pt idx="1428">
                        <c:v>31.072126865383041</c:v>
                      </c:pt>
                      <c:pt idx="1429">
                        <c:v>31.096457004543041</c:v>
                      </c:pt>
                      <c:pt idx="1430">
                        <c:v>31.117290019993042</c:v>
                      </c:pt>
                      <c:pt idx="1431">
                        <c:v>31.141824007033041</c:v>
                      </c:pt>
                      <c:pt idx="1432">
                        <c:v>31.16207599640304</c:v>
                      </c:pt>
                      <c:pt idx="1433">
                        <c:v>31.186819791793042</c:v>
                      </c:pt>
                      <c:pt idx="1434">
                        <c:v>31.207383871083042</c:v>
                      </c:pt>
                      <c:pt idx="1435">
                        <c:v>31.231714963913042</c:v>
                      </c:pt>
                      <c:pt idx="1436">
                        <c:v>31.256207942963041</c:v>
                      </c:pt>
                      <c:pt idx="1437">
                        <c:v>31.27706098556304</c:v>
                      </c:pt>
                      <c:pt idx="1438">
                        <c:v>31.30157399177304</c:v>
                      </c:pt>
                      <c:pt idx="1439">
                        <c:v>31.321851015093042</c:v>
                      </c:pt>
                      <c:pt idx="1440">
                        <c:v>31.346499919893041</c:v>
                      </c:pt>
                      <c:pt idx="1441">
                        <c:v>31.37095093727304</c:v>
                      </c:pt>
                      <c:pt idx="1442">
                        <c:v>31.39165186882304</c:v>
                      </c:pt>
                      <c:pt idx="1443">
                        <c:v>31.41594290733304</c:v>
                      </c:pt>
                      <c:pt idx="1444">
                        <c:v>31.436726808543042</c:v>
                      </c:pt>
                      <c:pt idx="1445">
                        <c:v>31.461334943773043</c:v>
                      </c:pt>
                      <c:pt idx="1446">
                        <c:v>31.485595941543043</c:v>
                      </c:pt>
                      <c:pt idx="1447">
                        <c:v>31.506192922593041</c:v>
                      </c:pt>
                      <c:pt idx="1448">
                        <c:v>31.530736923213041</c:v>
                      </c:pt>
                      <c:pt idx="1449">
                        <c:v>31.551390886303043</c:v>
                      </c:pt>
                      <c:pt idx="1450">
                        <c:v>31.57562589645304</c:v>
                      </c:pt>
                      <c:pt idx="1451">
                        <c:v>31.596472978593042</c:v>
                      </c:pt>
                      <c:pt idx="1452">
                        <c:v>31.621016979213042</c:v>
                      </c:pt>
                      <c:pt idx="1453">
                        <c:v>31.645497798923042</c:v>
                      </c:pt>
                      <c:pt idx="1454">
                        <c:v>31.665979862213042</c:v>
                      </c:pt>
                      <c:pt idx="1455">
                        <c:v>31.690514802933041</c:v>
                      </c:pt>
                      <c:pt idx="1456">
                        <c:v>31.711104869843041</c:v>
                      </c:pt>
                      <c:pt idx="1457">
                        <c:v>31.735394001003041</c:v>
                      </c:pt>
                      <c:pt idx="1458">
                        <c:v>31.76012682914304</c:v>
                      </c:pt>
                      <c:pt idx="1459">
                        <c:v>31.780672788623043</c:v>
                      </c:pt>
                      <c:pt idx="1460">
                        <c:v>31.805219888683041</c:v>
                      </c:pt>
                      <c:pt idx="1461">
                        <c:v>31.82590198517304</c:v>
                      </c:pt>
                      <c:pt idx="1462">
                        <c:v>31.850008010863043</c:v>
                      </c:pt>
                      <c:pt idx="1463">
                        <c:v>31.87477397918304</c:v>
                      </c:pt>
                      <c:pt idx="1464">
                        <c:v>31.895298004153041</c:v>
                      </c:pt>
                      <c:pt idx="1465">
                        <c:v>31.919898986813042</c:v>
                      </c:pt>
                      <c:pt idx="1466">
                        <c:v>31.94049882888304</c:v>
                      </c:pt>
                      <c:pt idx="1467">
                        <c:v>31.964660882953041</c:v>
                      </c:pt>
                      <c:pt idx="1468">
                        <c:v>31.985298871993042</c:v>
                      </c:pt>
                      <c:pt idx="1469">
                        <c:v>32.009962797163041</c:v>
                      </c:pt>
                      <c:pt idx="1470">
                        <c:v>32.034551858903043</c:v>
                      </c:pt>
                      <c:pt idx="1471">
                        <c:v>32.054894924163044</c:v>
                      </c:pt>
                      <c:pt idx="1472">
                        <c:v>32.079662799833045</c:v>
                      </c:pt>
                      <c:pt idx="1473">
                        <c:v>32.100085020063048</c:v>
                      </c:pt>
                      <c:pt idx="1474">
                        <c:v>32.124668836593045</c:v>
                      </c:pt>
                      <c:pt idx="1475">
                        <c:v>32.149123907093042</c:v>
                      </c:pt>
                      <c:pt idx="1476">
                        <c:v>32.169770002363045</c:v>
                      </c:pt>
                      <c:pt idx="1477">
                        <c:v>32.194191932683047</c:v>
                      </c:pt>
                      <c:pt idx="1478">
                        <c:v>32.21481084823305</c:v>
                      </c:pt>
                      <c:pt idx="1479">
                        <c:v>32.23919486999305</c:v>
                      </c:pt>
                      <c:pt idx="1480">
                        <c:v>32.263952016833045</c:v>
                      </c:pt>
                      <c:pt idx="1481">
                        <c:v>32.284402847293045</c:v>
                      </c:pt>
                      <c:pt idx="1482">
                        <c:v>32.308679819103048</c:v>
                      </c:pt>
                      <c:pt idx="1483">
                        <c:v>32.329648971553048</c:v>
                      </c:pt>
                      <c:pt idx="1484">
                        <c:v>32.35391402244305</c:v>
                      </c:pt>
                      <c:pt idx="1485">
                        <c:v>32.374485015873049</c:v>
                      </c:pt>
                      <c:pt idx="1486">
                        <c:v>32.398926019673048</c:v>
                      </c:pt>
                      <c:pt idx="1487">
                        <c:v>32.423662900923048</c:v>
                      </c:pt>
                      <c:pt idx="1488">
                        <c:v>32.444061994553046</c:v>
                      </c:pt>
                      <c:pt idx="1489">
                        <c:v>32.468565940853047</c:v>
                      </c:pt>
                      <c:pt idx="1490">
                        <c:v>32.48930597305305</c:v>
                      </c:pt>
                      <c:pt idx="1491">
                        <c:v>32.513853788373048</c:v>
                      </c:pt>
                      <c:pt idx="1492">
                        <c:v>32.538184881213049</c:v>
                      </c:pt>
                      <c:pt idx="1493">
                        <c:v>32.558655023573046</c:v>
                      </c:pt>
                      <c:pt idx="1494">
                        <c:v>32.583142995833043</c:v>
                      </c:pt>
                      <c:pt idx="1495">
                        <c:v>32.603742837903042</c:v>
                      </c:pt>
                      <c:pt idx="1496">
                        <c:v>32.628326892853039</c:v>
                      </c:pt>
                      <c:pt idx="1497">
                        <c:v>32.652776956563038</c:v>
                      </c:pt>
                      <c:pt idx="1498">
                        <c:v>32.673372983933035</c:v>
                      </c:pt>
                      <c:pt idx="1499">
                        <c:v>32.697901010513036</c:v>
                      </c:pt>
                      <c:pt idx="1500">
                        <c:v>32.718379020693035</c:v>
                      </c:pt>
                      <c:pt idx="1501">
                        <c:v>32.743007898333033</c:v>
                      </c:pt>
                      <c:pt idx="1502">
                        <c:v>32.763649940493032</c:v>
                      </c:pt>
                      <c:pt idx="1503">
                        <c:v>32.788203001023028</c:v>
                      </c:pt>
                      <c:pt idx="1504">
                        <c:v>32.812603950503025</c:v>
                      </c:pt>
                      <c:pt idx="1505">
                        <c:v>32.833385944363023</c:v>
                      </c:pt>
                      <c:pt idx="1506">
                        <c:v>32.857899904253024</c:v>
                      </c:pt>
                      <c:pt idx="1507">
                        <c:v>32.878173828123025</c:v>
                      </c:pt>
                      <c:pt idx="1508">
                        <c:v>32.902698993683025</c:v>
                      </c:pt>
                      <c:pt idx="1509">
                        <c:v>32.927353858943022</c:v>
                      </c:pt>
                      <c:pt idx="1510">
                        <c:v>32.947829008103021</c:v>
                      </c:pt>
                      <c:pt idx="1511">
                        <c:v>32.972189903263022</c:v>
                      </c:pt>
                      <c:pt idx="1512">
                        <c:v>32.993062973023022</c:v>
                      </c:pt>
                      <c:pt idx="1513">
                        <c:v>33.017282962803023</c:v>
                      </c:pt>
                      <c:pt idx="1514">
                        <c:v>33.041885852813024</c:v>
                      </c:pt>
                      <c:pt idx="1515">
                        <c:v>33.062551021573022</c:v>
                      </c:pt>
                      <c:pt idx="1516">
                        <c:v>33.087103843693022</c:v>
                      </c:pt>
                      <c:pt idx="1517">
                        <c:v>33.107666969303018</c:v>
                      </c:pt>
                      <c:pt idx="1518">
                        <c:v>33.132274866103018</c:v>
                      </c:pt>
                      <c:pt idx="1519">
                        <c:v>33.15269684791302</c:v>
                      </c:pt>
                      <c:pt idx="1520">
                        <c:v>33.177392959593021</c:v>
                      </c:pt>
                      <c:pt idx="1521">
                        <c:v>33.201537847523021</c:v>
                      </c:pt>
                      <c:pt idx="1522">
                        <c:v>33.222248792653019</c:v>
                      </c:pt>
                      <c:pt idx="1523">
                        <c:v>33.24666595459302</c:v>
                      </c:pt>
                      <c:pt idx="1524">
                        <c:v>33.26714682579302</c:v>
                      </c:pt>
                      <c:pt idx="1525">
                        <c:v>33.291710853573022</c:v>
                      </c:pt>
                      <c:pt idx="1526">
                        <c:v>33.31643581390302</c:v>
                      </c:pt>
                      <c:pt idx="1527">
                        <c:v>33.336959838863024</c:v>
                      </c:pt>
                      <c:pt idx="1528">
                        <c:v>33.361604928973023</c:v>
                      </c:pt>
                      <c:pt idx="1529">
                        <c:v>33.381947994233023</c:v>
                      </c:pt>
                      <c:pt idx="1530">
                        <c:v>33.406473875043027</c:v>
                      </c:pt>
                      <c:pt idx="1531">
                        <c:v>33.431031942363028</c:v>
                      </c:pt>
                      <c:pt idx="1532">
                        <c:v>33.451390981673029</c:v>
                      </c:pt>
                      <c:pt idx="1533">
                        <c:v>33.475834846493029</c:v>
                      </c:pt>
                      <c:pt idx="1534">
                        <c:v>33.496752977373028</c:v>
                      </c:pt>
                      <c:pt idx="1535">
                        <c:v>33.52121901512303</c:v>
                      </c:pt>
                      <c:pt idx="1536">
                        <c:v>33.541571855543033</c:v>
                      </c:pt>
                      <c:pt idx="1537">
                        <c:v>33.566101789473038</c:v>
                      </c:pt>
                      <c:pt idx="1538">
                        <c:v>33.59081387520304</c:v>
                      </c:pt>
                      <c:pt idx="1539">
                        <c:v>33.611143827443044</c:v>
                      </c:pt>
                      <c:pt idx="1540">
                        <c:v>33.635912895203049</c:v>
                      </c:pt>
                      <c:pt idx="1541">
                        <c:v>33.656523942943046</c:v>
                      </c:pt>
                      <c:pt idx="1542">
                        <c:v>33.680674791333047</c:v>
                      </c:pt>
                      <c:pt idx="1543">
                        <c:v>33.705142974853047</c:v>
                      </c:pt>
                      <c:pt idx="1544">
                        <c:v>33.72583198547305</c:v>
                      </c:pt>
                      <c:pt idx="1545">
                        <c:v>33.750409841533049</c:v>
                      </c:pt>
                      <c:pt idx="1546">
                        <c:v>33.770982980733052</c:v>
                      </c:pt>
                      <c:pt idx="1547">
                        <c:v>33.795399904253053</c:v>
                      </c:pt>
                      <c:pt idx="1548">
                        <c:v>33.820083856583054</c:v>
                      </c:pt>
                      <c:pt idx="1549">
                        <c:v>33.840788841243054</c:v>
                      </c:pt>
                      <c:pt idx="1550">
                        <c:v>33.865128993993054</c:v>
                      </c:pt>
                      <c:pt idx="1551">
                        <c:v>33.885653972623054</c:v>
                      </c:pt>
                      <c:pt idx="1552">
                        <c:v>33.910209894183055</c:v>
                      </c:pt>
                      <c:pt idx="1553">
                        <c:v>33.930673837663058</c:v>
                      </c:pt>
                      <c:pt idx="1554">
                        <c:v>33.955412864683055</c:v>
                      </c:pt>
                      <c:pt idx="1555">
                        <c:v>33.979609012603056</c:v>
                      </c:pt>
                      <c:pt idx="1556">
                        <c:v>34.000487804413055</c:v>
                      </c:pt>
                      <c:pt idx="1557">
                        <c:v>34.024911880493057</c:v>
                      </c:pt>
                      <c:pt idx="1558">
                        <c:v>34.045557975773058</c:v>
                      </c:pt>
                      <c:pt idx="1559">
                        <c:v>34.069856882093056</c:v>
                      </c:pt>
                      <c:pt idx="1560">
                        <c:v>34.09450888633306</c:v>
                      </c:pt>
                      <c:pt idx="1561">
                        <c:v>34.114820957183056</c:v>
                      </c:pt>
                      <c:pt idx="1562">
                        <c:v>34.139573812483057</c:v>
                      </c:pt>
                      <c:pt idx="1563">
                        <c:v>34.160151958463054</c:v>
                      </c:pt>
                      <c:pt idx="1564">
                        <c:v>34.184497833253054</c:v>
                      </c:pt>
                      <c:pt idx="1565">
                        <c:v>34.208916902543052</c:v>
                      </c:pt>
                      <c:pt idx="1566">
                        <c:v>34.22992086410305</c:v>
                      </c:pt>
                      <c:pt idx="1567">
                        <c:v>34.254161834713045</c:v>
                      </c:pt>
                      <c:pt idx="1568">
                        <c:v>34.274572849273042</c:v>
                      </c:pt>
                      <c:pt idx="1569">
                        <c:v>34.299348831173042</c:v>
                      </c:pt>
                      <c:pt idx="1570">
                        <c:v>34.319911003113042</c:v>
                      </c:pt>
                      <c:pt idx="1571">
                        <c:v>34.344499826433044</c:v>
                      </c:pt>
                      <c:pt idx="1572">
                        <c:v>34.36868786812304</c:v>
                      </c:pt>
                      <c:pt idx="1573">
                        <c:v>34.389505863193044</c:v>
                      </c:pt>
                      <c:pt idx="1574">
                        <c:v>34.413946866993044</c:v>
                      </c:pt>
                      <c:pt idx="1575">
                        <c:v>34.434430837633045</c:v>
                      </c:pt>
                      <c:pt idx="1576">
                        <c:v>34.459062814713043</c:v>
                      </c:pt>
                      <c:pt idx="1577">
                        <c:v>34.483642816543039</c:v>
                      </c:pt>
                      <c:pt idx="1578">
                        <c:v>34.504248857503036</c:v>
                      </c:pt>
                      <c:pt idx="1579">
                        <c:v>34.528479814533036</c:v>
                      </c:pt>
                      <c:pt idx="1580">
                        <c:v>34.549335956573032</c:v>
                      </c:pt>
                      <c:pt idx="1581">
                        <c:v>35.530832767486572</c:v>
                      </c:pt>
                      <c:pt idx="1582">
                        <c:v>35.531853914260857</c:v>
                      </c:pt>
                      <c:pt idx="1583">
                        <c:v>35.532603740692139</c:v>
                      </c:pt>
                      <c:pt idx="1584">
                        <c:v>35.53313684463501</c:v>
                      </c:pt>
                      <c:pt idx="1585">
                        <c:v>35.533643960952759</c:v>
                      </c:pt>
                      <c:pt idx="1586">
                        <c:v>35.53415584564209</c:v>
                      </c:pt>
                      <c:pt idx="1587">
                        <c:v>35.534698963165283</c:v>
                      </c:pt>
                      <c:pt idx="1588">
                        <c:v>35.53522777557373</c:v>
                      </c:pt>
                      <c:pt idx="1589">
                        <c:v>35.53551983833313</c:v>
                      </c:pt>
                      <c:pt idx="1590">
                        <c:v>35.53568696975708</c:v>
                      </c:pt>
                      <c:pt idx="1591">
                        <c:v>35.535851955413818</c:v>
                      </c:pt>
                      <c:pt idx="1592">
                        <c:v>35.536015748977661</c:v>
                      </c:pt>
                      <c:pt idx="1593">
                        <c:v>35.536179780960083</c:v>
                      </c:pt>
                      <c:pt idx="1594">
                        <c:v>35.536343812942498</c:v>
                      </c:pt>
                      <c:pt idx="1595">
                        <c:v>35.536508798599243</c:v>
                      </c:pt>
                      <c:pt idx="1596">
                        <c:v>35.536673784255981</c:v>
                      </c:pt>
                      <c:pt idx="1597">
                        <c:v>35.536839962005608</c:v>
                      </c:pt>
                      <c:pt idx="1598">
                        <c:v>35.537004947662354</c:v>
                      </c:pt>
                      <c:pt idx="1599">
                        <c:v>35.537170886993408</c:v>
                      </c:pt>
                      <c:pt idx="1600">
                        <c:v>35.537345886230469</c:v>
                      </c:pt>
                      <c:pt idx="1601">
                        <c:v>35.537503957748413</c:v>
                      </c:pt>
                      <c:pt idx="1602">
                        <c:v>35.537660837173462</c:v>
                      </c:pt>
                      <c:pt idx="1603">
                        <c:v>35.537818908691413</c:v>
                      </c:pt>
                      <c:pt idx="1604">
                        <c:v>35.537977933883667</c:v>
                      </c:pt>
                      <c:pt idx="1605">
                        <c:v>35.538133859634399</c:v>
                      </c:pt>
                      <c:pt idx="1606">
                        <c:v>35.53829288482666</c:v>
                      </c:pt>
                      <c:pt idx="1607">
                        <c:v>35.538450956344597</c:v>
                      </c:pt>
                      <c:pt idx="1608">
                        <c:v>35.53860878944397</c:v>
                      </c:pt>
                      <c:pt idx="1609">
                        <c:v>35.538765907287598</c:v>
                      </c:pt>
                      <c:pt idx="1610">
                        <c:v>35.538923740386963</c:v>
                      </c:pt>
                      <c:pt idx="1611">
                        <c:v>35.539080858230591</c:v>
                      </c:pt>
                      <c:pt idx="1612">
                        <c:v>35.539238929748528</c:v>
                      </c:pt>
                      <c:pt idx="1613">
                        <c:v>35.539406776428223</c:v>
                      </c:pt>
                      <c:pt idx="1614">
                        <c:v>35.539564847946167</c:v>
                      </c:pt>
                      <c:pt idx="1615">
                        <c:v>35.539722919464111</c:v>
                      </c:pt>
                      <c:pt idx="1616">
                        <c:v>35.539880752563484</c:v>
                      </c:pt>
                      <c:pt idx="1617">
                        <c:v>35.540038824081471</c:v>
                      </c:pt>
                      <c:pt idx="1618">
                        <c:v>35.540196895599372</c:v>
                      </c:pt>
                      <c:pt idx="1619">
                        <c:v>35.540357828140273</c:v>
                      </c:pt>
                      <c:pt idx="1620">
                        <c:v>35.540522813796969</c:v>
                      </c:pt>
                      <c:pt idx="1621">
                        <c:v>35.54068088531497</c:v>
                      </c:pt>
                      <c:pt idx="1622">
                        <c:v>35.540838956832872</c:v>
                      </c:pt>
                      <c:pt idx="1623">
                        <c:v>35.54099583625797</c:v>
                      </c:pt>
                      <c:pt idx="1624">
                        <c:v>35.546362876892069</c:v>
                      </c:pt>
                      <c:pt idx="1625">
                        <c:v>35.571054935455372</c:v>
                      </c:pt>
                      <c:pt idx="1626">
                        <c:v>35.591534852981567</c:v>
                      </c:pt>
                      <c:pt idx="1627">
                        <c:v>35.616119861602769</c:v>
                      </c:pt>
                      <c:pt idx="1628">
                        <c:v>35.640537738799772</c:v>
                      </c:pt>
                      <c:pt idx="1629">
                        <c:v>35.661156892776773</c:v>
                      </c:pt>
                      <c:pt idx="1630">
                        <c:v>35.685615777969772</c:v>
                      </c:pt>
                      <c:pt idx="1631">
                        <c:v>35.706473827361769</c:v>
                      </c:pt>
                      <c:pt idx="1632">
                        <c:v>35.73089194297777</c:v>
                      </c:pt>
                      <c:pt idx="1633">
                        <c:v>35.755443811416768</c:v>
                      </c:pt>
                      <c:pt idx="1634">
                        <c:v>35.77581191062977</c:v>
                      </c:pt>
                      <c:pt idx="1635">
                        <c:v>35.800438880920773</c:v>
                      </c:pt>
                      <c:pt idx="1636">
                        <c:v>35.821037769317769</c:v>
                      </c:pt>
                      <c:pt idx="1637">
                        <c:v>35.845386743545774</c:v>
                      </c:pt>
                      <c:pt idx="1638">
                        <c:v>35.866142749786768</c:v>
                      </c:pt>
                      <c:pt idx="1639">
                        <c:v>35.890660762786773</c:v>
                      </c:pt>
                      <c:pt idx="1640">
                        <c:v>35.915259838103772</c:v>
                      </c:pt>
                      <c:pt idx="1641">
                        <c:v>35.935680866241768</c:v>
                      </c:pt>
                      <c:pt idx="1642">
                        <c:v>35.960207939147772</c:v>
                      </c:pt>
                      <c:pt idx="1643">
                        <c:v>35.980768918990769</c:v>
                      </c:pt>
                      <c:pt idx="1644">
                        <c:v>36.005117893218774</c:v>
                      </c:pt>
                      <c:pt idx="1645">
                        <c:v>36.029794931411772</c:v>
                      </c:pt>
                      <c:pt idx="1646">
                        <c:v>36.050281763076768</c:v>
                      </c:pt>
                      <c:pt idx="1647">
                        <c:v>36.074755907058773</c:v>
                      </c:pt>
                      <c:pt idx="1648">
                        <c:v>36.095503807067772</c:v>
                      </c:pt>
                      <c:pt idx="1649">
                        <c:v>36.11975288391077</c:v>
                      </c:pt>
                      <c:pt idx="1650">
                        <c:v>36.144469738006769</c:v>
                      </c:pt>
                      <c:pt idx="1651">
                        <c:v>36.164944887160772</c:v>
                      </c:pt>
                      <c:pt idx="1652">
                        <c:v>36.18956685066177</c:v>
                      </c:pt>
                      <c:pt idx="1653">
                        <c:v>36.210064888000772</c:v>
                      </c:pt>
                      <c:pt idx="1654">
                        <c:v>36.234726905822768</c:v>
                      </c:pt>
                      <c:pt idx="1655">
                        <c:v>36.254993915557769</c:v>
                      </c:pt>
                      <c:pt idx="1656">
                        <c:v>36.279841899871769</c:v>
                      </c:pt>
                      <c:pt idx="1657">
                        <c:v>36.304170846938767</c:v>
                      </c:pt>
                      <c:pt idx="1658">
                        <c:v>36.324770927428773</c:v>
                      </c:pt>
                      <c:pt idx="1659">
                        <c:v>36.349036931991769</c:v>
                      </c:pt>
                      <c:pt idx="1660">
                        <c:v>36.369748830795771</c:v>
                      </c:pt>
                      <c:pt idx="1661">
                        <c:v>36.394393920898771</c:v>
                      </c:pt>
                      <c:pt idx="1662">
                        <c:v>36.418816804885772</c:v>
                      </c:pt>
                      <c:pt idx="1663">
                        <c:v>36.439552783965773</c:v>
                      </c:pt>
                      <c:pt idx="1664">
                        <c:v>36.463805913924773</c:v>
                      </c:pt>
                      <c:pt idx="1665">
                        <c:v>36.484466791152769</c:v>
                      </c:pt>
                      <c:pt idx="1666">
                        <c:v>36.508910894393772</c:v>
                      </c:pt>
                      <c:pt idx="1667">
                        <c:v>36.533544778819774</c:v>
                      </c:pt>
                      <c:pt idx="1668">
                        <c:v>36.554147958759771</c:v>
                      </c:pt>
                      <c:pt idx="1669">
                        <c:v>36.578370809559772</c:v>
                      </c:pt>
                      <c:pt idx="1670">
                        <c:v>36.599226951599768</c:v>
                      </c:pt>
                      <c:pt idx="1671">
                        <c:v>36.623847961429767</c:v>
                      </c:pt>
                      <c:pt idx="1672">
                        <c:v>36.644027948379772</c:v>
                      </c:pt>
                      <c:pt idx="1673">
                        <c:v>36.668763875959769</c:v>
                      </c:pt>
                      <c:pt idx="1674">
                        <c:v>36.693080902099773</c:v>
                      </c:pt>
                      <c:pt idx="1675">
                        <c:v>36.713857889179771</c:v>
                      </c:pt>
                      <c:pt idx="1676">
                        <c:v>36.738286972049771</c:v>
                      </c:pt>
                      <c:pt idx="1677">
                        <c:v>36.758944749829773</c:v>
                      </c:pt>
                      <c:pt idx="1678">
                        <c:v>36.783584833149767</c:v>
                      </c:pt>
                      <c:pt idx="1679">
                        <c:v>36.807846784589771</c:v>
                      </c:pt>
                      <c:pt idx="1680">
                        <c:v>36.828365802769767</c:v>
                      </c:pt>
                      <c:pt idx="1681">
                        <c:v>36.853014945979773</c:v>
                      </c:pt>
                      <c:pt idx="1682">
                        <c:v>36.873595952989774</c:v>
                      </c:pt>
                      <c:pt idx="1683">
                        <c:v>36.898016929629769</c:v>
                      </c:pt>
                      <c:pt idx="1684">
                        <c:v>36.922707796099772</c:v>
                      </c:pt>
                      <c:pt idx="1685">
                        <c:v>36.94324779510977</c:v>
                      </c:pt>
                      <c:pt idx="1686">
                        <c:v>36.967545747759772</c:v>
                      </c:pt>
                      <c:pt idx="1687">
                        <c:v>36.988056898119773</c:v>
                      </c:pt>
                      <c:pt idx="1688">
                        <c:v>37.012740850449774</c:v>
                      </c:pt>
                      <c:pt idx="1689">
                        <c:v>37.033277750019771</c:v>
                      </c:pt>
                      <c:pt idx="1690">
                        <c:v>37.057670831679772</c:v>
                      </c:pt>
                      <c:pt idx="1691">
                        <c:v>37.082423925399773</c:v>
                      </c:pt>
                      <c:pt idx="1692">
                        <c:v>37.102964878079767</c:v>
                      </c:pt>
                      <c:pt idx="1693">
                        <c:v>37.127251863479771</c:v>
                      </c:pt>
                      <c:pt idx="1694">
                        <c:v>37.14780092238977</c:v>
                      </c:pt>
                      <c:pt idx="1695">
                        <c:v>37.172442913059768</c:v>
                      </c:pt>
                      <c:pt idx="1696">
                        <c:v>37.196844816209769</c:v>
                      </c:pt>
                      <c:pt idx="1697">
                        <c:v>37.21739792823977</c:v>
                      </c:pt>
                      <c:pt idx="1698">
                        <c:v>37.242084741589771</c:v>
                      </c:pt>
                      <c:pt idx="1699">
                        <c:v>37.262641906739773</c:v>
                      </c:pt>
                      <c:pt idx="1700">
                        <c:v>37.287191867829769</c:v>
                      </c:pt>
                      <c:pt idx="1701">
                        <c:v>37.311519861219772</c:v>
                      </c:pt>
                      <c:pt idx="1702">
                        <c:v>37.332204818729771</c:v>
                      </c:pt>
                      <c:pt idx="1703">
                        <c:v>37.356708765029772</c:v>
                      </c:pt>
                      <c:pt idx="1704">
                        <c:v>37.377141952509774</c:v>
                      </c:pt>
                      <c:pt idx="1705">
                        <c:v>37.401763916019767</c:v>
                      </c:pt>
                      <c:pt idx="1706">
                        <c:v>37.422452926639771</c:v>
                      </c:pt>
                      <c:pt idx="1707">
                        <c:v>37.447004795069773</c:v>
                      </c:pt>
                      <c:pt idx="1708">
                        <c:v>37.471171855929768</c:v>
                      </c:pt>
                      <c:pt idx="1709">
                        <c:v>37.491785764689773</c:v>
                      </c:pt>
                      <c:pt idx="1710">
                        <c:v>37.516459941859772</c:v>
                      </c:pt>
                      <c:pt idx="1711">
                        <c:v>37.537005901339768</c:v>
                      </c:pt>
                      <c:pt idx="1712">
                        <c:v>37.561316967009773</c:v>
                      </c:pt>
                      <c:pt idx="1713">
                        <c:v>37.586061954499769</c:v>
                      </c:pt>
                      <c:pt idx="1714">
                        <c:v>37.606731891629771</c:v>
                      </c:pt>
                      <c:pt idx="1715">
                        <c:v>37.63125395774977</c:v>
                      </c:pt>
                      <c:pt idx="1716">
                        <c:v>37.651739835739768</c:v>
                      </c:pt>
                      <c:pt idx="1717">
                        <c:v>37.676161766049773</c:v>
                      </c:pt>
                      <c:pt idx="1718">
                        <c:v>37.700753927229769</c:v>
                      </c:pt>
                      <c:pt idx="1719">
                        <c:v>37.721103906629772</c:v>
                      </c:pt>
                      <c:pt idx="1720">
                        <c:v>37.745741844179769</c:v>
                      </c:pt>
                      <c:pt idx="1721">
                        <c:v>37.766474962229772</c:v>
                      </c:pt>
                      <c:pt idx="1722">
                        <c:v>37.79078388213977</c:v>
                      </c:pt>
                      <c:pt idx="1723">
                        <c:v>37.811423778529772</c:v>
                      </c:pt>
                      <c:pt idx="1724">
                        <c:v>37.835808753969772</c:v>
                      </c:pt>
                      <c:pt idx="1725">
                        <c:v>37.860401868819771</c:v>
                      </c:pt>
                      <c:pt idx="1726">
                        <c:v>37.880922794339767</c:v>
                      </c:pt>
                      <c:pt idx="1727">
                        <c:v>37.905467748639772</c:v>
                      </c:pt>
                      <c:pt idx="1728">
                        <c:v>37.926127910609772</c:v>
                      </c:pt>
                      <c:pt idx="1729">
                        <c:v>37.950720787049768</c:v>
                      </c:pt>
                      <c:pt idx="1730">
                        <c:v>37.974975824359774</c:v>
                      </c:pt>
                      <c:pt idx="1731">
                        <c:v>37.995546817779768</c:v>
                      </c:pt>
                      <c:pt idx="1732">
                        <c:v>38.020108938219771</c:v>
                      </c:pt>
                      <c:pt idx="1733">
                        <c:v>38.040480852129768</c:v>
                      </c:pt>
                      <c:pt idx="1734">
                        <c:v>38.065100908279774</c:v>
                      </c:pt>
                      <c:pt idx="1735">
                        <c:v>38.089866876599771</c:v>
                      </c:pt>
                      <c:pt idx="1736">
                        <c:v>38.11049389838977</c:v>
                      </c:pt>
                      <c:pt idx="1737">
                        <c:v>38.134604930879767</c:v>
                      </c:pt>
                      <c:pt idx="1738">
                        <c:v>38.155532836909771</c:v>
                      </c:pt>
                      <c:pt idx="1739">
                        <c:v>38.179836750029772</c:v>
                      </c:pt>
                      <c:pt idx="1740">
                        <c:v>38.200299739839771</c:v>
                      </c:pt>
                      <c:pt idx="1741">
                        <c:v>38.224939823149768</c:v>
                      </c:pt>
                      <c:pt idx="1742">
                        <c:v>38.24958276748977</c:v>
                      </c:pt>
                      <c:pt idx="1743">
                        <c:v>38.270190954209774</c:v>
                      </c:pt>
                      <c:pt idx="1744">
                        <c:v>38.294486761089772</c:v>
                      </c:pt>
                      <c:pt idx="1745">
                        <c:v>38.31529092788977</c:v>
                      </c:pt>
                      <c:pt idx="1746">
                        <c:v>38.33981895446977</c:v>
                      </c:pt>
                      <c:pt idx="1747">
                        <c:v>38.36415195464977</c:v>
                      </c:pt>
                      <c:pt idx="1748">
                        <c:v>38.384630918499774</c:v>
                      </c:pt>
                      <c:pt idx="1749">
                        <c:v>38.409316778179772</c:v>
                      </c:pt>
                      <c:pt idx="1750">
                        <c:v>38.42987275123977</c:v>
                      </c:pt>
                      <c:pt idx="1751">
                        <c:v>38.454175949099771</c:v>
                      </c:pt>
                      <c:pt idx="1752">
                        <c:v>38.478893756869773</c:v>
                      </c:pt>
                      <c:pt idx="1753">
                        <c:v>38.49922275542977</c:v>
                      </c:pt>
                      <c:pt idx="1754">
                        <c:v>38.523726940159769</c:v>
                      </c:pt>
                      <c:pt idx="1755">
                        <c:v>38.54433679580977</c:v>
                      </c:pt>
                      <c:pt idx="1756">
                        <c:v>38.568845748899768</c:v>
                      </c:pt>
                      <c:pt idx="1757">
                        <c:v>38.593623876569772</c:v>
                      </c:pt>
                      <c:pt idx="1758">
                        <c:v>38.614020824429772</c:v>
                      </c:pt>
                      <c:pt idx="1759">
                        <c:v>38.638462781909773</c:v>
                      </c:pt>
                      <c:pt idx="1760">
                        <c:v>38.659227848049767</c:v>
                      </c:pt>
                      <c:pt idx="1761">
                        <c:v>38.683524847029773</c:v>
                      </c:pt>
                      <c:pt idx="1762">
                        <c:v>38.70403480529977</c:v>
                      </c:pt>
                      <c:pt idx="1763">
                        <c:v>38.728717803959768</c:v>
                      </c:pt>
                      <c:pt idx="1764">
                        <c:v>38.75330877303977</c:v>
                      </c:pt>
                      <c:pt idx="1765">
                        <c:v>38.77362179755977</c:v>
                      </c:pt>
                      <c:pt idx="1766">
                        <c:v>38.798183917999772</c:v>
                      </c:pt>
                      <c:pt idx="1767">
                        <c:v>38.81890678405977</c:v>
                      </c:pt>
                      <c:pt idx="1768">
                        <c:v>38.843239784239771</c:v>
                      </c:pt>
                      <c:pt idx="1769">
                        <c:v>38.867737770079771</c:v>
                      </c:pt>
                      <c:pt idx="1770">
                        <c:v>38.888404846189772</c:v>
                      </c:pt>
                      <c:pt idx="1771">
                        <c:v>38.913004875179773</c:v>
                      </c:pt>
                      <c:pt idx="1772">
                        <c:v>38.933447837829767</c:v>
                      </c:pt>
                      <c:pt idx="1773">
                        <c:v>38.957893848419772</c:v>
                      </c:pt>
                      <c:pt idx="1774">
                        <c:v>38.982427835459774</c:v>
                      </c:pt>
                      <c:pt idx="1775">
                        <c:v>39.00326776504977</c:v>
                      </c:pt>
                      <c:pt idx="1776">
                        <c:v>39.027470827099769</c:v>
                      </c:pt>
                      <c:pt idx="1777">
                        <c:v>39.048075914379773</c:v>
                      </c:pt>
                      <c:pt idx="1778">
                        <c:v>39.072769880299774</c:v>
                      </c:pt>
                      <c:pt idx="1779">
                        <c:v>39.093318939209773</c:v>
                      </c:pt>
                      <c:pt idx="1780">
                        <c:v>39.117710828779771</c:v>
                      </c:pt>
                      <c:pt idx="1781">
                        <c:v>39.142437934879773</c:v>
                      </c:pt>
                      <c:pt idx="1782">
                        <c:v>39.162760972979768</c:v>
                      </c:pt>
                      <c:pt idx="1783">
                        <c:v>39.187148809429772</c:v>
                      </c:pt>
                      <c:pt idx="1784">
                        <c:v>39.207823753359769</c:v>
                      </c:pt>
                      <c:pt idx="1785">
                        <c:v>39.232439756389773</c:v>
                      </c:pt>
                      <c:pt idx="1786">
                        <c:v>39.256786823269771</c:v>
                      </c:pt>
                      <c:pt idx="1787">
                        <c:v>39.277432918549771</c:v>
                      </c:pt>
                      <c:pt idx="1788">
                        <c:v>39.302089929579772</c:v>
                      </c:pt>
                      <c:pt idx="1789">
                        <c:v>39.32268977164977</c:v>
                      </c:pt>
                      <c:pt idx="1790">
                        <c:v>39.346922874449774</c:v>
                      </c:pt>
                      <c:pt idx="1791">
                        <c:v>39.371500968929773</c:v>
                      </c:pt>
                      <c:pt idx="1792">
                        <c:v>39.392179965969774</c:v>
                      </c:pt>
                      <c:pt idx="1793">
                        <c:v>39.416723966599768</c:v>
                      </c:pt>
                      <c:pt idx="1794">
                        <c:v>39.437152862549773</c:v>
                      </c:pt>
                      <c:pt idx="1795">
                        <c:v>39.461863756179767</c:v>
                      </c:pt>
                      <c:pt idx="1796">
                        <c:v>39.482304811479771</c:v>
                      </c:pt>
                      <c:pt idx="1797">
                        <c:v>39.506786823269771</c:v>
                      </c:pt>
                      <c:pt idx="1798">
                        <c:v>39.531201839449771</c:v>
                      </c:pt>
                      <c:pt idx="1799">
                        <c:v>39.551879882809772</c:v>
                      </c:pt>
                      <c:pt idx="1800">
                        <c:v>39.576345920559774</c:v>
                      </c:pt>
                      <c:pt idx="1801">
                        <c:v>39.596811771389767</c:v>
                      </c:pt>
                      <c:pt idx="1802">
                        <c:v>39.621525764469773</c:v>
                      </c:pt>
                      <c:pt idx="1803">
                        <c:v>39.64584493636977</c:v>
                      </c:pt>
                      <c:pt idx="1804">
                        <c:v>39.666653871539772</c:v>
                      </c:pt>
                      <c:pt idx="1805">
                        <c:v>39.690983772279772</c:v>
                      </c:pt>
                      <c:pt idx="1806">
                        <c:v>39.71184682845977</c:v>
                      </c:pt>
                      <c:pt idx="1807">
                        <c:v>39.736092805859769</c:v>
                      </c:pt>
                      <c:pt idx="1808">
                        <c:v>39.76046586036977</c:v>
                      </c:pt>
                      <c:pt idx="1809">
                        <c:v>39.781354904179771</c:v>
                      </c:pt>
                      <c:pt idx="1810">
                        <c:v>39.805819749829773</c:v>
                      </c:pt>
                      <c:pt idx="1811">
                        <c:v>39.826211929319769</c:v>
                      </c:pt>
                      <c:pt idx="1812">
                        <c:v>39.850669860839773</c:v>
                      </c:pt>
                      <c:pt idx="1813">
                        <c:v>39.871522903439768</c:v>
                      </c:pt>
                      <c:pt idx="1814">
                        <c:v>39.895737886429771</c:v>
                      </c:pt>
                      <c:pt idx="1815">
                        <c:v>39.920287847519774</c:v>
                      </c:pt>
                      <c:pt idx="1816">
                        <c:v>39.941041946409769</c:v>
                      </c:pt>
                      <c:pt idx="1817">
                        <c:v>39.96557378768977</c:v>
                      </c:pt>
                      <c:pt idx="1818">
                        <c:v>39.986101865769768</c:v>
                      </c:pt>
                      <c:pt idx="1819">
                        <c:v>40.01039385795977</c:v>
                      </c:pt>
                      <c:pt idx="1820">
                        <c:v>40.03493380546977</c:v>
                      </c:pt>
                      <c:pt idx="1821">
                        <c:v>40.055778741839774</c:v>
                      </c:pt>
                      <c:pt idx="1822">
                        <c:v>40.080036878589773</c:v>
                      </c:pt>
                      <c:pt idx="1823">
                        <c:v>40.100769758219769</c:v>
                      </c:pt>
                      <c:pt idx="1824">
                        <c:v>40.125166893009769</c:v>
                      </c:pt>
                      <c:pt idx="1825">
                        <c:v>40.14983797072977</c:v>
                      </c:pt>
                      <c:pt idx="1826">
                        <c:v>40.170083761219772</c:v>
                      </c:pt>
                      <c:pt idx="1827">
                        <c:v>40.194925785059773</c:v>
                      </c:pt>
                      <c:pt idx="1828">
                        <c:v>40.215535879139772</c:v>
                      </c:pt>
                      <c:pt idx="1829">
                        <c:v>40.239833831789767</c:v>
                      </c:pt>
                      <c:pt idx="1830">
                        <c:v>40.26041173934977</c:v>
                      </c:pt>
                      <c:pt idx="1831">
                        <c:v>40.28503489493977</c:v>
                      </c:pt>
                      <c:pt idx="1832">
                        <c:v>40.309573888779767</c:v>
                      </c:pt>
                      <c:pt idx="1833">
                        <c:v>40.329970836639774</c:v>
                      </c:pt>
                      <c:pt idx="1834">
                        <c:v>40.354724884029771</c:v>
                      </c:pt>
                      <c:pt idx="1835">
                        <c:v>40.375175952909771</c:v>
                      </c:pt>
                      <c:pt idx="1836">
                        <c:v>40.399815797809772</c:v>
                      </c:pt>
                      <c:pt idx="1837">
                        <c:v>40.424079895019773</c:v>
                      </c:pt>
                      <c:pt idx="1838">
                        <c:v>40.444749832149768</c:v>
                      </c:pt>
                      <c:pt idx="1839">
                        <c:v>40.469264745709772</c:v>
                      </c:pt>
                      <c:pt idx="1840">
                        <c:v>40.489645957949769</c:v>
                      </c:pt>
                      <c:pt idx="1841">
                        <c:v>40.514229774479773</c:v>
                      </c:pt>
                      <c:pt idx="1842">
                        <c:v>40.538930892939774</c:v>
                      </c:pt>
                      <c:pt idx="1843">
                        <c:v>41.130741834640503</c:v>
                      </c:pt>
                      <c:pt idx="1844">
                        <c:v>41.131568670272827</c:v>
                      </c:pt>
                      <c:pt idx="1845">
                        <c:v>41.132267713546746</c:v>
                      </c:pt>
                      <c:pt idx="1846">
                        <c:v>41.13273286819458</c:v>
                      </c:pt>
                      <c:pt idx="1847">
                        <c:v>41.1331787109375</c:v>
                      </c:pt>
                      <c:pt idx="1848">
                        <c:v>41.133625745773315</c:v>
                      </c:pt>
                      <c:pt idx="1849">
                        <c:v>41.134071826934822</c:v>
                      </c:pt>
                      <c:pt idx="1850">
                        <c:v>41.134562730789192</c:v>
                      </c:pt>
                      <c:pt idx="1851">
                        <c:v>41.135029792785652</c:v>
                      </c:pt>
                      <c:pt idx="1852">
                        <c:v>41.135503768920898</c:v>
                      </c:pt>
                      <c:pt idx="1853">
                        <c:v>41.135662794113159</c:v>
                      </c:pt>
                      <c:pt idx="1854">
                        <c:v>41.135820865631096</c:v>
                      </c:pt>
                      <c:pt idx="1855">
                        <c:v>41.135990858077996</c:v>
                      </c:pt>
                      <c:pt idx="1856">
                        <c:v>41.13615083694458</c:v>
                      </c:pt>
                      <c:pt idx="1857">
                        <c:v>41.136309862136841</c:v>
                      </c:pt>
                      <c:pt idx="1858">
                        <c:v>41.136468648910515</c:v>
                      </c:pt>
                      <c:pt idx="1859">
                        <c:v>41.136627674102776</c:v>
                      </c:pt>
                      <c:pt idx="1860">
                        <c:v>41.136786699295051</c:v>
                      </c:pt>
                      <c:pt idx="1861">
                        <c:v>41.136945724487312</c:v>
                      </c:pt>
                      <c:pt idx="1862">
                        <c:v>41.137104749679565</c:v>
                      </c:pt>
                      <c:pt idx="1863">
                        <c:v>41.137263774871826</c:v>
                      </c:pt>
                      <c:pt idx="1864">
                        <c:v>41.137423753738396</c:v>
                      </c:pt>
                      <c:pt idx="1865">
                        <c:v>41.13758373260498</c:v>
                      </c:pt>
                      <c:pt idx="1866">
                        <c:v>41.137743711471558</c:v>
                      </c:pt>
                      <c:pt idx="1867">
                        <c:v>41.137902736663818</c:v>
                      </c:pt>
                      <c:pt idx="1868">
                        <c:v>41.138060808181756</c:v>
                      </c:pt>
                      <c:pt idx="1869">
                        <c:v>41.13822078704834</c:v>
                      </c:pt>
                      <c:pt idx="1870">
                        <c:v>41.162348747253439</c:v>
                      </c:pt>
                      <c:pt idx="1871">
                        <c:v>41.186957836151137</c:v>
                      </c:pt>
                      <c:pt idx="1872">
                        <c:v>41.207578659057639</c:v>
                      </c:pt>
                      <c:pt idx="1873">
                        <c:v>41.231882810592339</c:v>
                      </c:pt>
                      <c:pt idx="1874">
                        <c:v>41.252527713775336</c:v>
                      </c:pt>
                      <c:pt idx="1875">
                        <c:v>41.277058839798336</c:v>
                      </c:pt>
                      <c:pt idx="1876">
                        <c:v>41.301548719406341</c:v>
                      </c:pt>
                      <c:pt idx="1877">
                        <c:v>41.322076797485337</c:v>
                      </c:pt>
                      <c:pt idx="1878">
                        <c:v>41.34664869308434</c:v>
                      </c:pt>
                      <c:pt idx="1879">
                        <c:v>41.367315769195336</c:v>
                      </c:pt>
                      <c:pt idx="1880">
                        <c:v>41.39162373542834</c:v>
                      </c:pt>
                      <c:pt idx="1881">
                        <c:v>41.412382841110336</c:v>
                      </c:pt>
                      <c:pt idx="1882">
                        <c:v>41.436681747436339</c:v>
                      </c:pt>
                      <c:pt idx="1883">
                        <c:v>41.461329698562338</c:v>
                      </c:pt>
                      <c:pt idx="1884">
                        <c:v>41.481625795364337</c:v>
                      </c:pt>
                      <c:pt idx="1885">
                        <c:v>41.506423711776335</c:v>
                      </c:pt>
                      <c:pt idx="1886">
                        <c:v>41.526782751083338</c:v>
                      </c:pt>
                      <c:pt idx="1887">
                        <c:v>41.551539659500342</c:v>
                      </c:pt>
                      <c:pt idx="1888">
                        <c:v>41.575711727142341</c:v>
                      </c:pt>
                      <c:pt idx="1889">
                        <c:v>41.596480846405342</c:v>
                      </c:pt>
                      <c:pt idx="1890">
                        <c:v>41.621032714843338</c:v>
                      </c:pt>
                      <c:pt idx="1891">
                        <c:v>41.641524791717337</c:v>
                      </c:pt>
                      <c:pt idx="1892">
                        <c:v>41.666080713272336</c:v>
                      </c:pt>
                      <c:pt idx="1893">
                        <c:v>41.690732717514337</c:v>
                      </c:pt>
                      <c:pt idx="1894">
                        <c:v>41.711262702942342</c:v>
                      </c:pt>
                      <c:pt idx="1895">
                        <c:v>41.735437870025336</c:v>
                      </c:pt>
                      <c:pt idx="1896">
                        <c:v>41.75638484954834</c:v>
                      </c:pt>
                      <c:pt idx="1897">
                        <c:v>41.780621767044337</c:v>
                      </c:pt>
                      <c:pt idx="1898">
                        <c:v>41.801141738891339</c:v>
                      </c:pt>
                      <c:pt idx="1899">
                        <c:v>41.825711727142341</c:v>
                      </c:pt>
                      <c:pt idx="1900">
                        <c:v>41.850415706634337</c:v>
                      </c:pt>
                      <c:pt idx="1901">
                        <c:v>41.871041774749337</c:v>
                      </c:pt>
                      <c:pt idx="1902">
                        <c:v>41.895212650299342</c:v>
                      </c:pt>
                      <c:pt idx="1903">
                        <c:v>41.915912866592336</c:v>
                      </c:pt>
                      <c:pt idx="1904">
                        <c:v>41.940470695495335</c:v>
                      </c:pt>
                      <c:pt idx="1905">
                        <c:v>41.964782714843338</c:v>
                      </c:pt>
                      <c:pt idx="1906">
                        <c:v>41.985419750213339</c:v>
                      </c:pt>
                      <c:pt idx="1907">
                        <c:v>42.010208845138337</c:v>
                      </c:pt>
                      <c:pt idx="1908">
                        <c:v>42.030703783035342</c:v>
                      </c:pt>
                      <c:pt idx="1909">
                        <c:v>42.055063724517339</c:v>
                      </c:pt>
                      <c:pt idx="1910">
                        <c:v>42.079849720001341</c:v>
                      </c:pt>
                      <c:pt idx="1911">
                        <c:v>42.100274801254336</c:v>
                      </c:pt>
                      <c:pt idx="1912">
                        <c:v>42.124603748321341</c:v>
                      </c:pt>
                      <c:pt idx="1913">
                        <c:v>42.145217657092338</c:v>
                      </c:pt>
                      <c:pt idx="1914">
                        <c:v>42.169878721232337</c:v>
                      </c:pt>
                      <c:pt idx="1915">
                        <c:v>42.190432786942338</c:v>
                      </c:pt>
                      <c:pt idx="1916">
                        <c:v>42.214794874192336</c:v>
                      </c:pt>
                      <c:pt idx="1917">
                        <c:v>42.239541769032336</c:v>
                      </c:pt>
                      <c:pt idx="1918">
                        <c:v>42.260055780412337</c:v>
                      </c:pt>
                      <c:pt idx="1919">
                        <c:v>42.284410715102339</c:v>
                      </c:pt>
                      <c:pt idx="1920">
                        <c:v>42.304939746852341</c:v>
                      </c:pt>
                      <c:pt idx="1921">
                        <c:v>42.329579830172342</c:v>
                      </c:pt>
                      <c:pt idx="1922">
                        <c:v>42.354164838792336</c:v>
                      </c:pt>
                      <c:pt idx="1923">
                        <c:v>42.37447977066234</c:v>
                      </c:pt>
                      <c:pt idx="1924">
                        <c:v>42.399098873142336</c:v>
                      </c:pt>
                      <c:pt idx="1925">
                        <c:v>42.419700860972341</c:v>
                      </c:pt>
                      <c:pt idx="1926">
                        <c:v>42.444337844852342</c:v>
                      </c:pt>
                      <c:pt idx="1927">
                        <c:v>42.468630790712339</c:v>
                      </c:pt>
                      <c:pt idx="1928">
                        <c:v>42.489286661152342</c:v>
                      </c:pt>
                      <c:pt idx="1929">
                        <c:v>42.513790845872336</c:v>
                      </c:pt>
                      <c:pt idx="1930">
                        <c:v>42.534414768222341</c:v>
                      </c:pt>
                      <c:pt idx="1931">
                        <c:v>42.558704853062338</c:v>
                      </c:pt>
                      <c:pt idx="1932">
                        <c:v>42.57945871353234</c:v>
                      </c:pt>
                      <c:pt idx="1933">
                        <c:v>42.60409784317234</c:v>
                      </c:pt>
                      <c:pt idx="1934">
                        <c:v>42.628350734712342</c:v>
                      </c:pt>
                      <c:pt idx="1935">
                        <c:v>42.64885187149234</c:v>
                      </c:pt>
                      <c:pt idx="1936">
                        <c:v>42.673568725582342</c:v>
                      </c:pt>
                      <c:pt idx="1937">
                        <c:v>42.694136857982336</c:v>
                      </c:pt>
                      <c:pt idx="1938">
                        <c:v>42.718464851382336</c:v>
                      </c:pt>
                      <c:pt idx="1939">
                        <c:v>42.743219852452341</c:v>
                      </c:pt>
                      <c:pt idx="1940">
                        <c:v>42.763812780382338</c:v>
                      </c:pt>
                      <c:pt idx="1941">
                        <c:v>42.788136720662337</c:v>
                      </c:pt>
                      <c:pt idx="1942">
                        <c:v>42.808700799942336</c:v>
                      </c:pt>
                      <c:pt idx="1943">
                        <c:v>42.833141803742336</c:v>
                      </c:pt>
                      <c:pt idx="1944">
                        <c:v>42.857755661012341</c:v>
                      </c:pt>
                      <c:pt idx="1945">
                        <c:v>42.878242731092342</c:v>
                      </c:pt>
                      <c:pt idx="1946">
                        <c:v>42.902948856352339</c:v>
                      </c:pt>
                      <c:pt idx="1947">
                        <c:v>42.923285722732338</c:v>
                      </c:pt>
                      <c:pt idx="1948">
                        <c:v>42.947756767272338</c:v>
                      </c:pt>
                      <c:pt idx="1949">
                        <c:v>42.968294858932339</c:v>
                      </c:pt>
                      <c:pt idx="1950">
                        <c:v>42.993017673492339</c:v>
                      </c:pt>
                      <c:pt idx="1951">
                        <c:v>43.017570734022335</c:v>
                      </c:pt>
                      <c:pt idx="1952">
                        <c:v>43.037940740582336</c:v>
                      </c:pt>
                      <c:pt idx="1953">
                        <c:v>43.062755823132342</c:v>
                      </c:pt>
                      <c:pt idx="1954">
                        <c:v>43.083019733432337</c:v>
                      </c:pt>
                      <c:pt idx="1955">
                        <c:v>43.107539653782339</c:v>
                      </c:pt>
                      <c:pt idx="1956">
                        <c:v>43.13208270073234</c:v>
                      </c:pt>
                      <c:pt idx="1957">
                        <c:v>43.152767658232335</c:v>
                      </c:pt>
                      <c:pt idx="1958">
                        <c:v>43.177286863322337</c:v>
                      </c:pt>
                      <c:pt idx="1959">
                        <c:v>43.197689771652335</c:v>
                      </c:pt>
                      <c:pt idx="1960">
                        <c:v>43.222427845002336</c:v>
                      </c:pt>
                      <c:pt idx="1961">
                        <c:v>43.246985673902337</c:v>
                      </c:pt>
                      <c:pt idx="1962">
                        <c:v>43.267187833782337</c:v>
                      </c:pt>
                      <c:pt idx="1963">
                        <c:v>43.292003870012337</c:v>
                      </c:pt>
                      <c:pt idx="1964">
                        <c:v>43.312520742412339</c:v>
                      </c:pt>
                      <c:pt idx="1965">
                        <c:v>43.336986780162341</c:v>
                      </c:pt>
                      <c:pt idx="1966">
                        <c:v>43.35740184784234</c:v>
                      </c:pt>
                      <c:pt idx="1967">
                        <c:v>43.382161855702336</c:v>
                      </c:pt>
                      <c:pt idx="1968">
                        <c:v>43.406689643862336</c:v>
                      </c:pt>
                      <c:pt idx="1969">
                        <c:v>43.427202701572341</c:v>
                      </c:pt>
                      <c:pt idx="1970">
                        <c:v>43.451492786412338</c:v>
                      </c:pt>
                      <c:pt idx="1971">
                        <c:v>43.472157716752342</c:v>
                      </c:pt>
                      <c:pt idx="1972">
                        <c:v>43.49660682678234</c:v>
                      </c:pt>
                      <c:pt idx="1973">
                        <c:v>43.521193742752338</c:v>
                      </c:pt>
                      <c:pt idx="1974">
                        <c:v>43.541845798492339</c:v>
                      </c:pt>
                      <c:pt idx="1975">
                        <c:v>43.566186666492342</c:v>
                      </c:pt>
                      <c:pt idx="1976">
                        <c:v>43.586748838422338</c:v>
                      </c:pt>
                      <c:pt idx="1977">
                        <c:v>43.611210823062336</c:v>
                      </c:pt>
                      <c:pt idx="1978">
                        <c:v>43.636092662812338</c:v>
                      </c:pt>
                      <c:pt idx="1979">
                        <c:v>43.656392812732342</c:v>
                      </c:pt>
                      <c:pt idx="1980">
                        <c:v>43.680928707122341</c:v>
                      </c:pt>
                      <c:pt idx="1981">
                        <c:v>43.701604843142341</c:v>
                      </c:pt>
                      <c:pt idx="1982">
                        <c:v>43.72616767883234</c:v>
                      </c:pt>
                      <c:pt idx="1983">
                        <c:v>43.746655702592342</c:v>
                      </c:pt>
                      <c:pt idx="1984">
                        <c:v>43.771218776702341</c:v>
                      </c:pt>
                      <c:pt idx="1985">
                        <c:v>43.795834779742336</c:v>
                      </c:pt>
                      <c:pt idx="1986">
                        <c:v>43.81633186340234</c:v>
                      </c:pt>
                      <c:pt idx="1987">
                        <c:v>43.840638875962341</c:v>
                      </c:pt>
                      <c:pt idx="1988">
                        <c:v>43.861275672912342</c:v>
                      </c:pt>
                      <c:pt idx="1989">
                        <c:v>43.885836839672336</c:v>
                      </c:pt>
                      <c:pt idx="1990">
                        <c:v>43.910452842712338</c:v>
                      </c:pt>
                      <c:pt idx="1991">
                        <c:v>43.930659770962336</c:v>
                      </c:pt>
                      <c:pt idx="1992">
                        <c:v>43.955373764042342</c:v>
                      </c:pt>
                      <c:pt idx="1993">
                        <c:v>43.975726842882338</c:v>
                      </c:pt>
                      <c:pt idx="1994">
                        <c:v>44.000373840332337</c:v>
                      </c:pt>
                      <c:pt idx="1995">
                        <c:v>44.024764776232338</c:v>
                      </c:pt>
                      <c:pt idx="1996">
                        <c:v>44.045549869542342</c:v>
                      </c:pt>
                      <c:pt idx="1997">
                        <c:v>44.070119857792342</c:v>
                      </c:pt>
                      <c:pt idx="1998">
                        <c:v>44.090428829192341</c:v>
                      </c:pt>
                      <c:pt idx="1999">
                        <c:v>44.115254879002336</c:v>
                      </c:pt>
                      <c:pt idx="2000">
                        <c:v>44.13577866554234</c:v>
                      </c:pt>
                      <c:pt idx="2001">
                        <c:v>44.160110712052337</c:v>
                      </c:pt>
                      <c:pt idx="2002">
                        <c:v>44.184485673902337</c:v>
                      </c:pt>
                      <c:pt idx="2003">
                        <c:v>44.205277681352342</c:v>
                      </c:pt>
                      <c:pt idx="2004">
                        <c:v>44.229868650432337</c:v>
                      </c:pt>
                      <c:pt idx="2005">
                        <c:v>44.25023174286234</c:v>
                      </c:pt>
                      <c:pt idx="2006">
                        <c:v>44.274809837342339</c:v>
                      </c:pt>
                      <c:pt idx="2007">
                        <c:v>44.29955077171234</c:v>
                      </c:pt>
                      <c:pt idx="2008">
                        <c:v>44.319965839382341</c:v>
                      </c:pt>
                      <c:pt idx="2009">
                        <c:v>44.344282865522338</c:v>
                      </c:pt>
                      <c:pt idx="2010">
                        <c:v>44.36500787735234</c:v>
                      </c:pt>
                      <c:pt idx="2011">
                        <c:v>44.389605760572337</c:v>
                      </c:pt>
                      <c:pt idx="2012">
                        <c:v>44.414115667342337</c:v>
                      </c:pt>
                      <c:pt idx="2013">
                        <c:v>44.434658765792342</c:v>
                      </c:pt>
                      <c:pt idx="2014">
                        <c:v>44.459189653392336</c:v>
                      </c:pt>
                      <c:pt idx="2015">
                        <c:v>44.479783773422341</c:v>
                      </c:pt>
                      <c:pt idx="2016">
                        <c:v>44.504010677342336</c:v>
                      </c:pt>
                      <c:pt idx="2017">
                        <c:v>44.524626731872338</c:v>
                      </c:pt>
                      <c:pt idx="2018">
                        <c:v>44.549289703372338</c:v>
                      </c:pt>
                      <c:pt idx="2019">
                        <c:v>44.573730707172338</c:v>
                      </c:pt>
                      <c:pt idx="2020">
                        <c:v>44.59438872337234</c:v>
                      </c:pt>
                      <c:pt idx="2021">
                        <c:v>44.618978738782339</c:v>
                      </c:pt>
                      <c:pt idx="2022">
                        <c:v>44.639513731002339</c:v>
                      </c:pt>
                      <c:pt idx="2023">
                        <c:v>44.663740873332337</c:v>
                      </c:pt>
                      <c:pt idx="2024">
                        <c:v>44.688319683072336</c:v>
                      </c:pt>
                      <c:pt idx="2025">
                        <c:v>44.709030866622342</c:v>
                      </c:pt>
                      <c:pt idx="2026">
                        <c:v>44.733555793762342</c:v>
                      </c:pt>
                      <c:pt idx="2027">
                        <c:v>44.754111766812336</c:v>
                      </c:pt>
                      <c:pt idx="2028">
                        <c:v>44.778715848922339</c:v>
                      </c:pt>
                      <c:pt idx="2029">
                        <c:v>44.80325984955234</c:v>
                      </c:pt>
                      <c:pt idx="2030">
                        <c:v>44.823432683942336</c:v>
                      </c:pt>
                      <c:pt idx="2031">
                        <c:v>44.848302841182338</c:v>
                      </c:pt>
                      <c:pt idx="2032">
                        <c:v>44.868702650072336</c:v>
                      </c:pt>
                      <c:pt idx="2033">
                        <c:v>44.893288850782341</c:v>
                      </c:pt>
                      <c:pt idx="2034">
                        <c:v>44.91367983818234</c:v>
                      </c:pt>
                      <c:pt idx="2035">
                        <c:v>44.938418865202337</c:v>
                      </c:pt>
                      <c:pt idx="2036">
                        <c:v>44.96291565895234</c:v>
                      </c:pt>
                      <c:pt idx="2037">
                        <c:v>44.98314476013234</c:v>
                      </c:pt>
                      <c:pt idx="2038">
                        <c:v>45.007833719252339</c:v>
                      </c:pt>
                      <c:pt idx="2039">
                        <c:v>45.028394699092338</c:v>
                      </c:pt>
                      <c:pt idx="2040">
                        <c:v>45.052981853482336</c:v>
                      </c:pt>
                      <c:pt idx="2041">
                        <c:v>45.077359676362342</c:v>
                      </c:pt>
                      <c:pt idx="2042">
                        <c:v>45.09815382957234</c:v>
                      </c:pt>
                      <c:pt idx="2043">
                        <c:v>45.122690677642339</c:v>
                      </c:pt>
                      <c:pt idx="2044">
                        <c:v>45.142961740492339</c:v>
                      </c:pt>
                      <c:pt idx="2045">
                        <c:v>45.16753482818234</c:v>
                      </c:pt>
                      <c:pt idx="2046">
                        <c:v>45.192060709002341</c:v>
                      </c:pt>
                      <c:pt idx="2047">
                        <c:v>45.212659835812339</c:v>
                      </c:pt>
                      <c:pt idx="2048">
                        <c:v>45.23710465431234</c:v>
                      </c:pt>
                      <c:pt idx="2049">
                        <c:v>45.257806777952339</c:v>
                      </c:pt>
                      <c:pt idx="2050">
                        <c:v>45.282414674762336</c:v>
                      </c:pt>
                      <c:pt idx="2051">
                        <c:v>45.302688837052337</c:v>
                      </c:pt>
                      <c:pt idx="2052">
                        <c:v>45.327557802202335</c:v>
                      </c:pt>
                      <c:pt idx="2053">
                        <c:v>45.351841688152341</c:v>
                      </c:pt>
                      <c:pt idx="2054">
                        <c:v>45.372509717942336</c:v>
                      </c:pt>
                      <c:pt idx="2055">
                        <c:v>45.396958827972341</c:v>
                      </c:pt>
                      <c:pt idx="2056">
                        <c:v>45.417485713962336</c:v>
                      </c:pt>
                      <c:pt idx="2057">
                        <c:v>45.442131757732341</c:v>
                      </c:pt>
                      <c:pt idx="2058">
                        <c:v>45.466669797902341</c:v>
                      </c:pt>
                      <c:pt idx="2059">
                        <c:v>45.486989736552339</c:v>
                      </c:pt>
                      <c:pt idx="2060">
                        <c:v>45.511834859852343</c:v>
                      </c:pt>
                      <c:pt idx="2061">
                        <c:v>45.532337665562338</c:v>
                      </c:pt>
                      <c:pt idx="2062">
                        <c:v>45.556614875792341</c:v>
                      </c:pt>
                      <c:pt idx="2063">
                        <c:v>45.58128881454234</c:v>
                      </c:pt>
                      <c:pt idx="2064">
                        <c:v>45.60176682472234</c:v>
                      </c:pt>
                      <c:pt idx="2065">
                        <c:v>45.626150846482339</c:v>
                      </c:pt>
                      <c:pt idx="2066">
                        <c:v>45.646739721302339</c:v>
                      </c:pt>
                      <c:pt idx="2067">
                        <c:v>45.671249866482341</c:v>
                      </c:pt>
                      <c:pt idx="2068">
                        <c:v>45.691999673842339</c:v>
                      </c:pt>
                      <c:pt idx="2069">
                        <c:v>45.71631574631234</c:v>
                      </c:pt>
                      <c:pt idx="2070">
                        <c:v>45.740839719772339</c:v>
                      </c:pt>
                      <c:pt idx="2071">
                        <c:v>45.761501789092335</c:v>
                      </c:pt>
                      <c:pt idx="2072">
                        <c:v>45.786123752592339</c:v>
                      </c:pt>
                      <c:pt idx="2073">
                        <c:v>45.806500673292341</c:v>
                      </c:pt>
                      <c:pt idx="2074">
                        <c:v>45.83103680610234</c:v>
                      </c:pt>
                      <c:pt idx="2075">
                        <c:v>45.85549283027234</c:v>
                      </c:pt>
                      <c:pt idx="2076">
                        <c:v>45.876107692722343</c:v>
                      </c:pt>
                      <c:pt idx="2077">
                        <c:v>45.900613784792341</c:v>
                      </c:pt>
                      <c:pt idx="2078">
                        <c:v>45.921253681182336</c:v>
                      </c:pt>
                      <c:pt idx="2079">
                        <c:v>45.945871829982337</c:v>
                      </c:pt>
                      <c:pt idx="2080">
                        <c:v>45.970173835752341</c:v>
                      </c:pt>
                      <c:pt idx="2081">
                        <c:v>45.990871667862336</c:v>
                      </c:pt>
                      <c:pt idx="2082">
                        <c:v>46.015485763552341</c:v>
                      </c:pt>
                      <c:pt idx="2083">
                        <c:v>46.035828828812342</c:v>
                      </c:pt>
                      <c:pt idx="2084">
                        <c:v>46.060381650922338</c:v>
                      </c:pt>
                      <c:pt idx="2085">
                        <c:v>46.080975770952335</c:v>
                      </c:pt>
                      <c:pt idx="2086">
                        <c:v>46.105628728862342</c:v>
                      </c:pt>
                      <c:pt idx="2087">
                        <c:v>46.129927873612338</c:v>
                      </c:pt>
                      <c:pt idx="2088">
                        <c:v>47.150555849075317</c:v>
                      </c:pt>
                      <c:pt idx="2089">
                        <c:v>47.151175975799561</c:v>
                      </c:pt>
                      <c:pt idx="2090">
                        <c:v>47.151726007461555</c:v>
                      </c:pt>
                      <c:pt idx="2091">
                        <c:v>47.152266025543213</c:v>
                      </c:pt>
                      <c:pt idx="2092">
                        <c:v>47.15280294418335</c:v>
                      </c:pt>
                      <c:pt idx="2093">
                        <c:v>47.153388977050781</c:v>
                      </c:pt>
                      <c:pt idx="2094">
                        <c:v>47.153928995132439</c:v>
                      </c:pt>
                      <c:pt idx="2095">
                        <c:v>47.15439581871032</c:v>
                      </c:pt>
                      <c:pt idx="2096">
                        <c:v>47.154863834381104</c:v>
                      </c:pt>
                      <c:pt idx="2097">
                        <c:v>47.15539097785949</c:v>
                      </c:pt>
                      <c:pt idx="2098">
                        <c:v>47.155864000320435</c:v>
                      </c:pt>
                      <c:pt idx="2099">
                        <c:v>47.156083822250359</c:v>
                      </c:pt>
                      <c:pt idx="2100">
                        <c:v>47.156241893768311</c:v>
                      </c:pt>
                      <c:pt idx="2101">
                        <c:v>47.156399965286255</c:v>
                      </c:pt>
                      <c:pt idx="2102">
                        <c:v>47.156558036804199</c:v>
                      </c:pt>
                      <c:pt idx="2103">
                        <c:v>47.156721830368042</c:v>
                      </c:pt>
                      <c:pt idx="2104">
                        <c:v>47.156890869140625</c:v>
                      </c:pt>
                      <c:pt idx="2105">
                        <c:v>47.157049894332886</c:v>
                      </c:pt>
                      <c:pt idx="2106">
                        <c:v>47.157208919525139</c:v>
                      </c:pt>
                      <c:pt idx="2107">
                        <c:v>47.157366991043091</c:v>
                      </c:pt>
                      <c:pt idx="2108">
                        <c:v>47.157524824142456</c:v>
                      </c:pt>
                      <c:pt idx="2109">
                        <c:v>47.15768384933471</c:v>
                      </c:pt>
                      <c:pt idx="2110">
                        <c:v>47.157841920852661</c:v>
                      </c:pt>
                      <c:pt idx="2111">
                        <c:v>47.157999992370605</c:v>
                      </c:pt>
                      <c:pt idx="2112">
                        <c:v>47.158159017562859</c:v>
                      </c:pt>
                      <c:pt idx="2113">
                        <c:v>47.158315896987915</c:v>
                      </c:pt>
                      <c:pt idx="2114">
                        <c:v>47.158474922180176</c:v>
                      </c:pt>
                      <c:pt idx="2115">
                        <c:v>47.15864181518554</c:v>
                      </c:pt>
                      <c:pt idx="2116">
                        <c:v>47.158802032470703</c:v>
                      </c:pt>
                      <c:pt idx="2117">
                        <c:v>47.158959865570075</c:v>
                      </c:pt>
                      <c:pt idx="2118">
                        <c:v>47.159117937088013</c:v>
                      </c:pt>
                      <c:pt idx="2119">
                        <c:v>47.15927600860595</c:v>
                      </c:pt>
                      <c:pt idx="2120">
                        <c:v>47.159433841705322</c:v>
                      </c:pt>
                      <c:pt idx="2121">
                        <c:v>47.159591913223259</c:v>
                      </c:pt>
                      <c:pt idx="2122">
                        <c:v>47.159749984741211</c:v>
                      </c:pt>
                      <c:pt idx="2123">
                        <c:v>47.159909009933472</c:v>
                      </c:pt>
                      <c:pt idx="2124">
                        <c:v>47.160066843032851</c:v>
                      </c:pt>
                      <c:pt idx="2125">
                        <c:v>47.160224914550753</c:v>
                      </c:pt>
                      <c:pt idx="2126">
                        <c:v>47.160383939743049</c:v>
                      </c:pt>
                      <c:pt idx="2127">
                        <c:v>47.160543918609655</c:v>
                      </c:pt>
                      <c:pt idx="2128">
                        <c:v>47.160702943801851</c:v>
                      </c:pt>
                      <c:pt idx="2129">
                        <c:v>47.160869836807251</c:v>
                      </c:pt>
                      <c:pt idx="2130">
                        <c:v>47.161028861999554</c:v>
                      </c:pt>
                      <c:pt idx="2131">
                        <c:v>47.161192893981955</c:v>
                      </c:pt>
                      <c:pt idx="2132">
                        <c:v>47.162777900695751</c:v>
                      </c:pt>
                      <c:pt idx="2133">
                        <c:v>47.187376022338853</c:v>
                      </c:pt>
                      <c:pt idx="2134">
                        <c:v>47.208083868026755</c:v>
                      </c:pt>
                      <c:pt idx="2135">
                        <c:v>47.232754945755055</c:v>
                      </c:pt>
                      <c:pt idx="2136">
                        <c:v>47.257148027419852</c:v>
                      </c:pt>
                      <c:pt idx="2137">
                        <c:v>47.277408838271853</c:v>
                      </c:pt>
                      <c:pt idx="2138">
                        <c:v>47.302148818969854</c:v>
                      </c:pt>
                      <c:pt idx="2139">
                        <c:v>47.322739839553854</c:v>
                      </c:pt>
                      <c:pt idx="2140">
                        <c:v>47.34733796119685</c:v>
                      </c:pt>
                      <c:pt idx="2141">
                        <c:v>47.367686033248852</c:v>
                      </c:pt>
                      <c:pt idx="2142">
                        <c:v>47.392436027526855</c:v>
                      </c:pt>
                      <c:pt idx="2143">
                        <c:v>47.416999816894851</c:v>
                      </c:pt>
                      <c:pt idx="2144">
                        <c:v>47.437358856200852</c:v>
                      </c:pt>
                      <c:pt idx="2145">
                        <c:v>47.461831808089855</c:v>
                      </c:pt>
                      <c:pt idx="2146">
                        <c:v>47.482491970061851</c:v>
                      </c:pt>
                      <c:pt idx="2147">
                        <c:v>47.50706291198685</c:v>
                      </c:pt>
                      <c:pt idx="2148">
                        <c:v>47.531407833099856</c:v>
                      </c:pt>
                      <c:pt idx="2149">
                        <c:v>47.552181959151852</c:v>
                      </c:pt>
                      <c:pt idx="2150">
                        <c:v>47.576658010482852</c:v>
                      </c:pt>
                      <c:pt idx="2151">
                        <c:v>47.597028017043854</c:v>
                      </c:pt>
                      <c:pt idx="2152">
                        <c:v>47.621466875075853</c:v>
                      </c:pt>
                      <c:pt idx="2153">
                        <c:v>47.646180868148853</c:v>
                      </c:pt>
                      <c:pt idx="2154">
                        <c:v>47.66677093505885</c:v>
                      </c:pt>
                      <c:pt idx="2155">
                        <c:v>47.691051006316854</c:v>
                      </c:pt>
                      <c:pt idx="2156">
                        <c:v>47.711671829223853</c:v>
                      </c:pt>
                      <c:pt idx="2157">
                        <c:v>47.736497879027851</c:v>
                      </c:pt>
                      <c:pt idx="2158">
                        <c:v>47.756714820861852</c:v>
                      </c:pt>
                      <c:pt idx="2159">
                        <c:v>47.78146195411685</c:v>
                      </c:pt>
                      <c:pt idx="2160">
                        <c:v>47.805878877639856</c:v>
                      </c:pt>
                      <c:pt idx="2161">
                        <c:v>47.826269865035854</c:v>
                      </c:pt>
                      <c:pt idx="2162">
                        <c:v>47.850731849670851</c:v>
                      </c:pt>
                      <c:pt idx="2163">
                        <c:v>47.871642827987856</c:v>
                      </c:pt>
                      <c:pt idx="2164">
                        <c:v>47.895967960357851</c:v>
                      </c:pt>
                      <c:pt idx="2165">
                        <c:v>47.92039799690285</c:v>
                      </c:pt>
                      <c:pt idx="2166">
                        <c:v>47.940991878509855</c:v>
                      </c:pt>
                      <c:pt idx="2167">
                        <c:v>47.96551585197485</c:v>
                      </c:pt>
                      <c:pt idx="2168">
                        <c:v>47.986093997954853</c:v>
                      </c:pt>
                      <c:pt idx="2169">
                        <c:v>48.010572910308852</c:v>
                      </c:pt>
                      <c:pt idx="2170">
                        <c:v>48.035336971282852</c:v>
                      </c:pt>
                      <c:pt idx="2171">
                        <c:v>48.055881023406855</c:v>
                      </c:pt>
                      <c:pt idx="2172">
                        <c:v>48.080370903014853</c:v>
                      </c:pt>
                      <c:pt idx="2173">
                        <c:v>48.100730895995852</c:v>
                      </c:pt>
                      <c:pt idx="2174">
                        <c:v>48.12526893615685</c:v>
                      </c:pt>
                      <c:pt idx="2175">
                        <c:v>48.145887851714853</c:v>
                      </c:pt>
                      <c:pt idx="2176">
                        <c:v>48.170483827588853</c:v>
                      </c:pt>
                      <c:pt idx="2177">
                        <c:v>48.194813966748853</c:v>
                      </c:pt>
                      <c:pt idx="2178">
                        <c:v>48.215585947038853</c:v>
                      </c:pt>
                      <c:pt idx="2179">
                        <c:v>48.24018383025885</c:v>
                      </c:pt>
                      <c:pt idx="2180">
                        <c:v>48.26045489310885</c:v>
                      </c:pt>
                      <c:pt idx="2181">
                        <c:v>48.285254955288849</c:v>
                      </c:pt>
                      <c:pt idx="2182">
                        <c:v>48.309608936308855</c:v>
                      </c:pt>
                      <c:pt idx="2183">
                        <c:v>48.330195903778851</c:v>
                      </c:pt>
                      <c:pt idx="2184">
                        <c:v>48.354533910748856</c:v>
                      </c:pt>
                      <c:pt idx="2185">
                        <c:v>48.375066995618852</c:v>
                      </c:pt>
                      <c:pt idx="2186">
                        <c:v>48.399879932398854</c:v>
                      </c:pt>
                      <c:pt idx="2187">
                        <c:v>48.424230813978852</c:v>
                      </c:pt>
                      <c:pt idx="2188">
                        <c:v>48.444867849348853</c:v>
                      </c:pt>
                      <c:pt idx="2189">
                        <c:v>48.469388961788852</c:v>
                      </c:pt>
                      <c:pt idx="2190">
                        <c:v>48.489893913268851</c:v>
                      </c:pt>
                      <c:pt idx="2191">
                        <c:v>48.514421939848852</c:v>
                      </c:pt>
                      <c:pt idx="2192">
                        <c:v>48.535065889358854</c:v>
                      </c:pt>
                      <c:pt idx="2193">
                        <c:v>48.55954694747885</c:v>
                      </c:pt>
                      <c:pt idx="2194">
                        <c:v>48.583832979198853</c:v>
                      </c:pt>
                      <c:pt idx="2195">
                        <c:v>48.604733943938854</c:v>
                      </c:pt>
                      <c:pt idx="2196">
                        <c:v>48.629019975658849</c:v>
                      </c:pt>
                      <c:pt idx="2197">
                        <c:v>48.649525880808852</c:v>
                      </c:pt>
                      <c:pt idx="2198">
                        <c:v>48.674057960508854</c:v>
                      </c:pt>
                      <c:pt idx="2199">
                        <c:v>48.698762893678854</c:v>
                      </c:pt>
                      <c:pt idx="2200">
                        <c:v>48.719296932218853</c:v>
                      </c:pt>
                      <c:pt idx="2201">
                        <c:v>48.743641853328853</c:v>
                      </c:pt>
                      <c:pt idx="2202">
                        <c:v>48.764447927478855</c:v>
                      </c:pt>
                      <c:pt idx="2203">
                        <c:v>48.789000988008851</c:v>
                      </c:pt>
                      <c:pt idx="2204">
                        <c:v>48.813251972198856</c:v>
                      </c:pt>
                      <c:pt idx="2205">
                        <c:v>48.833817958828853</c:v>
                      </c:pt>
                      <c:pt idx="2206">
                        <c:v>48.858260869978849</c:v>
                      </c:pt>
                      <c:pt idx="2207">
                        <c:v>48.879014968868852</c:v>
                      </c:pt>
                      <c:pt idx="2208">
                        <c:v>48.903429031368852</c:v>
                      </c:pt>
                      <c:pt idx="2209">
                        <c:v>48.924101829528851</c:v>
                      </c:pt>
                      <c:pt idx="2210">
                        <c:v>48.948768854138855</c:v>
                      </c:pt>
                      <c:pt idx="2211">
                        <c:v>48.973176002498853</c:v>
                      </c:pt>
                      <c:pt idx="2212">
                        <c:v>48.993535995478851</c:v>
                      </c:pt>
                      <c:pt idx="2213">
                        <c:v>49.018177986148849</c:v>
                      </c:pt>
                      <c:pt idx="2214">
                        <c:v>49.03875994681885</c:v>
                      </c:pt>
                      <c:pt idx="2215">
                        <c:v>49.063107967378855</c:v>
                      </c:pt>
                      <c:pt idx="2216">
                        <c:v>49.087893009188853</c:v>
                      </c:pt>
                      <c:pt idx="2217">
                        <c:v>49.108412981028856</c:v>
                      </c:pt>
                      <c:pt idx="2218">
                        <c:v>49.133033037188852</c:v>
                      </c:pt>
                      <c:pt idx="2219">
                        <c:v>49.153228998188851</c:v>
                      </c:pt>
                      <c:pt idx="2220">
                        <c:v>49.177830934528856</c:v>
                      </c:pt>
                      <c:pt idx="2221">
                        <c:v>49.202482938768853</c:v>
                      </c:pt>
                      <c:pt idx="2222">
                        <c:v>49.222851037978856</c:v>
                      </c:pt>
                      <c:pt idx="2223">
                        <c:v>49.24739694594885</c:v>
                      </c:pt>
                      <c:pt idx="2224">
                        <c:v>49.268211841578854</c:v>
                      </c:pt>
                      <c:pt idx="2225">
                        <c:v>49.292505979538852</c:v>
                      </c:pt>
                      <c:pt idx="2226">
                        <c:v>49.312996864318855</c:v>
                      </c:pt>
                      <c:pt idx="2227">
                        <c:v>49.337540864948849</c:v>
                      </c:pt>
                      <c:pt idx="2228">
                        <c:v>49.36216998099885</c:v>
                      </c:pt>
                      <c:pt idx="2229">
                        <c:v>49.382715940478853</c:v>
                      </c:pt>
                      <c:pt idx="2230">
                        <c:v>49.407159805298853</c:v>
                      </c:pt>
                      <c:pt idx="2231">
                        <c:v>49.42787599563885</c:v>
                      </c:pt>
                      <c:pt idx="2232">
                        <c:v>49.45235896110885</c:v>
                      </c:pt>
                      <c:pt idx="2233">
                        <c:v>49.476601839068856</c:v>
                      </c:pt>
                      <c:pt idx="2234">
                        <c:v>49.497182846068853</c:v>
                      </c:pt>
                      <c:pt idx="2235">
                        <c:v>49.521890878678853</c:v>
                      </c:pt>
                      <c:pt idx="2236">
                        <c:v>49.542275905608854</c:v>
                      </c:pt>
                      <c:pt idx="2237">
                        <c:v>49.566871881488851</c:v>
                      </c:pt>
                      <c:pt idx="2238">
                        <c:v>49.59160280227885</c:v>
                      </c:pt>
                      <c:pt idx="2239">
                        <c:v>49.611949920658851</c:v>
                      </c:pt>
                      <c:pt idx="2240">
                        <c:v>49.636427879328849</c:v>
                      </c:pt>
                      <c:pt idx="2241">
                        <c:v>49.657289981838851</c:v>
                      </c:pt>
                      <c:pt idx="2242">
                        <c:v>49.681553840638855</c:v>
                      </c:pt>
                      <c:pt idx="2243">
                        <c:v>49.702090978618855</c:v>
                      </c:pt>
                      <c:pt idx="2244">
                        <c:v>49.726629018778851</c:v>
                      </c:pt>
                      <c:pt idx="2245">
                        <c:v>49.75124382972885</c:v>
                      </c:pt>
                      <c:pt idx="2246">
                        <c:v>49.77186799048885</c:v>
                      </c:pt>
                      <c:pt idx="2247">
                        <c:v>49.796211004258851</c:v>
                      </c:pt>
                      <c:pt idx="2248">
                        <c:v>49.817054986948854</c:v>
                      </c:pt>
                      <c:pt idx="2249">
                        <c:v>49.841195821758852</c:v>
                      </c:pt>
                      <c:pt idx="2250">
                        <c:v>49.865875959398849</c:v>
                      </c:pt>
                      <c:pt idx="2251">
                        <c:v>49.886511802668849</c:v>
                      </c:pt>
                      <c:pt idx="2252">
                        <c:v>49.911077976228853</c:v>
                      </c:pt>
                      <c:pt idx="2253">
                        <c:v>49.931639909748853</c:v>
                      </c:pt>
                      <c:pt idx="2254">
                        <c:v>49.955981969828855</c:v>
                      </c:pt>
                      <c:pt idx="2255">
                        <c:v>49.980443954468853</c:v>
                      </c:pt>
                      <c:pt idx="2256">
                        <c:v>50.001219987868851</c:v>
                      </c:pt>
                      <c:pt idx="2257">
                        <c:v>50.025482892988855</c:v>
                      </c:pt>
                      <c:pt idx="2258">
                        <c:v>50.046088933948852</c:v>
                      </c:pt>
                      <c:pt idx="2259">
                        <c:v>50.070736885068854</c:v>
                      </c:pt>
                      <c:pt idx="2260">
                        <c:v>50.091301918028854</c:v>
                      </c:pt>
                      <c:pt idx="2261">
                        <c:v>50.115576982498851</c:v>
                      </c:pt>
                      <c:pt idx="2262">
                        <c:v>50.14042186736885</c:v>
                      </c:pt>
                      <c:pt idx="2263">
                        <c:v>50.160769939418856</c:v>
                      </c:pt>
                      <c:pt idx="2264">
                        <c:v>50.185357809068854</c:v>
                      </c:pt>
                      <c:pt idx="2265">
                        <c:v>50.205808877948854</c:v>
                      </c:pt>
                      <c:pt idx="2266">
                        <c:v>50.230512857438853</c:v>
                      </c:pt>
                      <c:pt idx="2267">
                        <c:v>50.254971027378851</c:v>
                      </c:pt>
                      <c:pt idx="2268">
                        <c:v>50.275403976438852</c:v>
                      </c:pt>
                      <c:pt idx="2269">
                        <c:v>50.300199031828853</c:v>
                      </c:pt>
                      <c:pt idx="2270">
                        <c:v>50.320739030838851</c:v>
                      </c:pt>
                      <c:pt idx="2271">
                        <c:v>50.344997882838854</c:v>
                      </c:pt>
                      <c:pt idx="2272">
                        <c:v>50.369470834728851</c:v>
                      </c:pt>
                      <c:pt idx="2273">
                        <c:v>50.390194892878853</c:v>
                      </c:pt>
                      <c:pt idx="2274">
                        <c:v>50.414750814438854</c:v>
                      </c:pt>
                      <c:pt idx="2275">
                        <c:v>50.43520283698885</c:v>
                      </c:pt>
                      <c:pt idx="2276">
                        <c:v>50.45967102050885</c:v>
                      </c:pt>
                      <c:pt idx="2277">
                        <c:v>50.480405807498855</c:v>
                      </c:pt>
                      <c:pt idx="2278">
                        <c:v>50.505007028578852</c:v>
                      </c:pt>
                      <c:pt idx="2279">
                        <c:v>50.529103994368853</c:v>
                      </c:pt>
                      <c:pt idx="2280">
                        <c:v>50.549870014188855</c:v>
                      </c:pt>
                      <c:pt idx="2281">
                        <c:v>50.574463844298855</c:v>
                      </c:pt>
                      <c:pt idx="2282">
                        <c:v>50.594789028168854</c:v>
                      </c:pt>
                      <c:pt idx="2283">
                        <c:v>50.619609832758854</c:v>
                      </c:pt>
                      <c:pt idx="2284">
                        <c:v>50.644040822978852</c:v>
                      </c:pt>
                      <c:pt idx="2285">
                        <c:v>50.664665937418853</c:v>
                      </c:pt>
                      <c:pt idx="2286">
                        <c:v>50.688966989518853</c:v>
                      </c:pt>
                      <c:pt idx="2287">
                        <c:v>50.709446907038853</c:v>
                      </c:pt>
                      <c:pt idx="2288">
                        <c:v>50.734208822248853</c:v>
                      </c:pt>
                      <c:pt idx="2289">
                        <c:v>50.758708000178849</c:v>
                      </c:pt>
                      <c:pt idx="2290">
                        <c:v>50.77913284301885</c:v>
                      </c:pt>
                      <c:pt idx="2291">
                        <c:v>50.803876876828852</c:v>
                      </c:pt>
                      <c:pt idx="2292">
                        <c:v>50.824398994448856</c:v>
                      </c:pt>
                      <c:pt idx="2293">
                        <c:v>50.848661899568853</c:v>
                      </c:pt>
                      <c:pt idx="2294">
                        <c:v>50.869417905808852</c:v>
                      </c:pt>
                      <c:pt idx="2295">
                        <c:v>50.893900871278852</c:v>
                      </c:pt>
                      <c:pt idx="2296">
                        <c:v>50.91840386390885</c:v>
                      </c:pt>
                      <c:pt idx="2297">
                        <c:v>50.93889689445885</c:v>
                      </c:pt>
                      <c:pt idx="2298">
                        <c:v>50.963685035708849</c:v>
                      </c:pt>
                      <c:pt idx="2299">
                        <c:v>50.983906984328854</c:v>
                      </c:pt>
                      <c:pt idx="2300">
                        <c:v>51.008467912678853</c:v>
                      </c:pt>
                      <c:pt idx="2301">
                        <c:v>51.032948970798856</c:v>
                      </c:pt>
                      <c:pt idx="2302">
                        <c:v>51.053540945048852</c:v>
                      </c:pt>
                      <c:pt idx="2303">
                        <c:v>51.078174829478854</c:v>
                      </c:pt>
                      <c:pt idx="2304">
                        <c:v>51.098548889158849</c:v>
                      </c:pt>
                      <c:pt idx="2305">
                        <c:v>51.123337030408855</c:v>
                      </c:pt>
                      <c:pt idx="2306">
                        <c:v>51.147894859318853</c:v>
                      </c:pt>
                      <c:pt idx="2307">
                        <c:v>51.168249845508853</c:v>
                      </c:pt>
                      <c:pt idx="2308">
                        <c:v>51.192641973498851</c:v>
                      </c:pt>
                      <c:pt idx="2309">
                        <c:v>51.213371992108854</c:v>
                      </c:pt>
                      <c:pt idx="2310">
                        <c:v>51.237903833388856</c:v>
                      </c:pt>
                      <c:pt idx="2311">
                        <c:v>51.258251905438854</c:v>
                      </c:pt>
                      <c:pt idx="2312">
                        <c:v>51.28305101394885</c:v>
                      </c:pt>
                      <c:pt idx="2313">
                        <c:v>51.307550907138854</c:v>
                      </c:pt>
                      <c:pt idx="2314">
                        <c:v>51.32799100875885</c:v>
                      </c:pt>
                      <c:pt idx="2315">
                        <c:v>51.352388858798854</c:v>
                      </c:pt>
                      <c:pt idx="2316">
                        <c:v>51.372998952868855</c:v>
                      </c:pt>
                      <c:pt idx="2317">
                        <c:v>51.397502899168856</c:v>
                      </c:pt>
                      <c:pt idx="2318">
                        <c:v>51.422149896618855</c:v>
                      </c:pt>
                      <c:pt idx="2319">
                        <c:v>51.44274902343885</c:v>
                      </c:pt>
                      <c:pt idx="2320">
                        <c:v>51.46734285354885</c:v>
                      </c:pt>
                      <c:pt idx="2321">
                        <c:v>51.48788094520885</c:v>
                      </c:pt>
                      <c:pt idx="2322">
                        <c:v>51.512254953388855</c:v>
                      </c:pt>
                      <c:pt idx="2323">
                        <c:v>51.536967039108852</c:v>
                      </c:pt>
                      <c:pt idx="2324">
                        <c:v>51.557432889938852</c:v>
                      </c:pt>
                      <c:pt idx="2325">
                        <c:v>51.581773996348851</c:v>
                      </c:pt>
                      <c:pt idx="2326">
                        <c:v>51.602509975428852</c:v>
                      </c:pt>
                      <c:pt idx="2327">
                        <c:v>51.626855850218853</c:v>
                      </c:pt>
                      <c:pt idx="2328">
                        <c:v>51.64739298820885</c:v>
                      </c:pt>
                      <c:pt idx="2329">
                        <c:v>51.671901941298856</c:v>
                      </c:pt>
                      <c:pt idx="2330">
                        <c:v>51.696414947508856</c:v>
                      </c:pt>
                      <c:pt idx="2331">
                        <c:v>51.717232942578853</c:v>
                      </c:pt>
                      <c:pt idx="2332">
                        <c:v>51.74156498908885</c:v>
                      </c:pt>
                      <c:pt idx="2333">
                        <c:v>51.762181997298853</c:v>
                      </c:pt>
                      <c:pt idx="2334">
                        <c:v>51.786760807038853</c:v>
                      </c:pt>
                      <c:pt idx="2335">
                        <c:v>51.811165809628854</c:v>
                      </c:pt>
                      <c:pt idx="2336">
                        <c:v>51.83160281180885</c:v>
                      </c:pt>
                      <c:pt idx="2337">
                        <c:v>51.856462001798853</c:v>
                      </c:pt>
                      <c:pt idx="2338">
                        <c:v>51.877007961268852</c:v>
                      </c:pt>
                      <c:pt idx="2339">
                        <c:v>51.901182889938852</c:v>
                      </c:pt>
                      <c:pt idx="2340">
                        <c:v>51.92574286460885</c:v>
                      </c:pt>
                      <c:pt idx="2341">
                        <c:v>51.946342945098856</c:v>
                      </c:pt>
                      <c:pt idx="2342">
                        <c:v>51.971014022828854</c:v>
                      </c:pt>
                      <c:pt idx="2343">
                        <c:v>51.991319894788852</c:v>
                      </c:pt>
                      <c:pt idx="2344">
                        <c:v>52.016171932218853</c:v>
                      </c:pt>
                      <c:pt idx="2345">
                        <c:v>52.036445856098851</c:v>
                      </c:pt>
                      <c:pt idx="2346">
                        <c:v>52.061014890668851</c:v>
                      </c:pt>
                      <c:pt idx="2347">
                        <c:v>52.085480928418853</c:v>
                      </c:pt>
                      <c:pt idx="2348">
                        <c:v>52.10617089271885</c:v>
                      </c:pt>
                      <c:pt idx="2349">
                        <c:v>52.130800008768851</c:v>
                      </c:pt>
                      <c:pt idx="2350">
                        <c:v>52.151273012158853</c:v>
                      </c:pt>
                      <c:pt idx="2351">
                        <c:v>52.92062783241272</c:v>
                      </c:pt>
                      <c:pt idx="2352">
                        <c:v>52.921252012252808</c:v>
                      </c:pt>
                      <c:pt idx="2353">
                        <c:v>52.921836853027344</c:v>
                      </c:pt>
                      <c:pt idx="2354">
                        <c:v>52.922387838363647</c:v>
                      </c:pt>
                      <c:pt idx="2355">
                        <c:v>52.922969818115234</c:v>
                      </c:pt>
                      <c:pt idx="2356">
                        <c:v>52.923483848571777</c:v>
                      </c:pt>
                      <c:pt idx="2357">
                        <c:v>52.923991918563843</c:v>
                      </c:pt>
                      <c:pt idx="2358">
                        <c:v>52.924546003341675</c:v>
                      </c:pt>
                      <c:pt idx="2359">
                        <c:v>52.925057888031006</c:v>
                      </c:pt>
                      <c:pt idx="2360">
                        <c:v>52.925238847732544</c:v>
                      </c:pt>
                      <c:pt idx="2361">
                        <c:v>52.925421953201294</c:v>
                      </c:pt>
                      <c:pt idx="2362">
                        <c:v>52.925603866577148</c:v>
                      </c:pt>
                      <c:pt idx="2363">
                        <c:v>52.925819873809814</c:v>
                      </c:pt>
                      <c:pt idx="2364">
                        <c:v>52.926019906997674</c:v>
                      </c:pt>
                      <c:pt idx="2365">
                        <c:v>52.926193952560425</c:v>
                      </c:pt>
                      <c:pt idx="2366">
                        <c:v>52.926368951797485</c:v>
                      </c:pt>
                      <c:pt idx="2367">
                        <c:v>52.926548957824707</c:v>
                      </c:pt>
                      <c:pt idx="2368">
                        <c:v>52.926738977432244</c:v>
                      </c:pt>
                      <c:pt idx="2369">
                        <c:v>52.926913022994995</c:v>
                      </c:pt>
                      <c:pt idx="2370">
                        <c:v>52.927117824554443</c:v>
                      </c:pt>
                      <c:pt idx="2371">
                        <c:v>52.927291870117188</c:v>
                      </c:pt>
                      <c:pt idx="2372">
                        <c:v>52.927465915679939</c:v>
                      </c:pt>
                      <c:pt idx="2373">
                        <c:v>52.927639961242676</c:v>
                      </c:pt>
                      <c:pt idx="2374">
                        <c:v>52.927814006805413</c:v>
                      </c:pt>
                      <c:pt idx="2375">
                        <c:v>52.928000926971436</c:v>
                      </c:pt>
                      <c:pt idx="2376">
                        <c:v>52.928166866302483</c:v>
                      </c:pt>
                      <c:pt idx="2377">
                        <c:v>52.928333044052124</c:v>
                      </c:pt>
                      <c:pt idx="2378">
                        <c:v>52.928498029708869</c:v>
                      </c:pt>
                      <c:pt idx="2379">
                        <c:v>52.928664922714233</c:v>
                      </c:pt>
                      <c:pt idx="2380">
                        <c:v>52.928829908370979</c:v>
                      </c:pt>
                      <c:pt idx="2381">
                        <c:v>52.929008960723877</c:v>
                      </c:pt>
                      <c:pt idx="2382">
                        <c:v>52.929167032241828</c:v>
                      </c:pt>
                      <c:pt idx="2383">
                        <c:v>52.929325819015503</c:v>
                      </c:pt>
                      <c:pt idx="2384">
                        <c:v>52.929484844207764</c:v>
                      </c:pt>
                      <c:pt idx="2385">
                        <c:v>52.947535037994363</c:v>
                      </c:pt>
                      <c:pt idx="2386">
                        <c:v>52.971912860870368</c:v>
                      </c:pt>
                      <c:pt idx="2387">
                        <c:v>52.99265885353087</c:v>
                      </c:pt>
                      <c:pt idx="2388">
                        <c:v>53.016913890838666</c:v>
                      </c:pt>
                      <c:pt idx="2389">
                        <c:v>53.037582874298366</c:v>
                      </c:pt>
                      <c:pt idx="2390">
                        <c:v>53.062300920486365</c:v>
                      </c:pt>
                      <c:pt idx="2391">
                        <c:v>53.086838960647363</c:v>
                      </c:pt>
                      <c:pt idx="2392">
                        <c:v>53.107137918472368</c:v>
                      </c:pt>
                      <c:pt idx="2393">
                        <c:v>53.131733894348365</c:v>
                      </c:pt>
                      <c:pt idx="2394">
                        <c:v>53.152312994003367</c:v>
                      </c:pt>
                      <c:pt idx="2395">
                        <c:v>53.176743984222369</c:v>
                      </c:pt>
                      <c:pt idx="2396">
                        <c:v>53.19753098487837</c:v>
                      </c:pt>
                      <c:pt idx="2397">
                        <c:v>53.221799850464365</c:v>
                      </c:pt>
                      <c:pt idx="2398">
                        <c:v>53.246538877487367</c:v>
                      </c:pt>
                      <c:pt idx="2399">
                        <c:v>53.266953945160367</c:v>
                      </c:pt>
                      <c:pt idx="2400">
                        <c:v>53.291489839553364</c:v>
                      </c:pt>
                      <c:pt idx="2401">
                        <c:v>53.312098979950363</c:v>
                      </c:pt>
                      <c:pt idx="2402">
                        <c:v>53.336462974548368</c:v>
                      </c:pt>
                      <c:pt idx="2403">
                        <c:v>53.360927820205369</c:v>
                      </c:pt>
                      <c:pt idx="2404">
                        <c:v>53.381458997726369</c:v>
                      </c:pt>
                      <c:pt idx="2405">
                        <c:v>53.406080007553363</c:v>
                      </c:pt>
                      <c:pt idx="2406">
                        <c:v>53.426597833633366</c:v>
                      </c:pt>
                      <c:pt idx="2407">
                        <c:v>53.451136827469369</c:v>
                      </c:pt>
                      <c:pt idx="2408">
                        <c:v>53.475751876831367</c:v>
                      </c:pt>
                      <c:pt idx="2409">
                        <c:v>53.496359825134363</c:v>
                      </c:pt>
                      <c:pt idx="2410">
                        <c:v>53.520686864853367</c:v>
                      </c:pt>
                      <c:pt idx="2411">
                        <c:v>53.541512966156368</c:v>
                      </c:pt>
                      <c:pt idx="2412">
                        <c:v>53.566056013107364</c:v>
                      </c:pt>
                      <c:pt idx="2413">
                        <c:v>53.586222887039369</c:v>
                      </c:pt>
                      <c:pt idx="2414">
                        <c:v>53.611033916473367</c:v>
                      </c:pt>
                      <c:pt idx="2415">
                        <c:v>53.635388851165366</c:v>
                      </c:pt>
                      <c:pt idx="2416">
                        <c:v>53.656033039093366</c:v>
                      </c:pt>
                      <c:pt idx="2417">
                        <c:v>53.680442810058366</c:v>
                      </c:pt>
                      <c:pt idx="2418">
                        <c:v>53.701215028762363</c:v>
                      </c:pt>
                      <c:pt idx="2419">
                        <c:v>53.725754022598366</c:v>
                      </c:pt>
                      <c:pt idx="2420">
                        <c:v>53.750034809112364</c:v>
                      </c:pt>
                      <c:pt idx="2421">
                        <c:v>53.770835876464368</c:v>
                      </c:pt>
                      <c:pt idx="2422">
                        <c:v>53.795105934143365</c:v>
                      </c:pt>
                      <c:pt idx="2423">
                        <c:v>53.815809965133369</c:v>
                      </c:pt>
                      <c:pt idx="2424">
                        <c:v>53.840134859085367</c:v>
                      </c:pt>
                      <c:pt idx="2425">
                        <c:v>53.864935874939363</c:v>
                      </c:pt>
                      <c:pt idx="2426">
                        <c:v>53.885373830795366</c:v>
                      </c:pt>
                      <c:pt idx="2427">
                        <c:v>53.909669876098363</c:v>
                      </c:pt>
                      <c:pt idx="2428">
                        <c:v>53.930680990215365</c:v>
                      </c:pt>
                      <c:pt idx="2429">
                        <c:v>53.954860925675369</c:v>
                      </c:pt>
                      <c:pt idx="2430">
                        <c:v>53.975463867185368</c:v>
                      </c:pt>
                      <c:pt idx="2431">
                        <c:v>53.999902963635364</c:v>
                      </c:pt>
                      <c:pt idx="2432">
                        <c:v>54.024623870845367</c:v>
                      </c:pt>
                      <c:pt idx="2433">
                        <c:v>54.045183897015363</c:v>
                      </c:pt>
                      <c:pt idx="2434">
                        <c:v>54.069535017015369</c:v>
                      </c:pt>
                      <c:pt idx="2435">
                        <c:v>54.090152978895368</c:v>
                      </c:pt>
                      <c:pt idx="2436">
                        <c:v>54.114799022675363</c:v>
                      </c:pt>
                      <c:pt idx="2437">
                        <c:v>54.139204025265364</c:v>
                      </c:pt>
                      <c:pt idx="2438">
                        <c:v>54.15966081619537</c:v>
                      </c:pt>
                      <c:pt idx="2439">
                        <c:v>54.184168815615365</c:v>
                      </c:pt>
                      <c:pt idx="2440">
                        <c:v>54.204819917675366</c:v>
                      </c:pt>
                      <c:pt idx="2441">
                        <c:v>54.229148864745369</c:v>
                      </c:pt>
                      <c:pt idx="2442">
                        <c:v>54.253974914555364</c:v>
                      </c:pt>
                      <c:pt idx="2443">
                        <c:v>54.274514913555365</c:v>
                      </c:pt>
                      <c:pt idx="2444">
                        <c:v>54.298837900165367</c:v>
                      </c:pt>
                      <c:pt idx="2445">
                        <c:v>54.319403886795364</c:v>
                      </c:pt>
                      <c:pt idx="2446">
                        <c:v>54.344071865085368</c:v>
                      </c:pt>
                      <c:pt idx="2447">
                        <c:v>54.364531040195367</c:v>
                      </c:pt>
                      <c:pt idx="2448">
                        <c:v>54.389106035235365</c:v>
                      </c:pt>
                      <c:pt idx="2449">
                        <c:v>54.413720846175366</c:v>
                      </c:pt>
                      <c:pt idx="2450">
                        <c:v>54.434326887135363</c:v>
                      </c:pt>
                      <c:pt idx="2451">
                        <c:v>54.458611011505369</c:v>
                      </c:pt>
                      <c:pt idx="2452">
                        <c:v>54.479094982145369</c:v>
                      </c:pt>
                      <c:pt idx="2453">
                        <c:v>54.503787040715366</c:v>
                      </c:pt>
                      <c:pt idx="2454">
                        <c:v>54.528215885165366</c:v>
                      </c:pt>
                      <c:pt idx="2455">
                        <c:v>54.548626899715366</c:v>
                      </c:pt>
                      <c:pt idx="2456">
                        <c:v>54.573242902755368</c:v>
                      </c:pt>
                      <c:pt idx="2457">
                        <c:v>54.594048976895365</c:v>
                      </c:pt>
                      <c:pt idx="2458">
                        <c:v>54.618577957155367</c:v>
                      </c:pt>
                      <c:pt idx="2459">
                        <c:v>54.642693996425365</c:v>
                      </c:pt>
                      <c:pt idx="2460">
                        <c:v>54.663462877275364</c:v>
                      </c:pt>
                      <c:pt idx="2461">
                        <c:v>54.688017845155365</c:v>
                      </c:pt>
                      <c:pt idx="2462">
                        <c:v>54.708441972735365</c:v>
                      </c:pt>
                      <c:pt idx="2463">
                        <c:v>54.73322582244537</c:v>
                      </c:pt>
                      <c:pt idx="2464">
                        <c:v>54.757592916485365</c:v>
                      </c:pt>
                      <c:pt idx="2465">
                        <c:v>54.778307914735365</c:v>
                      </c:pt>
                      <c:pt idx="2466">
                        <c:v>54.802484989165364</c:v>
                      </c:pt>
                      <c:pt idx="2467">
                        <c:v>54.822989940645364</c:v>
                      </c:pt>
                      <c:pt idx="2468">
                        <c:v>54.847803831105367</c:v>
                      </c:pt>
                      <c:pt idx="2469">
                        <c:v>54.868175029755363</c:v>
                      </c:pt>
                      <c:pt idx="2470">
                        <c:v>54.892714023585363</c:v>
                      </c:pt>
                      <c:pt idx="2471">
                        <c:v>54.917388916015369</c:v>
                      </c:pt>
                      <c:pt idx="2472">
                        <c:v>54.937811851505366</c:v>
                      </c:pt>
                      <c:pt idx="2473">
                        <c:v>54.962359905245364</c:v>
                      </c:pt>
                      <c:pt idx="2474">
                        <c:v>54.982841014865365</c:v>
                      </c:pt>
                      <c:pt idx="2475">
                        <c:v>55.007475852965364</c:v>
                      </c:pt>
                      <c:pt idx="2476">
                        <c:v>55.032070875165367</c:v>
                      </c:pt>
                      <c:pt idx="2477">
                        <c:v>55.052413940425367</c:v>
                      </c:pt>
                      <c:pt idx="2478">
                        <c:v>55.077153921125365</c:v>
                      </c:pt>
                      <c:pt idx="2479">
                        <c:v>55.097743034365365</c:v>
                      </c:pt>
                      <c:pt idx="2480">
                        <c:v>55.121964931485365</c:v>
                      </c:pt>
                      <c:pt idx="2481">
                        <c:v>55.146828889845366</c:v>
                      </c:pt>
                      <c:pt idx="2482">
                        <c:v>55.167187929155368</c:v>
                      </c:pt>
                      <c:pt idx="2483">
                        <c:v>55.191622972485369</c:v>
                      </c:pt>
                      <c:pt idx="2484">
                        <c:v>55.212205886845368</c:v>
                      </c:pt>
                      <c:pt idx="2485">
                        <c:v>55.236725807185366</c:v>
                      </c:pt>
                      <c:pt idx="2486">
                        <c:v>55.257297039035365</c:v>
                      </c:pt>
                      <c:pt idx="2487">
                        <c:v>55.281957864765367</c:v>
                      </c:pt>
                      <c:pt idx="2488">
                        <c:v>55.306315898895363</c:v>
                      </c:pt>
                      <c:pt idx="2489">
                        <c:v>55.326819896695369</c:v>
                      </c:pt>
                      <c:pt idx="2490">
                        <c:v>55.351472854615366</c:v>
                      </c:pt>
                      <c:pt idx="2491">
                        <c:v>55.371870040895367</c:v>
                      </c:pt>
                      <c:pt idx="2492">
                        <c:v>55.396628856655369</c:v>
                      </c:pt>
                      <c:pt idx="2493">
                        <c:v>55.421049833295363</c:v>
                      </c:pt>
                      <c:pt idx="2494">
                        <c:v>55.441478967665368</c:v>
                      </c:pt>
                      <c:pt idx="2495">
                        <c:v>55.465968847275363</c:v>
                      </c:pt>
                      <c:pt idx="2496">
                        <c:v>55.486490964885363</c:v>
                      </c:pt>
                      <c:pt idx="2497">
                        <c:v>55.511206865315366</c:v>
                      </c:pt>
                      <c:pt idx="2498">
                        <c:v>55.535589933395364</c:v>
                      </c:pt>
                      <c:pt idx="2499">
                        <c:v>55.556416988375368</c:v>
                      </c:pt>
                      <c:pt idx="2500">
                        <c:v>55.580869913105367</c:v>
                      </c:pt>
                      <c:pt idx="2501">
                        <c:v>55.601467847825369</c:v>
                      </c:pt>
                      <c:pt idx="2502">
                        <c:v>55.625746965405369</c:v>
                      </c:pt>
                      <c:pt idx="2503">
                        <c:v>55.646543979645365</c:v>
                      </c:pt>
                      <c:pt idx="2504">
                        <c:v>55.670751810075366</c:v>
                      </c:pt>
                      <c:pt idx="2505">
                        <c:v>55.695365905765364</c:v>
                      </c:pt>
                      <c:pt idx="2506">
                        <c:v>55.716094970705363</c:v>
                      </c:pt>
                      <c:pt idx="2507">
                        <c:v>55.740566968915367</c:v>
                      </c:pt>
                      <c:pt idx="2508">
                        <c:v>55.761106014255368</c:v>
                      </c:pt>
                      <c:pt idx="2509">
                        <c:v>55.785529851915364</c:v>
                      </c:pt>
                      <c:pt idx="2510">
                        <c:v>55.810256004335365</c:v>
                      </c:pt>
                      <c:pt idx="2511">
                        <c:v>55.830860853195368</c:v>
                      </c:pt>
                      <c:pt idx="2512">
                        <c:v>55.855088949205367</c:v>
                      </c:pt>
                      <c:pt idx="2513">
                        <c:v>55.875769853595365</c:v>
                      </c:pt>
                      <c:pt idx="2514">
                        <c:v>55.900362968445364</c:v>
                      </c:pt>
                      <c:pt idx="2515">
                        <c:v>55.924726963045366</c:v>
                      </c:pt>
                      <c:pt idx="2516">
                        <c:v>55.945264816285366</c:v>
                      </c:pt>
                      <c:pt idx="2517">
                        <c:v>55.969965934755365</c:v>
                      </c:pt>
                      <c:pt idx="2518">
                        <c:v>55.990348815915368</c:v>
                      </c:pt>
                      <c:pt idx="2519">
                        <c:v>56.014735937115368</c:v>
                      </c:pt>
                      <c:pt idx="2520">
                        <c:v>56.035339832305368</c:v>
                      </c:pt>
                      <c:pt idx="2521">
                        <c:v>56.060081958775363</c:v>
                      </c:pt>
                      <c:pt idx="2522">
                        <c:v>56.084611892695364</c:v>
                      </c:pt>
                      <c:pt idx="2523">
                        <c:v>56.104885816575369</c:v>
                      </c:pt>
                      <c:pt idx="2524">
                        <c:v>56.129760026935365</c:v>
                      </c:pt>
                      <c:pt idx="2525">
                        <c:v>56.150280952455368</c:v>
                      </c:pt>
                      <c:pt idx="2526">
                        <c:v>56.174618005755363</c:v>
                      </c:pt>
                      <c:pt idx="2527">
                        <c:v>56.199110984805365</c:v>
                      </c:pt>
                      <c:pt idx="2528">
                        <c:v>56.219611883165364</c:v>
                      </c:pt>
                      <c:pt idx="2529">
                        <c:v>56.244138956065363</c:v>
                      </c:pt>
                      <c:pt idx="2530">
                        <c:v>56.264739036555369</c:v>
                      </c:pt>
                      <c:pt idx="2531">
                        <c:v>56.289336919785363</c:v>
                      </c:pt>
                      <c:pt idx="2532">
                        <c:v>56.313796997065367</c:v>
                      </c:pt>
                      <c:pt idx="2533">
                        <c:v>56.334261894225364</c:v>
                      </c:pt>
                      <c:pt idx="2534">
                        <c:v>56.358834028245369</c:v>
                      </c:pt>
                      <c:pt idx="2535">
                        <c:v>56.379492044445364</c:v>
                      </c:pt>
                      <c:pt idx="2536">
                        <c:v>56.403939962385365</c:v>
                      </c:pt>
                      <c:pt idx="2537">
                        <c:v>56.424351930615366</c:v>
                      </c:pt>
                      <c:pt idx="2538">
                        <c:v>56.449208021165369</c:v>
                      </c:pt>
                      <c:pt idx="2539">
                        <c:v>56.473699808125367</c:v>
                      </c:pt>
                      <c:pt idx="2540">
                        <c:v>56.493927955625367</c:v>
                      </c:pt>
                      <c:pt idx="2541">
                        <c:v>56.518878936765368</c:v>
                      </c:pt>
                      <c:pt idx="2542">
                        <c:v>56.539108991625369</c:v>
                      </c:pt>
                      <c:pt idx="2543">
                        <c:v>56.56372094154537</c:v>
                      </c:pt>
                      <c:pt idx="2544">
                        <c:v>56.588037967685366</c:v>
                      </c:pt>
                      <c:pt idx="2545">
                        <c:v>56.608814001085364</c:v>
                      </c:pt>
                      <c:pt idx="2546">
                        <c:v>56.633417844775366</c:v>
                      </c:pt>
                      <c:pt idx="2547">
                        <c:v>56.653687000275369</c:v>
                      </c:pt>
                      <c:pt idx="2548">
                        <c:v>56.678624868395367</c:v>
                      </c:pt>
                      <c:pt idx="2549">
                        <c:v>56.702816963195367</c:v>
                      </c:pt>
                      <c:pt idx="2550">
                        <c:v>56.72347283363537</c:v>
                      </c:pt>
                      <c:pt idx="2551">
                        <c:v>56.747920036315364</c:v>
                      </c:pt>
                      <c:pt idx="2552">
                        <c:v>56.768627882005369</c:v>
                      </c:pt>
                      <c:pt idx="2553">
                        <c:v>56.793172836305367</c:v>
                      </c:pt>
                      <c:pt idx="2554">
                        <c:v>56.813607931135365</c:v>
                      </c:pt>
                      <c:pt idx="2555">
                        <c:v>56.838006973265365</c:v>
                      </c:pt>
                      <c:pt idx="2556">
                        <c:v>56.862561941145366</c:v>
                      </c:pt>
                      <c:pt idx="2557">
                        <c:v>56.883093833925365</c:v>
                      </c:pt>
                      <c:pt idx="2558">
                        <c:v>56.907802820205369</c:v>
                      </c:pt>
                      <c:pt idx="2559">
                        <c:v>56.928354024885365</c:v>
                      </c:pt>
                      <c:pt idx="2560">
                        <c:v>56.95291090011537</c:v>
                      </c:pt>
                      <c:pt idx="2561">
                        <c:v>56.977424860005364</c:v>
                      </c:pt>
                      <c:pt idx="2562">
                        <c:v>56.997732877735366</c:v>
                      </c:pt>
                      <c:pt idx="2563">
                        <c:v>57.022488832475368</c:v>
                      </c:pt>
                      <c:pt idx="2564">
                        <c:v>57.042836904525366</c:v>
                      </c:pt>
                      <c:pt idx="2565">
                        <c:v>57.067421913145367</c:v>
                      </c:pt>
                      <c:pt idx="2566">
                        <c:v>57.091964960095368</c:v>
                      </c:pt>
                      <c:pt idx="2567">
                        <c:v>57.112624883655364</c:v>
                      </c:pt>
                      <c:pt idx="2568">
                        <c:v>57.136857986445364</c:v>
                      </c:pt>
                      <c:pt idx="2569">
                        <c:v>57.157825946805367</c:v>
                      </c:pt>
                      <c:pt idx="2570">
                        <c:v>57.182325839995364</c:v>
                      </c:pt>
                      <c:pt idx="2571">
                        <c:v>57.202800989155364</c:v>
                      </c:pt>
                      <c:pt idx="2572">
                        <c:v>57.227005004885363</c:v>
                      </c:pt>
                      <c:pt idx="2573">
                        <c:v>57.251747846605369</c:v>
                      </c:pt>
                      <c:pt idx="2574">
                        <c:v>57.272282838825369</c:v>
                      </c:pt>
                      <c:pt idx="2575">
                        <c:v>57.296870946885363</c:v>
                      </c:pt>
                      <c:pt idx="2576">
                        <c:v>57.317217826845365</c:v>
                      </c:pt>
                      <c:pt idx="2577">
                        <c:v>57.341794013975367</c:v>
                      </c:pt>
                      <c:pt idx="2578">
                        <c:v>57.366453886035366</c:v>
                      </c:pt>
                      <c:pt idx="2579">
                        <c:v>57.386714935305363</c:v>
                      </c:pt>
                      <c:pt idx="2580">
                        <c:v>57.411423921585367</c:v>
                      </c:pt>
                      <c:pt idx="2581">
                        <c:v>57.431921005245364</c:v>
                      </c:pt>
                      <c:pt idx="2582">
                        <c:v>57.456602811815365</c:v>
                      </c:pt>
                      <c:pt idx="2583">
                        <c:v>57.480916023255368</c:v>
                      </c:pt>
                      <c:pt idx="2584">
                        <c:v>57.501705884935369</c:v>
                      </c:pt>
                      <c:pt idx="2585">
                        <c:v>57.525902032855363</c:v>
                      </c:pt>
                      <c:pt idx="2586">
                        <c:v>57.546646833415366</c:v>
                      </c:pt>
                      <c:pt idx="2587">
                        <c:v>57.571090936665364</c:v>
                      </c:pt>
                      <c:pt idx="2588">
                        <c:v>57.591717958445365</c:v>
                      </c:pt>
                      <c:pt idx="2589">
                        <c:v>57.616330862045366</c:v>
                      </c:pt>
                      <c:pt idx="2590">
                        <c:v>57.640724897385368</c:v>
                      </c:pt>
                      <c:pt idx="2591">
                        <c:v>57.661442995075369</c:v>
                      </c:pt>
                      <c:pt idx="2592">
                        <c:v>57.686023950575368</c:v>
                      </c:pt>
                      <c:pt idx="2593">
                        <c:v>57.706297874455366</c:v>
                      </c:pt>
                      <c:pt idx="2594">
                        <c:v>57.730813026425366</c:v>
                      </c:pt>
                      <c:pt idx="2595">
                        <c:v>57.755455970765368</c:v>
                      </c:pt>
                      <c:pt idx="2596">
                        <c:v>57.775902032855363</c:v>
                      </c:pt>
                      <c:pt idx="2597">
                        <c:v>57.800397872925366</c:v>
                      </c:pt>
                      <c:pt idx="2598">
                        <c:v>57.820884943005368</c:v>
                      </c:pt>
                      <c:pt idx="2599">
                        <c:v>57.845755815505363</c:v>
                      </c:pt>
                      <c:pt idx="2600">
                        <c:v>57.869982004165365</c:v>
                      </c:pt>
                      <c:pt idx="2601">
                        <c:v>57.890846967695367</c:v>
                      </c:pt>
                      <c:pt idx="2602">
                        <c:v>57.914989948275363</c:v>
                      </c:pt>
                      <c:pt idx="2603">
                        <c:v>57.935734033585369</c:v>
                      </c:pt>
                      <c:pt idx="2604">
                        <c:v>58.360991716384888</c:v>
                      </c:pt>
                      <c:pt idx="2605">
                        <c:v>58.361689567565918</c:v>
                      </c:pt>
                      <c:pt idx="2606">
                        <c:v>58.362403631210327</c:v>
                      </c:pt>
                      <c:pt idx="2607">
                        <c:v>58.362988710403449</c:v>
                      </c:pt>
                      <c:pt idx="2608">
                        <c:v>58.363634586334229</c:v>
                      </c:pt>
                      <c:pt idx="2609">
                        <c:v>58.364176511764526</c:v>
                      </c:pt>
                      <c:pt idx="2610">
                        <c:v>58.364587545394897</c:v>
                      </c:pt>
                      <c:pt idx="2611">
                        <c:v>58.364784717559814</c:v>
                      </c:pt>
                      <c:pt idx="2612">
                        <c:v>58.364981651306159</c:v>
                      </c:pt>
                      <c:pt idx="2613">
                        <c:v>58.365177631378174</c:v>
                      </c:pt>
                      <c:pt idx="2614">
                        <c:v>58.365372657775879</c:v>
                      </c:pt>
                      <c:pt idx="2615">
                        <c:v>58.365578651428223</c:v>
                      </c:pt>
                      <c:pt idx="2616">
                        <c:v>58.365764617919929</c:v>
                      </c:pt>
                      <c:pt idx="2617">
                        <c:v>58.365949630737305</c:v>
                      </c:pt>
                      <c:pt idx="2618">
                        <c:v>58.366134643554688</c:v>
                      </c:pt>
                      <c:pt idx="2619">
                        <c:v>58.366320610046387</c:v>
                      </c:pt>
                      <c:pt idx="2620">
                        <c:v>58.366514682769775</c:v>
                      </c:pt>
                      <c:pt idx="2621">
                        <c:v>58.366694688796997</c:v>
                      </c:pt>
                      <c:pt idx="2622">
                        <c:v>58.366872549057007</c:v>
                      </c:pt>
                      <c:pt idx="2623">
                        <c:v>58.379003524780245</c:v>
                      </c:pt>
                      <c:pt idx="2624">
                        <c:v>58.403821706771843</c:v>
                      </c:pt>
                      <c:pt idx="2625">
                        <c:v>58.424141645431547</c:v>
                      </c:pt>
                      <c:pt idx="2626">
                        <c:v>58.448893547058148</c:v>
                      </c:pt>
                      <c:pt idx="2627">
                        <c:v>58.469510555267249</c:v>
                      </c:pt>
                      <c:pt idx="2628">
                        <c:v>58.493905544281247</c:v>
                      </c:pt>
                      <c:pt idx="2629">
                        <c:v>58.518317699432245</c:v>
                      </c:pt>
                      <c:pt idx="2630">
                        <c:v>58.538951635360249</c:v>
                      </c:pt>
                      <c:pt idx="2631">
                        <c:v>58.563700675964249</c:v>
                      </c:pt>
                      <c:pt idx="2632">
                        <c:v>58.583870649338245</c:v>
                      </c:pt>
                      <c:pt idx="2633">
                        <c:v>58.608673572540248</c:v>
                      </c:pt>
                      <c:pt idx="2634">
                        <c:v>58.633195638656247</c:v>
                      </c:pt>
                      <c:pt idx="2635">
                        <c:v>58.653793573379247</c:v>
                      </c:pt>
                      <c:pt idx="2636">
                        <c:v>58.677933692932243</c:v>
                      </c:pt>
                      <c:pt idx="2637">
                        <c:v>58.698927640915244</c:v>
                      </c:pt>
                      <c:pt idx="2638">
                        <c:v>58.723205566406243</c:v>
                      </c:pt>
                      <c:pt idx="2639">
                        <c:v>58.74370455741925</c:v>
                      </c:pt>
                      <c:pt idx="2640">
                        <c:v>58.768381595611245</c:v>
                      </c:pt>
                      <c:pt idx="2641">
                        <c:v>58.792932510376247</c:v>
                      </c:pt>
                      <c:pt idx="2642">
                        <c:v>58.813509702682246</c:v>
                      </c:pt>
                      <c:pt idx="2643">
                        <c:v>58.837786674499249</c:v>
                      </c:pt>
                      <c:pt idx="2644">
                        <c:v>58.858642578125249</c:v>
                      </c:pt>
                      <c:pt idx="2645">
                        <c:v>58.883112668991245</c:v>
                      </c:pt>
                      <c:pt idx="2646">
                        <c:v>58.907660722732246</c:v>
                      </c:pt>
                      <c:pt idx="2647">
                        <c:v>58.927982568741243</c:v>
                      </c:pt>
                      <c:pt idx="2648">
                        <c:v>58.952657699585245</c:v>
                      </c:pt>
                      <c:pt idx="2649">
                        <c:v>58.973253726959243</c:v>
                      </c:pt>
                      <c:pt idx="2650">
                        <c:v>58.997559547424245</c:v>
                      </c:pt>
                      <c:pt idx="2651">
                        <c:v>59.022238731384249</c:v>
                      </c:pt>
                      <c:pt idx="2652">
                        <c:v>59.042893648147249</c:v>
                      </c:pt>
                      <c:pt idx="2653">
                        <c:v>59.067155599594244</c:v>
                      </c:pt>
                      <c:pt idx="2654">
                        <c:v>59.087798595428247</c:v>
                      </c:pt>
                      <c:pt idx="2655">
                        <c:v>59.112373590469247</c:v>
                      </c:pt>
                      <c:pt idx="2656">
                        <c:v>59.132942676544246</c:v>
                      </c:pt>
                      <c:pt idx="2657">
                        <c:v>59.157238721847243</c:v>
                      </c:pt>
                      <c:pt idx="2658">
                        <c:v>59.182002544403247</c:v>
                      </c:pt>
                      <c:pt idx="2659">
                        <c:v>59.202623605728249</c:v>
                      </c:pt>
                      <c:pt idx="2660">
                        <c:v>59.227139711380246</c:v>
                      </c:pt>
                      <c:pt idx="2661">
                        <c:v>59.247511625290244</c:v>
                      </c:pt>
                      <c:pt idx="2662">
                        <c:v>59.272068738937243</c:v>
                      </c:pt>
                      <c:pt idx="2663">
                        <c:v>59.296611547470249</c:v>
                      </c:pt>
                      <c:pt idx="2664">
                        <c:v>59.317093610763244</c:v>
                      </c:pt>
                      <c:pt idx="2665">
                        <c:v>59.341760635376247</c:v>
                      </c:pt>
                      <c:pt idx="2666">
                        <c:v>59.362160682677249</c:v>
                      </c:pt>
                      <c:pt idx="2667">
                        <c:v>59.386716604237243</c:v>
                      </c:pt>
                      <c:pt idx="2668">
                        <c:v>59.411063671107243</c:v>
                      </c:pt>
                      <c:pt idx="2669">
                        <c:v>59.431907653807244</c:v>
                      </c:pt>
                      <c:pt idx="2670">
                        <c:v>59.45635771751725</c:v>
                      </c:pt>
                      <c:pt idx="2671">
                        <c:v>59.476853609087243</c:v>
                      </c:pt>
                      <c:pt idx="2672">
                        <c:v>59.501458644867249</c:v>
                      </c:pt>
                      <c:pt idx="2673">
                        <c:v>59.521928548817243</c:v>
                      </c:pt>
                      <c:pt idx="2674">
                        <c:v>59.546361684797247</c:v>
                      </c:pt>
                      <c:pt idx="2675">
                        <c:v>59.570808649067246</c:v>
                      </c:pt>
                      <c:pt idx="2676">
                        <c:v>59.591701507567244</c:v>
                      </c:pt>
                      <c:pt idx="2677">
                        <c:v>59.61595654487725</c:v>
                      </c:pt>
                      <c:pt idx="2678">
                        <c:v>59.636560678477245</c:v>
                      </c:pt>
                      <c:pt idx="2679">
                        <c:v>59.661197662357246</c:v>
                      </c:pt>
                      <c:pt idx="2680">
                        <c:v>59.685779571537246</c:v>
                      </c:pt>
                      <c:pt idx="2681">
                        <c:v>59.706307649617244</c:v>
                      </c:pt>
                      <c:pt idx="2682">
                        <c:v>59.730633735657243</c:v>
                      </c:pt>
                      <c:pt idx="2683">
                        <c:v>59.751492738727244</c:v>
                      </c:pt>
                      <c:pt idx="2684">
                        <c:v>59.775912523267245</c:v>
                      </c:pt>
                      <c:pt idx="2685">
                        <c:v>59.800295591357248</c:v>
                      </c:pt>
                      <c:pt idx="2686">
                        <c:v>59.820922613147246</c:v>
                      </c:pt>
                      <c:pt idx="2687">
                        <c:v>59.845206737517245</c:v>
                      </c:pt>
                      <c:pt idx="2688">
                        <c:v>59.866031646727244</c:v>
                      </c:pt>
                      <c:pt idx="2689">
                        <c:v>59.890364646907244</c:v>
                      </c:pt>
                      <c:pt idx="2690">
                        <c:v>59.911210536957249</c:v>
                      </c:pt>
                      <c:pt idx="2691">
                        <c:v>59.935687541957243</c:v>
                      </c:pt>
                      <c:pt idx="2692">
                        <c:v>59.959949731827244</c:v>
                      </c:pt>
                      <c:pt idx="2693">
                        <c:v>59.980446577067248</c:v>
                      </c:pt>
                      <c:pt idx="2694">
                        <c:v>60.005160570147247</c:v>
                      </c:pt>
                      <c:pt idx="2695">
                        <c:v>60.025740623477247</c:v>
                      </c:pt>
                      <c:pt idx="2696">
                        <c:v>60.050164699557243</c:v>
                      </c:pt>
                      <c:pt idx="2697">
                        <c:v>60.074947595597244</c:v>
                      </c:pt>
                      <c:pt idx="2698">
                        <c:v>60.095500707627245</c:v>
                      </c:pt>
                      <c:pt idx="2699">
                        <c:v>60.119710683827243</c:v>
                      </c:pt>
                      <c:pt idx="2700">
                        <c:v>60.140309572217248</c:v>
                      </c:pt>
                      <c:pt idx="2701">
                        <c:v>60.164928674697244</c:v>
                      </c:pt>
                      <c:pt idx="2702">
                        <c:v>60.189484596257245</c:v>
                      </c:pt>
                      <c:pt idx="2703">
                        <c:v>60.209716558457245</c:v>
                      </c:pt>
                      <c:pt idx="2704">
                        <c:v>60.234549522397245</c:v>
                      </c:pt>
                      <c:pt idx="2705">
                        <c:v>60.254875659947245</c:v>
                      </c:pt>
                      <c:pt idx="2706">
                        <c:v>60.279495716097244</c:v>
                      </c:pt>
                      <c:pt idx="2707">
                        <c:v>60.299965620037248</c:v>
                      </c:pt>
                      <c:pt idx="2708">
                        <c:v>60.324643611907248</c:v>
                      </c:pt>
                      <c:pt idx="2709">
                        <c:v>60.349174737927243</c:v>
                      </c:pt>
                      <c:pt idx="2710">
                        <c:v>60.369453668597245</c:v>
                      </c:pt>
                      <c:pt idx="2711">
                        <c:v>60.394329547877248</c:v>
                      </c:pt>
                      <c:pt idx="2712">
                        <c:v>60.414876699447248</c:v>
                      </c:pt>
                      <c:pt idx="2713">
                        <c:v>60.439221620557248</c:v>
                      </c:pt>
                      <c:pt idx="2714">
                        <c:v>60.463663578037249</c:v>
                      </c:pt>
                      <c:pt idx="2715">
                        <c:v>60.484322547917245</c:v>
                      </c:pt>
                      <c:pt idx="2716">
                        <c:v>60.508935689927249</c:v>
                      </c:pt>
                      <c:pt idx="2717">
                        <c:v>60.52919554710725</c:v>
                      </c:pt>
                      <c:pt idx="2718">
                        <c:v>60.554094552997249</c:v>
                      </c:pt>
                      <c:pt idx="2719">
                        <c:v>60.578516721727247</c:v>
                      </c:pt>
                      <c:pt idx="2720">
                        <c:v>60.599173545837246</c:v>
                      </c:pt>
                      <c:pt idx="2721">
                        <c:v>60.62336468696725</c:v>
                      </c:pt>
                      <c:pt idx="2722">
                        <c:v>60.643949508667248</c:v>
                      </c:pt>
                      <c:pt idx="2723">
                        <c:v>60.668616533277245</c:v>
                      </c:pt>
                      <c:pt idx="2724">
                        <c:v>60.688893556597243</c:v>
                      </c:pt>
                      <c:pt idx="2725">
                        <c:v>60.713708639147249</c:v>
                      </c:pt>
                      <c:pt idx="2726">
                        <c:v>60.738032579417244</c:v>
                      </c:pt>
                      <c:pt idx="2727">
                        <c:v>60.758817672727247</c:v>
                      </c:pt>
                      <c:pt idx="2728">
                        <c:v>60.783109664917248</c:v>
                      </c:pt>
                      <c:pt idx="2729">
                        <c:v>60.803655624387247</c:v>
                      </c:pt>
                      <c:pt idx="2730">
                        <c:v>60.828315734867246</c:v>
                      </c:pt>
                      <c:pt idx="2731">
                        <c:v>60.852901697157243</c:v>
                      </c:pt>
                      <c:pt idx="2732">
                        <c:v>60.873498678207248</c:v>
                      </c:pt>
                      <c:pt idx="2733">
                        <c:v>60.898064613347245</c:v>
                      </c:pt>
                      <c:pt idx="2734">
                        <c:v>60.918361663817244</c:v>
                      </c:pt>
                      <c:pt idx="2735">
                        <c:v>60.942788600917247</c:v>
                      </c:pt>
                      <c:pt idx="2736">
                        <c:v>60.967750549317245</c:v>
                      </c:pt>
                      <c:pt idx="2737">
                        <c:v>60.987898588177245</c:v>
                      </c:pt>
                      <c:pt idx="2738">
                        <c:v>61.012615680697245</c:v>
                      </c:pt>
                      <c:pt idx="2739">
                        <c:v>61.033228635787246</c:v>
                      </c:pt>
                      <c:pt idx="2740">
                        <c:v>61.057786703107247</c:v>
                      </c:pt>
                      <c:pt idx="2741">
                        <c:v>61.078263521197243</c:v>
                      </c:pt>
                      <c:pt idx="2742">
                        <c:v>61.102596521377244</c:v>
                      </c:pt>
                      <c:pt idx="2743">
                        <c:v>61.127424716947246</c:v>
                      </c:pt>
                      <c:pt idx="2744">
                        <c:v>61.147647619247245</c:v>
                      </c:pt>
                      <c:pt idx="2745">
                        <c:v>61.172237634657243</c:v>
                      </c:pt>
                      <c:pt idx="2746">
                        <c:v>61.192907571797249</c:v>
                      </c:pt>
                      <c:pt idx="2747">
                        <c:v>61.217500686647249</c:v>
                      </c:pt>
                      <c:pt idx="2748">
                        <c:v>61.241986513137249</c:v>
                      </c:pt>
                      <c:pt idx="2749">
                        <c:v>61.262283563617245</c:v>
                      </c:pt>
                      <c:pt idx="2750">
                        <c:v>61.287180662157247</c:v>
                      </c:pt>
                      <c:pt idx="2751">
                        <c:v>61.307693719867245</c:v>
                      </c:pt>
                      <c:pt idx="2752">
                        <c:v>61.331924676897245</c:v>
                      </c:pt>
                      <c:pt idx="2753">
                        <c:v>61.356476545337244</c:v>
                      </c:pt>
                      <c:pt idx="2754">
                        <c:v>61.377210617067249</c:v>
                      </c:pt>
                      <c:pt idx="2755">
                        <c:v>61.401560544967246</c:v>
                      </c:pt>
                      <c:pt idx="2756">
                        <c:v>61.422088623047244</c:v>
                      </c:pt>
                      <c:pt idx="2757">
                        <c:v>61.446660518647249</c:v>
                      </c:pt>
                      <c:pt idx="2758">
                        <c:v>61.467466592787247</c:v>
                      </c:pt>
                      <c:pt idx="2759">
                        <c:v>61.491704702377248</c:v>
                      </c:pt>
                      <c:pt idx="2760">
                        <c:v>61.516183614727247</c:v>
                      </c:pt>
                      <c:pt idx="2761">
                        <c:v>61.536901712417247</c:v>
                      </c:pt>
                      <c:pt idx="2762">
                        <c:v>61.561470508577244</c:v>
                      </c:pt>
                      <c:pt idx="2763">
                        <c:v>61.581979513167248</c:v>
                      </c:pt>
                      <c:pt idx="2764">
                        <c:v>61.606587648387247</c:v>
                      </c:pt>
                      <c:pt idx="2765">
                        <c:v>61.630862712857244</c:v>
                      </c:pt>
                      <c:pt idx="2766">
                        <c:v>61.651416540147245</c:v>
                      </c:pt>
                      <c:pt idx="2767">
                        <c:v>61.675970554347245</c:v>
                      </c:pt>
                      <c:pt idx="2768">
                        <c:v>61.696532726287245</c:v>
                      </c:pt>
                      <c:pt idx="2769">
                        <c:v>61.72103571891725</c:v>
                      </c:pt>
                      <c:pt idx="2770">
                        <c:v>61.745523691177247</c:v>
                      </c:pt>
                      <c:pt idx="2771">
                        <c:v>61.766355514527248</c:v>
                      </c:pt>
                      <c:pt idx="2772">
                        <c:v>61.790845632557243</c:v>
                      </c:pt>
                      <c:pt idx="2773">
                        <c:v>61.811084508897245</c:v>
                      </c:pt>
                      <c:pt idx="2774">
                        <c:v>61.835682630537249</c:v>
                      </c:pt>
                      <c:pt idx="2775">
                        <c:v>61.856325626377249</c:v>
                      </c:pt>
                      <c:pt idx="2776">
                        <c:v>61.880876541137248</c:v>
                      </c:pt>
                      <c:pt idx="2777">
                        <c:v>61.905355691907246</c:v>
                      </c:pt>
                      <c:pt idx="2778">
                        <c:v>61.926017522807243</c:v>
                      </c:pt>
                      <c:pt idx="2779">
                        <c:v>61.950338602067248</c:v>
                      </c:pt>
                      <c:pt idx="2780">
                        <c:v>61.970905542377245</c:v>
                      </c:pt>
                      <c:pt idx="2781">
                        <c:v>61.995493650437247</c:v>
                      </c:pt>
                      <c:pt idx="2782">
                        <c:v>62.019870519637244</c:v>
                      </c:pt>
                      <c:pt idx="2783">
                        <c:v>62.040525674817246</c:v>
                      </c:pt>
                      <c:pt idx="2784">
                        <c:v>62.065134525297246</c:v>
                      </c:pt>
                      <c:pt idx="2785">
                        <c:v>62.085819721217248</c:v>
                      </c:pt>
                      <c:pt idx="2786">
                        <c:v>62.110311508177247</c:v>
                      </c:pt>
                      <c:pt idx="2787">
                        <c:v>62.134851694107248</c:v>
                      </c:pt>
                      <c:pt idx="2788">
                        <c:v>62.155361652377245</c:v>
                      </c:pt>
                      <c:pt idx="2789">
                        <c:v>62.179711580277242</c:v>
                      </c:pt>
                      <c:pt idx="2790">
                        <c:v>62.200336694717244</c:v>
                      </c:pt>
                      <c:pt idx="2791">
                        <c:v>62.224659681317249</c:v>
                      </c:pt>
                      <c:pt idx="2792">
                        <c:v>62.245470523837248</c:v>
                      </c:pt>
                      <c:pt idx="2793">
                        <c:v>62.270079612727244</c:v>
                      </c:pt>
                      <c:pt idx="2794">
                        <c:v>62.294321537017247</c:v>
                      </c:pt>
                      <c:pt idx="2795">
                        <c:v>62.315063714977249</c:v>
                      </c:pt>
                      <c:pt idx="2796">
                        <c:v>62.339607715607244</c:v>
                      </c:pt>
                      <c:pt idx="2797">
                        <c:v>62.35999870300725</c:v>
                      </c:pt>
                      <c:pt idx="2798">
                        <c:v>62.384660720827249</c:v>
                      </c:pt>
                      <c:pt idx="2799">
                        <c:v>62.409204721447246</c:v>
                      </c:pt>
                      <c:pt idx="2800">
                        <c:v>62.429801702497244</c:v>
                      </c:pt>
                      <c:pt idx="2801">
                        <c:v>62.454073667527247</c:v>
                      </c:pt>
                      <c:pt idx="2802">
                        <c:v>62.474770545957249</c:v>
                      </c:pt>
                      <c:pt idx="2803">
                        <c:v>62.499083518977244</c:v>
                      </c:pt>
                      <c:pt idx="2804">
                        <c:v>62.523855686187247</c:v>
                      </c:pt>
                      <c:pt idx="2805">
                        <c:v>62.544123649597246</c:v>
                      </c:pt>
                      <c:pt idx="2806">
                        <c:v>62.568863630297244</c:v>
                      </c:pt>
                      <c:pt idx="2807">
                        <c:v>62.589466571807243</c:v>
                      </c:pt>
                      <c:pt idx="2808">
                        <c:v>62.613932609557246</c:v>
                      </c:pt>
                      <c:pt idx="2809">
                        <c:v>62.638225555417243</c:v>
                      </c:pt>
                      <c:pt idx="2810">
                        <c:v>62.659143686297249</c:v>
                      </c:pt>
                      <c:pt idx="2811">
                        <c:v>62.683687686917246</c:v>
                      </c:pt>
                      <c:pt idx="2812">
                        <c:v>62.704018592837244</c:v>
                      </c:pt>
                      <c:pt idx="2813">
                        <c:v>62.728647708897249</c:v>
                      </c:pt>
                      <c:pt idx="2814">
                        <c:v>62.749179601667244</c:v>
                      </c:pt>
                      <c:pt idx="2815">
                        <c:v>62.773710727687245</c:v>
                      </c:pt>
                      <c:pt idx="2816">
                        <c:v>62.797923564907244</c:v>
                      </c:pt>
                      <c:pt idx="2817">
                        <c:v>62.818740606307244</c:v>
                      </c:pt>
                      <c:pt idx="2818">
                        <c:v>62.843451738357246</c:v>
                      </c:pt>
                      <c:pt idx="2819">
                        <c:v>62.863741636277247</c:v>
                      </c:pt>
                      <c:pt idx="2820">
                        <c:v>62.888347625737246</c:v>
                      </c:pt>
                      <c:pt idx="2821">
                        <c:v>62.912919521327247</c:v>
                      </c:pt>
                      <c:pt idx="2822">
                        <c:v>62.933464527127242</c:v>
                      </c:pt>
                      <c:pt idx="2823">
                        <c:v>62.957800626757248</c:v>
                      </c:pt>
                      <c:pt idx="2824">
                        <c:v>62.978624582287246</c:v>
                      </c:pt>
                      <c:pt idx="2825">
                        <c:v>63.003150701527247</c:v>
                      </c:pt>
                      <c:pt idx="2826">
                        <c:v>63.027701616287246</c:v>
                      </c:pt>
                      <c:pt idx="2827">
                        <c:v>63.047922611237247</c:v>
                      </c:pt>
                      <c:pt idx="2828">
                        <c:v>63.072462558747247</c:v>
                      </c:pt>
                      <c:pt idx="2829">
                        <c:v>63.093209743497248</c:v>
                      </c:pt>
                      <c:pt idx="2830">
                        <c:v>63.117664575577244</c:v>
                      </c:pt>
                      <c:pt idx="2831">
                        <c:v>63.138254642487247</c:v>
                      </c:pt>
                      <c:pt idx="2832">
                        <c:v>63.162882566447244</c:v>
                      </c:pt>
                      <c:pt idx="2833">
                        <c:v>63.187223672867248</c:v>
                      </c:pt>
                      <c:pt idx="2834">
                        <c:v>63.207826614377247</c:v>
                      </c:pt>
                      <c:pt idx="2835">
                        <c:v>63.232273578647245</c:v>
                      </c:pt>
                      <c:pt idx="2836">
                        <c:v>63.252943515777247</c:v>
                      </c:pt>
                      <c:pt idx="2837">
                        <c:v>63.277302742007244</c:v>
                      </c:pt>
                      <c:pt idx="2838">
                        <c:v>63.302091598507246</c:v>
                      </c:pt>
                      <c:pt idx="2839">
                        <c:v>63.322528600697247</c:v>
                      </c:pt>
                      <c:pt idx="2840">
                        <c:v>63.347121715547246</c:v>
                      </c:pt>
                      <c:pt idx="2841">
                        <c:v>63.367410659787247</c:v>
                      </c:pt>
                      <c:pt idx="2842">
                        <c:v>63.840527534484863</c:v>
                      </c:pt>
                      <c:pt idx="2843">
                        <c:v>63.84104657173156</c:v>
                      </c:pt>
                      <c:pt idx="2844">
                        <c:v>63.84152364730835</c:v>
                      </c:pt>
                      <c:pt idx="2845">
                        <c:v>63.841958522796631</c:v>
                      </c:pt>
                      <c:pt idx="2846">
                        <c:v>63.842395544052124</c:v>
                      </c:pt>
                      <c:pt idx="2847">
                        <c:v>63.842854499816895</c:v>
                      </c:pt>
                      <c:pt idx="2848">
                        <c:v>63.84329962730407</c:v>
                      </c:pt>
                      <c:pt idx="2849">
                        <c:v>63.84378266334533</c:v>
                      </c:pt>
                      <c:pt idx="2850">
                        <c:v>63.844246625900276</c:v>
                      </c:pt>
                      <c:pt idx="2851">
                        <c:v>63.8447105884552</c:v>
                      </c:pt>
                      <c:pt idx="2852">
                        <c:v>63.845171451568604</c:v>
                      </c:pt>
                      <c:pt idx="2853">
                        <c:v>63.84547758102417</c:v>
                      </c:pt>
                      <c:pt idx="2854">
                        <c:v>63.845634460449226</c:v>
                      </c:pt>
                      <c:pt idx="2855">
                        <c:v>63.84579062461853</c:v>
                      </c:pt>
                      <c:pt idx="2856">
                        <c:v>63.845945596694939</c:v>
                      </c:pt>
                      <c:pt idx="2857">
                        <c:v>63.846101522445686</c:v>
                      </c:pt>
                      <c:pt idx="2858">
                        <c:v>63.846285581588745</c:v>
                      </c:pt>
                      <c:pt idx="2859">
                        <c:v>63.846443653106689</c:v>
                      </c:pt>
                      <c:pt idx="2860">
                        <c:v>63.846601486206055</c:v>
                      </c:pt>
                      <c:pt idx="2861">
                        <c:v>63.84677267074585</c:v>
                      </c:pt>
                      <c:pt idx="2862">
                        <c:v>63.846931457519531</c:v>
                      </c:pt>
                      <c:pt idx="2863">
                        <c:v>63.863332509994535</c:v>
                      </c:pt>
                      <c:pt idx="2864">
                        <c:v>63.888173580169635</c:v>
                      </c:pt>
                      <c:pt idx="2865">
                        <c:v>63.90860867500303</c:v>
                      </c:pt>
                      <c:pt idx="2866">
                        <c:v>63.933004617691033</c:v>
                      </c:pt>
                      <c:pt idx="2867">
                        <c:v>63.957648515701734</c:v>
                      </c:pt>
                      <c:pt idx="2868">
                        <c:v>63.978330612182731</c:v>
                      </c:pt>
                      <c:pt idx="2869">
                        <c:v>64.002686500549729</c:v>
                      </c:pt>
                      <c:pt idx="2870">
                        <c:v>64.023406505584731</c:v>
                      </c:pt>
                      <c:pt idx="2871">
                        <c:v>64.047929525375736</c:v>
                      </c:pt>
                      <c:pt idx="2872">
                        <c:v>64.072319507598735</c:v>
                      </c:pt>
                      <c:pt idx="2873">
                        <c:v>64.092784643172735</c:v>
                      </c:pt>
                      <c:pt idx="2874">
                        <c:v>64.117459535598726</c:v>
                      </c:pt>
                      <c:pt idx="2875">
                        <c:v>64.13807463645972</c:v>
                      </c:pt>
                      <c:pt idx="2876">
                        <c:v>64.162272453307722</c:v>
                      </c:pt>
                      <c:pt idx="2877">
                        <c:v>64.187165498733719</c:v>
                      </c:pt>
                      <c:pt idx="2878">
                        <c:v>64.207526445388723</c:v>
                      </c:pt>
                      <c:pt idx="2879">
                        <c:v>64.232010602950723</c:v>
                      </c:pt>
                      <c:pt idx="2880">
                        <c:v>64.252499580383727</c:v>
                      </c:pt>
                      <c:pt idx="2881">
                        <c:v>64.277189493179719</c:v>
                      </c:pt>
                      <c:pt idx="2882">
                        <c:v>64.297751665115712</c:v>
                      </c:pt>
                      <c:pt idx="2883">
                        <c:v>64.322008609771714</c:v>
                      </c:pt>
                      <c:pt idx="2884">
                        <c:v>64.346744537353715</c:v>
                      </c:pt>
                      <c:pt idx="2885">
                        <c:v>64.367416620254716</c:v>
                      </c:pt>
                      <c:pt idx="2886">
                        <c:v>64.391738653182713</c:v>
                      </c:pt>
                      <c:pt idx="2887">
                        <c:v>64.412208557128707</c:v>
                      </c:pt>
                      <c:pt idx="2888">
                        <c:v>64.436860561370708</c:v>
                      </c:pt>
                      <c:pt idx="2889">
                        <c:v>64.461289644241702</c:v>
                      </c:pt>
                      <c:pt idx="2890">
                        <c:v>64.48175549507171</c:v>
                      </c:pt>
                      <c:pt idx="2891">
                        <c:v>64.506540536880706</c:v>
                      </c:pt>
                      <c:pt idx="2892">
                        <c:v>64.52714562416071</c:v>
                      </c:pt>
                      <c:pt idx="2893">
                        <c:v>64.551543474197715</c:v>
                      </c:pt>
                      <c:pt idx="2894">
                        <c:v>64.575842618942715</c:v>
                      </c:pt>
                      <c:pt idx="2895">
                        <c:v>64.596622467040717</c:v>
                      </c:pt>
                      <c:pt idx="2896">
                        <c:v>64.621145486831722</c:v>
                      </c:pt>
                      <c:pt idx="2897">
                        <c:v>64.641618490218718</c:v>
                      </c:pt>
                      <c:pt idx="2898">
                        <c:v>64.666317462920716</c:v>
                      </c:pt>
                      <c:pt idx="2899">
                        <c:v>64.686910629272717</c:v>
                      </c:pt>
                      <c:pt idx="2900">
                        <c:v>64.711248636245713</c:v>
                      </c:pt>
                      <c:pt idx="2901">
                        <c:v>64.735593557357717</c:v>
                      </c:pt>
                      <c:pt idx="2902">
                        <c:v>64.756189584731715</c:v>
                      </c:pt>
                      <c:pt idx="2903">
                        <c:v>64.780766487121724</c:v>
                      </c:pt>
                      <c:pt idx="2904">
                        <c:v>64.801374673843725</c:v>
                      </c:pt>
                      <c:pt idx="2905">
                        <c:v>64.825818538665729</c:v>
                      </c:pt>
                      <c:pt idx="2906">
                        <c:v>64.850617647170736</c:v>
                      </c:pt>
                      <c:pt idx="2907">
                        <c:v>64.871014595030744</c:v>
                      </c:pt>
                      <c:pt idx="2908">
                        <c:v>64.895280599590748</c:v>
                      </c:pt>
                      <c:pt idx="2909">
                        <c:v>64.916288614270741</c:v>
                      </c:pt>
                      <c:pt idx="2910">
                        <c:v>64.940620660780738</c:v>
                      </c:pt>
                      <c:pt idx="2911">
                        <c:v>64.965179443360739</c:v>
                      </c:pt>
                      <c:pt idx="2912">
                        <c:v>64.985852479930742</c:v>
                      </c:pt>
                      <c:pt idx="2913">
                        <c:v>65.010326623920733</c:v>
                      </c:pt>
                      <c:pt idx="2914">
                        <c:v>65.030815601350739</c:v>
                      </c:pt>
                      <c:pt idx="2915">
                        <c:v>65.055253505710738</c:v>
                      </c:pt>
                      <c:pt idx="2916">
                        <c:v>65.075876474380735</c:v>
                      </c:pt>
                      <c:pt idx="2917">
                        <c:v>65.100275516510735</c:v>
                      </c:pt>
                      <c:pt idx="2918">
                        <c:v>65.124728441240734</c:v>
                      </c:pt>
                      <c:pt idx="2919">
                        <c:v>65.145486593250737</c:v>
                      </c:pt>
                      <c:pt idx="2920">
                        <c:v>65.170067548750737</c:v>
                      </c:pt>
                      <c:pt idx="2921">
                        <c:v>65.190614461900736</c:v>
                      </c:pt>
                      <c:pt idx="2922">
                        <c:v>65.214989662170737</c:v>
                      </c:pt>
                      <c:pt idx="2923">
                        <c:v>65.239710569380733</c:v>
                      </c:pt>
                      <c:pt idx="2924">
                        <c:v>65.259924650190726</c:v>
                      </c:pt>
                      <c:pt idx="2925">
                        <c:v>65.284458637240732</c:v>
                      </c:pt>
                      <c:pt idx="2926">
                        <c:v>65.30502367020074</c:v>
                      </c:pt>
                      <c:pt idx="2927">
                        <c:v>65.32971954346074</c:v>
                      </c:pt>
                      <c:pt idx="2928">
                        <c:v>65.354310512540735</c:v>
                      </c:pt>
                      <c:pt idx="2929">
                        <c:v>65.374654531480729</c:v>
                      </c:pt>
                      <c:pt idx="2930">
                        <c:v>65.399403572080729</c:v>
                      </c:pt>
                      <c:pt idx="2931">
                        <c:v>65.42001152039073</c:v>
                      </c:pt>
                      <c:pt idx="2932">
                        <c:v>65.444195508960732</c:v>
                      </c:pt>
                      <c:pt idx="2933">
                        <c:v>65.464721441270726</c:v>
                      </c:pt>
                      <c:pt idx="2934">
                        <c:v>65.489605665210732</c:v>
                      </c:pt>
                      <c:pt idx="2935">
                        <c:v>65.513979673380732</c:v>
                      </c:pt>
                      <c:pt idx="2936">
                        <c:v>65.534350633620733</c:v>
                      </c:pt>
                      <c:pt idx="2937">
                        <c:v>65.558955669400731</c:v>
                      </c:pt>
                      <c:pt idx="2938">
                        <c:v>65.579377651210734</c:v>
                      </c:pt>
                      <c:pt idx="2939">
                        <c:v>65.604173660280736</c:v>
                      </c:pt>
                      <c:pt idx="2940">
                        <c:v>65.628469467160741</c:v>
                      </c:pt>
                      <c:pt idx="2941">
                        <c:v>65.649190664290742</c:v>
                      </c:pt>
                      <c:pt idx="2942">
                        <c:v>65.673758506770739</c:v>
                      </c:pt>
                      <c:pt idx="2943">
                        <c:v>65.694110631940745</c:v>
                      </c:pt>
                      <c:pt idx="2944">
                        <c:v>65.71861267090074</c:v>
                      </c:pt>
                      <c:pt idx="2945">
                        <c:v>65.743328571320745</c:v>
                      </c:pt>
                      <c:pt idx="2946">
                        <c:v>65.763776540760745</c:v>
                      </c:pt>
                      <c:pt idx="2947">
                        <c:v>65.788257598880747</c:v>
                      </c:pt>
                      <c:pt idx="2948">
                        <c:v>65.808760643000753</c:v>
                      </c:pt>
                      <c:pt idx="2949">
                        <c:v>65.833481550220753</c:v>
                      </c:pt>
                      <c:pt idx="2950">
                        <c:v>65.853780508040757</c:v>
                      </c:pt>
                      <c:pt idx="2951">
                        <c:v>65.878645658490754</c:v>
                      </c:pt>
                      <c:pt idx="2952">
                        <c:v>65.902999639510753</c:v>
                      </c:pt>
                      <c:pt idx="2953">
                        <c:v>65.923750638960755</c:v>
                      </c:pt>
                      <c:pt idx="2954">
                        <c:v>65.948044538500753</c:v>
                      </c:pt>
                      <c:pt idx="2955">
                        <c:v>65.96859860420075</c:v>
                      </c:pt>
                      <c:pt idx="2956">
                        <c:v>65.99317955971074</c:v>
                      </c:pt>
                      <c:pt idx="2957">
                        <c:v>66.017695665360733</c:v>
                      </c:pt>
                      <c:pt idx="2958">
                        <c:v>66.038093566890737</c:v>
                      </c:pt>
                      <c:pt idx="2959">
                        <c:v>66.062743663790741</c:v>
                      </c:pt>
                      <c:pt idx="2960">
                        <c:v>66.083439588550746</c:v>
                      </c:pt>
                      <c:pt idx="2961">
                        <c:v>66.107599496840749</c:v>
                      </c:pt>
                      <c:pt idx="2962">
                        <c:v>66.132155656810752</c:v>
                      </c:pt>
                      <c:pt idx="2963">
                        <c:v>66.152840614320752</c:v>
                      </c:pt>
                      <c:pt idx="2964">
                        <c:v>66.177463531490758</c:v>
                      </c:pt>
                      <c:pt idx="2965">
                        <c:v>66.197766542430756</c:v>
                      </c:pt>
                      <c:pt idx="2966">
                        <c:v>66.222511529920752</c:v>
                      </c:pt>
                      <c:pt idx="2967">
                        <c:v>66.242911577220752</c:v>
                      </c:pt>
                      <c:pt idx="2968">
                        <c:v>66.267563581470753</c:v>
                      </c:pt>
                      <c:pt idx="2969">
                        <c:v>66.291847467420752</c:v>
                      </c:pt>
                      <c:pt idx="2970">
                        <c:v>66.312485456470753</c:v>
                      </c:pt>
                      <c:pt idx="2971">
                        <c:v>66.337072610850754</c:v>
                      </c:pt>
                      <c:pt idx="2972">
                        <c:v>66.357799530030761</c:v>
                      </c:pt>
                      <c:pt idx="2973">
                        <c:v>66.382283449170757</c:v>
                      </c:pt>
                      <c:pt idx="2974">
                        <c:v>66.406791448590752</c:v>
                      </c:pt>
                      <c:pt idx="2975">
                        <c:v>66.427179574970751</c:v>
                      </c:pt>
                      <c:pt idx="2976">
                        <c:v>66.451791524890751</c:v>
                      </c:pt>
                      <c:pt idx="2977">
                        <c:v>66.472218513490759</c:v>
                      </c:pt>
                      <c:pt idx="2978">
                        <c:v>66.496622562410764</c:v>
                      </c:pt>
                      <c:pt idx="2979">
                        <c:v>66.521249532700764</c:v>
                      </c:pt>
                      <c:pt idx="2980">
                        <c:v>66.542040586470762</c:v>
                      </c:pt>
                      <c:pt idx="2981">
                        <c:v>66.566548585890757</c:v>
                      </c:pt>
                      <c:pt idx="2982">
                        <c:v>66.586914539340768</c:v>
                      </c:pt>
                      <c:pt idx="2983">
                        <c:v>66.611510515210767</c:v>
                      </c:pt>
                      <c:pt idx="2984">
                        <c:v>66.63213944435077</c:v>
                      </c:pt>
                      <c:pt idx="2985">
                        <c:v>66.656514644620771</c:v>
                      </c:pt>
                      <c:pt idx="2986">
                        <c:v>66.681079626080773</c:v>
                      </c:pt>
                      <c:pt idx="2987">
                        <c:v>66.701710462570773</c:v>
                      </c:pt>
                      <c:pt idx="2988">
                        <c:v>66.726070642470773</c:v>
                      </c:pt>
                      <c:pt idx="2989">
                        <c:v>66.746605634690781</c:v>
                      </c:pt>
                      <c:pt idx="2990">
                        <c:v>66.771124601360782</c:v>
                      </c:pt>
                      <c:pt idx="2991">
                        <c:v>66.795656442640777</c:v>
                      </c:pt>
                      <c:pt idx="2992">
                        <c:v>66.816254615780778</c:v>
                      </c:pt>
                      <c:pt idx="2993">
                        <c:v>66.840866565700779</c:v>
                      </c:pt>
                      <c:pt idx="2994">
                        <c:v>66.86128163338077</c:v>
                      </c:pt>
                      <c:pt idx="2995">
                        <c:v>66.886024475100768</c:v>
                      </c:pt>
                      <c:pt idx="2996">
                        <c:v>66.910568475720765</c:v>
                      </c:pt>
                      <c:pt idx="2997">
                        <c:v>66.930972576140775</c:v>
                      </c:pt>
                      <c:pt idx="2998">
                        <c:v>66.955698490140776</c:v>
                      </c:pt>
                      <c:pt idx="2999">
                        <c:v>66.97624945640078</c:v>
                      </c:pt>
                      <c:pt idx="3000">
                        <c:v>67.000518560410782</c:v>
                      </c:pt>
                      <c:pt idx="3001">
                        <c:v>67.021140575410783</c:v>
                      </c:pt>
                      <c:pt idx="3002">
                        <c:v>67.045539617540783</c:v>
                      </c:pt>
                      <c:pt idx="3003">
                        <c:v>67.070259571070778</c:v>
                      </c:pt>
                      <c:pt idx="3004">
                        <c:v>67.090554475780777</c:v>
                      </c:pt>
                      <c:pt idx="3005">
                        <c:v>67.115347623820782</c:v>
                      </c:pt>
                      <c:pt idx="3006">
                        <c:v>67.135924577710782</c:v>
                      </c:pt>
                      <c:pt idx="3007">
                        <c:v>67.160194635390781</c:v>
                      </c:pt>
                      <c:pt idx="3008">
                        <c:v>67.184755563740779</c:v>
                      </c:pt>
                      <c:pt idx="3009">
                        <c:v>67.205473661420783</c:v>
                      </c:pt>
                      <c:pt idx="3010">
                        <c:v>67.229987621310784</c:v>
                      </c:pt>
                      <c:pt idx="3011">
                        <c:v>67.250410556790783</c:v>
                      </c:pt>
                      <c:pt idx="3012">
                        <c:v>67.275030612940782</c:v>
                      </c:pt>
                      <c:pt idx="3013">
                        <c:v>67.299711465830782</c:v>
                      </c:pt>
                      <c:pt idx="3014">
                        <c:v>67.320013523100783</c:v>
                      </c:pt>
                      <c:pt idx="3015">
                        <c:v>67.344490528110782</c:v>
                      </c:pt>
                      <c:pt idx="3016">
                        <c:v>67.365206480030778</c:v>
                      </c:pt>
                      <c:pt idx="3017">
                        <c:v>67.389554500580772</c:v>
                      </c:pt>
                      <c:pt idx="3018">
                        <c:v>67.410103559490778</c:v>
                      </c:pt>
                      <c:pt idx="3019">
                        <c:v>67.434753656390768</c:v>
                      </c:pt>
                      <c:pt idx="3020">
                        <c:v>67.459406614300775</c:v>
                      </c:pt>
                      <c:pt idx="3021">
                        <c:v>67.47954463959077</c:v>
                      </c:pt>
                      <c:pt idx="3022">
                        <c:v>67.504189491270765</c:v>
                      </c:pt>
                      <c:pt idx="3023">
                        <c:v>67.524880647660765</c:v>
                      </c:pt>
                      <c:pt idx="3024">
                        <c:v>67.549430608750768</c:v>
                      </c:pt>
                      <c:pt idx="3025">
                        <c:v>67.573708534240765</c:v>
                      </c:pt>
                      <c:pt idx="3026">
                        <c:v>67.594492673870775</c:v>
                      </c:pt>
                      <c:pt idx="3027">
                        <c:v>67.619140625000782</c:v>
                      </c:pt>
                      <c:pt idx="3028">
                        <c:v>67.639486551280783</c:v>
                      </c:pt>
                      <c:pt idx="3029">
                        <c:v>67.663920640940788</c:v>
                      </c:pt>
                      <c:pt idx="3030">
                        <c:v>67.688503503800789</c:v>
                      </c:pt>
                      <c:pt idx="3031">
                        <c:v>67.709195613860786</c:v>
                      </c:pt>
                      <c:pt idx="3032">
                        <c:v>67.733499526980793</c:v>
                      </c:pt>
                      <c:pt idx="3033">
                        <c:v>67.754342556000793</c:v>
                      </c:pt>
                      <c:pt idx="3034">
                        <c:v>67.778675556180801</c:v>
                      </c:pt>
                      <c:pt idx="3035">
                        <c:v>67.799090623850802</c:v>
                      </c:pt>
                      <c:pt idx="3036">
                        <c:v>67.823732614520807</c:v>
                      </c:pt>
                      <c:pt idx="3037">
                        <c:v>67.848227500910809</c:v>
                      </c:pt>
                      <c:pt idx="3038">
                        <c:v>67.868846654890817</c:v>
                      </c:pt>
                      <c:pt idx="3039">
                        <c:v>67.893222570420818</c:v>
                      </c:pt>
                      <c:pt idx="3040">
                        <c:v>67.91400361061082</c:v>
                      </c:pt>
                      <c:pt idx="3041">
                        <c:v>67.93862462044082</c:v>
                      </c:pt>
                      <c:pt idx="3042">
                        <c:v>67.963003635410814</c:v>
                      </c:pt>
                      <c:pt idx="3043">
                        <c:v>67.983356475830817</c:v>
                      </c:pt>
                      <c:pt idx="3044">
                        <c:v>68.008121490480818</c:v>
                      </c:pt>
                      <c:pt idx="3045">
                        <c:v>68.028574466700817</c:v>
                      </c:pt>
                      <c:pt idx="3046">
                        <c:v>68.053005456920815</c:v>
                      </c:pt>
                      <c:pt idx="3047">
                        <c:v>68.077681541440825</c:v>
                      </c:pt>
                      <c:pt idx="3048">
                        <c:v>68.098314523700822</c:v>
                      </c:pt>
                      <c:pt idx="3049">
                        <c:v>68.122771501540825</c:v>
                      </c:pt>
                      <c:pt idx="3050">
                        <c:v>68.143181562420821</c:v>
                      </c:pt>
                      <c:pt idx="3051">
                        <c:v>68.167841672900821</c:v>
                      </c:pt>
                      <c:pt idx="3052">
                        <c:v>68.188204526900819</c:v>
                      </c:pt>
                      <c:pt idx="3053">
                        <c:v>68.212690591810812</c:v>
                      </c:pt>
                      <c:pt idx="3054">
                        <c:v>68.237485647200813</c:v>
                      </c:pt>
                      <c:pt idx="3055">
                        <c:v>68.258051633830817</c:v>
                      </c:pt>
                      <c:pt idx="3056">
                        <c:v>68.28232049942082</c:v>
                      </c:pt>
                      <c:pt idx="3057">
                        <c:v>68.302833557130811</c:v>
                      </c:pt>
                      <c:pt idx="3058">
                        <c:v>68.327402591700803</c:v>
                      </c:pt>
                      <c:pt idx="3059">
                        <c:v>68.352174520490806</c:v>
                      </c:pt>
                      <c:pt idx="3060">
                        <c:v>68.372460603710806</c:v>
                      </c:pt>
                      <c:pt idx="3061">
                        <c:v>68.397173643110804</c:v>
                      </c:pt>
                      <c:pt idx="3062">
                        <c:v>68.417725563050809</c:v>
                      </c:pt>
                      <c:pt idx="3063">
                        <c:v>68.442275524140811</c:v>
                      </c:pt>
                      <c:pt idx="3064">
                        <c:v>68.466496467590815</c:v>
                      </c:pt>
                      <c:pt idx="3065">
                        <c:v>68.487253665920818</c:v>
                      </c:pt>
                      <c:pt idx="3066">
                        <c:v>68.511663675310814</c:v>
                      </c:pt>
                      <c:pt idx="3067">
                        <c:v>68.532287597660812</c:v>
                      </c:pt>
                      <c:pt idx="3068">
                        <c:v>68.556729555130815</c:v>
                      </c:pt>
                      <c:pt idx="3069">
                        <c:v>68.577387571330817</c:v>
                      </c:pt>
                      <c:pt idx="3070">
                        <c:v>68.602002620700816</c:v>
                      </c:pt>
                      <c:pt idx="3071">
                        <c:v>68.626326560970824</c:v>
                      </c:pt>
                      <c:pt idx="3072">
                        <c:v>68.646937608720819</c:v>
                      </c:pt>
                      <c:pt idx="3073">
                        <c:v>68.671661615370823</c:v>
                      </c:pt>
                      <c:pt idx="3074">
                        <c:v>68.691970586780826</c:v>
                      </c:pt>
                      <c:pt idx="3075">
                        <c:v>68.716430664060823</c:v>
                      </c:pt>
                      <c:pt idx="3076">
                        <c:v>68.741142511370825</c:v>
                      </c:pt>
                      <c:pt idx="3077">
                        <c:v>68.76163148880083</c:v>
                      </c:pt>
                      <c:pt idx="3078">
                        <c:v>68.785939455030828</c:v>
                      </c:pt>
                      <c:pt idx="3079">
                        <c:v>68.806631565090839</c:v>
                      </c:pt>
                      <c:pt idx="3080">
                        <c:v>68.831343650820841</c:v>
                      </c:pt>
                      <c:pt idx="3081">
                        <c:v>68.855635643000838</c:v>
                      </c:pt>
                      <c:pt idx="3082">
                        <c:v>69.230658769607658</c:v>
                      </c:pt>
                      <c:pt idx="3083">
                        <c:v>69.231271743774528</c:v>
                      </c:pt>
                      <c:pt idx="3084">
                        <c:v>69.231824874878043</c:v>
                      </c:pt>
                      <c:pt idx="3085">
                        <c:v>69.232371807098502</c:v>
                      </c:pt>
                      <c:pt idx="3086">
                        <c:v>69.232915878296012</c:v>
                      </c:pt>
                      <c:pt idx="3087">
                        <c:v>69.23345780372631</c:v>
                      </c:pt>
                      <c:pt idx="3088">
                        <c:v>69.233997821807975</c:v>
                      </c:pt>
                      <c:pt idx="3089">
                        <c:v>69.23456168174755</c:v>
                      </c:pt>
                      <c:pt idx="3090">
                        <c:v>69.235106706619376</c:v>
                      </c:pt>
                      <c:pt idx="3091">
                        <c:v>69.235536813736076</c:v>
                      </c:pt>
                      <c:pt idx="3092">
                        <c:v>69.235709667205924</c:v>
                      </c:pt>
                      <c:pt idx="3093">
                        <c:v>69.23588871955883</c:v>
                      </c:pt>
                      <c:pt idx="3094">
                        <c:v>69.236060857772941</c:v>
                      </c:pt>
                      <c:pt idx="3095">
                        <c:v>69.236232757568473</c:v>
                      </c:pt>
                      <c:pt idx="3096">
                        <c:v>69.236417770385856</c:v>
                      </c:pt>
                      <c:pt idx="3097">
                        <c:v>69.236582756042594</c:v>
                      </c:pt>
                      <c:pt idx="3098">
                        <c:v>69.236746788025016</c:v>
                      </c:pt>
                      <c:pt idx="3099">
                        <c:v>69.247816801071323</c:v>
                      </c:pt>
                      <c:pt idx="3100">
                        <c:v>69.272501707077126</c:v>
                      </c:pt>
                      <c:pt idx="3101">
                        <c:v>69.292725801468023</c:v>
                      </c:pt>
                      <c:pt idx="3102">
                        <c:v>69.317635774612526</c:v>
                      </c:pt>
                      <c:pt idx="3103">
                        <c:v>69.338034868240015</c:v>
                      </c:pt>
                      <c:pt idx="3104">
                        <c:v>69.362431764603016</c:v>
                      </c:pt>
                      <c:pt idx="3105">
                        <c:v>69.386872768402014</c:v>
                      </c:pt>
                      <c:pt idx="3106">
                        <c:v>69.407616853714018</c:v>
                      </c:pt>
                      <c:pt idx="3107">
                        <c:v>69.432213783264018</c:v>
                      </c:pt>
                      <c:pt idx="3108">
                        <c:v>69.452571868897024</c:v>
                      </c:pt>
                      <c:pt idx="3109">
                        <c:v>69.477334737778023</c:v>
                      </c:pt>
                      <c:pt idx="3110">
                        <c:v>69.501706838608015</c:v>
                      </c:pt>
                      <c:pt idx="3111">
                        <c:v>69.52221083641102</c:v>
                      </c:pt>
                      <c:pt idx="3112">
                        <c:v>69.546740770340023</c:v>
                      </c:pt>
                      <c:pt idx="3113">
                        <c:v>69.56735682487502</c:v>
                      </c:pt>
                      <c:pt idx="3114">
                        <c:v>69.591917753220017</c:v>
                      </c:pt>
                      <c:pt idx="3115">
                        <c:v>69.616323709488015</c:v>
                      </c:pt>
                      <c:pt idx="3116">
                        <c:v>69.636908769608027</c:v>
                      </c:pt>
                      <c:pt idx="3117">
                        <c:v>69.661354780197016</c:v>
                      </c:pt>
                      <c:pt idx="3118">
                        <c:v>69.681917667389015</c:v>
                      </c:pt>
                      <c:pt idx="3119">
                        <c:v>69.706461668015024</c:v>
                      </c:pt>
                      <c:pt idx="3120">
                        <c:v>69.727120876312014</c:v>
                      </c:pt>
                      <c:pt idx="3121">
                        <c:v>69.751648664475027</c:v>
                      </c:pt>
                      <c:pt idx="3122">
                        <c:v>69.776041746140024</c:v>
                      </c:pt>
                      <c:pt idx="3123">
                        <c:v>69.796795845032022</c:v>
                      </c:pt>
                      <c:pt idx="3124">
                        <c:v>69.821369886398017</c:v>
                      </c:pt>
                      <c:pt idx="3125">
                        <c:v>69.84162569046002</c:v>
                      </c:pt>
                      <c:pt idx="3126">
                        <c:v>69.866476774216025</c:v>
                      </c:pt>
                      <c:pt idx="3127">
                        <c:v>69.890666723251016</c:v>
                      </c:pt>
                      <c:pt idx="3128">
                        <c:v>69.911316871643024</c:v>
                      </c:pt>
                      <c:pt idx="3129">
                        <c:v>69.935648679733021</c:v>
                      </c:pt>
                      <c:pt idx="3130">
                        <c:v>69.956439733505022</c:v>
                      </c:pt>
                      <c:pt idx="3131">
                        <c:v>69.980964660645014</c:v>
                      </c:pt>
                      <c:pt idx="3132">
                        <c:v>70.005438804627019</c:v>
                      </c:pt>
                      <c:pt idx="3133">
                        <c:v>70.025888681412027</c:v>
                      </c:pt>
                      <c:pt idx="3134">
                        <c:v>70.050662755966016</c:v>
                      </c:pt>
                      <c:pt idx="3135">
                        <c:v>70.071042776108015</c:v>
                      </c:pt>
                      <c:pt idx="3136">
                        <c:v>70.095491886139015</c:v>
                      </c:pt>
                      <c:pt idx="3137">
                        <c:v>70.116197824478022</c:v>
                      </c:pt>
                      <c:pt idx="3138">
                        <c:v>70.140763759613023</c:v>
                      </c:pt>
                      <c:pt idx="3139">
                        <c:v>70.165099859238026</c:v>
                      </c:pt>
                      <c:pt idx="3140">
                        <c:v>70.185876846314017</c:v>
                      </c:pt>
                      <c:pt idx="3141">
                        <c:v>70.210451841354015</c:v>
                      </c:pt>
                      <c:pt idx="3142">
                        <c:v>70.230700731275022</c:v>
                      </c:pt>
                      <c:pt idx="3143">
                        <c:v>70.255238771435017</c:v>
                      </c:pt>
                      <c:pt idx="3144">
                        <c:v>70.279939651485023</c:v>
                      </c:pt>
                      <c:pt idx="3145">
                        <c:v>70.300469875335025</c:v>
                      </c:pt>
                      <c:pt idx="3146">
                        <c:v>70.324922800065025</c:v>
                      </c:pt>
                      <c:pt idx="3147">
                        <c:v>70.345487833025018</c:v>
                      </c:pt>
                      <c:pt idx="3148">
                        <c:v>70.370052814485021</c:v>
                      </c:pt>
                      <c:pt idx="3149">
                        <c:v>70.394401788715015</c:v>
                      </c:pt>
                      <c:pt idx="3150">
                        <c:v>70.414846658705017</c:v>
                      </c:pt>
                      <c:pt idx="3151">
                        <c:v>70.439588785175019</c:v>
                      </c:pt>
                      <c:pt idx="3152">
                        <c:v>70.460231781005021</c:v>
                      </c:pt>
                      <c:pt idx="3153">
                        <c:v>70.484754800795017</c:v>
                      </c:pt>
                      <c:pt idx="3154">
                        <c:v>70.505324840545015</c:v>
                      </c:pt>
                      <c:pt idx="3155">
                        <c:v>70.529844760895017</c:v>
                      </c:pt>
                      <c:pt idx="3156">
                        <c:v>70.554408788685024</c:v>
                      </c:pt>
                      <c:pt idx="3157">
                        <c:v>70.574693679805023</c:v>
                      </c:pt>
                      <c:pt idx="3158">
                        <c:v>70.599383831025023</c:v>
                      </c:pt>
                      <c:pt idx="3159">
                        <c:v>70.619919776915026</c:v>
                      </c:pt>
                      <c:pt idx="3160">
                        <c:v>70.644417762755026</c:v>
                      </c:pt>
                      <c:pt idx="3161">
                        <c:v>70.668777704235026</c:v>
                      </c:pt>
                      <c:pt idx="3162">
                        <c:v>70.68951082229502</c:v>
                      </c:pt>
                      <c:pt idx="3163">
                        <c:v>70.714182853695021</c:v>
                      </c:pt>
                      <c:pt idx="3164">
                        <c:v>70.734342813495019</c:v>
                      </c:pt>
                      <c:pt idx="3165">
                        <c:v>70.75902986526502</c:v>
                      </c:pt>
                      <c:pt idx="3166">
                        <c:v>70.783456802365023</c:v>
                      </c:pt>
                      <c:pt idx="3167">
                        <c:v>70.804199695585027</c:v>
                      </c:pt>
                      <c:pt idx="3168">
                        <c:v>70.82843470573502</c:v>
                      </c:pt>
                      <c:pt idx="3169">
                        <c:v>70.849338769915022</c:v>
                      </c:pt>
                      <c:pt idx="3170">
                        <c:v>70.873856782915027</c:v>
                      </c:pt>
                      <c:pt idx="3171">
                        <c:v>70.898378849025022</c:v>
                      </c:pt>
                      <c:pt idx="3172">
                        <c:v>70.918703794475022</c:v>
                      </c:pt>
                      <c:pt idx="3173">
                        <c:v>70.943319797515016</c:v>
                      </c:pt>
                      <c:pt idx="3174">
                        <c:v>70.963945865635026</c:v>
                      </c:pt>
                      <c:pt idx="3175">
                        <c:v>70.988265752795016</c:v>
                      </c:pt>
                      <c:pt idx="3176">
                        <c:v>71.009032726285028</c:v>
                      </c:pt>
                      <c:pt idx="3177">
                        <c:v>71.033401727675027</c:v>
                      </c:pt>
                      <c:pt idx="3178">
                        <c:v>71.058131694795023</c:v>
                      </c:pt>
                      <c:pt idx="3179">
                        <c:v>71.078417778015023</c:v>
                      </c:pt>
                      <c:pt idx="3180">
                        <c:v>71.103034734725014</c:v>
                      </c:pt>
                      <c:pt idx="3181">
                        <c:v>71.123614788055022</c:v>
                      </c:pt>
                      <c:pt idx="3182">
                        <c:v>71.147920846935023</c:v>
                      </c:pt>
                      <c:pt idx="3183">
                        <c:v>71.172738790515027</c:v>
                      </c:pt>
                      <c:pt idx="3184">
                        <c:v>71.193217754365023</c:v>
                      </c:pt>
                      <c:pt idx="3185">
                        <c:v>71.217547655105022</c:v>
                      </c:pt>
                      <c:pt idx="3186">
                        <c:v>71.23821067810502</c:v>
                      </c:pt>
                      <c:pt idx="3187">
                        <c:v>71.262774705885022</c:v>
                      </c:pt>
                      <c:pt idx="3188">
                        <c:v>71.287321805955017</c:v>
                      </c:pt>
                      <c:pt idx="3189">
                        <c:v>71.307810783385023</c:v>
                      </c:pt>
                      <c:pt idx="3190">
                        <c:v>71.332437753675023</c:v>
                      </c:pt>
                      <c:pt idx="3191">
                        <c:v>71.353063821795018</c:v>
                      </c:pt>
                      <c:pt idx="3192">
                        <c:v>71.377368688585022</c:v>
                      </c:pt>
                      <c:pt idx="3193">
                        <c:v>71.398179769515025</c:v>
                      </c:pt>
                      <c:pt idx="3194">
                        <c:v>71.422760725025014</c:v>
                      </c:pt>
                      <c:pt idx="3195">
                        <c:v>71.447036743165015</c:v>
                      </c:pt>
                      <c:pt idx="3196">
                        <c:v>71.467464685445023</c:v>
                      </c:pt>
                      <c:pt idx="3197">
                        <c:v>71.492140769955014</c:v>
                      </c:pt>
                      <c:pt idx="3198">
                        <c:v>71.512691736225023</c:v>
                      </c:pt>
                      <c:pt idx="3199">
                        <c:v>71.537332773205023</c:v>
                      </c:pt>
                      <c:pt idx="3200">
                        <c:v>71.561480760575023</c:v>
                      </c:pt>
                      <c:pt idx="3201">
                        <c:v>71.582346677785026</c:v>
                      </c:pt>
                      <c:pt idx="3202">
                        <c:v>71.606677770615022</c:v>
                      </c:pt>
                      <c:pt idx="3203">
                        <c:v>71.627317667005016</c:v>
                      </c:pt>
                      <c:pt idx="3204">
                        <c:v>71.651903867725025</c:v>
                      </c:pt>
                      <c:pt idx="3205">
                        <c:v>71.676442861555017</c:v>
                      </c:pt>
                      <c:pt idx="3206">
                        <c:v>71.696959733965016</c:v>
                      </c:pt>
                      <c:pt idx="3207">
                        <c:v>71.721206665035027</c:v>
                      </c:pt>
                      <c:pt idx="3208">
                        <c:v>71.74217581748502</c:v>
                      </c:pt>
                      <c:pt idx="3209">
                        <c:v>71.766400814055018</c:v>
                      </c:pt>
                      <c:pt idx="3210">
                        <c:v>71.786873817445027</c:v>
                      </c:pt>
                      <c:pt idx="3211">
                        <c:v>71.811619758605019</c:v>
                      </c:pt>
                      <c:pt idx="3212">
                        <c:v>71.836160659795027</c:v>
                      </c:pt>
                      <c:pt idx="3213">
                        <c:v>71.85676980018502</c:v>
                      </c:pt>
                      <c:pt idx="3214">
                        <c:v>71.881008863445018</c:v>
                      </c:pt>
                      <c:pt idx="3215">
                        <c:v>71.901875734325017</c:v>
                      </c:pt>
                      <c:pt idx="3216">
                        <c:v>71.926378726955022</c:v>
                      </c:pt>
                      <c:pt idx="3217">
                        <c:v>71.950653791425026</c:v>
                      </c:pt>
                      <c:pt idx="3218">
                        <c:v>71.971141815185021</c:v>
                      </c:pt>
                      <c:pt idx="3219">
                        <c:v>71.995660781865027</c:v>
                      </c:pt>
                      <c:pt idx="3220">
                        <c:v>72.016496658325025</c:v>
                      </c:pt>
                      <c:pt idx="3221">
                        <c:v>72.040725708005027</c:v>
                      </c:pt>
                      <c:pt idx="3222">
                        <c:v>72.065391778945028</c:v>
                      </c:pt>
                      <c:pt idx="3223">
                        <c:v>72.086080789565017</c:v>
                      </c:pt>
                      <c:pt idx="3224">
                        <c:v>72.110384702685025</c:v>
                      </c:pt>
                      <c:pt idx="3225">
                        <c:v>72.13100075721502</c:v>
                      </c:pt>
                      <c:pt idx="3226">
                        <c:v>72.155647754665026</c:v>
                      </c:pt>
                      <c:pt idx="3227">
                        <c:v>72.176183700565019</c:v>
                      </c:pt>
                      <c:pt idx="3228">
                        <c:v>72.200631856915024</c:v>
                      </c:pt>
                      <c:pt idx="3229">
                        <c:v>72.225283861165025</c:v>
                      </c:pt>
                      <c:pt idx="3230">
                        <c:v>72.245774745945027</c:v>
                      </c:pt>
                      <c:pt idx="3231">
                        <c:v>72.270387649535024</c:v>
                      </c:pt>
                      <c:pt idx="3232">
                        <c:v>72.290682792665024</c:v>
                      </c:pt>
                      <c:pt idx="3233">
                        <c:v>72.315363883975024</c:v>
                      </c:pt>
                      <c:pt idx="3234">
                        <c:v>72.339877843855021</c:v>
                      </c:pt>
                      <c:pt idx="3235">
                        <c:v>72.36022686958502</c:v>
                      </c:pt>
                      <c:pt idx="3236">
                        <c:v>72.385011672975025</c:v>
                      </c:pt>
                      <c:pt idx="3237">
                        <c:v>72.405477762225019</c:v>
                      </c:pt>
                      <c:pt idx="3238">
                        <c:v>72.429880857465022</c:v>
                      </c:pt>
                      <c:pt idx="3239">
                        <c:v>72.454415798185025</c:v>
                      </c:pt>
                      <c:pt idx="3240">
                        <c:v>72.475021839145015</c:v>
                      </c:pt>
                      <c:pt idx="3241">
                        <c:v>72.499597787855024</c:v>
                      </c:pt>
                      <c:pt idx="3242">
                        <c:v>72.520014762875022</c:v>
                      </c:pt>
                      <c:pt idx="3243">
                        <c:v>72.544739723205026</c:v>
                      </c:pt>
                      <c:pt idx="3244">
                        <c:v>72.565174818035018</c:v>
                      </c:pt>
                      <c:pt idx="3245">
                        <c:v>72.589644670485015</c:v>
                      </c:pt>
                      <c:pt idx="3246">
                        <c:v>72.614135742185027</c:v>
                      </c:pt>
                      <c:pt idx="3247">
                        <c:v>72.634765863415026</c:v>
                      </c:pt>
                      <c:pt idx="3248">
                        <c:v>72.659322738645017</c:v>
                      </c:pt>
                      <c:pt idx="3249">
                        <c:v>72.679713726045023</c:v>
                      </c:pt>
                      <c:pt idx="3250">
                        <c:v>72.70447969436502</c:v>
                      </c:pt>
                      <c:pt idx="3251">
                        <c:v>72.729036808015024</c:v>
                      </c:pt>
                      <c:pt idx="3252">
                        <c:v>72.749341726305019</c:v>
                      </c:pt>
                      <c:pt idx="3253">
                        <c:v>72.774141788485025</c:v>
                      </c:pt>
                      <c:pt idx="3254">
                        <c:v>72.794413805005021</c:v>
                      </c:pt>
                      <c:pt idx="3255">
                        <c:v>72.819022655485014</c:v>
                      </c:pt>
                      <c:pt idx="3256">
                        <c:v>72.84340286254502</c:v>
                      </c:pt>
                      <c:pt idx="3257">
                        <c:v>72.864205837245024</c:v>
                      </c:pt>
                      <c:pt idx="3258">
                        <c:v>72.888727664945023</c:v>
                      </c:pt>
                      <c:pt idx="3259">
                        <c:v>72.908965826035015</c:v>
                      </c:pt>
                      <c:pt idx="3260">
                        <c:v>72.933877706525024</c:v>
                      </c:pt>
                      <c:pt idx="3261">
                        <c:v>72.954288721085021</c:v>
                      </c:pt>
                      <c:pt idx="3262">
                        <c:v>72.978768825535028</c:v>
                      </c:pt>
                      <c:pt idx="3263">
                        <c:v>73.003179788585015</c:v>
                      </c:pt>
                      <c:pt idx="3264">
                        <c:v>73.023892879485018</c:v>
                      </c:pt>
                      <c:pt idx="3265">
                        <c:v>73.048442840575021</c:v>
                      </c:pt>
                      <c:pt idx="3266">
                        <c:v>73.068729877475022</c:v>
                      </c:pt>
                      <c:pt idx="3267">
                        <c:v>73.093568801875023</c:v>
                      </c:pt>
                      <c:pt idx="3268">
                        <c:v>73.118172883985025</c:v>
                      </c:pt>
                      <c:pt idx="3269">
                        <c:v>73.138716697695017</c:v>
                      </c:pt>
                      <c:pt idx="3270">
                        <c:v>73.162842750545025</c:v>
                      </c:pt>
                      <c:pt idx="3271">
                        <c:v>73.183508872985016</c:v>
                      </c:pt>
                      <c:pt idx="3272">
                        <c:v>73.208177804945024</c:v>
                      </c:pt>
                      <c:pt idx="3273">
                        <c:v>73.232709884645018</c:v>
                      </c:pt>
                      <c:pt idx="3274">
                        <c:v>73.253379821775027</c:v>
                      </c:pt>
                      <c:pt idx="3275">
                        <c:v>73.277726650235024</c:v>
                      </c:pt>
                      <c:pt idx="3276">
                        <c:v>73.298266649245022</c:v>
                      </c:pt>
                      <c:pt idx="3277">
                        <c:v>73.322626829145022</c:v>
                      </c:pt>
                      <c:pt idx="3278">
                        <c:v>73.34333467483502</c:v>
                      </c:pt>
                      <c:pt idx="3279">
                        <c:v>73.367680788045021</c:v>
                      </c:pt>
                      <c:pt idx="3280">
                        <c:v>73.392432689665014</c:v>
                      </c:pt>
                      <c:pt idx="3281">
                        <c:v>73.413101673125027</c:v>
                      </c:pt>
                      <c:pt idx="3282">
                        <c:v>73.437651872635016</c:v>
                      </c:pt>
                      <c:pt idx="3283">
                        <c:v>73.458154678345025</c:v>
                      </c:pt>
                      <c:pt idx="3284">
                        <c:v>73.482244729995017</c:v>
                      </c:pt>
                      <c:pt idx="3285">
                        <c:v>73.507010698315014</c:v>
                      </c:pt>
                      <c:pt idx="3286">
                        <c:v>73.527622699735019</c:v>
                      </c:pt>
                      <c:pt idx="3287">
                        <c:v>73.552193880085014</c:v>
                      </c:pt>
                      <c:pt idx="3288">
                        <c:v>73.572548866275014</c:v>
                      </c:pt>
                      <c:pt idx="3289">
                        <c:v>73.597073793415021</c:v>
                      </c:pt>
                      <c:pt idx="3290">
                        <c:v>73.621765851975027</c:v>
                      </c:pt>
                      <c:pt idx="3291">
                        <c:v>73.642046689985023</c:v>
                      </c:pt>
                      <c:pt idx="3292">
                        <c:v>73.666653871535019</c:v>
                      </c:pt>
                      <c:pt idx="3293">
                        <c:v>73.687332868575027</c:v>
                      </c:pt>
                      <c:pt idx="3294">
                        <c:v>73.711937665935025</c:v>
                      </c:pt>
                      <c:pt idx="3295">
                        <c:v>73.732259750365017</c:v>
                      </c:pt>
                      <c:pt idx="3296">
                        <c:v>73.757053852085022</c:v>
                      </c:pt>
                      <c:pt idx="3297">
                        <c:v>73.781278848645016</c:v>
                      </c:pt>
                      <c:pt idx="3298">
                        <c:v>73.801752805705021</c:v>
                      </c:pt>
                      <c:pt idx="3299">
                        <c:v>73.826395750045023</c:v>
                      </c:pt>
                      <c:pt idx="3300">
                        <c:v>73.847097873685016</c:v>
                      </c:pt>
                      <c:pt idx="3301">
                        <c:v>73.871630668645025</c:v>
                      </c:pt>
                      <c:pt idx="3302">
                        <c:v>73.895845651625024</c:v>
                      </c:pt>
                      <c:pt idx="3303">
                        <c:v>73.916789770125021</c:v>
                      </c:pt>
                      <c:pt idx="3304">
                        <c:v>73.941218852995021</c:v>
                      </c:pt>
                      <c:pt idx="3305">
                        <c:v>73.961715698245015</c:v>
                      </c:pt>
                      <c:pt idx="3306">
                        <c:v>73.986433744435018</c:v>
                      </c:pt>
                      <c:pt idx="3307">
                        <c:v>74.010731697085021</c:v>
                      </c:pt>
                      <c:pt idx="3308">
                        <c:v>74.031197786335014</c:v>
                      </c:pt>
                      <c:pt idx="3309">
                        <c:v>74.055550813675026</c:v>
                      </c:pt>
                      <c:pt idx="3310">
                        <c:v>74.076514720915014</c:v>
                      </c:pt>
                      <c:pt idx="3311">
                        <c:v>74.100831747055025</c:v>
                      </c:pt>
                      <c:pt idx="3312">
                        <c:v>74.121172666545021</c:v>
                      </c:pt>
                      <c:pt idx="3313">
                        <c:v>74.146162748335016</c:v>
                      </c:pt>
                      <c:pt idx="3314">
                        <c:v>74.170585870745015</c:v>
                      </c:pt>
                      <c:pt idx="3315">
                        <c:v>74.191061735155017</c:v>
                      </c:pt>
                      <c:pt idx="3316">
                        <c:v>74.215395689015025</c:v>
                      </c:pt>
                      <c:pt idx="3317">
                        <c:v>74.236210823055018</c:v>
                      </c:pt>
                      <c:pt idx="3318">
                        <c:v>74.860990762710685</c:v>
                      </c:pt>
                      <c:pt idx="3319">
                        <c:v>74.86169266700756</c:v>
                      </c:pt>
                      <c:pt idx="3320">
                        <c:v>74.862293720245475</c:v>
                      </c:pt>
                      <c:pt idx="3321">
                        <c:v>74.862861633300895</c:v>
                      </c:pt>
                      <c:pt idx="3322">
                        <c:v>74.863425731659049</c:v>
                      </c:pt>
                      <c:pt idx="3323">
                        <c:v>74.863987684249992</c:v>
                      </c:pt>
                      <c:pt idx="3324">
                        <c:v>74.864505767822379</c:v>
                      </c:pt>
                      <c:pt idx="3325">
                        <c:v>74.864701747894401</c:v>
                      </c:pt>
                      <c:pt idx="3326">
                        <c:v>74.864889621734733</c:v>
                      </c:pt>
                      <c:pt idx="3327">
                        <c:v>74.865076780319328</c:v>
                      </c:pt>
                      <c:pt idx="3328">
                        <c:v>74.865263700485343</c:v>
                      </c:pt>
                      <c:pt idx="3329">
                        <c:v>74.865448713302726</c:v>
                      </c:pt>
                      <c:pt idx="3330">
                        <c:v>74.865634679794425</c:v>
                      </c:pt>
                      <c:pt idx="3331">
                        <c:v>74.86582183837902</c:v>
                      </c:pt>
                      <c:pt idx="3332">
                        <c:v>74.866005659103507</c:v>
                      </c:pt>
                      <c:pt idx="3333">
                        <c:v>74.866189718246574</c:v>
                      </c:pt>
                      <c:pt idx="3334">
                        <c:v>74.866386651992912</c:v>
                      </c:pt>
                      <c:pt idx="3335">
                        <c:v>74.866577625274772</c:v>
                      </c:pt>
                      <c:pt idx="3336">
                        <c:v>74.866754770279044</c:v>
                      </c:pt>
                      <c:pt idx="3337">
                        <c:v>74.866931676864738</c:v>
                      </c:pt>
                      <c:pt idx="3338">
                        <c:v>74.867109775543327</c:v>
                      </c:pt>
                      <c:pt idx="3339">
                        <c:v>74.867288827896232</c:v>
                      </c:pt>
                      <c:pt idx="3340">
                        <c:v>74.867466688156242</c:v>
                      </c:pt>
                      <c:pt idx="3341">
                        <c:v>74.867642641067619</c:v>
                      </c:pt>
                      <c:pt idx="3342">
                        <c:v>74.867818832397575</c:v>
                      </c:pt>
                      <c:pt idx="3343">
                        <c:v>74.867996692657584</c:v>
                      </c:pt>
                      <c:pt idx="3344">
                        <c:v>74.868172645568961</c:v>
                      </c:pt>
                      <c:pt idx="3345">
                        <c:v>74.87730169296276</c:v>
                      </c:pt>
                      <c:pt idx="3346">
                        <c:v>74.897867679596061</c:v>
                      </c:pt>
                      <c:pt idx="3347">
                        <c:v>74.922511816024866</c:v>
                      </c:pt>
                      <c:pt idx="3348">
                        <c:v>74.947110652923655</c:v>
                      </c:pt>
                      <c:pt idx="3349">
                        <c:v>74.967822790146357</c:v>
                      </c:pt>
                      <c:pt idx="3350">
                        <c:v>74.99199581146236</c:v>
                      </c:pt>
                      <c:pt idx="3351">
                        <c:v>75.012913703918358</c:v>
                      </c:pt>
                      <c:pt idx="3352">
                        <c:v>75.037240743637355</c:v>
                      </c:pt>
                      <c:pt idx="3353">
                        <c:v>75.061871767044366</c:v>
                      </c:pt>
                      <c:pt idx="3354">
                        <c:v>75.082210779190362</c:v>
                      </c:pt>
                      <c:pt idx="3355">
                        <c:v>75.106914758682365</c:v>
                      </c:pt>
                      <c:pt idx="3356">
                        <c:v>75.127554655075357</c:v>
                      </c:pt>
                      <c:pt idx="3357">
                        <c:v>75.151993751526362</c:v>
                      </c:pt>
                      <c:pt idx="3358">
                        <c:v>75.17631578445436</c:v>
                      </c:pt>
                      <c:pt idx="3359">
                        <c:v>75.196861743927357</c:v>
                      </c:pt>
                      <c:pt idx="3360">
                        <c:v>75.22151064872736</c:v>
                      </c:pt>
                      <c:pt idx="3361">
                        <c:v>75.241860628128364</c:v>
                      </c:pt>
                      <c:pt idx="3362">
                        <c:v>75.266764640808361</c:v>
                      </c:pt>
                      <c:pt idx="3363">
                        <c:v>75.28724575042736</c:v>
                      </c:pt>
                      <c:pt idx="3364">
                        <c:v>75.311772823333357</c:v>
                      </c:pt>
                      <c:pt idx="3365">
                        <c:v>75.336052656173365</c:v>
                      </c:pt>
                      <c:pt idx="3366">
                        <c:v>75.356894731521365</c:v>
                      </c:pt>
                      <c:pt idx="3367">
                        <c:v>75.38116979599036</c:v>
                      </c:pt>
                      <c:pt idx="3368">
                        <c:v>75.401744842529354</c:v>
                      </c:pt>
                      <c:pt idx="3369">
                        <c:v>75.426386833191359</c:v>
                      </c:pt>
                      <c:pt idx="3370">
                        <c:v>75.450957775116365</c:v>
                      </c:pt>
                      <c:pt idx="3371">
                        <c:v>75.471337795257355</c:v>
                      </c:pt>
                      <c:pt idx="3372">
                        <c:v>75.495824813843356</c:v>
                      </c:pt>
                      <c:pt idx="3373">
                        <c:v>75.516427755356361</c:v>
                      </c:pt>
                      <c:pt idx="3374">
                        <c:v>75.541074752807361</c:v>
                      </c:pt>
                      <c:pt idx="3375">
                        <c:v>75.565447807312353</c:v>
                      </c:pt>
                      <c:pt idx="3376">
                        <c:v>75.585917711258361</c:v>
                      </c:pt>
                      <c:pt idx="3377">
                        <c:v>75.610677719116353</c:v>
                      </c:pt>
                      <c:pt idx="3378">
                        <c:v>75.631190776825363</c:v>
                      </c:pt>
                      <c:pt idx="3379">
                        <c:v>75.655611753463361</c:v>
                      </c:pt>
                      <c:pt idx="3380">
                        <c:v>75.676105737686356</c:v>
                      </c:pt>
                      <c:pt idx="3381">
                        <c:v>75.700891733169357</c:v>
                      </c:pt>
                      <c:pt idx="3382">
                        <c:v>75.72507381439236</c:v>
                      </c:pt>
                      <c:pt idx="3383">
                        <c:v>75.74587583541836</c:v>
                      </c:pt>
                      <c:pt idx="3384">
                        <c:v>75.770397663116356</c:v>
                      </c:pt>
                      <c:pt idx="3385">
                        <c:v>75.79074764251736</c:v>
                      </c:pt>
                      <c:pt idx="3386">
                        <c:v>75.815201759338365</c:v>
                      </c:pt>
                      <c:pt idx="3387">
                        <c:v>75.840079784393353</c:v>
                      </c:pt>
                      <c:pt idx="3388">
                        <c:v>75.860566854477355</c:v>
                      </c:pt>
                      <c:pt idx="3389">
                        <c:v>75.884939670567363</c:v>
                      </c:pt>
                      <c:pt idx="3390">
                        <c:v>75.905443668367354</c:v>
                      </c:pt>
                      <c:pt idx="3391">
                        <c:v>75.930150747297361</c:v>
                      </c:pt>
                      <c:pt idx="3392">
                        <c:v>75.954638719557366</c:v>
                      </c:pt>
                      <c:pt idx="3393">
                        <c:v>75.975027799607361</c:v>
                      </c:pt>
                      <c:pt idx="3394">
                        <c:v>75.999773740767353</c:v>
                      </c:pt>
                      <c:pt idx="3395">
                        <c:v>76.020311832427353</c:v>
                      </c:pt>
                      <c:pt idx="3396">
                        <c:v>76.044732809067355</c:v>
                      </c:pt>
                      <c:pt idx="3397">
                        <c:v>76.06517672538736</c:v>
                      </c:pt>
                      <c:pt idx="3398">
                        <c:v>76.089784622197357</c:v>
                      </c:pt>
                      <c:pt idx="3399">
                        <c:v>76.114132642747364</c:v>
                      </c:pt>
                      <c:pt idx="3400">
                        <c:v>76.134724855427365</c:v>
                      </c:pt>
                      <c:pt idx="3401">
                        <c:v>76.159490823747362</c:v>
                      </c:pt>
                      <c:pt idx="3402">
                        <c:v>76.179999828337358</c:v>
                      </c:pt>
                      <c:pt idx="3403">
                        <c:v>76.204429626467359</c:v>
                      </c:pt>
                      <c:pt idx="3404">
                        <c:v>76.228839635847365</c:v>
                      </c:pt>
                      <c:pt idx="3405">
                        <c:v>76.249511718747357</c:v>
                      </c:pt>
                      <c:pt idx="3406">
                        <c:v>76.274140834807355</c:v>
                      </c:pt>
                      <c:pt idx="3407">
                        <c:v>76.294509649277359</c:v>
                      </c:pt>
                      <c:pt idx="3408">
                        <c:v>76.319225788117365</c:v>
                      </c:pt>
                      <c:pt idx="3409">
                        <c:v>76.343753814697365</c:v>
                      </c:pt>
                      <c:pt idx="3410">
                        <c:v>76.364060640337357</c:v>
                      </c:pt>
                      <c:pt idx="3411">
                        <c:v>76.38855671882736</c:v>
                      </c:pt>
                      <c:pt idx="3412">
                        <c:v>76.409139633177361</c:v>
                      </c:pt>
                      <c:pt idx="3413">
                        <c:v>76.433785676957356</c:v>
                      </c:pt>
                      <c:pt idx="3414">
                        <c:v>76.454173803327365</c:v>
                      </c:pt>
                      <c:pt idx="3415">
                        <c:v>76.478974819187357</c:v>
                      </c:pt>
                      <c:pt idx="3416">
                        <c:v>76.503501653667357</c:v>
                      </c:pt>
                      <c:pt idx="3417">
                        <c:v>76.523821830747366</c:v>
                      </c:pt>
                      <c:pt idx="3418">
                        <c:v>76.548307657237359</c:v>
                      </c:pt>
                      <c:pt idx="3419">
                        <c:v>76.56913661956736</c:v>
                      </c:pt>
                      <c:pt idx="3420">
                        <c:v>76.593532800677366</c:v>
                      </c:pt>
                      <c:pt idx="3421">
                        <c:v>76.617855787277364</c:v>
                      </c:pt>
                      <c:pt idx="3422">
                        <c:v>76.63865566253736</c:v>
                      </c:pt>
                      <c:pt idx="3423">
                        <c:v>76.663173675537365</c:v>
                      </c:pt>
                      <c:pt idx="3424">
                        <c:v>76.683473825457355</c:v>
                      </c:pt>
                      <c:pt idx="3425">
                        <c:v>76.708033800127353</c:v>
                      </c:pt>
                      <c:pt idx="3426">
                        <c:v>76.732803821567359</c:v>
                      </c:pt>
                      <c:pt idx="3427">
                        <c:v>76.753266811367354</c:v>
                      </c:pt>
                      <c:pt idx="3428">
                        <c:v>76.777552843097354</c:v>
                      </c:pt>
                      <c:pt idx="3429">
                        <c:v>76.798317670817354</c:v>
                      </c:pt>
                      <c:pt idx="3430">
                        <c:v>76.822951793667357</c:v>
                      </c:pt>
                      <c:pt idx="3431">
                        <c:v>76.843313693997359</c:v>
                      </c:pt>
                      <c:pt idx="3432">
                        <c:v>76.868016719817362</c:v>
                      </c:pt>
                      <c:pt idx="3433">
                        <c:v>76.892276763917366</c:v>
                      </c:pt>
                      <c:pt idx="3434">
                        <c:v>76.91308474540736</c:v>
                      </c:pt>
                      <c:pt idx="3435">
                        <c:v>76.937313795087363</c:v>
                      </c:pt>
                      <c:pt idx="3436">
                        <c:v>76.957923650737357</c:v>
                      </c:pt>
                      <c:pt idx="3437">
                        <c:v>76.982364654537363</c:v>
                      </c:pt>
                      <c:pt idx="3438">
                        <c:v>77.007175683977366</c:v>
                      </c:pt>
                      <c:pt idx="3439">
                        <c:v>77.027588844297355</c:v>
                      </c:pt>
                      <c:pt idx="3440">
                        <c:v>77.052385807037354</c:v>
                      </c:pt>
                      <c:pt idx="3441">
                        <c:v>77.072900772097356</c:v>
                      </c:pt>
                      <c:pt idx="3442">
                        <c:v>77.097247838977353</c:v>
                      </c:pt>
                      <c:pt idx="3443">
                        <c:v>77.121795654297358</c:v>
                      </c:pt>
                      <c:pt idx="3444">
                        <c:v>77.142361640927362</c:v>
                      </c:pt>
                      <c:pt idx="3445">
                        <c:v>77.166913747787362</c:v>
                      </c:pt>
                      <c:pt idx="3446">
                        <c:v>77.187313795087363</c:v>
                      </c:pt>
                      <c:pt idx="3447">
                        <c:v>77.212030649187355</c:v>
                      </c:pt>
                      <c:pt idx="3448">
                        <c:v>77.232343673707362</c:v>
                      </c:pt>
                      <c:pt idx="3449">
                        <c:v>77.256772756577362</c:v>
                      </c:pt>
                      <c:pt idx="3450">
                        <c:v>77.281402826307357</c:v>
                      </c:pt>
                      <c:pt idx="3451">
                        <c:v>77.30206274986736</c:v>
                      </c:pt>
                      <c:pt idx="3452">
                        <c:v>77.326663732527365</c:v>
                      </c:pt>
                      <c:pt idx="3453">
                        <c:v>77.347060680387358</c:v>
                      </c:pt>
                      <c:pt idx="3454">
                        <c:v>77.371824741367362</c:v>
                      </c:pt>
                      <c:pt idx="3455">
                        <c:v>77.396232843397357</c:v>
                      </c:pt>
                      <c:pt idx="3456">
                        <c:v>77.416705846787366</c:v>
                      </c:pt>
                      <c:pt idx="3457">
                        <c:v>77.441208839417357</c:v>
                      </c:pt>
                      <c:pt idx="3458">
                        <c:v>77.46179866790736</c:v>
                      </c:pt>
                      <c:pt idx="3459">
                        <c:v>77.486379623417363</c:v>
                      </c:pt>
                      <c:pt idx="3460">
                        <c:v>77.510655641557364</c:v>
                      </c:pt>
                      <c:pt idx="3461">
                        <c:v>77.531223773957365</c:v>
                      </c:pt>
                      <c:pt idx="3462">
                        <c:v>77.555962800977355</c:v>
                      </c:pt>
                      <c:pt idx="3463">
                        <c:v>77.576215744017361</c:v>
                      </c:pt>
                      <c:pt idx="3464">
                        <c:v>77.601068735127356</c:v>
                      </c:pt>
                      <c:pt idx="3465">
                        <c:v>77.621393680577356</c:v>
                      </c:pt>
                      <c:pt idx="3466">
                        <c:v>77.646109819407357</c:v>
                      </c:pt>
                      <c:pt idx="3467">
                        <c:v>77.670529842377363</c:v>
                      </c:pt>
                      <c:pt idx="3468">
                        <c:v>77.691241741177365</c:v>
                      </c:pt>
                      <c:pt idx="3469">
                        <c:v>77.71552276611736</c:v>
                      </c:pt>
                      <c:pt idx="3470">
                        <c:v>77.736077785487353</c:v>
                      </c:pt>
                      <c:pt idx="3471">
                        <c:v>77.760681629177355</c:v>
                      </c:pt>
                      <c:pt idx="3472">
                        <c:v>77.785025835037359</c:v>
                      </c:pt>
                      <c:pt idx="3473">
                        <c:v>77.805771827697356</c:v>
                      </c:pt>
                      <c:pt idx="3474">
                        <c:v>77.830243825917364</c:v>
                      </c:pt>
                      <c:pt idx="3475">
                        <c:v>77.850825786587365</c:v>
                      </c:pt>
                      <c:pt idx="3476">
                        <c:v>77.875373840327356</c:v>
                      </c:pt>
                      <c:pt idx="3477">
                        <c:v>77.899685621257362</c:v>
                      </c:pt>
                      <c:pt idx="3478">
                        <c:v>77.920277833937362</c:v>
                      </c:pt>
                      <c:pt idx="3479">
                        <c:v>77.944622755047362</c:v>
                      </c:pt>
                      <c:pt idx="3480">
                        <c:v>77.965173721317356</c:v>
                      </c:pt>
                      <c:pt idx="3481">
                        <c:v>77.989692687987358</c:v>
                      </c:pt>
                      <c:pt idx="3482">
                        <c:v>78.010180711747353</c:v>
                      </c:pt>
                      <c:pt idx="3483">
                        <c:v>78.03508567809736</c:v>
                      </c:pt>
                      <c:pt idx="3484">
                        <c:v>78.059636831287364</c:v>
                      </c:pt>
                      <c:pt idx="3485">
                        <c:v>78.07987880706736</c:v>
                      </c:pt>
                      <c:pt idx="3486">
                        <c:v>78.10443663596736</c:v>
                      </c:pt>
                      <c:pt idx="3487">
                        <c:v>78.124923706057359</c:v>
                      </c:pt>
                      <c:pt idx="3488">
                        <c:v>78.149465799327359</c:v>
                      </c:pt>
                      <c:pt idx="3489">
                        <c:v>78.174039840697361</c:v>
                      </c:pt>
                      <c:pt idx="3490">
                        <c:v>78.194498777387366</c:v>
                      </c:pt>
                      <c:pt idx="3491">
                        <c:v>78.219065666197366</c:v>
                      </c:pt>
                      <c:pt idx="3492">
                        <c:v>78.239545822147363</c:v>
                      </c:pt>
                      <c:pt idx="3493">
                        <c:v>78.264125823977366</c:v>
                      </c:pt>
                      <c:pt idx="3494">
                        <c:v>78.28907585143736</c:v>
                      </c:pt>
                      <c:pt idx="3495">
                        <c:v>78.309511661527353</c:v>
                      </c:pt>
                      <c:pt idx="3496">
                        <c:v>78.334038734437357</c:v>
                      </c:pt>
                      <c:pt idx="3497">
                        <c:v>78.354517698287367</c:v>
                      </c:pt>
                      <c:pt idx="3498">
                        <c:v>78.379221677777366</c:v>
                      </c:pt>
                      <c:pt idx="3499">
                        <c:v>78.399569749827364</c:v>
                      </c:pt>
                      <c:pt idx="3500">
                        <c:v>78.42411780357736</c:v>
                      </c:pt>
                      <c:pt idx="3501">
                        <c:v>78.448859691617358</c:v>
                      </c:pt>
                      <c:pt idx="3502">
                        <c:v>78.469169855117357</c:v>
                      </c:pt>
                      <c:pt idx="3503">
                        <c:v>78.493616819377365</c:v>
                      </c:pt>
                      <c:pt idx="3504">
                        <c:v>78.51419782638736</c:v>
                      </c:pt>
                      <c:pt idx="3505">
                        <c:v>78.53876471519736</c:v>
                      </c:pt>
                      <c:pt idx="3506">
                        <c:v>78.563312768937365</c:v>
                      </c:pt>
                      <c:pt idx="3507">
                        <c:v>78.583824634547355</c:v>
                      </c:pt>
                      <c:pt idx="3508">
                        <c:v>78.608332633967365</c:v>
                      </c:pt>
                      <c:pt idx="3509">
                        <c:v>78.629115819927364</c:v>
                      </c:pt>
                      <c:pt idx="3510">
                        <c:v>78.653470754627364</c:v>
                      </c:pt>
                      <c:pt idx="3511">
                        <c:v>78.677924633027359</c:v>
                      </c:pt>
                      <c:pt idx="3512">
                        <c:v>78.698672771457353</c:v>
                      </c:pt>
                      <c:pt idx="3513">
                        <c:v>78.723172664647365</c:v>
                      </c:pt>
                      <c:pt idx="3514">
                        <c:v>78.743703842167363</c:v>
                      </c:pt>
                      <c:pt idx="3515">
                        <c:v>78.768038749697354</c:v>
                      </c:pt>
                      <c:pt idx="3516">
                        <c:v>78.792580842967354</c:v>
                      </c:pt>
                      <c:pt idx="3517">
                        <c:v>78.813197851177364</c:v>
                      </c:pt>
                      <c:pt idx="3518">
                        <c:v>78.837767839427357</c:v>
                      </c:pt>
                      <c:pt idx="3519">
                        <c:v>78.858287811277364</c:v>
                      </c:pt>
                      <c:pt idx="3520">
                        <c:v>78.882694721217362</c:v>
                      </c:pt>
                      <c:pt idx="3521">
                        <c:v>78.903454780577363</c:v>
                      </c:pt>
                      <c:pt idx="3522">
                        <c:v>78.92781662940736</c:v>
                      </c:pt>
                      <c:pt idx="3523">
                        <c:v>78.952589750287359</c:v>
                      </c:pt>
                      <c:pt idx="3524">
                        <c:v>78.973132848737364</c:v>
                      </c:pt>
                      <c:pt idx="3525">
                        <c:v>78.997366666797362</c:v>
                      </c:pt>
                      <c:pt idx="3526">
                        <c:v>79.018111705777358</c:v>
                      </c:pt>
                      <c:pt idx="3527">
                        <c:v>79.042660713197364</c:v>
                      </c:pt>
                      <c:pt idx="3528">
                        <c:v>79.06712985038736</c:v>
                      </c:pt>
                      <c:pt idx="3529">
                        <c:v>79.087517738347358</c:v>
                      </c:pt>
                      <c:pt idx="3530">
                        <c:v>79.112226724627362</c:v>
                      </c:pt>
                      <c:pt idx="3531">
                        <c:v>79.132880687717361</c:v>
                      </c:pt>
                      <c:pt idx="3532">
                        <c:v>79.157098770137367</c:v>
                      </c:pt>
                      <c:pt idx="3533">
                        <c:v>79.181644678117365</c:v>
                      </c:pt>
                      <c:pt idx="3534">
                        <c:v>79.202206850047361</c:v>
                      </c:pt>
                      <c:pt idx="3535">
                        <c:v>79.226928710937358</c:v>
                      </c:pt>
                      <c:pt idx="3536">
                        <c:v>79.247258663177362</c:v>
                      </c:pt>
                      <c:pt idx="3537">
                        <c:v>79.272082805637353</c:v>
                      </c:pt>
                      <c:pt idx="3538">
                        <c:v>79.292539834977362</c:v>
                      </c:pt>
                      <c:pt idx="3539">
                        <c:v>79.316891670227363</c:v>
                      </c:pt>
                      <c:pt idx="3540">
                        <c:v>79.341432809827353</c:v>
                      </c:pt>
                      <c:pt idx="3541">
                        <c:v>79.361929655077361</c:v>
                      </c:pt>
                      <c:pt idx="3542">
                        <c:v>79.386677742007365</c:v>
                      </c:pt>
                      <c:pt idx="3543">
                        <c:v>79.406970739367353</c:v>
                      </c:pt>
                      <c:pt idx="3544">
                        <c:v>79.431797742847365</c:v>
                      </c:pt>
                      <c:pt idx="3545">
                        <c:v>79.456209659577354</c:v>
                      </c:pt>
                      <c:pt idx="3546">
                        <c:v>79.476671695707353</c:v>
                      </c:pt>
                      <c:pt idx="3547">
                        <c:v>79.501071691517353</c:v>
                      </c:pt>
                      <c:pt idx="3548">
                        <c:v>79.521805763247357</c:v>
                      </c:pt>
                      <c:pt idx="3549">
                        <c:v>79.546320676807355</c:v>
                      </c:pt>
                      <c:pt idx="3550">
                        <c:v>79.570698738097363</c:v>
                      </c:pt>
                      <c:pt idx="3551">
                        <c:v>79.591393709187358</c:v>
                      </c:pt>
                      <c:pt idx="3552">
                        <c:v>79.615947723387364</c:v>
                      </c:pt>
                      <c:pt idx="3553">
                        <c:v>79.636154651637355</c:v>
                      </c:pt>
                      <c:pt idx="3554">
                        <c:v>79.660586833957353</c:v>
                      </c:pt>
                      <c:pt idx="3555">
                        <c:v>79.681179761887364</c:v>
                      </c:pt>
                      <c:pt idx="3556">
                        <c:v>79.705714702607366</c:v>
                      </c:pt>
                      <c:pt idx="3557">
                        <c:v>79.730267763137363</c:v>
                      </c:pt>
                      <c:pt idx="3558">
                        <c:v>79.75076270103736</c:v>
                      </c:pt>
                      <c:pt idx="3559">
                        <c:v>79.775696754457357</c:v>
                      </c:pt>
                      <c:pt idx="3560">
                        <c:v>79.796171665187359</c:v>
                      </c:pt>
                      <c:pt idx="3561">
                        <c:v>79.820550680157353</c:v>
                      </c:pt>
                      <c:pt idx="3562">
                        <c:v>79.845141649247353</c:v>
                      </c:pt>
                      <c:pt idx="3563">
                        <c:v>79.865780830387365</c:v>
                      </c:pt>
                      <c:pt idx="3564">
                        <c:v>80.330541849136466</c:v>
                      </c:pt>
                      <c:pt idx="3565">
                        <c:v>80.331134796142692</c:v>
                      </c:pt>
                      <c:pt idx="3566">
                        <c:v>80.331630706787223</c:v>
                      </c:pt>
                      <c:pt idx="3567">
                        <c:v>80.332100868225211</c:v>
                      </c:pt>
                      <c:pt idx="3568">
                        <c:v>80.332547664642448</c:v>
                      </c:pt>
                      <c:pt idx="3569">
                        <c:v>80.33299279212963</c:v>
                      </c:pt>
                      <c:pt idx="3570">
                        <c:v>80.333435773849601</c:v>
                      </c:pt>
                      <c:pt idx="3571">
                        <c:v>80.333901882171745</c:v>
                      </c:pt>
                      <c:pt idx="3572">
                        <c:v>80.334367752075309</c:v>
                      </c:pt>
                      <c:pt idx="3573">
                        <c:v>80.334834814071769</c:v>
                      </c:pt>
                      <c:pt idx="3574">
                        <c:v>80.335319757461662</c:v>
                      </c:pt>
                      <c:pt idx="3575">
                        <c:v>80.335579872131461</c:v>
                      </c:pt>
                      <c:pt idx="3576">
                        <c:v>80.335737705230827</c:v>
                      </c:pt>
                      <c:pt idx="3577">
                        <c:v>80.335895776748771</c:v>
                      </c:pt>
                      <c:pt idx="3578">
                        <c:v>80.336054801941032</c:v>
                      </c:pt>
                      <c:pt idx="3579">
                        <c:v>80.336213827133292</c:v>
                      </c:pt>
                      <c:pt idx="3580">
                        <c:v>80.336372852325553</c:v>
                      </c:pt>
                      <c:pt idx="3581">
                        <c:v>80.336545705795402</c:v>
                      </c:pt>
                      <c:pt idx="3582">
                        <c:v>80.336705684661979</c:v>
                      </c:pt>
                      <c:pt idx="3583">
                        <c:v>80.33686470985424</c:v>
                      </c:pt>
                      <c:pt idx="3584">
                        <c:v>80.347183704376292</c:v>
                      </c:pt>
                      <c:pt idx="3585">
                        <c:v>80.367791891098094</c:v>
                      </c:pt>
                      <c:pt idx="3586">
                        <c:v>80.392378807067985</c:v>
                      </c:pt>
                      <c:pt idx="3587">
                        <c:v>80.413164854049796</c:v>
                      </c:pt>
                      <c:pt idx="3588">
                        <c:v>80.437688827514592</c:v>
                      </c:pt>
                      <c:pt idx="3589">
                        <c:v>80.45808482170159</c:v>
                      </c:pt>
                      <c:pt idx="3590">
                        <c:v>80.482466697692587</c:v>
                      </c:pt>
                      <c:pt idx="3591">
                        <c:v>80.507093667984591</c:v>
                      </c:pt>
                      <c:pt idx="3592">
                        <c:v>80.527585744857589</c:v>
                      </c:pt>
                      <c:pt idx="3593">
                        <c:v>80.552115678787587</c:v>
                      </c:pt>
                      <c:pt idx="3594">
                        <c:v>80.572613716125588</c:v>
                      </c:pt>
                      <c:pt idx="3595">
                        <c:v>80.597409725189593</c:v>
                      </c:pt>
                      <c:pt idx="3596">
                        <c:v>80.621963739395596</c:v>
                      </c:pt>
                      <c:pt idx="3597">
                        <c:v>80.642566680908587</c:v>
                      </c:pt>
                      <c:pt idx="3598">
                        <c:v>80.666805744171583</c:v>
                      </c:pt>
                      <c:pt idx="3599">
                        <c:v>80.687656879425589</c:v>
                      </c:pt>
                      <c:pt idx="3600">
                        <c:v>80.711840867996585</c:v>
                      </c:pt>
                      <c:pt idx="3601">
                        <c:v>80.736536741256586</c:v>
                      </c:pt>
                      <c:pt idx="3602">
                        <c:v>80.757126808166589</c:v>
                      </c:pt>
                      <c:pt idx="3603">
                        <c:v>80.781410694122584</c:v>
                      </c:pt>
                      <c:pt idx="3604">
                        <c:v>80.802302837371585</c:v>
                      </c:pt>
                      <c:pt idx="3605">
                        <c:v>80.826797723770596</c:v>
                      </c:pt>
                      <c:pt idx="3606">
                        <c:v>80.847347736358586</c:v>
                      </c:pt>
                      <c:pt idx="3607">
                        <c:v>80.871591806411587</c:v>
                      </c:pt>
                      <c:pt idx="3608">
                        <c:v>80.896253824234591</c:v>
                      </c:pt>
                      <c:pt idx="3609">
                        <c:v>80.916801691055596</c:v>
                      </c:pt>
                      <c:pt idx="3610">
                        <c:v>80.941421747207585</c:v>
                      </c:pt>
                      <c:pt idx="3611">
                        <c:v>80.962041854858583</c:v>
                      </c:pt>
                      <c:pt idx="3612">
                        <c:v>80.986443758010594</c:v>
                      </c:pt>
                      <c:pt idx="3613">
                        <c:v>81.010946750640585</c:v>
                      </c:pt>
                      <c:pt idx="3614">
                        <c:v>81.031313896179583</c:v>
                      </c:pt>
                      <c:pt idx="3615">
                        <c:v>81.05586886405959</c:v>
                      </c:pt>
                      <c:pt idx="3616">
                        <c:v>81.076558828353583</c:v>
                      </c:pt>
                      <c:pt idx="3617">
                        <c:v>81.101123809814595</c:v>
                      </c:pt>
                      <c:pt idx="3618">
                        <c:v>81.125395774841593</c:v>
                      </c:pt>
                      <c:pt idx="3619">
                        <c:v>81.145975828170592</c:v>
                      </c:pt>
                      <c:pt idx="3620">
                        <c:v>81.170750856399593</c:v>
                      </c:pt>
                      <c:pt idx="3621">
                        <c:v>81.191070795059588</c:v>
                      </c:pt>
                      <c:pt idx="3622">
                        <c:v>81.215649843215587</c:v>
                      </c:pt>
                      <c:pt idx="3623">
                        <c:v>81.236202716827592</c:v>
                      </c:pt>
                      <c:pt idx="3624">
                        <c:v>81.260813713073588</c:v>
                      </c:pt>
                      <c:pt idx="3625">
                        <c:v>81.285133838653593</c:v>
                      </c:pt>
                      <c:pt idx="3626">
                        <c:v>81.305735826492594</c:v>
                      </c:pt>
                      <c:pt idx="3627">
                        <c:v>81.330328702927588</c:v>
                      </c:pt>
                      <c:pt idx="3628">
                        <c:v>81.350702762607582</c:v>
                      </c:pt>
                      <c:pt idx="3629">
                        <c:v>81.375543832777595</c:v>
                      </c:pt>
                      <c:pt idx="3630">
                        <c:v>81.399746894837591</c:v>
                      </c:pt>
                      <c:pt idx="3631">
                        <c:v>81.420498847957589</c:v>
                      </c:pt>
                      <c:pt idx="3632">
                        <c:v>81.444994688037596</c:v>
                      </c:pt>
                      <c:pt idx="3633">
                        <c:v>81.465695857997588</c:v>
                      </c:pt>
                      <c:pt idx="3634">
                        <c:v>81.489948749537589</c:v>
                      </c:pt>
                      <c:pt idx="3635">
                        <c:v>81.514543771747583</c:v>
                      </c:pt>
                      <c:pt idx="3636">
                        <c:v>81.535021781917592</c:v>
                      </c:pt>
                      <c:pt idx="3637">
                        <c:v>81.56033086776759</c:v>
                      </c:pt>
                      <c:pt idx="3638">
                        <c:v>81.580312728877587</c:v>
                      </c:pt>
                      <c:pt idx="3639">
                        <c:v>81.604704856877589</c:v>
                      </c:pt>
                      <c:pt idx="3640">
                        <c:v>81.625430822367591</c:v>
                      </c:pt>
                      <c:pt idx="3641">
                        <c:v>81.649946689607589</c:v>
                      </c:pt>
                      <c:pt idx="3642">
                        <c:v>81.674298763277591</c:v>
                      </c:pt>
                      <c:pt idx="3643">
                        <c:v>81.695021867747585</c:v>
                      </c:pt>
                      <c:pt idx="3644">
                        <c:v>81.71959471702759</c:v>
                      </c:pt>
                      <c:pt idx="3645">
                        <c:v>81.739976882937583</c:v>
                      </c:pt>
                      <c:pt idx="3646">
                        <c:v>81.764381885527584</c:v>
                      </c:pt>
                      <c:pt idx="3647">
                        <c:v>81.788911819457596</c:v>
                      </c:pt>
                      <c:pt idx="3648">
                        <c:v>81.809604883197593</c:v>
                      </c:pt>
                      <c:pt idx="3649">
                        <c:v>81.834099769587596</c:v>
                      </c:pt>
                      <c:pt idx="3650">
                        <c:v>81.854607820507596</c:v>
                      </c:pt>
                      <c:pt idx="3651">
                        <c:v>81.879348754887587</c:v>
                      </c:pt>
                      <c:pt idx="3652">
                        <c:v>81.903640747067584</c:v>
                      </c:pt>
                      <c:pt idx="3653">
                        <c:v>81.924118757247584</c:v>
                      </c:pt>
                      <c:pt idx="3654">
                        <c:v>81.948819875717589</c:v>
                      </c:pt>
                      <c:pt idx="3655">
                        <c:v>81.969295740127592</c:v>
                      </c:pt>
                      <c:pt idx="3656">
                        <c:v>81.993640661237592</c:v>
                      </c:pt>
                      <c:pt idx="3657">
                        <c:v>82.01448678970759</c:v>
                      </c:pt>
                      <c:pt idx="3658">
                        <c:v>82.038868665697592</c:v>
                      </c:pt>
                      <c:pt idx="3659">
                        <c:v>82.063592672347596</c:v>
                      </c:pt>
                      <c:pt idx="3660">
                        <c:v>82.083844661717592</c:v>
                      </c:pt>
                      <c:pt idx="3661">
                        <c:v>82.108519792557587</c:v>
                      </c:pt>
                      <c:pt idx="3662">
                        <c:v>82.128980875017589</c:v>
                      </c:pt>
                      <c:pt idx="3663">
                        <c:v>82.153397798537583</c:v>
                      </c:pt>
                      <c:pt idx="3664">
                        <c:v>82.178217887877594</c:v>
                      </c:pt>
                      <c:pt idx="3665">
                        <c:v>82.198649883267592</c:v>
                      </c:pt>
                      <c:pt idx="3666">
                        <c:v>82.223158836367588</c:v>
                      </c:pt>
                      <c:pt idx="3667">
                        <c:v>82.243589878077586</c:v>
                      </c:pt>
                      <c:pt idx="3668">
                        <c:v>82.268300771717591</c:v>
                      </c:pt>
                      <c:pt idx="3669">
                        <c:v>82.29285168647759</c:v>
                      </c:pt>
                      <c:pt idx="3670">
                        <c:v>82.313185691837589</c:v>
                      </c:pt>
                      <c:pt idx="3671">
                        <c:v>82.337946891787595</c:v>
                      </c:pt>
                      <c:pt idx="3672">
                        <c:v>82.358537673947595</c:v>
                      </c:pt>
                      <c:pt idx="3673">
                        <c:v>82.383082866667593</c:v>
                      </c:pt>
                      <c:pt idx="3674">
                        <c:v>82.403326749797586</c:v>
                      </c:pt>
                      <c:pt idx="3675">
                        <c:v>82.427971839907585</c:v>
                      </c:pt>
                      <c:pt idx="3676">
                        <c:v>82.452521800997587</c:v>
                      </c:pt>
                      <c:pt idx="3677">
                        <c:v>82.473098754887587</c:v>
                      </c:pt>
                      <c:pt idx="3678">
                        <c:v>82.497713804247596</c:v>
                      </c:pt>
                      <c:pt idx="3679">
                        <c:v>82.518118858337587</c:v>
                      </c:pt>
                      <c:pt idx="3680">
                        <c:v>82.542773723597591</c:v>
                      </c:pt>
                      <c:pt idx="3681">
                        <c:v>82.567147731777595</c:v>
                      </c:pt>
                      <c:pt idx="3682">
                        <c:v>82.587700843807596</c:v>
                      </c:pt>
                      <c:pt idx="3683">
                        <c:v>82.612289667127584</c:v>
                      </c:pt>
                      <c:pt idx="3684">
                        <c:v>82.632858753207586</c:v>
                      </c:pt>
                      <c:pt idx="3685">
                        <c:v>82.657230854037593</c:v>
                      </c:pt>
                      <c:pt idx="3686">
                        <c:v>82.681938886637596</c:v>
                      </c:pt>
                      <c:pt idx="3687">
                        <c:v>82.702422857287587</c:v>
                      </c:pt>
                      <c:pt idx="3688">
                        <c:v>82.726863861087594</c:v>
                      </c:pt>
                      <c:pt idx="3689">
                        <c:v>82.74760866164759</c:v>
                      </c:pt>
                      <c:pt idx="3690">
                        <c:v>82.771959781647595</c:v>
                      </c:pt>
                      <c:pt idx="3691">
                        <c:v>82.792295694347587</c:v>
                      </c:pt>
                      <c:pt idx="3692">
                        <c:v>82.816923856737588</c:v>
                      </c:pt>
                      <c:pt idx="3693">
                        <c:v>82.841519832607588</c:v>
                      </c:pt>
                      <c:pt idx="3694">
                        <c:v>82.862201690677594</c:v>
                      </c:pt>
                      <c:pt idx="3695">
                        <c:v>82.886635780337585</c:v>
                      </c:pt>
                      <c:pt idx="3696">
                        <c:v>82.907274723057583</c:v>
                      </c:pt>
                      <c:pt idx="3697">
                        <c:v>82.931681871417595</c:v>
                      </c:pt>
                      <c:pt idx="3698">
                        <c:v>82.956141710277592</c:v>
                      </c:pt>
                      <c:pt idx="3699">
                        <c:v>82.976634740827592</c:v>
                      </c:pt>
                      <c:pt idx="3700">
                        <c:v>83.001208782197594</c:v>
                      </c:pt>
                      <c:pt idx="3701">
                        <c:v>83.021884679797594</c:v>
                      </c:pt>
                      <c:pt idx="3702">
                        <c:v>83.046364784237596</c:v>
                      </c:pt>
                      <c:pt idx="3703">
                        <c:v>83.071050882337587</c:v>
                      </c:pt>
                      <c:pt idx="3704">
                        <c:v>83.091569662097584</c:v>
                      </c:pt>
                      <c:pt idx="3705">
                        <c:v>83.115961790087596</c:v>
                      </c:pt>
                      <c:pt idx="3706">
                        <c:v>83.136414766307595</c:v>
                      </c:pt>
                      <c:pt idx="3707">
                        <c:v>83.161130666737591</c:v>
                      </c:pt>
                      <c:pt idx="3708">
                        <c:v>83.181688785557583</c:v>
                      </c:pt>
                      <c:pt idx="3709">
                        <c:v>83.206058740617593</c:v>
                      </c:pt>
                      <c:pt idx="3710">
                        <c:v>83.230756759647591</c:v>
                      </c:pt>
                      <c:pt idx="3711">
                        <c:v>83.251276731487593</c:v>
                      </c:pt>
                      <c:pt idx="3712">
                        <c:v>83.275548696517589</c:v>
                      </c:pt>
                      <c:pt idx="3713">
                        <c:v>83.29611682891759</c:v>
                      </c:pt>
                      <c:pt idx="3714">
                        <c:v>83.320834875107593</c:v>
                      </c:pt>
                      <c:pt idx="3715">
                        <c:v>83.345311880107587</c:v>
                      </c:pt>
                      <c:pt idx="3716">
                        <c:v>83.365690708157587</c:v>
                      </c:pt>
                      <c:pt idx="3717">
                        <c:v>83.390488862987596</c:v>
                      </c:pt>
                      <c:pt idx="3718">
                        <c:v>83.411057710647583</c:v>
                      </c:pt>
                      <c:pt idx="3719">
                        <c:v>83.435320854187594</c:v>
                      </c:pt>
                      <c:pt idx="3720">
                        <c:v>83.459691762927591</c:v>
                      </c:pt>
                      <c:pt idx="3721">
                        <c:v>83.480555772777592</c:v>
                      </c:pt>
                      <c:pt idx="3722">
                        <c:v>83.505022764207595</c:v>
                      </c:pt>
                      <c:pt idx="3723">
                        <c:v>83.525529861447595</c:v>
                      </c:pt>
                      <c:pt idx="3724">
                        <c:v>83.550057888027595</c:v>
                      </c:pt>
                      <c:pt idx="3725">
                        <c:v>83.570686817167584</c:v>
                      </c:pt>
                      <c:pt idx="3726">
                        <c:v>83.595079660417582</c:v>
                      </c:pt>
                      <c:pt idx="3727">
                        <c:v>83.61949682235759</c:v>
                      </c:pt>
                      <c:pt idx="3728">
                        <c:v>83.640246868137595</c:v>
                      </c:pt>
                      <c:pt idx="3729">
                        <c:v>83.66472482681759</c:v>
                      </c:pt>
                      <c:pt idx="3730">
                        <c:v>83.685284852977588</c:v>
                      </c:pt>
                      <c:pt idx="3731">
                        <c:v>83.709626674647595</c:v>
                      </c:pt>
                      <c:pt idx="3732">
                        <c:v>83.734431743617591</c:v>
                      </c:pt>
                      <c:pt idx="3733">
                        <c:v>83.754951715467584</c:v>
                      </c:pt>
                      <c:pt idx="3734">
                        <c:v>83.779226779937588</c:v>
                      </c:pt>
                      <c:pt idx="3735">
                        <c:v>83.799900770187591</c:v>
                      </c:pt>
                      <c:pt idx="3736">
                        <c:v>83.824559688567589</c:v>
                      </c:pt>
                      <c:pt idx="3737">
                        <c:v>83.849109888077592</c:v>
                      </c:pt>
                      <c:pt idx="3738">
                        <c:v>83.869464874267592</c:v>
                      </c:pt>
                      <c:pt idx="3739">
                        <c:v>83.894213676457582</c:v>
                      </c:pt>
                      <c:pt idx="3740">
                        <c:v>83.914847850797585</c:v>
                      </c:pt>
                      <c:pt idx="3741">
                        <c:v>83.939060688017591</c:v>
                      </c:pt>
                      <c:pt idx="3742">
                        <c:v>83.959728717807593</c:v>
                      </c:pt>
                      <c:pt idx="3743">
                        <c:v>83.984271764757594</c:v>
                      </c:pt>
                      <c:pt idx="3744">
                        <c:v>84.008827686307583</c:v>
                      </c:pt>
                      <c:pt idx="3745">
                        <c:v>84.02906584739759</c:v>
                      </c:pt>
                      <c:pt idx="3746">
                        <c:v>84.053492784497593</c:v>
                      </c:pt>
                      <c:pt idx="3747">
                        <c:v>84.074364662167596</c:v>
                      </c:pt>
                      <c:pt idx="3748">
                        <c:v>84.098971843717592</c:v>
                      </c:pt>
                      <c:pt idx="3749">
                        <c:v>84.123413801197586</c:v>
                      </c:pt>
                      <c:pt idx="3750">
                        <c:v>84.143793821337596</c:v>
                      </c:pt>
                      <c:pt idx="3751">
                        <c:v>84.168351888657583</c:v>
                      </c:pt>
                      <c:pt idx="3752">
                        <c:v>84.188863754267587</c:v>
                      </c:pt>
                      <c:pt idx="3753">
                        <c:v>84.21371078490759</c:v>
                      </c:pt>
                      <c:pt idx="3754">
                        <c:v>84.238234758377587</c:v>
                      </c:pt>
                      <c:pt idx="3755">
                        <c:v>84.258484840397585</c:v>
                      </c:pt>
                      <c:pt idx="3756">
                        <c:v>84.283285856247588</c:v>
                      </c:pt>
                      <c:pt idx="3757">
                        <c:v>84.303554773327591</c:v>
                      </c:pt>
                      <c:pt idx="3758">
                        <c:v>84.328236818317592</c:v>
                      </c:pt>
                      <c:pt idx="3759">
                        <c:v>84.348714828487587</c:v>
                      </c:pt>
                      <c:pt idx="3760">
                        <c:v>84.373401880267593</c:v>
                      </c:pt>
                      <c:pt idx="3761">
                        <c:v>84.397917747497587</c:v>
                      </c:pt>
                      <c:pt idx="3762">
                        <c:v>84.418418884277585</c:v>
                      </c:pt>
                      <c:pt idx="3763">
                        <c:v>84.442819833757596</c:v>
                      </c:pt>
                      <c:pt idx="3764">
                        <c:v>84.463640689847594</c:v>
                      </c:pt>
                      <c:pt idx="3765">
                        <c:v>84.487825870517582</c:v>
                      </c:pt>
                      <c:pt idx="3766">
                        <c:v>84.512325763697589</c:v>
                      </c:pt>
                      <c:pt idx="3767">
                        <c:v>84.533120870587595</c:v>
                      </c:pt>
                      <c:pt idx="3768">
                        <c:v>84.557712793347591</c:v>
                      </c:pt>
                      <c:pt idx="3769">
                        <c:v>84.577939748767591</c:v>
                      </c:pt>
                      <c:pt idx="3770">
                        <c:v>84.602523803707584</c:v>
                      </c:pt>
                      <c:pt idx="3771">
                        <c:v>84.627322673797593</c:v>
                      </c:pt>
                      <c:pt idx="3772">
                        <c:v>84.647713661197585</c:v>
                      </c:pt>
                      <c:pt idx="3773">
                        <c:v>84.672095775607588</c:v>
                      </c:pt>
                      <c:pt idx="3774">
                        <c:v>84.692726850507583</c:v>
                      </c:pt>
                      <c:pt idx="3775">
                        <c:v>84.717369794847585</c:v>
                      </c:pt>
                      <c:pt idx="3776">
                        <c:v>84.737890720367588</c:v>
                      </c:pt>
                      <c:pt idx="3777">
                        <c:v>84.762295722957589</c:v>
                      </c:pt>
                      <c:pt idx="3778">
                        <c:v>84.786719799037584</c:v>
                      </c:pt>
                      <c:pt idx="3779">
                        <c:v>84.807247877117589</c:v>
                      </c:pt>
                      <c:pt idx="3780">
                        <c:v>84.831901788707583</c:v>
                      </c:pt>
                      <c:pt idx="3781">
                        <c:v>84.85240769386759</c:v>
                      </c:pt>
                      <c:pt idx="3782">
                        <c:v>84.877124786377593</c:v>
                      </c:pt>
                      <c:pt idx="3783">
                        <c:v>84.901606798167592</c:v>
                      </c:pt>
                      <c:pt idx="3784">
                        <c:v>84.922005891797596</c:v>
                      </c:pt>
                      <c:pt idx="3785">
                        <c:v>84.946789741517591</c:v>
                      </c:pt>
                      <c:pt idx="3786">
                        <c:v>84.967159748077592</c:v>
                      </c:pt>
                      <c:pt idx="3787">
                        <c:v>84.991591691967585</c:v>
                      </c:pt>
                      <c:pt idx="3788">
                        <c:v>85.016104698177585</c:v>
                      </c:pt>
                      <c:pt idx="3789">
                        <c:v>85.036819696427585</c:v>
                      </c:pt>
                      <c:pt idx="3790">
                        <c:v>85.061365842817594</c:v>
                      </c:pt>
                      <c:pt idx="3791">
                        <c:v>85.081771850587586</c:v>
                      </c:pt>
                      <c:pt idx="3792">
                        <c:v>85.10645675658759</c:v>
                      </c:pt>
                      <c:pt idx="3793">
                        <c:v>85.126853704457588</c:v>
                      </c:pt>
                      <c:pt idx="3794">
                        <c:v>85.151306867597583</c:v>
                      </c:pt>
                      <c:pt idx="3795">
                        <c:v>85.175759792327597</c:v>
                      </c:pt>
                      <c:pt idx="3796">
                        <c:v>85.196422815327594</c:v>
                      </c:pt>
                      <c:pt idx="3797">
                        <c:v>85.220911741257595</c:v>
                      </c:pt>
                      <c:pt idx="3798">
                        <c:v>85.241474866867591</c:v>
                      </c:pt>
                      <c:pt idx="3799">
                        <c:v>85.266014814377584</c:v>
                      </c:pt>
                      <c:pt idx="3800">
                        <c:v>85.290708780287588</c:v>
                      </c:pt>
                      <c:pt idx="3801">
                        <c:v>85.311295747757583</c:v>
                      </c:pt>
                      <c:pt idx="3802">
                        <c:v>85.335628747937591</c:v>
                      </c:pt>
                      <c:pt idx="3803">
                        <c:v>85.800761699676627</c:v>
                      </c:pt>
                      <c:pt idx="3804">
                        <c:v>85.801622867584342</c:v>
                      </c:pt>
                      <c:pt idx="3805">
                        <c:v>85.802260637283439</c:v>
                      </c:pt>
                      <c:pt idx="3806">
                        <c:v>85.802720785141105</c:v>
                      </c:pt>
                      <c:pt idx="3807">
                        <c:v>85.803182840347404</c:v>
                      </c:pt>
                      <c:pt idx="3808">
                        <c:v>85.80362963676464</c:v>
                      </c:pt>
                      <c:pt idx="3809">
                        <c:v>85.804091691970939</c:v>
                      </c:pt>
                      <c:pt idx="3810">
                        <c:v>85.804556846618766</c:v>
                      </c:pt>
                      <c:pt idx="3811">
                        <c:v>85.805024862289542</c:v>
                      </c:pt>
                      <c:pt idx="3812">
                        <c:v>85.80548977851879</c:v>
                      </c:pt>
                      <c:pt idx="3813">
                        <c:v>85.805691719055289</c:v>
                      </c:pt>
                      <c:pt idx="3814">
                        <c:v>85.805851697921867</c:v>
                      </c:pt>
                      <c:pt idx="3815">
                        <c:v>85.806009769439811</c:v>
                      </c:pt>
                      <c:pt idx="3816">
                        <c:v>85.806168794632072</c:v>
                      </c:pt>
                      <c:pt idx="3817">
                        <c:v>85.806327819824332</c:v>
                      </c:pt>
                      <c:pt idx="3818">
                        <c:v>85.806485652923698</c:v>
                      </c:pt>
                      <c:pt idx="3819">
                        <c:v>85.806644678115958</c:v>
                      </c:pt>
                      <c:pt idx="3820">
                        <c:v>85.806804656982536</c:v>
                      </c:pt>
                      <c:pt idx="3821">
                        <c:v>85.806963682174796</c:v>
                      </c:pt>
                      <c:pt idx="3822">
                        <c:v>85.807121753692741</c:v>
                      </c:pt>
                      <c:pt idx="3823">
                        <c:v>85.81313586235062</c:v>
                      </c:pt>
                      <c:pt idx="3824">
                        <c:v>85.837687730789312</c:v>
                      </c:pt>
                      <c:pt idx="3825">
                        <c:v>85.858436822891321</c:v>
                      </c:pt>
                      <c:pt idx="3826">
                        <c:v>85.882955789566125</c:v>
                      </c:pt>
                      <c:pt idx="3827">
                        <c:v>85.903316736221825</c:v>
                      </c:pt>
                      <c:pt idx="3828">
                        <c:v>85.927832841872814</c:v>
                      </c:pt>
                      <c:pt idx="3829">
                        <c:v>85.952546834945821</c:v>
                      </c:pt>
                      <c:pt idx="3830">
                        <c:v>85.973176717757823</c:v>
                      </c:pt>
                      <c:pt idx="3831">
                        <c:v>85.997447729110817</c:v>
                      </c:pt>
                      <c:pt idx="3832">
                        <c:v>86.018164873122814</c:v>
                      </c:pt>
                      <c:pt idx="3833">
                        <c:v>86.042576789855815</c:v>
                      </c:pt>
                      <c:pt idx="3834">
                        <c:v>86.067277669906815</c:v>
                      </c:pt>
                      <c:pt idx="3835">
                        <c:v>86.087530851363823</c:v>
                      </c:pt>
                      <c:pt idx="3836">
                        <c:v>86.112362861633812</c:v>
                      </c:pt>
                      <c:pt idx="3837">
                        <c:v>86.132931709289821</c:v>
                      </c:pt>
                      <c:pt idx="3838">
                        <c:v>86.157481670379823</c:v>
                      </c:pt>
                      <c:pt idx="3839">
                        <c:v>86.181690692901824</c:v>
                      </c:pt>
                      <c:pt idx="3840">
                        <c:v>86.202405691146822</c:v>
                      </c:pt>
                      <c:pt idx="3841">
                        <c:v>86.226957798003824</c:v>
                      </c:pt>
                      <c:pt idx="3842">
                        <c:v>86.247335672378824</c:v>
                      </c:pt>
                      <c:pt idx="3843">
                        <c:v>86.272168636321823</c:v>
                      </c:pt>
                      <c:pt idx="3844">
                        <c:v>86.292701721191818</c:v>
                      </c:pt>
                      <c:pt idx="3845">
                        <c:v>86.317230701446817</c:v>
                      </c:pt>
                      <c:pt idx="3846">
                        <c:v>86.341441869735817</c:v>
                      </c:pt>
                      <c:pt idx="3847">
                        <c:v>86.362234830856821</c:v>
                      </c:pt>
                      <c:pt idx="3848">
                        <c:v>86.386570692062818</c:v>
                      </c:pt>
                      <c:pt idx="3849">
                        <c:v>86.407001733779822</c:v>
                      </c:pt>
                      <c:pt idx="3850">
                        <c:v>86.431901693343818</c:v>
                      </c:pt>
                      <c:pt idx="3851">
                        <c:v>86.456398725509814</c:v>
                      </c:pt>
                      <c:pt idx="3852">
                        <c:v>86.476933717727817</c:v>
                      </c:pt>
                      <c:pt idx="3853">
                        <c:v>86.501155853271825</c:v>
                      </c:pt>
                      <c:pt idx="3854">
                        <c:v>86.522026777267826</c:v>
                      </c:pt>
                      <c:pt idx="3855">
                        <c:v>86.546270847320812</c:v>
                      </c:pt>
                      <c:pt idx="3856">
                        <c:v>86.570980787277819</c:v>
                      </c:pt>
                      <c:pt idx="3857">
                        <c:v>86.591569662093818</c:v>
                      </c:pt>
                      <c:pt idx="3858">
                        <c:v>86.616066694259814</c:v>
                      </c:pt>
                      <c:pt idx="3859">
                        <c:v>86.636524677276824</c:v>
                      </c:pt>
                      <c:pt idx="3860">
                        <c:v>86.660847663879821</c:v>
                      </c:pt>
                      <c:pt idx="3861">
                        <c:v>86.681783676147816</c:v>
                      </c:pt>
                      <c:pt idx="3862">
                        <c:v>86.705916643142814</c:v>
                      </c:pt>
                      <c:pt idx="3863">
                        <c:v>86.730584859847824</c:v>
                      </c:pt>
                      <c:pt idx="3864">
                        <c:v>86.751155853271825</c:v>
                      </c:pt>
                      <c:pt idx="3865">
                        <c:v>86.775645732879823</c:v>
                      </c:pt>
                      <c:pt idx="3866">
                        <c:v>86.796252727508815</c:v>
                      </c:pt>
                      <c:pt idx="3867">
                        <c:v>86.820877790447824</c:v>
                      </c:pt>
                      <c:pt idx="3868">
                        <c:v>86.845506668087822</c:v>
                      </c:pt>
                      <c:pt idx="3869">
                        <c:v>86.865945816037822</c:v>
                      </c:pt>
                      <c:pt idx="3870">
                        <c:v>86.890298843387825</c:v>
                      </c:pt>
                      <c:pt idx="3871">
                        <c:v>86.910779714587818</c:v>
                      </c:pt>
                      <c:pt idx="3872">
                        <c:v>86.935540676117824</c:v>
                      </c:pt>
                      <c:pt idx="3873">
                        <c:v>86.960052728657814</c:v>
                      </c:pt>
                      <c:pt idx="3874">
                        <c:v>86.980477809907825</c:v>
                      </c:pt>
                      <c:pt idx="3875">
                        <c:v>87.005118846897815</c:v>
                      </c:pt>
                      <c:pt idx="3876">
                        <c:v>87.025764703747825</c:v>
                      </c:pt>
                      <c:pt idx="3877">
                        <c:v>87.050186872477823</c:v>
                      </c:pt>
                      <c:pt idx="3878">
                        <c:v>87.074457645417823</c:v>
                      </c:pt>
                      <c:pt idx="3879">
                        <c:v>87.095256805417819</c:v>
                      </c:pt>
                      <c:pt idx="3880">
                        <c:v>87.119571685787818</c:v>
                      </c:pt>
                      <c:pt idx="3881">
                        <c:v>87.140150785447815</c:v>
                      </c:pt>
                      <c:pt idx="3882">
                        <c:v>87.16495966911782</c:v>
                      </c:pt>
                      <c:pt idx="3883">
                        <c:v>87.185375690457818</c:v>
                      </c:pt>
                      <c:pt idx="3884">
                        <c:v>87.210038661957825</c:v>
                      </c:pt>
                      <c:pt idx="3885">
                        <c:v>87.234192848207812</c:v>
                      </c:pt>
                      <c:pt idx="3886">
                        <c:v>87.254954814907819</c:v>
                      </c:pt>
                      <c:pt idx="3887">
                        <c:v>87.279509782787812</c:v>
                      </c:pt>
                      <c:pt idx="3888">
                        <c:v>87.299922704697821</c:v>
                      </c:pt>
                      <c:pt idx="3889">
                        <c:v>87.324420690537821</c:v>
                      </c:pt>
                      <c:pt idx="3890">
                        <c:v>87.349200725557822</c:v>
                      </c:pt>
                      <c:pt idx="3891">
                        <c:v>87.369501829147822</c:v>
                      </c:pt>
                      <c:pt idx="3892">
                        <c:v>87.394053697587822</c:v>
                      </c:pt>
                      <c:pt idx="3893">
                        <c:v>87.414572715757814</c:v>
                      </c:pt>
                      <c:pt idx="3894">
                        <c:v>87.439202785487822</c:v>
                      </c:pt>
                      <c:pt idx="3895">
                        <c:v>87.463774681087813</c:v>
                      </c:pt>
                      <c:pt idx="3896">
                        <c:v>87.484163761137822</c:v>
                      </c:pt>
                      <c:pt idx="3897">
                        <c:v>87.508914709087819</c:v>
                      </c:pt>
                      <c:pt idx="3898">
                        <c:v>87.529436826707823</c:v>
                      </c:pt>
                      <c:pt idx="3899">
                        <c:v>87.553832769397815</c:v>
                      </c:pt>
                      <c:pt idx="3900">
                        <c:v>87.574279785157813</c:v>
                      </c:pt>
                      <c:pt idx="3901">
                        <c:v>87.598927736277815</c:v>
                      </c:pt>
                      <c:pt idx="3902">
                        <c:v>87.623528718947824</c:v>
                      </c:pt>
                      <c:pt idx="3903">
                        <c:v>87.643869638447825</c:v>
                      </c:pt>
                      <c:pt idx="3904">
                        <c:v>87.668716669077824</c:v>
                      </c:pt>
                      <c:pt idx="3905">
                        <c:v>87.689230680467816</c:v>
                      </c:pt>
                      <c:pt idx="3906">
                        <c:v>87.713509798047824</c:v>
                      </c:pt>
                      <c:pt idx="3907">
                        <c:v>87.738001823427823</c:v>
                      </c:pt>
                      <c:pt idx="3908">
                        <c:v>87.758573770527818</c:v>
                      </c:pt>
                      <c:pt idx="3909">
                        <c:v>87.782957792277813</c:v>
                      </c:pt>
                      <c:pt idx="3910">
                        <c:v>87.803631782527816</c:v>
                      </c:pt>
                      <c:pt idx="3911">
                        <c:v>87.828268766407817</c:v>
                      </c:pt>
                      <c:pt idx="3912">
                        <c:v>87.852940797807818</c:v>
                      </c:pt>
                      <c:pt idx="3913">
                        <c:v>87.873101711277812</c:v>
                      </c:pt>
                      <c:pt idx="3914">
                        <c:v>87.897682666777825</c:v>
                      </c:pt>
                      <c:pt idx="3915">
                        <c:v>87.918379783627813</c:v>
                      </c:pt>
                      <c:pt idx="3916">
                        <c:v>87.942861795427817</c:v>
                      </c:pt>
                      <c:pt idx="3917">
                        <c:v>87.963399648667817</c:v>
                      </c:pt>
                      <c:pt idx="3918">
                        <c:v>87.988083839417826</c:v>
                      </c:pt>
                      <c:pt idx="3919">
                        <c:v>88.012632846827813</c:v>
                      </c:pt>
                      <c:pt idx="3920">
                        <c:v>88.033102750777815</c:v>
                      </c:pt>
                      <c:pt idx="3921">
                        <c:v>88.057485818867818</c:v>
                      </c:pt>
                      <c:pt idx="3922">
                        <c:v>88.078217744827825</c:v>
                      </c:pt>
                      <c:pt idx="3923">
                        <c:v>88.102653741837813</c:v>
                      </c:pt>
                      <c:pt idx="3924">
                        <c:v>88.127056837077816</c:v>
                      </c:pt>
                      <c:pt idx="3925">
                        <c:v>88.147876739497818</c:v>
                      </c:pt>
                      <c:pt idx="3926">
                        <c:v>88.172315835957818</c:v>
                      </c:pt>
                      <c:pt idx="3927">
                        <c:v>88.19258379935782</c:v>
                      </c:pt>
                      <c:pt idx="3928">
                        <c:v>88.217220783237821</c:v>
                      </c:pt>
                      <c:pt idx="3929">
                        <c:v>88.241750717167818</c:v>
                      </c:pt>
                      <c:pt idx="3930">
                        <c:v>88.262293815617824</c:v>
                      </c:pt>
                      <c:pt idx="3931">
                        <c:v>88.286799669267822</c:v>
                      </c:pt>
                      <c:pt idx="3932">
                        <c:v>88.307503700257826</c:v>
                      </c:pt>
                      <c:pt idx="3933">
                        <c:v>88.332091808317813</c:v>
                      </c:pt>
                      <c:pt idx="3934">
                        <c:v>88.352634668347818</c:v>
                      </c:pt>
                      <c:pt idx="3935">
                        <c:v>88.377030849457825</c:v>
                      </c:pt>
                      <c:pt idx="3936">
                        <c:v>88.401438713077823</c:v>
                      </c:pt>
                      <c:pt idx="3937">
                        <c:v>88.421970844267818</c:v>
                      </c:pt>
                      <c:pt idx="3938">
                        <c:v>88.446681737897819</c:v>
                      </c:pt>
                      <c:pt idx="3939">
                        <c:v>88.467237710957818</c:v>
                      </c:pt>
                      <c:pt idx="3940">
                        <c:v>88.491628646847815</c:v>
                      </c:pt>
                      <c:pt idx="3941">
                        <c:v>88.516345739367821</c:v>
                      </c:pt>
                      <c:pt idx="3942">
                        <c:v>88.536659717557825</c:v>
                      </c:pt>
                      <c:pt idx="3943">
                        <c:v>88.561403751377824</c:v>
                      </c:pt>
                      <c:pt idx="3944">
                        <c:v>88.582061767577812</c:v>
                      </c:pt>
                      <c:pt idx="3945">
                        <c:v>88.606391668317812</c:v>
                      </c:pt>
                      <c:pt idx="3946">
                        <c:v>88.630839824677821</c:v>
                      </c:pt>
                      <c:pt idx="3947">
                        <c:v>88.651533842087815</c:v>
                      </c:pt>
                      <c:pt idx="3948">
                        <c:v>88.676092863087817</c:v>
                      </c:pt>
                      <c:pt idx="3949">
                        <c:v>88.696437835697822</c:v>
                      </c:pt>
                      <c:pt idx="3950">
                        <c:v>88.720962762827824</c:v>
                      </c:pt>
                      <c:pt idx="3951">
                        <c:v>88.741802692417821</c:v>
                      </c:pt>
                      <c:pt idx="3952">
                        <c:v>88.765996694567818</c:v>
                      </c:pt>
                      <c:pt idx="3953">
                        <c:v>88.790518760677813</c:v>
                      </c:pt>
                      <c:pt idx="3954">
                        <c:v>88.811245679857819</c:v>
                      </c:pt>
                      <c:pt idx="3955">
                        <c:v>88.835834741587817</c:v>
                      </c:pt>
                      <c:pt idx="3956">
                        <c:v>88.85611367225782</c:v>
                      </c:pt>
                      <c:pt idx="3957">
                        <c:v>88.880896806717814</c:v>
                      </c:pt>
                      <c:pt idx="3958">
                        <c:v>88.905392646787817</c:v>
                      </c:pt>
                      <c:pt idx="3959">
                        <c:v>88.92574572562782</c:v>
                      </c:pt>
                      <c:pt idx="3960">
                        <c:v>88.950241804127813</c:v>
                      </c:pt>
                      <c:pt idx="3961">
                        <c:v>88.970789670947823</c:v>
                      </c:pt>
                      <c:pt idx="3962">
                        <c:v>88.995278835297825</c:v>
                      </c:pt>
                      <c:pt idx="3963">
                        <c:v>89.019818782807818</c:v>
                      </c:pt>
                      <c:pt idx="3964">
                        <c:v>89.040677785877818</c:v>
                      </c:pt>
                      <c:pt idx="3965">
                        <c:v>89.065185785297814</c:v>
                      </c:pt>
                      <c:pt idx="3966">
                        <c:v>89.085486650467814</c:v>
                      </c:pt>
                      <c:pt idx="3967">
                        <c:v>89.110011816027821</c:v>
                      </c:pt>
                      <c:pt idx="3968">
                        <c:v>89.130724668507824</c:v>
                      </c:pt>
                      <c:pt idx="3969">
                        <c:v>89.155259847637822</c:v>
                      </c:pt>
                      <c:pt idx="3970">
                        <c:v>89.179665803907824</c:v>
                      </c:pt>
                      <c:pt idx="3971">
                        <c:v>89.200373649597822</c:v>
                      </c:pt>
                      <c:pt idx="3972">
                        <c:v>89.224802732467822</c:v>
                      </c:pt>
                      <c:pt idx="3973">
                        <c:v>89.245169639587814</c:v>
                      </c:pt>
                      <c:pt idx="3974">
                        <c:v>89.269798755647813</c:v>
                      </c:pt>
                      <c:pt idx="3975">
                        <c:v>89.294255733487816</c:v>
                      </c:pt>
                      <c:pt idx="3976">
                        <c:v>89.314782857897825</c:v>
                      </c:pt>
                      <c:pt idx="3977">
                        <c:v>89.339404821397821</c:v>
                      </c:pt>
                      <c:pt idx="3978">
                        <c:v>89.360069751737825</c:v>
                      </c:pt>
                      <c:pt idx="3979">
                        <c:v>89.384672641757817</c:v>
                      </c:pt>
                      <c:pt idx="3980">
                        <c:v>89.409200668337817</c:v>
                      </c:pt>
                      <c:pt idx="3981">
                        <c:v>89.429478645327819</c:v>
                      </c:pt>
                      <c:pt idx="3982">
                        <c:v>89.453968763347817</c:v>
                      </c:pt>
                      <c:pt idx="3983">
                        <c:v>89.474646806717814</c:v>
                      </c:pt>
                      <c:pt idx="3984">
                        <c:v>89.499069690707813</c:v>
                      </c:pt>
                      <c:pt idx="3985">
                        <c:v>89.519742727277816</c:v>
                      </c:pt>
                      <c:pt idx="3986">
                        <c:v>89.544414758677817</c:v>
                      </c:pt>
                      <c:pt idx="3987">
                        <c:v>89.568913698197818</c:v>
                      </c:pt>
                      <c:pt idx="3988">
                        <c:v>89.589196681977825</c:v>
                      </c:pt>
                      <c:pt idx="3989">
                        <c:v>89.613951683047816</c:v>
                      </c:pt>
                      <c:pt idx="3990">
                        <c:v>89.634266853327816</c:v>
                      </c:pt>
                      <c:pt idx="3991">
                        <c:v>89.658666849137816</c:v>
                      </c:pt>
                      <c:pt idx="3992">
                        <c:v>89.683495759967812</c:v>
                      </c:pt>
                      <c:pt idx="3993">
                        <c:v>89.704092741007813</c:v>
                      </c:pt>
                      <c:pt idx="3994">
                        <c:v>89.728640794757823</c:v>
                      </c:pt>
                      <c:pt idx="3995">
                        <c:v>89.748898744587819</c:v>
                      </c:pt>
                      <c:pt idx="3996">
                        <c:v>89.773397684097816</c:v>
                      </c:pt>
                      <c:pt idx="3997">
                        <c:v>89.79812169074782</c:v>
                      </c:pt>
                      <c:pt idx="3998">
                        <c:v>89.818643808367824</c:v>
                      </c:pt>
                      <c:pt idx="3999">
                        <c:v>89.843188762667822</c:v>
                      </c:pt>
                      <c:pt idx="4000">
                        <c:v>89.86374378204782</c:v>
                      </c:pt>
                      <c:pt idx="4001">
                        <c:v>89.888087749477819</c:v>
                      </c:pt>
                      <c:pt idx="4002">
                        <c:v>89.90868067741782</c:v>
                      </c:pt>
                      <c:pt idx="4003">
                        <c:v>89.933529853817817</c:v>
                      </c:pt>
                      <c:pt idx="4004">
                        <c:v>89.957974672317818</c:v>
                      </c:pt>
                      <c:pt idx="4005">
                        <c:v>89.978154659267815</c:v>
                      </c:pt>
                      <c:pt idx="4006">
                        <c:v>90.002931833267823</c:v>
                      </c:pt>
                      <c:pt idx="4007">
                        <c:v>90.02356982230782</c:v>
                      </c:pt>
                      <c:pt idx="4008">
                        <c:v>90.048089742657822</c:v>
                      </c:pt>
                      <c:pt idx="4009">
                        <c:v>90.072347640987815</c:v>
                      </c:pt>
                      <c:pt idx="4010">
                        <c:v>90.093214750287814</c:v>
                      </c:pt>
                      <c:pt idx="4011">
                        <c:v>90.117791652677823</c:v>
                      </c:pt>
                      <c:pt idx="4012">
                        <c:v>90.137994766237824</c:v>
                      </c:pt>
                      <c:pt idx="4013">
                        <c:v>90.162674665447824</c:v>
                      </c:pt>
                      <c:pt idx="4014">
                        <c:v>90.187238693237816</c:v>
                      </c:pt>
                      <c:pt idx="4015">
                        <c:v>90.207834720607821</c:v>
                      </c:pt>
                      <c:pt idx="4016">
                        <c:v>90.232031822207816</c:v>
                      </c:pt>
                      <c:pt idx="4017">
                        <c:v>90.252733707427822</c:v>
                      </c:pt>
                      <c:pt idx="4018">
                        <c:v>90.277501821517816</c:v>
                      </c:pt>
                      <c:pt idx="4019">
                        <c:v>90.297759771347813</c:v>
                      </c:pt>
                      <c:pt idx="4020">
                        <c:v>90.322415828707818</c:v>
                      </c:pt>
                      <c:pt idx="4021">
                        <c:v>90.346938848497814</c:v>
                      </c:pt>
                      <c:pt idx="4022">
                        <c:v>90.367506742477815</c:v>
                      </c:pt>
                      <c:pt idx="4023">
                        <c:v>90.391863822937822</c:v>
                      </c:pt>
                      <c:pt idx="4024">
                        <c:v>90.412694692607815</c:v>
                      </c:pt>
                      <c:pt idx="4025">
                        <c:v>90.437105655667821</c:v>
                      </c:pt>
                      <c:pt idx="4026">
                        <c:v>90.461748838427823</c:v>
                      </c:pt>
                      <c:pt idx="4027">
                        <c:v>90.482010841367824</c:v>
                      </c:pt>
                      <c:pt idx="4028">
                        <c:v>90.506517648697823</c:v>
                      </c:pt>
                      <c:pt idx="4029">
                        <c:v>90.527264833447816</c:v>
                      </c:pt>
                      <c:pt idx="4030">
                        <c:v>90.551634788517816</c:v>
                      </c:pt>
                      <c:pt idx="4031">
                        <c:v>90.576045751567818</c:v>
                      </c:pt>
                      <c:pt idx="4032">
                        <c:v>90.596954822537825</c:v>
                      </c:pt>
                      <c:pt idx="4033">
                        <c:v>90.621170759197824</c:v>
                      </c:pt>
                      <c:pt idx="4034">
                        <c:v>90.641753673557815</c:v>
                      </c:pt>
                      <c:pt idx="4035">
                        <c:v>90.666307687757822</c:v>
                      </c:pt>
                      <c:pt idx="4036">
                        <c:v>90.686897754667825</c:v>
                      </c:pt>
                      <c:pt idx="4037">
                        <c:v>90.711430788037816</c:v>
                      </c:pt>
                      <c:pt idx="4038">
                        <c:v>90.735892772677815</c:v>
                      </c:pt>
                      <c:pt idx="4039">
                        <c:v>90.756584644317826</c:v>
                      </c:pt>
                      <c:pt idx="4040">
                        <c:v>90.780877828597824</c:v>
                      </c:pt>
                      <c:pt idx="4041">
                        <c:v>90.801462650297822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one!$P$2:$P$4043</c15:sqref>
                        </c15:formulaRef>
                      </c:ext>
                    </c:extLst>
                    <c:numCache>
                      <c:formatCode>General</c:formatCode>
                      <c:ptCount val="4042"/>
                      <c:pt idx="0">
                        <c:v>-504.25050105126286</c:v>
                      </c:pt>
                      <c:pt idx="1">
                        <c:v>-401.97050105126289</c:v>
                      </c:pt>
                      <c:pt idx="2">
                        <c:v>-320.14650105126282</c:v>
                      </c:pt>
                      <c:pt idx="3">
                        <c:v>-254.68730105126281</c:v>
                      </c:pt>
                      <c:pt idx="4">
                        <c:v>-202.31994105126279</c:v>
                      </c:pt>
                      <c:pt idx="5">
                        <c:v>-160.62605305126277</c:v>
                      </c:pt>
                      <c:pt idx="6">
                        <c:v>-127.07094265126278</c:v>
                      </c:pt>
                      <c:pt idx="7">
                        <c:v>-100.22685433126276</c:v>
                      </c:pt>
                      <c:pt idx="8">
                        <c:v>-78.751583675262737</c:v>
                      </c:pt>
                      <c:pt idx="9">
                        <c:v>-61.57136715046272</c:v>
                      </c:pt>
                      <c:pt idx="10">
                        <c:v>-48.02719393062273</c:v>
                      </c:pt>
                      <c:pt idx="11">
                        <c:v>-36.991855354750669</c:v>
                      </c:pt>
                      <c:pt idx="12">
                        <c:v>-28.563584494053089</c:v>
                      </c:pt>
                      <c:pt idx="13">
                        <c:v>-21.420967805495025</c:v>
                      </c:pt>
                      <c:pt idx="14">
                        <c:v>-15.906874454648573</c:v>
                      </c:pt>
                      <c:pt idx="15">
                        <c:v>-11.495599773971435</c:v>
                      </c:pt>
                      <c:pt idx="16">
                        <c:v>-7.5665800294297014</c:v>
                      </c:pt>
                      <c:pt idx="17">
                        <c:v>-4.6233642337963374</c:v>
                      </c:pt>
                      <c:pt idx="18">
                        <c:v>-2.2687915972896917</c:v>
                      </c:pt>
                      <c:pt idx="19">
                        <c:v>-0.38513348808430692</c:v>
                      </c:pt>
                      <c:pt idx="20">
                        <c:v>1.1217929992799327</c:v>
                      </c:pt>
                      <c:pt idx="21">
                        <c:v>2.3273341891713244</c:v>
                      </c:pt>
                      <c:pt idx="22">
                        <c:v>3.291767141084506</c:v>
                      </c:pt>
                      <c:pt idx="23">
                        <c:v>3.8633135026150285</c:v>
                      </c:pt>
                      <c:pt idx="24">
                        <c:v>4.7205505918394692</c:v>
                      </c:pt>
                      <c:pt idx="25">
                        <c:v>5.4063402632190218</c:v>
                      </c:pt>
                      <c:pt idx="26">
                        <c:v>5.5549720003226639</c:v>
                      </c:pt>
                      <c:pt idx="27">
                        <c:v>5.8738773900056458</c:v>
                      </c:pt>
                      <c:pt idx="28">
                        <c:v>6.3290017017519631</c:v>
                      </c:pt>
                      <c:pt idx="29">
                        <c:v>6.2931011511490169</c:v>
                      </c:pt>
                      <c:pt idx="30">
                        <c:v>6.46438071066666</c:v>
                      </c:pt>
                      <c:pt idx="31">
                        <c:v>6.6014043582807744</c:v>
                      </c:pt>
                      <c:pt idx="32">
                        <c:v>6.7110232763720887</c:v>
                      </c:pt>
                      <c:pt idx="33">
                        <c:v>6.7987184108451402</c:v>
                      </c:pt>
                      <c:pt idx="34">
                        <c:v>6.6688745184235358</c:v>
                      </c:pt>
                      <c:pt idx="35">
                        <c:v>6.9649994044862069</c:v>
                      </c:pt>
                      <c:pt idx="36">
                        <c:v>7.0018993133364802</c:v>
                      </c:pt>
                      <c:pt idx="37">
                        <c:v>7.0314192404166533</c:v>
                      </c:pt>
                      <c:pt idx="38">
                        <c:v>7.2550351820807464</c:v>
                      </c:pt>
                      <c:pt idx="39">
                        <c:v>7.2339279354121118</c:v>
                      </c:pt>
                      <c:pt idx="40">
                        <c:v>7.2170421380772041</c:v>
                      </c:pt>
                      <c:pt idx="41">
                        <c:v>7.4035335002092779</c:v>
                      </c:pt>
                      <c:pt idx="42">
                        <c:v>7.352726589914937</c:v>
                      </c:pt>
                      <c:pt idx="43">
                        <c:v>7.512081061679396</c:v>
                      </c:pt>
                      <c:pt idx="44">
                        <c:v>7.6395646390909633</c:v>
                      </c:pt>
                      <c:pt idx="45">
                        <c:v>7.5415515010201943</c:v>
                      </c:pt>
                      <c:pt idx="46">
                        <c:v>7.8631409905635792</c:v>
                      </c:pt>
                      <c:pt idx="47">
                        <c:v>7.9204125821983098</c:v>
                      </c:pt>
                      <c:pt idx="48">
                        <c:v>8.166229855506117</c:v>
                      </c:pt>
                      <c:pt idx="49">
                        <c:v>8.5628836741523173</c:v>
                      </c:pt>
                      <c:pt idx="50">
                        <c:v>8.480206729069323</c:v>
                      </c:pt>
                      <c:pt idx="51">
                        <c:v>8.4140651730028821</c:v>
                      </c:pt>
                      <c:pt idx="52">
                        <c:v>8.7611519281497294</c:v>
                      </c:pt>
                      <c:pt idx="53">
                        <c:v>8.83882133226723</c:v>
                      </c:pt>
                      <c:pt idx="54">
                        <c:v>8.9009568555612759</c:v>
                      </c:pt>
                      <c:pt idx="55">
                        <c:v>8.9506652741964672</c:v>
                      </c:pt>
                      <c:pt idx="56">
                        <c:v>9.1904320091045975</c:v>
                      </c:pt>
                      <c:pt idx="57">
                        <c:v>9.3822453970310562</c:v>
                      </c:pt>
                      <c:pt idx="58">
                        <c:v>9.1356961073722687</c:v>
                      </c:pt>
                      <c:pt idx="59">
                        <c:v>9.1384566756453296</c:v>
                      </c:pt>
                      <c:pt idx="60">
                        <c:v>9.1406651302637556</c:v>
                      </c:pt>
                      <c:pt idx="61">
                        <c:v>8.7424318939583827</c:v>
                      </c:pt>
                      <c:pt idx="62">
                        <c:v>8.8238453049142436</c:v>
                      </c:pt>
                      <c:pt idx="63">
                        <c:v>8.6889760336788413</c:v>
                      </c:pt>
                      <c:pt idx="64">
                        <c:v>8.5810806166905422</c:v>
                      </c:pt>
                      <c:pt idx="65">
                        <c:v>8.4947642830999257</c:v>
                      </c:pt>
                      <c:pt idx="66">
                        <c:v>8.4257112162273415</c:v>
                      </c:pt>
                      <c:pt idx="67">
                        <c:v>8.5704687627293197</c:v>
                      </c:pt>
                      <c:pt idx="68">
                        <c:v>8.6862747999309704</c:v>
                      </c:pt>
                      <c:pt idx="69">
                        <c:v>8.7789196296922682</c:v>
                      </c:pt>
                      <c:pt idx="70">
                        <c:v>8.853035493501352</c:v>
                      </c:pt>
                      <c:pt idx="71">
                        <c:v>8.912328184548528</c:v>
                      </c:pt>
                      <c:pt idx="72">
                        <c:v>8.9597623373863371</c:v>
                      </c:pt>
                      <c:pt idx="73">
                        <c:v>9.1977096596565389</c:v>
                      </c:pt>
                      <c:pt idx="74">
                        <c:v>8.9880675174727003</c:v>
                      </c:pt>
                      <c:pt idx="75">
                        <c:v>9.0203538037256976</c:v>
                      </c:pt>
                      <c:pt idx="76">
                        <c:v>8.8461828327280045</c:v>
                      </c:pt>
                      <c:pt idx="77">
                        <c:v>8.9068460559299183</c:v>
                      </c:pt>
                      <c:pt idx="78">
                        <c:v>8.955376634491472</c:v>
                      </c:pt>
                      <c:pt idx="79">
                        <c:v>8.9942010973406923</c:v>
                      </c:pt>
                      <c:pt idx="80">
                        <c:v>9.2252606676199775</c:v>
                      </c:pt>
                      <c:pt idx="81">
                        <c:v>9.2101083238434285</c:v>
                      </c:pt>
                      <c:pt idx="82">
                        <c:v>8.9979864488221892</c:v>
                      </c:pt>
                      <c:pt idx="83">
                        <c:v>9.0282889488051978</c:v>
                      </c:pt>
                      <c:pt idx="84">
                        <c:v>9.0525309487916275</c:v>
                      </c:pt>
                      <c:pt idx="85">
                        <c:v>8.8719245487807257</c:v>
                      </c:pt>
                      <c:pt idx="86">
                        <c:v>8.9274394287721179</c:v>
                      </c:pt>
                      <c:pt idx="87">
                        <c:v>8.9718513327651408</c:v>
                      </c:pt>
                      <c:pt idx="88">
                        <c:v>9.0073808559595818</c:v>
                      </c:pt>
                      <c:pt idx="89">
                        <c:v>9.0358044745152029</c:v>
                      </c:pt>
                      <c:pt idx="90">
                        <c:v>8.8585433693596087</c:v>
                      </c:pt>
                      <c:pt idx="91">
                        <c:v>8.9167344852352244</c:v>
                      </c:pt>
                      <c:pt idx="92">
                        <c:v>8.9632873779356714</c:v>
                      </c:pt>
                      <c:pt idx="93">
                        <c:v>8.8005296920960063</c:v>
                      </c:pt>
                      <c:pt idx="94">
                        <c:v>9.0703235434242515</c:v>
                      </c:pt>
                      <c:pt idx="95">
                        <c:v>9.0861586244868704</c:v>
                      </c:pt>
                      <c:pt idx="96">
                        <c:v>8.8988266893369428</c:v>
                      </c:pt>
                      <c:pt idx="97">
                        <c:v>9.1489611412170007</c:v>
                      </c:pt>
                      <c:pt idx="98">
                        <c:v>9.1490687027211379</c:v>
                      </c:pt>
                      <c:pt idx="99">
                        <c:v>9.1491547519243568</c:v>
                      </c:pt>
                      <c:pt idx="100">
                        <c:v>9.3492235912868864</c:v>
                      </c:pt>
                      <c:pt idx="101">
                        <c:v>9.109278662777001</c:v>
                      </c:pt>
                      <c:pt idx="102">
                        <c:v>9.31732271996907</c:v>
                      </c:pt>
                      <c:pt idx="103">
                        <c:v>9.2837579657227707</c:v>
                      </c:pt>
                      <c:pt idx="104">
                        <c:v>9.256906162325663</c:v>
                      </c:pt>
                      <c:pt idx="105">
                        <c:v>9.2354247196079768</c:v>
                      </c:pt>
                      <c:pt idx="106">
                        <c:v>9.0182395654338734</c:v>
                      </c:pt>
                      <c:pt idx="107">
                        <c:v>8.644491442094477</c:v>
                      </c:pt>
                      <c:pt idx="108">
                        <c:v>8.9454929434230053</c:v>
                      </c:pt>
                      <c:pt idx="109">
                        <c:v>8.7862941444858507</c:v>
                      </c:pt>
                      <c:pt idx="110">
                        <c:v>8.8589351053361725</c:v>
                      </c:pt>
                      <c:pt idx="111">
                        <c:v>8.9170478740164754</c:v>
                      </c:pt>
                      <c:pt idx="112">
                        <c:v>8.9635380889607177</c:v>
                      </c:pt>
                      <c:pt idx="113">
                        <c:v>9.0007302609160433</c:v>
                      </c:pt>
                      <c:pt idx="114">
                        <c:v>9.0304839984803493</c:v>
                      </c:pt>
                      <c:pt idx="115">
                        <c:v>9.2542869885317032</c:v>
                      </c:pt>
                      <c:pt idx="116">
                        <c:v>9.033329380572809</c:v>
                      </c:pt>
                      <c:pt idx="117">
                        <c:v>8.4565632942056936</c:v>
                      </c:pt>
                      <c:pt idx="118">
                        <c:v>7.9951504251120014</c:v>
                      </c:pt>
                      <c:pt idx="119">
                        <c:v>7.4260201298370703</c:v>
                      </c:pt>
                      <c:pt idx="120">
                        <c:v>6.7707158936170799</c:v>
                      </c:pt>
                      <c:pt idx="121">
                        <c:v>5.6464725046411104</c:v>
                      </c:pt>
                      <c:pt idx="122">
                        <c:v>4.9470777934602665</c:v>
                      </c:pt>
                      <c:pt idx="123">
                        <c:v>4.3875620245156597</c:v>
                      </c:pt>
                      <c:pt idx="124">
                        <c:v>3.7399494093599515</c:v>
                      </c:pt>
                      <c:pt idx="125">
                        <c:v>3.0218593172354531</c:v>
                      </c:pt>
                      <c:pt idx="126">
                        <c:v>2.6473872435358317</c:v>
                      </c:pt>
                      <c:pt idx="127">
                        <c:v>2.1478095845760663</c:v>
                      </c:pt>
                      <c:pt idx="128">
                        <c:v>1.5481474574082768</c:v>
                      </c:pt>
                      <c:pt idx="129">
                        <c:v>1.2684177556740224</c:v>
                      </c:pt>
                      <c:pt idx="130">
                        <c:v>0.64463399428666435</c:v>
                      </c:pt>
                      <c:pt idx="131">
                        <c:v>0.34560698517680066</c:v>
                      </c:pt>
                      <c:pt idx="132">
                        <c:v>0.10638537788895519</c:v>
                      </c:pt>
                      <c:pt idx="133">
                        <c:v>-0.2849919079413894</c:v>
                      </c:pt>
                      <c:pt idx="134">
                        <c:v>-0.59809373660573328</c:v>
                      </c:pt>
                      <c:pt idx="135">
                        <c:v>-0.64857519953716292</c:v>
                      </c:pt>
                      <c:pt idx="136">
                        <c:v>-0.88896036988228389</c:v>
                      </c:pt>
                      <c:pt idx="137">
                        <c:v>-0.88126850615833519</c:v>
                      </c:pt>
                      <c:pt idx="138">
                        <c:v>-1.475115015179199</c:v>
                      </c:pt>
                      <c:pt idx="139">
                        <c:v>-1.35019222239589</c:v>
                      </c:pt>
                      <c:pt idx="140">
                        <c:v>-1.2502539881692201</c:v>
                      </c:pt>
                      <c:pt idx="141">
                        <c:v>-1.5703034007879069</c:v>
                      </c:pt>
                      <c:pt idx="142">
                        <c:v>-1.4263429308828108</c:v>
                      </c:pt>
                      <c:pt idx="143">
                        <c:v>-1.311174554958825</c:v>
                      </c:pt>
                      <c:pt idx="144">
                        <c:v>-1.4190398542195908</c:v>
                      </c:pt>
                      <c:pt idx="145">
                        <c:v>-1.705332093628158</c:v>
                      </c:pt>
                      <c:pt idx="146">
                        <c:v>-1.9343658851551027</c:v>
                      </c:pt>
                      <c:pt idx="147">
                        <c:v>-2.1175929183766584</c:v>
                      </c:pt>
                      <c:pt idx="148">
                        <c:v>-2.264174544953903</c:v>
                      </c:pt>
                      <c:pt idx="149">
                        <c:v>-2.9814398462156078</c:v>
                      </c:pt>
                      <c:pt idx="150">
                        <c:v>-3.1552520872249943</c:v>
                      </c:pt>
                      <c:pt idx="151">
                        <c:v>-3.294301880032549</c:v>
                      </c:pt>
                      <c:pt idx="152">
                        <c:v>-4.0055417142785927</c:v>
                      </c:pt>
                      <c:pt idx="153">
                        <c:v>-4.3745335816754505</c:v>
                      </c:pt>
                      <c:pt idx="154">
                        <c:v>-4.8697270755928912</c:v>
                      </c:pt>
                      <c:pt idx="155">
                        <c:v>-5.2658818707268438</c:v>
                      </c:pt>
                      <c:pt idx="156">
                        <c:v>-5.5828057068340513</c:v>
                      </c:pt>
                      <c:pt idx="157">
                        <c:v>-6.0363447757197264</c:v>
                      </c:pt>
                      <c:pt idx="158">
                        <c:v>-6.5991760308282892</c:v>
                      </c:pt>
                      <c:pt idx="159">
                        <c:v>-6.8494410349151167</c:v>
                      </c:pt>
                      <c:pt idx="160">
                        <c:v>-7.2496530381846469</c:v>
                      </c:pt>
                      <c:pt idx="161">
                        <c:v>-7.3698226408002938</c:v>
                      </c:pt>
                      <c:pt idx="162">
                        <c:v>-7.4659583228927886</c:v>
                      </c:pt>
                      <c:pt idx="163">
                        <c:v>-7.7428668685668072</c:v>
                      </c:pt>
                      <c:pt idx="164">
                        <c:v>-7.7643937051059311</c:v>
                      </c:pt>
                      <c:pt idx="165">
                        <c:v>-7.9816151743373212</c:v>
                      </c:pt>
                      <c:pt idx="166">
                        <c:v>-7.9553923497223877</c:v>
                      </c:pt>
                      <c:pt idx="167">
                        <c:v>-7.9344140900304865</c:v>
                      </c:pt>
                      <c:pt idx="168">
                        <c:v>-7.9176314822768745</c:v>
                      </c:pt>
                      <c:pt idx="169">
                        <c:v>-8.1042053960740077</c:v>
                      </c:pt>
                      <c:pt idx="170">
                        <c:v>-8.0534645271118279</c:v>
                      </c:pt>
                      <c:pt idx="171">
                        <c:v>-7.8128718319419477</c:v>
                      </c:pt>
                      <c:pt idx="172">
                        <c:v>-7.620397675806089</c:v>
                      </c:pt>
                      <c:pt idx="173">
                        <c:v>-7.8664183508974475</c:v>
                      </c:pt>
                      <c:pt idx="174">
                        <c:v>-7.6632348909704433</c:v>
                      </c:pt>
                      <c:pt idx="175">
                        <c:v>-7.5006881230289082</c:v>
                      </c:pt>
                      <c:pt idx="176">
                        <c:v>-7.5706507086756574</c:v>
                      </c:pt>
                      <c:pt idx="177">
                        <c:v>-7.6266207771930112</c:v>
                      </c:pt>
                      <c:pt idx="178">
                        <c:v>-7.4713968320070308</c:v>
                      </c:pt>
                      <c:pt idx="179">
                        <c:v>-7.3472176758582464</c:v>
                      </c:pt>
                      <c:pt idx="180">
                        <c:v>-7.2478743509391279</c:v>
                      </c:pt>
                      <c:pt idx="181">
                        <c:v>-7.3683996910037877</c:v>
                      </c:pt>
                      <c:pt idx="182">
                        <c:v>-7.2648199630555155</c:v>
                      </c:pt>
                      <c:pt idx="183">
                        <c:v>-7.3819561806969887</c:v>
                      </c:pt>
                      <c:pt idx="184">
                        <c:v>-7.4756651548101445</c:v>
                      </c:pt>
                      <c:pt idx="185">
                        <c:v>-7.1506323341006919</c:v>
                      </c:pt>
                      <c:pt idx="186">
                        <c:v>-7.0906060775330388</c:v>
                      </c:pt>
                      <c:pt idx="187">
                        <c:v>-7.0425850722790528</c:v>
                      </c:pt>
                      <c:pt idx="188">
                        <c:v>-6.8041682680757276</c:v>
                      </c:pt>
                      <c:pt idx="189">
                        <c:v>-6.8134348247131129</c:v>
                      </c:pt>
                      <c:pt idx="190">
                        <c:v>-6.8208480700229757</c:v>
                      </c:pt>
                      <c:pt idx="191">
                        <c:v>-6.6267786662708659</c:v>
                      </c:pt>
                      <c:pt idx="192">
                        <c:v>-6.4715231432692235</c:v>
                      </c:pt>
                      <c:pt idx="193">
                        <c:v>-6.1473187248678869</c:v>
                      </c:pt>
                      <c:pt idx="194">
                        <c:v>-6.0879551901468858</c:v>
                      </c:pt>
                      <c:pt idx="195">
                        <c:v>-5.8404643623700849</c:v>
                      </c:pt>
                      <c:pt idx="196">
                        <c:v>-5.0424717001485533</c:v>
                      </c:pt>
                      <c:pt idx="197">
                        <c:v>-4.2040775703713962</c:v>
                      </c:pt>
                      <c:pt idx="198">
                        <c:v>-3.133362266549625</c:v>
                      </c:pt>
                      <c:pt idx="199">
                        <c:v>-1.8767900234922763</c:v>
                      </c:pt>
                      <c:pt idx="200">
                        <c:v>-1.0715322290463973</c:v>
                      </c:pt>
                      <c:pt idx="201">
                        <c:v>-2.7325993489625944E-2</c:v>
                      </c:pt>
                      <c:pt idx="202">
                        <c:v>1.2080389949557002</c:v>
                      </c:pt>
                      <c:pt idx="203">
                        <c:v>1.7963309857120748</c:v>
                      </c:pt>
                      <c:pt idx="204">
                        <c:v>2.2669645783171291</c:v>
                      </c:pt>
                      <c:pt idx="205">
                        <c:v>2.443471452401127</c:v>
                      </c:pt>
                      <c:pt idx="206">
                        <c:v>2.7846769516684162</c:v>
                      </c:pt>
                      <c:pt idx="207">
                        <c:v>3.0576413510822249</c:v>
                      </c:pt>
                      <c:pt idx="208">
                        <c:v>3.0760128706132264</c:v>
                      </c:pt>
                      <c:pt idx="209">
                        <c:v>3.2907100862380503</c:v>
                      </c:pt>
                      <c:pt idx="210">
                        <c:v>3.6624678587378412</c:v>
                      </c:pt>
                      <c:pt idx="211">
                        <c:v>3.7598740767377876</c:v>
                      </c:pt>
                      <c:pt idx="212">
                        <c:v>3.837799051137722</c:v>
                      </c:pt>
                      <c:pt idx="213">
                        <c:v>4.1001390306576013</c:v>
                      </c:pt>
                      <c:pt idx="214">
                        <c:v>4.1100110142735957</c:v>
                      </c:pt>
                      <c:pt idx="215">
                        <c:v>4.317908601166323</c:v>
                      </c:pt>
                      <c:pt idx="216">
                        <c:v>4.2842266706804821</c:v>
                      </c:pt>
                      <c:pt idx="217">
                        <c:v>4.4572811262918322</c:v>
                      </c:pt>
                      <c:pt idx="218">
                        <c:v>4.3957246907809804</c:v>
                      </c:pt>
                      <c:pt idx="219">
                        <c:v>4.5464795423722535</c:v>
                      </c:pt>
                      <c:pt idx="220">
                        <c:v>4.6670834236452947</c:v>
                      </c:pt>
                      <c:pt idx="221">
                        <c:v>4.5635665286637277</c:v>
                      </c:pt>
                      <c:pt idx="222">
                        <c:v>4.6807530126784513</c:v>
                      </c:pt>
                      <c:pt idx="223">
                        <c:v>4.974502199890253</c:v>
                      </c:pt>
                      <c:pt idx="224">
                        <c:v>5.0095015496596034</c:v>
                      </c:pt>
                      <c:pt idx="225">
                        <c:v>5.0375010294751519</c:v>
                      </c:pt>
                      <c:pt idx="226">
                        <c:v>5.0599006133276134</c:v>
                      </c:pt>
                      <c:pt idx="227">
                        <c:v>5.0778202804095827</c:v>
                      </c:pt>
                      <c:pt idx="228">
                        <c:v>5.0921560140751581</c:v>
                      </c:pt>
                      <c:pt idx="229">
                        <c:v>4.9036246010075502</c:v>
                      </c:pt>
                      <c:pt idx="230">
                        <c:v>5.152799470553532</c:v>
                      </c:pt>
                      <c:pt idx="231">
                        <c:v>5.3521393661902721</c:v>
                      </c:pt>
                      <c:pt idx="232">
                        <c:v>5.3116112826996869</c:v>
                      </c:pt>
                      <c:pt idx="233">
                        <c:v>5.4791888159071505</c:v>
                      </c:pt>
                      <c:pt idx="234">
                        <c:v>5.6132508424731213</c:v>
                      </c:pt>
                      <c:pt idx="235">
                        <c:v>5.5205004637259663</c:v>
                      </c:pt>
                      <c:pt idx="236">
                        <c:v>5.646300160728174</c:v>
                      </c:pt>
                      <c:pt idx="237">
                        <c:v>5.5469399183299402</c:v>
                      </c:pt>
                      <c:pt idx="238">
                        <c:v>5.6674517244114213</c:v>
                      </c:pt>
                      <c:pt idx="239">
                        <c:v>5.763861169276538</c:v>
                      </c:pt>
                      <c:pt idx="240">
                        <c:v>5.6409887251686541</c:v>
                      </c:pt>
                      <c:pt idx="241">
                        <c:v>5.7426907698824152</c:v>
                      </c:pt>
                      <c:pt idx="242">
                        <c:v>5.4240524056533559</c:v>
                      </c:pt>
                      <c:pt idx="243">
                        <c:v>5.3691417142700857</c:v>
                      </c:pt>
                      <c:pt idx="244">
                        <c:v>5.7252131611635377</c:v>
                      </c:pt>
                      <c:pt idx="245">
                        <c:v>5.6100703186782539</c:v>
                      </c:pt>
                      <c:pt idx="246">
                        <c:v>5.7179560446900268</c:v>
                      </c:pt>
                      <c:pt idx="247">
                        <c:v>5.8042646254995134</c:v>
                      </c:pt>
                      <c:pt idx="248">
                        <c:v>5.6733114901470572</c:v>
                      </c:pt>
                      <c:pt idx="249">
                        <c:v>5.7685489818651376</c:v>
                      </c:pt>
                      <c:pt idx="250">
                        <c:v>5.8447389752395793</c:v>
                      </c:pt>
                      <c:pt idx="251">
                        <c:v>5.7056909699391554</c:v>
                      </c:pt>
                      <c:pt idx="252">
                        <c:v>5.794452565698748</c:v>
                      </c:pt>
                      <c:pt idx="253">
                        <c:v>5.2654618423064221</c:v>
                      </c:pt>
                      <c:pt idx="254">
                        <c:v>5.4422692635926069</c:v>
                      </c:pt>
                      <c:pt idx="255">
                        <c:v>5.5837152006215547</c:v>
                      </c:pt>
                      <c:pt idx="256">
                        <c:v>5.4968719502446675</c:v>
                      </c:pt>
                      <c:pt idx="257">
                        <c:v>5.6273973499431804</c:v>
                      </c:pt>
                      <c:pt idx="258">
                        <c:v>5.9318176697020135</c:v>
                      </c:pt>
                      <c:pt idx="259">
                        <c:v>5.77535392550908</c:v>
                      </c:pt>
                      <c:pt idx="260">
                        <c:v>5.6501829301547559</c:v>
                      </c:pt>
                      <c:pt idx="261">
                        <c:v>5.7500461338712512</c:v>
                      </c:pt>
                      <c:pt idx="262">
                        <c:v>5.6299366968444247</c:v>
                      </c:pt>
                      <c:pt idx="263">
                        <c:v>5.7338491472229407</c:v>
                      </c:pt>
                      <c:pt idx="264">
                        <c:v>5.8169791075257535</c:v>
                      </c:pt>
                      <c:pt idx="265">
                        <c:v>6.083483075768072</c:v>
                      </c:pt>
                      <c:pt idx="266">
                        <c:v>6.0966862503619268</c:v>
                      </c:pt>
                      <c:pt idx="267">
                        <c:v>5.9072487900369879</c:v>
                      </c:pt>
                      <c:pt idx="268">
                        <c:v>5.9556988217769913</c:v>
                      </c:pt>
                      <c:pt idx="269">
                        <c:v>5.9944588471690849</c:v>
                      </c:pt>
                      <c:pt idx="270">
                        <c:v>6.0254668674826917</c:v>
                      </c:pt>
                      <c:pt idx="271">
                        <c:v>6.250273283733577</c:v>
                      </c:pt>
                      <c:pt idx="272">
                        <c:v>6.2301184167342853</c:v>
                      </c:pt>
                      <c:pt idx="273">
                        <c:v>6.0139945231348975</c:v>
                      </c:pt>
                      <c:pt idx="274">
                        <c:v>6.0410954082553872</c:v>
                      </c:pt>
                      <c:pt idx="275">
                        <c:v>6.262776116351688</c:v>
                      </c:pt>
                      <c:pt idx="276">
                        <c:v>6.2401206828287741</c:v>
                      </c:pt>
                      <c:pt idx="277">
                        <c:v>6.2219963360104202</c:v>
                      </c:pt>
                      <c:pt idx="278">
                        <c:v>6.2074968585558281</c:v>
                      </c:pt>
                      <c:pt idx="279">
                        <c:v>6.3958972765921089</c:v>
                      </c:pt>
                      <c:pt idx="280">
                        <c:v>6.1466176110211563</c:v>
                      </c:pt>
                      <c:pt idx="281">
                        <c:v>6.1471938785643943</c:v>
                      </c:pt>
                      <c:pt idx="282">
                        <c:v>6.1476548925990073</c:v>
                      </c:pt>
                      <c:pt idx="283">
                        <c:v>5.9480237038266068</c:v>
                      </c:pt>
                      <c:pt idx="284">
                        <c:v>5.9883187528087092</c:v>
                      </c:pt>
                      <c:pt idx="285">
                        <c:v>6.0205547919944138</c:v>
                      </c:pt>
                      <c:pt idx="286">
                        <c:v>6.2463436233429093</c:v>
                      </c:pt>
                      <c:pt idx="287">
                        <c:v>6.0269746884217739</c:v>
                      </c:pt>
                      <c:pt idx="288">
                        <c:v>5.8514795404848883</c:v>
                      </c:pt>
                      <c:pt idx="289">
                        <c:v>6.1110834221353798</c:v>
                      </c:pt>
                      <c:pt idx="290">
                        <c:v>6.1187665274557048</c:v>
                      </c:pt>
                      <c:pt idx="291">
                        <c:v>5.9249130117119648</c:v>
                      </c:pt>
                      <c:pt idx="292">
                        <c:v>6.1698301991170865</c:v>
                      </c:pt>
                      <c:pt idx="293">
                        <c:v>5.9657639490411611</c:v>
                      </c:pt>
                      <c:pt idx="294">
                        <c:v>6.0025109489803299</c:v>
                      </c:pt>
                      <c:pt idx="295">
                        <c:v>6.2319085489316421</c:v>
                      </c:pt>
                      <c:pt idx="296">
                        <c:v>6.2154266288927147</c:v>
                      </c:pt>
                      <c:pt idx="297">
                        <c:v>6.4022410928616864</c:v>
                      </c:pt>
                      <c:pt idx="298">
                        <c:v>6.3516926640368183</c:v>
                      </c:pt>
                      <c:pt idx="299">
                        <c:v>6.3112539209769238</c:v>
                      </c:pt>
                      <c:pt idx="300">
                        <c:v>6.4789029265289173</c:v>
                      </c:pt>
                      <c:pt idx="301">
                        <c:v>6.413022130970603</c:v>
                      </c:pt>
                      <c:pt idx="302">
                        <c:v>6.3603174945238834</c:v>
                      </c:pt>
                      <c:pt idx="303">
                        <c:v>6.5181537853666214</c:v>
                      </c:pt>
                      <c:pt idx="304">
                        <c:v>6.244422818040789</c:v>
                      </c:pt>
                      <c:pt idx="305">
                        <c:v>6.2254380441801231</c:v>
                      </c:pt>
                      <c:pt idx="306">
                        <c:v>6.6102502250914768</c:v>
                      </c:pt>
                      <c:pt idx="307">
                        <c:v>6.5180999698205824</c:v>
                      </c:pt>
                      <c:pt idx="308">
                        <c:v>6.4443797656039123</c:v>
                      </c:pt>
                      <c:pt idx="309">
                        <c:v>6.3854036022305536</c:v>
                      </c:pt>
                      <c:pt idx="310">
                        <c:v>6.5382226715319121</c:v>
                      </c:pt>
                      <c:pt idx="311">
                        <c:v>6.2604779269729534</c:v>
                      </c:pt>
                      <c:pt idx="312">
                        <c:v>6.0382821313257864</c:v>
                      </c:pt>
                      <c:pt idx="313">
                        <c:v>6.2605254948080074</c:v>
                      </c:pt>
                      <c:pt idx="314">
                        <c:v>6.2383201855938069</c:v>
                      </c:pt>
                      <c:pt idx="315">
                        <c:v>6.0205559382225147</c:v>
                      </c:pt>
                      <c:pt idx="316">
                        <c:v>6.2463445403254809</c:v>
                      </c:pt>
                      <c:pt idx="317">
                        <c:v>6.6269754220078312</c:v>
                      </c:pt>
                      <c:pt idx="318">
                        <c:v>6.5314801273536887</c:v>
                      </c:pt>
                      <c:pt idx="319">
                        <c:v>6.6550838916303974</c:v>
                      </c:pt>
                      <c:pt idx="320">
                        <c:v>6.5539669030517871</c:v>
                      </c:pt>
                      <c:pt idx="321">
                        <c:v>6.6730733121888761</c:v>
                      </c:pt>
                      <c:pt idx="322">
                        <c:v>6.5683584394985246</c:v>
                      </c:pt>
                      <c:pt idx="323">
                        <c:v>6.6845865413463343</c:v>
                      </c:pt>
                      <c:pt idx="324">
                        <c:v>6.5775690228244912</c:v>
                      </c:pt>
                      <c:pt idx="325">
                        <c:v>6.4919550080070394</c:v>
                      </c:pt>
                      <c:pt idx="326">
                        <c:v>6.6234637961531462</c:v>
                      </c:pt>
                      <c:pt idx="327">
                        <c:v>6.7286708266699407</c:v>
                      </c:pt>
                      <c:pt idx="328">
                        <c:v>6.6128364510833535</c:v>
                      </c:pt>
                      <c:pt idx="329">
                        <c:v>6.5201689506141065</c:v>
                      </c:pt>
                      <c:pt idx="330">
                        <c:v>6.6460349502387999</c:v>
                      </c:pt>
                      <c:pt idx="331">
                        <c:v>6.5467277499384409</c:v>
                      </c:pt>
                      <c:pt idx="332">
                        <c:v>6.6672819896982674</c:v>
                      </c:pt>
                      <c:pt idx="333">
                        <c:v>6.5637253815060603</c:v>
                      </c:pt>
                      <c:pt idx="334">
                        <c:v>6.680880094952272</c:v>
                      </c:pt>
                      <c:pt idx="335">
                        <c:v>6.3746038657092186</c:v>
                      </c:pt>
                      <c:pt idx="336">
                        <c:v>6.3295828823148668</c:v>
                      </c:pt>
                      <c:pt idx="337">
                        <c:v>6.6935660955994081</c:v>
                      </c:pt>
                      <c:pt idx="338">
                        <c:v>6.7847526662269502</c:v>
                      </c:pt>
                      <c:pt idx="339">
                        <c:v>6.4577019227290293</c:v>
                      </c:pt>
                      <c:pt idx="340">
                        <c:v>6.1960613279306926</c:v>
                      </c:pt>
                      <c:pt idx="341">
                        <c:v>5.3867488520920688</c:v>
                      </c:pt>
                      <c:pt idx="342">
                        <c:v>4.3392988714210787</c:v>
                      </c:pt>
                      <c:pt idx="343">
                        <c:v>3.7013388868842867</c:v>
                      </c:pt>
                      <c:pt idx="344">
                        <c:v>2.9909708992548758</c:v>
                      </c:pt>
                      <c:pt idx="345">
                        <c:v>2.6226765091513471</c:v>
                      </c:pt>
                      <c:pt idx="346">
                        <c:v>1.9280409970685923</c:v>
                      </c:pt>
                      <c:pt idx="347">
                        <c:v>1.3723325874022976</c:v>
                      </c:pt>
                      <c:pt idx="348">
                        <c:v>1.3277658596692845</c:v>
                      </c:pt>
                      <c:pt idx="349">
                        <c:v>0.89211247748289679</c:v>
                      </c:pt>
                      <c:pt idx="350">
                        <c:v>0.14358977173378662</c:v>
                      </c:pt>
                      <c:pt idx="351">
                        <c:v>-5.5228392865501519E-2</c:v>
                      </c:pt>
                      <c:pt idx="352">
                        <c:v>-0.4142829245449775</c:v>
                      </c:pt>
                      <c:pt idx="353">
                        <c:v>-0.70152654988851282</c:v>
                      </c:pt>
                      <c:pt idx="354">
                        <c:v>-0.73132145016336381</c:v>
                      </c:pt>
                      <c:pt idx="355">
                        <c:v>-1.3551573703832673</c:v>
                      </c:pt>
                      <c:pt idx="356">
                        <c:v>-1.4542261065591902</c:v>
                      </c:pt>
                      <c:pt idx="357">
                        <c:v>-1.5334810954998375</c:v>
                      </c:pt>
                      <c:pt idx="358">
                        <c:v>-1.7968850866524235</c:v>
                      </c:pt>
                      <c:pt idx="359">
                        <c:v>-2.0076082795744696</c:v>
                      </c:pt>
                      <c:pt idx="360">
                        <c:v>-2.5761868339121747</c:v>
                      </c:pt>
                      <c:pt idx="361">
                        <c:v>-2.6310496773822933</c:v>
                      </c:pt>
                      <c:pt idx="362">
                        <c:v>-2.674939952158411</c:v>
                      </c:pt>
                      <c:pt idx="363">
                        <c:v>-3.1100521719793051</c:v>
                      </c:pt>
                      <c:pt idx="364">
                        <c:v>-3.0581419478360203</c:v>
                      </c:pt>
                      <c:pt idx="365">
                        <c:v>-3.016613768521438</c:v>
                      </c:pt>
                      <c:pt idx="366">
                        <c:v>-3.3833912250696585</c:v>
                      </c:pt>
                      <c:pt idx="367">
                        <c:v>-3.2768131903083031</c:v>
                      </c:pt>
                      <c:pt idx="368">
                        <c:v>-2.9915507624991733</c:v>
                      </c:pt>
                      <c:pt idx="369">
                        <c:v>-2.7633408202518694</c:v>
                      </c:pt>
                      <c:pt idx="370">
                        <c:v>-2.7807728664540718</c:v>
                      </c:pt>
                      <c:pt idx="371">
                        <c:v>-2.5947185034158338</c:v>
                      </c:pt>
                      <c:pt idx="372">
                        <c:v>-2.2458750129851524</c:v>
                      </c:pt>
                      <c:pt idx="373">
                        <c:v>-2.1668002206406527</c:v>
                      </c:pt>
                      <c:pt idx="374">
                        <c:v>-2.1035403867650757</c:v>
                      </c:pt>
                      <c:pt idx="375">
                        <c:v>-1.6529325196646596</c:v>
                      </c:pt>
                      <c:pt idx="376">
                        <c:v>-1.4924462259842812</c:v>
                      </c:pt>
                      <c:pt idx="377">
                        <c:v>-1.3640571910399331</c:v>
                      </c:pt>
                      <c:pt idx="378">
                        <c:v>-1.0613459630844773</c:v>
                      </c:pt>
                      <c:pt idx="379">
                        <c:v>-0.61917698072011262</c:v>
                      </c:pt>
                      <c:pt idx="380">
                        <c:v>-0.46544179482862091</c:v>
                      </c:pt>
                      <c:pt idx="381">
                        <c:v>-0.34245364611547302</c:v>
                      </c:pt>
                      <c:pt idx="382">
                        <c:v>-0.24406312714495471</c:v>
                      </c:pt>
                      <c:pt idx="383">
                        <c:v>3.4649288031459946E-2</c:v>
                      </c:pt>
                      <c:pt idx="384">
                        <c:v>0.2576192201726144</c:v>
                      </c:pt>
                      <c:pt idx="385">
                        <c:v>0.43599516588551523</c:v>
                      </c:pt>
                      <c:pt idx="386">
                        <c:v>0.37869592245590411</c:v>
                      </c:pt>
                      <c:pt idx="387">
                        <c:v>0.33285652771212426</c:v>
                      </c:pt>
                      <c:pt idx="388">
                        <c:v>0.69618501191712312</c:v>
                      </c:pt>
                      <c:pt idx="389">
                        <c:v>0.78684779928119042</c:v>
                      </c:pt>
                      <c:pt idx="390">
                        <c:v>0.65937802917244426</c:v>
                      </c:pt>
                      <c:pt idx="391">
                        <c:v>0.75740221308535638</c:v>
                      </c:pt>
                      <c:pt idx="392">
                        <c:v>0.83582156021577703</c:v>
                      </c:pt>
                      <c:pt idx="393">
                        <c:v>0.89855703792011354</c:v>
                      </c:pt>
                      <c:pt idx="394">
                        <c:v>0.94874542008358276</c:v>
                      </c:pt>
                      <c:pt idx="395">
                        <c:v>0.98889612581433539</c:v>
                      </c:pt>
                      <c:pt idx="396">
                        <c:v>1.221016690398983</c:v>
                      </c:pt>
                      <c:pt idx="397">
                        <c:v>1.2067131420666328</c:v>
                      </c:pt>
                      <c:pt idx="398">
                        <c:v>1.1952703034007754</c:v>
                      </c:pt>
                      <c:pt idx="399">
                        <c:v>1.5861160324679986</c:v>
                      </c:pt>
                      <c:pt idx="400">
                        <c:v>1.4987926157218681</c:v>
                      </c:pt>
                      <c:pt idx="401">
                        <c:v>1.4289338823249409</c:v>
                      </c:pt>
                      <c:pt idx="402">
                        <c:v>1.5730468956073764</c:v>
                      </c:pt>
                      <c:pt idx="403">
                        <c:v>1.2883373062333021</c:v>
                      </c:pt>
                      <c:pt idx="404">
                        <c:v>1.2605696347341109</c:v>
                      </c:pt>
                      <c:pt idx="405">
                        <c:v>1.2383554975347124</c:v>
                      </c:pt>
                      <c:pt idx="406">
                        <c:v>1.0205841877751709</c:v>
                      </c:pt>
                      <c:pt idx="407">
                        <c:v>1.2463671399675604</c:v>
                      </c:pt>
                      <c:pt idx="408">
                        <c:v>1.2269935017214948</c:v>
                      </c:pt>
                      <c:pt idx="409">
                        <c:v>1.2114945911246195</c:v>
                      </c:pt>
                      <c:pt idx="410">
                        <c:v>1.5990954626471421</c:v>
                      </c:pt>
                      <c:pt idx="411">
                        <c:v>1.3091761598651601</c:v>
                      </c:pt>
                      <c:pt idx="412">
                        <c:v>1.4772407176395745</c:v>
                      </c:pt>
                      <c:pt idx="413">
                        <c:v>1.6116923638591061</c:v>
                      </c:pt>
                      <c:pt idx="414">
                        <c:v>1.5192536808347086</c:v>
                      </c:pt>
                      <c:pt idx="415">
                        <c:v>1.6453027344152815</c:v>
                      </c:pt>
                      <c:pt idx="416">
                        <c:v>1.9461419772796944</c:v>
                      </c:pt>
                      <c:pt idx="417">
                        <c:v>1.7868133715711565</c:v>
                      </c:pt>
                      <c:pt idx="418">
                        <c:v>1.6593504870044171</c:v>
                      </c:pt>
                      <c:pt idx="419">
                        <c:v>1.7573801793510029</c:v>
                      </c:pt>
                      <c:pt idx="420">
                        <c:v>1.8358039332282488</c:v>
                      </c:pt>
                      <c:pt idx="421">
                        <c:v>1.8985429363300454</c:v>
                      </c:pt>
                      <c:pt idx="422">
                        <c:v>1.7487341388115283</c:v>
                      </c:pt>
                      <c:pt idx="423">
                        <c:v>2.0288871007967373</c:v>
                      </c:pt>
                      <c:pt idx="424">
                        <c:v>1.8530094703847908</c:v>
                      </c:pt>
                      <c:pt idx="425">
                        <c:v>1.9123073660553018</c:v>
                      </c:pt>
                      <c:pt idx="426">
                        <c:v>1.9597456825916879</c:v>
                      </c:pt>
                      <c:pt idx="427">
                        <c:v>1.797696335820774</c:v>
                      </c:pt>
                      <c:pt idx="428">
                        <c:v>1.6680568584040429</c:v>
                      </c:pt>
                      <c:pt idx="429">
                        <c:v>1.764345276470749</c:v>
                      </c:pt>
                      <c:pt idx="430">
                        <c:v>2.0413760109240684</c:v>
                      </c:pt>
                      <c:pt idx="431">
                        <c:v>2.0630005984867239</c:v>
                      </c:pt>
                      <c:pt idx="432">
                        <c:v>2.0803002685368028</c:v>
                      </c:pt>
                      <c:pt idx="433">
                        <c:v>2.2941400045768887</c:v>
                      </c:pt>
                      <c:pt idx="434">
                        <c:v>2.4652117934090256</c:v>
                      </c:pt>
                      <c:pt idx="435">
                        <c:v>2.2020692244747124</c:v>
                      </c:pt>
                      <c:pt idx="436">
                        <c:v>2.3915551693271482</c:v>
                      </c:pt>
                      <c:pt idx="437">
                        <c:v>2.3431439252092332</c:v>
                      </c:pt>
                      <c:pt idx="438">
                        <c:v>2.1044149299148103</c:v>
                      </c:pt>
                      <c:pt idx="439">
                        <c:v>1.9134317336793174</c:v>
                      </c:pt>
                      <c:pt idx="440">
                        <c:v>1.9606451766908322</c:v>
                      </c:pt>
                      <c:pt idx="441">
                        <c:v>2.198415931100044</c:v>
                      </c:pt>
                      <c:pt idx="442">
                        <c:v>2.1886325346274589</c:v>
                      </c:pt>
                      <c:pt idx="443">
                        <c:v>2.1808058174494818</c:v>
                      </c:pt>
                      <c:pt idx="444">
                        <c:v>2.3745444437070091</c:v>
                      </c:pt>
                      <c:pt idx="445">
                        <c:v>2.329535344713122</c:v>
                      </c:pt>
                      <c:pt idx="446">
                        <c:v>2.093528065517944</c:v>
                      </c:pt>
                      <c:pt idx="447">
                        <c:v>2.3047222421618017</c:v>
                      </c:pt>
                      <c:pt idx="448">
                        <c:v>2.2736775834769105</c:v>
                      </c:pt>
                      <c:pt idx="449">
                        <c:v>2.2488418565289976</c:v>
                      </c:pt>
                      <c:pt idx="450">
                        <c:v>2.4289732749706445</c:v>
                      </c:pt>
                      <c:pt idx="451">
                        <c:v>2.3730784097240303</c:v>
                      </c:pt>
                      <c:pt idx="452">
                        <c:v>2.3283625175266707</c:v>
                      </c:pt>
                      <c:pt idx="453">
                        <c:v>2.4925898037688512</c:v>
                      </c:pt>
                      <c:pt idx="454">
                        <c:v>2.4239716327624592</c:v>
                      </c:pt>
                      <c:pt idx="455">
                        <c:v>2.3690770959574365</c:v>
                      </c:pt>
                      <c:pt idx="456">
                        <c:v>2.5251614665133957</c:v>
                      </c:pt>
                      <c:pt idx="457">
                        <c:v>2.4500289629581857</c:v>
                      </c:pt>
                      <c:pt idx="458">
                        <c:v>2.589922960113995</c:v>
                      </c:pt>
                      <c:pt idx="459">
                        <c:v>2.1018381578386425</c:v>
                      </c:pt>
                      <c:pt idx="460">
                        <c:v>2.3113703160183832</c:v>
                      </c:pt>
                      <c:pt idx="461">
                        <c:v>2.6789960425621757</c:v>
                      </c:pt>
                      <c:pt idx="462">
                        <c:v>2.3730966237972098</c:v>
                      </c:pt>
                      <c:pt idx="463">
                        <c:v>2.5283770887851915</c:v>
                      </c:pt>
                      <c:pt idx="464">
                        <c:v>2.6526014607755997</c:v>
                      </c:pt>
                      <c:pt idx="465">
                        <c:v>2.5519809583679489</c:v>
                      </c:pt>
                      <c:pt idx="466">
                        <c:v>2.4714845564417374</c:v>
                      </c:pt>
                      <c:pt idx="467">
                        <c:v>2.4070874349008591</c:v>
                      </c:pt>
                      <c:pt idx="468">
                        <c:v>2.5555697376680655</c:v>
                      </c:pt>
                      <c:pt idx="469">
                        <c:v>2.4743555798818306</c:v>
                      </c:pt>
                      <c:pt idx="470">
                        <c:v>2.009384253652911</c:v>
                      </c:pt>
                      <c:pt idx="471">
                        <c:v>2.4374071926697525</c:v>
                      </c:pt>
                      <c:pt idx="472">
                        <c:v>2.5798255438833166</c:v>
                      </c:pt>
                      <c:pt idx="473">
                        <c:v>2.2937602248540543</c:v>
                      </c:pt>
                      <c:pt idx="474">
                        <c:v>2.4649079696307581</c:v>
                      </c:pt>
                      <c:pt idx="475">
                        <c:v>2.4018261654521211</c:v>
                      </c:pt>
                      <c:pt idx="476">
                        <c:v>2.3513607221091206</c:v>
                      </c:pt>
                      <c:pt idx="477">
                        <c:v>2.5109883674347202</c:v>
                      </c:pt>
                      <c:pt idx="478">
                        <c:v>2.4386904836951544</c:v>
                      </c:pt>
                      <c:pt idx="479">
                        <c:v>2.38085217670357</c:v>
                      </c:pt>
                      <c:pt idx="480">
                        <c:v>2.3345815311103024</c:v>
                      </c:pt>
                      <c:pt idx="481">
                        <c:v>2.2975650146356656</c:v>
                      </c:pt>
                      <c:pt idx="482">
                        <c:v>2.6679518014559562</c:v>
                      </c:pt>
                      <c:pt idx="483">
                        <c:v>2.7642612309122114</c:v>
                      </c:pt>
                      <c:pt idx="484">
                        <c:v>2.8413087744772838</c:v>
                      </c:pt>
                      <c:pt idx="485">
                        <c:v>3.1029468093292962</c:v>
                      </c:pt>
                      <c:pt idx="486">
                        <c:v>2.9122572372109516</c:v>
                      </c:pt>
                      <c:pt idx="487">
                        <c:v>2.9597055795161396</c:v>
                      </c:pt>
                      <c:pt idx="488">
                        <c:v>3.1976642533603581</c:v>
                      </c:pt>
                      <c:pt idx="489">
                        <c:v>3.1880311924358011</c:v>
                      </c:pt>
                      <c:pt idx="490">
                        <c:v>2.7803247436960419</c:v>
                      </c:pt>
                      <c:pt idx="491">
                        <c:v>2.8541595847043482</c:v>
                      </c:pt>
                      <c:pt idx="492">
                        <c:v>3.1132274575109022</c:v>
                      </c:pt>
                      <c:pt idx="493">
                        <c:v>2.9204817557561</c:v>
                      </c:pt>
                      <c:pt idx="494">
                        <c:v>2.7662851943523492</c:v>
                      </c:pt>
                      <c:pt idx="495">
                        <c:v>2.8429279452293486</c:v>
                      </c:pt>
                      <c:pt idx="496">
                        <c:v>2.9042421459309935</c:v>
                      </c:pt>
                      <c:pt idx="497">
                        <c:v>2.7532935064922412</c:v>
                      </c:pt>
                      <c:pt idx="498">
                        <c:v>2.8325345949413077</c:v>
                      </c:pt>
                      <c:pt idx="499">
                        <c:v>2.6959274657004926</c:v>
                      </c:pt>
                      <c:pt idx="500">
                        <c:v>2.7866417623079087</c:v>
                      </c:pt>
                      <c:pt idx="501">
                        <c:v>2.6592131995937507</c:v>
                      </c:pt>
                      <c:pt idx="502">
                        <c:v>2.5572703494224243</c:v>
                      </c:pt>
                      <c:pt idx="503">
                        <c:v>2.6757160692853859</c:v>
                      </c:pt>
                      <c:pt idx="504">
                        <c:v>2.5704726451757551</c:v>
                      </c:pt>
                      <c:pt idx="505">
                        <c:v>2.4862779058880733</c:v>
                      </c:pt>
                      <c:pt idx="506">
                        <c:v>2.6189221144579733</c:v>
                      </c:pt>
                      <c:pt idx="507">
                        <c:v>2.5250374813138023</c:v>
                      </c:pt>
                      <c:pt idx="508">
                        <c:v>2.6499297747984656</c:v>
                      </c:pt>
                      <c:pt idx="509">
                        <c:v>2.9498436095861962</c:v>
                      </c:pt>
                      <c:pt idx="510">
                        <c:v>2.7897746774164034</c:v>
                      </c:pt>
                      <c:pt idx="511">
                        <c:v>2.6617195316805464</c:v>
                      </c:pt>
                      <c:pt idx="512">
                        <c:v>2.7592754150919063</c:v>
                      </c:pt>
                      <c:pt idx="513">
                        <c:v>2.6373201218209488</c:v>
                      </c:pt>
                      <c:pt idx="514">
                        <c:v>2.7397558872041827</c:v>
                      </c:pt>
                      <c:pt idx="515">
                        <c:v>2.8217044995108154</c:v>
                      </c:pt>
                      <c:pt idx="516">
                        <c:v>2.8872633893561215</c:v>
                      </c:pt>
                      <c:pt idx="517">
                        <c:v>2.9397105012324118</c:v>
                      </c:pt>
                      <c:pt idx="518">
                        <c:v>2.7816681907333987</c:v>
                      </c:pt>
                      <c:pt idx="519">
                        <c:v>2.8552343423341426</c:v>
                      </c:pt>
                      <c:pt idx="520">
                        <c:v>2.9140872636147606</c:v>
                      </c:pt>
                      <c:pt idx="521">
                        <c:v>2.5611696006392322</c:v>
                      </c:pt>
                      <c:pt idx="522">
                        <c:v>2.8788354702588776</c:v>
                      </c:pt>
                      <c:pt idx="523">
                        <c:v>3.132968165954594</c:v>
                      </c:pt>
                      <c:pt idx="524">
                        <c:v>3.3362743225111444</c:v>
                      </c:pt>
                      <c:pt idx="525">
                        <c:v>3.498919247756362</c:v>
                      </c:pt>
                      <c:pt idx="526">
                        <c:v>3.429035187952536</c:v>
                      </c:pt>
                      <c:pt idx="527">
                        <c:v>3.5731279401095435</c:v>
                      </c:pt>
                      <c:pt idx="528">
                        <c:v>3.4884021418350812</c:v>
                      </c:pt>
                      <c:pt idx="529">
                        <c:v>3.4206215032154432</c:v>
                      </c:pt>
                      <c:pt idx="530">
                        <c:v>3.7663969923197556</c:v>
                      </c:pt>
                      <c:pt idx="531">
                        <c:v>3.6430173836032509</c:v>
                      </c:pt>
                      <c:pt idx="532">
                        <c:v>3.5443136966300699</c:v>
                      </c:pt>
                      <c:pt idx="533">
                        <c:v>3.6653507470515478</c:v>
                      </c:pt>
                      <c:pt idx="534">
                        <c:v>3.7621803873887529</c:v>
                      </c:pt>
                      <c:pt idx="535">
                        <c:v>3.6396440996584261</c:v>
                      </c:pt>
                      <c:pt idx="536">
                        <c:v>3.7416150694741646</c:v>
                      </c:pt>
                      <c:pt idx="537">
                        <c:v>3.8231918453268463</c:v>
                      </c:pt>
                      <c:pt idx="538">
                        <c:v>3.8884532660089235</c:v>
                      </c:pt>
                      <c:pt idx="539">
                        <c:v>3.940662402554608</c:v>
                      </c:pt>
                      <c:pt idx="540">
                        <c:v>3.9824297117911556</c:v>
                      </c:pt>
                      <c:pt idx="541">
                        <c:v>4.0158435591804391</c:v>
                      </c:pt>
                      <c:pt idx="542">
                        <c:v>3.8425746370917295</c:v>
                      </c:pt>
                      <c:pt idx="543">
                        <c:v>3.9039594994208073</c:v>
                      </c:pt>
                      <c:pt idx="544">
                        <c:v>3.9530673892841151</c:v>
                      </c:pt>
                      <c:pt idx="545">
                        <c:v>3.7923537011747612</c:v>
                      </c:pt>
                      <c:pt idx="546">
                        <c:v>3.8637827506872782</c:v>
                      </c:pt>
                      <c:pt idx="547">
                        <c:v>4.1209259902972235</c:v>
                      </c:pt>
                      <c:pt idx="548">
                        <c:v>4.1266405819852707</c:v>
                      </c:pt>
                      <c:pt idx="549">
                        <c:v>4.1312122553356403</c:v>
                      </c:pt>
                      <c:pt idx="550">
                        <c:v>3.9348695940159359</c:v>
                      </c:pt>
                      <c:pt idx="551">
                        <c:v>4.1777954649602407</c:v>
                      </c:pt>
                      <c:pt idx="552">
                        <c:v>3.7721361617157072</c:v>
                      </c:pt>
                      <c:pt idx="553">
                        <c:v>3.647608719119944</c:v>
                      </c:pt>
                      <c:pt idx="554">
                        <c:v>3.7479867650433789</c:v>
                      </c:pt>
                      <c:pt idx="555">
                        <c:v>3.8282892017821268</c:v>
                      </c:pt>
                      <c:pt idx="556">
                        <c:v>3.8925311511732161</c:v>
                      </c:pt>
                      <c:pt idx="557">
                        <c:v>4.1439247106860648</c:v>
                      </c:pt>
                      <c:pt idx="558">
                        <c:v>4.1450395582962756</c:v>
                      </c:pt>
                      <c:pt idx="559">
                        <c:v>4.1459314363844442</c:v>
                      </c:pt>
                      <c:pt idx="560">
                        <c:v>4.346644938854979</c:v>
                      </c:pt>
                      <c:pt idx="561">
                        <c:v>4.1072157408314069</c:v>
                      </c:pt>
                      <c:pt idx="562">
                        <c:v>4.1156723824126402</c:v>
                      </c:pt>
                      <c:pt idx="563">
                        <c:v>3.9224376956775586</c:v>
                      </c:pt>
                      <c:pt idx="564">
                        <c:v>3.9678499462895616</c:v>
                      </c:pt>
                      <c:pt idx="565">
                        <c:v>4.2041797467791184</c:v>
                      </c:pt>
                      <c:pt idx="566">
                        <c:v>3.9932435871708094</c:v>
                      </c:pt>
                      <c:pt idx="567">
                        <c:v>4.0244946594841622</c:v>
                      </c:pt>
                      <c:pt idx="568">
                        <c:v>4.2494955173348217</c:v>
                      </c:pt>
                      <c:pt idx="569">
                        <c:v>4.2294962036153265</c:v>
                      </c:pt>
                      <c:pt idx="570">
                        <c:v>4.2134967526396849</c:v>
                      </c:pt>
                      <c:pt idx="571">
                        <c:v>4.4006971918591944</c:v>
                      </c:pt>
                      <c:pt idx="572">
                        <c:v>4.1504575432347792</c:v>
                      </c:pt>
                      <c:pt idx="573">
                        <c:v>4.1502658243352926</c:v>
                      </c:pt>
                      <c:pt idx="574">
                        <c:v>3.9501124492156805</c:v>
                      </c:pt>
                      <c:pt idx="575">
                        <c:v>3.9899897491200136</c:v>
                      </c:pt>
                      <c:pt idx="576">
                        <c:v>4.0218915890434346</c:v>
                      </c:pt>
                      <c:pt idx="577">
                        <c:v>3.8474130609822623</c:v>
                      </c:pt>
                      <c:pt idx="578">
                        <c:v>3.907830238533279</c:v>
                      </c:pt>
                      <c:pt idx="579">
                        <c:v>3.7561639805740015</c:v>
                      </c:pt>
                      <c:pt idx="580">
                        <c:v>3.4348309742066476</c:v>
                      </c:pt>
                      <c:pt idx="581">
                        <c:v>3.5777645691127873</c:v>
                      </c:pt>
                      <c:pt idx="582">
                        <c:v>3.4921114450376081</c:v>
                      </c:pt>
                      <c:pt idx="583">
                        <c:v>3.2235889457774647</c:v>
                      </c:pt>
                      <c:pt idx="584">
                        <c:v>3.4087709463694864</c:v>
                      </c:pt>
                      <c:pt idx="585">
                        <c:v>3.5569165468430128</c:v>
                      </c:pt>
                      <c:pt idx="586">
                        <c:v>3.6754330272218567</c:v>
                      </c:pt>
                      <c:pt idx="587">
                        <c:v>3.7702462115249773</c:v>
                      </c:pt>
                      <c:pt idx="588">
                        <c:v>3.8460967589674055</c:v>
                      </c:pt>
                      <c:pt idx="589">
                        <c:v>3.9067771969214391</c:v>
                      </c:pt>
                      <c:pt idx="590">
                        <c:v>3.7553215472846659</c:v>
                      </c:pt>
                      <c:pt idx="591">
                        <c:v>3.8341570275752019</c:v>
                      </c:pt>
                      <c:pt idx="592">
                        <c:v>3.8972254118076535</c:v>
                      </c:pt>
                      <c:pt idx="593">
                        <c:v>3.7476801191935465</c:v>
                      </c:pt>
                      <c:pt idx="594">
                        <c:v>3.6280438851022154</c:v>
                      </c:pt>
                      <c:pt idx="595">
                        <c:v>3.9323348978292643</c:v>
                      </c:pt>
                      <c:pt idx="596">
                        <c:v>3.9757677080108351</c:v>
                      </c:pt>
                      <c:pt idx="597">
                        <c:v>4.01051395615616</c:v>
                      </c:pt>
                      <c:pt idx="598">
                        <c:v>4.238310954672329</c:v>
                      </c:pt>
                      <c:pt idx="599">
                        <c:v>4.4205485534853324</c:v>
                      </c:pt>
                      <c:pt idx="600">
                        <c:v>4.3663386325357578</c:v>
                      </c:pt>
                      <c:pt idx="601">
                        <c:v>4.1229706957760754</c:v>
                      </c:pt>
                      <c:pt idx="602">
                        <c:v>4.3282763463682841</c:v>
                      </c:pt>
                      <c:pt idx="603">
                        <c:v>4.2925208668420964</c:v>
                      </c:pt>
                      <c:pt idx="604">
                        <c:v>4.0639164832211918</c:v>
                      </c:pt>
                      <c:pt idx="605">
                        <c:v>3.8810329763243772</c:v>
                      </c:pt>
                      <c:pt idx="606">
                        <c:v>3.9347261708069254</c:v>
                      </c:pt>
                      <c:pt idx="607">
                        <c:v>3.9776807263930323</c:v>
                      </c:pt>
                      <c:pt idx="608">
                        <c:v>4.2120443708619177</c:v>
                      </c:pt>
                      <c:pt idx="609">
                        <c:v>3.9995352864369806</c:v>
                      </c:pt>
                      <c:pt idx="610">
                        <c:v>4.0295280188970537</c:v>
                      </c:pt>
                      <c:pt idx="611">
                        <c:v>4.0535222048650894</c:v>
                      </c:pt>
                      <c:pt idx="612">
                        <c:v>4.0727175536395634</c:v>
                      </c:pt>
                      <c:pt idx="613">
                        <c:v>4.0880738326591199</c:v>
                      </c:pt>
                      <c:pt idx="614">
                        <c:v>3.9003588558747424</c:v>
                      </c:pt>
                      <c:pt idx="615">
                        <c:v>3.7501868744473086</c:v>
                      </c:pt>
                      <c:pt idx="616">
                        <c:v>4.0300492893053388</c:v>
                      </c:pt>
                      <c:pt idx="617">
                        <c:v>3.8539392211916947</c:v>
                      </c:pt>
                      <c:pt idx="618">
                        <c:v>4.3130511667008022</c:v>
                      </c:pt>
                      <c:pt idx="619">
                        <c:v>4.6803407231080882</c:v>
                      </c:pt>
                      <c:pt idx="620">
                        <c:v>4.574172368233917</c:v>
                      </c:pt>
                      <c:pt idx="621">
                        <c:v>4.8892376843346028</c:v>
                      </c:pt>
                      <c:pt idx="622">
                        <c:v>5.3412899372151514</c:v>
                      </c:pt>
                      <c:pt idx="623">
                        <c:v>5.5029317395195676</c:v>
                      </c:pt>
                      <c:pt idx="624">
                        <c:v>5.4322451813631005</c:v>
                      </c:pt>
                      <c:pt idx="625">
                        <c:v>4.9756959348378587</c:v>
                      </c:pt>
                      <c:pt idx="626">
                        <c:v>4.8104565376177106</c:v>
                      </c:pt>
                      <c:pt idx="627">
                        <c:v>4.6782650198416604</c:v>
                      </c:pt>
                      <c:pt idx="628">
                        <c:v>4.172511805620843</c:v>
                      </c:pt>
                      <c:pt idx="629">
                        <c:v>4.1679092342441209</c:v>
                      </c:pt>
                      <c:pt idx="630">
                        <c:v>3.7642271771427431</c:v>
                      </c:pt>
                      <c:pt idx="631">
                        <c:v>3.441281531461641</c:v>
                      </c:pt>
                      <c:pt idx="632">
                        <c:v>3.182925014916691</c:v>
                      </c:pt>
                      <c:pt idx="633">
                        <c:v>2.7762398016808447</c:v>
                      </c:pt>
                      <c:pt idx="634">
                        <c:v>2.4508916310920768</c:v>
                      </c:pt>
                      <c:pt idx="635">
                        <c:v>2.1906130946210851</c:v>
                      </c:pt>
                      <c:pt idx="636">
                        <c:v>1.9823902654443373</c:v>
                      </c:pt>
                      <c:pt idx="637">
                        <c:v>2.0158120021028481</c:v>
                      </c:pt>
                      <c:pt idx="638">
                        <c:v>2.0425493914297022</c:v>
                      </c:pt>
                      <c:pt idx="639">
                        <c:v>1.8639393028912536</c:v>
                      </c:pt>
                      <c:pt idx="640">
                        <c:v>1.9210512320604494</c:v>
                      </c:pt>
                      <c:pt idx="641">
                        <c:v>1.5667407753958287</c:v>
                      </c:pt>
                      <c:pt idx="642">
                        <c:v>1.4832924100641094</c:v>
                      </c:pt>
                      <c:pt idx="643">
                        <c:v>1.6165337177988022</c:v>
                      </c:pt>
                      <c:pt idx="644">
                        <c:v>1.5231267639865109</c:v>
                      </c:pt>
                      <c:pt idx="645">
                        <c:v>1.2484012009366552</c:v>
                      </c:pt>
                      <c:pt idx="646">
                        <c:v>1.2286207504968161</c:v>
                      </c:pt>
                      <c:pt idx="647">
                        <c:v>1.4127963901448766</c:v>
                      </c:pt>
                      <c:pt idx="648">
                        <c:v>1.3601369018633704</c:v>
                      </c:pt>
                      <c:pt idx="649">
                        <c:v>1.1180093112380973</c:v>
                      </c:pt>
                      <c:pt idx="650">
                        <c:v>1.3243072387379016</c:v>
                      </c:pt>
                      <c:pt idx="651">
                        <c:v>1.4893455807377904</c:v>
                      </c:pt>
                      <c:pt idx="652">
                        <c:v>1.2213762543376561</c:v>
                      </c:pt>
                      <c:pt idx="653">
                        <c:v>1.4070007932175486</c:v>
                      </c:pt>
                      <c:pt idx="654">
                        <c:v>1.3555004243214626</c:v>
                      </c:pt>
                      <c:pt idx="655">
                        <c:v>1.1143001292045938</c:v>
                      </c:pt>
                      <c:pt idx="656">
                        <c:v>0.92133989311116693</c:v>
                      </c:pt>
                      <c:pt idx="657">
                        <c:v>0.96697170423635725</c:v>
                      </c:pt>
                      <c:pt idx="658">
                        <c:v>1.0034771531364868</c:v>
                      </c:pt>
                      <c:pt idx="659">
                        <c:v>1.0326815122566586</c:v>
                      </c:pt>
                      <c:pt idx="660">
                        <c:v>1.2560449995528415</c:v>
                      </c:pt>
                      <c:pt idx="661">
                        <c:v>1.2347357893896742</c:v>
                      </c:pt>
                      <c:pt idx="662">
                        <c:v>1.2176884212591403</c:v>
                      </c:pt>
                      <c:pt idx="663">
                        <c:v>1.2040505267547132</c:v>
                      </c:pt>
                      <c:pt idx="664">
                        <c:v>1.3931402111511488</c:v>
                      </c:pt>
                      <c:pt idx="665">
                        <c:v>1.1444119586683428</c:v>
                      </c:pt>
                      <c:pt idx="666">
                        <c:v>1.3454293566821889</c:v>
                      </c:pt>
                      <c:pt idx="667">
                        <c:v>1.5062432750931976</c:v>
                      </c:pt>
                      <c:pt idx="668">
                        <c:v>1.43489440982205</c:v>
                      </c:pt>
                      <c:pt idx="669">
                        <c:v>1.7778153176050182</c:v>
                      </c:pt>
                      <c:pt idx="670">
                        <c:v>1.8521520438314383</c:v>
                      </c:pt>
                      <c:pt idx="671">
                        <c:v>1.9116214248126653</c:v>
                      </c:pt>
                      <c:pt idx="672">
                        <c:v>1.7591969295975787</c:v>
                      </c:pt>
                      <c:pt idx="673">
                        <c:v>1.6372573334255094</c:v>
                      </c:pt>
                      <c:pt idx="674">
                        <c:v>1.7397056564877857</c:v>
                      </c:pt>
                      <c:pt idx="675">
                        <c:v>1.8216643149376068</c:v>
                      </c:pt>
                      <c:pt idx="676">
                        <c:v>1.6872312416975319</c:v>
                      </c:pt>
                      <c:pt idx="677">
                        <c:v>1.9796847831055402</c:v>
                      </c:pt>
                      <c:pt idx="678">
                        <c:v>2.0136476162318786</c:v>
                      </c:pt>
                      <c:pt idx="679">
                        <c:v>1.8408178827329493</c:v>
                      </c:pt>
                      <c:pt idx="680">
                        <c:v>2.1025540959337832</c:v>
                      </c:pt>
                      <c:pt idx="681">
                        <c:v>1.911943066494473</c:v>
                      </c:pt>
                      <c:pt idx="682">
                        <c:v>1.7594542429429794</c:v>
                      </c:pt>
                      <c:pt idx="683">
                        <c:v>1.8374631841018072</c:v>
                      </c:pt>
                      <c:pt idx="684">
                        <c:v>1.6998703370288695</c:v>
                      </c:pt>
                      <c:pt idx="685">
                        <c:v>1.7897960593704738</c:v>
                      </c:pt>
                      <c:pt idx="686">
                        <c:v>1.8617366372438937</c:v>
                      </c:pt>
                      <c:pt idx="687">
                        <c:v>1.7192890995426069</c:v>
                      </c:pt>
                      <c:pt idx="688">
                        <c:v>1.8053310693815092</c:v>
                      </c:pt>
                      <c:pt idx="689">
                        <c:v>1.6741646452526311</c:v>
                      </c:pt>
                      <c:pt idx="690">
                        <c:v>1.7692315059496195</c:v>
                      </c:pt>
                      <c:pt idx="691">
                        <c:v>2.0452849945071421</c:v>
                      </c:pt>
                      <c:pt idx="692">
                        <c:v>1.8661277853531146</c:v>
                      </c:pt>
                      <c:pt idx="693">
                        <c:v>1.9228020180298699</c:v>
                      </c:pt>
                      <c:pt idx="694">
                        <c:v>1.9681414041713197</c:v>
                      </c:pt>
                      <c:pt idx="695">
                        <c:v>2.0044129130844794</c:v>
                      </c:pt>
                      <c:pt idx="696">
                        <c:v>2.03343012021503</c:v>
                      </c:pt>
                      <c:pt idx="697">
                        <c:v>1.856643885919425</c:v>
                      </c:pt>
                      <c:pt idx="698">
                        <c:v>1.9152148984829864</c:v>
                      </c:pt>
                      <c:pt idx="699">
                        <c:v>1.9620717085338129</c:v>
                      </c:pt>
                      <c:pt idx="700">
                        <c:v>1.9995571565744967</c:v>
                      </c:pt>
                      <c:pt idx="701">
                        <c:v>2.2295455150069756</c:v>
                      </c:pt>
                      <c:pt idx="702">
                        <c:v>2.4135362017530042</c:v>
                      </c:pt>
                      <c:pt idx="703">
                        <c:v>2.3607287511498498</c:v>
                      </c:pt>
                      <c:pt idx="704">
                        <c:v>2.518482790667349</c:v>
                      </c:pt>
                      <c:pt idx="705">
                        <c:v>2.4446860222813029</c:v>
                      </c:pt>
                      <c:pt idx="706">
                        <c:v>2.5856486075724661</c:v>
                      </c:pt>
                      <c:pt idx="707">
                        <c:v>2.698418675805442</c:v>
                      </c:pt>
                      <c:pt idx="708">
                        <c:v>2.5886347303917319</c:v>
                      </c:pt>
                      <c:pt idx="709">
                        <c:v>2.5008075740609002</c:v>
                      </c:pt>
                      <c:pt idx="710">
                        <c:v>2.4305458489961893</c:v>
                      </c:pt>
                      <c:pt idx="711">
                        <c:v>2.5743364689444661</c:v>
                      </c:pt>
                      <c:pt idx="712">
                        <c:v>2.6893689649029966</c:v>
                      </c:pt>
                      <c:pt idx="713">
                        <c:v>2.5813949616698437</c:v>
                      </c:pt>
                      <c:pt idx="714">
                        <c:v>2.6950157590833896</c:v>
                      </c:pt>
                      <c:pt idx="715">
                        <c:v>2.7859123970141582</c:v>
                      </c:pt>
                      <c:pt idx="716">
                        <c:v>2.4586297073587957</c:v>
                      </c:pt>
                      <c:pt idx="717">
                        <c:v>2.5968035556345512</c:v>
                      </c:pt>
                      <c:pt idx="718">
                        <c:v>2.5073426342551102</c:v>
                      </c:pt>
                      <c:pt idx="719">
                        <c:v>2.4357738971515346</c:v>
                      </c:pt>
                      <c:pt idx="720">
                        <c:v>2.5785189074686059</c:v>
                      </c:pt>
                      <c:pt idx="721">
                        <c:v>2.4927149157223312</c:v>
                      </c:pt>
                      <c:pt idx="722">
                        <c:v>2.2240717223253341</c:v>
                      </c:pt>
                      <c:pt idx="723">
                        <c:v>2.2091571676077137</c:v>
                      </c:pt>
                      <c:pt idx="724">
                        <c:v>2.1972255238335947</c:v>
                      </c:pt>
                      <c:pt idx="725">
                        <c:v>2.387680208814345</c:v>
                      </c:pt>
                      <c:pt idx="726">
                        <c:v>2.3400439567989224</c:v>
                      </c:pt>
                      <c:pt idx="727">
                        <c:v>2.1019349551866071</c:v>
                      </c:pt>
                      <c:pt idx="728">
                        <c:v>2.3114477538968004</c:v>
                      </c:pt>
                      <c:pt idx="729">
                        <c:v>2.4790579928649095</c:v>
                      </c:pt>
                      <c:pt idx="730">
                        <c:v>2.4131461840393058</c:v>
                      </c:pt>
                      <c:pt idx="731">
                        <c:v>2.7604167369788684</c:v>
                      </c:pt>
                      <c:pt idx="732">
                        <c:v>2.6382331793305411</c:v>
                      </c:pt>
                      <c:pt idx="733">
                        <c:v>2.3404863332118566</c:v>
                      </c:pt>
                      <c:pt idx="734">
                        <c:v>2.3022888563168635</c:v>
                      </c:pt>
                      <c:pt idx="735">
                        <c:v>2.2717308748009373</c:v>
                      </c:pt>
                      <c:pt idx="736">
                        <c:v>2.2472844895881963</c:v>
                      </c:pt>
                      <c:pt idx="737">
                        <c:v>2.2277273814179352</c:v>
                      </c:pt>
                      <c:pt idx="738">
                        <c:v>2.2120816948818174</c:v>
                      </c:pt>
                      <c:pt idx="739">
                        <c:v>2.1995651456529686</c:v>
                      </c:pt>
                      <c:pt idx="740">
                        <c:v>1.7895519062698213</c:v>
                      </c:pt>
                      <c:pt idx="741">
                        <c:v>2.0615413147633035</c:v>
                      </c:pt>
                      <c:pt idx="742">
                        <c:v>2.2791328415580665</c:v>
                      </c:pt>
                      <c:pt idx="743">
                        <c:v>2.0532060629939224</c:v>
                      </c:pt>
                      <c:pt idx="744">
                        <c:v>2.2724646401425161</c:v>
                      </c:pt>
                      <c:pt idx="745">
                        <c:v>2.4478715018615276</c:v>
                      </c:pt>
                      <c:pt idx="746">
                        <c:v>2.3881969912366685</c:v>
                      </c:pt>
                      <c:pt idx="747">
                        <c:v>2.1404573827368267</c:v>
                      </c:pt>
                      <c:pt idx="748">
                        <c:v>2.1422656959368851</c:v>
                      </c:pt>
                      <c:pt idx="749">
                        <c:v>1.943712346496909</c:v>
                      </c:pt>
                      <c:pt idx="750">
                        <c:v>1.9848696669449737</c:v>
                      </c:pt>
                      <c:pt idx="751">
                        <c:v>1.6177955233034709</c:v>
                      </c:pt>
                      <c:pt idx="752">
                        <c:v>1.9241362083902231</c:v>
                      </c:pt>
                      <c:pt idx="753">
                        <c:v>1.9692087564596932</c:v>
                      </c:pt>
                      <c:pt idx="754">
                        <c:v>2.005266794915201</c:v>
                      </c:pt>
                      <c:pt idx="755">
                        <c:v>2.2341132256796072</c:v>
                      </c:pt>
                      <c:pt idx="756">
                        <c:v>2.217190370291064</c:v>
                      </c:pt>
                      <c:pt idx="757">
                        <c:v>2.2036520859803659</c:v>
                      </c:pt>
                      <c:pt idx="758">
                        <c:v>1.9928214585316937</c:v>
                      </c:pt>
                      <c:pt idx="759">
                        <c:v>2.0241569565728241</c:v>
                      </c:pt>
                      <c:pt idx="760">
                        <c:v>1.649225355005683</c:v>
                      </c:pt>
                      <c:pt idx="761">
                        <c:v>1.5492800737520156</c:v>
                      </c:pt>
                      <c:pt idx="762">
                        <c:v>1.8693238487489907</c:v>
                      </c:pt>
                      <c:pt idx="763">
                        <c:v>1.9253588687465708</c:v>
                      </c:pt>
                      <c:pt idx="764">
                        <c:v>1.7701868847447031</c:v>
                      </c:pt>
                      <c:pt idx="765">
                        <c:v>1.8460492975432317</c:v>
                      </c:pt>
                      <c:pt idx="766">
                        <c:v>1.9067392277820545</c:v>
                      </c:pt>
                      <c:pt idx="767">
                        <c:v>1.7552911719731128</c:v>
                      </c:pt>
                      <c:pt idx="768">
                        <c:v>1.8341327273259367</c:v>
                      </c:pt>
                      <c:pt idx="769">
                        <c:v>1.8972059716081731</c:v>
                      </c:pt>
                      <c:pt idx="770">
                        <c:v>1.7476645670340076</c:v>
                      </c:pt>
                      <c:pt idx="771">
                        <c:v>1.6280314433746526</c:v>
                      </c:pt>
                      <c:pt idx="772">
                        <c:v>1.5323249444471685</c:v>
                      </c:pt>
                      <c:pt idx="773">
                        <c:v>1.8557597453052495</c:v>
                      </c:pt>
                      <c:pt idx="774">
                        <c:v>1.7145075859916687</c:v>
                      </c:pt>
                      <c:pt idx="775">
                        <c:v>1.6015058585408042</c:v>
                      </c:pt>
                      <c:pt idx="776">
                        <c:v>1.9111044765800216</c:v>
                      </c:pt>
                      <c:pt idx="777">
                        <c:v>1.7587833710114182</c:v>
                      </c:pt>
                      <c:pt idx="778">
                        <c:v>1.6369264865566038</c:v>
                      </c:pt>
                      <c:pt idx="779">
                        <c:v>1.7394409789926613</c:v>
                      </c:pt>
                      <c:pt idx="780">
                        <c:v>1.8214525729415527</c:v>
                      </c:pt>
                      <c:pt idx="781">
                        <c:v>1.6870618481007114</c:v>
                      </c:pt>
                      <c:pt idx="782">
                        <c:v>1.9795492682280837</c:v>
                      </c:pt>
                      <c:pt idx="783">
                        <c:v>2.2135392043298907</c:v>
                      </c:pt>
                      <c:pt idx="784">
                        <c:v>2.6007311532114272</c:v>
                      </c:pt>
                      <c:pt idx="785">
                        <c:v>2.9104847123165882</c:v>
                      </c:pt>
                      <c:pt idx="786">
                        <c:v>3.1582875596006943</c:v>
                      </c:pt>
                      <c:pt idx="787">
                        <c:v>3.5565298374280019</c:v>
                      </c:pt>
                      <c:pt idx="788">
                        <c:v>3.4751236596898707</c:v>
                      </c:pt>
                      <c:pt idx="789">
                        <c:v>3.8099987174992975</c:v>
                      </c:pt>
                      <c:pt idx="790">
                        <c:v>4.0778987637469299</c:v>
                      </c:pt>
                      <c:pt idx="791">
                        <c:v>3.6922188007449677</c:v>
                      </c:pt>
                      <c:pt idx="792">
                        <c:v>3.7836748303434433</c:v>
                      </c:pt>
                      <c:pt idx="793">
                        <c:v>3.8568396540222238</c:v>
                      </c:pt>
                      <c:pt idx="794">
                        <c:v>3.7153715129652483</c:v>
                      </c:pt>
                      <c:pt idx="795">
                        <c:v>3.6021970001196451</c:v>
                      </c:pt>
                      <c:pt idx="796">
                        <c:v>3.5116573898430943</c:v>
                      </c:pt>
                      <c:pt idx="797">
                        <c:v>3.4392257016219219</c:v>
                      </c:pt>
                      <c:pt idx="798">
                        <c:v>3.3812803510450067</c:v>
                      </c:pt>
                      <c:pt idx="799">
                        <c:v>3.1349240705834518</c:v>
                      </c:pt>
                      <c:pt idx="800">
                        <c:v>3.3378390462141851</c:v>
                      </c:pt>
                      <c:pt idx="801">
                        <c:v>3.1001710267187264</c:v>
                      </c:pt>
                      <c:pt idx="802">
                        <c:v>3.1100366111224957</c:v>
                      </c:pt>
                      <c:pt idx="803">
                        <c:v>3.3179290786454203</c:v>
                      </c:pt>
                      <c:pt idx="804">
                        <c:v>3.2842430526637827</c:v>
                      </c:pt>
                      <c:pt idx="805">
                        <c:v>3.2572942318784044</c:v>
                      </c:pt>
                      <c:pt idx="806">
                        <c:v>3.4357351752502154</c:v>
                      </c:pt>
                      <c:pt idx="807">
                        <c:v>3.3784879299475961</c:v>
                      </c:pt>
                      <c:pt idx="808">
                        <c:v>3.3326901337054551</c:v>
                      </c:pt>
                      <c:pt idx="809">
                        <c:v>3.2960518967117878</c:v>
                      </c:pt>
                      <c:pt idx="810">
                        <c:v>3.2667413071169449</c:v>
                      </c:pt>
                      <c:pt idx="811">
                        <c:v>3.2432928354410251</c:v>
                      </c:pt>
                      <c:pt idx="812">
                        <c:v>3.0245340581002438</c:v>
                      </c:pt>
                      <c:pt idx="813">
                        <c:v>3.0495270362275733</c:v>
                      </c:pt>
                      <c:pt idx="814">
                        <c:v>3.0695214187294368</c:v>
                      </c:pt>
                      <c:pt idx="815">
                        <c:v>2.8855169247310641</c:v>
                      </c:pt>
                      <c:pt idx="816">
                        <c:v>3.138313329532366</c:v>
                      </c:pt>
                      <c:pt idx="817">
                        <c:v>3.1405504533734074</c:v>
                      </c:pt>
                      <c:pt idx="818">
                        <c:v>2.9423401524461497</c:v>
                      </c:pt>
                      <c:pt idx="819">
                        <c:v>2.9837719117043662</c:v>
                      </c:pt>
                      <c:pt idx="820">
                        <c:v>3.0169173191109167</c:v>
                      </c:pt>
                      <c:pt idx="821">
                        <c:v>3.0434336450362025</c:v>
                      </c:pt>
                      <c:pt idx="822">
                        <c:v>2.8646467057764085</c:v>
                      </c:pt>
                      <c:pt idx="823">
                        <c:v>2.7216171543685732</c:v>
                      </c:pt>
                      <c:pt idx="824">
                        <c:v>3.0071935132423278</c:v>
                      </c:pt>
                      <c:pt idx="825">
                        <c:v>3.0356546003413314</c:v>
                      </c:pt>
                      <c:pt idx="826">
                        <c:v>3.0584234700204433</c:v>
                      </c:pt>
                      <c:pt idx="827">
                        <c:v>3.0766385657638011</c:v>
                      </c:pt>
                      <c:pt idx="828">
                        <c:v>2.8912106423584873</c:v>
                      </c:pt>
                      <c:pt idx="829">
                        <c:v>2.9428683036342136</c:v>
                      </c:pt>
                      <c:pt idx="830">
                        <c:v>2.9841944326548173</c:v>
                      </c:pt>
                      <c:pt idx="831">
                        <c:v>3.0172553358713685</c:v>
                      </c:pt>
                      <c:pt idx="832">
                        <c:v>3.0437040584445185</c:v>
                      </c:pt>
                      <c:pt idx="833">
                        <c:v>3.064863036503084</c:v>
                      </c:pt>
                      <c:pt idx="834">
                        <c:v>3.2817902189499364</c:v>
                      </c:pt>
                      <c:pt idx="835">
                        <c:v>3.4553319649073728</c:v>
                      </c:pt>
                      <c:pt idx="836">
                        <c:v>3.3941653616733447</c:v>
                      </c:pt>
                      <c:pt idx="837">
                        <c:v>3.5452320790861904</c:v>
                      </c:pt>
                      <c:pt idx="838">
                        <c:v>3.6660854530164215</c:v>
                      </c:pt>
                      <c:pt idx="839">
                        <c:v>3.3627681521605837</c:v>
                      </c:pt>
                      <c:pt idx="840">
                        <c:v>3.5201143114759361</c:v>
                      </c:pt>
                      <c:pt idx="841">
                        <c:v>3.6459912389282181</c:v>
                      </c:pt>
                      <c:pt idx="842">
                        <c:v>3.3466927808899527</c:v>
                      </c:pt>
                      <c:pt idx="843">
                        <c:v>3.3072540144594313</c:v>
                      </c:pt>
                      <c:pt idx="844">
                        <c:v>3.2757030013149233</c:v>
                      </c:pt>
                      <c:pt idx="845">
                        <c:v>3.2504621907994533</c:v>
                      </c:pt>
                      <c:pt idx="846">
                        <c:v>3.4302695423870091</c:v>
                      </c:pt>
                      <c:pt idx="847">
                        <c:v>3.374115423657031</c:v>
                      </c:pt>
                      <c:pt idx="848">
                        <c:v>3.5291921286731167</c:v>
                      </c:pt>
                      <c:pt idx="849">
                        <c:v>3.2532534926858716</c:v>
                      </c:pt>
                      <c:pt idx="850">
                        <c:v>3.232502583896121</c:v>
                      </c:pt>
                      <c:pt idx="851">
                        <c:v>3.415901856864366</c:v>
                      </c:pt>
                      <c:pt idx="852">
                        <c:v>3.3626212752390074</c:v>
                      </c:pt>
                      <c:pt idx="853">
                        <c:v>3.3199968099386297</c:v>
                      </c:pt>
                      <c:pt idx="854">
                        <c:v>3.2858972376983502</c:v>
                      </c:pt>
                      <c:pt idx="855">
                        <c:v>3.2586175799060584</c:v>
                      </c:pt>
                      <c:pt idx="856">
                        <c:v>3.0367938536722932</c:v>
                      </c:pt>
                      <c:pt idx="857">
                        <c:v>3.0593348726852128</c:v>
                      </c:pt>
                      <c:pt idx="858">
                        <c:v>3.0773676878956167</c:v>
                      </c:pt>
                      <c:pt idx="859">
                        <c:v>3.091793940064008</c:v>
                      </c:pt>
                      <c:pt idx="860">
                        <c:v>3.103334941798721</c:v>
                      </c:pt>
                      <c:pt idx="861">
                        <c:v>3.3125677431864915</c:v>
                      </c:pt>
                      <c:pt idx="862">
                        <c:v>3.2799539842966396</c:v>
                      </c:pt>
                      <c:pt idx="863">
                        <c:v>3.0538629771847354</c:v>
                      </c:pt>
                      <c:pt idx="864">
                        <c:v>3.0729901714952348</c:v>
                      </c:pt>
                      <c:pt idx="865">
                        <c:v>3.288291926943657</c:v>
                      </c:pt>
                      <c:pt idx="866">
                        <c:v>3.2605333313024403</c:v>
                      </c:pt>
                      <c:pt idx="867">
                        <c:v>3.4383264547893759</c:v>
                      </c:pt>
                      <c:pt idx="868">
                        <c:v>3.5805609535789245</c:v>
                      </c:pt>
                      <c:pt idx="869">
                        <c:v>3.4943485526105178</c:v>
                      </c:pt>
                      <c:pt idx="870">
                        <c:v>3.6253786318359289</c:v>
                      </c:pt>
                      <c:pt idx="871">
                        <c:v>3.730202695216235</c:v>
                      </c:pt>
                      <c:pt idx="872">
                        <c:v>4.014061945920389</c:v>
                      </c:pt>
                      <c:pt idx="873">
                        <c:v>4.0411493464837349</c:v>
                      </c:pt>
                      <c:pt idx="874">
                        <c:v>4.2628192669344571</c:v>
                      </c:pt>
                      <c:pt idx="875">
                        <c:v>4.4401552032950349</c:v>
                      </c:pt>
                      <c:pt idx="876">
                        <c:v>4.3820239523835198</c:v>
                      </c:pt>
                      <c:pt idx="877">
                        <c:v>4.5355189516542396</c:v>
                      </c:pt>
                      <c:pt idx="878">
                        <c:v>4.6583149510707926</c:v>
                      </c:pt>
                      <c:pt idx="879">
                        <c:v>4.5565517506040578</c:v>
                      </c:pt>
                      <c:pt idx="880">
                        <c:v>4.4751411902307154</c:v>
                      </c:pt>
                      <c:pt idx="881">
                        <c:v>4.8100127419320415</c:v>
                      </c:pt>
                      <c:pt idx="882">
                        <c:v>4.6779099832931479</c:v>
                      </c:pt>
                      <c:pt idx="883">
                        <c:v>4.7722277763820102</c:v>
                      </c:pt>
                      <c:pt idx="884">
                        <c:v>4.6476820108530319</c:v>
                      </c:pt>
                      <c:pt idx="885">
                        <c:v>4.7480453984298947</c:v>
                      </c:pt>
                      <c:pt idx="886">
                        <c:v>4.8283361084913849</c:v>
                      </c:pt>
                      <c:pt idx="887">
                        <c:v>4.4925686765404862</c:v>
                      </c:pt>
                      <c:pt idx="888">
                        <c:v>4.8239547309798354</c:v>
                      </c:pt>
                      <c:pt idx="889">
                        <c:v>4.4890635745313148</c:v>
                      </c:pt>
                      <c:pt idx="890">
                        <c:v>4.2211506493724755</c:v>
                      </c:pt>
                      <c:pt idx="891">
                        <c:v>4.2068203092454723</c:v>
                      </c:pt>
                      <c:pt idx="892">
                        <c:v>4.1953560371438243</c:v>
                      </c:pt>
                      <c:pt idx="893">
                        <c:v>3.7861846194625741</c:v>
                      </c:pt>
                      <c:pt idx="894">
                        <c:v>3.6588474853174375</c:v>
                      </c:pt>
                      <c:pt idx="895">
                        <c:v>2.9569777780013737</c:v>
                      </c:pt>
                      <c:pt idx="896">
                        <c:v>2.7954820121485682</c:v>
                      </c:pt>
                      <c:pt idx="897">
                        <c:v>2.6662853994662328</c:v>
                      </c:pt>
                      <c:pt idx="898">
                        <c:v>2.3629281093204781</c:v>
                      </c:pt>
                      <c:pt idx="899">
                        <c:v>2.3202422772037608</c:v>
                      </c:pt>
                      <c:pt idx="900">
                        <c:v>1.8860936115104323</c:v>
                      </c:pt>
                      <c:pt idx="901">
                        <c:v>1.5387746789557468</c:v>
                      </c:pt>
                      <c:pt idx="902">
                        <c:v>1.4609195329120439</c:v>
                      </c:pt>
                      <c:pt idx="903">
                        <c:v>0.99863541607714978</c:v>
                      </c:pt>
                      <c:pt idx="904">
                        <c:v>0.62880812260914354</c:v>
                      </c:pt>
                      <c:pt idx="905">
                        <c:v>0.53294628783476128</c:v>
                      </c:pt>
                      <c:pt idx="906">
                        <c:v>5.6256820015278208E-2</c:v>
                      </c:pt>
                      <c:pt idx="907">
                        <c:v>-0.12509475424030825</c:v>
                      </c:pt>
                      <c:pt idx="908">
                        <c:v>0.12982398635517711</c:v>
                      </c:pt>
                      <c:pt idx="909">
                        <c:v>0.1337589788315654</c:v>
                      </c:pt>
                      <c:pt idx="910">
                        <c:v>0.13690697281265329</c:v>
                      </c:pt>
                      <c:pt idx="911">
                        <c:v>-0.26057463200243092</c:v>
                      </c:pt>
                      <c:pt idx="912">
                        <c:v>-0.17855991585452102</c:v>
                      </c:pt>
                      <c:pt idx="913">
                        <c:v>-0.11294814293614763</c:v>
                      </c:pt>
                      <c:pt idx="914">
                        <c:v>-0.4604587246014944</c:v>
                      </c:pt>
                      <c:pt idx="915">
                        <c:v>-0.33846718993379454</c:v>
                      </c:pt>
                      <c:pt idx="916">
                        <c:v>-0.24087396219954371</c:v>
                      </c:pt>
                      <c:pt idx="917">
                        <c:v>-0.36279938001212031</c:v>
                      </c:pt>
                      <c:pt idx="918">
                        <c:v>-0.46033971426220432</c:v>
                      </c:pt>
                      <c:pt idx="919">
                        <c:v>-0.53837198166229427</c:v>
                      </c:pt>
                      <c:pt idx="920">
                        <c:v>-0.60079779558236623</c:v>
                      </c:pt>
                      <c:pt idx="921">
                        <c:v>-0.65073844671837833</c:v>
                      </c:pt>
                      <c:pt idx="922">
                        <c:v>-0.69069096762723348</c:v>
                      </c:pt>
                      <c:pt idx="923">
                        <c:v>-0.52265298435429486</c:v>
                      </c:pt>
                      <c:pt idx="924">
                        <c:v>-0.7882225977359667</c:v>
                      </c:pt>
                      <c:pt idx="925">
                        <c:v>-0.80067828844130418</c:v>
                      </c:pt>
                      <c:pt idx="926">
                        <c:v>-1.0106428410056196</c:v>
                      </c:pt>
                      <c:pt idx="927">
                        <c:v>-1.1786144830571175</c:v>
                      </c:pt>
                      <c:pt idx="928">
                        <c:v>-1.1129917966982248</c:v>
                      </c:pt>
                      <c:pt idx="929">
                        <c:v>-1.0604936476111106</c:v>
                      </c:pt>
                      <c:pt idx="930">
                        <c:v>-1.2184951283413739</c:v>
                      </c:pt>
                      <c:pt idx="931">
                        <c:v>-1.1448963129256526</c:v>
                      </c:pt>
                      <c:pt idx="932">
                        <c:v>-1.0860172605930529</c:v>
                      </c:pt>
                      <c:pt idx="933">
                        <c:v>-1.0389140187269277</c:v>
                      </c:pt>
                      <c:pt idx="934">
                        <c:v>-1.0012314252340957</c:v>
                      </c:pt>
                      <c:pt idx="935">
                        <c:v>-1.1710853504398528</c:v>
                      </c:pt>
                      <c:pt idx="936">
                        <c:v>-0.90696849060441309</c:v>
                      </c:pt>
                      <c:pt idx="937">
                        <c:v>-1.2956750027360613</c:v>
                      </c:pt>
                      <c:pt idx="938">
                        <c:v>-1.4066402124414026</c:v>
                      </c:pt>
                      <c:pt idx="939">
                        <c:v>-1.0954123802056301</c:v>
                      </c:pt>
                      <c:pt idx="940">
                        <c:v>-1.0464301144170349</c:v>
                      </c:pt>
                      <c:pt idx="941">
                        <c:v>-1.2072443017862042</c:v>
                      </c:pt>
                      <c:pt idx="942">
                        <c:v>-0.93589565168156241</c:v>
                      </c:pt>
                      <c:pt idx="943">
                        <c:v>-0.91881673159775801</c:v>
                      </c:pt>
                      <c:pt idx="944">
                        <c:v>-0.90515359553069175</c:v>
                      </c:pt>
                      <c:pt idx="945">
                        <c:v>-0.89422308667712969</c:v>
                      </c:pt>
                      <c:pt idx="946">
                        <c:v>-1.0854786795941891</c:v>
                      </c:pt>
                      <c:pt idx="947">
                        <c:v>-0.83848315392788209</c:v>
                      </c:pt>
                      <c:pt idx="948">
                        <c:v>-0.84088673339488196</c:v>
                      </c:pt>
                      <c:pt idx="949">
                        <c:v>-0.84280959696843638</c:v>
                      </c:pt>
                      <c:pt idx="950">
                        <c:v>-0.64434788782727992</c:v>
                      </c:pt>
                      <c:pt idx="951">
                        <c:v>-0.88557852051440022</c:v>
                      </c:pt>
                      <c:pt idx="952">
                        <c:v>-0.87856302666409647</c:v>
                      </c:pt>
                      <c:pt idx="953">
                        <c:v>-0.47295063158378525</c:v>
                      </c:pt>
                      <c:pt idx="954">
                        <c:v>-0.74846071551951354</c:v>
                      </c:pt>
                      <c:pt idx="955">
                        <c:v>-0.96886878266809617</c:v>
                      </c:pt>
                      <c:pt idx="956">
                        <c:v>-0.74519523638707597</c:v>
                      </c:pt>
                      <c:pt idx="957">
                        <c:v>-0.5662563993622598</c:v>
                      </c:pt>
                      <c:pt idx="958">
                        <c:v>-0.62310532974231592</c:v>
                      </c:pt>
                      <c:pt idx="959">
                        <c:v>-0.66858447404638355</c:v>
                      </c:pt>
                      <c:pt idx="960">
                        <c:v>-0.30496778948963765</c:v>
                      </c:pt>
                      <c:pt idx="961">
                        <c:v>-0.2140744418442182</c:v>
                      </c:pt>
                      <c:pt idx="962">
                        <c:v>-0.54135976372799632</c:v>
                      </c:pt>
                      <c:pt idx="963">
                        <c:v>-0.40318802123499609</c:v>
                      </c:pt>
                      <c:pt idx="964">
                        <c:v>-0.29265062724050495</c:v>
                      </c:pt>
                      <c:pt idx="965">
                        <c:v>-0.4042207120448893</c:v>
                      </c:pt>
                      <c:pt idx="966">
                        <c:v>-0.29347677988846499</c:v>
                      </c:pt>
                      <c:pt idx="967">
                        <c:v>-0.20488163416337102</c:v>
                      </c:pt>
                      <c:pt idx="968">
                        <c:v>-0.53400551758318215</c:v>
                      </c:pt>
                      <c:pt idx="969">
                        <c:v>-0.59730462431912201</c:v>
                      </c:pt>
                      <c:pt idx="970">
                        <c:v>-0.4479439097078739</c:v>
                      </c:pt>
                      <c:pt idx="971">
                        <c:v>-0.32845533801889815</c:v>
                      </c:pt>
                      <c:pt idx="972">
                        <c:v>-0.63286448066764933</c:v>
                      </c:pt>
                      <c:pt idx="973">
                        <c:v>-0.67639179478669575</c:v>
                      </c:pt>
                      <c:pt idx="974">
                        <c:v>-0.51121364608195563</c:v>
                      </c:pt>
                      <c:pt idx="975">
                        <c:v>-0.37907112711809532</c:v>
                      </c:pt>
                      <c:pt idx="976">
                        <c:v>-0.47335711194705254</c:v>
                      </c:pt>
                      <c:pt idx="977">
                        <c:v>-0.14878589981015011</c:v>
                      </c:pt>
                      <c:pt idx="978">
                        <c:v>-0.28912893010067364</c:v>
                      </c:pt>
                      <c:pt idx="979">
                        <c:v>-0.40140335433306973</c:v>
                      </c:pt>
                      <c:pt idx="980">
                        <c:v>-0.29122289371900933</c:v>
                      </c:pt>
                      <c:pt idx="981">
                        <c:v>-0.20307852522773828</c:v>
                      </c:pt>
                      <c:pt idx="982">
                        <c:v>-0.13256303043476692</c:v>
                      </c:pt>
                      <c:pt idx="983">
                        <c:v>-0.27615063460029887</c:v>
                      </c:pt>
                      <c:pt idx="984">
                        <c:v>-0.19102071793281539</c:v>
                      </c:pt>
                      <c:pt idx="985">
                        <c:v>-0.1229167845988286</c:v>
                      </c:pt>
                      <c:pt idx="986">
                        <c:v>-0.46843363793163917</c:v>
                      </c:pt>
                      <c:pt idx="987">
                        <c:v>-0.34484712059781941</c:v>
                      </c:pt>
                      <c:pt idx="988">
                        <c:v>-0.24597790673078634</c:v>
                      </c:pt>
                      <c:pt idx="989">
                        <c:v>-0.36688253563715989</c:v>
                      </c:pt>
                      <c:pt idx="990">
                        <c:v>-6.3606238762304201E-2</c:v>
                      </c:pt>
                      <c:pt idx="991">
                        <c:v>-2.098520126241965E-2</c:v>
                      </c:pt>
                      <c:pt idx="992">
                        <c:v>0.21311162873746525</c:v>
                      </c:pt>
                      <c:pt idx="993">
                        <c:v>0.20038909273739591</c:v>
                      </c:pt>
                      <c:pt idx="994">
                        <c:v>0.19021106393734044</c:v>
                      </c:pt>
                      <c:pt idx="995">
                        <c:v>0.38206864089727333</c:v>
                      </c:pt>
                      <c:pt idx="996">
                        <c:v>0.33555470246528785</c:v>
                      </c:pt>
                      <c:pt idx="997">
                        <c:v>0.29834355171965399</c:v>
                      </c:pt>
                      <c:pt idx="998">
                        <c:v>0.4685746311231469</c:v>
                      </c:pt>
                      <c:pt idx="999">
                        <c:v>0.20475949464594123</c:v>
                      </c:pt>
                      <c:pt idx="1000">
                        <c:v>0.19370738546422217</c:v>
                      </c:pt>
                      <c:pt idx="1001">
                        <c:v>0.38486569811880145</c:v>
                      </c:pt>
                      <c:pt idx="1002">
                        <c:v>0.13779234824255582</c:v>
                      </c:pt>
                      <c:pt idx="1003">
                        <c:v>0.1401336683414911</c:v>
                      </c:pt>
                      <c:pt idx="1004">
                        <c:v>0.14200672442063933</c:v>
                      </c:pt>
                      <c:pt idx="1005">
                        <c:v>-5.6494830716019351E-2</c:v>
                      </c:pt>
                      <c:pt idx="1006">
                        <c:v>-1.5296074825414507E-2</c:v>
                      </c:pt>
                      <c:pt idx="1007">
                        <c:v>1.7662929887137579E-2</c:v>
                      </c:pt>
                      <c:pt idx="1008">
                        <c:v>4.4030133657201986E-2</c:v>
                      </c:pt>
                      <c:pt idx="1009">
                        <c:v>6.51238966731853E-2</c:v>
                      </c:pt>
                      <c:pt idx="1010">
                        <c:v>-0.51800109291400531</c:v>
                      </c:pt>
                      <c:pt idx="1011">
                        <c:v>-0.1845010845837578</c:v>
                      </c:pt>
                      <c:pt idx="1012">
                        <c:v>8.2298922080440207E-2</c:v>
                      </c:pt>
                      <c:pt idx="1013">
                        <c:v>-0.10426107258820139</c:v>
                      </c:pt>
                      <c:pt idx="1014">
                        <c:v>0.14649093167690808</c:v>
                      </c:pt>
                      <c:pt idx="1015">
                        <c:v>0.34709253508901838</c:v>
                      </c:pt>
                      <c:pt idx="1016">
                        <c:v>0.10757381781866115</c:v>
                      </c:pt>
                      <c:pt idx="1017">
                        <c:v>0.11595884400242085</c:v>
                      </c:pt>
                      <c:pt idx="1018">
                        <c:v>0.12266686494933765</c:v>
                      </c:pt>
                      <c:pt idx="1019">
                        <c:v>0.12803328170696204</c:v>
                      </c:pt>
                      <c:pt idx="1020">
                        <c:v>0.13232641511297061</c:v>
                      </c:pt>
                      <c:pt idx="1021">
                        <c:v>0.1357609218378002</c:v>
                      </c:pt>
                      <c:pt idx="1022">
                        <c:v>0.33850852721764113</c:v>
                      </c:pt>
                      <c:pt idx="1023">
                        <c:v>0.10070661152155935</c:v>
                      </c:pt>
                      <c:pt idx="1024">
                        <c:v>0.11046507896469393</c:v>
                      </c:pt>
                      <c:pt idx="1025">
                        <c:v>0.11827185291917885</c:v>
                      </c:pt>
                      <c:pt idx="1026">
                        <c:v>-7.5482727917233206E-2</c:v>
                      </c:pt>
                      <c:pt idx="1027">
                        <c:v>-3.0486392586340116E-2</c:v>
                      </c:pt>
                      <c:pt idx="1028">
                        <c:v>5.5106756783516175E-3</c:v>
                      </c:pt>
                      <c:pt idx="1029">
                        <c:v>-0.16569166970987226</c:v>
                      </c:pt>
                      <c:pt idx="1030">
                        <c:v>-0.30265354602045136</c:v>
                      </c:pt>
                      <c:pt idx="1031">
                        <c:v>-0.21222304706896011</c:v>
                      </c:pt>
                      <c:pt idx="1032">
                        <c:v>6.0121352092323832E-2</c:v>
                      </c:pt>
                      <c:pt idx="1033">
                        <c:v>7.7996871421305514E-2</c:v>
                      </c:pt>
                      <c:pt idx="1034">
                        <c:v>-0.1077027131154864</c:v>
                      </c:pt>
                      <c:pt idx="1035">
                        <c:v>-5.62623807448972E-2</c:v>
                      </c:pt>
                      <c:pt idx="1036">
                        <c:v>-1.5110114848425837E-2</c:v>
                      </c:pt>
                      <c:pt idx="1037">
                        <c:v>-0.38218830213122601</c:v>
                      </c:pt>
                      <c:pt idx="1038">
                        <c:v>-0.2758508519575571</c:v>
                      </c:pt>
                      <c:pt idx="1039">
                        <c:v>-0.19078089181857649</c:v>
                      </c:pt>
                      <c:pt idx="1040">
                        <c:v>-0.52272492370741475</c:v>
                      </c:pt>
                      <c:pt idx="1041">
                        <c:v>-0.58828014921846261</c:v>
                      </c:pt>
                      <c:pt idx="1042">
                        <c:v>-0.4407243296273009</c:v>
                      </c:pt>
                      <c:pt idx="1043">
                        <c:v>-0.12267967395439427</c:v>
                      </c:pt>
                      <c:pt idx="1044">
                        <c:v>-6.8243949416114447E-2</c:v>
                      </c:pt>
                      <c:pt idx="1045">
                        <c:v>0.17530463021455489</c:v>
                      </c:pt>
                      <c:pt idx="1046">
                        <c:v>0.57014349391909036</c:v>
                      </c:pt>
                      <c:pt idx="1047">
                        <c:v>0.88601458488278695</c:v>
                      </c:pt>
                      <c:pt idx="1048">
                        <c:v>1.3387114576537442</c:v>
                      </c:pt>
                      <c:pt idx="1049">
                        <c:v>2.1008689558703963</c:v>
                      </c:pt>
                      <c:pt idx="1050">
                        <c:v>2.3105949544437863</c:v>
                      </c:pt>
                      <c:pt idx="1051">
                        <c:v>2.8783757533025209</c:v>
                      </c:pt>
                      <c:pt idx="1052">
                        <c:v>3.3326003923895087</c:v>
                      </c:pt>
                      <c:pt idx="1053">
                        <c:v>3.2959801036590761</c:v>
                      </c:pt>
                      <c:pt idx="1054">
                        <c:v>3.6666838726747528</c:v>
                      </c:pt>
                      <c:pt idx="1055">
                        <c:v>3.7632468878872487</c:v>
                      </c:pt>
                      <c:pt idx="1056">
                        <c:v>3.6404973000571772</c:v>
                      </c:pt>
                      <c:pt idx="1057">
                        <c:v>3.3422976297931655</c:v>
                      </c:pt>
                      <c:pt idx="1058">
                        <c:v>3.1037378935819788</c:v>
                      </c:pt>
                      <c:pt idx="1059">
                        <c:v>3.1128901046130295</c:v>
                      </c:pt>
                      <c:pt idx="1060">
                        <c:v>2.9202118734378928</c:v>
                      </c:pt>
                      <c:pt idx="1061">
                        <c:v>2.5660692884977152</c:v>
                      </c:pt>
                      <c:pt idx="1062">
                        <c:v>2.6827552205456868</c:v>
                      </c:pt>
                      <c:pt idx="1063">
                        <c:v>2.7761039661839959</c:v>
                      </c:pt>
                      <c:pt idx="1064">
                        <c:v>2.4507829626946886</c:v>
                      </c:pt>
                      <c:pt idx="1065">
                        <c:v>2.7905261599032656</c:v>
                      </c:pt>
                      <c:pt idx="1066">
                        <c:v>2.6623207176701271</c:v>
                      </c:pt>
                      <c:pt idx="1067">
                        <c:v>2.5597563638834799</c:v>
                      </c:pt>
                      <c:pt idx="1068">
                        <c:v>2.6777048808542077</c:v>
                      </c:pt>
                      <c:pt idx="1069">
                        <c:v>2.5720636944308808</c:v>
                      </c:pt>
                      <c:pt idx="1070">
                        <c:v>2.4875507452920829</c:v>
                      </c:pt>
                      <c:pt idx="1071">
                        <c:v>2.4199403859811355</c:v>
                      </c:pt>
                      <c:pt idx="1072">
                        <c:v>2.1658520985323548</c:v>
                      </c:pt>
                      <c:pt idx="1073">
                        <c:v>2.1625814685733076</c:v>
                      </c:pt>
                      <c:pt idx="1074">
                        <c:v>2.1599649646061607</c:v>
                      </c:pt>
                      <c:pt idx="1075">
                        <c:v>2.3578717614323068</c:v>
                      </c:pt>
                      <c:pt idx="1076">
                        <c:v>2.5161971988932237</c:v>
                      </c:pt>
                      <c:pt idx="1077">
                        <c:v>2.2428575488620481</c:v>
                      </c:pt>
                      <c:pt idx="1078">
                        <c:v>2.4241858288371532</c:v>
                      </c:pt>
                      <c:pt idx="1079">
                        <c:v>2.3692484528171462</c:v>
                      </c:pt>
                      <c:pt idx="1080">
                        <c:v>2.1252985520011407</c:v>
                      </c:pt>
                      <c:pt idx="1081">
                        <c:v>2.130138631348359</c:v>
                      </c:pt>
                      <c:pt idx="1082">
                        <c:v>2.1340106948262019</c:v>
                      </c:pt>
                      <c:pt idx="1083">
                        <c:v>2.1371083456083397</c:v>
                      </c:pt>
                      <c:pt idx="1084">
                        <c:v>2.13958646623405</c:v>
                      </c:pt>
                      <c:pt idx="1085">
                        <c:v>2.3415689627347547</c:v>
                      </c:pt>
                      <c:pt idx="1086">
                        <c:v>2.5031549599352729</c:v>
                      </c:pt>
                      <c:pt idx="1087">
                        <c:v>2.4324237576956875</c:v>
                      </c:pt>
                      <c:pt idx="1088">
                        <c:v>2.5758387959040192</c:v>
                      </c:pt>
                      <c:pt idx="1089">
                        <c:v>2.49057082647073</c:v>
                      </c:pt>
                      <c:pt idx="1090">
                        <c:v>2.4223564509240987</c:v>
                      </c:pt>
                      <c:pt idx="1091">
                        <c:v>2.5677849504867254</c:v>
                      </c:pt>
                      <c:pt idx="1092">
                        <c:v>2.684127750136895</c:v>
                      </c:pt>
                      <c:pt idx="1093">
                        <c:v>2.3772019898569852</c:v>
                      </c:pt>
                      <c:pt idx="1094">
                        <c:v>2.5316613816330573</c:v>
                      </c:pt>
                      <c:pt idx="1095">
                        <c:v>2.6552288950538241</c:v>
                      </c:pt>
                      <c:pt idx="1096">
                        <c:v>2.1540829057904602</c:v>
                      </c:pt>
                      <c:pt idx="1097">
                        <c:v>2.1531661143798146</c:v>
                      </c:pt>
                      <c:pt idx="1098">
                        <c:v>2.35243268125123</c:v>
                      </c:pt>
                      <c:pt idx="1099">
                        <c:v>2.5118459347484077</c:v>
                      </c:pt>
                      <c:pt idx="1100">
                        <c:v>2.4393765375461953</c:v>
                      </c:pt>
                      <c:pt idx="1101">
                        <c:v>2.3814010197843345</c:v>
                      </c:pt>
                      <c:pt idx="1102">
                        <c:v>2.535020605574914</c:v>
                      </c:pt>
                      <c:pt idx="1103">
                        <c:v>2.4579162742073777</c:v>
                      </c:pt>
                      <c:pt idx="1104">
                        <c:v>2.5962328091134168</c:v>
                      </c:pt>
                      <c:pt idx="1105">
                        <c:v>2.7068860370382026</c:v>
                      </c:pt>
                      <c:pt idx="1106">
                        <c:v>2.5954086193780768</c:v>
                      </c:pt>
                      <c:pt idx="1107">
                        <c:v>2.5062266852498851</c:v>
                      </c:pt>
                      <c:pt idx="1108">
                        <c:v>2.6348811379473318</c:v>
                      </c:pt>
                      <c:pt idx="1109">
                        <c:v>2.3378047001052664</c:v>
                      </c:pt>
                      <c:pt idx="1110">
                        <c:v>2.3001435498316596</c:v>
                      </c:pt>
                      <c:pt idx="1111">
                        <c:v>2.4700146296127059</c:v>
                      </c:pt>
                      <c:pt idx="1112">
                        <c:v>2.405911493437543</c:v>
                      </c:pt>
                      <c:pt idx="1113">
                        <c:v>2.5546289844974126</c:v>
                      </c:pt>
                      <c:pt idx="1114">
                        <c:v>2.4736029773453083</c:v>
                      </c:pt>
                      <c:pt idx="1115">
                        <c:v>2.8087821716237613</c:v>
                      </c:pt>
                      <c:pt idx="1116">
                        <c:v>2.8769255270465237</c:v>
                      </c:pt>
                      <c:pt idx="1117">
                        <c:v>3.1314402113846427</c:v>
                      </c:pt>
                      <c:pt idx="1118">
                        <c:v>3.5350519588552061</c:v>
                      </c:pt>
                      <c:pt idx="1119">
                        <c:v>3.8579413568315886</c:v>
                      </c:pt>
                      <c:pt idx="1120">
                        <c:v>3.9162528752127628</c:v>
                      </c:pt>
                      <c:pt idx="1121">
                        <c:v>4.1629020899176794</c:v>
                      </c:pt>
                      <c:pt idx="1122">
                        <c:v>4.1602214616816582</c:v>
                      </c:pt>
                      <c:pt idx="1123">
                        <c:v>4.1580769590927957</c:v>
                      </c:pt>
                      <c:pt idx="1124">
                        <c:v>4.356361357021683</c:v>
                      </c:pt>
                      <c:pt idx="1125">
                        <c:v>4.1149888753648156</c:v>
                      </c:pt>
                      <c:pt idx="1126">
                        <c:v>3.9218908900393217</c:v>
                      </c:pt>
                      <c:pt idx="1127">
                        <c:v>4.1674125017789265</c:v>
                      </c:pt>
                      <c:pt idx="1128">
                        <c:v>3.9638297911706104</c:v>
                      </c:pt>
                      <c:pt idx="1129">
                        <c:v>3.8009636226838666</c:v>
                      </c:pt>
                      <c:pt idx="1130">
                        <c:v>3.4706706878945397</c:v>
                      </c:pt>
                      <c:pt idx="1131">
                        <c:v>3.2064363400630782</c:v>
                      </c:pt>
                      <c:pt idx="1132">
                        <c:v>2.9950488617978408</c:v>
                      </c:pt>
                      <c:pt idx="1133">
                        <c:v>2.2259388791857191</c:v>
                      </c:pt>
                      <c:pt idx="1134">
                        <c:v>2.010650893095999</c:v>
                      </c:pt>
                      <c:pt idx="1135">
                        <c:v>1.6384205042242002</c:v>
                      </c:pt>
                      <c:pt idx="1136">
                        <c:v>1.140636193126852</c:v>
                      </c:pt>
                      <c:pt idx="1137">
                        <c:v>0.94240874424895082</c:v>
                      </c:pt>
                      <c:pt idx="1138">
                        <c:v>0.78382678514662985</c:v>
                      </c:pt>
                      <c:pt idx="1139">
                        <c:v>0.45696121786477306</c:v>
                      </c:pt>
                      <c:pt idx="1140">
                        <c:v>0.19546876403933311</c:v>
                      </c:pt>
                      <c:pt idx="1141">
                        <c:v>-1.3725199021109802E-2</c:v>
                      </c:pt>
                      <c:pt idx="1142">
                        <c:v>1.8919630530604081E-2</c:v>
                      </c:pt>
                      <c:pt idx="1143">
                        <c:v>-0.15496450582804755</c:v>
                      </c:pt>
                      <c:pt idx="1144">
                        <c:v>-0.29407181491501433</c:v>
                      </c:pt>
                      <c:pt idx="1145">
                        <c:v>-0.20535766218461049</c:v>
                      </c:pt>
                      <c:pt idx="1146">
                        <c:v>-0.33438634000026468</c:v>
                      </c:pt>
                      <c:pt idx="1147">
                        <c:v>-0.23760928225271982</c:v>
                      </c:pt>
                      <c:pt idx="1148">
                        <c:v>-0.3601876360546612</c:v>
                      </c:pt>
                      <c:pt idx="1149">
                        <c:v>-0.45825031909623704</c:v>
                      </c:pt>
                      <c:pt idx="1150">
                        <c:v>-0.33670046552958866</c:v>
                      </c:pt>
                      <c:pt idx="1151">
                        <c:v>-0.23946058267620174</c:v>
                      </c:pt>
                      <c:pt idx="1152">
                        <c:v>-0.36166867639349221</c:v>
                      </c:pt>
                      <c:pt idx="1153">
                        <c:v>-0.25943515136737005</c:v>
                      </c:pt>
                      <c:pt idx="1154">
                        <c:v>-0.17764833134640412</c:v>
                      </c:pt>
                      <c:pt idx="1155">
                        <c:v>-0.11221887532963137</c:v>
                      </c:pt>
                      <c:pt idx="1156">
                        <c:v>-0.25987531051623591</c:v>
                      </c:pt>
                      <c:pt idx="1157">
                        <c:v>-0.37800045866549681</c:v>
                      </c:pt>
                      <c:pt idx="1158">
                        <c:v>-7.2500577184996473E-2</c:v>
                      </c:pt>
                      <c:pt idx="1159">
                        <c:v>-2.8100672000505256E-2</c:v>
                      </c:pt>
                      <c:pt idx="1160">
                        <c:v>7.4192521470877182E-3</c:v>
                      </c:pt>
                      <c:pt idx="1161">
                        <c:v>0.23583519146507115</c:v>
                      </c:pt>
                      <c:pt idx="1162">
                        <c:v>0.21856794291954884</c:v>
                      </c:pt>
                      <c:pt idx="1163">
                        <c:v>0.20475414408304005</c:v>
                      </c:pt>
                      <c:pt idx="1164">
                        <c:v>0.39370310501385575</c:v>
                      </c:pt>
                      <c:pt idx="1165">
                        <c:v>0.14486227375857652</c:v>
                      </c:pt>
                      <c:pt idx="1166">
                        <c:v>0.14578960875428493</c:v>
                      </c:pt>
                      <c:pt idx="1167">
                        <c:v>0.14653147675085165</c:v>
                      </c:pt>
                      <c:pt idx="1168">
                        <c:v>0.14712497114817324</c:v>
                      </c:pt>
                      <c:pt idx="1169">
                        <c:v>0.34759976666600778</c:v>
                      </c:pt>
                      <c:pt idx="1170">
                        <c:v>0.50797960308022994</c:v>
                      </c:pt>
                      <c:pt idx="1171">
                        <c:v>0.6362834722116304</c:v>
                      </c:pt>
                      <c:pt idx="1172">
                        <c:v>0.73892656751672803</c:v>
                      </c:pt>
                      <c:pt idx="1173">
                        <c:v>0.6210410437607834</c:v>
                      </c:pt>
                      <c:pt idx="1174">
                        <c:v>0.92673262475614138</c:v>
                      </c:pt>
                      <c:pt idx="1175">
                        <c:v>0.97128588955240502</c:v>
                      </c:pt>
                      <c:pt idx="1176">
                        <c:v>0.8069285013893932</c:v>
                      </c:pt>
                      <c:pt idx="1177">
                        <c:v>0.87544259085893827</c:v>
                      </c:pt>
                      <c:pt idx="1178">
                        <c:v>0.93025386243459707</c:v>
                      </c:pt>
                      <c:pt idx="1179">
                        <c:v>0.57410287969514684</c:v>
                      </c:pt>
                      <c:pt idx="1180">
                        <c:v>0.88918209350356392</c:v>
                      </c:pt>
                      <c:pt idx="1181">
                        <c:v>0.74124546455027485</c:v>
                      </c:pt>
                      <c:pt idx="1182">
                        <c:v>0.62289616138764359</c:v>
                      </c:pt>
                      <c:pt idx="1183">
                        <c:v>0.52821671885760679</c:v>
                      </c:pt>
                      <c:pt idx="1184">
                        <c:v>0.45247316483357736</c:v>
                      </c:pt>
                      <c:pt idx="1185">
                        <c:v>0.59187832161433107</c:v>
                      </c:pt>
                      <c:pt idx="1186">
                        <c:v>0.50340244703886583</c:v>
                      </c:pt>
                      <c:pt idx="1187">
                        <c:v>0.43262174737856185</c:v>
                      </c:pt>
                      <c:pt idx="1188">
                        <c:v>0.57599718765027319</c:v>
                      </c:pt>
                      <c:pt idx="1189">
                        <c:v>0.49069753986771047</c:v>
                      </c:pt>
                      <c:pt idx="1190">
                        <c:v>0.6224578216416603</c:v>
                      </c:pt>
                      <c:pt idx="1191">
                        <c:v>0.72786604706072922</c:v>
                      </c:pt>
                      <c:pt idx="1192">
                        <c:v>0.41219262739605256</c:v>
                      </c:pt>
                      <c:pt idx="1193">
                        <c:v>0.55965389166431123</c:v>
                      </c:pt>
                      <c:pt idx="1194">
                        <c:v>0.67762290307894091</c:v>
                      </c:pt>
                      <c:pt idx="1195">
                        <c:v>0.57199811221062191</c:v>
                      </c:pt>
                      <c:pt idx="1196">
                        <c:v>0.68749827951592124</c:v>
                      </c:pt>
                      <c:pt idx="1197">
                        <c:v>0.57989841336018344</c:v>
                      </c:pt>
                      <c:pt idx="1198">
                        <c:v>0.89381852043561594</c:v>
                      </c:pt>
                      <c:pt idx="1199">
                        <c:v>0.74495460609591646</c:v>
                      </c:pt>
                      <c:pt idx="1200">
                        <c:v>0.82586347462415688</c:v>
                      </c:pt>
                      <c:pt idx="1201">
                        <c:v>0.89059056944677195</c:v>
                      </c:pt>
                      <c:pt idx="1202">
                        <c:v>0.94237224530490948</c:v>
                      </c:pt>
                      <c:pt idx="1203">
                        <c:v>0.98379758599139677</c:v>
                      </c:pt>
                      <c:pt idx="1204">
                        <c:v>1.0169378585405866</c:v>
                      </c:pt>
                      <c:pt idx="1205">
                        <c:v>0.84345007657987026</c:v>
                      </c:pt>
                      <c:pt idx="1206">
                        <c:v>0.70465985101134265</c:v>
                      </c:pt>
                      <c:pt idx="1207">
                        <c:v>0.7936276705564751</c:v>
                      </c:pt>
                      <c:pt idx="1208">
                        <c:v>0.66480192619258105</c:v>
                      </c:pt>
                      <c:pt idx="1209">
                        <c:v>0.76174133070151129</c:v>
                      </c:pt>
                      <c:pt idx="1210">
                        <c:v>0.83929285430861</c:v>
                      </c:pt>
                      <c:pt idx="1211">
                        <c:v>0.90133407319433445</c:v>
                      </c:pt>
                      <c:pt idx="1212">
                        <c:v>0.75096704830286853</c:v>
                      </c:pt>
                      <c:pt idx="1213">
                        <c:v>0.63067342838974128</c:v>
                      </c:pt>
                      <c:pt idx="1214">
                        <c:v>0.73443853245919399</c:v>
                      </c:pt>
                      <c:pt idx="1215">
                        <c:v>0.81745061571484712</c:v>
                      </c:pt>
                      <c:pt idx="1216">
                        <c:v>0.6838602823193014</c:v>
                      </c:pt>
                      <c:pt idx="1217">
                        <c:v>0.77698801560291031</c:v>
                      </c:pt>
                      <c:pt idx="1218">
                        <c:v>0.65149020222975196</c:v>
                      </c:pt>
                      <c:pt idx="1219">
                        <c:v>0.35109195153131623</c:v>
                      </c:pt>
                      <c:pt idx="1220">
                        <c:v>0.71077335097243122</c:v>
                      </c:pt>
                      <c:pt idx="1221">
                        <c:v>0.7985184705254369</c:v>
                      </c:pt>
                      <c:pt idx="1222">
                        <c:v>0.86871456616779597</c:v>
                      </c:pt>
                      <c:pt idx="1223">
                        <c:v>0.92487144268170596</c:v>
                      </c:pt>
                      <c:pt idx="1224">
                        <c:v>0.76979694389285669</c:v>
                      </c:pt>
                      <c:pt idx="1225">
                        <c:v>0.8457373448617318</c:v>
                      </c:pt>
                      <c:pt idx="1226">
                        <c:v>0.70648966563680915</c:v>
                      </c:pt>
                      <c:pt idx="1227">
                        <c:v>0.59509152225689377</c:v>
                      </c:pt>
                      <c:pt idx="1228">
                        <c:v>0.7059730075529842</c:v>
                      </c:pt>
                      <c:pt idx="1229">
                        <c:v>0.39467819578987928</c:v>
                      </c:pt>
                      <c:pt idx="1230">
                        <c:v>0.54564234637939535</c:v>
                      </c:pt>
                      <c:pt idx="1231">
                        <c:v>0.86641366685103094</c:v>
                      </c:pt>
                      <c:pt idx="1232">
                        <c:v>0.72303072322824846</c:v>
                      </c:pt>
                      <c:pt idx="1233">
                        <c:v>0.80832436833009069</c:v>
                      </c:pt>
                      <c:pt idx="1234">
                        <c:v>1.0765592844115872</c:v>
                      </c:pt>
                      <c:pt idx="1235">
                        <c:v>0.69114721727669348</c:v>
                      </c:pt>
                      <c:pt idx="1236">
                        <c:v>0.78281756356875576</c:v>
                      </c:pt>
                      <c:pt idx="1237">
                        <c:v>0.85615384060247379</c:v>
                      </c:pt>
                      <c:pt idx="1238">
                        <c:v>0.91482286222947096</c:v>
                      </c:pt>
                      <c:pt idx="1239">
                        <c:v>0.96175807953102321</c:v>
                      </c:pt>
                      <c:pt idx="1240">
                        <c:v>0.59930625337233323</c:v>
                      </c:pt>
                      <c:pt idx="1241">
                        <c:v>0.90934479244538124</c:v>
                      </c:pt>
                      <c:pt idx="1242">
                        <c:v>0.95737562370379692</c:v>
                      </c:pt>
                      <c:pt idx="1243">
                        <c:v>0.79580028871043851</c:v>
                      </c:pt>
                      <c:pt idx="1244">
                        <c:v>1.06654002071582</c:v>
                      </c:pt>
                      <c:pt idx="1245">
                        <c:v>1.0831318063201252</c:v>
                      </c:pt>
                      <c:pt idx="1246">
                        <c:v>0.89640523480352385</c:v>
                      </c:pt>
                      <c:pt idx="1247">
                        <c:v>1.1470239775902655</c:v>
                      </c:pt>
                      <c:pt idx="1248">
                        <c:v>0.94751897181970435</c:v>
                      </c:pt>
                      <c:pt idx="1249">
                        <c:v>0.98791496720320993</c:v>
                      </c:pt>
                      <c:pt idx="1250">
                        <c:v>1.2202317635100144</c:v>
                      </c:pt>
                      <c:pt idx="1251">
                        <c:v>1.0060852005555034</c:v>
                      </c:pt>
                      <c:pt idx="1252">
                        <c:v>1.0347679501918492</c:v>
                      </c:pt>
                      <c:pt idx="1253">
                        <c:v>1.2577141499009485</c:v>
                      </c:pt>
                      <c:pt idx="1254">
                        <c:v>1.4360711096682053</c:v>
                      </c:pt>
                      <c:pt idx="1255">
                        <c:v>1.1787566774820561</c:v>
                      </c:pt>
                      <c:pt idx="1256">
                        <c:v>0.9729051317331141</c:v>
                      </c:pt>
                      <c:pt idx="1257">
                        <c:v>1.0082238951339377</c:v>
                      </c:pt>
                      <c:pt idx="1258">
                        <c:v>1.0364789058545512</c:v>
                      </c:pt>
                      <c:pt idx="1259">
                        <c:v>0.8590829144310419</c:v>
                      </c:pt>
                      <c:pt idx="1260">
                        <c:v>1.1171661212922572</c:v>
                      </c:pt>
                      <c:pt idx="1261">
                        <c:v>1.1236326867812068</c:v>
                      </c:pt>
                      <c:pt idx="1262">
                        <c:v>1.1288059391723664</c:v>
                      </c:pt>
                      <c:pt idx="1263">
                        <c:v>1.1329445410852941</c:v>
                      </c:pt>
                      <c:pt idx="1264">
                        <c:v>1.1362554226157044</c:v>
                      </c:pt>
                      <c:pt idx="1265">
                        <c:v>1.1389041278399645</c:v>
                      </c:pt>
                      <c:pt idx="1266">
                        <c:v>1.1410230920193953</c:v>
                      </c:pt>
                      <c:pt idx="1267">
                        <c:v>1.1427182633630082</c:v>
                      </c:pt>
                      <c:pt idx="1268">
                        <c:v>1.1440744004378303</c:v>
                      </c:pt>
                      <c:pt idx="1269">
                        <c:v>0.94515931009766518</c:v>
                      </c:pt>
                      <c:pt idx="1270">
                        <c:v>0.98602723782562407</c:v>
                      </c:pt>
                      <c:pt idx="1271">
                        <c:v>0.8187215800079457</c:v>
                      </c:pt>
                      <c:pt idx="1272">
                        <c:v>0.68487705375378027</c:v>
                      </c:pt>
                      <c:pt idx="1273">
                        <c:v>0.7778014327504934</c:v>
                      </c:pt>
                      <c:pt idx="1274">
                        <c:v>1.0521409359478184</c:v>
                      </c:pt>
                      <c:pt idx="1275">
                        <c:v>0.8716125385057012</c:v>
                      </c:pt>
                      <c:pt idx="1276">
                        <c:v>0.92718982055203014</c:v>
                      </c:pt>
                      <c:pt idx="1277">
                        <c:v>1.1716516461890478</c:v>
                      </c:pt>
                      <c:pt idx="1278">
                        <c:v>1.167221106698662</c:v>
                      </c:pt>
                      <c:pt idx="1279">
                        <c:v>1.1636766751063305</c:v>
                      </c:pt>
                      <c:pt idx="1280">
                        <c:v>1.1608411298325336</c:v>
                      </c:pt>
                      <c:pt idx="1281">
                        <c:v>1.3585726936134961</c:v>
                      </c:pt>
                      <c:pt idx="1282">
                        <c:v>1.3167579446381978</c:v>
                      </c:pt>
                      <c:pt idx="1283">
                        <c:v>1.2833061454580275</c:v>
                      </c:pt>
                      <c:pt idx="1284">
                        <c:v>1.8565447061139366</c:v>
                      </c:pt>
                      <c:pt idx="1285">
                        <c:v>1.9151355546385957</c:v>
                      </c:pt>
                      <c:pt idx="1286">
                        <c:v>1.9620082334583913</c:v>
                      </c:pt>
                      <c:pt idx="1287">
                        <c:v>2.1995063765141367</c:v>
                      </c:pt>
                      <c:pt idx="1288">
                        <c:v>2.1895048909586876</c:v>
                      </c:pt>
                      <c:pt idx="1289">
                        <c:v>2.3815037025144647</c:v>
                      </c:pt>
                      <c:pt idx="1290">
                        <c:v>2.7351027517590865</c:v>
                      </c:pt>
                      <c:pt idx="1291">
                        <c:v>2.6179819911546929</c:v>
                      </c:pt>
                      <c:pt idx="1292">
                        <c:v>2.724285382671269</c:v>
                      </c:pt>
                      <c:pt idx="1293">
                        <c:v>2.8093280958844389</c:v>
                      </c:pt>
                      <c:pt idx="1294">
                        <c:v>2.8773622664550658</c:v>
                      </c:pt>
                      <c:pt idx="1295">
                        <c:v>2.9317896029115218</c:v>
                      </c:pt>
                      <c:pt idx="1296">
                        <c:v>2.5753314720766411</c:v>
                      </c:pt>
                      <c:pt idx="1297">
                        <c:v>2.6901649674086912</c:v>
                      </c:pt>
                      <c:pt idx="1298">
                        <c:v>2.5820317636744221</c:v>
                      </c:pt>
                      <c:pt idx="1299">
                        <c:v>2.2955252006869387</c:v>
                      </c:pt>
                      <c:pt idx="1300">
                        <c:v>2.0663199502970429</c:v>
                      </c:pt>
                      <c:pt idx="1301">
                        <c:v>2.0829557499851035</c:v>
                      </c:pt>
                      <c:pt idx="1302">
                        <c:v>1.6962643897355747</c:v>
                      </c:pt>
                      <c:pt idx="1303">
                        <c:v>1.786911301535838</c:v>
                      </c:pt>
                      <c:pt idx="1304">
                        <c:v>1.8594288309761851</c:v>
                      </c:pt>
                      <c:pt idx="1305">
                        <c:v>1.9174428545284172</c:v>
                      </c:pt>
                      <c:pt idx="1306">
                        <c:v>1.9638540733701575</c:v>
                      </c:pt>
                      <c:pt idx="1307">
                        <c:v>1.800983048443527</c:v>
                      </c:pt>
                      <c:pt idx="1308">
                        <c:v>1.8706862285023362</c:v>
                      </c:pt>
                      <c:pt idx="1309">
                        <c:v>1.7264487725493609</c:v>
                      </c:pt>
                      <c:pt idx="1310">
                        <c:v>1.8110588077869352</c:v>
                      </c:pt>
                      <c:pt idx="1311">
                        <c:v>1.8787468359769264</c:v>
                      </c:pt>
                      <c:pt idx="1312">
                        <c:v>1.7328972585289648</c:v>
                      </c:pt>
                      <c:pt idx="1313">
                        <c:v>1.6162175965706638</c:v>
                      </c:pt>
                      <c:pt idx="1314">
                        <c:v>1.7228738670039547</c:v>
                      </c:pt>
                      <c:pt idx="1315">
                        <c:v>1.6081988833506102</c:v>
                      </c:pt>
                      <c:pt idx="1316">
                        <c:v>1.7164588964278664</c:v>
                      </c:pt>
                      <c:pt idx="1317">
                        <c:v>1.8030669068897396</c:v>
                      </c:pt>
                      <c:pt idx="1318">
                        <c:v>1.6723533152592154</c:v>
                      </c:pt>
                      <c:pt idx="1319">
                        <c:v>1.7677824419547505</c:v>
                      </c:pt>
                      <c:pt idx="1320">
                        <c:v>1.8441257433112241</c:v>
                      </c:pt>
                      <c:pt idx="1321">
                        <c:v>1.905200384396494</c:v>
                      </c:pt>
                      <c:pt idx="1322">
                        <c:v>1.7540600972646416</c:v>
                      </c:pt>
                      <c:pt idx="1323">
                        <c:v>1.8331478675590915</c:v>
                      </c:pt>
                      <c:pt idx="1324">
                        <c:v>1.6964180837946969</c:v>
                      </c:pt>
                      <c:pt idx="1325">
                        <c:v>1.5870342567832267</c:v>
                      </c:pt>
                      <c:pt idx="1326">
                        <c:v>1.6995271951740278</c:v>
                      </c:pt>
                      <c:pt idx="1327">
                        <c:v>1.7895215458866005</c:v>
                      </c:pt>
                      <c:pt idx="1328">
                        <c:v>1.6615170264567496</c:v>
                      </c:pt>
                      <c:pt idx="1329">
                        <c:v>1.7591134109128461</c:v>
                      </c:pt>
                      <c:pt idx="1330">
                        <c:v>2.0371905184777006</c:v>
                      </c:pt>
                      <c:pt idx="1331">
                        <c:v>1.8596522045296524</c:v>
                      </c:pt>
                      <c:pt idx="1332">
                        <c:v>1.9176215533711911</c:v>
                      </c:pt>
                      <c:pt idx="1333">
                        <c:v>1.7639970324444221</c:v>
                      </c:pt>
                      <c:pt idx="1334">
                        <c:v>1.8410974157029614</c:v>
                      </c:pt>
                      <c:pt idx="1335">
                        <c:v>1.9027777223097928</c:v>
                      </c:pt>
                      <c:pt idx="1336">
                        <c:v>1.752121967595258</c:v>
                      </c:pt>
                      <c:pt idx="1337">
                        <c:v>2.031597363823721</c:v>
                      </c:pt>
                      <c:pt idx="1338">
                        <c:v>2.0551776808064233</c:v>
                      </c:pt>
                      <c:pt idx="1339">
                        <c:v>1.8740419343926078</c:v>
                      </c:pt>
                      <c:pt idx="1340">
                        <c:v>2.1291333372614645</c:v>
                      </c:pt>
                      <c:pt idx="1341">
                        <c:v>2.133206459556618</c:v>
                      </c:pt>
                      <c:pt idx="1342">
                        <c:v>1.9364649573927863</c:v>
                      </c:pt>
                      <c:pt idx="1343">
                        <c:v>2.1790717556616528</c:v>
                      </c:pt>
                      <c:pt idx="1344">
                        <c:v>1.9731571942767232</c:v>
                      </c:pt>
                      <c:pt idx="1345">
                        <c:v>2.0084255451688477</c:v>
                      </c:pt>
                      <c:pt idx="1346">
                        <c:v>2.4366402258825701</c:v>
                      </c:pt>
                      <c:pt idx="1347">
                        <c:v>2.5792119704535708</c:v>
                      </c:pt>
                      <c:pt idx="1348">
                        <c:v>2.8932693661103031</c:v>
                      </c:pt>
                      <c:pt idx="1349">
                        <c:v>2.9445152826356207</c:v>
                      </c:pt>
                      <c:pt idx="1350">
                        <c:v>2.9855120158558748</c:v>
                      </c:pt>
                      <c:pt idx="1351">
                        <c:v>3.0183094024321235</c:v>
                      </c:pt>
                      <c:pt idx="1352">
                        <c:v>3.0445473116931225</c:v>
                      </c:pt>
                      <c:pt idx="1353">
                        <c:v>3.0655376391018763</c:v>
                      </c:pt>
                      <c:pt idx="1354">
                        <c:v>3.0823299010289702</c:v>
                      </c:pt>
                      <c:pt idx="1355">
                        <c:v>2.4957637105705999</c:v>
                      </c:pt>
                      <c:pt idx="1356">
                        <c:v>2.6265107582039491</c:v>
                      </c:pt>
                      <c:pt idx="1357">
                        <c:v>2.9311083963106057</c:v>
                      </c:pt>
                      <c:pt idx="1358">
                        <c:v>2.7747865067958628</c:v>
                      </c:pt>
                      <c:pt idx="1359">
                        <c:v>2.6497289951842049</c:v>
                      </c:pt>
                      <c:pt idx="1360">
                        <c:v>2.7496829858948786</c:v>
                      </c:pt>
                      <c:pt idx="1361">
                        <c:v>2.6296461784634175</c:v>
                      </c:pt>
                      <c:pt idx="1362">
                        <c:v>2.5336167325181123</c:v>
                      </c:pt>
                      <c:pt idx="1363">
                        <c:v>2.456793175761959</c:v>
                      </c:pt>
                      <c:pt idx="1364">
                        <c:v>2.3953343303569454</c:v>
                      </c:pt>
                      <c:pt idx="1365">
                        <c:v>2.3461672540329346</c:v>
                      </c:pt>
                      <c:pt idx="1366">
                        <c:v>2.3068335929738168</c:v>
                      </c:pt>
                      <c:pt idx="1367">
                        <c:v>2.2753666641265227</c:v>
                      </c:pt>
                      <c:pt idx="1368">
                        <c:v>2.2501931210485964</c:v>
                      </c:pt>
                      <c:pt idx="1369">
                        <c:v>2.0300542865862781</c:v>
                      </c:pt>
                      <c:pt idx="1370">
                        <c:v>2.2539432190164916</c:v>
                      </c:pt>
                      <c:pt idx="1371">
                        <c:v>2.0330543649606625</c:v>
                      </c:pt>
                      <c:pt idx="1372">
                        <c:v>2.0563432817159537</c:v>
                      </c:pt>
                      <c:pt idx="1373">
                        <c:v>2.0749744151202094</c:v>
                      </c:pt>
                      <c:pt idx="1374">
                        <c:v>2.0898793218436822</c:v>
                      </c:pt>
                      <c:pt idx="1375">
                        <c:v>2.1018032472223922</c:v>
                      </c:pt>
                      <c:pt idx="1376">
                        <c:v>2.3113423875254284</c:v>
                      </c:pt>
                      <c:pt idx="1377">
                        <c:v>2.6789736997677664</c:v>
                      </c:pt>
                      <c:pt idx="1378">
                        <c:v>2.7730787495615914</c:v>
                      </c:pt>
                      <c:pt idx="1379">
                        <c:v>2.8483627893967878</c:v>
                      </c:pt>
                      <c:pt idx="1380">
                        <c:v>3.1085900212649449</c:v>
                      </c:pt>
                      <c:pt idx="1381">
                        <c:v>3.1167718067594024</c:v>
                      </c:pt>
                      <c:pt idx="1382">
                        <c:v>2.9233172351549683</c:v>
                      </c:pt>
                      <c:pt idx="1383">
                        <c:v>2.9685535778714893</c:v>
                      </c:pt>
                      <c:pt idx="1384">
                        <c:v>2.8047426520446379</c:v>
                      </c:pt>
                      <c:pt idx="1385">
                        <c:v>2.673693911383225</c:v>
                      </c:pt>
                      <c:pt idx="1386">
                        <c:v>2.3688549188540264</c:v>
                      </c:pt>
                      <c:pt idx="1387">
                        <c:v>2.1249837248307131</c:v>
                      </c:pt>
                      <c:pt idx="1388">
                        <c:v>2.1298867696120851</c:v>
                      </c:pt>
                      <c:pt idx="1389">
                        <c:v>1.9338092054371145</c:v>
                      </c:pt>
                      <c:pt idx="1390">
                        <c:v>1.9769471540971608</c:v>
                      </c:pt>
                      <c:pt idx="1391">
                        <c:v>1.8114575130251751</c:v>
                      </c:pt>
                      <c:pt idx="1392">
                        <c:v>1.6790658001675638</c:v>
                      </c:pt>
                      <c:pt idx="1393">
                        <c:v>1.5731524298814747</c:v>
                      </c:pt>
                      <c:pt idx="1394">
                        <c:v>1.4884217336526717</c:v>
                      </c:pt>
                      <c:pt idx="1395">
                        <c:v>1.2206371766695838</c:v>
                      </c:pt>
                      <c:pt idx="1396">
                        <c:v>1.206409531083068</c:v>
                      </c:pt>
                      <c:pt idx="1397">
                        <c:v>1.3950274146138781</c:v>
                      </c:pt>
                      <c:pt idx="1398">
                        <c:v>1.1459217214385262</c:v>
                      </c:pt>
                      <c:pt idx="1399">
                        <c:v>1.3466371668982902</c:v>
                      </c:pt>
                      <c:pt idx="1400">
                        <c:v>1.5072095232660558</c:v>
                      </c:pt>
                      <c:pt idx="1401">
                        <c:v>1.4356674083602456</c:v>
                      </c:pt>
                      <c:pt idx="1402">
                        <c:v>1.3784337164356657</c:v>
                      </c:pt>
                      <c:pt idx="1403">
                        <c:v>1.3326467628959335</c:v>
                      </c:pt>
                      <c:pt idx="1404">
                        <c:v>1.2960172000641705</c:v>
                      </c:pt>
                      <c:pt idx="1405">
                        <c:v>1.2667135497987374</c:v>
                      </c:pt>
                      <c:pt idx="1406">
                        <c:v>1.0432706295864591</c:v>
                      </c:pt>
                      <c:pt idx="1407">
                        <c:v>1.0645162934166592</c:v>
                      </c:pt>
                      <c:pt idx="1408">
                        <c:v>1.0815128244807966</c:v>
                      </c:pt>
                      <c:pt idx="1409">
                        <c:v>1.0951100493321064</c:v>
                      </c:pt>
                      <c:pt idx="1410">
                        <c:v>1.3059878292131089</c:v>
                      </c:pt>
                      <c:pt idx="1411">
                        <c:v>1.0746900531179335</c:v>
                      </c:pt>
                      <c:pt idx="1412">
                        <c:v>0.88965183224183875</c:v>
                      </c:pt>
                      <c:pt idx="1413">
                        <c:v>0.94162125554089471</c:v>
                      </c:pt>
                      <c:pt idx="1414">
                        <c:v>0.78319679418018495</c:v>
                      </c:pt>
                      <c:pt idx="1415">
                        <c:v>0.85645722509161715</c:v>
                      </c:pt>
                      <c:pt idx="1416">
                        <c:v>0.91506556982074017</c:v>
                      </c:pt>
                      <c:pt idx="1417">
                        <c:v>0.56195224560406132</c:v>
                      </c:pt>
                      <c:pt idx="1418">
                        <c:v>0.47946158623074098</c:v>
                      </c:pt>
                      <c:pt idx="1419">
                        <c:v>0.41346905873206197</c:v>
                      </c:pt>
                      <c:pt idx="1420">
                        <c:v>0.56067503673307328</c:v>
                      </c:pt>
                      <c:pt idx="1421">
                        <c:v>0.27843981913395055</c:v>
                      </c:pt>
                      <c:pt idx="1422">
                        <c:v>0.25265164505458415</c:v>
                      </c:pt>
                      <c:pt idx="1423">
                        <c:v>0.43202110579113651</c:v>
                      </c:pt>
                      <c:pt idx="1424">
                        <c:v>0.37551667438037839</c:v>
                      </c:pt>
                      <c:pt idx="1425">
                        <c:v>0.33031312925174916</c:v>
                      </c:pt>
                      <c:pt idx="1426">
                        <c:v>0.49415029314889125</c:v>
                      </c:pt>
                      <c:pt idx="1427">
                        <c:v>0.22522002426660492</c:v>
                      </c:pt>
                      <c:pt idx="1428">
                        <c:v>1.0075809160753124E-2</c:v>
                      </c:pt>
                      <c:pt idx="1429">
                        <c:v>0.23796043707602621</c:v>
                      </c:pt>
                      <c:pt idx="1430">
                        <c:v>0.22026813940829015</c:v>
                      </c:pt>
                      <c:pt idx="1431">
                        <c:v>0.40611430127410131</c:v>
                      </c:pt>
                      <c:pt idx="1432">
                        <c:v>0.35479123076675023</c:v>
                      </c:pt>
                      <c:pt idx="1433">
                        <c:v>0.51373277436084663</c:v>
                      </c:pt>
                      <c:pt idx="1434">
                        <c:v>0.44088600923612375</c:v>
                      </c:pt>
                      <c:pt idx="1435">
                        <c:v>0.18260859713632271</c:v>
                      </c:pt>
                      <c:pt idx="1436">
                        <c:v>0.37598666745645914</c:v>
                      </c:pt>
                      <c:pt idx="1437">
                        <c:v>0.53068912371259103</c:v>
                      </c:pt>
                      <c:pt idx="1438">
                        <c:v>0.25445108871758748</c:v>
                      </c:pt>
                      <c:pt idx="1439">
                        <c:v>0.23346066072156191</c:v>
                      </c:pt>
                      <c:pt idx="1440">
                        <c:v>0.2166683183246505</c:v>
                      </c:pt>
                      <c:pt idx="1441">
                        <c:v>3.2344444072123224E-3</c:v>
                      </c:pt>
                      <c:pt idx="1442">
                        <c:v>0.23248734527317083</c:v>
                      </c:pt>
                      <c:pt idx="1443">
                        <c:v>0.21588966596596038</c:v>
                      </c:pt>
                      <c:pt idx="1444">
                        <c:v>0.20261152252021475</c:v>
                      </c:pt>
                      <c:pt idx="1445">
                        <c:v>0.19198900776359551</c:v>
                      </c:pt>
                      <c:pt idx="1446">
                        <c:v>0.18349099595832286</c:v>
                      </c:pt>
                      <c:pt idx="1447">
                        <c:v>0.376692586514082</c:v>
                      </c:pt>
                      <c:pt idx="1448">
                        <c:v>0.13125385895875752</c:v>
                      </c:pt>
                      <c:pt idx="1449">
                        <c:v>0.13490287691445246</c:v>
                      </c:pt>
                      <c:pt idx="1450">
                        <c:v>0.13782209127896294</c:v>
                      </c:pt>
                      <c:pt idx="1451">
                        <c:v>-5.9842537229314985E-2</c:v>
                      </c:pt>
                      <c:pt idx="1452">
                        <c:v>-1.7974240035982803E-2</c:v>
                      </c:pt>
                      <c:pt idx="1453">
                        <c:v>1.5520397718660206E-2</c:v>
                      </c:pt>
                      <c:pt idx="1454">
                        <c:v>-0.35768389207760265</c:v>
                      </c:pt>
                      <c:pt idx="1455">
                        <c:v>-0.45624732391456746</c:v>
                      </c:pt>
                      <c:pt idx="1456">
                        <c:v>-0.33509806938423026</c:v>
                      </c:pt>
                      <c:pt idx="1457">
                        <c:v>-0.63817866575993776</c:v>
                      </c:pt>
                      <c:pt idx="1458">
                        <c:v>-0.68064314286050376</c:v>
                      </c:pt>
                      <c:pt idx="1459">
                        <c:v>-1.1146147245409566</c:v>
                      </c:pt>
                      <c:pt idx="1460">
                        <c:v>-0.8617919898853188</c:v>
                      </c:pt>
                      <c:pt idx="1461">
                        <c:v>-0.85953380216074038</c:v>
                      </c:pt>
                      <c:pt idx="1462">
                        <c:v>-1.0577272519810776</c:v>
                      </c:pt>
                      <c:pt idx="1463">
                        <c:v>-0.81628201183741567</c:v>
                      </c:pt>
                      <c:pt idx="1464">
                        <c:v>-0.82312581972246335</c:v>
                      </c:pt>
                      <c:pt idx="1465">
                        <c:v>-1.0286008660305015</c:v>
                      </c:pt>
                      <c:pt idx="1466">
                        <c:v>-0.79298090307690927</c:v>
                      </c:pt>
                      <c:pt idx="1467">
                        <c:v>-1.0044849327141492</c:v>
                      </c:pt>
                      <c:pt idx="1468">
                        <c:v>-1.1736881564238502</c:v>
                      </c:pt>
                      <c:pt idx="1469">
                        <c:v>-1.1090507353916337</c:v>
                      </c:pt>
                      <c:pt idx="1470">
                        <c:v>-1.2573407985657923</c:v>
                      </c:pt>
                      <c:pt idx="1471">
                        <c:v>-1.3759728491052101</c:v>
                      </c:pt>
                      <c:pt idx="1472">
                        <c:v>-1.2708784895366989</c:v>
                      </c:pt>
                      <c:pt idx="1473">
                        <c:v>-1.5868030018818899</c:v>
                      </c:pt>
                      <c:pt idx="1474">
                        <c:v>-1.8395426117581337</c:v>
                      </c:pt>
                      <c:pt idx="1475">
                        <c:v>-2.2417342996590151</c:v>
                      </c:pt>
                      <c:pt idx="1476">
                        <c:v>-2.3634876499797883</c:v>
                      </c:pt>
                      <c:pt idx="1477">
                        <c:v>-2.6608903302363842</c:v>
                      </c:pt>
                      <c:pt idx="1478">
                        <c:v>-2.8988124744416837</c:v>
                      </c:pt>
                      <c:pt idx="1479">
                        <c:v>-2.8891501898058323</c:v>
                      </c:pt>
                      <c:pt idx="1480">
                        <c:v>-3.0814203620972194</c:v>
                      </c:pt>
                      <c:pt idx="1481">
                        <c:v>-3.4352364999302836</c:v>
                      </c:pt>
                      <c:pt idx="1482">
                        <c:v>-3.3182894101967122</c:v>
                      </c:pt>
                      <c:pt idx="1483">
                        <c:v>-3.2247317384099006</c:v>
                      </c:pt>
                      <c:pt idx="1484">
                        <c:v>-3.3498856009804285</c:v>
                      </c:pt>
                      <c:pt idx="1485">
                        <c:v>-3.2500086910368964</c:v>
                      </c:pt>
                      <c:pt idx="1486">
                        <c:v>-3.3701071630820252</c:v>
                      </c:pt>
                      <c:pt idx="1487">
                        <c:v>-3.4661859407182192</c:v>
                      </c:pt>
                      <c:pt idx="1488">
                        <c:v>-3.3430489628271971</c:v>
                      </c:pt>
                      <c:pt idx="1489">
                        <c:v>-3.4445393805143567</c:v>
                      </c:pt>
                      <c:pt idx="1490">
                        <c:v>-3.7257317146639934</c:v>
                      </c:pt>
                      <c:pt idx="1491">
                        <c:v>-3.7506855819837028</c:v>
                      </c:pt>
                      <c:pt idx="1492">
                        <c:v>-3.5706486758394931</c:v>
                      </c:pt>
                      <c:pt idx="1493">
                        <c:v>-3.6266191509241708</c:v>
                      </c:pt>
                      <c:pt idx="1494">
                        <c:v>-3.6713955309918447</c:v>
                      </c:pt>
                      <c:pt idx="1495">
                        <c:v>-3.707216635046052</c:v>
                      </c:pt>
                      <c:pt idx="1496">
                        <c:v>-3.5358735182894634</c:v>
                      </c:pt>
                      <c:pt idx="1497">
                        <c:v>-3.3987990248840561</c:v>
                      </c:pt>
                      <c:pt idx="1498">
                        <c:v>-3.0891394301597757</c:v>
                      </c:pt>
                      <c:pt idx="1499">
                        <c:v>-2.8414117543803741</c:v>
                      </c:pt>
                      <c:pt idx="1500">
                        <c:v>-2.8432296137568756</c:v>
                      </c:pt>
                      <c:pt idx="1501">
                        <c:v>-3.044683901258054</c:v>
                      </c:pt>
                      <c:pt idx="1502">
                        <c:v>-3.0058473312590195</c:v>
                      </c:pt>
                      <c:pt idx="1503">
                        <c:v>-2.7747780752597464</c:v>
                      </c:pt>
                      <c:pt idx="1504">
                        <c:v>-2.7899226704603279</c:v>
                      </c:pt>
                      <c:pt idx="1505">
                        <c:v>-2.6020383466208159</c:v>
                      </c:pt>
                      <c:pt idx="1506">
                        <c:v>-2.6517308875492063</c:v>
                      </c:pt>
                      <c:pt idx="1507">
                        <c:v>-2.6914849202919413</c:v>
                      </c:pt>
                      <c:pt idx="1508">
                        <c:v>-2.5232881464860384</c:v>
                      </c:pt>
                      <c:pt idx="1509">
                        <c:v>-2.588730727441316</c:v>
                      </c:pt>
                      <c:pt idx="1510">
                        <c:v>-2.8410847922056064</c:v>
                      </c:pt>
                      <c:pt idx="1511">
                        <c:v>-2.6429680440170387</c:v>
                      </c:pt>
                      <c:pt idx="1512">
                        <c:v>-2.6844746454662527</c:v>
                      </c:pt>
                      <c:pt idx="1513">
                        <c:v>-2.9176799266255102</c:v>
                      </c:pt>
                      <c:pt idx="1514">
                        <c:v>-2.504244151552939</c:v>
                      </c:pt>
                      <c:pt idx="1515">
                        <c:v>-2.5734955314949275</c:v>
                      </c:pt>
                      <c:pt idx="1516">
                        <c:v>-2.8288966354484728</c:v>
                      </c:pt>
                      <c:pt idx="1517">
                        <c:v>-2.8332175186112636</c:v>
                      </c:pt>
                      <c:pt idx="1518">
                        <c:v>-3.0366742251416099</c:v>
                      </c:pt>
                      <c:pt idx="1519">
                        <c:v>-3.1994395903658415</c:v>
                      </c:pt>
                      <c:pt idx="1520">
                        <c:v>-3.3296518825452495</c:v>
                      </c:pt>
                      <c:pt idx="1521">
                        <c:v>-3.4338217162887759</c:v>
                      </c:pt>
                      <c:pt idx="1522">
                        <c:v>-3.3171575832835742</c:v>
                      </c:pt>
                      <c:pt idx="1523">
                        <c:v>-3.6238262768794129</c:v>
                      </c:pt>
                      <c:pt idx="1524">
                        <c:v>-3.4691612317560612</c:v>
                      </c:pt>
                      <c:pt idx="1525">
                        <c:v>-3.3454291956574025</c:v>
                      </c:pt>
                      <c:pt idx="1526">
                        <c:v>-3.6464435667784301</c:v>
                      </c:pt>
                      <c:pt idx="1527">
                        <c:v>-3.6872550636752521</c:v>
                      </c:pt>
                      <c:pt idx="1528">
                        <c:v>-3.3199042611927325</c:v>
                      </c:pt>
                      <c:pt idx="1529">
                        <c:v>-3.2260236192066714</c:v>
                      </c:pt>
                      <c:pt idx="1530">
                        <c:v>-3.1509191056179588</c:v>
                      </c:pt>
                      <c:pt idx="1531">
                        <c:v>-3.0908354947468979</c:v>
                      </c:pt>
                      <c:pt idx="1532">
                        <c:v>-3.2427686060500491</c:v>
                      </c:pt>
                      <c:pt idx="1533">
                        <c:v>-3.1643150950926611</c:v>
                      </c:pt>
                      <c:pt idx="1534">
                        <c:v>-3.3015522863266824</c:v>
                      </c:pt>
                      <c:pt idx="1535">
                        <c:v>-3.2113420393138767</c:v>
                      </c:pt>
                      <c:pt idx="1536">
                        <c:v>-3.1391738417037232</c:v>
                      </c:pt>
                      <c:pt idx="1537">
                        <c:v>-3.0814392836155093</c:v>
                      </c:pt>
                      <c:pt idx="1538">
                        <c:v>-3.0352516371449383</c:v>
                      </c:pt>
                      <c:pt idx="1539">
                        <c:v>-3.1983015199684814</c:v>
                      </c:pt>
                      <c:pt idx="1540">
                        <c:v>-3.3287414262273387</c:v>
                      </c:pt>
                      <c:pt idx="1541">
                        <c:v>-3.2330933512344018</c:v>
                      </c:pt>
                      <c:pt idx="1542">
                        <c:v>-3.3565748912400295</c:v>
                      </c:pt>
                      <c:pt idx="1543">
                        <c:v>-3.2553601232445999</c:v>
                      </c:pt>
                      <c:pt idx="1544">
                        <c:v>-2.9743883088482335</c:v>
                      </c:pt>
                      <c:pt idx="1545">
                        <c:v>-2.9496108573312085</c:v>
                      </c:pt>
                      <c:pt idx="1546">
                        <c:v>-2.9297888961175431</c:v>
                      </c:pt>
                      <c:pt idx="1547">
                        <c:v>-2.7139313271466108</c:v>
                      </c:pt>
                      <c:pt idx="1548">
                        <c:v>-2.5412452719698422</c:v>
                      </c:pt>
                      <c:pt idx="1549">
                        <c:v>-2.4030964278283591</c:v>
                      </c:pt>
                      <c:pt idx="1550">
                        <c:v>-2.4925773525152408</c:v>
                      </c:pt>
                      <c:pt idx="1551">
                        <c:v>-2.364162092264678</c:v>
                      </c:pt>
                      <c:pt idx="1552">
                        <c:v>-2.4614298840642732</c:v>
                      </c:pt>
                      <c:pt idx="1553">
                        <c:v>-2.3392441175039949</c:v>
                      </c:pt>
                      <c:pt idx="1554">
                        <c:v>-2.2414955042556812</c:v>
                      </c:pt>
                      <c:pt idx="1555">
                        <c:v>-1.9632966136571213</c:v>
                      </c:pt>
                      <c:pt idx="1556">
                        <c:v>-1.340737501178296</c:v>
                      </c:pt>
                      <c:pt idx="1557">
                        <c:v>-0.84269021119519039</c:v>
                      </c:pt>
                      <c:pt idx="1558">
                        <c:v>-0.44425237920870586</c:v>
                      </c:pt>
                      <c:pt idx="1559">
                        <c:v>-0.12550211361951824</c:v>
                      </c:pt>
                      <c:pt idx="1560">
                        <c:v>0.12949809885185459</c:v>
                      </c:pt>
                      <c:pt idx="1561">
                        <c:v>0.53349826882890738</c:v>
                      </c:pt>
                      <c:pt idx="1562">
                        <c:v>0.65669840481052688</c:v>
                      </c:pt>
                      <c:pt idx="1563">
                        <c:v>0.75525851359589069</c:v>
                      </c:pt>
                      <c:pt idx="1564">
                        <c:v>0.63410660062413626</c:v>
                      </c:pt>
                      <c:pt idx="1565">
                        <c:v>0.5371850702467782</c:v>
                      </c:pt>
                      <c:pt idx="1566">
                        <c:v>0.45964784594491448</c:v>
                      </c:pt>
                      <c:pt idx="1567">
                        <c:v>0.79761806650344624</c:v>
                      </c:pt>
                      <c:pt idx="1568">
                        <c:v>0.66799424295015797</c:v>
                      </c:pt>
                      <c:pt idx="1569">
                        <c:v>0.56429518410755009</c:v>
                      </c:pt>
                      <c:pt idx="1570">
                        <c:v>0.48133593703346378</c:v>
                      </c:pt>
                      <c:pt idx="1571">
                        <c:v>0.21496853937424021</c:v>
                      </c:pt>
                      <c:pt idx="1572">
                        <c:v>1.8746212468840895E-3</c:v>
                      </c:pt>
                      <c:pt idx="1573">
                        <c:v>0.23139948674497646</c:v>
                      </c:pt>
                      <c:pt idx="1574">
                        <c:v>-0.18498062085654965</c:v>
                      </c:pt>
                      <c:pt idx="1575">
                        <c:v>-0.11808470693779327</c:v>
                      </c:pt>
                      <c:pt idx="1576">
                        <c:v>-6.4567975802788169E-2</c:v>
                      </c:pt>
                      <c:pt idx="1577">
                        <c:v>-0.22175459089476135</c:v>
                      </c:pt>
                      <c:pt idx="1578">
                        <c:v>5.2496117031637368E-2</c:v>
                      </c:pt>
                      <c:pt idx="1579">
                        <c:v>7.1896683372756343E-2</c:v>
                      </c:pt>
                      <c:pt idx="1580">
                        <c:v>8.7417136445651522E-2</c:v>
                      </c:pt>
                      <c:pt idx="1581">
                        <c:v>9.9833498903990403E-2</c:v>
                      </c:pt>
                      <c:pt idx="1582">
                        <c:v>0.10976658887068425</c:v>
                      </c:pt>
                      <c:pt idx="1583">
                        <c:v>0.31771306084397111</c:v>
                      </c:pt>
                      <c:pt idx="1584">
                        <c:v>0.2840702384226006</c:v>
                      </c:pt>
                      <c:pt idx="1585">
                        <c:v>-0.14284401951454129</c:v>
                      </c:pt>
                      <c:pt idx="1586">
                        <c:v>0.11562457413583616</c:v>
                      </c:pt>
                      <c:pt idx="1587">
                        <c:v>0.12239944905616085</c:v>
                      </c:pt>
                      <c:pt idx="1588">
                        <c:v>0.12781934899237513</c:v>
                      </c:pt>
                      <c:pt idx="1589">
                        <c:v>0.53215526894132381</c:v>
                      </c:pt>
                      <c:pt idx="1590">
                        <c:v>0.45562400490052823</c:v>
                      </c:pt>
                      <c:pt idx="1591">
                        <c:v>0.39439899366789177</c:v>
                      </c:pt>
                      <c:pt idx="1592">
                        <c:v>0.54541898468175987</c:v>
                      </c:pt>
                      <c:pt idx="1593">
                        <c:v>0.66623497749287708</c:v>
                      </c:pt>
                      <c:pt idx="1594">
                        <c:v>0.56288777174177085</c:v>
                      </c:pt>
                      <c:pt idx="1595">
                        <c:v>0.68021000714088586</c:v>
                      </c:pt>
                      <c:pt idx="1596">
                        <c:v>0.57406779546010966</c:v>
                      </c:pt>
                      <c:pt idx="1597">
                        <c:v>0.6891540261154887</c:v>
                      </c:pt>
                      <c:pt idx="1598">
                        <c:v>0.78122301063979194</c:v>
                      </c:pt>
                      <c:pt idx="1599">
                        <c:v>1.0548781982593027</c:v>
                      </c:pt>
                      <c:pt idx="1600">
                        <c:v>1.2738023483548204</c:v>
                      </c:pt>
                      <c:pt idx="1601">
                        <c:v>1.2489416684312573</c:v>
                      </c:pt>
                      <c:pt idx="1602">
                        <c:v>1.4290531244923841</c:v>
                      </c:pt>
                      <c:pt idx="1603">
                        <c:v>1.5731422893413765</c:v>
                      </c:pt>
                      <c:pt idx="1604">
                        <c:v>1.4884136212205021</c:v>
                      </c:pt>
                      <c:pt idx="1605">
                        <c:v>1.6206306867238709</c:v>
                      </c:pt>
                      <c:pt idx="1606">
                        <c:v>1.726404339126475</c:v>
                      </c:pt>
                      <c:pt idx="1607">
                        <c:v>1.6110232610486719</c:v>
                      </c:pt>
                      <c:pt idx="1608">
                        <c:v>1.7187183985863612</c:v>
                      </c:pt>
                      <c:pt idx="1609">
                        <c:v>2.0048745086164672</c:v>
                      </c:pt>
                      <c:pt idx="1610">
                        <c:v>2.0337993966406884</c:v>
                      </c:pt>
                      <c:pt idx="1611">
                        <c:v>1.8569393070599745</c:v>
                      </c:pt>
                      <c:pt idx="1612">
                        <c:v>1.9154512353954942</c:v>
                      </c:pt>
                      <c:pt idx="1613">
                        <c:v>1.9622607780638646</c:v>
                      </c:pt>
                      <c:pt idx="1614">
                        <c:v>1.7997084121985836</c:v>
                      </c:pt>
                      <c:pt idx="1615">
                        <c:v>1.8696665195063815</c:v>
                      </c:pt>
                      <c:pt idx="1616">
                        <c:v>1.9256330053525517</c:v>
                      </c:pt>
                      <c:pt idx="1617">
                        <c:v>1.7704061940295333</c:v>
                      </c:pt>
                      <c:pt idx="1618">
                        <c:v>1.6462247449710503</c:v>
                      </c:pt>
                      <c:pt idx="1619">
                        <c:v>1.9468795857242185</c:v>
                      </c:pt>
                      <c:pt idx="1620">
                        <c:v>1.987403458326753</c:v>
                      </c:pt>
                      <c:pt idx="1621">
                        <c:v>2.0198225564088261</c:v>
                      </c:pt>
                      <c:pt idx="1622">
                        <c:v>2.0457578348745074</c:v>
                      </c:pt>
                      <c:pt idx="1623">
                        <c:v>2.0665060576470751</c:v>
                      </c:pt>
                      <c:pt idx="1624">
                        <c:v>2.0831046358650838</c:v>
                      </c:pt>
                      <c:pt idx="1625">
                        <c:v>2.0963834984395362</c:v>
                      </c:pt>
                      <c:pt idx="1626">
                        <c:v>2.3070065884990072</c:v>
                      </c:pt>
                      <c:pt idx="1627">
                        <c:v>2.0755050605466749</c:v>
                      </c:pt>
                      <c:pt idx="1628">
                        <c:v>2.0903038381848091</c:v>
                      </c:pt>
                      <c:pt idx="1629">
                        <c:v>2.302142860295362</c:v>
                      </c:pt>
                      <c:pt idx="1630">
                        <c:v>2.2716140779837133</c:v>
                      </c:pt>
                      <c:pt idx="1631">
                        <c:v>2.4471910521344853</c:v>
                      </c:pt>
                      <c:pt idx="1632">
                        <c:v>2.3876526314550119</c:v>
                      </c:pt>
                      <c:pt idx="1633">
                        <c:v>2.3400218949113878</c:v>
                      </c:pt>
                      <c:pt idx="1634">
                        <c:v>2.3019173056766249</c:v>
                      </c:pt>
                      <c:pt idx="1635">
                        <c:v>2.4714336342888146</c:v>
                      </c:pt>
                      <c:pt idx="1636">
                        <c:v>2.4070466971784299</c:v>
                      </c:pt>
                      <c:pt idx="1637">
                        <c:v>2.3555371474901676</c:v>
                      </c:pt>
                      <c:pt idx="1638">
                        <c:v>2.114329507739626</c:v>
                      </c:pt>
                      <c:pt idx="1639">
                        <c:v>2.3213633959392155</c:v>
                      </c:pt>
                      <c:pt idx="1640">
                        <c:v>2.2869905064987961</c:v>
                      </c:pt>
                      <c:pt idx="1641">
                        <c:v>2.4594921949465061</c:v>
                      </c:pt>
                      <c:pt idx="1642">
                        <c:v>2.7974935457046968</c:v>
                      </c:pt>
                      <c:pt idx="1643">
                        <c:v>2.6678946263111811</c:v>
                      </c:pt>
                      <c:pt idx="1644">
                        <c:v>2.5642154907964141</c:v>
                      </c:pt>
                      <c:pt idx="1645">
                        <c:v>2.4812721823846005</c:v>
                      </c:pt>
                      <c:pt idx="1646">
                        <c:v>2.2149175356551041</c:v>
                      </c:pt>
                      <c:pt idx="1647">
                        <c:v>1.8018338182715752</c:v>
                      </c:pt>
                      <c:pt idx="1648">
                        <c:v>1.6713668443646839</c:v>
                      </c:pt>
                      <c:pt idx="1649">
                        <c:v>0.96699326523912532</c:v>
                      </c:pt>
                      <c:pt idx="1650">
                        <c:v>0.80349440193879218</c:v>
                      </c:pt>
                      <c:pt idx="1651">
                        <c:v>0.67269531129852567</c:v>
                      </c:pt>
                      <c:pt idx="1652">
                        <c:v>0.36805603878633519</c:v>
                      </c:pt>
                      <c:pt idx="1653">
                        <c:v>-7.565537922346266E-2</c:v>
                      </c:pt>
                      <c:pt idx="1654">
                        <c:v>-0.43062451363130094</c:v>
                      </c:pt>
                      <c:pt idx="1655">
                        <c:v>-0.51459982115761704</c:v>
                      </c:pt>
                      <c:pt idx="1656">
                        <c:v>-0.7817800671787154</c:v>
                      </c:pt>
                      <c:pt idx="1657">
                        <c:v>-0.99552426399554861</c:v>
                      </c:pt>
                      <c:pt idx="1658">
                        <c:v>-0.96651962144892423</c:v>
                      </c:pt>
                      <c:pt idx="1659">
                        <c:v>-0.94331590741171567</c:v>
                      </c:pt>
                      <c:pt idx="1660">
                        <c:v>-1.1247529361819488</c:v>
                      </c:pt>
                      <c:pt idx="1661">
                        <c:v>-0.86990255919806714</c:v>
                      </c:pt>
                      <c:pt idx="1662">
                        <c:v>-0.86602225761100726</c:v>
                      </c:pt>
                      <c:pt idx="1663">
                        <c:v>-0.8629180163413821</c:v>
                      </c:pt>
                      <c:pt idx="1664">
                        <c:v>-0.86043462332565923</c:v>
                      </c:pt>
                      <c:pt idx="1665">
                        <c:v>-0.85844790891303546</c:v>
                      </c:pt>
                      <c:pt idx="1666">
                        <c:v>-1.0568585373830501</c:v>
                      </c:pt>
                      <c:pt idx="1667">
                        <c:v>-1.0155870401589482</c:v>
                      </c:pt>
                      <c:pt idx="1668">
                        <c:v>-0.98256984237968936</c:v>
                      </c:pt>
                      <c:pt idx="1669">
                        <c:v>-1.1561560841562368</c:v>
                      </c:pt>
                      <c:pt idx="1670">
                        <c:v>-1.0950250775774748</c:v>
                      </c:pt>
                      <c:pt idx="1671">
                        <c:v>-0.84612027231457887</c:v>
                      </c:pt>
                      <c:pt idx="1672">
                        <c:v>-0.84699642810414844</c:v>
                      </c:pt>
                      <c:pt idx="1673">
                        <c:v>-1.047697352735895</c:v>
                      </c:pt>
                      <c:pt idx="1674">
                        <c:v>-0.80825809244129232</c:v>
                      </c:pt>
                      <c:pt idx="1675">
                        <c:v>-0.81670668420554193</c:v>
                      </c:pt>
                      <c:pt idx="1676">
                        <c:v>-1.0234655576169871</c:v>
                      </c:pt>
                      <c:pt idx="1677">
                        <c:v>-0.98887265634607502</c:v>
                      </c:pt>
                      <c:pt idx="1678">
                        <c:v>-0.96119833532941357</c:v>
                      </c:pt>
                      <c:pt idx="1679">
                        <c:v>-1.1390588785161526</c:v>
                      </c:pt>
                      <c:pt idx="1680">
                        <c:v>-1.4813473130654984</c:v>
                      </c:pt>
                      <c:pt idx="1681">
                        <c:v>-1.555178060704975</c:v>
                      </c:pt>
                      <c:pt idx="1682">
                        <c:v>-1.6142426588164653</c:v>
                      </c:pt>
                      <c:pt idx="1683">
                        <c:v>-1.4614943373056803</c:v>
                      </c:pt>
                      <c:pt idx="1684">
                        <c:v>-1.3392956800970524</c:v>
                      </c:pt>
                      <c:pt idx="1685">
                        <c:v>-1.4415367543301727</c:v>
                      </c:pt>
                      <c:pt idx="1686">
                        <c:v>-1.523329613716669</c:v>
                      </c:pt>
                      <c:pt idx="1687">
                        <c:v>-1.1887639012259115</c:v>
                      </c:pt>
                      <c:pt idx="1688">
                        <c:v>-1.1211113312332373</c:v>
                      </c:pt>
                      <c:pt idx="1689">
                        <c:v>-1.2669892752392116</c:v>
                      </c:pt>
                      <c:pt idx="1690">
                        <c:v>-0.98369163044390007</c:v>
                      </c:pt>
                      <c:pt idx="1691">
                        <c:v>-0.95705351460765087</c:v>
                      </c:pt>
                      <c:pt idx="1692">
                        <c:v>-1.1357430219386515</c:v>
                      </c:pt>
                      <c:pt idx="1693">
                        <c:v>-0.67869462780345202</c:v>
                      </c:pt>
                      <c:pt idx="1694">
                        <c:v>-0.71305591249529243</c:v>
                      </c:pt>
                      <c:pt idx="1695">
                        <c:v>-0.74054494024881024</c:v>
                      </c:pt>
                      <c:pt idx="1696">
                        <c:v>-0.76253616245162448</c:v>
                      </c:pt>
                      <c:pt idx="1697">
                        <c:v>-0.7801291402138304</c:v>
                      </c:pt>
                      <c:pt idx="1698">
                        <c:v>-0.59420352242364061</c:v>
                      </c:pt>
                      <c:pt idx="1699">
                        <c:v>-0.6454630281914433</c:v>
                      </c:pt>
                      <c:pt idx="1700">
                        <c:v>-0.68647063280570819</c:v>
                      </c:pt>
                      <c:pt idx="1701">
                        <c:v>-0.51927671649707463</c:v>
                      </c:pt>
                      <c:pt idx="1702">
                        <c:v>-0.58552158345014504</c:v>
                      </c:pt>
                      <c:pt idx="1703">
                        <c:v>-0.43851747701262411</c:v>
                      </c:pt>
                      <c:pt idx="1704">
                        <c:v>-0.12091419186265284</c:v>
                      </c:pt>
                      <c:pt idx="1705">
                        <c:v>-0.46683156374274404</c:v>
                      </c:pt>
                      <c:pt idx="1706">
                        <c:v>-0.14356546124679426</c:v>
                      </c:pt>
                      <c:pt idx="1707">
                        <c:v>-8.4952579249943483E-2</c:v>
                      </c:pt>
                      <c:pt idx="1708">
                        <c:v>-0.23806227365253108</c:v>
                      </c:pt>
                      <c:pt idx="1709">
                        <c:v>-0.16055002917460115</c:v>
                      </c:pt>
                      <c:pt idx="1710">
                        <c:v>-9.8540233592188997E-2</c:v>
                      </c:pt>
                      <c:pt idx="1711">
                        <c:v>-0.24893239712628201</c:v>
                      </c:pt>
                      <c:pt idx="1712">
                        <c:v>-0.16924612795355642</c:v>
                      </c:pt>
                      <c:pt idx="1713">
                        <c:v>9.4502887384578571E-2</c:v>
                      </c:pt>
                      <c:pt idx="1714">
                        <c:v>0.10550209965515478</c:v>
                      </c:pt>
                      <c:pt idx="1715">
                        <c:v>0.31430146947161575</c:v>
                      </c:pt>
                      <c:pt idx="1716">
                        <c:v>0.28134096532471631</c:v>
                      </c:pt>
                      <c:pt idx="1717">
                        <c:v>0.25497256200719676</c:v>
                      </c:pt>
                      <c:pt idx="1718">
                        <c:v>0.23387783935322659</c:v>
                      </c:pt>
                      <c:pt idx="1719">
                        <c:v>0.21700206123000498</c:v>
                      </c:pt>
                      <c:pt idx="1720">
                        <c:v>0.40350143873149591</c:v>
                      </c:pt>
                      <c:pt idx="1721">
                        <c:v>0.35270094073268865</c:v>
                      </c:pt>
                      <c:pt idx="1722">
                        <c:v>0.31206054233359737</c:v>
                      </c:pt>
                      <c:pt idx="1723">
                        <c:v>0.47954822361430161</c:v>
                      </c:pt>
                      <c:pt idx="1724">
                        <c:v>0.41353836863891047</c:v>
                      </c:pt>
                      <c:pt idx="1725">
                        <c:v>0.5607304846586203</c:v>
                      </c:pt>
                      <c:pt idx="1726">
                        <c:v>0.67848417747438816</c:v>
                      </c:pt>
                      <c:pt idx="1727">
                        <c:v>0.57268713172697971</c:v>
                      </c:pt>
                      <c:pt idx="1728">
                        <c:v>0.48804949512907569</c:v>
                      </c:pt>
                      <c:pt idx="1729">
                        <c:v>0.62033938585068427</c:v>
                      </c:pt>
                      <c:pt idx="1730">
                        <c:v>0.72617129842797112</c:v>
                      </c:pt>
                      <c:pt idx="1731">
                        <c:v>0.61083682848982335</c:v>
                      </c:pt>
                      <c:pt idx="1732">
                        <c:v>0.71856925253928239</c:v>
                      </c:pt>
                      <c:pt idx="1733">
                        <c:v>0.60475519177884962</c:v>
                      </c:pt>
                      <c:pt idx="1734">
                        <c:v>0.71370394317057162</c:v>
                      </c:pt>
                      <c:pt idx="1735">
                        <c:v>0.60086294428390374</c:v>
                      </c:pt>
                      <c:pt idx="1736">
                        <c:v>0.71059014517459218</c:v>
                      </c:pt>
                      <c:pt idx="1737">
                        <c:v>0.59837190588712019</c:v>
                      </c:pt>
                      <c:pt idx="1738">
                        <c:v>0.90859731445721081</c:v>
                      </c:pt>
                      <c:pt idx="1739">
                        <c:v>1.1567776413132833</c:v>
                      </c:pt>
                      <c:pt idx="1740">
                        <c:v>0.95532190279811857</c:v>
                      </c:pt>
                      <c:pt idx="1741">
                        <c:v>0.99415731198598678</c:v>
                      </c:pt>
                      <c:pt idx="1742">
                        <c:v>1.0252256393362131</c:v>
                      </c:pt>
                      <c:pt idx="1743">
                        <c:v>1.0500803012164397</c:v>
                      </c:pt>
                      <c:pt idx="1744">
                        <c:v>0.86996403072055273</c:v>
                      </c:pt>
                      <c:pt idx="1745">
                        <c:v>1.1258710143238204</c:v>
                      </c:pt>
                      <c:pt idx="1746">
                        <c:v>1.33059660120648</c:v>
                      </c:pt>
                      <c:pt idx="1747">
                        <c:v>1.4943770707126305</c:v>
                      </c:pt>
                      <c:pt idx="1748">
                        <c:v>1.4254014463175508</c:v>
                      </c:pt>
                      <c:pt idx="1749">
                        <c:v>1.5702209468015553</c:v>
                      </c:pt>
                      <c:pt idx="1750">
                        <c:v>1.4860765471886452</c:v>
                      </c:pt>
                      <c:pt idx="1751">
                        <c:v>1.4187610274983626</c:v>
                      </c:pt>
                      <c:pt idx="1752">
                        <c:v>1.5649086117462048</c:v>
                      </c:pt>
                      <c:pt idx="1753">
                        <c:v>1.481826679144433</c:v>
                      </c:pt>
                      <c:pt idx="1754">
                        <c:v>1.6153611330630611</c:v>
                      </c:pt>
                      <c:pt idx="1755">
                        <c:v>1.722188696197918</c:v>
                      </c:pt>
                      <c:pt idx="1756">
                        <c:v>1.6076507467057581</c:v>
                      </c:pt>
                      <c:pt idx="1757">
                        <c:v>1.716020387112053</c:v>
                      </c:pt>
                      <c:pt idx="1758">
                        <c:v>1.8027160994370206</c:v>
                      </c:pt>
                      <c:pt idx="1759">
                        <c:v>1.6720726692971084</c:v>
                      </c:pt>
                      <c:pt idx="1760">
                        <c:v>1.5675579251851559</c:v>
                      </c:pt>
                      <c:pt idx="1761">
                        <c:v>1.683946129895503</c:v>
                      </c:pt>
                      <c:pt idx="1762">
                        <c:v>1.7770566936637806</c:v>
                      </c:pt>
                      <c:pt idx="1763">
                        <c:v>1.4515451446784482</c:v>
                      </c:pt>
                      <c:pt idx="1764">
                        <c:v>1.591135905490205</c:v>
                      </c:pt>
                      <c:pt idx="1765">
                        <c:v>1.7028085141396332</c:v>
                      </c:pt>
                      <c:pt idx="1766">
                        <c:v>1.5921466010591985</c:v>
                      </c:pt>
                      <c:pt idx="1767">
                        <c:v>1.503617070594828</c:v>
                      </c:pt>
                      <c:pt idx="1768">
                        <c:v>1.832793446223377</c:v>
                      </c:pt>
                      <c:pt idx="1769">
                        <c:v>1.6961345467261708</c:v>
                      </c:pt>
                      <c:pt idx="1770">
                        <c:v>1.7868074271284513</c:v>
                      </c:pt>
                      <c:pt idx="1771">
                        <c:v>1.8593457314502757</c:v>
                      </c:pt>
                      <c:pt idx="1772">
                        <c:v>1.7173763749076443</c:v>
                      </c:pt>
                      <c:pt idx="1773">
                        <c:v>1.8038008896735391</c:v>
                      </c:pt>
                      <c:pt idx="1774">
                        <c:v>1.872940501486255</c:v>
                      </c:pt>
                      <c:pt idx="1775">
                        <c:v>1.5282521909364277</c:v>
                      </c:pt>
                      <c:pt idx="1776">
                        <c:v>1.6525015424965659</c:v>
                      </c:pt>
                      <c:pt idx="1777">
                        <c:v>1.9519010237447674</c:v>
                      </c:pt>
                      <c:pt idx="1778">
                        <c:v>1.9914206087432831</c:v>
                      </c:pt>
                      <c:pt idx="1779">
                        <c:v>2.0230362767420047</c:v>
                      </c:pt>
                      <c:pt idx="1780">
                        <c:v>2.0483288111411184</c:v>
                      </c:pt>
                      <c:pt idx="1781">
                        <c:v>2.268562838660273</c:v>
                      </c:pt>
                      <c:pt idx="1782">
                        <c:v>2.2447500606756421</c:v>
                      </c:pt>
                      <c:pt idx="1783">
                        <c:v>2.2256998382879374</c:v>
                      </c:pt>
                      <c:pt idx="1784">
                        <c:v>2.2104596603778646</c:v>
                      </c:pt>
                      <c:pt idx="1785">
                        <c:v>2.1982675180497608</c:v>
                      </c:pt>
                      <c:pt idx="1786">
                        <c:v>2.1885138041873233</c:v>
                      </c:pt>
                      <c:pt idx="1787">
                        <c:v>2.1807108330972369</c:v>
                      </c:pt>
                      <c:pt idx="1788">
                        <c:v>2.3744684562252587</c:v>
                      </c:pt>
                      <c:pt idx="1789">
                        <c:v>2.3294745547276534</c:v>
                      </c:pt>
                      <c:pt idx="1790">
                        <c:v>2.493479433529501</c:v>
                      </c:pt>
                      <c:pt idx="1791">
                        <c:v>2.424683336570979</c:v>
                      </c:pt>
                      <c:pt idx="1792">
                        <c:v>2.1696464590041842</c:v>
                      </c:pt>
                      <c:pt idx="1793">
                        <c:v>2.1656169569507711</c:v>
                      </c:pt>
                      <c:pt idx="1794">
                        <c:v>2.362393355308086</c:v>
                      </c:pt>
                      <c:pt idx="1795">
                        <c:v>2.1198144739938698</c:v>
                      </c:pt>
                      <c:pt idx="1796">
                        <c:v>2.1257513689424741</c:v>
                      </c:pt>
                      <c:pt idx="1797">
                        <c:v>2.1305008849014939</c:v>
                      </c:pt>
                      <c:pt idx="1798">
                        <c:v>2.1343004976686188</c:v>
                      </c:pt>
                      <c:pt idx="1799">
                        <c:v>2.1373401878822733</c:v>
                      </c:pt>
                      <c:pt idx="1800">
                        <c:v>2.3397719400531969</c:v>
                      </c:pt>
                      <c:pt idx="1801">
                        <c:v>2.3017173417899812</c:v>
                      </c:pt>
                      <c:pt idx="1802">
                        <c:v>2.2712736631794996</c:v>
                      </c:pt>
                      <c:pt idx="1803">
                        <c:v>2.2469187202909779</c:v>
                      </c:pt>
                      <c:pt idx="1804">
                        <c:v>2.0274347659802743</c:v>
                      </c:pt>
                      <c:pt idx="1805">
                        <c:v>2.0518476025316659</c:v>
                      </c:pt>
                      <c:pt idx="1806">
                        <c:v>1.8713778717727791</c:v>
                      </c:pt>
                      <c:pt idx="1807">
                        <c:v>1.927002087165647</c:v>
                      </c:pt>
                      <c:pt idx="1808">
                        <c:v>1.9715014594798959</c:v>
                      </c:pt>
                      <c:pt idx="1809">
                        <c:v>2.2071009573313631</c:v>
                      </c:pt>
                      <c:pt idx="1810">
                        <c:v>2.3955805556124687</c:v>
                      </c:pt>
                      <c:pt idx="1811">
                        <c:v>2.5463642342374442</c:v>
                      </c:pt>
                      <c:pt idx="1812">
                        <c:v>2.6669911771373336</c:v>
                      </c:pt>
                      <c:pt idx="1813">
                        <c:v>3.1634927314572678</c:v>
                      </c:pt>
                      <c:pt idx="1814">
                        <c:v>3.3606939749132607</c:v>
                      </c:pt>
                      <c:pt idx="1815">
                        <c:v>3.5184549696780323</c:v>
                      </c:pt>
                      <c:pt idx="1816">
                        <c:v>3.8446637654898268</c:v>
                      </c:pt>
                      <c:pt idx="1817">
                        <c:v>4.1056308021393306</c:v>
                      </c:pt>
                      <c:pt idx="1818">
                        <c:v>4.1144044314589792</c:v>
                      </c:pt>
                      <c:pt idx="1819">
                        <c:v>4.5214233349146298</c:v>
                      </c:pt>
                      <c:pt idx="1820">
                        <c:v>4.4470384576791275</c:v>
                      </c:pt>
                      <c:pt idx="1821">
                        <c:v>4.3875305558907485</c:v>
                      </c:pt>
                      <c:pt idx="1822">
                        <c:v>4.3399242344601134</c:v>
                      </c:pt>
                      <c:pt idx="1823">
                        <c:v>4.101839177315469</c:v>
                      </c:pt>
                      <c:pt idx="1824">
                        <c:v>3.9113711315998216</c:v>
                      </c:pt>
                      <c:pt idx="1825">
                        <c:v>3.7589966950272355</c:v>
                      </c:pt>
                      <c:pt idx="1826">
                        <c:v>3.6370971457693031</c:v>
                      </c:pt>
                      <c:pt idx="1827">
                        <c:v>3.5395775063628889</c:v>
                      </c:pt>
                      <c:pt idx="1828">
                        <c:v>3.0615617948377576</c:v>
                      </c:pt>
                      <c:pt idx="1829">
                        <c:v>3.2791492256176298</c:v>
                      </c:pt>
                      <c:pt idx="1830">
                        <c:v>3.4532191702415957</c:v>
                      </c:pt>
                      <c:pt idx="1831">
                        <c:v>3.3924751259407913</c:v>
                      </c:pt>
                      <c:pt idx="1832">
                        <c:v>3.5438798905000795</c:v>
                      </c:pt>
                      <c:pt idx="1833">
                        <c:v>3.4650037021474418</c:v>
                      </c:pt>
                      <c:pt idx="1834">
                        <c:v>3.4019027514653999</c:v>
                      </c:pt>
                      <c:pt idx="1835">
                        <c:v>3.5514219909198346</c:v>
                      </c:pt>
                      <c:pt idx="1836">
                        <c:v>3.2710373824833141</c:v>
                      </c:pt>
                      <c:pt idx="1837">
                        <c:v>3.246729695734075</c:v>
                      </c:pt>
                      <c:pt idx="1838">
                        <c:v>3.4272835463347064</c:v>
                      </c:pt>
                      <c:pt idx="1839">
                        <c:v>2.9717266268152116</c:v>
                      </c:pt>
                      <c:pt idx="1840">
                        <c:v>3.2072810911996612</c:v>
                      </c:pt>
                      <c:pt idx="1841">
                        <c:v>3.3957246627071527</c:v>
                      </c:pt>
                      <c:pt idx="1842">
                        <c:v>3.3464795199131459</c:v>
                      </c:pt>
                      <c:pt idx="1843">
                        <c:v>3.3070834056779859</c:v>
                      </c:pt>
                      <c:pt idx="1844">
                        <c:v>3.2755665142898351</c:v>
                      </c:pt>
                      <c:pt idx="1845">
                        <c:v>3.2503530011792918</c:v>
                      </c:pt>
                      <c:pt idx="1846">
                        <c:v>3.2301821906908117</c:v>
                      </c:pt>
                      <c:pt idx="1847">
                        <c:v>3.2140455423000276</c:v>
                      </c:pt>
                      <c:pt idx="1848">
                        <c:v>3.2011362235874685</c:v>
                      </c:pt>
                      <c:pt idx="1849">
                        <c:v>3.190808768617444</c:v>
                      </c:pt>
                      <c:pt idx="1850">
                        <c:v>3.1825468046413334</c:v>
                      </c:pt>
                      <c:pt idx="1851">
                        <c:v>3.3759372334604905</c:v>
                      </c:pt>
                      <c:pt idx="1852">
                        <c:v>3.3306495765158388</c:v>
                      </c:pt>
                      <c:pt idx="1853">
                        <c:v>3.2944194509600493</c:v>
                      </c:pt>
                      <c:pt idx="1854">
                        <c:v>3.4654353505154631</c:v>
                      </c:pt>
                      <c:pt idx="1855">
                        <c:v>3.4022480701598852</c:v>
                      </c:pt>
                      <c:pt idx="1856">
                        <c:v>3.3516982458753546</c:v>
                      </c:pt>
                      <c:pt idx="1857">
                        <c:v>3.3112583864476619</c:v>
                      </c:pt>
                      <c:pt idx="1858">
                        <c:v>3.2789064989055987</c:v>
                      </c:pt>
                      <c:pt idx="1859">
                        <c:v>3.0530249888719254</c:v>
                      </c:pt>
                      <c:pt idx="1860">
                        <c:v>3.072319780844964</c:v>
                      </c:pt>
                      <c:pt idx="1861">
                        <c:v>3.2877556144234177</c:v>
                      </c:pt>
                      <c:pt idx="1862">
                        <c:v>3.2601042812862033</c:v>
                      </c:pt>
                      <c:pt idx="1863">
                        <c:v>3.2379832147764773</c:v>
                      </c:pt>
                      <c:pt idx="1864">
                        <c:v>3.6202863615686738</c:v>
                      </c:pt>
                      <c:pt idx="1865">
                        <c:v>3.7261288790024309</c:v>
                      </c:pt>
                      <c:pt idx="1866">
                        <c:v>3.610802892949323</c:v>
                      </c:pt>
                      <c:pt idx="1867">
                        <c:v>3.9185421041069048</c:v>
                      </c:pt>
                      <c:pt idx="1868">
                        <c:v>3.9647334730329931</c:v>
                      </c:pt>
                      <c:pt idx="1869">
                        <c:v>4.0016865681739091</c:v>
                      </c:pt>
                      <c:pt idx="1870">
                        <c:v>3.831249044286551</c:v>
                      </c:pt>
                      <c:pt idx="1871">
                        <c:v>3.69489902517671</c:v>
                      </c:pt>
                      <c:pt idx="1872">
                        <c:v>3.7858190098888826</c:v>
                      </c:pt>
                      <c:pt idx="1873">
                        <c:v>3.8585549976585298</c:v>
                      </c:pt>
                      <c:pt idx="1874">
                        <c:v>3.716743787874293</c:v>
                      </c:pt>
                      <c:pt idx="1875">
                        <c:v>3.6032948200468127</c:v>
                      </c:pt>
                      <c:pt idx="1876">
                        <c:v>3.5125356457849648</c:v>
                      </c:pt>
                      <c:pt idx="1877">
                        <c:v>3.6399283063753956</c:v>
                      </c:pt>
                      <c:pt idx="1878">
                        <c:v>3.5418424348476947</c:v>
                      </c:pt>
                      <c:pt idx="1879">
                        <c:v>3.2633737376256704</c:v>
                      </c:pt>
                      <c:pt idx="1880">
                        <c:v>3.44059877984796</c:v>
                      </c:pt>
                      <c:pt idx="1881">
                        <c:v>3.5823788136258372</c:v>
                      </c:pt>
                      <c:pt idx="1882">
                        <c:v>3.495802840648139</c:v>
                      </c:pt>
                      <c:pt idx="1883">
                        <c:v>3.6265420622660258</c:v>
                      </c:pt>
                      <c:pt idx="1884">
                        <c:v>3.7311334395602671</c:v>
                      </c:pt>
                      <c:pt idx="1885">
                        <c:v>3.8148065413956829</c:v>
                      </c:pt>
                      <c:pt idx="1886">
                        <c:v>4.08174502286397</c:v>
                      </c:pt>
                      <c:pt idx="1887">
                        <c:v>4.0952958080385997</c:v>
                      </c:pt>
                      <c:pt idx="1888">
                        <c:v>4.306136436178349</c:v>
                      </c:pt>
                      <c:pt idx="1889">
                        <c:v>4.4748089386901029</c:v>
                      </c:pt>
                      <c:pt idx="1890">
                        <c:v>4.409746940699506</c:v>
                      </c:pt>
                      <c:pt idx="1891">
                        <c:v>4.3576973423071195</c:v>
                      </c:pt>
                      <c:pt idx="1892">
                        <c:v>4.1160576635932102</c:v>
                      </c:pt>
                      <c:pt idx="1893">
                        <c:v>4.1227459206220374</c:v>
                      </c:pt>
                      <c:pt idx="1894">
                        <c:v>4.1280965262451446</c:v>
                      </c:pt>
                      <c:pt idx="1895">
                        <c:v>3.7323770107435621</c:v>
                      </c:pt>
                      <c:pt idx="1896">
                        <c:v>3.6158013983422279</c:v>
                      </c:pt>
                      <c:pt idx="1897">
                        <c:v>3.3225409084211606</c:v>
                      </c:pt>
                      <c:pt idx="1898">
                        <c:v>2.6879325164843522</c:v>
                      </c:pt>
                      <c:pt idx="1899">
                        <c:v>2.3802458029349509</c:v>
                      </c:pt>
                      <c:pt idx="1900">
                        <c:v>2.1340964320953617</c:v>
                      </c:pt>
                      <c:pt idx="1901">
                        <c:v>1.7371769354236903</c:v>
                      </c:pt>
                      <c:pt idx="1902">
                        <c:v>1.6196413380863532</c:v>
                      </c:pt>
                      <c:pt idx="1903">
                        <c:v>1.5256128602164836</c:v>
                      </c:pt>
                      <c:pt idx="1904">
                        <c:v>1.250390077920656</c:v>
                      </c:pt>
                      <c:pt idx="1905">
                        <c:v>1.2302118520839258</c:v>
                      </c:pt>
                      <c:pt idx="1906">
                        <c:v>1.0140692714145416</c:v>
                      </c:pt>
                      <c:pt idx="1907">
                        <c:v>0.84115520687907974</c:v>
                      </c:pt>
                      <c:pt idx="1908">
                        <c:v>0.70282395525066477</c:v>
                      </c:pt>
                      <c:pt idx="1909">
                        <c:v>0.79215895394793279</c:v>
                      </c:pt>
                      <c:pt idx="1910">
                        <c:v>0.66362695290581541</c:v>
                      </c:pt>
                      <c:pt idx="1911">
                        <c:v>0.56080135207207604</c:v>
                      </c:pt>
                      <c:pt idx="1912">
                        <c:v>0.47854087140513002</c:v>
                      </c:pt>
                      <c:pt idx="1913">
                        <c:v>0.61273248687155046</c:v>
                      </c:pt>
                      <c:pt idx="1914">
                        <c:v>0.52008577924470956</c:v>
                      </c:pt>
                      <c:pt idx="1915">
                        <c:v>0.64596841314323683</c:v>
                      </c:pt>
                      <c:pt idx="1916">
                        <c:v>0.74667452026199044</c:v>
                      </c:pt>
                      <c:pt idx="1917">
                        <c:v>0.82723940595701606</c:v>
                      </c:pt>
                      <c:pt idx="1918">
                        <c:v>0.89169131451308203</c:v>
                      </c:pt>
                      <c:pt idx="1919">
                        <c:v>0.74325284135795755</c:v>
                      </c:pt>
                      <c:pt idx="1920">
                        <c:v>0.82450206283385796</c:v>
                      </c:pt>
                      <c:pt idx="1921">
                        <c:v>0.88950144001455556</c:v>
                      </c:pt>
                      <c:pt idx="1922">
                        <c:v>0.94150094175904542</c:v>
                      </c:pt>
                      <c:pt idx="1923">
                        <c:v>0.58310054315472826</c:v>
                      </c:pt>
                      <c:pt idx="1924">
                        <c:v>0.49638022427120632</c:v>
                      </c:pt>
                      <c:pt idx="1925">
                        <c:v>0.82700396916447971</c:v>
                      </c:pt>
                      <c:pt idx="1926">
                        <c:v>0.89150296507898474</c:v>
                      </c:pt>
                      <c:pt idx="1927">
                        <c:v>0.74310216181061151</c:v>
                      </c:pt>
                      <c:pt idx="1928">
                        <c:v>0.82438151919598113</c:v>
                      </c:pt>
                      <c:pt idx="1929">
                        <c:v>0.68940500510427682</c:v>
                      </c:pt>
                      <c:pt idx="1930">
                        <c:v>0.78142379383086791</c:v>
                      </c:pt>
                      <c:pt idx="1931">
                        <c:v>0.85503882481214077</c:v>
                      </c:pt>
                      <c:pt idx="1932">
                        <c:v>0.91393084959713633</c:v>
                      </c:pt>
                      <c:pt idx="1933">
                        <c:v>0.76104446942520099</c:v>
                      </c:pt>
                      <c:pt idx="1934">
                        <c:v>0.83873536528756176</c:v>
                      </c:pt>
                      <c:pt idx="1935">
                        <c:v>0.70088808197749586</c:v>
                      </c:pt>
                      <c:pt idx="1936">
                        <c:v>0.79061025532939766</c:v>
                      </c:pt>
                      <c:pt idx="1937">
                        <c:v>0.86238799401098731</c:v>
                      </c:pt>
                      <c:pt idx="1938">
                        <c:v>0.71981018495625904</c:v>
                      </c:pt>
                      <c:pt idx="1939">
                        <c:v>0.6057479377124082</c:v>
                      </c:pt>
                      <c:pt idx="1940">
                        <c:v>0.51449813991735027</c:v>
                      </c:pt>
                      <c:pt idx="1941">
                        <c:v>0.64149830168128119</c:v>
                      </c:pt>
                      <c:pt idx="1942">
                        <c:v>0.54309843109251688</c:v>
                      </c:pt>
                      <c:pt idx="1943">
                        <c:v>0.26437853462152816</c:v>
                      </c:pt>
                      <c:pt idx="1944">
                        <c:v>0.4414026174446235</c:v>
                      </c:pt>
                      <c:pt idx="1945">
                        <c:v>0.58302188370316799</c:v>
                      </c:pt>
                      <c:pt idx="1946">
                        <c:v>0.49631729671000357</c:v>
                      </c:pt>
                      <c:pt idx="1947">
                        <c:v>0.62695362711542657</c:v>
                      </c:pt>
                      <c:pt idx="1948">
                        <c:v>0.7314626914397877</c:v>
                      </c:pt>
                      <c:pt idx="1949">
                        <c:v>0.61506994289925387</c:v>
                      </c:pt>
                      <c:pt idx="1950">
                        <c:v>0.72195574406680407</c:v>
                      </c:pt>
                      <c:pt idx="1951">
                        <c:v>0.80746438500091244</c:v>
                      </c:pt>
                      <c:pt idx="1952">
                        <c:v>0.67587129774813093</c:v>
                      </c:pt>
                      <c:pt idx="1953">
                        <c:v>0.77059682794595119</c:v>
                      </c:pt>
                      <c:pt idx="1954">
                        <c:v>0.44637725210418466</c:v>
                      </c:pt>
                      <c:pt idx="1955">
                        <c:v>0.38700159143081692</c:v>
                      </c:pt>
                      <c:pt idx="1956">
                        <c:v>0.33950106289205451</c:v>
                      </c:pt>
                      <c:pt idx="1957">
                        <c:v>0.50150064006106732</c:v>
                      </c:pt>
                      <c:pt idx="1958">
                        <c:v>0.63110030179632304</c:v>
                      </c:pt>
                      <c:pt idx="1959">
                        <c:v>0.53478003118448214</c:v>
                      </c:pt>
                      <c:pt idx="1960">
                        <c:v>0.85772381469496395</c:v>
                      </c:pt>
                      <c:pt idx="1961">
                        <c:v>0.91607884150346308</c:v>
                      </c:pt>
                      <c:pt idx="1962">
                        <c:v>0.76276286295023965</c:v>
                      </c:pt>
                      <c:pt idx="1963">
                        <c:v>0.84011008010759269</c:v>
                      </c:pt>
                      <c:pt idx="1964">
                        <c:v>0.90198785383347513</c:v>
                      </c:pt>
                      <c:pt idx="1965">
                        <c:v>0.55149007281420381</c:v>
                      </c:pt>
                      <c:pt idx="1966">
                        <c:v>0.6710918479988095</c:v>
                      </c:pt>
                      <c:pt idx="1967">
                        <c:v>0.96677326814642583</c:v>
                      </c:pt>
                      <c:pt idx="1968">
                        <c:v>0.80331840426458712</c:v>
                      </c:pt>
                      <c:pt idx="1969">
                        <c:v>1.0725545131590479</c:v>
                      </c:pt>
                      <c:pt idx="1970">
                        <c:v>1.0879434002746393</c:v>
                      </c:pt>
                      <c:pt idx="1971">
                        <c:v>1.1002545099671579</c:v>
                      </c:pt>
                      <c:pt idx="1972">
                        <c:v>1.1101033977212182</c:v>
                      </c:pt>
                      <c:pt idx="1973">
                        <c:v>1.1179825079244665</c:v>
                      </c:pt>
                      <c:pt idx="1974">
                        <c:v>1.1242857960870651</c:v>
                      </c:pt>
                      <c:pt idx="1975">
                        <c:v>0.92932842661707582</c:v>
                      </c:pt>
                      <c:pt idx="1976">
                        <c:v>0.97336253104106163</c:v>
                      </c:pt>
                      <c:pt idx="1977">
                        <c:v>1.0085898145803185</c:v>
                      </c:pt>
                      <c:pt idx="1978">
                        <c:v>1.0367716414117467</c:v>
                      </c:pt>
                      <c:pt idx="1979">
                        <c:v>1.0593171028768893</c:v>
                      </c:pt>
                      <c:pt idx="1980">
                        <c:v>1.0773534720489124</c:v>
                      </c:pt>
                      <c:pt idx="1981">
                        <c:v>0.89178256738659911</c:v>
                      </c:pt>
                      <c:pt idx="1982">
                        <c:v>0.94332584365668026</c:v>
                      </c:pt>
                      <c:pt idx="1983">
                        <c:v>0.98456046467276792</c:v>
                      </c:pt>
                      <c:pt idx="1984">
                        <c:v>1.0175481614857063</c:v>
                      </c:pt>
                      <c:pt idx="1985">
                        <c:v>1.0439383189360569</c:v>
                      </c:pt>
                      <c:pt idx="1986">
                        <c:v>1.0650504448963147</c:v>
                      </c:pt>
                      <c:pt idx="1987">
                        <c:v>1.0819401456644755</c:v>
                      </c:pt>
                      <c:pt idx="1988">
                        <c:v>1.0954519062789814</c:v>
                      </c:pt>
                      <c:pt idx="1989">
                        <c:v>1.3062613147706088</c:v>
                      </c:pt>
                      <c:pt idx="1990">
                        <c:v>1.2749088415639562</c:v>
                      </c:pt>
                      <c:pt idx="1991">
                        <c:v>1.0498268629986569</c:v>
                      </c:pt>
                      <c:pt idx="1992">
                        <c:v>1.2697612801464402</c:v>
                      </c:pt>
                      <c:pt idx="1993">
                        <c:v>1.2457088138645531</c:v>
                      </c:pt>
                      <c:pt idx="1994">
                        <c:v>1.0264668408391344</c:v>
                      </c:pt>
                      <c:pt idx="1995">
                        <c:v>1.2510732624186858</c:v>
                      </c:pt>
                      <c:pt idx="1996">
                        <c:v>1.0307583996824405</c:v>
                      </c:pt>
                      <c:pt idx="1997">
                        <c:v>0.85450650949337614</c:v>
                      </c:pt>
                      <c:pt idx="1998">
                        <c:v>1.1135049973421474</c:v>
                      </c:pt>
                      <c:pt idx="1999">
                        <c:v>1.3207037876211416</c:v>
                      </c:pt>
                      <c:pt idx="2000">
                        <c:v>1.2864628198443597</c:v>
                      </c:pt>
                      <c:pt idx="2001">
                        <c:v>1.2590700456229342</c:v>
                      </c:pt>
                      <c:pt idx="2002">
                        <c:v>1.0371558262457938</c:v>
                      </c:pt>
                      <c:pt idx="2003">
                        <c:v>1.0596244507440815</c:v>
                      </c:pt>
                      <c:pt idx="2004">
                        <c:v>1.2775993503427117</c:v>
                      </c:pt>
                      <c:pt idx="2005">
                        <c:v>1.251979270021593</c:v>
                      </c:pt>
                      <c:pt idx="2006">
                        <c:v>1.2314832057646754</c:v>
                      </c:pt>
                      <c:pt idx="2007">
                        <c:v>0.81508635435920951</c:v>
                      </c:pt>
                      <c:pt idx="2008">
                        <c:v>1.0819688732348141</c:v>
                      </c:pt>
                      <c:pt idx="2009">
                        <c:v>1.2954748883353204</c:v>
                      </c:pt>
                      <c:pt idx="2010">
                        <c:v>1.0662797004157483</c:v>
                      </c:pt>
                      <c:pt idx="2011">
                        <c:v>1.2829235500801133</c:v>
                      </c:pt>
                      <c:pt idx="2012">
                        <c:v>1.2562386298114916</c:v>
                      </c:pt>
                      <c:pt idx="2013">
                        <c:v>1.0348906935965942</c:v>
                      </c:pt>
                      <c:pt idx="2014">
                        <c:v>1.0578123446247218</c:v>
                      </c:pt>
                      <c:pt idx="2015">
                        <c:v>1.2761496654472921</c:v>
                      </c:pt>
                      <c:pt idx="2016">
                        <c:v>1.2508195221053029</c:v>
                      </c:pt>
                      <c:pt idx="2017">
                        <c:v>1.4305554074317115</c:v>
                      </c:pt>
                      <c:pt idx="2018">
                        <c:v>1.1743441156928611</c:v>
                      </c:pt>
                      <c:pt idx="2019">
                        <c:v>1.3693750823017581</c:v>
                      </c:pt>
                      <c:pt idx="2020">
                        <c:v>1.5253998555888302</c:v>
                      </c:pt>
                      <c:pt idx="2021">
                        <c:v>1.6502196742185333</c:v>
                      </c:pt>
                      <c:pt idx="2022">
                        <c:v>1.7500755291223413</c:v>
                      </c:pt>
                      <c:pt idx="2023">
                        <c:v>1.629960213045365</c:v>
                      </c:pt>
                      <c:pt idx="2024">
                        <c:v>1.7338679601837157</c:v>
                      </c:pt>
                      <c:pt idx="2025">
                        <c:v>1.6169941578943963</c:v>
                      </c:pt>
                      <c:pt idx="2026">
                        <c:v>1.3234951160629862</c:v>
                      </c:pt>
                      <c:pt idx="2027">
                        <c:v>1.4886958825977672</c:v>
                      </c:pt>
                      <c:pt idx="2028">
                        <c:v>1.4208564958256602</c:v>
                      </c:pt>
                      <c:pt idx="2029">
                        <c:v>1.1665849864079973</c:v>
                      </c:pt>
                      <c:pt idx="2030">
                        <c:v>1.3631677788738443</c:v>
                      </c:pt>
                      <c:pt idx="2031">
                        <c:v>1.5204340128465219</c:v>
                      </c:pt>
                      <c:pt idx="2032">
                        <c:v>1.4462470000246412</c:v>
                      </c:pt>
                      <c:pt idx="2033">
                        <c:v>1.386897389767114</c:v>
                      </c:pt>
                      <c:pt idx="2034">
                        <c:v>1.3394177015611604</c:v>
                      </c:pt>
                      <c:pt idx="2035">
                        <c:v>1.3014339509963975</c:v>
                      </c:pt>
                      <c:pt idx="2036">
                        <c:v>1.2710469505445872</c:v>
                      </c:pt>
                      <c:pt idx="2037">
                        <c:v>1.2467373501831389</c:v>
                      </c:pt>
                      <c:pt idx="2038">
                        <c:v>1.2272896698939348</c:v>
                      </c:pt>
                      <c:pt idx="2039">
                        <c:v>1.2117315256625716</c:v>
                      </c:pt>
                      <c:pt idx="2040">
                        <c:v>1.1992850102775492</c:v>
                      </c:pt>
                      <c:pt idx="2041">
                        <c:v>1.3893277979694858</c:v>
                      </c:pt>
                      <c:pt idx="2042">
                        <c:v>1.3413620281230578</c:v>
                      </c:pt>
                      <c:pt idx="2043">
                        <c:v>1.5029894122458245</c:v>
                      </c:pt>
                      <c:pt idx="2044">
                        <c:v>1.6322913195440378</c:v>
                      </c:pt>
                      <c:pt idx="2045">
                        <c:v>1.3357328453827222</c:v>
                      </c:pt>
                      <c:pt idx="2046">
                        <c:v>1.4984860660536015</c:v>
                      </c:pt>
                      <c:pt idx="2047">
                        <c:v>1.6286886425903049</c:v>
                      </c:pt>
                      <c:pt idx="2048">
                        <c:v>1.5328507038196904</c:v>
                      </c:pt>
                      <c:pt idx="2049">
                        <c:v>1.4561803528032442</c:v>
                      </c:pt>
                      <c:pt idx="2050">
                        <c:v>1.59484407199011</c:v>
                      </c:pt>
                      <c:pt idx="2051">
                        <c:v>1.7057750473395572</c:v>
                      </c:pt>
                      <c:pt idx="2052">
                        <c:v>1.5945198276191377</c:v>
                      </c:pt>
                      <c:pt idx="2053">
                        <c:v>1.7055156518426884</c:v>
                      </c:pt>
                      <c:pt idx="2054">
                        <c:v>1.5943123112216426</c:v>
                      </c:pt>
                      <c:pt idx="2055">
                        <c:v>1.5053496387247378</c:v>
                      </c:pt>
                      <c:pt idx="2056">
                        <c:v>1.634179500727214</c:v>
                      </c:pt>
                      <c:pt idx="2057">
                        <c:v>1.7372433903292404</c:v>
                      </c:pt>
                      <c:pt idx="2058">
                        <c:v>1.4196945020108842</c:v>
                      </c:pt>
                      <c:pt idx="2059">
                        <c:v>1.5656553913561311</c:v>
                      </c:pt>
                      <c:pt idx="2060">
                        <c:v>1.4824241028323968</c:v>
                      </c:pt>
                      <c:pt idx="2061">
                        <c:v>1.2158390720134093</c:v>
                      </c:pt>
                      <c:pt idx="2062">
                        <c:v>1.6025710473581967</c:v>
                      </c:pt>
                      <c:pt idx="2063">
                        <c:v>1.711956627633981</c:v>
                      </c:pt>
                      <c:pt idx="2064">
                        <c:v>1.7994650918546995</c:v>
                      </c:pt>
                      <c:pt idx="2065">
                        <c:v>1.6694718632312515</c:v>
                      </c:pt>
                      <c:pt idx="2066">
                        <c:v>1.7654772803324477</c:v>
                      </c:pt>
                      <c:pt idx="2067">
                        <c:v>1.8422816140134728</c:v>
                      </c:pt>
                      <c:pt idx="2068">
                        <c:v>1.9037250809582247</c:v>
                      </c:pt>
                      <c:pt idx="2069">
                        <c:v>1.7528798545140489</c:v>
                      </c:pt>
                      <c:pt idx="2070">
                        <c:v>1.6322036733587311</c:v>
                      </c:pt>
                      <c:pt idx="2071">
                        <c:v>1.3356627284343858</c:v>
                      </c:pt>
                      <c:pt idx="2072">
                        <c:v>1.2984299724950006</c:v>
                      </c:pt>
                      <c:pt idx="2073">
                        <c:v>1.4686437677435151</c:v>
                      </c:pt>
                      <c:pt idx="2074">
                        <c:v>1.2048148039422131</c:v>
                      </c:pt>
                      <c:pt idx="2075">
                        <c:v>1.3937516329012851</c:v>
                      </c:pt>
                      <c:pt idx="2076">
                        <c:v>1.5449010960685428</c:v>
                      </c:pt>
                      <c:pt idx="2077">
                        <c:v>1.2658206666022807</c:v>
                      </c:pt>
                      <c:pt idx="2078">
                        <c:v>1.4425563230292937</c:v>
                      </c:pt>
                      <c:pt idx="2079">
                        <c:v>1.3839448481709269</c:v>
                      </c:pt>
                      <c:pt idx="2080">
                        <c:v>1.3370556682841652</c:v>
                      </c:pt>
                      <c:pt idx="2081">
                        <c:v>1.2995443243747786</c:v>
                      </c:pt>
                      <c:pt idx="2082">
                        <c:v>1.2695352492472693</c:v>
                      </c:pt>
                      <c:pt idx="2083">
                        <c:v>1.2455279891452165</c:v>
                      </c:pt>
                      <c:pt idx="2084">
                        <c:v>1.4263221810635969</c:v>
                      </c:pt>
                      <c:pt idx="2085">
                        <c:v>1.5709575345983922</c:v>
                      </c:pt>
                      <c:pt idx="2086">
                        <c:v>1.4866658174261147</c:v>
                      </c:pt>
                      <c:pt idx="2087">
                        <c:v>1.4192324436883155</c:v>
                      </c:pt>
                      <c:pt idx="2088">
                        <c:v>1.5652857446980306</c:v>
                      </c:pt>
                      <c:pt idx="2089">
                        <c:v>1.4821283855059164</c:v>
                      </c:pt>
                      <c:pt idx="2090">
                        <c:v>1.4156024981522251</c:v>
                      </c:pt>
                      <c:pt idx="2091">
                        <c:v>1.5623817882692492</c:v>
                      </c:pt>
                      <c:pt idx="2092">
                        <c:v>1.6798052203628231</c:v>
                      </c:pt>
                      <c:pt idx="2093">
                        <c:v>1.3737439660377504</c:v>
                      </c:pt>
                      <c:pt idx="2094">
                        <c:v>1.528894962577624</c:v>
                      </c:pt>
                      <c:pt idx="2095">
                        <c:v>1.6530157598094775</c:v>
                      </c:pt>
                      <c:pt idx="2096">
                        <c:v>1.5523123975950739</c:v>
                      </c:pt>
                      <c:pt idx="2097">
                        <c:v>1.6717497078234373</c:v>
                      </c:pt>
                      <c:pt idx="2098">
                        <c:v>1.5672995560062191</c:v>
                      </c:pt>
                      <c:pt idx="2099">
                        <c:v>1.6837394345524217</c:v>
                      </c:pt>
                      <c:pt idx="2100">
                        <c:v>1.5768913373893838</c:v>
                      </c:pt>
                      <c:pt idx="2101">
                        <c:v>1.6914128596589535</c:v>
                      </c:pt>
                      <c:pt idx="2102">
                        <c:v>1.3830300774745865</c:v>
                      </c:pt>
                      <c:pt idx="2103">
                        <c:v>1.5363238517270474</c:v>
                      </c:pt>
                      <c:pt idx="2104">
                        <c:v>1.6589588711290162</c:v>
                      </c:pt>
                      <c:pt idx="2105">
                        <c:v>1.7570668866505912</c:v>
                      </c:pt>
                      <c:pt idx="2106">
                        <c:v>1.8355532990678967</c:v>
                      </c:pt>
                      <c:pt idx="2107">
                        <c:v>1.8983424290017865</c:v>
                      </c:pt>
                      <c:pt idx="2108">
                        <c:v>2.1485737329488757</c:v>
                      </c:pt>
                      <c:pt idx="2109">
                        <c:v>2.148758776106547</c:v>
                      </c:pt>
                      <c:pt idx="2110">
                        <c:v>2.5489068106327295</c:v>
                      </c:pt>
                      <c:pt idx="2111">
                        <c:v>2.8690252382536983</c:v>
                      </c:pt>
                      <c:pt idx="2112">
                        <c:v>2.7251199803504278</c:v>
                      </c:pt>
                      <c:pt idx="2113">
                        <c:v>2.8099957740278114</c:v>
                      </c:pt>
                      <c:pt idx="2114">
                        <c:v>2.8778964089697183</c:v>
                      </c:pt>
                      <c:pt idx="2115">
                        <c:v>3.1322169169231984</c:v>
                      </c:pt>
                      <c:pt idx="2116">
                        <c:v>3.1356733232860279</c:v>
                      </c:pt>
                      <c:pt idx="2117">
                        <c:v>3.338438448376337</c:v>
                      </c:pt>
                      <c:pt idx="2118">
                        <c:v>3.300650548448516</c:v>
                      </c:pt>
                      <c:pt idx="2119">
                        <c:v>3.270420228506282</c:v>
                      </c:pt>
                      <c:pt idx="2120">
                        <c:v>3.446235972552472</c:v>
                      </c:pt>
                      <c:pt idx="2121">
                        <c:v>3.3868885677893559</c:v>
                      </c:pt>
                      <c:pt idx="2122">
                        <c:v>3.1394106439788629</c:v>
                      </c:pt>
                      <c:pt idx="2123">
                        <c:v>3.3414283049305595</c:v>
                      </c:pt>
                      <c:pt idx="2124">
                        <c:v>3.3030424336918713</c:v>
                      </c:pt>
                      <c:pt idx="2125">
                        <c:v>3.0723337367010117</c:v>
                      </c:pt>
                      <c:pt idx="2126">
                        <c:v>3.287766779108324</c:v>
                      </c:pt>
                      <c:pt idx="2127">
                        <c:v>3.4601132130341057</c:v>
                      </c:pt>
                      <c:pt idx="2128">
                        <c:v>3.397990360174731</c:v>
                      </c:pt>
                      <c:pt idx="2129">
                        <c:v>3.548292077887254</c:v>
                      </c:pt>
                      <c:pt idx="2130">
                        <c:v>3.4685334520572724</c:v>
                      </c:pt>
                      <c:pt idx="2131">
                        <c:v>3.4047265513931961</c:v>
                      </c:pt>
                      <c:pt idx="2132">
                        <c:v>3.3536810308619351</c:v>
                      </c:pt>
                      <c:pt idx="2133">
                        <c:v>3.3128446144369263</c:v>
                      </c:pt>
                      <c:pt idx="2134">
                        <c:v>3.2801754812969648</c:v>
                      </c:pt>
                      <c:pt idx="2135">
                        <c:v>3.2540401747850183</c:v>
                      </c:pt>
                      <c:pt idx="2136">
                        <c:v>3.4331319295754383</c:v>
                      </c:pt>
                      <c:pt idx="2137">
                        <c:v>3.5764053334078199</c:v>
                      </c:pt>
                      <c:pt idx="2138">
                        <c:v>3.4910240564736341</c:v>
                      </c:pt>
                      <c:pt idx="2139">
                        <c:v>3.422719034926331</c:v>
                      </c:pt>
                      <c:pt idx="2140">
                        <c:v>3.3680750176885113</c:v>
                      </c:pt>
                      <c:pt idx="2141">
                        <c:v>3.1243598038981872</c:v>
                      </c:pt>
                      <c:pt idx="2142">
                        <c:v>3.3293876328659735</c:v>
                      </c:pt>
                      <c:pt idx="2143">
                        <c:v>3.493409896040248</c:v>
                      </c:pt>
                      <c:pt idx="2144">
                        <c:v>3.2246277065796676</c:v>
                      </c:pt>
                      <c:pt idx="2145">
                        <c:v>3.6096019550111578</c:v>
                      </c:pt>
                      <c:pt idx="2146">
                        <c:v>3.9175813537564181</c:v>
                      </c:pt>
                      <c:pt idx="2147">
                        <c:v>3.9639648727526264</c:v>
                      </c:pt>
                      <c:pt idx="2148">
                        <c:v>3.8010716879496158</c:v>
                      </c:pt>
                      <c:pt idx="2149">
                        <c:v>3.4707571401071391</c:v>
                      </c:pt>
                      <c:pt idx="2150">
                        <c:v>3.206505501833135</c:v>
                      </c:pt>
                      <c:pt idx="2151">
                        <c:v>2.795104191213909</c:v>
                      </c:pt>
                      <c:pt idx="2152">
                        <c:v>2.4659831427185281</c:v>
                      </c:pt>
                      <c:pt idx="2153">
                        <c:v>2.0026863039222462</c:v>
                      </c:pt>
                      <c:pt idx="2154">
                        <c:v>1.6320488328852889</c:v>
                      </c:pt>
                      <c:pt idx="2155">
                        <c:v>1.1355388560557458</c:v>
                      </c:pt>
                      <c:pt idx="2156">
                        <c:v>0.9383308745919976</c:v>
                      </c:pt>
                      <c:pt idx="2157">
                        <c:v>0.78056448942106726</c:v>
                      </c:pt>
                      <c:pt idx="2158">
                        <c:v>0.65435138128430026</c:v>
                      </c:pt>
                      <c:pt idx="2159">
                        <c:v>0.55338089477493213</c:v>
                      </c:pt>
                      <c:pt idx="2160">
                        <c:v>7.2604505567369415E-2</c:v>
                      </c:pt>
                      <c:pt idx="2161">
                        <c:v>8.7983394201387455E-2</c:v>
                      </c:pt>
                      <c:pt idx="2162">
                        <c:v>0.10028650510855641</c:v>
                      </c:pt>
                      <c:pt idx="2163">
                        <c:v>-8.9871006165708422E-2</c:v>
                      </c:pt>
                      <c:pt idx="2164">
                        <c:v>-4.1997015185074815E-2</c:v>
                      </c:pt>
                      <c:pt idx="2165">
                        <c:v>-0.2036978224006134</c:v>
                      </c:pt>
                      <c:pt idx="2166">
                        <c:v>-0.53305846817306701</c:v>
                      </c:pt>
                      <c:pt idx="2167">
                        <c:v>-0.59654698479096169</c:v>
                      </c:pt>
                      <c:pt idx="2168">
                        <c:v>-0.44733779808530016</c:v>
                      </c:pt>
                      <c:pt idx="2169">
                        <c:v>-0.52797044872079368</c:v>
                      </c:pt>
                      <c:pt idx="2170">
                        <c:v>-0.3924765692291885</c:v>
                      </c:pt>
                      <c:pt idx="2171">
                        <c:v>-0.28408146563594983</c:v>
                      </c:pt>
                      <c:pt idx="2172">
                        <c:v>-0.19736538276129068</c:v>
                      </c:pt>
                      <c:pt idx="2173">
                        <c:v>-0.32799251646156335</c:v>
                      </c:pt>
                      <c:pt idx="2174">
                        <c:v>-3.2494223421849711E-2</c:v>
                      </c:pt>
                      <c:pt idx="2175">
                        <c:v>3.9044110100121543E-3</c:v>
                      </c:pt>
                      <c:pt idx="2176">
                        <c:v>-0.16697668144456657</c:v>
                      </c:pt>
                      <c:pt idx="2177">
                        <c:v>0.29631844459186141</c:v>
                      </c:pt>
                      <c:pt idx="2178">
                        <c:v>0.26695454542095831</c:v>
                      </c:pt>
                      <c:pt idx="2179">
                        <c:v>0.44346342608423583</c:v>
                      </c:pt>
                      <c:pt idx="2180">
                        <c:v>0.58467053061485785</c:v>
                      </c:pt>
                      <c:pt idx="2181">
                        <c:v>0.49763621423937821</c:v>
                      </c:pt>
                      <c:pt idx="2182">
                        <c:v>0.42800876113892627</c:v>
                      </c:pt>
                      <c:pt idx="2183">
                        <c:v>0.57230679865858747</c:v>
                      </c:pt>
                      <c:pt idx="2184">
                        <c:v>0.68774522867431642</c:v>
                      </c:pt>
                      <c:pt idx="2185">
                        <c:v>0.58009597268687685</c:v>
                      </c:pt>
                      <c:pt idx="2186">
                        <c:v>0.4939765678969934</c:v>
                      </c:pt>
                      <c:pt idx="2187">
                        <c:v>0.62508104406504117</c:v>
                      </c:pt>
                      <c:pt idx="2188">
                        <c:v>0.52996462499947938</c:v>
                      </c:pt>
                      <c:pt idx="2189">
                        <c:v>0.25387148974709817</c:v>
                      </c:pt>
                      <c:pt idx="2190">
                        <c:v>0.63299698154514772</c:v>
                      </c:pt>
                      <c:pt idx="2191">
                        <c:v>0.73629737498356462</c:v>
                      </c:pt>
                      <c:pt idx="2192">
                        <c:v>0.61893768973425267</c:v>
                      </c:pt>
                      <c:pt idx="2193">
                        <c:v>0.72504994153484859</c:v>
                      </c:pt>
                      <c:pt idx="2194">
                        <c:v>0.80993974297530258</c:v>
                      </c:pt>
                      <c:pt idx="2195">
                        <c:v>0.67785158412766577</c:v>
                      </c:pt>
                      <c:pt idx="2196">
                        <c:v>0.77218105704957907</c:v>
                      </c:pt>
                      <c:pt idx="2197">
                        <c:v>0.6476446353871097</c:v>
                      </c:pt>
                      <c:pt idx="2198">
                        <c:v>0.74801549805715695</c:v>
                      </c:pt>
                      <c:pt idx="2199">
                        <c:v>1.0283121881932402</c:v>
                      </c:pt>
                      <c:pt idx="2200">
                        <c:v>0.85254954030199315</c:v>
                      </c:pt>
                      <c:pt idx="2201">
                        <c:v>0.91193942198901823</c:v>
                      </c:pt>
                      <c:pt idx="2202">
                        <c:v>0.95945132733868377</c:v>
                      </c:pt>
                      <c:pt idx="2203">
                        <c:v>0.99746085161837073</c:v>
                      </c:pt>
                      <c:pt idx="2204">
                        <c:v>0.82786847104216577</c:v>
                      </c:pt>
                      <c:pt idx="2205">
                        <c:v>0.89219456658122454</c:v>
                      </c:pt>
                      <c:pt idx="2206">
                        <c:v>1.1436554430124488</c:v>
                      </c:pt>
                      <c:pt idx="2207">
                        <c:v>0.94482414415745097</c:v>
                      </c:pt>
                      <c:pt idx="2208">
                        <c:v>0.58575910507340723</c:v>
                      </c:pt>
                      <c:pt idx="2209">
                        <c:v>0.69850707380612675</c:v>
                      </c:pt>
                      <c:pt idx="2210">
                        <c:v>0.78870544879237059</c:v>
                      </c:pt>
                      <c:pt idx="2211">
                        <c:v>0.66086414878134292</c:v>
                      </c:pt>
                      <c:pt idx="2212">
                        <c:v>0.75859110877252078</c:v>
                      </c:pt>
                      <c:pt idx="2213">
                        <c:v>0.83677267676546307</c:v>
                      </c:pt>
                      <c:pt idx="2214">
                        <c:v>0.69931793115983965</c:v>
                      </c:pt>
                      <c:pt idx="2215">
                        <c:v>0.78935413467536364</c:v>
                      </c:pt>
                      <c:pt idx="2216">
                        <c:v>0.8613830974877601</c:v>
                      </c:pt>
                      <c:pt idx="2217">
                        <c:v>0.9190062677377</c:v>
                      </c:pt>
                      <c:pt idx="2218">
                        <c:v>0.96510480393760645</c:v>
                      </c:pt>
                      <c:pt idx="2219">
                        <c:v>0.80198363289753161</c:v>
                      </c:pt>
                      <c:pt idx="2220">
                        <c:v>0.87148669606551721</c:v>
                      </c:pt>
                      <c:pt idx="2221">
                        <c:v>0.72708914659983748</c:v>
                      </c:pt>
                      <c:pt idx="2222">
                        <c:v>1.0115711070272937</c:v>
                      </c:pt>
                      <c:pt idx="2223">
                        <c:v>1.0391566753693269</c:v>
                      </c:pt>
                      <c:pt idx="2224">
                        <c:v>0.86122513004295342</c:v>
                      </c:pt>
                      <c:pt idx="2225">
                        <c:v>1.1188798937818092</c:v>
                      </c:pt>
                      <c:pt idx="2226">
                        <c:v>1.1250037047728938</c:v>
                      </c:pt>
                      <c:pt idx="2227">
                        <c:v>0.92990275356578422</c:v>
                      </c:pt>
                      <c:pt idx="2228">
                        <c:v>0.97382199260005109</c:v>
                      </c:pt>
                      <c:pt idx="2229">
                        <c:v>1.0089573838274646</c:v>
                      </c:pt>
                      <c:pt idx="2230">
                        <c:v>0.83706569680941811</c:v>
                      </c:pt>
                      <c:pt idx="2231">
                        <c:v>0.89955234719502641</c:v>
                      </c:pt>
                      <c:pt idx="2232">
                        <c:v>1.1495416675033994</c:v>
                      </c:pt>
                      <c:pt idx="2233">
                        <c:v>0.9495331237501432</c:v>
                      </c:pt>
                      <c:pt idx="2234">
                        <c:v>0.98952628874758375</c:v>
                      </c:pt>
                      <c:pt idx="2235">
                        <c:v>1.0215208207455362</c:v>
                      </c:pt>
                      <c:pt idx="2236">
                        <c:v>1.0471164463439209</c:v>
                      </c:pt>
                      <c:pt idx="2237">
                        <c:v>0.86759294682258314</c:v>
                      </c:pt>
                      <c:pt idx="2238">
                        <c:v>0.92397414720551296</c:v>
                      </c:pt>
                      <c:pt idx="2239">
                        <c:v>0.76907910751185682</c:v>
                      </c:pt>
                      <c:pt idx="2240">
                        <c:v>0.64516307575695464</c:v>
                      </c:pt>
                      <c:pt idx="2241">
                        <c:v>0.9460302503530329</c:v>
                      </c:pt>
                      <c:pt idx="2242">
                        <c:v>0.98672399002987277</c:v>
                      </c:pt>
                      <c:pt idx="2243">
                        <c:v>1.0192789817713219</c:v>
                      </c:pt>
                      <c:pt idx="2244">
                        <c:v>1.0453229751644812</c:v>
                      </c:pt>
                      <c:pt idx="2245">
                        <c:v>1.0661581698790314</c:v>
                      </c:pt>
                      <c:pt idx="2246">
                        <c:v>1.0828263256506716</c:v>
                      </c:pt>
                      <c:pt idx="2247">
                        <c:v>1.0961608502680065</c:v>
                      </c:pt>
                      <c:pt idx="2248">
                        <c:v>1.1068284699618971</c:v>
                      </c:pt>
                      <c:pt idx="2249">
                        <c:v>1.1153625657169641</c:v>
                      </c:pt>
                      <c:pt idx="2250">
                        <c:v>1.322189842320995</c:v>
                      </c:pt>
                      <c:pt idx="2251">
                        <c:v>1.2876516636042652</c:v>
                      </c:pt>
                      <c:pt idx="2252">
                        <c:v>1.4600211206309268</c:v>
                      </c:pt>
                      <c:pt idx="2253">
                        <c:v>1.3979166862521879</c:v>
                      </c:pt>
                      <c:pt idx="2254">
                        <c:v>1.5482331387491968</c:v>
                      </c:pt>
                      <c:pt idx="2255">
                        <c:v>1.6684863007467357</c:v>
                      </c:pt>
                      <c:pt idx="2256">
                        <c:v>1.3646888303447895</c:v>
                      </c:pt>
                      <c:pt idx="2257">
                        <c:v>1.521650854023278</c:v>
                      </c:pt>
                      <c:pt idx="2258">
                        <c:v>1.6472204729660689</c:v>
                      </c:pt>
                      <c:pt idx="2259">
                        <c:v>1.547676168120347</c:v>
                      </c:pt>
                      <c:pt idx="2260">
                        <c:v>1.6680407242437241</c:v>
                      </c:pt>
                      <c:pt idx="2261">
                        <c:v>1.5643323691424484</c:v>
                      </c:pt>
                      <c:pt idx="2262">
                        <c:v>1.4813656850614052</c:v>
                      </c:pt>
                      <c:pt idx="2263">
                        <c:v>1.8149923377966388</c:v>
                      </c:pt>
                      <c:pt idx="2264">
                        <c:v>1.8818936599848257</c:v>
                      </c:pt>
                      <c:pt idx="2265">
                        <c:v>1.9354147177352843</c:v>
                      </c:pt>
                      <c:pt idx="2266">
                        <c:v>1.9782315639356511</c:v>
                      </c:pt>
                      <c:pt idx="2267">
                        <c:v>1.8124850408959219</c:v>
                      </c:pt>
                      <c:pt idx="2268">
                        <c:v>1.6798878224641385</c:v>
                      </c:pt>
                      <c:pt idx="2269">
                        <c:v>1.57381004771878</c:v>
                      </c:pt>
                      <c:pt idx="2270">
                        <c:v>1.6889478279224477</c:v>
                      </c:pt>
                      <c:pt idx="2271">
                        <c:v>1.5810580520853819</c:v>
                      </c:pt>
                      <c:pt idx="2272">
                        <c:v>1.2947462314157292</c:v>
                      </c:pt>
                      <c:pt idx="2273">
                        <c:v>1.4656967748800298</c:v>
                      </c:pt>
                      <c:pt idx="2274">
                        <c:v>1.802457209651493</c:v>
                      </c:pt>
                      <c:pt idx="2275">
                        <c:v>1.4718655574686181</c:v>
                      </c:pt>
                      <c:pt idx="2276">
                        <c:v>1.6073922357222727</c:v>
                      </c:pt>
                      <c:pt idx="2277">
                        <c:v>1.7158135783251964</c:v>
                      </c:pt>
                      <c:pt idx="2278">
                        <c:v>1.6025506524075581</c:v>
                      </c:pt>
                      <c:pt idx="2279">
                        <c:v>1.5119403116734702</c:v>
                      </c:pt>
                      <c:pt idx="2280">
                        <c:v>1.4394520390861771</c:v>
                      </c:pt>
                      <c:pt idx="2281">
                        <c:v>1.3814614210164109</c:v>
                      </c:pt>
                      <c:pt idx="2282">
                        <c:v>1.5350689265605979</c:v>
                      </c:pt>
                      <c:pt idx="2283">
                        <c:v>1.4579549309959248</c:v>
                      </c:pt>
                      <c:pt idx="2284">
                        <c:v>1.3962637345441635</c:v>
                      </c:pt>
                      <c:pt idx="2285">
                        <c:v>1.5469107773827773</c:v>
                      </c:pt>
                      <c:pt idx="2286">
                        <c:v>1.6674284116536455</c:v>
                      </c:pt>
                      <c:pt idx="2287">
                        <c:v>1.7638425190702947</c:v>
                      </c:pt>
                      <c:pt idx="2288">
                        <c:v>1.6409738050036822</c:v>
                      </c:pt>
                      <c:pt idx="2289">
                        <c:v>1.9426788337503922</c:v>
                      </c:pt>
                      <c:pt idx="2290">
                        <c:v>1.984042856747692</c:v>
                      </c:pt>
                      <c:pt idx="2291">
                        <c:v>2.0171340751455773</c:v>
                      </c:pt>
                      <c:pt idx="2292">
                        <c:v>2.0436070498639083</c:v>
                      </c:pt>
                      <c:pt idx="2293">
                        <c:v>2.2647854296385503</c:v>
                      </c:pt>
                      <c:pt idx="2294">
                        <c:v>2.4417281334583549</c:v>
                      </c:pt>
                      <c:pt idx="2295">
                        <c:v>2.5832822965141986</c:v>
                      </c:pt>
                      <c:pt idx="2296">
                        <c:v>2.6965256269588735</c:v>
                      </c:pt>
                      <c:pt idx="2297">
                        <c:v>2.7871202913145225</c:v>
                      </c:pt>
                      <c:pt idx="2298">
                        <c:v>3.0595960227990417</c:v>
                      </c:pt>
                      <c:pt idx="2299">
                        <c:v>3.2775766079867026</c:v>
                      </c:pt>
                      <c:pt idx="2300">
                        <c:v>3.451961076136854</c:v>
                      </c:pt>
                      <c:pt idx="2301">
                        <c:v>3.5914686506569069</c:v>
                      </c:pt>
                      <c:pt idx="2302">
                        <c:v>3.703074710272972</c:v>
                      </c:pt>
                      <c:pt idx="2303">
                        <c:v>3.792359557965824</c:v>
                      </c:pt>
                      <c:pt idx="2304">
                        <c:v>3.6637874361201739</c:v>
                      </c:pt>
                      <c:pt idx="2305">
                        <c:v>3.9609297386435856</c:v>
                      </c:pt>
                      <c:pt idx="2306">
                        <c:v>3.9986435806623604</c:v>
                      </c:pt>
                      <c:pt idx="2307">
                        <c:v>3.8288146542772665</c:v>
                      </c:pt>
                      <c:pt idx="2308">
                        <c:v>3.8929515131692369</c:v>
                      </c:pt>
                      <c:pt idx="2309">
                        <c:v>3.944261000282836</c:v>
                      </c:pt>
                      <c:pt idx="2310">
                        <c:v>3.785308589973738</c:v>
                      </c:pt>
                      <c:pt idx="2311">
                        <c:v>3.8581466617264368</c:v>
                      </c:pt>
                      <c:pt idx="2312">
                        <c:v>3.9164171191285959</c:v>
                      </c:pt>
                      <c:pt idx="2313">
                        <c:v>3.9630334850503459</c:v>
                      </c:pt>
                      <c:pt idx="2314">
                        <c:v>3.8003265777877004</c:v>
                      </c:pt>
                      <c:pt idx="2315">
                        <c:v>3.870161051977675</c:v>
                      </c:pt>
                      <c:pt idx="2316">
                        <c:v>3.9260286313295865</c:v>
                      </c:pt>
                      <c:pt idx="2317">
                        <c:v>3.9707226948111156</c:v>
                      </c:pt>
                      <c:pt idx="2318">
                        <c:v>3.8064779455962707</c:v>
                      </c:pt>
                      <c:pt idx="2319">
                        <c:v>3.8750821462244858</c:v>
                      </c:pt>
                      <c:pt idx="2320">
                        <c:v>3.7299655067270123</c:v>
                      </c:pt>
                      <c:pt idx="2321">
                        <c:v>3.813872195129079</c:v>
                      </c:pt>
                      <c:pt idx="2322">
                        <c:v>3.8809975458507324</c:v>
                      </c:pt>
                      <c:pt idx="2323">
                        <c:v>3.7346978264280324</c:v>
                      </c:pt>
                      <c:pt idx="2324">
                        <c:v>3.8176580508899178</c:v>
                      </c:pt>
                      <c:pt idx="2325">
                        <c:v>3.6840262304593807</c:v>
                      </c:pt>
                      <c:pt idx="2326">
                        <c:v>3.5771207741149738</c:v>
                      </c:pt>
                      <c:pt idx="2327">
                        <c:v>3.6915964090394482</c:v>
                      </c:pt>
                      <c:pt idx="2328">
                        <c:v>3.7831769169790732</c:v>
                      </c:pt>
                      <c:pt idx="2329">
                        <c:v>3.8564413233307278</c:v>
                      </c:pt>
                      <c:pt idx="2330">
                        <c:v>3.9150528484120741</c:v>
                      </c:pt>
                      <c:pt idx="2331">
                        <c:v>3.761942068477083</c:v>
                      </c:pt>
                      <c:pt idx="2332">
                        <c:v>3.6394534445291811</c:v>
                      </c:pt>
                      <c:pt idx="2333">
                        <c:v>3.5414625453707913</c:v>
                      </c:pt>
                      <c:pt idx="2334">
                        <c:v>3.2630698260441022</c:v>
                      </c:pt>
                      <c:pt idx="2335">
                        <c:v>3.2403556505827282</c:v>
                      </c:pt>
                      <c:pt idx="2336">
                        <c:v>3.0221843102135608</c:v>
                      </c:pt>
                      <c:pt idx="2337">
                        <c:v>3.0476472379182269</c:v>
                      </c:pt>
                      <c:pt idx="2338">
                        <c:v>3.068017580082028</c:v>
                      </c:pt>
                      <c:pt idx="2339">
                        <c:v>2.6843138538130233</c:v>
                      </c:pt>
                      <c:pt idx="2340">
                        <c:v>2.9773508727978424</c:v>
                      </c:pt>
                      <c:pt idx="2341">
                        <c:v>3.0117804879857886</c:v>
                      </c:pt>
                      <c:pt idx="2342">
                        <c:v>2.8393241801361455</c:v>
                      </c:pt>
                      <c:pt idx="2343">
                        <c:v>2.9013591338564311</c:v>
                      </c:pt>
                      <c:pt idx="2344">
                        <c:v>2.9509870968325913</c:v>
                      </c:pt>
                      <c:pt idx="2345">
                        <c:v>2.590689467213565</c:v>
                      </c:pt>
                      <c:pt idx="2346">
                        <c:v>2.7024513635183212</c:v>
                      </c:pt>
                      <c:pt idx="2347">
                        <c:v>2.7918608805621261</c:v>
                      </c:pt>
                      <c:pt idx="2348">
                        <c:v>2.8633884941971246</c:v>
                      </c:pt>
                      <c:pt idx="2349">
                        <c:v>2.9206105851051234</c:v>
                      </c:pt>
                      <c:pt idx="2350">
                        <c:v>2.9663882578315679</c:v>
                      </c:pt>
                      <c:pt idx="2351">
                        <c:v>2.8030103960127235</c:v>
                      </c:pt>
                      <c:pt idx="2352">
                        <c:v>2.6723081065576935</c:v>
                      </c:pt>
                      <c:pt idx="2353">
                        <c:v>2.7677462749936694</c:v>
                      </c:pt>
                      <c:pt idx="2354">
                        <c:v>2.844096809742382</c:v>
                      </c:pt>
                      <c:pt idx="2355">
                        <c:v>2.5051772375413748</c:v>
                      </c:pt>
                      <c:pt idx="2356">
                        <c:v>2.6340415797806145</c:v>
                      </c:pt>
                      <c:pt idx="2357">
                        <c:v>2.737133053571938</c:v>
                      </c:pt>
                      <c:pt idx="2358">
                        <c:v>2.8196062326049969</c:v>
                      </c:pt>
                      <c:pt idx="2359">
                        <c:v>2.8855847758313757</c:v>
                      </c:pt>
                      <c:pt idx="2360">
                        <c:v>2.9383676104125698</c:v>
                      </c:pt>
                      <c:pt idx="2361">
                        <c:v>2.9805938780775705</c:v>
                      </c:pt>
                      <c:pt idx="2362">
                        <c:v>3.0143748922095028</c:v>
                      </c:pt>
                      <c:pt idx="2363">
                        <c:v>3.041399703515026</c:v>
                      </c:pt>
                      <c:pt idx="2364">
                        <c:v>2.8630195525595354</c:v>
                      </c:pt>
                      <c:pt idx="2365">
                        <c:v>2.9203154317950748</c:v>
                      </c:pt>
                      <c:pt idx="2366">
                        <c:v>2.9661521351835063</c:v>
                      </c:pt>
                      <c:pt idx="2367">
                        <c:v>2.8028214978942287</c:v>
                      </c:pt>
                      <c:pt idx="2368">
                        <c:v>2.8721569880628977</c:v>
                      </c:pt>
                      <c:pt idx="2369">
                        <c:v>2.9276253801976964</c:v>
                      </c:pt>
                      <c:pt idx="2370">
                        <c:v>2.9720000939055353</c:v>
                      </c:pt>
                      <c:pt idx="2371">
                        <c:v>2.8074998648719429</c:v>
                      </c:pt>
                      <c:pt idx="2372">
                        <c:v>3.075899681645069</c:v>
                      </c:pt>
                      <c:pt idx="2373">
                        <c:v>3.0906195350635244</c:v>
                      </c:pt>
                      <c:pt idx="2374">
                        <c:v>2.9023954177982887</c:v>
                      </c:pt>
                      <c:pt idx="2375">
                        <c:v>2.9518161239860774</c:v>
                      </c:pt>
                      <c:pt idx="2376">
                        <c:v>2.7913526889362856</c:v>
                      </c:pt>
                      <c:pt idx="2377">
                        <c:v>2.862981940896475</c:v>
                      </c:pt>
                      <c:pt idx="2378">
                        <c:v>2.7202853424646491</c:v>
                      </c:pt>
                      <c:pt idx="2379">
                        <c:v>2.6061280637190976</c:v>
                      </c:pt>
                      <c:pt idx="2380">
                        <c:v>2.7148022407227472</c:v>
                      </c:pt>
                      <c:pt idx="2381">
                        <c:v>2.6017415823256442</c:v>
                      </c:pt>
                      <c:pt idx="2382">
                        <c:v>2.5112930556078936</c:v>
                      </c:pt>
                      <c:pt idx="2383">
                        <c:v>2.4389342342337841</c:v>
                      </c:pt>
                      <c:pt idx="2384">
                        <c:v>2.581047177134451</c:v>
                      </c:pt>
                      <c:pt idx="2385">
                        <c:v>2.6947375314550754</c:v>
                      </c:pt>
                      <c:pt idx="2386">
                        <c:v>2.585689814911575</c:v>
                      </c:pt>
                      <c:pt idx="2387">
                        <c:v>2.2984516416767065</c:v>
                      </c:pt>
                      <c:pt idx="2388">
                        <c:v>2.4686611030888344</c:v>
                      </c:pt>
                      <c:pt idx="2389">
                        <c:v>2.4048286722185139</c:v>
                      </c:pt>
                      <c:pt idx="2390">
                        <c:v>2.1537627275222349</c:v>
                      </c:pt>
                      <c:pt idx="2391">
                        <c:v>2.5529099717653025</c:v>
                      </c:pt>
                      <c:pt idx="2392">
                        <c:v>2.4722277671596657</c:v>
                      </c:pt>
                      <c:pt idx="2393">
                        <c:v>2.4076820034752018</c:v>
                      </c:pt>
                      <c:pt idx="2394">
                        <c:v>2.5560453925276079</c:v>
                      </c:pt>
                      <c:pt idx="2395">
                        <c:v>2.474736103769601</c:v>
                      </c:pt>
                      <c:pt idx="2396">
                        <c:v>2.6096886727631272</c:v>
                      </c:pt>
                      <c:pt idx="2397">
                        <c:v>2.7176507279580164</c:v>
                      </c:pt>
                      <c:pt idx="2398">
                        <c:v>2.4040203721139051</c:v>
                      </c:pt>
                      <c:pt idx="2399">
                        <c:v>2.5531160874386387</c:v>
                      </c:pt>
                      <c:pt idx="2400">
                        <c:v>2.6723926596982892</c:v>
                      </c:pt>
                      <c:pt idx="2401">
                        <c:v>2.5678139175061006</c:v>
                      </c:pt>
                      <c:pt idx="2402">
                        <c:v>2.2841509237523496</c:v>
                      </c:pt>
                      <c:pt idx="2403">
                        <c:v>2.0572205287493261</c:v>
                      </c:pt>
                      <c:pt idx="2404">
                        <c:v>2.0756762127468846</c:v>
                      </c:pt>
                      <c:pt idx="2405">
                        <c:v>2.0904407599449542</c:v>
                      </c:pt>
                      <c:pt idx="2406">
                        <c:v>2.1022523977034098</c:v>
                      </c:pt>
                      <c:pt idx="2407">
                        <c:v>2.1117017079102425</c:v>
                      </c:pt>
                      <c:pt idx="2408">
                        <c:v>2.1192611560757086</c:v>
                      </c:pt>
                      <c:pt idx="2409">
                        <c:v>1.9253087146080361</c:v>
                      </c:pt>
                      <c:pt idx="2410">
                        <c:v>2.1701467614338981</c:v>
                      </c:pt>
                      <c:pt idx="2411">
                        <c:v>2.1660171988945649</c:v>
                      </c:pt>
                      <c:pt idx="2412">
                        <c:v>2.1627135488631666</c:v>
                      </c:pt>
                      <c:pt idx="2413">
                        <c:v>2.160070628837957</c:v>
                      </c:pt>
                      <c:pt idx="2414">
                        <c:v>1.957956292817812</c:v>
                      </c:pt>
                      <c:pt idx="2415">
                        <c:v>1.5962648240016506</c:v>
                      </c:pt>
                      <c:pt idx="2416">
                        <c:v>1.5069116489487442</c:v>
                      </c:pt>
                      <c:pt idx="2417">
                        <c:v>1.4354291089064191</c:v>
                      </c:pt>
                      <c:pt idx="2418">
                        <c:v>0.97824307687255896</c:v>
                      </c:pt>
                      <c:pt idx="2419">
                        <c:v>0.81249425124553909</c:v>
                      </c:pt>
                      <c:pt idx="2420">
                        <c:v>0.67989519074387772</c:v>
                      </c:pt>
                      <c:pt idx="2421">
                        <c:v>0.37381594234261684</c:v>
                      </c:pt>
                      <c:pt idx="2422">
                        <c:v>0.32895254362153992</c:v>
                      </c:pt>
                      <c:pt idx="2423">
                        <c:v>0.29306182464472386</c:v>
                      </c:pt>
                      <c:pt idx="2424">
                        <c:v>6.434924946324827E-2</c:v>
                      </c:pt>
                      <c:pt idx="2425">
                        <c:v>-0.31862081068197767</c:v>
                      </c:pt>
                      <c:pt idx="2426">
                        <c:v>-0.22499685879813569</c:v>
                      </c:pt>
                      <c:pt idx="2427">
                        <c:v>-0.55009769729099389</c:v>
                      </c:pt>
                      <c:pt idx="2428">
                        <c:v>-0.6101783680853714</c:v>
                      </c:pt>
                      <c:pt idx="2429">
                        <c:v>-0.4582429047208052</c:v>
                      </c:pt>
                      <c:pt idx="2430">
                        <c:v>-0.53669453402915224</c:v>
                      </c:pt>
                      <c:pt idx="2431">
                        <c:v>-0.59945583747582987</c:v>
                      </c:pt>
                      <c:pt idx="2432">
                        <c:v>-0.64966488023321745</c:v>
                      </c:pt>
                      <c:pt idx="2433">
                        <c:v>-0.48983211443908203</c:v>
                      </c:pt>
                      <c:pt idx="2434">
                        <c:v>-0.5619659018037737</c:v>
                      </c:pt>
                      <c:pt idx="2435">
                        <c:v>-0.6196729316955043</c:v>
                      </c:pt>
                      <c:pt idx="2436">
                        <c:v>-0.46583855560891152</c:v>
                      </c:pt>
                      <c:pt idx="2437">
                        <c:v>-0.54277105473966003</c:v>
                      </c:pt>
                      <c:pt idx="2438">
                        <c:v>-0.60431705404425884</c:v>
                      </c:pt>
                      <c:pt idx="2439">
                        <c:v>-0.45355385348796062</c:v>
                      </c:pt>
                      <c:pt idx="2440">
                        <c:v>-0.73294329304292205</c:v>
                      </c:pt>
                      <c:pt idx="2441">
                        <c:v>-0.55645484468686846</c:v>
                      </c:pt>
                      <c:pt idx="2442">
                        <c:v>-0.41526408600202558</c:v>
                      </c:pt>
                      <c:pt idx="2443">
                        <c:v>-0.50231147905412854</c:v>
                      </c:pt>
                      <c:pt idx="2444">
                        <c:v>-0.17194939349587912</c:v>
                      </c:pt>
                      <c:pt idx="2445">
                        <c:v>0.29234027495067494</c:v>
                      </c:pt>
                      <c:pt idx="2446">
                        <c:v>0.26377200970796366</c:v>
                      </c:pt>
                      <c:pt idx="2447">
                        <c:v>0.4409173975137719</c:v>
                      </c:pt>
                      <c:pt idx="2448">
                        <c:v>0.5826337077584185</c:v>
                      </c:pt>
                      <c:pt idx="2449">
                        <c:v>0.29600675595418124</c:v>
                      </c:pt>
                      <c:pt idx="2450">
                        <c:v>0.26670519451079144</c:v>
                      </c:pt>
                      <c:pt idx="2451">
                        <c:v>0.24326394535603413</c:v>
                      </c:pt>
                      <c:pt idx="2452">
                        <c:v>0.42451094603222828</c:v>
                      </c:pt>
                      <c:pt idx="2453">
                        <c:v>0.56950854657327454</c:v>
                      </c:pt>
                      <c:pt idx="2454">
                        <c:v>0.48550662700608882</c:v>
                      </c:pt>
                      <c:pt idx="2455">
                        <c:v>0.61830509135234024</c:v>
                      </c:pt>
                      <c:pt idx="2456">
                        <c:v>0.52454386282931864</c:v>
                      </c:pt>
                      <c:pt idx="2457">
                        <c:v>0.44953488001090136</c:v>
                      </c:pt>
                      <c:pt idx="2458">
                        <c:v>0.58952769375616754</c:v>
                      </c:pt>
                      <c:pt idx="2459">
                        <c:v>0.30152194475238048</c:v>
                      </c:pt>
                      <c:pt idx="2460">
                        <c:v>0.27111734554932809</c:v>
                      </c:pt>
                      <c:pt idx="2461">
                        <c:v>0.44679366618686345</c:v>
                      </c:pt>
                      <c:pt idx="2462">
                        <c:v>-1.2665277303085531E-2</c:v>
                      </c:pt>
                      <c:pt idx="2463">
                        <c:v>0.2197675679050235</c:v>
                      </c:pt>
                      <c:pt idx="2464">
                        <c:v>0.80571384407153346</c:v>
                      </c:pt>
                      <c:pt idx="2465">
                        <c:v>0.67447086500465048</c:v>
                      </c:pt>
                      <c:pt idx="2466">
                        <c:v>0.7694764817512123</c:v>
                      </c:pt>
                      <c:pt idx="2467">
                        <c:v>0.84548097514846177</c:v>
                      </c:pt>
                      <c:pt idx="2468">
                        <c:v>0.90628456986621586</c:v>
                      </c:pt>
                      <c:pt idx="2469">
                        <c:v>0.75492744564041914</c:v>
                      </c:pt>
                      <c:pt idx="2470">
                        <c:v>0.63384174625980449</c:v>
                      </c:pt>
                      <c:pt idx="2471">
                        <c:v>0.73697318675533552</c:v>
                      </c:pt>
                      <c:pt idx="2472">
                        <c:v>0.61947833915166939</c:v>
                      </c:pt>
                      <c:pt idx="2473">
                        <c:v>0.5254824610688047</c:v>
                      </c:pt>
                      <c:pt idx="2474">
                        <c:v>0.65028575860253568</c:v>
                      </c:pt>
                      <c:pt idx="2475">
                        <c:v>0.75012839662952047</c:v>
                      </c:pt>
                      <c:pt idx="2476">
                        <c:v>0.83000250705106282</c:v>
                      </c:pt>
                      <c:pt idx="2477">
                        <c:v>0.89390179538827397</c:v>
                      </c:pt>
                      <c:pt idx="2478">
                        <c:v>0.74502122605804288</c:v>
                      </c:pt>
                      <c:pt idx="2479">
                        <c:v>0.82591677059383528</c:v>
                      </c:pt>
                      <c:pt idx="2480">
                        <c:v>1.0906332062224919</c:v>
                      </c:pt>
                      <c:pt idx="2481">
                        <c:v>0.90240635472548547</c:v>
                      </c:pt>
                      <c:pt idx="2482">
                        <c:v>0.95182487352781209</c:v>
                      </c:pt>
                      <c:pt idx="2483">
                        <c:v>0.99135968856967338</c:v>
                      </c:pt>
                      <c:pt idx="2484">
                        <c:v>1.0229875406031397</c:v>
                      </c:pt>
                      <c:pt idx="2485">
                        <c:v>1.0482898222300037</c:v>
                      </c:pt>
                      <c:pt idx="2486">
                        <c:v>1.0685316475314721</c:v>
                      </c:pt>
                      <c:pt idx="2487">
                        <c:v>1.2847251077726014</c:v>
                      </c:pt>
                      <c:pt idx="2488">
                        <c:v>0.85767987596557305</c:v>
                      </c:pt>
                      <c:pt idx="2489">
                        <c:v>0.91604369051992762</c:v>
                      </c:pt>
                      <c:pt idx="2490">
                        <c:v>0.96273474216343402</c:v>
                      </c:pt>
                      <c:pt idx="2491">
                        <c:v>1.0000875834781482</c:v>
                      </c:pt>
                      <c:pt idx="2492">
                        <c:v>1.0299698565299877</c:v>
                      </c:pt>
                      <c:pt idx="2493">
                        <c:v>1.0538756749714366</c:v>
                      </c:pt>
                      <c:pt idx="2494">
                        <c:v>0.8730003297246185</c:v>
                      </c:pt>
                      <c:pt idx="2495">
                        <c:v>1.1283000535271412</c:v>
                      </c:pt>
                      <c:pt idx="2496">
                        <c:v>1.3325398325691822</c:v>
                      </c:pt>
                      <c:pt idx="2497">
                        <c:v>1.4959316558027922</c:v>
                      </c:pt>
                      <c:pt idx="2498">
                        <c:v>1.4266451143896575</c:v>
                      </c:pt>
                      <c:pt idx="2499">
                        <c:v>1.5712158812591497</c:v>
                      </c:pt>
                      <c:pt idx="2500">
                        <c:v>1.4868724947547207</c:v>
                      </c:pt>
                      <c:pt idx="2501">
                        <c:v>1.4193977855512685</c:v>
                      </c:pt>
                      <c:pt idx="2502">
                        <c:v>1.3654180181885067</c:v>
                      </c:pt>
                      <c:pt idx="2503">
                        <c:v>1.5222342042982291</c:v>
                      </c:pt>
                      <c:pt idx="2504">
                        <c:v>1.247687153186007</c:v>
                      </c:pt>
                      <c:pt idx="2505">
                        <c:v>1.4280495122961838</c:v>
                      </c:pt>
                      <c:pt idx="2506">
                        <c:v>1.7723393995843253</c:v>
                      </c:pt>
                      <c:pt idx="2507">
                        <c:v>1.8477713094148385</c:v>
                      </c:pt>
                      <c:pt idx="2508">
                        <c:v>2.10811683727934</c:v>
                      </c:pt>
                      <c:pt idx="2509">
                        <c:v>2.1163932595709412</c:v>
                      </c:pt>
                      <c:pt idx="2510">
                        <c:v>2.1230143974041766</c:v>
                      </c:pt>
                      <c:pt idx="2511">
                        <c:v>2.3283113076707878</c:v>
                      </c:pt>
                      <c:pt idx="2512">
                        <c:v>2.4925488358840084</c:v>
                      </c:pt>
                      <c:pt idx="2513">
                        <c:v>2.2239388584546305</c:v>
                      </c:pt>
                      <c:pt idx="2514">
                        <c:v>2.2090508765111281</c:v>
                      </c:pt>
                      <c:pt idx="2515">
                        <c:v>1.9971404909563262</c:v>
                      </c:pt>
                      <c:pt idx="2516">
                        <c:v>2.0276121825124847</c:v>
                      </c:pt>
                      <c:pt idx="2517">
                        <c:v>2.2519895357575024</c:v>
                      </c:pt>
                      <c:pt idx="2518">
                        <c:v>2.0314914183534256</c:v>
                      </c:pt>
                      <c:pt idx="2519">
                        <c:v>2.0550929244302552</c:v>
                      </c:pt>
                      <c:pt idx="2520">
                        <c:v>1.873974129291696</c:v>
                      </c:pt>
                      <c:pt idx="2521">
                        <c:v>1.7290790931807578</c:v>
                      </c:pt>
                      <c:pt idx="2522">
                        <c:v>1.6131630642920527</c:v>
                      </c:pt>
                      <c:pt idx="2523">
                        <c:v>1.3204302411810431</c:v>
                      </c:pt>
                      <c:pt idx="2524">
                        <c:v>1.2862439826923264</c:v>
                      </c:pt>
                      <c:pt idx="2525">
                        <c:v>1.0588949759013531</c:v>
                      </c:pt>
                      <c:pt idx="2526">
                        <c:v>0.6770157704685289</c:v>
                      </c:pt>
                      <c:pt idx="2527">
                        <c:v>0.77151240612226957</c:v>
                      </c:pt>
                      <c:pt idx="2528">
                        <c:v>1.0471097146453303</c:v>
                      </c:pt>
                      <c:pt idx="2529">
                        <c:v>0.86758756146366522</c:v>
                      </c:pt>
                      <c:pt idx="2530">
                        <c:v>0.9239698389184241</c:v>
                      </c:pt>
                      <c:pt idx="2531">
                        <c:v>0.96907566088214026</c:v>
                      </c:pt>
                      <c:pt idx="2532">
                        <c:v>0.80516031845320413</c:v>
                      </c:pt>
                      <c:pt idx="2533">
                        <c:v>0.67402804451000975</c:v>
                      </c:pt>
                      <c:pt idx="2534">
                        <c:v>0.56912222535549972</c:v>
                      </c:pt>
                      <c:pt idx="2535">
                        <c:v>0.48519757003180075</c:v>
                      </c:pt>
                      <c:pt idx="2536">
                        <c:v>0.61805784577290979</c:v>
                      </c:pt>
                      <c:pt idx="2537">
                        <c:v>0.52434606636575154</c:v>
                      </c:pt>
                      <c:pt idx="2538">
                        <c:v>0.64937664284002494</c:v>
                      </c:pt>
                      <c:pt idx="2539">
                        <c:v>0.74940110401951188</c:v>
                      </c:pt>
                      <c:pt idx="2540">
                        <c:v>0.82942067296301047</c:v>
                      </c:pt>
                      <c:pt idx="2541">
                        <c:v>0.69343632811785483</c:v>
                      </c:pt>
                      <c:pt idx="2542">
                        <c:v>0.58464885224168484</c:v>
                      </c:pt>
                      <c:pt idx="2543">
                        <c:v>0.69761887154083979</c:v>
                      </c:pt>
                      <c:pt idx="2544">
                        <c:v>0.78799488698007281</c:v>
                      </c:pt>
                      <c:pt idx="2545">
                        <c:v>0.66029569933152743</c:v>
                      </c:pt>
                      <c:pt idx="2546">
                        <c:v>0.9581363492127366</c:v>
                      </c:pt>
                      <c:pt idx="2547">
                        <c:v>1.1964088691177039</c:v>
                      </c:pt>
                      <c:pt idx="2548">
                        <c:v>1.1870268850416323</c:v>
                      </c:pt>
                      <c:pt idx="2549">
                        <c:v>1.3795212977806841</c:v>
                      </c:pt>
                      <c:pt idx="2550">
                        <c:v>1.5335168279719937</c:v>
                      </c:pt>
                      <c:pt idx="2551">
                        <c:v>1.4567132521250414</c:v>
                      </c:pt>
                      <c:pt idx="2552">
                        <c:v>1.3952703914475251</c:v>
                      </c:pt>
                      <c:pt idx="2553">
                        <c:v>1.5461161029054438</c:v>
                      </c:pt>
                      <c:pt idx="2554">
                        <c:v>1.2667926720718015</c:v>
                      </c:pt>
                      <c:pt idx="2555">
                        <c:v>1.0433339274048876</c:v>
                      </c:pt>
                      <c:pt idx="2556">
                        <c:v>0.8645669316713338</c:v>
                      </c:pt>
                      <c:pt idx="2557">
                        <c:v>0.52155333508449075</c:v>
                      </c:pt>
                      <c:pt idx="2558">
                        <c:v>0.44714245781506179</c:v>
                      </c:pt>
                      <c:pt idx="2559">
                        <c:v>0.58761375599954135</c:v>
                      </c:pt>
                      <c:pt idx="2560">
                        <c:v>0.49999079454710227</c:v>
                      </c:pt>
                      <c:pt idx="2561">
                        <c:v>0.42989242538510553</c:v>
                      </c:pt>
                      <c:pt idx="2562">
                        <c:v>0.57381373005557634</c:v>
                      </c:pt>
                      <c:pt idx="2563">
                        <c:v>0.48895077379188479</c:v>
                      </c:pt>
                      <c:pt idx="2564">
                        <c:v>0.42106040878093154</c:v>
                      </c:pt>
                      <c:pt idx="2565">
                        <c:v>0.5667481167721462</c:v>
                      </c:pt>
                      <c:pt idx="2566">
                        <c:v>0.68329828316518615</c:v>
                      </c:pt>
                      <c:pt idx="2567">
                        <c:v>0.77653841627954989</c:v>
                      </c:pt>
                      <c:pt idx="2568">
                        <c:v>0.65113052277104089</c:v>
                      </c:pt>
                      <c:pt idx="2569">
                        <c:v>0.75080420796427916</c:v>
                      </c:pt>
                      <c:pt idx="2570">
                        <c:v>0.83054315611889251</c:v>
                      </c:pt>
                      <c:pt idx="2571">
                        <c:v>0.89433431464260593</c:v>
                      </c:pt>
                      <c:pt idx="2572">
                        <c:v>0.94536724146155393</c:v>
                      </c:pt>
                      <c:pt idx="2573">
                        <c:v>0.98619358291671233</c:v>
                      </c:pt>
                      <c:pt idx="2574">
                        <c:v>0.81885465608081631</c:v>
                      </c:pt>
                      <c:pt idx="2575">
                        <c:v>1.0849835146120768</c:v>
                      </c:pt>
                      <c:pt idx="2576">
                        <c:v>1.0978866014371533</c:v>
                      </c:pt>
                      <c:pt idx="2577">
                        <c:v>0.90820907089721459</c:v>
                      </c:pt>
                      <c:pt idx="2578">
                        <c:v>1.1564670464651954</c:v>
                      </c:pt>
                      <c:pt idx="2579">
                        <c:v>0.95507342691962549</c:v>
                      </c:pt>
                      <c:pt idx="2580">
                        <c:v>0.7939585312831241</c:v>
                      </c:pt>
                      <c:pt idx="2581">
                        <c:v>1.0650666147739685</c:v>
                      </c:pt>
                      <c:pt idx="2582">
                        <c:v>1.0819530815666667</c:v>
                      </c:pt>
                      <c:pt idx="2583">
                        <c:v>1.0954622550008253</c:v>
                      </c:pt>
                      <c:pt idx="2584">
                        <c:v>1.1062695937481521</c:v>
                      </c:pt>
                      <c:pt idx="2585">
                        <c:v>1.1149154647459909</c:v>
                      </c:pt>
                      <c:pt idx="2586">
                        <c:v>1.1218321615442619</c:v>
                      </c:pt>
                      <c:pt idx="2587">
                        <c:v>1.3273655189827878</c:v>
                      </c:pt>
                      <c:pt idx="2588">
                        <c:v>1.2917922049336994</c:v>
                      </c:pt>
                      <c:pt idx="2589">
                        <c:v>1.2633335536944514</c:v>
                      </c:pt>
                      <c:pt idx="2590">
                        <c:v>1.2405666327030076</c:v>
                      </c:pt>
                      <c:pt idx="2591">
                        <c:v>1.4223530959097843</c:v>
                      </c:pt>
                      <c:pt idx="2592">
                        <c:v>1.3677822664752739</c:v>
                      </c:pt>
                      <c:pt idx="2593">
                        <c:v>1.1241256029276201</c:v>
                      </c:pt>
                      <c:pt idx="2594">
                        <c:v>1.1292002720895198</c:v>
                      </c:pt>
                      <c:pt idx="2595">
                        <c:v>1.1332600074190395</c:v>
                      </c:pt>
                      <c:pt idx="2596">
                        <c:v>1.1365077956826326</c:v>
                      </c:pt>
                      <c:pt idx="2597">
                        <c:v>1.3391060262936207</c:v>
                      </c:pt>
                      <c:pt idx="2598">
                        <c:v>1.301184610782343</c:v>
                      </c:pt>
                      <c:pt idx="2599">
                        <c:v>1.0708474783733664</c:v>
                      </c:pt>
                      <c:pt idx="2600">
                        <c:v>1.0865777724461623</c:v>
                      </c:pt>
                      <c:pt idx="2601">
                        <c:v>1.0991620077044217</c:v>
                      </c:pt>
                      <c:pt idx="2602">
                        <c:v>1.1092293959110293</c:v>
                      </c:pt>
                      <c:pt idx="2603">
                        <c:v>1.3172833064762699</c:v>
                      </c:pt>
                      <c:pt idx="2604">
                        <c:v>1.2837264349284396</c:v>
                      </c:pt>
                      <c:pt idx="2605">
                        <c:v>1.2568809376901982</c:v>
                      </c:pt>
                      <c:pt idx="2606">
                        <c:v>1.4354045398995368</c:v>
                      </c:pt>
                      <c:pt idx="2607">
                        <c:v>1.5782234216670759</c:v>
                      </c:pt>
                      <c:pt idx="2608">
                        <c:v>1.4924785270810617</c:v>
                      </c:pt>
                      <c:pt idx="2609">
                        <c:v>1.4238826114122958</c:v>
                      </c:pt>
                      <c:pt idx="2610">
                        <c:v>1.3690058788772603</c:v>
                      </c:pt>
                      <c:pt idx="2611">
                        <c:v>1.3251044928492774</c:v>
                      </c:pt>
                      <c:pt idx="2612">
                        <c:v>1.2899833840268684</c:v>
                      </c:pt>
                      <c:pt idx="2613">
                        <c:v>1.461886496968873</c:v>
                      </c:pt>
                      <c:pt idx="2614">
                        <c:v>1.3994089873225448</c:v>
                      </c:pt>
                      <c:pt idx="2615">
                        <c:v>1.3494269796054823</c:v>
                      </c:pt>
                      <c:pt idx="2616">
                        <c:v>1.3094413734318096</c:v>
                      </c:pt>
                      <c:pt idx="2617">
                        <c:v>1.4774528884929623</c:v>
                      </c:pt>
                      <c:pt idx="2618">
                        <c:v>1.411862100541839</c:v>
                      </c:pt>
                      <c:pt idx="2619">
                        <c:v>1.3593894701808722</c:v>
                      </c:pt>
                      <c:pt idx="2620">
                        <c:v>1.5174113658921442</c:v>
                      </c:pt>
                      <c:pt idx="2621">
                        <c:v>1.2438288824611163</c:v>
                      </c:pt>
                      <c:pt idx="2622">
                        <c:v>1.4249628957163623</c:v>
                      </c:pt>
                      <c:pt idx="2623">
                        <c:v>1.5698701063205363</c:v>
                      </c:pt>
                      <c:pt idx="2624">
                        <c:v>1.4857958748038982</c:v>
                      </c:pt>
                      <c:pt idx="2625">
                        <c:v>1.418536489590565</c:v>
                      </c:pt>
                      <c:pt idx="2626">
                        <c:v>1.5647289814198757</c:v>
                      </c:pt>
                      <c:pt idx="2627">
                        <c:v>1.4816829748833698</c:v>
                      </c:pt>
                      <c:pt idx="2628">
                        <c:v>1.4152461696540968</c:v>
                      </c:pt>
                      <c:pt idx="2629">
                        <c:v>1.5620967254707239</c:v>
                      </c:pt>
                      <c:pt idx="2630">
                        <c:v>1.4795771701240028</c:v>
                      </c:pt>
                      <c:pt idx="2631">
                        <c:v>1.6135615258466487</c:v>
                      </c:pt>
                      <c:pt idx="2632">
                        <c:v>1.5207490104247654</c:v>
                      </c:pt>
                      <c:pt idx="2633">
                        <c:v>1.2464989980873042</c:v>
                      </c:pt>
                      <c:pt idx="2634">
                        <c:v>1.4270989882172671</c:v>
                      </c:pt>
                      <c:pt idx="2635">
                        <c:v>1.5715789803211919</c:v>
                      </c:pt>
                      <c:pt idx="2636">
                        <c:v>1.4871629740043772</c:v>
                      </c:pt>
                      <c:pt idx="2637">
                        <c:v>1.4196301689509028</c:v>
                      </c:pt>
                      <c:pt idx="2638">
                        <c:v>1.5656039249081459</c:v>
                      </c:pt>
                      <c:pt idx="2639">
                        <c:v>1.4823829296739177</c:v>
                      </c:pt>
                      <c:pt idx="2640">
                        <c:v>1.0158061334866488</c:v>
                      </c:pt>
                      <c:pt idx="2641">
                        <c:v>0.64254469653678825</c:v>
                      </c:pt>
                      <c:pt idx="2642">
                        <c:v>0.54393554697685431</c:v>
                      </c:pt>
                      <c:pt idx="2643">
                        <c:v>0.26504822732897537</c:v>
                      </c:pt>
                      <c:pt idx="2644">
                        <c:v>-0.15806162838930504</c:v>
                      </c:pt>
                      <c:pt idx="2645">
                        <c:v>-9.6549512963974848E-2</c:v>
                      </c:pt>
                      <c:pt idx="2646">
                        <c:v>-0.44733982062371069</c:v>
                      </c:pt>
                      <c:pt idx="2647">
                        <c:v>-0.72797206675159032</c:v>
                      </c:pt>
                      <c:pt idx="2648">
                        <c:v>-0.55247786365384854</c:v>
                      </c:pt>
                      <c:pt idx="2649">
                        <c:v>-0.61208250117556418</c:v>
                      </c:pt>
                      <c:pt idx="2650">
                        <c:v>-0.65976621119295942</c:v>
                      </c:pt>
                      <c:pt idx="2651">
                        <c:v>-0.89791317920685287</c:v>
                      </c:pt>
                      <c:pt idx="2652">
                        <c:v>-1.2884307536180586</c:v>
                      </c:pt>
                      <c:pt idx="2653">
                        <c:v>-1.4008448131469322</c:v>
                      </c:pt>
                      <c:pt idx="2654">
                        <c:v>-1.2907760607700993</c:v>
                      </c:pt>
                      <c:pt idx="2655">
                        <c:v>-1.202721058868633</c:v>
                      </c:pt>
                      <c:pt idx="2656">
                        <c:v>-1.1322770573474372</c:v>
                      </c:pt>
                      <c:pt idx="2657">
                        <c:v>-1.2759218561304806</c:v>
                      </c:pt>
                      <c:pt idx="2658">
                        <c:v>-1.1908376951569153</c:v>
                      </c:pt>
                      <c:pt idx="2659">
                        <c:v>-1.3227703663781085</c:v>
                      </c:pt>
                      <c:pt idx="2660">
                        <c:v>-1.4283165033550631</c:v>
                      </c:pt>
                      <c:pt idx="2661">
                        <c:v>-1.3127534129365586</c:v>
                      </c:pt>
                      <c:pt idx="2662">
                        <c:v>-1.4203029406018004</c:v>
                      </c:pt>
                      <c:pt idx="2663">
                        <c:v>-1.5063425627340621</c:v>
                      </c:pt>
                      <c:pt idx="2664">
                        <c:v>-1.375174260439735</c:v>
                      </c:pt>
                      <c:pt idx="2665">
                        <c:v>-1.2702396186043643</c:v>
                      </c:pt>
                      <c:pt idx="2666">
                        <c:v>-1.186291905136045</c:v>
                      </c:pt>
                      <c:pt idx="2667">
                        <c:v>-1.1191337343614123</c:v>
                      </c:pt>
                      <c:pt idx="2668">
                        <c:v>-1.2654071977417516</c:v>
                      </c:pt>
                      <c:pt idx="2669">
                        <c:v>-1.1824259684459548</c:v>
                      </c:pt>
                      <c:pt idx="2670">
                        <c:v>-1.1160409850092492</c:v>
                      </c:pt>
                      <c:pt idx="2671">
                        <c:v>-1.2629329982598847</c:v>
                      </c:pt>
                      <c:pt idx="2672">
                        <c:v>-1.3804466088604386</c:v>
                      </c:pt>
                      <c:pt idx="2673">
                        <c:v>-1.2744574973409044</c:v>
                      </c:pt>
                      <c:pt idx="2674">
                        <c:v>-1.3896662081252771</c:v>
                      </c:pt>
                      <c:pt idx="2675">
                        <c:v>-1.281833176752798</c:v>
                      </c:pt>
                      <c:pt idx="2676">
                        <c:v>-0.99556675165479191</c:v>
                      </c:pt>
                      <c:pt idx="2677">
                        <c:v>-0.96655361157638708</c:v>
                      </c:pt>
                      <c:pt idx="2678">
                        <c:v>-0.94334309951364048</c:v>
                      </c:pt>
                      <c:pt idx="2679">
                        <c:v>-0.92477468986339773</c:v>
                      </c:pt>
                      <c:pt idx="2680">
                        <c:v>-0.90991996214324899</c:v>
                      </c:pt>
                      <c:pt idx="2681">
                        <c:v>-0.89803617996710727</c:v>
                      </c:pt>
                      <c:pt idx="2682">
                        <c:v>-0.88852915422626211</c:v>
                      </c:pt>
                      <c:pt idx="2683">
                        <c:v>-0.88092353363356324</c:v>
                      </c:pt>
                      <c:pt idx="2684">
                        <c:v>-1.0748390371593359</c:v>
                      </c:pt>
                      <c:pt idx="2685">
                        <c:v>-1.4299714399800223</c:v>
                      </c:pt>
                      <c:pt idx="2686">
                        <c:v>-1.3140773622365032</c:v>
                      </c:pt>
                      <c:pt idx="2687">
                        <c:v>-1.2213621000416879</c:v>
                      </c:pt>
                      <c:pt idx="2688">
                        <c:v>-1.1471898902858584</c:v>
                      </c:pt>
                      <c:pt idx="2689">
                        <c:v>-1.0878521224811948</c:v>
                      </c:pt>
                      <c:pt idx="2690">
                        <c:v>-1.0403819082374639</c:v>
                      </c:pt>
                      <c:pt idx="2691">
                        <c:v>-1.0024057368425474</c:v>
                      </c:pt>
                      <c:pt idx="2692">
                        <c:v>-1.3720247997266597</c:v>
                      </c:pt>
                      <c:pt idx="2693">
                        <c:v>-1.0677200500339268</c:v>
                      </c:pt>
                      <c:pt idx="2694">
                        <c:v>-1.2242762502796722</c:v>
                      </c:pt>
                      <c:pt idx="2695">
                        <c:v>-1.1495212104762231</c:v>
                      </c:pt>
                      <c:pt idx="2696">
                        <c:v>-1.0897171786334638</c:v>
                      </c:pt>
                      <c:pt idx="2697">
                        <c:v>-1.0418739531593246</c:v>
                      </c:pt>
                      <c:pt idx="2698">
                        <c:v>-0.80359937278001325</c:v>
                      </c:pt>
                      <c:pt idx="2699">
                        <c:v>-0.81297970847651868</c:v>
                      </c:pt>
                      <c:pt idx="2700">
                        <c:v>-1.0204839770337912</c:v>
                      </c:pt>
                      <c:pt idx="2701">
                        <c:v>-0.9864873918795638</c:v>
                      </c:pt>
                      <c:pt idx="2702">
                        <c:v>-0.75929012375615912</c:v>
                      </c:pt>
                      <c:pt idx="2703">
                        <c:v>-0.97753230925741263</c:v>
                      </c:pt>
                      <c:pt idx="2704">
                        <c:v>-0.75212605765852913</c:v>
                      </c:pt>
                      <c:pt idx="2705">
                        <c:v>-0.77180105637933138</c:v>
                      </c:pt>
                      <c:pt idx="2706">
                        <c:v>-0.78754105535597319</c:v>
                      </c:pt>
                      <c:pt idx="2707">
                        <c:v>-0.80013305453735484</c:v>
                      </c:pt>
                      <c:pt idx="2708">
                        <c:v>-0.81020665388246016</c:v>
                      </c:pt>
                      <c:pt idx="2709">
                        <c:v>-0.61826553335856715</c:v>
                      </c:pt>
                      <c:pt idx="2710">
                        <c:v>-0.66471263693938454</c:v>
                      </c:pt>
                      <c:pt idx="2711">
                        <c:v>-0.70187031980401571</c:v>
                      </c:pt>
                      <c:pt idx="2712">
                        <c:v>-0.73159646609576612</c:v>
                      </c:pt>
                      <c:pt idx="2713">
                        <c:v>-0.95537738312918918</c:v>
                      </c:pt>
                      <c:pt idx="2714">
                        <c:v>-0.73440211675585942</c:v>
                      </c:pt>
                      <c:pt idx="2715">
                        <c:v>-0.75762190365719562</c:v>
                      </c:pt>
                      <c:pt idx="2716">
                        <c:v>-1.1761977331782418</c:v>
                      </c:pt>
                      <c:pt idx="2717">
                        <c:v>-1.1110583967951015</c:v>
                      </c:pt>
                      <c:pt idx="2718">
                        <c:v>-0.85894692768863479</c:v>
                      </c:pt>
                      <c:pt idx="2719">
                        <c:v>-0.65725775240343864</c:v>
                      </c:pt>
                      <c:pt idx="2720">
                        <c:v>-0.69590641217530447</c:v>
                      </c:pt>
                      <c:pt idx="2721">
                        <c:v>-0.52682533999279713</c:v>
                      </c:pt>
                      <c:pt idx="2722">
                        <c:v>-0.79156048224672304</c:v>
                      </c:pt>
                      <c:pt idx="2723">
                        <c:v>-0.80334859604988651</c:v>
                      </c:pt>
                      <c:pt idx="2724">
                        <c:v>-0.81277908709239455</c:v>
                      </c:pt>
                      <c:pt idx="2725">
                        <c:v>-0.82032347992640098</c:v>
                      </c:pt>
                      <c:pt idx="2726">
                        <c:v>-0.82635899419369707</c:v>
                      </c:pt>
                      <c:pt idx="2727">
                        <c:v>-0.83118740560746573</c:v>
                      </c:pt>
                      <c:pt idx="2728">
                        <c:v>-0.83505013473848066</c:v>
                      </c:pt>
                      <c:pt idx="2729">
                        <c:v>-0.83814031804331535</c:v>
                      </c:pt>
                      <c:pt idx="2730">
                        <c:v>-0.6406124646872513</c:v>
                      </c:pt>
                      <c:pt idx="2731">
                        <c:v>-0.68259018200228638</c:v>
                      </c:pt>
                      <c:pt idx="2732">
                        <c:v>-0.71617235585438266</c:v>
                      </c:pt>
                      <c:pt idx="2733">
                        <c:v>-0.74303809493608242</c:v>
                      </c:pt>
                      <c:pt idx="2734">
                        <c:v>-0.76453068620139675</c:v>
                      </c:pt>
                      <c:pt idx="2735">
                        <c:v>-0.98172475921364821</c:v>
                      </c:pt>
                      <c:pt idx="2736">
                        <c:v>-0.95548001762347212</c:v>
                      </c:pt>
                      <c:pt idx="2737">
                        <c:v>-0.93448422435130851</c:v>
                      </c:pt>
                      <c:pt idx="2738">
                        <c:v>-1.1176875897335776</c:v>
                      </c:pt>
                      <c:pt idx="2739">
                        <c:v>-1.0642502820394384</c:v>
                      </c:pt>
                      <c:pt idx="2740">
                        <c:v>-1.0215004358840361</c:v>
                      </c:pt>
                      <c:pt idx="2741">
                        <c:v>-0.78730055895982787</c:v>
                      </c:pt>
                      <c:pt idx="2742">
                        <c:v>-0.59994065742046132</c:v>
                      </c:pt>
                      <c:pt idx="2743">
                        <c:v>-0.45005273618892261</c:v>
                      </c:pt>
                      <c:pt idx="2744">
                        <c:v>-0.33014239920373711</c:v>
                      </c:pt>
                      <c:pt idx="2745">
                        <c:v>-0.23421412961556598</c:v>
                      </c:pt>
                      <c:pt idx="2746">
                        <c:v>4.2528486054948189E-2</c:v>
                      </c:pt>
                      <c:pt idx="2747">
                        <c:v>-0.13607742140857226</c:v>
                      </c:pt>
                      <c:pt idx="2748">
                        <c:v>-0.27896214737938863</c:v>
                      </c:pt>
                      <c:pt idx="2749">
                        <c:v>-0.19326992815604171</c:v>
                      </c:pt>
                      <c:pt idx="2750">
                        <c:v>-0.12471615277740966</c:v>
                      </c:pt>
                      <c:pt idx="2751">
                        <c:v>-0.26987313247445854</c:v>
                      </c:pt>
                      <c:pt idx="2752">
                        <c:v>-0.18599871623212039</c:v>
                      </c:pt>
                      <c:pt idx="2753">
                        <c:v>-0.11889918323822712</c:v>
                      </c:pt>
                      <c:pt idx="2754">
                        <c:v>-0.26521955684313525</c:v>
                      </c:pt>
                      <c:pt idx="2755">
                        <c:v>-0.38227585572701628</c:v>
                      </c:pt>
                      <c:pt idx="2756">
                        <c:v>-0.47592089483418931</c:v>
                      </c:pt>
                      <c:pt idx="2757">
                        <c:v>-0.75083692611997321</c:v>
                      </c:pt>
                      <c:pt idx="2758">
                        <c:v>-0.97076975114850939</c:v>
                      </c:pt>
                      <c:pt idx="2759">
                        <c:v>-1.1467160111712928</c:v>
                      </c:pt>
                      <c:pt idx="2760">
                        <c:v>-1.2874730191895196</c:v>
                      </c:pt>
                      <c:pt idx="2761">
                        <c:v>-1.200078625604192</c:v>
                      </c:pt>
                      <c:pt idx="2762">
                        <c:v>-1.1301631107359071</c:v>
                      </c:pt>
                      <c:pt idx="2763">
                        <c:v>-1.2742306988412793</c:v>
                      </c:pt>
                      <c:pt idx="2764">
                        <c:v>-1.389484769325577</c:v>
                      </c:pt>
                      <c:pt idx="2765">
                        <c:v>-1.2816880257130379</c:v>
                      </c:pt>
                      <c:pt idx="2766">
                        <c:v>-1.3954506308230066</c:v>
                      </c:pt>
                      <c:pt idx="2767">
                        <c:v>-1.4864607149108906</c:v>
                      </c:pt>
                      <c:pt idx="2768">
                        <c:v>-1.1592687821812433</c:v>
                      </c:pt>
                      <c:pt idx="2769">
                        <c:v>-1.0975152359975482</c:v>
                      </c:pt>
                      <c:pt idx="2770">
                        <c:v>-1.0481123990505239</c:v>
                      </c:pt>
                      <c:pt idx="2771">
                        <c:v>-0.80859012949292719</c:v>
                      </c:pt>
                      <c:pt idx="2772">
                        <c:v>-0.81697231384691804</c:v>
                      </c:pt>
                      <c:pt idx="2773">
                        <c:v>-0.82367806133004251</c:v>
                      </c:pt>
                      <c:pt idx="2774">
                        <c:v>-0.6290426593166103</c:v>
                      </c:pt>
                      <c:pt idx="2775">
                        <c:v>-0.87333433770584179</c:v>
                      </c:pt>
                      <c:pt idx="2776">
                        <c:v>-0.86876768041724972</c:v>
                      </c:pt>
                      <c:pt idx="2777">
                        <c:v>-0.86511435458635333</c:v>
                      </c:pt>
                      <c:pt idx="2778">
                        <c:v>-0.86219169392165895</c:v>
                      </c:pt>
                      <c:pt idx="2779">
                        <c:v>-0.8598535653898125</c:v>
                      </c:pt>
                      <c:pt idx="2780">
                        <c:v>-1.0579830625644036</c:v>
                      </c:pt>
                      <c:pt idx="2781">
                        <c:v>-0.81648666030412187</c:v>
                      </c:pt>
                      <c:pt idx="2782">
                        <c:v>-0.82328953849582831</c:v>
                      </c:pt>
                      <c:pt idx="2783">
                        <c:v>-1.0287318410491935</c:v>
                      </c:pt>
                      <c:pt idx="2784">
                        <c:v>-0.79308568309193106</c:v>
                      </c:pt>
                      <c:pt idx="2785">
                        <c:v>-0.8045687567260984</c:v>
                      </c:pt>
                      <c:pt idx="2786">
                        <c:v>-0.81375521563336406</c:v>
                      </c:pt>
                      <c:pt idx="2787">
                        <c:v>-0.62110438275919932</c:v>
                      </c:pt>
                      <c:pt idx="2788">
                        <c:v>-0.86698371645991301</c:v>
                      </c:pt>
                      <c:pt idx="2789">
                        <c:v>-0.86368718342043849</c:v>
                      </c:pt>
                      <c:pt idx="2790">
                        <c:v>-0.86104995698883613</c:v>
                      </c:pt>
                      <c:pt idx="2791">
                        <c:v>-1.0589401758436452</c:v>
                      </c:pt>
                      <c:pt idx="2792">
                        <c:v>-1.0172523509274924</c:v>
                      </c:pt>
                      <c:pt idx="2793">
                        <c:v>-0.78390209099450203</c:v>
                      </c:pt>
                      <c:pt idx="2794">
                        <c:v>-0.7972218830481097</c:v>
                      </c:pt>
                      <c:pt idx="2795">
                        <c:v>-0.80787771669099584</c:v>
                      </c:pt>
                      <c:pt idx="2796">
                        <c:v>-0.61640238360530475</c:v>
                      </c:pt>
                      <c:pt idx="2797">
                        <c:v>-0.66322211713679735</c:v>
                      </c:pt>
                      <c:pt idx="2798">
                        <c:v>-0.70067790396194596</c:v>
                      </c:pt>
                      <c:pt idx="2799">
                        <c:v>-0.73064253342204211</c:v>
                      </c:pt>
                      <c:pt idx="2800">
                        <c:v>-0.7546142369901645</c:v>
                      </c:pt>
                      <c:pt idx="2801">
                        <c:v>-0.97379159984461694</c:v>
                      </c:pt>
                      <c:pt idx="2802">
                        <c:v>-0.9491334901282471</c:v>
                      </c:pt>
                      <c:pt idx="2803">
                        <c:v>-0.92940700235510576</c:v>
                      </c:pt>
                      <c:pt idx="2804">
                        <c:v>-1.1136258121366609</c:v>
                      </c:pt>
                      <c:pt idx="2805">
                        <c:v>-1.0610008599618368</c:v>
                      </c:pt>
                      <c:pt idx="2806">
                        <c:v>-1.0189008982220003</c:v>
                      </c:pt>
                      <c:pt idx="2807">
                        <c:v>-1.1852209288301765</c:v>
                      </c:pt>
                      <c:pt idx="2808">
                        <c:v>-1.1182769533166947</c:v>
                      </c:pt>
                      <c:pt idx="2809">
                        <c:v>-0.86472177290590935</c:v>
                      </c:pt>
                      <c:pt idx="2810">
                        <c:v>-1.0618776285773492</c:v>
                      </c:pt>
                      <c:pt idx="2811">
                        <c:v>-1.2196023131143647</c:v>
                      </c:pt>
                      <c:pt idx="2812">
                        <c:v>-1.1457820607440681</c:v>
                      </c:pt>
                      <c:pt idx="2813">
                        <c:v>-1.0867258588477853</c:v>
                      </c:pt>
                      <c:pt idx="2814">
                        <c:v>-1.0394808973308045</c:v>
                      </c:pt>
                      <c:pt idx="2815">
                        <c:v>-0.80168492811719716</c:v>
                      </c:pt>
                      <c:pt idx="2816">
                        <c:v>-0.61144815274633402</c:v>
                      </c:pt>
                      <c:pt idx="2817">
                        <c:v>-0.45925873244959803</c:v>
                      </c:pt>
                      <c:pt idx="2818">
                        <c:v>-0.13750719621225471</c:v>
                      </c:pt>
                      <c:pt idx="2819">
                        <c:v>0.11989403277766542</c:v>
                      </c:pt>
                      <c:pt idx="2820">
                        <c:v>0.32581501596962426</c:v>
                      </c:pt>
                      <c:pt idx="2821">
                        <c:v>0.69055180252314585</c:v>
                      </c:pt>
                      <c:pt idx="2822">
                        <c:v>0.5823412317660086</c:v>
                      </c:pt>
                      <c:pt idx="2823">
                        <c:v>0.49577277516027607</c:v>
                      </c:pt>
                      <c:pt idx="2824">
                        <c:v>0.82651800987559909</c:v>
                      </c:pt>
                      <c:pt idx="2825">
                        <c:v>0.89111419764788025</c:v>
                      </c:pt>
                      <c:pt idx="2826">
                        <c:v>0.94279114786570517</c:v>
                      </c:pt>
                      <c:pt idx="2827">
                        <c:v>1.1841327080400106</c:v>
                      </c:pt>
                      <c:pt idx="2828">
                        <c:v>1.1772059561794777</c:v>
                      </c:pt>
                      <c:pt idx="2829">
                        <c:v>1.1716645546910058</c:v>
                      </c:pt>
                      <c:pt idx="2830">
                        <c:v>1.3672314335002511</c:v>
                      </c:pt>
                      <c:pt idx="2831">
                        <c:v>1.3236849365476928</c:v>
                      </c:pt>
                      <c:pt idx="2832">
                        <c:v>1.2888477389856234</c:v>
                      </c:pt>
                      <c:pt idx="2833">
                        <c:v>1.6609779809359679</c:v>
                      </c:pt>
                      <c:pt idx="2834">
                        <c:v>1.7586821744962435</c:v>
                      </c:pt>
                      <c:pt idx="2835">
                        <c:v>1.8368455293443731</c:v>
                      </c:pt>
                      <c:pt idx="2836">
                        <c:v>1.8993762132229222</c:v>
                      </c:pt>
                      <c:pt idx="2837">
                        <c:v>1.949400760325716</c:v>
                      </c:pt>
                      <c:pt idx="2838">
                        <c:v>1.989420398007951</c:v>
                      </c:pt>
                      <c:pt idx="2839">
                        <c:v>1.8214361081537618</c:v>
                      </c:pt>
                      <c:pt idx="2840">
                        <c:v>1.8870486762705241</c:v>
                      </c:pt>
                      <c:pt idx="2841">
                        <c:v>1.939538730763843</c:v>
                      </c:pt>
                      <c:pt idx="2842">
                        <c:v>1.7815307743585436</c:v>
                      </c:pt>
                      <c:pt idx="2843">
                        <c:v>1.8551244092343495</c:v>
                      </c:pt>
                      <c:pt idx="2844">
                        <c:v>1.5139993171349033</c:v>
                      </c:pt>
                      <c:pt idx="2845">
                        <c:v>1.2410992434553236</c:v>
                      </c:pt>
                      <c:pt idx="2846">
                        <c:v>1.4227791845116826</c:v>
                      </c:pt>
                      <c:pt idx="2847">
                        <c:v>1.1681231373568153</c:v>
                      </c:pt>
                      <c:pt idx="2848">
                        <c:v>1.3643982996329669</c:v>
                      </c:pt>
                      <c:pt idx="2849">
                        <c:v>1.5214184294538882</c:v>
                      </c:pt>
                      <c:pt idx="2850">
                        <c:v>1.447034533310557</c:v>
                      </c:pt>
                      <c:pt idx="2851">
                        <c:v>1.3875274163958693</c:v>
                      </c:pt>
                      <c:pt idx="2852">
                        <c:v>1.5399217228641646</c:v>
                      </c:pt>
                      <c:pt idx="2853">
                        <c:v>1.4618371680387554</c:v>
                      </c:pt>
                      <c:pt idx="2854">
                        <c:v>1.3993695241784962</c:v>
                      </c:pt>
                      <c:pt idx="2855">
                        <c:v>1.5493954090902662</c:v>
                      </c:pt>
                      <c:pt idx="2856">
                        <c:v>1.6694161170196367</c:v>
                      </c:pt>
                      <c:pt idx="2857">
                        <c:v>1.7654326833630876</c:v>
                      </c:pt>
                      <c:pt idx="2858">
                        <c:v>1.8422459364378483</c:v>
                      </c:pt>
                      <c:pt idx="2859">
                        <c:v>1.9036965388977478</c:v>
                      </c:pt>
                      <c:pt idx="2860">
                        <c:v>1.7528570208656902</c:v>
                      </c:pt>
                      <c:pt idx="2861">
                        <c:v>1.6321854064400441</c:v>
                      </c:pt>
                      <c:pt idx="2862">
                        <c:v>1.7356481148995044</c:v>
                      </c:pt>
                      <c:pt idx="2863">
                        <c:v>1.6184182816670045</c:v>
                      </c:pt>
                      <c:pt idx="2864">
                        <c:v>1.7246344150810273</c:v>
                      </c:pt>
                      <c:pt idx="2865">
                        <c:v>1.8096073218123365</c:v>
                      </c:pt>
                      <c:pt idx="2866">
                        <c:v>1.8775856471972929</c:v>
                      </c:pt>
                      <c:pt idx="2867">
                        <c:v>1.9319683075052581</c:v>
                      </c:pt>
                      <c:pt idx="2868">
                        <c:v>2.1754744357516529</c:v>
                      </c:pt>
                      <c:pt idx="2869">
                        <c:v>2.1702793383487915</c:v>
                      </c:pt>
                      <c:pt idx="2870">
                        <c:v>2.1661232604265024</c:v>
                      </c:pt>
                      <c:pt idx="2871">
                        <c:v>2.1627983980886256</c:v>
                      </c:pt>
                      <c:pt idx="2872">
                        <c:v>2.1601385082183242</c:v>
                      </c:pt>
                      <c:pt idx="2873">
                        <c:v>1.9580105963220831</c:v>
                      </c:pt>
                      <c:pt idx="2874">
                        <c:v>1.7963082668051129</c:v>
                      </c:pt>
                      <c:pt idx="2875">
                        <c:v>1.466946403191514</c:v>
                      </c:pt>
                      <c:pt idx="2876">
                        <c:v>1.0034569123006349</c:v>
                      </c:pt>
                      <c:pt idx="2877">
                        <c:v>0.63266531958799987</c:v>
                      </c:pt>
                      <c:pt idx="2878">
                        <c:v>0.13603204541777814</c:v>
                      </c:pt>
                      <c:pt idx="2879">
                        <c:v>-0.26127457391839926</c:v>
                      </c:pt>
                      <c:pt idx="2880">
                        <c:v>-0.57911986938734117</c:v>
                      </c:pt>
                      <c:pt idx="2881">
                        <c:v>-0.83339610576240375</c:v>
                      </c:pt>
                      <c:pt idx="2882">
                        <c:v>-1.2368170948625448</c:v>
                      </c:pt>
                      <c:pt idx="2883">
                        <c:v>-1.3595538861425212</c:v>
                      </c:pt>
                      <c:pt idx="2884">
                        <c:v>-1.4577433191666387</c:v>
                      </c:pt>
                      <c:pt idx="2885">
                        <c:v>-1.7362948655859327</c:v>
                      </c:pt>
                      <c:pt idx="2886">
                        <c:v>-1.7591361027212997</c:v>
                      </c:pt>
                      <c:pt idx="2887">
                        <c:v>-1.9774090924295251</c:v>
                      </c:pt>
                      <c:pt idx="2888">
                        <c:v>-1.9520274841961509</c:v>
                      </c:pt>
                      <c:pt idx="2889">
                        <c:v>-1.9317221976094743</c:v>
                      </c:pt>
                      <c:pt idx="2890">
                        <c:v>-1.9154779683401557</c:v>
                      </c:pt>
                      <c:pt idx="2891">
                        <c:v>-1.9024825849246554</c:v>
                      </c:pt>
                      <c:pt idx="2892">
                        <c:v>-1.8920862781922096</c:v>
                      </c:pt>
                      <c:pt idx="2893">
                        <c:v>-1.883769232806344</c:v>
                      </c:pt>
                      <c:pt idx="2894">
                        <c:v>-1.8771155964975605</c:v>
                      </c:pt>
                      <c:pt idx="2895">
                        <c:v>-2.0717926874506247</c:v>
                      </c:pt>
                      <c:pt idx="2896">
                        <c:v>-2.0275343602130533</c:v>
                      </c:pt>
                      <c:pt idx="2897">
                        <c:v>-2.3921276984229962</c:v>
                      </c:pt>
                      <c:pt idx="2898">
                        <c:v>-2.4838023689909505</c:v>
                      </c:pt>
                      <c:pt idx="2899">
                        <c:v>-2.1571421054452458</c:v>
                      </c:pt>
                      <c:pt idx="2900">
                        <c:v>-2.0958138946086819</c:v>
                      </c:pt>
                      <c:pt idx="2901">
                        <c:v>-2.4467513259395446</c:v>
                      </c:pt>
                      <c:pt idx="2902">
                        <c:v>-2.127501271004121</c:v>
                      </c:pt>
                      <c:pt idx="2903">
                        <c:v>-2.0721012270557821</c:v>
                      </c:pt>
                      <c:pt idx="2904">
                        <c:v>-2.0277811918972475</c:v>
                      </c:pt>
                      <c:pt idx="2905">
                        <c:v>-1.9923251637703743</c:v>
                      </c:pt>
                      <c:pt idx="2906">
                        <c:v>-2.1639603412688757</c:v>
                      </c:pt>
                      <c:pt idx="2907">
                        <c:v>-2.1012684832676314</c:v>
                      </c:pt>
                      <c:pt idx="2908">
                        <c:v>-2.0511149968666587</c:v>
                      </c:pt>
                      <c:pt idx="2909">
                        <c:v>-2.0109922077458577</c:v>
                      </c:pt>
                      <c:pt idx="2910">
                        <c:v>-1.7788939764492397</c:v>
                      </c:pt>
                      <c:pt idx="2911">
                        <c:v>-1.7932153914118771</c:v>
                      </c:pt>
                      <c:pt idx="2912">
                        <c:v>-1.604672523382078</c:v>
                      </c:pt>
                      <c:pt idx="2913">
                        <c:v>-1.6538382289581932</c:v>
                      </c:pt>
                      <c:pt idx="2914">
                        <c:v>-1.6931707934190854</c:v>
                      </c:pt>
                      <c:pt idx="2915">
                        <c:v>-1.5246368449877536</c:v>
                      </c:pt>
                      <c:pt idx="2916">
                        <c:v>-1.5898096862426883</c:v>
                      </c:pt>
                      <c:pt idx="2917">
                        <c:v>-1.6419479592466359</c:v>
                      </c:pt>
                      <c:pt idx="2918">
                        <c:v>-1.4836585776498623</c:v>
                      </c:pt>
                      <c:pt idx="2919">
                        <c:v>-1.5570270723724207</c:v>
                      </c:pt>
                      <c:pt idx="2920">
                        <c:v>-1.6157218681505583</c:v>
                      </c:pt>
                      <c:pt idx="2921">
                        <c:v>-1.4626777047730002</c:v>
                      </c:pt>
                      <c:pt idx="2922">
                        <c:v>-1.5402423740708855</c:v>
                      </c:pt>
                      <c:pt idx="2923">
                        <c:v>-1.4022941095092847</c:v>
                      </c:pt>
                      <c:pt idx="2924">
                        <c:v>-1.2919354978599813</c:v>
                      </c:pt>
                      <c:pt idx="2925">
                        <c:v>-1.4036486085406068</c:v>
                      </c:pt>
                      <c:pt idx="2926">
                        <c:v>-1.2930190970849935</c:v>
                      </c:pt>
                      <c:pt idx="2927">
                        <c:v>-1.2045154879205029</c:v>
                      </c:pt>
                      <c:pt idx="2928">
                        <c:v>-1.5337126005889559</c:v>
                      </c:pt>
                      <c:pt idx="2929">
                        <c:v>-1.59707029072365</c:v>
                      </c:pt>
                      <c:pt idx="2930">
                        <c:v>-1.6477564428314508</c:v>
                      </c:pt>
                      <c:pt idx="2931">
                        <c:v>-1.4883053645177142</c:v>
                      </c:pt>
                      <c:pt idx="2932">
                        <c:v>-1.3607445018667477</c:v>
                      </c:pt>
                      <c:pt idx="2933">
                        <c:v>-1.2586958117459517</c:v>
                      </c:pt>
                      <c:pt idx="2934">
                        <c:v>-1.1770568596492694</c:v>
                      </c:pt>
                      <c:pt idx="2935">
                        <c:v>-1.3117456979719009</c:v>
                      </c:pt>
                      <c:pt idx="2936">
                        <c:v>-1.0194967686301197</c:v>
                      </c:pt>
                      <c:pt idx="2937">
                        <c:v>-0.98569762515660386</c:v>
                      </c:pt>
                      <c:pt idx="2938">
                        <c:v>-1.1586583103778594</c:v>
                      </c:pt>
                      <c:pt idx="2939">
                        <c:v>-1.2970268585547728</c:v>
                      </c:pt>
                      <c:pt idx="2940">
                        <c:v>-1.2077216970963036</c:v>
                      </c:pt>
                      <c:pt idx="2941">
                        <c:v>-1.1362775679295964</c:v>
                      </c:pt>
                      <c:pt idx="2942">
                        <c:v>-1.2791222645962534</c:v>
                      </c:pt>
                      <c:pt idx="2943">
                        <c:v>-1.1933980219295108</c:v>
                      </c:pt>
                      <c:pt idx="2944">
                        <c:v>-1.3248186277961622</c:v>
                      </c:pt>
                      <c:pt idx="2945">
                        <c:v>-1.2299551124895061</c:v>
                      </c:pt>
                      <c:pt idx="2946">
                        <c:v>-1.3540643002440902</c:v>
                      </c:pt>
                      <c:pt idx="2947">
                        <c:v>-1.4533516504477575</c:v>
                      </c:pt>
                      <c:pt idx="2948">
                        <c:v>-1.3327815306107595</c:v>
                      </c:pt>
                      <c:pt idx="2949">
                        <c:v>-1.436325434741093</c:v>
                      </c:pt>
                      <c:pt idx="2950">
                        <c:v>-1.5191605580454279</c:v>
                      </c:pt>
                      <c:pt idx="2951">
                        <c:v>-1.5854286566889186</c:v>
                      </c:pt>
                      <c:pt idx="2952">
                        <c:v>-1.2384431356036885</c:v>
                      </c:pt>
                      <c:pt idx="2953">
                        <c:v>-1.3608547187354816</c:v>
                      </c:pt>
                      <c:pt idx="2954">
                        <c:v>-1.4587839852408706</c:v>
                      </c:pt>
                      <c:pt idx="2955">
                        <c:v>-1.1371273984452728</c:v>
                      </c:pt>
                      <c:pt idx="2956">
                        <c:v>-1.2798021290087718</c:v>
                      </c:pt>
                      <c:pt idx="2957">
                        <c:v>-1.393941913459571</c:v>
                      </c:pt>
                      <c:pt idx="2958">
                        <c:v>-1.2852537410201421</c:v>
                      </c:pt>
                      <c:pt idx="2959">
                        <c:v>-1.3983032030687355</c:v>
                      </c:pt>
                      <c:pt idx="2960">
                        <c:v>-1.4887427727076101</c:v>
                      </c:pt>
                      <c:pt idx="2961">
                        <c:v>-1.5610944284186417</c:v>
                      </c:pt>
                      <c:pt idx="2962">
                        <c:v>-1.6189757529874669</c:v>
                      </c:pt>
                      <c:pt idx="2963">
                        <c:v>-1.4652808126425043</c:v>
                      </c:pt>
                      <c:pt idx="2964">
                        <c:v>-1.142324860366557</c:v>
                      </c:pt>
                      <c:pt idx="2965">
                        <c:v>-1.2839600985457764</c:v>
                      </c:pt>
                      <c:pt idx="2966">
                        <c:v>-1.1972682890891519</c:v>
                      </c:pt>
                      <c:pt idx="2967">
                        <c:v>-1.1279148415238751</c:v>
                      </c:pt>
                      <c:pt idx="2968">
                        <c:v>-1.0724320834716536</c:v>
                      </c:pt>
                      <c:pt idx="2969">
                        <c:v>-1.2280458770298992</c:v>
                      </c:pt>
                      <c:pt idx="2970">
                        <c:v>-1.3525369118765411</c:v>
                      </c:pt>
                      <c:pt idx="2971">
                        <c:v>-1.252129739753741</c:v>
                      </c:pt>
                      <c:pt idx="2972">
                        <c:v>-1.3718040020555691</c:v>
                      </c:pt>
                      <c:pt idx="2973">
                        <c:v>-1.4675434118969406</c:v>
                      </c:pt>
                      <c:pt idx="2974">
                        <c:v>-1.3441349397701288</c:v>
                      </c:pt>
                      <c:pt idx="2975">
                        <c:v>-1.2454081620686566</c:v>
                      </c:pt>
                      <c:pt idx="2976">
                        <c:v>-1.1664267399074788</c:v>
                      </c:pt>
                      <c:pt idx="2977">
                        <c:v>-0.90324160217858207</c:v>
                      </c:pt>
                      <c:pt idx="2978">
                        <c:v>-1.0926934919954192</c:v>
                      </c:pt>
                      <c:pt idx="2979">
                        <c:v>-1.0442550038488889</c:v>
                      </c:pt>
                      <c:pt idx="2980">
                        <c:v>-1.0055042133316192</c:v>
                      </c:pt>
                      <c:pt idx="2981">
                        <c:v>-1.1745035809178717</c:v>
                      </c:pt>
                      <c:pt idx="2982">
                        <c:v>-1.1097030749867827</c:v>
                      </c:pt>
                      <c:pt idx="2983">
                        <c:v>-1.0578626702420024</c:v>
                      </c:pt>
                      <c:pt idx="2984">
                        <c:v>-1.2163903464461328</c:v>
                      </c:pt>
                      <c:pt idx="2985">
                        <c:v>-1.1432124874094143</c:v>
                      </c:pt>
                      <c:pt idx="2986">
                        <c:v>-1.084670200180085</c:v>
                      </c:pt>
                      <c:pt idx="2987">
                        <c:v>-1.0378363703965761</c:v>
                      </c:pt>
                      <c:pt idx="2988">
                        <c:v>-1.0003693065698371</c:v>
                      </c:pt>
                      <c:pt idx="2989">
                        <c:v>-1.1703956555084005</c:v>
                      </c:pt>
                      <c:pt idx="2990">
                        <c:v>-0.90641673465927397</c:v>
                      </c:pt>
                      <c:pt idx="2991">
                        <c:v>-0.89523359797999547</c:v>
                      </c:pt>
                      <c:pt idx="2992">
                        <c:v>-1.0862870886364817</c:v>
                      </c:pt>
                      <c:pt idx="2993">
                        <c:v>-0.83912988116173892</c:v>
                      </c:pt>
                      <c:pt idx="2994">
                        <c:v>-0.84140411518194469</c:v>
                      </c:pt>
                      <c:pt idx="2995">
                        <c:v>-0.64322350239808657</c:v>
                      </c:pt>
                      <c:pt idx="2996">
                        <c:v>-0.48467901217100007</c:v>
                      </c:pt>
                      <c:pt idx="2997">
                        <c:v>-0.75784341998928539</c:v>
                      </c:pt>
                      <c:pt idx="2998">
                        <c:v>-0.7763749462440046</c:v>
                      </c:pt>
                      <c:pt idx="2999">
                        <c:v>-0.79120016724777997</c:v>
                      </c:pt>
                      <c:pt idx="3000">
                        <c:v>-0.80306034405077753</c:v>
                      </c:pt>
                      <c:pt idx="3001">
                        <c:v>-0.81254848549315284</c:v>
                      </c:pt>
                      <c:pt idx="3002">
                        <c:v>-0.82013899864705309</c:v>
                      </c:pt>
                      <c:pt idx="3003">
                        <c:v>-1.0262114091701733</c:v>
                      </c:pt>
                      <c:pt idx="3004">
                        <c:v>-0.99106933758866944</c:v>
                      </c:pt>
                      <c:pt idx="3005">
                        <c:v>-0.76295568032344363</c:v>
                      </c:pt>
                      <c:pt idx="3006">
                        <c:v>-0.78046475451128572</c:v>
                      </c:pt>
                      <c:pt idx="3007">
                        <c:v>-0.59447201386160486</c:v>
                      </c:pt>
                      <c:pt idx="3008">
                        <c:v>-0.64567782134179197</c:v>
                      </c:pt>
                      <c:pt idx="3009">
                        <c:v>-0.68664246732600986</c:v>
                      </c:pt>
                      <c:pt idx="3010">
                        <c:v>-0.71941418411336144</c:v>
                      </c:pt>
                      <c:pt idx="3011">
                        <c:v>-0.54563155754328818</c:v>
                      </c:pt>
                      <c:pt idx="3012">
                        <c:v>-0.6066054562871841</c:v>
                      </c:pt>
                      <c:pt idx="3013">
                        <c:v>-0.85538457528230083</c:v>
                      </c:pt>
                      <c:pt idx="3014">
                        <c:v>-0.854407870478326</c:v>
                      </c:pt>
                      <c:pt idx="3015">
                        <c:v>-0.85362650663523709</c:v>
                      </c:pt>
                      <c:pt idx="3016">
                        <c:v>-0.85300141556069775</c:v>
                      </c:pt>
                      <c:pt idx="3017">
                        <c:v>-0.65250134270115723</c:v>
                      </c:pt>
                      <c:pt idx="3018">
                        <c:v>-0.69210128441341112</c:v>
                      </c:pt>
                      <c:pt idx="3019">
                        <c:v>-0.72378123778321424</c:v>
                      </c:pt>
                      <c:pt idx="3020">
                        <c:v>-0.74912520047905673</c:v>
                      </c:pt>
                      <c:pt idx="3021">
                        <c:v>-0.76940037063582167</c:v>
                      </c:pt>
                      <c:pt idx="3022">
                        <c:v>-0.78562050676123363</c:v>
                      </c:pt>
                      <c:pt idx="3023">
                        <c:v>-0.79859661566149498</c:v>
                      </c:pt>
                      <c:pt idx="3024">
                        <c:v>-0.80897750278177227</c:v>
                      </c:pt>
                      <c:pt idx="3025">
                        <c:v>-1.2172822124780396</c:v>
                      </c:pt>
                      <c:pt idx="3026">
                        <c:v>-1.1439259802349397</c:v>
                      </c:pt>
                      <c:pt idx="3027">
                        <c:v>-0.88524099444055082</c:v>
                      </c:pt>
                      <c:pt idx="3028">
                        <c:v>-0.87829300580494873</c:v>
                      </c:pt>
                      <c:pt idx="3029">
                        <c:v>-1.0727346148964898</c:v>
                      </c:pt>
                      <c:pt idx="3030">
                        <c:v>-0.82828790216979087</c:v>
                      </c:pt>
                      <c:pt idx="3031">
                        <c:v>-0.83273053198831803</c:v>
                      </c:pt>
                      <c:pt idx="3032">
                        <c:v>-1.0362846358432307</c:v>
                      </c:pt>
                      <c:pt idx="3033">
                        <c:v>-0.99912791892711539</c:v>
                      </c:pt>
                      <c:pt idx="3034">
                        <c:v>-1.3694025453942231</c:v>
                      </c:pt>
                      <c:pt idx="3035">
                        <c:v>-1.4656222465679321</c:v>
                      </c:pt>
                      <c:pt idx="3036">
                        <c:v>-1.5425980075069674</c:v>
                      </c:pt>
                      <c:pt idx="3037">
                        <c:v>-1.8041786162581275</c:v>
                      </c:pt>
                      <c:pt idx="3038">
                        <c:v>-2.0134431032590783</c:v>
                      </c:pt>
                      <c:pt idx="3039">
                        <c:v>-2.1808546928598389</c:v>
                      </c:pt>
                      <c:pt idx="3040">
                        <c:v>-2.3147839645404247</c:v>
                      </c:pt>
                      <c:pt idx="3041">
                        <c:v>-2.0219273818848933</c:v>
                      </c:pt>
                      <c:pt idx="3042">
                        <c:v>-1.3876421157605137</c:v>
                      </c:pt>
                      <c:pt idx="3043">
                        <c:v>-0.88021390286098722</c:v>
                      </c:pt>
                      <c:pt idx="3044">
                        <c:v>-0.47427133254132059</c:v>
                      </c:pt>
                      <c:pt idx="3045">
                        <c:v>-0.14951727628556455</c:v>
                      </c:pt>
                      <c:pt idx="3046">
                        <c:v>0.31028596871897207</c:v>
                      </c:pt>
                      <c:pt idx="3047">
                        <c:v>0.27812856472257863</c:v>
                      </c:pt>
                      <c:pt idx="3048">
                        <c:v>0.45240264152550935</c:v>
                      </c:pt>
                      <c:pt idx="3049">
                        <c:v>0.79182190296785393</c:v>
                      </c:pt>
                      <c:pt idx="3050">
                        <c:v>0.86335731212170685</c:v>
                      </c:pt>
                      <c:pt idx="3051">
                        <c:v>0.92058563944476646</c:v>
                      </c:pt>
                      <c:pt idx="3052">
                        <c:v>1.1663683013032369</c:v>
                      </c:pt>
                      <c:pt idx="3053">
                        <c:v>0.96299443078999047</c:v>
                      </c:pt>
                      <c:pt idx="3054">
                        <c:v>1.0002953343794161</c:v>
                      </c:pt>
                      <c:pt idx="3055">
                        <c:v>1.2301360572510021</c:v>
                      </c:pt>
                      <c:pt idx="3056">
                        <c:v>0.81400863554824809</c:v>
                      </c:pt>
                      <c:pt idx="3057">
                        <c:v>0.88110669818604492</c:v>
                      </c:pt>
                      <c:pt idx="3058">
                        <c:v>1.1347851482962596</c:v>
                      </c:pt>
                      <c:pt idx="3059">
                        <c:v>1.1377279083844769</c:v>
                      </c:pt>
                      <c:pt idx="3060">
                        <c:v>1.1400821164550052</c:v>
                      </c:pt>
                      <c:pt idx="3061">
                        <c:v>1.3419654829115188</c:v>
                      </c:pt>
                      <c:pt idx="3062">
                        <c:v>1.5034721760766843</c:v>
                      </c:pt>
                      <c:pt idx="3063">
                        <c:v>1.4326775306087711</c:v>
                      </c:pt>
                      <c:pt idx="3064">
                        <c:v>1.5760418142344861</c:v>
                      </c:pt>
                      <c:pt idx="3065">
                        <c:v>1.6907332411350353</c:v>
                      </c:pt>
                      <c:pt idx="3066">
                        <c:v>1.5824863826554747</c:v>
                      </c:pt>
                      <c:pt idx="3067">
                        <c:v>1.4958888958718717</c:v>
                      </c:pt>
                      <c:pt idx="3068">
                        <c:v>1.6266109064449665</c:v>
                      </c:pt>
                      <c:pt idx="3069">
                        <c:v>1.5311885149034197</c:v>
                      </c:pt>
                      <c:pt idx="3070">
                        <c:v>1.6548506016702049</c:v>
                      </c:pt>
                      <c:pt idx="3071">
                        <c:v>1.5537802710836104</c:v>
                      </c:pt>
                      <c:pt idx="3072">
                        <c:v>1.4729240066143348</c:v>
                      </c:pt>
                      <c:pt idx="3073">
                        <c:v>1.608238995038846</c:v>
                      </c:pt>
                      <c:pt idx="3074">
                        <c:v>1.7164909857785915</c:v>
                      </c:pt>
                      <c:pt idx="3075">
                        <c:v>1.6030925783703651</c:v>
                      </c:pt>
                      <c:pt idx="3076">
                        <c:v>1.7123738524437613</c:v>
                      </c:pt>
                      <c:pt idx="3077">
                        <c:v>1.7997988717024782</c:v>
                      </c:pt>
                      <c:pt idx="3078">
                        <c:v>1.6697388871094745</c:v>
                      </c:pt>
                      <c:pt idx="3079">
                        <c:v>1.565690899435026</c:v>
                      </c:pt>
                      <c:pt idx="3080">
                        <c:v>1.6824525092954445</c:v>
                      </c:pt>
                      <c:pt idx="3081">
                        <c:v>1.9758617971838248</c:v>
                      </c:pt>
                      <c:pt idx="3082">
                        <c:v>2.0105892274945063</c:v>
                      </c:pt>
                      <c:pt idx="3083">
                        <c:v>2.0383711717430515</c:v>
                      </c:pt>
                      <c:pt idx="3084">
                        <c:v>1.8605967271419104</c:v>
                      </c:pt>
                      <c:pt idx="3085">
                        <c:v>1.7183771714609293</c:v>
                      </c:pt>
                      <c:pt idx="3086">
                        <c:v>1.8046015269162581</c:v>
                      </c:pt>
                      <c:pt idx="3087">
                        <c:v>1.6735810112804756</c:v>
                      </c:pt>
                      <c:pt idx="3088">
                        <c:v>1.5687645987718497</c:v>
                      </c:pt>
                      <c:pt idx="3089">
                        <c:v>1.4849114687649489</c:v>
                      </c:pt>
                      <c:pt idx="3090">
                        <c:v>1.6178289647593829</c:v>
                      </c:pt>
                      <c:pt idx="3091">
                        <c:v>1.7241629615549527</c:v>
                      </c:pt>
                      <c:pt idx="3092">
                        <c:v>1.8092301589913404</c:v>
                      </c:pt>
                      <c:pt idx="3093">
                        <c:v>1.6772839169404961</c:v>
                      </c:pt>
                      <c:pt idx="3094">
                        <c:v>1.5717269232998206</c:v>
                      </c:pt>
                      <c:pt idx="3095">
                        <c:v>1.6872813283873711</c:v>
                      </c:pt>
                      <c:pt idx="3096">
                        <c:v>1.5797248524573888</c:v>
                      </c:pt>
                      <c:pt idx="3097">
                        <c:v>1.4936796717133802</c:v>
                      </c:pt>
                      <c:pt idx="3098">
                        <c:v>1.6248435271181734</c:v>
                      </c:pt>
                      <c:pt idx="3099">
                        <c:v>1.5297746114420079</c:v>
                      </c:pt>
                      <c:pt idx="3100">
                        <c:v>1.4537194789010073</c:v>
                      </c:pt>
                      <c:pt idx="3101">
                        <c:v>1.392875372868275</c:v>
                      </c:pt>
                      <c:pt idx="3102">
                        <c:v>1.7442000880421347</c:v>
                      </c:pt>
                      <c:pt idx="3103">
                        <c:v>1.6252598601811314</c:v>
                      </c:pt>
                      <c:pt idx="3104">
                        <c:v>1.5301076778923743</c:v>
                      </c:pt>
                      <c:pt idx="3105">
                        <c:v>1.6539859320613459</c:v>
                      </c:pt>
                      <c:pt idx="3106">
                        <c:v>1.5530885353965687</c:v>
                      </c:pt>
                      <c:pt idx="3107">
                        <c:v>1.4723706180647014</c:v>
                      </c:pt>
                      <c:pt idx="3108">
                        <c:v>1.4077962841992075</c:v>
                      </c:pt>
                      <c:pt idx="3109">
                        <c:v>1.1561368171068125</c:v>
                      </c:pt>
                      <c:pt idx="3110">
                        <c:v>1.3548092434328964</c:v>
                      </c:pt>
                      <c:pt idx="3111">
                        <c:v>1.5137471844936954</c:v>
                      </c:pt>
                      <c:pt idx="3112">
                        <c:v>1.44089753734238</c:v>
                      </c:pt>
                      <c:pt idx="3113">
                        <c:v>1.5826178196214187</c:v>
                      </c:pt>
                      <c:pt idx="3114">
                        <c:v>1.6959940454446496</c:v>
                      </c:pt>
                      <c:pt idx="3115">
                        <c:v>1.5866950261031434</c:v>
                      </c:pt>
                      <c:pt idx="3116">
                        <c:v>1.6992558106298929</c:v>
                      </c:pt>
                      <c:pt idx="3117">
                        <c:v>1.5893044382513608</c:v>
                      </c:pt>
                      <c:pt idx="3118">
                        <c:v>1.3013433403485806</c:v>
                      </c:pt>
                      <c:pt idx="3119">
                        <c:v>0.8709744620263109</c:v>
                      </c:pt>
                      <c:pt idx="3120">
                        <c:v>0.32667935936842696</c:v>
                      </c:pt>
                      <c:pt idx="3121">
                        <c:v>9.1243277242256227E-2</c:v>
                      </c:pt>
                      <c:pt idx="3122">
                        <c:v>-0.49710558845868036</c:v>
                      </c:pt>
                      <c:pt idx="3123">
                        <c:v>-0.76778468101952058</c:v>
                      </c:pt>
                      <c:pt idx="3124">
                        <c:v>-0.98432795506823823</c:v>
                      </c:pt>
                      <c:pt idx="3125">
                        <c:v>-1.5575625743070987</c:v>
                      </c:pt>
                      <c:pt idx="3126">
                        <c:v>-1.8161502696982552</c:v>
                      </c:pt>
                      <c:pt idx="3127">
                        <c:v>-2.0230204260111577</c:v>
                      </c:pt>
                      <c:pt idx="3128">
                        <c:v>-2.388516551061457</c:v>
                      </c:pt>
                      <c:pt idx="3129">
                        <c:v>-2.8809134511017191</c:v>
                      </c:pt>
                      <c:pt idx="3130">
                        <c:v>-2.8748309711338607</c:v>
                      </c:pt>
                      <c:pt idx="3131">
                        <c:v>-3.4699649871596421</c:v>
                      </c:pt>
                      <c:pt idx="3132">
                        <c:v>-3.5460721999802445</c:v>
                      </c:pt>
                      <c:pt idx="3133">
                        <c:v>-3.4069579702368173</c:v>
                      </c:pt>
                      <c:pt idx="3134">
                        <c:v>-3.4956665864419847</c:v>
                      </c:pt>
                      <c:pt idx="3135">
                        <c:v>-3.566633479406164</c:v>
                      </c:pt>
                      <c:pt idx="3136">
                        <c:v>-3.6234069937775075</c:v>
                      </c:pt>
                      <c:pt idx="3137">
                        <c:v>-3.6688258052745368</c:v>
                      </c:pt>
                      <c:pt idx="3138">
                        <c:v>-3.705160854472183</c:v>
                      </c:pt>
                      <c:pt idx="3139">
                        <c:v>-3.7342288938302772</c:v>
                      </c:pt>
                      <c:pt idx="3140">
                        <c:v>-3.7574833253167981</c:v>
                      </c:pt>
                      <c:pt idx="3141">
                        <c:v>-3.9760868705060375</c:v>
                      </c:pt>
                      <c:pt idx="3142">
                        <c:v>-3.9509697066573608</c:v>
                      </c:pt>
                      <c:pt idx="3143">
                        <c:v>-3.9308759755784877</c:v>
                      </c:pt>
                      <c:pt idx="3144">
                        <c:v>-3.7148009907152755</c:v>
                      </c:pt>
                      <c:pt idx="3145">
                        <c:v>-3.3419410028247967</c:v>
                      </c:pt>
                      <c:pt idx="3146">
                        <c:v>-3.2436530125123682</c:v>
                      </c:pt>
                      <c:pt idx="3147">
                        <c:v>-3.3650226202624935</c:v>
                      </c:pt>
                      <c:pt idx="3148">
                        <c:v>-3.0621183064624802</c:v>
                      </c:pt>
                      <c:pt idx="3149">
                        <c:v>-2.819794855422515</c:v>
                      </c:pt>
                      <c:pt idx="3150">
                        <c:v>-2.8259360945905883</c:v>
                      </c:pt>
                      <c:pt idx="3151">
                        <c:v>-2.8308490859250242</c:v>
                      </c:pt>
                      <c:pt idx="3152">
                        <c:v>-2.6347794789926411</c:v>
                      </c:pt>
                      <c:pt idx="3153">
                        <c:v>-2.4779237934467346</c:v>
                      </c:pt>
                      <c:pt idx="3154">
                        <c:v>-2.152439245009873</c:v>
                      </c:pt>
                      <c:pt idx="3155">
                        <c:v>-1.892051606260452</c:v>
                      </c:pt>
                      <c:pt idx="3156">
                        <c:v>-1.8837414952608924</c:v>
                      </c:pt>
                      <c:pt idx="3157">
                        <c:v>-1.8770934064611993</c:v>
                      </c:pt>
                      <c:pt idx="3158">
                        <c:v>-1.6717749354214675</c:v>
                      </c:pt>
                      <c:pt idx="3159">
                        <c:v>-1.7075201585896593</c:v>
                      </c:pt>
                      <c:pt idx="3160">
                        <c:v>-1.7361163371242583</c:v>
                      </c:pt>
                      <c:pt idx="3161">
                        <c:v>-1.558993279951892</c:v>
                      </c:pt>
                      <c:pt idx="3162">
                        <c:v>-1.6172948342141353</c:v>
                      </c:pt>
                      <c:pt idx="3163">
                        <c:v>-1.66393607762393</c:v>
                      </c:pt>
                      <c:pt idx="3164">
                        <c:v>-1.5012490723516976</c:v>
                      </c:pt>
                      <c:pt idx="3165">
                        <c:v>-1.7710994681339116</c:v>
                      </c:pt>
                      <c:pt idx="3166">
                        <c:v>-1.7869797847597511</c:v>
                      </c:pt>
                      <c:pt idx="3167">
                        <c:v>-1.5996840380603317</c:v>
                      </c:pt>
                      <c:pt idx="3168">
                        <c:v>-1.8498474407008416</c:v>
                      </c:pt>
                      <c:pt idx="3169">
                        <c:v>-1.8499781628131586</c:v>
                      </c:pt>
                      <c:pt idx="3170">
                        <c:v>-1.8500827405030122</c:v>
                      </c:pt>
                      <c:pt idx="3171">
                        <c:v>-2.0501664026548951</c:v>
                      </c:pt>
                      <c:pt idx="3172">
                        <c:v>-2.0102333323764014</c:v>
                      </c:pt>
                      <c:pt idx="3173">
                        <c:v>-2.1782868761536065</c:v>
                      </c:pt>
                      <c:pt idx="3174">
                        <c:v>-2.1127297111754615</c:v>
                      </c:pt>
                      <c:pt idx="3175">
                        <c:v>-1.8602839791929</c:v>
                      </c:pt>
                      <c:pt idx="3176">
                        <c:v>-1.6583273936068963</c:v>
                      </c:pt>
                      <c:pt idx="3177">
                        <c:v>-1.4967621251380478</c:v>
                      </c:pt>
                      <c:pt idx="3178">
                        <c:v>-1.3675099103629691</c:v>
                      </c:pt>
                      <c:pt idx="3179">
                        <c:v>-1.2641081385429516</c:v>
                      </c:pt>
                      <c:pt idx="3180">
                        <c:v>-0.98138672108689207</c:v>
                      </c:pt>
                      <c:pt idx="3181">
                        <c:v>-0.95520958712199899</c:v>
                      </c:pt>
                      <c:pt idx="3182">
                        <c:v>-0.93426787995008453</c:v>
                      </c:pt>
                      <c:pt idx="3183">
                        <c:v>-0.71751451421266665</c:v>
                      </c:pt>
                      <c:pt idx="3184">
                        <c:v>-1.1441118216226869</c:v>
                      </c:pt>
                      <c:pt idx="3185">
                        <c:v>-1.0853896675506576</c:v>
                      </c:pt>
                      <c:pt idx="3186">
                        <c:v>-0.83841194429305688</c:v>
                      </c:pt>
                      <c:pt idx="3187">
                        <c:v>-1.0408297656870218</c:v>
                      </c:pt>
                      <c:pt idx="3188">
                        <c:v>-1.0027640228021255</c:v>
                      </c:pt>
                      <c:pt idx="3189">
                        <c:v>-0.97231142849420849</c:v>
                      </c:pt>
                      <c:pt idx="3190">
                        <c:v>-1.1479493530479203</c:v>
                      </c:pt>
                      <c:pt idx="3191">
                        <c:v>-1.2884596926908216</c:v>
                      </c:pt>
                      <c:pt idx="3192">
                        <c:v>-1.2008679644052336</c:v>
                      </c:pt>
                      <c:pt idx="3193">
                        <c:v>-1.1307945817767404</c:v>
                      </c:pt>
                      <c:pt idx="3194">
                        <c:v>-1.0747358756739231</c:v>
                      </c:pt>
                      <c:pt idx="3195">
                        <c:v>-1.0298889107916693</c:v>
                      </c:pt>
                      <c:pt idx="3196">
                        <c:v>-1.1940113388859572</c:v>
                      </c:pt>
                      <c:pt idx="3197">
                        <c:v>-1.1253092813612966</c:v>
                      </c:pt>
                      <c:pt idx="3198">
                        <c:v>-1.0703476353415908</c:v>
                      </c:pt>
                      <c:pt idx="3199">
                        <c:v>-1.026378318525758</c:v>
                      </c:pt>
                      <c:pt idx="3200">
                        <c:v>-0.99120286507309174</c:v>
                      </c:pt>
                      <c:pt idx="3201">
                        <c:v>-0.96306250231100421</c:v>
                      </c:pt>
                      <c:pt idx="3202">
                        <c:v>-1.1405502121012887</c:v>
                      </c:pt>
                      <c:pt idx="3203">
                        <c:v>-1.4825403799336527</c:v>
                      </c:pt>
                      <c:pt idx="3204">
                        <c:v>-1.3561325141994303</c:v>
                      </c:pt>
                      <c:pt idx="3205">
                        <c:v>-1.2550062216121205</c:v>
                      </c:pt>
                      <c:pt idx="3206">
                        <c:v>-1.5741051875422727</c:v>
                      </c:pt>
                      <c:pt idx="3207">
                        <c:v>-1.429384360286349</c:v>
                      </c:pt>
                      <c:pt idx="3208">
                        <c:v>-1.3136076984816327</c:v>
                      </c:pt>
                      <c:pt idx="3209">
                        <c:v>-1.2209863690378597</c:v>
                      </c:pt>
                      <c:pt idx="3210">
                        <c:v>-1.1468893054827731</c:v>
                      </c:pt>
                      <c:pt idx="3211">
                        <c:v>-1.2876116546387948</c:v>
                      </c:pt>
                      <c:pt idx="3212">
                        <c:v>-1.2001895339635666</c:v>
                      </c:pt>
                      <c:pt idx="3213">
                        <c:v>-1.1302518374234296</c:v>
                      </c:pt>
                      <c:pt idx="3214">
                        <c:v>-1.0743016801912972</c:v>
                      </c:pt>
                      <c:pt idx="3215">
                        <c:v>-1.2295415544056141</c:v>
                      </c:pt>
                      <c:pt idx="3216">
                        <c:v>-1.1537334537770221</c:v>
                      </c:pt>
                      <c:pt idx="3217">
                        <c:v>-1.0930869732741257</c:v>
                      </c:pt>
                      <c:pt idx="3218">
                        <c:v>-1.2445697888717859</c:v>
                      </c:pt>
                      <c:pt idx="3219">
                        <c:v>-1.3657560413499823</c:v>
                      </c:pt>
                      <c:pt idx="3220">
                        <c:v>-1.2627050433325167</c:v>
                      </c:pt>
                      <c:pt idx="3221">
                        <c:v>-1.3802642449186351</c:v>
                      </c:pt>
                      <c:pt idx="3222">
                        <c:v>-1.2743116061874389</c:v>
                      </c:pt>
                      <c:pt idx="3223">
                        <c:v>-1.1895494952025274</c:v>
                      </c:pt>
                      <c:pt idx="3224">
                        <c:v>-1.3217398064145982</c:v>
                      </c:pt>
                      <c:pt idx="3225">
                        <c:v>-1.4274920553841639</c:v>
                      </c:pt>
                      <c:pt idx="3226">
                        <c:v>-1.5120938545599074</c:v>
                      </c:pt>
                      <c:pt idx="3227">
                        <c:v>-1.5797752939004113</c:v>
                      </c:pt>
                      <c:pt idx="3228">
                        <c:v>-1.4339204453729053</c:v>
                      </c:pt>
                      <c:pt idx="3229">
                        <c:v>-1.3172365665508323</c:v>
                      </c:pt>
                      <c:pt idx="3230">
                        <c:v>-1.2238894634931512</c:v>
                      </c:pt>
                      <c:pt idx="3231">
                        <c:v>-1.149211781047029</c:v>
                      </c:pt>
                      <c:pt idx="3232">
                        <c:v>-1.089469635090154</c:v>
                      </c:pt>
                      <c:pt idx="3233">
                        <c:v>-1.0416759183246995</c:v>
                      </c:pt>
                      <c:pt idx="3234">
                        <c:v>-1.203440944912245</c:v>
                      </c:pt>
                      <c:pt idx="3235">
                        <c:v>-1.1328529661823268</c:v>
                      </c:pt>
                      <c:pt idx="3236">
                        <c:v>-1.0763825831984377</c:v>
                      </c:pt>
                      <c:pt idx="3237">
                        <c:v>-1.431206276811281</c:v>
                      </c:pt>
                      <c:pt idx="3238">
                        <c:v>-1.5150652317015556</c:v>
                      </c:pt>
                      <c:pt idx="3239">
                        <c:v>-1.182152395613798</c:v>
                      </c:pt>
                      <c:pt idx="3240">
                        <c:v>-1.3158221267435692</c:v>
                      </c:pt>
                      <c:pt idx="3241">
                        <c:v>-1.2227579116473635</c:v>
                      </c:pt>
                      <c:pt idx="3242">
                        <c:v>-1.1483065395703989</c:v>
                      </c:pt>
                      <c:pt idx="3243">
                        <c:v>-1.2887454419088726</c:v>
                      </c:pt>
                      <c:pt idx="3244">
                        <c:v>-1.2010965637796289</c:v>
                      </c:pt>
                      <c:pt idx="3245">
                        <c:v>-1.1309774612761885</c:v>
                      </c:pt>
                      <c:pt idx="3246">
                        <c:v>-1.4748821792734361</c:v>
                      </c:pt>
                      <c:pt idx="3247">
                        <c:v>-1.350005953671257</c:v>
                      </c:pt>
                      <c:pt idx="3248">
                        <c:v>-1.4501049731895819</c:v>
                      </c:pt>
                      <c:pt idx="3249">
                        <c:v>-1.5301841888042418</c:v>
                      </c:pt>
                      <c:pt idx="3250">
                        <c:v>-1.1942475612959242</c:v>
                      </c:pt>
                      <c:pt idx="3251">
                        <c:v>-1.1254982592893157</c:v>
                      </c:pt>
                      <c:pt idx="3252">
                        <c:v>-1.0704988176839834</c:v>
                      </c:pt>
                      <c:pt idx="3253">
                        <c:v>-1.0264992643997175</c:v>
                      </c:pt>
                      <c:pt idx="3254">
                        <c:v>-0.99129962177232755</c:v>
                      </c:pt>
                      <c:pt idx="3255">
                        <c:v>-0.96313990767043833</c:v>
                      </c:pt>
                      <c:pt idx="3256">
                        <c:v>-0.94061213638883601</c:v>
                      </c:pt>
                      <c:pt idx="3257">
                        <c:v>-0.92258991936364509</c:v>
                      </c:pt>
                      <c:pt idx="3258">
                        <c:v>-0.90817214574349236</c:v>
                      </c:pt>
                      <c:pt idx="3259">
                        <c:v>-1.2966379268473247</c:v>
                      </c:pt>
                      <c:pt idx="3260">
                        <c:v>-1.0074105517304588</c:v>
                      </c:pt>
                      <c:pt idx="3261">
                        <c:v>-0.77602865163692059</c:v>
                      </c:pt>
                      <c:pt idx="3262">
                        <c:v>-0.99092313156211276</c:v>
                      </c:pt>
                      <c:pt idx="3263">
                        <c:v>-0.76283871550219828</c:v>
                      </c:pt>
                      <c:pt idx="3264">
                        <c:v>-0.78037118265433492</c:v>
                      </c:pt>
                      <c:pt idx="3265">
                        <c:v>-0.79439715637602148</c:v>
                      </c:pt>
                      <c:pt idx="3266">
                        <c:v>-0.60561793535339348</c:v>
                      </c:pt>
                      <c:pt idx="3267">
                        <c:v>-0.65459455853522286</c:v>
                      </c:pt>
                      <c:pt idx="3268">
                        <c:v>-0.6937758570807091</c:v>
                      </c:pt>
                      <c:pt idx="3269">
                        <c:v>-0.5251208959170981</c:v>
                      </c:pt>
                      <c:pt idx="3270">
                        <c:v>-0.79019692698625477</c:v>
                      </c:pt>
                      <c:pt idx="3271">
                        <c:v>-0.8022577518415801</c:v>
                      </c:pt>
                      <c:pt idx="3272">
                        <c:v>-0.81190641172577216</c:v>
                      </c:pt>
                      <c:pt idx="3273">
                        <c:v>-0.81962533963314854</c:v>
                      </c:pt>
                      <c:pt idx="3274">
                        <c:v>-0.82580048195904965</c:v>
                      </c:pt>
                      <c:pt idx="3275">
                        <c:v>-0.63074059581981601</c:v>
                      </c:pt>
                      <c:pt idx="3276">
                        <c:v>-0.27469268690845183</c:v>
                      </c:pt>
                      <c:pt idx="3277">
                        <c:v>-0.18985435977936049</c:v>
                      </c:pt>
                      <c:pt idx="3278">
                        <c:v>7.8016301923980791E-2</c:v>
                      </c:pt>
                      <c:pt idx="3279">
                        <c:v>0.29231283128660834</c:v>
                      </c:pt>
                      <c:pt idx="3280">
                        <c:v>0.2637500547767786</c:v>
                      </c:pt>
                      <c:pt idx="3281">
                        <c:v>0.44089983356889206</c:v>
                      </c:pt>
                      <c:pt idx="3282">
                        <c:v>0.5826196566025601</c:v>
                      </c:pt>
                      <c:pt idx="3283">
                        <c:v>0.69599551502949453</c:v>
                      </c:pt>
                      <c:pt idx="3284">
                        <c:v>0.78669620177106481</c:v>
                      </c:pt>
                      <c:pt idx="3285">
                        <c:v>0.85925675116425282</c:v>
                      </c:pt>
                      <c:pt idx="3286">
                        <c:v>0.71730519067887144</c:v>
                      </c:pt>
                      <c:pt idx="3287">
                        <c:v>0.80374394229056634</c:v>
                      </c:pt>
                      <c:pt idx="3288">
                        <c:v>0.87289494357992226</c:v>
                      </c:pt>
                      <c:pt idx="3289">
                        <c:v>0.92821574461140699</c:v>
                      </c:pt>
                      <c:pt idx="3290">
                        <c:v>0.97247238543661751</c:v>
                      </c:pt>
                      <c:pt idx="3291">
                        <c:v>1.0078776980967632</c:v>
                      </c:pt>
                      <c:pt idx="3292">
                        <c:v>1.036201948224857</c:v>
                      </c:pt>
                      <c:pt idx="3293">
                        <c:v>1.0588613483273548</c:v>
                      </c:pt>
                      <c:pt idx="3294">
                        <c:v>1.2769888684092621</c:v>
                      </c:pt>
                      <c:pt idx="3295">
                        <c:v>1.2514908844748334</c:v>
                      </c:pt>
                      <c:pt idx="3296">
                        <c:v>1.0310924973273359</c:v>
                      </c:pt>
                      <c:pt idx="3297">
                        <c:v>1.0547737876092924</c:v>
                      </c:pt>
                      <c:pt idx="3298">
                        <c:v>1.0737188198348804</c:v>
                      </c:pt>
                      <c:pt idx="3299">
                        <c:v>0.88887484561530528</c:v>
                      </c:pt>
                      <c:pt idx="3300">
                        <c:v>0.94099966623969067</c:v>
                      </c:pt>
                      <c:pt idx="3301">
                        <c:v>0.78269952273922172</c:v>
                      </c:pt>
                      <c:pt idx="3302">
                        <c:v>0.6560594079388693</c:v>
                      </c:pt>
                      <c:pt idx="3303">
                        <c:v>0.95474731609851915</c:v>
                      </c:pt>
                      <c:pt idx="3304">
                        <c:v>0.79369764262628451</c:v>
                      </c:pt>
                      <c:pt idx="3305">
                        <c:v>0.86485790384847405</c:v>
                      </c:pt>
                      <c:pt idx="3306">
                        <c:v>0.72178611282618022</c:v>
                      </c:pt>
                      <c:pt idx="3307">
                        <c:v>0.80732868000836788</c:v>
                      </c:pt>
                      <c:pt idx="3308">
                        <c:v>0.67576273375414075</c:v>
                      </c:pt>
                      <c:pt idx="3309">
                        <c:v>0.77050997675075905</c:v>
                      </c:pt>
                      <c:pt idx="3310">
                        <c:v>0.64630777114803095</c:v>
                      </c:pt>
                      <c:pt idx="3311">
                        <c:v>0.54694600666584847</c:v>
                      </c:pt>
                      <c:pt idx="3312">
                        <c:v>0.46745659508007975</c:v>
                      </c:pt>
                      <c:pt idx="3313">
                        <c:v>0.40386506581148751</c:v>
                      </c:pt>
                      <c:pt idx="3314">
                        <c:v>0.55299184239663646</c:v>
                      </c:pt>
                      <c:pt idx="3315">
                        <c:v>0.47229326366471014</c:v>
                      </c:pt>
                      <c:pt idx="3316">
                        <c:v>0.8077344006792373</c:v>
                      </c:pt>
                      <c:pt idx="3317">
                        <c:v>0.67608731029088176</c:v>
                      </c:pt>
                      <c:pt idx="3318">
                        <c:v>0.57076963798010638</c:v>
                      </c:pt>
                      <c:pt idx="3319">
                        <c:v>0.88651550013150882</c:v>
                      </c:pt>
                      <c:pt idx="3320">
                        <c:v>0.73911218985267624</c:v>
                      </c:pt>
                      <c:pt idx="3321">
                        <c:v>0.62118954162963291</c:v>
                      </c:pt>
                      <c:pt idx="3322">
                        <c:v>0.72685142305113004</c:v>
                      </c:pt>
                      <c:pt idx="3323">
                        <c:v>0.61138092818839596</c:v>
                      </c:pt>
                      <c:pt idx="3324">
                        <c:v>0.71900453229818595</c:v>
                      </c:pt>
                      <c:pt idx="3325">
                        <c:v>1.0051034155860634</c:v>
                      </c:pt>
                      <c:pt idx="3326">
                        <c:v>0.83398252221627445</c:v>
                      </c:pt>
                      <c:pt idx="3327">
                        <c:v>0.89708580752051148</c:v>
                      </c:pt>
                      <c:pt idx="3328">
                        <c:v>0.94756843576385563</c:v>
                      </c:pt>
                      <c:pt idx="3329">
                        <c:v>0.78795453835857643</c:v>
                      </c:pt>
                      <c:pt idx="3330">
                        <c:v>0.66026342043426212</c:v>
                      </c:pt>
                      <c:pt idx="3331">
                        <c:v>0.75811052609481067</c:v>
                      </c:pt>
                      <c:pt idx="3332">
                        <c:v>0.63638821062329498</c:v>
                      </c:pt>
                      <c:pt idx="3333">
                        <c:v>0.5390103582460597</c:v>
                      </c:pt>
                      <c:pt idx="3334">
                        <c:v>0.46110807634431694</c:v>
                      </c:pt>
                      <c:pt idx="3335">
                        <c:v>0.39878625082292274</c:v>
                      </c:pt>
                      <c:pt idx="3336">
                        <c:v>0.34892879040580738</c:v>
                      </c:pt>
                      <c:pt idx="3337">
                        <c:v>0.30904282207211509</c:v>
                      </c:pt>
                      <c:pt idx="3338">
                        <c:v>0.27713404740518399</c:v>
                      </c:pt>
                      <c:pt idx="3339">
                        <c:v>0.25160702767163912</c:v>
                      </c:pt>
                      <c:pt idx="3340">
                        <c:v>0.43118541188471227</c:v>
                      </c:pt>
                      <c:pt idx="3341">
                        <c:v>0.37484811925526174</c:v>
                      </c:pt>
                      <c:pt idx="3342">
                        <c:v>0.12977828515170131</c:v>
                      </c:pt>
                      <c:pt idx="3343">
                        <c:v>0.13372241786885297</c:v>
                      </c:pt>
                      <c:pt idx="3344">
                        <c:v>0.13687772404250609</c:v>
                      </c:pt>
                      <c:pt idx="3345">
                        <c:v>0.13940196898147406</c:v>
                      </c:pt>
                      <c:pt idx="3346">
                        <c:v>0.34142136493267117</c:v>
                      </c:pt>
                      <c:pt idx="3347">
                        <c:v>0.50303688169356064</c:v>
                      </c:pt>
                      <c:pt idx="3348">
                        <c:v>0.43232929510224949</c:v>
                      </c:pt>
                      <c:pt idx="3349">
                        <c:v>0.37576322582924604</c:v>
                      </c:pt>
                      <c:pt idx="3350">
                        <c:v>0.33051037041082054</c:v>
                      </c:pt>
                      <c:pt idx="3351">
                        <c:v>0.29430808607605741</c:v>
                      </c:pt>
                      <c:pt idx="3352">
                        <c:v>0.2653462586082469</c:v>
                      </c:pt>
                      <c:pt idx="3353">
                        <c:v>0.24217679663399849</c:v>
                      </c:pt>
                      <c:pt idx="3354">
                        <c:v>0.22364122705459977</c:v>
                      </c:pt>
                      <c:pt idx="3355">
                        <c:v>0.40881277139112626</c:v>
                      </c:pt>
                      <c:pt idx="3356">
                        <c:v>0.55695000686034746</c:v>
                      </c:pt>
                      <c:pt idx="3357">
                        <c:v>0.47545979523567894</c:v>
                      </c:pt>
                      <c:pt idx="3358">
                        <c:v>0.41026762593594412</c:v>
                      </c:pt>
                      <c:pt idx="3359">
                        <c:v>0.55811389049620175</c:v>
                      </c:pt>
                      <c:pt idx="3360">
                        <c:v>0.47639090214443058</c:v>
                      </c:pt>
                      <c:pt idx="3361">
                        <c:v>0.41101251146301365</c:v>
                      </c:pt>
                      <c:pt idx="3362">
                        <c:v>0.55870979891790284</c:v>
                      </c:pt>
                      <c:pt idx="3363">
                        <c:v>0.47686762888179146</c:v>
                      </c:pt>
                      <c:pt idx="3364">
                        <c:v>0.41139389285285688</c:v>
                      </c:pt>
                      <c:pt idx="3365">
                        <c:v>0.35901490402977743</c:v>
                      </c:pt>
                      <c:pt idx="3366">
                        <c:v>0.31711171297126839</c:v>
                      </c:pt>
                      <c:pt idx="3367">
                        <c:v>0.6835891601244839</c:v>
                      </c:pt>
                      <c:pt idx="3368">
                        <c:v>0.77677111784703357</c:v>
                      </c:pt>
                      <c:pt idx="3369">
                        <c:v>0.85131668402505056</c:v>
                      </c:pt>
                      <c:pt idx="3370">
                        <c:v>0.71095313696753237</c:v>
                      </c:pt>
                      <c:pt idx="3371">
                        <c:v>0.59866229932151782</c:v>
                      </c:pt>
                      <c:pt idx="3372">
                        <c:v>0.30882962920463797</c:v>
                      </c:pt>
                      <c:pt idx="3373">
                        <c:v>-0.12303650688886592</c:v>
                      </c:pt>
                      <c:pt idx="3374">
                        <c:v>-0.46852941576366902</c:v>
                      </c:pt>
                      <c:pt idx="3375">
                        <c:v>-0.74492374286342056</c:v>
                      </c:pt>
                      <c:pt idx="3376">
                        <c:v>-1.5660392045432445</c:v>
                      </c:pt>
                      <c:pt idx="3377">
                        <c:v>-2.0229315738871492</c:v>
                      </c:pt>
                      <c:pt idx="3378">
                        <c:v>-2.1884454693622502</c:v>
                      </c:pt>
                      <c:pt idx="3379">
                        <c:v>-2.7208565857423537</c:v>
                      </c:pt>
                      <c:pt idx="3380">
                        <c:v>-3.146785478846482</c:v>
                      </c:pt>
                      <c:pt idx="3381">
                        <c:v>-3.2875285933297391</c:v>
                      </c:pt>
                      <c:pt idx="3382">
                        <c:v>-3.6001230849163903</c:v>
                      </c:pt>
                      <c:pt idx="3383">
                        <c:v>-3.6501986781856886</c:v>
                      </c:pt>
                      <c:pt idx="3384">
                        <c:v>-3.6902591528011044</c:v>
                      </c:pt>
                      <c:pt idx="3385">
                        <c:v>-3.9223075324933916</c:v>
                      </c:pt>
                      <c:pt idx="3386">
                        <c:v>-3.9079462362473123</c:v>
                      </c:pt>
                      <c:pt idx="3387">
                        <c:v>-3.6964571992504034</c:v>
                      </c:pt>
                      <c:pt idx="3388">
                        <c:v>-3.7272659696528763</c:v>
                      </c:pt>
                      <c:pt idx="3389">
                        <c:v>-3.7519129859748546</c:v>
                      </c:pt>
                      <c:pt idx="3390">
                        <c:v>-3.5716305990324599</c:v>
                      </c:pt>
                      <c:pt idx="3391">
                        <c:v>-3.627404689478567</c:v>
                      </c:pt>
                      <c:pt idx="3392">
                        <c:v>-3.6720239618354071</c:v>
                      </c:pt>
                      <c:pt idx="3393">
                        <c:v>-3.507719379720811</c:v>
                      </c:pt>
                      <c:pt idx="3394">
                        <c:v>-3.5762757140291797</c:v>
                      </c:pt>
                      <c:pt idx="3395">
                        <c:v>-3.6311207814759427</c:v>
                      </c:pt>
                      <c:pt idx="3396">
                        <c:v>-3.6749968354332623</c:v>
                      </c:pt>
                      <c:pt idx="3397">
                        <c:v>-3.7100976785991406</c:v>
                      </c:pt>
                      <c:pt idx="3398">
                        <c:v>-3.7381783531318433</c:v>
                      </c:pt>
                      <c:pt idx="3399">
                        <c:v>-3.5606428927580964</c:v>
                      </c:pt>
                      <c:pt idx="3400">
                        <c:v>-3.4186145244590307</c:v>
                      </c:pt>
                      <c:pt idx="3401">
                        <c:v>-3.5049918298198008</c:v>
                      </c:pt>
                      <c:pt idx="3402">
                        <c:v>-3.3740936741083942</c:v>
                      </c:pt>
                      <c:pt idx="3403">
                        <c:v>-3.2693751495392007</c:v>
                      </c:pt>
                      <c:pt idx="3404">
                        <c:v>-3.7856003298838914</c:v>
                      </c:pt>
                      <c:pt idx="3405">
                        <c:v>-3.5985804741596894</c:v>
                      </c:pt>
                      <c:pt idx="3406">
                        <c:v>-3.4489645895803278</c:v>
                      </c:pt>
                      <c:pt idx="3407">
                        <c:v>-3.5292718819167703</c:v>
                      </c:pt>
                      <c:pt idx="3408">
                        <c:v>-3.3935177157859471</c:v>
                      </c:pt>
                      <c:pt idx="3409">
                        <c:v>-3.6849143828812885</c:v>
                      </c:pt>
                      <c:pt idx="3410">
                        <c:v>-3.7180317165575616</c:v>
                      </c:pt>
                      <c:pt idx="3411">
                        <c:v>-3.5445255834986256</c:v>
                      </c:pt>
                      <c:pt idx="3412">
                        <c:v>-3.4057206770514767</c:v>
                      </c:pt>
                      <c:pt idx="3413">
                        <c:v>-3.4946767518937349</c:v>
                      </c:pt>
                      <c:pt idx="3414">
                        <c:v>-3.565841611767496</c:v>
                      </c:pt>
                      <c:pt idx="3415">
                        <c:v>-3.2227734996665731</c:v>
                      </c:pt>
                      <c:pt idx="3416">
                        <c:v>-3.3483190099858575</c:v>
                      </c:pt>
                      <c:pt idx="3417">
                        <c:v>-3.4487554182412623</c:v>
                      </c:pt>
                      <c:pt idx="3418">
                        <c:v>-3.5291045448456089</c:v>
                      </c:pt>
                      <c:pt idx="3419">
                        <c:v>-3.5933838461290861</c:v>
                      </c:pt>
                      <c:pt idx="3420">
                        <c:v>-3.6448072871557997</c:v>
                      </c:pt>
                      <c:pt idx="3421">
                        <c:v>-3.4859460399771933</c:v>
                      </c:pt>
                      <c:pt idx="3422">
                        <c:v>-3.3588570422343764</c:v>
                      </c:pt>
                      <c:pt idx="3423">
                        <c:v>-3.4571858440400547</c:v>
                      </c:pt>
                      <c:pt idx="3424">
                        <c:v>-3.5358488854845973</c:v>
                      </c:pt>
                      <c:pt idx="3425">
                        <c:v>-3.7987793186401859</c:v>
                      </c:pt>
                      <c:pt idx="3426">
                        <c:v>-3.8091236651647478</c:v>
                      </c:pt>
                      <c:pt idx="3427">
                        <c:v>-3.8173991423843745</c:v>
                      </c:pt>
                      <c:pt idx="3428">
                        <c:v>-3.8240195241600077</c:v>
                      </c:pt>
                      <c:pt idx="3429">
                        <c:v>-4.2293158295805142</c:v>
                      </c:pt>
                      <c:pt idx="3430">
                        <c:v>-4.1535528739169649</c:v>
                      </c:pt>
                      <c:pt idx="3431">
                        <c:v>-3.8929425093861028</c:v>
                      </c:pt>
                      <c:pt idx="3432">
                        <c:v>-4.0844542177613903</c:v>
                      </c:pt>
                      <c:pt idx="3433">
                        <c:v>-4.0376635844617113</c:v>
                      </c:pt>
                      <c:pt idx="3434">
                        <c:v>-3.8002310778219908</c:v>
                      </c:pt>
                      <c:pt idx="3435">
                        <c:v>-4.0102850725101007</c:v>
                      </c:pt>
                      <c:pt idx="3436">
                        <c:v>-3.9783282682606114</c:v>
                      </c:pt>
                      <c:pt idx="3437">
                        <c:v>-3.9527628248609972</c:v>
                      </c:pt>
                      <c:pt idx="3438">
                        <c:v>-4.1323104701413058</c:v>
                      </c:pt>
                      <c:pt idx="3439">
                        <c:v>-4.0759485863655982</c:v>
                      </c:pt>
                      <c:pt idx="3440">
                        <c:v>-4.2308590793450094</c:v>
                      </c:pt>
                      <c:pt idx="3441">
                        <c:v>-4.3547874737286065</c:v>
                      </c:pt>
                      <c:pt idx="3442">
                        <c:v>-4.053930189235416</c:v>
                      </c:pt>
                      <c:pt idx="3443">
                        <c:v>-3.8132443616409546</c:v>
                      </c:pt>
                      <c:pt idx="3444">
                        <c:v>-4.0206956995652945</c:v>
                      </c:pt>
                      <c:pt idx="3445">
                        <c:v>-3.9866567699048119</c:v>
                      </c:pt>
                      <c:pt idx="3446">
                        <c:v>-3.7594256261763803</c:v>
                      </c:pt>
                      <c:pt idx="3447">
                        <c:v>-3.7776407111936123</c:v>
                      </c:pt>
                      <c:pt idx="3448">
                        <c:v>-3.7922127792074889</c:v>
                      </c:pt>
                      <c:pt idx="3449">
                        <c:v>-3.8038704336184992</c:v>
                      </c:pt>
                      <c:pt idx="3450">
                        <c:v>-3.6131965571473756</c:v>
                      </c:pt>
                      <c:pt idx="3451">
                        <c:v>-3.8606574559704541</c:v>
                      </c:pt>
                      <c:pt idx="3452">
                        <c:v>-3.658626175028985</c:v>
                      </c:pt>
                      <c:pt idx="3453">
                        <c:v>-3.4970011502757643</c:v>
                      </c:pt>
                      <c:pt idx="3454">
                        <c:v>-3.5677011304732105</c:v>
                      </c:pt>
                      <c:pt idx="3455">
                        <c:v>-3.6242611146311674</c:v>
                      </c:pt>
                      <c:pt idx="3456">
                        <c:v>-3.6695091019574875</c:v>
                      </c:pt>
                      <c:pt idx="3457">
                        <c:v>-3.7057074918185435</c:v>
                      </c:pt>
                      <c:pt idx="3458">
                        <c:v>-3.7346662037074339</c:v>
                      </c:pt>
                      <c:pt idx="3459">
                        <c:v>-3.5578331732185688</c:v>
                      </c:pt>
                      <c:pt idx="3460">
                        <c:v>-3.8163667488273632</c:v>
                      </c:pt>
                      <c:pt idx="3461">
                        <c:v>-3.6231936093145123</c:v>
                      </c:pt>
                      <c:pt idx="3462">
                        <c:v>-3.6686550977041179</c:v>
                      </c:pt>
                      <c:pt idx="3463">
                        <c:v>-3.7050242884158706</c:v>
                      </c:pt>
                      <c:pt idx="3464">
                        <c:v>-3.33411964098525</c:v>
                      </c:pt>
                      <c:pt idx="3465">
                        <c:v>-3.2373959230408218</c:v>
                      </c:pt>
                      <c:pt idx="3466">
                        <c:v>-3.160016948685211</c:v>
                      </c:pt>
                      <c:pt idx="3467">
                        <c:v>-3.2981137692007678</c:v>
                      </c:pt>
                      <c:pt idx="3468">
                        <c:v>-3.2085912256131905</c:v>
                      </c:pt>
                      <c:pt idx="3469">
                        <c:v>-3.3369731907431515</c:v>
                      </c:pt>
                      <c:pt idx="3470">
                        <c:v>-3.439678762847052</c:v>
                      </c:pt>
                      <c:pt idx="3471">
                        <c:v>-3.5218432205301724</c:v>
                      </c:pt>
                      <c:pt idx="3472">
                        <c:v>-3.3875747866766233</c:v>
                      </c:pt>
                      <c:pt idx="3473">
                        <c:v>-3.4801600395938976</c:v>
                      </c:pt>
                      <c:pt idx="3474">
                        <c:v>-3.3542282419276717</c:v>
                      </c:pt>
                      <c:pt idx="3475">
                        <c:v>-3.2534828037946681</c:v>
                      </c:pt>
                      <c:pt idx="3476">
                        <c:v>-3.3728864532882881</c:v>
                      </c:pt>
                      <c:pt idx="3477">
                        <c:v>-3.268409372883184</c:v>
                      </c:pt>
                      <c:pt idx="3478">
                        <c:v>-3.184827708559169</c:v>
                      </c:pt>
                      <c:pt idx="3479">
                        <c:v>-3.3179623770998887</c:v>
                      </c:pt>
                      <c:pt idx="3480">
                        <c:v>-3.2244701119325327</c:v>
                      </c:pt>
                      <c:pt idx="3481">
                        <c:v>-3.149676299798557</c:v>
                      </c:pt>
                      <c:pt idx="3482">
                        <c:v>-3.4898412500914446</c:v>
                      </c:pt>
                      <c:pt idx="3483">
                        <c:v>-3.3619732103256865</c:v>
                      </c:pt>
                      <c:pt idx="3484">
                        <c:v>-3.2596787785130346</c:v>
                      </c:pt>
                      <c:pt idx="3485">
                        <c:v>-3.1778432330629585</c:v>
                      </c:pt>
                      <c:pt idx="3486">
                        <c:v>-3.1123747967028521</c:v>
                      </c:pt>
                      <c:pt idx="3487">
                        <c:v>-3.0600000476148352</c:v>
                      </c:pt>
                      <c:pt idx="3488">
                        <c:v>-3.218100248344399</c:v>
                      </c:pt>
                      <c:pt idx="3489">
                        <c:v>-3.14458040892805</c:v>
                      </c:pt>
                      <c:pt idx="3490">
                        <c:v>-2.8857645373950618</c:v>
                      </c:pt>
                      <c:pt idx="3491">
                        <c:v>-3.0787118401685802</c:v>
                      </c:pt>
                      <c:pt idx="3492">
                        <c:v>-3.233069682387395</c:v>
                      </c:pt>
                      <c:pt idx="3493">
                        <c:v>-3.3565559561624241</c:v>
                      </c:pt>
                      <c:pt idx="3494">
                        <c:v>-3.2553449751824246</c:v>
                      </c:pt>
                      <c:pt idx="3495">
                        <c:v>-3.1743761903985614</c:v>
                      </c:pt>
                      <c:pt idx="3496">
                        <c:v>-3.10960116257138</c:v>
                      </c:pt>
                      <c:pt idx="3497">
                        <c:v>-2.8577811403097257</c:v>
                      </c:pt>
                      <c:pt idx="3498">
                        <c:v>-2.8563251225002659</c:v>
                      </c:pt>
                      <c:pt idx="3499">
                        <c:v>-2.8551603082528345</c:v>
                      </c:pt>
                      <c:pt idx="3500">
                        <c:v>-2.8542284568547984</c:v>
                      </c:pt>
                      <c:pt idx="3501">
                        <c:v>-2.8534829757363696</c:v>
                      </c:pt>
                      <c:pt idx="3502">
                        <c:v>-2.8528865908416492</c:v>
                      </c:pt>
                      <c:pt idx="3503">
                        <c:v>-2.8524094829258502</c:v>
                      </c:pt>
                      <c:pt idx="3504">
                        <c:v>-3.252027796593211</c:v>
                      </c:pt>
                      <c:pt idx="3505">
                        <c:v>-3.1717224475271451</c:v>
                      </c:pt>
                      <c:pt idx="3506">
                        <c:v>-2.9074781682743378</c:v>
                      </c:pt>
                      <c:pt idx="3507">
                        <c:v>-3.0960827448719783</c:v>
                      </c:pt>
                      <c:pt idx="3508">
                        <c:v>-3.0469664061502044</c:v>
                      </c:pt>
                      <c:pt idx="3509">
                        <c:v>-2.8076733351726944</c:v>
                      </c:pt>
                      <c:pt idx="3510">
                        <c:v>-2.8162388783907772</c:v>
                      </c:pt>
                      <c:pt idx="3511">
                        <c:v>-2.8230913129651753</c:v>
                      </c:pt>
                      <c:pt idx="3512">
                        <c:v>-2.628573260624762</c:v>
                      </c:pt>
                      <c:pt idx="3513">
                        <c:v>-2.6729588187523632</c:v>
                      </c:pt>
                      <c:pt idx="3514">
                        <c:v>-2.7084672652545123</c:v>
                      </c:pt>
                      <c:pt idx="3515">
                        <c:v>-2.7368740224561634</c:v>
                      </c:pt>
                      <c:pt idx="3516">
                        <c:v>-2.7595994282174843</c:v>
                      </c:pt>
                      <c:pt idx="3517">
                        <c:v>-2.5777797528264728</c:v>
                      </c:pt>
                      <c:pt idx="3518">
                        <c:v>-2.6323240125136635</c:v>
                      </c:pt>
                      <c:pt idx="3519">
                        <c:v>-2.8759594202634844</c:v>
                      </c:pt>
                      <c:pt idx="3520">
                        <c:v>-2.8708677464633183</c:v>
                      </c:pt>
                      <c:pt idx="3521">
                        <c:v>-2.8667944074231855</c:v>
                      </c:pt>
                      <c:pt idx="3522">
                        <c:v>-2.8635357361911247</c:v>
                      </c:pt>
                      <c:pt idx="3523">
                        <c:v>-2.8609287992054533</c:v>
                      </c:pt>
                      <c:pt idx="3524">
                        <c:v>-3.0588432496168707</c:v>
                      </c:pt>
                      <c:pt idx="3525">
                        <c:v>-3.0171748099460274</c:v>
                      </c:pt>
                      <c:pt idx="3526">
                        <c:v>-2.9838400582093527</c:v>
                      </c:pt>
                      <c:pt idx="3527">
                        <c:v>-2.9571722568200585</c:v>
                      </c:pt>
                      <c:pt idx="3528">
                        <c:v>-2.7358380157086231</c:v>
                      </c:pt>
                      <c:pt idx="3529">
                        <c:v>-2.7587706228193838</c:v>
                      </c:pt>
                      <c:pt idx="3530">
                        <c:v>-2.5771167085081288</c:v>
                      </c:pt>
                      <c:pt idx="3531">
                        <c:v>-2.6317935770590566</c:v>
                      </c:pt>
                      <c:pt idx="3532">
                        <c:v>-2.8755350718997761</c:v>
                      </c:pt>
                      <c:pt idx="3533">
                        <c:v>-2.4705282677723517</c:v>
                      </c:pt>
                      <c:pt idx="3534">
                        <c:v>-2.1465228244703667</c:v>
                      </c:pt>
                      <c:pt idx="3535">
                        <c:v>-2.2873184698288469</c:v>
                      </c:pt>
                      <c:pt idx="3536">
                        <c:v>-1.9999549861156538</c:v>
                      </c:pt>
                      <c:pt idx="3537">
                        <c:v>-1.7700641991450539</c:v>
                      </c:pt>
                      <c:pt idx="3538">
                        <c:v>-1.7861515695685739</c:v>
                      </c:pt>
                      <c:pt idx="3539">
                        <c:v>-1.5990214659074127</c:v>
                      </c:pt>
                      <c:pt idx="3540">
                        <c:v>-1.6493173829785519</c:v>
                      </c:pt>
                      <c:pt idx="3541">
                        <c:v>-1.6895541166354633</c:v>
                      </c:pt>
                      <c:pt idx="3542">
                        <c:v>-1.521743503560856</c:v>
                      </c:pt>
                      <c:pt idx="3543">
                        <c:v>-1.5874950131012611</c:v>
                      </c:pt>
                      <c:pt idx="3544">
                        <c:v>-1.6400962207335397</c:v>
                      </c:pt>
                      <c:pt idx="3545">
                        <c:v>-1.8821771868393853</c:v>
                      </c:pt>
                      <c:pt idx="3546">
                        <c:v>-1.8758419597240845</c:v>
                      </c:pt>
                      <c:pt idx="3547">
                        <c:v>-1.8707737780318894</c:v>
                      </c:pt>
                      <c:pt idx="3548">
                        <c:v>-1.6667192326780196</c:v>
                      </c:pt>
                      <c:pt idx="3549">
                        <c:v>-1.503475596394992</c:v>
                      </c:pt>
                      <c:pt idx="3550">
                        <c:v>-1.3728806873684789</c:v>
                      </c:pt>
                      <c:pt idx="3551">
                        <c:v>-1.4684047601473367</c:v>
                      </c:pt>
                      <c:pt idx="3552">
                        <c:v>-1.1448240183704002</c:v>
                      </c:pt>
                      <c:pt idx="3553">
                        <c:v>-1.0859594249488964</c:v>
                      </c:pt>
                      <c:pt idx="3554">
                        <c:v>-1.0388677502116934</c:v>
                      </c:pt>
                      <c:pt idx="3555">
                        <c:v>-0.80119441042188555</c:v>
                      </c:pt>
                      <c:pt idx="3556">
                        <c:v>-0.61105573859003925</c:v>
                      </c:pt>
                      <c:pt idx="3557">
                        <c:v>-0.65894480112456222</c:v>
                      </c:pt>
                      <c:pt idx="3558">
                        <c:v>-0.69725605115218059</c:v>
                      </c:pt>
                      <c:pt idx="3559">
                        <c:v>-0.5279050511743435</c:v>
                      </c:pt>
                      <c:pt idx="3560">
                        <c:v>-0.59242425119202835</c:v>
                      </c:pt>
                      <c:pt idx="3561">
                        <c:v>-0.44403961120622171</c:v>
                      </c:pt>
                      <c:pt idx="3562">
                        <c:v>-0.52533189921746271</c:v>
                      </c:pt>
                      <c:pt idx="3563">
                        <c:v>-0.79036572962650098</c:v>
                      </c:pt>
                      <c:pt idx="3564">
                        <c:v>-0.60239279395375434</c:v>
                      </c:pt>
                      <c:pt idx="3565">
                        <c:v>-0.45201444541555702</c:v>
                      </c:pt>
                      <c:pt idx="3566">
                        <c:v>-0.53171176658497643</c:v>
                      </c:pt>
                      <c:pt idx="3567">
                        <c:v>-0.59546962352055743</c:v>
                      </c:pt>
                      <c:pt idx="3568">
                        <c:v>-0.64647590906895402</c:v>
                      </c:pt>
                      <c:pt idx="3569">
                        <c:v>-0.68728093750769403</c:v>
                      </c:pt>
                      <c:pt idx="3570">
                        <c:v>-0.5199249602586633</c:v>
                      </c:pt>
                      <c:pt idx="3571">
                        <c:v>-0.38604017845943872</c:v>
                      </c:pt>
                      <c:pt idx="3572">
                        <c:v>-0.47893235302012727</c:v>
                      </c:pt>
                      <c:pt idx="3573">
                        <c:v>-0.35324609266865536</c:v>
                      </c:pt>
                      <c:pt idx="3574">
                        <c:v>-0.25269708438747784</c:v>
                      </c:pt>
                      <c:pt idx="3575">
                        <c:v>-0.37225787776253583</c:v>
                      </c:pt>
                      <c:pt idx="3576">
                        <c:v>-0.26790651246255948</c:v>
                      </c:pt>
                      <c:pt idx="3577">
                        <c:v>-0.38442542022255566</c:v>
                      </c:pt>
                      <c:pt idx="3578">
                        <c:v>-0.47764054643062082</c:v>
                      </c:pt>
                      <c:pt idx="3579">
                        <c:v>-0.35221264739709568</c:v>
                      </c:pt>
                      <c:pt idx="3580">
                        <c:v>-0.25187032817018462</c:v>
                      </c:pt>
                      <c:pt idx="3581">
                        <c:v>-0.17159647278867851</c:v>
                      </c:pt>
                      <c:pt idx="3582">
                        <c:v>-0.30737738848347362</c:v>
                      </c:pt>
                      <c:pt idx="3583">
                        <c:v>-0.41600212103935519</c:v>
                      </c:pt>
                      <c:pt idx="3584">
                        <c:v>-0.30290190708399223</c:v>
                      </c:pt>
                      <c:pt idx="3585">
                        <c:v>-0.41242173591967912</c:v>
                      </c:pt>
                      <c:pt idx="3586">
                        <c:v>-0.30003759898829685</c:v>
                      </c:pt>
                      <c:pt idx="3587">
                        <c:v>-0.41013028944314556</c:v>
                      </c:pt>
                      <c:pt idx="3588">
                        <c:v>-0.69820444180709273</c:v>
                      </c:pt>
                      <c:pt idx="3589">
                        <c:v>-0.528663763698205</c:v>
                      </c:pt>
                      <c:pt idx="3590">
                        <c:v>-0.39303122121111755</c:v>
                      </c:pt>
                      <c:pt idx="3591">
                        <c:v>-0.68452518722142486</c:v>
                      </c:pt>
                      <c:pt idx="3592">
                        <c:v>-0.31772036002973891</c:v>
                      </c:pt>
                      <c:pt idx="3593">
                        <c:v>-0.22427649827636742</c:v>
                      </c:pt>
                      <c:pt idx="3594">
                        <c:v>-0.5495214088737157</c:v>
                      </c:pt>
                      <c:pt idx="3595">
                        <c:v>-0.40971733735148064</c:v>
                      </c:pt>
                      <c:pt idx="3596">
                        <c:v>-0.69787408013371532</c:v>
                      </c:pt>
                      <c:pt idx="3597">
                        <c:v>-0.72839947435954855</c:v>
                      </c:pt>
                      <c:pt idx="3598">
                        <c:v>-0.55281978974016965</c:v>
                      </c:pt>
                      <c:pt idx="3599">
                        <c:v>-0.81235604204471201</c:v>
                      </c:pt>
                      <c:pt idx="3600">
                        <c:v>-0.81998504388832316</c:v>
                      </c:pt>
                      <c:pt idx="3601">
                        <c:v>-0.62608824536323482</c:v>
                      </c:pt>
                      <c:pt idx="3602">
                        <c:v>-0.67097080654309593</c:v>
                      </c:pt>
                      <c:pt idx="3603">
                        <c:v>-0.70687685548705304</c:v>
                      </c:pt>
                      <c:pt idx="3604">
                        <c:v>-0.73560169464212777</c:v>
                      </c:pt>
                      <c:pt idx="3605">
                        <c:v>-0.95858156596625577</c:v>
                      </c:pt>
                      <c:pt idx="3606">
                        <c:v>-1.3369654630255354</c:v>
                      </c:pt>
                      <c:pt idx="3607">
                        <c:v>-1.8396725806729819</c:v>
                      </c:pt>
                      <c:pt idx="3608">
                        <c:v>-2.0418382747909618</c:v>
                      </c:pt>
                      <c:pt idx="3609">
                        <c:v>-2.6035708300853457</c:v>
                      </c:pt>
                      <c:pt idx="3610">
                        <c:v>-3.2529568743208301</c:v>
                      </c:pt>
                      <c:pt idx="3611">
                        <c:v>-3.3724657097092177</c:v>
                      </c:pt>
                      <c:pt idx="3612">
                        <c:v>-3.6680727780199049</c:v>
                      </c:pt>
                      <c:pt idx="3613">
                        <c:v>-3.904558432668523</c:v>
                      </c:pt>
                      <c:pt idx="3614">
                        <c:v>-4.0937469563873492</c:v>
                      </c:pt>
                      <c:pt idx="3615">
                        <c:v>-4.4450977753624556</c:v>
                      </c:pt>
                      <c:pt idx="3616">
                        <c:v>-4.5261784305424726</c:v>
                      </c:pt>
                      <c:pt idx="3617">
                        <c:v>-4.5910429546864862</c:v>
                      </c:pt>
                      <c:pt idx="3618">
                        <c:v>-4.8429345740016743</c:v>
                      </c:pt>
                      <c:pt idx="3619">
                        <c:v>-4.8444478694539157</c:v>
                      </c:pt>
                      <c:pt idx="3620">
                        <c:v>-4.8456585058156634</c:v>
                      </c:pt>
                      <c:pt idx="3621">
                        <c:v>-5.246627014905016</c:v>
                      </c:pt>
                      <c:pt idx="3622">
                        <c:v>-5.3674018221765891</c:v>
                      </c:pt>
                      <c:pt idx="3623">
                        <c:v>-5.2640216679938021</c:v>
                      </c:pt>
                      <c:pt idx="3624">
                        <c:v>-5.1813175446476407</c:v>
                      </c:pt>
                      <c:pt idx="3625">
                        <c:v>-5.5151542459707343</c:v>
                      </c:pt>
                      <c:pt idx="3626">
                        <c:v>-5.3822236070291183</c:v>
                      </c:pt>
                      <c:pt idx="3627">
                        <c:v>-5.4758790958758254</c:v>
                      </c:pt>
                      <c:pt idx="3628">
                        <c:v>-5.3508034869531684</c:v>
                      </c:pt>
                      <c:pt idx="3629">
                        <c:v>-5.2507429998150883</c:v>
                      </c:pt>
                      <c:pt idx="3630">
                        <c:v>-5.1706946101046469</c:v>
                      </c:pt>
                      <c:pt idx="3631">
                        <c:v>-5.1066558983362711</c:v>
                      </c:pt>
                      <c:pt idx="3632">
                        <c:v>-4.8554249289215932</c:v>
                      </c:pt>
                      <c:pt idx="3633">
                        <c:v>-4.8544401533898736</c:v>
                      </c:pt>
                      <c:pt idx="3634">
                        <c:v>-4.8536523329644297</c:v>
                      </c:pt>
                      <c:pt idx="3635">
                        <c:v>-4.6530220766240973</c:v>
                      </c:pt>
                      <c:pt idx="3636">
                        <c:v>-4.6925178715517859</c:v>
                      </c:pt>
                      <c:pt idx="3637">
                        <c:v>-4.9241145074939823</c:v>
                      </c:pt>
                      <c:pt idx="3638">
                        <c:v>-4.9093918162477621</c:v>
                      </c:pt>
                      <c:pt idx="3639">
                        <c:v>-4.8976136632508087</c:v>
                      </c:pt>
                      <c:pt idx="3640">
                        <c:v>-4.8881911408532233</c:v>
                      </c:pt>
                      <c:pt idx="3641">
                        <c:v>-4.8806531229350867</c:v>
                      </c:pt>
                      <c:pt idx="3642">
                        <c:v>-5.0746227086006002</c:v>
                      </c:pt>
                      <c:pt idx="3643">
                        <c:v>-5.0297983771330337</c:v>
                      </c:pt>
                      <c:pt idx="3644">
                        <c:v>-4.993938911958935</c:v>
                      </c:pt>
                      <c:pt idx="3645">
                        <c:v>-4.7652513398196561</c:v>
                      </c:pt>
                      <c:pt idx="3646">
                        <c:v>-4.7823012821082784</c:v>
                      </c:pt>
                      <c:pt idx="3647">
                        <c:v>-4.7959412359391536</c:v>
                      </c:pt>
                      <c:pt idx="3648">
                        <c:v>-4.6068531990039219</c:v>
                      </c:pt>
                      <c:pt idx="3649">
                        <c:v>-4.6555827694556911</c:v>
                      </c:pt>
                      <c:pt idx="3650">
                        <c:v>-4.6945664258171291</c:v>
                      </c:pt>
                      <c:pt idx="3651">
                        <c:v>-4.5257533509062569</c:v>
                      </c:pt>
                      <c:pt idx="3652">
                        <c:v>-4.5907028909775818</c:v>
                      </c:pt>
                      <c:pt idx="3653">
                        <c:v>-4.4426625230346417</c:v>
                      </c:pt>
                      <c:pt idx="3654">
                        <c:v>-4.3242302286802214</c:v>
                      </c:pt>
                      <c:pt idx="3655">
                        <c:v>-4.2294843931966852</c:v>
                      </c:pt>
                      <c:pt idx="3656">
                        <c:v>-3.9536877248099245</c:v>
                      </c:pt>
                      <c:pt idx="3657">
                        <c:v>-3.9330503901004477</c:v>
                      </c:pt>
                      <c:pt idx="3658">
                        <c:v>-4.1165405223329117</c:v>
                      </c:pt>
                      <c:pt idx="3659">
                        <c:v>-4.0633326281189284</c:v>
                      </c:pt>
                      <c:pt idx="3660">
                        <c:v>-4.0207663127476962</c:v>
                      </c:pt>
                      <c:pt idx="3661">
                        <c:v>-4.1867132604506878</c:v>
                      </c:pt>
                      <c:pt idx="3662">
                        <c:v>-4.1194708186130811</c:v>
                      </c:pt>
                      <c:pt idx="3663">
                        <c:v>-4.2656768651430639</c:v>
                      </c:pt>
                      <c:pt idx="3664">
                        <c:v>-4.1826417023670501</c:v>
                      </c:pt>
                      <c:pt idx="3665">
                        <c:v>-4.1162135721461937</c:v>
                      </c:pt>
                      <c:pt idx="3666">
                        <c:v>-4.0630710679695312</c:v>
                      </c:pt>
                      <c:pt idx="3667">
                        <c:v>-4.0205570646281785</c:v>
                      </c:pt>
                      <c:pt idx="3668">
                        <c:v>-3.9865458619550509</c:v>
                      </c:pt>
                      <c:pt idx="3669">
                        <c:v>-3.9593368998165488</c:v>
                      </c:pt>
                      <c:pt idx="3670">
                        <c:v>-3.9375697301057926</c:v>
                      </c:pt>
                      <c:pt idx="3671">
                        <c:v>-3.9201559943371649</c:v>
                      </c:pt>
                      <c:pt idx="3672">
                        <c:v>-3.7062250057222172</c:v>
                      </c:pt>
                      <c:pt idx="3673">
                        <c:v>-3.5350802148302591</c:v>
                      </c:pt>
                      <c:pt idx="3674">
                        <c:v>-3.7981643821167381</c:v>
                      </c:pt>
                      <c:pt idx="3675">
                        <c:v>-3.6086317159458758</c:v>
                      </c:pt>
                      <c:pt idx="3676">
                        <c:v>-3.2570055830092315</c:v>
                      </c:pt>
                      <c:pt idx="3677">
                        <c:v>-3.1757046766599615</c:v>
                      </c:pt>
                      <c:pt idx="3678">
                        <c:v>-2.9106639515805455</c:v>
                      </c:pt>
                      <c:pt idx="3679">
                        <c:v>-2.6986313715169672</c:v>
                      </c:pt>
                      <c:pt idx="3680">
                        <c:v>-2.7290053074661955</c:v>
                      </c:pt>
                      <c:pt idx="3681">
                        <c:v>-2.5533044562255327</c:v>
                      </c:pt>
                      <c:pt idx="3682">
                        <c:v>-2.4127437752329115</c:v>
                      </c:pt>
                      <c:pt idx="3683">
                        <c:v>-2.3002952304389055</c:v>
                      </c:pt>
                      <c:pt idx="3684">
                        <c:v>-2.2103363946037007</c:v>
                      </c:pt>
                      <c:pt idx="3685">
                        <c:v>-2.3383693259354459</c:v>
                      </c:pt>
                      <c:pt idx="3686">
                        <c:v>-2.2407956710009103</c:v>
                      </c:pt>
                      <c:pt idx="3687">
                        <c:v>-2.162736747053259</c:v>
                      </c:pt>
                      <c:pt idx="3688">
                        <c:v>-2.1002896078950926</c:v>
                      </c:pt>
                      <c:pt idx="3689">
                        <c:v>-2.0503318965686503</c:v>
                      </c:pt>
                      <c:pt idx="3690">
                        <c:v>-2.0103657275074056</c:v>
                      </c:pt>
                      <c:pt idx="3691">
                        <c:v>-1.7783927922585008</c:v>
                      </c:pt>
                      <c:pt idx="3692">
                        <c:v>-1.9928144440593769</c:v>
                      </c:pt>
                      <c:pt idx="3693">
                        <c:v>-2.1643517654999869</c:v>
                      </c:pt>
                      <c:pt idx="3694">
                        <c:v>-2.1015816226524748</c:v>
                      </c:pt>
                      <c:pt idx="3695">
                        <c:v>-2.0513655083746016</c:v>
                      </c:pt>
                      <c:pt idx="3696">
                        <c:v>-2.2111926169523031</c:v>
                      </c:pt>
                      <c:pt idx="3697">
                        <c:v>-1.9390543038143733</c:v>
                      </c:pt>
                      <c:pt idx="3698">
                        <c:v>-1.9213436533041204</c:v>
                      </c:pt>
                      <c:pt idx="3699">
                        <c:v>-1.9071751328958726</c:v>
                      </c:pt>
                      <c:pt idx="3700">
                        <c:v>-1.8958403165693198</c:v>
                      </c:pt>
                      <c:pt idx="3701">
                        <c:v>-1.8867724635080094</c:v>
                      </c:pt>
                      <c:pt idx="3702">
                        <c:v>-1.8795181810589838</c:v>
                      </c:pt>
                      <c:pt idx="3703">
                        <c:v>-1.8737147550997406</c:v>
                      </c:pt>
                      <c:pt idx="3704">
                        <c:v>-1.869072014332346</c:v>
                      </c:pt>
                      <c:pt idx="3705">
                        <c:v>-2.0653578217184076</c:v>
                      </c:pt>
                      <c:pt idx="3706">
                        <c:v>-2.0223864676272569</c:v>
                      </c:pt>
                      <c:pt idx="3707">
                        <c:v>-1.9880093843544273</c:v>
                      </c:pt>
                      <c:pt idx="3708">
                        <c:v>-2.1605077177360954</c:v>
                      </c:pt>
                      <c:pt idx="3709">
                        <c:v>-2.0985063844414071</c:v>
                      </c:pt>
                      <c:pt idx="3710">
                        <c:v>-2.0489053178057475</c:v>
                      </c:pt>
                      <c:pt idx="3711">
                        <c:v>-2.4092244644971288</c:v>
                      </c:pt>
                      <c:pt idx="3712">
                        <c:v>-2.6974797818502338</c:v>
                      </c:pt>
                      <c:pt idx="3713">
                        <c:v>-2.7280840357327634</c:v>
                      </c:pt>
                      <c:pt idx="3714">
                        <c:v>-2.9525674388387415</c:v>
                      </c:pt>
                      <c:pt idx="3715">
                        <c:v>-3.1321541613235695</c:v>
                      </c:pt>
                      <c:pt idx="3716">
                        <c:v>-3.4758235393113637</c:v>
                      </c:pt>
                      <c:pt idx="3717">
                        <c:v>-3.750759041701599</c:v>
                      </c:pt>
                      <c:pt idx="3718">
                        <c:v>-3.7707074436137873</c:v>
                      </c:pt>
                      <c:pt idx="3719">
                        <c:v>-3.5866661651435834</c:v>
                      </c:pt>
                      <c:pt idx="3720">
                        <c:v>-3.6394331423674657</c:v>
                      </c:pt>
                      <c:pt idx="3721">
                        <c:v>-3.6816467241465034</c:v>
                      </c:pt>
                      <c:pt idx="3722">
                        <c:v>-3.7154175895697108</c:v>
                      </c:pt>
                      <c:pt idx="3723">
                        <c:v>-3.7424342819083449</c:v>
                      </c:pt>
                      <c:pt idx="3724">
                        <c:v>-3.7640476357792068</c:v>
                      </c:pt>
                      <c:pt idx="3725">
                        <c:v>-3.7813383188758962</c:v>
                      </c:pt>
                      <c:pt idx="3726">
                        <c:v>-3.5951708653533387</c:v>
                      </c:pt>
                      <c:pt idx="3727">
                        <c:v>-3.8462369025352245</c:v>
                      </c:pt>
                      <c:pt idx="3728">
                        <c:v>-3.6470897322807332</c:v>
                      </c:pt>
                      <c:pt idx="3729">
                        <c:v>-3.4877719960770719</c:v>
                      </c:pt>
                      <c:pt idx="3730">
                        <c:v>-3.7603178071142338</c:v>
                      </c:pt>
                      <c:pt idx="3731">
                        <c:v>-3.5783544559440088</c:v>
                      </c:pt>
                      <c:pt idx="3732">
                        <c:v>-3.4327837750076924</c:v>
                      </c:pt>
                      <c:pt idx="3733">
                        <c:v>-3.7163272302586847</c:v>
                      </c:pt>
                      <c:pt idx="3734">
                        <c:v>-3.5431619944595241</c:v>
                      </c:pt>
                      <c:pt idx="3735">
                        <c:v>-3.6046298058201955</c:v>
                      </c:pt>
                      <c:pt idx="3736">
                        <c:v>-3.6538040549087327</c:v>
                      </c:pt>
                      <c:pt idx="3737">
                        <c:v>-3.6931434541795625</c:v>
                      </c:pt>
                      <c:pt idx="3738">
                        <c:v>-3.7246149735962035</c:v>
                      </c:pt>
                      <c:pt idx="3739">
                        <c:v>-3.7497921891294936</c:v>
                      </c:pt>
                      <c:pt idx="3740">
                        <c:v>-3.5699339615562167</c:v>
                      </c:pt>
                      <c:pt idx="3741">
                        <c:v>-3.4260473794975042</c:v>
                      </c:pt>
                      <c:pt idx="3742">
                        <c:v>-3.5109381138505569</c:v>
                      </c:pt>
                      <c:pt idx="3743">
                        <c:v>-3.3788507013330218</c:v>
                      </c:pt>
                      <c:pt idx="3744">
                        <c:v>-3.4731807713189937</c:v>
                      </c:pt>
                      <c:pt idx="3745">
                        <c:v>-3.5486448273077258</c:v>
                      </c:pt>
                      <c:pt idx="3746">
                        <c:v>-3.6090160720987114</c:v>
                      </c:pt>
                      <c:pt idx="3747">
                        <c:v>-3.4573130679315227</c:v>
                      </c:pt>
                      <c:pt idx="3748">
                        <c:v>-3.535950664597749</c:v>
                      </c:pt>
                      <c:pt idx="3749">
                        <c:v>-3.5988607419307073</c:v>
                      </c:pt>
                      <c:pt idx="3750">
                        <c:v>-3.4491888037971421</c:v>
                      </c:pt>
                      <c:pt idx="3751">
                        <c:v>-3.3294512532902445</c:v>
                      </c:pt>
                      <c:pt idx="3752">
                        <c:v>-3.4336612128847719</c:v>
                      </c:pt>
                      <c:pt idx="3753">
                        <c:v>-3.5170291805603711</c:v>
                      </c:pt>
                      <c:pt idx="3754">
                        <c:v>-3.3837235547008504</c:v>
                      </c:pt>
                      <c:pt idx="3755">
                        <c:v>-3.0770790540132111</c:v>
                      </c:pt>
                      <c:pt idx="3756">
                        <c:v>-2.6317634534631225</c:v>
                      </c:pt>
                      <c:pt idx="3757">
                        <c:v>-2.2755109730230743</c:v>
                      </c:pt>
                      <c:pt idx="3758">
                        <c:v>-1.9905089886709675</c:v>
                      </c:pt>
                      <c:pt idx="3759">
                        <c:v>-1.5625074011893503</c:v>
                      </c:pt>
                      <c:pt idx="3760">
                        <c:v>-1.4201061312039656</c:v>
                      </c:pt>
                      <c:pt idx="3761">
                        <c:v>-1.306185115215726</c:v>
                      </c:pt>
                      <c:pt idx="3762">
                        <c:v>-1.0150483024251571</c:v>
                      </c:pt>
                      <c:pt idx="3763">
                        <c:v>-0.98213885219263375</c:v>
                      </c:pt>
                      <c:pt idx="3764">
                        <c:v>-0.95581129200661508</c:v>
                      </c:pt>
                      <c:pt idx="3765">
                        <c:v>-0.93474924385782288</c:v>
                      </c:pt>
                      <c:pt idx="3766">
                        <c:v>-0.71789960533885733</c:v>
                      </c:pt>
                      <c:pt idx="3767">
                        <c:v>-0.54441989452368489</c:v>
                      </c:pt>
                      <c:pt idx="3768">
                        <c:v>-0.60563612587145599</c:v>
                      </c:pt>
                      <c:pt idx="3769">
                        <c:v>-0.45460911094971834</c:v>
                      </c:pt>
                      <c:pt idx="3770">
                        <c:v>-0.53378749901230549</c:v>
                      </c:pt>
                      <c:pt idx="3771">
                        <c:v>-0.79713020946246615</c:v>
                      </c:pt>
                      <c:pt idx="3772">
                        <c:v>-0.40780437782257195</c:v>
                      </c:pt>
                      <c:pt idx="3773">
                        <c:v>-0.29634371251063385</c:v>
                      </c:pt>
                      <c:pt idx="3774">
                        <c:v>-0.20717518026106063</c:v>
                      </c:pt>
                      <c:pt idx="3775">
                        <c:v>6.4159645538552468E-2</c:v>
                      </c:pt>
                      <c:pt idx="3776">
                        <c:v>8.1227506178265685E-2</c:v>
                      </c:pt>
                      <c:pt idx="3777">
                        <c:v>9.4881794690081733E-2</c:v>
                      </c:pt>
                      <c:pt idx="3778">
                        <c:v>0.10580522549946636</c:v>
                      </c:pt>
                      <c:pt idx="3779">
                        <c:v>0.1145439701469968</c:v>
                      </c:pt>
                      <c:pt idx="3780">
                        <c:v>-7.846503413497885E-2</c:v>
                      </c:pt>
                      <c:pt idx="3781">
                        <c:v>-3.2872237560582107E-2</c:v>
                      </c:pt>
                      <c:pt idx="3782">
                        <c:v>0.2036019996990035</c:v>
                      </c:pt>
                      <c:pt idx="3783">
                        <c:v>0.19278138950664925</c:v>
                      </c:pt>
                      <c:pt idx="3784">
                        <c:v>0.18412490135278858</c:v>
                      </c:pt>
                      <c:pt idx="3785">
                        <c:v>0.17719971082965458</c:v>
                      </c:pt>
                      <c:pt idx="3786">
                        <c:v>0.17165955841119285</c:v>
                      </c:pt>
                      <c:pt idx="3787">
                        <c:v>0.16722743647642346</c:v>
                      </c:pt>
                      <c:pt idx="3788">
                        <c:v>0.16368173892863069</c:v>
                      </c:pt>
                      <c:pt idx="3789">
                        <c:v>-3.915481910962626E-2</c:v>
                      </c:pt>
                      <c:pt idx="3790">
                        <c:v>-1.4240655402772973E-3</c:v>
                      </c:pt>
                      <c:pt idx="3791">
                        <c:v>-0.17123946268475265</c:v>
                      </c:pt>
                      <c:pt idx="3792">
                        <c:v>-0.30709178040035567</c:v>
                      </c:pt>
                      <c:pt idx="3793">
                        <c:v>-0.21577363457288357</c:v>
                      </c:pt>
                      <c:pt idx="3794">
                        <c:v>-0.14271911791081493</c:v>
                      </c:pt>
                      <c:pt idx="3795">
                        <c:v>-8.4275504581228233E-2</c:v>
                      </c:pt>
                      <c:pt idx="3796">
                        <c:v>-3.7520613917536139E-2</c:v>
                      </c:pt>
                      <c:pt idx="3797">
                        <c:v>-1.1670138655972551E-4</c:v>
                      </c:pt>
                      <c:pt idx="3798">
                        <c:v>-0.1701935713617786</c:v>
                      </c:pt>
                      <c:pt idx="3799">
                        <c:v>-0.30625506734190822</c:v>
                      </c:pt>
                      <c:pt idx="3800">
                        <c:v>-0.2151042641261256</c:v>
                      </c:pt>
                      <c:pt idx="3801">
                        <c:v>-0.14218362155349951</c:v>
                      </c:pt>
                      <c:pt idx="3802">
                        <c:v>-0.28384710749537589</c:v>
                      </c:pt>
                      <c:pt idx="3803">
                        <c:v>-0.397177896248877</c:v>
                      </c:pt>
                      <c:pt idx="3804">
                        <c:v>-0.28784252725165516</c:v>
                      </c:pt>
                      <c:pt idx="3805">
                        <c:v>-3.7423205390041403E-4</c:v>
                      </c:pt>
                      <c:pt idx="3806">
                        <c:v>2.9600404104371592E-2</c:v>
                      </c:pt>
                      <c:pt idx="3807">
                        <c:v>-0.14641988696905628</c:v>
                      </c:pt>
                      <c:pt idx="3808">
                        <c:v>-0.48723611982779857</c:v>
                      </c:pt>
                      <c:pt idx="3809">
                        <c:v>-0.35988910611479241</c:v>
                      </c:pt>
                      <c:pt idx="3810">
                        <c:v>-0.45801149514431927</c:v>
                      </c:pt>
                      <c:pt idx="3811">
                        <c:v>-0.53650940636794076</c:v>
                      </c:pt>
                      <c:pt idx="3812">
                        <c:v>-0.39930773534695163</c:v>
                      </c:pt>
                      <c:pt idx="3813">
                        <c:v>-0.48954639853013759</c:v>
                      </c:pt>
                      <c:pt idx="3814">
                        <c:v>-0.56173732907666363</c:v>
                      </c:pt>
                      <c:pt idx="3815">
                        <c:v>-0.41949007351388445</c:v>
                      </c:pt>
                      <c:pt idx="3816">
                        <c:v>-0.50569226906361564</c:v>
                      </c:pt>
                      <c:pt idx="3817">
                        <c:v>-0.57465402550337785</c:v>
                      </c:pt>
                      <c:pt idx="3818">
                        <c:v>-0.62982343065527857</c:v>
                      </c:pt>
                      <c:pt idx="3819">
                        <c:v>-0.6739589547767082</c:v>
                      </c:pt>
                      <c:pt idx="3820">
                        <c:v>-0.70926737407387463</c:v>
                      </c:pt>
                      <c:pt idx="3821">
                        <c:v>-0.73751410951160778</c:v>
                      </c:pt>
                      <c:pt idx="3822">
                        <c:v>-0.56011149786183978</c:v>
                      </c:pt>
                      <c:pt idx="3823">
                        <c:v>-0.6181894085419799</c:v>
                      </c:pt>
                      <c:pt idx="3824">
                        <c:v>-0.86465173708620569</c:v>
                      </c:pt>
                      <c:pt idx="3825">
                        <c:v>-0.66182159992149536</c:v>
                      </c:pt>
                      <c:pt idx="3826">
                        <c:v>-0.49955749018977258</c:v>
                      </c:pt>
                      <c:pt idx="3827">
                        <c:v>-0.5697462024043034</c:v>
                      </c:pt>
                      <c:pt idx="3828">
                        <c:v>-0.4258971721759508</c:v>
                      </c:pt>
                      <c:pt idx="3829">
                        <c:v>-0.51081794799324598</c:v>
                      </c:pt>
                      <c:pt idx="3830">
                        <c:v>-0.5787545686471276</c:v>
                      </c:pt>
                      <c:pt idx="3831">
                        <c:v>-0.43310386517021016</c:v>
                      </c:pt>
                      <c:pt idx="3832">
                        <c:v>-0.51658330238865346</c:v>
                      </c:pt>
                      <c:pt idx="3833">
                        <c:v>-0.58336685216340811</c:v>
                      </c:pt>
                      <c:pt idx="3834">
                        <c:v>-0.43679369198332552</c:v>
                      </c:pt>
                      <c:pt idx="3835">
                        <c:v>-0.5195351638392367</c:v>
                      </c:pt>
                      <c:pt idx="3836">
                        <c:v>-0.58572834132394291</c:v>
                      </c:pt>
                      <c:pt idx="3837">
                        <c:v>-0.43868288331168515</c:v>
                      </c:pt>
                      <c:pt idx="3838">
                        <c:v>-0.52104651690183346</c:v>
                      </c:pt>
                      <c:pt idx="3839">
                        <c:v>-0.58693742377397484</c:v>
                      </c:pt>
                      <c:pt idx="3840">
                        <c:v>-0.63965014927168795</c:v>
                      </c:pt>
                      <c:pt idx="3841">
                        <c:v>-0.48182032966985844</c:v>
                      </c:pt>
                      <c:pt idx="3842">
                        <c:v>-0.55555647398841757</c:v>
                      </c:pt>
                      <c:pt idx="3843">
                        <c:v>-0.41454538944333308</c:v>
                      </c:pt>
                      <c:pt idx="3844">
                        <c:v>-0.50173652180717454</c:v>
                      </c:pt>
                      <c:pt idx="3845">
                        <c:v>-0.77148942769827045</c:v>
                      </c:pt>
                      <c:pt idx="3846">
                        <c:v>-0.78729175241119265</c:v>
                      </c:pt>
                      <c:pt idx="3847">
                        <c:v>-0.99993361218150767</c:v>
                      </c:pt>
                      <c:pt idx="3848">
                        <c:v>-1.570047099997737</c:v>
                      </c:pt>
                      <c:pt idx="3849">
                        <c:v>-1.8261378902507204</c:v>
                      </c:pt>
                      <c:pt idx="3850">
                        <c:v>-1.8310105224531981</c:v>
                      </c:pt>
                      <c:pt idx="3851">
                        <c:v>-2.2349086282150665</c:v>
                      </c:pt>
                      <c:pt idx="3852">
                        <c:v>-2.5580271128245613</c:v>
                      </c:pt>
                      <c:pt idx="3853">
                        <c:v>-2.8165219005121571</c:v>
                      </c:pt>
                      <c:pt idx="3854">
                        <c:v>-3.223317730662302</c:v>
                      </c:pt>
                      <c:pt idx="3855">
                        <c:v>-3.7487543947823951</c:v>
                      </c:pt>
                      <c:pt idx="3856">
                        <c:v>-3.9691037260785151</c:v>
                      </c:pt>
                      <c:pt idx="3857">
                        <c:v>-3.9453831911154111</c:v>
                      </c:pt>
                      <c:pt idx="3858">
                        <c:v>-4.1264067631449279</c:v>
                      </c:pt>
                      <c:pt idx="3859">
                        <c:v>-4.2712256207685186</c:v>
                      </c:pt>
                      <c:pt idx="3860">
                        <c:v>-4.387080706867323</c:v>
                      </c:pt>
                      <c:pt idx="3861">
                        <c:v>-4.4797647757463892</c:v>
                      </c:pt>
                      <c:pt idx="3862">
                        <c:v>-4.5539120308496877</c:v>
                      </c:pt>
                      <c:pt idx="3863">
                        <c:v>-4.6132298349323264</c:v>
                      </c:pt>
                      <c:pt idx="3864">
                        <c:v>-4.8606840781983465</c:v>
                      </c:pt>
                      <c:pt idx="3865">
                        <c:v>-4.8586474728111853</c:v>
                      </c:pt>
                      <c:pt idx="3866">
                        <c:v>-5.2570181885014335</c:v>
                      </c:pt>
                      <c:pt idx="3867">
                        <c:v>-5.3757147610537004</c:v>
                      </c:pt>
                      <c:pt idx="3868">
                        <c:v>-5.2706720190955139</c:v>
                      </c:pt>
                      <c:pt idx="3869">
                        <c:v>-5.3866378255289646</c:v>
                      </c:pt>
                      <c:pt idx="3870">
                        <c:v>-5.4794104706757025</c:v>
                      </c:pt>
                      <c:pt idx="3871">
                        <c:v>-5.3536285867930928</c:v>
                      </c:pt>
                      <c:pt idx="3872">
                        <c:v>-5.4530030796870506</c:v>
                      </c:pt>
                      <c:pt idx="3873">
                        <c:v>-5.5325026740022167</c:v>
                      </c:pt>
                      <c:pt idx="3874">
                        <c:v>-5.3961023494542815</c:v>
                      </c:pt>
                      <c:pt idx="3875">
                        <c:v>-5.4869820898159105</c:v>
                      </c:pt>
                      <c:pt idx="3876">
                        <c:v>-5.5596858821052138</c:v>
                      </c:pt>
                      <c:pt idx="3877">
                        <c:v>-5.8178489159367928</c:v>
                      </c:pt>
                      <c:pt idx="3878">
                        <c:v>-5.824379343001965</c:v>
                      </c:pt>
                      <c:pt idx="3879">
                        <c:v>-5.629603684654171</c:v>
                      </c:pt>
                      <c:pt idx="3880">
                        <c:v>-5.6737831579758904</c:v>
                      </c:pt>
                      <c:pt idx="3881">
                        <c:v>-5.5091267366332204</c:v>
                      </c:pt>
                      <c:pt idx="3882">
                        <c:v>-5.5774015995591526</c:v>
                      </c:pt>
                      <c:pt idx="3883">
                        <c:v>-5.6320214898998984</c:v>
                      </c:pt>
                      <c:pt idx="3884">
                        <c:v>-5.4757174021724495</c:v>
                      </c:pt>
                      <c:pt idx="3885">
                        <c:v>-5.5506741319904904</c:v>
                      </c:pt>
                      <c:pt idx="3886">
                        <c:v>-5.6106395158449232</c:v>
                      </c:pt>
                      <c:pt idx="3887">
                        <c:v>-5.4586118229284466</c:v>
                      </c:pt>
                      <c:pt idx="3888">
                        <c:v>-5.5369896685953108</c:v>
                      </c:pt>
                      <c:pt idx="3889">
                        <c:v>-5.599691945128825</c:v>
                      </c:pt>
                      <c:pt idx="3890">
                        <c:v>-5.6498537663555908</c:v>
                      </c:pt>
                      <c:pt idx="3891">
                        <c:v>-5.6899832233369807</c:v>
                      </c:pt>
                      <c:pt idx="3892">
                        <c:v>-5.7220867889220699</c:v>
                      </c:pt>
                      <c:pt idx="3893">
                        <c:v>-5.5477696413902322</c:v>
                      </c:pt>
                      <c:pt idx="3894">
                        <c:v>-5.6083159233646711</c:v>
                      </c:pt>
                      <c:pt idx="3895">
                        <c:v>-5.4567529489443132</c:v>
                      </c:pt>
                      <c:pt idx="3896">
                        <c:v>-5.3355025694080496</c:v>
                      </c:pt>
                      <c:pt idx="3897">
                        <c:v>-5.2385022657789477</c:v>
                      </c:pt>
                      <c:pt idx="3898">
                        <c:v>-5.3609020228757345</c:v>
                      </c:pt>
                      <c:pt idx="3899">
                        <c:v>-5.2588218285530957</c:v>
                      </c:pt>
                      <c:pt idx="3900">
                        <c:v>-5.1771576730950528</c:v>
                      </c:pt>
                      <c:pt idx="3901">
                        <c:v>-5.3118263487285731</c:v>
                      </c:pt>
                      <c:pt idx="3902">
                        <c:v>-5.2195612892354575</c:v>
                      </c:pt>
                      <c:pt idx="3903">
                        <c:v>-5.1457492416409423</c:v>
                      </c:pt>
                      <c:pt idx="3904">
                        <c:v>-5.2866996035652392</c:v>
                      </c:pt>
                      <c:pt idx="3905">
                        <c:v>-5.1994598931047449</c:v>
                      </c:pt>
                      <c:pt idx="3906">
                        <c:v>-5.1296681247363267</c:v>
                      </c:pt>
                      <c:pt idx="3907">
                        <c:v>-5.2738347100415695</c:v>
                      </c:pt>
                      <c:pt idx="3908">
                        <c:v>-5.3891679782857409</c:v>
                      </c:pt>
                      <c:pt idx="3909">
                        <c:v>-5.281434592881169</c:v>
                      </c:pt>
                      <c:pt idx="3910">
                        <c:v>-5.3952478845574205</c:v>
                      </c:pt>
                      <c:pt idx="3911">
                        <c:v>-5.2862985178984445</c:v>
                      </c:pt>
                      <c:pt idx="3912">
                        <c:v>-4.9991390245712637</c:v>
                      </c:pt>
                      <c:pt idx="3913">
                        <c:v>-4.9694114299095418</c:v>
                      </c:pt>
                      <c:pt idx="3914">
                        <c:v>-4.9456293541801415</c:v>
                      </c:pt>
                      <c:pt idx="3915">
                        <c:v>-4.9266036935966895</c:v>
                      </c:pt>
                      <c:pt idx="3916">
                        <c:v>-4.7113831651298597</c:v>
                      </c:pt>
                      <c:pt idx="3917">
                        <c:v>-4.7392067423564868</c:v>
                      </c:pt>
                      <c:pt idx="3918">
                        <c:v>-4.5614656041377657</c:v>
                      </c:pt>
                      <c:pt idx="3919">
                        <c:v>-4.6192726935627206</c:v>
                      </c:pt>
                      <c:pt idx="3920">
                        <c:v>-4.8655183651027301</c:v>
                      </c:pt>
                      <c:pt idx="3921">
                        <c:v>-4.4625149023347603</c:v>
                      </c:pt>
                      <c:pt idx="3922">
                        <c:v>-4.5401121321203846</c:v>
                      </c:pt>
                      <c:pt idx="3923">
                        <c:v>-4.6021899159488839</c:v>
                      </c:pt>
                      <c:pt idx="3924">
                        <c:v>-4.2518521430116607</c:v>
                      </c:pt>
                      <c:pt idx="3925">
                        <c:v>-4.3715819246618821</c:v>
                      </c:pt>
                      <c:pt idx="3926">
                        <c:v>-4.4673657499820365</c:v>
                      </c:pt>
                      <c:pt idx="3927">
                        <c:v>-4.3439928102382055</c:v>
                      </c:pt>
                      <c:pt idx="3928">
                        <c:v>-4.2452944584431407</c:v>
                      </c:pt>
                      <c:pt idx="3929">
                        <c:v>-4.1663357770070206</c:v>
                      </c:pt>
                      <c:pt idx="3930">
                        <c:v>-4.3031688318582155</c:v>
                      </c:pt>
                      <c:pt idx="3931">
                        <c:v>-4.2126352757391032</c:v>
                      </c:pt>
                      <c:pt idx="3932">
                        <c:v>-3.9402084308437679</c:v>
                      </c:pt>
                      <c:pt idx="3933">
                        <c:v>-3.9222669549275224</c:v>
                      </c:pt>
                      <c:pt idx="3934">
                        <c:v>-3.907913774194526</c:v>
                      </c:pt>
                      <c:pt idx="3935">
                        <c:v>-3.8964312296081971</c:v>
                      </c:pt>
                      <c:pt idx="3936">
                        <c:v>-3.8872451939390658</c:v>
                      </c:pt>
                      <c:pt idx="3937">
                        <c:v>-3.8798963654038516</c:v>
                      </c:pt>
                      <c:pt idx="3938">
                        <c:v>-3.8740173025756803</c:v>
                      </c:pt>
                      <c:pt idx="3939">
                        <c:v>-4.0693140523130751</c:v>
                      </c:pt>
                      <c:pt idx="3940">
                        <c:v>-3.8255514521030136</c:v>
                      </c:pt>
                      <c:pt idx="3941">
                        <c:v>-3.8305413719349417</c:v>
                      </c:pt>
                      <c:pt idx="3942">
                        <c:v>-3.8345333078004842</c:v>
                      </c:pt>
                      <c:pt idx="3943">
                        <c:v>-3.4377268564928727</c:v>
                      </c:pt>
                      <c:pt idx="3944">
                        <c:v>-3.5202816954468972</c:v>
                      </c:pt>
                      <c:pt idx="3945">
                        <c:v>-3.5863255666100713</c:v>
                      </c:pt>
                      <c:pt idx="3946">
                        <c:v>-3.4391606635406333</c:v>
                      </c:pt>
                      <c:pt idx="3947">
                        <c:v>-3.5214287410850602</c:v>
                      </c:pt>
                      <c:pt idx="3948">
                        <c:v>-3.587243203120579</c:v>
                      </c:pt>
                      <c:pt idx="3949">
                        <c:v>-3.439894772749085</c:v>
                      </c:pt>
                      <c:pt idx="3950">
                        <c:v>-3.722016028451776</c:v>
                      </c:pt>
                      <c:pt idx="3951">
                        <c:v>-3.7477130330139516</c:v>
                      </c:pt>
                      <c:pt idx="3952">
                        <c:v>-3.5682706366637831</c:v>
                      </c:pt>
                      <c:pt idx="3953">
                        <c:v>-3.6247167195836028</c:v>
                      </c:pt>
                      <c:pt idx="3954">
                        <c:v>-3.4698735859194585</c:v>
                      </c:pt>
                      <c:pt idx="3955">
                        <c:v>-3.3459990789881431</c:v>
                      </c:pt>
                      <c:pt idx="3956">
                        <c:v>-3.2468994734431362</c:v>
                      </c:pt>
                      <c:pt idx="3957">
                        <c:v>-3.367619789007108</c:v>
                      </c:pt>
                      <c:pt idx="3958">
                        <c:v>-3.2641960414582627</c:v>
                      </c:pt>
                      <c:pt idx="3959">
                        <c:v>-3.1814570434191864</c:v>
                      </c:pt>
                      <c:pt idx="3960">
                        <c:v>-3.3152658449879482</c:v>
                      </c:pt>
                      <c:pt idx="3961">
                        <c:v>-3.4223128862429348</c:v>
                      </c:pt>
                      <c:pt idx="3962">
                        <c:v>-3.3079505192469014</c:v>
                      </c:pt>
                      <c:pt idx="3963">
                        <c:v>-3.2164606256501429</c:v>
                      </c:pt>
                      <c:pt idx="3964">
                        <c:v>-3.1432687107726451</c:v>
                      </c:pt>
                      <c:pt idx="3965">
                        <c:v>-3.0847151788707379</c:v>
                      </c:pt>
                      <c:pt idx="3966">
                        <c:v>-3.2378723533491893</c:v>
                      </c:pt>
                      <c:pt idx="3967">
                        <c:v>-3.1603980929319277</c:v>
                      </c:pt>
                      <c:pt idx="3968">
                        <c:v>-3.098418684598073</c:v>
                      </c:pt>
                      <c:pt idx="3969">
                        <c:v>-3.248835157931012</c:v>
                      </c:pt>
                      <c:pt idx="3970">
                        <c:v>-3.3691683365973404</c:v>
                      </c:pt>
                      <c:pt idx="3971">
                        <c:v>-3.2654348795304031</c:v>
                      </c:pt>
                      <c:pt idx="3972">
                        <c:v>-3.5824481138769215</c:v>
                      </c:pt>
                      <c:pt idx="3973">
                        <c:v>-3.6360587013540453</c:v>
                      </c:pt>
                      <c:pt idx="3974">
                        <c:v>-3.4789471713357898</c:v>
                      </c:pt>
                      <c:pt idx="3975">
                        <c:v>-3.5532579473211854</c:v>
                      </c:pt>
                      <c:pt idx="3976">
                        <c:v>-3.4127065681095701</c:v>
                      </c:pt>
                      <c:pt idx="3977">
                        <c:v>-3.3002654647402778</c:v>
                      </c:pt>
                      <c:pt idx="3978">
                        <c:v>-3.4103125820447531</c:v>
                      </c:pt>
                      <c:pt idx="3979">
                        <c:v>-3.498350275888356</c:v>
                      </c:pt>
                      <c:pt idx="3980">
                        <c:v>-3.3687804309631701</c:v>
                      </c:pt>
                      <c:pt idx="3981">
                        <c:v>-3.4651245550230669</c:v>
                      </c:pt>
                      <c:pt idx="3982">
                        <c:v>-3.5421998542709616</c:v>
                      </c:pt>
                      <c:pt idx="3983">
                        <c:v>-3.4038600936693229</c:v>
                      </c:pt>
                      <c:pt idx="3984">
                        <c:v>-3.29318828518808</c:v>
                      </c:pt>
                      <c:pt idx="3985">
                        <c:v>-2.8046508384029494</c:v>
                      </c:pt>
                      <c:pt idx="3986">
                        <c:v>-2.6138208809749131</c:v>
                      </c:pt>
                      <c:pt idx="3987">
                        <c:v>-2.4611569150324613</c:v>
                      </c:pt>
                      <c:pt idx="3988">
                        <c:v>-2.5390257422784543</c:v>
                      </c:pt>
                      <c:pt idx="3989">
                        <c:v>-2.4013208040753398</c:v>
                      </c:pt>
                      <c:pt idx="3990">
                        <c:v>-2.4911568535128481</c:v>
                      </c:pt>
                      <c:pt idx="3991">
                        <c:v>-2.7630256930627866</c:v>
                      </c:pt>
                      <c:pt idx="3992">
                        <c:v>-2.7805207647027146</c:v>
                      </c:pt>
                      <c:pt idx="3993">
                        <c:v>-2.794516822014657</c:v>
                      </c:pt>
                      <c:pt idx="3994">
                        <c:v>-3.2057136678643019</c:v>
                      </c:pt>
                      <c:pt idx="3995">
                        <c:v>-3.1346711445439723</c:v>
                      </c:pt>
                      <c:pt idx="3996">
                        <c:v>-2.8778371258877087</c:v>
                      </c:pt>
                      <c:pt idx="3997">
                        <c:v>-2.8723699109627887</c:v>
                      </c:pt>
                      <c:pt idx="3998">
                        <c:v>-2.8679961390228073</c:v>
                      </c:pt>
                      <c:pt idx="3999">
                        <c:v>-2.6644971214707311</c:v>
                      </c:pt>
                      <c:pt idx="4000">
                        <c:v>-2.5016979074291612</c:v>
                      </c:pt>
                      <c:pt idx="4001">
                        <c:v>-2.3714585361958598</c:v>
                      </c:pt>
                      <c:pt idx="4002">
                        <c:v>-2.0672670392092414</c:v>
                      </c:pt>
                      <c:pt idx="4003">
                        <c:v>-2.2239138416199467</c:v>
                      </c:pt>
                      <c:pt idx="4004">
                        <c:v>-2.1492312835484881</c:v>
                      </c:pt>
                      <c:pt idx="4005">
                        <c:v>-2.0894852370913668</c:v>
                      </c:pt>
                      <c:pt idx="4006">
                        <c:v>-2.041688399925647</c:v>
                      </c:pt>
                      <c:pt idx="4007">
                        <c:v>-1.8034509301930939</c:v>
                      </c:pt>
                      <c:pt idx="4008">
                        <c:v>-1.6128609544069832</c:v>
                      </c:pt>
                      <c:pt idx="4009">
                        <c:v>-1.6603889737781401</c:v>
                      </c:pt>
                      <c:pt idx="4010">
                        <c:v>-1.6984113892750656</c:v>
                      </c:pt>
                      <c:pt idx="4011">
                        <c:v>-1.5288293216725606</c:v>
                      </c:pt>
                      <c:pt idx="4012">
                        <c:v>-1.593163667590602</c:v>
                      </c:pt>
                      <c:pt idx="4013">
                        <c:v>-1.6446311443251034</c:v>
                      </c:pt>
                      <c:pt idx="4014">
                        <c:v>-1.8858051257126363</c:v>
                      </c:pt>
                      <c:pt idx="4015">
                        <c:v>-1.6787443108225943</c:v>
                      </c:pt>
                      <c:pt idx="4016">
                        <c:v>-1.513095658910629</c:v>
                      </c:pt>
                      <c:pt idx="4017">
                        <c:v>-1.5805767373810795</c:v>
                      </c:pt>
                      <c:pt idx="4018">
                        <c:v>-1.2345616001574626</c:v>
                      </c:pt>
                      <c:pt idx="4019">
                        <c:v>-1.3577494903785237</c:v>
                      </c:pt>
                      <c:pt idx="4020">
                        <c:v>-1.4562998025553497</c:v>
                      </c:pt>
                      <c:pt idx="4021">
                        <c:v>-1.3351400522967651</c:v>
                      </c:pt>
                      <c:pt idx="4022">
                        <c:v>-1.4382122520898974</c:v>
                      </c:pt>
                      <c:pt idx="4023">
                        <c:v>-1.3206700119244488</c:v>
                      </c:pt>
                      <c:pt idx="4024">
                        <c:v>-1.0266362197920671</c:v>
                      </c:pt>
                      <c:pt idx="4025">
                        <c:v>-1.1914091860862754</c:v>
                      </c:pt>
                      <c:pt idx="4026">
                        <c:v>-1.1232275591215739</c:v>
                      </c:pt>
                      <c:pt idx="4027">
                        <c:v>-0.86868225754983541</c:v>
                      </c:pt>
                      <c:pt idx="4028">
                        <c:v>-1.0650460162923991</c:v>
                      </c:pt>
                      <c:pt idx="4029">
                        <c:v>-1.0221370232864047</c:v>
                      </c:pt>
                      <c:pt idx="4030">
                        <c:v>-0.98780982888160906</c:v>
                      </c:pt>
                      <c:pt idx="4031">
                        <c:v>-0.96034807335786354</c:v>
                      </c:pt>
                      <c:pt idx="4032">
                        <c:v>-0.93837866893886712</c:v>
                      </c:pt>
                      <c:pt idx="4033">
                        <c:v>-0.72080314540369272</c:v>
                      </c:pt>
                      <c:pt idx="4034">
                        <c:v>-0.74674272657546226</c:v>
                      </c:pt>
                      <c:pt idx="4035">
                        <c:v>-0.76749439151285515</c:v>
                      </c:pt>
                      <c:pt idx="4036">
                        <c:v>-1.1840957234628604</c:v>
                      </c:pt>
                      <c:pt idx="4037">
                        <c:v>-1.1173767890228419</c:v>
                      </c:pt>
                      <c:pt idx="4038">
                        <c:v>-1.0640016414707816</c:v>
                      </c:pt>
                      <c:pt idx="4039">
                        <c:v>-0.82130152342915608</c:v>
                      </c:pt>
                      <c:pt idx="4040">
                        <c:v>-0.82714142899590115</c:v>
                      </c:pt>
                      <c:pt idx="4041">
                        <c:v>-1.0318133534492517</c:v>
                      </c:pt>
                    </c:numCache>
                  </c:numRef>
                </c:y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3-7DD5-4DE0-966F-5F9F710613F3}"/>
                  </c:ext>
                </c:extLst>
              </c15:ser>
            </c15:filteredScatterSeries>
            <c15:filteredScatterSeries>
              <c15:ser>
                <c:idx val="3"/>
                <c:order val="3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one!$R$1</c15:sqref>
                        </c15:formulaRef>
                      </c:ext>
                    </c:extLst>
                    <c:strCache>
                      <c:ptCount val="1"/>
                      <c:pt idx="0">
                        <c:v>avg4</c:v>
                      </c:pt>
                    </c:strCache>
                  </c:strRef>
                </c:tx>
                <c:spPr>
                  <a:ln w="19080">
                    <a:solidFill>
                      <a:srgbClr val="FFC000"/>
                    </a:solidFill>
                    <a:round/>
                  </a:ln>
                </c:spPr>
                <c:marker>
                  <c:symbol val="none"/>
                </c:marker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/>
                    <a:lstStyle/>
                    <a:p>
                      <a:pPr>
                        <a:defRPr sz="1000" b="0" strike="noStrike" spc="-1">
                          <a:solidFill>
                            <a:srgbClr val="000000"/>
                          </a:solidFill>
                          <a:latin typeface="Calibri"/>
                        </a:defRPr>
                      </a:pPr>
                      <a:endParaRPr lang="en-US"/>
                    </a:p>
                  </c:txPr>
                  <c:dLblPos val="r"/>
                  <c:showLegendKey val="0"/>
                  <c:showVal val="0"/>
                  <c:showCatName val="0"/>
                  <c:showSerName val="0"/>
                  <c:showPercent val="0"/>
                  <c:showBubbleSize val="1"/>
                  <c:separator>; </c:separator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0"/>
                    </c:ext>
                  </c:extLst>
                </c:dLbls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one!$C$2:$C$4043</c15:sqref>
                        </c15:formulaRef>
                      </c:ext>
                    </c:extLst>
                    <c:numCache>
                      <c:formatCode>General</c:formatCode>
                      <c:ptCount val="4042"/>
                      <c:pt idx="0">
                        <c:v>1.0561943054199999E-3</c:v>
                      </c:pt>
                      <c:pt idx="1">
                        <c:v>1.66916847229E-3</c:v>
                      </c:pt>
                      <c:pt idx="2">
                        <c:v>2.2180080413800002E-3</c:v>
                      </c:pt>
                      <c:pt idx="3">
                        <c:v>3.2761096954300002E-3</c:v>
                      </c:pt>
                      <c:pt idx="4">
                        <c:v>3.77917289734E-3</c:v>
                      </c:pt>
                      <c:pt idx="5">
                        <c:v>4.2490959167500002E-3</c:v>
                      </c:pt>
                      <c:pt idx="6">
                        <c:v>4.7152042388900004E-3</c:v>
                      </c:pt>
                      <c:pt idx="7">
                        <c:v>5.17916679382E-3</c:v>
                      </c:pt>
                      <c:pt idx="8">
                        <c:v>5.5470466613800002E-3</c:v>
                      </c:pt>
                      <c:pt idx="9">
                        <c:v>5.7051181793200002E-3</c:v>
                      </c:pt>
                      <c:pt idx="10">
                        <c:v>5.86318969727E-3</c:v>
                      </c:pt>
                      <c:pt idx="11">
                        <c:v>6.0200691223100001E-3</c:v>
                      </c:pt>
                      <c:pt idx="12">
                        <c:v>6.1781406402599999E-3</c:v>
                      </c:pt>
                      <c:pt idx="13">
                        <c:v>6.3362121581999999E-3</c:v>
                      </c:pt>
                      <c:pt idx="14">
                        <c:v>6.4930915832499998E-3</c:v>
                      </c:pt>
                      <c:pt idx="15">
                        <c:v>6.6630840301500002E-3</c:v>
                      </c:pt>
                      <c:pt idx="16">
                        <c:v>6.8230628967299997E-3</c:v>
                      </c:pt>
                      <c:pt idx="17">
                        <c:v>6.9801807403599998E-3</c:v>
                      </c:pt>
                      <c:pt idx="18">
                        <c:v>7.1380138397199996E-3</c:v>
                      </c:pt>
                      <c:pt idx="19">
                        <c:v>7.2951316833499997E-3</c:v>
                      </c:pt>
                      <c:pt idx="20">
                        <c:v>7.4520111083999996E-3</c:v>
                      </c:pt>
                      <c:pt idx="21">
                        <c:v>7.6091289520299997E-3</c:v>
                      </c:pt>
                      <c:pt idx="22">
                        <c:v>7.7650547027599999E-3</c:v>
                      </c:pt>
                      <c:pt idx="23">
                        <c:v>7.9231262207000008E-3</c:v>
                      </c:pt>
                      <c:pt idx="24">
                        <c:v>8.0811977386500006E-3</c:v>
                      </c:pt>
                      <c:pt idx="25">
                        <c:v>8.2380771636999996E-3</c:v>
                      </c:pt>
                      <c:pt idx="26">
                        <c:v>8.3951950073199999E-3</c:v>
                      </c:pt>
                      <c:pt idx="27">
                        <c:v>8.5520744323700007E-3</c:v>
                      </c:pt>
                      <c:pt idx="28">
                        <c:v>8.7091922759999999E-3</c:v>
                      </c:pt>
                      <c:pt idx="29">
                        <c:v>8.8670253753699996E-3</c:v>
                      </c:pt>
                      <c:pt idx="30">
                        <c:v>9.0241432189899998E-3</c:v>
                      </c:pt>
                      <c:pt idx="31">
                        <c:v>9.1819763183599995E-3</c:v>
                      </c:pt>
                      <c:pt idx="32">
                        <c:v>9.3390941619900004E-3</c:v>
                      </c:pt>
                      <c:pt idx="33">
                        <c:v>9.4962120056199997E-3</c:v>
                      </c:pt>
                      <c:pt idx="34">
                        <c:v>9.6530914306599998E-3</c:v>
                      </c:pt>
                      <c:pt idx="35">
                        <c:v>9.8102092742900007E-3</c:v>
                      </c:pt>
                      <c:pt idx="36">
                        <c:v>9.9670886993399998E-3</c:v>
                      </c:pt>
                      <c:pt idx="37">
                        <c:v>1.01251602173E-2</c:v>
                      </c:pt>
                      <c:pt idx="38">
                        <c:v>1.02829933167E-2</c:v>
                      </c:pt>
                      <c:pt idx="39">
                        <c:v>1.0440111160299999E-2</c:v>
                      </c:pt>
                      <c:pt idx="40">
                        <c:v>1.0598182678200001E-2</c:v>
                      </c:pt>
                      <c:pt idx="41">
                        <c:v>1.0764122009299999E-2</c:v>
                      </c:pt>
                      <c:pt idx="42">
                        <c:v>1.09691619873E-2</c:v>
                      </c:pt>
                      <c:pt idx="43">
                        <c:v>1.1217117309600001E-2</c:v>
                      </c:pt>
                      <c:pt idx="44">
                        <c:v>1.1473178863499999E-2</c:v>
                      </c:pt>
                      <c:pt idx="45">
                        <c:v>1.17251873016E-2</c:v>
                      </c:pt>
                      <c:pt idx="46">
                        <c:v>1.1903047561600001E-2</c:v>
                      </c:pt>
                      <c:pt idx="47">
                        <c:v>1.20739936829E-2</c:v>
                      </c:pt>
                      <c:pt idx="48">
                        <c:v>1.2234210968E-2</c:v>
                      </c:pt>
                      <c:pt idx="49">
                        <c:v>1.2392997741699999E-2</c:v>
                      </c:pt>
                      <c:pt idx="50">
                        <c:v>1.2552022934E-2</c:v>
                      </c:pt>
                      <c:pt idx="51">
                        <c:v>1.27100944519E-2</c:v>
                      </c:pt>
                      <c:pt idx="52">
                        <c:v>1.28681659698E-2</c:v>
                      </c:pt>
                      <c:pt idx="53">
                        <c:v>1.3025045394900001E-2</c:v>
                      </c:pt>
                      <c:pt idx="54">
                        <c:v>1.31831169128E-2</c:v>
                      </c:pt>
                      <c:pt idx="55">
                        <c:v>1.33411884308E-2</c:v>
                      </c:pt>
                      <c:pt idx="56">
                        <c:v>1.3509035110500001E-2</c:v>
                      </c:pt>
                      <c:pt idx="57">
                        <c:v>1.3660192489599999E-2</c:v>
                      </c:pt>
                      <c:pt idx="58">
                        <c:v>1.38092041016E-2</c:v>
                      </c:pt>
                      <c:pt idx="59">
                        <c:v>1.39601230621E-2</c:v>
                      </c:pt>
                      <c:pt idx="60">
                        <c:v>1.4123201370199999E-2</c:v>
                      </c:pt>
                      <c:pt idx="61">
                        <c:v>1.4275074005100001E-2</c:v>
                      </c:pt>
                      <c:pt idx="62">
                        <c:v>1.4425992965699999E-2</c:v>
                      </c:pt>
                      <c:pt idx="63">
                        <c:v>1.4576196670500001E-2</c:v>
                      </c:pt>
                      <c:pt idx="64">
                        <c:v>1.4738082885700001E-2</c:v>
                      </c:pt>
                      <c:pt idx="65">
                        <c:v>1.4891147613499999E-2</c:v>
                      </c:pt>
                      <c:pt idx="66">
                        <c:v>1.5043020248399999E-2</c:v>
                      </c:pt>
                      <c:pt idx="67">
                        <c:v>1.5194177627599999E-2</c:v>
                      </c:pt>
                      <c:pt idx="68">
                        <c:v>1.53450965881E-2</c:v>
                      </c:pt>
                      <c:pt idx="69">
                        <c:v>2.4451017379799999E-2</c:v>
                      </c:pt>
                      <c:pt idx="70">
                        <c:v>4.9032211303700002E-2</c:v>
                      </c:pt>
                      <c:pt idx="71">
                        <c:v>6.9835186004599994E-2</c:v>
                      </c:pt>
                      <c:pt idx="72">
                        <c:v>9.4258069992099999E-2</c:v>
                      </c:pt>
                      <c:pt idx="73">
                        <c:v>0.118895053864</c:v>
                      </c:pt>
                      <c:pt idx="74">
                        <c:v>0.13923311233499999</c:v>
                      </c:pt>
                      <c:pt idx="75">
                        <c:v>0.163947105408</c:v>
                      </c:pt>
                      <c:pt idx="76">
                        <c:v>0.18429398536700001</c:v>
                      </c:pt>
                      <c:pt idx="77">
                        <c:v>0.209035158157</c:v>
                      </c:pt>
                      <c:pt idx="78">
                        <c:v>0.23332309722899999</c:v>
                      </c:pt>
                      <c:pt idx="79">
                        <c:v>0.25376701354999998</c:v>
                      </c:pt>
                      <c:pt idx="80">
                        <c:v>0.27833914756799999</c:v>
                      </c:pt>
                      <c:pt idx="81">
                        <c:v>0.29895520210299997</c:v>
                      </c:pt>
                      <c:pt idx="82">
                        <c:v>0.32361102104200001</c:v>
                      </c:pt>
                      <c:pt idx="83">
                        <c:v>0.34789705276499999</c:v>
                      </c:pt>
                      <c:pt idx="84">
                        <c:v>0.36878609657299999</c:v>
                      </c:pt>
                      <c:pt idx="85">
                        <c:v>0.39327120780899999</c:v>
                      </c:pt>
                      <c:pt idx="86">
                        <c:v>0.41366314888</c:v>
                      </c:pt>
                      <c:pt idx="87">
                        <c:v>0.438451051712</c:v>
                      </c:pt>
                      <c:pt idx="88">
                        <c:v>0.45892810821500002</c:v>
                      </c:pt>
                      <c:pt idx="89">
                        <c:v>0.48320913314800001</c:v>
                      </c:pt>
                      <c:pt idx="90">
                        <c:v>0.50768613815300001</c:v>
                      </c:pt>
                      <c:pt idx="91">
                        <c:v>0.52843499183700005</c:v>
                      </c:pt>
                      <c:pt idx="92">
                        <c:v>0.55306720733600001</c:v>
                      </c:pt>
                      <c:pt idx="93">
                        <c:v>0.5732421875</c:v>
                      </c:pt>
                      <c:pt idx="94">
                        <c:v>0.59787011146500002</c:v>
                      </c:pt>
                      <c:pt idx="95">
                        <c:v>0.62244915962199998</c:v>
                      </c:pt>
                      <c:pt idx="96">
                        <c:v>0.64319705963100005</c:v>
                      </c:pt>
                      <c:pt idx="97">
                        <c:v>0.66739320754999998</c:v>
                      </c:pt>
                      <c:pt idx="98">
                        <c:v>0.68821501731900003</c:v>
                      </c:pt>
                      <c:pt idx="99">
                        <c:v>0.71255707740800001</c:v>
                      </c:pt>
                      <c:pt idx="100">
                        <c:v>0.73732304573100005</c:v>
                      </c:pt>
                      <c:pt idx="101">
                        <c:v>0.75786709785499995</c:v>
                      </c:pt>
                      <c:pt idx="102">
                        <c:v>0.782271146774</c:v>
                      </c:pt>
                      <c:pt idx="103">
                        <c:v>0.80290317535400002</c:v>
                      </c:pt>
                      <c:pt idx="104">
                        <c:v>0.82733106613200003</c:v>
                      </c:pt>
                      <c:pt idx="105">
                        <c:v>0.84778714180000003</c:v>
                      </c:pt>
                      <c:pt idx="106">
                        <c:v>0.87248802185100005</c:v>
                      </c:pt>
                      <c:pt idx="107">
                        <c:v>0.89698600769000003</c:v>
                      </c:pt>
                      <c:pt idx="108">
                        <c:v>0.91735720634499995</c:v>
                      </c:pt>
                      <c:pt idx="109">
                        <c:v>0.94217920303299996</c:v>
                      </c:pt>
                      <c:pt idx="110">
                        <c:v>0.96269702911400001</c:v>
                      </c:pt>
                      <c:pt idx="111">
                        <c:v>0.98693704605099997</c:v>
                      </c:pt>
                      <c:pt idx="112">
                        <c:v>1.0115280151399999</c:v>
                      </c:pt>
                      <c:pt idx="113">
                        <c:v>1.0321941375699999</c:v>
                      </c:pt>
                      <c:pt idx="114">
                        <c:v>1.0566999912299999</c:v>
                      </c:pt>
                      <c:pt idx="115">
                        <c:v>1.0771520137799999</c:v>
                      </c:pt>
                      <c:pt idx="116">
                        <c:v>1.1018211841600001</c:v>
                      </c:pt>
                      <c:pt idx="117">
                        <c:v>1.12632012367</c:v>
                      </c:pt>
                      <c:pt idx="118">
                        <c:v>1.1467921733899999</c:v>
                      </c:pt>
                      <c:pt idx="119">
                        <c:v>1.1712260246299999</c:v>
                      </c:pt>
                      <c:pt idx="120">
                        <c:v>1.1918129921</c:v>
                      </c:pt>
                      <c:pt idx="121">
                        <c:v>1.2165200710299999</c:v>
                      </c:pt>
                      <c:pt idx="122">
                        <c:v>1.23681521416</c:v>
                      </c:pt>
                      <c:pt idx="123">
                        <c:v>1.2615721225700001</c:v>
                      </c:pt>
                      <c:pt idx="124">
                        <c:v>1.2861170768700001</c:v>
                      </c:pt>
                      <c:pt idx="125">
                        <c:v>1.3064250946</c:v>
                      </c:pt>
                      <c:pt idx="126">
                        <c:v>1.33094906807</c:v>
                      </c:pt>
                      <c:pt idx="127">
                        <c:v>1.35163021088</c:v>
                      </c:pt>
                      <c:pt idx="128">
                        <c:v>1.3761870861100001</c:v>
                      </c:pt>
                      <c:pt idx="129">
                        <c:v>1.4004440307599999</c:v>
                      </c:pt>
                      <c:pt idx="130">
                        <c:v>1.42129015923</c:v>
                      </c:pt>
                      <c:pt idx="131">
                        <c:v>1.4456281661999999</c:v>
                      </c:pt>
                      <c:pt idx="132">
                        <c:v>1.4662020206499999</c:v>
                      </c:pt>
                      <c:pt idx="133">
                        <c:v>1.4907231330899999</c:v>
                      </c:pt>
                      <c:pt idx="134">
                        <c:v>1.5153110027300001</c:v>
                      </c:pt>
                      <c:pt idx="135">
                        <c:v>1.53591704369</c:v>
                      </c:pt>
                      <c:pt idx="136">
                        <c:v>1.5603740215299999</c:v>
                      </c:pt>
                      <c:pt idx="137">
                        <c:v>1.5810041427599999</c:v>
                      </c:pt>
                      <c:pt idx="138">
                        <c:v>1.60564208031</c:v>
                      </c:pt>
                      <c:pt idx="139">
                        <c:v>1.6260950565300001</c:v>
                      </c:pt>
                      <c:pt idx="140">
                        <c:v>1.6506671905500001</c:v>
                      </c:pt>
                      <c:pt idx="141">
                        <c:v>1.6751511097</c:v>
                      </c:pt>
                      <c:pt idx="142">
                        <c:v>1.69558405876</c:v>
                      </c:pt>
                      <c:pt idx="143">
                        <c:v>1.72014713287</c:v>
                      </c:pt>
                      <c:pt idx="144">
                        <c:v>1.74076318741</c:v>
                      </c:pt>
                      <c:pt idx="145">
                        <c:v>1.7652361393</c:v>
                      </c:pt>
                      <c:pt idx="146">
                        <c:v>1.7899060249300001</c:v>
                      </c:pt>
                      <c:pt idx="147">
                        <c:v>1.8100850582100001</c:v>
                      </c:pt>
                      <c:pt idx="148">
                        <c:v>1.8347821235699999</c:v>
                      </c:pt>
                      <c:pt idx="149">
                        <c:v>1.85529518127</c:v>
                      </c:pt>
                      <c:pt idx="150">
                        <c:v>1.87976408005</c:v>
                      </c:pt>
                      <c:pt idx="151">
                        <c:v>1.90420818329</c:v>
                      </c:pt>
                      <c:pt idx="152">
                        <c:v>1.92503499985</c:v>
                      </c:pt>
                      <c:pt idx="153">
                        <c:v>1.9495542049400001</c:v>
                      </c:pt>
                      <c:pt idx="154">
                        <c:v>1.96981716156</c:v>
                      </c:pt>
                      <c:pt idx="155">
                        <c:v>1.99472403526</c:v>
                      </c:pt>
                      <c:pt idx="156">
                        <c:v>2.0150060653700002</c:v>
                      </c:pt>
                      <c:pt idx="157">
                        <c:v>2.0396029949200001</c:v>
                      </c:pt>
                      <c:pt idx="158">
                        <c:v>2.0639951229100002</c:v>
                      </c:pt>
                      <c:pt idx="159">
                        <c:v>2.0845711231199999</c:v>
                      </c:pt>
                      <c:pt idx="160">
                        <c:v>2.1093070507</c:v>
                      </c:pt>
                      <c:pt idx="161">
                        <c:v>2.1295590400700002</c:v>
                      </c:pt>
                      <c:pt idx="162">
                        <c:v>2.1544392108900001</c:v>
                      </c:pt>
                      <c:pt idx="163">
                        <c:v>2.1789200305900001</c:v>
                      </c:pt>
                      <c:pt idx="164">
                        <c:v>2.1992690563199999</c:v>
                      </c:pt>
                      <c:pt idx="165">
                        <c:v>2.2237532138799998</c:v>
                      </c:pt>
                      <c:pt idx="166">
                        <c:v>2.2445449829099999</c:v>
                      </c:pt>
                      <c:pt idx="167">
                        <c:v>2.2689590454099999</c:v>
                      </c:pt>
                      <c:pt idx="168">
                        <c:v>2.29340720177</c:v>
                      </c:pt>
                      <c:pt idx="169">
                        <c:v>2.3141610622400002</c:v>
                      </c:pt>
                      <c:pt idx="170">
                        <c:v>2.3386821746800002</c:v>
                      </c:pt>
                      <c:pt idx="171">
                        <c:v>2.3591539859799999</c:v>
                      </c:pt>
                      <c:pt idx="172">
                        <c:v>2.3834199905400002</c:v>
                      </c:pt>
                      <c:pt idx="173">
                        <c:v>2.40412807465</c:v>
                      </c:pt>
                      <c:pt idx="174">
                        <c:v>2.42875003815</c:v>
                      </c:pt>
                      <c:pt idx="175">
                        <c:v>2.4532470703100002</c:v>
                      </c:pt>
                      <c:pt idx="176">
                        <c:v>2.4736461639399998</c:v>
                      </c:pt>
                      <c:pt idx="177">
                        <c:v>2.4982941150700002</c:v>
                      </c:pt>
                      <c:pt idx="178">
                        <c:v>2.51875805855</c:v>
                      </c:pt>
                      <c:pt idx="179">
                        <c:v>2.5433180332199998</c:v>
                      </c:pt>
                      <c:pt idx="180">
                        <c:v>2.5679001808200002</c:v>
                      </c:pt>
                      <c:pt idx="181">
                        <c:v>2.5884890556300002</c:v>
                      </c:pt>
                      <c:pt idx="182">
                        <c:v>2.61276006699</c:v>
                      </c:pt>
                      <c:pt idx="183">
                        <c:v>2.6335821151699998</c:v>
                      </c:pt>
                      <c:pt idx="184">
                        <c:v>2.6581790447200002</c:v>
                      </c:pt>
                      <c:pt idx="185">
                        <c:v>2.68244218826</c:v>
                      </c:pt>
                      <c:pt idx="186">
                        <c:v>2.7031362056699999</c:v>
                      </c:pt>
                      <c:pt idx="187">
                        <c:v>2.72755718231</c:v>
                      </c:pt>
                      <c:pt idx="188">
                        <c:v>2.7481939792599999</c:v>
                      </c:pt>
                      <c:pt idx="189">
                        <c:v>2.77255606651</c:v>
                      </c:pt>
                      <c:pt idx="190">
                        <c:v>2.79332113266</c:v>
                      </c:pt>
                      <c:pt idx="191">
                        <c:v>2.8179111480699999</c:v>
                      </c:pt>
                      <c:pt idx="192">
                        <c:v>2.8421471118900001</c:v>
                      </c:pt>
                      <c:pt idx="193">
                        <c:v>2.8626391887699998</c:v>
                      </c:pt>
                      <c:pt idx="194">
                        <c:v>2.8872990608200002</c:v>
                      </c:pt>
                      <c:pt idx="195">
                        <c:v>2.90769100189</c:v>
                      </c:pt>
                      <c:pt idx="196">
                        <c:v>2.93210506439</c:v>
                      </c:pt>
                      <c:pt idx="197">
                        <c:v>2.9569849968000002</c:v>
                      </c:pt>
                      <c:pt idx="198">
                        <c:v>2.9772791862500001</c:v>
                      </c:pt>
                      <c:pt idx="199">
                        <c:v>3.0019280910499999</c:v>
                      </c:pt>
                      <c:pt idx="200">
                        <c:v>3.0227220058399999</c:v>
                      </c:pt>
                      <c:pt idx="201">
                        <c:v>3.0471680164300001</c:v>
                      </c:pt>
                      <c:pt idx="202">
                        <c:v>3.0716261863700001</c:v>
                      </c:pt>
                      <c:pt idx="203">
                        <c:v>3.09208917618</c:v>
                      </c:pt>
                      <c:pt idx="204">
                        <c:v>3.1167080402399998</c:v>
                      </c:pt>
                      <c:pt idx="205">
                        <c:v>3.1373271942100001</c:v>
                      </c:pt>
                      <c:pt idx="206">
                        <c:v>3.16186404228</c:v>
                      </c:pt>
                      <c:pt idx="207">
                        <c:v>3.1821830272699998</c:v>
                      </c:pt>
                      <c:pt idx="208">
                        <c:v>3.2069470882400002</c:v>
                      </c:pt>
                      <c:pt idx="209">
                        <c:v>3.2313160896299999</c:v>
                      </c:pt>
                      <c:pt idx="210">
                        <c:v>3.2518761158</c:v>
                      </c:pt>
                      <c:pt idx="211">
                        <c:v>3.2764620780899998</c:v>
                      </c:pt>
                      <c:pt idx="212">
                        <c:v>3.29703807831</c:v>
                      </c:pt>
                      <c:pt idx="213">
                        <c:v>3.3214449882500001</c:v>
                      </c:pt>
                      <c:pt idx="214">
                        <c:v>3.3456830978399998</c:v>
                      </c:pt>
                      <c:pt idx="215">
                        <c:v>3.3666660785700002</c:v>
                      </c:pt>
                      <c:pt idx="216">
                        <c:v>3.3911621570600001</c:v>
                      </c:pt>
                      <c:pt idx="217">
                        <c:v>3.4115371704099999</c:v>
                      </c:pt>
                      <c:pt idx="218">
                        <c:v>3.4361770153000002</c:v>
                      </c:pt>
                      <c:pt idx="219">
                        <c:v>3.4607450962100001</c:v>
                      </c:pt>
                      <c:pt idx="220">
                        <c:v>3.4810390472399999</c:v>
                      </c:pt>
                      <c:pt idx="221">
                        <c:v>3.5055401325200002</c:v>
                      </c:pt>
                      <c:pt idx="222">
                        <c:v>3.5264270305599998</c:v>
                      </c:pt>
                      <c:pt idx="223">
                        <c:v>3.5507321357700001</c:v>
                      </c:pt>
                      <c:pt idx="224">
                        <c:v>3.5711290836299998</c:v>
                      </c:pt>
                      <c:pt idx="225">
                        <c:v>3.5958971977199998</c:v>
                      </c:pt>
                      <c:pt idx="226">
                        <c:v>3.62046217918</c:v>
                      </c:pt>
                      <c:pt idx="227">
                        <c:v>3.6408081054700001</c:v>
                      </c:pt>
                      <c:pt idx="228">
                        <c:v>3.6652491092699999</c:v>
                      </c:pt>
                      <c:pt idx="229">
                        <c:v>3.6858921051000002</c:v>
                      </c:pt>
                      <c:pt idx="230">
                        <c:v>3.71073698997</c:v>
                      </c:pt>
                      <c:pt idx="231">
                        <c:v>3.7350211143499998</c:v>
                      </c:pt>
                      <c:pt idx="232">
                        <c:v>3.7555711269400001</c:v>
                      </c:pt>
                      <c:pt idx="233">
                        <c:v>3.7802550792699998</c:v>
                      </c:pt>
                      <c:pt idx="234">
                        <c:v>3.80074214935</c:v>
                      </c:pt>
                      <c:pt idx="235">
                        <c:v>3.8250391483300001</c:v>
                      </c:pt>
                      <c:pt idx="236">
                        <c:v>3.84987616539</c:v>
                      </c:pt>
                      <c:pt idx="237">
                        <c:v>3.87013816833</c:v>
                      </c:pt>
                      <c:pt idx="238">
                        <c:v>3.8948240280199999</c:v>
                      </c:pt>
                      <c:pt idx="239">
                        <c:v>3.9153311252599998</c:v>
                      </c:pt>
                      <c:pt idx="240">
                        <c:v>3.9397950172399998</c:v>
                      </c:pt>
                      <c:pt idx="241">
                        <c:v>3.9604010582</c:v>
                      </c:pt>
                      <c:pt idx="242">
                        <c:v>3.9847249984699999</c:v>
                      </c:pt>
                      <c:pt idx="243">
                        <c:v>4.0095920562699998</c:v>
                      </c:pt>
                      <c:pt idx="244">
                        <c:v>4.0301949977899998</c:v>
                      </c:pt>
                      <c:pt idx="245">
                        <c:v>4.0546450614899996</c:v>
                      </c:pt>
                      <c:pt idx="246">
                        <c:v>4.0751740932500002</c:v>
                      </c:pt>
                      <c:pt idx="247">
                        <c:v>4.0996291637400004</c:v>
                      </c:pt>
                      <c:pt idx="248">
                        <c:v>4.1241390705100001</c:v>
                      </c:pt>
                      <c:pt idx="249">
                        <c:v>4.1445150375399997</c:v>
                      </c:pt>
                      <c:pt idx="250">
                        <c:v>4.1691200733200002</c:v>
                      </c:pt>
                      <c:pt idx="251">
                        <c:v>4.1898841857900004</c:v>
                      </c:pt>
                      <c:pt idx="252">
                        <c:v>4.2141981124900001</c:v>
                      </c:pt>
                      <c:pt idx="253">
                        <c:v>4.2385680675500002</c:v>
                      </c:pt>
                      <c:pt idx="254">
                        <c:v>4.25925803185</c:v>
                      </c:pt>
                      <c:pt idx="255">
                        <c:v>4.2838690280899998</c:v>
                      </c:pt>
                      <c:pt idx="256">
                        <c:v>4.3042960166900004</c:v>
                      </c:pt>
                      <c:pt idx="257">
                        <c:v>4.32910609245</c:v>
                      </c:pt>
                      <c:pt idx="258">
                        <c:v>4.3495931625399997</c:v>
                      </c:pt>
                      <c:pt idx="259">
                        <c:v>4.3741340637199997</c:v>
                      </c:pt>
                      <c:pt idx="260">
                        <c:v>4.3984241485600002</c:v>
                      </c:pt>
                      <c:pt idx="261">
                        <c:v>4.4192321300500002</c:v>
                      </c:pt>
                      <c:pt idx="262">
                        <c:v>4.4435560703299997</c:v>
                      </c:pt>
                      <c:pt idx="263">
                        <c:v>4.4639320373500002</c:v>
                      </c:pt>
                      <c:pt idx="264">
                        <c:v>4.4887871742199996</c:v>
                      </c:pt>
                      <c:pt idx="265">
                        <c:v>4.5133280754099996</c:v>
                      </c:pt>
                      <c:pt idx="266">
                        <c:v>4.5338311195400003</c:v>
                      </c:pt>
                      <c:pt idx="267">
                        <c:v>4.5582451820400003</c:v>
                      </c:pt>
                      <c:pt idx="268">
                        <c:v>4.5789301395399997</c:v>
                      </c:pt>
                      <c:pt idx="269">
                        <c:v>4.60315418243</c:v>
                      </c:pt>
                      <c:pt idx="270">
                        <c:v>4.6278531551400004</c:v>
                      </c:pt>
                      <c:pt idx="271">
                        <c:v>4.6484529972099997</c:v>
                      </c:pt>
                      <c:pt idx="272">
                        <c:v>4.6730031967199999</c:v>
                      </c:pt>
                      <c:pt idx="273">
                        <c:v>4.6935679912600001</c:v>
                      </c:pt>
                      <c:pt idx="274">
                        <c:v>4.7177810668899998</c:v>
                      </c:pt>
                      <c:pt idx="275">
                        <c:v>4.7384140491500002</c:v>
                      </c:pt>
                      <c:pt idx="276">
                        <c:v>4.7632141113299999</c:v>
                      </c:pt>
                      <c:pt idx="277">
                        <c:v>4.7875502109500001</c:v>
                      </c:pt>
                      <c:pt idx="278">
                        <c:v>4.8080191612199998</c:v>
                      </c:pt>
                      <c:pt idx="279">
                        <c:v>4.8327469825699998</c:v>
                      </c:pt>
                      <c:pt idx="280">
                        <c:v>4.8531119823499997</c:v>
                      </c:pt>
                      <c:pt idx="281">
                        <c:v>4.8777430057500002</c:v>
                      </c:pt>
                      <c:pt idx="282">
                        <c:v>4.9020941257499997</c:v>
                      </c:pt>
                      <c:pt idx="283">
                        <c:v>4.9226031303399997</c:v>
                      </c:pt>
                      <c:pt idx="284">
                        <c:v>4.9472579956100002</c:v>
                      </c:pt>
                      <c:pt idx="285">
                        <c:v>4.9677641391799998</c:v>
                      </c:pt>
                      <c:pt idx="286">
                        <c:v>4.9924221038800001</c:v>
                      </c:pt>
                      <c:pt idx="287">
                        <c:v>5.0169680118600004</c:v>
                      </c:pt>
                      <c:pt idx="288">
                        <c:v>5.7108128070831299</c:v>
                      </c:pt>
                      <c:pt idx="289">
                        <c:v>5.7117300033569336</c:v>
                      </c:pt>
                      <c:pt idx="290">
                        <c:v>5.7124249935150138</c:v>
                      </c:pt>
                      <c:pt idx="291">
                        <c:v>5.7128880023956334</c:v>
                      </c:pt>
                      <c:pt idx="292">
                        <c:v>5.7133579254150435</c:v>
                      </c:pt>
                      <c:pt idx="293">
                        <c:v>5.7138090133667037</c:v>
                      </c:pt>
                      <c:pt idx="294">
                        <c:v>5.7142539024353036</c:v>
                      </c:pt>
                      <c:pt idx="295">
                        <c:v>5.7147579193115234</c:v>
                      </c:pt>
                      <c:pt idx="296">
                        <c:v>5.7152287960052535</c:v>
                      </c:pt>
                      <c:pt idx="297">
                        <c:v>5.7155938148498535</c:v>
                      </c:pt>
                      <c:pt idx="298">
                        <c:v>5.7157537937164333</c:v>
                      </c:pt>
                      <c:pt idx="299">
                        <c:v>5.7159388065338135</c:v>
                      </c:pt>
                      <c:pt idx="300">
                        <c:v>5.7160978317260733</c:v>
                      </c:pt>
                      <c:pt idx="301">
                        <c:v>5.7162568569183332</c:v>
                      </c:pt>
                      <c:pt idx="302">
                        <c:v>5.7164149284362837</c:v>
                      </c:pt>
                      <c:pt idx="303">
                        <c:v>5.7165739536285436</c:v>
                      </c:pt>
                      <c:pt idx="304">
                        <c:v>5.7167329788208034</c:v>
                      </c:pt>
                      <c:pt idx="305">
                        <c:v>5.7168920040130633</c:v>
                      </c:pt>
                      <c:pt idx="306">
                        <c:v>5.7170519828796431</c:v>
                      </c:pt>
                      <c:pt idx="307">
                        <c:v>5.7172188758850133</c:v>
                      </c:pt>
                      <c:pt idx="308">
                        <c:v>5.7173779010772732</c:v>
                      </c:pt>
                      <c:pt idx="309">
                        <c:v>5.717535972595214</c:v>
                      </c:pt>
                      <c:pt idx="310">
                        <c:v>5.7176938056945836</c:v>
                      </c:pt>
                      <c:pt idx="311">
                        <c:v>5.7178528308868435</c:v>
                      </c:pt>
                      <c:pt idx="312">
                        <c:v>5.7180118560791033</c:v>
                      </c:pt>
                      <c:pt idx="313">
                        <c:v>5.7181708812713632</c:v>
                      </c:pt>
                      <c:pt idx="314">
                        <c:v>5.7183308601379439</c:v>
                      </c:pt>
                      <c:pt idx="315">
                        <c:v>5.7184908390045139</c:v>
                      </c:pt>
                      <c:pt idx="316">
                        <c:v>5.7186520099639937</c:v>
                      </c:pt>
                      <c:pt idx="317">
                        <c:v>5.7188107967376736</c:v>
                      </c:pt>
                      <c:pt idx="318">
                        <c:v>5.7189710140228236</c:v>
                      </c:pt>
                      <c:pt idx="319">
                        <c:v>5.7280910015105935</c:v>
                      </c:pt>
                      <c:pt idx="320">
                        <c:v>5.7528378963470939</c:v>
                      </c:pt>
                      <c:pt idx="321">
                        <c:v>5.7773888111114937</c:v>
                      </c:pt>
                      <c:pt idx="322">
                        <c:v>5.7979769706725932</c:v>
                      </c:pt>
                      <c:pt idx="323">
                        <c:v>5.8225858211513932</c:v>
                      </c:pt>
                      <c:pt idx="324">
                        <c:v>5.8431758880613938</c:v>
                      </c:pt>
                      <c:pt idx="325">
                        <c:v>5.8675639629363934</c:v>
                      </c:pt>
                      <c:pt idx="326">
                        <c:v>5.887986898422394</c:v>
                      </c:pt>
                      <c:pt idx="327">
                        <c:v>5.9126889705653936</c:v>
                      </c:pt>
                      <c:pt idx="328">
                        <c:v>5.937163829803394</c:v>
                      </c:pt>
                      <c:pt idx="329">
                        <c:v>5.9576950073243937</c:v>
                      </c:pt>
                      <c:pt idx="330">
                        <c:v>5.9821188449863936</c:v>
                      </c:pt>
                      <c:pt idx="331">
                        <c:v>6.0028679370883937</c:v>
                      </c:pt>
                      <c:pt idx="332">
                        <c:v>6.0272498130793934</c:v>
                      </c:pt>
                      <c:pt idx="333">
                        <c:v>6.0519847869873935</c:v>
                      </c:pt>
                      <c:pt idx="334">
                        <c:v>6.0725889205933932</c:v>
                      </c:pt>
                      <c:pt idx="335">
                        <c:v>6.0968708992003933</c:v>
                      </c:pt>
                      <c:pt idx="336">
                        <c:v>6.1176660060883936</c:v>
                      </c:pt>
                      <c:pt idx="337">
                        <c:v>6.1420388221743938</c:v>
                      </c:pt>
                      <c:pt idx="338">
                        <c:v>6.1666059494013936</c:v>
                      </c:pt>
                      <c:pt idx="339">
                        <c:v>6.1870298385623936</c:v>
                      </c:pt>
                      <c:pt idx="340">
                        <c:v>6.2117428779603934</c:v>
                      </c:pt>
                      <c:pt idx="341">
                        <c:v>6.232343912124394</c:v>
                      </c:pt>
                      <c:pt idx="342">
                        <c:v>6.2566039562223938</c:v>
                      </c:pt>
                      <c:pt idx="343">
                        <c:v>6.2773709297183933</c:v>
                      </c:pt>
                      <c:pt idx="344">
                        <c:v>6.301714897155394</c:v>
                      </c:pt>
                      <c:pt idx="345">
                        <c:v>6.3261318206783939</c:v>
                      </c:pt>
                      <c:pt idx="346">
                        <c:v>6.3467009067533935</c:v>
                      </c:pt>
                      <c:pt idx="347">
                        <c:v>6.3714640140533936</c:v>
                      </c:pt>
                      <c:pt idx="348">
                        <c:v>6.3919208049773939</c:v>
                      </c:pt>
                      <c:pt idx="349">
                        <c:v>6.416488885879394</c:v>
                      </c:pt>
                      <c:pt idx="350">
                        <c:v>6.4408578872683933</c:v>
                      </c:pt>
                      <c:pt idx="351">
                        <c:v>6.4616189002993938</c:v>
                      </c:pt>
                      <c:pt idx="352">
                        <c:v>6.4860420227053934</c:v>
                      </c:pt>
                      <c:pt idx="353">
                        <c:v>6.5064809322353936</c:v>
                      </c:pt>
                      <c:pt idx="354">
                        <c:v>6.5311989784243938</c:v>
                      </c:pt>
                      <c:pt idx="355">
                        <c:v>6.5557219982143939</c:v>
                      </c:pt>
                      <c:pt idx="356">
                        <c:v>6.5760169029233939</c:v>
                      </c:pt>
                      <c:pt idx="357">
                        <c:v>6.6006588935853934</c:v>
                      </c:pt>
                      <c:pt idx="358">
                        <c:v>6.6211578845973937</c:v>
                      </c:pt>
                      <c:pt idx="359">
                        <c:v>6.6456549167633936</c:v>
                      </c:pt>
                      <c:pt idx="360">
                        <c:v>6.666216850280394</c:v>
                      </c:pt>
                      <c:pt idx="361">
                        <c:v>6.6909258365633937</c:v>
                      </c:pt>
                      <c:pt idx="362">
                        <c:v>6.7154388427783935</c:v>
                      </c:pt>
                      <c:pt idx="363">
                        <c:v>6.7358098030083937</c:v>
                      </c:pt>
                      <c:pt idx="364">
                        <c:v>6.7605819702183938</c:v>
                      </c:pt>
                      <c:pt idx="365">
                        <c:v>6.7810409069083937</c:v>
                      </c:pt>
                      <c:pt idx="366">
                        <c:v>6.8055980205583939</c:v>
                      </c:pt>
                      <c:pt idx="367">
                        <c:v>6.8299319744083933</c:v>
                      </c:pt>
                      <c:pt idx="368">
                        <c:v>6.8505899906183938</c:v>
                      </c:pt>
                      <c:pt idx="369">
                        <c:v>6.8751769065883934</c:v>
                      </c:pt>
                      <c:pt idx="370">
                        <c:v>6.8954708576183936</c:v>
                      </c:pt>
                      <c:pt idx="371">
                        <c:v>6.9202938079883936</c:v>
                      </c:pt>
                      <c:pt idx="372">
                        <c:v>6.9448328018183938</c:v>
                      </c:pt>
                      <c:pt idx="373">
                        <c:v>6.9653789997083937</c:v>
                      </c:pt>
                      <c:pt idx="374">
                        <c:v>6.9895768165583938</c:v>
                      </c:pt>
                      <c:pt idx="375">
                        <c:v>7.0102198123883941</c:v>
                      </c:pt>
                      <c:pt idx="376">
                        <c:v>7.0348639488183933</c:v>
                      </c:pt>
                      <c:pt idx="377">
                        <c:v>7.0594639778183934</c:v>
                      </c:pt>
                      <c:pt idx="378">
                        <c:v>7.0797059535983937</c:v>
                      </c:pt>
                      <c:pt idx="379">
                        <c:v>7.1043539047283932</c:v>
                      </c:pt>
                      <c:pt idx="380">
                        <c:v>7.1251809596983939</c:v>
                      </c:pt>
                      <c:pt idx="381">
                        <c:v>7.1493108272583932</c:v>
                      </c:pt>
                      <c:pt idx="382">
                        <c:v>7.1699848175083938</c:v>
                      </c:pt>
                      <c:pt idx="383">
                        <c:v>7.1945788860283937</c:v>
                      </c:pt>
                      <c:pt idx="384">
                        <c:v>7.2190968990283935</c:v>
                      </c:pt>
                      <c:pt idx="385">
                        <c:v>7.2394838333083937</c:v>
                      </c:pt>
                      <c:pt idx="386">
                        <c:v>7.2642908096283936</c:v>
                      </c:pt>
                      <c:pt idx="387">
                        <c:v>7.2848289012883933</c:v>
                      </c:pt>
                      <c:pt idx="388">
                        <c:v>7.3090729713483933</c:v>
                      </c:pt>
                      <c:pt idx="389">
                        <c:v>7.3336257934583937</c:v>
                      </c:pt>
                      <c:pt idx="390">
                        <c:v>7.3541657924683932</c:v>
                      </c:pt>
                      <c:pt idx="391">
                        <c:v>7.3788189887983933</c:v>
                      </c:pt>
                      <c:pt idx="392">
                        <c:v>7.3991968631783935</c:v>
                      </c:pt>
                      <c:pt idx="393">
                        <c:v>7.4240388870283933</c:v>
                      </c:pt>
                      <c:pt idx="394">
                        <c:v>7.4485728740683932</c:v>
                      </c:pt>
                      <c:pt idx="395">
                        <c:v>7.4687259197283939</c:v>
                      </c:pt>
                      <c:pt idx="396">
                        <c:v>7.4932918548583931</c:v>
                      </c:pt>
                      <c:pt idx="397">
                        <c:v>7.514048814778393</c:v>
                      </c:pt>
                      <c:pt idx="398">
                        <c:v>7.5384588241583934</c:v>
                      </c:pt>
                      <c:pt idx="399">
                        <c:v>7.5589787960083932</c:v>
                      </c:pt>
                      <c:pt idx="400">
                        <c:v>7.5836958885183936</c:v>
                      </c:pt>
                      <c:pt idx="401">
                        <c:v>7.6082708835583936</c:v>
                      </c:pt>
                      <c:pt idx="402">
                        <c:v>7.6287999153183934</c:v>
                      </c:pt>
                      <c:pt idx="403">
                        <c:v>7.6531529426583935</c:v>
                      </c:pt>
                      <c:pt idx="404">
                        <c:v>7.6736810207383934</c:v>
                      </c:pt>
                      <c:pt idx="405">
                        <c:v>7.6983339786483933</c:v>
                      </c:pt>
                      <c:pt idx="406">
                        <c:v>7.7226419448883936</c:v>
                      </c:pt>
                      <c:pt idx="407">
                        <c:v>7.743394851688393</c:v>
                      </c:pt>
                      <c:pt idx="408">
                        <c:v>7.7680099010483934</c:v>
                      </c:pt>
                      <c:pt idx="409">
                        <c:v>7.7883288860283937</c:v>
                      </c:pt>
                      <c:pt idx="410">
                        <c:v>7.8128788471183936</c:v>
                      </c:pt>
                      <c:pt idx="411">
                        <c:v>7.8376739025083939</c:v>
                      </c:pt>
                      <c:pt idx="412">
                        <c:v>7.8580429553983935</c:v>
                      </c:pt>
                      <c:pt idx="413">
                        <c:v>7.8824238777183933</c:v>
                      </c:pt>
                      <c:pt idx="414">
                        <c:v>7.9031608104683935</c:v>
                      </c:pt>
                      <c:pt idx="415">
                        <c:v>7.9277470111883934</c:v>
                      </c:pt>
                      <c:pt idx="416">
                        <c:v>7.9482998847983932</c:v>
                      </c:pt>
                      <c:pt idx="417">
                        <c:v>7.9725248813583942</c:v>
                      </c:pt>
                      <c:pt idx="418">
                        <c:v>7.9972770214083937</c:v>
                      </c:pt>
                      <c:pt idx="419">
                        <c:v>8.0176558494583929</c:v>
                      </c:pt>
                      <c:pt idx="420">
                        <c:v>8.0422878265383932</c:v>
                      </c:pt>
                      <c:pt idx="421">
                        <c:v>8.0628719329883936</c:v>
                      </c:pt>
                      <c:pt idx="422">
                        <c:v>8.0875349044783942</c:v>
                      </c:pt>
                      <c:pt idx="423">
                        <c:v>8.1119740009283934</c:v>
                      </c:pt>
                      <c:pt idx="424">
                        <c:v>8.1322619914983925</c:v>
                      </c:pt>
                      <c:pt idx="425">
                        <c:v>8.1570978164683936</c:v>
                      </c:pt>
                      <c:pt idx="426">
                        <c:v>8.1776678562183935</c:v>
                      </c:pt>
                      <c:pt idx="427">
                        <c:v>8.2020277976983937</c:v>
                      </c:pt>
                      <c:pt idx="428">
                        <c:v>8.2264709472683926</c:v>
                      </c:pt>
                      <c:pt idx="429">
                        <c:v>8.2468888759583923</c:v>
                      </c:pt>
                      <c:pt idx="430">
                        <c:v>8.2714660167683913</c:v>
                      </c:pt>
                      <c:pt idx="431">
                        <c:v>8.292095899578392</c:v>
                      </c:pt>
                      <c:pt idx="432">
                        <c:v>8.3168768882783919</c:v>
                      </c:pt>
                      <c:pt idx="433">
                        <c:v>8.337427854538392</c:v>
                      </c:pt>
                      <c:pt idx="434">
                        <c:v>8.3616409301783925</c:v>
                      </c:pt>
                      <c:pt idx="435">
                        <c:v>8.3861608505283929</c:v>
                      </c:pt>
                      <c:pt idx="436">
                        <c:v>8.4068729877483932</c:v>
                      </c:pt>
                      <c:pt idx="437">
                        <c:v>8.4314479827883932</c:v>
                      </c:pt>
                      <c:pt idx="438">
                        <c:v>8.4517920017283927</c:v>
                      </c:pt>
                      <c:pt idx="439">
                        <c:v>8.4765307903283933</c:v>
                      </c:pt>
                      <c:pt idx="440">
                        <c:v>8.5011348724383939</c:v>
                      </c:pt>
                      <c:pt idx="441">
                        <c:v>8.5214149951983931</c:v>
                      </c:pt>
                      <c:pt idx="442">
                        <c:v>8.5458168983483933</c:v>
                      </c:pt>
                      <c:pt idx="443">
                        <c:v>8.5666029453283929</c:v>
                      </c:pt>
                      <c:pt idx="444">
                        <c:v>8.5912067890183934</c:v>
                      </c:pt>
                      <c:pt idx="445">
                        <c:v>8.6154258251183933</c:v>
                      </c:pt>
                      <c:pt idx="446">
                        <c:v>8.6362109184283931</c:v>
                      </c:pt>
                      <c:pt idx="447">
                        <c:v>8.6608519554183943</c:v>
                      </c:pt>
                      <c:pt idx="448">
                        <c:v>8.6811950206783948</c:v>
                      </c:pt>
                      <c:pt idx="449">
                        <c:v>8.7056357860583944</c:v>
                      </c:pt>
                      <c:pt idx="450">
                        <c:v>8.7263329029083945</c:v>
                      </c:pt>
                      <c:pt idx="451">
                        <c:v>8.7509238719983955</c:v>
                      </c:pt>
                      <c:pt idx="452">
                        <c:v>8.7752130031583953</c:v>
                      </c:pt>
                      <c:pt idx="453">
                        <c:v>8.7958638668083964</c:v>
                      </c:pt>
                      <c:pt idx="454">
                        <c:v>8.8205699920683962</c:v>
                      </c:pt>
                      <c:pt idx="455">
                        <c:v>8.8408498764083951</c:v>
                      </c:pt>
                      <c:pt idx="456">
                        <c:v>8.8653209209483954</c:v>
                      </c:pt>
                      <c:pt idx="457">
                        <c:v>8.8898618221283954</c:v>
                      </c:pt>
                      <c:pt idx="458">
                        <c:v>8.9105899333983949</c:v>
                      </c:pt>
                      <c:pt idx="459">
                        <c:v>8.9349439144183957</c:v>
                      </c:pt>
                      <c:pt idx="460">
                        <c:v>8.9555428028083952</c:v>
                      </c:pt>
                      <c:pt idx="461">
                        <c:v>8.9800248146083952</c:v>
                      </c:pt>
                      <c:pt idx="462">
                        <c:v>9.0048258304583957</c:v>
                      </c:pt>
                      <c:pt idx="463">
                        <c:v>9.0252079963683958</c:v>
                      </c:pt>
                      <c:pt idx="464">
                        <c:v>9.0496189594283951</c:v>
                      </c:pt>
                      <c:pt idx="465">
                        <c:v>9.0703489780383961</c:v>
                      </c:pt>
                      <c:pt idx="466">
                        <c:v>9.0947489738483966</c:v>
                      </c:pt>
                      <c:pt idx="467">
                        <c:v>9.1154270172083969</c:v>
                      </c:pt>
                      <c:pt idx="468">
                        <c:v>9.139922857288397</c:v>
                      </c:pt>
                      <c:pt idx="469">
                        <c:v>9.1645169258083961</c:v>
                      </c:pt>
                      <c:pt idx="470">
                        <c:v>9.1848669052083967</c:v>
                      </c:pt>
                      <c:pt idx="471">
                        <c:v>9.2096638679483966</c:v>
                      </c:pt>
                      <c:pt idx="472">
                        <c:v>9.2300119399983966</c:v>
                      </c:pt>
                      <c:pt idx="473">
                        <c:v>9.2544310092883961</c:v>
                      </c:pt>
                      <c:pt idx="474">
                        <c:v>9.2789478301983959</c:v>
                      </c:pt>
                      <c:pt idx="475">
                        <c:v>9.299763917918396</c:v>
                      </c:pt>
                      <c:pt idx="476">
                        <c:v>9.3242309093483957</c:v>
                      </c:pt>
                      <c:pt idx="477">
                        <c:v>9.3445079326583951</c:v>
                      </c:pt>
                      <c:pt idx="478">
                        <c:v>9.3693130016283952</c:v>
                      </c:pt>
                      <c:pt idx="479">
                        <c:v>9.393599987028395</c:v>
                      </c:pt>
                      <c:pt idx="480">
                        <c:v>9.4142849445383945</c:v>
                      </c:pt>
                      <c:pt idx="481">
                        <c:v>9.4386639594983954</c:v>
                      </c:pt>
                      <c:pt idx="482">
                        <c:v>9.4594697952283955</c:v>
                      </c:pt>
                      <c:pt idx="483">
                        <c:v>9.4840319156683961</c:v>
                      </c:pt>
                      <c:pt idx="484">
                        <c:v>9.5043079853083956</c:v>
                      </c:pt>
                      <c:pt idx="485">
                        <c:v>9.5289518833183955</c:v>
                      </c:pt>
                      <c:pt idx="486">
                        <c:v>9.5535979270983944</c:v>
                      </c:pt>
                      <c:pt idx="487">
                        <c:v>9.5740158557883941</c:v>
                      </c:pt>
                      <c:pt idx="488">
                        <c:v>9.598500013348394</c:v>
                      </c:pt>
                      <c:pt idx="489">
                        <c:v>9.6191589832283935</c:v>
                      </c:pt>
                      <c:pt idx="490">
                        <c:v>9.6437468528783938</c:v>
                      </c:pt>
                      <c:pt idx="491">
                        <c:v>9.6680448055283925</c:v>
                      </c:pt>
                      <c:pt idx="492">
                        <c:v>9.6888430118583919</c:v>
                      </c:pt>
                      <c:pt idx="493">
                        <c:v>9.7131609916683921</c:v>
                      </c:pt>
                      <c:pt idx="494">
                        <c:v>9.7336218357083908</c:v>
                      </c:pt>
                      <c:pt idx="495">
                        <c:v>9.758169889448391</c:v>
                      </c:pt>
                      <c:pt idx="496">
                        <c:v>9.7828888893083921</c:v>
                      </c:pt>
                      <c:pt idx="497">
                        <c:v>9.8034429550183919</c:v>
                      </c:pt>
                      <c:pt idx="498">
                        <c:v>9.827805995938391</c:v>
                      </c:pt>
                      <c:pt idx="499">
                        <c:v>9.8484477996783912</c:v>
                      </c:pt>
                      <c:pt idx="500">
                        <c:v>9.8727948665583902</c:v>
                      </c:pt>
                      <c:pt idx="501">
                        <c:v>9.8933119773883895</c:v>
                      </c:pt>
                      <c:pt idx="502">
                        <c:v>9.9179120063783888</c:v>
                      </c:pt>
                      <c:pt idx="503">
                        <c:v>9.9426009654983893</c:v>
                      </c:pt>
                      <c:pt idx="504">
                        <c:v>9.9631698131583892</c:v>
                      </c:pt>
                      <c:pt idx="505">
                        <c:v>9.9874567985583891</c:v>
                      </c:pt>
                      <c:pt idx="506">
                        <c:v>10.00826978683839</c:v>
                      </c:pt>
                      <c:pt idx="507">
                        <c:v>10.032859802248389</c:v>
                      </c:pt>
                      <c:pt idx="508">
                        <c:v>10.057159900668388</c:v>
                      </c:pt>
                      <c:pt idx="509">
                        <c:v>10.077641963958389</c:v>
                      </c:pt>
                      <c:pt idx="510">
                        <c:v>10.102312803268388</c:v>
                      </c:pt>
                      <c:pt idx="511">
                        <c:v>10.122841835018388</c:v>
                      </c:pt>
                      <c:pt idx="512">
                        <c:v>10.147139787678388</c:v>
                      </c:pt>
                      <c:pt idx="513">
                        <c:v>10.172043800358388</c:v>
                      </c:pt>
                      <c:pt idx="514">
                        <c:v>10.192585945128389</c:v>
                      </c:pt>
                      <c:pt idx="515">
                        <c:v>10.217092990878388</c:v>
                      </c:pt>
                      <c:pt idx="516">
                        <c:v>10.237380981448389</c:v>
                      </c:pt>
                      <c:pt idx="517">
                        <c:v>10.26210379600839</c:v>
                      </c:pt>
                      <c:pt idx="518">
                        <c:v>10.28259396552839</c:v>
                      </c:pt>
                      <c:pt idx="519">
                        <c:v>10.30706286430839</c:v>
                      </c:pt>
                      <c:pt idx="520">
                        <c:v>10.33172082900839</c:v>
                      </c:pt>
                      <c:pt idx="521">
                        <c:v>10.35231995582839</c:v>
                      </c:pt>
                      <c:pt idx="522">
                        <c:v>10.37662100791839</c:v>
                      </c:pt>
                      <c:pt idx="523">
                        <c:v>10.397363901138391</c:v>
                      </c:pt>
                      <c:pt idx="524">
                        <c:v>10.421695947648391</c:v>
                      </c:pt>
                      <c:pt idx="525">
                        <c:v>10.446329832078391</c:v>
                      </c:pt>
                      <c:pt idx="526">
                        <c:v>10.46665287017839</c:v>
                      </c:pt>
                      <c:pt idx="527">
                        <c:v>10.491441965098389</c:v>
                      </c:pt>
                      <c:pt idx="528">
                        <c:v>10.511830806728389</c:v>
                      </c:pt>
                      <c:pt idx="529">
                        <c:v>10.53654789924839</c:v>
                      </c:pt>
                      <c:pt idx="530">
                        <c:v>10.560814857478391</c:v>
                      </c:pt>
                      <c:pt idx="531">
                        <c:v>10.58163595199839</c:v>
                      </c:pt>
                      <c:pt idx="532">
                        <c:v>10.605944871898391</c:v>
                      </c:pt>
                      <c:pt idx="533">
                        <c:v>10.62644982337839</c:v>
                      </c:pt>
                      <c:pt idx="534">
                        <c:v>10.65105199813839</c:v>
                      </c:pt>
                      <c:pt idx="535">
                        <c:v>10.67169594764839</c:v>
                      </c:pt>
                      <c:pt idx="536">
                        <c:v>10.696213960648389</c:v>
                      </c:pt>
                      <c:pt idx="537">
                        <c:v>10.720482826228389</c:v>
                      </c:pt>
                      <c:pt idx="538">
                        <c:v>12.290614843368527</c:v>
                      </c:pt>
                      <c:pt idx="539">
                        <c:v>12.291237831115724</c:v>
                      </c:pt>
                      <c:pt idx="540">
                        <c:v>12.291799783706663</c:v>
                      </c:pt>
                      <c:pt idx="541">
                        <c:v>12.292359828948975</c:v>
                      </c:pt>
                      <c:pt idx="542">
                        <c:v>12.292909860610953</c:v>
                      </c:pt>
                      <c:pt idx="543">
                        <c:v>12.293505907058714</c:v>
                      </c:pt>
                      <c:pt idx="544">
                        <c:v>12.294080972671503</c:v>
                      </c:pt>
                      <c:pt idx="545">
                        <c:v>12.294631004333494</c:v>
                      </c:pt>
                      <c:pt idx="546">
                        <c:v>12.295179843902584</c:v>
                      </c:pt>
                      <c:pt idx="547">
                        <c:v>12.295484781265253</c:v>
                      </c:pt>
                      <c:pt idx="548">
                        <c:v>12.295646905899044</c:v>
                      </c:pt>
                      <c:pt idx="549">
                        <c:v>12.295808792114254</c:v>
                      </c:pt>
                      <c:pt idx="550">
                        <c:v>12.295969963073723</c:v>
                      </c:pt>
                      <c:pt idx="551">
                        <c:v>12.296131849288933</c:v>
                      </c:pt>
                      <c:pt idx="552">
                        <c:v>12.296292781829834</c:v>
                      </c:pt>
                      <c:pt idx="553">
                        <c:v>12.296453952789303</c:v>
                      </c:pt>
                      <c:pt idx="554">
                        <c:v>12.296615839004513</c:v>
                      </c:pt>
                      <c:pt idx="555">
                        <c:v>12.296777963638304</c:v>
                      </c:pt>
                      <c:pt idx="556">
                        <c:v>12.296938896179194</c:v>
                      </c:pt>
                      <c:pt idx="557">
                        <c:v>12.297098875045775</c:v>
                      </c:pt>
                      <c:pt idx="558">
                        <c:v>12.297259807586665</c:v>
                      </c:pt>
                      <c:pt idx="559">
                        <c:v>12.297419786453244</c:v>
                      </c:pt>
                      <c:pt idx="560">
                        <c:v>12.297590017318724</c:v>
                      </c:pt>
                      <c:pt idx="561">
                        <c:v>12.297755002975464</c:v>
                      </c:pt>
                      <c:pt idx="562">
                        <c:v>12.297916889190674</c:v>
                      </c:pt>
                      <c:pt idx="563">
                        <c:v>12.298103809356684</c:v>
                      </c:pt>
                      <c:pt idx="564">
                        <c:v>12.298274993896484</c:v>
                      </c:pt>
                      <c:pt idx="565">
                        <c:v>12.298438787460324</c:v>
                      </c:pt>
                      <c:pt idx="566">
                        <c:v>12.298600912094114</c:v>
                      </c:pt>
                      <c:pt idx="567">
                        <c:v>12.298760890960693</c:v>
                      </c:pt>
                      <c:pt idx="568">
                        <c:v>12.298923015594484</c:v>
                      </c:pt>
                      <c:pt idx="569">
                        <c:v>12.299083948135374</c:v>
                      </c:pt>
                      <c:pt idx="570">
                        <c:v>12.299246788024904</c:v>
                      </c:pt>
                      <c:pt idx="571">
                        <c:v>12.299410820007324</c:v>
                      </c:pt>
                      <c:pt idx="572">
                        <c:v>12.299573898315424</c:v>
                      </c:pt>
                      <c:pt idx="573">
                        <c:v>12.299735784530634</c:v>
                      </c:pt>
                      <c:pt idx="574">
                        <c:v>12.299896955490103</c:v>
                      </c:pt>
                      <c:pt idx="575">
                        <c:v>12.300057888031024</c:v>
                      </c:pt>
                      <c:pt idx="576">
                        <c:v>12.300218820571924</c:v>
                      </c:pt>
                      <c:pt idx="577">
                        <c:v>12.300378799438423</c:v>
                      </c:pt>
                      <c:pt idx="578">
                        <c:v>12.300539970397924</c:v>
                      </c:pt>
                      <c:pt idx="579">
                        <c:v>12.300700902938823</c:v>
                      </c:pt>
                      <c:pt idx="580">
                        <c:v>12.300860881805423</c:v>
                      </c:pt>
                      <c:pt idx="581">
                        <c:v>12.301029920578024</c:v>
                      </c:pt>
                      <c:pt idx="582">
                        <c:v>12.301201820373524</c:v>
                      </c:pt>
                      <c:pt idx="583">
                        <c:v>12.301364898681625</c:v>
                      </c:pt>
                      <c:pt idx="584">
                        <c:v>12.301539897918724</c:v>
                      </c:pt>
                      <c:pt idx="585">
                        <c:v>12.301702976226824</c:v>
                      </c:pt>
                      <c:pt idx="586">
                        <c:v>12.301867961883524</c:v>
                      </c:pt>
                      <c:pt idx="587">
                        <c:v>12.302026987075823</c:v>
                      </c:pt>
                      <c:pt idx="588">
                        <c:v>12.302200794219925</c:v>
                      </c:pt>
                      <c:pt idx="589">
                        <c:v>12.302361965179424</c:v>
                      </c:pt>
                      <c:pt idx="590">
                        <c:v>12.302518844604524</c:v>
                      </c:pt>
                      <c:pt idx="591">
                        <c:v>12.302703857421823</c:v>
                      </c:pt>
                      <c:pt idx="592">
                        <c:v>12.302861928939825</c:v>
                      </c:pt>
                      <c:pt idx="593">
                        <c:v>12.303020000457725</c:v>
                      </c:pt>
                      <c:pt idx="594">
                        <c:v>12.303178787231424</c:v>
                      </c:pt>
                      <c:pt idx="595">
                        <c:v>12.303335905075024</c:v>
                      </c:pt>
                      <c:pt idx="596">
                        <c:v>12.303494930267323</c:v>
                      </c:pt>
                      <c:pt idx="597">
                        <c:v>12.303653955459623</c:v>
                      </c:pt>
                      <c:pt idx="598">
                        <c:v>12.303811788558924</c:v>
                      </c:pt>
                      <c:pt idx="599">
                        <c:v>12.303969860076924</c:v>
                      </c:pt>
                      <c:pt idx="600">
                        <c:v>12.304127931594824</c:v>
                      </c:pt>
                      <c:pt idx="601">
                        <c:v>12.304286003112823</c:v>
                      </c:pt>
                      <c:pt idx="602">
                        <c:v>12.304444789886423</c:v>
                      </c:pt>
                      <c:pt idx="603">
                        <c:v>12.304601907730124</c:v>
                      </c:pt>
                      <c:pt idx="604">
                        <c:v>12.304760932922324</c:v>
                      </c:pt>
                      <c:pt idx="605">
                        <c:v>12.304919004440324</c:v>
                      </c:pt>
                      <c:pt idx="606">
                        <c:v>12.305077791214023</c:v>
                      </c:pt>
                      <c:pt idx="607">
                        <c:v>12.310213804245024</c:v>
                      </c:pt>
                      <c:pt idx="608">
                        <c:v>12.330858945846524</c:v>
                      </c:pt>
                      <c:pt idx="609">
                        <c:v>12.355382919311523</c:v>
                      </c:pt>
                      <c:pt idx="610">
                        <c:v>12.379837989807124</c:v>
                      </c:pt>
                      <c:pt idx="611">
                        <c:v>12.400485992432024</c:v>
                      </c:pt>
                      <c:pt idx="612">
                        <c:v>12.425229787827023</c:v>
                      </c:pt>
                      <c:pt idx="613">
                        <c:v>12.445343971252024</c:v>
                      </c:pt>
                      <c:pt idx="614">
                        <c:v>12.469969987869025</c:v>
                      </c:pt>
                      <c:pt idx="615">
                        <c:v>12.494644880295024</c:v>
                      </c:pt>
                      <c:pt idx="616">
                        <c:v>12.515244960785024</c:v>
                      </c:pt>
                      <c:pt idx="617">
                        <c:v>12.539604902267024</c:v>
                      </c:pt>
                      <c:pt idx="618">
                        <c:v>12.560398817062024</c:v>
                      </c:pt>
                      <c:pt idx="619">
                        <c:v>12.584869861603023</c:v>
                      </c:pt>
                      <c:pt idx="620">
                        <c:v>12.605118989944025</c:v>
                      </c:pt>
                      <c:pt idx="621">
                        <c:v>12.629874944687025</c:v>
                      </c:pt>
                      <c:pt idx="622">
                        <c:v>12.654316902161025</c:v>
                      </c:pt>
                      <c:pt idx="623">
                        <c:v>12.674922943115023</c:v>
                      </c:pt>
                      <c:pt idx="624">
                        <c:v>12.699294805527023</c:v>
                      </c:pt>
                      <c:pt idx="625">
                        <c:v>12.720088958740023</c:v>
                      </c:pt>
                      <c:pt idx="626">
                        <c:v>12.744678974152023</c:v>
                      </c:pt>
                      <c:pt idx="627">
                        <c:v>12.769157886505024</c:v>
                      </c:pt>
                      <c:pt idx="628">
                        <c:v>12.789546012878024</c:v>
                      </c:pt>
                      <c:pt idx="629">
                        <c:v>12.814090013504023</c:v>
                      </c:pt>
                      <c:pt idx="630">
                        <c:v>12.834650993347024</c:v>
                      </c:pt>
                      <c:pt idx="631">
                        <c:v>12.859001874924024</c:v>
                      </c:pt>
                      <c:pt idx="632">
                        <c:v>12.883691787720023</c:v>
                      </c:pt>
                      <c:pt idx="633">
                        <c:v>12.904399871826024</c:v>
                      </c:pt>
                      <c:pt idx="634">
                        <c:v>12.928882837296024</c:v>
                      </c:pt>
                      <c:pt idx="635">
                        <c:v>12.949504852295023</c:v>
                      </c:pt>
                      <c:pt idx="636">
                        <c:v>12.973937988281024</c:v>
                      </c:pt>
                      <c:pt idx="637">
                        <c:v>12.994329929352023</c:v>
                      </c:pt>
                      <c:pt idx="638">
                        <c:v>13.018874883652025</c:v>
                      </c:pt>
                      <c:pt idx="639">
                        <c:v>13.043514013290023</c:v>
                      </c:pt>
                      <c:pt idx="640">
                        <c:v>13.063990831375024</c:v>
                      </c:pt>
                      <c:pt idx="641">
                        <c:v>13.088346958160024</c:v>
                      </c:pt>
                      <c:pt idx="642">
                        <c:v>13.108911991119024</c:v>
                      </c:pt>
                      <c:pt idx="643">
                        <c:v>13.133500814438024</c:v>
                      </c:pt>
                      <c:pt idx="644">
                        <c:v>13.157990932465024</c:v>
                      </c:pt>
                      <c:pt idx="645">
                        <c:v>13.178493976593025</c:v>
                      </c:pt>
                      <c:pt idx="646">
                        <c:v>13.203314781189023</c:v>
                      </c:pt>
                      <c:pt idx="647">
                        <c:v>13.223857879639024</c:v>
                      </c:pt>
                      <c:pt idx="648">
                        <c:v>13.248334884644024</c:v>
                      </c:pt>
                      <c:pt idx="649">
                        <c:v>13.272706985474024</c:v>
                      </c:pt>
                      <c:pt idx="650">
                        <c:v>13.293529987333024</c:v>
                      </c:pt>
                      <c:pt idx="651">
                        <c:v>13.317763805393025</c:v>
                      </c:pt>
                      <c:pt idx="652">
                        <c:v>13.338228940963024</c:v>
                      </c:pt>
                      <c:pt idx="653">
                        <c:v>13.362887859343024</c:v>
                      </c:pt>
                      <c:pt idx="654">
                        <c:v>13.383342981343024</c:v>
                      </c:pt>
                      <c:pt idx="655">
                        <c:v>13.407889842983025</c:v>
                      </c:pt>
                      <c:pt idx="656">
                        <c:v>13.432359933853023</c:v>
                      </c:pt>
                      <c:pt idx="657">
                        <c:v>13.453028917313024</c:v>
                      </c:pt>
                      <c:pt idx="658">
                        <c:v>13.477753877643023</c:v>
                      </c:pt>
                      <c:pt idx="659">
                        <c:v>13.498093843463025</c:v>
                      </c:pt>
                      <c:pt idx="660">
                        <c:v>13.522579908373023</c:v>
                      </c:pt>
                      <c:pt idx="661">
                        <c:v>13.546990871433024</c:v>
                      </c:pt>
                      <c:pt idx="662">
                        <c:v>13.567746877673024</c:v>
                      </c:pt>
                      <c:pt idx="663">
                        <c:v>13.592202901843024</c:v>
                      </c:pt>
                      <c:pt idx="664">
                        <c:v>13.612896919253023</c:v>
                      </c:pt>
                      <c:pt idx="665">
                        <c:v>13.637497901913024</c:v>
                      </c:pt>
                      <c:pt idx="666">
                        <c:v>13.661995887753024</c:v>
                      </c:pt>
                      <c:pt idx="667">
                        <c:v>13.682258844373024</c:v>
                      </c:pt>
                      <c:pt idx="668">
                        <c:v>13.706924915313024</c:v>
                      </c:pt>
                      <c:pt idx="669">
                        <c:v>13.727533817293024</c:v>
                      </c:pt>
                      <c:pt idx="670">
                        <c:v>13.751868963243023</c:v>
                      </c:pt>
                      <c:pt idx="671">
                        <c:v>13.772619009013024</c:v>
                      </c:pt>
                      <c:pt idx="672">
                        <c:v>13.797105789183023</c:v>
                      </c:pt>
                      <c:pt idx="673">
                        <c:v>13.821765899663024</c:v>
                      </c:pt>
                      <c:pt idx="674">
                        <c:v>13.841978788373023</c:v>
                      </c:pt>
                      <c:pt idx="675">
                        <c:v>13.866643905643024</c:v>
                      </c:pt>
                      <c:pt idx="676">
                        <c:v>13.887192964553023</c:v>
                      </c:pt>
                      <c:pt idx="677">
                        <c:v>13.911805868153024</c:v>
                      </c:pt>
                      <c:pt idx="678">
                        <c:v>13.936115980153025</c:v>
                      </c:pt>
                      <c:pt idx="679">
                        <c:v>13.956856966023024</c:v>
                      </c:pt>
                      <c:pt idx="680">
                        <c:v>13.981246948243024</c:v>
                      </c:pt>
                      <c:pt idx="681">
                        <c:v>14.001725912093024</c:v>
                      </c:pt>
                      <c:pt idx="682">
                        <c:v>14.026317834853025</c:v>
                      </c:pt>
                      <c:pt idx="683">
                        <c:v>14.050935983653023</c:v>
                      </c:pt>
                      <c:pt idx="684">
                        <c:v>14.071369886403025</c:v>
                      </c:pt>
                      <c:pt idx="685">
                        <c:v>14.095796823503024</c:v>
                      </c:pt>
                      <c:pt idx="686">
                        <c:v>14.116375923153024</c:v>
                      </c:pt>
                      <c:pt idx="687">
                        <c:v>14.141212940213023</c:v>
                      </c:pt>
                      <c:pt idx="688">
                        <c:v>14.161401987073024</c:v>
                      </c:pt>
                      <c:pt idx="689">
                        <c:v>14.186046838763025</c:v>
                      </c:pt>
                      <c:pt idx="690">
                        <c:v>14.210627794263024</c:v>
                      </c:pt>
                      <c:pt idx="691">
                        <c:v>14.231017827983024</c:v>
                      </c:pt>
                      <c:pt idx="692">
                        <c:v>14.255719900133023</c:v>
                      </c:pt>
                      <c:pt idx="693">
                        <c:v>14.276383876803024</c:v>
                      </c:pt>
                      <c:pt idx="694">
                        <c:v>14.300867795943024</c:v>
                      </c:pt>
                      <c:pt idx="695">
                        <c:v>14.325190782543023</c:v>
                      </c:pt>
                      <c:pt idx="696">
                        <c:v>14.346022844313024</c:v>
                      </c:pt>
                      <c:pt idx="697">
                        <c:v>14.370384931563024</c:v>
                      </c:pt>
                      <c:pt idx="698">
                        <c:v>14.390975952153024</c:v>
                      </c:pt>
                      <c:pt idx="699">
                        <c:v>14.415330886843023</c:v>
                      </c:pt>
                      <c:pt idx="700">
                        <c:v>14.440090894703024</c:v>
                      </c:pt>
                      <c:pt idx="701">
                        <c:v>14.460630893703023</c:v>
                      </c:pt>
                      <c:pt idx="702">
                        <c:v>14.484847784043023</c:v>
                      </c:pt>
                      <c:pt idx="703">
                        <c:v>14.505838871003023</c:v>
                      </c:pt>
                      <c:pt idx="704">
                        <c:v>14.530013799663024</c:v>
                      </c:pt>
                      <c:pt idx="705">
                        <c:v>14.554682970043023</c:v>
                      </c:pt>
                      <c:pt idx="706">
                        <c:v>14.575309991833024</c:v>
                      </c:pt>
                      <c:pt idx="707">
                        <c:v>14.599698781963024</c:v>
                      </c:pt>
                      <c:pt idx="708">
                        <c:v>14.620419979093024</c:v>
                      </c:pt>
                      <c:pt idx="709">
                        <c:v>14.644606828693025</c:v>
                      </c:pt>
                      <c:pt idx="710">
                        <c:v>14.665343999863024</c:v>
                      </c:pt>
                      <c:pt idx="711">
                        <c:v>14.690048933033024</c:v>
                      </c:pt>
                      <c:pt idx="712">
                        <c:v>14.714390993123024</c:v>
                      </c:pt>
                      <c:pt idx="713">
                        <c:v>14.734847784043023</c:v>
                      </c:pt>
                      <c:pt idx="714">
                        <c:v>14.759521007533024</c:v>
                      </c:pt>
                      <c:pt idx="715">
                        <c:v>14.780122995373024</c:v>
                      </c:pt>
                      <c:pt idx="716">
                        <c:v>14.804660797123024</c:v>
                      </c:pt>
                      <c:pt idx="717">
                        <c:v>14.828943967823024</c:v>
                      </c:pt>
                      <c:pt idx="718">
                        <c:v>14.849519968033023</c:v>
                      </c:pt>
                      <c:pt idx="719">
                        <c:v>14.873904943463025</c:v>
                      </c:pt>
                      <c:pt idx="720">
                        <c:v>14.894473791123023</c:v>
                      </c:pt>
                      <c:pt idx="721">
                        <c:v>14.919242858883024</c:v>
                      </c:pt>
                      <c:pt idx="722">
                        <c:v>14.943753004073024</c:v>
                      </c:pt>
                      <c:pt idx="723">
                        <c:v>14.964320898053025</c:v>
                      </c:pt>
                      <c:pt idx="724">
                        <c:v>14.988536834713024</c:v>
                      </c:pt>
                      <c:pt idx="725">
                        <c:v>15.009462833403024</c:v>
                      </c:pt>
                      <c:pt idx="726">
                        <c:v>15.033744812013024</c:v>
                      </c:pt>
                      <c:pt idx="727">
                        <c:v>15.054268836973023</c:v>
                      </c:pt>
                      <c:pt idx="728">
                        <c:v>15.078983783723023</c:v>
                      </c:pt>
                      <c:pt idx="729">
                        <c:v>15.103290796283023</c:v>
                      </c:pt>
                      <c:pt idx="730">
                        <c:v>15.124094963073023</c:v>
                      </c:pt>
                      <c:pt idx="731">
                        <c:v>15.148417949673023</c:v>
                      </c:pt>
                      <c:pt idx="732">
                        <c:v>15.169211864473024</c:v>
                      </c:pt>
                      <c:pt idx="733">
                        <c:v>15.193545818333025</c:v>
                      </c:pt>
                      <c:pt idx="734">
                        <c:v>15.218000888823024</c:v>
                      </c:pt>
                      <c:pt idx="735">
                        <c:v>15.238658905033024</c:v>
                      </c:pt>
                      <c:pt idx="736">
                        <c:v>15.263222932813024</c:v>
                      </c:pt>
                      <c:pt idx="737">
                        <c:v>15.283574819563023</c:v>
                      </c:pt>
                      <c:pt idx="738">
                        <c:v>15.308124780653024</c:v>
                      </c:pt>
                      <c:pt idx="739">
                        <c:v>15.332724809643024</c:v>
                      </c:pt>
                      <c:pt idx="740">
                        <c:v>15.353480815883024</c:v>
                      </c:pt>
                      <c:pt idx="741">
                        <c:v>15.377700805663023</c:v>
                      </c:pt>
                      <c:pt idx="742">
                        <c:v>15.398566961293024</c:v>
                      </c:pt>
                      <c:pt idx="743">
                        <c:v>15.422935962673023</c:v>
                      </c:pt>
                      <c:pt idx="744">
                        <c:v>15.443559885023024</c:v>
                      </c:pt>
                      <c:pt idx="745">
                        <c:v>15.467824935913024</c:v>
                      </c:pt>
                      <c:pt idx="746">
                        <c:v>15.492661952973023</c:v>
                      </c:pt>
                      <c:pt idx="747">
                        <c:v>15.513072013853023</c:v>
                      </c:pt>
                      <c:pt idx="748">
                        <c:v>15.537467002873024</c:v>
                      </c:pt>
                      <c:pt idx="749">
                        <c:v>15.558115005493024</c:v>
                      </c:pt>
                      <c:pt idx="750">
                        <c:v>15.582497835163023</c:v>
                      </c:pt>
                      <c:pt idx="751">
                        <c:v>15.607181787493024</c:v>
                      </c:pt>
                      <c:pt idx="752">
                        <c:v>15.627532005313023</c:v>
                      </c:pt>
                      <c:pt idx="753">
                        <c:v>15.652376890183024</c:v>
                      </c:pt>
                      <c:pt idx="754">
                        <c:v>15.672729015353024</c:v>
                      </c:pt>
                      <c:pt idx="755">
                        <c:v>15.697530984883024</c:v>
                      </c:pt>
                      <c:pt idx="756">
                        <c:v>15.721697807313024</c:v>
                      </c:pt>
                      <c:pt idx="757">
                        <c:v>15.742376804353023</c:v>
                      </c:pt>
                      <c:pt idx="758">
                        <c:v>15.766946792603024</c:v>
                      </c:pt>
                      <c:pt idx="759">
                        <c:v>15.787445783613023</c:v>
                      </c:pt>
                      <c:pt idx="760">
                        <c:v>15.812111854553024</c:v>
                      </c:pt>
                      <c:pt idx="761">
                        <c:v>15.832390785213024</c:v>
                      </c:pt>
                      <c:pt idx="762">
                        <c:v>15.856843948363023</c:v>
                      </c:pt>
                      <c:pt idx="763">
                        <c:v>15.881402015683024</c:v>
                      </c:pt>
                      <c:pt idx="764">
                        <c:v>15.902121782303023</c:v>
                      </c:pt>
                      <c:pt idx="765">
                        <c:v>15.926656961443024</c:v>
                      </c:pt>
                      <c:pt idx="766">
                        <c:v>15.947270870213025</c:v>
                      </c:pt>
                      <c:pt idx="767">
                        <c:v>15.971601963043025</c:v>
                      </c:pt>
                      <c:pt idx="768">
                        <c:v>15.996395826343024</c:v>
                      </c:pt>
                      <c:pt idx="769">
                        <c:v>16.016821861263026</c:v>
                      </c:pt>
                      <c:pt idx="770">
                        <c:v>16.041054964063026</c:v>
                      </c:pt>
                      <c:pt idx="771">
                        <c:v>16.062025785443026</c:v>
                      </c:pt>
                      <c:pt idx="772">
                        <c:v>16.086370944973027</c:v>
                      </c:pt>
                      <c:pt idx="773">
                        <c:v>16.110968828203028</c:v>
                      </c:pt>
                      <c:pt idx="774">
                        <c:v>16.131375789643027</c:v>
                      </c:pt>
                      <c:pt idx="775">
                        <c:v>16.156092882153025</c:v>
                      </c:pt>
                      <c:pt idx="776">
                        <c:v>16.176684856413026</c:v>
                      </c:pt>
                      <c:pt idx="777">
                        <c:v>16.200982809063024</c:v>
                      </c:pt>
                      <c:pt idx="778">
                        <c:v>16.221742868423025</c:v>
                      </c:pt>
                      <c:pt idx="779">
                        <c:v>16.246044874193025</c:v>
                      </c:pt>
                      <c:pt idx="780">
                        <c:v>16.270650863643027</c:v>
                      </c:pt>
                      <c:pt idx="781">
                        <c:v>16.29106998443303</c:v>
                      </c:pt>
                      <c:pt idx="782">
                        <c:v>16.315778970723031</c:v>
                      </c:pt>
                      <c:pt idx="783">
                        <c:v>16.336337804793033</c:v>
                      </c:pt>
                      <c:pt idx="784">
                        <c:v>16.360714912413034</c:v>
                      </c:pt>
                      <c:pt idx="785">
                        <c:v>16.385204792023035</c:v>
                      </c:pt>
                      <c:pt idx="786">
                        <c:v>16.406070947643034</c:v>
                      </c:pt>
                      <c:pt idx="787">
                        <c:v>16.430325984953036</c:v>
                      </c:pt>
                      <c:pt idx="788">
                        <c:v>16.450863838193037</c:v>
                      </c:pt>
                      <c:pt idx="789">
                        <c:v>16.475299835203039</c:v>
                      </c:pt>
                      <c:pt idx="790">
                        <c:v>16.499962806703039</c:v>
                      </c:pt>
                      <c:pt idx="791">
                        <c:v>16.52044701576304</c:v>
                      </c:pt>
                      <c:pt idx="792">
                        <c:v>16.545117855073038</c:v>
                      </c:pt>
                      <c:pt idx="793">
                        <c:v>16.56579089164304</c:v>
                      </c:pt>
                      <c:pt idx="794">
                        <c:v>16.59007787704304</c:v>
                      </c:pt>
                      <c:pt idx="795">
                        <c:v>16.610553979873039</c:v>
                      </c:pt>
                      <c:pt idx="796">
                        <c:v>16.635273933413039</c:v>
                      </c:pt>
                      <c:pt idx="797">
                        <c:v>16.659785985943039</c:v>
                      </c:pt>
                      <c:pt idx="798">
                        <c:v>16.680370807643037</c:v>
                      </c:pt>
                      <c:pt idx="799">
                        <c:v>16.704613924023036</c:v>
                      </c:pt>
                      <c:pt idx="800">
                        <c:v>16.725250959393037</c:v>
                      </c:pt>
                      <c:pt idx="801">
                        <c:v>16.749663829803037</c:v>
                      </c:pt>
                      <c:pt idx="802">
                        <c:v>16.774374961853038</c:v>
                      </c:pt>
                      <c:pt idx="803">
                        <c:v>16.795008897783038</c:v>
                      </c:pt>
                      <c:pt idx="804">
                        <c:v>16.819477796553038</c:v>
                      </c:pt>
                      <c:pt idx="805">
                        <c:v>16.840122938153037</c:v>
                      </c:pt>
                      <c:pt idx="806">
                        <c:v>16.864442825313038</c:v>
                      </c:pt>
                      <c:pt idx="807">
                        <c:v>16.889211893083036</c:v>
                      </c:pt>
                      <c:pt idx="808">
                        <c:v>16.909723997113037</c:v>
                      </c:pt>
                      <c:pt idx="809">
                        <c:v>16.934103012083039</c:v>
                      </c:pt>
                      <c:pt idx="810">
                        <c:v>16.954703807833038</c:v>
                      </c:pt>
                      <c:pt idx="811">
                        <c:v>16.97926378250304</c:v>
                      </c:pt>
                      <c:pt idx="812">
                        <c:v>16.999709844593042</c:v>
                      </c:pt>
                      <c:pt idx="813">
                        <c:v>17.024140834813043</c:v>
                      </c:pt>
                      <c:pt idx="814">
                        <c:v>17.048889875413042</c:v>
                      </c:pt>
                      <c:pt idx="815">
                        <c:v>17.069466829303042</c:v>
                      </c:pt>
                      <c:pt idx="816">
                        <c:v>17.09400987625304</c:v>
                      </c:pt>
                      <c:pt idx="817">
                        <c:v>17.11424088478304</c:v>
                      </c:pt>
                      <c:pt idx="818">
                        <c:v>17.138888835903042</c:v>
                      </c:pt>
                      <c:pt idx="819">
                        <c:v>17.163527011873043</c:v>
                      </c:pt>
                      <c:pt idx="820">
                        <c:v>17.183945894243045</c:v>
                      </c:pt>
                      <c:pt idx="821">
                        <c:v>17.208384990693045</c:v>
                      </c:pt>
                      <c:pt idx="822">
                        <c:v>17.228926897053043</c:v>
                      </c:pt>
                      <c:pt idx="823">
                        <c:v>17.253506898883042</c:v>
                      </c:pt>
                      <c:pt idx="824">
                        <c:v>17.27800798416304</c:v>
                      </c:pt>
                      <c:pt idx="825">
                        <c:v>17.298839807513041</c:v>
                      </c:pt>
                      <c:pt idx="826">
                        <c:v>17.930617809295669</c:v>
                      </c:pt>
                      <c:pt idx="827">
                        <c:v>17.931227684021007</c:v>
                      </c:pt>
                      <c:pt idx="828">
                        <c:v>17.931759595870986</c:v>
                      </c:pt>
                      <c:pt idx="829">
                        <c:v>17.932306766510028</c:v>
                      </c:pt>
                      <c:pt idx="830">
                        <c:v>17.932828664779677</c:v>
                      </c:pt>
                      <c:pt idx="831">
                        <c:v>17.933346748352069</c:v>
                      </c:pt>
                      <c:pt idx="832">
                        <c:v>17.933947801589976</c:v>
                      </c:pt>
                      <c:pt idx="833">
                        <c:v>17.934505701065078</c:v>
                      </c:pt>
                      <c:pt idx="834">
                        <c:v>17.935055732727069</c:v>
                      </c:pt>
                      <c:pt idx="835">
                        <c:v>17.935328722000136</c:v>
                      </c:pt>
                      <c:pt idx="836">
                        <c:v>17.935489654541026</c:v>
                      </c:pt>
                      <c:pt idx="837">
                        <c:v>17.935650825500506</c:v>
                      </c:pt>
                      <c:pt idx="838">
                        <c:v>17.935811758041396</c:v>
                      </c:pt>
                      <c:pt idx="839">
                        <c:v>17.935972690582286</c:v>
                      </c:pt>
                      <c:pt idx="840">
                        <c:v>17.936132669448867</c:v>
                      </c:pt>
                      <c:pt idx="841">
                        <c:v>17.936292648315447</c:v>
                      </c:pt>
                      <c:pt idx="842">
                        <c:v>17.936455726623546</c:v>
                      </c:pt>
                      <c:pt idx="843">
                        <c:v>17.936615705490127</c:v>
                      </c:pt>
                      <c:pt idx="844">
                        <c:v>17.936776638031017</c:v>
                      </c:pt>
                      <c:pt idx="845">
                        <c:v>17.936937808990496</c:v>
                      </c:pt>
                      <c:pt idx="846">
                        <c:v>17.937097787857066</c:v>
                      </c:pt>
                      <c:pt idx="847">
                        <c:v>17.937258720397967</c:v>
                      </c:pt>
                      <c:pt idx="848">
                        <c:v>17.937419652938857</c:v>
                      </c:pt>
                      <c:pt idx="849">
                        <c:v>17.937581777572646</c:v>
                      </c:pt>
                      <c:pt idx="850">
                        <c:v>17.937756776809707</c:v>
                      </c:pt>
                      <c:pt idx="851">
                        <c:v>17.937919616699237</c:v>
                      </c:pt>
                      <c:pt idx="852">
                        <c:v>17.938081741333018</c:v>
                      </c:pt>
                      <c:pt idx="853">
                        <c:v>17.938243627548228</c:v>
                      </c:pt>
                      <c:pt idx="854">
                        <c:v>17.954227685928338</c:v>
                      </c:pt>
                      <c:pt idx="855">
                        <c:v>17.979000806808436</c:v>
                      </c:pt>
                      <c:pt idx="856">
                        <c:v>17.999535799026539</c:v>
                      </c:pt>
                      <c:pt idx="857">
                        <c:v>18.023916721344037</c:v>
                      </c:pt>
                      <c:pt idx="858">
                        <c:v>18.048680782317636</c:v>
                      </c:pt>
                      <c:pt idx="859">
                        <c:v>18.069218635558638</c:v>
                      </c:pt>
                      <c:pt idx="860">
                        <c:v>18.093483686447637</c:v>
                      </c:pt>
                      <c:pt idx="861">
                        <c:v>18.114301681518636</c:v>
                      </c:pt>
                      <c:pt idx="862">
                        <c:v>18.138642787933637</c:v>
                      </c:pt>
                      <c:pt idx="863">
                        <c:v>18.159256696700638</c:v>
                      </c:pt>
                      <c:pt idx="864">
                        <c:v>18.183618783950639</c:v>
                      </c:pt>
                      <c:pt idx="865">
                        <c:v>18.208241701125637</c:v>
                      </c:pt>
                      <c:pt idx="866">
                        <c:v>18.228856801986637</c:v>
                      </c:pt>
                      <c:pt idx="867">
                        <c:v>18.253277778625637</c:v>
                      </c:pt>
                      <c:pt idx="868">
                        <c:v>18.274044752120638</c:v>
                      </c:pt>
                      <c:pt idx="869">
                        <c:v>18.298232793807639</c:v>
                      </c:pt>
                      <c:pt idx="870">
                        <c:v>18.322934627532636</c:v>
                      </c:pt>
                      <c:pt idx="871">
                        <c:v>18.343363761901639</c:v>
                      </c:pt>
                      <c:pt idx="872">
                        <c:v>18.368082761764637</c:v>
                      </c:pt>
                      <c:pt idx="873">
                        <c:v>18.388626813888639</c:v>
                      </c:pt>
                      <c:pt idx="874">
                        <c:v>18.412961721420636</c:v>
                      </c:pt>
                      <c:pt idx="875">
                        <c:v>18.437456607818639</c:v>
                      </c:pt>
                      <c:pt idx="876">
                        <c:v>18.457990646362639</c:v>
                      </c:pt>
                      <c:pt idx="877">
                        <c:v>18.482613801956639</c:v>
                      </c:pt>
                      <c:pt idx="878">
                        <c:v>18.503070831298636</c:v>
                      </c:pt>
                      <c:pt idx="879">
                        <c:v>18.527569770812637</c:v>
                      </c:pt>
                      <c:pt idx="880">
                        <c:v>18.548084735870638</c:v>
                      </c:pt>
                      <c:pt idx="881">
                        <c:v>18.572418689727638</c:v>
                      </c:pt>
                      <c:pt idx="882">
                        <c:v>18.596984624862639</c:v>
                      </c:pt>
                      <c:pt idx="883">
                        <c:v>18.617504596710639</c:v>
                      </c:pt>
                      <c:pt idx="884">
                        <c:v>18.642075777053638</c:v>
                      </c:pt>
                      <c:pt idx="885">
                        <c:v>18.662778615951638</c:v>
                      </c:pt>
                      <c:pt idx="886">
                        <c:v>18.687337636947639</c:v>
                      </c:pt>
                      <c:pt idx="887">
                        <c:v>18.712099790572637</c:v>
                      </c:pt>
                      <c:pt idx="888">
                        <c:v>18.732720613479636</c:v>
                      </c:pt>
                      <c:pt idx="889">
                        <c:v>18.756891727447638</c:v>
                      </c:pt>
                      <c:pt idx="890">
                        <c:v>18.777627706527639</c:v>
                      </c:pt>
                      <c:pt idx="891">
                        <c:v>18.801996707916636</c:v>
                      </c:pt>
                      <c:pt idx="892">
                        <c:v>18.826578617095638</c:v>
                      </c:pt>
                      <c:pt idx="893">
                        <c:v>18.847119808196638</c:v>
                      </c:pt>
                      <c:pt idx="894">
                        <c:v>18.871563673019637</c:v>
                      </c:pt>
                      <c:pt idx="895">
                        <c:v>18.892304658889636</c:v>
                      </c:pt>
                      <c:pt idx="896">
                        <c:v>18.916776657104638</c:v>
                      </c:pt>
                      <c:pt idx="897">
                        <c:v>18.937444686888636</c:v>
                      </c:pt>
                      <c:pt idx="898">
                        <c:v>18.961816787718636</c:v>
                      </c:pt>
                      <c:pt idx="899">
                        <c:v>18.986247777938637</c:v>
                      </c:pt>
                      <c:pt idx="900">
                        <c:v>19.006766796108636</c:v>
                      </c:pt>
                      <c:pt idx="901">
                        <c:v>19.031540632248639</c:v>
                      </c:pt>
                      <c:pt idx="902">
                        <c:v>19.051888704298637</c:v>
                      </c:pt>
                      <c:pt idx="903">
                        <c:v>19.076503753658638</c:v>
                      </c:pt>
                      <c:pt idx="904">
                        <c:v>19.101191759108637</c:v>
                      </c:pt>
                      <c:pt idx="905">
                        <c:v>19.121452808378638</c:v>
                      </c:pt>
                      <c:pt idx="906">
                        <c:v>19.146038770678636</c:v>
                      </c:pt>
                      <c:pt idx="907">
                        <c:v>19.166532754898636</c:v>
                      </c:pt>
                      <c:pt idx="908">
                        <c:v>19.191163778308638</c:v>
                      </c:pt>
                      <c:pt idx="909">
                        <c:v>19.215787649158639</c:v>
                      </c:pt>
                      <c:pt idx="910">
                        <c:v>19.236202716828636</c:v>
                      </c:pt>
                      <c:pt idx="911">
                        <c:v>19.260670661928636</c:v>
                      </c:pt>
                      <c:pt idx="912">
                        <c:v>19.281420707698636</c:v>
                      </c:pt>
                      <c:pt idx="913">
                        <c:v>19.305977821348637</c:v>
                      </c:pt>
                      <c:pt idx="914">
                        <c:v>19.326280832288639</c:v>
                      </c:pt>
                      <c:pt idx="915">
                        <c:v>19.350924730298637</c:v>
                      </c:pt>
                      <c:pt idx="916">
                        <c:v>19.375498771668639</c:v>
                      </c:pt>
                      <c:pt idx="917">
                        <c:v>19.396055698398637</c:v>
                      </c:pt>
                      <c:pt idx="918">
                        <c:v>19.420537710188636</c:v>
                      </c:pt>
                      <c:pt idx="919">
                        <c:v>19.440994739528637</c:v>
                      </c:pt>
                      <c:pt idx="920">
                        <c:v>19.465763807298636</c:v>
                      </c:pt>
                      <c:pt idx="921">
                        <c:v>19.489978790278638</c:v>
                      </c:pt>
                      <c:pt idx="922">
                        <c:v>19.510509729388637</c:v>
                      </c:pt>
                      <c:pt idx="923">
                        <c:v>19.535245656968637</c:v>
                      </c:pt>
                      <c:pt idx="924">
                        <c:v>19.555528640748637</c:v>
                      </c:pt>
                      <c:pt idx="925">
                        <c:v>19.580078601838636</c:v>
                      </c:pt>
                      <c:pt idx="926">
                        <c:v>19.604877710338638</c:v>
                      </c:pt>
                      <c:pt idx="927">
                        <c:v>19.625363826748636</c:v>
                      </c:pt>
                      <c:pt idx="928">
                        <c:v>19.649959802628636</c:v>
                      </c:pt>
                      <c:pt idx="929">
                        <c:v>19.670303821568638</c:v>
                      </c:pt>
                      <c:pt idx="930">
                        <c:v>19.694934606548639</c:v>
                      </c:pt>
                      <c:pt idx="931">
                        <c:v>19.715482711788638</c:v>
                      </c:pt>
                      <c:pt idx="932">
                        <c:v>19.739849805828637</c:v>
                      </c:pt>
                      <c:pt idx="933">
                        <c:v>19.764641761778638</c:v>
                      </c:pt>
                      <c:pt idx="934">
                        <c:v>19.785169601438639</c:v>
                      </c:pt>
                      <c:pt idx="935">
                        <c:v>19.809495687488639</c:v>
                      </c:pt>
                      <c:pt idx="936">
                        <c:v>19.830191612248637</c:v>
                      </c:pt>
                      <c:pt idx="937">
                        <c:v>19.854614734648639</c:v>
                      </c:pt>
                      <c:pt idx="938">
                        <c:v>19.879008769988637</c:v>
                      </c:pt>
                      <c:pt idx="939">
                        <c:v>19.899623632428636</c:v>
                      </c:pt>
                      <c:pt idx="940">
                        <c:v>19.924135684968636</c:v>
                      </c:pt>
                      <c:pt idx="941">
                        <c:v>19.944645643238637</c:v>
                      </c:pt>
                      <c:pt idx="942">
                        <c:v>19.969490766528637</c:v>
                      </c:pt>
                      <c:pt idx="943">
                        <c:v>19.993621826168638</c:v>
                      </c:pt>
                      <c:pt idx="944">
                        <c:v>20.014253616328638</c:v>
                      </c:pt>
                      <c:pt idx="945">
                        <c:v>20.038904666898638</c:v>
                      </c:pt>
                      <c:pt idx="946">
                        <c:v>20.059345722198636</c:v>
                      </c:pt>
                      <c:pt idx="947">
                        <c:v>20.084125757218636</c:v>
                      </c:pt>
                      <c:pt idx="948">
                        <c:v>20.104653596878638</c:v>
                      </c:pt>
                      <c:pt idx="949">
                        <c:v>20.129149675368637</c:v>
                      </c:pt>
                      <c:pt idx="950">
                        <c:v>20.153575658798637</c:v>
                      </c:pt>
                      <c:pt idx="951">
                        <c:v>20.174031734468638</c:v>
                      </c:pt>
                      <c:pt idx="952">
                        <c:v>20.198497772218637</c:v>
                      </c:pt>
                      <c:pt idx="953">
                        <c:v>20.219235658648635</c:v>
                      </c:pt>
                      <c:pt idx="954">
                        <c:v>20.243743658068638</c:v>
                      </c:pt>
                      <c:pt idx="955">
                        <c:v>20.268351793288637</c:v>
                      </c:pt>
                      <c:pt idx="956">
                        <c:v>20.288948774338635</c:v>
                      </c:pt>
                      <c:pt idx="957">
                        <c:v>20.313301801678637</c:v>
                      </c:pt>
                      <c:pt idx="958">
                        <c:v>20.333786725998635</c:v>
                      </c:pt>
                      <c:pt idx="959">
                        <c:v>20.358381748198639</c:v>
                      </c:pt>
                      <c:pt idx="960">
                        <c:v>20.382930755618638</c:v>
                      </c:pt>
                      <c:pt idx="961">
                        <c:v>20.403320789338636</c:v>
                      </c:pt>
                      <c:pt idx="962">
                        <c:v>20.427904605868637</c:v>
                      </c:pt>
                      <c:pt idx="963">
                        <c:v>20.448617696758639</c:v>
                      </c:pt>
                      <c:pt idx="964">
                        <c:v>20.472859621048638</c:v>
                      </c:pt>
                      <c:pt idx="965">
                        <c:v>20.493794679638636</c:v>
                      </c:pt>
                      <c:pt idx="966">
                        <c:v>20.518307685848637</c:v>
                      </c:pt>
                      <c:pt idx="967">
                        <c:v>20.542633771898636</c:v>
                      </c:pt>
                      <c:pt idx="968">
                        <c:v>20.563216686248637</c:v>
                      </c:pt>
                      <c:pt idx="969">
                        <c:v>20.587832689288639</c:v>
                      </c:pt>
                      <c:pt idx="970">
                        <c:v>20.608149766918636</c:v>
                      </c:pt>
                      <c:pt idx="971">
                        <c:v>20.632920742038635</c:v>
                      </c:pt>
                      <c:pt idx="972">
                        <c:v>20.657151699068638</c:v>
                      </c:pt>
                      <c:pt idx="973">
                        <c:v>20.677757740018638</c:v>
                      </c:pt>
                      <c:pt idx="974">
                        <c:v>20.702316761018636</c:v>
                      </c:pt>
                      <c:pt idx="975">
                        <c:v>20.722899675368637</c:v>
                      </c:pt>
                      <c:pt idx="976">
                        <c:v>20.747280597688636</c:v>
                      </c:pt>
                      <c:pt idx="977">
                        <c:v>20.772080659868639</c:v>
                      </c:pt>
                      <c:pt idx="978">
                        <c:v>20.792625665668638</c:v>
                      </c:pt>
                      <c:pt idx="979">
                        <c:v>20.816895723338636</c:v>
                      </c:pt>
                      <c:pt idx="980">
                        <c:v>20.837787628178638</c:v>
                      </c:pt>
                      <c:pt idx="981">
                        <c:v>20.861950635908638</c:v>
                      </c:pt>
                      <c:pt idx="982">
                        <c:v>20.882463693618636</c:v>
                      </c:pt>
                      <c:pt idx="983">
                        <c:v>20.907074689868637</c:v>
                      </c:pt>
                      <c:pt idx="984">
                        <c:v>20.931780815128636</c:v>
                      </c:pt>
                      <c:pt idx="985">
                        <c:v>20.952354669568638</c:v>
                      </c:pt>
                      <c:pt idx="986">
                        <c:v>20.976632595058639</c:v>
                      </c:pt>
                      <c:pt idx="987">
                        <c:v>20.997448682788637</c:v>
                      </c:pt>
                      <c:pt idx="988">
                        <c:v>21.021821737288636</c:v>
                      </c:pt>
                      <c:pt idx="989">
                        <c:v>21.046268701548637</c:v>
                      </c:pt>
                      <c:pt idx="990">
                        <c:v>21.066857814788637</c:v>
                      </c:pt>
                      <c:pt idx="991">
                        <c:v>21.091508626938637</c:v>
                      </c:pt>
                      <c:pt idx="992">
                        <c:v>21.111872673038636</c:v>
                      </c:pt>
                      <c:pt idx="993">
                        <c:v>21.136424779888635</c:v>
                      </c:pt>
                      <c:pt idx="994">
                        <c:v>21.161109685898637</c:v>
                      </c:pt>
                      <c:pt idx="995">
                        <c:v>21.181703805918637</c:v>
                      </c:pt>
                      <c:pt idx="996">
                        <c:v>21.205914735798636</c:v>
                      </c:pt>
                      <c:pt idx="997">
                        <c:v>21.226586818698635</c:v>
                      </c:pt>
                      <c:pt idx="998">
                        <c:v>21.251240730288636</c:v>
                      </c:pt>
                      <c:pt idx="999">
                        <c:v>21.271790742878636</c:v>
                      </c:pt>
                      <c:pt idx="1000">
                        <c:v>21.296155691148638</c:v>
                      </c:pt>
                      <c:pt idx="1001">
                        <c:v>21.320897817608639</c:v>
                      </c:pt>
                      <c:pt idx="1002">
                        <c:v>21.341327667238637</c:v>
                      </c:pt>
                      <c:pt idx="1003">
                        <c:v>21.366015672688636</c:v>
                      </c:pt>
                      <c:pt idx="1004">
                        <c:v>21.386268615718638</c:v>
                      </c:pt>
                      <c:pt idx="1005">
                        <c:v>21.410892724988638</c:v>
                      </c:pt>
                      <c:pt idx="1006">
                        <c:v>21.435477733608636</c:v>
                      </c:pt>
                      <c:pt idx="1007">
                        <c:v>21.455965757368638</c:v>
                      </c:pt>
                      <c:pt idx="1008">
                        <c:v>21.480349779128638</c:v>
                      </c:pt>
                      <c:pt idx="1009">
                        <c:v>21.501195669178639</c:v>
                      </c:pt>
                      <c:pt idx="1010">
                        <c:v>21.525648832318637</c:v>
                      </c:pt>
                      <c:pt idx="1011">
                        <c:v>21.550058603288637</c:v>
                      </c:pt>
                      <c:pt idx="1012">
                        <c:v>21.570614814758638</c:v>
                      </c:pt>
                      <c:pt idx="1013">
                        <c:v>21.595176696778637</c:v>
                      </c:pt>
                      <c:pt idx="1014">
                        <c:v>21.615768671038637</c:v>
                      </c:pt>
                      <c:pt idx="1015">
                        <c:v>21.640119791028638</c:v>
                      </c:pt>
                      <c:pt idx="1016">
                        <c:v>21.660881757738636</c:v>
                      </c:pt>
                      <c:pt idx="1017">
                        <c:v>21.685471773148638</c:v>
                      </c:pt>
                      <c:pt idx="1018">
                        <c:v>21.709781646728636</c:v>
                      </c:pt>
                      <c:pt idx="1019">
                        <c:v>21.730219602588637</c:v>
                      </c:pt>
                      <c:pt idx="1020">
                        <c:v>21.754959821698638</c:v>
                      </c:pt>
                      <c:pt idx="1021">
                        <c:v>21.775510787968638</c:v>
                      </c:pt>
                      <c:pt idx="1022">
                        <c:v>21.799801826478635</c:v>
                      </c:pt>
                      <c:pt idx="1023">
                        <c:v>21.824541807178637</c:v>
                      </c:pt>
                      <c:pt idx="1024">
                        <c:v>21.845195770268639</c:v>
                      </c:pt>
                      <c:pt idx="1025">
                        <c:v>21.869348764418639</c:v>
                      </c:pt>
                      <c:pt idx="1026">
                        <c:v>21.890213727948638</c:v>
                      </c:pt>
                      <c:pt idx="1027">
                        <c:v>21.914620637898636</c:v>
                      </c:pt>
                      <c:pt idx="1028">
                        <c:v>21.939182758328638</c:v>
                      </c:pt>
                      <c:pt idx="1029">
                        <c:v>21.959639787678636</c:v>
                      </c:pt>
                      <c:pt idx="1030">
                        <c:v>21.984338760378638</c:v>
                      </c:pt>
                      <c:pt idx="1031">
                        <c:v>22.004655599598635</c:v>
                      </c:pt>
                      <c:pt idx="1032">
                        <c:v>22.029182672498635</c:v>
                      </c:pt>
                      <c:pt idx="1033">
                        <c:v>22.050011634828635</c:v>
                      </c:pt>
                      <c:pt idx="1034">
                        <c:v>22.074403762818637</c:v>
                      </c:pt>
                      <c:pt idx="1035">
                        <c:v>22.098903656008638</c:v>
                      </c:pt>
                      <c:pt idx="1036">
                        <c:v>22.119286775588638</c:v>
                      </c:pt>
                      <c:pt idx="1037">
                        <c:v>22.144066810608638</c:v>
                      </c:pt>
                      <c:pt idx="1038">
                        <c:v>22.164556741718638</c:v>
                      </c:pt>
                      <c:pt idx="1039">
                        <c:v>22.189171791078635</c:v>
                      </c:pt>
                      <c:pt idx="1040">
                        <c:v>22.213348627088635</c:v>
                      </c:pt>
                      <c:pt idx="1041">
                        <c:v>22.234269618988638</c:v>
                      </c:pt>
                      <c:pt idx="1042">
                        <c:v>22.258669614788637</c:v>
                      </c:pt>
                      <c:pt idx="1043">
                        <c:v>22.278983831408638</c:v>
                      </c:pt>
                      <c:pt idx="1044">
                        <c:v>22.303754806518636</c:v>
                      </c:pt>
                      <c:pt idx="1045">
                        <c:v>22.328345775608639</c:v>
                      </c:pt>
                      <c:pt idx="1046">
                        <c:v>22.348777770998637</c:v>
                      </c:pt>
                      <c:pt idx="1047">
                        <c:v>22.373198747638639</c:v>
                      </c:pt>
                      <c:pt idx="1048">
                        <c:v>22.394046783448637</c:v>
                      </c:pt>
                      <c:pt idx="1049">
                        <c:v>22.418225765228637</c:v>
                      </c:pt>
                      <c:pt idx="1050">
                        <c:v>22.438889741898638</c:v>
                      </c:pt>
                      <c:pt idx="1051">
                        <c:v>22.463355779648637</c:v>
                      </c:pt>
                      <c:pt idx="1052">
                        <c:v>22.488033771518637</c:v>
                      </c:pt>
                      <c:pt idx="1053">
                        <c:v>22.508623600008637</c:v>
                      </c:pt>
                      <c:pt idx="1054">
                        <c:v>22.532863616938638</c:v>
                      </c:pt>
                      <c:pt idx="1055">
                        <c:v>22.553869724278638</c:v>
                      </c:pt>
                      <c:pt idx="1056">
                        <c:v>22.578183650968636</c:v>
                      </c:pt>
                      <c:pt idx="1057">
                        <c:v>22.602440595628636</c:v>
                      </c:pt>
                      <c:pt idx="1058">
                        <c:v>22.623020648958637</c:v>
                      </c:pt>
                      <c:pt idx="1059">
                        <c:v>22.647806644438639</c:v>
                      </c:pt>
                      <c:pt idx="1060">
                        <c:v>22.668370723728636</c:v>
                      </c:pt>
                      <c:pt idx="1061">
                        <c:v>22.692700624468635</c:v>
                      </c:pt>
                      <c:pt idx="1062">
                        <c:v>22.717463731768639</c:v>
                      </c:pt>
                      <c:pt idx="1063">
                        <c:v>22.737921714778636</c:v>
                      </c:pt>
                      <c:pt idx="1064">
                        <c:v>22.762235641478636</c:v>
                      </c:pt>
                      <c:pt idx="1065">
                        <c:v>22.782742738728636</c:v>
                      </c:pt>
                      <c:pt idx="1066">
                        <c:v>22.807467699048637</c:v>
                      </c:pt>
                      <c:pt idx="1067">
                        <c:v>22.832062721248636</c:v>
                      </c:pt>
                      <c:pt idx="1068">
                        <c:v>22.852507829668639</c:v>
                      </c:pt>
                      <c:pt idx="1069">
                        <c:v>22.877200603488639</c:v>
                      </c:pt>
                      <c:pt idx="1070">
                        <c:v>22.897520780558636</c:v>
                      </c:pt>
                      <c:pt idx="1071">
                        <c:v>22.922260761258638</c:v>
                      </c:pt>
                      <c:pt idx="1072">
                        <c:v>22.942472696308638</c:v>
                      </c:pt>
                      <c:pt idx="1073">
                        <c:v>23.530666112899794</c:v>
                      </c:pt>
                      <c:pt idx="1074">
                        <c:v>23.531286001205455</c:v>
                      </c:pt>
                      <c:pt idx="1075">
                        <c:v>23.531857967376723</c:v>
                      </c:pt>
                      <c:pt idx="1076">
                        <c:v>23.532402992248546</c:v>
                      </c:pt>
                      <c:pt idx="1077">
                        <c:v>23.532943010330214</c:v>
                      </c:pt>
                      <c:pt idx="1078">
                        <c:v>23.533454179763805</c:v>
                      </c:pt>
                      <c:pt idx="1079">
                        <c:v>23.533964157104506</c:v>
                      </c:pt>
                      <c:pt idx="1080">
                        <c:v>23.534501075744643</c:v>
                      </c:pt>
                      <c:pt idx="1081">
                        <c:v>23.534976959228533</c:v>
                      </c:pt>
                      <c:pt idx="1082">
                        <c:v>23.535351037979144</c:v>
                      </c:pt>
                      <c:pt idx="1083">
                        <c:v>23.535519123077403</c:v>
                      </c:pt>
                      <c:pt idx="1084">
                        <c:v>23.535688161849993</c:v>
                      </c:pt>
                      <c:pt idx="1085">
                        <c:v>23.535856962203994</c:v>
                      </c:pt>
                      <c:pt idx="1086">
                        <c:v>23.536026000976573</c:v>
                      </c:pt>
                      <c:pt idx="1087">
                        <c:v>23.536205053329486</c:v>
                      </c:pt>
                      <c:pt idx="1088">
                        <c:v>23.536367177963275</c:v>
                      </c:pt>
                      <c:pt idx="1089">
                        <c:v>23.536527156829845</c:v>
                      </c:pt>
                      <c:pt idx="1090">
                        <c:v>23.536688089370745</c:v>
                      </c:pt>
                      <c:pt idx="1091">
                        <c:v>23.536848068237315</c:v>
                      </c:pt>
                      <c:pt idx="1092">
                        <c:v>23.537019014358535</c:v>
                      </c:pt>
                      <c:pt idx="1093">
                        <c:v>23.537181138992324</c:v>
                      </c:pt>
                      <c:pt idx="1094">
                        <c:v>23.537342071533214</c:v>
                      </c:pt>
                      <c:pt idx="1095">
                        <c:v>23.537504196167006</c:v>
                      </c:pt>
                      <c:pt idx="1096">
                        <c:v>23.537665128707904</c:v>
                      </c:pt>
                      <c:pt idx="1097">
                        <c:v>23.537826061248794</c:v>
                      </c:pt>
                      <c:pt idx="1098">
                        <c:v>23.537986040115374</c:v>
                      </c:pt>
                      <c:pt idx="1099">
                        <c:v>23.545302152633685</c:v>
                      </c:pt>
                      <c:pt idx="1100">
                        <c:v>23.569936990737883</c:v>
                      </c:pt>
                      <c:pt idx="1101">
                        <c:v>23.594525098800684</c:v>
                      </c:pt>
                      <c:pt idx="1102">
                        <c:v>23.614983081817684</c:v>
                      </c:pt>
                      <c:pt idx="1103">
                        <c:v>23.639738082885785</c:v>
                      </c:pt>
                      <c:pt idx="1104">
                        <c:v>23.660283088683784</c:v>
                      </c:pt>
                      <c:pt idx="1105">
                        <c:v>23.684700012206786</c:v>
                      </c:pt>
                      <c:pt idx="1106">
                        <c:v>23.705402135848786</c:v>
                      </c:pt>
                      <c:pt idx="1107">
                        <c:v>23.729957103728786</c:v>
                      </c:pt>
                      <c:pt idx="1108">
                        <c:v>23.754158973693784</c:v>
                      </c:pt>
                      <c:pt idx="1109">
                        <c:v>23.774749994277784</c:v>
                      </c:pt>
                      <c:pt idx="1110">
                        <c:v>23.799511194228785</c:v>
                      </c:pt>
                      <c:pt idx="1111">
                        <c:v>23.819993972778786</c:v>
                      </c:pt>
                      <c:pt idx="1112">
                        <c:v>23.844420194625783</c:v>
                      </c:pt>
                      <c:pt idx="1113">
                        <c:v>23.869026184081786</c:v>
                      </c:pt>
                      <c:pt idx="1114">
                        <c:v>23.889737129211785</c:v>
                      </c:pt>
                      <c:pt idx="1115">
                        <c:v>23.914012193679785</c:v>
                      </c:pt>
                      <c:pt idx="1116">
                        <c:v>23.934822082519783</c:v>
                      </c:pt>
                      <c:pt idx="1117">
                        <c:v>23.959097146987784</c:v>
                      </c:pt>
                      <c:pt idx="1118">
                        <c:v>23.983779191970786</c:v>
                      </c:pt>
                      <c:pt idx="1119">
                        <c:v>24.004151105880783</c:v>
                      </c:pt>
                      <c:pt idx="1120">
                        <c:v>24.028701066970786</c:v>
                      </c:pt>
                      <c:pt idx="1121">
                        <c:v>24.049309968948783</c:v>
                      </c:pt>
                      <c:pt idx="1122">
                        <c:v>24.073786973952785</c:v>
                      </c:pt>
                      <c:pt idx="1123">
                        <c:v>24.094558000564785</c:v>
                      </c:pt>
                      <c:pt idx="1124">
                        <c:v>24.118832111358785</c:v>
                      </c:pt>
                      <c:pt idx="1125">
                        <c:v>24.143458127975784</c:v>
                      </c:pt>
                      <c:pt idx="1126">
                        <c:v>24.163881063461783</c:v>
                      </c:pt>
                      <c:pt idx="1127">
                        <c:v>24.188618183135784</c:v>
                      </c:pt>
                      <c:pt idx="1128">
                        <c:v>24.208958148956786</c:v>
                      </c:pt>
                      <c:pt idx="1129">
                        <c:v>24.233525991439784</c:v>
                      </c:pt>
                      <c:pt idx="1130">
                        <c:v>24.257977008819786</c:v>
                      </c:pt>
                      <c:pt idx="1131">
                        <c:v>24.278891086578785</c:v>
                      </c:pt>
                      <c:pt idx="1132">
                        <c:v>24.303061962127785</c:v>
                      </c:pt>
                      <c:pt idx="1133">
                        <c:v>24.323642015456784</c:v>
                      </c:pt>
                      <c:pt idx="1134">
                        <c:v>24.348342180251784</c:v>
                      </c:pt>
                      <c:pt idx="1135">
                        <c:v>24.372868061065784</c:v>
                      </c:pt>
                      <c:pt idx="1136">
                        <c:v>24.393198966979785</c:v>
                      </c:pt>
                      <c:pt idx="1137">
                        <c:v>24.417673110961786</c:v>
                      </c:pt>
                      <c:pt idx="1138">
                        <c:v>24.438558101653786</c:v>
                      </c:pt>
                      <c:pt idx="1139">
                        <c:v>24.462694168090785</c:v>
                      </c:pt>
                      <c:pt idx="1140">
                        <c:v>24.483241081237786</c:v>
                      </c:pt>
                      <c:pt idx="1141">
                        <c:v>24.507892131805786</c:v>
                      </c:pt>
                      <c:pt idx="1142">
                        <c:v>24.532309055329783</c:v>
                      </c:pt>
                      <c:pt idx="1143">
                        <c:v>24.552985191349784</c:v>
                      </c:pt>
                      <c:pt idx="1144">
                        <c:v>24.577495098109786</c:v>
                      </c:pt>
                      <c:pt idx="1145">
                        <c:v>24.598322153089786</c:v>
                      </c:pt>
                      <c:pt idx="1146">
                        <c:v>24.622611045839786</c:v>
                      </c:pt>
                      <c:pt idx="1147">
                        <c:v>24.646965980529785</c:v>
                      </c:pt>
                      <c:pt idx="1148">
                        <c:v>24.667762994769785</c:v>
                      </c:pt>
                      <c:pt idx="1149">
                        <c:v>24.692239999769786</c:v>
                      </c:pt>
                      <c:pt idx="1150">
                        <c:v>24.712648153309786</c:v>
                      </c:pt>
                      <c:pt idx="1151">
                        <c:v>24.737154006959784</c:v>
                      </c:pt>
                      <c:pt idx="1152">
                        <c:v>24.761990070339785</c:v>
                      </c:pt>
                      <c:pt idx="1153">
                        <c:v>24.782515048979786</c:v>
                      </c:pt>
                      <c:pt idx="1154">
                        <c:v>24.806807994839787</c:v>
                      </c:pt>
                      <c:pt idx="1155">
                        <c:v>24.827469110489783</c:v>
                      </c:pt>
                      <c:pt idx="1156">
                        <c:v>24.851850032809786</c:v>
                      </c:pt>
                      <c:pt idx="1157">
                        <c:v>24.872450113299784</c:v>
                      </c:pt>
                      <c:pt idx="1158">
                        <c:v>24.897168159489784</c:v>
                      </c:pt>
                      <c:pt idx="1159">
                        <c:v>24.921683073039784</c:v>
                      </c:pt>
                      <c:pt idx="1160">
                        <c:v>24.941986083979785</c:v>
                      </c:pt>
                      <c:pt idx="1161">
                        <c:v>24.966420173649784</c:v>
                      </c:pt>
                      <c:pt idx="1162">
                        <c:v>24.987174987789786</c:v>
                      </c:pt>
                      <c:pt idx="1163">
                        <c:v>25.011698961259786</c:v>
                      </c:pt>
                      <c:pt idx="1164">
                        <c:v>25.036298036579783</c:v>
                      </c:pt>
                      <c:pt idx="1165">
                        <c:v>25.056854009629784</c:v>
                      </c:pt>
                      <c:pt idx="1166">
                        <c:v>25.081423997879785</c:v>
                      </c:pt>
                      <c:pt idx="1167">
                        <c:v>25.101983070369783</c:v>
                      </c:pt>
                      <c:pt idx="1168">
                        <c:v>25.126391172409786</c:v>
                      </c:pt>
                      <c:pt idx="1169">
                        <c:v>25.150835037229786</c:v>
                      </c:pt>
                      <c:pt idx="1170">
                        <c:v>25.171468973159783</c:v>
                      </c:pt>
                      <c:pt idx="1171">
                        <c:v>25.196032047269785</c:v>
                      </c:pt>
                      <c:pt idx="1172">
                        <c:v>25.216387987139786</c:v>
                      </c:pt>
                      <c:pt idx="1173">
                        <c:v>25.241049051289785</c:v>
                      </c:pt>
                      <c:pt idx="1174">
                        <c:v>25.261775970459784</c:v>
                      </c:pt>
                      <c:pt idx="1175">
                        <c:v>25.286107063289784</c:v>
                      </c:pt>
                      <c:pt idx="1176">
                        <c:v>25.310782194139783</c:v>
                      </c:pt>
                      <c:pt idx="1177">
                        <c:v>25.331183195109784</c:v>
                      </c:pt>
                      <c:pt idx="1178">
                        <c:v>25.355771064759786</c:v>
                      </c:pt>
                      <c:pt idx="1179">
                        <c:v>25.376171112059787</c:v>
                      </c:pt>
                      <c:pt idx="1180">
                        <c:v>25.400840997699785</c:v>
                      </c:pt>
                      <c:pt idx="1181">
                        <c:v>25.425274133679785</c:v>
                      </c:pt>
                      <c:pt idx="1182">
                        <c:v>25.445767164229785</c:v>
                      </c:pt>
                      <c:pt idx="1183">
                        <c:v>25.470577001569787</c:v>
                      </c:pt>
                      <c:pt idx="1184">
                        <c:v>25.490929126739786</c:v>
                      </c:pt>
                      <c:pt idx="1185">
                        <c:v>25.515412092209786</c:v>
                      </c:pt>
                      <c:pt idx="1186">
                        <c:v>25.539776086809784</c:v>
                      </c:pt>
                      <c:pt idx="1187">
                        <c:v>25.560374021529785</c:v>
                      </c:pt>
                      <c:pt idx="1188">
                        <c:v>25.585071086879786</c:v>
                      </c:pt>
                      <c:pt idx="1189">
                        <c:v>25.605551004409783</c:v>
                      </c:pt>
                      <c:pt idx="1190">
                        <c:v>25.630197048189785</c:v>
                      </c:pt>
                      <c:pt idx="1191">
                        <c:v>25.650509119029785</c:v>
                      </c:pt>
                      <c:pt idx="1192">
                        <c:v>25.675143003459784</c:v>
                      </c:pt>
                      <c:pt idx="1193">
                        <c:v>25.699634075169783</c:v>
                      </c:pt>
                      <c:pt idx="1194">
                        <c:v>25.720260143279784</c:v>
                      </c:pt>
                      <c:pt idx="1195">
                        <c:v>25.744839191439784</c:v>
                      </c:pt>
                      <c:pt idx="1196">
                        <c:v>25.765390157699784</c:v>
                      </c:pt>
                      <c:pt idx="1197">
                        <c:v>25.789744138719783</c:v>
                      </c:pt>
                      <c:pt idx="1198">
                        <c:v>25.814467191699784</c:v>
                      </c:pt>
                      <c:pt idx="1199">
                        <c:v>25.834833145139786</c:v>
                      </c:pt>
                      <c:pt idx="1200">
                        <c:v>25.859313011169785</c:v>
                      </c:pt>
                      <c:pt idx="1201">
                        <c:v>25.879844188689784</c:v>
                      </c:pt>
                      <c:pt idx="1202">
                        <c:v>25.904597043989785</c:v>
                      </c:pt>
                      <c:pt idx="1203">
                        <c:v>25.929152011869785</c:v>
                      </c:pt>
                      <c:pt idx="1204">
                        <c:v>25.949428081509787</c:v>
                      </c:pt>
                      <c:pt idx="1205">
                        <c:v>25.974160194399786</c:v>
                      </c:pt>
                      <c:pt idx="1206">
                        <c:v>25.994819164279786</c:v>
                      </c:pt>
                      <c:pt idx="1207">
                        <c:v>26.019021034239785</c:v>
                      </c:pt>
                      <c:pt idx="1208">
                        <c:v>26.039731025699783</c:v>
                      </c:pt>
                      <c:pt idx="1209">
                        <c:v>26.064326047899783</c:v>
                      </c:pt>
                      <c:pt idx="1210">
                        <c:v>26.088827133179784</c:v>
                      </c:pt>
                      <c:pt idx="1211">
                        <c:v>26.109304189679783</c:v>
                      </c:pt>
                      <c:pt idx="1212">
                        <c:v>26.133762121199783</c:v>
                      </c:pt>
                      <c:pt idx="1213">
                        <c:v>26.154540061949785</c:v>
                      </c:pt>
                      <c:pt idx="1214">
                        <c:v>26.178743124009785</c:v>
                      </c:pt>
                      <c:pt idx="1215">
                        <c:v>26.203363180159783</c:v>
                      </c:pt>
                      <c:pt idx="1216">
                        <c:v>26.224037170409783</c:v>
                      </c:pt>
                      <c:pt idx="1217">
                        <c:v>26.248442172999784</c:v>
                      </c:pt>
                      <c:pt idx="1218">
                        <c:v>26.268895149229785</c:v>
                      </c:pt>
                      <c:pt idx="1219">
                        <c:v>26.293701171879786</c:v>
                      </c:pt>
                      <c:pt idx="1220">
                        <c:v>26.318030118939785</c:v>
                      </c:pt>
                      <c:pt idx="1221">
                        <c:v>26.338606119159785</c:v>
                      </c:pt>
                      <c:pt idx="1222">
                        <c:v>26.363008022309785</c:v>
                      </c:pt>
                      <c:pt idx="1223">
                        <c:v>26.383623123169784</c:v>
                      </c:pt>
                      <c:pt idx="1224">
                        <c:v>26.408270120619786</c:v>
                      </c:pt>
                      <c:pt idx="1225">
                        <c:v>26.428714990619785</c:v>
                      </c:pt>
                      <c:pt idx="1226">
                        <c:v>26.453453063969786</c:v>
                      </c:pt>
                      <c:pt idx="1227">
                        <c:v>26.477657079699785</c:v>
                      </c:pt>
                      <c:pt idx="1228">
                        <c:v>26.498213052749783</c:v>
                      </c:pt>
                      <c:pt idx="1229">
                        <c:v>26.522842168809785</c:v>
                      </c:pt>
                      <c:pt idx="1230">
                        <c:v>26.543435096739785</c:v>
                      </c:pt>
                      <c:pt idx="1231">
                        <c:v>26.567988157269784</c:v>
                      </c:pt>
                      <c:pt idx="1232">
                        <c:v>26.592242002489783</c:v>
                      </c:pt>
                      <c:pt idx="1233">
                        <c:v>26.613167047499786</c:v>
                      </c:pt>
                      <c:pt idx="1234">
                        <c:v>26.637752056119783</c:v>
                      </c:pt>
                      <c:pt idx="1235">
                        <c:v>26.657900094989785</c:v>
                      </c:pt>
                      <c:pt idx="1236">
                        <c:v>26.682502031329786</c:v>
                      </c:pt>
                      <c:pt idx="1237">
                        <c:v>26.707120180129785</c:v>
                      </c:pt>
                      <c:pt idx="1238">
                        <c:v>26.727766990659784</c:v>
                      </c:pt>
                      <c:pt idx="1239">
                        <c:v>26.752025127409784</c:v>
                      </c:pt>
                      <c:pt idx="1240">
                        <c:v>26.772929191589785</c:v>
                      </c:pt>
                      <c:pt idx="1241">
                        <c:v>26.797454118729785</c:v>
                      </c:pt>
                      <c:pt idx="1242">
                        <c:v>26.817814111709787</c:v>
                      </c:pt>
                      <c:pt idx="1243">
                        <c:v>26.842314004899784</c:v>
                      </c:pt>
                      <c:pt idx="1244">
                        <c:v>26.866743087769784</c:v>
                      </c:pt>
                      <c:pt idx="1245">
                        <c:v>26.887501001359784</c:v>
                      </c:pt>
                      <c:pt idx="1246">
                        <c:v>26.911923170089786</c:v>
                      </c:pt>
                      <c:pt idx="1247">
                        <c:v>26.932588100429786</c:v>
                      </c:pt>
                      <c:pt idx="1248">
                        <c:v>26.957159042359784</c:v>
                      </c:pt>
                      <c:pt idx="1249">
                        <c:v>26.981564998629786</c:v>
                      </c:pt>
                      <c:pt idx="1250">
                        <c:v>27.001971006389784</c:v>
                      </c:pt>
                      <c:pt idx="1251">
                        <c:v>27.026748180389784</c:v>
                      </c:pt>
                      <c:pt idx="1252">
                        <c:v>27.047116994859785</c:v>
                      </c:pt>
                      <c:pt idx="1253">
                        <c:v>27.071527957919784</c:v>
                      </c:pt>
                      <c:pt idx="1254">
                        <c:v>27.096333026889784</c:v>
                      </c:pt>
                      <c:pt idx="1255">
                        <c:v>27.116919040679786</c:v>
                      </c:pt>
                      <c:pt idx="1256">
                        <c:v>27.141280174259784</c:v>
                      </c:pt>
                      <c:pt idx="1257">
                        <c:v>27.161710977549784</c:v>
                      </c:pt>
                      <c:pt idx="1258">
                        <c:v>27.186547994609786</c:v>
                      </c:pt>
                      <c:pt idx="1259">
                        <c:v>27.206737995149783</c:v>
                      </c:pt>
                      <c:pt idx="1260">
                        <c:v>27.231413125989786</c:v>
                      </c:pt>
                      <c:pt idx="1261">
                        <c:v>27.256019115449785</c:v>
                      </c:pt>
                      <c:pt idx="1262">
                        <c:v>27.276501178739785</c:v>
                      </c:pt>
                      <c:pt idx="1263">
                        <c:v>27.301001071929786</c:v>
                      </c:pt>
                      <c:pt idx="1264">
                        <c:v>27.321515083309784</c:v>
                      </c:pt>
                      <c:pt idx="1265">
                        <c:v>27.346210002899785</c:v>
                      </c:pt>
                      <c:pt idx="1266">
                        <c:v>27.370779037479785</c:v>
                      </c:pt>
                      <c:pt idx="1267">
                        <c:v>27.391066074369785</c:v>
                      </c:pt>
                      <c:pt idx="1268">
                        <c:v>27.415604114529785</c:v>
                      </c:pt>
                      <c:pt idx="1269">
                        <c:v>27.436345100399784</c:v>
                      </c:pt>
                      <c:pt idx="1270">
                        <c:v>27.460896968839783</c:v>
                      </c:pt>
                      <c:pt idx="1271">
                        <c:v>27.485265016559786</c:v>
                      </c:pt>
                      <c:pt idx="1272">
                        <c:v>27.505954980849786</c:v>
                      </c:pt>
                      <c:pt idx="1273">
                        <c:v>27.530518054959785</c:v>
                      </c:pt>
                      <c:pt idx="1274">
                        <c:v>27.550805091859786</c:v>
                      </c:pt>
                      <c:pt idx="1275">
                        <c:v>27.575311183929784</c:v>
                      </c:pt>
                      <c:pt idx="1276">
                        <c:v>27.596039056779784</c:v>
                      </c:pt>
                      <c:pt idx="1277">
                        <c:v>27.620598077769785</c:v>
                      </c:pt>
                      <c:pt idx="1278">
                        <c:v>27.645003080369783</c:v>
                      </c:pt>
                      <c:pt idx="1279">
                        <c:v>27.665729999539785</c:v>
                      </c:pt>
                      <c:pt idx="1280">
                        <c:v>27.690299987789786</c:v>
                      </c:pt>
                      <c:pt idx="1281">
                        <c:v>27.710570096969786</c:v>
                      </c:pt>
                      <c:pt idx="1282">
                        <c:v>27.735035181049785</c:v>
                      </c:pt>
                      <c:pt idx="1283">
                        <c:v>27.759729146959785</c:v>
                      </c:pt>
                      <c:pt idx="1284">
                        <c:v>27.780297994609786</c:v>
                      </c:pt>
                      <c:pt idx="1285">
                        <c:v>27.804677963259785</c:v>
                      </c:pt>
                      <c:pt idx="1286">
                        <c:v>27.825387001039786</c:v>
                      </c:pt>
                      <c:pt idx="1287">
                        <c:v>27.849673986439786</c:v>
                      </c:pt>
                      <c:pt idx="1288">
                        <c:v>27.874228000639786</c:v>
                      </c:pt>
                      <c:pt idx="1289">
                        <c:v>27.894757032389784</c:v>
                      </c:pt>
                      <c:pt idx="1290">
                        <c:v>27.919413089749785</c:v>
                      </c:pt>
                      <c:pt idx="1291">
                        <c:v>27.940050125119786</c:v>
                      </c:pt>
                      <c:pt idx="1292">
                        <c:v>27.964451074599786</c:v>
                      </c:pt>
                      <c:pt idx="1293">
                        <c:v>27.984908103939784</c:v>
                      </c:pt>
                      <c:pt idx="1294">
                        <c:v>28.009701967239785</c:v>
                      </c:pt>
                      <c:pt idx="1295">
                        <c:v>28.034142971039785</c:v>
                      </c:pt>
                      <c:pt idx="1296">
                        <c:v>28.054537057879784</c:v>
                      </c:pt>
                      <c:pt idx="1297">
                        <c:v>28.079164981839785</c:v>
                      </c:pt>
                      <c:pt idx="1298">
                        <c:v>28.099752187729784</c:v>
                      </c:pt>
                      <c:pt idx="1299">
                        <c:v>28.124155998229785</c:v>
                      </c:pt>
                      <c:pt idx="1300">
                        <c:v>28.148833036419784</c:v>
                      </c:pt>
                      <c:pt idx="1301">
                        <c:v>28.169308185579784</c:v>
                      </c:pt>
                      <c:pt idx="1302">
                        <c:v>28.193868160249785</c:v>
                      </c:pt>
                      <c:pt idx="1303">
                        <c:v>28.214339971539786</c:v>
                      </c:pt>
                      <c:pt idx="1304">
                        <c:v>28.238783121109783</c:v>
                      </c:pt>
                      <c:pt idx="1305">
                        <c:v>28.263369083399784</c:v>
                      </c:pt>
                      <c:pt idx="1306">
                        <c:v>28.283796072009785</c:v>
                      </c:pt>
                      <c:pt idx="1307">
                        <c:v>28.308333158489784</c:v>
                      </c:pt>
                      <c:pt idx="1308">
                        <c:v>28.329180002209785</c:v>
                      </c:pt>
                      <c:pt idx="1309">
                        <c:v>28.353572130199787</c:v>
                      </c:pt>
                      <c:pt idx="1310">
                        <c:v>28.374051094059784</c:v>
                      </c:pt>
                      <c:pt idx="1311">
                        <c:v>28.398818969729785</c:v>
                      </c:pt>
                      <c:pt idx="1312">
                        <c:v>28.423122167589785</c:v>
                      </c:pt>
                      <c:pt idx="1313">
                        <c:v>28.443603038789785</c:v>
                      </c:pt>
                      <c:pt idx="1314">
                        <c:v>28.468089103699786</c:v>
                      </c:pt>
                      <c:pt idx="1315">
                        <c:v>28.488751173019786</c:v>
                      </c:pt>
                      <c:pt idx="1316">
                        <c:v>28.513250112529786</c:v>
                      </c:pt>
                      <c:pt idx="1317">
                        <c:v>28.537794113159784</c:v>
                      </c:pt>
                      <c:pt idx="1318">
                        <c:v>29.540749788284316</c:v>
                      </c:pt>
                      <c:pt idx="1319">
                        <c:v>29.541391849517833</c:v>
                      </c:pt>
                      <c:pt idx="1320">
                        <c:v>29.541967868804942</c:v>
                      </c:pt>
                      <c:pt idx="1321">
                        <c:v>29.542511940002452</c:v>
                      </c:pt>
                      <c:pt idx="1322">
                        <c:v>29.543051958084121</c:v>
                      </c:pt>
                      <c:pt idx="1323">
                        <c:v>29.543588876724261</c:v>
                      </c:pt>
                      <c:pt idx="1324">
                        <c:v>29.54411792755128</c:v>
                      </c:pt>
                      <c:pt idx="1325">
                        <c:v>29.544587850570693</c:v>
                      </c:pt>
                      <c:pt idx="1326">
                        <c:v>29.545053958892833</c:v>
                      </c:pt>
                      <c:pt idx="1327">
                        <c:v>29.545536994934093</c:v>
                      </c:pt>
                      <c:pt idx="1328">
                        <c:v>29.545928001403823</c:v>
                      </c:pt>
                      <c:pt idx="1329">
                        <c:v>29.546086788177501</c:v>
                      </c:pt>
                      <c:pt idx="1330">
                        <c:v>29.546244859695452</c:v>
                      </c:pt>
                      <c:pt idx="1331">
                        <c:v>29.54640197753908</c:v>
                      </c:pt>
                      <c:pt idx="1332">
                        <c:v>29.546559810638442</c:v>
                      </c:pt>
                      <c:pt idx="1333">
                        <c:v>29.546718835830703</c:v>
                      </c:pt>
                      <c:pt idx="1334">
                        <c:v>29.546876907348651</c:v>
                      </c:pt>
                      <c:pt idx="1335">
                        <c:v>29.547034978866591</c:v>
                      </c:pt>
                      <c:pt idx="1336">
                        <c:v>29.547194004058852</c:v>
                      </c:pt>
                      <c:pt idx="1337">
                        <c:v>29.547351837158221</c:v>
                      </c:pt>
                      <c:pt idx="1338">
                        <c:v>29.547510862350482</c:v>
                      </c:pt>
                      <c:pt idx="1339">
                        <c:v>29.547668933868422</c:v>
                      </c:pt>
                      <c:pt idx="1340">
                        <c:v>29.547827959060683</c:v>
                      </c:pt>
                      <c:pt idx="1341">
                        <c:v>29.54798698425294</c:v>
                      </c:pt>
                      <c:pt idx="1342">
                        <c:v>29.548146963119521</c:v>
                      </c:pt>
                      <c:pt idx="1343">
                        <c:v>29.548318862915053</c:v>
                      </c:pt>
                      <c:pt idx="1344">
                        <c:v>29.54847788810731</c:v>
                      </c:pt>
                      <c:pt idx="1345">
                        <c:v>29.548636913299571</c:v>
                      </c:pt>
                      <c:pt idx="1346">
                        <c:v>29.548795938491832</c:v>
                      </c:pt>
                      <c:pt idx="1347">
                        <c:v>29.54895401000978</c:v>
                      </c:pt>
                      <c:pt idx="1348">
                        <c:v>29.549111843109142</c:v>
                      </c:pt>
                      <c:pt idx="1349">
                        <c:v>29.549296855926531</c:v>
                      </c:pt>
                      <c:pt idx="1350">
                        <c:v>29.549468994140643</c:v>
                      </c:pt>
                      <c:pt idx="1351">
                        <c:v>29.549629926681533</c:v>
                      </c:pt>
                      <c:pt idx="1352">
                        <c:v>29.549787998199481</c:v>
                      </c:pt>
                      <c:pt idx="1353">
                        <c:v>29.549947023391741</c:v>
                      </c:pt>
                      <c:pt idx="1354">
                        <c:v>29.550105810165441</c:v>
                      </c:pt>
                      <c:pt idx="1355">
                        <c:v>29.550263881683343</c:v>
                      </c:pt>
                      <c:pt idx="1356">
                        <c:v>29.55042195320134</c:v>
                      </c:pt>
                      <c:pt idx="1357">
                        <c:v>29.55058097839354</c:v>
                      </c:pt>
                      <c:pt idx="1358">
                        <c:v>29.55074000358584</c:v>
                      </c:pt>
                      <c:pt idx="1359">
                        <c:v>29.550897836685241</c:v>
                      </c:pt>
                      <c:pt idx="1360">
                        <c:v>29.551056861877441</c:v>
                      </c:pt>
                      <c:pt idx="1361">
                        <c:v>29.551215887069741</c:v>
                      </c:pt>
                      <c:pt idx="1362">
                        <c:v>29.560742855072043</c:v>
                      </c:pt>
                      <c:pt idx="1363">
                        <c:v>29.585402011871341</c:v>
                      </c:pt>
                      <c:pt idx="1364">
                        <c:v>29.605840921402041</c:v>
                      </c:pt>
                      <c:pt idx="1365">
                        <c:v>29.630381822586042</c:v>
                      </c:pt>
                      <c:pt idx="1366">
                        <c:v>29.651158809662043</c:v>
                      </c:pt>
                      <c:pt idx="1367">
                        <c:v>29.675692796707043</c:v>
                      </c:pt>
                      <c:pt idx="1368">
                        <c:v>29.700025796890042</c:v>
                      </c:pt>
                      <c:pt idx="1369">
                        <c:v>29.720754861832042</c:v>
                      </c:pt>
                      <c:pt idx="1370">
                        <c:v>29.745379924774042</c:v>
                      </c:pt>
                      <c:pt idx="1371">
                        <c:v>29.76563596725504</c:v>
                      </c:pt>
                      <c:pt idx="1372">
                        <c:v>29.790184974670041</c:v>
                      </c:pt>
                      <c:pt idx="1373">
                        <c:v>29.814643859863043</c:v>
                      </c:pt>
                      <c:pt idx="1374">
                        <c:v>29.835268020630043</c:v>
                      </c:pt>
                      <c:pt idx="1375">
                        <c:v>29.859609842300042</c:v>
                      </c:pt>
                      <c:pt idx="1376">
                        <c:v>29.880414962769041</c:v>
                      </c:pt>
                      <c:pt idx="1377">
                        <c:v>29.905050992966043</c:v>
                      </c:pt>
                      <c:pt idx="1378">
                        <c:v>29.925580024719043</c:v>
                      </c:pt>
                      <c:pt idx="1379">
                        <c:v>29.949885845184042</c:v>
                      </c:pt>
                      <c:pt idx="1380">
                        <c:v>29.974539995193041</c:v>
                      </c:pt>
                      <c:pt idx="1381">
                        <c:v>29.99512195587204</c:v>
                      </c:pt>
                      <c:pt idx="1382">
                        <c:v>30.019503831863041</c:v>
                      </c:pt>
                      <c:pt idx="1383">
                        <c:v>30.040018796921043</c:v>
                      </c:pt>
                      <c:pt idx="1384">
                        <c:v>30.06479787826504</c:v>
                      </c:pt>
                      <c:pt idx="1385">
                        <c:v>30.089040994644041</c:v>
                      </c:pt>
                      <c:pt idx="1386">
                        <c:v>30.109572887421042</c:v>
                      </c:pt>
                      <c:pt idx="1387">
                        <c:v>30.134245872498042</c:v>
                      </c:pt>
                      <c:pt idx="1388">
                        <c:v>30.154797792435041</c:v>
                      </c:pt>
                      <c:pt idx="1389">
                        <c:v>30.179370880127042</c:v>
                      </c:pt>
                      <c:pt idx="1390">
                        <c:v>30.203740835190043</c:v>
                      </c:pt>
                      <c:pt idx="1391">
                        <c:v>30.224265813827042</c:v>
                      </c:pt>
                      <c:pt idx="1392">
                        <c:v>30.248821020126041</c:v>
                      </c:pt>
                      <c:pt idx="1393">
                        <c:v>30.269331932068042</c:v>
                      </c:pt>
                      <c:pt idx="1394">
                        <c:v>30.293871879578042</c:v>
                      </c:pt>
                      <c:pt idx="1395">
                        <c:v>30.31447887420704</c:v>
                      </c:pt>
                      <c:pt idx="1396">
                        <c:v>30.338972806931043</c:v>
                      </c:pt>
                      <c:pt idx="1397">
                        <c:v>30.363394975662043</c:v>
                      </c:pt>
                      <c:pt idx="1398">
                        <c:v>30.384258985519043</c:v>
                      </c:pt>
                      <c:pt idx="1399">
                        <c:v>30.408823966980041</c:v>
                      </c:pt>
                      <c:pt idx="1400">
                        <c:v>30.428965806961042</c:v>
                      </c:pt>
                      <c:pt idx="1401">
                        <c:v>30.453826904297042</c:v>
                      </c:pt>
                      <c:pt idx="1402">
                        <c:v>30.478214979172041</c:v>
                      </c:pt>
                      <c:pt idx="1403">
                        <c:v>30.498662948608043</c:v>
                      </c:pt>
                      <c:pt idx="1404">
                        <c:v>30.523190021515042</c:v>
                      </c:pt>
                      <c:pt idx="1405">
                        <c:v>30.543977975843042</c:v>
                      </c:pt>
                      <c:pt idx="1406">
                        <c:v>30.568513870243041</c:v>
                      </c:pt>
                      <c:pt idx="1407">
                        <c:v>30.592793941493042</c:v>
                      </c:pt>
                      <c:pt idx="1408">
                        <c:v>30.613652944563043</c:v>
                      </c:pt>
                      <c:pt idx="1409">
                        <c:v>30.637820959093041</c:v>
                      </c:pt>
                      <c:pt idx="1410">
                        <c:v>30.65853595733304</c:v>
                      </c:pt>
                      <c:pt idx="1411">
                        <c:v>30.682885885243042</c:v>
                      </c:pt>
                      <c:pt idx="1412">
                        <c:v>30.707648992543042</c:v>
                      </c:pt>
                      <c:pt idx="1413">
                        <c:v>30.72823286056304</c:v>
                      </c:pt>
                      <c:pt idx="1414">
                        <c:v>30.752516984943043</c:v>
                      </c:pt>
                      <c:pt idx="1415">
                        <c:v>30.773245811463042</c:v>
                      </c:pt>
                      <c:pt idx="1416">
                        <c:v>30.797775983813043</c:v>
                      </c:pt>
                      <c:pt idx="1417">
                        <c:v>30.818234920503041</c:v>
                      </c:pt>
                      <c:pt idx="1418">
                        <c:v>30.84267401695304</c:v>
                      </c:pt>
                      <c:pt idx="1419">
                        <c:v>30.867376804353043</c:v>
                      </c:pt>
                      <c:pt idx="1420">
                        <c:v>30.887966871263043</c:v>
                      </c:pt>
                      <c:pt idx="1421">
                        <c:v>30.912220001223041</c:v>
                      </c:pt>
                      <c:pt idx="1422">
                        <c:v>30.932811975483041</c:v>
                      </c:pt>
                      <c:pt idx="1423">
                        <c:v>30.957604885103041</c:v>
                      </c:pt>
                      <c:pt idx="1424">
                        <c:v>30.981864929203041</c:v>
                      </c:pt>
                      <c:pt idx="1425">
                        <c:v>31.002375841143042</c:v>
                      </c:pt>
                      <c:pt idx="1426">
                        <c:v>31.027084827423042</c:v>
                      </c:pt>
                      <c:pt idx="1427">
                        <c:v>31.047611951823043</c:v>
                      </c:pt>
                      <c:pt idx="1428">
                        <c:v>31.072126865383041</c:v>
                      </c:pt>
                      <c:pt idx="1429">
                        <c:v>31.096457004543041</c:v>
                      </c:pt>
                      <c:pt idx="1430">
                        <c:v>31.117290019993042</c:v>
                      </c:pt>
                      <c:pt idx="1431">
                        <c:v>31.141824007033041</c:v>
                      </c:pt>
                      <c:pt idx="1432">
                        <c:v>31.16207599640304</c:v>
                      </c:pt>
                      <c:pt idx="1433">
                        <c:v>31.186819791793042</c:v>
                      </c:pt>
                      <c:pt idx="1434">
                        <c:v>31.207383871083042</c:v>
                      </c:pt>
                      <c:pt idx="1435">
                        <c:v>31.231714963913042</c:v>
                      </c:pt>
                      <c:pt idx="1436">
                        <c:v>31.256207942963041</c:v>
                      </c:pt>
                      <c:pt idx="1437">
                        <c:v>31.27706098556304</c:v>
                      </c:pt>
                      <c:pt idx="1438">
                        <c:v>31.30157399177304</c:v>
                      </c:pt>
                      <c:pt idx="1439">
                        <c:v>31.321851015093042</c:v>
                      </c:pt>
                      <c:pt idx="1440">
                        <c:v>31.346499919893041</c:v>
                      </c:pt>
                      <c:pt idx="1441">
                        <c:v>31.37095093727304</c:v>
                      </c:pt>
                      <c:pt idx="1442">
                        <c:v>31.39165186882304</c:v>
                      </c:pt>
                      <c:pt idx="1443">
                        <c:v>31.41594290733304</c:v>
                      </c:pt>
                      <c:pt idx="1444">
                        <c:v>31.436726808543042</c:v>
                      </c:pt>
                      <c:pt idx="1445">
                        <c:v>31.461334943773043</c:v>
                      </c:pt>
                      <c:pt idx="1446">
                        <c:v>31.485595941543043</c:v>
                      </c:pt>
                      <c:pt idx="1447">
                        <c:v>31.506192922593041</c:v>
                      </c:pt>
                      <c:pt idx="1448">
                        <c:v>31.530736923213041</c:v>
                      </c:pt>
                      <c:pt idx="1449">
                        <c:v>31.551390886303043</c:v>
                      </c:pt>
                      <c:pt idx="1450">
                        <c:v>31.57562589645304</c:v>
                      </c:pt>
                      <c:pt idx="1451">
                        <c:v>31.596472978593042</c:v>
                      </c:pt>
                      <c:pt idx="1452">
                        <c:v>31.621016979213042</c:v>
                      </c:pt>
                      <c:pt idx="1453">
                        <c:v>31.645497798923042</c:v>
                      </c:pt>
                      <c:pt idx="1454">
                        <c:v>31.665979862213042</c:v>
                      </c:pt>
                      <c:pt idx="1455">
                        <c:v>31.690514802933041</c:v>
                      </c:pt>
                      <c:pt idx="1456">
                        <c:v>31.711104869843041</c:v>
                      </c:pt>
                      <c:pt idx="1457">
                        <c:v>31.735394001003041</c:v>
                      </c:pt>
                      <c:pt idx="1458">
                        <c:v>31.76012682914304</c:v>
                      </c:pt>
                      <c:pt idx="1459">
                        <c:v>31.780672788623043</c:v>
                      </c:pt>
                      <c:pt idx="1460">
                        <c:v>31.805219888683041</c:v>
                      </c:pt>
                      <c:pt idx="1461">
                        <c:v>31.82590198517304</c:v>
                      </c:pt>
                      <c:pt idx="1462">
                        <c:v>31.850008010863043</c:v>
                      </c:pt>
                      <c:pt idx="1463">
                        <c:v>31.87477397918304</c:v>
                      </c:pt>
                      <c:pt idx="1464">
                        <c:v>31.895298004153041</c:v>
                      </c:pt>
                      <c:pt idx="1465">
                        <c:v>31.919898986813042</c:v>
                      </c:pt>
                      <c:pt idx="1466">
                        <c:v>31.94049882888304</c:v>
                      </c:pt>
                      <c:pt idx="1467">
                        <c:v>31.964660882953041</c:v>
                      </c:pt>
                      <c:pt idx="1468">
                        <c:v>31.985298871993042</c:v>
                      </c:pt>
                      <c:pt idx="1469">
                        <c:v>32.009962797163041</c:v>
                      </c:pt>
                      <c:pt idx="1470">
                        <c:v>32.034551858903043</c:v>
                      </c:pt>
                      <c:pt idx="1471">
                        <c:v>32.054894924163044</c:v>
                      </c:pt>
                      <c:pt idx="1472">
                        <c:v>32.079662799833045</c:v>
                      </c:pt>
                      <c:pt idx="1473">
                        <c:v>32.100085020063048</c:v>
                      </c:pt>
                      <c:pt idx="1474">
                        <c:v>32.124668836593045</c:v>
                      </c:pt>
                      <c:pt idx="1475">
                        <c:v>32.149123907093042</c:v>
                      </c:pt>
                      <c:pt idx="1476">
                        <c:v>32.169770002363045</c:v>
                      </c:pt>
                      <c:pt idx="1477">
                        <c:v>32.194191932683047</c:v>
                      </c:pt>
                      <c:pt idx="1478">
                        <c:v>32.21481084823305</c:v>
                      </c:pt>
                      <c:pt idx="1479">
                        <c:v>32.23919486999305</c:v>
                      </c:pt>
                      <c:pt idx="1480">
                        <c:v>32.263952016833045</c:v>
                      </c:pt>
                      <c:pt idx="1481">
                        <c:v>32.284402847293045</c:v>
                      </c:pt>
                      <c:pt idx="1482">
                        <c:v>32.308679819103048</c:v>
                      </c:pt>
                      <c:pt idx="1483">
                        <c:v>32.329648971553048</c:v>
                      </c:pt>
                      <c:pt idx="1484">
                        <c:v>32.35391402244305</c:v>
                      </c:pt>
                      <c:pt idx="1485">
                        <c:v>32.374485015873049</c:v>
                      </c:pt>
                      <c:pt idx="1486">
                        <c:v>32.398926019673048</c:v>
                      </c:pt>
                      <c:pt idx="1487">
                        <c:v>32.423662900923048</c:v>
                      </c:pt>
                      <c:pt idx="1488">
                        <c:v>32.444061994553046</c:v>
                      </c:pt>
                      <c:pt idx="1489">
                        <c:v>32.468565940853047</c:v>
                      </c:pt>
                      <c:pt idx="1490">
                        <c:v>32.48930597305305</c:v>
                      </c:pt>
                      <c:pt idx="1491">
                        <c:v>32.513853788373048</c:v>
                      </c:pt>
                      <c:pt idx="1492">
                        <c:v>32.538184881213049</c:v>
                      </c:pt>
                      <c:pt idx="1493">
                        <c:v>32.558655023573046</c:v>
                      </c:pt>
                      <c:pt idx="1494">
                        <c:v>32.583142995833043</c:v>
                      </c:pt>
                      <c:pt idx="1495">
                        <c:v>32.603742837903042</c:v>
                      </c:pt>
                      <c:pt idx="1496">
                        <c:v>32.628326892853039</c:v>
                      </c:pt>
                      <c:pt idx="1497">
                        <c:v>32.652776956563038</c:v>
                      </c:pt>
                      <c:pt idx="1498">
                        <c:v>32.673372983933035</c:v>
                      </c:pt>
                      <c:pt idx="1499">
                        <c:v>32.697901010513036</c:v>
                      </c:pt>
                      <c:pt idx="1500">
                        <c:v>32.718379020693035</c:v>
                      </c:pt>
                      <c:pt idx="1501">
                        <c:v>32.743007898333033</c:v>
                      </c:pt>
                      <c:pt idx="1502">
                        <c:v>32.763649940493032</c:v>
                      </c:pt>
                      <c:pt idx="1503">
                        <c:v>32.788203001023028</c:v>
                      </c:pt>
                      <c:pt idx="1504">
                        <c:v>32.812603950503025</c:v>
                      </c:pt>
                      <c:pt idx="1505">
                        <c:v>32.833385944363023</c:v>
                      </c:pt>
                      <c:pt idx="1506">
                        <c:v>32.857899904253024</c:v>
                      </c:pt>
                      <c:pt idx="1507">
                        <c:v>32.878173828123025</c:v>
                      </c:pt>
                      <c:pt idx="1508">
                        <c:v>32.902698993683025</c:v>
                      </c:pt>
                      <c:pt idx="1509">
                        <c:v>32.927353858943022</c:v>
                      </c:pt>
                      <c:pt idx="1510">
                        <c:v>32.947829008103021</c:v>
                      </c:pt>
                      <c:pt idx="1511">
                        <c:v>32.972189903263022</c:v>
                      </c:pt>
                      <c:pt idx="1512">
                        <c:v>32.993062973023022</c:v>
                      </c:pt>
                      <c:pt idx="1513">
                        <c:v>33.017282962803023</c:v>
                      </c:pt>
                      <c:pt idx="1514">
                        <c:v>33.041885852813024</c:v>
                      </c:pt>
                      <c:pt idx="1515">
                        <c:v>33.062551021573022</c:v>
                      </c:pt>
                      <c:pt idx="1516">
                        <c:v>33.087103843693022</c:v>
                      </c:pt>
                      <c:pt idx="1517">
                        <c:v>33.107666969303018</c:v>
                      </c:pt>
                      <c:pt idx="1518">
                        <c:v>33.132274866103018</c:v>
                      </c:pt>
                      <c:pt idx="1519">
                        <c:v>33.15269684791302</c:v>
                      </c:pt>
                      <c:pt idx="1520">
                        <c:v>33.177392959593021</c:v>
                      </c:pt>
                      <c:pt idx="1521">
                        <c:v>33.201537847523021</c:v>
                      </c:pt>
                      <c:pt idx="1522">
                        <c:v>33.222248792653019</c:v>
                      </c:pt>
                      <c:pt idx="1523">
                        <c:v>33.24666595459302</c:v>
                      </c:pt>
                      <c:pt idx="1524">
                        <c:v>33.26714682579302</c:v>
                      </c:pt>
                      <c:pt idx="1525">
                        <c:v>33.291710853573022</c:v>
                      </c:pt>
                      <c:pt idx="1526">
                        <c:v>33.31643581390302</c:v>
                      </c:pt>
                      <c:pt idx="1527">
                        <c:v>33.336959838863024</c:v>
                      </c:pt>
                      <c:pt idx="1528">
                        <c:v>33.361604928973023</c:v>
                      </c:pt>
                      <c:pt idx="1529">
                        <c:v>33.381947994233023</c:v>
                      </c:pt>
                      <c:pt idx="1530">
                        <c:v>33.406473875043027</c:v>
                      </c:pt>
                      <c:pt idx="1531">
                        <c:v>33.431031942363028</c:v>
                      </c:pt>
                      <c:pt idx="1532">
                        <c:v>33.451390981673029</c:v>
                      </c:pt>
                      <c:pt idx="1533">
                        <c:v>33.475834846493029</c:v>
                      </c:pt>
                      <c:pt idx="1534">
                        <c:v>33.496752977373028</c:v>
                      </c:pt>
                      <c:pt idx="1535">
                        <c:v>33.52121901512303</c:v>
                      </c:pt>
                      <c:pt idx="1536">
                        <c:v>33.541571855543033</c:v>
                      </c:pt>
                      <c:pt idx="1537">
                        <c:v>33.566101789473038</c:v>
                      </c:pt>
                      <c:pt idx="1538">
                        <c:v>33.59081387520304</c:v>
                      </c:pt>
                      <c:pt idx="1539">
                        <c:v>33.611143827443044</c:v>
                      </c:pt>
                      <c:pt idx="1540">
                        <c:v>33.635912895203049</c:v>
                      </c:pt>
                      <c:pt idx="1541">
                        <c:v>33.656523942943046</c:v>
                      </c:pt>
                      <c:pt idx="1542">
                        <c:v>33.680674791333047</c:v>
                      </c:pt>
                      <c:pt idx="1543">
                        <c:v>33.705142974853047</c:v>
                      </c:pt>
                      <c:pt idx="1544">
                        <c:v>33.72583198547305</c:v>
                      </c:pt>
                      <c:pt idx="1545">
                        <c:v>33.750409841533049</c:v>
                      </c:pt>
                      <c:pt idx="1546">
                        <c:v>33.770982980733052</c:v>
                      </c:pt>
                      <c:pt idx="1547">
                        <c:v>33.795399904253053</c:v>
                      </c:pt>
                      <c:pt idx="1548">
                        <c:v>33.820083856583054</c:v>
                      </c:pt>
                      <c:pt idx="1549">
                        <c:v>33.840788841243054</c:v>
                      </c:pt>
                      <c:pt idx="1550">
                        <c:v>33.865128993993054</c:v>
                      </c:pt>
                      <c:pt idx="1551">
                        <c:v>33.885653972623054</c:v>
                      </c:pt>
                      <c:pt idx="1552">
                        <c:v>33.910209894183055</c:v>
                      </c:pt>
                      <c:pt idx="1553">
                        <c:v>33.930673837663058</c:v>
                      </c:pt>
                      <c:pt idx="1554">
                        <c:v>33.955412864683055</c:v>
                      </c:pt>
                      <c:pt idx="1555">
                        <c:v>33.979609012603056</c:v>
                      </c:pt>
                      <c:pt idx="1556">
                        <c:v>34.000487804413055</c:v>
                      </c:pt>
                      <c:pt idx="1557">
                        <c:v>34.024911880493057</c:v>
                      </c:pt>
                      <c:pt idx="1558">
                        <c:v>34.045557975773058</c:v>
                      </c:pt>
                      <c:pt idx="1559">
                        <c:v>34.069856882093056</c:v>
                      </c:pt>
                      <c:pt idx="1560">
                        <c:v>34.09450888633306</c:v>
                      </c:pt>
                      <c:pt idx="1561">
                        <c:v>34.114820957183056</c:v>
                      </c:pt>
                      <c:pt idx="1562">
                        <c:v>34.139573812483057</c:v>
                      </c:pt>
                      <c:pt idx="1563">
                        <c:v>34.160151958463054</c:v>
                      </c:pt>
                      <c:pt idx="1564">
                        <c:v>34.184497833253054</c:v>
                      </c:pt>
                      <c:pt idx="1565">
                        <c:v>34.208916902543052</c:v>
                      </c:pt>
                      <c:pt idx="1566">
                        <c:v>34.22992086410305</c:v>
                      </c:pt>
                      <c:pt idx="1567">
                        <c:v>34.254161834713045</c:v>
                      </c:pt>
                      <c:pt idx="1568">
                        <c:v>34.274572849273042</c:v>
                      </c:pt>
                      <c:pt idx="1569">
                        <c:v>34.299348831173042</c:v>
                      </c:pt>
                      <c:pt idx="1570">
                        <c:v>34.319911003113042</c:v>
                      </c:pt>
                      <c:pt idx="1571">
                        <c:v>34.344499826433044</c:v>
                      </c:pt>
                      <c:pt idx="1572">
                        <c:v>34.36868786812304</c:v>
                      </c:pt>
                      <c:pt idx="1573">
                        <c:v>34.389505863193044</c:v>
                      </c:pt>
                      <c:pt idx="1574">
                        <c:v>34.413946866993044</c:v>
                      </c:pt>
                      <c:pt idx="1575">
                        <c:v>34.434430837633045</c:v>
                      </c:pt>
                      <c:pt idx="1576">
                        <c:v>34.459062814713043</c:v>
                      </c:pt>
                      <c:pt idx="1577">
                        <c:v>34.483642816543039</c:v>
                      </c:pt>
                      <c:pt idx="1578">
                        <c:v>34.504248857503036</c:v>
                      </c:pt>
                      <c:pt idx="1579">
                        <c:v>34.528479814533036</c:v>
                      </c:pt>
                      <c:pt idx="1580">
                        <c:v>34.549335956573032</c:v>
                      </c:pt>
                      <c:pt idx="1581">
                        <c:v>35.530832767486572</c:v>
                      </c:pt>
                      <c:pt idx="1582">
                        <c:v>35.531853914260857</c:v>
                      </c:pt>
                      <c:pt idx="1583">
                        <c:v>35.532603740692139</c:v>
                      </c:pt>
                      <c:pt idx="1584">
                        <c:v>35.53313684463501</c:v>
                      </c:pt>
                      <c:pt idx="1585">
                        <c:v>35.533643960952759</c:v>
                      </c:pt>
                      <c:pt idx="1586">
                        <c:v>35.53415584564209</c:v>
                      </c:pt>
                      <c:pt idx="1587">
                        <c:v>35.534698963165283</c:v>
                      </c:pt>
                      <c:pt idx="1588">
                        <c:v>35.53522777557373</c:v>
                      </c:pt>
                      <c:pt idx="1589">
                        <c:v>35.53551983833313</c:v>
                      </c:pt>
                      <c:pt idx="1590">
                        <c:v>35.53568696975708</c:v>
                      </c:pt>
                      <c:pt idx="1591">
                        <c:v>35.535851955413818</c:v>
                      </c:pt>
                      <c:pt idx="1592">
                        <c:v>35.536015748977661</c:v>
                      </c:pt>
                      <c:pt idx="1593">
                        <c:v>35.536179780960083</c:v>
                      </c:pt>
                      <c:pt idx="1594">
                        <c:v>35.536343812942498</c:v>
                      </c:pt>
                      <c:pt idx="1595">
                        <c:v>35.536508798599243</c:v>
                      </c:pt>
                      <c:pt idx="1596">
                        <c:v>35.536673784255981</c:v>
                      </c:pt>
                      <c:pt idx="1597">
                        <c:v>35.536839962005608</c:v>
                      </c:pt>
                      <c:pt idx="1598">
                        <c:v>35.537004947662354</c:v>
                      </c:pt>
                      <c:pt idx="1599">
                        <c:v>35.537170886993408</c:v>
                      </c:pt>
                      <c:pt idx="1600">
                        <c:v>35.537345886230469</c:v>
                      </c:pt>
                      <c:pt idx="1601">
                        <c:v>35.537503957748413</c:v>
                      </c:pt>
                      <c:pt idx="1602">
                        <c:v>35.537660837173462</c:v>
                      </c:pt>
                      <c:pt idx="1603">
                        <c:v>35.537818908691413</c:v>
                      </c:pt>
                      <c:pt idx="1604">
                        <c:v>35.537977933883667</c:v>
                      </c:pt>
                      <c:pt idx="1605">
                        <c:v>35.538133859634399</c:v>
                      </c:pt>
                      <c:pt idx="1606">
                        <c:v>35.53829288482666</c:v>
                      </c:pt>
                      <c:pt idx="1607">
                        <c:v>35.538450956344597</c:v>
                      </c:pt>
                      <c:pt idx="1608">
                        <c:v>35.53860878944397</c:v>
                      </c:pt>
                      <c:pt idx="1609">
                        <c:v>35.538765907287598</c:v>
                      </c:pt>
                      <c:pt idx="1610">
                        <c:v>35.538923740386963</c:v>
                      </c:pt>
                      <c:pt idx="1611">
                        <c:v>35.539080858230591</c:v>
                      </c:pt>
                      <c:pt idx="1612">
                        <c:v>35.539238929748528</c:v>
                      </c:pt>
                      <c:pt idx="1613">
                        <c:v>35.539406776428223</c:v>
                      </c:pt>
                      <c:pt idx="1614">
                        <c:v>35.539564847946167</c:v>
                      </c:pt>
                      <c:pt idx="1615">
                        <c:v>35.539722919464111</c:v>
                      </c:pt>
                      <c:pt idx="1616">
                        <c:v>35.539880752563484</c:v>
                      </c:pt>
                      <c:pt idx="1617">
                        <c:v>35.540038824081471</c:v>
                      </c:pt>
                      <c:pt idx="1618">
                        <c:v>35.540196895599372</c:v>
                      </c:pt>
                      <c:pt idx="1619">
                        <c:v>35.540357828140273</c:v>
                      </c:pt>
                      <c:pt idx="1620">
                        <c:v>35.540522813796969</c:v>
                      </c:pt>
                      <c:pt idx="1621">
                        <c:v>35.54068088531497</c:v>
                      </c:pt>
                      <c:pt idx="1622">
                        <c:v>35.540838956832872</c:v>
                      </c:pt>
                      <c:pt idx="1623">
                        <c:v>35.54099583625797</c:v>
                      </c:pt>
                      <c:pt idx="1624">
                        <c:v>35.546362876892069</c:v>
                      </c:pt>
                      <c:pt idx="1625">
                        <c:v>35.571054935455372</c:v>
                      </c:pt>
                      <c:pt idx="1626">
                        <c:v>35.591534852981567</c:v>
                      </c:pt>
                      <c:pt idx="1627">
                        <c:v>35.616119861602769</c:v>
                      </c:pt>
                      <c:pt idx="1628">
                        <c:v>35.640537738799772</c:v>
                      </c:pt>
                      <c:pt idx="1629">
                        <c:v>35.661156892776773</c:v>
                      </c:pt>
                      <c:pt idx="1630">
                        <c:v>35.685615777969772</c:v>
                      </c:pt>
                      <c:pt idx="1631">
                        <c:v>35.706473827361769</c:v>
                      </c:pt>
                      <c:pt idx="1632">
                        <c:v>35.73089194297777</c:v>
                      </c:pt>
                      <c:pt idx="1633">
                        <c:v>35.755443811416768</c:v>
                      </c:pt>
                      <c:pt idx="1634">
                        <c:v>35.77581191062977</c:v>
                      </c:pt>
                      <c:pt idx="1635">
                        <c:v>35.800438880920773</c:v>
                      </c:pt>
                      <c:pt idx="1636">
                        <c:v>35.821037769317769</c:v>
                      </c:pt>
                      <c:pt idx="1637">
                        <c:v>35.845386743545774</c:v>
                      </c:pt>
                      <c:pt idx="1638">
                        <c:v>35.866142749786768</c:v>
                      </c:pt>
                      <c:pt idx="1639">
                        <c:v>35.890660762786773</c:v>
                      </c:pt>
                      <c:pt idx="1640">
                        <c:v>35.915259838103772</c:v>
                      </c:pt>
                      <c:pt idx="1641">
                        <c:v>35.935680866241768</c:v>
                      </c:pt>
                      <c:pt idx="1642">
                        <c:v>35.960207939147772</c:v>
                      </c:pt>
                      <c:pt idx="1643">
                        <c:v>35.980768918990769</c:v>
                      </c:pt>
                      <c:pt idx="1644">
                        <c:v>36.005117893218774</c:v>
                      </c:pt>
                      <c:pt idx="1645">
                        <c:v>36.029794931411772</c:v>
                      </c:pt>
                      <c:pt idx="1646">
                        <c:v>36.050281763076768</c:v>
                      </c:pt>
                      <c:pt idx="1647">
                        <c:v>36.074755907058773</c:v>
                      </c:pt>
                      <c:pt idx="1648">
                        <c:v>36.095503807067772</c:v>
                      </c:pt>
                      <c:pt idx="1649">
                        <c:v>36.11975288391077</c:v>
                      </c:pt>
                      <c:pt idx="1650">
                        <c:v>36.144469738006769</c:v>
                      </c:pt>
                      <c:pt idx="1651">
                        <c:v>36.164944887160772</c:v>
                      </c:pt>
                      <c:pt idx="1652">
                        <c:v>36.18956685066177</c:v>
                      </c:pt>
                      <c:pt idx="1653">
                        <c:v>36.210064888000772</c:v>
                      </c:pt>
                      <c:pt idx="1654">
                        <c:v>36.234726905822768</c:v>
                      </c:pt>
                      <c:pt idx="1655">
                        <c:v>36.254993915557769</c:v>
                      </c:pt>
                      <c:pt idx="1656">
                        <c:v>36.279841899871769</c:v>
                      </c:pt>
                      <c:pt idx="1657">
                        <c:v>36.304170846938767</c:v>
                      </c:pt>
                      <c:pt idx="1658">
                        <c:v>36.324770927428773</c:v>
                      </c:pt>
                      <c:pt idx="1659">
                        <c:v>36.349036931991769</c:v>
                      </c:pt>
                      <c:pt idx="1660">
                        <c:v>36.369748830795771</c:v>
                      </c:pt>
                      <c:pt idx="1661">
                        <c:v>36.394393920898771</c:v>
                      </c:pt>
                      <c:pt idx="1662">
                        <c:v>36.418816804885772</c:v>
                      </c:pt>
                      <c:pt idx="1663">
                        <c:v>36.439552783965773</c:v>
                      </c:pt>
                      <c:pt idx="1664">
                        <c:v>36.463805913924773</c:v>
                      </c:pt>
                      <c:pt idx="1665">
                        <c:v>36.484466791152769</c:v>
                      </c:pt>
                      <c:pt idx="1666">
                        <c:v>36.508910894393772</c:v>
                      </c:pt>
                      <c:pt idx="1667">
                        <c:v>36.533544778819774</c:v>
                      </c:pt>
                      <c:pt idx="1668">
                        <c:v>36.554147958759771</c:v>
                      </c:pt>
                      <c:pt idx="1669">
                        <c:v>36.578370809559772</c:v>
                      </c:pt>
                      <c:pt idx="1670">
                        <c:v>36.599226951599768</c:v>
                      </c:pt>
                      <c:pt idx="1671">
                        <c:v>36.623847961429767</c:v>
                      </c:pt>
                      <c:pt idx="1672">
                        <c:v>36.644027948379772</c:v>
                      </c:pt>
                      <c:pt idx="1673">
                        <c:v>36.668763875959769</c:v>
                      </c:pt>
                      <c:pt idx="1674">
                        <c:v>36.693080902099773</c:v>
                      </c:pt>
                      <c:pt idx="1675">
                        <c:v>36.713857889179771</c:v>
                      </c:pt>
                      <c:pt idx="1676">
                        <c:v>36.738286972049771</c:v>
                      </c:pt>
                      <c:pt idx="1677">
                        <c:v>36.758944749829773</c:v>
                      </c:pt>
                      <c:pt idx="1678">
                        <c:v>36.783584833149767</c:v>
                      </c:pt>
                      <c:pt idx="1679">
                        <c:v>36.807846784589771</c:v>
                      </c:pt>
                      <c:pt idx="1680">
                        <c:v>36.828365802769767</c:v>
                      </c:pt>
                      <c:pt idx="1681">
                        <c:v>36.853014945979773</c:v>
                      </c:pt>
                      <c:pt idx="1682">
                        <c:v>36.873595952989774</c:v>
                      </c:pt>
                      <c:pt idx="1683">
                        <c:v>36.898016929629769</c:v>
                      </c:pt>
                      <c:pt idx="1684">
                        <c:v>36.922707796099772</c:v>
                      </c:pt>
                      <c:pt idx="1685">
                        <c:v>36.94324779510977</c:v>
                      </c:pt>
                      <c:pt idx="1686">
                        <c:v>36.967545747759772</c:v>
                      </c:pt>
                      <c:pt idx="1687">
                        <c:v>36.988056898119773</c:v>
                      </c:pt>
                      <c:pt idx="1688">
                        <c:v>37.012740850449774</c:v>
                      </c:pt>
                      <c:pt idx="1689">
                        <c:v>37.033277750019771</c:v>
                      </c:pt>
                      <c:pt idx="1690">
                        <c:v>37.057670831679772</c:v>
                      </c:pt>
                      <c:pt idx="1691">
                        <c:v>37.082423925399773</c:v>
                      </c:pt>
                      <c:pt idx="1692">
                        <c:v>37.102964878079767</c:v>
                      </c:pt>
                      <c:pt idx="1693">
                        <c:v>37.127251863479771</c:v>
                      </c:pt>
                      <c:pt idx="1694">
                        <c:v>37.14780092238977</c:v>
                      </c:pt>
                      <c:pt idx="1695">
                        <c:v>37.172442913059768</c:v>
                      </c:pt>
                      <c:pt idx="1696">
                        <c:v>37.196844816209769</c:v>
                      </c:pt>
                      <c:pt idx="1697">
                        <c:v>37.21739792823977</c:v>
                      </c:pt>
                      <c:pt idx="1698">
                        <c:v>37.242084741589771</c:v>
                      </c:pt>
                      <c:pt idx="1699">
                        <c:v>37.262641906739773</c:v>
                      </c:pt>
                      <c:pt idx="1700">
                        <c:v>37.287191867829769</c:v>
                      </c:pt>
                      <c:pt idx="1701">
                        <c:v>37.311519861219772</c:v>
                      </c:pt>
                      <c:pt idx="1702">
                        <c:v>37.332204818729771</c:v>
                      </c:pt>
                      <c:pt idx="1703">
                        <c:v>37.356708765029772</c:v>
                      </c:pt>
                      <c:pt idx="1704">
                        <c:v>37.377141952509774</c:v>
                      </c:pt>
                      <c:pt idx="1705">
                        <c:v>37.401763916019767</c:v>
                      </c:pt>
                      <c:pt idx="1706">
                        <c:v>37.422452926639771</c:v>
                      </c:pt>
                      <c:pt idx="1707">
                        <c:v>37.447004795069773</c:v>
                      </c:pt>
                      <c:pt idx="1708">
                        <c:v>37.471171855929768</c:v>
                      </c:pt>
                      <c:pt idx="1709">
                        <c:v>37.491785764689773</c:v>
                      </c:pt>
                      <c:pt idx="1710">
                        <c:v>37.516459941859772</c:v>
                      </c:pt>
                      <c:pt idx="1711">
                        <c:v>37.537005901339768</c:v>
                      </c:pt>
                      <c:pt idx="1712">
                        <c:v>37.561316967009773</c:v>
                      </c:pt>
                      <c:pt idx="1713">
                        <c:v>37.586061954499769</c:v>
                      </c:pt>
                      <c:pt idx="1714">
                        <c:v>37.606731891629771</c:v>
                      </c:pt>
                      <c:pt idx="1715">
                        <c:v>37.63125395774977</c:v>
                      </c:pt>
                      <c:pt idx="1716">
                        <c:v>37.651739835739768</c:v>
                      </c:pt>
                      <c:pt idx="1717">
                        <c:v>37.676161766049773</c:v>
                      </c:pt>
                      <c:pt idx="1718">
                        <c:v>37.700753927229769</c:v>
                      </c:pt>
                      <c:pt idx="1719">
                        <c:v>37.721103906629772</c:v>
                      </c:pt>
                      <c:pt idx="1720">
                        <c:v>37.745741844179769</c:v>
                      </c:pt>
                      <c:pt idx="1721">
                        <c:v>37.766474962229772</c:v>
                      </c:pt>
                      <c:pt idx="1722">
                        <c:v>37.79078388213977</c:v>
                      </c:pt>
                      <c:pt idx="1723">
                        <c:v>37.811423778529772</c:v>
                      </c:pt>
                      <c:pt idx="1724">
                        <c:v>37.835808753969772</c:v>
                      </c:pt>
                      <c:pt idx="1725">
                        <c:v>37.860401868819771</c:v>
                      </c:pt>
                      <c:pt idx="1726">
                        <c:v>37.880922794339767</c:v>
                      </c:pt>
                      <c:pt idx="1727">
                        <c:v>37.905467748639772</c:v>
                      </c:pt>
                      <c:pt idx="1728">
                        <c:v>37.926127910609772</c:v>
                      </c:pt>
                      <c:pt idx="1729">
                        <c:v>37.950720787049768</c:v>
                      </c:pt>
                      <c:pt idx="1730">
                        <c:v>37.974975824359774</c:v>
                      </c:pt>
                      <c:pt idx="1731">
                        <c:v>37.995546817779768</c:v>
                      </c:pt>
                      <c:pt idx="1732">
                        <c:v>38.020108938219771</c:v>
                      </c:pt>
                      <c:pt idx="1733">
                        <c:v>38.040480852129768</c:v>
                      </c:pt>
                      <c:pt idx="1734">
                        <c:v>38.065100908279774</c:v>
                      </c:pt>
                      <c:pt idx="1735">
                        <c:v>38.089866876599771</c:v>
                      </c:pt>
                      <c:pt idx="1736">
                        <c:v>38.11049389838977</c:v>
                      </c:pt>
                      <c:pt idx="1737">
                        <c:v>38.134604930879767</c:v>
                      </c:pt>
                      <c:pt idx="1738">
                        <c:v>38.155532836909771</c:v>
                      </c:pt>
                      <c:pt idx="1739">
                        <c:v>38.179836750029772</c:v>
                      </c:pt>
                      <c:pt idx="1740">
                        <c:v>38.200299739839771</c:v>
                      </c:pt>
                      <c:pt idx="1741">
                        <c:v>38.224939823149768</c:v>
                      </c:pt>
                      <c:pt idx="1742">
                        <c:v>38.24958276748977</c:v>
                      </c:pt>
                      <c:pt idx="1743">
                        <c:v>38.270190954209774</c:v>
                      </c:pt>
                      <c:pt idx="1744">
                        <c:v>38.294486761089772</c:v>
                      </c:pt>
                      <c:pt idx="1745">
                        <c:v>38.31529092788977</c:v>
                      </c:pt>
                      <c:pt idx="1746">
                        <c:v>38.33981895446977</c:v>
                      </c:pt>
                      <c:pt idx="1747">
                        <c:v>38.36415195464977</c:v>
                      </c:pt>
                      <c:pt idx="1748">
                        <c:v>38.384630918499774</c:v>
                      </c:pt>
                      <c:pt idx="1749">
                        <c:v>38.409316778179772</c:v>
                      </c:pt>
                      <c:pt idx="1750">
                        <c:v>38.42987275123977</c:v>
                      </c:pt>
                      <c:pt idx="1751">
                        <c:v>38.454175949099771</c:v>
                      </c:pt>
                      <c:pt idx="1752">
                        <c:v>38.478893756869773</c:v>
                      </c:pt>
                      <c:pt idx="1753">
                        <c:v>38.49922275542977</c:v>
                      </c:pt>
                      <c:pt idx="1754">
                        <c:v>38.523726940159769</c:v>
                      </c:pt>
                      <c:pt idx="1755">
                        <c:v>38.54433679580977</c:v>
                      </c:pt>
                      <c:pt idx="1756">
                        <c:v>38.568845748899768</c:v>
                      </c:pt>
                      <c:pt idx="1757">
                        <c:v>38.593623876569772</c:v>
                      </c:pt>
                      <c:pt idx="1758">
                        <c:v>38.614020824429772</c:v>
                      </c:pt>
                      <c:pt idx="1759">
                        <c:v>38.638462781909773</c:v>
                      </c:pt>
                      <c:pt idx="1760">
                        <c:v>38.659227848049767</c:v>
                      </c:pt>
                      <c:pt idx="1761">
                        <c:v>38.683524847029773</c:v>
                      </c:pt>
                      <c:pt idx="1762">
                        <c:v>38.70403480529977</c:v>
                      </c:pt>
                      <c:pt idx="1763">
                        <c:v>38.728717803959768</c:v>
                      </c:pt>
                      <c:pt idx="1764">
                        <c:v>38.75330877303977</c:v>
                      </c:pt>
                      <c:pt idx="1765">
                        <c:v>38.77362179755977</c:v>
                      </c:pt>
                      <c:pt idx="1766">
                        <c:v>38.798183917999772</c:v>
                      </c:pt>
                      <c:pt idx="1767">
                        <c:v>38.81890678405977</c:v>
                      </c:pt>
                      <c:pt idx="1768">
                        <c:v>38.843239784239771</c:v>
                      </c:pt>
                      <c:pt idx="1769">
                        <c:v>38.867737770079771</c:v>
                      </c:pt>
                      <c:pt idx="1770">
                        <c:v>38.888404846189772</c:v>
                      </c:pt>
                      <c:pt idx="1771">
                        <c:v>38.913004875179773</c:v>
                      </c:pt>
                      <c:pt idx="1772">
                        <c:v>38.933447837829767</c:v>
                      </c:pt>
                      <c:pt idx="1773">
                        <c:v>38.957893848419772</c:v>
                      </c:pt>
                      <c:pt idx="1774">
                        <c:v>38.982427835459774</c:v>
                      </c:pt>
                      <c:pt idx="1775">
                        <c:v>39.00326776504977</c:v>
                      </c:pt>
                      <c:pt idx="1776">
                        <c:v>39.027470827099769</c:v>
                      </c:pt>
                      <c:pt idx="1777">
                        <c:v>39.048075914379773</c:v>
                      </c:pt>
                      <c:pt idx="1778">
                        <c:v>39.072769880299774</c:v>
                      </c:pt>
                      <c:pt idx="1779">
                        <c:v>39.093318939209773</c:v>
                      </c:pt>
                      <c:pt idx="1780">
                        <c:v>39.117710828779771</c:v>
                      </c:pt>
                      <c:pt idx="1781">
                        <c:v>39.142437934879773</c:v>
                      </c:pt>
                      <c:pt idx="1782">
                        <c:v>39.162760972979768</c:v>
                      </c:pt>
                      <c:pt idx="1783">
                        <c:v>39.187148809429772</c:v>
                      </c:pt>
                      <c:pt idx="1784">
                        <c:v>39.207823753359769</c:v>
                      </c:pt>
                      <c:pt idx="1785">
                        <c:v>39.232439756389773</c:v>
                      </c:pt>
                      <c:pt idx="1786">
                        <c:v>39.256786823269771</c:v>
                      </c:pt>
                      <c:pt idx="1787">
                        <c:v>39.277432918549771</c:v>
                      </c:pt>
                      <c:pt idx="1788">
                        <c:v>39.302089929579772</c:v>
                      </c:pt>
                      <c:pt idx="1789">
                        <c:v>39.32268977164977</c:v>
                      </c:pt>
                      <c:pt idx="1790">
                        <c:v>39.346922874449774</c:v>
                      </c:pt>
                      <c:pt idx="1791">
                        <c:v>39.371500968929773</c:v>
                      </c:pt>
                      <c:pt idx="1792">
                        <c:v>39.392179965969774</c:v>
                      </c:pt>
                      <c:pt idx="1793">
                        <c:v>39.416723966599768</c:v>
                      </c:pt>
                      <c:pt idx="1794">
                        <c:v>39.437152862549773</c:v>
                      </c:pt>
                      <c:pt idx="1795">
                        <c:v>39.461863756179767</c:v>
                      </c:pt>
                      <c:pt idx="1796">
                        <c:v>39.482304811479771</c:v>
                      </c:pt>
                      <c:pt idx="1797">
                        <c:v>39.506786823269771</c:v>
                      </c:pt>
                      <c:pt idx="1798">
                        <c:v>39.531201839449771</c:v>
                      </c:pt>
                      <c:pt idx="1799">
                        <c:v>39.551879882809772</c:v>
                      </c:pt>
                      <c:pt idx="1800">
                        <c:v>39.576345920559774</c:v>
                      </c:pt>
                      <c:pt idx="1801">
                        <c:v>39.596811771389767</c:v>
                      </c:pt>
                      <c:pt idx="1802">
                        <c:v>39.621525764469773</c:v>
                      </c:pt>
                      <c:pt idx="1803">
                        <c:v>39.64584493636977</c:v>
                      </c:pt>
                      <c:pt idx="1804">
                        <c:v>39.666653871539772</c:v>
                      </c:pt>
                      <c:pt idx="1805">
                        <c:v>39.690983772279772</c:v>
                      </c:pt>
                      <c:pt idx="1806">
                        <c:v>39.71184682845977</c:v>
                      </c:pt>
                      <c:pt idx="1807">
                        <c:v>39.736092805859769</c:v>
                      </c:pt>
                      <c:pt idx="1808">
                        <c:v>39.76046586036977</c:v>
                      </c:pt>
                      <c:pt idx="1809">
                        <c:v>39.781354904179771</c:v>
                      </c:pt>
                      <c:pt idx="1810">
                        <c:v>39.805819749829773</c:v>
                      </c:pt>
                      <c:pt idx="1811">
                        <c:v>39.826211929319769</c:v>
                      </c:pt>
                      <c:pt idx="1812">
                        <c:v>39.850669860839773</c:v>
                      </c:pt>
                      <c:pt idx="1813">
                        <c:v>39.871522903439768</c:v>
                      </c:pt>
                      <c:pt idx="1814">
                        <c:v>39.895737886429771</c:v>
                      </c:pt>
                      <c:pt idx="1815">
                        <c:v>39.920287847519774</c:v>
                      </c:pt>
                      <c:pt idx="1816">
                        <c:v>39.941041946409769</c:v>
                      </c:pt>
                      <c:pt idx="1817">
                        <c:v>39.96557378768977</c:v>
                      </c:pt>
                      <c:pt idx="1818">
                        <c:v>39.986101865769768</c:v>
                      </c:pt>
                      <c:pt idx="1819">
                        <c:v>40.01039385795977</c:v>
                      </c:pt>
                      <c:pt idx="1820">
                        <c:v>40.03493380546977</c:v>
                      </c:pt>
                      <c:pt idx="1821">
                        <c:v>40.055778741839774</c:v>
                      </c:pt>
                      <c:pt idx="1822">
                        <c:v>40.080036878589773</c:v>
                      </c:pt>
                      <c:pt idx="1823">
                        <c:v>40.100769758219769</c:v>
                      </c:pt>
                      <c:pt idx="1824">
                        <c:v>40.125166893009769</c:v>
                      </c:pt>
                      <c:pt idx="1825">
                        <c:v>40.14983797072977</c:v>
                      </c:pt>
                      <c:pt idx="1826">
                        <c:v>40.170083761219772</c:v>
                      </c:pt>
                      <c:pt idx="1827">
                        <c:v>40.194925785059773</c:v>
                      </c:pt>
                      <c:pt idx="1828">
                        <c:v>40.215535879139772</c:v>
                      </c:pt>
                      <c:pt idx="1829">
                        <c:v>40.239833831789767</c:v>
                      </c:pt>
                      <c:pt idx="1830">
                        <c:v>40.26041173934977</c:v>
                      </c:pt>
                      <c:pt idx="1831">
                        <c:v>40.28503489493977</c:v>
                      </c:pt>
                      <c:pt idx="1832">
                        <c:v>40.309573888779767</c:v>
                      </c:pt>
                      <c:pt idx="1833">
                        <c:v>40.329970836639774</c:v>
                      </c:pt>
                      <c:pt idx="1834">
                        <c:v>40.354724884029771</c:v>
                      </c:pt>
                      <c:pt idx="1835">
                        <c:v>40.375175952909771</c:v>
                      </c:pt>
                      <c:pt idx="1836">
                        <c:v>40.399815797809772</c:v>
                      </c:pt>
                      <c:pt idx="1837">
                        <c:v>40.424079895019773</c:v>
                      </c:pt>
                      <c:pt idx="1838">
                        <c:v>40.444749832149768</c:v>
                      </c:pt>
                      <c:pt idx="1839">
                        <c:v>40.469264745709772</c:v>
                      </c:pt>
                      <c:pt idx="1840">
                        <c:v>40.489645957949769</c:v>
                      </c:pt>
                      <c:pt idx="1841">
                        <c:v>40.514229774479773</c:v>
                      </c:pt>
                      <c:pt idx="1842">
                        <c:v>40.538930892939774</c:v>
                      </c:pt>
                      <c:pt idx="1843">
                        <c:v>41.130741834640503</c:v>
                      </c:pt>
                      <c:pt idx="1844">
                        <c:v>41.131568670272827</c:v>
                      </c:pt>
                      <c:pt idx="1845">
                        <c:v>41.132267713546746</c:v>
                      </c:pt>
                      <c:pt idx="1846">
                        <c:v>41.13273286819458</c:v>
                      </c:pt>
                      <c:pt idx="1847">
                        <c:v>41.1331787109375</c:v>
                      </c:pt>
                      <c:pt idx="1848">
                        <c:v>41.133625745773315</c:v>
                      </c:pt>
                      <c:pt idx="1849">
                        <c:v>41.134071826934822</c:v>
                      </c:pt>
                      <c:pt idx="1850">
                        <c:v>41.134562730789192</c:v>
                      </c:pt>
                      <c:pt idx="1851">
                        <c:v>41.135029792785652</c:v>
                      </c:pt>
                      <c:pt idx="1852">
                        <c:v>41.135503768920898</c:v>
                      </c:pt>
                      <c:pt idx="1853">
                        <c:v>41.135662794113159</c:v>
                      </c:pt>
                      <c:pt idx="1854">
                        <c:v>41.135820865631096</c:v>
                      </c:pt>
                      <c:pt idx="1855">
                        <c:v>41.135990858077996</c:v>
                      </c:pt>
                      <c:pt idx="1856">
                        <c:v>41.13615083694458</c:v>
                      </c:pt>
                      <c:pt idx="1857">
                        <c:v>41.136309862136841</c:v>
                      </c:pt>
                      <c:pt idx="1858">
                        <c:v>41.136468648910515</c:v>
                      </c:pt>
                      <c:pt idx="1859">
                        <c:v>41.136627674102776</c:v>
                      </c:pt>
                      <c:pt idx="1860">
                        <c:v>41.136786699295051</c:v>
                      </c:pt>
                      <c:pt idx="1861">
                        <c:v>41.136945724487312</c:v>
                      </c:pt>
                      <c:pt idx="1862">
                        <c:v>41.137104749679565</c:v>
                      </c:pt>
                      <c:pt idx="1863">
                        <c:v>41.137263774871826</c:v>
                      </c:pt>
                      <c:pt idx="1864">
                        <c:v>41.137423753738396</c:v>
                      </c:pt>
                      <c:pt idx="1865">
                        <c:v>41.13758373260498</c:v>
                      </c:pt>
                      <c:pt idx="1866">
                        <c:v>41.137743711471558</c:v>
                      </c:pt>
                      <c:pt idx="1867">
                        <c:v>41.137902736663818</c:v>
                      </c:pt>
                      <c:pt idx="1868">
                        <c:v>41.138060808181756</c:v>
                      </c:pt>
                      <c:pt idx="1869">
                        <c:v>41.13822078704834</c:v>
                      </c:pt>
                      <c:pt idx="1870">
                        <c:v>41.162348747253439</c:v>
                      </c:pt>
                      <c:pt idx="1871">
                        <c:v>41.186957836151137</c:v>
                      </c:pt>
                      <c:pt idx="1872">
                        <c:v>41.207578659057639</c:v>
                      </c:pt>
                      <c:pt idx="1873">
                        <c:v>41.231882810592339</c:v>
                      </c:pt>
                      <c:pt idx="1874">
                        <c:v>41.252527713775336</c:v>
                      </c:pt>
                      <c:pt idx="1875">
                        <c:v>41.277058839798336</c:v>
                      </c:pt>
                      <c:pt idx="1876">
                        <c:v>41.301548719406341</c:v>
                      </c:pt>
                      <c:pt idx="1877">
                        <c:v>41.322076797485337</c:v>
                      </c:pt>
                      <c:pt idx="1878">
                        <c:v>41.34664869308434</c:v>
                      </c:pt>
                      <c:pt idx="1879">
                        <c:v>41.367315769195336</c:v>
                      </c:pt>
                      <c:pt idx="1880">
                        <c:v>41.39162373542834</c:v>
                      </c:pt>
                      <c:pt idx="1881">
                        <c:v>41.412382841110336</c:v>
                      </c:pt>
                      <c:pt idx="1882">
                        <c:v>41.436681747436339</c:v>
                      </c:pt>
                      <c:pt idx="1883">
                        <c:v>41.461329698562338</c:v>
                      </c:pt>
                      <c:pt idx="1884">
                        <c:v>41.481625795364337</c:v>
                      </c:pt>
                      <c:pt idx="1885">
                        <c:v>41.506423711776335</c:v>
                      </c:pt>
                      <c:pt idx="1886">
                        <c:v>41.526782751083338</c:v>
                      </c:pt>
                      <c:pt idx="1887">
                        <c:v>41.551539659500342</c:v>
                      </c:pt>
                      <c:pt idx="1888">
                        <c:v>41.575711727142341</c:v>
                      </c:pt>
                      <c:pt idx="1889">
                        <c:v>41.596480846405342</c:v>
                      </c:pt>
                      <c:pt idx="1890">
                        <c:v>41.621032714843338</c:v>
                      </c:pt>
                      <c:pt idx="1891">
                        <c:v>41.641524791717337</c:v>
                      </c:pt>
                      <c:pt idx="1892">
                        <c:v>41.666080713272336</c:v>
                      </c:pt>
                      <c:pt idx="1893">
                        <c:v>41.690732717514337</c:v>
                      </c:pt>
                      <c:pt idx="1894">
                        <c:v>41.711262702942342</c:v>
                      </c:pt>
                      <c:pt idx="1895">
                        <c:v>41.735437870025336</c:v>
                      </c:pt>
                      <c:pt idx="1896">
                        <c:v>41.75638484954834</c:v>
                      </c:pt>
                      <c:pt idx="1897">
                        <c:v>41.780621767044337</c:v>
                      </c:pt>
                      <c:pt idx="1898">
                        <c:v>41.801141738891339</c:v>
                      </c:pt>
                      <c:pt idx="1899">
                        <c:v>41.825711727142341</c:v>
                      </c:pt>
                      <c:pt idx="1900">
                        <c:v>41.850415706634337</c:v>
                      </c:pt>
                      <c:pt idx="1901">
                        <c:v>41.871041774749337</c:v>
                      </c:pt>
                      <c:pt idx="1902">
                        <c:v>41.895212650299342</c:v>
                      </c:pt>
                      <c:pt idx="1903">
                        <c:v>41.915912866592336</c:v>
                      </c:pt>
                      <c:pt idx="1904">
                        <c:v>41.940470695495335</c:v>
                      </c:pt>
                      <c:pt idx="1905">
                        <c:v>41.964782714843338</c:v>
                      </c:pt>
                      <c:pt idx="1906">
                        <c:v>41.985419750213339</c:v>
                      </c:pt>
                      <c:pt idx="1907">
                        <c:v>42.010208845138337</c:v>
                      </c:pt>
                      <c:pt idx="1908">
                        <c:v>42.030703783035342</c:v>
                      </c:pt>
                      <c:pt idx="1909">
                        <c:v>42.055063724517339</c:v>
                      </c:pt>
                      <c:pt idx="1910">
                        <c:v>42.079849720001341</c:v>
                      </c:pt>
                      <c:pt idx="1911">
                        <c:v>42.100274801254336</c:v>
                      </c:pt>
                      <c:pt idx="1912">
                        <c:v>42.124603748321341</c:v>
                      </c:pt>
                      <c:pt idx="1913">
                        <c:v>42.145217657092338</c:v>
                      </c:pt>
                      <c:pt idx="1914">
                        <c:v>42.169878721232337</c:v>
                      </c:pt>
                      <c:pt idx="1915">
                        <c:v>42.190432786942338</c:v>
                      </c:pt>
                      <c:pt idx="1916">
                        <c:v>42.214794874192336</c:v>
                      </c:pt>
                      <c:pt idx="1917">
                        <c:v>42.239541769032336</c:v>
                      </c:pt>
                      <c:pt idx="1918">
                        <c:v>42.260055780412337</c:v>
                      </c:pt>
                      <c:pt idx="1919">
                        <c:v>42.284410715102339</c:v>
                      </c:pt>
                      <c:pt idx="1920">
                        <c:v>42.304939746852341</c:v>
                      </c:pt>
                      <c:pt idx="1921">
                        <c:v>42.329579830172342</c:v>
                      </c:pt>
                      <c:pt idx="1922">
                        <c:v>42.354164838792336</c:v>
                      </c:pt>
                      <c:pt idx="1923">
                        <c:v>42.37447977066234</c:v>
                      </c:pt>
                      <c:pt idx="1924">
                        <c:v>42.399098873142336</c:v>
                      </c:pt>
                      <c:pt idx="1925">
                        <c:v>42.419700860972341</c:v>
                      </c:pt>
                      <c:pt idx="1926">
                        <c:v>42.444337844852342</c:v>
                      </c:pt>
                      <c:pt idx="1927">
                        <c:v>42.468630790712339</c:v>
                      </c:pt>
                      <c:pt idx="1928">
                        <c:v>42.489286661152342</c:v>
                      </c:pt>
                      <c:pt idx="1929">
                        <c:v>42.513790845872336</c:v>
                      </c:pt>
                      <c:pt idx="1930">
                        <c:v>42.534414768222341</c:v>
                      </c:pt>
                      <c:pt idx="1931">
                        <c:v>42.558704853062338</c:v>
                      </c:pt>
                      <c:pt idx="1932">
                        <c:v>42.57945871353234</c:v>
                      </c:pt>
                      <c:pt idx="1933">
                        <c:v>42.60409784317234</c:v>
                      </c:pt>
                      <c:pt idx="1934">
                        <c:v>42.628350734712342</c:v>
                      </c:pt>
                      <c:pt idx="1935">
                        <c:v>42.64885187149234</c:v>
                      </c:pt>
                      <c:pt idx="1936">
                        <c:v>42.673568725582342</c:v>
                      </c:pt>
                      <c:pt idx="1937">
                        <c:v>42.694136857982336</c:v>
                      </c:pt>
                      <c:pt idx="1938">
                        <c:v>42.718464851382336</c:v>
                      </c:pt>
                      <c:pt idx="1939">
                        <c:v>42.743219852452341</c:v>
                      </c:pt>
                      <c:pt idx="1940">
                        <c:v>42.763812780382338</c:v>
                      </c:pt>
                      <c:pt idx="1941">
                        <c:v>42.788136720662337</c:v>
                      </c:pt>
                      <c:pt idx="1942">
                        <c:v>42.808700799942336</c:v>
                      </c:pt>
                      <c:pt idx="1943">
                        <c:v>42.833141803742336</c:v>
                      </c:pt>
                      <c:pt idx="1944">
                        <c:v>42.857755661012341</c:v>
                      </c:pt>
                      <c:pt idx="1945">
                        <c:v>42.878242731092342</c:v>
                      </c:pt>
                      <c:pt idx="1946">
                        <c:v>42.902948856352339</c:v>
                      </c:pt>
                      <c:pt idx="1947">
                        <c:v>42.923285722732338</c:v>
                      </c:pt>
                      <c:pt idx="1948">
                        <c:v>42.947756767272338</c:v>
                      </c:pt>
                      <c:pt idx="1949">
                        <c:v>42.968294858932339</c:v>
                      </c:pt>
                      <c:pt idx="1950">
                        <c:v>42.993017673492339</c:v>
                      </c:pt>
                      <c:pt idx="1951">
                        <c:v>43.017570734022335</c:v>
                      </c:pt>
                      <c:pt idx="1952">
                        <c:v>43.037940740582336</c:v>
                      </c:pt>
                      <c:pt idx="1953">
                        <c:v>43.062755823132342</c:v>
                      </c:pt>
                      <c:pt idx="1954">
                        <c:v>43.083019733432337</c:v>
                      </c:pt>
                      <c:pt idx="1955">
                        <c:v>43.107539653782339</c:v>
                      </c:pt>
                      <c:pt idx="1956">
                        <c:v>43.13208270073234</c:v>
                      </c:pt>
                      <c:pt idx="1957">
                        <c:v>43.152767658232335</c:v>
                      </c:pt>
                      <c:pt idx="1958">
                        <c:v>43.177286863322337</c:v>
                      </c:pt>
                      <c:pt idx="1959">
                        <c:v>43.197689771652335</c:v>
                      </c:pt>
                      <c:pt idx="1960">
                        <c:v>43.222427845002336</c:v>
                      </c:pt>
                      <c:pt idx="1961">
                        <c:v>43.246985673902337</c:v>
                      </c:pt>
                      <c:pt idx="1962">
                        <c:v>43.267187833782337</c:v>
                      </c:pt>
                      <c:pt idx="1963">
                        <c:v>43.292003870012337</c:v>
                      </c:pt>
                      <c:pt idx="1964">
                        <c:v>43.312520742412339</c:v>
                      </c:pt>
                      <c:pt idx="1965">
                        <c:v>43.336986780162341</c:v>
                      </c:pt>
                      <c:pt idx="1966">
                        <c:v>43.35740184784234</c:v>
                      </c:pt>
                      <c:pt idx="1967">
                        <c:v>43.382161855702336</c:v>
                      </c:pt>
                      <c:pt idx="1968">
                        <c:v>43.406689643862336</c:v>
                      </c:pt>
                      <c:pt idx="1969">
                        <c:v>43.427202701572341</c:v>
                      </c:pt>
                      <c:pt idx="1970">
                        <c:v>43.451492786412338</c:v>
                      </c:pt>
                      <c:pt idx="1971">
                        <c:v>43.472157716752342</c:v>
                      </c:pt>
                      <c:pt idx="1972">
                        <c:v>43.49660682678234</c:v>
                      </c:pt>
                      <c:pt idx="1973">
                        <c:v>43.521193742752338</c:v>
                      </c:pt>
                      <c:pt idx="1974">
                        <c:v>43.541845798492339</c:v>
                      </c:pt>
                      <c:pt idx="1975">
                        <c:v>43.566186666492342</c:v>
                      </c:pt>
                      <c:pt idx="1976">
                        <c:v>43.586748838422338</c:v>
                      </c:pt>
                      <c:pt idx="1977">
                        <c:v>43.611210823062336</c:v>
                      </c:pt>
                      <c:pt idx="1978">
                        <c:v>43.636092662812338</c:v>
                      </c:pt>
                      <c:pt idx="1979">
                        <c:v>43.656392812732342</c:v>
                      </c:pt>
                      <c:pt idx="1980">
                        <c:v>43.680928707122341</c:v>
                      </c:pt>
                      <c:pt idx="1981">
                        <c:v>43.701604843142341</c:v>
                      </c:pt>
                      <c:pt idx="1982">
                        <c:v>43.72616767883234</c:v>
                      </c:pt>
                      <c:pt idx="1983">
                        <c:v>43.746655702592342</c:v>
                      </c:pt>
                      <c:pt idx="1984">
                        <c:v>43.771218776702341</c:v>
                      </c:pt>
                      <c:pt idx="1985">
                        <c:v>43.795834779742336</c:v>
                      </c:pt>
                      <c:pt idx="1986">
                        <c:v>43.81633186340234</c:v>
                      </c:pt>
                      <c:pt idx="1987">
                        <c:v>43.840638875962341</c:v>
                      </c:pt>
                      <c:pt idx="1988">
                        <c:v>43.861275672912342</c:v>
                      </c:pt>
                      <c:pt idx="1989">
                        <c:v>43.885836839672336</c:v>
                      </c:pt>
                      <c:pt idx="1990">
                        <c:v>43.910452842712338</c:v>
                      </c:pt>
                      <c:pt idx="1991">
                        <c:v>43.930659770962336</c:v>
                      </c:pt>
                      <c:pt idx="1992">
                        <c:v>43.955373764042342</c:v>
                      </c:pt>
                      <c:pt idx="1993">
                        <c:v>43.975726842882338</c:v>
                      </c:pt>
                      <c:pt idx="1994">
                        <c:v>44.000373840332337</c:v>
                      </c:pt>
                      <c:pt idx="1995">
                        <c:v>44.024764776232338</c:v>
                      </c:pt>
                      <c:pt idx="1996">
                        <c:v>44.045549869542342</c:v>
                      </c:pt>
                      <c:pt idx="1997">
                        <c:v>44.070119857792342</c:v>
                      </c:pt>
                      <c:pt idx="1998">
                        <c:v>44.090428829192341</c:v>
                      </c:pt>
                      <c:pt idx="1999">
                        <c:v>44.115254879002336</c:v>
                      </c:pt>
                      <c:pt idx="2000">
                        <c:v>44.13577866554234</c:v>
                      </c:pt>
                      <c:pt idx="2001">
                        <c:v>44.160110712052337</c:v>
                      </c:pt>
                      <c:pt idx="2002">
                        <c:v>44.184485673902337</c:v>
                      </c:pt>
                      <c:pt idx="2003">
                        <c:v>44.205277681352342</c:v>
                      </c:pt>
                      <c:pt idx="2004">
                        <c:v>44.229868650432337</c:v>
                      </c:pt>
                      <c:pt idx="2005">
                        <c:v>44.25023174286234</c:v>
                      </c:pt>
                      <c:pt idx="2006">
                        <c:v>44.274809837342339</c:v>
                      </c:pt>
                      <c:pt idx="2007">
                        <c:v>44.29955077171234</c:v>
                      </c:pt>
                      <c:pt idx="2008">
                        <c:v>44.319965839382341</c:v>
                      </c:pt>
                      <c:pt idx="2009">
                        <c:v>44.344282865522338</c:v>
                      </c:pt>
                      <c:pt idx="2010">
                        <c:v>44.36500787735234</c:v>
                      </c:pt>
                      <c:pt idx="2011">
                        <c:v>44.389605760572337</c:v>
                      </c:pt>
                      <c:pt idx="2012">
                        <c:v>44.414115667342337</c:v>
                      </c:pt>
                      <c:pt idx="2013">
                        <c:v>44.434658765792342</c:v>
                      </c:pt>
                      <c:pt idx="2014">
                        <c:v>44.459189653392336</c:v>
                      </c:pt>
                      <c:pt idx="2015">
                        <c:v>44.479783773422341</c:v>
                      </c:pt>
                      <c:pt idx="2016">
                        <c:v>44.504010677342336</c:v>
                      </c:pt>
                      <c:pt idx="2017">
                        <c:v>44.524626731872338</c:v>
                      </c:pt>
                      <c:pt idx="2018">
                        <c:v>44.549289703372338</c:v>
                      </c:pt>
                      <c:pt idx="2019">
                        <c:v>44.573730707172338</c:v>
                      </c:pt>
                      <c:pt idx="2020">
                        <c:v>44.59438872337234</c:v>
                      </c:pt>
                      <c:pt idx="2021">
                        <c:v>44.618978738782339</c:v>
                      </c:pt>
                      <c:pt idx="2022">
                        <c:v>44.639513731002339</c:v>
                      </c:pt>
                      <c:pt idx="2023">
                        <c:v>44.663740873332337</c:v>
                      </c:pt>
                      <c:pt idx="2024">
                        <c:v>44.688319683072336</c:v>
                      </c:pt>
                      <c:pt idx="2025">
                        <c:v>44.709030866622342</c:v>
                      </c:pt>
                      <c:pt idx="2026">
                        <c:v>44.733555793762342</c:v>
                      </c:pt>
                      <c:pt idx="2027">
                        <c:v>44.754111766812336</c:v>
                      </c:pt>
                      <c:pt idx="2028">
                        <c:v>44.778715848922339</c:v>
                      </c:pt>
                      <c:pt idx="2029">
                        <c:v>44.80325984955234</c:v>
                      </c:pt>
                      <c:pt idx="2030">
                        <c:v>44.823432683942336</c:v>
                      </c:pt>
                      <c:pt idx="2031">
                        <c:v>44.848302841182338</c:v>
                      </c:pt>
                      <c:pt idx="2032">
                        <c:v>44.868702650072336</c:v>
                      </c:pt>
                      <c:pt idx="2033">
                        <c:v>44.893288850782341</c:v>
                      </c:pt>
                      <c:pt idx="2034">
                        <c:v>44.91367983818234</c:v>
                      </c:pt>
                      <c:pt idx="2035">
                        <c:v>44.938418865202337</c:v>
                      </c:pt>
                      <c:pt idx="2036">
                        <c:v>44.96291565895234</c:v>
                      </c:pt>
                      <c:pt idx="2037">
                        <c:v>44.98314476013234</c:v>
                      </c:pt>
                      <c:pt idx="2038">
                        <c:v>45.007833719252339</c:v>
                      </c:pt>
                      <c:pt idx="2039">
                        <c:v>45.028394699092338</c:v>
                      </c:pt>
                      <c:pt idx="2040">
                        <c:v>45.052981853482336</c:v>
                      </c:pt>
                      <c:pt idx="2041">
                        <c:v>45.077359676362342</c:v>
                      </c:pt>
                      <c:pt idx="2042">
                        <c:v>45.09815382957234</c:v>
                      </c:pt>
                      <c:pt idx="2043">
                        <c:v>45.122690677642339</c:v>
                      </c:pt>
                      <c:pt idx="2044">
                        <c:v>45.142961740492339</c:v>
                      </c:pt>
                      <c:pt idx="2045">
                        <c:v>45.16753482818234</c:v>
                      </c:pt>
                      <c:pt idx="2046">
                        <c:v>45.192060709002341</c:v>
                      </c:pt>
                      <c:pt idx="2047">
                        <c:v>45.212659835812339</c:v>
                      </c:pt>
                      <c:pt idx="2048">
                        <c:v>45.23710465431234</c:v>
                      </c:pt>
                      <c:pt idx="2049">
                        <c:v>45.257806777952339</c:v>
                      </c:pt>
                      <c:pt idx="2050">
                        <c:v>45.282414674762336</c:v>
                      </c:pt>
                      <c:pt idx="2051">
                        <c:v>45.302688837052337</c:v>
                      </c:pt>
                      <c:pt idx="2052">
                        <c:v>45.327557802202335</c:v>
                      </c:pt>
                      <c:pt idx="2053">
                        <c:v>45.351841688152341</c:v>
                      </c:pt>
                      <c:pt idx="2054">
                        <c:v>45.372509717942336</c:v>
                      </c:pt>
                      <c:pt idx="2055">
                        <c:v>45.396958827972341</c:v>
                      </c:pt>
                      <c:pt idx="2056">
                        <c:v>45.417485713962336</c:v>
                      </c:pt>
                      <c:pt idx="2057">
                        <c:v>45.442131757732341</c:v>
                      </c:pt>
                      <c:pt idx="2058">
                        <c:v>45.466669797902341</c:v>
                      </c:pt>
                      <c:pt idx="2059">
                        <c:v>45.486989736552339</c:v>
                      </c:pt>
                      <c:pt idx="2060">
                        <c:v>45.511834859852343</c:v>
                      </c:pt>
                      <c:pt idx="2061">
                        <c:v>45.532337665562338</c:v>
                      </c:pt>
                      <c:pt idx="2062">
                        <c:v>45.556614875792341</c:v>
                      </c:pt>
                      <c:pt idx="2063">
                        <c:v>45.58128881454234</c:v>
                      </c:pt>
                      <c:pt idx="2064">
                        <c:v>45.60176682472234</c:v>
                      </c:pt>
                      <c:pt idx="2065">
                        <c:v>45.626150846482339</c:v>
                      </c:pt>
                      <c:pt idx="2066">
                        <c:v>45.646739721302339</c:v>
                      </c:pt>
                      <c:pt idx="2067">
                        <c:v>45.671249866482341</c:v>
                      </c:pt>
                      <c:pt idx="2068">
                        <c:v>45.691999673842339</c:v>
                      </c:pt>
                      <c:pt idx="2069">
                        <c:v>45.71631574631234</c:v>
                      </c:pt>
                      <c:pt idx="2070">
                        <c:v>45.740839719772339</c:v>
                      </c:pt>
                      <c:pt idx="2071">
                        <c:v>45.761501789092335</c:v>
                      </c:pt>
                      <c:pt idx="2072">
                        <c:v>45.786123752592339</c:v>
                      </c:pt>
                      <c:pt idx="2073">
                        <c:v>45.806500673292341</c:v>
                      </c:pt>
                      <c:pt idx="2074">
                        <c:v>45.83103680610234</c:v>
                      </c:pt>
                      <c:pt idx="2075">
                        <c:v>45.85549283027234</c:v>
                      </c:pt>
                      <c:pt idx="2076">
                        <c:v>45.876107692722343</c:v>
                      </c:pt>
                      <c:pt idx="2077">
                        <c:v>45.900613784792341</c:v>
                      </c:pt>
                      <c:pt idx="2078">
                        <c:v>45.921253681182336</c:v>
                      </c:pt>
                      <c:pt idx="2079">
                        <c:v>45.945871829982337</c:v>
                      </c:pt>
                      <c:pt idx="2080">
                        <c:v>45.970173835752341</c:v>
                      </c:pt>
                      <c:pt idx="2081">
                        <c:v>45.990871667862336</c:v>
                      </c:pt>
                      <c:pt idx="2082">
                        <c:v>46.015485763552341</c:v>
                      </c:pt>
                      <c:pt idx="2083">
                        <c:v>46.035828828812342</c:v>
                      </c:pt>
                      <c:pt idx="2084">
                        <c:v>46.060381650922338</c:v>
                      </c:pt>
                      <c:pt idx="2085">
                        <c:v>46.080975770952335</c:v>
                      </c:pt>
                      <c:pt idx="2086">
                        <c:v>46.105628728862342</c:v>
                      </c:pt>
                      <c:pt idx="2087">
                        <c:v>46.129927873612338</c:v>
                      </c:pt>
                      <c:pt idx="2088">
                        <c:v>47.150555849075317</c:v>
                      </c:pt>
                      <c:pt idx="2089">
                        <c:v>47.151175975799561</c:v>
                      </c:pt>
                      <c:pt idx="2090">
                        <c:v>47.151726007461555</c:v>
                      </c:pt>
                      <c:pt idx="2091">
                        <c:v>47.152266025543213</c:v>
                      </c:pt>
                      <c:pt idx="2092">
                        <c:v>47.15280294418335</c:v>
                      </c:pt>
                      <c:pt idx="2093">
                        <c:v>47.153388977050781</c:v>
                      </c:pt>
                      <c:pt idx="2094">
                        <c:v>47.153928995132439</c:v>
                      </c:pt>
                      <c:pt idx="2095">
                        <c:v>47.15439581871032</c:v>
                      </c:pt>
                      <c:pt idx="2096">
                        <c:v>47.154863834381104</c:v>
                      </c:pt>
                      <c:pt idx="2097">
                        <c:v>47.15539097785949</c:v>
                      </c:pt>
                      <c:pt idx="2098">
                        <c:v>47.155864000320435</c:v>
                      </c:pt>
                      <c:pt idx="2099">
                        <c:v>47.156083822250359</c:v>
                      </c:pt>
                      <c:pt idx="2100">
                        <c:v>47.156241893768311</c:v>
                      </c:pt>
                      <c:pt idx="2101">
                        <c:v>47.156399965286255</c:v>
                      </c:pt>
                      <c:pt idx="2102">
                        <c:v>47.156558036804199</c:v>
                      </c:pt>
                      <c:pt idx="2103">
                        <c:v>47.156721830368042</c:v>
                      </c:pt>
                      <c:pt idx="2104">
                        <c:v>47.156890869140625</c:v>
                      </c:pt>
                      <c:pt idx="2105">
                        <c:v>47.157049894332886</c:v>
                      </c:pt>
                      <c:pt idx="2106">
                        <c:v>47.157208919525139</c:v>
                      </c:pt>
                      <c:pt idx="2107">
                        <c:v>47.157366991043091</c:v>
                      </c:pt>
                      <c:pt idx="2108">
                        <c:v>47.157524824142456</c:v>
                      </c:pt>
                      <c:pt idx="2109">
                        <c:v>47.15768384933471</c:v>
                      </c:pt>
                      <c:pt idx="2110">
                        <c:v>47.157841920852661</c:v>
                      </c:pt>
                      <c:pt idx="2111">
                        <c:v>47.157999992370605</c:v>
                      </c:pt>
                      <c:pt idx="2112">
                        <c:v>47.158159017562859</c:v>
                      </c:pt>
                      <c:pt idx="2113">
                        <c:v>47.158315896987915</c:v>
                      </c:pt>
                      <c:pt idx="2114">
                        <c:v>47.158474922180176</c:v>
                      </c:pt>
                      <c:pt idx="2115">
                        <c:v>47.15864181518554</c:v>
                      </c:pt>
                      <c:pt idx="2116">
                        <c:v>47.158802032470703</c:v>
                      </c:pt>
                      <c:pt idx="2117">
                        <c:v>47.158959865570075</c:v>
                      </c:pt>
                      <c:pt idx="2118">
                        <c:v>47.159117937088013</c:v>
                      </c:pt>
                      <c:pt idx="2119">
                        <c:v>47.15927600860595</c:v>
                      </c:pt>
                      <c:pt idx="2120">
                        <c:v>47.159433841705322</c:v>
                      </c:pt>
                      <c:pt idx="2121">
                        <c:v>47.159591913223259</c:v>
                      </c:pt>
                      <c:pt idx="2122">
                        <c:v>47.159749984741211</c:v>
                      </c:pt>
                      <c:pt idx="2123">
                        <c:v>47.159909009933472</c:v>
                      </c:pt>
                      <c:pt idx="2124">
                        <c:v>47.160066843032851</c:v>
                      </c:pt>
                      <c:pt idx="2125">
                        <c:v>47.160224914550753</c:v>
                      </c:pt>
                      <c:pt idx="2126">
                        <c:v>47.160383939743049</c:v>
                      </c:pt>
                      <c:pt idx="2127">
                        <c:v>47.160543918609655</c:v>
                      </c:pt>
                      <c:pt idx="2128">
                        <c:v>47.160702943801851</c:v>
                      </c:pt>
                      <c:pt idx="2129">
                        <c:v>47.160869836807251</c:v>
                      </c:pt>
                      <c:pt idx="2130">
                        <c:v>47.161028861999554</c:v>
                      </c:pt>
                      <c:pt idx="2131">
                        <c:v>47.161192893981955</c:v>
                      </c:pt>
                      <c:pt idx="2132">
                        <c:v>47.162777900695751</c:v>
                      </c:pt>
                      <c:pt idx="2133">
                        <c:v>47.187376022338853</c:v>
                      </c:pt>
                      <c:pt idx="2134">
                        <c:v>47.208083868026755</c:v>
                      </c:pt>
                      <c:pt idx="2135">
                        <c:v>47.232754945755055</c:v>
                      </c:pt>
                      <c:pt idx="2136">
                        <c:v>47.257148027419852</c:v>
                      </c:pt>
                      <c:pt idx="2137">
                        <c:v>47.277408838271853</c:v>
                      </c:pt>
                      <c:pt idx="2138">
                        <c:v>47.302148818969854</c:v>
                      </c:pt>
                      <c:pt idx="2139">
                        <c:v>47.322739839553854</c:v>
                      </c:pt>
                      <c:pt idx="2140">
                        <c:v>47.34733796119685</c:v>
                      </c:pt>
                      <c:pt idx="2141">
                        <c:v>47.367686033248852</c:v>
                      </c:pt>
                      <c:pt idx="2142">
                        <c:v>47.392436027526855</c:v>
                      </c:pt>
                      <c:pt idx="2143">
                        <c:v>47.416999816894851</c:v>
                      </c:pt>
                      <c:pt idx="2144">
                        <c:v>47.437358856200852</c:v>
                      </c:pt>
                      <c:pt idx="2145">
                        <c:v>47.461831808089855</c:v>
                      </c:pt>
                      <c:pt idx="2146">
                        <c:v>47.482491970061851</c:v>
                      </c:pt>
                      <c:pt idx="2147">
                        <c:v>47.50706291198685</c:v>
                      </c:pt>
                      <c:pt idx="2148">
                        <c:v>47.531407833099856</c:v>
                      </c:pt>
                      <c:pt idx="2149">
                        <c:v>47.552181959151852</c:v>
                      </c:pt>
                      <c:pt idx="2150">
                        <c:v>47.576658010482852</c:v>
                      </c:pt>
                      <c:pt idx="2151">
                        <c:v>47.597028017043854</c:v>
                      </c:pt>
                      <c:pt idx="2152">
                        <c:v>47.621466875075853</c:v>
                      </c:pt>
                      <c:pt idx="2153">
                        <c:v>47.646180868148853</c:v>
                      </c:pt>
                      <c:pt idx="2154">
                        <c:v>47.66677093505885</c:v>
                      </c:pt>
                      <c:pt idx="2155">
                        <c:v>47.691051006316854</c:v>
                      </c:pt>
                      <c:pt idx="2156">
                        <c:v>47.711671829223853</c:v>
                      </c:pt>
                      <c:pt idx="2157">
                        <c:v>47.736497879027851</c:v>
                      </c:pt>
                      <c:pt idx="2158">
                        <c:v>47.756714820861852</c:v>
                      </c:pt>
                      <c:pt idx="2159">
                        <c:v>47.78146195411685</c:v>
                      </c:pt>
                      <c:pt idx="2160">
                        <c:v>47.805878877639856</c:v>
                      </c:pt>
                      <c:pt idx="2161">
                        <c:v>47.826269865035854</c:v>
                      </c:pt>
                      <c:pt idx="2162">
                        <c:v>47.850731849670851</c:v>
                      </c:pt>
                      <c:pt idx="2163">
                        <c:v>47.871642827987856</c:v>
                      </c:pt>
                      <c:pt idx="2164">
                        <c:v>47.895967960357851</c:v>
                      </c:pt>
                      <c:pt idx="2165">
                        <c:v>47.92039799690285</c:v>
                      </c:pt>
                      <c:pt idx="2166">
                        <c:v>47.940991878509855</c:v>
                      </c:pt>
                      <c:pt idx="2167">
                        <c:v>47.96551585197485</c:v>
                      </c:pt>
                      <c:pt idx="2168">
                        <c:v>47.986093997954853</c:v>
                      </c:pt>
                      <c:pt idx="2169">
                        <c:v>48.010572910308852</c:v>
                      </c:pt>
                      <c:pt idx="2170">
                        <c:v>48.035336971282852</c:v>
                      </c:pt>
                      <c:pt idx="2171">
                        <c:v>48.055881023406855</c:v>
                      </c:pt>
                      <c:pt idx="2172">
                        <c:v>48.080370903014853</c:v>
                      </c:pt>
                      <c:pt idx="2173">
                        <c:v>48.100730895995852</c:v>
                      </c:pt>
                      <c:pt idx="2174">
                        <c:v>48.12526893615685</c:v>
                      </c:pt>
                      <c:pt idx="2175">
                        <c:v>48.145887851714853</c:v>
                      </c:pt>
                      <c:pt idx="2176">
                        <c:v>48.170483827588853</c:v>
                      </c:pt>
                      <c:pt idx="2177">
                        <c:v>48.194813966748853</c:v>
                      </c:pt>
                      <c:pt idx="2178">
                        <c:v>48.215585947038853</c:v>
                      </c:pt>
                      <c:pt idx="2179">
                        <c:v>48.24018383025885</c:v>
                      </c:pt>
                      <c:pt idx="2180">
                        <c:v>48.26045489310885</c:v>
                      </c:pt>
                      <c:pt idx="2181">
                        <c:v>48.285254955288849</c:v>
                      </c:pt>
                      <c:pt idx="2182">
                        <c:v>48.309608936308855</c:v>
                      </c:pt>
                      <c:pt idx="2183">
                        <c:v>48.330195903778851</c:v>
                      </c:pt>
                      <c:pt idx="2184">
                        <c:v>48.354533910748856</c:v>
                      </c:pt>
                      <c:pt idx="2185">
                        <c:v>48.375066995618852</c:v>
                      </c:pt>
                      <c:pt idx="2186">
                        <c:v>48.399879932398854</c:v>
                      </c:pt>
                      <c:pt idx="2187">
                        <c:v>48.424230813978852</c:v>
                      </c:pt>
                      <c:pt idx="2188">
                        <c:v>48.444867849348853</c:v>
                      </c:pt>
                      <c:pt idx="2189">
                        <c:v>48.469388961788852</c:v>
                      </c:pt>
                      <c:pt idx="2190">
                        <c:v>48.489893913268851</c:v>
                      </c:pt>
                      <c:pt idx="2191">
                        <c:v>48.514421939848852</c:v>
                      </c:pt>
                      <c:pt idx="2192">
                        <c:v>48.535065889358854</c:v>
                      </c:pt>
                      <c:pt idx="2193">
                        <c:v>48.55954694747885</c:v>
                      </c:pt>
                      <c:pt idx="2194">
                        <c:v>48.583832979198853</c:v>
                      </c:pt>
                      <c:pt idx="2195">
                        <c:v>48.604733943938854</c:v>
                      </c:pt>
                      <c:pt idx="2196">
                        <c:v>48.629019975658849</c:v>
                      </c:pt>
                      <c:pt idx="2197">
                        <c:v>48.649525880808852</c:v>
                      </c:pt>
                      <c:pt idx="2198">
                        <c:v>48.674057960508854</c:v>
                      </c:pt>
                      <c:pt idx="2199">
                        <c:v>48.698762893678854</c:v>
                      </c:pt>
                      <c:pt idx="2200">
                        <c:v>48.719296932218853</c:v>
                      </c:pt>
                      <c:pt idx="2201">
                        <c:v>48.743641853328853</c:v>
                      </c:pt>
                      <c:pt idx="2202">
                        <c:v>48.764447927478855</c:v>
                      </c:pt>
                      <c:pt idx="2203">
                        <c:v>48.789000988008851</c:v>
                      </c:pt>
                      <c:pt idx="2204">
                        <c:v>48.813251972198856</c:v>
                      </c:pt>
                      <c:pt idx="2205">
                        <c:v>48.833817958828853</c:v>
                      </c:pt>
                      <c:pt idx="2206">
                        <c:v>48.858260869978849</c:v>
                      </c:pt>
                      <c:pt idx="2207">
                        <c:v>48.879014968868852</c:v>
                      </c:pt>
                      <c:pt idx="2208">
                        <c:v>48.903429031368852</c:v>
                      </c:pt>
                      <c:pt idx="2209">
                        <c:v>48.924101829528851</c:v>
                      </c:pt>
                      <c:pt idx="2210">
                        <c:v>48.948768854138855</c:v>
                      </c:pt>
                      <c:pt idx="2211">
                        <c:v>48.973176002498853</c:v>
                      </c:pt>
                      <c:pt idx="2212">
                        <c:v>48.993535995478851</c:v>
                      </c:pt>
                      <c:pt idx="2213">
                        <c:v>49.018177986148849</c:v>
                      </c:pt>
                      <c:pt idx="2214">
                        <c:v>49.03875994681885</c:v>
                      </c:pt>
                      <c:pt idx="2215">
                        <c:v>49.063107967378855</c:v>
                      </c:pt>
                      <c:pt idx="2216">
                        <c:v>49.087893009188853</c:v>
                      </c:pt>
                      <c:pt idx="2217">
                        <c:v>49.108412981028856</c:v>
                      </c:pt>
                      <c:pt idx="2218">
                        <c:v>49.133033037188852</c:v>
                      </c:pt>
                      <c:pt idx="2219">
                        <c:v>49.153228998188851</c:v>
                      </c:pt>
                      <c:pt idx="2220">
                        <c:v>49.177830934528856</c:v>
                      </c:pt>
                      <c:pt idx="2221">
                        <c:v>49.202482938768853</c:v>
                      </c:pt>
                      <c:pt idx="2222">
                        <c:v>49.222851037978856</c:v>
                      </c:pt>
                      <c:pt idx="2223">
                        <c:v>49.24739694594885</c:v>
                      </c:pt>
                      <c:pt idx="2224">
                        <c:v>49.268211841578854</c:v>
                      </c:pt>
                      <c:pt idx="2225">
                        <c:v>49.292505979538852</c:v>
                      </c:pt>
                      <c:pt idx="2226">
                        <c:v>49.312996864318855</c:v>
                      </c:pt>
                      <c:pt idx="2227">
                        <c:v>49.337540864948849</c:v>
                      </c:pt>
                      <c:pt idx="2228">
                        <c:v>49.36216998099885</c:v>
                      </c:pt>
                      <c:pt idx="2229">
                        <c:v>49.382715940478853</c:v>
                      </c:pt>
                      <c:pt idx="2230">
                        <c:v>49.407159805298853</c:v>
                      </c:pt>
                      <c:pt idx="2231">
                        <c:v>49.42787599563885</c:v>
                      </c:pt>
                      <c:pt idx="2232">
                        <c:v>49.45235896110885</c:v>
                      </c:pt>
                      <c:pt idx="2233">
                        <c:v>49.476601839068856</c:v>
                      </c:pt>
                      <c:pt idx="2234">
                        <c:v>49.497182846068853</c:v>
                      </c:pt>
                      <c:pt idx="2235">
                        <c:v>49.521890878678853</c:v>
                      </c:pt>
                      <c:pt idx="2236">
                        <c:v>49.542275905608854</c:v>
                      </c:pt>
                      <c:pt idx="2237">
                        <c:v>49.566871881488851</c:v>
                      </c:pt>
                      <c:pt idx="2238">
                        <c:v>49.59160280227885</c:v>
                      </c:pt>
                      <c:pt idx="2239">
                        <c:v>49.611949920658851</c:v>
                      </c:pt>
                      <c:pt idx="2240">
                        <c:v>49.636427879328849</c:v>
                      </c:pt>
                      <c:pt idx="2241">
                        <c:v>49.657289981838851</c:v>
                      </c:pt>
                      <c:pt idx="2242">
                        <c:v>49.681553840638855</c:v>
                      </c:pt>
                      <c:pt idx="2243">
                        <c:v>49.702090978618855</c:v>
                      </c:pt>
                      <c:pt idx="2244">
                        <c:v>49.726629018778851</c:v>
                      </c:pt>
                      <c:pt idx="2245">
                        <c:v>49.75124382972885</c:v>
                      </c:pt>
                      <c:pt idx="2246">
                        <c:v>49.77186799048885</c:v>
                      </c:pt>
                      <c:pt idx="2247">
                        <c:v>49.796211004258851</c:v>
                      </c:pt>
                      <c:pt idx="2248">
                        <c:v>49.817054986948854</c:v>
                      </c:pt>
                      <c:pt idx="2249">
                        <c:v>49.841195821758852</c:v>
                      </c:pt>
                      <c:pt idx="2250">
                        <c:v>49.865875959398849</c:v>
                      </c:pt>
                      <c:pt idx="2251">
                        <c:v>49.886511802668849</c:v>
                      </c:pt>
                      <c:pt idx="2252">
                        <c:v>49.911077976228853</c:v>
                      </c:pt>
                      <c:pt idx="2253">
                        <c:v>49.931639909748853</c:v>
                      </c:pt>
                      <c:pt idx="2254">
                        <c:v>49.955981969828855</c:v>
                      </c:pt>
                      <c:pt idx="2255">
                        <c:v>49.980443954468853</c:v>
                      </c:pt>
                      <c:pt idx="2256">
                        <c:v>50.001219987868851</c:v>
                      </c:pt>
                      <c:pt idx="2257">
                        <c:v>50.025482892988855</c:v>
                      </c:pt>
                      <c:pt idx="2258">
                        <c:v>50.046088933948852</c:v>
                      </c:pt>
                      <c:pt idx="2259">
                        <c:v>50.070736885068854</c:v>
                      </c:pt>
                      <c:pt idx="2260">
                        <c:v>50.091301918028854</c:v>
                      </c:pt>
                      <c:pt idx="2261">
                        <c:v>50.115576982498851</c:v>
                      </c:pt>
                      <c:pt idx="2262">
                        <c:v>50.14042186736885</c:v>
                      </c:pt>
                      <c:pt idx="2263">
                        <c:v>50.160769939418856</c:v>
                      </c:pt>
                      <c:pt idx="2264">
                        <c:v>50.185357809068854</c:v>
                      </c:pt>
                      <c:pt idx="2265">
                        <c:v>50.205808877948854</c:v>
                      </c:pt>
                      <c:pt idx="2266">
                        <c:v>50.230512857438853</c:v>
                      </c:pt>
                      <c:pt idx="2267">
                        <c:v>50.254971027378851</c:v>
                      </c:pt>
                      <c:pt idx="2268">
                        <c:v>50.275403976438852</c:v>
                      </c:pt>
                      <c:pt idx="2269">
                        <c:v>50.300199031828853</c:v>
                      </c:pt>
                      <c:pt idx="2270">
                        <c:v>50.320739030838851</c:v>
                      </c:pt>
                      <c:pt idx="2271">
                        <c:v>50.344997882838854</c:v>
                      </c:pt>
                      <c:pt idx="2272">
                        <c:v>50.369470834728851</c:v>
                      </c:pt>
                      <c:pt idx="2273">
                        <c:v>50.390194892878853</c:v>
                      </c:pt>
                      <c:pt idx="2274">
                        <c:v>50.414750814438854</c:v>
                      </c:pt>
                      <c:pt idx="2275">
                        <c:v>50.43520283698885</c:v>
                      </c:pt>
                      <c:pt idx="2276">
                        <c:v>50.45967102050885</c:v>
                      </c:pt>
                      <c:pt idx="2277">
                        <c:v>50.480405807498855</c:v>
                      </c:pt>
                      <c:pt idx="2278">
                        <c:v>50.505007028578852</c:v>
                      </c:pt>
                      <c:pt idx="2279">
                        <c:v>50.529103994368853</c:v>
                      </c:pt>
                      <c:pt idx="2280">
                        <c:v>50.549870014188855</c:v>
                      </c:pt>
                      <c:pt idx="2281">
                        <c:v>50.574463844298855</c:v>
                      </c:pt>
                      <c:pt idx="2282">
                        <c:v>50.594789028168854</c:v>
                      </c:pt>
                      <c:pt idx="2283">
                        <c:v>50.619609832758854</c:v>
                      </c:pt>
                      <c:pt idx="2284">
                        <c:v>50.644040822978852</c:v>
                      </c:pt>
                      <c:pt idx="2285">
                        <c:v>50.664665937418853</c:v>
                      </c:pt>
                      <c:pt idx="2286">
                        <c:v>50.688966989518853</c:v>
                      </c:pt>
                      <c:pt idx="2287">
                        <c:v>50.709446907038853</c:v>
                      </c:pt>
                      <c:pt idx="2288">
                        <c:v>50.734208822248853</c:v>
                      </c:pt>
                      <c:pt idx="2289">
                        <c:v>50.758708000178849</c:v>
                      </c:pt>
                      <c:pt idx="2290">
                        <c:v>50.77913284301885</c:v>
                      </c:pt>
                      <c:pt idx="2291">
                        <c:v>50.803876876828852</c:v>
                      </c:pt>
                      <c:pt idx="2292">
                        <c:v>50.824398994448856</c:v>
                      </c:pt>
                      <c:pt idx="2293">
                        <c:v>50.848661899568853</c:v>
                      </c:pt>
                      <c:pt idx="2294">
                        <c:v>50.869417905808852</c:v>
                      </c:pt>
                      <c:pt idx="2295">
                        <c:v>50.893900871278852</c:v>
                      </c:pt>
                      <c:pt idx="2296">
                        <c:v>50.91840386390885</c:v>
                      </c:pt>
                      <c:pt idx="2297">
                        <c:v>50.93889689445885</c:v>
                      </c:pt>
                      <c:pt idx="2298">
                        <c:v>50.963685035708849</c:v>
                      </c:pt>
                      <c:pt idx="2299">
                        <c:v>50.983906984328854</c:v>
                      </c:pt>
                      <c:pt idx="2300">
                        <c:v>51.008467912678853</c:v>
                      </c:pt>
                      <c:pt idx="2301">
                        <c:v>51.032948970798856</c:v>
                      </c:pt>
                      <c:pt idx="2302">
                        <c:v>51.053540945048852</c:v>
                      </c:pt>
                      <c:pt idx="2303">
                        <c:v>51.078174829478854</c:v>
                      </c:pt>
                      <c:pt idx="2304">
                        <c:v>51.098548889158849</c:v>
                      </c:pt>
                      <c:pt idx="2305">
                        <c:v>51.123337030408855</c:v>
                      </c:pt>
                      <c:pt idx="2306">
                        <c:v>51.147894859318853</c:v>
                      </c:pt>
                      <c:pt idx="2307">
                        <c:v>51.168249845508853</c:v>
                      </c:pt>
                      <c:pt idx="2308">
                        <c:v>51.192641973498851</c:v>
                      </c:pt>
                      <c:pt idx="2309">
                        <c:v>51.213371992108854</c:v>
                      </c:pt>
                      <c:pt idx="2310">
                        <c:v>51.237903833388856</c:v>
                      </c:pt>
                      <c:pt idx="2311">
                        <c:v>51.258251905438854</c:v>
                      </c:pt>
                      <c:pt idx="2312">
                        <c:v>51.28305101394885</c:v>
                      </c:pt>
                      <c:pt idx="2313">
                        <c:v>51.307550907138854</c:v>
                      </c:pt>
                      <c:pt idx="2314">
                        <c:v>51.32799100875885</c:v>
                      </c:pt>
                      <c:pt idx="2315">
                        <c:v>51.352388858798854</c:v>
                      </c:pt>
                      <c:pt idx="2316">
                        <c:v>51.372998952868855</c:v>
                      </c:pt>
                      <c:pt idx="2317">
                        <c:v>51.397502899168856</c:v>
                      </c:pt>
                      <c:pt idx="2318">
                        <c:v>51.422149896618855</c:v>
                      </c:pt>
                      <c:pt idx="2319">
                        <c:v>51.44274902343885</c:v>
                      </c:pt>
                      <c:pt idx="2320">
                        <c:v>51.46734285354885</c:v>
                      </c:pt>
                      <c:pt idx="2321">
                        <c:v>51.48788094520885</c:v>
                      </c:pt>
                      <c:pt idx="2322">
                        <c:v>51.512254953388855</c:v>
                      </c:pt>
                      <c:pt idx="2323">
                        <c:v>51.536967039108852</c:v>
                      </c:pt>
                      <c:pt idx="2324">
                        <c:v>51.557432889938852</c:v>
                      </c:pt>
                      <c:pt idx="2325">
                        <c:v>51.581773996348851</c:v>
                      </c:pt>
                      <c:pt idx="2326">
                        <c:v>51.602509975428852</c:v>
                      </c:pt>
                      <c:pt idx="2327">
                        <c:v>51.626855850218853</c:v>
                      </c:pt>
                      <c:pt idx="2328">
                        <c:v>51.64739298820885</c:v>
                      </c:pt>
                      <c:pt idx="2329">
                        <c:v>51.671901941298856</c:v>
                      </c:pt>
                      <c:pt idx="2330">
                        <c:v>51.696414947508856</c:v>
                      </c:pt>
                      <c:pt idx="2331">
                        <c:v>51.717232942578853</c:v>
                      </c:pt>
                      <c:pt idx="2332">
                        <c:v>51.74156498908885</c:v>
                      </c:pt>
                      <c:pt idx="2333">
                        <c:v>51.762181997298853</c:v>
                      </c:pt>
                      <c:pt idx="2334">
                        <c:v>51.786760807038853</c:v>
                      </c:pt>
                      <c:pt idx="2335">
                        <c:v>51.811165809628854</c:v>
                      </c:pt>
                      <c:pt idx="2336">
                        <c:v>51.83160281180885</c:v>
                      </c:pt>
                      <c:pt idx="2337">
                        <c:v>51.856462001798853</c:v>
                      </c:pt>
                      <c:pt idx="2338">
                        <c:v>51.877007961268852</c:v>
                      </c:pt>
                      <c:pt idx="2339">
                        <c:v>51.901182889938852</c:v>
                      </c:pt>
                      <c:pt idx="2340">
                        <c:v>51.92574286460885</c:v>
                      </c:pt>
                      <c:pt idx="2341">
                        <c:v>51.946342945098856</c:v>
                      </c:pt>
                      <c:pt idx="2342">
                        <c:v>51.971014022828854</c:v>
                      </c:pt>
                      <c:pt idx="2343">
                        <c:v>51.991319894788852</c:v>
                      </c:pt>
                      <c:pt idx="2344">
                        <c:v>52.016171932218853</c:v>
                      </c:pt>
                      <c:pt idx="2345">
                        <c:v>52.036445856098851</c:v>
                      </c:pt>
                      <c:pt idx="2346">
                        <c:v>52.061014890668851</c:v>
                      </c:pt>
                      <c:pt idx="2347">
                        <c:v>52.085480928418853</c:v>
                      </c:pt>
                      <c:pt idx="2348">
                        <c:v>52.10617089271885</c:v>
                      </c:pt>
                      <c:pt idx="2349">
                        <c:v>52.130800008768851</c:v>
                      </c:pt>
                      <c:pt idx="2350">
                        <c:v>52.151273012158853</c:v>
                      </c:pt>
                      <c:pt idx="2351">
                        <c:v>52.92062783241272</c:v>
                      </c:pt>
                      <c:pt idx="2352">
                        <c:v>52.921252012252808</c:v>
                      </c:pt>
                      <c:pt idx="2353">
                        <c:v>52.921836853027344</c:v>
                      </c:pt>
                      <c:pt idx="2354">
                        <c:v>52.922387838363647</c:v>
                      </c:pt>
                      <c:pt idx="2355">
                        <c:v>52.922969818115234</c:v>
                      </c:pt>
                      <c:pt idx="2356">
                        <c:v>52.923483848571777</c:v>
                      </c:pt>
                      <c:pt idx="2357">
                        <c:v>52.923991918563843</c:v>
                      </c:pt>
                      <c:pt idx="2358">
                        <c:v>52.924546003341675</c:v>
                      </c:pt>
                      <c:pt idx="2359">
                        <c:v>52.925057888031006</c:v>
                      </c:pt>
                      <c:pt idx="2360">
                        <c:v>52.925238847732544</c:v>
                      </c:pt>
                      <c:pt idx="2361">
                        <c:v>52.925421953201294</c:v>
                      </c:pt>
                      <c:pt idx="2362">
                        <c:v>52.925603866577148</c:v>
                      </c:pt>
                      <c:pt idx="2363">
                        <c:v>52.925819873809814</c:v>
                      </c:pt>
                      <c:pt idx="2364">
                        <c:v>52.926019906997674</c:v>
                      </c:pt>
                      <c:pt idx="2365">
                        <c:v>52.926193952560425</c:v>
                      </c:pt>
                      <c:pt idx="2366">
                        <c:v>52.926368951797485</c:v>
                      </c:pt>
                      <c:pt idx="2367">
                        <c:v>52.926548957824707</c:v>
                      </c:pt>
                      <c:pt idx="2368">
                        <c:v>52.926738977432244</c:v>
                      </c:pt>
                      <c:pt idx="2369">
                        <c:v>52.926913022994995</c:v>
                      </c:pt>
                      <c:pt idx="2370">
                        <c:v>52.927117824554443</c:v>
                      </c:pt>
                      <c:pt idx="2371">
                        <c:v>52.927291870117188</c:v>
                      </c:pt>
                      <c:pt idx="2372">
                        <c:v>52.927465915679939</c:v>
                      </c:pt>
                      <c:pt idx="2373">
                        <c:v>52.927639961242676</c:v>
                      </c:pt>
                      <c:pt idx="2374">
                        <c:v>52.927814006805413</c:v>
                      </c:pt>
                      <c:pt idx="2375">
                        <c:v>52.928000926971436</c:v>
                      </c:pt>
                      <c:pt idx="2376">
                        <c:v>52.928166866302483</c:v>
                      </c:pt>
                      <c:pt idx="2377">
                        <c:v>52.928333044052124</c:v>
                      </c:pt>
                      <c:pt idx="2378">
                        <c:v>52.928498029708869</c:v>
                      </c:pt>
                      <c:pt idx="2379">
                        <c:v>52.928664922714233</c:v>
                      </c:pt>
                      <c:pt idx="2380">
                        <c:v>52.928829908370979</c:v>
                      </c:pt>
                      <c:pt idx="2381">
                        <c:v>52.929008960723877</c:v>
                      </c:pt>
                      <c:pt idx="2382">
                        <c:v>52.929167032241828</c:v>
                      </c:pt>
                      <c:pt idx="2383">
                        <c:v>52.929325819015503</c:v>
                      </c:pt>
                      <c:pt idx="2384">
                        <c:v>52.929484844207764</c:v>
                      </c:pt>
                      <c:pt idx="2385">
                        <c:v>52.947535037994363</c:v>
                      </c:pt>
                      <c:pt idx="2386">
                        <c:v>52.971912860870368</c:v>
                      </c:pt>
                      <c:pt idx="2387">
                        <c:v>52.99265885353087</c:v>
                      </c:pt>
                      <c:pt idx="2388">
                        <c:v>53.016913890838666</c:v>
                      </c:pt>
                      <c:pt idx="2389">
                        <c:v>53.037582874298366</c:v>
                      </c:pt>
                      <c:pt idx="2390">
                        <c:v>53.062300920486365</c:v>
                      </c:pt>
                      <c:pt idx="2391">
                        <c:v>53.086838960647363</c:v>
                      </c:pt>
                      <c:pt idx="2392">
                        <c:v>53.107137918472368</c:v>
                      </c:pt>
                      <c:pt idx="2393">
                        <c:v>53.131733894348365</c:v>
                      </c:pt>
                      <c:pt idx="2394">
                        <c:v>53.152312994003367</c:v>
                      </c:pt>
                      <c:pt idx="2395">
                        <c:v>53.176743984222369</c:v>
                      </c:pt>
                      <c:pt idx="2396">
                        <c:v>53.19753098487837</c:v>
                      </c:pt>
                      <c:pt idx="2397">
                        <c:v>53.221799850464365</c:v>
                      </c:pt>
                      <c:pt idx="2398">
                        <c:v>53.246538877487367</c:v>
                      </c:pt>
                      <c:pt idx="2399">
                        <c:v>53.266953945160367</c:v>
                      </c:pt>
                      <c:pt idx="2400">
                        <c:v>53.291489839553364</c:v>
                      </c:pt>
                      <c:pt idx="2401">
                        <c:v>53.312098979950363</c:v>
                      </c:pt>
                      <c:pt idx="2402">
                        <c:v>53.336462974548368</c:v>
                      </c:pt>
                      <c:pt idx="2403">
                        <c:v>53.360927820205369</c:v>
                      </c:pt>
                      <c:pt idx="2404">
                        <c:v>53.381458997726369</c:v>
                      </c:pt>
                      <c:pt idx="2405">
                        <c:v>53.406080007553363</c:v>
                      </c:pt>
                      <c:pt idx="2406">
                        <c:v>53.426597833633366</c:v>
                      </c:pt>
                      <c:pt idx="2407">
                        <c:v>53.451136827469369</c:v>
                      </c:pt>
                      <c:pt idx="2408">
                        <c:v>53.475751876831367</c:v>
                      </c:pt>
                      <c:pt idx="2409">
                        <c:v>53.496359825134363</c:v>
                      </c:pt>
                      <c:pt idx="2410">
                        <c:v>53.520686864853367</c:v>
                      </c:pt>
                      <c:pt idx="2411">
                        <c:v>53.541512966156368</c:v>
                      </c:pt>
                      <c:pt idx="2412">
                        <c:v>53.566056013107364</c:v>
                      </c:pt>
                      <c:pt idx="2413">
                        <c:v>53.586222887039369</c:v>
                      </c:pt>
                      <c:pt idx="2414">
                        <c:v>53.611033916473367</c:v>
                      </c:pt>
                      <c:pt idx="2415">
                        <c:v>53.635388851165366</c:v>
                      </c:pt>
                      <c:pt idx="2416">
                        <c:v>53.656033039093366</c:v>
                      </c:pt>
                      <c:pt idx="2417">
                        <c:v>53.680442810058366</c:v>
                      </c:pt>
                      <c:pt idx="2418">
                        <c:v>53.701215028762363</c:v>
                      </c:pt>
                      <c:pt idx="2419">
                        <c:v>53.725754022598366</c:v>
                      </c:pt>
                      <c:pt idx="2420">
                        <c:v>53.750034809112364</c:v>
                      </c:pt>
                      <c:pt idx="2421">
                        <c:v>53.770835876464368</c:v>
                      </c:pt>
                      <c:pt idx="2422">
                        <c:v>53.795105934143365</c:v>
                      </c:pt>
                      <c:pt idx="2423">
                        <c:v>53.815809965133369</c:v>
                      </c:pt>
                      <c:pt idx="2424">
                        <c:v>53.840134859085367</c:v>
                      </c:pt>
                      <c:pt idx="2425">
                        <c:v>53.864935874939363</c:v>
                      </c:pt>
                      <c:pt idx="2426">
                        <c:v>53.885373830795366</c:v>
                      </c:pt>
                      <c:pt idx="2427">
                        <c:v>53.909669876098363</c:v>
                      </c:pt>
                      <c:pt idx="2428">
                        <c:v>53.930680990215365</c:v>
                      </c:pt>
                      <c:pt idx="2429">
                        <c:v>53.954860925675369</c:v>
                      </c:pt>
                      <c:pt idx="2430">
                        <c:v>53.975463867185368</c:v>
                      </c:pt>
                      <c:pt idx="2431">
                        <c:v>53.999902963635364</c:v>
                      </c:pt>
                      <c:pt idx="2432">
                        <c:v>54.024623870845367</c:v>
                      </c:pt>
                      <c:pt idx="2433">
                        <c:v>54.045183897015363</c:v>
                      </c:pt>
                      <c:pt idx="2434">
                        <c:v>54.069535017015369</c:v>
                      </c:pt>
                      <c:pt idx="2435">
                        <c:v>54.090152978895368</c:v>
                      </c:pt>
                      <c:pt idx="2436">
                        <c:v>54.114799022675363</c:v>
                      </c:pt>
                      <c:pt idx="2437">
                        <c:v>54.139204025265364</c:v>
                      </c:pt>
                      <c:pt idx="2438">
                        <c:v>54.15966081619537</c:v>
                      </c:pt>
                      <c:pt idx="2439">
                        <c:v>54.184168815615365</c:v>
                      </c:pt>
                      <c:pt idx="2440">
                        <c:v>54.204819917675366</c:v>
                      </c:pt>
                      <c:pt idx="2441">
                        <c:v>54.229148864745369</c:v>
                      </c:pt>
                      <c:pt idx="2442">
                        <c:v>54.253974914555364</c:v>
                      </c:pt>
                      <c:pt idx="2443">
                        <c:v>54.274514913555365</c:v>
                      </c:pt>
                      <c:pt idx="2444">
                        <c:v>54.298837900165367</c:v>
                      </c:pt>
                      <c:pt idx="2445">
                        <c:v>54.319403886795364</c:v>
                      </c:pt>
                      <c:pt idx="2446">
                        <c:v>54.344071865085368</c:v>
                      </c:pt>
                      <c:pt idx="2447">
                        <c:v>54.364531040195367</c:v>
                      </c:pt>
                      <c:pt idx="2448">
                        <c:v>54.389106035235365</c:v>
                      </c:pt>
                      <c:pt idx="2449">
                        <c:v>54.413720846175366</c:v>
                      </c:pt>
                      <c:pt idx="2450">
                        <c:v>54.434326887135363</c:v>
                      </c:pt>
                      <c:pt idx="2451">
                        <c:v>54.458611011505369</c:v>
                      </c:pt>
                      <c:pt idx="2452">
                        <c:v>54.479094982145369</c:v>
                      </c:pt>
                      <c:pt idx="2453">
                        <c:v>54.503787040715366</c:v>
                      </c:pt>
                      <c:pt idx="2454">
                        <c:v>54.528215885165366</c:v>
                      </c:pt>
                      <c:pt idx="2455">
                        <c:v>54.548626899715366</c:v>
                      </c:pt>
                      <c:pt idx="2456">
                        <c:v>54.573242902755368</c:v>
                      </c:pt>
                      <c:pt idx="2457">
                        <c:v>54.594048976895365</c:v>
                      </c:pt>
                      <c:pt idx="2458">
                        <c:v>54.618577957155367</c:v>
                      </c:pt>
                      <c:pt idx="2459">
                        <c:v>54.642693996425365</c:v>
                      </c:pt>
                      <c:pt idx="2460">
                        <c:v>54.663462877275364</c:v>
                      </c:pt>
                      <c:pt idx="2461">
                        <c:v>54.688017845155365</c:v>
                      </c:pt>
                      <c:pt idx="2462">
                        <c:v>54.708441972735365</c:v>
                      </c:pt>
                      <c:pt idx="2463">
                        <c:v>54.73322582244537</c:v>
                      </c:pt>
                      <c:pt idx="2464">
                        <c:v>54.757592916485365</c:v>
                      </c:pt>
                      <c:pt idx="2465">
                        <c:v>54.778307914735365</c:v>
                      </c:pt>
                      <c:pt idx="2466">
                        <c:v>54.802484989165364</c:v>
                      </c:pt>
                      <c:pt idx="2467">
                        <c:v>54.822989940645364</c:v>
                      </c:pt>
                      <c:pt idx="2468">
                        <c:v>54.847803831105367</c:v>
                      </c:pt>
                      <c:pt idx="2469">
                        <c:v>54.868175029755363</c:v>
                      </c:pt>
                      <c:pt idx="2470">
                        <c:v>54.892714023585363</c:v>
                      </c:pt>
                      <c:pt idx="2471">
                        <c:v>54.917388916015369</c:v>
                      </c:pt>
                      <c:pt idx="2472">
                        <c:v>54.937811851505366</c:v>
                      </c:pt>
                      <c:pt idx="2473">
                        <c:v>54.962359905245364</c:v>
                      </c:pt>
                      <c:pt idx="2474">
                        <c:v>54.982841014865365</c:v>
                      </c:pt>
                      <c:pt idx="2475">
                        <c:v>55.007475852965364</c:v>
                      </c:pt>
                      <c:pt idx="2476">
                        <c:v>55.032070875165367</c:v>
                      </c:pt>
                      <c:pt idx="2477">
                        <c:v>55.052413940425367</c:v>
                      </c:pt>
                      <c:pt idx="2478">
                        <c:v>55.077153921125365</c:v>
                      </c:pt>
                      <c:pt idx="2479">
                        <c:v>55.097743034365365</c:v>
                      </c:pt>
                      <c:pt idx="2480">
                        <c:v>55.121964931485365</c:v>
                      </c:pt>
                      <c:pt idx="2481">
                        <c:v>55.146828889845366</c:v>
                      </c:pt>
                      <c:pt idx="2482">
                        <c:v>55.167187929155368</c:v>
                      </c:pt>
                      <c:pt idx="2483">
                        <c:v>55.191622972485369</c:v>
                      </c:pt>
                      <c:pt idx="2484">
                        <c:v>55.212205886845368</c:v>
                      </c:pt>
                      <c:pt idx="2485">
                        <c:v>55.236725807185366</c:v>
                      </c:pt>
                      <c:pt idx="2486">
                        <c:v>55.257297039035365</c:v>
                      </c:pt>
                      <c:pt idx="2487">
                        <c:v>55.281957864765367</c:v>
                      </c:pt>
                      <c:pt idx="2488">
                        <c:v>55.306315898895363</c:v>
                      </c:pt>
                      <c:pt idx="2489">
                        <c:v>55.326819896695369</c:v>
                      </c:pt>
                      <c:pt idx="2490">
                        <c:v>55.351472854615366</c:v>
                      </c:pt>
                      <c:pt idx="2491">
                        <c:v>55.371870040895367</c:v>
                      </c:pt>
                      <c:pt idx="2492">
                        <c:v>55.396628856655369</c:v>
                      </c:pt>
                      <c:pt idx="2493">
                        <c:v>55.421049833295363</c:v>
                      </c:pt>
                      <c:pt idx="2494">
                        <c:v>55.441478967665368</c:v>
                      </c:pt>
                      <c:pt idx="2495">
                        <c:v>55.465968847275363</c:v>
                      </c:pt>
                      <c:pt idx="2496">
                        <c:v>55.486490964885363</c:v>
                      </c:pt>
                      <c:pt idx="2497">
                        <c:v>55.511206865315366</c:v>
                      </c:pt>
                      <c:pt idx="2498">
                        <c:v>55.535589933395364</c:v>
                      </c:pt>
                      <c:pt idx="2499">
                        <c:v>55.556416988375368</c:v>
                      </c:pt>
                      <c:pt idx="2500">
                        <c:v>55.580869913105367</c:v>
                      </c:pt>
                      <c:pt idx="2501">
                        <c:v>55.601467847825369</c:v>
                      </c:pt>
                      <c:pt idx="2502">
                        <c:v>55.625746965405369</c:v>
                      </c:pt>
                      <c:pt idx="2503">
                        <c:v>55.646543979645365</c:v>
                      </c:pt>
                      <c:pt idx="2504">
                        <c:v>55.670751810075366</c:v>
                      </c:pt>
                      <c:pt idx="2505">
                        <c:v>55.695365905765364</c:v>
                      </c:pt>
                      <c:pt idx="2506">
                        <c:v>55.716094970705363</c:v>
                      </c:pt>
                      <c:pt idx="2507">
                        <c:v>55.740566968915367</c:v>
                      </c:pt>
                      <c:pt idx="2508">
                        <c:v>55.761106014255368</c:v>
                      </c:pt>
                      <c:pt idx="2509">
                        <c:v>55.785529851915364</c:v>
                      </c:pt>
                      <c:pt idx="2510">
                        <c:v>55.810256004335365</c:v>
                      </c:pt>
                      <c:pt idx="2511">
                        <c:v>55.830860853195368</c:v>
                      </c:pt>
                      <c:pt idx="2512">
                        <c:v>55.855088949205367</c:v>
                      </c:pt>
                      <c:pt idx="2513">
                        <c:v>55.875769853595365</c:v>
                      </c:pt>
                      <c:pt idx="2514">
                        <c:v>55.900362968445364</c:v>
                      </c:pt>
                      <c:pt idx="2515">
                        <c:v>55.924726963045366</c:v>
                      </c:pt>
                      <c:pt idx="2516">
                        <c:v>55.945264816285366</c:v>
                      </c:pt>
                      <c:pt idx="2517">
                        <c:v>55.969965934755365</c:v>
                      </c:pt>
                      <c:pt idx="2518">
                        <c:v>55.990348815915368</c:v>
                      </c:pt>
                      <c:pt idx="2519">
                        <c:v>56.014735937115368</c:v>
                      </c:pt>
                      <c:pt idx="2520">
                        <c:v>56.035339832305368</c:v>
                      </c:pt>
                      <c:pt idx="2521">
                        <c:v>56.060081958775363</c:v>
                      </c:pt>
                      <c:pt idx="2522">
                        <c:v>56.084611892695364</c:v>
                      </c:pt>
                      <c:pt idx="2523">
                        <c:v>56.104885816575369</c:v>
                      </c:pt>
                      <c:pt idx="2524">
                        <c:v>56.129760026935365</c:v>
                      </c:pt>
                      <c:pt idx="2525">
                        <c:v>56.150280952455368</c:v>
                      </c:pt>
                      <c:pt idx="2526">
                        <c:v>56.174618005755363</c:v>
                      </c:pt>
                      <c:pt idx="2527">
                        <c:v>56.199110984805365</c:v>
                      </c:pt>
                      <c:pt idx="2528">
                        <c:v>56.219611883165364</c:v>
                      </c:pt>
                      <c:pt idx="2529">
                        <c:v>56.244138956065363</c:v>
                      </c:pt>
                      <c:pt idx="2530">
                        <c:v>56.264739036555369</c:v>
                      </c:pt>
                      <c:pt idx="2531">
                        <c:v>56.289336919785363</c:v>
                      </c:pt>
                      <c:pt idx="2532">
                        <c:v>56.313796997065367</c:v>
                      </c:pt>
                      <c:pt idx="2533">
                        <c:v>56.334261894225364</c:v>
                      </c:pt>
                      <c:pt idx="2534">
                        <c:v>56.358834028245369</c:v>
                      </c:pt>
                      <c:pt idx="2535">
                        <c:v>56.379492044445364</c:v>
                      </c:pt>
                      <c:pt idx="2536">
                        <c:v>56.403939962385365</c:v>
                      </c:pt>
                      <c:pt idx="2537">
                        <c:v>56.424351930615366</c:v>
                      </c:pt>
                      <c:pt idx="2538">
                        <c:v>56.449208021165369</c:v>
                      </c:pt>
                      <c:pt idx="2539">
                        <c:v>56.473699808125367</c:v>
                      </c:pt>
                      <c:pt idx="2540">
                        <c:v>56.493927955625367</c:v>
                      </c:pt>
                      <c:pt idx="2541">
                        <c:v>56.518878936765368</c:v>
                      </c:pt>
                      <c:pt idx="2542">
                        <c:v>56.539108991625369</c:v>
                      </c:pt>
                      <c:pt idx="2543">
                        <c:v>56.56372094154537</c:v>
                      </c:pt>
                      <c:pt idx="2544">
                        <c:v>56.588037967685366</c:v>
                      </c:pt>
                      <c:pt idx="2545">
                        <c:v>56.608814001085364</c:v>
                      </c:pt>
                      <c:pt idx="2546">
                        <c:v>56.633417844775366</c:v>
                      </c:pt>
                      <c:pt idx="2547">
                        <c:v>56.653687000275369</c:v>
                      </c:pt>
                      <c:pt idx="2548">
                        <c:v>56.678624868395367</c:v>
                      </c:pt>
                      <c:pt idx="2549">
                        <c:v>56.702816963195367</c:v>
                      </c:pt>
                      <c:pt idx="2550">
                        <c:v>56.72347283363537</c:v>
                      </c:pt>
                      <c:pt idx="2551">
                        <c:v>56.747920036315364</c:v>
                      </c:pt>
                      <c:pt idx="2552">
                        <c:v>56.768627882005369</c:v>
                      </c:pt>
                      <c:pt idx="2553">
                        <c:v>56.793172836305367</c:v>
                      </c:pt>
                      <c:pt idx="2554">
                        <c:v>56.813607931135365</c:v>
                      </c:pt>
                      <c:pt idx="2555">
                        <c:v>56.838006973265365</c:v>
                      </c:pt>
                      <c:pt idx="2556">
                        <c:v>56.862561941145366</c:v>
                      </c:pt>
                      <c:pt idx="2557">
                        <c:v>56.883093833925365</c:v>
                      </c:pt>
                      <c:pt idx="2558">
                        <c:v>56.907802820205369</c:v>
                      </c:pt>
                      <c:pt idx="2559">
                        <c:v>56.928354024885365</c:v>
                      </c:pt>
                      <c:pt idx="2560">
                        <c:v>56.95291090011537</c:v>
                      </c:pt>
                      <c:pt idx="2561">
                        <c:v>56.977424860005364</c:v>
                      </c:pt>
                      <c:pt idx="2562">
                        <c:v>56.997732877735366</c:v>
                      </c:pt>
                      <c:pt idx="2563">
                        <c:v>57.022488832475368</c:v>
                      </c:pt>
                      <c:pt idx="2564">
                        <c:v>57.042836904525366</c:v>
                      </c:pt>
                      <c:pt idx="2565">
                        <c:v>57.067421913145367</c:v>
                      </c:pt>
                      <c:pt idx="2566">
                        <c:v>57.091964960095368</c:v>
                      </c:pt>
                      <c:pt idx="2567">
                        <c:v>57.112624883655364</c:v>
                      </c:pt>
                      <c:pt idx="2568">
                        <c:v>57.136857986445364</c:v>
                      </c:pt>
                      <c:pt idx="2569">
                        <c:v>57.157825946805367</c:v>
                      </c:pt>
                      <c:pt idx="2570">
                        <c:v>57.182325839995364</c:v>
                      </c:pt>
                      <c:pt idx="2571">
                        <c:v>57.202800989155364</c:v>
                      </c:pt>
                      <c:pt idx="2572">
                        <c:v>57.227005004885363</c:v>
                      </c:pt>
                      <c:pt idx="2573">
                        <c:v>57.251747846605369</c:v>
                      </c:pt>
                      <c:pt idx="2574">
                        <c:v>57.272282838825369</c:v>
                      </c:pt>
                      <c:pt idx="2575">
                        <c:v>57.296870946885363</c:v>
                      </c:pt>
                      <c:pt idx="2576">
                        <c:v>57.317217826845365</c:v>
                      </c:pt>
                      <c:pt idx="2577">
                        <c:v>57.341794013975367</c:v>
                      </c:pt>
                      <c:pt idx="2578">
                        <c:v>57.366453886035366</c:v>
                      </c:pt>
                      <c:pt idx="2579">
                        <c:v>57.386714935305363</c:v>
                      </c:pt>
                      <c:pt idx="2580">
                        <c:v>57.411423921585367</c:v>
                      </c:pt>
                      <c:pt idx="2581">
                        <c:v>57.431921005245364</c:v>
                      </c:pt>
                      <c:pt idx="2582">
                        <c:v>57.456602811815365</c:v>
                      </c:pt>
                      <c:pt idx="2583">
                        <c:v>57.480916023255368</c:v>
                      </c:pt>
                      <c:pt idx="2584">
                        <c:v>57.501705884935369</c:v>
                      </c:pt>
                      <c:pt idx="2585">
                        <c:v>57.525902032855363</c:v>
                      </c:pt>
                      <c:pt idx="2586">
                        <c:v>57.546646833415366</c:v>
                      </c:pt>
                      <c:pt idx="2587">
                        <c:v>57.571090936665364</c:v>
                      </c:pt>
                      <c:pt idx="2588">
                        <c:v>57.591717958445365</c:v>
                      </c:pt>
                      <c:pt idx="2589">
                        <c:v>57.616330862045366</c:v>
                      </c:pt>
                      <c:pt idx="2590">
                        <c:v>57.640724897385368</c:v>
                      </c:pt>
                      <c:pt idx="2591">
                        <c:v>57.661442995075369</c:v>
                      </c:pt>
                      <c:pt idx="2592">
                        <c:v>57.686023950575368</c:v>
                      </c:pt>
                      <c:pt idx="2593">
                        <c:v>57.706297874455366</c:v>
                      </c:pt>
                      <c:pt idx="2594">
                        <c:v>57.730813026425366</c:v>
                      </c:pt>
                      <c:pt idx="2595">
                        <c:v>57.755455970765368</c:v>
                      </c:pt>
                      <c:pt idx="2596">
                        <c:v>57.775902032855363</c:v>
                      </c:pt>
                      <c:pt idx="2597">
                        <c:v>57.800397872925366</c:v>
                      </c:pt>
                      <c:pt idx="2598">
                        <c:v>57.820884943005368</c:v>
                      </c:pt>
                      <c:pt idx="2599">
                        <c:v>57.845755815505363</c:v>
                      </c:pt>
                      <c:pt idx="2600">
                        <c:v>57.869982004165365</c:v>
                      </c:pt>
                      <c:pt idx="2601">
                        <c:v>57.890846967695367</c:v>
                      </c:pt>
                      <c:pt idx="2602">
                        <c:v>57.914989948275363</c:v>
                      </c:pt>
                      <c:pt idx="2603">
                        <c:v>57.935734033585369</c:v>
                      </c:pt>
                      <c:pt idx="2604">
                        <c:v>58.360991716384888</c:v>
                      </c:pt>
                      <c:pt idx="2605">
                        <c:v>58.361689567565918</c:v>
                      </c:pt>
                      <c:pt idx="2606">
                        <c:v>58.362403631210327</c:v>
                      </c:pt>
                      <c:pt idx="2607">
                        <c:v>58.362988710403449</c:v>
                      </c:pt>
                      <c:pt idx="2608">
                        <c:v>58.363634586334229</c:v>
                      </c:pt>
                      <c:pt idx="2609">
                        <c:v>58.364176511764526</c:v>
                      </c:pt>
                      <c:pt idx="2610">
                        <c:v>58.364587545394897</c:v>
                      </c:pt>
                      <c:pt idx="2611">
                        <c:v>58.364784717559814</c:v>
                      </c:pt>
                      <c:pt idx="2612">
                        <c:v>58.364981651306159</c:v>
                      </c:pt>
                      <c:pt idx="2613">
                        <c:v>58.365177631378174</c:v>
                      </c:pt>
                      <c:pt idx="2614">
                        <c:v>58.365372657775879</c:v>
                      </c:pt>
                      <c:pt idx="2615">
                        <c:v>58.365578651428223</c:v>
                      </c:pt>
                      <c:pt idx="2616">
                        <c:v>58.365764617919929</c:v>
                      </c:pt>
                      <c:pt idx="2617">
                        <c:v>58.365949630737305</c:v>
                      </c:pt>
                      <c:pt idx="2618">
                        <c:v>58.366134643554688</c:v>
                      </c:pt>
                      <c:pt idx="2619">
                        <c:v>58.366320610046387</c:v>
                      </c:pt>
                      <c:pt idx="2620">
                        <c:v>58.366514682769775</c:v>
                      </c:pt>
                      <c:pt idx="2621">
                        <c:v>58.366694688796997</c:v>
                      </c:pt>
                      <c:pt idx="2622">
                        <c:v>58.366872549057007</c:v>
                      </c:pt>
                      <c:pt idx="2623">
                        <c:v>58.379003524780245</c:v>
                      </c:pt>
                      <c:pt idx="2624">
                        <c:v>58.403821706771843</c:v>
                      </c:pt>
                      <c:pt idx="2625">
                        <c:v>58.424141645431547</c:v>
                      </c:pt>
                      <c:pt idx="2626">
                        <c:v>58.448893547058148</c:v>
                      </c:pt>
                      <c:pt idx="2627">
                        <c:v>58.469510555267249</c:v>
                      </c:pt>
                      <c:pt idx="2628">
                        <c:v>58.493905544281247</c:v>
                      </c:pt>
                      <c:pt idx="2629">
                        <c:v>58.518317699432245</c:v>
                      </c:pt>
                      <c:pt idx="2630">
                        <c:v>58.538951635360249</c:v>
                      </c:pt>
                      <c:pt idx="2631">
                        <c:v>58.563700675964249</c:v>
                      </c:pt>
                      <c:pt idx="2632">
                        <c:v>58.583870649338245</c:v>
                      </c:pt>
                      <c:pt idx="2633">
                        <c:v>58.608673572540248</c:v>
                      </c:pt>
                      <c:pt idx="2634">
                        <c:v>58.633195638656247</c:v>
                      </c:pt>
                      <c:pt idx="2635">
                        <c:v>58.653793573379247</c:v>
                      </c:pt>
                      <c:pt idx="2636">
                        <c:v>58.677933692932243</c:v>
                      </c:pt>
                      <c:pt idx="2637">
                        <c:v>58.698927640915244</c:v>
                      </c:pt>
                      <c:pt idx="2638">
                        <c:v>58.723205566406243</c:v>
                      </c:pt>
                      <c:pt idx="2639">
                        <c:v>58.74370455741925</c:v>
                      </c:pt>
                      <c:pt idx="2640">
                        <c:v>58.768381595611245</c:v>
                      </c:pt>
                      <c:pt idx="2641">
                        <c:v>58.792932510376247</c:v>
                      </c:pt>
                      <c:pt idx="2642">
                        <c:v>58.813509702682246</c:v>
                      </c:pt>
                      <c:pt idx="2643">
                        <c:v>58.837786674499249</c:v>
                      </c:pt>
                      <c:pt idx="2644">
                        <c:v>58.858642578125249</c:v>
                      </c:pt>
                      <c:pt idx="2645">
                        <c:v>58.883112668991245</c:v>
                      </c:pt>
                      <c:pt idx="2646">
                        <c:v>58.907660722732246</c:v>
                      </c:pt>
                      <c:pt idx="2647">
                        <c:v>58.927982568741243</c:v>
                      </c:pt>
                      <c:pt idx="2648">
                        <c:v>58.952657699585245</c:v>
                      </c:pt>
                      <c:pt idx="2649">
                        <c:v>58.973253726959243</c:v>
                      </c:pt>
                      <c:pt idx="2650">
                        <c:v>58.997559547424245</c:v>
                      </c:pt>
                      <c:pt idx="2651">
                        <c:v>59.022238731384249</c:v>
                      </c:pt>
                      <c:pt idx="2652">
                        <c:v>59.042893648147249</c:v>
                      </c:pt>
                      <c:pt idx="2653">
                        <c:v>59.067155599594244</c:v>
                      </c:pt>
                      <c:pt idx="2654">
                        <c:v>59.087798595428247</c:v>
                      </c:pt>
                      <c:pt idx="2655">
                        <c:v>59.112373590469247</c:v>
                      </c:pt>
                      <c:pt idx="2656">
                        <c:v>59.132942676544246</c:v>
                      </c:pt>
                      <c:pt idx="2657">
                        <c:v>59.157238721847243</c:v>
                      </c:pt>
                      <c:pt idx="2658">
                        <c:v>59.182002544403247</c:v>
                      </c:pt>
                      <c:pt idx="2659">
                        <c:v>59.202623605728249</c:v>
                      </c:pt>
                      <c:pt idx="2660">
                        <c:v>59.227139711380246</c:v>
                      </c:pt>
                      <c:pt idx="2661">
                        <c:v>59.247511625290244</c:v>
                      </c:pt>
                      <c:pt idx="2662">
                        <c:v>59.272068738937243</c:v>
                      </c:pt>
                      <c:pt idx="2663">
                        <c:v>59.296611547470249</c:v>
                      </c:pt>
                      <c:pt idx="2664">
                        <c:v>59.317093610763244</c:v>
                      </c:pt>
                      <c:pt idx="2665">
                        <c:v>59.341760635376247</c:v>
                      </c:pt>
                      <c:pt idx="2666">
                        <c:v>59.362160682677249</c:v>
                      </c:pt>
                      <c:pt idx="2667">
                        <c:v>59.386716604237243</c:v>
                      </c:pt>
                      <c:pt idx="2668">
                        <c:v>59.411063671107243</c:v>
                      </c:pt>
                      <c:pt idx="2669">
                        <c:v>59.431907653807244</c:v>
                      </c:pt>
                      <c:pt idx="2670">
                        <c:v>59.45635771751725</c:v>
                      </c:pt>
                      <c:pt idx="2671">
                        <c:v>59.476853609087243</c:v>
                      </c:pt>
                      <c:pt idx="2672">
                        <c:v>59.501458644867249</c:v>
                      </c:pt>
                      <c:pt idx="2673">
                        <c:v>59.521928548817243</c:v>
                      </c:pt>
                      <c:pt idx="2674">
                        <c:v>59.546361684797247</c:v>
                      </c:pt>
                      <c:pt idx="2675">
                        <c:v>59.570808649067246</c:v>
                      </c:pt>
                      <c:pt idx="2676">
                        <c:v>59.591701507567244</c:v>
                      </c:pt>
                      <c:pt idx="2677">
                        <c:v>59.61595654487725</c:v>
                      </c:pt>
                      <c:pt idx="2678">
                        <c:v>59.636560678477245</c:v>
                      </c:pt>
                      <c:pt idx="2679">
                        <c:v>59.661197662357246</c:v>
                      </c:pt>
                      <c:pt idx="2680">
                        <c:v>59.685779571537246</c:v>
                      </c:pt>
                      <c:pt idx="2681">
                        <c:v>59.706307649617244</c:v>
                      </c:pt>
                      <c:pt idx="2682">
                        <c:v>59.730633735657243</c:v>
                      </c:pt>
                      <c:pt idx="2683">
                        <c:v>59.751492738727244</c:v>
                      </c:pt>
                      <c:pt idx="2684">
                        <c:v>59.775912523267245</c:v>
                      </c:pt>
                      <c:pt idx="2685">
                        <c:v>59.800295591357248</c:v>
                      </c:pt>
                      <c:pt idx="2686">
                        <c:v>59.820922613147246</c:v>
                      </c:pt>
                      <c:pt idx="2687">
                        <c:v>59.845206737517245</c:v>
                      </c:pt>
                      <c:pt idx="2688">
                        <c:v>59.866031646727244</c:v>
                      </c:pt>
                      <c:pt idx="2689">
                        <c:v>59.890364646907244</c:v>
                      </c:pt>
                      <c:pt idx="2690">
                        <c:v>59.911210536957249</c:v>
                      </c:pt>
                      <c:pt idx="2691">
                        <c:v>59.935687541957243</c:v>
                      </c:pt>
                      <c:pt idx="2692">
                        <c:v>59.959949731827244</c:v>
                      </c:pt>
                      <c:pt idx="2693">
                        <c:v>59.980446577067248</c:v>
                      </c:pt>
                      <c:pt idx="2694">
                        <c:v>60.005160570147247</c:v>
                      </c:pt>
                      <c:pt idx="2695">
                        <c:v>60.025740623477247</c:v>
                      </c:pt>
                      <c:pt idx="2696">
                        <c:v>60.050164699557243</c:v>
                      </c:pt>
                      <c:pt idx="2697">
                        <c:v>60.074947595597244</c:v>
                      </c:pt>
                      <c:pt idx="2698">
                        <c:v>60.095500707627245</c:v>
                      </c:pt>
                      <c:pt idx="2699">
                        <c:v>60.119710683827243</c:v>
                      </c:pt>
                      <c:pt idx="2700">
                        <c:v>60.140309572217248</c:v>
                      </c:pt>
                      <c:pt idx="2701">
                        <c:v>60.164928674697244</c:v>
                      </c:pt>
                      <c:pt idx="2702">
                        <c:v>60.189484596257245</c:v>
                      </c:pt>
                      <c:pt idx="2703">
                        <c:v>60.209716558457245</c:v>
                      </c:pt>
                      <c:pt idx="2704">
                        <c:v>60.234549522397245</c:v>
                      </c:pt>
                      <c:pt idx="2705">
                        <c:v>60.254875659947245</c:v>
                      </c:pt>
                      <c:pt idx="2706">
                        <c:v>60.279495716097244</c:v>
                      </c:pt>
                      <c:pt idx="2707">
                        <c:v>60.299965620037248</c:v>
                      </c:pt>
                      <c:pt idx="2708">
                        <c:v>60.324643611907248</c:v>
                      </c:pt>
                      <c:pt idx="2709">
                        <c:v>60.349174737927243</c:v>
                      </c:pt>
                      <c:pt idx="2710">
                        <c:v>60.369453668597245</c:v>
                      </c:pt>
                      <c:pt idx="2711">
                        <c:v>60.394329547877248</c:v>
                      </c:pt>
                      <c:pt idx="2712">
                        <c:v>60.414876699447248</c:v>
                      </c:pt>
                      <c:pt idx="2713">
                        <c:v>60.439221620557248</c:v>
                      </c:pt>
                      <c:pt idx="2714">
                        <c:v>60.463663578037249</c:v>
                      </c:pt>
                      <c:pt idx="2715">
                        <c:v>60.484322547917245</c:v>
                      </c:pt>
                      <c:pt idx="2716">
                        <c:v>60.508935689927249</c:v>
                      </c:pt>
                      <c:pt idx="2717">
                        <c:v>60.52919554710725</c:v>
                      </c:pt>
                      <c:pt idx="2718">
                        <c:v>60.554094552997249</c:v>
                      </c:pt>
                      <c:pt idx="2719">
                        <c:v>60.578516721727247</c:v>
                      </c:pt>
                      <c:pt idx="2720">
                        <c:v>60.599173545837246</c:v>
                      </c:pt>
                      <c:pt idx="2721">
                        <c:v>60.62336468696725</c:v>
                      </c:pt>
                      <c:pt idx="2722">
                        <c:v>60.643949508667248</c:v>
                      </c:pt>
                      <c:pt idx="2723">
                        <c:v>60.668616533277245</c:v>
                      </c:pt>
                      <c:pt idx="2724">
                        <c:v>60.688893556597243</c:v>
                      </c:pt>
                      <c:pt idx="2725">
                        <c:v>60.713708639147249</c:v>
                      </c:pt>
                      <c:pt idx="2726">
                        <c:v>60.738032579417244</c:v>
                      </c:pt>
                      <c:pt idx="2727">
                        <c:v>60.758817672727247</c:v>
                      </c:pt>
                      <c:pt idx="2728">
                        <c:v>60.783109664917248</c:v>
                      </c:pt>
                      <c:pt idx="2729">
                        <c:v>60.803655624387247</c:v>
                      </c:pt>
                      <c:pt idx="2730">
                        <c:v>60.828315734867246</c:v>
                      </c:pt>
                      <c:pt idx="2731">
                        <c:v>60.852901697157243</c:v>
                      </c:pt>
                      <c:pt idx="2732">
                        <c:v>60.873498678207248</c:v>
                      </c:pt>
                      <c:pt idx="2733">
                        <c:v>60.898064613347245</c:v>
                      </c:pt>
                      <c:pt idx="2734">
                        <c:v>60.918361663817244</c:v>
                      </c:pt>
                      <c:pt idx="2735">
                        <c:v>60.942788600917247</c:v>
                      </c:pt>
                      <c:pt idx="2736">
                        <c:v>60.967750549317245</c:v>
                      </c:pt>
                      <c:pt idx="2737">
                        <c:v>60.987898588177245</c:v>
                      </c:pt>
                      <c:pt idx="2738">
                        <c:v>61.012615680697245</c:v>
                      </c:pt>
                      <c:pt idx="2739">
                        <c:v>61.033228635787246</c:v>
                      </c:pt>
                      <c:pt idx="2740">
                        <c:v>61.057786703107247</c:v>
                      </c:pt>
                      <c:pt idx="2741">
                        <c:v>61.078263521197243</c:v>
                      </c:pt>
                      <c:pt idx="2742">
                        <c:v>61.102596521377244</c:v>
                      </c:pt>
                      <c:pt idx="2743">
                        <c:v>61.127424716947246</c:v>
                      </c:pt>
                      <c:pt idx="2744">
                        <c:v>61.147647619247245</c:v>
                      </c:pt>
                      <c:pt idx="2745">
                        <c:v>61.172237634657243</c:v>
                      </c:pt>
                      <c:pt idx="2746">
                        <c:v>61.192907571797249</c:v>
                      </c:pt>
                      <c:pt idx="2747">
                        <c:v>61.217500686647249</c:v>
                      </c:pt>
                      <c:pt idx="2748">
                        <c:v>61.241986513137249</c:v>
                      </c:pt>
                      <c:pt idx="2749">
                        <c:v>61.262283563617245</c:v>
                      </c:pt>
                      <c:pt idx="2750">
                        <c:v>61.287180662157247</c:v>
                      </c:pt>
                      <c:pt idx="2751">
                        <c:v>61.307693719867245</c:v>
                      </c:pt>
                      <c:pt idx="2752">
                        <c:v>61.331924676897245</c:v>
                      </c:pt>
                      <c:pt idx="2753">
                        <c:v>61.356476545337244</c:v>
                      </c:pt>
                      <c:pt idx="2754">
                        <c:v>61.377210617067249</c:v>
                      </c:pt>
                      <c:pt idx="2755">
                        <c:v>61.401560544967246</c:v>
                      </c:pt>
                      <c:pt idx="2756">
                        <c:v>61.422088623047244</c:v>
                      </c:pt>
                      <c:pt idx="2757">
                        <c:v>61.446660518647249</c:v>
                      </c:pt>
                      <c:pt idx="2758">
                        <c:v>61.467466592787247</c:v>
                      </c:pt>
                      <c:pt idx="2759">
                        <c:v>61.491704702377248</c:v>
                      </c:pt>
                      <c:pt idx="2760">
                        <c:v>61.516183614727247</c:v>
                      </c:pt>
                      <c:pt idx="2761">
                        <c:v>61.536901712417247</c:v>
                      </c:pt>
                      <c:pt idx="2762">
                        <c:v>61.561470508577244</c:v>
                      </c:pt>
                      <c:pt idx="2763">
                        <c:v>61.581979513167248</c:v>
                      </c:pt>
                      <c:pt idx="2764">
                        <c:v>61.606587648387247</c:v>
                      </c:pt>
                      <c:pt idx="2765">
                        <c:v>61.630862712857244</c:v>
                      </c:pt>
                      <c:pt idx="2766">
                        <c:v>61.651416540147245</c:v>
                      </c:pt>
                      <c:pt idx="2767">
                        <c:v>61.675970554347245</c:v>
                      </c:pt>
                      <c:pt idx="2768">
                        <c:v>61.696532726287245</c:v>
                      </c:pt>
                      <c:pt idx="2769">
                        <c:v>61.72103571891725</c:v>
                      </c:pt>
                      <c:pt idx="2770">
                        <c:v>61.745523691177247</c:v>
                      </c:pt>
                      <c:pt idx="2771">
                        <c:v>61.766355514527248</c:v>
                      </c:pt>
                      <c:pt idx="2772">
                        <c:v>61.790845632557243</c:v>
                      </c:pt>
                      <c:pt idx="2773">
                        <c:v>61.811084508897245</c:v>
                      </c:pt>
                      <c:pt idx="2774">
                        <c:v>61.835682630537249</c:v>
                      </c:pt>
                      <c:pt idx="2775">
                        <c:v>61.856325626377249</c:v>
                      </c:pt>
                      <c:pt idx="2776">
                        <c:v>61.880876541137248</c:v>
                      </c:pt>
                      <c:pt idx="2777">
                        <c:v>61.905355691907246</c:v>
                      </c:pt>
                      <c:pt idx="2778">
                        <c:v>61.926017522807243</c:v>
                      </c:pt>
                      <c:pt idx="2779">
                        <c:v>61.950338602067248</c:v>
                      </c:pt>
                      <c:pt idx="2780">
                        <c:v>61.970905542377245</c:v>
                      </c:pt>
                      <c:pt idx="2781">
                        <c:v>61.995493650437247</c:v>
                      </c:pt>
                      <c:pt idx="2782">
                        <c:v>62.019870519637244</c:v>
                      </c:pt>
                      <c:pt idx="2783">
                        <c:v>62.040525674817246</c:v>
                      </c:pt>
                      <c:pt idx="2784">
                        <c:v>62.065134525297246</c:v>
                      </c:pt>
                      <c:pt idx="2785">
                        <c:v>62.085819721217248</c:v>
                      </c:pt>
                      <c:pt idx="2786">
                        <c:v>62.110311508177247</c:v>
                      </c:pt>
                      <c:pt idx="2787">
                        <c:v>62.134851694107248</c:v>
                      </c:pt>
                      <c:pt idx="2788">
                        <c:v>62.155361652377245</c:v>
                      </c:pt>
                      <c:pt idx="2789">
                        <c:v>62.179711580277242</c:v>
                      </c:pt>
                      <c:pt idx="2790">
                        <c:v>62.200336694717244</c:v>
                      </c:pt>
                      <c:pt idx="2791">
                        <c:v>62.224659681317249</c:v>
                      </c:pt>
                      <c:pt idx="2792">
                        <c:v>62.245470523837248</c:v>
                      </c:pt>
                      <c:pt idx="2793">
                        <c:v>62.270079612727244</c:v>
                      </c:pt>
                      <c:pt idx="2794">
                        <c:v>62.294321537017247</c:v>
                      </c:pt>
                      <c:pt idx="2795">
                        <c:v>62.315063714977249</c:v>
                      </c:pt>
                      <c:pt idx="2796">
                        <c:v>62.339607715607244</c:v>
                      </c:pt>
                      <c:pt idx="2797">
                        <c:v>62.35999870300725</c:v>
                      </c:pt>
                      <c:pt idx="2798">
                        <c:v>62.384660720827249</c:v>
                      </c:pt>
                      <c:pt idx="2799">
                        <c:v>62.409204721447246</c:v>
                      </c:pt>
                      <c:pt idx="2800">
                        <c:v>62.429801702497244</c:v>
                      </c:pt>
                      <c:pt idx="2801">
                        <c:v>62.454073667527247</c:v>
                      </c:pt>
                      <c:pt idx="2802">
                        <c:v>62.474770545957249</c:v>
                      </c:pt>
                      <c:pt idx="2803">
                        <c:v>62.499083518977244</c:v>
                      </c:pt>
                      <c:pt idx="2804">
                        <c:v>62.523855686187247</c:v>
                      </c:pt>
                      <c:pt idx="2805">
                        <c:v>62.544123649597246</c:v>
                      </c:pt>
                      <c:pt idx="2806">
                        <c:v>62.568863630297244</c:v>
                      </c:pt>
                      <c:pt idx="2807">
                        <c:v>62.589466571807243</c:v>
                      </c:pt>
                      <c:pt idx="2808">
                        <c:v>62.613932609557246</c:v>
                      </c:pt>
                      <c:pt idx="2809">
                        <c:v>62.638225555417243</c:v>
                      </c:pt>
                      <c:pt idx="2810">
                        <c:v>62.659143686297249</c:v>
                      </c:pt>
                      <c:pt idx="2811">
                        <c:v>62.683687686917246</c:v>
                      </c:pt>
                      <c:pt idx="2812">
                        <c:v>62.704018592837244</c:v>
                      </c:pt>
                      <c:pt idx="2813">
                        <c:v>62.728647708897249</c:v>
                      </c:pt>
                      <c:pt idx="2814">
                        <c:v>62.749179601667244</c:v>
                      </c:pt>
                      <c:pt idx="2815">
                        <c:v>62.773710727687245</c:v>
                      </c:pt>
                      <c:pt idx="2816">
                        <c:v>62.797923564907244</c:v>
                      </c:pt>
                      <c:pt idx="2817">
                        <c:v>62.818740606307244</c:v>
                      </c:pt>
                      <c:pt idx="2818">
                        <c:v>62.843451738357246</c:v>
                      </c:pt>
                      <c:pt idx="2819">
                        <c:v>62.863741636277247</c:v>
                      </c:pt>
                      <c:pt idx="2820">
                        <c:v>62.888347625737246</c:v>
                      </c:pt>
                      <c:pt idx="2821">
                        <c:v>62.912919521327247</c:v>
                      </c:pt>
                      <c:pt idx="2822">
                        <c:v>62.933464527127242</c:v>
                      </c:pt>
                      <c:pt idx="2823">
                        <c:v>62.957800626757248</c:v>
                      </c:pt>
                      <c:pt idx="2824">
                        <c:v>62.978624582287246</c:v>
                      </c:pt>
                      <c:pt idx="2825">
                        <c:v>63.003150701527247</c:v>
                      </c:pt>
                      <c:pt idx="2826">
                        <c:v>63.027701616287246</c:v>
                      </c:pt>
                      <c:pt idx="2827">
                        <c:v>63.047922611237247</c:v>
                      </c:pt>
                      <c:pt idx="2828">
                        <c:v>63.072462558747247</c:v>
                      </c:pt>
                      <c:pt idx="2829">
                        <c:v>63.093209743497248</c:v>
                      </c:pt>
                      <c:pt idx="2830">
                        <c:v>63.117664575577244</c:v>
                      </c:pt>
                      <c:pt idx="2831">
                        <c:v>63.138254642487247</c:v>
                      </c:pt>
                      <c:pt idx="2832">
                        <c:v>63.162882566447244</c:v>
                      </c:pt>
                      <c:pt idx="2833">
                        <c:v>63.187223672867248</c:v>
                      </c:pt>
                      <c:pt idx="2834">
                        <c:v>63.207826614377247</c:v>
                      </c:pt>
                      <c:pt idx="2835">
                        <c:v>63.232273578647245</c:v>
                      </c:pt>
                      <c:pt idx="2836">
                        <c:v>63.252943515777247</c:v>
                      </c:pt>
                      <c:pt idx="2837">
                        <c:v>63.277302742007244</c:v>
                      </c:pt>
                      <c:pt idx="2838">
                        <c:v>63.302091598507246</c:v>
                      </c:pt>
                      <c:pt idx="2839">
                        <c:v>63.322528600697247</c:v>
                      </c:pt>
                      <c:pt idx="2840">
                        <c:v>63.347121715547246</c:v>
                      </c:pt>
                      <c:pt idx="2841">
                        <c:v>63.367410659787247</c:v>
                      </c:pt>
                      <c:pt idx="2842">
                        <c:v>63.840527534484863</c:v>
                      </c:pt>
                      <c:pt idx="2843">
                        <c:v>63.84104657173156</c:v>
                      </c:pt>
                      <c:pt idx="2844">
                        <c:v>63.84152364730835</c:v>
                      </c:pt>
                      <c:pt idx="2845">
                        <c:v>63.841958522796631</c:v>
                      </c:pt>
                      <c:pt idx="2846">
                        <c:v>63.842395544052124</c:v>
                      </c:pt>
                      <c:pt idx="2847">
                        <c:v>63.842854499816895</c:v>
                      </c:pt>
                      <c:pt idx="2848">
                        <c:v>63.84329962730407</c:v>
                      </c:pt>
                      <c:pt idx="2849">
                        <c:v>63.84378266334533</c:v>
                      </c:pt>
                      <c:pt idx="2850">
                        <c:v>63.844246625900276</c:v>
                      </c:pt>
                      <c:pt idx="2851">
                        <c:v>63.8447105884552</c:v>
                      </c:pt>
                      <c:pt idx="2852">
                        <c:v>63.845171451568604</c:v>
                      </c:pt>
                      <c:pt idx="2853">
                        <c:v>63.84547758102417</c:v>
                      </c:pt>
                      <c:pt idx="2854">
                        <c:v>63.845634460449226</c:v>
                      </c:pt>
                      <c:pt idx="2855">
                        <c:v>63.84579062461853</c:v>
                      </c:pt>
                      <c:pt idx="2856">
                        <c:v>63.845945596694939</c:v>
                      </c:pt>
                      <c:pt idx="2857">
                        <c:v>63.846101522445686</c:v>
                      </c:pt>
                      <c:pt idx="2858">
                        <c:v>63.846285581588745</c:v>
                      </c:pt>
                      <c:pt idx="2859">
                        <c:v>63.846443653106689</c:v>
                      </c:pt>
                      <c:pt idx="2860">
                        <c:v>63.846601486206055</c:v>
                      </c:pt>
                      <c:pt idx="2861">
                        <c:v>63.84677267074585</c:v>
                      </c:pt>
                      <c:pt idx="2862">
                        <c:v>63.846931457519531</c:v>
                      </c:pt>
                      <c:pt idx="2863">
                        <c:v>63.863332509994535</c:v>
                      </c:pt>
                      <c:pt idx="2864">
                        <c:v>63.888173580169635</c:v>
                      </c:pt>
                      <c:pt idx="2865">
                        <c:v>63.90860867500303</c:v>
                      </c:pt>
                      <c:pt idx="2866">
                        <c:v>63.933004617691033</c:v>
                      </c:pt>
                      <c:pt idx="2867">
                        <c:v>63.957648515701734</c:v>
                      </c:pt>
                      <c:pt idx="2868">
                        <c:v>63.978330612182731</c:v>
                      </c:pt>
                      <c:pt idx="2869">
                        <c:v>64.002686500549729</c:v>
                      </c:pt>
                      <c:pt idx="2870">
                        <c:v>64.023406505584731</c:v>
                      </c:pt>
                      <c:pt idx="2871">
                        <c:v>64.047929525375736</c:v>
                      </c:pt>
                      <c:pt idx="2872">
                        <c:v>64.072319507598735</c:v>
                      </c:pt>
                      <c:pt idx="2873">
                        <c:v>64.092784643172735</c:v>
                      </c:pt>
                      <c:pt idx="2874">
                        <c:v>64.117459535598726</c:v>
                      </c:pt>
                      <c:pt idx="2875">
                        <c:v>64.13807463645972</c:v>
                      </c:pt>
                      <c:pt idx="2876">
                        <c:v>64.162272453307722</c:v>
                      </c:pt>
                      <c:pt idx="2877">
                        <c:v>64.187165498733719</c:v>
                      </c:pt>
                      <c:pt idx="2878">
                        <c:v>64.207526445388723</c:v>
                      </c:pt>
                      <c:pt idx="2879">
                        <c:v>64.232010602950723</c:v>
                      </c:pt>
                      <c:pt idx="2880">
                        <c:v>64.252499580383727</c:v>
                      </c:pt>
                      <c:pt idx="2881">
                        <c:v>64.277189493179719</c:v>
                      </c:pt>
                      <c:pt idx="2882">
                        <c:v>64.297751665115712</c:v>
                      </c:pt>
                      <c:pt idx="2883">
                        <c:v>64.322008609771714</c:v>
                      </c:pt>
                      <c:pt idx="2884">
                        <c:v>64.346744537353715</c:v>
                      </c:pt>
                      <c:pt idx="2885">
                        <c:v>64.367416620254716</c:v>
                      </c:pt>
                      <c:pt idx="2886">
                        <c:v>64.391738653182713</c:v>
                      </c:pt>
                      <c:pt idx="2887">
                        <c:v>64.412208557128707</c:v>
                      </c:pt>
                      <c:pt idx="2888">
                        <c:v>64.436860561370708</c:v>
                      </c:pt>
                      <c:pt idx="2889">
                        <c:v>64.461289644241702</c:v>
                      </c:pt>
                      <c:pt idx="2890">
                        <c:v>64.48175549507171</c:v>
                      </c:pt>
                      <c:pt idx="2891">
                        <c:v>64.506540536880706</c:v>
                      </c:pt>
                      <c:pt idx="2892">
                        <c:v>64.52714562416071</c:v>
                      </c:pt>
                      <c:pt idx="2893">
                        <c:v>64.551543474197715</c:v>
                      </c:pt>
                      <c:pt idx="2894">
                        <c:v>64.575842618942715</c:v>
                      </c:pt>
                      <c:pt idx="2895">
                        <c:v>64.596622467040717</c:v>
                      </c:pt>
                      <c:pt idx="2896">
                        <c:v>64.621145486831722</c:v>
                      </c:pt>
                      <c:pt idx="2897">
                        <c:v>64.641618490218718</c:v>
                      </c:pt>
                      <c:pt idx="2898">
                        <c:v>64.666317462920716</c:v>
                      </c:pt>
                      <c:pt idx="2899">
                        <c:v>64.686910629272717</c:v>
                      </c:pt>
                      <c:pt idx="2900">
                        <c:v>64.711248636245713</c:v>
                      </c:pt>
                      <c:pt idx="2901">
                        <c:v>64.735593557357717</c:v>
                      </c:pt>
                      <c:pt idx="2902">
                        <c:v>64.756189584731715</c:v>
                      </c:pt>
                      <c:pt idx="2903">
                        <c:v>64.780766487121724</c:v>
                      </c:pt>
                      <c:pt idx="2904">
                        <c:v>64.801374673843725</c:v>
                      </c:pt>
                      <c:pt idx="2905">
                        <c:v>64.825818538665729</c:v>
                      </c:pt>
                      <c:pt idx="2906">
                        <c:v>64.850617647170736</c:v>
                      </c:pt>
                      <c:pt idx="2907">
                        <c:v>64.871014595030744</c:v>
                      </c:pt>
                      <c:pt idx="2908">
                        <c:v>64.895280599590748</c:v>
                      </c:pt>
                      <c:pt idx="2909">
                        <c:v>64.916288614270741</c:v>
                      </c:pt>
                      <c:pt idx="2910">
                        <c:v>64.940620660780738</c:v>
                      </c:pt>
                      <c:pt idx="2911">
                        <c:v>64.965179443360739</c:v>
                      </c:pt>
                      <c:pt idx="2912">
                        <c:v>64.985852479930742</c:v>
                      </c:pt>
                      <c:pt idx="2913">
                        <c:v>65.010326623920733</c:v>
                      </c:pt>
                      <c:pt idx="2914">
                        <c:v>65.030815601350739</c:v>
                      </c:pt>
                      <c:pt idx="2915">
                        <c:v>65.055253505710738</c:v>
                      </c:pt>
                      <c:pt idx="2916">
                        <c:v>65.075876474380735</c:v>
                      </c:pt>
                      <c:pt idx="2917">
                        <c:v>65.100275516510735</c:v>
                      </c:pt>
                      <c:pt idx="2918">
                        <c:v>65.124728441240734</c:v>
                      </c:pt>
                      <c:pt idx="2919">
                        <c:v>65.145486593250737</c:v>
                      </c:pt>
                      <c:pt idx="2920">
                        <c:v>65.170067548750737</c:v>
                      </c:pt>
                      <c:pt idx="2921">
                        <c:v>65.190614461900736</c:v>
                      </c:pt>
                      <c:pt idx="2922">
                        <c:v>65.214989662170737</c:v>
                      </c:pt>
                      <c:pt idx="2923">
                        <c:v>65.239710569380733</c:v>
                      </c:pt>
                      <c:pt idx="2924">
                        <c:v>65.259924650190726</c:v>
                      </c:pt>
                      <c:pt idx="2925">
                        <c:v>65.284458637240732</c:v>
                      </c:pt>
                      <c:pt idx="2926">
                        <c:v>65.30502367020074</c:v>
                      </c:pt>
                      <c:pt idx="2927">
                        <c:v>65.32971954346074</c:v>
                      </c:pt>
                      <c:pt idx="2928">
                        <c:v>65.354310512540735</c:v>
                      </c:pt>
                      <c:pt idx="2929">
                        <c:v>65.374654531480729</c:v>
                      </c:pt>
                      <c:pt idx="2930">
                        <c:v>65.399403572080729</c:v>
                      </c:pt>
                      <c:pt idx="2931">
                        <c:v>65.42001152039073</c:v>
                      </c:pt>
                      <c:pt idx="2932">
                        <c:v>65.444195508960732</c:v>
                      </c:pt>
                      <c:pt idx="2933">
                        <c:v>65.464721441270726</c:v>
                      </c:pt>
                      <c:pt idx="2934">
                        <c:v>65.489605665210732</c:v>
                      </c:pt>
                      <c:pt idx="2935">
                        <c:v>65.513979673380732</c:v>
                      </c:pt>
                      <c:pt idx="2936">
                        <c:v>65.534350633620733</c:v>
                      </c:pt>
                      <c:pt idx="2937">
                        <c:v>65.558955669400731</c:v>
                      </c:pt>
                      <c:pt idx="2938">
                        <c:v>65.579377651210734</c:v>
                      </c:pt>
                      <c:pt idx="2939">
                        <c:v>65.604173660280736</c:v>
                      </c:pt>
                      <c:pt idx="2940">
                        <c:v>65.628469467160741</c:v>
                      </c:pt>
                      <c:pt idx="2941">
                        <c:v>65.649190664290742</c:v>
                      </c:pt>
                      <c:pt idx="2942">
                        <c:v>65.673758506770739</c:v>
                      </c:pt>
                      <c:pt idx="2943">
                        <c:v>65.694110631940745</c:v>
                      </c:pt>
                      <c:pt idx="2944">
                        <c:v>65.71861267090074</c:v>
                      </c:pt>
                      <c:pt idx="2945">
                        <c:v>65.743328571320745</c:v>
                      </c:pt>
                      <c:pt idx="2946">
                        <c:v>65.763776540760745</c:v>
                      </c:pt>
                      <c:pt idx="2947">
                        <c:v>65.788257598880747</c:v>
                      </c:pt>
                      <c:pt idx="2948">
                        <c:v>65.808760643000753</c:v>
                      </c:pt>
                      <c:pt idx="2949">
                        <c:v>65.833481550220753</c:v>
                      </c:pt>
                      <c:pt idx="2950">
                        <c:v>65.853780508040757</c:v>
                      </c:pt>
                      <c:pt idx="2951">
                        <c:v>65.878645658490754</c:v>
                      </c:pt>
                      <c:pt idx="2952">
                        <c:v>65.902999639510753</c:v>
                      </c:pt>
                      <c:pt idx="2953">
                        <c:v>65.923750638960755</c:v>
                      </c:pt>
                      <c:pt idx="2954">
                        <c:v>65.948044538500753</c:v>
                      </c:pt>
                      <c:pt idx="2955">
                        <c:v>65.96859860420075</c:v>
                      </c:pt>
                      <c:pt idx="2956">
                        <c:v>65.99317955971074</c:v>
                      </c:pt>
                      <c:pt idx="2957">
                        <c:v>66.017695665360733</c:v>
                      </c:pt>
                      <c:pt idx="2958">
                        <c:v>66.038093566890737</c:v>
                      </c:pt>
                      <c:pt idx="2959">
                        <c:v>66.062743663790741</c:v>
                      </c:pt>
                      <c:pt idx="2960">
                        <c:v>66.083439588550746</c:v>
                      </c:pt>
                      <c:pt idx="2961">
                        <c:v>66.107599496840749</c:v>
                      </c:pt>
                      <c:pt idx="2962">
                        <c:v>66.132155656810752</c:v>
                      </c:pt>
                      <c:pt idx="2963">
                        <c:v>66.152840614320752</c:v>
                      </c:pt>
                      <c:pt idx="2964">
                        <c:v>66.177463531490758</c:v>
                      </c:pt>
                      <c:pt idx="2965">
                        <c:v>66.197766542430756</c:v>
                      </c:pt>
                      <c:pt idx="2966">
                        <c:v>66.222511529920752</c:v>
                      </c:pt>
                      <c:pt idx="2967">
                        <c:v>66.242911577220752</c:v>
                      </c:pt>
                      <c:pt idx="2968">
                        <c:v>66.267563581470753</c:v>
                      </c:pt>
                      <c:pt idx="2969">
                        <c:v>66.291847467420752</c:v>
                      </c:pt>
                      <c:pt idx="2970">
                        <c:v>66.312485456470753</c:v>
                      </c:pt>
                      <c:pt idx="2971">
                        <c:v>66.337072610850754</c:v>
                      </c:pt>
                      <c:pt idx="2972">
                        <c:v>66.357799530030761</c:v>
                      </c:pt>
                      <c:pt idx="2973">
                        <c:v>66.382283449170757</c:v>
                      </c:pt>
                      <c:pt idx="2974">
                        <c:v>66.406791448590752</c:v>
                      </c:pt>
                      <c:pt idx="2975">
                        <c:v>66.427179574970751</c:v>
                      </c:pt>
                      <c:pt idx="2976">
                        <c:v>66.451791524890751</c:v>
                      </c:pt>
                      <c:pt idx="2977">
                        <c:v>66.472218513490759</c:v>
                      </c:pt>
                      <c:pt idx="2978">
                        <c:v>66.496622562410764</c:v>
                      </c:pt>
                      <c:pt idx="2979">
                        <c:v>66.521249532700764</c:v>
                      </c:pt>
                      <c:pt idx="2980">
                        <c:v>66.542040586470762</c:v>
                      </c:pt>
                      <c:pt idx="2981">
                        <c:v>66.566548585890757</c:v>
                      </c:pt>
                      <c:pt idx="2982">
                        <c:v>66.586914539340768</c:v>
                      </c:pt>
                      <c:pt idx="2983">
                        <c:v>66.611510515210767</c:v>
                      </c:pt>
                      <c:pt idx="2984">
                        <c:v>66.63213944435077</c:v>
                      </c:pt>
                      <c:pt idx="2985">
                        <c:v>66.656514644620771</c:v>
                      </c:pt>
                      <c:pt idx="2986">
                        <c:v>66.681079626080773</c:v>
                      </c:pt>
                      <c:pt idx="2987">
                        <c:v>66.701710462570773</c:v>
                      </c:pt>
                      <c:pt idx="2988">
                        <c:v>66.726070642470773</c:v>
                      </c:pt>
                      <c:pt idx="2989">
                        <c:v>66.746605634690781</c:v>
                      </c:pt>
                      <c:pt idx="2990">
                        <c:v>66.771124601360782</c:v>
                      </c:pt>
                      <c:pt idx="2991">
                        <c:v>66.795656442640777</c:v>
                      </c:pt>
                      <c:pt idx="2992">
                        <c:v>66.816254615780778</c:v>
                      </c:pt>
                      <c:pt idx="2993">
                        <c:v>66.840866565700779</c:v>
                      </c:pt>
                      <c:pt idx="2994">
                        <c:v>66.86128163338077</c:v>
                      </c:pt>
                      <c:pt idx="2995">
                        <c:v>66.886024475100768</c:v>
                      </c:pt>
                      <c:pt idx="2996">
                        <c:v>66.910568475720765</c:v>
                      </c:pt>
                      <c:pt idx="2997">
                        <c:v>66.930972576140775</c:v>
                      </c:pt>
                      <c:pt idx="2998">
                        <c:v>66.955698490140776</c:v>
                      </c:pt>
                      <c:pt idx="2999">
                        <c:v>66.97624945640078</c:v>
                      </c:pt>
                      <c:pt idx="3000">
                        <c:v>67.000518560410782</c:v>
                      </c:pt>
                      <c:pt idx="3001">
                        <c:v>67.021140575410783</c:v>
                      </c:pt>
                      <c:pt idx="3002">
                        <c:v>67.045539617540783</c:v>
                      </c:pt>
                      <c:pt idx="3003">
                        <c:v>67.070259571070778</c:v>
                      </c:pt>
                      <c:pt idx="3004">
                        <c:v>67.090554475780777</c:v>
                      </c:pt>
                      <c:pt idx="3005">
                        <c:v>67.115347623820782</c:v>
                      </c:pt>
                      <c:pt idx="3006">
                        <c:v>67.135924577710782</c:v>
                      </c:pt>
                      <c:pt idx="3007">
                        <c:v>67.160194635390781</c:v>
                      </c:pt>
                      <c:pt idx="3008">
                        <c:v>67.184755563740779</c:v>
                      </c:pt>
                      <c:pt idx="3009">
                        <c:v>67.205473661420783</c:v>
                      </c:pt>
                      <c:pt idx="3010">
                        <c:v>67.229987621310784</c:v>
                      </c:pt>
                      <c:pt idx="3011">
                        <c:v>67.250410556790783</c:v>
                      </c:pt>
                      <c:pt idx="3012">
                        <c:v>67.275030612940782</c:v>
                      </c:pt>
                      <c:pt idx="3013">
                        <c:v>67.299711465830782</c:v>
                      </c:pt>
                      <c:pt idx="3014">
                        <c:v>67.320013523100783</c:v>
                      </c:pt>
                      <c:pt idx="3015">
                        <c:v>67.344490528110782</c:v>
                      </c:pt>
                      <c:pt idx="3016">
                        <c:v>67.365206480030778</c:v>
                      </c:pt>
                      <c:pt idx="3017">
                        <c:v>67.389554500580772</c:v>
                      </c:pt>
                      <c:pt idx="3018">
                        <c:v>67.410103559490778</c:v>
                      </c:pt>
                      <c:pt idx="3019">
                        <c:v>67.434753656390768</c:v>
                      </c:pt>
                      <c:pt idx="3020">
                        <c:v>67.459406614300775</c:v>
                      </c:pt>
                      <c:pt idx="3021">
                        <c:v>67.47954463959077</c:v>
                      </c:pt>
                      <c:pt idx="3022">
                        <c:v>67.504189491270765</c:v>
                      </c:pt>
                      <c:pt idx="3023">
                        <c:v>67.524880647660765</c:v>
                      </c:pt>
                      <c:pt idx="3024">
                        <c:v>67.549430608750768</c:v>
                      </c:pt>
                      <c:pt idx="3025">
                        <c:v>67.573708534240765</c:v>
                      </c:pt>
                      <c:pt idx="3026">
                        <c:v>67.594492673870775</c:v>
                      </c:pt>
                      <c:pt idx="3027">
                        <c:v>67.619140625000782</c:v>
                      </c:pt>
                      <c:pt idx="3028">
                        <c:v>67.639486551280783</c:v>
                      </c:pt>
                      <c:pt idx="3029">
                        <c:v>67.663920640940788</c:v>
                      </c:pt>
                      <c:pt idx="3030">
                        <c:v>67.688503503800789</c:v>
                      </c:pt>
                      <c:pt idx="3031">
                        <c:v>67.709195613860786</c:v>
                      </c:pt>
                      <c:pt idx="3032">
                        <c:v>67.733499526980793</c:v>
                      </c:pt>
                      <c:pt idx="3033">
                        <c:v>67.754342556000793</c:v>
                      </c:pt>
                      <c:pt idx="3034">
                        <c:v>67.778675556180801</c:v>
                      </c:pt>
                      <c:pt idx="3035">
                        <c:v>67.799090623850802</c:v>
                      </c:pt>
                      <c:pt idx="3036">
                        <c:v>67.823732614520807</c:v>
                      </c:pt>
                      <c:pt idx="3037">
                        <c:v>67.848227500910809</c:v>
                      </c:pt>
                      <c:pt idx="3038">
                        <c:v>67.868846654890817</c:v>
                      </c:pt>
                      <c:pt idx="3039">
                        <c:v>67.893222570420818</c:v>
                      </c:pt>
                      <c:pt idx="3040">
                        <c:v>67.91400361061082</c:v>
                      </c:pt>
                      <c:pt idx="3041">
                        <c:v>67.93862462044082</c:v>
                      </c:pt>
                      <c:pt idx="3042">
                        <c:v>67.963003635410814</c:v>
                      </c:pt>
                      <c:pt idx="3043">
                        <c:v>67.983356475830817</c:v>
                      </c:pt>
                      <c:pt idx="3044">
                        <c:v>68.008121490480818</c:v>
                      </c:pt>
                      <c:pt idx="3045">
                        <c:v>68.028574466700817</c:v>
                      </c:pt>
                      <c:pt idx="3046">
                        <c:v>68.053005456920815</c:v>
                      </c:pt>
                      <c:pt idx="3047">
                        <c:v>68.077681541440825</c:v>
                      </c:pt>
                      <c:pt idx="3048">
                        <c:v>68.098314523700822</c:v>
                      </c:pt>
                      <c:pt idx="3049">
                        <c:v>68.122771501540825</c:v>
                      </c:pt>
                      <c:pt idx="3050">
                        <c:v>68.143181562420821</c:v>
                      </c:pt>
                      <c:pt idx="3051">
                        <c:v>68.167841672900821</c:v>
                      </c:pt>
                      <c:pt idx="3052">
                        <c:v>68.188204526900819</c:v>
                      </c:pt>
                      <c:pt idx="3053">
                        <c:v>68.212690591810812</c:v>
                      </c:pt>
                      <c:pt idx="3054">
                        <c:v>68.237485647200813</c:v>
                      </c:pt>
                      <c:pt idx="3055">
                        <c:v>68.258051633830817</c:v>
                      </c:pt>
                      <c:pt idx="3056">
                        <c:v>68.28232049942082</c:v>
                      </c:pt>
                      <c:pt idx="3057">
                        <c:v>68.302833557130811</c:v>
                      </c:pt>
                      <c:pt idx="3058">
                        <c:v>68.327402591700803</c:v>
                      </c:pt>
                      <c:pt idx="3059">
                        <c:v>68.352174520490806</c:v>
                      </c:pt>
                      <c:pt idx="3060">
                        <c:v>68.372460603710806</c:v>
                      </c:pt>
                      <c:pt idx="3061">
                        <c:v>68.397173643110804</c:v>
                      </c:pt>
                      <c:pt idx="3062">
                        <c:v>68.417725563050809</c:v>
                      </c:pt>
                      <c:pt idx="3063">
                        <c:v>68.442275524140811</c:v>
                      </c:pt>
                      <c:pt idx="3064">
                        <c:v>68.466496467590815</c:v>
                      </c:pt>
                      <c:pt idx="3065">
                        <c:v>68.487253665920818</c:v>
                      </c:pt>
                      <c:pt idx="3066">
                        <c:v>68.511663675310814</c:v>
                      </c:pt>
                      <c:pt idx="3067">
                        <c:v>68.532287597660812</c:v>
                      </c:pt>
                      <c:pt idx="3068">
                        <c:v>68.556729555130815</c:v>
                      </c:pt>
                      <c:pt idx="3069">
                        <c:v>68.577387571330817</c:v>
                      </c:pt>
                      <c:pt idx="3070">
                        <c:v>68.602002620700816</c:v>
                      </c:pt>
                      <c:pt idx="3071">
                        <c:v>68.626326560970824</c:v>
                      </c:pt>
                      <c:pt idx="3072">
                        <c:v>68.646937608720819</c:v>
                      </c:pt>
                      <c:pt idx="3073">
                        <c:v>68.671661615370823</c:v>
                      </c:pt>
                      <c:pt idx="3074">
                        <c:v>68.691970586780826</c:v>
                      </c:pt>
                      <c:pt idx="3075">
                        <c:v>68.716430664060823</c:v>
                      </c:pt>
                      <c:pt idx="3076">
                        <c:v>68.741142511370825</c:v>
                      </c:pt>
                      <c:pt idx="3077">
                        <c:v>68.76163148880083</c:v>
                      </c:pt>
                      <c:pt idx="3078">
                        <c:v>68.785939455030828</c:v>
                      </c:pt>
                      <c:pt idx="3079">
                        <c:v>68.806631565090839</c:v>
                      </c:pt>
                      <c:pt idx="3080">
                        <c:v>68.831343650820841</c:v>
                      </c:pt>
                      <c:pt idx="3081">
                        <c:v>68.855635643000838</c:v>
                      </c:pt>
                      <c:pt idx="3082">
                        <c:v>69.230658769607658</c:v>
                      </c:pt>
                      <c:pt idx="3083">
                        <c:v>69.231271743774528</c:v>
                      </c:pt>
                      <c:pt idx="3084">
                        <c:v>69.231824874878043</c:v>
                      </c:pt>
                      <c:pt idx="3085">
                        <c:v>69.232371807098502</c:v>
                      </c:pt>
                      <c:pt idx="3086">
                        <c:v>69.232915878296012</c:v>
                      </c:pt>
                      <c:pt idx="3087">
                        <c:v>69.23345780372631</c:v>
                      </c:pt>
                      <c:pt idx="3088">
                        <c:v>69.233997821807975</c:v>
                      </c:pt>
                      <c:pt idx="3089">
                        <c:v>69.23456168174755</c:v>
                      </c:pt>
                      <c:pt idx="3090">
                        <c:v>69.235106706619376</c:v>
                      </c:pt>
                      <c:pt idx="3091">
                        <c:v>69.235536813736076</c:v>
                      </c:pt>
                      <c:pt idx="3092">
                        <c:v>69.235709667205924</c:v>
                      </c:pt>
                      <c:pt idx="3093">
                        <c:v>69.23588871955883</c:v>
                      </c:pt>
                      <c:pt idx="3094">
                        <c:v>69.236060857772941</c:v>
                      </c:pt>
                      <c:pt idx="3095">
                        <c:v>69.236232757568473</c:v>
                      </c:pt>
                      <c:pt idx="3096">
                        <c:v>69.236417770385856</c:v>
                      </c:pt>
                      <c:pt idx="3097">
                        <c:v>69.236582756042594</c:v>
                      </c:pt>
                      <c:pt idx="3098">
                        <c:v>69.236746788025016</c:v>
                      </c:pt>
                      <c:pt idx="3099">
                        <c:v>69.247816801071323</c:v>
                      </c:pt>
                      <c:pt idx="3100">
                        <c:v>69.272501707077126</c:v>
                      </c:pt>
                      <c:pt idx="3101">
                        <c:v>69.292725801468023</c:v>
                      </c:pt>
                      <c:pt idx="3102">
                        <c:v>69.317635774612526</c:v>
                      </c:pt>
                      <c:pt idx="3103">
                        <c:v>69.338034868240015</c:v>
                      </c:pt>
                      <c:pt idx="3104">
                        <c:v>69.362431764603016</c:v>
                      </c:pt>
                      <c:pt idx="3105">
                        <c:v>69.386872768402014</c:v>
                      </c:pt>
                      <c:pt idx="3106">
                        <c:v>69.407616853714018</c:v>
                      </c:pt>
                      <c:pt idx="3107">
                        <c:v>69.432213783264018</c:v>
                      </c:pt>
                      <c:pt idx="3108">
                        <c:v>69.452571868897024</c:v>
                      </c:pt>
                      <c:pt idx="3109">
                        <c:v>69.477334737778023</c:v>
                      </c:pt>
                      <c:pt idx="3110">
                        <c:v>69.501706838608015</c:v>
                      </c:pt>
                      <c:pt idx="3111">
                        <c:v>69.52221083641102</c:v>
                      </c:pt>
                      <c:pt idx="3112">
                        <c:v>69.546740770340023</c:v>
                      </c:pt>
                      <c:pt idx="3113">
                        <c:v>69.56735682487502</c:v>
                      </c:pt>
                      <c:pt idx="3114">
                        <c:v>69.591917753220017</c:v>
                      </c:pt>
                      <c:pt idx="3115">
                        <c:v>69.616323709488015</c:v>
                      </c:pt>
                      <c:pt idx="3116">
                        <c:v>69.636908769608027</c:v>
                      </c:pt>
                      <c:pt idx="3117">
                        <c:v>69.661354780197016</c:v>
                      </c:pt>
                      <c:pt idx="3118">
                        <c:v>69.681917667389015</c:v>
                      </c:pt>
                      <c:pt idx="3119">
                        <c:v>69.706461668015024</c:v>
                      </c:pt>
                      <c:pt idx="3120">
                        <c:v>69.727120876312014</c:v>
                      </c:pt>
                      <c:pt idx="3121">
                        <c:v>69.751648664475027</c:v>
                      </c:pt>
                      <c:pt idx="3122">
                        <c:v>69.776041746140024</c:v>
                      </c:pt>
                      <c:pt idx="3123">
                        <c:v>69.796795845032022</c:v>
                      </c:pt>
                      <c:pt idx="3124">
                        <c:v>69.821369886398017</c:v>
                      </c:pt>
                      <c:pt idx="3125">
                        <c:v>69.84162569046002</c:v>
                      </c:pt>
                      <c:pt idx="3126">
                        <c:v>69.866476774216025</c:v>
                      </c:pt>
                      <c:pt idx="3127">
                        <c:v>69.890666723251016</c:v>
                      </c:pt>
                      <c:pt idx="3128">
                        <c:v>69.911316871643024</c:v>
                      </c:pt>
                      <c:pt idx="3129">
                        <c:v>69.935648679733021</c:v>
                      </c:pt>
                      <c:pt idx="3130">
                        <c:v>69.956439733505022</c:v>
                      </c:pt>
                      <c:pt idx="3131">
                        <c:v>69.980964660645014</c:v>
                      </c:pt>
                      <c:pt idx="3132">
                        <c:v>70.005438804627019</c:v>
                      </c:pt>
                      <c:pt idx="3133">
                        <c:v>70.025888681412027</c:v>
                      </c:pt>
                      <c:pt idx="3134">
                        <c:v>70.050662755966016</c:v>
                      </c:pt>
                      <c:pt idx="3135">
                        <c:v>70.071042776108015</c:v>
                      </c:pt>
                      <c:pt idx="3136">
                        <c:v>70.095491886139015</c:v>
                      </c:pt>
                      <c:pt idx="3137">
                        <c:v>70.116197824478022</c:v>
                      </c:pt>
                      <c:pt idx="3138">
                        <c:v>70.140763759613023</c:v>
                      </c:pt>
                      <c:pt idx="3139">
                        <c:v>70.165099859238026</c:v>
                      </c:pt>
                      <c:pt idx="3140">
                        <c:v>70.185876846314017</c:v>
                      </c:pt>
                      <c:pt idx="3141">
                        <c:v>70.210451841354015</c:v>
                      </c:pt>
                      <c:pt idx="3142">
                        <c:v>70.230700731275022</c:v>
                      </c:pt>
                      <c:pt idx="3143">
                        <c:v>70.255238771435017</c:v>
                      </c:pt>
                      <c:pt idx="3144">
                        <c:v>70.279939651485023</c:v>
                      </c:pt>
                      <c:pt idx="3145">
                        <c:v>70.300469875335025</c:v>
                      </c:pt>
                      <c:pt idx="3146">
                        <c:v>70.324922800065025</c:v>
                      </c:pt>
                      <c:pt idx="3147">
                        <c:v>70.345487833025018</c:v>
                      </c:pt>
                      <c:pt idx="3148">
                        <c:v>70.370052814485021</c:v>
                      </c:pt>
                      <c:pt idx="3149">
                        <c:v>70.394401788715015</c:v>
                      </c:pt>
                      <c:pt idx="3150">
                        <c:v>70.414846658705017</c:v>
                      </c:pt>
                      <c:pt idx="3151">
                        <c:v>70.439588785175019</c:v>
                      </c:pt>
                      <c:pt idx="3152">
                        <c:v>70.460231781005021</c:v>
                      </c:pt>
                      <c:pt idx="3153">
                        <c:v>70.484754800795017</c:v>
                      </c:pt>
                      <c:pt idx="3154">
                        <c:v>70.505324840545015</c:v>
                      </c:pt>
                      <c:pt idx="3155">
                        <c:v>70.529844760895017</c:v>
                      </c:pt>
                      <c:pt idx="3156">
                        <c:v>70.554408788685024</c:v>
                      </c:pt>
                      <c:pt idx="3157">
                        <c:v>70.574693679805023</c:v>
                      </c:pt>
                      <c:pt idx="3158">
                        <c:v>70.599383831025023</c:v>
                      </c:pt>
                      <c:pt idx="3159">
                        <c:v>70.619919776915026</c:v>
                      </c:pt>
                      <c:pt idx="3160">
                        <c:v>70.644417762755026</c:v>
                      </c:pt>
                      <c:pt idx="3161">
                        <c:v>70.668777704235026</c:v>
                      </c:pt>
                      <c:pt idx="3162">
                        <c:v>70.68951082229502</c:v>
                      </c:pt>
                      <c:pt idx="3163">
                        <c:v>70.714182853695021</c:v>
                      </c:pt>
                      <c:pt idx="3164">
                        <c:v>70.734342813495019</c:v>
                      </c:pt>
                      <c:pt idx="3165">
                        <c:v>70.75902986526502</c:v>
                      </c:pt>
                      <c:pt idx="3166">
                        <c:v>70.783456802365023</c:v>
                      </c:pt>
                      <c:pt idx="3167">
                        <c:v>70.804199695585027</c:v>
                      </c:pt>
                      <c:pt idx="3168">
                        <c:v>70.82843470573502</c:v>
                      </c:pt>
                      <c:pt idx="3169">
                        <c:v>70.849338769915022</c:v>
                      </c:pt>
                      <c:pt idx="3170">
                        <c:v>70.873856782915027</c:v>
                      </c:pt>
                      <c:pt idx="3171">
                        <c:v>70.898378849025022</c:v>
                      </c:pt>
                      <c:pt idx="3172">
                        <c:v>70.918703794475022</c:v>
                      </c:pt>
                      <c:pt idx="3173">
                        <c:v>70.943319797515016</c:v>
                      </c:pt>
                      <c:pt idx="3174">
                        <c:v>70.963945865635026</c:v>
                      </c:pt>
                      <c:pt idx="3175">
                        <c:v>70.988265752795016</c:v>
                      </c:pt>
                      <c:pt idx="3176">
                        <c:v>71.009032726285028</c:v>
                      </c:pt>
                      <c:pt idx="3177">
                        <c:v>71.033401727675027</c:v>
                      </c:pt>
                      <c:pt idx="3178">
                        <c:v>71.058131694795023</c:v>
                      </c:pt>
                      <c:pt idx="3179">
                        <c:v>71.078417778015023</c:v>
                      </c:pt>
                      <c:pt idx="3180">
                        <c:v>71.103034734725014</c:v>
                      </c:pt>
                      <c:pt idx="3181">
                        <c:v>71.123614788055022</c:v>
                      </c:pt>
                      <c:pt idx="3182">
                        <c:v>71.147920846935023</c:v>
                      </c:pt>
                      <c:pt idx="3183">
                        <c:v>71.172738790515027</c:v>
                      </c:pt>
                      <c:pt idx="3184">
                        <c:v>71.193217754365023</c:v>
                      </c:pt>
                      <c:pt idx="3185">
                        <c:v>71.217547655105022</c:v>
                      </c:pt>
                      <c:pt idx="3186">
                        <c:v>71.23821067810502</c:v>
                      </c:pt>
                      <c:pt idx="3187">
                        <c:v>71.262774705885022</c:v>
                      </c:pt>
                      <c:pt idx="3188">
                        <c:v>71.287321805955017</c:v>
                      </c:pt>
                      <c:pt idx="3189">
                        <c:v>71.307810783385023</c:v>
                      </c:pt>
                      <c:pt idx="3190">
                        <c:v>71.332437753675023</c:v>
                      </c:pt>
                      <c:pt idx="3191">
                        <c:v>71.353063821795018</c:v>
                      </c:pt>
                      <c:pt idx="3192">
                        <c:v>71.377368688585022</c:v>
                      </c:pt>
                      <c:pt idx="3193">
                        <c:v>71.398179769515025</c:v>
                      </c:pt>
                      <c:pt idx="3194">
                        <c:v>71.422760725025014</c:v>
                      </c:pt>
                      <c:pt idx="3195">
                        <c:v>71.447036743165015</c:v>
                      </c:pt>
                      <c:pt idx="3196">
                        <c:v>71.467464685445023</c:v>
                      </c:pt>
                      <c:pt idx="3197">
                        <c:v>71.492140769955014</c:v>
                      </c:pt>
                      <c:pt idx="3198">
                        <c:v>71.512691736225023</c:v>
                      </c:pt>
                      <c:pt idx="3199">
                        <c:v>71.537332773205023</c:v>
                      </c:pt>
                      <c:pt idx="3200">
                        <c:v>71.561480760575023</c:v>
                      </c:pt>
                      <c:pt idx="3201">
                        <c:v>71.582346677785026</c:v>
                      </c:pt>
                      <c:pt idx="3202">
                        <c:v>71.606677770615022</c:v>
                      </c:pt>
                      <c:pt idx="3203">
                        <c:v>71.627317667005016</c:v>
                      </c:pt>
                      <c:pt idx="3204">
                        <c:v>71.651903867725025</c:v>
                      </c:pt>
                      <c:pt idx="3205">
                        <c:v>71.676442861555017</c:v>
                      </c:pt>
                      <c:pt idx="3206">
                        <c:v>71.696959733965016</c:v>
                      </c:pt>
                      <c:pt idx="3207">
                        <c:v>71.721206665035027</c:v>
                      </c:pt>
                      <c:pt idx="3208">
                        <c:v>71.74217581748502</c:v>
                      </c:pt>
                      <c:pt idx="3209">
                        <c:v>71.766400814055018</c:v>
                      </c:pt>
                      <c:pt idx="3210">
                        <c:v>71.786873817445027</c:v>
                      </c:pt>
                      <c:pt idx="3211">
                        <c:v>71.811619758605019</c:v>
                      </c:pt>
                      <c:pt idx="3212">
                        <c:v>71.836160659795027</c:v>
                      </c:pt>
                      <c:pt idx="3213">
                        <c:v>71.85676980018502</c:v>
                      </c:pt>
                      <c:pt idx="3214">
                        <c:v>71.881008863445018</c:v>
                      </c:pt>
                      <c:pt idx="3215">
                        <c:v>71.901875734325017</c:v>
                      </c:pt>
                      <c:pt idx="3216">
                        <c:v>71.926378726955022</c:v>
                      </c:pt>
                      <c:pt idx="3217">
                        <c:v>71.950653791425026</c:v>
                      </c:pt>
                      <c:pt idx="3218">
                        <c:v>71.971141815185021</c:v>
                      </c:pt>
                      <c:pt idx="3219">
                        <c:v>71.995660781865027</c:v>
                      </c:pt>
                      <c:pt idx="3220">
                        <c:v>72.016496658325025</c:v>
                      </c:pt>
                      <c:pt idx="3221">
                        <c:v>72.040725708005027</c:v>
                      </c:pt>
                      <c:pt idx="3222">
                        <c:v>72.065391778945028</c:v>
                      </c:pt>
                      <c:pt idx="3223">
                        <c:v>72.086080789565017</c:v>
                      </c:pt>
                      <c:pt idx="3224">
                        <c:v>72.110384702685025</c:v>
                      </c:pt>
                      <c:pt idx="3225">
                        <c:v>72.13100075721502</c:v>
                      </c:pt>
                      <c:pt idx="3226">
                        <c:v>72.155647754665026</c:v>
                      </c:pt>
                      <c:pt idx="3227">
                        <c:v>72.176183700565019</c:v>
                      </c:pt>
                      <c:pt idx="3228">
                        <c:v>72.200631856915024</c:v>
                      </c:pt>
                      <c:pt idx="3229">
                        <c:v>72.225283861165025</c:v>
                      </c:pt>
                      <c:pt idx="3230">
                        <c:v>72.245774745945027</c:v>
                      </c:pt>
                      <c:pt idx="3231">
                        <c:v>72.270387649535024</c:v>
                      </c:pt>
                      <c:pt idx="3232">
                        <c:v>72.290682792665024</c:v>
                      </c:pt>
                      <c:pt idx="3233">
                        <c:v>72.315363883975024</c:v>
                      </c:pt>
                      <c:pt idx="3234">
                        <c:v>72.339877843855021</c:v>
                      </c:pt>
                      <c:pt idx="3235">
                        <c:v>72.36022686958502</c:v>
                      </c:pt>
                      <c:pt idx="3236">
                        <c:v>72.385011672975025</c:v>
                      </c:pt>
                      <c:pt idx="3237">
                        <c:v>72.405477762225019</c:v>
                      </c:pt>
                      <c:pt idx="3238">
                        <c:v>72.429880857465022</c:v>
                      </c:pt>
                      <c:pt idx="3239">
                        <c:v>72.454415798185025</c:v>
                      </c:pt>
                      <c:pt idx="3240">
                        <c:v>72.475021839145015</c:v>
                      </c:pt>
                      <c:pt idx="3241">
                        <c:v>72.499597787855024</c:v>
                      </c:pt>
                      <c:pt idx="3242">
                        <c:v>72.520014762875022</c:v>
                      </c:pt>
                      <c:pt idx="3243">
                        <c:v>72.544739723205026</c:v>
                      </c:pt>
                      <c:pt idx="3244">
                        <c:v>72.565174818035018</c:v>
                      </c:pt>
                      <c:pt idx="3245">
                        <c:v>72.589644670485015</c:v>
                      </c:pt>
                      <c:pt idx="3246">
                        <c:v>72.614135742185027</c:v>
                      </c:pt>
                      <c:pt idx="3247">
                        <c:v>72.634765863415026</c:v>
                      </c:pt>
                      <c:pt idx="3248">
                        <c:v>72.659322738645017</c:v>
                      </c:pt>
                      <c:pt idx="3249">
                        <c:v>72.679713726045023</c:v>
                      </c:pt>
                      <c:pt idx="3250">
                        <c:v>72.70447969436502</c:v>
                      </c:pt>
                      <c:pt idx="3251">
                        <c:v>72.729036808015024</c:v>
                      </c:pt>
                      <c:pt idx="3252">
                        <c:v>72.749341726305019</c:v>
                      </c:pt>
                      <c:pt idx="3253">
                        <c:v>72.774141788485025</c:v>
                      </c:pt>
                      <c:pt idx="3254">
                        <c:v>72.794413805005021</c:v>
                      </c:pt>
                      <c:pt idx="3255">
                        <c:v>72.819022655485014</c:v>
                      </c:pt>
                      <c:pt idx="3256">
                        <c:v>72.84340286254502</c:v>
                      </c:pt>
                      <c:pt idx="3257">
                        <c:v>72.864205837245024</c:v>
                      </c:pt>
                      <c:pt idx="3258">
                        <c:v>72.888727664945023</c:v>
                      </c:pt>
                      <c:pt idx="3259">
                        <c:v>72.908965826035015</c:v>
                      </c:pt>
                      <c:pt idx="3260">
                        <c:v>72.933877706525024</c:v>
                      </c:pt>
                      <c:pt idx="3261">
                        <c:v>72.954288721085021</c:v>
                      </c:pt>
                      <c:pt idx="3262">
                        <c:v>72.978768825535028</c:v>
                      </c:pt>
                      <c:pt idx="3263">
                        <c:v>73.003179788585015</c:v>
                      </c:pt>
                      <c:pt idx="3264">
                        <c:v>73.023892879485018</c:v>
                      </c:pt>
                      <c:pt idx="3265">
                        <c:v>73.048442840575021</c:v>
                      </c:pt>
                      <c:pt idx="3266">
                        <c:v>73.068729877475022</c:v>
                      </c:pt>
                      <c:pt idx="3267">
                        <c:v>73.093568801875023</c:v>
                      </c:pt>
                      <c:pt idx="3268">
                        <c:v>73.118172883985025</c:v>
                      </c:pt>
                      <c:pt idx="3269">
                        <c:v>73.138716697695017</c:v>
                      </c:pt>
                      <c:pt idx="3270">
                        <c:v>73.162842750545025</c:v>
                      </c:pt>
                      <c:pt idx="3271">
                        <c:v>73.183508872985016</c:v>
                      </c:pt>
                      <c:pt idx="3272">
                        <c:v>73.208177804945024</c:v>
                      </c:pt>
                      <c:pt idx="3273">
                        <c:v>73.232709884645018</c:v>
                      </c:pt>
                      <c:pt idx="3274">
                        <c:v>73.253379821775027</c:v>
                      </c:pt>
                      <c:pt idx="3275">
                        <c:v>73.277726650235024</c:v>
                      </c:pt>
                      <c:pt idx="3276">
                        <c:v>73.298266649245022</c:v>
                      </c:pt>
                      <c:pt idx="3277">
                        <c:v>73.322626829145022</c:v>
                      </c:pt>
                      <c:pt idx="3278">
                        <c:v>73.34333467483502</c:v>
                      </c:pt>
                      <c:pt idx="3279">
                        <c:v>73.367680788045021</c:v>
                      </c:pt>
                      <c:pt idx="3280">
                        <c:v>73.392432689665014</c:v>
                      </c:pt>
                      <c:pt idx="3281">
                        <c:v>73.413101673125027</c:v>
                      </c:pt>
                      <c:pt idx="3282">
                        <c:v>73.437651872635016</c:v>
                      </c:pt>
                      <c:pt idx="3283">
                        <c:v>73.458154678345025</c:v>
                      </c:pt>
                      <c:pt idx="3284">
                        <c:v>73.482244729995017</c:v>
                      </c:pt>
                      <c:pt idx="3285">
                        <c:v>73.507010698315014</c:v>
                      </c:pt>
                      <c:pt idx="3286">
                        <c:v>73.527622699735019</c:v>
                      </c:pt>
                      <c:pt idx="3287">
                        <c:v>73.552193880085014</c:v>
                      </c:pt>
                      <c:pt idx="3288">
                        <c:v>73.572548866275014</c:v>
                      </c:pt>
                      <c:pt idx="3289">
                        <c:v>73.597073793415021</c:v>
                      </c:pt>
                      <c:pt idx="3290">
                        <c:v>73.621765851975027</c:v>
                      </c:pt>
                      <c:pt idx="3291">
                        <c:v>73.642046689985023</c:v>
                      </c:pt>
                      <c:pt idx="3292">
                        <c:v>73.666653871535019</c:v>
                      </c:pt>
                      <c:pt idx="3293">
                        <c:v>73.687332868575027</c:v>
                      </c:pt>
                      <c:pt idx="3294">
                        <c:v>73.711937665935025</c:v>
                      </c:pt>
                      <c:pt idx="3295">
                        <c:v>73.732259750365017</c:v>
                      </c:pt>
                      <c:pt idx="3296">
                        <c:v>73.757053852085022</c:v>
                      </c:pt>
                      <c:pt idx="3297">
                        <c:v>73.781278848645016</c:v>
                      </c:pt>
                      <c:pt idx="3298">
                        <c:v>73.801752805705021</c:v>
                      </c:pt>
                      <c:pt idx="3299">
                        <c:v>73.826395750045023</c:v>
                      </c:pt>
                      <c:pt idx="3300">
                        <c:v>73.847097873685016</c:v>
                      </c:pt>
                      <c:pt idx="3301">
                        <c:v>73.871630668645025</c:v>
                      </c:pt>
                      <c:pt idx="3302">
                        <c:v>73.895845651625024</c:v>
                      </c:pt>
                      <c:pt idx="3303">
                        <c:v>73.916789770125021</c:v>
                      </c:pt>
                      <c:pt idx="3304">
                        <c:v>73.941218852995021</c:v>
                      </c:pt>
                      <c:pt idx="3305">
                        <c:v>73.961715698245015</c:v>
                      </c:pt>
                      <c:pt idx="3306">
                        <c:v>73.986433744435018</c:v>
                      </c:pt>
                      <c:pt idx="3307">
                        <c:v>74.010731697085021</c:v>
                      </c:pt>
                      <c:pt idx="3308">
                        <c:v>74.031197786335014</c:v>
                      </c:pt>
                      <c:pt idx="3309">
                        <c:v>74.055550813675026</c:v>
                      </c:pt>
                      <c:pt idx="3310">
                        <c:v>74.076514720915014</c:v>
                      </c:pt>
                      <c:pt idx="3311">
                        <c:v>74.100831747055025</c:v>
                      </c:pt>
                      <c:pt idx="3312">
                        <c:v>74.121172666545021</c:v>
                      </c:pt>
                      <c:pt idx="3313">
                        <c:v>74.146162748335016</c:v>
                      </c:pt>
                      <c:pt idx="3314">
                        <c:v>74.170585870745015</c:v>
                      </c:pt>
                      <c:pt idx="3315">
                        <c:v>74.191061735155017</c:v>
                      </c:pt>
                      <c:pt idx="3316">
                        <c:v>74.215395689015025</c:v>
                      </c:pt>
                      <c:pt idx="3317">
                        <c:v>74.236210823055018</c:v>
                      </c:pt>
                      <c:pt idx="3318">
                        <c:v>74.860990762710685</c:v>
                      </c:pt>
                      <c:pt idx="3319">
                        <c:v>74.86169266700756</c:v>
                      </c:pt>
                      <c:pt idx="3320">
                        <c:v>74.862293720245475</c:v>
                      </c:pt>
                      <c:pt idx="3321">
                        <c:v>74.862861633300895</c:v>
                      </c:pt>
                      <c:pt idx="3322">
                        <c:v>74.863425731659049</c:v>
                      </c:pt>
                      <c:pt idx="3323">
                        <c:v>74.863987684249992</c:v>
                      </c:pt>
                      <c:pt idx="3324">
                        <c:v>74.864505767822379</c:v>
                      </c:pt>
                      <c:pt idx="3325">
                        <c:v>74.864701747894401</c:v>
                      </c:pt>
                      <c:pt idx="3326">
                        <c:v>74.864889621734733</c:v>
                      </c:pt>
                      <c:pt idx="3327">
                        <c:v>74.865076780319328</c:v>
                      </c:pt>
                      <c:pt idx="3328">
                        <c:v>74.865263700485343</c:v>
                      </c:pt>
                      <c:pt idx="3329">
                        <c:v>74.865448713302726</c:v>
                      </c:pt>
                      <c:pt idx="3330">
                        <c:v>74.865634679794425</c:v>
                      </c:pt>
                      <c:pt idx="3331">
                        <c:v>74.86582183837902</c:v>
                      </c:pt>
                      <c:pt idx="3332">
                        <c:v>74.866005659103507</c:v>
                      </c:pt>
                      <c:pt idx="3333">
                        <c:v>74.866189718246574</c:v>
                      </c:pt>
                      <c:pt idx="3334">
                        <c:v>74.866386651992912</c:v>
                      </c:pt>
                      <c:pt idx="3335">
                        <c:v>74.866577625274772</c:v>
                      </c:pt>
                      <c:pt idx="3336">
                        <c:v>74.866754770279044</c:v>
                      </c:pt>
                      <c:pt idx="3337">
                        <c:v>74.866931676864738</c:v>
                      </c:pt>
                      <c:pt idx="3338">
                        <c:v>74.867109775543327</c:v>
                      </c:pt>
                      <c:pt idx="3339">
                        <c:v>74.867288827896232</c:v>
                      </c:pt>
                      <c:pt idx="3340">
                        <c:v>74.867466688156242</c:v>
                      </c:pt>
                      <c:pt idx="3341">
                        <c:v>74.867642641067619</c:v>
                      </c:pt>
                      <c:pt idx="3342">
                        <c:v>74.867818832397575</c:v>
                      </c:pt>
                      <c:pt idx="3343">
                        <c:v>74.867996692657584</c:v>
                      </c:pt>
                      <c:pt idx="3344">
                        <c:v>74.868172645568961</c:v>
                      </c:pt>
                      <c:pt idx="3345">
                        <c:v>74.87730169296276</c:v>
                      </c:pt>
                      <c:pt idx="3346">
                        <c:v>74.897867679596061</c:v>
                      </c:pt>
                      <c:pt idx="3347">
                        <c:v>74.922511816024866</c:v>
                      </c:pt>
                      <c:pt idx="3348">
                        <c:v>74.947110652923655</c:v>
                      </c:pt>
                      <c:pt idx="3349">
                        <c:v>74.967822790146357</c:v>
                      </c:pt>
                      <c:pt idx="3350">
                        <c:v>74.99199581146236</c:v>
                      </c:pt>
                      <c:pt idx="3351">
                        <c:v>75.012913703918358</c:v>
                      </c:pt>
                      <c:pt idx="3352">
                        <c:v>75.037240743637355</c:v>
                      </c:pt>
                      <c:pt idx="3353">
                        <c:v>75.061871767044366</c:v>
                      </c:pt>
                      <c:pt idx="3354">
                        <c:v>75.082210779190362</c:v>
                      </c:pt>
                      <c:pt idx="3355">
                        <c:v>75.106914758682365</c:v>
                      </c:pt>
                      <c:pt idx="3356">
                        <c:v>75.127554655075357</c:v>
                      </c:pt>
                      <c:pt idx="3357">
                        <c:v>75.151993751526362</c:v>
                      </c:pt>
                      <c:pt idx="3358">
                        <c:v>75.17631578445436</c:v>
                      </c:pt>
                      <c:pt idx="3359">
                        <c:v>75.196861743927357</c:v>
                      </c:pt>
                      <c:pt idx="3360">
                        <c:v>75.22151064872736</c:v>
                      </c:pt>
                      <c:pt idx="3361">
                        <c:v>75.241860628128364</c:v>
                      </c:pt>
                      <c:pt idx="3362">
                        <c:v>75.266764640808361</c:v>
                      </c:pt>
                      <c:pt idx="3363">
                        <c:v>75.28724575042736</c:v>
                      </c:pt>
                      <c:pt idx="3364">
                        <c:v>75.311772823333357</c:v>
                      </c:pt>
                      <c:pt idx="3365">
                        <c:v>75.336052656173365</c:v>
                      </c:pt>
                      <c:pt idx="3366">
                        <c:v>75.356894731521365</c:v>
                      </c:pt>
                      <c:pt idx="3367">
                        <c:v>75.38116979599036</c:v>
                      </c:pt>
                      <c:pt idx="3368">
                        <c:v>75.401744842529354</c:v>
                      </c:pt>
                      <c:pt idx="3369">
                        <c:v>75.426386833191359</c:v>
                      </c:pt>
                      <c:pt idx="3370">
                        <c:v>75.450957775116365</c:v>
                      </c:pt>
                      <c:pt idx="3371">
                        <c:v>75.471337795257355</c:v>
                      </c:pt>
                      <c:pt idx="3372">
                        <c:v>75.495824813843356</c:v>
                      </c:pt>
                      <c:pt idx="3373">
                        <c:v>75.516427755356361</c:v>
                      </c:pt>
                      <c:pt idx="3374">
                        <c:v>75.541074752807361</c:v>
                      </c:pt>
                      <c:pt idx="3375">
                        <c:v>75.565447807312353</c:v>
                      </c:pt>
                      <c:pt idx="3376">
                        <c:v>75.585917711258361</c:v>
                      </c:pt>
                      <c:pt idx="3377">
                        <c:v>75.610677719116353</c:v>
                      </c:pt>
                      <c:pt idx="3378">
                        <c:v>75.631190776825363</c:v>
                      </c:pt>
                      <c:pt idx="3379">
                        <c:v>75.655611753463361</c:v>
                      </c:pt>
                      <c:pt idx="3380">
                        <c:v>75.676105737686356</c:v>
                      </c:pt>
                      <c:pt idx="3381">
                        <c:v>75.700891733169357</c:v>
                      </c:pt>
                      <c:pt idx="3382">
                        <c:v>75.72507381439236</c:v>
                      </c:pt>
                      <c:pt idx="3383">
                        <c:v>75.74587583541836</c:v>
                      </c:pt>
                      <c:pt idx="3384">
                        <c:v>75.770397663116356</c:v>
                      </c:pt>
                      <c:pt idx="3385">
                        <c:v>75.79074764251736</c:v>
                      </c:pt>
                      <c:pt idx="3386">
                        <c:v>75.815201759338365</c:v>
                      </c:pt>
                      <c:pt idx="3387">
                        <c:v>75.840079784393353</c:v>
                      </c:pt>
                      <c:pt idx="3388">
                        <c:v>75.860566854477355</c:v>
                      </c:pt>
                      <c:pt idx="3389">
                        <c:v>75.884939670567363</c:v>
                      </c:pt>
                      <c:pt idx="3390">
                        <c:v>75.905443668367354</c:v>
                      </c:pt>
                      <c:pt idx="3391">
                        <c:v>75.930150747297361</c:v>
                      </c:pt>
                      <c:pt idx="3392">
                        <c:v>75.954638719557366</c:v>
                      </c:pt>
                      <c:pt idx="3393">
                        <c:v>75.975027799607361</c:v>
                      </c:pt>
                      <c:pt idx="3394">
                        <c:v>75.999773740767353</c:v>
                      </c:pt>
                      <c:pt idx="3395">
                        <c:v>76.020311832427353</c:v>
                      </c:pt>
                      <c:pt idx="3396">
                        <c:v>76.044732809067355</c:v>
                      </c:pt>
                      <c:pt idx="3397">
                        <c:v>76.06517672538736</c:v>
                      </c:pt>
                      <c:pt idx="3398">
                        <c:v>76.089784622197357</c:v>
                      </c:pt>
                      <c:pt idx="3399">
                        <c:v>76.114132642747364</c:v>
                      </c:pt>
                      <c:pt idx="3400">
                        <c:v>76.134724855427365</c:v>
                      </c:pt>
                      <c:pt idx="3401">
                        <c:v>76.159490823747362</c:v>
                      </c:pt>
                      <c:pt idx="3402">
                        <c:v>76.179999828337358</c:v>
                      </c:pt>
                      <c:pt idx="3403">
                        <c:v>76.204429626467359</c:v>
                      </c:pt>
                      <c:pt idx="3404">
                        <c:v>76.228839635847365</c:v>
                      </c:pt>
                      <c:pt idx="3405">
                        <c:v>76.249511718747357</c:v>
                      </c:pt>
                      <c:pt idx="3406">
                        <c:v>76.274140834807355</c:v>
                      </c:pt>
                      <c:pt idx="3407">
                        <c:v>76.294509649277359</c:v>
                      </c:pt>
                      <c:pt idx="3408">
                        <c:v>76.319225788117365</c:v>
                      </c:pt>
                      <c:pt idx="3409">
                        <c:v>76.343753814697365</c:v>
                      </c:pt>
                      <c:pt idx="3410">
                        <c:v>76.364060640337357</c:v>
                      </c:pt>
                      <c:pt idx="3411">
                        <c:v>76.38855671882736</c:v>
                      </c:pt>
                      <c:pt idx="3412">
                        <c:v>76.409139633177361</c:v>
                      </c:pt>
                      <c:pt idx="3413">
                        <c:v>76.433785676957356</c:v>
                      </c:pt>
                      <c:pt idx="3414">
                        <c:v>76.454173803327365</c:v>
                      </c:pt>
                      <c:pt idx="3415">
                        <c:v>76.478974819187357</c:v>
                      </c:pt>
                      <c:pt idx="3416">
                        <c:v>76.503501653667357</c:v>
                      </c:pt>
                      <c:pt idx="3417">
                        <c:v>76.523821830747366</c:v>
                      </c:pt>
                      <c:pt idx="3418">
                        <c:v>76.548307657237359</c:v>
                      </c:pt>
                      <c:pt idx="3419">
                        <c:v>76.56913661956736</c:v>
                      </c:pt>
                      <c:pt idx="3420">
                        <c:v>76.593532800677366</c:v>
                      </c:pt>
                      <c:pt idx="3421">
                        <c:v>76.617855787277364</c:v>
                      </c:pt>
                      <c:pt idx="3422">
                        <c:v>76.63865566253736</c:v>
                      </c:pt>
                      <c:pt idx="3423">
                        <c:v>76.663173675537365</c:v>
                      </c:pt>
                      <c:pt idx="3424">
                        <c:v>76.683473825457355</c:v>
                      </c:pt>
                      <c:pt idx="3425">
                        <c:v>76.708033800127353</c:v>
                      </c:pt>
                      <c:pt idx="3426">
                        <c:v>76.732803821567359</c:v>
                      </c:pt>
                      <c:pt idx="3427">
                        <c:v>76.753266811367354</c:v>
                      </c:pt>
                      <c:pt idx="3428">
                        <c:v>76.777552843097354</c:v>
                      </c:pt>
                      <c:pt idx="3429">
                        <c:v>76.798317670817354</c:v>
                      </c:pt>
                      <c:pt idx="3430">
                        <c:v>76.822951793667357</c:v>
                      </c:pt>
                      <c:pt idx="3431">
                        <c:v>76.843313693997359</c:v>
                      </c:pt>
                      <c:pt idx="3432">
                        <c:v>76.868016719817362</c:v>
                      </c:pt>
                      <c:pt idx="3433">
                        <c:v>76.892276763917366</c:v>
                      </c:pt>
                      <c:pt idx="3434">
                        <c:v>76.91308474540736</c:v>
                      </c:pt>
                      <c:pt idx="3435">
                        <c:v>76.937313795087363</c:v>
                      </c:pt>
                      <c:pt idx="3436">
                        <c:v>76.957923650737357</c:v>
                      </c:pt>
                      <c:pt idx="3437">
                        <c:v>76.982364654537363</c:v>
                      </c:pt>
                      <c:pt idx="3438">
                        <c:v>77.007175683977366</c:v>
                      </c:pt>
                      <c:pt idx="3439">
                        <c:v>77.027588844297355</c:v>
                      </c:pt>
                      <c:pt idx="3440">
                        <c:v>77.052385807037354</c:v>
                      </c:pt>
                      <c:pt idx="3441">
                        <c:v>77.072900772097356</c:v>
                      </c:pt>
                      <c:pt idx="3442">
                        <c:v>77.097247838977353</c:v>
                      </c:pt>
                      <c:pt idx="3443">
                        <c:v>77.121795654297358</c:v>
                      </c:pt>
                      <c:pt idx="3444">
                        <c:v>77.142361640927362</c:v>
                      </c:pt>
                      <c:pt idx="3445">
                        <c:v>77.166913747787362</c:v>
                      </c:pt>
                      <c:pt idx="3446">
                        <c:v>77.187313795087363</c:v>
                      </c:pt>
                      <c:pt idx="3447">
                        <c:v>77.212030649187355</c:v>
                      </c:pt>
                      <c:pt idx="3448">
                        <c:v>77.232343673707362</c:v>
                      </c:pt>
                      <c:pt idx="3449">
                        <c:v>77.256772756577362</c:v>
                      </c:pt>
                      <c:pt idx="3450">
                        <c:v>77.281402826307357</c:v>
                      </c:pt>
                      <c:pt idx="3451">
                        <c:v>77.30206274986736</c:v>
                      </c:pt>
                      <c:pt idx="3452">
                        <c:v>77.326663732527365</c:v>
                      </c:pt>
                      <c:pt idx="3453">
                        <c:v>77.347060680387358</c:v>
                      </c:pt>
                      <c:pt idx="3454">
                        <c:v>77.371824741367362</c:v>
                      </c:pt>
                      <c:pt idx="3455">
                        <c:v>77.396232843397357</c:v>
                      </c:pt>
                      <c:pt idx="3456">
                        <c:v>77.416705846787366</c:v>
                      </c:pt>
                      <c:pt idx="3457">
                        <c:v>77.441208839417357</c:v>
                      </c:pt>
                      <c:pt idx="3458">
                        <c:v>77.46179866790736</c:v>
                      </c:pt>
                      <c:pt idx="3459">
                        <c:v>77.486379623417363</c:v>
                      </c:pt>
                      <c:pt idx="3460">
                        <c:v>77.510655641557364</c:v>
                      </c:pt>
                      <c:pt idx="3461">
                        <c:v>77.531223773957365</c:v>
                      </c:pt>
                      <c:pt idx="3462">
                        <c:v>77.555962800977355</c:v>
                      </c:pt>
                      <c:pt idx="3463">
                        <c:v>77.576215744017361</c:v>
                      </c:pt>
                      <c:pt idx="3464">
                        <c:v>77.601068735127356</c:v>
                      </c:pt>
                      <c:pt idx="3465">
                        <c:v>77.621393680577356</c:v>
                      </c:pt>
                      <c:pt idx="3466">
                        <c:v>77.646109819407357</c:v>
                      </c:pt>
                      <c:pt idx="3467">
                        <c:v>77.670529842377363</c:v>
                      </c:pt>
                      <c:pt idx="3468">
                        <c:v>77.691241741177365</c:v>
                      </c:pt>
                      <c:pt idx="3469">
                        <c:v>77.71552276611736</c:v>
                      </c:pt>
                      <c:pt idx="3470">
                        <c:v>77.736077785487353</c:v>
                      </c:pt>
                      <c:pt idx="3471">
                        <c:v>77.760681629177355</c:v>
                      </c:pt>
                      <c:pt idx="3472">
                        <c:v>77.785025835037359</c:v>
                      </c:pt>
                      <c:pt idx="3473">
                        <c:v>77.805771827697356</c:v>
                      </c:pt>
                      <c:pt idx="3474">
                        <c:v>77.830243825917364</c:v>
                      </c:pt>
                      <c:pt idx="3475">
                        <c:v>77.850825786587365</c:v>
                      </c:pt>
                      <c:pt idx="3476">
                        <c:v>77.875373840327356</c:v>
                      </c:pt>
                      <c:pt idx="3477">
                        <c:v>77.899685621257362</c:v>
                      </c:pt>
                      <c:pt idx="3478">
                        <c:v>77.920277833937362</c:v>
                      </c:pt>
                      <c:pt idx="3479">
                        <c:v>77.944622755047362</c:v>
                      </c:pt>
                      <c:pt idx="3480">
                        <c:v>77.965173721317356</c:v>
                      </c:pt>
                      <c:pt idx="3481">
                        <c:v>77.989692687987358</c:v>
                      </c:pt>
                      <c:pt idx="3482">
                        <c:v>78.010180711747353</c:v>
                      </c:pt>
                      <c:pt idx="3483">
                        <c:v>78.03508567809736</c:v>
                      </c:pt>
                      <c:pt idx="3484">
                        <c:v>78.059636831287364</c:v>
                      </c:pt>
                      <c:pt idx="3485">
                        <c:v>78.07987880706736</c:v>
                      </c:pt>
                      <c:pt idx="3486">
                        <c:v>78.10443663596736</c:v>
                      </c:pt>
                      <c:pt idx="3487">
                        <c:v>78.124923706057359</c:v>
                      </c:pt>
                      <c:pt idx="3488">
                        <c:v>78.149465799327359</c:v>
                      </c:pt>
                      <c:pt idx="3489">
                        <c:v>78.174039840697361</c:v>
                      </c:pt>
                      <c:pt idx="3490">
                        <c:v>78.194498777387366</c:v>
                      </c:pt>
                      <c:pt idx="3491">
                        <c:v>78.219065666197366</c:v>
                      </c:pt>
                      <c:pt idx="3492">
                        <c:v>78.239545822147363</c:v>
                      </c:pt>
                      <c:pt idx="3493">
                        <c:v>78.264125823977366</c:v>
                      </c:pt>
                      <c:pt idx="3494">
                        <c:v>78.28907585143736</c:v>
                      </c:pt>
                      <c:pt idx="3495">
                        <c:v>78.309511661527353</c:v>
                      </c:pt>
                      <c:pt idx="3496">
                        <c:v>78.334038734437357</c:v>
                      </c:pt>
                      <c:pt idx="3497">
                        <c:v>78.354517698287367</c:v>
                      </c:pt>
                      <c:pt idx="3498">
                        <c:v>78.379221677777366</c:v>
                      </c:pt>
                      <c:pt idx="3499">
                        <c:v>78.399569749827364</c:v>
                      </c:pt>
                      <c:pt idx="3500">
                        <c:v>78.42411780357736</c:v>
                      </c:pt>
                      <c:pt idx="3501">
                        <c:v>78.448859691617358</c:v>
                      </c:pt>
                      <c:pt idx="3502">
                        <c:v>78.469169855117357</c:v>
                      </c:pt>
                      <c:pt idx="3503">
                        <c:v>78.493616819377365</c:v>
                      </c:pt>
                      <c:pt idx="3504">
                        <c:v>78.51419782638736</c:v>
                      </c:pt>
                      <c:pt idx="3505">
                        <c:v>78.53876471519736</c:v>
                      </c:pt>
                      <c:pt idx="3506">
                        <c:v>78.563312768937365</c:v>
                      </c:pt>
                      <c:pt idx="3507">
                        <c:v>78.583824634547355</c:v>
                      </c:pt>
                      <c:pt idx="3508">
                        <c:v>78.608332633967365</c:v>
                      </c:pt>
                      <c:pt idx="3509">
                        <c:v>78.629115819927364</c:v>
                      </c:pt>
                      <c:pt idx="3510">
                        <c:v>78.653470754627364</c:v>
                      </c:pt>
                      <c:pt idx="3511">
                        <c:v>78.677924633027359</c:v>
                      </c:pt>
                      <c:pt idx="3512">
                        <c:v>78.698672771457353</c:v>
                      </c:pt>
                      <c:pt idx="3513">
                        <c:v>78.723172664647365</c:v>
                      </c:pt>
                      <c:pt idx="3514">
                        <c:v>78.743703842167363</c:v>
                      </c:pt>
                      <c:pt idx="3515">
                        <c:v>78.768038749697354</c:v>
                      </c:pt>
                      <c:pt idx="3516">
                        <c:v>78.792580842967354</c:v>
                      </c:pt>
                      <c:pt idx="3517">
                        <c:v>78.813197851177364</c:v>
                      </c:pt>
                      <c:pt idx="3518">
                        <c:v>78.837767839427357</c:v>
                      </c:pt>
                      <c:pt idx="3519">
                        <c:v>78.858287811277364</c:v>
                      </c:pt>
                      <c:pt idx="3520">
                        <c:v>78.882694721217362</c:v>
                      </c:pt>
                      <c:pt idx="3521">
                        <c:v>78.903454780577363</c:v>
                      </c:pt>
                      <c:pt idx="3522">
                        <c:v>78.92781662940736</c:v>
                      </c:pt>
                      <c:pt idx="3523">
                        <c:v>78.952589750287359</c:v>
                      </c:pt>
                      <c:pt idx="3524">
                        <c:v>78.973132848737364</c:v>
                      </c:pt>
                      <c:pt idx="3525">
                        <c:v>78.997366666797362</c:v>
                      </c:pt>
                      <c:pt idx="3526">
                        <c:v>79.018111705777358</c:v>
                      </c:pt>
                      <c:pt idx="3527">
                        <c:v>79.042660713197364</c:v>
                      </c:pt>
                      <c:pt idx="3528">
                        <c:v>79.06712985038736</c:v>
                      </c:pt>
                      <c:pt idx="3529">
                        <c:v>79.087517738347358</c:v>
                      </c:pt>
                      <c:pt idx="3530">
                        <c:v>79.112226724627362</c:v>
                      </c:pt>
                      <c:pt idx="3531">
                        <c:v>79.132880687717361</c:v>
                      </c:pt>
                      <c:pt idx="3532">
                        <c:v>79.157098770137367</c:v>
                      </c:pt>
                      <c:pt idx="3533">
                        <c:v>79.181644678117365</c:v>
                      </c:pt>
                      <c:pt idx="3534">
                        <c:v>79.202206850047361</c:v>
                      </c:pt>
                      <c:pt idx="3535">
                        <c:v>79.226928710937358</c:v>
                      </c:pt>
                      <c:pt idx="3536">
                        <c:v>79.247258663177362</c:v>
                      </c:pt>
                      <c:pt idx="3537">
                        <c:v>79.272082805637353</c:v>
                      </c:pt>
                      <c:pt idx="3538">
                        <c:v>79.292539834977362</c:v>
                      </c:pt>
                      <c:pt idx="3539">
                        <c:v>79.316891670227363</c:v>
                      </c:pt>
                      <c:pt idx="3540">
                        <c:v>79.341432809827353</c:v>
                      </c:pt>
                      <c:pt idx="3541">
                        <c:v>79.361929655077361</c:v>
                      </c:pt>
                      <c:pt idx="3542">
                        <c:v>79.386677742007365</c:v>
                      </c:pt>
                      <c:pt idx="3543">
                        <c:v>79.406970739367353</c:v>
                      </c:pt>
                      <c:pt idx="3544">
                        <c:v>79.431797742847365</c:v>
                      </c:pt>
                      <c:pt idx="3545">
                        <c:v>79.456209659577354</c:v>
                      </c:pt>
                      <c:pt idx="3546">
                        <c:v>79.476671695707353</c:v>
                      </c:pt>
                      <c:pt idx="3547">
                        <c:v>79.501071691517353</c:v>
                      </c:pt>
                      <c:pt idx="3548">
                        <c:v>79.521805763247357</c:v>
                      </c:pt>
                      <c:pt idx="3549">
                        <c:v>79.546320676807355</c:v>
                      </c:pt>
                      <c:pt idx="3550">
                        <c:v>79.570698738097363</c:v>
                      </c:pt>
                      <c:pt idx="3551">
                        <c:v>79.591393709187358</c:v>
                      </c:pt>
                      <c:pt idx="3552">
                        <c:v>79.615947723387364</c:v>
                      </c:pt>
                      <c:pt idx="3553">
                        <c:v>79.636154651637355</c:v>
                      </c:pt>
                      <c:pt idx="3554">
                        <c:v>79.660586833957353</c:v>
                      </c:pt>
                      <c:pt idx="3555">
                        <c:v>79.681179761887364</c:v>
                      </c:pt>
                      <c:pt idx="3556">
                        <c:v>79.705714702607366</c:v>
                      </c:pt>
                      <c:pt idx="3557">
                        <c:v>79.730267763137363</c:v>
                      </c:pt>
                      <c:pt idx="3558">
                        <c:v>79.75076270103736</c:v>
                      </c:pt>
                      <c:pt idx="3559">
                        <c:v>79.775696754457357</c:v>
                      </c:pt>
                      <c:pt idx="3560">
                        <c:v>79.796171665187359</c:v>
                      </c:pt>
                      <c:pt idx="3561">
                        <c:v>79.820550680157353</c:v>
                      </c:pt>
                      <c:pt idx="3562">
                        <c:v>79.845141649247353</c:v>
                      </c:pt>
                      <c:pt idx="3563">
                        <c:v>79.865780830387365</c:v>
                      </c:pt>
                      <c:pt idx="3564">
                        <c:v>80.330541849136466</c:v>
                      </c:pt>
                      <c:pt idx="3565">
                        <c:v>80.331134796142692</c:v>
                      </c:pt>
                      <c:pt idx="3566">
                        <c:v>80.331630706787223</c:v>
                      </c:pt>
                      <c:pt idx="3567">
                        <c:v>80.332100868225211</c:v>
                      </c:pt>
                      <c:pt idx="3568">
                        <c:v>80.332547664642448</c:v>
                      </c:pt>
                      <c:pt idx="3569">
                        <c:v>80.33299279212963</c:v>
                      </c:pt>
                      <c:pt idx="3570">
                        <c:v>80.333435773849601</c:v>
                      </c:pt>
                      <c:pt idx="3571">
                        <c:v>80.333901882171745</c:v>
                      </c:pt>
                      <c:pt idx="3572">
                        <c:v>80.334367752075309</c:v>
                      </c:pt>
                      <c:pt idx="3573">
                        <c:v>80.334834814071769</c:v>
                      </c:pt>
                      <c:pt idx="3574">
                        <c:v>80.335319757461662</c:v>
                      </c:pt>
                      <c:pt idx="3575">
                        <c:v>80.335579872131461</c:v>
                      </c:pt>
                      <c:pt idx="3576">
                        <c:v>80.335737705230827</c:v>
                      </c:pt>
                      <c:pt idx="3577">
                        <c:v>80.335895776748771</c:v>
                      </c:pt>
                      <c:pt idx="3578">
                        <c:v>80.336054801941032</c:v>
                      </c:pt>
                      <c:pt idx="3579">
                        <c:v>80.336213827133292</c:v>
                      </c:pt>
                      <c:pt idx="3580">
                        <c:v>80.336372852325553</c:v>
                      </c:pt>
                      <c:pt idx="3581">
                        <c:v>80.336545705795402</c:v>
                      </c:pt>
                      <c:pt idx="3582">
                        <c:v>80.336705684661979</c:v>
                      </c:pt>
                      <c:pt idx="3583">
                        <c:v>80.33686470985424</c:v>
                      </c:pt>
                      <c:pt idx="3584">
                        <c:v>80.347183704376292</c:v>
                      </c:pt>
                      <c:pt idx="3585">
                        <c:v>80.367791891098094</c:v>
                      </c:pt>
                      <c:pt idx="3586">
                        <c:v>80.392378807067985</c:v>
                      </c:pt>
                      <c:pt idx="3587">
                        <c:v>80.413164854049796</c:v>
                      </c:pt>
                      <c:pt idx="3588">
                        <c:v>80.437688827514592</c:v>
                      </c:pt>
                      <c:pt idx="3589">
                        <c:v>80.45808482170159</c:v>
                      </c:pt>
                      <c:pt idx="3590">
                        <c:v>80.482466697692587</c:v>
                      </c:pt>
                      <c:pt idx="3591">
                        <c:v>80.507093667984591</c:v>
                      </c:pt>
                      <c:pt idx="3592">
                        <c:v>80.527585744857589</c:v>
                      </c:pt>
                      <c:pt idx="3593">
                        <c:v>80.552115678787587</c:v>
                      </c:pt>
                      <c:pt idx="3594">
                        <c:v>80.572613716125588</c:v>
                      </c:pt>
                      <c:pt idx="3595">
                        <c:v>80.597409725189593</c:v>
                      </c:pt>
                      <c:pt idx="3596">
                        <c:v>80.621963739395596</c:v>
                      </c:pt>
                      <c:pt idx="3597">
                        <c:v>80.642566680908587</c:v>
                      </c:pt>
                      <c:pt idx="3598">
                        <c:v>80.666805744171583</c:v>
                      </c:pt>
                      <c:pt idx="3599">
                        <c:v>80.687656879425589</c:v>
                      </c:pt>
                      <c:pt idx="3600">
                        <c:v>80.711840867996585</c:v>
                      </c:pt>
                      <c:pt idx="3601">
                        <c:v>80.736536741256586</c:v>
                      </c:pt>
                      <c:pt idx="3602">
                        <c:v>80.757126808166589</c:v>
                      </c:pt>
                      <c:pt idx="3603">
                        <c:v>80.781410694122584</c:v>
                      </c:pt>
                      <c:pt idx="3604">
                        <c:v>80.802302837371585</c:v>
                      </c:pt>
                      <c:pt idx="3605">
                        <c:v>80.826797723770596</c:v>
                      </c:pt>
                      <c:pt idx="3606">
                        <c:v>80.847347736358586</c:v>
                      </c:pt>
                      <c:pt idx="3607">
                        <c:v>80.871591806411587</c:v>
                      </c:pt>
                      <c:pt idx="3608">
                        <c:v>80.896253824234591</c:v>
                      </c:pt>
                      <c:pt idx="3609">
                        <c:v>80.916801691055596</c:v>
                      </c:pt>
                      <c:pt idx="3610">
                        <c:v>80.941421747207585</c:v>
                      </c:pt>
                      <c:pt idx="3611">
                        <c:v>80.962041854858583</c:v>
                      </c:pt>
                      <c:pt idx="3612">
                        <c:v>80.986443758010594</c:v>
                      </c:pt>
                      <c:pt idx="3613">
                        <c:v>81.010946750640585</c:v>
                      </c:pt>
                      <c:pt idx="3614">
                        <c:v>81.031313896179583</c:v>
                      </c:pt>
                      <c:pt idx="3615">
                        <c:v>81.05586886405959</c:v>
                      </c:pt>
                      <c:pt idx="3616">
                        <c:v>81.076558828353583</c:v>
                      </c:pt>
                      <c:pt idx="3617">
                        <c:v>81.101123809814595</c:v>
                      </c:pt>
                      <c:pt idx="3618">
                        <c:v>81.125395774841593</c:v>
                      </c:pt>
                      <c:pt idx="3619">
                        <c:v>81.145975828170592</c:v>
                      </c:pt>
                      <c:pt idx="3620">
                        <c:v>81.170750856399593</c:v>
                      </c:pt>
                      <c:pt idx="3621">
                        <c:v>81.191070795059588</c:v>
                      </c:pt>
                      <c:pt idx="3622">
                        <c:v>81.215649843215587</c:v>
                      </c:pt>
                      <c:pt idx="3623">
                        <c:v>81.236202716827592</c:v>
                      </c:pt>
                      <c:pt idx="3624">
                        <c:v>81.260813713073588</c:v>
                      </c:pt>
                      <c:pt idx="3625">
                        <c:v>81.285133838653593</c:v>
                      </c:pt>
                      <c:pt idx="3626">
                        <c:v>81.305735826492594</c:v>
                      </c:pt>
                      <c:pt idx="3627">
                        <c:v>81.330328702927588</c:v>
                      </c:pt>
                      <c:pt idx="3628">
                        <c:v>81.350702762607582</c:v>
                      </c:pt>
                      <c:pt idx="3629">
                        <c:v>81.375543832777595</c:v>
                      </c:pt>
                      <c:pt idx="3630">
                        <c:v>81.399746894837591</c:v>
                      </c:pt>
                      <c:pt idx="3631">
                        <c:v>81.420498847957589</c:v>
                      </c:pt>
                      <c:pt idx="3632">
                        <c:v>81.444994688037596</c:v>
                      </c:pt>
                      <c:pt idx="3633">
                        <c:v>81.465695857997588</c:v>
                      </c:pt>
                      <c:pt idx="3634">
                        <c:v>81.489948749537589</c:v>
                      </c:pt>
                      <c:pt idx="3635">
                        <c:v>81.514543771747583</c:v>
                      </c:pt>
                      <c:pt idx="3636">
                        <c:v>81.535021781917592</c:v>
                      </c:pt>
                      <c:pt idx="3637">
                        <c:v>81.56033086776759</c:v>
                      </c:pt>
                      <c:pt idx="3638">
                        <c:v>81.580312728877587</c:v>
                      </c:pt>
                      <c:pt idx="3639">
                        <c:v>81.604704856877589</c:v>
                      </c:pt>
                      <c:pt idx="3640">
                        <c:v>81.625430822367591</c:v>
                      </c:pt>
                      <c:pt idx="3641">
                        <c:v>81.649946689607589</c:v>
                      </c:pt>
                      <c:pt idx="3642">
                        <c:v>81.674298763277591</c:v>
                      </c:pt>
                      <c:pt idx="3643">
                        <c:v>81.695021867747585</c:v>
                      </c:pt>
                      <c:pt idx="3644">
                        <c:v>81.71959471702759</c:v>
                      </c:pt>
                      <c:pt idx="3645">
                        <c:v>81.739976882937583</c:v>
                      </c:pt>
                      <c:pt idx="3646">
                        <c:v>81.764381885527584</c:v>
                      </c:pt>
                      <c:pt idx="3647">
                        <c:v>81.788911819457596</c:v>
                      </c:pt>
                      <c:pt idx="3648">
                        <c:v>81.809604883197593</c:v>
                      </c:pt>
                      <c:pt idx="3649">
                        <c:v>81.834099769587596</c:v>
                      </c:pt>
                      <c:pt idx="3650">
                        <c:v>81.854607820507596</c:v>
                      </c:pt>
                      <c:pt idx="3651">
                        <c:v>81.879348754887587</c:v>
                      </c:pt>
                      <c:pt idx="3652">
                        <c:v>81.903640747067584</c:v>
                      </c:pt>
                      <c:pt idx="3653">
                        <c:v>81.924118757247584</c:v>
                      </c:pt>
                      <c:pt idx="3654">
                        <c:v>81.948819875717589</c:v>
                      </c:pt>
                      <c:pt idx="3655">
                        <c:v>81.969295740127592</c:v>
                      </c:pt>
                      <c:pt idx="3656">
                        <c:v>81.993640661237592</c:v>
                      </c:pt>
                      <c:pt idx="3657">
                        <c:v>82.01448678970759</c:v>
                      </c:pt>
                      <c:pt idx="3658">
                        <c:v>82.038868665697592</c:v>
                      </c:pt>
                      <c:pt idx="3659">
                        <c:v>82.063592672347596</c:v>
                      </c:pt>
                      <c:pt idx="3660">
                        <c:v>82.083844661717592</c:v>
                      </c:pt>
                      <c:pt idx="3661">
                        <c:v>82.108519792557587</c:v>
                      </c:pt>
                      <c:pt idx="3662">
                        <c:v>82.128980875017589</c:v>
                      </c:pt>
                      <c:pt idx="3663">
                        <c:v>82.153397798537583</c:v>
                      </c:pt>
                      <c:pt idx="3664">
                        <c:v>82.178217887877594</c:v>
                      </c:pt>
                      <c:pt idx="3665">
                        <c:v>82.198649883267592</c:v>
                      </c:pt>
                      <c:pt idx="3666">
                        <c:v>82.223158836367588</c:v>
                      </c:pt>
                      <c:pt idx="3667">
                        <c:v>82.243589878077586</c:v>
                      </c:pt>
                      <c:pt idx="3668">
                        <c:v>82.268300771717591</c:v>
                      </c:pt>
                      <c:pt idx="3669">
                        <c:v>82.29285168647759</c:v>
                      </c:pt>
                      <c:pt idx="3670">
                        <c:v>82.313185691837589</c:v>
                      </c:pt>
                      <c:pt idx="3671">
                        <c:v>82.337946891787595</c:v>
                      </c:pt>
                      <c:pt idx="3672">
                        <c:v>82.358537673947595</c:v>
                      </c:pt>
                      <c:pt idx="3673">
                        <c:v>82.383082866667593</c:v>
                      </c:pt>
                      <c:pt idx="3674">
                        <c:v>82.403326749797586</c:v>
                      </c:pt>
                      <c:pt idx="3675">
                        <c:v>82.427971839907585</c:v>
                      </c:pt>
                      <c:pt idx="3676">
                        <c:v>82.452521800997587</c:v>
                      </c:pt>
                      <c:pt idx="3677">
                        <c:v>82.473098754887587</c:v>
                      </c:pt>
                      <c:pt idx="3678">
                        <c:v>82.497713804247596</c:v>
                      </c:pt>
                      <c:pt idx="3679">
                        <c:v>82.518118858337587</c:v>
                      </c:pt>
                      <c:pt idx="3680">
                        <c:v>82.542773723597591</c:v>
                      </c:pt>
                      <c:pt idx="3681">
                        <c:v>82.567147731777595</c:v>
                      </c:pt>
                      <c:pt idx="3682">
                        <c:v>82.587700843807596</c:v>
                      </c:pt>
                      <c:pt idx="3683">
                        <c:v>82.612289667127584</c:v>
                      </c:pt>
                      <c:pt idx="3684">
                        <c:v>82.632858753207586</c:v>
                      </c:pt>
                      <c:pt idx="3685">
                        <c:v>82.657230854037593</c:v>
                      </c:pt>
                      <c:pt idx="3686">
                        <c:v>82.681938886637596</c:v>
                      </c:pt>
                      <c:pt idx="3687">
                        <c:v>82.702422857287587</c:v>
                      </c:pt>
                      <c:pt idx="3688">
                        <c:v>82.726863861087594</c:v>
                      </c:pt>
                      <c:pt idx="3689">
                        <c:v>82.74760866164759</c:v>
                      </c:pt>
                      <c:pt idx="3690">
                        <c:v>82.771959781647595</c:v>
                      </c:pt>
                      <c:pt idx="3691">
                        <c:v>82.792295694347587</c:v>
                      </c:pt>
                      <c:pt idx="3692">
                        <c:v>82.816923856737588</c:v>
                      </c:pt>
                      <c:pt idx="3693">
                        <c:v>82.841519832607588</c:v>
                      </c:pt>
                      <c:pt idx="3694">
                        <c:v>82.862201690677594</c:v>
                      </c:pt>
                      <c:pt idx="3695">
                        <c:v>82.886635780337585</c:v>
                      </c:pt>
                      <c:pt idx="3696">
                        <c:v>82.907274723057583</c:v>
                      </c:pt>
                      <c:pt idx="3697">
                        <c:v>82.931681871417595</c:v>
                      </c:pt>
                      <c:pt idx="3698">
                        <c:v>82.956141710277592</c:v>
                      </c:pt>
                      <c:pt idx="3699">
                        <c:v>82.976634740827592</c:v>
                      </c:pt>
                      <c:pt idx="3700">
                        <c:v>83.001208782197594</c:v>
                      </c:pt>
                      <c:pt idx="3701">
                        <c:v>83.021884679797594</c:v>
                      </c:pt>
                      <c:pt idx="3702">
                        <c:v>83.046364784237596</c:v>
                      </c:pt>
                      <c:pt idx="3703">
                        <c:v>83.071050882337587</c:v>
                      </c:pt>
                      <c:pt idx="3704">
                        <c:v>83.091569662097584</c:v>
                      </c:pt>
                      <c:pt idx="3705">
                        <c:v>83.115961790087596</c:v>
                      </c:pt>
                      <c:pt idx="3706">
                        <c:v>83.136414766307595</c:v>
                      </c:pt>
                      <c:pt idx="3707">
                        <c:v>83.161130666737591</c:v>
                      </c:pt>
                      <c:pt idx="3708">
                        <c:v>83.181688785557583</c:v>
                      </c:pt>
                      <c:pt idx="3709">
                        <c:v>83.206058740617593</c:v>
                      </c:pt>
                      <c:pt idx="3710">
                        <c:v>83.230756759647591</c:v>
                      </c:pt>
                      <c:pt idx="3711">
                        <c:v>83.251276731487593</c:v>
                      </c:pt>
                      <c:pt idx="3712">
                        <c:v>83.275548696517589</c:v>
                      </c:pt>
                      <c:pt idx="3713">
                        <c:v>83.29611682891759</c:v>
                      </c:pt>
                      <c:pt idx="3714">
                        <c:v>83.320834875107593</c:v>
                      </c:pt>
                      <c:pt idx="3715">
                        <c:v>83.345311880107587</c:v>
                      </c:pt>
                      <c:pt idx="3716">
                        <c:v>83.365690708157587</c:v>
                      </c:pt>
                      <c:pt idx="3717">
                        <c:v>83.390488862987596</c:v>
                      </c:pt>
                      <c:pt idx="3718">
                        <c:v>83.411057710647583</c:v>
                      </c:pt>
                      <c:pt idx="3719">
                        <c:v>83.435320854187594</c:v>
                      </c:pt>
                      <c:pt idx="3720">
                        <c:v>83.459691762927591</c:v>
                      </c:pt>
                      <c:pt idx="3721">
                        <c:v>83.480555772777592</c:v>
                      </c:pt>
                      <c:pt idx="3722">
                        <c:v>83.505022764207595</c:v>
                      </c:pt>
                      <c:pt idx="3723">
                        <c:v>83.525529861447595</c:v>
                      </c:pt>
                      <c:pt idx="3724">
                        <c:v>83.550057888027595</c:v>
                      </c:pt>
                      <c:pt idx="3725">
                        <c:v>83.570686817167584</c:v>
                      </c:pt>
                      <c:pt idx="3726">
                        <c:v>83.595079660417582</c:v>
                      </c:pt>
                      <c:pt idx="3727">
                        <c:v>83.61949682235759</c:v>
                      </c:pt>
                      <c:pt idx="3728">
                        <c:v>83.640246868137595</c:v>
                      </c:pt>
                      <c:pt idx="3729">
                        <c:v>83.66472482681759</c:v>
                      </c:pt>
                      <c:pt idx="3730">
                        <c:v>83.685284852977588</c:v>
                      </c:pt>
                      <c:pt idx="3731">
                        <c:v>83.709626674647595</c:v>
                      </c:pt>
                      <c:pt idx="3732">
                        <c:v>83.734431743617591</c:v>
                      </c:pt>
                      <c:pt idx="3733">
                        <c:v>83.754951715467584</c:v>
                      </c:pt>
                      <c:pt idx="3734">
                        <c:v>83.779226779937588</c:v>
                      </c:pt>
                      <c:pt idx="3735">
                        <c:v>83.799900770187591</c:v>
                      </c:pt>
                      <c:pt idx="3736">
                        <c:v>83.824559688567589</c:v>
                      </c:pt>
                      <c:pt idx="3737">
                        <c:v>83.849109888077592</c:v>
                      </c:pt>
                      <c:pt idx="3738">
                        <c:v>83.869464874267592</c:v>
                      </c:pt>
                      <c:pt idx="3739">
                        <c:v>83.894213676457582</c:v>
                      </c:pt>
                      <c:pt idx="3740">
                        <c:v>83.914847850797585</c:v>
                      </c:pt>
                      <c:pt idx="3741">
                        <c:v>83.939060688017591</c:v>
                      </c:pt>
                      <c:pt idx="3742">
                        <c:v>83.959728717807593</c:v>
                      </c:pt>
                      <c:pt idx="3743">
                        <c:v>83.984271764757594</c:v>
                      </c:pt>
                      <c:pt idx="3744">
                        <c:v>84.008827686307583</c:v>
                      </c:pt>
                      <c:pt idx="3745">
                        <c:v>84.02906584739759</c:v>
                      </c:pt>
                      <c:pt idx="3746">
                        <c:v>84.053492784497593</c:v>
                      </c:pt>
                      <c:pt idx="3747">
                        <c:v>84.074364662167596</c:v>
                      </c:pt>
                      <c:pt idx="3748">
                        <c:v>84.098971843717592</c:v>
                      </c:pt>
                      <c:pt idx="3749">
                        <c:v>84.123413801197586</c:v>
                      </c:pt>
                      <c:pt idx="3750">
                        <c:v>84.143793821337596</c:v>
                      </c:pt>
                      <c:pt idx="3751">
                        <c:v>84.168351888657583</c:v>
                      </c:pt>
                      <c:pt idx="3752">
                        <c:v>84.188863754267587</c:v>
                      </c:pt>
                      <c:pt idx="3753">
                        <c:v>84.21371078490759</c:v>
                      </c:pt>
                      <c:pt idx="3754">
                        <c:v>84.238234758377587</c:v>
                      </c:pt>
                      <c:pt idx="3755">
                        <c:v>84.258484840397585</c:v>
                      </c:pt>
                      <c:pt idx="3756">
                        <c:v>84.283285856247588</c:v>
                      </c:pt>
                      <c:pt idx="3757">
                        <c:v>84.303554773327591</c:v>
                      </c:pt>
                      <c:pt idx="3758">
                        <c:v>84.328236818317592</c:v>
                      </c:pt>
                      <c:pt idx="3759">
                        <c:v>84.348714828487587</c:v>
                      </c:pt>
                      <c:pt idx="3760">
                        <c:v>84.373401880267593</c:v>
                      </c:pt>
                      <c:pt idx="3761">
                        <c:v>84.397917747497587</c:v>
                      </c:pt>
                      <c:pt idx="3762">
                        <c:v>84.418418884277585</c:v>
                      </c:pt>
                      <c:pt idx="3763">
                        <c:v>84.442819833757596</c:v>
                      </c:pt>
                      <c:pt idx="3764">
                        <c:v>84.463640689847594</c:v>
                      </c:pt>
                      <c:pt idx="3765">
                        <c:v>84.487825870517582</c:v>
                      </c:pt>
                      <c:pt idx="3766">
                        <c:v>84.512325763697589</c:v>
                      </c:pt>
                      <c:pt idx="3767">
                        <c:v>84.533120870587595</c:v>
                      </c:pt>
                      <c:pt idx="3768">
                        <c:v>84.557712793347591</c:v>
                      </c:pt>
                      <c:pt idx="3769">
                        <c:v>84.577939748767591</c:v>
                      </c:pt>
                      <c:pt idx="3770">
                        <c:v>84.602523803707584</c:v>
                      </c:pt>
                      <c:pt idx="3771">
                        <c:v>84.627322673797593</c:v>
                      </c:pt>
                      <c:pt idx="3772">
                        <c:v>84.647713661197585</c:v>
                      </c:pt>
                      <c:pt idx="3773">
                        <c:v>84.672095775607588</c:v>
                      </c:pt>
                      <c:pt idx="3774">
                        <c:v>84.692726850507583</c:v>
                      </c:pt>
                      <c:pt idx="3775">
                        <c:v>84.717369794847585</c:v>
                      </c:pt>
                      <c:pt idx="3776">
                        <c:v>84.737890720367588</c:v>
                      </c:pt>
                      <c:pt idx="3777">
                        <c:v>84.762295722957589</c:v>
                      </c:pt>
                      <c:pt idx="3778">
                        <c:v>84.786719799037584</c:v>
                      </c:pt>
                      <c:pt idx="3779">
                        <c:v>84.807247877117589</c:v>
                      </c:pt>
                      <c:pt idx="3780">
                        <c:v>84.831901788707583</c:v>
                      </c:pt>
                      <c:pt idx="3781">
                        <c:v>84.85240769386759</c:v>
                      </c:pt>
                      <c:pt idx="3782">
                        <c:v>84.877124786377593</c:v>
                      </c:pt>
                      <c:pt idx="3783">
                        <c:v>84.901606798167592</c:v>
                      </c:pt>
                      <c:pt idx="3784">
                        <c:v>84.922005891797596</c:v>
                      </c:pt>
                      <c:pt idx="3785">
                        <c:v>84.946789741517591</c:v>
                      </c:pt>
                      <c:pt idx="3786">
                        <c:v>84.967159748077592</c:v>
                      </c:pt>
                      <c:pt idx="3787">
                        <c:v>84.991591691967585</c:v>
                      </c:pt>
                      <c:pt idx="3788">
                        <c:v>85.016104698177585</c:v>
                      </c:pt>
                      <c:pt idx="3789">
                        <c:v>85.036819696427585</c:v>
                      </c:pt>
                      <c:pt idx="3790">
                        <c:v>85.061365842817594</c:v>
                      </c:pt>
                      <c:pt idx="3791">
                        <c:v>85.081771850587586</c:v>
                      </c:pt>
                      <c:pt idx="3792">
                        <c:v>85.10645675658759</c:v>
                      </c:pt>
                      <c:pt idx="3793">
                        <c:v>85.126853704457588</c:v>
                      </c:pt>
                      <c:pt idx="3794">
                        <c:v>85.151306867597583</c:v>
                      </c:pt>
                      <c:pt idx="3795">
                        <c:v>85.175759792327597</c:v>
                      </c:pt>
                      <c:pt idx="3796">
                        <c:v>85.196422815327594</c:v>
                      </c:pt>
                      <c:pt idx="3797">
                        <c:v>85.220911741257595</c:v>
                      </c:pt>
                      <c:pt idx="3798">
                        <c:v>85.241474866867591</c:v>
                      </c:pt>
                      <c:pt idx="3799">
                        <c:v>85.266014814377584</c:v>
                      </c:pt>
                      <c:pt idx="3800">
                        <c:v>85.290708780287588</c:v>
                      </c:pt>
                      <c:pt idx="3801">
                        <c:v>85.311295747757583</c:v>
                      </c:pt>
                      <c:pt idx="3802">
                        <c:v>85.335628747937591</c:v>
                      </c:pt>
                      <c:pt idx="3803">
                        <c:v>85.800761699676627</c:v>
                      </c:pt>
                      <c:pt idx="3804">
                        <c:v>85.801622867584342</c:v>
                      </c:pt>
                      <c:pt idx="3805">
                        <c:v>85.802260637283439</c:v>
                      </c:pt>
                      <c:pt idx="3806">
                        <c:v>85.802720785141105</c:v>
                      </c:pt>
                      <c:pt idx="3807">
                        <c:v>85.803182840347404</c:v>
                      </c:pt>
                      <c:pt idx="3808">
                        <c:v>85.80362963676464</c:v>
                      </c:pt>
                      <c:pt idx="3809">
                        <c:v>85.804091691970939</c:v>
                      </c:pt>
                      <c:pt idx="3810">
                        <c:v>85.804556846618766</c:v>
                      </c:pt>
                      <c:pt idx="3811">
                        <c:v>85.805024862289542</c:v>
                      </c:pt>
                      <c:pt idx="3812">
                        <c:v>85.80548977851879</c:v>
                      </c:pt>
                      <c:pt idx="3813">
                        <c:v>85.805691719055289</c:v>
                      </c:pt>
                      <c:pt idx="3814">
                        <c:v>85.805851697921867</c:v>
                      </c:pt>
                      <c:pt idx="3815">
                        <c:v>85.806009769439811</c:v>
                      </c:pt>
                      <c:pt idx="3816">
                        <c:v>85.806168794632072</c:v>
                      </c:pt>
                      <c:pt idx="3817">
                        <c:v>85.806327819824332</c:v>
                      </c:pt>
                      <c:pt idx="3818">
                        <c:v>85.806485652923698</c:v>
                      </c:pt>
                      <c:pt idx="3819">
                        <c:v>85.806644678115958</c:v>
                      </c:pt>
                      <c:pt idx="3820">
                        <c:v>85.806804656982536</c:v>
                      </c:pt>
                      <c:pt idx="3821">
                        <c:v>85.806963682174796</c:v>
                      </c:pt>
                      <c:pt idx="3822">
                        <c:v>85.807121753692741</c:v>
                      </c:pt>
                      <c:pt idx="3823">
                        <c:v>85.81313586235062</c:v>
                      </c:pt>
                      <c:pt idx="3824">
                        <c:v>85.837687730789312</c:v>
                      </c:pt>
                      <c:pt idx="3825">
                        <c:v>85.858436822891321</c:v>
                      </c:pt>
                      <c:pt idx="3826">
                        <c:v>85.882955789566125</c:v>
                      </c:pt>
                      <c:pt idx="3827">
                        <c:v>85.903316736221825</c:v>
                      </c:pt>
                      <c:pt idx="3828">
                        <c:v>85.927832841872814</c:v>
                      </c:pt>
                      <c:pt idx="3829">
                        <c:v>85.952546834945821</c:v>
                      </c:pt>
                      <c:pt idx="3830">
                        <c:v>85.973176717757823</c:v>
                      </c:pt>
                      <c:pt idx="3831">
                        <c:v>85.997447729110817</c:v>
                      </c:pt>
                      <c:pt idx="3832">
                        <c:v>86.018164873122814</c:v>
                      </c:pt>
                      <c:pt idx="3833">
                        <c:v>86.042576789855815</c:v>
                      </c:pt>
                      <c:pt idx="3834">
                        <c:v>86.067277669906815</c:v>
                      </c:pt>
                      <c:pt idx="3835">
                        <c:v>86.087530851363823</c:v>
                      </c:pt>
                      <c:pt idx="3836">
                        <c:v>86.112362861633812</c:v>
                      </c:pt>
                      <c:pt idx="3837">
                        <c:v>86.132931709289821</c:v>
                      </c:pt>
                      <c:pt idx="3838">
                        <c:v>86.157481670379823</c:v>
                      </c:pt>
                      <c:pt idx="3839">
                        <c:v>86.181690692901824</c:v>
                      </c:pt>
                      <c:pt idx="3840">
                        <c:v>86.202405691146822</c:v>
                      </c:pt>
                      <c:pt idx="3841">
                        <c:v>86.226957798003824</c:v>
                      </c:pt>
                      <c:pt idx="3842">
                        <c:v>86.247335672378824</c:v>
                      </c:pt>
                      <c:pt idx="3843">
                        <c:v>86.272168636321823</c:v>
                      </c:pt>
                      <c:pt idx="3844">
                        <c:v>86.292701721191818</c:v>
                      </c:pt>
                      <c:pt idx="3845">
                        <c:v>86.317230701446817</c:v>
                      </c:pt>
                      <c:pt idx="3846">
                        <c:v>86.341441869735817</c:v>
                      </c:pt>
                      <c:pt idx="3847">
                        <c:v>86.362234830856821</c:v>
                      </c:pt>
                      <c:pt idx="3848">
                        <c:v>86.386570692062818</c:v>
                      </c:pt>
                      <c:pt idx="3849">
                        <c:v>86.407001733779822</c:v>
                      </c:pt>
                      <c:pt idx="3850">
                        <c:v>86.431901693343818</c:v>
                      </c:pt>
                      <c:pt idx="3851">
                        <c:v>86.456398725509814</c:v>
                      </c:pt>
                      <c:pt idx="3852">
                        <c:v>86.476933717727817</c:v>
                      </c:pt>
                      <c:pt idx="3853">
                        <c:v>86.501155853271825</c:v>
                      </c:pt>
                      <c:pt idx="3854">
                        <c:v>86.522026777267826</c:v>
                      </c:pt>
                      <c:pt idx="3855">
                        <c:v>86.546270847320812</c:v>
                      </c:pt>
                      <c:pt idx="3856">
                        <c:v>86.570980787277819</c:v>
                      </c:pt>
                      <c:pt idx="3857">
                        <c:v>86.591569662093818</c:v>
                      </c:pt>
                      <c:pt idx="3858">
                        <c:v>86.616066694259814</c:v>
                      </c:pt>
                      <c:pt idx="3859">
                        <c:v>86.636524677276824</c:v>
                      </c:pt>
                      <c:pt idx="3860">
                        <c:v>86.660847663879821</c:v>
                      </c:pt>
                      <c:pt idx="3861">
                        <c:v>86.681783676147816</c:v>
                      </c:pt>
                      <c:pt idx="3862">
                        <c:v>86.705916643142814</c:v>
                      </c:pt>
                      <c:pt idx="3863">
                        <c:v>86.730584859847824</c:v>
                      </c:pt>
                      <c:pt idx="3864">
                        <c:v>86.751155853271825</c:v>
                      </c:pt>
                      <c:pt idx="3865">
                        <c:v>86.775645732879823</c:v>
                      </c:pt>
                      <c:pt idx="3866">
                        <c:v>86.796252727508815</c:v>
                      </c:pt>
                      <c:pt idx="3867">
                        <c:v>86.820877790447824</c:v>
                      </c:pt>
                      <c:pt idx="3868">
                        <c:v>86.845506668087822</c:v>
                      </c:pt>
                      <c:pt idx="3869">
                        <c:v>86.865945816037822</c:v>
                      </c:pt>
                      <c:pt idx="3870">
                        <c:v>86.890298843387825</c:v>
                      </c:pt>
                      <c:pt idx="3871">
                        <c:v>86.910779714587818</c:v>
                      </c:pt>
                      <c:pt idx="3872">
                        <c:v>86.935540676117824</c:v>
                      </c:pt>
                      <c:pt idx="3873">
                        <c:v>86.960052728657814</c:v>
                      </c:pt>
                      <c:pt idx="3874">
                        <c:v>86.980477809907825</c:v>
                      </c:pt>
                      <c:pt idx="3875">
                        <c:v>87.005118846897815</c:v>
                      </c:pt>
                      <c:pt idx="3876">
                        <c:v>87.025764703747825</c:v>
                      </c:pt>
                      <c:pt idx="3877">
                        <c:v>87.050186872477823</c:v>
                      </c:pt>
                      <c:pt idx="3878">
                        <c:v>87.074457645417823</c:v>
                      </c:pt>
                      <c:pt idx="3879">
                        <c:v>87.095256805417819</c:v>
                      </c:pt>
                      <c:pt idx="3880">
                        <c:v>87.119571685787818</c:v>
                      </c:pt>
                      <c:pt idx="3881">
                        <c:v>87.140150785447815</c:v>
                      </c:pt>
                      <c:pt idx="3882">
                        <c:v>87.16495966911782</c:v>
                      </c:pt>
                      <c:pt idx="3883">
                        <c:v>87.185375690457818</c:v>
                      </c:pt>
                      <c:pt idx="3884">
                        <c:v>87.210038661957825</c:v>
                      </c:pt>
                      <c:pt idx="3885">
                        <c:v>87.234192848207812</c:v>
                      </c:pt>
                      <c:pt idx="3886">
                        <c:v>87.254954814907819</c:v>
                      </c:pt>
                      <c:pt idx="3887">
                        <c:v>87.279509782787812</c:v>
                      </c:pt>
                      <c:pt idx="3888">
                        <c:v>87.299922704697821</c:v>
                      </c:pt>
                      <c:pt idx="3889">
                        <c:v>87.324420690537821</c:v>
                      </c:pt>
                      <c:pt idx="3890">
                        <c:v>87.349200725557822</c:v>
                      </c:pt>
                      <c:pt idx="3891">
                        <c:v>87.369501829147822</c:v>
                      </c:pt>
                      <c:pt idx="3892">
                        <c:v>87.394053697587822</c:v>
                      </c:pt>
                      <c:pt idx="3893">
                        <c:v>87.414572715757814</c:v>
                      </c:pt>
                      <c:pt idx="3894">
                        <c:v>87.439202785487822</c:v>
                      </c:pt>
                      <c:pt idx="3895">
                        <c:v>87.463774681087813</c:v>
                      </c:pt>
                      <c:pt idx="3896">
                        <c:v>87.484163761137822</c:v>
                      </c:pt>
                      <c:pt idx="3897">
                        <c:v>87.508914709087819</c:v>
                      </c:pt>
                      <c:pt idx="3898">
                        <c:v>87.529436826707823</c:v>
                      </c:pt>
                      <c:pt idx="3899">
                        <c:v>87.553832769397815</c:v>
                      </c:pt>
                      <c:pt idx="3900">
                        <c:v>87.574279785157813</c:v>
                      </c:pt>
                      <c:pt idx="3901">
                        <c:v>87.598927736277815</c:v>
                      </c:pt>
                      <c:pt idx="3902">
                        <c:v>87.623528718947824</c:v>
                      </c:pt>
                      <c:pt idx="3903">
                        <c:v>87.643869638447825</c:v>
                      </c:pt>
                      <c:pt idx="3904">
                        <c:v>87.668716669077824</c:v>
                      </c:pt>
                      <c:pt idx="3905">
                        <c:v>87.689230680467816</c:v>
                      </c:pt>
                      <c:pt idx="3906">
                        <c:v>87.713509798047824</c:v>
                      </c:pt>
                      <c:pt idx="3907">
                        <c:v>87.738001823427823</c:v>
                      </c:pt>
                      <c:pt idx="3908">
                        <c:v>87.758573770527818</c:v>
                      </c:pt>
                      <c:pt idx="3909">
                        <c:v>87.782957792277813</c:v>
                      </c:pt>
                      <c:pt idx="3910">
                        <c:v>87.803631782527816</c:v>
                      </c:pt>
                      <c:pt idx="3911">
                        <c:v>87.828268766407817</c:v>
                      </c:pt>
                      <c:pt idx="3912">
                        <c:v>87.852940797807818</c:v>
                      </c:pt>
                      <c:pt idx="3913">
                        <c:v>87.873101711277812</c:v>
                      </c:pt>
                      <c:pt idx="3914">
                        <c:v>87.897682666777825</c:v>
                      </c:pt>
                      <c:pt idx="3915">
                        <c:v>87.918379783627813</c:v>
                      </c:pt>
                      <c:pt idx="3916">
                        <c:v>87.942861795427817</c:v>
                      </c:pt>
                      <c:pt idx="3917">
                        <c:v>87.963399648667817</c:v>
                      </c:pt>
                      <c:pt idx="3918">
                        <c:v>87.988083839417826</c:v>
                      </c:pt>
                      <c:pt idx="3919">
                        <c:v>88.012632846827813</c:v>
                      </c:pt>
                      <c:pt idx="3920">
                        <c:v>88.033102750777815</c:v>
                      </c:pt>
                      <c:pt idx="3921">
                        <c:v>88.057485818867818</c:v>
                      </c:pt>
                      <c:pt idx="3922">
                        <c:v>88.078217744827825</c:v>
                      </c:pt>
                      <c:pt idx="3923">
                        <c:v>88.102653741837813</c:v>
                      </c:pt>
                      <c:pt idx="3924">
                        <c:v>88.127056837077816</c:v>
                      </c:pt>
                      <c:pt idx="3925">
                        <c:v>88.147876739497818</c:v>
                      </c:pt>
                      <c:pt idx="3926">
                        <c:v>88.172315835957818</c:v>
                      </c:pt>
                      <c:pt idx="3927">
                        <c:v>88.19258379935782</c:v>
                      </c:pt>
                      <c:pt idx="3928">
                        <c:v>88.217220783237821</c:v>
                      </c:pt>
                      <c:pt idx="3929">
                        <c:v>88.241750717167818</c:v>
                      </c:pt>
                      <c:pt idx="3930">
                        <c:v>88.262293815617824</c:v>
                      </c:pt>
                      <c:pt idx="3931">
                        <c:v>88.286799669267822</c:v>
                      </c:pt>
                      <c:pt idx="3932">
                        <c:v>88.307503700257826</c:v>
                      </c:pt>
                      <c:pt idx="3933">
                        <c:v>88.332091808317813</c:v>
                      </c:pt>
                      <c:pt idx="3934">
                        <c:v>88.352634668347818</c:v>
                      </c:pt>
                      <c:pt idx="3935">
                        <c:v>88.377030849457825</c:v>
                      </c:pt>
                      <c:pt idx="3936">
                        <c:v>88.401438713077823</c:v>
                      </c:pt>
                      <c:pt idx="3937">
                        <c:v>88.421970844267818</c:v>
                      </c:pt>
                      <c:pt idx="3938">
                        <c:v>88.446681737897819</c:v>
                      </c:pt>
                      <c:pt idx="3939">
                        <c:v>88.467237710957818</c:v>
                      </c:pt>
                      <c:pt idx="3940">
                        <c:v>88.491628646847815</c:v>
                      </c:pt>
                      <c:pt idx="3941">
                        <c:v>88.516345739367821</c:v>
                      </c:pt>
                      <c:pt idx="3942">
                        <c:v>88.536659717557825</c:v>
                      </c:pt>
                      <c:pt idx="3943">
                        <c:v>88.561403751377824</c:v>
                      </c:pt>
                      <c:pt idx="3944">
                        <c:v>88.582061767577812</c:v>
                      </c:pt>
                      <c:pt idx="3945">
                        <c:v>88.606391668317812</c:v>
                      </c:pt>
                      <c:pt idx="3946">
                        <c:v>88.630839824677821</c:v>
                      </c:pt>
                      <c:pt idx="3947">
                        <c:v>88.651533842087815</c:v>
                      </c:pt>
                      <c:pt idx="3948">
                        <c:v>88.676092863087817</c:v>
                      </c:pt>
                      <c:pt idx="3949">
                        <c:v>88.696437835697822</c:v>
                      </c:pt>
                      <c:pt idx="3950">
                        <c:v>88.720962762827824</c:v>
                      </c:pt>
                      <c:pt idx="3951">
                        <c:v>88.741802692417821</c:v>
                      </c:pt>
                      <c:pt idx="3952">
                        <c:v>88.765996694567818</c:v>
                      </c:pt>
                      <c:pt idx="3953">
                        <c:v>88.790518760677813</c:v>
                      </c:pt>
                      <c:pt idx="3954">
                        <c:v>88.811245679857819</c:v>
                      </c:pt>
                      <c:pt idx="3955">
                        <c:v>88.835834741587817</c:v>
                      </c:pt>
                      <c:pt idx="3956">
                        <c:v>88.85611367225782</c:v>
                      </c:pt>
                      <c:pt idx="3957">
                        <c:v>88.880896806717814</c:v>
                      </c:pt>
                      <c:pt idx="3958">
                        <c:v>88.905392646787817</c:v>
                      </c:pt>
                      <c:pt idx="3959">
                        <c:v>88.92574572562782</c:v>
                      </c:pt>
                      <c:pt idx="3960">
                        <c:v>88.950241804127813</c:v>
                      </c:pt>
                      <c:pt idx="3961">
                        <c:v>88.970789670947823</c:v>
                      </c:pt>
                      <c:pt idx="3962">
                        <c:v>88.995278835297825</c:v>
                      </c:pt>
                      <c:pt idx="3963">
                        <c:v>89.019818782807818</c:v>
                      </c:pt>
                      <c:pt idx="3964">
                        <c:v>89.040677785877818</c:v>
                      </c:pt>
                      <c:pt idx="3965">
                        <c:v>89.065185785297814</c:v>
                      </c:pt>
                      <c:pt idx="3966">
                        <c:v>89.085486650467814</c:v>
                      </c:pt>
                      <c:pt idx="3967">
                        <c:v>89.110011816027821</c:v>
                      </c:pt>
                      <c:pt idx="3968">
                        <c:v>89.130724668507824</c:v>
                      </c:pt>
                      <c:pt idx="3969">
                        <c:v>89.155259847637822</c:v>
                      </c:pt>
                      <c:pt idx="3970">
                        <c:v>89.179665803907824</c:v>
                      </c:pt>
                      <c:pt idx="3971">
                        <c:v>89.200373649597822</c:v>
                      </c:pt>
                      <c:pt idx="3972">
                        <c:v>89.224802732467822</c:v>
                      </c:pt>
                      <c:pt idx="3973">
                        <c:v>89.245169639587814</c:v>
                      </c:pt>
                      <c:pt idx="3974">
                        <c:v>89.269798755647813</c:v>
                      </c:pt>
                      <c:pt idx="3975">
                        <c:v>89.294255733487816</c:v>
                      </c:pt>
                      <c:pt idx="3976">
                        <c:v>89.314782857897825</c:v>
                      </c:pt>
                      <c:pt idx="3977">
                        <c:v>89.339404821397821</c:v>
                      </c:pt>
                      <c:pt idx="3978">
                        <c:v>89.360069751737825</c:v>
                      </c:pt>
                      <c:pt idx="3979">
                        <c:v>89.384672641757817</c:v>
                      </c:pt>
                      <c:pt idx="3980">
                        <c:v>89.409200668337817</c:v>
                      </c:pt>
                      <c:pt idx="3981">
                        <c:v>89.429478645327819</c:v>
                      </c:pt>
                      <c:pt idx="3982">
                        <c:v>89.453968763347817</c:v>
                      </c:pt>
                      <c:pt idx="3983">
                        <c:v>89.474646806717814</c:v>
                      </c:pt>
                      <c:pt idx="3984">
                        <c:v>89.499069690707813</c:v>
                      </c:pt>
                      <c:pt idx="3985">
                        <c:v>89.519742727277816</c:v>
                      </c:pt>
                      <c:pt idx="3986">
                        <c:v>89.544414758677817</c:v>
                      </c:pt>
                      <c:pt idx="3987">
                        <c:v>89.568913698197818</c:v>
                      </c:pt>
                      <c:pt idx="3988">
                        <c:v>89.589196681977825</c:v>
                      </c:pt>
                      <c:pt idx="3989">
                        <c:v>89.613951683047816</c:v>
                      </c:pt>
                      <c:pt idx="3990">
                        <c:v>89.634266853327816</c:v>
                      </c:pt>
                      <c:pt idx="3991">
                        <c:v>89.658666849137816</c:v>
                      </c:pt>
                      <c:pt idx="3992">
                        <c:v>89.683495759967812</c:v>
                      </c:pt>
                      <c:pt idx="3993">
                        <c:v>89.704092741007813</c:v>
                      </c:pt>
                      <c:pt idx="3994">
                        <c:v>89.728640794757823</c:v>
                      </c:pt>
                      <c:pt idx="3995">
                        <c:v>89.748898744587819</c:v>
                      </c:pt>
                      <c:pt idx="3996">
                        <c:v>89.773397684097816</c:v>
                      </c:pt>
                      <c:pt idx="3997">
                        <c:v>89.79812169074782</c:v>
                      </c:pt>
                      <c:pt idx="3998">
                        <c:v>89.818643808367824</c:v>
                      </c:pt>
                      <c:pt idx="3999">
                        <c:v>89.843188762667822</c:v>
                      </c:pt>
                      <c:pt idx="4000">
                        <c:v>89.86374378204782</c:v>
                      </c:pt>
                      <c:pt idx="4001">
                        <c:v>89.888087749477819</c:v>
                      </c:pt>
                      <c:pt idx="4002">
                        <c:v>89.90868067741782</c:v>
                      </c:pt>
                      <c:pt idx="4003">
                        <c:v>89.933529853817817</c:v>
                      </c:pt>
                      <c:pt idx="4004">
                        <c:v>89.957974672317818</c:v>
                      </c:pt>
                      <c:pt idx="4005">
                        <c:v>89.978154659267815</c:v>
                      </c:pt>
                      <c:pt idx="4006">
                        <c:v>90.002931833267823</c:v>
                      </c:pt>
                      <c:pt idx="4007">
                        <c:v>90.02356982230782</c:v>
                      </c:pt>
                      <c:pt idx="4008">
                        <c:v>90.048089742657822</c:v>
                      </c:pt>
                      <c:pt idx="4009">
                        <c:v>90.072347640987815</c:v>
                      </c:pt>
                      <c:pt idx="4010">
                        <c:v>90.093214750287814</c:v>
                      </c:pt>
                      <c:pt idx="4011">
                        <c:v>90.117791652677823</c:v>
                      </c:pt>
                      <c:pt idx="4012">
                        <c:v>90.137994766237824</c:v>
                      </c:pt>
                      <c:pt idx="4013">
                        <c:v>90.162674665447824</c:v>
                      </c:pt>
                      <c:pt idx="4014">
                        <c:v>90.187238693237816</c:v>
                      </c:pt>
                      <c:pt idx="4015">
                        <c:v>90.207834720607821</c:v>
                      </c:pt>
                      <c:pt idx="4016">
                        <c:v>90.232031822207816</c:v>
                      </c:pt>
                      <c:pt idx="4017">
                        <c:v>90.252733707427822</c:v>
                      </c:pt>
                      <c:pt idx="4018">
                        <c:v>90.277501821517816</c:v>
                      </c:pt>
                      <c:pt idx="4019">
                        <c:v>90.297759771347813</c:v>
                      </c:pt>
                      <c:pt idx="4020">
                        <c:v>90.322415828707818</c:v>
                      </c:pt>
                      <c:pt idx="4021">
                        <c:v>90.346938848497814</c:v>
                      </c:pt>
                      <c:pt idx="4022">
                        <c:v>90.367506742477815</c:v>
                      </c:pt>
                      <c:pt idx="4023">
                        <c:v>90.391863822937822</c:v>
                      </c:pt>
                      <c:pt idx="4024">
                        <c:v>90.412694692607815</c:v>
                      </c:pt>
                      <c:pt idx="4025">
                        <c:v>90.437105655667821</c:v>
                      </c:pt>
                      <c:pt idx="4026">
                        <c:v>90.461748838427823</c:v>
                      </c:pt>
                      <c:pt idx="4027">
                        <c:v>90.482010841367824</c:v>
                      </c:pt>
                      <c:pt idx="4028">
                        <c:v>90.506517648697823</c:v>
                      </c:pt>
                      <c:pt idx="4029">
                        <c:v>90.527264833447816</c:v>
                      </c:pt>
                      <c:pt idx="4030">
                        <c:v>90.551634788517816</c:v>
                      </c:pt>
                      <c:pt idx="4031">
                        <c:v>90.576045751567818</c:v>
                      </c:pt>
                      <c:pt idx="4032">
                        <c:v>90.596954822537825</c:v>
                      </c:pt>
                      <c:pt idx="4033">
                        <c:v>90.621170759197824</c:v>
                      </c:pt>
                      <c:pt idx="4034">
                        <c:v>90.641753673557815</c:v>
                      </c:pt>
                      <c:pt idx="4035">
                        <c:v>90.666307687757822</c:v>
                      </c:pt>
                      <c:pt idx="4036">
                        <c:v>90.686897754667825</c:v>
                      </c:pt>
                      <c:pt idx="4037">
                        <c:v>90.711430788037816</c:v>
                      </c:pt>
                      <c:pt idx="4038">
                        <c:v>90.735892772677815</c:v>
                      </c:pt>
                      <c:pt idx="4039">
                        <c:v>90.756584644317826</c:v>
                      </c:pt>
                      <c:pt idx="4040">
                        <c:v>90.780877828597824</c:v>
                      </c:pt>
                      <c:pt idx="4041">
                        <c:v>90.801462650297822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one!$R$2:$R$4043</c15:sqref>
                        </c15:formulaRef>
                      </c:ext>
                    </c:extLst>
                    <c:numCache>
                      <c:formatCode>General</c:formatCode>
                      <c:ptCount val="4042"/>
                      <c:pt idx="0">
                        <c:v>-555.47818985886863</c:v>
                      </c:pt>
                      <c:pt idx="1">
                        <c:v>-443.07818985886865</c:v>
                      </c:pt>
                      <c:pt idx="2">
                        <c:v>-352.95818985886859</c:v>
                      </c:pt>
                      <c:pt idx="3">
                        <c:v>-280.86218985886859</c:v>
                      </c:pt>
                      <c:pt idx="4">
                        <c:v>-223.18538985886858</c:v>
                      </c:pt>
                      <c:pt idx="5">
                        <c:v>-176.84394985886854</c:v>
                      </c:pt>
                      <c:pt idx="6">
                        <c:v>-140.17079785886858</c:v>
                      </c:pt>
                      <c:pt idx="7">
                        <c:v>-110.6322762588685</c:v>
                      </c:pt>
                      <c:pt idx="8">
                        <c:v>-86.601458978868436</c:v>
                      </c:pt>
                      <c:pt idx="9">
                        <c:v>-67.576805154868453</c:v>
                      </c:pt>
                      <c:pt idx="10">
                        <c:v>-52.557082095668534</c:v>
                      </c:pt>
                      <c:pt idx="11">
                        <c:v>-40.141303648308508</c:v>
                      </c:pt>
                      <c:pt idx="12">
                        <c:v>-30.20868089042051</c:v>
                      </c:pt>
                      <c:pt idx="13">
                        <c:v>-22.462582684110089</c:v>
                      </c:pt>
                      <c:pt idx="14">
                        <c:v>-16.265704119061752</c:v>
                      </c:pt>
                      <c:pt idx="15">
                        <c:v>-11.508201267023082</c:v>
                      </c:pt>
                      <c:pt idx="16">
                        <c:v>-7.3021989853921241</c:v>
                      </c:pt>
                      <c:pt idx="17">
                        <c:v>-3.9373971600873574</c:v>
                      </c:pt>
                      <c:pt idx="18">
                        <c:v>-1.4455556998435668</c:v>
                      </c:pt>
                      <c:pt idx="19">
                        <c:v>0.74791746835148842</c:v>
                      </c:pt>
                      <c:pt idx="20">
                        <c:v>2.3026960029075099</c:v>
                      </c:pt>
                      <c:pt idx="21">
                        <c:v>3.7465188305523043</c:v>
                      </c:pt>
                      <c:pt idx="22">
                        <c:v>4.7015770926681171</c:v>
                      </c:pt>
                      <c:pt idx="23">
                        <c:v>5.4656237023607446</c:v>
                      </c:pt>
                      <c:pt idx="24">
                        <c:v>6.0768609901149375</c:v>
                      </c:pt>
                      <c:pt idx="25">
                        <c:v>6.7658508203182919</c:v>
                      </c:pt>
                      <c:pt idx="26">
                        <c:v>6.9170426844808617</c:v>
                      </c:pt>
                      <c:pt idx="27">
                        <c:v>7.4379961758110085</c:v>
                      </c:pt>
                      <c:pt idx="28">
                        <c:v>7.8547589688751032</c:v>
                      </c:pt>
                      <c:pt idx="29">
                        <c:v>8.1881692033264244</c:v>
                      </c:pt>
                      <c:pt idx="30">
                        <c:v>8.2548973908874359</c:v>
                      </c:pt>
                      <c:pt idx="31">
                        <c:v>8.1082799409363133</c:v>
                      </c:pt>
                      <c:pt idx="32">
                        <c:v>8.590985980975347</c:v>
                      </c:pt>
                      <c:pt idx="33">
                        <c:v>8.5771508130065968</c:v>
                      </c:pt>
                      <c:pt idx="34">
                        <c:v>8.366082678631642</c:v>
                      </c:pt>
                      <c:pt idx="35">
                        <c:v>8.3972281711315873</c:v>
                      </c:pt>
                      <c:pt idx="36">
                        <c:v>8.8221445651315662</c:v>
                      </c:pt>
                      <c:pt idx="37">
                        <c:v>8.9620776803316176</c:v>
                      </c:pt>
                      <c:pt idx="38">
                        <c:v>8.874024172491545</c:v>
                      </c:pt>
                      <c:pt idx="39">
                        <c:v>9.0035813662195778</c:v>
                      </c:pt>
                      <c:pt idx="40">
                        <c:v>9.3072271212018904</c:v>
                      </c:pt>
                      <c:pt idx="41">
                        <c:v>9.350143725187877</c:v>
                      </c:pt>
                      <c:pt idx="42">
                        <c:v>9.3844770083766207</c:v>
                      </c:pt>
                      <c:pt idx="43">
                        <c:v>9.8119436349276157</c:v>
                      </c:pt>
                      <c:pt idx="44">
                        <c:v>9.9539169361684117</c:v>
                      </c:pt>
                      <c:pt idx="45">
                        <c:v>10.267495577161071</c:v>
                      </c:pt>
                      <c:pt idx="46">
                        <c:v>10.518358489955176</c:v>
                      </c:pt>
                      <c:pt idx="47">
                        <c:v>11.119048820190415</c:v>
                      </c:pt>
                      <c:pt idx="48">
                        <c:v>12.199601084378628</c:v>
                      </c:pt>
                      <c:pt idx="49">
                        <c:v>13.064042895729244</c:v>
                      </c:pt>
                      <c:pt idx="50">
                        <c:v>13.75559634480976</c:v>
                      </c:pt>
                      <c:pt idx="51">
                        <c:v>14.308839104074082</c:v>
                      </c:pt>
                      <c:pt idx="52">
                        <c:v>14.95143331148563</c:v>
                      </c:pt>
                      <c:pt idx="53">
                        <c:v>15.665508677414778</c:v>
                      </c:pt>
                      <c:pt idx="54">
                        <c:v>15.836768970158118</c:v>
                      </c:pt>
                      <c:pt idx="55">
                        <c:v>15.773777204352768</c:v>
                      </c:pt>
                      <c:pt idx="56">
                        <c:v>15.923383791708488</c:v>
                      </c:pt>
                      <c:pt idx="57">
                        <c:v>15.843069061593042</c:v>
                      </c:pt>
                      <c:pt idx="58">
                        <c:v>15.37881727750073</c:v>
                      </c:pt>
                      <c:pt idx="59">
                        <c:v>15.20741585022688</c:v>
                      </c:pt>
                      <c:pt idx="60">
                        <c:v>15.0702947084078</c:v>
                      </c:pt>
                      <c:pt idx="61">
                        <c:v>14.76059779495256</c:v>
                      </c:pt>
                      <c:pt idx="62">
                        <c:v>14.112840264188321</c:v>
                      </c:pt>
                      <c:pt idx="63">
                        <c:v>13.794634239577022</c:v>
                      </c:pt>
                      <c:pt idx="64">
                        <c:v>13.540069419888027</c:v>
                      </c:pt>
                      <c:pt idx="65">
                        <c:v>13.136417564136764</c:v>
                      </c:pt>
                      <c:pt idx="66">
                        <c:v>12.413496079535776</c:v>
                      </c:pt>
                      <c:pt idx="67">
                        <c:v>12.43515889185494</c:v>
                      </c:pt>
                      <c:pt idx="68">
                        <c:v>12.852489141710294</c:v>
                      </c:pt>
                      <c:pt idx="69">
                        <c:v>12.786353341594463</c:v>
                      </c:pt>
                      <c:pt idx="70">
                        <c:v>12.933444701501912</c:v>
                      </c:pt>
                      <c:pt idx="71">
                        <c:v>13.251117789427894</c:v>
                      </c:pt>
                      <c:pt idx="72">
                        <c:v>13.305256259768612</c:v>
                      </c:pt>
                      <c:pt idx="73">
                        <c:v>13.348567036041231</c:v>
                      </c:pt>
                      <c:pt idx="74">
                        <c:v>13.383215657059282</c:v>
                      </c:pt>
                      <c:pt idx="75">
                        <c:v>13.61093455387379</c:v>
                      </c:pt>
                      <c:pt idx="76">
                        <c:v>13.793109671325396</c:v>
                      </c:pt>
                      <c:pt idx="77">
                        <c:v>13.538849765286727</c:v>
                      </c:pt>
                      <c:pt idx="78">
                        <c:v>13.535441840455633</c:v>
                      </c:pt>
                      <c:pt idx="79">
                        <c:v>13.532715500590825</c:v>
                      </c:pt>
                      <c:pt idx="80">
                        <c:v>13.730534428699002</c:v>
                      </c:pt>
                      <c:pt idx="81">
                        <c:v>13.688789571185453</c:v>
                      </c:pt>
                      <c:pt idx="82">
                        <c:v>13.455393685174727</c:v>
                      </c:pt>
                      <c:pt idx="83">
                        <c:v>13.468676976366055</c:v>
                      </c:pt>
                      <c:pt idx="84">
                        <c:v>13.479303609319118</c:v>
                      </c:pt>
                      <c:pt idx="85">
                        <c:v>13.287804915681704</c:v>
                      </c:pt>
                      <c:pt idx="86">
                        <c:v>12.934605960771705</c:v>
                      </c:pt>
                      <c:pt idx="87">
                        <c:v>12.852046796843638</c:v>
                      </c:pt>
                      <c:pt idx="88">
                        <c:v>12.985999465701184</c:v>
                      </c:pt>
                      <c:pt idx="89">
                        <c:v>12.893161600787266</c:v>
                      </c:pt>
                      <c:pt idx="90">
                        <c:v>12.618891308856178</c:v>
                      </c:pt>
                      <c:pt idx="91">
                        <c:v>12.799475075311193</c:v>
                      </c:pt>
                      <c:pt idx="92">
                        <c:v>12.943942088475296</c:v>
                      </c:pt>
                      <c:pt idx="93">
                        <c:v>12.659515699006533</c:v>
                      </c:pt>
                      <c:pt idx="94">
                        <c:v>12.231974587431523</c:v>
                      </c:pt>
                      <c:pt idx="95">
                        <c:v>12.289941698171447</c:v>
                      </c:pt>
                      <c:pt idx="96">
                        <c:v>12.136315386763499</c:v>
                      </c:pt>
                      <c:pt idx="97">
                        <c:v>11.41341433763705</c:v>
                      </c:pt>
                      <c:pt idx="98">
                        <c:v>11.235093498335914</c:v>
                      </c:pt>
                      <c:pt idx="99">
                        <c:v>11.292436826895027</c:v>
                      </c:pt>
                      <c:pt idx="100">
                        <c:v>11.338311489742296</c:v>
                      </c:pt>
                      <c:pt idx="101">
                        <c:v>11.17501122002011</c:v>
                      </c:pt>
                      <c:pt idx="102">
                        <c:v>11.244371004242453</c:v>
                      </c:pt>
                      <c:pt idx="103">
                        <c:v>11.299858831620327</c:v>
                      </c:pt>
                      <c:pt idx="104">
                        <c:v>11.14424909352249</c:v>
                      </c:pt>
                      <c:pt idx="105">
                        <c:v>11.219761303044265</c:v>
                      </c:pt>
                      <c:pt idx="106">
                        <c:v>11.080171070661663</c:v>
                      </c:pt>
                      <c:pt idx="107">
                        <c:v>11.16849888475565</c:v>
                      </c:pt>
                      <c:pt idx="108">
                        <c:v>11.039161136030771</c:v>
                      </c:pt>
                      <c:pt idx="109">
                        <c:v>11.135690937050981</c:v>
                      </c:pt>
                      <c:pt idx="110">
                        <c:v>11.212914777867127</c:v>
                      </c:pt>
                      <c:pt idx="111">
                        <c:v>11.074693850520021</c:v>
                      </c:pt>
                      <c:pt idx="112">
                        <c:v>11.164117108642358</c:v>
                      </c:pt>
                      <c:pt idx="113">
                        <c:v>11.035655715140138</c:v>
                      </c:pt>
                      <c:pt idx="114">
                        <c:v>10.932886600338406</c:v>
                      </c:pt>
                      <c:pt idx="115">
                        <c:v>11.25067130849709</c:v>
                      </c:pt>
                      <c:pt idx="116">
                        <c:v>11.5048990750239</c:v>
                      </c:pt>
                      <c:pt idx="117">
                        <c:v>10.908281288245462</c:v>
                      </c:pt>
                      <c:pt idx="118">
                        <c:v>10.630987058822711</c:v>
                      </c:pt>
                      <c:pt idx="119">
                        <c:v>10.609151675284465</c:v>
                      </c:pt>
                      <c:pt idx="120">
                        <c:v>10.791683368453846</c:v>
                      </c:pt>
                      <c:pt idx="121">
                        <c:v>10.537708722989464</c:v>
                      </c:pt>
                      <c:pt idx="122">
                        <c:v>10.134529006617868</c:v>
                      </c:pt>
                      <c:pt idx="123">
                        <c:v>10.211985233520522</c:v>
                      </c:pt>
                      <c:pt idx="124">
                        <c:v>9.8739502150426688</c:v>
                      </c:pt>
                      <c:pt idx="125">
                        <c:v>9.4035222002604542</c:v>
                      </c:pt>
                      <c:pt idx="126">
                        <c:v>9.2271797884346825</c:v>
                      </c:pt>
                      <c:pt idx="127">
                        <c:v>9.0861058589740651</c:v>
                      </c:pt>
                      <c:pt idx="128">
                        <c:v>8.3732467154055712</c:v>
                      </c:pt>
                      <c:pt idx="129">
                        <c:v>7.8029594005507761</c:v>
                      </c:pt>
                      <c:pt idx="130">
                        <c:v>7.5467295486669173</c:v>
                      </c:pt>
                      <c:pt idx="131">
                        <c:v>7.3417456671598984</c:v>
                      </c:pt>
                      <c:pt idx="132">
                        <c:v>6.7777585619542151</c:v>
                      </c:pt>
                      <c:pt idx="133">
                        <c:v>6.126568877789623</c:v>
                      </c:pt>
                      <c:pt idx="134">
                        <c:v>5.8056171304580175</c:v>
                      </c:pt>
                      <c:pt idx="135">
                        <c:v>5.3488557325927104</c:v>
                      </c:pt>
                      <c:pt idx="136">
                        <c:v>4.9834466143004192</c:v>
                      </c:pt>
                      <c:pt idx="137">
                        <c:v>4.6911193196666545</c:v>
                      </c:pt>
                      <c:pt idx="138">
                        <c:v>4.2572574839597337</c:v>
                      </c:pt>
                      <c:pt idx="139">
                        <c:v>3.9101680153941061</c:v>
                      </c:pt>
                      <c:pt idx="140">
                        <c:v>3.832496440541604</c:v>
                      </c:pt>
                      <c:pt idx="141">
                        <c:v>3.1703591806596023</c:v>
                      </c:pt>
                      <c:pt idx="142">
                        <c:v>2.840649372754001</c:v>
                      </c:pt>
                      <c:pt idx="143">
                        <c:v>2.5768815264294744</c:v>
                      </c:pt>
                      <c:pt idx="144">
                        <c:v>2.5658672493699441</c:v>
                      </c:pt>
                      <c:pt idx="145">
                        <c:v>2.3570558277223199</c:v>
                      </c:pt>
                      <c:pt idx="146">
                        <c:v>1.9900066904041296</c:v>
                      </c:pt>
                      <c:pt idx="147">
                        <c:v>2.0963673805496228</c:v>
                      </c:pt>
                      <c:pt idx="148">
                        <c:v>1.9814559326659946</c:v>
                      </c:pt>
                      <c:pt idx="149">
                        <c:v>1.4895267743590921</c:v>
                      </c:pt>
                      <c:pt idx="150">
                        <c:v>1.4959834477135701</c:v>
                      </c:pt>
                      <c:pt idx="151">
                        <c:v>1.7011487863970842</c:v>
                      </c:pt>
                      <c:pt idx="152">
                        <c:v>1.665281057344032</c:v>
                      </c:pt>
                      <c:pt idx="153">
                        <c:v>1.2365868741015902</c:v>
                      </c:pt>
                      <c:pt idx="154">
                        <c:v>1.293631527507614</c:v>
                      </c:pt>
                      <c:pt idx="155">
                        <c:v>1.5392672502324558</c:v>
                      </c:pt>
                      <c:pt idx="156">
                        <c:v>1.5357758284122838</c:v>
                      </c:pt>
                      <c:pt idx="157">
                        <c:v>1.5329826909561461</c:v>
                      </c:pt>
                      <c:pt idx="158">
                        <c:v>1.9307481809912588</c:v>
                      </c:pt>
                      <c:pt idx="159">
                        <c:v>2.0489605730193716</c:v>
                      </c:pt>
                      <c:pt idx="160">
                        <c:v>2.1435304866419074</c:v>
                      </c:pt>
                      <c:pt idx="161">
                        <c:v>2.4191864175397768</c:v>
                      </c:pt>
                      <c:pt idx="162">
                        <c:v>2.6397111622580951</c:v>
                      </c:pt>
                      <c:pt idx="163">
                        <c:v>2.8161309580327725</c:v>
                      </c:pt>
                      <c:pt idx="164">
                        <c:v>2.7572667946525371</c:v>
                      </c:pt>
                      <c:pt idx="165">
                        <c:v>2.9101754639483488</c:v>
                      </c:pt>
                      <c:pt idx="166">
                        <c:v>3.2325023993849982</c:v>
                      </c:pt>
                      <c:pt idx="167">
                        <c:v>3.4903639477342949</c:v>
                      </c:pt>
                      <c:pt idx="168">
                        <c:v>3.6966531864137551</c:v>
                      </c:pt>
                      <c:pt idx="169">
                        <c:v>3.8616845773573232</c:v>
                      </c:pt>
                      <c:pt idx="170">
                        <c:v>3.7937096901121095</c:v>
                      </c:pt>
                      <c:pt idx="171">
                        <c:v>3.9393297803160294</c:v>
                      </c:pt>
                      <c:pt idx="172">
                        <c:v>4.2558258524791199</c:v>
                      </c:pt>
                      <c:pt idx="173">
                        <c:v>4.1090227102096151</c:v>
                      </c:pt>
                      <c:pt idx="174">
                        <c:v>3.9915801963940112</c:v>
                      </c:pt>
                      <c:pt idx="175">
                        <c:v>4.0976261853415963</c:v>
                      </c:pt>
                      <c:pt idx="176">
                        <c:v>4.1824629764996644</c:v>
                      </c:pt>
                      <c:pt idx="177">
                        <c:v>4.0503324094260051</c:v>
                      </c:pt>
                      <c:pt idx="178">
                        <c:v>4.1446279557671915</c:v>
                      </c:pt>
                      <c:pt idx="179">
                        <c:v>4.2200643928400723</c:v>
                      </c:pt>
                      <c:pt idx="180">
                        <c:v>4.2804135424984224</c:v>
                      </c:pt>
                      <c:pt idx="181">
                        <c:v>4.1286928622250798</c:v>
                      </c:pt>
                      <c:pt idx="182">
                        <c:v>4.2073163180064057</c:v>
                      </c:pt>
                      <c:pt idx="183">
                        <c:v>4.4702150826313982</c:v>
                      </c:pt>
                      <c:pt idx="184">
                        <c:v>4.280534094331415</c:v>
                      </c:pt>
                      <c:pt idx="185">
                        <c:v>4.1287893036914056</c:v>
                      </c:pt>
                      <c:pt idx="186">
                        <c:v>4.2073934711794436</c:v>
                      </c:pt>
                      <c:pt idx="187">
                        <c:v>4.470276805169874</c:v>
                      </c:pt>
                      <c:pt idx="188">
                        <c:v>4.2805834723621956</c:v>
                      </c:pt>
                      <c:pt idx="189">
                        <c:v>4.1288288061160756</c:v>
                      </c:pt>
                      <c:pt idx="190">
                        <c:v>4.2074250731192251</c:v>
                      </c:pt>
                      <c:pt idx="191">
                        <c:v>4.2703020867216992</c:v>
                      </c:pt>
                      <c:pt idx="192">
                        <c:v>4.3206036976037012</c:v>
                      </c:pt>
                      <c:pt idx="193">
                        <c:v>4.5608449863092346</c:v>
                      </c:pt>
                      <c:pt idx="194">
                        <c:v>4.9530380172736841</c:v>
                      </c:pt>
                      <c:pt idx="195">
                        <c:v>5.0667924420451982</c:v>
                      </c:pt>
                      <c:pt idx="196">
                        <c:v>4.9577959818625459</c:v>
                      </c:pt>
                      <c:pt idx="197">
                        <c:v>4.6705988137163104</c:v>
                      </c:pt>
                      <c:pt idx="198">
                        <c:v>5.0408410791993674</c:v>
                      </c:pt>
                      <c:pt idx="199">
                        <c:v>5.3370348915858585</c:v>
                      </c:pt>
                      <c:pt idx="200">
                        <c:v>5.5739899414950287</c:v>
                      </c:pt>
                      <c:pt idx="201">
                        <c:v>5.5635539814222739</c:v>
                      </c:pt>
                      <c:pt idx="202">
                        <c:v>5.9552052133641382</c:v>
                      </c:pt>
                      <c:pt idx="203">
                        <c:v>6.2685261989175842</c:v>
                      </c:pt>
                      <c:pt idx="204">
                        <c:v>6.1191829873603183</c:v>
                      </c:pt>
                      <c:pt idx="205">
                        <c:v>5.3997084181145283</c:v>
                      </c:pt>
                      <c:pt idx="206">
                        <c:v>5.22412876271801</c:v>
                      </c:pt>
                      <c:pt idx="207">
                        <c:v>5.0836650384007953</c:v>
                      </c:pt>
                      <c:pt idx="208">
                        <c:v>4.7712940589469781</c:v>
                      </c:pt>
                      <c:pt idx="209">
                        <c:v>4.7213972753838789</c:v>
                      </c:pt>
                      <c:pt idx="210">
                        <c:v>5.0814798485333768</c:v>
                      </c:pt>
                      <c:pt idx="211">
                        <c:v>5.369545907053066</c:v>
                      </c:pt>
                      <c:pt idx="212">
                        <c:v>5.3999987538687719</c:v>
                      </c:pt>
                      <c:pt idx="213">
                        <c:v>5.4243610313212685</c:v>
                      </c:pt>
                      <c:pt idx="214">
                        <c:v>6.0438508532832884</c:v>
                      </c:pt>
                      <c:pt idx="215">
                        <c:v>6.3394427108529499</c:v>
                      </c:pt>
                      <c:pt idx="216">
                        <c:v>6.1759161969085881</c:v>
                      </c:pt>
                      <c:pt idx="217">
                        <c:v>6.4450949857531441</c:v>
                      </c:pt>
                      <c:pt idx="218">
                        <c:v>6.6604380168288344</c:v>
                      </c:pt>
                      <c:pt idx="219">
                        <c:v>6.6327124416893639</c:v>
                      </c:pt>
                      <c:pt idx="220">
                        <c:v>6.6105319815777648</c:v>
                      </c:pt>
                      <c:pt idx="221">
                        <c:v>6.7927876134884855</c:v>
                      </c:pt>
                      <c:pt idx="222">
                        <c:v>6.9385921190170166</c:v>
                      </c:pt>
                      <c:pt idx="223">
                        <c:v>7.0552357234399778</c:v>
                      </c:pt>
                      <c:pt idx="224">
                        <c:v>6.9485506069783014</c:v>
                      </c:pt>
                      <c:pt idx="225">
                        <c:v>7.0632025138089602</c:v>
                      </c:pt>
                      <c:pt idx="226">
                        <c:v>7.1549240392733964</c:v>
                      </c:pt>
                      <c:pt idx="227">
                        <c:v>7.0283012596449908</c:v>
                      </c:pt>
                      <c:pt idx="228">
                        <c:v>7.1270030359422663</c:v>
                      </c:pt>
                      <c:pt idx="229">
                        <c:v>7.0059644569801094</c:v>
                      </c:pt>
                      <c:pt idx="230">
                        <c:v>7.1091335938104976</c:v>
                      </c:pt>
                      <c:pt idx="231">
                        <c:v>7.1916689032747172</c:v>
                      </c:pt>
                      <c:pt idx="232">
                        <c:v>6.8576971508460929</c:v>
                      </c:pt>
                      <c:pt idx="233">
                        <c:v>6.7905197489031934</c:v>
                      </c:pt>
                      <c:pt idx="234">
                        <c:v>7.1367778273488511</c:v>
                      </c:pt>
                      <c:pt idx="235">
                        <c:v>7.2137842901053091</c:v>
                      </c:pt>
                      <c:pt idx="236">
                        <c:v>7.0753894603105891</c:v>
                      </c:pt>
                      <c:pt idx="237">
                        <c:v>6.9646735964747677</c:v>
                      </c:pt>
                      <c:pt idx="238">
                        <c:v>7.2761009054061105</c:v>
                      </c:pt>
                      <c:pt idx="239">
                        <c:v>7.3252427525511621</c:v>
                      </c:pt>
                      <c:pt idx="240">
                        <c:v>6.9645562302672488</c:v>
                      </c:pt>
                      <c:pt idx="241">
                        <c:v>6.8760070124401409</c:v>
                      </c:pt>
                      <c:pt idx="242">
                        <c:v>7.0051676381784773</c:v>
                      </c:pt>
                      <c:pt idx="243">
                        <c:v>6.9084961387691237</c:v>
                      </c:pt>
                      <c:pt idx="244">
                        <c:v>6.8311589392416181</c:v>
                      </c:pt>
                      <c:pt idx="245">
                        <c:v>6.9692891796195227</c:v>
                      </c:pt>
                      <c:pt idx="246">
                        <c:v>7.0797933719219373</c:v>
                      </c:pt>
                      <c:pt idx="247">
                        <c:v>6.9681967257638462</c:v>
                      </c:pt>
                      <c:pt idx="248">
                        <c:v>6.8789194088374188</c:v>
                      </c:pt>
                      <c:pt idx="249">
                        <c:v>7.0074975552962542</c:v>
                      </c:pt>
                      <c:pt idx="250">
                        <c:v>7.1103600724633225</c:v>
                      </c:pt>
                      <c:pt idx="251">
                        <c:v>6.9926500861969316</c:v>
                      </c:pt>
                      <c:pt idx="252">
                        <c:v>6.8984820971838872</c:v>
                      </c:pt>
                      <c:pt idx="253">
                        <c:v>6.8231477059733834</c:v>
                      </c:pt>
                      <c:pt idx="254">
                        <c:v>6.9628801930049349</c:v>
                      </c:pt>
                      <c:pt idx="255">
                        <c:v>7.074666182630267</c:v>
                      </c:pt>
                      <c:pt idx="256">
                        <c:v>6.9640949743305782</c:v>
                      </c:pt>
                      <c:pt idx="257">
                        <c:v>6.8756380076907817</c:v>
                      </c:pt>
                      <c:pt idx="258">
                        <c:v>7.0048724343788535</c:v>
                      </c:pt>
                      <c:pt idx="259">
                        <c:v>7.108259975729311</c:v>
                      </c:pt>
                      <c:pt idx="260">
                        <c:v>7.1909700088098134</c:v>
                      </c:pt>
                      <c:pt idx="261">
                        <c:v>7.0571380352741926</c:v>
                      </c:pt>
                      <c:pt idx="262">
                        <c:v>7.1500724564456277</c:v>
                      </c:pt>
                      <c:pt idx="263">
                        <c:v>7.0244199933828213</c:v>
                      </c:pt>
                      <c:pt idx="264">
                        <c:v>6.7238980229325307</c:v>
                      </c:pt>
                      <c:pt idx="265">
                        <c:v>6.8834804465724346</c:v>
                      </c:pt>
                      <c:pt idx="266">
                        <c:v>7.2111463854841986</c:v>
                      </c:pt>
                      <c:pt idx="267">
                        <c:v>7.2732791366137235</c:v>
                      </c:pt>
                      <c:pt idx="268">
                        <c:v>7.1229853375173207</c:v>
                      </c:pt>
                      <c:pt idx="269">
                        <c:v>7.4027502982401074</c:v>
                      </c:pt>
                      <c:pt idx="270">
                        <c:v>7.2265622668184051</c:v>
                      </c:pt>
                      <c:pt idx="271">
                        <c:v>7.0856118416810432</c:v>
                      </c:pt>
                      <c:pt idx="272">
                        <c:v>6.7728515015711537</c:v>
                      </c:pt>
                      <c:pt idx="273">
                        <c:v>6.9226432294832421</c:v>
                      </c:pt>
                      <c:pt idx="274">
                        <c:v>7.0424766118129583</c:v>
                      </c:pt>
                      <c:pt idx="275">
                        <c:v>6.9383433176766403</c:v>
                      </c:pt>
                      <c:pt idx="276">
                        <c:v>7.0550366823675859</c:v>
                      </c:pt>
                      <c:pt idx="277">
                        <c:v>6.9483913741204333</c:v>
                      </c:pt>
                      <c:pt idx="278">
                        <c:v>6.8630751275226203</c:v>
                      </c:pt>
                      <c:pt idx="279">
                        <c:v>6.9948221302444153</c:v>
                      </c:pt>
                      <c:pt idx="280">
                        <c:v>6.9002197324218741</c:v>
                      </c:pt>
                      <c:pt idx="281">
                        <c:v>7.0245378141638639</c:v>
                      </c:pt>
                      <c:pt idx="282">
                        <c:v>7.1239922795574557</c:v>
                      </c:pt>
                      <c:pt idx="283">
                        <c:v>7.0035558518723064</c:v>
                      </c:pt>
                      <c:pt idx="284">
                        <c:v>6.9072067097241643</c:v>
                      </c:pt>
                      <c:pt idx="285">
                        <c:v>7.030127396005696</c:v>
                      </c:pt>
                      <c:pt idx="286">
                        <c:v>7.3284639450308759</c:v>
                      </c:pt>
                      <c:pt idx="287">
                        <c:v>7.3671331842509744</c:v>
                      </c:pt>
                      <c:pt idx="288">
                        <c:v>6.9980685756270304</c:v>
                      </c:pt>
                      <c:pt idx="289">
                        <c:v>7.1028168887279435</c:v>
                      </c:pt>
                      <c:pt idx="290">
                        <c:v>7.3866155392086057</c:v>
                      </c:pt>
                      <c:pt idx="291">
                        <c:v>7.2136544595931582</c:v>
                      </c:pt>
                      <c:pt idx="292">
                        <c:v>7.075285595900823</c:v>
                      </c:pt>
                      <c:pt idx="293">
                        <c:v>7.1645905049468865</c:v>
                      </c:pt>
                      <c:pt idx="294">
                        <c:v>7.2360344321838284</c:v>
                      </c:pt>
                      <c:pt idx="295">
                        <c:v>7.0931895739734045</c:v>
                      </c:pt>
                      <c:pt idx="296">
                        <c:v>6.9789136874049973</c:v>
                      </c:pt>
                      <c:pt idx="297">
                        <c:v>7.2874929781503397</c:v>
                      </c:pt>
                      <c:pt idx="298">
                        <c:v>7.3343564107466364</c:v>
                      </c:pt>
                      <c:pt idx="299">
                        <c:v>7.1718471568236737</c:v>
                      </c:pt>
                      <c:pt idx="300">
                        <c:v>7.0418397536852808</c:v>
                      </c:pt>
                      <c:pt idx="301">
                        <c:v>7.1378338311745892</c:v>
                      </c:pt>
                      <c:pt idx="302">
                        <c:v>7.2146290931660815</c:v>
                      </c:pt>
                      <c:pt idx="303">
                        <c:v>7.0760653027591616</c:v>
                      </c:pt>
                      <c:pt idx="304">
                        <c:v>6.7652142704336029</c:v>
                      </c:pt>
                      <c:pt idx="305">
                        <c:v>6.7165334445732015</c:v>
                      </c:pt>
                      <c:pt idx="306">
                        <c:v>6.8775887838847893</c:v>
                      </c:pt>
                      <c:pt idx="307">
                        <c:v>7.0064330553342415</c:v>
                      </c:pt>
                      <c:pt idx="308">
                        <c:v>6.9095084724937124</c:v>
                      </c:pt>
                      <c:pt idx="309">
                        <c:v>6.8319688062213118</c:v>
                      </c:pt>
                      <c:pt idx="310">
                        <c:v>6.9699370732033685</c:v>
                      </c:pt>
                      <c:pt idx="311">
                        <c:v>6.8803116867890139</c:v>
                      </c:pt>
                      <c:pt idx="312">
                        <c:v>6.6086113776574393</c:v>
                      </c:pt>
                      <c:pt idx="313">
                        <c:v>6.7912511303521796</c:v>
                      </c:pt>
                      <c:pt idx="314">
                        <c:v>6.7373629325080628</c:v>
                      </c:pt>
                      <c:pt idx="315">
                        <c:v>6.6942523742327467</c:v>
                      </c:pt>
                      <c:pt idx="316">
                        <c:v>6.6597639276125165</c:v>
                      </c:pt>
                      <c:pt idx="317">
                        <c:v>6.8321731703164232</c:v>
                      </c:pt>
                      <c:pt idx="318">
                        <c:v>6.9701005644793668</c:v>
                      </c:pt>
                      <c:pt idx="319">
                        <c:v>6.880442479809858</c:v>
                      </c:pt>
                      <c:pt idx="320">
                        <c:v>6.6087160120741828</c:v>
                      </c:pt>
                      <c:pt idx="321">
                        <c:v>6.9913348378856881</c:v>
                      </c:pt>
                      <c:pt idx="322">
                        <c:v>7.0974298985348696</c:v>
                      </c:pt>
                      <c:pt idx="323">
                        <c:v>6.9823059470542148</c:v>
                      </c:pt>
                      <c:pt idx="324">
                        <c:v>7.0902067858697819</c:v>
                      </c:pt>
                      <c:pt idx="325">
                        <c:v>6.9765274569220992</c:v>
                      </c:pt>
                      <c:pt idx="326">
                        <c:v>6.885583993764044</c:v>
                      </c:pt>
                      <c:pt idx="327">
                        <c:v>7.0128292232376452</c:v>
                      </c:pt>
                      <c:pt idx="328">
                        <c:v>6.9146254068164126</c:v>
                      </c:pt>
                      <c:pt idx="329">
                        <c:v>7.0360623536795401</c:v>
                      </c:pt>
                      <c:pt idx="330">
                        <c:v>7.1332119111699512</c:v>
                      </c:pt>
                      <c:pt idx="331">
                        <c:v>7.0109315571622801</c:v>
                      </c:pt>
                      <c:pt idx="332">
                        <c:v>7.1131072739561887</c:v>
                      </c:pt>
                      <c:pt idx="333">
                        <c:v>7.1948478473913156</c:v>
                      </c:pt>
                      <c:pt idx="334">
                        <c:v>7.2602403061392806</c:v>
                      </c:pt>
                      <c:pt idx="335">
                        <c:v>7.3125542731378346</c:v>
                      </c:pt>
                      <c:pt idx="336">
                        <c:v>6.754405446736655</c:v>
                      </c:pt>
                      <c:pt idx="337">
                        <c:v>6.9078863856155976</c:v>
                      </c:pt>
                      <c:pt idx="338">
                        <c:v>7.0306711367187518</c:v>
                      </c:pt>
                      <c:pt idx="339">
                        <c:v>7.3288989376012523</c:v>
                      </c:pt>
                      <c:pt idx="340">
                        <c:v>7.36748117830723</c:v>
                      </c:pt>
                      <c:pt idx="341">
                        <c:v>7.3983469708720122</c:v>
                      </c:pt>
                      <c:pt idx="342">
                        <c:v>7.4230396049239289</c:v>
                      </c:pt>
                      <c:pt idx="343">
                        <c:v>7.2427937121655077</c:v>
                      </c:pt>
                      <c:pt idx="344">
                        <c:v>6.8985969979586343</c:v>
                      </c:pt>
                      <c:pt idx="345">
                        <c:v>6.8232396265932493</c:v>
                      </c:pt>
                      <c:pt idx="346">
                        <c:v>6.1629537295009413</c:v>
                      </c:pt>
                      <c:pt idx="347">
                        <c:v>5.0347250118270495</c:v>
                      </c:pt>
                      <c:pt idx="348">
                        <c:v>4.1321420376879132</c:v>
                      </c:pt>
                      <c:pt idx="349">
                        <c:v>3.410075658376627</c:v>
                      </c:pt>
                      <c:pt idx="350">
                        <c:v>2.2324225549276662</c:v>
                      </c:pt>
                      <c:pt idx="351">
                        <c:v>0.89030007216842932</c:v>
                      </c:pt>
                      <c:pt idx="352">
                        <c:v>-0.38339791403893742</c:v>
                      </c:pt>
                      <c:pt idx="353">
                        <c:v>-1.4023563030048081</c:v>
                      </c:pt>
                      <c:pt idx="354">
                        <c:v>-2.6175230141774364</c:v>
                      </c:pt>
                      <c:pt idx="355">
                        <c:v>-3.7896563831155845</c:v>
                      </c:pt>
                      <c:pt idx="356">
                        <c:v>-4.5273630782661485</c:v>
                      </c:pt>
                      <c:pt idx="357">
                        <c:v>-5.5175284343866906</c:v>
                      </c:pt>
                      <c:pt idx="358">
                        <c:v>-5.9096607192831243</c:v>
                      </c:pt>
                      <c:pt idx="359">
                        <c:v>-6.6233665472002485</c:v>
                      </c:pt>
                      <c:pt idx="360">
                        <c:v>-6.9943312095339252</c:v>
                      </c:pt>
                      <c:pt idx="361">
                        <c:v>-7.4911029394008892</c:v>
                      </c:pt>
                      <c:pt idx="362">
                        <c:v>-7.6885203232943695</c:v>
                      </c:pt>
                      <c:pt idx="363">
                        <c:v>-8.0464542304092674</c:v>
                      </c:pt>
                      <c:pt idx="364">
                        <c:v>-8.1328013561011403</c:v>
                      </c:pt>
                      <c:pt idx="365">
                        <c:v>-8.0018790566545022</c:v>
                      </c:pt>
                      <c:pt idx="366">
                        <c:v>-7.6971412170972826</c:v>
                      </c:pt>
                      <c:pt idx="367">
                        <c:v>-7.653350945451507</c:v>
                      </c:pt>
                      <c:pt idx="368">
                        <c:v>-7.6183187281347955</c:v>
                      </c:pt>
                      <c:pt idx="369">
                        <c:v>-6.79029295428154</c:v>
                      </c:pt>
                      <c:pt idx="370">
                        <c:v>-6.3278723351990038</c:v>
                      </c:pt>
                      <c:pt idx="371">
                        <c:v>-6.1579358399328612</c:v>
                      </c:pt>
                      <c:pt idx="372">
                        <c:v>-5.4219866437200608</c:v>
                      </c:pt>
                      <c:pt idx="373">
                        <c:v>-4.6332272867497295</c:v>
                      </c:pt>
                      <c:pt idx="374">
                        <c:v>-4.2022198011735554</c:v>
                      </c:pt>
                      <c:pt idx="375">
                        <c:v>-3.8574138127124797</c:v>
                      </c:pt>
                      <c:pt idx="376">
                        <c:v>-3.3815690219437329</c:v>
                      </c:pt>
                      <c:pt idx="377">
                        <c:v>-2.6008931893287581</c:v>
                      </c:pt>
                      <c:pt idx="378">
                        <c:v>-2.1763525232366874</c:v>
                      </c:pt>
                      <c:pt idx="379">
                        <c:v>-1.836719990363008</c:v>
                      </c:pt>
                      <c:pt idx="380">
                        <c:v>-1.1650139640640873</c:v>
                      </c:pt>
                      <c:pt idx="381">
                        <c:v>-0.62764914302499619</c:v>
                      </c:pt>
                      <c:pt idx="382">
                        <c:v>-0.19775728619367783</c:v>
                      </c:pt>
                      <c:pt idx="383">
                        <c:v>0.14615619927133139</c:v>
                      </c:pt>
                      <c:pt idx="384">
                        <c:v>0.42128698764338424</c:v>
                      </c:pt>
                      <c:pt idx="385">
                        <c:v>0.84139161834093557</c:v>
                      </c:pt>
                      <c:pt idx="386">
                        <c:v>0.97747532289906758</c:v>
                      </c:pt>
                      <c:pt idx="387">
                        <c:v>0.68634228654559593</c:v>
                      </c:pt>
                      <c:pt idx="388">
                        <c:v>0.65343585746279587</c:v>
                      </c:pt>
                      <c:pt idx="389">
                        <c:v>1.0271107141965103</c:v>
                      </c:pt>
                      <c:pt idx="390">
                        <c:v>0.92605059958350466</c:v>
                      </c:pt>
                      <c:pt idx="391">
                        <c:v>0.84520250789307738</c:v>
                      </c:pt>
                      <c:pt idx="392">
                        <c:v>0.78052403454069008</c:v>
                      </c:pt>
                      <c:pt idx="393">
                        <c:v>1.1287812558588257</c:v>
                      </c:pt>
                      <c:pt idx="394">
                        <c:v>1.007387032913357</c:v>
                      </c:pt>
                      <c:pt idx="395">
                        <c:v>0.91027165455693648</c:v>
                      </c:pt>
                      <c:pt idx="396">
                        <c:v>1.2325793518717774</c:v>
                      </c:pt>
                      <c:pt idx="397">
                        <c:v>1.4904255097236501</c:v>
                      </c:pt>
                      <c:pt idx="398">
                        <c:v>1.2967024360051482</c:v>
                      </c:pt>
                      <c:pt idx="399">
                        <c:v>1.3417239770304832</c:v>
                      </c:pt>
                      <c:pt idx="400">
                        <c:v>1.5777412098506147</c:v>
                      </c:pt>
                      <c:pt idx="401">
                        <c:v>1.5665549961067882</c:v>
                      </c:pt>
                      <c:pt idx="402">
                        <c:v>1.5576060251117951</c:v>
                      </c:pt>
                      <c:pt idx="403">
                        <c:v>1.3504468483157552</c:v>
                      </c:pt>
                      <c:pt idx="404">
                        <c:v>1.5847195068789688</c:v>
                      </c:pt>
                      <c:pt idx="405">
                        <c:v>1.5721376337295396</c:v>
                      </c:pt>
                      <c:pt idx="406">
                        <c:v>1.5620721352099736</c:v>
                      </c:pt>
                      <c:pt idx="407">
                        <c:v>1.354019736394207</c:v>
                      </c:pt>
                      <c:pt idx="408">
                        <c:v>1.3875778173417075</c:v>
                      </c:pt>
                      <c:pt idx="409">
                        <c:v>1.4144242820997306</c:v>
                      </c:pt>
                      <c:pt idx="410">
                        <c:v>1.6359014539060581</c:v>
                      </c:pt>
                      <c:pt idx="411">
                        <c:v>1.6130831913511656</c:v>
                      </c:pt>
                      <c:pt idx="412">
                        <c:v>1.5948285813072971</c:v>
                      </c:pt>
                      <c:pt idx="413">
                        <c:v>1.5802248932722023</c:v>
                      </c:pt>
                      <c:pt idx="414">
                        <c:v>1.7685419428440809</c:v>
                      </c:pt>
                      <c:pt idx="415">
                        <c:v>1.5191955825015384</c:v>
                      </c:pt>
                      <c:pt idx="416">
                        <c:v>1.5197184942275044</c:v>
                      </c:pt>
                      <c:pt idx="417">
                        <c:v>1.7201368236084136</c:v>
                      </c:pt>
                      <c:pt idx="418">
                        <c:v>1.48047148711305</c:v>
                      </c:pt>
                      <c:pt idx="419">
                        <c:v>1.0887392179167819</c:v>
                      </c:pt>
                      <c:pt idx="420">
                        <c:v>1.1753534025597219</c:v>
                      </c:pt>
                      <c:pt idx="421">
                        <c:v>1.4446447502740511</c:v>
                      </c:pt>
                      <c:pt idx="422">
                        <c:v>1.26007782844556</c:v>
                      </c:pt>
                      <c:pt idx="423">
                        <c:v>1.3124242909827899</c:v>
                      </c:pt>
                      <c:pt idx="424">
                        <c:v>1.554301461012642</c:v>
                      </c:pt>
                      <c:pt idx="425">
                        <c:v>1.5478031970363872</c:v>
                      </c:pt>
                      <c:pt idx="426">
                        <c:v>1.3426045858553834</c:v>
                      </c:pt>
                      <c:pt idx="427">
                        <c:v>1.1784456969105577</c:v>
                      </c:pt>
                      <c:pt idx="428">
                        <c:v>1.2471185857547198</c:v>
                      </c:pt>
                      <c:pt idx="429">
                        <c:v>1.1020568968300495</c:v>
                      </c:pt>
                      <c:pt idx="430">
                        <c:v>0.98600754569031324</c:v>
                      </c:pt>
                      <c:pt idx="431">
                        <c:v>1.0931680647785242</c:v>
                      </c:pt>
                      <c:pt idx="432">
                        <c:v>1.1788964800491613</c:v>
                      </c:pt>
                      <c:pt idx="433">
                        <c:v>1.2474792122656027</c:v>
                      </c:pt>
                      <c:pt idx="434">
                        <c:v>1.1023453980387785</c:v>
                      </c:pt>
                      <c:pt idx="435">
                        <c:v>0.98623834665727372</c:v>
                      </c:pt>
                      <c:pt idx="436">
                        <c:v>1.0933527055520926</c:v>
                      </c:pt>
                      <c:pt idx="437">
                        <c:v>1.179044192668016</c:v>
                      </c:pt>
                      <c:pt idx="438">
                        <c:v>1.0475973823606637</c:v>
                      </c:pt>
                      <c:pt idx="439">
                        <c:v>0.94243993411475913</c:v>
                      </c:pt>
                      <c:pt idx="440">
                        <c:v>1.0583139755181037</c:v>
                      </c:pt>
                      <c:pt idx="441">
                        <c:v>1.351013208640893</c:v>
                      </c:pt>
                      <c:pt idx="442">
                        <c:v>1.3851725951390108</c:v>
                      </c:pt>
                      <c:pt idx="443">
                        <c:v>1.2125001043374368</c:v>
                      </c:pt>
                      <c:pt idx="444">
                        <c:v>1.4743621116962231</c:v>
                      </c:pt>
                      <c:pt idx="445">
                        <c:v>1.6838517175832521</c:v>
                      </c:pt>
                      <c:pt idx="446">
                        <c:v>1.4514434022928526</c:v>
                      </c:pt>
                      <c:pt idx="447">
                        <c:v>1.6655167500606467</c:v>
                      </c:pt>
                      <c:pt idx="448">
                        <c:v>2.0367754282748365</c:v>
                      </c:pt>
                      <c:pt idx="449">
                        <c:v>1.9337823708461883</c:v>
                      </c:pt>
                      <c:pt idx="450">
                        <c:v>1.8513879249032925</c:v>
                      </c:pt>
                      <c:pt idx="451">
                        <c:v>1.9854723681488622</c:v>
                      </c:pt>
                      <c:pt idx="452">
                        <c:v>2.0927399227454089</c:v>
                      </c:pt>
                      <c:pt idx="453">
                        <c:v>2.1785539664225553</c:v>
                      </c:pt>
                      <c:pt idx="454">
                        <c:v>2.0472052013643633</c:v>
                      </c:pt>
                      <c:pt idx="455">
                        <c:v>2.1421261893177643</c:v>
                      </c:pt>
                      <c:pt idx="456">
                        <c:v>2.2180629796804396</c:v>
                      </c:pt>
                      <c:pt idx="457">
                        <c:v>2.0788124119707163</c:v>
                      </c:pt>
                      <c:pt idx="458">
                        <c:v>2.1674119578029831</c:v>
                      </c:pt>
                      <c:pt idx="459">
                        <c:v>2.0382915944686602</c:v>
                      </c:pt>
                      <c:pt idx="460">
                        <c:v>1.7349953038011563</c:v>
                      </c:pt>
                      <c:pt idx="461">
                        <c:v>1.6923582712672669</c:v>
                      </c:pt>
                      <c:pt idx="462">
                        <c:v>1.6582486452401781</c:v>
                      </c:pt>
                      <c:pt idx="463">
                        <c:v>1.6309609444184616</c:v>
                      </c:pt>
                      <c:pt idx="464">
                        <c:v>1.8091307837611339</c:v>
                      </c:pt>
                      <c:pt idx="465">
                        <c:v>1.9516666552352717</c:v>
                      </c:pt>
                      <c:pt idx="466">
                        <c:v>1.865695352414491</c:v>
                      </c:pt>
                      <c:pt idx="467">
                        <c:v>1.5969183101578892</c:v>
                      </c:pt>
                      <c:pt idx="468">
                        <c:v>1.7818966763526305</c:v>
                      </c:pt>
                      <c:pt idx="469">
                        <c:v>1.9298793693084235</c:v>
                      </c:pt>
                      <c:pt idx="470">
                        <c:v>1.6482655236729897</c:v>
                      </c:pt>
                      <c:pt idx="471">
                        <c:v>1.6229744471646654</c:v>
                      </c:pt>
                      <c:pt idx="472">
                        <c:v>2.002741585958006</c:v>
                      </c:pt>
                      <c:pt idx="473">
                        <c:v>2.1065552969927239</c:v>
                      </c:pt>
                      <c:pt idx="474">
                        <c:v>1.9896062658204983</c:v>
                      </c:pt>
                      <c:pt idx="475">
                        <c:v>1.8960470408827632</c:v>
                      </c:pt>
                      <c:pt idx="476">
                        <c:v>2.2211996609324842</c:v>
                      </c:pt>
                      <c:pt idx="477">
                        <c:v>2.0813217569723292</c:v>
                      </c:pt>
                      <c:pt idx="478">
                        <c:v>1.7694194338041598</c:v>
                      </c:pt>
                      <c:pt idx="479">
                        <c:v>1.9198975752696015</c:v>
                      </c:pt>
                      <c:pt idx="480">
                        <c:v>1.8402800884420003</c:v>
                      </c:pt>
                      <c:pt idx="481">
                        <c:v>1.7765860989799194</c:v>
                      </c:pt>
                      <c:pt idx="482">
                        <c:v>1.9256309074102091</c:v>
                      </c:pt>
                      <c:pt idx="483">
                        <c:v>1.8448667541545092</c:v>
                      </c:pt>
                      <c:pt idx="484">
                        <c:v>1.9802554315498355</c:v>
                      </c:pt>
                      <c:pt idx="485">
                        <c:v>1.888566373466233</c:v>
                      </c:pt>
                      <c:pt idx="486">
                        <c:v>1.8152151269993055</c:v>
                      </c:pt>
                      <c:pt idx="487">
                        <c:v>1.756534129825809</c:v>
                      </c:pt>
                      <c:pt idx="488">
                        <c:v>1.7095893320869209</c:v>
                      </c:pt>
                      <c:pt idx="489">
                        <c:v>1.8720334938958558</c:v>
                      </c:pt>
                      <c:pt idx="490">
                        <c:v>1.801988823342981</c:v>
                      </c:pt>
                      <c:pt idx="491">
                        <c:v>1.7459530869007267</c:v>
                      </c:pt>
                      <c:pt idx="492">
                        <c:v>1.701124497746946</c:v>
                      </c:pt>
                      <c:pt idx="493">
                        <c:v>1.8652616264238304</c:v>
                      </c:pt>
                      <c:pt idx="494">
                        <c:v>1.5965713293653607</c:v>
                      </c:pt>
                      <c:pt idx="495">
                        <c:v>1.5816190917186077</c:v>
                      </c:pt>
                      <c:pt idx="496">
                        <c:v>1.5696573016011826</c:v>
                      </c:pt>
                      <c:pt idx="497">
                        <c:v>1.5600878695072424</c:v>
                      </c:pt>
                      <c:pt idx="498">
                        <c:v>1.3524323238320903</c:v>
                      </c:pt>
                      <c:pt idx="499">
                        <c:v>1.3863078872919914</c:v>
                      </c:pt>
                      <c:pt idx="500">
                        <c:v>1.6134083380599122</c:v>
                      </c:pt>
                      <c:pt idx="501">
                        <c:v>1.395088698674158</c:v>
                      </c:pt>
                      <c:pt idx="502">
                        <c:v>1.020432987165691</c:v>
                      </c:pt>
                      <c:pt idx="503">
                        <c:v>1.1207084179588946</c:v>
                      </c:pt>
                      <c:pt idx="504">
                        <c:v>1.4009287625934803</c:v>
                      </c:pt>
                      <c:pt idx="505">
                        <c:v>1.0251050383011489</c:v>
                      </c:pt>
                      <c:pt idx="506">
                        <c:v>1.1244460588671927</c:v>
                      </c:pt>
                      <c:pt idx="507">
                        <c:v>1.2039188753200278</c:v>
                      </c:pt>
                      <c:pt idx="508">
                        <c:v>1.2674971284823187</c:v>
                      </c:pt>
                      <c:pt idx="509">
                        <c:v>1.1183597310121058</c:v>
                      </c:pt>
                      <c:pt idx="510">
                        <c:v>1.1990498130360265</c:v>
                      </c:pt>
                      <c:pt idx="511">
                        <c:v>1.0636018786550494</c:v>
                      </c:pt>
                      <c:pt idx="512">
                        <c:v>1.1552435311504041</c:v>
                      </c:pt>
                      <c:pt idx="513">
                        <c:v>1.2285568531466424</c:v>
                      </c:pt>
                      <c:pt idx="514">
                        <c:v>1.2872075107436558</c:v>
                      </c:pt>
                      <c:pt idx="515">
                        <c:v>1.1341280368211528</c:v>
                      </c:pt>
                      <c:pt idx="516">
                        <c:v>1.2116644576832414</c:v>
                      </c:pt>
                      <c:pt idx="517">
                        <c:v>1.2736935943729577</c:v>
                      </c:pt>
                      <c:pt idx="518">
                        <c:v>0.9233169037247535</c:v>
                      </c:pt>
                      <c:pt idx="519">
                        <c:v>1.0430155512061674</c:v>
                      </c:pt>
                      <c:pt idx="520">
                        <c:v>1.1387744691912758</c:v>
                      </c:pt>
                      <c:pt idx="521">
                        <c:v>1.0153816035792715</c:v>
                      </c:pt>
                      <c:pt idx="522">
                        <c:v>0.71666731108973636</c:v>
                      </c:pt>
                      <c:pt idx="523">
                        <c:v>1.0776958770981082</c:v>
                      </c:pt>
                      <c:pt idx="524">
                        <c:v>1.7665187299048739</c:v>
                      </c:pt>
                      <c:pt idx="525">
                        <c:v>2.11757701215015</c:v>
                      </c:pt>
                      <c:pt idx="526">
                        <c:v>2.1984236379463482</c:v>
                      </c:pt>
                      <c:pt idx="527">
                        <c:v>2.6631009385833977</c:v>
                      </c:pt>
                      <c:pt idx="528">
                        <c:v>2.8348427790930373</c:v>
                      </c:pt>
                      <c:pt idx="529">
                        <c:v>2.772236251500658</c:v>
                      </c:pt>
                      <c:pt idx="530">
                        <c:v>2.7221510294267546</c:v>
                      </c:pt>
                      <c:pt idx="531">
                        <c:v>2.6820828517676318</c:v>
                      </c:pt>
                      <c:pt idx="532">
                        <c:v>2.8500283096403791</c:v>
                      </c:pt>
                      <c:pt idx="533">
                        <c:v>2.5843846759386224</c:v>
                      </c:pt>
                      <c:pt idx="534">
                        <c:v>2.7718697689772398</c:v>
                      </c:pt>
                      <c:pt idx="535">
                        <c:v>2.9218578434081337</c:v>
                      </c:pt>
                      <c:pt idx="536">
                        <c:v>2.8418483029528261</c:v>
                      </c:pt>
                      <c:pt idx="537">
                        <c:v>2.777840670588489</c:v>
                      </c:pt>
                      <c:pt idx="538">
                        <c:v>2.9266345646971104</c:v>
                      </c:pt>
                      <c:pt idx="539">
                        <c:v>2.8456696799840984</c:v>
                      </c:pt>
                      <c:pt idx="540">
                        <c:v>2.9808977722135523</c:v>
                      </c:pt>
                      <c:pt idx="541">
                        <c:v>3.0890802459971383</c:v>
                      </c:pt>
                      <c:pt idx="542">
                        <c:v>2.9756262250240297</c:v>
                      </c:pt>
                      <c:pt idx="543">
                        <c:v>3.0848630082455202</c:v>
                      </c:pt>
                      <c:pt idx="544">
                        <c:v>3.1722524348226671</c:v>
                      </c:pt>
                      <c:pt idx="545">
                        <c:v>3.2421639760843846</c:v>
                      </c:pt>
                      <c:pt idx="546">
                        <c:v>3.0980932090939177</c:v>
                      </c:pt>
                      <c:pt idx="547">
                        <c:v>3.1828365955013851</c:v>
                      </c:pt>
                      <c:pt idx="548">
                        <c:v>3.2506313046274045</c:v>
                      </c:pt>
                      <c:pt idx="549">
                        <c:v>3.1048670719281972</c:v>
                      </c:pt>
                      <c:pt idx="550">
                        <c:v>2.7882556857688314</c:v>
                      </c:pt>
                      <c:pt idx="551">
                        <c:v>3.134966576841407</c:v>
                      </c:pt>
                      <c:pt idx="552">
                        <c:v>3.2123352896994675</c:v>
                      </c:pt>
                      <c:pt idx="553">
                        <c:v>2.8742302599858931</c:v>
                      </c:pt>
                      <c:pt idx="554">
                        <c:v>3.0037462362149654</c:v>
                      </c:pt>
                      <c:pt idx="555">
                        <c:v>3.3073590171983369</c:v>
                      </c:pt>
                      <c:pt idx="556">
                        <c:v>3.3502492419850114</c:v>
                      </c:pt>
                      <c:pt idx="557">
                        <c:v>3.1845614218142373</c:v>
                      </c:pt>
                      <c:pt idx="558">
                        <c:v>3.0520111656777544</c:v>
                      </c:pt>
                      <c:pt idx="559">
                        <c:v>3.3459709607685681</c:v>
                      </c:pt>
                      <c:pt idx="560">
                        <c:v>3.1811387968410827</c:v>
                      </c:pt>
                      <c:pt idx="561">
                        <c:v>3.0492730656991398</c:v>
                      </c:pt>
                      <c:pt idx="562">
                        <c:v>3.1437804807856082</c:v>
                      </c:pt>
                      <c:pt idx="563">
                        <c:v>3.2193864128547602</c:v>
                      </c:pt>
                      <c:pt idx="564">
                        <c:v>3.2798711585101046</c:v>
                      </c:pt>
                      <c:pt idx="565">
                        <c:v>3.5282589550344028</c:v>
                      </c:pt>
                      <c:pt idx="566">
                        <c:v>3.5269691922537731</c:v>
                      </c:pt>
                      <c:pt idx="567">
                        <c:v>3.7259373820293149</c:v>
                      </c:pt>
                      <c:pt idx="568">
                        <c:v>3.885111933849771</c:v>
                      </c:pt>
                      <c:pt idx="569">
                        <c:v>3.6124515753061814</c:v>
                      </c:pt>
                      <c:pt idx="570">
                        <c:v>3.594323288471287</c:v>
                      </c:pt>
                      <c:pt idx="571">
                        <c:v>3.7798206590033487</c:v>
                      </c:pt>
                      <c:pt idx="572">
                        <c:v>3.9282185554289981</c:v>
                      </c:pt>
                      <c:pt idx="573">
                        <c:v>3.4469368725694949</c:v>
                      </c:pt>
                      <c:pt idx="574">
                        <c:v>3.0619115262819605</c:v>
                      </c:pt>
                      <c:pt idx="575">
                        <c:v>3.3538912492518875</c:v>
                      </c:pt>
                      <c:pt idx="576">
                        <c:v>3.3874750276278291</c:v>
                      </c:pt>
                      <c:pt idx="577">
                        <c:v>3.014342050328537</c:v>
                      </c:pt>
                      <c:pt idx="578">
                        <c:v>2.9158356684891942</c:v>
                      </c:pt>
                      <c:pt idx="579">
                        <c:v>2.8370305630177199</c:v>
                      </c:pt>
                      <c:pt idx="580">
                        <c:v>2.7739864786404951</c:v>
                      </c:pt>
                      <c:pt idx="581">
                        <c:v>2.1235512111387607</c:v>
                      </c:pt>
                      <c:pt idx="582">
                        <c:v>2.0032029971373504</c:v>
                      </c:pt>
                      <c:pt idx="583">
                        <c:v>2.1069244259361994</c:v>
                      </c:pt>
                      <c:pt idx="584">
                        <c:v>1.5899015689752787</c:v>
                      </c:pt>
                      <c:pt idx="585">
                        <c:v>1.3762832834064511</c:v>
                      </c:pt>
                      <c:pt idx="586">
                        <c:v>1.8053886549514573</c:v>
                      </c:pt>
                      <c:pt idx="587">
                        <c:v>1.948672952187394</c:v>
                      </c:pt>
                      <c:pt idx="588">
                        <c:v>1.8633003899761889</c:v>
                      </c:pt>
                      <c:pt idx="589">
                        <c:v>1.9950023402071793</c:v>
                      </c:pt>
                      <c:pt idx="590">
                        <c:v>1.900363900392108</c:v>
                      </c:pt>
                      <c:pt idx="591">
                        <c:v>2.0246531485400965</c:v>
                      </c:pt>
                      <c:pt idx="592">
                        <c:v>1.9240845470584418</c:v>
                      </c:pt>
                      <c:pt idx="593">
                        <c:v>1.8436296658730953</c:v>
                      </c:pt>
                      <c:pt idx="594">
                        <c:v>1.7792657609247726</c:v>
                      </c:pt>
                      <c:pt idx="595">
                        <c:v>1.9277746369660917</c:v>
                      </c:pt>
                      <c:pt idx="596">
                        <c:v>2.0465817377991016</c:v>
                      </c:pt>
                      <c:pt idx="597">
                        <c:v>2.1416274184656459</c:v>
                      </c:pt>
                      <c:pt idx="598">
                        <c:v>2.0176639629988813</c:v>
                      </c:pt>
                      <c:pt idx="599">
                        <c:v>2.3184931986254469</c:v>
                      </c:pt>
                      <c:pt idx="600">
                        <c:v>2.3591565871266766</c:v>
                      </c:pt>
                      <c:pt idx="601">
                        <c:v>2.191687297927615</c:v>
                      </c:pt>
                      <c:pt idx="602">
                        <c:v>2.2577118665684566</c:v>
                      </c:pt>
                      <c:pt idx="603">
                        <c:v>2.7105315214811299</c:v>
                      </c:pt>
                      <c:pt idx="604">
                        <c:v>2.272787245411223</c:v>
                      </c:pt>
                      <c:pt idx="605">
                        <c:v>2.122591824555343</c:v>
                      </c:pt>
                      <c:pt idx="606">
                        <c:v>2.4024354878705481</c:v>
                      </c:pt>
                      <c:pt idx="607">
                        <c:v>2.6263104185227348</c:v>
                      </c:pt>
                      <c:pt idx="608">
                        <c:v>2.6054103630445979</c:v>
                      </c:pt>
                      <c:pt idx="609">
                        <c:v>2.388690318662043</c:v>
                      </c:pt>
                      <c:pt idx="610">
                        <c:v>2.6153142831559535</c:v>
                      </c:pt>
                      <c:pt idx="611">
                        <c:v>2.5966134547510364</c:v>
                      </c:pt>
                      <c:pt idx="612">
                        <c:v>2.5816527920270573</c:v>
                      </c:pt>
                      <c:pt idx="613">
                        <c:v>2.5696842618480105</c:v>
                      </c:pt>
                      <c:pt idx="614">
                        <c:v>2.560109437704682</c:v>
                      </c:pt>
                      <c:pt idx="615">
                        <c:v>2.5524495783901102</c:v>
                      </c:pt>
                      <c:pt idx="616">
                        <c:v>2.74632169093843</c:v>
                      </c:pt>
                      <c:pt idx="617">
                        <c:v>2.9014193809770177</c:v>
                      </c:pt>
                      <c:pt idx="618">
                        <c:v>2.8254975330079333</c:v>
                      </c:pt>
                      <c:pt idx="619">
                        <c:v>2.9647600546326203</c:v>
                      </c:pt>
                      <c:pt idx="620">
                        <c:v>2.8761700719325063</c:v>
                      </c:pt>
                      <c:pt idx="621">
                        <c:v>2.6052980857723469</c:v>
                      </c:pt>
                      <c:pt idx="622">
                        <c:v>2.3886004968442194</c:v>
                      </c:pt>
                      <c:pt idx="623">
                        <c:v>2.4152424257016492</c:v>
                      </c:pt>
                      <c:pt idx="624">
                        <c:v>2.0365559687876384</c:v>
                      </c:pt>
                      <c:pt idx="625">
                        <c:v>1.3336068032564299</c:v>
                      </c:pt>
                      <c:pt idx="626">
                        <c:v>0.97124747083148577</c:v>
                      </c:pt>
                      <c:pt idx="627">
                        <c:v>0.88136000489146227</c:v>
                      </c:pt>
                      <c:pt idx="628">
                        <c:v>0.60945003213953441</c:v>
                      </c:pt>
                      <c:pt idx="629">
                        <c:v>0.39192205393794666</c:v>
                      </c:pt>
                      <c:pt idx="630">
                        <c:v>0.61789967137667645</c:v>
                      </c:pt>
                      <c:pt idx="631">
                        <c:v>0.59868176532756934</c:v>
                      </c:pt>
                      <c:pt idx="632">
                        <c:v>0.58330744048828365</c:v>
                      </c:pt>
                      <c:pt idx="633">
                        <c:v>0.37100798061692331</c:v>
                      </c:pt>
                      <c:pt idx="634">
                        <c:v>0.60116841271985777</c:v>
                      </c:pt>
                      <c:pt idx="635">
                        <c:v>0.58529675840213713</c:v>
                      </c:pt>
                      <c:pt idx="636">
                        <c:v>0.57259943494796062</c:v>
                      </c:pt>
                      <c:pt idx="637">
                        <c:v>0.76244157618464214</c:v>
                      </c:pt>
                      <c:pt idx="638">
                        <c:v>0.91431528917405558</c:v>
                      </c:pt>
                      <c:pt idx="639">
                        <c:v>1.0358142595655409</c:v>
                      </c:pt>
                      <c:pt idx="640">
                        <c:v>1.1330134358787518</c:v>
                      </c:pt>
                      <c:pt idx="641">
                        <c:v>1.0107727769292296</c:v>
                      </c:pt>
                      <c:pt idx="642">
                        <c:v>0.91298024976970282</c:v>
                      </c:pt>
                      <c:pt idx="643">
                        <c:v>1.0347462280420814</c:v>
                      </c:pt>
                      <c:pt idx="644">
                        <c:v>0.93215901065991602</c:v>
                      </c:pt>
                      <c:pt idx="645">
                        <c:v>0.8500892367542292</c:v>
                      </c:pt>
                      <c:pt idx="646">
                        <c:v>0.58443341762972523</c:v>
                      </c:pt>
                      <c:pt idx="647">
                        <c:v>0.97190876233014478</c:v>
                      </c:pt>
                      <c:pt idx="648">
                        <c:v>1.0818890380904804</c:v>
                      </c:pt>
                      <c:pt idx="649">
                        <c:v>0.76987325869868073</c:v>
                      </c:pt>
                      <c:pt idx="650">
                        <c:v>0.92026063518528645</c:v>
                      </c:pt>
                      <c:pt idx="651">
                        <c:v>1.2405705363745483</c:v>
                      </c:pt>
                      <c:pt idx="652">
                        <c:v>0.89681845732593501</c:v>
                      </c:pt>
                      <c:pt idx="653">
                        <c:v>0.82181679408699893</c:v>
                      </c:pt>
                      <c:pt idx="654">
                        <c:v>0.96181546349589553</c:v>
                      </c:pt>
                      <c:pt idx="655">
                        <c:v>1.0738143990230355</c:v>
                      </c:pt>
                      <c:pt idx="656">
                        <c:v>0.96341354744470209</c:v>
                      </c:pt>
                      <c:pt idx="657">
                        <c:v>0.67509286618212627</c:v>
                      </c:pt>
                      <c:pt idx="658">
                        <c:v>0.84443632117199741</c:v>
                      </c:pt>
                      <c:pt idx="659">
                        <c:v>0.77991108516391705</c:v>
                      </c:pt>
                      <c:pt idx="660">
                        <c:v>0.5282908963574755</c:v>
                      </c:pt>
                      <c:pt idx="661">
                        <c:v>0.52699474531220858</c:v>
                      </c:pt>
                      <c:pt idx="662">
                        <c:v>0.52595782447599504</c:v>
                      </c:pt>
                      <c:pt idx="663">
                        <c:v>0.52512828780709242</c:v>
                      </c:pt>
                      <c:pt idx="664">
                        <c:v>0.52446465847197032</c:v>
                      </c:pt>
                      <c:pt idx="665">
                        <c:v>0.3239337550039636</c:v>
                      </c:pt>
                      <c:pt idx="666">
                        <c:v>0.36350903222944453</c:v>
                      </c:pt>
                      <c:pt idx="667">
                        <c:v>0.39516925400982927</c:v>
                      </c:pt>
                      <c:pt idx="668">
                        <c:v>0.22049743143418254</c:v>
                      </c:pt>
                      <c:pt idx="669">
                        <c:v>8.0759973373687899E-2</c:v>
                      </c:pt>
                      <c:pt idx="670">
                        <c:v>0.36897000692522397</c:v>
                      </c:pt>
                      <c:pt idx="671">
                        <c:v>0.39953803376647556</c:v>
                      </c:pt>
                      <c:pt idx="672">
                        <c:v>0.22399245523956779</c:v>
                      </c:pt>
                      <c:pt idx="673">
                        <c:v>-0.11644400758200391</c:v>
                      </c:pt>
                      <c:pt idx="674">
                        <c:v>1.1206822160716001E-2</c:v>
                      </c:pt>
                      <c:pt idx="675">
                        <c:v>0.11332748595486919</c:v>
                      </c:pt>
                      <c:pt idx="676">
                        <c:v>-4.9759830097855229E-3</c:v>
                      </c:pt>
                      <c:pt idx="677">
                        <c:v>-9.9618758181463818E-2</c:v>
                      </c:pt>
                      <c:pt idx="678">
                        <c:v>2.4667021681125334E-2</c:v>
                      </c:pt>
                      <c:pt idx="679">
                        <c:v>-7.590435442875787E-2</c:v>
                      </c:pt>
                      <c:pt idx="680">
                        <c:v>-0.35636145531668717</c:v>
                      </c:pt>
                      <c:pt idx="681">
                        <c:v>-0.58072713602700787</c:v>
                      </c:pt>
                      <c:pt idx="682">
                        <c:v>-0.36021968059537812</c:v>
                      </c:pt>
                      <c:pt idx="683">
                        <c:v>-0.38381371624996063</c:v>
                      </c:pt>
                      <c:pt idx="684">
                        <c:v>-0.60268894477371759</c:v>
                      </c:pt>
                      <c:pt idx="685">
                        <c:v>-0.57778912759260947</c:v>
                      </c:pt>
                      <c:pt idx="686">
                        <c:v>-0.35786927384776845</c:v>
                      </c:pt>
                      <c:pt idx="687">
                        <c:v>-0.38193339085182743</c:v>
                      </c:pt>
                      <c:pt idx="688">
                        <c:v>-0.60118468445512008</c:v>
                      </c:pt>
                      <c:pt idx="689">
                        <c:v>-0.57658571933779967</c:v>
                      </c:pt>
                      <c:pt idx="690">
                        <c:v>-0.15690654724392061</c:v>
                      </c:pt>
                      <c:pt idx="691">
                        <c:v>-2.1163209568840102E-2</c:v>
                      </c:pt>
                      <c:pt idx="692">
                        <c:v>-0.31256853942875296</c:v>
                      </c:pt>
                      <c:pt idx="693">
                        <c:v>-0.34569280331663776</c:v>
                      </c:pt>
                      <c:pt idx="694">
                        <c:v>-0.17219221442701382</c:v>
                      </c:pt>
                      <c:pt idx="695">
                        <c:v>0.16660825668475354</c:v>
                      </c:pt>
                      <c:pt idx="696">
                        <c:v>3.7648633574121959E-2</c:v>
                      </c:pt>
                      <c:pt idx="697">
                        <c:v>-6.5519064914383307E-2</c:v>
                      </c:pt>
                      <c:pt idx="698">
                        <c:v>0.45194677629490343</c:v>
                      </c:pt>
                      <c:pt idx="699">
                        <c:v>0.66591944926221913</c:v>
                      </c:pt>
                      <c:pt idx="700">
                        <c:v>0.43709758763611717</c:v>
                      </c:pt>
                      <c:pt idx="701">
                        <c:v>0.85404009833530381</c:v>
                      </c:pt>
                      <c:pt idx="702">
                        <c:v>1.1875941068946076</c:v>
                      </c:pt>
                      <c:pt idx="703">
                        <c:v>1.0544373137419143</c:v>
                      </c:pt>
                      <c:pt idx="704">
                        <c:v>0.94791187921975961</c:v>
                      </c:pt>
                      <c:pt idx="705">
                        <c:v>1.0626915316021268</c:v>
                      </c:pt>
                      <c:pt idx="706">
                        <c:v>1.3545152535081115</c:v>
                      </c:pt>
                      <c:pt idx="707">
                        <c:v>1.1879742310327401</c:v>
                      </c:pt>
                      <c:pt idx="708">
                        <c:v>0.85474141305257945</c:v>
                      </c:pt>
                      <c:pt idx="709">
                        <c:v>0.98815515866840542</c:v>
                      </c:pt>
                      <c:pt idx="710">
                        <c:v>1.0948861551610207</c:v>
                      </c:pt>
                      <c:pt idx="711">
                        <c:v>0.98027095235511297</c:v>
                      </c:pt>
                      <c:pt idx="712">
                        <c:v>0.88857879011038676</c:v>
                      </c:pt>
                      <c:pt idx="713">
                        <c:v>0.81522506031456032</c:v>
                      </c:pt>
                      <c:pt idx="714">
                        <c:v>0.95654207647794465</c:v>
                      </c:pt>
                      <c:pt idx="715">
                        <c:v>1.0695956894086294</c:v>
                      </c:pt>
                      <c:pt idx="716">
                        <c:v>0.76003857975319988</c:v>
                      </c:pt>
                      <c:pt idx="717">
                        <c:v>0.71239289202878808</c:v>
                      </c:pt>
                      <c:pt idx="718">
                        <c:v>0.87427634184939507</c:v>
                      </c:pt>
                      <c:pt idx="719">
                        <c:v>0.60378310170585792</c:v>
                      </c:pt>
                      <c:pt idx="720">
                        <c:v>0.38738850959100546</c:v>
                      </c:pt>
                      <c:pt idx="721">
                        <c:v>0.41427283589905528</c:v>
                      </c:pt>
                      <c:pt idx="722">
                        <c:v>0.8357802969454724</c:v>
                      </c:pt>
                      <c:pt idx="723">
                        <c:v>0.7729862657826061</c:v>
                      </c:pt>
                      <c:pt idx="724">
                        <c:v>0.52275104085242674</c:v>
                      </c:pt>
                      <c:pt idx="725">
                        <c:v>0.52256286090823778</c:v>
                      </c:pt>
                      <c:pt idx="726">
                        <c:v>0.72241231695295482</c:v>
                      </c:pt>
                      <c:pt idx="727">
                        <c:v>0.48229188178868299</c:v>
                      </c:pt>
                      <c:pt idx="728">
                        <c:v>0.29019553365731099</c:v>
                      </c:pt>
                      <c:pt idx="729">
                        <c:v>0.33651845515214518</c:v>
                      </c:pt>
                      <c:pt idx="730">
                        <c:v>0.17357679234805801</c:v>
                      </c:pt>
                      <c:pt idx="731">
                        <c:v>4.3223462104833743E-2</c:v>
                      </c:pt>
                      <c:pt idx="732">
                        <c:v>0.13894079791009517</c:v>
                      </c:pt>
                      <c:pt idx="733">
                        <c:v>0.21551466655432705</c:v>
                      </c:pt>
                      <c:pt idx="734">
                        <c:v>7.6773761469780766E-2</c:v>
                      </c:pt>
                      <c:pt idx="735">
                        <c:v>-3.4218962597833524E-2</c:v>
                      </c:pt>
                      <c:pt idx="736">
                        <c:v>-0.12301314185197043</c:v>
                      </c:pt>
                      <c:pt idx="737">
                        <c:v>-0.19404848525527996</c:v>
                      </c:pt>
                      <c:pt idx="738">
                        <c:v>-0.25087675997792758</c:v>
                      </c:pt>
                      <c:pt idx="739">
                        <c:v>-0.29633937975597746</c:v>
                      </c:pt>
                      <c:pt idx="740">
                        <c:v>-0.33270947557844011</c:v>
                      </c:pt>
                      <c:pt idx="741">
                        <c:v>-0.16180555223650117</c:v>
                      </c:pt>
                      <c:pt idx="742">
                        <c:v>-2.5082413562927286E-2</c:v>
                      </c:pt>
                      <c:pt idx="743">
                        <c:v>8.429609737595456E-2</c:v>
                      </c:pt>
                      <c:pt idx="744">
                        <c:v>-2.8201093872894489E-2</c:v>
                      </c:pt>
                      <c:pt idx="745">
                        <c:v>-0.1181988468720192</c:v>
                      </c:pt>
                      <c:pt idx="746">
                        <c:v>0.20980295072865829</c:v>
                      </c:pt>
                      <c:pt idx="747">
                        <c:v>7.2204388809268494E-2</c:v>
                      </c:pt>
                      <c:pt idx="748">
                        <c:v>-3.7874460726243342E-2</c:v>
                      </c:pt>
                      <c:pt idx="749">
                        <c:v>7.4062459645233503E-2</c:v>
                      </c:pt>
                      <c:pt idx="750">
                        <c:v>0.16361199594246045</c:v>
                      </c:pt>
                      <c:pt idx="751">
                        <c:v>3.5251624980332963E-2</c:v>
                      </c:pt>
                      <c:pt idx="752">
                        <c:v>0.13256332821049455</c:v>
                      </c:pt>
                      <c:pt idx="753">
                        <c:v>0.21041269079466929</c:v>
                      </c:pt>
                      <c:pt idx="754">
                        <c:v>0.27269218086200908</c:v>
                      </c:pt>
                      <c:pt idx="755">
                        <c:v>0.12251577291590365</c:v>
                      </c:pt>
                      <c:pt idx="756">
                        <c:v>-0.19762535344102616</c:v>
                      </c:pt>
                      <c:pt idx="757">
                        <c:v>-5.3738254526592755E-2</c:v>
                      </c:pt>
                      <c:pt idx="758">
                        <c:v>-0.13862857539493234</c:v>
                      </c:pt>
                      <c:pt idx="759">
                        <c:v>-0.20654083208955853</c:v>
                      </c:pt>
                      <c:pt idx="760">
                        <c:v>-0.26087063744535044</c:v>
                      </c:pt>
                      <c:pt idx="761">
                        <c:v>-0.1043344817300067</c:v>
                      </c:pt>
                      <c:pt idx="762">
                        <c:v>2.0894442842291028E-2</c:v>
                      </c:pt>
                      <c:pt idx="763">
                        <c:v>0.12107758250010647</c:v>
                      </c:pt>
                      <c:pt idx="764">
                        <c:v>1.2240942264725163E-3</c:v>
                      </c:pt>
                      <c:pt idx="765">
                        <c:v>0.1053413036074744</c:v>
                      </c:pt>
                      <c:pt idx="766">
                        <c:v>0.38863507111227591</c:v>
                      </c:pt>
                      <c:pt idx="767">
                        <c:v>0.4152700851160489</c:v>
                      </c:pt>
                      <c:pt idx="768">
                        <c:v>0.23657809631913551</c:v>
                      </c:pt>
                      <c:pt idx="769">
                        <c:v>0.29362450528162753</c:v>
                      </c:pt>
                      <c:pt idx="770">
                        <c:v>0.33926163245155294</c:v>
                      </c:pt>
                      <c:pt idx="771">
                        <c:v>0.17577133418762969</c:v>
                      </c:pt>
                      <c:pt idx="772">
                        <c:v>4.4979095576422878E-2</c:v>
                      </c:pt>
                      <c:pt idx="773">
                        <c:v>0.3403453046875029</c:v>
                      </c:pt>
                      <c:pt idx="774">
                        <c:v>0.77663827197636692</c:v>
                      </c:pt>
                      <c:pt idx="775">
                        <c:v>0.52567264580738993</c:v>
                      </c:pt>
                      <c:pt idx="776">
                        <c:v>0.72490014487220833</c:v>
                      </c:pt>
                      <c:pt idx="777">
                        <c:v>0.88428214412408579</c:v>
                      </c:pt>
                      <c:pt idx="778">
                        <c:v>0.81178774352554228</c:v>
                      </c:pt>
                      <c:pt idx="779">
                        <c:v>0.75379222304673021</c:v>
                      </c:pt>
                      <c:pt idx="780">
                        <c:v>0.70739580666361235</c:v>
                      </c:pt>
                      <c:pt idx="781">
                        <c:v>0.67027867355716353</c:v>
                      </c:pt>
                      <c:pt idx="782">
                        <c:v>0.84058496707200447</c:v>
                      </c:pt>
                      <c:pt idx="783">
                        <c:v>0.97683000188396818</c:v>
                      </c:pt>
                      <c:pt idx="784">
                        <c:v>1.2858260297335846</c:v>
                      </c:pt>
                      <c:pt idx="785">
                        <c:v>1.5330228520132323</c:v>
                      </c:pt>
                      <c:pt idx="786">
                        <c:v>1.7307803098368595</c:v>
                      </c:pt>
                      <c:pt idx="787">
                        <c:v>2.0889862760957385</c:v>
                      </c:pt>
                      <c:pt idx="788">
                        <c:v>2.1755510491028645</c:v>
                      </c:pt>
                      <c:pt idx="789">
                        <c:v>2.2448028675086107</c:v>
                      </c:pt>
                      <c:pt idx="790">
                        <c:v>2.3002043222332986</c:v>
                      </c:pt>
                      <c:pt idx="791">
                        <c:v>2.3445254860129126</c:v>
                      </c:pt>
                      <c:pt idx="792">
                        <c:v>1.979982417036581</c:v>
                      </c:pt>
                      <c:pt idx="793">
                        <c:v>2.0883479618556748</c:v>
                      </c:pt>
                      <c:pt idx="794">
                        <c:v>2.3750403977107908</c:v>
                      </c:pt>
                      <c:pt idx="795">
                        <c:v>2.0043943463948608</c:v>
                      </c:pt>
                      <c:pt idx="796">
                        <c:v>1.5078775053422078</c:v>
                      </c:pt>
                      <c:pt idx="797">
                        <c:v>1.5106640325001308</c:v>
                      </c:pt>
                      <c:pt idx="798">
                        <c:v>1.3128932542264238</c:v>
                      </c:pt>
                      <c:pt idx="799">
                        <c:v>0.75467663160748089</c:v>
                      </c:pt>
                      <c:pt idx="800">
                        <c:v>0.5081033335122811</c:v>
                      </c:pt>
                      <c:pt idx="801">
                        <c:v>0.51084469503609853</c:v>
                      </c:pt>
                      <c:pt idx="802">
                        <c:v>0.11303778425519795</c:v>
                      </c:pt>
                      <c:pt idx="803">
                        <c:v>-0.20520774436954525</c:v>
                      </c:pt>
                      <c:pt idx="804">
                        <c:v>-0.25980416726929434</c:v>
                      </c:pt>
                      <c:pt idx="805">
                        <c:v>-0.10348130558918456</c:v>
                      </c:pt>
                      <c:pt idx="806">
                        <c:v>-0.37842301624505126</c:v>
                      </c:pt>
                      <c:pt idx="807">
                        <c:v>-0.59837638476972188</c:v>
                      </c:pt>
                      <c:pt idx="808">
                        <c:v>-0.57433907958943564</c:v>
                      </c:pt>
                      <c:pt idx="809">
                        <c:v>-0.55510923544522939</c:v>
                      </c:pt>
                      <c:pt idx="810">
                        <c:v>-0.53972536012986438</c:v>
                      </c:pt>
                      <c:pt idx="811">
                        <c:v>-0.52741825987754964</c:v>
                      </c:pt>
                      <c:pt idx="812">
                        <c:v>-1.1175725796757661</c:v>
                      </c:pt>
                      <c:pt idx="813">
                        <c:v>-0.98969603551427099</c:v>
                      </c:pt>
                      <c:pt idx="814">
                        <c:v>-0.8873948001851204</c:v>
                      </c:pt>
                      <c:pt idx="815">
                        <c:v>-1.0055538119217999</c:v>
                      </c:pt>
                      <c:pt idx="816">
                        <c:v>-0.90008102131105261</c:v>
                      </c:pt>
                      <c:pt idx="817">
                        <c:v>-0.81570278882247749</c:v>
                      </c:pt>
                      <c:pt idx="818">
                        <c:v>-0.54820020283170834</c:v>
                      </c:pt>
                      <c:pt idx="819">
                        <c:v>-0.73419813403904755</c:v>
                      </c:pt>
                      <c:pt idx="820">
                        <c:v>-0.88299647900498712</c:v>
                      </c:pt>
                      <c:pt idx="821">
                        <c:v>-0.60203515497767057</c:v>
                      </c:pt>
                      <c:pt idx="822">
                        <c:v>-0.57726609575581733</c:v>
                      </c:pt>
                      <c:pt idx="823">
                        <c:v>-1.1574508483782893</c:v>
                      </c:pt>
                      <c:pt idx="824">
                        <c:v>-0.82159865047640324</c:v>
                      </c:pt>
                      <c:pt idx="825">
                        <c:v>-0.35291689215478073</c:v>
                      </c:pt>
                      <c:pt idx="826">
                        <c:v>-0.37797148549748272</c:v>
                      </c:pt>
                      <c:pt idx="827">
                        <c:v>-0.39801516017166705</c:v>
                      </c:pt>
                      <c:pt idx="828">
                        <c:v>-0.41405009991103725</c:v>
                      </c:pt>
                      <c:pt idx="829">
                        <c:v>-0.22687805170255615</c:v>
                      </c:pt>
                      <c:pt idx="830">
                        <c:v>-0.47714041313577127</c:v>
                      </c:pt>
                      <c:pt idx="831">
                        <c:v>-0.47735030228227515</c:v>
                      </c:pt>
                      <c:pt idx="832">
                        <c:v>-0.27751821359959195</c:v>
                      </c:pt>
                      <c:pt idx="833">
                        <c:v>-0.11765254265344538</c:v>
                      </c:pt>
                      <c:pt idx="834">
                        <c:v>-0.18976000589645992</c:v>
                      </c:pt>
                      <c:pt idx="835">
                        <c:v>-4.7445976490848807E-2</c:v>
                      </c:pt>
                      <c:pt idx="836">
                        <c:v>-0.13359475296635992</c:v>
                      </c:pt>
                      <c:pt idx="837">
                        <c:v>-2.5137741467915475E-3</c:v>
                      </c:pt>
                      <c:pt idx="838">
                        <c:v>0.10235100890884041</c:v>
                      </c:pt>
                      <c:pt idx="839">
                        <c:v>-0.21375716464660854</c:v>
                      </c:pt>
                      <c:pt idx="840">
                        <c:v>-0.2666437034908995</c:v>
                      </c:pt>
                      <c:pt idx="841">
                        <c:v>-0.10895293456644595</c:v>
                      </c:pt>
                      <c:pt idx="842">
                        <c:v>1.7199680573071419E-2</c:v>
                      </c:pt>
                      <c:pt idx="843">
                        <c:v>-0.28187822731524648</c:v>
                      </c:pt>
                      <c:pt idx="844">
                        <c:v>-0.32114055362580984</c:v>
                      </c:pt>
                      <c:pt idx="845">
                        <c:v>4.7449585325693988E-2</c:v>
                      </c:pt>
                      <c:pt idx="846">
                        <c:v>-5.7678303513057472E-2</c:v>
                      </c:pt>
                      <c:pt idx="847">
                        <c:v>-0.34178061458419506</c:v>
                      </c:pt>
                      <c:pt idx="848">
                        <c:v>-0.16906246344103693</c:v>
                      </c:pt>
                      <c:pt idx="849">
                        <c:v>-3.0887942526533152E-2</c:v>
                      </c:pt>
                      <c:pt idx="850">
                        <c:v>-0.32034832579495287</c:v>
                      </c:pt>
                      <c:pt idx="851">
                        <c:v>-0.3519166324095977</c:v>
                      </c:pt>
                      <c:pt idx="852">
                        <c:v>-0.17717127770140451</c:v>
                      </c:pt>
                      <c:pt idx="853">
                        <c:v>-3.7374993934804479E-2</c:v>
                      </c:pt>
                      <c:pt idx="854">
                        <c:v>-0.32553796692150172</c:v>
                      </c:pt>
                      <c:pt idx="855">
                        <c:v>-0.35606834531085951</c:v>
                      </c:pt>
                      <c:pt idx="856">
                        <c:v>-0.1804926480224367</c:v>
                      </c:pt>
                      <c:pt idx="857">
                        <c:v>-0.24003209019156202</c:v>
                      </c:pt>
                      <c:pt idx="858">
                        <c:v>-8.766364392693049E-2</c:v>
                      </c:pt>
                      <c:pt idx="859">
                        <c:v>3.4231113084729259E-2</c:v>
                      </c:pt>
                      <c:pt idx="860">
                        <c:v>-6.8253081305897467E-2</c:v>
                      </c:pt>
                      <c:pt idx="861">
                        <c:v>4.9759563181510202E-2</c:v>
                      </c:pt>
                      <c:pt idx="862">
                        <c:v>0.14416967877150455</c:v>
                      </c:pt>
                      <c:pt idx="863">
                        <c:v>-0.18030222875654545</c:v>
                      </c:pt>
                      <c:pt idx="864">
                        <c:v>-3.9879754779008181E-2</c:v>
                      </c:pt>
                      <c:pt idx="865">
                        <c:v>-0.12754177559691016</c:v>
                      </c:pt>
                      <c:pt idx="866">
                        <c:v>-0.197671392251209</c:v>
                      </c:pt>
                      <c:pt idx="867">
                        <c:v>-0.2537750855746026</c:v>
                      </c:pt>
                      <c:pt idx="868">
                        <c:v>-0.49865804023340843</c:v>
                      </c:pt>
                      <c:pt idx="869">
                        <c:v>-9.4564403960362142E-2</c:v>
                      </c:pt>
                      <c:pt idx="870">
                        <c:v>-0.17128949494190238</c:v>
                      </c:pt>
                      <c:pt idx="871">
                        <c:v>-0.43266956772720278</c:v>
                      </c:pt>
                      <c:pt idx="872">
                        <c:v>-4.1773625955443094E-2</c:v>
                      </c:pt>
                      <c:pt idx="873">
                        <c:v>0.27094312746191918</c:v>
                      </c:pt>
                      <c:pt idx="874">
                        <c:v>-7.8883469804168271E-2</c:v>
                      </c:pt>
                      <c:pt idx="875">
                        <c:v>4.1255252382939034E-2</c:v>
                      </c:pt>
                      <c:pt idx="876">
                        <c:v>0.33736623013271583</c:v>
                      </c:pt>
                      <c:pt idx="877">
                        <c:v>0.37425501233246905</c:v>
                      </c:pt>
                      <c:pt idx="878">
                        <c:v>0.40376603809227163</c:v>
                      </c:pt>
                      <c:pt idx="879">
                        <c:v>0.42737485870009095</c:v>
                      </c:pt>
                      <c:pt idx="880">
                        <c:v>0.44626191518636915</c:v>
                      </c:pt>
                      <c:pt idx="881">
                        <c:v>0.46137156037536897</c:v>
                      </c:pt>
                      <c:pt idx="882">
                        <c:v>0.47345927652656883</c:v>
                      </c:pt>
                      <c:pt idx="883">
                        <c:v>0.48312944944757419</c:v>
                      </c:pt>
                      <c:pt idx="884">
                        <c:v>0.49086558778435574</c:v>
                      </c:pt>
                      <c:pt idx="885">
                        <c:v>0.29705449845380372</c:v>
                      </c:pt>
                      <c:pt idx="886">
                        <c:v>0.3420056269893621</c:v>
                      </c:pt>
                      <c:pt idx="887">
                        <c:v>0.17796652981780881</c:v>
                      </c:pt>
                      <c:pt idx="888">
                        <c:v>0.44673525208054343</c:v>
                      </c:pt>
                      <c:pt idx="889">
                        <c:v>0.66175022989079935</c:v>
                      </c:pt>
                      <c:pt idx="890">
                        <c:v>0.63376221213889039</c:v>
                      </c:pt>
                      <c:pt idx="891">
                        <c:v>0.6113717979374087</c:v>
                      </c:pt>
                      <c:pt idx="892">
                        <c:v>0.79345946657622335</c:v>
                      </c:pt>
                      <c:pt idx="893">
                        <c:v>1.1391296014872978</c:v>
                      </c:pt>
                      <c:pt idx="894">
                        <c:v>1.0156657094161119</c:v>
                      </c:pt>
                      <c:pt idx="895">
                        <c:v>0.91689459575911769</c:v>
                      </c:pt>
                      <c:pt idx="896">
                        <c:v>1.2378777048335223</c:v>
                      </c:pt>
                      <c:pt idx="897">
                        <c:v>1.4946641920931825</c:v>
                      </c:pt>
                      <c:pt idx="898">
                        <c:v>1.5000933819009106</c:v>
                      </c:pt>
                      <c:pt idx="899">
                        <c:v>1.9044367337470476</c:v>
                      </c:pt>
                      <c:pt idx="900">
                        <c:v>2.2279114152239572</c:v>
                      </c:pt>
                      <c:pt idx="901">
                        <c:v>2.4866911604054849</c:v>
                      </c:pt>
                      <c:pt idx="902">
                        <c:v>2.4937149565506616</c:v>
                      </c:pt>
                      <c:pt idx="903">
                        <c:v>2.6993339934667802</c:v>
                      </c:pt>
                      <c:pt idx="904">
                        <c:v>2.8638292229996978</c:v>
                      </c:pt>
                      <c:pt idx="905">
                        <c:v>2.9954254066260546</c:v>
                      </c:pt>
                      <c:pt idx="906">
                        <c:v>3.1007023535271401</c:v>
                      </c:pt>
                      <c:pt idx="907">
                        <c:v>3.1849239110480312</c:v>
                      </c:pt>
                      <c:pt idx="908">
                        <c:v>3.2523011570647213</c:v>
                      </c:pt>
                      <c:pt idx="909">
                        <c:v>3.5062029538780735</c:v>
                      </c:pt>
                      <c:pt idx="910">
                        <c:v>3.5093243913287324</c:v>
                      </c:pt>
                      <c:pt idx="911">
                        <c:v>3.1118215412892596</c:v>
                      </c:pt>
                      <c:pt idx="912">
                        <c:v>3.3938192612577041</c:v>
                      </c:pt>
                      <c:pt idx="913">
                        <c:v>3.4194174372324824</c:v>
                      </c:pt>
                      <c:pt idx="914">
                        <c:v>3.2398959780122141</c:v>
                      </c:pt>
                      <c:pt idx="915">
                        <c:v>3.0962788106361359</c:v>
                      </c:pt>
                      <c:pt idx="916">
                        <c:v>3.1813850767351823</c:v>
                      </c:pt>
                      <c:pt idx="917">
                        <c:v>3.2494700896144195</c:v>
                      </c:pt>
                      <c:pt idx="918">
                        <c:v>2.9039380999178093</c:v>
                      </c:pt>
                      <c:pt idx="919">
                        <c:v>2.8275125081605665</c:v>
                      </c:pt>
                      <c:pt idx="920">
                        <c:v>2.9663720347547269</c:v>
                      </c:pt>
                      <c:pt idx="921">
                        <c:v>3.0774596560301006</c:v>
                      </c:pt>
                      <c:pt idx="922">
                        <c:v>2.7663297530503996</c:v>
                      </c:pt>
                      <c:pt idx="923">
                        <c:v>2.9174258306666161</c:v>
                      </c:pt>
                      <c:pt idx="924">
                        <c:v>3.0383026927595438</c:v>
                      </c:pt>
                      <c:pt idx="925">
                        <c:v>3.1350041824339314</c:v>
                      </c:pt>
                      <c:pt idx="926">
                        <c:v>3.0123653741735552</c:v>
                      </c:pt>
                      <c:pt idx="927">
                        <c:v>2.714254327565186</c:v>
                      </c:pt>
                      <c:pt idx="928">
                        <c:v>2.875765490278468</c:v>
                      </c:pt>
                      <c:pt idx="929">
                        <c:v>3.0049744204491162</c:v>
                      </c:pt>
                      <c:pt idx="930">
                        <c:v>3.1083415645855439</c:v>
                      </c:pt>
                      <c:pt idx="931">
                        <c:v>3.191035279894777</c:v>
                      </c:pt>
                      <c:pt idx="932">
                        <c:v>3.2571902521420952</c:v>
                      </c:pt>
                      <c:pt idx="933">
                        <c:v>3.5101142299399726</c:v>
                      </c:pt>
                      <c:pt idx="934">
                        <c:v>3.5124534121782744</c:v>
                      </c:pt>
                      <c:pt idx="935">
                        <c:v>3.3143247579688477</c:v>
                      </c:pt>
                      <c:pt idx="936">
                        <c:v>3.5558218346013746</c:v>
                      </c:pt>
                      <c:pt idx="937">
                        <c:v>3.7490194959074188</c:v>
                      </c:pt>
                      <c:pt idx="938">
                        <c:v>3.5035776249522996</c:v>
                      </c:pt>
                      <c:pt idx="939">
                        <c:v>3.5072241281881134</c:v>
                      </c:pt>
                      <c:pt idx="940">
                        <c:v>3.710141330776878</c:v>
                      </c:pt>
                      <c:pt idx="941">
                        <c:v>3.6724750928477761</c:v>
                      </c:pt>
                      <c:pt idx="942">
                        <c:v>3.44234210250454</c:v>
                      </c:pt>
                      <c:pt idx="943">
                        <c:v>3.4582357102299284</c:v>
                      </c:pt>
                      <c:pt idx="944">
                        <c:v>3.4709505964102618</c:v>
                      </c:pt>
                      <c:pt idx="945">
                        <c:v>3.4811225053545058</c:v>
                      </c:pt>
                      <c:pt idx="946">
                        <c:v>3.0892600325099693</c:v>
                      </c:pt>
                      <c:pt idx="947">
                        <c:v>2.7757700542342718</c:v>
                      </c:pt>
                      <c:pt idx="948">
                        <c:v>2.9249780716137366</c:v>
                      </c:pt>
                      <c:pt idx="949">
                        <c:v>2.6443444855173084</c:v>
                      </c:pt>
                      <c:pt idx="950">
                        <c:v>2.6198376166402113</c:v>
                      </c:pt>
                      <c:pt idx="951">
                        <c:v>2.6002321215383972</c:v>
                      </c:pt>
                      <c:pt idx="952">
                        <c:v>2.7845477254570596</c:v>
                      </c:pt>
                      <c:pt idx="953">
                        <c:v>2.5320002085919668</c:v>
                      </c:pt>
                      <c:pt idx="954">
                        <c:v>2.5299621950999835</c:v>
                      </c:pt>
                      <c:pt idx="955">
                        <c:v>2.5283317843062605</c:v>
                      </c:pt>
                      <c:pt idx="956">
                        <c:v>2.7270274556713048</c:v>
                      </c:pt>
                      <c:pt idx="957">
                        <c:v>2.6859839927634539</c:v>
                      </c:pt>
                      <c:pt idx="958">
                        <c:v>2.453149222437105</c:v>
                      </c:pt>
                      <c:pt idx="959">
                        <c:v>2.2668814061760258</c:v>
                      </c:pt>
                      <c:pt idx="960">
                        <c:v>2.5178671531671171</c:v>
                      </c:pt>
                      <c:pt idx="961">
                        <c:v>2.5186557507601037</c:v>
                      </c:pt>
                      <c:pt idx="962">
                        <c:v>2.3192866288344476</c:v>
                      </c:pt>
                      <c:pt idx="963">
                        <c:v>2.3597913312938772</c:v>
                      </c:pt>
                      <c:pt idx="964">
                        <c:v>2.3921950932614209</c:v>
                      </c:pt>
                      <c:pt idx="965">
                        <c:v>2.2181181028354331</c:v>
                      </c:pt>
                      <c:pt idx="966">
                        <c:v>1.8788565104946429</c:v>
                      </c:pt>
                      <c:pt idx="967">
                        <c:v>1.8074472366220107</c:v>
                      </c:pt>
                      <c:pt idx="968">
                        <c:v>2.1503198175239504</c:v>
                      </c:pt>
                      <c:pt idx="969">
                        <c:v>1.824617882245434</c:v>
                      </c:pt>
                      <c:pt idx="970">
                        <c:v>1.5640563340226663</c:v>
                      </c:pt>
                      <c:pt idx="971">
                        <c:v>1.9556070954444067</c:v>
                      </c:pt>
                      <c:pt idx="972">
                        <c:v>1.8688477045818672</c:v>
                      </c:pt>
                      <c:pt idx="973">
                        <c:v>1.7994401918917902</c:v>
                      </c:pt>
                      <c:pt idx="974">
                        <c:v>1.5439141817397513</c:v>
                      </c:pt>
                      <c:pt idx="975">
                        <c:v>1.5394933736181429</c:v>
                      </c:pt>
                      <c:pt idx="976">
                        <c:v>1.5359567271208334</c:v>
                      </c:pt>
                      <c:pt idx="977">
                        <c:v>1.3331274099228949</c:v>
                      </c:pt>
                      <c:pt idx="978">
                        <c:v>0.97086395616463506</c:v>
                      </c:pt>
                      <c:pt idx="979">
                        <c:v>1.0810531931580272</c:v>
                      </c:pt>
                      <c:pt idx="980">
                        <c:v>1.1692045827527409</c:v>
                      </c:pt>
                      <c:pt idx="981">
                        <c:v>1.0397256944285118</c:v>
                      </c:pt>
                      <c:pt idx="982">
                        <c:v>1.1361425837691286</c:v>
                      </c:pt>
                      <c:pt idx="983">
                        <c:v>0.8132760952416902</c:v>
                      </c:pt>
                      <c:pt idx="984">
                        <c:v>0.95498290441969402</c:v>
                      </c:pt>
                      <c:pt idx="985">
                        <c:v>1.0683483517620971</c:v>
                      </c:pt>
                      <c:pt idx="986">
                        <c:v>0.75904070963599679</c:v>
                      </c:pt>
                      <c:pt idx="987">
                        <c:v>0.71159459593502561</c:v>
                      </c:pt>
                      <c:pt idx="988">
                        <c:v>1.0736377049744306</c:v>
                      </c:pt>
                      <c:pt idx="989">
                        <c:v>0.76327219220593179</c:v>
                      </c:pt>
                      <c:pt idx="990">
                        <c:v>0.51497978199108729</c:v>
                      </c:pt>
                      <c:pt idx="991">
                        <c:v>0.71634585381923443</c:v>
                      </c:pt>
                      <c:pt idx="992">
                        <c:v>0.87743871128168394</c:v>
                      </c:pt>
                      <c:pt idx="993">
                        <c:v>0.80631299725166627</c:v>
                      </c:pt>
                      <c:pt idx="994">
                        <c:v>0.54941242602762941</c:v>
                      </c:pt>
                      <c:pt idx="995">
                        <c:v>0.74389196904837718</c:v>
                      </c:pt>
                      <c:pt idx="996">
                        <c:v>0.89947560346502087</c:v>
                      </c:pt>
                      <c:pt idx="997">
                        <c:v>0.82394251099833582</c:v>
                      </c:pt>
                      <c:pt idx="998">
                        <c:v>0.76351603702494231</c:v>
                      </c:pt>
                      <c:pt idx="999">
                        <c:v>0.91517485784629571</c:v>
                      </c:pt>
                      <c:pt idx="1000">
                        <c:v>1.036501914503333</c:v>
                      </c:pt>
                      <c:pt idx="1001">
                        <c:v>0.93356355982894001</c:v>
                      </c:pt>
                      <c:pt idx="1002">
                        <c:v>1.0512128760894939</c:v>
                      </c:pt>
                      <c:pt idx="1003">
                        <c:v>1.1453323290978688</c:v>
                      </c:pt>
                      <c:pt idx="1004">
                        <c:v>1.2206278915045914</c:v>
                      </c:pt>
                      <c:pt idx="1005">
                        <c:v>1.0808643414299013</c:v>
                      </c:pt>
                      <c:pt idx="1006">
                        <c:v>0.96905350137024016</c:v>
                      </c:pt>
                      <c:pt idx="1007">
                        <c:v>0.87960482932248851</c:v>
                      </c:pt>
                      <c:pt idx="1008">
                        <c:v>1.0080458916843327</c:v>
                      </c:pt>
                      <c:pt idx="1009">
                        <c:v>0.91079874157378526</c:v>
                      </c:pt>
                      <c:pt idx="1010">
                        <c:v>0.63300102148537007</c:v>
                      </c:pt>
                      <c:pt idx="1011">
                        <c:v>0.81076284541461519</c:v>
                      </c:pt>
                      <c:pt idx="1012">
                        <c:v>0.95297230455798854</c:v>
                      </c:pt>
                      <c:pt idx="1013">
                        <c:v>1.0667398718727554</c:v>
                      </c:pt>
                      <c:pt idx="1014">
                        <c:v>0.95775392572443252</c:v>
                      </c:pt>
                      <c:pt idx="1015">
                        <c:v>1.0705651688058424</c:v>
                      </c:pt>
                      <c:pt idx="1016">
                        <c:v>1.1608141632709703</c:v>
                      </c:pt>
                      <c:pt idx="1017">
                        <c:v>1.0330133588430499</c:v>
                      </c:pt>
                      <c:pt idx="1018">
                        <c:v>0.73077271530075905</c:v>
                      </c:pt>
                      <c:pt idx="1019">
                        <c:v>1.0889802004668354</c:v>
                      </c:pt>
                      <c:pt idx="1020">
                        <c:v>0.97554618859976472</c:v>
                      </c:pt>
                      <c:pt idx="1021">
                        <c:v>0.88479897910610816</c:v>
                      </c:pt>
                      <c:pt idx="1022">
                        <c:v>1.0122012115111829</c:v>
                      </c:pt>
                      <c:pt idx="1023">
                        <c:v>1.31412299743522</c:v>
                      </c:pt>
                      <c:pt idx="1024">
                        <c:v>1.3556604261744951</c:v>
                      </c:pt>
                      <c:pt idx="1025">
                        <c:v>1.3888903691658925</c:v>
                      </c:pt>
                      <c:pt idx="1026">
                        <c:v>1.2154743235589649</c:v>
                      </c:pt>
                      <c:pt idx="1027">
                        <c:v>1.476741487073582</c:v>
                      </c:pt>
                      <c:pt idx="1028">
                        <c:v>1.4857552178851847</c:v>
                      </c:pt>
                      <c:pt idx="1029">
                        <c:v>1.4929662025344896</c:v>
                      </c:pt>
                      <c:pt idx="1030">
                        <c:v>1.6987349902539108</c:v>
                      </c:pt>
                      <c:pt idx="1031">
                        <c:v>1.4633500204294023</c:v>
                      </c:pt>
                      <c:pt idx="1032">
                        <c:v>1.8750420445697955</c:v>
                      </c:pt>
                      <c:pt idx="1033">
                        <c:v>2.2043956638821101</c:v>
                      </c:pt>
                      <c:pt idx="1034">
                        <c:v>2.0678785593320299</c:v>
                      </c:pt>
                      <c:pt idx="1035">
                        <c:v>2.3586648756919431</c:v>
                      </c:pt>
                      <c:pt idx="1036">
                        <c:v>2.5912939287798054</c:v>
                      </c:pt>
                      <c:pt idx="1037">
                        <c:v>2.3773971712502089</c:v>
                      </c:pt>
                      <c:pt idx="1038">
                        <c:v>2.4062797652264862</c:v>
                      </c:pt>
                      <c:pt idx="1039">
                        <c:v>2.8293858404075536</c:v>
                      </c:pt>
                      <c:pt idx="1040">
                        <c:v>2.9678707005523393</c:v>
                      </c:pt>
                      <c:pt idx="1041">
                        <c:v>2.6786585886682133</c:v>
                      </c:pt>
                      <c:pt idx="1042">
                        <c:v>2.447288899160867</c:v>
                      </c:pt>
                      <c:pt idx="1043">
                        <c:v>2.86219314755499</c:v>
                      </c:pt>
                      <c:pt idx="1044">
                        <c:v>2.9941165462703339</c:v>
                      </c:pt>
                      <c:pt idx="1045">
                        <c:v>2.6996552652425407</c:v>
                      </c:pt>
                      <c:pt idx="1046">
                        <c:v>2.6640862404202608</c:v>
                      </c:pt>
                      <c:pt idx="1047">
                        <c:v>2.6356310205625277</c:v>
                      </c:pt>
                      <c:pt idx="1048">
                        <c:v>2.6128668446764323</c:v>
                      </c:pt>
                      <c:pt idx="1049">
                        <c:v>2.3946555039674422</c:v>
                      </c:pt>
                      <c:pt idx="1050">
                        <c:v>2.4200864314003638</c:v>
                      </c:pt>
                      <c:pt idx="1051">
                        <c:v>2.2404311733465647</c:v>
                      </c:pt>
                      <c:pt idx="1052">
                        <c:v>2.2967069669035709</c:v>
                      </c:pt>
                      <c:pt idx="1053">
                        <c:v>2.1417276017491531</c:v>
                      </c:pt>
                      <c:pt idx="1054">
                        <c:v>1.8177441096255507</c:v>
                      </c:pt>
                      <c:pt idx="1055">
                        <c:v>1.5585573159266914</c:v>
                      </c:pt>
                      <c:pt idx="1056">
                        <c:v>1.551207880967695</c:v>
                      </c:pt>
                      <c:pt idx="1057">
                        <c:v>1.1453283330005206</c:v>
                      </c:pt>
                      <c:pt idx="1058">
                        <c:v>0.62062469462671288</c:v>
                      </c:pt>
                      <c:pt idx="1059">
                        <c:v>0.60086178392759848</c:v>
                      </c:pt>
                      <c:pt idx="1060">
                        <c:v>0.38505145536839791</c:v>
                      </c:pt>
                      <c:pt idx="1061">
                        <c:v>-0.1875968074790535</c:v>
                      </c:pt>
                      <c:pt idx="1062">
                        <c:v>-0.64571541775683272</c:v>
                      </c:pt>
                      <c:pt idx="1063">
                        <c:v>-0.41221030597921526</c:v>
                      </c:pt>
                      <c:pt idx="1064">
                        <c:v>-0.62540621655705309</c:v>
                      </c:pt>
                      <c:pt idx="1065">
                        <c:v>-0.99596294501941429</c:v>
                      </c:pt>
                      <c:pt idx="1066">
                        <c:v>-1.0924083277892578</c:v>
                      </c:pt>
                      <c:pt idx="1067">
                        <c:v>-0.76956463400517805</c:v>
                      </c:pt>
                      <c:pt idx="1068">
                        <c:v>-0.91128967897782331</c:v>
                      </c:pt>
                      <c:pt idx="1069">
                        <c:v>-1.2246697149558941</c:v>
                      </c:pt>
                      <c:pt idx="1070">
                        <c:v>-1.0753737437383961</c:v>
                      </c:pt>
                      <c:pt idx="1071">
                        <c:v>-0.95593696676439777</c:v>
                      </c:pt>
                      <c:pt idx="1072">
                        <c:v>-1.0603875451852218</c:v>
                      </c:pt>
                      <c:pt idx="1073">
                        <c:v>-1.1439480079218356</c:v>
                      </c:pt>
                      <c:pt idx="1074">
                        <c:v>-1.4107963781110584</c:v>
                      </c:pt>
                      <c:pt idx="1075">
                        <c:v>-1.2242750742625503</c:v>
                      </c:pt>
                      <c:pt idx="1076">
                        <c:v>-1.0750580311837439</c:v>
                      </c:pt>
                      <c:pt idx="1077">
                        <c:v>-1.1556843967207442</c:v>
                      </c:pt>
                      <c:pt idx="1078">
                        <c:v>-1.2201854891502535</c:v>
                      </c:pt>
                      <c:pt idx="1079">
                        <c:v>-0.87178636309397461</c:v>
                      </c:pt>
                      <c:pt idx="1080">
                        <c:v>-0.79306706224883783</c:v>
                      </c:pt>
                      <c:pt idx="1081">
                        <c:v>-1.1300916215726602</c:v>
                      </c:pt>
                      <c:pt idx="1082">
                        <c:v>-1.3997112690318545</c:v>
                      </c:pt>
                      <c:pt idx="1083">
                        <c:v>-1.0154069869992099</c:v>
                      </c:pt>
                      <c:pt idx="1084">
                        <c:v>-1.1079635613730261</c:v>
                      </c:pt>
                      <c:pt idx="1085">
                        <c:v>-1.3820088208721018</c:v>
                      </c:pt>
                      <c:pt idx="1086">
                        <c:v>-1.0012450284714305</c:v>
                      </c:pt>
                      <c:pt idx="1087">
                        <c:v>-1.0966339945508707</c:v>
                      </c:pt>
                      <c:pt idx="1088">
                        <c:v>-1.1729451674143547</c:v>
                      </c:pt>
                      <c:pt idx="1089">
                        <c:v>-1.2339941057051647</c:v>
                      </c:pt>
                      <c:pt idx="1090">
                        <c:v>-1.2828332563378808</c:v>
                      </c:pt>
                      <c:pt idx="1091">
                        <c:v>-1.5219045768438946</c:v>
                      </c:pt>
                      <c:pt idx="1092">
                        <c:v>-1.513161633248842</c:v>
                      </c:pt>
                      <c:pt idx="1093">
                        <c:v>-1.9061672783727772</c:v>
                      </c:pt>
                      <c:pt idx="1094">
                        <c:v>-1.8205717944719026</c:v>
                      </c:pt>
                      <c:pt idx="1095">
                        <c:v>-1.552095407351203</c:v>
                      </c:pt>
                      <c:pt idx="1096">
                        <c:v>-1.5373142976546887</c:v>
                      </c:pt>
                      <c:pt idx="1097">
                        <c:v>-1.5254894098974319</c:v>
                      </c:pt>
                      <c:pt idx="1098">
                        <c:v>-1.5160294996916264</c:v>
                      </c:pt>
                      <c:pt idx="1099">
                        <c:v>-1.1084615715270729</c:v>
                      </c:pt>
                      <c:pt idx="1100">
                        <c:v>-1.1824072289953165</c:v>
                      </c:pt>
                      <c:pt idx="1101">
                        <c:v>-1.4415637549699341</c:v>
                      </c:pt>
                      <c:pt idx="1102">
                        <c:v>-1.2488889757496509</c:v>
                      </c:pt>
                      <c:pt idx="1103">
                        <c:v>-1.0947491523734243</c:v>
                      </c:pt>
                      <c:pt idx="1104">
                        <c:v>-1.5714372936723748</c:v>
                      </c:pt>
                      <c:pt idx="1105">
                        <c:v>-1.552787806711649</c:v>
                      </c:pt>
                      <c:pt idx="1106">
                        <c:v>-1.3378682171429546</c:v>
                      </c:pt>
                      <c:pt idx="1107">
                        <c:v>-1.1659325454879763</c:v>
                      </c:pt>
                      <c:pt idx="1108">
                        <c:v>-1.2283840081640847</c:v>
                      </c:pt>
                      <c:pt idx="1109">
                        <c:v>-1.4783451783049486</c:v>
                      </c:pt>
                      <c:pt idx="1110">
                        <c:v>-1.4783141144176852</c:v>
                      </c:pt>
                      <c:pt idx="1111">
                        <c:v>-1.2782892633077836</c:v>
                      </c:pt>
                      <c:pt idx="1112">
                        <c:v>-1.1182693824198395</c:v>
                      </c:pt>
                      <c:pt idx="1113">
                        <c:v>-1.1902534777095752</c:v>
                      </c:pt>
                      <c:pt idx="1114">
                        <c:v>-1.2478407539413183</c:v>
                      </c:pt>
                      <c:pt idx="1115">
                        <c:v>-1.2939105749267128</c:v>
                      </c:pt>
                      <c:pt idx="1116">
                        <c:v>-1.3307664317151193</c:v>
                      </c:pt>
                      <c:pt idx="1117">
                        <c:v>-1.7602511171457991</c:v>
                      </c:pt>
                      <c:pt idx="1118">
                        <c:v>-1.7038388654902974</c:v>
                      </c:pt>
                      <c:pt idx="1119">
                        <c:v>-1.6587090641659188</c:v>
                      </c:pt>
                      <c:pt idx="1120">
                        <c:v>-1.8226052231065069</c:v>
                      </c:pt>
                      <c:pt idx="1121">
                        <c:v>-1.9537221502588409</c:v>
                      </c:pt>
                      <c:pt idx="1122">
                        <c:v>-2.0586156919806626</c:v>
                      </c:pt>
                      <c:pt idx="1123">
                        <c:v>-2.142530525358211</c:v>
                      </c:pt>
                      <c:pt idx="1124">
                        <c:v>-2.4096623920602269</c:v>
                      </c:pt>
                      <c:pt idx="1125">
                        <c:v>-2.6233678854218851</c:v>
                      </c:pt>
                      <c:pt idx="1126">
                        <c:v>-2.3943322801112572</c:v>
                      </c:pt>
                      <c:pt idx="1127">
                        <c:v>-2.2111037958627549</c:v>
                      </c:pt>
                      <c:pt idx="1128">
                        <c:v>-2.0645210084638848</c:v>
                      </c:pt>
                      <c:pt idx="1129">
                        <c:v>-1.7472547785447432</c:v>
                      </c:pt>
                      <c:pt idx="1130">
                        <c:v>-1.4934417946094527</c:v>
                      </c:pt>
                      <c:pt idx="1131">
                        <c:v>-1.0903914074613112</c:v>
                      </c:pt>
                      <c:pt idx="1132">
                        <c:v>-0.76795109774275261</c:v>
                      </c:pt>
                      <c:pt idx="1133">
                        <c:v>-0.70999884996786022</c:v>
                      </c:pt>
                      <c:pt idx="1134">
                        <c:v>-0.26363705174799179</c:v>
                      </c:pt>
                      <c:pt idx="1135">
                        <c:v>0.29345238682788022</c:v>
                      </c:pt>
                      <c:pt idx="1136">
                        <c:v>0.53912393768860056</c:v>
                      </c:pt>
                      <c:pt idx="1137">
                        <c:v>0.73566117837719958</c:v>
                      </c:pt>
                      <c:pt idx="1138">
                        <c:v>1.292890970928056</c:v>
                      </c:pt>
                      <c:pt idx="1139">
                        <c:v>1.7386748049686958</c:v>
                      </c:pt>
                      <c:pt idx="1140">
                        <c:v>1.6953018722012985</c:v>
                      </c:pt>
                      <c:pt idx="1141">
                        <c:v>1.6606035259873124</c:v>
                      </c:pt>
                      <c:pt idx="1142">
                        <c:v>2.0328448490161009</c:v>
                      </c:pt>
                      <c:pt idx="1143">
                        <c:v>2.1306379074391089</c:v>
                      </c:pt>
                      <c:pt idx="1144">
                        <c:v>2.0088723541775835</c:v>
                      </c:pt>
                      <c:pt idx="1145">
                        <c:v>2.1114599115684314</c:v>
                      </c:pt>
                      <c:pt idx="1146">
                        <c:v>1.993529957481087</c:v>
                      </c:pt>
                      <c:pt idx="1147">
                        <c:v>2.0991859942110977</c:v>
                      </c:pt>
                      <c:pt idx="1148">
                        <c:v>2.1837108235951064</c:v>
                      </c:pt>
                      <c:pt idx="1149">
                        <c:v>2.0513306871024497</c:v>
                      </c:pt>
                      <c:pt idx="1150">
                        <c:v>1.9454265779082789</c:v>
                      </c:pt>
                      <c:pt idx="1151">
                        <c:v>2.0607032905528513</c:v>
                      </c:pt>
                      <c:pt idx="1152">
                        <c:v>1.9529246606686002</c:v>
                      </c:pt>
                      <c:pt idx="1153">
                        <c:v>2.0667017567612902</c:v>
                      </c:pt>
                      <c:pt idx="1154">
                        <c:v>2.1577234336353968</c:v>
                      </c:pt>
                      <c:pt idx="1155">
                        <c:v>2.2305407751347275</c:v>
                      </c:pt>
                      <c:pt idx="1156">
                        <c:v>2.0887946483341011</c:v>
                      </c:pt>
                      <c:pt idx="1157">
                        <c:v>1.5753977468936</c:v>
                      </c:pt>
                      <c:pt idx="1158">
                        <c:v>1.9646802257411764</c:v>
                      </c:pt>
                      <c:pt idx="1159">
                        <c:v>2.0761062088191693</c:v>
                      </c:pt>
                      <c:pt idx="1160">
                        <c:v>1.7652469952815864</c:v>
                      </c:pt>
                      <c:pt idx="1161">
                        <c:v>1.7165596244516337</c:v>
                      </c:pt>
                      <c:pt idx="1162">
                        <c:v>1.8776097277876715</c:v>
                      </c:pt>
                      <c:pt idx="1163">
                        <c:v>1.8064498104564564</c:v>
                      </c:pt>
                      <c:pt idx="1164">
                        <c:v>1.7495218765915297</c:v>
                      </c:pt>
                      <c:pt idx="1165">
                        <c:v>1.5039795294994747</c:v>
                      </c:pt>
                      <c:pt idx="1166">
                        <c:v>1.3075456518258761</c:v>
                      </c:pt>
                      <c:pt idx="1167">
                        <c:v>1.3503985496870428</c:v>
                      </c:pt>
                      <c:pt idx="1168">
                        <c:v>1.1846808679758851</c:v>
                      </c:pt>
                      <c:pt idx="1169">
                        <c:v>1.2521067226069817</c:v>
                      </c:pt>
                      <c:pt idx="1170">
                        <c:v>1.3060474063119045</c:v>
                      </c:pt>
                      <c:pt idx="1171">
                        <c:v>1.3491999532758427</c:v>
                      </c:pt>
                      <c:pt idx="1172">
                        <c:v>1.3837219908469933</c:v>
                      </c:pt>
                      <c:pt idx="1173">
                        <c:v>1.011339620903982</c:v>
                      </c:pt>
                      <c:pt idx="1174">
                        <c:v>1.1134337249494592</c:v>
                      </c:pt>
                      <c:pt idx="1175">
                        <c:v>0.99510900818586379</c:v>
                      </c:pt>
                      <c:pt idx="1176">
                        <c:v>0.70044923477507837</c:v>
                      </c:pt>
                      <c:pt idx="1177">
                        <c:v>0.66472141604629087</c:v>
                      </c:pt>
                      <c:pt idx="1178">
                        <c:v>0.83613916106332908</c:v>
                      </c:pt>
                      <c:pt idx="1179">
                        <c:v>0.97327335707700513</c:v>
                      </c:pt>
                      <c:pt idx="1180">
                        <c:v>0.68298071388790049</c:v>
                      </c:pt>
                      <c:pt idx="1181">
                        <c:v>0.65074659933657131</c:v>
                      </c:pt>
                      <c:pt idx="1182">
                        <c:v>0.82495930769562165</c:v>
                      </c:pt>
                      <c:pt idx="1183">
                        <c:v>0.56432947438281644</c:v>
                      </c:pt>
                      <c:pt idx="1184">
                        <c:v>0.35582560773264049</c:v>
                      </c:pt>
                      <c:pt idx="1185">
                        <c:v>0.38902251441243152</c:v>
                      </c:pt>
                      <c:pt idx="1186">
                        <c:v>1.5580039756287078E-2</c:v>
                      </c:pt>
                      <c:pt idx="1187">
                        <c:v>0.11682606003125784</c:v>
                      </c:pt>
                      <c:pt idx="1188">
                        <c:v>-2.1771237486518658E-3</c:v>
                      </c:pt>
                      <c:pt idx="1189">
                        <c:v>-9.7379670772625104E-2</c:v>
                      </c:pt>
                      <c:pt idx="1190">
                        <c:v>0.2264582916081963</c:v>
                      </c:pt>
                      <c:pt idx="1191">
                        <c:v>0.28552866151278522</c:v>
                      </c:pt>
                      <c:pt idx="1192">
                        <c:v>0.13278495743657004</c:v>
                      </c:pt>
                      <c:pt idx="1193">
                        <c:v>1.0589994175575157E-2</c:v>
                      </c:pt>
                      <c:pt idx="1194">
                        <c:v>0.31283402356677925</c:v>
                      </c:pt>
                      <c:pt idx="1195">
                        <c:v>0.35462924707974253</c:v>
                      </c:pt>
                      <c:pt idx="1196">
                        <c:v>0.18806542589015862</c:v>
                      </c:pt>
                      <c:pt idx="1197">
                        <c:v>-0.14518563106162219</c:v>
                      </c:pt>
                      <c:pt idx="1198">
                        <c:v>0.18821352337704411</c:v>
                      </c:pt>
                      <c:pt idx="1199">
                        <c:v>5.4932846927954415E-2</c:v>
                      </c:pt>
                      <c:pt idx="1200">
                        <c:v>-0.25169169423134008</c:v>
                      </c:pt>
                      <c:pt idx="1201">
                        <c:v>0.1030086728412698</c:v>
                      </c:pt>
                      <c:pt idx="1202">
                        <c:v>0.18676896649924402</c:v>
                      </c:pt>
                      <c:pt idx="1203">
                        <c:v>0.2537772014256916</c:v>
                      </c:pt>
                      <c:pt idx="1204">
                        <c:v>0.10738378936684967</c:v>
                      </c:pt>
                      <c:pt idx="1205">
                        <c:v>0.19026905971975339</c:v>
                      </c:pt>
                      <c:pt idx="1206">
                        <c:v>0.25657727600207636</c:v>
                      </c:pt>
                      <c:pt idx="1207">
                        <c:v>0.10962384902802569</c:v>
                      </c:pt>
                      <c:pt idx="1208">
                        <c:v>-0.20793889255128306</c:v>
                      </c:pt>
                      <c:pt idx="1209">
                        <c:v>-6.1989085814730061E-2</c:v>
                      </c:pt>
                      <c:pt idx="1210">
                        <c:v>-0.3452292404255104</c:v>
                      </c:pt>
                      <c:pt idx="1211">
                        <c:v>-0.17182136411418014</c:v>
                      </c:pt>
                      <c:pt idx="1212">
                        <c:v>-3.3095063065047725E-2</c:v>
                      </c:pt>
                      <c:pt idx="1213">
                        <c:v>-0.12211402222567358</c:v>
                      </c:pt>
                      <c:pt idx="1214">
                        <c:v>6.6708104457120498E-3</c:v>
                      </c:pt>
                      <c:pt idx="1215">
                        <c:v>0.10969867658286603</c:v>
                      </c:pt>
                      <c:pt idx="1216">
                        <c:v>-0.20787903050745626</c:v>
                      </c:pt>
                      <c:pt idx="1217">
                        <c:v>-0.26194119617957767</c:v>
                      </c:pt>
                      <c:pt idx="1218">
                        <c:v>-0.10519092871743396</c:v>
                      </c:pt>
                      <c:pt idx="1219">
                        <c:v>-0.37979071474762804</c:v>
                      </c:pt>
                      <c:pt idx="1220">
                        <c:v>-0.79947054357182878</c:v>
                      </c:pt>
                      <c:pt idx="1221">
                        <c:v>-0.53521440663121211</c:v>
                      </c:pt>
                      <c:pt idx="1222">
                        <c:v>-0.32380949707874151</c:v>
                      </c:pt>
                      <c:pt idx="1223">
                        <c:v>-0.35468556943669682</c:v>
                      </c:pt>
                      <c:pt idx="1224">
                        <c:v>-0.5793864273230156</c:v>
                      </c:pt>
                      <c:pt idx="1225">
                        <c:v>-0.35914711363216156</c:v>
                      </c:pt>
                      <c:pt idx="1226">
                        <c:v>-0.18295566267943286</c:v>
                      </c:pt>
                      <c:pt idx="1227">
                        <c:v>-0.24200250191722716</c:v>
                      </c:pt>
                      <c:pt idx="1228">
                        <c:v>-0.28923997330741713</c:v>
                      </c:pt>
                      <c:pt idx="1229">
                        <c:v>-0.32702995041961458</c:v>
                      </c:pt>
                      <c:pt idx="1230">
                        <c:v>-0.35726193210939527</c:v>
                      </c:pt>
                      <c:pt idx="1231">
                        <c:v>-0.38144751746119709</c:v>
                      </c:pt>
                      <c:pt idx="1232">
                        <c:v>-0.40079598574266129</c:v>
                      </c:pt>
                      <c:pt idx="1233">
                        <c:v>-0.41627476036774169</c:v>
                      </c:pt>
                      <c:pt idx="1234">
                        <c:v>-0.2286577800679197</c:v>
                      </c:pt>
                      <c:pt idx="1235">
                        <c:v>-0.27856419582803937</c:v>
                      </c:pt>
                      <c:pt idx="1236">
                        <c:v>-0.51848932843608964</c:v>
                      </c:pt>
                      <c:pt idx="1237">
                        <c:v>-0.71042943452255258</c:v>
                      </c:pt>
                      <c:pt idx="1238">
                        <c:v>-0.46398151939172294</c:v>
                      </c:pt>
                      <c:pt idx="1239">
                        <c:v>-0.46682318728699101</c:v>
                      </c:pt>
                      <c:pt idx="1240">
                        <c:v>-0.66909652160325095</c:v>
                      </c:pt>
                      <c:pt idx="1241">
                        <c:v>-0.63091518905628163</c:v>
                      </c:pt>
                      <c:pt idx="1242">
                        <c:v>-0.40037012301877439</c:v>
                      </c:pt>
                      <c:pt idx="1243">
                        <c:v>-0.41593407018865491</c:v>
                      </c:pt>
                      <c:pt idx="1244">
                        <c:v>-0.42838522792453659</c:v>
                      </c:pt>
                      <c:pt idx="1245">
                        <c:v>-3.8346154113355624E-2</c:v>
                      </c:pt>
                      <c:pt idx="1246">
                        <c:v>7.3685104935634627E-2</c:v>
                      </c:pt>
                      <c:pt idx="1247">
                        <c:v>0.16331011217482683</c:v>
                      </c:pt>
                      <c:pt idx="1248">
                        <c:v>0.23501011796611238</c:v>
                      </c:pt>
                      <c:pt idx="1249">
                        <c:v>0.4923701225992545</c:v>
                      </c:pt>
                      <c:pt idx="1250">
                        <c:v>0.49825812630569999</c:v>
                      </c:pt>
                      <c:pt idx="1251">
                        <c:v>0.70296852927083364</c:v>
                      </c:pt>
                      <c:pt idx="1252">
                        <c:v>0.86673685164294056</c:v>
                      </c:pt>
                      <c:pt idx="1253">
                        <c:v>0.79775150954060337</c:v>
                      </c:pt>
                      <c:pt idx="1254">
                        <c:v>0.94256323585875634</c:v>
                      </c:pt>
                      <c:pt idx="1255">
                        <c:v>1.0584126169133015</c:v>
                      </c:pt>
                      <c:pt idx="1256">
                        <c:v>0.75109212175698303</c:v>
                      </c:pt>
                      <c:pt idx="1257">
                        <c:v>0.90523572563188281</c:v>
                      </c:pt>
                      <c:pt idx="1258">
                        <c:v>1.2285506087317799</c:v>
                      </c:pt>
                      <c:pt idx="1259">
                        <c:v>1.087202515211743</c:v>
                      </c:pt>
                      <c:pt idx="1260">
                        <c:v>0.97412404039562261</c:v>
                      </c:pt>
                      <c:pt idx="1261">
                        <c:v>1.08366126054284</c:v>
                      </c:pt>
                      <c:pt idx="1262">
                        <c:v>1.1712910366605911</c:v>
                      </c:pt>
                      <c:pt idx="1263">
                        <c:v>1.2413948575548375</c:v>
                      </c:pt>
                      <c:pt idx="1264">
                        <c:v>1.0974779142701436</c:v>
                      </c:pt>
                      <c:pt idx="1265">
                        <c:v>1.3823443596423886</c:v>
                      </c:pt>
                      <c:pt idx="1266">
                        <c:v>1.4102375159402527</c:v>
                      </c:pt>
                      <c:pt idx="1267">
                        <c:v>1.2325520409784758</c:v>
                      </c:pt>
                      <c:pt idx="1268">
                        <c:v>1.2904036610091225</c:v>
                      </c:pt>
                      <c:pt idx="1269">
                        <c:v>1.3366849570336399</c:v>
                      </c:pt>
                      <c:pt idx="1270">
                        <c:v>1.5737099938531856</c:v>
                      </c:pt>
                      <c:pt idx="1271">
                        <c:v>1.3633300233087766</c:v>
                      </c:pt>
                      <c:pt idx="1272">
                        <c:v>0.99502604687336316</c:v>
                      </c:pt>
                      <c:pt idx="1273">
                        <c:v>1.3003828657250551</c:v>
                      </c:pt>
                      <c:pt idx="1274">
                        <c:v>1.5446683208064087</c:v>
                      </c:pt>
                      <c:pt idx="1275">
                        <c:v>1.3400966848713551</c:v>
                      </c:pt>
                      <c:pt idx="1276">
                        <c:v>1.1764393761233123</c:v>
                      </c:pt>
                      <c:pt idx="1277">
                        <c:v>1.2455135291249917</c:v>
                      </c:pt>
                      <c:pt idx="1278">
                        <c:v>1.5007728515262215</c:v>
                      </c:pt>
                      <c:pt idx="1279">
                        <c:v>1.5049803094473191</c:v>
                      </c:pt>
                      <c:pt idx="1280">
                        <c:v>1.3083462757841744</c:v>
                      </c:pt>
                      <c:pt idx="1281">
                        <c:v>1.5510390488535677</c:v>
                      </c:pt>
                      <c:pt idx="1282">
                        <c:v>1.7451932673092188</c:v>
                      </c:pt>
                      <c:pt idx="1283">
                        <c:v>1.7005166420736941</c:v>
                      </c:pt>
                      <c:pt idx="1284">
                        <c:v>1.6647753418852744</c:v>
                      </c:pt>
                      <c:pt idx="1285">
                        <c:v>1.8361823017345387</c:v>
                      </c:pt>
                      <c:pt idx="1286">
                        <c:v>1.7733078696139728</c:v>
                      </c:pt>
                      <c:pt idx="1287">
                        <c:v>1.5230083239174519</c:v>
                      </c:pt>
                      <c:pt idx="1288">
                        <c:v>1.5227686873603261</c:v>
                      </c:pt>
                      <c:pt idx="1289">
                        <c:v>1.7225769781144891</c:v>
                      </c:pt>
                      <c:pt idx="1290">
                        <c:v>1.6824236107179331</c:v>
                      </c:pt>
                      <c:pt idx="1291">
                        <c:v>1.6503009168006884</c:v>
                      </c:pt>
                      <c:pt idx="1292">
                        <c:v>1.4246027616668471</c:v>
                      </c:pt>
                      <c:pt idx="1293">
                        <c:v>1.4440442375597513</c:v>
                      </c:pt>
                      <c:pt idx="1294">
                        <c:v>1.6595974182740747</c:v>
                      </c:pt>
                      <c:pt idx="1295">
                        <c:v>1.6320399628456244</c:v>
                      </c:pt>
                      <c:pt idx="1296">
                        <c:v>1.6099939985027731</c:v>
                      </c:pt>
                      <c:pt idx="1297">
                        <c:v>1.7923572270284467</c:v>
                      </c:pt>
                      <c:pt idx="1298">
                        <c:v>1.938247809849031</c:v>
                      </c:pt>
                      <c:pt idx="1299">
                        <c:v>1.6549602761054985</c:v>
                      </c:pt>
                      <c:pt idx="1300">
                        <c:v>1.4283302491106724</c:v>
                      </c:pt>
                      <c:pt idx="1301">
                        <c:v>1.4470262275148116</c:v>
                      </c:pt>
                      <c:pt idx="1302">
                        <c:v>1.4619830102382139</c:v>
                      </c:pt>
                      <c:pt idx="1303">
                        <c:v>0.87394843641686748</c:v>
                      </c:pt>
                      <c:pt idx="1304">
                        <c:v>0.80352077735972216</c:v>
                      </c:pt>
                      <c:pt idx="1305">
                        <c:v>1.1471786501141423</c:v>
                      </c:pt>
                      <c:pt idx="1306">
                        <c:v>1.022104948317633</c:v>
                      </c:pt>
                      <c:pt idx="1307">
                        <c:v>0.72204598688040278</c:v>
                      </c:pt>
                      <c:pt idx="1308">
                        <c:v>0.68199881773057314</c:v>
                      </c:pt>
                      <c:pt idx="1309">
                        <c:v>0.44996108241082311</c:v>
                      </c:pt>
                      <c:pt idx="1310">
                        <c:v>0.46433089415495488</c:v>
                      </c:pt>
                      <c:pt idx="1311">
                        <c:v>0.27582674355028303</c:v>
                      </c:pt>
                      <c:pt idx="1312">
                        <c:v>-7.4976576933522665E-2</c:v>
                      </c:pt>
                      <c:pt idx="1313">
                        <c:v>4.4380766679410044E-2</c:v>
                      </c:pt>
                      <c:pt idx="1314">
                        <c:v>-6.0133358430107364E-2</c:v>
                      </c:pt>
                      <c:pt idx="1315">
                        <c:v>-0.1437446585177895</c:v>
                      </c:pt>
                      <c:pt idx="1316">
                        <c:v>-0.21063369858791248</c:v>
                      </c:pt>
                      <c:pt idx="1317">
                        <c:v>-6.4144930644033593E-2</c:v>
                      </c:pt>
                      <c:pt idx="1318">
                        <c:v>5.3046083711024039E-2</c:v>
                      </c:pt>
                      <c:pt idx="1319">
                        <c:v>-5.320110480488438E-2</c:v>
                      </c:pt>
                      <c:pt idx="1320">
                        <c:v>-0.33819885561763385</c:v>
                      </c:pt>
                      <c:pt idx="1321">
                        <c:v>3.3802943732212043E-2</c:v>
                      </c:pt>
                      <c:pt idx="1322">
                        <c:v>-6.8595616787888503E-2</c:v>
                      </c:pt>
                      <c:pt idx="1323">
                        <c:v>-0.5505144652039462</c:v>
                      </c:pt>
                      <c:pt idx="1324">
                        <c:v>-0.33604954393683784</c:v>
                      </c:pt>
                      <c:pt idx="1325">
                        <c:v>3.5522393076803382E-2</c:v>
                      </c:pt>
                      <c:pt idx="1326">
                        <c:v>0.13277994268776183</c:v>
                      </c:pt>
                      <c:pt idx="1327">
                        <c:v>1.0585982376596803E-2</c:v>
                      </c:pt>
                      <c:pt idx="1328">
                        <c:v>0.11283081412750562</c:v>
                      </c:pt>
                      <c:pt idx="1329">
                        <c:v>0.39462667952830088</c:v>
                      </c:pt>
                      <c:pt idx="1330">
                        <c:v>0.42006337184886888</c:v>
                      </c:pt>
                      <c:pt idx="1331">
                        <c:v>0.24041272570548244</c:v>
                      </c:pt>
                      <c:pt idx="1332">
                        <c:v>0.29669220879065961</c:v>
                      </c:pt>
                      <c:pt idx="1333">
                        <c:v>0.3417157952587786</c:v>
                      </c:pt>
                      <c:pt idx="1334">
                        <c:v>0.57773466443336474</c:v>
                      </c:pt>
                      <c:pt idx="1335">
                        <c:v>0.56654975977301092</c:v>
                      </c:pt>
                      <c:pt idx="1336">
                        <c:v>0.3576018360447506</c:v>
                      </c:pt>
                      <c:pt idx="1337">
                        <c:v>0.39044349706205139</c:v>
                      </c:pt>
                      <c:pt idx="1338">
                        <c:v>0.61671682587598298</c:v>
                      </c:pt>
                      <c:pt idx="1339">
                        <c:v>0.39773548892708277</c:v>
                      </c:pt>
                      <c:pt idx="1340">
                        <c:v>0.42255041936789439</c:v>
                      </c:pt>
                      <c:pt idx="1341">
                        <c:v>0.64240236372063464</c:v>
                      </c:pt>
                      <c:pt idx="1342">
                        <c:v>0.61828391920278136</c:v>
                      </c:pt>
                      <c:pt idx="1343">
                        <c:v>0.59898916358849874</c:v>
                      </c:pt>
                      <c:pt idx="1344">
                        <c:v>0.78355335909714086</c:v>
                      </c:pt>
                      <c:pt idx="1345">
                        <c:v>1.1312047155039409</c:v>
                      </c:pt>
                      <c:pt idx="1346">
                        <c:v>1.6093258006294491</c:v>
                      </c:pt>
                      <c:pt idx="1347">
                        <c:v>2.1918226687298556</c:v>
                      </c:pt>
                      <c:pt idx="1348">
                        <c:v>2.6578201632102036</c:v>
                      </c:pt>
                      <c:pt idx="1349">
                        <c:v>3.2306181587944138</c:v>
                      </c:pt>
                      <c:pt idx="1350">
                        <c:v>3.4888565552619184</c:v>
                      </c:pt>
                      <c:pt idx="1351">
                        <c:v>3.6954472724358993</c:v>
                      </c:pt>
                      <c:pt idx="1352">
                        <c:v>3.6607198461749704</c:v>
                      </c:pt>
                      <c:pt idx="1353">
                        <c:v>3.8329379051663182</c:v>
                      </c:pt>
                      <c:pt idx="1354">
                        <c:v>3.5707123523594646</c:v>
                      </c:pt>
                      <c:pt idx="1355">
                        <c:v>3.1609319101138453</c:v>
                      </c:pt>
                      <c:pt idx="1356">
                        <c:v>3.0331075563173044</c:v>
                      </c:pt>
                      <c:pt idx="1357">
                        <c:v>3.1308480732801627</c:v>
                      </c:pt>
                      <c:pt idx="1358">
                        <c:v>3.0090404868504947</c:v>
                      </c:pt>
                      <c:pt idx="1359">
                        <c:v>2.7115944177066922</c:v>
                      </c:pt>
                      <c:pt idx="1360">
                        <c:v>2.4736375623916729</c:v>
                      </c:pt>
                      <c:pt idx="1361">
                        <c:v>2.6832720781396802</c:v>
                      </c:pt>
                      <c:pt idx="1362">
                        <c:v>2.6509796907381542</c:v>
                      </c:pt>
                      <c:pt idx="1363">
                        <c:v>2.0251457808168425</c:v>
                      </c:pt>
                      <c:pt idx="1364">
                        <c:v>2.3244786528797476</c:v>
                      </c:pt>
                      <c:pt idx="1365">
                        <c:v>2.1639449505300945</c:v>
                      </c:pt>
                      <c:pt idx="1366">
                        <c:v>2.0355179886504402</c:v>
                      </c:pt>
                      <c:pt idx="1367">
                        <c:v>2.1327764191465803</c:v>
                      </c:pt>
                      <c:pt idx="1368">
                        <c:v>2.2105831635436743</c:v>
                      </c:pt>
                      <c:pt idx="1369">
                        <c:v>2.4728285590612131</c:v>
                      </c:pt>
                      <c:pt idx="1370">
                        <c:v>2.4826248754753806</c:v>
                      </c:pt>
                      <c:pt idx="1371">
                        <c:v>2.2904619286066463</c:v>
                      </c:pt>
                      <c:pt idx="1372">
                        <c:v>2.1367315711116817</c:v>
                      </c:pt>
                      <c:pt idx="1373">
                        <c:v>2.2137472851155735</c:v>
                      </c:pt>
                      <c:pt idx="1374">
                        <c:v>2.275359856318687</c:v>
                      </c:pt>
                      <c:pt idx="1375">
                        <c:v>2.124649913281246</c:v>
                      </c:pt>
                      <c:pt idx="1376">
                        <c:v>2.0040819588513159</c:v>
                      </c:pt>
                      <c:pt idx="1377">
                        <c:v>2.5076275953074401</c:v>
                      </c:pt>
                      <c:pt idx="1378">
                        <c:v>2.9104641044723394</c:v>
                      </c:pt>
                      <c:pt idx="1379">
                        <c:v>2.8327333118041906</c:v>
                      </c:pt>
                      <c:pt idx="1380">
                        <c:v>2.9705486776696262</c:v>
                      </c:pt>
                      <c:pt idx="1381">
                        <c:v>3.4808009703619973</c:v>
                      </c:pt>
                      <c:pt idx="1382">
                        <c:v>3.4890028045158488</c:v>
                      </c:pt>
                      <c:pt idx="1383">
                        <c:v>3.4955642718389299</c:v>
                      </c:pt>
                      <c:pt idx="1384">
                        <c:v>3.7008134456974631</c:v>
                      </c:pt>
                      <c:pt idx="1385">
                        <c:v>3.8650127847843123</c:v>
                      </c:pt>
                      <c:pt idx="1386">
                        <c:v>3.7963722560537008</c:v>
                      </c:pt>
                      <c:pt idx="1387">
                        <c:v>3.5414598330693252</c:v>
                      </c:pt>
                      <c:pt idx="1388">
                        <c:v>3.7375298946817566</c:v>
                      </c:pt>
                      <c:pt idx="1389">
                        <c:v>3.8943859439717698</c:v>
                      </c:pt>
                      <c:pt idx="1390">
                        <c:v>3.8198707834037577</c:v>
                      </c:pt>
                      <c:pt idx="1391">
                        <c:v>3.7602586549493253</c:v>
                      </c:pt>
                      <c:pt idx="1392">
                        <c:v>3.5125689521856884</c:v>
                      </c:pt>
                      <c:pt idx="1393">
                        <c:v>3.7144171899749381</c:v>
                      </c:pt>
                      <c:pt idx="1394">
                        <c:v>3.6758957802062469</c:v>
                      </c:pt>
                      <c:pt idx="1395">
                        <c:v>3.4450786523913166</c:v>
                      </c:pt>
                      <c:pt idx="1396">
                        <c:v>3.2604249501392815</c:v>
                      </c:pt>
                      <c:pt idx="1397">
                        <c:v>3.3127019883377216</c:v>
                      </c:pt>
                      <c:pt idx="1398">
                        <c:v>2.9545236188964736</c:v>
                      </c:pt>
                      <c:pt idx="1399">
                        <c:v>2.6679809233435208</c:v>
                      </c:pt>
                      <c:pt idx="1400">
                        <c:v>2.8387467669010675</c:v>
                      </c:pt>
                      <c:pt idx="1401">
                        <c:v>2.7753594417471277</c:v>
                      </c:pt>
                      <c:pt idx="1402">
                        <c:v>2.5246495816239758</c:v>
                      </c:pt>
                      <c:pt idx="1403">
                        <c:v>2.3240816935254998</c:v>
                      </c:pt>
                      <c:pt idx="1404">
                        <c:v>2.5636273830466507</c:v>
                      </c:pt>
                      <c:pt idx="1405">
                        <c:v>2.5552639346636852</c:v>
                      </c:pt>
                      <c:pt idx="1406">
                        <c:v>2.3485731759573127</c:v>
                      </c:pt>
                      <c:pt idx="1407">
                        <c:v>2.5832205689921466</c:v>
                      </c:pt>
                      <c:pt idx="1408">
                        <c:v>2.7709384834199682</c:v>
                      </c:pt>
                      <c:pt idx="1409">
                        <c:v>2.7211128149623391</c:v>
                      </c:pt>
                      <c:pt idx="1410">
                        <c:v>2.481252280196145</c:v>
                      </c:pt>
                      <c:pt idx="1411">
                        <c:v>2.2893638523831896</c:v>
                      </c:pt>
                      <c:pt idx="1412">
                        <c:v>2.3358531101329163</c:v>
                      </c:pt>
                      <c:pt idx="1413">
                        <c:v>2.1730445163326522</c:v>
                      </c:pt>
                      <c:pt idx="1414">
                        <c:v>2.0427976412923954</c:v>
                      </c:pt>
                      <c:pt idx="1415">
                        <c:v>1.9386001412602809</c:v>
                      </c:pt>
                      <c:pt idx="1416">
                        <c:v>1.8552421412344984</c:v>
                      </c:pt>
                      <c:pt idx="1417">
                        <c:v>2.1885557412139178</c:v>
                      </c:pt>
                      <c:pt idx="1418">
                        <c:v>1.8552066211974534</c:v>
                      </c:pt>
                      <c:pt idx="1419">
                        <c:v>1.3885273251843273</c:v>
                      </c:pt>
                      <c:pt idx="1420">
                        <c:v>1.815183888373781</c:v>
                      </c:pt>
                      <c:pt idx="1421">
                        <c:v>1.7565091389253666</c:v>
                      </c:pt>
                      <c:pt idx="1422">
                        <c:v>1.709569339366567</c:v>
                      </c:pt>
                      <c:pt idx="1423">
                        <c:v>1.6720174997195727</c:v>
                      </c:pt>
                      <c:pt idx="1424">
                        <c:v>1.8419760280020228</c:v>
                      </c:pt>
                      <c:pt idx="1425">
                        <c:v>1.9779428506279828</c:v>
                      </c:pt>
                      <c:pt idx="1426">
                        <c:v>1.6867163087287054</c:v>
                      </c:pt>
                      <c:pt idx="1427">
                        <c:v>1.6537350752092834</c:v>
                      </c:pt>
                      <c:pt idx="1428">
                        <c:v>1.8273500883937004</c:v>
                      </c:pt>
                      <c:pt idx="1429">
                        <c:v>1.766242098941234</c:v>
                      </c:pt>
                      <c:pt idx="1430">
                        <c:v>1.7173557073792836</c:v>
                      </c:pt>
                      <c:pt idx="1431">
                        <c:v>1.8782465941297914</c:v>
                      </c:pt>
                      <c:pt idx="1432">
                        <c:v>1.8069593035301068</c:v>
                      </c:pt>
                      <c:pt idx="1433">
                        <c:v>1.74992947105045</c:v>
                      </c:pt>
                      <c:pt idx="1434">
                        <c:v>1.7043056050666792</c:v>
                      </c:pt>
                      <c:pt idx="1435">
                        <c:v>1.4678065122795942</c:v>
                      </c:pt>
                      <c:pt idx="1436">
                        <c:v>1.678607238049949</c:v>
                      </c:pt>
                      <c:pt idx="1437">
                        <c:v>1.8472478186662329</c:v>
                      </c:pt>
                      <c:pt idx="1438">
                        <c:v>1.5821602831592827</c:v>
                      </c:pt>
                      <c:pt idx="1439">
                        <c:v>1.3700902547536771</c:v>
                      </c:pt>
                      <c:pt idx="1440">
                        <c:v>1.6004342320292153</c:v>
                      </c:pt>
                      <c:pt idx="1441">
                        <c:v>1.5847094138497368</c:v>
                      </c:pt>
                      <c:pt idx="1442">
                        <c:v>1.3721295593060177</c:v>
                      </c:pt>
                      <c:pt idx="1443">
                        <c:v>1.202065675671065</c:v>
                      </c:pt>
                      <c:pt idx="1444">
                        <c:v>1.4660145687631712</c:v>
                      </c:pt>
                      <c:pt idx="1445">
                        <c:v>1.477173683236856</c:v>
                      </c:pt>
                      <c:pt idx="1446">
                        <c:v>1.2861009748157812</c:v>
                      </c:pt>
                      <c:pt idx="1447">
                        <c:v>1.3332428080789214</c:v>
                      </c:pt>
                      <c:pt idx="1448">
                        <c:v>1.3709562746894335</c:v>
                      </c:pt>
                      <c:pt idx="1449">
                        <c:v>1.0011270479778887</c:v>
                      </c:pt>
                      <c:pt idx="1450">
                        <c:v>0.90526366660856183</c:v>
                      </c:pt>
                      <c:pt idx="1451">
                        <c:v>0.82857296151314586</c:v>
                      </c:pt>
                      <c:pt idx="1452">
                        <c:v>0.56722039743681307</c:v>
                      </c:pt>
                      <c:pt idx="1453">
                        <c:v>0.15813834617574685</c:v>
                      </c:pt>
                      <c:pt idx="1454">
                        <c:v>3.0872705166984815E-2</c:v>
                      </c:pt>
                      <c:pt idx="1455">
                        <c:v>-7.093980764011576E-2</c:v>
                      </c:pt>
                      <c:pt idx="1456">
                        <c:v>4.7610182114226518E-2</c:v>
                      </c:pt>
                      <c:pt idx="1457">
                        <c:v>0.14245017391760939</c:v>
                      </c:pt>
                      <c:pt idx="1458">
                        <c:v>1.8322167360452113E-2</c:v>
                      </c:pt>
                      <c:pt idx="1459">
                        <c:v>-8.0980237885341921E-2</c:v>
                      </c:pt>
                      <c:pt idx="1460">
                        <c:v>3.9577837918045589E-2</c:v>
                      </c:pt>
                      <c:pt idx="1461">
                        <c:v>0.1360242985607556</c:v>
                      </c:pt>
                      <c:pt idx="1462">
                        <c:v>0.21318146707483265</c:v>
                      </c:pt>
                      <c:pt idx="1463">
                        <c:v>0.2749072018860943</c:v>
                      </c:pt>
                      <c:pt idx="1464">
                        <c:v>0.52428778973524004</c:v>
                      </c:pt>
                      <c:pt idx="1465">
                        <c:v>0.52379226001448842</c:v>
                      </c:pt>
                      <c:pt idx="1466">
                        <c:v>0.52339583623790986</c:v>
                      </c:pt>
                      <c:pt idx="1467">
                        <c:v>0.52307869721664702</c:v>
                      </c:pt>
                      <c:pt idx="1468">
                        <c:v>0.52282498599959126</c:v>
                      </c:pt>
                      <c:pt idx="1469">
                        <c:v>0.52262201702592392</c:v>
                      </c:pt>
                      <c:pt idx="1470">
                        <c:v>0.52245964184703553</c:v>
                      </c:pt>
                      <c:pt idx="1471">
                        <c:v>0.5223297417038566</c:v>
                      </c:pt>
                      <c:pt idx="1472">
                        <c:v>0.52222582158935893</c:v>
                      </c:pt>
                      <c:pt idx="1473">
                        <c:v>0.52214268549778353</c:v>
                      </c:pt>
                      <c:pt idx="1474">
                        <c:v>0.32207617662459143</c:v>
                      </c:pt>
                      <c:pt idx="1475">
                        <c:v>-0.23797703047409868</c:v>
                      </c:pt>
                      <c:pt idx="1476">
                        <c:v>-8.601959615305077E-2</c:v>
                      </c:pt>
                      <c:pt idx="1477">
                        <c:v>3.5546351303878509E-2</c:v>
                      </c:pt>
                      <c:pt idx="1478">
                        <c:v>-0.26720089073057807</c:v>
                      </c:pt>
                      <c:pt idx="1479">
                        <c:v>-0.30939868435814333</c:v>
                      </c:pt>
                      <c:pt idx="1480">
                        <c:v>-0.14315691926026375</c:v>
                      </c:pt>
                      <c:pt idx="1481">
                        <c:v>-0.2101635071818464</c:v>
                      </c:pt>
                      <c:pt idx="1482">
                        <c:v>-0.46376877751913526</c:v>
                      </c:pt>
                      <c:pt idx="1483">
                        <c:v>-0.26665299378908003</c:v>
                      </c:pt>
                      <c:pt idx="1484">
                        <c:v>9.1039633195009628E-2</c:v>
                      </c:pt>
                      <c:pt idx="1485">
                        <c:v>-2.2806265217695909E-2</c:v>
                      </c:pt>
                      <c:pt idx="1486">
                        <c:v>-0.11388298394786034</c:v>
                      </c:pt>
                      <c:pt idx="1487">
                        <c:v>1.325564106798538E-2</c:v>
                      </c:pt>
                      <c:pt idx="1488">
                        <c:v>-8.5033458919269833E-2</c:v>
                      </c:pt>
                      <c:pt idx="1489">
                        <c:v>-0.16366473890911948</c:v>
                      </c:pt>
                      <c:pt idx="1490">
                        <c:v>-0.42656976290095372</c:v>
                      </c:pt>
                      <c:pt idx="1491">
                        <c:v>-1.0368937820944666</c:v>
                      </c:pt>
                      <c:pt idx="1492">
                        <c:v>-0.92515299744923141</c:v>
                      </c:pt>
                      <c:pt idx="1493">
                        <c:v>-1.0357603697331115</c:v>
                      </c:pt>
                      <c:pt idx="1494">
                        <c:v>-1.5242462675602155</c:v>
                      </c:pt>
                      <c:pt idx="1495">
                        <c:v>-1.3150349858218533</c:v>
                      </c:pt>
                      <c:pt idx="1496">
                        <c:v>-0.94766596043120899</c:v>
                      </c:pt>
                      <c:pt idx="1497">
                        <c:v>-0.4537707401186708</c:v>
                      </c:pt>
                      <c:pt idx="1498">
                        <c:v>-0.65865456386859478</c:v>
                      </c:pt>
                      <c:pt idx="1499">
                        <c:v>-0.4225616228685567</c:v>
                      </c:pt>
                      <c:pt idx="1500">
                        <c:v>-0.23368727006857171</c:v>
                      </c:pt>
                      <c:pt idx="1501">
                        <c:v>-0.28258778782856098</c:v>
                      </c:pt>
                      <c:pt idx="1502">
                        <c:v>-0.72170820203643871</c:v>
                      </c:pt>
                      <c:pt idx="1503">
                        <c:v>-0.47300453340290005</c:v>
                      </c:pt>
                      <c:pt idx="1504">
                        <c:v>-0.27404159849606913</c:v>
                      </c:pt>
                      <c:pt idx="1505">
                        <c:v>-0.3148712505704907</c:v>
                      </c:pt>
                      <c:pt idx="1506">
                        <c:v>5.2465027769926564E-2</c:v>
                      </c:pt>
                      <c:pt idx="1507">
                        <c:v>-5.3665949557739623E-2</c:v>
                      </c:pt>
                      <c:pt idx="1508">
                        <c:v>6.1429268580127427E-2</c:v>
                      </c:pt>
                      <c:pt idx="1509">
                        <c:v>0.15350544309035286</c:v>
                      </c:pt>
                      <c:pt idx="1510">
                        <c:v>2.7166382698624147E-2</c:v>
                      </c:pt>
                      <c:pt idx="1511">
                        <c:v>0.12609513438519571</c:v>
                      </c:pt>
                      <c:pt idx="1512">
                        <c:v>0.60523813573456664</c:v>
                      </c:pt>
                      <c:pt idx="1513">
                        <c:v>0.5885525368139497</c:v>
                      </c:pt>
                      <c:pt idx="1514">
                        <c:v>0.57520405767741067</c:v>
                      </c:pt>
                      <c:pt idx="1515">
                        <c:v>1.1645252743682022</c:v>
                      </c:pt>
                      <c:pt idx="1516">
                        <c:v>1.8359822477209491</c:v>
                      </c:pt>
                      <c:pt idx="1517">
                        <c:v>1.9731478264030784</c:v>
                      </c:pt>
                      <c:pt idx="1518">
                        <c:v>2.0828802893487364</c:v>
                      </c:pt>
                      <c:pt idx="1519">
                        <c:v>2.5706662597053764</c:v>
                      </c:pt>
                      <c:pt idx="1520">
                        <c:v>2.760895035990643</c:v>
                      </c:pt>
                      <c:pt idx="1521">
                        <c:v>2.7130780570188335</c:v>
                      </c:pt>
                      <c:pt idx="1522">
                        <c:v>2.6748244738413405</c:v>
                      </c:pt>
                      <c:pt idx="1523">
                        <c:v>2.844221607299346</c:v>
                      </c:pt>
                      <c:pt idx="1524">
                        <c:v>2.979739314065796</c:v>
                      </c:pt>
                      <c:pt idx="1525">
                        <c:v>3.0881534794789331</c:v>
                      </c:pt>
                      <c:pt idx="1526">
                        <c:v>3.1748848118094202</c:v>
                      </c:pt>
                      <c:pt idx="1527">
                        <c:v>3.2442698776737871</c:v>
                      </c:pt>
                      <c:pt idx="1528">
                        <c:v>3.2997779303652806</c:v>
                      </c:pt>
                      <c:pt idx="1529">
                        <c:v>3.5441843725185436</c:v>
                      </c:pt>
                      <c:pt idx="1530">
                        <c:v>3.3397095262411085</c:v>
                      </c:pt>
                      <c:pt idx="1531">
                        <c:v>3.3761296492191377</c:v>
                      </c:pt>
                      <c:pt idx="1532">
                        <c:v>3.6052657476016066</c:v>
                      </c:pt>
                      <c:pt idx="1533">
                        <c:v>3.3885746263075589</c:v>
                      </c:pt>
                      <c:pt idx="1534">
                        <c:v>3.2152217292724572</c:v>
                      </c:pt>
                      <c:pt idx="1535">
                        <c:v>3.4765394116443531</c:v>
                      </c:pt>
                      <c:pt idx="1536">
                        <c:v>3.6855935575417789</c:v>
                      </c:pt>
                      <c:pt idx="1537">
                        <c:v>3.4528368742597877</c:v>
                      </c:pt>
                      <c:pt idx="1538">
                        <c:v>3.4666315276341493</c:v>
                      </c:pt>
                      <c:pt idx="1539">
                        <c:v>3.4776672503336385</c:v>
                      </c:pt>
                      <c:pt idx="1540">
                        <c:v>3.6864958284932072</c:v>
                      </c:pt>
                      <c:pt idx="1541">
                        <c:v>3.6535586910208622</c:v>
                      </c:pt>
                      <c:pt idx="1542">
                        <c:v>3.8272089810429861</c:v>
                      </c:pt>
                      <c:pt idx="1543">
                        <c:v>3.766129213060708</c:v>
                      </c:pt>
                      <c:pt idx="1544">
                        <c:v>3.5172653986747946</c:v>
                      </c:pt>
                      <c:pt idx="1545">
                        <c:v>3.7181743471661548</c:v>
                      </c:pt>
                      <c:pt idx="1546">
                        <c:v>3.8789015059592202</c:v>
                      </c:pt>
                      <c:pt idx="1547">
                        <c:v>3.807483232993718</c:v>
                      </c:pt>
                      <c:pt idx="1548">
                        <c:v>4.1503486146212936</c:v>
                      </c:pt>
                      <c:pt idx="1549">
                        <c:v>4.0246409199232858</c:v>
                      </c:pt>
                      <c:pt idx="1550">
                        <c:v>3.7240747641650387</c:v>
                      </c:pt>
                      <c:pt idx="1551">
                        <c:v>4.0836218395583046</c:v>
                      </c:pt>
                      <c:pt idx="1552">
                        <c:v>4.171259499873031</c:v>
                      </c:pt>
                      <c:pt idx="1553">
                        <c:v>3.841369628124653</c:v>
                      </c:pt>
                      <c:pt idx="1554">
                        <c:v>3.977457730726087</c:v>
                      </c:pt>
                      <c:pt idx="1555">
                        <c:v>3.8863282128071432</c:v>
                      </c:pt>
                      <c:pt idx="1556">
                        <c:v>3.813424598472011</c:v>
                      </c:pt>
                      <c:pt idx="1557">
                        <c:v>3.7551017070038597</c:v>
                      </c:pt>
                      <c:pt idx="1558">
                        <c:v>3.5084433938294524</c:v>
                      </c:pt>
                      <c:pt idx="1559">
                        <c:v>3.5111167432899038</c:v>
                      </c:pt>
                      <c:pt idx="1560">
                        <c:v>3.3132554228583331</c:v>
                      </c:pt>
                      <c:pt idx="1561">
                        <c:v>3.1549663665128946</c:v>
                      </c:pt>
                      <c:pt idx="1562">
                        <c:v>2.8283351214366803</c:v>
                      </c:pt>
                      <c:pt idx="1563">
                        <c:v>2.5670301253757088</c:v>
                      </c:pt>
                      <c:pt idx="1564">
                        <c:v>2.3579861285269317</c:v>
                      </c:pt>
                      <c:pt idx="1565">
                        <c:v>1.9907509310478417</c:v>
                      </c:pt>
                      <c:pt idx="1566">
                        <c:v>1.496962773064638</c:v>
                      </c:pt>
                      <c:pt idx="1567">
                        <c:v>1.5019322466780523</c:v>
                      </c:pt>
                      <c:pt idx="1568">
                        <c:v>1.5059078255687837</c:v>
                      </c:pt>
                      <c:pt idx="1569">
                        <c:v>0.90908828868134606</c:v>
                      </c:pt>
                      <c:pt idx="1570">
                        <c:v>0.63163265917137323</c:v>
                      </c:pt>
                      <c:pt idx="1571">
                        <c:v>0.60966815556332676</c:v>
                      </c:pt>
                      <c:pt idx="1572">
                        <c:v>0.39209655267700327</c:v>
                      </c:pt>
                      <c:pt idx="1573">
                        <c:v>1.8039270367921745E-2</c:v>
                      </c:pt>
                      <c:pt idx="1574">
                        <c:v>-8.1206555479298004E-2</c:v>
                      </c:pt>
                      <c:pt idx="1575">
                        <c:v>-0.36060321615718749</c:v>
                      </c:pt>
                      <c:pt idx="1576">
                        <c:v>-0.58412054469943087</c:v>
                      </c:pt>
                      <c:pt idx="1577">
                        <c:v>-0.96293440753322557</c:v>
                      </c:pt>
                      <c:pt idx="1578">
                        <c:v>-1.0659854978002841</c:v>
                      </c:pt>
                      <c:pt idx="1579">
                        <c:v>-0.94842637001386265</c:v>
                      </c:pt>
                      <c:pt idx="1580">
                        <c:v>-1.0543790677847937</c:v>
                      </c:pt>
                      <c:pt idx="1581">
                        <c:v>-1.1391412260015841</c:v>
                      </c:pt>
                      <c:pt idx="1582">
                        <c:v>-1.6069509525749481</c:v>
                      </c:pt>
                      <c:pt idx="1583">
                        <c:v>-1.3811987338335712</c:v>
                      </c:pt>
                      <c:pt idx="1584">
                        <c:v>-1.4005969588405378</c:v>
                      </c:pt>
                      <c:pt idx="1585">
                        <c:v>-1.6161155388462021</c:v>
                      </c:pt>
                      <c:pt idx="1586">
                        <c:v>-1.9885304028506425</c:v>
                      </c:pt>
                      <c:pt idx="1587">
                        <c:v>-1.8864622940542404</c:v>
                      </c:pt>
                      <c:pt idx="1588">
                        <c:v>-1.8048078070171414</c:v>
                      </c:pt>
                      <c:pt idx="1589">
                        <c:v>-2.1394842173873485</c:v>
                      </c:pt>
                      <c:pt idx="1590">
                        <c:v>-2.2072253456834687</c:v>
                      </c:pt>
                      <c:pt idx="1591">
                        <c:v>-2.0614182483204786</c:v>
                      </c:pt>
                      <c:pt idx="1592">
                        <c:v>-2.1447725704300638</c:v>
                      </c:pt>
                      <c:pt idx="1593">
                        <c:v>-2.4114560281177546</c:v>
                      </c:pt>
                      <c:pt idx="1594">
                        <c:v>-2.0248027942678846</c:v>
                      </c:pt>
                      <c:pt idx="1595">
                        <c:v>-1.9154802071880113</c:v>
                      </c:pt>
                      <c:pt idx="1596">
                        <c:v>-2.0280221375240899</c:v>
                      </c:pt>
                      <c:pt idx="1597">
                        <c:v>-2.1180556817929528</c:v>
                      </c:pt>
                      <c:pt idx="1598">
                        <c:v>-2.1900825172079976</c:v>
                      </c:pt>
                      <c:pt idx="1599">
                        <c:v>-2.0477039855401244</c:v>
                      </c:pt>
                      <c:pt idx="1600">
                        <c:v>-1.9338011602058032</c:v>
                      </c:pt>
                      <c:pt idx="1601">
                        <c:v>-2.0426788999383234</c:v>
                      </c:pt>
                      <c:pt idx="1602">
                        <c:v>-2.1297810917243396</c:v>
                      </c:pt>
                      <c:pt idx="1603">
                        <c:v>-1.9994628451531753</c:v>
                      </c:pt>
                      <c:pt idx="1604">
                        <c:v>-1.8952082478962211</c:v>
                      </c:pt>
                      <c:pt idx="1605">
                        <c:v>-2.211804570090635</c:v>
                      </c:pt>
                      <c:pt idx="1606">
                        <c:v>-2.2650816278461434</c:v>
                      </c:pt>
                      <c:pt idx="1607">
                        <c:v>-1.9077032740506183</c:v>
                      </c:pt>
                      <c:pt idx="1608">
                        <c:v>-2.0218005910140846</c:v>
                      </c:pt>
                      <c:pt idx="1609">
                        <c:v>-2.3130784445849031</c:v>
                      </c:pt>
                      <c:pt idx="1610">
                        <c:v>-2.1461007274416488</c:v>
                      </c:pt>
                      <c:pt idx="1611">
                        <c:v>-2.0125185537269772</c:v>
                      </c:pt>
                      <c:pt idx="1612">
                        <c:v>-2.3056528147552626</c:v>
                      </c:pt>
                      <c:pt idx="1613">
                        <c:v>-2.1401602235779364</c:v>
                      </c:pt>
                      <c:pt idx="1614">
                        <c:v>-2.00776615063603</c:v>
                      </c:pt>
                      <c:pt idx="1615">
                        <c:v>-1.7018508922824367</c:v>
                      </c:pt>
                      <c:pt idx="1616">
                        <c:v>-1.6571186855996984</c:v>
                      </c:pt>
                      <c:pt idx="1617">
                        <c:v>-2.0213329202534851</c:v>
                      </c:pt>
                      <c:pt idx="1618">
                        <c:v>-2.1127043079765144</c:v>
                      </c:pt>
                      <c:pt idx="1619">
                        <c:v>-1.7858014181548469</c:v>
                      </c:pt>
                      <c:pt idx="1620">
                        <c:v>-1.7242791062975584</c:v>
                      </c:pt>
                      <c:pt idx="1621">
                        <c:v>-1.8750612568118186</c:v>
                      </c:pt>
                      <c:pt idx="1622">
                        <c:v>-1.795686977223113</c:v>
                      </c:pt>
                      <c:pt idx="1623">
                        <c:v>-1.732187553552194</c:v>
                      </c:pt>
                      <c:pt idx="1624">
                        <c:v>-1.6813880146154361</c:v>
                      </c:pt>
                      <c:pt idx="1625">
                        <c:v>-2.0407483834660525</c:v>
                      </c:pt>
                      <c:pt idx="1626">
                        <c:v>-1.7282366785465229</c:v>
                      </c:pt>
                      <c:pt idx="1627">
                        <c:v>-1.6782273146109219</c:v>
                      </c:pt>
                      <c:pt idx="1628">
                        <c:v>-2.0382198234624411</c:v>
                      </c:pt>
                      <c:pt idx="1629">
                        <c:v>-2.1262138305436338</c:v>
                      </c:pt>
                      <c:pt idx="1630">
                        <c:v>-1.7966090362085652</c:v>
                      </c:pt>
                      <c:pt idx="1631">
                        <c:v>-1.7329252007405103</c:v>
                      </c:pt>
                      <c:pt idx="1632">
                        <c:v>-1.6819781323661118</c:v>
                      </c:pt>
                      <c:pt idx="1633">
                        <c:v>-1.6412204776665931</c:v>
                      </c:pt>
                      <c:pt idx="1634">
                        <c:v>-1.6086143539070008</c:v>
                      </c:pt>
                      <c:pt idx="1635">
                        <c:v>-1.3825294548992133</c:v>
                      </c:pt>
                      <c:pt idx="1636">
                        <c:v>-1.4016615356930515</c:v>
                      </c:pt>
                      <c:pt idx="1637">
                        <c:v>-1.4169672003281448</c:v>
                      </c:pt>
                      <c:pt idx="1638">
                        <c:v>-1.2292117320362195</c:v>
                      </c:pt>
                      <c:pt idx="1639">
                        <c:v>-1.0790073574025882</c:v>
                      </c:pt>
                      <c:pt idx="1640">
                        <c:v>-0.75884385769575147</c:v>
                      </c:pt>
                      <c:pt idx="1641">
                        <c:v>-0.70271305793028205</c:v>
                      </c:pt>
                      <c:pt idx="1642">
                        <c:v>-0.45780841811790651</c:v>
                      </c:pt>
                      <c:pt idx="1643">
                        <c:v>-6.188470626796061E-2</c:v>
                      </c:pt>
                      <c:pt idx="1644">
                        <c:v>-0.14514573678798115</c:v>
                      </c:pt>
                      <c:pt idx="1645">
                        <c:v>-1.1754561204156744E-2</c:v>
                      </c:pt>
                      <c:pt idx="1646">
                        <c:v>0.29495837926299373</c:v>
                      </c:pt>
                      <c:pt idx="1647">
                        <c:v>0.94032873163666864</c:v>
                      </c:pt>
                      <c:pt idx="1648">
                        <c:v>1.0566250135356086</c:v>
                      </c:pt>
                      <c:pt idx="1649">
                        <c:v>1.5496620390547378</c:v>
                      </c:pt>
                      <c:pt idx="1650">
                        <c:v>2.3440916594701093</c:v>
                      </c:pt>
                      <c:pt idx="1651">
                        <c:v>2.7796353558023839</c:v>
                      </c:pt>
                      <c:pt idx="1652">
                        <c:v>3.1280703128682035</c:v>
                      </c:pt>
                      <c:pt idx="1653">
                        <c:v>3.2068182785208137</c:v>
                      </c:pt>
                      <c:pt idx="1654">
                        <c:v>3.4698166510429473</c:v>
                      </c:pt>
                      <c:pt idx="1655">
                        <c:v>3.6802153490607452</c:v>
                      </c:pt>
                      <c:pt idx="1656">
                        <c:v>3.8485343074748926</c:v>
                      </c:pt>
                      <c:pt idx="1657">
                        <c:v>3.7831894742062104</c:v>
                      </c:pt>
                      <c:pt idx="1658">
                        <c:v>3.9309136075912647</c:v>
                      </c:pt>
                      <c:pt idx="1659">
                        <c:v>3.8490929142992627</c:v>
                      </c:pt>
                      <c:pt idx="1660">
                        <c:v>3.7836363596657066</c:v>
                      </c:pt>
                      <c:pt idx="1661">
                        <c:v>3.5312711159589298</c:v>
                      </c:pt>
                      <c:pt idx="1662">
                        <c:v>3.7293789209934403</c:v>
                      </c:pt>
                      <c:pt idx="1663">
                        <c:v>3.8878651650211395</c:v>
                      </c:pt>
                      <c:pt idx="1664">
                        <c:v>3.6146541602432762</c:v>
                      </c:pt>
                      <c:pt idx="1665">
                        <c:v>3.5960853564208719</c:v>
                      </c:pt>
                      <c:pt idx="1666">
                        <c:v>3.5812303133629939</c:v>
                      </c:pt>
                      <c:pt idx="1667">
                        <c:v>3.5693462789166688</c:v>
                      </c:pt>
                      <c:pt idx="1668">
                        <c:v>3.3598390513596996</c:v>
                      </c:pt>
                      <c:pt idx="1669">
                        <c:v>3.1922332693139879</c:v>
                      </c:pt>
                      <c:pt idx="1670">
                        <c:v>2.8581486436775094</c:v>
                      </c:pt>
                      <c:pt idx="1671">
                        <c:v>2.9908809431683494</c:v>
                      </c:pt>
                      <c:pt idx="1672">
                        <c:v>3.0970667827609759</c:v>
                      </c:pt>
                      <c:pt idx="1673">
                        <c:v>2.9820154544350999</c:v>
                      </c:pt>
                      <c:pt idx="1674">
                        <c:v>3.0899743917743763</c:v>
                      </c:pt>
                      <c:pt idx="1675">
                        <c:v>3.3763415416458429</c:v>
                      </c:pt>
                      <c:pt idx="1676">
                        <c:v>3.2054352615429025</c:v>
                      </c:pt>
                      <c:pt idx="1677">
                        <c:v>3.0687102374605502</c:v>
                      </c:pt>
                      <c:pt idx="1678">
                        <c:v>3.3593302181948275</c:v>
                      </c:pt>
                      <c:pt idx="1679">
                        <c:v>3.5918262027821584</c:v>
                      </c:pt>
                      <c:pt idx="1680">
                        <c:v>3.1778229904520003</c:v>
                      </c:pt>
                      <c:pt idx="1681">
                        <c:v>2.8466204205878967</c:v>
                      </c:pt>
                      <c:pt idx="1682">
                        <c:v>3.1816583646966592</c:v>
                      </c:pt>
                      <c:pt idx="1683">
                        <c:v>3.049688719983692</c:v>
                      </c:pt>
                      <c:pt idx="1684">
                        <c:v>3.1441130042132954</c:v>
                      </c:pt>
                      <c:pt idx="1685">
                        <c:v>3.4196524315970009</c:v>
                      </c:pt>
                      <c:pt idx="1686">
                        <c:v>3.6400839735039199</c:v>
                      </c:pt>
                      <c:pt idx="1687">
                        <c:v>3.616429207029455</c:v>
                      </c:pt>
                      <c:pt idx="1688">
                        <c:v>3.7975053938498604</c:v>
                      </c:pt>
                      <c:pt idx="1689">
                        <c:v>3.7423663433062302</c:v>
                      </c:pt>
                      <c:pt idx="1690">
                        <c:v>3.8982551028713033</c:v>
                      </c:pt>
                      <c:pt idx="1691">
                        <c:v>4.0229661105233845</c:v>
                      </c:pt>
                      <c:pt idx="1692">
                        <c:v>3.9227349166450267</c:v>
                      </c:pt>
                      <c:pt idx="1693">
                        <c:v>3.8425499615423178</c:v>
                      </c:pt>
                      <c:pt idx="1694">
                        <c:v>4.1784019974601279</c:v>
                      </c:pt>
                      <c:pt idx="1695">
                        <c:v>4.2470836261944669</c:v>
                      </c:pt>
                      <c:pt idx="1696">
                        <c:v>3.9020289291819381</c:v>
                      </c:pt>
                      <c:pt idx="1697">
                        <c:v>3.8259851715718014</c:v>
                      </c:pt>
                      <c:pt idx="1698">
                        <c:v>3.9651501654838057</c:v>
                      </c:pt>
                      <c:pt idx="1699">
                        <c:v>3.8764821606133637</c:v>
                      </c:pt>
                      <c:pt idx="1700">
                        <c:v>3.605547756717101</c:v>
                      </c:pt>
                      <c:pt idx="1701">
                        <c:v>3.7888002336</c:v>
                      </c:pt>
                      <c:pt idx="1702">
                        <c:v>3.7354022151063191</c:v>
                      </c:pt>
                      <c:pt idx="1703">
                        <c:v>3.6926838003113289</c:v>
                      </c:pt>
                      <c:pt idx="1704">
                        <c:v>3.6585090684753823</c:v>
                      </c:pt>
                      <c:pt idx="1705">
                        <c:v>3.4311692830066249</c:v>
                      </c:pt>
                      <c:pt idx="1706">
                        <c:v>3.4492974546316191</c:v>
                      </c:pt>
                      <c:pt idx="1707">
                        <c:v>3.4637999919316371</c:v>
                      </c:pt>
                      <c:pt idx="1708">
                        <c:v>3.2754020217715833</c:v>
                      </c:pt>
                      <c:pt idx="1709">
                        <c:v>3.3246836456435176</c:v>
                      </c:pt>
                      <c:pt idx="1710">
                        <c:v>3.5641089447411787</c:v>
                      </c:pt>
                      <c:pt idx="1711">
                        <c:v>3.7556491840192621</c:v>
                      </c:pt>
                      <c:pt idx="1712">
                        <c:v>3.3088813754417288</c:v>
                      </c:pt>
                      <c:pt idx="1713">
                        <c:v>3.3514671285796567</c:v>
                      </c:pt>
                      <c:pt idx="1714">
                        <c:v>3.7855357310900217</c:v>
                      </c:pt>
                      <c:pt idx="1715">
                        <c:v>3.7327906130983592</c:v>
                      </c:pt>
                      <c:pt idx="1716">
                        <c:v>3.490594518705052</c:v>
                      </c:pt>
                      <c:pt idx="1717">
                        <c:v>3.4968376431903607</c:v>
                      </c:pt>
                      <c:pt idx="1718">
                        <c:v>3.5018321427785395</c:v>
                      </c:pt>
                      <c:pt idx="1719">
                        <c:v>3.3058277424491962</c:v>
                      </c:pt>
                      <c:pt idx="1720">
                        <c:v>3.3490242221856761</c:v>
                      </c:pt>
                      <c:pt idx="1721">
                        <c:v>3.3835814059748373</c:v>
                      </c:pt>
                      <c:pt idx="1722">
                        <c:v>3.6112271530062117</c:v>
                      </c:pt>
                      <c:pt idx="1723">
                        <c:v>3.7933437506312657</c:v>
                      </c:pt>
                      <c:pt idx="1724">
                        <c:v>3.7390370287313317</c:v>
                      </c:pt>
                      <c:pt idx="1725">
                        <c:v>3.6955916512113163</c:v>
                      </c:pt>
                      <c:pt idx="1726">
                        <c:v>3.6608353491953949</c:v>
                      </c:pt>
                      <c:pt idx="1727">
                        <c:v>3.8330303075827032</c:v>
                      </c:pt>
                      <c:pt idx="1728">
                        <c:v>3.3707862742925272</c:v>
                      </c:pt>
                      <c:pt idx="1729">
                        <c:v>3.4009910476603409</c:v>
                      </c:pt>
                      <c:pt idx="1730">
                        <c:v>3.6251548663545918</c:v>
                      </c:pt>
                      <c:pt idx="1731">
                        <c:v>3.6044859213100153</c:v>
                      </c:pt>
                      <c:pt idx="1732">
                        <c:v>3.3879507652742404</c:v>
                      </c:pt>
                      <c:pt idx="1733">
                        <c:v>3.4147226404456887</c:v>
                      </c:pt>
                      <c:pt idx="1734">
                        <c:v>3.4361401405828929</c:v>
                      </c:pt>
                      <c:pt idx="1735">
                        <c:v>3.2532741406927244</c:v>
                      </c:pt>
                      <c:pt idx="1736">
                        <c:v>3.3069813407804531</c:v>
                      </c:pt>
                      <c:pt idx="1737">
                        <c:v>3.1499471008506816</c:v>
                      </c:pt>
                      <c:pt idx="1738">
                        <c:v>3.224319708906819</c:v>
                      </c:pt>
                      <c:pt idx="1739">
                        <c:v>3.2838177953517516</c:v>
                      </c:pt>
                      <c:pt idx="1740">
                        <c:v>3.1314162645077204</c:v>
                      </c:pt>
                      <c:pt idx="1741">
                        <c:v>3.0094950398325864</c:v>
                      </c:pt>
                      <c:pt idx="1742">
                        <c:v>3.11195806009232</c:v>
                      </c:pt>
                      <c:pt idx="1743">
                        <c:v>2.9939284763000842</c:v>
                      </c:pt>
                      <c:pt idx="1744">
                        <c:v>2.6995048092663865</c:v>
                      </c:pt>
                      <c:pt idx="1745">
                        <c:v>2.6639658756395193</c:v>
                      </c:pt>
                      <c:pt idx="1746">
                        <c:v>3.0355347287379573</c:v>
                      </c:pt>
                      <c:pt idx="1747">
                        <c:v>2.932789811216594</c:v>
                      </c:pt>
                      <c:pt idx="1748">
                        <c:v>2.6505938771996398</c:v>
                      </c:pt>
                      <c:pt idx="1749">
                        <c:v>2.8248371299860082</c:v>
                      </c:pt>
                      <c:pt idx="1750">
                        <c:v>2.9642317322151257</c:v>
                      </c:pt>
                      <c:pt idx="1751">
                        <c:v>2.6757474139984652</c:v>
                      </c:pt>
                      <c:pt idx="1752">
                        <c:v>2.6449599594251367</c:v>
                      </c:pt>
                      <c:pt idx="1753">
                        <c:v>2.8203299957664285</c:v>
                      </c:pt>
                      <c:pt idx="1754">
                        <c:v>2.7606260248395529</c:v>
                      </c:pt>
                      <c:pt idx="1755">
                        <c:v>2.912862848097916</c:v>
                      </c:pt>
                      <c:pt idx="1756">
                        <c:v>3.0346523067046292</c:v>
                      </c:pt>
                      <c:pt idx="1757">
                        <c:v>3.132083873589977</c:v>
                      </c:pt>
                      <c:pt idx="1758">
                        <c:v>3.2100291270983234</c:v>
                      </c:pt>
                      <c:pt idx="1759">
                        <c:v>3.2723853299049779</c:v>
                      </c:pt>
                      <c:pt idx="1760">
                        <c:v>2.9222702921503014</c:v>
                      </c:pt>
                      <c:pt idx="1761">
                        <c:v>2.8421782619465148</c:v>
                      </c:pt>
                      <c:pt idx="1762">
                        <c:v>3.1781046377835764</c:v>
                      </c:pt>
                      <c:pt idx="1763">
                        <c:v>3.0468457384532712</c:v>
                      </c:pt>
                      <c:pt idx="1764">
                        <c:v>2.9418386189889816</c:v>
                      </c:pt>
                      <c:pt idx="1765">
                        <c:v>2.8578329234175044</c:v>
                      </c:pt>
                      <c:pt idx="1766">
                        <c:v>3.1906283669603681</c:v>
                      </c:pt>
                      <c:pt idx="1767">
                        <c:v>3.2568647217946136</c:v>
                      </c:pt>
                      <c:pt idx="1768">
                        <c:v>3.3098538056619873</c:v>
                      </c:pt>
                      <c:pt idx="1769">
                        <c:v>3.552245072755909</c:v>
                      </c:pt>
                      <c:pt idx="1770">
                        <c:v>3.5461580864309781</c:v>
                      </c:pt>
                      <c:pt idx="1771">
                        <c:v>3.5412884973710561</c:v>
                      </c:pt>
                      <c:pt idx="1772">
                        <c:v>3.7373928261231413</c:v>
                      </c:pt>
                      <c:pt idx="1773">
                        <c:v>3.8942762891248321</c:v>
                      </c:pt>
                      <c:pt idx="1774">
                        <c:v>3.8197830595261166</c:v>
                      </c:pt>
                      <c:pt idx="1775">
                        <c:v>3.7601884758471442</c:v>
                      </c:pt>
                      <c:pt idx="1776">
                        <c:v>3.7125128089039663</c:v>
                      </c:pt>
                      <c:pt idx="1777">
                        <c:v>3.6743722753494694</c:v>
                      </c:pt>
                      <c:pt idx="1778">
                        <c:v>4.0438598485058037</c:v>
                      </c:pt>
                      <c:pt idx="1779">
                        <c:v>3.9394499070309621</c:v>
                      </c:pt>
                      <c:pt idx="1780">
                        <c:v>3.6559219538511343</c:v>
                      </c:pt>
                      <c:pt idx="1781">
                        <c:v>3.8290995913072265</c:v>
                      </c:pt>
                      <c:pt idx="1782">
                        <c:v>3.9676417012721004</c:v>
                      </c:pt>
                      <c:pt idx="1783">
                        <c:v>3.6784753892439994</c:v>
                      </c:pt>
                      <c:pt idx="1784">
                        <c:v>3.6471423396214959</c:v>
                      </c:pt>
                      <c:pt idx="1785">
                        <c:v>3.8220758999235613</c:v>
                      </c:pt>
                      <c:pt idx="1786">
                        <c:v>3.7620227481651227</c:v>
                      </c:pt>
                      <c:pt idx="1787">
                        <c:v>3.7139802267583946</c:v>
                      </c:pt>
                      <c:pt idx="1788">
                        <c:v>3.675546209633012</c:v>
                      </c:pt>
                      <c:pt idx="1789">
                        <c:v>4.0447989959326378</c:v>
                      </c:pt>
                      <c:pt idx="1790">
                        <c:v>4.1402012249724294</c:v>
                      </c:pt>
                      <c:pt idx="1791">
                        <c:v>4.2165230082042626</c:v>
                      </c:pt>
                      <c:pt idx="1792">
                        <c:v>4.077580434789752</c:v>
                      </c:pt>
                      <c:pt idx="1793">
                        <c:v>3.9664263760580525</c:v>
                      </c:pt>
                      <c:pt idx="1794">
                        <c:v>4.2775031290726702</c:v>
                      </c:pt>
                      <c:pt idx="1795">
                        <c:v>4.1263645314844553</c:v>
                      </c:pt>
                      <c:pt idx="1796">
                        <c:v>3.8054536534137924</c:v>
                      </c:pt>
                      <c:pt idx="1797">
                        <c:v>3.9487249509573985</c:v>
                      </c:pt>
                      <c:pt idx="1798">
                        <c:v>4.2633419889922379</c:v>
                      </c:pt>
                      <c:pt idx="1799">
                        <c:v>4.1150356194200413</c:v>
                      </c:pt>
                      <c:pt idx="1800">
                        <c:v>3.9963905237623294</c:v>
                      </c:pt>
                      <c:pt idx="1801">
                        <c:v>4.3014744472361599</c:v>
                      </c:pt>
                      <c:pt idx="1802">
                        <c:v>4.1455415860152698</c:v>
                      </c:pt>
                      <c:pt idx="1803">
                        <c:v>4.0207952970384895</c:v>
                      </c:pt>
                      <c:pt idx="1804">
                        <c:v>3.9209982658570652</c:v>
                      </c:pt>
                      <c:pt idx="1805">
                        <c:v>4.0411606409120395</c:v>
                      </c:pt>
                      <c:pt idx="1806">
                        <c:v>4.1372905409559735</c:v>
                      </c:pt>
                      <c:pt idx="1807">
                        <c:v>4.0141944609911206</c:v>
                      </c:pt>
                      <c:pt idx="1808">
                        <c:v>4.1157175970192839</c:v>
                      </c:pt>
                      <c:pt idx="1809">
                        <c:v>3.9969361058417689</c:v>
                      </c:pt>
                      <c:pt idx="1810">
                        <c:v>4.3019109128996433</c:v>
                      </c:pt>
                      <c:pt idx="1811">
                        <c:v>4.1458907585459883</c:v>
                      </c:pt>
                      <c:pt idx="1812">
                        <c:v>3.8210746350631553</c:v>
                      </c:pt>
                      <c:pt idx="1813">
                        <c:v>3.9612217362769115</c:v>
                      </c:pt>
                      <c:pt idx="1814">
                        <c:v>3.8733394172478484</c:v>
                      </c:pt>
                      <c:pt idx="1815">
                        <c:v>3.6030335620245069</c:v>
                      </c:pt>
                      <c:pt idx="1816">
                        <c:v>3.3867888778460156</c:v>
                      </c:pt>
                      <c:pt idx="1817">
                        <c:v>3.4137931305031088</c:v>
                      </c:pt>
                      <c:pt idx="1818">
                        <c:v>3.2353965326288971</c:v>
                      </c:pt>
                      <c:pt idx="1819">
                        <c:v>2.8926792543294368</c:v>
                      </c:pt>
                      <c:pt idx="1820">
                        <c:v>2.6185054316898686</c:v>
                      </c:pt>
                      <c:pt idx="1821">
                        <c:v>2.599166373578214</c:v>
                      </c:pt>
                      <c:pt idx="1822">
                        <c:v>2.3836951270889131</c:v>
                      </c:pt>
                      <c:pt idx="1823">
                        <c:v>2.0113181298974041</c:v>
                      </c:pt>
                      <c:pt idx="1824">
                        <c:v>1.7134165321441515</c:v>
                      </c:pt>
                      <c:pt idx="1825">
                        <c:v>1.4750952539416176</c:v>
                      </c:pt>
                      <c:pt idx="1826">
                        <c:v>1.2844382313795677</c:v>
                      </c:pt>
                      <c:pt idx="1827">
                        <c:v>0.93191261333004149</c:v>
                      </c:pt>
                      <c:pt idx="1828">
                        <c:v>0.44989211889037506</c:v>
                      </c:pt>
                      <c:pt idx="1829">
                        <c:v>0.26427572333864191</c:v>
                      </c:pt>
                      <c:pt idx="1830">
                        <c:v>0.11578260689725539</c:v>
                      </c:pt>
                      <c:pt idx="1831">
                        <c:v>-0.20301188625592204</c:v>
                      </c:pt>
                      <c:pt idx="1832">
                        <c:v>-0.25804748077837303</c:v>
                      </c:pt>
                      <c:pt idx="1833">
                        <c:v>-0.10207595639644751</c:v>
                      </c:pt>
                      <c:pt idx="1834">
                        <c:v>-0.17729873689086162</c:v>
                      </c:pt>
                      <c:pt idx="1835">
                        <c:v>-0.43747696128639291</c:v>
                      </c:pt>
                      <c:pt idx="1836">
                        <c:v>-0.4456195408027952</c:v>
                      </c:pt>
                      <c:pt idx="1837">
                        <c:v>-0.25213360441591703</c:v>
                      </c:pt>
                      <c:pt idx="1838">
                        <c:v>-0.49734485530643724</c:v>
                      </c:pt>
                      <c:pt idx="1839">
                        <c:v>-0.49351385601880793</c:v>
                      </c:pt>
                      <c:pt idx="1840">
                        <c:v>-0.490449056588659</c:v>
                      </c:pt>
                      <c:pt idx="1841">
                        <c:v>-0.48799721704460808</c:v>
                      </c:pt>
                      <c:pt idx="1842">
                        <c:v>-0.28603574540943555</c:v>
                      </c:pt>
                      <c:pt idx="1843">
                        <c:v>-0.52446656810127479</c:v>
                      </c:pt>
                      <c:pt idx="1844">
                        <c:v>-0.91521122625465523</c:v>
                      </c:pt>
                      <c:pt idx="1845">
                        <c:v>-0.62780695277740506</c:v>
                      </c:pt>
                      <c:pt idx="1846">
                        <c:v>-0.59788353399562766</c:v>
                      </c:pt>
                      <c:pt idx="1847">
                        <c:v>-0.97394479897013753</c:v>
                      </c:pt>
                      <c:pt idx="1848">
                        <c:v>-0.87479381094976816</c:v>
                      </c:pt>
                      <c:pt idx="1849">
                        <c:v>-0.79547302053344993</c:v>
                      </c:pt>
                      <c:pt idx="1850">
                        <c:v>-0.93201638820050903</c:v>
                      </c:pt>
                      <c:pt idx="1851">
                        <c:v>-1.0412510823341563</c:v>
                      </c:pt>
                      <c:pt idx="1852">
                        <c:v>-0.92863883764096045</c:v>
                      </c:pt>
                      <c:pt idx="1853">
                        <c:v>-0.63854904188644923</c:v>
                      </c:pt>
                      <c:pt idx="1854">
                        <c:v>-0.60647720528277205</c:v>
                      </c:pt>
                      <c:pt idx="1855">
                        <c:v>-0.78081973599989851</c:v>
                      </c:pt>
                      <c:pt idx="1856">
                        <c:v>-0.72029376057355421</c:v>
                      </c:pt>
                      <c:pt idx="1857">
                        <c:v>-0.67187298023247877</c:v>
                      </c:pt>
                      <c:pt idx="1858">
                        <c:v>-0.63313635595966389</c:v>
                      </c:pt>
                      <c:pt idx="1859">
                        <c:v>-0.80214705654145746</c:v>
                      </c:pt>
                      <c:pt idx="1860">
                        <c:v>-0.93735561700691505</c:v>
                      </c:pt>
                      <c:pt idx="1861">
                        <c:v>-0.64552246537925839</c:v>
                      </c:pt>
                      <c:pt idx="1862">
                        <c:v>-0.61205594407704211</c:v>
                      </c:pt>
                      <c:pt idx="1863">
                        <c:v>-0.98528272703526909</c:v>
                      </c:pt>
                      <c:pt idx="1864">
                        <c:v>-0.88386415340187341</c:v>
                      </c:pt>
                      <c:pt idx="1865">
                        <c:v>-0.60272929449524781</c:v>
                      </c:pt>
                      <c:pt idx="1866">
                        <c:v>-0.57782140736981091</c:v>
                      </c:pt>
                      <c:pt idx="1867">
                        <c:v>-0.75789509766957508</c:v>
                      </c:pt>
                      <c:pt idx="1868">
                        <c:v>-0.50195404990938641</c:v>
                      </c:pt>
                      <c:pt idx="1869">
                        <c:v>-0.29720121170123548</c:v>
                      </c:pt>
                      <c:pt idx="1870">
                        <c:v>-0.33339894113464652</c:v>
                      </c:pt>
                      <c:pt idx="1871">
                        <c:v>-0.56235712468139809</c:v>
                      </c:pt>
                      <c:pt idx="1872">
                        <c:v>-0.54552367151882208</c:v>
                      </c:pt>
                      <c:pt idx="1873">
                        <c:v>-0.33205690898876128</c:v>
                      </c:pt>
                      <c:pt idx="1874">
                        <c:v>-0.36128349896466716</c:v>
                      </c:pt>
                      <c:pt idx="1875">
                        <c:v>-0.38466477094539187</c:v>
                      </c:pt>
                      <c:pt idx="1876">
                        <c:v>-0.6033697885300171</c:v>
                      </c:pt>
                      <c:pt idx="1877">
                        <c:v>-0.37833380259769456</c:v>
                      </c:pt>
                      <c:pt idx="1878">
                        <c:v>-0.39830501385176831</c:v>
                      </c:pt>
                      <c:pt idx="1879">
                        <c:v>-0.81428198285505005</c:v>
                      </c:pt>
                      <c:pt idx="1880">
                        <c:v>-0.74706355805767544</c:v>
                      </c:pt>
                      <c:pt idx="1881">
                        <c:v>-0.69328881821979849</c:v>
                      </c:pt>
                      <c:pt idx="1882">
                        <c:v>-0.85026902634956514</c:v>
                      </c:pt>
                      <c:pt idx="1883">
                        <c:v>-0.97585319285337846</c:v>
                      </c:pt>
                      <c:pt idx="1884">
                        <c:v>-0.47632052605638364</c:v>
                      </c:pt>
                      <c:pt idx="1885">
                        <c:v>-0.27669439261887874</c:v>
                      </c:pt>
                      <c:pt idx="1886">
                        <c:v>-0.3169934858688066</c:v>
                      </c:pt>
                      <c:pt idx="1887">
                        <c:v>-0.14923276046874889</c:v>
                      </c:pt>
                      <c:pt idx="1888">
                        <c:v>0.18497581985127454</c:v>
                      </c:pt>
                      <c:pt idx="1889">
                        <c:v>0.25234268410724781</c:v>
                      </c:pt>
                      <c:pt idx="1890">
                        <c:v>0.30623617551202642</c:v>
                      </c:pt>
                      <c:pt idx="1891">
                        <c:v>0.14935096863598574</c:v>
                      </c:pt>
                      <c:pt idx="1892">
                        <c:v>0.42384280313513045</c:v>
                      </c:pt>
                      <c:pt idx="1893">
                        <c:v>0.84343627073451444</c:v>
                      </c:pt>
                      <c:pt idx="1894">
                        <c:v>1.1791110448140216</c:v>
                      </c:pt>
                      <c:pt idx="1895">
                        <c:v>1.2476508640775137</c:v>
                      </c:pt>
                      <c:pt idx="1896">
                        <c:v>1.7024827194883301</c:v>
                      </c:pt>
                      <c:pt idx="1897">
                        <c:v>2.2663482038169604</c:v>
                      </c:pt>
                      <c:pt idx="1898">
                        <c:v>2.5174405912798647</c:v>
                      </c:pt>
                      <c:pt idx="1899">
                        <c:v>2.7183145012502337</c:v>
                      </c:pt>
                      <c:pt idx="1900">
                        <c:v>3.0790136292265515</c:v>
                      </c:pt>
                      <c:pt idx="1901">
                        <c:v>3.5675729316075149</c:v>
                      </c:pt>
                      <c:pt idx="1902">
                        <c:v>3.358420373512331</c:v>
                      </c:pt>
                      <c:pt idx="1903">
                        <c:v>3.3910983270361612</c:v>
                      </c:pt>
                      <c:pt idx="1904">
                        <c:v>4.0172406898552708</c:v>
                      </c:pt>
                      <c:pt idx="1905">
                        <c:v>4.1181545801105131</c:v>
                      </c:pt>
                      <c:pt idx="1906">
                        <c:v>4.198885692314775</c:v>
                      </c:pt>
                      <c:pt idx="1907">
                        <c:v>4.2634705820781846</c:v>
                      </c:pt>
                      <c:pt idx="1908">
                        <c:v>4.3151384938888668</c:v>
                      </c:pt>
                      <c:pt idx="1909">
                        <c:v>4.3564728233374126</c:v>
                      </c:pt>
                      <c:pt idx="1910">
                        <c:v>4.3895402868962492</c:v>
                      </c:pt>
                      <c:pt idx="1911">
                        <c:v>4.015994257743273</c:v>
                      </c:pt>
                      <c:pt idx="1912">
                        <c:v>4.1171574344209603</c:v>
                      </c:pt>
                      <c:pt idx="1913">
                        <c:v>4.3980879757630191</c:v>
                      </c:pt>
                      <c:pt idx="1914">
                        <c:v>4.2228324088366662</c:v>
                      </c:pt>
                      <c:pt idx="1915">
                        <c:v>4.2826279552956521</c:v>
                      </c:pt>
                      <c:pt idx="1916">
                        <c:v>4.7304643924628635</c:v>
                      </c:pt>
                      <c:pt idx="1917">
                        <c:v>4.888733542196519</c:v>
                      </c:pt>
                      <c:pt idx="1918">
                        <c:v>4.8153488619835798</c:v>
                      </c:pt>
                      <c:pt idx="1919">
                        <c:v>4.7566411178131602</c:v>
                      </c:pt>
                      <c:pt idx="1920">
                        <c:v>4.9096749224768246</c:v>
                      </c:pt>
                      <c:pt idx="1921">
                        <c:v>4.8321019662078015</c:v>
                      </c:pt>
                      <c:pt idx="1922">
                        <c:v>4.5700436011925376</c:v>
                      </c:pt>
                      <c:pt idx="1923">
                        <c:v>4.7603969091802583</c:v>
                      </c:pt>
                      <c:pt idx="1924">
                        <c:v>4.712679555570503</c:v>
                      </c:pt>
                      <c:pt idx="1925">
                        <c:v>4.6745056726826988</c:v>
                      </c:pt>
                      <c:pt idx="1926">
                        <c:v>4.6439665663724554</c:v>
                      </c:pt>
                      <c:pt idx="1927">
                        <c:v>4.4195352813242152</c:v>
                      </c:pt>
                      <c:pt idx="1928">
                        <c:v>4.6399902532856458</c:v>
                      </c:pt>
                      <c:pt idx="1929">
                        <c:v>4.8163542308548131</c:v>
                      </c:pt>
                      <c:pt idx="1930">
                        <c:v>4.5574454129101696</c:v>
                      </c:pt>
                      <c:pt idx="1931">
                        <c:v>4.3503183585544321</c:v>
                      </c:pt>
                      <c:pt idx="1932">
                        <c:v>4.584616715069842</c:v>
                      </c:pt>
                      <c:pt idx="1933">
                        <c:v>4.5720554002822382</c:v>
                      </c:pt>
                      <c:pt idx="1934">
                        <c:v>4.3620063484520415</c:v>
                      </c:pt>
                      <c:pt idx="1935">
                        <c:v>4.1939671069878841</c:v>
                      </c:pt>
                      <c:pt idx="1936">
                        <c:v>4.4595357138165355</c:v>
                      </c:pt>
                      <c:pt idx="1937">
                        <c:v>4.471990599279593</c:v>
                      </c:pt>
                      <c:pt idx="1938">
                        <c:v>4.2819545076499708</c:v>
                      </c:pt>
                      <c:pt idx="1939">
                        <c:v>3.9299256343462048</c:v>
                      </c:pt>
                      <c:pt idx="1940">
                        <c:v>4.0483025357033284</c:v>
                      </c:pt>
                      <c:pt idx="1941">
                        <c:v>4.1430040567889819</c:v>
                      </c:pt>
                      <c:pt idx="1942">
                        <c:v>4.2187652736574819</c:v>
                      </c:pt>
                      <c:pt idx="1943">
                        <c:v>3.8793742471522137</c:v>
                      </c:pt>
                      <c:pt idx="1944">
                        <c:v>4.0078614259481355</c:v>
                      </c:pt>
                      <c:pt idx="1945">
                        <c:v>4.110651168984873</c:v>
                      </c:pt>
                      <c:pt idx="1946">
                        <c:v>3.9928829634142176</c:v>
                      </c:pt>
                      <c:pt idx="1947">
                        <c:v>3.898668398957625</c:v>
                      </c:pt>
                      <c:pt idx="1948">
                        <c:v>4.2232967473923964</c:v>
                      </c:pt>
                      <c:pt idx="1949">
                        <c:v>4.2829994261402362</c:v>
                      </c:pt>
                      <c:pt idx="1950">
                        <c:v>3.9307615691385536</c:v>
                      </c:pt>
                      <c:pt idx="1951">
                        <c:v>4.0489712835371847</c:v>
                      </c:pt>
                      <c:pt idx="1952">
                        <c:v>4.1435390550560669</c:v>
                      </c:pt>
                      <c:pt idx="1953">
                        <c:v>4.2191932722712409</c:v>
                      </c:pt>
                      <c:pt idx="1954">
                        <c:v>4.0797166460432663</c:v>
                      </c:pt>
                      <c:pt idx="1955">
                        <c:v>3.9681353450608867</c:v>
                      </c:pt>
                      <c:pt idx="1956">
                        <c:v>4.0788703042750285</c:v>
                      </c:pt>
                      <c:pt idx="1957">
                        <c:v>4.1674582716464101</c:v>
                      </c:pt>
                      <c:pt idx="1958">
                        <c:v>4.2383286455434472</c:v>
                      </c:pt>
                      <c:pt idx="1959">
                        <c:v>4.0950249446610769</c:v>
                      </c:pt>
                      <c:pt idx="1960">
                        <c:v>4.1803819839551579</c:v>
                      </c:pt>
                      <c:pt idx="1961">
                        <c:v>4.2486676153904455</c:v>
                      </c:pt>
                      <c:pt idx="1962">
                        <c:v>4.10329612053863</c:v>
                      </c:pt>
                      <c:pt idx="1963">
                        <c:v>3.9869989246572004</c:v>
                      </c:pt>
                      <c:pt idx="1964">
                        <c:v>4.0939611679521022</c:v>
                      </c:pt>
                      <c:pt idx="1965">
                        <c:v>4.1795309625880463</c:v>
                      </c:pt>
                      <c:pt idx="1966">
                        <c:v>3.6479867982967562</c:v>
                      </c:pt>
                      <c:pt idx="1967">
                        <c:v>3.6227514668637468</c:v>
                      </c:pt>
                      <c:pt idx="1968">
                        <c:v>4.0025632017172939</c:v>
                      </c:pt>
                      <c:pt idx="1969">
                        <c:v>3.9064125896001087</c:v>
                      </c:pt>
                      <c:pt idx="1970">
                        <c:v>3.6294920999063152</c:v>
                      </c:pt>
                      <c:pt idx="1971">
                        <c:v>3.8079557081514395</c:v>
                      </c:pt>
                      <c:pt idx="1972">
                        <c:v>3.750726594747448</c:v>
                      </c:pt>
                      <c:pt idx="1973">
                        <c:v>3.7049433040242548</c:v>
                      </c:pt>
                      <c:pt idx="1974">
                        <c:v>3.6683166714457229</c:v>
                      </c:pt>
                      <c:pt idx="1975">
                        <c:v>3.4390153653829429</c:v>
                      </c:pt>
                      <c:pt idx="1976">
                        <c:v>3.6555743205326507</c:v>
                      </c:pt>
                      <c:pt idx="1977">
                        <c:v>3.8288214846525079</c:v>
                      </c:pt>
                      <c:pt idx="1978">
                        <c:v>3.5674192159482345</c:v>
                      </c:pt>
                      <c:pt idx="1979">
                        <c:v>3.7582974009849295</c:v>
                      </c:pt>
                      <c:pt idx="1980">
                        <c:v>3.91099994901424</c:v>
                      </c:pt>
                      <c:pt idx="1981">
                        <c:v>3.8331619874377338</c:v>
                      </c:pt>
                      <c:pt idx="1982">
                        <c:v>3.5708916181764607</c:v>
                      </c:pt>
                      <c:pt idx="1983">
                        <c:v>3.561075322767465</c:v>
                      </c:pt>
                      <c:pt idx="1984">
                        <c:v>3.7532222864402911</c:v>
                      </c:pt>
                      <c:pt idx="1985">
                        <c:v>3.7069398573785293</c:v>
                      </c:pt>
                      <c:pt idx="1986">
                        <c:v>3.2699139141291198</c:v>
                      </c:pt>
                      <c:pt idx="1987">
                        <c:v>3.3202931595295695</c:v>
                      </c:pt>
                      <c:pt idx="1988">
                        <c:v>3.360596555849952</c:v>
                      </c:pt>
                      <c:pt idx="1989">
                        <c:v>3.1928392729063262</c:v>
                      </c:pt>
                      <c:pt idx="1990">
                        <c:v>3.2586334465513573</c:v>
                      </c:pt>
                      <c:pt idx="1991">
                        <c:v>3.1112687854673595</c:v>
                      </c:pt>
                      <c:pt idx="1992">
                        <c:v>3.193377056600184</c:v>
                      </c:pt>
                      <c:pt idx="1993">
                        <c:v>3.2590636735064891</c:v>
                      </c:pt>
                      <c:pt idx="1994">
                        <c:v>2.9116129670314876</c:v>
                      </c:pt>
                      <c:pt idx="1995">
                        <c:v>3.033652401851441</c:v>
                      </c:pt>
                      <c:pt idx="1996">
                        <c:v>3.3312839497075402</c:v>
                      </c:pt>
                      <c:pt idx="1997">
                        <c:v>3.369389187992283</c:v>
                      </c:pt>
                      <c:pt idx="1998">
                        <c:v>3.1998733786200546</c:v>
                      </c:pt>
                      <c:pt idx="1999">
                        <c:v>3.4642607311224083</c:v>
                      </c:pt>
                      <c:pt idx="2000">
                        <c:v>3.675770613124314</c:v>
                      </c:pt>
                      <c:pt idx="2001">
                        <c:v>3.4449785187258612</c:v>
                      </c:pt>
                      <c:pt idx="2002">
                        <c:v>3.2603448432070081</c:v>
                      </c:pt>
                      <c:pt idx="2003">
                        <c:v>3.3126379027919484</c:v>
                      </c:pt>
                      <c:pt idx="2004">
                        <c:v>3.3544723504599006</c:v>
                      </c:pt>
                      <c:pt idx="2005">
                        <c:v>3.1879399085943305</c:v>
                      </c:pt>
                      <c:pt idx="2006">
                        <c:v>3.0547139551018745</c:v>
                      </c:pt>
                      <c:pt idx="2007">
                        <c:v>3.148133192307796</c:v>
                      </c:pt>
                      <c:pt idx="2008">
                        <c:v>3.0228685820726469</c:v>
                      </c:pt>
                      <c:pt idx="2009">
                        <c:v>3.1226568938843684</c:v>
                      </c:pt>
                      <c:pt idx="2010">
                        <c:v>3.0024875433338138</c:v>
                      </c:pt>
                      <c:pt idx="2011">
                        <c:v>3.1063520628933929</c:v>
                      </c:pt>
                      <c:pt idx="2012">
                        <c:v>3.1894436785410107</c:v>
                      </c:pt>
                      <c:pt idx="2013">
                        <c:v>3.0559169710592187</c:v>
                      </c:pt>
                      <c:pt idx="2014">
                        <c:v>2.7490956050736486</c:v>
                      </c:pt>
                      <c:pt idx="2015">
                        <c:v>2.9036385122851698</c:v>
                      </c:pt>
                      <c:pt idx="2016">
                        <c:v>3.2272728380544322</c:v>
                      </c:pt>
                      <c:pt idx="2017">
                        <c:v>3.0861802986697739</c:v>
                      </c:pt>
                      <c:pt idx="2018">
                        <c:v>2.9733062671622292</c:v>
                      </c:pt>
                      <c:pt idx="2019">
                        <c:v>2.883007041956148</c:v>
                      </c:pt>
                      <c:pt idx="2020">
                        <c:v>3.010767661791192</c:v>
                      </c:pt>
                      <c:pt idx="2021">
                        <c:v>3.1129761576592045</c:v>
                      </c:pt>
                      <c:pt idx="2022">
                        <c:v>3.1947429543536146</c:v>
                      </c:pt>
                      <c:pt idx="2023">
                        <c:v>3.0601563917092562</c:v>
                      </c:pt>
                      <c:pt idx="2024">
                        <c:v>3.1524871415937241</c:v>
                      </c:pt>
                      <c:pt idx="2025">
                        <c:v>3.2263517415012757</c:v>
                      </c:pt>
                      <c:pt idx="2026">
                        <c:v>2.8854434214273397</c:v>
                      </c:pt>
                      <c:pt idx="2027">
                        <c:v>3.0127167653681681</c:v>
                      </c:pt>
                      <c:pt idx="2028">
                        <c:v>2.9145354405208082</c:v>
                      </c:pt>
                      <c:pt idx="2029">
                        <c:v>2.8359903806430111</c:v>
                      </c:pt>
                      <c:pt idx="2030">
                        <c:v>2.573154332740728</c:v>
                      </c:pt>
                      <c:pt idx="2031">
                        <c:v>2.7628854944189243</c:v>
                      </c:pt>
                      <c:pt idx="2032">
                        <c:v>3.1146704237614813</c:v>
                      </c:pt>
                      <c:pt idx="2033">
                        <c:v>2.7960983672354587</c:v>
                      </c:pt>
                      <c:pt idx="2034">
                        <c:v>2.7412407220145951</c:v>
                      </c:pt>
                      <c:pt idx="2035">
                        <c:v>2.897354605838018</c:v>
                      </c:pt>
                      <c:pt idx="2036">
                        <c:v>2.822245712896688</c:v>
                      </c:pt>
                      <c:pt idx="2037">
                        <c:v>2.7621585985435786</c:v>
                      </c:pt>
                      <c:pt idx="2038">
                        <c:v>2.714088907061182</c:v>
                      </c:pt>
                      <c:pt idx="2039">
                        <c:v>2.4756331538752647</c:v>
                      </c:pt>
                      <c:pt idx="2040">
                        <c:v>2.6848685513265309</c:v>
                      </c:pt>
                      <c:pt idx="2041">
                        <c:v>2.6522568692874984</c:v>
                      </c:pt>
                      <c:pt idx="2042">
                        <c:v>2.6261675236563633</c:v>
                      </c:pt>
                      <c:pt idx="2043">
                        <c:v>2.805296047151387</c:v>
                      </c:pt>
                      <c:pt idx="2044">
                        <c:v>2.9485988659473605</c:v>
                      </c:pt>
                      <c:pt idx="2045">
                        <c:v>2.8632411209842985</c:v>
                      </c:pt>
                      <c:pt idx="2046">
                        <c:v>2.5949549250137807</c:v>
                      </c:pt>
                      <c:pt idx="2047">
                        <c:v>2.7803259682373209</c:v>
                      </c:pt>
                      <c:pt idx="2048">
                        <c:v>2.9286228028161077</c:v>
                      </c:pt>
                      <c:pt idx="2049">
                        <c:v>2.6472602704792507</c:v>
                      </c:pt>
                      <c:pt idx="2050">
                        <c:v>2.2221702446096288</c:v>
                      </c:pt>
                      <c:pt idx="2051">
                        <c:v>2.4820982239140221</c:v>
                      </c:pt>
                      <c:pt idx="2052">
                        <c:v>2.6900406073575596</c:v>
                      </c:pt>
                      <c:pt idx="2053">
                        <c:v>2.6563945141123213</c:v>
                      </c:pt>
                      <c:pt idx="2054">
                        <c:v>2.6294776395162671</c:v>
                      </c:pt>
                      <c:pt idx="2055">
                        <c:v>2.8079441398392646</c:v>
                      </c:pt>
                      <c:pt idx="2056">
                        <c:v>2.7507173400978218</c:v>
                      </c:pt>
                      <c:pt idx="2057">
                        <c:v>2.9049359003045083</c:v>
                      </c:pt>
                      <c:pt idx="2058">
                        <c:v>2.6283107484699713</c:v>
                      </c:pt>
                      <c:pt idx="2059">
                        <c:v>2.6070106270022961</c:v>
                      </c:pt>
                      <c:pt idx="2060">
                        <c:v>2.7899705298281106</c:v>
                      </c:pt>
                      <c:pt idx="2061">
                        <c:v>2.5363384520887848</c:v>
                      </c:pt>
                      <c:pt idx="2062">
                        <c:v>2.533432789897347</c:v>
                      </c:pt>
                      <c:pt idx="2063">
                        <c:v>2.7311082601441967</c:v>
                      </c:pt>
                      <c:pt idx="2064">
                        <c:v>2.8892486363416765</c:v>
                      </c:pt>
                      <c:pt idx="2065">
                        <c:v>2.6157609372996831</c:v>
                      </c:pt>
                      <c:pt idx="2066">
                        <c:v>2.3969707780660201</c:v>
                      </c:pt>
                      <c:pt idx="2067">
                        <c:v>2.6219386506791125</c:v>
                      </c:pt>
                      <c:pt idx="2068">
                        <c:v>2.6019129487696091</c:v>
                      </c:pt>
                      <c:pt idx="2069">
                        <c:v>2.3858923872420519</c:v>
                      </c:pt>
                      <c:pt idx="2070">
                        <c:v>2.2130759380199834</c:v>
                      </c:pt>
                      <c:pt idx="2071">
                        <c:v>2.4748227786423058</c:v>
                      </c:pt>
                      <c:pt idx="2072">
                        <c:v>2.4842202511400728</c:v>
                      </c:pt>
                      <c:pt idx="2073">
                        <c:v>2.4917382291383774</c:v>
                      </c:pt>
                      <c:pt idx="2074">
                        <c:v>2.4977526115370665</c:v>
                      </c:pt>
                      <c:pt idx="2075">
                        <c:v>2.5025641174560178</c:v>
                      </c:pt>
                      <c:pt idx="2076">
                        <c:v>2.7064133221911106</c:v>
                      </c:pt>
                      <c:pt idx="2077">
                        <c:v>2.6694926859792076</c:v>
                      </c:pt>
                      <c:pt idx="2078">
                        <c:v>2.6399561770095943</c:v>
                      </c:pt>
                      <c:pt idx="2079">
                        <c:v>2.8163269698339946</c:v>
                      </c:pt>
                      <c:pt idx="2080">
                        <c:v>2.957423604093492</c:v>
                      </c:pt>
                      <c:pt idx="2081">
                        <c:v>2.6703009115011582</c:v>
                      </c:pt>
                      <c:pt idx="2082">
                        <c:v>2.6406027574272457</c:v>
                      </c:pt>
                      <c:pt idx="2083">
                        <c:v>3.0168442341681612</c:v>
                      </c:pt>
                      <c:pt idx="2084">
                        <c:v>2.917837415560939</c:v>
                      </c:pt>
                      <c:pt idx="2085">
                        <c:v>2.8386319606751158</c:v>
                      </c:pt>
                      <c:pt idx="2086">
                        <c:v>2.9752675967663436</c:v>
                      </c:pt>
                      <c:pt idx="2087">
                        <c:v>3.0845761056393712</c:v>
                      </c:pt>
                      <c:pt idx="2088">
                        <c:v>2.9720229127377706</c:v>
                      </c:pt>
                      <c:pt idx="2089">
                        <c:v>2.8819803584166266</c:v>
                      </c:pt>
                      <c:pt idx="2090">
                        <c:v>2.8099463149595749</c:v>
                      </c:pt>
                      <c:pt idx="2091">
                        <c:v>2.9523190801940018</c:v>
                      </c:pt>
                      <c:pt idx="2092">
                        <c:v>3.0662172923814524</c:v>
                      </c:pt>
                      <c:pt idx="2093">
                        <c:v>2.7573358621315265</c:v>
                      </c:pt>
                      <c:pt idx="2094">
                        <c:v>2.7102307179314948</c:v>
                      </c:pt>
                      <c:pt idx="2095">
                        <c:v>2.8725466025714468</c:v>
                      </c:pt>
                      <c:pt idx="2096">
                        <c:v>3.0023993102834083</c:v>
                      </c:pt>
                      <c:pt idx="2097">
                        <c:v>2.9062814764530458</c:v>
                      </c:pt>
                      <c:pt idx="2098">
                        <c:v>2.8293872093887558</c:v>
                      </c:pt>
                      <c:pt idx="2099">
                        <c:v>3.1678717957373692</c:v>
                      </c:pt>
                      <c:pt idx="2100">
                        <c:v>3.0386594648163054</c:v>
                      </c:pt>
                      <c:pt idx="2101">
                        <c:v>2.7352896000793407</c:v>
                      </c:pt>
                      <c:pt idx="2102">
                        <c:v>2.8925937082897235</c:v>
                      </c:pt>
                      <c:pt idx="2103">
                        <c:v>2.6184369948581434</c:v>
                      </c:pt>
                      <c:pt idx="2104">
                        <c:v>2.5991116241128793</c:v>
                      </c:pt>
                      <c:pt idx="2105">
                        <c:v>2.5836513275165771</c:v>
                      </c:pt>
                      <c:pt idx="2106">
                        <c:v>2.5712830902394899</c:v>
                      </c:pt>
                      <c:pt idx="2107">
                        <c:v>2.7613885004178655</c:v>
                      </c:pt>
                      <c:pt idx="2108">
                        <c:v>2.7134728285606116</c:v>
                      </c:pt>
                      <c:pt idx="2109">
                        <c:v>2.2751402910747629</c:v>
                      </c:pt>
                      <c:pt idx="2110">
                        <c:v>2.1244742610861067</c:v>
                      </c:pt>
                      <c:pt idx="2111">
                        <c:v>2.2039414370952954</c:v>
                      </c:pt>
                      <c:pt idx="2112">
                        <c:v>1.8675151779025327</c:v>
                      </c:pt>
                      <c:pt idx="2113">
                        <c:v>1.5983741705482544</c:v>
                      </c:pt>
                      <c:pt idx="2114">
                        <c:v>1.3830613646648544</c:v>
                      </c:pt>
                      <c:pt idx="2115">
                        <c:v>1.6108111199581572</c:v>
                      </c:pt>
                      <c:pt idx="2116">
                        <c:v>1.3930109241928221</c:v>
                      </c:pt>
                      <c:pt idx="2117">
                        <c:v>1.0187707675805768</c:v>
                      </c:pt>
                      <c:pt idx="2118">
                        <c:v>0.91937864229078059</c:v>
                      </c:pt>
                      <c:pt idx="2119">
                        <c:v>0.83986494205885265</c:v>
                      </c:pt>
                      <c:pt idx="2120">
                        <c:v>0.57625398187337851</c:v>
                      </c:pt>
                      <c:pt idx="2121">
                        <c:v>0.16536521372495372</c:v>
                      </c:pt>
                      <c:pt idx="2122">
                        <c:v>3.6654199206282101E-2</c:v>
                      </c:pt>
                      <c:pt idx="2123">
                        <c:v>-6.6314612408632456E-2</c:v>
                      </c:pt>
                      <c:pt idx="2124">
                        <c:v>-0.14868966170058684</c:v>
                      </c:pt>
                      <c:pt idx="2125">
                        <c:v>-0.41458970113421856</c:v>
                      </c:pt>
                      <c:pt idx="2126">
                        <c:v>-0.42730973268101025</c:v>
                      </c:pt>
                      <c:pt idx="2127">
                        <c:v>-3.7485757918489071E-2</c:v>
                      </c:pt>
                      <c:pt idx="2128">
                        <c:v>-0.12562657810849487</c:v>
                      </c:pt>
                      <c:pt idx="2129">
                        <c:v>-0.39613923426054498</c:v>
                      </c:pt>
                      <c:pt idx="2130">
                        <c:v>-0.41254935918209412</c:v>
                      </c:pt>
                      <c:pt idx="2131">
                        <c:v>-0.22567745911942438</c:v>
                      </c:pt>
                      <c:pt idx="2132">
                        <c:v>-0.27617993906915217</c:v>
                      </c:pt>
                      <c:pt idx="2133">
                        <c:v>-0.51658192302897987</c:v>
                      </c:pt>
                      <c:pt idx="2134">
                        <c:v>-0.50890351019688751</c:v>
                      </c:pt>
                      <c:pt idx="2135">
                        <c:v>-0.50276077993112267</c:v>
                      </c:pt>
                      <c:pt idx="2136">
                        <c:v>-0.49784659571855627</c:v>
                      </c:pt>
                      <c:pt idx="2137">
                        <c:v>-0.49391524834845768</c:v>
                      </c:pt>
                      <c:pt idx="2138">
                        <c:v>-0.49077017045237881</c:v>
                      </c:pt>
                      <c:pt idx="2139">
                        <c:v>-0.48825410813560666</c:v>
                      </c:pt>
                      <c:pt idx="2140">
                        <c:v>-0.48624125828212073</c:v>
                      </c:pt>
                      <c:pt idx="2141">
                        <c:v>-0.68463097839935472</c:v>
                      </c:pt>
                      <c:pt idx="2142">
                        <c:v>-0.64334275449311917</c:v>
                      </c:pt>
                      <c:pt idx="2143">
                        <c:v>-0.41031217536817621</c:v>
                      </c:pt>
                      <c:pt idx="2144">
                        <c:v>-0.42388771206822184</c:v>
                      </c:pt>
                      <c:pt idx="2145">
                        <c:v>-0.63474814142830382</c:v>
                      </c:pt>
                      <c:pt idx="2146">
                        <c:v>-0.20343648491632393</c:v>
                      </c:pt>
                      <c:pt idx="2147">
                        <c:v>0.34161284029335093</c:v>
                      </c:pt>
                      <c:pt idx="2148">
                        <c:v>0.37765230046090892</c:v>
                      </c:pt>
                      <c:pt idx="2149">
                        <c:v>0.60648386859509174</c:v>
                      </c:pt>
                      <c:pt idx="2150">
                        <c:v>1.1895491231023243</c:v>
                      </c:pt>
                      <c:pt idx="2151">
                        <c:v>1.4560013267081331</c:v>
                      </c:pt>
                      <c:pt idx="2152">
                        <c:v>1.6691630895928711</c:v>
                      </c:pt>
                      <c:pt idx="2153">
                        <c:v>2.0396924999006387</c:v>
                      </c:pt>
                      <c:pt idx="2154">
                        <c:v>2.5361160281468074</c:v>
                      </c:pt>
                      <c:pt idx="2155">
                        <c:v>2.933254850743765</c:v>
                      </c:pt>
                      <c:pt idx="2156">
                        <c:v>2.8509659088214221</c:v>
                      </c:pt>
                      <c:pt idx="2157">
                        <c:v>2.9851347552834113</c:v>
                      </c:pt>
                      <c:pt idx="2158">
                        <c:v>3.2924698324530937</c:v>
                      </c:pt>
                      <c:pt idx="2159">
                        <c:v>3.7383378941887031</c:v>
                      </c:pt>
                      <c:pt idx="2160">
                        <c:v>3.6950323435772816</c:v>
                      </c:pt>
                      <c:pt idx="2161">
                        <c:v>3.6603879030881217</c:v>
                      </c:pt>
                      <c:pt idx="2162">
                        <c:v>3.8326723506968392</c:v>
                      </c:pt>
                      <c:pt idx="2163">
                        <c:v>3.970499908783836</c:v>
                      </c:pt>
                      <c:pt idx="2164">
                        <c:v>3.6807619552533879</c:v>
                      </c:pt>
                      <c:pt idx="2165">
                        <c:v>3.6489715924290067</c:v>
                      </c:pt>
                      <c:pt idx="2166">
                        <c:v>4.0235393021695245</c:v>
                      </c:pt>
                      <c:pt idx="2167">
                        <c:v>3.923193469961916</c:v>
                      </c:pt>
                      <c:pt idx="2168">
                        <c:v>3.8429168041958519</c:v>
                      </c:pt>
                      <c:pt idx="2169">
                        <c:v>3.9786954715830234</c:v>
                      </c:pt>
                      <c:pt idx="2170">
                        <c:v>4.0873184054927378</c:v>
                      </c:pt>
                      <c:pt idx="2171">
                        <c:v>4.1742167526205094</c:v>
                      </c:pt>
                      <c:pt idx="2172">
                        <c:v>4.2437354303227721</c:v>
                      </c:pt>
                      <c:pt idx="2173">
                        <c:v>3.8993503724844913</c:v>
                      </c:pt>
                      <c:pt idx="2174">
                        <c:v>4.0238423262139804</c:v>
                      </c:pt>
                      <c:pt idx="2175">
                        <c:v>4.1234358891974807</c:v>
                      </c:pt>
                      <c:pt idx="2176">
                        <c:v>3.8031107395842128</c:v>
                      </c:pt>
                      <c:pt idx="2177">
                        <c:v>3.5468506198936893</c:v>
                      </c:pt>
                      <c:pt idx="2178">
                        <c:v>3.7418425241412478</c:v>
                      </c:pt>
                      <c:pt idx="2179">
                        <c:v>3.6978360475393401</c:v>
                      </c:pt>
                      <c:pt idx="2180">
                        <c:v>3.4626308662578822</c:v>
                      </c:pt>
                      <c:pt idx="2181">
                        <c:v>3.2744667212326704</c:v>
                      </c:pt>
                      <c:pt idx="2182">
                        <c:v>3.5239354052124554</c:v>
                      </c:pt>
                      <c:pt idx="2183">
                        <c:v>3.5235103523962152</c:v>
                      </c:pt>
                      <c:pt idx="2184">
                        <c:v>3.3231703101433823</c:v>
                      </c:pt>
                      <c:pt idx="2185">
                        <c:v>3.5628982763410022</c:v>
                      </c:pt>
                      <c:pt idx="2186">
                        <c:v>3.5546806492991436</c:v>
                      </c:pt>
                      <c:pt idx="2187">
                        <c:v>3.3481065476656795</c:v>
                      </c:pt>
                      <c:pt idx="2188">
                        <c:v>3.3828472663587945</c:v>
                      </c:pt>
                      <c:pt idx="2189">
                        <c:v>3.2106398413133093</c:v>
                      </c:pt>
                      <c:pt idx="2190">
                        <c:v>3.2728739012769665</c:v>
                      </c:pt>
                      <c:pt idx="2191">
                        <c:v>3.5226611492479378</c:v>
                      </c:pt>
                      <c:pt idx="2192">
                        <c:v>3.3224909476247149</c:v>
                      </c:pt>
                      <c:pt idx="2193">
                        <c:v>3.162354786326091</c:v>
                      </c:pt>
                      <c:pt idx="2194">
                        <c:v>3.4342458572872374</c:v>
                      </c:pt>
                      <c:pt idx="2195">
                        <c:v>3.4517587140560408</c:v>
                      </c:pt>
                      <c:pt idx="2196">
                        <c:v>3.0657689994711745</c:v>
                      </c:pt>
                      <c:pt idx="2197">
                        <c:v>3.1569772278032815</c:v>
                      </c:pt>
                      <c:pt idx="2198">
                        <c:v>3.0299438104690353</c:v>
                      </c:pt>
                      <c:pt idx="2199">
                        <c:v>2.9283170766015019</c:v>
                      </c:pt>
                      <c:pt idx="2200">
                        <c:v>2.8470156895074297</c:v>
                      </c:pt>
                      <c:pt idx="2201">
                        <c:v>2.7819745798323083</c:v>
                      </c:pt>
                      <c:pt idx="2202">
                        <c:v>2.7299416920922113</c:v>
                      </c:pt>
                      <c:pt idx="2203">
                        <c:v>2.8883153819000427</c:v>
                      </c:pt>
                      <c:pt idx="2204">
                        <c:v>2.8150143337462623</c:v>
                      </c:pt>
                      <c:pt idx="2205">
                        <c:v>2.5563734952232835</c:v>
                      </c:pt>
                      <c:pt idx="2206">
                        <c:v>2.7494608244048777</c:v>
                      </c:pt>
                      <c:pt idx="2207">
                        <c:v>2.7039306877501303</c:v>
                      </c:pt>
                      <c:pt idx="2208">
                        <c:v>2.6675065784264689</c:v>
                      </c:pt>
                      <c:pt idx="2209">
                        <c:v>2.4383672909674488</c:v>
                      </c:pt>
                      <c:pt idx="2210">
                        <c:v>2.8550558610003236</c:v>
                      </c:pt>
                      <c:pt idx="2211">
                        <c:v>2.988406717026578</c:v>
                      </c:pt>
                      <c:pt idx="2212">
                        <c:v>2.4950874018475133</c:v>
                      </c:pt>
                      <c:pt idx="2213">
                        <c:v>2.5004319497044207</c:v>
                      </c:pt>
                      <c:pt idx="2214">
                        <c:v>2.7047075879897875</c:v>
                      </c:pt>
                      <c:pt idx="2215">
                        <c:v>2.6681280986182401</c:v>
                      </c:pt>
                      <c:pt idx="2216">
                        <c:v>2.4388645071209112</c:v>
                      </c:pt>
                      <c:pt idx="2217">
                        <c:v>2.6554536339230026</c:v>
                      </c:pt>
                      <c:pt idx="2218">
                        <c:v>2.6287249353646303</c:v>
                      </c:pt>
                      <c:pt idx="2219">
                        <c:v>2.8073419765180461</c:v>
                      </c:pt>
                      <c:pt idx="2220">
                        <c:v>2.750235609440665</c:v>
                      </c:pt>
                      <c:pt idx="2221">
                        <c:v>2.7045505157788057</c:v>
                      </c:pt>
                      <c:pt idx="2222">
                        <c:v>2.8680024408492955</c:v>
                      </c:pt>
                      <c:pt idx="2223">
                        <c:v>2.7987639809058464</c:v>
                      </c:pt>
                      <c:pt idx="2224">
                        <c:v>2.5433732129509963</c:v>
                      </c:pt>
                      <c:pt idx="2225">
                        <c:v>2.5390605985870707</c:v>
                      </c:pt>
                      <c:pt idx="2226">
                        <c:v>2.7356105070959984</c:v>
                      </c:pt>
                      <c:pt idx="2227">
                        <c:v>2.6928504339031178</c:v>
                      </c:pt>
                      <c:pt idx="2228">
                        <c:v>2.6586423753489044</c:v>
                      </c:pt>
                      <c:pt idx="2229">
                        <c:v>2.6312759285054881</c:v>
                      </c:pt>
                      <c:pt idx="2230">
                        <c:v>2.8093827710306414</c:v>
                      </c:pt>
                      <c:pt idx="2231">
                        <c:v>2.7518682450507868</c:v>
                      </c:pt>
                      <c:pt idx="2232">
                        <c:v>2.7058566242668576</c:v>
                      </c:pt>
                      <c:pt idx="2233">
                        <c:v>2.8690473276398052</c:v>
                      </c:pt>
                      <c:pt idx="2234">
                        <c:v>2.9995998903381178</c:v>
                      </c:pt>
                      <c:pt idx="2235">
                        <c:v>2.9040419404967679</c:v>
                      </c:pt>
                      <c:pt idx="2236">
                        <c:v>2.8275955806237789</c:v>
                      </c:pt>
                      <c:pt idx="2237">
                        <c:v>2.5664384927252968</c:v>
                      </c:pt>
                      <c:pt idx="2238">
                        <c:v>2.7575128224065111</c:v>
                      </c:pt>
                      <c:pt idx="2239">
                        <c:v>2.910372286151528</c:v>
                      </c:pt>
                      <c:pt idx="2240">
                        <c:v>2.632659857147587</c:v>
                      </c:pt>
                      <c:pt idx="2241">
                        <c:v>2.810489913944366</c:v>
                      </c:pt>
                      <c:pt idx="2242">
                        <c:v>3.1527539593818119</c:v>
                      </c:pt>
                      <c:pt idx="2243">
                        <c:v>3.0265651957316777</c:v>
                      </c:pt>
                      <c:pt idx="2244">
                        <c:v>2.7256141848116613</c:v>
                      </c:pt>
                      <c:pt idx="2245">
                        <c:v>2.8848533760756254</c:v>
                      </c:pt>
                      <c:pt idx="2246">
                        <c:v>2.8122447290867285</c:v>
                      </c:pt>
                      <c:pt idx="2247">
                        <c:v>2.7541578114957019</c:v>
                      </c:pt>
                      <c:pt idx="2248">
                        <c:v>2.5076882774228579</c:v>
                      </c:pt>
                      <c:pt idx="2249">
                        <c:v>2.71051265016456</c:v>
                      </c:pt>
                      <c:pt idx="2250">
                        <c:v>2.8727721483579671</c:v>
                      </c:pt>
                      <c:pt idx="2251">
                        <c:v>2.4025797469126928</c:v>
                      </c:pt>
                      <c:pt idx="2252">
                        <c:v>2.4264258257563824</c:v>
                      </c:pt>
                      <c:pt idx="2253">
                        <c:v>2.4455026888314251</c:v>
                      </c:pt>
                      <c:pt idx="2254">
                        <c:v>2.660764179291391</c:v>
                      </c:pt>
                      <c:pt idx="2255">
                        <c:v>2.8329733716593637</c:v>
                      </c:pt>
                      <c:pt idx="2256">
                        <c:v>2.5707407255538328</c:v>
                      </c:pt>
                      <c:pt idx="2257">
                        <c:v>2.5609546086694763</c:v>
                      </c:pt>
                      <c:pt idx="2258">
                        <c:v>2.7531257151619002</c:v>
                      </c:pt>
                      <c:pt idx="2259">
                        <c:v>2.5068626003558165</c:v>
                      </c:pt>
                      <c:pt idx="2260">
                        <c:v>2.1098521085109496</c:v>
                      </c:pt>
                      <c:pt idx="2261">
                        <c:v>2.1922437150350333</c:v>
                      </c:pt>
                      <c:pt idx="2262">
                        <c:v>2.2581570002543003</c:v>
                      </c:pt>
                      <c:pt idx="2263">
                        <c:v>2.1108876284297367</c:v>
                      </c:pt>
                      <c:pt idx="2264">
                        <c:v>1.993072130970063</c:v>
                      </c:pt>
                      <c:pt idx="2265">
                        <c:v>2.098819733002415</c:v>
                      </c:pt>
                      <c:pt idx="2266">
                        <c:v>1.9834178146282966</c:v>
                      </c:pt>
                      <c:pt idx="2267">
                        <c:v>1.8910962799290019</c:v>
                      </c:pt>
                      <c:pt idx="2268">
                        <c:v>1.8172390521694979</c:v>
                      </c:pt>
                      <c:pt idx="2269">
                        <c:v>1.7581532699618947</c:v>
                      </c:pt>
                      <c:pt idx="2270">
                        <c:v>1.9108846441957894</c:v>
                      </c:pt>
                      <c:pt idx="2271">
                        <c:v>2.0330697435830416</c:v>
                      </c:pt>
                      <c:pt idx="2272">
                        <c:v>1.7308178230927069</c:v>
                      </c:pt>
                      <c:pt idx="2273">
                        <c:v>1.6890162867005074</c:v>
                      </c:pt>
                      <c:pt idx="2274">
                        <c:v>1.8555750575866341</c:v>
                      </c:pt>
                      <c:pt idx="2275">
                        <c:v>1.9888220742956264</c:v>
                      </c:pt>
                      <c:pt idx="2276">
                        <c:v>1.8954196876628657</c:v>
                      </c:pt>
                      <c:pt idx="2277">
                        <c:v>2.0206977783565208</c:v>
                      </c:pt>
                      <c:pt idx="2278">
                        <c:v>2.1209202509115812</c:v>
                      </c:pt>
                      <c:pt idx="2279">
                        <c:v>1.8010982289555386</c:v>
                      </c:pt>
                      <c:pt idx="2280">
                        <c:v>1.7452406113907273</c:v>
                      </c:pt>
                      <c:pt idx="2281">
                        <c:v>1.9005545173389464</c:v>
                      </c:pt>
                      <c:pt idx="2282">
                        <c:v>1.6248056420973853</c:v>
                      </c:pt>
                      <c:pt idx="2283">
                        <c:v>1.6042065419042046</c:v>
                      </c:pt>
                      <c:pt idx="2284">
                        <c:v>1.7877272617496374</c:v>
                      </c:pt>
                      <c:pt idx="2285">
                        <c:v>1.7345438376260063</c:v>
                      </c:pt>
                      <c:pt idx="2286">
                        <c:v>1.8919970983271241</c:v>
                      </c:pt>
                      <c:pt idx="2287">
                        <c:v>2.0179597068880639</c:v>
                      </c:pt>
                      <c:pt idx="2288">
                        <c:v>1.9187297937368157</c:v>
                      </c:pt>
                      <c:pt idx="2289">
                        <c:v>2.0393458632157717</c:v>
                      </c:pt>
                      <c:pt idx="2290">
                        <c:v>2.1358387187989365</c:v>
                      </c:pt>
                      <c:pt idx="2291">
                        <c:v>2.0130330032654911</c:v>
                      </c:pt>
                      <c:pt idx="2292">
                        <c:v>1.7147884308386665</c:v>
                      </c:pt>
                      <c:pt idx="2293">
                        <c:v>1.4761927728972069</c:v>
                      </c:pt>
                      <c:pt idx="2294">
                        <c:v>1.4853162465441301</c:v>
                      </c:pt>
                      <c:pt idx="2295">
                        <c:v>1.2926150254616005</c:v>
                      </c:pt>
                      <c:pt idx="2296">
                        <c:v>1.1384540485955768</c:v>
                      </c:pt>
                      <c:pt idx="2297">
                        <c:v>1.4151252671027805</c:v>
                      </c:pt>
                      <c:pt idx="2298">
                        <c:v>1.2364622419084981</c:v>
                      </c:pt>
                      <c:pt idx="2299">
                        <c:v>1.0935318217531176</c:v>
                      </c:pt>
                      <c:pt idx="2300">
                        <c:v>0.97918748562881319</c:v>
                      </c:pt>
                      <c:pt idx="2301">
                        <c:v>1.0877120167293697</c:v>
                      </c:pt>
                      <c:pt idx="2302">
                        <c:v>0.97453164160981487</c:v>
                      </c:pt>
                      <c:pt idx="2303">
                        <c:v>0.88398734151417102</c:v>
                      </c:pt>
                      <c:pt idx="2304">
                        <c:v>0.41155190143763321</c:v>
                      </c:pt>
                      <c:pt idx="2305">
                        <c:v>0.63360354937640295</c:v>
                      </c:pt>
                      <c:pt idx="2306">
                        <c:v>0.81124486772739601</c:v>
                      </c:pt>
                      <c:pt idx="2307">
                        <c:v>0.55335792240828141</c:v>
                      </c:pt>
                      <c:pt idx="2308">
                        <c:v>0.54704836615292152</c:v>
                      </c:pt>
                      <c:pt idx="2309">
                        <c:v>0.74200072114865634</c:v>
                      </c:pt>
                      <c:pt idx="2310">
                        <c:v>0.89796260514526693</c:v>
                      </c:pt>
                      <c:pt idx="2311">
                        <c:v>0.82273211234246446</c:v>
                      </c:pt>
                      <c:pt idx="2312">
                        <c:v>0.96254771810026796</c:v>
                      </c:pt>
                      <c:pt idx="2313">
                        <c:v>1.274400202706488</c:v>
                      </c:pt>
                      <c:pt idx="2314">
                        <c:v>1.1238821903914413</c:v>
                      </c:pt>
                      <c:pt idx="2315">
                        <c:v>1.0034677805393812</c:v>
                      </c:pt>
                      <c:pt idx="2316">
                        <c:v>1.1071362526578241</c:v>
                      </c:pt>
                      <c:pt idx="2317">
                        <c:v>1.1900710303525557</c:v>
                      </c:pt>
                      <c:pt idx="2318">
                        <c:v>1.2564188525083182</c:v>
                      </c:pt>
                      <c:pt idx="2319">
                        <c:v>1.3094971102329964</c:v>
                      </c:pt>
                      <c:pt idx="2320">
                        <c:v>1.151959716412648</c:v>
                      </c:pt>
                      <c:pt idx="2321">
                        <c:v>1.4259298013563466</c:v>
                      </c:pt>
                      <c:pt idx="2322">
                        <c:v>1.4451058693114192</c:v>
                      </c:pt>
                      <c:pt idx="2323">
                        <c:v>1.2604467236753862</c:v>
                      </c:pt>
                      <c:pt idx="2324">
                        <c:v>1.1127194071665372</c:v>
                      </c:pt>
                      <c:pt idx="2325">
                        <c:v>1.3945375539595943</c:v>
                      </c:pt>
                      <c:pt idx="2326">
                        <c:v>1.4199920713939491</c:v>
                      </c:pt>
                      <c:pt idx="2327">
                        <c:v>1.2403556853414557</c:v>
                      </c:pt>
                      <c:pt idx="2328">
                        <c:v>1.2966465764994837</c:v>
                      </c:pt>
                      <c:pt idx="2329">
                        <c:v>1.3416792894258833</c:v>
                      </c:pt>
                      <c:pt idx="2330">
                        <c:v>1.1777054597670258</c:v>
                      </c:pt>
                      <c:pt idx="2331">
                        <c:v>1.0465263960398943</c:v>
                      </c:pt>
                      <c:pt idx="2332">
                        <c:v>1.1415831450582345</c:v>
                      </c:pt>
                      <c:pt idx="2333">
                        <c:v>1.0176285442728386</c:v>
                      </c:pt>
                      <c:pt idx="2334">
                        <c:v>0.91846486364454449</c:v>
                      </c:pt>
                      <c:pt idx="2335">
                        <c:v>1.039133919141932</c:v>
                      </c:pt>
                      <c:pt idx="2336">
                        <c:v>0.73566916353991019</c:v>
                      </c:pt>
                      <c:pt idx="2337">
                        <c:v>0.89289735905822454</c:v>
                      </c:pt>
                      <c:pt idx="2338">
                        <c:v>0.81867991547289876</c:v>
                      </c:pt>
                      <c:pt idx="2339">
                        <c:v>0.35930596060461539</c:v>
                      </c:pt>
                      <c:pt idx="2340">
                        <c:v>0.19180679671001144</c:v>
                      </c:pt>
                      <c:pt idx="2341">
                        <c:v>0.2578074655942828</c:v>
                      </c:pt>
                      <c:pt idx="2342">
                        <c:v>0.11060800070174537</c:v>
                      </c:pt>
                      <c:pt idx="2343">
                        <c:v>-0.20715157121230732</c:v>
                      </c:pt>
                      <c:pt idx="2344">
                        <c:v>-0.26135922874345852</c:v>
                      </c:pt>
                      <c:pt idx="2345">
                        <c:v>-0.10472535476844769</c:v>
                      </c:pt>
                      <c:pt idx="2346">
                        <c:v>-0.57941825558839355</c:v>
                      </c:pt>
                      <c:pt idx="2347">
                        <c:v>-0.75917257624439571</c:v>
                      </c:pt>
                      <c:pt idx="2348">
                        <c:v>-0.70297603276912923</c:v>
                      </c:pt>
                      <c:pt idx="2349">
                        <c:v>-0.65801879798891605</c:v>
                      </c:pt>
                      <c:pt idx="2350">
                        <c:v>-0.62205301016479098</c:v>
                      </c:pt>
                      <c:pt idx="2351">
                        <c:v>-0.79328037990558187</c:v>
                      </c:pt>
                      <c:pt idx="2352">
                        <c:v>-0.93026227569816911</c:v>
                      </c:pt>
                      <c:pt idx="2353">
                        <c:v>-0.63984779233226163</c:v>
                      </c:pt>
                      <c:pt idx="2354">
                        <c:v>-0.60751620563951292</c:v>
                      </c:pt>
                      <c:pt idx="2355">
                        <c:v>-0.78165093628535942</c:v>
                      </c:pt>
                      <c:pt idx="2356">
                        <c:v>-0.72095872080194567</c:v>
                      </c:pt>
                      <c:pt idx="2357">
                        <c:v>-0.27240494841521468</c:v>
                      </c:pt>
                      <c:pt idx="2358">
                        <c:v>-0.3135619305057844</c:v>
                      </c:pt>
                      <c:pt idx="2359">
                        <c:v>-0.34648751617828566</c:v>
                      </c:pt>
                      <c:pt idx="2360">
                        <c:v>-0.3728279847163094</c:v>
                      </c:pt>
                      <c:pt idx="2361">
                        <c:v>-0.19390035954677387</c:v>
                      </c:pt>
                      <c:pt idx="2362">
                        <c:v>-0.45075825941114545</c:v>
                      </c:pt>
                      <c:pt idx="2363">
                        <c:v>-0.65624457930266544</c:v>
                      </c:pt>
                      <c:pt idx="2364">
                        <c:v>-0.42063363521583597</c:v>
                      </c:pt>
                      <c:pt idx="2365">
                        <c:v>-0.43214487994634965</c:v>
                      </c:pt>
                      <c:pt idx="2366">
                        <c:v>-0.24135387573085154</c:v>
                      </c:pt>
                      <c:pt idx="2367">
                        <c:v>-0.28872107235838484</c:v>
                      </c:pt>
                      <c:pt idx="2368">
                        <c:v>-0.32661482966034328</c:v>
                      </c:pt>
                      <c:pt idx="2369">
                        <c:v>-0.15692983550195549</c:v>
                      </c:pt>
                      <c:pt idx="2370">
                        <c:v>-2.118184017524527E-2</c:v>
                      </c:pt>
                      <c:pt idx="2371">
                        <c:v>-0.31258344391392257</c:v>
                      </c:pt>
                      <c:pt idx="2372">
                        <c:v>-0.34570472690484166</c:v>
                      </c:pt>
                      <c:pt idx="2373">
                        <c:v>-0.17220175329759968</c:v>
                      </c:pt>
                      <c:pt idx="2374">
                        <c:v>-0.63339937441185157</c:v>
                      </c:pt>
                      <c:pt idx="2375">
                        <c:v>-0.80235747130313939</c:v>
                      </c:pt>
                      <c:pt idx="2376">
                        <c:v>-0.73752394881614691</c:v>
                      </c:pt>
                      <c:pt idx="2377">
                        <c:v>-0.6856571308265984</c:v>
                      </c:pt>
                      <c:pt idx="2378">
                        <c:v>-0.8441636764349596</c:v>
                      </c:pt>
                      <c:pt idx="2379">
                        <c:v>-0.97096891292164855</c:v>
                      </c:pt>
                      <c:pt idx="2380">
                        <c:v>-0.87241310211095424</c:v>
                      </c:pt>
                      <c:pt idx="2381">
                        <c:v>-0.79356845346239879</c:v>
                      </c:pt>
                      <c:pt idx="2382">
                        <c:v>-0.7304927345435317</c:v>
                      </c:pt>
                      <c:pt idx="2383">
                        <c:v>-0.88003215940852897</c:v>
                      </c:pt>
                      <c:pt idx="2384">
                        <c:v>-0.79966369930048131</c:v>
                      </c:pt>
                      <c:pt idx="2385">
                        <c:v>-0.53536893121406592</c:v>
                      </c:pt>
                      <c:pt idx="2386">
                        <c:v>-0.72393311674500183</c:v>
                      </c:pt>
                      <c:pt idx="2387">
                        <c:v>-0.87478446516968233</c:v>
                      </c:pt>
                      <c:pt idx="2388">
                        <c:v>-0.79546554390935853</c:v>
                      </c:pt>
                      <c:pt idx="2389">
                        <c:v>-0.53201040690123591</c:v>
                      </c:pt>
                      <c:pt idx="2390">
                        <c:v>-0.32124629729469234</c:v>
                      </c:pt>
                      <c:pt idx="2391">
                        <c:v>-0.35263500960945748</c:v>
                      </c:pt>
                      <c:pt idx="2392">
                        <c:v>2.2254020538753139E-2</c:v>
                      </c:pt>
                      <c:pt idx="2393">
                        <c:v>0.12216524465725342</c:v>
                      </c:pt>
                      <c:pt idx="2394">
                        <c:v>-0.19790577604794635</c:v>
                      </c:pt>
                      <c:pt idx="2395">
                        <c:v>-0.25396259261196974</c:v>
                      </c:pt>
                      <c:pt idx="2396">
                        <c:v>-9.8808045863279403E-2</c:v>
                      </c:pt>
                      <c:pt idx="2397">
                        <c:v>2.5315591535672866E-2</c:v>
                      </c:pt>
                      <c:pt idx="2398">
                        <c:v>0.12461450145485742</c:v>
                      </c:pt>
                      <c:pt idx="2399">
                        <c:v>4.0536293902277976E-3</c:v>
                      </c:pt>
                      <c:pt idx="2400">
                        <c:v>0.10760493173847863</c:v>
                      </c:pt>
                      <c:pt idx="2401">
                        <c:v>0.59044597361719298</c:v>
                      </c:pt>
                      <c:pt idx="2402">
                        <c:v>0.57671880712007351</c:v>
                      </c:pt>
                      <c:pt idx="2403">
                        <c:v>0.96573707392246888</c:v>
                      </c:pt>
                      <c:pt idx="2404">
                        <c:v>1.6769516873642942</c:v>
                      </c:pt>
                      <c:pt idx="2405">
                        <c:v>2.4459233781177545</c:v>
                      </c:pt>
                      <c:pt idx="2406">
                        <c:v>2.8611007307205227</c:v>
                      </c:pt>
                      <c:pt idx="2407">
                        <c:v>3.3932426128027373</c:v>
                      </c:pt>
                      <c:pt idx="2408">
                        <c:v>4.2189561184685545</c:v>
                      </c:pt>
                      <c:pt idx="2409">
                        <c:v>4.4795269230011172</c:v>
                      </c:pt>
                      <c:pt idx="2410">
                        <c:v>4.4879835666272356</c:v>
                      </c:pt>
                      <c:pt idx="2411">
                        <c:v>4.4947488815281531</c:v>
                      </c:pt>
                      <c:pt idx="2412">
                        <c:v>4.9001611334488189</c:v>
                      </c:pt>
                      <c:pt idx="2413">
                        <c:v>4.8244909349854197</c:v>
                      </c:pt>
                      <c:pt idx="2414">
                        <c:v>4.7639547762146321</c:v>
                      </c:pt>
                      <c:pt idx="2415">
                        <c:v>4.7155258491980021</c:v>
                      </c:pt>
                      <c:pt idx="2416">
                        <c:v>4.6767827075847208</c:v>
                      </c:pt>
                      <c:pt idx="2417">
                        <c:v>5.0457881942941185</c:v>
                      </c:pt>
                      <c:pt idx="2418">
                        <c:v>4.9409925836616821</c:v>
                      </c:pt>
                      <c:pt idx="2419">
                        <c:v>4.8571560951556876</c:v>
                      </c:pt>
                      <c:pt idx="2420">
                        <c:v>5.1900869043508919</c:v>
                      </c:pt>
                      <c:pt idx="2421">
                        <c:v>5.4564315517070554</c:v>
                      </c:pt>
                      <c:pt idx="2422">
                        <c:v>5.4695072695918725</c:v>
                      </c:pt>
                      <c:pt idx="2423">
                        <c:v>5.8799678438998626</c:v>
                      </c:pt>
                      <c:pt idx="2424">
                        <c:v>6.4083363033462319</c:v>
                      </c:pt>
                      <c:pt idx="2425">
                        <c:v>6.8310310709032365</c:v>
                      </c:pt>
                      <c:pt idx="2426">
                        <c:v>7.1691868849488856</c:v>
                      </c:pt>
                      <c:pt idx="2427">
                        <c:v>7.8397115361854048</c:v>
                      </c:pt>
                      <c:pt idx="2428">
                        <c:v>8.3761312571746203</c:v>
                      </c:pt>
                      <c:pt idx="2429">
                        <c:v>8.8052670339659471</c:v>
                      </c:pt>
                      <c:pt idx="2430">
                        <c:v>8.7485756553990086</c:v>
                      </c:pt>
                      <c:pt idx="2431">
                        <c:v>8.9032225525455715</c:v>
                      </c:pt>
                      <c:pt idx="2432">
                        <c:v>9.2269400702626854</c:v>
                      </c:pt>
                      <c:pt idx="2433">
                        <c:v>9.6859140844364902</c:v>
                      </c:pt>
                      <c:pt idx="2434">
                        <c:v>9.653093295775534</c:v>
                      </c:pt>
                      <c:pt idx="2435">
                        <c:v>9.2268366648467008</c:v>
                      </c:pt>
                      <c:pt idx="2436">
                        <c:v>9.2858313601036571</c:v>
                      </c:pt>
                      <c:pt idx="2437">
                        <c:v>9.133027116309222</c:v>
                      </c:pt>
                      <c:pt idx="2438">
                        <c:v>8.8107837212736513</c:v>
                      </c:pt>
                      <c:pt idx="2439">
                        <c:v>8.7529890052452402</c:v>
                      </c:pt>
                      <c:pt idx="2440">
                        <c:v>8.9067532324224885</c:v>
                      </c:pt>
                      <c:pt idx="2441">
                        <c:v>8.4297646141643554</c:v>
                      </c:pt>
                      <c:pt idx="2442">
                        <c:v>8.2481737195577125</c:v>
                      </c:pt>
                      <c:pt idx="2443">
                        <c:v>8.3029010038724209</c:v>
                      </c:pt>
                      <c:pt idx="2444">
                        <c:v>8.1466828313242559</c:v>
                      </c:pt>
                      <c:pt idx="2445">
                        <c:v>7.8217082932857238</c:v>
                      </c:pt>
                      <c:pt idx="2446">
                        <c:v>7.1617286628548982</c:v>
                      </c:pt>
                      <c:pt idx="2447">
                        <c:v>6.4337449585102604</c:v>
                      </c:pt>
                      <c:pt idx="2448">
                        <c:v>5.8513579950345047</c:v>
                      </c:pt>
                      <c:pt idx="2449">
                        <c:v>5.3854484242539229</c:v>
                      </c:pt>
                      <c:pt idx="2450">
                        <c:v>4.4127207676293665</c:v>
                      </c:pt>
                      <c:pt idx="2451">
                        <c:v>3.6345386423297441</c:v>
                      </c:pt>
                      <c:pt idx="2452">
                        <c:v>3.0119929420900462</c:v>
                      </c:pt>
                      <c:pt idx="2453">
                        <c:v>2.5139563818983106</c:v>
                      </c:pt>
                      <c:pt idx="2454">
                        <c:v>1.9155271337449449</c:v>
                      </c:pt>
                      <c:pt idx="2455">
                        <c:v>1.6367837352222523</c:v>
                      </c:pt>
                      <c:pt idx="2456">
                        <c:v>1.6137890164040982</c:v>
                      </c:pt>
                      <c:pt idx="2457">
                        <c:v>1.3953932413495522</c:v>
                      </c:pt>
                      <c:pt idx="2458">
                        <c:v>1.4206766213059154</c:v>
                      </c:pt>
                      <c:pt idx="2459">
                        <c:v>1.6409033252710969</c:v>
                      </c:pt>
                      <c:pt idx="2460">
                        <c:v>1.8170846884432876</c:v>
                      </c:pt>
                      <c:pt idx="2461">
                        <c:v>1.9580297789808583</c:v>
                      </c:pt>
                      <c:pt idx="2462">
                        <c:v>2.0707858514109603</c:v>
                      </c:pt>
                      <c:pt idx="2463">
                        <c:v>1.7609907093550419</c:v>
                      </c:pt>
                      <c:pt idx="2464">
                        <c:v>2.1131545957102844</c:v>
                      </c:pt>
                      <c:pt idx="2465">
                        <c:v>2.5948857047945921</c:v>
                      </c:pt>
                      <c:pt idx="2466">
                        <c:v>2.3802705920619474</c:v>
                      </c:pt>
                      <c:pt idx="2467">
                        <c:v>2.208578501875877</c:v>
                      </c:pt>
                      <c:pt idx="2468">
                        <c:v>2.4712248297270207</c:v>
                      </c:pt>
                      <c:pt idx="2469">
                        <c:v>2.4813418920078902</c:v>
                      </c:pt>
                      <c:pt idx="2470">
                        <c:v>2.0894355418325858</c:v>
                      </c:pt>
                      <c:pt idx="2471">
                        <c:v>2.3759104616923423</c:v>
                      </c:pt>
                      <c:pt idx="2472">
                        <c:v>2.4050903975802385</c:v>
                      </c:pt>
                      <c:pt idx="2473">
                        <c:v>2.2284343462905554</c:v>
                      </c:pt>
                      <c:pt idx="2474">
                        <c:v>2.0871095052588089</c:v>
                      </c:pt>
                      <c:pt idx="2475">
                        <c:v>2.374049632433298</c:v>
                      </c:pt>
                      <c:pt idx="2476">
                        <c:v>2.4036017341728666</c:v>
                      </c:pt>
                      <c:pt idx="2477">
                        <c:v>2.4272434155647034</c:v>
                      </c:pt>
                      <c:pt idx="2478">
                        <c:v>2.4461567606780363</c:v>
                      </c:pt>
                      <c:pt idx="2479">
                        <c:v>2.4612874367686572</c:v>
                      </c:pt>
                      <c:pt idx="2480">
                        <c:v>2.4733919776411994</c:v>
                      </c:pt>
                      <c:pt idx="2481">
                        <c:v>2.2830756103393242</c:v>
                      </c:pt>
                      <c:pt idx="2482">
                        <c:v>1.9308225164977557</c:v>
                      </c:pt>
                      <c:pt idx="2483">
                        <c:v>1.6490200414244782</c:v>
                      </c:pt>
                      <c:pt idx="2484">
                        <c:v>1.8235780613659927</c:v>
                      </c:pt>
                      <c:pt idx="2485">
                        <c:v>1.7632244773191132</c:v>
                      </c:pt>
                      <c:pt idx="2486">
                        <c:v>1.3149416100816325</c:v>
                      </c:pt>
                      <c:pt idx="2487">
                        <c:v>1.556315316291716</c:v>
                      </c:pt>
                      <c:pt idx="2488">
                        <c:v>1.5494142812597147</c:v>
                      </c:pt>
                      <c:pt idx="2489">
                        <c:v>1.3438934532340454</c:v>
                      </c:pt>
                      <c:pt idx="2490">
                        <c:v>1.3794767908135555</c:v>
                      </c:pt>
                      <c:pt idx="2491">
                        <c:v>1.4079434608771635</c:v>
                      </c:pt>
                      <c:pt idx="2492">
                        <c:v>1.4307167969280954</c:v>
                      </c:pt>
                      <c:pt idx="2493">
                        <c:v>1.4489354657688409</c:v>
                      </c:pt>
                      <c:pt idx="2494">
                        <c:v>1.2635104008413691</c:v>
                      </c:pt>
                      <c:pt idx="2495">
                        <c:v>1.3151703488994144</c:v>
                      </c:pt>
                      <c:pt idx="2496">
                        <c:v>1.7564983073458507</c:v>
                      </c:pt>
                      <c:pt idx="2497">
                        <c:v>1.7095606741030451</c:v>
                      </c:pt>
                      <c:pt idx="2498">
                        <c:v>1.672010567508778</c:v>
                      </c:pt>
                      <c:pt idx="2499">
                        <c:v>1.8419704822332506</c:v>
                      </c:pt>
                      <c:pt idx="2500">
                        <c:v>2.1779384140129423</c:v>
                      </c:pt>
                      <c:pt idx="2501">
                        <c:v>2.2467127594367184</c:v>
                      </c:pt>
                      <c:pt idx="2502">
                        <c:v>2.1017322357756711</c:v>
                      </c:pt>
                      <c:pt idx="2503">
                        <c:v>2.3857478168467878</c:v>
                      </c:pt>
                      <c:pt idx="2504">
                        <c:v>2.6129602817037494</c:v>
                      </c:pt>
                      <c:pt idx="2505">
                        <c:v>2.5947302535893186</c:v>
                      </c:pt>
                      <c:pt idx="2506">
                        <c:v>2.3801462310977968</c:v>
                      </c:pt>
                      <c:pt idx="2507">
                        <c:v>2.6084790131045565</c:v>
                      </c:pt>
                      <c:pt idx="2508">
                        <c:v>2.3911452387100098</c:v>
                      </c:pt>
                      <c:pt idx="2509">
                        <c:v>2.217278219194327</c:v>
                      </c:pt>
                      <c:pt idx="2510">
                        <c:v>1.878184603581758</c:v>
                      </c:pt>
                      <c:pt idx="2511">
                        <c:v>1.6069097110917028</c:v>
                      </c:pt>
                      <c:pt idx="2512">
                        <c:v>1.3898897970996131</c:v>
                      </c:pt>
                      <c:pt idx="2513">
                        <c:v>1.0162738659059869</c:v>
                      </c:pt>
                      <c:pt idx="2514">
                        <c:v>0.71738112095113138</c:v>
                      </c:pt>
                      <c:pt idx="2515">
                        <c:v>0.47826692498722423</c:v>
                      </c:pt>
                      <c:pt idx="2516">
                        <c:v>0.28697556821612125</c:v>
                      </c:pt>
                      <c:pt idx="2517">
                        <c:v>-6.605751720076114E-2</c:v>
                      </c:pt>
                      <c:pt idx="2518">
                        <c:v>-0.348483985534358</c:v>
                      </c:pt>
                      <c:pt idx="2519">
                        <c:v>-0.37442516020109906</c:v>
                      </c:pt>
                      <c:pt idx="2520">
                        <c:v>-0.59517809993462834</c:v>
                      </c:pt>
                      <c:pt idx="2521">
                        <c:v>-0.77178045172138354</c:v>
                      </c:pt>
                      <c:pt idx="2522">
                        <c:v>-0.91306233315083318</c:v>
                      </c:pt>
                      <c:pt idx="2523">
                        <c:v>-1.0260878382944156</c:v>
                      </c:pt>
                      <c:pt idx="2524">
                        <c:v>-0.91650824240923612</c:v>
                      </c:pt>
                      <c:pt idx="2525">
                        <c:v>-1.0288445657010925</c:v>
                      </c:pt>
                      <c:pt idx="2526">
                        <c:v>-1.3187136243344639</c:v>
                      </c:pt>
                      <c:pt idx="2527">
                        <c:v>-1.1506088712412748</c:v>
                      </c:pt>
                      <c:pt idx="2528">
                        <c:v>-1.0161250687666552</c:v>
                      </c:pt>
                      <c:pt idx="2529">
                        <c:v>-0.90853802678702777</c:v>
                      </c:pt>
                      <c:pt idx="2530">
                        <c:v>-1.0224683932033258</c:v>
                      </c:pt>
                      <c:pt idx="2531">
                        <c:v>-0.51361268633638701</c:v>
                      </c:pt>
                      <c:pt idx="2532">
                        <c:v>-0.10652812084276775</c:v>
                      </c:pt>
                      <c:pt idx="2533">
                        <c:v>-0.38086046844796329</c:v>
                      </c:pt>
                      <c:pt idx="2534">
                        <c:v>-0.2003263465320515</c:v>
                      </c:pt>
                      <c:pt idx="2535">
                        <c:v>0.1441009510007234</c:v>
                      </c:pt>
                      <c:pt idx="2536">
                        <c:v>1.9642789026875107E-2</c:v>
                      </c:pt>
                      <c:pt idx="2537">
                        <c:v>-7.9923740552203526E-2</c:v>
                      </c:pt>
                      <c:pt idx="2538">
                        <c:v>0.24042303578460178</c:v>
                      </c:pt>
                      <c:pt idx="2539">
                        <c:v>0.29670045685395507</c:v>
                      </c:pt>
                      <c:pt idx="2540">
                        <c:v>0.54172239370950592</c:v>
                      </c:pt>
                      <c:pt idx="2541">
                        <c:v>0.73773994319390113</c:v>
                      </c:pt>
                      <c:pt idx="2542">
                        <c:v>0.69455398278137181</c:v>
                      </c:pt>
                      <c:pt idx="2543">
                        <c:v>0.86000521445146205</c:v>
                      </c:pt>
                      <c:pt idx="2544">
                        <c:v>0.9923661997875115</c:v>
                      </c:pt>
                      <c:pt idx="2545">
                        <c:v>0.69825498805630559</c:v>
                      </c:pt>
                      <c:pt idx="2546">
                        <c:v>0.46296601867140907</c:v>
                      </c:pt>
                      <c:pt idx="2547">
                        <c:v>7.4734843163469122E-2</c:v>
                      </c:pt>
                      <c:pt idx="2548">
                        <c:v>-3.5850097242928314E-2</c:v>
                      </c:pt>
                      <c:pt idx="2549">
                        <c:v>-0.32431804956809174</c:v>
                      </c:pt>
                      <c:pt idx="2550">
                        <c:v>-0.35509241142813153</c:v>
                      </c:pt>
                      <c:pt idx="2551">
                        <c:v>2.0288099083813904E-2</c:v>
                      </c:pt>
                      <c:pt idx="2552">
                        <c:v>-7.9407492506561539E-2</c:v>
                      </c:pt>
                      <c:pt idx="2553">
                        <c:v>-0.55916396577902105</c:v>
                      </c:pt>
                      <c:pt idx="2554">
                        <c:v>-0.54296914439692046</c:v>
                      </c:pt>
                      <c:pt idx="2555">
                        <c:v>-0.53001328729123998</c:v>
                      </c:pt>
                      <c:pt idx="2556">
                        <c:v>-0.71964860160665012</c:v>
                      </c:pt>
                      <c:pt idx="2557">
                        <c:v>-0.87135685305906918</c:v>
                      </c:pt>
                      <c:pt idx="2558">
                        <c:v>-1.3927234542209135</c:v>
                      </c:pt>
                      <c:pt idx="2559">
                        <c:v>-1.2098167351504117</c:v>
                      </c:pt>
                      <c:pt idx="2560">
                        <c:v>-0.86349135989405568</c:v>
                      </c:pt>
                      <c:pt idx="2561">
                        <c:v>-1.1864310596889709</c:v>
                      </c:pt>
                      <c:pt idx="2562">
                        <c:v>-1.0447828195248121</c:v>
                      </c:pt>
                      <c:pt idx="2563">
                        <c:v>-0.73146422739353056</c:v>
                      </c:pt>
                      <c:pt idx="2564">
                        <c:v>-0.68080935368845985</c:v>
                      </c:pt>
                      <c:pt idx="2565">
                        <c:v>-0.84028545472449423</c:v>
                      </c:pt>
                      <c:pt idx="2566">
                        <c:v>-0.96786633555325352</c:v>
                      </c:pt>
                      <c:pt idx="2567">
                        <c:v>-0.66993104021628369</c:v>
                      </c:pt>
                      <c:pt idx="2568">
                        <c:v>-0.83158280394673056</c:v>
                      </c:pt>
                      <c:pt idx="2569">
                        <c:v>-0.96090421493113354</c:v>
                      </c:pt>
                      <c:pt idx="2570">
                        <c:v>-0.86436134371854223</c:v>
                      </c:pt>
                      <c:pt idx="2571">
                        <c:v>-0.58712704674860561</c:v>
                      </c:pt>
                      <c:pt idx="2572">
                        <c:v>-0.56533960917249715</c:v>
                      </c:pt>
                      <c:pt idx="2573">
                        <c:v>-0.74790965911165586</c:v>
                      </c:pt>
                      <c:pt idx="2574">
                        <c:v>-0.89396569906307377</c:v>
                      </c:pt>
                      <c:pt idx="2575">
                        <c:v>-0.81081053102411715</c:v>
                      </c:pt>
                      <c:pt idx="2576">
                        <c:v>-0.74428639659299733</c:v>
                      </c:pt>
                      <c:pt idx="2577">
                        <c:v>-1.0910670890481242</c:v>
                      </c:pt>
                      <c:pt idx="2578">
                        <c:v>-1.168491643012203</c:v>
                      </c:pt>
                      <c:pt idx="2579">
                        <c:v>-0.83043128618351147</c:v>
                      </c:pt>
                      <c:pt idx="2580">
                        <c:v>-0.95998300072051279</c:v>
                      </c:pt>
                      <c:pt idx="2581">
                        <c:v>-1.0636243723500911</c:v>
                      </c:pt>
                      <c:pt idx="2582">
                        <c:v>-0.9465374696537765</c:v>
                      </c:pt>
                      <c:pt idx="2583">
                        <c:v>-0.85286794749663386</c:v>
                      </c:pt>
                      <c:pt idx="2584">
                        <c:v>-0.97793232977096523</c:v>
                      </c:pt>
                      <c:pt idx="2585">
                        <c:v>-1.0779838355904303</c:v>
                      </c:pt>
                      <c:pt idx="2586">
                        <c:v>-0.95802504024595692</c:v>
                      </c:pt>
                      <c:pt idx="2587">
                        <c:v>-0.86205800397044641</c:v>
                      </c:pt>
                      <c:pt idx="2588">
                        <c:v>-0.785284374950038</c:v>
                      </c:pt>
                      <c:pt idx="2589">
                        <c:v>-1.1238654717336658</c:v>
                      </c:pt>
                      <c:pt idx="2590">
                        <c:v>-1.1947303491606363</c:v>
                      </c:pt>
                      <c:pt idx="2591">
                        <c:v>-1.0514222511021671</c:v>
                      </c:pt>
                      <c:pt idx="2592">
                        <c:v>-1.1367757726554828</c:v>
                      </c:pt>
                      <c:pt idx="2593">
                        <c:v>-1.4050585898979762</c:v>
                      </c:pt>
                      <c:pt idx="2594">
                        <c:v>-1.4196848436920391</c:v>
                      </c:pt>
                      <c:pt idx="2595">
                        <c:v>-1.2313858467273349</c:v>
                      </c:pt>
                      <c:pt idx="2596">
                        <c:v>-1.0807466491555715</c:v>
                      </c:pt>
                      <c:pt idx="2597">
                        <c:v>-1.1602352910981608</c:v>
                      </c:pt>
                      <c:pt idx="2598">
                        <c:v>-1.0238262046522095</c:v>
                      </c:pt>
                      <c:pt idx="2599">
                        <c:v>-0.91469893549538028</c:v>
                      </c:pt>
                      <c:pt idx="2600">
                        <c:v>-1.2273971201699396</c:v>
                      </c:pt>
                      <c:pt idx="2601">
                        <c:v>-1.2775556679096098</c:v>
                      </c:pt>
                      <c:pt idx="2602">
                        <c:v>-1.117682506101346</c:v>
                      </c:pt>
                      <c:pt idx="2603">
                        <c:v>-1.1897839766547804</c:v>
                      </c:pt>
                      <c:pt idx="2604">
                        <c:v>-1.0474651530975052</c:v>
                      </c:pt>
                      <c:pt idx="2605">
                        <c:v>-1.1336100942517078</c:v>
                      </c:pt>
                      <c:pt idx="2606">
                        <c:v>-1.2025260471750698</c:v>
                      </c:pt>
                      <c:pt idx="2607">
                        <c:v>-1.0576588095136685</c:v>
                      </c:pt>
                      <c:pt idx="2608">
                        <c:v>-1.141765019384593</c:v>
                      </c:pt>
                      <c:pt idx="2609">
                        <c:v>-1.6090499872813098</c:v>
                      </c:pt>
                      <c:pt idx="2610">
                        <c:v>-1.3828779615987514</c:v>
                      </c:pt>
                      <c:pt idx="2611">
                        <c:v>-1.4019403410527502</c:v>
                      </c:pt>
                      <c:pt idx="2612">
                        <c:v>-1.6171902446159265</c:v>
                      </c:pt>
                      <c:pt idx="2613">
                        <c:v>-1.5893901674664903</c:v>
                      </c:pt>
                      <c:pt idx="2614">
                        <c:v>-1.3671501057468731</c:v>
                      </c:pt>
                      <c:pt idx="2615">
                        <c:v>-1.3893580563711794</c:v>
                      </c:pt>
                      <c:pt idx="2616">
                        <c:v>-1.4071244168706016</c:v>
                      </c:pt>
                      <c:pt idx="2617">
                        <c:v>-1.4213375052702304</c:v>
                      </c:pt>
                      <c:pt idx="2618">
                        <c:v>-1.4327079759898425</c:v>
                      </c:pt>
                      <c:pt idx="2619">
                        <c:v>-1.4418043525655548</c:v>
                      </c:pt>
                      <c:pt idx="2620">
                        <c:v>-1.4490814538261247</c:v>
                      </c:pt>
                      <c:pt idx="2621">
                        <c:v>-1.4549031348345807</c:v>
                      </c:pt>
                      <c:pt idx="2622">
                        <c:v>-1.6595604796412999</c:v>
                      </c:pt>
                      <c:pt idx="2623">
                        <c:v>-1.4232863554866526</c:v>
                      </c:pt>
                      <c:pt idx="2624">
                        <c:v>-1.4342670561629802</c:v>
                      </c:pt>
                      <c:pt idx="2625">
                        <c:v>-1.643051616704156</c:v>
                      </c:pt>
                      <c:pt idx="2626">
                        <c:v>-1.4100792651370284</c:v>
                      </c:pt>
                      <c:pt idx="2627">
                        <c:v>-1.2237013838832809</c:v>
                      </c:pt>
                      <c:pt idx="2628">
                        <c:v>-1.4745990788802601</c:v>
                      </c:pt>
                      <c:pt idx="2629">
                        <c:v>-1.4753172348779344</c:v>
                      </c:pt>
                      <c:pt idx="2630">
                        <c:v>-1.2758917596760284</c:v>
                      </c:pt>
                      <c:pt idx="2631">
                        <c:v>-1.3163513795145718</c:v>
                      </c:pt>
                      <c:pt idx="2632">
                        <c:v>-1.5487190753852929</c:v>
                      </c:pt>
                      <c:pt idx="2633">
                        <c:v>-1.5346132320819379</c:v>
                      </c:pt>
                      <c:pt idx="2634">
                        <c:v>-1.3233285574392539</c:v>
                      </c:pt>
                      <c:pt idx="2635">
                        <c:v>-1.1543008177250158</c:v>
                      </c:pt>
                      <c:pt idx="2636">
                        <c:v>-1.2190786259536708</c:v>
                      </c:pt>
                      <c:pt idx="2637">
                        <c:v>-1.4709008725366175</c:v>
                      </c:pt>
                      <c:pt idx="2638">
                        <c:v>-1.4723586698030431</c:v>
                      </c:pt>
                      <c:pt idx="2639">
                        <c:v>-1.4735249076161381</c:v>
                      </c:pt>
                      <c:pt idx="2640">
                        <c:v>-1.8744578978665913</c:v>
                      </c:pt>
                      <c:pt idx="2641">
                        <c:v>-2.3952042900669994</c:v>
                      </c:pt>
                      <c:pt idx="2642">
                        <c:v>-2.6118014038272577</c:v>
                      </c:pt>
                      <c:pt idx="2643">
                        <c:v>-2.7850790948355097</c:v>
                      </c:pt>
                      <c:pt idx="2644">
                        <c:v>-3.1237012476420887</c:v>
                      </c:pt>
                      <c:pt idx="2645">
                        <c:v>-3.3945989698873973</c:v>
                      </c:pt>
                      <c:pt idx="2646">
                        <c:v>-3.411317147683576</c:v>
                      </c:pt>
                      <c:pt idx="2647">
                        <c:v>-3.6246916899206099</c:v>
                      </c:pt>
                      <c:pt idx="2648">
                        <c:v>-3.9953913237101233</c:v>
                      </c:pt>
                      <c:pt idx="2649">
                        <c:v>-3.8919510307417795</c:v>
                      </c:pt>
                      <c:pt idx="2650">
                        <c:v>-4.0091987963671727</c:v>
                      </c:pt>
                      <c:pt idx="2651">
                        <c:v>-3.9029970088673736</c:v>
                      </c:pt>
                      <c:pt idx="2652">
                        <c:v>-4.0180355788676252</c:v>
                      </c:pt>
                      <c:pt idx="2653">
                        <c:v>-4.510066434867781</c:v>
                      </c:pt>
                      <c:pt idx="2654">
                        <c:v>-4.7036911196678375</c:v>
                      </c:pt>
                      <c:pt idx="2655">
                        <c:v>-4.4585908675079509</c:v>
                      </c:pt>
                      <c:pt idx="2656">
                        <c:v>-4.6625106657800188</c:v>
                      </c:pt>
                      <c:pt idx="2657">
                        <c:v>-4.8256465043976959</c:v>
                      </c:pt>
                      <c:pt idx="2658">
                        <c:v>-4.5561551752917921</c:v>
                      </c:pt>
                      <c:pt idx="2659">
                        <c:v>-4.7405621120070691</c:v>
                      </c:pt>
                      <c:pt idx="2660">
                        <c:v>-4.8880876613793589</c:v>
                      </c:pt>
                      <c:pt idx="2661">
                        <c:v>-5.0061081008770998</c:v>
                      </c:pt>
                      <c:pt idx="2662">
                        <c:v>-4.9005244524754517</c:v>
                      </c:pt>
                      <c:pt idx="2663">
                        <c:v>-5.0160575337540649</c:v>
                      </c:pt>
                      <c:pt idx="2664">
                        <c:v>-5.3084839987769783</c:v>
                      </c:pt>
                      <c:pt idx="2665">
                        <c:v>-5.1424251707952635</c:v>
                      </c:pt>
                      <c:pt idx="2666">
                        <c:v>-4.8095781084099372</c:v>
                      </c:pt>
                      <c:pt idx="2667">
                        <c:v>-4.7433004585017216</c:v>
                      </c:pt>
                      <c:pt idx="2668">
                        <c:v>-4.8902783385750581</c:v>
                      </c:pt>
                      <c:pt idx="2669">
                        <c:v>-5.0078606426336592</c:v>
                      </c:pt>
                      <c:pt idx="2670">
                        <c:v>-4.9019264858806082</c:v>
                      </c:pt>
                      <c:pt idx="2671">
                        <c:v>-4.8171791604781902</c:v>
                      </c:pt>
                      <c:pt idx="2672">
                        <c:v>-4.949381300156233</c:v>
                      </c:pt>
                      <c:pt idx="2673">
                        <c:v>-5.0551430118986218</c:v>
                      </c:pt>
                      <c:pt idx="2674">
                        <c:v>-4.7397523812925328</c:v>
                      </c:pt>
                      <c:pt idx="2675">
                        <c:v>-5.0874398768077072</c:v>
                      </c:pt>
                      <c:pt idx="2676">
                        <c:v>-5.3655898732198466</c:v>
                      </c:pt>
                      <c:pt idx="2677">
                        <c:v>-4.9881098703496036</c:v>
                      </c:pt>
                      <c:pt idx="2678">
                        <c:v>-4.8861258680534547</c:v>
                      </c:pt>
                      <c:pt idx="2679">
                        <c:v>-5.0045386662163764</c:v>
                      </c:pt>
                      <c:pt idx="2680">
                        <c:v>-5.0992689047467366</c:v>
                      </c:pt>
                      <c:pt idx="2681">
                        <c:v>-4.9750530955710701</c:v>
                      </c:pt>
                      <c:pt idx="2682">
                        <c:v>-4.8756804482305824</c:v>
                      </c:pt>
                      <c:pt idx="2683">
                        <c:v>-4.7961823303581923</c:v>
                      </c:pt>
                      <c:pt idx="2684">
                        <c:v>-4.9325838360601892</c:v>
                      </c:pt>
                      <c:pt idx="2685">
                        <c:v>-5.0417050406217641</c:v>
                      </c:pt>
                      <c:pt idx="2686">
                        <c:v>-4.9290020042711831</c:v>
                      </c:pt>
                      <c:pt idx="2687">
                        <c:v>-4.8388395751907183</c:v>
                      </c:pt>
                      <c:pt idx="2688">
                        <c:v>-4.9667096319262782</c:v>
                      </c:pt>
                      <c:pt idx="2689">
                        <c:v>-5.0690056773146352</c:v>
                      </c:pt>
                      <c:pt idx="2690">
                        <c:v>-4.9508425136253891</c:v>
                      </c:pt>
                      <c:pt idx="2691">
                        <c:v>-5.0563119826739467</c:v>
                      </c:pt>
                      <c:pt idx="2692">
                        <c:v>-5.3406875579128155</c:v>
                      </c:pt>
                      <c:pt idx="2693">
                        <c:v>-5.1681880181039332</c:v>
                      </c:pt>
                      <c:pt idx="2694">
                        <c:v>-5.0301883862568957</c:v>
                      </c:pt>
                      <c:pt idx="2695">
                        <c:v>-5.3197886807791974</c:v>
                      </c:pt>
                      <c:pt idx="2696">
                        <c:v>-5.3514689163970388</c:v>
                      </c:pt>
                      <c:pt idx="2697">
                        <c:v>-4.9768131048913347</c:v>
                      </c:pt>
                      <c:pt idx="2698">
                        <c:v>-4.8770884556868168</c:v>
                      </c:pt>
                      <c:pt idx="2699">
                        <c:v>-4.7973087363232025</c:v>
                      </c:pt>
                      <c:pt idx="2700">
                        <c:v>-4.9334849608321747</c:v>
                      </c:pt>
                      <c:pt idx="2701">
                        <c:v>-5.0424259404394434</c:v>
                      </c:pt>
                      <c:pt idx="2702">
                        <c:v>-4.7295787241251901</c:v>
                      </c:pt>
                      <c:pt idx="2703">
                        <c:v>-4.6793009510738557</c:v>
                      </c:pt>
                      <c:pt idx="2704">
                        <c:v>-4.8390787326327427</c:v>
                      </c:pt>
                      <c:pt idx="2705">
                        <c:v>-4.7669009578798978</c:v>
                      </c:pt>
                      <c:pt idx="2706">
                        <c:v>-4.9091587380776218</c:v>
                      </c:pt>
                      <c:pt idx="2707">
                        <c:v>-5.0229649622357329</c:v>
                      </c:pt>
                      <c:pt idx="2708">
                        <c:v>-5.1140099415622444</c:v>
                      </c:pt>
                      <c:pt idx="2709">
                        <c:v>-4.9868459250235446</c:v>
                      </c:pt>
                      <c:pt idx="2710">
                        <c:v>-4.8851147117925393</c:v>
                      </c:pt>
                      <c:pt idx="2711">
                        <c:v>-5.0037297412077351</c:v>
                      </c:pt>
                      <c:pt idx="2712">
                        <c:v>-5.0986217647398462</c:v>
                      </c:pt>
                      <c:pt idx="2713">
                        <c:v>-4.7745353835655351</c:v>
                      </c:pt>
                      <c:pt idx="2714">
                        <c:v>-4.7152662786261317</c:v>
                      </c:pt>
                      <c:pt idx="2715">
                        <c:v>-4.8678509946745407</c:v>
                      </c:pt>
                      <c:pt idx="2716">
                        <c:v>-4.9899187675132453</c:v>
                      </c:pt>
                      <c:pt idx="2717">
                        <c:v>-5.2875729857843226</c:v>
                      </c:pt>
                      <c:pt idx="2718">
                        <c:v>-5.1256963604012071</c:v>
                      </c:pt>
                      <c:pt idx="2719">
                        <c:v>-5.1961950600946238</c:v>
                      </c:pt>
                      <c:pt idx="2720">
                        <c:v>-5.4525940198493572</c:v>
                      </c:pt>
                      <c:pt idx="2721">
                        <c:v>-5.4577131876530984</c:v>
                      </c:pt>
                      <c:pt idx="2722">
                        <c:v>-5.2618085218962278</c:v>
                      </c:pt>
                      <c:pt idx="2723">
                        <c:v>-5.5050847892906631</c:v>
                      </c:pt>
                      <c:pt idx="2724">
                        <c:v>-5.8997058032063023</c:v>
                      </c:pt>
                      <c:pt idx="2725">
                        <c:v>-5.615402614338791</c:v>
                      </c:pt>
                      <c:pt idx="2726">
                        <c:v>-5.7879600632447818</c:v>
                      </c:pt>
                      <c:pt idx="2727">
                        <c:v>-5.7260060223694609</c:v>
                      </c:pt>
                      <c:pt idx="2728">
                        <c:v>-5.6764427896691814</c:v>
                      </c:pt>
                      <c:pt idx="2729">
                        <c:v>-5.4367922035090714</c:v>
                      </c:pt>
                      <c:pt idx="2730">
                        <c:v>-5.0450717345809153</c:v>
                      </c:pt>
                      <c:pt idx="2731">
                        <c:v>-4.9316953594384358</c:v>
                      </c:pt>
                      <c:pt idx="2732">
                        <c:v>-5.0409942593244068</c:v>
                      </c:pt>
                      <c:pt idx="2733">
                        <c:v>-4.9284333792332973</c:v>
                      </c:pt>
                      <c:pt idx="2734">
                        <c:v>-4.638384675160296</c:v>
                      </c:pt>
                      <c:pt idx="2735">
                        <c:v>-4.6063457119020086</c:v>
                      </c:pt>
                      <c:pt idx="2736">
                        <c:v>-4.7807145412953105</c:v>
                      </c:pt>
                      <c:pt idx="2737">
                        <c:v>-4.5202096048099065</c:v>
                      </c:pt>
                      <c:pt idx="2738">
                        <c:v>-4.3118056556215834</c:v>
                      </c:pt>
                      <c:pt idx="2739">
                        <c:v>-4.5450824962708793</c:v>
                      </c:pt>
                      <c:pt idx="2740">
                        <c:v>-4.5317039687904526</c:v>
                      </c:pt>
                      <c:pt idx="2741">
                        <c:v>-4.3210011468059975</c:v>
                      </c:pt>
                      <c:pt idx="2742">
                        <c:v>-4.352438889218547</c:v>
                      </c:pt>
                      <c:pt idx="2743">
                        <c:v>-4.377589083148564</c:v>
                      </c:pt>
                      <c:pt idx="2744">
                        <c:v>-4.3977092382925775</c:v>
                      </c:pt>
                      <c:pt idx="2745">
                        <c:v>-4.2138053624076974</c:v>
                      </c:pt>
                      <c:pt idx="2746">
                        <c:v>-4.0666822616998388</c:v>
                      </c:pt>
                      <c:pt idx="2747">
                        <c:v>-4.1489837811335519</c:v>
                      </c:pt>
                      <c:pt idx="2748">
                        <c:v>-4.4148249966805224</c:v>
                      </c:pt>
                      <c:pt idx="2749">
                        <c:v>-4.0274979691181443</c:v>
                      </c:pt>
                      <c:pt idx="2750">
                        <c:v>-3.7176363470681508</c:v>
                      </c:pt>
                      <c:pt idx="2751">
                        <c:v>-3.8697470494282697</c:v>
                      </c:pt>
                      <c:pt idx="2752">
                        <c:v>-3.9914356113163194</c:v>
                      </c:pt>
                      <c:pt idx="2753">
                        <c:v>-3.6887864608266909</c:v>
                      </c:pt>
                      <c:pt idx="2754">
                        <c:v>-3.4466671404351246</c:v>
                      </c:pt>
                      <c:pt idx="2755">
                        <c:v>-3.4529716841217351</c:v>
                      </c:pt>
                      <c:pt idx="2756">
                        <c:v>-3.4580153190710234</c:v>
                      </c:pt>
                      <c:pt idx="2757">
                        <c:v>-3.2620502270304996</c:v>
                      </c:pt>
                      <c:pt idx="2758">
                        <c:v>-3.3052781533980351</c:v>
                      </c:pt>
                      <c:pt idx="2759">
                        <c:v>-3.3398604944920862</c:v>
                      </c:pt>
                      <c:pt idx="2760">
                        <c:v>-3.3675263673673044</c:v>
                      </c:pt>
                      <c:pt idx="2761">
                        <c:v>-3.3896590656675016</c:v>
                      </c:pt>
                      <c:pt idx="2762">
                        <c:v>-3.2073652243076367</c:v>
                      </c:pt>
                      <c:pt idx="2763">
                        <c:v>-3.0615301512196993</c:v>
                      </c:pt>
                      <c:pt idx="2764">
                        <c:v>-3.144862092749463</c:v>
                      </c:pt>
                      <c:pt idx="2765">
                        <c:v>-2.8115276459732286</c:v>
                      </c:pt>
                      <c:pt idx="2766">
                        <c:v>-2.544860088552241</c:v>
                      </c:pt>
                      <c:pt idx="2767">
                        <c:v>-2.7315260426154282</c:v>
                      </c:pt>
                      <c:pt idx="2768">
                        <c:v>-2.6808588058660234</c:v>
                      </c:pt>
                      <c:pt idx="2769">
                        <c:v>-2.4403250164665451</c:v>
                      </c:pt>
                      <c:pt idx="2770">
                        <c:v>-2.4478979849469624</c:v>
                      </c:pt>
                      <c:pt idx="2771">
                        <c:v>-2.4539563597312508</c:v>
                      </c:pt>
                      <c:pt idx="2772">
                        <c:v>-2.4588030595585906</c:v>
                      </c:pt>
                      <c:pt idx="2773">
                        <c:v>-2.2626804194205761</c:v>
                      </c:pt>
                      <c:pt idx="2774">
                        <c:v>-2.3057823073100963</c:v>
                      </c:pt>
                      <c:pt idx="2775">
                        <c:v>-2.3402638176218034</c:v>
                      </c:pt>
                      <c:pt idx="2776">
                        <c:v>-2.567849025871169</c:v>
                      </c:pt>
                      <c:pt idx="2777">
                        <c:v>-2.5499171924706161</c:v>
                      </c:pt>
                      <c:pt idx="2778">
                        <c:v>-2.5355717257501738</c:v>
                      </c:pt>
                      <c:pt idx="2779">
                        <c:v>-2.7240953523738654</c:v>
                      </c:pt>
                      <c:pt idx="2780">
                        <c:v>-2.8749142536727277</c:v>
                      </c:pt>
                      <c:pt idx="2781">
                        <c:v>-2.7955693747118175</c:v>
                      </c:pt>
                      <c:pt idx="2782">
                        <c:v>-2.7320934715431804</c:v>
                      </c:pt>
                      <c:pt idx="2783">
                        <c:v>-2.6813127490082707</c:v>
                      </c:pt>
                      <c:pt idx="2784">
                        <c:v>-2.4406881709803656</c:v>
                      </c:pt>
                      <c:pt idx="2785">
                        <c:v>-2.2481885085579734</c:v>
                      </c:pt>
                      <c:pt idx="2786">
                        <c:v>-2.2941887786199686</c:v>
                      </c:pt>
                      <c:pt idx="2787">
                        <c:v>-2.5309889946696558</c:v>
                      </c:pt>
                      <c:pt idx="2788">
                        <c:v>-2.3204291675094737</c:v>
                      </c:pt>
                      <c:pt idx="2789">
                        <c:v>-2.1519813057813053</c:v>
                      </c:pt>
                      <c:pt idx="2790">
                        <c:v>-2.4172230163986796</c:v>
                      </c:pt>
                      <c:pt idx="2791">
                        <c:v>-2.4294163848925336</c:v>
                      </c:pt>
                      <c:pt idx="2792">
                        <c:v>-2.4391710796877533</c:v>
                      </c:pt>
                      <c:pt idx="2793">
                        <c:v>-2.246974835523929</c:v>
                      </c:pt>
                      <c:pt idx="2794">
                        <c:v>-2.0932178401928923</c:v>
                      </c:pt>
                      <c:pt idx="2795">
                        <c:v>-2.3702122439279947</c:v>
                      </c:pt>
                      <c:pt idx="2796">
                        <c:v>-2.3918077669160311</c:v>
                      </c:pt>
                      <c:pt idx="2797">
                        <c:v>-2.0090841853065058</c:v>
                      </c:pt>
                      <c:pt idx="2798">
                        <c:v>-2.1029053200189765</c:v>
                      </c:pt>
                      <c:pt idx="2799">
                        <c:v>-2.5779622277889302</c:v>
                      </c:pt>
                      <c:pt idx="2800">
                        <c:v>-2.3580077540048023</c:v>
                      </c:pt>
                      <c:pt idx="2801">
                        <c:v>-2.5820441749775682</c:v>
                      </c:pt>
                      <c:pt idx="2802">
                        <c:v>-2.5612733117558264</c:v>
                      </c:pt>
                      <c:pt idx="2803">
                        <c:v>-2.5446566211784329</c:v>
                      </c:pt>
                      <c:pt idx="2804">
                        <c:v>-2.5313632687165182</c:v>
                      </c:pt>
                      <c:pt idx="2805">
                        <c:v>-2.3207285867468954</c:v>
                      </c:pt>
                      <c:pt idx="2806">
                        <c:v>-2.3522208411712882</c:v>
                      </c:pt>
                      <c:pt idx="2807">
                        <c:v>-2.5774146447107569</c:v>
                      </c:pt>
                      <c:pt idx="2808">
                        <c:v>-2.7575696875422864</c:v>
                      </c:pt>
                      <c:pt idx="2809">
                        <c:v>-2.7016937218076009</c:v>
                      </c:pt>
                      <c:pt idx="2810">
                        <c:v>-2.6569929492196707</c:v>
                      </c:pt>
                      <c:pt idx="2811">
                        <c:v>-2.8212323311494174</c:v>
                      </c:pt>
                      <c:pt idx="2812">
                        <c:v>-2.9526238366931921</c:v>
                      </c:pt>
                      <c:pt idx="2813">
                        <c:v>-2.6577370411282573</c:v>
                      </c:pt>
                      <c:pt idx="2814">
                        <c:v>-2.8218276046762867</c:v>
                      </c:pt>
                      <c:pt idx="2815">
                        <c:v>-2.9531000555147102</c:v>
                      </c:pt>
                      <c:pt idx="2816">
                        <c:v>-2.8581180161853581</c:v>
                      </c:pt>
                      <c:pt idx="2817">
                        <c:v>-2.9821323847219219</c:v>
                      </c:pt>
                      <c:pt idx="2818">
                        <c:v>-3.2813438795512866</c:v>
                      </c:pt>
                      <c:pt idx="2819">
                        <c:v>-3.3207130754146874</c:v>
                      </c:pt>
                      <c:pt idx="2820">
                        <c:v>-3.5522084321054308</c:v>
                      </c:pt>
                      <c:pt idx="2821">
                        <c:v>-3.7374047174580483</c:v>
                      </c:pt>
                      <c:pt idx="2822">
                        <c:v>-3.685561745740074</c:v>
                      </c:pt>
                      <c:pt idx="2823">
                        <c:v>-4.0440873683656946</c:v>
                      </c:pt>
                      <c:pt idx="2824">
                        <c:v>-3.9309078664662138</c:v>
                      </c:pt>
                      <c:pt idx="2825">
                        <c:v>-3.6403642649466974</c:v>
                      </c:pt>
                      <c:pt idx="2826">
                        <c:v>-3.807929383731107</c:v>
                      </c:pt>
                      <c:pt idx="2827">
                        <c:v>-3.9419814787586347</c:v>
                      </c:pt>
                      <c:pt idx="2828">
                        <c:v>-3.8492231547805886</c:v>
                      </c:pt>
                      <c:pt idx="2829">
                        <c:v>-3.7750164955981518</c:v>
                      </c:pt>
                      <c:pt idx="2830">
                        <c:v>-4.1156511682521568</c:v>
                      </c:pt>
                      <c:pt idx="2831">
                        <c:v>-4.1881589063754063</c:v>
                      </c:pt>
                      <c:pt idx="2832">
                        <c:v>-4.0461650968740059</c:v>
                      </c:pt>
                      <c:pt idx="2833">
                        <c:v>-4.1325700492728856</c:v>
                      </c:pt>
                      <c:pt idx="2834">
                        <c:v>-4.2016940111919894</c:v>
                      </c:pt>
                      <c:pt idx="2835">
                        <c:v>-4.2569931807273633</c:v>
                      </c:pt>
                      <c:pt idx="2836">
                        <c:v>-4.3012325163556397</c:v>
                      </c:pt>
                      <c:pt idx="2837">
                        <c:v>-4.3366239848581927</c:v>
                      </c:pt>
                      <c:pt idx="2838">
                        <c:v>-4.3649371596602577</c:v>
                      </c:pt>
                      <c:pt idx="2839">
                        <c:v>-4.5875876995019098</c:v>
                      </c:pt>
                      <c:pt idx="2840">
                        <c:v>-4.5657081313752315</c:v>
                      </c:pt>
                      <c:pt idx="2841">
                        <c:v>-4.5482044768739343</c:v>
                      </c:pt>
                      <c:pt idx="2842">
                        <c:v>-4.7342015532727828</c:v>
                      </c:pt>
                      <c:pt idx="2843">
                        <c:v>-4.8829992143919299</c:v>
                      </c:pt>
                      <c:pt idx="2844">
                        <c:v>-4.6020373432871793</c:v>
                      </c:pt>
                      <c:pt idx="2845">
                        <c:v>-4.5772678464035153</c:v>
                      </c:pt>
                      <c:pt idx="2846">
                        <c:v>-4.5574522488965385</c:v>
                      </c:pt>
                      <c:pt idx="2847">
                        <c:v>-4.7415997708908435</c:v>
                      </c:pt>
                      <c:pt idx="2848">
                        <c:v>-4.4889177884863329</c:v>
                      </c:pt>
                      <c:pt idx="2849">
                        <c:v>-4.4867722025627472</c:v>
                      </c:pt>
                      <c:pt idx="2850">
                        <c:v>-4.2850557338239241</c:v>
                      </c:pt>
                      <c:pt idx="2851">
                        <c:v>-4.3236825588328429</c:v>
                      </c:pt>
                      <c:pt idx="2852">
                        <c:v>-4.1545840188399552</c:v>
                      </c:pt>
                      <c:pt idx="2853">
                        <c:v>-4.0193051868455996</c:v>
                      </c:pt>
                      <c:pt idx="2854">
                        <c:v>-4.3110821212501378</c:v>
                      </c:pt>
                      <c:pt idx="2855">
                        <c:v>-4.3445036687738821</c:v>
                      </c:pt>
                      <c:pt idx="2856">
                        <c:v>-3.9712409067927865</c:v>
                      </c:pt>
                      <c:pt idx="2857">
                        <c:v>-3.8726306972079101</c:v>
                      </c:pt>
                      <c:pt idx="2858">
                        <c:v>-3.9937425295400999</c:v>
                      </c:pt>
                      <c:pt idx="2859">
                        <c:v>-4.090631995405829</c:v>
                      </c:pt>
                      <c:pt idx="2860">
                        <c:v>-3.7681435680982531</c:v>
                      </c:pt>
                      <c:pt idx="2861">
                        <c:v>-3.7101528262522834</c:v>
                      </c:pt>
                      <c:pt idx="2862">
                        <c:v>-3.6637602327755303</c:v>
                      </c:pt>
                      <c:pt idx="2863">
                        <c:v>-3.6266461579940596</c:v>
                      </c:pt>
                      <c:pt idx="2864">
                        <c:v>-3.5969548981689741</c:v>
                      </c:pt>
                      <c:pt idx="2865">
                        <c:v>-3.7732018903088829</c:v>
                      </c:pt>
                      <c:pt idx="2866">
                        <c:v>-3.7141994840208099</c:v>
                      </c:pt>
                      <c:pt idx="2867">
                        <c:v>-3.8669975589904197</c:v>
                      </c:pt>
                      <c:pt idx="2868">
                        <c:v>-3.7892360189659939</c:v>
                      </c:pt>
                      <c:pt idx="2869">
                        <c:v>-3.5270267869465215</c:v>
                      </c:pt>
                      <c:pt idx="2870">
                        <c:v>-3.7172594013309208</c:v>
                      </c:pt>
                      <c:pt idx="2871">
                        <c:v>-3.8694454928385085</c:v>
                      </c:pt>
                      <c:pt idx="2872">
                        <c:v>-3.5911943660445331</c:v>
                      </c:pt>
                      <c:pt idx="2873">
                        <c:v>-3.5685934646093074</c:v>
                      </c:pt>
                      <c:pt idx="2874">
                        <c:v>-3.5505127434611268</c:v>
                      </c:pt>
                      <c:pt idx="2875">
                        <c:v>-3.3360481665425823</c:v>
                      </c:pt>
                      <c:pt idx="2876">
                        <c:v>-3.3644765050077012</c:v>
                      </c:pt>
                      <c:pt idx="2877">
                        <c:v>-3.1872191757798873</c:v>
                      </c:pt>
                      <c:pt idx="2878">
                        <c:v>-2.845413312397568</c:v>
                      </c:pt>
                      <c:pt idx="2879">
                        <c:v>-2.5719686216917808</c:v>
                      </c:pt>
                      <c:pt idx="2880">
                        <c:v>-2.15321286912706</c:v>
                      </c:pt>
                      <c:pt idx="2881">
                        <c:v>-1.8182082670753061</c:v>
                      </c:pt>
                      <c:pt idx="2882">
                        <c:v>-1.7502045854339485</c:v>
                      </c:pt>
                      <c:pt idx="2883">
                        <c:v>-1.495801640120817</c:v>
                      </c:pt>
                      <c:pt idx="2884">
                        <c:v>-1.0922792838704254</c:v>
                      </c:pt>
                      <c:pt idx="2885">
                        <c:v>-0.76946139887002118</c:v>
                      </c:pt>
                      <c:pt idx="2886">
                        <c:v>-0.71120709086972056</c:v>
                      </c:pt>
                      <c:pt idx="2887">
                        <c:v>-0.46460364446954827</c:v>
                      </c:pt>
                      <c:pt idx="2888">
                        <c:v>-6.7320887349296754E-2</c:v>
                      </c:pt>
                      <c:pt idx="2889">
                        <c:v>5.0505318346836248E-2</c:v>
                      </c:pt>
                      <c:pt idx="2890">
                        <c:v>-5.5233717096143664E-2</c:v>
                      </c:pt>
                      <c:pt idx="2891">
                        <c:v>0.26017505454944967</c:v>
                      </c:pt>
                      <c:pt idx="2892">
                        <c:v>0.31250207186587886</c:v>
                      </c:pt>
                      <c:pt idx="2893">
                        <c:v>0.35436368571902221</c:v>
                      </c:pt>
                      <c:pt idx="2894">
                        <c:v>0.38785297680146869</c:v>
                      </c:pt>
                      <c:pt idx="2895">
                        <c:v>0.41464440966740312</c:v>
                      </c:pt>
                      <c:pt idx="2896">
                        <c:v>0.63607755596024163</c:v>
                      </c:pt>
                      <c:pt idx="2897">
                        <c:v>0.8132240729945579</c:v>
                      </c:pt>
                      <c:pt idx="2898">
                        <c:v>0.55494128662201092</c:v>
                      </c:pt>
                      <c:pt idx="2899">
                        <c:v>0.54831505752383691</c:v>
                      </c:pt>
                      <c:pt idx="2900">
                        <c:v>0.94301407424529771</c:v>
                      </c:pt>
                      <c:pt idx="2901">
                        <c:v>0.85877328762251182</c:v>
                      </c:pt>
                      <c:pt idx="2902">
                        <c:v>0.59138065832439679</c:v>
                      </c:pt>
                      <c:pt idx="2903">
                        <c:v>0.77746655488579108</c:v>
                      </c:pt>
                      <c:pt idx="2904">
                        <c:v>0.72633527213486104</c:v>
                      </c:pt>
                      <c:pt idx="2905">
                        <c:v>0.48543024593425343</c:v>
                      </c:pt>
                      <c:pt idx="2906">
                        <c:v>0.29270622497369914</c:v>
                      </c:pt>
                      <c:pt idx="2907">
                        <c:v>0.13852700820530117</c:v>
                      </c:pt>
                      <c:pt idx="2908">
                        <c:v>1.5183634790560063E-2</c:v>
                      </c:pt>
                      <c:pt idx="2909">
                        <c:v>-8.3491063941210086E-2</c:v>
                      </c:pt>
                      <c:pt idx="2910">
                        <c:v>-0.16243082292658073</c:v>
                      </c:pt>
                      <c:pt idx="2911">
                        <c:v>-0.42558263011494546</c:v>
                      </c:pt>
                      <c:pt idx="2912">
                        <c:v>-0.23610407586568272</c:v>
                      </c:pt>
                      <c:pt idx="2913">
                        <c:v>-0.28452123246620431</c:v>
                      </c:pt>
                      <c:pt idx="2914">
                        <c:v>-0.52325495774664432</c:v>
                      </c:pt>
                      <c:pt idx="2915">
                        <c:v>-0.31424193797101907</c:v>
                      </c:pt>
                      <c:pt idx="2916">
                        <c:v>-0.1470315221505416</c:v>
                      </c:pt>
                      <c:pt idx="2917">
                        <c:v>-0.41326318949415963</c:v>
                      </c:pt>
                      <c:pt idx="2918">
                        <c:v>-0.42624852336894037</c:v>
                      </c:pt>
                      <c:pt idx="2919">
                        <c:v>-0.43663679046881043</c:v>
                      </c:pt>
                      <c:pt idx="2920">
                        <c:v>-0.24494740414877469</c:v>
                      </c:pt>
                      <c:pt idx="2921">
                        <c:v>-0.29159589509265516</c:v>
                      </c:pt>
                      <c:pt idx="2922">
                        <c:v>-0.32891468784782774</c:v>
                      </c:pt>
                      <c:pt idx="2923">
                        <c:v>-0.35876972205187485</c:v>
                      </c:pt>
                      <c:pt idx="2924">
                        <c:v>-0.38265374941511254</c:v>
                      </c:pt>
                      <c:pt idx="2925">
                        <c:v>-0.40176097130574817</c:v>
                      </c:pt>
                      <c:pt idx="2926">
                        <c:v>-0.61704674881832489</c:v>
                      </c:pt>
                      <c:pt idx="2927">
                        <c:v>-0.58927537082831805</c:v>
                      </c:pt>
                      <c:pt idx="2928">
                        <c:v>-0.36705826843638079</c:v>
                      </c:pt>
                      <c:pt idx="2929">
                        <c:v>-0.58928458652280824</c:v>
                      </c:pt>
                      <c:pt idx="2930">
                        <c:v>-0.76706564099197294</c:v>
                      </c:pt>
                      <c:pt idx="2931">
                        <c:v>-0.30929048456721375</c:v>
                      </c:pt>
                      <c:pt idx="2932">
                        <c:v>-0.34307035942742914</c:v>
                      </c:pt>
                      <c:pt idx="2933">
                        <c:v>-0.37009425931557871</c:v>
                      </c:pt>
                      <c:pt idx="2934">
                        <c:v>-0.39171337922607563</c:v>
                      </c:pt>
                      <c:pt idx="2935">
                        <c:v>-0.4090086751544959</c:v>
                      </c:pt>
                      <c:pt idx="2936">
                        <c:v>-0.22284491189736855</c:v>
                      </c:pt>
                      <c:pt idx="2937">
                        <c:v>-0.2739139012915075</c:v>
                      </c:pt>
                      <c:pt idx="2938">
                        <c:v>-0.51476909280688687</c:v>
                      </c:pt>
                      <c:pt idx="2939">
                        <c:v>-0.50745324601916764</c:v>
                      </c:pt>
                      <c:pt idx="2940">
                        <c:v>-0.50160056858896951</c:v>
                      </c:pt>
                      <c:pt idx="2941">
                        <c:v>-0.69691842664485648</c:v>
                      </c:pt>
                      <c:pt idx="2942">
                        <c:v>-0.85317271308963427</c:v>
                      </c:pt>
                      <c:pt idx="2943">
                        <c:v>-0.77817614224534282</c:v>
                      </c:pt>
                      <c:pt idx="2944">
                        <c:v>-0.71817888556995513</c:v>
                      </c:pt>
                      <c:pt idx="2945">
                        <c:v>-0.87018108022971319</c:v>
                      </c:pt>
                      <c:pt idx="2946">
                        <c:v>-0.99178283595745143</c:v>
                      </c:pt>
                      <c:pt idx="2947">
                        <c:v>-0.88906424053959654</c:v>
                      </c:pt>
                      <c:pt idx="2948">
                        <c:v>-1.0068893642053354</c:v>
                      </c:pt>
                      <c:pt idx="2949">
                        <c:v>-1.1011494631379719</c:v>
                      </c:pt>
                      <c:pt idx="2950">
                        <c:v>-1.1765575422840584</c:v>
                      </c:pt>
                      <c:pt idx="2951">
                        <c:v>-1.4368840056009731</c:v>
                      </c:pt>
                      <c:pt idx="2952">
                        <c:v>-1.2451451762544821</c:v>
                      </c:pt>
                      <c:pt idx="2953">
                        <c:v>-1.0917541127772665</c:v>
                      </c:pt>
                      <c:pt idx="2954">
                        <c:v>-1.3690412619954486</c:v>
                      </c:pt>
                      <c:pt idx="2955">
                        <c:v>-1.1908709813700398</c:v>
                      </c:pt>
                      <c:pt idx="2956">
                        <c:v>-1.0483347568697354</c:v>
                      </c:pt>
                      <c:pt idx="2957">
                        <c:v>-1.3343057772693783</c:v>
                      </c:pt>
                      <c:pt idx="2958">
                        <c:v>-1.3630825935891835</c:v>
                      </c:pt>
                      <c:pt idx="2959">
                        <c:v>-1.1861040466450277</c:v>
                      </c:pt>
                      <c:pt idx="2960">
                        <c:v>-1.2445212090897257</c:v>
                      </c:pt>
                      <c:pt idx="2961">
                        <c:v>-1.2912549390455297</c:v>
                      </c:pt>
                      <c:pt idx="2962">
                        <c:v>-1.3286419230100819</c:v>
                      </c:pt>
                      <c:pt idx="2963">
                        <c:v>-1.1585515101817236</c:v>
                      </c:pt>
                      <c:pt idx="2964">
                        <c:v>-1.0224791799190598</c:v>
                      </c:pt>
                      <c:pt idx="2965">
                        <c:v>-0.91362131570895144</c:v>
                      </c:pt>
                      <c:pt idx="2966">
                        <c:v>-0.82653502434084203</c:v>
                      </c:pt>
                      <c:pt idx="2967">
                        <c:v>-0.75686599124628628</c:v>
                      </c:pt>
                      <c:pt idx="2968">
                        <c:v>-0.50113076477077811</c:v>
                      </c:pt>
                      <c:pt idx="2969">
                        <c:v>-0.69654258359037158</c:v>
                      </c:pt>
                      <c:pt idx="2970">
                        <c:v>-0.8528720386459554</c:v>
                      </c:pt>
                      <c:pt idx="2971">
                        <c:v>-0.77793560269037698</c:v>
                      </c:pt>
                      <c:pt idx="2972">
                        <c:v>-0.71798645392595972</c:v>
                      </c:pt>
                      <c:pt idx="2973">
                        <c:v>-0.87002713491449413</c:v>
                      </c:pt>
                      <c:pt idx="2974">
                        <c:v>-0.79165967970527618</c:v>
                      </c:pt>
                      <c:pt idx="2975">
                        <c:v>-0.32896571553794729</c:v>
                      </c:pt>
                      <c:pt idx="2976">
                        <c:v>-0.35881054420406144</c:v>
                      </c:pt>
                      <c:pt idx="2977">
                        <c:v>-0.38268640713693003</c:v>
                      </c:pt>
                      <c:pt idx="2978">
                        <c:v>-0.40178709748317942</c:v>
                      </c:pt>
                      <c:pt idx="2979">
                        <c:v>-0.21706764976022441</c:v>
                      </c:pt>
                      <c:pt idx="2980">
                        <c:v>-6.9292091581928617E-2</c:v>
                      </c:pt>
                      <c:pt idx="2981">
                        <c:v>-0.15107164503922377</c:v>
                      </c:pt>
                      <c:pt idx="2982">
                        <c:v>-0.41649528780510536</c:v>
                      </c:pt>
                      <c:pt idx="2983">
                        <c:v>-0.22883420201776516</c:v>
                      </c:pt>
                      <c:pt idx="2984">
                        <c:v>0.12129466661212973</c:v>
                      </c:pt>
                      <c:pt idx="2985">
                        <c:v>-0.19860223848399983</c:v>
                      </c:pt>
                      <c:pt idx="2986">
                        <c:v>-0.45451976256094895</c:v>
                      </c:pt>
                      <c:pt idx="2987">
                        <c:v>-0.25925378182250824</c:v>
                      </c:pt>
                      <c:pt idx="2988">
                        <c:v>-0.30304099723161926</c:v>
                      </c:pt>
                      <c:pt idx="2989">
                        <c:v>-0.53807076955899902</c:v>
                      </c:pt>
                      <c:pt idx="2990">
                        <c:v>-0.32609458742092556</c:v>
                      </c:pt>
                      <c:pt idx="2991">
                        <c:v>-0.35651364171042133</c:v>
                      </c:pt>
                      <c:pt idx="2992">
                        <c:v>-0.38084888514197246</c:v>
                      </c:pt>
                      <c:pt idx="2993">
                        <c:v>-0.40031707988725884</c:v>
                      </c:pt>
                      <c:pt idx="2994">
                        <c:v>-0.41589163568346521</c:v>
                      </c:pt>
                      <c:pt idx="2995">
                        <c:v>-0.22835128032045304</c:v>
                      </c:pt>
                      <c:pt idx="2996">
                        <c:v>-7.8318996030134258E-2</c:v>
                      </c:pt>
                      <c:pt idx="2997">
                        <c:v>-0.15829316859776554</c:v>
                      </c:pt>
                      <c:pt idx="2998">
                        <c:v>-0.42227250665189331</c:v>
                      </c:pt>
                      <c:pt idx="2999">
                        <c:v>-0.43345597709515005</c:v>
                      </c:pt>
                      <c:pt idx="3000">
                        <c:v>-0.24240275344982365</c:v>
                      </c:pt>
                      <c:pt idx="3001">
                        <c:v>-0.28956017453356253</c:v>
                      </c:pt>
                      <c:pt idx="3002">
                        <c:v>-0.32728611140055364</c:v>
                      </c:pt>
                      <c:pt idx="3003">
                        <c:v>4.2533139105898954E-2</c:v>
                      </c:pt>
                      <c:pt idx="3004">
                        <c:v>-0.46161146048905266</c:v>
                      </c:pt>
                      <c:pt idx="3005">
                        <c:v>-0.46492714016494574</c:v>
                      </c:pt>
                      <c:pt idx="3006">
                        <c:v>-6.7579683905591992E-2</c:v>
                      </c:pt>
                      <c:pt idx="3007">
                        <c:v>5.0298281101845532E-2</c:v>
                      </c:pt>
                      <c:pt idx="3008">
                        <c:v>-5.5399346892158974E-2</c:v>
                      </c:pt>
                      <c:pt idx="3009">
                        <c:v>6.0042550712523735E-2</c:v>
                      </c:pt>
                      <c:pt idx="3010">
                        <c:v>-4.7603931203639149E-2</c:v>
                      </c:pt>
                      <c:pt idx="3011">
                        <c:v>-0.13372111673652398</c:v>
                      </c:pt>
                      <c:pt idx="3012">
                        <c:v>-0.20261486516290006</c:v>
                      </c:pt>
                      <c:pt idx="3013">
                        <c:v>-0.45772986390397818</c:v>
                      </c:pt>
                      <c:pt idx="3014">
                        <c:v>-0.46182186289684068</c:v>
                      </c:pt>
                      <c:pt idx="3015">
                        <c:v>-0.26509546209115342</c:v>
                      </c:pt>
                      <c:pt idx="3016">
                        <c:v>-0.30771434144662635</c:v>
                      </c:pt>
                      <c:pt idx="3017">
                        <c:v>-0.34180944493095922</c:v>
                      </c:pt>
                      <c:pt idx="3018">
                        <c:v>-0.16908552771849372</c:v>
                      </c:pt>
                      <c:pt idx="3019">
                        <c:v>-3.0906393948498589E-2</c:v>
                      </c:pt>
                      <c:pt idx="3020">
                        <c:v>-0.32036308693250248</c:v>
                      </c:pt>
                      <c:pt idx="3021">
                        <c:v>-0.55192844131966012</c:v>
                      </c:pt>
                      <c:pt idx="3022">
                        <c:v>-0.33718072482940897</c:v>
                      </c:pt>
                      <c:pt idx="3023">
                        <c:v>-0.36538255163713984</c:v>
                      </c:pt>
                      <c:pt idx="3024">
                        <c:v>-0.38794401308337001</c:v>
                      </c:pt>
                      <c:pt idx="3025">
                        <c:v>-0.40599318224030867</c:v>
                      </c:pt>
                      <c:pt idx="3026">
                        <c:v>-0.62043251756597328</c:v>
                      </c:pt>
                      <c:pt idx="3027">
                        <c:v>-0.39198398582652771</c:v>
                      </c:pt>
                      <c:pt idx="3028">
                        <c:v>-0.20922516043492578</c:v>
                      </c:pt>
                      <c:pt idx="3029">
                        <c:v>-0.46301810012164424</c:v>
                      </c:pt>
                      <c:pt idx="3030">
                        <c:v>-0.266052451871019</c:v>
                      </c:pt>
                      <c:pt idx="3031">
                        <c:v>-0.10847993327058703</c:v>
                      </c:pt>
                      <c:pt idx="3032">
                        <c:v>-0.38242191839015049</c:v>
                      </c:pt>
                      <c:pt idx="3033">
                        <c:v>-0.80157550648584674</c:v>
                      </c:pt>
                      <c:pt idx="3034">
                        <c:v>-0.53689837696242648</c:v>
                      </c:pt>
                      <c:pt idx="3035">
                        <c:v>-0.72515667334369027</c:v>
                      </c:pt>
                      <c:pt idx="3036">
                        <c:v>-0.87576331044863309</c:v>
                      </c:pt>
                      <c:pt idx="3037">
                        <c:v>-0.99624862013263282</c:v>
                      </c:pt>
                      <c:pt idx="3038">
                        <c:v>-1.0926368678798326</c:v>
                      </c:pt>
                      <c:pt idx="3039">
                        <c:v>-1.1697474660775242</c:v>
                      </c:pt>
                      <c:pt idx="3040">
                        <c:v>-1.2314359446356775</c:v>
                      </c:pt>
                      <c:pt idx="3041">
                        <c:v>-1.4807867274822684</c:v>
                      </c:pt>
                      <c:pt idx="3042">
                        <c:v>-1.8802673537594501</c:v>
                      </c:pt>
                      <c:pt idx="3043">
                        <c:v>-1.7998518547813092</c:v>
                      </c:pt>
                      <c:pt idx="3044">
                        <c:v>-1.9355194555986373</c:v>
                      </c:pt>
                      <c:pt idx="3045">
                        <c:v>-2.2440535362526361</c:v>
                      </c:pt>
                      <c:pt idx="3046">
                        <c:v>-2.4908808007758125</c:v>
                      </c:pt>
                      <c:pt idx="3047">
                        <c:v>-2.4883426123943764</c:v>
                      </c:pt>
                      <c:pt idx="3048">
                        <c:v>-2.6863120616891365</c:v>
                      </c:pt>
                      <c:pt idx="3049">
                        <c:v>-2.8446876211249901</c:v>
                      </c:pt>
                      <c:pt idx="3050">
                        <c:v>-2.7713880686736729</c:v>
                      </c:pt>
                      <c:pt idx="3051">
                        <c:v>-2.9127484267125965</c:v>
                      </c:pt>
                      <c:pt idx="3052">
                        <c:v>-3.0258367131438035</c:v>
                      </c:pt>
                      <c:pt idx="3053">
                        <c:v>-3.3163073422887237</c:v>
                      </c:pt>
                      <c:pt idx="3054">
                        <c:v>-3.548683845604728</c:v>
                      </c:pt>
                      <c:pt idx="3055">
                        <c:v>-3.5345850482574406</c:v>
                      </c:pt>
                      <c:pt idx="3056">
                        <c:v>-3.7233060103797015</c:v>
                      </c:pt>
                      <c:pt idx="3057">
                        <c:v>-4.0742827800773966</c:v>
                      </c:pt>
                      <c:pt idx="3058">
                        <c:v>-4.1550641958356209</c:v>
                      </c:pt>
                      <c:pt idx="3059">
                        <c:v>-4.0196893284421549</c:v>
                      </c:pt>
                      <c:pt idx="3060">
                        <c:v>-4.1113894345274957</c:v>
                      </c:pt>
                      <c:pt idx="3061">
                        <c:v>-4.3847495193956547</c:v>
                      </c:pt>
                      <c:pt idx="3062">
                        <c:v>-4.0034375872902501</c:v>
                      </c:pt>
                      <c:pt idx="3063">
                        <c:v>-4.0983880416059719</c:v>
                      </c:pt>
                      <c:pt idx="3064">
                        <c:v>-4.1743484050584811</c:v>
                      </c:pt>
                      <c:pt idx="3065">
                        <c:v>-4.2351166958204658</c:v>
                      </c:pt>
                      <c:pt idx="3066">
                        <c:v>-4.0837313284300762</c:v>
                      </c:pt>
                      <c:pt idx="3067">
                        <c:v>-4.1626230345177646</c:v>
                      </c:pt>
                      <c:pt idx="3068">
                        <c:v>-4.4257363993879153</c:v>
                      </c:pt>
                      <c:pt idx="3069">
                        <c:v>-4.4362270912840813</c:v>
                      </c:pt>
                      <c:pt idx="3070">
                        <c:v>-4.2446196448009914</c:v>
                      </c:pt>
                      <c:pt idx="3071">
                        <c:v>-4.0913336876144513</c:v>
                      </c:pt>
                      <c:pt idx="3072">
                        <c:v>-4.1687049218652419</c:v>
                      </c:pt>
                      <c:pt idx="3073">
                        <c:v>-4.2306019092659426</c:v>
                      </c:pt>
                      <c:pt idx="3074">
                        <c:v>-3.880119499186435</c:v>
                      </c:pt>
                      <c:pt idx="3075">
                        <c:v>-3.7997335711228288</c:v>
                      </c:pt>
                      <c:pt idx="3076">
                        <c:v>-3.9354248286720122</c:v>
                      </c:pt>
                      <c:pt idx="3077">
                        <c:v>-4.2439778347112451</c:v>
                      </c:pt>
                      <c:pt idx="3078">
                        <c:v>-3.890820239542677</c:v>
                      </c:pt>
                      <c:pt idx="3079">
                        <c:v>-4.0082941634078679</c:v>
                      </c:pt>
                      <c:pt idx="3080">
                        <c:v>-4.1022733025000662</c:v>
                      </c:pt>
                      <c:pt idx="3081">
                        <c:v>-3.9774566137737111</c:v>
                      </c:pt>
                      <c:pt idx="3082">
                        <c:v>-4.0776032627926497</c:v>
                      </c:pt>
                      <c:pt idx="3083">
                        <c:v>-4.1577205820078689</c:v>
                      </c:pt>
                      <c:pt idx="3084">
                        <c:v>-4.0218144373799305</c:v>
                      </c:pt>
                      <c:pt idx="3085">
                        <c:v>-4.1130895216776935</c:v>
                      </c:pt>
                      <c:pt idx="3086">
                        <c:v>-3.9861095891158129</c:v>
                      </c:pt>
                      <c:pt idx="3087">
                        <c:v>-3.884525643066354</c:v>
                      </c:pt>
                      <c:pt idx="3088">
                        <c:v>-4.003258486226855</c:v>
                      </c:pt>
                      <c:pt idx="3089">
                        <c:v>-4.0982447607551649</c:v>
                      </c:pt>
                      <c:pt idx="3090">
                        <c:v>-3.7742337803778128</c:v>
                      </c:pt>
                      <c:pt idx="3091">
                        <c:v>-3.9150249960759993</c:v>
                      </c:pt>
                      <c:pt idx="3092">
                        <c:v>-4.0276579686345713</c:v>
                      </c:pt>
                      <c:pt idx="3093">
                        <c:v>-3.9177643466813379</c:v>
                      </c:pt>
                      <c:pt idx="3094">
                        <c:v>-3.8298494491187967</c:v>
                      </c:pt>
                      <c:pt idx="3095">
                        <c:v>-3.9595175310687409</c:v>
                      </c:pt>
                      <c:pt idx="3096">
                        <c:v>-4.0632519966287646</c:v>
                      </c:pt>
                      <c:pt idx="3097">
                        <c:v>-3.946239569076738</c:v>
                      </c:pt>
                      <c:pt idx="3098">
                        <c:v>-4.0526296270351168</c:v>
                      </c:pt>
                      <c:pt idx="3099">
                        <c:v>-4.3377416734017515</c:v>
                      </c:pt>
                      <c:pt idx="3100">
                        <c:v>-4.3658313104950821</c:v>
                      </c:pt>
                      <c:pt idx="3101">
                        <c:v>-4.3883030201698148</c:v>
                      </c:pt>
                      <c:pt idx="3102">
                        <c:v>-4.0062803879094417</c:v>
                      </c:pt>
                      <c:pt idx="3103">
                        <c:v>-3.9006622821012797</c:v>
                      </c:pt>
                      <c:pt idx="3104">
                        <c:v>-4.2161677974546592</c:v>
                      </c:pt>
                      <c:pt idx="3105">
                        <c:v>-4.2685722097374992</c:v>
                      </c:pt>
                      <c:pt idx="3106">
                        <c:v>-4.110495739563703</c:v>
                      </c:pt>
                      <c:pt idx="3107">
                        <c:v>-4.1840345634246887</c:v>
                      </c:pt>
                      <c:pt idx="3108">
                        <c:v>-4.2428656225134773</c:v>
                      </c:pt>
                      <c:pt idx="3109">
                        <c:v>-4.0899304697844627</c:v>
                      </c:pt>
                      <c:pt idx="3110">
                        <c:v>-4.1675823476012965</c:v>
                      </c:pt>
                      <c:pt idx="3111">
                        <c:v>-4.2297038498547863</c:v>
                      </c:pt>
                      <c:pt idx="3112">
                        <c:v>-4.0794010516575554</c:v>
                      </c:pt>
                      <c:pt idx="3113">
                        <c:v>-3.9591588130997479</c:v>
                      </c:pt>
                      <c:pt idx="3114">
                        <c:v>-3.8629650222534337</c:v>
                      </c:pt>
                      <c:pt idx="3115">
                        <c:v>-3.7860099895764279</c:v>
                      </c:pt>
                      <c:pt idx="3116">
                        <c:v>-4.1244459634348232</c:v>
                      </c:pt>
                      <c:pt idx="3117">
                        <c:v>-4.3951947425215394</c:v>
                      </c:pt>
                      <c:pt idx="3118">
                        <c:v>-4.4117937657910034</c:v>
                      </c:pt>
                      <c:pt idx="3119">
                        <c:v>-4.6250729844064153</c:v>
                      </c:pt>
                      <c:pt idx="3120">
                        <c:v>-4.7956963592987449</c:v>
                      </c:pt>
                      <c:pt idx="3121">
                        <c:v>-4.7321950592126996</c:v>
                      </c:pt>
                      <c:pt idx="3122">
                        <c:v>-4.6813940191439087</c:v>
                      </c:pt>
                      <c:pt idx="3123">
                        <c:v>-4.6407531870888761</c:v>
                      </c:pt>
                      <c:pt idx="3124">
                        <c:v>-4.6082405214448272</c:v>
                      </c:pt>
                      <c:pt idx="3125">
                        <c:v>-4.5822303889295881</c:v>
                      </c:pt>
                      <c:pt idx="3126">
                        <c:v>-4.5614222829174196</c:v>
                      </c:pt>
                      <c:pt idx="3127">
                        <c:v>-4.5447757981077075</c:v>
                      </c:pt>
                      <c:pt idx="3128">
                        <c:v>-4.5314586102598469</c:v>
                      </c:pt>
                      <c:pt idx="3129">
                        <c:v>-4.3208048599815356</c:v>
                      </c:pt>
                      <c:pt idx="3130">
                        <c:v>-4.1522818597588866</c:v>
                      </c:pt>
                      <c:pt idx="3131">
                        <c:v>-4.0174634595807674</c:v>
                      </c:pt>
                      <c:pt idx="3132">
                        <c:v>-4.3096087394383176</c:v>
                      </c:pt>
                      <c:pt idx="3133">
                        <c:v>-4.1433249633242895</c:v>
                      </c:pt>
                      <c:pt idx="3134">
                        <c:v>-3.810297942433067</c:v>
                      </c:pt>
                      <c:pt idx="3135">
                        <c:v>-3.9438763257202254</c:v>
                      </c:pt>
                      <c:pt idx="3136">
                        <c:v>-4.0507390323499521</c:v>
                      </c:pt>
                      <c:pt idx="3137">
                        <c:v>-3.9362291976536881</c:v>
                      </c:pt>
                      <c:pt idx="3138">
                        <c:v>-4.0446213298966995</c:v>
                      </c:pt>
                      <c:pt idx="3139">
                        <c:v>-4.531335035691086</c:v>
                      </c:pt>
                      <c:pt idx="3140">
                        <c:v>-4.5207060003266406</c:v>
                      </c:pt>
                      <c:pt idx="3141">
                        <c:v>-4.7122027720349706</c:v>
                      </c:pt>
                      <c:pt idx="3142">
                        <c:v>-4.4654001894016346</c:v>
                      </c:pt>
                      <c:pt idx="3143">
                        <c:v>-4.4679581232950341</c:v>
                      </c:pt>
                      <c:pt idx="3144">
                        <c:v>-4.6700044704097081</c:v>
                      </c:pt>
                      <c:pt idx="3145">
                        <c:v>-4.4316415481014246</c:v>
                      </c:pt>
                      <c:pt idx="3146">
                        <c:v>-4.2409512102548206</c:v>
                      </c:pt>
                      <c:pt idx="3147">
                        <c:v>-4.2883989399775828</c:v>
                      </c:pt>
                      <c:pt idx="3148">
                        <c:v>-4.3263571237557699</c:v>
                      </c:pt>
                      <c:pt idx="3149">
                        <c:v>-4.1567236707783195</c:v>
                      </c:pt>
                      <c:pt idx="3150">
                        <c:v>-4.021016908396291</c:v>
                      </c:pt>
                      <c:pt idx="3151">
                        <c:v>-4.1124514984907137</c:v>
                      </c:pt>
                      <c:pt idx="3152">
                        <c:v>-4.3855991705662518</c:v>
                      </c:pt>
                      <c:pt idx="3153">
                        <c:v>-4.2041173082267278</c:v>
                      </c:pt>
                      <c:pt idx="3154">
                        <c:v>-4.2589318183551086</c:v>
                      </c:pt>
                      <c:pt idx="3155">
                        <c:v>-4.302783426457836</c:v>
                      </c:pt>
                      <c:pt idx="3156">
                        <c:v>-4.3378647129400179</c:v>
                      </c:pt>
                      <c:pt idx="3157">
                        <c:v>-4.3659297421257861</c:v>
                      </c:pt>
                      <c:pt idx="3158">
                        <c:v>-4.5883817654743098</c:v>
                      </c:pt>
                      <c:pt idx="3159">
                        <c:v>-4.7663433841530605</c:v>
                      </c:pt>
                      <c:pt idx="3160">
                        <c:v>-5.3087126790961747</c:v>
                      </c:pt>
                      <c:pt idx="3161">
                        <c:v>-5.3426081150505524</c:v>
                      </c:pt>
                      <c:pt idx="3162">
                        <c:v>-5.169724463814191</c:v>
                      </c:pt>
                      <c:pt idx="3163">
                        <c:v>-5.6314175428250337</c:v>
                      </c:pt>
                      <c:pt idx="3164">
                        <c:v>-5.4007720060337761</c:v>
                      </c:pt>
                      <c:pt idx="3165">
                        <c:v>-4.8162555766006108</c:v>
                      </c:pt>
                      <c:pt idx="3166">
                        <c:v>-4.5486424330541695</c:v>
                      </c:pt>
                      <c:pt idx="3167">
                        <c:v>-4.5345519182170619</c:v>
                      </c:pt>
                      <c:pt idx="3168">
                        <c:v>-4.5232795063474214</c:v>
                      </c:pt>
                      <c:pt idx="3169">
                        <c:v>-4.114261576851618</c:v>
                      </c:pt>
                      <c:pt idx="3170">
                        <c:v>-3.987047233254998</c:v>
                      </c:pt>
                      <c:pt idx="3171">
                        <c:v>-3.885275758377702</c:v>
                      </c:pt>
                      <c:pt idx="3172">
                        <c:v>-3.4038585784758197</c:v>
                      </c:pt>
                      <c:pt idx="3173">
                        <c:v>-3.0187248345544049</c:v>
                      </c:pt>
                      <c:pt idx="3174">
                        <c:v>-2.710617839417182</c:v>
                      </c:pt>
                      <c:pt idx="3175">
                        <c:v>-2.6641322433073356</c:v>
                      </c:pt>
                      <c:pt idx="3176">
                        <c:v>-2.4269437664195266</c:v>
                      </c:pt>
                      <c:pt idx="3177">
                        <c:v>-1.8371929849093931</c:v>
                      </c:pt>
                      <c:pt idx="3178">
                        <c:v>-1.5653923597011499</c:v>
                      </c:pt>
                      <c:pt idx="3179">
                        <c:v>-1.7479518595345098</c:v>
                      </c:pt>
                      <c:pt idx="3180">
                        <c:v>-1.493999459401266</c:v>
                      </c:pt>
                      <c:pt idx="3181">
                        <c:v>-1.0908375392947391</c:v>
                      </c:pt>
                      <c:pt idx="3182">
                        <c:v>-0.96830800320947219</c:v>
                      </c:pt>
                      <c:pt idx="3183">
                        <c:v>-0.87028437434128136</c:v>
                      </c:pt>
                      <c:pt idx="3184">
                        <c:v>-0.79186547124663775</c:v>
                      </c:pt>
                      <c:pt idx="3185">
                        <c:v>-0.52913034877099108</c:v>
                      </c:pt>
                      <c:pt idx="3186">
                        <c:v>-0.31894225079054195</c:v>
                      </c:pt>
                      <c:pt idx="3187">
                        <c:v>4.9208227593908305E-2</c:v>
                      </c:pt>
                      <c:pt idx="3188">
                        <c:v>0.14372861030142303</c:v>
                      </c:pt>
                      <c:pt idx="3189">
                        <c:v>0.41934491646748029</c:v>
                      </c:pt>
                      <c:pt idx="3190">
                        <c:v>0.63983796140030336</c:v>
                      </c:pt>
                      <c:pt idx="3191">
                        <c:v>0.41623239734656181</c:v>
                      </c:pt>
                      <c:pt idx="3192">
                        <c:v>0.63734794610354584</c:v>
                      </c:pt>
                      <c:pt idx="3193">
                        <c:v>1.0142403851092467</c:v>
                      </c:pt>
                      <c:pt idx="3194">
                        <c:v>0.91575433631362557</c:v>
                      </c:pt>
                      <c:pt idx="3195">
                        <c:v>0.6369654972772878</c:v>
                      </c:pt>
                      <c:pt idx="3196">
                        <c:v>0.81393442604814936</c:v>
                      </c:pt>
                      <c:pt idx="3197">
                        <c:v>0.95550956906481588</c:v>
                      </c:pt>
                      <c:pt idx="3198">
                        <c:v>1.0687696834781946</c:v>
                      </c:pt>
                      <c:pt idx="3199">
                        <c:v>0.95937777500887478</c:v>
                      </c:pt>
                      <c:pt idx="3200">
                        <c:v>0.67186424823341895</c:v>
                      </c:pt>
                      <c:pt idx="3201">
                        <c:v>0.84185342681303155</c:v>
                      </c:pt>
                      <c:pt idx="3202">
                        <c:v>0.97784476967672163</c:v>
                      </c:pt>
                      <c:pt idx="3203">
                        <c:v>0.68663784396767369</c:v>
                      </c:pt>
                      <c:pt idx="3204">
                        <c:v>0.6536723034004126</c:v>
                      </c:pt>
                      <c:pt idx="3205">
                        <c:v>0.62729987094655826</c:v>
                      </c:pt>
                      <c:pt idx="3206">
                        <c:v>0.60620192498356573</c:v>
                      </c:pt>
                      <c:pt idx="3207">
                        <c:v>0.5893235682131035</c:v>
                      </c:pt>
                      <c:pt idx="3208">
                        <c:v>0.77582088279677919</c:v>
                      </c:pt>
                      <c:pt idx="3209">
                        <c:v>1.1250187344636515</c:v>
                      </c:pt>
                      <c:pt idx="3210">
                        <c:v>1.0043770157972176</c:v>
                      </c:pt>
                      <c:pt idx="3211">
                        <c:v>0.70786364086416143</c:v>
                      </c:pt>
                      <c:pt idx="3212">
                        <c:v>1.0706529409177392</c:v>
                      </c:pt>
                      <c:pt idx="3213">
                        <c:v>0.96088438096046502</c:v>
                      </c:pt>
                      <c:pt idx="3214">
                        <c:v>1.0730695329947366</c:v>
                      </c:pt>
                      <c:pt idx="3215">
                        <c:v>0.96281765462208568</c:v>
                      </c:pt>
                      <c:pt idx="3216">
                        <c:v>0.67461615192405588</c:v>
                      </c:pt>
                      <c:pt idx="3217">
                        <c:v>0.84405494976556383</c:v>
                      </c:pt>
                      <c:pt idx="3218">
                        <c:v>0.97960598803877019</c:v>
                      </c:pt>
                      <c:pt idx="3219">
                        <c:v>0.68804681865731254</c:v>
                      </c:pt>
                      <c:pt idx="3220">
                        <c:v>0.8547994831521919</c:v>
                      </c:pt>
                      <c:pt idx="3221">
                        <c:v>1.1882016147479817</c:v>
                      </c:pt>
                      <c:pt idx="3222">
                        <c:v>0.85492332002468174</c:v>
                      </c:pt>
                      <c:pt idx="3223">
                        <c:v>0.78830068424599631</c:v>
                      </c:pt>
                      <c:pt idx="3224">
                        <c:v>0.93500257562311617</c:v>
                      </c:pt>
                      <c:pt idx="3225">
                        <c:v>1.0523640887248575</c:v>
                      </c:pt>
                      <c:pt idx="3226">
                        <c:v>0.94625329920620516</c:v>
                      </c:pt>
                      <c:pt idx="3227">
                        <c:v>0.66136466759132873</c:v>
                      </c:pt>
                      <c:pt idx="3228">
                        <c:v>0.83345376229942758</c:v>
                      </c:pt>
                      <c:pt idx="3229">
                        <c:v>0.97112503806590666</c:v>
                      </c:pt>
                      <c:pt idx="3230">
                        <c:v>1.0812620586790445</c:v>
                      </c:pt>
                      <c:pt idx="3231">
                        <c:v>1.1693716751696002</c:v>
                      </c:pt>
                      <c:pt idx="3232">
                        <c:v>1.039859368361931</c:v>
                      </c:pt>
                      <c:pt idx="3233">
                        <c:v>1.1362495229158185</c:v>
                      </c:pt>
                      <c:pt idx="3234">
                        <c:v>1.0133616465589057</c:v>
                      </c:pt>
                      <c:pt idx="3235">
                        <c:v>0.7150513454735119</c:v>
                      </c:pt>
                      <c:pt idx="3236">
                        <c:v>0.87640310460517412</c:v>
                      </c:pt>
                      <c:pt idx="3237">
                        <c:v>0.80548451191043569</c:v>
                      </c:pt>
                      <c:pt idx="3238">
                        <c:v>0.54874963775466767</c:v>
                      </c:pt>
                      <c:pt idx="3239">
                        <c:v>0.54336173843000779</c:v>
                      </c:pt>
                      <c:pt idx="3240">
                        <c:v>0.7390514189703481</c:v>
                      </c:pt>
                      <c:pt idx="3241">
                        <c:v>0.69560316340255213</c:v>
                      </c:pt>
                      <c:pt idx="3242">
                        <c:v>0.86084455894831535</c:v>
                      </c:pt>
                      <c:pt idx="3243">
                        <c:v>0.79303767538488046</c:v>
                      </c:pt>
                      <c:pt idx="3244">
                        <c:v>0.73879216853413254</c:v>
                      </c:pt>
                      <c:pt idx="3245">
                        <c:v>1.0953957630537161</c:v>
                      </c:pt>
                      <c:pt idx="3246">
                        <c:v>0.98067863866924654</c:v>
                      </c:pt>
                      <c:pt idx="3247">
                        <c:v>0.88890493916164814</c:v>
                      </c:pt>
                      <c:pt idx="3248">
                        <c:v>1.0154859795555922</c:v>
                      </c:pt>
                      <c:pt idx="3249">
                        <c:v>0.91675081187077012</c:v>
                      </c:pt>
                      <c:pt idx="3250">
                        <c:v>0.83776267772293522</c:v>
                      </c:pt>
                      <c:pt idx="3251">
                        <c:v>0.7745721704046673</c:v>
                      </c:pt>
                      <c:pt idx="3252">
                        <c:v>0.92401976455005297</c:v>
                      </c:pt>
                      <c:pt idx="3253">
                        <c:v>0.64357783986633876</c:v>
                      </c:pt>
                      <c:pt idx="3254">
                        <c:v>0.61922430011929919</c:v>
                      </c:pt>
                      <c:pt idx="3255">
                        <c:v>0.799741468321713</c:v>
                      </c:pt>
                      <c:pt idx="3256">
                        <c:v>0.74415520288368953</c:v>
                      </c:pt>
                      <c:pt idx="3257">
                        <c:v>0.69968619053327075</c:v>
                      </c:pt>
                      <c:pt idx="3258">
                        <c:v>0.66411098065293572</c:v>
                      </c:pt>
                      <c:pt idx="3259">
                        <c:v>0.43565081274869044</c:v>
                      </c:pt>
                      <c:pt idx="3260">
                        <c:v>0.65288267842527148</c:v>
                      </c:pt>
                      <c:pt idx="3261">
                        <c:v>0.82666817096651357</c:v>
                      </c:pt>
                      <c:pt idx="3262">
                        <c:v>0.76569656499952998</c:v>
                      </c:pt>
                      <c:pt idx="3263">
                        <c:v>0.71691928022585216</c:v>
                      </c:pt>
                      <c:pt idx="3264">
                        <c:v>0.87789745240695538</c:v>
                      </c:pt>
                      <c:pt idx="3265">
                        <c:v>0.80667999015179248</c:v>
                      </c:pt>
                      <c:pt idx="3266">
                        <c:v>0.74970602034773037</c:v>
                      </c:pt>
                      <c:pt idx="3267">
                        <c:v>0.90412684450450342</c:v>
                      </c:pt>
                      <c:pt idx="3268">
                        <c:v>1.2276635038298309</c:v>
                      </c:pt>
                      <c:pt idx="3269">
                        <c:v>1.0864928312901156</c:v>
                      </c:pt>
                      <c:pt idx="3270">
                        <c:v>0.97355629325841164</c:v>
                      </c:pt>
                      <c:pt idx="3271">
                        <c:v>1.0832070628330257</c:v>
                      </c:pt>
                      <c:pt idx="3272">
                        <c:v>0.97092767849267148</c:v>
                      </c:pt>
                      <c:pt idx="3273">
                        <c:v>1.2811041710205018</c:v>
                      </c:pt>
                      <c:pt idx="3274">
                        <c:v>1.1292453650427206</c:v>
                      </c:pt>
                      <c:pt idx="3275">
                        <c:v>0.8077583202605183</c:v>
                      </c:pt>
                      <c:pt idx="3276">
                        <c:v>0.75056868443471103</c:v>
                      </c:pt>
                      <c:pt idx="3277">
                        <c:v>0.30481697577408795</c:v>
                      </c:pt>
                      <c:pt idx="3278">
                        <c:v>-0.45178439115443325</c:v>
                      </c:pt>
                      <c:pt idx="3279">
                        <c:v>-0.65706548469722748</c:v>
                      </c:pt>
                      <c:pt idx="3280">
                        <c:v>-1.2212903595315083</c:v>
                      </c:pt>
                      <c:pt idx="3281">
                        <c:v>-1.6726702593988421</c:v>
                      </c:pt>
                      <c:pt idx="3282">
                        <c:v>-2.0337741792927773</c:v>
                      </c:pt>
                      <c:pt idx="3283">
                        <c:v>-2.3226573152079482</c:v>
                      </c:pt>
                      <c:pt idx="3284">
                        <c:v>-2.3537638239400849</c:v>
                      </c:pt>
                      <c:pt idx="3285">
                        <c:v>-2.5786490309257033</c:v>
                      </c:pt>
                      <c:pt idx="3286">
                        <c:v>-2.9585571965143345</c:v>
                      </c:pt>
                      <c:pt idx="3287">
                        <c:v>-3.2624837289852167</c:v>
                      </c:pt>
                      <c:pt idx="3288">
                        <c:v>-3.3056249549618997</c:v>
                      </c:pt>
                      <c:pt idx="3289">
                        <c:v>-3.3401379357432006</c:v>
                      </c:pt>
                      <c:pt idx="3290">
                        <c:v>-3.7677483203682414</c:v>
                      </c:pt>
                      <c:pt idx="3291">
                        <c:v>-3.709836628068274</c:v>
                      </c:pt>
                      <c:pt idx="3292">
                        <c:v>-3.463507274228391</c:v>
                      </c:pt>
                      <c:pt idx="3293">
                        <c:v>-3.4664437911563937</c:v>
                      </c:pt>
                      <c:pt idx="3294">
                        <c:v>-3.6687930046988413</c:v>
                      </c:pt>
                      <c:pt idx="3295">
                        <c:v>-3.4306723755327084</c:v>
                      </c:pt>
                      <c:pt idx="3296">
                        <c:v>-3.6401758721998476</c:v>
                      </c:pt>
                      <c:pt idx="3297">
                        <c:v>-3.8077786695336044</c:v>
                      </c:pt>
                      <c:pt idx="3298">
                        <c:v>-3.9418609074006099</c:v>
                      </c:pt>
                      <c:pt idx="3299">
                        <c:v>-4.0491266976941915</c:v>
                      </c:pt>
                      <c:pt idx="3300">
                        <c:v>-3.9349393299290796</c:v>
                      </c:pt>
                      <c:pt idx="3301">
                        <c:v>-3.8435894357169218</c:v>
                      </c:pt>
                      <c:pt idx="3302">
                        <c:v>-3.7705095203472183</c:v>
                      </c:pt>
                      <c:pt idx="3303">
                        <c:v>-3.71204558805141</c:v>
                      </c:pt>
                      <c:pt idx="3304">
                        <c:v>-3.4652744422147634</c:v>
                      </c:pt>
                      <c:pt idx="3305">
                        <c:v>-3.6678575255455144</c:v>
                      </c:pt>
                      <c:pt idx="3306">
                        <c:v>-3.8299239922101833</c:v>
                      </c:pt>
                      <c:pt idx="3307">
                        <c:v>-3.7595771655418275</c:v>
                      </c:pt>
                      <c:pt idx="3308">
                        <c:v>-3.7032997042070974</c:v>
                      </c:pt>
                      <c:pt idx="3309">
                        <c:v>-3.8582777351393815</c:v>
                      </c:pt>
                      <c:pt idx="3310">
                        <c:v>-3.9822601598851861</c:v>
                      </c:pt>
                      <c:pt idx="3311">
                        <c:v>-3.8814460996818525</c:v>
                      </c:pt>
                      <c:pt idx="3312">
                        <c:v>-4.0007948515192311</c:v>
                      </c:pt>
                      <c:pt idx="3313">
                        <c:v>-4.0962738529891567</c:v>
                      </c:pt>
                      <c:pt idx="3314">
                        <c:v>-4.172657054165029</c:v>
                      </c:pt>
                      <c:pt idx="3315">
                        <c:v>-4.0337636151057268</c:v>
                      </c:pt>
                      <c:pt idx="3316">
                        <c:v>-3.922648863858285</c:v>
                      </c:pt>
                      <c:pt idx="3317">
                        <c:v>-4.0337570628603316</c:v>
                      </c:pt>
                      <c:pt idx="3318">
                        <c:v>-4.5226436220619917</c:v>
                      </c:pt>
                      <c:pt idx="3319">
                        <c:v>-4.3137528694232969</c:v>
                      </c:pt>
                      <c:pt idx="3320">
                        <c:v>-4.1466402673123639</c:v>
                      </c:pt>
                      <c:pt idx="3321">
                        <c:v>-4.412950185623572</c:v>
                      </c:pt>
                      <c:pt idx="3322">
                        <c:v>-4.4259981202725385</c:v>
                      </c:pt>
                      <c:pt idx="3323">
                        <c:v>-4.2364364679916662</c:v>
                      </c:pt>
                      <c:pt idx="3324">
                        <c:v>-4.0847871461670593</c:v>
                      </c:pt>
                      <c:pt idx="3325">
                        <c:v>-4.1634676887073283</c:v>
                      </c:pt>
                      <c:pt idx="3326">
                        <c:v>-4.0264121227395435</c:v>
                      </c:pt>
                      <c:pt idx="3327">
                        <c:v>-4.1167676699653839</c:v>
                      </c:pt>
                      <c:pt idx="3328">
                        <c:v>-4.1890521077460789</c:v>
                      </c:pt>
                      <c:pt idx="3329">
                        <c:v>-4.0468796579705213</c:v>
                      </c:pt>
                      <c:pt idx="3330">
                        <c:v>-4.3331416981500297</c:v>
                      </c:pt>
                      <c:pt idx="3331">
                        <c:v>-4.3621513302937274</c:v>
                      </c:pt>
                      <c:pt idx="3332">
                        <c:v>-4.1853590360086628</c:v>
                      </c:pt>
                      <c:pt idx="3333">
                        <c:v>-4.4439252005805656</c:v>
                      </c:pt>
                      <c:pt idx="3334">
                        <c:v>-4.4507781322381561</c:v>
                      </c:pt>
                      <c:pt idx="3335">
                        <c:v>-4.0562604775642512</c:v>
                      </c:pt>
                      <c:pt idx="3336">
                        <c:v>-3.9406463538250591</c:v>
                      </c:pt>
                      <c:pt idx="3337">
                        <c:v>-4.0481550548337282</c:v>
                      </c:pt>
                      <c:pt idx="3338">
                        <c:v>-3.9341620156407089</c:v>
                      </c:pt>
                      <c:pt idx="3339">
                        <c:v>-4.0429675842863162</c:v>
                      </c:pt>
                      <c:pt idx="3340">
                        <c:v>-3.9300120392027793</c:v>
                      </c:pt>
                      <c:pt idx="3341">
                        <c:v>-3.8396476031358588</c:v>
                      </c:pt>
                      <c:pt idx="3342">
                        <c:v>-3.9673560542823907</c:v>
                      </c:pt>
                      <c:pt idx="3343">
                        <c:v>-3.8695228151996162</c:v>
                      </c:pt>
                      <c:pt idx="3344">
                        <c:v>-3.9912562239334193</c:v>
                      </c:pt>
                      <c:pt idx="3345">
                        <c:v>-4.0886429509204163</c:v>
                      </c:pt>
                      <c:pt idx="3346">
                        <c:v>-3.9665523325099912</c:v>
                      </c:pt>
                      <c:pt idx="3347">
                        <c:v>-3.8688798377817193</c:v>
                      </c:pt>
                      <c:pt idx="3348">
                        <c:v>-3.790741841999079</c:v>
                      </c:pt>
                      <c:pt idx="3349">
                        <c:v>-3.9282314453729441</c:v>
                      </c:pt>
                      <c:pt idx="3350">
                        <c:v>-4.0382231280721044</c:v>
                      </c:pt>
                      <c:pt idx="3351">
                        <c:v>-3.7262164742313644</c:v>
                      </c:pt>
                      <c:pt idx="3352">
                        <c:v>-3.8766111511588406</c:v>
                      </c:pt>
                      <c:pt idx="3353">
                        <c:v>-3.9969268927007988</c:v>
                      </c:pt>
                      <c:pt idx="3354">
                        <c:v>-4.0931794859343427</c:v>
                      </c:pt>
                      <c:pt idx="3355">
                        <c:v>-4.1701815605212005</c:v>
                      </c:pt>
                      <c:pt idx="3356">
                        <c:v>-4.0317832201906185</c:v>
                      </c:pt>
                      <c:pt idx="3357">
                        <c:v>-3.9210645479262212</c:v>
                      </c:pt>
                      <c:pt idx="3358">
                        <c:v>-4.0324896101146805</c:v>
                      </c:pt>
                      <c:pt idx="3359">
                        <c:v>-3.7216296598654708</c:v>
                      </c:pt>
                      <c:pt idx="3360">
                        <c:v>-3.4729416996659666</c:v>
                      </c:pt>
                      <c:pt idx="3361">
                        <c:v>-3.8739913315064314</c:v>
                      </c:pt>
                      <c:pt idx="3362">
                        <c:v>-3.7948310369788487</c:v>
                      </c:pt>
                      <c:pt idx="3363">
                        <c:v>-3.7315028013567826</c:v>
                      </c:pt>
                      <c:pt idx="3364">
                        <c:v>-3.6808402128591524</c:v>
                      </c:pt>
                      <c:pt idx="3365">
                        <c:v>-3.840310142061071</c:v>
                      </c:pt>
                      <c:pt idx="3366">
                        <c:v>-3.9678860854226059</c:v>
                      </c:pt>
                      <c:pt idx="3367">
                        <c:v>-3.6699468401117201</c:v>
                      </c:pt>
                      <c:pt idx="3368">
                        <c:v>-3.4315954438631024</c:v>
                      </c:pt>
                      <c:pt idx="3369">
                        <c:v>-3.2409143268640719</c:v>
                      </c:pt>
                      <c:pt idx="3370">
                        <c:v>-2.8883694332649839</c:v>
                      </c:pt>
                      <c:pt idx="3371">
                        <c:v>-2.4063335183856225</c:v>
                      </c:pt>
                      <c:pt idx="3372">
                        <c:v>-2.0207047864821561</c:v>
                      </c:pt>
                      <c:pt idx="3373">
                        <c:v>-1.9122018009594512</c:v>
                      </c:pt>
                      <c:pt idx="3374">
                        <c:v>-1.8253994125412873</c:v>
                      </c:pt>
                      <c:pt idx="3375">
                        <c:v>-1.1559575018067108</c:v>
                      </c:pt>
                      <c:pt idx="3376">
                        <c:v>-0.82040397321907221</c:v>
                      </c:pt>
                      <c:pt idx="3377">
                        <c:v>-0.75196115034896138</c:v>
                      </c:pt>
                      <c:pt idx="3378">
                        <c:v>-0.49720689205287272</c:v>
                      </c:pt>
                      <c:pt idx="3379">
                        <c:v>0.1065965145841119</c:v>
                      </c:pt>
                      <c:pt idx="3380">
                        <c:v>0.18963923989360865</c:v>
                      </c:pt>
                      <c:pt idx="3381">
                        <c:v>0.45607342014125152</c:v>
                      </c:pt>
                      <c:pt idx="3382">
                        <c:v>0.66922076433934308</c:v>
                      </c:pt>
                      <c:pt idx="3383">
                        <c:v>0.83973863969777085</c:v>
                      </c:pt>
                      <c:pt idx="3384">
                        <c:v>0.97615293998455854</c:v>
                      </c:pt>
                      <c:pt idx="3385">
                        <c:v>1.0852843802139205</c:v>
                      </c:pt>
                      <c:pt idx="3386">
                        <c:v>0.97258953239736456</c:v>
                      </c:pt>
                      <c:pt idx="3387">
                        <c:v>1.0824336541442108</c:v>
                      </c:pt>
                      <c:pt idx="3388">
                        <c:v>1.1703089515416423</c:v>
                      </c:pt>
                      <c:pt idx="3389">
                        <c:v>0.84060918945965568</c:v>
                      </c:pt>
                      <c:pt idx="3390">
                        <c:v>0.77684937979404367</c:v>
                      </c:pt>
                      <c:pt idx="3391">
                        <c:v>0.92584153206155406</c:v>
                      </c:pt>
                      <c:pt idx="3392">
                        <c:v>0.84503525387549416</c:v>
                      </c:pt>
                      <c:pt idx="3393">
                        <c:v>0.78039023132669172</c:v>
                      </c:pt>
                      <c:pt idx="3394">
                        <c:v>0.92867421328764976</c:v>
                      </c:pt>
                      <c:pt idx="3395">
                        <c:v>1.0473013988564617</c:v>
                      </c:pt>
                      <c:pt idx="3396">
                        <c:v>0.74220314731155668</c:v>
                      </c:pt>
                      <c:pt idx="3397">
                        <c:v>0.4981245460755872</c:v>
                      </c:pt>
                      <c:pt idx="3398">
                        <c:v>0.70286166508674341</c:v>
                      </c:pt>
                      <c:pt idx="3399">
                        <c:v>0.86665136029569112</c:v>
                      </c:pt>
                      <c:pt idx="3400">
                        <c:v>0.99768311646289476</c:v>
                      </c:pt>
                      <c:pt idx="3401">
                        <c:v>1.1025085213966577</c:v>
                      </c:pt>
                      <c:pt idx="3402">
                        <c:v>1.1863688453436225</c:v>
                      </c:pt>
                      <c:pt idx="3403">
                        <c:v>1.2534571045011944</c:v>
                      </c:pt>
                      <c:pt idx="3404">
                        <c:v>1.1071277118272747</c:v>
                      </c:pt>
                      <c:pt idx="3405">
                        <c:v>0.99006419768807064</c:v>
                      </c:pt>
                      <c:pt idx="3406">
                        <c:v>1.0964133863767529</c:v>
                      </c:pt>
                      <c:pt idx="3407">
                        <c:v>1.381492737327676</c:v>
                      </c:pt>
                      <c:pt idx="3408">
                        <c:v>1.2095562180884372</c:v>
                      </c:pt>
                      <c:pt idx="3409">
                        <c:v>1.0720070026969779</c:v>
                      </c:pt>
                      <c:pt idx="3410">
                        <c:v>1.3619676303839015</c:v>
                      </c:pt>
                      <c:pt idx="3411">
                        <c:v>1.1939361325333948</c:v>
                      </c:pt>
                      <c:pt idx="3412">
                        <c:v>1.0595109342530122</c:v>
                      </c:pt>
                      <c:pt idx="3413">
                        <c:v>0.95197077562863797</c:v>
                      </c:pt>
                      <c:pt idx="3414">
                        <c:v>0.66593864872925224</c:v>
                      </c:pt>
                      <c:pt idx="3415">
                        <c:v>0.63711294720962997</c:v>
                      </c:pt>
                      <c:pt idx="3416">
                        <c:v>0.61405238599400036</c:v>
                      </c:pt>
                      <c:pt idx="3417">
                        <c:v>0.39560393702151941</c:v>
                      </c:pt>
                      <c:pt idx="3418">
                        <c:v>0.42084517784348918</c:v>
                      </c:pt>
                      <c:pt idx="3419">
                        <c:v>0.44103817050108773</c:v>
                      </c:pt>
                      <c:pt idx="3420">
                        <c:v>0.25719256462718931</c:v>
                      </c:pt>
                      <c:pt idx="3421">
                        <c:v>0.11011607992804784</c:v>
                      </c:pt>
                      <c:pt idx="3422">
                        <c:v>0.3924548921687574</c:v>
                      </c:pt>
                      <c:pt idx="3423">
                        <c:v>0.21832594196132504</c:v>
                      </c:pt>
                      <c:pt idx="3424">
                        <c:v>-0.12097721820464358</c:v>
                      </c:pt>
                      <c:pt idx="3425">
                        <c:v>-0.39241974633739574</c:v>
                      </c:pt>
                      <c:pt idx="3426">
                        <c:v>-0.40957376884352925</c:v>
                      </c:pt>
                      <c:pt idx="3427">
                        <c:v>-0.62329698684857249</c:v>
                      </c:pt>
                      <c:pt idx="3428">
                        <c:v>-0.7942755612525616</c:v>
                      </c:pt>
                      <c:pt idx="3429">
                        <c:v>-0.93105842077579837</c:v>
                      </c:pt>
                      <c:pt idx="3430">
                        <c:v>-1.2404847083943196</c:v>
                      </c:pt>
                      <c:pt idx="3431">
                        <c:v>-1.0880257384891365</c:v>
                      </c:pt>
                      <c:pt idx="3432">
                        <c:v>-0.96605856256496736</c:v>
                      </c:pt>
                      <c:pt idx="3433">
                        <c:v>-1.0684848218256775</c:v>
                      </c:pt>
                      <c:pt idx="3434">
                        <c:v>-0.9504258292341774</c:v>
                      </c:pt>
                      <c:pt idx="3435">
                        <c:v>-0.85597863516102279</c:v>
                      </c:pt>
                      <c:pt idx="3436">
                        <c:v>-1.1804208799024991</c:v>
                      </c:pt>
                      <c:pt idx="3437">
                        <c:v>-1.0399746756957029</c:v>
                      </c:pt>
                      <c:pt idx="3438">
                        <c:v>-0.92761771233017498</c:v>
                      </c:pt>
                      <c:pt idx="3439">
                        <c:v>-1.0377321416378891</c:v>
                      </c:pt>
                      <c:pt idx="3440">
                        <c:v>-1.1258236850840149</c:v>
                      </c:pt>
                      <c:pt idx="3441">
                        <c:v>-0.99629691984091551</c:v>
                      </c:pt>
                      <c:pt idx="3442">
                        <c:v>-1.0926755076463905</c:v>
                      </c:pt>
                      <c:pt idx="3443">
                        <c:v>-0.96977837789074783</c:v>
                      </c:pt>
                      <c:pt idx="3444">
                        <c:v>-1.0714606740863246</c:v>
                      </c:pt>
                      <c:pt idx="3445">
                        <c:v>-1.1528065110427406</c:v>
                      </c:pt>
                      <c:pt idx="3446">
                        <c:v>-1.0178831806078961</c:v>
                      </c:pt>
                      <c:pt idx="3447">
                        <c:v>-0.70994451626006594</c:v>
                      </c:pt>
                      <c:pt idx="3448">
                        <c:v>-0.86359358478171089</c:v>
                      </c:pt>
                      <c:pt idx="3449">
                        <c:v>-0.98651283959907232</c:v>
                      </c:pt>
                      <c:pt idx="3450">
                        <c:v>-0.68484824345296147</c:v>
                      </c:pt>
                      <c:pt idx="3451">
                        <c:v>-0.64351656653605005</c:v>
                      </c:pt>
                      <c:pt idx="3452">
                        <c:v>-0.81045122500256639</c:v>
                      </c:pt>
                      <c:pt idx="3453">
                        <c:v>-0.74399895177566577</c:v>
                      </c:pt>
                      <c:pt idx="3454">
                        <c:v>-0.49083713319430444</c:v>
                      </c:pt>
                      <c:pt idx="3455">
                        <c:v>-0.48830767832907895</c:v>
                      </c:pt>
                      <c:pt idx="3456">
                        <c:v>-0.48628411443689856</c:v>
                      </c:pt>
                      <c:pt idx="3457">
                        <c:v>-0.48466526332322246</c:v>
                      </c:pt>
                      <c:pt idx="3458">
                        <c:v>-0.48337018243228158</c:v>
                      </c:pt>
                      <c:pt idx="3459">
                        <c:v>-0.28233411771952888</c:v>
                      </c:pt>
                      <c:pt idx="3460">
                        <c:v>-0.32150526594932671</c:v>
                      </c:pt>
                      <c:pt idx="3461">
                        <c:v>-0.55284218453311951</c:v>
                      </c:pt>
                      <c:pt idx="3462">
                        <c:v>-0.33791171940026743</c:v>
                      </c:pt>
                      <c:pt idx="3463">
                        <c:v>-0.16596734729398577</c:v>
                      </c:pt>
                      <c:pt idx="3464">
                        <c:v>-0.42841184960889223</c:v>
                      </c:pt>
                      <c:pt idx="3465">
                        <c:v>-0.43836745146074918</c:v>
                      </c:pt>
                      <c:pt idx="3466">
                        <c:v>-0.24633193294232569</c:v>
                      </c:pt>
                      <c:pt idx="3467">
                        <c:v>-0.29270351812749595</c:v>
                      </c:pt>
                      <c:pt idx="3468">
                        <c:v>-0.3298007862756549</c:v>
                      </c:pt>
                      <c:pt idx="3469">
                        <c:v>4.0521399205772468E-2</c:v>
                      </c:pt>
                      <c:pt idx="3470">
                        <c:v>0.13677914759091436</c:v>
                      </c:pt>
                      <c:pt idx="3471">
                        <c:v>1.3785346299073353E-2</c:v>
                      </c:pt>
                      <c:pt idx="3472">
                        <c:v>0.11539030526557781</c:v>
                      </c:pt>
                      <c:pt idx="3473">
                        <c:v>-3.3257275612186277E-3</c:v>
                      </c:pt>
                      <c:pt idx="3474">
                        <c:v>0.10170144617734422</c:v>
                      </c:pt>
                      <c:pt idx="3475">
                        <c:v>0.18572318516817177</c:v>
                      </c:pt>
                      <c:pt idx="3476">
                        <c:v>5.2940576360924751E-2</c:v>
                      </c:pt>
                      <c:pt idx="3477">
                        <c:v>-5.3285510684872861E-2</c:v>
                      </c:pt>
                      <c:pt idx="3478">
                        <c:v>0.26173361967846631</c:v>
                      </c:pt>
                      <c:pt idx="3479">
                        <c:v>0.11374892396906944</c:v>
                      </c:pt>
                      <c:pt idx="3480">
                        <c:v>-0.20463883259844806</c:v>
                      </c:pt>
                      <c:pt idx="3481">
                        <c:v>-0.25934903785241659</c:v>
                      </c:pt>
                      <c:pt idx="3482">
                        <c:v>-0.10311720205561414</c:v>
                      </c:pt>
                      <c:pt idx="3483">
                        <c:v>-0.37813173341817219</c:v>
                      </c:pt>
                      <c:pt idx="3484">
                        <c:v>-0.39814335850815041</c:v>
                      </c:pt>
                      <c:pt idx="3485">
                        <c:v>-1.4152658580201205E-2</c:v>
                      </c:pt>
                      <c:pt idx="3486">
                        <c:v>-0.10696009863784184</c:v>
                      </c:pt>
                      <c:pt idx="3487">
                        <c:v>-0.18120605068395435</c:v>
                      </c:pt>
                      <c:pt idx="3488">
                        <c:v>-0.24060281232084435</c:v>
                      </c:pt>
                      <c:pt idx="3489">
                        <c:v>-0.28812022163037909</c:v>
                      </c:pt>
                      <c:pt idx="3490">
                        <c:v>-0.12613414907798415</c:v>
                      </c:pt>
                      <c:pt idx="3491">
                        <c:v>3.4547089638863326E-3</c:v>
                      </c:pt>
                      <c:pt idx="3492">
                        <c:v>-0.29287420460264002</c:v>
                      </c:pt>
                      <c:pt idx="3493">
                        <c:v>-0.12993733545579289</c:v>
                      </c:pt>
                      <c:pt idx="3494">
                        <c:v>-0.19958784013829245</c:v>
                      </c:pt>
                      <c:pt idx="3495">
                        <c:v>-0.25530824388431483</c:v>
                      </c:pt>
                      <c:pt idx="3496">
                        <c:v>-0.29988456688113274</c:v>
                      </c:pt>
                      <c:pt idx="3497">
                        <c:v>-0.1355456252786098</c:v>
                      </c:pt>
                      <c:pt idx="3498">
                        <c:v>-4.0744719966596676E-3</c:v>
                      </c:pt>
                      <c:pt idx="3499">
                        <c:v>-9.8897549371031346E-2</c:v>
                      </c:pt>
                      <c:pt idx="3500">
                        <c:v>-0.17475601127046048</c:v>
                      </c:pt>
                      <c:pt idx="3501">
                        <c:v>-3.5442780790049255E-2</c:v>
                      </c:pt>
                      <c:pt idx="3502">
                        <c:v>-0.12399219640565207</c:v>
                      </c:pt>
                      <c:pt idx="3503">
                        <c:v>-0.39483172889822526</c:v>
                      </c:pt>
                      <c:pt idx="3504">
                        <c:v>-0.41150335489226109</c:v>
                      </c:pt>
                      <c:pt idx="3505">
                        <c:v>-0.42484065568748974</c:v>
                      </c:pt>
                      <c:pt idx="3506">
                        <c:v>-0.23551049632374088</c:v>
                      </c:pt>
                      <c:pt idx="3507">
                        <c:v>-8.4046368832673579E-2</c:v>
                      </c:pt>
                      <c:pt idx="3508">
                        <c:v>-0.36287506683981974</c:v>
                      </c:pt>
                      <c:pt idx="3509">
                        <c:v>-0.18593802524560488</c:v>
                      </c:pt>
                      <c:pt idx="3510">
                        <c:v>-4.4388391970187513E-2</c:v>
                      </c:pt>
                      <c:pt idx="3511">
                        <c:v>-0.33114868534983088</c:v>
                      </c:pt>
                      <c:pt idx="3512">
                        <c:v>-0.36055692005356832</c:v>
                      </c:pt>
                      <c:pt idx="3513">
                        <c:v>-0.184083507816581</c:v>
                      </c:pt>
                      <c:pt idx="3514">
                        <c:v>-0.44290477802701389</c:v>
                      </c:pt>
                      <c:pt idx="3515">
                        <c:v>-0.44996179419524651</c:v>
                      </c:pt>
                      <c:pt idx="3516">
                        <c:v>-0.45560740712983261</c:v>
                      </c:pt>
                      <c:pt idx="3517">
                        <c:v>-0.46012389747750149</c:v>
                      </c:pt>
                      <c:pt idx="3518">
                        <c:v>-0.46373708975568206</c:v>
                      </c:pt>
                      <c:pt idx="3519">
                        <c:v>-0.46662764357824926</c:v>
                      </c:pt>
                      <c:pt idx="3520">
                        <c:v>-0.46894008663628028</c:v>
                      </c:pt>
                      <c:pt idx="3521">
                        <c:v>-0.47079004108263689</c:v>
                      </c:pt>
                      <c:pt idx="3522">
                        <c:v>-7.2270004639790386E-2</c:v>
                      </c:pt>
                      <c:pt idx="3523">
                        <c:v>-0.15345397548549045</c:v>
                      </c:pt>
                      <c:pt idx="3524">
                        <c:v>-0.21840115216207323</c:v>
                      </c:pt>
                      <c:pt idx="3525">
                        <c:v>-0.27035889350327125</c:v>
                      </c:pt>
                      <c:pt idx="3526">
                        <c:v>-0.11192508657632061</c:v>
                      </c:pt>
                      <c:pt idx="3527">
                        <c:v>-0.38517804103480557</c:v>
                      </c:pt>
                      <c:pt idx="3528">
                        <c:v>-0.20378040460161628</c:v>
                      </c:pt>
                      <c:pt idx="3529">
                        <c:v>-5.866229545506485E-2</c:v>
                      </c:pt>
                      <c:pt idx="3530">
                        <c:v>-0.14256780813775549</c:v>
                      </c:pt>
                      <c:pt idx="3531">
                        <c:v>-0.40969221828390801</c:v>
                      </c:pt>
                      <c:pt idx="3532">
                        <c:v>-0.62339174640078454</c:v>
                      </c:pt>
                      <c:pt idx="3533">
                        <c:v>-0.59435136889430851</c:v>
                      </c:pt>
                      <c:pt idx="3534">
                        <c:v>-0.77111906688912768</c:v>
                      </c:pt>
                      <c:pt idx="3535">
                        <c:v>-1.3125332252849375</c:v>
                      </c:pt>
                      <c:pt idx="3536">
                        <c:v>-2.1456645520015627</c:v>
                      </c:pt>
                      <c:pt idx="3537">
                        <c:v>-2.4121696133748856</c:v>
                      </c:pt>
                      <c:pt idx="3538">
                        <c:v>-2.8253736624736803</c:v>
                      </c:pt>
                      <c:pt idx="3539">
                        <c:v>-3.5559369017526024</c:v>
                      </c:pt>
                      <c:pt idx="3540">
                        <c:v>-4.1403874931758082</c:v>
                      </c:pt>
                      <c:pt idx="3541">
                        <c:v>-4.407947966314282</c:v>
                      </c:pt>
                      <c:pt idx="3542">
                        <c:v>-4.8219963448251519</c:v>
                      </c:pt>
                      <c:pt idx="3543">
                        <c:v>-5.3532350476338024</c:v>
                      </c:pt>
                      <c:pt idx="3544">
                        <c:v>-5.3782260098806773</c:v>
                      </c:pt>
                      <c:pt idx="3545">
                        <c:v>-5.3982187796782455</c:v>
                      </c:pt>
                      <c:pt idx="3546">
                        <c:v>-5.6142129955162545</c:v>
                      </c:pt>
                      <c:pt idx="3547">
                        <c:v>-5.9870083681865935</c:v>
                      </c:pt>
                      <c:pt idx="3548">
                        <c:v>-6.0852446663229784</c:v>
                      </c:pt>
                      <c:pt idx="3549">
                        <c:v>-5.7638337048321091</c:v>
                      </c:pt>
                      <c:pt idx="3550">
                        <c:v>-5.7067049356393227</c:v>
                      </c:pt>
                      <c:pt idx="3551">
                        <c:v>-6.0610019202850935</c:v>
                      </c:pt>
                      <c:pt idx="3552">
                        <c:v>-6.1444395080018239</c:v>
                      </c:pt>
                      <c:pt idx="3553">
                        <c:v>-6.0111895781751628</c:v>
                      </c:pt>
                      <c:pt idx="3554">
                        <c:v>-6.1045896343138111</c:v>
                      </c:pt>
                      <c:pt idx="3555">
                        <c:v>-6.1793096792247297</c:v>
                      </c:pt>
                      <c:pt idx="3556">
                        <c:v>-6.2390857151534647</c:v>
                      </c:pt>
                      <c:pt idx="3557">
                        <c:v>-6.0869065438964753</c:v>
                      </c:pt>
                      <c:pt idx="3558">
                        <c:v>-6.1651632068908384</c:v>
                      </c:pt>
                      <c:pt idx="3559">
                        <c:v>-5.8277685372863743</c:v>
                      </c:pt>
                      <c:pt idx="3560">
                        <c:v>-5.5578528016028486</c:v>
                      </c:pt>
                      <c:pt idx="3561">
                        <c:v>-5.5419202130559597</c:v>
                      </c:pt>
                      <c:pt idx="3562">
                        <c:v>-5.3291741422184487</c:v>
                      </c:pt>
                      <c:pt idx="3563">
                        <c:v>-5.3589772855484625</c:v>
                      </c:pt>
                      <c:pt idx="3564">
                        <c:v>-5.3828198002124736</c:v>
                      </c:pt>
                      <c:pt idx="3565">
                        <c:v>-5.0018938119436598</c:v>
                      </c:pt>
                      <c:pt idx="3566">
                        <c:v>-5.0971530213286087</c:v>
                      </c:pt>
                      <c:pt idx="3567">
                        <c:v>-5.5733603888364769</c:v>
                      </c:pt>
                      <c:pt idx="3568">
                        <c:v>-5.3543262828428624</c:v>
                      </c:pt>
                      <c:pt idx="3569">
                        <c:v>-5.1790989980480617</c:v>
                      </c:pt>
                      <c:pt idx="3570">
                        <c:v>-5.238917170212062</c:v>
                      </c:pt>
                      <c:pt idx="3571">
                        <c:v>-5.2867717079433305</c:v>
                      </c:pt>
                      <c:pt idx="3572">
                        <c:v>-5.3250553381283225</c:v>
                      </c:pt>
                      <c:pt idx="3573">
                        <c:v>-5.1556822422763844</c:v>
                      </c:pt>
                      <c:pt idx="3574">
                        <c:v>-5.2201837655948111</c:v>
                      </c:pt>
                      <c:pt idx="3575">
                        <c:v>-5.4717849842495525</c:v>
                      </c:pt>
                      <c:pt idx="3576">
                        <c:v>-5.4730659591732547</c:v>
                      </c:pt>
                      <c:pt idx="3577">
                        <c:v>-5.4740907391122846</c:v>
                      </c:pt>
                      <c:pt idx="3578">
                        <c:v>-5.4749105630635313</c:v>
                      </c:pt>
                      <c:pt idx="3579">
                        <c:v>-5.6755664222245059</c:v>
                      </c:pt>
                      <c:pt idx="3580">
                        <c:v>-5.6360911095532629</c:v>
                      </c:pt>
                      <c:pt idx="3581">
                        <c:v>-5.2045108594162457</c:v>
                      </c:pt>
                      <c:pt idx="3582">
                        <c:v>-5.4592466593067002</c:v>
                      </c:pt>
                      <c:pt idx="3583">
                        <c:v>-5.4630352992189728</c:v>
                      </c:pt>
                      <c:pt idx="3584">
                        <c:v>-5.2660662111488818</c:v>
                      </c:pt>
                      <c:pt idx="3585">
                        <c:v>-5.3084909406927636</c:v>
                      </c:pt>
                      <c:pt idx="3586">
                        <c:v>-5.5424307243279145</c:v>
                      </c:pt>
                      <c:pt idx="3587">
                        <c:v>-5.5295825512359897</c:v>
                      </c:pt>
                      <c:pt idx="3588">
                        <c:v>-5.3193040127624727</c:v>
                      </c:pt>
                      <c:pt idx="3589">
                        <c:v>-5.5510811819837045</c:v>
                      </c:pt>
                      <c:pt idx="3590">
                        <c:v>-5.3365029173606899</c:v>
                      </c:pt>
                      <c:pt idx="3591">
                        <c:v>-5.3648403056622556</c:v>
                      </c:pt>
                      <c:pt idx="3592">
                        <c:v>-5.1875102163035081</c:v>
                      </c:pt>
                      <c:pt idx="3593">
                        <c:v>-5.0456461448164873</c:v>
                      </c:pt>
                      <c:pt idx="3594">
                        <c:v>-5.1321548876268253</c:v>
                      </c:pt>
                      <c:pt idx="3595">
                        <c:v>-5.4013618818751183</c:v>
                      </c:pt>
                      <c:pt idx="3596">
                        <c:v>-5.216727477273821</c:v>
                      </c:pt>
                      <c:pt idx="3597">
                        <c:v>-5.0690199535928286</c:v>
                      </c:pt>
                      <c:pt idx="3598">
                        <c:v>-5.1508539346478983</c:v>
                      </c:pt>
                      <c:pt idx="3599">
                        <c:v>-5.2163211194920223</c:v>
                      </c:pt>
                      <c:pt idx="3600">
                        <c:v>-5.2686948673672305</c:v>
                      </c:pt>
                      <c:pt idx="3601">
                        <c:v>-5.3105938656674425</c:v>
                      </c:pt>
                      <c:pt idx="3602">
                        <c:v>-5.1441130643077031</c:v>
                      </c:pt>
                      <c:pt idx="3603">
                        <c:v>-4.8109284232198206</c:v>
                      </c:pt>
                      <c:pt idx="3604">
                        <c:v>-4.3443807103495828</c:v>
                      </c:pt>
                      <c:pt idx="3605">
                        <c:v>-3.7711425400533471</c:v>
                      </c:pt>
                      <c:pt idx="3606">
                        <c:v>-3.5125520038162676</c:v>
                      </c:pt>
                      <c:pt idx="3607">
                        <c:v>-3.3056795748267405</c:v>
                      </c:pt>
                      <c:pt idx="3608">
                        <c:v>-2.740181631635096</c:v>
                      </c:pt>
                      <c:pt idx="3609">
                        <c:v>-2.2877832770817577</c:v>
                      </c:pt>
                      <c:pt idx="3610">
                        <c:v>-2.1258645934391325</c:v>
                      </c:pt>
                      <c:pt idx="3611">
                        <c:v>-1.9963296465250551</c:v>
                      </c:pt>
                      <c:pt idx="3612">
                        <c:v>-1.4927016889937477</c:v>
                      </c:pt>
                      <c:pt idx="3613">
                        <c:v>-1.0897993229687017</c:v>
                      </c:pt>
                      <c:pt idx="3614">
                        <c:v>-0.96747743014861953</c:v>
                      </c:pt>
                      <c:pt idx="3615">
                        <c:v>-0.86961991589259924</c:v>
                      </c:pt>
                      <c:pt idx="3616">
                        <c:v>-0.591333904487783</c:v>
                      </c:pt>
                      <c:pt idx="3617">
                        <c:v>-0.36870509536390728</c:v>
                      </c:pt>
                      <c:pt idx="3618">
                        <c:v>-0.3906020480648067</c:v>
                      </c:pt>
                      <c:pt idx="3619">
                        <c:v>-0.20811961022559444</c:v>
                      </c:pt>
                      <c:pt idx="3620">
                        <c:v>-6.2133659954156428E-2</c:v>
                      </c:pt>
                      <c:pt idx="3621">
                        <c:v>5.4655100262948508E-2</c:v>
                      </c:pt>
                      <c:pt idx="3622">
                        <c:v>-5.1913891563344805E-2</c:v>
                      </c:pt>
                      <c:pt idx="3623">
                        <c:v>-0.13716908502431124</c:v>
                      </c:pt>
                      <c:pt idx="3624">
                        <c:v>0.39462676020696108</c:v>
                      </c:pt>
                      <c:pt idx="3625">
                        <c:v>0.42006343639184252</c:v>
                      </c:pt>
                      <c:pt idx="3626">
                        <c:v>0.2404127773397704</c:v>
                      </c:pt>
                      <c:pt idx="3627">
                        <c:v>0.49669225009813545</c:v>
                      </c:pt>
                      <c:pt idx="3628">
                        <c:v>0.50171582830478201</c:v>
                      </c:pt>
                      <c:pt idx="3629">
                        <c:v>0.50573469087009926</c:v>
                      </c:pt>
                      <c:pt idx="3630">
                        <c:v>0.50894978092230758</c:v>
                      </c:pt>
                      <c:pt idx="3631">
                        <c:v>0.3115218529642334</c:v>
                      </c:pt>
                      <c:pt idx="3632">
                        <c:v>0.55357951059772859</c:v>
                      </c:pt>
                      <c:pt idx="3633">
                        <c:v>0.54722563670441104</c:v>
                      </c:pt>
                      <c:pt idx="3634">
                        <c:v>0.34214253758989344</c:v>
                      </c:pt>
                      <c:pt idx="3635">
                        <c:v>0.37807605829823387</c:v>
                      </c:pt>
                      <c:pt idx="3636">
                        <c:v>0.60682287486486075</c:v>
                      </c:pt>
                      <c:pt idx="3637">
                        <c:v>0.58982032811820773</c:v>
                      </c:pt>
                      <c:pt idx="3638">
                        <c:v>0.37621829072088531</c:v>
                      </c:pt>
                      <c:pt idx="3639">
                        <c:v>0.60533666080300463</c:v>
                      </c:pt>
                      <c:pt idx="3640">
                        <c:v>0.58863135686863188</c:v>
                      </c:pt>
                      <c:pt idx="3641">
                        <c:v>0.37526711372129284</c:v>
                      </c:pt>
                      <c:pt idx="3642">
                        <c:v>0.20457571920337614</c:v>
                      </c:pt>
                      <c:pt idx="3643">
                        <c:v>0.26802260358897456</c:v>
                      </c:pt>
                      <c:pt idx="3644">
                        <c:v>0.3187801110974533</c:v>
                      </c:pt>
                      <c:pt idx="3645">
                        <c:v>0.35938611710423629</c:v>
                      </c:pt>
                      <c:pt idx="3646">
                        <c:v>0.39187092190968542</c:v>
                      </c:pt>
                      <c:pt idx="3647">
                        <c:v>0.21785876575404473</c:v>
                      </c:pt>
                      <c:pt idx="3648">
                        <c:v>0.47864904082950943</c:v>
                      </c:pt>
                      <c:pt idx="3649">
                        <c:v>0.28728126088992667</c:v>
                      </c:pt>
                      <c:pt idx="3650">
                        <c:v>-6.58129630617168E-2</c:v>
                      </c:pt>
                      <c:pt idx="3651">
                        <c:v>5.1711657776877473E-2</c:v>
                      </c:pt>
                      <c:pt idx="3652">
                        <c:v>0.3457313544478211</c:v>
                      </c:pt>
                      <c:pt idx="3653">
                        <c:v>-0.21905288821551494</c:v>
                      </c:pt>
                      <c:pt idx="3654">
                        <c:v>-0.27088028234607009</c:v>
                      </c:pt>
                      <c:pt idx="3655">
                        <c:v>8.7657802349440317E-2</c:v>
                      </c:pt>
                      <c:pt idx="3656">
                        <c:v>-2.5511729894105883E-2</c:v>
                      </c:pt>
                      <c:pt idx="3657">
                        <c:v>8.3952644311011682E-2</c:v>
                      </c:pt>
                      <c:pt idx="3658">
                        <c:v>-2.8475856324803317E-2</c:v>
                      </c:pt>
                      <c:pt idx="3659">
                        <c:v>-0.11841865683345532</c:v>
                      </c:pt>
                      <c:pt idx="3660">
                        <c:v>9.6271027595093983E-3</c:v>
                      </c:pt>
                      <c:pt idx="3661">
                        <c:v>0.11206371043385843</c:v>
                      </c:pt>
                      <c:pt idx="3662">
                        <c:v>-5.9870034265259164E-3</c:v>
                      </c:pt>
                      <c:pt idx="3663">
                        <c:v>9.9572425485007443E-2</c:v>
                      </c:pt>
                      <c:pt idx="3664">
                        <c:v>0.38401996861432508</c:v>
                      </c:pt>
                      <c:pt idx="3665">
                        <c:v>0.21157800311777919</c:v>
                      </c:pt>
                      <c:pt idx="3666">
                        <c:v>7.3624430720542478E-2</c:v>
                      </c:pt>
                      <c:pt idx="3667">
                        <c:v>0.36326157280279858</c:v>
                      </c:pt>
                      <c:pt idx="3668">
                        <c:v>0.19497128646855799</c:v>
                      </c:pt>
                      <c:pt idx="3669">
                        <c:v>6.0339057401165519E-2</c:v>
                      </c:pt>
                      <c:pt idx="3670">
                        <c:v>0.15263327414720607</c:v>
                      </c:pt>
                      <c:pt idx="3671">
                        <c:v>0.2264686475440385</c:v>
                      </c:pt>
                      <c:pt idx="3672">
                        <c:v>0.28553694626145898</c:v>
                      </c:pt>
                      <c:pt idx="3673">
                        <c:v>0.13279158523550905</c:v>
                      </c:pt>
                      <c:pt idx="3674">
                        <c:v>-0.18940470358529637</c:v>
                      </c:pt>
                      <c:pt idx="3675">
                        <c:v>-0.44716173464189524</c:v>
                      </c:pt>
                      <c:pt idx="3676">
                        <c:v>-0.45336735948717433</c:v>
                      </c:pt>
                      <c:pt idx="3677">
                        <c:v>-0.4583318593633976</c:v>
                      </c:pt>
                      <c:pt idx="3678">
                        <c:v>-0.66230345926442169</c:v>
                      </c:pt>
                      <c:pt idx="3679">
                        <c:v>-0.62548073918515001</c:v>
                      </c:pt>
                      <c:pt idx="3680">
                        <c:v>-0.59602256312177815</c:v>
                      </c:pt>
                      <c:pt idx="3681">
                        <c:v>-0.97245602227110339</c:v>
                      </c:pt>
                      <c:pt idx="3682">
                        <c:v>-1.0736027895906091</c:v>
                      </c:pt>
                      <c:pt idx="3683">
                        <c:v>-0.95452020344612265</c:v>
                      </c:pt>
                      <c:pt idx="3684">
                        <c:v>-1.0592541345306472</c:v>
                      </c:pt>
                      <c:pt idx="3685">
                        <c:v>-1.1430412793981759</c:v>
                      </c:pt>
                      <c:pt idx="3686">
                        <c:v>-1.4100709952921306</c:v>
                      </c:pt>
                      <c:pt idx="3687">
                        <c:v>-1.4236947680074081</c:v>
                      </c:pt>
                      <c:pt idx="3688">
                        <c:v>-1.4345937861796756</c:v>
                      </c:pt>
                      <c:pt idx="3689">
                        <c:v>-1.4433130007174668</c:v>
                      </c:pt>
                      <c:pt idx="3690">
                        <c:v>-1.6502883723477453</c:v>
                      </c:pt>
                      <c:pt idx="3691">
                        <c:v>-1.4158686696518998</c:v>
                      </c:pt>
                      <c:pt idx="3692">
                        <c:v>-1.4283329074952462</c:v>
                      </c:pt>
                      <c:pt idx="3693">
                        <c:v>-1.6383042977698778</c:v>
                      </c:pt>
                      <c:pt idx="3694">
                        <c:v>-1.6062814099896059</c:v>
                      </c:pt>
                      <c:pt idx="3695">
                        <c:v>-1.5806630997653883</c:v>
                      </c:pt>
                      <c:pt idx="3696">
                        <c:v>-1.560168451586037</c:v>
                      </c:pt>
                      <c:pt idx="3697">
                        <c:v>-1.7437727330424195</c:v>
                      </c:pt>
                      <c:pt idx="3698">
                        <c:v>-1.6906561582076165</c:v>
                      </c:pt>
                      <c:pt idx="3699">
                        <c:v>-1.6481628983398195</c:v>
                      </c:pt>
                      <c:pt idx="3700">
                        <c:v>-1.6141682904456047</c:v>
                      </c:pt>
                      <c:pt idx="3701">
                        <c:v>-1.7869726041302556</c:v>
                      </c:pt>
                      <c:pt idx="3702">
                        <c:v>-1.9252160550778399</c:v>
                      </c:pt>
                      <c:pt idx="3703">
                        <c:v>-2.0358108158360437</c:v>
                      </c:pt>
                      <c:pt idx="3704">
                        <c:v>-1.9242866244425159</c:v>
                      </c:pt>
                      <c:pt idx="3705">
                        <c:v>-2.0350672713276481</c:v>
                      </c:pt>
                      <c:pt idx="3706">
                        <c:v>-2.5236917888358903</c:v>
                      </c:pt>
                      <c:pt idx="3707">
                        <c:v>-2.1145914028423931</c:v>
                      </c:pt>
                      <c:pt idx="3708">
                        <c:v>-1.9873110940476408</c:v>
                      </c:pt>
                      <c:pt idx="3709">
                        <c:v>-2.0854868470117935</c:v>
                      </c:pt>
                      <c:pt idx="3710">
                        <c:v>-1.764027449383093</c:v>
                      </c:pt>
                      <c:pt idx="3711">
                        <c:v>-1.5068599312801325</c:v>
                      </c:pt>
                      <c:pt idx="3712">
                        <c:v>-1.5011259167978324</c:v>
                      </c:pt>
                      <c:pt idx="3713">
                        <c:v>-1.4965387052119468</c:v>
                      </c:pt>
                      <c:pt idx="3714">
                        <c:v>-1.292868935943261</c:v>
                      </c:pt>
                      <c:pt idx="3715">
                        <c:v>-1.329933120528267</c:v>
                      </c:pt>
                      <c:pt idx="3716">
                        <c:v>-1.3595844681963172</c:v>
                      </c:pt>
                      <c:pt idx="3717">
                        <c:v>-1.5833055463307346</c:v>
                      </c:pt>
                      <c:pt idx="3718">
                        <c:v>-1.562282408838314</c:v>
                      </c:pt>
                      <c:pt idx="3719">
                        <c:v>-1.3454638988442866</c:v>
                      </c:pt>
                      <c:pt idx="3720">
                        <c:v>-1.3720090908491329</c:v>
                      </c:pt>
                      <c:pt idx="3721">
                        <c:v>-1.5932452444529872</c:v>
                      </c:pt>
                      <c:pt idx="3722">
                        <c:v>-1.5702341673361389</c:v>
                      </c:pt>
                      <c:pt idx="3723">
                        <c:v>-1.351825305642592</c:v>
                      </c:pt>
                      <c:pt idx="3724">
                        <c:v>-1.3770982162877772</c:v>
                      </c:pt>
                      <c:pt idx="3725">
                        <c:v>-1.5973165448039026</c:v>
                      </c:pt>
                      <c:pt idx="3726">
                        <c:v>-1.3734912076167802</c:v>
                      </c:pt>
                      <c:pt idx="3727">
                        <c:v>-1.1944309378670823</c:v>
                      </c:pt>
                      <c:pt idx="3728">
                        <c:v>-1.2511827220673695</c:v>
                      </c:pt>
                      <c:pt idx="3729">
                        <c:v>-1.2965841494276447</c:v>
                      </c:pt>
                      <c:pt idx="3730">
                        <c:v>-1.1329052913157511</c:v>
                      </c:pt>
                      <c:pt idx="3731">
                        <c:v>-1.0019622048262136</c:v>
                      </c:pt>
                      <c:pt idx="3732">
                        <c:v>-0.89720773563465173</c:v>
                      </c:pt>
                      <c:pt idx="3733">
                        <c:v>-1.013404160281425</c:v>
                      </c:pt>
                      <c:pt idx="3734">
                        <c:v>-1.1063612999988663</c:v>
                      </c:pt>
                      <c:pt idx="3735">
                        <c:v>-0.98072701177272847</c:v>
                      </c:pt>
                      <c:pt idx="3736">
                        <c:v>-0.88021958119179544</c:v>
                      </c:pt>
                      <c:pt idx="3737">
                        <c:v>-1.1998136367270718</c:v>
                      </c:pt>
                      <c:pt idx="3738">
                        <c:v>-1.0554888811552701</c:v>
                      </c:pt>
                      <c:pt idx="3739">
                        <c:v>-1.1400290766979424</c:v>
                      </c:pt>
                      <c:pt idx="3740">
                        <c:v>-1.2076612331320575</c:v>
                      </c:pt>
                      <c:pt idx="3741">
                        <c:v>-1.2617669582793951</c:v>
                      </c:pt>
                      <c:pt idx="3742">
                        <c:v>-0.90505153839728791</c:v>
                      </c:pt>
                      <c:pt idx="3743">
                        <c:v>-0.81967920249144299</c:v>
                      </c:pt>
                      <c:pt idx="3744">
                        <c:v>-0.95138133376690348</c:v>
                      </c:pt>
                      <c:pt idx="3745">
                        <c:v>-0.85674303878715818</c:v>
                      </c:pt>
                      <c:pt idx="3746">
                        <c:v>-0.78103240280336195</c:v>
                      </c:pt>
                      <c:pt idx="3747">
                        <c:v>-0.72046389401634769</c:v>
                      </c:pt>
                      <c:pt idx="3748">
                        <c:v>-0.67200908698669082</c:v>
                      </c:pt>
                      <c:pt idx="3749">
                        <c:v>-0.83324524136310174</c:v>
                      </c:pt>
                      <c:pt idx="3750">
                        <c:v>-0.76223416486413953</c:v>
                      </c:pt>
                      <c:pt idx="3751">
                        <c:v>-0.5054253036649925</c:v>
                      </c:pt>
                      <c:pt idx="3752">
                        <c:v>-0.49997821470560666</c:v>
                      </c:pt>
                      <c:pt idx="3753">
                        <c:v>-0.69562054353821168</c:v>
                      </c:pt>
                      <c:pt idx="3754">
                        <c:v>-0.65213440660420474</c:v>
                      </c:pt>
                      <c:pt idx="3755">
                        <c:v>-0.81734549705709014</c:v>
                      </c:pt>
                      <c:pt idx="3756">
                        <c:v>-1.349514369419353</c:v>
                      </c:pt>
                      <c:pt idx="3757">
                        <c:v>-1.7752494673092087</c:v>
                      </c:pt>
                      <c:pt idx="3758">
                        <c:v>-2.1158375456210479</c:v>
                      </c:pt>
                      <c:pt idx="3759">
                        <c:v>-2.7883080082705192</c:v>
                      </c:pt>
                      <c:pt idx="3760">
                        <c:v>-2.9262843783900507</c:v>
                      </c:pt>
                      <c:pt idx="3761">
                        <c:v>-3.2366654744857897</c:v>
                      </c:pt>
                      <c:pt idx="3762">
                        <c:v>-3.4849703513623354</c:v>
                      </c:pt>
                      <c:pt idx="3763">
                        <c:v>-3.2836142528634582</c:v>
                      </c:pt>
                      <c:pt idx="3764">
                        <c:v>-3.5225293740644474</c:v>
                      </c:pt>
                      <c:pt idx="3765">
                        <c:v>-3.9136614710251934</c:v>
                      </c:pt>
                      <c:pt idx="3766">
                        <c:v>-3.826567148593881</c:v>
                      </c:pt>
                      <c:pt idx="3767">
                        <c:v>-3.7568916906487857</c:v>
                      </c:pt>
                      <c:pt idx="3768">
                        <c:v>-3.9011513242927549</c:v>
                      </c:pt>
                      <c:pt idx="3769">
                        <c:v>-3.8165590312079303</c:v>
                      </c:pt>
                      <c:pt idx="3770">
                        <c:v>-3.7488851967400478</c:v>
                      </c:pt>
                      <c:pt idx="3771">
                        <c:v>-3.6947461291657646</c:v>
                      </c:pt>
                      <c:pt idx="3772">
                        <c:v>-3.4514348751062016</c:v>
                      </c:pt>
                      <c:pt idx="3773">
                        <c:v>-3.2567858718585967</c:v>
                      </c:pt>
                      <c:pt idx="3774">
                        <c:v>-3.1010666692606037</c:v>
                      </c:pt>
                      <c:pt idx="3775">
                        <c:v>-2.9764913071820729</c:v>
                      </c:pt>
                      <c:pt idx="3776">
                        <c:v>-2.8768310175192937</c:v>
                      </c:pt>
                      <c:pt idx="3777">
                        <c:v>-2.9971027857891386</c:v>
                      </c:pt>
                      <c:pt idx="3778">
                        <c:v>-2.8933202004049008</c:v>
                      </c:pt>
                      <c:pt idx="3779">
                        <c:v>-2.6102941320975788</c:v>
                      </c:pt>
                      <c:pt idx="3780">
                        <c:v>-2.5838732774517439</c:v>
                      </c:pt>
                      <c:pt idx="3781">
                        <c:v>-3.162736593735076</c:v>
                      </c:pt>
                      <c:pt idx="3782">
                        <c:v>-2.8258272467617189</c:v>
                      </c:pt>
                      <c:pt idx="3783">
                        <c:v>-2.9562997691830333</c:v>
                      </c:pt>
                      <c:pt idx="3784">
                        <c:v>-3.2606777871201302</c:v>
                      </c:pt>
                      <c:pt idx="3785">
                        <c:v>-3.3041802014697623</c:v>
                      </c:pt>
                      <c:pt idx="3786">
                        <c:v>-3.1389821329495362</c:v>
                      </c:pt>
                      <c:pt idx="3787">
                        <c:v>-3.2068236781333326</c:v>
                      </c:pt>
                      <c:pt idx="3788">
                        <c:v>-3.2610969142803015</c:v>
                      </c:pt>
                      <c:pt idx="3789">
                        <c:v>-3.3045155031978766</c:v>
                      </c:pt>
                      <c:pt idx="3790">
                        <c:v>-3.3392503743319821</c:v>
                      </c:pt>
                      <c:pt idx="3791">
                        <c:v>-3.1670382712392211</c:v>
                      </c:pt>
                      <c:pt idx="3792">
                        <c:v>-3.6292685887650578</c:v>
                      </c:pt>
                      <c:pt idx="3793">
                        <c:v>-3.5990528427856816</c:v>
                      </c:pt>
                      <c:pt idx="3794">
                        <c:v>-3.3748802460021352</c:v>
                      </c:pt>
                      <c:pt idx="3795">
                        <c:v>-3.1955421685753436</c:v>
                      </c:pt>
                      <c:pt idx="3796">
                        <c:v>-3.4520717066340012</c:v>
                      </c:pt>
                      <c:pt idx="3797">
                        <c:v>-3.4572953370808364</c:v>
                      </c:pt>
                      <c:pt idx="3798">
                        <c:v>-3.26147424143835</c:v>
                      </c:pt>
                      <c:pt idx="3799">
                        <c:v>-3.5048173649244063</c:v>
                      </c:pt>
                      <c:pt idx="3800">
                        <c:v>-3.6994918637132059</c:v>
                      </c:pt>
                      <c:pt idx="3801">
                        <c:v>-3.4552314627443366</c:v>
                      </c:pt>
                      <c:pt idx="3802">
                        <c:v>-3.4598231419691956</c:v>
                      </c:pt>
                      <c:pt idx="3803">
                        <c:v>-3.4634964853490828</c:v>
                      </c:pt>
                      <c:pt idx="3804">
                        <c:v>-3.6664351600529699</c:v>
                      </c:pt>
                      <c:pt idx="3805">
                        <c:v>-3.6287860998160113</c:v>
                      </c:pt>
                      <c:pt idx="3806">
                        <c:v>-3.5986668516264899</c:v>
                      </c:pt>
                      <c:pt idx="3807">
                        <c:v>-3.3745714530749638</c:v>
                      </c:pt>
                      <c:pt idx="3808">
                        <c:v>-3.5952951342336519</c:v>
                      </c:pt>
                      <c:pt idx="3809">
                        <c:v>-3.5718740791605796</c:v>
                      </c:pt>
                      <c:pt idx="3810">
                        <c:v>-3.3531372351020536</c:v>
                      </c:pt>
                      <c:pt idx="3811">
                        <c:v>-3.5781477598553693</c:v>
                      </c:pt>
                      <c:pt idx="3812">
                        <c:v>-3.9581561796579763</c:v>
                      </c:pt>
                      <c:pt idx="3813">
                        <c:v>-3.8621629155001074</c:v>
                      </c:pt>
                      <c:pt idx="3814">
                        <c:v>-3.785368304173744</c:v>
                      </c:pt>
                      <c:pt idx="3815">
                        <c:v>-3.9239326151126761</c:v>
                      </c:pt>
                      <c:pt idx="3816">
                        <c:v>-4.0347840638638672</c:v>
                      </c:pt>
                      <c:pt idx="3817">
                        <c:v>-3.9234652228648201</c:v>
                      </c:pt>
                      <c:pt idx="3818">
                        <c:v>-4.0344101500655825</c:v>
                      </c:pt>
                      <c:pt idx="3819">
                        <c:v>-3.9231660918261468</c:v>
                      </c:pt>
                      <c:pt idx="3820">
                        <c:v>-4.0341708452345983</c:v>
                      </c:pt>
                      <c:pt idx="3821">
                        <c:v>-3.9229746479613823</c:v>
                      </c:pt>
                      <c:pt idx="3822">
                        <c:v>-3.6340176901427412</c:v>
                      </c:pt>
                      <c:pt idx="3823">
                        <c:v>-3.8028521238878739</c:v>
                      </c:pt>
                      <c:pt idx="3824">
                        <c:v>-3.9379196708840709</c:v>
                      </c:pt>
                      <c:pt idx="3825">
                        <c:v>-3.6459737084809376</c:v>
                      </c:pt>
                      <c:pt idx="3826">
                        <c:v>-3.4124169385585219</c:v>
                      </c:pt>
                      <c:pt idx="3827">
                        <c:v>-3.6255715226205893</c:v>
                      </c:pt>
                      <c:pt idx="3828">
                        <c:v>-3.7960951898702433</c:v>
                      </c:pt>
                      <c:pt idx="3829">
                        <c:v>-3.5325141236697846</c:v>
                      </c:pt>
                      <c:pt idx="3830">
                        <c:v>-3.5216492707095313</c:v>
                      </c:pt>
                      <c:pt idx="3831">
                        <c:v>-3.7129573883413514</c:v>
                      </c:pt>
                      <c:pt idx="3832">
                        <c:v>-3.6660038824467165</c:v>
                      </c:pt>
                      <c:pt idx="3833">
                        <c:v>-3.6284410777310541</c:v>
                      </c:pt>
                      <c:pt idx="3834">
                        <c:v>-3.5983908339585469</c:v>
                      </c:pt>
                      <c:pt idx="3835">
                        <c:v>-3.7743506389405184</c:v>
                      </c:pt>
                      <c:pt idx="3836">
                        <c:v>-3.9151184829261183</c:v>
                      </c:pt>
                      <c:pt idx="3837">
                        <c:v>-4.0277327581146665</c:v>
                      </c:pt>
                      <c:pt idx="3838">
                        <c:v>-3.7178241782654595</c:v>
                      </c:pt>
                      <c:pt idx="3839">
                        <c:v>-3.869897314386094</c:v>
                      </c:pt>
                      <c:pt idx="3840">
                        <c:v>-4.191555823282556</c:v>
                      </c:pt>
                      <c:pt idx="3841">
                        <c:v>-3.8488826303997712</c:v>
                      </c:pt>
                      <c:pt idx="3842">
                        <c:v>-3.7747440760934978</c:v>
                      </c:pt>
                      <c:pt idx="3843">
                        <c:v>-3.7154332326484791</c:v>
                      </c:pt>
                      <c:pt idx="3844">
                        <c:v>-3.4679845578924642</c:v>
                      </c:pt>
                      <c:pt idx="3845">
                        <c:v>-3.2700256180877432</c:v>
                      </c:pt>
                      <c:pt idx="3846">
                        <c:v>-3.1116584662439664</c:v>
                      </c:pt>
                      <c:pt idx="3847">
                        <c:v>-2.7849647447688994</c:v>
                      </c:pt>
                      <c:pt idx="3848">
                        <c:v>-2.5236097675888232</c:v>
                      </c:pt>
                      <c:pt idx="3849">
                        <c:v>-2.3145257858448076</c:v>
                      </c:pt>
                      <c:pt idx="3850">
                        <c:v>-1.9472586004494588</c:v>
                      </c:pt>
                      <c:pt idx="3851">
                        <c:v>-1.8534448521332934</c:v>
                      </c:pt>
                      <c:pt idx="3852">
                        <c:v>-1.7783938534803383</c:v>
                      </c:pt>
                      <c:pt idx="3853">
                        <c:v>-1.518353054557906</c:v>
                      </c:pt>
                      <c:pt idx="3854">
                        <c:v>-1.3103204154199375</c:v>
                      </c:pt>
                      <c:pt idx="3855">
                        <c:v>-1.3438943041096536</c:v>
                      </c:pt>
                      <c:pt idx="3856">
                        <c:v>-1.370753415061472</c:v>
                      </c:pt>
                      <c:pt idx="3857">
                        <c:v>-0.99224070382285845</c:v>
                      </c:pt>
                      <c:pt idx="3858">
                        <c:v>-1.0894305348319904</c:v>
                      </c:pt>
                      <c:pt idx="3859">
                        <c:v>-1.1671823996392732</c:v>
                      </c:pt>
                      <c:pt idx="3860">
                        <c:v>-0.82938389148512215</c:v>
                      </c:pt>
                      <c:pt idx="3861">
                        <c:v>-0.75914508496180133</c:v>
                      </c:pt>
                      <c:pt idx="3862">
                        <c:v>-0.70295403974307646</c:v>
                      </c:pt>
                      <c:pt idx="3863">
                        <c:v>-0.45800120356818752</c:v>
                      </c:pt>
                      <c:pt idx="3864">
                        <c:v>-0.6620389346282991</c:v>
                      </c:pt>
                      <c:pt idx="3865">
                        <c:v>-0.62526911947634289</c:v>
                      </c:pt>
                      <c:pt idx="3866">
                        <c:v>-0.3958532673548234</c:v>
                      </c:pt>
                      <c:pt idx="3867">
                        <c:v>-0.61232058565758507</c:v>
                      </c:pt>
                      <c:pt idx="3868">
                        <c:v>-0.58549444029972619</c:v>
                      </c:pt>
                      <c:pt idx="3869">
                        <c:v>-0.16403352401346183</c:v>
                      </c:pt>
                      <c:pt idx="3870">
                        <c:v>-0.22686479098445034</c:v>
                      </c:pt>
                      <c:pt idx="3871">
                        <c:v>-0.47712980456128662</c:v>
                      </c:pt>
                      <c:pt idx="3872">
                        <c:v>-0.27734181542280112</c:v>
                      </c:pt>
                      <c:pt idx="3873">
                        <c:v>-0.11751142411196724</c:v>
                      </c:pt>
                      <c:pt idx="3874">
                        <c:v>-0.18964711106320919</c:v>
                      </c:pt>
                      <c:pt idx="3875">
                        <c:v>-0.24735566062418002</c:v>
                      </c:pt>
                      <c:pt idx="3876">
                        <c:v>-9.3522500273024889E-2</c:v>
                      </c:pt>
                      <c:pt idx="3877">
                        <c:v>-0.17045597199205531</c:v>
                      </c:pt>
                      <c:pt idx="3878">
                        <c:v>-3.2002749367393335E-2</c:v>
                      </c:pt>
                      <c:pt idx="3879">
                        <c:v>-0.1212401712675728</c:v>
                      </c:pt>
                      <c:pt idx="3880">
                        <c:v>-0.19263010878773912</c:v>
                      </c:pt>
                      <c:pt idx="3881">
                        <c:v>-4.9742058803872169E-2</c:v>
                      </c:pt>
                      <c:pt idx="3882">
                        <c:v>-0.1354316188167104</c:v>
                      </c:pt>
                      <c:pt idx="3883">
                        <c:v>-0.20398326682698098</c:v>
                      </c:pt>
                      <c:pt idx="3884">
                        <c:v>-5.8824585235356608E-2</c:v>
                      </c:pt>
                      <c:pt idx="3885">
                        <c:v>-0.14269763996196616</c:v>
                      </c:pt>
                      <c:pt idx="3886">
                        <c:v>-0.40979608374323107</c:v>
                      </c:pt>
                      <c:pt idx="3887">
                        <c:v>-0.62347483876828846</c:v>
                      </c:pt>
                      <c:pt idx="3888">
                        <c:v>-0.39441784278835712</c:v>
                      </c:pt>
                      <c:pt idx="3889">
                        <c:v>-0.21117224600436657</c:v>
                      </c:pt>
                      <c:pt idx="3890">
                        <c:v>-0.26457576857717413</c:v>
                      </c:pt>
                      <c:pt idx="3891">
                        <c:v>-0.10729858663546565</c:v>
                      </c:pt>
                      <c:pt idx="3892">
                        <c:v>-0.18147684108203066</c:v>
                      </c:pt>
                      <c:pt idx="3893">
                        <c:v>-4.0819444639396352E-2</c:v>
                      </c:pt>
                      <c:pt idx="3894">
                        <c:v>7.1706472514733832E-2</c:v>
                      </c:pt>
                      <c:pt idx="3895">
                        <c:v>-3.8272793761848334E-2</c:v>
                      </c:pt>
                      <c:pt idx="3896">
                        <c:v>-0.12625620678318228</c:v>
                      </c:pt>
                      <c:pt idx="3897">
                        <c:v>3.3570627997505653E-3</c:v>
                      </c:pt>
                      <c:pt idx="3898">
                        <c:v>-0.29295232153390316</c:v>
                      </c:pt>
                      <c:pt idx="3899">
                        <c:v>-0.52999982900087161</c:v>
                      </c:pt>
                      <c:pt idx="3900">
                        <c:v>-0.11963783497435543</c:v>
                      </c:pt>
                      <c:pt idx="3901">
                        <c:v>-0.191348239753097</c:v>
                      </c:pt>
                      <c:pt idx="3902">
                        <c:v>-0.44871656357622669</c:v>
                      </c:pt>
                      <c:pt idx="3903">
                        <c:v>-0.45461122263463949</c:v>
                      </c:pt>
                      <c:pt idx="3904">
                        <c:v>-0.4593269498814152</c:v>
                      </c:pt>
                      <c:pt idx="3905">
                        <c:v>-0.46309953167883577</c:v>
                      </c:pt>
                      <c:pt idx="3906">
                        <c:v>-0.46611759711674949</c:v>
                      </c:pt>
                      <c:pt idx="3907">
                        <c:v>-0.46853204946705773</c:v>
                      </c:pt>
                      <c:pt idx="3908">
                        <c:v>-0.47046361134732706</c:v>
                      </c:pt>
                      <c:pt idx="3909">
                        <c:v>-0.47200886085147431</c:v>
                      </c:pt>
                      <c:pt idx="3910">
                        <c:v>-0.47324506045481485</c:v>
                      </c:pt>
                      <c:pt idx="3911">
                        <c:v>-0.67423402013753275</c:v>
                      </c:pt>
                      <c:pt idx="3912">
                        <c:v>-0.43502518788375255</c:v>
                      </c:pt>
                      <c:pt idx="3913">
                        <c:v>-0.24365812208077386</c:v>
                      </c:pt>
                      <c:pt idx="3914">
                        <c:v>-0.49056446943836818</c:v>
                      </c:pt>
                      <c:pt idx="3915">
                        <c:v>-0.68808954732435268</c:v>
                      </c:pt>
                      <c:pt idx="3916">
                        <c:v>-0.44610960963325397</c:v>
                      </c:pt>
                      <c:pt idx="3917">
                        <c:v>-0.45252565948021584</c:v>
                      </c:pt>
                      <c:pt idx="3918">
                        <c:v>-0.45765849935787628</c:v>
                      </c:pt>
                      <c:pt idx="3919">
                        <c:v>-0.26176477126000464</c:v>
                      </c:pt>
                      <c:pt idx="3920">
                        <c:v>-0.30504978878161637</c:v>
                      </c:pt>
                      <c:pt idx="3921">
                        <c:v>-0.13967780279904218</c:v>
                      </c:pt>
                      <c:pt idx="3922">
                        <c:v>-7.3802140129828331E-3</c:v>
                      </c:pt>
                      <c:pt idx="3923">
                        <c:v>-0.1015421429840444</c:v>
                      </c:pt>
                      <c:pt idx="3924">
                        <c:v>2.3128313839038128E-2</c:v>
                      </c:pt>
                      <c:pt idx="3925">
                        <c:v>0.12286467929754963</c:v>
                      </c:pt>
                      <c:pt idx="3926">
                        <c:v>2.6537716644270404E-3</c:v>
                      </c:pt>
                      <c:pt idx="3927">
                        <c:v>-9.351495444207103E-2</c:v>
                      </c:pt>
                      <c:pt idx="3928">
                        <c:v>2.9550064672662302E-2</c:v>
                      </c:pt>
                      <c:pt idx="3929">
                        <c:v>0.12800207996440349</c:v>
                      </c:pt>
                      <c:pt idx="3930">
                        <c:v>-0.39323630780211261</c:v>
                      </c:pt>
                      <c:pt idx="3931">
                        <c:v>-0.41022701801534822</c:v>
                      </c:pt>
                      <c:pt idx="3932">
                        <c:v>-0.42381958618591398</c:v>
                      </c:pt>
                      <c:pt idx="3933">
                        <c:v>-0.43469364072234384</c:v>
                      </c:pt>
                      <c:pt idx="3934">
                        <c:v>-0.44339288435151047</c:v>
                      </c:pt>
                      <c:pt idx="3935">
                        <c:v>-0.45035227925484378</c:v>
                      </c:pt>
                      <c:pt idx="3936">
                        <c:v>-0.45591979517757864</c:v>
                      </c:pt>
                      <c:pt idx="3937">
                        <c:v>-0.46037380791574378</c:v>
                      </c:pt>
                      <c:pt idx="3938">
                        <c:v>-0.46393701810620769</c:v>
                      </c:pt>
                      <c:pt idx="3939">
                        <c:v>-0.6667875862586925</c:v>
                      </c:pt>
                      <c:pt idx="3940">
                        <c:v>-0.62906804078056666</c:v>
                      </c:pt>
                      <c:pt idx="3941">
                        <c:v>-0.59889240439815694</c:v>
                      </c:pt>
                      <c:pt idx="3942">
                        <c:v>-0.97475189529211548</c:v>
                      </c:pt>
                      <c:pt idx="3943">
                        <c:v>-0.87543948800737326</c:v>
                      </c:pt>
                      <c:pt idx="3944">
                        <c:v>-0.59598956217962495</c:v>
                      </c:pt>
                      <c:pt idx="3945">
                        <c:v>-0.77242962151740358</c:v>
                      </c:pt>
                      <c:pt idx="3946">
                        <c:v>-0.91358166898760373</c:v>
                      </c:pt>
                      <c:pt idx="3947">
                        <c:v>-0.62650330696385481</c:v>
                      </c:pt>
                      <c:pt idx="3948">
                        <c:v>-0.59684061734469651</c:v>
                      </c:pt>
                      <c:pt idx="3949">
                        <c:v>-0.57311046564939261</c:v>
                      </c:pt>
                      <c:pt idx="3950">
                        <c:v>-0.55412634429319496</c:v>
                      </c:pt>
                      <c:pt idx="3951">
                        <c:v>-0.73893904720830506</c:v>
                      </c:pt>
                      <c:pt idx="3952">
                        <c:v>-0.48678920954034766</c:v>
                      </c:pt>
                      <c:pt idx="3953">
                        <c:v>-0.28506933940604995</c:v>
                      </c:pt>
                      <c:pt idx="3954">
                        <c:v>-0.5236934432984981</c:v>
                      </c:pt>
                      <c:pt idx="3955">
                        <c:v>-0.51459272641250209</c:v>
                      </c:pt>
                      <c:pt idx="3956">
                        <c:v>-0.30731215290370528</c:v>
                      </c:pt>
                      <c:pt idx="3957">
                        <c:v>-0.34148769409659963</c:v>
                      </c:pt>
                      <c:pt idx="3958">
                        <c:v>-0.36882812705096057</c:v>
                      </c:pt>
                      <c:pt idx="3959">
                        <c:v>-0.19070047341449481</c:v>
                      </c:pt>
                      <c:pt idx="3960">
                        <c:v>-4.8198350505344933E-2</c:v>
                      </c:pt>
                      <c:pt idx="3961">
                        <c:v>-0.13419665217793408</c:v>
                      </c:pt>
                      <c:pt idx="3962">
                        <c:v>-0.40299529351602814</c:v>
                      </c:pt>
                      <c:pt idx="3963">
                        <c:v>-0.21803420658659434</c:v>
                      </c:pt>
                      <c:pt idx="3964">
                        <c:v>-7.0065337043047293E-2</c:v>
                      </c:pt>
                      <c:pt idx="3965">
                        <c:v>-0.15169024140811871</c:v>
                      </c:pt>
                      <c:pt idx="3966">
                        <c:v>-0.41699016490019858</c:v>
                      </c:pt>
                      <c:pt idx="3967">
                        <c:v>-0.42923010369383974</c:v>
                      </c:pt>
                      <c:pt idx="3968">
                        <c:v>-0.43902205472875266</c:v>
                      </c:pt>
                      <c:pt idx="3969">
                        <c:v>-0.44685561555661479</c:v>
                      </c:pt>
                      <c:pt idx="3970">
                        <c:v>-0.65312246421899545</c:v>
                      </c:pt>
                      <c:pt idx="3971">
                        <c:v>-0.41813594314896818</c:v>
                      </c:pt>
                      <c:pt idx="3972">
                        <c:v>-0.23014672629290089</c:v>
                      </c:pt>
                      <c:pt idx="3973">
                        <c:v>-0.67975535280800159</c:v>
                      </c:pt>
                      <c:pt idx="3974">
                        <c:v>-0.83944225402012762</c:v>
                      </c:pt>
                      <c:pt idx="3975">
                        <c:v>-0.56719177498985118</c:v>
                      </c:pt>
                      <c:pt idx="3976">
                        <c:v>-0.54939139176553908</c:v>
                      </c:pt>
                      <c:pt idx="3977">
                        <c:v>-0.7351510851860894</c:v>
                      </c:pt>
                      <c:pt idx="3978">
                        <c:v>-0.68375883992257513</c:v>
                      </c:pt>
                      <c:pt idx="3979">
                        <c:v>-0.64264504371169551</c:v>
                      </c:pt>
                      <c:pt idx="3980">
                        <c:v>-0.60975400674306002</c:v>
                      </c:pt>
                      <c:pt idx="3981">
                        <c:v>-0.58344117716808341</c:v>
                      </c:pt>
                      <c:pt idx="3982">
                        <c:v>-0.96239091350810213</c:v>
                      </c:pt>
                      <c:pt idx="3983">
                        <c:v>-0.86555070258009437</c:v>
                      </c:pt>
                      <c:pt idx="3984">
                        <c:v>-0.9880785338377791</c:v>
                      </c:pt>
                      <c:pt idx="3985">
                        <c:v>-1.4861007988439496</c:v>
                      </c:pt>
                      <c:pt idx="3986">
                        <c:v>-1.8845186108488861</c:v>
                      </c:pt>
                      <c:pt idx="3987">
                        <c:v>-2.4032528604528807</c:v>
                      </c:pt>
                      <c:pt idx="3988">
                        <c:v>-2.6182402601359627</c:v>
                      </c:pt>
                      <c:pt idx="3989">
                        <c:v>-3.390230179882451</c:v>
                      </c:pt>
                      <c:pt idx="3990">
                        <c:v>-4.0078221156796872</c:v>
                      </c:pt>
                      <c:pt idx="3991">
                        <c:v>-4.3018956643173851</c:v>
                      </c:pt>
                      <c:pt idx="3992">
                        <c:v>-4.937154503227589</c:v>
                      </c:pt>
                      <c:pt idx="3993">
                        <c:v>-5.445361574355843</c:v>
                      </c:pt>
                      <c:pt idx="3994">
                        <c:v>-5.8519272312584008</c:v>
                      </c:pt>
                      <c:pt idx="3995">
                        <c:v>-6.3771797567803787</c:v>
                      </c:pt>
                      <c:pt idx="3996">
                        <c:v>-6.3973817771980066</c:v>
                      </c:pt>
                      <c:pt idx="3997">
                        <c:v>-6.8135433935320862</c:v>
                      </c:pt>
                      <c:pt idx="3998">
                        <c:v>-7.1464726865993953</c:v>
                      </c:pt>
                      <c:pt idx="3999">
                        <c:v>-7.0128161210532198</c:v>
                      </c:pt>
                      <c:pt idx="4000">
                        <c:v>-6.905890868616325</c:v>
                      </c:pt>
                      <c:pt idx="4001">
                        <c:v>-7.0203506666667863</c:v>
                      </c:pt>
                      <c:pt idx="4002">
                        <c:v>-7.1119185051071554</c:v>
                      </c:pt>
                      <c:pt idx="4003">
                        <c:v>-6.785172775859337</c:v>
                      </c:pt>
                      <c:pt idx="4004">
                        <c:v>-6.7237761924611732</c:v>
                      </c:pt>
                      <c:pt idx="4005">
                        <c:v>-6.8746589257426649</c:v>
                      </c:pt>
                      <c:pt idx="4006">
                        <c:v>-6.7953651123677901</c:v>
                      </c:pt>
                      <c:pt idx="4007">
                        <c:v>-6.5319300616679357</c:v>
                      </c:pt>
                      <c:pt idx="4008">
                        <c:v>-6.5211820211080749</c:v>
                      </c:pt>
                      <c:pt idx="4009">
                        <c:v>-6.5125835886601635</c:v>
                      </c:pt>
                      <c:pt idx="4010">
                        <c:v>-6.5057048427017889</c:v>
                      </c:pt>
                      <c:pt idx="4011">
                        <c:v>-6.5002018459351802</c:v>
                      </c:pt>
                      <c:pt idx="4012">
                        <c:v>-6.2957994485218478</c:v>
                      </c:pt>
                      <c:pt idx="4013">
                        <c:v>-6.5322775305911591</c:v>
                      </c:pt>
                      <c:pt idx="4014">
                        <c:v>-6.7214599962466082</c:v>
                      </c:pt>
                      <c:pt idx="4015">
                        <c:v>-6.6728059687709447</c:v>
                      </c:pt>
                      <c:pt idx="4016">
                        <c:v>-6.6338827467905048</c:v>
                      </c:pt>
                      <c:pt idx="4017">
                        <c:v>-6.602744169206062</c:v>
                      </c:pt>
                      <c:pt idx="4018">
                        <c:v>-6.5778333071385759</c:v>
                      </c:pt>
                      <c:pt idx="4019">
                        <c:v>-6.3579046174845644</c:v>
                      </c:pt>
                      <c:pt idx="4020">
                        <c:v>-6.3819616657613096</c:v>
                      </c:pt>
                      <c:pt idx="4021">
                        <c:v>-6.4012073043827513</c:v>
                      </c:pt>
                      <c:pt idx="4022">
                        <c:v>-6.4166038152799274</c:v>
                      </c:pt>
                      <c:pt idx="4023">
                        <c:v>-6.2289210239976001</c:v>
                      </c:pt>
                      <c:pt idx="4024">
                        <c:v>-6.0787747909716927</c:v>
                      </c:pt>
                      <c:pt idx="4025">
                        <c:v>-6.1586578045510123</c:v>
                      </c:pt>
                      <c:pt idx="4026">
                        <c:v>-6.4225642154145817</c:v>
                      </c:pt>
                      <c:pt idx="4027">
                        <c:v>-6.4336893441053462</c:v>
                      </c:pt>
                      <c:pt idx="4028">
                        <c:v>-6.2425894470579806</c:v>
                      </c:pt>
                      <c:pt idx="4029">
                        <c:v>-6.4897095294201108</c:v>
                      </c:pt>
                      <c:pt idx="4030">
                        <c:v>-6.4874055953098377</c:v>
                      </c:pt>
                      <c:pt idx="4031">
                        <c:v>-6.0855624480216193</c:v>
                      </c:pt>
                      <c:pt idx="4032">
                        <c:v>-6.1640879301910445</c:v>
                      </c:pt>
                      <c:pt idx="4033">
                        <c:v>-6.4269083159264255</c:v>
                      </c:pt>
                      <c:pt idx="4034">
                        <c:v>-6.4371646245148213</c:v>
                      </c:pt>
                      <c:pt idx="4035">
                        <c:v>-6.4453696713856061</c:v>
                      </c:pt>
                      <c:pt idx="4036">
                        <c:v>-6.6519337088822112</c:v>
                      </c:pt>
                      <c:pt idx="4037">
                        <c:v>-6.8171849388794499</c:v>
                      </c:pt>
                      <c:pt idx="4038">
                        <c:v>-6.749385922877309</c:v>
                      </c:pt>
                      <c:pt idx="4039">
                        <c:v>-6.4951467100754599</c:v>
                      </c:pt>
                      <c:pt idx="4040">
                        <c:v>-6.4917553398340715</c:v>
                      </c:pt>
                      <c:pt idx="4041">
                        <c:v>-6.6890422436409835</c:v>
                      </c:pt>
                    </c:numCache>
                  </c:numRef>
                </c:y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4-7DD5-4DE0-966F-5F9F710613F3}"/>
                  </c:ext>
                </c:extLst>
              </c15:ser>
            </c15:filteredScatterSeries>
          </c:ext>
        </c:extLst>
      </c:scatterChart>
      <c:valAx>
        <c:axId val="70793472"/>
        <c:scaling>
          <c:orientation val="minMax"/>
          <c:max val="90"/>
          <c:min val="70"/>
        </c:scaling>
        <c:delete val="0"/>
        <c:axPos val="b"/>
        <c:majorGridlines>
          <c:spPr>
            <a:ln w="9360">
              <a:solidFill>
                <a:srgbClr val="D9D9D9"/>
              </a:solidFill>
              <a:round/>
            </a:ln>
          </c:spPr>
        </c:majorGridlines>
        <c:title>
          <c:tx>
            <c:rich>
              <a:bodyPr/>
              <a:lstStyle/>
              <a:p>
                <a:pPr>
                  <a:defRPr/>
                </a:pPr>
                <a:r>
                  <a:rPr lang="x-none"/>
                  <a:t>Time (seconds)</a:t>
                </a:r>
              </a:p>
            </c:rich>
          </c:tx>
          <c:overlay val="0"/>
        </c:title>
        <c:numFmt formatCode="General" sourceLinked="0"/>
        <c:majorTickMark val="none"/>
        <c:minorTickMark val="none"/>
        <c:tickLblPos val="nextTo"/>
        <c:spPr>
          <a:ln w="9360">
            <a:solidFill>
              <a:srgbClr val="BFBFBF"/>
            </a:solidFill>
            <a:round/>
          </a:ln>
        </c:spPr>
        <c:txPr>
          <a:bodyPr/>
          <a:lstStyle/>
          <a:p>
            <a:pPr>
              <a:defRPr sz="900" b="0" strike="noStrike" spc="-1">
                <a:solidFill>
                  <a:srgbClr val="595959"/>
                </a:solidFill>
                <a:latin typeface="Calibri"/>
              </a:defRPr>
            </a:pPr>
            <a:endParaRPr lang="en-US"/>
          </a:p>
        </c:txPr>
        <c:crossAx val="70799744"/>
        <c:crosses val="autoZero"/>
        <c:crossBetween val="midCat"/>
      </c:valAx>
      <c:valAx>
        <c:axId val="70799744"/>
        <c:scaling>
          <c:orientation val="minMax"/>
          <c:max val="5"/>
          <c:min val="-7"/>
        </c:scaling>
        <c:delete val="0"/>
        <c:axPos val="l"/>
        <c:majorGridlines>
          <c:spPr>
            <a:ln w="9360">
              <a:solidFill>
                <a:srgbClr val="D9D9D9"/>
              </a:solidFill>
              <a:round/>
            </a:ln>
          </c:spPr>
        </c:majorGridlines>
        <c:title>
          <c:tx>
            <c:rich>
              <a:bodyPr/>
              <a:lstStyle/>
              <a:p>
                <a:pPr>
                  <a:defRPr/>
                </a:pPr>
                <a:r>
                  <a:rPr lang="x-none"/>
                  <a:t>Normalized Light Intensity</a:t>
                </a:r>
              </a:p>
            </c:rich>
          </c:tx>
          <c:overlay val="0"/>
        </c:title>
        <c:numFmt formatCode="General" sourceLinked="0"/>
        <c:majorTickMark val="none"/>
        <c:minorTickMark val="none"/>
        <c:tickLblPos val="nextTo"/>
        <c:spPr>
          <a:ln w="9360">
            <a:solidFill>
              <a:srgbClr val="BFBFBF"/>
            </a:solidFill>
            <a:round/>
          </a:ln>
        </c:spPr>
        <c:txPr>
          <a:bodyPr/>
          <a:lstStyle/>
          <a:p>
            <a:pPr>
              <a:defRPr sz="900" b="0" strike="noStrike" spc="-1">
                <a:solidFill>
                  <a:srgbClr val="595959"/>
                </a:solidFill>
                <a:latin typeface="Calibri"/>
              </a:defRPr>
            </a:pPr>
            <a:endParaRPr lang="en-US"/>
          </a:p>
        </c:txPr>
        <c:crossAx val="70793472"/>
        <c:crosses val="autoZero"/>
        <c:crossBetween val="midCat"/>
        <c:majorUnit val="2"/>
      </c:valAx>
      <c:spPr>
        <a:noFill/>
        <a:ln>
          <a:noFill/>
        </a:ln>
      </c:spPr>
    </c:plotArea>
    <c:legend>
      <c:legendPos val="r"/>
      <c:overlay val="0"/>
    </c:legend>
    <c:plotVisOnly val="1"/>
    <c:dispBlanksAs val="gap"/>
    <c:showDLblsOverMax val="1"/>
  </c:chart>
  <c:spPr>
    <a:solidFill>
      <a:srgbClr val="FFFFFF"/>
    </a:solidFill>
    <a:ln w="9360">
      <a:solidFill>
        <a:srgbClr val="D9D9D9"/>
      </a:solidFill>
      <a:round/>
    </a:ln>
  </c:sp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4"/>
          <c:order val="4"/>
          <c:tx>
            <c:strRef>
              <c:f>one!$S$1</c:f>
              <c:strCache>
                <c:ptCount val="1"/>
                <c:pt idx="0">
                  <c:v>Sensor 5</c:v>
                </c:pt>
              </c:strCache>
            </c:strRef>
          </c:tx>
          <c:spPr>
            <a:ln w="19080">
              <a:solidFill>
                <a:srgbClr val="5B9BD5"/>
              </a:solidFill>
              <a:round/>
            </a:ln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dLblPos val="r"/>
            <c:showLegendKey val="0"/>
            <c:showVal val="0"/>
            <c:showCatName val="0"/>
            <c:showSerName val="0"/>
            <c:showPercent val="0"/>
            <c:showBubbleSize val="1"/>
            <c:separator>; </c:separator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xVal>
            <c:numRef>
              <c:f>one!$C$2:$C$4043</c:f>
              <c:numCache>
                <c:formatCode>General</c:formatCode>
                <c:ptCount val="4042"/>
                <c:pt idx="0">
                  <c:v>1.0561943054199999E-3</c:v>
                </c:pt>
                <c:pt idx="1">
                  <c:v>1.66916847229E-3</c:v>
                </c:pt>
                <c:pt idx="2">
                  <c:v>2.2180080413800002E-3</c:v>
                </c:pt>
                <c:pt idx="3">
                  <c:v>3.2761096954300002E-3</c:v>
                </c:pt>
                <c:pt idx="4">
                  <c:v>3.77917289734E-3</c:v>
                </c:pt>
                <c:pt idx="5">
                  <c:v>4.2490959167500002E-3</c:v>
                </c:pt>
                <c:pt idx="6">
                  <c:v>4.7152042388900004E-3</c:v>
                </c:pt>
                <c:pt idx="7">
                  <c:v>5.17916679382E-3</c:v>
                </c:pt>
                <c:pt idx="8">
                  <c:v>5.5470466613800002E-3</c:v>
                </c:pt>
                <c:pt idx="9">
                  <c:v>5.7051181793200002E-3</c:v>
                </c:pt>
                <c:pt idx="10">
                  <c:v>5.86318969727E-3</c:v>
                </c:pt>
                <c:pt idx="11">
                  <c:v>6.0200691223100001E-3</c:v>
                </c:pt>
                <c:pt idx="12">
                  <c:v>6.1781406402599999E-3</c:v>
                </c:pt>
                <c:pt idx="13">
                  <c:v>6.3362121581999999E-3</c:v>
                </c:pt>
                <c:pt idx="14">
                  <c:v>6.4930915832499998E-3</c:v>
                </c:pt>
                <c:pt idx="15">
                  <c:v>6.6630840301500002E-3</c:v>
                </c:pt>
                <c:pt idx="16">
                  <c:v>6.8230628967299997E-3</c:v>
                </c:pt>
                <c:pt idx="17">
                  <c:v>6.9801807403599998E-3</c:v>
                </c:pt>
                <c:pt idx="18">
                  <c:v>7.1380138397199996E-3</c:v>
                </c:pt>
                <c:pt idx="19">
                  <c:v>7.2951316833499997E-3</c:v>
                </c:pt>
                <c:pt idx="20">
                  <c:v>7.4520111083999996E-3</c:v>
                </c:pt>
                <c:pt idx="21">
                  <c:v>7.6091289520299997E-3</c:v>
                </c:pt>
                <c:pt idx="22">
                  <c:v>7.7650547027599999E-3</c:v>
                </c:pt>
                <c:pt idx="23">
                  <c:v>7.9231262207000008E-3</c:v>
                </c:pt>
                <c:pt idx="24">
                  <c:v>8.0811977386500006E-3</c:v>
                </c:pt>
                <c:pt idx="25">
                  <c:v>8.2380771636999996E-3</c:v>
                </c:pt>
                <c:pt idx="26">
                  <c:v>8.3951950073199999E-3</c:v>
                </c:pt>
                <c:pt idx="27">
                  <c:v>8.5520744323700007E-3</c:v>
                </c:pt>
                <c:pt idx="28">
                  <c:v>8.7091922759999999E-3</c:v>
                </c:pt>
                <c:pt idx="29">
                  <c:v>8.8670253753699996E-3</c:v>
                </c:pt>
                <c:pt idx="30">
                  <c:v>9.0241432189899998E-3</c:v>
                </c:pt>
                <c:pt idx="31">
                  <c:v>9.1819763183599995E-3</c:v>
                </c:pt>
                <c:pt idx="32">
                  <c:v>9.3390941619900004E-3</c:v>
                </c:pt>
                <c:pt idx="33">
                  <c:v>9.4962120056199997E-3</c:v>
                </c:pt>
                <c:pt idx="34">
                  <c:v>9.6530914306599998E-3</c:v>
                </c:pt>
                <c:pt idx="35">
                  <c:v>9.8102092742900007E-3</c:v>
                </c:pt>
                <c:pt idx="36">
                  <c:v>9.9670886993399998E-3</c:v>
                </c:pt>
                <c:pt idx="37">
                  <c:v>1.01251602173E-2</c:v>
                </c:pt>
                <c:pt idx="38">
                  <c:v>1.02829933167E-2</c:v>
                </c:pt>
                <c:pt idx="39">
                  <c:v>1.0440111160299999E-2</c:v>
                </c:pt>
                <c:pt idx="40">
                  <c:v>1.0598182678200001E-2</c:v>
                </c:pt>
                <c:pt idx="41">
                  <c:v>1.0764122009299999E-2</c:v>
                </c:pt>
                <c:pt idx="42">
                  <c:v>1.09691619873E-2</c:v>
                </c:pt>
                <c:pt idx="43">
                  <c:v>1.1217117309600001E-2</c:v>
                </c:pt>
                <c:pt idx="44">
                  <c:v>1.1473178863499999E-2</c:v>
                </c:pt>
                <c:pt idx="45">
                  <c:v>1.17251873016E-2</c:v>
                </c:pt>
                <c:pt idx="46">
                  <c:v>1.1903047561600001E-2</c:v>
                </c:pt>
                <c:pt idx="47">
                  <c:v>1.20739936829E-2</c:v>
                </c:pt>
                <c:pt idx="48">
                  <c:v>1.2234210968E-2</c:v>
                </c:pt>
                <c:pt idx="49">
                  <c:v>1.2392997741699999E-2</c:v>
                </c:pt>
                <c:pt idx="50">
                  <c:v>1.2552022934E-2</c:v>
                </c:pt>
                <c:pt idx="51">
                  <c:v>1.27100944519E-2</c:v>
                </c:pt>
                <c:pt idx="52">
                  <c:v>1.28681659698E-2</c:v>
                </c:pt>
                <c:pt idx="53">
                  <c:v>1.3025045394900001E-2</c:v>
                </c:pt>
                <c:pt idx="54">
                  <c:v>1.31831169128E-2</c:v>
                </c:pt>
                <c:pt idx="55">
                  <c:v>1.33411884308E-2</c:v>
                </c:pt>
                <c:pt idx="56">
                  <c:v>1.3509035110500001E-2</c:v>
                </c:pt>
                <c:pt idx="57">
                  <c:v>1.3660192489599999E-2</c:v>
                </c:pt>
                <c:pt idx="58">
                  <c:v>1.38092041016E-2</c:v>
                </c:pt>
                <c:pt idx="59">
                  <c:v>1.39601230621E-2</c:v>
                </c:pt>
                <c:pt idx="60">
                  <c:v>1.4123201370199999E-2</c:v>
                </c:pt>
                <c:pt idx="61">
                  <c:v>1.4275074005100001E-2</c:v>
                </c:pt>
                <c:pt idx="62">
                  <c:v>1.4425992965699999E-2</c:v>
                </c:pt>
                <c:pt idx="63">
                  <c:v>1.4576196670500001E-2</c:v>
                </c:pt>
                <c:pt idx="64">
                  <c:v>1.4738082885700001E-2</c:v>
                </c:pt>
                <c:pt idx="65">
                  <c:v>1.4891147613499999E-2</c:v>
                </c:pt>
                <c:pt idx="66">
                  <c:v>1.5043020248399999E-2</c:v>
                </c:pt>
                <c:pt idx="67">
                  <c:v>1.5194177627599999E-2</c:v>
                </c:pt>
                <c:pt idx="68">
                  <c:v>1.53450965881E-2</c:v>
                </c:pt>
                <c:pt idx="69">
                  <c:v>2.4451017379799999E-2</c:v>
                </c:pt>
                <c:pt idx="70">
                  <c:v>4.9032211303700002E-2</c:v>
                </c:pt>
                <c:pt idx="71">
                  <c:v>6.9835186004599994E-2</c:v>
                </c:pt>
                <c:pt idx="72">
                  <c:v>9.4258069992099999E-2</c:v>
                </c:pt>
                <c:pt idx="73">
                  <c:v>0.118895053864</c:v>
                </c:pt>
                <c:pt idx="74">
                  <c:v>0.13923311233499999</c:v>
                </c:pt>
                <c:pt idx="75">
                  <c:v>0.163947105408</c:v>
                </c:pt>
                <c:pt idx="76">
                  <c:v>0.18429398536700001</c:v>
                </c:pt>
                <c:pt idx="77">
                  <c:v>0.209035158157</c:v>
                </c:pt>
                <c:pt idx="78">
                  <c:v>0.23332309722899999</c:v>
                </c:pt>
                <c:pt idx="79">
                  <c:v>0.25376701354999998</c:v>
                </c:pt>
                <c:pt idx="80">
                  <c:v>0.27833914756799999</c:v>
                </c:pt>
                <c:pt idx="81">
                  <c:v>0.29895520210299997</c:v>
                </c:pt>
                <c:pt idx="82">
                  <c:v>0.32361102104200001</c:v>
                </c:pt>
                <c:pt idx="83">
                  <c:v>0.34789705276499999</c:v>
                </c:pt>
                <c:pt idx="84">
                  <c:v>0.36878609657299999</c:v>
                </c:pt>
                <c:pt idx="85">
                  <c:v>0.39327120780899999</c:v>
                </c:pt>
                <c:pt idx="86">
                  <c:v>0.41366314888</c:v>
                </c:pt>
                <c:pt idx="87">
                  <c:v>0.438451051712</c:v>
                </c:pt>
                <c:pt idx="88">
                  <c:v>0.45892810821500002</c:v>
                </c:pt>
                <c:pt idx="89">
                  <c:v>0.48320913314800001</c:v>
                </c:pt>
                <c:pt idx="90">
                  <c:v>0.50768613815300001</c:v>
                </c:pt>
                <c:pt idx="91">
                  <c:v>0.52843499183700005</c:v>
                </c:pt>
                <c:pt idx="92">
                  <c:v>0.55306720733600001</c:v>
                </c:pt>
                <c:pt idx="93">
                  <c:v>0.5732421875</c:v>
                </c:pt>
                <c:pt idx="94">
                  <c:v>0.59787011146500002</c:v>
                </c:pt>
                <c:pt idx="95">
                  <c:v>0.62244915962199998</c:v>
                </c:pt>
                <c:pt idx="96">
                  <c:v>0.64319705963100005</c:v>
                </c:pt>
                <c:pt idx="97">
                  <c:v>0.66739320754999998</c:v>
                </c:pt>
                <c:pt idx="98">
                  <c:v>0.68821501731900003</c:v>
                </c:pt>
                <c:pt idx="99">
                  <c:v>0.71255707740800001</c:v>
                </c:pt>
                <c:pt idx="100">
                  <c:v>0.73732304573100005</c:v>
                </c:pt>
                <c:pt idx="101">
                  <c:v>0.75786709785499995</c:v>
                </c:pt>
                <c:pt idx="102">
                  <c:v>0.782271146774</c:v>
                </c:pt>
                <c:pt idx="103">
                  <c:v>0.80290317535400002</c:v>
                </c:pt>
                <c:pt idx="104">
                  <c:v>0.82733106613200003</c:v>
                </c:pt>
                <c:pt idx="105">
                  <c:v>0.84778714180000003</c:v>
                </c:pt>
                <c:pt idx="106">
                  <c:v>0.87248802185100005</c:v>
                </c:pt>
                <c:pt idx="107">
                  <c:v>0.89698600769000003</c:v>
                </c:pt>
                <c:pt idx="108">
                  <c:v>0.91735720634499995</c:v>
                </c:pt>
                <c:pt idx="109">
                  <c:v>0.94217920303299996</c:v>
                </c:pt>
                <c:pt idx="110">
                  <c:v>0.96269702911400001</c:v>
                </c:pt>
                <c:pt idx="111">
                  <c:v>0.98693704605099997</c:v>
                </c:pt>
                <c:pt idx="112">
                  <c:v>1.0115280151399999</c:v>
                </c:pt>
                <c:pt idx="113">
                  <c:v>1.0321941375699999</c:v>
                </c:pt>
                <c:pt idx="114">
                  <c:v>1.0566999912299999</c:v>
                </c:pt>
                <c:pt idx="115">
                  <c:v>1.0771520137799999</c:v>
                </c:pt>
                <c:pt idx="116">
                  <c:v>1.1018211841600001</c:v>
                </c:pt>
                <c:pt idx="117">
                  <c:v>1.12632012367</c:v>
                </c:pt>
                <c:pt idx="118">
                  <c:v>1.1467921733899999</c:v>
                </c:pt>
                <c:pt idx="119">
                  <c:v>1.1712260246299999</c:v>
                </c:pt>
                <c:pt idx="120">
                  <c:v>1.1918129921</c:v>
                </c:pt>
                <c:pt idx="121">
                  <c:v>1.2165200710299999</c:v>
                </c:pt>
                <c:pt idx="122">
                  <c:v>1.23681521416</c:v>
                </c:pt>
                <c:pt idx="123">
                  <c:v>1.2615721225700001</c:v>
                </c:pt>
                <c:pt idx="124">
                  <c:v>1.2861170768700001</c:v>
                </c:pt>
                <c:pt idx="125">
                  <c:v>1.3064250946</c:v>
                </c:pt>
                <c:pt idx="126">
                  <c:v>1.33094906807</c:v>
                </c:pt>
                <c:pt idx="127">
                  <c:v>1.35163021088</c:v>
                </c:pt>
                <c:pt idx="128">
                  <c:v>1.3761870861100001</c:v>
                </c:pt>
                <c:pt idx="129">
                  <c:v>1.4004440307599999</c:v>
                </c:pt>
                <c:pt idx="130">
                  <c:v>1.42129015923</c:v>
                </c:pt>
                <c:pt idx="131">
                  <c:v>1.4456281661999999</c:v>
                </c:pt>
                <c:pt idx="132">
                  <c:v>1.4662020206499999</c:v>
                </c:pt>
                <c:pt idx="133">
                  <c:v>1.4907231330899999</c:v>
                </c:pt>
                <c:pt idx="134">
                  <c:v>1.5153110027300001</c:v>
                </c:pt>
                <c:pt idx="135">
                  <c:v>1.53591704369</c:v>
                </c:pt>
                <c:pt idx="136">
                  <c:v>1.5603740215299999</c:v>
                </c:pt>
                <c:pt idx="137">
                  <c:v>1.5810041427599999</c:v>
                </c:pt>
                <c:pt idx="138">
                  <c:v>1.60564208031</c:v>
                </c:pt>
                <c:pt idx="139">
                  <c:v>1.6260950565300001</c:v>
                </c:pt>
                <c:pt idx="140">
                  <c:v>1.6506671905500001</c:v>
                </c:pt>
                <c:pt idx="141">
                  <c:v>1.6751511097</c:v>
                </c:pt>
                <c:pt idx="142">
                  <c:v>1.69558405876</c:v>
                </c:pt>
                <c:pt idx="143">
                  <c:v>1.72014713287</c:v>
                </c:pt>
                <c:pt idx="144">
                  <c:v>1.74076318741</c:v>
                </c:pt>
                <c:pt idx="145">
                  <c:v>1.7652361393</c:v>
                </c:pt>
                <c:pt idx="146">
                  <c:v>1.7899060249300001</c:v>
                </c:pt>
                <c:pt idx="147">
                  <c:v>1.8100850582100001</c:v>
                </c:pt>
                <c:pt idx="148">
                  <c:v>1.8347821235699999</c:v>
                </c:pt>
                <c:pt idx="149">
                  <c:v>1.85529518127</c:v>
                </c:pt>
                <c:pt idx="150">
                  <c:v>1.87976408005</c:v>
                </c:pt>
                <c:pt idx="151">
                  <c:v>1.90420818329</c:v>
                </c:pt>
                <c:pt idx="152">
                  <c:v>1.92503499985</c:v>
                </c:pt>
                <c:pt idx="153">
                  <c:v>1.9495542049400001</c:v>
                </c:pt>
                <c:pt idx="154">
                  <c:v>1.96981716156</c:v>
                </c:pt>
                <c:pt idx="155">
                  <c:v>1.99472403526</c:v>
                </c:pt>
                <c:pt idx="156">
                  <c:v>2.0150060653700002</c:v>
                </c:pt>
                <c:pt idx="157">
                  <c:v>2.0396029949200001</c:v>
                </c:pt>
                <c:pt idx="158">
                  <c:v>2.0639951229100002</c:v>
                </c:pt>
                <c:pt idx="159">
                  <c:v>2.0845711231199999</c:v>
                </c:pt>
                <c:pt idx="160">
                  <c:v>2.1093070507</c:v>
                </c:pt>
                <c:pt idx="161">
                  <c:v>2.1295590400700002</c:v>
                </c:pt>
                <c:pt idx="162">
                  <c:v>2.1544392108900001</c:v>
                </c:pt>
                <c:pt idx="163">
                  <c:v>2.1789200305900001</c:v>
                </c:pt>
                <c:pt idx="164">
                  <c:v>2.1992690563199999</c:v>
                </c:pt>
                <c:pt idx="165">
                  <c:v>2.2237532138799998</c:v>
                </c:pt>
                <c:pt idx="166">
                  <c:v>2.2445449829099999</c:v>
                </c:pt>
                <c:pt idx="167">
                  <c:v>2.2689590454099999</c:v>
                </c:pt>
                <c:pt idx="168">
                  <c:v>2.29340720177</c:v>
                </c:pt>
                <c:pt idx="169">
                  <c:v>2.3141610622400002</c:v>
                </c:pt>
                <c:pt idx="170">
                  <c:v>2.3386821746800002</c:v>
                </c:pt>
                <c:pt idx="171">
                  <c:v>2.3591539859799999</c:v>
                </c:pt>
                <c:pt idx="172">
                  <c:v>2.3834199905400002</c:v>
                </c:pt>
                <c:pt idx="173">
                  <c:v>2.40412807465</c:v>
                </c:pt>
                <c:pt idx="174">
                  <c:v>2.42875003815</c:v>
                </c:pt>
                <c:pt idx="175">
                  <c:v>2.4532470703100002</c:v>
                </c:pt>
                <c:pt idx="176">
                  <c:v>2.4736461639399998</c:v>
                </c:pt>
                <c:pt idx="177">
                  <c:v>2.4982941150700002</c:v>
                </c:pt>
                <c:pt idx="178">
                  <c:v>2.51875805855</c:v>
                </c:pt>
                <c:pt idx="179">
                  <c:v>2.5433180332199998</c:v>
                </c:pt>
                <c:pt idx="180">
                  <c:v>2.5679001808200002</c:v>
                </c:pt>
                <c:pt idx="181">
                  <c:v>2.5884890556300002</c:v>
                </c:pt>
                <c:pt idx="182">
                  <c:v>2.61276006699</c:v>
                </c:pt>
                <c:pt idx="183">
                  <c:v>2.6335821151699998</c:v>
                </c:pt>
                <c:pt idx="184">
                  <c:v>2.6581790447200002</c:v>
                </c:pt>
                <c:pt idx="185">
                  <c:v>2.68244218826</c:v>
                </c:pt>
                <c:pt idx="186">
                  <c:v>2.7031362056699999</c:v>
                </c:pt>
                <c:pt idx="187">
                  <c:v>2.72755718231</c:v>
                </c:pt>
                <c:pt idx="188">
                  <c:v>2.7481939792599999</c:v>
                </c:pt>
                <c:pt idx="189">
                  <c:v>2.77255606651</c:v>
                </c:pt>
                <c:pt idx="190">
                  <c:v>2.79332113266</c:v>
                </c:pt>
                <c:pt idx="191">
                  <c:v>2.8179111480699999</c:v>
                </c:pt>
                <c:pt idx="192">
                  <c:v>2.8421471118900001</c:v>
                </c:pt>
                <c:pt idx="193">
                  <c:v>2.8626391887699998</c:v>
                </c:pt>
                <c:pt idx="194">
                  <c:v>2.8872990608200002</c:v>
                </c:pt>
                <c:pt idx="195">
                  <c:v>2.90769100189</c:v>
                </c:pt>
                <c:pt idx="196">
                  <c:v>2.93210506439</c:v>
                </c:pt>
                <c:pt idx="197">
                  <c:v>2.9569849968000002</c:v>
                </c:pt>
                <c:pt idx="198">
                  <c:v>2.9772791862500001</c:v>
                </c:pt>
                <c:pt idx="199">
                  <c:v>3.0019280910499999</c:v>
                </c:pt>
                <c:pt idx="200">
                  <c:v>3.0227220058399999</c:v>
                </c:pt>
                <c:pt idx="201">
                  <c:v>3.0471680164300001</c:v>
                </c:pt>
                <c:pt idx="202">
                  <c:v>3.0716261863700001</c:v>
                </c:pt>
                <c:pt idx="203">
                  <c:v>3.09208917618</c:v>
                </c:pt>
                <c:pt idx="204">
                  <c:v>3.1167080402399998</c:v>
                </c:pt>
                <c:pt idx="205">
                  <c:v>3.1373271942100001</c:v>
                </c:pt>
                <c:pt idx="206">
                  <c:v>3.16186404228</c:v>
                </c:pt>
                <c:pt idx="207">
                  <c:v>3.1821830272699998</c:v>
                </c:pt>
                <c:pt idx="208">
                  <c:v>3.2069470882400002</c:v>
                </c:pt>
                <c:pt idx="209">
                  <c:v>3.2313160896299999</c:v>
                </c:pt>
                <c:pt idx="210">
                  <c:v>3.2518761158</c:v>
                </c:pt>
                <c:pt idx="211">
                  <c:v>3.2764620780899998</c:v>
                </c:pt>
                <c:pt idx="212">
                  <c:v>3.29703807831</c:v>
                </c:pt>
                <c:pt idx="213">
                  <c:v>3.3214449882500001</c:v>
                </c:pt>
                <c:pt idx="214">
                  <c:v>3.3456830978399998</c:v>
                </c:pt>
                <c:pt idx="215">
                  <c:v>3.3666660785700002</c:v>
                </c:pt>
                <c:pt idx="216">
                  <c:v>3.3911621570600001</c:v>
                </c:pt>
                <c:pt idx="217">
                  <c:v>3.4115371704099999</c:v>
                </c:pt>
                <c:pt idx="218">
                  <c:v>3.4361770153000002</c:v>
                </c:pt>
                <c:pt idx="219">
                  <c:v>3.4607450962100001</c:v>
                </c:pt>
                <c:pt idx="220">
                  <c:v>3.4810390472399999</c:v>
                </c:pt>
                <c:pt idx="221">
                  <c:v>3.5055401325200002</c:v>
                </c:pt>
                <c:pt idx="222">
                  <c:v>3.5264270305599998</c:v>
                </c:pt>
                <c:pt idx="223">
                  <c:v>3.5507321357700001</c:v>
                </c:pt>
                <c:pt idx="224">
                  <c:v>3.5711290836299998</c:v>
                </c:pt>
                <c:pt idx="225">
                  <c:v>3.5958971977199998</c:v>
                </c:pt>
                <c:pt idx="226">
                  <c:v>3.62046217918</c:v>
                </c:pt>
                <c:pt idx="227">
                  <c:v>3.6408081054700001</c:v>
                </c:pt>
                <c:pt idx="228">
                  <c:v>3.6652491092699999</c:v>
                </c:pt>
                <c:pt idx="229">
                  <c:v>3.6858921051000002</c:v>
                </c:pt>
                <c:pt idx="230">
                  <c:v>3.71073698997</c:v>
                </c:pt>
                <c:pt idx="231">
                  <c:v>3.7350211143499998</c:v>
                </c:pt>
                <c:pt idx="232">
                  <c:v>3.7555711269400001</c:v>
                </c:pt>
                <c:pt idx="233">
                  <c:v>3.7802550792699998</c:v>
                </c:pt>
                <c:pt idx="234">
                  <c:v>3.80074214935</c:v>
                </c:pt>
                <c:pt idx="235">
                  <c:v>3.8250391483300001</c:v>
                </c:pt>
                <c:pt idx="236">
                  <c:v>3.84987616539</c:v>
                </c:pt>
                <c:pt idx="237">
                  <c:v>3.87013816833</c:v>
                </c:pt>
                <c:pt idx="238">
                  <c:v>3.8948240280199999</c:v>
                </c:pt>
                <c:pt idx="239">
                  <c:v>3.9153311252599998</c:v>
                </c:pt>
                <c:pt idx="240">
                  <c:v>3.9397950172399998</c:v>
                </c:pt>
                <c:pt idx="241">
                  <c:v>3.9604010582</c:v>
                </c:pt>
                <c:pt idx="242">
                  <c:v>3.9847249984699999</c:v>
                </c:pt>
                <c:pt idx="243">
                  <c:v>4.0095920562699998</c:v>
                </c:pt>
                <c:pt idx="244">
                  <c:v>4.0301949977899998</c:v>
                </c:pt>
                <c:pt idx="245">
                  <c:v>4.0546450614899996</c:v>
                </c:pt>
                <c:pt idx="246">
                  <c:v>4.0751740932500002</c:v>
                </c:pt>
                <c:pt idx="247">
                  <c:v>4.0996291637400004</c:v>
                </c:pt>
                <c:pt idx="248">
                  <c:v>4.1241390705100001</c:v>
                </c:pt>
                <c:pt idx="249">
                  <c:v>4.1445150375399997</c:v>
                </c:pt>
                <c:pt idx="250">
                  <c:v>4.1691200733200002</c:v>
                </c:pt>
                <c:pt idx="251">
                  <c:v>4.1898841857900004</c:v>
                </c:pt>
                <c:pt idx="252">
                  <c:v>4.2141981124900001</c:v>
                </c:pt>
                <c:pt idx="253">
                  <c:v>4.2385680675500002</c:v>
                </c:pt>
                <c:pt idx="254">
                  <c:v>4.25925803185</c:v>
                </c:pt>
                <c:pt idx="255">
                  <c:v>4.2838690280899998</c:v>
                </c:pt>
                <c:pt idx="256">
                  <c:v>4.3042960166900004</c:v>
                </c:pt>
                <c:pt idx="257">
                  <c:v>4.32910609245</c:v>
                </c:pt>
                <c:pt idx="258">
                  <c:v>4.3495931625399997</c:v>
                </c:pt>
                <c:pt idx="259">
                  <c:v>4.3741340637199997</c:v>
                </c:pt>
                <c:pt idx="260">
                  <c:v>4.3984241485600002</c:v>
                </c:pt>
                <c:pt idx="261">
                  <c:v>4.4192321300500002</c:v>
                </c:pt>
                <c:pt idx="262">
                  <c:v>4.4435560703299997</c:v>
                </c:pt>
                <c:pt idx="263">
                  <c:v>4.4639320373500002</c:v>
                </c:pt>
                <c:pt idx="264">
                  <c:v>4.4887871742199996</c:v>
                </c:pt>
                <c:pt idx="265">
                  <c:v>4.5133280754099996</c:v>
                </c:pt>
                <c:pt idx="266">
                  <c:v>4.5338311195400003</c:v>
                </c:pt>
                <c:pt idx="267">
                  <c:v>4.5582451820400003</c:v>
                </c:pt>
                <c:pt idx="268">
                  <c:v>4.5789301395399997</c:v>
                </c:pt>
                <c:pt idx="269">
                  <c:v>4.60315418243</c:v>
                </c:pt>
                <c:pt idx="270">
                  <c:v>4.6278531551400004</c:v>
                </c:pt>
                <c:pt idx="271">
                  <c:v>4.6484529972099997</c:v>
                </c:pt>
                <c:pt idx="272">
                  <c:v>4.6730031967199999</c:v>
                </c:pt>
                <c:pt idx="273">
                  <c:v>4.6935679912600001</c:v>
                </c:pt>
                <c:pt idx="274">
                  <c:v>4.7177810668899998</c:v>
                </c:pt>
                <c:pt idx="275">
                  <c:v>4.7384140491500002</c:v>
                </c:pt>
                <c:pt idx="276">
                  <c:v>4.7632141113299999</c:v>
                </c:pt>
                <c:pt idx="277">
                  <c:v>4.7875502109500001</c:v>
                </c:pt>
                <c:pt idx="278">
                  <c:v>4.8080191612199998</c:v>
                </c:pt>
                <c:pt idx="279">
                  <c:v>4.8327469825699998</c:v>
                </c:pt>
                <c:pt idx="280">
                  <c:v>4.8531119823499997</c:v>
                </c:pt>
                <c:pt idx="281">
                  <c:v>4.8777430057500002</c:v>
                </c:pt>
                <c:pt idx="282">
                  <c:v>4.9020941257499997</c:v>
                </c:pt>
                <c:pt idx="283">
                  <c:v>4.9226031303399997</c:v>
                </c:pt>
                <c:pt idx="284">
                  <c:v>4.9472579956100002</c:v>
                </c:pt>
                <c:pt idx="285">
                  <c:v>4.9677641391799998</c:v>
                </c:pt>
                <c:pt idx="286">
                  <c:v>4.9924221038800001</c:v>
                </c:pt>
                <c:pt idx="287">
                  <c:v>5.0169680118600004</c:v>
                </c:pt>
                <c:pt idx="288">
                  <c:v>5.7108128070831299</c:v>
                </c:pt>
                <c:pt idx="289">
                  <c:v>5.7117300033569336</c:v>
                </c:pt>
                <c:pt idx="290">
                  <c:v>5.7124249935150138</c:v>
                </c:pt>
                <c:pt idx="291">
                  <c:v>5.7128880023956334</c:v>
                </c:pt>
                <c:pt idx="292">
                  <c:v>5.7133579254150435</c:v>
                </c:pt>
                <c:pt idx="293">
                  <c:v>5.7138090133667037</c:v>
                </c:pt>
                <c:pt idx="294">
                  <c:v>5.7142539024353036</c:v>
                </c:pt>
                <c:pt idx="295">
                  <c:v>5.7147579193115234</c:v>
                </c:pt>
                <c:pt idx="296">
                  <c:v>5.7152287960052535</c:v>
                </c:pt>
                <c:pt idx="297">
                  <c:v>5.7155938148498535</c:v>
                </c:pt>
                <c:pt idx="298">
                  <c:v>5.7157537937164333</c:v>
                </c:pt>
                <c:pt idx="299">
                  <c:v>5.7159388065338135</c:v>
                </c:pt>
                <c:pt idx="300">
                  <c:v>5.7160978317260733</c:v>
                </c:pt>
                <c:pt idx="301">
                  <c:v>5.7162568569183332</c:v>
                </c:pt>
                <c:pt idx="302">
                  <c:v>5.7164149284362837</c:v>
                </c:pt>
                <c:pt idx="303">
                  <c:v>5.7165739536285436</c:v>
                </c:pt>
                <c:pt idx="304">
                  <c:v>5.7167329788208034</c:v>
                </c:pt>
                <c:pt idx="305">
                  <c:v>5.7168920040130633</c:v>
                </c:pt>
                <c:pt idx="306">
                  <c:v>5.7170519828796431</c:v>
                </c:pt>
                <c:pt idx="307">
                  <c:v>5.7172188758850133</c:v>
                </c:pt>
                <c:pt idx="308">
                  <c:v>5.7173779010772732</c:v>
                </c:pt>
                <c:pt idx="309">
                  <c:v>5.717535972595214</c:v>
                </c:pt>
                <c:pt idx="310">
                  <c:v>5.7176938056945836</c:v>
                </c:pt>
                <c:pt idx="311">
                  <c:v>5.7178528308868435</c:v>
                </c:pt>
                <c:pt idx="312">
                  <c:v>5.7180118560791033</c:v>
                </c:pt>
                <c:pt idx="313">
                  <c:v>5.7181708812713632</c:v>
                </c:pt>
                <c:pt idx="314">
                  <c:v>5.7183308601379439</c:v>
                </c:pt>
                <c:pt idx="315">
                  <c:v>5.7184908390045139</c:v>
                </c:pt>
                <c:pt idx="316">
                  <c:v>5.7186520099639937</c:v>
                </c:pt>
                <c:pt idx="317">
                  <c:v>5.7188107967376736</c:v>
                </c:pt>
                <c:pt idx="318">
                  <c:v>5.7189710140228236</c:v>
                </c:pt>
                <c:pt idx="319">
                  <c:v>5.7280910015105935</c:v>
                </c:pt>
                <c:pt idx="320">
                  <c:v>5.7528378963470939</c:v>
                </c:pt>
                <c:pt idx="321">
                  <c:v>5.7773888111114937</c:v>
                </c:pt>
                <c:pt idx="322">
                  <c:v>5.7979769706725932</c:v>
                </c:pt>
                <c:pt idx="323">
                  <c:v>5.8225858211513932</c:v>
                </c:pt>
                <c:pt idx="324">
                  <c:v>5.8431758880613938</c:v>
                </c:pt>
                <c:pt idx="325">
                  <c:v>5.8675639629363934</c:v>
                </c:pt>
                <c:pt idx="326">
                  <c:v>5.887986898422394</c:v>
                </c:pt>
                <c:pt idx="327">
                  <c:v>5.9126889705653936</c:v>
                </c:pt>
                <c:pt idx="328">
                  <c:v>5.937163829803394</c:v>
                </c:pt>
                <c:pt idx="329">
                  <c:v>5.9576950073243937</c:v>
                </c:pt>
                <c:pt idx="330">
                  <c:v>5.9821188449863936</c:v>
                </c:pt>
                <c:pt idx="331">
                  <c:v>6.0028679370883937</c:v>
                </c:pt>
                <c:pt idx="332">
                  <c:v>6.0272498130793934</c:v>
                </c:pt>
                <c:pt idx="333">
                  <c:v>6.0519847869873935</c:v>
                </c:pt>
                <c:pt idx="334">
                  <c:v>6.0725889205933932</c:v>
                </c:pt>
                <c:pt idx="335">
                  <c:v>6.0968708992003933</c:v>
                </c:pt>
                <c:pt idx="336">
                  <c:v>6.1176660060883936</c:v>
                </c:pt>
                <c:pt idx="337">
                  <c:v>6.1420388221743938</c:v>
                </c:pt>
                <c:pt idx="338">
                  <c:v>6.1666059494013936</c:v>
                </c:pt>
                <c:pt idx="339">
                  <c:v>6.1870298385623936</c:v>
                </c:pt>
                <c:pt idx="340">
                  <c:v>6.2117428779603934</c:v>
                </c:pt>
                <c:pt idx="341">
                  <c:v>6.232343912124394</c:v>
                </c:pt>
                <c:pt idx="342">
                  <c:v>6.2566039562223938</c:v>
                </c:pt>
                <c:pt idx="343">
                  <c:v>6.2773709297183933</c:v>
                </c:pt>
                <c:pt idx="344">
                  <c:v>6.301714897155394</c:v>
                </c:pt>
                <c:pt idx="345">
                  <c:v>6.3261318206783939</c:v>
                </c:pt>
                <c:pt idx="346">
                  <c:v>6.3467009067533935</c:v>
                </c:pt>
                <c:pt idx="347">
                  <c:v>6.3714640140533936</c:v>
                </c:pt>
                <c:pt idx="348">
                  <c:v>6.3919208049773939</c:v>
                </c:pt>
                <c:pt idx="349">
                  <c:v>6.416488885879394</c:v>
                </c:pt>
                <c:pt idx="350">
                  <c:v>6.4408578872683933</c:v>
                </c:pt>
                <c:pt idx="351">
                  <c:v>6.4616189002993938</c:v>
                </c:pt>
                <c:pt idx="352">
                  <c:v>6.4860420227053934</c:v>
                </c:pt>
                <c:pt idx="353">
                  <c:v>6.5064809322353936</c:v>
                </c:pt>
                <c:pt idx="354">
                  <c:v>6.5311989784243938</c:v>
                </c:pt>
                <c:pt idx="355">
                  <c:v>6.5557219982143939</c:v>
                </c:pt>
                <c:pt idx="356">
                  <c:v>6.5760169029233939</c:v>
                </c:pt>
                <c:pt idx="357">
                  <c:v>6.6006588935853934</c:v>
                </c:pt>
                <c:pt idx="358">
                  <c:v>6.6211578845973937</c:v>
                </c:pt>
                <c:pt idx="359">
                  <c:v>6.6456549167633936</c:v>
                </c:pt>
                <c:pt idx="360">
                  <c:v>6.666216850280394</c:v>
                </c:pt>
                <c:pt idx="361">
                  <c:v>6.6909258365633937</c:v>
                </c:pt>
                <c:pt idx="362">
                  <c:v>6.7154388427783935</c:v>
                </c:pt>
                <c:pt idx="363">
                  <c:v>6.7358098030083937</c:v>
                </c:pt>
                <c:pt idx="364">
                  <c:v>6.7605819702183938</c:v>
                </c:pt>
                <c:pt idx="365">
                  <c:v>6.7810409069083937</c:v>
                </c:pt>
                <c:pt idx="366">
                  <c:v>6.8055980205583939</c:v>
                </c:pt>
                <c:pt idx="367">
                  <c:v>6.8299319744083933</c:v>
                </c:pt>
                <c:pt idx="368">
                  <c:v>6.8505899906183938</c:v>
                </c:pt>
                <c:pt idx="369">
                  <c:v>6.8751769065883934</c:v>
                </c:pt>
                <c:pt idx="370">
                  <c:v>6.8954708576183936</c:v>
                </c:pt>
                <c:pt idx="371">
                  <c:v>6.9202938079883936</c:v>
                </c:pt>
                <c:pt idx="372">
                  <c:v>6.9448328018183938</c:v>
                </c:pt>
                <c:pt idx="373">
                  <c:v>6.9653789997083937</c:v>
                </c:pt>
                <c:pt idx="374">
                  <c:v>6.9895768165583938</c:v>
                </c:pt>
                <c:pt idx="375">
                  <c:v>7.0102198123883941</c:v>
                </c:pt>
                <c:pt idx="376">
                  <c:v>7.0348639488183933</c:v>
                </c:pt>
                <c:pt idx="377">
                  <c:v>7.0594639778183934</c:v>
                </c:pt>
                <c:pt idx="378">
                  <c:v>7.0797059535983937</c:v>
                </c:pt>
                <c:pt idx="379">
                  <c:v>7.1043539047283932</c:v>
                </c:pt>
                <c:pt idx="380">
                  <c:v>7.1251809596983939</c:v>
                </c:pt>
                <c:pt idx="381">
                  <c:v>7.1493108272583932</c:v>
                </c:pt>
                <c:pt idx="382">
                  <c:v>7.1699848175083938</c:v>
                </c:pt>
                <c:pt idx="383">
                  <c:v>7.1945788860283937</c:v>
                </c:pt>
                <c:pt idx="384">
                  <c:v>7.2190968990283935</c:v>
                </c:pt>
                <c:pt idx="385">
                  <c:v>7.2394838333083937</c:v>
                </c:pt>
                <c:pt idx="386">
                  <c:v>7.2642908096283936</c:v>
                </c:pt>
                <c:pt idx="387">
                  <c:v>7.2848289012883933</c:v>
                </c:pt>
                <c:pt idx="388">
                  <c:v>7.3090729713483933</c:v>
                </c:pt>
                <c:pt idx="389">
                  <c:v>7.3336257934583937</c:v>
                </c:pt>
                <c:pt idx="390">
                  <c:v>7.3541657924683932</c:v>
                </c:pt>
                <c:pt idx="391">
                  <c:v>7.3788189887983933</c:v>
                </c:pt>
                <c:pt idx="392">
                  <c:v>7.3991968631783935</c:v>
                </c:pt>
                <c:pt idx="393">
                  <c:v>7.4240388870283933</c:v>
                </c:pt>
                <c:pt idx="394">
                  <c:v>7.4485728740683932</c:v>
                </c:pt>
                <c:pt idx="395">
                  <c:v>7.4687259197283939</c:v>
                </c:pt>
                <c:pt idx="396">
                  <c:v>7.4932918548583931</c:v>
                </c:pt>
                <c:pt idx="397">
                  <c:v>7.514048814778393</c:v>
                </c:pt>
                <c:pt idx="398">
                  <c:v>7.5384588241583934</c:v>
                </c:pt>
                <c:pt idx="399">
                  <c:v>7.5589787960083932</c:v>
                </c:pt>
                <c:pt idx="400">
                  <c:v>7.5836958885183936</c:v>
                </c:pt>
                <c:pt idx="401">
                  <c:v>7.6082708835583936</c:v>
                </c:pt>
                <c:pt idx="402">
                  <c:v>7.6287999153183934</c:v>
                </c:pt>
                <c:pt idx="403">
                  <c:v>7.6531529426583935</c:v>
                </c:pt>
                <c:pt idx="404">
                  <c:v>7.6736810207383934</c:v>
                </c:pt>
                <c:pt idx="405">
                  <c:v>7.6983339786483933</c:v>
                </c:pt>
                <c:pt idx="406">
                  <c:v>7.7226419448883936</c:v>
                </c:pt>
                <c:pt idx="407">
                  <c:v>7.743394851688393</c:v>
                </c:pt>
                <c:pt idx="408">
                  <c:v>7.7680099010483934</c:v>
                </c:pt>
                <c:pt idx="409">
                  <c:v>7.7883288860283937</c:v>
                </c:pt>
                <c:pt idx="410">
                  <c:v>7.8128788471183936</c:v>
                </c:pt>
                <c:pt idx="411">
                  <c:v>7.8376739025083939</c:v>
                </c:pt>
                <c:pt idx="412">
                  <c:v>7.8580429553983935</c:v>
                </c:pt>
                <c:pt idx="413">
                  <c:v>7.8824238777183933</c:v>
                </c:pt>
                <c:pt idx="414">
                  <c:v>7.9031608104683935</c:v>
                </c:pt>
                <c:pt idx="415">
                  <c:v>7.9277470111883934</c:v>
                </c:pt>
                <c:pt idx="416">
                  <c:v>7.9482998847983932</c:v>
                </c:pt>
                <c:pt idx="417">
                  <c:v>7.9725248813583942</c:v>
                </c:pt>
                <c:pt idx="418">
                  <c:v>7.9972770214083937</c:v>
                </c:pt>
                <c:pt idx="419">
                  <c:v>8.0176558494583929</c:v>
                </c:pt>
                <c:pt idx="420">
                  <c:v>8.0422878265383932</c:v>
                </c:pt>
                <c:pt idx="421">
                  <c:v>8.0628719329883936</c:v>
                </c:pt>
                <c:pt idx="422">
                  <c:v>8.0875349044783942</c:v>
                </c:pt>
                <c:pt idx="423">
                  <c:v>8.1119740009283934</c:v>
                </c:pt>
                <c:pt idx="424">
                  <c:v>8.1322619914983925</c:v>
                </c:pt>
                <c:pt idx="425">
                  <c:v>8.1570978164683936</c:v>
                </c:pt>
                <c:pt idx="426">
                  <c:v>8.1776678562183935</c:v>
                </c:pt>
                <c:pt idx="427">
                  <c:v>8.2020277976983937</c:v>
                </c:pt>
                <c:pt idx="428">
                  <c:v>8.2264709472683926</c:v>
                </c:pt>
                <c:pt idx="429">
                  <c:v>8.2468888759583923</c:v>
                </c:pt>
                <c:pt idx="430">
                  <c:v>8.2714660167683913</c:v>
                </c:pt>
                <c:pt idx="431">
                  <c:v>8.292095899578392</c:v>
                </c:pt>
                <c:pt idx="432">
                  <c:v>8.3168768882783919</c:v>
                </c:pt>
                <c:pt idx="433">
                  <c:v>8.337427854538392</c:v>
                </c:pt>
                <c:pt idx="434">
                  <c:v>8.3616409301783925</c:v>
                </c:pt>
                <c:pt idx="435">
                  <c:v>8.3861608505283929</c:v>
                </c:pt>
                <c:pt idx="436">
                  <c:v>8.4068729877483932</c:v>
                </c:pt>
                <c:pt idx="437">
                  <c:v>8.4314479827883932</c:v>
                </c:pt>
                <c:pt idx="438">
                  <c:v>8.4517920017283927</c:v>
                </c:pt>
                <c:pt idx="439">
                  <c:v>8.4765307903283933</c:v>
                </c:pt>
                <c:pt idx="440">
                  <c:v>8.5011348724383939</c:v>
                </c:pt>
                <c:pt idx="441">
                  <c:v>8.5214149951983931</c:v>
                </c:pt>
                <c:pt idx="442">
                  <c:v>8.5458168983483933</c:v>
                </c:pt>
                <c:pt idx="443">
                  <c:v>8.5666029453283929</c:v>
                </c:pt>
                <c:pt idx="444">
                  <c:v>8.5912067890183934</c:v>
                </c:pt>
                <c:pt idx="445">
                  <c:v>8.6154258251183933</c:v>
                </c:pt>
                <c:pt idx="446">
                  <c:v>8.6362109184283931</c:v>
                </c:pt>
                <c:pt idx="447">
                  <c:v>8.6608519554183943</c:v>
                </c:pt>
                <c:pt idx="448">
                  <c:v>8.6811950206783948</c:v>
                </c:pt>
                <c:pt idx="449">
                  <c:v>8.7056357860583944</c:v>
                </c:pt>
                <c:pt idx="450">
                  <c:v>8.7263329029083945</c:v>
                </c:pt>
                <c:pt idx="451">
                  <c:v>8.7509238719983955</c:v>
                </c:pt>
                <c:pt idx="452">
                  <c:v>8.7752130031583953</c:v>
                </c:pt>
                <c:pt idx="453">
                  <c:v>8.7958638668083964</c:v>
                </c:pt>
                <c:pt idx="454">
                  <c:v>8.8205699920683962</c:v>
                </c:pt>
                <c:pt idx="455">
                  <c:v>8.8408498764083951</c:v>
                </c:pt>
                <c:pt idx="456">
                  <c:v>8.8653209209483954</c:v>
                </c:pt>
                <c:pt idx="457">
                  <c:v>8.8898618221283954</c:v>
                </c:pt>
                <c:pt idx="458">
                  <c:v>8.9105899333983949</c:v>
                </c:pt>
                <c:pt idx="459">
                  <c:v>8.9349439144183957</c:v>
                </c:pt>
                <c:pt idx="460">
                  <c:v>8.9555428028083952</c:v>
                </c:pt>
                <c:pt idx="461">
                  <c:v>8.9800248146083952</c:v>
                </c:pt>
                <c:pt idx="462">
                  <c:v>9.0048258304583957</c:v>
                </c:pt>
                <c:pt idx="463">
                  <c:v>9.0252079963683958</c:v>
                </c:pt>
                <c:pt idx="464">
                  <c:v>9.0496189594283951</c:v>
                </c:pt>
                <c:pt idx="465">
                  <c:v>9.0703489780383961</c:v>
                </c:pt>
                <c:pt idx="466">
                  <c:v>9.0947489738483966</c:v>
                </c:pt>
                <c:pt idx="467">
                  <c:v>9.1154270172083969</c:v>
                </c:pt>
                <c:pt idx="468">
                  <c:v>9.139922857288397</c:v>
                </c:pt>
                <c:pt idx="469">
                  <c:v>9.1645169258083961</c:v>
                </c:pt>
                <c:pt idx="470">
                  <c:v>9.1848669052083967</c:v>
                </c:pt>
                <c:pt idx="471">
                  <c:v>9.2096638679483966</c:v>
                </c:pt>
                <c:pt idx="472">
                  <c:v>9.2300119399983966</c:v>
                </c:pt>
                <c:pt idx="473">
                  <c:v>9.2544310092883961</c:v>
                </c:pt>
                <c:pt idx="474">
                  <c:v>9.2789478301983959</c:v>
                </c:pt>
                <c:pt idx="475">
                  <c:v>9.299763917918396</c:v>
                </c:pt>
                <c:pt idx="476">
                  <c:v>9.3242309093483957</c:v>
                </c:pt>
                <c:pt idx="477">
                  <c:v>9.3445079326583951</c:v>
                </c:pt>
                <c:pt idx="478">
                  <c:v>9.3693130016283952</c:v>
                </c:pt>
                <c:pt idx="479">
                  <c:v>9.393599987028395</c:v>
                </c:pt>
                <c:pt idx="480">
                  <c:v>9.4142849445383945</c:v>
                </c:pt>
                <c:pt idx="481">
                  <c:v>9.4386639594983954</c:v>
                </c:pt>
                <c:pt idx="482">
                  <c:v>9.4594697952283955</c:v>
                </c:pt>
                <c:pt idx="483">
                  <c:v>9.4840319156683961</c:v>
                </c:pt>
                <c:pt idx="484">
                  <c:v>9.5043079853083956</c:v>
                </c:pt>
                <c:pt idx="485">
                  <c:v>9.5289518833183955</c:v>
                </c:pt>
                <c:pt idx="486">
                  <c:v>9.5535979270983944</c:v>
                </c:pt>
                <c:pt idx="487">
                  <c:v>9.5740158557883941</c:v>
                </c:pt>
                <c:pt idx="488">
                  <c:v>9.598500013348394</c:v>
                </c:pt>
                <c:pt idx="489">
                  <c:v>9.6191589832283935</c:v>
                </c:pt>
                <c:pt idx="490">
                  <c:v>9.6437468528783938</c:v>
                </c:pt>
                <c:pt idx="491">
                  <c:v>9.6680448055283925</c:v>
                </c:pt>
                <c:pt idx="492">
                  <c:v>9.6888430118583919</c:v>
                </c:pt>
                <c:pt idx="493">
                  <c:v>9.7131609916683921</c:v>
                </c:pt>
                <c:pt idx="494">
                  <c:v>9.7336218357083908</c:v>
                </c:pt>
                <c:pt idx="495">
                  <c:v>9.758169889448391</c:v>
                </c:pt>
                <c:pt idx="496">
                  <c:v>9.7828888893083921</c:v>
                </c:pt>
                <c:pt idx="497">
                  <c:v>9.8034429550183919</c:v>
                </c:pt>
                <c:pt idx="498">
                  <c:v>9.827805995938391</c:v>
                </c:pt>
                <c:pt idx="499">
                  <c:v>9.8484477996783912</c:v>
                </c:pt>
                <c:pt idx="500">
                  <c:v>9.8727948665583902</c:v>
                </c:pt>
                <c:pt idx="501">
                  <c:v>9.8933119773883895</c:v>
                </c:pt>
                <c:pt idx="502">
                  <c:v>9.9179120063783888</c:v>
                </c:pt>
                <c:pt idx="503">
                  <c:v>9.9426009654983893</c:v>
                </c:pt>
                <c:pt idx="504">
                  <c:v>9.9631698131583892</c:v>
                </c:pt>
                <c:pt idx="505">
                  <c:v>9.9874567985583891</c:v>
                </c:pt>
                <c:pt idx="506">
                  <c:v>10.00826978683839</c:v>
                </c:pt>
                <c:pt idx="507">
                  <c:v>10.032859802248389</c:v>
                </c:pt>
                <c:pt idx="508">
                  <c:v>10.057159900668388</c:v>
                </c:pt>
                <c:pt idx="509">
                  <c:v>10.077641963958389</c:v>
                </c:pt>
                <c:pt idx="510">
                  <c:v>10.102312803268388</c:v>
                </c:pt>
                <c:pt idx="511">
                  <c:v>10.122841835018388</c:v>
                </c:pt>
                <c:pt idx="512">
                  <c:v>10.147139787678388</c:v>
                </c:pt>
                <c:pt idx="513">
                  <c:v>10.172043800358388</c:v>
                </c:pt>
                <c:pt idx="514">
                  <c:v>10.192585945128389</c:v>
                </c:pt>
                <c:pt idx="515">
                  <c:v>10.217092990878388</c:v>
                </c:pt>
                <c:pt idx="516">
                  <c:v>10.237380981448389</c:v>
                </c:pt>
                <c:pt idx="517">
                  <c:v>10.26210379600839</c:v>
                </c:pt>
                <c:pt idx="518">
                  <c:v>10.28259396552839</c:v>
                </c:pt>
                <c:pt idx="519">
                  <c:v>10.30706286430839</c:v>
                </c:pt>
                <c:pt idx="520">
                  <c:v>10.33172082900839</c:v>
                </c:pt>
                <c:pt idx="521">
                  <c:v>10.35231995582839</c:v>
                </c:pt>
                <c:pt idx="522">
                  <c:v>10.37662100791839</c:v>
                </c:pt>
                <c:pt idx="523">
                  <c:v>10.397363901138391</c:v>
                </c:pt>
                <c:pt idx="524">
                  <c:v>10.421695947648391</c:v>
                </c:pt>
                <c:pt idx="525">
                  <c:v>10.446329832078391</c:v>
                </c:pt>
                <c:pt idx="526">
                  <c:v>10.46665287017839</c:v>
                </c:pt>
                <c:pt idx="527">
                  <c:v>10.491441965098389</c:v>
                </c:pt>
                <c:pt idx="528">
                  <c:v>10.511830806728389</c:v>
                </c:pt>
                <c:pt idx="529">
                  <c:v>10.53654789924839</c:v>
                </c:pt>
                <c:pt idx="530">
                  <c:v>10.560814857478391</c:v>
                </c:pt>
                <c:pt idx="531">
                  <c:v>10.58163595199839</c:v>
                </c:pt>
                <c:pt idx="532">
                  <c:v>10.605944871898391</c:v>
                </c:pt>
                <c:pt idx="533">
                  <c:v>10.62644982337839</c:v>
                </c:pt>
                <c:pt idx="534">
                  <c:v>10.65105199813839</c:v>
                </c:pt>
                <c:pt idx="535">
                  <c:v>10.67169594764839</c:v>
                </c:pt>
                <c:pt idx="536">
                  <c:v>10.696213960648389</c:v>
                </c:pt>
                <c:pt idx="537">
                  <c:v>10.720482826228389</c:v>
                </c:pt>
                <c:pt idx="538">
                  <c:v>12.290614843368527</c:v>
                </c:pt>
                <c:pt idx="539">
                  <c:v>12.291237831115724</c:v>
                </c:pt>
                <c:pt idx="540">
                  <c:v>12.291799783706663</c:v>
                </c:pt>
                <c:pt idx="541">
                  <c:v>12.292359828948975</c:v>
                </c:pt>
                <c:pt idx="542">
                  <c:v>12.292909860610953</c:v>
                </c:pt>
                <c:pt idx="543">
                  <c:v>12.293505907058714</c:v>
                </c:pt>
                <c:pt idx="544">
                  <c:v>12.294080972671503</c:v>
                </c:pt>
                <c:pt idx="545">
                  <c:v>12.294631004333494</c:v>
                </c:pt>
                <c:pt idx="546">
                  <c:v>12.295179843902584</c:v>
                </c:pt>
                <c:pt idx="547">
                  <c:v>12.295484781265253</c:v>
                </c:pt>
                <c:pt idx="548">
                  <c:v>12.295646905899044</c:v>
                </c:pt>
                <c:pt idx="549">
                  <c:v>12.295808792114254</c:v>
                </c:pt>
                <c:pt idx="550">
                  <c:v>12.295969963073723</c:v>
                </c:pt>
                <c:pt idx="551">
                  <c:v>12.296131849288933</c:v>
                </c:pt>
                <c:pt idx="552">
                  <c:v>12.296292781829834</c:v>
                </c:pt>
                <c:pt idx="553">
                  <c:v>12.296453952789303</c:v>
                </c:pt>
                <c:pt idx="554">
                  <c:v>12.296615839004513</c:v>
                </c:pt>
                <c:pt idx="555">
                  <c:v>12.296777963638304</c:v>
                </c:pt>
                <c:pt idx="556">
                  <c:v>12.296938896179194</c:v>
                </c:pt>
                <c:pt idx="557">
                  <c:v>12.297098875045775</c:v>
                </c:pt>
                <c:pt idx="558">
                  <c:v>12.297259807586665</c:v>
                </c:pt>
                <c:pt idx="559">
                  <c:v>12.297419786453244</c:v>
                </c:pt>
                <c:pt idx="560">
                  <c:v>12.297590017318724</c:v>
                </c:pt>
                <c:pt idx="561">
                  <c:v>12.297755002975464</c:v>
                </c:pt>
                <c:pt idx="562">
                  <c:v>12.297916889190674</c:v>
                </c:pt>
                <c:pt idx="563">
                  <c:v>12.298103809356684</c:v>
                </c:pt>
                <c:pt idx="564">
                  <c:v>12.298274993896484</c:v>
                </c:pt>
                <c:pt idx="565">
                  <c:v>12.298438787460324</c:v>
                </c:pt>
                <c:pt idx="566">
                  <c:v>12.298600912094114</c:v>
                </c:pt>
                <c:pt idx="567">
                  <c:v>12.298760890960693</c:v>
                </c:pt>
                <c:pt idx="568">
                  <c:v>12.298923015594484</c:v>
                </c:pt>
                <c:pt idx="569">
                  <c:v>12.299083948135374</c:v>
                </c:pt>
                <c:pt idx="570">
                  <c:v>12.299246788024904</c:v>
                </c:pt>
                <c:pt idx="571">
                  <c:v>12.299410820007324</c:v>
                </c:pt>
                <c:pt idx="572">
                  <c:v>12.299573898315424</c:v>
                </c:pt>
                <c:pt idx="573">
                  <c:v>12.299735784530634</c:v>
                </c:pt>
                <c:pt idx="574">
                  <c:v>12.299896955490103</c:v>
                </c:pt>
                <c:pt idx="575">
                  <c:v>12.300057888031024</c:v>
                </c:pt>
                <c:pt idx="576">
                  <c:v>12.300218820571924</c:v>
                </c:pt>
                <c:pt idx="577">
                  <c:v>12.300378799438423</c:v>
                </c:pt>
                <c:pt idx="578">
                  <c:v>12.300539970397924</c:v>
                </c:pt>
                <c:pt idx="579">
                  <c:v>12.300700902938823</c:v>
                </c:pt>
                <c:pt idx="580">
                  <c:v>12.300860881805423</c:v>
                </c:pt>
                <c:pt idx="581">
                  <c:v>12.301029920578024</c:v>
                </c:pt>
                <c:pt idx="582">
                  <c:v>12.301201820373524</c:v>
                </c:pt>
                <c:pt idx="583">
                  <c:v>12.301364898681625</c:v>
                </c:pt>
                <c:pt idx="584">
                  <c:v>12.301539897918724</c:v>
                </c:pt>
                <c:pt idx="585">
                  <c:v>12.301702976226824</c:v>
                </c:pt>
                <c:pt idx="586">
                  <c:v>12.301867961883524</c:v>
                </c:pt>
                <c:pt idx="587">
                  <c:v>12.302026987075823</c:v>
                </c:pt>
                <c:pt idx="588">
                  <c:v>12.302200794219925</c:v>
                </c:pt>
                <c:pt idx="589">
                  <c:v>12.302361965179424</c:v>
                </c:pt>
                <c:pt idx="590">
                  <c:v>12.302518844604524</c:v>
                </c:pt>
                <c:pt idx="591">
                  <c:v>12.302703857421823</c:v>
                </c:pt>
                <c:pt idx="592">
                  <c:v>12.302861928939825</c:v>
                </c:pt>
                <c:pt idx="593">
                  <c:v>12.303020000457725</c:v>
                </c:pt>
                <c:pt idx="594">
                  <c:v>12.303178787231424</c:v>
                </c:pt>
                <c:pt idx="595">
                  <c:v>12.303335905075024</c:v>
                </c:pt>
                <c:pt idx="596">
                  <c:v>12.303494930267323</c:v>
                </c:pt>
                <c:pt idx="597">
                  <c:v>12.303653955459623</c:v>
                </c:pt>
                <c:pt idx="598">
                  <c:v>12.303811788558924</c:v>
                </c:pt>
                <c:pt idx="599">
                  <c:v>12.303969860076924</c:v>
                </c:pt>
                <c:pt idx="600">
                  <c:v>12.304127931594824</c:v>
                </c:pt>
                <c:pt idx="601">
                  <c:v>12.304286003112823</c:v>
                </c:pt>
                <c:pt idx="602">
                  <c:v>12.304444789886423</c:v>
                </c:pt>
                <c:pt idx="603">
                  <c:v>12.304601907730124</c:v>
                </c:pt>
                <c:pt idx="604">
                  <c:v>12.304760932922324</c:v>
                </c:pt>
                <c:pt idx="605">
                  <c:v>12.304919004440324</c:v>
                </c:pt>
                <c:pt idx="606">
                  <c:v>12.305077791214023</c:v>
                </c:pt>
                <c:pt idx="607">
                  <c:v>12.310213804245024</c:v>
                </c:pt>
                <c:pt idx="608">
                  <c:v>12.330858945846524</c:v>
                </c:pt>
                <c:pt idx="609">
                  <c:v>12.355382919311523</c:v>
                </c:pt>
                <c:pt idx="610">
                  <c:v>12.379837989807124</c:v>
                </c:pt>
                <c:pt idx="611">
                  <c:v>12.400485992432024</c:v>
                </c:pt>
                <c:pt idx="612">
                  <c:v>12.425229787827023</c:v>
                </c:pt>
                <c:pt idx="613">
                  <c:v>12.445343971252024</c:v>
                </c:pt>
                <c:pt idx="614">
                  <c:v>12.469969987869025</c:v>
                </c:pt>
                <c:pt idx="615">
                  <c:v>12.494644880295024</c:v>
                </c:pt>
                <c:pt idx="616">
                  <c:v>12.515244960785024</c:v>
                </c:pt>
                <c:pt idx="617">
                  <c:v>12.539604902267024</c:v>
                </c:pt>
                <c:pt idx="618">
                  <c:v>12.560398817062024</c:v>
                </c:pt>
                <c:pt idx="619">
                  <c:v>12.584869861603023</c:v>
                </c:pt>
                <c:pt idx="620">
                  <c:v>12.605118989944025</c:v>
                </c:pt>
                <c:pt idx="621">
                  <c:v>12.629874944687025</c:v>
                </c:pt>
                <c:pt idx="622">
                  <c:v>12.654316902161025</c:v>
                </c:pt>
                <c:pt idx="623">
                  <c:v>12.674922943115023</c:v>
                </c:pt>
                <c:pt idx="624">
                  <c:v>12.699294805527023</c:v>
                </c:pt>
                <c:pt idx="625">
                  <c:v>12.720088958740023</c:v>
                </c:pt>
                <c:pt idx="626">
                  <c:v>12.744678974152023</c:v>
                </c:pt>
                <c:pt idx="627">
                  <c:v>12.769157886505024</c:v>
                </c:pt>
                <c:pt idx="628">
                  <c:v>12.789546012878024</c:v>
                </c:pt>
                <c:pt idx="629">
                  <c:v>12.814090013504023</c:v>
                </c:pt>
                <c:pt idx="630">
                  <c:v>12.834650993347024</c:v>
                </c:pt>
                <c:pt idx="631">
                  <c:v>12.859001874924024</c:v>
                </c:pt>
                <c:pt idx="632">
                  <c:v>12.883691787720023</c:v>
                </c:pt>
                <c:pt idx="633">
                  <c:v>12.904399871826024</c:v>
                </c:pt>
                <c:pt idx="634">
                  <c:v>12.928882837296024</c:v>
                </c:pt>
                <c:pt idx="635">
                  <c:v>12.949504852295023</c:v>
                </c:pt>
                <c:pt idx="636">
                  <c:v>12.973937988281024</c:v>
                </c:pt>
                <c:pt idx="637">
                  <c:v>12.994329929352023</c:v>
                </c:pt>
                <c:pt idx="638">
                  <c:v>13.018874883652025</c:v>
                </c:pt>
                <c:pt idx="639">
                  <c:v>13.043514013290023</c:v>
                </c:pt>
                <c:pt idx="640">
                  <c:v>13.063990831375024</c:v>
                </c:pt>
                <c:pt idx="641">
                  <c:v>13.088346958160024</c:v>
                </c:pt>
                <c:pt idx="642">
                  <c:v>13.108911991119024</c:v>
                </c:pt>
                <c:pt idx="643">
                  <c:v>13.133500814438024</c:v>
                </c:pt>
                <c:pt idx="644">
                  <c:v>13.157990932465024</c:v>
                </c:pt>
                <c:pt idx="645">
                  <c:v>13.178493976593025</c:v>
                </c:pt>
                <c:pt idx="646">
                  <c:v>13.203314781189023</c:v>
                </c:pt>
                <c:pt idx="647">
                  <c:v>13.223857879639024</c:v>
                </c:pt>
                <c:pt idx="648">
                  <c:v>13.248334884644024</c:v>
                </c:pt>
                <c:pt idx="649">
                  <c:v>13.272706985474024</c:v>
                </c:pt>
                <c:pt idx="650">
                  <c:v>13.293529987333024</c:v>
                </c:pt>
                <c:pt idx="651">
                  <c:v>13.317763805393025</c:v>
                </c:pt>
                <c:pt idx="652">
                  <c:v>13.338228940963024</c:v>
                </c:pt>
                <c:pt idx="653">
                  <c:v>13.362887859343024</c:v>
                </c:pt>
                <c:pt idx="654">
                  <c:v>13.383342981343024</c:v>
                </c:pt>
                <c:pt idx="655">
                  <c:v>13.407889842983025</c:v>
                </c:pt>
                <c:pt idx="656">
                  <c:v>13.432359933853023</c:v>
                </c:pt>
                <c:pt idx="657">
                  <c:v>13.453028917313024</c:v>
                </c:pt>
                <c:pt idx="658">
                  <c:v>13.477753877643023</c:v>
                </c:pt>
                <c:pt idx="659">
                  <c:v>13.498093843463025</c:v>
                </c:pt>
                <c:pt idx="660">
                  <c:v>13.522579908373023</c:v>
                </c:pt>
                <c:pt idx="661">
                  <c:v>13.546990871433024</c:v>
                </c:pt>
                <c:pt idx="662">
                  <c:v>13.567746877673024</c:v>
                </c:pt>
                <c:pt idx="663">
                  <c:v>13.592202901843024</c:v>
                </c:pt>
                <c:pt idx="664">
                  <c:v>13.612896919253023</c:v>
                </c:pt>
                <c:pt idx="665">
                  <c:v>13.637497901913024</c:v>
                </c:pt>
                <c:pt idx="666">
                  <c:v>13.661995887753024</c:v>
                </c:pt>
                <c:pt idx="667">
                  <c:v>13.682258844373024</c:v>
                </c:pt>
                <c:pt idx="668">
                  <c:v>13.706924915313024</c:v>
                </c:pt>
                <c:pt idx="669">
                  <c:v>13.727533817293024</c:v>
                </c:pt>
                <c:pt idx="670">
                  <c:v>13.751868963243023</c:v>
                </c:pt>
                <c:pt idx="671">
                  <c:v>13.772619009013024</c:v>
                </c:pt>
                <c:pt idx="672">
                  <c:v>13.797105789183023</c:v>
                </c:pt>
                <c:pt idx="673">
                  <c:v>13.821765899663024</c:v>
                </c:pt>
                <c:pt idx="674">
                  <c:v>13.841978788373023</c:v>
                </c:pt>
                <c:pt idx="675">
                  <c:v>13.866643905643024</c:v>
                </c:pt>
                <c:pt idx="676">
                  <c:v>13.887192964553023</c:v>
                </c:pt>
                <c:pt idx="677">
                  <c:v>13.911805868153024</c:v>
                </c:pt>
                <c:pt idx="678">
                  <c:v>13.936115980153025</c:v>
                </c:pt>
                <c:pt idx="679">
                  <c:v>13.956856966023024</c:v>
                </c:pt>
                <c:pt idx="680">
                  <c:v>13.981246948243024</c:v>
                </c:pt>
                <c:pt idx="681">
                  <c:v>14.001725912093024</c:v>
                </c:pt>
                <c:pt idx="682">
                  <c:v>14.026317834853025</c:v>
                </c:pt>
                <c:pt idx="683">
                  <c:v>14.050935983653023</c:v>
                </c:pt>
                <c:pt idx="684">
                  <c:v>14.071369886403025</c:v>
                </c:pt>
                <c:pt idx="685">
                  <c:v>14.095796823503024</c:v>
                </c:pt>
                <c:pt idx="686">
                  <c:v>14.116375923153024</c:v>
                </c:pt>
                <c:pt idx="687">
                  <c:v>14.141212940213023</c:v>
                </c:pt>
                <c:pt idx="688">
                  <c:v>14.161401987073024</c:v>
                </c:pt>
                <c:pt idx="689">
                  <c:v>14.186046838763025</c:v>
                </c:pt>
                <c:pt idx="690">
                  <c:v>14.210627794263024</c:v>
                </c:pt>
                <c:pt idx="691">
                  <c:v>14.231017827983024</c:v>
                </c:pt>
                <c:pt idx="692">
                  <c:v>14.255719900133023</c:v>
                </c:pt>
                <c:pt idx="693">
                  <c:v>14.276383876803024</c:v>
                </c:pt>
                <c:pt idx="694">
                  <c:v>14.300867795943024</c:v>
                </c:pt>
                <c:pt idx="695">
                  <c:v>14.325190782543023</c:v>
                </c:pt>
                <c:pt idx="696">
                  <c:v>14.346022844313024</c:v>
                </c:pt>
                <c:pt idx="697">
                  <c:v>14.370384931563024</c:v>
                </c:pt>
                <c:pt idx="698">
                  <c:v>14.390975952153024</c:v>
                </c:pt>
                <c:pt idx="699">
                  <c:v>14.415330886843023</c:v>
                </c:pt>
                <c:pt idx="700">
                  <c:v>14.440090894703024</c:v>
                </c:pt>
                <c:pt idx="701">
                  <c:v>14.460630893703023</c:v>
                </c:pt>
                <c:pt idx="702">
                  <c:v>14.484847784043023</c:v>
                </c:pt>
                <c:pt idx="703">
                  <c:v>14.505838871003023</c:v>
                </c:pt>
                <c:pt idx="704">
                  <c:v>14.530013799663024</c:v>
                </c:pt>
                <c:pt idx="705">
                  <c:v>14.554682970043023</c:v>
                </c:pt>
                <c:pt idx="706">
                  <c:v>14.575309991833024</c:v>
                </c:pt>
                <c:pt idx="707">
                  <c:v>14.599698781963024</c:v>
                </c:pt>
                <c:pt idx="708">
                  <c:v>14.620419979093024</c:v>
                </c:pt>
                <c:pt idx="709">
                  <c:v>14.644606828693025</c:v>
                </c:pt>
                <c:pt idx="710">
                  <c:v>14.665343999863024</c:v>
                </c:pt>
                <c:pt idx="711">
                  <c:v>14.690048933033024</c:v>
                </c:pt>
                <c:pt idx="712">
                  <c:v>14.714390993123024</c:v>
                </c:pt>
                <c:pt idx="713">
                  <c:v>14.734847784043023</c:v>
                </c:pt>
                <c:pt idx="714">
                  <c:v>14.759521007533024</c:v>
                </c:pt>
                <c:pt idx="715">
                  <c:v>14.780122995373024</c:v>
                </c:pt>
                <c:pt idx="716">
                  <c:v>14.804660797123024</c:v>
                </c:pt>
                <c:pt idx="717">
                  <c:v>14.828943967823024</c:v>
                </c:pt>
                <c:pt idx="718">
                  <c:v>14.849519968033023</c:v>
                </c:pt>
                <c:pt idx="719">
                  <c:v>14.873904943463025</c:v>
                </c:pt>
                <c:pt idx="720">
                  <c:v>14.894473791123023</c:v>
                </c:pt>
                <c:pt idx="721">
                  <c:v>14.919242858883024</c:v>
                </c:pt>
                <c:pt idx="722">
                  <c:v>14.943753004073024</c:v>
                </c:pt>
                <c:pt idx="723">
                  <c:v>14.964320898053025</c:v>
                </c:pt>
                <c:pt idx="724">
                  <c:v>14.988536834713024</c:v>
                </c:pt>
                <c:pt idx="725">
                  <c:v>15.009462833403024</c:v>
                </c:pt>
                <c:pt idx="726">
                  <c:v>15.033744812013024</c:v>
                </c:pt>
                <c:pt idx="727">
                  <c:v>15.054268836973023</c:v>
                </c:pt>
                <c:pt idx="728">
                  <c:v>15.078983783723023</c:v>
                </c:pt>
                <c:pt idx="729">
                  <c:v>15.103290796283023</c:v>
                </c:pt>
                <c:pt idx="730">
                  <c:v>15.124094963073023</c:v>
                </c:pt>
                <c:pt idx="731">
                  <c:v>15.148417949673023</c:v>
                </c:pt>
                <c:pt idx="732">
                  <c:v>15.169211864473024</c:v>
                </c:pt>
                <c:pt idx="733">
                  <c:v>15.193545818333025</c:v>
                </c:pt>
                <c:pt idx="734">
                  <c:v>15.218000888823024</c:v>
                </c:pt>
                <c:pt idx="735">
                  <c:v>15.238658905033024</c:v>
                </c:pt>
                <c:pt idx="736">
                  <c:v>15.263222932813024</c:v>
                </c:pt>
                <c:pt idx="737">
                  <c:v>15.283574819563023</c:v>
                </c:pt>
                <c:pt idx="738">
                  <c:v>15.308124780653024</c:v>
                </c:pt>
                <c:pt idx="739">
                  <c:v>15.332724809643024</c:v>
                </c:pt>
                <c:pt idx="740">
                  <c:v>15.353480815883024</c:v>
                </c:pt>
                <c:pt idx="741">
                  <c:v>15.377700805663023</c:v>
                </c:pt>
                <c:pt idx="742">
                  <c:v>15.398566961293024</c:v>
                </c:pt>
                <c:pt idx="743">
                  <c:v>15.422935962673023</c:v>
                </c:pt>
                <c:pt idx="744">
                  <c:v>15.443559885023024</c:v>
                </c:pt>
                <c:pt idx="745">
                  <c:v>15.467824935913024</c:v>
                </c:pt>
                <c:pt idx="746">
                  <c:v>15.492661952973023</c:v>
                </c:pt>
                <c:pt idx="747">
                  <c:v>15.513072013853023</c:v>
                </c:pt>
                <c:pt idx="748">
                  <c:v>15.537467002873024</c:v>
                </c:pt>
                <c:pt idx="749">
                  <c:v>15.558115005493024</c:v>
                </c:pt>
                <c:pt idx="750">
                  <c:v>15.582497835163023</c:v>
                </c:pt>
                <c:pt idx="751">
                  <c:v>15.607181787493024</c:v>
                </c:pt>
                <c:pt idx="752">
                  <c:v>15.627532005313023</c:v>
                </c:pt>
                <c:pt idx="753">
                  <c:v>15.652376890183024</c:v>
                </c:pt>
                <c:pt idx="754">
                  <c:v>15.672729015353024</c:v>
                </c:pt>
                <c:pt idx="755">
                  <c:v>15.697530984883024</c:v>
                </c:pt>
                <c:pt idx="756">
                  <c:v>15.721697807313024</c:v>
                </c:pt>
                <c:pt idx="757">
                  <c:v>15.742376804353023</c:v>
                </c:pt>
                <c:pt idx="758">
                  <c:v>15.766946792603024</c:v>
                </c:pt>
                <c:pt idx="759">
                  <c:v>15.787445783613023</c:v>
                </c:pt>
                <c:pt idx="760">
                  <c:v>15.812111854553024</c:v>
                </c:pt>
                <c:pt idx="761">
                  <c:v>15.832390785213024</c:v>
                </c:pt>
                <c:pt idx="762">
                  <c:v>15.856843948363023</c:v>
                </c:pt>
                <c:pt idx="763">
                  <c:v>15.881402015683024</c:v>
                </c:pt>
                <c:pt idx="764">
                  <c:v>15.902121782303023</c:v>
                </c:pt>
                <c:pt idx="765">
                  <c:v>15.926656961443024</c:v>
                </c:pt>
                <c:pt idx="766">
                  <c:v>15.947270870213025</c:v>
                </c:pt>
                <c:pt idx="767">
                  <c:v>15.971601963043025</c:v>
                </c:pt>
                <c:pt idx="768">
                  <c:v>15.996395826343024</c:v>
                </c:pt>
                <c:pt idx="769">
                  <c:v>16.016821861263026</c:v>
                </c:pt>
                <c:pt idx="770">
                  <c:v>16.041054964063026</c:v>
                </c:pt>
                <c:pt idx="771">
                  <c:v>16.062025785443026</c:v>
                </c:pt>
                <c:pt idx="772">
                  <c:v>16.086370944973027</c:v>
                </c:pt>
                <c:pt idx="773">
                  <c:v>16.110968828203028</c:v>
                </c:pt>
                <c:pt idx="774">
                  <c:v>16.131375789643027</c:v>
                </c:pt>
                <c:pt idx="775">
                  <c:v>16.156092882153025</c:v>
                </c:pt>
                <c:pt idx="776">
                  <c:v>16.176684856413026</c:v>
                </c:pt>
                <c:pt idx="777">
                  <c:v>16.200982809063024</c:v>
                </c:pt>
                <c:pt idx="778">
                  <c:v>16.221742868423025</c:v>
                </c:pt>
                <c:pt idx="779">
                  <c:v>16.246044874193025</c:v>
                </c:pt>
                <c:pt idx="780">
                  <c:v>16.270650863643027</c:v>
                </c:pt>
                <c:pt idx="781">
                  <c:v>16.29106998443303</c:v>
                </c:pt>
                <c:pt idx="782">
                  <c:v>16.315778970723031</c:v>
                </c:pt>
                <c:pt idx="783">
                  <c:v>16.336337804793033</c:v>
                </c:pt>
                <c:pt idx="784">
                  <c:v>16.360714912413034</c:v>
                </c:pt>
                <c:pt idx="785">
                  <c:v>16.385204792023035</c:v>
                </c:pt>
                <c:pt idx="786">
                  <c:v>16.406070947643034</c:v>
                </c:pt>
                <c:pt idx="787">
                  <c:v>16.430325984953036</c:v>
                </c:pt>
                <c:pt idx="788">
                  <c:v>16.450863838193037</c:v>
                </c:pt>
                <c:pt idx="789">
                  <c:v>16.475299835203039</c:v>
                </c:pt>
                <c:pt idx="790">
                  <c:v>16.499962806703039</c:v>
                </c:pt>
                <c:pt idx="791">
                  <c:v>16.52044701576304</c:v>
                </c:pt>
                <c:pt idx="792">
                  <c:v>16.545117855073038</c:v>
                </c:pt>
                <c:pt idx="793">
                  <c:v>16.56579089164304</c:v>
                </c:pt>
                <c:pt idx="794">
                  <c:v>16.59007787704304</c:v>
                </c:pt>
                <c:pt idx="795">
                  <c:v>16.610553979873039</c:v>
                </c:pt>
                <c:pt idx="796">
                  <c:v>16.635273933413039</c:v>
                </c:pt>
                <c:pt idx="797">
                  <c:v>16.659785985943039</c:v>
                </c:pt>
                <c:pt idx="798">
                  <c:v>16.680370807643037</c:v>
                </c:pt>
                <c:pt idx="799">
                  <c:v>16.704613924023036</c:v>
                </c:pt>
                <c:pt idx="800">
                  <c:v>16.725250959393037</c:v>
                </c:pt>
                <c:pt idx="801">
                  <c:v>16.749663829803037</c:v>
                </c:pt>
                <c:pt idx="802">
                  <c:v>16.774374961853038</c:v>
                </c:pt>
                <c:pt idx="803">
                  <c:v>16.795008897783038</c:v>
                </c:pt>
                <c:pt idx="804">
                  <c:v>16.819477796553038</c:v>
                </c:pt>
                <c:pt idx="805">
                  <c:v>16.840122938153037</c:v>
                </c:pt>
                <c:pt idx="806">
                  <c:v>16.864442825313038</c:v>
                </c:pt>
                <c:pt idx="807">
                  <c:v>16.889211893083036</c:v>
                </c:pt>
                <c:pt idx="808">
                  <c:v>16.909723997113037</c:v>
                </c:pt>
                <c:pt idx="809">
                  <c:v>16.934103012083039</c:v>
                </c:pt>
                <c:pt idx="810">
                  <c:v>16.954703807833038</c:v>
                </c:pt>
                <c:pt idx="811">
                  <c:v>16.97926378250304</c:v>
                </c:pt>
                <c:pt idx="812">
                  <c:v>16.999709844593042</c:v>
                </c:pt>
                <c:pt idx="813">
                  <c:v>17.024140834813043</c:v>
                </c:pt>
                <c:pt idx="814">
                  <c:v>17.048889875413042</c:v>
                </c:pt>
                <c:pt idx="815">
                  <c:v>17.069466829303042</c:v>
                </c:pt>
                <c:pt idx="816">
                  <c:v>17.09400987625304</c:v>
                </c:pt>
                <c:pt idx="817">
                  <c:v>17.11424088478304</c:v>
                </c:pt>
                <c:pt idx="818">
                  <c:v>17.138888835903042</c:v>
                </c:pt>
                <c:pt idx="819">
                  <c:v>17.163527011873043</c:v>
                </c:pt>
                <c:pt idx="820">
                  <c:v>17.183945894243045</c:v>
                </c:pt>
                <c:pt idx="821">
                  <c:v>17.208384990693045</c:v>
                </c:pt>
                <c:pt idx="822">
                  <c:v>17.228926897053043</c:v>
                </c:pt>
                <c:pt idx="823">
                  <c:v>17.253506898883042</c:v>
                </c:pt>
                <c:pt idx="824">
                  <c:v>17.27800798416304</c:v>
                </c:pt>
                <c:pt idx="825">
                  <c:v>17.298839807513041</c:v>
                </c:pt>
                <c:pt idx="826">
                  <c:v>17.930617809295669</c:v>
                </c:pt>
                <c:pt idx="827">
                  <c:v>17.931227684021007</c:v>
                </c:pt>
                <c:pt idx="828">
                  <c:v>17.931759595870986</c:v>
                </c:pt>
                <c:pt idx="829">
                  <c:v>17.932306766510028</c:v>
                </c:pt>
                <c:pt idx="830">
                  <c:v>17.932828664779677</c:v>
                </c:pt>
                <c:pt idx="831">
                  <c:v>17.933346748352069</c:v>
                </c:pt>
                <c:pt idx="832">
                  <c:v>17.933947801589976</c:v>
                </c:pt>
                <c:pt idx="833">
                  <c:v>17.934505701065078</c:v>
                </c:pt>
                <c:pt idx="834">
                  <c:v>17.935055732727069</c:v>
                </c:pt>
                <c:pt idx="835">
                  <c:v>17.935328722000136</c:v>
                </c:pt>
                <c:pt idx="836">
                  <c:v>17.935489654541026</c:v>
                </c:pt>
                <c:pt idx="837">
                  <c:v>17.935650825500506</c:v>
                </c:pt>
                <c:pt idx="838">
                  <c:v>17.935811758041396</c:v>
                </c:pt>
                <c:pt idx="839">
                  <c:v>17.935972690582286</c:v>
                </c:pt>
                <c:pt idx="840">
                  <c:v>17.936132669448867</c:v>
                </c:pt>
                <c:pt idx="841">
                  <c:v>17.936292648315447</c:v>
                </c:pt>
                <c:pt idx="842">
                  <c:v>17.936455726623546</c:v>
                </c:pt>
                <c:pt idx="843">
                  <c:v>17.936615705490127</c:v>
                </c:pt>
                <c:pt idx="844">
                  <c:v>17.936776638031017</c:v>
                </c:pt>
                <c:pt idx="845">
                  <c:v>17.936937808990496</c:v>
                </c:pt>
                <c:pt idx="846">
                  <c:v>17.937097787857066</c:v>
                </c:pt>
                <c:pt idx="847">
                  <c:v>17.937258720397967</c:v>
                </c:pt>
                <c:pt idx="848">
                  <c:v>17.937419652938857</c:v>
                </c:pt>
                <c:pt idx="849">
                  <c:v>17.937581777572646</c:v>
                </c:pt>
                <c:pt idx="850">
                  <c:v>17.937756776809707</c:v>
                </c:pt>
                <c:pt idx="851">
                  <c:v>17.937919616699237</c:v>
                </c:pt>
                <c:pt idx="852">
                  <c:v>17.938081741333018</c:v>
                </c:pt>
                <c:pt idx="853">
                  <c:v>17.938243627548228</c:v>
                </c:pt>
                <c:pt idx="854">
                  <c:v>17.954227685928338</c:v>
                </c:pt>
                <c:pt idx="855">
                  <c:v>17.979000806808436</c:v>
                </c:pt>
                <c:pt idx="856">
                  <c:v>17.999535799026539</c:v>
                </c:pt>
                <c:pt idx="857">
                  <c:v>18.023916721344037</c:v>
                </c:pt>
                <c:pt idx="858">
                  <c:v>18.048680782317636</c:v>
                </c:pt>
                <c:pt idx="859">
                  <c:v>18.069218635558638</c:v>
                </c:pt>
                <c:pt idx="860">
                  <c:v>18.093483686447637</c:v>
                </c:pt>
                <c:pt idx="861">
                  <c:v>18.114301681518636</c:v>
                </c:pt>
                <c:pt idx="862">
                  <c:v>18.138642787933637</c:v>
                </c:pt>
                <c:pt idx="863">
                  <c:v>18.159256696700638</c:v>
                </c:pt>
                <c:pt idx="864">
                  <c:v>18.183618783950639</c:v>
                </c:pt>
                <c:pt idx="865">
                  <c:v>18.208241701125637</c:v>
                </c:pt>
                <c:pt idx="866">
                  <c:v>18.228856801986637</c:v>
                </c:pt>
                <c:pt idx="867">
                  <c:v>18.253277778625637</c:v>
                </c:pt>
                <c:pt idx="868">
                  <c:v>18.274044752120638</c:v>
                </c:pt>
                <c:pt idx="869">
                  <c:v>18.298232793807639</c:v>
                </c:pt>
                <c:pt idx="870">
                  <c:v>18.322934627532636</c:v>
                </c:pt>
                <c:pt idx="871">
                  <c:v>18.343363761901639</c:v>
                </c:pt>
                <c:pt idx="872">
                  <c:v>18.368082761764637</c:v>
                </c:pt>
                <c:pt idx="873">
                  <c:v>18.388626813888639</c:v>
                </c:pt>
                <c:pt idx="874">
                  <c:v>18.412961721420636</c:v>
                </c:pt>
                <c:pt idx="875">
                  <c:v>18.437456607818639</c:v>
                </c:pt>
                <c:pt idx="876">
                  <c:v>18.457990646362639</c:v>
                </c:pt>
                <c:pt idx="877">
                  <c:v>18.482613801956639</c:v>
                </c:pt>
                <c:pt idx="878">
                  <c:v>18.503070831298636</c:v>
                </c:pt>
                <c:pt idx="879">
                  <c:v>18.527569770812637</c:v>
                </c:pt>
                <c:pt idx="880">
                  <c:v>18.548084735870638</c:v>
                </c:pt>
                <c:pt idx="881">
                  <c:v>18.572418689727638</c:v>
                </c:pt>
                <c:pt idx="882">
                  <c:v>18.596984624862639</c:v>
                </c:pt>
                <c:pt idx="883">
                  <c:v>18.617504596710639</c:v>
                </c:pt>
                <c:pt idx="884">
                  <c:v>18.642075777053638</c:v>
                </c:pt>
                <c:pt idx="885">
                  <c:v>18.662778615951638</c:v>
                </c:pt>
                <c:pt idx="886">
                  <c:v>18.687337636947639</c:v>
                </c:pt>
                <c:pt idx="887">
                  <c:v>18.712099790572637</c:v>
                </c:pt>
                <c:pt idx="888">
                  <c:v>18.732720613479636</c:v>
                </c:pt>
                <c:pt idx="889">
                  <c:v>18.756891727447638</c:v>
                </c:pt>
                <c:pt idx="890">
                  <c:v>18.777627706527639</c:v>
                </c:pt>
                <c:pt idx="891">
                  <c:v>18.801996707916636</c:v>
                </c:pt>
                <c:pt idx="892">
                  <c:v>18.826578617095638</c:v>
                </c:pt>
                <c:pt idx="893">
                  <c:v>18.847119808196638</c:v>
                </c:pt>
                <c:pt idx="894">
                  <c:v>18.871563673019637</c:v>
                </c:pt>
                <c:pt idx="895">
                  <c:v>18.892304658889636</c:v>
                </c:pt>
                <c:pt idx="896">
                  <c:v>18.916776657104638</c:v>
                </c:pt>
                <c:pt idx="897">
                  <c:v>18.937444686888636</c:v>
                </c:pt>
                <c:pt idx="898">
                  <c:v>18.961816787718636</c:v>
                </c:pt>
                <c:pt idx="899">
                  <c:v>18.986247777938637</c:v>
                </c:pt>
                <c:pt idx="900">
                  <c:v>19.006766796108636</c:v>
                </c:pt>
                <c:pt idx="901">
                  <c:v>19.031540632248639</c:v>
                </c:pt>
                <c:pt idx="902">
                  <c:v>19.051888704298637</c:v>
                </c:pt>
                <c:pt idx="903">
                  <c:v>19.076503753658638</c:v>
                </c:pt>
                <c:pt idx="904">
                  <c:v>19.101191759108637</c:v>
                </c:pt>
                <c:pt idx="905">
                  <c:v>19.121452808378638</c:v>
                </c:pt>
                <c:pt idx="906">
                  <c:v>19.146038770678636</c:v>
                </c:pt>
                <c:pt idx="907">
                  <c:v>19.166532754898636</c:v>
                </c:pt>
                <c:pt idx="908">
                  <c:v>19.191163778308638</c:v>
                </c:pt>
                <c:pt idx="909">
                  <c:v>19.215787649158639</c:v>
                </c:pt>
                <c:pt idx="910">
                  <c:v>19.236202716828636</c:v>
                </c:pt>
                <c:pt idx="911">
                  <c:v>19.260670661928636</c:v>
                </c:pt>
                <c:pt idx="912">
                  <c:v>19.281420707698636</c:v>
                </c:pt>
                <c:pt idx="913">
                  <c:v>19.305977821348637</c:v>
                </c:pt>
                <c:pt idx="914">
                  <c:v>19.326280832288639</c:v>
                </c:pt>
                <c:pt idx="915">
                  <c:v>19.350924730298637</c:v>
                </c:pt>
                <c:pt idx="916">
                  <c:v>19.375498771668639</c:v>
                </c:pt>
                <c:pt idx="917">
                  <c:v>19.396055698398637</c:v>
                </c:pt>
                <c:pt idx="918">
                  <c:v>19.420537710188636</c:v>
                </c:pt>
                <c:pt idx="919">
                  <c:v>19.440994739528637</c:v>
                </c:pt>
                <c:pt idx="920">
                  <c:v>19.465763807298636</c:v>
                </c:pt>
                <c:pt idx="921">
                  <c:v>19.489978790278638</c:v>
                </c:pt>
                <c:pt idx="922">
                  <c:v>19.510509729388637</c:v>
                </c:pt>
                <c:pt idx="923">
                  <c:v>19.535245656968637</c:v>
                </c:pt>
                <c:pt idx="924">
                  <c:v>19.555528640748637</c:v>
                </c:pt>
                <c:pt idx="925">
                  <c:v>19.580078601838636</c:v>
                </c:pt>
                <c:pt idx="926">
                  <c:v>19.604877710338638</c:v>
                </c:pt>
                <c:pt idx="927">
                  <c:v>19.625363826748636</c:v>
                </c:pt>
                <c:pt idx="928">
                  <c:v>19.649959802628636</c:v>
                </c:pt>
                <c:pt idx="929">
                  <c:v>19.670303821568638</c:v>
                </c:pt>
                <c:pt idx="930">
                  <c:v>19.694934606548639</c:v>
                </c:pt>
                <c:pt idx="931">
                  <c:v>19.715482711788638</c:v>
                </c:pt>
                <c:pt idx="932">
                  <c:v>19.739849805828637</c:v>
                </c:pt>
                <c:pt idx="933">
                  <c:v>19.764641761778638</c:v>
                </c:pt>
                <c:pt idx="934">
                  <c:v>19.785169601438639</c:v>
                </c:pt>
                <c:pt idx="935">
                  <c:v>19.809495687488639</c:v>
                </c:pt>
                <c:pt idx="936">
                  <c:v>19.830191612248637</c:v>
                </c:pt>
                <c:pt idx="937">
                  <c:v>19.854614734648639</c:v>
                </c:pt>
                <c:pt idx="938">
                  <c:v>19.879008769988637</c:v>
                </c:pt>
                <c:pt idx="939">
                  <c:v>19.899623632428636</c:v>
                </c:pt>
                <c:pt idx="940">
                  <c:v>19.924135684968636</c:v>
                </c:pt>
                <c:pt idx="941">
                  <c:v>19.944645643238637</c:v>
                </c:pt>
                <c:pt idx="942">
                  <c:v>19.969490766528637</c:v>
                </c:pt>
                <c:pt idx="943">
                  <c:v>19.993621826168638</c:v>
                </c:pt>
                <c:pt idx="944">
                  <c:v>20.014253616328638</c:v>
                </c:pt>
                <c:pt idx="945">
                  <c:v>20.038904666898638</c:v>
                </c:pt>
                <c:pt idx="946">
                  <c:v>20.059345722198636</c:v>
                </c:pt>
                <c:pt idx="947">
                  <c:v>20.084125757218636</c:v>
                </c:pt>
                <c:pt idx="948">
                  <c:v>20.104653596878638</c:v>
                </c:pt>
                <c:pt idx="949">
                  <c:v>20.129149675368637</c:v>
                </c:pt>
                <c:pt idx="950">
                  <c:v>20.153575658798637</c:v>
                </c:pt>
                <c:pt idx="951">
                  <c:v>20.174031734468638</c:v>
                </c:pt>
                <c:pt idx="952">
                  <c:v>20.198497772218637</c:v>
                </c:pt>
                <c:pt idx="953">
                  <c:v>20.219235658648635</c:v>
                </c:pt>
                <c:pt idx="954">
                  <c:v>20.243743658068638</c:v>
                </c:pt>
                <c:pt idx="955">
                  <c:v>20.268351793288637</c:v>
                </c:pt>
                <c:pt idx="956">
                  <c:v>20.288948774338635</c:v>
                </c:pt>
                <c:pt idx="957">
                  <c:v>20.313301801678637</c:v>
                </c:pt>
                <c:pt idx="958">
                  <c:v>20.333786725998635</c:v>
                </c:pt>
                <c:pt idx="959">
                  <c:v>20.358381748198639</c:v>
                </c:pt>
                <c:pt idx="960">
                  <c:v>20.382930755618638</c:v>
                </c:pt>
                <c:pt idx="961">
                  <c:v>20.403320789338636</c:v>
                </c:pt>
                <c:pt idx="962">
                  <c:v>20.427904605868637</c:v>
                </c:pt>
                <c:pt idx="963">
                  <c:v>20.448617696758639</c:v>
                </c:pt>
                <c:pt idx="964">
                  <c:v>20.472859621048638</c:v>
                </c:pt>
                <c:pt idx="965">
                  <c:v>20.493794679638636</c:v>
                </c:pt>
                <c:pt idx="966">
                  <c:v>20.518307685848637</c:v>
                </c:pt>
                <c:pt idx="967">
                  <c:v>20.542633771898636</c:v>
                </c:pt>
                <c:pt idx="968">
                  <c:v>20.563216686248637</c:v>
                </c:pt>
                <c:pt idx="969">
                  <c:v>20.587832689288639</c:v>
                </c:pt>
                <c:pt idx="970">
                  <c:v>20.608149766918636</c:v>
                </c:pt>
                <c:pt idx="971">
                  <c:v>20.632920742038635</c:v>
                </c:pt>
                <c:pt idx="972">
                  <c:v>20.657151699068638</c:v>
                </c:pt>
                <c:pt idx="973">
                  <c:v>20.677757740018638</c:v>
                </c:pt>
                <c:pt idx="974">
                  <c:v>20.702316761018636</c:v>
                </c:pt>
                <c:pt idx="975">
                  <c:v>20.722899675368637</c:v>
                </c:pt>
                <c:pt idx="976">
                  <c:v>20.747280597688636</c:v>
                </c:pt>
                <c:pt idx="977">
                  <c:v>20.772080659868639</c:v>
                </c:pt>
                <c:pt idx="978">
                  <c:v>20.792625665668638</c:v>
                </c:pt>
                <c:pt idx="979">
                  <c:v>20.816895723338636</c:v>
                </c:pt>
                <c:pt idx="980">
                  <c:v>20.837787628178638</c:v>
                </c:pt>
                <c:pt idx="981">
                  <c:v>20.861950635908638</c:v>
                </c:pt>
                <c:pt idx="982">
                  <c:v>20.882463693618636</c:v>
                </c:pt>
                <c:pt idx="983">
                  <c:v>20.907074689868637</c:v>
                </c:pt>
                <c:pt idx="984">
                  <c:v>20.931780815128636</c:v>
                </c:pt>
                <c:pt idx="985">
                  <c:v>20.952354669568638</c:v>
                </c:pt>
                <c:pt idx="986">
                  <c:v>20.976632595058639</c:v>
                </c:pt>
                <c:pt idx="987">
                  <c:v>20.997448682788637</c:v>
                </c:pt>
                <c:pt idx="988">
                  <c:v>21.021821737288636</c:v>
                </c:pt>
                <c:pt idx="989">
                  <c:v>21.046268701548637</c:v>
                </c:pt>
                <c:pt idx="990">
                  <c:v>21.066857814788637</c:v>
                </c:pt>
                <c:pt idx="991">
                  <c:v>21.091508626938637</c:v>
                </c:pt>
                <c:pt idx="992">
                  <c:v>21.111872673038636</c:v>
                </c:pt>
                <c:pt idx="993">
                  <c:v>21.136424779888635</c:v>
                </c:pt>
                <c:pt idx="994">
                  <c:v>21.161109685898637</c:v>
                </c:pt>
                <c:pt idx="995">
                  <c:v>21.181703805918637</c:v>
                </c:pt>
                <c:pt idx="996">
                  <c:v>21.205914735798636</c:v>
                </c:pt>
                <c:pt idx="997">
                  <c:v>21.226586818698635</c:v>
                </c:pt>
                <c:pt idx="998">
                  <c:v>21.251240730288636</c:v>
                </c:pt>
                <c:pt idx="999">
                  <c:v>21.271790742878636</c:v>
                </c:pt>
                <c:pt idx="1000">
                  <c:v>21.296155691148638</c:v>
                </c:pt>
                <c:pt idx="1001">
                  <c:v>21.320897817608639</c:v>
                </c:pt>
                <c:pt idx="1002">
                  <c:v>21.341327667238637</c:v>
                </c:pt>
                <c:pt idx="1003">
                  <c:v>21.366015672688636</c:v>
                </c:pt>
                <c:pt idx="1004">
                  <c:v>21.386268615718638</c:v>
                </c:pt>
                <c:pt idx="1005">
                  <c:v>21.410892724988638</c:v>
                </c:pt>
                <c:pt idx="1006">
                  <c:v>21.435477733608636</c:v>
                </c:pt>
                <c:pt idx="1007">
                  <c:v>21.455965757368638</c:v>
                </c:pt>
                <c:pt idx="1008">
                  <c:v>21.480349779128638</c:v>
                </c:pt>
                <c:pt idx="1009">
                  <c:v>21.501195669178639</c:v>
                </c:pt>
                <c:pt idx="1010">
                  <c:v>21.525648832318637</c:v>
                </c:pt>
                <c:pt idx="1011">
                  <c:v>21.550058603288637</c:v>
                </c:pt>
                <c:pt idx="1012">
                  <c:v>21.570614814758638</c:v>
                </c:pt>
                <c:pt idx="1013">
                  <c:v>21.595176696778637</c:v>
                </c:pt>
                <c:pt idx="1014">
                  <c:v>21.615768671038637</c:v>
                </c:pt>
                <c:pt idx="1015">
                  <c:v>21.640119791028638</c:v>
                </c:pt>
                <c:pt idx="1016">
                  <c:v>21.660881757738636</c:v>
                </c:pt>
                <c:pt idx="1017">
                  <c:v>21.685471773148638</c:v>
                </c:pt>
                <c:pt idx="1018">
                  <c:v>21.709781646728636</c:v>
                </c:pt>
                <c:pt idx="1019">
                  <c:v>21.730219602588637</c:v>
                </c:pt>
                <c:pt idx="1020">
                  <c:v>21.754959821698638</c:v>
                </c:pt>
                <c:pt idx="1021">
                  <c:v>21.775510787968638</c:v>
                </c:pt>
                <c:pt idx="1022">
                  <c:v>21.799801826478635</c:v>
                </c:pt>
                <c:pt idx="1023">
                  <c:v>21.824541807178637</c:v>
                </c:pt>
                <c:pt idx="1024">
                  <c:v>21.845195770268639</c:v>
                </c:pt>
                <c:pt idx="1025">
                  <c:v>21.869348764418639</c:v>
                </c:pt>
                <c:pt idx="1026">
                  <c:v>21.890213727948638</c:v>
                </c:pt>
                <c:pt idx="1027">
                  <c:v>21.914620637898636</c:v>
                </c:pt>
                <c:pt idx="1028">
                  <c:v>21.939182758328638</c:v>
                </c:pt>
                <c:pt idx="1029">
                  <c:v>21.959639787678636</c:v>
                </c:pt>
                <c:pt idx="1030">
                  <c:v>21.984338760378638</c:v>
                </c:pt>
                <c:pt idx="1031">
                  <c:v>22.004655599598635</c:v>
                </c:pt>
                <c:pt idx="1032">
                  <c:v>22.029182672498635</c:v>
                </c:pt>
                <c:pt idx="1033">
                  <c:v>22.050011634828635</c:v>
                </c:pt>
                <c:pt idx="1034">
                  <c:v>22.074403762818637</c:v>
                </c:pt>
                <c:pt idx="1035">
                  <c:v>22.098903656008638</c:v>
                </c:pt>
                <c:pt idx="1036">
                  <c:v>22.119286775588638</c:v>
                </c:pt>
                <c:pt idx="1037">
                  <c:v>22.144066810608638</c:v>
                </c:pt>
                <c:pt idx="1038">
                  <c:v>22.164556741718638</c:v>
                </c:pt>
                <c:pt idx="1039">
                  <c:v>22.189171791078635</c:v>
                </c:pt>
                <c:pt idx="1040">
                  <c:v>22.213348627088635</c:v>
                </c:pt>
                <c:pt idx="1041">
                  <c:v>22.234269618988638</c:v>
                </c:pt>
                <c:pt idx="1042">
                  <c:v>22.258669614788637</c:v>
                </c:pt>
                <c:pt idx="1043">
                  <c:v>22.278983831408638</c:v>
                </c:pt>
                <c:pt idx="1044">
                  <c:v>22.303754806518636</c:v>
                </c:pt>
                <c:pt idx="1045">
                  <c:v>22.328345775608639</c:v>
                </c:pt>
                <c:pt idx="1046">
                  <c:v>22.348777770998637</c:v>
                </c:pt>
                <c:pt idx="1047">
                  <c:v>22.373198747638639</c:v>
                </c:pt>
                <c:pt idx="1048">
                  <c:v>22.394046783448637</c:v>
                </c:pt>
                <c:pt idx="1049">
                  <c:v>22.418225765228637</c:v>
                </c:pt>
                <c:pt idx="1050">
                  <c:v>22.438889741898638</c:v>
                </c:pt>
                <c:pt idx="1051">
                  <c:v>22.463355779648637</c:v>
                </c:pt>
                <c:pt idx="1052">
                  <c:v>22.488033771518637</c:v>
                </c:pt>
                <c:pt idx="1053">
                  <c:v>22.508623600008637</c:v>
                </c:pt>
                <c:pt idx="1054">
                  <c:v>22.532863616938638</c:v>
                </c:pt>
                <c:pt idx="1055">
                  <c:v>22.553869724278638</c:v>
                </c:pt>
                <c:pt idx="1056">
                  <c:v>22.578183650968636</c:v>
                </c:pt>
                <c:pt idx="1057">
                  <c:v>22.602440595628636</c:v>
                </c:pt>
                <c:pt idx="1058">
                  <c:v>22.623020648958637</c:v>
                </c:pt>
                <c:pt idx="1059">
                  <c:v>22.647806644438639</c:v>
                </c:pt>
                <c:pt idx="1060">
                  <c:v>22.668370723728636</c:v>
                </c:pt>
                <c:pt idx="1061">
                  <c:v>22.692700624468635</c:v>
                </c:pt>
                <c:pt idx="1062">
                  <c:v>22.717463731768639</c:v>
                </c:pt>
                <c:pt idx="1063">
                  <c:v>22.737921714778636</c:v>
                </c:pt>
                <c:pt idx="1064">
                  <c:v>22.762235641478636</c:v>
                </c:pt>
                <c:pt idx="1065">
                  <c:v>22.782742738728636</c:v>
                </c:pt>
                <c:pt idx="1066">
                  <c:v>22.807467699048637</c:v>
                </c:pt>
                <c:pt idx="1067">
                  <c:v>22.832062721248636</c:v>
                </c:pt>
                <c:pt idx="1068">
                  <c:v>22.852507829668639</c:v>
                </c:pt>
                <c:pt idx="1069">
                  <c:v>22.877200603488639</c:v>
                </c:pt>
                <c:pt idx="1070">
                  <c:v>22.897520780558636</c:v>
                </c:pt>
                <c:pt idx="1071">
                  <c:v>22.922260761258638</c:v>
                </c:pt>
                <c:pt idx="1072">
                  <c:v>22.942472696308638</c:v>
                </c:pt>
                <c:pt idx="1073">
                  <c:v>23.530666112899794</c:v>
                </c:pt>
                <c:pt idx="1074">
                  <c:v>23.531286001205455</c:v>
                </c:pt>
                <c:pt idx="1075">
                  <c:v>23.531857967376723</c:v>
                </c:pt>
                <c:pt idx="1076">
                  <c:v>23.532402992248546</c:v>
                </c:pt>
                <c:pt idx="1077">
                  <c:v>23.532943010330214</c:v>
                </c:pt>
                <c:pt idx="1078">
                  <c:v>23.533454179763805</c:v>
                </c:pt>
                <c:pt idx="1079">
                  <c:v>23.533964157104506</c:v>
                </c:pt>
                <c:pt idx="1080">
                  <c:v>23.534501075744643</c:v>
                </c:pt>
                <c:pt idx="1081">
                  <c:v>23.534976959228533</c:v>
                </c:pt>
                <c:pt idx="1082">
                  <c:v>23.535351037979144</c:v>
                </c:pt>
                <c:pt idx="1083">
                  <c:v>23.535519123077403</c:v>
                </c:pt>
                <c:pt idx="1084">
                  <c:v>23.535688161849993</c:v>
                </c:pt>
                <c:pt idx="1085">
                  <c:v>23.535856962203994</c:v>
                </c:pt>
                <c:pt idx="1086">
                  <c:v>23.536026000976573</c:v>
                </c:pt>
                <c:pt idx="1087">
                  <c:v>23.536205053329486</c:v>
                </c:pt>
                <c:pt idx="1088">
                  <c:v>23.536367177963275</c:v>
                </c:pt>
                <c:pt idx="1089">
                  <c:v>23.536527156829845</c:v>
                </c:pt>
                <c:pt idx="1090">
                  <c:v>23.536688089370745</c:v>
                </c:pt>
                <c:pt idx="1091">
                  <c:v>23.536848068237315</c:v>
                </c:pt>
                <c:pt idx="1092">
                  <c:v>23.537019014358535</c:v>
                </c:pt>
                <c:pt idx="1093">
                  <c:v>23.537181138992324</c:v>
                </c:pt>
                <c:pt idx="1094">
                  <c:v>23.537342071533214</c:v>
                </c:pt>
                <c:pt idx="1095">
                  <c:v>23.537504196167006</c:v>
                </c:pt>
                <c:pt idx="1096">
                  <c:v>23.537665128707904</c:v>
                </c:pt>
                <c:pt idx="1097">
                  <c:v>23.537826061248794</c:v>
                </c:pt>
                <c:pt idx="1098">
                  <c:v>23.537986040115374</c:v>
                </c:pt>
                <c:pt idx="1099">
                  <c:v>23.545302152633685</c:v>
                </c:pt>
                <c:pt idx="1100">
                  <c:v>23.569936990737883</c:v>
                </c:pt>
                <c:pt idx="1101">
                  <c:v>23.594525098800684</c:v>
                </c:pt>
                <c:pt idx="1102">
                  <c:v>23.614983081817684</c:v>
                </c:pt>
                <c:pt idx="1103">
                  <c:v>23.639738082885785</c:v>
                </c:pt>
                <c:pt idx="1104">
                  <c:v>23.660283088683784</c:v>
                </c:pt>
                <c:pt idx="1105">
                  <c:v>23.684700012206786</c:v>
                </c:pt>
                <c:pt idx="1106">
                  <c:v>23.705402135848786</c:v>
                </c:pt>
                <c:pt idx="1107">
                  <c:v>23.729957103728786</c:v>
                </c:pt>
                <c:pt idx="1108">
                  <c:v>23.754158973693784</c:v>
                </c:pt>
                <c:pt idx="1109">
                  <c:v>23.774749994277784</c:v>
                </c:pt>
                <c:pt idx="1110">
                  <c:v>23.799511194228785</c:v>
                </c:pt>
                <c:pt idx="1111">
                  <c:v>23.819993972778786</c:v>
                </c:pt>
                <c:pt idx="1112">
                  <c:v>23.844420194625783</c:v>
                </c:pt>
                <c:pt idx="1113">
                  <c:v>23.869026184081786</c:v>
                </c:pt>
                <c:pt idx="1114">
                  <c:v>23.889737129211785</c:v>
                </c:pt>
                <c:pt idx="1115">
                  <c:v>23.914012193679785</c:v>
                </c:pt>
                <c:pt idx="1116">
                  <c:v>23.934822082519783</c:v>
                </c:pt>
                <c:pt idx="1117">
                  <c:v>23.959097146987784</c:v>
                </c:pt>
                <c:pt idx="1118">
                  <c:v>23.983779191970786</c:v>
                </c:pt>
                <c:pt idx="1119">
                  <c:v>24.004151105880783</c:v>
                </c:pt>
                <c:pt idx="1120">
                  <c:v>24.028701066970786</c:v>
                </c:pt>
                <c:pt idx="1121">
                  <c:v>24.049309968948783</c:v>
                </c:pt>
                <c:pt idx="1122">
                  <c:v>24.073786973952785</c:v>
                </c:pt>
                <c:pt idx="1123">
                  <c:v>24.094558000564785</c:v>
                </c:pt>
                <c:pt idx="1124">
                  <c:v>24.118832111358785</c:v>
                </c:pt>
                <c:pt idx="1125">
                  <c:v>24.143458127975784</c:v>
                </c:pt>
                <c:pt idx="1126">
                  <c:v>24.163881063461783</c:v>
                </c:pt>
                <c:pt idx="1127">
                  <c:v>24.188618183135784</c:v>
                </c:pt>
                <c:pt idx="1128">
                  <c:v>24.208958148956786</c:v>
                </c:pt>
                <c:pt idx="1129">
                  <c:v>24.233525991439784</c:v>
                </c:pt>
                <c:pt idx="1130">
                  <c:v>24.257977008819786</c:v>
                </c:pt>
                <c:pt idx="1131">
                  <c:v>24.278891086578785</c:v>
                </c:pt>
                <c:pt idx="1132">
                  <c:v>24.303061962127785</c:v>
                </c:pt>
                <c:pt idx="1133">
                  <c:v>24.323642015456784</c:v>
                </c:pt>
                <c:pt idx="1134">
                  <c:v>24.348342180251784</c:v>
                </c:pt>
                <c:pt idx="1135">
                  <c:v>24.372868061065784</c:v>
                </c:pt>
                <c:pt idx="1136">
                  <c:v>24.393198966979785</c:v>
                </c:pt>
                <c:pt idx="1137">
                  <c:v>24.417673110961786</c:v>
                </c:pt>
                <c:pt idx="1138">
                  <c:v>24.438558101653786</c:v>
                </c:pt>
                <c:pt idx="1139">
                  <c:v>24.462694168090785</c:v>
                </c:pt>
                <c:pt idx="1140">
                  <c:v>24.483241081237786</c:v>
                </c:pt>
                <c:pt idx="1141">
                  <c:v>24.507892131805786</c:v>
                </c:pt>
                <c:pt idx="1142">
                  <c:v>24.532309055329783</c:v>
                </c:pt>
                <c:pt idx="1143">
                  <c:v>24.552985191349784</c:v>
                </c:pt>
                <c:pt idx="1144">
                  <c:v>24.577495098109786</c:v>
                </c:pt>
                <c:pt idx="1145">
                  <c:v>24.598322153089786</c:v>
                </c:pt>
                <c:pt idx="1146">
                  <c:v>24.622611045839786</c:v>
                </c:pt>
                <c:pt idx="1147">
                  <c:v>24.646965980529785</c:v>
                </c:pt>
                <c:pt idx="1148">
                  <c:v>24.667762994769785</c:v>
                </c:pt>
                <c:pt idx="1149">
                  <c:v>24.692239999769786</c:v>
                </c:pt>
                <c:pt idx="1150">
                  <c:v>24.712648153309786</c:v>
                </c:pt>
                <c:pt idx="1151">
                  <c:v>24.737154006959784</c:v>
                </c:pt>
                <c:pt idx="1152">
                  <c:v>24.761990070339785</c:v>
                </c:pt>
                <c:pt idx="1153">
                  <c:v>24.782515048979786</c:v>
                </c:pt>
                <c:pt idx="1154">
                  <c:v>24.806807994839787</c:v>
                </c:pt>
                <c:pt idx="1155">
                  <c:v>24.827469110489783</c:v>
                </c:pt>
                <c:pt idx="1156">
                  <c:v>24.851850032809786</c:v>
                </c:pt>
                <c:pt idx="1157">
                  <c:v>24.872450113299784</c:v>
                </c:pt>
                <c:pt idx="1158">
                  <c:v>24.897168159489784</c:v>
                </c:pt>
                <c:pt idx="1159">
                  <c:v>24.921683073039784</c:v>
                </c:pt>
                <c:pt idx="1160">
                  <c:v>24.941986083979785</c:v>
                </c:pt>
                <c:pt idx="1161">
                  <c:v>24.966420173649784</c:v>
                </c:pt>
                <c:pt idx="1162">
                  <c:v>24.987174987789786</c:v>
                </c:pt>
                <c:pt idx="1163">
                  <c:v>25.011698961259786</c:v>
                </c:pt>
                <c:pt idx="1164">
                  <c:v>25.036298036579783</c:v>
                </c:pt>
                <c:pt idx="1165">
                  <c:v>25.056854009629784</c:v>
                </c:pt>
                <c:pt idx="1166">
                  <c:v>25.081423997879785</c:v>
                </c:pt>
                <c:pt idx="1167">
                  <c:v>25.101983070369783</c:v>
                </c:pt>
                <c:pt idx="1168">
                  <c:v>25.126391172409786</c:v>
                </c:pt>
                <c:pt idx="1169">
                  <c:v>25.150835037229786</c:v>
                </c:pt>
                <c:pt idx="1170">
                  <c:v>25.171468973159783</c:v>
                </c:pt>
                <c:pt idx="1171">
                  <c:v>25.196032047269785</c:v>
                </c:pt>
                <c:pt idx="1172">
                  <c:v>25.216387987139786</c:v>
                </c:pt>
                <c:pt idx="1173">
                  <c:v>25.241049051289785</c:v>
                </c:pt>
                <c:pt idx="1174">
                  <c:v>25.261775970459784</c:v>
                </c:pt>
                <c:pt idx="1175">
                  <c:v>25.286107063289784</c:v>
                </c:pt>
                <c:pt idx="1176">
                  <c:v>25.310782194139783</c:v>
                </c:pt>
                <c:pt idx="1177">
                  <c:v>25.331183195109784</c:v>
                </c:pt>
                <c:pt idx="1178">
                  <c:v>25.355771064759786</c:v>
                </c:pt>
                <c:pt idx="1179">
                  <c:v>25.376171112059787</c:v>
                </c:pt>
                <c:pt idx="1180">
                  <c:v>25.400840997699785</c:v>
                </c:pt>
                <c:pt idx="1181">
                  <c:v>25.425274133679785</c:v>
                </c:pt>
                <c:pt idx="1182">
                  <c:v>25.445767164229785</c:v>
                </c:pt>
                <c:pt idx="1183">
                  <c:v>25.470577001569787</c:v>
                </c:pt>
                <c:pt idx="1184">
                  <c:v>25.490929126739786</c:v>
                </c:pt>
                <c:pt idx="1185">
                  <c:v>25.515412092209786</c:v>
                </c:pt>
                <c:pt idx="1186">
                  <c:v>25.539776086809784</c:v>
                </c:pt>
                <c:pt idx="1187">
                  <c:v>25.560374021529785</c:v>
                </c:pt>
                <c:pt idx="1188">
                  <c:v>25.585071086879786</c:v>
                </c:pt>
                <c:pt idx="1189">
                  <c:v>25.605551004409783</c:v>
                </c:pt>
                <c:pt idx="1190">
                  <c:v>25.630197048189785</c:v>
                </c:pt>
                <c:pt idx="1191">
                  <c:v>25.650509119029785</c:v>
                </c:pt>
                <c:pt idx="1192">
                  <c:v>25.675143003459784</c:v>
                </c:pt>
                <c:pt idx="1193">
                  <c:v>25.699634075169783</c:v>
                </c:pt>
                <c:pt idx="1194">
                  <c:v>25.720260143279784</c:v>
                </c:pt>
                <c:pt idx="1195">
                  <c:v>25.744839191439784</c:v>
                </c:pt>
                <c:pt idx="1196">
                  <c:v>25.765390157699784</c:v>
                </c:pt>
                <c:pt idx="1197">
                  <c:v>25.789744138719783</c:v>
                </c:pt>
                <c:pt idx="1198">
                  <c:v>25.814467191699784</c:v>
                </c:pt>
                <c:pt idx="1199">
                  <c:v>25.834833145139786</c:v>
                </c:pt>
                <c:pt idx="1200">
                  <c:v>25.859313011169785</c:v>
                </c:pt>
                <c:pt idx="1201">
                  <c:v>25.879844188689784</c:v>
                </c:pt>
                <c:pt idx="1202">
                  <c:v>25.904597043989785</c:v>
                </c:pt>
                <c:pt idx="1203">
                  <c:v>25.929152011869785</c:v>
                </c:pt>
                <c:pt idx="1204">
                  <c:v>25.949428081509787</c:v>
                </c:pt>
                <c:pt idx="1205">
                  <c:v>25.974160194399786</c:v>
                </c:pt>
                <c:pt idx="1206">
                  <c:v>25.994819164279786</c:v>
                </c:pt>
                <c:pt idx="1207">
                  <c:v>26.019021034239785</c:v>
                </c:pt>
                <c:pt idx="1208">
                  <c:v>26.039731025699783</c:v>
                </c:pt>
                <c:pt idx="1209">
                  <c:v>26.064326047899783</c:v>
                </c:pt>
                <c:pt idx="1210">
                  <c:v>26.088827133179784</c:v>
                </c:pt>
                <c:pt idx="1211">
                  <c:v>26.109304189679783</c:v>
                </c:pt>
                <c:pt idx="1212">
                  <c:v>26.133762121199783</c:v>
                </c:pt>
                <c:pt idx="1213">
                  <c:v>26.154540061949785</c:v>
                </c:pt>
                <c:pt idx="1214">
                  <c:v>26.178743124009785</c:v>
                </c:pt>
                <c:pt idx="1215">
                  <c:v>26.203363180159783</c:v>
                </c:pt>
                <c:pt idx="1216">
                  <c:v>26.224037170409783</c:v>
                </c:pt>
                <c:pt idx="1217">
                  <c:v>26.248442172999784</c:v>
                </c:pt>
                <c:pt idx="1218">
                  <c:v>26.268895149229785</c:v>
                </c:pt>
                <c:pt idx="1219">
                  <c:v>26.293701171879786</c:v>
                </c:pt>
                <c:pt idx="1220">
                  <c:v>26.318030118939785</c:v>
                </c:pt>
                <c:pt idx="1221">
                  <c:v>26.338606119159785</c:v>
                </c:pt>
                <c:pt idx="1222">
                  <c:v>26.363008022309785</c:v>
                </c:pt>
                <c:pt idx="1223">
                  <c:v>26.383623123169784</c:v>
                </c:pt>
                <c:pt idx="1224">
                  <c:v>26.408270120619786</c:v>
                </c:pt>
                <c:pt idx="1225">
                  <c:v>26.428714990619785</c:v>
                </c:pt>
                <c:pt idx="1226">
                  <c:v>26.453453063969786</c:v>
                </c:pt>
                <c:pt idx="1227">
                  <c:v>26.477657079699785</c:v>
                </c:pt>
                <c:pt idx="1228">
                  <c:v>26.498213052749783</c:v>
                </c:pt>
                <c:pt idx="1229">
                  <c:v>26.522842168809785</c:v>
                </c:pt>
                <c:pt idx="1230">
                  <c:v>26.543435096739785</c:v>
                </c:pt>
                <c:pt idx="1231">
                  <c:v>26.567988157269784</c:v>
                </c:pt>
                <c:pt idx="1232">
                  <c:v>26.592242002489783</c:v>
                </c:pt>
                <c:pt idx="1233">
                  <c:v>26.613167047499786</c:v>
                </c:pt>
                <c:pt idx="1234">
                  <c:v>26.637752056119783</c:v>
                </c:pt>
                <c:pt idx="1235">
                  <c:v>26.657900094989785</c:v>
                </c:pt>
                <c:pt idx="1236">
                  <c:v>26.682502031329786</c:v>
                </c:pt>
                <c:pt idx="1237">
                  <c:v>26.707120180129785</c:v>
                </c:pt>
                <c:pt idx="1238">
                  <c:v>26.727766990659784</c:v>
                </c:pt>
                <c:pt idx="1239">
                  <c:v>26.752025127409784</c:v>
                </c:pt>
                <c:pt idx="1240">
                  <c:v>26.772929191589785</c:v>
                </c:pt>
                <c:pt idx="1241">
                  <c:v>26.797454118729785</c:v>
                </c:pt>
                <c:pt idx="1242">
                  <c:v>26.817814111709787</c:v>
                </c:pt>
                <c:pt idx="1243">
                  <c:v>26.842314004899784</c:v>
                </c:pt>
                <c:pt idx="1244">
                  <c:v>26.866743087769784</c:v>
                </c:pt>
                <c:pt idx="1245">
                  <c:v>26.887501001359784</c:v>
                </c:pt>
                <c:pt idx="1246">
                  <c:v>26.911923170089786</c:v>
                </c:pt>
                <c:pt idx="1247">
                  <c:v>26.932588100429786</c:v>
                </c:pt>
                <c:pt idx="1248">
                  <c:v>26.957159042359784</c:v>
                </c:pt>
                <c:pt idx="1249">
                  <c:v>26.981564998629786</c:v>
                </c:pt>
                <c:pt idx="1250">
                  <c:v>27.001971006389784</c:v>
                </c:pt>
                <c:pt idx="1251">
                  <c:v>27.026748180389784</c:v>
                </c:pt>
                <c:pt idx="1252">
                  <c:v>27.047116994859785</c:v>
                </c:pt>
                <c:pt idx="1253">
                  <c:v>27.071527957919784</c:v>
                </c:pt>
                <c:pt idx="1254">
                  <c:v>27.096333026889784</c:v>
                </c:pt>
                <c:pt idx="1255">
                  <c:v>27.116919040679786</c:v>
                </c:pt>
                <c:pt idx="1256">
                  <c:v>27.141280174259784</c:v>
                </c:pt>
                <c:pt idx="1257">
                  <c:v>27.161710977549784</c:v>
                </c:pt>
                <c:pt idx="1258">
                  <c:v>27.186547994609786</c:v>
                </c:pt>
                <c:pt idx="1259">
                  <c:v>27.206737995149783</c:v>
                </c:pt>
                <c:pt idx="1260">
                  <c:v>27.231413125989786</c:v>
                </c:pt>
                <c:pt idx="1261">
                  <c:v>27.256019115449785</c:v>
                </c:pt>
                <c:pt idx="1262">
                  <c:v>27.276501178739785</c:v>
                </c:pt>
                <c:pt idx="1263">
                  <c:v>27.301001071929786</c:v>
                </c:pt>
                <c:pt idx="1264">
                  <c:v>27.321515083309784</c:v>
                </c:pt>
                <c:pt idx="1265">
                  <c:v>27.346210002899785</c:v>
                </c:pt>
                <c:pt idx="1266">
                  <c:v>27.370779037479785</c:v>
                </c:pt>
                <c:pt idx="1267">
                  <c:v>27.391066074369785</c:v>
                </c:pt>
                <c:pt idx="1268">
                  <c:v>27.415604114529785</c:v>
                </c:pt>
                <c:pt idx="1269">
                  <c:v>27.436345100399784</c:v>
                </c:pt>
                <c:pt idx="1270">
                  <c:v>27.460896968839783</c:v>
                </c:pt>
                <c:pt idx="1271">
                  <c:v>27.485265016559786</c:v>
                </c:pt>
                <c:pt idx="1272">
                  <c:v>27.505954980849786</c:v>
                </c:pt>
                <c:pt idx="1273">
                  <c:v>27.530518054959785</c:v>
                </c:pt>
                <c:pt idx="1274">
                  <c:v>27.550805091859786</c:v>
                </c:pt>
                <c:pt idx="1275">
                  <c:v>27.575311183929784</c:v>
                </c:pt>
                <c:pt idx="1276">
                  <c:v>27.596039056779784</c:v>
                </c:pt>
                <c:pt idx="1277">
                  <c:v>27.620598077769785</c:v>
                </c:pt>
                <c:pt idx="1278">
                  <c:v>27.645003080369783</c:v>
                </c:pt>
                <c:pt idx="1279">
                  <c:v>27.665729999539785</c:v>
                </c:pt>
                <c:pt idx="1280">
                  <c:v>27.690299987789786</c:v>
                </c:pt>
                <c:pt idx="1281">
                  <c:v>27.710570096969786</c:v>
                </c:pt>
                <c:pt idx="1282">
                  <c:v>27.735035181049785</c:v>
                </c:pt>
                <c:pt idx="1283">
                  <c:v>27.759729146959785</c:v>
                </c:pt>
                <c:pt idx="1284">
                  <c:v>27.780297994609786</c:v>
                </c:pt>
                <c:pt idx="1285">
                  <c:v>27.804677963259785</c:v>
                </c:pt>
                <c:pt idx="1286">
                  <c:v>27.825387001039786</c:v>
                </c:pt>
                <c:pt idx="1287">
                  <c:v>27.849673986439786</c:v>
                </c:pt>
                <c:pt idx="1288">
                  <c:v>27.874228000639786</c:v>
                </c:pt>
                <c:pt idx="1289">
                  <c:v>27.894757032389784</c:v>
                </c:pt>
                <c:pt idx="1290">
                  <c:v>27.919413089749785</c:v>
                </c:pt>
                <c:pt idx="1291">
                  <c:v>27.940050125119786</c:v>
                </c:pt>
                <c:pt idx="1292">
                  <c:v>27.964451074599786</c:v>
                </c:pt>
                <c:pt idx="1293">
                  <c:v>27.984908103939784</c:v>
                </c:pt>
                <c:pt idx="1294">
                  <c:v>28.009701967239785</c:v>
                </c:pt>
                <c:pt idx="1295">
                  <c:v>28.034142971039785</c:v>
                </c:pt>
                <c:pt idx="1296">
                  <c:v>28.054537057879784</c:v>
                </c:pt>
                <c:pt idx="1297">
                  <c:v>28.079164981839785</c:v>
                </c:pt>
                <c:pt idx="1298">
                  <c:v>28.099752187729784</c:v>
                </c:pt>
                <c:pt idx="1299">
                  <c:v>28.124155998229785</c:v>
                </c:pt>
                <c:pt idx="1300">
                  <c:v>28.148833036419784</c:v>
                </c:pt>
                <c:pt idx="1301">
                  <c:v>28.169308185579784</c:v>
                </c:pt>
                <c:pt idx="1302">
                  <c:v>28.193868160249785</c:v>
                </c:pt>
                <c:pt idx="1303">
                  <c:v>28.214339971539786</c:v>
                </c:pt>
                <c:pt idx="1304">
                  <c:v>28.238783121109783</c:v>
                </c:pt>
                <c:pt idx="1305">
                  <c:v>28.263369083399784</c:v>
                </c:pt>
                <c:pt idx="1306">
                  <c:v>28.283796072009785</c:v>
                </c:pt>
                <c:pt idx="1307">
                  <c:v>28.308333158489784</c:v>
                </c:pt>
                <c:pt idx="1308">
                  <c:v>28.329180002209785</c:v>
                </c:pt>
                <c:pt idx="1309">
                  <c:v>28.353572130199787</c:v>
                </c:pt>
                <c:pt idx="1310">
                  <c:v>28.374051094059784</c:v>
                </c:pt>
                <c:pt idx="1311">
                  <c:v>28.398818969729785</c:v>
                </c:pt>
                <c:pt idx="1312">
                  <c:v>28.423122167589785</c:v>
                </c:pt>
                <c:pt idx="1313">
                  <c:v>28.443603038789785</c:v>
                </c:pt>
                <c:pt idx="1314">
                  <c:v>28.468089103699786</c:v>
                </c:pt>
                <c:pt idx="1315">
                  <c:v>28.488751173019786</c:v>
                </c:pt>
                <c:pt idx="1316">
                  <c:v>28.513250112529786</c:v>
                </c:pt>
                <c:pt idx="1317">
                  <c:v>28.537794113159784</c:v>
                </c:pt>
                <c:pt idx="1318">
                  <c:v>29.540749788284316</c:v>
                </c:pt>
                <c:pt idx="1319">
                  <c:v>29.541391849517833</c:v>
                </c:pt>
                <c:pt idx="1320">
                  <c:v>29.541967868804942</c:v>
                </c:pt>
                <c:pt idx="1321">
                  <c:v>29.542511940002452</c:v>
                </c:pt>
                <c:pt idx="1322">
                  <c:v>29.543051958084121</c:v>
                </c:pt>
                <c:pt idx="1323">
                  <c:v>29.543588876724261</c:v>
                </c:pt>
                <c:pt idx="1324">
                  <c:v>29.54411792755128</c:v>
                </c:pt>
                <c:pt idx="1325">
                  <c:v>29.544587850570693</c:v>
                </c:pt>
                <c:pt idx="1326">
                  <c:v>29.545053958892833</c:v>
                </c:pt>
                <c:pt idx="1327">
                  <c:v>29.545536994934093</c:v>
                </c:pt>
                <c:pt idx="1328">
                  <c:v>29.545928001403823</c:v>
                </c:pt>
                <c:pt idx="1329">
                  <c:v>29.546086788177501</c:v>
                </c:pt>
                <c:pt idx="1330">
                  <c:v>29.546244859695452</c:v>
                </c:pt>
                <c:pt idx="1331">
                  <c:v>29.54640197753908</c:v>
                </c:pt>
                <c:pt idx="1332">
                  <c:v>29.546559810638442</c:v>
                </c:pt>
                <c:pt idx="1333">
                  <c:v>29.546718835830703</c:v>
                </c:pt>
                <c:pt idx="1334">
                  <c:v>29.546876907348651</c:v>
                </c:pt>
                <c:pt idx="1335">
                  <c:v>29.547034978866591</c:v>
                </c:pt>
                <c:pt idx="1336">
                  <c:v>29.547194004058852</c:v>
                </c:pt>
                <c:pt idx="1337">
                  <c:v>29.547351837158221</c:v>
                </c:pt>
                <c:pt idx="1338">
                  <c:v>29.547510862350482</c:v>
                </c:pt>
                <c:pt idx="1339">
                  <c:v>29.547668933868422</c:v>
                </c:pt>
                <c:pt idx="1340">
                  <c:v>29.547827959060683</c:v>
                </c:pt>
                <c:pt idx="1341">
                  <c:v>29.54798698425294</c:v>
                </c:pt>
                <c:pt idx="1342">
                  <c:v>29.548146963119521</c:v>
                </c:pt>
                <c:pt idx="1343">
                  <c:v>29.548318862915053</c:v>
                </c:pt>
                <c:pt idx="1344">
                  <c:v>29.54847788810731</c:v>
                </c:pt>
                <c:pt idx="1345">
                  <c:v>29.548636913299571</c:v>
                </c:pt>
                <c:pt idx="1346">
                  <c:v>29.548795938491832</c:v>
                </c:pt>
                <c:pt idx="1347">
                  <c:v>29.54895401000978</c:v>
                </c:pt>
                <c:pt idx="1348">
                  <c:v>29.549111843109142</c:v>
                </c:pt>
                <c:pt idx="1349">
                  <c:v>29.549296855926531</c:v>
                </c:pt>
                <c:pt idx="1350">
                  <c:v>29.549468994140643</c:v>
                </c:pt>
                <c:pt idx="1351">
                  <c:v>29.549629926681533</c:v>
                </c:pt>
                <c:pt idx="1352">
                  <c:v>29.549787998199481</c:v>
                </c:pt>
                <c:pt idx="1353">
                  <c:v>29.549947023391741</c:v>
                </c:pt>
                <c:pt idx="1354">
                  <c:v>29.550105810165441</c:v>
                </c:pt>
                <c:pt idx="1355">
                  <c:v>29.550263881683343</c:v>
                </c:pt>
                <c:pt idx="1356">
                  <c:v>29.55042195320134</c:v>
                </c:pt>
                <c:pt idx="1357">
                  <c:v>29.55058097839354</c:v>
                </c:pt>
                <c:pt idx="1358">
                  <c:v>29.55074000358584</c:v>
                </c:pt>
                <c:pt idx="1359">
                  <c:v>29.550897836685241</c:v>
                </c:pt>
                <c:pt idx="1360">
                  <c:v>29.551056861877441</c:v>
                </c:pt>
                <c:pt idx="1361">
                  <c:v>29.551215887069741</c:v>
                </c:pt>
                <c:pt idx="1362">
                  <c:v>29.560742855072043</c:v>
                </c:pt>
                <c:pt idx="1363">
                  <c:v>29.585402011871341</c:v>
                </c:pt>
                <c:pt idx="1364">
                  <c:v>29.605840921402041</c:v>
                </c:pt>
                <c:pt idx="1365">
                  <c:v>29.630381822586042</c:v>
                </c:pt>
                <c:pt idx="1366">
                  <c:v>29.651158809662043</c:v>
                </c:pt>
                <c:pt idx="1367">
                  <c:v>29.675692796707043</c:v>
                </c:pt>
                <c:pt idx="1368">
                  <c:v>29.700025796890042</c:v>
                </c:pt>
                <c:pt idx="1369">
                  <c:v>29.720754861832042</c:v>
                </c:pt>
                <c:pt idx="1370">
                  <c:v>29.745379924774042</c:v>
                </c:pt>
                <c:pt idx="1371">
                  <c:v>29.76563596725504</c:v>
                </c:pt>
                <c:pt idx="1372">
                  <c:v>29.790184974670041</c:v>
                </c:pt>
                <c:pt idx="1373">
                  <c:v>29.814643859863043</c:v>
                </c:pt>
                <c:pt idx="1374">
                  <c:v>29.835268020630043</c:v>
                </c:pt>
                <c:pt idx="1375">
                  <c:v>29.859609842300042</c:v>
                </c:pt>
                <c:pt idx="1376">
                  <c:v>29.880414962769041</c:v>
                </c:pt>
                <c:pt idx="1377">
                  <c:v>29.905050992966043</c:v>
                </c:pt>
                <c:pt idx="1378">
                  <c:v>29.925580024719043</c:v>
                </c:pt>
                <c:pt idx="1379">
                  <c:v>29.949885845184042</c:v>
                </c:pt>
                <c:pt idx="1380">
                  <c:v>29.974539995193041</c:v>
                </c:pt>
                <c:pt idx="1381">
                  <c:v>29.99512195587204</c:v>
                </c:pt>
                <c:pt idx="1382">
                  <c:v>30.019503831863041</c:v>
                </c:pt>
                <c:pt idx="1383">
                  <c:v>30.040018796921043</c:v>
                </c:pt>
                <c:pt idx="1384">
                  <c:v>30.06479787826504</c:v>
                </c:pt>
                <c:pt idx="1385">
                  <c:v>30.089040994644041</c:v>
                </c:pt>
                <c:pt idx="1386">
                  <c:v>30.109572887421042</c:v>
                </c:pt>
                <c:pt idx="1387">
                  <c:v>30.134245872498042</c:v>
                </c:pt>
                <c:pt idx="1388">
                  <c:v>30.154797792435041</c:v>
                </c:pt>
                <c:pt idx="1389">
                  <c:v>30.179370880127042</c:v>
                </c:pt>
                <c:pt idx="1390">
                  <c:v>30.203740835190043</c:v>
                </c:pt>
                <c:pt idx="1391">
                  <c:v>30.224265813827042</c:v>
                </c:pt>
                <c:pt idx="1392">
                  <c:v>30.248821020126041</c:v>
                </c:pt>
                <c:pt idx="1393">
                  <c:v>30.269331932068042</c:v>
                </c:pt>
                <c:pt idx="1394">
                  <c:v>30.293871879578042</c:v>
                </c:pt>
                <c:pt idx="1395">
                  <c:v>30.31447887420704</c:v>
                </c:pt>
                <c:pt idx="1396">
                  <c:v>30.338972806931043</c:v>
                </c:pt>
                <c:pt idx="1397">
                  <c:v>30.363394975662043</c:v>
                </c:pt>
                <c:pt idx="1398">
                  <c:v>30.384258985519043</c:v>
                </c:pt>
                <c:pt idx="1399">
                  <c:v>30.408823966980041</c:v>
                </c:pt>
                <c:pt idx="1400">
                  <c:v>30.428965806961042</c:v>
                </c:pt>
                <c:pt idx="1401">
                  <c:v>30.453826904297042</c:v>
                </c:pt>
                <c:pt idx="1402">
                  <c:v>30.478214979172041</c:v>
                </c:pt>
                <c:pt idx="1403">
                  <c:v>30.498662948608043</c:v>
                </c:pt>
                <c:pt idx="1404">
                  <c:v>30.523190021515042</c:v>
                </c:pt>
                <c:pt idx="1405">
                  <c:v>30.543977975843042</c:v>
                </c:pt>
                <c:pt idx="1406">
                  <c:v>30.568513870243041</c:v>
                </c:pt>
                <c:pt idx="1407">
                  <c:v>30.592793941493042</c:v>
                </c:pt>
                <c:pt idx="1408">
                  <c:v>30.613652944563043</c:v>
                </c:pt>
                <c:pt idx="1409">
                  <c:v>30.637820959093041</c:v>
                </c:pt>
                <c:pt idx="1410">
                  <c:v>30.65853595733304</c:v>
                </c:pt>
                <c:pt idx="1411">
                  <c:v>30.682885885243042</c:v>
                </c:pt>
                <c:pt idx="1412">
                  <c:v>30.707648992543042</c:v>
                </c:pt>
                <c:pt idx="1413">
                  <c:v>30.72823286056304</c:v>
                </c:pt>
                <c:pt idx="1414">
                  <c:v>30.752516984943043</c:v>
                </c:pt>
                <c:pt idx="1415">
                  <c:v>30.773245811463042</c:v>
                </c:pt>
                <c:pt idx="1416">
                  <c:v>30.797775983813043</c:v>
                </c:pt>
                <c:pt idx="1417">
                  <c:v>30.818234920503041</c:v>
                </c:pt>
                <c:pt idx="1418">
                  <c:v>30.84267401695304</c:v>
                </c:pt>
                <c:pt idx="1419">
                  <c:v>30.867376804353043</c:v>
                </c:pt>
                <c:pt idx="1420">
                  <c:v>30.887966871263043</c:v>
                </c:pt>
                <c:pt idx="1421">
                  <c:v>30.912220001223041</c:v>
                </c:pt>
                <c:pt idx="1422">
                  <c:v>30.932811975483041</c:v>
                </c:pt>
                <c:pt idx="1423">
                  <c:v>30.957604885103041</c:v>
                </c:pt>
                <c:pt idx="1424">
                  <c:v>30.981864929203041</c:v>
                </c:pt>
                <c:pt idx="1425">
                  <c:v>31.002375841143042</c:v>
                </c:pt>
                <c:pt idx="1426">
                  <c:v>31.027084827423042</c:v>
                </c:pt>
                <c:pt idx="1427">
                  <c:v>31.047611951823043</c:v>
                </c:pt>
                <c:pt idx="1428">
                  <c:v>31.072126865383041</c:v>
                </c:pt>
                <c:pt idx="1429">
                  <c:v>31.096457004543041</c:v>
                </c:pt>
                <c:pt idx="1430">
                  <c:v>31.117290019993042</c:v>
                </c:pt>
                <c:pt idx="1431">
                  <c:v>31.141824007033041</c:v>
                </c:pt>
                <c:pt idx="1432">
                  <c:v>31.16207599640304</c:v>
                </c:pt>
                <c:pt idx="1433">
                  <c:v>31.186819791793042</c:v>
                </c:pt>
                <c:pt idx="1434">
                  <c:v>31.207383871083042</c:v>
                </c:pt>
                <c:pt idx="1435">
                  <c:v>31.231714963913042</c:v>
                </c:pt>
                <c:pt idx="1436">
                  <c:v>31.256207942963041</c:v>
                </c:pt>
                <c:pt idx="1437">
                  <c:v>31.27706098556304</c:v>
                </c:pt>
                <c:pt idx="1438">
                  <c:v>31.30157399177304</c:v>
                </c:pt>
                <c:pt idx="1439">
                  <c:v>31.321851015093042</c:v>
                </c:pt>
                <c:pt idx="1440">
                  <c:v>31.346499919893041</c:v>
                </c:pt>
                <c:pt idx="1441">
                  <c:v>31.37095093727304</c:v>
                </c:pt>
                <c:pt idx="1442">
                  <c:v>31.39165186882304</c:v>
                </c:pt>
                <c:pt idx="1443">
                  <c:v>31.41594290733304</c:v>
                </c:pt>
                <c:pt idx="1444">
                  <c:v>31.436726808543042</c:v>
                </c:pt>
                <c:pt idx="1445">
                  <c:v>31.461334943773043</c:v>
                </c:pt>
                <c:pt idx="1446">
                  <c:v>31.485595941543043</c:v>
                </c:pt>
                <c:pt idx="1447">
                  <c:v>31.506192922593041</c:v>
                </c:pt>
                <c:pt idx="1448">
                  <c:v>31.530736923213041</c:v>
                </c:pt>
                <c:pt idx="1449">
                  <c:v>31.551390886303043</c:v>
                </c:pt>
                <c:pt idx="1450">
                  <c:v>31.57562589645304</c:v>
                </c:pt>
                <c:pt idx="1451">
                  <c:v>31.596472978593042</c:v>
                </c:pt>
                <c:pt idx="1452">
                  <c:v>31.621016979213042</c:v>
                </c:pt>
                <c:pt idx="1453">
                  <c:v>31.645497798923042</c:v>
                </c:pt>
                <c:pt idx="1454">
                  <c:v>31.665979862213042</c:v>
                </c:pt>
                <c:pt idx="1455">
                  <c:v>31.690514802933041</c:v>
                </c:pt>
                <c:pt idx="1456">
                  <c:v>31.711104869843041</c:v>
                </c:pt>
                <c:pt idx="1457">
                  <c:v>31.735394001003041</c:v>
                </c:pt>
                <c:pt idx="1458">
                  <c:v>31.76012682914304</c:v>
                </c:pt>
                <c:pt idx="1459">
                  <c:v>31.780672788623043</c:v>
                </c:pt>
                <c:pt idx="1460">
                  <c:v>31.805219888683041</c:v>
                </c:pt>
                <c:pt idx="1461">
                  <c:v>31.82590198517304</c:v>
                </c:pt>
                <c:pt idx="1462">
                  <c:v>31.850008010863043</c:v>
                </c:pt>
                <c:pt idx="1463">
                  <c:v>31.87477397918304</c:v>
                </c:pt>
                <c:pt idx="1464">
                  <c:v>31.895298004153041</c:v>
                </c:pt>
                <c:pt idx="1465">
                  <c:v>31.919898986813042</c:v>
                </c:pt>
                <c:pt idx="1466">
                  <c:v>31.94049882888304</c:v>
                </c:pt>
                <c:pt idx="1467">
                  <c:v>31.964660882953041</c:v>
                </c:pt>
                <c:pt idx="1468">
                  <c:v>31.985298871993042</c:v>
                </c:pt>
                <c:pt idx="1469">
                  <c:v>32.009962797163041</c:v>
                </c:pt>
                <c:pt idx="1470">
                  <c:v>32.034551858903043</c:v>
                </c:pt>
                <c:pt idx="1471">
                  <c:v>32.054894924163044</c:v>
                </c:pt>
                <c:pt idx="1472">
                  <c:v>32.079662799833045</c:v>
                </c:pt>
                <c:pt idx="1473">
                  <c:v>32.100085020063048</c:v>
                </c:pt>
                <c:pt idx="1474">
                  <c:v>32.124668836593045</c:v>
                </c:pt>
                <c:pt idx="1475">
                  <c:v>32.149123907093042</c:v>
                </c:pt>
                <c:pt idx="1476">
                  <c:v>32.169770002363045</c:v>
                </c:pt>
                <c:pt idx="1477">
                  <c:v>32.194191932683047</c:v>
                </c:pt>
                <c:pt idx="1478">
                  <c:v>32.21481084823305</c:v>
                </c:pt>
                <c:pt idx="1479">
                  <c:v>32.23919486999305</c:v>
                </c:pt>
                <c:pt idx="1480">
                  <c:v>32.263952016833045</c:v>
                </c:pt>
                <c:pt idx="1481">
                  <c:v>32.284402847293045</c:v>
                </c:pt>
                <c:pt idx="1482">
                  <c:v>32.308679819103048</c:v>
                </c:pt>
                <c:pt idx="1483">
                  <c:v>32.329648971553048</c:v>
                </c:pt>
                <c:pt idx="1484">
                  <c:v>32.35391402244305</c:v>
                </c:pt>
                <c:pt idx="1485">
                  <c:v>32.374485015873049</c:v>
                </c:pt>
                <c:pt idx="1486">
                  <c:v>32.398926019673048</c:v>
                </c:pt>
                <c:pt idx="1487">
                  <c:v>32.423662900923048</c:v>
                </c:pt>
                <c:pt idx="1488">
                  <c:v>32.444061994553046</c:v>
                </c:pt>
                <c:pt idx="1489">
                  <c:v>32.468565940853047</c:v>
                </c:pt>
                <c:pt idx="1490">
                  <c:v>32.48930597305305</c:v>
                </c:pt>
                <c:pt idx="1491">
                  <c:v>32.513853788373048</c:v>
                </c:pt>
                <c:pt idx="1492">
                  <c:v>32.538184881213049</c:v>
                </c:pt>
                <c:pt idx="1493">
                  <c:v>32.558655023573046</c:v>
                </c:pt>
                <c:pt idx="1494">
                  <c:v>32.583142995833043</c:v>
                </c:pt>
                <c:pt idx="1495">
                  <c:v>32.603742837903042</c:v>
                </c:pt>
                <c:pt idx="1496">
                  <c:v>32.628326892853039</c:v>
                </c:pt>
                <c:pt idx="1497">
                  <c:v>32.652776956563038</c:v>
                </c:pt>
                <c:pt idx="1498">
                  <c:v>32.673372983933035</c:v>
                </c:pt>
                <c:pt idx="1499">
                  <c:v>32.697901010513036</c:v>
                </c:pt>
                <c:pt idx="1500">
                  <c:v>32.718379020693035</c:v>
                </c:pt>
                <c:pt idx="1501">
                  <c:v>32.743007898333033</c:v>
                </c:pt>
                <c:pt idx="1502">
                  <c:v>32.763649940493032</c:v>
                </c:pt>
                <c:pt idx="1503">
                  <c:v>32.788203001023028</c:v>
                </c:pt>
                <c:pt idx="1504">
                  <c:v>32.812603950503025</c:v>
                </c:pt>
                <c:pt idx="1505">
                  <c:v>32.833385944363023</c:v>
                </c:pt>
                <c:pt idx="1506">
                  <c:v>32.857899904253024</c:v>
                </c:pt>
                <c:pt idx="1507">
                  <c:v>32.878173828123025</c:v>
                </c:pt>
                <c:pt idx="1508">
                  <c:v>32.902698993683025</c:v>
                </c:pt>
                <c:pt idx="1509">
                  <c:v>32.927353858943022</c:v>
                </c:pt>
                <c:pt idx="1510">
                  <c:v>32.947829008103021</c:v>
                </c:pt>
                <c:pt idx="1511">
                  <c:v>32.972189903263022</c:v>
                </c:pt>
                <c:pt idx="1512">
                  <c:v>32.993062973023022</c:v>
                </c:pt>
                <c:pt idx="1513">
                  <c:v>33.017282962803023</c:v>
                </c:pt>
                <c:pt idx="1514">
                  <c:v>33.041885852813024</c:v>
                </c:pt>
                <c:pt idx="1515">
                  <c:v>33.062551021573022</c:v>
                </c:pt>
                <c:pt idx="1516">
                  <c:v>33.087103843693022</c:v>
                </c:pt>
                <c:pt idx="1517">
                  <c:v>33.107666969303018</c:v>
                </c:pt>
                <c:pt idx="1518">
                  <c:v>33.132274866103018</c:v>
                </c:pt>
                <c:pt idx="1519">
                  <c:v>33.15269684791302</c:v>
                </c:pt>
                <c:pt idx="1520">
                  <c:v>33.177392959593021</c:v>
                </c:pt>
                <c:pt idx="1521">
                  <c:v>33.201537847523021</c:v>
                </c:pt>
                <c:pt idx="1522">
                  <c:v>33.222248792653019</c:v>
                </c:pt>
                <c:pt idx="1523">
                  <c:v>33.24666595459302</c:v>
                </c:pt>
                <c:pt idx="1524">
                  <c:v>33.26714682579302</c:v>
                </c:pt>
                <c:pt idx="1525">
                  <c:v>33.291710853573022</c:v>
                </c:pt>
                <c:pt idx="1526">
                  <c:v>33.31643581390302</c:v>
                </c:pt>
                <c:pt idx="1527">
                  <c:v>33.336959838863024</c:v>
                </c:pt>
                <c:pt idx="1528">
                  <c:v>33.361604928973023</c:v>
                </c:pt>
                <c:pt idx="1529">
                  <c:v>33.381947994233023</c:v>
                </c:pt>
                <c:pt idx="1530">
                  <c:v>33.406473875043027</c:v>
                </c:pt>
                <c:pt idx="1531">
                  <c:v>33.431031942363028</c:v>
                </c:pt>
                <c:pt idx="1532">
                  <c:v>33.451390981673029</c:v>
                </c:pt>
                <c:pt idx="1533">
                  <c:v>33.475834846493029</c:v>
                </c:pt>
                <c:pt idx="1534">
                  <c:v>33.496752977373028</c:v>
                </c:pt>
                <c:pt idx="1535">
                  <c:v>33.52121901512303</c:v>
                </c:pt>
                <c:pt idx="1536">
                  <c:v>33.541571855543033</c:v>
                </c:pt>
                <c:pt idx="1537">
                  <c:v>33.566101789473038</c:v>
                </c:pt>
                <c:pt idx="1538">
                  <c:v>33.59081387520304</c:v>
                </c:pt>
                <c:pt idx="1539">
                  <c:v>33.611143827443044</c:v>
                </c:pt>
                <c:pt idx="1540">
                  <c:v>33.635912895203049</c:v>
                </c:pt>
                <c:pt idx="1541">
                  <c:v>33.656523942943046</c:v>
                </c:pt>
                <c:pt idx="1542">
                  <c:v>33.680674791333047</c:v>
                </c:pt>
                <c:pt idx="1543">
                  <c:v>33.705142974853047</c:v>
                </c:pt>
                <c:pt idx="1544">
                  <c:v>33.72583198547305</c:v>
                </c:pt>
                <c:pt idx="1545">
                  <c:v>33.750409841533049</c:v>
                </c:pt>
                <c:pt idx="1546">
                  <c:v>33.770982980733052</c:v>
                </c:pt>
                <c:pt idx="1547">
                  <c:v>33.795399904253053</c:v>
                </c:pt>
                <c:pt idx="1548">
                  <c:v>33.820083856583054</c:v>
                </c:pt>
                <c:pt idx="1549">
                  <c:v>33.840788841243054</c:v>
                </c:pt>
                <c:pt idx="1550">
                  <c:v>33.865128993993054</c:v>
                </c:pt>
                <c:pt idx="1551">
                  <c:v>33.885653972623054</c:v>
                </c:pt>
                <c:pt idx="1552">
                  <c:v>33.910209894183055</c:v>
                </c:pt>
                <c:pt idx="1553">
                  <c:v>33.930673837663058</c:v>
                </c:pt>
                <c:pt idx="1554">
                  <c:v>33.955412864683055</c:v>
                </c:pt>
                <c:pt idx="1555">
                  <c:v>33.979609012603056</c:v>
                </c:pt>
                <c:pt idx="1556">
                  <c:v>34.000487804413055</c:v>
                </c:pt>
                <c:pt idx="1557">
                  <c:v>34.024911880493057</c:v>
                </c:pt>
                <c:pt idx="1558">
                  <c:v>34.045557975773058</c:v>
                </c:pt>
                <c:pt idx="1559">
                  <c:v>34.069856882093056</c:v>
                </c:pt>
                <c:pt idx="1560">
                  <c:v>34.09450888633306</c:v>
                </c:pt>
                <c:pt idx="1561">
                  <c:v>34.114820957183056</c:v>
                </c:pt>
                <c:pt idx="1562">
                  <c:v>34.139573812483057</c:v>
                </c:pt>
                <c:pt idx="1563">
                  <c:v>34.160151958463054</c:v>
                </c:pt>
                <c:pt idx="1564">
                  <c:v>34.184497833253054</c:v>
                </c:pt>
                <c:pt idx="1565">
                  <c:v>34.208916902543052</c:v>
                </c:pt>
                <c:pt idx="1566">
                  <c:v>34.22992086410305</c:v>
                </c:pt>
                <c:pt idx="1567">
                  <c:v>34.254161834713045</c:v>
                </c:pt>
                <c:pt idx="1568">
                  <c:v>34.274572849273042</c:v>
                </c:pt>
                <c:pt idx="1569">
                  <c:v>34.299348831173042</c:v>
                </c:pt>
                <c:pt idx="1570">
                  <c:v>34.319911003113042</c:v>
                </c:pt>
                <c:pt idx="1571">
                  <c:v>34.344499826433044</c:v>
                </c:pt>
                <c:pt idx="1572">
                  <c:v>34.36868786812304</c:v>
                </c:pt>
                <c:pt idx="1573">
                  <c:v>34.389505863193044</c:v>
                </c:pt>
                <c:pt idx="1574">
                  <c:v>34.413946866993044</c:v>
                </c:pt>
                <c:pt idx="1575">
                  <c:v>34.434430837633045</c:v>
                </c:pt>
                <c:pt idx="1576">
                  <c:v>34.459062814713043</c:v>
                </c:pt>
                <c:pt idx="1577">
                  <c:v>34.483642816543039</c:v>
                </c:pt>
                <c:pt idx="1578">
                  <c:v>34.504248857503036</c:v>
                </c:pt>
                <c:pt idx="1579">
                  <c:v>34.528479814533036</c:v>
                </c:pt>
                <c:pt idx="1580">
                  <c:v>34.549335956573032</c:v>
                </c:pt>
                <c:pt idx="1581">
                  <c:v>35.530832767486572</c:v>
                </c:pt>
                <c:pt idx="1582">
                  <c:v>35.531853914260857</c:v>
                </c:pt>
                <c:pt idx="1583">
                  <c:v>35.532603740692139</c:v>
                </c:pt>
                <c:pt idx="1584">
                  <c:v>35.53313684463501</c:v>
                </c:pt>
                <c:pt idx="1585">
                  <c:v>35.533643960952759</c:v>
                </c:pt>
                <c:pt idx="1586">
                  <c:v>35.53415584564209</c:v>
                </c:pt>
                <c:pt idx="1587">
                  <c:v>35.534698963165283</c:v>
                </c:pt>
                <c:pt idx="1588">
                  <c:v>35.53522777557373</c:v>
                </c:pt>
                <c:pt idx="1589">
                  <c:v>35.53551983833313</c:v>
                </c:pt>
                <c:pt idx="1590">
                  <c:v>35.53568696975708</c:v>
                </c:pt>
                <c:pt idx="1591">
                  <c:v>35.535851955413818</c:v>
                </c:pt>
                <c:pt idx="1592">
                  <c:v>35.536015748977661</c:v>
                </c:pt>
                <c:pt idx="1593">
                  <c:v>35.536179780960083</c:v>
                </c:pt>
                <c:pt idx="1594">
                  <c:v>35.536343812942498</c:v>
                </c:pt>
                <c:pt idx="1595">
                  <c:v>35.536508798599243</c:v>
                </c:pt>
                <c:pt idx="1596">
                  <c:v>35.536673784255981</c:v>
                </c:pt>
                <c:pt idx="1597">
                  <c:v>35.536839962005608</c:v>
                </c:pt>
                <c:pt idx="1598">
                  <c:v>35.537004947662354</c:v>
                </c:pt>
                <c:pt idx="1599">
                  <c:v>35.537170886993408</c:v>
                </c:pt>
                <c:pt idx="1600">
                  <c:v>35.537345886230469</c:v>
                </c:pt>
                <c:pt idx="1601">
                  <c:v>35.537503957748413</c:v>
                </c:pt>
                <c:pt idx="1602">
                  <c:v>35.537660837173462</c:v>
                </c:pt>
                <c:pt idx="1603">
                  <c:v>35.537818908691413</c:v>
                </c:pt>
                <c:pt idx="1604">
                  <c:v>35.537977933883667</c:v>
                </c:pt>
                <c:pt idx="1605">
                  <c:v>35.538133859634399</c:v>
                </c:pt>
                <c:pt idx="1606">
                  <c:v>35.53829288482666</c:v>
                </c:pt>
                <c:pt idx="1607">
                  <c:v>35.538450956344597</c:v>
                </c:pt>
                <c:pt idx="1608">
                  <c:v>35.53860878944397</c:v>
                </c:pt>
                <c:pt idx="1609">
                  <c:v>35.538765907287598</c:v>
                </c:pt>
                <c:pt idx="1610">
                  <c:v>35.538923740386963</c:v>
                </c:pt>
                <c:pt idx="1611">
                  <c:v>35.539080858230591</c:v>
                </c:pt>
                <c:pt idx="1612">
                  <c:v>35.539238929748528</c:v>
                </c:pt>
                <c:pt idx="1613">
                  <c:v>35.539406776428223</c:v>
                </c:pt>
                <c:pt idx="1614">
                  <c:v>35.539564847946167</c:v>
                </c:pt>
                <c:pt idx="1615">
                  <c:v>35.539722919464111</c:v>
                </c:pt>
                <c:pt idx="1616">
                  <c:v>35.539880752563484</c:v>
                </c:pt>
                <c:pt idx="1617">
                  <c:v>35.540038824081471</c:v>
                </c:pt>
                <c:pt idx="1618">
                  <c:v>35.540196895599372</c:v>
                </c:pt>
                <c:pt idx="1619">
                  <c:v>35.540357828140273</c:v>
                </c:pt>
                <c:pt idx="1620">
                  <c:v>35.540522813796969</c:v>
                </c:pt>
                <c:pt idx="1621">
                  <c:v>35.54068088531497</c:v>
                </c:pt>
                <c:pt idx="1622">
                  <c:v>35.540838956832872</c:v>
                </c:pt>
                <c:pt idx="1623">
                  <c:v>35.54099583625797</c:v>
                </c:pt>
                <c:pt idx="1624">
                  <c:v>35.546362876892069</c:v>
                </c:pt>
                <c:pt idx="1625">
                  <c:v>35.571054935455372</c:v>
                </c:pt>
                <c:pt idx="1626">
                  <c:v>35.591534852981567</c:v>
                </c:pt>
                <c:pt idx="1627">
                  <c:v>35.616119861602769</c:v>
                </c:pt>
                <c:pt idx="1628">
                  <c:v>35.640537738799772</c:v>
                </c:pt>
                <c:pt idx="1629">
                  <c:v>35.661156892776773</c:v>
                </c:pt>
                <c:pt idx="1630">
                  <c:v>35.685615777969772</c:v>
                </c:pt>
                <c:pt idx="1631">
                  <c:v>35.706473827361769</c:v>
                </c:pt>
                <c:pt idx="1632">
                  <c:v>35.73089194297777</c:v>
                </c:pt>
                <c:pt idx="1633">
                  <c:v>35.755443811416768</c:v>
                </c:pt>
                <c:pt idx="1634">
                  <c:v>35.77581191062977</c:v>
                </c:pt>
                <c:pt idx="1635">
                  <c:v>35.800438880920773</c:v>
                </c:pt>
                <c:pt idx="1636">
                  <c:v>35.821037769317769</c:v>
                </c:pt>
                <c:pt idx="1637">
                  <c:v>35.845386743545774</c:v>
                </c:pt>
                <c:pt idx="1638">
                  <c:v>35.866142749786768</c:v>
                </c:pt>
                <c:pt idx="1639">
                  <c:v>35.890660762786773</c:v>
                </c:pt>
                <c:pt idx="1640">
                  <c:v>35.915259838103772</c:v>
                </c:pt>
                <c:pt idx="1641">
                  <c:v>35.935680866241768</c:v>
                </c:pt>
                <c:pt idx="1642">
                  <c:v>35.960207939147772</c:v>
                </c:pt>
                <c:pt idx="1643">
                  <c:v>35.980768918990769</c:v>
                </c:pt>
                <c:pt idx="1644">
                  <c:v>36.005117893218774</c:v>
                </c:pt>
                <c:pt idx="1645">
                  <c:v>36.029794931411772</c:v>
                </c:pt>
                <c:pt idx="1646">
                  <c:v>36.050281763076768</c:v>
                </c:pt>
                <c:pt idx="1647">
                  <c:v>36.074755907058773</c:v>
                </c:pt>
                <c:pt idx="1648">
                  <c:v>36.095503807067772</c:v>
                </c:pt>
                <c:pt idx="1649">
                  <c:v>36.11975288391077</c:v>
                </c:pt>
                <c:pt idx="1650">
                  <c:v>36.144469738006769</c:v>
                </c:pt>
                <c:pt idx="1651">
                  <c:v>36.164944887160772</c:v>
                </c:pt>
                <c:pt idx="1652">
                  <c:v>36.18956685066177</c:v>
                </c:pt>
                <c:pt idx="1653">
                  <c:v>36.210064888000772</c:v>
                </c:pt>
                <c:pt idx="1654">
                  <c:v>36.234726905822768</c:v>
                </c:pt>
                <c:pt idx="1655">
                  <c:v>36.254993915557769</c:v>
                </c:pt>
                <c:pt idx="1656">
                  <c:v>36.279841899871769</c:v>
                </c:pt>
                <c:pt idx="1657">
                  <c:v>36.304170846938767</c:v>
                </c:pt>
                <c:pt idx="1658">
                  <c:v>36.324770927428773</c:v>
                </c:pt>
                <c:pt idx="1659">
                  <c:v>36.349036931991769</c:v>
                </c:pt>
                <c:pt idx="1660">
                  <c:v>36.369748830795771</c:v>
                </c:pt>
                <c:pt idx="1661">
                  <c:v>36.394393920898771</c:v>
                </c:pt>
                <c:pt idx="1662">
                  <c:v>36.418816804885772</c:v>
                </c:pt>
                <c:pt idx="1663">
                  <c:v>36.439552783965773</c:v>
                </c:pt>
                <c:pt idx="1664">
                  <c:v>36.463805913924773</c:v>
                </c:pt>
                <c:pt idx="1665">
                  <c:v>36.484466791152769</c:v>
                </c:pt>
                <c:pt idx="1666">
                  <c:v>36.508910894393772</c:v>
                </c:pt>
                <c:pt idx="1667">
                  <c:v>36.533544778819774</c:v>
                </c:pt>
                <c:pt idx="1668">
                  <c:v>36.554147958759771</c:v>
                </c:pt>
                <c:pt idx="1669">
                  <c:v>36.578370809559772</c:v>
                </c:pt>
                <c:pt idx="1670">
                  <c:v>36.599226951599768</c:v>
                </c:pt>
                <c:pt idx="1671">
                  <c:v>36.623847961429767</c:v>
                </c:pt>
                <c:pt idx="1672">
                  <c:v>36.644027948379772</c:v>
                </c:pt>
                <c:pt idx="1673">
                  <c:v>36.668763875959769</c:v>
                </c:pt>
                <c:pt idx="1674">
                  <c:v>36.693080902099773</c:v>
                </c:pt>
                <c:pt idx="1675">
                  <c:v>36.713857889179771</c:v>
                </c:pt>
                <c:pt idx="1676">
                  <c:v>36.738286972049771</c:v>
                </c:pt>
                <c:pt idx="1677">
                  <c:v>36.758944749829773</c:v>
                </c:pt>
                <c:pt idx="1678">
                  <c:v>36.783584833149767</c:v>
                </c:pt>
                <c:pt idx="1679">
                  <c:v>36.807846784589771</c:v>
                </c:pt>
                <c:pt idx="1680">
                  <c:v>36.828365802769767</c:v>
                </c:pt>
                <c:pt idx="1681">
                  <c:v>36.853014945979773</c:v>
                </c:pt>
                <c:pt idx="1682">
                  <c:v>36.873595952989774</c:v>
                </c:pt>
                <c:pt idx="1683">
                  <c:v>36.898016929629769</c:v>
                </c:pt>
                <c:pt idx="1684">
                  <c:v>36.922707796099772</c:v>
                </c:pt>
                <c:pt idx="1685">
                  <c:v>36.94324779510977</c:v>
                </c:pt>
                <c:pt idx="1686">
                  <c:v>36.967545747759772</c:v>
                </c:pt>
                <c:pt idx="1687">
                  <c:v>36.988056898119773</c:v>
                </c:pt>
                <c:pt idx="1688">
                  <c:v>37.012740850449774</c:v>
                </c:pt>
                <c:pt idx="1689">
                  <c:v>37.033277750019771</c:v>
                </c:pt>
                <c:pt idx="1690">
                  <c:v>37.057670831679772</c:v>
                </c:pt>
                <c:pt idx="1691">
                  <c:v>37.082423925399773</c:v>
                </c:pt>
                <c:pt idx="1692">
                  <c:v>37.102964878079767</c:v>
                </c:pt>
                <c:pt idx="1693">
                  <c:v>37.127251863479771</c:v>
                </c:pt>
                <c:pt idx="1694">
                  <c:v>37.14780092238977</c:v>
                </c:pt>
                <c:pt idx="1695">
                  <c:v>37.172442913059768</c:v>
                </c:pt>
                <c:pt idx="1696">
                  <c:v>37.196844816209769</c:v>
                </c:pt>
                <c:pt idx="1697">
                  <c:v>37.21739792823977</c:v>
                </c:pt>
                <c:pt idx="1698">
                  <c:v>37.242084741589771</c:v>
                </c:pt>
                <c:pt idx="1699">
                  <c:v>37.262641906739773</c:v>
                </c:pt>
                <c:pt idx="1700">
                  <c:v>37.287191867829769</c:v>
                </c:pt>
                <c:pt idx="1701">
                  <c:v>37.311519861219772</c:v>
                </c:pt>
                <c:pt idx="1702">
                  <c:v>37.332204818729771</c:v>
                </c:pt>
                <c:pt idx="1703">
                  <c:v>37.356708765029772</c:v>
                </c:pt>
                <c:pt idx="1704">
                  <c:v>37.377141952509774</c:v>
                </c:pt>
                <c:pt idx="1705">
                  <c:v>37.401763916019767</c:v>
                </c:pt>
                <c:pt idx="1706">
                  <c:v>37.422452926639771</c:v>
                </c:pt>
                <c:pt idx="1707">
                  <c:v>37.447004795069773</c:v>
                </c:pt>
                <c:pt idx="1708">
                  <c:v>37.471171855929768</c:v>
                </c:pt>
                <c:pt idx="1709">
                  <c:v>37.491785764689773</c:v>
                </c:pt>
                <c:pt idx="1710">
                  <c:v>37.516459941859772</c:v>
                </c:pt>
                <c:pt idx="1711">
                  <c:v>37.537005901339768</c:v>
                </c:pt>
                <c:pt idx="1712">
                  <c:v>37.561316967009773</c:v>
                </c:pt>
                <c:pt idx="1713">
                  <c:v>37.586061954499769</c:v>
                </c:pt>
                <c:pt idx="1714">
                  <c:v>37.606731891629771</c:v>
                </c:pt>
                <c:pt idx="1715">
                  <c:v>37.63125395774977</c:v>
                </c:pt>
                <c:pt idx="1716">
                  <c:v>37.651739835739768</c:v>
                </c:pt>
                <c:pt idx="1717">
                  <c:v>37.676161766049773</c:v>
                </c:pt>
                <c:pt idx="1718">
                  <c:v>37.700753927229769</c:v>
                </c:pt>
                <c:pt idx="1719">
                  <c:v>37.721103906629772</c:v>
                </c:pt>
                <c:pt idx="1720">
                  <c:v>37.745741844179769</c:v>
                </c:pt>
                <c:pt idx="1721">
                  <c:v>37.766474962229772</c:v>
                </c:pt>
                <c:pt idx="1722">
                  <c:v>37.79078388213977</c:v>
                </c:pt>
                <c:pt idx="1723">
                  <c:v>37.811423778529772</c:v>
                </c:pt>
                <c:pt idx="1724">
                  <c:v>37.835808753969772</c:v>
                </c:pt>
                <c:pt idx="1725">
                  <c:v>37.860401868819771</c:v>
                </c:pt>
                <c:pt idx="1726">
                  <c:v>37.880922794339767</c:v>
                </c:pt>
                <c:pt idx="1727">
                  <c:v>37.905467748639772</c:v>
                </c:pt>
                <c:pt idx="1728">
                  <c:v>37.926127910609772</c:v>
                </c:pt>
                <c:pt idx="1729">
                  <c:v>37.950720787049768</c:v>
                </c:pt>
                <c:pt idx="1730">
                  <c:v>37.974975824359774</c:v>
                </c:pt>
                <c:pt idx="1731">
                  <c:v>37.995546817779768</c:v>
                </c:pt>
                <c:pt idx="1732">
                  <c:v>38.020108938219771</c:v>
                </c:pt>
                <c:pt idx="1733">
                  <c:v>38.040480852129768</c:v>
                </c:pt>
                <c:pt idx="1734">
                  <c:v>38.065100908279774</c:v>
                </c:pt>
                <c:pt idx="1735">
                  <c:v>38.089866876599771</c:v>
                </c:pt>
                <c:pt idx="1736">
                  <c:v>38.11049389838977</c:v>
                </c:pt>
                <c:pt idx="1737">
                  <c:v>38.134604930879767</c:v>
                </c:pt>
                <c:pt idx="1738">
                  <c:v>38.155532836909771</c:v>
                </c:pt>
                <c:pt idx="1739">
                  <c:v>38.179836750029772</c:v>
                </c:pt>
                <c:pt idx="1740">
                  <c:v>38.200299739839771</c:v>
                </c:pt>
                <c:pt idx="1741">
                  <c:v>38.224939823149768</c:v>
                </c:pt>
                <c:pt idx="1742">
                  <c:v>38.24958276748977</c:v>
                </c:pt>
                <c:pt idx="1743">
                  <c:v>38.270190954209774</c:v>
                </c:pt>
                <c:pt idx="1744">
                  <c:v>38.294486761089772</c:v>
                </c:pt>
                <c:pt idx="1745">
                  <c:v>38.31529092788977</c:v>
                </c:pt>
                <c:pt idx="1746">
                  <c:v>38.33981895446977</c:v>
                </c:pt>
                <c:pt idx="1747">
                  <c:v>38.36415195464977</c:v>
                </c:pt>
                <c:pt idx="1748">
                  <c:v>38.384630918499774</c:v>
                </c:pt>
                <c:pt idx="1749">
                  <c:v>38.409316778179772</c:v>
                </c:pt>
                <c:pt idx="1750">
                  <c:v>38.42987275123977</c:v>
                </c:pt>
                <c:pt idx="1751">
                  <c:v>38.454175949099771</c:v>
                </c:pt>
                <c:pt idx="1752">
                  <c:v>38.478893756869773</c:v>
                </c:pt>
                <c:pt idx="1753">
                  <c:v>38.49922275542977</c:v>
                </c:pt>
                <c:pt idx="1754">
                  <c:v>38.523726940159769</c:v>
                </c:pt>
                <c:pt idx="1755">
                  <c:v>38.54433679580977</c:v>
                </c:pt>
                <c:pt idx="1756">
                  <c:v>38.568845748899768</c:v>
                </c:pt>
                <c:pt idx="1757">
                  <c:v>38.593623876569772</c:v>
                </c:pt>
                <c:pt idx="1758">
                  <c:v>38.614020824429772</c:v>
                </c:pt>
                <c:pt idx="1759">
                  <c:v>38.638462781909773</c:v>
                </c:pt>
                <c:pt idx="1760">
                  <c:v>38.659227848049767</c:v>
                </c:pt>
                <c:pt idx="1761">
                  <c:v>38.683524847029773</c:v>
                </c:pt>
                <c:pt idx="1762">
                  <c:v>38.70403480529977</c:v>
                </c:pt>
                <c:pt idx="1763">
                  <c:v>38.728717803959768</c:v>
                </c:pt>
                <c:pt idx="1764">
                  <c:v>38.75330877303977</c:v>
                </c:pt>
                <c:pt idx="1765">
                  <c:v>38.77362179755977</c:v>
                </c:pt>
                <c:pt idx="1766">
                  <c:v>38.798183917999772</c:v>
                </c:pt>
                <c:pt idx="1767">
                  <c:v>38.81890678405977</c:v>
                </c:pt>
                <c:pt idx="1768">
                  <c:v>38.843239784239771</c:v>
                </c:pt>
                <c:pt idx="1769">
                  <c:v>38.867737770079771</c:v>
                </c:pt>
                <c:pt idx="1770">
                  <c:v>38.888404846189772</c:v>
                </c:pt>
                <c:pt idx="1771">
                  <c:v>38.913004875179773</c:v>
                </c:pt>
                <c:pt idx="1772">
                  <c:v>38.933447837829767</c:v>
                </c:pt>
                <c:pt idx="1773">
                  <c:v>38.957893848419772</c:v>
                </c:pt>
                <c:pt idx="1774">
                  <c:v>38.982427835459774</c:v>
                </c:pt>
                <c:pt idx="1775">
                  <c:v>39.00326776504977</c:v>
                </c:pt>
                <c:pt idx="1776">
                  <c:v>39.027470827099769</c:v>
                </c:pt>
                <c:pt idx="1777">
                  <c:v>39.048075914379773</c:v>
                </c:pt>
                <c:pt idx="1778">
                  <c:v>39.072769880299774</c:v>
                </c:pt>
                <c:pt idx="1779">
                  <c:v>39.093318939209773</c:v>
                </c:pt>
                <c:pt idx="1780">
                  <c:v>39.117710828779771</c:v>
                </c:pt>
                <c:pt idx="1781">
                  <c:v>39.142437934879773</c:v>
                </c:pt>
                <c:pt idx="1782">
                  <c:v>39.162760972979768</c:v>
                </c:pt>
                <c:pt idx="1783">
                  <c:v>39.187148809429772</c:v>
                </c:pt>
                <c:pt idx="1784">
                  <c:v>39.207823753359769</c:v>
                </c:pt>
                <c:pt idx="1785">
                  <c:v>39.232439756389773</c:v>
                </c:pt>
                <c:pt idx="1786">
                  <c:v>39.256786823269771</c:v>
                </c:pt>
                <c:pt idx="1787">
                  <c:v>39.277432918549771</c:v>
                </c:pt>
                <c:pt idx="1788">
                  <c:v>39.302089929579772</c:v>
                </c:pt>
                <c:pt idx="1789">
                  <c:v>39.32268977164977</c:v>
                </c:pt>
                <c:pt idx="1790">
                  <c:v>39.346922874449774</c:v>
                </c:pt>
                <c:pt idx="1791">
                  <c:v>39.371500968929773</c:v>
                </c:pt>
                <c:pt idx="1792">
                  <c:v>39.392179965969774</c:v>
                </c:pt>
                <c:pt idx="1793">
                  <c:v>39.416723966599768</c:v>
                </c:pt>
                <c:pt idx="1794">
                  <c:v>39.437152862549773</c:v>
                </c:pt>
                <c:pt idx="1795">
                  <c:v>39.461863756179767</c:v>
                </c:pt>
                <c:pt idx="1796">
                  <c:v>39.482304811479771</c:v>
                </c:pt>
                <c:pt idx="1797">
                  <c:v>39.506786823269771</c:v>
                </c:pt>
                <c:pt idx="1798">
                  <c:v>39.531201839449771</c:v>
                </c:pt>
                <c:pt idx="1799">
                  <c:v>39.551879882809772</c:v>
                </c:pt>
                <c:pt idx="1800">
                  <c:v>39.576345920559774</c:v>
                </c:pt>
                <c:pt idx="1801">
                  <c:v>39.596811771389767</c:v>
                </c:pt>
                <c:pt idx="1802">
                  <c:v>39.621525764469773</c:v>
                </c:pt>
                <c:pt idx="1803">
                  <c:v>39.64584493636977</c:v>
                </c:pt>
                <c:pt idx="1804">
                  <c:v>39.666653871539772</c:v>
                </c:pt>
                <c:pt idx="1805">
                  <c:v>39.690983772279772</c:v>
                </c:pt>
                <c:pt idx="1806">
                  <c:v>39.71184682845977</c:v>
                </c:pt>
                <c:pt idx="1807">
                  <c:v>39.736092805859769</c:v>
                </c:pt>
                <c:pt idx="1808">
                  <c:v>39.76046586036977</c:v>
                </c:pt>
                <c:pt idx="1809">
                  <c:v>39.781354904179771</c:v>
                </c:pt>
                <c:pt idx="1810">
                  <c:v>39.805819749829773</c:v>
                </c:pt>
                <c:pt idx="1811">
                  <c:v>39.826211929319769</c:v>
                </c:pt>
                <c:pt idx="1812">
                  <c:v>39.850669860839773</c:v>
                </c:pt>
                <c:pt idx="1813">
                  <c:v>39.871522903439768</c:v>
                </c:pt>
                <c:pt idx="1814">
                  <c:v>39.895737886429771</c:v>
                </c:pt>
                <c:pt idx="1815">
                  <c:v>39.920287847519774</c:v>
                </c:pt>
                <c:pt idx="1816">
                  <c:v>39.941041946409769</c:v>
                </c:pt>
                <c:pt idx="1817">
                  <c:v>39.96557378768977</c:v>
                </c:pt>
                <c:pt idx="1818">
                  <c:v>39.986101865769768</c:v>
                </c:pt>
                <c:pt idx="1819">
                  <c:v>40.01039385795977</c:v>
                </c:pt>
                <c:pt idx="1820">
                  <c:v>40.03493380546977</c:v>
                </c:pt>
                <c:pt idx="1821">
                  <c:v>40.055778741839774</c:v>
                </c:pt>
                <c:pt idx="1822">
                  <c:v>40.080036878589773</c:v>
                </c:pt>
                <c:pt idx="1823">
                  <c:v>40.100769758219769</c:v>
                </c:pt>
                <c:pt idx="1824">
                  <c:v>40.125166893009769</c:v>
                </c:pt>
                <c:pt idx="1825">
                  <c:v>40.14983797072977</c:v>
                </c:pt>
                <c:pt idx="1826">
                  <c:v>40.170083761219772</c:v>
                </c:pt>
                <c:pt idx="1827">
                  <c:v>40.194925785059773</c:v>
                </c:pt>
                <c:pt idx="1828">
                  <c:v>40.215535879139772</c:v>
                </c:pt>
                <c:pt idx="1829">
                  <c:v>40.239833831789767</c:v>
                </c:pt>
                <c:pt idx="1830">
                  <c:v>40.26041173934977</c:v>
                </c:pt>
                <c:pt idx="1831">
                  <c:v>40.28503489493977</c:v>
                </c:pt>
                <c:pt idx="1832">
                  <c:v>40.309573888779767</c:v>
                </c:pt>
                <c:pt idx="1833">
                  <c:v>40.329970836639774</c:v>
                </c:pt>
                <c:pt idx="1834">
                  <c:v>40.354724884029771</c:v>
                </c:pt>
                <c:pt idx="1835">
                  <c:v>40.375175952909771</c:v>
                </c:pt>
                <c:pt idx="1836">
                  <c:v>40.399815797809772</c:v>
                </c:pt>
                <c:pt idx="1837">
                  <c:v>40.424079895019773</c:v>
                </c:pt>
                <c:pt idx="1838">
                  <c:v>40.444749832149768</c:v>
                </c:pt>
                <c:pt idx="1839">
                  <c:v>40.469264745709772</c:v>
                </c:pt>
                <c:pt idx="1840">
                  <c:v>40.489645957949769</c:v>
                </c:pt>
                <c:pt idx="1841">
                  <c:v>40.514229774479773</c:v>
                </c:pt>
                <c:pt idx="1842">
                  <c:v>40.538930892939774</c:v>
                </c:pt>
                <c:pt idx="1843">
                  <c:v>41.130741834640503</c:v>
                </c:pt>
                <c:pt idx="1844">
                  <c:v>41.131568670272827</c:v>
                </c:pt>
                <c:pt idx="1845">
                  <c:v>41.132267713546746</c:v>
                </c:pt>
                <c:pt idx="1846">
                  <c:v>41.13273286819458</c:v>
                </c:pt>
                <c:pt idx="1847">
                  <c:v>41.1331787109375</c:v>
                </c:pt>
                <c:pt idx="1848">
                  <c:v>41.133625745773315</c:v>
                </c:pt>
                <c:pt idx="1849">
                  <c:v>41.134071826934822</c:v>
                </c:pt>
                <c:pt idx="1850">
                  <c:v>41.134562730789192</c:v>
                </c:pt>
                <c:pt idx="1851">
                  <c:v>41.135029792785652</c:v>
                </c:pt>
                <c:pt idx="1852">
                  <c:v>41.135503768920898</c:v>
                </c:pt>
                <c:pt idx="1853">
                  <c:v>41.135662794113159</c:v>
                </c:pt>
                <c:pt idx="1854">
                  <c:v>41.135820865631096</c:v>
                </c:pt>
                <c:pt idx="1855">
                  <c:v>41.135990858077996</c:v>
                </c:pt>
                <c:pt idx="1856">
                  <c:v>41.13615083694458</c:v>
                </c:pt>
                <c:pt idx="1857">
                  <c:v>41.136309862136841</c:v>
                </c:pt>
                <c:pt idx="1858">
                  <c:v>41.136468648910515</c:v>
                </c:pt>
                <c:pt idx="1859">
                  <c:v>41.136627674102776</c:v>
                </c:pt>
                <c:pt idx="1860">
                  <c:v>41.136786699295051</c:v>
                </c:pt>
                <c:pt idx="1861">
                  <c:v>41.136945724487312</c:v>
                </c:pt>
                <c:pt idx="1862">
                  <c:v>41.137104749679565</c:v>
                </c:pt>
                <c:pt idx="1863">
                  <c:v>41.137263774871826</c:v>
                </c:pt>
                <c:pt idx="1864">
                  <c:v>41.137423753738396</c:v>
                </c:pt>
                <c:pt idx="1865">
                  <c:v>41.13758373260498</c:v>
                </c:pt>
                <c:pt idx="1866">
                  <c:v>41.137743711471558</c:v>
                </c:pt>
                <c:pt idx="1867">
                  <c:v>41.137902736663818</c:v>
                </c:pt>
                <c:pt idx="1868">
                  <c:v>41.138060808181756</c:v>
                </c:pt>
                <c:pt idx="1869">
                  <c:v>41.13822078704834</c:v>
                </c:pt>
                <c:pt idx="1870">
                  <c:v>41.162348747253439</c:v>
                </c:pt>
                <c:pt idx="1871">
                  <c:v>41.186957836151137</c:v>
                </c:pt>
                <c:pt idx="1872">
                  <c:v>41.207578659057639</c:v>
                </c:pt>
                <c:pt idx="1873">
                  <c:v>41.231882810592339</c:v>
                </c:pt>
                <c:pt idx="1874">
                  <c:v>41.252527713775336</c:v>
                </c:pt>
                <c:pt idx="1875">
                  <c:v>41.277058839798336</c:v>
                </c:pt>
                <c:pt idx="1876">
                  <c:v>41.301548719406341</c:v>
                </c:pt>
                <c:pt idx="1877">
                  <c:v>41.322076797485337</c:v>
                </c:pt>
                <c:pt idx="1878">
                  <c:v>41.34664869308434</c:v>
                </c:pt>
                <c:pt idx="1879">
                  <c:v>41.367315769195336</c:v>
                </c:pt>
                <c:pt idx="1880">
                  <c:v>41.39162373542834</c:v>
                </c:pt>
                <c:pt idx="1881">
                  <c:v>41.412382841110336</c:v>
                </c:pt>
                <c:pt idx="1882">
                  <c:v>41.436681747436339</c:v>
                </c:pt>
                <c:pt idx="1883">
                  <c:v>41.461329698562338</c:v>
                </c:pt>
                <c:pt idx="1884">
                  <c:v>41.481625795364337</c:v>
                </c:pt>
                <c:pt idx="1885">
                  <c:v>41.506423711776335</c:v>
                </c:pt>
                <c:pt idx="1886">
                  <c:v>41.526782751083338</c:v>
                </c:pt>
                <c:pt idx="1887">
                  <c:v>41.551539659500342</c:v>
                </c:pt>
                <c:pt idx="1888">
                  <c:v>41.575711727142341</c:v>
                </c:pt>
                <c:pt idx="1889">
                  <c:v>41.596480846405342</c:v>
                </c:pt>
                <c:pt idx="1890">
                  <c:v>41.621032714843338</c:v>
                </c:pt>
                <c:pt idx="1891">
                  <c:v>41.641524791717337</c:v>
                </c:pt>
                <c:pt idx="1892">
                  <c:v>41.666080713272336</c:v>
                </c:pt>
                <c:pt idx="1893">
                  <c:v>41.690732717514337</c:v>
                </c:pt>
                <c:pt idx="1894">
                  <c:v>41.711262702942342</c:v>
                </c:pt>
                <c:pt idx="1895">
                  <c:v>41.735437870025336</c:v>
                </c:pt>
                <c:pt idx="1896">
                  <c:v>41.75638484954834</c:v>
                </c:pt>
                <c:pt idx="1897">
                  <c:v>41.780621767044337</c:v>
                </c:pt>
                <c:pt idx="1898">
                  <c:v>41.801141738891339</c:v>
                </c:pt>
                <c:pt idx="1899">
                  <c:v>41.825711727142341</c:v>
                </c:pt>
                <c:pt idx="1900">
                  <c:v>41.850415706634337</c:v>
                </c:pt>
                <c:pt idx="1901">
                  <c:v>41.871041774749337</c:v>
                </c:pt>
                <c:pt idx="1902">
                  <c:v>41.895212650299342</c:v>
                </c:pt>
                <c:pt idx="1903">
                  <c:v>41.915912866592336</c:v>
                </c:pt>
                <c:pt idx="1904">
                  <c:v>41.940470695495335</c:v>
                </c:pt>
                <c:pt idx="1905">
                  <c:v>41.964782714843338</c:v>
                </c:pt>
                <c:pt idx="1906">
                  <c:v>41.985419750213339</c:v>
                </c:pt>
                <c:pt idx="1907">
                  <c:v>42.010208845138337</c:v>
                </c:pt>
                <c:pt idx="1908">
                  <c:v>42.030703783035342</c:v>
                </c:pt>
                <c:pt idx="1909">
                  <c:v>42.055063724517339</c:v>
                </c:pt>
                <c:pt idx="1910">
                  <c:v>42.079849720001341</c:v>
                </c:pt>
                <c:pt idx="1911">
                  <c:v>42.100274801254336</c:v>
                </c:pt>
                <c:pt idx="1912">
                  <c:v>42.124603748321341</c:v>
                </c:pt>
                <c:pt idx="1913">
                  <c:v>42.145217657092338</c:v>
                </c:pt>
                <c:pt idx="1914">
                  <c:v>42.169878721232337</c:v>
                </c:pt>
                <c:pt idx="1915">
                  <c:v>42.190432786942338</c:v>
                </c:pt>
                <c:pt idx="1916">
                  <c:v>42.214794874192336</c:v>
                </c:pt>
                <c:pt idx="1917">
                  <c:v>42.239541769032336</c:v>
                </c:pt>
                <c:pt idx="1918">
                  <c:v>42.260055780412337</c:v>
                </c:pt>
                <c:pt idx="1919">
                  <c:v>42.284410715102339</c:v>
                </c:pt>
                <c:pt idx="1920">
                  <c:v>42.304939746852341</c:v>
                </c:pt>
                <c:pt idx="1921">
                  <c:v>42.329579830172342</c:v>
                </c:pt>
                <c:pt idx="1922">
                  <c:v>42.354164838792336</c:v>
                </c:pt>
                <c:pt idx="1923">
                  <c:v>42.37447977066234</c:v>
                </c:pt>
                <c:pt idx="1924">
                  <c:v>42.399098873142336</c:v>
                </c:pt>
                <c:pt idx="1925">
                  <c:v>42.419700860972341</c:v>
                </c:pt>
                <c:pt idx="1926">
                  <c:v>42.444337844852342</c:v>
                </c:pt>
                <c:pt idx="1927">
                  <c:v>42.468630790712339</c:v>
                </c:pt>
                <c:pt idx="1928">
                  <c:v>42.489286661152342</c:v>
                </c:pt>
                <c:pt idx="1929">
                  <c:v>42.513790845872336</c:v>
                </c:pt>
                <c:pt idx="1930">
                  <c:v>42.534414768222341</c:v>
                </c:pt>
                <c:pt idx="1931">
                  <c:v>42.558704853062338</c:v>
                </c:pt>
                <c:pt idx="1932">
                  <c:v>42.57945871353234</c:v>
                </c:pt>
                <c:pt idx="1933">
                  <c:v>42.60409784317234</c:v>
                </c:pt>
                <c:pt idx="1934">
                  <c:v>42.628350734712342</c:v>
                </c:pt>
                <c:pt idx="1935">
                  <c:v>42.64885187149234</c:v>
                </c:pt>
                <c:pt idx="1936">
                  <c:v>42.673568725582342</c:v>
                </c:pt>
                <c:pt idx="1937">
                  <c:v>42.694136857982336</c:v>
                </c:pt>
                <c:pt idx="1938">
                  <c:v>42.718464851382336</c:v>
                </c:pt>
                <c:pt idx="1939">
                  <c:v>42.743219852452341</c:v>
                </c:pt>
                <c:pt idx="1940">
                  <c:v>42.763812780382338</c:v>
                </c:pt>
                <c:pt idx="1941">
                  <c:v>42.788136720662337</c:v>
                </c:pt>
                <c:pt idx="1942">
                  <c:v>42.808700799942336</c:v>
                </c:pt>
                <c:pt idx="1943">
                  <c:v>42.833141803742336</c:v>
                </c:pt>
                <c:pt idx="1944">
                  <c:v>42.857755661012341</c:v>
                </c:pt>
                <c:pt idx="1945">
                  <c:v>42.878242731092342</c:v>
                </c:pt>
                <c:pt idx="1946">
                  <c:v>42.902948856352339</c:v>
                </c:pt>
                <c:pt idx="1947">
                  <c:v>42.923285722732338</c:v>
                </c:pt>
                <c:pt idx="1948">
                  <c:v>42.947756767272338</c:v>
                </c:pt>
                <c:pt idx="1949">
                  <c:v>42.968294858932339</c:v>
                </c:pt>
                <c:pt idx="1950">
                  <c:v>42.993017673492339</c:v>
                </c:pt>
                <c:pt idx="1951">
                  <c:v>43.017570734022335</c:v>
                </c:pt>
                <c:pt idx="1952">
                  <c:v>43.037940740582336</c:v>
                </c:pt>
                <c:pt idx="1953">
                  <c:v>43.062755823132342</c:v>
                </c:pt>
                <c:pt idx="1954">
                  <c:v>43.083019733432337</c:v>
                </c:pt>
                <c:pt idx="1955">
                  <c:v>43.107539653782339</c:v>
                </c:pt>
                <c:pt idx="1956">
                  <c:v>43.13208270073234</c:v>
                </c:pt>
                <c:pt idx="1957">
                  <c:v>43.152767658232335</c:v>
                </c:pt>
                <c:pt idx="1958">
                  <c:v>43.177286863322337</c:v>
                </c:pt>
                <c:pt idx="1959">
                  <c:v>43.197689771652335</c:v>
                </c:pt>
                <c:pt idx="1960">
                  <c:v>43.222427845002336</c:v>
                </c:pt>
                <c:pt idx="1961">
                  <c:v>43.246985673902337</c:v>
                </c:pt>
                <c:pt idx="1962">
                  <c:v>43.267187833782337</c:v>
                </c:pt>
                <c:pt idx="1963">
                  <c:v>43.292003870012337</c:v>
                </c:pt>
                <c:pt idx="1964">
                  <c:v>43.312520742412339</c:v>
                </c:pt>
                <c:pt idx="1965">
                  <c:v>43.336986780162341</c:v>
                </c:pt>
                <c:pt idx="1966">
                  <c:v>43.35740184784234</c:v>
                </c:pt>
                <c:pt idx="1967">
                  <c:v>43.382161855702336</c:v>
                </c:pt>
                <c:pt idx="1968">
                  <c:v>43.406689643862336</c:v>
                </c:pt>
                <c:pt idx="1969">
                  <c:v>43.427202701572341</c:v>
                </c:pt>
                <c:pt idx="1970">
                  <c:v>43.451492786412338</c:v>
                </c:pt>
                <c:pt idx="1971">
                  <c:v>43.472157716752342</c:v>
                </c:pt>
                <c:pt idx="1972">
                  <c:v>43.49660682678234</c:v>
                </c:pt>
                <c:pt idx="1973">
                  <c:v>43.521193742752338</c:v>
                </c:pt>
                <c:pt idx="1974">
                  <c:v>43.541845798492339</c:v>
                </c:pt>
                <c:pt idx="1975">
                  <c:v>43.566186666492342</c:v>
                </c:pt>
                <c:pt idx="1976">
                  <c:v>43.586748838422338</c:v>
                </c:pt>
                <c:pt idx="1977">
                  <c:v>43.611210823062336</c:v>
                </c:pt>
                <c:pt idx="1978">
                  <c:v>43.636092662812338</c:v>
                </c:pt>
                <c:pt idx="1979">
                  <c:v>43.656392812732342</c:v>
                </c:pt>
                <c:pt idx="1980">
                  <c:v>43.680928707122341</c:v>
                </c:pt>
                <c:pt idx="1981">
                  <c:v>43.701604843142341</c:v>
                </c:pt>
                <c:pt idx="1982">
                  <c:v>43.72616767883234</c:v>
                </c:pt>
                <c:pt idx="1983">
                  <c:v>43.746655702592342</c:v>
                </c:pt>
                <c:pt idx="1984">
                  <c:v>43.771218776702341</c:v>
                </c:pt>
                <c:pt idx="1985">
                  <c:v>43.795834779742336</c:v>
                </c:pt>
                <c:pt idx="1986">
                  <c:v>43.81633186340234</c:v>
                </c:pt>
                <c:pt idx="1987">
                  <c:v>43.840638875962341</c:v>
                </c:pt>
                <c:pt idx="1988">
                  <c:v>43.861275672912342</c:v>
                </c:pt>
                <c:pt idx="1989">
                  <c:v>43.885836839672336</c:v>
                </c:pt>
                <c:pt idx="1990">
                  <c:v>43.910452842712338</c:v>
                </c:pt>
                <c:pt idx="1991">
                  <c:v>43.930659770962336</c:v>
                </c:pt>
                <c:pt idx="1992">
                  <c:v>43.955373764042342</c:v>
                </c:pt>
                <c:pt idx="1993">
                  <c:v>43.975726842882338</c:v>
                </c:pt>
                <c:pt idx="1994">
                  <c:v>44.000373840332337</c:v>
                </c:pt>
                <c:pt idx="1995">
                  <c:v>44.024764776232338</c:v>
                </c:pt>
                <c:pt idx="1996">
                  <c:v>44.045549869542342</c:v>
                </c:pt>
                <c:pt idx="1997">
                  <c:v>44.070119857792342</c:v>
                </c:pt>
                <c:pt idx="1998">
                  <c:v>44.090428829192341</c:v>
                </c:pt>
                <c:pt idx="1999">
                  <c:v>44.115254879002336</c:v>
                </c:pt>
                <c:pt idx="2000">
                  <c:v>44.13577866554234</c:v>
                </c:pt>
                <c:pt idx="2001">
                  <c:v>44.160110712052337</c:v>
                </c:pt>
                <c:pt idx="2002">
                  <c:v>44.184485673902337</c:v>
                </c:pt>
                <c:pt idx="2003">
                  <c:v>44.205277681352342</c:v>
                </c:pt>
                <c:pt idx="2004">
                  <c:v>44.229868650432337</c:v>
                </c:pt>
                <c:pt idx="2005">
                  <c:v>44.25023174286234</c:v>
                </c:pt>
                <c:pt idx="2006">
                  <c:v>44.274809837342339</c:v>
                </c:pt>
                <c:pt idx="2007">
                  <c:v>44.29955077171234</c:v>
                </c:pt>
                <c:pt idx="2008">
                  <c:v>44.319965839382341</c:v>
                </c:pt>
                <c:pt idx="2009">
                  <c:v>44.344282865522338</c:v>
                </c:pt>
                <c:pt idx="2010">
                  <c:v>44.36500787735234</c:v>
                </c:pt>
                <c:pt idx="2011">
                  <c:v>44.389605760572337</c:v>
                </c:pt>
                <c:pt idx="2012">
                  <c:v>44.414115667342337</c:v>
                </c:pt>
                <c:pt idx="2013">
                  <c:v>44.434658765792342</c:v>
                </c:pt>
                <c:pt idx="2014">
                  <c:v>44.459189653392336</c:v>
                </c:pt>
                <c:pt idx="2015">
                  <c:v>44.479783773422341</c:v>
                </c:pt>
                <c:pt idx="2016">
                  <c:v>44.504010677342336</c:v>
                </c:pt>
                <c:pt idx="2017">
                  <c:v>44.524626731872338</c:v>
                </c:pt>
                <c:pt idx="2018">
                  <c:v>44.549289703372338</c:v>
                </c:pt>
                <c:pt idx="2019">
                  <c:v>44.573730707172338</c:v>
                </c:pt>
                <c:pt idx="2020">
                  <c:v>44.59438872337234</c:v>
                </c:pt>
                <c:pt idx="2021">
                  <c:v>44.618978738782339</c:v>
                </c:pt>
                <c:pt idx="2022">
                  <c:v>44.639513731002339</c:v>
                </c:pt>
                <c:pt idx="2023">
                  <c:v>44.663740873332337</c:v>
                </c:pt>
                <c:pt idx="2024">
                  <c:v>44.688319683072336</c:v>
                </c:pt>
                <c:pt idx="2025">
                  <c:v>44.709030866622342</c:v>
                </c:pt>
                <c:pt idx="2026">
                  <c:v>44.733555793762342</c:v>
                </c:pt>
                <c:pt idx="2027">
                  <c:v>44.754111766812336</c:v>
                </c:pt>
                <c:pt idx="2028">
                  <c:v>44.778715848922339</c:v>
                </c:pt>
                <c:pt idx="2029">
                  <c:v>44.80325984955234</c:v>
                </c:pt>
                <c:pt idx="2030">
                  <c:v>44.823432683942336</c:v>
                </c:pt>
                <c:pt idx="2031">
                  <c:v>44.848302841182338</c:v>
                </c:pt>
                <c:pt idx="2032">
                  <c:v>44.868702650072336</c:v>
                </c:pt>
                <c:pt idx="2033">
                  <c:v>44.893288850782341</c:v>
                </c:pt>
                <c:pt idx="2034">
                  <c:v>44.91367983818234</c:v>
                </c:pt>
                <c:pt idx="2035">
                  <c:v>44.938418865202337</c:v>
                </c:pt>
                <c:pt idx="2036">
                  <c:v>44.96291565895234</c:v>
                </c:pt>
                <c:pt idx="2037">
                  <c:v>44.98314476013234</c:v>
                </c:pt>
                <c:pt idx="2038">
                  <c:v>45.007833719252339</c:v>
                </c:pt>
                <c:pt idx="2039">
                  <c:v>45.028394699092338</c:v>
                </c:pt>
                <c:pt idx="2040">
                  <c:v>45.052981853482336</c:v>
                </c:pt>
                <c:pt idx="2041">
                  <c:v>45.077359676362342</c:v>
                </c:pt>
                <c:pt idx="2042">
                  <c:v>45.09815382957234</c:v>
                </c:pt>
                <c:pt idx="2043">
                  <c:v>45.122690677642339</c:v>
                </c:pt>
                <c:pt idx="2044">
                  <c:v>45.142961740492339</c:v>
                </c:pt>
                <c:pt idx="2045">
                  <c:v>45.16753482818234</c:v>
                </c:pt>
                <c:pt idx="2046">
                  <c:v>45.192060709002341</c:v>
                </c:pt>
                <c:pt idx="2047">
                  <c:v>45.212659835812339</c:v>
                </c:pt>
                <c:pt idx="2048">
                  <c:v>45.23710465431234</c:v>
                </c:pt>
                <c:pt idx="2049">
                  <c:v>45.257806777952339</c:v>
                </c:pt>
                <c:pt idx="2050">
                  <c:v>45.282414674762336</c:v>
                </c:pt>
                <c:pt idx="2051">
                  <c:v>45.302688837052337</c:v>
                </c:pt>
                <c:pt idx="2052">
                  <c:v>45.327557802202335</c:v>
                </c:pt>
                <c:pt idx="2053">
                  <c:v>45.351841688152341</c:v>
                </c:pt>
                <c:pt idx="2054">
                  <c:v>45.372509717942336</c:v>
                </c:pt>
                <c:pt idx="2055">
                  <c:v>45.396958827972341</c:v>
                </c:pt>
                <c:pt idx="2056">
                  <c:v>45.417485713962336</c:v>
                </c:pt>
                <c:pt idx="2057">
                  <c:v>45.442131757732341</c:v>
                </c:pt>
                <c:pt idx="2058">
                  <c:v>45.466669797902341</c:v>
                </c:pt>
                <c:pt idx="2059">
                  <c:v>45.486989736552339</c:v>
                </c:pt>
                <c:pt idx="2060">
                  <c:v>45.511834859852343</c:v>
                </c:pt>
                <c:pt idx="2061">
                  <c:v>45.532337665562338</c:v>
                </c:pt>
                <c:pt idx="2062">
                  <c:v>45.556614875792341</c:v>
                </c:pt>
                <c:pt idx="2063">
                  <c:v>45.58128881454234</c:v>
                </c:pt>
                <c:pt idx="2064">
                  <c:v>45.60176682472234</c:v>
                </c:pt>
                <c:pt idx="2065">
                  <c:v>45.626150846482339</c:v>
                </c:pt>
                <c:pt idx="2066">
                  <c:v>45.646739721302339</c:v>
                </c:pt>
                <c:pt idx="2067">
                  <c:v>45.671249866482341</c:v>
                </c:pt>
                <c:pt idx="2068">
                  <c:v>45.691999673842339</c:v>
                </c:pt>
                <c:pt idx="2069">
                  <c:v>45.71631574631234</c:v>
                </c:pt>
                <c:pt idx="2070">
                  <c:v>45.740839719772339</c:v>
                </c:pt>
                <c:pt idx="2071">
                  <c:v>45.761501789092335</c:v>
                </c:pt>
                <c:pt idx="2072">
                  <c:v>45.786123752592339</c:v>
                </c:pt>
                <c:pt idx="2073">
                  <c:v>45.806500673292341</c:v>
                </c:pt>
                <c:pt idx="2074">
                  <c:v>45.83103680610234</c:v>
                </c:pt>
                <c:pt idx="2075">
                  <c:v>45.85549283027234</c:v>
                </c:pt>
                <c:pt idx="2076">
                  <c:v>45.876107692722343</c:v>
                </c:pt>
                <c:pt idx="2077">
                  <c:v>45.900613784792341</c:v>
                </c:pt>
                <c:pt idx="2078">
                  <c:v>45.921253681182336</c:v>
                </c:pt>
                <c:pt idx="2079">
                  <c:v>45.945871829982337</c:v>
                </c:pt>
                <c:pt idx="2080">
                  <c:v>45.970173835752341</c:v>
                </c:pt>
                <c:pt idx="2081">
                  <c:v>45.990871667862336</c:v>
                </c:pt>
                <c:pt idx="2082">
                  <c:v>46.015485763552341</c:v>
                </c:pt>
                <c:pt idx="2083">
                  <c:v>46.035828828812342</c:v>
                </c:pt>
                <c:pt idx="2084">
                  <c:v>46.060381650922338</c:v>
                </c:pt>
                <c:pt idx="2085">
                  <c:v>46.080975770952335</c:v>
                </c:pt>
                <c:pt idx="2086">
                  <c:v>46.105628728862342</c:v>
                </c:pt>
                <c:pt idx="2087">
                  <c:v>46.129927873612338</c:v>
                </c:pt>
                <c:pt idx="2088">
                  <c:v>47.150555849075317</c:v>
                </c:pt>
                <c:pt idx="2089">
                  <c:v>47.151175975799561</c:v>
                </c:pt>
                <c:pt idx="2090">
                  <c:v>47.151726007461555</c:v>
                </c:pt>
                <c:pt idx="2091">
                  <c:v>47.152266025543213</c:v>
                </c:pt>
                <c:pt idx="2092">
                  <c:v>47.15280294418335</c:v>
                </c:pt>
                <c:pt idx="2093">
                  <c:v>47.153388977050781</c:v>
                </c:pt>
                <c:pt idx="2094">
                  <c:v>47.153928995132439</c:v>
                </c:pt>
                <c:pt idx="2095">
                  <c:v>47.15439581871032</c:v>
                </c:pt>
                <c:pt idx="2096">
                  <c:v>47.154863834381104</c:v>
                </c:pt>
                <c:pt idx="2097">
                  <c:v>47.15539097785949</c:v>
                </c:pt>
                <c:pt idx="2098">
                  <c:v>47.155864000320435</c:v>
                </c:pt>
                <c:pt idx="2099">
                  <c:v>47.156083822250359</c:v>
                </c:pt>
                <c:pt idx="2100">
                  <c:v>47.156241893768311</c:v>
                </c:pt>
                <c:pt idx="2101">
                  <c:v>47.156399965286255</c:v>
                </c:pt>
                <c:pt idx="2102">
                  <c:v>47.156558036804199</c:v>
                </c:pt>
                <c:pt idx="2103">
                  <c:v>47.156721830368042</c:v>
                </c:pt>
                <c:pt idx="2104">
                  <c:v>47.156890869140625</c:v>
                </c:pt>
                <c:pt idx="2105">
                  <c:v>47.157049894332886</c:v>
                </c:pt>
                <c:pt idx="2106">
                  <c:v>47.157208919525139</c:v>
                </c:pt>
                <c:pt idx="2107">
                  <c:v>47.157366991043091</c:v>
                </c:pt>
                <c:pt idx="2108">
                  <c:v>47.157524824142456</c:v>
                </c:pt>
                <c:pt idx="2109">
                  <c:v>47.15768384933471</c:v>
                </c:pt>
                <c:pt idx="2110">
                  <c:v>47.157841920852661</c:v>
                </c:pt>
                <c:pt idx="2111">
                  <c:v>47.157999992370605</c:v>
                </c:pt>
                <c:pt idx="2112">
                  <c:v>47.158159017562859</c:v>
                </c:pt>
                <c:pt idx="2113">
                  <c:v>47.158315896987915</c:v>
                </c:pt>
                <c:pt idx="2114">
                  <c:v>47.158474922180176</c:v>
                </c:pt>
                <c:pt idx="2115">
                  <c:v>47.15864181518554</c:v>
                </c:pt>
                <c:pt idx="2116">
                  <c:v>47.158802032470703</c:v>
                </c:pt>
                <c:pt idx="2117">
                  <c:v>47.158959865570075</c:v>
                </c:pt>
                <c:pt idx="2118">
                  <c:v>47.159117937088013</c:v>
                </c:pt>
                <c:pt idx="2119">
                  <c:v>47.15927600860595</c:v>
                </c:pt>
                <c:pt idx="2120">
                  <c:v>47.159433841705322</c:v>
                </c:pt>
                <c:pt idx="2121">
                  <c:v>47.159591913223259</c:v>
                </c:pt>
                <c:pt idx="2122">
                  <c:v>47.159749984741211</c:v>
                </c:pt>
                <c:pt idx="2123">
                  <c:v>47.159909009933472</c:v>
                </c:pt>
                <c:pt idx="2124">
                  <c:v>47.160066843032851</c:v>
                </c:pt>
                <c:pt idx="2125">
                  <c:v>47.160224914550753</c:v>
                </c:pt>
                <c:pt idx="2126">
                  <c:v>47.160383939743049</c:v>
                </c:pt>
                <c:pt idx="2127">
                  <c:v>47.160543918609655</c:v>
                </c:pt>
                <c:pt idx="2128">
                  <c:v>47.160702943801851</c:v>
                </c:pt>
                <c:pt idx="2129">
                  <c:v>47.160869836807251</c:v>
                </c:pt>
                <c:pt idx="2130">
                  <c:v>47.161028861999554</c:v>
                </c:pt>
                <c:pt idx="2131">
                  <c:v>47.161192893981955</c:v>
                </c:pt>
                <c:pt idx="2132">
                  <c:v>47.162777900695751</c:v>
                </c:pt>
                <c:pt idx="2133">
                  <c:v>47.187376022338853</c:v>
                </c:pt>
                <c:pt idx="2134">
                  <c:v>47.208083868026755</c:v>
                </c:pt>
                <c:pt idx="2135">
                  <c:v>47.232754945755055</c:v>
                </c:pt>
                <c:pt idx="2136">
                  <c:v>47.257148027419852</c:v>
                </c:pt>
                <c:pt idx="2137">
                  <c:v>47.277408838271853</c:v>
                </c:pt>
                <c:pt idx="2138">
                  <c:v>47.302148818969854</c:v>
                </c:pt>
                <c:pt idx="2139">
                  <c:v>47.322739839553854</c:v>
                </c:pt>
                <c:pt idx="2140">
                  <c:v>47.34733796119685</c:v>
                </c:pt>
                <c:pt idx="2141">
                  <c:v>47.367686033248852</c:v>
                </c:pt>
                <c:pt idx="2142">
                  <c:v>47.392436027526855</c:v>
                </c:pt>
                <c:pt idx="2143">
                  <c:v>47.416999816894851</c:v>
                </c:pt>
                <c:pt idx="2144">
                  <c:v>47.437358856200852</c:v>
                </c:pt>
                <c:pt idx="2145">
                  <c:v>47.461831808089855</c:v>
                </c:pt>
                <c:pt idx="2146">
                  <c:v>47.482491970061851</c:v>
                </c:pt>
                <c:pt idx="2147">
                  <c:v>47.50706291198685</c:v>
                </c:pt>
                <c:pt idx="2148">
                  <c:v>47.531407833099856</c:v>
                </c:pt>
                <c:pt idx="2149">
                  <c:v>47.552181959151852</c:v>
                </c:pt>
                <c:pt idx="2150">
                  <c:v>47.576658010482852</c:v>
                </c:pt>
                <c:pt idx="2151">
                  <c:v>47.597028017043854</c:v>
                </c:pt>
                <c:pt idx="2152">
                  <c:v>47.621466875075853</c:v>
                </c:pt>
                <c:pt idx="2153">
                  <c:v>47.646180868148853</c:v>
                </c:pt>
                <c:pt idx="2154">
                  <c:v>47.66677093505885</c:v>
                </c:pt>
                <c:pt idx="2155">
                  <c:v>47.691051006316854</c:v>
                </c:pt>
                <c:pt idx="2156">
                  <c:v>47.711671829223853</c:v>
                </c:pt>
                <c:pt idx="2157">
                  <c:v>47.736497879027851</c:v>
                </c:pt>
                <c:pt idx="2158">
                  <c:v>47.756714820861852</c:v>
                </c:pt>
                <c:pt idx="2159">
                  <c:v>47.78146195411685</c:v>
                </c:pt>
                <c:pt idx="2160">
                  <c:v>47.805878877639856</c:v>
                </c:pt>
                <c:pt idx="2161">
                  <c:v>47.826269865035854</c:v>
                </c:pt>
                <c:pt idx="2162">
                  <c:v>47.850731849670851</c:v>
                </c:pt>
                <c:pt idx="2163">
                  <c:v>47.871642827987856</c:v>
                </c:pt>
                <c:pt idx="2164">
                  <c:v>47.895967960357851</c:v>
                </c:pt>
                <c:pt idx="2165">
                  <c:v>47.92039799690285</c:v>
                </c:pt>
                <c:pt idx="2166">
                  <c:v>47.940991878509855</c:v>
                </c:pt>
                <c:pt idx="2167">
                  <c:v>47.96551585197485</c:v>
                </c:pt>
                <c:pt idx="2168">
                  <c:v>47.986093997954853</c:v>
                </c:pt>
                <c:pt idx="2169">
                  <c:v>48.010572910308852</c:v>
                </c:pt>
                <c:pt idx="2170">
                  <c:v>48.035336971282852</c:v>
                </c:pt>
                <c:pt idx="2171">
                  <c:v>48.055881023406855</c:v>
                </c:pt>
                <c:pt idx="2172">
                  <c:v>48.080370903014853</c:v>
                </c:pt>
                <c:pt idx="2173">
                  <c:v>48.100730895995852</c:v>
                </c:pt>
                <c:pt idx="2174">
                  <c:v>48.12526893615685</c:v>
                </c:pt>
                <c:pt idx="2175">
                  <c:v>48.145887851714853</c:v>
                </c:pt>
                <c:pt idx="2176">
                  <c:v>48.170483827588853</c:v>
                </c:pt>
                <c:pt idx="2177">
                  <c:v>48.194813966748853</c:v>
                </c:pt>
                <c:pt idx="2178">
                  <c:v>48.215585947038853</c:v>
                </c:pt>
                <c:pt idx="2179">
                  <c:v>48.24018383025885</c:v>
                </c:pt>
                <c:pt idx="2180">
                  <c:v>48.26045489310885</c:v>
                </c:pt>
                <c:pt idx="2181">
                  <c:v>48.285254955288849</c:v>
                </c:pt>
                <c:pt idx="2182">
                  <c:v>48.309608936308855</c:v>
                </c:pt>
                <c:pt idx="2183">
                  <c:v>48.330195903778851</c:v>
                </c:pt>
                <c:pt idx="2184">
                  <c:v>48.354533910748856</c:v>
                </c:pt>
                <c:pt idx="2185">
                  <c:v>48.375066995618852</c:v>
                </c:pt>
                <c:pt idx="2186">
                  <c:v>48.399879932398854</c:v>
                </c:pt>
                <c:pt idx="2187">
                  <c:v>48.424230813978852</c:v>
                </c:pt>
                <c:pt idx="2188">
                  <c:v>48.444867849348853</c:v>
                </c:pt>
                <c:pt idx="2189">
                  <c:v>48.469388961788852</c:v>
                </c:pt>
                <c:pt idx="2190">
                  <c:v>48.489893913268851</c:v>
                </c:pt>
                <c:pt idx="2191">
                  <c:v>48.514421939848852</c:v>
                </c:pt>
                <c:pt idx="2192">
                  <c:v>48.535065889358854</c:v>
                </c:pt>
                <c:pt idx="2193">
                  <c:v>48.55954694747885</c:v>
                </c:pt>
                <c:pt idx="2194">
                  <c:v>48.583832979198853</c:v>
                </c:pt>
                <c:pt idx="2195">
                  <c:v>48.604733943938854</c:v>
                </c:pt>
                <c:pt idx="2196">
                  <c:v>48.629019975658849</c:v>
                </c:pt>
                <c:pt idx="2197">
                  <c:v>48.649525880808852</c:v>
                </c:pt>
                <c:pt idx="2198">
                  <c:v>48.674057960508854</c:v>
                </c:pt>
                <c:pt idx="2199">
                  <c:v>48.698762893678854</c:v>
                </c:pt>
                <c:pt idx="2200">
                  <c:v>48.719296932218853</c:v>
                </c:pt>
                <c:pt idx="2201">
                  <c:v>48.743641853328853</c:v>
                </c:pt>
                <c:pt idx="2202">
                  <c:v>48.764447927478855</c:v>
                </c:pt>
                <c:pt idx="2203">
                  <c:v>48.789000988008851</c:v>
                </c:pt>
                <c:pt idx="2204">
                  <c:v>48.813251972198856</c:v>
                </c:pt>
                <c:pt idx="2205">
                  <c:v>48.833817958828853</c:v>
                </c:pt>
                <c:pt idx="2206">
                  <c:v>48.858260869978849</c:v>
                </c:pt>
                <c:pt idx="2207">
                  <c:v>48.879014968868852</c:v>
                </c:pt>
                <c:pt idx="2208">
                  <c:v>48.903429031368852</c:v>
                </c:pt>
                <c:pt idx="2209">
                  <c:v>48.924101829528851</c:v>
                </c:pt>
                <c:pt idx="2210">
                  <c:v>48.948768854138855</c:v>
                </c:pt>
                <c:pt idx="2211">
                  <c:v>48.973176002498853</c:v>
                </c:pt>
                <c:pt idx="2212">
                  <c:v>48.993535995478851</c:v>
                </c:pt>
                <c:pt idx="2213">
                  <c:v>49.018177986148849</c:v>
                </c:pt>
                <c:pt idx="2214">
                  <c:v>49.03875994681885</c:v>
                </c:pt>
                <c:pt idx="2215">
                  <c:v>49.063107967378855</c:v>
                </c:pt>
                <c:pt idx="2216">
                  <c:v>49.087893009188853</c:v>
                </c:pt>
                <c:pt idx="2217">
                  <c:v>49.108412981028856</c:v>
                </c:pt>
                <c:pt idx="2218">
                  <c:v>49.133033037188852</c:v>
                </c:pt>
                <c:pt idx="2219">
                  <c:v>49.153228998188851</c:v>
                </c:pt>
                <c:pt idx="2220">
                  <c:v>49.177830934528856</c:v>
                </c:pt>
                <c:pt idx="2221">
                  <c:v>49.202482938768853</c:v>
                </c:pt>
                <c:pt idx="2222">
                  <c:v>49.222851037978856</c:v>
                </c:pt>
                <c:pt idx="2223">
                  <c:v>49.24739694594885</c:v>
                </c:pt>
                <c:pt idx="2224">
                  <c:v>49.268211841578854</c:v>
                </c:pt>
                <c:pt idx="2225">
                  <c:v>49.292505979538852</c:v>
                </c:pt>
                <c:pt idx="2226">
                  <c:v>49.312996864318855</c:v>
                </c:pt>
                <c:pt idx="2227">
                  <c:v>49.337540864948849</c:v>
                </c:pt>
                <c:pt idx="2228">
                  <c:v>49.36216998099885</c:v>
                </c:pt>
                <c:pt idx="2229">
                  <c:v>49.382715940478853</c:v>
                </c:pt>
                <c:pt idx="2230">
                  <c:v>49.407159805298853</c:v>
                </c:pt>
                <c:pt idx="2231">
                  <c:v>49.42787599563885</c:v>
                </c:pt>
                <c:pt idx="2232">
                  <c:v>49.45235896110885</c:v>
                </c:pt>
                <c:pt idx="2233">
                  <c:v>49.476601839068856</c:v>
                </c:pt>
                <c:pt idx="2234">
                  <c:v>49.497182846068853</c:v>
                </c:pt>
                <c:pt idx="2235">
                  <c:v>49.521890878678853</c:v>
                </c:pt>
                <c:pt idx="2236">
                  <c:v>49.542275905608854</c:v>
                </c:pt>
                <c:pt idx="2237">
                  <c:v>49.566871881488851</c:v>
                </c:pt>
                <c:pt idx="2238">
                  <c:v>49.59160280227885</c:v>
                </c:pt>
                <c:pt idx="2239">
                  <c:v>49.611949920658851</c:v>
                </c:pt>
                <c:pt idx="2240">
                  <c:v>49.636427879328849</c:v>
                </c:pt>
                <c:pt idx="2241">
                  <c:v>49.657289981838851</c:v>
                </c:pt>
                <c:pt idx="2242">
                  <c:v>49.681553840638855</c:v>
                </c:pt>
                <c:pt idx="2243">
                  <c:v>49.702090978618855</c:v>
                </c:pt>
                <c:pt idx="2244">
                  <c:v>49.726629018778851</c:v>
                </c:pt>
                <c:pt idx="2245">
                  <c:v>49.75124382972885</c:v>
                </c:pt>
                <c:pt idx="2246">
                  <c:v>49.77186799048885</c:v>
                </c:pt>
                <c:pt idx="2247">
                  <c:v>49.796211004258851</c:v>
                </c:pt>
                <c:pt idx="2248">
                  <c:v>49.817054986948854</c:v>
                </c:pt>
                <c:pt idx="2249">
                  <c:v>49.841195821758852</c:v>
                </c:pt>
                <c:pt idx="2250">
                  <c:v>49.865875959398849</c:v>
                </c:pt>
                <c:pt idx="2251">
                  <c:v>49.886511802668849</c:v>
                </c:pt>
                <c:pt idx="2252">
                  <c:v>49.911077976228853</c:v>
                </c:pt>
                <c:pt idx="2253">
                  <c:v>49.931639909748853</c:v>
                </c:pt>
                <c:pt idx="2254">
                  <c:v>49.955981969828855</c:v>
                </c:pt>
                <c:pt idx="2255">
                  <c:v>49.980443954468853</c:v>
                </c:pt>
                <c:pt idx="2256">
                  <c:v>50.001219987868851</c:v>
                </c:pt>
                <c:pt idx="2257">
                  <c:v>50.025482892988855</c:v>
                </c:pt>
                <c:pt idx="2258">
                  <c:v>50.046088933948852</c:v>
                </c:pt>
                <c:pt idx="2259">
                  <c:v>50.070736885068854</c:v>
                </c:pt>
                <c:pt idx="2260">
                  <c:v>50.091301918028854</c:v>
                </c:pt>
                <c:pt idx="2261">
                  <c:v>50.115576982498851</c:v>
                </c:pt>
                <c:pt idx="2262">
                  <c:v>50.14042186736885</c:v>
                </c:pt>
                <c:pt idx="2263">
                  <c:v>50.160769939418856</c:v>
                </c:pt>
                <c:pt idx="2264">
                  <c:v>50.185357809068854</c:v>
                </c:pt>
                <c:pt idx="2265">
                  <c:v>50.205808877948854</c:v>
                </c:pt>
                <c:pt idx="2266">
                  <c:v>50.230512857438853</c:v>
                </c:pt>
                <c:pt idx="2267">
                  <c:v>50.254971027378851</c:v>
                </c:pt>
                <c:pt idx="2268">
                  <c:v>50.275403976438852</c:v>
                </c:pt>
                <c:pt idx="2269">
                  <c:v>50.300199031828853</c:v>
                </c:pt>
                <c:pt idx="2270">
                  <c:v>50.320739030838851</c:v>
                </c:pt>
                <c:pt idx="2271">
                  <c:v>50.344997882838854</c:v>
                </c:pt>
                <c:pt idx="2272">
                  <c:v>50.369470834728851</c:v>
                </c:pt>
                <c:pt idx="2273">
                  <c:v>50.390194892878853</c:v>
                </c:pt>
                <c:pt idx="2274">
                  <c:v>50.414750814438854</c:v>
                </c:pt>
                <c:pt idx="2275">
                  <c:v>50.43520283698885</c:v>
                </c:pt>
                <c:pt idx="2276">
                  <c:v>50.45967102050885</c:v>
                </c:pt>
                <c:pt idx="2277">
                  <c:v>50.480405807498855</c:v>
                </c:pt>
                <c:pt idx="2278">
                  <c:v>50.505007028578852</c:v>
                </c:pt>
                <c:pt idx="2279">
                  <c:v>50.529103994368853</c:v>
                </c:pt>
                <c:pt idx="2280">
                  <c:v>50.549870014188855</c:v>
                </c:pt>
                <c:pt idx="2281">
                  <c:v>50.574463844298855</c:v>
                </c:pt>
                <c:pt idx="2282">
                  <c:v>50.594789028168854</c:v>
                </c:pt>
                <c:pt idx="2283">
                  <c:v>50.619609832758854</c:v>
                </c:pt>
                <c:pt idx="2284">
                  <c:v>50.644040822978852</c:v>
                </c:pt>
                <c:pt idx="2285">
                  <c:v>50.664665937418853</c:v>
                </c:pt>
                <c:pt idx="2286">
                  <c:v>50.688966989518853</c:v>
                </c:pt>
                <c:pt idx="2287">
                  <c:v>50.709446907038853</c:v>
                </c:pt>
                <c:pt idx="2288">
                  <c:v>50.734208822248853</c:v>
                </c:pt>
                <c:pt idx="2289">
                  <c:v>50.758708000178849</c:v>
                </c:pt>
                <c:pt idx="2290">
                  <c:v>50.77913284301885</c:v>
                </c:pt>
                <c:pt idx="2291">
                  <c:v>50.803876876828852</c:v>
                </c:pt>
                <c:pt idx="2292">
                  <c:v>50.824398994448856</c:v>
                </c:pt>
                <c:pt idx="2293">
                  <c:v>50.848661899568853</c:v>
                </c:pt>
                <c:pt idx="2294">
                  <c:v>50.869417905808852</c:v>
                </c:pt>
                <c:pt idx="2295">
                  <c:v>50.893900871278852</c:v>
                </c:pt>
                <c:pt idx="2296">
                  <c:v>50.91840386390885</c:v>
                </c:pt>
                <c:pt idx="2297">
                  <c:v>50.93889689445885</c:v>
                </c:pt>
                <c:pt idx="2298">
                  <c:v>50.963685035708849</c:v>
                </c:pt>
                <c:pt idx="2299">
                  <c:v>50.983906984328854</c:v>
                </c:pt>
                <c:pt idx="2300">
                  <c:v>51.008467912678853</c:v>
                </c:pt>
                <c:pt idx="2301">
                  <c:v>51.032948970798856</c:v>
                </c:pt>
                <c:pt idx="2302">
                  <c:v>51.053540945048852</c:v>
                </c:pt>
                <c:pt idx="2303">
                  <c:v>51.078174829478854</c:v>
                </c:pt>
                <c:pt idx="2304">
                  <c:v>51.098548889158849</c:v>
                </c:pt>
                <c:pt idx="2305">
                  <c:v>51.123337030408855</c:v>
                </c:pt>
                <c:pt idx="2306">
                  <c:v>51.147894859318853</c:v>
                </c:pt>
                <c:pt idx="2307">
                  <c:v>51.168249845508853</c:v>
                </c:pt>
                <c:pt idx="2308">
                  <c:v>51.192641973498851</c:v>
                </c:pt>
                <c:pt idx="2309">
                  <c:v>51.213371992108854</c:v>
                </c:pt>
                <c:pt idx="2310">
                  <c:v>51.237903833388856</c:v>
                </c:pt>
                <c:pt idx="2311">
                  <c:v>51.258251905438854</c:v>
                </c:pt>
                <c:pt idx="2312">
                  <c:v>51.28305101394885</c:v>
                </c:pt>
                <c:pt idx="2313">
                  <c:v>51.307550907138854</c:v>
                </c:pt>
                <c:pt idx="2314">
                  <c:v>51.32799100875885</c:v>
                </c:pt>
                <c:pt idx="2315">
                  <c:v>51.352388858798854</c:v>
                </c:pt>
                <c:pt idx="2316">
                  <c:v>51.372998952868855</c:v>
                </c:pt>
                <c:pt idx="2317">
                  <c:v>51.397502899168856</c:v>
                </c:pt>
                <c:pt idx="2318">
                  <c:v>51.422149896618855</c:v>
                </c:pt>
                <c:pt idx="2319">
                  <c:v>51.44274902343885</c:v>
                </c:pt>
                <c:pt idx="2320">
                  <c:v>51.46734285354885</c:v>
                </c:pt>
                <c:pt idx="2321">
                  <c:v>51.48788094520885</c:v>
                </c:pt>
                <c:pt idx="2322">
                  <c:v>51.512254953388855</c:v>
                </c:pt>
                <c:pt idx="2323">
                  <c:v>51.536967039108852</c:v>
                </c:pt>
                <c:pt idx="2324">
                  <c:v>51.557432889938852</c:v>
                </c:pt>
                <c:pt idx="2325">
                  <c:v>51.581773996348851</c:v>
                </c:pt>
                <c:pt idx="2326">
                  <c:v>51.602509975428852</c:v>
                </c:pt>
                <c:pt idx="2327">
                  <c:v>51.626855850218853</c:v>
                </c:pt>
                <c:pt idx="2328">
                  <c:v>51.64739298820885</c:v>
                </c:pt>
                <c:pt idx="2329">
                  <c:v>51.671901941298856</c:v>
                </c:pt>
                <c:pt idx="2330">
                  <c:v>51.696414947508856</c:v>
                </c:pt>
                <c:pt idx="2331">
                  <c:v>51.717232942578853</c:v>
                </c:pt>
                <c:pt idx="2332">
                  <c:v>51.74156498908885</c:v>
                </c:pt>
                <c:pt idx="2333">
                  <c:v>51.762181997298853</c:v>
                </c:pt>
                <c:pt idx="2334">
                  <c:v>51.786760807038853</c:v>
                </c:pt>
                <c:pt idx="2335">
                  <c:v>51.811165809628854</c:v>
                </c:pt>
                <c:pt idx="2336">
                  <c:v>51.83160281180885</c:v>
                </c:pt>
                <c:pt idx="2337">
                  <c:v>51.856462001798853</c:v>
                </c:pt>
                <c:pt idx="2338">
                  <c:v>51.877007961268852</c:v>
                </c:pt>
                <c:pt idx="2339">
                  <c:v>51.901182889938852</c:v>
                </c:pt>
                <c:pt idx="2340">
                  <c:v>51.92574286460885</c:v>
                </c:pt>
                <c:pt idx="2341">
                  <c:v>51.946342945098856</c:v>
                </c:pt>
                <c:pt idx="2342">
                  <c:v>51.971014022828854</c:v>
                </c:pt>
                <c:pt idx="2343">
                  <c:v>51.991319894788852</c:v>
                </c:pt>
                <c:pt idx="2344">
                  <c:v>52.016171932218853</c:v>
                </c:pt>
                <c:pt idx="2345">
                  <c:v>52.036445856098851</c:v>
                </c:pt>
                <c:pt idx="2346">
                  <c:v>52.061014890668851</c:v>
                </c:pt>
                <c:pt idx="2347">
                  <c:v>52.085480928418853</c:v>
                </c:pt>
                <c:pt idx="2348">
                  <c:v>52.10617089271885</c:v>
                </c:pt>
                <c:pt idx="2349">
                  <c:v>52.130800008768851</c:v>
                </c:pt>
                <c:pt idx="2350">
                  <c:v>52.151273012158853</c:v>
                </c:pt>
                <c:pt idx="2351">
                  <c:v>52.92062783241272</c:v>
                </c:pt>
                <c:pt idx="2352">
                  <c:v>52.921252012252808</c:v>
                </c:pt>
                <c:pt idx="2353">
                  <c:v>52.921836853027344</c:v>
                </c:pt>
                <c:pt idx="2354">
                  <c:v>52.922387838363647</c:v>
                </c:pt>
                <c:pt idx="2355">
                  <c:v>52.922969818115234</c:v>
                </c:pt>
                <c:pt idx="2356">
                  <c:v>52.923483848571777</c:v>
                </c:pt>
                <c:pt idx="2357">
                  <c:v>52.923991918563843</c:v>
                </c:pt>
                <c:pt idx="2358">
                  <c:v>52.924546003341675</c:v>
                </c:pt>
                <c:pt idx="2359">
                  <c:v>52.925057888031006</c:v>
                </c:pt>
                <c:pt idx="2360">
                  <c:v>52.925238847732544</c:v>
                </c:pt>
                <c:pt idx="2361">
                  <c:v>52.925421953201294</c:v>
                </c:pt>
                <c:pt idx="2362">
                  <c:v>52.925603866577148</c:v>
                </c:pt>
                <c:pt idx="2363">
                  <c:v>52.925819873809814</c:v>
                </c:pt>
                <c:pt idx="2364">
                  <c:v>52.926019906997674</c:v>
                </c:pt>
                <c:pt idx="2365">
                  <c:v>52.926193952560425</c:v>
                </c:pt>
                <c:pt idx="2366">
                  <c:v>52.926368951797485</c:v>
                </c:pt>
                <c:pt idx="2367">
                  <c:v>52.926548957824707</c:v>
                </c:pt>
                <c:pt idx="2368">
                  <c:v>52.926738977432244</c:v>
                </c:pt>
                <c:pt idx="2369">
                  <c:v>52.926913022994995</c:v>
                </c:pt>
                <c:pt idx="2370">
                  <c:v>52.927117824554443</c:v>
                </c:pt>
                <c:pt idx="2371">
                  <c:v>52.927291870117188</c:v>
                </c:pt>
                <c:pt idx="2372">
                  <c:v>52.927465915679939</c:v>
                </c:pt>
                <c:pt idx="2373">
                  <c:v>52.927639961242676</c:v>
                </c:pt>
                <c:pt idx="2374">
                  <c:v>52.927814006805413</c:v>
                </c:pt>
                <c:pt idx="2375">
                  <c:v>52.928000926971436</c:v>
                </c:pt>
                <c:pt idx="2376">
                  <c:v>52.928166866302483</c:v>
                </c:pt>
                <c:pt idx="2377">
                  <c:v>52.928333044052124</c:v>
                </c:pt>
                <c:pt idx="2378">
                  <c:v>52.928498029708869</c:v>
                </c:pt>
                <c:pt idx="2379">
                  <c:v>52.928664922714233</c:v>
                </c:pt>
                <c:pt idx="2380">
                  <c:v>52.928829908370979</c:v>
                </c:pt>
                <c:pt idx="2381">
                  <c:v>52.929008960723877</c:v>
                </c:pt>
                <c:pt idx="2382">
                  <c:v>52.929167032241828</c:v>
                </c:pt>
                <c:pt idx="2383">
                  <c:v>52.929325819015503</c:v>
                </c:pt>
                <c:pt idx="2384">
                  <c:v>52.929484844207764</c:v>
                </c:pt>
                <c:pt idx="2385">
                  <c:v>52.947535037994363</c:v>
                </c:pt>
                <c:pt idx="2386">
                  <c:v>52.971912860870368</c:v>
                </c:pt>
                <c:pt idx="2387">
                  <c:v>52.99265885353087</c:v>
                </c:pt>
                <c:pt idx="2388">
                  <c:v>53.016913890838666</c:v>
                </c:pt>
                <c:pt idx="2389">
                  <c:v>53.037582874298366</c:v>
                </c:pt>
                <c:pt idx="2390">
                  <c:v>53.062300920486365</c:v>
                </c:pt>
                <c:pt idx="2391">
                  <c:v>53.086838960647363</c:v>
                </c:pt>
                <c:pt idx="2392">
                  <c:v>53.107137918472368</c:v>
                </c:pt>
                <c:pt idx="2393">
                  <c:v>53.131733894348365</c:v>
                </c:pt>
                <c:pt idx="2394">
                  <c:v>53.152312994003367</c:v>
                </c:pt>
                <c:pt idx="2395">
                  <c:v>53.176743984222369</c:v>
                </c:pt>
                <c:pt idx="2396">
                  <c:v>53.19753098487837</c:v>
                </c:pt>
                <c:pt idx="2397">
                  <c:v>53.221799850464365</c:v>
                </c:pt>
                <c:pt idx="2398">
                  <c:v>53.246538877487367</c:v>
                </c:pt>
                <c:pt idx="2399">
                  <c:v>53.266953945160367</c:v>
                </c:pt>
                <c:pt idx="2400">
                  <c:v>53.291489839553364</c:v>
                </c:pt>
                <c:pt idx="2401">
                  <c:v>53.312098979950363</c:v>
                </c:pt>
                <c:pt idx="2402">
                  <c:v>53.336462974548368</c:v>
                </c:pt>
                <c:pt idx="2403">
                  <c:v>53.360927820205369</c:v>
                </c:pt>
                <c:pt idx="2404">
                  <c:v>53.381458997726369</c:v>
                </c:pt>
                <c:pt idx="2405">
                  <c:v>53.406080007553363</c:v>
                </c:pt>
                <c:pt idx="2406">
                  <c:v>53.426597833633366</c:v>
                </c:pt>
                <c:pt idx="2407">
                  <c:v>53.451136827469369</c:v>
                </c:pt>
                <c:pt idx="2408">
                  <c:v>53.475751876831367</c:v>
                </c:pt>
                <c:pt idx="2409">
                  <c:v>53.496359825134363</c:v>
                </c:pt>
                <c:pt idx="2410">
                  <c:v>53.520686864853367</c:v>
                </c:pt>
                <c:pt idx="2411">
                  <c:v>53.541512966156368</c:v>
                </c:pt>
                <c:pt idx="2412">
                  <c:v>53.566056013107364</c:v>
                </c:pt>
                <c:pt idx="2413">
                  <c:v>53.586222887039369</c:v>
                </c:pt>
                <c:pt idx="2414">
                  <c:v>53.611033916473367</c:v>
                </c:pt>
                <c:pt idx="2415">
                  <c:v>53.635388851165366</c:v>
                </c:pt>
                <c:pt idx="2416">
                  <c:v>53.656033039093366</c:v>
                </c:pt>
                <c:pt idx="2417">
                  <c:v>53.680442810058366</c:v>
                </c:pt>
                <c:pt idx="2418">
                  <c:v>53.701215028762363</c:v>
                </c:pt>
                <c:pt idx="2419">
                  <c:v>53.725754022598366</c:v>
                </c:pt>
                <c:pt idx="2420">
                  <c:v>53.750034809112364</c:v>
                </c:pt>
                <c:pt idx="2421">
                  <c:v>53.770835876464368</c:v>
                </c:pt>
                <c:pt idx="2422">
                  <c:v>53.795105934143365</c:v>
                </c:pt>
                <c:pt idx="2423">
                  <c:v>53.815809965133369</c:v>
                </c:pt>
                <c:pt idx="2424">
                  <c:v>53.840134859085367</c:v>
                </c:pt>
                <c:pt idx="2425">
                  <c:v>53.864935874939363</c:v>
                </c:pt>
                <c:pt idx="2426">
                  <c:v>53.885373830795366</c:v>
                </c:pt>
                <c:pt idx="2427">
                  <c:v>53.909669876098363</c:v>
                </c:pt>
                <c:pt idx="2428">
                  <c:v>53.930680990215365</c:v>
                </c:pt>
                <c:pt idx="2429">
                  <c:v>53.954860925675369</c:v>
                </c:pt>
                <c:pt idx="2430">
                  <c:v>53.975463867185368</c:v>
                </c:pt>
                <c:pt idx="2431">
                  <c:v>53.999902963635364</c:v>
                </c:pt>
                <c:pt idx="2432">
                  <c:v>54.024623870845367</c:v>
                </c:pt>
                <c:pt idx="2433">
                  <c:v>54.045183897015363</c:v>
                </c:pt>
                <c:pt idx="2434">
                  <c:v>54.069535017015369</c:v>
                </c:pt>
                <c:pt idx="2435">
                  <c:v>54.090152978895368</c:v>
                </c:pt>
                <c:pt idx="2436">
                  <c:v>54.114799022675363</c:v>
                </c:pt>
                <c:pt idx="2437">
                  <c:v>54.139204025265364</c:v>
                </c:pt>
                <c:pt idx="2438">
                  <c:v>54.15966081619537</c:v>
                </c:pt>
                <c:pt idx="2439">
                  <c:v>54.184168815615365</c:v>
                </c:pt>
                <c:pt idx="2440">
                  <c:v>54.204819917675366</c:v>
                </c:pt>
                <c:pt idx="2441">
                  <c:v>54.229148864745369</c:v>
                </c:pt>
                <c:pt idx="2442">
                  <c:v>54.253974914555364</c:v>
                </c:pt>
                <c:pt idx="2443">
                  <c:v>54.274514913555365</c:v>
                </c:pt>
                <c:pt idx="2444">
                  <c:v>54.298837900165367</c:v>
                </c:pt>
                <c:pt idx="2445">
                  <c:v>54.319403886795364</c:v>
                </c:pt>
                <c:pt idx="2446">
                  <c:v>54.344071865085368</c:v>
                </c:pt>
                <c:pt idx="2447">
                  <c:v>54.364531040195367</c:v>
                </c:pt>
                <c:pt idx="2448">
                  <c:v>54.389106035235365</c:v>
                </c:pt>
                <c:pt idx="2449">
                  <c:v>54.413720846175366</c:v>
                </c:pt>
                <c:pt idx="2450">
                  <c:v>54.434326887135363</c:v>
                </c:pt>
                <c:pt idx="2451">
                  <c:v>54.458611011505369</c:v>
                </c:pt>
                <c:pt idx="2452">
                  <c:v>54.479094982145369</c:v>
                </c:pt>
                <c:pt idx="2453">
                  <c:v>54.503787040715366</c:v>
                </c:pt>
                <c:pt idx="2454">
                  <c:v>54.528215885165366</c:v>
                </c:pt>
                <c:pt idx="2455">
                  <c:v>54.548626899715366</c:v>
                </c:pt>
                <c:pt idx="2456">
                  <c:v>54.573242902755368</c:v>
                </c:pt>
                <c:pt idx="2457">
                  <c:v>54.594048976895365</c:v>
                </c:pt>
                <c:pt idx="2458">
                  <c:v>54.618577957155367</c:v>
                </c:pt>
                <c:pt idx="2459">
                  <c:v>54.642693996425365</c:v>
                </c:pt>
                <c:pt idx="2460">
                  <c:v>54.663462877275364</c:v>
                </c:pt>
                <c:pt idx="2461">
                  <c:v>54.688017845155365</c:v>
                </c:pt>
                <c:pt idx="2462">
                  <c:v>54.708441972735365</c:v>
                </c:pt>
                <c:pt idx="2463">
                  <c:v>54.73322582244537</c:v>
                </c:pt>
                <c:pt idx="2464">
                  <c:v>54.757592916485365</c:v>
                </c:pt>
                <c:pt idx="2465">
                  <c:v>54.778307914735365</c:v>
                </c:pt>
                <c:pt idx="2466">
                  <c:v>54.802484989165364</c:v>
                </c:pt>
                <c:pt idx="2467">
                  <c:v>54.822989940645364</c:v>
                </c:pt>
                <c:pt idx="2468">
                  <c:v>54.847803831105367</c:v>
                </c:pt>
                <c:pt idx="2469">
                  <c:v>54.868175029755363</c:v>
                </c:pt>
                <c:pt idx="2470">
                  <c:v>54.892714023585363</c:v>
                </c:pt>
                <c:pt idx="2471">
                  <c:v>54.917388916015369</c:v>
                </c:pt>
                <c:pt idx="2472">
                  <c:v>54.937811851505366</c:v>
                </c:pt>
                <c:pt idx="2473">
                  <c:v>54.962359905245364</c:v>
                </c:pt>
                <c:pt idx="2474">
                  <c:v>54.982841014865365</c:v>
                </c:pt>
                <c:pt idx="2475">
                  <c:v>55.007475852965364</c:v>
                </c:pt>
                <c:pt idx="2476">
                  <c:v>55.032070875165367</c:v>
                </c:pt>
                <c:pt idx="2477">
                  <c:v>55.052413940425367</c:v>
                </c:pt>
                <c:pt idx="2478">
                  <c:v>55.077153921125365</c:v>
                </c:pt>
                <c:pt idx="2479">
                  <c:v>55.097743034365365</c:v>
                </c:pt>
                <c:pt idx="2480">
                  <c:v>55.121964931485365</c:v>
                </c:pt>
                <c:pt idx="2481">
                  <c:v>55.146828889845366</c:v>
                </c:pt>
                <c:pt idx="2482">
                  <c:v>55.167187929155368</c:v>
                </c:pt>
                <c:pt idx="2483">
                  <c:v>55.191622972485369</c:v>
                </c:pt>
                <c:pt idx="2484">
                  <c:v>55.212205886845368</c:v>
                </c:pt>
                <c:pt idx="2485">
                  <c:v>55.236725807185366</c:v>
                </c:pt>
                <c:pt idx="2486">
                  <c:v>55.257297039035365</c:v>
                </c:pt>
                <c:pt idx="2487">
                  <c:v>55.281957864765367</c:v>
                </c:pt>
                <c:pt idx="2488">
                  <c:v>55.306315898895363</c:v>
                </c:pt>
                <c:pt idx="2489">
                  <c:v>55.326819896695369</c:v>
                </c:pt>
                <c:pt idx="2490">
                  <c:v>55.351472854615366</c:v>
                </c:pt>
                <c:pt idx="2491">
                  <c:v>55.371870040895367</c:v>
                </c:pt>
                <c:pt idx="2492">
                  <c:v>55.396628856655369</c:v>
                </c:pt>
                <c:pt idx="2493">
                  <c:v>55.421049833295363</c:v>
                </c:pt>
                <c:pt idx="2494">
                  <c:v>55.441478967665368</c:v>
                </c:pt>
                <c:pt idx="2495">
                  <c:v>55.465968847275363</c:v>
                </c:pt>
                <c:pt idx="2496">
                  <c:v>55.486490964885363</c:v>
                </c:pt>
                <c:pt idx="2497">
                  <c:v>55.511206865315366</c:v>
                </c:pt>
                <c:pt idx="2498">
                  <c:v>55.535589933395364</c:v>
                </c:pt>
                <c:pt idx="2499">
                  <c:v>55.556416988375368</c:v>
                </c:pt>
                <c:pt idx="2500">
                  <c:v>55.580869913105367</c:v>
                </c:pt>
                <c:pt idx="2501">
                  <c:v>55.601467847825369</c:v>
                </c:pt>
                <c:pt idx="2502">
                  <c:v>55.625746965405369</c:v>
                </c:pt>
                <c:pt idx="2503">
                  <c:v>55.646543979645365</c:v>
                </c:pt>
                <c:pt idx="2504">
                  <c:v>55.670751810075366</c:v>
                </c:pt>
                <c:pt idx="2505">
                  <c:v>55.695365905765364</c:v>
                </c:pt>
                <c:pt idx="2506">
                  <c:v>55.716094970705363</c:v>
                </c:pt>
                <c:pt idx="2507">
                  <c:v>55.740566968915367</c:v>
                </c:pt>
                <c:pt idx="2508">
                  <c:v>55.761106014255368</c:v>
                </c:pt>
                <c:pt idx="2509">
                  <c:v>55.785529851915364</c:v>
                </c:pt>
                <c:pt idx="2510">
                  <c:v>55.810256004335365</c:v>
                </c:pt>
                <c:pt idx="2511">
                  <c:v>55.830860853195368</c:v>
                </c:pt>
                <c:pt idx="2512">
                  <c:v>55.855088949205367</c:v>
                </c:pt>
                <c:pt idx="2513">
                  <c:v>55.875769853595365</c:v>
                </c:pt>
                <c:pt idx="2514">
                  <c:v>55.900362968445364</c:v>
                </c:pt>
                <c:pt idx="2515">
                  <c:v>55.924726963045366</c:v>
                </c:pt>
                <c:pt idx="2516">
                  <c:v>55.945264816285366</c:v>
                </c:pt>
                <c:pt idx="2517">
                  <c:v>55.969965934755365</c:v>
                </c:pt>
                <c:pt idx="2518">
                  <c:v>55.990348815915368</c:v>
                </c:pt>
                <c:pt idx="2519">
                  <c:v>56.014735937115368</c:v>
                </c:pt>
                <c:pt idx="2520">
                  <c:v>56.035339832305368</c:v>
                </c:pt>
                <c:pt idx="2521">
                  <c:v>56.060081958775363</c:v>
                </c:pt>
                <c:pt idx="2522">
                  <c:v>56.084611892695364</c:v>
                </c:pt>
                <c:pt idx="2523">
                  <c:v>56.104885816575369</c:v>
                </c:pt>
                <c:pt idx="2524">
                  <c:v>56.129760026935365</c:v>
                </c:pt>
                <c:pt idx="2525">
                  <c:v>56.150280952455368</c:v>
                </c:pt>
                <c:pt idx="2526">
                  <c:v>56.174618005755363</c:v>
                </c:pt>
                <c:pt idx="2527">
                  <c:v>56.199110984805365</c:v>
                </c:pt>
                <c:pt idx="2528">
                  <c:v>56.219611883165364</c:v>
                </c:pt>
                <c:pt idx="2529">
                  <c:v>56.244138956065363</c:v>
                </c:pt>
                <c:pt idx="2530">
                  <c:v>56.264739036555369</c:v>
                </c:pt>
                <c:pt idx="2531">
                  <c:v>56.289336919785363</c:v>
                </c:pt>
                <c:pt idx="2532">
                  <c:v>56.313796997065367</c:v>
                </c:pt>
                <c:pt idx="2533">
                  <c:v>56.334261894225364</c:v>
                </c:pt>
                <c:pt idx="2534">
                  <c:v>56.358834028245369</c:v>
                </c:pt>
                <c:pt idx="2535">
                  <c:v>56.379492044445364</c:v>
                </c:pt>
                <c:pt idx="2536">
                  <c:v>56.403939962385365</c:v>
                </c:pt>
                <c:pt idx="2537">
                  <c:v>56.424351930615366</c:v>
                </c:pt>
                <c:pt idx="2538">
                  <c:v>56.449208021165369</c:v>
                </c:pt>
                <c:pt idx="2539">
                  <c:v>56.473699808125367</c:v>
                </c:pt>
                <c:pt idx="2540">
                  <c:v>56.493927955625367</c:v>
                </c:pt>
                <c:pt idx="2541">
                  <c:v>56.518878936765368</c:v>
                </c:pt>
                <c:pt idx="2542">
                  <c:v>56.539108991625369</c:v>
                </c:pt>
                <c:pt idx="2543">
                  <c:v>56.56372094154537</c:v>
                </c:pt>
                <c:pt idx="2544">
                  <c:v>56.588037967685366</c:v>
                </c:pt>
                <c:pt idx="2545">
                  <c:v>56.608814001085364</c:v>
                </c:pt>
                <c:pt idx="2546">
                  <c:v>56.633417844775366</c:v>
                </c:pt>
                <c:pt idx="2547">
                  <c:v>56.653687000275369</c:v>
                </c:pt>
                <c:pt idx="2548">
                  <c:v>56.678624868395367</c:v>
                </c:pt>
                <c:pt idx="2549">
                  <c:v>56.702816963195367</c:v>
                </c:pt>
                <c:pt idx="2550">
                  <c:v>56.72347283363537</c:v>
                </c:pt>
                <c:pt idx="2551">
                  <c:v>56.747920036315364</c:v>
                </c:pt>
                <c:pt idx="2552">
                  <c:v>56.768627882005369</c:v>
                </c:pt>
                <c:pt idx="2553">
                  <c:v>56.793172836305367</c:v>
                </c:pt>
                <c:pt idx="2554">
                  <c:v>56.813607931135365</c:v>
                </c:pt>
                <c:pt idx="2555">
                  <c:v>56.838006973265365</c:v>
                </c:pt>
                <c:pt idx="2556">
                  <c:v>56.862561941145366</c:v>
                </c:pt>
                <c:pt idx="2557">
                  <c:v>56.883093833925365</c:v>
                </c:pt>
                <c:pt idx="2558">
                  <c:v>56.907802820205369</c:v>
                </c:pt>
                <c:pt idx="2559">
                  <c:v>56.928354024885365</c:v>
                </c:pt>
                <c:pt idx="2560">
                  <c:v>56.95291090011537</c:v>
                </c:pt>
                <c:pt idx="2561">
                  <c:v>56.977424860005364</c:v>
                </c:pt>
                <c:pt idx="2562">
                  <c:v>56.997732877735366</c:v>
                </c:pt>
                <c:pt idx="2563">
                  <c:v>57.022488832475368</c:v>
                </c:pt>
                <c:pt idx="2564">
                  <c:v>57.042836904525366</c:v>
                </c:pt>
                <c:pt idx="2565">
                  <c:v>57.067421913145367</c:v>
                </c:pt>
                <c:pt idx="2566">
                  <c:v>57.091964960095368</c:v>
                </c:pt>
                <c:pt idx="2567">
                  <c:v>57.112624883655364</c:v>
                </c:pt>
                <c:pt idx="2568">
                  <c:v>57.136857986445364</c:v>
                </c:pt>
                <c:pt idx="2569">
                  <c:v>57.157825946805367</c:v>
                </c:pt>
                <c:pt idx="2570">
                  <c:v>57.182325839995364</c:v>
                </c:pt>
                <c:pt idx="2571">
                  <c:v>57.202800989155364</c:v>
                </c:pt>
                <c:pt idx="2572">
                  <c:v>57.227005004885363</c:v>
                </c:pt>
                <c:pt idx="2573">
                  <c:v>57.251747846605369</c:v>
                </c:pt>
                <c:pt idx="2574">
                  <c:v>57.272282838825369</c:v>
                </c:pt>
                <c:pt idx="2575">
                  <c:v>57.296870946885363</c:v>
                </c:pt>
                <c:pt idx="2576">
                  <c:v>57.317217826845365</c:v>
                </c:pt>
                <c:pt idx="2577">
                  <c:v>57.341794013975367</c:v>
                </c:pt>
                <c:pt idx="2578">
                  <c:v>57.366453886035366</c:v>
                </c:pt>
                <c:pt idx="2579">
                  <c:v>57.386714935305363</c:v>
                </c:pt>
                <c:pt idx="2580">
                  <c:v>57.411423921585367</c:v>
                </c:pt>
                <c:pt idx="2581">
                  <c:v>57.431921005245364</c:v>
                </c:pt>
                <c:pt idx="2582">
                  <c:v>57.456602811815365</c:v>
                </c:pt>
                <c:pt idx="2583">
                  <c:v>57.480916023255368</c:v>
                </c:pt>
                <c:pt idx="2584">
                  <c:v>57.501705884935369</c:v>
                </c:pt>
                <c:pt idx="2585">
                  <c:v>57.525902032855363</c:v>
                </c:pt>
                <c:pt idx="2586">
                  <c:v>57.546646833415366</c:v>
                </c:pt>
                <c:pt idx="2587">
                  <c:v>57.571090936665364</c:v>
                </c:pt>
                <c:pt idx="2588">
                  <c:v>57.591717958445365</c:v>
                </c:pt>
                <c:pt idx="2589">
                  <c:v>57.616330862045366</c:v>
                </c:pt>
                <c:pt idx="2590">
                  <c:v>57.640724897385368</c:v>
                </c:pt>
                <c:pt idx="2591">
                  <c:v>57.661442995075369</c:v>
                </c:pt>
                <c:pt idx="2592">
                  <c:v>57.686023950575368</c:v>
                </c:pt>
                <c:pt idx="2593">
                  <c:v>57.706297874455366</c:v>
                </c:pt>
                <c:pt idx="2594">
                  <c:v>57.730813026425366</c:v>
                </c:pt>
                <c:pt idx="2595">
                  <c:v>57.755455970765368</c:v>
                </c:pt>
                <c:pt idx="2596">
                  <c:v>57.775902032855363</c:v>
                </c:pt>
                <c:pt idx="2597">
                  <c:v>57.800397872925366</c:v>
                </c:pt>
                <c:pt idx="2598">
                  <c:v>57.820884943005368</c:v>
                </c:pt>
                <c:pt idx="2599">
                  <c:v>57.845755815505363</c:v>
                </c:pt>
                <c:pt idx="2600">
                  <c:v>57.869982004165365</c:v>
                </c:pt>
                <c:pt idx="2601">
                  <c:v>57.890846967695367</c:v>
                </c:pt>
                <c:pt idx="2602">
                  <c:v>57.914989948275363</c:v>
                </c:pt>
                <c:pt idx="2603">
                  <c:v>57.935734033585369</c:v>
                </c:pt>
                <c:pt idx="2604">
                  <c:v>58.360991716384888</c:v>
                </c:pt>
                <c:pt idx="2605">
                  <c:v>58.361689567565918</c:v>
                </c:pt>
                <c:pt idx="2606">
                  <c:v>58.362403631210327</c:v>
                </c:pt>
                <c:pt idx="2607">
                  <c:v>58.362988710403449</c:v>
                </c:pt>
                <c:pt idx="2608">
                  <c:v>58.363634586334229</c:v>
                </c:pt>
                <c:pt idx="2609">
                  <c:v>58.364176511764526</c:v>
                </c:pt>
                <c:pt idx="2610">
                  <c:v>58.364587545394897</c:v>
                </c:pt>
                <c:pt idx="2611">
                  <c:v>58.364784717559814</c:v>
                </c:pt>
                <c:pt idx="2612">
                  <c:v>58.364981651306159</c:v>
                </c:pt>
                <c:pt idx="2613">
                  <c:v>58.365177631378174</c:v>
                </c:pt>
                <c:pt idx="2614">
                  <c:v>58.365372657775879</c:v>
                </c:pt>
                <c:pt idx="2615">
                  <c:v>58.365578651428223</c:v>
                </c:pt>
                <c:pt idx="2616">
                  <c:v>58.365764617919929</c:v>
                </c:pt>
                <c:pt idx="2617">
                  <c:v>58.365949630737305</c:v>
                </c:pt>
                <c:pt idx="2618">
                  <c:v>58.366134643554688</c:v>
                </c:pt>
                <c:pt idx="2619">
                  <c:v>58.366320610046387</c:v>
                </c:pt>
                <c:pt idx="2620">
                  <c:v>58.366514682769775</c:v>
                </c:pt>
                <c:pt idx="2621">
                  <c:v>58.366694688796997</c:v>
                </c:pt>
                <c:pt idx="2622">
                  <c:v>58.366872549057007</c:v>
                </c:pt>
                <c:pt idx="2623">
                  <c:v>58.379003524780245</c:v>
                </c:pt>
                <c:pt idx="2624">
                  <c:v>58.403821706771843</c:v>
                </c:pt>
                <c:pt idx="2625">
                  <c:v>58.424141645431547</c:v>
                </c:pt>
                <c:pt idx="2626">
                  <c:v>58.448893547058148</c:v>
                </c:pt>
                <c:pt idx="2627">
                  <c:v>58.469510555267249</c:v>
                </c:pt>
                <c:pt idx="2628">
                  <c:v>58.493905544281247</c:v>
                </c:pt>
                <c:pt idx="2629">
                  <c:v>58.518317699432245</c:v>
                </c:pt>
                <c:pt idx="2630">
                  <c:v>58.538951635360249</c:v>
                </c:pt>
                <c:pt idx="2631">
                  <c:v>58.563700675964249</c:v>
                </c:pt>
                <c:pt idx="2632">
                  <c:v>58.583870649338245</c:v>
                </c:pt>
                <c:pt idx="2633">
                  <c:v>58.608673572540248</c:v>
                </c:pt>
                <c:pt idx="2634">
                  <c:v>58.633195638656247</c:v>
                </c:pt>
                <c:pt idx="2635">
                  <c:v>58.653793573379247</c:v>
                </c:pt>
                <c:pt idx="2636">
                  <c:v>58.677933692932243</c:v>
                </c:pt>
                <c:pt idx="2637">
                  <c:v>58.698927640915244</c:v>
                </c:pt>
                <c:pt idx="2638">
                  <c:v>58.723205566406243</c:v>
                </c:pt>
                <c:pt idx="2639">
                  <c:v>58.74370455741925</c:v>
                </c:pt>
                <c:pt idx="2640">
                  <c:v>58.768381595611245</c:v>
                </c:pt>
                <c:pt idx="2641">
                  <c:v>58.792932510376247</c:v>
                </c:pt>
                <c:pt idx="2642">
                  <c:v>58.813509702682246</c:v>
                </c:pt>
                <c:pt idx="2643">
                  <c:v>58.837786674499249</c:v>
                </c:pt>
                <c:pt idx="2644">
                  <c:v>58.858642578125249</c:v>
                </c:pt>
                <c:pt idx="2645">
                  <c:v>58.883112668991245</c:v>
                </c:pt>
                <c:pt idx="2646">
                  <c:v>58.907660722732246</c:v>
                </c:pt>
                <c:pt idx="2647">
                  <c:v>58.927982568741243</c:v>
                </c:pt>
                <c:pt idx="2648">
                  <c:v>58.952657699585245</c:v>
                </c:pt>
                <c:pt idx="2649">
                  <c:v>58.973253726959243</c:v>
                </c:pt>
                <c:pt idx="2650">
                  <c:v>58.997559547424245</c:v>
                </c:pt>
                <c:pt idx="2651">
                  <c:v>59.022238731384249</c:v>
                </c:pt>
                <c:pt idx="2652">
                  <c:v>59.042893648147249</c:v>
                </c:pt>
                <c:pt idx="2653">
                  <c:v>59.067155599594244</c:v>
                </c:pt>
                <c:pt idx="2654">
                  <c:v>59.087798595428247</c:v>
                </c:pt>
                <c:pt idx="2655">
                  <c:v>59.112373590469247</c:v>
                </c:pt>
                <c:pt idx="2656">
                  <c:v>59.132942676544246</c:v>
                </c:pt>
                <c:pt idx="2657">
                  <c:v>59.157238721847243</c:v>
                </c:pt>
                <c:pt idx="2658">
                  <c:v>59.182002544403247</c:v>
                </c:pt>
                <c:pt idx="2659">
                  <c:v>59.202623605728249</c:v>
                </c:pt>
                <c:pt idx="2660">
                  <c:v>59.227139711380246</c:v>
                </c:pt>
                <c:pt idx="2661">
                  <c:v>59.247511625290244</c:v>
                </c:pt>
                <c:pt idx="2662">
                  <c:v>59.272068738937243</c:v>
                </c:pt>
                <c:pt idx="2663">
                  <c:v>59.296611547470249</c:v>
                </c:pt>
                <c:pt idx="2664">
                  <c:v>59.317093610763244</c:v>
                </c:pt>
                <c:pt idx="2665">
                  <c:v>59.341760635376247</c:v>
                </c:pt>
                <c:pt idx="2666">
                  <c:v>59.362160682677249</c:v>
                </c:pt>
                <c:pt idx="2667">
                  <c:v>59.386716604237243</c:v>
                </c:pt>
                <c:pt idx="2668">
                  <c:v>59.411063671107243</c:v>
                </c:pt>
                <c:pt idx="2669">
                  <c:v>59.431907653807244</c:v>
                </c:pt>
                <c:pt idx="2670">
                  <c:v>59.45635771751725</c:v>
                </c:pt>
                <c:pt idx="2671">
                  <c:v>59.476853609087243</c:v>
                </c:pt>
                <c:pt idx="2672">
                  <c:v>59.501458644867249</c:v>
                </c:pt>
                <c:pt idx="2673">
                  <c:v>59.521928548817243</c:v>
                </c:pt>
                <c:pt idx="2674">
                  <c:v>59.546361684797247</c:v>
                </c:pt>
                <c:pt idx="2675">
                  <c:v>59.570808649067246</c:v>
                </c:pt>
                <c:pt idx="2676">
                  <c:v>59.591701507567244</c:v>
                </c:pt>
                <c:pt idx="2677">
                  <c:v>59.61595654487725</c:v>
                </c:pt>
                <c:pt idx="2678">
                  <c:v>59.636560678477245</c:v>
                </c:pt>
                <c:pt idx="2679">
                  <c:v>59.661197662357246</c:v>
                </c:pt>
                <c:pt idx="2680">
                  <c:v>59.685779571537246</c:v>
                </c:pt>
                <c:pt idx="2681">
                  <c:v>59.706307649617244</c:v>
                </c:pt>
                <c:pt idx="2682">
                  <c:v>59.730633735657243</c:v>
                </c:pt>
                <c:pt idx="2683">
                  <c:v>59.751492738727244</c:v>
                </c:pt>
                <c:pt idx="2684">
                  <c:v>59.775912523267245</c:v>
                </c:pt>
                <c:pt idx="2685">
                  <c:v>59.800295591357248</c:v>
                </c:pt>
                <c:pt idx="2686">
                  <c:v>59.820922613147246</c:v>
                </c:pt>
                <c:pt idx="2687">
                  <c:v>59.845206737517245</c:v>
                </c:pt>
                <c:pt idx="2688">
                  <c:v>59.866031646727244</c:v>
                </c:pt>
                <c:pt idx="2689">
                  <c:v>59.890364646907244</c:v>
                </c:pt>
                <c:pt idx="2690">
                  <c:v>59.911210536957249</c:v>
                </c:pt>
                <c:pt idx="2691">
                  <c:v>59.935687541957243</c:v>
                </c:pt>
                <c:pt idx="2692">
                  <c:v>59.959949731827244</c:v>
                </c:pt>
                <c:pt idx="2693">
                  <c:v>59.980446577067248</c:v>
                </c:pt>
                <c:pt idx="2694">
                  <c:v>60.005160570147247</c:v>
                </c:pt>
                <c:pt idx="2695">
                  <c:v>60.025740623477247</c:v>
                </c:pt>
                <c:pt idx="2696">
                  <c:v>60.050164699557243</c:v>
                </c:pt>
                <c:pt idx="2697">
                  <c:v>60.074947595597244</c:v>
                </c:pt>
                <c:pt idx="2698">
                  <c:v>60.095500707627245</c:v>
                </c:pt>
                <c:pt idx="2699">
                  <c:v>60.119710683827243</c:v>
                </c:pt>
                <c:pt idx="2700">
                  <c:v>60.140309572217248</c:v>
                </c:pt>
                <c:pt idx="2701">
                  <c:v>60.164928674697244</c:v>
                </c:pt>
                <c:pt idx="2702">
                  <c:v>60.189484596257245</c:v>
                </c:pt>
                <c:pt idx="2703">
                  <c:v>60.209716558457245</c:v>
                </c:pt>
                <c:pt idx="2704">
                  <c:v>60.234549522397245</c:v>
                </c:pt>
                <c:pt idx="2705">
                  <c:v>60.254875659947245</c:v>
                </c:pt>
                <c:pt idx="2706">
                  <c:v>60.279495716097244</c:v>
                </c:pt>
                <c:pt idx="2707">
                  <c:v>60.299965620037248</c:v>
                </c:pt>
                <c:pt idx="2708">
                  <c:v>60.324643611907248</c:v>
                </c:pt>
                <c:pt idx="2709">
                  <c:v>60.349174737927243</c:v>
                </c:pt>
                <c:pt idx="2710">
                  <c:v>60.369453668597245</c:v>
                </c:pt>
                <c:pt idx="2711">
                  <c:v>60.394329547877248</c:v>
                </c:pt>
                <c:pt idx="2712">
                  <c:v>60.414876699447248</c:v>
                </c:pt>
                <c:pt idx="2713">
                  <c:v>60.439221620557248</c:v>
                </c:pt>
                <c:pt idx="2714">
                  <c:v>60.463663578037249</c:v>
                </c:pt>
                <c:pt idx="2715">
                  <c:v>60.484322547917245</c:v>
                </c:pt>
                <c:pt idx="2716">
                  <c:v>60.508935689927249</c:v>
                </c:pt>
                <c:pt idx="2717">
                  <c:v>60.52919554710725</c:v>
                </c:pt>
                <c:pt idx="2718">
                  <c:v>60.554094552997249</c:v>
                </c:pt>
                <c:pt idx="2719">
                  <c:v>60.578516721727247</c:v>
                </c:pt>
                <c:pt idx="2720">
                  <c:v>60.599173545837246</c:v>
                </c:pt>
                <c:pt idx="2721">
                  <c:v>60.62336468696725</c:v>
                </c:pt>
                <c:pt idx="2722">
                  <c:v>60.643949508667248</c:v>
                </c:pt>
                <c:pt idx="2723">
                  <c:v>60.668616533277245</c:v>
                </c:pt>
                <c:pt idx="2724">
                  <c:v>60.688893556597243</c:v>
                </c:pt>
                <c:pt idx="2725">
                  <c:v>60.713708639147249</c:v>
                </c:pt>
                <c:pt idx="2726">
                  <c:v>60.738032579417244</c:v>
                </c:pt>
                <c:pt idx="2727">
                  <c:v>60.758817672727247</c:v>
                </c:pt>
                <c:pt idx="2728">
                  <c:v>60.783109664917248</c:v>
                </c:pt>
                <c:pt idx="2729">
                  <c:v>60.803655624387247</c:v>
                </c:pt>
                <c:pt idx="2730">
                  <c:v>60.828315734867246</c:v>
                </c:pt>
                <c:pt idx="2731">
                  <c:v>60.852901697157243</c:v>
                </c:pt>
                <c:pt idx="2732">
                  <c:v>60.873498678207248</c:v>
                </c:pt>
                <c:pt idx="2733">
                  <c:v>60.898064613347245</c:v>
                </c:pt>
                <c:pt idx="2734">
                  <c:v>60.918361663817244</c:v>
                </c:pt>
                <c:pt idx="2735">
                  <c:v>60.942788600917247</c:v>
                </c:pt>
                <c:pt idx="2736">
                  <c:v>60.967750549317245</c:v>
                </c:pt>
                <c:pt idx="2737">
                  <c:v>60.987898588177245</c:v>
                </c:pt>
                <c:pt idx="2738">
                  <c:v>61.012615680697245</c:v>
                </c:pt>
                <c:pt idx="2739">
                  <c:v>61.033228635787246</c:v>
                </c:pt>
                <c:pt idx="2740">
                  <c:v>61.057786703107247</c:v>
                </c:pt>
                <c:pt idx="2741">
                  <c:v>61.078263521197243</c:v>
                </c:pt>
                <c:pt idx="2742">
                  <c:v>61.102596521377244</c:v>
                </c:pt>
                <c:pt idx="2743">
                  <c:v>61.127424716947246</c:v>
                </c:pt>
                <c:pt idx="2744">
                  <c:v>61.147647619247245</c:v>
                </c:pt>
                <c:pt idx="2745">
                  <c:v>61.172237634657243</c:v>
                </c:pt>
                <c:pt idx="2746">
                  <c:v>61.192907571797249</c:v>
                </c:pt>
                <c:pt idx="2747">
                  <c:v>61.217500686647249</c:v>
                </c:pt>
                <c:pt idx="2748">
                  <c:v>61.241986513137249</c:v>
                </c:pt>
                <c:pt idx="2749">
                  <c:v>61.262283563617245</c:v>
                </c:pt>
                <c:pt idx="2750">
                  <c:v>61.287180662157247</c:v>
                </c:pt>
                <c:pt idx="2751">
                  <c:v>61.307693719867245</c:v>
                </c:pt>
                <c:pt idx="2752">
                  <c:v>61.331924676897245</c:v>
                </c:pt>
                <c:pt idx="2753">
                  <c:v>61.356476545337244</c:v>
                </c:pt>
                <c:pt idx="2754">
                  <c:v>61.377210617067249</c:v>
                </c:pt>
                <c:pt idx="2755">
                  <c:v>61.401560544967246</c:v>
                </c:pt>
                <c:pt idx="2756">
                  <c:v>61.422088623047244</c:v>
                </c:pt>
                <c:pt idx="2757">
                  <c:v>61.446660518647249</c:v>
                </c:pt>
                <c:pt idx="2758">
                  <c:v>61.467466592787247</c:v>
                </c:pt>
                <c:pt idx="2759">
                  <c:v>61.491704702377248</c:v>
                </c:pt>
                <c:pt idx="2760">
                  <c:v>61.516183614727247</c:v>
                </c:pt>
                <c:pt idx="2761">
                  <c:v>61.536901712417247</c:v>
                </c:pt>
                <c:pt idx="2762">
                  <c:v>61.561470508577244</c:v>
                </c:pt>
                <c:pt idx="2763">
                  <c:v>61.581979513167248</c:v>
                </c:pt>
                <c:pt idx="2764">
                  <c:v>61.606587648387247</c:v>
                </c:pt>
                <c:pt idx="2765">
                  <c:v>61.630862712857244</c:v>
                </c:pt>
                <c:pt idx="2766">
                  <c:v>61.651416540147245</c:v>
                </c:pt>
                <c:pt idx="2767">
                  <c:v>61.675970554347245</c:v>
                </c:pt>
                <c:pt idx="2768">
                  <c:v>61.696532726287245</c:v>
                </c:pt>
                <c:pt idx="2769">
                  <c:v>61.72103571891725</c:v>
                </c:pt>
                <c:pt idx="2770">
                  <c:v>61.745523691177247</c:v>
                </c:pt>
                <c:pt idx="2771">
                  <c:v>61.766355514527248</c:v>
                </c:pt>
                <c:pt idx="2772">
                  <c:v>61.790845632557243</c:v>
                </c:pt>
                <c:pt idx="2773">
                  <c:v>61.811084508897245</c:v>
                </c:pt>
                <c:pt idx="2774">
                  <c:v>61.835682630537249</c:v>
                </c:pt>
                <c:pt idx="2775">
                  <c:v>61.856325626377249</c:v>
                </c:pt>
                <c:pt idx="2776">
                  <c:v>61.880876541137248</c:v>
                </c:pt>
                <c:pt idx="2777">
                  <c:v>61.905355691907246</c:v>
                </c:pt>
                <c:pt idx="2778">
                  <c:v>61.926017522807243</c:v>
                </c:pt>
                <c:pt idx="2779">
                  <c:v>61.950338602067248</c:v>
                </c:pt>
                <c:pt idx="2780">
                  <c:v>61.970905542377245</c:v>
                </c:pt>
                <c:pt idx="2781">
                  <c:v>61.995493650437247</c:v>
                </c:pt>
                <c:pt idx="2782">
                  <c:v>62.019870519637244</c:v>
                </c:pt>
                <c:pt idx="2783">
                  <c:v>62.040525674817246</c:v>
                </c:pt>
                <c:pt idx="2784">
                  <c:v>62.065134525297246</c:v>
                </c:pt>
                <c:pt idx="2785">
                  <c:v>62.085819721217248</c:v>
                </c:pt>
                <c:pt idx="2786">
                  <c:v>62.110311508177247</c:v>
                </c:pt>
                <c:pt idx="2787">
                  <c:v>62.134851694107248</c:v>
                </c:pt>
                <c:pt idx="2788">
                  <c:v>62.155361652377245</c:v>
                </c:pt>
                <c:pt idx="2789">
                  <c:v>62.179711580277242</c:v>
                </c:pt>
                <c:pt idx="2790">
                  <c:v>62.200336694717244</c:v>
                </c:pt>
                <c:pt idx="2791">
                  <c:v>62.224659681317249</c:v>
                </c:pt>
                <c:pt idx="2792">
                  <c:v>62.245470523837248</c:v>
                </c:pt>
                <c:pt idx="2793">
                  <c:v>62.270079612727244</c:v>
                </c:pt>
                <c:pt idx="2794">
                  <c:v>62.294321537017247</c:v>
                </c:pt>
                <c:pt idx="2795">
                  <c:v>62.315063714977249</c:v>
                </c:pt>
                <c:pt idx="2796">
                  <c:v>62.339607715607244</c:v>
                </c:pt>
                <c:pt idx="2797">
                  <c:v>62.35999870300725</c:v>
                </c:pt>
                <c:pt idx="2798">
                  <c:v>62.384660720827249</c:v>
                </c:pt>
                <c:pt idx="2799">
                  <c:v>62.409204721447246</c:v>
                </c:pt>
                <c:pt idx="2800">
                  <c:v>62.429801702497244</c:v>
                </c:pt>
                <c:pt idx="2801">
                  <c:v>62.454073667527247</c:v>
                </c:pt>
                <c:pt idx="2802">
                  <c:v>62.474770545957249</c:v>
                </c:pt>
                <c:pt idx="2803">
                  <c:v>62.499083518977244</c:v>
                </c:pt>
                <c:pt idx="2804">
                  <c:v>62.523855686187247</c:v>
                </c:pt>
                <c:pt idx="2805">
                  <c:v>62.544123649597246</c:v>
                </c:pt>
                <c:pt idx="2806">
                  <c:v>62.568863630297244</c:v>
                </c:pt>
                <c:pt idx="2807">
                  <c:v>62.589466571807243</c:v>
                </c:pt>
                <c:pt idx="2808">
                  <c:v>62.613932609557246</c:v>
                </c:pt>
                <c:pt idx="2809">
                  <c:v>62.638225555417243</c:v>
                </c:pt>
                <c:pt idx="2810">
                  <c:v>62.659143686297249</c:v>
                </c:pt>
                <c:pt idx="2811">
                  <c:v>62.683687686917246</c:v>
                </c:pt>
                <c:pt idx="2812">
                  <c:v>62.704018592837244</c:v>
                </c:pt>
                <c:pt idx="2813">
                  <c:v>62.728647708897249</c:v>
                </c:pt>
                <c:pt idx="2814">
                  <c:v>62.749179601667244</c:v>
                </c:pt>
                <c:pt idx="2815">
                  <c:v>62.773710727687245</c:v>
                </c:pt>
                <c:pt idx="2816">
                  <c:v>62.797923564907244</c:v>
                </c:pt>
                <c:pt idx="2817">
                  <c:v>62.818740606307244</c:v>
                </c:pt>
                <c:pt idx="2818">
                  <c:v>62.843451738357246</c:v>
                </c:pt>
                <c:pt idx="2819">
                  <c:v>62.863741636277247</c:v>
                </c:pt>
                <c:pt idx="2820">
                  <c:v>62.888347625737246</c:v>
                </c:pt>
                <c:pt idx="2821">
                  <c:v>62.912919521327247</c:v>
                </c:pt>
                <c:pt idx="2822">
                  <c:v>62.933464527127242</c:v>
                </c:pt>
                <c:pt idx="2823">
                  <c:v>62.957800626757248</c:v>
                </c:pt>
                <c:pt idx="2824">
                  <c:v>62.978624582287246</c:v>
                </c:pt>
                <c:pt idx="2825">
                  <c:v>63.003150701527247</c:v>
                </c:pt>
                <c:pt idx="2826">
                  <c:v>63.027701616287246</c:v>
                </c:pt>
                <c:pt idx="2827">
                  <c:v>63.047922611237247</c:v>
                </c:pt>
                <c:pt idx="2828">
                  <c:v>63.072462558747247</c:v>
                </c:pt>
                <c:pt idx="2829">
                  <c:v>63.093209743497248</c:v>
                </c:pt>
                <c:pt idx="2830">
                  <c:v>63.117664575577244</c:v>
                </c:pt>
                <c:pt idx="2831">
                  <c:v>63.138254642487247</c:v>
                </c:pt>
                <c:pt idx="2832">
                  <c:v>63.162882566447244</c:v>
                </c:pt>
                <c:pt idx="2833">
                  <c:v>63.187223672867248</c:v>
                </c:pt>
                <c:pt idx="2834">
                  <c:v>63.207826614377247</c:v>
                </c:pt>
                <c:pt idx="2835">
                  <c:v>63.232273578647245</c:v>
                </c:pt>
                <c:pt idx="2836">
                  <c:v>63.252943515777247</c:v>
                </c:pt>
                <c:pt idx="2837">
                  <c:v>63.277302742007244</c:v>
                </c:pt>
                <c:pt idx="2838">
                  <c:v>63.302091598507246</c:v>
                </c:pt>
                <c:pt idx="2839">
                  <c:v>63.322528600697247</c:v>
                </c:pt>
                <c:pt idx="2840">
                  <c:v>63.347121715547246</c:v>
                </c:pt>
                <c:pt idx="2841">
                  <c:v>63.367410659787247</c:v>
                </c:pt>
                <c:pt idx="2842">
                  <c:v>63.840527534484863</c:v>
                </c:pt>
                <c:pt idx="2843">
                  <c:v>63.84104657173156</c:v>
                </c:pt>
                <c:pt idx="2844">
                  <c:v>63.84152364730835</c:v>
                </c:pt>
                <c:pt idx="2845">
                  <c:v>63.841958522796631</c:v>
                </c:pt>
                <c:pt idx="2846">
                  <c:v>63.842395544052124</c:v>
                </c:pt>
                <c:pt idx="2847">
                  <c:v>63.842854499816895</c:v>
                </c:pt>
                <c:pt idx="2848">
                  <c:v>63.84329962730407</c:v>
                </c:pt>
                <c:pt idx="2849">
                  <c:v>63.84378266334533</c:v>
                </c:pt>
                <c:pt idx="2850">
                  <c:v>63.844246625900276</c:v>
                </c:pt>
                <c:pt idx="2851">
                  <c:v>63.8447105884552</c:v>
                </c:pt>
                <c:pt idx="2852">
                  <c:v>63.845171451568604</c:v>
                </c:pt>
                <c:pt idx="2853">
                  <c:v>63.84547758102417</c:v>
                </c:pt>
                <c:pt idx="2854">
                  <c:v>63.845634460449226</c:v>
                </c:pt>
                <c:pt idx="2855">
                  <c:v>63.84579062461853</c:v>
                </c:pt>
                <c:pt idx="2856">
                  <c:v>63.845945596694939</c:v>
                </c:pt>
                <c:pt idx="2857">
                  <c:v>63.846101522445686</c:v>
                </c:pt>
                <c:pt idx="2858">
                  <c:v>63.846285581588745</c:v>
                </c:pt>
                <c:pt idx="2859">
                  <c:v>63.846443653106689</c:v>
                </c:pt>
                <c:pt idx="2860">
                  <c:v>63.846601486206055</c:v>
                </c:pt>
                <c:pt idx="2861">
                  <c:v>63.84677267074585</c:v>
                </c:pt>
                <c:pt idx="2862">
                  <c:v>63.846931457519531</c:v>
                </c:pt>
                <c:pt idx="2863">
                  <c:v>63.863332509994535</c:v>
                </c:pt>
                <c:pt idx="2864">
                  <c:v>63.888173580169635</c:v>
                </c:pt>
                <c:pt idx="2865">
                  <c:v>63.90860867500303</c:v>
                </c:pt>
                <c:pt idx="2866">
                  <c:v>63.933004617691033</c:v>
                </c:pt>
                <c:pt idx="2867">
                  <c:v>63.957648515701734</c:v>
                </c:pt>
                <c:pt idx="2868">
                  <c:v>63.978330612182731</c:v>
                </c:pt>
                <c:pt idx="2869">
                  <c:v>64.002686500549729</c:v>
                </c:pt>
                <c:pt idx="2870">
                  <c:v>64.023406505584731</c:v>
                </c:pt>
                <c:pt idx="2871">
                  <c:v>64.047929525375736</c:v>
                </c:pt>
                <c:pt idx="2872">
                  <c:v>64.072319507598735</c:v>
                </c:pt>
                <c:pt idx="2873">
                  <c:v>64.092784643172735</c:v>
                </c:pt>
                <c:pt idx="2874">
                  <c:v>64.117459535598726</c:v>
                </c:pt>
                <c:pt idx="2875">
                  <c:v>64.13807463645972</c:v>
                </c:pt>
                <c:pt idx="2876">
                  <c:v>64.162272453307722</c:v>
                </c:pt>
                <c:pt idx="2877">
                  <c:v>64.187165498733719</c:v>
                </c:pt>
                <c:pt idx="2878">
                  <c:v>64.207526445388723</c:v>
                </c:pt>
                <c:pt idx="2879">
                  <c:v>64.232010602950723</c:v>
                </c:pt>
                <c:pt idx="2880">
                  <c:v>64.252499580383727</c:v>
                </c:pt>
                <c:pt idx="2881">
                  <c:v>64.277189493179719</c:v>
                </c:pt>
                <c:pt idx="2882">
                  <c:v>64.297751665115712</c:v>
                </c:pt>
                <c:pt idx="2883">
                  <c:v>64.322008609771714</c:v>
                </c:pt>
                <c:pt idx="2884">
                  <c:v>64.346744537353715</c:v>
                </c:pt>
                <c:pt idx="2885">
                  <c:v>64.367416620254716</c:v>
                </c:pt>
                <c:pt idx="2886">
                  <c:v>64.391738653182713</c:v>
                </c:pt>
                <c:pt idx="2887">
                  <c:v>64.412208557128707</c:v>
                </c:pt>
                <c:pt idx="2888">
                  <c:v>64.436860561370708</c:v>
                </c:pt>
                <c:pt idx="2889">
                  <c:v>64.461289644241702</c:v>
                </c:pt>
                <c:pt idx="2890">
                  <c:v>64.48175549507171</c:v>
                </c:pt>
                <c:pt idx="2891">
                  <c:v>64.506540536880706</c:v>
                </c:pt>
                <c:pt idx="2892">
                  <c:v>64.52714562416071</c:v>
                </c:pt>
                <c:pt idx="2893">
                  <c:v>64.551543474197715</c:v>
                </c:pt>
                <c:pt idx="2894">
                  <c:v>64.575842618942715</c:v>
                </c:pt>
                <c:pt idx="2895">
                  <c:v>64.596622467040717</c:v>
                </c:pt>
                <c:pt idx="2896">
                  <c:v>64.621145486831722</c:v>
                </c:pt>
                <c:pt idx="2897">
                  <c:v>64.641618490218718</c:v>
                </c:pt>
                <c:pt idx="2898">
                  <c:v>64.666317462920716</c:v>
                </c:pt>
                <c:pt idx="2899">
                  <c:v>64.686910629272717</c:v>
                </c:pt>
                <c:pt idx="2900">
                  <c:v>64.711248636245713</c:v>
                </c:pt>
                <c:pt idx="2901">
                  <c:v>64.735593557357717</c:v>
                </c:pt>
                <c:pt idx="2902">
                  <c:v>64.756189584731715</c:v>
                </c:pt>
                <c:pt idx="2903">
                  <c:v>64.780766487121724</c:v>
                </c:pt>
                <c:pt idx="2904">
                  <c:v>64.801374673843725</c:v>
                </c:pt>
                <c:pt idx="2905">
                  <c:v>64.825818538665729</c:v>
                </c:pt>
                <c:pt idx="2906">
                  <c:v>64.850617647170736</c:v>
                </c:pt>
                <c:pt idx="2907">
                  <c:v>64.871014595030744</c:v>
                </c:pt>
                <c:pt idx="2908">
                  <c:v>64.895280599590748</c:v>
                </c:pt>
                <c:pt idx="2909">
                  <c:v>64.916288614270741</c:v>
                </c:pt>
                <c:pt idx="2910">
                  <c:v>64.940620660780738</c:v>
                </c:pt>
                <c:pt idx="2911">
                  <c:v>64.965179443360739</c:v>
                </c:pt>
                <c:pt idx="2912">
                  <c:v>64.985852479930742</c:v>
                </c:pt>
                <c:pt idx="2913">
                  <c:v>65.010326623920733</c:v>
                </c:pt>
                <c:pt idx="2914">
                  <c:v>65.030815601350739</c:v>
                </c:pt>
                <c:pt idx="2915">
                  <c:v>65.055253505710738</c:v>
                </c:pt>
                <c:pt idx="2916">
                  <c:v>65.075876474380735</c:v>
                </c:pt>
                <c:pt idx="2917">
                  <c:v>65.100275516510735</c:v>
                </c:pt>
                <c:pt idx="2918">
                  <c:v>65.124728441240734</c:v>
                </c:pt>
                <c:pt idx="2919">
                  <c:v>65.145486593250737</c:v>
                </c:pt>
                <c:pt idx="2920">
                  <c:v>65.170067548750737</c:v>
                </c:pt>
                <c:pt idx="2921">
                  <c:v>65.190614461900736</c:v>
                </c:pt>
                <c:pt idx="2922">
                  <c:v>65.214989662170737</c:v>
                </c:pt>
                <c:pt idx="2923">
                  <c:v>65.239710569380733</c:v>
                </c:pt>
                <c:pt idx="2924">
                  <c:v>65.259924650190726</c:v>
                </c:pt>
                <c:pt idx="2925">
                  <c:v>65.284458637240732</c:v>
                </c:pt>
                <c:pt idx="2926">
                  <c:v>65.30502367020074</c:v>
                </c:pt>
                <c:pt idx="2927">
                  <c:v>65.32971954346074</c:v>
                </c:pt>
                <c:pt idx="2928">
                  <c:v>65.354310512540735</c:v>
                </c:pt>
                <c:pt idx="2929">
                  <c:v>65.374654531480729</c:v>
                </c:pt>
                <c:pt idx="2930">
                  <c:v>65.399403572080729</c:v>
                </c:pt>
                <c:pt idx="2931">
                  <c:v>65.42001152039073</c:v>
                </c:pt>
                <c:pt idx="2932">
                  <c:v>65.444195508960732</c:v>
                </c:pt>
                <c:pt idx="2933">
                  <c:v>65.464721441270726</c:v>
                </c:pt>
                <c:pt idx="2934">
                  <c:v>65.489605665210732</c:v>
                </c:pt>
                <c:pt idx="2935">
                  <c:v>65.513979673380732</c:v>
                </c:pt>
                <c:pt idx="2936">
                  <c:v>65.534350633620733</c:v>
                </c:pt>
                <c:pt idx="2937">
                  <c:v>65.558955669400731</c:v>
                </c:pt>
                <c:pt idx="2938">
                  <c:v>65.579377651210734</c:v>
                </c:pt>
                <c:pt idx="2939">
                  <c:v>65.604173660280736</c:v>
                </c:pt>
                <c:pt idx="2940">
                  <c:v>65.628469467160741</c:v>
                </c:pt>
                <c:pt idx="2941">
                  <c:v>65.649190664290742</c:v>
                </c:pt>
                <c:pt idx="2942">
                  <c:v>65.673758506770739</c:v>
                </c:pt>
                <c:pt idx="2943">
                  <c:v>65.694110631940745</c:v>
                </c:pt>
                <c:pt idx="2944">
                  <c:v>65.71861267090074</c:v>
                </c:pt>
                <c:pt idx="2945">
                  <c:v>65.743328571320745</c:v>
                </c:pt>
                <c:pt idx="2946">
                  <c:v>65.763776540760745</c:v>
                </c:pt>
                <c:pt idx="2947">
                  <c:v>65.788257598880747</c:v>
                </c:pt>
                <c:pt idx="2948">
                  <c:v>65.808760643000753</c:v>
                </c:pt>
                <c:pt idx="2949">
                  <c:v>65.833481550220753</c:v>
                </c:pt>
                <c:pt idx="2950">
                  <c:v>65.853780508040757</c:v>
                </c:pt>
                <c:pt idx="2951">
                  <c:v>65.878645658490754</c:v>
                </c:pt>
                <c:pt idx="2952">
                  <c:v>65.902999639510753</c:v>
                </c:pt>
                <c:pt idx="2953">
                  <c:v>65.923750638960755</c:v>
                </c:pt>
                <c:pt idx="2954">
                  <c:v>65.948044538500753</c:v>
                </c:pt>
                <c:pt idx="2955">
                  <c:v>65.96859860420075</c:v>
                </c:pt>
                <c:pt idx="2956">
                  <c:v>65.99317955971074</c:v>
                </c:pt>
                <c:pt idx="2957">
                  <c:v>66.017695665360733</c:v>
                </c:pt>
                <c:pt idx="2958">
                  <c:v>66.038093566890737</c:v>
                </c:pt>
                <c:pt idx="2959">
                  <c:v>66.062743663790741</c:v>
                </c:pt>
                <c:pt idx="2960">
                  <c:v>66.083439588550746</c:v>
                </c:pt>
                <c:pt idx="2961">
                  <c:v>66.107599496840749</c:v>
                </c:pt>
                <c:pt idx="2962">
                  <c:v>66.132155656810752</c:v>
                </c:pt>
                <c:pt idx="2963">
                  <c:v>66.152840614320752</c:v>
                </c:pt>
                <c:pt idx="2964">
                  <c:v>66.177463531490758</c:v>
                </c:pt>
                <c:pt idx="2965">
                  <c:v>66.197766542430756</c:v>
                </c:pt>
                <c:pt idx="2966">
                  <c:v>66.222511529920752</c:v>
                </c:pt>
                <c:pt idx="2967">
                  <c:v>66.242911577220752</c:v>
                </c:pt>
                <c:pt idx="2968">
                  <c:v>66.267563581470753</c:v>
                </c:pt>
                <c:pt idx="2969">
                  <c:v>66.291847467420752</c:v>
                </c:pt>
                <c:pt idx="2970">
                  <c:v>66.312485456470753</c:v>
                </c:pt>
                <c:pt idx="2971">
                  <c:v>66.337072610850754</c:v>
                </c:pt>
                <c:pt idx="2972">
                  <c:v>66.357799530030761</c:v>
                </c:pt>
                <c:pt idx="2973">
                  <c:v>66.382283449170757</c:v>
                </c:pt>
                <c:pt idx="2974">
                  <c:v>66.406791448590752</c:v>
                </c:pt>
                <c:pt idx="2975">
                  <c:v>66.427179574970751</c:v>
                </c:pt>
                <c:pt idx="2976">
                  <c:v>66.451791524890751</c:v>
                </c:pt>
                <c:pt idx="2977">
                  <c:v>66.472218513490759</c:v>
                </c:pt>
                <c:pt idx="2978">
                  <c:v>66.496622562410764</c:v>
                </c:pt>
                <c:pt idx="2979">
                  <c:v>66.521249532700764</c:v>
                </c:pt>
                <c:pt idx="2980">
                  <c:v>66.542040586470762</c:v>
                </c:pt>
                <c:pt idx="2981">
                  <c:v>66.566548585890757</c:v>
                </c:pt>
                <c:pt idx="2982">
                  <c:v>66.586914539340768</c:v>
                </c:pt>
                <c:pt idx="2983">
                  <c:v>66.611510515210767</c:v>
                </c:pt>
                <c:pt idx="2984">
                  <c:v>66.63213944435077</c:v>
                </c:pt>
                <c:pt idx="2985">
                  <c:v>66.656514644620771</c:v>
                </c:pt>
                <c:pt idx="2986">
                  <c:v>66.681079626080773</c:v>
                </c:pt>
                <c:pt idx="2987">
                  <c:v>66.701710462570773</c:v>
                </c:pt>
                <c:pt idx="2988">
                  <c:v>66.726070642470773</c:v>
                </c:pt>
                <c:pt idx="2989">
                  <c:v>66.746605634690781</c:v>
                </c:pt>
                <c:pt idx="2990">
                  <c:v>66.771124601360782</c:v>
                </c:pt>
                <c:pt idx="2991">
                  <c:v>66.795656442640777</c:v>
                </c:pt>
                <c:pt idx="2992">
                  <c:v>66.816254615780778</c:v>
                </c:pt>
                <c:pt idx="2993">
                  <c:v>66.840866565700779</c:v>
                </c:pt>
                <c:pt idx="2994">
                  <c:v>66.86128163338077</c:v>
                </c:pt>
                <c:pt idx="2995">
                  <c:v>66.886024475100768</c:v>
                </c:pt>
                <c:pt idx="2996">
                  <c:v>66.910568475720765</c:v>
                </c:pt>
                <c:pt idx="2997">
                  <c:v>66.930972576140775</c:v>
                </c:pt>
                <c:pt idx="2998">
                  <c:v>66.955698490140776</c:v>
                </c:pt>
                <c:pt idx="2999">
                  <c:v>66.97624945640078</c:v>
                </c:pt>
                <c:pt idx="3000">
                  <c:v>67.000518560410782</c:v>
                </c:pt>
                <c:pt idx="3001">
                  <c:v>67.021140575410783</c:v>
                </c:pt>
                <c:pt idx="3002">
                  <c:v>67.045539617540783</c:v>
                </c:pt>
                <c:pt idx="3003">
                  <c:v>67.070259571070778</c:v>
                </c:pt>
                <c:pt idx="3004">
                  <c:v>67.090554475780777</c:v>
                </c:pt>
                <c:pt idx="3005">
                  <c:v>67.115347623820782</c:v>
                </c:pt>
                <c:pt idx="3006">
                  <c:v>67.135924577710782</c:v>
                </c:pt>
                <c:pt idx="3007">
                  <c:v>67.160194635390781</c:v>
                </c:pt>
                <c:pt idx="3008">
                  <c:v>67.184755563740779</c:v>
                </c:pt>
                <c:pt idx="3009">
                  <c:v>67.205473661420783</c:v>
                </c:pt>
                <c:pt idx="3010">
                  <c:v>67.229987621310784</c:v>
                </c:pt>
                <c:pt idx="3011">
                  <c:v>67.250410556790783</c:v>
                </c:pt>
                <c:pt idx="3012">
                  <c:v>67.275030612940782</c:v>
                </c:pt>
                <c:pt idx="3013">
                  <c:v>67.299711465830782</c:v>
                </c:pt>
                <c:pt idx="3014">
                  <c:v>67.320013523100783</c:v>
                </c:pt>
                <c:pt idx="3015">
                  <c:v>67.344490528110782</c:v>
                </c:pt>
                <c:pt idx="3016">
                  <c:v>67.365206480030778</c:v>
                </c:pt>
                <c:pt idx="3017">
                  <c:v>67.389554500580772</c:v>
                </c:pt>
                <c:pt idx="3018">
                  <c:v>67.410103559490778</c:v>
                </c:pt>
                <c:pt idx="3019">
                  <c:v>67.434753656390768</c:v>
                </c:pt>
                <c:pt idx="3020">
                  <c:v>67.459406614300775</c:v>
                </c:pt>
                <c:pt idx="3021">
                  <c:v>67.47954463959077</c:v>
                </c:pt>
                <c:pt idx="3022">
                  <c:v>67.504189491270765</c:v>
                </c:pt>
                <c:pt idx="3023">
                  <c:v>67.524880647660765</c:v>
                </c:pt>
                <c:pt idx="3024">
                  <c:v>67.549430608750768</c:v>
                </c:pt>
                <c:pt idx="3025">
                  <c:v>67.573708534240765</c:v>
                </c:pt>
                <c:pt idx="3026">
                  <c:v>67.594492673870775</c:v>
                </c:pt>
                <c:pt idx="3027">
                  <c:v>67.619140625000782</c:v>
                </c:pt>
                <c:pt idx="3028">
                  <c:v>67.639486551280783</c:v>
                </c:pt>
                <c:pt idx="3029">
                  <c:v>67.663920640940788</c:v>
                </c:pt>
                <c:pt idx="3030">
                  <c:v>67.688503503800789</c:v>
                </c:pt>
                <c:pt idx="3031">
                  <c:v>67.709195613860786</c:v>
                </c:pt>
                <c:pt idx="3032">
                  <c:v>67.733499526980793</c:v>
                </c:pt>
                <c:pt idx="3033">
                  <c:v>67.754342556000793</c:v>
                </c:pt>
                <c:pt idx="3034">
                  <c:v>67.778675556180801</c:v>
                </c:pt>
                <c:pt idx="3035">
                  <c:v>67.799090623850802</c:v>
                </c:pt>
                <c:pt idx="3036">
                  <c:v>67.823732614520807</c:v>
                </c:pt>
                <c:pt idx="3037">
                  <c:v>67.848227500910809</c:v>
                </c:pt>
                <c:pt idx="3038">
                  <c:v>67.868846654890817</c:v>
                </c:pt>
                <c:pt idx="3039">
                  <c:v>67.893222570420818</c:v>
                </c:pt>
                <c:pt idx="3040">
                  <c:v>67.91400361061082</c:v>
                </c:pt>
                <c:pt idx="3041">
                  <c:v>67.93862462044082</c:v>
                </c:pt>
                <c:pt idx="3042">
                  <c:v>67.963003635410814</c:v>
                </c:pt>
                <c:pt idx="3043">
                  <c:v>67.983356475830817</c:v>
                </c:pt>
                <c:pt idx="3044">
                  <c:v>68.008121490480818</c:v>
                </c:pt>
                <c:pt idx="3045">
                  <c:v>68.028574466700817</c:v>
                </c:pt>
                <c:pt idx="3046">
                  <c:v>68.053005456920815</c:v>
                </c:pt>
                <c:pt idx="3047">
                  <c:v>68.077681541440825</c:v>
                </c:pt>
                <c:pt idx="3048">
                  <c:v>68.098314523700822</c:v>
                </c:pt>
                <c:pt idx="3049">
                  <c:v>68.122771501540825</c:v>
                </c:pt>
                <c:pt idx="3050">
                  <c:v>68.143181562420821</c:v>
                </c:pt>
                <c:pt idx="3051">
                  <c:v>68.167841672900821</c:v>
                </c:pt>
                <c:pt idx="3052">
                  <c:v>68.188204526900819</c:v>
                </c:pt>
                <c:pt idx="3053">
                  <c:v>68.212690591810812</c:v>
                </c:pt>
                <c:pt idx="3054">
                  <c:v>68.237485647200813</c:v>
                </c:pt>
                <c:pt idx="3055">
                  <c:v>68.258051633830817</c:v>
                </c:pt>
                <c:pt idx="3056">
                  <c:v>68.28232049942082</c:v>
                </c:pt>
                <c:pt idx="3057">
                  <c:v>68.302833557130811</c:v>
                </c:pt>
                <c:pt idx="3058">
                  <c:v>68.327402591700803</c:v>
                </c:pt>
                <c:pt idx="3059">
                  <c:v>68.352174520490806</c:v>
                </c:pt>
                <c:pt idx="3060">
                  <c:v>68.372460603710806</c:v>
                </c:pt>
                <c:pt idx="3061">
                  <c:v>68.397173643110804</c:v>
                </c:pt>
                <c:pt idx="3062">
                  <c:v>68.417725563050809</c:v>
                </c:pt>
                <c:pt idx="3063">
                  <c:v>68.442275524140811</c:v>
                </c:pt>
                <c:pt idx="3064">
                  <c:v>68.466496467590815</c:v>
                </c:pt>
                <c:pt idx="3065">
                  <c:v>68.487253665920818</c:v>
                </c:pt>
                <c:pt idx="3066">
                  <c:v>68.511663675310814</c:v>
                </c:pt>
                <c:pt idx="3067">
                  <c:v>68.532287597660812</c:v>
                </c:pt>
                <c:pt idx="3068">
                  <c:v>68.556729555130815</c:v>
                </c:pt>
                <c:pt idx="3069">
                  <c:v>68.577387571330817</c:v>
                </c:pt>
                <c:pt idx="3070">
                  <c:v>68.602002620700816</c:v>
                </c:pt>
                <c:pt idx="3071">
                  <c:v>68.626326560970824</c:v>
                </c:pt>
                <c:pt idx="3072">
                  <c:v>68.646937608720819</c:v>
                </c:pt>
                <c:pt idx="3073">
                  <c:v>68.671661615370823</c:v>
                </c:pt>
                <c:pt idx="3074">
                  <c:v>68.691970586780826</c:v>
                </c:pt>
                <c:pt idx="3075">
                  <c:v>68.716430664060823</c:v>
                </c:pt>
                <c:pt idx="3076">
                  <c:v>68.741142511370825</c:v>
                </c:pt>
                <c:pt idx="3077">
                  <c:v>68.76163148880083</c:v>
                </c:pt>
                <c:pt idx="3078">
                  <c:v>68.785939455030828</c:v>
                </c:pt>
                <c:pt idx="3079">
                  <c:v>68.806631565090839</c:v>
                </c:pt>
                <c:pt idx="3080">
                  <c:v>68.831343650820841</c:v>
                </c:pt>
                <c:pt idx="3081">
                  <c:v>68.855635643000838</c:v>
                </c:pt>
                <c:pt idx="3082">
                  <c:v>69.230658769607658</c:v>
                </c:pt>
                <c:pt idx="3083">
                  <c:v>69.231271743774528</c:v>
                </c:pt>
                <c:pt idx="3084">
                  <c:v>69.231824874878043</c:v>
                </c:pt>
                <c:pt idx="3085">
                  <c:v>69.232371807098502</c:v>
                </c:pt>
                <c:pt idx="3086">
                  <c:v>69.232915878296012</c:v>
                </c:pt>
                <c:pt idx="3087">
                  <c:v>69.23345780372631</c:v>
                </c:pt>
                <c:pt idx="3088">
                  <c:v>69.233997821807975</c:v>
                </c:pt>
                <c:pt idx="3089">
                  <c:v>69.23456168174755</c:v>
                </c:pt>
                <c:pt idx="3090">
                  <c:v>69.235106706619376</c:v>
                </c:pt>
                <c:pt idx="3091">
                  <c:v>69.235536813736076</c:v>
                </c:pt>
                <c:pt idx="3092">
                  <c:v>69.235709667205924</c:v>
                </c:pt>
                <c:pt idx="3093">
                  <c:v>69.23588871955883</c:v>
                </c:pt>
                <c:pt idx="3094">
                  <c:v>69.236060857772941</c:v>
                </c:pt>
                <c:pt idx="3095">
                  <c:v>69.236232757568473</c:v>
                </c:pt>
                <c:pt idx="3096">
                  <c:v>69.236417770385856</c:v>
                </c:pt>
                <c:pt idx="3097">
                  <c:v>69.236582756042594</c:v>
                </c:pt>
                <c:pt idx="3098">
                  <c:v>69.236746788025016</c:v>
                </c:pt>
                <c:pt idx="3099">
                  <c:v>69.247816801071323</c:v>
                </c:pt>
                <c:pt idx="3100">
                  <c:v>69.272501707077126</c:v>
                </c:pt>
                <c:pt idx="3101">
                  <c:v>69.292725801468023</c:v>
                </c:pt>
                <c:pt idx="3102">
                  <c:v>69.317635774612526</c:v>
                </c:pt>
                <c:pt idx="3103">
                  <c:v>69.338034868240015</c:v>
                </c:pt>
                <c:pt idx="3104">
                  <c:v>69.362431764603016</c:v>
                </c:pt>
                <c:pt idx="3105">
                  <c:v>69.386872768402014</c:v>
                </c:pt>
                <c:pt idx="3106">
                  <c:v>69.407616853714018</c:v>
                </c:pt>
                <c:pt idx="3107">
                  <c:v>69.432213783264018</c:v>
                </c:pt>
                <c:pt idx="3108">
                  <c:v>69.452571868897024</c:v>
                </c:pt>
                <c:pt idx="3109">
                  <c:v>69.477334737778023</c:v>
                </c:pt>
                <c:pt idx="3110">
                  <c:v>69.501706838608015</c:v>
                </c:pt>
                <c:pt idx="3111">
                  <c:v>69.52221083641102</c:v>
                </c:pt>
                <c:pt idx="3112">
                  <c:v>69.546740770340023</c:v>
                </c:pt>
                <c:pt idx="3113">
                  <c:v>69.56735682487502</c:v>
                </c:pt>
                <c:pt idx="3114">
                  <c:v>69.591917753220017</c:v>
                </c:pt>
                <c:pt idx="3115">
                  <c:v>69.616323709488015</c:v>
                </c:pt>
                <c:pt idx="3116">
                  <c:v>69.636908769608027</c:v>
                </c:pt>
                <c:pt idx="3117">
                  <c:v>69.661354780197016</c:v>
                </c:pt>
                <c:pt idx="3118">
                  <c:v>69.681917667389015</c:v>
                </c:pt>
                <c:pt idx="3119">
                  <c:v>69.706461668015024</c:v>
                </c:pt>
                <c:pt idx="3120">
                  <c:v>69.727120876312014</c:v>
                </c:pt>
                <c:pt idx="3121">
                  <c:v>69.751648664475027</c:v>
                </c:pt>
                <c:pt idx="3122">
                  <c:v>69.776041746140024</c:v>
                </c:pt>
                <c:pt idx="3123">
                  <c:v>69.796795845032022</c:v>
                </c:pt>
                <c:pt idx="3124">
                  <c:v>69.821369886398017</c:v>
                </c:pt>
                <c:pt idx="3125">
                  <c:v>69.84162569046002</c:v>
                </c:pt>
                <c:pt idx="3126">
                  <c:v>69.866476774216025</c:v>
                </c:pt>
                <c:pt idx="3127">
                  <c:v>69.890666723251016</c:v>
                </c:pt>
                <c:pt idx="3128">
                  <c:v>69.911316871643024</c:v>
                </c:pt>
                <c:pt idx="3129">
                  <c:v>69.935648679733021</c:v>
                </c:pt>
                <c:pt idx="3130">
                  <c:v>69.956439733505022</c:v>
                </c:pt>
                <c:pt idx="3131">
                  <c:v>69.980964660645014</c:v>
                </c:pt>
                <c:pt idx="3132">
                  <c:v>70.005438804627019</c:v>
                </c:pt>
                <c:pt idx="3133">
                  <c:v>70.025888681412027</c:v>
                </c:pt>
                <c:pt idx="3134">
                  <c:v>70.050662755966016</c:v>
                </c:pt>
                <c:pt idx="3135">
                  <c:v>70.071042776108015</c:v>
                </c:pt>
                <c:pt idx="3136">
                  <c:v>70.095491886139015</c:v>
                </c:pt>
                <c:pt idx="3137">
                  <c:v>70.116197824478022</c:v>
                </c:pt>
                <c:pt idx="3138">
                  <c:v>70.140763759613023</c:v>
                </c:pt>
                <c:pt idx="3139">
                  <c:v>70.165099859238026</c:v>
                </c:pt>
                <c:pt idx="3140">
                  <c:v>70.185876846314017</c:v>
                </c:pt>
                <c:pt idx="3141">
                  <c:v>70.210451841354015</c:v>
                </c:pt>
                <c:pt idx="3142">
                  <c:v>70.230700731275022</c:v>
                </c:pt>
                <c:pt idx="3143">
                  <c:v>70.255238771435017</c:v>
                </c:pt>
                <c:pt idx="3144">
                  <c:v>70.279939651485023</c:v>
                </c:pt>
                <c:pt idx="3145">
                  <c:v>70.300469875335025</c:v>
                </c:pt>
                <c:pt idx="3146">
                  <c:v>70.324922800065025</c:v>
                </c:pt>
                <c:pt idx="3147">
                  <c:v>70.345487833025018</c:v>
                </c:pt>
                <c:pt idx="3148">
                  <c:v>70.370052814485021</c:v>
                </c:pt>
                <c:pt idx="3149">
                  <c:v>70.394401788715015</c:v>
                </c:pt>
                <c:pt idx="3150">
                  <c:v>70.414846658705017</c:v>
                </c:pt>
                <c:pt idx="3151">
                  <c:v>70.439588785175019</c:v>
                </c:pt>
                <c:pt idx="3152">
                  <c:v>70.460231781005021</c:v>
                </c:pt>
                <c:pt idx="3153">
                  <c:v>70.484754800795017</c:v>
                </c:pt>
                <c:pt idx="3154">
                  <c:v>70.505324840545015</c:v>
                </c:pt>
                <c:pt idx="3155">
                  <c:v>70.529844760895017</c:v>
                </c:pt>
                <c:pt idx="3156">
                  <c:v>70.554408788685024</c:v>
                </c:pt>
                <c:pt idx="3157">
                  <c:v>70.574693679805023</c:v>
                </c:pt>
                <c:pt idx="3158">
                  <c:v>70.599383831025023</c:v>
                </c:pt>
                <c:pt idx="3159">
                  <c:v>70.619919776915026</c:v>
                </c:pt>
                <c:pt idx="3160">
                  <c:v>70.644417762755026</c:v>
                </c:pt>
                <c:pt idx="3161">
                  <c:v>70.668777704235026</c:v>
                </c:pt>
                <c:pt idx="3162">
                  <c:v>70.68951082229502</c:v>
                </c:pt>
                <c:pt idx="3163">
                  <c:v>70.714182853695021</c:v>
                </c:pt>
                <c:pt idx="3164">
                  <c:v>70.734342813495019</c:v>
                </c:pt>
                <c:pt idx="3165">
                  <c:v>70.75902986526502</c:v>
                </c:pt>
                <c:pt idx="3166">
                  <c:v>70.783456802365023</c:v>
                </c:pt>
                <c:pt idx="3167">
                  <c:v>70.804199695585027</c:v>
                </c:pt>
                <c:pt idx="3168">
                  <c:v>70.82843470573502</c:v>
                </c:pt>
                <c:pt idx="3169">
                  <c:v>70.849338769915022</c:v>
                </c:pt>
                <c:pt idx="3170">
                  <c:v>70.873856782915027</c:v>
                </c:pt>
                <c:pt idx="3171">
                  <c:v>70.898378849025022</c:v>
                </c:pt>
                <c:pt idx="3172">
                  <c:v>70.918703794475022</c:v>
                </c:pt>
                <c:pt idx="3173">
                  <c:v>70.943319797515016</c:v>
                </c:pt>
                <c:pt idx="3174">
                  <c:v>70.963945865635026</c:v>
                </c:pt>
                <c:pt idx="3175">
                  <c:v>70.988265752795016</c:v>
                </c:pt>
                <c:pt idx="3176">
                  <c:v>71.009032726285028</c:v>
                </c:pt>
                <c:pt idx="3177">
                  <c:v>71.033401727675027</c:v>
                </c:pt>
                <c:pt idx="3178">
                  <c:v>71.058131694795023</c:v>
                </c:pt>
                <c:pt idx="3179">
                  <c:v>71.078417778015023</c:v>
                </c:pt>
                <c:pt idx="3180">
                  <c:v>71.103034734725014</c:v>
                </c:pt>
                <c:pt idx="3181">
                  <c:v>71.123614788055022</c:v>
                </c:pt>
                <c:pt idx="3182">
                  <c:v>71.147920846935023</c:v>
                </c:pt>
                <c:pt idx="3183">
                  <c:v>71.172738790515027</c:v>
                </c:pt>
                <c:pt idx="3184">
                  <c:v>71.193217754365023</c:v>
                </c:pt>
                <c:pt idx="3185">
                  <c:v>71.217547655105022</c:v>
                </c:pt>
                <c:pt idx="3186">
                  <c:v>71.23821067810502</c:v>
                </c:pt>
                <c:pt idx="3187">
                  <c:v>71.262774705885022</c:v>
                </c:pt>
                <c:pt idx="3188">
                  <c:v>71.287321805955017</c:v>
                </c:pt>
                <c:pt idx="3189">
                  <c:v>71.307810783385023</c:v>
                </c:pt>
                <c:pt idx="3190">
                  <c:v>71.332437753675023</c:v>
                </c:pt>
                <c:pt idx="3191">
                  <c:v>71.353063821795018</c:v>
                </c:pt>
                <c:pt idx="3192">
                  <c:v>71.377368688585022</c:v>
                </c:pt>
                <c:pt idx="3193">
                  <c:v>71.398179769515025</c:v>
                </c:pt>
                <c:pt idx="3194">
                  <c:v>71.422760725025014</c:v>
                </c:pt>
                <c:pt idx="3195">
                  <c:v>71.447036743165015</c:v>
                </c:pt>
                <c:pt idx="3196">
                  <c:v>71.467464685445023</c:v>
                </c:pt>
                <c:pt idx="3197">
                  <c:v>71.492140769955014</c:v>
                </c:pt>
                <c:pt idx="3198">
                  <c:v>71.512691736225023</c:v>
                </c:pt>
                <c:pt idx="3199">
                  <c:v>71.537332773205023</c:v>
                </c:pt>
                <c:pt idx="3200">
                  <c:v>71.561480760575023</c:v>
                </c:pt>
                <c:pt idx="3201">
                  <c:v>71.582346677785026</c:v>
                </c:pt>
                <c:pt idx="3202">
                  <c:v>71.606677770615022</c:v>
                </c:pt>
                <c:pt idx="3203">
                  <c:v>71.627317667005016</c:v>
                </c:pt>
                <c:pt idx="3204">
                  <c:v>71.651903867725025</c:v>
                </c:pt>
                <c:pt idx="3205">
                  <c:v>71.676442861555017</c:v>
                </c:pt>
                <c:pt idx="3206">
                  <c:v>71.696959733965016</c:v>
                </c:pt>
                <c:pt idx="3207">
                  <c:v>71.721206665035027</c:v>
                </c:pt>
                <c:pt idx="3208">
                  <c:v>71.74217581748502</c:v>
                </c:pt>
                <c:pt idx="3209">
                  <c:v>71.766400814055018</c:v>
                </c:pt>
                <c:pt idx="3210">
                  <c:v>71.786873817445027</c:v>
                </c:pt>
                <c:pt idx="3211">
                  <c:v>71.811619758605019</c:v>
                </c:pt>
                <c:pt idx="3212">
                  <c:v>71.836160659795027</c:v>
                </c:pt>
                <c:pt idx="3213">
                  <c:v>71.85676980018502</c:v>
                </c:pt>
                <c:pt idx="3214">
                  <c:v>71.881008863445018</c:v>
                </c:pt>
                <c:pt idx="3215">
                  <c:v>71.901875734325017</c:v>
                </c:pt>
                <c:pt idx="3216">
                  <c:v>71.926378726955022</c:v>
                </c:pt>
                <c:pt idx="3217">
                  <c:v>71.950653791425026</c:v>
                </c:pt>
                <c:pt idx="3218">
                  <c:v>71.971141815185021</c:v>
                </c:pt>
                <c:pt idx="3219">
                  <c:v>71.995660781865027</c:v>
                </c:pt>
                <c:pt idx="3220">
                  <c:v>72.016496658325025</c:v>
                </c:pt>
                <c:pt idx="3221">
                  <c:v>72.040725708005027</c:v>
                </c:pt>
                <c:pt idx="3222">
                  <c:v>72.065391778945028</c:v>
                </c:pt>
                <c:pt idx="3223">
                  <c:v>72.086080789565017</c:v>
                </c:pt>
                <c:pt idx="3224">
                  <c:v>72.110384702685025</c:v>
                </c:pt>
                <c:pt idx="3225">
                  <c:v>72.13100075721502</c:v>
                </c:pt>
                <c:pt idx="3226">
                  <c:v>72.155647754665026</c:v>
                </c:pt>
                <c:pt idx="3227">
                  <c:v>72.176183700565019</c:v>
                </c:pt>
                <c:pt idx="3228">
                  <c:v>72.200631856915024</c:v>
                </c:pt>
                <c:pt idx="3229">
                  <c:v>72.225283861165025</c:v>
                </c:pt>
                <c:pt idx="3230">
                  <c:v>72.245774745945027</c:v>
                </c:pt>
                <c:pt idx="3231">
                  <c:v>72.270387649535024</c:v>
                </c:pt>
                <c:pt idx="3232">
                  <c:v>72.290682792665024</c:v>
                </c:pt>
                <c:pt idx="3233">
                  <c:v>72.315363883975024</c:v>
                </c:pt>
                <c:pt idx="3234">
                  <c:v>72.339877843855021</c:v>
                </c:pt>
                <c:pt idx="3235">
                  <c:v>72.36022686958502</c:v>
                </c:pt>
                <c:pt idx="3236">
                  <c:v>72.385011672975025</c:v>
                </c:pt>
                <c:pt idx="3237">
                  <c:v>72.405477762225019</c:v>
                </c:pt>
                <c:pt idx="3238">
                  <c:v>72.429880857465022</c:v>
                </c:pt>
                <c:pt idx="3239">
                  <c:v>72.454415798185025</c:v>
                </c:pt>
                <c:pt idx="3240">
                  <c:v>72.475021839145015</c:v>
                </c:pt>
                <c:pt idx="3241">
                  <c:v>72.499597787855024</c:v>
                </c:pt>
                <c:pt idx="3242">
                  <c:v>72.520014762875022</c:v>
                </c:pt>
                <c:pt idx="3243">
                  <c:v>72.544739723205026</c:v>
                </c:pt>
                <c:pt idx="3244">
                  <c:v>72.565174818035018</c:v>
                </c:pt>
                <c:pt idx="3245">
                  <c:v>72.589644670485015</c:v>
                </c:pt>
                <c:pt idx="3246">
                  <c:v>72.614135742185027</c:v>
                </c:pt>
                <c:pt idx="3247">
                  <c:v>72.634765863415026</c:v>
                </c:pt>
                <c:pt idx="3248">
                  <c:v>72.659322738645017</c:v>
                </c:pt>
                <c:pt idx="3249">
                  <c:v>72.679713726045023</c:v>
                </c:pt>
                <c:pt idx="3250">
                  <c:v>72.70447969436502</c:v>
                </c:pt>
                <c:pt idx="3251">
                  <c:v>72.729036808015024</c:v>
                </c:pt>
                <c:pt idx="3252">
                  <c:v>72.749341726305019</c:v>
                </c:pt>
                <c:pt idx="3253">
                  <c:v>72.774141788485025</c:v>
                </c:pt>
                <c:pt idx="3254">
                  <c:v>72.794413805005021</c:v>
                </c:pt>
                <c:pt idx="3255">
                  <c:v>72.819022655485014</c:v>
                </c:pt>
                <c:pt idx="3256">
                  <c:v>72.84340286254502</c:v>
                </c:pt>
                <c:pt idx="3257">
                  <c:v>72.864205837245024</c:v>
                </c:pt>
                <c:pt idx="3258">
                  <c:v>72.888727664945023</c:v>
                </c:pt>
                <c:pt idx="3259">
                  <c:v>72.908965826035015</c:v>
                </c:pt>
                <c:pt idx="3260">
                  <c:v>72.933877706525024</c:v>
                </c:pt>
                <c:pt idx="3261">
                  <c:v>72.954288721085021</c:v>
                </c:pt>
                <c:pt idx="3262">
                  <c:v>72.978768825535028</c:v>
                </c:pt>
                <c:pt idx="3263">
                  <c:v>73.003179788585015</c:v>
                </c:pt>
                <c:pt idx="3264">
                  <c:v>73.023892879485018</c:v>
                </c:pt>
                <c:pt idx="3265">
                  <c:v>73.048442840575021</c:v>
                </c:pt>
                <c:pt idx="3266">
                  <c:v>73.068729877475022</c:v>
                </c:pt>
                <c:pt idx="3267">
                  <c:v>73.093568801875023</c:v>
                </c:pt>
                <c:pt idx="3268">
                  <c:v>73.118172883985025</c:v>
                </c:pt>
                <c:pt idx="3269">
                  <c:v>73.138716697695017</c:v>
                </c:pt>
                <c:pt idx="3270">
                  <c:v>73.162842750545025</c:v>
                </c:pt>
                <c:pt idx="3271">
                  <c:v>73.183508872985016</c:v>
                </c:pt>
                <c:pt idx="3272">
                  <c:v>73.208177804945024</c:v>
                </c:pt>
                <c:pt idx="3273">
                  <c:v>73.232709884645018</c:v>
                </c:pt>
                <c:pt idx="3274">
                  <c:v>73.253379821775027</c:v>
                </c:pt>
                <c:pt idx="3275">
                  <c:v>73.277726650235024</c:v>
                </c:pt>
                <c:pt idx="3276">
                  <c:v>73.298266649245022</c:v>
                </c:pt>
                <c:pt idx="3277">
                  <c:v>73.322626829145022</c:v>
                </c:pt>
                <c:pt idx="3278">
                  <c:v>73.34333467483502</c:v>
                </c:pt>
                <c:pt idx="3279">
                  <c:v>73.367680788045021</c:v>
                </c:pt>
                <c:pt idx="3280">
                  <c:v>73.392432689665014</c:v>
                </c:pt>
                <c:pt idx="3281">
                  <c:v>73.413101673125027</c:v>
                </c:pt>
                <c:pt idx="3282">
                  <c:v>73.437651872635016</c:v>
                </c:pt>
                <c:pt idx="3283">
                  <c:v>73.458154678345025</c:v>
                </c:pt>
                <c:pt idx="3284">
                  <c:v>73.482244729995017</c:v>
                </c:pt>
                <c:pt idx="3285">
                  <c:v>73.507010698315014</c:v>
                </c:pt>
                <c:pt idx="3286">
                  <c:v>73.527622699735019</c:v>
                </c:pt>
                <c:pt idx="3287">
                  <c:v>73.552193880085014</c:v>
                </c:pt>
                <c:pt idx="3288">
                  <c:v>73.572548866275014</c:v>
                </c:pt>
                <c:pt idx="3289">
                  <c:v>73.597073793415021</c:v>
                </c:pt>
                <c:pt idx="3290">
                  <c:v>73.621765851975027</c:v>
                </c:pt>
                <c:pt idx="3291">
                  <c:v>73.642046689985023</c:v>
                </c:pt>
                <c:pt idx="3292">
                  <c:v>73.666653871535019</c:v>
                </c:pt>
                <c:pt idx="3293">
                  <c:v>73.687332868575027</c:v>
                </c:pt>
                <c:pt idx="3294">
                  <c:v>73.711937665935025</c:v>
                </c:pt>
                <c:pt idx="3295">
                  <c:v>73.732259750365017</c:v>
                </c:pt>
                <c:pt idx="3296">
                  <c:v>73.757053852085022</c:v>
                </c:pt>
                <c:pt idx="3297">
                  <c:v>73.781278848645016</c:v>
                </c:pt>
                <c:pt idx="3298">
                  <c:v>73.801752805705021</c:v>
                </c:pt>
                <c:pt idx="3299">
                  <c:v>73.826395750045023</c:v>
                </c:pt>
                <c:pt idx="3300">
                  <c:v>73.847097873685016</c:v>
                </c:pt>
                <c:pt idx="3301">
                  <c:v>73.871630668645025</c:v>
                </c:pt>
                <c:pt idx="3302">
                  <c:v>73.895845651625024</c:v>
                </c:pt>
                <c:pt idx="3303">
                  <c:v>73.916789770125021</c:v>
                </c:pt>
                <c:pt idx="3304">
                  <c:v>73.941218852995021</c:v>
                </c:pt>
                <c:pt idx="3305">
                  <c:v>73.961715698245015</c:v>
                </c:pt>
                <c:pt idx="3306">
                  <c:v>73.986433744435018</c:v>
                </c:pt>
                <c:pt idx="3307">
                  <c:v>74.010731697085021</c:v>
                </c:pt>
                <c:pt idx="3308">
                  <c:v>74.031197786335014</c:v>
                </c:pt>
                <c:pt idx="3309">
                  <c:v>74.055550813675026</c:v>
                </c:pt>
                <c:pt idx="3310">
                  <c:v>74.076514720915014</c:v>
                </c:pt>
                <c:pt idx="3311">
                  <c:v>74.100831747055025</c:v>
                </c:pt>
                <c:pt idx="3312">
                  <c:v>74.121172666545021</c:v>
                </c:pt>
                <c:pt idx="3313">
                  <c:v>74.146162748335016</c:v>
                </c:pt>
                <c:pt idx="3314">
                  <c:v>74.170585870745015</c:v>
                </c:pt>
                <c:pt idx="3315">
                  <c:v>74.191061735155017</c:v>
                </c:pt>
                <c:pt idx="3316">
                  <c:v>74.215395689015025</c:v>
                </c:pt>
                <c:pt idx="3317">
                  <c:v>74.236210823055018</c:v>
                </c:pt>
                <c:pt idx="3318">
                  <c:v>74.860990762710685</c:v>
                </c:pt>
                <c:pt idx="3319">
                  <c:v>74.86169266700756</c:v>
                </c:pt>
                <c:pt idx="3320">
                  <c:v>74.862293720245475</c:v>
                </c:pt>
                <c:pt idx="3321">
                  <c:v>74.862861633300895</c:v>
                </c:pt>
                <c:pt idx="3322">
                  <c:v>74.863425731659049</c:v>
                </c:pt>
                <c:pt idx="3323">
                  <c:v>74.863987684249992</c:v>
                </c:pt>
                <c:pt idx="3324">
                  <c:v>74.864505767822379</c:v>
                </c:pt>
                <c:pt idx="3325">
                  <c:v>74.864701747894401</c:v>
                </c:pt>
                <c:pt idx="3326">
                  <c:v>74.864889621734733</c:v>
                </c:pt>
                <c:pt idx="3327">
                  <c:v>74.865076780319328</c:v>
                </c:pt>
                <c:pt idx="3328">
                  <c:v>74.865263700485343</c:v>
                </c:pt>
                <c:pt idx="3329">
                  <c:v>74.865448713302726</c:v>
                </c:pt>
                <c:pt idx="3330">
                  <c:v>74.865634679794425</c:v>
                </c:pt>
                <c:pt idx="3331">
                  <c:v>74.86582183837902</c:v>
                </c:pt>
                <c:pt idx="3332">
                  <c:v>74.866005659103507</c:v>
                </c:pt>
                <c:pt idx="3333">
                  <c:v>74.866189718246574</c:v>
                </c:pt>
                <c:pt idx="3334">
                  <c:v>74.866386651992912</c:v>
                </c:pt>
                <c:pt idx="3335">
                  <c:v>74.866577625274772</c:v>
                </c:pt>
                <c:pt idx="3336">
                  <c:v>74.866754770279044</c:v>
                </c:pt>
                <c:pt idx="3337">
                  <c:v>74.866931676864738</c:v>
                </c:pt>
                <c:pt idx="3338">
                  <c:v>74.867109775543327</c:v>
                </c:pt>
                <c:pt idx="3339">
                  <c:v>74.867288827896232</c:v>
                </c:pt>
                <c:pt idx="3340">
                  <c:v>74.867466688156242</c:v>
                </c:pt>
                <c:pt idx="3341">
                  <c:v>74.867642641067619</c:v>
                </c:pt>
                <c:pt idx="3342">
                  <c:v>74.867818832397575</c:v>
                </c:pt>
                <c:pt idx="3343">
                  <c:v>74.867996692657584</c:v>
                </c:pt>
                <c:pt idx="3344">
                  <c:v>74.868172645568961</c:v>
                </c:pt>
                <c:pt idx="3345">
                  <c:v>74.87730169296276</c:v>
                </c:pt>
                <c:pt idx="3346">
                  <c:v>74.897867679596061</c:v>
                </c:pt>
                <c:pt idx="3347">
                  <c:v>74.922511816024866</c:v>
                </c:pt>
                <c:pt idx="3348">
                  <c:v>74.947110652923655</c:v>
                </c:pt>
                <c:pt idx="3349">
                  <c:v>74.967822790146357</c:v>
                </c:pt>
                <c:pt idx="3350">
                  <c:v>74.99199581146236</c:v>
                </c:pt>
                <c:pt idx="3351">
                  <c:v>75.012913703918358</c:v>
                </c:pt>
                <c:pt idx="3352">
                  <c:v>75.037240743637355</c:v>
                </c:pt>
                <c:pt idx="3353">
                  <c:v>75.061871767044366</c:v>
                </c:pt>
                <c:pt idx="3354">
                  <c:v>75.082210779190362</c:v>
                </c:pt>
                <c:pt idx="3355">
                  <c:v>75.106914758682365</c:v>
                </c:pt>
                <c:pt idx="3356">
                  <c:v>75.127554655075357</c:v>
                </c:pt>
                <c:pt idx="3357">
                  <c:v>75.151993751526362</c:v>
                </c:pt>
                <c:pt idx="3358">
                  <c:v>75.17631578445436</c:v>
                </c:pt>
                <c:pt idx="3359">
                  <c:v>75.196861743927357</c:v>
                </c:pt>
                <c:pt idx="3360">
                  <c:v>75.22151064872736</c:v>
                </c:pt>
                <c:pt idx="3361">
                  <c:v>75.241860628128364</c:v>
                </c:pt>
                <c:pt idx="3362">
                  <c:v>75.266764640808361</c:v>
                </c:pt>
                <c:pt idx="3363">
                  <c:v>75.28724575042736</c:v>
                </c:pt>
                <c:pt idx="3364">
                  <c:v>75.311772823333357</c:v>
                </c:pt>
                <c:pt idx="3365">
                  <c:v>75.336052656173365</c:v>
                </c:pt>
                <c:pt idx="3366">
                  <c:v>75.356894731521365</c:v>
                </c:pt>
                <c:pt idx="3367">
                  <c:v>75.38116979599036</c:v>
                </c:pt>
                <c:pt idx="3368">
                  <c:v>75.401744842529354</c:v>
                </c:pt>
                <c:pt idx="3369">
                  <c:v>75.426386833191359</c:v>
                </c:pt>
                <c:pt idx="3370">
                  <c:v>75.450957775116365</c:v>
                </c:pt>
                <c:pt idx="3371">
                  <c:v>75.471337795257355</c:v>
                </c:pt>
                <c:pt idx="3372">
                  <c:v>75.495824813843356</c:v>
                </c:pt>
                <c:pt idx="3373">
                  <c:v>75.516427755356361</c:v>
                </c:pt>
                <c:pt idx="3374">
                  <c:v>75.541074752807361</c:v>
                </c:pt>
                <c:pt idx="3375">
                  <c:v>75.565447807312353</c:v>
                </c:pt>
                <c:pt idx="3376">
                  <c:v>75.585917711258361</c:v>
                </c:pt>
                <c:pt idx="3377">
                  <c:v>75.610677719116353</c:v>
                </c:pt>
                <c:pt idx="3378">
                  <c:v>75.631190776825363</c:v>
                </c:pt>
                <c:pt idx="3379">
                  <c:v>75.655611753463361</c:v>
                </c:pt>
                <c:pt idx="3380">
                  <c:v>75.676105737686356</c:v>
                </c:pt>
                <c:pt idx="3381">
                  <c:v>75.700891733169357</c:v>
                </c:pt>
                <c:pt idx="3382">
                  <c:v>75.72507381439236</c:v>
                </c:pt>
                <c:pt idx="3383">
                  <c:v>75.74587583541836</c:v>
                </c:pt>
                <c:pt idx="3384">
                  <c:v>75.770397663116356</c:v>
                </c:pt>
                <c:pt idx="3385">
                  <c:v>75.79074764251736</c:v>
                </c:pt>
                <c:pt idx="3386">
                  <c:v>75.815201759338365</c:v>
                </c:pt>
                <c:pt idx="3387">
                  <c:v>75.840079784393353</c:v>
                </c:pt>
                <c:pt idx="3388">
                  <c:v>75.860566854477355</c:v>
                </c:pt>
                <c:pt idx="3389">
                  <c:v>75.884939670567363</c:v>
                </c:pt>
                <c:pt idx="3390">
                  <c:v>75.905443668367354</c:v>
                </c:pt>
                <c:pt idx="3391">
                  <c:v>75.930150747297361</c:v>
                </c:pt>
                <c:pt idx="3392">
                  <c:v>75.954638719557366</c:v>
                </c:pt>
                <c:pt idx="3393">
                  <c:v>75.975027799607361</c:v>
                </c:pt>
                <c:pt idx="3394">
                  <c:v>75.999773740767353</c:v>
                </c:pt>
                <c:pt idx="3395">
                  <c:v>76.020311832427353</c:v>
                </c:pt>
                <c:pt idx="3396">
                  <c:v>76.044732809067355</c:v>
                </c:pt>
                <c:pt idx="3397">
                  <c:v>76.06517672538736</c:v>
                </c:pt>
                <c:pt idx="3398">
                  <c:v>76.089784622197357</c:v>
                </c:pt>
                <c:pt idx="3399">
                  <c:v>76.114132642747364</c:v>
                </c:pt>
                <c:pt idx="3400">
                  <c:v>76.134724855427365</c:v>
                </c:pt>
                <c:pt idx="3401">
                  <c:v>76.159490823747362</c:v>
                </c:pt>
                <c:pt idx="3402">
                  <c:v>76.179999828337358</c:v>
                </c:pt>
                <c:pt idx="3403">
                  <c:v>76.204429626467359</c:v>
                </c:pt>
                <c:pt idx="3404">
                  <c:v>76.228839635847365</c:v>
                </c:pt>
                <c:pt idx="3405">
                  <c:v>76.249511718747357</c:v>
                </c:pt>
                <c:pt idx="3406">
                  <c:v>76.274140834807355</c:v>
                </c:pt>
                <c:pt idx="3407">
                  <c:v>76.294509649277359</c:v>
                </c:pt>
                <c:pt idx="3408">
                  <c:v>76.319225788117365</c:v>
                </c:pt>
                <c:pt idx="3409">
                  <c:v>76.343753814697365</c:v>
                </c:pt>
                <c:pt idx="3410">
                  <c:v>76.364060640337357</c:v>
                </c:pt>
                <c:pt idx="3411">
                  <c:v>76.38855671882736</c:v>
                </c:pt>
                <c:pt idx="3412">
                  <c:v>76.409139633177361</c:v>
                </c:pt>
                <c:pt idx="3413">
                  <c:v>76.433785676957356</c:v>
                </c:pt>
                <c:pt idx="3414">
                  <c:v>76.454173803327365</c:v>
                </c:pt>
                <c:pt idx="3415">
                  <c:v>76.478974819187357</c:v>
                </c:pt>
                <c:pt idx="3416">
                  <c:v>76.503501653667357</c:v>
                </c:pt>
                <c:pt idx="3417">
                  <c:v>76.523821830747366</c:v>
                </c:pt>
                <c:pt idx="3418">
                  <c:v>76.548307657237359</c:v>
                </c:pt>
                <c:pt idx="3419">
                  <c:v>76.56913661956736</c:v>
                </c:pt>
                <c:pt idx="3420">
                  <c:v>76.593532800677366</c:v>
                </c:pt>
                <c:pt idx="3421">
                  <c:v>76.617855787277364</c:v>
                </c:pt>
                <c:pt idx="3422">
                  <c:v>76.63865566253736</c:v>
                </c:pt>
                <c:pt idx="3423">
                  <c:v>76.663173675537365</c:v>
                </c:pt>
                <c:pt idx="3424">
                  <c:v>76.683473825457355</c:v>
                </c:pt>
                <c:pt idx="3425">
                  <c:v>76.708033800127353</c:v>
                </c:pt>
                <c:pt idx="3426">
                  <c:v>76.732803821567359</c:v>
                </c:pt>
                <c:pt idx="3427">
                  <c:v>76.753266811367354</c:v>
                </c:pt>
                <c:pt idx="3428">
                  <c:v>76.777552843097354</c:v>
                </c:pt>
                <c:pt idx="3429">
                  <c:v>76.798317670817354</c:v>
                </c:pt>
                <c:pt idx="3430">
                  <c:v>76.822951793667357</c:v>
                </c:pt>
                <c:pt idx="3431">
                  <c:v>76.843313693997359</c:v>
                </c:pt>
                <c:pt idx="3432">
                  <c:v>76.868016719817362</c:v>
                </c:pt>
                <c:pt idx="3433">
                  <c:v>76.892276763917366</c:v>
                </c:pt>
                <c:pt idx="3434">
                  <c:v>76.91308474540736</c:v>
                </c:pt>
                <c:pt idx="3435">
                  <c:v>76.937313795087363</c:v>
                </c:pt>
                <c:pt idx="3436">
                  <c:v>76.957923650737357</c:v>
                </c:pt>
                <c:pt idx="3437">
                  <c:v>76.982364654537363</c:v>
                </c:pt>
                <c:pt idx="3438">
                  <c:v>77.007175683977366</c:v>
                </c:pt>
                <c:pt idx="3439">
                  <c:v>77.027588844297355</c:v>
                </c:pt>
                <c:pt idx="3440">
                  <c:v>77.052385807037354</c:v>
                </c:pt>
                <c:pt idx="3441">
                  <c:v>77.072900772097356</c:v>
                </c:pt>
                <c:pt idx="3442">
                  <c:v>77.097247838977353</c:v>
                </c:pt>
                <c:pt idx="3443">
                  <c:v>77.121795654297358</c:v>
                </c:pt>
                <c:pt idx="3444">
                  <c:v>77.142361640927362</c:v>
                </c:pt>
                <c:pt idx="3445">
                  <c:v>77.166913747787362</c:v>
                </c:pt>
                <c:pt idx="3446">
                  <c:v>77.187313795087363</c:v>
                </c:pt>
                <c:pt idx="3447">
                  <c:v>77.212030649187355</c:v>
                </c:pt>
                <c:pt idx="3448">
                  <c:v>77.232343673707362</c:v>
                </c:pt>
                <c:pt idx="3449">
                  <c:v>77.256772756577362</c:v>
                </c:pt>
                <c:pt idx="3450">
                  <c:v>77.281402826307357</c:v>
                </c:pt>
                <c:pt idx="3451">
                  <c:v>77.30206274986736</c:v>
                </c:pt>
                <c:pt idx="3452">
                  <c:v>77.326663732527365</c:v>
                </c:pt>
                <c:pt idx="3453">
                  <c:v>77.347060680387358</c:v>
                </c:pt>
                <c:pt idx="3454">
                  <c:v>77.371824741367362</c:v>
                </c:pt>
                <c:pt idx="3455">
                  <c:v>77.396232843397357</c:v>
                </c:pt>
                <c:pt idx="3456">
                  <c:v>77.416705846787366</c:v>
                </c:pt>
                <c:pt idx="3457">
                  <c:v>77.441208839417357</c:v>
                </c:pt>
                <c:pt idx="3458">
                  <c:v>77.46179866790736</c:v>
                </c:pt>
                <c:pt idx="3459">
                  <c:v>77.486379623417363</c:v>
                </c:pt>
                <c:pt idx="3460">
                  <c:v>77.510655641557364</c:v>
                </c:pt>
                <c:pt idx="3461">
                  <c:v>77.531223773957365</c:v>
                </c:pt>
                <c:pt idx="3462">
                  <c:v>77.555962800977355</c:v>
                </c:pt>
                <c:pt idx="3463">
                  <c:v>77.576215744017361</c:v>
                </c:pt>
                <c:pt idx="3464">
                  <c:v>77.601068735127356</c:v>
                </c:pt>
                <c:pt idx="3465">
                  <c:v>77.621393680577356</c:v>
                </c:pt>
                <c:pt idx="3466">
                  <c:v>77.646109819407357</c:v>
                </c:pt>
                <c:pt idx="3467">
                  <c:v>77.670529842377363</c:v>
                </c:pt>
                <c:pt idx="3468">
                  <c:v>77.691241741177365</c:v>
                </c:pt>
                <c:pt idx="3469">
                  <c:v>77.71552276611736</c:v>
                </c:pt>
                <c:pt idx="3470">
                  <c:v>77.736077785487353</c:v>
                </c:pt>
                <c:pt idx="3471">
                  <c:v>77.760681629177355</c:v>
                </c:pt>
                <c:pt idx="3472">
                  <c:v>77.785025835037359</c:v>
                </c:pt>
                <c:pt idx="3473">
                  <c:v>77.805771827697356</c:v>
                </c:pt>
                <c:pt idx="3474">
                  <c:v>77.830243825917364</c:v>
                </c:pt>
                <c:pt idx="3475">
                  <c:v>77.850825786587365</c:v>
                </c:pt>
                <c:pt idx="3476">
                  <c:v>77.875373840327356</c:v>
                </c:pt>
                <c:pt idx="3477">
                  <c:v>77.899685621257362</c:v>
                </c:pt>
                <c:pt idx="3478">
                  <c:v>77.920277833937362</c:v>
                </c:pt>
                <c:pt idx="3479">
                  <c:v>77.944622755047362</c:v>
                </c:pt>
                <c:pt idx="3480">
                  <c:v>77.965173721317356</c:v>
                </c:pt>
                <c:pt idx="3481">
                  <c:v>77.989692687987358</c:v>
                </c:pt>
                <c:pt idx="3482">
                  <c:v>78.010180711747353</c:v>
                </c:pt>
                <c:pt idx="3483">
                  <c:v>78.03508567809736</c:v>
                </c:pt>
                <c:pt idx="3484">
                  <c:v>78.059636831287364</c:v>
                </c:pt>
                <c:pt idx="3485">
                  <c:v>78.07987880706736</c:v>
                </c:pt>
                <c:pt idx="3486">
                  <c:v>78.10443663596736</c:v>
                </c:pt>
                <c:pt idx="3487">
                  <c:v>78.124923706057359</c:v>
                </c:pt>
                <c:pt idx="3488">
                  <c:v>78.149465799327359</c:v>
                </c:pt>
                <c:pt idx="3489">
                  <c:v>78.174039840697361</c:v>
                </c:pt>
                <c:pt idx="3490">
                  <c:v>78.194498777387366</c:v>
                </c:pt>
                <c:pt idx="3491">
                  <c:v>78.219065666197366</c:v>
                </c:pt>
                <c:pt idx="3492">
                  <c:v>78.239545822147363</c:v>
                </c:pt>
                <c:pt idx="3493">
                  <c:v>78.264125823977366</c:v>
                </c:pt>
                <c:pt idx="3494">
                  <c:v>78.28907585143736</c:v>
                </c:pt>
                <c:pt idx="3495">
                  <c:v>78.309511661527353</c:v>
                </c:pt>
                <c:pt idx="3496">
                  <c:v>78.334038734437357</c:v>
                </c:pt>
                <c:pt idx="3497">
                  <c:v>78.354517698287367</c:v>
                </c:pt>
                <c:pt idx="3498">
                  <c:v>78.379221677777366</c:v>
                </c:pt>
                <c:pt idx="3499">
                  <c:v>78.399569749827364</c:v>
                </c:pt>
                <c:pt idx="3500">
                  <c:v>78.42411780357736</c:v>
                </c:pt>
                <c:pt idx="3501">
                  <c:v>78.448859691617358</c:v>
                </c:pt>
                <c:pt idx="3502">
                  <c:v>78.469169855117357</c:v>
                </c:pt>
                <c:pt idx="3503">
                  <c:v>78.493616819377365</c:v>
                </c:pt>
                <c:pt idx="3504">
                  <c:v>78.51419782638736</c:v>
                </c:pt>
                <c:pt idx="3505">
                  <c:v>78.53876471519736</c:v>
                </c:pt>
                <c:pt idx="3506">
                  <c:v>78.563312768937365</c:v>
                </c:pt>
                <c:pt idx="3507">
                  <c:v>78.583824634547355</c:v>
                </c:pt>
                <c:pt idx="3508">
                  <c:v>78.608332633967365</c:v>
                </c:pt>
                <c:pt idx="3509">
                  <c:v>78.629115819927364</c:v>
                </c:pt>
                <c:pt idx="3510">
                  <c:v>78.653470754627364</c:v>
                </c:pt>
                <c:pt idx="3511">
                  <c:v>78.677924633027359</c:v>
                </c:pt>
                <c:pt idx="3512">
                  <c:v>78.698672771457353</c:v>
                </c:pt>
                <c:pt idx="3513">
                  <c:v>78.723172664647365</c:v>
                </c:pt>
                <c:pt idx="3514">
                  <c:v>78.743703842167363</c:v>
                </c:pt>
                <c:pt idx="3515">
                  <c:v>78.768038749697354</c:v>
                </c:pt>
                <c:pt idx="3516">
                  <c:v>78.792580842967354</c:v>
                </c:pt>
                <c:pt idx="3517">
                  <c:v>78.813197851177364</c:v>
                </c:pt>
                <c:pt idx="3518">
                  <c:v>78.837767839427357</c:v>
                </c:pt>
                <c:pt idx="3519">
                  <c:v>78.858287811277364</c:v>
                </c:pt>
                <c:pt idx="3520">
                  <c:v>78.882694721217362</c:v>
                </c:pt>
                <c:pt idx="3521">
                  <c:v>78.903454780577363</c:v>
                </c:pt>
                <c:pt idx="3522">
                  <c:v>78.92781662940736</c:v>
                </c:pt>
                <c:pt idx="3523">
                  <c:v>78.952589750287359</c:v>
                </c:pt>
                <c:pt idx="3524">
                  <c:v>78.973132848737364</c:v>
                </c:pt>
                <c:pt idx="3525">
                  <c:v>78.997366666797362</c:v>
                </c:pt>
                <c:pt idx="3526">
                  <c:v>79.018111705777358</c:v>
                </c:pt>
                <c:pt idx="3527">
                  <c:v>79.042660713197364</c:v>
                </c:pt>
                <c:pt idx="3528">
                  <c:v>79.06712985038736</c:v>
                </c:pt>
                <c:pt idx="3529">
                  <c:v>79.087517738347358</c:v>
                </c:pt>
                <c:pt idx="3530">
                  <c:v>79.112226724627362</c:v>
                </c:pt>
                <c:pt idx="3531">
                  <c:v>79.132880687717361</c:v>
                </c:pt>
                <c:pt idx="3532">
                  <c:v>79.157098770137367</c:v>
                </c:pt>
                <c:pt idx="3533">
                  <c:v>79.181644678117365</c:v>
                </c:pt>
                <c:pt idx="3534">
                  <c:v>79.202206850047361</c:v>
                </c:pt>
                <c:pt idx="3535">
                  <c:v>79.226928710937358</c:v>
                </c:pt>
                <c:pt idx="3536">
                  <c:v>79.247258663177362</c:v>
                </c:pt>
                <c:pt idx="3537">
                  <c:v>79.272082805637353</c:v>
                </c:pt>
                <c:pt idx="3538">
                  <c:v>79.292539834977362</c:v>
                </c:pt>
                <c:pt idx="3539">
                  <c:v>79.316891670227363</c:v>
                </c:pt>
                <c:pt idx="3540">
                  <c:v>79.341432809827353</c:v>
                </c:pt>
                <c:pt idx="3541">
                  <c:v>79.361929655077361</c:v>
                </c:pt>
                <c:pt idx="3542">
                  <c:v>79.386677742007365</c:v>
                </c:pt>
                <c:pt idx="3543">
                  <c:v>79.406970739367353</c:v>
                </c:pt>
                <c:pt idx="3544">
                  <c:v>79.431797742847365</c:v>
                </c:pt>
                <c:pt idx="3545">
                  <c:v>79.456209659577354</c:v>
                </c:pt>
                <c:pt idx="3546">
                  <c:v>79.476671695707353</c:v>
                </c:pt>
                <c:pt idx="3547">
                  <c:v>79.501071691517353</c:v>
                </c:pt>
                <c:pt idx="3548">
                  <c:v>79.521805763247357</c:v>
                </c:pt>
                <c:pt idx="3549">
                  <c:v>79.546320676807355</c:v>
                </c:pt>
                <c:pt idx="3550">
                  <c:v>79.570698738097363</c:v>
                </c:pt>
                <c:pt idx="3551">
                  <c:v>79.591393709187358</c:v>
                </c:pt>
                <c:pt idx="3552">
                  <c:v>79.615947723387364</c:v>
                </c:pt>
                <c:pt idx="3553">
                  <c:v>79.636154651637355</c:v>
                </c:pt>
                <c:pt idx="3554">
                  <c:v>79.660586833957353</c:v>
                </c:pt>
                <c:pt idx="3555">
                  <c:v>79.681179761887364</c:v>
                </c:pt>
                <c:pt idx="3556">
                  <c:v>79.705714702607366</c:v>
                </c:pt>
                <c:pt idx="3557">
                  <c:v>79.730267763137363</c:v>
                </c:pt>
                <c:pt idx="3558">
                  <c:v>79.75076270103736</c:v>
                </c:pt>
                <c:pt idx="3559">
                  <c:v>79.775696754457357</c:v>
                </c:pt>
                <c:pt idx="3560">
                  <c:v>79.796171665187359</c:v>
                </c:pt>
                <c:pt idx="3561">
                  <c:v>79.820550680157353</c:v>
                </c:pt>
                <c:pt idx="3562">
                  <c:v>79.845141649247353</c:v>
                </c:pt>
                <c:pt idx="3563">
                  <c:v>79.865780830387365</c:v>
                </c:pt>
                <c:pt idx="3564">
                  <c:v>80.330541849136466</c:v>
                </c:pt>
                <c:pt idx="3565">
                  <c:v>80.331134796142692</c:v>
                </c:pt>
                <c:pt idx="3566">
                  <c:v>80.331630706787223</c:v>
                </c:pt>
                <c:pt idx="3567">
                  <c:v>80.332100868225211</c:v>
                </c:pt>
                <c:pt idx="3568">
                  <c:v>80.332547664642448</c:v>
                </c:pt>
                <c:pt idx="3569">
                  <c:v>80.33299279212963</c:v>
                </c:pt>
                <c:pt idx="3570">
                  <c:v>80.333435773849601</c:v>
                </c:pt>
                <c:pt idx="3571">
                  <c:v>80.333901882171745</c:v>
                </c:pt>
                <c:pt idx="3572">
                  <c:v>80.334367752075309</c:v>
                </c:pt>
                <c:pt idx="3573">
                  <c:v>80.334834814071769</c:v>
                </c:pt>
                <c:pt idx="3574">
                  <c:v>80.335319757461662</c:v>
                </c:pt>
                <c:pt idx="3575">
                  <c:v>80.335579872131461</c:v>
                </c:pt>
                <c:pt idx="3576">
                  <c:v>80.335737705230827</c:v>
                </c:pt>
                <c:pt idx="3577">
                  <c:v>80.335895776748771</c:v>
                </c:pt>
                <c:pt idx="3578">
                  <c:v>80.336054801941032</c:v>
                </c:pt>
                <c:pt idx="3579">
                  <c:v>80.336213827133292</c:v>
                </c:pt>
                <c:pt idx="3580">
                  <c:v>80.336372852325553</c:v>
                </c:pt>
                <c:pt idx="3581">
                  <c:v>80.336545705795402</c:v>
                </c:pt>
                <c:pt idx="3582">
                  <c:v>80.336705684661979</c:v>
                </c:pt>
                <c:pt idx="3583">
                  <c:v>80.33686470985424</c:v>
                </c:pt>
                <c:pt idx="3584">
                  <c:v>80.347183704376292</c:v>
                </c:pt>
                <c:pt idx="3585">
                  <c:v>80.367791891098094</c:v>
                </c:pt>
                <c:pt idx="3586">
                  <c:v>80.392378807067985</c:v>
                </c:pt>
                <c:pt idx="3587">
                  <c:v>80.413164854049796</c:v>
                </c:pt>
                <c:pt idx="3588">
                  <c:v>80.437688827514592</c:v>
                </c:pt>
                <c:pt idx="3589">
                  <c:v>80.45808482170159</c:v>
                </c:pt>
                <c:pt idx="3590">
                  <c:v>80.482466697692587</c:v>
                </c:pt>
                <c:pt idx="3591">
                  <c:v>80.507093667984591</c:v>
                </c:pt>
                <c:pt idx="3592">
                  <c:v>80.527585744857589</c:v>
                </c:pt>
                <c:pt idx="3593">
                  <c:v>80.552115678787587</c:v>
                </c:pt>
                <c:pt idx="3594">
                  <c:v>80.572613716125588</c:v>
                </c:pt>
                <c:pt idx="3595">
                  <c:v>80.597409725189593</c:v>
                </c:pt>
                <c:pt idx="3596">
                  <c:v>80.621963739395596</c:v>
                </c:pt>
                <c:pt idx="3597">
                  <c:v>80.642566680908587</c:v>
                </c:pt>
                <c:pt idx="3598">
                  <c:v>80.666805744171583</c:v>
                </c:pt>
                <c:pt idx="3599">
                  <c:v>80.687656879425589</c:v>
                </c:pt>
                <c:pt idx="3600">
                  <c:v>80.711840867996585</c:v>
                </c:pt>
                <c:pt idx="3601">
                  <c:v>80.736536741256586</c:v>
                </c:pt>
                <c:pt idx="3602">
                  <c:v>80.757126808166589</c:v>
                </c:pt>
                <c:pt idx="3603">
                  <c:v>80.781410694122584</c:v>
                </c:pt>
                <c:pt idx="3604">
                  <c:v>80.802302837371585</c:v>
                </c:pt>
                <c:pt idx="3605">
                  <c:v>80.826797723770596</c:v>
                </c:pt>
                <c:pt idx="3606">
                  <c:v>80.847347736358586</c:v>
                </c:pt>
                <c:pt idx="3607">
                  <c:v>80.871591806411587</c:v>
                </c:pt>
                <c:pt idx="3608">
                  <c:v>80.896253824234591</c:v>
                </c:pt>
                <c:pt idx="3609">
                  <c:v>80.916801691055596</c:v>
                </c:pt>
                <c:pt idx="3610">
                  <c:v>80.941421747207585</c:v>
                </c:pt>
                <c:pt idx="3611">
                  <c:v>80.962041854858583</c:v>
                </c:pt>
                <c:pt idx="3612">
                  <c:v>80.986443758010594</c:v>
                </c:pt>
                <c:pt idx="3613">
                  <c:v>81.010946750640585</c:v>
                </c:pt>
                <c:pt idx="3614">
                  <c:v>81.031313896179583</c:v>
                </c:pt>
                <c:pt idx="3615">
                  <c:v>81.05586886405959</c:v>
                </c:pt>
                <c:pt idx="3616">
                  <c:v>81.076558828353583</c:v>
                </c:pt>
                <c:pt idx="3617">
                  <c:v>81.101123809814595</c:v>
                </c:pt>
                <c:pt idx="3618">
                  <c:v>81.125395774841593</c:v>
                </c:pt>
                <c:pt idx="3619">
                  <c:v>81.145975828170592</c:v>
                </c:pt>
                <c:pt idx="3620">
                  <c:v>81.170750856399593</c:v>
                </c:pt>
                <c:pt idx="3621">
                  <c:v>81.191070795059588</c:v>
                </c:pt>
                <c:pt idx="3622">
                  <c:v>81.215649843215587</c:v>
                </c:pt>
                <c:pt idx="3623">
                  <c:v>81.236202716827592</c:v>
                </c:pt>
                <c:pt idx="3624">
                  <c:v>81.260813713073588</c:v>
                </c:pt>
                <c:pt idx="3625">
                  <c:v>81.285133838653593</c:v>
                </c:pt>
                <c:pt idx="3626">
                  <c:v>81.305735826492594</c:v>
                </c:pt>
                <c:pt idx="3627">
                  <c:v>81.330328702927588</c:v>
                </c:pt>
                <c:pt idx="3628">
                  <c:v>81.350702762607582</c:v>
                </c:pt>
                <c:pt idx="3629">
                  <c:v>81.375543832777595</c:v>
                </c:pt>
                <c:pt idx="3630">
                  <c:v>81.399746894837591</c:v>
                </c:pt>
                <c:pt idx="3631">
                  <c:v>81.420498847957589</c:v>
                </c:pt>
                <c:pt idx="3632">
                  <c:v>81.444994688037596</c:v>
                </c:pt>
                <c:pt idx="3633">
                  <c:v>81.465695857997588</c:v>
                </c:pt>
                <c:pt idx="3634">
                  <c:v>81.489948749537589</c:v>
                </c:pt>
                <c:pt idx="3635">
                  <c:v>81.514543771747583</c:v>
                </c:pt>
                <c:pt idx="3636">
                  <c:v>81.535021781917592</c:v>
                </c:pt>
                <c:pt idx="3637">
                  <c:v>81.56033086776759</c:v>
                </c:pt>
                <c:pt idx="3638">
                  <c:v>81.580312728877587</c:v>
                </c:pt>
                <c:pt idx="3639">
                  <c:v>81.604704856877589</c:v>
                </c:pt>
                <c:pt idx="3640">
                  <c:v>81.625430822367591</c:v>
                </c:pt>
                <c:pt idx="3641">
                  <c:v>81.649946689607589</c:v>
                </c:pt>
                <c:pt idx="3642">
                  <c:v>81.674298763277591</c:v>
                </c:pt>
                <c:pt idx="3643">
                  <c:v>81.695021867747585</c:v>
                </c:pt>
                <c:pt idx="3644">
                  <c:v>81.71959471702759</c:v>
                </c:pt>
                <c:pt idx="3645">
                  <c:v>81.739976882937583</c:v>
                </c:pt>
                <c:pt idx="3646">
                  <c:v>81.764381885527584</c:v>
                </c:pt>
                <c:pt idx="3647">
                  <c:v>81.788911819457596</c:v>
                </c:pt>
                <c:pt idx="3648">
                  <c:v>81.809604883197593</c:v>
                </c:pt>
                <c:pt idx="3649">
                  <c:v>81.834099769587596</c:v>
                </c:pt>
                <c:pt idx="3650">
                  <c:v>81.854607820507596</c:v>
                </c:pt>
                <c:pt idx="3651">
                  <c:v>81.879348754887587</c:v>
                </c:pt>
                <c:pt idx="3652">
                  <c:v>81.903640747067584</c:v>
                </c:pt>
                <c:pt idx="3653">
                  <c:v>81.924118757247584</c:v>
                </c:pt>
                <c:pt idx="3654">
                  <c:v>81.948819875717589</c:v>
                </c:pt>
                <c:pt idx="3655">
                  <c:v>81.969295740127592</c:v>
                </c:pt>
                <c:pt idx="3656">
                  <c:v>81.993640661237592</c:v>
                </c:pt>
                <c:pt idx="3657">
                  <c:v>82.01448678970759</c:v>
                </c:pt>
                <c:pt idx="3658">
                  <c:v>82.038868665697592</c:v>
                </c:pt>
                <c:pt idx="3659">
                  <c:v>82.063592672347596</c:v>
                </c:pt>
                <c:pt idx="3660">
                  <c:v>82.083844661717592</c:v>
                </c:pt>
                <c:pt idx="3661">
                  <c:v>82.108519792557587</c:v>
                </c:pt>
                <c:pt idx="3662">
                  <c:v>82.128980875017589</c:v>
                </c:pt>
                <c:pt idx="3663">
                  <c:v>82.153397798537583</c:v>
                </c:pt>
                <c:pt idx="3664">
                  <c:v>82.178217887877594</c:v>
                </c:pt>
                <c:pt idx="3665">
                  <c:v>82.198649883267592</c:v>
                </c:pt>
                <c:pt idx="3666">
                  <c:v>82.223158836367588</c:v>
                </c:pt>
                <c:pt idx="3667">
                  <c:v>82.243589878077586</c:v>
                </c:pt>
                <c:pt idx="3668">
                  <c:v>82.268300771717591</c:v>
                </c:pt>
                <c:pt idx="3669">
                  <c:v>82.29285168647759</c:v>
                </c:pt>
                <c:pt idx="3670">
                  <c:v>82.313185691837589</c:v>
                </c:pt>
                <c:pt idx="3671">
                  <c:v>82.337946891787595</c:v>
                </c:pt>
                <c:pt idx="3672">
                  <c:v>82.358537673947595</c:v>
                </c:pt>
                <c:pt idx="3673">
                  <c:v>82.383082866667593</c:v>
                </c:pt>
                <c:pt idx="3674">
                  <c:v>82.403326749797586</c:v>
                </c:pt>
                <c:pt idx="3675">
                  <c:v>82.427971839907585</c:v>
                </c:pt>
                <c:pt idx="3676">
                  <c:v>82.452521800997587</c:v>
                </c:pt>
                <c:pt idx="3677">
                  <c:v>82.473098754887587</c:v>
                </c:pt>
                <c:pt idx="3678">
                  <c:v>82.497713804247596</c:v>
                </c:pt>
                <c:pt idx="3679">
                  <c:v>82.518118858337587</c:v>
                </c:pt>
                <c:pt idx="3680">
                  <c:v>82.542773723597591</c:v>
                </c:pt>
                <c:pt idx="3681">
                  <c:v>82.567147731777595</c:v>
                </c:pt>
                <c:pt idx="3682">
                  <c:v>82.587700843807596</c:v>
                </c:pt>
                <c:pt idx="3683">
                  <c:v>82.612289667127584</c:v>
                </c:pt>
                <c:pt idx="3684">
                  <c:v>82.632858753207586</c:v>
                </c:pt>
                <c:pt idx="3685">
                  <c:v>82.657230854037593</c:v>
                </c:pt>
                <c:pt idx="3686">
                  <c:v>82.681938886637596</c:v>
                </c:pt>
                <c:pt idx="3687">
                  <c:v>82.702422857287587</c:v>
                </c:pt>
                <c:pt idx="3688">
                  <c:v>82.726863861087594</c:v>
                </c:pt>
                <c:pt idx="3689">
                  <c:v>82.74760866164759</c:v>
                </c:pt>
                <c:pt idx="3690">
                  <c:v>82.771959781647595</c:v>
                </c:pt>
                <c:pt idx="3691">
                  <c:v>82.792295694347587</c:v>
                </c:pt>
                <c:pt idx="3692">
                  <c:v>82.816923856737588</c:v>
                </c:pt>
                <c:pt idx="3693">
                  <c:v>82.841519832607588</c:v>
                </c:pt>
                <c:pt idx="3694">
                  <c:v>82.862201690677594</c:v>
                </c:pt>
                <c:pt idx="3695">
                  <c:v>82.886635780337585</c:v>
                </c:pt>
                <c:pt idx="3696">
                  <c:v>82.907274723057583</c:v>
                </c:pt>
                <c:pt idx="3697">
                  <c:v>82.931681871417595</c:v>
                </c:pt>
                <c:pt idx="3698">
                  <c:v>82.956141710277592</c:v>
                </c:pt>
                <c:pt idx="3699">
                  <c:v>82.976634740827592</c:v>
                </c:pt>
                <c:pt idx="3700">
                  <c:v>83.001208782197594</c:v>
                </c:pt>
                <c:pt idx="3701">
                  <c:v>83.021884679797594</c:v>
                </c:pt>
                <c:pt idx="3702">
                  <c:v>83.046364784237596</c:v>
                </c:pt>
                <c:pt idx="3703">
                  <c:v>83.071050882337587</c:v>
                </c:pt>
                <c:pt idx="3704">
                  <c:v>83.091569662097584</c:v>
                </c:pt>
                <c:pt idx="3705">
                  <c:v>83.115961790087596</c:v>
                </c:pt>
                <c:pt idx="3706">
                  <c:v>83.136414766307595</c:v>
                </c:pt>
                <c:pt idx="3707">
                  <c:v>83.161130666737591</c:v>
                </c:pt>
                <c:pt idx="3708">
                  <c:v>83.181688785557583</c:v>
                </c:pt>
                <c:pt idx="3709">
                  <c:v>83.206058740617593</c:v>
                </c:pt>
                <c:pt idx="3710">
                  <c:v>83.230756759647591</c:v>
                </c:pt>
                <c:pt idx="3711">
                  <c:v>83.251276731487593</c:v>
                </c:pt>
                <c:pt idx="3712">
                  <c:v>83.275548696517589</c:v>
                </c:pt>
                <c:pt idx="3713">
                  <c:v>83.29611682891759</c:v>
                </c:pt>
                <c:pt idx="3714">
                  <c:v>83.320834875107593</c:v>
                </c:pt>
                <c:pt idx="3715">
                  <c:v>83.345311880107587</c:v>
                </c:pt>
                <c:pt idx="3716">
                  <c:v>83.365690708157587</c:v>
                </c:pt>
                <c:pt idx="3717">
                  <c:v>83.390488862987596</c:v>
                </c:pt>
                <c:pt idx="3718">
                  <c:v>83.411057710647583</c:v>
                </c:pt>
                <c:pt idx="3719">
                  <c:v>83.435320854187594</c:v>
                </c:pt>
                <c:pt idx="3720">
                  <c:v>83.459691762927591</c:v>
                </c:pt>
                <c:pt idx="3721">
                  <c:v>83.480555772777592</c:v>
                </c:pt>
                <c:pt idx="3722">
                  <c:v>83.505022764207595</c:v>
                </c:pt>
                <c:pt idx="3723">
                  <c:v>83.525529861447595</c:v>
                </c:pt>
                <c:pt idx="3724">
                  <c:v>83.550057888027595</c:v>
                </c:pt>
                <c:pt idx="3725">
                  <c:v>83.570686817167584</c:v>
                </c:pt>
                <c:pt idx="3726">
                  <c:v>83.595079660417582</c:v>
                </c:pt>
                <c:pt idx="3727">
                  <c:v>83.61949682235759</c:v>
                </c:pt>
                <c:pt idx="3728">
                  <c:v>83.640246868137595</c:v>
                </c:pt>
                <c:pt idx="3729">
                  <c:v>83.66472482681759</c:v>
                </c:pt>
                <c:pt idx="3730">
                  <c:v>83.685284852977588</c:v>
                </c:pt>
                <c:pt idx="3731">
                  <c:v>83.709626674647595</c:v>
                </c:pt>
                <c:pt idx="3732">
                  <c:v>83.734431743617591</c:v>
                </c:pt>
                <c:pt idx="3733">
                  <c:v>83.754951715467584</c:v>
                </c:pt>
                <c:pt idx="3734">
                  <c:v>83.779226779937588</c:v>
                </c:pt>
                <c:pt idx="3735">
                  <c:v>83.799900770187591</c:v>
                </c:pt>
                <c:pt idx="3736">
                  <c:v>83.824559688567589</c:v>
                </c:pt>
                <c:pt idx="3737">
                  <c:v>83.849109888077592</c:v>
                </c:pt>
                <c:pt idx="3738">
                  <c:v>83.869464874267592</c:v>
                </c:pt>
                <c:pt idx="3739">
                  <c:v>83.894213676457582</c:v>
                </c:pt>
                <c:pt idx="3740">
                  <c:v>83.914847850797585</c:v>
                </c:pt>
                <c:pt idx="3741">
                  <c:v>83.939060688017591</c:v>
                </c:pt>
                <c:pt idx="3742">
                  <c:v>83.959728717807593</c:v>
                </c:pt>
                <c:pt idx="3743">
                  <c:v>83.984271764757594</c:v>
                </c:pt>
                <c:pt idx="3744">
                  <c:v>84.008827686307583</c:v>
                </c:pt>
                <c:pt idx="3745">
                  <c:v>84.02906584739759</c:v>
                </c:pt>
                <c:pt idx="3746">
                  <c:v>84.053492784497593</c:v>
                </c:pt>
                <c:pt idx="3747">
                  <c:v>84.074364662167596</c:v>
                </c:pt>
                <c:pt idx="3748">
                  <c:v>84.098971843717592</c:v>
                </c:pt>
                <c:pt idx="3749">
                  <c:v>84.123413801197586</c:v>
                </c:pt>
                <c:pt idx="3750">
                  <c:v>84.143793821337596</c:v>
                </c:pt>
                <c:pt idx="3751">
                  <c:v>84.168351888657583</c:v>
                </c:pt>
                <c:pt idx="3752">
                  <c:v>84.188863754267587</c:v>
                </c:pt>
                <c:pt idx="3753">
                  <c:v>84.21371078490759</c:v>
                </c:pt>
                <c:pt idx="3754">
                  <c:v>84.238234758377587</c:v>
                </c:pt>
                <c:pt idx="3755">
                  <c:v>84.258484840397585</c:v>
                </c:pt>
                <c:pt idx="3756">
                  <c:v>84.283285856247588</c:v>
                </c:pt>
                <c:pt idx="3757">
                  <c:v>84.303554773327591</c:v>
                </c:pt>
                <c:pt idx="3758">
                  <c:v>84.328236818317592</c:v>
                </c:pt>
                <c:pt idx="3759">
                  <c:v>84.348714828487587</c:v>
                </c:pt>
                <c:pt idx="3760">
                  <c:v>84.373401880267593</c:v>
                </c:pt>
                <c:pt idx="3761">
                  <c:v>84.397917747497587</c:v>
                </c:pt>
                <c:pt idx="3762">
                  <c:v>84.418418884277585</c:v>
                </c:pt>
                <c:pt idx="3763">
                  <c:v>84.442819833757596</c:v>
                </c:pt>
                <c:pt idx="3764">
                  <c:v>84.463640689847594</c:v>
                </c:pt>
                <c:pt idx="3765">
                  <c:v>84.487825870517582</c:v>
                </c:pt>
                <c:pt idx="3766">
                  <c:v>84.512325763697589</c:v>
                </c:pt>
                <c:pt idx="3767">
                  <c:v>84.533120870587595</c:v>
                </c:pt>
                <c:pt idx="3768">
                  <c:v>84.557712793347591</c:v>
                </c:pt>
                <c:pt idx="3769">
                  <c:v>84.577939748767591</c:v>
                </c:pt>
                <c:pt idx="3770">
                  <c:v>84.602523803707584</c:v>
                </c:pt>
                <c:pt idx="3771">
                  <c:v>84.627322673797593</c:v>
                </c:pt>
                <c:pt idx="3772">
                  <c:v>84.647713661197585</c:v>
                </c:pt>
                <c:pt idx="3773">
                  <c:v>84.672095775607588</c:v>
                </c:pt>
                <c:pt idx="3774">
                  <c:v>84.692726850507583</c:v>
                </c:pt>
                <c:pt idx="3775">
                  <c:v>84.717369794847585</c:v>
                </c:pt>
                <c:pt idx="3776">
                  <c:v>84.737890720367588</c:v>
                </c:pt>
                <c:pt idx="3777">
                  <c:v>84.762295722957589</c:v>
                </c:pt>
                <c:pt idx="3778">
                  <c:v>84.786719799037584</c:v>
                </c:pt>
                <c:pt idx="3779">
                  <c:v>84.807247877117589</c:v>
                </c:pt>
                <c:pt idx="3780">
                  <c:v>84.831901788707583</c:v>
                </c:pt>
                <c:pt idx="3781">
                  <c:v>84.85240769386759</c:v>
                </c:pt>
                <c:pt idx="3782">
                  <c:v>84.877124786377593</c:v>
                </c:pt>
                <c:pt idx="3783">
                  <c:v>84.901606798167592</c:v>
                </c:pt>
                <c:pt idx="3784">
                  <c:v>84.922005891797596</c:v>
                </c:pt>
                <c:pt idx="3785">
                  <c:v>84.946789741517591</c:v>
                </c:pt>
                <c:pt idx="3786">
                  <c:v>84.967159748077592</c:v>
                </c:pt>
                <c:pt idx="3787">
                  <c:v>84.991591691967585</c:v>
                </c:pt>
                <c:pt idx="3788">
                  <c:v>85.016104698177585</c:v>
                </c:pt>
                <c:pt idx="3789">
                  <c:v>85.036819696427585</c:v>
                </c:pt>
                <c:pt idx="3790">
                  <c:v>85.061365842817594</c:v>
                </c:pt>
                <c:pt idx="3791">
                  <c:v>85.081771850587586</c:v>
                </c:pt>
                <c:pt idx="3792">
                  <c:v>85.10645675658759</c:v>
                </c:pt>
                <c:pt idx="3793">
                  <c:v>85.126853704457588</c:v>
                </c:pt>
                <c:pt idx="3794">
                  <c:v>85.151306867597583</c:v>
                </c:pt>
                <c:pt idx="3795">
                  <c:v>85.175759792327597</c:v>
                </c:pt>
                <c:pt idx="3796">
                  <c:v>85.196422815327594</c:v>
                </c:pt>
                <c:pt idx="3797">
                  <c:v>85.220911741257595</c:v>
                </c:pt>
                <c:pt idx="3798">
                  <c:v>85.241474866867591</c:v>
                </c:pt>
                <c:pt idx="3799">
                  <c:v>85.266014814377584</c:v>
                </c:pt>
                <c:pt idx="3800">
                  <c:v>85.290708780287588</c:v>
                </c:pt>
                <c:pt idx="3801">
                  <c:v>85.311295747757583</c:v>
                </c:pt>
                <c:pt idx="3802">
                  <c:v>85.335628747937591</c:v>
                </c:pt>
                <c:pt idx="3803">
                  <c:v>85.800761699676627</c:v>
                </c:pt>
                <c:pt idx="3804">
                  <c:v>85.801622867584342</c:v>
                </c:pt>
                <c:pt idx="3805">
                  <c:v>85.802260637283439</c:v>
                </c:pt>
                <c:pt idx="3806">
                  <c:v>85.802720785141105</c:v>
                </c:pt>
                <c:pt idx="3807">
                  <c:v>85.803182840347404</c:v>
                </c:pt>
                <c:pt idx="3808">
                  <c:v>85.80362963676464</c:v>
                </c:pt>
                <c:pt idx="3809">
                  <c:v>85.804091691970939</c:v>
                </c:pt>
                <c:pt idx="3810">
                  <c:v>85.804556846618766</c:v>
                </c:pt>
                <c:pt idx="3811">
                  <c:v>85.805024862289542</c:v>
                </c:pt>
                <c:pt idx="3812">
                  <c:v>85.80548977851879</c:v>
                </c:pt>
                <c:pt idx="3813">
                  <c:v>85.805691719055289</c:v>
                </c:pt>
                <c:pt idx="3814">
                  <c:v>85.805851697921867</c:v>
                </c:pt>
                <c:pt idx="3815">
                  <c:v>85.806009769439811</c:v>
                </c:pt>
                <c:pt idx="3816">
                  <c:v>85.806168794632072</c:v>
                </c:pt>
                <c:pt idx="3817">
                  <c:v>85.806327819824332</c:v>
                </c:pt>
                <c:pt idx="3818">
                  <c:v>85.806485652923698</c:v>
                </c:pt>
                <c:pt idx="3819">
                  <c:v>85.806644678115958</c:v>
                </c:pt>
                <c:pt idx="3820">
                  <c:v>85.806804656982536</c:v>
                </c:pt>
                <c:pt idx="3821">
                  <c:v>85.806963682174796</c:v>
                </c:pt>
                <c:pt idx="3822">
                  <c:v>85.807121753692741</c:v>
                </c:pt>
                <c:pt idx="3823">
                  <c:v>85.81313586235062</c:v>
                </c:pt>
                <c:pt idx="3824">
                  <c:v>85.837687730789312</c:v>
                </c:pt>
                <c:pt idx="3825">
                  <c:v>85.858436822891321</c:v>
                </c:pt>
                <c:pt idx="3826">
                  <c:v>85.882955789566125</c:v>
                </c:pt>
                <c:pt idx="3827">
                  <c:v>85.903316736221825</c:v>
                </c:pt>
                <c:pt idx="3828">
                  <c:v>85.927832841872814</c:v>
                </c:pt>
                <c:pt idx="3829">
                  <c:v>85.952546834945821</c:v>
                </c:pt>
                <c:pt idx="3830">
                  <c:v>85.973176717757823</c:v>
                </c:pt>
                <c:pt idx="3831">
                  <c:v>85.997447729110817</c:v>
                </c:pt>
                <c:pt idx="3832">
                  <c:v>86.018164873122814</c:v>
                </c:pt>
                <c:pt idx="3833">
                  <c:v>86.042576789855815</c:v>
                </c:pt>
                <c:pt idx="3834">
                  <c:v>86.067277669906815</c:v>
                </c:pt>
                <c:pt idx="3835">
                  <c:v>86.087530851363823</c:v>
                </c:pt>
                <c:pt idx="3836">
                  <c:v>86.112362861633812</c:v>
                </c:pt>
                <c:pt idx="3837">
                  <c:v>86.132931709289821</c:v>
                </c:pt>
                <c:pt idx="3838">
                  <c:v>86.157481670379823</c:v>
                </c:pt>
                <c:pt idx="3839">
                  <c:v>86.181690692901824</c:v>
                </c:pt>
                <c:pt idx="3840">
                  <c:v>86.202405691146822</c:v>
                </c:pt>
                <c:pt idx="3841">
                  <c:v>86.226957798003824</c:v>
                </c:pt>
                <c:pt idx="3842">
                  <c:v>86.247335672378824</c:v>
                </c:pt>
                <c:pt idx="3843">
                  <c:v>86.272168636321823</c:v>
                </c:pt>
                <c:pt idx="3844">
                  <c:v>86.292701721191818</c:v>
                </c:pt>
                <c:pt idx="3845">
                  <c:v>86.317230701446817</c:v>
                </c:pt>
                <c:pt idx="3846">
                  <c:v>86.341441869735817</c:v>
                </c:pt>
                <c:pt idx="3847">
                  <c:v>86.362234830856821</c:v>
                </c:pt>
                <c:pt idx="3848">
                  <c:v>86.386570692062818</c:v>
                </c:pt>
                <c:pt idx="3849">
                  <c:v>86.407001733779822</c:v>
                </c:pt>
                <c:pt idx="3850">
                  <c:v>86.431901693343818</c:v>
                </c:pt>
                <c:pt idx="3851">
                  <c:v>86.456398725509814</c:v>
                </c:pt>
                <c:pt idx="3852">
                  <c:v>86.476933717727817</c:v>
                </c:pt>
                <c:pt idx="3853">
                  <c:v>86.501155853271825</c:v>
                </c:pt>
                <c:pt idx="3854">
                  <c:v>86.522026777267826</c:v>
                </c:pt>
                <c:pt idx="3855">
                  <c:v>86.546270847320812</c:v>
                </c:pt>
                <c:pt idx="3856">
                  <c:v>86.570980787277819</c:v>
                </c:pt>
                <c:pt idx="3857">
                  <c:v>86.591569662093818</c:v>
                </c:pt>
                <c:pt idx="3858">
                  <c:v>86.616066694259814</c:v>
                </c:pt>
                <c:pt idx="3859">
                  <c:v>86.636524677276824</c:v>
                </c:pt>
                <c:pt idx="3860">
                  <c:v>86.660847663879821</c:v>
                </c:pt>
                <c:pt idx="3861">
                  <c:v>86.681783676147816</c:v>
                </c:pt>
                <c:pt idx="3862">
                  <c:v>86.705916643142814</c:v>
                </c:pt>
                <c:pt idx="3863">
                  <c:v>86.730584859847824</c:v>
                </c:pt>
                <c:pt idx="3864">
                  <c:v>86.751155853271825</c:v>
                </c:pt>
                <c:pt idx="3865">
                  <c:v>86.775645732879823</c:v>
                </c:pt>
                <c:pt idx="3866">
                  <c:v>86.796252727508815</c:v>
                </c:pt>
                <c:pt idx="3867">
                  <c:v>86.820877790447824</c:v>
                </c:pt>
                <c:pt idx="3868">
                  <c:v>86.845506668087822</c:v>
                </c:pt>
                <c:pt idx="3869">
                  <c:v>86.865945816037822</c:v>
                </c:pt>
                <c:pt idx="3870">
                  <c:v>86.890298843387825</c:v>
                </c:pt>
                <c:pt idx="3871">
                  <c:v>86.910779714587818</c:v>
                </c:pt>
                <c:pt idx="3872">
                  <c:v>86.935540676117824</c:v>
                </c:pt>
                <c:pt idx="3873">
                  <c:v>86.960052728657814</c:v>
                </c:pt>
                <c:pt idx="3874">
                  <c:v>86.980477809907825</c:v>
                </c:pt>
                <c:pt idx="3875">
                  <c:v>87.005118846897815</c:v>
                </c:pt>
                <c:pt idx="3876">
                  <c:v>87.025764703747825</c:v>
                </c:pt>
                <c:pt idx="3877">
                  <c:v>87.050186872477823</c:v>
                </c:pt>
                <c:pt idx="3878">
                  <c:v>87.074457645417823</c:v>
                </c:pt>
                <c:pt idx="3879">
                  <c:v>87.095256805417819</c:v>
                </c:pt>
                <c:pt idx="3880">
                  <c:v>87.119571685787818</c:v>
                </c:pt>
                <c:pt idx="3881">
                  <c:v>87.140150785447815</c:v>
                </c:pt>
                <c:pt idx="3882">
                  <c:v>87.16495966911782</c:v>
                </c:pt>
                <c:pt idx="3883">
                  <c:v>87.185375690457818</c:v>
                </c:pt>
                <c:pt idx="3884">
                  <c:v>87.210038661957825</c:v>
                </c:pt>
                <c:pt idx="3885">
                  <c:v>87.234192848207812</c:v>
                </c:pt>
                <c:pt idx="3886">
                  <c:v>87.254954814907819</c:v>
                </c:pt>
                <c:pt idx="3887">
                  <c:v>87.279509782787812</c:v>
                </c:pt>
                <c:pt idx="3888">
                  <c:v>87.299922704697821</c:v>
                </c:pt>
                <c:pt idx="3889">
                  <c:v>87.324420690537821</c:v>
                </c:pt>
                <c:pt idx="3890">
                  <c:v>87.349200725557822</c:v>
                </c:pt>
                <c:pt idx="3891">
                  <c:v>87.369501829147822</c:v>
                </c:pt>
                <c:pt idx="3892">
                  <c:v>87.394053697587822</c:v>
                </c:pt>
                <c:pt idx="3893">
                  <c:v>87.414572715757814</c:v>
                </c:pt>
                <c:pt idx="3894">
                  <c:v>87.439202785487822</c:v>
                </c:pt>
                <c:pt idx="3895">
                  <c:v>87.463774681087813</c:v>
                </c:pt>
                <c:pt idx="3896">
                  <c:v>87.484163761137822</c:v>
                </c:pt>
                <c:pt idx="3897">
                  <c:v>87.508914709087819</c:v>
                </c:pt>
                <c:pt idx="3898">
                  <c:v>87.529436826707823</c:v>
                </c:pt>
                <c:pt idx="3899">
                  <c:v>87.553832769397815</c:v>
                </c:pt>
                <c:pt idx="3900">
                  <c:v>87.574279785157813</c:v>
                </c:pt>
                <c:pt idx="3901">
                  <c:v>87.598927736277815</c:v>
                </c:pt>
                <c:pt idx="3902">
                  <c:v>87.623528718947824</c:v>
                </c:pt>
                <c:pt idx="3903">
                  <c:v>87.643869638447825</c:v>
                </c:pt>
                <c:pt idx="3904">
                  <c:v>87.668716669077824</c:v>
                </c:pt>
                <c:pt idx="3905">
                  <c:v>87.689230680467816</c:v>
                </c:pt>
                <c:pt idx="3906">
                  <c:v>87.713509798047824</c:v>
                </c:pt>
                <c:pt idx="3907">
                  <c:v>87.738001823427823</c:v>
                </c:pt>
                <c:pt idx="3908">
                  <c:v>87.758573770527818</c:v>
                </c:pt>
                <c:pt idx="3909">
                  <c:v>87.782957792277813</c:v>
                </c:pt>
                <c:pt idx="3910">
                  <c:v>87.803631782527816</c:v>
                </c:pt>
                <c:pt idx="3911">
                  <c:v>87.828268766407817</c:v>
                </c:pt>
                <c:pt idx="3912">
                  <c:v>87.852940797807818</c:v>
                </c:pt>
                <c:pt idx="3913">
                  <c:v>87.873101711277812</c:v>
                </c:pt>
                <c:pt idx="3914">
                  <c:v>87.897682666777825</c:v>
                </c:pt>
                <c:pt idx="3915">
                  <c:v>87.918379783627813</c:v>
                </c:pt>
                <c:pt idx="3916">
                  <c:v>87.942861795427817</c:v>
                </c:pt>
                <c:pt idx="3917">
                  <c:v>87.963399648667817</c:v>
                </c:pt>
                <c:pt idx="3918">
                  <c:v>87.988083839417826</c:v>
                </c:pt>
                <c:pt idx="3919">
                  <c:v>88.012632846827813</c:v>
                </c:pt>
                <c:pt idx="3920">
                  <c:v>88.033102750777815</c:v>
                </c:pt>
                <c:pt idx="3921">
                  <c:v>88.057485818867818</c:v>
                </c:pt>
                <c:pt idx="3922">
                  <c:v>88.078217744827825</c:v>
                </c:pt>
                <c:pt idx="3923">
                  <c:v>88.102653741837813</c:v>
                </c:pt>
                <c:pt idx="3924">
                  <c:v>88.127056837077816</c:v>
                </c:pt>
                <c:pt idx="3925">
                  <c:v>88.147876739497818</c:v>
                </c:pt>
                <c:pt idx="3926">
                  <c:v>88.172315835957818</c:v>
                </c:pt>
                <c:pt idx="3927">
                  <c:v>88.19258379935782</c:v>
                </c:pt>
                <c:pt idx="3928">
                  <c:v>88.217220783237821</c:v>
                </c:pt>
                <c:pt idx="3929">
                  <c:v>88.241750717167818</c:v>
                </c:pt>
                <c:pt idx="3930">
                  <c:v>88.262293815617824</c:v>
                </c:pt>
                <c:pt idx="3931">
                  <c:v>88.286799669267822</c:v>
                </c:pt>
                <c:pt idx="3932">
                  <c:v>88.307503700257826</c:v>
                </c:pt>
                <c:pt idx="3933">
                  <c:v>88.332091808317813</c:v>
                </c:pt>
                <c:pt idx="3934">
                  <c:v>88.352634668347818</c:v>
                </c:pt>
                <c:pt idx="3935">
                  <c:v>88.377030849457825</c:v>
                </c:pt>
                <c:pt idx="3936">
                  <c:v>88.401438713077823</c:v>
                </c:pt>
                <c:pt idx="3937">
                  <c:v>88.421970844267818</c:v>
                </c:pt>
                <c:pt idx="3938">
                  <c:v>88.446681737897819</c:v>
                </c:pt>
                <c:pt idx="3939">
                  <c:v>88.467237710957818</c:v>
                </c:pt>
                <c:pt idx="3940">
                  <c:v>88.491628646847815</c:v>
                </c:pt>
                <c:pt idx="3941">
                  <c:v>88.516345739367821</c:v>
                </c:pt>
                <c:pt idx="3942">
                  <c:v>88.536659717557825</c:v>
                </c:pt>
                <c:pt idx="3943">
                  <c:v>88.561403751377824</c:v>
                </c:pt>
                <c:pt idx="3944">
                  <c:v>88.582061767577812</c:v>
                </c:pt>
                <c:pt idx="3945">
                  <c:v>88.606391668317812</c:v>
                </c:pt>
                <c:pt idx="3946">
                  <c:v>88.630839824677821</c:v>
                </c:pt>
                <c:pt idx="3947">
                  <c:v>88.651533842087815</c:v>
                </c:pt>
                <c:pt idx="3948">
                  <c:v>88.676092863087817</c:v>
                </c:pt>
                <c:pt idx="3949">
                  <c:v>88.696437835697822</c:v>
                </c:pt>
                <c:pt idx="3950">
                  <c:v>88.720962762827824</c:v>
                </c:pt>
                <c:pt idx="3951">
                  <c:v>88.741802692417821</c:v>
                </c:pt>
                <c:pt idx="3952">
                  <c:v>88.765996694567818</c:v>
                </c:pt>
                <c:pt idx="3953">
                  <c:v>88.790518760677813</c:v>
                </c:pt>
                <c:pt idx="3954">
                  <c:v>88.811245679857819</c:v>
                </c:pt>
                <c:pt idx="3955">
                  <c:v>88.835834741587817</c:v>
                </c:pt>
                <c:pt idx="3956">
                  <c:v>88.85611367225782</c:v>
                </c:pt>
                <c:pt idx="3957">
                  <c:v>88.880896806717814</c:v>
                </c:pt>
                <c:pt idx="3958">
                  <c:v>88.905392646787817</c:v>
                </c:pt>
                <c:pt idx="3959">
                  <c:v>88.92574572562782</c:v>
                </c:pt>
                <c:pt idx="3960">
                  <c:v>88.950241804127813</c:v>
                </c:pt>
                <c:pt idx="3961">
                  <c:v>88.970789670947823</c:v>
                </c:pt>
                <c:pt idx="3962">
                  <c:v>88.995278835297825</c:v>
                </c:pt>
                <c:pt idx="3963">
                  <c:v>89.019818782807818</c:v>
                </c:pt>
                <c:pt idx="3964">
                  <c:v>89.040677785877818</c:v>
                </c:pt>
                <c:pt idx="3965">
                  <c:v>89.065185785297814</c:v>
                </c:pt>
                <c:pt idx="3966">
                  <c:v>89.085486650467814</c:v>
                </c:pt>
                <c:pt idx="3967">
                  <c:v>89.110011816027821</c:v>
                </c:pt>
                <c:pt idx="3968">
                  <c:v>89.130724668507824</c:v>
                </c:pt>
                <c:pt idx="3969">
                  <c:v>89.155259847637822</c:v>
                </c:pt>
                <c:pt idx="3970">
                  <c:v>89.179665803907824</c:v>
                </c:pt>
                <c:pt idx="3971">
                  <c:v>89.200373649597822</c:v>
                </c:pt>
                <c:pt idx="3972">
                  <c:v>89.224802732467822</c:v>
                </c:pt>
                <c:pt idx="3973">
                  <c:v>89.245169639587814</c:v>
                </c:pt>
                <c:pt idx="3974">
                  <c:v>89.269798755647813</c:v>
                </c:pt>
                <c:pt idx="3975">
                  <c:v>89.294255733487816</c:v>
                </c:pt>
                <c:pt idx="3976">
                  <c:v>89.314782857897825</c:v>
                </c:pt>
                <c:pt idx="3977">
                  <c:v>89.339404821397821</c:v>
                </c:pt>
                <c:pt idx="3978">
                  <c:v>89.360069751737825</c:v>
                </c:pt>
                <c:pt idx="3979">
                  <c:v>89.384672641757817</c:v>
                </c:pt>
                <c:pt idx="3980">
                  <c:v>89.409200668337817</c:v>
                </c:pt>
                <c:pt idx="3981">
                  <c:v>89.429478645327819</c:v>
                </c:pt>
                <c:pt idx="3982">
                  <c:v>89.453968763347817</c:v>
                </c:pt>
                <c:pt idx="3983">
                  <c:v>89.474646806717814</c:v>
                </c:pt>
                <c:pt idx="3984">
                  <c:v>89.499069690707813</c:v>
                </c:pt>
                <c:pt idx="3985">
                  <c:v>89.519742727277816</c:v>
                </c:pt>
                <c:pt idx="3986">
                  <c:v>89.544414758677817</c:v>
                </c:pt>
                <c:pt idx="3987">
                  <c:v>89.568913698197818</c:v>
                </c:pt>
                <c:pt idx="3988">
                  <c:v>89.589196681977825</c:v>
                </c:pt>
                <c:pt idx="3989">
                  <c:v>89.613951683047816</c:v>
                </c:pt>
                <c:pt idx="3990">
                  <c:v>89.634266853327816</c:v>
                </c:pt>
                <c:pt idx="3991">
                  <c:v>89.658666849137816</c:v>
                </c:pt>
                <c:pt idx="3992">
                  <c:v>89.683495759967812</c:v>
                </c:pt>
                <c:pt idx="3993">
                  <c:v>89.704092741007813</c:v>
                </c:pt>
                <c:pt idx="3994">
                  <c:v>89.728640794757823</c:v>
                </c:pt>
                <c:pt idx="3995">
                  <c:v>89.748898744587819</c:v>
                </c:pt>
                <c:pt idx="3996">
                  <c:v>89.773397684097816</c:v>
                </c:pt>
                <c:pt idx="3997">
                  <c:v>89.79812169074782</c:v>
                </c:pt>
                <c:pt idx="3998">
                  <c:v>89.818643808367824</c:v>
                </c:pt>
                <c:pt idx="3999">
                  <c:v>89.843188762667822</c:v>
                </c:pt>
                <c:pt idx="4000">
                  <c:v>89.86374378204782</c:v>
                </c:pt>
                <c:pt idx="4001">
                  <c:v>89.888087749477819</c:v>
                </c:pt>
                <c:pt idx="4002">
                  <c:v>89.90868067741782</c:v>
                </c:pt>
                <c:pt idx="4003">
                  <c:v>89.933529853817817</c:v>
                </c:pt>
                <c:pt idx="4004">
                  <c:v>89.957974672317818</c:v>
                </c:pt>
                <c:pt idx="4005">
                  <c:v>89.978154659267815</c:v>
                </c:pt>
                <c:pt idx="4006">
                  <c:v>90.002931833267823</c:v>
                </c:pt>
                <c:pt idx="4007">
                  <c:v>90.02356982230782</c:v>
                </c:pt>
                <c:pt idx="4008">
                  <c:v>90.048089742657822</c:v>
                </c:pt>
                <c:pt idx="4009">
                  <c:v>90.072347640987815</c:v>
                </c:pt>
                <c:pt idx="4010">
                  <c:v>90.093214750287814</c:v>
                </c:pt>
                <c:pt idx="4011">
                  <c:v>90.117791652677823</c:v>
                </c:pt>
                <c:pt idx="4012">
                  <c:v>90.137994766237824</c:v>
                </c:pt>
                <c:pt idx="4013">
                  <c:v>90.162674665447824</c:v>
                </c:pt>
                <c:pt idx="4014">
                  <c:v>90.187238693237816</c:v>
                </c:pt>
                <c:pt idx="4015">
                  <c:v>90.207834720607821</c:v>
                </c:pt>
                <c:pt idx="4016">
                  <c:v>90.232031822207816</c:v>
                </c:pt>
                <c:pt idx="4017">
                  <c:v>90.252733707427822</c:v>
                </c:pt>
                <c:pt idx="4018">
                  <c:v>90.277501821517816</c:v>
                </c:pt>
                <c:pt idx="4019">
                  <c:v>90.297759771347813</c:v>
                </c:pt>
                <c:pt idx="4020">
                  <c:v>90.322415828707818</c:v>
                </c:pt>
                <c:pt idx="4021">
                  <c:v>90.346938848497814</c:v>
                </c:pt>
                <c:pt idx="4022">
                  <c:v>90.367506742477815</c:v>
                </c:pt>
                <c:pt idx="4023">
                  <c:v>90.391863822937822</c:v>
                </c:pt>
                <c:pt idx="4024">
                  <c:v>90.412694692607815</c:v>
                </c:pt>
                <c:pt idx="4025">
                  <c:v>90.437105655667821</c:v>
                </c:pt>
                <c:pt idx="4026">
                  <c:v>90.461748838427823</c:v>
                </c:pt>
                <c:pt idx="4027">
                  <c:v>90.482010841367824</c:v>
                </c:pt>
                <c:pt idx="4028">
                  <c:v>90.506517648697823</c:v>
                </c:pt>
                <c:pt idx="4029">
                  <c:v>90.527264833447816</c:v>
                </c:pt>
                <c:pt idx="4030">
                  <c:v>90.551634788517816</c:v>
                </c:pt>
                <c:pt idx="4031">
                  <c:v>90.576045751567818</c:v>
                </c:pt>
                <c:pt idx="4032">
                  <c:v>90.596954822537825</c:v>
                </c:pt>
                <c:pt idx="4033">
                  <c:v>90.621170759197824</c:v>
                </c:pt>
                <c:pt idx="4034">
                  <c:v>90.641753673557815</c:v>
                </c:pt>
                <c:pt idx="4035">
                  <c:v>90.666307687757822</c:v>
                </c:pt>
                <c:pt idx="4036">
                  <c:v>90.686897754667825</c:v>
                </c:pt>
                <c:pt idx="4037">
                  <c:v>90.711430788037816</c:v>
                </c:pt>
                <c:pt idx="4038">
                  <c:v>90.735892772677815</c:v>
                </c:pt>
                <c:pt idx="4039">
                  <c:v>90.756584644317826</c:v>
                </c:pt>
                <c:pt idx="4040">
                  <c:v>90.780877828597824</c:v>
                </c:pt>
                <c:pt idx="4041">
                  <c:v>90.801462650297822</c:v>
                </c:pt>
              </c:numCache>
            </c:numRef>
          </c:xVal>
          <c:yVal>
            <c:numRef>
              <c:f>one!$S$2:$S$4043</c:f>
              <c:numCache>
                <c:formatCode>General</c:formatCode>
                <c:ptCount val="4042"/>
                <c:pt idx="0">
                  <c:v>59.2</c:v>
                </c:pt>
                <c:pt idx="1">
                  <c:v>106.56</c:v>
                </c:pt>
                <c:pt idx="2">
                  <c:v>144.048</c:v>
                </c:pt>
                <c:pt idx="3">
                  <c:v>174.63840000000002</c:v>
                </c:pt>
                <c:pt idx="4">
                  <c:v>198.91072000000003</c:v>
                </c:pt>
                <c:pt idx="5">
                  <c:v>218.32857600000006</c:v>
                </c:pt>
                <c:pt idx="6">
                  <c:v>233.86286080000008</c:v>
                </c:pt>
                <c:pt idx="7">
                  <c:v>245.89028864000008</c:v>
                </c:pt>
                <c:pt idx="8">
                  <c:v>256.11223091200009</c:v>
                </c:pt>
                <c:pt idx="9">
                  <c:v>264.08978472960007</c:v>
                </c:pt>
                <c:pt idx="10">
                  <c:v>269.87182778368009</c:v>
                </c:pt>
                <c:pt idx="11">
                  <c:v>274.89746222694407</c:v>
                </c:pt>
                <c:pt idx="12">
                  <c:v>279.11796978155525</c:v>
                </c:pt>
                <c:pt idx="13">
                  <c:v>282.29437582524417</c:v>
                </c:pt>
                <c:pt idx="14">
                  <c:v>284.63550066019536</c:v>
                </c:pt>
                <c:pt idx="15">
                  <c:v>286.30840052815631</c:v>
                </c:pt>
                <c:pt idx="16">
                  <c:v>288.24672042252507</c:v>
                </c:pt>
                <c:pt idx="17">
                  <c:v>289.39737633802008</c:v>
                </c:pt>
                <c:pt idx="18">
                  <c:v>290.11790107041611</c:v>
                </c:pt>
                <c:pt idx="19">
                  <c:v>291.0943208563329</c:v>
                </c:pt>
                <c:pt idx="20">
                  <c:v>291.8754566850663</c:v>
                </c:pt>
                <c:pt idx="21">
                  <c:v>292.10036534805306</c:v>
                </c:pt>
                <c:pt idx="22">
                  <c:v>292.48029227844245</c:v>
                </c:pt>
                <c:pt idx="23">
                  <c:v>292.78423382275395</c:v>
                </c:pt>
                <c:pt idx="24">
                  <c:v>293.42738705820318</c:v>
                </c:pt>
                <c:pt idx="25">
                  <c:v>293.54190964656254</c:v>
                </c:pt>
                <c:pt idx="26">
                  <c:v>293.43352771725006</c:v>
                </c:pt>
                <c:pt idx="27">
                  <c:v>293.74682217380007</c:v>
                </c:pt>
                <c:pt idx="28">
                  <c:v>293.9974577390401</c:v>
                </c:pt>
                <c:pt idx="29">
                  <c:v>294.19796619123213</c:v>
                </c:pt>
                <c:pt idx="30">
                  <c:v>294.1583729529857</c:v>
                </c:pt>
                <c:pt idx="31">
                  <c:v>293.92669836238861</c:v>
                </c:pt>
                <c:pt idx="32">
                  <c:v>294.14135868991093</c:v>
                </c:pt>
                <c:pt idx="33">
                  <c:v>294.51308695192876</c:v>
                </c:pt>
                <c:pt idx="34">
                  <c:v>294.010469561543</c:v>
                </c:pt>
                <c:pt idx="35">
                  <c:v>294.20837564923443</c:v>
                </c:pt>
                <c:pt idx="36">
                  <c:v>294.56670051938755</c:v>
                </c:pt>
                <c:pt idx="37">
                  <c:v>294.65336041551006</c:v>
                </c:pt>
                <c:pt idx="38">
                  <c:v>294.7226883324081</c:v>
                </c:pt>
                <c:pt idx="39">
                  <c:v>294.5781506659265</c:v>
                </c:pt>
                <c:pt idx="40">
                  <c:v>295.06252053274125</c:v>
                </c:pt>
                <c:pt idx="41">
                  <c:v>295.050016426193</c:v>
                </c:pt>
                <c:pt idx="42">
                  <c:v>294.44001314095442</c:v>
                </c:pt>
                <c:pt idx="43">
                  <c:v>294.75201051276355</c:v>
                </c:pt>
                <c:pt idx="44">
                  <c:v>295.00160841021085</c:v>
                </c:pt>
                <c:pt idx="45">
                  <c:v>294.6012867281687</c:v>
                </c:pt>
                <c:pt idx="46">
                  <c:v>294.48102938253498</c:v>
                </c:pt>
                <c:pt idx="47">
                  <c:v>294.384823506028</c:v>
                </c:pt>
                <c:pt idx="48">
                  <c:v>294.50785880482238</c:v>
                </c:pt>
                <c:pt idx="49">
                  <c:v>294.20628704385791</c:v>
                </c:pt>
                <c:pt idx="50">
                  <c:v>293.36502963508633</c:v>
                </c:pt>
                <c:pt idx="51">
                  <c:v>293.09202370806906</c:v>
                </c:pt>
                <c:pt idx="52">
                  <c:v>292.8736189664553</c:v>
                </c:pt>
                <c:pt idx="53">
                  <c:v>292.29889517316428</c:v>
                </c:pt>
                <c:pt idx="54">
                  <c:v>292.03911613853143</c:v>
                </c:pt>
                <c:pt idx="55">
                  <c:v>291.83129291082514</c:v>
                </c:pt>
                <c:pt idx="56">
                  <c:v>291.46503432866012</c:v>
                </c:pt>
                <c:pt idx="57">
                  <c:v>291.1720274629281</c:v>
                </c:pt>
                <c:pt idx="58">
                  <c:v>290.93762197034249</c:v>
                </c:pt>
                <c:pt idx="59">
                  <c:v>291.35009757627404</c:v>
                </c:pt>
                <c:pt idx="60">
                  <c:v>291.68007806101923</c:v>
                </c:pt>
                <c:pt idx="61">
                  <c:v>291.74406244881538</c:v>
                </c:pt>
                <c:pt idx="62">
                  <c:v>291.79524995905228</c:v>
                </c:pt>
                <c:pt idx="63">
                  <c:v>292.03619996724183</c:v>
                </c:pt>
                <c:pt idx="64">
                  <c:v>292.62895997379349</c:v>
                </c:pt>
                <c:pt idx="65">
                  <c:v>292.90316797903478</c:v>
                </c:pt>
                <c:pt idx="66">
                  <c:v>292.52253438322782</c:v>
                </c:pt>
                <c:pt idx="67">
                  <c:v>293.01802750658226</c:v>
                </c:pt>
                <c:pt idx="68">
                  <c:v>293.41442200526581</c:v>
                </c:pt>
                <c:pt idx="69">
                  <c:v>293.53153760421264</c:v>
                </c:pt>
                <c:pt idx="70">
                  <c:v>293.62523008337013</c:v>
                </c:pt>
                <c:pt idx="71">
                  <c:v>293.70018406669612</c:v>
                </c:pt>
                <c:pt idx="72">
                  <c:v>294.16014725335691</c:v>
                </c:pt>
                <c:pt idx="73">
                  <c:v>293.92811780268556</c:v>
                </c:pt>
                <c:pt idx="74">
                  <c:v>293.54249424214845</c:v>
                </c:pt>
                <c:pt idx="75">
                  <c:v>294.03399539371878</c:v>
                </c:pt>
                <c:pt idx="76">
                  <c:v>294.227196314975</c:v>
                </c:pt>
                <c:pt idx="77">
                  <c:v>293.98175705198003</c:v>
                </c:pt>
                <c:pt idx="78">
                  <c:v>294.185405641584</c:v>
                </c:pt>
                <c:pt idx="79">
                  <c:v>294.34832451326724</c:v>
                </c:pt>
                <c:pt idx="80">
                  <c:v>294.67865961061381</c:v>
                </c:pt>
                <c:pt idx="81">
                  <c:v>294.54292768849103</c:v>
                </c:pt>
                <c:pt idx="82">
                  <c:v>294.23434215079283</c:v>
                </c:pt>
                <c:pt idx="83">
                  <c:v>294.58747372063425</c:v>
                </c:pt>
                <c:pt idx="84">
                  <c:v>294.66997897650742</c:v>
                </c:pt>
                <c:pt idx="85">
                  <c:v>294.33598318120596</c:v>
                </c:pt>
                <c:pt idx="86">
                  <c:v>294.46878654496481</c:v>
                </c:pt>
                <c:pt idx="87">
                  <c:v>294.37502923597185</c:v>
                </c:pt>
                <c:pt idx="88">
                  <c:v>294.50002338877749</c:v>
                </c:pt>
                <c:pt idx="89">
                  <c:v>294.60001871102202</c:v>
                </c:pt>
                <c:pt idx="90">
                  <c:v>294.28001496881762</c:v>
                </c:pt>
                <c:pt idx="91">
                  <c:v>294.62401197505409</c:v>
                </c:pt>
                <c:pt idx="92">
                  <c:v>294.69920958004332</c:v>
                </c:pt>
                <c:pt idx="93">
                  <c:v>294.35936766403466</c:v>
                </c:pt>
                <c:pt idx="94">
                  <c:v>294.28749413122773</c:v>
                </c:pt>
                <c:pt idx="95">
                  <c:v>294.62999530498217</c:v>
                </c:pt>
                <c:pt idx="96">
                  <c:v>294.70399624398578</c:v>
                </c:pt>
                <c:pt idx="97">
                  <c:v>294.76319699518865</c:v>
                </c:pt>
                <c:pt idx="98">
                  <c:v>294.41055759615097</c:v>
                </c:pt>
                <c:pt idx="99">
                  <c:v>294.92844607692075</c:v>
                </c:pt>
                <c:pt idx="100">
                  <c:v>295.14275686153661</c:v>
                </c:pt>
                <c:pt idx="101">
                  <c:v>294.7142054892293</c:v>
                </c:pt>
                <c:pt idx="102">
                  <c:v>294.97136439138347</c:v>
                </c:pt>
                <c:pt idx="103">
                  <c:v>295.1770915131068</c:v>
                </c:pt>
                <c:pt idx="104">
                  <c:v>295.34167321048545</c:v>
                </c:pt>
                <c:pt idx="105">
                  <c:v>295.07333856838835</c:v>
                </c:pt>
                <c:pt idx="106">
                  <c:v>294.85867085471068</c:v>
                </c:pt>
                <c:pt idx="107">
                  <c:v>295.08693668376856</c:v>
                </c:pt>
                <c:pt idx="108">
                  <c:v>295.06954934701486</c:v>
                </c:pt>
                <c:pt idx="109">
                  <c:v>294.65563947761189</c:v>
                </c:pt>
                <c:pt idx="110">
                  <c:v>294.92451158208951</c:v>
                </c:pt>
                <c:pt idx="111">
                  <c:v>295.1396092656716</c:v>
                </c:pt>
                <c:pt idx="112">
                  <c:v>294.91168741253728</c:v>
                </c:pt>
                <c:pt idx="113">
                  <c:v>294.52934993002987</c:v>
                </c:pt>
                <c:pt idx="114">
                  <c:v>294.0234799440239</c:v>
                </c:pt>
                <c:pt idx="115">
                  <c:v>293.81878395521915</c:v>
                </c:pt>
                <c:pt idx="116">
                  <c:v>293.25502716417532</c:v>
                </c:pt>
                <c:pt idx="117">
                  <c:v>292.40402173134026</c:v>
                </c:pt>
                <c:pt idx="118">
                  <c:v>291.92321738507223</c:v>
                </c:pt>
                <c:pt idx="119">
                  <c:v>291.33857390805781</c:v>
                </c:pt>
                <c:pt idx="120">
                  <c:v>291.07085912644629</c:v>
                </c:pt>
                <c:pt idx="121">
                  <c:v>290.45668730115705</c:v>
                </c:pt>
                <c:pt idx="122">
                  <c:v>289.56534984092565</c:v>
                </c:pt>
                <c:pt idx="123">
                  <c:v>289.65227987274056</c:v>
                </c:pt>
                <c:pt idx="124">
                  <c:v>289.32182389819246</c:v>
                </c:pt>
                <c:pt idx="125">
                  <c:v>288.65745911855396</c:v>
                </c:pt>
                <c:pt idx="126">
                  <c:v>288.7259672948432</c:v>
                </c:pt>
                <c:pt idx="127">
                  <c:v>288.5807738358746</c:v>
                </c:pt>
                <c:pt idx="128">
                  <c:v>288.26461906869969</c:v>
                </c:pt>
                <c:pt idx="129">
                  <c:v>287.61169525495973</c:v>
                </c:pt>
                <c:pt idx="130">
                  <c:v>287.28935620396777</c:v>
                </c:pt>
                <c:pt idx="131">
                  <c:v>287.83148496317426</c:v>
                </c:pt>
                <c:pt idx="132">
                  <c:v>287.46518797053943</c:v>
                </c:pt>
                <c:pt idx="133">
                  <c:v>286.97215037643156</c:v>
                </c:pt>
                <c:pt idx="134">
                  <c:v>287.17772030114526</c:v>
                </c:pt>
                <c:pt idx="135">
                  <c:v>287.34217624091622</c:v>
                </c:pt>
                <c:pt idx="136">
                  <c:v>287.07374099273301</c:v>
                </c:pt>
                <c:pt idx="137">
                  <c:v>287.05899279418645</c:v>
                </c:pt>
                <c:pt idx="138">
                  <c:v>286.84719423534915</c:v>
                </c:pt>
                <c:pt idx="139">
                  <c:v>286.8777553882793</c:v>
                </c:pt>
                <c:pt idx="140">
                  <c:v>286.90220431062346</c:v>
                </c:pt>
                <c:pt idx="141">
                  <c:v>286.52176344849875</c:v>
                </c:pt>
                <c:pt idx="142">
                  <c:v>287.01741075879903</c:v>
                </c:pt>
                <c:pt idx="143">
                  <c:v>287.01392860703925</c:v>
                </c:pt>
                <c:pt idx="144">
                  <c:v>286.8111428856314</c:v>
                </c:pt>
                <c:pt idx="145">
                  <c:v>286.84891430850513</c:v>
                </c:pt>
                <c:pt idx="146">
                  <c:v>286.67913144680409</c:v>
                </c:pt>
                <c:pt idx="147">
                  <c:v>286.74330515744327</c:v>
                </c:pt>
                <c:pt idx="148">
                  <c:v>286.79464412595462</c:v>
                </c:pt>
                <c:pt idx="149">
                  <c:v>286.23571530076373</c:v>
                </c:pt>
                <c:pt idx="150">
                  <c:v>286.38857224061098</c:v>
                </c:pt>
                <c:pt idx="151">
                  <c:v>286.51085779248876</c:v>
                </c:pt>
                <c:pt idx="152">
                  <c:v>286.40868623399103</c:v>
                </c:pt>
                <c:pt idx="153">
                  <c:v>286.52694898719284</c:v>
                </c:pt>
                <c:pt idx="154">
                  <c:v>286.22155918975432</c:v>
                </c:pt>
                <c:pt idx="155">
                  <c:v>286.37724735180348</c:v>
                </c:pt>
                <c:pt idx="156">
                  <c:v>286.30179788144278</c:v>
                </c:pt>
                <c:pt idx="157">
                  <c:v>285.84143830515421</c:v>
                </c:pt>
                <c:pt idx="158">
                  <c:v>285.87315064412337</c:v>
                </c:pt>
                <c:pt idx="159">
                  <c:v>286.09852051529867</c:v>
                </c:pt>
                <c:pt idx="160">
                  <c:v>285.87881641223896</c:v>
                </c:pt>
                <c:pt idx="161">
                  <c:v>285.70305312979121</c:v>
                </c:pt>
                <c:pt idx="162">
                  <c:v>285.76244250383297</c:v>
                </c:pt>
                <c:pt idx="163">
                  <c:v>286.00995400306635</c:v>
                </c:pt>
                <c:pt idx="164">
                  <c:v>286.00796320245308</c:v>
                </c:pt>
                <c:pt idx="165">
                  <c:v>285.60637056196248</c:v>
                </c:pt>
                <c:pt idx="166">
                  <c:v>285.88509644957003</c:v>
                </c:pt>
                <c:pt idx="167">
                  <c:v>285.708077159656</c:v>
                </c:pt>
                <c:pt idx="168">
                  <c:v>285.36646172772481</c:v>
                </c:pt>
                <c:pt idx="169">
                  <c:v>285.09316938217984</c:v>
                </c:pt>
                <c:pt idx="170">
                  <c:v>285.27453550574387</c:v>
                </c:pt>
                <c:pt idx="171">
                  <c:v>285.41962840459513</c:v>
                </c:pt>
                <c:pt idx="172">
                  <c:v>285.33570272367615</c:v>
                </c:pt>
                <c:pt idx="173">
                  <c:v>285.2685621789409</c:v>
                </c:pt>
                <c:pt idx="174">
                  <c:v>285.41484974315273</c:v>
                </c:pt>
                <c:pt idx="175">
                  <c:v>285.33187979452219</c:v>
                </c:pt>
                <c:pt idx="176">
                  <c:v>285.06550383561779</c:v>
                </c:pt>
                <c:pt idx="177">
                  <c:v>285.05240306849424</c:v>
                </c:pt>
                <c:pt idx="178">
                  <c:v>284.84192245479539</c:v>
                </c:pt>
                <c:pt idx="179">
                  <c:v>285.07353796383632</c:v>
                </c:pt>
                <c:pt idx="180">
                  <c:v>285.25883037106905</c:v>
                </c:pt>
                <c:pt idx="181">
                  <c:v>284.80706429685529</c:v>
                </c:pt>
                <c:pt idx="182">
                  <c:v>285.04565143748425</c:v>
                </c:pt>
                <c:pt idx="183">
                  <c:v>285.23652114998742</c:v>
                </c:pt>
                <c:pt idx="184">
                  <c:v>284.98921691998993</c:v>
                </c:pt>
                <c:pt idx="185">
                  <c:v>284.79137353599197</c:v>
                </c:pt>
                <c:pt idx="186">
                  <c:v>284.63309882879361</c:v>
                </c:pt>
                <c:pt idx="187">
                  <c:v>284.90647906303491</c:v>
                </c:pt>
                <c:pt idx="188">
                  <c:v>284.72518325042796</c:v>
                </c:pt>
                <c:pt idx="189">
                  <c:v>284.18014660034237</c:v>
                </c:pt>
                <c:pt idx="190">
                  <c:v>284.54411728027389</c:v>
                </c:pt>
                <c:pt idx="191">
                  <c:v>284.63529382421916</c:v>
                </c:pt>
                <c:pt idx="192">
                  <c:v>284.30823505937536</c:v>
                </c:pt>
                <c:pt idx="193">
                  <c:v>284.6465880475003</c:v>
                </c:pt>
                <c:pt idx="194">
                  <c:v>284.91727043800023</c:v>
                </c:pt>
                <c:pt idx="195">
                  <c:v>285.33381635040018</c:v>
                </c:pt>
                <c:pt idx="196">
                  <c:v>285.46705308032017</c:v>
                </c:pt>
                <c:pt idx="197">
                  <c:v>285.57364246425612</c:v>
                </c:pt>
                <c:pt idx="198">
                  <c:v>286.45891397140491</c:v>
                </c:pt>
                <c:pt idx="199">
                  <c:v>286.96713117712392</c:v>
                </c:pt>
                <c:pt idx="200">
                  <c:v>287.17370494169916</c:v>
                </c:pt>
                <c:pt idx="201">
                  <c:v>287.93896395335935</c:v>
                </c:pt>
                <c:pt idx="202">
                  <c:v>288.75117116268746</c:v>
                </c:pt>
                <c:pt idx="203">
                  <c:v>289.40093693015001</c:v>
                </c:pt>
                <c:pt idx="204">
                  <c:v>290.32074954412002</c:v>
                </c:pt>
                <c:pt idx="205">
                  <c:v>290.45659963529602</c:v>
                </c:pt>
                <c:pt idx="206">
                  <c:v>291.16527970823682</c:v>
                </c:pt>
                <c:pt idx="207">
                  <c:v>291.53222376658948</c:v>
                </c:pt>
                <c:pt idx="208">
                  <c:v>291.82577901327159</c:v>
                </c:pt>
                <c:pt idx="209">
                  <c:v>292.26062321061727</c:v>
                </c:pt>
                <c:pt idx="210">
                  <c:v>292.80849856849386</c:v>
                </c:pt>
                <c:pt idx="211">
                  <c:v>293.0467988547951</c:v>
                </c:pt>
                <c:pt idx="212">
                  <c:v>293.23743908383608</c:v>
                </c:pt>
                <c:pt idx="213">
                  <c:v>293.38995126706885</c:v>
                </c:pt>
                <c:pt idx="214">
                  <c:v>293.91196101365512</c:v>
                </c:pt>
                <c:pt idx="215">
                  <c:v>294.32956881092412</c:v>
                </c:pt>
                <c:pt idx="216">
                  <c:v>294.06365504873929</c:v>
                </c:pt>
                <c:pt idx="217">
                  <c:v>294.05092403899147</c:v>
                </c:pt>
                <c:pt idx="218">
                  <c:v>294.24073923119317</c:v>
                </c:pt>
                <c:pt idx="219">
                  <c:v>294.39259138495459</c:v>
                </c:pt>
                <c:pt idx="220">
                  <c:v>294.11407310796369</c:v>
                </c:pt>
                <c:pt idx="221">
                  <c:v>293.89125848637099</c:v>
                </c:pt>
                <c:pt idx="222">
                  <c:v>294.31300678909679</c:v>
                </c:pt>
                <c:pt idx="223">
                  <c:v>294.25040543127744</c:v>
                </c:pt>
                <c:pt idx="224">
                  <c:v>294.00032434502197</c:v>
                </c:pt>
                <c:pt idx="225">
                  <c:v>294.20025947601755</c:v>
                </c:pt>
                <c:pt idx="226">
                  <c:v>294.56020758081405</c:v>
                </c:pt>
                <c:pt idx="227">
                  <c:v>294.44816606465128</c:v>
                </c:pt>
                <c:pt idx="228">
                  <c:v>294.35853285172101</c:v>
                </c:pt>
                <c:pt idx="229">
                  <c:v>293.88682628137678</c:v>
                </c:pt>
                <c:pt idx="230">
                  <c:v>294.30946102510143</c:v>
                </c:pt>
                <c:pt idx="231">
                  <c:v>294.24756882008114</c:v>
                </c:pt>
                <c:pt idx="232">
                  <c:v>293.99805505606491</c:v>
                </c:pt>
                <c:pt idx="233">
                  <c:v>294.19844404485195</c:v>
                </c:pt>
                <c:pt idx="234">
                  <c:v>294.15875523588159</c:v>
                </c:pt>
                <c:pt idx="235">
                  <c:v>294.32700418870525</c:v>
                </c:pt>
                <c:pt idx="236">
                  <c:v>294.26160335096421</c:v>
                </c:pt>
                <c:pt idx="237">
                  <c:v>294.00928268077138</c:v>
                </c:pt>
                <c:pt idx="238">
                  <c:v>294.2074261446171</c:v>
                </c:pt>
                <c:pt idx="239">
                  <c:v>294.56594091569372</c:v>
                </c:pt>
                <c:pt idx="240">
                  <c:v>294.05275273255495</c:v>
                </c:pt>
                <c:pt idx="241">
                  <c:v>294.04220218604399</c:v>
                </c:pt>
                <c:pt idx="242">
                  <c:v>294.03376174883522</c:v>
                </c:pt>
                <c:pt idx="243">
                  <c:v>294.22700939906815</c:v>
                </c:pt>
                <c:pt idx="244">
                  <c:v>294.18160751925456</c:v>
                </c:pt>
                <c:pt idx="245">
                  <c:v>293.94528601540367</c:v>
                </c:pt>
                <c:pt idx="246">
                  <c:v>294.35622881232297</c:v>
                </c:pt>
                <c:pt idx="247">
                  <c:v>294.2849830498584</c:v>
                </c:pt>
                <c:pt idx="248">
                  <c:v>293.62798643988674</c:v>
                </c:pt>
                <c:pt idx="249">
                  <c:v>293.9023891519094</c:v>
                </c:pt>
                <c:pt idx="250">
                  <c:v>294.12191132152753</c:v>
                </c:pt>
                <c:pt idx="251">
                  <c:v>293.89752905722207</c:v>
                </c:pt>
                <c:pt idx="252">
                  <c:v>293.91802324577765</c:v>
                </c:pt>
                <c:pt idx="253">
                  <c:v>293.53441859662212</c:v>
                </c:pt>
                <c:pt idx="254">
                  <c:v>294.02753487729768</c:v>
                </c:pt>
                <c:pt idx="255">
                  <c:v>294.22202790183815</c:v>
                </c:pt>
                <c:pt idx="256">
                  <c:v>293.77762232147052</c:v>
                </c:pt>
                <c:pt idx="257">
                  <c:v>294.22209785717644</c:v>
                </c:pt>
                <c:pt idx="258">
                  <c:v>294.17767828574114</c:v>
                </c:pt>
                <c:pt idx="259">
                  <c:v>293.94214262859293</c:v>
                </c:pt>
                <c:pt idx="260">
                  <c:v>294.15371410287435</c:v>
                </c:pt>
                <c:pt idx="261">
                  <c:v>293.9229712822995</c:v>
                </c:pt>
                <c:pt idx="262">
                  <c:v>293.9383770258396</c:v>
                </c:pt>
                <c:pt idx="263">
                  <c:v>294.15070162067173</c:v>
                </c:pt>
                <c:pt idx="264">
                  <c:v>293.72056129653743</c:v>
                </c:pt>
                <c:pt idx="265">
                  <c:v>293.97644903722994</c:v>
                </c:pt>
                <c:pt idx="266">
                  <c:v>294.38115922978398</c:v>
                </c:pt>
                <c:pt idx="267">
                  <c:v>294.30492738382719</c:v>
                </c:pt>
                <c:pt idx="268">
                  <c:v>294.04394190706176</c:v>
                </c:pt>
                <c:pt idx="269">
                  <c:v>293.83515352564945</c:v>
                </c:pt>
                <c:pt idx="270">
                  <c:v>294.26812282051958</c:v>
                </c:pt>
                <c:pt idx="271">
                  <c:v>294.21449825641565</c:v>
                </c:pt>
                <c:pt idx="272">
                  <c:v>293.77159860513257</c:v>
                </c:pt>
                <c:pt idx="273">
                  <c:v>293.81727888410609</c:v>
                </c:pt>
                <c:pt idx="274">
                  <c:v>294.25382310728486</c:v>
                </c:pt>
                <c:pt idx="275">
                  <c:v>294.00305848582792</c:v>
                </c:pt>
                <c:pt idx="276">
                  <c:v>294.00244678866233</c:v>
                </c:pt>
                <c:pt idx="277">
                  <c:v>294.00195743092985</c:v>
                </c:pt>
                <c:pt idx="278">
                  <c:v>294.20156594474389</c:v>
                </c:pt>
                <c:pt idx="279">
                  <c:v>293.96125275579516</c:v>
                </c:pt>
                <c:pt idx="280">
                  <c:v>293.56900220463615</c:v>
                </c:pt>
                <c:pt idx="281">
                  <c:v>294.05520176370891</c:v>
                </c:pt>
                <c:pt idx="282">
                  <c:v>294.04416141096715</c:v>
                </c:pt>
                <c:pt idx="283">
                  <c:v>293.83532912877376</c:v>
                </c:pt>
                <c:pt idx="284">
                  <c:v>293.86826330301903</c:v>
                </c:pt>
                <c:pt idx="285">
                  <c:v>293.89461064241522</c:v>
                </c:pt>
                <c:pt idx="286">
                  <c:v>294.11568851393218</c:v>
                </c:pt>
                <c:pt idx="287">
                  <c:v>294.29255081114576</c:v>
                </c:pt>
                <c:pt idx="288">
                  <c:v>293.83404064891658</c:v>
                </c:pt>
                <c:pt idx="289">
                  <c:v>294.06723251913331</c:v>
                </c:pt>
                <c:pt idx="290">
                  <c:v>294.25378601530667</c:v>
                </c:pt>
                <c:pt idx="291">
                  <c:v>294.20302881224535</c:v>
                </c:pt>
                <c:pt idx="292">
                  <c:v>294.1624230497963</c:v>
                </c:pt>
                <c:pt idx="293">
                  <c:v>294.12993843983708</c:v>
                </c:pt>
                <c:pt idx="294">
                  <c:v>294.30395075186971</c:v>
                </c:pt>
                <c:pt idx="295">
                  <c:v>294.24316060149579</c:v>
                </c:pt>
                <c:pt idx="296">
                  <c:v>293.79452848119661</c:v>
                </c:pt>
                <c:pt idx="297">
                  <c:v>294.23562278495729</c:v>
                </c:pt>
                <c:pt idx="298">
                  <c:v>294.58849822796583</c:v>
                </c:pt>
                <c:pt idx="299">
                  <c:v>294.27079858237266</c:v>
                </c:pt>
                <c:pt idx="300">
                  <c:v>294.21663886589812</c:v>
                </c:pt>
                <c:pt idx="301">
                  <c:v>294.3733110927185</c:v>
                </c:pt>
                <c:pt idx="302">
                  <c:v>294.49864887417482</c:v>
                </c:pt>
                <c:pt idx="303">
                  <c:v>294.19891909933989</c:v>
                </c:pt>
                <c:pt idx="304">
                  <c:v>293.95913527947192</c:v>
                </c:pt>
                <c:pt idx="305">
                  <c:v>294.36730822357754</c:v>
                </c:pt>
                <c:pt idx="306">
                  <c:v>294.69384657886206</c:v>
                </c:pt>
                <c:pt idx="307">
                  <c:v>294.3550772630897</c:v>
                </c:pt>
                <c:pt idx="308">
                  <c:v>294.68406181047175</c:v>
                </c:pt>
                <c:pt idx="309">
                  <c:v>294.54724944837739</c:v>
                </c:pt>
                <c:pt idx="310">
                  <c:v>294.4377995587019</c:v>
                </c:pt>
                <c:pt idx="311">
                  <c:v>294.35023964696154</c:v>
                </c:pt>
                <c:pt idx="312">
                  <c:v>294.08019171756928</c:v>
                </c:pt>
                <c:pt idx="313">
                  <c:v>294.26415337405547</c:v>
                </c:pt>
                <c:pt idx="314">
                  <c:v>294.21132269924436</c:v>
                </c:pt>
                <c:pt idx="315">
                  <c:v>293.76905815939551</c:v>
                </c:pt>
                <c:pt idx="316">
                  <c:v>293.81524652751642</c:v>
                </c:pt>
                <c:pt idx="317">
                  <c:v>294.05219722201315</c:v>
                </c:pt>
                <c:pt idx="318">
                  <c:v>294.24175777761053</c:v>
                </c:pt>
                <c:pt idx="319">
                  <c:v>294.19340622208841</c:v>
                </c:pt>
                <c:pt idx="320">
                  <c:v>293.75472497767078</c:v>
                </c:pt>
                <c:pt idx="321">
                  <c:v>294.20377998213661</c:v>
                </c:pt>
                <c:pt idx="322">
                  <c:v>294.36302398570933</c:v>
                </c:pt>
                <c:pt idx="323">
                  <c:v>293.89041918856748</c:v>
                </c:pt>
                <c:pt idx="324">
                  <c:v>293.712335350854</c:v>
                </c:pt>
                <c:pt idx="325">
                  <c:v>293.96986828068322</c:v>
                </c:pt>
                <c:pt idx="326">
                  <c:v>294.17589462454657</c:v>
                </c:pt>
                <c:pt idx="327">
                  <c:v>293.94071569963728</c:v>
                </c:pt>
                <c:pt idx="328">
                  <c:v>293.95257255970984</c:v>
                </c:pt>
                <c:pt idx="329">
                  <c:v>294.3620580477679</c:v>
                </c:pt>
                <c:pt idx="330">
                  <c:v>294.28964643821433</c:v>
                </c:pt>
                <c:pt idx="331">
                  <c:v>293.83171715057148</c:v>
                </c:pt>
                <c:pt idx="332">
                  <c:v>294.26537372045721</c:v>
                </c:pt>
                <c:pt idx="333">
                  <c:v>294.41229897636578</c:v>
                </c:pt>
                <c:pt idx="334">
                  <c:v>294.5298391810926</c:v>
                </c:pt>
                <c:pt idx="335">
                  <c:v>294.22387134487411</c:v>
                </c:pt>
                <c:pt idx="336">
                  <c:v>293.97909707589929</c:v>
                </c:pt>
                <c:pt idx="337">
                  <c:v>294.38327766071944</c:v>
                </c:pt>
                <c:pt idx="338">
                  <c:v>294.10662212857557</c:v>
                </c:pt>
                <c:pt idx="339">
                  <c:v>293.48529770286046</c:v>
                </c:pt>
                <c:pt idx="340">
                  <c:v>292.98823816228838</c:v>
                </c:pt>
                <c:pt idx="341">
                  <c:v>292.19059052983073</c:v>
                </c:pt>
                <c:pt idx="342">
                  <c:v>291.55247242386457</c:v>
                </c:pt>
                <c:pt idx="343">
                  <c:v>291.04197793909168</c:v>
                </c:pt>
                <c:pt idx="344">
                  <c:v>290.03358235127337</c:v>
                </c:pt>
                <c:pt idx="345">
                  <c:v>289.62686588101872</c:v>
                </c:pt>
                <c:pt idx="346">
                  <c:v>288.90149270481498</c:v>
                </c:pt>
                <c:pt idx="347">
                  <c:v>288.12119416385201</c:v>
                </c:pt>
                <c:pt idx="348">
                  <c:v>288.09695533108163</c:v>
                </c:pt>
                <c:pt idx="349">
                  <c:v>288.07756426486532</c:v>
                </c:pt>
                <c:pt idx="350">
                  <c:v>287.66205141189226</c:v>
                </c:pt>
                <c:pt idx="351">
                  <c:v>287.12964112951386</c:v>
                </c:pt>
                <c:pt idx="352">
                  <c:v>286.70371290361106</c:v>
                </c:pt>
                <c:pt idx="353">
                  <c:v>286.96297032288885</c:v>
                </c:pt>
                <c:pt idx="354">
                  <c:v>286.7703762583111</c:v>
                </c:pt>
                <c:pt idx="355">
                  <c:v>285.81630100664893</c:v>
                </c:pt>
                <c:pt idx="356">
                  <c:v>285.85304080531915</c:v>
                </c:pt>
                <c:pt idx="357">
                  <c:v>285.88243264425535</c:v>
                </c:pt>
                <c:pt idx="358">
                  <c:v>285.5059461154043</c:v>
                </c:pt>
                <c:pt idx="359">
                  <c:v>285.40475689232346</c:v>
                </c:pt>
                <c:pt idx="360">
                  <c:v>285.12380551385877</c:v>
                </c:pt>
                <c:pt idx="361">
                  <c:v>285.09904441108699</c:v>
                </c:pt>
                <c:pt idx="362">
                  <c:v>284.87923552886963</c:v>
                </c:pt>
                <c:pt idx="363">
                  <c:v>284.50338842309571</c:v>
                </c:pt>
                <c:pt idx="364">
                  <c:v>284.60271073847662</c:v>
                </c:pt>
                <c:pt idx="365">
                  <c:v>284.68216859078132</c:v>
                </c:pt>
                <c:pt idx="366">
                  <c:v>284.1457348726251</c:v>
                </c:pt>
                <c:pt idx="367">
                  <c:v>284.31658789810012</c:v>
                </c:pt>
                <c:pt idx="368">
                  <c:v>284.05327031848014</c:v>
                </c:pt>
                <c:pt idx="369">
                  <c:v>284.44261625478413</c:v>
                </c:pt>
                <c:pt idx="370">
                  <c:v>284.55409300382735</c:v>
                </c:pt>
                <c:pt idx="371">
                  <c:v>284.0432744030619</c:v>
                </c:pt>
                <c:pt idx="372">
                  <c:v>284.23461952244952</c:v>
                </c:pt>
                <c:pt idx="373">
                  <c:v>284.38769561795959</c:v>
                </c:pt>
                <c:pt idx="374">
                  <c:v>284.31015649436767</c:v>
                </c:pt>
                <c:pt idx="375">
                  <c:v>284.24812519549414</c:v>
                </c:pt>
                <c:pt idx="376">
                  <c:v>284.19850015639531</c:v>
                </c:pt>
                <c:pt idx="377">
                  <c:v>284.55880012511625</c:v>
                </c:pt>
                <c:pt idx="378">
                  <c:v>284.64704010009302</c:v>
                </c:pt>
                <c:pt idx="379">
                  <c:v>284.31763208007442</c:v>
                </c:pt>
                <c:pt idx="380">
                  <c:v>284.85410566405955</c:v>
                </c:pt>
                <c:pt idx="381">
                  <c:v>284.88328453124768</c:v>
                </c:pt>
                <c:pt idx="382">
                  <c:v>284.70662762499813</c:v>
                </c:pt>
                <c:pt idx="383">
                  <c:v>284.76530209999851</c:v>
                </c:pt>
                <c:pt idx="384">
                  <c:v>285.01224167999879</c:v>
                </c:pt>
                <c:pt idx="385">
                  <c:v>285.20979334399902</c:v>
                </c:pt>
                <c:pt idx="386">
                  <c:v>285.16783467519923</c:v>
                </c:pt>
                <c:pt idx="387">
                  <c:v>284.7342677401594</c:v>
                </c:pt>
                <c:pt idx="388">
                  <c:v>285.18741419212756</c:v>
                </c:pt>
                <c:pt idx="389">
                  <c:v>285.14993135370207</c:v>
                </c:pt>
                <c:pt idx="390">
                  <c:v>285.11994508296164</c:v>
                </c:pt>
                <c:pt idx="391">
                  <c:v>285.09595606636935</c:v>
                </c:pt>
                <c:pt idx="392">
                  <c:v>285.07676485309548</c:v>
                </c:pt>
                <c:pt idx="393">
                  <c:v>285.26141188247641</c:v>
                </c:pt>
                <c:pt idx="394">
                  <c:v>285.40912950598113</c:v>
                </c:pt>
                <c:pt idx="395">
                  <c:v>285.12730360478491</c:v>
                </c:pt>
                <c:pt idx="396">
                  <c:v>285.30184288382793</c:v>
                </c:pt>
                <c:pt idx="397">
                  <c:v>285.44147430706238</c:v>
                </c:pt>
                <c:pt idx="398">
                  <c:v>285.35317944564991</c:v>
                </c:pt>
                <c:pt idx="399">
                  <c:v>285.48254355651994</c:v>
                </c:pt>
                <c:pt idx="400">
                  <c:v>285.58603484521598</c:v>
                </c:pt>
                <c:pt idx="401">
                  <c:v>285.86882787617276</c:v>
                </c:pt>
                <c:pt idx="402">
                  <c:v>285.89506230093821</c:v>
                </c:pt>
                <c:pt idx="403">
                  <c:v>285.31604984075057</c:v>
                </c:pt>
                <c:pt idx="404">
                  <c:v>285.65283987260045</c:v>
                </c:pt>
                <c:pt idx="405">
                  <c:v>285.92227189808034</c:v>
                </c:pt>
                <c:pt idx="406">
                  <c:v>285.53781751846429</c:v>
                </c:pt>
                <c:pt idx="407">
                  <c:v>285.63025401477142</c:v>
                </c:pt>
                <c:pt idx="408">
                  <c:v>285.70420321181717</c:v>
                </c:pt>
                <c:pt idx="409">
                  <c:v>285.96336256945375</c:v>
                </c:pt>
                <c:pt idx="410">
                  <c:v>285.97069005556301</c:v>
                </c:pt>
                <c:pt idx="411">
                  <c:v>285.57655204445041</c:v>
                </c:pt>
                <c:pt idx="412">
                  <c:v>286.06124163556035</c:v>
                </c:pt>
                <c:pt idx="413">
                  <c:v>286.24899330844829</c:v>
                </c:pt>
                <c:pt idx="414">
                  <c:v>285.99919464675861</c:v>
                </c:pt>
                <c:pt idx="415">
                  <c:v>286.19935571740689</c:v>
                </c:pt>
                <c:pt idx="416">
                  <c:v>286.35948457392556</c:v>
                </c:pt>
                <c:pt idx="417">
                  <c:v>286.28758765914046</c:v>
                </c:pt>
                <c:pt idx="418">
                  <c:v>286.43007012731238</c:v>
                </c:pt>
                <c:pt idx="419">
                  <c:v>285.94405610184992</c:v>
                </c:pt>
                <c:pt idx="420">
                  <c:v>286.15524488147992</c:v>
                </c:pt>
                <c:pt idx="421">
                  <c:v>286.52419590518394</c:v>
                </c:pt>
                <c:pt idx="422">
                  <c:v>286.21935672414713</c:v>
                </c:pt>
                <c:pt idx="423">
                  <c:v>286.17548537931771</c:v>
                </c:pt>
                <c:pt idx="424">
                  <c:v>286.34038830345418</c:v>
                </c:pt>
                <c:pt idx="425">
                  <c:v>286.47231064276332</c:v>
                </c:pt>
                <c:pt idx="426">
                  <c:v>286.37784851421065</c:v>
                </c:pt>
                <c:pt idx="427">
                  <c:v>286.10227881136854</c:v>
                </c:pt>
                <c:pt idx="428">
                  <c:v>286.48182304909483</c:v>
                </c:pt>
                <c:pt idx="429">
                  <c:v>286.58545843927584</c:v>
                </c:pt>
                <c:pt idx="430">
                  <c:v>286.46836675142066</c:v>
                </c:pt>
                <c:pt idx="431">
                  <c:v>286.57469340113653</c:v>
                </c:pt>
                <c:pt idx="432">
                  <c:v>286.85975472090922</c:v>
                </c:pt>
                <c:pt idx="433">
                  <c:v>286.68780377672738</c:v>
                </c:pt>
                <c:pt idx="434">
                  <c:v>286.5502430213819</c:v>
                </c:pt>
                <c:pt idx="435">
                  <c:v>286.2401944171055</c:v>
                </c:pt>
                <c:pt idx="436">
                  <c:v>286.59215553368443</c:v>
                </c:pt>
                <c:pt idx="437">
                  <c:v>286.47372442694757</c:v>
                </c:pt>
                <c:pt idx="438">
                  <c:v>286.17897954155808</c:v>
                </c:pt>
                <c:pt idx="439">
                  <c:v>286.14318363324645</c:v>
                </c:pt>
                <c:pt idx="440">
                  <c:v>286.31454690659717</c:v>
                </c:pt>
                <c:pt idx="441">
                  <c:v>286.25163752527777</c:v>
                </c:pt>
                <c:pt idx="442">
                  <c:v>286.20131002022225</c:v>
                </c:pt>
                <c:pt idx="443">
                  <c:v>285.96104801617781</c:v>
                </c:pt>
                <c:pt idx="444">
                  <c:v>286.16883841294225</c:v>
                </c:pt>
                <c:pt idx="445">
                  <c:v>286.33507073035378</c:v>
                </c:pt>
                <c:pt idx="446">
                  <c:v>286.068056584283</c:v>
                </c:pt>
                <c:pt idx="447">
                  <c:v>286.25444526742638</c:v>
                </c:pt>
                <c:pt idx="448">
                  <c:v>286.4035562139411</c:v>
                </c:pt>
                <c:pt idx="449">
                  <c:v>286.52284497115289</c:v>
                </c:pt>
                <c:pt idx="450">
                  <c:v>286.4182759769223</c:v>
                </c:pt>
                <c:pt idx="451">
                  <c:v>286.13462078153782</c:v>
                </c:pt>
                <c:pt idx="452">
                  <c:v>286.50769662523027</c:v>
                </c:pt>
                <c:pt idx="453">
                  <c:v>286.60615730018424</c:v>
                </c:pt>
                <c:pt idx="454">
                  <c:v>286.28492584014737</c:v>
                </c:pt>
                <c:pt idx="455">
                  <c:v>286.42794067211787</c:v>
                </c:pt>
                <c:pt idx="456">
                  <c:v>286.74235253769433</c:v>
                </c:pt>
                <c:pt idx="457">
                  <c:v>286.5938820301555</c:v>
                </c:pt>
                <c:pt idx="458">
                  <c:v>286.6751056241244</c:v>
                </c:pt>
                <c:pt idx="459">
                  <c:v>286.34008449929956</c:v>
                </c:pt>
                <c:pt idx="460">
                  <c:v>286.67206759943969</c:v>
                </c:pt>
                <c:pt idx="461">
                  <c:v>286.53765407955177</c:v>
                </c:pt>
                <c:pt idx="462">
                  <c:v>286.23012326364142</c:v>
                </c:pt>
                <c:pt idx="463">
                  <c:v>286.78409861091313</c:v>
                </c:pt>
                <c:pt idx="464">
                  <c:v>287.02727888873051</c:v>
                </c:pt>
                <c:pt idx="465">
                  <c:v>287.02182311098443</c:v>
                </c:pt>
                <c:pt idx="466">
                  <c:v>287.01745848878755</c:v>
                </c:pt>
                <c:pt idx="467">
                  <c:v>286.81396679103005</c:v>
                </c:pt>
                <c:pt idx="468">
                  <c:v>287.05117343282404</c:v>
                </c:pt>
                <c:pt idx="469">
                  <c:v>287.04093874625926</c:v>
                </c:pt>
                <c:pt idx="470">
                  <c:v>286.43275099700742</c:v>
                </c:pt>
                <c:pt idx="471">
                  <c:v>286.54620079760593</c:v>
                </c:pt>
                <c:pt idx="472">
                  <c:v>286.83696063808475</c:v>
                </c:pt>
                <c:pt idx="473">
                  <c:v>286.6695685104678</c:v>
                </c:pt>
                <c:pt idx="474">
                  <c:v>286.73565480837425</c:v>
                </c:pt>
                <c:pt idx="475">
                  <c:v>286.58852384669939</c:v>
                </c:pt>
                <c:pt idx="476">
                  <c:v>287.07081907735954</c:v>
                </c:pt>
                <c:pt idx="477">
                  <c:v>287.25665526188766</c:v>
                </c:pt>
                <c:pt idx="478">
                  <c:v>286.8053242095101</c:v>
                </c:pt>
                <c:pt idx="479">
                  <c:v>287.24425936760809</c:v>
                </c:pt>
                <c:pt idx="480">
                  <c:v>287.59540749408649</c:v>
                </c:pt>
                <c:pt idx="481">
                  <c:v>287.27632599526919</c:v>
                </c:pt>
                <c:pt idx="482">
                  <c:v>287.2210607962154</c:v>
                </c:pt>
                <c:pt idx="483">
                  <c:v>287.37684863697234</c:v>
                </c:pt>
                <c:pt idx="484">
                  <c:v>287.50147890957788</c:v>
                </c:pt>
                <c:pt idx="485">
                  <c:v>287.40118312766231</c:v>
                </c:pt>
                <c:pt idx="486">
                  <c:v>286.92094650212982</c:v>
                </c:pt>
                <c:pt idx="487">
                  <c:v>287.33675720170385</c:v>
                </c:pt>
                <c:pt idx="488">
                  <c:v>287.66940576136307</c:v>
                </c:pt>
                <c:pt idx="489">
                  <c:v>287.33552460909044</c:v>
                </c:pt>
                <c:pt idx="490">
                  <c:v>287.2684196872724</c:v>
                </c:pt>
                <c:pt idx="491">
                  <c:v>287.21473574981792</c:v>
                </c:pt>
                <c:pt idx="492">
                  <c:v>287.37178859985437</c:v>
                </c:pt>
                <c:pt idx="493">
                  <c:v>287.29743087988351</c:v>
                </c:pt>
                <c:pt idx="494">
                  <c:v>287.03794470390682</c:v>
                </c:pt>
                <c:pt idx="495">
                  <c:v>287.23035576312549</c:v>
                </c:pt>
                <c:pt idx="496">
                  <c:v>287.3842846105004</c:v>
                </c:pt>
                <c:pt idx="497">
                  <c:v>287.30742768840037</c:v>
                </c:pt>
                <c:pt idx="498">
                  <c:v>287.24594215072034</c:v>
                </c:pt>
                <c:pt idx="499">
                  <c:v>287.19675372057628</c:v>
                </c:pt>
                <c:pt idx="500">
                  <c:v>287.55740297646105</c:v>
                </c:pt>
                <c:pt idx="501">
                  <c:v>287.24592238116884</c:v>
                </c:pt>
                <c:pt idx="502">
                  <c:v>286.79673790493507</c:v>
                </c:pt>
                <c:pt idx="503">
                  <c:v>287.0373903239481</c:v>
                </c:pt>
                <c:pt idx="504">
                  <c:v>287.42991225915847</c:v>
                </c:pt>
                <c:pt idx="505">
                  <c:v>287.34392980732679</c:v>
                </c:pt>
                <c:pt idx="506">
                  <c:v>287.27514384586141</c:v>
                </c:pt>
                <c:pt idx="507">
                  <c:v>287.42011507668917</c:v>
                </c:pt>
                <c:pt idx="508">
                  <c:v>287.53609206135138</c:v>
                </c:pt>
                <c:pt idx="509">
                  <c:v>287.42887364908108</c:v>
                </c:pt>
                <c:pt idx="510">
                  <c:v>287.1430989192649</c:v>
                </c:pt>
                <c:pt idx="511">
                  <c:v>287.51447913541193</c:v>
                </c:pt>
                <c:pt idx="512">
                  <c:v>287.61158330832956</c:v>
                </c:pt>
                <c:pt idx="513">
                  <c:v>287.28926664666363</c:v>
                </c:pt>
                <c:pt idx="514">
                  <c:v>287.6314133173309</c:v>
                </c:pt>
                <c:pt idx="515">
                  <c:v>287.90513065386472</c:v>
                </c:pt>
                <c:pt idx="516">
                  <c:v>288.12410452309177</c:v>
                </c:pt>
                <c:pt idx="517">
                  <c:v>288.09928361847346</c:v>
                </c:pt>
                <c:pt idx="518">
                  <c:v>287.67942689477877</c:v>
                </c:pt>
                <c:pt idx="519">
                  <c:v>287.94354151582303</c:v>
                </c:pt>
                <c:pt idx="520">
                  <c:v>288.15483321265845</c:v>
                </c:pt>
                <c:pt idx="521">
                  <c:v>287.92386657012673</c:v>
                </c:pt>
                <c:pt idx="522">
                  <c:v>288.13909325610138</c:v>
                </c:pt>
                <c:pt idx="523">
                  <c:v>288.51127460488112</c:v>
                </c:pt>
                <c:pt idx="524">
                  <c:v>289.2090196839049</c:v>
                </c:pt>
                <c:pt idx="525">
                  <c:v>289.96721574712393</c:v>
                </c:pt>
                <c:pt idx="526">
                  <c:v>289.97377259769917</c:v>
                </c:pt>
                <c:pt idx="527">
                  <c:v>290.57901807815938</c:v>
                </c:pt>
                <c:pt idx="528">
                  <c:v>291.26321446252751</c:v>
                </c:pt>
                <c:pt idx="529">
                  <c:v>291.41057157002206</c:v>
                </c:pt>
                <c:pt idx="530">
                  <c:v>291.72845725601769</c:v>
                </c:pt>
                <c:pt idx="531">
                  <c:v>292.18276580481415</c:v>
                </c:pt>
                <c:pt idx="532">
                  <c:v>292.54621264385133</c:v>
                </c:pt>
                <c:pt idx="533">
                  <c:v>292.63697011508111</c:v>
                </c:pt>
                <c:pt idx="534">
                  <c:v>292.3095760920649</c:v>
                </c:pt>
                <c:pt idx="535">
                  <c:v>292.84766087365193</c:v>
                </c:pt>
                <c:pt idx="536">
                  <c:v>293.27812869892159</c:v>
                </c:pt>
                <c:pt idx="537">
                  <c:v>292.8225029591373</c:v>
                </c:pt>
                <c:pt idx="538">
                  <c:v>292.85800236730984</c:v>
                </c:pt>
                <c:pt idx="539">
                  <c:v>293.08640189384789</c:v>
                </c:pt>
                <c:pt idx="540">
                  <c:v>293.06912151507834</c:v>
                </c:pt>
                <c:pt idx="541">
                  <c:v>292.85529721206268</c:v>
                </c:pt>
                <c:pt idx="542">
                  <c:v>292.48423776965018</c:v>
                </c:pt>
                <c:pt idx="543">
                  <c:v>292.78739021572017</c:v>
                </c:pt>
                <c:pt idx="544">
                  <c:v>292.82991217257614</c:v>
                </c:pt>
                <c:pt idx="545">
                  <c:v>292.86392973806096</c:v>
                </c:pt>
                <c:pt idx="546">
                  <c:v>292.89114379044878</c:v>
                </c:pt>
                <c:pt idx="547">
                  <c:v>292.91291503235902</c:v>
                </c:pt>
                <c:pt idx="548">
                  <c:v>293.13033202588724</c:v>
                </c:pt>
                <c:pt idx="549">
                  <c:v>293.10426562070984</c:v>
                </c:pt>
                <c:pt idx="550">
                  <c:v>292.68341249656788</c:v>
                </c:pt>
                <c:pt idx="551">
                  <c:v>292.94672999725429</c:v>
                </c:pt>
                <c:pt idx="552">
                  <c:v>293.15738399780344</c:v>
                </c:pt>
                <c:pt idx="553">
                  <c:v>292.92590719824273</c:v>
                </c:pt>
                <c:pt idx="554">
                  <c:v>292.74072575859418</c:v>
                </c:pt>
                <c:pt idx="555">
                  <c:v>292.99258060687538</c:v>
                </c:pt>
                <c:pt idx="556">
                  <c:v>293.39406448550028</c:v>
                </c:pt>
                <c:pt idx="557">
                  <c:v>293.11525158840027</c:v>
                </c:pt>
                <c:pt idx="558">
                  <c:v>292.89220127072019</c:v>
                </c:pt>
                <c:pt idx="559">
                  <c:v>293.11376101657618</c:v>
                </c:pt>
                <c:pt idx="560">
                  <c:v>293.29100881326093</c:v>
                </c:pt>
                <c:pt idx="561">
                  <c:v>292.83280705060878</c:v>
                </c:pt>
                <c:pt idx="562">
                  <c:v>292.86624564048702</c:v>
                </c:pt>
                <c:pt idx="563">
                  <c:v>292.89299651238963</c:v>
                </c:pt>
                <c:pt idx="564">
                  <c:v>292.91439720991173</c:v>
                </c:pt>
                <c:pt idx="565">
                  <c:v>292.93151776792939</c:v>
                </c:pt>
                <c:pt idx="566">
                  <c:v>292.74521421434349</c:v>
                </c:pt>
                <c:pt idx="567">
                  <c:v>293.1961713714748</c:v>
                </c:pt>
                <c:pt idx="568">
                  <c:v>293.15693709717988</c:v>
                </c:pt>
                <c:pt idx="569">
                  <c:v>292.72554967774391</c:v>
                </c:pt>
                <c:pt idx="570">
                  <c:v>292.98043974219513</c:v>
                </c:pt>
                <c:pt idx="571">
                  <c:v>293.18435179375609</c:v>
                </c:pt>
                <c:pt idx="572">
                  <c:v>292.94748143500487</c:v>
                </c:pt>
                <c:pt idx="573">
                  <c:v>293.15798514800389</c:v>
                </c:pt>
                <c:pt idx="574">
                  <c:v>292.72638811840312</c:v>
                </c:pt>
                <c:pt idx="575">
                  <c:v>292.98111049472249</c:v>
                </c:pt>
                <c:pt idx="576">
                  <c:v>293.18488839577799</c:v>
                </c:pt>
                <c:pt idx="577">
                  <c:v>292.9479107166224</c:v>
                </c:pt>
                <c:pt idx="578">
                  <c:v>293.15832857329792</c:v>
                </c:pt>
                <c:pt idx="579">
                  <c:v>293.32666285863837</c:v>
                </c:pt>
                <c:pt idx="580">
                  <c:v>293.46133028691071</c:v>
                </c:pt>
                <c:pt idx="581">
                  <c:v>293.36906422952859</c:v>
                </c:pt>
                <c:pt idx="582">
                  <c:v>293.09525138362289</c:v>
                </c:pt>
                <c:pt idx="583">
                  <c:v>293.47620110689832</c:v>
                </c:pt>
                <c:pt idx="584">
                  <c:v>293.58096088551866</c:v>
                </c:pt>
                <c:pt idx="585">
                  <c:v>293.06476870841493</c:v>
                </c:pt>
                <c:pt idx="586">
                  <c:v>293.45181496673194</c:v>
                </c:pt>
                <c:pt idx="587">
                  <c:v>293.96145197338558</c:v>
                </c:pt>
                <c:pt idx="588">
                  <c:v>293.76916157870846</c:v>
                </c:pt>
                <c:pt idx="589">
                  <c:v>293.61532926296678</c:v>
                </c:pt>
                <c:pt idx="590">
                  <c:v>293.69226341037341</c:v>
                </c:pt>
                <c:pt idx="591">
                  <c:v>294.15381072829877</c:v>
                </c:pt>
                <c:pt idx="592">
                  <c:v>293.92304858263901</c:v>
                </c:pt>
                <c:pt idx="593">
                  <c:v>293.53843886611122</c:v>
                </c:pt>
                <c:pt idx="594">
                  <c:v>293.630751092889</c:v>
                </c:pt>
                <c:pt idx="595">
                  <c:v>293.70460087431121</c:v>
                </c:pt>
                <c:pt idx="596">
                  <c:v>293.76368069944897</c:v>
                </c:pt>
                <c:pt idx="597">
                  <c:v>293.81094455955918</c:v>
                </c:pt>
                <c:pt idx="598">
                  <c:v>293.64875564764736</c:v>
                </c:pt>
                <c:pt idx="599">
                  <c:v>293.9190045181179</c:v>
                </c:pt>
                <c:pt idx="600">
                  <c:v>293.73520361449437</c:v>
                </c:pt>
                <c:pt idx="601">
                  <c:v>293.58816289159552</c:v>
                </c:pt>
                <c:pt idx="602">
                  <c:v>293.6705303132764</c:v>
                </c:pt>
                <c:pt idx="603">
                  <c:v>293.73642425062116</c:v>
                </c:pt>
                <c:pt idx="604">
                  <c:v>293.58913940049695</c:v>
                </c:pt>
                <c:pt idx="605">
                  <c:v>293.2713115203976</c:v>
                </c:pt>
                <c:pt idx="606">
                  <c:v>293.01704921631813</c:v>
                </c:pt>
                <c:pt idx="607">
                  <c:v>293.61363937305453</c:v>
                </c:pt>
                <c:pt idx="608">
                  <c:v>293.69091149844365</c:v>
                </c:pt>
                <c:pt idx="609">
                  <c:v>293.15272919875491</c:v>
                </c:pt>
                <c:pt idx="610">
                  <c:v>293.52218335900398</c:v>
                </c:pt>
                <c:pt idx="611">
                  <c:v>293.81774668720323</c:v>
                </c:pt>
                <c:pt idx="612">
                  <c:v>293.65419734976263</c:v>
                </c:pt>
                <c:pt idx="613">
                  <c:v>293.72335787981012</c:v>
                </c:pt>
                <c:pt idx="614">
                  <c:v>293.77868630384813</c:v>
                </c:pt>
                <c:pt idx="615">
                  <c:v>294.02294904307848</c:v>
                </c:pt>
                <c:pt idx="616">
                  <c:v>293.61835923446279</c:v>
                </c:pt>
                <c:pt idx="617">
                  <c:v>293.49468738757025</c:v>
                </c:pt>
                <c:pt idx="618">
                  <c:v>293.7957499100562</c:v>
                </c:pt>
                <c:pt idx="619">
                  <c:v>294.03659992804501</c:v>
                </c:pt>
                <c:pt idx="620">
                  <c:v>294.02927994243601</c:v>
                </c:pt>
                <c:pt idx="621">
                  <c:v>294.02342395394879</c:v>
                </c:pt>
                <c:pt idx="622">
                  <c:v>293.61873916315903</c:v>
                </c:pt>
                <c:pt idx="623">
                  <c:v>293.29499133052724</c:v>
                </c:pt>
                <c:pt idx="624">
                  <c:v>292.83599306442181</c:v>
                </c:pt>
                <c:pt idx="625">
                  <c:v>291.66879445153745</c:v>
                </c:pt>
                <c:pt idx="626">
                  <c:v>291.13503556122998</c:v>
                </c:pt>
                <c:pt idx="627">
                  <c:v>290.908028448984</c:v>
                </c:pt>
                <c:pt idx="628">
                  <c:v>290.12642275918722</c:v>
                </c:pt>
                <c:pt idx="629">
                  <c:v>289.7011382073498</c:v>
                </c:pt>
                <c:pt idx="630">
                  <c:v>289.36091056587986</c:v>
                </c:pt>
                <c:pt idx="631">
                  <c:v>289.08872845270389</c:v>
                </c:pt>
                <c:pt idx="632">
                  <c:v>288.47098276216315</c:v>
                </c:pt>
                <c:pt idx="633">
                  <c:v>287.57678620973053</c:v>
                </c:pt>
                <c:pt idx="634">
                  <c:v>287.66142896778445</c:v>
                </c:pt>
                <c:pt idx="635">
                  <c:v>287.52914317422756</c:v>
                </c:pt>
                <c:pt idx="636">
                  <c:v>286.82331453938207</c:v>
                </c:pt>
                <c:pt idx="637">
                  <c:v>286.65865163150568</c:v>
                </c:pt>
                <c:pt idx="638">
                  <c:v>286.92692130520459</c:v>
                </c:pt>
                <c:pt idx="639">
                  <c:v>286.94153704416368</c:v>
                </c:pt>
                <c:pt idx="640">
                  <c:v>286.75322963533097</c:v>
                </c:pt>
                <c:pt idx="641">
                  <c:v>286.2025837082648</c:v>
                </c:pt>
                <c:pt idx="642">
                  <c:v>286.36206696661185</c:v>
                </c:pt>
                <c:pt idx="643">
                  <c:v>286.28965357328951</c:v>
                </c:pt>
                <c:pt idx="644">
                  <c:v>286.03172285863161</c:v>
                </c:pt>
                <c:pt idx="645">
                  <c:v>286.4253782869053</c:v>
                </c:pt>
                <c:pt idx="646">
                  <c:v>286.54030262952426</c:v>
                </c:pt>
                <c:pt idx="647">
                  <c:v>286.43224210361944</c:v>
                </c:pt>
                <c:pt idx="648">
                  <c:v>286.34579368289559</c:v>
                </c:pt>
                <c:pt idx="649">
                  <c:v>285.87663494631647</c:v>
                </c:pt>
                <c:pt idx="650">
                  <c:v>286.10130795705322</c:v>
                </c:pt>
                <c:pt idx="651">
                  <c:v>286.28104636564262</c:v>
                </c:pt>
                <c:pt idx="652">
                  <c:v>286.22483709251412</c:v>
                </c:pt>
                <c:pt idx="653">
                  <c:v>285.9798696740113</c:v>
                </c:pt>
                <c:pt idx="654">
                  <c:v>286.18389573920905</c:v>
                </c:pt>
                <c:pt idx="655">
                  <c:v>286.34711659136724</c:v>
                </c:pt>
                <c:pt idx="656">
                  <c:v>285.87769327309383</c:v>
                </c:pt>
                <c:pt idx="657">
                  <c:v>285.50215461847506</c:v>
                </c:pt>
                <c:pt idx="658">
                  <c:v>286.00172369478008</c:v>
                </c:pt>
                <c:pt idx="659">
                  <c:v>286.20137895582411</c:v>
                </c:pt>
                <c:pt idx="660">
                  <c:v>285.76110316465929</c:v>
                </c:pt>
                <c:pt idx="661">
                  <c:v>286.00888253172741</c:v>
                </c:pt>
                <c:pt idx="662">
                  <c:v>286.2071060253819</c:v>
                </c:pt>
                <c:pt idx="663">
                  <c:v>286.16568482030556</c:v>
                </c:pt>
                <c:pt idx="664">
                  <c:v>285.93254785624447</c:v>
                </c:pt>
                <c:pt idx="665">
                  <c:v>285.74603828499562</c:v>
                </c:pt>
                <c:pt idx="666">
                  <c:v>285.99683062799647</c:v>
                </c:pt>
                <c:pt idx="667">
                  <c:v>285.99746450239718</c:v>
                </c:pt>
                <c:pt idx="668">
                  <c:v>285.79797160191777</c:v>
                </c:pt>
                <c:pt idx="669">
                  <c:v>286.03837728153422</c:v>
                </c:pt>
                <c:pt idx="670">
                  <c:v>286.23070182522736</c:v>
                </c:pt>
                <c:pt idx="671">
                  <c:v>286.38456146018189</c:v>
                </c:pt>
                <c:pt idx="672">
                  <c:v>286.50764916814552</c:v>
                </c:pt>
                <c:pt idx="673">
                  <c:v>286.20611933451642</c:v>
                </c:pt>
                <c:pt idx="674">
                  <c:v>286.56489546761316</c:v>
                </c:pt>
                <c:pt idx="675">
                  <c:v>286.65191637409055</c:v>
                </c:pt>
                <c:pt idx="676">
                  <c:v>286.32153309927241</c:v>
                </c:pt>
                <c:pt idx="677">
                  <c:v>286.45722647941795</c:v>
                </c:pt>
                <c:pt idx="678">
                  <c:v>286.56578118353434</c:v>
                </c:pt>
                <c:pt idx="679">
                  <c:v>286.65262494682747</c:v>
                </c:pt>
                <c:pt idx="680">
                  <c:v>286.72209995746198</c:v>
                </c:pt>
                <c:pt idx="681">
                  <c:v>286.37767996596961</c:v>
                </c:pt>
                <c:pt idx="682">
                  <c:v>286.90214397277572</c:v>
                </c:pt>
                <c:pt idx="683">
                  <c:v>286.92171517822055</c:v>
                </c:pt>
                <c:pt idx="684">
                  <c:v>286.33737214257644</c:v>
                </c:pt>
                <c:pt idx="685">
                  <c:v>286.66989771406116</c:v>
                </c:pt>
                <c:pt idx="686">
                  <c:v>286.93591817124894</c:v>
                </c:pt>
                <c:pt idx="687">
                  <c:v>286.74873453699917</c:v>
                </c:pt>
                <c:pt idx="688">
                  <c:v>286.59898762959932</c:v>
                </c:pt>
                <c:pt idx="689">
                  <c:v>286.47919010367946</c:v>
                </c:pt>
                <c:pt idx="690">
                  <c:v>286.58335208294358</c:v>
                </c:pt>
                <c:pt idx="691">
                  <c:v>286.66668166635486</c:v>
                </c:pt>
                <c:pt idx="692">
                  <c:v>286.33334533308391</c:v>
                </c:pt>
                <c:pt idx="693">
                  <c:v>286.66667626646716</c:v>
                </c:pt>
                <c:pt idx="694">
                  <c:v>286.73334101317374</c:v>
                </c:pt>
                <c:pt idx="695">
                  <c:v>286.58667281053903</c:v>
                </c:pt>
                <c:pt idx="696">
                  <c:v>286.46933824843126</c:v>
                </c:pt>
                <c:pt idx="697">
                  <c:v>286.37547059874504</c:v>
                </c:pt>
                <c:pt idx="698">
                  <c:v>286.30037647899604</c:v>
                </c:pt>
                <c:pt idx="699">
                  <c:v>286.44030118319688</c:v>
                </c:pt>
                <c:pt idx="700">
                  <c:v>286.15224094655753</c:v>
                </c:pt>
                <c:pt idx="701">
                  <c:v>286.32179275724604</c:v>
                </c:pt>
                <c:pt idx="702">
                  <c:v>286.45743420579686</c:v>
                </c:pt>
                <c:pt idx="703">
                  <c:v>286.16594736463753</c:v>
                </c:pt>
                <c:pt idx="704">
                  <c:v>285.93275789171003</c:v>
                </c:pt>
                <c:pt idx="705">
                  <c:v>285.74620631336802</c:v>
                </c:pt>
                <c:pt idx="706">
                  <c:v>286.19696505069442</c:v>
                </c:pt>
                <c:pt idx="707">
                  <c:v>286.15757204055552</c:v>
                </c:pt>
                <c:pt idx="708">
                  <c:v>285.52605763244446</c:v>
                </c:pt>
                <c:pt idx="709">
                  <c:v>285.82084610595558</c:v>
                </c:pt>
                <c:pt idx="710">
                  <c:v>286.05667688476444</c:v>
                </c:pt>
                <c:pt idx="711">
                  <c:v>286.04534150781154</c:v>
                </c:pt>
                <c:pt idx="712">
                  <c:v>285.83627320624925</c:v>
                </c:pt>
                <c:pt idx="713">
                  <c:v>285.86901856499941</c:v>
                </c:pt>
                <c:pt idx="714">
                  <c:v>286.09521485199957</c:v>
                </c:pt>
                <c:pt idx="715">
                  <c:v>285.8761718815997</c:v>
                </c:pt>
                <c:pt idx="716">
                  <c:v>285.50093750527975</c:v>
                </c:pt>
                <c:pt idx="717">
                  <c:v>286.00075000422385</c:v>
                </c:pt>
                <c:pt idx="718">
                  <c:v>286.00060000337908</c:v>
                </c:pt>
                <c:pt idx="719">
                  <c:v>285.80048000270324</c:v>
                </c:pt>
                <c:pt idx="720">
                  <c:v>285.84038400216258</c:v>
                </c:pt>
                <c:pt idx="721">
                  <c:v>285.87230720173005</c:v>
                </c:pt>
                <c:pt idx="722">
                  <c:v>286.09784576138406</c:v>
                </c:pt>
                <c:pt idx="723">
                  <c:v>286.27827660910725</c:v>
                </c:pt>
                <c:pt idx="724">
                  <c:v>285.82262128728581</c:v>
                </c:pt>
                <c:pt idx="725">
                  <c:v>285.85809702982868</c:v>
                </c:pt>
                <c:pt idx="726">
                  <c:v>286.08647762386295</c:v>
                </c:pt>
                <c:pt idx="727">
                  <c:v>285.86918209909038</c:v>
                </c:pt>
                <c:pt idx="728">
                  <c:v>285.89534567927234</c:v>
                </c:pt>
                <c:pt idx="729">
                  <c:v>285.71627654341785</c:v>
                </c:pt>
                <c:pt idx="730">
                  <c:v>285.97302123473429</c:v>
                </c:pt>
                <c:pt idx="731">
                  <c:v>286.17841698778744</c:v>
                </c:pt>
                <c:pt idx="732">
                  <c:v>285.74273359022999</c:v>
                </c:pt>
                <c:pt idx="733">
                  <c:v>286.19418687218399</c:v>
                </c:pt>
                <c:pt idx="734">
                  <c:v>286.35534949774717</c:v>
                </c:pt>
                <c:pt idx="735">
                  <c:v>285.88427959819774</c:v>
                </c:pt>
                <c:pt idx="736">
                  <c:v>285.90742367855819</c:v>
                </c:pt>
                <c:pt idx="737">
                  <c:v>286.12593894284657</c:v>
                </c:pt>
                <c:pt idx="738">
                  <c:v>286.10075115427725</c:v>
                </c:pt>
                <c:pt idx="739">
                  <c:v>285.88060092342181</c:v>
                </c:pt>
                <c:pt idx="740">
                  <c:v>285.50448073873747</c:v>
                </c:pt>
                <c:pt idx="741">
                  <c:v>285.80358459099</c:v>
                </c:pt>
                <c:pt idx="742">
                  <c:v>286.042867672792</c:v>
                </c:pt>
                <c:pt idx="743">
                  <c:v>285.83429413823364</c:v>
                </c:pt>
                <c:pt idx="744">
                  <c:v>286.06743531058692</c:v>
                </c:pt>
                <c:pt idx="745">
                  <c:v>286.05394824846957</c:v>
                </c:pt>
                <c:pt idx="746">
                  <c:v>286.24315859877566</c:v>
                </c:pt>
                <c:pt idx="747">
                  <c:v>286.19452687902054</c:v>
                </c:pt>
                <c:pt idx="748">
                  <c:v>285.75562150321645</c:v>
                </c:pt>
                <c:pt idx="749">
                  <c:v>285.80449720257315</c:v>
                </c:pt>
                <c:pt idx="750">
                  <c:v>286.04359776205854</c:v>
                </c:pt>
                <c:pt idx="751">
                  <c:v>285.63487820964684</c:v>
                </c:pt>
                <c:pt idx="752">
                  <c:v>285.7079025677175</c:v>
                </c:pt>
                <c:pt idx="753">
                  <c:v>285.96632205417404</c:v>
                </c:pt>
                <c:pt idx="754">
                  <c:v>286.17305764333923</c:v>
                </c:pt>
                <c:pt idx="755">
                  <c:v>285.93844611467136</c:v>
                </c:pt>
                <c:pt idx="756">
                  <c:v>285.55075689173708</c:v>
                </c:pt>
                <c:pt idx="757">
                  <c:v>286.04060551338966</c:v>
                </c:pt>
                <c:pt idx="758">
                  <c:v>286.03248441071173</c:v>
                </c:pt>
                <c:pt idx="759">
                  <c:v>285.6259875285694</c:v>
                </c:pt>
                <c:pt idx="760">
                  <c:v>285.50079002285554</c:v>
                </c:pt>
                <c:pt idx="761">
                  <c:v>285.60063201828444</c:v>
                </c:pt>
                <c:pt idx="762">
                  <c:v>285.88050561462757</c:v>
                </c:pt>
                <c:pt idx="763">
                  <c:v>285.90440449170205</c:v>
                </c:pt>
                <c:pt idx="764">
                  <c:v>285.72352359336162</c:v>
                </c:pt>
                <c:pt idx="765">
                  <c:v>285.9788188746893</c:v>
                </c:pt>
                <c:pt idx="766">
                  <c:v>285.98305509975143</c:v>
                </c:pt>
                <c:pt idx="767">
                  <c:v>285.58644407980114</c:v>
                </c:pt>
                <c:pt idx="768">
                  <c:v>285.86915526384092</c:v>
                </c:pt>
                <c:pt idx="769">
                  <c:v>285.89532421107276</c:v>
                </c:pt>
                <c:pt idx="770">
                  <c:v>286.11625936885821</c:v>
                </c:pt>
                <c:pt idx="771">
                  <c:v>285.89300749508658</c:v>
                </c:pt>
                <c:pt idx="772">
                  <c:v>285.51440599606929</c:v>
                </c:pt>
                <c:pt idx="773">
                  <c:v>285.81152479685545</c:v>
                </c:pt>
                <c:pt idx="774">
                  <c:v>286.04921983748437</c:v>
                </c:pt>
                <c:pt idx="775">
                  <c:v>285.83937586998752</c:v>
                </c:pt>
                <c:pt idx="776">
                  <c:v>285.87150069599005</c:v>
                </c:pt>
                <c:pt idx="777">
                  <c:v>286.09720055679202</c:v>
                </c:pt>
                <c:pt idx="778">
                  <c:v>286.27776044543361</c:v>
                </c:pt>
                <c:pt idx="779">
                  <c:v>286.22220835634693</c:v>
                </c:pt>
                <c:pt idx="780">
                  <c:v>285.57776668507756</c:v>
                </c:pt>
                <c:pt idx="781">
                  <c:v>285.86221334806203</c:v>
                </c:pt>
                <c:pt idx="782">
                  <c:v>285.88977067844962</c:v>
                </c:pt>
                <c:pt idx="783">
                  <c:v>285.71181654275972</c:v>
                </c:pt>
                <c:pt idx="784">
                  <c:v>286.5694532342078</c:v>
                </c:pt>
                <c:pt idx="785">
                  <c:v>287.45556258736627</c:v>
                </c:pt>
                <c:pt idx="786">
                  <c:v>287.76445006989303</c:v>
                </c:pt>
                <c:pt idx="787">
                  <c:v>288.41156005591444</c:v>
                </c:pt>
                <c:pt idx="788">
                  <c:v>288.92924804473154</c:v>
                </c:pt>
                <c:pt idx="789">
                  <c:v>289.94339843578524</c:v>
                </c:pt>
                <c:pt idx="790">
                  <c:v>290.5547187486282</c:v>
                </c:pt>
                <c:pt idx="791">
                  <c:v>290.64377499890259</c:v>
                </c:pt>
                <c:pt idx="792">
                  <c:v>291.31501999912206</c:v>
                </c:pt>
                <c:pt idx="793">
                  <c:v>291.85201599929763</c:v>
                </c:pt>
                <c:pt idx="794">
                  <c:v>292.08161279943812</c:v>
                </c:pt>
                <c:pt idx="795">
                  <c:v>292.2652902395505</c:v>
                </c:pt>
                <c:pt idx="796">
                  <c:v>292.01223219164041</c:v>
                </c:pt>
                <c:pt idx="797">
                  <c:v>292.20978575331236</c:v>
                </c:pt>
                <c:pt idx="798">
                  <c:v>292.36782860264992</c:v>
                </c:pt>
                <c:pt idx="799">
                  <c:v>292.09426288211995</c:v>
                </c:pt>
                <c:pt idx="800">
                  <c:v>292.27541030569597</c:v>
                </c:pt>
                <c:pt idx="801">
                  <c:v>292.4203282445568</c:v>
                </c:pt>
                <c:pt idx="802">
                  <c:v>292.33626259564545</c:v>
                </c:pt>
                <c:pt idx="803">
                  <c:v>292.46901007651638</c:v>
                </c:pt>
                <c:pt idx="804">
                  <c:v>292.17520806121314</c:v>
                </c:pt>
                <c:pt idx="805">
                  <c:v>292.9401664489705</c:v>
                </c:pt>
                <c:pt idx="806">
                  <c:v>293.1521331591764</c:v>
                </c:pt>
                <c:pt idx="807">
                  <c:v>292.92170652734114</c:v>
                </c:pt>
                <c:pt idx="808">
                  <c:v>293.33736522187291</c:v>
                </c:pt>
                <c:pt idx="809">
                  <c:v>293.66989217749835</c:v>
                </c:pt>
                <c:pt idx="810">
                  <c:v>293.53591374199868</c:v>
                </c:pt>
                <c:pt idx="811">
                  <c:v>293.42873099359895</c:v>
                </c:pt>
                <c:pt idx="812">
                  <c:v>293.34298479487916</c:v>
                </c:pt>
                <c:pt idx="813">
                  <c:v>293.47438783590331</c:v>
                </c:pt>
                <c:pt idx="814">
                  <c:v>293.3795102687227</c:v>
                </c:pt>
                <c:pt idx="815">
                  <c:v>293.10360821497818</c:v>
                </c:pt>
                <c:pt idx="816">
                  <c:v>293.48288657198259</c:v>
                </c:pt>
                <c:pt idx="817">
                  <c:v>293.58630925758609</c:v>
                </c:pt>
                <c:pt idx="818">
                  <c:v>293.46904740606891</c:v>
                </c:pt>
                <c:pt idx="819">
                  <c:v>293.37523792485513</c:v>
                </c:pt>
                <c:pt idx="820">
                  <c:v>293.10019033988408</c:v>
                </c:pt>
                <c:pt idx="821">
                  <c:v>293.48015227190729</c:v>
                </c:pt>
                <c:pt idx="822">
                  <c:v>293.58412181752584</c:v>
                </c:pt>
                <c:pt idx="823">
                  <c:v>293.06729745402066</c:v>
                </c:pt>
                <c:pt idx="824">
                  <c:v>293.45383796321653</c:v>
                </c:pt>
                <c:pt idx="825">
                  <c:v>293.56307037057326</c:v>
                </c:pt>
                <c:pt idx="826">
                  <c:v>293.45045629645864</c:v>
                </c:pt>
                <c:pt idx="827">
                  <c:v>293.36036503716696</c:v>
                </c:pt>
                <c:pt idx="828">
                  <c:v>293.08829202973357</c:v>
                </c:pt>
                <c:pt idx="829">
                  <c:v>293.47063362378685</c:v>
                </c:pt>
                <c:pt idx="830">
                  <c:v>293.37650689902949</c:v>
                </c:pt>
                <c:pt idx="831">
                  <c:v>292.90120551922359</c:v>
                </c:pt>
                <c:pt idx="832">
                  <c:v>293.32096441537885</c:v>
                </c:pt>
                <c:pt idx="833">
                  <c:v>293.25677153230311</c:v>
                </c:pt>
                <c:pt idx="834">
                  <c:v>293.00541722584251</c:v>
                </c:pt>
                <c:pt idx="835">
                  <c:v>293.20433378067401</c:v>
                </c:pt>
                <c:pt idx="836">
                  <c:v>293.16346702453922</c:v>
                </c:pt>
                <c:pt idx="837">
                  <c:v>293.33077361963137</c:v>
                </c:pt>
                <c:pt idx="838">
                  <c:v>293.2646188957051</c:v>
                </c:pt>
                <c:pt idx="839">
                  <c:v>292.81169511656407</c:v>
                </c:pt>
                <c:pt idx="840">
                  <c:v>293.04935609325128</c:v>
                </c:pt>
                <c:pt idx="841">
                  <c:v>293.03948487460104</c:v>
                </c:pt>
                <c:pt idx="842">
                  <c:v>292.83158789968081</c:v>
                </c:pt>
                <c:pt idx="843">
                  <c:v>292.8652703197447</c:v>
                </c:pt>
                <c:pt idx="844">
                  <c:v>292.69221625579576</c:v>
                </c:pt>
                <c:pt idx="845">
                  <c:v>292.95377300463662</c:v>
                </c:pt>
                <c:pt idx="846">
                  <c:v>293.16301840370932</c:v>
                </c:pt>
                <c:pt idx="847">
                  <c:v>292.73041472296745</c:v>
                </c:pt>
                <c:pt idx="848">
                  <c:v>292.784331778374</c:v>
                </c:pt>
                <c:pt idx="849">
                  <c:v>293.2274654226992</c:v>
                </c:pt>
                <c:pt idx="850">
                  <c:v>292.98197233815938</c:v>
                </c:pt>
                <c:pt idx="851">
                  <c:v>292.7855778705275</c:v>
                </c:pt>
                <c:pt idx="852">
                  <c:v>292.828462296422</c:v>
                </c:pt>
                <c:pt idx="853">
                  <c:v>293.06276983713764</c:v>
                </c:pt>
                <c:pt idx="854">
                  <c:v>293.05021586971014</c:v>
                </c:pt>
                <c:pt idx="855">
                  <c:v>292.44017269576813</c:v>
                </c:pt>
                <c:pt idx="856">
                  <c:v>292.95213815661452</c:v>
                </c:pt>
                <c:pt idx="857">
                  <c:v>293.16171052529165</c:v>
                </c:pt>
                <c:pt idx="858">
                  <c:v>292.72936842023336</c:v>
                </c:pt>
                <c:pt idx="859">
                  <c:v>292.7834947361867</c:v>
                </c:pt>
                <c:pt idx="860">
                  <c:v>293.02679578894936</c:v>
                </c:pt>
                <c:pt idx="861">
                  <c:v>293.02143663115953</c:v>
                </c:pt>
                <c:pt idx="862">
                  <c:v>292.81714930492763</c:v>
                </c:pt>
                <c:pt idx="863">
                  <c:v>292.65371944394212</c:v>
                </c:pt>
                <c:pt idx="864">
                  <c:v>292.72297555515371</c:v>
                </c:pt>
                <c:pt idx="865">
                  <c:v>292.778380444123</c:v>
                </c:pt>
                <c:pt idx="866">
                  <c:v>292.82270435529841</c:v>
                </c:pt>
                <c:pt idx="867">
                  <c:v>292.85816348423873</c:v>
                </c:pt>
                <c:pt idx="868">
                  <c:v>292.886530787391</c:v>
                </c:pt>
                <c:pt idx="869">
                  <c:v>293.10922462991283</c:v>
                </c:pt>
                <c:pt idx="870">
                  <c:v>293.08737970393031</c:v>
                </c:pt>
                <c:pt idx="871">
                  <c:v>292.46990376314426</c:v>
                </c:pt>
                <c:pt idx="872">
                  <c:v>292.57592301051545</c:v>
                </c:pt>
                <c:pt idx="873">
                  <c:v>292.86073840841237</c:v>
                </c:pt>
                <c:pt idx="874">
                  <c:v>292.48859072672991</c:v>
                </c:pt>
                <c:pt idx="875">
                  <c:v>292.19087258138393</c:v>
                </c:pt>
                <c:pt idx="876">
                  <c:v>292.35269806510718</c:v>
                </c:pt>
                <c:pt idx="877">
                  <c:v>292.68215845208573</c:v>
                </c:pt>
                <c:pt idx="878">
                  <c:v>292.34572676166857</c:v>
                </c:pt>
                <c:pt idx="879">
                  <c:v>291.8765814093349</c:v>
                </c:pt>
                <c:pt idx="880">
                  <c:v>292.10126512746797</c:v>
                </c:pt>
                <c:pt idx="881">
                  <c:v>292.08101210197435</c:v>
                </c:pt>
                <c:pt idx="882">
                  <c:v>291.66480968157953</c:v>
                </c:pt>
                <c:pt idx="883">
                  <c:v>291.73184774526362</c:v>
                </c:pt>
                <c:pt idx="884">
                  <c:v>291.78547819621087</c:v>
                </c:pt>
                <c:pt idx="885">
                  <c:v>291.62838255696869</c:v>
                </c:pt>
                <c:pt idx="886">
                  <c:v>291.30270604557495</c:v>
                </c:pt>
                <c:pt idx="887">
                  <c:v>290.44216483645994</c:v>
                </c:pt>
                <c:pt idx="888">
                  <c:v>290.75373186916795</c:v>
                </c:pt>
                <c:pt idx="889">
                  <c:v>290.40298549533435</c:v>
                </c:pt>
                <c:pt idx="890">
                  <c:v>290.12238839626747</c:v>
                </c:pt>
                <c:pt idx="891">
                  <c:v>289.89791071701399</c:v>
                </c:pt>
                <c:pt idx="892">
                  <c:v>289.71832857361119</c:v>
                </c:pt>
                <c:pt idx="893">
                  <c:v>289.57466285888898</c:v>
                </c:pt>
                <c:pt idx="894">
                  <c:v>289.4597302871112</c:v>
                </c:pt>
                <c:pt idx="895">
                  <c:v>288.56778422968898</c:v>
                </c:pt>
                <c:pt idx="896">
                  <c:v>288.65422738375122</c:v>
                </c:pt>
                <c:pt idx="897">
                  <c:v>288.723381907001</c:v>
                </c:pt>
                <c:pt idx="898">
                  <c:v>287.97870552560084</c:v>
                </c:pt>
                <c:pt idx="899">
                  <c:v>287.78296442048065</c:v>
                </c:pt>
                <c:pt idx="900">
                  <c:v>287.62637153638457</c:v>
                </c:pt>
                <c:pt idx="901">
                  <c:v>287.5010972291077</c:v>
                </c:pt>
                <c:pt idx="902">
                  <c:v>287.20087778328616</c:v>
                </c:pt>
                <c:pt idx="903">
                  <c:v>286.76070222662895</c:v>
                </c:pt>
                <c:pt idx="904">
                  <c:v>286.80856178130318</c:v>
                </c:pt>
                <c:pt idx="905">
                  <c:v>286.84684942504259</c:v>
                </c:pt>
                <c:pt idx="906">
                  <c:v>286.07747954003412</c:v>
                </c:pt>
                <c:pt idx="907">
                  <c:v>286.2619836320273</c:v>
                </c:pt>
                <c:pt idx="908">
                  <c:v>286.40958690562184</c:v>
                </c:pt>
                <c:pt idx="909">
                  <c:v>286.12766952449749</c:v>
                </c:pt>
                <c:pt idx="910">
                  <c:v>286.10213561959802</c:v>
                </c:pt>
                <c:pt idx="911">
                  <c:v>285.88170849567842</c:v>
                </c:pt>
                <c:pt idx="912">
                  <c:v>286.10536679654274</c:v>
                </c:pt>
                <c:pt idx="913">
                  <c:v>286.08429343723418</c:v>
                </c:pt>
                <c:pt idx="914">
                  <c:v>285.66743474978733</c:v>
                </c:pt>
                <c:pt idx="915">
                  <c:v>285.73394779982988</c:v>
                </c:pt>
                <c:pt idx="916">
                  <c:v>285.58715823986392</c:v>
                </c:pt>
                <c:pt idx="917">
                  <c:v>285.26972659189113</c:v>
                </c:pt>
                <c:pt idx="918">
                  <c:v>285.2157812735129</c:v>
                </c:pt>
                <c:pt idx="919">
                  <c:v>284.97262501881033</c:v>
                </c:pt>
                <c:pt idx="920">
                  <c:v>285.1781000150483</c:v>
                </c:pt>
                <c:pt idx="921">
                  <c:v>285.34248001203866</c:v>
                </c:pt>
                <c:pt idx="922">
                  <c:v>284.87398400963093</c:v>
                </c:pt>
                <c:pt idx="923">
                  <c:v>284.89918720770476</c:v>
                </c:pt>
                <c:pt idx="924">
                  <c:v>285.11934976616379</c:v>
                </c:pt>
                <c:pt idx="925">
                  <c:v>285.09547981293105</c:v>
                </c:pt>
                <c:pt idx="926">
                  <c:v>284.87638385034484</c:v>
                </c:pt>
                <c:pt idx="927">
                  <c:v>284.7011070802759</c:v>
                </c:pt>
                <c:pt idx="928">
                  <c:v>285.1608856642207</c:v>
                </c:pt>
                <c:pt idx="929">
                  <c:v>285.12870853137656</c:v>
                </c:pt>
                <c:pt idx="930">
                  <c:v>284.90296682510126</c:v>
                </c:pt>
                <c:pt idx="931">
                  <c:v>285.12237346008101</c:v>
                </c:pt>
                <c:pt idx="932">
                  <c:v>285.29789876806484</c:v>
                </c:pt>
                <c:pt idx="933">
                  <c:v>285.03831901445187</c:v>
                </c:pt>
                <c:pt idx="934">
                  <c:v>285.03065521156151</c:v>
                </c:pt>
                <c:pt idx="935">
                  <c:v>284.82452416924923</c:v>
                </c:pt>
                <c:pt idx="936">
                  <c:v>285.05961933539942</c:v>
                </c:pt>
                <c:pt idx="937">
                  <c:v>284.84769546831956</c:v>
                </c:pt>
                <c:pt idx="938">
                  <c:v>284.67815637465566</c:v>
                </c:pt>
                <c:pt idx="939">
                  <c:v>284.94252509972455</c:v>
                </c:pt>
                <c:pt idx="940">
                  <c:v>284.95402007977964</c:v>
                </c:pt>
                <c:pt idx="941">
                  <c:v>285.16321606382371</c:v>
                </c:pt>
                <c:pt idx="942">
                  <c:v>285.13057285105901</c:v>
                </c:pt>
                <c:pt idx="943">
                  <c:v>284.90445828084722</c:v>
                </c:pt>
                <c:pt idx="944">
                  <c:v>285.32356662467782</c:v>
                </c:pt>
                <c:pt idx="945">
                  <c:v>285.6588532997423</c:v>
                </c:pt>
                <c:pt idx="946">
                  <c:v>284.92708263979387</c:v>
                </c:pt>
                <c:pt idx="947">
                  <c:v>285.34166611183514</c:v>
                </c:pt>
                <c:pt idx="948">
                  <c:v>285.27333288946812</c:v>
                </c:pt>
                <c:pt idx="949">
                  <c:v>285.21866631157451</c:v>
                </c:pt>
                <c:pt idx="950">
                  <c:v>285.3749330492596</c:v>
                </c:pt>
                <c:pt idx="951">
                  <c:v>285.29994643940768</c:v>
                </c:pt>
                <c:pt idx="952">
                  <c:v>285.63995715152612</c:v>
                </c:pt>
                <c:pt idx="953">
                  <c:v>285.71196572122091</c:v>
                </c:pt>
                <c:pt idx="954">
                  <c:v>285.36957257697674</c:v>
                </c:pt>
                <c:pt idx="955">
                  <c:v>285.69565806158141</c:v>
                </c:pt>
                <c:pt idx="956">
                  <c:v>285.95652644926514</c:v>
                </c:pt>
                <c:pt idx="957">
                  <c:v>285.76522115941214</c:v>
                </c:pt>
                <c:pt idx="958">
                  <c:v>285.81217692752972</c:v>
                </c:pt>
                <c:pt idx="959">
                  <c:v>285.44974154202379</c:v>
                </c:pt>
                <c:pt idx="960">
                  <c:v>285.75979323361901</c:v>
                </c:pt>
                <c:pt idx="961">
                  <c:v>286.00783458689523</c:v>
                </c:pt>
                <c:pt idx="962">
                  <c:v>285.80626766951616</c:v>
                </c:pt>
                <c:pt idx="963">
                  <c:v>286.04501413561297</c:v>
                </c:pt>
                <c:pt idx="964">
                  <c:v>286.23601130849039</c:v>
                </c:pt>
                <c:pt idx="965">
                  <c:v>285.98880904679231</c:v>
                </c:pt>
                <c:pt idx="966">
                  <c:v>285.99104723743386</c:v>
                </c:pt>
                <c:pt idx="967">
                  <c:v>285.7928377899471</c:v>
                </c:pt>
                <c:pt idx="968">
                  <c:v>285.8342702319577</c:v>
                </c:pt>
                <c:pt idx="969">
                  <c:v>286.06741618556617</c:v>
                </c:pt>
                <c:pt idx="970">
                  <c:v>285.65393294845296</c:v>
                </c:pt>
                <c:pt idx="971">
                  <c:v>285.92314635876238</c:v>
                </c:pt>
                <c:pt idx="972">
                  <c:v>286.13851708700992</c:v>
                </c:pt>
                <c:pt idx="973">
                  <c:v>285.91081366960793</c:v>
                </c:pt>
                <c:pt idx="974">
                  <c:v>285.72865093568635</c:v>
                </c:pt>
                <c:pt idx="975">
                  <c:v>285.78292074854909</c:v>
                </c:pt>
                <c:pt idx="976">
                  <c:v>286.02633659883929</c:v>
                </c:pt>
                <c:pt idx="977">
                  <c:v>285.82106927907148</c:v>
                </c:pt>
                <c:pt idx="978">
                  <c:v>285.4568554232572</c:v>
                </c:pt>
                <c:pt idx="979">
                  <c:v>285.56548433860576</c:v>
                </c:pt>
                <c:pt idx="980">
                  <c:v>285.85238747088465</c:v>
                </c:pt>
                <c:pt idx="981">
                  <c:v>285.68190997670774</c:v>
                </c:pt>
                <c:pt idx="982">
                  <c:v>285.94552798136624</c:v>
                </c:pt>
                <c:pt idx="983">
                  <c:v>286.15642238509304</c:v>
                </c:pt>
                <c:pt idx="984">
                  <c:v>286.32513790807445</c:v>
                </c:pt>
                <c:pt idx="985">
                  <c:v>286.2601103264596</c:v>
                </c:pt>
                <c:pt idx="986">
                  <c:v>286.0080882611677</c:v>
                </c:pt>
                <c:pt idx="987">
                  <c:v>286.20647060893418</c:v>
                </c:pt>
                <c:pt idx="988">
                  <c:v>286.16517648714733</c:v>
                </c:pt>
                <c:pt idx="989">
                  <c:v>286.13214118971786</c:v>
                </c:pt>
                <c:pt idx="990">
                  <c:v>285.90571295177426</c:v>
                </c:pt>
                <c:pt idx="991">
                  <c:v>285.9245703614194</c:v>
                </c:pt>
                <c:pt idx="992">
                  <c:v>286.33965628913552</c:v>
                </c:pt>
                <c:pt idx="993">
                  <c:v>286.27172503130845</c:v>
                </c:pt>
                <c:pt idx="994">
                  <c:v>285.81738002504676</c:v>
                </c:pt>
                <c:pt idx="995">
                  <c:v>286.05390402003741</c:v>
                </c:pt>
                <c:pt idx="996">
                  <c:v>286.24312321602997</c:v>
                </c:pt>
                <c:pt idx="997">
                  <c:v>285.994498572824</c:v>
                </c:pt>
                <c:pt idx="998">
                  <c:v>285.9955988582592</c:v>
                </c:pt>
                <c:pt idx="999">
                  <c:v>285.99647908660739</c:v>
                </c:pt>
                <c:pt idx="1000">
                  <c:v>286.19718326928592</c:v>
                </c:pt>
                <c:pt idx="1001">
                  <c:v>286.15774661542872</c:v>
                </c:pt>
                <c:pt idx="1002">
                  <c:v>285.72619729234299</c:v>
                </c:pt>
                <c:pt idx="1003">
                  <c:v>286.1809578338744</c:v>
                </c:pt>
                <c:pt idx="1004">
                  <c:v>286.34476626709954</c:v>
                </c:pt>
                <c:pt idx="1005">
                  <c:v>285.87581301367965</c:v>
                </c:pt>
                <c:pt idx="1006">
                  <c:v>286.10065041094373</c:v>
                </c:pt>
                <c:pt idx="1007">
                  <c:v>286.28052032875496</c:v>
                </c:pt>
                <c:pt idx="1008">
                  <c:v>286.224416263004</c:v>
                </c:pt>
                <c:pt idx="1009">
                  <c:v>285.9795330104032</c:v>
                </c:pt>
                <c:pt idx="1010">
                  <c:v>285.58362640832257</c:v>
                </c:pt>
                <c:pt idx="1011">
                  <c:v>285.86690112665804</c:v>
                </c:pt>
                <c:pt idx="1012">
                  <c:v>286.09352090132643</c:v>
                </c:pt>
                <c:pt idx="1013">
                  <c:v>285.87481672106117</c:v>
                </c:pt>
                <c:pt idx="1014">
                  <c:v>286.09985337684896</c:v>
                </c:pt>
                <c:pt idx="1015">
                  <c:v>286.27988270147921</c:v>
                </c:pt>
                <c:pt idx="1016">
                  <c:v>286.42390616118337</c:v>
                </c:pt>
                <c:pt idx="1017">
                  <c:v>286.53912492894671</c:v>
                </c:pt>
                <c:pt idx="1018">
                  <c:v>286.03129994315736</c:v>
                </c:pt>
                <c:pt idx="1019">
                  <c:v>286.22503995452587</c:v>
                </c:pt>
                <c:pt idx="1020">
                  <c:v>286.3800319636207</c:v>
                </c:pt>
                <c:pt idx="1021">
                  <c:v>285.90402557089658</c:v>
                </c:pt>
                <c:pt idx="1022">
                  <c:v>285.92322045671727</c:v>
                </c:pt>
                <c:pt idx="1023">
                  <c:v>286.13857636537386</c:v>
                </c:pt>
                <c:pt idx="1024">
                  <c:v>286.31086109229909</c:v>
                </c:pt>
                <c:pt idx="1025">
                  <c:v>286.0486888738393</c:v>
                </c:pt>
                <c:pt idx="1026">
                  <c:v>285.83895109907144</c:v>
                </c:pt>
                <c:pt idx="1027">
                  <c:v>286.2711608792572</c:v>
                </c:pt>
                <c:pt idx="1028">
                  <c:v>286.4169287034058</c:v>
                </c:pt>
                <c:pt idx="1029">
                  <c:v>286.13354296272462</c:v>
                </c:pt>
                <c:pt idx="1030">
                  <c:v>286.10683437017968</c:v>
                </c:pt>
                <c:pt idx="1031">
                  <c:v>286.28546749614372</c:v>
                </c:pt>
                <c:pt idx="1032">
                  <c:v>286.22837399691497</c:v>
                </c:pt>
                <c:pt idx="1033">
                  <c:v>286.18269919753197</c:v>
                </c:pt>
                <c:pt idx="1034">
                  <c:v>285.94615935802562</c:v>
                </c:pt>
                <c:pt idx="1035">
                  <c:v>286.1569274864205</c:v>
                </c:pt>
                <c:pt idx="1036">
                  <c:v>286.12554198913642</c:v>
                </c:pt>
                <c:pt idx="1037">
                  <c:v>285.90043359130914</c:v>
                </c:pt>
                <c:pt idx="1038">
                  <c:v>285.92034687304732</c:v>
                </c:pt>
                <c:pt idx="1039">
                  <c:v>285.93627749843785</c:v>
                </c:pt>
                <c:pt idx="1040">
                  <c:v>285.74902199875032</c:v>
                </c:pt>
                <c:pt idx="1041">
                  <c:v>285.59921759900027</c:v>
                </c:pt>
                <c:pt idx="1042">
                  <c:v>285.27937407920024</c:v>
                </c:pt>
                <c:pt idx="1043">
                  <c:v>285.82349926336019</c:v>
                </c:pt>
                <c:pt idx="1044">
                  <c:v>286.05879941068815</c:v>
                </c:pt>
                <c:pt idx="1045">
                  <c:v>285.84703952855057</c:v>
                </c:pt>
                <c:pt idx="1046">
                  <c:v>286.27763162284049</c:v>
                </c:pt>
                <c:pt idx="1047">
                  <c:v>286.82210529827239</c:v>
                </c:pt>
                <c:pt idx="1048">
                  <c:v>287.25768423861791</c:v>
                </c:pt>
                <c:pt idx="1049">
                  <c:v>287.60614739089436</c:v>
                </c:pt>
                <c:pt idx="1050">
                  <c:v>287.68491791271549</c:v>
                </c:pt>
                <c:pt idx="1051">
                  <c:v>288.54793433017244</c:v>
                </c:pt>
                <c:pt idx="1052">
                  <c:v>288.838347464138</c:v>
                </c:pt>
                <c:pt idx="1053">
                  <c:v>288.87067797131039</c:v>
                </c:pt>
                <c:pt idx="1054">
                  <c:v>289.69654237704833</c:v>
                </c:pt>
                <c:pt idx="1055">
                  <c:v>290.15723390163868</c:v>
                </c:pt>
                <c:pt idx="1056">
                  <c:v>290.32578712131095</c:v>
                </c:pt>
                <c:pt idx="1057">
                  <c:v>290.66062969704876</c:v>
                </c:pt>
                <c:pt idx="1058">
                  <c:v>290.72850375763903</c:v>
                </c:pt>
                <c:pt idx="1059">
                  <c:v>291.18280300611127</c:v>
                </c:pt>
                <c:pt idx="1060">
                  <c:v>291.34624240488904</c:v>
                </c:pt>
                <c:pt idx="1061">
                  <c:v>291.07699392391123</c:v>
                </c:pt>
                <c:pt idx="1062">
                  <c:v>291.26159513912899</c:v>
                </c:pt>
                <c:pt idx="1063">
                  <c:v>291.60927611130319</c:v>
                </c:pt>
                <c:pt idx="1064">
                  <c:v>291.68742088904253</c:v>
                </c:pt>
                <c:pt idx="1065">
                  <c:v>291.94993671123405</c:v>
                </c:pt>
                <c:pt idx="1066">
                  <c:v>291.75994936898724</c:v>
                </c:pt>
                <c:pt idx="1067">
                  <c:v>292.20795949518981</c:v>
                </c:pt>
                <c:pt idx="1068">
                  <c:v>292.16636759615187</c:v>
                </c:pt>
                <c:pt idx="1069">
                  <c:v>291.73309407692147</c:v>
                </c:pt>
                <c:pt idx="1070">
                  <c:v>291.98647526153718</c:v>
                </c:pt>
                <c:pt idx="1071">
                  <c:v>292.18918020922979</c:v>
                </c:pt>
                <c:pt idx="1072">
                  <c:v>291.95134416738387</c:v>
                </c:pt>
                <c:pt idx="1073">
                  <c:v>291.9610753339071</c:v>
                </c:pt>
                <c:pt idx="1074">
                  <c:v>291.96886026712571</c:v>
                </c:pt>
                <c:pt idx="1075">
                  <c:v>292.17508821370058</c:v>
                </c:pt>
                <c:pt idx="1076">
                  <c:v>292.14007057096046</c:v>
                </c:pt>
                <c:pt idx="1077">
                  <c:v>291.71205645676838</c:v>
                </c:pt>
                <c:pt idx="1078">
                  <c:v>291.9696451654147</c:v>
                </c:pt>
                <c:pt idx="1079">
                  <c:v>291.97571613233174</c:v>
                </c:pt>
                <c:pt idx="1080">
                  <c:v>291.98057290586542</c:v>
                </c:pt>
                <c:pt idx="1081">
                  <c:v>291.98445832469235</c:v>
                </c:pt>
                <c:pt idx="1082">
                  <c:v>291.58756665975386</c:v>
                </c:pt>
                <c:pt idx="1083">
                  <c:v>291.67005332780309</c:v>
                </c:pt>
                <c:pt idx="1084">
                  <c:v>291.93604266224247</c:v>
                </c:pt>
                <c:pt idx="1085">
                  <c:v>291.74883412979398</c:v>
                </c:pt>
                <c:pt idx="1086">
                  <c:v>291.9990673038352</c:v>
                </c:pt>
                <c:pt idx="1087">
                  <c:v>292.19925384306816</c:v>
                </c:pt>
                <c:pt idx="1088">
                  <c:v>292.15940307445453</c:v>
                </c:pt>
                <c:pt idx="1089">
                  <c:v>292.12752245956364</c:v>
                </c:pt>
                <c:pt idx="1090">
                  <c:v>292.10201796765091</c:v>
                </c:pt>
                <c:pt idx="1091">
                  <c:v>292.28161437412075</c:v>
                </c:pt>
                <c:pt idx="1092">
                  <c:v>292.22529149929665</c:v>
                </c:pt>
                <c:pt idx="1093">
                  <c:v>291.98023319943735</c:v>
                </c:pt>
                <c:pt idx="1094">
                  <c:v>291.98418655954993</c:v>
                </c:pt>
                <c:pt idx="1095">
                  <c:v>291.98734924763994</c:v>
                </c:pt>
                <c:pt idx="1096">
                  <c:v>291.58987939811198</c:v>
                </c:pt>
                <c:pt idx="1097">
                  <c:v>291.67190351848956</c:v>
                </c:pt>
                <c:pt idx="1098">
                  <c:v>291.53752281479166</c:v>
                </c:pt>
                <c:pt idx="1099">
                  <c:v>291.83001825183334</c:v>
                </c:pt>
                <c:pt idx="1100">
                  <c:v>291.86401460146669</c:v>
                </c:pt>
                <c:pt idx="1101">
                  <c:v>291.49121168117335</c:v>
                </c:pt>
                <c:pt idx="1102">
                  <c:v>291.79296934493868</c:v>
                </c:pt>
                <c:pt idx="1103">
                  <c:v>292.03437547595098</c:v>
                </c:pt>
                <c:pt idx="1104">
                  <c:v>291.8275003807608</c:v>
                </c:pt>
                <c:pt idx="1105">
                  <c:v>291.46200030460864</c:v>
                </c:pt>
                <c:pt idx="1106">
                  <c:v>291.76960024368691</c:v>
                </c:pt>
                <c:pt idx="1107">
                  <c:v>292.21568019494953</c:v>
                </c:pt>
                <c:pt idx="1108">
                  <c:v>291.97254415595961</c:v>
                </c:pt>
                <c:pt idx="1109">
                  <c:v>291.7780353247677</c:v>
                </c:pt>
                <c:pt idx="1110">
                  <c:v>292.02242825981421</c:v>
                </c:pt>
                <c:pt idx="1111">
                  <c:v>292.01794260785141</c:v>
                </c:pt>
                <c:pt idx="1112">
                  <c:v>291.81435408628113</c:v>
                </c:pt>
                <c:pt idx="1113">
                  <c:v>291.85148326902492</c:v>
                </c:pt>
                <c:pt idx="1114">
                  <c:v>291.68118661521993</c:v>
                </c:pt>
                <c:pt idx="1115">
                  <c:v>291.94494929217598</c:v>
                </c:pt>
                <c:pt idx="1116">
                  <c:v>292.1559594337408</c:v>
                </c:pt>
                <c:pt idx="1117">
                  <c:v>291.92476754699265</c:v>
                </c:pt>
                <c:pt idx="1118">
                  <c:v>291.93981403759415</c:v>
                </c:pt>
                <c:pt idx="1119">
                  <c:v>291.95185123007536</c:v>
                </c:pt>
                <c:pt idx="1120">
                  <c:v>291.56148098406027</c:v>
                </c:pt>
                <c:pt idx="1121">
                  <c:v>291.24918478724823</c:v>
                </c:pt>
                <c:pt idx="1122">
                  <c:v>291.19934782979857</c:v>
                </c:pt>
                <c:pt idx="1123">
                  <c:v>291.15947826383888</c:v>
                </c:pt>
                <c:pt idx="1124">
                  <c:v>290.9275826110711</c:v>
                </c:pt>
                <c:pt idx="1125">
                  <c:v>289.9420660888569</c:v>
                </c:pt>
                <c:pt idx="1126">
                  <c:v>290.15365287108551</c:v>
                </c:pt>
                <c:pt idx="1127">
                  <c:v>289.92292229686842</c:v>
                </c:pt>
                <c:pt idx="1128">
                  <c:v>289.33833783749475</c:v>
                </c:pt>
                <c:pt idx="1129">
                  <c:v>289.27067026999583</c:v>
                </c:pt>
                <c:pt idx="1130">
                  <c:v>289.21653621599665</c:v>
                </c:pt>
                <c:pt idx="1131">
                  <c:v>288.77322897279737</c:v>
                </c:pt>
                <c:pt idx="1132">
                  <c:v>288.21858317823791</c:v>
                </c:pt>
                <c:pt idx="1133">
                  <c:v>287.57486654259037</c:v>
                </c:pt>
                <c:pt idx="1134">
                  <c:v>287.25989323407231</c:v>
                </c:pt>
                <c:pt idx="1135">
                  <c:v>287.20791458725785</c:v>
                </c:pt>
                <c:pt idx="1136">
                  <c:v>286.76633166980628</c:v>
                </c:pt>
                <c:pt idx="1137">
                  <c:v>286.61306533584502</c:v>
                </c:pt>
                <c:pt idx="1138">
                  <c:v>286.49045226867605</c:v>
                </c:pt>
                <c:pt idx="1139">
                  <c:v>286.39236181494084</c:v>
                </c:pt>
                <c:pt idx="1140">
                  <c:v>286.11388945195267</c:v>
                </c:pt>
                <c:pt idx="1141">
                  <c:v>285.49111156156215</c:v>
                </c:pt>
                <c:pt idx="1142">
                  <c:v>285.59288924924971</c:v>
                </c:pt>
                <c:pt idx="1143">
                  <c:v>285.67431139939976</c:v>
                </c:pt>
                <c:pt idx="1144">
                  <c:v>285.13944911951984</c:v>
                </c:pt>
                <c:pt idx="1145">
                  <c:v>284.91155929561586</c:v>
                </c:pt>
                <c:pt idx="1146">
                  <c:v>284.92924743649269</c:v>
                </c:pt>
                <c:pt idx="1147">
                  <c:v>285.14339794919414</c:v>
                </c:pt>
                <c:pt idx="1148">
                  <c:v>284.71471835935535</c:v>
                </c:pt>
                <c:pt idx="1149">
                  <c:v>284.57177468748426</c:v>
                </c:pt>
                <c:pt idx="1150">
                  <c:v>284.8574197499874</c:v>
                </c:pt>
                <c:pt idx="1151">
                  <c:v>284.88593579998997</c:v>
                </c:pt>
                <c:pt idx="1152">
                  <c:v>284.30874863999202</c:v>
                </c:pt>
                <c:pt idx="1153">
                  <c:v>284.44699891199366</c:v>
                </c:pt>
                <c:pt idx="1154">
                  <c:v>284.55759912959491</c:v>
                </c:pt>
                <c:pt idx="1155">
                  <c:v>284.64607930367595</c:v>
                </c:pt>
                <c:pt idx="1156">
                  <c:v>284.51686344294075</c:v>
                </c:pt>
                <c:pt idx="1157">
                  <c:v>284.21349075435262</c:v>
                </c:pt>
                <c:pt idx="1158">
                  <c:v>284.57079260348212</c:v>
                </c:pt>
                <c:pt idx="1159">
                  <c:v>284.65663408278567</c:v>
                </c:pt>
                <c:pt idx="1160">
                  <c:v>284.52530726622854</c:v>
                </c:pt>
                <c:pt idx="1161">
                  <c:v>284.62024581298283</c:v>
                </c:pt>
                <c:pt idx="1162">
                  <c:v>284.69619665038624</c:v>
                </c:pt>
                <c:pt idx="1163">
                  <c:v>284.95695732030902</c:v>
                </c:pt>
                <c:pt idx="1164">
                  <c:v>284.96556585624722</c:v>
                </c:pt>
                <c:pt idx="1165">
                  <c:v>284.7724526849978</c:v>
                </c:pt>
                <c:pt idx="1166">
                  <c:v>285.21796214799826</c:v>
                </c:pt>
                <c:pt idx="1167">
                  <c:v>285.17436971839862</c:v>
                </c:pt>
                <c:pt idx="1168">
                  <c:v>284.93949577471892</c:v>
                </c:pt>
                <c:pt idx="1169">
                  <c:v>285.15159661977515</c:v>
                </c:pt>
                <c:pt idx="1170">
                  <c:v>285.32127729582015</c:v>
                </c:pt>
                <c:pt idx="1171">
                  <c:v>285.25702183665612</c:v>
                </c:pt>
                <c:pt idx="1172">
                  <c:v>285.20561746932492</c:v>
                </c:pt>
                <c:pt idx="1173">
                  <c:v>284.96449397545996</c:v>
                </c:pt>
                <c:pt idx="1174">
                  <c:v>285.171595180368</c:v>
                </c:pt>
                <c:pt idx="1175">
                  <c:v>285.13727614429445</c:v>
                </c:pt>
                <c:pt idx="1176">
                  <c:v>284.90982091543555</c:v>
                </c:pt>
                <c:pt idx="1177">
                  <c:v>285.12785673234845</c:v>
                </c:pt>
                <c:pt idx="1178">
                  <c:v>285.10228538587876</c:v>
                </c:pt>
                <c:pt idx="1179">
                  <c:v>285.28182830870304</c:v>
                </c:pt>
                <c:pt idx="1180">
                  <c:v>285.42546264696244</c:v>
                </c:pt>
                <c:pt idx="1181">
                  <c:v>284.94037011756996</c:v>
                </c:pt>
                <c:pt idx="1182">
                  <c:v>285.35229609405599</c:v>
                </c:pt>
                <c:pt idx="1183">
                  <c:v>285.48183687524482</c:v>
                </c:pt>
                <c:pt idx="1184">
                  <c:v>284.9854695001959</c:v>
                </c:pt>
                <c:pt idx="1185">
                  <c:v>285.18837560015675</c:v>
                </c:pt>
                <c:pt idx="1186">
                  <c:v>285.55070048012544</c:v>
                </c:pt>
                <c:pt idx="1187">
                  <c:v>285.44056038410037</c:v>
                </c:pt>
                <c:pt idx="1188">
                  <c:v>285.15244830728028</c:v>
                </c:pt>
                <c:pt idx="1189">
                  <c:v>284.92195864582425</c:v>
                </c:pt>
                <c:pt idx="1190">
                  <c:v>285.3375669166594</c:v>
                </c:pt>
                <c:pt idx="1191">
                  <c:v>285.27005353332754</c:v>
                </c:pt>
                <c:pt idx="1192">
                  <c:v>285.01604282666204</c:v>
                </c:pt>
                <c:pt idx="1193">
                  <c:v>285.01283426132966</c:v>
                </c:pt>
                <c:pt idx="1194">
                  <c:v>285.01026740906377</c:v>
                </c:pt>
                <c:pt idx="1195">
                  <c:v>285.00821392725106</c:v>
                </c:pt>
                <c:pt idx="1196">
                  <c:v>284.80657114180087</c:v>
                </c:pt>
                <c:pt idx="1197">
                  <c:v>284.44525691344074</c:v>
                </c:pt>
                <c:pt idx="1198">
                  <c:v>284.55620553075261</c:v>
                </c:pt>
                <c:pt idx="1199">
                  <c:v>284.64496442460211</c:v>
                </c:pt>
                <c:pt idx="1200">
                  <c:v>284.3159715396817</c:v>
                </c:pt>
                <c:pt idx="1201">
                  <c:v>284.45277723174536</c:v>
                </c:pt>
                <c:pt idx="1202">
                  <c:v>284.76222178539632</c:v>
                </c:pt>
                <c:pt idx="1203">
                  <c:v>284.80977742831703</c:v>
                </c:pt>
                <c:pt idx="1204">
                  <c:v>284.64782194265365</c:v>
                </c:pt>
                <c:pt idx="1205">
                  <c:v>284.51825755412295</c:v>
                </c:pt>
                <c:pt idx="1206">
                  <c:v>284.8146060432984</c:v>
                </c:pt>
                <c:pt idx="1207">
                  <c:v>284.65168483463873</c:v>
                </c:pt>
                <c:pt idx="1208">
                  <c:v>284.12134786771099</c:v>
                </c:pt>
                <c:pt idx="1209">
                  <c:v>284.49707829416883</c:v>
                </c:pt>
                <c:pt idx="1210">
                  <c:v>284.59766263533504</c:v>
                </c:pt>
                <c:pt idx="1211">
                  <c:v>284.67813010826808</c:v>
                </c:pt>
                <c:pt idx="1212">
                  <c:v>284.74250408661447</c:v>
                </c:pt>
                <c:pt idx="1213">
                  <c:v>284.59400326929159</c:v>
                </c:pt>
                <c:pt idx="1214">
                  <c:v>284.8752026154333</c:v>
                </c:pt>
                <c:pt idx="1215">
                  <c:v>284.90016209234665</c:v>
                </c:pt>
                <c:pt idx="1216">
                  <c:v>284.52012967387736</c:v>
                </c:pt>
                <c:pt idx="1217">
                  <c:v>284.81610373910189</c:v>
                </c:pt>
                <c:pt idx="1218">
                  <c:v>284.85288299128149</c:v>
                </c:pt>
                <c:pt idx="1219">
                  <c:v>284.8823063930252</c:v>
                </c:pt>
                <c:pt idx="1220">
                  <c:v>284.90584511442017</c:v>
                </c:pt>
                <c:pt idx="1221">
                  <c:v>284.72467609153614</c:v>
                </c:pt>
                <c:pt idx="1222">
                  <c:v>285.17974087322892</c:v>
                </c:pt>
                <c:pt idx="1223">
                  <c:v>285.34379269858317</c:v>
                </c:pt>
                <c:pt idx="1224">
                  <c:v>284.67503415886654</c:v>
                </c:pt>
                <c:pt idx="1225">
                  <c:v>285.14002732709321</c:v>
                </c:pt>
                <c:pt idx="1226">
                  <c:v>285.31202186167457</c:v>
                </c:pt>
                <c:pt idx="1227">
                  <c:v>285.04961748933965</c:v>
                </c:pt>
                <c:pt idx="1228">
                  <c:v>285.03969399147172</c:v>
                </c:pt>
                <c:pt idx="1229">
                  <c:v>284.8317551931774</c:v>
                </c:pt>
                <c:pt idx="1230">
                  <c:v>285.2654041545419</c:v>
                </c:pt>
                <c:pt idx="1231">
                  <c:v>285.21232332363354</c:v>
                </c:pt>
                <c:pt idx="1232">
                  <c:v>284.96985865890684</c:v>
                </c:pt>
                <c:pt idx="1233">
                  <c:v>285.37588692712552</c:v>
                </c:pt>
                <c:pt idx="1234">
                  <c:v>285.50070954170042</c:v>
                </c:pt>
                <c:pt idx="1235">
                  <c:v>285.20056763336032</c:v>
                </c:pt>
                <c:pt idx="1236">
                  <c:v>285.16045410668823</c:v>
                </c:pt>
                <c:pt idx="1237">
                  <c:v>285.12836328535059</c:v>
                </c:pt>
                <c:pt idx="1238">
                  <c:v>285.30269062828046</c:v>
                </c:pt>
                <c:pt idx="1239">
                  <c:v>285.44215250262437</c:v>
                </c:pt>
                <c:pt idx="1240">
                  <c:v>284.75372200209949</c:v>
                </c:pt>
                <c:pt idx="1241">
                  <c:v>284.80297760167957</c:v>
                </c:pt>
                <c:pt idx="1242">
                  <c:v>285.24238208134364</c:v>
                </c:pt>
                <c:pt idx="1243">
                  <c:v>284.99390566507492</c:v>
                </c:pt>
                <c:pt idx="1244">
                  <c:v>284.79512453205996</c:v>
                </c:pt>
                <c:pt idx="1245">
                  <c:v>284.83609962564799</c:v>
                </c:pt>
                <c:pt idx="1246">
                  <c:v>285.26887970051837</c:v>
                </c:pt>
                <c:pt idx="1247">
                  <c:v>285.21510376041471</c:v>
                </c:pt>
                <c:pt idx="1248">
                  <c:v>284.77208300833178</c:v>
                </c:pt>
                <c:pt idx="1249">
                  <c:v>285.01766640666546</c:v>
                </c:pt>
                <c:pt idx="1250">
                  <c:v>285.01413312533236</c:v>
                </c:pt>
                <c:pt idx="1251">
                  <c:v>284.41130650026594</c:v>
                </c:pt>
                <c:pt idx="1252">
                  <c:v>284.32904520021276</c:v>
                </c:pt>
                <c:pt idx="1253">
                  <c:v>284.46323616017025</c:v>
                </c:pt>
                <c:pt idx="1254">
                  <c:v>284.77058892813619</c:v>
                </c:pt>
                <c:pt idx="1255">
                  <c:v>284.81647114250893</c:v>
                </c:pt>
                <c:pt idx="1256">
                  <c:v>284.45317691400714</c:v>
                </c:pt>
                <c:pt idx="1257">
                  <c:v>284.56254153120574</c:v>
                </c:pt>
                <c:pt idx="1258">
                  <c:v>284.6500332249646</c:v>
                </c:pt>
                <c:pt idx="1259">
                  <c:v>284.72002657997166</c:v>
                </c:pt>
                <c:pt idx="1260">
                  <c:v>284.57602126397734</c:v>
                </c:pt>
                <c:pt idx="1261">
                  <c:v>284.66081701118185</c:v>
                </c:pt>
                <c:pt idx="1262">
                  <c:v>284.92865360894547</c:v>
                </c:pt>
                <c:pt idx="1263">
                  <c:v>284.94292288715639</c:v>
                </c:pt>
                <c:pt idx="1264">
                  <c:v>284.75433830972514</c:v>
                </c:pt>
                <c:pt idx="1265">
                  <c:v>285.20347064778014</c:v>
                </c:pt>
                <c:pt idx="1266">
                  <c:v>285.56277651822415</c:v>
                </c:pt>
                <c:pt idx="1267">
                  <c:v>285.25022121457931</c:v>
                </c:pt>
                <c:pt idx="1268">
                  <c:v>285.40017697166348</c:v>
                </c:pt>
                <c:pt idx="1269">
                  <c:v>285.52014157733078</c:v>
                </c:pt>
                <c:pt idx="1270">
                  <c:v>285.41611326186467</c:v>
                </c:pt>
                <c:pt idx="1271">
                  <c:v>285.33289060949176</c:v>
                </c:pt>
                <c:pt idx="1272">
                  <c:v>285.06631248759339</c:v>
                </c:pt>
                <c:pt idx="1273">
                  <c:v>285.45304999007476</c:v>
                </c:pt>
                <c:pt idx="1274">
                  <c:v>285.56243999205981</c:v>
                </c:pt>
                <c:pt idx="1275">
                  <c:v>285.24995199364787</c:v>
                </c:pt>
                <c:pt idx="1276">
                  <c:v>285.3999615949183</c:v>
                </c:pt>
                <c:pt idx="1277">
                  <c:v>285.31996927593468</c:v>
                </c:pt>
                <c:pt idx="1278">
                  <c:v>285.45597542074773</c:v>
                </c:pt>
                <c:pt idx="1279">
                  <c:v>285.56478033659818</c:v>
                </c:pt>
                <c:pt idx="1280">
                  <c:v>285.05182426927854</c:v>
                </c:pt>
                <c:pt idx="1281">
                  <c:v>285.44145941542286</c:v>
                </c:pt>
                <c:pt idx="1282">
                  <c:v>285.55316753233831</c:v>
                </c:pt>
                <c:pt idx="1283">
                  <c:v>285.44253402587066</c:v>
                </c:pt>
                <c:pt idx="1284">
                  <c:v>285.55402722069653</c:v>
                </c:pt>
                <c:pt idx="1285">
                  <c:v>285.84322177655724</c:v>
                </c:pt>
                <c:pt idx="1286">
                  <c:v>286.27457742124579</c:v>
                </c:pt>
                <c:pt idx="1287">
                  <c:v>286.21966193699666</c:v>
                </c:pt>
                <c:pt idx="1288">
                  <c:v>286.17572954959735</c:v>
                </c:pt>
                <c:pt idx="1289">
                  <c:v>286.94058363967793</c:v>
                </c:pt>
                <c:pt idx="1290">
                  <c:v>287.35246691174234</c:v>
                </c:pt>
                <c:pt idx="1291">
                  <c:v>287.08197352939391</c:v>
                </c:pt>
                <c:pt idx="1292">
                  <c:v>287.66557882351515</c:v>
                </c:pt>
                <c:pt idx="1293">
                  <c:v>287.73246305881213</c:v>
                </c:pt>
                <c:pt idx="1294">
                  <c:v>288.18597044704973</c:v>
                </c:pt>
                <c:pt idx="1295">
                  <c:v>288.74877635763977</c:v>
                </c:pt>
                <c:pt idx="1296">
                  <c:v>288.59902108611186</c:v>
                </c:pt>
                <c:pt idx="1297">
                  <c:v>289.07921686888949</c:v>
                </c:pt>
                <c:pt idx="1298">
                  <c:v>289.26337349511164</c:v>
                </c:pt>
                <c:pt idx="1299">
                  <c:v>289.01069879608934</c:v>
                </c:pt>
                <c:pt idx="1300">
                  <c:v>288.80855903687149</c:v>
                </c:pt>
                <c:pt idx="1301">
                  <c:v>289.04684722949719</c:v>
                </c:pt>
                <c:pt idx="1302">
                  <c:v>289.03747778359775</c:v>
                </c:pt>
                <c:pt idx="1303">
                  <c:v>289.02998222687819</c:v>
                </c:pt>
                <c:pt idx="1304">
                  <c:v>288.82398578150259</c:v>
                </c:pt>
                <c:pt idx="1305">
                  <c:v>289.25918862520206</c:v>
                </c:pt>
                <c:pt idx="1306">
                  <c:v>289.60735090016163</c:v>
                </c:pt>
                <c:pt idx="1307">
                  <c:v>289.08588072012935</c:v>
                </c:pt>
                <c:pt idx="1308">
                  <c:v>289.46870457610351</c:v>
                </c:pt>
                <c:pt idx="1309">
                  <c:v>289.7749636608828</c:v>
                </c:pt>
                <c:pt idx="1310">
                  <c:v>289.81997092870625</c:v>
                </c:pt>
                <c:pt idx="1311">
                  <c:v>289.65597674296504</c:v>
                </c:pt>
                <c:pt idx="1312">
                  <c:v>289.52478139437204</c:v>
                </c:pt>
                <c:pt idx="1313">
                  <c:v>289.61982511549763</c:v>
                </c:pt>
                <c:pt idx="1314">
                  <c:v>289.69586009239811</c:v>
                </c:pt>
                <c:pt idx="1315">
                  <c:v>289.55668807391851</c:v>
                </c:pt>
                <c:pt idx="1316">
                  <c:v>290.04535045913485</c:v>
                </c:pt>
                <c:pt idx="1317">
                  <c:v>290.23628036730787</c:v>
                </c:pt>
                <c:pt idx="1318">
                  <c:v>290.18902429384627</c:v>
                </c:pt>
                <c:pt idx="1319">
                  <c:v>290.151219435077</c:v>
                </c:pt>
                <c:pt idx="1320">
                  <c:v>289.72097554806163</c:v>
                </c:pt>
                <c:pt idx="1321">
                  <c:v>290.17678043844933</c:v>
                </c:pt>
                <c:pt idx="1322">
                  <c:v>290.14142435075951</c:v>
                </c:pt>
                <c:pt idx="1323">
                  <c:v>289.71313948060765</c:v>
                </c:pt>
                <c:pt idx="1324">
                  <c:v>289.77051158448614</c:v>
                </c:pt>
                <c:pt idx="1325">
                  <c:v>290.01640926758893</c:v>
                </c:pt>
                <c:pt idx="1326">
                  <c:v>290.21312741407115</c:v>
                </c:pt>
                <c:pt idx="1327">
                  <c:v>290.37050193125691</c:v>
                </c:pt>
                <c:pt idx="1328">
                  <c:v>290.09640154500556</c:v>
                </c:pt>
                <c:pt idx="1329">
                  <c:v>290.47712123600445</c:v>
                </c:pt>
                <c:pt idx="1330">
                  <c:v>290.18169698880359</c:v>
                </c:pt>
                <c:pt idx="1331">
                  <c:v>289.74535759104288</c:v>
                </c:pt>
                <c:pt idx="1332">
                  <c:v>290.19628607283431</c:v>
                </c:pt>
                <c:pt idx="1333">
                  <c:v>290.15702885826749</c:v>
                </c:pt>
                <c:pt idx="1334">
                  <c:v>290.12562308661404</c:v>
                </c:pt>
                <c:pt idx="1335">
                  <c:v>290.10049846929121</c:v>
                </c:pt>
                <c:pt idx="1336">
                  <c:v>289.88039877543298</c:v>
                </c:pt>
                <c:pt idx="1337">
                  <c:v>290.30431902034638</c:v>
                </c:pt>
                <c:pt idx="1338">
                  <c:v>290.24345521627708</c:v>
                </c:pt>
                <c:pt idx="1339">
                  <c:v>289.99476417302168</c:v>
                </c:pt>
                <c:pt idx="1340">
                  <c:v>289.99581133841735</c:v>
                </c:pt>
                <c:pt idx="1341">
                  <c:v>289.99664907073389</c:v>
                </c:pt>
                <c:pt idx="1342">
                  <c:v>289.79731925658712</c:v>
                </c:pt>
                <c:pt idx="1343">
                  <c:v>289.6378554052697</c:v>
                </c:pt>
                <c:pt idx="1344">
                  <c:v>289.31028432421579</c:v>
                </c:pt>
                <c:pt idx="1345">
                  <c:v>289.44822745937267</c:v>
                </c:pt>
                <c:pt idx="1346">
                  <c:v>289.35858196749814</c:v>
                </c:pt>
                <c:pt idx="1347">
                  <c:v>288.48686557399856</c:v>
                </c:pt>
                <c:pt idx="1348">
                  <c:v>288.58949245919888</c:v>
                </c:pt>
                <c:pt idx="1349">
                  <c:v>288.67159396735912</c:v>
                </c:pt>
                <c:pt idx="1350">
                  <c:v>288.33727517388729</c:v>
                </c:pt>
                <c:pt idx="1351">
                  <c:v>288.26982013910987</c:v>
                </c:pt>
                <c:pt idx="1352">
                  <c:v>288.21585611128791</c:v>
                </c:pt>
                <c:pt idx="1353">
                  <c:v>288.57268488903037</c:v>
                </c:pt>
                <c:pt idx="1354">
                  <c:v>288.65814791122432</c:v>
                </c:pt>
                <c:pt idx="1355">
                  <c:v>288.12651832897944</c:v>
                </c:pt>
                <c:pt idx="1356">
                  <c:v>288.50121466318353</c:v>
                </c:pt>
                <c:pt idx="1357">
                  <c:v>288.80097173054685</c:v>
                </c:pt>
                <c:pt idx="1358">
                  <c:v>288.8407773844375</c:v>
                </c:pt>
                <c:pt idx="1359">
                  <c:v>288.87262190755001</c:v>
                </c:pt>
                <c:pt idx="1360">
                  <c:v>288.69809752604004</c:v>
                </c:pt>
                <c:pt idx="1361">
                  <c:v>288.95847802083205</c:v>
                </c:pt>
                <c:pt idx="1362">
                  <c:v>289.16678241666568</c:v>
                </c:pt>
                <c:pt idx="1363">
                  <c:v>288.73342593333257</c:v>
                </c:pt>
                <c:pt idx="1364">
                  <c:v>288.9867407466661</c:v>
                </c:pt>
                <c:pt idx="1365">
                  <c:v>289.18939259733293</c:v>
                </c:pt>
                <c:pt idx="1366">
                  <c:v>288.95151407786636</c:v>
                </c:pt>
                <c:pt idx="1367">
                  <c:v>288.96121126229309</c:v>
                </c:pt>
                <c:pt idx="1368">
                  <c:v>289.16896900983448</c:v>
                </c:pt>
                <c:pt idx="1369">
                  <c:v>289.33517520786756</c:v>
                </c:pt>
                <c:pt idx="1370">
                  <c:v>289.26814016629407</c:v>
                </c:pt>
                <c:pt idx="1371">
                  <c:v>289.01451213303528</c:v>
                </c:pt>
                <c:pt idx="1372">
                  <c:v>289.41160970642824</c:v>
                </c:pt>
                <c:pt idx="1373">
                  <c:v>289.12928776514264</c:v>
                </c:pt>
                <c:pt idx="1374">
                  <c:v>288.90343021211413</c:v>
                </c:pt>
                <c:pt idx="1375">
                  <c:v>288.92274416969133</c:v>
                </c:pt>
                <c:pt idx="1376">
                  <c:v>288.93819533575305</c:v>
                </c:pt>
                <c:pt idx="1377">
                  <c:v>288.95055626860244</c:v>
                </c:pt>
                <c:pt idx="1378">
                  <c:v>288.96044501488194</c:v>
                </c:pt>
                <c:pt idx="1379">
                  <c:v>288.56835601190556</c:v>
                </c:pt>
                <c:pt idx="1380">
                  <c:v>288.65468480952444</c:v>
                </c:pt>
                <c:pt idx="1381">
                  <c:v>288.32374784761953</c:v>
                </c:pt>
                <c:pt idx="1382">
                  <c:v>287.85899827809561</c:v>
                </c:pt>
                <c:pt idx="1383">
                  <c:v>287.28719862247647</c:v>
                </c:pt>
                <c:pt idx="1384">
                  <c:v>286.82975889798115</c:v>
                </c:pt>
                <c:pt idx="1385">
                  <c:v>286.8638071183849</c:v>
                </c:pt>
                <c:pt idx="1386">
                  <c:v>286.29104569470792</c:v>
                </c:pt>
                <c:pt idx="1387">
                  <c:v>285.63283655576635</c:v>
                </c:pt>
                <c:pt idx="1388">
                  <c:v>285.9062692446131</c:v>
                </c:pt>
                <c:pt idx="1389">
                  <c:v>285.72501539569049</c:v>
                </c:pt>
                <c:pt idx="1390">
                  <c:v>285.38001231655238</c:v>
                </c:pt>
                <c:pt idx="1391">
                  <c:v>285.30400985324195</c:v>
                </c:pt>
                <c:pt idx="1392">
                  <c:v>285.24320788259354</c:v>
                </c:pt>
                <c:pt idx="1393">
                  <c:v>285.39456630607486</c:v>
                </c:pt>
                <c:pt idx="1394">
                  <c:v>285.11565304485993</c:v>
                </c:pt>
                <c:pt idx="1395">
                  <c:v>284.49252243588796</c:v>
                </c:pt>
                <c:pt idx="1396">
                  <c:v>284.7940179487104</c:v>
                </c:pt>
                <c:pt idx="1397">
                  <c:v>285.03521435896835</c:v>
                </c:pt>
                <c:pt idx="1398">
                  <c:v>284.8281714871747</c:v>
                </c:pt>
                <c:pt idx="1399">
                  <c:v>285.26253718973976</c:v>
                </c:pt>
                <c:pt idx="1400">
                  <c:v>285.21002975179181</c:v>
                </c:pt>
                <c:pt idx="1401">
                  <c:v>285.36802380143348</c:v>
                </c:pt>
                <c:pt idx="1402">
                  <c:v>285.49441904114678</c:v>
                </c:pt>
                <c:pt idx="1403">
                  <c:v>284.79553523291747</c:v>
                </c:pt>
                <c:pt idx="1404">
                  <c:v>285.03642818633398</c:v>
                </c:pt>
                <c:pt idx="1405">
                  <c:v>285.22914254906721</c:v>
                </c:pt>
                <c:pt idx="1406">
                  <c:v>284.58331403925376</c:v>
                </c:pt>
                <c:pt idx="1407">
                  <c:v>284.66665123140302</c:v>
                </c:pt>
                <c:pt idx="1408">
                  <c:v>284.53332098512243</c:v>
                </c:pt>
                <c:pt idx="1409">
                  <c:v>284.62665678809799</c:v>
                </c:pt>
                <c:pt idx="1410">
                  <c:v>284.5013254304784</c:v>
                </c:pt>
                <c:pt idx="1411">
                  <c:v>284.00106034438272</c:v>
                </c:pt>
                <c:pt idx="1412">
                  <c:v>284.20084827550619</c:v>
                </c:pt>
                <c:pt idx="1413">
                  <c:v>283.96067862040496</c:v>
                </c:pt>
                <c:pt idx="1414">
                  <c:v>283.36854289632396</c:v>
                </c:pt>
                <c:pt idx="1415">
                  <c:v>283.29483431705921</c:v>
                </c:pt>
                <c:pt idx="1416">
                  <c:v>283.23586745364742</c:v>
                </c:pt>
                <c:pt idx="1417">
                  <c:v>282.98869396291798</c:v>
                </c:pt>
                <c:pt idx="1418">
                  <c:v>282.79095517033443</c:v>
                </c:pt>
                <c:pt idx="1419">
                  <c:v>282.43276413626756</c:v>
                </c:pt>
                <c:pt idx="1420">
                  <c:v>282.5462113090141</c:v>
                </c:pt>
                <c:pt idx="1421">
                  <c:v>282.23696904721129</c:v>
                </c:pt>
                <c:pt idx="1422">
                  <c:v>281.78957523776904</c:v>
                </c:pt>
                <c:pt idx="1423">
                  <c:v>281.63166019021526</c:v>
                </c:pt>
                <c:pt idx="1424">
                  <c:v>281.70532815217223</c:v>
                </c:pt>
                <c:pt idx="1425">
                  <c:v>281.76426252173781</c:v>
                </c:pt>
                <c:pt idx="1426">
                  <c:v>281.61141001739026</c:v>
                </c:pt>
                <c:pt idx="1427">
                  <c:v>281.2891280139122</c:v>
                </c:pt>
                <c:pt idx="1428">
                  <c:v>281.63130241112981</c:v>
                </c:pt>
                <c:pt idx="1429">
                  <c:v>281.70504192890382</c:v>
                </c:pt>
                <c:pt idx="1430">
                  <c:v>281.36403354312307</c:v>
                </c:pt>
                <c:pt idx="1431">
                  <c:v>281.69122683449848</c:v>
                </c:pt>
                <c:pt idx="1432">
                  <c:v>281.95298146759882</c:v>
                </c:pt>
                <c:pt idx="1433">
                  <c:v>281.76238517407904</c:v>
                </c:pt>
                <c:pt idx="1434">
                  <c:v>281.60990813926327</c:v>
                </c:pt>
                <c:pt idx="1435">
                  <c:v>281.28792651141066</c:v>
                </c:pt>
                <c:pt idx="1436">
                  <c:v>281.43034120912853</c:v>
                </c:pt>
                <c:pt idx="1437">
                  <c:v>281.14427296730287</c:v>
                </c:pt>
                <c:pt idx="1438">
                  <c:v>280.91541837384227</c:v>
                </c:pt>
                <c:pt idx="1439">
                  <c:v>280.73233469907382</c:v>
                </c:pt>
                <c:pt idx="1440">
                  <c:v>280.78586775925908</c:v>
                </c:pt>
                <c:pt idx="1441">
                  <c:v>281.02869420740728</c:v>
                </c:pt>
                <c:pt idx="1442">
                  <c:v>280.82295536592585</c:v>
                </c:pt>
                <c:pt idx="1443">
                  <c:v>280.45836429274067</c:v>
                </c:pt>
                <c:pt idx="1444">
                  <c:v>280.56669143419253</c:v>
                </c:pt>
                <c:pt idx="1445">
                  <c:v>280.45335314735405</c:v>
                </c:pt>
                <c:pt idx="1446">
                  <c:v>279.56268251788327</c:v>
                </c:pt>
                <c:pt idx="1447">
                  <c:v>279.85014601430663</c:v>
                </c:pt>
                <c:pt idx="1448">
                  <c:v>279.8801168114453</c:v>
                </c:pt>
                <c:pt idx="1449">
                  <c:v>279.70409344915623</c:v>
                </c:pt>
                <c:pt idx="1450">
                  <c:v>279.16327475932496</c:v>
                </c:pt>
                <c:pt idx="1451">
                  <c:v>278.73061980746002</c:v>
                </c:pt>
                <c:pt idx="1452">
                  <c:v>278.98449584596801</c:v>
                </c:pt>
                <c:pt idx="1453">
                  <c:v>278.58759667677441</c:v>
                </c:pt>
                <c:pt idx="1454">
                  <c:v>278.07007734141956</c:v>
                </c:pt>
                <c:pt idx="1455">
                  <c:v>278.05606187313566</c:v>
                </c:pt>
                <c:pt idx="1456">
                  <c:v>277.64484949850856</c:v>
                </c:pt>
                <c:pt idx="1457">
                  <c:v>277.11587959880683</c:v>
                </c:pt>
                <c:pt idx="1458">
                  <c:v>276.8927036790455</c:v>
                </c:pt>
                <c:pt idx="1459">
                  <c:v>276.11416294323641</c:v>
                </c:pt>
                <c:pt idx="1460">
                  <c:v>276.09133035458916</c:v>
                </c:pt>
                <c:pt idx="1461">
                  <c:v>275.87306428367134</c:v>
                </c:pt>
                <c:pt idx="1462">
                  <c:v>275.09845142693712</c:v>
                </c:pt>
                <c:pt idx="1463">
                  <c:v>275.07876114154971</c:v>
                </c:pt>
                <c:pt idx="1464">
                  <c:v>274.86300891323975</c:v>
                </c:pt>
                <c:pt idx="1465">
                  <c:v>274.49040713059185</c:v>
                </c:pt>
                <c:pt idx="1466">
                  <c:v>273.9923257044735</c:v>
                </c:pt>
                <c:pt idx="1467">
                  <c:v>273.5938605635788</c:v>
                </c:pt>
                <c:pt idx="1468">
                  <c:v>273.67508845086303</c:v>
                </c:pt>
                <c:pt idx="1469">
                  <c:v>273.54007076069047</c:v>
                </c:pt>
                <c:pt idx="1470">
                  <c:v>273.03205660855241</c:v>
                </c:pt>
                <c:pt idx="1471">
                  <c:v>273.02564528684195</c:v>
                </c:pt>
                <c:pt idx="1472">
                  <c:v>273.02051622947357</c:v>
                </c:pt>
                <c:pt idx="1473">
                  <c:v>272.61641298357887</c:v>
                </c:pt>
                <c:pt idx="1474">
                  <c:v>272.49313038686307</c:v>
                </c:pt>
                <c:pt idx="1475">
                  <c:v>272.19450430949047</c:v>
                </c:pt>
                <c:pt idx="1476">
                  <c:v>272.35560344759239</c:v>
                </c:pt>
                <c:pt idx="1477">
                  <c:v>272.28448275807392</c:v>
                </c:pt>
                <c:pt idx="1478">
                  <c:v>271.82758620645916</c:v>
                </c:pt>
                <c:pt idx="1479">
                  <c:v>271.86206896516734</c:v>
                </c:pt>
                <c:pt idx="1480">
                  <c:v>272.08965517213392</c:v>
                </c:pt>
                <c:pt idx="1481">
                  <c:v>271.87172413770713</c:v>
                </c:pt>
                <c:pt idx="1482">
                  <c:v>271.69737931016573</c:v>
                </c:pt>
                <c:pt idx="1483">
                  <c:v>271.75790344813259</c:v>
                </c:pt>
                <c:pt idx="1484">
                  <c:v>272.20632275850608</c:v>
                </c:pt>
                <c:pt idx="1485">
                  <c:v>272.36505820680486</c:v>
                </c:pt>
                <c:pt idx="1486">
                  <c:v>272.09204656544392</c:v>
                </c:pt>
                <c:pt idx="1487">
                  <c:v>272.47363725235516</c:v>
                </c:pt>
                <c:pt idx="1488">
                  <c:v>272.57890980188415</c:v>
                </c:pt>
                <c:pt idx="1489">
                  <c:v>272.26312784150736</c:v>
                </c:pt>
                <c:pt idx="1490">
                  <c:v>272.41050227320591</c:v>
                </c:pt>
                <c:pt idx="1491">
                  <c:v>272.52840181856476</c:v>
                </c:pt>
                <c:pt idx="1492">
                  <c:v>272.62272145485184</c:v>
                </c:pt>
                <c:pt idx="1493">
                  <c:v>272.6981771638815</c:v>
                </c:pt>
                <c:pt idx="1494">
                  <c:v>272.7585417311052</c:v>
                </c:pt>
                <c:pt idx="1495">
                  <c:v>273.00683338488415</c:v>
                </c:pt>
                <c:pt idx="1496">
                  <c:v>273.00546670790732</c:v>
                </c:pt>
                <c:pt idx="1497">
                  <c:v>273.00437336632586</c:v>
                </c:pt>
                <c:pt idx="1498">
                  <c:v>272.8034986930607</c:v>
                </c:pt>
                <c:pt idx="1499">
                  <c:v>272.64279895444861</c:v>
                </c:pt>
                <c:pt idx="1500">
                  <c:v>272.91423916355888</c:v>
                </c:pt>
                <c:pt idx="1501">
                  <c:v>272.73139133084715</c:v>
                </c:pt>
                <c:pt idx="1502">
                  <c:v>272.38511306467774</c:v>
                </c:pt>
                <c:pt idx="1503">
                  <c:v>272.70809045174218</c:v>
                </c:pt>
                <c:pt idx="1504">
                  <c:v>272.76647236139377</c:v>
                </c:pt>
                <c:pt idx="1505">
                  <c:v>272.61317788911504</c:v>
                </c:pt>
                <c:pt idx="1506">
                  <c:v>272.69054231129206</c:v>
                </c:pt>
                <c:pt idx="1507">
                  <c:v>272.75243384903365</c:v>
                </c:pt>
                <c:pt idx="1508">
                  <c:v>273.00194707922691</c:v>
                </c:pt>
                <c:pt idx="1509">
                  <c:v>272.80155766338157</c:v>
                </c:pt>
                <c:pt idx="1510">
                  <c:v>272.44124613070528</c:v>
                </c:pt>
                <c:pt idx="1511">
                  <c:v>272.55299690456422</c:v>
                </c:pt>
                <c:pt idx="1512">
                  <c:v>272.24239752365139</c:v>
                </c:pt>
                <c:pt idx="1513">
                  <c:v>271.99391801892114</c:v>
                </c:pt>
                <c:pt idx="1514">
                  <c:v>271.99513441513693</c:v>
                </c:pt>
                <c:pt idx="1515">
                  <c:v>271.79610753210954</c:v>
                </c:pt>
                <c:pt idx="1516">
                  <c:v>272.03688602568764</c:v>
                </c:pt>
                <c:pt idx="1517">
                  <c:v>271.82950882055013</c:v>
                </c:pt>
                <c:pt idx="1518">
                  <c:v>271.26360705644009</c:v>
                </c:pt>
                <c:pt idx="1519">
                  <c:v>271.41088564515212</c:v>
                </c:pt>
                <c:pt idx="1520">
                  <c:v>271.72870851612174</c:v>
                </c:pt>
                <c:pt idx="1521">
                  <c:v>271.38296681289739</c:v>
                </c:pt>
                <c:pt idx="1522">
                  <c:v>271.50637345031794</c:v>
                </c:pt>
                <c:pt idx="1523">
                  <c:v>271.60509876025435</c:v>
                </c:pt>
                <c:pt idx="1524">
                  <c:v>271.68407900820353</c:v>
                </c:pt>
                <c:pt idx="1525">
                  <c:v>271.74726320656282</c:v>
                </c:pt>
                <c:pt idx="1526">
                  <c:v>271.59781056525026</c:v>
                </c:pt>
                <c:pt idx="1527">
                  <c:v>271.87824845220024</c:v>
                </c:pt>
                <c:pt idx="1528">
                  <c:v>271.9025987617602</c:v>
                </c:pt>
                <c:pt idx="1529">
                  <c:v>271.52207900940817</c:v>
                </c:pt>
                <c:pt idx="1530">
                  <c:v>271.41766320752657</c:v>
                </c:pt>
                <c:pt idx="1531">
                  <c:v>271.33413056602126</c:v>
                </c:pt>
                <c:pt idx="1532">
                  <c:v>271.46730445281702</c:v>
                </c:pt>
                <c:pt idx="1533">
                  <c:v>271.57384356225361</c:v>
                </c:pt>
                <c:pt idx="1534">
                  <c:v>270.85907484980294</c:v>
                </c:pt>
                <c:pt idx="1535">
                  <c:v>271.08725987984235</c:v>
                </c:pt>
                <c:pt idx="1536">
                  <c:v>271.46980790387391</c:v>
                </c:pt>
                <c:pt idx="1537">
                  <c:v>271.17584632309911</c:v>
                </c:pt>
                <c:pt idx="1538">
                  <c:v>271.1406770584793</c:v>
                </c:pt>
                <c:pt idx="1539">
                  <c:v>271.31254164678342</c:v>
                </c:pt>
                <c:pt idx="1540">
                  <c:v>271.45003331742674</c:v>
                </c:pt>
                <c:pt idx="1541">
                  <c:v>271.36002665394142</c:v>
                </c:pt>
                <c:pt idx="1542">
                  <c:v>271.28802132315315</c:v>
                </c:pt>
                <c:pt idx="1543">
                  <c:v>271.63041705852254</c:v>
                </c:pt>
                <c:pt idx="1544">
                  <c:v>271.70433364681804</c:v>
                </c:pt>
                <c:pt idx="1545">
                  <c:v>271.56346691745443</c:v>
                </c:pt>
                <c:pt idx="1546">
                  <c:v>271.85077353396355</c:v>
                </c:pt>
                <c:pt idx="1547">
                  <c:v>272.08061882717084</c:v>
                </c:pt>
                <c:pt idx="1548">
                  <c:v>272.06449506173669</c:v>
                </c:pt>
                <c:pt idx="1549">
                  <c:v>272.05159604938933</c:v>
                </c:pt>
                <c:pt idx="1550">
                  <c:v>271.84127683951147</c:v>
                </c:pt>
                <c:pt idx="1551">
                  <c:v>272.0730214716092</c:v>
                </c:pt>
                <c:pt idx="1552">
                  <c:v>272.25841717728736</c:v>
                </c:pt>
                <c:pt idx="1553">
                  <c:v>272.20673374182991</c:v>
                </c:pt>
                <c:pt idx="1554">
                  <c:v>272.16538699346393</c:v>
                </c:pt>
                <c:pt idx="1555">
                  <c:v>272.73230959477115</c:v>
                </c:pt>
                <c:pt idx="1556">
                  <c:v>273.38584767581693</c:v>
                </c:pt>
                <c:pt idx="1557">
                  <c:v>273.50867814065356</c:v>
                </c:pt>
                <c:pt idx="1558">
                  <c:v>273.80694251252282</c:v>
                </c:pt>
                <c:pt idx="1559">
                  <c:v>274.44555401001827</c:v>
                </c:pt>
                <c:pt idx="1560">
                  <c:v>274.95644320801466</c:v>
                </c:pt>
                <c:pt idx="1561">
                  <c:v>275.16515456641173</c:v>
                </c:pt>
                <c:pt idx="1562">
                  <c:v>275.53212365312936</c:v>
                </c:pt>
                <c:pt idx="1563">
                  <c:v>275.82569892250353</c:v>
                </c:pt>
                <c:pt idx="1564">
                  <c:v>276.06055913800287</c:v>
                </c:pt>
                <c:pt idx="1565">
                  <c:v>276.44844731040234</c:v>
                </c:pt>
                <c:pt idx="1566">
                  <c:v>276.55875784832187</c:v>
                </c:pt>
                <c:pt idx="1567">
                  <c:v>277.24700627865752</c:v>
                </c:pt>
                <c:pt idx="1568">
                  <c:v>277.59760502292602</c:v>
                </c:pt>
                <c:pt idx="1569">
                  <c:v>277.47808401834084</c:v>
                </c:pt>
                <c:pt idx="1570">
                  <c:v>277.38246721467272</c:v>
                </c:pt>
                <c:pt idx="1571">
                  <c:v>277.90597377173822</c:v>
                </c:pt>
                <c:pt idx="1572">
                  <c:v>278.3247790173906</c:v>
                </c:pt>
                <c:pt idx="1573">
                  <c:v>278.25982321391251</c:v>
                </c:pt>
                <c:pt idx="1574">
                  <c:v>278.20785857113003</c:v>
                </c:pt>
                <c:pt idx="1575">
                  <c:v>278.76628685690406</c:v>
                </c:pt>
                <c:pt idx="1576">
                  <c:v>278.81302948552326</c:v>
                </c:pt>
                <c:pt idx="1577">
                  <c:v>278.85042358841861</c:v>
                </c:pt>
                <c:pt idx="1578">
                  <c:v>279.4803388707349</c:v>
                </c:pt>
                <c:pt idx="1579">
                  <c:v>279.78427109658793</c:v>
                </c:pt>
                <c:pt idx="1580">
                  <c:v>279.82741687727037</c:v>
                </c:pt>
                <c:pt idx="1581">
                  <c:v>279.86193350181634</c:v>
                </c:pt>
                <c:pt idx="1582">
                  <c:v>279.88954680145309</c:v>
                </c:pt>
                <c:pt idx="1583">
                  <c:v>280.11163744116249</c:v>
                </c:pt>
                <c:pt idx="1584">
                  <c:v>280.08930995292997</c:v>
                </c:pt>
                <c:pt idx="1585">
                  <c:v>279.87144796234401</c:v>
                </c:pt>
                <c:pt idx="1586">
                  <c:v>280.09715836987522</c:v>
                </c:pt>
                <c:pt idx="1587">
                  <c:v>280.27772669590018</c:v>
                </c:pt>
                <c:pt idx="1588">
                  <c:v>280.42218135672016</c:v>
                </c:pt>
                <c:pt idx="1589">
                  <c:v>280.53774508537612</c:v>
                </c:pt>
                <c:pt idx="1590">
                  <c:v>280.6301960683009</c:v>
                </c:pt>
                <c:pt idx="1591">
                  <c:v>281.30415685464072</c:v>
                </c:pt>
                <c:pt idx="1592">
                  <c:v>281.84332548371259</c:v>
                </c:pt>
                <c:pt idx="1593">
                  <c:v>282.07466038697009</c:v>
                </c:pt>
                <c:pt idx="1594">
                  <c:v>282.8597283095761</c:v>
                </c:pt>
                <c:pt idx="1595">
                  <c:v>283.88778264766091</c:v>
                </c:pt>
                <c:pt idx="1596">
                  <c:v>284.31022611812875</c:v>
                </c:pt>
                <c:pt idx="1597">
                  <c:v>285.04818089450305</c:v>
                </c:pt>
                <c:pt idx="1598">
                  <c:v>286.03854471560248</c:v>
                </c:pt>
                <c:pt idx="1599">
                  <c:v>287.23083577248201</c:v>
                </c:pt>
                <c:pt idx="1600">
                  <c:v>288.18466861798561</c:v>
                </c:pt>
                <c:pt idx="1601">
                  <c:v>288.74773489438849</c:v>
                </c:pt>
                <c:pt idx="1602">
                  <c:v>289.59818791551083</c:v>
                </c:pt>
                <c:pt idx="1603">
                  <c:v>290.27855033240871</c:v>
                </c:pt>
                <c:pt idx="1604">
                  <c:v>290.82284026592697</c:v>
                </c:pt>
                <c:pt idx="1605">
                  <c:v>291.45827221274158</c:v>
                </c:pt>
                <c:pt idx="1606">
                  <c:v>291.9666177701933</c:v>
                </c:pt>
                <c:pt idx="1607">
                  <c:v>292.57329421615464</c:v>
                </c:pt>
                <c:pt idx="1608">
                  <c:v>293.05863537292373</c:v>
                </c:pt>
                <c:pt idx="1609">
                  <c:v>293.24690829833901</c:v>
                </c:pt>
                <c:pt idx="1610">
                  <c:v>293.79752663867123</c:v>
                </c:pt>
                <c:pt idx="1611">
                  <c:v>294.43802131093696</c:v>
                </c:pt>
                <c:pt idx="1612">
                  <c:v>294.35041704874959</c:v>
                </c:pt>
                <c:pt idx="1613">
                  <c:v>294.4803336389997</c:v>
                </c:pt>
                <c:pt idx="1614">
                  <c:v>294.98426691119977</c:v>
                </c:pt>
                <c:pt idx="1615">
                  <c:v>295.58741352895981</c:v>
                </c:pt>
                <c:pt idx="1616">
                  <c:v>295.66993082316787</c:v>
                </c:pt>
                <c:pt idx="1617">
                  <c:v>295.53594465853428</c:v>
                </c:pt>
                <c:pt idx="1618">
                  <c:v>295.62875572682742</c:v>
                </c:pt>
                <c:pt idx="1619">
                  <c:v>295.90300458146191</c:v>
                </c:pt>
                <c:pt idx="1620">
                  <c:v>296.12240366516954</c:v>
                </c:pt>
                <c:pt idx="1621">
                  <c:v>296.09792293213565</c:v>
                </c:pt>
                <c:pt idx="1622">
                  <c:v>296.27833834570856</c:v>
                </c:pt>
                <c:pt idx="1623">
                  <c:v>296.62267067656688</c:v>
                </c:pt>
                <c:pt idx="1624">
                  <c:v>296.69813654125352</c:v>
                </c:pt>
                <c:pt idx="1625">
                  <c:v>296.55850923300284</c:v>
                </c:pt>
                <c:pt idx="1626">
                  <c:v>296.64680738640232</c:v>
                </c:pt>
                <c:pt idx="1627">
                  <c:v>296.91744590912185</c:v>
                </c:pt>
                <c:pt idx="1628">
                  <c:v>296.73395672729748</c:v>
                </c:pt>
                <c:pt idx="1629">
                  <c:v>296.58716538183802</c:v>
                </c:pt>
                <c:pt idx="1630">
                  <c:v>296.66973230547046</c:v>
                </c:pt>
                <c:pt idx="1631">
                  <c:v>297.13578584437636</c:v>
                </c:pt>
                <c:pt idx="1632">
                  <c:v>296.70862867550113</c:v>
                </c:pt>
                <c:pt idx="1633">
                  <c:v>296.16690294040092</c:v>
                </c:pt>
                <c:pt idx="1634">
                  <c:v>296.33352235232076</c:v>
                </c:pt>
                <c:pt idx="1635">
                  <c:v>296.26681788185664</c:v>
                </c:pt>
                <c:pt idx="1636">
                  <c:v>296.01345430548531</c:v>
                </c:pt>
                <c:pt idx="1637">
                  <c:v>295.81076344438827</c:v>
                </c:pt>
                <c:pt idx="1638">
                  <c:v>295.64861075551062</c:v>
                </c:pt>
                <c:pt idx="1639">
                  <c:v>295.51888860440852</c:v>
                </c:pt>
                <c:pt idx="1640">
                  <c:v>295.21511088352685</c:v>
                </c:pt>
                <c:pt idx="1641">
                  <c:v>294.77208870682148</c:v>
                </c:pt>
                <c:pt idx="1642">
                  <c:v>294.81767096545718</c:v>
                </c:pt>
                <c:pt idx="1643">
                  <c:v>294.45413677236576</c:v>
                </c:pt>
                <c:pt idx="1644">
                  <c:v>293.96330941789262</c:v>
                </c:pt>
                <c:pt idx="1645">
                  <c:v>293.37064753431412</c:v>
                </c:pt>
                <c:pt idx="1646">
                  <c:v>292.89651802745129</c:v>
                </c:pt>
                <c:pt idx="1647">
                  <c:v>292.71721442196105</c:v>
                </c:pt>
                <c:pt idx="1648">
                  <c:v>291.97377153756884</c:v>
                </c:pt>
                <c:pt idx="1649">
                  <c:v>290.7790172300551</c:v>
                </c:pt>
                <c:pt idx="1650">
                  <c:v>290.62321378404408</c:v>
                </c:pt>
                <c:pt idx="1651">
                  <c:v>290.29857102723525</c:v>
                </c:pt>
                <c:pt idx="1652">
                  <c:v>289.43885682178819</c:v>
                </c:pt>
                <c:pt idx="1653">
                  <c:v>289.15108545743055</c:v>
                </c:pt>
                <c:pt idx="1654">
                  <c:v>288.92086836594444</c:v>
                </c:pt>
                <c:pt idx="1655">
                  <c:v>288.53669469275553</c:v>
                </c:pt>
                <c:pt idx="1656">
                  <c:v>288.22935575420445</c:v>
                </c:pt>
                <c:pt idx="1657">
                  <c:v>287.78348460336355</c:v>
                </c:pt>
                <c:pt idx="1658">
                  <c:v>288.02678768269084</c:v>
                </c:pt>
                <c:pt idx="1659">
                  <c:v>288.22143014615267</c:v>
                </c:pt>
                <c:pt idx="1660">
                  <c:v>287.77714411692216</c:v>
                </c:pt>
                <c:pt idx="1661">
                  <c:v>287.6217152935377</c:v>
                </c:pt>
                <c:pt idx="1662">
                  <c:v>287.6973722348302</c:v>
                </c:pt>
                <c:pt idx="1663">
                  <c:v>287.95789778786417</c:v>
                </c:pt>
                <c:pt idx="1664">
                  <c:v>287.76631823029135</c:v>
                </c:pt>
                <c:pt idx="1665">
                  <c:v>287.41305458423307</c:v>
                </c:pt>
                <c:pt idx="1666">
                  <c:v>287.73044366738645</c:v>
                </c:pt>
                <c:pt idx="1667">
                  <c:v>287.78435493390919</c:v>
                </c:pt>
                <c:pt idx="1668">
                  <c:v>287.62748394712736</c:v>
                </c:pt>
                <c:pt idx="1669">
                  <c:v>287.70198715770192</c:v>
                </c:pt>
                <c:pt idx="1670">
                  <c:v>287.96158972616155</c:v>
                </c:pt>
                <c:pt idx="1671">
                  <c:v>287.96927178092926</c:v>
                </c:pt>
                <c:pt idx="1672">
                  <c:v>288.17541742474344</c:v>
                </c:pt>
                <c:pt idx="1673">
                  <c:v>288.1403339397948</c:v>
                </c:pt>
                <c:pt idx="1674">
                  <c:v>288.31226715183584</c:v>
                </c:pt>
                <c:pt idx="1675">
                  <c:v>288.24981372146868</c:v>
                </c:pt>
                <c:pt idx="1676">
                  <c:v>287.99985097717496</c:v>
                </c:pt>
                <c:pt idx="1677">
                  <c:v>287.99988078173999</c:v>
                </c:pt>
                <c:pt idx="1678">
                  <c:v>287.99990462539199</c:v>
                </c:pt>
                <c:pt idx="1679">
                  <c:v>288.1999237003136</c:v>
                </c:pt>
                <c:pt idx="1680">
                  <c:v>287.75993896025091</c:v>
                </c:pt>
                <c:pt idx="1681">
                  <c:v>287.40795116820073</c:v>
                </c:pt>
                <c:pt idx="1682">
                  <c:v>287.7263609345606</c:v>
                </c:pt>
                <c:pt idx="1683">
                  <c:v>287.78108874764848</c:v>
                </c:pt>
                <c:pt idx="1684">
                  <c:v>287.42487099811882</c:v>
                </c:pt>
                <c:pt idx="1685">
                  <c:v>287.33989679849503</c:v>
                </c:pt>
                <c:pt idx="1686">
                  <c:v>287.67191743879602</c:v>
                </c:pt>
                <c:pt idx="1687">
                  <c:v>287.73753395103682</c:v>
                </c:pt>
                <c:pt idx="1688">
                  <c:v>287.59002716082944</c:v>
                </c:pt>
                <c:pt idx="1689">
                  <c:v>287.47202172866355</c:v>
                </c:pt>
                <c:pt idx="1690">
                  <c:v>287.77761738293083</c:v>
                </c:pt>
                <c:pt idx="1691">
                  <c:v>287.42209390634468</c:v>
                </c:pt>
                <c:pt idx="1692">
                  <c:v>287.33767512507575</c:v>
                </c:pt>
                <c:pt idx="1693">
                  <c:v>287.67014010006062</c:v>
                </c:pt>
                <c:pt idx="1694">
                  <c:v>287.73611208004854</c:v>
                </c:pt>
                <c:pt idx="1695">
                  <c:v>288.18888966403881</c:v>
                </c:pt>
                <c:pt idx="1696">
                  <c:v>287.95111173123109</c:v>
                </c:pt>
                <c:pt idx="1697">
                  <c:v>287.76088938498492</c:v>
                </c:pt>
                <c:pt idx="1698">
                  <c:v>288.20871150798791</c:v>
                </c:pt>
                <c:pt idx="1699">
                  <c:v>288.36696920639037</c:v>
                </c:pt>
                <c:pt idx="1700">
                  <c:v>288.09357536511232</c:v>
                </c:pt>
                <c:pt idx="1701">
                  <c:v>287.87486029208986</c:v>
                </c:pt>
                <c:pt idx="1702">
                  <c:v>288.29988823367194</c:v>
                </c:pt>
                <c:pt idx="1703">
                  <c:v>288.03991058693759</c:v>
                </c:pt>
                <c:pt idx="1704">
                  <c:v>288.03192846955011</c:v>
                </c:pt>
                <c:pt idx="1705">
                  <c:v>288.22554277564012</c:v>
                </c:pt>
                <c:pt idx="1706">
                  <c:v>288.58043422051207</c:v>
                </c:pt>
                <c:pt idx="1707">
                  <c:v>288.46434737640971</c:v>
                </c:pt>
                <c:pt idx="1708">
                  <c:v>288.17147790112779</c:v>
                </c:pt>
                <c:pt idx="1709">
                  <c:v>288.13718232090224</c:v>
                </c:pt>
                <c:pt idx="1710">
                  <c:v>288.3097458567218</c:v>
                </c:pt>
                <c:pt idx="1711">
                  <c:v>288.44779668537745</c:v>
                </c:pt>
                <c:pt idx="1712">
                  <c:v>288.15823734830201</c:v>
                </c:pt>
                <c:pt idx="1713">
                  <c:v>288.12658987864165</c:v>
                </c:pt>
                <c:pt idx="1714">
                  <c:v>288.50127190291335</c:v>
                </c:pt>
                <c:pt idx="1715">
                  <c:v>288.80101752233065</c:v>
                </c:pt>
                <c:pt idx="1716">
                  <c:v>288.44081401786457</c:v>
                </c:pt>
                <c:pt idx="1717">
                  <c:v>288.55265121429164</c:v>
                </c:pt>
                <c:pt idx="1718">
                  <c:v>289.04212097143335</c:v>
                </c:pt>
                <c:pt idx="1719">
                  <c:v>289.0336967771467</c:v>
                </c:pt>
                <c:pt idx="1720">
                  <c:v>288.8269574217174</c:v>
                </c:pt>
                <c:pt idx="1721">
                  <c:v>288.86156593737394</c:v>
                </c:pt>
                <c:pt idx="1722">
                  <c:v>289.08925274989917</c:v>
                </c:pt>
                <c:pt idx="1723">
                  <c:v>289.07140219991936</c:v>
                </c:pt>
                <c:pt idx="1724">
                  <c:v>288.85712175993552</c:v>
                </c:pt>
                <c:pt idx="1725">
                  <c:v>289.08569740794843</c:v>
                </c:pt>
                <c:pt idx="1726">
                  <c:v>289.46855792635876</c:v>
                </c:pt>
                <c:pt idx="1727">
                  <c:v>289.57484634108698</c:v>
                </c:pt>
                <c:pt idx="1728">
                  <c:v>289.45987707286957</c:v>
                </c:pt>
                <c:pt idx="1729">
                  <c:v>289.36790165829569</c:v>
                </c:pt>
                <c:pt idx="1730">
                  <c:v>289.69432132663655</c:v>
                </c:pt>
                <c:pt idx="1731">
                  <c:v>289.75545706130924</c:v>
                </c:pt>
                <c:pt idx="1732">
                  <c:v>289.40436564904741</c:v>
                </c:pt>
                <c:pt idx="1733">
                  <c:v>289.52349251923795</c:v>
                </c:pt>
                <c:pt idx="1734">
                  <c:v>290.01879401539037</c:v>
                </c:pt>
                <c:pt idx="1735">
                  <c:v>289.8150352123123</c:v>
                </c:pt>
                <c:pt idx="1736">
                  <c:v>289.65202816984987</c:v>
                </c:pt>
                <c:pt idx="1737">
                  <c:v>289.92162253587992</c:v>
                </c:pt>
                <c:pt idx="1738">
                  <c:v>290.53729802870396</c:v>
                </c:pt>
                <c:pt idx="1739">
                  <c:v>290.62983842296319</c:v>
                </c:pt>
                <c:pt idx="1740">
                  <c:v>290.50387073837055</c:v>
                </c:pt>
                <c:pt idx="1741">
                  <c:v>291.20309659069648</c:v>
                </c:pt>
                <c:pt idx="1742">
                  <c:v>291.36247727255716</c:v>
                </c:pt>
                <c:pt idx="1743">
                  <c:v>291.48998181804575</c:v>
                </c:pt>
                <c:pt idx="1744">
                  <c:v>291.59198545443661</c:v>
                </c:pt>
                <c:pt idx="1745">
                  <c:v>291.87358836354929</c:v>
                </c:pt>
                <c:pt idx="1746">
                  <c:v>292.49887069083945</c:v>
                </c:pt>
                <c:pt idx="1747">
                  <c:v>292.79909655267159</c:v>
                </c:pt>
                <c:pt idx="1748">
                  <c:v>292.83927724213731</c:v>
                </c:pt>
                <c:pt idx="1749">
                  <c:v>293.07142179370987</c:v>
                </c:pt>
                <c:pt idx="1750">
                  <c:v>293.45713743496788</c:v>
                </c:pt>
                <c:pt idx="1751">
                  <c:v>293.36570994797432</c:v>
                </c:pt>
                <c:pt idx="1752">
                  <c:v>293.29256795837949</c:v>
                </c:pt>
                <c:pt idx="1753">
                  <c:v>293.23405436670362</c:v>
                </c:pt>
                <c:pt idx="1754">
                  <c:v>293.78724349336289</c:v>
                </c:pt>
                <c:pt idx="1755">
                  <c:v>293.42979479469034</c:v>
                </c:pt>
                <c:pt idx="1756">
                  <c:v>293.14383583575227</c:v>
                </c:pt>
                <c:pt idx="1757">
                  <c:v>293.51506866860183</c:v>
                </c:pt>
                <c:pt idx="1758">
                  <c:v>293.61205493488148</c:v>
                </c:pt>
                <c:pt idx="1759">
                  <c:v>293.28964394790523</c:v>
                </c:pt>
                <c:pt idx="1760">
                  <c:v>293.43171515832421</c:v>
                </c:pt>
                <c:pt idx="1761">
                  <c:v>293.34537212665941</c:v>
                </c:pt>
                <c:pt idx="1762">
                  <c:v>293.47629770132755</c:v>
                </c:pt>
                <c:pt idx="1763">
                  <c:v>293.58103816106205</c:v>
                </c:pt>
                <c:pt idx="1764">
                  <c:v>293.26483052884964</c:v>
                </c:pt>
                <c:pt idx="1765">
                  <c:v>293.41186442307975</c:v>
                </c:pt>
                <c:pt idx="1766">
                  <c:v>293.72949153846378</c:v>
                </c:pt>
                <c:pt idx="1767">
                  <c:v>293.58359323077104</c:v>
                </c:pt>
                <c:pt idx="1768">
                  <c:v>293.46687458461685</c:v>
                </c:pt>
                <c:pt idx="1769">
                  <c:v>293.57349966769351</c:v>
                </c:pt>
                <c:pt idx="1770">
                  <c:v>293.85879973415479</c:v>
                </c:pt>
                <c:pt idx="1771">
                  <c:v>293.68703978732384</c:v>
                </c:pt>
                <c:pt idx="1772">
                  <c:v>293.34963182985905</c:v>
                </c:pt>
                <c:pt idx="1773">
                  <c:v>293.67970546388722</c:v>
                </c:pt>
                <c:pt idx="1774">
                  <c:v>293.74376437110976</c:v>
                </c:pt>
                <c:pt idx="1775">
                  <c:v>293.39501149688783</c:v>
                </c:pt>
                <c:pt idx="1776">
                  <c:v>293.31600919751031</c:v>
                </c:pt>
                <c:pt idx="1777">
                  <c:v>293.45280735800827</c:v>
                </c:pt>
                <c:pt idx="1778">
                  <c:v>293.76224588640662</c:v>
                </c:pt>
                <c:pt idx="1779">
                  <c:v>293.80979670912529</c:v>
                </c:pt>
                <c:pt idx="1780">
                  <c:v>293.44783736730028</c:v>
                </c:pt>
                <c:pt idx="1781">
                  <c:v>293.55826989384025</c:v>
                </c:pt>
                <c:pt idx="1782">
                  <c:v>293.64661591507223</c:v>
                </c:pt>
                <c:pt idx="1783">
                  <c:v>293.31729273205781</c:v>
                </c:pt>
                <c:pt idx="1784">
                  <c:v>293.05383418564622</c:v>
                </c:pt>
                <c:pt idx="1785">
                  <c:v>293.04306734851701</c:v>
                </c:pt>
                <c:pt idx="1786">
                  <c:v>293.23445387881361</c:v>
                </c:pt>
                <c:pt idx="1787">
                  <c:v>292.98756310305089</c:v>
                </c:pt>
                <c:pt idx="1788">
                  <c:v>292.79005048244073</c:v>
                </c:pt>
                <c:pt idx="1789">
                  <c:v>293.23204038595259</c:v>
                </c:pt>
                <c:pt idx="1790">
                  <c:v>293.18563230876208</c:v>
                </c:pt>
                <c:pt idx="1791">
                  <c:v>292.74850584700965</c:v>
                </c:pt>
                <c:pt idx="1792">
                  <c:v>292.79880467760773</c:v>
                </c:pt>
                <c:pt idx="1793">
                  <c:v>292.83904374208623</c:v>
                </c:pt>
                <c:pt idx="1794">
                  <c:v>293.271234993669</c:v>
                </c:pt>
                <c:pt idx="1795">
                  <c:v>293.21698799493521</c:v>
                </c:pt>
                <c:pt idx="1796">
                  <c:v>292.97359039594818</c:v>
                </c:pt>
                <c:pt idx="1797">
                  <c:v>292.97887231675855</c:v>
                </c:pt>
                <c:pt idx="1798">
                  <c:v>293.18309785340688</c:v>
                </c:pt>
                <c:pt idx="1799">
                  <c:v>293.14647828272552</c:v>
                </c:pt>
                <c:pt idx="1800">
                  <c:v>293.11718262618047</c:v>
                </c:pt>
                <c:pt idx="1801">
                  <c:v>293.49374610094435</c:v>
                </c:pt>
                <c:pt idx="1802">
                  <c:v>293.5949968807555</c:v>
                </c:pt>
                <c:pt idx="1803">
                  <c:v>293.47599750460444</c:v>
                </c:pt>
                <c:pt idx="1804">
                  <c:v>293.18079800368355</c:v>
                </c:pt>
                <c:pt idx="1805">
                  <c:v>293.94463840294685</c:v>
                </c:pt>
                <c:pt idx="1806">
                  <c:v>293.95571072235748</c:v>
                </c:pt>
                <c:pt idx="1807">
                  <c:v>293.56456857788601</c:v>
                </c:pt>
                <c:pt idx="1808">
                  <c:v>293.85165486230881</c:v>
                </c:pt>
                <c:pt idx="1809">
                  <c:v>293.88132388984707</c:v>
                </c:pt>
                <c:pt idx="1810">
                  <c:v>294.10505911187767</c:v>
                </c:pt>
                <c:pt idx="1811">
                  <c:v>294.28404728950215</c:v>
                </c:pt>
                <c:pt idx="1812">
                  <c:v>294.22723783160171</c:v>
                </c:pt>
                <c:pt idx="1813">
                  <c:v>294.78179026528142</c:v>
                </c:pt>
                <c:pt idx="1814">
                  <c:v>295.22543221222514</c:v>
                </c:pt>
                <c:pt idx="1815">
                  <c:v>295.18034576978016</c:v>
                </c:pt>
                <c:pt idx="1816">
                  <c:v>295.54427661582417</c:v>
                </c:pt>
                <c:pt idx="1817">
                  <c:v>296.03542129265935</c:v>
                </c:pt>
                <c:pt idx="1818">
                  <c:v>296.42833703412748</c:v>
                </c:pt>
                <c:pt idx="1819">
                  <c:v>296.54266962730196</c:v>
                </c:pt>
                <c:pt idx="1820">
                  <c:v>296.63413570184161</c:v>
                </c:pt>
                <c:pt idx="1821">
                  <c:v>297.50730856147328</c:v>
                </c:pt>
                <c:pt idx="1822">
                  <c:v>297.60584684917865</c:v>
                </c:pt>
                <c:pt idx="1823">
                  <c:v>297.48467747934296</c:v>
                </c:pt>
                <c:pt idx="1824">
                  <c:v>297.7877419834744</c:v>
                </c:pt>
                <c:pt idx="1825">
                  <c:v>298.03019358677955</c:v>
                </c:pt>
                <c:pt idx="1826">
                  <c:v>298.02415486942368</c:v>
                </c:pt>
                <c:pt idx="1827">
                  <c:v>298.01932389553895</c:v>
                </c:pt>
                <c:pt idx="1828">
                  <c:v>298.0154591164312</c:v>
                </c:pt>
                <c:pt idx="1829">
                  <c:v>298.41236729314494</c:v>
                </c:pt>
                <c:pt idx="1830">
                  <c:v>298.52989383451597</c:v>
                </c:pt>
                <c:pt idx="1831">
                  <c:v>298.42391506761282</c:v>
                </c:pt>
                <c:pt idx="1832">
                  <c:v>298.53913205409026</c:v>
                </c:pt>
                <c:pt idx="1833">
                  <c:v>298.83130564327223</c:v>
                </c:pt>
                <c:pt idx="1834">
                  <c:v>298.86504451461781</c:v>
                </c:pt>
                <c:pt idx="1835">
                  <c:v>298.49203561169429</c:v>
                </c:pt>
                <c:pt idx="1836">
                  <c:v>298.59362848935547</c:v>
                </c:pt>
                <c:pt idx="1837">
                  <c:v>298.87490279148437</c:v>
                </c:pt>
                <c:pt idx="1838">
                  <c:v>298.89992223318751</c:v>
                </c:pt>
                <c:pt idx="1839">
                  <c:v>298.31993778655004</c:v>
                </c:pt>
                <c:pt idx="1840">
                  <c:v>298.65595022924003</c:v>
                </c:pt>
                <c:pt idx="1841">
                  <c:v>298.92476018339204</c:v>
                </c:pt>
                <c:pt idx="1842">
                  <c:v>298.73980814671364</c:v>
                </c:pt>
                <c:pt idx="1843">
                  <c:v>298.79184651737091</c:v>
                </c:pt>
                <c:pt idx="1844">
                  <c:v>298.63347721389675</c:v>
                </c:pt>
                <c:pt idx="1845">
                  <c:v>299.10678177111743</c:v>
                </c:pt>
                <c:pt idx="1846">
                  <c:v>299.08542541689394</c:v>
                </c:pt>
                <c:pt idx="1847">
                  <c:v>298.86834033351516</c:v>
                </c:pt>
                <c:pt idx="1848">
                  <c:v>298.69467226681218</c:v>
                </c:pt>
                <c:pt idx="1849">
                  <c:v>298.75573781344974</c:v>
                </c:pt>
                <c:pt idx="1850">
                  <c:v>298.40459025075984</c:v>
                </c:pt>
                <c:pt idx="1851">
                  <c:v>298.12367220060787</c:v>
                </c:pt>
                <c:pt idx="1852">
                  <c:v>298.2989377604863</c:v>
                </c:pt>
                <c:pt idx="1853">
                  <c:v>298.83915020838907</c:v>
                </c:pt>
                <c:pt idx="1854">
                  <c:v>298.87132016671126</c:v>
                </c:pt>
                <c:pt idx="1855">
                  <c:v>298.49705613336903</c:v>
                </c:pt>
                <c:pt idx="1856">
                  <c:v>298.79764490669527</c:v>
                </c:pt>
                <c:pt idx="1857">
                  <c:v>299.03811592535624</c:v>
                </c:pt>
                <c:pt idx="1858">
                  <c:v>298.83049274028502</c:v>
                </c:pt>
                <c:pt idx="1859">
                  <c:v>298.66439419222803</c:v>
                </c:pt>
                <c:pt idx="1860">
                  <c:v>298.73151535378241</c:v>
                </c:pt>
                <c:pt idx="1861">
                  <c:v>298.98521228302593</c:v>
                </c:pt>
                <c:pt idx="1862">
                  <c:v>298.98816982642074</c:v>
                </c:pt>
                <c:pt idx="1863">
                  <c:v>298.79053586113662</c:v>
                </c:pt>
                <c:pt idx="1864">
                  <c:v>298.83242868890932</c:v>
                </c:pt>
                <c:pt idx="1865">
                  <c:v>299.06594295112745</c:v>
                </c:pt>
                <c:pt idx="1866">
                  <c:v>298.852754360902</c:v>
                </c:pt>
                <c:pt idx="1867">
                  <c:v>298.48220348872161</c:v>
                </c:pt>
                <c:pt idx="1868">
                  <c:v>298.38576279097731</c:v>
                </c:pt>
                <c:pt idx="1869">
                  <c:v>298.90861023278188</c:v>
                </c:pt>
                <c:pt idx="1870">
                  <c:v>298.72688818622555</c:v>
                </c:pt>
                <c:pt idx="1871">
                  <c:v>298.38151054898049</c:v>
                </c:pt>
                <c:pt idx="1872">
                  <c:v>298.90520843918438</c:v>
                </c:pt>
                <c:pt idx="1873">
                  <c:v>299.1241667513475</c:v>
                </c:pt>
                <c:pt idx="1874">
                  <c:v>298.69933340107798</c:v>
                </c:pt>
                <c:pt idx="1875">
                  <c:v>298.75946672086241</c:v>
                </c:pt>
                <c:pt idx="1876">
                  <c:v>298.80757337668996</c:v>
                </c:pt>
                <c:pt idx="1877">
                  <c:v>299.04605870135197</c:v>
                </c:pt>
                <c:pt idx="1878">
                  <c:v>299.03684696108161</c:v>
                </c:pt>
                <c:pt idx="1879">
                  <c:v>298.82947756886529</c:v>
                </c:pt>
                <c:pt idx="1880">
                  <c:v>298.86358205509225</c:v>
                </c:pt>
                <c:pt idx="1881">
                  <c:v>299.0908656440738</c:v>
                </c:pt>
                <c:pt idx="1882">
                  <c:v>299.07269251525906</c:v>
                </c:pt>
                <c:pt idx="1883">
                  <c:v>298.85815401220725</c:v>
                </c:pt>
                <c:pt idx="1884">
                  <c:v>298.88652320976581</c:v>
                </c:pt>
                <c:pt idx="1885">
                  <c:v>299.30921856781265</c:v>
                </c:pt>
                <c:pt idx="1886">
                  <c:v>299.04737485425017</c:v>
                </c:pt>
                <c:pt idx="1887">
                  <c:v>298.43789988340012</c:v>
                </c:pt>
                <c:pt idx="1888">
                  <c:v>298.55031990672012</c:v>
                </c:pt>
                <c:pt idx="1889">
                  <c:v>298.6402559253761</c:v>
                </c:pt>
                <c:pt idx="1890">
                  <c:v>297.91220474030092</c:v>
                </c:pt>
                <c:pt idx="1891">
                  <c:v>297.52976379224077</c:v>
                </c:pt>
                <c:pt idx="1892">
                  <c:v>297.22381103379263</c:v>
                </c:pt>
                <c:pt idx="1893">
                  <c:v>296.97904882703409</c:v>
                </c:pt>
                <c:pt idx="1894">
                  <c:v>296.5832390616273</c:v>
                </c:pt>
                <c:pt idx="1895">
                  <c:v>295.86659124930185</c:v>
                </c:pt>
                <c:pt idx="1896">
                  <c:v>295.4932729994415</c:v>
                </c:pt>
                <c:pt idx="1897">
                  <c:v>295.19461839955324</c:v>
                </c:pt>
                <c:pt idx="1898">
                  <c:v>294.55569471964259</c:v>
                </c:pt>
                <c:pt idx="1899">
                  <c:v>294.04455577571412</c:v>
                </c:pt>
                <c:pt idx="1900">
                  <c:v>293.83564462057132</c:v>
                </c:pt>
                <c:pt idx="1901">
                  <c:v>293.86851569645705</c:v>
                </c:pt>
                <c:pt idx="1902">
                  <c:v>293.49481255716569</c:v>
                </c:pt>
                <c:pt idx="1903">
                  <c:v>292.79585004573255</c:v>
                </c:pt>
                <c:pt idx="1904">
                  <c:v>293.03668003658606</c:v>
                </c:pt>
                <c:pt idx="1905">
                  <c:v>293.02934402926888</c:v>
                </c:pt>
                <c:pt idx="1906">
                  <c:v>292.62347522341514</c:v>
                </c:pt>
                <c:pt idx="1907">
                  <c:v>292.49878017873209</c:v>
                </c:pt>
                <c:pt idx="1908">
                  <c:v>292.59902414298568</c:v>
                </c:pt>
                <c:pt idx="1909">
                  <c:v>292.67921931438855</c:v>
                </c:pt>
                <c:pt idx="1910">
                  <c:v>292.54337545151088</c:v>
                </c:pt>
                <c:pt idx="1911">
                  <c:v>292.2347003612087</c:v>
                </c:pt>
                <c:pt idx="1912">
                  <c:v>292.18776028896696</c:v>
                </c:pt>
                <c:pt idx="1913">
                  <c:v>292.15020823117356</c:v>
                </c:pt>
                <c:pt idx="1914">
                  <c:v>292.12016658493883</c:v>
                </c:pt>
                <c:pt idx="1915">
                  <c:v>291.89613326795109</c:v>
                </c:pt>
                <c:pt idx="1916">
                  <c:v>292.11690661436091</c:v>
                </c:pt>
                <c:pt idx="1917">
                  <c:v>292.29352529148878</c:v>
                </c:pt>
                <c:pt idx="1918">
                  <c:v>292.23482023319104</c:v>
                </c:pt>
                <c:pt idx="1919">
                  <c:v>291.98785618655285</c:v>
                </c:pt>
                <c:pt idx="1920">
                  <c:v>292.3902849492423</c:v>
                </c:pt>
                <c:pt idx="1921">
                  <c:v>292.31222795939385</c:v>
                </c:pt>
                <c:pt idx="1922">
                  <c:v>292.04978236751509</c:v>
                </c:pt>
                <c:pt idx="1923">
                  <c:v>291.83982589401211</c:v>
                </c:pt>
                <c:pt idx="1924">
                  <c:v>292.07186071520971</c:v>
                </c:pt>
                <c:pt idx="1925">
                  <c:v>292.2574885721678</c:v>
                </c:pt>
                <c:pt idx="1926">
                  <c:v>292.20599085773426</c:v>
                </c:pt>
                <c:pt idx="1927">
                  <c:v>291.96479268618742</c:v>
                </c:pt>
                <c:pt idx="1928">
                  <c:v>292.17183414894998</c:v>
                </c:pt>
                <c:pt idx="1929">
                  <c:v>292.13746731916001</c:v>
                </c:pt>
                <c:pt idx="1930">
                  <c:v>291.90997385532802</c:v>
                </c:pt>
                <c:pt idx="1931">
                  <c:v>291.92797908426246</c:v>
                </c:pt>
                <c:pt idx="1932">
                  <c:v>291.94238326740998</c:v>
                </c:pt>
                <c:pt idx="1933">
                  <c:v>292.15390661392803</c:v>
                </c:pt>
                <c:pt idx="1934">
                  <c:v>291.72312529114242</c:v>
                </c:pt>
                <c:pt idx="1935">
                  <c:v>291.57850023291394</c:v>
                </c:pt>
                <c:pt idx="1936">
                  <c:v>292.26280018633116</c:v>
                </c:pt>
                <c:pt idx="1937">
                  <c:v>292.41024014906498</c:v>
                </c:pt>
                <c:pt idx="1938">
                  <c:v>292.12819211925199</c:v>
                </c:pt>
                <c:pt idx="1939">
                  <c:v>292.30255369540163</c:v>
                </c:pt>
                <c:pt idx="1940">
                  <c:v>292.4420429563213</c:v>
                </c:pt>
                <c:pt idx="1941">
                  <c:v>292.35363436505702</c:v>
                </c:pt>
                <c:pt idx="1942">
                  <c:v>292.28290749204564</c:v>
                </c:pt>
                <c:pt idx="1943">
                  <c:v>291.82632599363649</c:v>
                </c:pt>
                <c:pt idx="1944">
                  <c:v>292.06106079490922</c:v>
                </c:pt>
                <c:pt idx="1945">
                  <c:v>292.04884863592736</c:v>
                </c:pt>
                <c:pt idx="1946">
                  <c:v>291.8390789087419</c:v>
                </c:pt>
                <c:pt idx="1947">
                  <c:v>291.87126312699354</c:v>
                </c:pt>
                <c:pt idx="1948">
                  <c:v>292.09701050159487</c:v>
                </c:pt>
                <c:pt idx="1949">
                  <c:v>292.27760840127593</c:v>
                </c:pt>
                <c:pt idx="1950">
                  <c:v>292.02208672102074</c:v>
                </c:pt>
                <c:pt idx="1951">
                  <c:v>291.61766937681659</c:v>
                </c:pt>
                <c:pt idx="1952">
                  <c:v>291.89413550145332</c:v>
                </c:pt>
                <c:pt idx="1953">
                  <c:v>291.91530840116263</c:v>
                </c:pt>
                <c:pt idx="1954">
                  <c:v>291.33224672093013</c:v>
                </c:pt>
                <c:pt idx="1955">
                  <c:v>291.46579737674415</c:v>
                </c:pt>
                <c:pt idx="1956">
                  <c:v>291.77263790139534</c:v>
                </c:pt>
                <c:pt idx="1957">
                  <c:v>291.81811032111625</c:v>
                </c:pt>
                <c:pt idx="1958">
                  <c:v>291.85448825689298</c:v>
                </c:pt>
                <c:pt idx="1959">
                  <c:v>291.68359060551438</c:v>
                </c:pt>
                <c:pt idx="1960">
                  <c:v>291.94687248441153</c:v>
                </c:pt>
                <c:pt idx="1961">
                  <c:v>291.95749798752922</c:v>
                </c:pt>
                <c:pt idx="1962">
                  <c:v>291.76599839002341</c:v>
                </c:pt>
                <c:pt idx="1963">
                  <c:v>291.81279871201878</c:v>
                </c:pt>
                <c:pt idx="1964">
                  <c:v>292.05023896961507</c:v>
                </c:pt>
                <c:pt idx="1965">
                  <c:v>292.04019117569203</c:v>
                </c:pt>
                <c:pt idx="1966">
                  <c:v>291.83215294055361</c:v>
                </c:pt>
                <c:pt idx="1967">
                  <c:v>291.8657223524429</c:v>
                </c:pt>
                <c:pt idx="1968">
                  <c:v>292.29257788195434</c:v>
                </c:pt>
                <c:pt idx="1969">
                  <c:v>292.03406230556351</c:v>
                </c:pt>
                <c:pt idx="1970">
                  <c:v>291.62724984445083</c:v>
                </c:pt>
                <c:pt idx="1971">
                  <c:v>291.9017998755607</c:v>
                </c:pt>
                <c:pt idx="1972">
                  <c:v>292.12143990044859</c:v>
                </c:pt>
                <c:pt idx="1973">
                  <c:v>291.89715192035891</c:v>
                </c:pt>
                <c:pt idx="1974">
                  <c:v>291.9177215362871</c:v>
                </c:pt>
                <c:pt idx="1975">
                  <c:v>291.93417722902973</c:v>
                </c:pt>
                <c:pt idx="1976">
                  <c:v>291.94734178322381</c:v>
                </c:pt>
                <c:pt idx="1977">
                  <c:v>291.75787342657907</c:v>
                </c:pt>
                <c:pt idx="1978">
                  <c:v>291.60629874126329</c:v>
                </c:pt>
                <c:pt idx="1979">
                  <c:v>291.88503899301065</c:v>
                </c:pt>
                <c:pt idx="1980">
                  <c:v>292.10803119440857</c:v>
                </c:pt>
                <c:pt idx="1981">
                  <c:v>292.08642495552687</c:v>
                </c:pt>
                <c:pt idx="1982">
                  <c:v>291.86913996442149</c:v>
                </c:pt>
                <c:pt idx="1983">
                  <c:v>291.89531197153724</c:v>
                </c:pt>
                <c:pt idx="1984">
                  <c:v>292.51624957722981</c:v>
                </c:pt>
                <c:pt idx="1985">
                  <c:v>292.41299966178383</c:v>
                </c:pt>
                <c:pt idx="1986">
                  <c:v>291.93039972942711</c:v>
                </c:pt>
                <c:pt idx="1987">
                  <c:v>291.94431978354169</c:v>
                </c:pt>
                <c:pt idx="1988">
                  <c:v>292.15545582683336</c:v>
                </c:pt>
                <c:pt idx="1989">
                  <c:v>292.1243646614667</c:v>
                </c:pt>
                <c:pt idx="1990">
                  <c:v>292.09949172917334</c:v>
                </c:pt>
                <c:pt idx="1991">
                  <c:v>292.27959338333869</c:v>
                </c:pt>
                <c:pt idx="1992">
                  <c:v>292.42367470667097</c:v>
                </c:pt>
                <c:pt idx="1993">
                  <c:v>292.33893976533682</c:v>
                </c:pt>
                <c:pt idx="1994">
                  <c:v>292.07115181226948</c:v>
                </c:pt>
                <c:pt idx="1995">
                  <c:v>292.25692144981559</c:v>
                </c:pt>
                <c:pt idx="1996">
                  <c:v>292.2055371598525</c:v>
                </c:pt>
                <c:pt idx="1997">
                  <c:v>292.16442972788201</c:v>
                </c:pt>
                <c:pt idx="1998">
                  <c:v>291.9315437823056</c:v>
                </c:pt>
                <c:pt idx="1999">
                  <c:v>291.94523502584445</c:v>
                </c:pt>
                <c:pt idx="2000">
                  <c:v>292.75618802067555</c:v>
                </c:pt>
                <c:pt idx="2001">
                  <c:v>292.60495041654042</c:v>
                </c:pt>
                <c:pt idx="2002">
                  <c:v>292.08396033323231</c:v>
                </c:pt>
                <c:pt idx="2003">
                  <c:v>292.46716826658587</c:v>
                </c:pt>
                <c:pt idx="2004">
                  <c:v>292.5737346132687</c:v>
                </c:pt>
                <c:pt idx="2005">
                  <c:v>292.05898769061497</c:v>
                </c:pt>
                <c:pt idx="2006">
                  <c:v>292.04719015249202</c:v>
                </c:pt>
                <c:pt idx="2007">
                  <c:v>292.03775212199366</c:v>
                </c:pt>
                <c:pt idx="2008">
                  <c:v>292.23020169759496</c:v>
                </c:pt>
                <c:pt idx="2009">
                  <c:v>292.18416135807598</c:v>
                </c:pt>
                <c:pt idx="2010">
                  <c:v>291.9473290864608</c:v>
                </c:pt>
                <c:pt idx="2011">
                  <c:v>292.35786326916866</c:v>
                </c:pt>
                <c:pt idx="2012">
                  <c:v>292.48629061533495</c:v>
                </c:pt>
                <c:pt idx="2013">
                  <c:v>292.38903249226797</c:v>
                </c:pt>
                <c:pt idx="2014">
                  <c:v>292.31122599381439</c:v>
                </c:pt>
                <c:pt idx="2015">
                  <c:v>292.44898079505151</c:v>
                </c:pt>
                <c:pt idx="2016">
                  <c:v>292.7591846360412</c:v>
                </c:pt>
                <c:pt idx="2017">
                  <c:v>292.607347708833</c:v>
                </c:pt>
                <c:pt idx="2018">
                  <c:v>292.08587816706643</c:v>
                </c:pt>
                <c:pt idx="2019">
                  <c:v>292.46870253365313</c:v>
                </c:pt>
                <c:pt idx="2020">
                  <c:v>292.77496202692254</c:v>
                </c:pt>
                <c:pt idx="2021">
                  <c:v>292.41996962153803</c:v>
                </c:pt>
                <c:pt idx="2022">
                  <c:v>292.53597569723047</c:v>
                </c:pt>
                <c:pt idx="2023">
                  <c:v>292.62878055778441</c:v>
                </c:pt>
                <c:pt idx="2024">
                  <c:v>292.70302444622757</c:v>
                </c:pt>
                <c:pt idx="2025">
                  <c:v>292.56241955698204</c:v>
                </c:pt>
                <c:pt idx="2026">
                  <c:v>292.44993564558564</c:v>
                </c:pt>
                <c:pt idx="2027">
                  <c:v>292.75994851646851</c:v>
                </c:pt>
                <c:pt idx="2028">
                  <c:v>293.00795881317481</c:v>
                </c:pt>
                <c:pt idx="2029">
                  <c:v>293.00636705053989</c:v>
                </c:pt>
                <c:pt idx="2030">
                  <c:v>293.00509364043194</c:v>
                </c:pt>
                <c:pt idx="2031">
                  <c:v>293.20407491234556</c:v>
                </c:pt>
                <c:pt idx="2032">
                  <c:v>293.56325992987649</c:v>
                </c:pt>
                <c:pt idx="2033">
                  <c:v>293.25060794390117</c:v>
                </c:pt>
                <c:pt idx="2034">
                  <c:v>292.80048635512094</c:v>
                </c:pt>
                <c:pt idx="2035">
                  <c:v>293.04038908409677</c:v>
                </c:pt>
                <c:pt idx="2036">
                  <c:v>293.03231126727746</c:v>
                </c:pt>
                <c:pt idx="2037">
                  <c:v>292.62584901382201</c:v>
                </c:pt>
                <c:pt idx="2038">
                  <c:v>292.50067921105762</c:v>
                </c:pt>
                <c:pt idx="2039">
                  <c:v>292.80054336884609</c:v>
                </c:pt>
                <c:pt idx="2040">
                  <c:v>292.44043469507687</c:v>
                </c:pt>
                <c:pt idx="2041">
                  <c:v>292.15234775606149</c:v>
                </c:pt>
                <c:pt idx="2042">
                  <c:v>292.32187820484921</c:v>
                </c:pt>
                <c:pt idx="2043">
                  <c:v>292.6575025638794</c:v>
                </c:pt>
                <c:pt idx="2044">
                  <c:v>292.72600205110353</c:v>
                </c:pt>
                <c:pt idx="2045">
                  <c:v>292.78080164088283</c:v>
                </c:pt>
                <c:pt idx="2046">
                  <c:v>292.82464131270626</c:v>
                </c:pt>
                <c:pt idx="2047">
                  <c:v>292.85971305016506</c:v>
                </c:pt>
                <c:pt idx="2048">
                  <c:v>293.08777044013203</c:v>
                </c:pt>
                <c:pt idx="2049">
                  <c:v>292.87021635210567</c:v>
                </c:pt>
                <c:pt idx="2050">
                  <c:v>292.49617308168456</c:v>
                </c:pt>
                <c:pt idx="2051">
                  <c:v>292.79693846534764</c:v>
                </c:pt>
                <c:pt idx="2052">
                  <c:v>292.63755077227813</c:v>
                </c:pt>
                <c:pt idx="2053">
                  <c:v>292.31004061782249</c:v>
                </c:pt>
                <c:pt idx="2054">
                  <c:v>292.24803249425804</c:v>
                </c:pt>
                <c:pt idx="2055">
                  <c:v>292.39842599540646</c:v>
                </c:pt>
                <c:pt idx="2056">
                  <c:v>292.51874079632518</c:v>
                </c:pt>
                <c:pt idx="2057">
                  <c:v>292.41499263706015</c:v>
                </c:pt>
                <c:pt idx="2058">
                  <c:v>292.33199410964812</c:v>
                </c:pt>
                <c:pt idx="2059">
                  <c:v>292.66559528771853</c:v>
                </c:pt>
                <c:pt idx="2060">
                  <c:v>292.53247623017484</c:v>
                </c:pt>
                <c:pt idx="2061">
                  <c:v>292.22598098413988</c:v>
                </c:pt>
                <c:pt idx="2062">
                  <c:v>292.38078478731194</c:v>
                </c:pt>
                <c:pt idx="2063">
                  <c:v>292.5046278298496</c:v>
                </c:pt>
                <c:pt idx="2064">
                  <c:v>292.8037022638797</c:v>
                </c:pt>
                <c:pt idx="2065">
                  <c:v>292.64296181110376</c:v>
                </c:pt>
                <c:pt idx="2066">
                  <c:v>292.31436944888304</c:v>
                </c:pt>
                <c:pt idx="2067">
                  <c:v>292.65149555910642</c:v>
                </c:pt>
                <c:pt idx="2068">
                  <c:v>292.72119644728514</c:v>
                </c:pt>
                <c:pt idx="2069">
                  <c:v>292.17695715782816</c:v>
                </c:pt>
                <c:pt idx="2070">
                  <c:v>292.14156572626257</c:v>
                </c:pt>
                <c:pt idx="2071">
                  <c:v>292.31325258101009</c:v>
                </c:pt>
                <c:pt idx="2072">
                  <c:v>292.25060206480805</c:v>
                </c:pt>
                <c:pt idx="2073">
                  <c:v>292.00048165184643</c:v>
                </c:pt>
                <c:pt idx="2074">
                  <c:v>292.00038532147715</c:v>
                </c:pt>
                <c:pt idx="2075">
                  <c:v>292.20030825718175</c:v>
                </c:pt>
                <c:pt idx="2076">
                  <c:v>292.16024660574544</c:v>
                </c:pt>
                <c:pt idx="2077">
                  <c:v>291.92819728459637</c:v>
                </c:pt>
                <c:pt idx="2078">
                  <c:v>291.94255782767709</c:v>
                </c:pt>
                <c:pt idx="2079">
                  <c:v>292.15404626214172</c:v>
                </c:pt>
                <c:pt idx="2080">
                  <c:v>292.32323700971341</c:v>
                </c:pt>
                <c:pt idx="2081">
                  <c:v>292.25858960777077</c:v>
                </c:pt>
                <c:pt idx="2082">
                  <c:v>291.8068716862166</c:v>
                </c:pt>
                <c:pt idx="2083">
                  <c:v>292.24549734897329</c:v>
                </c:pt>
                <c:pt idx="2084">
                  <c:v>292.39639787917866</c:v>
                </c:pt>
                <c:pt idx="2085">
                  <c:v>291.91711830334293</c:v>
                </c:pt>
                <c:pt idx="2086">
                  <c:v>292.13369464267436</c:v>
                </c:pt>
                <c:pt idx="2087">
                  <c:v>292.50695571413951</c:v>
                </c:pt>
                <c:pt idx="2088">
                  <c:v>292.40556457131163</c:v>
                </c:pt>
                <c:pt idx="2089">
                  <c:v>292.12445165704929</c:v>
                </c:pt>
                <c:pt idx="2090">
                  <c:v>292.29956132563944</c:v>
                </c:pt>
                <c:pt idx="2091">
                  <c:v>292.63964906051154</c:v>
                </c:pt>
                <c:pt idx="2092">
                  <c:v>292.51171924840924</c:v>
                </c:pt>
                <c:pt idx="2093">
                  <c:v>292.0093753987274</c:v>
                </c:pt>
                <c:pt idx="2094">
                  <c:v>292.20750031898194</c:v>
                </c:pt>
                <c:pt idx="2095">
                  <c:v>292.56600025518554</c:v>
                </c:pt>
                <c:pt idx="2096">
                  <c:v>292.45280020414845</c:v>
                </c:pt>
                <c:pt idx="2097">
                  <c:v>292.3622401633188</c:v>
                </c:pt>
                <c:pt idx="2098">
                  <c:v>292.28979213065509</c:v>
                </c:pt>
                <c:pt idx="2099">
                  <c:v>292.63183370452407</c:v>
                </c:pt>
                <c:pt idx="2100">
                  <c:v>292.7054669636193</c:v>
                </c:pt>
                <c:pt idx="2101">
                  <c:v>292.36437357089545</c:v>
                </c:pt>
                <c:pt idx="2102">
                  <c:v>292.69149885671635</c:v>
                </c:pt>
                <c:pt idx="2103">
                  <c:v>292.95319908537311</c:v>
                </c:pt>
                <c:pt idx="2104">
                  <c:v>292.7625592682985</c:v>
                </c:pt>
                <c:pt idx="2105">
                  <c:v>292.41004741463883</c:v>
                </c:pt>
                <c:pt idx="2106">
                  <c:v>292.72803793171107</c:v>
                </c:pt>
                <c:pt idx="2107">
                  <c:v>292.98243034536887</c:v>
                </c:pt>
                <c:pt idx="2108">
                  <c:v>292.98594427629513</c:v>
                </c:pt>
                <c:pt idx="2109">
                  <c:v>293.18875542103609</c:v>
                </c:pt>
                <c:pt idx="2110">
                  <c:v>293.75100433682888</c:v>
                </c:pt>
                <c:pt idx="2111">
                  <c:v>294.40080346946309</c:v>
                </c:pt>
                <c:pt idx="2112">
                  <c:v>294.92064277557051</c:v>
                </c:pt>
                <c:pt idx="2113">
                  <c:v>295.13651422045643</c:v>
                </c:pt>
                <c:pt idx="2114">
                  <c:v>295.50921137636516</c:v>
                </c:pt>
                <c:pt idx="2115">
                  <c:v>296.60736910109216</c:v>
                </c:pt>
                <c:pt idx="2116">
                  <c:v>297.08589528087373</c:v>
                </c:pt>
                <c:pt idx="2117">
                  <c:v>297.06871622469896</c:v>
                </c:pt>
                <c:pt idx="2118">
                  <c:v>297.65497297975918</c:v>
                </c:pt>
                <c:pt idx="2119">
                  <c:v>298.12397838380735</c:v>
                </c:pt>
                <c:pt idx="2120">
                  <c:v>298.09918270704588</c:v>
                </c:pt>
                <c:pt idx="2121">
                  <c:v>298.2793461656367</c:v>
                </c:pt>
                <c:pt idx="2122">
                  <c:v>298.62347693250933</c:v>
                </c:pt>
                <c:pt idx="2123">
                  <c:v>298.89878154600751</c:v>
                </c:pt>
                <c:pt idx="2124">
                  <c:v>298.51902523680599</c:v>
                </c:pt>
                <c:pt idx="2125">
                  <c:v>298.41522018944482</c:v>
                </c:pt>
                <c:pt idx="2126">
                  <c:v>298.7321761515559</c:v>
                </c:pt>
                <c:pt idx="2127">
                  <c:v>298.98574092124477</c:v>
                </c:pt>
                <c:pt idx="2128">
                  <c:v>298.98859273699583</c:v>
                </c:pt>
                <c:pt idx="2129">
                  <c:v>298.79087418959671</c:v>
                </c:pt>
                <c:pt idx="2130">
                  <c:v>298.83269935167738</c:v>
                </c:pt>
                <c:pt idx="2131">
                  <c:v>299.06615948134191</c:v>
                </c:pt>
                <c:pt idx="2132">
                  <c:v>299.05292758507352</c:v>
                </c:pt>
                <c:pt idx="2133">
                  <c:v>298.64234206805884</c:v>
                </c:pt>
                <c:pt idx="2134">
                  <c:v>299.1138736544471</c:v>
                </c:pt>
                <c:pt idx="2135">
                  <c:v>299.09109892355769</c:v>
                </c:pt>
                <c:pt idx="2136">
                  <c:v>298.8728791388462</c:v>
                </c:pt>
                <c:pt idx="2137">
                  <c:v>298.69830331107698</c:v>
                </c:pt>
                <c:pt idx="2138">
                  <c:v>298.9586426488616</c:v>
                </c:pt>
                <c:pt idx="2139">
                  <c:v>299.16691411908926</c:v>
                </c:pt>
                <c:pt idx="2140">
                  <c:v>298.93353129527145</c:v>
                </c:pt>
                <c:pt idx="2141">
                  <c:v>298.74682503621716</c:v>
                </c:pt>
                <c:pt idx="2142">
                  <c:v>298.99746002897371</c:v>
                </c:pt>
                <c:pt idx="2143">
                  <c:v>298.997968023179</c:v>
                </c:pt>
                <c:pt idx="2144">
                  <c:v>298.59837441854324</c:v>
                </c:pt>
                <c:pt idx="2145">
                  <c:v>298.27869953483457</c:v>
                </c:pt>
                <c:pt idx="2146">
                  <c:v>297.82295962786765</c:v>
                </c:pt>
                <c:pt idx="2147">
                  <c:v>297.85836770229412</c:v>
                </c:pt>
                <c:pt idx="2148">
                  <c:v>297.28669416183527</c:v>
                </c:pt>
                <c:pt idx="2149">
                  <c:v>296.42935532946825</c:v>
                </c:pt>
                <c:pt idx="2150">
                  <c:v>296.34348426357462</c:v>
                </c:pt>
                <c:pt idx="2151">
                  <c:v>296.0747874108597</c:v>
                </c:pt>
                <c:pt idx="2152">
                  <c:v>295.25982992868774</c:v>
                </c:pt>
                <c:pt idx="2153">
                  <c:v>294.60786394295019</c:v>
                </c:pt>
                <c:pt idx="2154">
                  <c:v>294.48629115436017</c:v>
                </c:pt>
                <c:pt idx="2155">
                  <c:v>294.18903292348818</c:v>
                </c:pt>
                <c:pt idx="2156">
                  <c:v>293.75122633879056</c:v>
                </c:pt>
                <c:pt idx="2157">
                  <c:v>293.40098107103245</c:v>
                </c:pt>
                <c:pt idx="2158">
                  <c:v>293.32078485682598</c:v>
                </c:pt>
                <c:pt idx="2159">
                  <c:v>293.25662788546083</c:v>
                </c:pt>
                <c:pt idx="2160">
                  <c:v>293.00530230836864</c:v>
                </c:pt>
                <c:pt idx="2161">
                  <c:v>292.80424184669494</c:v>
                </c:pt>
                <c:pt idx="2162">
                  <c:v>292.84339347735596</c:v>
                </c:pt>
                <c:pt idx="2163">
                  <c:v>293.07471478188478</c:v>
                </c:pt>
                <c:pt idx="2164">
                  <c:v>292.85977182550783</c:v>
                </c:pt>
                <c:pt idx="2165">
                  <c:v>292.48781746040629</c:v>
                </c:pt>
                <c:pt idx="2166">
                  <c:v>292.79025396832503</c:v>
                </c:pt>
                <c:pt idx="2167">
                  <c:v>292.83220317466004</c:v>
                </c:pt>
                <c:pt idx="2168">
                  <c:v>292.46576253972802</c:v>
                </c:pt>
                <c:pt idx="2169">
                  <c:v>292.37261003178241</c:v>
                </c:pt>
                <c:pt idx="2170">
                  <c:v>292.69808802542593</c:v>
                </c:pt>
                <c:pt idx="2171">
                  <c:v>292.55847042034077</c:v>
                </c:pt>
                <c:pt idx="2172">
                  <c:v>292.44677633627259</c:v>
                </c:pt>
                <c:pt idx="2173">
                  <c:v>292.35742106901807</c:v>
                </c:pt>
                <c:pt idx="2174">
                  <c:v>292.4859368552145</c:v>
                </c:pt>
                <c:pt idx="2175">
                  <c:v>292.38874948417163</c:v>
                </c:pt>
                <c:pt idx="2176">
                  <c:v>292.31099958733728</c:v>
                </c:pt>
                <c:pt idx="2177">
                  <c:v>292.04879966986982</c:v>
                </c:pt>
                <c:pt idx="2178">
                  <c:v>292.43903973589585</c:v>
                </c:pt>
                <c:pt idx="2179">
                  <c:v>292.75123178871667</c:v>
                </c:pt>
                <c:pt idx="2180">
                  <c:v>292.60098543097331</c:v>
                </c:pt>
                <c:pt idx="2181">
                  <c:v>292.48078834477866</c:v>
                </c:pt>
                <c:pt idx="2182">
                  <c:v>292.98463067582293</c:v>
                </c:pt>
                <c:pt idx="2183">
                  <c:v>292.98770454065834</c:v>
                </c:pt>
                <c:pt idx="2184">
                  <c:v>292.5901636325267</c:v>
                </c:pt>
                <c:pt idx="2185">
                  <c:v>292.67213090602138</c:v>
                </c:pt>
                <c:pt idx="2186">
                  <c:v>292.93770472481714</c:v>
                </c:pt>
                <c:pt idx="2187">
                  <c:v>292.95016377985371</c:v>
                </c:pt>
                <c:pt idx="2188">
                  <c:v>292.76013102388299</c:v>
                </c:pt>
                <c:pt idx="2189">
                  <c:v>292.40810481910643</c:v>
                </c:pt>
                <c:pt idx="2190">
                  <c:v>293.12648385528513</c:v>
                </c:pt>
                <c:pt idx="2191">
                  <c:v>293.10118708422812</c:v>
                </c:pt>
                <c:pt idx="2192">
                  <c:v>292.88094966738254</c:v>
                </c:pt>
                <c:pt idx="2193">
                  <c:v>292.90475973390608</c:v>
                </c:pt>
                <c:pt idx="2194">
                  <c:v>293.12380778712486</c:v>
                </c:pt>
                <c:pt idx="2195">
                  <c:v>293.29904622969991</c:v>
                </c:pt>
                <c:pt idx="2196">
                  <c:v>293.03923698375991</c:v>
                </c:pt>
                <c:pt idx="2197">
                  <c:v>292.83138958700795</c:v>
                </c:pt>
                <c:pt idx="2198">
                  <c:v>293.26511166960637</c:v>
                </c:pt>
                <c:pt idx="2199">
                  <c:v>293.4120893356851</c:v>
                </c:pt>
                <c:pt idx="2200">
                  <c:v>292.92967146854807</c:v>
                </c:pt>
                <c:pt idx="2201">
                  <c:v>293.14373717483846</c:v>
                </c:pt>
                <c:pt idx="2202">
                  <c:v>293.31498973987078</c:v>
                </c:pt>
                <c:pt idx="2203">
                  <c:v>293.25199179189667</c:v>
                </c:pt>
                <c:pt idx="2204">
                  <c:v>293.20159343351736</c:v>
                </c:pt>
                <c:pt idx="2205">
                  <c:v>293.16127474681389</c:v>
                </c:pt>
                <c:pt idx="2206">
                  <c:v>293.32901979745111</c:v>
                </c:pt>
                <c:pt idx="2207">
                  <c:v>293.2632158379609</c:v>
                </c:pt>
                <c:pt idx="2208">
                  <c:v>292.81057267036874</c:v>
                </c:pt>
                <c:pt idx="2209">
                  <c:v>292.84845813629499</c:v>
                </c:pt>
                <c:pt idx="2210">
                  <c:v>293.07876650903603</c:v>
                </c:pt>
                <c:pt idx="2211">
                  <c:v>293.06301320722883</c:v>
                </c:pt>
                <c:pt idx="2212">
                  <c:v>293.05041056578307</c:v>
                </c:pt>
                <c:pt idx="2213">
                  <c:v>292.84032845262647</c:v>
                </c:pt>
                <c:pt idx="2214">
                  <c:v>293.27226276210115</c:v>
                </c:pt>
                <c:pt idx="2215">
                  <c:v>293.21781020968092</c:v>
                </c:pt>
                <c:pt idx="2216">
                  <c:v>292.77424816774476</c:v>
                </c:pt>
                <c:pt idx="2217">
                  <c:v>293.01939853419583</c:v>
                </c:pt>
                <c:pt idx="2218">
                  <c:v>293.21551882735668</c:v>
                </c:pt>
                <c:pt idx="2219">
                  <c:v>292.77241506188534</c:v>
                </c:pt>
                <c:pt idx="2220">
                  <c:v>292.81793204950827</c:v>
                </c:pt>
                <c:pt idx="2221">
                  <c:v>292.85434563960666</c:v>
                </c:pt>
                <c:pt idx="2222">
                  <c:v>293.08347651168532</c:v>
                </c:pt>
                <c:pt idx="2223">
                  <c:v>293.06678120934828</c:v>
                </c:pt>
                <c:pt idx="2224">
                  <c:v>292.65342496747866</c:v>
                </c:pt>
                <c:pt idx="2225">
                  <c:v>292.72273997398293</c:v>
                </c:pt>
                <c:pt idx="2226">
                  <c:v>292.77819197918637</c:v>
                </c:pt>
                <c:pt idx="2227">
                  <c:v>292.82255358334913</c:v>
                </c:pt>
                <c:pt idx="2228">
                  <c:v>292.45804286667931</c:v>
                </c:pt>
                <c:pt idx="2229">
                  <c:v>292.36643429334345</c:v>
                </c:pt>
                <c:pt idx="2230">
                  <c:v>292.49314743467477</c:v>
                </c:pt>
                <c:pt idx="2231">
                  <c:v>292.59451794773986</c:v>
                </c:pt>
                <c:pt idx="2232">
                  <c:v>292.0756143581919</c:v>
                </c:pt>
                <c:pt idx="2233">
                  <c:v>292.26049148655352</c:v>
                </c:pt>
                <c:pt idx="2234">
                  <c:v>292.80839318924279</c:v>
                </c:pt>
                <c:pt idx="2235">
                  <c:v>292.44671455139422</c:v>
                </c:pt>
                <c:pt idx="2236">
                  <c:v>292.35737164111538</c:v>
                </c:pt>
                <c:pt idx="2237">
                  <c:v>292.48589731289235</c:v>
                </c:pt>
                <c:pt idx="2238">
                  <c:v>292.7887178503139</c:v>
                </c:pt>
                <c:pt idx="2239">
                  <c:v>292.63097428025117</c:v>
                </c:pt>
                <c:pt idx="2240">
                  <c:v>292.50477942420093</c:v>
                </c:pt>
                <c:pt idx="2241">
                  <c:v>292.60382353936075</c:v>
                </c:pt>
                <c:pt idx="2242">
                  <c:v>292.8830588314886</c:v>
                </c:pt>
                <c:pt idx="2243">
                  <c:v>292.90644706519089</c:v>
                </c:pt>
                <c:pt idx="2244">
                  <c:v>292.72515765215269</c:v>
                </c:pt>
                <c:pt idx="2245">
                  <c:v>292.78012612172216</c:v>
                </c:pt>
                <c:pt idx="2246">
                  <c:v>293.02410089737776</c:v>
                </c:pt>
                <c:pt idx="2247">
                  <c:v>292.81928071790219</c:v>
                </c:pt>
                <c:pt idx="2248">
                  <c:v>292.45542457432174</c:v>
                </c:pt>
                <c:pt idx="2249">
                  <c:v>292.76433965945739</c:v>
                </c:pt>
                <c:pt idx="2250">
                  <c:v>293.01147172756595</c:v>
                </c:pt>
                <c:pt idx="2251">
                  <c:v>292.60917738205279</c:v>
                </c:pt>
                <c:pt idx="2252">
                  <c:v>292.68734190564226</c:v>
                </c:pt>
                <c:pt idx="2253">
                  <c:v>292.94987352451381</c:v>
                </c:pt>
                <c:pt idx="2254">
                  <c:v>293.15989881961104</c:v>
                </c:pt>
                <c:pt idx="2255">
                  <c:v>293.12791905568884</c:v>
                </c:pt>
                <c:pt idx="2256">
                  <c:v>292.90233524455107</c:v>
                </c:pt>
                <c:pt idx="2257">
                  <c:v>293.12186819564084</c:v>
                </c:pt>
                <c:pt idx="2258">
                  <c:v>293.09749455651269</c:v>
                </c:pt>
                <c:pt idx="2259">
                  <c:v>292.87799564521015</c:v>
                </c:pt>
                <c:pt idx="2260">
                  <c:v>292.70239651616816</c:v>
                </c:pt>
                <c:pt idx="2261">
                  <c:v>292.56191721293453</c:v>
                </c:pt>
                <c:pt idx="2262">
                  <c:v>293.04953377034764</c:v>
                </c:pt>
                <c:pt idx="2263">
                  <c:v>293.03962701627813</c:v>
                </c:pt>
                <c:pt idx="2264">
                  <c:v>292.43170161302248</c:v>
                </c:pt>
                <c:pt idx="2265">
                  <c:v>292.74536129041797</c:v>
                </c:pt>
                <c:pt idx="2266">
                  <c:v>292.9962890323344</c:v>
                </c:pt>
                <c:pt idx="2267">
                  <c:v>292.59703122586751</c:v>
                </c:pt>
                <c:pt idx="2268">
                  <c:v>292.67762498069402</c:v>
                </c:pt>
                <c:pt idx="2269">
                  <c:v>293.14209998455522</c:v>
                </c:pt>
                <c:pt idx="2270">
                  <c:v>293.31367998764421</c:v>
                </c:pt>
                <c:pt idx="2271">
                  <c:v>293.25094399011539</c:v>
                </c:pt>
                <c:pt idx="2272">
                  <c:v>293.00075519209236</c:v>
                </c:pt>
                <c:pt idx="2273">
                  <c:v>293.20060415367391</c:v>
                </c:pt>
                <c:pt idx="2274">
                  <c:v>293.36048332293916</c:v>
                </c:pt>
                <c:pt idx="2275">
                  <c:v>293.28838665835133</c:v>
                </c:pt>
                <c:pt idx="2276">
                  <c:v>293.4307093266811</c:v>
                </c:pt>
                <c:pt idx="2277">
                  <c:v>293.34456746134492</c:v>
                </c:pt>
                <c:pt idx="2278">
                  <c:v>293.67565396907594</c:v>
                </c:pt>
                <c:pt idx="2279">
                  <c:v>293.34052317526073</c:v>
                </c:pt>
                <c:pt idx="2280">
                  <c:v>292.87241854020857</c:v>
                </c:pt>
                <c:pt idx="2281">
                  <c:v>293.09793483216686</c:v>
                </c:pt>
                <c:pt idx="2282">
                  <c:v>293.27834786573351</c:v>
                </c:pt>
                <c:pt idx="2283">
                  <c:v>292.82267829258683</c:v>
                </c:pt>
                <c:pt idx="2284">
                  <c:v>292.85814263406951</c:v>
                </c:pt>
                <c:pt idx="2285">
                  <c:v>293.48651410725563</c:v>
                </c:pt>
                <c:pt idx="2286">
                  <c:v>293.58921128580454</c:v>
                </c:pt>
                <c:pt idx="2287">
                  <c:v>293.47136902864366</c:v>
                </c:pt>
                <c:pt idx="2288">
                  <c:v>293.37709522291493</c:v>
                </c:pt>
                <c:pt idx="2289">
                  <c:v>293.70167617833192</c:v>
                </c:pt>
                <c:pt idx="2290">
                  <c:v>293.76134094266553</c:v>
                </c:pt>
                <c:pt idx="2291">
                  <c:v>293.60907275413246</c:v>
                </c:pt>
                <c:pt idx="2292">
                  <c:v>293.68725820330599</c:v>
                </c:pt>
                <c:pt idx="2293">
                  <c:v>293.74980656264478</c:v>
                </c:pt>
                <c:pt idx="2294">
                  <c:v>293.99984525011587</c:v>
                </c:pt>
                <c:pt idx="2295">
                  <c:v>293.79987620009274</c:v>
                </c:pt>
                <c:pt idx="2296">
                  <c:v>293.63990096007421</c:v>
                </c:pt>
                <c:pt idx="2297">
                  <c:v>294.11192076805941</c:v>
                </c:pt>
                <c:pt idx="2298">
                  <c:v>294.68953661444755</c:v>
                </c:pt>
                <c:pt idx="2299">
                  <c:v>294.95162929155805</c:v>
                </c:pt>
                <c:pt idx="2300">
                  <c:v>295.56130343324645</c:v>
                </c:pt>
                <c:pt idx="2301">
                  <c:v>296.04904274659719</c:v>
                </c:pt>
                <c:pt idx="2302">
                  <c:v>296.43923419727776</c:v>
                </c:pt>
                <c:pt idx="2303">
                  <c:v>296.3513873578222</c:v>
                </c:pt>
                <c:pt idx="2304">
                  <c:v>296.48110988625774</c:v>
                </c:pt>
                <c:pt idx="2305">
                  <c:v>297.18488790900619</c:v>
                </c:pt>
                <c:pt idx="2306">
                  <c:v>297.347910327205</c:v>
                </c:pt>
                <c:pt idx="2307">
                  <c:v>297.47832826176403</c:v>
                </c:pt>
                <c:pt idx="2308">
                  <c:v>297.58266260941127</c:v>
                </c:pt>
                <c:pt idx="2309">
                  <c:v>297.86613008752903</c:v>
                </c:pt>
                <c:pt idx="2310">
                  <c:v>298.09290407002322</c:v>
                </c:pt>
                <c:pt idx="2311">
                  <c:v>298.0743232560186</c:v>
                </c:pt>
                <c:pt idx="2312">
                  <c:v>298.05945860481489</c:v>
                </c:pt>
                <c:pt idx="2313">
                  <c:v>298.64756688385194</c:v>
                </c:pt>
                <c:pt idx="2314">
                  <c:v>298.51805350708156</c:v>
                </c:pt>
                <c:pt idx="2315">
                  <c:v>298.21444280566527</c:v>
                </c:pt>
                <c:pt idx="2316">
                  <c:v>298.37155424453221</c:v>
                </c:pt>
                <c:pt idx="2317">
                  <c:v>298.69724339562578</c:v>
                </c:pt>
                <c:pt idx="2318">
                  <c:v>298.55779471650067</c:v>
                </c:pt>
                <c:pt idx="2319">
                  <c:v>298.44623577320056</c:v>
                </c:pt>
                <c:pt idx="2320">
                  <c:v>298.55698861856047</c:v>
                </c:pt>
                <c:pt idx="2321">
                  <c:v>298.84559089484839</c:v>
                </c:pt>
                <c:pt idx="2322">
                  <c:v>298.87647271587872</c:v>
                </c:pt>
                <c:pt idx="2323">
                  <c:v>298.50117817270302</c:v>
                </c:pt>
                <c:pt idx="2324">
                  <c:v>298.60094253816243</c:v>
                </c:pt>
                <c:pt idx="2325">
                  <c:v>298.48075403052997</c:v>
                </c:pt>
                <c:pt idx="2326">
                  <c:v>298.58460322442397</c:v>
                </c:pt>
                <c:pt idx="2327">
                  <c:v>298.66768257953919</c:v>
                </c:pt>
                <c:pt idx="2328">
                  <c:v>298.33414606363135</c:v>
                </c:pt>
                <c:pt idx="2329">
                  <c:v>298.86731685090507</c:v>
                </c:pt>
                <c:pt idx="2330">
                  <c:v>298.89385348072409</c:v>
                </c:pt>
                <c:pt idx="2331">
                  <c:v>298.51508278457925</c:v>
                </c:pt>
                <c:pt idx="2332">
                  <c:v>298.81206622766342</c:v>
                </c:pt>
                <c:pt idx="2333">
                  <c:v>299.04965298213074</c:v>
                </c:pt>
                <c:pt idx="2334">
                  <c:v>298.83972238570459</c:v>
                </c:pt>
                <c:pt idx="2335">
                  <c:v>298.67177790856368</c:v>
                </c:pt>
                <c:pt idx="2336">
                  <c:v>298.53742232685096</c:v>
                </c:pt>
                <c:pt idx="2337">
                  <c:v>298.82993786148074</c:v>
                </c:pt>
                <c:pt idx="2338">
                  <c:v>298.86395028918463</c:v>
                </c:pt>
                <c:pt idx="2339">
                  <c:v>298.49116023134775</c:v>
                </c:pt>
                <c:pt idx="2340">
                  <c:v>298.59292818507822</c:v>
                </c:pt>
                <c:pt idx="2341">
                  <c:v>298.8743425480626</c:v>
                </c:pt>
                <c:pt idx="2342">
                  <c:v>298.89947403845008</c:v>
                </c:pt>
                <c:pt idx="2343">
                  <c:v>298.71957923076008</c:v>
                </c:pt>
                <c:pt idx="2344">
                  <c:v>298.57566338460811</c:v>
                </c:pt>
                <c:pt idx="2345">
                  <c:v>299.0605307076865</c:v>
                </c:pt>
                <c:pt idx="2346">
                  <c:v>299.04842456614921</c:v>
                </c:pt>
                <c:pt idx="2347">
                  <c:v>298.63873965291941</c:v>
                </c:pt>
                <c:pt idx="2348">
                  <c:v>298.91099172233555</c:v>
                </c:pt>
                <c:pt idx="2349">
                  <c:v>299.12879337786842</c:v>
                </c:pt>
                <c:pt idx="2350">
                  <c:v>298.90303470229475</c:v>
                </c:pt>
                <c:pt idx="2351">
                  <c:v>298.72242776183583</c:v>
                </c:pt>
                <c:pt idx="2352">
                  <c:v>298.97794220946867</c:v>
                </c:pt>
                <c:pt idx="2353">
                  <c:v>299.18235376757491</c:v>
                </c:pt>
                <c:pt idx="2354">
                  <c:v>298.94588301405997</c:v>
                </c:pt>
                <c:pt idx="2355">
                  <c:v>298.75670641124799</c:v>
                </c:pt>
                <c:pt idx="2356">
                  <c:v>298.8053651289984</c:v>
                </c:pt>
                <c:pt idx="2357">
                  <c:v>299.0442921031987</c:v>
                </c:pt>
                <c:pt idx="2358">
                  <c:v>299.03543368255896</c:v>
                </c:pt>
                <c:pt idx="2359">
                  <c:v>299.02834694604718</c:v>
                </c:pt>
                <c:pt idx="2360">
                  <c:v>299.02267755683778</c:v>
                </c:pt>
                <c:pt idx="2361">
                  <c:v>299.21814204547024</c:v>
                </c:pt>
                <c:pt idx="2362">
                  <c:v>299.17451363637622</c:v>
                </c:pt>
                <c:pt idx="2363">
                  <c:v>298.73961090910097</c:v>
                </c:pt>
                <c:pt idx="2364">
                  <c:v>299.19168872728079</c:v>
                </c:pt>
                <c:pt idx="2365">
                  <c:v>299.15335098182464</c:v>
                </c:pt>
                <c:pt idx="2366">
                  <c:v>298.92268078545976</c:v>
                </c:pt>
                <c:pt idx="2367">
                  <c:v>298.73814462836782</c:v>
                </c:pt>
                <c:pt idx="2368">
                  <c:v>298.79051570269428</c:v>
                </c:pt>
                <c:pt idx="2369">
                  <c:v>299.0324125621554</c:v>
                </c:pt>
                <c:pt idx="2370">
                  <c:v>298.82593004972432</c:v>
                </c:pt>
                <c:pt idx="2371">
                  <c:v>298.6607440397795</c:v>
                </c:pt>
                <c:pt idx="2372">
                  <c:v>298.72859523182359</c:v>
                </c:pt>
                <c:pt idx="2373">
                  <c:v>298.98287618545885</c:v>
                </c:pt>
                <c:pt idx="2374">
                  <c:v>298.78630094836711</c:v>
                </c:pt>
                <c:pt idx="2375">
                  <c:v>298.62904075869369</c:v>
                </c:pt>
                <c:pt idx="2376">
                  <c:v>298.50323260695495</c:v>
                </c:pt>
                <c:pt idx="2377">
                  <c:v>298.80258608556397</c:v>
                </c:pt>
                <c:pt idx="2378">
                  <c:v>298.4420688684512</c:v>
                </c:pt>
                <c:pt idx="2379">
                  <c:v>298.353655094761</c:v>
                </c:pt>
                <c:pt idx="2380">
                  <c:v>299.08292407580882</c:v>
                </c:pt>
                <c:pt idx="2381">
                  <c:v>299.06633926064706</c:v>
                </c:pt>
                <c:pt idx="2382">
                  <c:v>298.65307140851769</c:v>
                </c:pt>
                <c:pt idx="2383">
                  <c:v>298.52245712681417</c:v>
                </c:pt>
                <c:pt idx="2384">
                  <c:v>298.61796570145134</c:v>
                </c:pt>
                <c:pt idx="2385">
                  <c:v>298.89437256116105</c:v>
                </c:pt>
                <c:pt idx="2386">
                  <c:v>298.71549804892885</c:v>
                </c:pt>
                <c:pt idx="2387">
                  <c:v>298.57239843914311</c:v>
                </c:pt>
                <c:pt idx="2388">
                  <c:v>298.85791875131451</c:v>
                </c:pt>
                <c:pt idx="2389">
                  <c:v>298.88633500105163</c:v>
                </c:pt>
                <c:pt idx="2390">
                  <c:v>298.90906800084133</c:v>
                </c:pt>
                <c:pt idx="2391">
                  <c:v>298.92725440067306</c:v>
                </c:pt>
                <c:pt idx="2392">
                  <c:v>298.94180352053849</c:v>
                </c:pt>
                <c:pt idx="2393">
                  <c:v>299.3534428164308</c:v>
                </c:pt>
                <c:pt idx="2394">
                  <c:v>299.08275425314469</c:v>
                </c:pt>
                <c:pt idx="2395">
                  <c:v>298.66620340251575</c:v>
                </c:pt>
                <c:pt idx="2396">
                  <c:v>299.13296272201262</c:v>
                </c:pt>
                <c:pt idx="2397">
                  <c:v>299.30637017761012</c:v>
                </c:pt>
                <c:pt idx="2398">
                  <c:v>299.04509614208814</c:v>
                </c:pt>
                <c:pt idx="2399">
                  <c:v>299.23607691367056</c:v>
                </c:pt>
                <c:pt idx="2400">
                  <c:v>299.38886153093642</c:v>
                </c:pt>
                <c:pt idx="2401">
                  <c:v>299.51108922474918</c:v>
                </c:pt>
                <c:pt idx="2402">
                  <c:v>299.40887137979934</c:v>
                </c:pt>
                <c:pt idx="2403">
                  <c:v>299.1270971038395</c:v>
                </c:pt>
                <c:pt idx="2404">
                  <c:v>299.10167768307161</c:v>
                </c:pt>
                <c:pt idx="2405">
                  <c:v>298.88134214645731</c:v>
                </c:pt>
                <c:pt idx="2406">
                  <c:v>298.30507371716584</c:v>
                </c:pt>
                <c:pt idx="2407">
                  <c:v>297.84405897373267</c:v>
                </c:pt>
                <c:pt idx="2408">
                  <c:v>297.67524717898618</c:v>
                </c:pt>
                <c:pt idx="2409">
                  <c:v>297.34019774318898</c:v>
                </c:pt>
                <c:pt idx="2410">
                  <c:v>296.67215819455117</c:v>
                </c:pt>
                <c:pt idx="2411">
                  <c:v>296.13772655564094</c:v>
                </c:pt>
                <c:pt idx="2412">
                  <c:v>296.11018124451277</c:v>
                </c:pt>
                <c:pt idx="2413">
                  <c:v>295.68814499561023</c:v>
                </c:pt>
                <c:pt idx="2414">
                  <c:v>294.75051599648822</c:v>
                </c:pt>
                <c:pt idx="2415">
                  <c:v>294.4004127971906</c:v>
                </c:pt>
                <c:pt idx="2416">
                  <c:v>294.12033023775251</c:v>
                </c:pt>
                <c:pt idx="2417">
                  <c:v>293.69626419020199</c:v>
                </c:pt>
                <c:pt idx="2418">
                  <c:v>293.15701135216159</c:v>
                </c:pt>
                <c:pt idx="2419">
                  <c:v>292.72560908172926</c:v>
                </c:pt>
                <c:pt idx="2420">
                  <c:v>292.58048726538345</c:v>
                </c:pt>
                <c:pt idx="2421">
                  <c:v>292.66438981230681</c:v>
                </c:pt>
                <c:pt idx="2422">
                  <c:v>292.33151184984547</c:v>
                </c:pt>
                <c:pt idx="2423">
                  <c:v>292.06520947987639</c:v>
                </c:pt>
                <c:pt idx="2424">
                  <c:v>292.25216758390116</c:v>
                </c:pt>
                <c:pt idx="2425">
                  <c:v>292.00173406712094</c:v>
                </c:pt>
                <c:pt idx="2426">
                  <c:v>291.40138725369678</c:v>
                </c:pt>
                <c:pt idx="2427">
                  <c:v>291.12110980295745</c:v>
                </c:pt>
                <c:pt idx="2428">
                  <c:v>291.49688784236599</c:v>
                </c:pt>
                <c:pt idx="2429">
                  <c:v>291.19751027389282</c:v>
                </c:pt>
                <c:pt idx="2430">
                  <c:v>290.75800821911429</c:v>
                </c:pt>
                <c:pt idx="2431">
                  <c:v>290.60640657529143</c:v>
                </c:pt>
                <c:pt idx="2432">
                  <c:v>290.68512526023318</c:v>
                </c:pt>
                <c:pt idx="2433">
                  <c:v>290.74810020818654</c:v>
                </c:pt>
                <c:pt idx="2434">
                  <c:v>290.59848016654928</c:v>
                </c:pt>
                <c:pt idx="2435">
                  <c:v>290.4787841332394</c:v>
                </c:pt>
                <c:pt idx="2436">
                  <c:v>290.78302730659152</c:v>
                </c:pt>
                <c:pt idx="2437">
                  <c:v>290.82642184527322</c:v>
                </c:pt>
                <c:pt idx="2438">
                  <c:v>290.66113747621858</c:v>
                </c:pt>
                <c:pt idx="2439">
                  <c:v>290.72890998097489</c:v>
                </c:pt>
                <c:pt idx="2440">
                  <c:v>290.98312798477991</c:v>
                </c:pt>
                <c:pt idx="2441">
                  <c:v>290.98650238782392</c:v>
                </c:pt>
                <c:pt idx="2442">
                  <c:v>290.58920191025913</c:v>
                </c:pt>
                <c:pt idx="2443">
                  <c:v>290.67136152820734</c:v>
                </c:pt>
                <c:pt idx="2444">
                  <c:v>291.33708922256591</c:v>
                </c:pt>
                <c:pt idx="2445">
                  <c:v>291.0696713780527</c:v>
                </c:pt>
                <c:pt idx="2446">
                  <c:v>290.85573710244216</c:v>
                </c:pt>
                <c:pt idx="2447">
                  <c:v>290.88458968195374</c:v>
                </c:pt>
                <c:pt idx="2448">
                  <c:v>291.10767174556304</c:v>
                </c:pt>
                <c:pt idx="2449">
                  <c:v>290.88613739645041</c:v>
                </c:pt>
                <c:pt idx="2450">
                  <c:v>290.90890991716032</c:v>
                </c:pt>
                <c:pt idx="2451">
                  <c:v>290.7271279337283</c:v>
                </c:pt>
                <c:pt idx="2452">
                  <c:v>290.98170234698262</c:v>
                </c:pt>
                <c:pt idx="2453">
                  <c:v>290.98536187758612</c:v>
                </c:pt>
                <c:pt idx="2454">
                  <c:v>290.5882895020689</c:v>
                </c:pt>
                <c:pt idx="2455">
                  <c:v>290.87063160165513</c:v>
                </c:pt>
                <c:pt idx="2456">
                  <c:v>290.8965052813241</c:v>
                </c:pt>
                <c:pt idx="2457">
                  <c:v>290.91720422505927</c:v>
                </c:pt>
                <c:pt idx="2458">
                  <c:v>290.53376338004745</c:v>
                </c:pt>
                <c:pt idx="2459">
                  <c:v>290.42701070403797</c:v>
                </c:pt>
                <c:pt idx="2460">
                  <c:v>290.74160856323039</c:v>
                </c:pt>
                <c:pt idx="2461">
                  <c:v>290.59328685058432</c:v>
                </c:pt>
                <c:pt idx="2462">
                  <c:v>290.07462948046748</c:v>
                </c:pt>
                <c:pt idx="2463">
                  <c:v>290.45970358437398</c:v>
                </c:pt>
                <c:pt idx="2464">
                  <c:v>290.76776286749919</c:v>
                </c:pt>
                <c:pt idx="2465">
                  <c:v>290.61421029399935</c:v>
                </c:pt>
                <c:pt idx="2466">
                  <c:v>290.89136823519948</c:v>
                </c:pt>
                <c:pt idx="2467">
                  <c:v>290.91309458815959</c:v>
                </c:pt>
                <c:pt idx="2468">
                  <c:v>291.13047567052769</c:v>
                </c:pt>
                <c:pt idx="2469">
                  <c:v>291.10438053642218</c:v>
                </c:pt>
                <c:pt idx="2470">
                  <c:v>290.68350442913777</c:v>
                </c:pt>
                <c:pt idx="2471">
                  <c:v>290.74680354331025</c:v>
                </c:pt>
                <c:pt idx="2472">
                  <c:v>290.99744283464821</c:v>
                </c:pt>
                <c:pt idx="2473">
                  <c:v>290.59795426771859</c:v>
                </c:pt>
                <c:pt idx="2474">
                  <c:v>290.47836341417485</c:v>
                </c:pt>
                <c:pt idx="2475">
                  <c:v>290.78269073133993</c:v>
                </c:pt>
                <c:pt idx="2476">
                  <c:v>291.02615258507194</c:v>
                </c:pt>
                <c:pt idx="2477">
                  <c:v>291.02092206805759</c:v>
                </c:pt>
                <c:pt idx="2478">
                  <c:v>290.81673765444611</c:v>
                </c:pt>
                <c:pt idx="2479">
                  <c:v>291.05339012355694</c:v>
                </c:pt>
                <c:pt idx="2480">
                  <c:v>291.24271209884557</c:v>
                </c:pt>
                <c:pt idx="2481">
                  <c:v>290.99416967907644</c:v>
                </c:pt>
                <c:pt idx="2482">
                  <c:v>290.99533574326114</c:v>
                </c:pt>
                <c:pt idx="2483">
                  <c:v>291.19626859460891</c:v>
                </c:pt>
                <c:pt idx="2484">
                  <c:v>291.35701487568713</c:v>
                </c:pt>
                <c:pt idx="2485">
                  <c:v>291.48561190054971</c:v>
                </c:pt>
                <c:pt idx="2486">
                  <c:v>291.3884895204398</c:v>
                </c:pt>
                <c:pt idx="2487">
                  <c:v>291.51079161635187</c:v>
                </c:pt>
                <c:pt idx="2488">
                  <c:v>291.60863329308154</c:v>
                </c:pt>
                <c:pt idx="2489">
                  <c:v>291.48690663446524</c:v>
                </c:pt>
                <c:pt idx="2490">
                  <c:v>291.38952530757223</c:v>
                </c:pt>
                <c:pt idx="2491">
                  <c:v>291.51162024605776</c:v>
                </c:pt>
                <c:pt idx="2492">
                  <c:v>291.80929619684622</c:v>
                </c:pt>
                <c:pt idx="2493">
                  <c:v>291.24743695747696</c:v>
                </c:pt>
                <c:pt idx="2494">
                  <c:v>291.19794956598156</c:v>
                </c:pt>
                <c:pt idx="2495">
                  <c:v>291.35835965278523</c:v>
                </c:pt>
                <c:pt idx="2496">
                  <c:v>291.28668772222818</c:v>
                </c:pt>
                <c:pt idx="2497">
                  <c:v>291.22935017778258</c:v>
                </c:pt>
                <c:pt idx="2498">
                  <c:v>291.18348014222607</c:v>
                </c:pt>
                <c:pt idx="2499">
                  <c:v>291.14678411378088</c:v>
                </c:pt>
                <c:pt idx="2500">
                  <c:v>291.31742729102473</c:v>
                </c:pt>
                <c:pt idx="2501">
                  <c:v>291.05394183281976</c:v>
                </c:pt>
                <c:pt idx="2502">
                  <c:v>290.44315346625581</c:v>
                </c:pt>
                <c:pt idx="2503">
                  <c:v>290.75452277300462</c:v>
                </c:pt>
                <c:pt idx="2504">
                  <c:v>290.8036182184037</c:v>
                </c:pt>
                <c:pt idx="2505">
                  <c:v>290.44289457472297</c:v>
                </c:pt>
                <c:pt idx="2506">
                  <c:v>290.35431565977842</c:v>
                </c:pt>
                <c:pt idx="2507">
                  <c:v>290.48345252782275</c:v>
                </c:pt>
                <c:pt idx="2508">
                  <c:v>290.78676202225824</c:v>
                </c:pt>
                <c:pt idx="2509">
                  <c:v>290.62940961780657</c:v>
                </c:pt>
                <c:pt idx="2510">
                  <c:v>290.10352769424526</c:v>
                </c:pt>
                <c:pt idx="2511">
                  <c:v>290.48282215539621</c:v>
                </c:pt>
                <c:pt idx="2512">
                  <c:v>290.58625772431697</c:v>
                </c:pt>
                <c:pt idx="2513">
                  <c:v>290.26900617945358</c:v>
                </c:pt>
                <c:pt idx="2514">
                  <c:v>290.21520494356287</c:v>
                </c:pt>
                <c:pt idx="2515">
                  <c:v>290.1721639548503</c:v>
                </c:pt>
                <c:pt idx="2516">
                  <c:v>290.33773116388028</c:v>
                </c:pt>
                <c:pt idx="2517">
                  <c:v>290.27018493110427</c:v>
                </c:pt>
                <c:pt idx="2518">
                  <c:v>289.81614794488343</c:v>
                </c:pt>
                <c:pt idx="2519">
                  <c:v>290.25291835590679</c:v>
                </c:pt>
                <c:pt idx="2520">
                  <c:v>290.40233468472542</c:v>
                </c:pt>
                <c:pt idx="2521">
                  <c:v>290.12186774778036</c:v>
                </c:pt>
                <c:pt idx="2522">
                  <c:v>290.0974941982243</c:v>
                </c:pt>
                <c:pt idx="2523">
                  <c:v>290.27799535857946</c:v>
                </c:pt>
                <c:pt idx="2524">
                  <c:v>290.22239628686361</c:v>
                </c:pt>
                <c:pt idx="2525">
                  <c:v>289.97791702949092</c:v>
                </c:pt>
                <c:pt idx="2526">
                  <c:v>289.58233362359277</c:v>
                </c:pt>
                <c:pt idx="2527">
                  <c:v>289.86586689887423</c:v>
                </c:pt>
                <c:pt idx="2528">
                  <c:v>289.8926935190994</c:v>
                </c:pt>
                <c:pt idx="2529">
                  <c:v>289.71415481527953</c:v>
                </c:pt>
                <c:pt idx="2530">
                  <c:v>289.77132385222365</c:v>
                </c:pt>
                <c:pt idx="2531">
                  <c:v>289.81705908177889</c:v>
                </c:pt>
                <c:pt idx="2532">
                  <c:v>289.85364726542309</c:v>
                </c:pt>
                <c:pt idx="2533">
                  <c:v>289.48291781233848</c:v>
                </c:pt>
                <c:pt idx="2534">
                  <c:v>289.18633424987081</c:v>
                </c:pt>
                <c:pt idx="2535">
                  <c:v>289.34906739989663</c:v>
                </c:pt>
                <c:pt idx="2536">
                  <c:v>289.27925391991732</c:v>
                </c:pt>
                <c:pt idx="2537">
                  <c:v>288.62340313593387</c:v>
                </c:pt>
                <c:pt idx="2538">
                  <c:v>288.6987225087471</c:v>
                </c:pt>
                <c:pt idx="2539">
                  <c:v>288.95897800699765</c:v>
                </c:pt>
                <c:pt idx="2540">
                  <c:v>288.96718240559812</c:v>
                </c:pt>
                <c:pt idx="2541">
                  <c:v>288.77374592447853</c:v>
                </c:pt>
                <c:pt idx="2542">
                  <c:v>288.61899673958283</c:v>
                </c:pt>
                <c:pt idx="2543">
                  <c:v>288.69519739166628</c:v>
                </c:pt>
                <c:pt idx="2544">
                  <c:v>288.55615791333304</c:v>
                </c:pt>
                <c:pt idx="2545">
                  <c:v>288.44492633066648</c:v>
                </c:pt>
                <c:pt idx="2546">
                  <c:v>288.7559410645332</c:v>
                </c:pt>
                <c:pt idx="2547">
                  <c:v>289.20475285162655</c:v>
                </c:pt>
                <c:pt idx="2548">
                  <c:v>289.76380228130125</c:v>
                </c:pt>
                <c:pt idx="2549">
                  <c:v>290.21104182504098</c:v>
                </c:pt>
                <c:pt idx="2550">
                  <c:v>290.96883346003278</c:v>
                </c:pt>
                <c:pt idx="2551">
                  <c:v>291.97506676802624</c:v>
                </c:pt>
                <c:pt idx="2552">
                  <c:v>292.580053414421</c:v>
                </c:pt>
                <c:pt idx="2553">
                  <c:v>292.66404273153682</c:v>
                </c:pt>
                <c:pt idx="2554">
                  <c:v>293.33123418522945</c:v>
                </c:pt>
                <c:pt idx="2555">
                  <c:v>293.86498734818355</c:v>
                </c:pt>
                <c:pt idx="2556">
                  <c:v>294.09198987854688</c:v>
                </c:pt>
                <c:pt idx="2557">
                  <c:v>294.07359190283751</c:v>
                </c:pt>
                <c:pt idx="2558">
                  <c:v>294.45887352227004</c:v>
                </c:pt>
                <c:pt idx="2559">
                  <c:v>294.76709881781602</c:v>
                </c:pt>
                <c:pt idx="2560">
                  <c:v>295.0136790542528</c:v>
                </c:pt>
                <c:pt idx="2561">
                  <c:v>295.01094324340227</c:v>
                </c:pt>
                <c:pt idx="2562">
                  <c:v>295.20875459472182</c:v>
                </c:pt>
                <c:pt idx="2563">
                  <c:v>295.56700367577747</c:v>
                </c:pt>
                <c:pt idx="2564">
                  <c:v>296.053602940622</c:v>
                </c:pt>
                <c:pt idx="2565">
                  <c:v>296.0428823524976</c:v>
                </c:pt>
                <c:pt idx="2566">
                  <c:v>295.6343058819981</c:v>
                </c:pt>
                <c:pt idx="2567">
                  <c:v>296.10744470559848</c:v>
                </c:pt>
                <c:pt idx="2568">
                  <c:v>295.88595576447881</c:v>
                </c:pt>
                <c:pt idx="2569">
                  <c:v>295.50876461158305</c:v>
                </c:pt>
                <c:pt idx="2570">
                  <c:v>296.00701168926645</c:v>
                </c:pt>
                <c:pt idx="2571">
                  <c:v>296.20560935141316</c:v>
                </c:pt>
                <c:pt idx="2572">
                  <c:v>296.36448748113054</c:v>
                </c:pt>
                <c:pt idx="2573">
                  <c:v>296.29158998490442</c:v>
                </c:pt>
                <c:pt idx="2574">
                  <c:v>296.43327198792355</c:v>
                </c:pt>
                <c:pt idx="2575">
                  <c:v>296.54661759033888</c:v>
                </c:pt>
                <c:pt idx="2576">
                  <c:v>296.63729407227112</c:v>
                </c:pt>
                <c:pt idx="2577">
                  <c:v>296.30983525781687</c:v>
                </c:pt>
                <c:pt idx="2578">
                  <c:v>296.44786820625347</c:v>
                </c:pt>
                <c:pt idx="2579">
                  <c:v>296.55829456500283</c:v>
                </c:pt>
                <c:pt idx="2580">
                  <c:v>296.64663565200226</c:v>
                </c:pt>
                <c:pt idx="2581">
                  <c:v>296.71730852160181</c:v>
                </c:pt>
                <c:pt idx="2582">
                  <c:v>296.77384681728142</c:v>
                </c:pt>
                <c:pt idx="2583">
                  <c:v>297.21907745382515</c:v>
                </c:pt>
                <c:pt idx="2584">
                  <c:v>296.97526196306012</c:v>
                </c:pt>
                <c:pt idx="2585">
                  <c:v>296.58020957044812</c:v>
                </c:pt>
                <c:pt idx="2586">
                  <c:v>296.86416765635852</c:v>
                </c:pt>
                <c:pt idx="2587">
                  <c:v>297.09133412508686</c:v>
                </c:pt>
                <c:pt idx="2588">
                  <c:v>296.67306730006953</c:v>
                </c:pt>
                <c:pt idx="2589">
                  <c:v>296.73845384005563</c:v>
                </c:pt>
                <c:pt idx="2590">
                  <c:v>296.59076307204452</c:v>
                </c:pt>
                <c:pt idx="2591">
                  <c:v>296.87261045763563</c:v>
                </c:pt>
                <c:pt idx="2592">
                  <c:v>297.09808836610853</c:v>
                </c:pt>
                <c:pt idx="2593">
                  <c:v>296.87847069288682</c:v>
                </c:pt>
                <c:pt idx="2594">
                  <c:v>297.10277655430946</c:v>
                </c:pt>
                <c:pt idx="2595">
                  <c:v>297.28222124344757</c:v>
                </c:pt>
                <c:pt idx="2596">
                  <c:v>297.22577699475806</c:v>
                </c:pt>
                <c:pt idx="2597">
                  <c:v>296.98062159580644</c:v>
                </c:pt>
                <c:pt idx="2598">
                  <c:v>297.18449727664517</c:v>
                </c:pt>
                <c:pt idx="2599">
                  <c:v>297.34759782131619</c:v>
                </c:pt>
                <c:pt idx="2600">
                  <c:v>297.27807825705293</c:v>
                </c:pt>
                <c:pt idx="2601">
                  <c:v>297.02246260564237</c:v>
                </c:pt>
                <c:pt idx="2602">
                  <c:v>297.41797008451391</c:v>
                </c:pt>
                <c:pt idx="2603">
                  <c:v>297.53437606761116</c:v>
                </c:pt>
                <c:pt idx="2604">
                  <c:v>297.42750085408898</c:v>
                </c:pt>
                <c:pt idx="2605">
                  <c:v>297.34200068327118</c:v>
                </c:pt>
                <c:pt idx="2606">
                  <c:v>297.47360054661698</c:v>
                </c:pt>
                <c:pt idx="2607">
                  <c:v>297.57888043729361</c:v>
                </c:pt>
                <c:pt idx="2608">
                  <c:v>297.26310434983492</c:v>
                </c:pt>
                <c:pt idx="2609">
                  <c:v>297.01048347986796</c:v>
                </c:pt>
                <c:pt idx="2610">
                  <c:v>296.80838678389438</c:v>
                </c:pt>
                <c:pt idx="2611">
                  <c:v>297.0467094271155</c:v>
                </c:pt>
                <c:pt idx="2612">
                  <c:v>297.03736754169245</c:v>
                </c:pt>
                <c:pt idx="2613">
                  <c:v>296.82989403335398</c:v>
                </c:pt>
                <c:pt idx="2614">
                  <c:v>297.06391522668321</c:v>
                </c:pt>
                <c:pt idx="2615">
                  <c:v>297.25113218134658</c:v>
                </c:pt>
                <c:pt idx="2616">
                  <c:v>297.00090574507726</c:v>
                </c:pt>
                <c:pt idx="2617">
                  <c:v>296.8007245960618</c:v>
                </c:pt>
                <c:pt idx="2618">
                  <c:v>297.24057967684945</c:v>
                </c:pt>
                <c:pt idx="2619">
                  <c:v>297.19246374147957</c:v>
                </c:pt>
                <c:pt idx="2620">
                  <c:v>296.95397099318365</c:v>
                </c:pt>
                <c:pt idx="2621">
                  <c:v>296.76317679454695</c:v>
                </c:pt>
                <c:pt idx="2622">
                  <c:v>297.01054143563761</c:v>
                </c:pt>
                <c:pt idx="2623">
                  <c:v>297.40843314851008</c:v>
                </c:pt>
                <c:pt idx="2624">
                  <c:v>297.32674651880808</c:v>
                </c:pt>
                <c:pt idx="2625">
                  <c:v>297.26139721504649</c:v>
                </c:pt>
                <c:pt idx="2626">
                  <c:v>297.40911777203723</c:v>
                </c:pt>
                <c:pt idx="2627">
                  <c:v>297.3272942176298</c:v>
                </c:pt>
                <c:pt idx="2628">
                  <c:v>297.26183537410384</c:v>
                </c:pt>
                <c:pt idx="2629">
                  <c:v>297.20946829928312</c:v>
                </c:pt>
                <c:pt idx="2630">
                  <c:v>297.36757463942649</c:v>
                </c:pt>
                <c:pt idx="2631">
                  <c:v>297.49405971154124</c:v>
                </c:pt>
                <c:pt idx="2632">
                  <c:v>296.995247769233</c:v>
                </c:pt>
                <c:pt idx="2633">
                  <c:v>296.79619821538643</c:v>
                </c:pt>
                <c:pt idx="2634">
                  <c:v>297.23695857230916</c:v>
                </c:pt>
                <c:pt idx="2635">
                  <c:v>297.18956685784735</c:v>
                </c:pt>
                <c:pt idx="2636">
                  <c:v>296.75165348627786</c:v>
                </c:pt>
                <c:pt idx="2637">
                  <c:v>296.60132278902228</c:v>
                </c:pt>
                <c:pt idx="2638">
                  <c:v>296.2810582312178</c:v>
                </c:pt>
                <c:pt idx="2639">
                  <c:v>295.82484658497424</c:v>
                </c:pt>
                <c:pt idx="2640">
                  <c:v>295.25987726797939</c:v>
                </c:pt>
                <c:pt idx="2641">
                  <c:v>294.20790181438349</c:v>
                </c:pt>
                <c:pt idx="2642">
                  <c:v>293.76632145150677</c:v>
                </c:pt>
                <c:pt idx="2643">
                  <c:v>293.21305716120543</c:v>
                </c:pt>
                <c:pt idx="2644">
                  <c:v>292.57044572896439</c:v>
                </c:pt>
                <c:pt idx="2645">
                  <c:v>292.05635658317152</c:v>
                </c:pt>
                <c:pt idx="2646">
                  <c:v>292.04508526653723</c:v>
                </c:pt>
                <c:pt idx="2647">
                  <c:v>291.83606821322979</c:v>
                </c:pt>
                <c:pt idx="2648">
                  <c:v>291.06885457058388</c:v>
                </c:pt>
                <c:pt idx="2649">
                  <c:v>290.65508365646713</c:v>
                </c:pt>
                <c:pt idx="2650">
                  <c:v>290.7240669251737</c:v>
                </c:pt>
                <c:pt idx="2651">
                  <c:v>290.37925354013896</c:v>
                </c:pt>
                <c:pt idx="2652">
                  <c:v>289.90340283211117</c:v>
                </c:pt>
                <c:pt idx="2653">
                  <c:v>290.12272226568894</c:v>
                </c:pt>
                <c:pt idx="2654">
                  <c:v>290.09817781255117</c:v>
                </c:pt>
                <c:pt idx="2655">
                  <c:v>290.07854225004098</c:v>
                </c:pt>
                <c:pt idx="2656">
                  <c:v>290.06283380003276</c:v>
                </c:pt>
                <c:pt idx="2657">
                  <c:v>289.65026704002622</c:v>
                </c:pt>
                <c:pt idx="2658">
                  <c:v>289.92021363202099</c:v>
                </c:pt>
                <c:pt idx="2659">
                  <c:v>289.93617090561679</c:v>
                </c:pt>
                <c:pt idx="2660">
                  <c:v>289.54893672449344</c:v>
                </c:pt>
                <c:pt idx="2661">
                  <c:v>289.43914937959477</c:v>
                </c:pt>
                <c:pt idx="2662">
                  <c:v>289.7513195036758</c:v>
                </c:pt>
                <c:pt idx="2663">
                  <c:v>289.40105560294069</c:v>
                </c:pt>
                <c:pt idx="2664">
                  <c:v>288.92084448235255</c:v>
                </c:pt>
                <c:pt idx="2665">
                  <c:v>288.93667558588203</c:v>
                </c:pt>
                <c:pt idx="2666">
                  <c:v>289.14934046870565</c:v>
                </c:pt>
                <c:pt idx="2667">
                  <c:v>289.11947237496452</c:v>
                </c:pt>
                <c:pt idx="2668">
                  <c:v>288.69557789997162</c:v>
                </c:pt>
                <c:pt idx="2669">
                  <c:v>288.75646231997729</c:v>
                </c:pt>
                <c:pt idx="2670">
                  <c:v>288.80516985598183</c:v>
                </c:pt>
                <c:pt idx="2671">
                  <c:v>288.6441358847855</c:v>
                </c:pt>
                <c:pt idx="2672">
                  <c:v>288.51530870782841</c:v>
                </c:pt>
                <c:pt idx="2673">
                  <c:v>288.21224696626274</c:v>
                </c:pt>
                <c:pt idx="2674">
                  <c:v>288.3697975730102</c:v>
                </c:pt>
                <c:pt idx="2675">
                  <c:v>288.4958380584082</c:v>
                </c:pt>
                <c:pt idx="2676">
                  <c:v>288.19667044672656</c:v>
                </c:pt>
                <c:pt idx="2677">
                  <c:v>288.35733635738126</c:v>
                </c:pt>
                <c:pt idx="2678">
                  <c:v>288.48586908590499</c:v>
                </c:pt>
                <c:pt idx="2679">
                  <c:v>288.38869526872401</c:v>
                </c:pt>
                <c:pt idx="2680">
                  <c:v>287.91095621497919</c:v>
                </c:pt>
                <c:pt idx="2681">
                  <c:v>287.92876497198336</c:v>
                </c:pt>
                <c:pt idx="2682">
                  <c:v>288.34301197758668</c:v>
                </c:pt>
                <c:pt idx="2683">
                  <c:v>288.27440958206938</c:v>
                </c:pt>
                <c:pt idx="2684">
                  <c:v>288.01952766565552</c:v>
                </c:pt>
                <c:pt idx="2685">
                  <c:v>288.41562213252439</c:v>
                </c:pt>
                <c:pt idx="2686">
                  <c:v>288.53249770601951</c:v>
                </c:pt>
                <c:pt idx="2687">
                  <c:v>288.42599816481561</c:v>
                </c:pt>
                <c:pt idx="2688">
                  <c:v>288.3407985318525</c:v>
                </c:pt>
                <c:pt idx="2689">
                  <c:v>288.27263882548203</c:v>
                </c:pt>
                <c:pt idx="2690">
                  <c:v>288.41811106038563</c:v>
                </c:pt>
                <c:pt idx="2691">
                  <c:v>288.33448884830852</c:v>
                </c:pt>
                <c:pt idx="2692">
                  <c:v>288.06759107864684</c:v>
                </c:pt>
                <c:pt idx="2693">
                  <c:v>288.05407286291751</c:v>
                </c:pt>
                <c:pt idx="2694">
                  <c:v>288.04325829033405</c:v>
                </c:pt>
                <c:pt idx="2695">
                  <c:v>287.83460663226725</c:v>
                </c:pt>
                <c:pt idx="2696">
                  <c:v>287.4676853058138</c:v>
                </c:pt>
                <c:pt idx="2697">
                  <c:v>287.37414824465105</c:v>
                </c:pt>
                <c:pt idx="2698">
                  <c:v>287.89931859572084</c:v>
                </c:pt>
                <c:pt idx="2699">
                  <c:v>287.71945487657672</c:v>
                </c:pt>
                <c:pt idx="2700">
                  <c:v>287.57556390126138</c:v>
                </c:pt>
                <c:pt idx="2701">
                  <c:v>287.66045112100915</c:v>
                </c:pt>
                <c:pt idx="2702">
                  <c:v>287.72836089680732</c:v>
                </c:pt>
                <c:pt idx="2703">
                  <c:v>287.58268871744588</c:v>
                </c:pt>
                <c:pt idx="2704">
                  <c:v>287.66615097395675</c:v>
                </c:pt>
                <c:pt idx="2705">
                  <c:v>287.53292077916541</c:v>
                </c:pt>
                <c:pt idx="2706">
                  <c:v>287.82633662333234</c:v>
                </c:pt>
                <c:pt idx="2707">
                  <c:v>287.4610692986659</c:v>
                </c:pt>
                <c:pt idx="2708">
                  <c:v>287.16885543893272</c:v>
                </c:pt>
                <c:pt idx="2709">
                  <c:v>287.73508435114616</c:v>
                </c:pt>
                <c:pt idx="2710">
                  <c:v>287.98806748091692</c:v>
                </c:pt>
                <c:pt idx="2711">
                  <c:v>287.79045398473352</c:v>
                </c:pt>
                <c:pt idx="2712">
                  <c:v>287.43236318778685</c:v>
                </c:pt>
                <c:pt idx="2713">
                  <c:v>287.5458905502295</c:v>
                </c:pt>
                <c:pt idx="2714">
                  <c:v>287.6367124401836</c:v>
                </c:pt>
                <c:pt idx="2715">
                  <c:v>287.50936995214693</c:v>
                </c:pt>
                <c:pt idx="2716">
                  <c:v>287.20749596171754</c:v>
                </c:pt>
                <c:pt idx="2717">
                  <c:v>287.56599676937407</c:v>
                </c:pt>
                <c:pt idx="2718">
                  <c:v>287.45279741549928</c:v>
                </c:pt>
                <c:pt idx="2719">
                  <c:v>287.36223793239947</c:v>
                </c:pt>
                <c:pt idx="2720">
                  <c:v>287.48979034591957</c:v>
                </c:pt>
                <c:pt idx="2721">
                  <c:v>287.59183227673566</c:v>
                </c:pt>
                <c:pt idx="2722">
                  <c:v>287.87346582138855</c:v>
                </c:pt>
                <c:pt idx="2723">
                  <c:v>287.69877265711085</c:v>
                </c:pt>
                <c:pt idx="2724">
                  <c:v>287.35901812568869</c:v>
                </c:pt>
                <c:pt idx="2725">
                  <c:v>287.68721450055097</c:v>
                </c:pt>
                <c:pt idx="2726">
                  <c:v>287.94977160044078</c:v>
                </c:pt>
                <c:pt idx="2727">
                  <c:v>287.35981728035267</c:v>
                </c:pt>
                <c:pt idx="2728">
                  <c:v>287.28785382428214</c:v>
                </c:pt>
                <c:pt idx="2729">
                  <c:v>287.63028305942572</c:v>
                </c:pt>
                <c:pt idx="2730">
                  <c:v>287.90422644754057</c:v>
                </c:pt>
                <c:pt idx="2731">
                  <c:v>287.72338115803245</c:v>
                </c:pt>
                <c:pt idx="2732">
                  <c:v>287.57870492642598</c:v>
                </c:pt>
                <c:pt idx="2733">
                  <c:v>287.86296394114078</c:v>
                </c:pt>
                <c:pt idx="2734">
                  <c:v>287.89037115291262</c:v>
                </c:pt>
                <c:pt idx="2735">
                  <c:v>287.7122969223301</c:v>
                </c:pt>
                <c:pt idx="2736">
                  <c:v>287.3698375378641</c:v>
                </c:pt>
                <c:pt idx="2737">
                  <c:v>287.6958700302913</c:v>
                </c:pt>
                <c:pt idx="2738">
                  <c:v>287.75669602423307</c:v>
                </c:pt>
                <c:pt idx="2739">
                  <c:v>287.60535681938643</c:v>
                </c:pt>
                <c:pt idx="2740">
                  <c:v>287.48428545550917</c:v>
                </c:pt>
                <c:pt idx="2741">
                  <c:v>288.18742836440737</c:v>
                </c:pt>
                <c:pt idx="2742">
                  <c:v>288.14994269152589</c:v>
                </c:pt>
                <c:pt idx="2743">
                  <c:v>287.91995415322071</c:v>
                </c:pt>
                <c:pt idx="2744">
                  <c:v>287.93596332257658</c:v>
                </c:pt>
                <c:pt idx="2745">
                  <c:v>288.34877065806131</c:v>
                </c:pt>
                <c:pt idx="2746">
                  <c:v>288.27901652644908</c:v>
                </c:pt>
                <c:pt idx="2747">
                  <c:v>288.22321322115931</c:v>
                </c:pt>
                <c:pt idx="2748">
                  <c:v>288.17857057692748</c:v>
                </c:pt>
                <c:pt idx="2749">
                  <c:v>288.14285646154201</c:v>
                </c:pt>
                <c:pt idx="2750">
                  <c:v>288.11428516923365</c:v>
                </c:pt>
                <c:pt idx="2751">
                  <c:v>288.09142813538693</c:v>
                </c:pt>
                <c:pt idx="2752">
                  <c:v>288.07314250830956</c:v>
                </c:pt>
                <c:pt idx="2753">
                  <c:v>288.05851400664767</c:v>
                </c:pt>
                <c:pt idx="2754">
                  <c:v>288.24681120531812</c:v>
                </c:pt>
                <c:pt idx="2755">
                  <c:v>287.99744896425454</c:v>
                </c:pt>
                <c:pt idx="2756">
                  <c:v>287.79795917140365</c:v>
                </c:pt>
                <c:pt idx="2757">
                  <c:v>288.2383673371229</c:v>
                </c:pt>
                <c:pt idx="2758">
                  <c:v>288.19069386969835</c:v>
                </c:pt>
                <c:pt idx="2759">
                  <c:v>287.95255509575873</c:v>
                </c:pt>
                <c:pt idx="2760">
                  <c:v>287.96204407660701</c:v>
                </c:pt>
                <c:pt idx="2761">
                  <c:v>288.16963526128563</c:v>
                </c:pt>
                <c:pt idx="2762">
                  <c:v>288.13570820902851</c:v>
                </c:pt>
                <c:pt idx="2763">
                  <c:v>288.10856656722285</c:v>
                </c:pt>
                <c:pt idx="2764">
                  <c:v>287.88685325377833</c:v>
                </c:pt>
                <c:pt idx="2765">
                  <c:v>287.9094826030227</c:v>
                </c:pt>
                <c:pt idx="2766">
                  <c:v>287.9275860824182</c:v>
                </c:pt>
                <c:pt idx="2767">
                  <c:v>287.74206886593458</c:v>
                </c:pt>
                <c:pt idx="2768">
                  <c:v>287.9936550927477</c:v>
                </c:pt>
                <c:pt idx="2769">
                  <c:v>287.9949240741982</c:v>
                </c:pt>
                <c:pt idx="2770">
                  <c:v>288.19593925935857</c:v>
                </c:pt>
                <c:pt idx="2771">
                  <c:v>287.95675140748688</c:v>
                </c:pt>
                <c:pt idx="2772">
                  <c:v>287.9654011259895</c:v>
                </c:pt>
                <c:pt idx="2773">
                  <c:v>288.57232090079162</c:v>
                </c:pt>
                <c:pt idx="2774">
                  <c:v>288.45785672063334</c:v>
                </c:pt>
                <c:pt idx="2775">
                  <c:v>288.16628537650672</c:v>
                </c:pt>
                <c:pt idx="2776">
                  <c:v>288.33302830120539</c:v>
                </c:pt>
                <c:pt idx="2777">
                  <c:v>288.66642264096436</c:v>
                </c:pt>
                <c:pt idx="2778">
                  <c:v>288.5331381127715</c:v>
                </c:pt>
                <c:pt idx="2779">
                  <c:v>288.22651049021721</c:v>
                </c:pt>
                <c:pt idx="2780">
                  <c:v>288.1812083921738</c:v>
                </c:pt>
                <c:pt idx="2781">
                  <c:v>288.54496671373909</c:v>
                </c:pt>
                <c:pt idx="2782">
                  <c:v>288.63597337099128</c:v>
                </c:pt>
                <c:pt idx="2783">
                  <c:v>288.30877869679307</c:v>
                </c:pt>
                <c:pt idx="2784">
                  <c:v>288.44702295743446</c:v>
                </c:pt>
                <c:pt idx="2785">
                  <c:v>288.75761836594756</c:v>
                </c:pt>
                <c:pt idx="2786">
                  <c:v>288.60609469275806</c:v>
                </c:pt>
                <c:pt idx="2787">
                  <c:v>288.2848757542065</c:v>
                </c:pt>
                <c:pt idx="2788">
                  <c:v>288.22790060336524</c:v>
                </c:pt>
                <c:pt idx="2789">
                  <c:v>288.58232048269224</c:v>
                </c:pt>
                <c:pt idx="2790">
                  <c:v>288.26585638615381</c:v>
                </c:pt>
                <c:pt idx="2791">
                  <c:v>287.81268510892306</c:v>
                </c:pt>
                <c:pt idx="2792">
                  <c:v>288.25014808713843</c:v>
                </c:pt>
                <c:pt idx="2793">
                  <c:v>288.40011846971078</c:v>
                </c:pt>
                <c:pt idx="2794">
                  <c:v>288.32009477576867</c:v>
                </c:pt>
                <c:pt idx="2795">
                  <c:v>288.25607582061497</c:v>
                </c:pt>
                <c:pt idx="2796">
                  <c:v>288.20486065649197</c:v>
                </c:pt>
                <c:pt idx="2797">
                  <c:v>288.3638885251936</c:v>
                </c:pt>
                <c:pt idx="2798">
                  <c:v>288.29111082015493</c:v>
                </c:pt>
                <c:pt idx="2799">
                  <c:v>287.83288865612394</c:v>
                </c:pt>
                <c:pt idx="2800">
                  <c:v>287.86631092489915</c:v>
                </c:pt>
                <c:pt idx="2801">
                  <c:v>288.2930487399193</c:v>
                </c:pt>
                <c:pt idx="2802">
                  <c:v>287.83443899193543</c:v>
                </c:pt>
                <c:pt idx="2803">
                  <c:v>287.66755119354832</c:v>
                </c:pt>
                <c:pt idx="2804">
                  <c:v>287.73404095483869</c:v>
                </c:pt>
                <c:pt idx="2805">
                  <c:v>287.98723276387096</c:v>
                </c:pt>
                <c:pt idx="2806">
                  <c:v>287.78978621109678</c:v>
                </c:pt>
                <c:pt idx="2807">
                  <c:v>287.63182896887747</c:v>
                </c:pt>
                <c:pt idx="2808">
                  <c:v>287.70546317510201</c:v>
                </c:pt>
                <c:pt idx="2809">
                  <c:v>287.76437054008164</c:v>
                </c:pt>
                <c:pt idx="2810">
                  <c:v>287.61149643206534</c:v>
                </c:pt>
                <c:pt idx="2811">
                  <c:v>287.28919714565228</c:v>
                </c:pt>
                <c:pt idx="2812">
                  <c:v>287.23135771652187</c:v>
                </c:pt>
                <c:pt idx="2813">
                  <c:v>287.58508617321752</c:v>
                </c:pt>
                <c:pt idx="2814">
                  <c:v>287.46806893857399</c:v>
                </c:pt>
                <c:pt idx="2815">
                  <c:v>287.17445515085922</c:v>
                </c:pt>
                <c:pt idx="2816">
                  <c:v>287.33956412068738</c:v>
                </c:pt>
                <c:pt idx="2817">
                  <c:v>287.6716512965499</c:v>
                </c:pt>
                <c:pt idx="2818">
                  <c:v>287.53732103723996</c:v>
                </c:pt>
                <c:pt idx="2819">
                  <c:v>287.629856829792</c:v>
                </c:pt>
                <c:pt idx="2820">
                  <c:v>288.30388546383364</c:v>
                </c:pt>
                <c:pt idx="2821">
                  <c:v>288.84310837106693</c:v>
                </c:pt>
                <c:pt idx="2822">
                  <c:v>289.07448669685357</c:v>
                </c:pt>
                <c:pt idx="2823">
                  <c:v>289.45958935748286</c:v>
                </c:pt>
                <c:pt idx="2824">
                  <c:v>290.16767148598632</c:v>
                </c:pt>
                <c:pt idx="2825">
                  <c:v>290.73413718878908</c:v>
                </c:pt>
                <c:pt idx="2826">
                  <c:v>291.18730975103131</c:v>
                </c:pt>
                <c:pt idx="2827">
                  <c:v>291.54984780082509</c:v>
                </c:pt>
                <c:pt idx="2828">
                  <c:v>291.83987824066008</c:v>
                </c:pt>
                <c:pt idx="2829">
                  <c:v>292.47190259252807</c:v>
                </c:pt>
                <c:pt idx="2830">
                  <c:v>292.57752207402245</c:v>
                </c:pt>
                <c:pt idx="2831">
                  <c:v>292.46201765921796</c:v>
                </c:pt>
                <c:pt idx="2832">
                  <c:v>292.96961412737437</c:v>
                </c:pt>
                <c:pt idx="2833">
                  <c:v>292.77569130189954</c:v>
                </c:pt>
                <c:pt idx="2834">
                  <c:v>292.62055304151966</c:v>
                </c:pt>
                <c:pt idx="2835">
                  <c:v>292.89644243321573</c:v>
                </c:pt>
                <c:pt idx="2836">
                  <c:v>293.11715394657261</c:v>
                </c:pt>
                <c:pt idx="2837">
                  <c:v>293.4937231572581</c:v>
                </c:pt>
                <c:pt idx="2838">
                  <c:v>293.39497852580649</c:v>
                </c:pt>
                <c:pt idx="2839">
                  <c:v>293.11598282064517</c:v>
                </c:pt>
                <c:pt idx="2840">
                  <c:v>293.29278625651614</c:v>
                </c:pt>
                <c:pt idx="2841">
                  <c:v>293.4342290052129</c:v>
                </c:pt>
                <c:pt idx="2842">
                  <c:v>293.34738320417034</c:v>
                </c:pt>
                <c:pt idx="2843">
                  <c:v>293.07790656333628</c:v>
                </c:pt>
                <c:pt idx="2844">
                  <c:v>293.06232525066906</c:v>
                </c:pt>
                <c:pt idx="2845">
                  <c:v>293.24986020053524</c:v>
                </c:pt>
                <c:pt idx="2846">
                  <c:v>293.1998881604282</c:v>
                </c:pt>
                <c:pt idx="2847">
                  <c:v>292.95991052834256</c:v>
                </c:pt>
                <c:pt idx="2848">
                  <c:v>293.36792842267403</c:v>
                </c:pt>
                <c:pt idx="2849">
                  <c:v>293.49434273813921</c:v>
                </c:pt>
                <c:pt idx="2850">
                  <c:v>293.39547419051138</c:v>
                </c:pt>
                <c:pt idx="2851">
                  <c:v>293.31637935240911</c:v>
                </c:pt>
                <c:pt idx="2852">
                  <c:v>293.6531034819273</c:v>
                </c:pt>
                <c:pt idx="2853">
                  <c:v>293.72248278554184</c:v>
                </c:pt>
                <c:pt idx="2854">
                  <c:v>293.57798622843347</c:v>
                </c:pt>
                <c:pt idx="2855">
                  <c:v>293.66238898274679</c:v>
                </c:pt>
                <c:pt idx="2856">
                  <c:v>293.92991118619744</c:v>
                </c:pt>
                <c:pt idx="2857">
                  <c:v>294.14392894895798</c:v>
                </c:pt>
                <c:pt idx="2858">
                  <c:v>293.9151431591664</c:v>
                </c:pt>
                <c:pt idx="2859">
                  <c:v>293.93211452733311</c:v>
                </c:pt>
                <c:pt idx="2860">
                  <c:v>294.14569162186649</c:v>
                </c:pt>
                <c:pt idx="2861">
                  <c:v>294.31655329749321</c:v>
                </c:pt>
                <c:pt idx="2862">
                  <c:v>293.85324263799458</c:v>
                </c:pt>
                <c:pt idx="2863">
                  <c:v>293.68259411039571</c:v>
                </c:pt>
                <c:pt idx="2864">
                  <c:v>293.7460752883166</c:v>
                </c:pt>
                <c:pt idx="2865">
                  <c:v>293.59686023065331</c:v>
                </c:pt>
                <c:pt idx="2866">
                  <c:v>293.07748818452268</c:v>
                </c:pt>
                <c:pt idx="2867">
                  <c:v>293.06199054761817</c:v>
                </c:pt>
                <c:pt idx="2868">
                  <c:v>293.04959243809458</c:v>
                </c:pt>
                <c:pt idx="2869">
                  <c:v>292.83967395047569</c:v>
                </c:pt>
                <c:pt idx="2870">
                  <c:v>292.27173916038055</c:v>
                </c:pt>
                <c:pt idx="2871">
                  <c:v>291.61739132830445</c:v>
                </c:pt>
                <c:pt idx="2872">
                  <c:v>291.69391306264356</c:v>
                </c:pt>
                <c:pt idx="2873">
                  <c:v>291.55513045011486</c:v>
                </c:pt>
                <c:pt idx="2874">
                  <c:v>290.84410436009193</c:v>
                </c:pt>
                <c:pt idx="2875">
                  <c:v>290.47528348807356</c:v>
                </c:pt>
                <c:pt idx="2876">
                  <c:v>290.38022679045889</c:v>
                </c:pt>
                <c:pt idx="2877">
                  <c:v>289.90418143236712</c:v>
                </c:pt>
                <c:pt idx="2878">
                  <c:v>289.32334514589371</c:v>
                </c:pt>
                <c:pt idx="2879">
                  <c:v>289.05867611671499</c:v>
                </c:pt>
                <c:pt idx="2880">
                  <c:v>289.04694089337198</c:v>
                </c:pt>
                <c:pt idx="2881">
                  <c:v>288.83755271469761</c:v>
                </c:pt>
                <c:pt idx="2882">
                  <c:v>288.47004217175811</c:v>
                </c:pt>
                <c:pt idx="2883">
                  <c:v>288.37603373740649</c:v>
                </c:pt>
                <c:pt idx="2884">
                  <c:v>288.30082698992521</c:v>
                </c:pt>
                <c:pt idx="2885">
                  <c:v>288.04066159194019</c:v>
                </c:pt>
                <c:pt idx="2886">
                  <c:v>287.63252927355217</c:v>
                </c:pt>
                <c:pt idx="2887">
                  <c:v>287.30602341884173</c:v>
                </c:pt>
                <c:pt idx="2888">
                  <c:v>287.64481873507339</c:v>
                </c:pt>
                <c:pt idx="2889">
                  <c:v>287.71585498805871</c:v>
                </c:pt>
                <c:pt idx="2890">
                  <c:v>287.372683990447</c:v>
                </c:pt>
                <c:pt idx="2891">
                  <c:v>287.49814719235764</c:v>
                </c:pt>
                <c:pt idx="2892">
                  <c:v>287.59851775388614</c:v>
                </c:pt>
                <c:pt idx="2893">
                  <c:v>287.27881420310894</c:v>
                </c:pt>
                <c:pt idx="2894">
                  <c:v>287.22305136248713</c:v>
                </c:pt>
                <c:pt idx="2895">
                  <c:v>286.9784410899897</c:v>
                </c:pt>
                <c:pt idx="2896">
                  <c:v>287.38275287199178</c:v>
                </c:pt>
                <c:pt idx="2897">
                  <c:v>287.30620229759347</c:v>
                </c:pt>
                <c:pt idx="2898">
                  <c:v>287.04496183807481</c:v>
                </c:pt>
                <c:pt idx="2899">
                  <c:v>287.23596947045985</c:v>
                </c:pt>
                <c:pt idx="2900">
                  <c:v>287.38877557636789</c:v>
                </c:pt>
                <c:pt idx="2901">
                  <c:v>287.31102046109436</c:v>
                </c:pt>
                <c:pt idx="2902">
                  <c:v>287.04881636887552</c:v>
                </c:pt>
                <c:pt idx="2903">
                  <c:v>287.03905309510043</c:v>
                </c:pt>
                <c:pt idx="2904">
                  <c:v>287.43124247608034</c:v>
                </c:pt>
                <c:pt idx="2905">
                  <c:v>287.34499398086427</c:v>
                </c:pt>
                <c:pt idx="2906">
                  <c:v>287.07599518469141</c:v>
                </c:pt>
                <c:pt idx="2907">
                  <c:v>287.26079614775313</c:v>
                </c:pt>
                <c:pt idx="2908">
                  <c:v>287.2086369182025</c:v>
                </c:pt>
                <c:pt idx="2909">
                  <c:v>287.16690953456202</c:v>
                </c:pt>
                <c:pt idx="2910">
                  <c:v>287.33352762764963</c:v>
                </c:pt>
                <c:pt idx="2911">
                  <c:v>287.2668221021197</c:v>
                </c:pt>
                <c:pt idx="2912">
                  <c:v>287.61345768169576</c:v>
                </c:pt>
                <c:pt idx="2913">
                  <c:v>287.49076614535659</c:v>
                </c:pt>
                <c:pt idx="2914">
                  <c:v>286.99261291628528</c:v>
                </c:pt>
                <c:pt idx="2915">
                  <c:v>287.19409033302827</c:v>
                </c:pt>
                <c:pt idx="2916">
                  <c:v>287.35527226642262</c:v>
                </c:pt>
                <c:pt idx="2917">
                  <c:v>287.08421781313808</c:v>
                </c:pt>
                <c:pt idx="2918">
                  <c:v>286.86737425051047</c:v>
                </c:pt>
                <c:pt idx="2919">
                  <c:v>286.89389940040837</c:v>
                </c:pt>
                <c:pt idx="2920">
                  <c:v>287.31511952032673</c:v>
                </c:pt>
                <c:pt idx="2921">
                  <c:v>287.25209561626139</c:v>
                </c:pt>
                <c:pt idx="2922">
                  <c:v>287.00167649300914</c:v>
                </c:pt>
                <c:pt idx="2923">
                  <c:v>287.20134119440735</c:v>
                </c:pt>
                <c:pt idx="2924">
                  <c:v>287.36107295552591</c:v>
                </c:pt>
                <c:pt idx="2925">
                  <c:v>287.08885836442073</c:v>
                </c:pt>
                <c:pt idx="2926">
                  <c:v>286.87108669153662</c:v>
                </c:pt>
                <c:pt idx="2927">
                  <c:v>286.89686935322931</c:v>
                </c:pt>
                <c:pt idx="2928">
                  <c:v>286.91749548258349</c:v>
                </c:pt>
                <c:pt idx="2929">
                  <c:v>286.93399638606684</c:v>
                </c:pt>
                <c:pt idx="2930">
                  <c:v>286.54719710885348</c:v>
                </c:pt>
                <c:pt idx="2931">
                  <c:v>286.6377576870828</c:v>
                </c:pt>
                <c:pt idx="2932">
                  <c:v>287.11020614966623</c:v>
                </c:pt>
                <c:pt idx="2933">
                  <c:v>286.88816491973301</c:v>
                </c:pt>
                <c:pt idx="2934">
                  <c:v>286.91053193578642</c:v>
                </c:pt>
                <c:pt idx="2935">
                  <c:v>287.12842554862914</c:v>
                </c:pt>
                <c:pt idx="2936">
                  <c:v>287.30274043890336</c:v>
                </c:pt>
                <c:pt idx="2937">
                  <c:v>287.2421923511227</c:v>
                </c:pt>
                <c:pt idx="2938">
                  <c:v>287.19375388089816</c:v>
                </c:pt>
                <c:pt idx="2939">
                  <c:v>287.35500310471855</c:v>
                </c:pt>
                <c:pt idx="2940">
                  <c:v>287.28400248377488</c:v>
                </c:pt>
                <c:pt idx="2941">
                  <c:v>287.22720198701995</c:v>
                </c:pt>
                <c:pt idx="2942">
                  <c:v>287.18176158961597</c:v>
                </c:pt>
                <c:pt idx="2943">
                  <c:v>287.3454092716928</c:v>
                </c:pt>
                <c:pt idx="2944">
                  <c:v>287.67632741735423</c:v>
                </c:pt>
                <c:pt idx="2945">
                  <c:v>287.54106193388338</c:v>
                </c:pt>
                <c:pt idx="2946">
                  <c:v>287.2328495471067</c:v>
                </c:pt>
                <c:pt idx="2947">
                  <c:v>287.58627963768538</c:v>
                </c:pt>
                <c:pt idx="2948">
                  <c:v>287.66902371014834</c:v>
                </c:pt>
                <c:pt idx="2949">
                  <c:v>287.33521896811868</c:v>
                </c:pt>
                <c:pt idx="2950">
                  <c:v>287.06817517449497</c:v>
                </c:pt>
                <c:pt idx="2951">
                  <c:v>287.25454013959597</c:v>
                </c:pt>
                <c:pt idx="2952">
                  <c:v>287.40363211167681</c:v>
                </c:pt>
                <c:pt idx="2953">
                  <c:v>287.3229056893415</c:v>
                </c:pt>
                <c:pt idx="2954">
                  <c:v>287.25832455147321</c:v>
                </c:pt>
                <c:pt idx="2955">
                  <c:v>287.40665964117858</c:v>
                </c:pt>
                <c:pt idx="2956">
                  <c:v>287.5253277129429</c:v>
                </c:pt>
                <c:pt idx="2957">
                  <c:v>287.42026217035436</c:v>
                </c:pt>
                <c:pt idx="2958">
                  <c:v>287.53620973628352</c:v>
                </c:pt>
                <c:pt idx="2959">
                  <c:v>287.62896778902683</c:v>
                </c:pt>
                <c:pt idx="2960">
                  <c:v>287.9031742312215</c:v>
                </c:pt>
                <c:pt idx="2961">
                  <c:v>287.32253938497718</c:v>
                </c:pt>
                <c:pt idx="2962">
                  <c:v>287.05803150798175</c:v>
                </c:pt>
                <c:pt idx="2963">
                  <c:v>287.6464252063854</c:v>
                </c:pt>
                <c:pt idx="2964">
                  <c:v>287.71714016510833</c:v>
                </c:pt>
                <c:pt idx="2965">
                  <c:v>287.57371213208671</c:v>
                </c:pt>
                <c:pt idx="2966">
                  <c:v>287.65896970566939</c:v>
                </c:pt>
                <c:pt idx="2967">
                  <c:v>287.72717576453556</c:v>
                </c:pt>
                <c:pt idx="2968">
                  <c:v>287.58174061162845</c:v>
                </c:pt>
                <c:pt idx="2969">
                  <c:v>287.46539248930276</c:v>
                </c:pt>
                <c:pt idx="2970">
                  <c:v>287.17231399144219</c:v>
                </c:pt>
                <c:pt idx="2971">
                  <c:v>287.53785119315376</c:v>
                </c:pt>
                <c:pt idx="2972">
                  <c:v>287.63028095452302</c:v>
                </c:pt>
                <c:pt idx="2973">
                  <c:v>287.50422476361842</c:v>
                </c:pt>
                <c:pt idx="2974">
                  <c:v>287.60337981089475</c:v>
                </c:pt>
                <c:pt idx="2975">
                  <c:v>287.88270384871583</c:v>
                </c:pt>
                <c:pt idx="2976">
                  <c:v>287.90616307897267</c:v>
                </c:pt>
                <c:pt idx="2977">
                  <c:v>287.72493046317811</c:v>
                </c:pt>
                <c:pt idx="2978">
                  <c:v>287.57994437054253</c:v>
                </c:pt>
                <c:pt idx="2979">
                  <c:v>288.063955496434</c:v>
                </c:pt>
                <c:pt idx="2980">
                  <c:v>288.0511643971472</c:v>
                </c:pt>
                <c:pt idx="2981">
                  <c:v>287.64093151771777</c:v>
                </c:pt>
                <c:pt idx="2982">
                  <c:v>287.71274521417422</c:v>
                </c:pt>
                <c:pt idx="2983">
                  <c:v>287.57019617133938</c:v>
                </c:pt>
                <c:pt idx="2984">
                  <c:v>287.45615693707151</c:v>
                </c:pt>
                <c:pt idx="2985">
                  <c:v>287.56492554965723</c:v>
                </c:pt>
                <c:pt idx="2986">
                  <c:v>287.65194043972582</c:v>
                </c:pt>
                <c:pt idx="2987">
                  <c:v>287.92155235178069</c:v>
                </c:pt>
                <c:pt idx="2988">
                  <c:v>288.13724188142459</c:v>
                </c:pt>
                <c:pt idx="2989">
                  <c:v>287.70979350513966</c:v>
                </c:pt>
                <c:pt idx="2990">
                  <c:v>287.76783480411177</c:v>
                </c:pt>
                <c:pt idx="2991">
                  <c:v>288.21426784328946</c:v>
                </c:pt>
                <c:pt idx="2992">
                  <c:v>288.17141427463162</c:v>
                </c:pt>
                <c:pt idx="2993">
                  <c:v>287.93713141970534</c:v>
                </c:pt>
                <c:pt idx="2994">
                  <c:v>287.9497051357643</c:v>
                </c:pt>
                <c:pt idx="2995">
                  <c:v>288.35976410861144</c:v>
                </c:pt>
                <c:pt idx="2996">
                  <c:v>288.08781128688918</c:v>
                </c:pt>
                <c:pt idx="2997">
                  <c:v>287.87024902951134</c:v>
                </c:pt>
                <c:pt idx="2998">
                  <c:v>288.09619922360906</c:v>
                </c:pt>
                <c:pt idx="2999">
                  <c:v>288.27695937888728</c:v>
                </c:pt>
                <c:pt idx="3000">
                  <c:v>288.22156750310984</c:v>
                </c:pt>
                <c:pt idx="3001">
                  <c:v>288.17725400248787</c:v>
                </c:pt>
                <c:pt idx="3002">
                  <c:v>287.9418032019903</c:v>
                </c:pt>
                <c:pt idx="3003">
                  <c:v>288.15344256159227</c:v>
                </c:pt>
                <c:pt idx="3004">
                  <c:v>287.92275404927386</c:v>
                </c:pt>
                <c:pt idx="3005">
                  <c:v>287.73820323941914</c:v>
                </c:pt>
                <c:pt idx="3006">
                  <c:v>287.99056259153531</c:v>
                </c:pt>
                <c:pt idx="3007">
                  <c:v>288.39245007322825</c:v>
                </c:pt>
                <c:pt idx="3008">
                  <c:v>288.31396005858261</c:v>
                </c:pt>
                <c:pt idx="3009">
                  <c:v>288.05116804686611</c:v>
                </c:pt>
                <c:pt idx="3010">
                  <c:v>288.04093443749292</c:v>
                </c:pt>
                <c:pt idx="3011">
                  <c:v>288.23274754999437</c:v>
                </c:pt>
                <c:pt idx="3012">
                  <c:v>287.98619803999554</c:v>
                </c:pt>
                <c:pt idx="3013">
                  <c:v>287.78895843199643</c:v>
                </c:pt>
                <c:pt idx="3014">
                  <c:v>287.83116674559716</c:v>
                </c:pt>
                <c:pt idx="3015">
                  <c:v>288.06493339647773</c:v>
                </c:pt>
                <c:pt idx="3016">
                  <c:v>288.25194671718219</c:v>
                </c:pt>
                <c:pt idx="3017">
                  <c:v>288.00155737374575</c:v>
                </c:pt>
                <c:pt idx="3018">
                  <c:v>288.2012458989966</c:v>
                </c:pt>
                <c:pt idx="3019">
                  <c:v>288.36099671919732</c:v>
                </c:pt>
                <c:pt idx="3020">
                  <c:v>288.0887973753579</c:v>
                </c:pt>
                <c:pt idx="3021">
                  <c:v>287.67103790028631</c:v>
                </c:pt>
                <c:pt idx="3022">
                  <c:v>288.13683032022902</c:v>
                </c:pt>
                <c:pt idx="3023">
                  <c:v>288.10946425618323</c:v>
                </c:pt>
                <c:pt idx="3024">
                  <c:v>287.6875714049466</c:v>
                </c:pt>
                <c:pt idx="3025">
                  <c:v>287.55005712395729</c:v>
                </c:pt>
                <c:pt idx="3026">
                  <c:v>287.84004569916584</c:v>
                </c:pt>
                <c:pt idx="3027">
                  <c:v>288.07203655933267</c:v>
                </c:pt>
                <c:pt idx="3028">
                  <c:v>287.85762924746615</c:v>
                </c:pt>
                <c:pt idx="3029">
                  <c:v>287.68610339797294</c:v>
                </c:pt>
                <c:pt idx="3030">
                  <c:v>287.74888271837835</c:v>
                </c:pt>
                <c:pt idx="3031">
                  <c:v>287.99910617470272</c:v>
                </c:pt>
                <c:pt idx="3032">
                  <c:v>287.99928493976222</c:v>
                </c:pt>
                <c:pt idx="3033">
                  <c:v>287.79942795180978</c:v>
                </c:pt>
                <c:pt idx="3034">
                  <c:v>287.83954236144785</c:v>
                </c:pt>
                <c:pt idx="3035">
                  <c:v>288.07163388915831</c:v>
                </c:pt>
                <c:pt idx="3036">
                  <c:v>287.65730711132665</c:v>
                </c:pt>
                <c:pt idx="3037">
                  <c:v>287.32584568906134</c:v>
                </c:pt>
                <c:pt idx="3038">
                  <c:v>288.06067655124906</c:v>
                </c:pt>
                <c:pt idx="3039">
                  <c:v>288.04854124099927</c:v>
                </c:pt>
                <c:pt idx="3040">
                  <c:v>287.83883299279944</c:v>
                </c:pt>
                <c:pt idx="3041">
                  <c:v>288.07106639423955</c:v>
                </c:pt>
                <c:pt idx="3042">
                  <c:v>288.45685311539165</c:v>
                </c:pt>
                <c:pt idx="3043">
                  <c:v>288.96548249231336</c:v>
                </c:pt>
                <c:pt idx="3044">
                  <c:v>289.37238599385068</c:v>
                </c:pt>
                <c:pt idx="3045">
                  <c:v>289.69790879508054</c:v>
                </c:pt>
                <c:pt idx="3046">
                  <c:v>290.55832703606444</c:v>
                </c:pt>
                <c:pt idx="3047">
                  <c:v>291.04666162885155</c:v>
                </c:pt>
                <c:pt idx="3048">
                  <c:v>291.43732930308124</c:v>
                </c:pt>
                <c:pt idx="3049">
                  <c:v>291.94986344246502</c:v>
                </c:pt>
                <c:pt idx="3050">
                  <c:v>292.759890753972</c:v>
                </c:pt>
                <c:pt idx="3051">
                  <c:v>293.40791260317764</c:v>
                </c:pt>
                <c:pt idx="3052">
                  <c:v>293.32633008254214</c:v>
                </c:pt>
                <c:pt idx="3053">
                  <c:v>293.66106406603376</c:v>
                </c:pt>
                <c:pt idx="3054">
                  <c:v>294.12885125282702</c:v>
                </c:pt>
                <c:pt idx="3055">
                  <c:v>294.30308100226159</c:v>
                </c:pt>
                <c:pt idx="3056">
                  <c:v>294.04246480180927</c:v>
                </c:pt>
                <c:pt idx="3057">
                  <c:v>294.23397184144744</c:v>
                </c:pt>
                <c:pt idx="3058">
                  <c:v>294.38717747315798</c:v>
                </c:pt>
                <c:pt idx="3059">
                  <c:v>294.70974197852638</c:v>
                </c:pt>
                <c:pt idx="3060">
                  <c:v>294.76779358282113</c:v>
                </c:pt>
                <c:pt idx="3061">
                  <c:v>294.41423486625695</c:v>
                </c:pt>
                <c:pt idx="3062">
                  <c:v>294.93138789300554</c:v>
                </c:pt>
                <c:pt idx="3063">
                  <c:v>294.94511031440447</c:v>
                </c:pt>
                <c:pt idx="3064">
                  <c:v>294.55608825152359</c:v>
                </c:pt>
                <c:pt idx="3065">
                  <c:v>294.64487060121888</c:v>
                </c:pt>
                <c:pt idx="3066">
                  <c:v>294.91589648097511</c:v>
                </c:pt>
                <c:pt idx="3067">
                  <c:v>294.73271718478009</c:v>
                </c:pt>
                <c:pt idx="3068">
                  <c:v>294.58617374782409</c:v>
                </c:pt>
                <c:pt idx="3069">
                  <c:v>294.26893899825927</c:v>
                </c:pt>
                <c:pt idx="3070">
                  <c:v>294.41515119860742</c:v>
                </c:pt>
                <c:pt idx="3071">
                  <c:v>294.33212095888592</c:v>
                </c:pt>
                <c:pt idx="3072">
                  <c:v>294.26569676710875</c:v>
                </c:pt>
                <c:pt idx="3073">
                  <c:v>294.21255741368702</c:v>
                </c:pt>
                <c:pt idx="3074">
                  <c:v>294.37004593094963</c:v>
                </c:pt>
                <c:pt idx="3075">
                  <c:v>294.49603674475975</c:v>
                </c:pt>
                <c:pt idx="3076">
                  <c:v>294.19682939580781</c:v>
                </c:pt>
                <c:pt idx="3077">
                  <c:v>293.95746351664627</c:v>
                </c:pt>
                <c:pt idx="3078">
                  <c:v>294.16597081331702</c:v>
                </c:pt>
                <c:pt idx="3079">
                  <c:v>294.33277665065361</c:v>
                </c:pt>
                <c:pt idx="3080">
                  <c:v>294.06622132052291</c:v>
                </c:pt>
                <c:pt idx="3081">
                  <c:v>294.25297705641833</c:v>
                </c:pt>
                <c:pt idx="3082">
                  <c:v>294.6023816451347</c:v>
                </c:pt>
                <c:pt idx="3083">
                  <c:v>294.68190531610776</c:v>
                </c:pt>
                <c:pt idx="3084">
                  <c:v>294.34552425288621</c:v>
                </c:pt>
                <c:pt idx="3085">
                  <c:v>294.27641940230899</c:v>
                </c:pt>
                <c:pt idx="3086">
                  <c:v>294.62113552184718</c:v>
                </c:pt>
                <c:pt idx="3087">
                  <c:v>294.49690841747775</c:v>
                </c:pt>
                <c:pt idx="3088">
                  <c:v>294.19752673398222</c:v>
                </c:pt>
                <c:pt idx="3089">
                  <c:v>293.95802138718579</c:v>
                </c:pt>
                <c:pt idx="3090">
                  <c:v>294.16641710974864</c:v>
                </c:pt>
                <c:pt idx="3091">
                  <c:v>294.33313368779892</c:v>
                </c:pt>
                <c:pt idx="3092">
                  <c:v>294.06650695023916</c:v>
                </c:pt>
                <c:pt idx="3093">
                  <c:v>294.05320556019132</c:v>
                </c:pt>
                <c:pt idx="3094">
                  <c:v>294.44256444815306</c:v>
                </c:pt>
                <c:pt idx="3095">
                  <c:v>294.55405155852247</c:v>
                </c:pt>
                <c:pt idx="3096">
                  <c:v>294.04324124681796</c:v>
                </c:pt>
                <c:pt idx="3097">
                  <c:v>294.23459299745434</c:v>
                </c:pt>
                <c:pt idx="3098">
                  <c:v>294.38767439796345</c:v>
                </c:pt>
                <c:pt idx="3099">
                  <c:v>294.31013951837076</c:v>
                </c:pt>
                <c:pt idx="3100">
                  <c:v>294.04811161469661</c:v>
                </c:pt>
                <c:pt idx="3101">
                  <c:v>294.03848929175729</c:v>
                </c:pt>
                <c:pt idx="3102">
                  <c:v>294.43079143340583</c:v>
                </c:pt>
                <c:pt idx="3103">
                  <c:v>294.34463314672468</c:v>
                </c:pt>
                <c:pt idx="3104">
                  <c:v>294.07570651737979</c:v>
                </c:pt>
                <c:pt idx="3105">
                  <c:v>294.26056521390387</c:v>
                </c:pt>
                <c:pt idx="3106">
                  <c:v>294.40845217112314</c:v>
                </c:pt>
                <c:pt idx="3107">
                  <c:v>294.3267617368985</c:v>
                </c:pt>
                <c:pt idx="3108">
                  <c:v>294.06140938951881</c:v>
                </c:pt>
                <c:pt idx="3109">
                  <c:v>294.04912751161504</c:v>
                </c:pt>
                <c:pt idx="3110">
                  <c:v>294.43930200929202</c:v>
                </c:pt>
                <c:pt idx="3111">
                  <c:v>294.15144160743364</c:v>
                </c:pt>
                <c:pt idx="3112">
                  <c:v>293.92115328594696</c:v>
                </c:pt>
                <c:pt idx="3113">
                  <c:v>294.13692262875759</c:v>
                </c:pt>
                <c:pt idx="3114">
                  <c:v>294.10953810300606</c:v>
                </c:pt>
                <c:pt idx="3115">
                  <c:v>293.68763048240487</c:v>
                </c:pt>
                <c:pt idx="3116">
                  <c:v>292.95010438592391</c:v>
                </c:pt>
                <c:pt idx="3117">
                  <c:v>292.36008350873914</c:v>
                </c:pt>
                <c:pt idx="3118">
                  <c:v>291.88806680699133</c:v>
                </c:pt>
                <c:pt idx="3119">
                  <c:v>291.31045344559305</c:v>
                </c:pt>
                <c:pt idx="3120">
                  <c:v>290.24836275647448</c:v>
                </c:pt>
                <c:pt idx="3121">
                  <c:v>289.59869020517959</c:v>
                </c:pt>
                <c:pt idx="3122">
                  <c:v>289.27895216414367</c:v>
                </c:pt>
                <c:pt idx="3123">
                  <c:v>288.62316173131495</c:v>
                </c:pt>
                <c:pt idx="3124">
                  <c:v>288.29852938505201</c:v>
                </c:pt>
                <c:pt idx="3125">
                  <c:v>288.03882350804162</c:v>
                </c:pt>
                <c:pt idx="3126">
                  <c:v>288.03105880643329</c:v>
                </c:pt>
                <c:pt idx="3127">
                  <c:v>287.42484704514663</c:v>
                </c:pt>
                <c:pt idx="3128">
                  <c:v>287.13987763611732</c:v>
                </c:pt>
                <c:pt idx="3129">
                  <c:v>287.31190210889389</c:v>
                </c:pt>
                <c:pt idx="3130">
                  <c:v>287.04952168711515</c:v>
                </c:pt>
                <c:pt idx="3131">
                  <c:v>286.63961734969212</c:v>
                </c:pt>
                <c:pt idx="3132">
                  <c:v>286.51169387975369</c:v>
                </c:pt>
                <c:pt idx="3133">
                  <c:v>286.60935510380295</c:v>
                </c:pt>
                <c:pt idx="3134">
                  <c:v>286.68748408304236</c:v>
                </c:pt>
                <c:pt idx="3135">
                  <c:v>286.74998726643389</c:v>
                </c:pt>
                <c:pt idx="3136">
                  <c:v>286.39998981314716</c:v>
                </c:pt>
                <c:pt idx="3137">
                  <c:v>286.51999185051773</c:v>
                </c:pt>
                <c:pt idx="3138">
                  <c:v>286.6159934804142</c:v>
                </c:pt>
                <c:pt idx="3139">
                  <c:v>286.29279478433136</c:v>
                </c:pt>
                <c:pt idx="3140">
                  <c:v>286.03423582746507</c:v>
                </c:pt>
                <c:pt idx="3141">
                  <c:v>286.2273886619721</c:v>
                </c:pt>
                <c:pt idx="3142">
                  <c:v>286.18191092957767</c:v>
                </c:pt>
                <c:pt idx="3143">
                  <c:v>285.94552874366218</c:v>
                </c:pt>
                <c:pt idx="3144">
                  <c:v>286.15642299492976</c:v>
                </c:pt>
                <c:pt idx="3145">
                  <c:v>286.32513839594378</c:v>
                </c:pt>
                <c:pt idx="3146">
                  <c:v>286.46011071675503</c:v>
                </c:pt>
                <c:pt idx="3147">
                  <c:v>286.568088573404</c:v>
                </c:pt>
                <c:pt idx="3148">
                  <c:v>286.4544708587232</c:v>
                </c:pt>
                <c:pt idx="3149">
                  <c:v>286.56357668697854</c:v>
                </c:pt>
                <c:pt idx="3150">
                  <c:v>287.05086134958282</c:v>
                </c:pt>
                <c:pt idx="3151">
                  <c:v>286.84068907966628</c:v>
                </c:pt>
                <c:pt idx="3152">
                  <c:v>286.67255126373306</c:v>
                </c:pt>
                <c:pt idx="3153">
                  <c:v>286.93804101098647</c:v>
                </c:pt>
                <c:pt idx="3154">
                  <c:v>286.95043280878917</c:v>
                </c:pt>
                <c:pt idx="3155">
                  <c:v>286.76034624703135</c:v>
                </c:pt>
                <c:pt idx="3156">
                  <c:v>286.80827699762506</c:v>
                </c:pt>
                <c:pt idx="3157">
                  <c:v>287.04662159810005</c:v>
                </c:pt>
                <c:pt idx="3158">
                  <c:v>287.03729727848008</c:v>
                </c:pt>
                <c:pt idx="3159">
                  <c:v>287.02983782278409</c:v>
                </c:pt>
                <c:pt idx="3160">
                  <c:v>286.82387025822726</c:v>
                </c:pt>
                <c:pt idx="3161">
                  <c:v>287.05909620658184</c:v>
                </c:pt>
                <c:pt idx="3162">
                  <c:v>287.0472769652655</c:v>
                </c:pt>
                <c:pt idx="3163">
                  <c:v>286.83782157221242</c:v>
                </c:pt>
                <c:pt idx="3164">
                  <c:v>286.47025725776996</c:v>
                </c:pt>
                <c:pt idx="3165">
                  <c:v>286.57620580621597</c:v>
                </c:pt>
                <c:pt idx="3166">
                  <c:v>286.66096464497275</c:v>
                </c:pt>
                <c:pt idx="3167">
                  <c:v>286.32877171597818</c:v>
                </c:pt>
                <c:pt idx="3168">
                  <c:v>286.06301737278255</c:v>
                </c:pt>
                <c:pt idx="3169">
                  <c:v>286.25041389822604</c:v>
                </c:pt>
                <c:pt idx="3170">
                  <c:v>286.00033111858085</c:v>
                </c:pt>
                <c:pt idx="3171">
                  <c:v>285.80026489486465</c:v>
                </c:pt>
                <c:pt idx="3172">
                  <c:v>286.04021191589175</c:v>
                </c:pt>
                <c:pt idx="3173">
                  <c:v>286.0321695327134</c:v>
                </c:pt>
                <c:pt idx="3174">
                  <c:v>286.02573562617073</c:v>
                </c:pt>
                <c:pt idx="3175">
                  <c:v>286.02058850093658</c:v>
                </c:pt>
                <c:pt idx="3176">
                  <c:v>286.01647080074929</c:v>
                </c:pt>
                <c:pt idx="3177">
                  <c:v>286.01317664059945</c:v>
                </c:pt>
                <c:pt idx="3178">
                  <c:v>286.21054131247956</c:v>
                </c:pt>
                <c:pt idx="3179">
                  <c:v>285.96843304998367</c:v>
                </c:pt>
                <c:pt idx="3180">
                  <c:v>286.17474643998696</c:v>
                </c:pt>
                <c:pt idx="3181">
                  <c:v>286.5397971519896</c:v>
                </c:pt>
                <c:pt idx="3182">
                  <c:v>286.63183772159169</c:v>
                </c:pt>
                <c:pt idx="3183">
                  <c:v>286.70547017727336</c:v>
                </c:pt>
                <c:pt idx="3184">
                  <c:v>286.56437614181868</c:v>
                </c:pt>
                <c:pt idx="3185">
                  <c:v>287.05150091345496</c:v>
                </c:pt>
                <c:pt idx="3186">
                  <c:v>287.04120073076399</c:v>
                </c:pt>
                <c:pt idx="3187">
                  <c:v>286.83296058461121</c:v>
                </c:pt>
                <c:pt idx="3188">
                  <c:v>287.06636846768902</c:v>
                </c:pt>
                <c:pt idx="3189">
                  <c:v>287.05309477415119</c:v>
                </c:pt>
                <c:pt idx="3190">
                  <c:v>287.042475819321</c:v>
                </c:pt>
                <c:pt idx="3191">
                  <c:v>286.8339806554568</c:v>
                </c:pt>
                <c:pt idx="3192">
                  <c:v>286.66718452436544</c:v>
                </c:pt>
                <c:pt idx="3193">
                  <c:v>286.93374761949235</c:v>
                </c:pt>
                <c:pt idx="3194">
                  <c:v>286.94699809559393</c:v>
                </c:pt>
                <c:pt idx="3195">
                  <c:v>286.35759847647518</c:v>
                </c:pt>
                <c:pt idx="3196">
                  <c:v>286.48607878118014</c:v>
                </c:pt>
                <c:pt idx="3197">
                  <c:v>286.98886302494412</c:v>
                </c:pt>
                <c:pt idx="3198">
                  <c:v>286.79109041995531</c:v>
                </c:pt>
                <c:pt idx="3199">
                  <c:v>286.63287233596424</c:v>
                </c:pt>
                <c:pt idx="3200">
                  <c:v>286.7062978687714</c:v>
                </c:pt>
                <c:pt idx="3201">
                  <c:v>286.76503829501712</c:v>
                </c:pt>
                <c:pt idx="3202">
                  <c:v>286.61203063601369</c:v>
                </c:pt>
                <c:pt idx="3203">
                  <c:v>286.28962450881096</c:v>
                </c:pt>
                <c:pt idx="3204">
                  <c:v>286.6316996070488</c:v>
                </c:pt>
                <c:pt idx="3205">
                  <c:v>286.70535968563905</c:v>
                </c:pt>
                <c:pt idx="3206">
                  <c:v>286.36428774851129</c:v>
                </c:pt>
                <c:pt idx="3207">
                  <c:v>286.29143019880905</c:v>
                </c:pt>
                <c:pt idx="3208">
                  <c:v>286.23314415904724</c:v>
                </c:pt>
                <c:pt idx="3209">
                  <c:v>286.58651532723781</c:v>
                </c:pt>
                <c:pt idx="3210">
                  <c:v>286.46921226179023</c:v>
                </c:pt>
                <c:pt idx="3211">
                  <c:v>286.1753698094322</c:v>
                </c:pt>
                <c:pt idx="3212">
                  <c:v>286.3402958475458</c:v>
                </c:pt>
                <c:pt idx="3213">
                  <c:v>286.47223667803667</c:v>
                </c:pt>
                <c:pt idx="3214">
                  <c:v>286.37778934242937</c:v>
                </c:pt>
                <c:pt idx="3215">
                  <c:v>286.30223147394349</c:v>
                </c:pt>
                <c:pt idx="3216">
                  <c:v>286.44178517915481</c:v>
                </c:pt>
                <c:pt idx="3217">
                  <c:v>286.55342814332386</c:v>
                </c:pt>
                <c:pt idx="3218">
                  <c:v>286.44274251465907</c:v>
                </c:pt>
                <c:pt idx="3219">
                  <c:v>286.15419401172727</c:v>
                </c:pt>
                <c:pt idx="3220">
                  <c:v>286.32335520938182</c:v>
                </c:pt>
                <c:pt idx="3221">
                  <c:v>286.6586841675055</c:v>
                </c:pt>
                <c:pt idx="3222">
                  <c:v>286.32694733400444</c:v>
                </c:pt>
                <c:pt idx="3223">
                  <c:v>286.06155786720353</c:v>
                </c:pt>
                <c:pt idx="3224">
                  <c:v>286.24924629376284</c:v>
                </c:pt>
                <c:pt idx="3225">
                  <c:v>286.39939703501028</c:v>
                </c:pt>
                <c:pt idx="3226">
                  <c:v>286.11951762800823</c:v>
                </c:pt>
                <c:pt idx="3227">
                  <c:v>285.89561410240663</c:v>
                </c:pt>
                <c:pt idx="3228">
                  <c:v>286.31649128192532</c:v>
                </c:pt>
                <c:pt idx="3229">
                  <c:v>286.25319302554027</c:v>
                </c:pt>
                <c:pt idx="3230">
                  <c:v>286.20255442043225</c:v>
                </c:pt>
                <c:pt idx="3231">
                  <c:v>286.16204353634583</c:v>
                </c:pt>
                <c:pt idx="3232">
                  <c:v>286.12963482907668</c:v>
                </c:pt>
                <c:pt idx="3233">
                  <c:v>286.30370786326137</c:v>
                </c:pt>
                <c:pt idx="3234">
                  <c:v>286.04296629060912</c:v>
                </c:pt>
                <c:pt idx="3235">
                  <c:v>285.83437303248729</c:v>
                </c:pt>
                <c:pt idx="3236">
                  <c:v>286.06749842598981</c:v>
                </c:pt>
                <c:pt idx="3237">
                  <c:v>286.05399874079188</c:v>
                </c:pt>
                <c:pt idx="3238">
                  <c:v>285.84319899263352</c:v>
                </c:pt>
                <c:pt idx="3239">
                  <c:v>286.07455919410683</c:v>
                </c:pt>
                <c:pt idx="3240">
                  <c:v>286.25964735528544</c:v>
                </c:pt>
                <c:pt idx="3241">
                  <c:v>286.40771788422836</c:v>
                </c:pt>
                <c:pt idx="3242">
                  <c:v>286.12617430738271</c:v>
                </c:pt>
                <c:pt idx="3243">
                  <c:v>285.90093944590615</c:v>
                </c:pt>
                <c:pt idx="3244">
                  <c:v>286.32075155672493</c:v>
                </c:pt>
                <c:pt idx="3245">
                  <c:v>286.25660124537995</c:v>
                </c:pt>
                <c:pt idx="3246">
                  <c:v>286.205280996304</c:v>
                </c:pt>
                <c:pt idx="3247">
                  <c:v>286.16422479704323</c:v>
                </c:pt>
                <c:pt idx="3248">
                  <c:v>286.1313798376346</c:v>
                </c:pt>
                <c:pt idx="3249">
                  <c:v>286.3051038701077</c:v>
                </c:pt>
                <c:pt idx="3250">
                  <c:v>286.24408309608617</c:v>
                </c:pt>
                <c:pt idx="3251">
                  <c:v>285.99526647686895</c:v>
                </c:pt>
                <c:pt idx="3252">
                  <c:v>286.39621318149517</c:v>
                </c:pt>
                <c:pt idx="3253">
                  <c:v>286.51697054519616</c:v>
                </c:pt>
                <c:pt idx="3254">
                  <c:v>286.01357643615694</c:v>
                </c:pt>
                <c:pt idx="3255">
                  <c:v>286.01086114892558</c:v>
                </c:pt>
                <c:pt idx="3256">
                  <c:v>286.20868891914051</c:v>
                </c:pt>
                <c:pt idx="3257">
                  <c:v>286.16695113531244</c:v>
                </c:pt>
                <c:pt idx="3258">
                  <c:v>285.93356090825</c:v>
                </c:pt>
                <c:pt idx="3259">
                  <c:v>285.54684872659999</c:v>
                </c:pt>
                <c:pt idx="3260">
                  <c:v>285.83747898128001</c:v>
                </c:pt>
                <c:pt idx="3261">
                  <c:v>286.06998318502406</c:v>
                </c:pt>
                <c:pt idx="3262">
                  <c:v>286.05598654801923</c:v>
                </c:pt>
                <c:pt idx="3263">
                  <c:v>286.04478923841538</c:v>
                </c:pt>
                <c:pt idx="3264">
                  <c:v>286.43583139073235</c:v>
                </c:pt>
                <c:pt idx="3265">
                  <c:v>286.54866511258592</c:v>
                </c:pt>
                <c:pt idx="3266">
                  <c:v>286.23893209006872</c:v>
                </c:pt>
                <c:pt idx="3267">
                  <c:v>286.19114567205497</c:v>
                </c:pt>
                <c:pt idx="3268">
                  <c:v>286.75291653764401</c:v>
                </c:pt>
                <c:pt idx="3269">
                  <c:v>286.60233323011522</c:v>
                </c:pt>
                <c:pt idx="3270">
                  <c:v>286.08186658409221</c:v>
                </c:pt>
                <c:pt idx="3271">
                  <c:v>286.26549326727377</c:v>
                </c:pt>
                <c:pt idx="3272">
                  <c:v>286.41239461381906</c:v>
                </c:pt>
                <c:pt idx="3273">
                  <c:v>286.32991569105525</c:v>
                </c:pt>
                <c:pt idx="3274">
                  <c:v>286.4639325528442</c:v>
                </c:pt>
                <c:pt idx="3275">
                  <c:v>286.37114604227537</c:v>
                </c:pt>
                <c:pt idx="3276">
                  <c:v>286.6969168338203</c:v>
                </c:pt>
                <c:pt idx="3277">
                  <c:v>287.15753346705623</c:v>
                </c:pt>
                <c:pt idx="3278">
                  <c:v>287.12602677364498</c:v>
                </c:pt>
                <c:pt idx="3279">
                  <c:v>287.50082141891602</c:v>
                </c:pt>
                <c:pt idx="3280">
                  <c:v>288.00065713513283</c:v>
                </c:pt>
                <c:pt idx="3281">
                  <c:v>288.20052570810628</c:v>
                </c:pt>
                <c:pt idx="3282">
                  <c:v>288.36042056648506</c:v>
                </c:pt>
                <c:pt idx="3283">
                  <c:v>288.68833645318807</c:v>
                </c:pt>
                <c:pt idx="3284">
                  <c:v>289.3506691625505</c:v>
                </c:pt>
                <c:pt idx="3285">
                  <c:v>289.48053533004042</c:v>
                </c:pt>
                <c:pt idx="3286">
                  <c:v>289.58442826403234</c:v>
                </c:pt>
                <c:pt idx="3287">
                  <c:v>289.86754261122587</c:v>
                </c:pt>
                <c:pt idx="3288">
                  <c:v>290.09403408898072</c:v>
                </c:pt>
                <c:pt idx="3289">
                  <c:v>290.07522727118459</c:v>
                </c:pt>
                <c:pt idx="3290">
                  <c:v>290.06018181694765</c:v>
                </c:pt>
                <c:pt idx="3291">
                  <c:v>290.04814545355816</c:v>
                </c:pt>
                <c:pt idx="3292">
                  <c:v>290.43851636284654</c:v>
                </c:pt>
                <c:pt idx="3293">
                  <c:v>290.55081309027725</c:v>
                </c:pt>
                <c:pt idx="3294">
                  <c:v>290.24065047222183</c:v>
                </c:pt>
                <c:pt idx="3295">
                  <c:v>290.39252037777749</c:v>
                </c:pt>
                <c:pt idx="3296">
                  <c:v>290.71401630222203</c:v>
                </c:pt>
                <c:pt idx="3297">
                  <c:v>290.37121304177765</c:v>
                </c:pt>
                <c:pt idx="3298">
                  <c:v>290.29697043342213</c:v>
                </c:pt>
                <c:pt idx="3299">
                  <c:v>290.63757634673772</c:v>
                </c:pt>
                <c:pt idx="3300">
                  <c:v>290.71006107739021</c:v>
                </c:pt>
                <c:pt idx="3301">
                  <c:v>290.56804886191219</c:v>
                </c:pt>
                <c:pt idx="3302">
                  <c:v>290.45443908952973</c:v>
                </c:pt>
                <c:pt idx="3303">
                  <c:v>290.56355127162379</c:v>
                </c:pt>
                <c:pt idx="3304">
                  <c:v>290.65084101729906</c:v>
                </c:pt>
                <c:pt idx="3305">
                  <c:v>290.92067281383925</c:v>
                </c:pt>
                <c:pt idx="3306">
                  <c:v>290.73653825107141</c:v>
                </c:pt>
                <c:pt idx="3307">
                  <c:v>290.78923060085714</c:v>
                </c:pt>
                <c:pt idx="3308">
                  <c:v>291.03138448068569</c:v>
                </c:pt>
                <c:pt idx="3309">
                  <c:v>290.62510758454857</c:v>
                </c:pt>
                <c:pt idx="3310">
                  <c:v>290.30008606763886</c:v>
                </c:pt>
                <c:pt idx="3311">
                  <c:v>290.64006885411106</c:v>
                </c:pt>
                <c:pt idx="3312">
                  <c:v>290.51205508328883</c:v>
                </c:pt>
                <c:pt idx="3313">
                  <c:v>290.20964406663109</c:v>
                </c:pt>
                <c:pt idx="3314">
                  <c:v>290.36771525330488</c:v>
                </c:pt>
                <c:pt idx="3315">
                  <c:v>290.49417220264394</c:v>
                </c:pt>
                <c:pt idx="3316">
                  <c:v>290.59533776211515</c:v>
                </c:pt>
                <c:pt idx="3317">
                  <c:v>290.47627020969213</c:v>
                </c:pt>
                <c:pt idx="3318">
                  <c:v>290.18101616775374</c:v>
                </c:pt>
                <c:pt idx="3319">
                  <c:v>290.34481293420299</c:v>
                </c:pt>
                <c:pt idx="3320">
                  <c:v>290.67585034736237</c:v>
                </c:pt>
                <c:pt idx="3321">
                  <c:v>290.54068027788992</c:v>
                </c:pt>
                <c:pt idx="3322">
                  <c:v>290.43254422231195</c:v>
                </c:pt>
                <c:pt idx="3323">
                  <c:v>290.3460353778496</c:v>
                </c:pt>
                <c:pt idx="3324">
                  <c:v>290.47682830227967</c:v>
                </c:pt>
                <c:pt idx="3325">
                  <c:v>290.58146264182375</c:v>
                </c:pt>
                <c:pt idx="3326">
                  <c:v>290.46517011345901</c:v>
                </c:pt>
                <c:pt idx="3327">
                  <c:v>290.97213609076721</c:v>
                </c:pt>
                <c:pt idx="3328">
                  <c:v>290.77770887261374</c:v>
                </c:pt>
                <c:pt idx="3329">
                  <c:v>290.42216709809099</c:v>
                </c:pt>
                <c:pt idx="3330">
                  <c:v>290.53773367847282</c:v>
                </c:pt>
                <c:pt idx="3331">
                  <c:v>290.63018694277827</c:v>
                </c:pt>
                <c:pt idx="3332">
                  <c:v>290.70414955422262</c:v>
                </c:pt>
                <c:pt idx="3333">
                  <c:v>290.56331964337812</c:v>
                </c:pt>
                <c:pt idx="3334">
                  <c:v>290.25065571470253</c:v>
                </c:pt>
                <c:pt idx="3335">
                  <c:v>290.60052457176204</c:v>
                </c:pt>
                <c:pt idx="3336">
                  <c:v>290.88041965740967</c:v>
                </c:pt>
                <c:pt idx="3337">
                  <c:v>290.50433572592777</c:v>
                </c:pt>
                <c:pt idx="3338">
                  <c:v>290.60346858074223</c:v>
                </c:pt>
                <c:pt idx="3339">
                  <c:v>290.88277486459378</c:v>
                </c:pt>
                <c:pt idx="3340">
                  <c:v>290.90621989167505</c:v>
                </c:pt>
                <c:pt idx="3341">
                  <c:v>290.72497591334002</c:v>
                </c:pt>
                <c:pt idx="3342">
                  <c:v>290.57998073067199</c:v>
                </c:pt>
                <c:pt idx="3343">
                  <c:v>290.66398458453762</c:v>
                </c:pt>
                <c:pt idx="3344">
                  <c:v>290.73118766763008</c:v>
                </c:pt>
                <c:pt idx="3345">
                  <c:v>290.38495013410409</c:v>
                </c:pt>
                <c:pt idx="3346">
                  <c:v>290.50796010728328</c:v>
                </c:pt>
                <c:pt idx="3347">
                  <c:v>290.80636808582665</c:v>
                </c:pt>
                <c:pt idx="3348">
                  <c:v>291.04509446866132</c:v>
                </c:pt>
                <c:pt idx="3349">
                  <c:v>290.63607557492907</c:v>
                </c:pt>
                <c:pt idx="3350">
                  <c:v>290.50886045994326</c:v>
                </c:pt>
                <c:pt idx="3351">
                  <c:v>290.80708836795463</c:v>
                </c:pt>
                <c:pt idx="3352">
                  <c:v>290.64567069436373</c:v>
                </c:pt>
                <c:pt idx="3353">
                  <c:v>290.31653655549098</c:v>
                </c:pt>
                <c:pt idx="3354">
                  <c:v>290.2532292443928</c:v>
                </c:pt>
                <c:pt idx="3355">
                  <c:v>290.60258339551422</c:v>
                </c:pt>
                <c:pt idx="3356">
                  <c:v>290.4820667164114</c:v>
                </c:pt>
                <c:pt idx="3357">
                  <c:v>290.38565337312912</c:v>
                </c:pt>
                <c:pt idx="3358">
                  <c:v>290.10852269850329</c:v>
                </c:pt>
                <c:pt idx="3359">
                  <c:v>290.28681815880265</c:v>
                </c:pt>
                <c:pt idx="3360">
                  <c:v>290.42945452704214</c:v>
                </c:pt>
                <c:pt idx="3361">
                  <c:v>290.34356362163373</c:v>
                </c:pt>
                <c:pt idx="3362">
                  <c:v>290.27485089730703</c:v>
                </c:pt>
                <c:pt idx="3363">
                  <c:v>290.41988071784561</c:v>
                </c:pt>
                <c:pt idx="3364">
                  <c:v>290.53590457427651</c:v>
                </c:pt>
                <c:pt idx="3365">
                  <c:v>290.02872365942125</c:v>
                </c:pt>
                <c:pt idx="3366">
                  <c:v>290.022978927537</c:v>
                </c:pt>
                <c:pt idx="3367">
                  <c:v>290.61838314202964</c:v>
                </c:pt>
                <c:pt idx="3368">
                  <c:v>290.49470651362373</c:v>
                </c:pt>
                <c:pt idx="3369">
                  <c:v>290.19576521089897</c:v>
                </c:pt>
                <c:pt idx="3370">
                  <c:v>290.15661216871922</c:v>
                </c:pt>
                <c:pt idx="3371">
                  <c:v>289.92528973497537</c:v>
                </c:pt>
                <c:pt idx="3372">
                  <c:v>289.5402317879803</c:v>
                </c:pt>
                <c:pt idx="3373">
                  <c:v>289.03218543038429</c:v>
                </c:pt>
                <c:pt idx="3374">
                  <c:v>288.62574834430745</c:v>
                </c:pt>
                <c:pt idx="3375">
                  <c:v>288.30059867544594</c:v>
                </c:pt>
                <c:pt idx="3376">
                  <c:v>287.64047894035673</c:v>
                </c:pt>
                <c:pt idx="3377">
                  <c:v>286.91238315228537</c:v>
                </c:pt>
                <c:pt idx="3378">
                  <c:v>286.92990652182834</c:v>
                </c:pt>
                <c:pt idx="3379">
                  <c:v>286.74392521746267</c:v>
                </c:pt>
                <c:pt idx="3380">
                  <c:v>286.39514017397016</c:v>
                </c:pt>
                <c:pt idx="3381">
                  <c:v>285.91611213917616</c:v>
                </c:pt>
                <c:pt idx="3382">
                  <c:v>285.73288971134093</c:v>
                </c:pt>
                <c:pt idx="3383">
                  <c:v>285.78631176907277</c:v>
                </c:pt>
                <c:pt idx="3384">
                  <c:v>285.42904941525825</c:v>
                </c:pt>
                <c:pt idx="3385">
                  <c:v>285.14323953220662</c:v>
                </c:pt>
                <c:pt idx="3386">
                  <c:v>285.31459162576533</c:v>
                </c:pt>
                <c:pt idx="3387">
                  <c:v>285.65167330061229</c:v>
                </c:pt>
                <c:pt idx="3388">
                  <c:v>285.32133864048984</c:v>
                </c:pt>
                <c:pt idx="3389">
                  <c:v>285.2570709123919</c:v>
                </c:pt>
                <c:pt idx="3390">
                  <c:v>285.00565672991354</c:v>
                </c:pt>
                <c:pt idx="3391">
                  <c:v>285.20452538393084</c:v>
                </c:pt>
                <c:pt idx="3392">
                  <c:v>284.96362030714471</c:v>
                </c:pt>
                <c:pt idx="3393">
                  <c:v>284.5708962457158</c:v>
                </c:pt>
                <c:pt idx="3394">
                  <c:v>284.65671699657264</c:v>
                </c:pt>
                <c:pt idx="3395">
                  <c:v>284.9253735972581</c:v>
                </c:pt>
                <c:pt idx="3396">
                  <c:v>284.74029887780648</c:v>
                </c:pt>
                <c:pt idx="3397">
                  <c:v>284.59223910224517</c:v>
                </c:pt>
                <c:pt idx="3398">
                  <c:v>284.67379128179618</c:v>
                </c:pt>
                <c:pt idx="3399">
                  <c:v>284.73903302543692</c:v>
                </c:pt>
                <c:pt idx="3400">
                  <c:v>284.59122642034953</c:v>
                </c:pt>
                <c:pt idx="3401">
                  <c:v>284.47298113627966</c:v>
                </c:pt>
                <c:pt idx="3402">
                  <c:v>284.57838490902373</c:v>
                </c:pt>
                <c:pt idx="3403">
                  <c:v>284.662707927219</c:v>
                </c:pt>
                <c:pt idx="3404">
                  <c:v>284.53016634177521</c:v>
                </c:pt>
                <c:pt idx="3405">
                  <c:v>284.42413307342019</c:v>
                </c:pt>
                <c:pt idx="3406">
                  <c:v>284.53930645873618</c:v>
                </c:pt>
                <c:pt idx="3407">
                  <c:v>284.83144516698894</c:v>
                </c:pt>
                <c:pt idx="3408">
                  <c:v>284.66515613359115</c:v>
                </c:pt>
                <c:pt idx="3409">
                  <c:v>284.33212490687293</c:v>
                </c:pt>
                <c:pt idx="3410">
                  <c:v>284.66569992549836</c:v>
                </c:pt>
                <c:pt idx="3411">
                  <c:v>284.93255994039868</c:v>
                </c:pt>
                <c:pt idx="3412">
                  <c:v>284.54604795231899</c:v>
                </c:pt>
                <c:pt idx="3413">
                  <c:v>284.43683836185522</c:v>
                </c:pt>
                <c:pt idx="3414">
                  <c:v>284.74947068948421</c:v>
                </c:pt>
                <c:pt idx="3415">
                  <c:v>284.79957655158739</c:v>
                </c:pt>
                <c:pt idx="3416">
                  <c:v>284.63966124126995</c:v>
                </c:pt>
                <c:pt idx="3417">
                  <c:v>284.51172899301599</c:v>
                </c:pt>
                <c:pt idx="3418">
                  <c:v>284.80938319441282</c:v>
                </c:pt>
                <c:pt idx="3419">
                  <c:v>284.84750655553023</c:v>
                </c:pt>
                <c:pt idx="3420">
                  <c:v>284.67800524442418</c:v>
                </c:pt>
                <c:pt idx="3421">
                  <c:v>284.54240419553935</c:v>
                </c:pt>
                <c:pt idx="3422">
                  <c:v>284.83392335643151</c:v>
                </c:pt>
                <c:pt idx="3423">
                  <c:v>285.06713868514521</c:v>
                </c:pt>
                <c:pt idx="3424">
                  <c:v>284.8537109481162</c:v>
                </c:pt>
                <c:pt idx="3425">
                  <c:v>284.48296875849297</c:v>
                </c:pt>
                <c:pt idx="3426">
                  <c:v>284.7863750067944</c:v>
                </c:pt>
                <c:pt idx="3427">
                  <c:v>284.82910000543552</c:v>
                </c:pt>
                <c:pt idx="3428">
                  <c:v>284.46328000434846</c:v>
                </c:pt>
                <c:pt idx="3429">
                  <c:v>284.37062400347878</c:v>
                </c:pt>
                <c:pt idx="3430">
                  <c:v>284.49649920278307</c:v>
                </c:pt>
                <c:pt idx="3431">
                  <c:v>284.39719936222644</c:v>
                </c:pt>
                <c:pt idx="3432">
                  <c:v>284.31775948978117</c:v>
                </c:pt>
                <c:pt idx="3433">
                  <c:v>284.25420759182492</c:v>
                </c:pt>
                <c:pt idx="3434">
                  <c:v>284.60336607345994</c:v>
                </c:pt>
                <c:pt idx="3435">
                  <c:v>284.68269285876795</c:v>
                </c:pt>
                <c:pt idx="3436">
                  <c:v>284.54615428701436</c:v>
                </c:pt>
                <c:pt idx="3437">
                  <c:v>284.43692342961151</c:v>
                </c:pt>
                <c:pt idx="3438">
                  <c:v>284.74953874368924</c:v>
                </c:pt>
                <c:pt idx="3439">
                  <c:v>284.79963099495137</c:v>
                </c:pt>
                <c:pt idx="3440">
                  <c:v>284.23970479596107</c:v>
                </c:pt>
                <c:pt idx="3441">
                  <c:v>284.39176383676886</c:v>
                </c:pt>
                <c:pt idx="3442">
                  <c:v>284.91341106941513</c:v>
                </c:pt>
                <c:pt idx="3443">
                  <c:v>284.73072885553211</c:v>
                </c:pt>
                <c:pt idx="3444">
                  <c:v>284.58458308442567</c:v>
                </c:pt>
                <c:pt idx="3445">
                  <c:v>284.86766646754057</c:v>
                </c:pt>
                <c:pt idx="3446">
                  <c:v>284.8941331740325</c:v>
                </c:pt>
                <c:pt idx="3447">
                  <c:v>284.91530653922598</c:v>
                </c:pt>
                <c:pt idx="3448">
                  <c:v>284.93224523138076</c:v>
                </c:pt>
                <c:pt idx="3449">
                  <c:v>284.94579618510465</c:v>
                </c:pt>
                <c:pt idx="3450">
                  <c:v>285.15663694808376</c:v>
                </c:pt>
                <c:pt idx="3451">
                  <c:v>285.12530955846705</c:v>
                </c:pt>
                <c:pt idx="3452">
                  <c:v>284.70024764677368</c:v>
                </c:pt>
                <c:pt idx="3453">
                  <c:v>284.96019811741894</c:v>
                </c:pt>
                <c:pt idx="3454">
                  <c:v>285.16815849393515</c:v>
                </c:pt>
                <c:pt idx="3455">
                  <c:v>285.13452679514813</c:v>
                </c:pt>
                <c:pt idx="3456">
                  <c:v>284.90762143611852</c:v>
                </c:pt>
                <c:pt idx="3457">
                  <c:v>284.92609714889483</c:v>
                </c:pt>
                <c:pt idx="3458">
                  <c:v>285.14087771911585</c:v>
                </c:pt>
                <c:pt idx="3459">
                  <c:v>285.11270217529272</c:v>
                </c:pt>
                <c:pt idx="3460">
                  <c:v>284.89016174023419</c:v>
                </c:pt>
                <c:pt idx="3461">
                  <c:v>284.91212939218735</c:v>
                </c:pt>
                <c:pt idx="3462">
                  <c:v>284.92970351374993</c:v>
                </c:pt>
                <c:pt idx="3463">
                  <c:v>284.94376281099994</c:v>
                </c:pt>
                <c:pt idx="3464">
                  <c:v>284.95501024879997</c:v>
                </c:pt>
                <c:pt idx="3465">
                  <c:v>284.76400819904001</c:v>
                </c:pt>
                <c:pt idx="3466">
                  <c:v>285.21120655923198</c:v>
                </c:pt>
                <c:pt idx="3467">
                  <c:v>285.16896524738559</c:v>
                </c:pt>
                <c:pt idx="3468">
                  <c:v>284.73517219790847</c:v>
                </c:pt>
                <c:pt idx="3469">
                  <c:v>284.98813775832679</c:v>
                </c:pt>
                <c:pt idx="3470">
                  <c:v>285.19051020666143</c:v>
                </c:pt>
                <c:pt idx="3471">
                  <c:v>284.95240816532913</c:v>
                </c:pt>
                <c:pt idx="3472">
                  <c:v>284.96192653226331</c:v>
                </c:pt>
                <c:pt idx="3473">
                  <c:v>284.96954122581064</c:v>
                </c:pt>
                <c:pt idx="3474">
                  <c:v>285.17563298064852</c:v>
                </c:pt>
                <c:pt idx="3475">
                  <c:v>285.14050638451886</c:v>
                </c:pt>
                <c:pt idx="3476">
                  <c:v>284.7124051076151</c:v>
                </c:pt>
                <c:pt idx="3477">
                  <c:v>284.76992408609209</c:v>
                </c:pt>
                <c:pt idx="3478">
                  <c:v>285.01593926887369</c:v>
                </c:pt>
                <c:pt idx="3479">
                  <c:v>285.01275141509893</c:v>
                </c:pt>
                <c:pt idx="3480">
                  <c:v>284.61020113207917</c:v>
                </c:pt>
                <c:pt idx="3481">
                  <c:v>284.68816090566338</c:v>
                </c:pt>
                <c:pt idx="3482">
                  <c:v>284.95052872453073</c:v>
                </c:pt>
                <c:pt idx="3483">
                  <c:v>284.96042297962458</c:v>
                </c:pt>
                <c:pt idx="3484">
                  <c:v>284.7683383836997</c:v>
                </c:pt>
                <c:pt idx="3485">
                  <c:v>285.01467070695975</c:v>
                </c:pt>
                <c:pt idx="3486">
                  <c:v>285.41173656556782</c:v>
                </c:pt>
                <c:pt idx="3487">
                  <c:v>285.12938925245425</c:v>
                </c:pt>
                <c:pt idx="3488">
                  <c:v>285.10351140196337</c:v>
                </c:pt>
                <c:pt idx="3489">
                  <c:v>285.08280912157068</c:v>
                </c:pt>
                <c:pt idx="3490">
                  <c:v>285.26624729725654</c:v>
                </c:pt>
                <c:pt idx="3491">
                  <c:v>285.01299783780524</c:v>
                </c:pt>
                <c:pt idx="3492">
                  <c:v>284.81039827024421</c:v>
                </c:pt>
                <c:pt idx="3493">
                  <c:v>284.64831861619535</c:v>
                </c:pt>
                <c:pt idx="3494">
                  <c:v>284.71865489295629</c:v>
                </c:pt>
                <c:pt idx="3495">
                  <c:v>284.77492391436505</c:v>
                </c:pt>
                <c:pt idx="3496">
                  <c:v>284.81993913149205</c:v>
                </c:pt>
                <c:pt idx="3497">
                  <c:v>285.05595130519367</c:v>
                </c:pt>
                <c:pt idx="3498">
                  <c:v>285.44476104415492</c:v>
                </c:pt>
                <c:pt idx="3499">
                  <c:v>285.35580883532396</c:v>
                </c:pt>
                <c:pt idx="3500">
                  <c:v>285.08464706825919</c:v>
                </c:pt>
                <c:pt idx="3501">
                  <c:v>285.46771765460733</c:v>
                </c:pt>
                <c:pt idx="3502">
                  <c:v>285.57417412368585</c:v>
                </c:pt>
                <c:pt idx="3503">
                  <c:v>285.2593392989487</c:v>
                </c:pt>
                <c:pt idx="3504">
                  <c:v>285.00747143915896</c:v>
                </c:pt>
                <c:pt idx="3505">
                  <c:v>285.2059771513272</c:v>
                </c:pt>
                <c:pt idx="3506">
                  <c:v>285.56478172106176</c:v>
                </c:pt>
                <c:pt idx="3507">
                  <c:v>285.45182537684946</c:v>
                </c:pt>
                <c:pt idx="3508">
                  <c:v>285.36146030147961</c:v>
                </c:pt>
                <c:pt idx="3509">
                  <c:v>285.48916824118368</c:v>
                </c:pt>
                <c:pt idx="3510">
                  <c:v>285.39133459294692</c:v>
                </c:pt>
                <c:pt idx="3511">
                  <c:v>285.11306767435752</c:v>
                </c:pt>
                <c:pt idx="3512">
                  <c:v>285.09045413948604</c:v>
                </c:pt>
                <c:pt idx="3513">
                  <c:v>285.07236331158884</c:v>
                </c:pt>
                <c:pt idx="3514">
                  <c:v>285.45789064927112</c:v>
                </c:pt>
                <c:pt idx="3515">
                  <c:v>284.96631251941693</c:v>
                </c:pt>
                <c:pt idx="3516">
                  <c:v>284.97305001553354</c:v>
                </c:pt>
                <c:pt idx="3517">
                  <c:v>285.57844001242688</c:v>
                </c:pt>
                <c:pt idx="3518">
                  <c:v>285.46275200994148</c:v>
                </c:pt>
                <c:pt idx="3519">
                  <c:v>285.37020160795316</c:v>
                </c:pt>
                <c:pt idx="3520">
                  <c:v>285.29616128636258</c:v>
                </c:pt>
                <c:pt idx="3521">
                  <c:v>285.43692902909009</c:v>
                </c:pt>
                <c:pt idx="3522">
                  <c:v>285.54954322327211</c:v>
                </c:pt>
                <c:pt idx="3523">
                  <c:v>285.4396345786177</c:v>
                </c:pt>
                <c:pt idx="3524">
                  <c:v>285.35170766289417</c:v>
                </c:pt>
                <c:pt idx="3525">
                  <c:v>285.68136613031538</c:v>
                </c:pt>
                <c:pt idx="3526">
                  <c:v>285.54509290425233</c:v>
                </c:pt>
                <c:pt idx="3527">
                  <c:v>285.23607432340185</c:v>
                </c:pt>
                <c:pt idx="3528">
                  <c:v>285.18885945872148</c:v>
                </c:pt>
                <c:pt idx="3529">
                  <c:v>285.35108756697718</c:v>
                </c:pt>
                <c:pt idx="3530">
                  <c:v>285.48087005358178</c:v>
                </c:pt>
                <c:pt idx="3531">
                  <c:v>285.38469604286547</c:v>
                </c:pt>
                <c:pt idx="3532">
                  <c:v>285.30775683429238</c:v>
                </c:pt>
                <c:pt idx="3533">
                  <c:v>285.6462054674339</c:v>
                </c:pt>
                <c:pt idx="3534">
                  <c:v>285.71696437394712</c:v>
                </c:pt>
                <c:pt idx="3535">
                  <c:v>285.7735714991577</c:v>
                </c:pt>
                <c:pt idx="3536">
                  <c:v>286.01885719932613</c:v>
                </c:pt>
                <c:pt idx="3537">
                  <c:v>286.21508575946092</c:v>
                </c:pt>
                <c:pt idx="3538">
                  <c:v>286.37206860756874</c:v>
                </c:pt>
                <c:pt idx="3539">
                  <c:v>286.49765488605499</c:v>
                </c:pt>
                <c:pt idx="3540">
                  <c:v>286.598123908844</c:v>
                </c:pt>
                <c:pt idx="3541">
                  <c:v>287.07849912707519</c:v>
                </c:pt>
                <c:pt idx="3542">
                  <c:v>287.26279930166015</c:v>
                </c:pt>
                <c:pt idx="3543">
                  <c:v>287.2102394413281</c:v>
                </c:pt>
                <c:pt idx="3544">
                  <c:v>287.3681915530625</c:v>
                </c:pt>
                <c:pt idx="3545">
                  <c:v>287.69455324245001</c:v>
                </c:pt>
                <c:pt idx="3546">
                  <c:v>287.35564259396</c:v>
                </c:pt>
                <c:pt idx="3547">
                  <c:v>287.28451407516798</c:v>
                </c:pt>
                <c:pt idx="3548">
                  <c:v>287.62761126013442</c:v>
                </c:pt>
                <c:pt idx="3549">
                  <c:v>288.10208900810755</c:v>
                </c:pt>
                <c:pt idx="3550">
                  <c:v>288.08167120648608</c:v>
                </c:pt>
                <c:pt idx="3551">
                  <c:v>288.06533696518886</c:v>
                </c:pt>
                <c:pt idx="3552">
                  <c:v>288.25226957215108</c:v>
                </c:pt>
                <c:pt idx="3553">
                  <c:v>288.60181565772086</c:v>
                </c:pt>
                <c:pt idx="3554">
                  <c:v>288.8814525261767</c:v>
                </c:pt>
                <c:pt idx="3555">
                  <c:v>288.70516202094137</c:v>
                </c:pt>
                <c:pt idx="3556">
                  <c:v>288.76412961675311</c:v>
                </c:pt>
                <c:pt idx="3557">
                  <c:v>289.2113036934025</c:v>
                </c:pt>
                <c:pt idx="3558">
                  <c:v>288.76904295472201</c:v>
                </c:pt>
                <c:pt idx="3559">
                  <c:v>288.61523436377763</c:v>
                </c:pt>
                <c:pt idx="3560">
                  <c:v>289.09218749102212</c:v>
                </c:pt>
                <c:pt idx="3561">
                  <c:v>289.27374999281767</c:v>
                </c:pt>
                <c:pt idx="3562">
                  <c:v>289.01899999425416</c:v>
                </c:pt>
                <c:pt idx="3563">
                  <c:v>289.01519999540335</c:v>
                </c:pt>
                <c:pt idx="3564">
                  <c:v>289.01215999632268</c:v>
                </c:pt>
                <c:pt idx="3565">
                  <c:v>289.20972799705817</c:v>
                </c:pt>
                <c:pt idx="3566">
                  <c:v>289.16778239764653</c:v>
                </c:pt>
                <c:pt idx="3567">
                  <c:v>288.93422591811725</c:v>
                </c:pt>
                <c:pt idx="3568">
                  <c:v>288.94738073449383</c:v>
                </c:pt>
                <c:pt idx="3569">
                  <c:v>289.55790458759509</c:v>
                </c:pt>
                <c:pt idx="3570">
                  <c:v>289.44632367007608</c:v>
                </c:pt>
                <c:pt idx="3571">
                  <c:v>288.95705893606089</c:v>
                </c:pt>
                <c:pt idx="3572">
                  <c:v>289.36564714884872</c:v>
                </c:pt>
                <c:pt idx="3573">
                  <c:v>289.49251771907899</c:v>
                </c:pt>
                <c:pt idx="3574">
                  <c:v>289.19401417526319</c:v>
                </c:pt>
                <c:pt idx="3575">
                  <c:v>288.95521134021055</c:v>
                </c:pt>
                <c:pt idx="3576">
                  <c:v>289.16416907216842</c:v>
                </c:pt>
                <c:pt idx="3577">
                  <c:v>289.13133525773475</c:v>
                </c:pt>
                <c:pt idx="3578">
                  <c:v>288.90506820618782</c:v>
                </c:pt>
                <c:pt idx="3579">
                  <c:v>288.72405456495028</c:v>
                </c:pt>
                <c:pt idx="3580">
                  <c:v>288.77924365196026</c:v>
                </c:pt>
                <c:pt idx="3581">
                  <c:v>289.22339492156823</c:v>
                </c:pt>
                <c:pt idx="3582">
                  <c:v>288.97871593725461</c:v>
                </c:pt>
                <c:pt idx="3583">
                  <c:v>288.78297274980372</c:v>
                </c:pt>
                <c:pt idx="3584">
                  <c:v>289.02637819984295</c:v>
                </c:pt>
                <c:pt idx="3585">
                  <c:v>289.22110255987434</c:v>
                </c:pt>
                <c:pt idx="3586">
                  <c:v>288.97688204789949</c:v>
                </c:pt>
                <c:pt idx="3587">
                  <c:v>288.98150563831962</c:v>
                </c:pt>
                <c:pt idx="3588">
                  <c:v>289.18520451065569</c:v>
                </c:pt>
                <c:pt idx="3589">
                  <c:v>289.3481636085246</c:v>
                </c:pt>
                <c:pt idx="3590">
                  <c:v>289.07853088681969</c:v>
                </c:pt>
                <c:pt idx="3591">
                  <c:v>289.06282470945575</c:v>
                </c:pt>
                <c:pt idx="3592">
                  <c:v>289.4502597675646</c:v>
                </c:pt>
                <c:pt idx="3593">
                  <c:v>289.56020781405169</c:v>
                </c:pt>
                <c:pt idx="3594">
                  <c:v>289.44816625124139</c:v>
                </c:pt>
                <c:pt idx="3595">
                  <c:v>289.15853300099315</c:v>
                </c:pt>
                <c:pt idx="3596">
                  <c:v>289.32682640079452</c:v>
                </c:pt>
                <c:pt idx="3597">
                  <c:v>289.46146112063559</c:v>
                </c:pt>
                <c:pt idx="3598">
                  <c:v>289.36916889650848</c:v>
                </c:pt>
                <c:pt idx="3599">
                  <c:v>288.8953351172068</c:v>
                </c:pt>
                <c:pt idx="3600">
                  <c:v>289.51626809376546</c:v>
                </c:pt>
                <c:pt idx="3601">
                  <c:v>289.4130144750124</c:v>
                </c:pt>
                <c:pt idx="3602">
                  <c:v>288.93041158000995</c:v>
                </c:pt>
                <c:pt idx="3603">
                  <c:v>288.94432926400799</c:v>
                </c:pt>
                <c:pt idx="3604">
                  <c:v>288.75546341120639</c:v>
                </c:pt>
                <c:pt idx="3605">
                  <c:v>288.40437072896509</c:v>
                </c:pt>
                <c:pt idx="3606">
                  <c:v>287.9234965831721</c:v>
                </c:pt>
                <c:pt idx="3607">
                  <c:v>287.5387972665377</c:v>
                </c:pt>
                <c:pt idx="3608">
                  <c:v>287.23103781323016</c:v>
                </c:pt>
                <c:pt idx="3609">
                  <c:v>286.78483025058415</c:v>
                </c:pt>
                <c:pt idx="3610">
                  <c:v>286.02786420046732</c:v>
                </c:pt>
                <c:pt idx="3611">
                  <c:v>285.82229136037387</c:v>
                </c:pt>
                <c:pt idx="3612">
                  <c:v>285.85783308829912</c:v>
                </c:pt>
                <c:pt idx="3613">
                  <c:v>285.68626647063934</c:v>
                </c:pt>
                <c:pt idx="3614">
                  <c:v>285.14901317651152</c:v>
                </c:pt>
                <c:pt idx="3615">
                  <c:v>284.71921054120924</c:v>
                </c:pt>
                <c:pt idx="3616">
                  <c:v>284.9753684329674</c:v>
                </c:pt>
                <c:pt idx="3617">
                  <c:v>284.78029474637395</c:v>
                </c:pt>
                <c:pt idx="3618">
                  <c:v>284.42423579709919</c:v>
                </c:pt>
                <c:pt idx="3619">
                  <c:v>284.33938863767935</c:v>
                </c:pt>
                <c:pt idx="3620">
                  <c:v>284.47151091014348</c:v>
                </c:pt>
                <c:pt idx="3621">
                  <c:v>284.37720872811479</c:v>
                </c:pt>
                <c:pt idx="3622">
                  <c:v>284.30176698249187</c:v>
                </c:pt>
                <c:pt idx="3623">
                  <c:v>284.24141358599348</c:v>
                </c:pt>
                <c:pt idx="3624">
                  <c:v>284.59313086879479</c:v>
                </c:pt>
                <c:pt idx="3625">
                  <c:v>284.27450469503583</c:v>
                </c:pt>
                <c:pt idx="3626">
                  <c:v>283.81960375602864</c:v>
                </c:pt>
                <c:pt idx="3627">
                  <c:v>283.85568300482294</c:v>
                </c:pt>
                <c:pt idx="3628">
                  <c:v>284.08454640385833</c:v>
                </c:pt>
                <c:pt idx="3629">
                  <c:v>284.06763712308668</c:v>
                </c:pt>
                <c:pt idx="3630">
                  <c:v>283.85410969846936</c:v>
                </c:pt>
                <c:pt idx="3631">
                  <c:v>283.88328775877551</c:v>
                </c:pt>
                <c:pt idx="3632">
                  <c:v>283.90663020702044</c:v>
                </c:pt>
                <c:pt idx="3633">
                  <c:v>283.92530416561635</c:v>
                </c:pt>
                <c:pt idx="3634">
                  <c:v>283.94024333249308</c:v>
                </c:pt>
                <c:pt idx="3635">
                  <c:v>283.95219466599445</c:v>
                </c:pt>
                <c:pt idx="3636">
                  <c:v>284.16175573279554</c:v>
                </c:pt>
                <c:pt idx="3637">
                  <c:v>284.12940458623643</c:v>
                </c:pt>
                <c:pt idx="3638">
                  <c:v>283.90352366898918</c:v>
                </c:pt>
                <c:pt idx="3639">
                  <c:v>283.92281893519134</c:v>
                </c:pt>
                <c:pt idx="3640">
                  <c:v>284.33825514815311</c:v>
                </c:pt>
                <c:pt idx="3641">
                  <c:v>284.2706041185225</c:v>
                </c:pt>
                <c:pt idx="3642">
                  <c:v>283.816483294818</c:v>
                </c:pt>
                <c:pt idx="3643">
                  <c:v>284.05318663585444</c:v>
                </c:pt>
                <c:pt idx="3644">
                  <c:v>284.24254930868358</c:v>
                </c:pt>
                <c:pt idx="3645">
                  <c:v>284.19403944694687</c:v>
                </c:pt>
                <c:pt idx="3646">
                  <c:v>284.1552315575575</c:v>
                </c:pt>
                <c:pt idx="3647">
                  <c:v>284.12418524604601</c:v>
                </c:pt>
                <c:pt idx="3648">
                  <c:v>284.29934819683683</c:v>
                </c:pt>
                <c:pt idx="3649">
                  <c:v>284.23947855746945</c:v>
                </c:pt>
                <c:pt idx="3650">
                  <c:v>283.79158284597554</c:v>
                </c:pt>
                <c:pt idx="3651">
                  <c:v>284.03326627678041</c:v>
                </c:pt>
                <c:pt idx="3652">
                  <c:v>284.22661302142433</c:v>
                </c:pt>
                <c:pt idx="3653">
                  <c:v>284.18129041713945</c:v>
                </c:pt>
                <c:pt idx="3654">
                  <c:v>283.94503233371159</c:v>
                </c:pt>
                <c:pt idx="3655">
                  <c:v>284.15602586696929</c:v>
                </c:pt>
                <c:pt idx="3656">
                  <c:v>284.72482069357545</c:v>
                </c:pt>
                <c:pt idx="3657">
                  <c:v>284.3798565548604</c:v>
                </c:pt>
                <c:pt idx="3658">
                  <c:v>284.30388524388832</c:v>
                </c:pt>
                <c:pt idx="3659">
                  <c:v>284.64310819511064</c:v>
                </c:pt>
                <c:pt idx="3660">
                  <c:v>284.71448655608856</c:v>
                </c:pt>
                <c:pt idx="3661">
                  <c:v>284.57158924487084</c:v>
                </c:pt>
                <c:pt idx="3662">
                  <c:v>284.65727139589671</c:v>
                </c:pt>
                <c:pt idx="3663">
                  <c:v>284.52581711671741</c:v>
                </c:pt>
                <c:pt idx="3664">
                  <c:v>284.62065369337392</c:v>
                </c:pt>
                <c:pt idx="3665">
                  <c:v>284.49652295469917</c:v>
                </c:pt>
                <c:pt idx="3666">
                  <c:v>284.19721836375936</c:v>
                </c:pt>
                <c:pt idx="3667">
                  <c:v>284.55777469100752</c:v>
                </c:pt>
                <c:pt idx="3668">
                  <c:v>284.64621975280602</c:v>
                </c:pt>
                <c:pt idx="3669">
                  <c:v>284.31697580224483</c:v>
                </c:pt>
                <c:pt idx="3670">
                  <c:v>284.25358064179585</c:v>
                </c:pt>
                <c:pt idx="3671">
                  <c:v>284.60286451343671</c:v>
                </c:pt>
                <c:pt idx="3672">
                  <c:v>284.48229161074937</c:v>
                </c:pt>
                <c:pt idx="3673">
                  <c:v>284.38583328859949</c:v>
                </c:pt>
                <c:pt idx="3674">
                  <c:v>283.90866663087957</c:v>
                </c:pt>
                <c:pt idx="3675">
                  <c:v>284.32693330470369</c:v>
                </c:pt>
                <c:pt idx="3676">
                  <c:v>284.46154664376297</c:v>
                </c:pt>
                <c:pt idx="3677">
                  <c:v>284.56923731501035</c:v>
                </c:pt>
                <c:pt idx="3678">
                  <c:v>284.65538985200828</c:v>
                </c:pt>
                <c:pt idx="3679">
                  <c:v>284.92431188160663</c:v>
                </c:pt>
                <c:pt idx="3680">
                  <c:v>285.3394495052853</c:v>
                </c:pt>
                <c:pt idx="3681">
                  <c:v>285.07155960422824</c:v>
                </c:pt>
                <c:pt idx="3682">
                  <c:v>285.05724768338257</c:v>
                </c:pt>
                <c:pt idx="3683">
                  <c:v>285.44579814670607</c:v>
                </c:pt>
                <c:pt idx="3684">
                  <c:v>285.55663851736489</c:v>
                </c:pt>
                <c:pt idx="3685">
                  <c:v>285.04531081389194</c:v>
                </c:pt>
                <c:pt idx="3686">
                  <c:v>285.23624865111356</c:v>
                </c:pt>
                <c:pt idx="3687">
                  <c:v>285.78899892089089</c:v>
                </c:pt>
                <c:pt idx="3688">
                  <c:v>285.83119913671271</c:v>
                </c:pt>
                <c:pt idx="3689">
                  <c:v>285.86495930937019</c:v>
                </c:pt>
                <c:pt idx="3690">
                  <c:v>285.89196744749614</c:v>
                </c:pt>
                <c:pt idx="3691">
                  <c:v>286.11357395799689</c:v>
                </c:pt>
                <c:pt idx="3692">
                  <c:v>286.09085916639754</c:v>
                </c:pt>
                <c:pt idx="3693">
                  <c:v>285.87268733311805</c:v>
                </c:pt>
                <c:pt idx="3694">
                  <c:v>285.89814986649446</c:v>
                </c:pt>
                <c:pt idx="3695">
                  <c:v>286.11851989319558</c:v>
                </c:pt>
                <c:pt idx="3696">
                  <c:v>286.09481591455648</c:v>
                </c:pt>
                <c:pt idx="3697">
                  <c:v>285.67585273164519</c:v>
                </c:pt>
                <c:pt idx="3698">
                  <c:v>285.74068218531619</c:v>
                </c:pt>
                <c:pt idx="3699">
                  <c:v>285.99254574825295</c:v>
                </c:pt>
                <c:pt idx="3700">
                  <c:v>285.79403659860236</c:v>
                </c:pt>
                <c:pt idx="3701">
                  <c:v>285.63522927888187</c:v>
                </c:pt>
                <c:pt idx="3702">
                  <c:v>285.70818342310548</c:v>
                </c:pt>
                <c:pt idx="3703">
                  <c:v>285.76654673848441</c:v>
                </c:pt>
                <c:pt idx="3704">
                  <c:v>285.6132373907875</c:v>
                </c:pt>
                <c:pt idx="3705">
                  <c:v>285.29058991263003</c:v>
                </c:pt>
                <c:pt idx="3706">
                  <c:v>285.232471930104</c:v>
                </c:pt>
                <c:pt idx="3707">
                  <c:v>285.18597754408324</c:v>
                </c:pt>
                <c:pt idx="3708">
                  <c:v>285.14878203526661</c:v>
                </c:pt>
                <c:pt idx="3709">
                  <c:v>284.91902562821332</c:v>
                </c:pt>
                <c:pt idx="3710">
                  <c:v>284.9352205025707</c:v>
                </c:pt>
                <c:pt idx="3711">
                  <c:v>285.14817640205655</c:v>
                </c:pt>
                <c:pt idx="3712">
                  <c:v>285.11854112164525</c:v>
                </c:pt>
                <c:pt idx="3713">
                  <c:v>284.69483289731625</c:v>
                </c:pt>
                <c:pt idx="3714">
                  <c:v>284.55586631785303</c:v>
                </c:pt>
                <c:pt idx="3715">
                  <c:v>284.84469305428246</c:v>
                </c:pt>
                <c:pt idx="3716">
                  <c:v>284.675754443426</c:v>
                </c:pt>
                <c:pt idx="3717">
                  <c:v>284.34060355474082</c:v>
                </c:pt>
                <c:pt idx="3718">
                  <c:v>284.27248284379266</c:v>
                </c:pt>
                <c:pt idx="3719">
                  <c:v>284.21798627503415</c:v>
                </c:pt>
                <c:pt idx="3720">
                  <c:v>284.37438902002737</c:v>
                </c:pt>
                <c:pt idx="3721">
                  <c:v>284.09951121602194</c:v>
                </c:pt>
                <c:pt idx="3722">
                  <c:v>284.07960897281754</c:v>
                </c:pt>
                <c:pt idx="3723">
                  <c:v>284.26368717825403</c:v>
                </c:pt>
                <c:pt idx="3724">
                  <c:v>284.21094974260325</c:v>
                </c:pt>
                <c:pt idx="3725">
                  <c:v>283.7687597940826</c:v>
                </c:pt>
                <c:pt idx="3726">
                  <c:v>284.01500783526609</c:v>
                </c:pt>
                <c:pt idx="3727">
                  <c:v>284.21200626821292</c:v>
                </c:pt>
                <c:pt idx="3728">
                  <c:v>284.16960501457032</c:v>
                </c:pt>
                <c:pt idx="3729">
                  <c:v>284.13568401165628</c:v>
                </c:pt>
                <c:pt idx="3730">
                  <c:v>284.30854720932507</c:v>
                </c:pt>
                <c:pt idx="3731">
                  <c:v>284.8468377674601</c:v>
                </c:pt>
                <c:pt idx="3732">
                  <c:v>284.67747021396809</c:v>
                </c:pt>
                <c:pt idx="3733">
                  <c:v>284.5419761711745</c:v>
                </c:pt>
                <c:pt idx="3734">
                  <c:v>284.8335809369396</c:v>
                </c:pt>
                <c:pt idx="3735">
                  <c:v>284.66686474955168</c:v>
                </c:pt>
                <c:pt idx="3736">
                  <c:v>284.53349179964135</c:v>
                </c:pt>
                <c:pt idx="3737">
                  <c:v>284.62679343971308</c:v>
                </c:pt>
                <c:pt idx="3738">
                  <c:v>284.50143475177049</c:v>
                </c:pt>
                <c:pt idx="3739">
                  <c:v>284.80114780141639</c:v>
                </c:pt>
                <c:pt idx="3740">
                  <c:v>284.84091824113312</c:v>
                </c:pt>
                <c:pt idx="3741">
                  <c:v>284.47273459290653</c:v>
                </c:pt>
                <c:pt idx="3742">
                  <c:v>284.77818767432524</c:v>
                </c:pt>
                <c:pt idx="3743">
                  <c:v>285.02255013946018</c:v>
                </c:pt>
                <c:pt idx="3744">
                  <c:v>284.81804011156817</c:v>
                </c:pt>
                <c:pt idx="3745">
                  <c:v>284.85443208925454</c:v>
                </c:pt>
                <c:pt idx="3746">
                  <c:v>285.08354567140367</c:v>
                </c:pt>
                <c:pt idx="3747">
                  <c:v>285.06683653712298</c:v>
                </c:pt>
                <c:pt idx="3748">
                  <c:v>284.65346922969843</c:v>
                </c:pt>
                <c:pt idx="3749">
                  <c:v>284.32277538375877</c:v>
                </c:pt>
                <c:pt idx="3750">
                  <c:v>284.65822030700701</c:v>
                </c:pt>
                <c:pt idx="3751">
                  <c:v>284.92657624560564</c:v>
                </c:pt>
                <c:pt idx="3752">
                  <c:v>284.94126099648452</c:v>
                </c:pt>
                <c:pt idx="3753">
                  <c:v>284.75300879718765</c:v>
                </c:pt>
                <c:pt idx="3754">
                  <c:v>284.80240703775013</c:v>
                </c:pt>
                <c:pt idx="3755">
                  <c:v>285.24192563020011</c:v>
                </c:pt>
                <c:pt idx="3756">
                  <c:v>285.19354050416007</c:v>
                </c:pt>
                <c:pt idx="3757">
                  <c:v>285.55483240332808</c:v>
                </c:pt>
                <c:pt idx="3758">
                  <c:v>286.44386592266244</c:v>
                </c:pt>
                <c:pt idx="3759">
                  <c:v>286.95509273812996</c:v>
                </c:pt>
                <c:pt idx="3760">
                  <c:v>286.96407419050399</c:v>
                </c:pt>
                <c:pt idx="3761">
                  <c:v>287.57125935240322</c:v>
                </c:pt>
                <c:pt idx="3762">
                  <c:v>288.25700748192259</c:v>
                </c:pt>
                <c:pt idx="3763">
                  <c:v>288.60560598553809</c:v>
                </c:pt>
                <c:pt idx="3764">
                  <c:v>288.6844847884305</c:v>
                </c:pt>
                <c:pt idx="3765">
                  <c:v>288.74758783074441</c:v>
                </c:pt>
                <c:pt idx="3766">
                  <c:v>288.99807026459553</c:v>
                </c:pt>
                <c:pt idx="3767">
                  <c:v>289.19845621167644</c:v>
                </c:pt>
                <c:pt idx="3768">
                  <c:v>288.7587649693412</c:v>
                </c:pt>
                <c:pt idx="3769">
                  <c:v>288.80701197547296</c:v>
                </c:pt>
                <c:pt idx="3770">
                  <c:v>289.04560958037837</c:v>
                </c:pt>
                <c:pt idx="3771">
                  <c:v>288.83648766430269</c:v>
                </c:pt>
                <c:pt idx="3772">
                  <c:v>288.46919013144213</c:v>
                </c:pt>
                <c:pt idx="3773">
                  <c:v>288.57535210515374</c:v>
                </c:pt>
                <c:pt idx="3774">
                  <c:v>289.06028168412303</c:v>
                </c:pt>
                <c:pt idx="3775">
                  <c:v>288.84822534729847</c:v>
                </c:pt>
                <c:pt idx="3776">
                  <c:v>288.67858027783882</c:v>
                </c:pt>
                <c:pt idx="3777">
                  <c:v>288.74286422227107</c:v>
                </c:pt>
                <c:pt idx="3778">
                  <c:v>288.99429137781686</c:v>
                </c:pt>
                <c:pt idx="3779">
                  <c:v>289.1954331022535</c:v>
                </c:pt>
                <c:pt idx="3780">
                  <c:v>289.15634648180281</c:v>
                </c:pt>
                <c:pt idx="3781">
                  <c:v>289.12507718544225</c:v>
                </c:pt>
                <c:pt idx="3782">
                  <c:v>289.5000617483538</c:v>
                </c:pt>
                <c:pt idx="3783">
                  <c:v>289.60004939868304</c:v>
                </c:pt>
                <c:pt idx="3784">
                  <c:v>289.28003951894647</c:v>
                </c:pt>
                <c:pt idx="3785">
                  <c:v>289.42403161515722</c:v>
                </c:pt>
                <c:pt idx="3786">
                  <c:v>289.73922529212581</c:v>
                </c:pt>
                <c:pt idx="3787">
                  <c:v>289.59138023370065</c:v>
                </c:pt>
                <c:pt idx="3788">
                  <c:v>289.47310418696054</c:v>
                </c:pt>
                <c:pt idx="3789">
                  <c:v>289.17848334956847</c:v>
                </c:pt>
                <c:pt idx="3790">
                  <c:v>289.5427866796548</c:v>
                </c:pt>
                <c:pt idx="3791">
                  <c:v>289.23422934372388</c:v>
                </c:pt>
                <c:pt idx="3792">
                  <c:v>289.18738347497913</c:v>
                </c:pt>
                <c:pt idx="3793">
                  <c:v>289.14990677998333</c:v>
                </c:pt>
                <c:pt idx="3794">
                  <c:v>289.31992542398666</c:v>
                </c:pt>
                <c:pt idx="3795">
                  <c:v>289.25594033918935</c:v>
                </c:pt>
                <c:pt idx="3796">
                  <c:v>289.20475227135148</c:v>
                </c:pt>
                <c:pt idx="3797">
                  <c:v>289.16380181708121</c:v>
                </c:pt>
                <c:pt idx="3798">
                  <c:v>289.53104145366495</c:v>
                </c:pt>
                <c:pt idx="3799">
                  <c:v>289.42483316293198</c:v>
                </c:pt>
                <c:pt idx="3800">
                  <c:v>288.93986653034563</c:v>
                </c:pt>
                <c:pt idx="3801">
                  <c:v>288.95189322427649</c:v>
                </c:pt>
                <c:pt idx="3802">
                  <c:v>288.7615145794212</c:v>
                </c:pt>
                <c:pt idx="3803">
                  <c:v>288.40921166353701</c:v>
                </c:pt>
                <c:pt idx="3804">
                  <c:v>288.12736933082965</c:v>
                </c:pt>
                <c:pt idx="3805">
                  <c:v>288.30189546466374</c:v>
                </c:pt>
                <c:pt idx="3806">
                  <c:v>288.64151637173097</c:v>
                </c:pt>
                <c:pt idx="3807">
                  <c:v>288.51321309738478</c:v>
                </c:pt>
                <c:pt idx="3808">
                  <c:v>288.21057047790782</c:v>
                </c:pt>
                <c:pt idx="3809">
                  <c:v>288.36845638232626</c:v>
                </c:pt>
                <c:pt idx="3810">
                  <c:v>288.49476510586101</c:v>
                </c:pt>
                <c:pt idx="3811">
                  <c:v>288.39581208468883</c:v>
                </c:pt>
                <c:pt idx="3812">
                  <c:v>288.11664966775106</c:v>
                </c:pt>
                <c:pt idx="3813">
                  <c:v>288.09331973420086</c:v>
                </c:pt>
                <c:pt idx="3814">
                  <c:v>288.47465578736069</c:v>
                </c:pt>
                <c:pt idx="3815">
                  <c:v>288.37972462988859</c:v>
                </c:pt>
                <c:pt idx="3816">
                  <c:v>287.90377970391086</c:v>
                </c:pt>
                <c:pt idx="3817">
                  <c:v>288.12302376312869</c:v>
                </c:pt>
                <c:pt idx="3818">
                  <c:v>288.09841901050299</c:v>
                </c:pt>
                <c:pt idx="3819">
                  <c:v>287.87873520840242</c:v>
                </c:pt>
                <c:pt idx="3820">
                  <c:v>287.90298816672197</c:v>
                </c:pt>
                <c:pt idx="3821">
                  <c:v>288.1223905333776</c:v>
                </c:pt>
                <c:pt idx="3822">
                  <c:v>288.09791242670212</c:v>
                </c:pt>
                <c:pt idx="3823">
                  <c:v>287.8783299413617</c:v>
                </c:pt>
                <c:pt idx="3824">
                  <c:v>287.50266395308938</c:v>
                </c:pt>
                <c:pt idx="3825">
                  <c:v>287.80213116247154</c:v>
                </c:pt>
                <c:pt idx="3826">
                  <c:v>288.04170492997724</c:v>
                </c:pt>
                <c:pt idx="3827">
                  <c:v>287.83336394398179</c:v>
                </c:pt>
                <c:pt idx="3828">
                  <c:v>287.66669115518545</c:v>
                </c:pt>
                <c:pt idx="3829">
                  <c:v>287.93335292414838</c:v>
                </c:pt>
                <c:pt idx="3830">
                  <c:v>287.94668233931873</c:v>
                </c:pt>
                <c:pt idx="3831">
                  <c:v>287.75734587145496</c:v>
                </c:pt>
                <c:pt idx="3832">
                  <c:v>287.60587669716398</c:v>
                </c:pt>
                <c:pt idx="3833">
                  <c:v>288.08470135773121</c:v>
                </c:pt>
                <c:pt idx="3834">
                  <c:v>288.06776108618499</c:v>
                </c:pt>
                <c:pt idx="3835">
                  <c:v>287.65420886894799</c:v>
                </c:pt>
                <c:pt idx="3836">
                  <c:v>287.92336709515843</c:v>
                </c:pt>
                <c:pt idx="3837">
                  <c:v>288.13869367612676</c:v>
                </c:pt>
                <c:pt idx="3838">
                  <c:v>288.31095494090141</c:v>
                </c:pt>
                <c:pt idx="3839">
                  <c:v>288.24876395272116</c:v>
                </c:pt>
                <c:pt idx="3840">
                  <c:v>287.99901116217694</c:v>
                </c:pt>
                <c:pt idx="3841">
                  <c:v>288.19920892974159</c:v>
                </c:pt>
                <c:pt idx="3842">
                  <c:v>288.35936714379329</c:v>
                </c:pt>
                <c:pt idx="3843">
                  <c:v>288.08749371503461</c:v>
                </c:pt>
                <c:pt idx="3844">
                  <c:v>288.26999497202769</c:v>
                </c:pt>
                <c:pt idx="3845">
                  <c:v>288.41599597762217</c:v>
                </c:pt>
                <c:pt idx="3846">
                  <c:v>288.33279678209777</c:v>
                </c:pt>
                <c:pt idx="3847">
                  <c:v>287.86623742567821</c:v>
                </c:pt>
                <c:pt idx="3848">
                  <c:v>287.69298994054259</c:v>
                </c:pt>
                <c:pt idx="3849">
                  <c:v>287.7543919524341</c:v>
                </c:pt>
                <c:pt idx="3850">
                  <c:v>287.20351356194726</c:v>
                </c:pt>
                <c:pt idx="3851">
                  <c:v>286.76281084955781</c:v>
                </c:pt>
                <c:pt idx="3852">
                  <c:v>286.61024867964625</c:v>
                </c:pt>
                <c:pt idx="3853">
                  <c:v>286.28819894371702</c:v>
                </c:pt>
                <c:pt idx="3854">
                  <c:v>286.03055915497362</c:v>
                </c:pt>
                <c:pt idx="3855">
                  <c:v>285.62444732397893</c:v>
                </c:pt>
                <c:pt idx="3856">
                  <c:v>285.09955785918316</c:v>
                </c:pt>
                <c:pt idx="3857">
                  <c:v>285.47964628734655</c:v>
                </c:pt>
                <c:pt idx="3858">
                  <c:v>285.38371702987729</c:v>
                </c:pt>
                <c:pt idx="3859">
                  <c:v>284.90697362390188</c:v>
                </c:pt>
                <c:pt idx="3860">
                  <c:v>284.92557889912155</c:v>
                </c:pt>
                <c:pt idx="3861">
                  <c:v>285.14046311929724</c:v>
                </c:pt>
                <c:pt idx="3862">
                  <c:v>285.1123704954378</c:v>
                </c:pt>
                <c:pt idx="3863">
                  <c:v>284.88989639635025</c:v>
                </c:pt>
                <c:pt idx="3864">
                  <c:v>284.71191711708019</c:v>
                </c:pt>
                <c:pt idx="3865">
                  <c:v>284.96953369366418</c:v>
                </c:pt>
                <c:pt idx="3866">
                  <c:v>284.57562695493135</c:v>
                </c:pt>
                <c:pt idx="3867">
                  <c:v>284.46050156394512</c:v>
                </c:pt>
                <c:pt idx="3868">
                  <c:v>284.5684012511561</c:v>
                </c:pt>
                <c:pt idx="3869">
                  <c:v>284.65472100092489</c:v>
                </c:pt>
                <c:pt idx="3870">
                  <c:v>284.72377680073993</c:v>
                </c:pt>
                <c:pt idx="3871">
                  <c:v>284.37902144059194</c:v>
                </c:pt>
                <c:pt idx="3872">
                  <c:v>284.30321715247356</c:v>
                </c:pt>
                <c:pt idx="3873">
                  <c:v>284.64257372197886</c:v>
                </c:pt>
                <c:pt idx="3874">
                  <c:v>284.51405897758309</c:v>
                </c:pt>
                <c:pt idx="3875">
                  <c:v>284.01124718206648</c:v>
                </c:pt>
                <c:pt idx="3876">
                  <c:v>284.20899774565316</c:v>
                </c:pt>
                <c:pt idx="3877">
                  <c:v>284.16719819652252</c:v>
                </c:pt>
                <c:pt idx="3878">
                  <c:v>283.93375855721803</c:v>
                </c:pt>
                <c:pt idx="3879">
                  <c:v>284.1470068457744</c:v>
                </c:pt>
                <c:pt idx="3880">
                  <c:v>284.11760547661953</c:v>
                </c:pt>
                <c:pt idx="3881">
                  <c:v>284.29408438129565</c:v>
                </c:pt>
                <c:pt idx="3882">
                  <c:v>284.23526750503652</c:v>
                </c:pt>
                <c:pt idx="3883">
                  <c:v>283.98821400402926</c:v>
                </c:pt>
                <c:pt idx="3884">
                  <c:v>284.19057120322339</c:v>
                </c:pt>
                <c:pt idx="3885">
                  <c:v>284.35245696257869</c:v>
                </c:pt>
                <c:pt idx="3886">
                  <c:v>284.28196557006294</c:v>
                </c:pt>
                <c:pt idx="3887">
                  <c:v>284.02557245605038</c:v>
                </c:pt>
                <c:pt idx="3888">
                  <c:v>284.02045796484032</c:v>
                </c:pt>
                <c:pt idx="3889">
                  <c:v>284.41636637187224</c:v>
                </c:pt>
                <c:pt idx="3890">
                  <c:v>283.93309309749782</c:v>
                </c:pt>
                <c:pt idx="3891">
                  <c:v>283.74647447799828</c:v>
                </c:pt>
                <c:pt idx="3892">
                  <c:v>284.19717958239863</c:v>
                </c:pt>
                <c:pt idx="3893">
                  <c:v>284.35774366591892</c:v>
                </c:pt>
                <c:pt idx="3894">
                  <c:v>284.28619493273516</c:v>
                </c:pt>
                <c:pt idx="3895">
                  <c:v>284.22895594618814</c:v>
                </c:pt>
                <c:pt idx="3896">
                  <c:v>284.18316475695053</c:v>
                </c:pt>
                <c:pt idx="3897">
                  <c:v>284.3465318055604</c:v>
                </c:pt>
                <c:pt idx="3898">
                  <c:v>284.27722544444833</c:v>
                </c:pt>
                <c:pt idx="3899">
                  <c:v>284.02178035555869</c:v>
                </c:pt>
                <c:pt idx="3900">
                  <c:v>284.21742428444696</c:v>
                </c:pt>
                <c:pt idx="3901">
                  <c:v>284.77393942755759</c:v>
                </c:pt>
                <c:pt idx="3902">
                  <c:v>284.41915154204611</c:v>
                </c:pt>
                <c:pt idx="3903">
                  <c:v>284.33532123363688</c:v>
                </c:pt>
                <c:pt idx="3904">
                  <c:v>284.46825698690952</c:v>
                </c:pt>
                <c:pt idx="3905">
                  <c:v>284.57460558952766</c:v>
                </c:pt>
                <c:pt idx="3906">
                  <c:v>284.25968447162217</c:v>
                </c:pt>
                <c:pt idx="3907">
                  <c:v>284.20774757729777</c:v>
                </c:pt>
                <c:pt idx="3908">
                  <c:v>284.36619806183819</c:v>
                </c:pt>
                <c:pt idx="3909">
                  <c:v>284.29295844947058</c:v>
                </c:pt>
                <c:pt idx="3910">
                  <c:v>284.23436675957646</c:v>
                </c:pt>
                <c:pt idx="3911">
                  <c:v>284.18749340766118</c:v>
                </c:pt>
                <c:pt idx="3912">
                  <c:v>284.14999472612897</c:v>
                </c:pt>
                <c:pt idx="3913">
                  <c:v>284.31999578090318</c:v>
                </c:pt>
                <c:pt idx="3914">
                  <c:v>284.25599662472257</c:v>
                </c:pt>
                <c:pt idx="3915">
                  <c:v>284.20479729977808</c:v>
                </c:pt>
                <c:pt idx="3916">
                  <c:v>284.5638378398225</c:v>
                </c:pt>
                <c:pt idx="3917">
                  <c:v>284.85107027185802</c:v>
                </c:pt>
                <c:pt idx="3918">
                  <c:v>284.48085621748646</c:v>
                </c:pt>
                <c:pt idx="3919">
                  <c:v>284.38468497398918</c:v>
                </c:pt>
                <c:pt idx="3920">
                  <c:v>284.50774797919132</c:v>
                </c:pt>
                <c:pt idx="3921">
                  <c:v>284.6061983833531</c:v>
                </c:pt>
                <c:pt idx="3922">
                  <c:v>284.48495870668251</c:v>
                </c:pt>
                <c:pt idx="3923">
                  <c:v>284.38796696534604</c:v>
                </c:pt>
                <c:pt idx="3924">
                  <c:v>284.71037357227686</c:v>
                </c:pt>
                <c:pt idx="3925">
                  <c:v>284.76829885782149</c:v>
                </c:pt>
                <c:pt idx="3926">
                  <c:v>284.61463908625723</c:v>
                </c:pt>
                <c:pt idx="3927">
                  <c:v>284.4917112690058</c:v>
                </c:pt>
                <c:pt idx="3928">
                  <c:v>284.59336901520464</c:v>
                </c:pt>
                <c:pt idx="3929">
                  <c:v>284.87469521216372</c:v>
                </c:pt>
                <c:pt idx="3930">
                  <c:v>284.69975616973096</c:v>
                </c:pt>
                <c:pt idx="3931">
                  <c:v>284.75980493578481</c:v>
                </c:pt>
                <c:pt idx="3932">
                  <c:v>285.40784394862789</c:v>
                </c:pt>
                <c:pt idx="3933">
                  <c:v>285.32627515890232</c:v>
                </c:pt>
                <c:pt idx="3934">
                  <c:v>285.06102012712188</c:v>
                </c:pt>
                <c:pt idx="3935">
                  <c:v>285.24881610169751</c:v>
                </c:pt>
                <c:pt idx="3936">
                  <c:v>285.39905288135805</c:v>
                </c:pt>
                <c:pt idx="3937">
                  <c:v>285.31924230508645</c:v>
                </c:pt>
                <c:pt idx="3938">
                  <c:v>285.2553938440692</c:v>
                </c:pt>
                <c:pt idx="3939">
                  <c:v>285.20431507525541</c:v>
                </c:pt>
                <c:pt idx="3940">
                  <c:v>285.36345206020434</c:v>
                </c:pt>
                <c:pt idx="3941">
                  <c:v>285.49076164816347</c:v>
                </c:pt>
                <c:pt idx="3942">
                  <c:v>285.1926093185308</c:v>
                </c:pt>
                <c:pt idx="3943">
                  <c:v>285.35408745482465</c:v>
                </c:pt>
                <c:pt idx="3944">
                  <c:v>285.48326996385975</c:v>
                </c:pt>
                <c:pt idx="3945">
                  <c:v>285.38661597108785</c:v>
                </c:pt>
                <c:pt idx="3946">
                  <c:v>285.10929277687029</c:v>
                </c:pt>
                <c:pt idx="3947">
                  <c:v>285.08743422149621</c:v>
                </c:pt>
                <c:pt idx="3948">
                  <c:v>285.66994737719699</c:v>
                </c:pt>
                <c:pt idx="3949">
                  <c:v>285.53595790175757</c:v>
                </c:pt>
                <c:pt idx="3950">
                  <c:v>285.22876632140606</c:v>
                </c:pt>
                <c:pt idx="3951">
                  <c:v>285.58301305712484</c:v>
                </c:pt>
                <c:pt idx="3952">
                  <c:v>285.66641044569991</c:v>
                </c:pt>
                <c:pt idx="3953">
                  <c:v>285.53312835655993</c:v>
                </c:pt>
                <c:pt idx="3954">
                  <c:v>285.82650268524799</c:v>
                </c:pt>
                <c:pt idx="3955">
                  <c:v>285.8612021481984</c:v>
                </c:pt>
                <c:pt idx="3956">
                  <c:v>286.28896171855877</c:v>
                </c:pt>
                <c:pt idx="3957">
                  <c:v>286.23116937484701</c:v>
                </c:pt>
                <c:pt idx="3958">
                  <c:v>285.98493549987762</c:v>
                </c:pt>
                <c:pt idx="3959">
                  <c:v>286.1879483999021</c:v>
                </c:pt>
                <c:pt idx="3960">
                  <c:v>286.3503587199217</c:v>
                </c:pt>
                <c:pt idx="3961">
                  <c:v>286.08028697593738</c:v>
                </c:pt>
                <c:pt idx="3962">
                  <c:v>285.86422958074991</c:v>
                </c:pt>
                <c:pt idx="3963">
                  <c:v>286.29138366459995</c:v>
                </c:pt>
                <c:pt idx="3964">
                  <c:v>286.43310693167996</c:v>
                </c:pt>
                <c:pt idx="3965">
                  <c:v>286.34648554534397</c:v>
                </c:pt>
                <c:pt idx="3966">
                  <c:v>286.07718843627515</c:v>
                </c:pt>
                <c:pt idx="3967">
                  <c:v>286.46175074902015</c:v>
                </c:pt>
                <c:pt idx="3968">
                  <c:v>286.36940059921614</c:v>
                </c:pt>
                <c:pt idx="3969">
                  <c:v>286.2955204793729</c:v>
                </c:pt>
                <c:pt idx="3970">
                  <c:v>286.23641638349835</c:v>
                </c:pt>
                <c:pt idx="3971">
                  <c:v>286.18913310679869</c:v>
                </c:pt>
                <c:pt idx="3972">
                  <c:v>286.35130648543895</c:v>
                </c:pt>
                <c:pt idx="3973">
                  <c:v>286.28104518835119</c:v>
                </c:pt>
                <c:pt idx="3974">
                  <c:v>286.02483615068093</c:v>
                </c:pt>
                <c:pt idx="3975">
                  <c:v>286.21986892054474</c:v>
                </c:pt>
                <c:pt idx="3976">
                  <c:v>286.5758951364358</c:v>
                </c:pt>
                <c:pt idx="3977">
                  <c:v>286.26071610914869</c:v>
                </c:pt>
                <c:pt idx="3978">
                  <c:v>286.00857288731896</c:v>
                </c:pt>
                <c:pt idx="3979">
                  <c:v>286.20685830985519</c:v>
                </c:pt>
                <c:pt idx="3980">
                  <c:v>286.16548664788417</c:v>
                </c:pt>
                <c:pt idx="3981">
                  <c:v>285.93238931830734</c:v>
                </c:pt>
                <c:pt idx="3982">
                  <c:v>285.94591145464591</c:v>
                </c:pt>
                <c:pt idx="3983">
                  <c:v>285.95672916371672</c:v>
                </c:pt>
                <c:pt idx="3984">
                  <c:v>286.16538333097338</c:v>
                </c:pt>
                <c:pt idx="3985">
                  <c:v>286.33230666477868</c:v>
                </c:pt>
                <c:pt idx="3986">
                  <c:v>286.46584533182295</c:v>
                </c:pt>
                <c:pt idx="3987">
                  <c:v>286.97267626545835</c:v>
                </c:pt>
                <c:pt idx="3988">
                  <c:v>287.77814101236669</c:v>
                </c:pt>
                <c:pt idx="3989">
                  <c:v>288.02251280989339</c:v>
                </c:pt>
                <c:pt idx="3990">
                  <c:v>288.21801024791472</c:v>
                </c:pt>
                <c:pt idx="3991">
                  <c:v>289.17440819833178</c:v>
                </c:pt>
                <c:pt idx="3992">
                  <c:v>289.53952655866544</c:v>
                </c:pt>
                <c:pt idx="3993">
                  <c:v>289.43162124693237</c:v>
                </c:pt>
                <c:pt idx="3994">
                  <c:v>289.74529699754589</c:v>
                </c:pt>
                <c:pt idx="3995">
                  <c:v>290.39623759803675</c:v>
                </c:pt>
                <c:pt idx="3996">
                  <c:v>290.71699007842938</c:v>
                </c:pt>
                <c:pt idx="3997">
                  <c:v>290.77359206274349</c:v>
                </c:pt>
                <c:pt idx="3998">
                  <c:v>291.01887365019479</c:v>
                </c:pt>
                <c:pt idx="3999">
                  <c:v>291.21509892015581</c:v>
                </c:pt>
                <c:pt idx="4000">
                  <c:v>291.37207913612463</c:v>
                </c:pt>
                <c:pt idx="4001">
                  <c:v>291.2976633088997</c:v>
                </c:pt>
                <c:pt idx="4002">
                  <c:v>291.43813064711981</c:v>
                </c:pt>
                <c:pt idx="4003">
                  <c:v>291.75050451769584</c:v>
                </c:pt>
                <c:pt idx="4004">
                  <c:v>292.00040361415671</c:v>
                </c:pt>
                <c:pt idx="4005">
                  <c:v>291.60032289132539</c:v>
                </c:pt>
                <c:pt idx="4006">
                  <c:v>291.48025831306035</c:v>
                </c:pt>
                <c:pt idx="4007">
                  <c:v>292.18420665044829</c:v>
                </c:pt>
                <c:pt idx="4008">
                  <c:v>291.94736532035864</c:v>
                </c:pt>
                <c:pt idx="4009">
                  <c:v>291.75789225628694</c:v>
                </c:pt>
                <c:pt idx="4010">
                  <c:v>291.80631380502956</c:v>
                </c:pt>
                <c:pt idx="4011">
                  <c:v>291.84505104402365</c:v>
                </c:pt>
                <c:pt idx="4012">
                  <c:v>291.87604083521893</c:v>
                </c:pt>
                <c:pt idx="4013">
                  <c:v>291.90083266817516</c:v>
                </c:pt>
                <c:pt idx="4014">
                  <c:v>291.92066613454017</c:v>
                </c:pt>
                <c:pt idx="4015">
                  <c:v>292.13653290763216</c:v>
                </c:pt>
                <c:pt idx="4016">
                  <c:v>292.10922632610573</c:v>
                </c:pt>
                <c:pt idx="4017">
                  <c:v>291.88738106088459</c:v>
                </c:pt>
                <c:pt idx="4018">
                  <c:v>292.10990484870769</c:v>
                </c:pt>
                <c:pt idx="4019">
                  <c:v>292.48792387896617</c:v>
                </c:pt>
                <c:pt idx="4020">
                  <c:v>292.39033910317295</c:v>
                </c:pt>
                <c:pt idx="4021">
                  <c:v>292.11227128253836</c:v>
                </c:pt>
                <c:pt idx="4022">
                  <c:v>292.08981702603069</c:v>
                </c:pt>
                <c:pt idx="4023">
                  <c:v>292.47185362082456</c:v>
                </c:pt>
                <c:pt idx="4024">
                  <c:v>292.37748289665967</c:v>
                </c:pt>
                <c:pt idx="4025">
                  <c:v>291.90198631732778</c:v>
                </c:pt>
                <c:pt idx="4026">
                  <c:v>292.12158905386224</c:v>
                </c:pt>
                <c:pt idx="4027">
                  <c:v>292.09727124308984</c:v>
                </c:pt>
                <c:pt idx="4028">
                  <c:v>292.07781699447185</c:v>
                </c:pt>
                <c:pt idx="4029">
                  <c:v>292.26225359557748</c:v>
                </c:pt>
                <c:pt idx="4030">
                  <c:v>292.009802876462</c:v>
                </c:pt>
                <c:pt idx="4031">
                  <c:v>292.60784230116963</c:v>
                </c:pt>
                <c:pt idx="4032">
                  <c:v>292.48627384093572</c:v>
                </c:pt>
                <c:pt idx="4033">
                  <c:v>292.18901907274858</c:v>
                </c:pt>
                <c:pt idx="4034">
                  <c:v>292.15121525819887</c:v>
                </c:pt>
                <c:pt idx="4035">
                  <c:v>292.52097220655912</c:v>
                </c:pt>
                <c:pt idx="4036">
                  <c:v>292.41677776524728</c:v>
                </c:pt>
                <c:pt idx="4037">
                  <c:v>292.13342221219784</c:v>
                </c:pt>
                <c:pt idx="4038">
                  <c:v>292.30673776975829</c:v>
                </c:pt>
                <c:pt idx="4039">
                  <c:v>292.44539021580664</c:v>
                </c:pt>
                <c:pt idx="4040">
                  <c:v>292.55631217264533</c:v>
                </c:pt>
                <c:pt idx="4041">
                  <c:v>292.24504973811628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C205-4B0F-B497-C5BC6D401CF0}"/>
            </c:ext>
          </c:extLst>
        </c:ser>
        <c:ser>
          <c:idx val="5"/>
          <c:order val="5"/>
          <c:tx>
            <c:strRef>
              <c:f>one!$X$1</c:f>
              <c:strCache>
                <c:ptCount val="1"/>
                <c:pt idx="0">
                  <c:v>Moving Average</c:v>
                </c:pt>
              </c:strCache>
            </c:strRef>
          </c:tx>
          <c:marker>
            <c:symbol val="none"/>
          </c:marker>
          <c:xVal>
            <c:numRef>
              <c:f>one!$C$2:$C$4043</c:f>
              <c:numCache>
                <c:formatCode>General</c:formatCode>
                <c:ptCount val="4042"/>
                <c:pt idx="0">
                  <c:v>1.0561943054199999E-3</c:v>
                </c:pt>
                <c:pt idx="1">
                  <c:v>1.66916847229E-3</c:v>
                </c:pt>
                <c:pt idx="2">
                  <c:v>2.2180080413800002E-3</c:v>
                </c:pt>
                <c:pt idx="3">
                  <c:v>3.2761096954300002E-3</c:v>
                </c:pt>
                <c:pt idx="4">
                  <c:v>3.77917289734E-3</c:v>
                </c:pt>
                <c:pt idx="5">
                  <c:v>4.2490959167500002E-3</c:v>
                </c:pt>
                <c:pt idx="6">
                  <c:v>4.7152042388900004E-3</c:v>
                </c:pt>
                <c:pt idx="7">
                  <c:v>5.17916679382E-3</c:v>
                </c:pt>
                <c:pt idx="8">
                  <c:v>5.5470466613800002E-3</c:v>
                </c:pt>
                <c:pt idx="9">
                  <c:v>5.7051181793200002E-3</c:v>
                </c:pt>
                <c:pt idx="10">
                  <c:v>5.86318969727E-3</c:v>
                </c:pt>
                <c:pt idx="11">
                  <c:v>6.0200691223100001E-3</c:v>
                </c:pt>
                <c:pt idx="12">
                  <c:v>6.1781406402599999E-3</c:v>
                </c:pt>
                <c:pt idx="13">
                  <c:v>6.3362121581999999E-3</c:v>
                </c:pt>
                <c:pt idx="14">
                  <c:v>6.4930915832499998E-3</c:v>
                </c:pt>
                <c:pt idx="15">
                  <c:v>6.6630840301500002E-3</c:v>
                </c:pt>
                <c:pt idx="16">
                  <c:v>6.8230628967299997E-3</c:v>
                </c:pt>
                <c:pt idx="17">
                  <c:v>6.9801807403599998E-3</c:v>
                </c:pt>
                <c:pt idx="18">
                  <c:v>7.1380138397199996E-3</c:v>
                </c:pt>
                <c:pt idx="19">
                  <c:v>7.2951316833499997E-3</c:v>
                </c:pt>
                <c:pt idx="20">
                  <c:v>7.4520111083999996E-3</c:v>
                </c:pt>
                <c:pt idx="21">
                  <c:v>7.6091289520299997E-3</c:v>
                </c:pt>
                <c:pt idx="22">
                  <c:v>7.7650547027599999E-3</c:v>
                </c:pt>
                <c:pt idx="23">
                  <c:v>7.9231262207000008E-3</c:v>
                </c:pt>
                <c:pt idx="24">
                  <c:v>8.0811977386500006E-3</c:v>
                </c:pt>
                <c:pt idx="25">
                  <c:v>8.2380771636999996E-3</c:v>
                </c:pt>
                <c:pt idx="26">
                  <c:v>8.3951950073199999E-3</c:v>
                </c:pt>
                <c:pt idx="27">
                  <c:v>8.5520744323700007E-3</c:v>
                </c:pt>
                <c:pt idx="28">
                  <c:v>8.7091922759999999E-3</c:v>
                </c:pt>
                <c:pt idx="29">
                  <c:v>8.8670253753699996E-3</c:v>
                </c:pt>
                <c:pt idx="30">
                  <c:v>9.0241432189899998E-3</c:v>
                </c:pt>
                <c:pt idx="31">
                  <c:v>9.1819763183599995E-3</c:v>
                </c:pt>
                <c:pt idx="32">
                  <c:v>9.3390941619900004E-3</c:v>
                </c:pt>
                <c:pt idx="33">
                  <c:v>9.4962120056199997E-3</c:v>
                </c:pt>
                <c:pt idx="34">
                  <c:v>9.6530914306599998E-3</c:v>
                </c:pt>
                <c:pt idx="35">
                  <c:v>9.8102092742900007E-3</c:v>
                </c:pt>
                <c:pt idx="36">
                  <c:v>9.9670886993399998E-3</c:v>
                </c:pt>
                <c:pt idx="37">
                  <c:v>1.01251602173E-2</c:v>
                </c:pt>
                <c:pt idx="38">
                  <c:v>1.02829933167E-2</c:v>
                </c:pt>
                <c:pt idx="39">
                  <c:v>1.0440111160299999E-2</c:v>
                </c:pt>
                <c:pt idx="40">
                  <c:v>1.0598182678200001E-2</c:v>
                </c:pt>
                <c:pt idx="41">
                  <c:v>1.0764122009299999E-2</c:v>
                </c:pt>
                <c:pt idx="42">
                  <c:v>1.09691619873E-2</c:v>
                </c:pt>
                <c:pt idx="43">
                  <c:v>1.1217117309600001E-2</c:v>
                </c:pt>
                <c:pt idx="44">
                  <c:v>1.1473178863499999E-2</c:v>
                </c:pt>
                <c:pt idx="45">
                  <c:v>1.17251873016E-2</c:v>
                </c:pt>
                <c:pt idx="46">
                  <c:v>1.1903047561600001E-2</c:v>
                </c:pt>
                <c:pt idx="47">
                  <c:v>1.20739936829E-2</c:v>
                </c:pt>
                <c:pt idx="48">
                  <c:v>1.2234210968E-2</c:v>
                </c:pt>
                <c:pt idx="49">
                  <c:v>1.2392997741699999E-2</c:v>
                </c:pt>
                <c:pt idx="50">
                  <c:v>1.2552022934E-2</c:v>
                </c:pt>
                <c:pt idx="51">
                  <c:v>1.27100944519E-2</c:v>
                </c:pt>
                <c:pt idx="52">
                  <c:v>1.28681659698E-2</c:v>
                </c:pt>
                <c:pt idx="53">
                  <c:v>1.3025045394900001E-2</c:v>
                </c:pt>
                <c:pt idx="54">
                  <c:v>1.31831169128E-2</c:v>
                </c:pt>
                <c:pt idx="55">
                  <c:v>1.33411884308E-2</c:v>
                </c:pt>
                <c:pt idx="56">
                  <c:v>1.3509035110500001E-2</c:v>
                </c:pt>
                <c:pt idx="57">
                  <c:v>1.3660192489599999E-2</c:v>
                </c:pt>
                <c:pt idx="58">
                  <c:v>1.38092041016E-2</c:v>
                </c:pt>
                <c:pt idx="59">
                  <c:v>1.39601230621E-2</c:v>
                </c:pt>
                <c:pt idx="60">
                  <c:v>1.4123201370199999E-2</c:v>
                </c:pt>
                <c:pt idx="61">
                  <c:v>1.4275074005100001E-2</c:v>
                </c:pt>
                <c:pt idx="62">
                  <c:v>1.4425992965699999E-2</c:v>
                </c:pt>
                <c:pt idx="63">
                  <c:v>1.4576196670500001E-2</c:v>
                </c:pt>
                <c:pt idx="64">
                  <c:v>1.4738082885700001E-2</c:v>
                </c:pt>
                <c:pt idx="65">
                  <c:v>1.4891147613499999E-2</c:v>
                </c:pt>
                <c:pt idx="66">
                  <c:v>1.5043020248399999E-2</c:v>
                </c:pt>
                <c:pt idx="67">
                  <c:v>1.5194177627599999E-2</c:v>
                </c:pt>
                <c:pt idx="68">
                  <c:v>1.53450965881E-2</c:v>
                </c:pt>
                <c:pt idx="69">
                  <c:v>2.4451017379799999E-2</c:v>
                </c:pt>
                <c:pt idx="70">
                  <c:v>4.9032211303700002E-2</c:v>
                </c:pt>
                <c:pt idx="71">
                  <c:v>6.9835186004599994E-2</c:v>
                </c:pt>
                <c:pt idx="72">
                  <c:v>9.4258069992099999E-2</c:v>
                </c:pt>
                <c:pt idx="73">
                  <c:v>0.118895053864</c:v>
                </c:pt>
                <c:pt idx="74">
                  <c:v>0.13923311233499999</c:v>
                </c:pt>
                <c:pt idx="75">
                  <c:v>0.163947105408</c:v>
                </c:pt>
                <c:pt idx="76">
                  <c:v>0.18429398536700001</c:v>
                </c:pt>
                <c:pt idx="77">
                  <c:v>0.209035158157</c:v>
                </c:pt>
                <c:pt idx="78">
                  <c:v>0.23332309722899999</c:v>
                </c:pt>
                <c:pt idx="79">
                  <c:v>0.25376701354999998</c:v>
                </c:pt>
                <c:pt idx="80">
                  <c:v>0.27833914756799999</c:v>
                </c:pt>
                <c:pt idx="81">
                  <c:v>0.29895520210299997</c:v>
                </c:pt>
                <c:pt idx="82">
                  <c:v>0.32361102104200001</c:v>
                </c:pt>
                <c:pt idx="83">
                  <c:v>0.34789705276499999</c:v>
                </c:pt>
                <c:pt idx="84">
                  <c:v>0.36878609657299999</c:v>
                </c:pt>
                <c:pt idx="85">
                  <c:v>0.39327120780899999</c:v>
                </c:pt>
                <c:pt idx="86">
                  <c:v>0.41366314888</c:v>
                </c:pt>
                <c:pt idx="87">
                  <c:v>0.438451051712</c:v>
                </c:pt>
                <c:pt idx="88">
                  <c:v>0.45892810821500002</c:v>
                </c:pt>
                <c:pt idx="89">
                  <c:v>0.48320913314800001</c:v>
                </c:pt>
                <c:pt idx="90">
                  <c:v>0.50768613815300001</c:v>
                </c:pt>
                <c:pt idx="91">
                  <c:v>0.52843499183700005</c:v>
                </c:pt>
                <c:pt idx="92">
                  <c:v>0.55306720733600001</c:v>
                </c:pt>
                <c:pt idx="93">
                  <c:v>0.5732421875</c:v>
                </c:pt>
                <c:pt idx="94">
                  <c:v>0.59787011146500002</c:v>
                </c:pt>
                <c:pt idx="95">
                  <c:v>0.62244915962199998</c:v>
                </c:pt>
                <c:pt idx="96">
                  <c:v>0.64319705963100005</c:v>
                </c:pt>
                <c:pt idx="97">
                  <c:v>0.66739320754999998</c:v>
                </c:pt>
                <c:pt idx="98">
                  <c:v>0.68821501731900003</c:v>
                </c:pt>
                <c:pt idx="99">
                  <c:v>0.71255707740800001</c:v>
                </c:pt>
                <c:pt idx="100">
                  <c:v>0.73732304573100005</c:v>
                </c:pt>
                <c:pt idx="101">
                  <c:v>0.75786709785499995</c:v>
                </c:pt>
                <c:pt idx="102">
                  <c:v>0.782271146774</c:v>
                </c:pt>
                <c:pt idx="103">
                  <c:v>0.80290317535400002</c:v>
                </c:pt>
                <c:pt idx="104">
                  <c:v>0.82733106613200003</c:v>
                </c:pt>
                <c:pt idx="105">
                  <c:v>0.84778714180000003</c:v>
                </c:pt>
                <c:pt idx="106">
                  <c:v>0.87248802185100005</c:v>
                </c:pt>
                <c:pt idx="107">
                  <c:v>0.89698600769000003</c:v>
                </c:pt>
                <c:pt idx="108">
                  <c:v>0.91735720634499995</c:v>
                </c:pt>
                <c:pt idx="109">
                  <c:v>0.94217920303299996</c:v>
                </c:pt>
                <c:pt idx="110">
                  <c:v>0.96269702911400001</c:v>
                </c:pt>
                <c:pt idx="111">
                  <c:v>0.98693704605099997</c:v>
                </c:pt>
                <c:pt idx="112">
                  <c:v>1.0115280151399999</c:v>
                </c:pt>
                <c:pt idx="113">
                  <c:v>1.0321941375699999</c:v>
                </c:pt>
                <c:pt idx="114">
                  <c:v>1.0566999912299999</c:v>
                </c:pt>
                <c:pt idx="115">
                  <c:v>1.0771520137799999</c:v>
                </c:pt>
                <c:pt idx="116">
                  <c:v>1.1018211841600001</c:v>
                </c:pt>
                <c:pt idx="117">
                  <c:v>1.12632012367</c:v>
                </c:pt>
                <c:pt idx="118">
                  <c:v>1.1467921733899999</c:v>
                </c:pt>
                <c:pt idx="119">
                  <c:v>1.1712260246299999</c:v>
                </c:pt>
                <c:pt idx="120">
                  <c:v>1.1918129921</c:v>
                </c:pt>
                <c:pt idx="121">
                  <c:v>1.2165200710299999</c:v>
                </c:pt>
                <c:pt idx="122">
                  <c:v>1.23681521416</c:v>
                </c:pt>
                <c:pt idx="123">
                  <c:v>1.2615721225700001</c:v>
                </c:pt>
                <c:pt idx="124">
                  <c:v>1.2861170768700001</c:v>
                </c:pt>
                <c:pt idx="125">
                  <c:v>1.3064250946</c:v>
                </c:pt>
                <c:pt idx="126">
                  <c:v>1.33094906807</c:v>
                </c:pt>
                <c:pt idx="127">
                  <c:v>1.35163021088</c:v>
                </c:pt>
                <c:pt idx="128">
                  <c:v>1.3761870861100001</c:v>
                </c:pt>
                <c:pt idx="129">
                  <c:v>1.4004440307599999</c:v>
                </c:pt>
                <c:pt idx="130">
                  <c:v>1.42129015923</c:v>
                </c:pt>
                <c:pt idx="131">
                  <c:v>1.4456281661999999</c:v>
                </c:pt>
                <c:pt idx="132">
                  <c:v>1.4662020206499999</c:v>
                </c:pt>
                <c:pt idx="133">
                  <c:v>1.4907231330899999</c:v>
                </c:pt>
                <c:pt idx="134">
                  <c:v>1.5153110027300001</c:v>
                </c:pt>
                <c:pt idx="135">
                  <c:v>1.53591704369</c:v>
                </c:pt>
                <c:pt idx="136">
                  <c:v>1.5603740215299999</c:v>
                </c:pt>
                <c:pt idx="137">
                  <c:v>1.5810041427599999</c:v>
                </c:pt>
                <c:pt idx="138">
                  <c:v>1.60564208031</c:v>
                </c:pt>
                <c:pt idx="139">
                  <c:v>1.6260950565300001</c:v>
                </c:pt>
                <c:pt idx="140">
                  <c:v>1.6506671905500001</c:v>
                </c:pt>
                <c:pt idx="141">
                  <c:v>1.6751511097</c:v>
                </c:pt>
                <c:pt idx="142">
                  <c:v>1.69558405876</c:v>
                </c:pt>
                <c:pt idx="143">
                  <c:v>1.72014713287</c:v>
                </c:pt>
                <c:pt idx="144">
                  <c:v>1.74076318741</c:v>
                </c:pt>
                <c:pt idx="145">
                  <c:v>1.7652361393</c:v>
                </c:pt>
                <c:pt idx="146">
                  <c:v>1.7899060249300001</c:v>
                </c:pt>
                <c:pt idx="147">
                  <c:v>1.8100850582100001</c:v>
                </c:pt>
                <c:pt idx="148">
                  <c:v>1.8347821235699999</c:v>
                </c:pt>
                <c:pt idx="149">
                  <c:v>1.85529518127</c:v>
                </c:pt>
                <c:pt idx="150">
                  <c:v>1.87976408005</c:v>
                </c:pt>
                <c:pt idx="151">
                  <c:v>1.90420818329</c:v>
                </c:pt>
                <c:pt idx="152">
                  <c:v>1.92503499985</c:v>
                </c:pt>
                <c:pt idx="153">
                  <c:v>1.9495542049400001</c:v>
                </c:pt>
                <c:pt idx="154">
                  <c:v>1.96981716156</c:v>
                </c:pt>
                <c:pt idx="155">
                  <c:v>1.99472403526</c:v>
                </c:pt>
                <c:pt idx="156">
                  <c:v>2.0150060653700002</c:v>
                </c:pt>
                <c:pt idx="157">
                  <c:v>2.0396029949200001</c:v>
                </c:pt>
                <c:pt idx="158">
                  <c:v>2.0639951229100002</c:v>
                </c:pt>
                <c:pt idx="159">
                  <c:v>2.0845711231199999</c:v>
                </c:pt>
                <c:pt idx="160">
                  <c:v>2.1093070507</c:v>
                </c:pt>
                <c:pt idx="161">
                  <c:v>2.1295590400700002</c:v>
                </c:pt>
                <c:pt idx="162">
                  <c:v>2.1544392108900001</c:v>
                </c:pt>
                <c:pt idx="163">
                  <c:v>2.1789200305900001</c:v>
                </c:pt>
                <c:pt idx="164">
                  <c:v>2.1992690563199999</c:v>
                </c:pt>
                <c:pt idx="165">
                  <c:v>2.2237532138799998</c:v>
                </c:pt>
                <c:pt idx="166">
                  <c:v>2.2445449829099999</c:v>
                </c:pt>
                <c:pt idx="167">
                  <c:v>2.2689590454099999</c:v>
                </c:pt>
                <c:pt idx="168">
                  <c:v>2.29340720177</c:v>
                </c:pt>
                <c:pt idx="169">
                  <c:v>2.3141610622400002</c:v>
                </c:pt>
                <c:pt idx="170">
                  <c:v>2.3386821746800002</c:v>
                </c:pt>
                <c:pt idx="171">
                  <c:v>2.3591539859799999</c:v>
                </c:pt>
                <c:pt idx="172">
                  <c:v>2.3834199905400002</c:v>
                </c:pt>
                <c:pt idx="173">
                  <c:v>2.40412807465</c:v>
                </c:pt>
                <c:pt idx="174">
                  <c:v>2.42875003815</c:v>
                </c:pt>
                <c:pt idx="175">
                  <c:v>2.4532470703100002</c:v>
                </c:pt>
                <c:pt idx="176">
                  <c:v>2.4736461639399998</c:v>
                </c:pt>
                <c:pt idx="177">
                  <c:v>2.4982941150700002</c:v>
                </c:pt>
                <c:pt idx="178">
                  <c:v>2.51875805855</c:v>
                </c:pt>
                <c:pt idx="179">
                  <c:v>2.5433180332199998</c:v>
                </c:pt>
                <c:pt idx="180">
                  <c:v>2.5679001808200002</c:v>
                </c:pt>
                <c:pt idx="181">
                  <c:v>2.5884890556300002</c:v>
                </c:pt>
                <c:pt idx="182">
                  <c:v>2.61276006699</c:v>
                </c:pt>
                <c:pt idx="183">
                  <c:v>2.6335821151699998</c:v>
                </c:pt>
                <c:pt idx="184">
                  <c:v>2.6581790447200002</c:v>
                </c:pt>
                <c:pt idx="185">
                  <c:v>2.68244218826</c:v>
                </c:pt>
                <c:pt idx="186">
                  <c:v>2.7031362056699999</c:v>
                </c:pt>
                <c:pt idx="187">
                  <c:v>2.72755718231</c:v>
                </c:pt>
                <c:pt idx="188">
                  <c:v>2.7481939792599999</c:v>
                </c:pt>
                <c:pt idx="189">
                  <c:v>2.77255606651</c:v>
                </c:pt>
                <c:pt idx="190">
                  <c:v>2.79332113266</c:v>
                </c:pt>
                <c:pt idx="191">
                  <c:v>2.8179111480699999</c:v>
                </c:pt>
                <c:pt idx="192">
                  <c:v>2.8421471118900001</c:v>
                </c:pt>
                <c:pt idx="193">
                  <c:v>2.8626391887699998</c:v>
                </c:pt>
                <c:pt idx="194">
                  <c:v>2.8872990608200002</c:v>
                </c:pt>
                <c:pt idx="195">
                  <c:v>2.90769100189</c:v>
                </c:pt>
                <c:pt idx="196">
                  <c:v>2.93210506439</c:v>
                </c:pt>
                <c:pt idx="197">
                  <c:v>2.9569849968000002</c:v>
                </c:pt>
                <c:pt idx="198">
                  <c:v>2.9772791862500001</c:v>
                </c:pt>
                <c:pt idx="199">
                  <c:v>3.0019280910499999</c:v>
                </c:pt>
                <c:pt idx="200">
                  <c:v>3.0227220058399999</c:v>
                </c:pt>
                <c:pt idx="201">
                  <c:v>3.0471680164300001</c:v>
                </c:pt>
                <c:pt idx="202">
                  <c:v>3.0716261863700001</c:v>
                </c:pt>
                <c:pt idx="203">
                  <c:v>3.09208917618</c:v>
                </c:pt>
                <c:pt idx="204">
                  <c:v>3.1167080402399998</c:v>
                </c:pt>
                <c:pt idx="205">
                  <c:v>3.1373271942100001</c:v>
                </c:pt>
                <c:pt idx="206">
                  <c:v>3.16186404228</c:v>
                </c:pt>
                <c:pt idx="207">
                  <c:v>3.1821830272699998</c:v>
                </c:pt>
                <c:pt idx="208">
                  <c:v>3.2069470882400002</c:v>
                </c:pt>
                <c:pt idx="209">
                  <c:v>3.2313160896299999</c:v>
                </c:pt>
                <c:pt idx="210">
                  <c:v>3.2518761158</c:v>
                </c:pt>
                <c:pt idx="211">
                  <c:v>3.2764620780899998</c:v>
                </c:pt>
                <c:pt idx="212">
                  <c:v>3.29703807831</c:v>
                </c:pt>
                <c:pt idx="213">
                  <c:v>3.3214449882500001</c:v>
                </c:pt>
                <c:pt idx="214">
                  <c:v>3.3456830978399998</c:v>
                </c:pt>
                <c:pt idx="215">
                  <c:v>3.3666660785700002</c:v>
                </c:pt>
                <c:pt idx="216">
                  <c:v>3.3911621570600001</c:v>
                </c:pt>
                <c:pt idx="217">
                  <c:v>3.4115371704099999</c:v>
                </c:pt>
                <c:pt idx="218">
                  <c:v>3.4361770153000002</c:v>
                </c:pt>
                <c:pt idx="219">
                  <c:v>3.4607450962100001</c:v>
                </c:pt>
                <c:pt idx="220">
                  <c:v>3.4810390472399999</c:v>
                </c:pt>
                <c:pt idx="221">
                  <c:v>3.5055401325200002</c:v>
                </c:pt>
                <c:pt idx="222">
                  <c:v>3.5264270305599998</c:v>
                </c:pt>
                <c:pt idx="223">
                  <c:v>3.5507321357700001</c:v>
                </c:pt>
                <c:pt idx="224">
                  <c:v>3.5711290836299998</c:v>
                </c:pt>
                <c:pt idx="225">
                  <c:v>3.5958971977199998</c:v>
                </c:pt>
                <c:pt idx="226">
                  <c:v>3.62046217918</c:v>
                </c:pt>
                <c:pt idx="227">
                  <c:v>3.6408081054700001</c:v>
                </c:pt>
                <c:pt idx="228">
                  <c:v>3.6652491092699999</c:v>
                </c:pt>
                <c:pt idx="229">
                  <c:v>3.6858921051000002</c:v>
                </c:pt>
                <c:pt idx="230">
                  <c:v>3.71073698997</c:v>
                </c:pt>
                <c:pt idx="231">
                  <c:v>3.7350211143499998</c:v>
                </c:pt>
                <c:pt idx="232">
                  <c:v>3.7555711269400001</c:v>
                </c:pt>
                <c:pt idx="233">
                  <c:v>3.7802550792699998</c:v>
                </c:pt>
                <c:pt idx="234">
                  <c:v>3.80074214935</c:v>
                </c:pt>
                <c:pt idx="235">
                  <c:v>3.8250391483300001</c:v>
                </c:pt>
                <c:pt idx="236">
                  <c:v>3.84987616539</c:v>
                </c:pt>
                <c:pt idx="237">
                  <c:v>3.87013816833</c:v>
                </c:pt>
                <c:pt idx="238">
                  <c:v>3.8948240280199999</c:v>
                </c:pt>
                <c:pt idx="239">
                  <c:v>3.9153311252599998</c:v>
                </c:pt>
                <c:pt idx="240">
                  <c:v>3.9397950172399998</c:v>
                </c:pt>
                <c:pt idx="241">
                  <c:v>3.9604010582</c:v>
                </c:pt>
                <c:pt idx="242">
                  <c:v>3.9847249984699999</c:v>
                </c:pt>
                <c:pt idx="243">
                  <c:v>4.0095920562699998</c:v>
                </c:pt>
                <c:pt idx="244">
                  <c:v>4.0301949977899998</c:v>
                </c:pt>
                <c:pt idx="245">
                  <c:v>4.0546450614899996</c:v>
                </c:pt>
                <c:pt idx="246">
                  <c:v>4.0751740932500002</c:v>
                </c:pt>
                <c:pt idx="247">
                  <c:v>4.0996291637400004</c:v>
                </c:pt>
                <c:pt idx="248">
                  <c:v>4.1241390705100001</c:v>
                </c:pt>
                <c:pt idx="249">
                  <c:v>4.1445150375399997</c:v>
                </c:pt>
                <c:pt idx="250">
                  <c:v>4.1691200733200002</c:v>
                </c:pt>
                <c:pt idx="251">
                  <c:v>4.1898841857900004</c:v>
                </c:pt>
                <c:pt idx="252">
                  <c:v>4.2141981124900001</c:v>
                </c:pt>
                <c:pt idx="253">
                  <c:v>4.2385680675500002</c:v>
                </c:pt>
                <c:pt idx="254">
                  <c:v>4.25925803185</c:v>
                </c:pt>
                <c:pt idx="255">
                  <c:v>4.2838690280899998</c:v>
                </c:pt>
                <c:pt idx="256">
                  <c:v>4.3042960166900004</c:v>
                </c:pt>
                <c:pt idx="257">
                  <c:v>4.32910609245</c:v>
                </c:pt>
                <c:pt idx="258">
                  <c:v>4.3495931625399997</c:v>
                </c:pt>
                <c:pt idx="259">
                  <c:v>4.3741340637199997</c:v>
                </c:pt>
                <c:pt idx="260">
                  <c:v>4.3984241485600002</c:v>
                </c:pt>
                <c:pt idx="261">
                  <c:v>4.4192321300500002</c:v>
                </c:pt>
                <c:pt idx="262">
                  <c:v>4.4435560703299997</c:v>
                </c:pt>
                <c:pt idx="263">
                  <c:v>4.4639320373500002</c:v>
                </c:pt>
                <c:pt idx="264">
                  <c:v>4.4887871742199996</c:v>
                </c:pt>
                <c:pt idx="265">
                  <c:v>4.5133280754099996</c:v>
                </c:pt>
                <c:pt idx="266">
                  <c:v>4.5338311195400003</c:v>
                </c:pt>
                <c:pt idx="267">
                  <c:v>4.5582451820400003</c:v>
                </c:pt>
                <c:pt idx="268">
                  <c:v>4.5789301395399997</c:v>
                </c:pt>
                <c:pt idx="269">
                  <c:v>4.60315418243</c:v>
                </c:pt>
                <c:pt idx="270">
                  <c:v>4.6278531551400004</c:v>
                </c:pt>
                <c:pt idx="271">
                  <c:v>4.6484529972099997</c:v>
                </c:pt>
                <c:pt idx="272">
                  <c:v>4.6730031967199999</c:v>
                </c:pt>
                <c:pt idx="273">
                  <c:v>4.6935679912600001</c:v>
                </c:pt>
                <c:pt idx="274">
                  <c:v>4.7177810668899998</c:v>
                </c:pt>
                <c:pt idx="275">
                  <c:v>4.7384140491500002</c:v>
                </c:pt>
                <c:pt idx="276">
                  <c:v>4.7632141113299999</c:v>
                </c:pt>
                <c:pt idx="277">
                  <c:v>4.7875502109500001</c:v>
                </c:pt>
                <c:pt idx="278">
                  <c:v>4.8080191612199998</c:v>
                </c:pt>
                <c:pt idx="279">
                  <c:v>4.8327469825699998</c:v>
                </c:pt>
                <c:pt idx="280">
                  <c:v>4.8531119823499997</c:v>
                </c:pt>
                <c:pt idx="281">
                  <c:v>4.8777430057500002</c:v>
                </c:pt>
                <c:pt idx="282">
                  <c:v>4.9020941257499997</c:v>
                </c:pt>
                <c:pt idx="283">
                  <c:v>4.9226031303399997</c:v>
                </c:pt>
                <c:pt idx="284">
                  <c:v>4.9472579956100002</c:v>
                </c:pt>
                <c:pt idx="285">
                  <c:v>4.9677641391799998</c:v>
                </c:pt>
                <c:pt idx="286">
                  <c:v>4.9924221038800001</c:v>
                </c:pt>
                <c:pt idx="287">
                  <c:v>5.0169680118600004</c:v>
                </c:pt>
                <c:pt idx="288">
                  <c:v>5.7108128070831299</c:v>
                </c:pt>
                <c:pt idx="289">
                  <c:v>5.7117300033569336</c:v>
                </c:pt>
                <c:pt idx="290">
                  <c:v>5.7124249935150138</c:v>
                </c:pt>
                <c:pt idx="291">
                  <c:v>5.7128880023956334</c:v>
                </c:pt>
                <c:pt idx="292">
                  <c:v>5.7133579254150435</c:v>
                </c:pt>
                <c:pt idx="293">
                  <c:v>5.7138090133667037</c:v>
                </c:pt>
                <c:pt idx="294">
                  <c:v>5.7142539024353036</c:v>
                </c:pt>
                <c:pt idx="295">
                  <c:v>5.7147579193115234</c:v>
                </c:pt>
                <c:pt idx="296">
                  <c:v>5.7152287960052535</c:v>
                </c:pt>
                <c:pt idx="297">
                  <c:v>5.7155938148498535</c:v>
                </c:pt>
                <c:pt idx="298">
                  <c:v>5.7157537937164333</c:v>
                </c:pt>
                <c:pt idx="299">
                  <c:v>5.7159388065338135</c:v>
                </c:pt>
                <c:pt idx="300">
                  <c:v>5.7160978317260733</c:v>
                </c:pt>
                <c:pt idx="301">
                  <c:v>5.7162568569183332</c:v>
                </c:pt>
                <c:pt idx="302">
                  <c:v>5.7164149284362837</c:v>
                </c:pt>
                <c:pt idx="303">
                  <c:v>5.7165739536285436</c:v>
                </c:pt>
                <c:pt idx="304">
                  <c:v>5.7167329788208034</c:v>
                </c:pt>
                <c:pt idx="305">
                  <c:v>5.7168920040130633</c:v>
                </c:pt>
                <c:pt idx="306">
                  <c:v>5.7170519828796431</c:v>
                </c:pt>
                <c:pt idx="307">
                  <c:v>5.7172188758850133</c:v>
                </c:pt>
                <c:pt idx="308">
                  <c:v>5.7173779010772732</c:v>
                </c:pt>
                <c:pt idx="309">
                  <c:v>5.717535972595214</c:v>
                </c:pt>
                <c:pt idx="310">
                  <c:v>5.7176938056945836</c:v>
                </c:pt>
                <c:pt idx="311">
                  <c:v>5.7178528308868435</c:v>
                </c:pt>
                <c:pt idx="312">
                  <c:v>5.7180118560791033</c:v>
                </c:pt>
                <c:pt idx="313">
                  <c:v>5.7181708812713632</c:v>
                </c:pt>
                <c:pt idx="314">
                  <c:v>5.7183308601379439</c:v>
                </c:pt>
                <c:pt idx="315">
                  <c:v>5.7184908390045139</c:v>
                </c:pt>
                <c:pt idx="316">
                  <c:v>5.7186520099639937</c:v>
                </c:pt>
                <c:pt idx="317">
                  <c:v>5.7188107967376736</c:v>
                </c:pt>
                <c:pt idx="318">
                  <c:v>5.7189710140228236</c:v>
                </c:pt>
                <c:pt idx="319">
                  <c:v>5.7280910015105935</c:v>
                </c:pt>
                <c:pt idx="320">
                  <c:v>5.7528378963470939</c:v>
                </c:pt>
                <c:pt idx="321">
                  <c:v>5.7773888111114937</c:v>
                </c:pt>
                <c:pt idx="322">
                  <c:v>5.7979769706725932</c:v>
                </c:pt>
                <c:pt idx="323">
                  <c:v>5.8225858211513932</c:v>
                </c:pt>
                <c:pt idx="324">
                  <c:v>5.8431758880613938</c:v>
                </c:pt>
                <c:pt idx="325">
                  <c:v>5.8675639629363934</c:v>
                </c:pt>
                <c:pt idx="326">
                  <c:v>5.887986898422394</c:v>
                </c:pt>
                <c:pt idx="327">
                  <c:v>5.9126889705653936</c:v>
                </c:pt>
                <c:pt idx="328">
                  <c:v>5.937163829803394</c:v>
                </c:pt>
                <c:pt idx="329">
                  <c:v>5.9576950073243937</c:v>
                </c:pt>
                <c:pt idx="330">
                  <c:v>5.9821188449863936</c:v>
                </c:pt>
                <c:pt idx="331">
                  <c:v>6.0028679370883937</c:v>
                </c:pt>
                <c:pt idx="332">
                  <c:v>6.0272498130793934</c:v>
                </c:pt>
                <c:pt idx="333">
                  <c:v>6.0519847869873935</c:v>
                </c:pt>
                <c:pt idx="334">
                  <c:v>6.0725889205933932</c:v>
                </c:pt>
                <c:pt idx="335">
                  <c:v>6.0968708992003933</c:v>
                </c:pt>
                <c:pt idx="336">
                  <c:v>6.1176660060883936</c:v>
                </c:pt>
                <c:pt idx="337">
                  <c:v>6.1420388221743938</c:v>
                </c:pt>
                <c:pt idx="338">
                  <c:v>6.1666059494013936</c:v>
                </c:pt>
                <c:pt idx="339">
                  <c:v>6.1870298385623936</c:v>
                </c:pt>
                <c:pt idx="340">
                  <c:v>6.2117428779603934</c:v>
                </c:pt>
                <c:pt idx="341">
                  <c:v>6.232343912124394</c:v>
                </c:pt>
                <c:pt idx="342">
                  <c:v>6.2566039562223938</c:v>
                </c:pt>
                <c:pt idx="343">
                  <c:v>6.2773709297183933</c:v>
                </c:pt>
                <c:pt idx="344">
                  <c:v>6.301714897155394</c:v>
                </c:pt>
                <c:pt idx="345">
                  <c:v>6.3261318206783939</c:v>
                </c:pt>
                <c:pt idx="346">
                  <c:v>6.3467009067533935</c:v>
                </c:pt>
                <c:pt idx="347">
                  <c:v>6.3714640140533936</c:v>
                </c:pt>
                <c:pt idx="348">
                  <c:v>6.3919208049773939</c:v>
                </c:pt>
                <c:pt idx="349">
                  <c:v>6.416488885879394</c:v>
                </c:pt>
                <c:pt idx="350">
                  <c:v>6.4408578872683933</c:v>
                </c:pt>
                <c:pt idx="351">
                  <c:v>6.4616189002993938</c:v>
                </c:pt>
                <c:pt idx="352">
                  <c:v>6.4860420227053934</c:v>
                </c:pt>
                <c:pt idx="353">
                  <c:v>6.5064809322353936</c:v>
                </c:pt>
                <c:pt idx="354">
                  <c:v>6.5311989784243938</c:v>
                </c:pt>
                <c:pt idx="355">
                  <c:v>6.5557219982143939</c:v>
                </c:pt>
                <c:pt idx="356">
                  <c:v>6.5760169029233939</c:v>
                </c:pt>
                <c:pt idx="357">
                  <c:v>6.6006588935853934</c:v>
                </c:pt>
                <c:pt idx="358">
                  <c:v>6.6211578845973937</c:v>
                </c:pt>
                <c:pt idx="359">
                  <c:v>6.6456549167633936</c:v>
                </c:pt>
                <c:pt idx="360">
                  <c:v>6.666216850280394</c:v>
                </c:pt>
                <c:pt idx="361">
                  <c:v>6.6909258365633937</c:v>
                </c:pt>
                <c:pt idx="362">
                  <c:v>6.7154388427783935</c:v>
                </c:pt>
                <c:pt idx="363">
                  <c:v>6.7358098030083937</c:v>
                </c:pt>
                <c:pt idx="364">
                  <c:v>6.7605819702183938</c:v>
                </c:pt>
                <c:pt idx="365">
                  <c:v>6.7810409069083937</c:v>
                </c:pt>
                <c:pt idx="366">
                  <c:v>6.8055980205583939</c:v>
                </c:pt>
                <c:pt idx="367">
                  <c:v>6.8299319744083933</c:v>
                </c:pt>
                <c:pt idx="368">
                  <c:v>6.8505899906183938</c:v>
                </c:pt>
                <c:pt idx="369">
                  <c:v>6.8751769065883934</c:v>
                </c:pt>
                <c:pt idx="370">
                  <c:v>6.8954708576183936</c:v>
                </c:pt>
                <c:pt idx="371">
                  <c:v>6.9202938079883936</c:v>
                </c:pt>
                <c:pt idx="372">
                  <c:v>6.9448328018183938</c:v>
                </c:pt>
                <c:pt idx="373">
                  <c:v>6.9653789997083937</c:v>
                </c:pt>
                <c:pt idx="374">
                  <c:v>6.9895768165583938</c:v>
                </c:pt>
                <c:pt idx="375">
                  <c:v>7.0102198123883941</c:v>
                </c:pt>
                <c:pt idx="376">
                  <c:v>7.0348639488183933</c:v>
                </c:pt>
                <c:pt idx="377">
                  <c:v>7.0594639778183934</c:v>
                </c:pt>
                <c:pt idx="378">
                  <c:v>7.0797059535983937</c:v>
                </c:pt>
                <c:pt idx="379">
                  <c:v>7.1043539047283932</c:v>
                </c:pt>
                <c:pt idx="380">
                  <c:v>7.1251809596983939</c:v>
                </c:pt>
                <c:pt idx="381">
                  <c:v>7.1493108272583932</c:v>
                </c:pt>
                <c:pt idx="382">
                  <c:v>7.1699848175083938</c:v>
                </c:pt>
                <c:pt idx="383">
                  <c:v>7.1945788860283937</c:v>
                </c:pt>
                <c:pt idx="384">
                  <c:v>7.2190968990283935</c:v>
                </c:pt>
                <c:pt idx="385">
                  <c:v>7.2394838333083937</c:v>
                </c:pt>
                <c:pt idx="386">
                  <c:v>7.2642908096283936</c:v>
                </c:pt>
                <c:pt idx="387">
                  <c:v>7.2848289012883933</c:v>
                </c:pt>
                <c:pt idx="388">
                  <c:v>7.3090729713483933</c:v>
                </c:pt>
                <c:pt idx="389">
                  <c:v>7.3336257934583937</c:v>
                </c:pt>
                <c:pt idx="390">
                  <c:v>7.3541657924683932</c:v>
                </c:pt>
                <c:pt idx="391">
                  <c:v>7.3788189887983933</c:v>
                </c:pt>
                <c:pt idx="392">
                  <c:v>7.3991968631783935</c:v>
                </c:pt>
                <c:pt idx="393">
                  <c:v>7.4240388870283933</c:v>
                </c:pt>
                <c:pt idx="394">
                  <c:v>7.4485728740683932</c:v>
                </c:pt>
                <c:pt idx="395">
                  <c:v>7.4687259197283939</c:v>
                </c:pt>
                <c:pt idx="396">
                  <c:v>7.4932918548583931</c:v>
                </c:pt>
                <c:pt idx="397">
                  <c:v>7.514048814778393</c:v>
                </c:pt>
                <c:pt idx="398">
                  <c:v>7.5384588241583934</c:v>
                </c:pt>
                <c:pt idx="399">
                  <c:v>7.5589787960083932</c:v>
                </c:pt>
                <c:pt idx="400">
                  <c:v>7.5836958885183936</c:v>
                </c:pt>
                <c:pt idx="401">
                  <c:v>7.6082708835583936</c:v>
                </c:pt>
                <c:pt idx="402">
                  <c:v>7.6287999153183934</c:v>
                </c:pt>
                <c:pt idx="403">
                  <c:v>7.6531529426583935</c:v>
                </c:pt>
                <c:pt idx="404">
                  <c:v>7.6736810207383934</c:v>
                </c:pt>
                <c:pt idx="405">
                  <c:v>7.6983339786483933</c:v>
                </c:pt>
                <c:pt idx="406">
                  <c:v>7.7226419448883936</c:v>
                </c:pt>
                <c:pt idx="407">
                  <c:v>7.743394851688393</c:v>
                </c:pt>
                <c:pt idx="408">
                  <c:v>7.7680099010483934</c:v>
                </c:pt>
                <c:pt idx="409">
                  <c:v>7.7883288860283937</c:v>
                </c:pt>
                <c:pt idx="410">
                  <c:v>7.8128788471183936</c:v>
                </c:pt>
                <c:pt idx="411">
                  <c:v>7.8376739025083939</c:v>
                </c:pt>
                <c:pt idx="412">
                  <c:v>7.8580429553983935</c:v>
                </c:pt>
                <c:pt idx="413">
                  <c:v>7.8824238777183933</c:v>
                </c:pt>
                <c:pt idx="414">
                  <c:v>7.9031608104683935</c:v>
                </c:pt>
                <c:pt idx="415">
                  <c:v>7.9277470111883934</c:v>
                </c:pt>
                <c:pt idx="416">
                  <c:v>7.9482998847983932</c:v>
                </c:pt>
                <c:pt idx="417">
                  <c:v>7.9725248813583942</c:v>
                </c:pt>
                <c:pt idx="418">
                  <c:v>7.9972770214083937</c:v>
                </c:pt>
                <c:pt idx="419">
                  <c:v>8.0176558494583929</c:v>
                </c:pt>
                <c:pt idx="420">
                  <c:v>8.0422878265383932</c:v>
                </c:pt>
                <c:pt idx="421">
                  <c:v>8.0628719329883936</c:v>
                </c:pt>
                <c:pt idx="422">
                  <c:v>8.0875349044783942</c:v>
                </c:pt>
                <c:pt idx="423">
                  <c:v>8.1119740009283934</c:v>
                </c:pt>
                <c:pt idx="424">
                  <c:v>8.1322619914983925</c:v>
                </c:pt>
                <c:pt idx="425">
                  <c:v>8.1570978164683936</c:v>
                </c:pt>
                <c:pt idx="426">
                  <c:v>8.1776678562183935</c:v>
                </c:pt>
                <c:pt idx="427">
                  <c:v>8.2020277976983937</c:v>
                </c:pt>
                <c:pt idx="428">
                  <c:v>8.2264709472683926</c:v>
                </c:pt>
                <c:pt idx="429">
                  <c:v>8.2468888759583923</c:v>
                </c:pt>
                <c:pt idx="430">
                  <c:v>8.2714660167683913</c:v>
                </c:pt>
                <c:pt idx="431">
                  <c:v>8.292095899578392</c:v>
                </c:pt>
                <c:pt idx="432">
                  <c:v>8.3168768882783919</c:v>
                </c:pt>
                <c:pt idx="433">
                  <c:v>8.337427854538392</c:v>
                </c:pt>
                <c:pt idx="434">
                  <c:v>8.3616409301783925</c:v>
                </c:pt>
                <c:pt idx="435">
                  <c:v>8.3861608505283929</c:v>
                </c:pt>
                <c:pt idx="436">
                  <c:v>8.4068729877483932</c:v>
                </c:pt>
                <c:pt idx="437">
                  <c:v>8.4314479827883932</c:v>
                </c:pt>
                <c:pt idx="438">
                  <c:v>8.4517920017283927</c:v>
                </c:pt>
                <c:pt idx="439">
                  <c:v>8.4765307903283933</c:v>
                </c:pt>
                <c:pt idx="440">
                  <c:v>8.5011348724383939</c:v>
                </c:pt>
                <c:pt idx="441">
                  <c:v>8.5214149951983931</c:v>
                </c:pt>
                <c:pt idx="442">
                  <c:v>8.5458168983483933</c:v>
                </c:pt>
                <c:pt idx="443">
                  <c:v>8.5666029453283929</c:v>
                </c:pt>
                <c:pt idx="444">
                  <c:v>8.5912067890183934</c:v>
                </c:pt>
                <c:pt idx="445">
                  <c:v>8.6154258251183933</c:v>
                </c:pt>
                <c:pt idx="446">
                  <c:v>8.6362109184283931</c:v>
                </c:pt>
                <c:pt idx="447">
                  <c:v>8.6608519554183943</c:v>
                </c:pt>
                <c:pt idx="448">
                  <c:v>8.6811950206783948</c:v>
                </c:pt>
                <c:pt idx="449">
                  <c:v>8.7056357860583944</c:v>
                </c:pt>
                <c:pt idx="450">
                  <c:v>8.7263329029083945</c:v>
                </c:pt>
                <c:pt idx="451">
                  <c:v>8.7509238719983955</c:v>
                </c:pt>
                <c:pt idx="452">
                  <c:v>8.7752130031583953</c:v>
                </c:pt>
                <c:pt idx="453">
                  <c:v>8.7958638668083964</c:v>
                </c:pt>
                <c:pt idx="454">
                  <c:v>8.8205699920683962</c:v>
                </c:pt>
                <c:pt idx="455">
                  <c:v>8.8408498764083951</c:v>
                </c:pt>
                <c:pt idx="456">
                  <c:v>8.8653209209483954</c:v>
                </c:pt>
                <c:pt idx="457">
                  <c:v>8.8898618221283954</c:v>
                </c:pt>
                <c:pt idx="458">
                  <c:v>8.9105899333983949</c:v>
                </c:pt>
                <c:pt idx="459">
                  <c:v>8.9349439144183957</c:v>
                </c:pt>
                <c:pt idx="460">
                  <c:v>8.9555428028083952</c:v>
                </c:pt>
                <c:pt idx="461">
                  <c:v>8.9800248146083952</c:v>
                </c:pt>
                <c:pt idx="462">
                  <c:v>9.0048258304583957</c:v>
                </c:pt>
                <c:pt idx="463">
                  <c:v>9.0252079963683958</c:v>
                </c:pt>
                <c:pt idx="464">
                  <c:v>9.0496189594283951</c:v>
                </c:pt>
                <c:pt idx="465">
                  <c:v>9.0703489780383961</c:v>
                </c:pt>
                <c:pt idx="466">
                  <c:v>9.0947489738483966</c:v>
                </c:pt>
                <c:pt idx="467">
                  <c:v>9.1154270172083969</c:v>
                </c:pt>
                <c:pt idx="468">
                  <c:v>9.139922857288397</c:v>
                </c:pt>
                <c:pt idx="469">
                  <c:v>9.1645169258083961</c:v>
                </c:pt>
                <c:pt idx="470">
                  <c:v>9.1848669052083967</c:v>
                </c:pt>
                <c:pt idx="471">
                  <c:v>9.2096638679483966</c:v>
                </c:pt>
                <c:pt idx="472">
                  <c:v>9.2300119399983966</c:v>
                </c:pt>
                <c:pt idx="473">
                  <c:v>9.2544310092883961</c:v>
                </c:pt>
                <c:pt idx="474">
                  <c:v>9.2789478301983959</c:v>
                </c:pt>
                <c:pt idx="475">
                  <c:v>9.299763917918396</c:v>
                </c:pt>
                <c:pt idx="476">
                  <c:v>9.3242309093483957</c:v>
                </c:pt>
                <c:pt idx="477">
                  <c:v>9.3445079326583951</c:v>
                </c:pt>
                <c:pt idx="478">
                  <c:v>9.3693130016283952</c:v>
                </c:pt>
                <c:pt idx="479">
                  <c:v>9.393599987028395</c:v>
                </c:pt>
                <c:pt idx="480">
                  <c:v>9.4142849445383945</c:v>
                </c:pt>
                <c:pt idx="481">
                  <c:v>9.4386639594983954</c:v>
                </c:pt>
                <c:pt idx="482">
                  <c:v>9.4594697952283955</c:v>
                </c:pt>
                <c:pt idx="483">
                  <c:v>9.4840319156683961</c:v>
                </c:pt>
                <c:pt idx="484">
                  <c:v>9.5043079853083956</c:v>
                </c:pt>
                <c:pt idx="485">
                  <c:v>9.5289518833183955</c:v>
                </c:pt>
                <c:pt idx="486">
                  <c:v>9.5535979270983944</c:v>
                </c:pt>
                <c:pt idx="487">
                  <c:v>9.5740158557883941</c:v>
                </c:pt>
                <c:pt idx="488">
                  <c:v>9.598500013348394</c:v>
                </c:pt>
                <c:pt idx="489">
                  <c:v>9.6191589832283935</c:v>
                </c:pt>
                <c:pt idx="490">
                  <c:v>9.6437468528783938</c:v>
                </c:pt>
                <c:pt idx="491">
                  <c:v>9.6680448055283925</c:v>
                </c:pt>
                <c:pt idx="492">
                  <c:v>9.6888430118583919</c:v>
                </c:pt>
                <c:pt idx="493">
                  <c:v>9.7131609916683921</c:v>
                </c:pt>
                <c:pt idx="494">
                  <c:v>9.7336218357083908</c:v>
                </c:pt>
                <c:pt idx="495">
                  <c:v>9.758169889448391</c:v>
                </c:pt>
                <c:pt idx="496">
                  <c:v>9.7828888893083921</c:v>
                </c:pt>
                <c:pt idx="497">
                  <c:v>9.8034429550183919</c:v>
                </c:pt>
                <c:pt idx="498">
                  <c:v>9.827805995938391</c:v>
                </c:pt>
                <c:pt idx="499">
                  <c:v>9.8484477996783912</c:v>
                </c:pt>
                <c:pt idx="500">
                  <c:v>9.8727948665583902</c:v>
                </c:pt>
                <c:pt idx="501">
                  <c:v>9.8933119773883895</c:v>
                </c:pt>
                <c:pt idx="502">
                  <c:v>9.9179120063783888</c:v>
                </c:pt>
                <c:pt idx="503">
                  <c:v>9.9426009654983893</c:v>
                </c:pt>
                <c:pt idx="504">
                  <c:v>9.9631698131583892</c:v>
                </c:pt>
                <c:pt idx="505">
                  <c:v>9.9874567985583891</c:v>
                </c:pt>
                <c:pt idx="506">
                  <c:v>10.00826978683839</c:v>
                </c:pt>
                <c:pt idx="507">
                  <c:v>10.032859802248389</c:v>
                </c:pt>
                <c:pt idx="508">
                  <c:v>10.057159900668388</c:v>
                </c:pt>
                <c:pt idx="509">
                  <c:v>10.077641963958389</c:v>
                </c:pt>
                <c:pt idx="510">
                  <c:v>10.102312803268388</c:v>
                </c:pt>
                <c:pt idx="511">
                  <c:v>10.122841835018388</c:v>
                </c:pt>
                <c:pt idx="512">
                  <c:v>10.147139787678388</c:v>
                </c:pt>
                <c:pt idx="513">
                  <c:v>10.172043800358388</c:v>
                </c:pt>
                <c:pt idx="514">
                  <c:v>10.192585945128389</c:v>
                </c:pt>
                <c:pt idx="515">
                  <c:v>10.217092990878388</c:v>
                </c:pt>
                <c:pt idx="516">
                  <c:v>10.237380981448389</c:v>
                </c:pt>
                <c:pt idx="517">
                  <c:v>10.26210379600839</c:v>
                </c:pt>
                <c:pt idx="518">
                  <c:v>10.28259396552839</c:v>
                </c:pt>
                <c:pt idx="519">
                  <c:v>10.30706286430839</c:v>
                </c:pt>
                <c:pt idx="520">
                  <c:v>10.33172082900839</c:v>
                </c:pt>
                <c:pt idx="521">
                  <c:v>10.35231995582839</c:v>
                </c:pt>
                <c:pt idx="522">
                  <c:v>10.37662100791839</c:v>
                </c:pt>
                <c:pt idx="523">
                  <c:v>10.397363901138391</c:v>
                </c:pt>
                <c:pt idx="524">
                  <c:v>10.421695947648391</c:v>
                </c:pt>
                <c:pt idx="525">
                  <c:v>10.446329832078391</c:v>
                </c:pt>
                <c:pt idx="526">
                  <c:v>10.46665287017839</c:v>
                </c:pt>
                <c:pt idx="527">
                  <c:v>10.491441965098389</c:v>
                </c:pt>
                <c:pt idx="528">
                  <c:v>10.511830806728389</c:v>
                </c:pt>
                <c:pt idx="529">
                  <c:v>10.53654789924839</c:v>
                </c:pt>
                <c:pt idx="530">
                  <c:v>10.560814857478391</c:v>
                </c:pt>
                <c:pt idx="531">
                  <c:v>10.58163595199839</c:v>
                </c:pt>
                <c:pt idx="532">
                  <c:v>10.605944871898391</c:v>
                </c:pt>
                <c:pt idx="533">
                  <c:v>10.62644982337839</c:v>
                </c:pt>
                <c:pt idx="534">
                  <c:v>10.65105199813839</c:v>
                </c:pt>
                <c:pt idx="535">
                  <c:v>10.67169594764839</c:v>
                </c:pt>
                <c:pt idx="536">
                  <c:v>10.696213960648389</c:v>
                </c:pt>
                <c:pt idx="537">
                  <c:v>10.720482826228389</c:v>
                </c:pt>
                <c:pt idx="538">
                  <c:v>12.290614843368527</c:v>
                </c:pt>
                <c:pt idx="539">
                  <c:v>12.291237831115724</c:v>
                </c:pt>
                <c:pt idx="540">
                  <c:v>12.291799783706663</c:v>
                </c:pt>
                <c:pt idx="541">
                  <c:v>12.292359828948975</c:v>
                </c:pt>
                <c:pt idx="542">
                  <c:v>12.292909860610953</c:v>
                </c:pt>
                <c:pt idx="543">
                  <c:v>12.293505907058714</c:v>
                </c:pt>
                <c:pt idx="544">
                  <c:v>12.294080972671503</c:v>
                </c:pt>
                <c:pt idx="545">
                  <c:v>12.294631004333494</c:v>
                </c:pt>
                <c:pt idx="546">
                  <c:v>12.295179843902584</c:v>
                </c:pt>
                <c:pt idx="547">
                  <c:v>12.295484781265253</c:v>
                </c:pt>
                <c:pt idx="548">
                  <c:v>12.295646905899044</c:v>
                </c:pt>
                <c:pt idx="549">
                  <c:v>12.295808792114254</c:v>
                </c:pt>
                <c:pt idx="550">
                  <c:v>12.295969963073723</c:v>
                </c:pt>
                <c:pt idx="551">
                  <c:v>12.296131849288933</c:v>
                </c:pt>
                <c:pt idx="552">
                  <c:v>12.296292781829834</c:v>
                </c:pt>
                <c:pt idx="553">
                  <c:v>12.296453952789303</c:v>
                </c:pt>
                <c:pt idx="554">
                  <c:v>12.296615839004513</c:v>
                </c:pt>
                <c:pt idx="555">
                  <c:v>12.296777963638304</c:v>
                </c:pt>
                <c:pt idx="556">
                  <c:v>12.296938896179194</c:v>
                </c:pt>
                <c:pt idx="557">
                  <c:v>12.297098875045775</c:v>
                </c:pt>
                <c:pt idx="558">
                  <c:v>12.297259807586665</c:v>
                </c:pt>
                <c:pt idx="559">
                  <c:v>12.297419786453244</c:v>
                </c:pt>
                <c:pt idx="560">
                  <c:v>12.297590017318724</c:v>
                </c:pt>
                <c:pt idx="561">
                  <c:v>12.297755002975464</c:v>
                </c:pt>
                <c:pt idx="562">
                  <c:v>12.297916889190674</c:v>
                </c:pt>
                <c:pt idx="563">
                  <c:v>12.298103809356684</c:v>
                </c:pt>
                <c:pt idx="564">
                  <c:v>12.298274993896484</c:v>
                </c:pt>
                <c:pt idx="565">
                  <c:v>12.298438787460324</c:v>
                </c:pt>
                <c:pt idx="566">
                  <c:v>12.298600912094114</c:v>
                </c:pt>
                <c:pt idx="567">
                  <c:v>12.298760890960693</c:v>
                </c:pt>
                <c:pt idx="568">
                  <c:v>12.298923015594484</c:v>
                </c:pt>
                <c:pt idx="569">
                  <c:v>12.299083948135374</c:v>
                </c:pt>
                <c:pt idx="570">
                  <c:v>12.299246788024904</c:v>
                </c:pt>
                <c:pt idx="571">
                  <c:v>12.299410820007324</c:v>
                </c:pt>
                <c:pt idx="572">
                  <c:v>12.299573898315424</c:v>
                </c:pt>
                <c:pt idx="573">
                  <c:v>12.299735784530634</c:v>
                </c:pt>
                <c:pt idx="574">
                  <c:v>12.299896955490103</c:v>
                </c:pt>
                <c:pt idx="575">
                  <c:v>12.300057888031024</c:v>
                </c:pt>
                <c:pt idx="576">
                  <c:v>12.300218820571924</c:v>
                </c:pt>
                <c:pt idx="577">
                  <c:v>12.300378799438423</c:v>
                </c:pt>
                <c:pt idx="578">
                  <c:v>12.300539970397924</c:v>
                </c:pt>
                <c:pt idx="579">
                  <c:v>12.300700902938823</c:v>
                </c:pt>
                <c:pt idx="580">
                  <c:v>12.300860881805423</c:v>
                </c:pt>
                <c:pt idx="581">
                  <c:v>12.301029920578024</c:v>
                </c:pt>
                <c:pt idx="582">
                  <c:v>12.301201820373524</c:v>
                </c:pt>
                <c:pt idx="583">
                  <c:v>12.301364898681625</c:v>
                </c:pt>
                <c:pt idx="584">
                  <c:v>12.301539897918724</c:v>
                </c:pt>
                <c:pt idx="585">
                  <c:v>12.301702976226824</c:v>
                </c:pt>
                <c:pt idx="586">
                  <c:v>12.301867961883524</c:v>
                </c:pt>
                <c:pt idx="587">
                  <c:v>12.302026987075823</c:v>
                </c:pt>
                <c:pt idx="588">
                  <c:v>12.302200794219925</c:v>
                </c:pt>
                <c:pt idx="589">
                  <c:v>12.302361965179424</c:v>
                </c:pt>
                <c:pt idx="590">
                  <c:v>12.302518844604524</c:v>
                </c:pt>
                <c:pt idx="591">
                  <c:v>12.302703857421823</c:v>
                </c:pt>
                <c:pt idx="592">
                  <c:v>12.302861928939825</c:v>
                </c:pt>
                <c:pt idx="593">
                  <c:v>12.303020000457725</c:v>
                </c:pt>
                <c:pt idx="594">
                  <c:v>12.303178787231424</c:v>
                </c:pt>
                <c:pt idx="595">
                  <c:v>12.303335905075024</c:v>
                </c:pt>
                <c:pt idx="596">
                  <c:v>12.303494930267323</c:v>
                </c:pt>
                <c:pt idx="597">
                  <c:v>12.303653955459623</c:v>
                </c:pt>
                <c:pt idx="598">
                  <c:v>12.303811788558924</c:v>
                </c:pt>
                <c:pt idx="599">
                  <c:v>12.303969860076924</c:v>
                </c:pt>
                <c:pt idx="600">
                  <c:v>12.304127931594824</c:v>
                </c:pt>
                <c:pt idx="601">
                  <c:v>12.304286003112823</c:v>
                </c:pt>
                <c:pt idx="602">
                  <c:v>12.304444789886423</c:v>
                </c:pt>
                <c:pt idx="603">
                  <c:v>12.304601907730124</c:v>
                </c:pt>
                <c:pt idx="604">
                  <c:v>12.304760932922324</c:v>
                </c:pt>
                <c:pt idx="605">
                  <c:v>12.304919004440324</c:v>
                </c:pt>
                <c:pt idx="606">
                  <c:v>12.305077791214023</c:v>
                </c:pt>
                <c:pt idx="607">
                  <c:v>12.310213804245024</c:v>
                </c:pt>
                <c:pt idx="608">
                  <c:v>12.330858945846524</c:v>
                </c:pt>
                <c:pt idx="609">
                  <c:v>12.355382919311523</c:v>
                </c:pt>
                <c:pt idx="610">
                  <c:v>12.379837989807124</c:v>
                </c:pt>
                <c:pt idx="611">
                  <c:v>12.400485992432024</c:v>
                </c:pt>
                <c:pt idx="612">
                  <c:v>12.425229787827023</c:v>
                </c:pt>
                <c:pt idx="613">
                  <c:v>12.445343971252024</c:v>
                </c:pt>
                <c:pt idx="614">
                  <c:v>12.469969987869025</c:v>
                </c:pt>
                <c:pt idx="615">
                  <c:v>12.494644880295024</c:v>
                </c:pt>
                <c:pt idx="616">
                  <c:v>12.515244960785024</c:v>
                </c:pt>
                <c:pt idx="617">
                  <c:v>12.539604902267024</c:v>
                </c:pt>
                <c:pt idx="618">
                  <c:v>12.560398817062024</c:v>
                </c:pt>
                <c:pt idx="619">
                  <c:v>12.584869861603023</c:v>
                </c:pt>
                <c:pt idx="620">
                  <c:v>12.605118989944025</c:v>
                </c:pt>
                <c:pt idx="621">
                  <c:v>12.629874944687025</c:v>
                </c:pt>
                <c:pt idx="622">
                  <c:v>12.654316902161025</c:v>
                </c:pt>
                <c:pt idx="623">
                  <c:v>12.674922943115023</c:v>
                </c:pt>
                <c:pt idx="624">
                  <c:v>12.699294805527023</c:v>
                </c:pt>
                <c:pt idx="625">
                  <c:v>12.720088958740023</c:v>
                </c:pt>
                <c:pt idx="626">
                  <c:v>12.744678974152023</c:v>
                </c:pt>
                <c:pt idx="627">
                  <c:v>12.769157886505024</c:v>
                </c:pt>
                <c:pt idx="628">
                  <c:v>12.789546012878024</c:v>
                </c:pt>
                <c:pt idx="629">
                  <c:v>12.814090013504023</c:v>
                </c:pt>
                <c:pt idx="630">
                  <c:v>12.834650993347024</c:v>
                </c:pt>
                <c:pt idx="631">
                  <c:v>12.859001874924024</c:v>
                </c:pt>
                <c:pt idx="632">
                  <c:v>12.883691787720023</c:v>
                </c:pt>
                <c:pt idx="633">
                  <c:v>12.904399871826024</c:v>
                </c:pt>
                <c:pt idx="634">
                  <c:v>12.928882837296024</c:v>
                </c:pt>
                <c:pt idx="635">
                  <c:v>12.949504852295023</c:v>
                </c:pt>
                <c:pt idx="636">
                  <c:v>12.973937988281024</c:v>
                </c:pt>
                <c:pt idx="637">
                  <c:v>12.994329929352023</c:v>
                </c:pt>
                <c:pt idx="638">
                  <c:v>13.018874883652025</c:v>
                </c:pt>
                <c:pt idx="639">
                  <c:v>13.043514013290023</c:v>
                </c:pt>
                <c:pt idx="640">
                  <c:v>13.063990831375024</c:v>
                </c:pt>
                <c:pt idx="641">
                  <c:v>13.088346958160024</c:v>
                </c:pt>
                <c:pt idx="642">
                  <c:v>13.108911991119024</c:v>
                </c:pt>
                <c:pt idx="643">
                  <c:v>13.133500814438024</c:v>
                </c:pt>
                <c:pt idx="644">
                  <c:v>13.157990932465024</c:v>
                </c:pt>
                <c:pt idx="645">
                  <c:v>13.178493976593025</c:v>
                </c:pt>
                <c:pt idx="646">
                  <c:v>13.203314781189023</c:v>
                </c:pt>
                <c:pt idx="647">
                  <c:v>13.223857879639024</c:v>
                </c:pt>
                <c:pt idx="648">
                  <c:v>13.248334884644024</c:v>
                </c:pt>
                <c:pt idx="649">
                  <c:v>13.272706985474024</c:v>
                </c:pt>
                <c:pt idx="650">
                  <c:v>13.293529987333024</c:v>
                </c:pt>
                <c:pt idx="651">
                  <c:v>13.317763805393025</c:v>
                </c:pt>
                <c:pt idx="652">
                  <c:v>13.338228940963024</c:v>
                </c:pt>
                <c:pt idx="653">
                  <c:v>13.362887859343024</c:v>
                </c:pt>
                <c:pt idx="654">
                  <c:v>13.383342981343024</c:v>
                </c:pt>
                <c:pt idx="655">
                  <c:v>13.407889842983025</c:v>
                </c:pt>
                <c:pt idx="656">
                  <c:v>13.432359933853023</c:v>
                </c:pt>
                <c:pt idx="657">
                  <c:v>13.453028917313024</c:v>
                </c:pt>
                <c:pt idx="658">
                  <c:v>13.477753877643023</c:v>
                </c:pt>
                <c:pt idx="659">
                  <c:v>13.498093843463025</c:v>
                </c:pt>
                <c:pt idx="660">
                  <c:v>13.522579908373023</c:v>
                </c:pt>
                <c:pt idx="661">
                  <c:v>13.546990871433024</c:v>
                </c:pt>
                <c:pt idx="662">
                  <c:v>13.567746877673024</c:v>
                </c:pt>
                <c:pt idx="663">
                  <c:v>13.592202901843024</c:v>
                </c:pt>
                <c:pt idx="664">
                  <c:v>13.612896919253023</c:v>
                </c:pt>
                <c:pt idx="665">
                  <c:v>13.637497901913024</c:v>
                </c:pt>
                <c:pt idx="666">
                  <c:v>13.661995887753024</c:v>
                </c:pt>
                <c:pt idx="667">
                  <c:v>13.682258844373024</c:v>
                </c:pt>
                <c:pt idx="668">
                  <c:v>13.706924915313024</c:v>
                </c:pt>
                <c:pt idx="669">
                  <c:v>13.727533817293024</c:v>
                </c:pt>
                <c:pt idx="670">
                  <c:v>13.751868963243023</c:v>
                </c:pt>
                <c:pt idx="671">
                  <c:v>13.772619009013024</c:v>
                </c:pt>
                <c:pt idx="672">
                  <c:v>13.797105789183023</c:v>
                </c:pt>
                <c:pt idx="673">
                  <c:v>13.821765899663024</c:v>
                </c:pt>
                <c:pt idx="674">
                  <c:v>13.841978788373023</c:v>
                </c:pt>
                <c:pt idx="675">
                  <c:v>13.866643905643024</c:v>
                </c:pt>
                <c:pt idx="676">
                  <c:v>13.887192964553023</c:v>
                </c:pt>
                <c:pt idx="677">
                  <c:v>13.911805868153024</c:v>
                </c:pt>
                <c:pt idx="678">
                  <c:v>13.936115980153025</c:v>
                </c:pt>
                <c:pt idx="679">
                  <c:v>13.956856966023024</c:v>
                </c:pt>
                <c:pt idx="680">
                  <c:v>13.981246948243024</c:v>
                </c:pt>
                <c:pt idx="681">
                  <c:v>14.001725912093024</c:v>
                </c:pt>
                <c:pt idx="682">
                  <c:v>14.026317834853025</c:v>
                </c:pt>
                <c:pt idx="683">
                  <c:v>14.050935983653023</c:v>
                </c:pt>
                <c:pt idx="684">
                  <c:v>14.071369886403025</c:v>
                </c:pt>
                <c:pt idx="685">
                  <c:v>14.095796823503024</c:v>
                </c:pt>
                <c:pt idx="686">
                  <c:v>14.116375923153024</c:v>
                </c:pt>
                <c:pt idx="687">
                  <c:v>14.141212940213023</c:v>
                </c:pt>
                <c:pt idx="688">
                  <c:v>14.161401987073024</c:v>
                </c:pt>
                <c:pt idx="689">
                  <c:v>14.186046838763025</c:v>
                </c:pt>
                <c:pt idx="690">
                  <c:v>14.210627794263024</c:v>
                </c:pt>
                <c:pt idx="691">
                  <c:v>14.231017827983024</c:v>
                </c:pt>
                <c:pt idx="692">
                  <c:v>14.255719900133023</c:v>
                </c:pt>
                <c:pt idx="693">
                  <c:v>14.276383876803024</c:v>
                </c:pt>
                <c:pt idx="694">
                  <c:v>14.300867795943024</c:v>
                </c:pt>
                <c:pt idx="695">
                  <c:v>14.325190782543023</c:v>
                </c:pt>
                <c:pt idx="696">
                  <c:v>14.346022844313024</c:v>
                </c:pt>
                <c:pt idx="697">
                  <c:v>14.370384931563024</c:v>
                </c:pt>
                <c:pt idx="698">
                  <c:v>14.390975952153024</c:v>
                </c:pt>
                <c:pt idx="699">
                  <c:v>14.415330886843023</c:v>
                </c:pt>
                <c:pt idx="700">
                  <c:v>14.440090894703024</c:v>
                </c:pt>
                <c:pt idx="701">
                  <c:v>14.460630893703023</c:v>
                </c:pt>
                <c:pt idx="702">
                  <c:v>14.484847784043023</c:v>
                </c:pt>
                <c:pt idx="703">
                  <c:v>14.505838871003023</c:v>
                </c:pt>
                <c:pt idx="704">
                  <c:v>14.530013799663024</c:v>
                </c:pt>
                <c:pt idx="705">
                  <c:v>14.554682970043023</c:v>
                </c:pt>
                <c:pt idx="706">
                  <c:v>14.575309991833024</c:v>
                </c:pt>
                <c:pt idx="707">
                  <c:v>14.599698781963024</c:v>
                </c:pt>
                <c:pt idx="708">
                  <c:v>14.620419979093024</c:v>
                </c:pt>
                <c:pt idx="709">
                  <c:v>14.644606828693025</c:v>
                </c:pt>
                <c:pt idx="710">
                  <c:v>14.665343999863024</c:v>
                </c:pt>
                <c:pt idx="711">
                  <c:v>14.690048933033024</c:v>
                </c:pt>
                <c:pt idx="712">
                  <c:v>14.714390993123024</c:v>
                </c:pt>
                <c:pt idx="713">
                  <c:v>14.734847784043023</c:v>
                </c:pt>
                <c:pt idx="714">
                  <c:v>14.759521007533024</c:v>
                </c:pt>
                <c:pt idx="715">
                  <c:v>14.780122995373024</c:v>
                </c:pt>
                <c:pt idx="716">
                  <c:v>14.804660797123024</c:v>
                </c:pt>
                <c:pt idx="717">
                  <c:v>14.828943967823024</c:v>
                </c:pt>
                <c:pt idx="718">
                  <c:v>14.849519968033023</c:v>
                </c:pt>
                <c:pt idx="719">
                  <c:v>14.873904943463025</c:v>
                </c:pt>
                <c:pt idx="720">
                  <c:v>14.894473791123023</c:v>
                </c:pt>
                <c:pt idx="721">
                  <c:v>14.919242858883024</c:v>
                </c:pt>
                <c:pt idx="722">
                  <c:v>14.943753004073024</c:v>
                </c:pt>
                <c:pt idx="723">
                  <c:v>14.964320898053025</c:v>
                </c:pt>
                <c:pt idx="724">
                  <c:v>14.988536834713024</c:v>
                </c:pt>
                <c:pt idx="725">
                  <c:v>15.009462833403024</c:v>
                </c:pt>
                <c:pt idx="726">
                  <c:v>15.033744812013024</c:v>
                </c:pt>
                <c:pt idx="727">
                  <c:v>15.054268836973023</c:v>
                </c:pt>
                <c:pt idx="728">
                  <c:v>15.078983783723023</c:v>
                </c:pt>
                <c:pt idx="729">
                  <c:v>15.103290796283023</c:v>
                </c:pt>
                <c:pt idx="730">
                  <c:v>15.124094963073023</c:v>
                </c:pt>
                <c:pt idx="731">
                  <c:v>15.148417949673023</c:v>
                </c:pt>
                <c:pt idx="732">
                  <c:v>15.169211864473024</c:v>
                </c:pt>
                <c:pt idx="733">
                  <c:v>15.193545818333025</c:v>
                </c:pt>
                <c:pt idx="734">
                  <c:v>15.218000888823024</c:v>
                </c:pt>
                <c:pt idx="735">
                  <c:v>15.238658905033024</c:v>
                </c:pt>
                <c:pt idx="736">
                  <c:v>15.263222932813024</c:v>
                </c:pt>
                <c:pt idx="737">
                  <c:v>15.283574819563023</c:v>
                </c:pt>
                <c:pt idx="738">
                  <c:v>15.308124780653024</c:v>
                </c:pt>
                <c:pt idx="739">
                  <c:v>15.332724809643024</c:v>
                </c:pt>
                <c:pt idx="740">
                  <c:v>15.353480815883024</c:v>
                </c:pt>
                <c:pt idx="741">
                  <c:v>15.377700805663023</c:v>
                </c:pt>
                <c:pt idx="742">
                  <c:v>15.398566961293024</c:v>
                </c:pt>
                <c:pt idx="743">
                  <c:v>15.422935962673023</c:v>
                </c:pt>
                <c:pt idx="744">
                  <c:v>15.443559885023024</c:v>
                </c:pt>
                <c:pt idx="745">
                  <c:v>15.467824935913024</c:v>
                </c:pt>
                <c:pt idx="746">
                  <c:v>15.492661952973023</c:v>
                </c:pt>
                <c:pt idx="747">
                  <c:v>15.513072013853023</c:v>
                </c:pt>
                <c:pt idx="748">
                  <c:v>15.537467002873024</c:v>
                </c:pt>
                <c:pt idx="749">
                  <c:v>15.558115005493024</c:v>
                </c:pt>
                <c:pt idx="750">
                  <c:v>15.582497835163023</c:v>
                </c:pt>
                <c:pt idx="751">
                  <c:v>15.607181787493024</c:v>
                </c:pt>
                <c:pt idx="752">
                  <c:v>15.627532005313023</c:v>
                </c:pt>
                <c:pt idx="753">
                  <c:v>15.652376890183024</c:v>
                </c:pt>
                <c:pt idx="754">
                  <c:v>15.672729015353024</c:v>
                </c:pt>
                <c:pt idx="755">
                  <c:v>15.697530984883024</c:v>
                </c:pt>
                <c:pt idx="756">
                  <c:v>15.721697807313024</c:v>
                </c:pt>
                <c:pt idx="757">
                  <c:v>15.742376804353023</c:v>
                </c:pt>
                <c:pt idx="758">
                  <c:v>15.766946792603024</c:v>
                </c:pt>
                <c:pt idx="759">
                  <c:v>15.787445783613023</c:v>
                </c:pt>
                <c:pt idx="760">
                  <c:v>15.812111854553024</c:v>
                </c:pt>
                <c:pt idx="761">
                  <c:v>15.832390785213024</c:v>
                </c:pt>
                <c:pt idx="762">
                  <c:v>15.856843948363023</c:v>
                </c:pt>
                <c:pt idx="763">
                  <c:v>15.881402015683024</c:v>
                </c:pt>
                <c:pt idx="764">
                  <c:v>15.902121782303023</c:v>
                </c:pt>
                <c:pt idx="765">
                  <c:v>15.926656961443024</c:v>
                </c:pt>
                <c:pt idx="766">
                  <c:v>15.947270870213025</c:v>
                </c:pt>
                <c:pt idx="767">
                  <c:v>15.971601963043025</c:v>
                </c:pt>
                <c:pt idx="768">
                  <c:v>15.996395826343024</c:v>
                </c:pt>
                <c:pt idx="769">
                  <c:v>16.016821861263026</c:v>
                </c:pt>
                <c:pt idx="770">
                  <c:v>16.041054964063026</c:v>
                </c:pt>
                <c:pt idx="771">
                  <c:v>16.062025785443026</c:v>
                </c:pt>
                <c:pt idx="772">
                  <c:v>16.086370944973027</c:v>
                </c:pt>
                <c:pt idx="773">
                  <c:v>16.110968828203028</c:v>
                </c:pt>
                <c:pt idx="774">
                  <c:v>16.131375789643027</c:v>
                </c:pt>
                <c:pt idx="775">
                  <c:v>16.156092882153025</c:v>
                </c:pt>
                <c:pt idx="776">
                  <c:v>16.176684856413026</c:v>
                </c:pt>
                <c:pt idx="777">
                  <c:v>16.200982809063024</c:v>
                </c:pt>
                <c:pt idx="778">
                  <c:v>16.221742868423025</c:v>
                </c:pt>
                <c:pt idx="779">
                  <c:v>16.246044874193025</c:v>
                </c:pt>
                <c:pt idx="780">
                  <c:v>16.270650863643027</c:v>
                </c:pt>
                <c:pt idx="781">
                  <c:v>16.29106998443303</c:v>
                </c:pt>
                <c:pt idx="782">
                  <c:v>16.315778970723031</c:v>
                </c:pt>
                <c:pt idx="783">
                  <c:v>16.336337804793033</c:v>
                </c:pt>
                <c:pt idx="784">
                  <c:v>16.360714912413034</c:v>
                </c:pt>
                <c:pt idx="785">
                  <c:v>16.385204792023035</c:v>
                </c:pt>
                <c:pt idx="786">
                  <c:v>16.406070947643034</c:v>
                </c:pt>
                <c:pt idx="787">
                  <c:v>16.430325984953036</c:v>
                </c:pt>
                <c:pt idx="788">
                  <c:v>16.450863838193037</c:v>
                </c:pt>
                <c:pt idx="789">
                  <c:v>16.475299835203039</c:v>
                </c:pt>
                <c:pt idx="790">
                  <c:v>16.499962806703039</c:v>
                </c:pt>
                <c:pt idx="791">
                  <c:v>16.52044701576304</c:v>
                </c:pt>
                <c:pt idx="792">
                  <c:v>16.545117855073038</c:v>
                </c:pt>
                <c:pt idx="793">
                  <c:v>16.56579089164304</c:v>
                </c:pt>
                <c:pt idx="794">
                  <c:v>16.59007787704304</c:v>
                </c:pt>
                <c:pt idx="795">
                  <c:v>16.610553979873039</c:v>
                </c:pt>
                <c:pt idx="796">
                  <c:v>16.635273933413039</c:v>
                </c:pt>
                <c:pt idx="797">
                  <c:v>16.659785985943039</c:v>
                </c:pt>
                <c:pt idx="798">
                  <c:v>16.680370807643037</c:v>
                </c:pt>
                <c:pt idx="799">
                  <c:v>16.704613924023036</c:v>
                </c:pt>
                <c:pt idx="800">
                  <c:v>16.725250959393037</c:v>
                </c:pt>
                <c:pt idx="801">
                  <c:v>16.749663829803037</c:v>
                </c:pt>
                <c:pt idx="802">
                  <c:v>16.774374961853038</c:v>
                </c:pt>
                <c:pt idx="803">
                  <c:v>16.795008897783038</c:v>
                </c:pt>
                <c:pt idx="804">
                  <c:v>16.819477796553038</c:v>
                </c:pt>
                <c:pt idx="805">
                  <c:v>16.840122938153037</c:v>
                </c:pt>
                <c:pt idx="806">
                  <c:v>16.864442825313038</c:v>
                </c:pt>
                <c:pt idx="807">
                  <c:v>16.889211893083036</c:v>
                </c:pt>
                <c:pt idx="808">
                  <c:v>16.909723997113037</c:v>
                </c:pt>
                <c:pt idx="809">
                  <c:v>16.934103012083039</c:v>
                </c:pt>
                <c:pt idx="810">
                  <c:v>16.954703807833038</c:v>
                </c:pt>
                <c:pt idx="811">
                  <c:v>16.97926378250304</c:v>
                </c:pt>
                <c:pt idx="812">
                  <c:v>16.999709844593042</c:v>
                </c:pt>
                <c:pt idx="813">
                  <c:v>17.024140834813043</c:v>
                </c:pt>
                <c:pt idx="814">
                  <c:v>17.048889875413042</c:v>
                </c:pt>
                <c:pt idx="815">
                  <c:v>17.069466829303042</c:v>
                </c:pt>
                <c:pt idx="816">
                  <c:v>17.09400987625304</c:v>
                </c:pt>
                <c:pt idx="817">
                  <c:v>17.11424088478304</c:v>
                </c:pt>
                <c:pt idx="818">
                  <c:v>17.138888835903042</c:v>
                </c:pt>
                <c:pt idx="819">
                  <c:v>17.163527011873043</c:v>
                </c:pt>
                <c:pt idx="820">
                  <c:v>17.183945894243045</c:v>
                </c:pt>
                <c:pt idx="821">
                  <c:v>17.208384990693045</c:v>
                </c:pt>
                <c:pt idx="822">
                  <c:v>17.228926897053043</c:v>
                </c:pt>
                <c:pt idx="823">
                  <c:v>17.253506898883042</c:v>
                </c:pt>
                <c:pt idx="824">
                  <c:v>17.27800798416304</c:v>
                </c:pt>
                <c:pt idx="825">
                  <c:v>17.298839807513041</c:v>
                </c:pt>
                <c:pt idx="826">
                  <c:v>17.930617809295669</c:v>
                </c:pt>
                <c:pt idx="827">
                  <c:v>17.931227684021007</c:v>
                </c:pt>
                <c:pt idx="828">
                  <c:v>17.931759595870986</c:v>
                </c:pt>
                <c:pt idx="829">
                  <c:v>17.932306766510028</c:v>
                </c:pt>
                <c:pt idx="830">
                  <c:v>17.932828664779677</c:v>
                </c:pt>
                <c:pt idx="831">
                  <c:v>17.933346748352069</c:v>
                </c:pt>
                <c:pt idx="832">
                  <c:v>17.933947801589976</c:v>
                </c:pt>
                <c:pt idx="833">
                  <c:v>17.934505701065078</c:v>
                </c:pt>
                <c:pt idx="834">
                  <c:v>17.935055732727069</c:v>
                </c:pt>
                <c:pt idx="835">
                  <c:v>17.935328722000136</c:v>
                </c:pt>
                <c:pt idx="836">
                  <c:v>17.935489654541026</c:v>
                </c:pt>
                <c:pt idx="837">
                  <c:v>17.935650825500506</c:v>
                </c:pt>
                <c:pt idx="838">
                  <c:v>17.935811758041396</c:v>
                </c:pt>
                <c:pt idx="839">
                  <c:v>17.935972690582286</c:v>
                </c:pt>
                <c:pt idx="840">
                  <c:v>17.936132669448867</c:v>
                </c:pt>
                <c:pt idx="841">
                  <c:v>17.936292648315447</c:v>
                </c:pt>
                <c:pt idx="842">
                  <c:v>17.936455726623546</c:v>
                </c:pt>
                <c:pt idx="843">
                  <c:v>17.936615705490127</c:v>
                </c:pt>
                <c:pt idx="844">
                  <c:v>17.936776638031017</c:v>
                </c:pt>
                <c:pt idx="845">
                  <c:v>17.936937808990496</c:v>
                </c:pt>
                <c:pt idx="846">
                  <c:v>17.937097787857066</c:v>
                </c:pt>
                <c:pt idx="847">
                  <c:v>17.937258720397967</c:v>
                </c:pt>
                <c:pt idx="848">
                  <c:v>17.937419652938857</c:v>
                </c:pt>
                <c:pt idx="849">
                  <c:v>17.937581777572646</c:v>
                </c:pt>
                <c:pt idx="850">
                  <c:v>17.937756776809707</c:v>
                </c:pt>
                <c:pt idx="851">
                  <c:v>17.937919616699237</c:v>
                </c:pt>
                <c:pt idx="852">
                  <c:v>17.938081741333018</c:v>
                </c:pt>
                <c:pt idx="853">
                  <c:v>17.938243627548228</c:v>
                </c:pt>
                <c:pt idx="854">
                  <c:v>17.954227685928338</c:v>
                </c:pt>
                <c:pt idx="855">
                  <c:v>17.979000806808436</c:v>
                </c:pt>
                <c:pt idx="856">
                  <c:v>17.999535799026539</c:v>
                </c:pt>
                <c:pt idx="857">
                  <c:v>18.023916721344037</c:v>
                </c:pt>
                <c:pt idx="858">
                  <c:v>18.048680782317636</c:v>
                </c:pt>
                <c:pt idx="859">
                  <c:v>18.069218635558638</c:v>
                </c:pt>
                <c:pt idx="860">
                  <c:v>18.093483686447637</c:v>
                </c:pt>
                <c:pt idx="861">
                  <c:v>18.114301681518636</c:v>
                </c:pt>
                <c:pt idx="862">
                  <c:v>18.138642787933637</c:v>
                </c:pt>
                <c:pt idx="863">
                  <c:v>18.159256696700638</c:v>
                </c:pt>
                <c:pt idx="864">
                  <c:v>18.183618783950639</c:v>
                </c:pt>
                <c:pt idx="865">
                  <c:v>18.208241701125637</c:v>
                </c:pt>
                <c:pt idx="866">
                  <c:v>18.228856801986637</c:v>
                </c:pt>
                <c:pt idx="867">
                  <c:v>18.253277778625637</c:v>
                </c:pt>
                <c:pt idx="868">
                  <c:v>18.274044752120638</c:v>
                </c:pt>
                <c:pt idx="869">
                  <c:v>18.298232793807639</c:v>
                </c:pt>
                <c:pt idx="870">
                  <c:v>18.322934627532636</c:v>
                </c:pt>
                <c:pt idx="871">
                  <c:v>18.343363761901639</c:v>
                </c:pt>
                <c:pt idx="872">
                  <c:v>18.368082761764637</c:v>
                </c:pt>
                <c:pt idx="873">
                  <c:v>18.388626813888639</c:v>
                </c:pt>
                <c:pt idx="874">
                  <c:v>18.412961721420636</c:v>
                </c:pt>
                <c:pt idx="875">
                  <c:v>18.437456607818639</c:v>
                </c:pt>
                <c:pt idx="876">
                  <c:v>18.457990646362639</c:v>
                </c:pt>
                <c:pt idx="877">
                  <c:v>18.482613801956639</c:v>
                </c:pt>
                <c:pt idx="878">
                  <c:v>18.503070831298636</c:v>
                </c:pt>
                <c:pt idx="879">
                  <c:v>18.527569770812637</c:v>
                </c:pt>
                <c:pt idx="880">
                  <c:v>18.548084735870638</c:v>
                </c:pt>
                <c:pt idx="881">
                  <c:v>18.572418689727638</c:v>
                </c:pt>
                <c:pt idx="882">
                  <c:v>18.596984624862639</c:v>
                </c:pt>
                <c:pt idx="883">
                  <c:v>18.617504596710639</c:v>
                </c:pt>
                <c:pt idx="884">
                  <c:v>18.642075777053638</c:v>
                </c:pt>
                <c:pt idx="885">
                  <c:v>18.662778615951638</c:v>
                </c:pt>
                <c:pt idx="886">
                  <c:v>18.687337636947639</c:v>
                </c:pt>
                <c:pt idx="887">
                  <c:v>18.712099790572637</c:v>
                </c:pt>
                <c:pt idx="888">
                  <c:v>18.732720613479636</c:v>
                </c:pt>
                <c:pt idx="889">
                  <c:v>18.756891727447638</c:v>
                </c:pt>
                <c:pt idx="890">
                  <c:v>18.777627706527639</c:v>
                </c:pt>
                <c:pt idx="891">
                  <c:v>18.801996707916636</c:v>
                </c:pt>
                <c:pt idx="892">
                  <c:v>18.826578617095638</c:v>
                </c:pt>
                <c:pt idx="893">
                  <c:v>18.847119808196638</c:v>
                </c:pt>
                <c:pt idx="894">
                  <c:v>18.871563673019637</c:v>
                </c:pt>
                <c:pt idx="895">
                  <c:v>18.892304658889636</c:v>
                </c:pt>
                <c:pt idx="896">
                  <c:v>18.916776657104638</c:v>
                </c:pt>
                <c:pt idx="897">
                  <c:v>18.937444686888636</c:v>
                </c:pt>
                <c:pt idx="898">
                  <c:v>18.961816787718636</c:v>
                </c:pt>
                <c:pt idx="899">
                  <c:v>18.986247777938637</c:v>
                </c:pt>
                <c:pt idx="900">
                  <c:v>19.006766796108636</c:v>
                </c:pt>
                <c:pt idx="901">
                  <c:v>19.031540632248639</c:v>
                </c:pt>
                <c:pt idx="902">
                  <c:v>19.051888704298637</c:v>
                </c:pt>
                <c:pt idx="903">
                  <c:v>19.076503753658638</c:v>
                </c:pt>
                <c:pt idx="904">
                  <c:v>19.101191759108637</c:v>
                </c:pt>
                <c:pt idx="905">
                  <c:v>19.121452808378638</c:v>
                </c:pt>
                <c:pt idx="906">
                  <c:v>19.146038770678636</c:v>
                </c:pt>
                <c:pt idx="907">
                  <c:v>19.166532754898636</c:v>
                </c:pt>
                <c:pt idx="908">
                  <c:v>19.191163778308638</c:v>
                </c:pt>
                <c:pt idx="909">
                  <c:v>19.215787649158639</c:v>
                </c:pt>
                <c:pt idx="910">
                  <c:v>19.236202716828636</c:v>
                </c:pt>
                <c:pt idx="911">
                  <c:v>19.260670661928636</c:v>
                </c:pt>
                <c:pt idx="912">
                  <c:v>19.281420707698636</c:v>
                </c:pt>
                <c:pt idx="913">
                  <c:v>19.305977821348637</c:v>
                </c:pt>
                <c:pt idx="914">
                  <c:v>19.326280832288639</c:v>
                </c:pt>
                <c:pt idx="915">
                  <c:v>19.350924730298637</c:v>
                </c:pt>
                <c:pt idx="916">
                  <c:v>19.375498771668639</c:v>
                </c:pt>
                <c:pt idx="917">
                  <c:v>19.396055698398637</c:v>
                </c:pt>
                <c:pt idx="918">
                  <c:v>19.420537710188636</c:v>
                </c:pt>
                <c:pt idx="919">
                  <c:v>19.440994739528637</c:v>
                </c:pt>
                <c:pt idx="920">
                  <c:v>19.465763807298636</c:v>
                </c:pt>
                <c:pt idx="921">
                  <c:v>19.489978790278638</c:v>
                </c:pt>
                <c:pt idx="922">
                  <c:v>19.510509729388637</c:v>
                </c:pt>
                <c:pt idx="923">
                  <c:v>19.535245656968637</c:v>
                </c:pt>
                <c:pt idx="924">
                  <c:v>19.555528640748637</c:v>
                </c:pt>
                <c:pt idx="925">
                  <c:v>19.580078601838636</c:v>
                </c:pt>
                <c:pt idx="926">
                  <c:v>19.604877710338638</c:v>
                </c:pt>
                <c:pt idx="927">
                  <c:v>19.625363826748636</c:v>
                </c:pt>
                <c:pt idx="928">
                  <c:v>19.649959802628636</c:v>
                </c:pt>
                <c:pt idx="929">
                  <c:v>19.670303821568638</c:v>
                </c:pt>
                <c:pt idx="930">
                  <c:v>19.694934606548639</c:v>
                </c:pt>
                <c:pt idx="931">
                  <c:v>19.715482711788638</c:v>
                </c:pt>
                <c:pt idx="932">
                  <c:v>19.739849805828637</c:v>
                </c:pt>
                <c:pt idx="933">
                  <c:v>19.764641761778638</c:v>
                </c:pt>
                <c:pt idx="934">
                  <c:v>19.785169601438639</c:v>
                </c:pt>
                <c:pt idx="935">
                  <c:v>19.809495687488639</c:v>
                </c:pt>
                <c:pt idx="936">
                  <c:v>19.830191612248637</c:v>
                </c:pt>
                <c:pt idx="937">
                  <c:v>19.854614734648639</c:v>
                </c:pt>
                <c:pt idx="938">
                  <c:v>19.879008769988637</c:v>
                </c:pt>
                <c:pt idx="939">
                  <c:v>19.899623632428636</c:v>
                </c:pt>
                <c:pt idx="940">
                  <c:v>19.924135684968636</c:v>
                </c:pt>
                <c:pt idx="941">
                  <c:v>19.944645643238637</c:v>
                </c:pt>
                <c:pt idx="942">
                  <c:v>19.969490766528637</c:v>
                </c:pt>
                <c:pt idx="943">
                  <c:v>19.993621826168638</c:v>
                </c:pt>
                <c:pt idx="944">
                  <c:v>20.014253616328638</c:v>
                </c:pt>
                <c:pt idx="945">
                  <c:v>20.038904666898638</c:v>
                </c:pt>
                <c:pt idx="946">
                  <c:v>20.059345722198636</c:v>
                </c:pt>
                <c:pt idx="947">
                  <c:v>20.084125757218636</c:v>
                </c:pt>
                <c:pt idx="948">
                  <c:v>20.104653596878638</c:v>
                </c:pt>
                <c:pt idx="949">
                  <c:v>20.129149675368637</c:v>
                </c:pt>
                <c:pt idx="950">
                  <c:v>20.153575658798637</c:v>
                </c:pt>
                <c:pt idx="951">
                  <c:v>20.174031734468638</c:v>
                </c:pt>
                <c:pt idx="952">
                  <c:v>20.198497772218637</c:v>
                </c:pt>
                <c:pt idx="953">
                  <c:v>20.219235658648635</c:v>
                </c:pt>
                <c:pt idx="954">
                  <c:v>20.243743658068638</c:v>
                </c:pt>
                <c:pt idx="955">
                  <c:v>20.268351793288637</c:v>
                </c:pt>
                <c:pt idx="956">
                  <c:v>20.288948774338635</c:v>
                </c:pt>
                <c:pt idx="957">
                  <c:v>20.313301801678637</c:v>
                </c:pt>
                <c:pt idx="958">
                  <c:v>20.333786725998635</c:v>
                </c:pt>
                <c:pt idx="959">
                  <c:v>20.358381748198639</c:v>
                </c:pt>
                <c:pt idx="960">
                  <c:v>20.382930755618638</c:v>
                </c:pt>
                <c:pt idx="961">
                  <c:v>20.403320789338636</c:v>
                </c:pt>
                <c:pt idx="962">
                  <c:v>20.427904605868637</c:v>
                </c:pt>
                <c:pt idx="963">
                  <c:v>20.448617696758639</c:v>
                </c:pt>
                <c:pt idx="964">
                  <c:v>20.472859621048638</c:v>
                </c:pt>
                <c:pt idx="965">
                  <c:v>20.493794679638636</c:v>
                </c:pt>
                <c:pt idx="966">
                  <c:v>20.518307685848637</c:v>
                </c:pt>
                <c:pt idx="967">
                  <c:v>20.542633771898636</c:v>
                </c:pt>
                <c:pt idx="968">
                  <c:v>20.563216686248637</c:v>
                </c:pt>
                <c:pt idx="969">
                  <c:v>20.587832689288639</c:v>
                </c:pt>
                <c:pt idx="970">
                  <c:v>20.608149766918636</c:v>
                </c:pt>
                <c:pt idx="971">
                  <c:v>20.632920742038635</c:v>
                </c:pt>
                <c:pt idx="972">
                  <c:v>20.657151699068638</c:v>
                </c:pt>
                <c:pt idx="973">
                  <c:v>20.677757740018638</c:v>
                </c:pt>
                <c:pt idx="974">
                  <c:v>20.702316761018636</c:v>
                </c:pt>
                <c:pt idx="975">
                  <c:v>20.722899675368637</c:v>
                </c:pt>
                <c:pt idx="976">
                  <c:v>20.747280597688636</c:v>
                </c:pt>
                <c:pt idx="977">
                  <c:v>20.772080659868639</c:v>
                </c:pt>
                <c:pt idx="978">
                  <c:v>20.792625665668638</c:v>
                </c:pt>
                <c:pt idx="979">
                  <c:v>20.816895723338636</c:v>
                </c:pt>
                <c:pt idx="980">
                  <c:v>20.837787628178638</c:v>
                </c:pt>
                <c:pt idx="981">
                  <c:v>20.861950635908638</c:v>
                </c:pt>
                <c:pt idx="982">
                  <c:v>20.882463693618636</c:v>
                </c:pt>
                <c:pt idx="983">
                  <c:v>20.907074689868637</c:v>
                </c:pt>
                <c:pt idx="984">
                  <c:v>20.931780815128636</c:v>
                </c:pt>
                <c:pt idx="985">
                  <c:v>20.952354669568638</c:v>
                </c:pt>
                <c:pt idx="986">
                  <c:v>20.976632595058639</c:v>
                </c:pt>
                <c:pt idx="987">
                  <c:v>20.997448682788637</c:v>
                </c:pt>
                <c:pt idx="988">
                  <c:v>21.021821737288636</c:v>
                </c:pt>
                <c:pt idx="989">
                  <c:v>21.046268701548637</c:v>
                </c:pt>
                <c:pt idx="990">
                  <c:v>21.066857814788637</c:v>
                </c:pt>
                <c:pt idx="991">
                  <c:v>21.091508626938637</c:v>
                </c:pt>
                <c:pt idx="992">
                  <c:v>21.111872673038636</c:v>
                </c:pt>
                <c:pt idx="993">
                  <c:v>21.136424779888635</c:v>
                </c:pt>
                <c:pt idx="994">
                  <c:v>21.161109685898637</c:v>
                </c:pt>
                <c:pt idx="995">
                  <c:v>21.181703805918637</c:v>
                </c:pt>
                <c:pt idx="996">
                  <c:v>21.205914735798636</c:v>
                </c:pt>
                <c:pt idx="997">
                  <c:v>21.226586818698635</c:v>
                </c:pt>
                <c:pt idx="998">
                  <c:v>21.251240730288636</c:v>
                </c:pt>
                <c:pt idx="999">
                  <c:v>21.271790742878636</c:v>
                </c:pt>
                <c:pt idx="1000">
                  <c:v>21.296155691148638</c:v>
                </c:pt>
                <c:pt idx="1001">
                  <c:v>21.320897817608639</c:v>
                </c:pt>
                <c:pt idx="1002">
                  <c:v>21.341327667238637</c:v>
                </c:pt>
                <c:pt idx="1003">
                  <c:v>21.366015672688636</c:v>
                </c:pt>
                <c:pt idx="1004">
                  <c:v>21.386268615718638</c:v>
                </c:pt>
                <c:pt idx="1005">
                  <c:v>21.410892724988638</c:v>
                </c:pt>
                <c:pt idx="1006">
                  <c:v>21.435477733608636</c:v>
                </c:pt>
                <c:pt idx="1007">
                  <c:v>21.455965757368638</c:v>
                </c:pt>
                <c:pt idx="1008">
                  <c:v>21.480349779128638</c:v>
                </c:pt>
                <c:pt idx="1009">
                  <c:v>21.501195669178639</c:v>
                </c:pt>
                <c:pt idx="1010">
                  <c:v>21.525648832318637</c:v>
                </c:pt>
                <c:pt idx="1011">
                  <c:v>21.550058603288637</c:v>
                </c:pt>
                <c:pt idx="1012">
                  <c:v>21.570614814758638</c:v>
                </c:pt>
                <c:pt idx="1013">
                  <c:v>21.595176696778637</c:v>
                </c:pt>
                <c:pt idx="1014">
                  <c:v>21.615768671038637</c:v>
                </c:pt>
                <c:pt idx="1015">
                  <c:v>21.640119791028638</c:v>
                </c:pt>
                <c:pt idx="1016">
                  <c:v>21.660881757738636</c:v>
                </c:pt>
                <c:pt idx="1017">
                  <c:v>21.685471773148638</c:v>
                </c:pt>
                <c:pt idx="1018">
                  <c:v>21.709781646728636</c:v>
                </c:pt>
                <c:pt idx="1019">
                  <c:v>21.730219602588637</c:v>
                </c:pt>
                <c:pt idx="1020">
                  <c:v>21.754959821698638</c:v>
                </c:pt>
                <c:pt idx="1021">
                  <c:v>21.775510787968638</c:v>
                </c:pt>
                <c:pt idx="1022">
                  <c:v>21.799801826478635</c:v>
                </c:pt>
                <c:pt idx="1023">
                  <c:v>21.824541807178637</c:v>
                </c:pt>
                <c:pt idx="1024">
                  <c:v>21.845195770268639</c:v>
                </c:pt>
                <c:pt idx="1025">
                  <c:v>21.869348764418639</c:v>
                </c:pt>
                <c:pt idx="1026">
                  <c:v>21.890213727948638</c:v>
                </c:pt>
                <c:pt idx="1027">
                  <c:v>21.914620637898636</c:v>
                </c:pt>
                <c:pt idx="1028">
                  <c:v>21.939182758328638</c:v>
                </c:pt>
                <c:pt idx="1029">
                  <c:v>21.959639787678636</c:v>
                </c:pt>
                <c:pt idx="1030">
                  <c:v>21.984338760378638</c:v>
                </c:pt>
                <c:pt idx="1031">
                  <c:v>22.004655599598635</c:v>
                </c:pt>
                <c:pt idx="1032">
                  <c:v>22.029182672498635</c:v>
                </c:pt>
                <c:pt idx="1033">
                  <c:v>22.050011634828635</c:v>
                </c:pt>
                <c:pt idx="1034">
                  <c:v>22.074403762818637</c:v>
                </c:pt>
                <c:pt idx="1035">
                  <c:v>22.098903656008638</c:v>
                </c:pt>
                <c:pt idx="1036">
                  <c:v>22.119286775588638</c:v>
                </c:pt>
                <c:pt idx="1037">
                  <c:v>22.144066810608638</c:v>
                </c:pt>
                <c:pt idx="1038">
                  <c:v>22.164556741718638</c:v>
                </c:pt>
                <c:pt idx="1039">
                  <c:v>22.189171791078635</c:v>
                </c:pt>
                <c:pt idx="1040">
                  <c:v>22.213348627088635</c:v>
                </c:pt>
                <c:pt idx="1041">
                  <c:v>22.234269618988638</c:v>
                </c:pt>
                <c:pt idx="1042">
                  <c:v>22.258669614788637</c:v>
                </c:pt>
                <c:pt idx="1043">
                  <c:v>22.278983831408638</c:v>
                </c:pt>
                <c:pt idx="1044">
                  <c:v>22.303754806518636</c:v>
                </c:pt>
                <c:pt idx="1045">
                  <c:v>22.328345775608639</c:v>
                </c:pt>
                <c:pt idx="1046">
                  <c:v>22.348777770998637</c:v>
                </c:pt>
                <c:pt idx="1047">
                  <c:v>22.373198747638639</c:v>
                </c:pt>
                <c:pt idx="1048">
                  <c:v>22.394046783448637</c:v>
                </c:pt>
                <c:pt idx="1049">
                  <c:v>22.418225765228637</c:v>
                </c:pt>
                <c:pt idx="1050">
                  <c:v>22.438889741898638</c:v>
                </c:pt>
                <c:pt idx="1051">
                  <c:v>22.463355779648637</c:v>
                </c:pt>
                <c:pt idx="1052">
                  <c:v>22.488033771518637</c:v>
                </c:pt>
                <c:pt idx="1053">
                  <c:v>22.508623600008637</c:v>
                </c:pt>
                <c:pt idx="1054">
                  <c:v>22.532863616938638</c:v>
                </c:pt>
                <c:pt idx="1055">
                  <c:v>22.553869724278638</c:v>
                </c:pt>
                <c:pt idx="1056">
                  <c:v>22.578183650968636</c:v>
                </c:pt>
                <c:pt idx="1057">
                  <c:v>22.602440595628636</c:v>
                </c:pt>
                <c:pt idx="1058">
                  <c:v>22.623020648958637</c:v>
                </c:pt>
                <c:pt idx="1059">
                  <c:v>22.647806644438639</c:v>
                </c:pt>
                <c:pt idx="1060">
                  <c:v>22.668370723728636</c:v>
                </c:pt>
                <c:pt idx="1061">
                  <c:v>22.692700624468635</c:v>
                </c:pt>
                <c:pt idx="1062">
                  <c:v>22.717463731768639</c:v>
                </c:pt>
                <c:pt idx="1063">
                  <c:v>22.737921714778636</c:v>
                </c:pt>
                <c:pt idx="1064">
                  <c:v>22.762235641478636</c:v>
                </c:pt>
                <c:pt idx="1065">
                  <c:v>22.782742738728636</c:v>
                </c:pt>
                <c:pt idx="1066">
                  <c:v>22.807467699048637</c:v>
                </c:pt>
                <c:pt idx="1067">
                  <c:v>22.832062721248636</c:v>
                </c:pt>
                <c:pt idx="1068">
                  <c:v>22.852507829668639</c:v>
                </c:pt>
                <c:pt idx="1069">
                  <c:v>22.877200603488639</c:v>
                </c:pt>
                <c:pt idx="1070">
                  <c:v>22.897520780558636</c:v>
                </c:pt>
                <c:pt idx="1071">
                  <c:v>22.922260761258638</c:v>
                </c:pt>
                <c:pt idx="1072">
                  <c:v>22.942472696308638</c:v>
                </c:pt>
                <c:pt idx="1073">
                  <c:v>23.530666112899794</c:v>
                </c:pt>
                <c:pt idx="1074">
                  <c:v>23.531286001205455</c:v>
                </c:pt>
                <c:pt idx="1075">
                  <c:v>23.531857967376723</c:v>
                </c:pt>
                <c:pt idx="1076">
                  <c:v>23.532402992248546</c:v>
                </c:pt>
                <c:pt idx="1077">
                  <c:v>23.532943010330214</c:v>
                </c:pt>
                <c:pt idx="1078">
                  <c:v>23.533454179763805</c:v>
                </c:pt>
                <c:pt idx="1079">
                  <c:v>23.533964157104506</c:v>
                </c:pt>
                <c:pt idx="1080">
                  <c:v>23.534501075744643</c:v>
                </c:pt>
                <c:pt idx="1081">
                  <c:v>23.534976959228533</c:v>
                </c:pt>
                <c:pt idx="1082">
                  <c:v>23.535351037979144</c:v>
                </c:pt>
                <c:pt idx="1083">
                  <c:v>23.535519123077403</c:v>
                </c:pt>
                <c:pt idx="1084">
                  <c:v>23.535688161849993</c:v>
                </c:pt>
                <c:pt idx="1085">
                  <c:v>23.535856962203994</c:v>
                </c:pt>
                <c:pt idx="1086">
                  <c:v>23.536026000976573</c:v>
                </c:pt>
                <c:pt idx="1087">
                  <c:v>23.536205053329486</c:v>
                </c:pt>
                <c:pt idx="1088">
                  <c:v>23.536367177963275</c:v>
                </c:pt>
                <c:pt idx="1089">
                  <c:v>23.536527156829845</c:v>
                </c:pt>
                <c:pt idx="1090">
                  <c:v>23.536688089370745</c:v>
                </c:pt>
                <c:pt idx="1091">
                  <c:v>23.536848068237315</c:v>
                </c:pt>
                <c:pt idx="1092">
                  <c:v>23.537019014358535</c:v>
                </c:pt>
                <c:pt idx="1093">
                  <c:v>23.537181138992324</c:v>
                </c:pt>
                <c:pt idx="1094">
                  <c:v>23.537342071533214</c:v>
                </c:pt>
                <c:pt idx="1095">
                  <c:v>23.537504196167006</c:v>
                </c:pt>
                <c:pt idx="1096">
                  <c:v>23.537665128707904</c:v>
                </c:pt>
                <c:pt idx="1097">
                  <c:v>23.537826061248794</c:v>
                </c:pt>
                <c:pt idx="1098">
                  <c:v>23.537986040115374</c:v>
                </c:pt>
                <c:pt idx="1099">
                  <c:v>23.545302152633685</c:v>
                </c:pt>
                <c:pt idx="1100">
                  <c:v>23.569936990737883</c:v>
                </c:pt>
                <c:pt idx="1101">
                  <c:v>23.594525098800684</c:v>
                </c:pt>
                <c:pt idx="1102">
                  <c:v>23.614983081817684</c:v>
                </c:pt>
                <c:pt idx="1103">
                  <c:v>23.639738082885785</c:v>
                </c:pt>
                <c:pt idx="1104">
                  <c:v>23.660283088683784</c:v>
                </c:pt>
                <c:pt idx="1105">
                  <c:v>23.684700012206786</c:v>
                </c:pt>
                <c:pt idx="1106">
                  <c:v>23.705402135848786</c:v>
                </c:pt>
                <c:pt idx="1107">
                  <c:v>23.729957103728786</c:v>
                </c:pt>
                <c:pt idx="1108">
                  <c:v>23.754158973693784</c:v>
                </c:pt>
                <c:pt idx="1109">
                  <c:v>23.774749994277784</c:v>
                </c:pt>
                <c:pt idx="1110">
                  <c:v>23.799511194228785</c:v>
                </c:pt>
                <c:pt idx="1111">
                  <c:v>23.819993972778786</c:v>
                </c:pt>
                <c:pt idx="1112">
                  <c:v>23.844420194625783</c:v>
                </c:pt>
                <c:pt idx="1113">
                  <c:v>23.869026184081786</c:v>
                </c:pt>
                <c:pt idx="1114">
                  <c:v>23.889737129211785</c:v>
                </c:pt>
                <c:pt idx="1115">
                  <c:v>23.914012193679785</c:v>
                </c:pt>
                <c:pt idx="1116">
                  <c:v>23.934822082519783</c:v>
                </c:pt>
                <c:pt idx="1117">
                  <c:v>23.959097146987784</c:v>
                </c:pt>
                <c:pt idx="1118">
                  <c:v>23.983779191970786</c:v>
                </c:pt>
                <c:pt idx="1119">
                  <c:v>24.004151105880783</c:v>
                </c:pt>
                <c:pt idx="1120">
                  <c:v>24.028701066970786</c:v>
                </c:pt>
                <c:pt idx="1121">
                  <c:v>24.049309968948783</c:v>
                </c:pt>
                <c:pt idx="1122">
                  <c:v>24.073786973952785</c:v>
                </c:pt>
                <c:pt idx="1123">
                  <c:v>24.094558000564785</c:v>
                </c:pt>
                <c:pt idx="1124">
                  <c:v>24.118832111358785</c:v>
                </c:pt>
                <c:pt idx="1125">
                  <c:v>24.143458127975784</c:v>
                </c:pt>
                <c:pt idx="1126">
                  <c:v>24.163881063461783</c:v>
                </c:pt>
                <c:pt idx="1127">
                  <c:v>24.188618183135784</c:v>
                </c:pt>
                <c:pt idx="1128">
                  <c:v>24.208958148956786</c:v>
                </c:pt>
                <c:pt idx="1129">
                  <c:v>24.233525991439784</c:v>
                </c:pt>
                <c:pt idx="1130">
                  <c:v>24.257977008819786</c:v>
                </c:pt>
                <c:pt idx="1131">
                  <c:v>24.278891086578785</c:v>
                </c:pt>
                <c:pt idx="1132">
                  <c:v>24.303061962127785</c:v>
                </c:pt>
                <c:pt idx="1133">
                  <c:v>24.323642015456784</c:v>
                </c:pt>
                <c:pt idx="1134">
                  <c:v>24.348342180251784</c:v>
                </c:pt>
                <c:pt idx="1135">
                  <c:v>24.372868061065784</c:v>
                </c:pt>
                <c:pt idx="1136">
                  <c:v>24.393198966979785</c:v>
                </c:pt>
                <c:pt idx="1137">
                  <c:v>24.417673110961786</c:v>
                </c:pt>
                <c:pt idx="1138">
                  <c:v>24.438558101653786</c:v>
                </c:pt>
                <c:pt idx="1139">
                  <c:v>24.462694168090785</c:v>
                </c:pt>
                <c:pt idx="1140">
                  <c:v>24.483241081237786</c:v>
                </c:pt>
                <c:pt idx="1141">
                  <c:v>24.507892131805786</c:v>
                </c:pt>
                <c:pt idx="1142">
                  <c:v>24.532309055329783</c:v>
                </c:pt>
                <c:pt idx="1143">
                  <c:v>24.552985191349784</c:v>
                </c:pt>
                <c:pt idx="1144">
                  <c:v>24.577495098109786</c:v>
                </c:pt>
                <c:pt idx="1145">
                  <c:v>24.598322153089786</c:v>
                </c:pt>
                <c:pt idx="1146">
                  <c:v>24.622611045839786</c:v>
                </c:pt>
                <c:pt idx="1147">
                  <c:v>24.646965980529785</c:v>
                </c:pt>
                <c:pt idx="1148">
                  <c:v>24.667762994769785</c:v>
                </c:pt>
                <c:pt idx="1149">
                  <c:v>24.692239999769786</c:v>
                </c:pt>
                <c:pt idx="1150">
                  <c:v>24.712648153309786</c:v>
                </c:pt>
                <c:pt idx="1151">
                  <c:v>24.737154006959784</c:v>
                </c:pt>
                <c:pt idx="1152">
                  <c:v>24.761990070339785</c:v>
                </c:pt>
                <c:pt idx="1153">
                  <c:v>24.782515048979786</c:v>
                </c:pt>
                <c:pt idx="1154">
                  <c:v>24.806807994839787</c:v>
                </c:pt>
                <c:pt idx="1155">
                  <c:v>24.827469110489783</c:v>
                </c:pt>
                <c:pt idx="1156">
                  <c:v>24.851850032809786</c:v>
                </c:pt>
                <c:pt idx="1157">
                  <c:v>24.872450113299784</c:v>
                </c:pt>
                <c:pt idx="1158">
                  <c:v>24.897168159489784</c:v>
                </c:pt>
                <c:pt idx="1159">
                  <c:v>24.921683073039784</c:v>
                </c:pt>
                <c:pt idx="1160">
                  <c:v>24.941986083979785</c:v>
                </c:pt>
                <c:pt idx="1161">
                  <c:v>24.966420173649784</c:v>
                </c:pt>
                <c:pt idx="1162">
                  <c:v>24.987174987789786</c:v>
                </c:pt>
                <c:pt idx="1163">
                  <c:v>25.011698961259786</c:v>
                </c:pt>
                <c:pt idx="1164">
                  <c:v>25.036298036579783</c:v>
                </c:pt>
                <c:pt idx="1165">
                  <c:v>25.056854009629784</c:v>
                </c:pt>
                <c:pt idx="1166">
                  <c:v>25.081423997879785</c:v>
                </c:pt>
                <c:pt idx="1167">
                  <c:v>25.101983070369783</c:v>
                </c:pt>
                <c:pt idx="1168">
                  <c:v>25.126391172409786</c:v>
                </c:pt>
                <c:pt idx="1169">
                  <c:v>25.150835037229786</c:v>
                </c:pt>
                <c:pt idx="1170">
                  <c:v>25.171468973159783</c:v>
                </c:pt>
                <c:pt idx="1171">
                  <c:v>25.196032047269785</c:v>
                </c:pt>
                <c:pt idx="1172">
                  <c:v>25.216387987139786</c:v>
                </c:pt>
                <c:pt idx="1173">
                  <c:v>25.241049051289785</c:v>
                </c:pt>
                <c:pt idx="1174">
                  <c:v>25.261775970459784</c:v>
                </c:pt>
                <c:pt idx="1175">
                  <c:v>25.286107063289784</c:v>
                </c:pt>
                <c:pt idx="1176">
                  <c:v>25.310782194139783</c:v>
                </c:pt>
                <c:pt idx="1177">
                  <c:v>25.331183195109784</c:v>
                </c:pt>
                <c:pt idx="1178">
                  <c:v>25.355771064759786</c:v>
                </c:pt>
                <c:pt idx="1179">
                  <c:v>25.376171112059787</c:v>
                </c:pt>
                <c:pt idx="1180">
                  <c:v>25.400840997699785</c:v>
                </c:pt>
                <c:pt idx="1181">
                  <c:v>25.425274133679785</c:v>
                </c:pt>
                <c:pt idx="1182">
                  <c:v>25.445767164229785</c:v>
                </c:pt>
                <c:pt idx="1183">
                  <c:v>25.470577001569787</c:v>
                </c:pt>
                <c:pt idx="1184">
                  <c:v>25.490929126739786</c:v>
                </c:pt>
                <c:pt idx="1185">
                  <c:v>25.515412092209786</c:v>
                </c:pt>
                <c:pt idx="1186">
                  <c:v>25.539776086809784</c:v>
                </c:pt>
                <c:pt idx="1187">
                  <c:v>25.560374021529785</c:v>
                </c:pt>
                <c:pt idx="1188">
                  <c:v>25.585071086879786</c:v>
                </c:pt>
                <c:pt idx="1189">
                  <c:v>25.605551004409783</c:v>
                </c:pt>
                <c:pt idx="1190">
                  <c:v>25.630197048189785</c:v>
                </c:pt>
                <c:pt idx="1191">
                  <c:v>25.650509119029785</c:v>
                </c:pt>
                <c:pt idx="1192">
                  <c:v>25.675143003459784</c:v>
                </c:pt>
                <c:pt idx="1193">
                  <c:v>25.699634075169783</c:v>
                </c:pt>
                <c:pt idx="1194">
                  <c:v>25.720260143279784</c:v>
                </c:pt>
                <c:pt idx="1195">
                  <c:v>25.744839191439784</c:v>
                </c:pt>
                <c:pt idx="1196">
                  <c:v>25.765390157699784</c:v>
                </c:pt>
                <c:pt idx="1197">
                  <c:v>25.789744138719783</c:v>
                </c:pt>
                <c:pt idx="1198">
                  <c:v>25.814467191699784</c:v>
                </c:pt>
                <c:pt idx="1199">
                  <c:v>25.834833145139786</c:v>
                </c:pt>
                <c:pt idx="1200">
                  <c:v>25.859313011169785</c:v>
                </c:pt>
                <c:pt idx="1201">
                  <c:v>25.879844188689784</c:v>
                </c:pt>
                <c:pt idx="1202">
                  <c:v>25.904597043989785</c:v>
                </c:pt>
                <c:pt idx="1203">
                  <c:v>25.929152011869785</c:v>
                </c:pt>
                <c:pt idx="1204">
                  <c:v>25.949428081509787</c:v>
                </c:pt>
                <c:pt idx="1205">
                  <c:v>25.974160194399786</c:v>
                </c:pt>
                <c:pt idx="1206">
                  <c:v>25.994819164279786</c:v>
                </c:pt>
                <c:pt idx="1207">
                  <c:v>26.019021034239785</c:v>
                </c:pt>
                <c:pt idx="1208">
                  <c:v>26.039731025699783</c:v>
                </c:pt>
                <c:pt idx="1209">
                  <c:v>26.064326047899783</c:v>
                </c:pt>
                <c:pt idx="1210">
                  <c:v>26.088827133179784</c:v>
                </c:pt>
                <c:pt idx="1211">
                  <c:v>26.109304189679783</c:v>
                </c:pt>
                <c:pt idx="1212">
                  <c:v>26.133762121199783</c:v>
                </c:pt>
                <c:pt idx="1213">
                  <c:v>26.154540061949785</c:v>
                </c:pt>
                <c:pt idx="1214">
                  <c:v>26.178743124009785</c:v>
                </c:pt>
                <c:pt idx="1215">
                  <c:v>26.203363180159783</c:v>
                </c:pt>
                <c:pt idx="1216">
                  <c:v>26.224037170409783</c:v>
                </c:pt>
                <c:pt idx="1217">
                  <c:v>26.248442172999784</c:v>
                </c:pt>
                <c:pt idx="1218">
                  <c:v>26.268895149229785</c:v>
                </c:pt>
                <c:pt idx="1219">
                  <c:v>26.293701171879786</c:v>
                </c:pt>
                <c:pt idx="1220">
                  <c:v>26.318030118939785</c:v>
                </c:pt>
                <c:pt idx="1221">
                  <c:v>26.338606119159785</c:v>
                </c:pt>
                <c:pt idx="1222">
                  <c:v>26.363008022309785</c:v>
                </c:pt>
                <c:pt idx="1223">
                  <c:v>26.383623123169784</c:v>
                </c:pt>
                <c:pt idx="1224">
                  <c:v>26.408270120619786</c:v>
                </c:pt>
                <c:pt idx="1225">
                  <c:v>26.428714990619785</c:v>
                </c:pt>
                <c:pt idx="1226">
                  <c:v>26.453453063969786</c:v>
                </c:pt>
                <c:pt idx="1227">
                  <c:v>26.477657079699785</c:v>
                </c:pt>
                <c:pt idx="1228">
                  <c:v>26.498213052749783</c:v>
                </c:pt>
                <c:pt idx="1229">
                  <c:v>26.522842168809785</c:v>
                </c:pt>
                <c:pt idx="1230">
                  <c:v>26.543435096739785</c:v>
                </c:pt>
                <c:pt idx="1231">
                  <c:v>26.567988157269784</c:v>
                </c:pt>
                <c:pt idx="1232">
                  <c:v>26.592242002489783</c:v>
                </c:pt>
                <c:pt idx="1233">
                  <c:v>26.613167047499786</c:v>
                </c:pt>
                <c:pt idx="1234">
                  <c:v>26.637752056119783</c:v>
                </c:pt>
                <c:pt idx="1235">
                  <c:v>26.657900094989785</c:v>
                </c:pt>
                <c:pt idx="1236">
                  <c:v>26.682502031329786</c:v>
                </c:pt>
                <c:pt idx="1237">
                  <c:v>26.707120180129785</c:v>
                </c:pt>
                <c:pt idx="1238">
                  <c:v>26.727766990659784</c:v>
                </c:pt>
                <c:pt idx="1239">
                  <c:v>26.752025127409784</c:v>
                </c:pt>
                <c:pt idx="1240">
                  <c:v>26.772929191589785</c:v>
                </c:pt>
                <c:pt idx="1241">
                  <c:v>26.797454118729785</c:v>
                </c:pt>
                <c:pt idx="1242">
                  <c:v>26.817814111709787</c:v>
                </c:pt>
                <c:pt idx="1243">
                  <c:v>26.842314004899784</c:v>
                </c:pt>
                <c:pt idx="1244">
                  <c:v>26.866743087769784</c:v>
                </c:pt>
                <c:pt idx="1245">
                  <c:v>26.887501001359784</c:v>
                </c:pt>
                <c:pt idx="1246">
                  <c:v>26.911923170089786</c:v>
                </c:pt>
                <c:pt idx="1247">
                  <c:v>26.932588100429786</c:v>
                </c:pt>
                <c:pt idx="1248">
                  <c:v>26.957159042359784</c:v>
                </c:pt>
                <c:pt idx="1249">
                  <c:v>26.981564998629786</c:v>
                </c:pt>
                <c:pt idx="1250">
                  <c:v>27.001971006389784</c:v>
                </c:pt>
                <c:pt idx="1251">
                  <c:v>27.026748180389784</c:v>
                </c:pt>
                <c:pt idx="1252">
                  <c:v>27.047116994859785</c:v>
                </c:pt>
                <c:pt idx="1253">
                  <c:v>27.071527957919784</c:v>
                </c:pt>
                <c:pt idx="1254">
                  <c:v>27.096333026889784</c:v>
                </c:pt>
                <c:pt idx="1255">
                  <c:v>27.116919040679786</c:v>
                </c:pt>
                <c:pt idx="1256">
                  <c:v>27.141280174259784</c:v>
                </c:pt>
                <c:pt idx="1257">
                  <c:v>27.161710977549784</c:v>
                </c:pt>
                <c:pt idx="1258">
                  <c:v>27.186547994609786</c:v>
                </c:pt>
                <c:pt idx="1259">
                  <c:v>27.206737995149783</c:v>
                </c:pt>
                <c:pt idx="1260">
                  <c:v>27.231413125989786</c:v>
                </c:pt>
                <c:pt idx="1261">
                  <c:v>27.256019115449785</c:v>
                </c:pt>
                <c:pt idx="1262">
                  <c:v>27.276501178739785</c:v>
                </c:pt>
                <c:pt idx="1263">
                  <c:v>27.301001071929786</c:v>
                </c:pt>
                <c:pt idx="1264">
                  <c:v>27.321515083309784</c:v>
                </c:pt>
                <c:pt idx="1265">
                  <c:v>27.346210002899785</c:v>
                </c:pt>
                <c:pt idx="1266">
                  <c:v>27.370779037479785</c:v>
                </c:pt>
                <c:pt idx="1267">
                  <c:v>27.391066074369785</c:v>
                </c:pt>
                <c:pt idx="1268">
                  <c:v>27.415604114529785</c:v>
                </c:pt>
                <c:pt idx="1269">
                  <c:v>27.436345100399784</c:v>
                </c:pt>
                <c:pt idx="1270">
                  <c:v>27.460896968839783</c:v>
                </c:pt>
                <c:pt idx="1271">
                  <c:v>27.485265016559786</c:v>
                </c:pt>
                <c:pt idx="1272">
                  <c:v>27.505954980849786</c:v>
                </c:pt>
                <c:pt idx="1273">
                  <c:v>27.530518054959785</c:v>
                </c:pt>
                <c:pt idx="1274">
                  <c:v>27.550805091859786</c:v>
                </c:pt>
                <c:pt idx="1275">
                  <c:v>27.575311183929784</c:v>
                </c:pt>
                <c:pt idx="1276">
                  <c:v>27.596039056779784</c:v>
                </c:pt>
                <c:pt idx="1277">
                  <c:v>27.620598077769785</c:v>
                </c:pt>
                <c:pt idx="1278">
                  <c:v>27.645003080369783</c:v>
                </c:pt>
                <c:pt idx="1279">
                  <c:v>27.665729999539785</c:v>
                </c:pt>
                <c:pt idx="1280">
                  <c:v>27.690299987789786</c:v>
                </c:pt>
                <c:pt idx="1281">
                  <c:v>27.710570096969786</c:v>
                </c:pt>
                <c:pt idx="1282">
                  <c:v>27.735035181049785</c:v>
                </c:pt>
                <c:pt idx="1283">
                  <c:v>27.759729146959785</c:v>
                </c:pt>
                <c:pt idx="1284">
                  <c:v>27.780297994609786</c:v>
                </c:pt>
                <c:pt idx="1285">
                  <c:v>27.804677963259785</c:v>
                </c:pt>
                <c:pt idx="1286">
                  <c:v>27.825387001039786</c:v>
                </c:pt>
                <c:pt idx="1287">
                  <c:v>27.849673986439786</c:v>
                </c:pt>
                <c:pt idx="1288">
                  <c:v>27.874228000639786</c:v>
                </c:pt>
                <c:pt idx="1289">
                  <c:v>27.894757032389784</c:v>
                </c:pt>
                <c:pt idx="1290">
                  <c:v>27.919413089749785</c:v>
                </c:pt>
                <c:pt idx="1291">
                  <c:v>27.940050125119786</c:v>
                </c:pt>
                <c:pt idx="1292">
                  <c:v>27.964451074599786</c:v>
                </c:pt>
                <c:pt idx="1293">
                  <c:v>27.984908103939784</c:v>
                </c:pt>
                <c:pt idx="1294">
                  <c:v>28.009701967239785</c:v>
                </c:pt>
                <c:pt idx="1295">
                  <c:v>28.034142971039785</c:v>
                </c:pt>
                <c:pt idx="1296">
                  <c:v>28.054537057879784</c:v>
                </c:pt>
                <c:pt idx="1297">
                  <c:v>28.079164981839785</c:v>
                </c:pt>
                <c:pt idx="1298">
                  <c:v>28.099752187729784</c:v>
                </c:pt>
                <c:pt idx="1299">
                  <c:v>28.124155998229785</c:v>
                </c:pt>
                <c:pt idx="1300">
                  <c:v>28.148833036419784</c:v>
                </c:pt>
                <c:pt idx="1301">
                  <c:v>28.169308185579784</c:v>
                </c:pt>
                <c:pt idx="1302">
                  <c:v>28.193868160249785</c:v>
                </c:pt>
                <c:pt idx="1303">
                  <c:v>28.214339971539786</c:v>
                </c:pt>
                <c:pt idx="1304">
                  <c:v>28.238783121109783</c:v>
                </c:pt>
                <c:pt idx="1305">
                  <c:v>28.263369083399784</c:v>
                </c:pt>
                <c:pt idx="1306">
                  <c:v>28.283796072009785</c:v>
                </c:pt>
                <c:pt idx="1307">
                  <c:v>28.308333158489784</c:v>
                </c:pt>
                <c:pt idx="1308">
                  <c:v>28.329180002209785</c:v>
                </c:pt>
                <c:pt idx="1309">
                  <c:v>28.353572130199787</c:v>
                </c:pt>
                <c:pt idx="1310">
                  <c:v>28.374051094059784</c:v>
                </c:pt>
                <c:pt idx="1311">
                  <c:v>28.398818969729785</c:v>
                </c:pt>
                <c:pt idx="1312">
                  <c:v>28.423122167589785</c:v>
                </c:pt>
                <c:pt idx="1313">
                  <c:v>28.443603038789785</c:v>
                </c:pt>
                <c:pt idx="1314">
                  <c:v>28.468089103699786</c:v>
                </c:pt>
                <c:pt idx="1315">
                  <c:v>28.488751173019786</c:v>
                </c:pt>
                <c:pt idx="1316">
                  <c:v>28.513250112529786</c:v>
                </c:pt>
                <c:pt idx="1317">
                  <c:v>28.537794113159784</c:v>
                </c:pt>
                <c:pt idx="1318">
                  <c:v>29.540749788284316</c:v>
                </c:pt>
                <c:pt idx="1319">
                  <c:v>29.541391849517833</c:v>
                </c:pt>
                <c:pt idx="1320">
                  <c:v>29.541967868804942</c:v>
                </c:pt>
                <c:pt idx="1321">
                  <c:v>29.542511940002452</c:v>
                </c:pt>
                <c:pt idx="1322">
                  <c:v>29.543051958084121</c:v>
                </c:pt>
                <c:pt idx="1323">
                  <c:v>29.543588876724261</c:v>
                </c:pt>
                <c:pt idx="1324">
                  <c:v>29.54411792755128</c:v>
                </c:pt>
                <c:pt idx="1325">
                  <c:v>29.544587850570693</c:v>
                </c:pt>
                <c:pt idx="1326">
                  <c:v>29.545053958892833</c:v>
                </c:pt>
                <c:pt idx="1327">
                  <c:v>29.545536994934093</c:v>
                </c:pt>
                <c:pt idx="1328">
                  <c:v>29.545928001403823</c:v>
                </c:pt>
                <c:pt idx="1329">
                  <c:v>29.546086788177501</c:v>
                </c:pt>
                <c:pt idx="1330">
                  <c:v>29.546244859695452</c:v>
                </c:pt>
                <c:pt idx="1331">
                  <c:v>29.54640197753908</c:v>
                </c:pt>
                <c:pt idx="1332">
                  <c:v>29.546559810638442</c:v>
                </c:pt>
                <c:pt idx="1333">
                  <c:v>29.546718835830703</c:v>
                </c:pt>
                <c:pt idx="1334">
                  <c:v>29.546876907348651</c:v>
                </c:pt>
                <c:pt idx="1335">
                  <c:v>29.547034978866591</c:v>
                </c:pt>
                <c:pt idx="1336">
                  <c:v>29.547194004058852</c:v>
                </c:pt>
                <c:pt idx="1337">
                  <c:v>29.547351837158221</c:v>
                </c:pt>
                <c:pt idx="1338">
                  <c:v>29.547510862350482</c:v>
                </c:pt>
                <c:pt idx="1339">
                  <c:v>29.547668933868422</c:v>
                </c:pt>
                <c:pt idx="1340">
                  <c:v>29.547827959060683</c:v>
                </c:pt>
                <c:pt idx="1341">
                  <c:v>29.54798698425294</c:v>
                </c:pt>
                <c:pt idx="1342">
                  <c:v>29.548146963119521</c:v>
                </c:pt>
                <c:pt idx="1343">
                  <c:v>29.548318862915053</c:v>
                </c:pt>
                <c:pt idx="1344">
                  <c:v>29.54847788810731</c:v>
                </c:pt>
                <c:pt idx="1345">
                  <c:v>29.548636913299571</c:v>
                </c:pt>
                <c:pt idx="1346">
                  <c:v>29.548795938491832</c:v>
                </c:pt>
                <c:pt idx="1347">
                  <c:v>29.54895401000978</c:v>
                </c:pt>
                <c:pt idx="1348">
                  <c:v>29.549111843109142</c:v>
                </c:pt>
                <c:pt idx="1349">
                  <c:v>29.549296855926531</c:v>
                </c:pt>
                <c:pt idx="1350">
                  <c:v>29.549468994140643</c:v>
                </c:pt>
                <c:pt idx="1351">
                  <c:v>29.549629926681533</c:v>
                </c:pt>
                <c:pt idx="1352">
                  <c:v>29.549787998199481</c:v>
                </c:pt>
                <c:pt idx="1353">
                  <c:v>29.549947023391741</c:v>
                </c:pt>
                <c:pt idx="1354">
                  <c:v>29.550105810165441</c:v>
                </c:pt>
                <c:pt idx="1355">
                  <c:v>29.550263881683343</c:v>
                </c:pt>
                <c:pt idx="1356">
                  <c:v>29.55042195320134</c:v>
                </c:pt>
                <c:pt idx="1357">
                  <c:v>29.55058097839354</c:v>
                </c:pt>
                <c:pt idx="1358">
                  <c:v>29.55074000358584</c:v>
                </c:pt>
                <c:pt idx="1359">
                  <c:v>29.550897836685241</c:v>
                </c:pt>
                <c:pt idx="1360">
                  <c:v>29.551056861877441</c:v>
                </c:pt>
                <c:pt idx="1361">
                  <c:v>29.551215887069741</c:v>
                </c:pt>
                <c:pt idx="1362">
                  <c:v>29.560742855072043</c:v>
                </c:pt>
                <c:pt idx="1363">
                  <c:v>29.585402011871341</c:v>
                </c:pt>
                <c:pt idx="1364">
                  <c:v>29.605840921402041</c:v>
                </c:pt>
                <c:pt idx="1365">
                  <c:v>29.630381822586042</c:v>
                </c:pt>
                <c:pt idx="1366">
                  <c:v>29.651158809662043</c:v>
                </c:pt>
                <c:pt idx="1367">
                  <c:v>29.675692796707043</c:v>
                </c:pt>
                <c:pt idx="1368">
                  <c:v>29.700025796890042</c:v>
                </c:pt>
                <c:pt idx="1369">
                  <c:v>29.720754861832042</c:v>
                </c:pt>
                <c:pt idx="1370">
                  <c:v>29.745379924774042</c:v>
                </c:pt>
                <c:pt idx="1371">
                  <c:v>29.76563596725504</c:v>
                </c:pt>
                <c:pt idx="1372">
                  <c:v>29.790184974670041</c:v>
                </c:pt>
                <c:pt idx="1373">
                  <c:v>29.814643859863043</c:v>
                </c:pt>
                <c:pt idx="1374">
                  <c:v>29.835268020630043</c:v>
                </c:pt>
                <c:pt idx="1375">
                  <c:v>29.859609842300042</c:v>
                </c:pt>
                <c:pt idx="1376">
                  <c:v>29.880414962769041</c:v>
                </c:pt>
                <c:pt idx="1377">
                  <c:v>29.905050992966043</c:v>
                </c:pt>
                <c:pt idx="1378">
                  <c:v>29.925580024719043</c:v>
                </c:pt>
                <c:pt idx="1379">
                  <c:v>29.949885845184042</c:v>
                </c:pt>
                <c:pt idx="1380">
                  <c:v>29.974539995193041</c:v>
                </c:pt>
                <c:pt idx="1381">
                  <c:v>29.99512195587204</c:v>
                </c:pt>
                <c:pt idx="1382">
                  <c:v>30.019503831863041</c:v>
                </c:pt>
                <c:pt idx="1383">
                  <c:v>30.040018796921043</c:v>
                </c:pt>
                <c:pt idx="1384">
                  <c:v>30.06479787826504</c:v>
                </c:pt>
                <c:pt idx="1385">
                  <c:v>30.089040994644041</c:v>
                </c:pt>
                <c:pt idx="1386">
                  <c:v>30.109572887421042</c:v>
                </c:pt>
                <c:pt idx="1387">
                  <c:v>30.134245872498042</c:v>
                </c:pt>
                <c:pt idx="1388">
                  <c:v>30.154797792435041</c:v>
                </c:pt>
                <c:pt idx="1389">
                  <c:v>30.179370880127042</c:v>
                </c:pt>
                <c:pt idx="1390">
                  <c:v>30.203740835190043</c:v>
                </c:pt>
                <c:pt idx="1391">
                  <c:v>30.224265813827042</c:v>
                </c:pt>
                <c:pt idx="1392">
                  <c:v>30.248821020126041</c:v>
                </c:pt>
                <c:pt idx="1393">
                  <c:v>30.269331932068042</c:v>
                </c:pt>
                <c:pt idx="1394">
                  <c:v>30.293871879578042</c:v>
                </c:pt>
                <c:pt idx="1395">
                  <c:v>30.31447887420704</c:v>
                </c:pt>
                <c:pt idx="1396">
                  <c:v>30.338972806931043</c:v>
                </c:pt>
                <c:pt idx="1397">
                  <c:v>30.363394975662043</c:v>
                </c:pt>
                <c:pt idx="1398">
                  <c:v>30.384258985519043</c:v>
                </c:pt>
                <c:pt idx="1399">
                  <c:v>30.408823966980041</c:v>
                </c:pt>
                <c:pt idx="1400">
                  <c:v>30.428965806961042</c:v>
                </c:pt>
                <c:pt idx="1401">
                  <c:v>30.453826904297042</c:v>
                </c:pt>
                <c:pt idx="1402">
                  <c:v>30.478214979172041</c:v>
                </c:pt>
                <c:pt idx="1403">
                  <c:v>30.498662948608043</c:v>
                </c:pt>
                <c:pt idx="1404">
                  <c:v>30.523190021515042</c:v>
                </c:pt>
                <c:pt idx="1405">
                  <c:v>30.543977975843042</c:v>
                </c:pt>
                <c:pt idx="1406">
                  <c:v>30.568513870243041</c:v>
                </c:pt>
                <c:pt idx="1407">
                  <c:v>30.592793941493042</c:v>
                </c:pt>
                <c:pt idx="1408">
                  <c:v>30.613652944563043</c:v>
                </c:pt>
                <c:pt idx="1409">
                  <c:v>30.637820959093041</c:v>
                </c:pt>
                <c:pt idx="1410">
                  <c:v>30.65853595733304</c:v>
                </c:pt>
                <c:pt idx="1411">
                  <c:v>30.682885885243042</c:v>
                </c:pt>
                <c:pt idx="1412">
                  <c:v>30.707648992543042</c:v>
                </c:pt>
                <c:pt idx="1413">
                  <c:v>30.72823286056304</c:v>
                </c:pt>
                <c:pt idx="1414">
                  <c:v>30.752516984943043</c:v>
                </c:pt>
                <c:pt idx="1415">
                  <c:v>30.773245811463042</c:v>
                </c:pt>
                <c:pt idx="1416">
                  <c:v>30.797775983813043</c:v>
                </c:pt>
                <c:pt idx="1417">
                  <c:v>30.818234920503041</c:v>
                </c:pt>
                <c:pt idx="1418">
                  <c:v>30.84267401695304</c:v>
                </c:pt>
                <c:pt idx="1419">
                  <c:v>30.867376804353043</c:v>
                </c:pt>
                <c:pt idx="1420">
                  <c:v>30.887966871263043</c:v>
                </c:pt>
                <c:pt idx="1421">
                  <c:v>30.912220001223041</c:v>
                </c:pt>
                <c:pt idx="1422">
                  <c:v>30.932811975483041</c:v>
                </c:pt>
                <c:pt idx="1423">
                  <c:v>30.957604885103041</c:v>
                </c:pt>
                <c:pt idx="1424">
                  <c:v>30.981864929203041</c:v>
                </c:pt>
                <c:pt idx="1425">
                  <c:v>31.002375841143042</c:v>
                </c:pt>
                <c:pt idx="1426">
                  <c:v>31.027084827423042</c:v>
                </c:pt>
                <c:pt idx="1427">
                  <c:v>31.047611951823043</c:v>
                </c:pt>
                <c:pt idx="1428">
                  <c:v>31.072126865383041</c:v>
                </c:pt>
                <c:pt idx="1429">
                  <c:v>31.096457004543041</c:v>
                </c:pt>
                <c:pt idx="1430">
                  <c:v>31.117290019993042</c:v>
                </c:pt>
                <c:pt idx="1431">
                  <c:v>31.141824007033041</c:v>
                </c:pt>
                <c:pt idx="1432">
                  <c:v>31.16207599640304</c:v>
                </c:pt>
                <c:pt idx="1433">
                  <c:v>31.186819791793042</c:v>
                </c:pt>
                <c:pt idx="1434">
                  <c:v>31.207383871083042</c:v>
                </c:pt>
                <c:pt idx="1435">
                  <c:v>31.231714963913042</c:v>
                </c:pt>
                <c:pt idx="1436">
                  <c:v>31.256207942963041</c:v>
                </c:pt>
                <c:pt idx="1437">
                  <c:v>31.27706098556304</c:v>
                </c:pt>
                <c:pt idx="1438">
                  <c:v>31.30157399177304</c:v>
                </c:pt>
                <c:pt idx="1439">
                  <c:v>31.321851015093042</c:v>
                </c:pt>
                <c:pt idx="1440">
                  <c:v>31.346499919893041</c:v>
                </c:pt>
                <c:pt idx="1441">
                  <c:v>31.37095093727304</c:v>
                </c:pt>
                <c:pt idx="1442">
                  <c:v>31.39165186882304</c:v>
                </c:pt>
                <c:pt idx="1443">
                  <c:v>31.41594290733304</c:v>
                </c:pt>
                <c:pt idx="1444">
                  <c:v>31.436726808543042</c:v>
                </c:pt>
                <c:pt idx="1445">
                  <c:v>31.461334943773043</c:v>
                </c:pt>
                <c:pt idx="1446">
                  <c:v>31.485595941543043</c:v>
                </c:pt>
                <c:pt idx="1447">
                  <c:v>31.506192922593041</c:v>
                </c:pt>
                <c:pt idx="1448">
                  <c:v>31.530736923213041</c:v>
                </c:pt>
                <c:pt idx="1449">
                  <c:v>31.551390886303043</c:v>
                </c:pt>
                <c:pt idx="1450">
                  <c:v>31.57562589645304</c:v>
                </c:pt>
                <c:pt idx="1451">
                  <c:v>31.596472978593042</c:v>
                </c:pt>
                <c:pt idx="1452">
                  <c:v>31.621016979213042</c:v>
                </c:pt>
                <c:pt idx="1453">
                  <c:v>31.645497798923042</c:v>
                </c:pt>
                <c:pt idx="1454">
                  <c:v>31.665979862213042</c:v>
                </c:pt>
                <c:pt idx="1455">
                  <c:v>31.690514802933041</c:v>
                </c:pt>
                <c:pt idx="1456">
                  <c:v>31.711104869843041</c:v>
                </c:pt>
                <c:pt idx="1457">
                  <c:v>31.735394001003041</c:v>
                </c:pt>
                <c:pt idx="1458">
                  <c:v>31.76012682914304</c:v>
                </c:pt>
                <c:pt idx="1459">
                  <c:v>31.780672788623043</c:v>
                </c:pt>
                <c:pt idx="1460">
                  <c:v>31.805219888683041</c:v>
                </c:pt>
                <c:pt idx="1461">
                  <c:v>31.82590198517304</c:v>
                </c:pt>
                <c:pt idx="1462">
                  <c:v>31.850008010863043</c:v>
                </c:pt>
                <c:pt idx="1463">
                  <c:v>31.87477397918304</c:v>
                </c:pt>
                <c:pt idx="1464">
                  <c:v>31.895298004153041</c:v>
                </c:pt>
                <c:pt idx="1465">
                  <c:v>31.919898986813042</c:v>
                </c:pt>
                <c:pt idx="1466">
                  <c:v>31.94049882888304</c:v>
                </c:pt>
                <c:pt idx="1467">
                  <c:v>31.964660882953041</c:v>
                </c:pt>
                <c:pt idx="1468">
                  <c:v>31.985298871993042</c:v>
                </c:pt>
                <c:pt idx="1469">
                  <c:v>32.009962797163041</c:v>
                </c:pt>
                <c:pt idx="1470">
                  <c:v>32.034551858903043</c:v>
                </c:pt>
                <c:pt idx="1471">
                  <c:v>32.054894924163044</c:v>
                </c:pt>
                <c:pt idx="1472">
                  <c:v>32.079662799833045</c:v>
                </c:pt>
                <c:pt idx="1473">
                  <c:v>32.100085020063048</c:v>
                </c:pt>
                <c:pt idx="1474">
                  <c:v>32.124668836593045</c:v>
                </c:pt>
                <c:pt idx="1475">
                  <c:v>32.149123907093042</c:v>
                </c:pt>
                <c:pt idx="1476">
                  <c:v>32.169770002363045</c:v>
                </c:pt>
                <c:pt idx="1477">
                  <c:v>32.194191932683047</c:v>
                </c:pt>
                <c:pt idx="1478">
                  <c:v>32.21481084823305</c:v>
                </c:pt>
                <c:pt idx="1479">
                  <c:v>32.23919486999305</c:v>
                </c:pt>
                <c:pt idx="1480">
                  <c:v>32.263952016833045</c:v>
                </c:pt>
                <c:pt idx="1481">
                  <c:v>32.284402847293045</c:v>
                </c:pt>
                <c:pt idx="1482">
                  <c:v>32.308679819103048</c:v>
                </c:pt>
                <c:pt idx="1483">
                  <c:v>32.329648971553048</c:v>
                </c:pt>
                <c:pt idx="1484">
                  <c:v>32.35391402244305</c:v>
                </c:pt>
                <c:pt idx="1485">
                  <c:v>32.374485015873049</c:v>
                </c:pt>
                <c:pt idx="1486">
                  <c:v>32.398926019673048</c:v>
                </c:pt>
                <c:pt idx="1487">
                  <c:v>32.423662900923048</c:v>
                </c:pt>
                <c:pt idx="1488">
                  <c:v>32.444061994553046</c:v>
                </c:pt>
                <c:pt idx="1489">
                  <c:v>32.468565940853047</c:v>
                </c:pt>
                <c:pt idx="1490">
                  <c:v>32.48930597305305</c:v>
                </c:pt>
                <c:pt idx="1491">
                  <c:v>32.513853788373048</c:v>
                </c:pt>
                <c:pt idx="1492">
                  <c:v>32.538184881213049</c:v>
                </c:pt>
                <c:pt idx="1493">
                  <c:v>32.558655023573046</c:v>
                </c:pt>
                <c:pt idx="1494">
                  <c:v>32.583142995833043</c:v>
                </c:pt>
                <c:pt idx="1495">
                  <c:v>32.603742837903042</c:v>
                </c:pt>
                <c:pt idx="1496">
                  <c:v>32.628326892853039</c:v>
                </c:pt>
                <c:pt idx="1497">
                  <c:v>32.652776956563038</c:v>
                </c:pt>
                <c:pt idx="1498">
                  <c:v>32.673372983933035</c:v>
                </c:pt>
                <c:pt idx="1499">
                  <c:v>32.697901010513036</c:v>
                </c:pt>
                <c:pt idx="1500">
                  <c:v>32.718379020693035</c:v>
                </c:pt>
                <c:pt idx="1501">
                  <c:v>32.743007898333033</c:v>
                </c:pt>
                <c:pt idx="1502">
                  <c:v>32.763649940493032</c:v>
                </c:pt>
                <c:pt idx="1503">
                  <c:v>32.788203001023028</c:v>
                </c:pt>
                <c:pt idx="1504">
                  <c:v>32.812603950503025</c:v>
                </c:pt>
                <c:pt idx="1505">
                  <c:v>32.833385944363023</c:v>
                </c:pt>
                <c:pt idx="1506">
                  <c:v>32.857899904253024</c:v>
                </c:pt>
                <c:pt idx="1507">
                  <c:v>32.878173828123025</c:v>
                </c:pt>
                <c:pt idx="1508">
                  <c:v>32.902698993683025</c:v>
                </c:pt>
                <c:pt idx="1509">
                  <c:v>32.927353858943022</c:v>
                </c:pt>
                <c:pt idx="1510">
                  <c:v>32.947829008103021</c:v>
                </c:pt>
                <c:pt idx="1511">
                  <c:v>32.972189903263022</c:v>
                </c:pt>
                <c:pt idx="1512">
                  <c:v>32.993062973023022</c:v>
                </c:pt>
                <c:pt idx="1513">
                  <c:v>33.017282962803023</c:v>
                </c:pt>
                <c:pt idx="1514">
                  <c:v>33.041885852813024</c:v>
                </c:pt>
                <c:pt idx="1515">
                  <c:v>33.062551021573022</c:v>
                </c:pt>
                <c:pt idx="1516">
                  <c:v>33.087103843693022</c:v>
                </c:pt>
                <c:pt idx="1517">
                  <c:v>33.107666969303018</c:v>
                </c:pt>
                <c:pt idx="1518">
                  <c:v>33.132274866103018</c:v>
                </c:pt>
                <c:pt idx="1519">
                  <c:v>33.15269684791302</c:v>
                </c:pt>
                <c:pt idx="1520">
                  <c:v>33.177392959593021</c:v>
                </c:pt>
                <c:pt idx="1521">
                  <c:v>33.201537847523021</c:v>
                </c:pt>
                <c:pt idx="1522">
                  <c:v>33.222248792653019</c:v>
                </c:pt>
                <c:pt idx="1523">
                  <c:v>33.24666595459302</c:v>
                </c:pt>
                <c:pt idx="1524">
                  <c:v>33.26714682579302</c:v>
                </c:pt>
                <c:pt idx="1525">
                  <c:v>33.291710853573022</c:v>
                </c:pt>
                <c:pt idx="1526">
                  <c:v>33.31643581390302</c:v>
                </c:pt>
                <c:pt idx="1527">
                  <c:v>33.336959838863024</c:v>
                </c:pt>
                <c:pt idx="1528">
                  <c:v>33.361604928973023</c:v>
                </c:pt>
                <c:pt idx="1529">
                  <c:v>33.381947994233023</c:v>
                </c:pt>
                <c:pt idx="1530">
                  <c:v>33.406473875043027</c:v>
                </c:pt>
                <c:pt idx="1531">
                  <c:v>33.431031942363028</c:v>
                </c:pt>
                <c:pt idx="1532">
                  <c:v>33.451390981673029</c:v>
                </c:pt>
                <c:pt idx="1533">
                  <c:v>33.475834846493029</c:v>
                </c:pt>
                <c:pt idx="1534">
                  <c:v>33.496752977373028</c:v>
                </c:pt>
                <c:pt idx="1535">
                  <c:v>33.52121901512303</c:v>
                </c:pt>
                <c:pt idx="1536">
                  <c:v>33.541571855543033</c:v>
                </c:pt>
                <c:pt idx="1537">
                  <c:v>33.566101789473038</c:v>
                </c:pt>
                <c:pt idx="1538">
                  <c:v>33.59081387520304</c:v>
                </c:pt>
                <c:pt idx="1539">
                  <c:v>33.611143827443044</c:v>
                </c:pt>
                <c:pt idx="1540">
                  <c:v>33.635912895203049</c:v>
                </c:pt>
                <c:pt idx="1541">
                  <c:v>33.656523942943046</c:v>
                </c:pt>
                <c:pt idx="1542">
                  <c:v>33.680674791333047</c:v>
                </c:pt>
                <c:pt idx="1543">
                  <c:v>33.705142974853047</c:v>
                </c:pt>
                <c:pt idx="1544">
                  <c:v>33.72583198547305</c:v>
                </c:pt>
                <c:pt idx="1545">
                  <c:v>33.750409841533049</c:v>
                </c:pt>
                <c:pt idx="1546">
                  <c:v>33.770982980733052</c:v>
                </c:pt>
                <c:pt idx="1547">
                  <c:v>33.795399904253053</c:v>
                </c:pt>
                <c:pt idx="1548">
                  <c:v>33.820083856583054</c:v>
                </c:pt>
                <c:pt idx="1549">
                  <c:v>33.840788841243054</c:v>
                </c:pt>
                <c:pt idx="1550">
                  <c:v>33.865128993993054</c:v>
                </c:pt>
                <c:pt idx="1551">
                  <c:v>33.885653972623054</c:v>
                </c:pt>
                <c:pt idx="1552">
                  <c:v>33.910209894183055</c:v>
                </c:pt>
                <c:pt idx="1553">
                  <c:v>33.930673837663058</c:v>
                </c:pt>
                <c:pt idx="1554">
                  <c:v>33.955412864683055</c:v>
                </c:pt>
                <c:pt idx="1555">
                  <c:v>33.979609012603056</c:v>
                </c:pt>
                <c:pt idx="1556">
                  <c:v>34.000487804413055</c:v>
                </c:pt>
                <c:pt idx="1557">
                  <c:v>34.024911880493057</c:v>
                </c:pt>
                <c:pt idx="1558">
                  <c:v>34.045557975773058</c:v>
                </c:pt>
                <c:pt idx="1559">
                  <c:v>34.069856882093056</c:v>
                </c:pt>
                <c:pt idx="1560">
                  <c:v>34.09450888633306</c:v>
                </c:pt>
                <c:pt idx="1561">
                  <c:v>34.114820957183056</c:v>
                </c:pt>
                <c:pt idx="1562">
                  <c:v>34.139573812483057</c:v>
                </c:pt>
                <c:pt idx="1563">
                  <c:v>34.160151958463054</c:v>
                </c:pt>
                <c:pt idx="1564">
                  <c:v>34.184497833253054</c:v>
                </c:pt>
                <c:pt idx="1565">
                  <c:v>34.208916902543052</c:v>
                </c:pt>
                <c:pt idx="1566">
                  <c:v>34.22992086410305</c:v>
                </c:pt>
                <c:pt idx="1567">
                  <c:v>34.254161834713045</c:v>
                </c:pt>
                <c:pt idx="1568">
                  <c:v>34.274572849273042</c:v>
                </c:pt>
                <c:pt idx="1569">
                  <c:v>34.299348831173042</c:v>
                </c:pt>
                <c:pt idx="1570">
                  <c:v>34.319911003113042</c:v>
                </c:pt>
                <c:pt idx="1571">
                  <c:v>34.344499826433044</c:v>
                </c:pt>
                <c:pt idx="1572">
                  <c:v>34.36868786812304</c:v>
                </c:pt>
                <c:pt idx="1573">
                  <c:v>34.389505863193044</c:v>
                </c:pt>
                <c:pt idx="1574">
                  <c:v>34.413946866993044</c:v>
                </c:pt>
                <c:pt idx="1575">
                  <c:v>34.434430837633045</c:v>
                </c:pt>
                <c:pt idx="1576">
                  <c:v>34.459062814713043</c:v>
                </c:pt>
                <c:pt idx="1577">
                  <c:v>34.483642816543039</c:v>
                </c:pt>
                <c:pt idx="1578">
                  <c:v>34.504248857503036</c:v>
                </c:pt>
                <c:pt idx="1579">
                  <c:v>34.528479814533036</c:v>
                </c:pt>
                <c:pt idx="1580">
                  <c:v>34.549335956573032</c:v>
                </c:pt>
                <c:pt idx="1581">
                  <c:v>35.530832767486572</c:v>
                </c:pt>
                <c:pt idx="1582">
                  <c:v>35.531853914260857</c:v>
                </c:pt>
                <c:pt idx="1583">
                  <c:v>35.532603740692139</c:v>
                </c:pt>
                <c:pt idx="1584">
                  <c:v>35.53313684463501</c:v>
                </c:pt>
                <c:pt idx="1585">
                  <c:v>35.533643960952759</c:v>
                </c:pt>
                <c:pt idx="1586">
                  <c:v>35.53415584564209</c:v>
                </c:pt>
                <c:pt idx="1587">
                  <c:v>35.534698963165283</c:v>
                </c:pt>
                <c:pt idx="1588">
                  <c:v>35.53522777557373</c:v>
                </c:pt>
                <c:pt idx="1589">
                  <c:v>35.53551983833313</c:v>
                </c:pt>
                <c:pt idx="1590">
                  <c:v>35.53568696975708</c:v>
                </c:pt>
                <c:pt idx="1591">
                  <c:v>35.535851955413818</c:v>
                </c:pt>
                <c:pt idx="1592">
                  <c:v>35.536015748977661</c:v>
                </c:pt>
                <c:pt idx="1593">
                  <c:v>35.536179780960083</c:v>
                </c:pt>
                <c:pt idx="1594">
                  <c:v>35.536343812942498</c:v>
                </c:pt>
                <c:pt idx="1595">
                  <c:v>35.536508798599243</c:v>
                </c:pt>
                <c:pt idx="1596">
                  <c:v>35.536673784255981</c:v>
                </c:pt>
                <c:pt idx="1597">
                  <c:v>35.536839962005608</c:v>
                </c:pt>
                <c:pt idx="1598">
                  <c:v>35.537004947662354</c:v>
                </c:pt>
                <c:pt idx="1599">
                  <c:v>35.537170886993408</c:v>
                </c:pt>
                <c:pt idx="1600">
                  <c:v>35.537345886230469</c:v>
                </c:pt>
                <c:pt idx="1601">
                  <c:v>35.537503957748413</c:v>
                </c:pt>
                <c:pt idx="1602">
                  <c:v>35.537660837173462</c:v>
                </c:pt>
                <c:pt idx="1603">
                  <c:v>35.537818908691413</c:v>
                </c:pt>
                <c:pt idx="1604">
                  <c:v>35.537977933883667</c:v>
                </c:pt>
                <c:pt idx="1605">
                  <c:v>35.538133859634399</c:v>
                </c:pt>
                <c:pt idx="1606">
                  <c:v>35.53829288482666</c:v>
                </c:pt>
                <c:pt idx="1607">
                  <c:v>35.538450956344597</c:v>
                </c:pt>
                <c:pt idx="1608">
                  <c:v>35.53860878944397</c:v>
                </c:pt>
                <c:pt idx="1609">
                  <c:v>35.538765907287598</c:v>
                </c:pt>
                <c:pt idx="1610">
                  <c:v>35.538923740386963</c:v>
                </c:pt>
                <c:pt idx="1611">
                  <c:v>35.539080858230591</c:v>
                </c:pt>
                <c:pt idx="1612">
                  <c:v>35.539238929748528</c:v>
                </c:pt>
                <c:pt idx="1613">
                  <c:v>35.539406776428223</c:v>
                </c:pt>
                <c:pt idx="1614">
                  <c:v>35.539564847946167</c:v>
                </c:pt>
                <c:pt idx="1615">
                  <c:v>35.539722919464111</c:v>
                </c:pt>
                <c:pt idx="1616">
                  <c:v>35.539880752563484</c:v>
                </c:pt>
                <c:pt idx="1617">
                  <c:v>35.540038824081471</c:v>
                </c:pt>
                <c:pt idx="1618">
                  <c:v>35.540196895599372</c:v>
                </c:pt>
                <c:pt idx="1619">
                  <c:v>35.540357828140273</c:v>
                </c:pt>
                <c:pt idx="1620">
                  <c:v>35.540522813796969</c:v>
                </c:pt>
                <c:pt idx="1621">
                  <c:v>35.54068088531497</c:v>
                </c:pt>
                <c:pt idx="1622">
                  <c:v>35.540838956832872</c:v>
                </c:pt>
                <c:pt idx="1623">
                  <c:v>35.54099583625797</c:v>
                </c:pt>
                <c:pt idx="1624">
                  <c:v>35.546362876892069</c:v>
                </c:pt>
                <c:pt idx="1625">
                  <c:v>35.571054935455372</c:v>
                </c:pt>
                <c:pt idx="1626">
                  <c:v>35.591534852981567</c:v>
                </c:pt>
                <c:pt idx="1627">
                  <c:v>35.616119861602769</c:v>
                </c:pt>
                <c:pt idx="1628">
                  <c:v>35.640537738799772</c:v>
                </c:pt>
                <c:pt idx="1629">
                  <c:v>35.661156892776773</c:v>
                </c:pt>
                <c:pt idx="1630">
                  <c:v>35.685615777969772</c:v>
                </c:pt>
                <c:pt idx="1631">
                  <c:v>35.706473827361769</c:v>
                </c:pt>
                <c:pt idx="1632">
                  <c:v>35.73089194297777</c:v>
                </c:pt>
                <c:pt idx="1633">
                  <c:v>35.755443811416768</c:v>
                </c:pt>
                <c:pt idx="1634">
                  <c:v>35.77581191062977</c:v>
                </c:pt>
                <c:pt idx="1635">
                  <c:v>35.800438880920773</c:v>
                </c:pt>
                <c:pt idx="1636">
                  <c:v>35.821037769317769</c:v>
                </c:pt>
                <c:pt idx="1637">
                  <c:v>35.845386743545774</c:v>
                </c:pt>
                <c:pt idx="1638">
                  <c:v>35.866142749786768</c:v>
                </c:pt>
                <c:pt idx="1639">
                  <c:v>35.890660762786773</c:v>
                </c:pt>
                <c:pt idx="1640">
                  <c:v>35.915259838103772</c:v>
                </c:pt>
                <c:pt idx="1641">
                  <c:v>35.935680866241768</c:v>
                </c:pt>
                <c:pt idx="1642">
                  <c:v>35.960207939147772</c:v>
                </c:pt>
                <c:pt idx="1643">
                  <c:v>35.980768918990769</c:v>
                </c:pt>
                <c:pt idx="1644">
                  <c:v>36.005117893218774</c:v>
                </c:pt>
                <c:pt idx="1645">
                  <c:v>36.029794931411772</c:v>
                </c:pt>
                <c:pt idx="1646">
                  <c:v>36.050281763076768</c:v>
                </c:pt>
                <c:pt idx="1647">
                  <c:v>36.074755907058773</c:v>
                </c:pt>
                <c:pt idx="1648">
                  <c:v>36.095503807067772</c:v>
                </c:pt>
                <c:pt idx="1649">
                  <c:v>36.11975288391077</c:v>
                </c:pt>
                <c:pt idx="1650">
                  <c:v>36.144469738006769</c:v>
                </c:pt>
                <c:pt idx="1651">
                  <c:v>36.164944887160772</c:v>
                </c:pt>
                <c:pt idx="1652">
                  <c:v>36.18956685066177</c:v>
                </c:pt>
                <c:pt idx="1653">
                  <c:v>36.210064888000772</c:v>
                </c:pt>
                <c:pt idx="1654">
                  <c:v>36.234726905822768</c:v>
                </c:pt>
                <c:pt idx="1655">
                  <c:v>36.254993915557769</c:v>
                </c:pt>
                <c:pt idx="1656">
                  <c:v>36.279841899871769</c:v>
                </c:pt>
                <c:pt idx="1657">
                  <c:v>36.304170846938767</c:v>
                </c:pt>
                <c:pt idx="1658">
                  <c:v>36.324770927428773</c:v>
                </c:pt>
                <c:pt idx="1659">
                  <c:v>36.349036931991769</c:v>
                </c:pt>
                <c:pt idx="1660">
                  <c:v>36.369748830795771</c:v>
                </c:pt>
                <c:pt idx="1661">
                  <c:v>36.394393920898771</c:v>
                </c:pt>
                <c:pt idx="1662">
                  <c:v>36.418816804885772</c:v>
                </c:pt>
                <c:pt idx="1663">
                  <c:v>36.439552783965773</c:v>
                </c:pt>
                <c:pt idx="1664">
                  <c:v>36.463805913924773</c:v>
                </c:pt>
                <c:pt idx="1665">
                  <c:v>36.484466791152769</c:v>
                </c:pt>
                <c:pt idx="1666">
                  <c:v>36.508910894393772</c:v>
                </c:pt>
                <c:pt idx="1667">
                  <c:v>36.533544778819774</c:v>
                </c:pt>
                <c:pt idx="1668">
                  <c:v>36.554147958759771</c:v>
                </c:pt>
                <c:pt idx="1669">
                  <c:v>36.578370809559772</c:v>
                </c:pt>
                <c:pt idx="1670">
                  <c:v>36.599226951599768</c:v>
                </c:pt>
                <c:pt idx="1671">
                  <c:v>36.623847961429767</c:v>
                </c:pt>
                <c:pt idx="1672">
                  <c:v>36.644027948379772</c:v>
                </c:pt>
                <c:pt idx="1673">
                  <c:v>36.668763875959769</c:v>
                </c:pt>
                <c:pt idx="1674">
                  <c:v>36.693080902099773</c:v>
                </c:pt>
                <c:pt idx="1675">
                  <c:v>36.713857889179771</c:v>
                </c:pt>
                <c:pt idx="1676">
                  <c:v>36.738286972049771</c:v>
                </c:pt>
                <c:pt idx="1677">
                  <c:v>36.758944749829773</c:v>
                </c:pt>
                <c:pt idx="1678">
                  <c:v>36.783584833149767</c:v>
                </c:pt>
                <c:pt idx="1679">
                  <c:v>36.807846784589771</c:v>
                </c:pt>
                <c:pt idx="1680">
                  <c:v>36.828365802769767</c:v>
                </c:pt>
                <c:pt idx="1681">
                  <c:v>36.853014945979773</c:v>
                </c:pt>
                <c:pt idx="1682">
                  <c:v>36.873595952989774</c:v>
                </c:pt>
                <c:pt idx="1683">
                  <c:v>36.898016929629769</c:v>
                </c:pt>
                <c:pt idx="1684">
                  <c:v>36.922707796099772</c:v>
                </c:pt>
                <c:pt idx="1685">
                  <c:v>36.94324779510977</c:v>
                </c:pt>
                <c:pt idx="1686">
                  <c:v>36.967545747759772</c:v>
                </c:pt>
                <c:pt idx="1687">
                  <c:v>36.988056898119773</c:v>
                </c:pt>
                <c:pt idx="1688">
                  <c:v>37.012740850449774</c:v>
                </c:pt>
                <c:pt idx="1689">
                  <c:v>37.033277750019771</c:v>
                </c:pt>
                <c:pt idx="1690">
                  <c:v>37.057670831679772</c:v>
                </c:pt>
                <c:pt idx="1691">
                  <c:v>37.082423925399773</c:v>
                </c:pt>
                <c:pt idx="1692">
                  <c:v>37.102964878079767</c:v>
                </c:pt>
                <c:pt idx="1693">
                  <c:v>37.127251863479771</c:v>
                </c:pt>
                <c:pt idx="1694">
                  <c:v>37.14780092238977</c:v>
                </c:pt>
                <c:pt idx="1695">
                  <c:v>37.172442913059768</c:v>
                </c:pt>
                <c:pt idx="1696">
                  <c:v>37.196844816209769</c:v>
                </c:pt>
                <c:pt idx="1697">
                  <c:v>37.21739792823977</c:v>
                </c:pt>
                <c:pt idx="1698">
                  <c:v>37.242084741589771</c:v>
                </c:pt>
                <c:pt idx="1699">
                  <c:v>37.262641906739773</c:v>
                </c:pt>
                <c:pt idx="1700">
                  <c:v>37.287191867829769</c:v>
                </c:pt>
                <c:pt idx="1701">
                  <c:v>37.311519861219772</c:v>
                </c:pt>
                <c:pt idx="1702">
                  <c:v>37.332204818729771</c:v>
                </c:pt>
                <c:pt idx="1703">
                  <c:v>37.356708765029772</c:v>
                </c:pt>
                <c:pt idx="1704">
                  <c:v>37.377141952509774</c:v>
                </c:pt>
                <c:pt idx="1705">
                  <c:v>37.401763916019767</c:v>
                </c:pt>
                <c:pt idx="1706">
                  <c:v>37.422452926639771</c:v>
                </c:pt>
                <c:pt idx="1707">
                  <c:v>37.447004795069773</c:v>
                </c:pt>
                <c:pt idx="1708">
                  <c:v>37.471171855929768</c:v>
                </c:pt>
                <c:pt idx="1709">
                  <c:v>37.491785764689773</c:v>
                </c:pt>
                <c:pt idx="1710">
                  <c:v>37.516459941859772</c:v>
                </c:pt>
                <c:pt idx="1711">
                  <c:v>37.537005901339768</c:v>
                </c:pt>
                <c:pt idx="1712">
                  <c:v>37.561316967009773</c:v>
                </c:pt>
                <c:pt idx="1713">
                  <c:v>37.586061954499769</c:v>
                </c:pt>
                <c:pt idx="1714">
                  <c:v>37.606731891629771</c:v>
                </c:pt>
                <c:pt idx="1715">
                  <c:v>37.63125395774977</c:v>
                </c:pt>
                <c:pt idx="1716">
                  <c:v>37.651739835739768</c:v>
                </c:pt>
                <c:pt idx="1717">
                  <c:v>37.676161766049773</c:v>
                </c:pt>
                <c:pt idx="1718">
                  <c:v>37.700753927229769</c:v>
                </c:pt>
                <c:pt idx="1719">
                  <c:v>37.721103906629772</c:v>
                </c:pt>
                <c:pt idx="1720">
                  <c:v>37.745741844179769</c:v>
                </c:pt>
                <c:pt idx="1721">
                  <c:v>37.766474962229772</c:v>
                </c:pt>
                <c:pt idx="1722">
                  <c:v>37.79078388213977</c:v>
                </c:pt>
                <c:pt idx="1723">
                  <c:v>37.811423778529772</c:v>
                </c:pt>
                <c:pt idx="1724">
                  <c:v>37.835808753969772</c:v>
                </c:pt>
                <c:pt idx="1725">
                  <c:v>37.860401868819771</c:v>
                </c:pt>
                <c:pt idx="1726">
                  <c:v>37.880922794339767</c:v>
                </c:pt>
                <c:pt idx="1727">
                  <c:v>37.905467748639772</c:v>
                </c:pt>
                <c:pt idx="1728">
                  <c:v>37.926127910609772</c:v>
                </c:pt>
                <c:pt idx="1729">
                  <c:v>37.950720787049768</c:v>
                </c:pt>
                <c:pt idx="1730">
                  <c:v>37.974975824359774</c:v>
                </c:pt>
                <c:pt idx="1731">
                  <c:v>37.995546817779768</c:v>
                </c:pt>
                <c:pt idx="1732">
                  <c:v>38.020108938219771</c:v>
                </c:pt>
                <c:pt idx="1733">
                  <c:v>38.040480852129768</c:v>
                </c:pt>
                <c:pt idx="1734">
                  <c:v>38.065100908279774</c:v>
                </c:pt>
                <c:pt idx="1735">
                  <c:v>38.089866876599771</c:v>
                </c:pt>
                <c:pt idx="1736">
                  <c:v>38.11049389838977</c:v>
                </c:pt>
                <c:pt idx="1737">
                  <c:v>38.134604930879767</c:v>
                </c:pt>
                <c:pt idx="1738">
                  <c:v>38.155532836909771</c:v>
                </c:pt>
                <c:pt idx="1739">
                  <c:v>38.179836750029772</c:v>
                </c:pt>
                <c:pt idx="1740">
                  <c:v>38.200299739839771</c:v>
                </c:pt>
                <c:pt idx="1741">
                  <c:v>38.224939823149768</c:v>
                </c:pt>
                <c:pt idx="1742">
                  <c:v>38.24958276748977</c:v>
                </c:pt>
                <c:pt idx="1743">
                  <c:v>38.270190954209774</c:v>
                </c:pt>
                <c:pt idx="1744">
                  <c:v>38.294486761089772</c:v>
                </c:pt>
                <c:pt idx="1745">
                  <c:v>38.31529092788977</c:v>
                </c:pt>
                <c:pt idx="1746">
                  <c:v>38.33981895446977</c:v>
                </c:pt>
                <c:pt idx="1747">
                  <c:v>38.36415195464977</c:v>
                </c:pt>
                <c:pt idx="1748">
                  <c:v>38.384630918499774</c:v>
                </c:pt>
                <c:pt idx="1749">
                  <c:v>38.409316778179772</c:v>
                </c:pt>
                <c:pt idx="1750">
                  <c:v>38.42987275123977</c:v>
                </c:pt>
                <c:pt idx="1751">
                  <c:v>38.454175949099771</c:v>
                </c:pt>
                <c:pt idx="1752">
                  <c:v>38.478893756869773</c:v>
                </c:pt>
                <c:pt idx="1753">
                  <c:v>38.49922275542977</c:v>
                </c:pt>
                <c:pt idx="1754">
                  <c:v>38.523726940159769</c:v>
                </c:pt>
                <c:pt idx="1755">
                  <c:v>38.54433679580977</c:v>
                </c:pt>
                <c:pt idx="1756">
                  <c:v>38.568845748899768</c:v>
                </c:pt>
                <c:pt idx="1757">
                  <c:v>38.593623876569772</c:v>
                </c:pt>
                <c:pt idx="1758">
                  <c:v>38.614020824429772</c:v>
                </c:pt>
                <c:pt idx="1759">
                  <c:v>38.638462781909773</c:v>
                </c:pt>
                <c:pt idx="1760">
                  <c:v>38.659227848049767</c:v>
                </c:pt>
                <c:pt idx="1761">
                  <c:v>38.683524847029773</c:v>
                </c:pt>
                <c:pt idx="1762">
                  <c:v>38.70403480529977</c:v>
                </c:pt>
                <c:pt idx="1763">
                  <c:v>38.728717803959768</c:v>
                </c:pt>
                <c:pt idx="1764">
                  <c:v>38.75330877303977</c:v>
                </c:pt>
                <c:pt idx="1765">
                  <c:v>38.77362179755977</c:v>
                </c:pt>
                <c:pt idx="1766">
                  <c:v>38.798183917999772</c:v>
                </c:pt>
                <c:pt idx="1767">
                  <c:v>38.81890678405977</c:v>
                </c:pt>
                <c:pt idx="1768">
                  <c:v>38.843239784239771</c:v>
                </c:pt>
                <c:pt idx="1769">
                  <c:v>38.867737770079771</c:v>
                </c:pt>
                <c:pt idx="1770">
                  <c:v>38.888404846189772</c:v>
                </c:pt>
                <c:pt idx="1771">
                  <c:v>38.913004875179773</c:v>
                </c:pt>
                <c:pt idx="1772">
                  <c:v>38.933447837829767</c:v>
                </c:pt>
                <c:pt idx="1773">
                  <c:v>38.957893848419772</c:v>
                </c:pt>
                <c:pt idx="1774">
                  <c:v>38.982427835459774</c:v>
                </c:pt>
                <c:pt idx="1775">
                  <c:v>39.00326776504977</c:v>
                </c:pt>
                <c:pt idx="1776">
                  <c:v>39.027470827099769</c:v>
                </c:pt>
                <c:pt idx="1777">
                  <c:v>39.048075914379773</c:v>
                </c:pt>
                <c:pt idx="1778">
                  <c:v>39.072769880299774</c:v>
                </c:pt>
                <c:pt idx="1779">
                  <c:v>39.093318939209773</c:v>
                </c:pt>
                <c:pt idx="1780">
                  <c:v>39.117710828779771</c:v>
                </c:pt>
                <c:pt idx="1781">
                  <c:v>39.142437934879773</c:v>
                </c:pt>
                <c:pt idx="1782">
                  <c:v>39.162760972979768</c:v>
                </c:pt>
                <c:pt idx="1783">
                  <c:v>39.187148809429772</c:v>
                </c:pt>
                <c:pt idx="1784">
                  <c:v>39.207823753359769</c:v>
                </c:pt>
                <c:pt idx="1785">
                  <c:v>39.232439756389773</c:v>
                </c:pt>
                <c:pt idx="1786">
                  <c:v>39.256786823269771</c:v>
                </c:pt>
                <c:pt idx="1787">
                  <c:v>39.277432918549771</c:v>
                </c:pt>
                <c:pt idx="1788">
                  <c:v>39.302089929579772</c:v>
                </c:pt>
                <c:pt idx="1789">
                  <c:v>39.32268977164977</c:v>
                </c:pt>
                <c:pt idx="1790">
                  <c:v>39.346922874449774</c:v>
                </c:pt>
                <c:pt idx="1791">
                  <c:v>39.371500968929773</c:v>
                </c:pt>
                <c:pt idx="1792">
                  <c:v>39.392179965969774</c:v>
                </c:pt>
                <c:pt idx="1793">
                  <c:v>39.416723966599768</c:v>
                </c:pt>
                <c:pt idx="1794">
                  <c:v>39.437152862549773</c:v>
                </c:pt>
                <c:pt idx="1795">
                  <c:v>39.461863756179767</c:v>
                </c:pt>
                <c:pt idx="1796">
                  <c:v>39.482304811479771</c:v>
                </c:pt>
                <c:pt idx="1797">
                  <c:v>39.506786823269771</c:v>
                </c:pt>
                <c:pt idx="1798">
                  <c:v>39.531201839449771</c:v>
                </c:pt>
                <c:pt idx="1799">
                  <c:v>39.551879882809772</c:v>
                </c:pt>
                <c:pt idx="1800">
                  <c:v>39.576345920559774</c:v>
                </c:pt>
                <c:pt idx="1801">
                  <c:v>39.596811771389767</c:v>
                </c:pt>
                <c:pt idx="1802">
                  <c:v>39.621525764469773</c:v>
                </c:pt>
                <c:pt idx="1803">
                  <c:v>39.64584493636977</c:v>
                </c:pt>
                <c:pt idx="1804">
                  <c:v>39.666653871539772</c:v>
                </c:pt>
                <c:pt idx="1805">
                  <c:v>39.690983772279772</c:v>
                </c:pt>
                <c:pt idx="1806">
                  <c:v>39.71184682845977</c:v>
                </c:pt>
                <c:pt idx="1807">
                  <c:v>39.736092805859769</c:v>
                </c:pt>
                <c:pt idx="1808">
                  <c:v>39.76046586036977</c:v>
                </c:pt>
                <c:pt idx="1809">
                  <c:v>39.781354904179771</c:v>
                </c:pt>
                <c:pt idx="1810">
                  <c:v>39.805819749829773</c:v>
                </c:pt>
                <c:pt idx="1811">
                  <c:v>39.826211929319769</c:v>
                </c:pt>
                <c:pt idx="1812">
                  <c:v>39.850669860839773</c:v>
                </c:pt>
                <c:pt idx="1813">
                  <c:v>39.871522903439768</c:v>
                </c:pt>
                <c:pt idx="1814">
                  <c:v>39.895737886429771</c:v>
                </c:pt>
                <c:pt idx="1815">
                  <c:v>39.920287847519774</c:v>
                </c:pt>
                <c:pt idx="1816">
                  <c:v>39.941041946409769</c:v>
                </c:pt>
                <c:pt idx="1817">
                  <c:v>39.96557378768977</c:v>
                </c:pt>
                <c:pt idx="1818">
                  <c:v>39.986101865769768</c:v>
                </c:pt>
                <c:pt idx="1819">
                  <c:v>40.01039385795977</c:v>
                </c:pt>
                <c:pt idx="1820">
                  <c:v>40.03493380546977</c:v>
                </c:pt>
                <c:pt idx="1821">
                  <c:v>40.055778741839774</c:v>
                </c:pt>
                <c:pt idx="1822">
                  <c:v>40.080036878589773</c:v>
                </c:pt>
                <c:pt idx="1823">
                  <c:v>40.100769758219769</c:v>
                </c:pt>
                <c:pt idx="1824">
                  <c:v>40.125166893009769</c:v>
                </c:pt>
                <c:pt idx="1825">
                  <c:v>40.14983797072977</c:v>
                </c:pt>
                <c:pt idx="1826">
                  <c:v>40.170083761219772</c:v>
                </c:pt>
                <c:pt idx="1827">
                  <c:v>40.194925785059773</c:v>
                </c:pt>
                <c:pt idx="1828">
                  <c:v>40.215535879139772</c:v>
                </c:pt>
                <c:pt idx="1829">
                  <c:v>40.239833831789767</c:v>
                </c:pt>
                <c:pt idx="1830">
                  <c:v>40.26041173934977</c:v>
                </c:pt>
                <c:pt idx="1831">
                  <c:v>40.28503489493977</c:v>
                </c:pt>
                <c:pt idx="1832">
                  <c:v>40.309573888779767</c:v>
                </c:pt>
                <c:pt idx="1833">
                  <c:v>40.329970836639774</c:v>
                </c:pt>
                <c:pt idx="1834">
                  <c:v>40.354724884029771</c:v>
                </c:pt>
                <c:pt idx="1835">
                  <c:v>40.375175952909771</c:v>
                </c:pt>
                <c:pt idx="1836">
                  <c:v>40.399815797809772</c:v>
                </c:pt>
                <c:pt idx="1837">
                  <c:v>40.424079895019773</c:v>
                </c:pt>
                <c:pt idx="1838">
                  <c:v>40.444749832149768</c:v>
                </c:pt>
                <c:pt idx="1839">
                  <c:v>40.469264745709772</c:v>
                </c:pt>
                <c:pt idx="1840">
                  <c:v>40.489645957949769</c:v>
                </c:pt>
                <c:pt idx="1841">
                  <c:v>40.514229774479773</c:v>
                </c:pt>
                <c:pt idx="1842">
                  <c:v>40.538930892939774</c:v>
                </c:pt>
                <c:pt idx="1843">
                  <c:v>41.130741834640503</c:v>
                </c:pt>
                <c:pt idx="1844">
                  <c:v>41.131568670272827</c:v>
                </c:pt>
                <c:pt idx="1845">
                  <c:v>41.132267713546746</c:v>
                </c:pt>
                <c:pt idx="1846">
                  <c:v>41.13273286819458</c:v>
                </c:pt>
                <c:pt idx="1847">
                  <c:v>41.1331787109375</c:v>
                </c:pt>
                <c:pt idx="1848">
                  <c:v>41.133625745773315</c:v>
                </c:pt>
                <c:pt idx="1849">
                  <c:v>41.134071826934822</c:v>
                </c:pt>
                <c:pt idx="1850">
                  <c:v>41.134562730789192</c:v>
                </c:pt>
                <c:pt idx="1851">
                  <c:v>41.135029792785652</c:v>
                </c:pt>
                <c:pt idx="1852">
                  <c:v>41.135503768920898</c:v>
                </c:pt>
                <c:pt idx="1853">
                  <c:v>41.135662794113159</c:v>
                </c:pt>
                <c:pt idx="1854">
                  <c:v>41.135820865631096</c:v>
                </c:pt>
                <c:pt idx="1855">
                  <c:v>41.135990858077996</c:v>
                </c:pt>
                <c:pt idx="1856">
                  <c:v>41.13615083694458</c:v>
                </c:pt>
                <c:pt idx="1857">
                  <c:v>41.136309862136841</c:v>
                </c:pt>
                <c:pt idx="1858">
                  <c:v>41.136468648910515</c:v>
                </c:pt>
                <c:pt idx="1859">
                  <c:v>41.136627674102776</c:v>
                </c:pt>
                <c:pt idx="1860">
                  <c:v>41.136786699295051</c:v>
                </c:pt>
                <c:pt idx="1861">
                  <c:v>41.136945724487312</c:v>
                </c:pt>
                <c:pt idx="1862">
                  <c:v>41.137104749679565</c:v>
                </c:pt>
                <c:pt idx="1863">
                  <c:v>41.137263774871826</c:v>
                </c:pt>
                <c:pt idx="1864">
                  <c:v>41.137423753738396</c:v>
                </c:pt>
                <c:pt idx="1865">
                  <c:v>41.13758373260498</c:v>
                </c:pt>
                <c:pt idx="1866">
                  <c:v>41.137743711471558</c:v>
                </c:pt>
                <c:pt idx="1867">
                  <c:v>41.137902736663818</c:v>
                </c:pt>
                <c:pt idx="1868">
                  <c:v>41.138060808181756</c:v>
                </c:pt>
                <c:pt idx="1869">
                  <c:v>41.13822078704834</c:v>
                </c:pt>
                <c:pt idx="1870">
                  <c:v>41.162348747253439</c:v>
                </c:pt>
                <c:pt idx="1871">
                  <c:v>41.186957836151137</c:v>
                </c:pt>
                <c:pt idx="1872">
                  <c:v>41.207578659057639</c:v>
                </c:pt>
                <c:pt idx="1873">
                  <c:v>41.231882810592339</c:v>
                </c:pt>
                <c:pt idx="1874">
                  <c:v>41.252527713775336</c:v>
                </c:pt>
                <c:pt idx="1875">
                  <c:v>41.277058839798336</c:v>
                </c:pt>
                <c:pt idx="1876">
                  <c:v>41.301548719406341</c:v>
                </c:pt>
                <c:pt idx="1877">
                  <c:v>41.322076797485337</c:v>
                </c:pt>
                <c:pt idx="1878">
                  <c:v>41.34664869308434</c:v>
                </c:pt>
                <c:pt idx="1879">
                  <c:v>41.367315769195336</c:v>
                </c:pt>
                <c:pt idx="1880">
                  <c:v>41.39162373542834</c:v>
                </c:pt>
                <c:pt idx="1881">
                  <c:v>41.412382841110336</c:v>
                </c:pt>
                <c:pt idx="1882">
                  <c:v>41.436681747436339</c:v>
                </c:pt>
                <c:pt idx="1883">
                  <c:v>41.461329698562338</c:v>
                </c:pt>
                <c:pt idx="1884">
                  <c:v>41.481625795364337</c:v>
                </c:pt>
                <c:pt idx="1885">
                  <c:v>41.506423711776335</c:v>
                </c:pt>
                <c:pt idx="1886">
                  <c:v>41.526782751083338</c:v>
                </c:pt>
                <c:pt idx="1887">
                  <c:v>41.551539659500342</c:v>
                </c:pt>
                <c:pt idx="1888">
                  <c:v>41.575711727142341</c:v>
                </c:pt>
                <c:pt idx="1889">
                  <c:v>41.596480846405342</c:v>
                </c:pt>
                <c:pt idx="1890">
                  <c:v>41.621032714843338</c:v>
                </c:pt>
                <c:pt idx="1891">
                  <c:v>41.641524791717337</c:v>
                </c:pt>
                <c:pt idx="1892">
                  <c:v>41.666080713272336</c:v>
                </c:pt>
                <c:pt idx="1893">
                  <c:v>41.690732717514337</c:v>
                </c:pt>
                <c:pt idx="1894">
                  <c:v>41.711262702942342</c:v>
                </c:pt>
                <c:pt idx="1895">
                  <c:v>41.735437870025336</c:v>
                </c:pt>
                <c:pt idx="1896">
                  <c:v>41.75638484954834</c:v>
                </c:pt>
                <c:pt idx="1897">
                  <c:v>41.780621767044337</c:v>
                </c:pt>
                <c:pt idx="1898">
                  <c:v>41.801141738891339</c:v>
                </c:pt>
                <c:pt idx="1899">
                  <c:v>41.825711727142341</c:v>
                </c:pt>
                <c:pt idx="1900">
                  <c:v>41.850415706634337</c:v>
                </c:pt>
                <c:pt idx="1901">
                  <c:v>41.871041774749337</c:v>
                </c:pt>
                <c:pt idx="1902">
                  <c:v>41.895212650299342</c:v>
                </c:pt>
                <c:pt idx="1903">
                  <c:v>41.915912866592336</c:v>
                </c:pt>
                <c:pt idx="1904">
                  <c:v>41.940470695495335</c:v>
                </c:pt>
                <c:pt idx="1905">
                  <c:v>41.964782714843338</c:v>
                </c:pt>
                <c:pt idx="1906">
                  <c:v>41.985419750213339</c:v>
                </c:pt>
                <c:pt idx="1907">
                  <c:v>42.010208845138337</c:v>
                </c:pt>
                <c:pt idx="1908">
                  <c:v>42.030703783035342</c:v>
                </c:pt>
                <c:pt idx="1909">
                  <c:v>42.055063724517339</c:v>
                </c:pt>
                <c:pt idx="1910">
                  <c:v>42.079849720001341</c:v>
                </c:pt>
                <c:pt idx="1911">
                  <c:v>42.100274801254336</c:v>
                </c:pt>
                <c:pt idx="1912">
                  <c:v>42.124603748321341</c:v>
                </c:pt>
                <c:pt idx="1913">
                  <c:v>42.145217657092338</c:v>
                </c:pt>
                <c:pt idx="1914">
                  <c:v>42.169878721232337</c:v>
                </c:pt>
                <c:pt idx="1915">
                  <c:v>42.190432786942338</c:v>
                </c:pt>
                <c:pt idx="1916">
                  <c:v>42.214794874192336</c:v>
                </c:pt>
                <c:pt idx="1917">
                  <c:v>42.239541769032336</c:v>
                </c:pt>
                <c:pt idx="1918">
                  <c:v>42.260055780412337</c:v>
                </c:pt>
                <c:pt idx="1919">
                  <c:v>42.284410715102339</c:v>
                </c:pt>
                <c:pt idx="1920">
                  <c:v>42.304939746852341</c:v>
                </c:pt>
                <c:pt idx="1921">
                  <c:v>42.329579830172342</c:v>
                </c:pt>
                <c:pt idx="1922">
                  <c:v>42.354164838792336</c:v>
                </c:pt>
                <c:pt idx="1923">
                  <c:v>42.37447977066234</c:v>
                </c:pt>
                <c:pt idx="1924">
                  <c:v>42.399098873142336</c:v>
                </c:pt>
                <c:pt idx="1925">
                  <c:v>42.419700860972341</c:v>
                </c:pt>
                <c:pt idx="1926">
                  <c:v>42.444337844852342</c:v>
                </c:pt>
                <c:pt idx="1927">
                  <c:v>42.468630790712339</c:v>
                </c:pt>
                <c:pt idx="1928">
                  <c:v>42.489286661152342</c:v>
                </c:pt>
                <c:pt idx="1929">
                  <c:v>42.513790845872336</c:v>
                </c:pt>
                <c:pt idx="1930">
                  <c:v>42.534414768222341</c:v>
                </c:pt>
                <c:pt idx="1931">
                  <c:v>42.558704853062338</c:v>
                </c:pt>
                <c:pt idx="1932">
                  <c:v>42.57945871353234</c:v>
                </c:pt>
                <c:pt idx="1933">
                  <c:v>42.60409784317234</c:v>
                </c:pt>
                <c:pt idx="1934">
                  <c:v>42.628350734712342</c:v>
                </c:pt>
                <c:pt idx="1935">
                  <c:v>42.64885187149234</c:v>
                </c:pt>
                <c:pt idx="1936">
                  <c:v>42.673568725582342</c:v>
                </c:pt>
                <c:pt idx="1937">
                  <c:v>42.694136857982336</c:v>
                </c:pt>
                <c:pt idx="1938">
                  <c:v>42.718464851382336</c:v>
                </c:pt>
                <c:pt idx="1939">
                  <c:v>42.743219852452341</c:v>
                </c:pt>
                <c:pt idx="1940">
                  <c:v>42.763812780382338</c:v>
                </c:pt>
                <c:pt idx="1941">
                  <c:v>42.788136720662337</c:v>
                </c:pt>
                <c:pt idx="1942">
                  <c:v>42.808700799942336</c:v>
                </c:pt>
                <c:pt idx="1943">
                  <c:v>42.833141803742336</c:v>
                </c:pt>
                <c:pt idx="1944">
                  <c:v>42.857755661012341</c:v>
                </c:pt>
                <c:pt idx="1945">
                  <c:v>42.878242731092342</c:v>
                </c:pt>
                <c:pt idx="1946">
                  <c:v>42.902948856352339</c:v>
                </c:pt>
                <c:pt idx="1947">
                  <c:v>42.923285722732338</c:v>
                </c:pt>
                <c:pt idx="1948">
                  <c:v>42.947756767272338</c:v>
                </c:pt>
                <c:pt idx="1949">
                  <c:v>42.968294858932339</c:v>
                </c:pt>
                <c:pt idx="1950">
                  <c:v>42.993017673492339</c:v>
                </c:pt>
                <c:pt idx="1951">
                  <c:v>43.017570734022335</c:v>
                </c:pt>
                <c:pt idx="1952">
                  <c:v>43.037940740582336</c:v>
                </c:pt>
                <c:pt idx="1953">
                  <c:v>43.062755823132342</c:v>
                </c:pt>
                <c:pt idx="1954">
                  <c:v>43.083019733432337</c:v>
                </c:pt>
                <c:pt idx="1955">
                  <c:v>43.107539653782339</c:v>
                </c:pt>
                <c:pt idx="1956">
                  <c:v>43.13208270073234</c:v>
                </c:pt>
                <c:pt idx="1957">
                  <c:v>43.152767658232335</c:v>
                </c:pt>
                <c:pt idx="1958">
                  <c:v>43.177286863322337</c:v>
                </c:pt>
                <c:pt idx="1959">
                  <c:v>43.197689771652335</c:v>
                </c:pt>
                <c:pt idx="1960">
                  <c:v>43.222427845002336</c:v>
                </c:pt>
                <c:pt idx="1961">
                  <c:v>43.246985673902337</c:v>
                </c:pt>
                <c:pt idx="1962">
                  <c:v>43.267187833782337</c:v>
                </c:pt>
                <c:pt idx="1963">
                  <c:v>43.292003870012337</c:v>
                </c:pt>
                <c:pt idx="1964">
                  <c:v>43.312520742412339</c:v>
                </c:pt>
                <c:pt idx="1965">
                  <c:v>43.336986780162341</c:v>
                </c:pt>
                <c:pt idx="1966">
                  <c:v>43.35740184784234</c:v>
                </c:pt>
                <c:pt idx="1967">
                  <c:v>43.382161855702336</c:v>
                </c:pt>
                <c:pt idx="1968">
                  <c:v>43.406689643862336</c:v>
                </c:pt>
                <c:pt idx="1969">
                  <c:v>43.427202701572341</c:v>
                </c:pt>
                <c:pt idx="1970">
                  <c:v>43.451492786412338</c:v>
                </c:pt>
                <c:pt idx="1971">
                  <c:v>43.472157716752342</c:v>
                </c:pt>
                <c:pt idx="1972">
                  <c:v>43.49660682678234</c:v>
                </c:pt>
                <c:pt idx="1973">
                  <c:v>43.521193742752338</c:v>
                </c:pt>
                <c:pt idx="1974">
                  <c:v>43.541845798492339</c:v>
                </c:pt>
                <c:pt idx="1975">
                  <c:v>43.566186666492342</c:v>
                </c:pt>
                <c:pt idx="1976">
                  <c:v>43.586748838422338</c:v>
                </c:pt>
                <c:pt idx="1977">
                  <c:v>43.611210823062336</c:v>
                </c:pt>
                <c:pt idx="1978">
                  <c:v>43.636092662812338</c:v>
                </c:pt>
                <c:pt idx="1979">
                  <c:v>43.656392812732342</c:v>
                </c:pt>
                <c:pt idx="1980">
                  <c:v>43.680928707122341</c:v>
                </c:pt>
                <c:pt idx="1981">
                  <c:v>43.701604843142341</c:v>
                </c:pt>
                <c:pt idx="1982">
                  <c:v>43.72616767883234</c:v>
                </c:pt>
                <c:pt idx="1983">
                  <c:v>43.746655702592342</c:v>
                </c:pt>
                <c:pt idx="1984">
                  <c:v>43.771218776702341</c:v>
                </c:pt>
                <c:pt idx="1985">
                  <c:v>43.795834779742336</c:v>
                </c:pt>
                <c:pt idx="1986">
                  <c:v>43.81633186340234</c:v>
                </c:pt>
                <c:pt idx="1987">
                  <c:v>43.840638875962341</c:v>
                </c:pt>
                <c:pt idx="1988">
                  <c:v>43.861275672912342</c:v>
                </c:pt>
                <c:pt idx="1989">
                  <c:v>43.885836839672336</c:v>
                </c:pt>
                <c:pt idx="1990">
                  <c:v>43.910452842712338</c:v>
                </c:pt>
                <c:pt idx="1991">
                  <c:v>43.930659770962336</c:v>
                </c:pt>
                <c:pt idx="1992">
                  <c:v>43.955373764042342</c:v>
                </c:pt>
                <c:pt idx="1993">
                  <c:v>43.975726842882338</c:v>
                </c:pt>
                <c:pt idx="1994">
                  <c:v>44.000373840332337</c:v>
                </c:pt>
                <c:pt idx="1995">
                  <c:v>44.024764776232338</c:v>
                </c:pt>
                <c:pt idx="1996">
                  <c:v>44.045549869542342</c:v>
                </c:pt>
                <c:pt idx="1997">
                  <c:v>44.070119857792342</c:v>
                </c:pt>
                <c:pt idx="1998">
                  <c:v>44.090428829192341</c:v>
                </c:pt>
                <c:pt idx="1999">
                  <c:v>44.115254879002336</c:v>
                </c:pt>
                <c:pt idx="2000">
                  <c:v>44.13577866554234</c:v>
                </c:pt>
                <c:pt idx="2001">
                  <c:v>44.160110712052337</c:v>
                </c:pt>
                <c:pt idx="2002">
                  <c:v>44.184485673902337</c:v>
                </c:pt>
                <c:pt idx="2003">
                  <c:v>44.205277681352342</c:v>
                </c:pt>
                <c:pt idx="2004">
                  <c:v>44.229868650432337</c:v>
                </c:pt>
                <c:pt idx="2005">
                  <c:v>44.25023174286234</c:v>
                </c:pt>
                <c:pt idx="2006">
                  <c:v>44.274809837342339</c:v>
                </c:pt>
                <c:pt idx="2007">
                  <c:v>44.29955077171234</c:v>
                </c:pt>
                <c:pt idx="2008">
                  <c:v>44.319965839382341</c:v>
                </c:pt>
                <c:pt idx="2009">
                  <c:v>44.344282865522338</c:v>
                </c:pt>
                <c:pt idx="2010">
                  <c:v>44.36500787735234</c:v>
                </c:pt>
                <c:pt idx="2011">
                  <c:v>44.389605760572337</c:v>
                </c:pt>
                <c:pt idx="2012">
                  <c:v>44.414115667342337</c:v>
                </c:pt>
                <c:pt idx="2013">
                  <c:v>44.434658765792342</c:v>
                </c:pt>
                <c:pt idx="2014">
                  <c:v>44.459189653392336</c:v>
                </c:pt>
                <c:pt idx="2015">
                  <c:v>44.479783773422341</c:v>
                </c:pt>
                <c:pt idx="2016">
                  <c:v>44.504010677342336</c:v>
                </c:pt>
                <c:pt idx="2017">
                  <c:v>44.524626731872338</c:v>
                </c:pt>
                <c:pt idx="2018">
                  <c:v>44.549289703372338</c:v>
                </c:pt>
                <c:pt idx="2019">
                  <c:v>44.573730707172338</c:v>
                </c:pt>
                <c:pt idx="2020">
                  <c:v>44.59438872337234</c:v>
                </c:pt>
                <c:pt idx="2021">
                  <c:v>44.618978738782339</c:v>
                </c:pt>
                <c:pt idx="2022">
                  <c:v>44.639513731002339</c:v>
                </c:pt>
                <c:pt idx="2023">
                  <c:v>44.663740873332337</c:v>
                </c:pt>
                <c:pt idx="2024">
                  <c:v>44.688319683072336</c:v>
                </c:pt>
                <c:pt idx="2025">
                  <c:v>44.709030866622342</c:v>
                </c:pt>
                <c:pt idx="2026">
                  <c:v>44.733555793762342</c:v>
                </c:pt>
                <c:pt idx="2027">
                  <c:v>44.754111766812336</c:v>
                </c:pt>
                <c:pt idx="2028">
                  <c:v>44.778715848922339</c:v>
                </c:pt>
                <c:pt idx="2029">
                  <c:v>44.80325984955234</c:v>
                </c:pt>
                <c:pt idx="2030">
                  <c:v>44.823432683942336</c:v>
                </c:pt>
                <c:pt idx="2031">
                  <c:v>44.848302841182338</c:v>
                </c:pt>
                <c:pt idx="2032">
                  <c:v>44.868702650072336</c:v>
                </c:pt>
                <c:pt idx="2033">
                  <c:v>44.893288850782341</c:v>
                </c:pt>
                <c:pt idx="2034">
                  <c:v>44.91367983818234</c:v>
                </c:pt>
                <c:pt idx="2035">
                  <c:v>44.938418865202337</c:v>
                </c:pt>
                <c:pt idx="2036">
                  <c:v>44.96291565895234</c:v>
                </c:pt>
                <c:pt idx="2037">
                  <c:v>44.98314476013234</c:v>
                </c:pt>
                <c:pt idx="2038">
                  <c:v>45.007833719252339</c:v>
                </c:pt>
                <c:pt idx="2039">
                  <c:v>45.028394699092338</c:v>
                </c:pt>
                <c:pt idx="2040">
                  <c:v>45.052981853482336</c:v>
                </c:pt>
                <c:pt idx="2041">
                  <c:v>45.077359676362342</c:v>
                </c:pt>
                <c:pt idx="2042">
                  <c:v>45.09815382957234</c:v>
                </c:pt>
                <c:pt idx="2043">
                  <c:v>45.122690677642339</c:v>
                </c:pt>
                <c:pt idx="2044">
                  <c:v>45.142961740492339</c:v>
                </c:pt>
                <c:pt idx="2045">
                  <c:v>45.16753482818234</c:v>
                </c:pt>
                <c:pt idx="2046">
                  <c:v>45.192060709002341</c:v>
                </c:pt>
                <c:pt idx="2047">
                  <c:v>45.212659835812339</c:v>
                </c:pt>
                <c:pt idx="2048">
                  <c:v>45.23710465431234</c:v>
                </c:pt>
                <c:pt idx="2049">
                  <c:v>45.257806777952339</c:v>
                </c:pt>
                <c:pt idx="2050">
                  <c:v>45.282414674762336</c:v>
                </c:pt>
                <c:pt idx="2051">
                  <c:v>45.302688837052337</c:v>
                </c:pt>
                <c:pt idx="2052">
                  <c:v>45.327557802202335</c:v>
                </c:pt>
                <c:pt idx="2053">
                  <c:v>45.351841688152341</c:v>
                </c:pt>
                <c:pt idx="2054">
                  <c:v>45.372509717942336</c:v>
                </c:pt>
                <c:pt idx="2055">
                  <c:v>45.396958827972341</c:v>
                </c:pt>
                <c:pt idx="2056">
                  <c:v>45.417485713962336</c:v>
                </c:pt>
                <c:pt idx="2057">
                  <c:v>45.442131757732341</c:v>
                </c:pt>
                <c:pt idx="2058">
                  <c:v>45.466669797902341</c:v>
                </c:pt>
                <c:pt idx="2059">
                  <c:v>45.486989736552339</c:v>
                </c:pt>
                <c:pt idx="2060">
                  <c:v>45.511834859852343</c:v>
                </c:pt>
                <c:pt idx="2061">
                  <c:v>45.532337665562338</c:v>
                </c:pt>
                <c:pt idx="2062">
                  <c:v>45.556614875792341</c:v>
                </c:pt>
                <c:pt idx="2063">
                  <c:v>45.58128881454234</c:v>
                </c:pt>
                <c:pt idx="2064">
                  <c:v>45.60176682472234</c:v>
                </c:pt>
                <c:pt idx="2065">
                  <c:v>45.626150846482339</c:v>
                </c:pt>
                <c:pt idx="2066">
                  <c:v>45.646739721302339</c:v>
                </c:pt>
                <c:pt idx="2067">
                  <c:v>45.671249866482341</c:v>
                </c:pt>
                <c:pt idx="2068">
                  <c:v>45.691999673842339</c:v>
                </c:pt>
                <c:pt idx="2069">
                  <c:v>45.71631574631234</c:v>
                </c:pt>
                <c:pt idx="2070">
                  <c:v>45.740839719772339</c:v>
                </c:pt>
                <c:pt idx="2071">
                  <c:v>45.761501789092335</c:v>
                </c:pt>
                <c:pt idx="2072">
                  <c:v>45.786123752592339</c:v>
                </c:pt>
                <c:pt idx="2073">
                  <c:v>45.806500673292341</c:v>
                </c:pt>
                <c:pt idx="2074">
                  <c:v>45.83103680610234</c:v>
                </c:pt>
                <c:pt idx="2075">
                  <c:v>45.85549283027234</c:v>
                </c:pt>
                <c:pt idx="2076">
                  <c:v>45.876107692722343</c:v>
                </c:pt>
                <c:pt idx="2077">
                  <c:v>45.900613784792341</c:v>
                </c:pt>
                <c:pt idx="2078">
                  <c:v>45.921253681182336</c:v>
                </c:pt>
                <c:pt idx="2079">
                  <c:v>45.945871829982337</c:v>
                </c:pt>
                <c:pt idx="2080">
                  <c:v>45.970173835752341</c:v>
                </c:pt>
                <c:pt idx="2081">
                  <c:v>45.990871667862336</c:v>
                </c:pt>
                <c:pt idx="2082">
                  <c:v>46.015485763552341</c:v>
                </c:pt>
                <c:pt idx="2083">
                  <c:v>46.035828828812342</c:v>
                </c:pt>
                <c:pt idx="2084">
                  <c:v>46.060381650922338</c:v>
                </c:pt>
                <c:pt idx="2085">
                  <c:v>46.080975770952335</c:v>
                </c:pt>
                <c:pt idx="2086">
                  <c:v>46.105628728862342</c:v>
                </c:pt>
                <c:pt idx="2087">
                  <c:v>46.129927873612338</c:v>
                </c:pt>
                <c:pt idx="2088">
                  <c:v>47.150555849075317</c:v>
                </c:pt>
                <c:pt idx="2089">
                  <c:v>47.151175975799561</c:v>
                </c:pt>
                <c:pt idx="2090">
                  <c:v>47.151726007461555</c:v>
                </c:pt>
                <c:pt idx="2091">
                  <c:v>47.152266025543213</c:v>
                </c:pt>
                <c:pt idx="2092">
                  <c:v>47.15280294418335</c:v>
                </c:pt>
                <c:pt idx="2093">
                  <c:v>47.153388977050781</c:v>
                </c:pt>
                <c:pt idx="2094">
                  <c:v>47.153928995132439</c:v>
                </c:pt>
                <c:pt idx="2095">
                  <c:v>47.15439581871032</c:v>
                </c:pt>
                <c:pt idx="2096">
                  <c:v>47.154863834381104</c:v>
                </c:pt>
                <c:pt idx="2097">
                  <c:v>47.15539097785949</c:v>
                </c:pt>
                <c:pt idx="2098">
                  <c:v>47.155864000320435</c:v>
                </c:pt>
                <c:pt idx="2099">
                  <c:v>47.156083822250359</c:v>
                </c:pt>
                <c:pt idx="2100">
                  <c:v>47.156241893768311</c:v>
                </c:pt>
                <c:pt idx="2101">
                  <c:v>47.156399965286255</c:v>
                </c:pt>
                <c:pt idx="2102">
                  <c:v>47.156558036804199</c:v>
                </c:pt>
                <c:pt idx="2103">
                  <c:v>47.156721830368042</c:v>
                </c:pt>
                <c:pt idx="2104">
                  <c:v>47.156890869140625</c:v>
                </c:pt>
                <c:pt idx="2105">
                  <c:v>47.157049894332886</c:v>
                </c:pt>
                <c:pt idx="2106">
                  <c:v>47.157208919525139</c:v>
                </c:pt>
                <c:pt idx="2107">
                  <c:v>47.157366991043091</c:v>
                </c:pt>
                <c:pt idx="2108">
                  <c:v>47.157524824142456</c:v>
                </c:pt>
                <c:pt idx="2109">
                  <c:v>47.15768384933471</c:v>
                </c:pt>
                <c:pt idx="2110">
                  <c:v>47.157841920852661</c:v>
                </c:pt>
                <c:pt idx="2111">
                  <c:v>47.157999992370605</c:v>
                </c:pt>
                <c:pt idx="2112">
                  <c:v>47.158159017562859</c:v>
                </c:pt>
                <c:pt idx="2113">
                  <c:v>47.158315896987915</c:v>
                </c:pt>
                <c:pt idx="2114">
                  <c:v>47.158474922180176</c:v>
                </c:pt>
                <c:pt idx="2115">
                  <c:v>47.15864181518554</c:v>
                </c:pt>
                <c:pt idx="2116">
                  <c:v>47.158802032470703</c:v>
                </c:pt>
                <c:pt idx="2117">
                  <c:v>47.158959865570075</c:v>
                </c:pt>
                <c:pt idx="2118">
                  <c:v>47.159117937088013</c:v>
                </c:pt>
                <c:pt idx="2119">
                  <c:v>47.15927600860595</c:v>
                </c:pt>
                <c:pt idx="2120">
                  <c:v>47.159433841705322</c:v>
                </c:pt>
                <c:pt idx="2121">
                  <c:v>47.159591913223259</c:v>
                </c:pt>
                <c:pt idx="2122">
                  <c:v>47.159749984741211</c:v>
                </c:pt>
                <c:pt idx="2123">
                  <c:v>47.159909009933472</c:v>
                </c:pt>
                <c:pt idx="2124">
                  <c:v>47.160066843032851</c:v>
                </c:pt>
                <c:pt idx="2125">
                  <c:v>47.160224914550753</c:v>
                </c:pt>
                <c:pt idx="2126">
                  <c:v>47.160383939743049</c:v>
                </c:pt>
                <c:pt idx="2127">
                  <c:v>47.160543918609655</c:v>
                </c:pt>
                <c:pt idx="2128">
                  <c:v>47.160702943801851</c:v>
                </c:pt>
                <c:pt idx="2129">
                  <c:v>47.160869836807251</c:v>
                </c:pt>
                <c:pt idx="2130">
                  <c:v>47.161028861999554</c:v>
                </c:pt>
                <c:pt idx="2131">
                  <c:v>47.161192893981955</c:v>
                </c:pt>
                <c:pt idx="2132">
                  <c:v>47.162777900695751</c:v>
                </c:pt>
                <c:pt idx="2133">
                  <c:v>47.187376022338853</c:v>
                </c:pt>
                <c:pt idx="2134">
                  <c:v>47.208083868026755</c:v>
                </c:pt>
                <c:pt idx="2135">
                  <c:v>47.232754945755055</c:v>
                </c:pt>
                <c:pt idx="2136">
                  <c:v>47.257148027419852</c:v>
                </c:pt>
                <c:pt idx="2137">
                  <c:v>47.277408838271853</c:v>
                </c:pt>
                <c:pt idx="2138">
                  <c:v>47.302148818969854</c:v>
                </c:pt>
                <c:pt idx="2139">
                  <c:v>47.322739839553854</c:v>
                </c:pt>
                <c:pt idx="2140">
                  <c:v>47.34733796119685</c:v>
                </c:pt>
                <c:pt idx="2141">
                  <c:v>47.367686033248852</c:v>
                </c:pt>
                <c:pt idx="2142">
                  <c:v>47.392436027526855</c:v>
                </c:pt>
                <c:pt idx="2143">
                  <c:v>47.416999816894851</c:v>
                </c:pt>
                <c:pt idx="2144">
                  <c:v>47.437358856200852</c:v>
                </c:pt>
                <c:pt idx="2145">
                  <c:v>47.461831808089855</c:v>
                </c:pt>
                <c:pt idx="2146">
                  <c:v>47.482491970061851</c:v>
                </c:pt>
                <c:pt idx="2147">
                  <c:v>47.50706291198685</c:v>
                </c:pt>
                <c:pt idx="2148">
                  <c:v>47.531407833099856</c:v>
                </c:pt>
                <c:pt idx="2149">
                  <c:v>47.552181959151852</c:v>
                </c:pt>
                <c:pt idx="2150">
                  <c:v>47.576658010482852</c:v>
                </c:pt>
                <c:pt idx="2151">
                  <c:v>47.597028017043854</c:v>
                </c:pt>
                <c:pt idx="2152">
                  <c:v>47.621466875075853</c:v>
                </c:pt>
                <c:pt idx="2153">
                  <c:v>47.646180868148853</c:v>
                </c:pt>
                <c:pt idx="2154">
                  <c:v>47.66677093505885</c:v>
                </c:pt>
                <c:pt idx="2155">
                  <c:v>47.691051006316854</c:v>
                </c:pt>
                <c:pt idx="2156">
                  <c:v>47.711671829223853</c:v>
                </c:pt>
                <c:pt idx="2157">
                  <c:v>47.736497879027851</c:v>
                </c:pt>
                <c:pt idx="2158">
                  <c:v>47.756714820861852</c:v>
                </c:pt>
                <c:pt idx="2159">
                  <c:v>47.78146195411685</c:v>
                </c:pt>
                <c:pt idx="2160">
                  <c:v>47.805878877639856</c:v>
                </c:pt>
                <c:pt idx="2161">
                  <c:v>47.826269865035854</c:v>
                </c:pt>
                <c:pt idx="2162">
                  <c:v>47.850731849670851</c:v>
                </c:pt>
                <c:pt idx="2163">
                  <c:v>47.871642827987856</c:v>
                </c:pt>
                <c:pt idx="2164">
                  <c:v>47.895967960357851</c:v>
                </c:pt>
                <c:pt idx="2165">
                  <c:v>47.92039799690285</c:v>
                </c:pt>
                <c:pt idx="2166">
                  <c:v>47.940991878509855</c:v>
                </c:pt>
                <c:pt idx="2167">
                  <c:v>47.96551585197485</c:v>
                </c:pt>
                <c:pt idx="2168">
                  <c:v>47.986093997954853</c:v>
                </c:pt>
                <c:pt idx="2169">
                  <c:v>48.010572910308852</c:v>
                </c:pt>
                <c:pt idx="2170">
                  <c:v>48.035336971282852</c:v>
                </c:pt>
                <c:pt idx="2171">
                  <c:v>48.055881023406855</c:v>
                </c:pt>
                <c:pt idx="2172">
                  <c:v>48.080370903014853</c:v>
                </c:pt>
                <c:pt idx="2173">
                  <c:v>48.100730895995852</c:v>
                </c:pt>
                <c:pt idx="2174">
                  <c:v>48.12526893615685</c:v>
                </c:pt>
                <c:pt idx="2175">
                  <c:v>48.145887851714853</c:v>
                </c:pt>
                <c:pt idx="2176">
                  <c:v>48.170483827588853</c:v>
                </c:pt>
                <c:pt idx="2177">
                  <c:v>48.194813966748853</c:v>
                </c:pt>
                <c:pt idx="2178">
                  <c:v>48.215585947038853</c:v>
                </c:pt>
                <c:pt idx="2179">
                  <c:v>48.24018383025885</c:v>
                </c:pt>
                <c:pt idx="2180">
                  <c:v>48.26045489310885</c:v>
                </c:pt>
                <c:pt idx="2181">
                  <c:v>48.285254955288849</c:v>
                </c:pt>
                <c:pt idx="2182">
                  <c:v>48.309608936308855</c:v>
                </c:pt>
                <c:pt idx="2183">
                  <c:v>48.330195903778851</c:v>
                </c:pt>
                <c:pt idx="2184">
                  <c:v>48.354533910748856</c:v>
                </c:pt>
                <c:pt idx="2185">
                  <c:v>48.375066995618852</c:v>
                </c:pt>
                <c:pt idx="2186">
                  <c:v>48.399879932398854</c:v>
                </c:pt>
                <c:pt idx="2187">
                  <c:v>48.424230813978852</c:v>
                </c:pt>
                <c:pt idx="2188">
                  <c:v>48.444867849348853</c:v>
                </c:pt>
                <c:pt idx="2189">
                  <c:v>48.469388961788852</c:v>
                </c:pt>
                <c:pt idx="2190">
                  <c:v>48.489893913268851</c:v>
                </c:pt>
                <c:pt idx="2191">
                  <c:v>48.514421939848852</c:v>
                </c:pt>
                <c:pt idx="2192">
                  <c:v>48.535065889358854</c:v>
                </c:pt>
                <c:pt idx="2193">
                  <c:v>48.55954694747885</c:v>
                </c:pt>
                <c:pt idx="2194">
                  <c:v>48.583832979198853</c:v>
                </c:pt>
                <c:pt idx="2195">
                  <c:v>48.604733943938854</c:v>
                </c:pt>
                <c:pt idx="2196">
                  <c:v>48.629019975658849</c:v>
                </c:pt>
                <c:pt idx="2197">
                  <c:v>48.649525880808852</c:v>
                </c:pt>
                <c:pt idx="2198">
                  <c:v>48.674057960508854</c:v>
                </c:pt>
                <c:pt idx="2199">
                  <c:v>48.698762893678854</c:v>
                </c:pt>
                <c:pt idx="2200">
                  <c:v>48.719296932218853</c:v>
                </c:pt>
                <c:pt idx="2201">
                  <c:v>48.743641853328853</c:v>
                </c:pt>
                <c:pt idx="2202">
                  <c:v>48.764447927478855</c:v>
                </c:pt>
                <c:pt idx="2203">
                  <c:v>48.789000988008851</c:v>
                </c:pt>
                <c:pt idx="2204">
                  <c:v>48.813251972198856</c:v>
                </c:pt>
                <c:pt idx="2205">
                  <c:v>48.833817958828853</c:v>
                </c:pt>
                <c:pt idx="2206">
                  <c:v>48.858260869978849</c:v>
                </c:pt>
                <c:pt idx="2207">
                  <c:v>48.879014968868852</c:v>
                </c:pt>
                <c:pt idx="2208">
                  <c:v>48.903429031368852</c:v>
                </c:pt>
                <c:pt idx="2209">
                  <c:v>48.924101829528851</c:v>
                </c:pt>
                <c:pt idx="2210">
                  <c:v>48.948768854138855</c:v>
                </c:pt>
                <c:pt idx="2211">
                  <c:v>48.973176002498853</c:v>
                </c:pt>
                <c:pt idx="2212">
                  <c:v>48.993535995478851</c:v>
                </c:pt>
                <c:pt idx="2213">
                  <c:v>49.018177986148849</c:v>
                </c:pt>
                <c:pt idx="2214">
                  <c:v>49.03875994681885</c:v>
                </c:pt>
                <c:pt idx="2215">
                  <c:v>49.063107967378855</c:v>
                </c:pt>
                <c:pt idx="2216">
                  <c:v>49.087893009188853</c:v>
                </c:pt>
                <c:pt idx="2217">
                  <c:v>49.108412981028856</c:v>
                </c:pt>
                <c:pt idx="2218">
                  <c:v>49.133033037188852</c:v>
                </c:pt>
                <c:pt idx="2219">
                  <c:v>49.153228998188851</c:v>
                </c:pt>
                <c:pt idx="2220">
                  <c:v>49.177830934528856</c:v>
                </c:pt>
                <c:pt idx="2221">
                  <c:v>49.202482938768853</c:v>
                </c:pt>
                <c:pt idx="2222">
                  <c:v>49.222851037978856</c:v>
                </c:pt>
                <c:pt idx="2223">
                  <c:v>49.24739694594885</c:v>
                </c:pt>
                <c:pt idx="2224">
                  <c:v>49.268211841578854</c:v>
                </c:pt>
                <c:pt idx="2225">
                  <c:v>49.292505979538852</c:v>
                </c:pt>
                <c:pt idx="2226">
                  <c:v>49.312996864318855</c:v>
                </c:pt>
                <c:pt idx="2227">
                  <c:v>49.337540864948849</c:v>
                </c:pt>
                <c:pt idx="2228">
                  <c:v>49.36216998099885</c:v>
                </c:pt>
                <c:pt idx="2229">
                  <c:v>49.382715940478853</c:v>
                </c:pt>
                <c:pt idx="2230">
                  <c:v>49.407159805298853</c:v>
                </c:pt>
                <c:pt idx="2231">
                  <c:v>49.42787599563885</c:v>
                </c:pt>
                <c:pt idx="2232">
                  <c:v>49.45235896110885</c:v>
                </c:pt>
                <c:pt idx="2233">
                  <c:v>49.476601839068856</c:v>
                </c:pt>
                <c:pt idx="2234">
                  <c:v>49.497182846068853</c:v>
                </c:pt>
                <c:pt idx="2235">
                  <c:v>49.521890878678853</c:v>
                </c:pt>
                <c:pt idx="2236">
                  <c:v>49.542275905608854</c:v>
                </c:pt>
                <c:pt idx="2237">
                  <c:v>49.566871881488851</c:v>
                </c:pt>
                <c:pt idx="2238">
                  <c:v>49.59160280227885</c:v>
                </c:pt>
                <c:pt idx="2239">
                  <c:v>49.611949920658851</c:v>
                </c:pt>
                <c:pt idx="2240">
                  <c:v>49.636427879328849</c:v>
                </c:pt>
                <c:pt idx="2241">
                  <c:v>49.657289981838851</c:v>
                </c:pt>
                <c:pt idx="2242">
                  <c:v>49.681553840638855</c:v>
                </c:pt>
                <c:pt idx="2243">
                  <c:v>49.702090978618855</c:v>
                </c:pt>
                <c:pt idx="2244">
                  <c:v>49.726629018778851</c:v>
                </c:pt>
                <c:pt idx="2245">
                  <c:v>49.75124382972885</c:v>
                </c:pt>
                <c:pt idx="2246">
                  <c:v>49.77186799048885</c:v>
                </c:pt>
                <c:pt idx="2247">
                  <c:v>49.796211004258851</c:v>
                </c:pt>
                <c:pt idx="2248">
                  <c:v>49.817054986948854</c:v>
                </c:pt>
                <c:pt idx="2249">
                  <c:v>49.841195821758852</c:v>
                </c:pt>
                <c:pt idx="2250">
                  <c:v>49.865875959398849</c:v>
                </c:pt>
                <c:pt idx="2251">
                  <c:v>49.886511802668849</c:v>
                </c:pt>
                <c:pt idx="2252">
                  <c:v>49.911077976228853</c:v>
                </c:pt>
                <c:pt idx="2253">
                  <c:v>49.931639909748853</c:v>
                </c:pt>
                <c:pt idx="2254">
                  <c:v>49.955981969828855</c:v>
                </c:pt>
                <c:pt idx="2255">
                  <c:v>49.980443954468853</c:v>
                </c:pt>
                <c:pt idx="2256">
                  <c:v>50.001219987868851</c:v>
                </c:pt>
                <c:pt idx="2257">
                  <c:v>50.025482892988855</c:v>
                </c:pt>
                <c:pt idx="2258">
                  <c:v>50.046088933948852</c:v>
                </c:pt>
                <c:pt idx="2259">
                  <c:v>50.070736885068854</c:v>
                </c:pt>
                <c:pt idx="2260">
                  <c:v>50.091301918028854</c:v>
                </c:pt>
                <c:pt idx="2261">
                  <c:v>50.115576982498851</c:v>
                </c:pt>
                <c:pt idx="2262">
                  <c:v>50.14042186736885</c:v>
                </c:pt>
                <c:pt idx="2263">
                  <c:v>50.160769939418856</c:v>
                </c:pt>
                <c:pt idx="2264">
                  <c:v>50.185357809068854</c:v>
                </c:pt>
                <c:pt idx="2265">
                  <c:v>50.205808877948854</c:v>
                </c:pt>
                <c:pt idx="2266">
                  <c:v>50.230512857438853</c:v>
                </c:pt>
                <c:pt idx="2267">
                  <c:v>50.254971027378851</c:v>
                </c:pt>
                <c:pt idx="2268">
                  <c:v>50.275403976438852</c:v>
                </c:pt>
                <c:pt idx="2269">
                  <c:v>50.300199031828853</c:v>
                </c:pt>
                <c:pt idx="2270">
                  <c:v>50.320739030838851</c:v>
                </c:pt>
                <c:pt idx="2271">
                  <c:v>50.344997882838854</c:v>
                </c:pt>
                <c:pt idx="2272">
                  <c:v>50.369470834728851</c:v>
                </c:pt>
                <c:pt idx="2273">
                  <c:v>50.390194892878853</c:v>
                </c:pt>
                <c:pt idx="2274">
                  <c:v>50.414750814438854</c:v>
                </c:pt>
                <c:pt idx="2275">
                  <c:v>50.43520283698885</c:v>
                </c:pt>
                <c:pt idx="2276">
                  <c:v>50.45967102050885</c:v>
                </c:pt>
                <c:pt idx="2277">
                  <c:v>50.480405807498855</c:v>
                </c:pt>
                <c:pt idx="2278">
                  <c:v>50.505007028578852</c:v>
                </c:pt>
                <c:pt idx="2279">
                  <c:v>50.529103994368853</c:v>
                </c:pt>
                <c:pt idx="2280">
                  <c:v>50.549870014188855</c:v>
                </c:pt>
                <c:pt idx="2281">
                  <c:v>50.574463844298855</c:v>
                </c:pt>
                <c:pt idx="2282">
                  <c:v>50.594789028168854</c:v>
                </c:pt>
                <c:pt idx="2283">
                  <c:v>50.619609832758854</c:v>
                </c:pt>
                <c:pt idx="2284">
                  <c:v>50.644040822978852</c:v>
                </c:pt>
                <c:pt idx="2285">
                  <c:v>50.664665937418853</c:v>
                </c:pt>
                <c:pt idx="2286">
                  <c:v>50.688966989518853</c:v>
                </c:pt>
                <c:pt idx="2287">
                  <c:v>50.709446907038853</c:v>
                </c:pt>
                <c:pt idx="2288">
                  <c:v>50.734208822248853</c:v>
                </c:pt>
                <c:pt idx="2289">
                  <c:v>50.758708000178849</c:v>
                </c:pt>
                <c:pt idx="2290">
                  <c:v>50.77913284301885</c:v>
                </c:pt>
                <c:pt idx="2291">
                  <c:v>50.803876876828852</c:v>
                </c:pt>
                <c:pt idx="2292">
                  <c:v>50.824398994448856</c:v>
                </c:pt>
                <c:pt idx="2293">
                  <c:v>50.848661899568853</c:v>
                </c:pt>
                <c:pt idx="2294">
                  <c:v>50.869417905808852</c:v>
                </c:pt>
                <c:pt idx="2295">
                  <c:v>50.893900871278852</c:v>
                </c:pt>
                <c:pt idx="2296">
                  <c:v>50.91840386390885</c:v>
                </c:pt>
                <c:pt idx="2297">
                  <c:v>50.93889689445885</c:v>
                </c:pt>
                <c:pt idx="2298">
                  <c:v>50.963685035708849</c:v>
                </c:pt>
                <c:pt idx="2299">
                  <c:v>50.983906984328854</c:v>
                </c:pt>
                <c:pt idx="2300">
                  <c:v>51.008467912678853</c:v>
                </c:pt>
                <c:pt idx="2301">
                  <c:v>51.032948970798856</c:v>
                </c:pt>
                <c:pt idx="2302">
                  <c:v>51.053540945048852</c:v>
                </c:pt>
                <c:pt idx="2303">
                  <c:v>51.078174829478854</c:v>
                </c:pt>
                <c:pt idx="2304">
                  <c:v>51.098548889158849</c:v>
                </c:pt>
                <c:pt idx="2305">
                  <c:v>51.123337030408855</c:v>
                </c:pt>
                <c:pt idx="2306">
                  <c:v>51.147894859318853</c:v>
                </c:pt>
                <c:pt idx="2307">
                  <c:v>51.168249845508853</c:v>
                </c:pt>
                <c:pt idx="2308">
                  <c:v>51.192641973498851</c:v>
                </c:pt>
                <c:pt idx="2309">
                  <c:v>51.213371992108854</c:v>
                </c:pt>
                <c:pt idx="2310">
                  <c:v>51.237903833388856</c:v>
                </c:pt>
                <c:pt idx="2311">
                  <c:v>51.258251905438854</c:v>
                </c:pt>
                <c:pt idx="2312">
                  <c:v>51.28305101394885</c:v>
                </c:pt>
                <c:pt idx="2313">
                  <c:v>51.307550907138854</c:v>
                </c:pt>
                <c:pt idx="2314">
                  <c:v>51.32799100875885</c:v>
                </c:pt>
                <c:pt idx="2315">
                  <c:v>51.352388858798854</c:v>
                </c:pt>
                <c:pt idx="2316">
                  <c:v>51.372998952868855</c:v>
                </c:pt>
                <c:pt idx="2317">
                  <c:v>51.397502899168856</c:v>
                </c:pt>
                <c:pt idx="2318">
                  <c:v>51.422149896618855</c:v>
                </c:pt>
                <c:pt idx="2319">
                  <c:v>51.44274902343885</c:v>
                </c:pt>
                <c:pt idx="2320">
                  <c:v>51.46734285354885</c:v>
                </c:pt>
                <c:pt idx="2321">
                  <c:v>51.48788094520885</c:v>
                </c:pt>
                <c:pt idx="2322">
                  <c:v>51.512254953388855</c:v>
                </c:pt>
                <c:pt idx="2323">
                  <c:v>51.536967039108852</c:v>
                </c:pt>
                <c:pt idx="2324">
                  <c:v>51.557432889938852</c:v>
                </c:pt>
                <c:pt idx="2325">
                  <c:v>51.581773996348851</c:v>
                </c:pt>
                <c:pt idx="2326">
                  <c:v>51.602509975428852</c:v>
                </c:pt>
                <c:pt idx="2327">
                  <c:v>51.626855850218853</c:v>
                </c:pt>
                <c:pt idx="2328">
                  <c:v>51.64739298820885</c:v>
                </c:pt>
                <c:pt idx="2329">
                  <c:v>51.671901941298856</c:v>
                </c:pt>
                <c:pt idx="2330">
                  <c:v>51.696414947508856</c:v>
                </c:pt>
                <c:pt idx="2331">
                  <c:v>51.717232942578853</c:v>
                </c:pt>
                <c:pt idx="2332">
                  <c:v>51.74156498908885</c:v>
                </c:pt>
                <c:pt idx="2333">
                  <c:v>51.762181997298853</c:v>
                </c:pt>
                <c:pt idx="2334">
                  <c:v>51.786760807038853</c:v>
                </c:pt>
                <c:pt idx="2335">
                  <c:v>51.811165809628854</c:v>
                </c:pt>
                <c:pt idx="2336">
                  <c:v>51.83160281180885</c:v>
                </c:pt>
                <c:pt idx="2337">
                  <c:v>51.856462001798853</c:v>
                </c:pt>
                <c:pt idx="2338">
                  <c:v>51.877007961268852</c:v>
                </c:pt>
                <c:pt idx="2339">
                  <c:v>51.901182889938852</c:v>
                </c:pt>
                <c:pt idx="2340">
                  <c:v>51.92574286460885</c:v>
                </c:pt>
                <c:pt idx="2341">
                  <c:v>51.946342945098856</c:v>
                </c:pt>
                <c:pt idx="2342">
                  <c:v>51.971014022828854</c:v>
                </c:pt>
                <c:pt idx="2343">
                  <c:v>51.991319894788852</c:v>
                </c:pt>
                <c:pt idx="2344">
                  <c:v>52.016171932218853</c:v>
                </c:pt>
                <c:pt idx="2345">
                  <c:v>52.036445856098851</c:v>
                </c:pt>
                <c:pt idx="2346">
                  <c:v>52.061014890668851</c:v>
                </c:pt>
                <c:pt idx="2347">
                  <c:v>52.085480928418853</c:v>
                </c:pt>
                <c:pt idx="2348">
                  <c:v>52.10617089271885</c:v>
                </c:pt>
                <c:pt idx="2349">
                  <c:v>52.130800008768851</c:v>
                </c:pt>
                <c:pt idx="2350">
                  <c:v>52.151273012158853</c:v>
                </c:pt>
                <c:pt idx="2351">
                  <c:v>52.92062783241272</c:v>
                </c:pt>
                <c:pt idx="2352">
                  <c:v>52.921252012252808</c:v>
                </c:pt>
                <c:pt idx="2353">
                  <c:v>52.921836853027344</c:v>
                </c:pt>
                <c:pt idx="2354">
                  <c:v>52.922387838363647</c:v>
                </c:pt>
                <c:pt idx="2355">
                  <c:v>52.922969818115234</c:v>
                </c:pt>
                <c:pt idx="2356">
                  <c:v>52.923483848571777</c:v>
                </c:pt>
                <c:pt idx="2357">
                  <c:v>52.923991918563843</c:v>
                </c:pt>
                <c:pt idx="2358">
                  <c:v>52.924546003341675</c:v>
                </c:pt>
                <c:pt idx="2359">
                  <c:v>52.925057888031006</c:v>
                </c:pt>
                <c:pt idx="2360">
                  <c:v>52.925238847732544</c:v>
                </c:pt>
                <c:pt idx="2361">
                  <c:v>52.925421953201294</c:v>
                </c:pt>
                <c:pt idx="2362">
                  <c:v>52.925603866577148</c:v>
                </c:pt>
                <c:pt idx="2363">
                  <c:v>52.925819873809814</c:v>
                </c:pt>
                <c:pt idx="2364">
                  <c:v>52.926019906997674</c:v>
                </c:pt>
                <c:pt idx="2365">
                  <c:v>52.926193952560425</c:v>
                </c:pt>
                <c:pt idx="2366">
                  <c:v>52.926368951797485</c:v>
                </c:pt>
                <c:pt idx="2367">
                  <c:v>52.926548957824707</c:v>
                </c:pt>
                <c:pt idx="2368">
                  <c:v>52.926738977432244</c:v>
                </c:pt>
                <c:pt idx="2369">
                  <c:v>52.926913022994995</c:v>
                </c:pt>
                <c:pt idx="2370">
                  <c:v>52.927117824554443</c:v>
                </c:pt>
                <c:pt idx="2371">
                  <c:v>52.927291870117188</c:v>
                </c:pt>
                <c:pt idx="2372">
                  <c:v>52.927465915679939</c:v>
                </c:pt>
                <c:pt idx="2373">
                  <c:v>52.927639961242676</c:v>
                </c:pt>
                <c:pt idx="2374">
                  <c:v>52.927814006805413</c:v>
                </c:pt>
                <c:pt idx="2375">
                  <c:v>52.928000926971436</c:v>
                </c:pt>
                <c:pt idx="2376">
                  <c:v>52.928166866302483</c:v>
                </c:pt>
                <c:pt idx="2377">
                  <c:v>52.928333044052124</c:v>
                </c:pt>
                <c:pt idx="2378">
                  <c:v>52.928498029708869</c:v>
                </c:pt>
                <c:pt idx="2379">
                  <c:v>52.928664922714233</c:v>
                </c:pt>
                <c:pt idx="2380">
                  <c:v>52.928829908370979</c:v>
                </c:pt>
                <c:pt idx="2381">
                  <c:v>52.929008960723877</c:v>
                </c:pt>
                <c:pt idx="2382">
                  <c:v>52.929167032241828</c:v>
                </c:pt>
                <c:pt idx="2383">
                  <c:v>52.929325819015503</c:v>
                </c:pt>
                <c:pt idx="2384">
                  <c:v>52.929484844207764</c:v>
                </c:pt>
                <c:pt idx="2385">
                  <c:v>52.947535037994363</c:v>
                </c:pt>
                <c:pt idx="2386">
                  <c:v>52.971912860870368</c:v>
                </c:pt>
                <c:pt idx="2387">
                  <c:v>52.99265885353087</c:v>
                </c:pt>
                <c:pt idx="2388">
                  <c:v>53.016913890838666</c:v>
                </c:pt>
                <c:pt idx="2389">
                  <c:v>53.037582874298366</c:v>
                </c:pt>
                <c:pt idx="2390">
                  <c:v>53.062300920486365</c:v>
                </c:pt>
                <c:pt idx="2391">
                  <c:v>53.086838960647363</c:v>
                </c:pt>
                <c:pt idx="2392">
                  <c:v>53.107137918472368</c:v>
                </c:pt>
                <c:pt idx="2393">
                  <c:v>53.131733894348365</c:v>
                </c:pt>
                <c:pt idx="2394">
                  <c:v>53.152312994003367</c:v>
                </c:pt>
                <c:pt idx="2395">
                  <c:v>53.176743984222369</c:v>
                </c:pt>
                <c:pt idx="2396">
                  <c:v>53.19753098487837</c:v>
                </c:pt>
                <c:pt idx="2397">
                  <c:v>53.221799850464365</c:v>
                </c:pt>
                <c:pt idx="2398">
                  <c:v>53.246538877487367</c:v>
                </c:pt>
                <c:pt idx="2399">
                  <c:v>53.266953945160367</c:v>
                </c:pt>
                <c:pt idx="2400">
                  <c:v>53.291489839553364</c:v>
                </c:pt>
                <c:pt idx="2401">
                  <c:v>53.312098979950363</c:v>
                </c:pt>
                <c:pt idx="2402">
                  <c:v>53.336462974548368</c:v>
                </c:pt>
                <c:pt idx="2403">
                  <c:v>53.360927820205369</c:v>
                </c:pt>
                <c:pt idx="2404">
                  <c:v>53.381458997726369</c:v>
                </c:pt>
                <c:pt idx="2405">
                  <c:v>53.406080007553363</c:v>
                </c:pt>
                <c:pt idx="2406">
                  <c:v>53.426597833633366</c:v>
                </c:pt>
                <c:pt idx="2407">
                  <c:v>53.451136827469369</c:v>
                </c:pt>
                <c:pt idx="2408">
                  <c:v>53.475751876831367</c:v>
                </c:pt>
                <c:pt idx="2409">
                  <c:v>53.496359825134363</c:v>
                </c:pt>
                <c:pt idx="2410">
                  <c:v>53.520686864853367</c:v>
                </c:pt>
                <c:pt idx="2411">
                  <c:v>53.541512966156368</c:v>
                </c:pt>
                <c:pt idx="2412">
                  <c:v>53.566056013107364</c:v>
                </c:pt>
                <c:pt idx="2413">
                  <c:v>53.586222887039369</c:v>
                </c:pt>
                <c:pt idx="2414">
                  <c:v>53.611033916473367</c:v>
                </c:pt>
                <c:pt idx="2415">
                  <c:v>53.635388851165366</c:v>
                </c:pt>
                <c:pt idx="2416">
                  <c:v>53.656033039093366</c:v>
                </c:pt>
                <c:pt idx="2417">
                  <c:v>53.680442810058366</c:v>
                </c:pt>
                <c:pt idx="2418">
                  <c:v>53.701215028762363</c:v>
                </c:pt>
                <c:pt idx="2419">
                  <c:v>53.725754022598366</c:v>
                </c:pt>
                <c:pt idx="2420">
                  <c:v>53.750034809112364</c:v>
                </c:pt>
                <c:pt idx="2421">
                  <c:v>53.770835876464368</c:v>
                </c:pt>
                <c:pt idx="2422">
                  <c:v>53.795105934143365</c:v>
                </c:pt>
                <c:pt idx="2423">
                  <c:v>53.815809965133369</c:v>
                </c:pt>
                <c:pt idx="2424">
                  <c:v>53.840134859085367</c:v>
                </c:pt>
                <c:pt idx="2425">
                  <c:v>53.864935874939363</c:v>
                </c:pt>
                <c:pt idx="2426">
                  <c:v>53.885373830795366</c:v>
                </c:pt>
                <c:pt idx="2427">
                  <c:v>53.909669876098363</c:v>
                </c:pt>
                <c:pt idx="2428">
                  <c:v>53.930680990215365</c:v>
                </c:pt>
                <c:pt idx="2429">
                  <c:v>53.954860925675369</c:v>
                </c:pt>
                <c:pt idx="2430">
                  <c:v>53.975463867185368</c:v>
                </c:pt>
                <c:pt idx="2431">
                  <c:v>53.999902963635364</c:v>
                </c:pt>
                <c:pt idx="2432">
                  <c:v>54.024623870845367</c:v>
                </c:pt>
                <c:pt idx="2433">
                  <c:v>54.045183897015363</c:v>
                </c:pt>
                <c:pt idx="2434">
                  <c:v>54.069535017015369</c:v>
                </c:pt>
                <c:pt idx="2435">
                  <c:v>54.090152978895368</c:v>
                </c:pt>
                <c:pt idx="2436">
                  <c:v>54.114799022675363</c:v>
                </c:pt>
                <c:pt idx="2437">
                  <c:v>54.139204025265364</c:v>
                </c:pt>
                <c:pt idx="2438">
                  <c:v>54.15966081619537</c:v>
                </c:pt>
                <c:pt idx="2439">
                  <c:v>54.184168815615365</c:v>
                </c:pt>
                <c:pt idx="2440">
                  <c:v>54.204819917675366</c:v>
                </c:pt>
                <c:pt idx="2441">
                  <c:v>54.229148864745369</c:v>
                </c:pt>
                <c:pt idx="2442">
                  <c:v>54.253974914555364</c:v>
                </c:pt>
                <c:pt idx="2443">
                  <c:v>54.274514913555365</c:v>
                </c:pt>
                <c:pt idx="2444">
                  <c:v>54.298837900165367</c:v>
                </c:pt>
                <c:pt idx="2445">
                  <c:v>54.319403886795364</c:v>
                </c:pt>
                <c:pt idx="2446">
                  <c:v>54.344071865085368</c:v>
                </c:pt>
                <c:pt idx="2447">
                  <c:v>54.364531040195367</c:v>
                </c:pt>
                <c:pt idx="2448">
                  <c:v>54.389106035235365</c:v>
                </c:pt>
                <c:pt idx="2449">
                  <c:v>54.413720846175366</c:v>
                </c:pt>
                <c:pt idx="2450">
                  <c:v>54.434326887135363</c:v>
                </c:pt>
                <c:pt idx="2451">
                  <c:v>54.458611011505369</c:v>
                </c:pt>
                <c:pt idx="2452">
                  <c:v>54.479094982145369</c:v>
                </c:pt>
                <c:pt idx="2453">
                  <c:v>54.503787040715366</c:v>
                </c:pt>
                <c:pt idx="2454">
                  <c:v>54.528215885165366</c:v>
                </c:pt>
                <c:pt idx="2455">
                  <c:v>54.548626899715366</c:v>
                </c:pt>
                <c:pt idx="2456">
                  <c:v>54.573242902755368</c:v>
                </c:pt>
                <c:pt idx="2457">
                  <c:v>54.594048976895365</c:v>
                </c:pt>
                <c:pt idx="2458">
                  <c:v>54.618577957155367</c:v>
                </c:pt>
                <c:pt idx="2459">
                  <c:v>54.642693996425365</c:v>
                </c:pt>
                <c:pt idx="2460">
                  <c:v>54.663462877275364</c:v>
                </c:pt>
                <c:pt idx="2461">
                  <c:v>54.688017845155365</c:v>
                </c:pt>
                <c:pt idx="2462">
                  <c:v>54.708441972735365</c:v>
                </c:pt>
                <c:pt idx="2463">
                  <c:v>54.73322582244537</c:v>
                </c:pt>
                <c:pt idx="2464">
                  <c:v>54.757592916485365</c:v>
                </c:pt>
                <c:pt idx="2465">
                  <c:v>54.778307914735365</c:v>
                </c:pt>
                <c:pt idx="2466">
                  <c:v>54.802484989165364</c:v>
                </c:pt>
                <c:pt idx="2467">
                  <c:v>54.822989940645364</c:v>
                </c:pt>
                <c:pt idx="2468">
                  <c:v>54.847803831105367</c:v>
                </c:pt>
                <c:pt idx="2469">
                  <c:v>54.868175029755363</c:v>
                </c:pt>
                <c:pt idx="2470">
                  <c:v>54.892714023585363</c:v>
                </c:pt>
                <c:pt idx="2471">
                  <c:v>54.917388916015369</c:v>
                </c:pt>
                <c:pt idx="2472">
                  <c:v>54.937811851505366</c:v>
                </c:pt>
                <c:pt idx="2473">
                  <c:v>54.962359905245364</c:v>
                </c:pt>
                <c:pt idx="2474">
                  <c:v>54.982841014865365</c:v>
                </c:pt>
                <c:pt idx="2475">
                  <c:v>55.007475852965364</c:v>
                </c:pt>
                <c:pt idx="2476">
                  <c:v>55.032070875165367</c:v>
                </c:pt>
                <c:pt idx="2477">
                  <c:v>55.052413940425367</c:v>
                </c:pt>
                <c:pt idx="2478">
                  <c:v>55.077153921125365</c:v>
                </c:pt>
                <c:pt idx="2479">
                  <c:v>55.097743034365365</c:v>
                </c:pt>
                <c:pt idx="2480">
                  <c:v>55.121964931485365</c:v>
                </c:pt>
                <c:pt idx="2481">
                  <c:v>55.146828889845366</c:v>
                </c:pt>
                <c:pt idx="2482">
                  <c:v>55.167187929155368</c:v>
                </c:pt>
                <c:pt idx="2483">
                  <c:v>55.191622972485369</c:v>
                </c:pt>
                <c:pt idx="2484">
                  <c:v>55.212205886845368</c:v>
                </c:pt>
                <c:pt idx="2485">
                  <c:v>55.236725807185366</c:v>
                </c:pt>
                <c:pt idx="2486">
                  <c:v>55.257297039035365</c:v>
                </c:pt>
                <c:pt idx="2487">
                  <c:v>55.281957864765367</c:v>
                </c:pt>
                <c:pt idx="2488">
                  <c:v>55.306315898895363</c:v>
                </c:pt>
                <c:pt idx="2489">
                  <c:v>55.326819896695369</c:v>
                </c:pt>
                <c:pt idx="2490">
                  <c:v>55.351472854615366</c:v>
                </c:pt>
                <c:pt idx="2491">
                  <c:v>55.371870040895367</c:v>
                </c:pt>
                <c:pt idx="2492">
                  <c:v>55.396628856655369</c:v>
                </c:pt>
                <c:pt idx="2493">
                  <c:v>55.421049833295363</c:v>
                </c:pt>
                <c:pt idx="2494">
                  <c:v>55.441478967665368</c:v>
                </c:pt>
                <c:pt idx="2495">
                  <c:v>55.465968847275363</c:v>
                </c:pt>
                <c:pt idx="2496">
                  <c:v>55.486490964885363</c:v>
                </c:pt>
                <c:pt idx="2497">
                  <c:v>55.511206865315366</c:v>
                </c:pt>
                <c:pt idx="2498">
                  <c:v>55.535589933395364</c:v>
                </c:pt>
                <c:pt idx="2499">
                  <c:v>55.556416988375368</c:v>
                </c:pt>
                <c:pt idx="2500">
                  <c:v>55.580869913105367</c:v>
                </c:pt>
                <c:pt idx="2501">
                  <c:v>55.601467847825369</c:v>
                </c:pt>
                <c:pt idx="2502">
                  <c:v>55.625746965405369</c:v>
                </c:pt>
                <c:pt idx="2503">
                  <c:v>55.646543979645365</c:v>
                </c:pt>
                <c:pt idx="2504">
                  <c:v>55.670751810075366</c:v>
                </c:pt>
                <c:pt idx="2505">
                  <c:v>55.695365905765364</c:v>
                </c:pt>
                <c:pt idx="2506">
                  <c:v>55.716094970705363</c:v>
                </c:pt>
                <c:pt idx="2507">
                  <c:v>55.740566968915367</c:v>
                </c:pt>
                <c:pt idx="2508">
                  <c:v>55.761106014255368</c:v>
                </c:pt>
                <c:pt idx="2509">
                  <c:v>55.785529851915364</c:v>
                </c:pt>
                <c:pt idx="2510">
                  <c:v>55.810256004335365</c:v>
                </c:pt>
                <c:pt idx="2511">
                  <c:v>55.830860853195368</c:v>
                </c:pt>
                <c:pt idx="2512">
                  <c:v>55.855088949205367</c:v>
                </c:pt>
                <c:pt idx="2513">
                  <c:v>55.875769853595365</c:v>
                </c:pt>
                <c:pt idx="2514">
                  <c:v>55.900362968445364</c:v>
                </c:pt>
                <c:pt idx="2515">
                  <c:v>55.924726963045366</c:v>
                </c:pt>
                <c:pt idx="2516">
                  <c:v>55.945264816285366</c:v>
                </c:pt>
                <c:pt idx="2517">
                  <c:v>55.969965934755365</c:v>
                </c:pt>
                <c:pt idx="2518">
                  <c:v>55.990348815915368</c:v>
                </c:pt>
                <c:pt idx="2519">
                  <c:v>56.014735937115368</c:v>
                </c:pt>
                <c:pt idx="2520">
                  <c:v>56.035339832305368</c:v>
                </c:pt>
                <c:pt idx="2521">
                  <c:v>56.060081958775363</c:v>
                </c:pt>
                <c:pt idx="2522">
                  <c:v>56.084611892695364</c:v>
                </c:pt>
                <c:pt idx="2523">
                  <c:v>56.104885816575369</c:v>
                </c:pt>
                <c:pt idx="2524">
                  <c:v>56.129760026935365</c:v>
                </c:pt>
                <c:pt idx="2525">
                  <c:v>56.150280952455368</c:v>
                </c:pt>
                <c:pt idx="2526">
                  <c:v>56.174618005755363</c:v>
                </c:pt>
                <c:pt idx="2527">
                  <c:v>56.199110984805365</c:v>
                </c:pt>
                <c:pt idx="2528">
                  <c:v>56.219611883165364</c:v>
                </c:pt>
                <c:pt idx="2529">
                  <c:v>56.244138956065363</c:v>
                </c:pt>
                <c:pt idx="2530">
                  <c:v>56.264739036555369</c:v>
                </c:pt>
                <c:pt idx="2531">
                  <c:v>56.289336919785363</c:v>
                </c:pt>
                <c:pt idx="2532">
                  <c:v>56.313796997065367</c:v>
                </c:pt>
                <c:pt idx="2533">
                  <c:v>56.334261894225364</c:v>
                </c:pt>
                <c:pt idx="2534">
                  <c:v>56.358834028245369</c:v>
                </c:pt>
                <c:pt idx="2535">
                  <c:v>56.379492044445364</c:v>
                </c:pt>
                <c:pt idx="2536">
                  <c:v>56.403939962385365</c:v>
                </c:pt>
                <c:pt idx="2537">
                  <c:v>56.424351930615366</c:v>
                </c:pt>
                <c:pt idx="2538">
                  <c:v>56.449208021165369</c:v>
                </c:pt>
                <c:pt idx="2539">
                  <c:v>56.473699808125367</c:v>
                </c:pt>
                <c:pt idx="2540">
                  <c:v>56.493927955625367</c:v>
                </c:pt>
                <c:pt idx="2541">
                  <c:v>56.518878936765368</c:v>
                </c:pt>
                <c:pt idx="2542">
                  <c:v>56.539108991625369</c:v>
                </c:pt>
                <c:pt idx="2543">
                  <c:v>56.56372094154537</c:v>
                </c:pt>
                <c:pt idx="2544">
                  <c:v>56.588037967685366</c:v>
                </c:pt>
                <c:pt idx="2545">
                  <c:v>56.608814001085364</c:v>
                </c:pt>
                <c:pt idx="2546">
                  <c:v>56.633417844775366</c:v>
                </c:pt>
                <c:pt idx="2547">
                  <c:v>56.653687000275369</c:v>
                </c:pt>
                <c:pt idx="2548">
                  <c:v>56.678624868395367</c:v>
                </c:pt>
                <c:pt idx="2549">
                  <c:v>56.702816963195367</c:v>
                </c:pt>
                <c:pt idx="2550">
                  <c:v>56.72347283363537</c:v>
                </c:pt>
                <c:pt idx="2551">
                  <c:v>56.747920036315364</c:v>
                </c:pt>
                <c:pt idx="2552">
                  <c:v>56.768627882005369</c:v>
                </c:pt>
                <c:pt idx="2553">
                  <c:v>56.793172836305367</c:v>
                </c:pt>
                <c:pt idx="2554">
                  <c:v>56.813607931135365</c:v>
                </c:pt>
                <c:pt idx="2555">
                  <c:v>56.838006973265365</c:v>
                </c:pt>
                <c:pt idx="2556">
                  <c:v>56.862561941145366</c:v>
                </c:pt>
                <c:pt idx="2557">
                  <c:v>56.883093833925365</c:v>
                </c:pt>
                <c:pt idx="2558">
                  <c:v>56.907802820205369</c:v>
                </c:pt>
                <c:pt idx="2559">
                  <c:v>56.928354024885365</c:v>
                </c:pt>
                <c:pt idx="2560">
                  <c:v>56.95291090011537</c:v>
                </c:pt>
                <c:pt idx="2561">
                  <c:v>56.977424860005364</c:v>
                </c:pt>
                <c:pt idx="2562">
                  <c:v>56.997732877735366</c:v>
                </c:pt>
                <c:pt idx="2563">
                  <c:v>57.022488832475368</c:v>
                </c:pt>
                <c:pt idx="2564">
                  <c:v>57.042836904525366</c:v>
                </c:pt>
                <c:pt idx="2565">
                  <c:v>57.067421913145367</c:v>
                </c:pt>
                <c:pt idx="2566">
                  <c:v>57.091964960095368</c:v>
                </c:pt>
                <c:pt idx="2567">
                  <c:v>57.112624883655364</c:v>
                </c:pt>
                <c:pt idx="2568">
                  <c:v>57.136857986445364</c:v>
                </c:pt>
                <c:pt idx="2569">
                  <c:v>57.157825946805367</c:v>
                </c:pt>
                <c:pt idx="2570">
                  <c:v>57.182325839995364</c:v>
                </c:pt>
                <c:pt idx="2571">
                  <c:v>57.202800989155364</c:v>
                </c:pt>
                <c:pt idx="2572">
                  <c:v>57.227005004885363</c:v>
                </c:pt>
                <c:pt idx="2573">
                  <c:v>57.251747846605369</c:v>
                </c:pt>
                <c:pt idx="2574">
                  <c:v>57.272282838825369</c:v>
                </c:pt>
                <c:pt idx="2575">
                  <c:v>57.296870946885363</c:v>
                </c:pt>
                <c:pt idx="2576">
                  <c:v>57.317217826845365</c:v>
                </c:pt>
                <c:pt idx="2577">
                  <c:v>57.341794013975367</c:v>
                </c:pt>
                <c:pt idx="2578">
                  <c:v>57.366453886035366</c:v>
                </c:pt>
                <c:pt idx="2579">
                  <c:v>57.386714935305363</c:v>
                </c:pt>
                <c:pt idx="2580">
                  <c:v>57.411423921585367</c:v>
                </c:pt>
                <c:pt idx="2581">
                  <c:v>57.431921005245364</c:v>
                </c:pt>
                <c:pt idx="2582">
                  <c:v>57.456602811815365</c:v>
                </c:pt>
                <c:pt idx="2583">
                  <c:v>57.480916023255368</c:v>
                </c:pt>
                <c:pt idx="2584">
                  <c:v>57.501705884935369</c:v>
                </c:pt>
                <c:pt idx="2585">
                  <c:v>57.525902032855363</c:v>
                </c:pt>
                <c:pt idx="2586">
                  <c:v>57.546646833415366</c:v>
                </c:pt>
                <c:pt idx="2587">
                  <c:v>57.571090936665364</c:v>
                </c:pt>
                <c:pt idx="2588">
                  <c:v>57.591717958445365</c:v>
                </c:pt>
                <c:pt idx="2589">
                  <c:v>57.616330862045366</c:v>
                </c:pt>
                <c:pt idx="2590">
                  <c:v>57.640724897385368</c:v>
                </c:pt>
                <c:pt idx="2591">
                  <c:v>57.661442995075369</c:v>
                </c:pt>
                <c:pt idx="2592">
                  <c:v>57.686023950575368</c:v>
                </c:pt>
                <c:pt idx="2593">
                  <c:v>57.706297874455366</c:v>
                </c:pt>
                <c:pt idx="2594">
                  <c:v>57.730813026425366</c:v>
                </c:pt>
                <c:pt idx="2595">
                  <c:v>57.755455970765368</c:v>
                </c:pt>
                <c:pt idx="2596">
                  <c:v>57.775902032855363</c:v>
                </c:pt>
                <c:pt idx="2597">
                  <c:v>57.800397872925366</c:v>
                </c:pt>
                <c:pt idx="2598">
                  <c:v>57.820884943005368</c:v>
                </c:pt>
                <c:pt idx="2599">
                  <c:v>57.845755815505363</c:v>
                </c:pt>
                <c:pt idx="2600">
                  <c:v>57.869982004165365</c:v>
                </c:pt>
                <c:pt idx="2601">
                  <c:v>57.890846967695367</c:v>
                </c:pt>
                <c:pt idx="2602">
                  <c:v>57.914989948275363</c:v>
                </c:pt>
                <c:pt idx="2603">
                  <c:v>57.935734033585369</c:v>
                </c:pt>
                <c:pt idx="2604">
                  <c:v>58.360991716384888</c:v>
                </c:pt>
                <c:pt idx="2605">
                  <c:v>58.361689567565918</c:v>
                </c:pt>
                <c:pt idx="2606">
                  <c:v>58.362403631210327</c:v>
                </c:pt>
                <c:pt idx="2607">
                  <c:v>58.362988710403449</c:v>
                </c:pt>
                <c:pt idx="2608">
                  <c:v>58.363634586334229</c:v>
                </c:pt>
                <c:pt idx="2609">
                  <c:v>58.364176511764526</c:v>
                </c:pt>
                <c:pt idx="2610">
                  <c:v>58.364587545394897</c:v>
                </c:pt>
                <c:pt idx="2611">
                  <c:v>58.364784717559814</c:v>
                </c:pt>
                <c:pt idx="2612">
                  <c:v>58.364981651306159</c:v>
                </c:pt>
                <c:pt idx="2613">
                  <c:v>58.365177631378174</c:v>
                </c:pt>
                <c:pt idx="2614">
                  <c:v>58.365372657775879</c:v>
                </c:pt>
                <c:pt idx="2615">
                  <c:v>58.365578651428223</c:v>
                </c:pt>
                <c:pt idx="2616">
                  <c:v>58.365764617919929</c:v>
                </c:pt>
                <c:pt idx="2617">
                  <c:v>58.365949630737305</c:v>
                </c:pt>
                <c:pt idx="2618">
                  <c:v>58.366134643554688</c:v>
                </c:pt>
                <c:pt idx="2619">
                  <c:v>58.366320610046387</c:v>
                </c:pt>
                <c:pt idx="2620">
                  <c:v>58.366514682769775</c:v>
                </c:pt>
                <c:pt idx="2621">
                  <c:v>58.366694688796997</c:v>
                </c:pt>
                <c:pt idx="2622">
                  <c:v>58.366872549057007</c:v>
                </c:pt>
                <c:pt idx="2623">
                  <c:v>58.379003524780245</c:v>
                </c:pt>
                <c:pt idx="2624">
                  <c:v>58.403821706771843</c:v>
                </c:pt>
                <c:pt idx="2625">
                  <c:v>58.424141645431547</c:v>
                </c:pt>
                <c:pt idx="2626">
                  <c:v>58.448893547058148</c:v>
                </c:pt>
                <c:pt idx="2627">
                  <c:v>58.469510555267249</c:v>
                </c:pt>
                <c:pt idx="2628">
                  <c:v>58.493905544281247</c:v>
                </c:pt>
                <c:pt idx="2629">
                  <c:v>58.518317699432245</c:v>
                </c:pt>
                <c:pt idx="2630">
                  <c:v>58.538951635360249</c:v>
                </c:pt>
                <c:pt idx="2631">
                  <c:v>58.563700675964249</c:v>
                </c:pt>
                <c:pt idx="2632">
                  <c:v>58.583870649338245</c:v>
                </c:pt>
                <c:pt idx="2633">
                  <c:v>58.608673572540248</c:v>
                </c:pt>
                <c:pt idx="2634">
                  <c:v>58.633195638656247</c:v>
                </c:pt>
                <c:pt idx="2635">
                  <c:v>58.653793573379247</c:v>
                </c:pt>
                <c:pt idx="2636">
                  <c:v>58.677933692932243</c:v>
                </c:pt>
                <c:pt idx="2637">
                  <c:v>58.698927640915244</c:v>
                </c:pt>
                <c:pt idx="2638">
                  <c:v>58.723205566406243</c:v>
                </c:pt>
                <c:pt idx="2639">
                  <c:v>58.74370455741925</c:v>
                </c:pt>
                <c:pt idx="2640">
                  <c:v>58.768381595611245</c:v>
                </c:pt>
                <c:pt idx="2641">
                  <c:v>58.792932510376247</c:v>
                </c:pt>
                <c:pt idx="2642">
                  <c:v>58.813509702682246</c:v>
                </c:pt>
                <c:pt idx="2643">
                  <c:v>58.837786674499249</c:v>
                </c:pt>
                <c:pt idx="2644">
                  <c:v>58.858642578125249</c:v>
                </c:pt>
                <c:pt idx="2645">
                  <c:v>58.883112668991245</c:v>
                </c:pt>
                <c:pt idx="2646">
                  <c:v>58.907660722732246</c:v>
                </c:pt>
                <c:pt idx="2647">
                  <c:v>58.927982568741243</c:v>
                </c:pt>
                <c:pt idx="2648">
                  <c:v>58.952657699585245</c:v>
                </c:pt>
                <c:pt idx="2649">
                  <c:v>58.973253726959243</c:v>
                </c:pt>
                <c:pt idx="2650">
                  <c:v>58.997559547424245</c:v>
                </c:pt>
                <c:pt idx="2651">
                  <c:v>59.022238731384249</c:v>
                </c:pt>
                <c:pt idx="2652">
                  <c:v>59.042893648147249</c:v>
                </c:pt>
                <c:pt idx="2653">
                  <c:v>59.067155599594244</c:v>
                </c:pt>
                <c:pt idx="2654">
                  <c:v>59.087798595428247</c:v>
                </c:pt>
                <c:pt idx="2655">
                  <c:v>59.112373590469247</c:v>
                </c:pt>
                <c:pt idx="2656">
                  <c:v>59.132942676544246</c:v>
                </c:pt>
                <c:pt idx="2657">
                  <c:v>59.157238721847243</c:v>
                </c:pt>
                <c:pt idx="2658">
                  <c:v>59.182002544403247</c:v>
                </c:pt>
                <c:pt idx="2659">
                  <c:v>59.202623605728249</c:v>
                </c:pt>
                <c:pt idx="2660">
                  <c:v>59.227139711380246</c:v>
                </c:pt>
                <c:pt idx="2661">
                  <c:v>59.247511625290244</c:v>
                </c:pt>
                <c:pt idx="2662">
                  <c:v>59.272068738937243</c:v>
                </c:pt>
                <c:pt idx="2663">
                  <c:v>59.296611547470249</c:v>
                </c:pt>
                <c:pt idx="2664">
                  <c:v>59.317093610763244</c:v>
                </c:pt>
                <c:pt idx="2665">
                  <c:v>59.341760635376247</c:v>
                </c:pt>
                <c:pt idx="2666">
                  <c:v>59.362160682677249</c:v>
                </c:pt>
                <c:pt idx="2667">
                  <c:v>59.386716604237243</c:v>
                </c:pt>
                <c:pt idx="2668">
                  <c:v>59.411063671107243</c:v>
                </c:pt>
                <c:pt idx="2669">
                  <c:v>59.431907653807244</c:v>
                </c:pt>
                <c:pt idx="2670">
                  <c:v>59.45635771751725</c:v>
                </c:pt>
                <c:pt idx="2671">
                  <c:v>59.476853609087243</c:v>
                </c:pt>
                <c:pt idx="2672">
                  <c:v>59.501458644867249</c:v>
                </c:pt>
                <c:pt idx="2673">
                  <c:v>59.521928548817243</c:v>
                </c:pt>
                <c:pt idx="2674">
                  <c:v>59.546361684797247</c:v>
                </c:pt>
                <c:pt idx="2675">
                  <c:v>59.570808649067246</c:v>
                </c:pt>
                <c:pt idx="2676">
                  <c:v>59.591701507567244</c:v>
                </c:pt>
                <c:pt idx="2677">
                  <c:v>59.61595654487725</c:v>
                </c:pt>
                <c:pt idx="2678">
                  <c:v>59.636560678477245</c:v>
                </c:pt>
                <c:pt idx="2679">
                  <c:v>59.661197662357246</c:v>
                </c:pt>
                <c:pt idx="2680">
                  <c:v>59.685779571537246</c:v>
                </c:pt>
                <c:pt idx="2681">
                  <c:v>59.706307649617244</c:v>
                </c:pt>
                <c:pt idx="2682">
                  <c:v>59.730633735657243</c:v>
                </c:pt>
                <c:pt idx="2683">
                  <c:v>59.751492738727244</c:v>
                </c:pt>
                <c:pt idx="2684">
                  <c:v>59.775912523267245</c:v>
                </c:pt>
                <c:pt idx="2685">
                  <c:v>59.800295591357248</c:v>
                </c:pt>
                <c:pt idx="2686">
                  <c:v>59.820922613147246</c:v>
                </c:pt>
                <c:pt idx="2687">
                  <c:v>59.845206737517245</c:v>
                </c:pt>
                <c:pt idx="2688">
                  <c:v>59.866031646727244</c:v>
                </c:pt>
                <c:pt idx="2689">
                  <c:v>59.890364646907244</c:v>
                </c:pt>
                <c:pt idx="2690">
                  <c:v>59.911210536957249</c:v>
                </c:pt>
                <c:pt idx="2691">
                  <c:v>59.935687541957243</c:v>
                </c:pt>
                <c:pt idx="2692">
                  <c:v>59.959949731827244</c:v>
                </c:pt>
                <c:pt idx="2693">
                  <c:v>59.980446577067248</c:v>
                </c:pt>
                <c:pt idx="2694">
                  <c:v>60.005160570147247</c:v>
                </c:pt>
                <c:pt idx="2695">
                  <c:v>60.025740623477247</c:v>
                </c:pt>
                <c:pt idx="2696">
                  <c:v>60.050164699557243</c:v>
                </c:pt>
                <c:pt idx="2697">
                  <c:v>60.074947595597244</c:v>
                </c:pt>
                <c:pt idx="2698">
                  <c:v>60.095500707627245</c:v>
                </c:pt>
                <c:pt idx="2699">
                  <c:v>60.119710683827243</c:v>
                </c:pt>
                <c:pt idx="2700">
                  <c:v>60.140309572217248</c:v>
                </c:pt>
                <c:pt idx="2701">
                  <c:v>60.164928674697244</c:v>
                </c:pt>
                <c:pt idx="2702">
                  <c:v>60.189484596257245</c:v>
                </c:pt>
                <c:pt idx="2703">
                  <c:v>60.209716558457245</c:v>
                </c:pt>
                <c:pt idx="2704">
                  <c:v>60.234549522397245</c:v>
                </c:pt>
                <c:pt idx="2705">
                  <c:v>60.254875659947245</c:v>
                </c:pt>
                <c:pt idx="2706">
                  <c:v>60.279495716097244</c:v>
                </c:pt>
                <c:pt idx="2707">
                  <c:v>60.299965620037248</c:v>
                </c:pt>
                <c:pt idx="2708">
                  <c:v>60.324643611907248</c:v>
                </c:pt>
                <c:pt idx="2709">
                  <c:v>60.349174737927243</c:v>
                </c:pt>
                <c:pt idx="2710">
                  <c:v>60.369453668597245</c:v>
                </c:pt>
                <c:pt idx="2711">
                  <c:v>60.394329547877248</c:v>
                </c:pt>
                <c:pt idx="2712">
                  <c:v>60.414876699447248</c:v>
                </c:pt>
                <c:pt idx="2713">
                  <c:v>60.439221620557248</c:v>
                </c:pt>
                <c:pt idx="2714">
                  <c:v>60.463663578037249</c:v>
                </c:pt>
                <c:pt idx="2715">
                  <c:v>60.484322547917245</c:v>
                </c:pt>
                <c:pt idx="2716">
                  <c:v>60.508935689927249</c:v>
                </c:pt>
                <c:pt idx="2717">
                  <c:v>60.52919554710725</c:v>
                </c:pt>
                <c:pt idx="2718">
                  <c:v>60.554094552997249</c:v>
                </c:pt>
                <c:pt idx="2719">
                  <c:v>60.578516721727247</c:v>
                </c:pt>
                <c:pt idx="2720">
                  <c:v>60.599173545837246</c:v>
                </c:pt>
                <c:pt idx="2721">
                  <c:v>60.62336468696725</c:v>
                </c:pt>
                <c:pt idx="2722">
                  <c:v>60.643949508667248</c:v>
                </c:pt>
                <c:pt idx="2723">
                  <c:v>60.668616533277245</c:v>
                </c:pt>
                <c:pt idx="2724">
                  <c:v>60.688893556597243</c:v>
                </c:pt>
                <c:pt idx="2725">
                  <c:v>60.713708639147249</c:v>
                </c:pt>
                <c:pt idx="2726">
                  <c:v>60.738032579417244</c:v>
                </c:pt>
                <c:pt idx="2727">
                  <c:v>60.758817672727247</c:v>
                </c:pt>
                <c:pt idx="2728">
                  <c:v>60.783109664917248</c:v>
                </c:pt>
                <c:pt idx="2729">
                  <c:v>60.803655624387247</c:v>
                </c:pt>
                <c:pt idx="2730">
                  <c:v>60.828315734867246</c:v>
                </c:pt>
                <c:pt idx="2731">
                  <c:v>60.852901697157243</c:v>
                </c:pt>
                <c:pt idx="2732">
                  <c:v>60.873498678207248</c:v>
                </c:pt>
                <c:pt idx="2733">
                  <c:v>60.898064613347245</c:v>
                </c:pt>
                <c:pt idx="2734">
                  <c:v>60.918361663817244</c:v>
                </c:pt>
                <c:pt idx="2735">
                  <c:v>60.942788600917247</c:v>
                </c:pt>
                <c:pt idx="2736">
                  <c:v>60.967750549317245</c:v>
                </c:pt>
                <c:pt idx="2737">
                  <c:v>60.987898588177245</c:v>
                </c:pt>
                <c:pt idx="2738">
                  <c:v>61.012615680697245</c:v>
                </c:pt>
                <c:pt idx="2739">
                  <c:v>61.033228635787246</c:v>
                </c:pt>
                <c:pt idx="2740">
                  <c:v>61.057786703107247</c:v>
                </c:pt>
                <c:pt idx="2741">
                  <c:v>61.078263521197243</c:v>
                </c:pt>
                <c:pt idx="2742">
                  <c:v>61.102596521377244</c:v>
                </c:pt>
                <c:pt idx="2743">
                  <c:v>61.127424716947246</c:v>
                </c:pt>
                <c:pt idx="2744">
                  <c:v>61.147647619247245</c:v>
                </c:pt>
                <c:pt idx="2745">
                  <c:v>61.172237634657243</c:v>
                </c:pt>
                <c:pt idx="2746">
                  <c:v>61.192907571797249</c:v>
                </c:pt>
                <c:pt idx="2747">
                  <c:v>61.217500686647249</c:v>
                </c:pt>
                <c:pt idx="2748">
                  <c:v>61.241986513137249</c:v>
                </c:pt>
                <c:pt idx="2749">
                  <c:v>61.262283563617245</c:v>
                </c:pt>
                <c:pt idx="2750">
                  <c:v>61.287180662157247</c:v>
                </c:pt>
                <c:pt idx="2751">
                  <c:v>61.307693719867245</c:v>
                </c:pt>
                <c:pt idx="2752">
                  <c:v>61.331924676897245</c:v>
                </c:pt>
                <c:pt idx="2753">
                  <c:v>61.356476545337244</c:v>
                </c:pt>
                <c:pt idx="2754">
                  <c:v>61.377210617067249</c:v>
                </c:pt>
                <c:pt idx="2755">
                  <c:v>61.401560544967246</c:v>
                </c:pt>
                <c:pt idx="2756">
                  <c:v>61.422088623047244</c:v>
                </c:pt>
                <c:pt idx="2757">
                  <c:v>61.446660518647249</c:v>
                </c:pt>
                <c:pt idx="2758">
                  <c:v>61.467466592787247</c:v>
                </c:pt>
                <c:pt idx="2759">
                  <c:v>61.491704702377248</c:v>
                </c:pt>
                <c:pt idx="2760">
                  <c:v>61.516183614727247</c:v>
                </c:pt>
                <c:pt idx="2761">
                  <c:v>61.536901712417247</c:v>
                </c:pt>
                <c:pt idx="2762">
                  <c:v>61.561470508577244</c:v>
                </c:pt>
                <c:pt idx="2763">
                  <c:v>61.581979513167248</c:v>
                </c:pt>
                <c:pt idx="2764">
                  <c:v>61.606587648387247</c:v>
                </c:pt>
                <c:pt idx="2765">
                  <c:v>61.630862712857244</c:v>
                </c:pt>
                <c:pt idx="2766">
                  <c:v>61.651416540147245</c:v>
                </c:pt>
                <c:pt idx="2767">
                  <c:v>61.675970554347245</c:v>
                </c:pt>
                <c:pt idx="2768">
                  <c:v>61.696532726287245</c:v>
                </c:pt>
                <c:pt idx="2769">
                  <c:v>61.72103571891725</c:v>
                </c:pt>
                <c:pt idx="2770">
                  <c:v>61.745523691177247</c:v>
                </c:pt>
                <c:pt idx="2771">
                  <c:v>61.766355514527248</c:v>
                </c:pt>
                <c:pt idx="2772">
                  <c:v>61.790845632557243</c:v>
                </c:pt>
                <c:pt idx="2773">
                  <c:v>61.811084508897245</c:v>
                </c:pt>
                <c:pt idx="2774">
                  <c:v>61.835682630537249</c:v>
                </c:pt>
                <c:pt idx="2775">
                  <c:v>61.856325626377249</c:v>
                </c:pt>
                <c:pt idx="2776">
                  <c:v>61.880876541137248</c:v>
                </c:pt>
                <c:pt idx="2777">
                  <c:v>61.905355691907246</c:v>
                </c:pt>
                <c:pt idx="2778">
                  <c:v>61.926017522807243</c:v>
                </c:pt>
                <c:pt idx="2779">
                  <c:v>61.950338602067248</c:v>
                </c:pt>
                <c:pt idx="2780">
                  <c:v>61.970905542377245</c:v>
                </c:pt>
                <c:pt idx="2781">
                  <c:v>61.995493650437247</c:v>
                </c:pt>
                <c:pt idx="2782">
                  <c:v>62.019870519637244</c:v>
                </c:pt>
                <c:pt idx="2783">
                  <c:v>62.040525674817246</c:v>
                </c:pt>
                <c:pt idx="2784">
                  <c:v>62.065134525297246</c:v>
                </c:pt>
                <c:pt idx="2785">
                  <c:v>62.085819721217248</c:v>
                </c:pt>
                <c:pt idx="2786">
                  <c:v>62.110311508177247</c:v>
                </c:pt>
                <c:pt idx="2787">
                  <c:v>62.134851694107248</c:v>
                </c:pt>
                <c:pt idx="2788">
                  <c:v>62.155361652377245</c:v>
                </c:pt>
                <c:pt idx="2789">
                  <c:v>62.179711580277242</c:v>
                </c:pt>
                <c:pt idx="2790">
                  <c:v>62.200336694717244</c:v>
                </c:pt>
                <c:pt idx="2791">
                  <c:v>62.224659681317249</c:v>
                </c:pt>
                <c:pt idx="2792">
                  <c:v>62.245470523837248</c:v>
                </c:pt>
                <c:pt idx="2793">
                  <c:v>62.270079612727244</c:v>
                </c:pt>
                <c:pt idx="2794">
                  <c:v>62.294321537017247</c:v>
                </c:pt>
                <c:pt idx="2795">
                  <c:v>62.315063714977249</c:v>
                </c:pt>
                <c:pt idx="2796">
                  <c:v>62.339607715607244</c:v>
                </c:pt>
                <c:pt idx="2797">
                  <c:v>62.35999870300725</c:v>
                </c:pt>
                <c:pt idx="2798">
                  <c:v>62.384660720827249</c:v>
                </c:pt>
                <c:pt idx="2799">
                  <c:v>62.409204721447246</c:v>
                </c:pt>
                <c:pt idx="2800">
                  <c:v>62.429801702497244</c:v>
                </c:pt>
                <c:pt idx="2801">
                  <c:v>62.454073667527247</c:v>
                </c:pt>
                <c:pt idx="2802">
                  <c:v>62.474770545957249</c:v>
                </c:pt>
                <c:pt idx="2803">
                  <c:v>62.499083518977244</c:v>
                </c:pt>
                <c:pt idx="2804">
                  <c:v>62.523855686187247</c:v>
                </c:pt>
                <c:pt idx="2805">
                  <c:v>62.544123649597246</c:v>
                </c:pt>
                <c:pt idx="2806">
                  <c:v>62.568863630297244</c:v>
                </c:pt>
                <c:pt idx="2807">
                  <c:v>62.589466571807243</c:v>
                </c:pt>
                <c:pt idx="2808">
                  <c:v>62.613932609557246</c:v>
                </c:pt>
                <c:pt idx="2809">
                  <c:v>62.638225555417243</c:v>
                </c:pt>
                <c:pt idx="2810">
                  <c:v>62.659143686297249</c:v>
                </c:pt>
                <c:pt idx="2811">
                  <c:v>62.683687686917246</c:v>
                </c:pt>
                <c:pt idx="2812">
                  <c:v>62.704018592837244</c:v>
                </c:pt>
                <c:pt idx="2813">
                  <c:v>62.728647708897249</c:v>
                </c:pt>
                <c:pt idx="2814">
                  <c:v>62.749179601667244</c:v>
                </c:pt>
                <c:pt idx="2815">
                  <c:v>62.773710727687245</c:v>
                </c:pt>
                <c:pt idx="2816">
                  <c:v>62.797923564907244</c:v>
                </c:pt>
                <c:pt idx="2817">
                  <c:v>62.818740606307244</c:v>
                </c:pt>
                <c:pt idx="2818">
                  <c:v>62.843451738357246</c:v>
                </c:pt>
                <c:pt idx="2819">
                  <c:v>62.863741636277247</c:v>
                </c:pt>
                <c:pt idx="2820">
                  <c:v>62.888347625737246</c:v>
                </c:pt>
                <c:pt idx="2821">
                  <c:v>62.912919521327247</c:v>
                </c:pt>
                <c:pt idx="2822">
                  <c:v>62.933464527127242</c:v>
                </c:pt>
                <c:pt idx="2823">
                  <c:v>62.957800626757248</c:v>
                </c:pt>
                <c:pt idx="2824">
                  <c:v>62.978624582287246</c:v>
                </c:pt>
                <c:pt idx="2825">
                  <c:v>63.003150701527247</c:v>
                </c:pt>
                <c:pt idx="2826">
                  <c:v>63.027701616287246</c:v>
                </c:pt>
                <c:pt idx="2827">
                  <c:v>63.047922611237247</c:v>
                </c:pt>
                <c:pt idx="2828">
                  <c:v>63.072462558747247</c:v>
                </c:pt>
                <c:pt idx="2829">
                  <c:v>63.093209743497248</c:v>
                </c:pt>
                <c:pt idx="2830">
                  <c:v>63.117664575577244</c:v>
                </c:pt>
                <c:pt idx="2831">
                  <c:v>63.138254642487247</c:v>
                </c:pt>
                <c:pt idx="2832">
                  <c:v>63.162882566447244</c:v>
                </c:pt>
                <c:pt idx="2833">
                  <c:v>63.187223672867248</c:v>
                </c:pt>
                <c:pt idx="2834">
                  <c:v>63.207826614377247</c:v>
                </c:pt>
                <c:pt idx="2835">
                  <c:v>63.232273578647245</c:v>
                </c:pt>
                <c:pt idx="2836">
                  <c:v>63.252943515777247</c:v>
                </c:pt>
                <c:pt idx="2837">
                  <c:v>63.277302742007244</c:v>
                </c:pt>
                <c:pt idx="2838">
                  <c:v>63.302091598507246</c:v>
                </c:pt>
                <c:pt idx="2839">
                  <c:v>63.322528600697247</c:v>
                </c:pt>
                <c:pt idx="2840">
                  <c:v>63.347121715547246</c:v>
                </c:pt>
                <c:pt idx="2841">
                  <c:v>63.367410659787247</c:v>
                </c:pt>
                <c:pt idx="2842">
                  <c:v>63.840527534484863</c:v>
                </c:pt>
                <c:pt idx="2843">
                  <c:v>63.84104657173156</c:v>
                </c:pt>
                <c:pt idx="2844">
                  <c:v>63.84152364730835</c:v>
                </c:pt>
                <c:pt idx="2845">
                  <c:v>63.841958522796631</c:v>
                </c:pt>
                <c:pt idx="2846">
                  <c:v>63.842395544052124</c:v>
                </c:pt>
                <c:pt idx="2847">
                  <c:v>63.842854499816895</c:v>
                </c:pt>
                <c:pt idx="2848">
                  <c:v>63.84329962730407</c:v>
                </c:pt>
                <c:pt idx="2849">
                  <c:v>63.84378266334533</c:v>
                </c:pt>
                <c:pt idx="2850">
                  <c:v>63.844246625900276</c:v>
                </c:pt>
                <c:pt idx="2851">
                  <c:v>63.8447105884552</c:v>
                </c:pt>
                <c:pt idx="2852">
                  <c:v>63.845171451568604</c:v>
                </c:pt>
                <c:pt idx="2853">
                  <c:v>63.84547758102417</c:v>
                </c:pt>
                <c:pt idx="2854">
                  <c:v>63.845634460449226</c:v>
                </c:pt>
                <c:pt idx="2855">
                  <c:v>63.84579062461853</c:v>
                </c:pt>
                <c:pt idx="2856">
                  <c:v>63.845945596694939</c:v>
                </c:pt>
                <c:pt idx="2857">
                  <c:v>63.846101522445686</c:v>
                </c:pt>
                <c:pt idx="2858">
                  <c:v>63.846285581588745</c:v>
                </c:pt>
                <c:pt idx="2859">
                  <c:v>63.846443653106689</c:v>
                </c:pt>
                <c:pt idx="2860">
                  <c:v>63.846601486206055</c:v>
                </c:pt>
                <c:pt idx="2861">
                  <c:v>63.84677267074585</c:v>
                </c:pt>
                <c:pt idx="2862">
                  <c:v>63.846931457519531</c:v>
                </c:pt>
                <c:pt idx="2863">
                  <c:v>63.863332509994535</c:v>
                </c:pt>
                <c:pt idx="2864">
                  <c:v>63.888173580169635</c:v>
                </c:pt>
                <c:pt idx="2865">
                  <c:v>63.90860867500303</c:v>
                </c:pt>
                <c:pt idx="2866">
                  <c:v>63.933004617691033</c:v>
                </c:pt>
                <c:pt idx="2867">
                  <c:v>63.957648515701734</c:v>
                </c:pt>
                <c:pt idx="2868">
                  <c:v>63.978330612182731</c:v>
                </c:pt>
                <c:pt idx="2869">
                  <c:v>64.002686500549729</c:v>
                </c:pt>
                <c:pt idx="2870">
                  <c:v>64.023406505584731</c:v>
                </c:pt>
                <c:pt idx="2871">
                  <c:v>64.047929525375736</c:v>
                </c:pt>
                <c:pt idx="2872">
                  <c:v>64.072319507598735</c:v>
                </c:pt>
                <c:pt idx="2873">
                  <c:v>64.092784643172735</c:v>
                </c:pt>
                <c:pt idx="2874">
                  <c:v>64.117459535598726</c:v>
                </c:pt>
                <c:pt idx="2875">
                  <c:v>64.13807463645972</c:v>
                </c:pt>
                <c:pt idx="2876">
                  <c:v>64.162272453307722</c:v>
                </c:pt>
                <c:pt idx="2877">
                  <c:v>64.187165498733719</c:v>
                </c:pt>
                <c:pt idx="2878">
                  <c:v>64.207526445388723</c:v>
                </c:pt>
                <c:pt idx="2879">
                  <c:v>64.232010602950723</c:v>
                </c:pt>
                <c:pt idx="2880">
                  <c:v>64.252499580383727</c:v>
                </c:pt>
                <c:pt idx="2881">
                  <c:v>64.277189493179719</c:v>
                </c:pt>
                <c:pt idx="2882">
                  <c:v>64.297751665115712</c:v>
                </c:pt>
                <c:pt idx="2883">
                  <c:v>64.322008609771714</c:v>
                </c:pt>
                <c:pt idx="2884">
                  <c:v>64.346744537353715</c:v>
                </c:pt>
                <c:pt idx="2885">
                  <c:v>64.367416620254716</c:v>
                </c:pt>
                <c:pt idx="2886">
                  <c:v>64.391738653182713</c:v>
                </c:pt>
                <c:pt idx="2887">
                  <c:v>64.412208557128707</c:v>
                </c:pt>
                <c:pt idx="2888">
                  <c:v>64.436860561370708</c:v>
                </c:pt>
                <c:pt idx="2889">
                  <c:v>64.461289644241702</c:v>
                </c:pt>
                <c:pt idx="2890">
                  <c:v>64.48175549507171</c:v>
                </c:pt>
                <c:pt idx="2891">
                  <c:v>64.506540536880706</c:v>
                </c:pt>
                <c:pt idx="2892">
                  <c:v>64.52714562416071</c:v>
                </c:pt>
                <c:pt idx="2893">
                  <c:v>64.551543474197715</c:v>
                </c:pt>
                <c:pt idx="2894">
                  <c:v>64.575842618942715</c:v>
                </c:pt>
                <c:pt idx="2895">
                  <c:v>64.596622467040717</c:v>
                </c:pt>
                <c:pt idx="2896">
                  <c:v>64.621145486831722</c:v>
                </c:pt>
                <c:pt idx="2897">
                  <c:v>64.641618490218718</c:v>
                </c:pt>
                <c:pt idx="2898">
                  <c:v>64.666317462920716</c:v>
                </c:pt>
                <c:pt idx="2899">
                  <c:v>64.686910629272717</c:v>
                </c:pt>
                <c:pt idx="2900">
                  <c:v>64.711248636245713</c:v>
                </c:pt>
                <c:pt idx="2901">
                  <c:v>64.735593557357717</c:v>
                </c:pt>
                <c:pt idx="2902">
                  <c:v>64.756189584731715</c:v>
                </c:pt>
                <c:pt idx="2903">
                  <c:v>64.780766487121724</c:v>
                </c:pt>
                <c:pt idx="2904">
                  <c:v>64.801374673843725</c:v>
                </c:pt>
                <c:pt idx="2905">
                  <c:v>64.825818538665729</c:v>
                </c:pt>
                <c:pt idx="2906">
                  <c:v>64.850617647170736</c:v>
                </c:pt>
                <c:pt idx="2907">
                  <c:v>64.871014595030744</c:v>
                </c:pt>
                <c:pt idx="2908">
                  <c:v>64.895280599590748</c:v>
                </c:pt>
                <c:pt idx="2909">
                  <c:v>64.916288614270741</c:v>
                </c:pt>
                <c:pt idx="2910">
                  <c:v>64.940620660780738</c:v>
                </c:pt>
                <c:pt idx="2911">
                  <c:v>64.965179443360739</c:v>
                </c:pt>
                <c:pt idx="2912">
                  <c:v>64.985852479930742</c:v>
                </c:pt>
                <c:pt idx="2913">
                  <c:v>65.010326623920733</c:v>
                </c:pt>
                <c:pt idx="2914">
                  <c:v>65.030815601350739</c:v>
                </c:pt>
                <c:pt idx="2915">
                  <c:v>65.055253505710738</c:v>
                </c:pt>
                <c:pt idx="2916">
                  <c:v>65.075876474380735</c:v>
                </c:pt>
                <c:pt idx="2917">
                  <c:v>65.100275516510735</c:v>
                </c:pt>
                <c:pt idx="2918">
                  <c:v>65.124728441240734</c:v>
                </c:pt>
                <c:pt idx="2919">
                  <c:v>65.145486593250737</c:v>
                </c:pt>
                <c:pt idx="2920">
                  <c:v>65.170067548750737</c:v>
                </c:pt>
                <c:pt idx="2921">
                  <c:v>65.190614461900736</c:v>
                </c:pt>
                <c:pt idx="2922">
                  <c:v>65.214989662170737</c:v>
                </c:pt>
                <c:pt idx="2923">
                  <c:v>65.239710569380733</c:v>
                </c:pt>
                <c:pt idx="2924">
                  <c:v>65.259924650190726</c:v>
                </c:pt>
                <c:pt idx="2925">
                  <c:v>65.284458637240732</c:v>
                </c:pt>
                <c:pt idx="2926">
                  <c:v>65.30502367020074</c:v>
                </c:pt>
                <c:pt idx="2927">
                  <c:v>65.32971954346074</c:v>
                </c:pt>
                <c:pt idx="2928">
                  <c:v>65.354310512540735</c:v>
                </c:pt>
                <c:pt idx="2929">
                  <c:v>65.374654531480729</c:v>
                </c:pt>
                <c:pt idx="2930">
                  <c:v>65.399403572080729</c:v>
                </c:pt>
                <c:pt idx="2931">
                  <c:v>65.42001152039073</c:v>
                </c:pt>
                <c:pt idx="2932">
                  <c:v>65.444195508960732</c:v>
                </c:pt>
                <c:pt idx="2933">
                  <c:v>65.464721441270726</c:v>
                </c:pt>
                <c:pt idx="2934">
                  <c:v>65.489605665210732</c:v>
                </c:pt>
                <c:pt idx="2935">
                  <c:v>65.513979673380732</c:v>
                </c:pt>
                <c:pt idx="2936">
                  <c:v>65.534350633620733</c:v>
                </c:pt>
                <c:pt idx="2937">
                  <c:v>65.558955669400731</c:v>
                </c:pt>
                <c:pt idx="2938">
                  <c:v>65.579377651210734</c:v>
                </c:pt>
                <c:pt idx="2939">
                  <c:v>65.604173660280736</c:v>
                </c:pt>
                <c:pt idx="2940">
                  <c:v>65.628469467160741</c:v>
                </c:pt>
                <c:pt idx="2941">
                  <c:v>65.649190664290742</c:v>
                </c:pt>
                <c:pt idx="2942">
                  <c:v>65.673758506770739</c:v>
                </c:pt>
                <c:pt idx="2943">
                  <c:v>65.694110631940745</c:v>
                </c:pt>
                <c:pt idx="2944">
                  <c:v>65.71861267090074</c:v>
                </c:pt>
                <c:pt idx="2945">
                  <c:v>65.743328571320745</c:v>
                </c:pt>
                <c:pt idx="2946">
                  <c:v>65.763776540760745</c:v>
                </c:pt>
                <c:pt idx="2947">
                  <c:v>65.788257598880747</c:v>
                </c:pt>
                <c:pt idx="2948">
                  <c:v>65.808760643000753</c:v>
                </c:pt>
                <c:pt idx="2949">
                  <c:v>65.833481550220753</c:v>
                </c:pt>
                <c:pt idx="2950">
                  <c:v>65.853780508040757</c:v>
                </c:pt>
                <c:pt idx="2951">
                  <c:v>65.878645658490754</c:v>
                </c:pt>
                <c:pt idx="2952">
                  <c:v>65.902999639510753</c:v>
                </c:pt>
                <c:pt idx="2953">
                  <c:v>65.923750638960755</c:v>
                </c:pt>
                <c:pt idx="2954">
                  <c:v>65.948044538500753</c:v>
                </c:pt>
                <c:pt idx="2955">
                  <c:v>65.96859860420075</c:v>
                </c:pt>
                <c:pt idx="2956">
                  <c:v>65.99317955971074</c:v>
                </c:pt>
                <c:pt idx="2957">
                  <c:v>66.017695665360733</c:v>
                </c:pt>
                <c:pt idx="2958">
                  <c:v>66.038093566890737</c:v>
                </c:pt>
                <c:pt idx="2959">
                  <c:v>66.062743663790741</c:v>
                </c:pt>
                <c:pt idx="2960">
                  <c:v>66.083439588550746</c:v>
                </c:pt>
                <c:pt idx="2961">
                  <c:v>66.107599496840749</c:v>
                </c:pt>
                <c:pt idx="2962">
                  <c:v>66.132155656810752</c:v>
                </c:pt>
                <c:pt idx="2963">
                  <c:v>66.152840614320752</c:v>
                </c:pt>
                <c:pt idx="2964">
                  <c:v>66.177463531490758</c:v>
                </c:pt>
                <c:pt idx="2965">
                  <c:v>66.197766542430756</c:v>
                </c:pt>
                <c:pt idx="2966">
                  <c:v>66.222511529920752</c:v>
                </c:pt>
                <c:pt idx="2967">
                  <c:v>66.242911577220752</c:v>
                </c:pt>
                <c:pt idx="2968">
                  <c:v>66.267563581470753</c:v>
                </c:pt>
                <c:pt idx="2969">
                  <c:v>66.291847467420752</c:v>
                </c:pt>
                <c:pt idx="2970">
                  <c:v>66.312485456470753</c:v>
                </c:pt>
                <c:pt idx="2971">
                  <c:v>66.337072610850754</c:v>
                </c:pt>
                <c:pt idx="2972">
                  <c:v>66.357799530030761</c:v>
                </c:pt>
                <c:pt idx="2973">
                  <c:v>66.382283449170757</c:v>
                </c:pt>
                <c:pt idx="2974">
                  <c:v>66.406791448590752</c:v>
                </c:pt>
                <c:pt idx="2975">
                  <c:v>66.427179574970751</c:v>
                </c:pt>
                <c:pt idx="2976">
                  <c:v>66.451791524890751</c:v>
                </c:pt>
                <c:pt idx="2977">
                  <c:v>66.472218513490759</c:v>
                </c:pt>
                <c:pt idx="2978">
                  <c:v>66.496622562410764</c:v>
                </c:pt>
                <c:pt idx="2979">
                  <c:v>66.521249532700764</c:v>
                </c:pt>
                <c:pt idx="2980">
                  <c:v>66.542040586470762</c:v>
                </c:pt>
                <c:pt idx="2981">
                  <c:v>66.566548585890757</c:v>
                </c:pt>
                <c:pt idx="2982">
                  <c:v>66.586914539340768</c:v>
                </c:pt>
                <c:pt idx="2983">
                  <c:v>66.611510515210767</c:v>
                </c:pt>
                <c:pt idx="2984">
                  <c:v>66.63213944435077</c:v>
                </c:pt>
                <c:pt idx="2985">
                  <c:v>66.656514644620771</c:v>
                </c:pt>
                <c:pt idx="2986">
                  <c:v>66.681079626080773</c:v>
                </c:pt>
                <c:pt idx="2987">
                  <c:v>66.701710462570773</c:v>
                </c:pt>
                <c:pt idx="2988">
                  <c:v>66.726070642470773</c:v>
                </c:pt>
                <c:pt idx="2989">
                  <c:v>66.746605634690781</c:v>
                </c:pt>
                <c:pt idx="2990">
                  <c:v>66.771124601360782</c:v>
                </c:pt>
                <c:pt idx="2991">
                  <c:v>66.795656442640777</c:v>
                </c:pt>
                <c:pt idx="2992">
                  <c:v>66.816254615780778</c:v>
                </c:pt>
                <c:pt idx="2993">
                  <c:v>66.840866565700779</c:v>
                </c:pt>
                <c:pt idx="2994">
                  <c:v>66.86128163338077</c:v>
                </c:pt>
                <c:pt idx="2995">
                  <c:v>66.886024475100768</c:v>
                </c:pt>
                <c:pt idx="2996">
                  <c:v>66.910568475720765</c:v>
                </c:pt>
                <c:pt idx="2997">
                  <c:v>66.930972576140775</c:v>
                </c:pt>
                <c:pt idx="2998">
                  <c:v>66.955698490140776</c:v>
                </c:pt>
                <c:pt idx="2999">
                  <c:v>66.97624945640078</c:v>
                </c:pt>
                <c:pt idx="3000">
                  <c:v>67.000518560410782</c:v>
                </c:pt>
                <c:pt idx="3001">
                  <c:v>67.021140575410783</c:v>
                </c:pt>
                <c:pt idx="3002">
                  <c:v>67.045539617540783</c:v>
                </c:pt>
                <c:pt idx="3003">
                  <c:v>67.070259571070778</c:v>
                </c:pt>
                <c:pt idx="3004">
                  <c:v>67.090554475780777</c:v>
                </c:pt>
                <c:pt idx="3005">
                  <c:v>67.115347623820782</c:v>
                </c:pt>
                <c:pt idx="3006">
                  <c:v>67.135924577710782</c:v>
                </c:pt>
                <c:pt idx="3007">
                  <c:v>67.160194635390781</c:v>
                </c:pt>
                <c:pt idx="3008">
                  <c:v>67.184755563740779</c:v>
                </c:pt>
                <c:pt idx="3009">
                  <c:v>67.205473661420783</c:v>
                </c:pt>
                <c:pt idx="3010">
                  <c:v>67.229987621310784</c:v>
                </c:pt>
                <c:pt idx="3011">
                  <c:v>67.250410556790783</c:v>
                </c:pt>
                <c:pt idx="3012">
                  <c:v>67.275030612940782</c:v>
                </c:pt>
                <c:pt idx="3013">
                  <c:v>67.299711465830782</c:v>
                </c:pt>
                <c:pt idx="3014">
                  <c:v>67.320013523100783</c:v>
                </c:pt>
                <c:pt idx="3015">
                  <c:v>67.344490528110782</c:v>
                </c:pt>
                <c:pt idx="3016">
                  <c:v>67.365206480030778</c:v>
                </c:pt>
                <c:pt idx="3017">
                  <c:v>67.389554500580772</c:v>
                </c:pt>
                <c:pt idx="3018">
                  <c:v>67.410103559490778</c:v>
                </c:pt>
                <c:pt idx="3019">
                  <c:v>67.434753656390768</c:v>
                </c:pt>
                <c:pt idx="3020">
                  <c:v>67.459406614300775</c:v>
                </c:pt>
                <c:pt idx="3021">
                  <c:v>67.47954463959077</c:v>
                </c:pt>
                <c:pt idx="3022">
                  <c:v>67.504189491270765</c:v>
                </c:pt>
                <c:pt idx="3023">
                  <c:v>67.524880647660765</c:v>
                </c:pt>
                <c:pt idx="3024">
                  <c:v>67.549430608750768</c:v>
                </c:pt>
                <c:pt idx="3025">
                  <c:v>67.573708534240765</c:v>
                </c:pt>
                <c:pt idx="3026">
                  <c:v>67.594492673870775</c:v>
                </c:pt>
                <c:pt idx="3027">
                  <c:v>67.619140625000782</c:v>
                </c:pt>
                <c:pt idx="3028">
                  <c:v>67.639486551280783</c:v>
                </c:pt>
                <c:pt idx="3029">
                  <c:v>67.663920640940788</c:v>
                </c:pt>
                <c:pt idx="3030">
                  <c:v>67.688503503800789</c:v>
                </c:pt>
                <c:pt idx="3031">
                  <c:v>67.709195613860786</c:v>
                </c:pt>
                <c:pt idx="3032">
                  <c:v>67.733499526980793</c:v>
                </c:pt>
                <c:pt idx="3033">
                  <c:v>67.754342556000793</c:v>
                </c:pt>
                <c:pt idx="3034">
                  <c:v>67.778675556180801</c:v>
                </c:pt>
                <c:pt idx="3035">
                  <c:v>67.799090623850802</c:v>
                </c:pt>
                <c:pt idx="3036">
                  <c:v>67.823732614520807</c:v>
                </c:pt>
                <c:pt idx="3037">
                  <c:v>67.848227500910809</c:v>
                </c:pt>
                <c:pt idx="3038">
                  <c:v>67.868846654890817</c:v>
                </c:pt>
                <c:pt idx="3039">
                  <c:v>67.893222570420818</c:v>
                </c:pt>
                <c:pt idx="3040">
                  <c:v>67.91400361061082</c:v>
                </c:pt>
                <c:pt idx="3041">
                  <c:v>67.93862462044082</c:v>
                </c:pt>
                <c:pt idx="3042">
                  <c:v>67.963003635410814</c:v>
                </c:pt>
                <c:pt idx="3043">
                  <c:v>67.983356475830817</c:v>
                </c:pt>
                <c:pt idx="3044">
                  <c:v>68.008121490480818</c:v>
                </c:pt>
                <c:pt idx="3045">
                  <c:v>68.028574466700817</c:v>
                </c:pt>
                <c:pt idx="3046">
                  <c:v>68.053005456920815</c:v>
                </c:pt>
                <c:pt idx="3047">
                  <c:v>68.077681541440825</c:v>
                </c:pt>
                <c:pt idx="3048">
                  <c:v>68.098314523700822</c:v>
                </c:pt>
                <c:pt idx="3049">
                  <c:v>68.122771501540825</c:v>
                </c:pt>
                <c:pt idx="3050">
                  <c:v>68.143181562420821</c:v>
                </c:pt>
                <c:pt idx="3051">
                  <c:v>68.167841672900821</c:v>
                </c:pt>
                <c:pt idx="3052">
                  <c:v>68.188204526900819</c:v>
                </c:pt>
                <c:pt idx="3053">
                  <c:v>68.212690591810812</c:v>
                </c:pt>
                <c:pt idx="3054">
                  <c:v>68.237485647200813</c:v>
                </c:pt>
                <c:pt idx="3055">
                  <c:v>68.258051633830817</c:v>
                </c:pt>
                <c:pt idx="3056">
                  <c:v>68.28232049942082</c:v>
                </c:pt>
                <c:pt idx="3057">
                  <c:v>68.302833557130811</c:v>
                </c:pt>
                <c:pt idx="3058">
                  <c:v>68.327402591700803</c:v>
                </c:pt>
                <c:pt idx="3059">
                  <c:v>68.352174520490806</c:v>
                </c:pt>
                <c:pt idx="3060">
                  <c:v>68.372460603710806</c:v>
                </c:pt>
                <c:pt idx="3061">
                  <c:v>68.397173643110804</c:v>
                </c:pt>
                <c:pt idx="3062">
                  <c:v>68.417725563050809</c:v>
                </c:pt>
                <c:pt idx="3063">
                  <c:v>68.442275524140811</c:v>
                </c:pt>
                <c:pt idx="3064">
                  <c:v>68.466496467590815</c:v>
                </c:pt>
                <c:pt idx="3065">
                  <c:v>68.487253665920818</c:v>
                </c:pt>
                <c:pt idx="3066">
                  <c:v>68.511663675310814</c:v>
                </c:pt>
                <c:pt idx="3067">
                  <c:v>68.532287597660812</c:v>
                </c:pt>
                <c:pt idx="3068">
                  <c:v>68.556729555130815</c:v>
                </c:pt>
                <c:pt idx="3069">
                  <c:v>68.577387571330817</c:v>
                </c:pt>
                <c:pt idx="3070">
                  <c:v>68.602002620700816</c:v>
                </c:pt>
                <c:pt idx="3071">
                  <c:v>68.626326560970824</c:v>
                </c:pt>
                <c:pt idx="3072">
                  <c:v>68.646937608720819</c:v>
                </c:pt>
                <c:pt idx="3073">
                  <c:v>68.671661615370823</c:v>
                </c:pt>
                <c:pt idx="3074">
                  <c:v>68.691970586780826</c:v>
                </c:pt>
                <c:pt idx="3075">
                  <c:v>68.716430664060823</c:v>
                </c:pt>
                <c:pt idx="3076">
                  <c:v>68.741142511370825</c:v>
                </c:pt>
                <c:pt idx="3077">
                  <c:v>68.76163148880083</c:v>
                </c:pt>
                <c:pt idx="3078">
                  <c:v>68.785939455030828</c:v>
                </c:pt>
                <c:pt idx="3079">
                  <c:v>68.806631565090839</c:v>
                </c:pt>
                <c:pt idx="3080">
                  <c:v>68.831343650820841</c:v>
                </c:pt>
                <c:pt idx="3081">
                  <c:v>68.855635643000838</c:v>
                </c:pt>
                <c:pt idx="3082">
                  <c:v>69.230658769607658</c:v>
                </c:pt>
                <c:pt idx="3083">
                  <c:v>69.231271743774528</c:v>
                </c:pt>
                <c:pt idx="3084">
                  <c:v>69.231824874878043</c:v>
                </c:pt>
                <c:pt idx="3085">
                  <c:v>69.232371807098502</c:v>
                </c:pt>
                <c:pt idx="3086">
                  <c:v>69.232915878296012</c:v>
                </c:pt>
                <c:pt idx="3087">
                  <c:v>69.23345780372631</c:v>
                </c:pt>
                <c:pt idx="3088">
                  <c:v>69.233997821807975</c:v>
                </c:pt>
                <c:pt idx="3089">
                  <c:v>69.23456168174755</c:v>
                </c:pt>
                <c:pt idx="3090">
                  <c:v>69.235106706619376</c:v>
                </c:pt>
                <c:pt idx="3091">
                  <c:v>69.235536813736076</c:v>
                </c:pt>
                <c:pt idx="3092">
                  <c:v>69.235709667205924</c:v>
                </c:pt>
                <c:pt idx="3093">
                  <c:v>69.23588871955883</c:v>
                </c:pt>
                <c:pt idx="3094">
                  <c:v>69.236060857772941</c:v>
                </c:pt>
                <c:pt idx="3095">
                  <c:v>69.236232757568473</c:v>
                </c:pt>
                <c:pt idx="3096">
                  <c:v>69.236417770385856</c:v>
                </c:pt>
                <c:pt idx="3097">
                  <c:v>69.236582756042594</c:v>
                </c:pt>
                <c:pt idx="3098">
                  <c:v>69.236746788025016</c:v>
                </c:pt>
                <c:pt idx="3099">
                  <c:v>69.247816801071323</c:v>
                </c:pt>
                <c:pt idx="3100">
                  <c:v>69.272501707077126</c:v>
                </c:pt>
                <c:pt idx="3101">
                  <c:v>69.292725801468023</c:v>
                </c:pt>
                <c:pt idx="3102">
                  <c:v>69.317635774612526</c:v>
                </c:pt>
                <c:pt idx="3103">
                  <c:v>69.338034868240015</c:v>
                </c:pt>
                <c:pt idx="3104">
                  <c:v>69.362431764603016</c:v>
                </c:pt>
                <c:pt idx="3105">
                  <c:v>69.386872768402014</c:v>
                </c:pt>
                <c:pt idx="3106">
                  <c:v>69.407616853714018</c:v>
                </c:pt>
                <c:pt idx="3107">
                  <c:v>69.432213783264018</c:v>
                </c:pt>
                <c:pt idx="3108">
                  <c:v>69.452571868897024</c:v>
                </c:pt>
                <c:pt idx="3109">
                  <c:v>69.477334737778023</c:v>
                </c:pt>
                <c:pt idx="3110">
                  <c:v>69.501706838608015</c:v>
                </c:pt>
                <c:pt idx="3111">
                  <c:v>69.52221083641102</c:v>
                </c:pt>
                <c:pt idx="3112">
                  <c:v>69.546740770340023</c:v>
                </c:pt>
                <c:pt idx="3113">
                  <c:v>69.56735682487502</c:v>
                </c:pt>
                <c:pt idx="3114">
                  <c:v>69.591917753220017</c:v>
                </c:pt>
                <c:pt idx="3115">
                  <c:v>69.616323709488015</c:v>
                </c:pt>
                <c:pt idx="3116">
                  <c:v>69.636908769608027</c:v>
                </c:pt>
                <c:pt idx="3117">
                  <c:v>69.661354780197016</c:v>
                </c:pt>
                <c:pt idx="3118">
                  <c:v>69.681917667389015</c:v>
                </c:pt>
                <c:pt idx="3119">
                  <c:v>69.706461668015024</c:v>
                </c:pt>
                <c:pt idx="3120">
                  <c:v>69.727120876312014</c:v>
                </c:pt>
                <c:pt idx="3121">
                  <c:v>69.751648664475027</c:v>
                </c:pt>
                <c:pt idx="3122">
                  <c:v>69.776041746140024</c:v>
                </c:pt>
                <c:pt idx="3123">
                  <c:v>69.796795845032022</c:v>
                </c:pt>
                <c:pt idx="3124">
                  <c:v>69.821369886398017</c:v>
                </c:pt>
                <c:pt idx="3125">
                  <c:v>69.84162569046002</c:v>
                </c:pt>
                <c:pt idx="3126">
                  <c:v>69.866476774216025</c:v>
                </c:pt>
                <c:pt idx="3127">
                  <c:v>69.890666723251016</c:v>
                </c:pt>
                <c:pt idx="3128">
                  <c:v>69.911316871643024</c:v>
                </c:pt>
                <c:pt idx="3129">
                  <c:v>69.935648679733021</c:v>
                </c:pt>
                <c:pt idx="3130">
                  <c:v>69.956439733505022</c:v>
                </c:pt>
                <c:pt idx="3131">
                  <c:v>69.980964660645014</c:v>
                </c:pt>
                <c:pt idx="3132">
                  <c:v>70.005438804627019</c:v>
                </c:pt>
                <c:pt idx="3133">
                  <c:v>70.025888681412027</c:v>
                </c:pt>
                <c:pt idx="3134">
                  <c:v>70.050662755966016</c:v>
                </c:pt>
                <c:pt idx="3135">
                  <c:v>70.071042776108015</c:v>
                </c:pt>
                <c:pt idx="3136">
                  <c:v>70.095491886139015</c:v>
                </c:pt>
                <c:pt idx="3137">
                  <c:v>70.116197824478022</c:v>
                </c:pt>
                <c:pt idx="3138">
                  <c:v>70.140763759613023</c:v>
                </c:pt>
                <c:pt idx="3139">
                  <c:v>70.165099859238026</c:v>
                </c:pt>
                <c:pt idx="3140">
                  <c:v>70.185876846314017</c:v>
                </c:pt>
                <c:pt idx="3141">
                  <c:v>70.210451841354015</c:v>
                </c:pt>
                <c:pt idx="3142">
                  <c:v>70.230700731275022</c:v>
                </c:pt>
                <c:pt idx="3143">
                  <c:v>70.255238771435017</c:v>
                </c:pt>
                <c:pt idx="3144">
                  <c:v>70.279939651485023</c:v>
                </c:pt>
                <c:pt idx="3145">
                  <c:v>70.300469875335025</c:v>
                </c:pt>
                <c:pt idx="3146">
                  <c:v>70.324922800065025</c:v>
                </c:pt>
                <c:pt idx="3147">
                  <c:v>70.345487833025018</c:v>
                </c:pt>
                <c:pt idx="3148">
                  <c:v>70.370052814485021</c:v>
                </c:pt>
                <c:pt idx="3149">
                  <c:v>70.394401788715015</c:v>
                </c:pt>
                <c:pt idx="3150">
                  <c:v>70.414846658705017</c:v>
                </c:pt>
                <c:pt idx="3151">
                  <c:v>70.439588785175019</c:v>
                </c:pt>
                <c:pt idx="3152">
                  <c:v>70.460231781005021</c:v>
                </c:pt>
                <c:pt idx="3153">
                  <c:v>70.484754800795017</c:v>
                </c:pt>
                <c:pt idx="3154">
                  <c:v>70.505324840545015</c:v>
                </c:pt>
                <c:pt idx="3155">
                  <c:v>70.529844760895017</c:v>
                </c:pt>
                <c:pt idx="3156">
                  <c:v>70.554408788685024</c:v>
                </c:pt>
                <c:pt idx="3157">
                  <c:v>70.574693679805023</c:v>
                </c:pt>
                <c:pt idx="3158">
                  <c:v>70.599383831025023</c:v>
                </c:pt>
                <c:pt idx="3159">
                  <c:v>70.619919776915026</c:v>
                </c:pt>
                <c:pt idx="3160">
                  <c:v>70.644417762755026</c:v>
                </c:pt>
                <c:pt idx="3161">
                  <c:v>70.668777704235026</c:v>
                </c:pt>
                <c:pt idx="3162">
                  <c:v>70.68951082229502</c:v>
                </c:pt>
                <c:pt idx="3163">
                  <c:v>70.714182853695021</c:v>
                </c:pt>
                <c:pt idx="3164">
                  <c:v>70.734342813495019</c:v>
                </c:pt>
                <c:pt idx="3165">
                  <c:v>70.75902986526502</c:v>
                </c:pt>
                <c:pt idx="3166">
                  <c:v>70.783456802365023</c:v>
                </c:pt>
                <c:pt idx="3167">
                  <c:v>70.804199695585027</c:v>
                </c:pt>
                <c:pt idx="3168">
                  <c:v>70.82843470573502</c:v>
                </c:pt>
                <c:pt idx="3169">
                  <c:v>70.849338769915022</c:v>
                </c:pt>
                <c:pt idx="3170">
                  <c:v>70.873856782915027</c:v>
                </c:pt>
                <c:pt idx="3171">
                  <c:v>70.898378849025022</c:v>
                </c:pt>
                <c:pt idx="3172">
                  <c:v>70.918703794475022</c:v>
                </c:pt>
                <c:pt idx="3173">
                  <c:v>70.943319797515016</c:v>
                </c:pt>
                <c:pt idx="3174">
                  <c:v>70.963945865635026</c:v>
                </c:pt>
                <c:pt idx="3175">
                  <c:v>70.988265752795016</c:v>
                </c:pt>
                <c:pt idx="3176">
                  <c:v>71.009032726285028</c:v>
                </c:pt>
                <c:pt idx="3177">
                  <c:v>71.033401727675027</c:v>
                </c:pt>
                <c:pt idx="3178">
                  <c:v>71.058131694795023</c:v>
                </c:pt>
                <c:pt idx="3179">
                  <c:v>71.078417778015023</c:v>
                </c:pt>
                <c:pt idx="3180">
                  <c:v>71.103034734725014</c:v>
                </c:pt>
                <c:pt idx="3181">
                  <c:v>71.123614788055022</c:v>
                </c:pt>
                <c:pt idx="3182">
                  <c:v>71.147920846935023</c:v>
                </c:pt>
                <c:pt idx="3183">
                  <c:v>71.172738790515027</c:v>
                </c:pt>
                <c:pt idx="3184">
                  <c:v>71.193217754365023</c:v>
                </c:pt>
                <c:pt idx="3185">
                  <c:v>71.217547655105022</c:v>
                </c:pt>
                <c:pt idx="3186">
                  <c:v>71.23821067810502</c:v>
                </c:pt>
                <c:pt idx="3187">
                  <c:v>71.262774705885022</c:v>
                </c:pt>
                <c:pt idx="3188">
                  <c:v>71.287321805955017</c:v>
                </c:pt>
                <c:pt idx="3189">
                  <c:v>71.307810783385023</c:v>
                </c:pt>
                <c:pt idx="3190">
                  <c:v>71.332437753675023</c:v>
                </c:pt>
                <c:pt idx="3191">
                  <c:v>71.353063821795018</c:v>
                </c:pt>
                <c:pt idx="3192">
                  <c:v>71.377368688585022</c:v>
                </c:pt>
                <c:pt idx="3193">
                  <c:v>71.398179769515025</c:v>
                </c:pt>
                <c:pt idx="3194">
                  <c:v>71.422760725025014</c:v>
                </c:pt>
                <c:pt idx="3195">
                  <c:v>71.447036743165015</c:v>
                </c:pt>
                <c:pt idx="3196">
                  <c:v>71.467464685445023</c:v>
                </c:pt>
                <c:pt idx="3197">
                  <c:v>71.492140769955014</c:v>
                </c:pt>
                <c:pt idx="3198">
                  <c:v>71.512691736225023</c:v>
                </c:pt>
                <c:pt idx="3199">
                  <c:v>71.537332773205023</c:v>
                </c:pt>
                <c:pt idx="3200">
                  <c:v>71.561480760575023</c:v>
                </c:pt>
                <c:pt idx="3201">
                  <c:v>71.582346677785026</c:v>
                </c:pt>
                <c:pt idx="3202">
                  <c:v>71.606677770615022</c:v>
                </c:pt>
                <c:pt idx="3203">
                  <c:v>71.627317667005016</c:v>
                </c:pt>
                <c:pt idx="3204">
                  <c:v>71.651903867725025</c:v>
                </c:pt>
                <c:pt idx="3205">
                  <c:v>71.676442861555017</c:v>
                </c:pt>
                <c:pt idx="3206">
                  <c:v>71.696959733965016</c:v>
                </c:pt>
                <c:pt idx="3207">
                  <c:v>71.721206665035027</c:v>
                </c:pt>
                <c:pt idx="3208">
                  <c:v>71.74217581748502</c:v>
                </c:pt>
                <c:pt idx="3209">
                  <c:v>71.766400814055018</c:v>
                </c:pt>
                <c:pt idx="3210">
                  <c:v>71.786873817445027</c:v>
                </c:pt>
                <c:pt idx="3211">
                  <c:v>71.811619758605019</c:v>
                </c:pt>
                <c:pt idx="3212">
                  <c:v>71.836160659795027</c:v>
                </c:pt>
                <c:pt idx="3213">
                  <c:v>71.85676980018502</c:v>
                </c:pt>
                <c:pt idx="3214">
                  <c:v>71.881008863445018</c:v>
                </c:pt>
                <c:pt idx="3215">
                  <c:v>71.901875734325017</c:v>
                </c:pt>
                <c:pt idx="3216">
                  <c:v>71.926378726955022</c:v>
                </c:pt>
                <c:pt idx="3217">
                  <c:v>71.950653791425026</c:v>
                </c:pt>
                <c:pt idx="3218">
                  <c:v>71.971141815185021</c:v>
                </c:pt>
                <c:pt idx="3219">
                  <c:v>71.995660781865027</c:v>
                </c:pt>
                <c:pt idx="3220">
                  <c:v>72.016496658325025</c:v>
                </c:pt>
                <c:pt idx="3221">
                  <c:v>72.040725708005027</c:v>
                </c:pt>
                <c:pt idx="3222">
                  <c:v>72.065391778945028</c:v>
                </c:pt>
                <c:pt idx="3223">
                  <c:v>72.086080789565017</c:v>
                </c:pt>
                <c:pt idx="3224">
                  <c:v>72.110384702685025</c:v>
                </c:pt>
                <c:pt idx="3225">
                  <c:v>72.13100075721502</c:v>
                </c:pt>
                <c:pt idx="3226">
                  <c:v>72.155647754665026</c:v>
                </c:pt>
                <c:pt idx="3227">
                  <c:v>72.176183700565019</c:v>
                </c:pt>
                <c:pt idx="3228">
                  <c:v>72.200631856915024</c:v>
                </c:pt>
                <c:pt idx="3229">
                  <c:v>72.225283861165025</c:v>
                </c:pt>
                <c:pt idx="3230">
                  <c:v>72.245774745945027</c:v>
                </c:pt>
                <c:pt idx="3231">
                  <c:v>72.270387649535024</c:v>
                </c:pt>
                <c:pt idx="3232">
                  <c:v>72.290682792665024</c:v>
                </c:pt>
                <c:pt idx="3233">
                  <c:v>72.315363883975024</c:v>
                </c:pt>
                <c:pt idx="3234">
                  <c:v>72.339877843855021</c:v>
                </c:pt>
                <c:pt idx="3235">
                  <c:v>72.36022686958502</c:v>
                </c:pt>
                <c:pt idx="3236">
                  <c:v>72.385011672975025</c:v>
                </c:pt>
                <c:pt idx="3237">
                  <c:v>72.405477762225019</c:v>
                </c:pt>
                <c:pt idx="3238">
                  <c:v>72.429880857465022</c:v>
                </c:pt>
                <c:pt idx="3239">
                  <c:v>72.454415798185025</c:v>
                </c:pt>
                <c:pt idx="3240">
                  <c:v>72.475021839145015</c:v>
                </c:pt>
                <c:pt idx="3241">
                  <c:v>72.499597787855024</c:v>
                </c:pt>
                <c:pt idx="3242">
                  <c:v>72.520014762875022</c:v>
                </c:pt>
                <c:pt idx="3243">
                  <c:v>72.544739723205026</c:v>
                </c:pt>
                <c:pt idx="3244">
                  <c:v>72.565174818035018</c:v>
                </c:pt>
                <c:pt idx="3245">
                  <c:v>72.589644670485015</c:v>
                </c:pt>
                <c:pt idx="3246">
                  <c:v>72.614135742185027</c:v>
                </c:pt>
                <c:pt idx="3247">
                  <c:v>72.634765863415026</c:v>
                </c:pt>
                <c:pt idx="3248">
                  <c:v>72.659322738645017</c:v>
                </c:pt>
                <c:pt idx="3249">
                  <c:v>72.679713726045023</c:v>
                </c:pt>
                <c:pt idx="3250">
                  <c:v>72.70447969436502</c:v>
                </c:pt>
                <c:pt idx="3251">
                  <c:v>72.729036808015024</c:v>
                </c:pt>
                <c:pt idx="3252">
                  <c:v>72.749341726305019</c:v>
                </c:pt>
                <c:pt idx="3253">
                  <c:v>72.774141788485025</c:v>
                </c:pt>
                <c:pt idx="3254">
                  <c:v>72.794413805005021</c:v>
                </c:pt>
                <c:pt idx="3255">
                  <c:v>72.819022655485014</c:v>
                </c:pt>
                <c:pt idx="3256">
                  <c:v>72.84340286254502</c:v>
                </c:pt>
                <c:pt idx="3257">
                  <c:v>72.864205837245024</c:v>
                </c:pt>
                <c:pt idx="3258">
                  <c:v>72.888727664945023</c:v>
                </c:pt>
                <c:pt idx="3259">
                  <c:v>72.908965826035015</c:v>
                </c:pt>
                <c:pt idx="3260">
                  <c:v>72.933877706525024</c:v>
                </c:pt>
                <c:pt idx="3261">
                  <c:v>72.954288721085021</c:v>
                </c:pt>
                <c:pt idx="3262">
                  <c:v>72.978768825535028</c:v>
                </c:pt>
                <c:pt idx="3263">
                  <c:v>73.003179788585015</c:v>
                </c:pt>
                <c:pt idx="3264">
                  <c:v>73.023892879485018</c:v>
                </c:pt>
                <c:pt idx="3265">
                  <c:v>73.048442840575021</c:v>
                </c:pt>
                <c:pt idx="3266">
                  <c:v>73.068729877475022</c:v>
                </c:pt>
                <c:pt idx="3267">
                  <c:v>73.093568801875023</c:v>
                </c:pt>
                <c:pt idx="3268">
                  <c:v>73.118172883985025</c:v>
                </c:pt>
                <c:pt idx="3269">
                  <c:v>73.138716697695017</c:v>
                </c:pt>
                <c:pt idx="3270">
                  <c:v>73.162842750545025</c:v>
                </c:pt>
                <c:pt idx="3271">
                  <c:v>73.183508872985016</c:v>
                </c:pt>
                <c:pt idx="3272">
                  <c:v>73.208177804945024</c:v>
                </c:pt>
                <c:pt idx="3273">
                  <c:v>73.232709884645018</c:v>
                </c:pt>
                <c:pt idx="3274">
                  <c:v>73.253379821775027</c:v>
                </c:pt>
                <c:pt idx="3275">
                  <c:v>73.277726650235024</c:v>
                </c:pt>
                <c:pt idx="3276">
                  <c:v>73.298266649245022</c:v>
                </c:pt>
                <c:pt idx="3277">
                  <c:v>73.322626829145022</c:v>
                </c:pt>
                <c:pt idx="3278">
                  <c:v>73.34333467483502</c:v>
                </c:pt>
                <c:pt idx="3279">
                  <c:v>73.367680788045021</c:v>
                </c:pt>
                <c:pt idx="3280">
                  <c:v>73.392432689665014</c:v>
                </c:pt>
                <c:pt idx="3281">
                  <c:v>73.413101673125027</c:v>
                </c:pt>
                <c:pt idx="3282">
                  <c:v>73.437651872635016</c:v>
                </c:pt>
                <c:pt idx="3283">
                  <c:v>73.458154678345025</c:v>
                </c:pt>
                <c:pt idx="3284">
                  <c:v>73.482244729995017</c:v>
                </c:pt>
                <c:pt idx="3285">
                  <c:v>73.507010698315014</c:v>
                </c:pt>
                <c:pt idx="3286">
                  <c:v>73.527622699735019</c:v>
                </c:pt>
                <c:pt idx="3287">
                  <c:v>73.552193880085014</c:v>
                </c:pt>
                <c:pt idx="3288">
                  <c:v>73.572548866275014</c:v>
                </c:pt>
                <c:pt idx="3289">
                  <c:v>73.597073793415021</c:v>
                </c:pt>
                <c:pt idx="3290">
                  <c:v>73.621765851975027</c:v>
                </c:pt>
                <c:pt idx="3291">
                  <c:v>73.642046689985023</c:v>
                </c:pt>
                <c:pt idx="3292">
                  <c:v>73.666653871535019</c:v>
                </c:pt>
                <c:pt idx="3293">
                  <c:v>73.687332868575027</c:v>
                </c:pt>
                <c:pt idx="3294">
                  <c:v>73.711937665935025</c:v>
                </c:pt>
                <c:pt idx="3295">
                  <c:v>73.732259750365017</c:v>
                </c:pt>
                <c:pt idx="3296">
                  <c:v>73.757053852085022</c:v>
                </c:pt>
                <c:pt idx="3297">
                  <c:v>73.781278848645016</c:v>
                </c:pt>
                <c:pt idx="3298">
                  <c:v>73.801752805705021</c:v>
                </c:pt>
                <c:pt idx="3299">
                  <c:v>73.826395750045023</c:v>
                </c:pt>
                <c:pt idx="3300">
                  <c:v>73.847097873685016</c:v>
                </c:pt>
                <c:pt idx="3301">
                  <c:v>73.871630668645025</c:v>
                </c:pt>
                <c:pt idx="3302">
                  <c:v>73.895845651625024</c:v>
                </c:pt>
                <c:pt idx="3303">
                  <c:v>73.916789770125021</c:v>
                </c:pt>
                <c:pt idx="3304">
                  <c:v>73.941218852995021</c:v>
                </c:pt>
                <c:pt idx="3305">
                  <c:v>73.961715698245015</c:v>
                </c:pt>
                <c:pt idx="3306">
                  <c:v>73.986433744435018</c:v>
                </c:pt>
                <c:pt idx="3307">
                  <c:v>74.010731697085021</c:v>
                </c:pt>
                <c:pt idx="3308">
                  <c:v>74.031197786335014</c:v>
                </c:pt>
                <c:pt idx="3309">
                  <c:v>74.055550813675026</c:v>
                </c:pt>
                <c:pt idx="3310">
                  <c:v>74.076514720915014</c:v>
                </c:pt>
                <c:pt idx="3311">
                  <c:v>74.100831747055025</c:v>
                </c:pt>
                <c:pt idx="3312">
                  <c:v>74.121172666545021</c:v>
                </c:pt>
                <c:pt idx="3313">
                  <c:v>74.146162748335016</c:v>
                </c:pt>
                <c:pt idx="3314">
                  <c:v>74.170585870745015</c:v>
                </c:pt>
                <c:pt idx="3315">
                  <c:v>74.191061735155017</c:v>
                </c:pt>
                <c:pt idx="3316">
                  <c:v>74.215395689015025</c:v>
                </c:pt>
                <c:pt idx="3317">
                  <c:v>74.236210823055018</c:v>
                </c:pt>
                <c:pt idx="3318">
                  <c:v>74.860990762710685</c:v>
                </c:pt>
                <c:pt idx="3319">
                  <c:v>74.86169266700756</c:v>
                </c:pt>
                <c:pt idx="3320">
                  <c:v>74.862293720245475</c:v>
                </c:pt>
                <c:pt idx="3321">
                  <c:v>74.862861633300895</c:v>
                </c:pt>
                <c:pt idx="3322">
                  <c:v>74.863425731659049</c:v>
                </c:pt>
                <c:pt idx="3323">
                  <c:v>74.863987684249992</c:v>
                </c:pt>
                <c:pt idx="3324">
                  <c:v>74.864505767822379</c:v>
                </c:pt>
                <c:pt idx="3325">
                  <c:v>74.864701747894401</c:v>
                </c:pt>
                <c:pt idx="3326">
                  <c:v>74.864889621734733</c:v>
                </c:pt>
                <c:pt idx="3327">
                  <c:v>74.865076780319328</c:v>
                </c:pt>
                <c:pt idx="3328">
                  <c:v>74.865263700485343</c:v>
                </c:pt>
                <c:pt idx="3329">
                  <c:v>74.865448713302726</c:v>
                </c:pt>
                <c:pt idx="3330">
                  <c:v>74.865634679794425</c:v>
                </c:pt>
                <c:pt idx="3331">
                  <c:v>74.86582183837902</c:v>
                </c:pt>
                <c:pt idx="3332">
                  <c:v>74.866005659103507</c:v>
                </c:pt>
                <c:pt idx="3333">
                  <c:v>74.866189718246574</c:v>
                </c:pt>
                <c:pt idx="3334">
                  <c:v>74.866386651992912</c:v>
                </c:pt>
                <c:pt idx="3335">
                  <c:v>74.866577625274772</c:v>
                </c:pt>
                <c:pt idx="3336">
                  <c:v>74.866754770279044</c:v>
                </c:pt>
                <c:pt idx="3337">
                  <c:v>74.866931676864738</c:v>
                </c:pt>
                <c:pt idx="3338">
                  <c:v>74.867109775543327</c:v>
                </c:pt>
                <c:pt idx="3339">
                  <c:v>74.867288827896232</c:v>
                </c:pt>
                <c:pt idx="3340">
                  <c:v>74.867466688156242</c:v>
                </c:pt>
                <c:pt idx="3341">
                  <c:v>74.867642641067619</c:v>
                </c:pt>
                <c:pt idx="3342">
                  <c:v>74.867818832397575</c:v>
                </c:pt>
                <c:pt idx="3343">
                  <c:v>74.867996692657584</c:v>
                </c:pt>
                <c:pt idx="3344">
                  <c:v>74.868172645568961</c:v>
                </c:pt>
                <c:pt idx="3345">
                  <c:v>74.87730169296276</c:v>
                </c:pt>
                <c:pt idx="3346">
                  <c:v>74.897867679596061</c:v>
                </c:pt>
                <c:pt idx="3347">
                  <c:v>74.922511816024866</c:v>
                </c:pt>
                <c:pt idx="3348">
                  <c:v>74.947110652923655</c:v>
                </c:pt>
                <c:pt idx="3349">
                  <c:v>74.967822790146357</c:v>
                </c:pt>
                <c:pt idx="3350">
                  <c:v>74.99199581146236</c:v>
                </c:pt>
                <c:pt idx="3351">
                  <c:v>75.012913703918358</c:v>
                </c:pt>
                <c:pt idx="3352">
                  <c:v>75.037240743637355</c:v>
                </c:pt>
                <c:pt idx="3353">
                  <c:v>75.061871767044366</c:v>
                </c:pt>
                <c:pt idx="3354">
                  <c:v>75.082210779190362</c:v>
                </c:pt>
                <c:pt idx="3355">
                  <c:v>75.106914758682365</c:v>
                </c:pt>
                <c:pt idx="3356">
                  <c:v>75.127554655075357</c:v>
                </c:pt>
                <c:pt idx="3357">
                  <c:v>75.151993751526362</c:v>
                </c:pt>
                <c:pt idx="3358">
                  <c:v>75.17631578445436</c:v>
                </c:pt>
                <c:pt idx="3359">
                  <c:v>75.196861743927357</c:v>
                </c:pt>
                <c:pt idx="3360">
                  <c:v>75.22151064872736</c:v>
                </c:pt>
                <c:pt idx="3361">
                  <c:v>75.241860628128364</c:v>
                </c:pt>
                <c:pt idx="3362">
                  <c:v>75.266764640808361</c:v>
                </c:pt>
                <c:pt idx="3363">
                  <c:v>75.28724575042736</c:v>
                </c:pt>
                <c:pt idx="3364">
                  <c:v>75.311772823333357</c:v>
                </c:pt>
                <c:pt idx="3365">
                  <c:v>75.336052656173365</c:v>
                </c:pt>
                <c:pt idx="3366">
                  <c:v>75.356894731521365</c:v>
                </c:pt>
                <c:pt idx="3367">
                  <c:v>75.38116979599036</c:v>
                </c:pt>
                <c:pt idx="3368">
                  <c:v>75.401744842529354</c:v>
                </c:pt>
                <c:pt idx="3369">
                  <c:v>75.426386833191359</c:v>
                </c:pt>
                <c:pt idx="3370">
                  <c:v>75.450957775116365</c:v>
                </c:pt>
                <c:pt idx="3371">
                  <c:v>75.471337795257355</c:v>
                </c:pt>
                <c:pt idx="3372">
                  <c:v>75.495824813843356</c:v>
                </c:pt>
                <c:pt idx="3373">
                  <c:v>75.516427755356361</c:v>
                </c:pt>
                <c:pt idx="3374">
                  <c:v>75.541074752807361</c:v>
                </c:pt>
                <c:pt idx="3375">
                  <c:v>75.565447807312353</c:v>
                </c:pt>
                <c:pt idx="3376">
                  <c:v>75.585917711258361</c:v>
                </c:pt>
                <c:pt idx="3377">
                  <c:v>75.610677719116353</c:v>
                </c:pt>
                <c:pt idx="3378">
                  <c:v>75.631190776825363</c:v>
                </c:pt>
                <c:pt idx="3379">
                  <c:v>75.655611753463361</c:v>
                </c:pt>
                <c:pt idx="3380">
                  <c:v>75.676105737686356</c:v>
                </c:pt>
                <c:pt idx="3381">
                  <c:v>75.700891733169357</c:v>
                </c:pt>
                <c:pt idx="3382">
                  <c:v>75.72507381439236</c:v>
                </c:pt>
                <c:pt idx="3383">
                  <c:v>75.74587583541836</c:v>
                </c:pt>
                <c:pt idx="3384">
                  <c:v>75.770397663116356</c:v>
                </c:pt>
                <c:pt idx="3385">
                  <c:v>75.79074764251736</c:v>
                </c:pt>
                <c:pt idx="3386">
                  <c:v>75.815201759338365</c:v>
                </c:pt>
                <c:pt idx="3387">
                  <c:v>75.840079784393353</c:v>
                </c:pt>
                <c:pt idx="3388">
                  <c:v>75.860566854477355</c:v>
                </c:pt>
                <c:pt idx="3389">
                  <c:v>75.884939670567363</c:v>
                </c:pt>
                <c:pt idx="3390">
                  <c:v>75.905443668367354</c:v>
                </c:pt>
                <c:pt idx="3391">
                  <c:v>75.930150747297361</c:v>
                </c:pt>
                <c:pt idx="3392">
                  <c:v>75.954638719557366</c:v>
                </c:pt>
                <c:pt idx="3393">
                  <c:v>75.975027799607361</c:v>
                </c:pt>
                <c:pt idx="3394">
                  <c:v>75.999773740767353</c:v>
                </c:pt>
                <c:pt idx="3395">
                  <c:v>76.020311832427353</c:v>
                </c:pt>
                <c:pt idx="3396">
                  <c:v>76.044732809067355</c:v>
                </c:pt>
                <c:pt idx="3397">
                  <c:v>76.06517672538736</c:v>
                </c:pt>
                <c:pt idx="3398">
                  <c:v>76.089784622197357</c:v>
                </c:pt>
                <c:pt idx="3399">
                  <c:v>76.114132642747364</c:v>
                </c:pt>
                <c:pt idx="3400">
                  <c:v>76.134724855427365</c:v>
                </c:pt>
                <c:pt idx="3401">
                  <c:v>76.159490823747362</c:v>
                </c:pt>
                <c:pt idx="3402">
                  <c:v>76.179999828337358</c:v>
                </c:pt>
                <c:pt idx="3403">
                  <c:v>76.204429626467359</c:v>
                </c:pt>
                <c:pt idx="3404">
                  <c:v>76.228839635847365</c:v>
                </c:pt>
                <c:pt idx="3405">
                  <c:v>76.249511718747357</c:v>
                </c:pt>
                <c:pt idx="3406">
                  <c:v>76.274140834807355</c:v>
                </c:pt>
                <c:pt idx="3407">
                  <c:v>76.294509649277359</c:v>
                </c:pt>
                <c:pt idx="3408">
                  <c:v>76.319225788117365</c:v>
                </c:pt>
                <c:pt idx="3409">
                  <c:v>76.343753814697365</c:v>
                </c:pt>
                <c:pt idx="3410">
                  <c:v>76.364060640337357</c:v>
                </c:pt>
                <c:pt idx="3411">
                  <c:v>76.38855671882736</c:v>
                </c:pt>
                <c:pt idx="3412">
                  <c:v>76.409139633177361</c:v>
                </c:pt>
                <c:pt idx="3413">
                  <c:v>76.433785676957356</c:v>
                </c:pt>
                <c:pt idx="3414">
                  <c:v>76.454173803327365</c:v>
                </c:pt>
                <c:pt idx="3415">
                  <c:v>76.478974819187357</c:v>
                </c:pt>
                <c:pt idx="3416">
                  <c:v>76.503501653667357</c:v>
                </c:pt>
                <c:pt idx="3417">
                  <c:v>76.523821830747366</c:v>
                </c:pt>
                <c:pt idx="3418">
                  <c:v>76.548307657237359</c:v>
                </c:pt>
                <c:pt idx="3419">
                  <c:v>76.56913661956736</c:v>
                </c:pt>
                <c:pt idx="3420">
                  <c:v>76.593532800677366</c:v>
                </c:pt>
                <c:pt idx="3421">
                  <c:v>76.617855787277364</c:v>
                </c:pt>
                <c:pt idx="3422">
                  <c:v>76.63865566253736</c:v>
                </c:pt>
                <c:pt idx="3423">
                  <c:v>76.663173675537365</c:v>
                </c:pt>
                <c:pt idx="3424">
                  <c:v>76.683473825457355</c:v>
                </c:pt>
                <c:pt idx="3425">
                  <c:v>76.708033800127353</c:v>
                </c:pt>
                <c:pt idx="3426">
                  <c:v>76.732803821567359</c:v>
                </c:pt>
                <c:pt idx="3427">
                  <c:v>76.753266811367354</c:v>
                </c:pt>
                <c:pt idx="3428">
                  <c:v>76.777552843097354</c:v>
                </c:pt>
                <c:pt idx="3429">
                  <c:v>76.798317670817354</c:v>
                </c:pt>
                <c:pt idx="3430">
                  <c:v>76.822951793667357</c:v>
                </c:pt>
                <c:pt idx="3431">
                  <c:v>76.843313693997359</c:v>
                </c:pt>
                <c:pt idx="3432">
                  <c:v>76.868016719817362</c:v>
                </c:pt>
                <c:pt idx="3433">
                  <c:v>76.892276763917366</c:v>
                </c:pt>
                <c:pt idx="3434">
                  <c:v>76.91308474540736</c:v>
                </c:pt>
                <c:pt idx="3435">
                  <c:v>76.937313795087363</c:v>
                </c:pt>
                <c:pt idx="3436">
                  <c:v>76.957923650737357</c:v>
                </c:pt>
                <c:pt idx="3437">
                  <c:v>76.982364654537363</c:v>
                </c:pt>
                <c:pt idx="3438">
                  <c:v>77.007175683977366</c:v>
                </c:pt>
                <c:pt idx="3439">
                  <c:v>77.027588844297355</c:v>
                </c:pt>
                <c:pt idx="3440">
                  <c:v>77.052385807037354</c:v>
                </c:pt>
                <c:pt idx="3441">
                  <c:v>77.072900772097356</c:v>
                </c:pt>
                <c:pt idx="3442">
                  <c:v>77.097247838977353</c:v>
                </c:pt>
                <c:pt idx="3443">
                  <c:v>77.121795654297358</c:v>
                </c:pt>
                <c:pt idx="3444">
                  <c:v>77.142361640927362</c:v>
                </c:pt>
                <c:pt idx="3445">
                  <c:v>77.166913747787362</c:v>
                </c:pt>
                <c:pt idx="3446">
                  <c:v>77.187313795087363</c:v>
                </c:pt>
                <c:pt idx="3447">
                  <c:v>77.212030649187355</c:v>
                </c:pt>
                <c:pt idx="3448">
                  <c:v>77.232343673707362</c:v>
                </c:pt>
                <c:pt idx="3449">
                  <c:v>77.256772756577362</c:v>
                </c:pt>
                <c:pt idx="3450">
                  <c:v>77.281402826307357</c:v>
                </c:pt>
                <c:pt idx="3451">
                  <c:v>77.30206274986736</c:v>
                </c:pt>
                <c:pt idx="3452">
                  <c:v>77.326663732527365</c:v>
                </c:pt>
                <c:pt idx="3453">
                  <c:v>77.347060680387358</c:v>
                </c:pt>
                <c:pt idx="3454">
                  <c:v>77.371824741367362</c:v>
                </c:pt>
                <c:pt idx="3455">
                  <c:v>77.396232843397357</c:v>
                </c:pt>
                <c:pt idx="3456">
                  <c:v>77.416705846787366</c:v>
                </c:pt>
                <c:pt idx="3457">
                  <c:v>77.441208839417357</c:v>
                </c:pt>
                <c:pt idx="3458">
                  <c:v>77.46179866790736</c:v>
                </c:pt>
                <c:pt idx="3459">
                  <c:v>77.486379623417363</c:v>
                </c:pt>
                <c:pt idx="3460">
                  <c:v>77.510655641557364</c:v>
                </c:pt>
                <c:pt idx="3461">
                  <c:v>77.531223773957365</c:v>
                </c:pt>
                <c:pt idx="3462">
                  <c:v>77.555962800977355</c:v>
                </c:pt>
                <c:pt idx="3463">
                  <c:v>77.576215744017361</c:v>
                </c:pt>
                <c:pt idx="3464">
                  <c:v>77.601068735127356</c:v>
                </c:pt>
                <c:pt idx="3465">
                  <c:v>77.621393680577356</c:v>
                </c:pt>
                <c:pt idx="3466">
                  <c:v>77.646109819407357</c:v>
                </c:pt>
                <c:pt idx="3467">
                  <c:v>77.670529842377363</c:v>
                </c:pt>
                <c:pt idx="3468">
                  <c:v>77.691241741177365</c:v>
                </c:pt>
                <c:pt idx="3469">
                  <c:v>77.71552276611736</c:v>
                </c:pt>
                <c:pt idx="3470">
                  <c:v>77.736077785487353</c:v>
                </c:pt>
                <c:pt idx="3471">
                  <c:v>77.760681629177355</c:v>
                </c:pt>
                <c:pt idx="3472">
                  <c:v>77.785025835037359</c:v>
                </c:pt>
                <c:pt idx="3473">
                  <c:v>77.805771827697356</c:v>
                </c:pt>
                <c:pt idx="3474">
                  <c:v>77.830243825917364</c:v>
                </c:pt>
                <c:pt idx="3475">
                  <c:v>77.850825786587365</c:v>
                </c:pt>
                <c:pt idx="3476">
                  <c:v>77.875373840327356</c:v>
                </c:pt>
                <c:pt idx="3477">
                  <c:v>77.899685621257362</c:v>
                </c:pt>
                <c:pt idx="3478">
                  <c:v>77.920277833937362</c:v>
                </c:pt>
                <c:pt idx="3479">
                  <c:v>77.944622755047362</c:v>
                </c:pt>
                <c:pt idx="3480">
                  <c:v>77.965173721317356</c:v>
                </c:pt>
                <c:pt idx="3481">
                  <c:v>77.989692687987358</c:v>
                </c:pt>
                <c:pt idx="3482">
                  <c:v>78.010180711747353</c:v>
                </c:pt>
                <c:pt idx="3483">
                  <c:v>78.03508567809736</c:v>
                </c:pt>
                <c:pt idx="3484">
                  <c:v>78.059636831287364</c:v>
                </c:pt>
                <c:pt idx="3485">
                  <c:v>78.07987880706736</c:v>
                </c:pt>
                <c:pt idx="3486">
                  <c:v>78.10443663596736</c:v>
                </c:pt>
                <c:pt idx="3487">
                  <c:v>78.124923706057359</c:v>
                </c:pt>
                <c:pt idx="3488">
                  <c:v>78.149465799327359</c:v>
                </c:pt>
                <c:pt idx="3489">
                  <c:v>78.174039840697361</c:v>
                </c:pt>
                <c:pt idx="3490">
                  <c:v>78.194498777387366</c:v>
                </c:pt>
                <c:pt idx="3491">
                  <c:v>78.219065666197366</c:v>
                </c:pt>
                <c:pt idx="3492">
                  <c:v>78.239545822147363</c:v>
                </c:pt>
                <c:pt idx="3493">
                  <c:v>78.264125823977366</c:v>
                </c:pt>
                <c:pt idx="3494">
                  <c:v>78.28907585143736</c:v>
                </c:pt>
                <c:pt idx="3495">
                  <c:v>78.309511661527353</c:v>
                </c:pt>
                <c:pt idx="3496">
                  <c:v>78.334038734437357</c:v>
                </c:pt>
                <c:pt idx="3497">
                  <c:v>78.354517698287367</c:v>
                </c:pt>
                <c:pt idx="3498">
                  <c:v>78.379221677777366</c:v>
                </c:pt>
                <c:pt idx="3499">
                  <c:v>78.399569749827364</c:v>
                </c:pt>
                <c:pt idx="3500">
                  <c:v>78.42411780357736</c:v>
                </c:pt>
                <c:pt idx="3501">
                  <c:v>78.448859691617358</c:v>
                </c:pt>
                <c:pt idx="3502">
                  <c:v>78.469169855117357</c:v>
                </c:pt>
                <c:pt idx="3503">
                  <c:v>78.493616819377365</c:v>
                </c:pt>
                <c:pt idx="3504">
                  <c:v>78.51419782638736</c:v>
                </c:pt>
                <c:pt idx="3505">
                  <c:v>78.53876471519736</c:v>
                </c:pt>
                <c:pt idx="3506">
                  <c:v>78.563312768937365</c:v>
                </c:pt>
                <c:pt idx="3507">
                  <c:v>78.583824634547355</c:v>
                </c:pt>
                <c:pt idx="3508">
                  <c:v>78.608332633967365</c:v>
                </c:pt>
                <c:pt idx="3509">
                  <c:v>78.629115819927364</c:v>
                </c:pt>
                <c:pt idx="3510">
                  <c:v>78.653470754627364</c:v>
                </c:pt>
                <c:pt idx="3511">
                  <c:v>78.677924633027359</c:v>
                </c:pt>
                <c:pt idx="3512">
                  <c:v>78.698672771457353</c:v>
                </c:pt>
                <c:pt idx="3513">
                  <c:v>78.723172664647365</c:v>
                </c:pt>
                <c:pt idx="3514">
                  <c:v>78.743703842167363</c:v>
                </c:pt>
                <c:pt idx="3515">
                  <c:v>78.768038749697354</c:v>
                </c:pt>
                <c:pt idx="3516">
                  <c:v>78.792580842967354</c:v>
                </c:pt>
                <c:pt idx="3517">
                  <c:v>78.813197851177364</c:v>
                </c:pt>
                <c:pt idx="3518">
                  <c:v>78.837767839427357</c:v>
                </c:pt>
                <c:pt idx="3519">
                  <c:v>78.858287811277364</c:v>
                </c:pt>
                <c:pt idx="3520">
                  <c:v>78.882694721217362</c:v>
                </c:pt>
                <c:pt idx="3521">
                  <c:v>78.903454780577363</c:v>
                </c:pt>
                <c:pt idx="3522">
                  <c:v>78.92781662940736</c:v>
                </c:pt>
                <c:pt idx="3523">
                  <c:v>78.952589750287359</c:v>
                </c:pt>
                <c:pt idx="3524">
                  <c:v>78.973132848737364</c:v>
                </c:pt>
                <c:pt idx="3525">
                  <c:v>78.997366666797362</c:v>
                </c:pt>
                <c:pt idx="3526">
                  <c:v>79.018111705777358</c:v>
                </c:pt>
                <c:pt idx="3527">
                  <c:v>79.042660713197364</c:v>
                </c:pt>
                <c:pt idx="3528">
                  <c:v>79.06712985038736</c:v>
                </c:pt>
                <c:pt idx="3529">
                  <c:v>79.087517738347358</c:v>
                </c:pt>
                <c:pt idx="3530">
                  <c:v>79.112226724627362</c:v>
                </c:pt>
                <c:pt idx="3531">
                  <c:v>79.132880687717361</c:v>
                </c:pt>
                <c:pt idx="3532">
                  <c:v>79.157098770137367</c:v>
                </c:pt>
                <c:pt idx="3533">
                  <c:v>79.181644678117365</c:v>
                </c:pt>
                <c:pt idx="3534">
                  <c:v>79.202206850047361</c:v>
                </c:pt>
                <c:pt idx="3535">
                  <c:v>79.226928710937358</c:v>
                </c:pt>
                <c:pt idx="3536">
                  <c:v>79.247258663177362</c:v>
                </c:pt>
                <c:pt idx="3537">
                  <c:v>79.272082805637353</c:v>
                </c:pt>
                <c:pt idx="3538">
                  <c:v>79.292539834977362</c:v>
                </c:pt>
                <c:pt idx="3539">
                  <c:v>79.316891670227363</c:v>
                </c:pt>
                <c:pt idx="3540">
                  <c:v>79.341432809827353</c:v>
                </c:pt>
                <c:pt idx="3541">
                  <c:v>79.361929655077361</c:v>
                </c:pt>
                <c:pt idx="3542">
                  <c:v>79.386677742007365</c:v>
                </c:pt>
                <c:pt idx="3543">
                  <c:v>79.406970739367353</c:v>
                </c:pt>
                <c:pt idx="3544">
                  <c:v>79.431797742847365</c:v>
                </c:pt>
                <c:pt idx="3545">
                  <c:v>79.456209659577354</c:v>
                </c:pt>
                <c:pt idx="3546">
                  <c:v>79.476671695707353</c:v>
                </c:pt>
                <c:pt idx="3547">
                  <c:v>79.501071691517353</c:v>
                </c:pt>
                <c:pt idx="3548">
                  <c:v>79.521805763247357</c:v>
                </c:pt>
                <c:pt idx="3549">
                  <c:v>79.546320676807355</c:v>
                </c:pt>
                <c:pt idx="3550">
                  <c:v>79.570698738097363</c:v>
                </c:pt>
                <c:pt idx="3551">
                  <c:v>79.591393709187358</c:v>
                </c:pt>
                <c:pt idx="3552">
                  <c:v>79.615947723387364</c:v>
                </c:pt>
                <c:pt idx="3553">
                  <c:v>79.636154651637355</c:v>
                </c:pt>
                <c:pt idx="3554">
                  <c:v>79.660586833957353</c:v>
                </c:pt>
                <c:pt idx="3555">
                  <c:v>79.681179761887364</c:v>
                </c:pt>
                <c:pt idx="3556">
                  <c:v>79.705714702607366</c:v>
                </c:pt>
                <c:pt idx="3557">
                  <c:v>79.730267763137363</c:v>
                </c:pt>
                <c:pt idx="3558">
                  <c:v>79.75076270103736</c:v>
                </c:pt>
                <c:pt idx="3559">
                  <c:v>79.775696754457357</c:v>
                </c:pt>
                <c:pt idx="3560">
                  <c:v>79.796171665187359</c:v>
                </c:pt>
                <c:pt idx="3561">
                  <c:v>79.820550680157353</c:v>
                </c:pt>
                <c:pt idx="3562">
                  <c:v>79.845141649247353</c:v>
                </c:pt>
                <c:pt idx="3563">
                  <c:v>79.865780830387365</c:v>
                </c:pt>
                <c:pt idx="3564">
                  <c:v>80.330541849136466</c:v>
                </c:pt>
                <c:pt idx="3565">
                  <c:v>80.331134796142692</c:v>
                </c:pt>
                <c:pt idx="3566">
                  <c:v>80.331630706787223</c:v>
                </c:pt>
                <c:pt idx="3567">
                  <c:v>80.332100868225211</c:v>
                </c:pt>
                <c:pt idx="3568">
                  <c:v>80.332547664642448</c:v>
                </c:pt>
                <c:pt idx="3569">
                  <c:v>80.33299279212963</c:v>
                </c:pt>
                <c:pt idx="3570">
                  <c:v>80.333435773849601</c:v>
                </c:pt>
                <c:pt idx="3571">
                  <c:v>80.333901882171745</c:v>
                </c:pt>
                <c:pt idx="3572">
                  <c:v>80.334367752075309</c:v>
                </c:pt>
                <c:pt idx="3573">
                  <c:v>80.334834814071769</c:v>
                </c:pt>
                <c:pt idx="3574">
                  <c:v>80.335319757461662</c:v>
                </c:pt>
                <c:pt idx="3575">
                  <c:v>80.335579872131461</c:v>
                </c:pt>
                <c:pt idx="3576">
                  <c:v>80.335737705230827</c:v>
                </c:pt>
                <c:pt idx="3577">
                  <c:v>80.335895776748771</c:v>
                </c:pt>
                <c:pt idx="3578">
                  <c:v>80.336054801941032</c:v>
                </c:pt>
                <c:pt idx="3579">
                  <c:v>80.336213827133292</c:v>
                </c:pt>
                <c:pt idx="3580">
                  <c:v>80.336372852325553</c:v>
                </c:pt>
                <c:pt idx="3581">
                  <c:v>80.336545705795402</c:v>
                </c:pt>
                <c:pt idx="3582">
                  <c:v>80.336705684661979</c:v>
                </c:pt>
                <c:pt idx="3583">
                  <c:v>80.33686470985424</c:v>
                </c:pt>
                <c:pt idx="3584">
                  <c:v>80.347183704376292</c:v>
                </c:pt>
                <c:pt idx="3585">
                  <c:v>80.367791891098094</c:v>
                </c:pt>
                <c:pt idx="3586">
                  <c:v>80.392378807067985</c:v>
                </c:pt>
                <c:pt idx="3587">
                  <c:v>80.413164854049796</c:v>
                </c:pt>
                <c:pt idx="3588">
                  <c:v>80.437688827514592</c:v>
                </c:pt>
                <c:pt idx="3589">
                  <c:v>80.45808482170159</c:v>
                </c:pt>
                <c:pt idx="3590">
                  <c:v>80.482466697692587</c:v>
                </c:pt>
                <c:pt idx="3591">
                  <c:v>80.507093667984591</c:v>
                </c:pt>
                <c:pt idx="3592">
                  <c:v>80.527585744857589</c:v>
                </c:pt>
                <c:pt idx="3593">
                  <c:v>80.552115678787587</c:v>
                </c:pt>
                <c:pt idx="3594">
                  <c:v>80.572613716125588</c:v>
                </c:pt>
                <c:pt idx="3595">
                  <c:v>80.597409725189593</c:v>
                </c:pt>
                <c:pt idx="3596">
                  <c:v>80.621963739395596</c:v>
                </c:pt>
                <c:pt idx="3597">
                  <c:v>80.642566680908587</c:v>
                </c:pt>
                <c:pt idx="3598">
                  <c:v>80.666805744171583</c:v>
                </c:pt>
                <c:pt idx="3599">
                  <c:v>80.687656879425589</c:v>
                </c:pt>
                <c:pt idx="3600">
                  <c:v>80.711840867996585</c:v>
                </c:pt>
                <c:pt idx="3601">
                  <c:v>80.736536741256586</c:v>
                </c:pt>
                <c:pt idx="3602">
                  <c:v>80.757126808166589</c:v>
                </c:pt>
                <c:pt idx="3603">
                  <c:v>80.781410694122584</c:v>
                </c:pt>
                <c:pt idx="3604">
                  <c:v>80.802302837371585</c:v>
                </c:pt>
                <c:pt idx="3605">
                  <c:v>80.826797723770596</c:v>
                </c:pt>
                <c:pt idx="3606">
                  <c:v>80.847347736358586</c:v>
                </c:pt>
                <c:pt idx="3607">
                  <c:v>80.871591806411587</c:v>
                </c:pt>
                <c:pt idx="3608">
                  <c:v>80.896253824234591</c:v>
                </c:pt>
                <c:pt idx="3609">
                  <c:v>80.916801691055596</c:v>
                </c:pt>
                <c:pt idx="3610">
                  <c:v>80.941421747207585</c:v>
                </c:pt>
                <c:pt idx="3611">
                  <c:v>80.962041854858583</c:v>
                </c:pt>
                <c:pt idx="3612">
                  <c:v>80.986443758010594</c:v>
                </c:pt>
                <c:pt idx="3613">
                  <c:v>81.010946750640585</c:v>
                </c:pt>
                <c:pt idx="3614">
                  <c:v>81.031313896179583</c:v>
                </c:pt>
                <c:pt idx="3615">
                  <c:v>81.05586886405959</c:v>
                </c:pt>
                <c:pt idx="3616">
                  <c:v>81.076558828353583</c:v>
                </c:pt>
                <c:pt idx="3617">
                  <c:v>81.101123809814595</c:v>
                </c:pt>
                <c:pt idx="3618">
                  <c:v>81.125395774841593</c:v>
                </c:pt>
                <c:pt idx="3619">
                  <c:v>81.145975828170592</c:v>
                </c:pt>
                <c:pt idx="3620">
                  <c:v>81.170750856399593</c:v>
                </c:pt>
                <c:pt idx="3621">
                  <c:v>81.191070795059588</c:v>
                </c:pt>
                <c:pt idx="3622">
                  <c:v>81.215649843215587</c:v>
                </c:pt>
                <c:pt idx="3623">
                  <c:v>81.236202716827592</c:v>
                </c:pt>
                <c:pt idx="3624">
                  <c:v>81.260813713073588</c:v>
                </c:pt>
                <c:pt idx="3625">
                  <c:v>81.285133838653593</c:v>
                </c:pt>
                <c:pt idx="3626">
                  <c:v>81.305735826492594</c:v>
                </c:pt>
                <c:pt idx="3627">
                  <c:v>81.330328702927588</c:v>
                </c:pt>
                <c:pt idx="3628">
                  <c:v>81.350702762607582</c:v>
                </c:pt>
                <c:pt idx="3629">
                  <c:v>81.375543832777595</c:v>
                </c:pt>
                <c:pt idx="3630">
                  <c:v>81.399746894837591</c:v>
                </c:pt>
                <c:pt idx="3631">
                  <c:v>81.420498847957589</c:v>
                </c:pt>
                <c:pt idx="3632">
                  <c:v>81.444994688037596</c:v>
                </c:pt>
                <c:pt idx="3633">
                  <c:v>81.465695857997588</c:v>
                </c:pt>
                <c:pt idx="3634">
                  <c:v>81.489948749537589</c:v>
                </c:pt>
                <c:pt idx="3635">
                  <c:v>81.514543771747583</c:v>
                </c:pt>
                <c:pt idx="3636">
                  <c:v>81.535021781917592</c:v>
                </c:pt>
                <c:pt idx="3637">
                  <c:v>81.56033086776759</c:v>
                </c:pt>
                <c:pt idx="3638">
                  <c:v>81.580312728877587</c:v>
                </c:pt>
                <c:pt idx="3639">
                  <c:v>81.604704856877589</c:v>
                </c:pt>
                <c:pt idx="3640">
                  <c:v>81.625430822367591</c:v>
                </c:pt>
                <c:pt idx="3641">
                  <c:v>81.649946689607589</c:v>
                </c:pt>
                <c:pt idx="3642">
                  <c:v>81.674298763277591</c:v>
                </c:pt>
                <c:pt idx="3643">
                  <c:v>81.695021867747585</c:v>
                </c:pt>
                <c:pt idx="3644">
                  <c:v>81.71959471702759</c:v>
                </c:pt>
                <c:pt idx="3645">
                  <c:v>81.739976882937583</c:v>
                </c:pt>
                <c:pt idx="3646">
                  <c:v>81.764381885527584</c:v>
                </c:pt>
                <c:pt idx="3647">
                  <c:v>81.788911819457596</c:v>
                </c:pt>
                <c:pt idx="3648">
                  <c:v>81.809604883197593</c:v>
                </c:pt>
                <c:pt idx="3649">
                  <c:v>81.834099769587596</c:v>
                </c:pt>
                <c:pt idx="3650">
                  <c:v>81.854607820507596</c:v>
                </c:pt>
                <c:pt idx="3651">
                  <c:v>81.879348754887587</c:v>
                </c:pt>
                <c:pt idx="3652">
                  <c:v>81.903640747067584</c:v>
                </c:pt>
                <c:pt idx="3653">
                  <c:v>81.924118757247584</c:v>
                </c:pt>
                <c:pt idx="3654">
                  <c:v>81.948819875717589</c:v>
                </c:pt>
                <c:pt idx="3655">
                  <c:v>81.969295740127592</c:v>
                </c:pt>
                <c:pt idx="3656">
                  <c:v>81.993640661237592</c:v>
                </c:pt>
                <c:pt idx="3657">
                  <c:v>82.01448678970759</c:v>
                </c:pt>
                <c:pt idx="3658">
                  <c:v>82.038868665697592</c:v>
                </c:pt>
                <c:pt idx="3659">
                  <c:v>82.063592672347596</c:v>
                </c:pt>
                <c:pt idx="3660">
                  <c:v>82.083844661717592</c:v>
                </c:pt>
                <c:pt idx="3661">
                  <c:v>82.108519792557587</c:v>
                </c:pt>
                <c:pt idx="3662">
                  <c:v>82.128980875017589</c:v>
                </c:pt>
                <c:pt idx="3663">
                  <c:v>82.153397798537583</c:v>
                </c:pt>
                <c:pt idx="3664">
                  <c:v>82.178217887877594</c:v>
                </c:pt>
                <c:pt idx="3665">
                  <c:v>82.198649883267592</c:v>
                </c:pt>
                <c:pt idx="3666">
                  <c:v>82.223158836367588</c:v>
                </c:pt>
                <c:pt idx="3667">
                  <c:v>82.243589878077586</c:v>
                </c:pt>
                <c:pt idx="3668">
                  <c:v>82.268300771717591</c:v>
                </c:pt>
                <c:pt idx="3669">
                  <c:v>82.29285168647759</c:v>
                </c:pt>
                <c:pt idx="3670">
                  <c:v>82.313185691837589</c:v>
                </c:pt>
                <c:pt idx="3671">
                  <c:v>82.337946891787595</c:v>
                </c:pt>
                <c:pt idx="3672">
                  <c:v>82.358537673947595</c:v>
                </c:pt>
                <c:pt idx="3673">
                  <c:v>82.383082866667593</c:v>
                </c:pt>
                <c:pt idx="3674">
                  <c:v>82.403326749797586</c:v>
                </c:pt>
                <c:pt idx="3675">
                  <c:v>82.427971839907585</c:v>
                </c:pt>
                <c:pt idx="3676">
                  <c:v>82.452521800997587</c:v>
                </c:pt>
                <c:pt idx="3677">
                  <c:v>82.473098754887587</c:v>
                </c:pt>
                <c:pt idx="3678">
                  <c:v>82.497713804247596</c:v>
                </c:pt>
                <c:pt idx="3679">
                  <c:v>82.518118858337587</c:v>
                </c:pt>
                <c:pt idx="3680">
                  <c:v>82.542773723597591</c:v>
                </c:pt>
                <c:pt idx="3681">
                  <c:v>82.567147731777595</c:v>
                </c:pt>
                <c:pt idx="3682">
                  <c:v>82.587700843807596</c:v>
                </c:pt>
                <c:pt idx="3683">
                  <c:v>82.612289667127584</c:v>
                </c:pt>
                <c:pt idx="3684">
                  <c:v>82.632858753207586</c:v>
                </c:pt>
                <c:pt idx="3685">
                  <c:v>82.657230854037593</c:v>
                </c:pt>
                <c:pt idx="3686">
                  <c:v>82.681938886637596</c:v>
                </c:pt>
                <c:pt idx="3687">
                  <c:v>82.702422857287587</c:v>
                </c:pt>
                <c:pt idx="3688">
                  <c:v>82.726863861087594</c:v>
                </c:pt>
                <c:pt idx="3689">
                  <c:v>82.74760866164759</c:v>
                </c:pt>
                <c:pt idx="3690">
                  <c:v>82.771959781647595</c:v>
                </c:pt>
                <c:pt idx="3691">
                  <c:v>82.792295694347587</c:v>
                </c:pt>
                <c:pt idx="3692">
                  <c:v>82.816923856737588</c:v>
                </c:pt>
                <c:pt idx="3693">
                  <c:v>82.841519832607588</c:v>
                </c:pt>
                <c:pt idx="3694">
                  <c:v>82.862201690677594</c:v>
                </c:pt>
                <c:pt idx="3695">
                  <c:v>82.886635780337585</c:v>
                </c:pt>
                <c:pt idx="3696">
                  <c:v>82.907274723057583</c:v>
                </c:pt>
                <c:pt idx="3697">
                  <c:v>82.931681871417595</c:v>
                </c:pt>
                <c:pt idx="3698">
                  <c:v>82.956141710277592</c:v>
                </c:pt>
                <c:pt idx="3699">
                  <c:v>82.976634740827592</c:v>
                </c:pt>
                <c:pt idx="3700">
                  <c:v>83.001208782197594</c:v>
                </c:pt>
                <c:pt idx="3701">
                  <c:v>83.021884679797594</c:v>
                </c:pt>
                <c:pt idx="3702">
                  <c:v>83.046364784237596</c:v>
                </c:pt>
                <c:pt idx="3703">
                  <c:v>83.071050882337587</c:v>
                </c:pt>
                <c:pt idx="3704">
                  <c:v>83.091569662097584</c:v>
                </c:pt>
                <c:pt idx="3705">
                  <c:v>83.115961790087596</c:v>
                </c:pt>
                <c:pt idx="3706">
                  <c:v>83.136414766307595</c:v>
                </c:pt>
                <c:pt idx="3707">
                  <c:v>83.161130666737591</c:v>
                </c:pt>
                <c:pt idx="3708">
                  <c:v>83.181688785557583</c:v>
                </c:pt>
                <c:pt idx="3709">
                  <c:v>83.206058740617593</c:v>
                </c:pt>
                <c:pt idx="3710">
                  <c:v>83.230756759647591</c:v>
                </c:pt>
                <c:pt idx="3711">
                  <c:v>83.251276731487593</c:v>
                </c:pt>
                <c:pt idx="3712">
                  <c:v>83.275548696517589</c:v>
                </c:pt>
                <c:pt idx="3713">
                  <c:v>83.29611682891759</c:v>
                </c:pt>
                <c:pt idx="3714">
                  <c:v>83.320834875107593</c:v>
                </c:pt>
                <c:pt idx="3715">
                  <c:v>83.345311880107587</c:v>
                </c:pt>
                <c:pt idx="3716">
                  <c:v>83.365690708157587</c:v>
                </c:pt>
                <c:pt idx="3717">
                  <c:v>83.390488862987596</c:v>
                </c:pt>
                <c:pt idx="3718">
                  <c:v>83.411057710647583</c:v>
                </c:pt>
                <c:pt idx="3719">
                  <c:v>83.435320854187594</c:v>
                </c:pt>
                <c:pt idx="3720">
                  <c:v>83.459691762927591</c:v>
                </c:pt>
                <c:pt idx="3721">
                  <c:v>83.480555772777592</c:v>
                </c:pt>
                <c:pt idx="3722">
                  <c:v>83.505022764207595</c:v>
                </c:pt>
                <c:pt idx="3723">
                  <c:v>83.525529861447595</c:v>
                </c:pt>
                <c:pt idx="3724">
                  <c:v>83.550057888027595</c:v>
                </c:pt>
                <c:pt idx="3725">
                  <c:v>83.570686817167584</c:v>
                </c:pt>
                <c:pt idx="3726">
                  <c:v>83.595079660417582</c:v>
                </c:pt>
                <c:pt idx="3727">
                  <c:v>83.61949682235759</c:v>
                </c:pt>
                <c:pt idx="3728">
                  <c:v>83.640246868137595</c:v>
                </c:pt>
                <c:pt idx="3729">
                  <c:v>83.66472482681759</c:v>
                </c:pt>
                <c:pt idx="3730">
                  <c:v>83.685284852977588</c:v>
                </c:pt>
                <c:pt idx="3731">
                  <c:v>83.709626674647595</c:v>
                </c:pt>
                <c:pt idx="3732">
                  <c:v>83.734431743617591</c:v>
                </c:pt>
                <c:pt idx="3733">
                  <c:v>83.754951715467584</c:v>
                </c:pt>
                <c:pt idx="3734">
                  <c:v>83.779226779937588</c:v>
                </c:pt>
                <c:pt idx="3735">
                  <c:v>83.799900770187591</c:v>
                </c:pt>
                <c:pt idx="3736">
                  <c:v>83.824559688567589</c:v>
                </c:pt>
                <c:pt idx="3737">
                  <c:v>83.849109888077592</c:v>
                </c:pt>
                <c:pt idx="3738">
                  <c:v>83.869464874267592</c:v>
                </c:pt>
                <c:pt idx="3739">
                  <c:v>83.894213676457582</c:v>
                </c:pt>
                <c:pt idx="3740">
                  <c:v>83.914847850797585</c:v>
                </c:pt>
                <c:pt idx="3741">
                  <c:v>83.939060688017591</c:v>
                </c:pt>
                <c:pt idx="3742">
                  <c:v>83.959728717807593</c:v>
                </c:pt>
                <c:pt idx="3743">
                  <c:v>83.984271764757594</c:v>
                </c:pt>
                <c:pt idx="3744">
                  <c:v>84.008827686307583</c:v>
                </c:pt>
                <c:pt idx="3745">
                  <c:v>84.02906584739759</c:v>
                </c:pt>
                <c:pt idx="3746">
                  <c:v>84.053492784497593</c:v>
                </c:pt>
                <c:pt idx="3747">
                  <c:v>84.074364662167596</c:v>
                </c:pt>
                <c:pt idx="3748">
                  <c:v>84.098971843717592</c:v>
                </c:pt>
                <c:pt idx="3749">
                  <c:v>84.123413801197586</c:v>
                </c:pt>
                <c:pt idx="3750">
                  <c:v>84.143793821337596</c:v>
                </c:pt>
                <c:pt idx="3751">
                  <c:v>84.168351888657583</c:v>
                </c:pt>
                <c:pt idx="3752">
                  <c:v>84.188863754267587</c:v>
                </c:pt>
                <c:pt idx="3753">
                  <c:v>84.21371078490759</c:v>
                </c:pt>
                <c:pt idx="3754">
                  <c:v>84.238234758377587</c:v>
                </c:pt>
                <c:pt idx="3755">
                  <c:v>84.258484840397585</c:v>
                </c:pt>
                <c:pt idx="3756">
                  <c:v>84.283285856247588</c:v>
                </c:pt>
                <c:pt idx="3757">
                  <c:v>84.303554773327591</c:v>
                </c:pt>
                <c:pt idx="3758">
                  <c:v>84.328236818317592</c:v>
                </c:pt>
                <c:pt idx="3759">
                  <c:v>84.348714828487587</c:v>
                </c:pt>
                <c:pt idx="3760">
                  <c:v>84.373401880267593</c:v>
                </c:pt>
                <c:pt idx="3761">
                  <c:v>84.397917747497587</c:v>
                </c:pt>
                <c:pt idx="3762">
                  <c:v>84.418418884277585</c:v>
                </c:pt>
                <c:pt idx="3763">
                  <c:v>84.442819833757596</c:v>
                </c:pt>
                <c:pt idx="3764">
                  <c:v>84.463640689847594</c:v>
                </c:pt>
                <c:pt idx="3765">
                  <c:v>84.487825870517582</c:v>
                </c:pt>
                <c:pt idx="3766">
                  <c:v>84.512325763697589</c:v>
                </c:pt>
                <c:pt idx="3767">
                  <c:v>84.533120870587595</c:v>
                </c:pt>
                <c:pt idx="3768">
                  <c:v>84.557712793347591</c:v>
                </c:pt>
                <c:pt idx="3769">
                  <c:v>84.577939748767591</c:v>
                </c:pt>
                <c:pt idx="3770">
                  <c:v>84.602523803707584</c:v>
                </c:pt>
                <c:pt idx="3771">
                  <c:v>84.627322673797593</c:v>
                </c:pt>
                <c:pt idx="3772">
                  <c:v>84.647713661197585</c:v>
                </c:pt>
                <c:pt idx="3773">
                  <c:v>84.672095775607588</c:v>
                </c:pt>
                <c:pt idx="3774">
                  <c:v>84.692726850507583</c:v>
                </c:pt>
                <c:pt idx="3775">
                  <c:v>84.717369794847585</c:v>
                </c:pt>
                <c:pt idx="3776">
                  <c:v>84.737890720367588</c:v>
                </c:pt>
                <c:pt idx="3777">
                  <c:v>84.762295722957589</c:v>
                </c:pt>
                <c:pt idx="3778">
                  <c:v>84.786719799037584</c:v>
                </c:pt>
                <c:pt idx="3779">
                  <c:v>84.807247877117589</c:v>
                </c:pt>
                <c:pt idx="3780">
                  <c:v>84.831901788707583</c:v>
                </c:pt>
                <c:pt idx="3781">
                  <c:v>84.85240769386759</c:v>
                </c:pt>
                <c:pt idx="3782">
                  <c:v>84.877124786377593</c:v>
                </c:pt>
                <c:pt idx="3783">
                  <c:v>84.901606798167592</c:v>
                </c:pt>
                <c:pt idx="3784">
                  <c:v>84.922005891797596</c:v>
                </c:pt>
                <c:pt idx="3785">
                  <c:v>84.946789741517591</c:v>
                </c:pt>
                <c:pt idx="3786">
                  <c:v>84.967159748077592</c:v>
                </c:pt>
                <c:pt idx="3787">
                  <c:v>84.991591691967585</c:v>
                </c:pt>
                <c:pt idx="3788">
                  <c:v>85.016104698177585</c:v>
                </c:pt>
                <c:pt idx="3789">
                  <c:v>85.036819696427585</c:v>
                </c:pt>
                <c:pt idx="3790">
                  <c:v>85.061365842817594</c:v>
                </c:pt>
                <c:pt idx="3791">
                  <c:v>85.081771850587586</c:v>
                </c:pt>
                <c:pt idx="3792">
                  <c:v>85.10645675658759</c:v>
                </c:pt>
                <c:pt idx="3793">
                  <c:v>85.126853704457588</c:v>
                </c:pt>
                <c:pt idx="3794">
                  <c:v>85.151306867597583</c:v>
                </c:pt>
                <c:pt idx="3795">
                  <c:v>85.175759792327597</c:v>
                </c:pt>
                <c:pt idx="3796">
                  <c:v>85.196422815327594</c:v>
                </c:pt>
                <c:pt idx="3797">
                  <c:v>85.220911741257595</c:v>
                </c:pt>
                <c:pt idx="3798">
                  <c:v>85.241474866867591</c:v>
                </c:pt>
                <c:pt idx="3799">
                  <c:v>85.266014814377584</c:v>
                </c:pt>
                <c:pt idx="3800">
                  <c:v>85.290708780287588</c:v>
                </c:pt>
                <c:pt idx="3801">
                  <c:v>85.311295747757583</c:v>
                </c:pt>
                <c:pt idx="3802">
                  <c:v>85.335628747937591</c:v>
                </c:pt>
                <c:pt idx="3803">
                  <c:v>85.800761699676627</c:v>
                </c:pt>
                <c:pt idx="3804">
                  <c:v>85.801622867584342</c:v>
                </c:pt>
                <c:pt idx="3805">
                  <c:v>85.802260637283439</c:v>
                </c:pt>
                <c:pt idx="3806">
                  <c:v>85.802720785141105</c:v>
                </c:pt>
                <c:pt idx="3807">
                  <c:v>85.803182840347404</c:v>
                </c:pt>
                <c:pt idx="3808">
                  <c:v>85.80362963676464</c:v>
                </c:pt>
                <c:pt idx="3809">
                  <c:v>85.804091691970939</c:v>
                </c:pt>
                <c:pt idx="3810">
                  <c:v>85.804556846618766</c:v>
                </c:pt>
                <c:pt idx="3811">
                  <c:v>85.805024862289542</c:v>
                </c:pt>
                <c:pt idx="3812">
                  <c:v>85.80548977851879</c:v>
                </c:pt>
                <c:pt idx="3813">
                  <c:v>85.805691719055289</c:v>
                </c:pt>
                <c:pt idx="3814">
                  <c:v>85.805851697921867</c:v>
                </c:pt>
                <c:pt idx="3815">
                  <c:v>85.806009769439811</c:v>
                </c:pt>
                <c:pt idx="3816">
                  <c:v>85.806168794632072</c:v>
                </c:pt>
                <c:pt idx="3817">
                  <c:v>85.806327819824332</c:v>
                </c:pt>
                <c:pt idx="3818">
                  <c:v>85.806485652923698</c:v>
                </c:pt>
                <c:pt idx="3819">
                  <c:v>85.806644678115958</c:v>
                </c:pt>
                <c:pt idx="3820">
                  <c:v>85.806804656982536</c:v>
                </c:pt>
                <c:pt idx="3821">
                  <c:v>85.806963682174796</c:v>
                </c:pt>
                <c:pt idx="3822">
                  <c:v>85.807121753692741</c:v>
                </c:pt>
                <c:pt idx="3823">
                  <c:v>85.81313586235062</c:v>
                </c:pt>
                <c:pt idx="3824">
                  <c:v>85.837687730789312</c:v>
                </c:pt>
                <c:pt idx="3825">
                  <c:v>85.858436822891321</c:v>
                </c:pt>
                <c:pt idx="3826">
                  <c:v>85.882955789566125</c:v>
                </c:pt>
                <c:pt idx="3827">
                  <c:v>85.903316736221825</c:v>
                </c:pt>
                <c:pt idx="3828">
                  <c:v>85.927832841872814</c:v>
                </c:pt>
                <c:pt idx="3829">
                  <c:v>85.952546834945821</c:v>
                </c:pt>
                <c:pt idx="3830">
                  <c:v>85.973176717757823</c:v>
                </c:pt>
                <c:pt idx="3831">
                  <c:v>85.997447729110817</c:v>
                </c:pt>
                <c:pt idx="3832">
                  <c:v>86.018164873122814</c:v>
                </c:pt>
                <c:pt idx="3833">
                  <c:v>86.042576789855815</c:v>
                </c:pt>
                <c:pt idx="3834">
                  <c:v>86.067277669906815</c:v>
                </c:pt>
                <c:pt idx="3835">
                  <c:v>86.087530851363823</c:v>
                </c:pt>
                <c:pt idx="3836">
                  <c:v>86.112362861633812</c:v>
                </c:pt>
                <c:pt idx="3837">
                  <c:v>86.132931709289821</c:v>
                </c:pt>
                <c:pt idx="3838">
                  <c:v>86.157481670379823</c:v>
                </c:pt>
                <c:pt idx="3839">
                  <c:v>86.181690692901824</c:v>
                </c:pt>
                <c:pt idx="3840">
                  <c:v>86.202405691146822</c:v>
                </c:pt>
                <c:pt idx="3841">
                  <c:v>86.226957798003824</c:v>
                </c:pt>
                <c:pt idx="3842">
                  <c:v>86.247335672378824</c:v>
                </c:pt>
                <c:pt idx="3843">
                  <c:v>86.272168636321823</c:v>
                </c:pt>
                <c:pt idx="3844">
                  <c:v>86.292701721191818</c:v>
                </c:pt>
                <c:pt idx="3845">
                  <c:v>86.317230701446817</c:v>
                </c:pt>
                <c:pt idx="3846">
                  <c:v>86.341441869735817</c:v>
                </c:pt>
                <c:pt idx="3847">
                  <c:v>86.362234830856821</c:v>
                </c:pt>
                <c:pt idx="3848">
                  <c:v>86.386570692062818</c:v>
                </c:pt>
                <c:pt idx="3849">
                  <c:v>86.407001733779822</c:v>
                </c:pt>
                <c:pt idx="3850">
                  <c:v>86.431901693343818</c:v>
                </c:pt>
                <c:pt idx="3851">
                  <c:v>86.456398725509814</c:v>
                </c:pt>
                <c:pt idx="3852">
                  <c:v>86.476933717727817</c:v>
                </c:pt>
                <c:pt idx="3853">
                  <c:v>86.501155853271825</c:v>
                </c:pt>
                <c:pt idx="3854">
                  <c:v>86.522026777267826</c:v>
                </c:pt>
                <c:pt idx="3855">
                  <c:v>86.546270847320812</c:v>
                </c:pt>
                <c:pt idx="3856">
                  <c:v>86.570980787277819</c:v>
                </c:pt>
                <c:pt idx="3857">
                  <c:v>86.591569662093818</c:v>
                </c:pt>
                <c:pt idx="3858">
                  <c:v>86.616066694259814</c:v>
                </c:pt>
                <c:pt idx="3859">
                  <c:v>86.636524677276824</c:v>
                </c:pt>
                <c:pt idx="3860">
                  <c:v>86.660847663879821</c:v>
                </c:pt>
                <c:pt idx="3861">
                  <c:v>86.681783676147816</c:v>
                </c:pt>
                <c:pt idx="3862">
                  <c:v>86.705916643142814</c:v>
                </c:pt>
                <c:pt idx="3863">
                  <c:v>86.730584859847824</c:v>
                </c:pt>
                <c:pt idx="3864">
                  <c:v>86.751155853271825</c:v>
                </c:pt>
                <c:pt idx="3865">
                  <c:v>86.775645732879823</c:v>
                </c:pt>
                <c:pt idx="3866">
                  <c:v>86.796252727508815</c:v>
                </c:pt>
                <c:pt idx="3867">
                  <c:v>86.820877790447824</c:v>
                </c:pt>
                <c:pt idx="3868">
                  <c:v>86.845506668087822</c:v>
                </c:pt>
                <c:pt idx="3869">
                  <c:v>86.865945816037822</c:v>
                </c:pt>
                <c:pt idx="3870">
                  <c:v>86.890298843387825</c:v>
                </c:pt>
                <c:pt idx="3871">
                  <c:v>86.910779714587818</c:v>
                </c:pt>
                <c:pt idx="3872">
                  <c:v>86.935540676117824</c:v>
                </c:pt>
                <c:pt idx="3873">
                  <c:v>86.960052728657814</c:v>
                </c:pt>
                <c:pt idx="3874">
                  <c:v>86.980477809907825</c:v>
                </c:pt>
                <c:pt idx="3875">
                  <c:v>87.005118846897815</c:v>
                </c:pt>
                <c:pt idx="3876">
                  <c:v>87.025764703747825</c:v>
                </c:pt>
                <c:pt idx="3877">
                  <c:v>87.050186872477823</c:v>
                </c:pt>
                <c:pt idx="3878">
                  <c:v>87.074457645417823</c:v>
                </c:pt>
                <c:pt idx="3879">
                  <c:v>87.095256805417819</c:v>
                </c:pt>
                <c:pt idx="3880">
                  <c:v>87.119571685787818</c:v>
                </c:pt>
                <c:pt idx="3881">
                  <c:v>87.140150785447815</c:v>
                </c:pt>
                <c:pt idx="3882">
                  <c:v>87.16495966911782</c:v>
                </c:pt>
                <c:pt idx="3883">
                  <c:v>87.185375690457818</c:v>
                </c:pt>
                <c:pt idx="3884">
                  <c:v>87.210038661957825</c:v>
                </c:pt>
                <c:pt idx="3885">
                  <c:v>87.234192848207812</c:v>
                </c:pt>
                <c:pt idx="3886">
                  <c:v>87.254954814907819</c:v>
                </c:pt>
                <c:pt idx="3887">
                  <c:v>87.279509782787812</c:v>
                </c:pt>
                <c:pt idx="3888">
                  <c:v>87.299922704697821</c:v>
                </c:pt>
                <c:pt idx="3889">
                  <c:v>87.324420690537821</c:v>
                </c:pt>
                <c:pt idx="3890">
                  <c:v>87.349200725557822</c:v>
                </c:pt>
                <c:pt idx="3891">
                  <c:v>87.369501829147822</c:v>
                </c:pt>
                <c:pt idx="3892">
                  <c:v>87.394053697587822</c:v>
                </c:pt>
                <c:pt idx="3893">
                  <c:v>87.414572715757814</c:v>
                </c:pt>
                <c:pt idx="3894">
                  <c:v>87.439202785487822</c:v>
                </c:pt>
                <c:pt idx="3895">
                  <c:v>87.463774681087813</c:v>
                </c:pt>
                <c:pt idx="3896">
                  <c:v>87.484163761137822</c:v>
                </c:pt>
                <c:pt idx="3897">
                  <c:v>87.508914709087819</c:v>
                </c:pt>
                <c:pt idx="3898">
                  <c:v>87.529436826707823</c:v>
                </c:pt>
                <c:pt idx="3899">
                  <c:v>87.553832769397815</c:v>
                </c:pt>
                <c:pt idx="3900">
                  <c:v>87.574279785157813</c:v>
                </c:pt>
                <c:pt idx="3901">
                  <c:v>87.598927736277815</c:v>
                </c:pt>
                <c:pt idx="3902">
                  <c:v>87.623528718947824</c:v>
                </c:pt>
                <c:pt idx="3903">
                  <c:v>87.643869638447825</c:v>
                </c:pt>
                <c:pt idx="3904">
                  <c:v>87.668716669077824</c:v>
                </c:pt>
                <c:pt idx="3905">
                  <c:v>87.689230680467816</c:v>
                </c:pt>
                <c:pt idx="3906">
                  <c:v>87.713509798047824</c:v>
                </c:pt>
                <c:pt idx="3907">
                  <c:v>87.738001823427823</c:v>
                </c:pt>
                <c:pt idx="3908">
                  <c:v>87.758573770527818</c:v>
                </c:pt>
                <c:pt idx="3909">
                  <c:v>87.782957792277813</c:v>
                </c:pt>
                <c:pt idx="3910">
                  <c:v>87.803631782527816</c:v>
                </c:pt>
                <c:pt idx="3911">
                  <c:v>87.828268766407817</c:v>
                </c:pt>
                <c:pt idx="3912">
                  <c:v>87.852940797807818</c:v>
                </c:pt>
                <c:pt idx="3913">
                  <c:v>87.873101711277812</c:v>
                </c:pt>
                <c:pt idx="3914">
                  <c:v>87.897682666777825</c:v>
                </c:pt>
                <c:pt idx="3915">
                  <c:v>87.918379783627813</c:v>
                </c:pt>
                <c:pt idx="3916">
                  <c:v>87.942861795427817</c:v>
                </c:pt>
                <c:pt idx="3917">
                  <c:v>87.963399648667817</c:v>
                </c:pt>
                <c:pt idx="3918">
                  <c:v>87.988083839417826</c:v>
                </c:pt>
                <c:pt idx="3919">
                  <c:v>88.012632846827813</c:v>
                </c:pt>
                <c:pt idx="3920">
                  <c:v>88.033102750777815</c:v>
                </c:pt>
                <c:pt idx="3921">
                  <c:v>88.057485818867818</c:v>
                </c:pt>
                <c:pt idx="3922">
                  <c:v>88.078217744827825</c:v>
                </c:pt>
                <c:pt idx="3923">
                  <c:v>88.102653741837813</c:v>
                </c:pt>
                <c:pt idx="3924">
                  <c:v>88.127056837077816</c:v>
                </c:pt>
                <c:pt idx="3925">
                  <c:v>88.147876739497818</c:v>
                </c:pt>
                <c:pt idx="3926">
                  <c:v>88.172315835957818</c:v>
                </c:pt>
                <c:pt idx="3927">
                  <c:v>88.19258379935782</c:v>
                </c:pt>
                <c:pt idx="3928">
                  <c:v>88.217220783237821</c:v>
                </c:pt>
                <c:pt idx="3929">
                  <c:v>88.241750717167818</c:v>
                </c:pt>
                <c:pt idx="3930">
                  <c:v>88.262293815617824</c:v>
                </c:pt>
                <c:pt idx="3931">
                  <c:v>88.286799669267822</c:v>
                </c:pt>
                <c:pt idx="3932">
                  <c:v>88.307503700257826</c:v>
                </c:pt>
                <c:pt idx="3933">
                  <c:v>88.332091808317813</c:v>
                </c:pt>
                <c:pt idx="3934">
                  <c:v>88.352634668347818</c:v>
                </c:pt>
                <c:pt idx="3935">
                  <c:v>88.377030849457825</c:v>
                </c:pt>
                <c:pt idx="3936">
                  <c:v>88.401438713077823</c:v>
                </c:pt>
                <c:pt idx="3937">
                  <c:v>88.421970844267818</c:v>
                </c:pt>
                <c:pt idx="3938">
                  <c:v>88.446681737897819</c:v>
                </c:pt>
                <c:pt idx="3939">
                  <c:v>88.467237710957818</c:v>
                </c:pt>
                <c:pt idx="3940">
                  <c:v>88.491628646847815</c:v>
                </c:pt>
                <c:pt idx="3941">
                  <c:v>88.516345739367821</c:v>
                </c:pt>
                <c:pt idx="3942">
                  <c:v>88.536659717557825</c:v>
                </c:pt>
                <c:pt idx="3943">
                  <c:v>88.561403751377824</c:v>
                </c:pt>
                <c:pt idx="3944">
                  <c:v>88.582061767577812</c:v>
                </c:pt>
                <c:pt idx="3945">
                  <c:v>88.606391668317812</c:v>
                </c:pt>
                <c:pt idx="3946">
                  <c:v>88.630839824677821</c:v>
                </c:pt>
                <c:pt idx="3947">
                  <c:v>88.651533842087815</c:v>
                </c:pt>
                <c:pt idx="3948">
                  <c:v>88.676092863087817</c:v>
                </c:pt>
                <c:pt idx="3949">
                  <c:v>88.696437835697822</c:v>
                </c:pt>
                <c:pt idx="3950">
                  <c:v>88.720962762827824</c:v>
                </c:pt>
                <c:pt idx="3951">
                  <c:v>88.741802692417821</c:v>
                </c:pt>
                <c:pt idx="3952">
                  <c:v>88.765996694567818</c:v>
                </c:pt>
                <c:pt idx="3953">
                  <c:v>88.790518760677813</c:v>
                </c:pt>
                <c:pt idx="3954">
                  <c:v>88.811245679857819</c:v>
                </c:pt>
                <c:pt idx="3955">
                  <c:v>88.835834741587817</c:v>
                </c:pt>
                <c:pt idx="3956">
                  <c:v>88.85611367225782</c:v>
                </c:pt>
                <c:pt idx="3957">
                  <c:v>88.880896806717814</c:v>
                </c:pt>
                <c:pt idx="3958">
                  <c:v>88.905392646787817</c:v>
                </c:pt>
                <c:pt idx="3959">
                  <c:v>88.92574572562782</c:v>
                </c:pt>
                <c:pt idx="3960">
                  <c:v>88.950241804127813</c:v>
                </c:pt>
                <c:pt idx="3961">
                  <c:v>88.970789670947823</c:v>
                </c:pt>
                <c:pt idx="3962">
                  <c:v>88.995278835297825</c:v>
                </c:pt>
                <c:pt idx="3963">
                  <c:v>89.019818782807818</c:v>
                </c:pt>
                <c:pt idx="3964">
                  <c:v>89.040677785877818</c:v>
                </c:pt>
                <c:pt idx="3965">
                  <c:v>89.065185785297814</c:v>
                </c:pt>
                <c:pt idx="3966">
                  <c:v>89.085486650467814</c:v>
                </c:pt>
                <c:pt idx="3967">
                  <c:v>89.110011816027821</c:v>
                </c:pt>
                <c:pt idx="3968">
                  <c:v>89.130724668507824</c:v>
                </c:pt>
                <c:pt idx="3969">
                  <c:v>89.155259847637822</c:v>
                </c:pt>
                <c:pt idx="3970">
                  <c:v>89.179665803907824</c:v>
                </c:pt>
                <c:pt idx="3971">
                  <c:v>89.200373649597822</c:v>
                </c:pt>
                <c:pt idx="3972">
                  <c:v>89.224802732467822</c:v>
                </c:pt>
                <c:pt idx="3973">
                  <c:v>89.245169639587814</c:v>
                </c:pt>
                <c:pt idx="3974">
                  <c:v>89.269798755647813</c:v>
                </c:pt>
                <c:pt idx="3975">
                  <c:v>89.294255733487816</c:v>
                </c:pt>
                <c:pt idx="3976">
                  <c:v>89.314782857897825</c:v>
                </c:pt>
                <c:pt idx="3977">
                  <c:v>89.339404821397821</c:v>
                </c:pt>
                <c:pt idx="3978">
                  <c:v>89.360069751737825</c:v>
                </c:pt>
                <c:pt idx="3979">
                  <c:v>89.384672641757817</c:v>
                </c:pt>
                <c:pt idx="3980">
                  <c:v>89.409200668337817</c:v>
                </c:pt>
                <c:pt idx="3981">
                  <c:v>89.429478645327819</c:v>
                </c:pt>
                <c:pt idx="3982">
                  <c:v>89.453968763347817</c:v>
                </c:pt>
                <c:pt idx="3983">
                  <c:v>89.474646806717814</c:v>
                </c:pt>
                <c:pt idx="3984">
                  <c:v>89.499069690707813</c:v>
                </c:pt>
                <c:pt idx="3985">
                  <c:v>89.519742727277816</c:v>
                </c:pt>
                <c:pt idx="3986">
                  <c:v>89.544414758677817</c:v>
                </c:pt>
                <c:pt idx="3987">
                  <c:v>89.568913698197818</c:v>
                </c:pt>
                <c:pt idx="3988">
                  <c:v>89.589196681977825</c:v>
                </c:pt>
                <c:pt idx="3989">
                  <c:v>89.613951683047816</c:v>
                </c:pt>
                <c:pt idx="3990">
                  <c:v>89.634266853327816</c:v>
                </c:pt>
                <c:pt idx="3991">
                  <c:v>89.658666849137816</c:v>
                </c:pt>
                <c:pt idx="3992">
                  <c:v>89.683495759967812</c:v>
                </c:pt>
                <c:pt idx="3993">
                  <c:v>89.704092741007813</c:v>
                </c:pt>
                <c:pt idx="3994">
                  <c:v>89.728640794757823</c:v>
                </c:pt>
                <c:pt idx="3995">
                  <c:v>89.748898744587819</c:v>
                </c:pt>
                <c:pt idx="3996">
                  <c:v>89.773397684097816</c:v>
                </c:pt>
                <c:pt idx="3997">
                  <c:v>89.79812169074782</c:v>
                </c:pt>
                <c:pt idx="3998">
                  <c:v>89.818643808367824</c:v>
                </c:pt>
                <c:pt idx="3999">
                  <c:v>89.843188762667822</c:v>
                </c:pt>
                <c:pt idx="4000">
                  <c:v>89.86374378204782</c:v>
                </c:pt>
                <c:pt idx="4001">
                  <c:v>89.888087749477819</c:v>
                </c:pt>
                <c:pt idx="4002">
                  <c:v>89.90868067741782</c:v>
                </c:pt>
                <c:pt idx="4003">
                  <c:v>89.933529853817817</c:v>
                </c:pt>
                <c:pt idx="4004">
                  <c:v>89.957974672317818</c:v>
                </c:pt>
                <c:pt idx="4005">
                  <c:v>89.978154659267815</c:v>
                </c:pt>
                <c:pt idx="4006">
                  <c:v>90.002931833267823</c:v>
                </c:pt>
                <c:pt idx="4007">
                  <c:v>90.02356982230782</c:v>
                </c:pt>
                <c:pt idx="4008">
                  <c:v>90.048089742657822</c:v>
                </c:pt>
                <c:pt idx="4009">
                  <c:v>90.072347640987815</c:v>
                </c:pt>
                <c:pt idx="4010">
                  <c:v>90.093214750287814</c:v>
                </c:pt>
                <c:pt idx="4011">
                  <c:v>90.117791652677823</c:v>
                </c:pt>
                <c:pt idx="4012">
                  <c:v>90.137994766237824</c:v>
                </c:pt>
                <c:pt idx="4013">
                  <c:v>90.162674665447824</c:v>
                </c:pt>
                <c:pt idx="4014">
                  <c:v>90.187238693237816</c:v>
                </c:pt>
                <c:pt idx="4015">
                  <c:v>90.207834720607821</c:v>
                </c:pt>
                <c:pt idx="4016">
                  <c:v>90.232031822207816</c:v>
                </c:pt>
                <c:pt idx="4017">
                  <c:v>90.252733707427822</c:v>
                </c:pt>
                <c:pt idx="4018">
                  <c:v>90.277501821517816</c:v>
                </c:pt>
                <c:pt idx="4019">
                  <c:v>90.297759771347813</c:v>
                </c:pt>
                <c:pt idx="4020">
                  <c:v>90.322415828707818</c:v>
                </c:pt>
                <c:pt idx="4021">
                  <c:v>90.346938848497814</c:v>
                </c:pt>
                <c:pt idx="4022">
                  <c:v>90.367506742477815</c:v>
                </c:pt>
                <c:pt idx="4023">
                  <c:v>90.391863822937822</c:v>
                </c:pt>
                <c:pt idx="4024">
                  <c:v>90.412694692607815</c:v>
                </c:pt>
                <c:pt idx="4025">
                  <c:v>90.437105655667821</c:v>
                </c:pt>
                <c:pt idx="4026">
                  <c:v>90.461748838427823</c:v>
                </c:pt>
                <c:pt idx="4027">
                  <c:v>90.482010841367824</c:v>
                </c:pt>
                <c:pt idx="4028">
                  <c:v>90.506517648697823</c:v>
                </c:pt>
                <c:pt idx="4029">
                  <c:v>90.527264833447816</c:v>
                </c:pt>
                <c:pt idx="4030">
                  <c:v>90.551634788517816</c:v>
                </c:pt>
                <c:pt idx="4031">
                  <c:v>90.576045751567818</c:v>
                </c:pt>
                <c:pt idx="4032">
                  <c:v>90.596954822537825</c:v>
                </c:pt>
                <c:pt idx="4033">
                  <c:v>90.621170759197824</c:v>
                </c:pt>
                <c:pt idx="4034">
                  <c:v>90.641753673557815</c:v>
                </c:pt>
                <c:pt idx="4035">
                  <c:v>90.666307687757822</c:v>
                </c:pt>
                <c:pt idx="4036">
                  <c:v>90.686897754667825</c:v>
                </c:pt>
                <c:pt idx="4037">
                  <c:v>90.711430788037816</c:v>
                </c:pt>
                <c:pt idx="4038">
                  <c:v>90.735892772677815</c:v>
                </c:pt>
                <c:pt idx="4039">
                  <c:v>90.756584644317826</c:v>
                </c:pt>
                <c:pt idx="4040">
                  <c:v>90.780877828597824</c:v>
                </c:pt>
                <c:pt idx="4041">
                  <c:v>90.801462650297822</c:v>
                </c:pt>
              </c:numCache>
            </c:numRef>
          </c:xVal>
          <c:yVal>
            <c:numRef>
              <c:f>one!$X$2:$X$4043</c:f>
              <c:numCache>
                <c:formatCode>General</c:formatCode>
                <c:ptCount val="4042"/>
                <c:pt idx="0">
                  <c:v>290</c:v>
                </c:pt>
                <c:pt idx="1">
                  <c:v>290</c:v>
                </c:pt>
                <c:pt idx="2">
                  <c:v>290</c:v>
                </c:pt>
                <c:pt idx="3">
                  <c:v>290</c:v>
                </c:pt>
                <c:pt idx="4">
                  <c:v>290</c:v>
                </c:pt>
                <c:pt idx="5">
                  <c:v>290</c:v>
                </c:pt>
                <c:pt idx="6">
                  <c:v>290</c:v>
                </c:pt>
                <c:pt idx="7">
                  <c:v>290</c:v>
                </c:pt>
                <c:pt idx="8">
                  <c:v>290</c:v>
                </c:pt>
                <c:pt idx="9">
                  <c:v>290</c:v>
                </c:pt>
                <c:pt idx="10">
                  <c:v>290</c:v>
                </c:pt>
                <c:pt idx="11">
                  <c:v>290</c:v>
                </c:pt>
                <c:pt idx="12">
                  <c:v>290</c:v>
                </c:pt>
                <c:pt idx="13">
                  <c:v>290</c:v>
                </c:pt>
                <c:pt idx="14">
                  <c:v>290</c:v>
                </c:pt>
                <c:pt idx="15">
                  <c:v>290</c:v>
                </c:pt>
                <c:pt idx="16">
                  <c:v>290</c:v>
                </c:pt>
                <c:pt idx="17">
                  <c:v>290</c:v>
                </c:pt>
                <c:pt idx="18">
                  <c:v>290</c:v>
                </c:pt>
                <c:pt idx="19">
                  <c:v>290</c:v>
                </c:pt>
                <c:pt idx="20">
                  <c:v>290</c:v>
                </c:pt>
                <c:pt idx="21">
                  <c:v>290</c:v>
                </c:pt>
                <c:pt idx="22">
                  <c:v>290</c:v>
                </c:pt>
                <c:pt idx="23">
                  <c:v>290</c:v>
                </c:pt>
                <c:pt idx="24">
                  <c:v>290</c:v>
                </c:pt>
                <c:pt idx="25">
                  <c:v>290</c:v>
                </c:pt>
                <c:pt idx="26">
                  <c:v>290</c:v>
                </c:pt>
                <c:pt idx="27">
                  <c:v>290</c:v>
                </c:pt>
                <c:pt idx="28">
                  <c:v>290</c:v>
                </c:pt>
                <c:pt idx="29">
                  <c:v>290</c:v>
                </c:pt>
                <c:pt idx="30">
                  <c:v>290</c:v>
                </c:pt>
                <c:pt idx="31">
                  <c:v>290</c:v>
                </c:pt>
                <c:pt idx="32">
                  <c:v>290</c:v>
                </c:pt>
                <c:pt idx="33">
                  <c:v>290</c:v>
                </c:pt>
                <c:pt idx="34">
                  <c:v>290</c:v>
                </c:pt>
                <c:pt idx="35">
                  <c:v>290</c:v>
                </c:pt>
                <c:pt idx="36">
                  <c:v>290</c:v>
                </c:pt>
                <c:pt idx="37">
                  <c:v>290</c:v>
                </c:pt>
                <c:pt idx="38">
                  <c:v>290</c:v>
                </c:pt>
                <c:pt idx="39">
                  <c:v>290</c:v>
                </c:pt>
                <c:pt idx="40">
                  <c:v>290</c:v>
                </c:pt>
                <c:pt idx="41">
                  <c:v>290</c:v>
                </c:pt>
                <c:pt idx="42">
                  <c:v>290</c:v>
                </c:pt>
                <c:pt idx="43">
                  <c:v>290</c:v>
                </c:pt>
                <c:pt idx="44">
                  <c:v>290</c:v>
                </c:pt>
                <c:pt idx="45">
                  <c:v>290</c:v>
                </c:pt>
                <c:pt idx="46">
                  <c:v>290</c:v>
                </c:pt>
                <c:pt idx="47">
                  <c:v>290.14999999999998</c:v>
                </c:pt>
                <c:pt idx="48">
                  <c:v>290.28634823506025</c:v>
                </c:pt>
                <c:pt idx="49">
                  <c:v>290.41218799940367</c:v>
                </c:pt>
                <c:pt idx="50">
                  <c:v>290.52576721074922</c:v>
                </c:pt>
                <c:pt idx="51">
                  <c:v>290.62048003561517</c:v>
                </c:pt>
                <c:pt idx="52">
                  <c:v>290.69717721923786</c:v>
                </c:pt>
                <c:pt idx="53">
                  <c:v>290.75723149626327</c:v>
                </c:pt>
                <c:pt idx="54">
                  <c:v>290.79828938357161</c:v>
                </c:pt>
                <c:pt idx="55">
                  <c:v>290.82190164547552</c:v>
                </c:pt>
                <c:pt idx="56">
                  <c:v>290.82190164547552</c:v>
                </c:pt>
                <c:pt idx="57">
                  <c:v>290.82190164547552</c:v>
                </c:pt>
                <c:pt idx="58">
                  <c:v>290.82190164547552</c:v>
                </c:pt>
                <c:pt idx="59">
                  <c:v>290.82190164547552</c:v>
                </c:pt>
                <c:pt idx="60">
                  <c:v>290.82190164547552</c:v>
                </c:pt>
                <c:pt idx="61">
                  <c:v>290.82190164547552</c:v>
                </c:pt>
                <c:pt idx="62">
                  <c:v>290.82190164547552</c:v>
                </c:pt>
                <c:pt idx="63">
                  <c:v>290.829940877176</c:v>
                </c:pt>
                <c:pt idx="64">
                  <c:v>290.82811328416898</c:v>
                </c:pt>
                <c:pt idx="65">
                  <c:v>290.82473278037992</c:v>
                </c:pt>
                <c:pt idx="66">
                  <c:v>290.82294794948677</c:v>
                </c:pt>
                <c:pt idx="67">
                  <c:v>290.81858734234544</c:v>
                </c:pt>
                <c:pt idx="68">
                  <c:v>290.81726768256038</c:v>
                </c:pt>
                <c:pt idx="69">
                  <c:v>290.82223628435077</c:v>
                </c:pt>
                <c:pt idx="70">
                  <c:v>290.83310543491007</c:v>
                </c:pt>
                <c:pt idx="71">
                  <c:v>290.84928723581976</c:v>
                </c:pt>
                <c:pt idx="72">
                  <c:v>290.87009437281984</c:v>
                </c:pt>
                <c:pt idx="73">
                  <c:v>290.89880832574528</c:v>
                </c:pt>
                <c:pt idx="74">
                  <c:v>290.93092402473803</c:v>
                </c:pt>
                <c:pt idx="75">
                  <c:v>290.9614476581466</c:v>
                </c:pt>
                <c:pt idx="76">
                  <c:v>290.99537109689288</c:v>
                </c:pt>
                <c:pt idx="77">
                  <c:v>291.03347116252087</c:v>
                </c:pt>
                <c:pt idx="78">
                  <c:v>291.07191007129268</c:v>
                </c:pt>
                <c:pt idx="79">
                  <c:v>291.11225859766222</c:v>
                </c:pt>
                <c:pt idx="80">
                  <c:v>291.15528413685911</c:v>
                </c:pt>
                <c:pt idx="81">
                  <c:v>291.20321730138625</c:v>
                </c:pt>
                <c:pt idx="82">
                  <c:v>291.25304361029794</c:v>
                </c:pt>
                <c:pt idx="83">
                  <c:v>291.30072459047574</c:v>
                </c:pt>
                <c:pt idx="84">
                  <c:v>291.34982962671251</c:v>
                </c:pt>
                <c:pt idx="85">
                  <c:v>291.40035094775038</c:v>
                </c:pt>
                <c:pt idx="86">
                  <c:v>291.44810347407372</c:v>
                </c:pt>
                <c:pt idx="87">
                  <c:v>291.49460222478837</c:v>
                </c:pt>
                <c:pt idx="88">
                  <c:v>291.53874554544331</c:v>
                </c:pt>
                <c:pt idx="89">
                  <c:v>291.58190724757441</c:v>
                </c:pt>
                <c:pt idx="90">
                  <c:v>291.62489125582852</c:v>
                </c:pt>
                <c:pt idx="91">
                  <c:v>291.66411033923157</c:v>
                </c:pt>
                <c:pt idx="92">
                  <c:v>291.70351585897612</c:v>
                </c:pt>
                <c:pt idx="93">
                  <c:v>291.74342099119264</c:v>
                </c:pt>
                <c:pt idx="94">
                  <c:v>291.77990835840563</c:v>
                </c:pt>
                <c:pt idx="95">
                  <c:v>291.81271461521573</c:v>
                </c:pt>
                <c:pt idx="96">
                  <c:v>291.845820177289</c:v>
                </c:pt>
                <c:pt idx="97">
                  <c:v>291.87956216513169</c:v>
                </c:pt>
                <c:pt idx="98">
                  <c:v>291.9140424241927</c:v>
                </c:pt>
                <c:pt idx="99">
                  <c:v>291.94521257279865</c:v>
                </c:pt>
                <c:pt idx="100">
                  <c:v>291.97873422078038</c:v>
                </c:pt>
                <c:pt idx="101">
                  <c:v>292.01585089965408</c:v>
                </c:pt>
                <c:pt idx="102">
                  <c:v>292.05104312149382</c:v>
                </c:pt>
                <c:pt idx="103">
                  <c:v>292.08699242279096</c:v>
                </c:pt>
                <c:pt idx="104">
                  <c:v>292.12521488267993</c:v>
                </c:pt>
                <c:pt idx="105">
                  <c:v>292.16642853547359</c:v>
                </c:pt>
                <c:pt idx="106">
                  <c:v>292.20682001192591</c:v>
                </c:pt>
                <c:pt idx="107">
                  <c:v>292.24403604245754</c:v>
                </c:pt>
                <c:pt idx="108">
                  <c:v>292.28074923207464</c:v>
                </c:pt>
                <c:pt idx="109">
                  <c:v>292.31653925733309</c:v>
                </c:pt>
                <c:pt idx="110">
                  <c:v>292.3471306787323</c:v>
                </c:pt>
                <c:pt idx="111">
                  <c:v>292.37615396802926</c:v>
                </c:pt>
                <c:pt idx="112">
                  <c:v>292.40584622087135</c:v>
                </c:pt>
                <c:pt idx="113">
                  <c:v>292.43347074494801</c:v>
                </c:pt>
                <c:pt idx="114">
                  <c:v>292.45542417509705</c:v>
                </c:pt>
                <c:pt idx="115">
                  <c:v>292.46778933969966</c:v>
                </c:pt>
                <c:pt idx="116">
                  <c:v>292.46778933969966</c:v>
                </c:pt>
                <c:pt idx="117">
                  <c:v>292.46778933969966</c:v>
                </c:pt>
                <c:pt idx="118">
                  <c:v>292.46778933969966</c:v>
                </c:pt>
                <c:pt idx="119">
                  <c:v>292.19439987271471</c:v>
                </c:pt>
                <c:pt idx="120">
                  <c:v>291.99806561815956</c:v>
                </c:pt>
                <c:pt idx="121">
                  <c:v>291.85957951978048</c:v>
                </c:pt>
                <c:pt idx="122">
                  <c:v>291.76030116282618</c:v>
                </c:pt>
                <c:pt idx="123">
                  <c:v>291.68290009832191</c:v>
                </c:pt>
                <c:pt idx="124">
                  <c:v>291.62376908704283</c:v>
                </c:pt>
                <c:pt idx="125">
                  <c:v>291.57581006658222</c:v>
                </c:pt>
                <c:pt idx="126">
                  <c:v>291.53017770155191</c:v>
                </c:pt>
                <c:pt idx="127">
                  <c:v>291.48745500006174</c:v>
                </c:pt>
                <c:pt idx="128">
                  <c:v>291.44591893528735</c:v>
                </c:pt>
                <c:pt idx="129">
                  <c:v>291.40253852739295</c:v>
                </c:pt>
                <c:pt idx="130">
                  <c:v>291.35166098466885</c:v>
                </c:pt>
                <c:pt idx="131">
                  <c:v>291.2923710043915</c:v>
                </c:pt>
                <c:pt idx="132">
                  <c:v>291.23270175896857</c:v>
                </c:pt>
                <c:pt idx="133">
                  <c:v>291.16967799456285</c:v>
                </c:pt>
                <c:pt idx="134">
                  <c:v>291.09980465743314</c:v>
                </c:pt>
                <c:pt idx="135">
                  <c:v>291.02748007765172</c:v>
                </c:pt>
                <c:pt idx="136">
                  <c:v>290.9556603586505</c:v>
                </c:pt>
                <c:pt idx="137">
                  <c:v>290.88225817855039</c:v>
                </c:pt>
                <c:pt idx="138">
                  <c:v>290.80823986783065</c:v>
                </c:pt>
                <c:pt idx="139">
                  <c:v>290.73237549535884</c:v>
                </c:pt>
                <c:pt idx="140">
                  <c:v>290.65617237120949</c:v>
                </c:pt>
                <c:pt idx="141">
                  <c:v>290.58071831625011</c:v>
                </c:pt>
                <c:pt idx="142">
                  <c:v>290.50278368580348</c:v>
                </c:pt>
                <c:pt idx="143">
                  <c:v>290.42869963739395</c:v>
                </c:pt>
                <c:pt idx="144">
                  <c:v>290.35824805029915</c:v>
                </c:pt>
                <c:pt idx="145">
                  <c:v>290.28923379246044</c:v>
                </c:pt>
                <c:pt idx="146">
                  <c:v>290.22237976166349</c:v>
                </c:pt>
                <c:pt idx="147">
                  <c:v>290.15613821510919</c:v>
                </c:pt>
                <c:pt idx="148">
                  <c:v>290.09166630915126</c:v>
                </c:pt>
                <c:pt idx="149">
                  <c:v>290.02969743879129</c:v>
                </c:pt>
                <c:pt idx="150">
                  <c:v>289.96466127593743</c:v>
                </c:pt>
                <c:pt idx="151">
                  <c:v>289.89947290181522</c:v>
                </c:pt>
                <c:pt idx="152">
                  <c:v>289.83604358638905</c:v>
                </c:pt>
                <c:pt idx="153">
                  <c:v>289.7735637331412</c:v>
                </c:pt>
                <c:pt idx="154">
                  <c:v>289.71361289721335</c:v>
                </c:pt>
                <c:pt idx="155">
                  <c:v>289.6531297248336</c:v>
                </c:pt>
                <c:pt idx="156">
                  <c:v>289.59440369009468</c:v>
                </c:pt>
                <c:pt idx="157">
                  <c:v>289.53684584560659</c:v>
                </c:pt>
                <c:pt idx="158">
                  <c:v>289.47614780839109</c:v>
                </c:pt>
                <c:pt idx="159">
                  <c:v>289.41398732846466</c:v>
                </c:pt>
                <c:pt idx="160">
                  <c:v>289.35359069558893</c:v>
                </c:pt>
                <c:pt idx="161">
                  <c:v>289.29294151176987</c:v>
                </c:pt>
                <c:pt idx="162">
                  <c:v>289.23094924824755</c:v>
                </c:pt>
                <c:pt idx="163">
                  <c:v>289.16915006052648</c:v>
                </c:pt>
                <c:pt idx="164">
                  <c:v>289.11059071728386</c:v>
                </c:pt>
                <c:pt idx="165">
                  <c:v>289.05505934127115</c:v>
                </c:pt>
                <c:pt idx="166">
                  <c:v>288.99836860770836</c:v>
                </c:pt>
                <c:pt idx="167">
                  <c:v>288.94415092861931</c:v>
                </c:pt>
                <c:pt idx="168">
                  <c:v>288.89058475482193</c:v>
                </c:pt>
                <c:pt idx="169">
                  <c:v>288.83463323246497</c:v>
                </c:pt>
                <c:pt idx="170">
                  <c:v>288.77469543697089</c:v>
                </c:pt>
                <c:pt idx="171">
                  <c:v>288.71414111308309</c:v>
                </c:pt>
                <c:pt idx="172">
                  <c:v>288.65517469984343</c:v>
                </c:pt>
                <c:pt idx="173">
                  <c:v>288.59716550601962</c:v>
                </c:pt>
                <c:pt idx="174">
                  <c:v>288.53979248544277</c:v>
                </c:pt>
                <c:pt idx="175">
                  <c:v>288.48493956238144</c:v>
                </c:pt>
                <c:pt idx="176">
                  <c:v>288.43172074317624</c:v>
                </c:pt>
                <c:pt idx="177">
                  <c:v>288.37761227150474</c:v>
                </c:pt>
                <c:pt idx="178">
                  <c:v>288.32323774100428</c:v>
                </c:pt>
                <c:pt idx="179">
                  <c:v>288.26709994496184</c:v>
                </c:pt>
                <c:pt idx="180">
                  <c:v>288.21249960015831</c:v>
                </c:pt>
                <c:pt idx="181">
                  <c:v>288.16146664581674</c:v>
                </c:pt>
                <c:pt idx="182">
                  <c:v>288.10913757702758</c:v>
                </c:pt>
                <c:pt idx="183">
                  <c:v>288.05873262335234</c:v>
                </c:pt>
                <c:pt idx="184">
                  <c:v>288.01220274382553</c:v>
                </c:pt>
                <c:pt idx="185">
                  <c:v>287.96661017714678</c:v>
                </c:pt>
                <c:pt idx="186">
                  <c:v>287.92020746005937</c:v>
                </c:pt>
                <c:pt idx="187">
                  <c:v>287.87207030876027</c:v>
                </c:pt>
                <c:pt idx="188">
                  <c:v>287.82583016131571</c:v>
                </c:pt>
                <c:pt idx="189">
                  <c:v>287.77968118014894</c:v>
                </c:pt>
                <c:pt idx="190">
                  <c:v>287.72861260866415</c:v>
                </c:pt>
                <c:pt idx="191">
                  <c:v>287.6779555410518</c:v>
                </c:pt>
                <c:pt idx="192">
                  <c:v>287.62902955249808</c:v>
                </c:pt>
                <c:pt idx="193">
                  <c:v>287.57863785626603</c:v>
                </c:pt>
                <c:pt idx="194">
                  <c:v>287.531019669042</c:v>
                </c:pt>
                <c:pt idx="195">
                  <c:v>287.48869235444135</c:v>
                </c:pt>
                <c:pt idx="196">
                  <c:v>287.45497483530443</c:v>
                </c:pt>
                <c:pt idx="197">
                  <c:v>287.42947030321051</c:v>
                </c:pt>
                <c:pt idx="198">
                  <c:v>287.42947030321051</c:v>
                </c:pt>
                <c:pt idx="199">
                  <c:v>287.42947030321051</c:v>
                </c:pt>
                <c:pt idx="200">
                  <c:v>287.42947030321051</c:v>
                </c:pt>
                <c:pt idx="201">
                  <c:v>287.42947030321051</c:v>
                </c:pt>
                <c:pt idx="202">
                  <c:v>287.6842937262881</c:v>
                </c:pt>
                <c:pt idx="203">
                  <c:v>287.8686283021911</c:v>
                </c:pt>
                <c:pt idx="204">
                  <c:v>288.00404566615697</c:v>
                </c:pt>
                <c:pt idx="205">
                  <c:v>288.11012990155064</c:v>
                </c:pt>
                <c:pt idx="206">
                  <c:v>288.19421861778727</c:v>
                </c:pt>
                <c:pt idx="207">
                  <c:v>288.26783665303162</c:v>
                </c:pt>
                <c:pt idx="208">
                  <c:v>288.33643023095289</c:v>
                </c:pt>
                <c:pt idx="209">
                  <c:v>288.40345483799626</c:v>
                </c:pt>
                <c:pt idx="210">
                  <c:v>288.47296522307545</c:v>
                </c:pt>
                <c:pt idx="211">
                  <c:v>288.54914844918977</c:v>
                </c:pt>
                <c:pt idx="212">
                  <c:v>288.6320242050927</c:v>
                </c:pt>
                <c:pt idx="213">
                  <c:v>288.72106392836639</c:v>
                </c:pt>
                <c:pt idx="214">
                  <c:v>288.81542299144138</c:v>
                </c:pt>
                <c:pt idx="215">
                  <c:v>288.91810125960052</c:v>
                </c:pt>
                <c:pt idx="216">
                  <c:v>289.0302514189147</c:v>
                </c:pt>
                <c:pt idx="217">
                  <c:v>289.14581957629173</c:v>
                </c:pt>
                <c:pt idx="218">
                  <c:v>289.26270242052522</c:v>
                </c:pt>
                <c:pt idx="219">
                  <c:v>289.38131375024938</c:v>
                </c:pt>
                <c:pt idx="220">
                  <c:v>289.50157113718683</c:v>
                </c:pt>
                <c:pt idx="221">
                  <c:v>289.61909177096703</c:v>
                </c:pt>
                <c:pt idx="222">
                  <c:v>289.73112911979405</c:v>
                </c:pt>
                <c:pt idx="223">
                  <c:v>289.84209628159556</c:v>
                </c:pt>
                <c:pt idx="224">
                  <c:v>289.95051441606159</c:v>
                </c:pt>
                <c:pt idx="225">
                  <c:v>290.05341029754538</c:v>
                </c:pt>
                <c:pt idx="226">
                  <c:v>290.15307965925774</c:v>
                </c:pt>
                <c:pt idx="227">
                  <c:v>290.2528996533747</c:v>
                </c:pt>
                <c:pt idx="228">
                  <c:v>290.35071551301633</c:v>
                </c:pt>
                <c:pt idx="229">
                  <c:v>290.44513373973098</c:v>
                </c:pt>
                <c:pt idx="230">
                  <c:v>290.53130851745061</c:v>
                </c:pt>
                <c:pt idx="231">
                  <c:v>290.61458287359403</c:v>
                </c:pt>
                <c:pt idx="232">
                  <c:v>290.69420124372789</c:v>
                </c:pt>
                <c:pt idx="233">
                  <c:v>290.76774974315299</c:v>
                </c:pt>
                <c:pt idx="234">
                  <c:v>290.83795354573306</c:v>
                </c:pt>
                <c:pt idx="235">
                  <c:v>290.90451645259537</c:v>
                </c:pt>
                <c:pt idx="236">
                  <c:v>290.96932913917186</c:v>
                </c:pt>
                <c:pt idx="237">
                  <c:v>291.03150952308795</c:v>
                </c:pt>
                <c:pt idx="238">
                  <c:v>291.08854434644093</c:v>
                </c:pt>
                <c:pt idx="239">
                  <c:v>291.14307963017097</c:v>
                </c:pt>
                <c:pt idx="240">
                  <c:v>291.19875505866105</c:v>
                </c:pt>
                <c:pt idx="241">
                  <c:v>291.24960836105242</c:v>
                </c:pt>
                <c:pt idx="242">
                  <c:v>291.29618280911978</c:v>
                </c:pt>
                <c:pt idx="243">
                  <c:v>291.33895517904813</c:v>
                </c:pt>
                <c:pt idx="244">
                  <c:v>291.38034272239383</c:v>
                </c:pt>
                <c:pt idx="245">
                  <c:v>291.41980990330518</c:v>
                </c:pt>
                <c:pt idx="246">
                  <c:v>291.45505972191881</c:v>
                </c:pt>
                <c:pt idx="247">
                  <c:v>291.49086127496918</c:v>
                </c:pt>
                <c:pt idx="248">
                  <c:v>291.52601167303635</c:v>
                </c:pt>
                <c:pt idx="249">
                  <c:v>291.55374572323592</c:v>
                </c:pt>
                <c:pt idx="250">
                  <c:v>291.57831003567435</c:v>
                </c:pt>
                <c:pt idx="251">
                  <c:v>291.60241492598607</c:v>
                </c:pt>
                <c:pt idx="252">
                  <c:v>291.62368578393534</c:v>
                </c:pt>
                <c:pt idx="253">
                  <c:v>291.64279501059525</c:v>
                </c:pt>
                <c:pt idx="254">
                  <c:v>291.65623425871701</c:v>
                </c:pt>
                <c:pt idx="255">
                  <c:v>291.67016109347537</c:v>
                </c:pt>
                <c:pt idx="256">
                  <c:v>291.68626415597538</c:v>
                </c:pt>
                <c:pt idx="257">
                  <c:v>291.69941606513026</c:v>
                </c:pt>
                <c:pt idx="258">
                  <c:v>291.7146383340085</c:v>
                </c:pt>
                <c:pt idx="259">
                  <c:v>291.73083765787328</c:v>
                </c:pt>
                <c:pt idx="260">
                  <c:v>291.74526219371768</c:v>
                </c:pt>
                <c:pt idx="261">
                  <c:v>291.760309360051</c:v>
                </c:pt>
                <c:pt idx="262">
                  <c:v>291.77337182568681</c:v>
                </c:pt>
                <c:pt idx="263">
                  <c:v>291.78494935157153</c:v>
                </c:pt>
                <c:pt idx="264">
                  <c:v>291.7974057939349</c:v>
                </c:pt>
                <c:pt idx="265">
                  <c:v>291.80610424515709</c:v>
                </c:pt>
                <c:pt idx="266">
                  <c:v>291.8144185160067</c:v>
                </c:pt>
                <c:pt idx="267">
                  <c:v>291.82640476899019</c:v>
                </c:pt>
                <c:pt idx="268">
                  <c:v>291.840299547406</c:v>
                </c:pt>
                <c:pt idx="269">
                  <c:v>291.85289600259858</c:v>
                </c:pt>
                <c:pt idx="270">
                  <c:v>291.86229188377541</c:v>
                </c:pt>
                <c:pt idx="271">
                  <c:v>291.87349106283727</c:v>
                </c:pt>
                <c:pt idx="272">
                  <c:v>291.88541251086008</c:v>
                </c:pt>
                <c:pt idx="273">
                  <c:v>291.89333467230011</c:v>
                </c:pt>
                <c:pt idx="274">
                  <c:v>291.89859495711255</c:v>
                </c:pt>
                <c:pt idx="275">
                  <c:v>291.90614505507176</c:v>
                </c:pt>
                <c:pt idx="276">
                  <c:v>291.91285226382831</c:v>
                </c:pt>
                <c:pt idx="277">
                  <c:v>291.91884568773162</c:v>
                </c:pt>
                <c:pt idx="278">
                  <c:v>291.92423180733016</c:v>
                </c:pt>
                <c:pt idx="279">
                  <c:v>291.93109859959918</c:v>
                </c:pt>
                <c:pt idx="280">
                  <c:v>291.93661890328559</c:v>
                </c:pt>
                <c:pt idx="281">
                  <c:v>291.93713816710073</c:v>
                </c:pt>
                <c:pt idx="282">
                  <c:v>291.93871344356631</c:v>
                </c:pt>
                <c:pt idx="283">
                  <c:v>291.94096513335415</c:v>
                </c:pt>
                <c:pt idx="284">
                  <c:v>291.94162005754714</c:v>
                </c:pt>
                <c:pt idx="285">
                  <c:v>291.94138423238854</c:v>
                </c:pt>
                <c:pt idx="286">
                  <c:v>291.94073726936824</c:v>
                </c:pt>
                <c:pt idx="287">
                  <c:v>291.94199508991846</c:v>
                </c:pt>
                <c:pt idx="288">
                  <c:v>291.94645659074888</c:v>
                </c:pt>
                <c:pt idx="289">
                  <c:v>291.94872317196166</c:v>
                </c:pt>
                <c:pt idx="290">
                  <c:v>291.95163086715513</c:v>
                </c:pt>
                <c:pt idx="291">
                  <c:v>291.95686226698365</c:v>
                </c:pt>
                <c:pt idx="292">
                  <c:v>291.96329979630593</c:v>
                </c:pt>
                <c:pt idx="293">
                  <c:v>291.97018355112579</c:v>
                </c:pt>
                <c:pt idx="294">
                  <c:v>291.97701275367598</c:v>
                </c:pt>
                <c:pt idx="295">
                  <c:v>291.98547232759603</c:v>
                </c:pt>
                <c:pt idx="296">
                  <c:v>291.99447848651425</c:v>
                </c:pt>
                <c:pt idx="297">
                  <c:v>291.99932366723897</c:v>
                </c:pt>
                <c:pt idx="298">
                  <c:v>292.0053689957669</c:v>
                </c:pt>
                <c:pt idx="299">
                  <c:v>292.01579473777014</c:v>
                </c:pt>
                <c:pt idx="300">
                  <c:v>292.02626834013859</c:v>
                </c:pt>
                <c:pt idx="301">
                  <c:v>292.03613198319619</c:v>
                </c:pt>
                <c:pt idx="302">
                  <c:v>292.04700014301523</c:v>
                </c:pt>
                <c:pt idx="303">
                  <c:v>292.05977643178926</c:v>
                </c:pt>
                <c:pt idx="304">
                  <c:v>292.07087783793304</c:v>
                </c:pt>
                <c:pt idx="305">
                  <c:v>292.0781974810177</c:v>
                </c:pt>
                <c:pt idx="306">
                  <c:v>292.08665151718765</c:v>
                </c:pt>
                <c:pt idx="307">
                  <c:v>292.09914853529352</c:v>
                </c:pt>
                <c:pt idx="308">
                  <c:v>292.11120555633192</c:v>
                </c:pt>
                <c:pt idx="309">
                  <c:v>292.12609745486253</c:v>
                </c:pt>
                <c:pt idx="310">
                  <c:v>292.14162681768096</c:v>
                </c:pt>
                <c:pt idx="311">
                  <c:v>292.15639086083314</c:v>
                </c:pt>
                <c:pt idx="312">
                  <c:v>292.16955002149007</c:v>
                </c:pt>
                <c:pt idx="313">
                  <c:v>292.17865740055015</c:v>
                </c:pt>
                <c:pt idx="314">
                  <c:v>292.18643396837086</c:v>
                </c:pt>
                <c:pt idx="315">
                  <c:v>292.19259304722334</c:v>
                </c:pt>
                <c:pt idx="316">
                  <c:v>292.19303859827289</c:v>
                </c:pt>
                <c:pt idx="317">
                  <c:v>292.18959929636304</c:v>
                </c:pt>
                <c:pt idx="318">
                  <c:v>292.18561140616805</c:v>
                </c:pt>
                <c:pt idx="319">
                  <c:v>292.18314207333424</c:v>
                </c:pt>
                <c:pt idx="320">
                  <c:v>292.18136802186808</c:v>
                </c:pt>
                <c:pt idx="321">
                  <c:v>292.17575331231188</c:v>
                </c:pt>
                <c:pt idx="322">
                  <c:v>292.17176639974741</c:v>
                </c:pt>
                <c:pt idx="323">
                  <c:v>292.17064892205798</c:v>
                </c:pt>
                <c:pt idx="324">
                  <c:v>292.16699734167912</c:v>
                </c:pt>
                <c:pt idx="325">
                  <c:v>292.15967552068292</c:v>
                </c:pt>
                <c:pt idx="326">
                  <c:v>292.15221286432586</c:v>
                </c:pt>
                <c:pt idx="327">
                  <c:v>292.14677806309663</c:v>
                </c:pt>
                <c:pt idx="328">
                  <c:v>292.14058699052782</c:v>
                </c:pt>
                <c:pt idx="329">
                  <c:v>292.13400163106741</c:v>
                </c:pt>
                <c:pt idx="330">
                  <c:v>292.13127732204447</c:v>
                </c:pt>
                <c:pt idx="331">
                  <c:v>292.13079053834872</c:v>
                </c:pt>
                <c:pt idx="332">
                  <c:v>292.12742984886216</c:v>
                </c:pt>
                <c:pt idx="333">
                  <c:v>292.12625516356832</c:v>
                </c:pt>
                <c:pt idx="334">
                  <c:v>292.12822284087298</c:v>
                </c:pt>
                <c:pt idx="335">
                  <c:v>292.13373443902674</c:v>
                </c:pt>
                <c:pt idx="336">
                  <c:v>292.13882462268208</c:v>
                </c:pt>
                <c:pt idx="337">
                  <c:v>292.1410958867923</c:v>
                </c:pt>
                <c:pt idx="338">
                  <c:v>292.14524386525534</c:v>
                </c:pt>
                <c:pt idx="339">
                  <c:v>292.14801011152042</c:v>
                </c:pt>
                <c:pt idx="340">
                  <c:v>292.14801011152042</c:v>
                </c:pt>
                <c:pt idx="341">
                  <c:v>292.14801011152042</c:v>
                </c:pt>
                <c:pt idx="342">
                  <c:v>292.14801011152042</c:v>
                </c:pt>
                <c:pt idx="343">
                  <c:v>291.894141398324</c:v>
                </c:pt>
                <c:pt idx="344">
                  <c:v>291.71267954170236</c:v>
                </c:pt>
                <c:pt idx="345">
                  <c:v>291.57797755876567</c:v>
                </c:pt>
                <c:pt idx="346">
                  <c:v>291.47609293495634</c:v>
                </c:pt>
                <c:pt idx="347">
                  <c:v>291.39291461855981</c:v>
                </c:pt>
                <c:pt idx="348">
                  <c:v>291.31698189355137</c:v>
                </c:pt>
                <c:pt idx="349">
                  <c:v>291.24707275692026</c:v>
                </c:pt>
                <c:pt idx="350">
                  <c:v>291.18224672816007</c:v>
                </c:pt>
                <c:pt idx="351">
                  <c:v>291.11777699313961</c:v>
                </c:pt>
                <c:pt idx="352">
                  <c:v>291.04889863588784</c:v>
                </c:pt>
                <c:pt idx="353">
                  <c:v>290.97309922705369</c:v>
                </c:pt>
                <c:pt idx="354">
                  <c:v>290.89539038729811</c:v>
                </c:pt>
                <c:pt idx="355">
                  <c:v>290.81508152779395</c:v>
                </c:pt>
                <c:pt idx="356">
                  <c:v>290.72405898935938</c:v>
                </c:pt>
                <c:pt idx="357">
                  <c:v>290.62617167830871</c:v>
                </c:pt>
                <c:pt idx="358">
                  <c:v>290.52433993156961</c:v>
                </c:pt>
                <c:pt idx="359">
                  <c:v>290.41676386588625</c:v>
                </c:pt>
                <c:pt idx="360">
                  <c:v>290.30488598623128</c:v>
                </c:pt>
                <c:pt idx="361">
                  <c:v>290.18804799296981</c:v>
                </c:pt>
                <c:pt idx="362">
                  <c:v>290.06836108227225</c:v>
                </c:pt>
                <c:pt idx="363">
                  <c:v>289.94550777460807</c:v>
                </c:pt>
                <c:pt idx="364">
                  <c:v>289.81771806726817</c:v>
                </c:pt>
                <c:pt idx="365">
                  <c:v>289.68844781640189</c:v>
                </c:pt>
                <c:pt idx="366">
                  <c:v>289.56013963348732</c:v>
                </c:pt>
                <c:pt idx="367">
                  <c:v>289.42848136686365</c:v>
                </c:pt>
                <c:pt idx="368">
                  <c:v>289.29730214954202</c:v>
                </c:pt>
                <c:pt idx="369">
                  <c:v>289.16516562606694</c:v>
                </c:pt>
                <c:pt idx="370">
                  <c:v>289.03751637451307</c:v>
                </c:pt>
                <c:pt idx="371">
                  <c:v>288.91566870962527</c:v>
                </c:pt>
                <c:pt idx="372">
                  <c:v>288.79434054124488</c:v>
                </c:pt>
                <c:pt idx="373">
                  <c:v>288.67653392308785</c:v>
                </c:pt>
                <c:pt idx="374">
                  <c:v>288.56411251023718</c:v>
                </c:pt>
                <c:pt idx="375">
                  <c:v>288.45613267631205</c:v>
                </c:pt>
                <c:pt idx="376">
                  <c:v>288.3519879277207</c:v>
                </c:pt>
                <c:pt idx="377">
                  <c:v>288.25130304107807</c:v>
                </c:pt>
                <c:pt idx="378">
                  <c:v>288.15785749807003</c:v>
                </c:pt>
                <c:pt idx="379">
                  <c:v>288.07173071140414</c:v>
                </c:pt>
                <c:pt idx="380">
                  <c:v>287.98873336722477</c:v>
                </c:pt>
                <c:pt idx="381">
                  <c:v>287.91430910861681</c:v>
                </c:pt>
                <c:pt idx="382">
                  <c:v>287.8474364263011</c:v>
                </c:pt>
                <c:pt idx="383">
                  <c:v>287.7852050997281</c:v>
                </c:pt>
                <c:pt idx="384">
                  <c:v>287.72771026153532</c:v>
                </c:pt>
                <c:pt idx="385">
                  <c:v>287.67685949869343</c:v>
                </c:pt>
                <c:pt idx="386">
                  <c:v>287.63354225738664</c:v>
                </c:pt>
                <c:pt idx="387">
                  <c:v>287.59596407817162</c:v>
                </c:pt>
                <c:pt idx="388">
                  <c:v>287.55878769858805</c:v>
                </c:pt>
                <c:pt idx="389">
                  <c:v>287.52681991503999</c:v>
                </c:pt>
                <c:pt idx="390">
                  <c:v>287.49875551393006</c:v>
                </c:pt>
                <c:pt idx="391">
                  <c:v>287.4736384647768</c:v>
                </c:pt>
                <c:pt idx="392">
                  <c:v>287.45077268343624</c:v>
                </c:pt>
                <c:pt idx="393">
                  <c:v>287.42965461131405</c:v>
                </c:pt>
                <c:pt idx="394">
                  <c:v>287.4119224492128</c:v>
                </c:pt>
                <c:pt idx="395">
                  <c:v>287.39841807658354</c:v>
                </c:pt>
                <c:pt idx="396">
                  <c:v>287.38544360866729</c:v>
                </c:pt>
                <c:pt idx="397">
                  <c:v>287.37474700580253</c:v>
                </c:pt>
                <c:pt idx="398">
                  <c:v>287.36728486063794</c:v>
                </c:pt>
                <c:pt idx="399">
                  <c:v>287.36147257616295</c:v>
                </c:pt>
                <c:pt idx="400">
                  <c:v>287.35826594976555</c:v>
                </c:pt>
                <c:pt idx="401">
                  <c:v>287.35810660265798</c:v>
                </c:pt>
                <c:pt idx="402">
                  <c:v>287.36309271159143</c:v>
                </c:pt>
                <c:pt idx="403">
                  <c:v>287.37220185027434</c:v>
                </c:pt>
                <c:pt idx="404">
                  <c:v>287.37856327557807</c:v>
                </c:pt>
                <c:pt idx="405">
                  <c:v>287.38614072477918</c:v>
                </c:pt>
                <c:pt idx="406">
                  <c:v>287.39726089790497</c:v>
                </c:pt>
                <c:pt idx="407">
                  <c:v>287.40711779568619</c:v>
                </c:pt>
                <c:pt idx="408">
                  <c:v>287.41684040019078</c:v>
                </c:pt>
                <c:pt idx="409">
                  <c:v>287.42710320773051</c:v>
                </c:pt>
                <c:pt idx="410">
                  <c:v>287.44026553507791</c:v>
                </c:pt>
                <c:pt idx="411">
                  <c:v>287.45557314906677</c:v>
                </c:pt>
                <c:pt idx="412">
                  <c:v>287.46841672465217</c:v>
                </c:pt>
                <c:pt idx="413">
                  <c:v>287.48410609120612</c:v>
                </c:pt>
                <c:pt idx="414">
                  <c:v>287.50367888195962</c:v>
                </c:pt>
                <c:pt idx="415">
                  <c:v>287.52350936058019</c:v>
                </c:pt>
                <c:pt idx="416">
                  <c:v>287.5453389879001</c:v>
                </c:pt>
                <c:pt idx="417">
                  <c:v>287.57007096052354</c:v>
                </c:pt>
                <c:pt idx="418">
                  <c:v>287.59604242670349</c:v>
                </c:pt>
                <c:pt idx="419">
                  <c:v>287.62412101800635</c:v>
                </c:pt>
                <c:pt idx="420">
                  <c:v>287.64866009823493</c:v>
                </c:pt>
                <c:pt idx="421">
                  <c:v>287.67237564704112</c:v>
                </c:pt>
                <c:pt idx="422">
                  <c:v>287.69891766671526</c:v>
                </c:pt>
                <c:pt idx="423">
                  <c:v>287.72429399224194</c:v>
                </c:pt>
                <c:pt idx="424">
                  <c:v>287.74809191351295</c:v>
                </c:pt>
                <c:pt idx="425">
                  <c:v>287.77210129757833</c:v>
                </c:pt>
                <c:pt idx="426">
                  <c:v>287.79735052291988</c:v>
                </c:pt>
                <c:pt idx="427">
                  <c:v>287.82234491409235</c:v>
                </c:pt>
                <c:pt idx="428">
                  <c:v>287.84413999035621</c:v>
                </c:pt>
                <c:pt idx="429">
                  <c:v>287.86708107890411</c:v>
                </c:pt>
                <c:pt idx="430">
                  <c:v>287.8917000798042</c:v>
                </c:pt>
                <c:pt idx="431">
                  <c:v>287.91617718720443</c:v>
                </c:pt>
                <c:pt idx="432">
                  <c:v>287.94136495096797</c:v>
                </c:pt>
                <c:pt idx="433">
                  <c:v>287.96969154912762</c:v>
                </c:pt>
                <c:pt idx="434">
                  <c:v>287.99840088600502</c:v>
                </c:pt>
                <c:pt idx="435">
                  <c:v>288.02573840338562</c:v>
                </c:pt>
                <c:pt idx="436">
                  <c:v>288.04865947673204</c:v>
                </c:pt>
                <c:pt idx="437">
                  <c:v>288.07151445304487</c:v>
                </c:pt>
                <c:pt idx="438">
                  <c:v>288.09290633478162</c:v>
                </c:pt>
                <c:pt idx="439">
                  <c:v>288.11002489696932</c:v>
                </c:pt>
                <c:pt idx="440">
                  <c:v>288.12336659159473</c:v>
                </c:pt>
                <c:pt idx="441">
                  <c:v>288.13541808266007</c:v>
                </c:pt>
                <c:pt idx="442">
                  <c:v>288.1457394102959</c:v>
                </c:pt>
                <c:pt idx="443">
                  <c:v>288.15413932539843</c:v>
                </c:pt>
                <c:pt idx="444">
                  <c:v>288.15859234778412</c:v>
                </c:pt>
                <c:pt idx="445">
                  <c:v>288.16207910544881</c:v>
                </c:pt>
                <c:pt idx="446">
                  <c:v>288.16645895752305</c:v>
                </c:pt>
                <c:pt idx="447">
                  <c:v>288.16880362136703</c:v>
                </c:pt>
                <c:pt idx="448">
                  <c:v>288.17144198234905</c:v>
                </c:pt>
                <c:pt idx="449">
                  <c:v>288.17576827901132</c:v>
                </c:pt>
                <c:pt idx="450">
                  <c:v>288.18252703139609</c:v>
                </c:pt>
                <c:pt idx="451">
                  <c:v>288.19002117266376</c:v>
                </c:pt>
                <c:pt idx="452">
                  <c:v>288.19516271611587</c:v>
                </c:pt>
                <c:pt idx="453">
                  <c:v>288.20219562823064</c:v>
                </c:pt>
                <c:pt idx="454">
                  <c:v>288.21158025815737</c:v>
                </c:pt>
                <c:pt idx="455">
                  <c:v>288.21944603272163</c:v>
                </c:pt>
                <c:pt idx="456">
                  <c:v>288.22750896778444</c:v>
                </c:pt>
                <c:pt idx="457">
                  <c:v>288.23878523413129</c:v>
                </c:pt>
                <c:pt idx="458">
                  <c:v>288.25090616451513</c:v>
                </c:pt>
                <c:pt idx="459">
                  <c:v>288.26436006620293</c:v>
                </c:pt>
                <c:pt idx="460">
                  <c:v>288.27534227581663</c:v>
                </c:pt>
                <c:pt idx="461">
                  <c:v>288.28765600835925</c:v>
                </c:pt>
                <c:pt idx="462">
                  <c:v>288.29951442580358</c:v>
                </c:pt>
                <c:pt idx="463">
                  <c:v>288.30783291143962</c:v>
                </c:pt>
                <c:pt idx="464">
                  <c:v>288.31891761751774</c:v>
                </c:pt>
                <c:pt idx="465">
                  <c:v>288.33442560684927</c:v>
                </c:pt>
                <c:pt idx="466">
                  <c:v>288.35308565378256</c:v>
                </c:pt>
                <c:pt idx="467">
                  <c:v>288.37391101780196</c:v>
                </c:pt>
                <c:pt idx="468">
                  <c:v>288.39413885218897</c:v>
                </c:pt>
                <c:pt idx="469">
                  <c:v>288.41608235212942</c:v>
                </c:pt>
                <c:pt idx="470">
                  <c:v>288.43900797602544</c:v>
                </c:pt>
                <c:pt idx="471">
                  <c:v>288.45636888039621</c:v>
                </c:pt>
                <c:pt idx="472">
                  <c:v>288.47046148689014</c:v>
                </c:pt>
                <c:pt idx="473">
                  <c:v>288.48483685933746</c:v>
                </c:pt>
                <c:pt idx="474">
                  <c:v>288.49760945890876</c:v>
                </c:pt>
                <c:pt idx="475">
                  <c:v>288.50969708807759</c:v>
                </c:pt>
                <c:pt idx="476">
                  <c:v>288.51967195383207</c:v>
                </c:pt>
                <c:pt idx="477">
                  <c:v>288.53276432304074</c:v>
                </c:pt>
                <c:pt idx="478">
                  <c:v>288.54995343302778</c:v>
                </c:pt>
                <c:pt idx="479">
                  <c:v>288.56557086438278</c:v>
                </c:pt>
                <c:pt idx="480">
                  <c:v>288.56557086438278</c:v>
                </c:pt>
                <c:pt idx="481">
                  <c:v>288.5842269972448</c:v>
                </c:pt>
                <c:pt idx="482">
                  <c:v>288.60532664820016</c:v>
                </c:pt>
                <c:pt idx="483">
                  <c:v>288.6275197244064</c:v>
                </c:pt>
                <c:pt idx="484">
                  <c:v>288.6518797514488</c:v>
                </c:pt>
                <c:pt idx="485">
                  <c:v>288.67888936358236</c:v>
                </c:pt>
                <c:pt idx="486">
                  <c:v>288.70663960644464</c:v>
                </c:pt>
                <c:pt idx="487">
                  <c:v>288.72987285997681</c:v>
                </c:pt>
                <c:pt idx="488">
                  <c:v>288.75359897607854</c:v>
                </c:pt>
                <c:pt idx="489">
                  <c:v>288.78078889216874</c:v>
                </c:pt>
                <c:pt idx="490">
                  <c:v>288.80700058556647</c:v>
                </c:pt>
                <c:pt idx="491">
                  <c:v>288.83153566356577</c:v>
                </c:pt>
                <c:pt idx="492">
                  <c:v>288.85401432370782</c:v>
                </c:pt>
                <c:pt idx="493">
                  <c:v>288.87627584817722</c:v>
                </c:pt>
                <c:pt idx="494">
                  <c:v>288.89740615709098</c:v>
                </c:pt>
                <c:pt idx="495">
                  <c:v>288.91487057733366</c:v>
                </c:pt>
                <c:pt idx="496">
                  <c:v>288.93129838857601</c:v>
                </c:pt>
                <c:pt idx="497">
                  <c:v>288.94831338733945</c:v>
                </c:pt>
                <c:pt idx="498">
                  <c:v>288.96483592941024</c:v>
                </c:pt>
                <c:pt idx="499">
                  <c:v>288.9802041235971</c:v>
                </c:pt>
                <c:pt idx="500">
                  <c:v>288.99404944714894</c:v>
                </c:pt>
                <c:pt idx="501">
                  <c:v>289.01020542834146</c:v>
                </c:pt>
                <c:pt idx="502">
                  <c:v>289.02484114357605</c:v>
                </c:pt>
                <c:pt idx="503">
                  <c:v>289.03368325476794</c:v>
                </c:pt>
                <c:pt idx="504">
                  <c:v>289.04044032996558</c:v>
                </c:pt>
                <c:pt idx="505">
                  <c:v>289.04947042640771</c:v>
                </c:pt>
                <c:pt idx="506">
                  <c:v>289.05927789351296</c:v>
                </c:pt>
                <c:pt idx="507">
                  <c:v>289.06889022803642</c:v>
                </c:pt>
                <c:pt idx="508">
                  <c:v>289.07970785076077</c:v>
                </c:pt>
                <c:pt idx="509">
                  <c:v>289.09249308613715</c:v>
                </c:pt>
                <c:pt idx="510">
                  <c:v>289.10557367065263</c:v>
                </c:pt>
                <c:pt idx="511">
                  <c:v>289.11589016737054</c:v>
                </c:pt>
                <c:pt idx="512">
                  <c:v>289.1277165945566</c:v>
                </c:pt>
                <c:pt idx="513">
                  <c:v>289.14154334635572</c:v>
                </c:pt>
                <c:pt idx="514">
                  <c:v>289.15352891072615</c:v>
                </c:pt>
                <c:pt idx="515">
                  <c:v>289.16741678371369</c:v>
                </c:pt>
                <c:pt idx="516">
                  <c:v>289.1853487058857</c:v>
                </c:pt>
                <c:pt idx="517">
                  <c:v>289.20836452490852</c:v>
                </c:pt>
                <c:pt idx="518">
                  <c:v>289.23476573830146</c:v>
                </c:pt>
                <c:pt idx="519">
                  <c:v>289.25927727204493</c:v>
                </c:pt>
                <c:pt idx="520">
                  <c:v>289.28474868012768</c:v>
                </c:pt>
                <c:pt idx="521">
                  <c:v>289.31280779559592</c:v>
                </c:pt>
                <c:pt idx="522">
                  <c:v>289.34024331109708</c:v>
                </c:pt>
                <c:pt idx="523">
                  <c:v>289.34024331109708</c:v>
                </c:pt>
                <c:pt idx="524">
                  <c:v>289.34024331109708</c:v>
                </c:pt>
                <c:pt idx="525">
                  <c:v>289.34024331109708</c:v>
                </c:pt>
                <c:pt idx="526">
                  <c:v>289.34024331109708</c:v>
                </c:pt>
                <c:pt idx="527">
                  <c:v>289.47610687419314</c:v>
                </c:pt>
                <c:pt idx="528">
                  <c:v>289.57039229418581</c:v>
                </c:pt>
                <c:pt idx="529">
                  <c:v>289.63897743506368</c:v>
                </c:pt>
                <c:pt idx="530">
                  <c:v>289.68881808348038</c:v>
                </c:pt>
                <c:pt idx="531">
                  <c:v>289.72709336800244</c:v>
                </c:pt>
                <c:pt idx="532">
                  <c:v>289.76073930860736</c:v>
                </c:pt>
                <c:pt idx="533">
                  <c:v>289.79416495681954</c:v>
                </c:pt>
                <c:pt idx="534">
                  <c:v>289.8279965010434</c:v>
                </c:pt>
                <c:pt idx="535">
                  <c:v>289.85852427056375</c:v>
                </c:pt>
                <c:pt idx="536">
                  <c:v>289.89161674143008</c:v>
                </c:pt>
                <c:pt idx="537">
                  <c:v>289.93063213886342</c:v>
                </c:pt>
                <c:pt idx="538">
                  <c:v>289.96920254911549</c:v>
                </c:pt>
                <c:pt idx="539">
                  <c:v>290.00740405908897</c:v>
                </c:pt>
                <c:pt idx="540">
                  <c:v>290.04722718501642</c:v>
                </c:pt>
                <c:pt idx="541">
                  <c:v>290.08771170402196</c:v>
                </c:pt>
                <c:pt idx="542">
                  <c:v>290.1261557935465</c:v>
                </c:pt>
                <c:pt idx="543">
                  <c:v>290.1589541213462</c:v>
                </c:pt>
                <c:pt idx="544">
                  <c:v>290.19016521141771</c:v>
                </c:pt>
                <c:pt idx="545">
                  <c:v>290.22028310948366</c:v>
                </c:pt>
                <c:pt idx="546">
                  <c:v>290.24960917829958</c:v>
                </c:pt>
                <c:pt idx="547">
                  <c:v>290.27831233672117</c:v>
                </c:pt>
                <c:pt idx="548">
                  <c:v>290.30647276407791</c:v>
                </c:pt>
                <c:pt idx="549">
                  <c:v>290.33611328148714</c:v>
                </c:pt>
                <c:pt idx="550">
                  <c:v>290.3663215981104</c:v>
                </c:pt>
                <c:pt idx="551">
                  <c:v>290.39245082772862</c:v>
                </c:pt>
                <c:pt idx="552">
                  <c:v>290.4178518339337</c:v>
                </c:pt>
                <c:pt idx="553">
                  <c:v>290.44455192028829</c:v>
                </c:pt>
                <c:pt idx="554">
                  <c:v>290.46965753869733</c:v>
                </c:pt>
                <c:pt idx="555">
                  <c:v>290.49144849088714</c:v>
                </c:pt>
                <c:pt idx="556">
                  <c:v>290.51302093571127</c:v>
                </c:pt>
                <c:pt idx="557">
                  <c:v>290.53822642927548</c:v>
                </c:pt>
                <c:pt idx="558">
                  <c:v>290.56315285597555</c:v>
                </c:pt>
                <c:pt idx="559">
                  <c:v>290.58538742441499</c:v>
                </c:pt>
                <c:pt idx="560">
                  <c:v>290.6075694323506</c:v>
                </c:pt>
                <c:pt idx="561">
                  <c:v>290.6312621521908</c:v>
                </c:pt>
                <c:pt idx="562">
                  <c:v>290.65128406825352</c:v>
                </c:pt>
                <c:pt idx="563">
                  <c:v>290.66865034018355</c:v>
                </c:pt>
                <c:pt idx="564">
                  <c:v>290.68409216857236</c:v>
                </c:pt>
                <c:pt idx="565">
                  <c:v>290.69813100856129</c:v>
                </c:pt>
                <c:pt idx="566">
                  <c:v>290.71113439454655</c:v>
                </c:pt>
                <c:pt idx="567">
                  <c:v>290.72135776609326</c:v>
                </c:pt>
                <c:pt idx="568">
                  <c:v>290.7338756645226</c:v>
                </c:pt>
                <c:pt idx="569">
                  <c:v>290.74761988165545</c:v>
                </c:pt>
                <c:pt idx="570">
                  <c:v>290.75784478463731</c:v>
                </c:pt>
                <c:pt idx="571">
                  <c:v>290.76784166047912</c:v>
                </c:pt>
                <c:pt idx="572">
                  <c:v>290.77960438745168</c:v>
                </c:pt>
                <c:pt idx="573">
                  <c:v>290.79022283042633</c:v>
                </c:pt>
                <c:pt idx="574">
                  <c:v>290.80197047026286</c:v>
                </c:pt>
                <c:pt idx="575">
                  <c:v>290.81014285302001</c:v>
                </c:pt>
                <c:pt idx="576">
                  <c:v>290.8180635403325</c:v>
                </c:pt>
                <c:pt idx="577">
                  <c:v>290.82775151124446</c:v>
                </c:pt>
                <c:pt idx="578">
                  <c:v>290.8363159611913</c:v>
                </c:pt>
                <c:pt idx="579">
                  <c:v>290.84604506927195</c:v>
                </c:pt>
                <c:pt idx="580">
                  <c:v>290.85824536930693</c:v>
                </c:pt>
                <c:pt idx="581">
                  <c:v>290.87354844650952</c:v>
                </c:pt>
                <c:pt idx="582">
                  <c:v>290.89013394301367</c:v>
                </c:pt>
                <c:pt idx="583">
                  <c:v>290.90479009476292</c:v>
                </c:pt>
                <c:pt idx="584">
                  <c:v>290.92164288021371</c:v>
                </c:pt>
                <c:pt idx="585">
                  <c:v>290.94104417720933</c:v>
                </c:pt>
                <c:pt idx="586">
                  <c:v>290.95702640823811</c:v>
                </c:pt>
                <c:pt idx="587">
                  <c:v>290.97412078940494</c:v>
                </c:pt>
                <c:pt idx="588">
                  <c:v>290.99698583093152</c:v>
                </c:pt>
                <c:pt idx="589">
                  <c:v>291.0220850199695</c:v>
                </c:pt>
                <c:pt idx="590">
                  <c:v>291.04709284606832</c:v>
                </c:pt>
                <c:pt idx="591">
                  <c:v>291.07255049954648</c:v>
                </c:pt>
                <c:pt idx="592">
                  <c:v>291.10271091847738</c:v>
                </c:pt>
                <c:pt idx="593">
                  <c:v>291.13383621350653</c:v>
                </c:pt>
                <c:pt idx="594">
                  <c:v>291.16153746425471</c:v>
                </c:pt>
                <c:pt idx="595">
                  <c:v>291.18728255110966</c:v>
                </c:pt>
                <c:pt idx="596">
                  <c:v>291.2120220003514</c:v>
                </c:pt>
                <c:pt idx="597">
                  <c:v>291.23634056876608</c:v>
                </c:pt>
                <c:pt idx="598">
                  <c:v>291.2605687206692</c:v>
                </c:pt>
                <c:pt idx="599">
                  <c:v>291.28286398538535</c:v>
                </c:pt>
                <c:pt idx="600">
                  <c:v>291.30616979189693</c:v>
                </c:pt>
                <c:pt idx="601">
                  <c:v>291.32817254307167</c:v>
                </c:pt>
                <c:pt idx="602">
                  <c:v>291.34749453744979</c:v>
                </c:pt>
                <c:pt idx="603">
                  <c:v>291.36540961093539</c:v>
                </c:pt>
                <c:pt idx="604">
                  <c:v>291.38273521318126</c:v>
                </c:pt>
                <c:pt idx="605">
                  <c:v>291.39796671276127</c:v>
                </c:pt>
                <c:pt idx="606">
                  <c:v>291.40827610051849</c:v>
                </c:pt>
                <c:pt idx="607">
                  <c:v>291.41219896637193</c:v>
                </c:pt>
                <c:pt idx="608">
                  <c:v>291.41719474848736</c:v>
                </c:pt>
                <c:pt idx="609">
                  <c:v>291.4237287103947</c:v>
                </c:pt>
                <c:pt idx="610">
                  <c:v>291.42598452632785</c:v>
                </c:pt>
                <c:pt idx="611">
                  <c:v>291.4286609347638</c:v>
                </c:pt>
                <c:pt idx="612">
                  <c:v>291.43458586269952</c:v>
                </c:pt>
                <c:pt idx="613">
                  <c:v>291.44128492280129</c:v>
                </c:pt>
                <c:pt idx="614">
                  <c:v>291.44919693804871</c:v>
                </c:pt>
                <c:pt idx="615">
                  <c:v>291.45850496329473</c:v>
                </c:pt>
                <c:pt idx="616">
                  <c:v>291.47122350327959</c:v>
                </c:pt>
                <c:pt idx="617">
                  <c:v>291.48236095097991</c:v>
                </c:pt>
                <c:pt idx="618">
                  <c:v>291.49094867559802</c:v>
                </c:pt>
                <c:pt idx="619">
                  <c:v>291.5005233586524</c:v>
                </c:pt>
                <c:pt idx="620">
                  <c:v>291.51316088346766</c:v>
                </c:pt>
                <c:pt idx="621">
                  <c:v>291.52792659291691</c:v>
                </c:pt>
                <c:pt idx="622">
                  <c:v>291.54410350570868</c:v>
                </c:pt>
                <c:pt idx="623">
                  <c:v>291.55714431600495</c:v>
                </c:pt>
                <c:pt idx="624">
                  <c:v>291.56443380197533</c:v>
                </c:pt>
                <c:pt idx="625">
                  <c:v>291.56443380197533</c:v>
                </c:pt>
                <c:pt idx="626">
                  <c:v>291.56443380197533</c:v>
                </c:pt>
                <c:pt idx="627">
                  <c:v>291.56443380197533</c:v>
                </c:pt>
                <c:pt idx="628">
                  <c:v>291.48206376866239</c:v>
                </c:pt>
                <c:pt idx="629">
                  <c:v>291.42590613324978</c:v>
                </c:pt>
                <c:pt idx="630">
                  <c:v>291.38597865107721</c:v>
                </c:pt>
                <c:pt idx="631">
                  <c:v>291.35538308377409</c:v>
                </c:pt>
                <c:pt idx="632">
                  <c:v>291.32946390631298</c:v>
                </c:pt>
                <c:pt idx="633">
                  <c:v>291.30118052000103</c:v>
                </c:pt>
                <c:pt idx="634">
                  <c:v>291.26244120330125</c:v>
                </c:pt>
                <c:pt idx="635">
                  <c:v>291.21698920025426</c:v>
                </c:pt>
                <c:pt idx="636">
                  <c:v>291.1655672176783</c:v>
                </c:pt>
                <c:pt idx="637">
                  <c:v>291.10306398413758</c:v>
                </c:pt>
                <c:pt idx="638">
                  <c:v>291.03111740312033</c:v>
                </c:pt>
                <c:pt idx="639">
                  <c:v>290.95539604056802</c:v>
                </c:pt>
                <c:pt idx="640">
                  <c:v>290.87770921506421</c:v>
                </c:pt>
                <c:pt idx="641">
                  <c:v>290.797422431884</c:v>
                </c:pt>
                <c:pt idx="642">
                  <c:v>290.71045608943086</c:v>
                </c:pt>
                <c:pt idx="643">
                  <c:v>290.62087777793829</c:v>
                </c:pt>
                <c:pt idx="644">
                  <c:v>290.52948601915745</c:v>
                </c:pt>
                <c:pt idx="645">
                  <c:v>290.43505065087874</c:v>
                </c:pt>
                <c:pt idx="646">
                  <c:v>290.34318304734722</c:v>
                </c:pt>
                <c:pt idx="647">
                  <c:v>290.25533486448501</c:v>
                </c:pt>
                <c:pt idx="648">
                  <c:v>290.17033931790104</c:v>
                </c:pt>
                <c:pt idx="649">
                  <c:v>290.08749724614717</c:v>
                </c:pt>
                <c:pt idx="650">
                  <c:v>290.00242864861593</c:v>
                </c:pt>
                <c:pt idx="651">
                  <c:v>289.91876530757656</c:v>
                </c:pt>
                <c:pt idx="652">
                  <c:v>289.83880397896729</c:v>
                </c:pt>
                <c:pt idx="653">
                  <c:v>289.76189370035974</c:v>
                </c:pt>
                <c:pt idx="654">
                  <c:v>289.68562164835453</c:v>
                </c:pt>
                <c:pt idx="655">
                  <c:v>289.61263762973908</c:v>
                </c:pt>
                <c:pt idx="656">
                  <c:v>289.54451456520763</c:v>
                </c:pt>
                <c:pt idx="657">
                  <c:v>289.47607282324259</c:v>
                </c:pt>
                <c:pt idx="658">
                  <c:v>289.40431791730146</c:v>
                </c:pt>
                <c:pt idx="659">
                  <c:v>289.335758246561</c:v>
                </c:pt>
                <c:pt idx="660">
                  <c:v>289.27230910389085</c:v>
                </c:pt>
                <c:pt idx="661">
                  <c:v>289.20897569606927</c:v>
                </c:pt>
                <c:pt idx="662">
                  <c:v>289.14884137448144</c:v>
                </c:pt>
                <c:pt idx="663">
                  <c:v>289.09372193658368</c:v>
                </c:pt>
                <c:pt idx="664">
                  <c:v>289.04255079261856</c:v>
                </c:pt>
                <c:pt idx="665">
                  <c:v>288.99256069384131</c:v>
                </c:pt>
                <c:pt idx="666">
                  <c:v>288.94210299468222</c:v>
                </c:pt>
                <c:pt idx="667">
                  <c:v>288.89430241965442</c:v>
                </c:pt>
                <c:pt idx="668">
                  <c:v>288.84900560346074</c:v>
                </c:pt>
                <c:pt idx="669">
                  <c:v>288.8040696831381</c:v>
                </c:pt>
                <c:pt idx="670">
                  <c:v>288.76226145967684</c:v>
                </c:pt>
                <c:pt idx="671">
                  <c:v>288.7251716135018</c:v>
                </c:pt>
                <c:pt idx="672">
                  <c:v>288.6935772288756</c:v>
                </c:pt>
                <c:pt idx="673">
                  <c:v>288.66770621595236</c:v>
                </c:pt>
                <c:pt idx="674">
                  <c:v>288.64342837731635</c:v>
                </c:pt>
                <c:pt idx="675">
                  <c:v>288.62419189085591</c:v>
                </c:pt>
                <c:pt idx="676">
                  <c:v>288.60984940597837</c:v>
                </c:pt>
                <c:pt idx="677">
                  <c:v>288.59606595440437</c:v>
                </c:pt>
                <c:pt idx="678">
                  <c:v>288.58420213645826</c:v>
                </c:pt>
                <c:pt idx="679">
                  <c:v>288.57500142528994</c:v>
                </c:pt>
                <c:pt idx="680">
                  <c:v>288.56878512001742</c:v>
                </c:pt>
                <c:pt idx="681">
                  <c:v>288.56559387638475</c:v>
                </c:pt>
                <c:pt idx="682">
                  <c:v>288.56128939211976</c:v>
                </c:pt>
                <c:pt idx="683">
                  <c:v>288.5614265298849</c:v>
                </c:pt>
                <c:pt idx="684">
                  <c:v>288.56513364106979</c:v>
                </c:pt>
                <c:pt idx="685">
                  <c:v>288.56567343058532</c:v>
                </c:pt>
                <c:pt idx="686">
                  <c:v>288.56712591345189</c:v>
                </c:pt>
                <c:pt idx="687">
                  <c:v>288.57191772300848</c:v>
                </c:pt>
                <c:pt idx="688">
                  <c:v>288.57732766641141</c:v>
                </c:pt>
                <c:pt idx="689">
                  <c:v>288.58165582302945</c:v>
                </c:pt>
                <c:pt idx="690">
                  <c:v>288.58392056486571</c:v>
                </c:pt>
                <c:pt idx="691">
                  <c:v>288.58563608384202</c:v>
                </c:pt>
                <c:pt idx="692">
                  <c:v>288.58775033408915</c:v>
                </c:pt>
                <c:pt idx="693">
                  <c:v>288.58681311426693</c:v>
                </c:pt>
                <c:pt idx="694">
                  <c:v>288.58689945872402</c:v>
                </c:pt>
                <c:pt idx="695">
                  <c:v>288.58842949605588</c:v>
                </c:pt>
                <c:pt idx="696">
                  <c:v>288.58957475757296</c:v>
                </c:pt>
                <c:pt idx="697">
                  <c:v>288.58924279123454</c:v>
                </c:pt>
                <c:pt idx="698">
                  <c:v>288.58685277489241</c:v>
                </c:pt>
                <c:pt idx="699">
                  <c:v>288.58217159951346</c:v>
                </c:pt>
                <c:pt idx="700">
                  <c:v>288.57719520206228</c:v>
                </c:pt>
                <c:pt idx="701">
                  <c:v>288.56916359744434</c:v>
                </c:pt>
                <c:pt idx="702">
                  <c:v>288.5605858695327</c:v>
                </c:pt>
                <c:pt idx="703">
                  <c:v>288.55303527968249</c:v>
                </c:pt>
                <c:pt idx="704">
                  <c:v>288.54342595224585</c:v>
                </c:pt>
                <c:pt idx="705">
                  <c:v>288.5300161827887</c:v>
                </c:pt>
                <c:pt idx="706">
                  <c:v>288.51198665930707</c:v>
                </c:pt>
                <c:pt idx="707">
                  <c:v>288.49513400537489</c:v>
                </c:pt>
                <c:pt idx="708">
                  <c:v>288.47895036873825</c:v>
                </c:pt>
                <c:pt idx="709">
                  <c:v>288.45712187753145</c:v>
                </c:pt>
                <c:pt idx="710">
                  <c:v>288.43416946649853</c:v>
                </c:pt>
                <c:pt idx="711">
                  <c:v>288.41295070829614</c:v>
                </c:pt>
                <c:pt idx="712">
                  <c:v>288.39314836005747</c:v>
                </c:pt>
                <c:pt idx="713">
                  <c:v>288.37252982385803</c:v>
                </c:pt>
                <c:pt idx="714">
                  <c:v>288.35182462375786</c:v>
                </c:pt>
                <c:pt idx="715">
                  <c:v>288.33352257396416</c:v>
                </c:pt>
                <c:pt idx="716">
                  <c:v>288.31503950919728</c:v>
                </c:pt>
                <c:pt idx="717">
                  <c:v>288.29285135993524</c:v>
                </c:pt>
                <c:pt idx="718">
                  <c:v>288.27306735293899</c:v>
                </c:pt>
                <c:pt idx="719">
                  <c:v>288.25530683412626</c:v>
                </c:pt>
                <c:pt idx="720">
                  <c:v>288.2372605715143</c:v>
                </c:pt>
                <c:pt idx="721">
                  <c:v>288.21957664623574</c:v>
                </c:pt>
                <c:pt idx="722">
                  <c:v>288.20266416857896</c:v>
                </c:pt>
                <c:pt idx="723">
                  <c:v>288.18876250148782</c:v>
                </c:pt>
                <c:pt idx="724">
                  <c:v>288.17909237557478</c:v>
                </c:pt>
                <c:pt idx="725">
                  <c:v>288.16817836899799</c:v>
                </c:pt>
                <c:pt idx="726">
                  <c:v>288.15678291060789</c:v>
                </c:pt>
                <c:pt idx="727">
                  <c:v>288.14741930936395</c:v>
                </c:pt>
                <c:pt idx="728">
                  <c:v>288.13752060031584</c:v>
                </c:pt>
                <c:pt idx="729">
                  <c:v>288.1275758322289</c:v>
                </c:pt>
                <c:pt idx="730">
                  <c:v>288.11590481559466</c:v>
                </c:pt>
                <c:pt idx="731">
                  <c:v>288.10560600714405</c:v>
                </c:pt>
                <c:pt idx="732">
                  <c:v>288.098507022528</c:v>
                </c:pt>
                <c:pt idx="733">
                  <c:v>288.08955405989684</c:v>
                </c:pt>
                <c:pt idx="734">
                  <c:v>288.08379613642001</c:v>
                </c:pt>
                <c:pt idx="735">
                  <c:v>288.0821356481909</c:v>
                </c:pt>
                <c:pt idx="736">
                  <c:v>288.07889511663689</c:v>
                </c:pt>
                <c:pt idx="737">
                  <c:v>288.07471759827502</c:v>
                </c:pt>
                <c:pt idx="738">
                  <c:v>288.07205489776572</c:v>
                </c:pt>
                <c:pt idx="739">
                  <c:v>288.07031820794373</c:v>
                </c:pt>
                <c:pt idx="740">
                  <c:v>288.06710115083382</c:v>
                </c:pt>
                <c:pt idx="741">
                  <c:v>288.0590299833093</c:v>
                </c:pt>
                <c:pt idx="742">
                  <c:v>288.05034144206752</c:v>
                </c:pt>
                <c:pt idx="743">
                  <c:v>288.04366341303103</c:v>
                </c:pt>
                <c:pt idx="744">
                  <c:v>288.03649441821528</c:v>
                </c:pt>
                <c:pt idx="745">
                  <c:v>288.03135539107905</c:v>
                </c:pt>
                <c:pt idx="746">
                  <c:v>288.0276756590294</c:v>
                </c:pt>
                <c:pt idx="747">
                  <c:v>288.02703389206914</c:v>
                </c:pt>
                <c:pt idx="748">
                  <c:v>288.02822107904882</c:v>
                </c:pt>
                <c:pt idx="749">
                  <c:v>288.02639734539503</c:v>
                </c:pt>
                <c:pt idx="750">
                  <c:v>288.02279230638999</c:v>
                </c:pt>
                <c:pt idx="751">
                  <c:v>288.02026053130282</c:v>
                </c:pt>
                <c:pt idx="752">
                  <c:v>288.01448255902</c:v>
                </c:pt>
                <c:pt idx="753">
                  <c:v>288.00702550017201</c:v>
                </c:pt>
                <c:pt idx="754">
                  <c:v>288.00095110098755</c:v>
                </c:pt>
                <c:pt idx="755">
                  <c:v>287.99805562303089</c:v>
                </c:pt>
                <c:pt idx="756">
                  <c:v>287.99525896470021</c:v>
                </c:pt>
                <c:pt idx="757">
                  <c:v>287.98868848363929</c:v>
                </c:pt>
                <c:pt idx="758">
                  <c:v>287.98421408833048</c:v>
                </c:pt>
                <c:pt idx="759">
                  <c:v>287.9812962511196</c:v>
                </c:pt>
                <c:pt idx="760">
                  <c:v>287.9755256076138</c:v>
                </c:pt>
                <c:pt idx="761">
                  <c:v>287.9663925627018</c:v>
                </c:pt>
                <c:pt idx="762">
                  <c:v>287.95579384312452</c:v>
                </c:pt>
                <c:pt idx="763">
                  <c:v>287.94698593396078</c:v>
                </c:pt>
                <c:pt idx="764">
                  <c:v>287.93986610857377</c:v>
                </c:pt>
                <c:pt idx="765">
                  <c:v>287.93229161612754</c:v>
                </c:pt>
                <c:pt idx="766">
                  <c:v>287.92700027445403</c:v>
                </c:pt>
                <c:pt idx="767">
                  <c:v>287.92353940303514</c:v>
                </c:pt>
                <c:pt idx="768">
                  <c:v>287.91753818752443</c:v>
                </c:pt>
                <c:pt idx="769">
                  <c:v>287.91249343449948</c:v>
                </c:pt>
                <c:pt idx="770">
                  <c:v>287.90848772996623</c:v>
                </c:pt>
                <c:pt idx="771">
                  <c:v>287.90752111090984</c:v>
                </c:pt>
                <c:pt idx="772">
                  <c:v>287.90664134426879</c:v>
                </c:pt>
                <c:pt idx="773">
                  <c:v>287.90205036813956</c:v>
                </c:pt>
                <c:pt idx="774">
                  <c:v>287.89765597056851</c:v>
                </c:pt>
                <c:pt idx="775">
                  <c:v>287.89583186708364</c:v>
                </c:pt>
                <c:pt idx="776">
                  <c:v>287.89388098846422</c:v>
                </c:pt>
                <c:pt idx="777">
                  <c:v>287.8921745177887</c:v>
                </c:pt>
                <c:pt idx="778">
                  <c:v>287.89292786046536</c:v>
                </c:pt>
                <c:pt idx="779">
                  <c:v>287.89734872674933</c:v>
                </c:pt>
                <c:pt idx="780">
                  <c:v>287.90395718142105</c:v>
                </c:pt>
                <c:pt idx="781">
                  <c:v>287.90571770200813</c:v>
                </c:pt>
                <c:pt idx="782">
                  <c:v>287.90662065411487</c:v>
                </c:pt>
                <c:pt idx="783">
                  <c:v>287.90713839795933</c:v>
                </c:pt>
                <c:pt idx="784">
                  <c:v>287.90557866472909</c:v>
                </c:pt>
                <c:pt idx="785">
                  <c:v>287.90557866472909</c:v>
                </c:pt>
                <c:pt idx="786">
                  <c:v>287.90557866472909</c:v>
                </c:pt>
                <c:pt idx="787">
                  <c:v>287.90557866472909</c:v>
                </c:pt>
                <c:pt idx="788">
                  <c:v>288.08677702355334</c:v>
                </c:pt>
                <c:pt idx="789">
                  <c:v>288.21291248647157</c:v>
                </c:pt>
                <c:pt idx="790">
                  <c:v>288.30608029778256</c:v>
                </c:pt>
                <c:pt idx="791">
                  <c:v>288.37937421888734</c:v>
                </c:pt>
                <c:pt idx="792">
                  <c:v>288.43772160672711</c:v>
                </c:pt>
                <c:pt idx="793">
                  <c:v>288.49083860540929</c:v>
                </c:pt>
                <c:pt idx="794">
                  <c:v>288.54481929834662</c:v>
                </c:pt>
                <c:pt idx="795">
                  <c:v>288.6012125599899</c:v>
                </c:pt>
                <c:pt idx="796">
                  <c:v>288.66071221563442</c:v>
                </c:pt>
                <c:pt idx="797">
                  <c:v>288.71944715368426</c:v>
                </c:pt>
                <c:pt idx="798">
                  <c:v>288.77898909259841</c:v>
                </c:pt>
                <c:pt idx="799">
                  <c:v>288.84012936127368</c:v>
                </c:pt>
                <c:pt idx="800">
                  <c:v>288.89913730067536</c:v>
                </c:pt>
                <c:pt idx="801">
                  <c:v>288.95774606467086</c:v>
                </c:pt>
                <c:pt idx="802">
                  <c:v>289.0169145471063</c:v>
                </c:pt>
                <c:pt idx="803">
                  <c:v>289.07507607424259</c:v>
                </c:pt>
                <c:pt idx="804">
                  <c:v>289.13321817488895</c:v>
                </c:pt>
                <c:pt idx="805">
                  <c:v>289.18782607024337</c:v>
                </c:pt>
                <c:pt idx="806">
                  <c:v>289.24685147450003</c:v>
                </c:pt>
                <c:pt idx="807">
                  <c:v>289.31076359858184</c:v>
                </c:pt>
                <c:pt idx="808">
                  <c:v>289.37544624217162</c:v>
                </c:pt>
                <c:pt idx="809">
                  <c:v>289.44422424109689</c:v>
                </c:pt>
                <c:pt idx="810">
                  <c:v>289.5187521996441</c:v>
                </c:pt>
                <c:pt idx="811">
                  <c:v>289.59556506356353</c:v>
                </c:pt>
                <c:pt idx="812">
                  <c:v>289.67227449944261</c:v>
                </c:pt>
                <c:pt idx="813">
                  <c:v>289.74728077366507</c:v>
                </c:pt>
                <c:pt idx="814">
                  <c:v>289.82155661269655</c:v>
                </c:pt>
                <c:pt idx="815">
                  <c:v>289.89358578692077</c:v>
                </c:pt>
                <c:pt idx="816">
                  <c:v>289.96042818361173</c:v>
                </c:pt>
                <c:pt idx="817">
                  <c:v>290.02645298898057</c:v>
                </c:pt>
                <c:pt idx="818">
                  <c:v>290.09223040374695</c:v>
                </c:pt>
                <c:pt idx="819">
                  <c:v>290.15598940899258</c:v>
                </c:pt>
                <c:pt idx="820">
                  <c:v>290.21663873813793</c:v>
                </c:pt>
                <c:pt idx="821">
                  <c:v>290.2715677443058</c:v>
                </c:pt>
                <c:pt idx="822">
                  <c:v>290.32539963426939</c:v>
                </c:pt>
                <c:pt idx="823">
                  <c:v>290.37889909247428</c:v>
                </c:pt>
                <c:pt idx="824">
                  <c:v>290.42644266432546</c:v>
                </c:pt>
                <c:pt idx="825">
                  <c:v>290.47284973192126</c:v>
                </c:pt>
                <c:pt idx="826">
                  <c:v>290.51902130968057</c:v>
                </c:pt>
                <c:pt idx="827">
                  <c:v>290.56342605864546</c:v>
                </c:pt>
                <c:pt idx="828">
                  <c:v>290.605143057644</c:v>
                </c:pt>
                <c:pt idx="829">
                  <c:v>290.64167946660376</c:v>
                </c:pt>
                <c:pt idx="830">
                  <c:v>290.67773667898501</c:v>
                </c:pt>
                <c:pt idx="831">
                  <c:v>290.7121278625952</c:v>
                </c:pt>
                <c:pt idx="832">
                  <c:v>290.74015593870519</c:v>
                </c:pt>
                <c:pt idx="833">
                  <c:v>290.76726536131554</c:v>
                </c:pt>
                <c:pt idx="834">
                  <c:v>290.7927635842093</c:v>
                </c:pt>
                <c:pt idx="835">
                  <c:v>290.81426877002485</c:v>
                </c:pt>
                <c:pt idx="836">
                  <c:v>290.83451336135118</c:v>
                </c:pt>
                <c:pt idx="837">
                  <c:v>290.8531887873911</c:v>
                </c:pt>
                <c:pt idx="838">
                  <c:v>290.8721579595038</c:v>
                </c:pt>
                <c:pt idx="839">
                  <c:v>290.89049913967148</c:v>
                </c:pt>
                <c:pt idx="840">
                  <c:v>290.90365039636782</c:v>
                </c:pt>
                <c:pt idx="841">
                  <c:v>290.91510240842587</c:v>
                </c:pt>
                <c:pt idx="842">
                  <c:v>290.92504976225177</c:v>
                </c:pt>
                <c:pt idx="843">
                  <c:v>290.93167513253371</c:v>
                </c:pt>
                <c:pt idx="844">
                  <c:v>290.93604636582006</c:v>
                </c:pt>
                <c:pt idx="845">
                  <c:v>290.93693020201744</c:v>
                </c:pt>
                <c:pt idx="846">
                  <c:v>290.9377703455537</c:v>
                </c:pt>
                <c:pt idx="847">
                  <c:v>290.94066133522279</c:v>
                </c:pt>
                <c:pt idx="848">
                  <c:v>290.94075602124872</c:v>
                </c:pt>
                <c:pt idx="849">
                  <c:v>290.93926374019969</c:v>
                </c:pt>
                <c:pt idx="850">
                  <c:v>290.94101162342741</c:v>
                </c:pt>
                <c:pt idx="851">
                  <c:v>290.94274962182783</c:v>
                </c:pt>
                <c:pt idx="852">
                  <c:v>290.94249878309915</c:v>
                </c:pt>
                <c:pt idx="853">
                  <c:v>290.94116778079854</c:v>
                </c:pt>
                <c:pt idx="854">
                  <c:v>290.94137223961349</c:v>
                </c:pt>
                <c:pt idx="855">
                  <c:v>290.94261606461379</c:v>
                </c:pt>
                <c:pt idx="856">
                  <c:v>290.93853693792562</c:v>
                </c:pt>
                <c:pt idx="857">
                  <c:v>290.93557281382948</c:v>
                </c:pt>
                <c:pt idx="858">
                  <c:v>290.93558145663098</c:v>
                </c:pt>
                <c:pt idx="859">
                  <c:v>290.93352589479616</c:v>
                </c:pt>
                <c:pt idx="860">
                  <c:v>290.93046335621563</c:v>
                </c:pt>
                <c:pt idx="861">
                  <c:v>290.92909915122175</c:v>
                </c:pt>
                <c:pt idx="862">
                  <c:v>290.9289857302258</c:v>
                </c:pt>
                <c:pt idx="863">
                  <c:v>290.9277811660159</c:v>
                </c:pt>
                <c:pt idx="864">
                  <c:v>290.92412507999563</c:v>
                </c:pt>
                <c:pt idx="865">
                  <c:v>290.91933495937178</c:v>
                </c:pt>
                <c:pt idx="866">
                  <c:v>290.91428492254522</c:v>
                </c:pt>
                <c:pt idx="867">
                  <c:v>290.90953108888453</c:v>
                </c:pt>
                <c:pt idx="868">
                  <c:v>290.90540449925595</c:v>
                </c:pt>
                <c:pt idx="869">
                  <c:v>290.90207955401956</c:v>
                </c:pt>
                <c:pt idx="870">
                  <c:v>290.90162404639887</c:v>
                </c:pt>
                <c:pt idx="871">
                  <c:v>290.9031354171824</c:v>
                </c:pt>
                <c:pt idx="872">
                  <c:v>290.89995174243751</c:v>
                </c:pt>
                <c:pt idx="873">
                  <c:v>290.89429186231217</c:v>
                </c:pt>
                <c:pt idx="874">
                  <c:v>290.88965481887794</c:v>
                </c:pt>
                <c:pt idx="875">
                  <c:v>290.8821200249464</c:v>
                </c:pt>
                <c:pt idx="876">
                  <c:v>290.86948110712285</c:v>
                </c:pt>
                <c:pt idx="877">
                  <c:v>290.85470769915673</c:v>
                </c:pt>
                <c:pt idx="878">
                  <c:v>290.84175441663183</c:v>
                </c:pt>
                <c:pt idx="879">
                  <c:v>290.82694964536324</c:v>
                </c:pt>
                <c:pt idx="880">
                  <c:v>290.80619433683881</c:v>
                </c:pt>
                <c:pt idx="881">
                  <c:v>290.78337101026659</c:v>
                </c:pt>
                <c:pt idx="882">
                  <c:v>290.78337101026659</c:v>
                </c:pt>
                <c:pt idx="883">
                  <c:v>290.78337101026659</c:v>
                </c:pt>
                <c:pt idx="884">
                  <c:v>290.75900169298876</c:v>
                </c:pt>
                <c:pt idx="885">
                  <c:v>290.75900169298876</c:v>
                </c:pt>
                <c:pt idx="886">
                  <c:v>290.75900169298876</c:v>
                </c:pt>
                <c:pt idx="887">
                  <c:v>290.75900169298876</c:v>
                </c:pt>
                <c:pt idx="888">
                  <c:v>290.75900169298876</c:v>
                </c:pt>
                <c:pt idx="889">
                  <c:v>290.75900169298876</c:v>
                </c:pt>
                <c:pt idx="890">
                  <c:v>290.75900169298876</c:v>
                </c:pt>
                <c:pt idx="891">
                  <c:v>290.75900169298876</c:v>
                </c:pt>
                <c:pt idx="892">
                  <c:v>290.62178389001565</c:v>
                </c:pt>
                <c:pt idx="893">
                  <c:v>290.52846380659201</c:v>
                </c:pt>
                <c:pt idx="894">
                  <c:v>290.46800253371299</c:v>
                </c:pt>
                <c:pt idx="895">
                  <c:v>290.43196924385893</c:v>
                </c:pt>
                <c:pt idx="896">
                  <c:v>290.40594209342811</c:v>
                </c:pt>
                <c:pt idx="897">
                  <c:v>290.38864431200392</c:v>
                </c:pt>
                <c:pt idx="898">
                  <c:v>290.37884537407155</c:v>
                </c:pt>
                <c:pt idx="899">
                  <c:v>290.36739678275819</c:v>
                </c:pt>
                <c:pt idx="900">
                  <c:v>290.35285152973728</c:v>
                </c:pt>
                <c:pt idx="901">
                  <c:v>290.33453233750788</c:v>
                </c:pt>
                <c:pt idx="902">
                  <c:v>290.3122754003295</c:v>
                </c:pt>
                <c:pt idx="903">
                  <c:v>290.28424615190352</c:v>
                </c:pt>
                <c:pt idx="904">
                  <c:v>290.24770848384702</c:v>
                </c:pt>
                <c:pt idx="905">
                  <c:v>290.20554838909862</c:v>
                </c:pt>
                <c:pt idx="906">
                  <c:v>290.15991972744928</c:v>
                </c:pt>
                <c:pt idx="907">
                  <c:v>290.10441754272165</c:v>
                </c:pt>
                <c:pt idx="908">
                  <c:v>290.04381154322169</c:v>
                </c:pt>
                <c:pt idx="909">
                  <c:v>289.98140873722571</c:v>
                </c:pt>
                <c:pt idx="910">
                  <c:v>289.9154452125415</c:v>
                </c:pt>
                <c:pt idx="911">
                  <c:v>289.84717983785208</c:v>
                </c:pt>
                <c:pt idx="912">
                  <c:v>289.7756434396664</c:v>
                </c:pt>
                <c:pt idx="913">
                  <c:v>289.70457301061401</c:v>
                </c:pt>
                <c:pt idx="914">
                  <c:v>289.63435668880044</c:v>
                </c:pt>
                <c:pt idx="915">
                  <c:v>289.56132306483198</c:v>
                </c:pt>
                <c:pt idx="916">
                  <c:v>289.48754375796591</c:v>
                </c:pt>
                <c:pt idx="917">
                  <c:v>289.41246762956666</c:v>
                </c:pt>
                <c:pt idx="918">
                  <c:v>289.3339823616065</c:v>
                </c:pt>
                <c:pt idx="919">
                  <c:v>289.25315154707584</c:v>
                </c:pt>
                <c:pt idx="920">
                  <c:v>289.16891486274989</c:v>
                </c:pt>
                <c:pt idx="921">
                  <c:v>289.08498683418509</c:v>
                </c:pt>
                <c:pt idx="922">
                  <c:v>289.00377646425443</c:v>
                </c:pt>
                <c:pt idx="923">
                  <c:v>288.92075865856089</c:v>
                </c:pt>
                <c:pt idx="924">
                  <c:v>288.83744941172523</c:v>
                </c:pt>
                <c:pt idx="925">
                  <c:v>288.75695338767451</c:v>
                </c:pt>
                <c:pt idx="926">
                  <c:v>288.67916167364854</c:v>
                </c:pt>
                <c:pt idx="927">
                  <c:v>288.60201219275575</c:v>
                </c:pt>
                <c:pt idx="928">
                  <c:v>288.52436953615245</c:v>
                </c:pt>
                <c:pt idx="929">
                  <c:v>288.45172627841458</c:v>
                </c:pt>
                <c:pt idx="930">
                  <c:v>288.38328722506344</c:v>
                </c:pt>
                <c:pt idx="931">
                  <c:v>288.31647034051696</c:v>
                </c:pt>
                <c:pt idx="932">
                  <c:v>288.25374853945726</c:v>
                </c:pt>
                <c:pt idx="933">
                  <c:v>288.196521472938</c:v>
                </c:pt>
                <c:pt idx="934">
                  <c:v>288.1414468777985</c:v>
                </c:pt>
                <c:pt idx="935">
                  <c:v>288.08848226883009</c:v>
                </c:pt>
                <c:pt idx="936">
                  <c:v>288.03558958501827</c:v>
                </c:pt>
                <c:pt idx="937">
                  <c:v>287.98563144282508</c:v>
                </c:pt>
                <c:pt idx="938">
                  <c:v>287.93628389501322</c:v>
                </c:pt>
                <c:pt idx="939">
                  <c:v>287.88619848347264</c:v>
                </c:pt>
                <c:pt idx="940">
                  <c:v>287.8386968368643</c:v>
                </c:pt>
                <c:pt idx="941">
                  <c:v>287.79374881787112</c:v>
                </c:pt>
                <c:pt idx="942">
                  <c:v>287.7532829958958</c:v>
                </c:pt>
                <c:pt idx="943">
                  <c:v>287.71630186974619</c:v>
                </c:pt>
                <c:pt idx="944">
                  <c:v>287.68007777798351</c:v>
                </c:pt>
                <c:pt idx="945">
                  <c:v>287.6489823567108</c:v>
                </c:pt>
                <c:pt idx="946">
                  <c:v>287.62544854597388</c:v>
                </c:pt>
                <c:pt idx="947">
                  <c:v>287.600579190752</c:v>
                </c:pt>
                <c:pt idx="948">
                  <c:v>287.57908934999421</c:v>
                </c:pt>
                <c:pt idx="949">
                  <c:v>287.55969950641298</c:v>
                </c:pt>
                <c:pt idx="950">
                  <c:v>287.5415528933429</c:v>
                </c:pt>
                <c:pt idx="951">
                  <c:v>287.52609526896879</c:v>
                </c:pt>
                <c:pt idx="952">
                  <c:v>287.51208598614886</c:v>
                </c:pt>
                <c:pt idx="953">
                  <c:v>287.50271764285952</c:v>
                </c:pt>
                <c:pt idx="954">
                  <c:v>287.49769018274316</c:v>
                </c:pt>
                <c:pt idx="955">
                  <c:v>287.49258813699709</c:v>
                </c:pt>
                <c:pt idx="956">
                  <c:v>287.49074128147595</c:v>
                </c:pt>
                <c:pt idx="957">
                  <c:v>287.49399552295773</c:v>
                </c:pt>
                <c:pt idx="958">
                  <c:v>287.49918100284845</c:v>
                </c:pt>
                <c:pt idx="959">
                  <c:v>287.50625192681218</c:v>
                </c:pt>
                <c:pt idx="960">
                  <c:v>287.51106072517678</c:v>
                </c:pt>
                <c:pt idx="961">
                  <c:v>287.51720273701829</c:v>
                </c:pt>
                <c:pt idx="962">
                  <c:v>287.52677698451663</c:v>
                </c:pt>
                <c:pt idx="963">
                  <c:v>287.53684831946538</c:v>
                </c:pt>
                <c:pt idx="964">
                  <c:v>287.54958419218787</c:v>
                </c:pt>
                <c:pt idx="965">
                  <c:v>287.56612772661998</c:v>
                </c:pt>
                <c:pt idx="966">
                  <c:v>287.58292762599012</c:v>
                </c:pt>
                <c:pt idx="967">
                  <c:v>287.59977674562589</c:v>
                </c:pt>
                <c:pt idx="968">
                  <c:v>287.61451268699227</c:v>
                </c:pt>
                <c:pt idx="969">
                  <c:v>287.62790957788036</c:v>
                </c:pt>
                <c:pt idx="970">
                  <c:v>287.64248628103218</c:v>
                </c:pt>
                <c:pt idx="971">
                  <c:v>287.65367904210177</c:v>
                </c:pt>
                <c:pt idx="972">
                  <c:v>287.66488021368127</c:v>
                </c:pt>
                <c:pt idx="973">
                  <c:v>287.67812947281499</c:v>
                </c:pt>
                <c:pt idx="974">
                  <c:v>287.69052575172452</c:v>
                </c:pt>
                <c:pt idx="975">
                  <c:v>287.70032817553539</c:v>
                </c:pt>
                <c:pt idx="976">
                  <c:v>287.70860394336177</c:v>
                </c:pt>
                <c:pt idx="977">
                  <c:v>287.71807085346461</c:v>
                </c:pt>
                <c:pt idx="978">
                  <c:v>287.7262956893988</c:v>
                </c:pt>
                <c:pt idx="979">
                  <c:v>287.72985216204739</c:v>
                </c:pt>
                <c:pt idx="980">
                  <c:v>287.73091140302586</c:v>
                </c:pt>
                <c:pt idx="981">
                  <c:v>287.73293118684808</c:v>
                </c:pt>
                <c:pt idx="982">
                  <c:v>287.73395601045161</c:v>
                </c:pt>
                <c:pt idx="983">
                  <c:v>287.73685059609943</c:v>
                </c:pt>
                <c:pt idx="984">
                  <c:v>287.74324619908168</c:v>
                </c:pt>
                <c:pt idx="985">
                  <c:v>287.75392577443813</c:v>
                </c:pt>
                <c:pt idx="986">
                  <c:v>287.76710409722921</c:v>
                </c:pt>
                <c:pt idx="987">
                  <c:v>287.77952946418986</c:v>
                </c:pt>
                <c:pt idx="988">
                  <c:v>287.79324215452743</c:v>
                </c:pt>
                <c:pt idx="989">
                  <c:v>287.80738314251016</c:v>
                </c:pt>
                <c:pt idx="990">
                  <c:v>287.82137787384909</c:v>
                </c:pt>
                <c:pt idx="991">
                  <c:v>287.83285722044593</c:v>
                </c:pt>
                <c:pt idx="992">
                  <c:v>287.84249865526925</c:v>
                </c:pt>
                <c:pt idx="993">
                  <c:v>287.85479772207367</c:v>
                </c:pt>
                <c:pt idx="994">
                  <c:v>287.86831428593734</c:v>
                </c:pt>
                <c:pt idx="995">
                  <c:v>287.87807753186479</c:v>
                </c:pt>
                <c:pt idx="996">
                  <c:v>287.88725586365143</c:v>
                </c:pt>
                <c:pt idx="997">
                  <c:v>287.89779006933304</c:v>
                </c:pt>
                <c:pt idx="998">
                  <c:v>287.90676315068595</c:v>
                </c:pt>
                <c:pt idx="999">
                  <c:v>287.91447104958991</c:v>
                </c:pt>
                <c:pt idx="1000">
                  <c:v>287.92114913312707</c:v>
                </c:pt>
                <c:pt idx="1001">
                  <c:v>287.92898481797693</c:v>
                </c:pt>
                <c:pt idx="1002">
                  <c:v>287.93722755643734</c:v>
                </c:pt>
                <c:pt idx="1003">
                  <c:v>287.94138173502625</c:v>
                </c:pt>
                <c:pt idx="1004">
                  <c:v>287.94693467174233</c:v>
                </c:pt>
                <c:pt idx="1005">
                  <c:v>287.9551332196001</c:v>
                </c:pt>
                <c:pt idx="1006">
                  <c:v>287.96057091391282</c:v>
                </c:pt>
                <c:pt idx="1007">
                  <c:v>287.96610435656083</c:v>
                </c:pt>
                <c:pt idx="1008">
                  <c:v>287.97345393269524</c:v>
                </c:pt>
                <c:pt idx="1009">
                  <c:v>287.98154923386045</c:v>
                </c:pt>
                <c:pt idx="1010">
                  <c:v>287.98768150051148</c:v>
                </c:pt>
                <c:pt idx="1011">
                  <c:v>287.98830147224436</c:v>
                </c:pt>
                <c:pt idx="1012">
                  <c:v>287.98755864730549</c:v>
                </c:pt>
                <c:pt idx="1013">
                  <c:v>287.98805372289218</c:v>
                </c:pt>
                <c:pt idx="1014">
                  <c:v>287.98729761031973</c:v>
                </c:pt>
                <c:pt idx="1015">
                  <c:v>287.98784852243</c:v>
                </c:pt>
                <c:pt idx="1016">
                  <c:v>287.99118755742427</c:v>
                </c:pt>
                <c:pt idx="1017">
                  <c:v>287.99805241005748</c:v>
                </c:pt>
                <c:pt idx="1018">
                  <c:v>288.00868042324765</c:v>
                </c:pt>
                <c:pt idx="1019">
                  <c:v>288.01698390847127</c:v>
                </c:pt>
                <c:pt idx="1020">
                  <c:v>288.02537511770174</c:v>
                </c:pt>
                <c:pt idx="1021">
                  <c:v>288.03529900517611</c:v>
                </c:pt>
                <c:pt idx="1022">
                  <c:v>288.0415284253138</c:v>
                </c:pt>
                <c:pt idx="1023">
                  <c:v>288.0450797049325</c:v>
                </c:pt>
                <c:pt idx="1024">
                  <c:v>288.0487136440471</c:v>
                </c:pt>
                <c:pt idx="1025">
                  <c:v>288.05409691225668</c:v>
                </c:pt>
                <c:pt idx="1026">
                  <c:v>288.05813411571182</c:v>
                </c:pt>
                <c:pt idx="1027">
                  <c:v>288.05901056017132</c:v>
                </c:pt>
                <c:pt idx="1028">
                  <c:v>288.06179816115139</c:v>
                </c:pt>
                <c:pt idx="1029">
                  <c:v>288.06746804331874</c:v>
                </c:pt>
                <c:pt idx="1030">
                  <c:v>288.07243790296008</c:v>
                </c:pt>
                <c:pt idx="1031">
                  <c:v>288.07655896095963</c:v>
                </c:pt>
                <c:pt idx="1032">
                  <c:v>288.08178005039116</c:v>
                </c:pt>
                <c:pt idx="1033">
                  <c:v>288.08721401782435</c:v>
                </c:pt>
                <c:pt idx="1034">
                  <c:v>288.09229868487063</c:v>
                </c:pt>
                <c:pt idx="1035">
                  <c:v>288.09470163855735</c:v>
                </c:pt>
                <c:pt idx="1036">
                  <c:v>288.09715014183791</c:v>
                </c:pt>
                <c:pt idx="1037">
                  <c:v>288.09929492280412</c:v>
                </c:pt>
                <c:pt idx="1038">
                  <c:v>288.09893634302352</c:v>
                </c:pt>
                <c:pt idx="1039">
                  <c:v>288.09687792769046</c:v>
                </c:pt>
                <c:pt idx="1040">
                  <c:v>288.09370752774481</c:v>
                </c:pt>
                <c:pt idx="1041">
                  <c:v>288.08785116849617</c:v>
                </c:pt>
                <c:pt idx="1042">
                  <c:v>288.07851399977221</c:v>
                </c:pt>
                <c:pt idx="1043">
                  <c:v>288.06342635233631</c:v>
                </c:pt>
                <c:pt idx="1044">
                  <c:v>288.04956046939526</c:v>
                </c:pt>
                <c:pt idx="1045">
                  <c:v>288.03911478777297</c:v>
                </c:pt>
                <c:pt idx="1046">
                  <c:v>288.02925531714783</c:v>
                </c:pt>
                <c:pt idx="1047">
                  <c:v>288.02424588252967</c:v>
                </c:pt>
                <c:pt idx="1048">
                  <c:v>288.02424588252967</c:v>
                </c:pt>
                <c:pt idx="1049">
                  <c:v>288.02424588252967</c:v>
                </c:pt>
                <c:pt idx="1050">
                  <c:v>288.02424588252967</c:v>
                </c:pt>
                <c:pt idx="1051">
                  <c:v>288.02424588252967</c:v>
                </c:pt>
                <c:pt idx="1052">
                  <c:v>288.02424588252967</c:v>
                </c:pt>
                <c:pt idx="1053">
                  <c:v>288.02424588252967</c:v>
                </c:pt>
                <c:pt idx="1054">
                  <c:v>288.13272775695373</c:v>
                </c:pt>
                <c:pt idx="1055">
                  <c:v>288.21081212771691</c:v>
                </c:pt>
                <c:pt idx="1056">
                  <c:v>288.26962046723617</c:v>
                </c:pt>
                <c:pt idx="1057">
                  <c:v>288.31487647181154</c:v>
                </c:pt>
                <c:pt idx="1058">
                  <c:v>288.35272856754119</c:v>
                </c:pt>
                <c:pt idx="1059">
                  <c:v>288.38525391219667</c:v>
                </c:pt>
                <c:pt idx="1060">
                  <c:v>288.41794866507399</c:v>
                </c:pt>
                <c:pt idx="1061">
                  <c:v>288.45207961465894</c:v>
                </c:pt>
                <c:pt idx="1062">
                  <c:v>288.48426827943598</c:v>
                </c:pt>
                <c:pt idx="1063">
                  <c:v>288.51650493326349</c:v>
                </c:pt>
                <c:pt idx="1064">
                  <c:v>288.55193250195276</c:v>
                </c:pt>
                <c:pt idx="1065">
                  <c:v>288.59021233802753</c:v>
                </c:pt>
                <c:pt idx="1066">
                  <c:v>288.6329022571764</c:v>
                </c:pt>
                <c:pt idx="1067">
                  <c:v>288.6766170668476</c:v>
                </c:pt>
                <c:pt idx="1068">
                  <c:v>288.72515374648117</c:v>
                </c:pt>
                <c:pt idx="1069">
                  <c:v>288.7764537614994</c:v>
                </c:pt>
                <c:pt idx="1070">
                  <c:v>288.82500817606746</c:v>
                </c:pt>
                <c:pt idx="1071">
                  <c:v>288.87352420199386</c:v>
                </c:pt>
                <c:pt idx="1072">
                  <c:v>288.92355294177031</c:v>
                </c:pt>
                <c:pt idx="1073">
                  <c:v>288.97185269625658</c:v>
                </c:pt>
                <c:pt idx="1074">
                  <c:v>289.0184527360426</c:v>
                </c:pt>
                <c:pt idx="1075">
                  <c:v>289.06337284159082</c:v>
                </c:pt>
                <c:pt idx="1076">
                  <c:v>289.10862927552853</c:v>
                </c:pt>
                <c:pt idx="1077">
                  <c:v>289.15333857827551</c:v>
                </c:pt>
                <c:pt idx="1078">
                  <c:v>289.19290482714814</c:v>
                </c:pt>
                <c:pt idx="1079">
                  <c:v>289.23074257967403</c:v>
                </c:pt>
                <c:pt idx="1080">
                  <c:v>289.26694900712027</c:v>
                </c:pt>
                <c:pt idx="1081">
                  <c:v>289.30160213096684</c:v>
                </c:pt>
                <c:pt idx="1082">
                  <c:v>289.33476706702754</c:v>
                </c:pt>
                <c:pt idx="1083">
                  <c:v>289.36250041436091</c:v>
                </c:pt>
                <c:pt idx="1084">
                  <c:v>289.38665328746868</c:v>
                </c:pt>
                <c:pt idx="1085">
                  <c:v>289.41050336477832</c:v>
                </c:pt>
                <c:pt idx="1086">
                  <c:v>289.43201273118382</c:v>
                </c:pt>
                <c:pt idx="1087">
                  <c:v>289.45403039537848</c:v>
                </c:pt>
                <c:pt idx="1088">
                  <c:v>289.47821605464333</c:v>
                </c:pt>
                <c:pt idx="1089">
                  <c:v>289.50340902588272</c:v>
                </c:pt>
                <c:pt idx="1090">
                  <c:v>289.52879681836146</c:v>
                </c:pt>
                <c:pt idx="1091">
                  <c:v>289.55382375213821</c:v>
                </c:pt>
                <c:pt idx="1092">
                  <c:v>289.58012212802839</c:v>
                </c:pt>
                <c:pt idx="1093">
                  <c:v>289.60656058741762</c:v>
                </c:pt>
                <c:pt idx="1094">
                  <c:v>289.63039054267364</c:v>
                </c:pt>
                <c:pt idx="1095">
                  <c:v>289.65203926883697</c:v>
                </c:pt>
                <c:pt idx="1096">
                  <c:v>289.67184540050908</c:v>
                </c:pt>
                <c:pt idx="1097">
                  <c:v>289.68607840055597</c:v>
                </c:pt>
                <c:pt idx="1098">
                  <c:v>289.69675373177091</c:v>
                </c:pt>
                <c:pt idx="1099">
                  <c:v>289.70327467432446</c:v>
                </c:pt>
                <c:pt idx="1100">
                  <c:v>289.7094980264402</c:v>
                </c:pt>
                <c:pt idx="1101">
                  <c:v>289.71577293979846</c:v>
                </c:pt>
                <c:pt idx="1102">
                  <c:v>289.71829626136451</c:v>
                </c:pt>
                <c:pt idx="1103">
                  <c:v>289.72096071659047</c:v>
                </c:pt>
                <c:pt idx="1104">
                  <c:v>289.72611985015578</c:v>
                </c:pt>
                <c:pt idx="1105">
                  <c:v>289.73105459697143</c:v>
                </c:pt>
                <c:pt idx="1106">
                  <c:v>289.7321144616277</c:v>
                </c:pt>
                <c:pt idx="1107">
                  <c:v>289.73329481658703</c:v>
                </c:pt>
                <c:pt idx="1108">
                  <c:v>289.73901574013973</c:v>
                </c:pt>
                <c:pt idx="1109">
                  <c:v>289.74569892619803</c:v>
                </c:pt>
                <c:pt idx="1110">
                  <c:v>289.75110151158805</c:v>
                </c:pt>
                <c:pt idx="1111">
                  <c:v>289.75792074396674</c:v>
                </c:pt>
                <c:pt idx="1112">
                  <c:v>289.76570357921332</c:v>
                </c:pt>
                <c:pt idx="1113">
                  <c:v>289.77210503907145</c:v>
                </c:pt>
                <c:pt idx="1114">
                  <c:v>289.77776393086316</c:v>
                </c:pt>
                <c:pt idx="1115">
                  <c:v>289.78109891546842</c:v>
                </c:pt>
                <c:pt idx="1116">
                  <c:v>289.78527200753547</c:v>
                </c:pt>
                <c:pt idx="1117">
                  <c:v>289.7921504317685</c:v>
                </c:pt>
                <c:pt idx="1118">
                  <c:v>289.79870420533786</c:v>
                </c:pt>
                <c:pt idx="1119">
                  <c:v>289.80509617157315</c:v>
                </c:pt>
                <c:pt idx="1120">
                  <c:v>289.81142161649694</c:v>
                </c:pt>
                <c:pt idx="1121">
                  <c:v>289.81372954831465</c:v>
                </c:pt>
                <c:pt idx="1122">
                  <c:v>289.80983812888547</c:v>
                </c:pt>
                <c:pt idx="1123">
                  <c:v>289.80077574712845</c:v>
                </c:pt>
                <c:pt idx="1124">
                  <c:v>289.78747536216019</c:v>
                </c:pt>
                <c:pt idx="1125">
                  <c:v>289.78747536216019</c:v>
                </c:pt>
                <c:pt idx="1126">
                  <c:v>289.78747536216019</c:v>
                </c:pt>
                <c:pt idx="1127">
                  <c:v>289.78747536216019</c:v>
                </c:pt>
                <c:pt idx="1128">
                  <c:v>289.78747536216019</c:v>
                </c:pt>
                <c:pt idx="1129">
                  <c:v>289.78747536216019</c:v>
                </c:pt>
                <c:pt idx="1130">
                  <c:v>289.78747536216019</c:v>
                </c:pt>
                <c:pt idx="1131">
                  <c:v>289.70348531202626</c:v>
                </c:pt>
                <c:pt idx="1132">
                  <c:v>289.65035031053219</c:v>
                </c:pt>
                <c:pt idx="1133">
                  <c:v>289.61565003807374</c:v>
                </c:pt>
                <c:pt idx="1134">
                  <c:v>289.58886999605045</c:v>
                </c:pt>
                <c:pt idx="1135">
                  <c:v>289.56522739649301</c:v>
                </c:pt>
                <c:pt idx="1136">
                  <c:v>289.54368589273696</c:v>
                </c:pt>
                <c:pt idx="1137">
                  <c:v>289.51954080765307</c:v>
                </c:pt>
                <c:pt idx="1138">
                  <c:v>289.49212578827127</c:v>
                </c:pt>
                <c:pt idx="1139">
                  <c:v>289.46127363834512</c:v>
                </c:pt>
                <c:pt idx="1140">
                  <c:v>289.4271368861672</c:v>
                </c:pt>
                <c:pt idx="1141">
                  <c:v>289.38806048016983</c:v>
                </c:pt>
                <c:pt idx="1142">
                  <c:v>289.33939292242576</c:v>
                </c:pt>
                <c:pt idx="1143">
                  <c:v>289.28494054180851</c:v>
                </c:pt>
                <c:pt idx="1144">
                  <c:v>289.22745044111531</c:v>
                </c:pt>
                <c:pt idx="1145">
                  <c:v>289.16287795137248</c:v>
                </c:pt>
                <c:pt idx="1146">
                  <c:v>289.0912896726104</c:v>
                </c:pt>
                <c:pt idx="1147">
                  <c:v>289.01526215839004</c:v>
                </c:pt>
                <c:pt idx="1148">
                  <c:v>288.93876260549064</c:v>
                </c:pt>
                <c:pt idx="1149">
                  <c:v>288.85838250282575</c:v>
                </c:pt>
                <c:pt idx="1150">
                  <c:v>288.77442754664696</c:v>
                </c:pt>
                <c:pt idx="1151">
                  <c:v>288.69145170198453</c:v>
                </c:pt>
                <c:pt idx="1152">
                  <c:v>288.61033490102108</c:v>
                </c:pt>
                <c:pt idx="1153">
                  <c:v>288.52567026967859</c:v>
                </c:pt>
                <c:pt idx="1154">
                  <c:v>288.44053843628143</c:v>
                </c:pt>
                <c:pt idx="1155">
                  <c:v>288.35700884983271</c:v>
                </c:pt>
                <c:pt idx="1156">
                  <c:v>288.27641706867013</c:v>
                </c:pt>
                <c:pt idx="1157">
                  <c:v>288.1975717787293</c:v>
                </c:pt>
                <c:pt idx="1158">
                  <c:v>288.11780854813048</c:v>
                </c:pt>
                <c:pt idx="1159">
                  <c:v>288.04171833342889</c:v>
                </c:pt>
                <c:pt idx="1160">
                  <c:v>287.97003892774921</c:v>
                </c:pt>
                <c:pt idx="1161">
                  <c:v>287.90111526281748</c:v>
                </c:pt>
                <c:pt idx="1162">
                  <c:v>287.83592458297102</c:v>
                </c:pt>
                <c:pt idx="1163">
                  <c:v>287.77498238696188</c:v>
                </c:pt>
                <c:pt idx="1164">
                  <c:v>287.72048606732835</c:v>
                </c:pt>
                <c:pt idx="1165">
                  <c:v>287.67151966229608</c:v>
                </c:pt>
                <c:pt idx="1166">
                  <c:v>287.62531452469852</c:v>
                </c:pt>
                <c:pt idx="1167">
                  <c:v>287.58612509635742</c:v>
                </c:pt>
                <c:pt idx="1168">
                  <c:v>287.5522235770386</c:v>
                </c:pt>
                <c:pt idx="1169">
                  <c:v>287.52033114433306</c:v>
                </c:pt>
                <c:pt idx="1170">
                  <c:v>287.4924055502313</c:v>
                </c:pt>
                <c:pt idx="1171">
                  <c:v>287.46947081616986</c:v>
                </c:pt>
                <c:pt idx="1172">
                  <c:v>287.449915928488</c:v>
                </c:pt>
                <c:pt idx="1173">
                  <c:v>287.43261122925816</c:v>
                </c:pt>
                <c:pt idx="1174">
                  <c:v>287.41477848530553</c:v>
                </c:pt>
                <c:pt idx="1175">
                  <c:v>287.39879376685212</c:v>
                </c:pt>
                <c:pt idx="1176">
                  <c:v>287.38403020460191</c:v>
                </c:pt>
                <c:pt idx="1177">
                  <c:v>287.36806780440014</c:v>
                </c:pt>
                <c:pt idx="1178">
                  <c:v>287.35353426952628</c:v>
                </c:pt>
                <c:pt idx="1179">
                  <c:v>287.33997629418565</c:v>
                </c:pt>
                <c:pt idx="1180">
                  <c:v>287.32909075307197</c:v>
                </c:pt>
                <c:pt idx="1181">
                  <c:v>287.32178146076444</c:v>
                </c:pt>
                <c:pt idx="1182">
                  <c:v>287.31241228517882</c:v>
                </c:pt>
                <c:pt idx="1183">
                  <c:v>287.30569054982249</c:v>
                </c:pt>
                <c:pt idx="1184">
                  <c:v>287.3023434942059</c:v>
                </c:pt>
                <c:pt idx="1185">
                  <c:v>287.29663099199723</c:v>
                </c:pt>
                <c:pt idx="1186">
                  <c:v>287.29120693640016</c:v>
                </c:pt>
                <c:pt idx="1187">
                  <c:v>287.28967958958367</c:v>
                </c:pt>
                <c:pt idx="1188">
                  <c:v>287.29002761394833</c:v>
                </c:pt>
                <c:pt idx="1189">
                  <c:v>287.28891631939877</c:v>
                </c:pt>
                <c:pt idx="1190">
                  <c:v>287.28440215880539</c:v>
                </c:pt>
                <c:pt idx="1191">
                  <c:v>287.28150304433291</c:v>
                </c:pt>
                <c:pt idx="1192">
                  <c:v>287.27918522222376</c:v>
                </c:pt>
                <c:pt idx="1193">
                  <c:v>287.27479225346525</c:v>
                </c:pt>
                <c:pt idx="1194">
                  <c:v>287.26883401728742</c:v>
                </c:pt>
                <c:pt idx="1195">
                  <c:v>287.26172009171</c:v>
                </c:pt>
                <c:pt idx="1196">
                  <c:v>287.2537784466266</c:v>
                </c:pt>
                <c:pt idx="1197">
                  <c:v>287.24327072331494</c:v>
                </c:pt>
                <c:pt idx="1198">
                  <c:v>287.22730471549932</c:v>
                </c:pt>
                <c:pt idx="1199">
                  <c:v>287.20845955771199</c:v>
                </c:pt>
                <c:pt idx="1200">
                  <c:v>287.18850228646255</c:v>
                </c:pt>
                <c:pt idx="1201">
                  <c:v>287.16460945284513</c:v>
                </c:pt>
                <c:pt idx="1202">
                  <c:v>287.13933257708487</c:v>
                </c:pt>
                <c:pt idx="1203">
                  <c:v>287.11635104359021</c:v>
                </c:pt>
                <c:pt idx="1204">
                  <c:v>287.09581934198155</c:v>
                </c:pt>
                <c:pt idx="1205">
                  <c:v>287.07573527476569</c:v>
                </c:pt>
                <c:pt idx="1206">
                  <c:v>287.05489660647521</c:v>
                </c:pt>
                <c:pt idx="1207">
                  <c:v>287.03665631294263</c:v>
                </c:pt>
                <c:pt idx="1208">
                  <c:v>287.01894397507488</c:v>
                </c:pt>
                <c:pt idx="1209">
                  <c:v>286.99650663722173</c:v>
                </c:pt>
                <c:pt idx="1210">
                  <c:v>286.97445997702283</c:v>
                </c:pt>
                <c:pt idx="1211">
                  <c:v>286.95393654185477</c:v>
                </c:pt>
                <c:pt idx="1212">
                  <c:v>286.93558066679117</c:v>
                </c:pt>
                <c:pt idx="1213">
                  <c:v>286.91969943594108</c:v>
                </c:pt>
                <c:pt idx="1214">
                  <c:v>286.9043727388285</c:v>
                </c:pt>
                <c:pt idx="1215">
                  <c:v>286.89243274778903</c:v>
                </c:pt>
                <c:pt idx="1216">
                  <c:v>286.88343564804455</c:v>
                </c:pt>
                <c:pt idx="1217">
                  <c:v>286.8729647924971</c:v>
                </c:pt>
                <c:pt idx="1218">
                  <c:v>286.86443833174707</c:v>
                </c:pt>
                <c:pt idx="1219">
                  <c:v>286.8578426681724</c:v>
                </c:pt>
                <c:pt idx="1220">
                  <c:v>286.8530746011042</c:v>
                </c:pt>
                <c:pt idx="1221">
                  <c:v>286.84997857526548</c:v>
                </c:pt>
                <c:pt idx="1222">
                  <c:v>286.84637257079078</c:v>
                </c:pt>
                <c:pt idx="1223">
                  <c:v>286.84696569041438</c:v>
                </c:pt>
                <c:pt idx="1224">
                  <c:v>286.85238473141004</c:v>
                </c:pt>
                <c:pt idx="1225">
                  <c:v>286.85472969684128</c:v>
                </c:pt>
                <c:pt idx="1226">
                  <c:v>286.85936484687153</c:v>
                </c:pt>
                <c:pt idx="1227">
                  <c:v>286.86741413104255</c:v>
                </c:pt>
                <c:pt idx="1228">
                  <c:v>286.87535362059549</c:v>
                </c:pt>
                <c:pt idx="1229">
                  <c:v>286.88303103636451</c:v>
                </c:pt>
                <c:pt idx="1230">
                  <c:v>286.88835311391711</c:v>
                </c:pt>
                <c:pt idx="1231">
                  <c:v>286.89616840326335</c:v>
                </c:pt>
                <c:pt idx="1232">
                  <c:v>286.90526957237012</c:v>
                </c:pt>
                <c:pt idx="1233">
                  <c:v>286.91283235175666</c:v>
                </c:pt>
                <c:pt idx="1234">
                  <c:v>286.92321060984415</c:v>
                </c:pt>
                <c:pt idx="1235">
                  <c:v>286.93687307530917</c:v>
                </c:pt>
                <c:pt idx="1236">
                  <c:v>286.94989349464311</c:v>
                </c:pt>
                <c:pt idx="1237">
                  <c:v>286.96189461945733</c:v>
                </c:pt>
                <c:pt idx="1238">
                  <c:v>286.97268016097507</c:v>
                </c:pt>
                <c:pt idx="1239">
                  <c:v>286.98417727720164</c:v>
                </c:pt>
                <c:pt idx="1240">
                  <c:v>286.99749483778805</c:v>
                </c:pt>
                <c:pt idx="1241">
                  <c:v>287.00517845547682</c:v>
                </c:pt>
                <c:pt idx="1242">
                  <c:v>287.00899599638234</c:v>
                </c:pt>
                <c:pt idx="1243">
                  <c:v>287.01423118832014</c:v>
                </c:pt>
                <c:pt idx="1244">
                  <c:v>287.01800667896038</c:v>
                </c:pt>
                <c:pt idx="1245">
                  <c:v>287.01864723037801</c:v>
                </c:pt>
                <c:pt idx="1246">
                  <c:v>287.01730857340806</c:v>
                </c:pt>
                <c:pt idx="1247">
                  <c:v>287.01880690538201</c:v>
                </c:pt>
                <c:pt idx="1248">
                  <c:v>287.0219086062325</c:v>
                </c:pt>
                <c:pt idx="1249">
                  <c:v>287.02176764289987</c:v>
                </c:pt>
                <c:pt idx="1250">
                  <c:v>287.02161949840473</c:v>
                </c:pt>
                <c:pt idx="1251">
                  <c:v>287.0214320448577</c:v>
                </c:pt>
                <c:pt idx="1252">
                  <c:v>287.01518832471606</c:v>
                </c:pt>
                <c:pt idx="1253">
                  <c:v>287.00358166616337</c:v>
                </c:pt>
                <c:pt idx="1254">
                  <c:v>286.98935715060338</c:v>
                </c:pt>
                <c:pt idx="1255">
                  <c:v>286.97635883655317</c:v>
                </c:pt>
                <c:pt idx="1256">
                  <c:v>286.96488124093452</c:v>
                </c:pt>
                <c:pt idx="1257">
                  <c:v>286.95104122499509</c:v>
                </c:pt>
                <c:pt idx="1258">
                  <c:v>286.93663781594324</c:v>
                </c:pt>
                <c:pt idx="1259">
                  <c:v>286.92282517915407</c:v>
                </c:pt>
                <c:pt idx="1260">
                  <c:v>286.9102995892024</c:v>
                </c:pt>
                <c:pt idx="1261">
                  <c:v>286.89743735758691</c:v>
                </c:pt>
                <c:pt idx="1262">
                  <c:v>286.88529585809511</c:v>
                </c:pt>
                <c:pt idx="1263">
                  <c:v>286.8765018959898</c:v>
                </c:pt>
                <c:pt idx="1264">
                  <c:v>286.87048269470142</c:v>
                </c:pt>
                <c:pt idx="1265">
                  <c:v>286.8647466578725</c:v>
                </c:pt>
                <c:pt idx="1266">
                  <c:v>286.86377450978159</c:v>
                </c:pt>
                <c:pt idx="1267">
                  <c:v>286.87002569731692</c:v>
                </c:pt>
                <c:pt idx="1268">
                  <c:v>286.87857855501642</c:v>
                </c:pt>
                <c:pt idx="1269">
                  <c:v>286.89029471103453</c:v>
                </c:pt>
                <c:pt idx="1270">
                  <c:v>286.90549745827121</c:v>
                </c:pt>
                <c:pt idx="1271">
                  <c:v>286.922157704207</c:v>
                </c:pt>
                <c:pt idx="1272">
                  <c:v>286.93892682017105</c:v>
                </c:pt>
                <c:pt idx="1273">
                  <c:v>286.95294520497799</c:v>
                </c:pt>
                <c:pt idx="1274">
                  <c:v>286.96860022528222</c:v>
                </c:pt>
                <c:pt idx="1275">
                  <c:v>286.98643643838125</c:v>
                </c:pt>
                <c:pt idx="1276">
                  <c:v>287.00262711588914</c:v>
                </c:pt>
                <c:pt idx="1277">
                  <c:v>287.0189053755854</c:v>
                </c:pt>
                <c:pt idx="1278">
                  <c:v>287.03428749195808</c:v>
                </c:pt>
                <c:pt idx="1279">
                  <c:v>287.05019477968921</c:v>
                </c:pt>
                <c:pt idx="1280">
                  <c:v>287.06743017393399</c:v>
                </c:pt>
                <c:pt idx="1281">
                  <c:v>287.08037301451338</c:v>
                </c:pt>
                <c:pt idx="1282">
                  <c:v>287.09382043736287</c:v>
                </c:pt>
                <c:pt idx="1283">
                  <c:v>287.10863394967822</c:v>
                </c:pt>
                <c:pt idx="1284">
                  <c:v>287.12323121979978</c:v>
                </c:pt>
                <c:pt idx="1285">
                  <c:v>287.13863310510112</c:v>
                </c:pt>
                <c:pt idx="1286">
                  <c:v>287.13863310510112</c:v>
                </c:pt>
                <c:pt idx="1287">
                  <c:v>287.13863310510112</c:v>
                </c:pt>
                <c:pt idx="1288">
                  <c:v>287.13863310510112</c:v>
                </c:pt>
                <c:pt idx="1289">
                  <c:v>287.13863310510112</c:v>
                </c:pt>
                <c:pt idx="1290">
                  <c:v>287.13863310510112</c:v>
                </c:pt>
                <c:pt idx="1291">
                  <c:v>287.13863310510112</c:v>
                </c:pt>
                <c:pt idx="1292">
                  <c:v>287.13863310510112</c:v>
                </c:pt>
                <c:pt idx="1293">
                  <c:v>287.13863310510112</c:v>
                </c:pt>
                <c:pt idx="1294">
                  <c:v>287.25236799786728</c:v>
                </c:pt>
                <c:pt idx="1295">
                  <c:v>287.32814254086139</c:v>
                </c:pt>
                <c:pt idx="1296">
                  <c:v>287.37993753170468</c:v>
                </c:pt>
                <c:pt idx="1297">
                  <c:v>287.41149256028967</c:v>
                </c:pt>
                <c:pt idx="1298">
                  <c:v>287.43215162510029</c:v>
                </c:pt>
                <c:pt idx="1299">
                  <c:v>287.44616473305643</c:v>
                </c:pt>
                <c:pt idx="1300">
                  <c:v>287.45246003573345</c:v>
                </c:pt>
                <c:pt idx="1301">
                  <c:v>287.45080545577935</c:v>
                </c:pt>
                <c:pt idx="1302">
                  <c:v>287.44550839275144</c:v>
                </c:pt>
                <c:pt idx="1303">
                  <c:v>287.4374023187587</c:v>
                </c:pt>
                <c:pt idx="1304">
                  <c:v>287.42716750160537</c:v>
                </c:pt>
                <c:pt idx="1305">
                  <c:v>287.41335722336783</c:v>
                </c:pt>
                <c:pt idx="1306">
                  <c:v>287.40131972592565</c:v>
                </c:pt>
                <c:pt idx="1307">
                  <c:v>287.39423153961189</c:v>
                </c:pt>
                <c:pt idx="1308">
                  <c:v>287.38576100981868</c:v>
                </c:pt>
                <c:pt idx="1309">
                  <c:v>287.3801528428387</c:v>
                </c:pt>
                <c:pt idx="1310">
                  <c:v>287.37983874411435</c:v>
                </c:pt>
                <c:pt idx="1311">
                  <c:v>287.38400135092974</c:v>
                </c:pt>
                <c:pt idx="1312">
                  <c:v>287.3898846860298</c:v>
                </c:pt>
                <c:pt idx="1313">
                  <c:v>287.39570498778926</c:v>
                </c:pt>
                <c:pt idx="1314">
                  <c:v>287.40236961840355</c:v>
                </c:pt>
                <c:pt idx="1315">
                  <c:v>287.41036964241033</c:v>
                </c:pt>
                <c:pt idx="1316">
                  <c:v>287.41791284497054</c:v>
                </c:pt>
                <c:pt idx="1317">
                  <c:v>287.42992005505801</c:v>
                </c:pt>
                <c:pt idx="1318">
                  <c:v>287.44710913784695</c:v>
                </c:pt>
                <c:pt idx="1319">
                  <c:v>287.4675919923265</c:v>
                </c:pt>
                <c:pt idx="1320">
                  <c:v>287.48999523615851</c:v>
                </c:pt>
                <c:pt idx="1321">
                  <c:v>287.50933150458985</c:v>
                </c:pt>
                <c:pt idx="1322">
                  <c:v>287.53070155793625</c:v>
                </c:pt>
                <c:pt idx="1323">
                  <c:v>287.55305002640773</c:v>
                </c:pt>
                <c:pt idx="1324">
                  <c:v>287.57163575698803</c:v>
                </c:pt>
                <c:pt idx="1325">
                  <c:v>287.58774967050402</c:v>
                </c:pt>
                <c:pt idx="1326">
                  <c:v>287.60428284074709</c:v>
                </c:pt>
                <c:pt idx="1327">
                  <c:v>287.62293649586508</c:v>
                </c:pt>
                <c:pt idx="1328">
                  <c:v>287.64458892810859</c:v>
                </c:pt>
                <c:pt idx="1329">
                  <c:v>287.66556290278265</c:v>
                </c:pt>
                <c:pt idx="1330">
                  <c:v>287.68961870686712</c:v>
                </c:pt>
                <c:pt idx="1331">
                  <c:v>287.71282190079069</c:v>
                </c:pt>
                <c:pt idx="1332">
                  <c:v>287.73078168507516</c:v>
                </c:pt>
                <c:pt idx="1333">
                  <c:v>287.74908616500892</c:v>
                </c:pt>
                <c:pt idx="1334">
                  <c:v>287.76707699669117</c:v>
                </c:pt>
                <c:pt idx="1335">
                  <c:v>287.78433548966893</c:v>
                </c:pt>
                <c:pt idx="1336">
                  <c:v>287.80061357412819</c:v>
                </c:pt>
                <c:pt idx="1337">
                  <c:v>287.81378277033031</c:v>
                </c:pt>
                <c:pt idx="1338">
                  <c:v>287.82869672194408</c:v>
                </c:pt>
                <c:pt idx="1339">
                  <c:v>287.84417891011384</c:v>
                </c:pt>
                <c:pt idx="1340">
                  <c:v>287.85745122575196</c:v>
                </c:pt>
                <c:pt idx="1341">
                  <c:v>287.86892178676356</c:v>
                </c:pt>
                <c:pt idx="1342">
                  <c:v>287.87891668597211</c:v>
                </c:pt>
                <c:pt idx="1343">
                  <c:v>287.88569683507677</c:v>
                </c:pt>
                <c:pt idx="1344">
                  <c:v>287.88837133409822</c:v>
                </c:pt>
                <c:pt idx="1345">
                  <c:v>287.88462308325569</c:v>
                </c:pt>
                <c:pt idx="1346">
                  <c:v>287.87741045637654</c:v>
                </c:pt>
                <c:pt idx="1347">
                  <c:v>287.87741045637654</c:v>
                </c:pt>
                <c:pt idx="1348">
                  <c:v>287.87741045637654</c:v>
                </c:pt>
                <c:pt idx="1349">
                  <c:v>287.87741045637654</c:v>
                </c:pt>
                <c:pt idx="1350">
                  <c:v>287.87741045637654</c:v>
                </c:pt>
                <c:pt idx="1351">
                  <c:v>287.87741045637654</c:v>
                </c:pt>
                <c:pt idx="1352">
                  <c:v>287.87741045637654</c:v>
                </c:pt>
                <c:pt idx="1353">
                  <c:v>287.87741045637654</c:v>
                </c:pt>
                <c:pt idx="1354">
                  <c:v>287.87741045637654</c:v>
                </c:pt>
                <c:pt idx="1355">
                  <c:v>287.87741045637654</c:v>
                </c:pt>
                <c:pt idx="1356">
                  <c:v>287.87741045637654</c:v>
                </c:pt>
                <c:pt idx="1357">
                  <c:v>287.87741045637654</c:v>
                </c:pt>
                <c:pt idx="1358">
                  <c:v>287.87741045637654</c:v>
                </c:pt>
                <c:pt idx="1359">
                  <c:v>287.87741045637654</c:v>
                </c:pt>
                <c:pt idx="1360">
                  <c:v>287.87741045637654</c:v>
                </c:pt>
                <c:pt idx="1361">
                  <c:v>287.86674057505962</c:v>
                </c:pt>
                <c:pt idx="1362">
                  <c:v>287.84954883971648</c:v>
                </c:pt>
                <c:pt idx="1363">
                  <c:v>287.84954883971648</c:v>
                </c:pt>
                <c:pt idx="1364">
                  <c:v>287.82965545662518</c:v>
                </c:pt>
                <c:pt idx="1365">
                  <c:v>287.80610733837614</c:v>
                </c:pt>
                <c:pt idx="1366">
                  <c:v>287.78204362109648</c:v>
                </c:pt>
                <c:pt idx="1367">
                  <c:v>287.75544990053163</c:v>
                </c:pt>
                <c:pt idx="1368">
                  <c:v>287.72729628651996</c:v>
                </c:pt>
                <c:pt idx="1369">
                  <c:v>287.70031626710426</c:v>
                </c:pt>
                <c:pt idx="1370">
                  <c:v>287.67616004175596</c:v>
                </c:pt>
                <c:pt idx="1371">
                  <c:v>287.65372111173662</c:v>
                </c:pt>
                <c:pt idx="1372">
                  <c:v>287.63027543513493</c:v>
                </c:pt>
                <c:pt idx="1373">
                  <c:v>287.61027006363054</c:v>
                </c:pt>
                <c:pt idx="1374">
                  <c:v>287.59025615830234</c:v>
                </c:pt>
                <c:pt idx="1375">
                  <c:v>287.568177330791</c:v>
                </c:pt>
                <c:pt idx="1376">
                  <c:v>287.54494309027137</c:v>
                </c:pt>
                <c:pt idx="1377">
                  <c:v>287.52121758993133</c:v>
                </c:pt>
                <c:pt idx="1378">
                  <c:v>287.49747959645953</c:v>
                </c:pt>
                <c:pt idx="1379">
                  <c:v>287.47406837560521</c:v>
                </c:pt>
                <c:pt idx="1380">
                  <c:v>287.44721872411895</c:v>
                </c:pt>
                <c:pt idx="1381">
                  <c:v>287.44721872411895</c:v>
                </c:pt>
                <c:pt idx="1382">
                  <c:v>287.44721872411895</c:v>
                </c:pt>
                <c:pt idx="1383">
                  <c:v>287.44721872411895</c:v>
                </c:pt>
                <c:pt idx="1384">
                  <c:v>287.44721872411895</c:v>
                </c:pt>
                <c:pt idx="1385">
                  <c:v>287.44721872411895</c:v>
                </c:pt>
                <c:pt idx="1386">
                  <c:v>287.45054076271168</c:v>
                </c:pt>
                <c:pt idx="1387">
                  <c:v>287.46147056136209</c:v>
                </c:pt>
                <c:pt idx="1388">
                  <c:v>287.47149086828045</c:v>
                </c:pt>
                <c:pt idx="1389">
                  <c:v>287.48345408530179</c:v>
                </c:pt>
                <c:pt idx="1390">
                  <c:v>287.49496174334183</c:v>
                </c:pt>
                <c:pt idx="1391">
                  <c:v>287.50255806918437</c:v>
                </c:pt>
                <c:pt idx="1392">
                  <c:v>287.50634579466526</c:v>
                </c:pt>
                <c:pt idx="1393">
                  <c:v>287.50659308691002</c:v>
                </c:pt>
                <c:pt idx="1394">
                  <c:v>287.50566076120765</c:v>
                </c:pt>
                <c:pt idx="1395">
                  <c:v>287.50105211651044</c:v>
                </c:pt>
                <c:pt idx="1396">
                  <c:v>287.48746424973427</c:v>
                </c:pt>
                <c:pt idx="1397">
                  <c:v>287.47020300797419</c:v>
                </c:pt>
                <c:pt idx="1398">
                  <c:v>287.45273457774647</c:v>
                </c:pt>
                <c:pt idx="1399">
                  <c:v>287.43321293986764</c:v>
                </c:pt>
                <c:pt idx="1400">
                  <c:v>287.41666973757845</c:v>
                </c:pt>
                <c:pt idx="1401">
                  <c:v>287.40203050398077</c:v>
                </c:pt>
                <c:pt idx="1402">
                  <c:v>287.39056461942107</c:v>
                </c:pt>
                <c:pt idx="1403">
                  <c:v>287.38288909137299</c:v>
                </c:pt>
                <c:pt idx="1404">
                  <c:v>287.37118215147188</c:v>
                </c:pt>
                <c:pt idx="1405">
                  <c:v>287.35893733749566</c:v>
                </c:pt>
                <c:pt idx="1406">
                  <c:v>287.34833333098948</c:v>
                </c:pt>
                <c:pt idx="1407">
                  <c:v>287.33262409312738</c:v>
                </c:pt>
                <c:pt idx="1408">
                  <c:v>287.31402534373495</c:v>
                </c:pt>
                <c:pt idx="1409">
                  <c:v>287.29208325061057</c:v>
                </c:pt>
                <c:pt idx="1410">
                  <c:v>287.26875299521089</c:v>
                </c:pt>
                <c:pt idx="1411">
                  <c:v>287.24334772545984</c:v>
                </c:pt>
                <c:pt idx="1412">
                  <c:v>287.21161684663826</c:v>
                </c:pt>
                <c:pt idx="1413">
                  <c:v>287.17739369302257</c:v>
                </c:pt>
                <c:pt idx="1414">
                  <c:v>287.13921694554841</c:v>
                </c:pt>
                <c:pt idx="1415">
                  <c:v>287.09249587697582</c:v>
                </c:pt>
                <c:pt idx="1416">
                  <c:v>287.03901124926148</c:v>
                </c:pt>
                <c:pt idx="1417">
                  <c:v>286.98033149424248</c:v>
                </c:pt>
                <c:pt idx="1418">
                  <c:v>286.91581850511477</c:v>
                </c:pt>
                <c:pt idx="1419">
                  <c:v>286.84554000002993</c:v>
                </c:pt>
                <c:pt idx="1420">
                  <c:v>286.7680005775278</c:v>
                </c:pt>
                <c:pt idx="1421">
                  <c:v>286.68685272374108</c:v>
                </c:pt>
                <c:pt idx="1422">
                  <c:v>286.60068151809787</c:v>
                </c:pt>
                <c:pt idx="1423">
                  <c:v>286.50708033900571</c:v>
                </c:pt>
                <c:pt idx="1424">
                  <c:v>286.40718924140776</c:v>
                </c:pt>
                <c:pt idx="1425">
                  <c:v>286.30425339634093</c:v>
                </c:pt>
                <c:pt idx="1426">
                  <c:v>286.20062224534411</c:v>
                </c:pt>
                <c:pt idx="1427">
                  <c:v>286.09597044830701</c:v>
                </c:pt>
                <c:pt idx="1428">
                  <c:v>285.98836665821489</c:v>
                </c:pt>
                <c:pt idx="1429">
                  <c:v>285.88301713527397</c:v>
                </c:pt>
                <c:pt idx="1430">
                  <c:v>285.78117174577517</c:v>
                </c:pt>
                <c:pt idx="1431">
                  <c:v>285.67959786772957</c:v>
                </c:pt>
                <c:pt idx="1432">
                  <c:v>285.58251801008259</c:v>
                </c:pt>
                <c:pt idx="1433">
                  <c:v>285.49244195284609</c:v>
                </c:pt>
                <c:pt idx="1434">
                  <c:v>285.4066835815587</c:v>
                </c:pt>
                <c:pt idx="1435">
                  <c:v>285.32353946495726</c:v>
                </c:pt>
                <c:pt idx="1436">
                  <c:v>285.2399938068047</c:v>
                </c:pt>
                <c:pt idx="1437">
                  <c:v>285.15840258063201</c:v>
                </c:pt>
                <c:pt idx="1438">
                  <c:v>285.07625195260749</c:v>
                </c:pt>
                <c:pt idx="1439">
                  <c:v>284.99220913952121</c:v>
                </c:pt>
                <c:pt idx="1440">
                  <c:v>284.90573785717112</c:v>
                </c:pt>
                <c:pt idx="1441">
                  <c:v>284.81882098160594</c:v>
                </c:pt>
                <c:pt idx="1442">
                  <c:v>284.73486288843441</c:v>
                </c:pt>
                <c:pt idx="1443">
                  <c:v>284.65193566239896</c:v>
                </c:pt>
                <c:pt idx="1444">
                  <c:v>284.56697525691544</c:v>
                </c:pt>
                <c:pt idx="1445">
                  <c:v>284.48240251052073</c:v>
                </c:pt>
                <c:pt idx="1446">
                  <c:v>284.39783672962909</c:v>
                </c:pt>
                <c:pt idx="1447">
                  <c:v>284.30521519403402</c:v>
                </c:pt>
                <c:pt idx="1448">
                  <c:v>284.21027213518443</c:v>
                </c:pt>
                <c:pt idx="1449">
                  <c:v>284.11481385722141</c:v>
                </c:pt>
                <c:pt idx="1450">
                  <c:v>284.01815836188882</c:v>
                </c:pt>
                <c:pt idx="1451">
                  <c:v>283.91615134941043</c:v>
                </c:pt>
                <c:pt idx="1452">
                  <c:v>283.80677070450736</c:v>
                </c:pt>
                <c:pt idx="1453">
                  <c:v>283.69541866579561</c:v>
                </c:pt>
                <c:pt idx="1454">
                  <c:v>283.57971289648452</c:v>
                </c:pt>
                <c:pt idx="1455">
                  <c:v>283.45668015625739</c:v>
                </c:pt>
                <c:pt idx="1456">
                  <c:v>283.32916909085355</c:v>
                </c:pt>
                <c:pt idx="1457">
                  <c:v>283.19541748522317</c:v>
                </c:pt>
                <c:pt idx="1458">
                  <c:v>283.05297088607989</c:v>
                </c:pt>
                <c:pt idx="1459">
                  <c:v>282.9031087986607</c:v>
                </c:pt>
                <c:pt idx="1460">
                  <c:v>282.74132415366785</c:v>
                </c:pt>
                <c:pt idx="1461">
                  <c:v>282.5718678854825</c:v>
                </c:pt>
                <c:pt idx="1462">
                  <c:v>282.39609308564349</c:v>
                </c:pt>
                <c:pt idx="1463">
                  <c:v>282.20952782117882</c:v>
                </c:pt>
                <c:pt idx="1464">
                  <c:v>282.01643055338934</c:v>
                </c:pt>
                <c:pt idx="1465">
                  <c:v>281.81814241346785</c:v>
                </c:pt>
                <c:pt idx="1466">
                  <c:v>281.61416607429874</c:v>
                </c:pt>
                <c:pt idx="1467">
                  <c:v>281.40292565283198</c:v>
                </c:pt>
                <c:pt idx="1468">
                  <c:v>281.18429228162472</c:v>
                </c:pt>
                <c:pt idx="1469">
                  <c:v>280.96303888119957</c:v>
                </c:pt>
                <c:pt idx="1470">
                  <c:v>280.74065661567136</c:v>
                </c:pt>
                <c:pt idx="1471">
                  <c:v>280.51456009379876</c:v>
                </c:pt>
                <c:pt idx="1472">
                  <c:v>280.287837589106</c:v>
                </c:pt>
                <c:pt idx="1473">
                  <c:v>280.06285527194314</c:v>
                </c:pt>
                <c:pt idx="1474">
                  <c:v>279.83740428801576</c:v>
                </c:pt>
                <c:pt idx="1475">
                  <c:v>279.61261880121941</c:v>
                </c:pt>
                <c:pt idx="1476">
                  <c:v>279.3876006863369</c:v>
                </c:pt>
                <c:pt idx="1477">
                  <c:v>279.1662669466387</c:v>
                </c:pt>
                <c:pt idx="1478">
                  <c:v>278.94923546258246</c:v>
                </c:pt>
                <c:pt idx="1479">
                  <c:v>278.73307504213847</c:v>
                </c:pt>
                <c:pt idx="1480">
                  <c:v>278.52008306183131</c:v>
                </c:pt>
                <c:pt idx="1481">
                  <c:v>278.31390487790088</c:v>
                </c:pt>
                <c:pt idx="1482">
                  <c:v>278.11278765071182</c:v>
                </c:pt>
                <c:pt idx="1483">
                  <c:v>277.91578447464269</c:v>
                </c:pt>
                <c:pt idx="1484">
                  <c:v>277.72448325056502</c:v>
                </c:pt>
                <c:pt idx="1485">
                  <c:v>277.54391271534541</c:v>
                </c:pt>
                <c:pt idx="1486">
                  <c:v>277.37489056349312</c:v>
                </c:pt>
                <c:pt idx="1487">
                  <c:v>277.21360528810487</c:v>
                </c:pt>
                <c:pt idx="1488">
                  <c:v>277.06362879845233</c:v>
                </c:pt>
                <c:pt idx="1489">
                  <c:v>276.9247994763507</c:v>
                </c:pt>
                <c:pt idx="1490">
                  <c:v>276.79267247520499</c:v>
                </c:pt>
                <c:pt idx="1491">
                  <c:v>276.66843425231428</c:v>
                </c:pt>
                <c:pt idx="1492">
                  <c:v>276.55261287857985</c:v>
                </c:pt>
                <c:pt idx="1493">
                  <c:v>276.4452897203044</c:v>
                </c:pt>
                <c:pt idx="1494">
                  <c:v>276.34625299445082</c:v>
                </c:pt>
                <c:pt idx="1495">
                  <c:v>276.25510797016864</c:v>
                </c:pt>
                <c:pt idx="1496">
                  <c:v>276.17335500586137</c:v>
                </c:pt>
                <c:pt idx="1497">
                  <c:v>276.09954387000829</c:v>
                </c:pt>
                <c:pt idx="1498">
                  <c:v>276.03249570172312</c:v>
                </c:pt>
                <c:pt idx="1499">
                  <c:v>275.96924912373976</c:v>
                </c:pt>
                <c:pt idx="1500">
                  <c:v>275.90791722277947</c:v>
                </c:pt>
                <c:pt idx="1501">
                  <c:v>275.85136819745742</c:v>
                </c:pt>
                <c:pt idx="1502">
                  <c:v>275.79719116954658</c:v>
                </c:pt>
                <c:pt idx="1503">
                  <c:v>275.74189584728566</c:v>
                </c:pt>
                <c:pt idx="1504">
                  <c:v>275.68953334841189</c:v>
                </c:pt>
                <c:pt idx="1505">
                  <c:v>275.64050723939766</c:v>
                </c:pt>
                <c:pt idx="1506">
                  <c:v>275.59297410304401</c:v>
                </c:pt>
                <c:pt idx="1507">
                  <c:v>275.54782460149772</c:v>
                </c:pt>
                <c:pt idx="1508">
                  <c:v>275.5055570727979</c:v>
                </c:pt>
                <c:pt idx="1509">
                  <c:v>275.46839765105034</c:v>
                </c:pt>
                <c:pt idx="1510">
                  <c:v>275.43348809064554</c:v>
                </c:pt>
                <c:pt idx="1511">
                  <c:v>275.39703440513847</c:v>
                </c:pt>
                <c:pt idx="1512">
                  <c:v>275.36088922914735</c:v>
                </c:pt>
                <c:pt idx="1513">
                  <c:v>275.32223397833911</c:v>
                </c:pt>
                <c:pt idx="1514">
                  <c:v>275.27957282813065</c:v>
                </c:pt>
                <c:pt idx="1515">
                  <c:v>275.2343059698423</c:v>
                </c:pt>
                <c:pt idx="1516">
                  <c:v>275.18552117316585</c:v>
                </c:pt>
                <c:pt idx="1517">
                  <c:v>275.13695837621697</c:v>
                </c:pt>
                <c:pt idx="1518">
                  <c:v>275.08697615497914</c:v>
                </c:pt>
                <c:pt idx="1519">
                  <c:v>275.03075597585303</c:v>
                </c:pt>
                <c:pt idx="1520">
                  <c:v>274.97182993641019</c:v>
                </c:pt>
                <c:pt idx="1521">
                  <c:v>274.91461493223073</c:v>
                </c:pt>
                <c:pt idx="1522">
                  <c:v>274.85581504786097</c:v>
                </c:pt>
                <c:pt idx="1523">
                  <c:v>274.79763271976458</c:v>
                </c:pt>
                <c:pt idx="1524">
                  <c:v>274.74148881081618</c:v>
                </c:pt>
                <c:pt idx="1525">
                  <c:v>274.68824534198927</c:v>
                </c:pt>
                <c:pt idx="1526">
                  <c:v>274.63837048432657</c:v>
                </c:pt>
                <c:pt idx="1527">
                  <c:v>274.59005999331214</c:v>
                </c:pt>
                <c:pt idx="1528">
                  <c:v>274.54622590473008</c:v>
                </c:pt>
                <c:pt idx="1529">
                  <c:v>274.50647572597796</c:v>
                </c:pt>
                <c:pt idx="1530">
                  <c:v>274.46642162296064</c:v>
                </c:pt>
                <c:pt idx="1531">
                  <c:v>274.42549292051314</c:v>
                </c:pt>
                <c:pt idx="1532">
                  <c:v>274.38347348310811</c:v>
                </c:pt>
                <c:pt idx="1533">
                  <c:v>274.3423770203774</c:v>
                </c:pt>
                <c:pt idx="1534">
                  <c:v>274.30345837412079</c:v>
                </c:pt>
                <c:pt idx="1535">
                  <c:v>274.25943636772263</c:v>
                </c:pt>
                <c:pt idx="1536">
                  <c:v>274.2142578779812</c:v>
                </c:pt>
                <c:pt idx="1537">
                  <c:v>274.17247772603662</c:v>
                </c:pt>
                <c:pt idx="1538">
                  <c:v>274.13075849652938</c:v>
                </c:pt>
                <c:pt idx="1539">
                  <c:v>274.08915106772338</c:v>
                </c:pt>
                <c:pt idx="1540">
                  <c:v>274.04976332762141</c:v>
                </c:pt>
                <c:pt idx="1541">
                  <c:v>274.01383134504192</c:v>
                </c:pt>
                <c:pt idx="1542">
                  <c:v>273.97998499137054</c:v>
                </c:pt>
                <c:pt idx="1543">
                  <c:v>273.9473421258981</c:v>
                </c:pt>
                <c:pt idx="1544">
                  <c:v>273.91936429746534</c:v>
                </c:pt>
                <c:pt idx="1545">
                  <c:v>273.89595084134993</c:v>
                </c:pt>
                <c:pt idx="1546">
                  <c:v>273.87483177546324</c:v>
                </c:pt>
                <c:pt idx="1547">
                  <c:v>273.85854070297438</c:v>
                </c:pt>
                <c:pt idx="1548">
                  <c:v>273.84838026912479</c:v>
                </c:pt>
                <c:pt idx="1549">
                  <c:v>273.84281948732524</c:v>
                </c:pt>
                <c:pt idx="1550">
                  <c:v>273.84068105877822</c:v>
                </c:pt>
                <c:pt idx="1551">
                  <c:v>273.8390618108898</c:v>
                </c:pt>
                <c:pt idx="1552">
                  <c:v>273.84017077910175</c:v>
                </c:pt>
                <c:pt idx="1553">
                  <c:v>273.84519605892473</c:v>
                </c:pt>
                <c:pt idx="1554">
                  <c:v>273.85263064841928</c:v>
                </c:pt>
                <c:pt idx="1555">
                  <c:v>273.86140849988556</c:v>
                </c:pt>
                <c:pt idx="1556">
                  <c:v>273.86140849988556</c:v>
                </c:pt>
                <c:pt idx="1557">
                  <c:v>273.86140849988556</c:v>
                </c:pt>
                <c:pt idx="1558">
                  <c:v>273.86140849988556</c:v>
                </c:pt>
                <c:pt idx="1559">
                  <c:v>273.86140849988556</c:v>
                </c:pt>
                <c:pt idx="1560">
                  <c:v>274.5123679368217</c:v>
                </c:pt>
                <c:pt idx="1561">
                  <c:v>274.5123679368217</c:v>
                </c:pt>
                <c:pt idx="1562">
                  <c:v>274.99153786160514</c:v>
                </c:pt>
                <c:pt idx="1563">
                  <c:v>274.99153786160514</c:v>
                </c:pt>
                <c:pt idx="1564">
                  <c:v>275.34111286235577</c:v>
                </c:pt>
                <c:pt idx="1565">
                  <c:v>275.5939843256827</c:v>
                </c:pt>
                <c:pt idx="1566">
                  <c:v>275.5939843256827</c:v>
                </c:pt>
                <c:pt idx="1567">
                  <c:v>275.7747112676584</c:v>
                </c:pt>
                <c:pt idx="1568">
                  <c:v>275.90678669366991</c:v>
                </c:pt>
                <c:pt idx="1569">
                  <c:v>276.00407220073123</c:v>
                </c:pt>
                <c:pt idx="1570">
                  <c:v>276.07274930427388</c:v>
                </c:pt>
                <c:pt idx="1571">
                  <c:v>276.11804108207036</c:v>
                </c:pt>
                <c:pt idx="1572">
                  <c:v>276.15034216009235</c:v>
                </c:pt>
                <c:pt idx="1573">
                  <c:v>276.17663534796202</c:v>
                </c:pt>
                <c:pt idx="1574">
                  <c:v>276.19745004940251</c:v>
                </c:pt>
                <c:pt idx="1575">
                  <c:v>276.21337330771456</c:v>
                </c:pt>
                <c:pt idx="1576">
                  <c:v>276.23100411952362</c:v>
                </c:pt>
                <c:pt idx="1577">
                  <c:v>276.25022379015849</c:v>
                </c:pt>
                <c:pt idx="1578">
                  <c:v>276.27083273782358</c:v>
                </c:pt>
                <c:pt idx="1579">
                  <c:v>276.29859059937814</c:v>
                </c:pt>
                <c:pt idx="1580">
                  <c:v>276.33454337913167</c:v>
                </c:pt>
                <c:pt idx="1581">
                  <c:v>276.37679622672573</c:v>
                </c:pt>
                <c:pt idx="1582">
                  <c:v>276.42375976364815</c:v>
                </c:pt>
                <c:pt idx="1583">
                  <c:v>276.47410992208722</c:v>
                </c:pt>
                <c:pt idx="1584">
                  <c:v>276.52875131769167</c:v>
                </c:pt>
                <c:pt idx="1585">
                  <c:v>276.58588436470347</c:v>
                </c:pt>
                <c:pt idx="1586">
                  <c:v>276.64216111640883</c:v>
                </c:pt>
                <c:pt idx="1587">
                  <c:v>276.69948142023952</c:v>
                </c:pt>
                <c:pt idx="1588">
                  <c:v>276.75882730390748</c:v>
                </c:pt>
                <c:pt idx="1589">
                  <c:v>276.82056371602329</c:v>
                </c:pt>
                <c:pt idx="1590">
                  <c:v>276.88465520292482</c:v>
                </c:pt>
                <c:pt idx="1591">
                  <c:v>276.95082014162369</c:v>
                </c:pt>
                <c:pt idx="1592">
                  <c:v>277.02463886216503</c:v>
                </c:pt>
                <c:pt idx="1593">
                  <c:v>277.10892795599193</c:v>
                </c:pt>
                <c:pt idx="1594">
                  <c:v>277.20264499161016</c:v>
                </c:pt>
                <c:pt idx="1595">
                  <c:v>277.31044077185965</c:v>
                </c:pt>
                <c:pt idx="1596">
                  <c:v>277.4381389836073</c:v>
                </c:pt>
                <c:pt idx="1597">
                  <c:v>277.58391049588073</c:v>
                </c:pt>
                <c:pt idx="1598">
                  <c:v>277.74933954919476</c:v>
                </c:pt>
                <c:pt idx="1599">
                  <c:v>277.9379576813775</c:v>
                </c:pt>
                <c:pt idx="1600">
                  <c:v>278.1542362427474</c:v>
                </c:pt>
                <c:pt idx="1601">
                  <c:v>278.39891227314092</c:v>
                </c:pt>
                <c:pt idx="1602">
                  <c:v>278.66835428245247</c:v>
                </c:pt>
                <c:pt idx="1603">
                  <c:v>278.96242854585984</c:v>
                </c:pt>
                <c:pt idx="1604">
                  <c:v>279.27908620391491</c:v>
                </c:pt>
                <c:pt idx="1605">
                  <c:v>279.61518356465695</c:v>
                </c:pt>
                <c:pt idx="1606">
                  <c:v>279.96904844530167</c:v>
                </c:pt>
                <c:pt idx="1607">
                  <c:v>280.3379614478406</c:v>
                </c:pt>
                <c:pt idx="1608">
                  <c:v>280.72068865745331</c:v>
                </c:pt>
                <c:pt idx="1609">
                  <c:v>281.11494080391367</c:v>
                </c:pt>
                <c:pt idx="1610">
                  <c:v>281.51589211016784</c:v>
                </c:pt>
                <c:pt idx="1611">
                  <c:v>281.92343144820603</c:v>
                </c:pt>
                <c:pt idx="1612">
                  <c:v>282.33830724374235</c:v>
                </c:pt>
                <c:pt idx="1613">
                  <c:v>282.75373394640002</c:v>
                </c:pt>
                <c:pt idx="1614">
                  <c:v>283.16672423734582</c:v>
                </c:pt>
                <c:pt idx="1615">
                  <c:v>283.57877228520317</c:v>
                </c:pt>
                <c:pt idx="1616">
                  <c:v>283.99201521401233</c:v>
                </c:pt>
                <c:pt idx="1617">
                  <c:v>284.40285899599888</c:v>
                </c:pt>
                <c:pt idx="1618">
                  <c:v>284.806431126934</c:v>
                </c:pt>
                <c:pt idx="1619">
                  <c:v>285.20136919244362</c:v>
                </c:pt>
                <c:pt idx="1620">
                  <c:v>285.58853847612113</c:v>
                </c:pt>
                <c:pt idx="1621">
                  <c:v>285.96812578360652</c:v>
                </c:pt>
                <c:pt idx="1622">
                  <c:v>286.3379101087807</c:v>
                </c:pt>
                <c:pt idx="1623">
                  <c:v>286.69835047828235</c:v>
                </c:pt>
                <c:pt idx="1624">
                  <c:v>287.05152836108641</c:v>
                </c:pt>
                <c:pt idx="1625">
                  <c:v>287.39640963381919</c:v>
                </c:pt>
                <c:pt idx="1626">
                  <c:v>287.73014039708795</c:v>
                </c:pt>
                <c:pt idx="1627">
                  <c:v>288.05294244706533</c:v>
                </c:pt>
                <c:pt idx="1628">
                  <c:v>288.36691703966869</c:v>
                </c:pt>
                <c:pt idx="1629">
                  <c:v>288.66920812692354</c:v>
                </c:pt>
                <c:pt idx="1630">
                  <c:v>288.95812892578641</c:v>
                </c:pt>
                <c:pt idx="1631">
                  <c:v>289.23482476671899</c:v>
                </c:pt>
                <c:pt idx="1632">
                  <c:v>289.50412321660434</c:v>
                </c:pt>
                <c:pt idx="1633">
                  <c:v>289.76083509310615</c:v>
                </c:pt>
                <c:pt idx="1634">
                  <c:v>289.99999679772048</c:v>
                </c:pt>
                <c:pt idx="1635">
                  <c:v>290.2250949487734</c:v>
                </c:pt>
                <c:pt idx="1636">
                  <c:v>290.43658677290443</c:v>
                </c:pt>
                <c:pt idx="1637">
                  <c:v>290.63308923456981</c:v>
                </c:pt>
                <c:pt idx="1638">
                  <c:v>290.81420784753368</c:v>
                </c:pt>
                <c:pt idx="1639">
                  <c:v>290.98020202246602</c:v>
                </c:pt>
                <c:pt idx="1640">
                  <c:v>291.13174446123401</c:v>
                </c:pt>
                <c:pt idx="1641">
                  <c:v>291.2677503789206</c:v>
                </c:pt>
                <c:pt idx="1642">
                  <c:v>291.38615825964138</c:v>
                </c:pt>
                <c:pt idx="1643">
                  <c:v>291.49046337604733</c:v>
                </c:pt>
                <c:pt idx="1644">
                  <c:v>291.57937199847902</c:v>
                </c:pt>
                <c:pt idx="1645">
                  <c:v>291.65078192572128</c:v>
                </c:pt>
                <c:pt idx="1646">
                  <c:v>291.70225212651127</c:v>
                </c:pt>
                <c:pt idx="1647">
                  <c:v>291.73331213812105</c:v>
                </c:pt>
                <c:pt idx="1648">
                  <c:v>291.73331213812105</c:v>
                </c:pt>
                <c:pt idx="1649">
                  <c:v>291.73331213812105</c:v>
                </c:pt>
                <c:pt idx="1650">
                  <c:v>290.85509713427246</c:v>
                </c:pt>
                <c:pt idx="1651">
                  <c:v>290.85509713427246</c:v>
                </c:pt>
                <c:pt idx="1652">
                  <c:v>290.20533489784526</c:v>
                </c:pt>
                <c:pt idx="1653">
                  <c:v>289.72385081740003</c:v>
                </c:pt>
                <c:pt idx="1654">
                  <c:v>289.72385081740003</c:v>
                </c:pt>
                <c:pt idx="1655">
                  <c:v>289.37219526266193</c:v>
                </c:pt>
                <c:pt idx="1656">
                  <c:v>289.11658203536194</c:v>
                </c:pt>
                <c:pt idx="1657">
                  <c:v>288.93344371980237</c:v>
                </c:pt>
                <c:pt idx="1658">
                  <c:v>288.93344371980237</c:v>
                </c:pt>
                <c:pt idx="1659">
                  <c:v>288.93344371980237</c:v>
                </c:pt>
                <c:pt idx="1660">
                  <c:v>288.8027590088127</c:v>
                </c:pt>
                <c:pt idx="1661">
                  <c:v>288.71318247954162</c:v>
                </c:pt>
                <c:pt idx="1662">
                  <c:v>288.65418964543557</c:v>
                </c:pt>
                <c:pt idx="1663">
                  <c:v>288.65418964543557</c:v>
                </c:pt>
                <c:pt idx="1664">
                  <c:v>288.65418964543557</c:v>
                </c:pt>
                <c:pt idx="1665">
                  <c:v>288.61978691740893</c:v>
                </c:pt>
                <c:pt idx="1666">
                  <c:v>288.61978691740893</c:v>
                </c:pt>
                <c:pt idx="1667">
                  <c:v>288.61978691740893</c:v>
                </c:pt>
                <c:pt idx="1668">
                  <c:v>288.61978691740893</c:v>
                </c:pt>
                <c:pt idx="1669">
                  <c:v>288.61978691740893</c:v>
                </c:pt>
                <c:pt idx="1670">
                  <c:v>288.61978691740893</c:v>
                </c:pt>
                <c:pt idx="1671">
                  <c:v>288.61978691740893</c:v>
                </c:pt>
                <c:pt idx="1672">
                  <c:v>288.61978691740893</c:v>
                </c:pt>
                <c:pt idx="1673">
                  <c:v>288.61978691740893</c:v>
                </c:pt>
                <c:pt idx="1674">
                  <c:v>288.61978691740893</c:v>
                </c:pt>
                <c:pt idx="1675">
                  <c:v>288.61978691740893</c:v>
                </c:pt>
                <c:pt idx="1676">
                  <c:v>288.61978691740893</c:v>
                </c:pt>
                <c:pt idx="1677">
                  <c:v>288.61978691740893</c:v>
                </c:pt>
                <c:pt idx="1678">
                  <c:v>288.61978691740893</c:v>
                </c:pt>
                <c:pt idx="1679">
                  <c:v>288.61978691740893</c:v>
                </c:pt>
                <c:pt idx="1680">
                  <c:v>288.61978691740893</c:v>
                </c:pt>
                <c:pt idx="1681">
                  <c:v>288.60157352077692</c:v>
                </c:pt>
                <c:pt idx="1682">
                  <c:v>288.60157352077692</c:v>
                </c:pt>
                <c:pt idx="1683">
                  <c:v>288.60157352077692</c:v>
                </c:pt>
                <c:pt idx="1684">
                  <c:v>288.5957951158108</c:v>
                </c:pt>
                <c:pt idx="1685">
                  <c:v>288.59969428685963</c:v>
                </c:pt>
                <c:pt idx="1686">
                  <c:v>288.59969428685963</c:v>
                </c:pt>
                <c:pt idx="1687">
                  <c:v>288.59969428685963</c:v>
                </c:pt>
                <c:pt idx="1688">
                  <c:v>288.6100596819731</c:v>
                </c:pt>
                <c:pt idx="1689">
                  <c:v>288.62773705704791</c:v>
                </c:pt>
                <c:pt idx="1690">
                  <c:v>288.62773705704791</c:v>
                </c:pt>
                <c:pt idx="1691">
                  <c:v>288.64961470882088</c:v>
                </c:pt>
                <c:pt idx="1692">
                  <c:v>288.67396651614359</c:v>
                </c:pt>
                <c:pt idx="1693">
                  <c:v>288.69911097579819</c:v>
                </c:pt>
                <c:pt idx="1694">
                  <c:v>288.69911097579819</c:v>
                </c:pt>
                <c:pt idx="1695">
                  <c:v>288.69911097579819</c:v>
                </c:pt>
                <c:pt idx="1696">
                  <c:v>288.69911097579819</c:v>
                </c:pt>
                <c:pt idx="1697">
                  <c:v>288.69911097579819</c:v>
                </c:pt>
                <c:pt idx="1698">
                  <c:v>288.69911097579819</c:v>
                </c:pt>
                <c:pt idx="1699">
                  <c:v>288.69911097579819</c:v>
                </c:pt>
                <c:pt idx="1700">
                  <c:v>288.69911097579819</c:v>
                </c:pt>
                <c:pt idx="1701">
                  <c:v>288.69911097579819</c:v>
                </c:pt>
                <c:pt idx="1702">
                  <c:v>288.69911097579819</c:v>
                </c:pt>
                <c:pt idx="1703">
                  <c:v>288.69911097579819</c:v>
                </c:pt>
                <c:pt idx="1704">
                  <c:v>288.69911097579819</c:v>
                </c:pt>
                <c:pt idx="1705">
                  <c:v>288.69911097579819</c:v>
                </c:pt>
                <c:pt idx="1706">
                  <c:v>288.69911097579819</c:v>
                </c:pt>
                <c:pt idx="1707">
                  <c:v>288.69911097579819</c:v>
                </c:pt>
                <c:pt idx="1708">
                  <c:v>288.69911097579819</c:v>
                </c:pt>
                <c:pt idx="1709">
                  <c:v>288.69911097579819</c:v>
                </c:pt>
                <c:pt idx="1710">
                  <c:v>288.69911097579819</c:v>
                </c:pt>
                <c:pt idx="1711">
                  <c:v>288.69911097579819</c:v>
                </c:pt>
                <c:pt idx="1712">
                  <c:v>288.69911097579819</c:v>
                </c:pt>
                <c:pt idx="1713">
                  <c:v>288.69911097579819</c:v>
                </c:pt>
                <c:pt idx="1714">
                  <c:v>288.69911097579819</c:v>
                </c:pt>
                <c:pt idx="1715">
                  <c:v>288.69911097579819</c:v>
                </c:pt>
                <c:pt idx="1716">
                  <c:v>288.69911097579819</c:v>
                </c:pt>
                <c:pt idx="1717">
                  <c:v>288.69911097579819</c:v>
                </c:pt>
                <c:pt idx="1718">
                  <c:v>288.69911097579819</c:v>
                </c:pt>
                <c:pt idx="1719">
                  <c:v>288.69911097579819</c:v>
                </c:pt>
                <c:pt idx="1720">
                  <c:v>288.69911097579819</c:v>
                </c:pt>
                <c:pt idx="1721">
                  <c:v>288.69911097579819</c:v>
                </c:pt>
                <c:pt idx="1722">
                  <c:v>288.69911097579819</c:v>
                </c:pt>
                <c:pt idx="1723">
                  <c:v>288.69911097579819</c:v>
                </c:pt>
                <c:pt idx="1724">
                  <c:v>288.69911097579819</c:v>
                </c:pt>
                <c:pt idx="1725">
                  <c:v>288.69911097579819</c:v>
                </c:pt>
                <c:pt idx="1726">
                  <c:v>288.69911097579819</c:v>
                </c:pt>
                <c:pt idx="1727">
                  <c:v>288.69911097579819</c:v>
                </c:pt>
                <c:pt idx="1728">
                  <c:v>288.69911097579819</c:v>
                </c:pt>
                <c:pt idx="1729">
                  <c:v>288.69911097579819</c:v>
                </c:pt>
                <c:pt idx="1730">
                  <c:v>288.69911097579819</c:v>
                </c:pt>
                <c:pt idx="1731">
                  <c:v>288.86426566557623</c:v>
                </c:pt>
                <c:pt idx="1732">
                  <c:v>288.86426566557623</c:v>
                </c:pt>
                <c:pt idx="1733">
                  <c:v>288.86426566557623</c:v>
                </c:pt>
                <c:pt idx="1734">
                  <c:v>288.97869514376481</c:v>
                </c:pt>
                <c:pt idx="1735">
                  <c:v>288.97869514376481</c:v>
                </c:pt>
                <c:pt idx="1736">
                  <c:v>288.97869514376481</c:v>
                </c:pt>
                <c:pt idx="1737">
                  <c:v>288.97869514376481</c:v>
                </c:pt>
                <c:pt idx="1738">
                  <c:v>289.05606253590446</c:v>
                </c:pt>
                <c:pt idx="1739">
                  <c:v>289.10967410885854</c:v>
                </c:pt>
                <c:pt idx="1740">
                  <c:v>289.14562054744471</c:v>
                </c:pt>
                <c:pt idx="1741">
                  <c:v>289.16652234267946</c:v>
                </c:pt>
                <c:pt idx="1742">
                  <c:v>289.18277344953799</c:v>
                </c:pt>
                <c:pt idx="1743">
                  <c:v>289.19692132898069</c:v>
                </c:pt>
                <c:pt idx="1744">
                  <c:v>289.21060432224778</c:v>
                </c:pt>
                <c:pt idx="1745">
                  <c:v>289.22481720845269</c:v>
                </c:pt>
                <c:pt idx="1746">
                  <c:v>289.24210671351938</c:v>
                </c:pt>
                <c:pt idx="1747">
                  <c:v>289.26781437714328</c:v>
                </c:pt>
                <c:pt idx="1748">
                  <c:v>289.3026650232527</c:v>
                </c:pt>
                <c:pt idx="1749">
                  <c:v>289.34451763648474</c:v>
                </c:pt>
                <c:pt idx="1750">
                  <c:v>289.39359466411327</c:v>
                </c:pt>
                <c:pt idx="1751">
                  <c:v>289.45152863281953</c:v>
                </c:pt>
                <c:pt idx="1752">
                  <c:v>289.51470026218783</c:v>
                </c:pt>
                <c:pt idx="1753">
                  <c:v>289.58048937746969</c:v>
                </c:pt>
                <c:pt idx="1754">
                  <c:v>289.6470247549762</c:v>
                </c:pt>
                <c:pt idx="1755">
                  <c:v>289.718993829265</c:v>
                </c:pt>
                <c:pt idx="1756">
                  <c:v>289.79079833537878</c:v>
                </c:pt>
                <c:pt idx="1757">
                  <c:v>289.85890013502899</c:v>
                </c:pt>
                <c:pt idx="1758">
                  <c:v>289.92721918809883</c:v>
                </c:pt>
                <c:pt idx="1759">
                  <c:v>289.99599002589974</c:v>
                </c:pt>
                <c:pt idx="1760">
                  <c:v>290.06119240184847</c:v>
                </c:pt>
                <c:pt idx="1761">
                  <c:v>290.12445143513429</c:v>
                </c:pt>
                <c:pt idx="1762">
                  <c:v>290.18473750734677</c:v>
                </c:pt>
                <c:pt idx="1763">
                  <c:v>290.243470524168</c:v>
                </c:pt>
                <c:pt idx="1764">
                  <c:v>290.3014832933211</c:v>
                </c:pt>
                <c:pt idx="1765">
                  <c:v>290.3552064702327</c:v>
                </c:pt>
                <c:pt idx="1766">
                  <c:v>290.40660266421401</c:v>
                </c:pt>
                <c:pt idx="1767">
                  <c:v>290.45889266038228</c:v>
                </c:pt>
                <c:pt idx="1768">
                  <c:v>290.50988006317408</c:v>
                </c:pt>
                <c:pt idx="1769">
                  <c:v>290.5582004345103</c:v>
                </c:pt>
                <c:pt idx="1770">
                  <c:v>290.60507690905763</c:v>
                </c:pt>
                <c:pt idx="1771">
                  <c:v>290.65324025796457</c:v>
                </c:pt>
                <c:pt idx="1772">
                  <c:v>290.70018239842744</c:v>
                </c:pt>
                <c:pt idx="1773">
                  <c:v>290.74235291949356</c:v>
                </c:pt>
                <c:pt idx="1774">
                  <c:v>290.78377604094771</c:v>
                </c:pt>
                <c:pt idx="1775">
                  <c:v>290.8248574965545</c:v>
                </c:pt>
                <c:pt idx="1776">
                  <c:v>290.861780942819</c:v>
                </c:pt>
                <c:pt idx="1777">
                  <c:v>290.89438504452693</c:v>
                </c:pt>
                <c:pt idx="1778">
                  <c:v>290.9247483849598</c:v>
                </c:pt>
                <c:pt idx="1779">
                  <c:v>290.9561994987032</c:v>
                </c:pt>
                <c:pt idx="1780">
                  <c:v>290.98863831725242</c:v>
                </c:pt>
                <c:pt idx="1781">
                  <c:v>291.01788380985033</c:v>
                </c:pt>
                <c:pt idx="1782">
                  <c:v>291.04551424506457</c:v>
                </c:pt>
                <c:pt idx="1783">
                  <c:v>291.0725243925275</c:v>
                </c:pt>
                <c:pt idx="1784">
                  <c:v>291.09549978799464</c:v>
                </c:pt>
                <c:pt idx="1785">
                  <c:v>291.11254443252619</c:v>
                </c:pt>
                <c:pt idx="1786">
                  <c:v>291.12480359153005</c:v>
                </c:pt>
                <c:pt idx="1787">
                  <c:v>291.13521705524585</c:v>
                </c:pt>
                <c:pt idx="1788">
                  <c:v>291.14165474814791</c:v>
                </c:pt>
                <c:pt idx="1789">
                  <c:v>291.14303135209639</c:v>
                </c:pt>
                <c:pt idx="1790">
                  <c:v>291.14496766143577</c:v>
                </c:pt>
                <c:pt idx="1791">
                  <c:v>291.14684590300698</c:v>
                </c:pt>
                <c:pt idx="1792">
                  <c:v>291.14428996604113</c:v>
                </c:pt>
                <c:pt idx="1793">
                  <c:v>291.13889260106271</c:v>
                </c:pt>
                <c:pt idx="1794">
                  <c:v>291.13179211508941</c:v>
                </c:pt>
                <c:pt idx="1795">
                  <c:v>291.12779017453545</c:v>
                </c:pt>
                <c:pt idx="1796">
                  <c:v>291.12564067791845</c:v>
                </c:pt>
                <c:pt idx="1797">
                  <c:v>291.12248655766984</c:v>
                </c:pt>
                <c:pt idx="1798">
                  <c:v>291.11865328387182</c:v>
                </c:pt>
                <c:pt idx="1799">
                  <c:v>291.11638444148059</c:v>
                </c:pt>
                <c:pt idx="1800">
                  <c:v>291.11496105967575</c:v>
                </c:pt>
                <c:pt idx="1801">
                  <c:v>291.11390150516911</c:v>
                </c:pt>
                <c:pt idx="1802">
                  <c:v>291.11689468970178</c:v>
                </c:pt>
                <c:pt idx="1803">
                  <c:v>291.12395053185719</c:v>
                </c:pt>
                <c:pt idx="1804">
                  <c:v>291.13283344162272</c:v>
                </c:pt>
                <c:pt idx="1805">
                  <c:v>291.14006409866516</c:v>
                </c:pt>
                <c:pt idx="1806">
                  <c:v>291.15360514106021</c:v>
                </c:pt>
                <c:pt idx="1807">
                  <c:v>291.17191738909338</c:v>
                </c:pt>
                <c:pt idx="1808">
                  <c:v>291.18976120948656</c:v>
                </c:pt>
                <c:pt idx="1809">
                  <c:v>291.20994144951362</c:v>
                </c:pt>
                <c:pt idx="1810">
                  <c:v>291.23199225633749</c:v>
                </c:pt>
                <c:pt idx="1811">
                  <c:v>291.25748153807899</c:v>
                </c:pt>
                <c:pt idx="1812">
                  <c:v>291.28711904971681</c:v>
                </c:pt>
                <c:pt idx="1813">
                  <c:v>291.31904474638037</c:v>
                </c:pt>
                <c:pt idx="1814">
                  <c:v>291.35793573103371</c:v>
                </c:pt>
                <c:pt idx="1815">
                  <c:v>291.40616784418216</c:v>
                </c:pt>
                <c:pt idx="1816">
                  <c:v>291.46056602943094</c:v>
                </c:pt>
                <c:pt idx="1817">
                  <c:v>291.52274575608396</c:v>
                </c:pt>
                <c:pt idx="1818">
                  <c:v>291.59512910370603</c:v>
                </c:pt>
                <c:pt idx="1819">
                  <c:v>291.67847252720298</c:v>
                </c:pt>
                <c:pt idx="1820">
                  <c:v>291.77045550006164</c:v>
                </c:pt>
                <c:pt idx="1821">
                  <c:v>291.86899936145204</c:v>
                </c:pt>
                <c:pt idx="1822">
                  <c:v>291.98027578810894</c:v>
                </c:pt>
                <c:pt idx="1823">
                  <c:v>292.10110158297891</c:v>
                </c:pt>
                <c:pt idx="1824">
                  <c:v>292.22676494604372</c:v>
                </c:pt>
                <c:pt idx="1825">
                  <c:v>292.35787887234727</c:v>
                </c:pt>
                <c:pt idx="1826">
                  <c:v>292.49424860348228</c:v>
                </c:pt>
                <c:pt idx="1827">
                  <c:v>292.63318866180435</c:v>
                </c:pt>
                <c:pt idx="1828">
                  <c:v>292.7726444584664</c:v>
                </c:pt>
                <c:pt idx="1829">
                  <c:v>292.91105901050923</c:v>
                </c:pt>
                <c:pt idx="1830">
                  <c:v>293.05126715288816</c:v>
                </c:pt>
                <c:pt idx="1831">
                  <c:v>293.19261160791245</c:v>
                </c:pt>
                <c:pt idx="1832">
                  <c:v>293.33234642832787</c:v>
                </c:pt>
                <c:pt idx="1833">
                  <c:v>293.47061274810119</c:v>
                </c:pt>
                <c:pt idx="1834">
                  <c:v>293.60930208008062</c:v>
                </c:pt>
                <c:pt idx="1835">
                  <c:v>293.74726339673038</c:v>
                </c:pt>
                <c:pt idx="1836">
                  <c:v>293.8795617195338</c:v>
                </c:pt>
                <c:pt idx="1837">
                  <c:v>294.00724911256265</c:v>
                </c:pt>
                <c:pt idx="1838">
                  <c:v>294.1329680680538</c:v>
                </c:pt>
                <c:pt idx="1839">
                  <c:v>294.25618401587838</c:v>
                </c:pt>
                <c:pt idx="1840">
                  <c:v>294.37046567393179</c:v>
                </c:pt>
                <c:pt idx="1841">
                  <c:v>294.48017457960549</c:v>
                </c:pt>
                <c:pt idx="1842">
                  <c:v>294.58799920395535</c:v>
                </c:pt>
                <c:pt idx="1843">
                  <c:v>294.69146400788884</c:v>
                </c:pt>
                <c:pt idx="1844">
                  <c:v>294.7911010839731</c:v>
                </c:pt>
                <c:pt idx="1845">
                  <c:v>294.88524902309638</c:v>
                </c:pt>
                <c:pt idx="1846">
                  <c:v>294.97901678431026</c:v>
                </c:pt>
                <c:pt idx="1847">
                  <c:v>295.07134436915868</c:v>
                </c:pt>
                <c:pt idx="1848">
                  <c:v>295.15948329328705</c:v>
                </c:pt>
                <c:pt idx="1849">
                  <c:v>295.24182076535988</c:v>
                </c:pt>
                <c:pt idx="1850">
                  <c:v>295.3195364146161</c:v>
                </c:pt>
                <c:pt idx="1851">
                  <c:v>295.38945084641222</c:v>
                </c:pt>
                <c:pt idx="1852">
                  <c:v>295.44992802811925</c:v>
                </c:pt>
                <c:pt idx="1853">
                  <c:v>295.50438078354023</c:v>
                </c:pt>
                <c:pt idx="1854">
                  <c:v>295.55911257190866</c:v>
                </c:pt>
                <c:pt idx="1855">
                  <c:v>295.61383080701671</c:v>
                </c:pt>
                <c:pt idx="1856">
                  <c:v>295.66424891896236</c:v>
                </c:pt>
                <c:pt idx="1857">
                  <c:v>295.71390064391835</c:v>
                </c:pt>
                <c:pt idx="1858">
                  <c:v>295.7648781076993</c:v>
                </c:pt>
                <c:pt idx="1859">
                  <c:v>295.81427712649867</c:v>
                </c:pt>
                <c:pt idx="1860">
                  <c:v>295.86032155144346</c:v>
                </c:pt>
                <c:pt idx="1861">
                  <c:v>295.9040272524249</c:v>
                </c:pt>
                <c:pt idx="1862">
                  <c:v>295.94805543547682</c:v>
                </c:pt>
                <c:pt idx="1863">
                  <c:v>295.9919179985057</c:v>
                </c:pt>
                <c:pt idx="1864">
                  <c:v>296.03323972503398</c:v>
                </c:pt>
                <c:pt idx="1865">
                  <c:v>296.0726361268342</c:v>
                </c:pt>
                <c:pt idx="1866">
                  <c:v>296.11251046044526</c:v>
                </c:pt>
                <c:pt idx="1867">
                  <c:v>296.15021739299425</c:v>
                </c:pt>
                <c:pt idx="1868">
                  <c:v>296.18219452268875</c:v>
                </c:pt>
                <c:pt idx="1869">
                  <c:v>296.20853282393944</c:v>
                </c:pt>
                <c:pt idx="1870">
                  <c:v>296.23555070697836</c:v>
                </c:pt>
                <c:pt idx="1871">
                  <c:v>296.26099767288042</c:v>
                </c:pt>
                <c:pt idx="1872">
                  <c:v>296.28154249572697</c:v>
                </c:pt>
                <c:pt idx="1873">
                  <c:v>296.30339322052492</c:v>
                </c:pt>
                <c:pt idx="1874">
                  <c:v>296.32820750667963</c:v>
                </c:pt>
                <c:pt idx="1875">
                  <c:v>296.35077762310118</c:v>
                </c:pt>
                <c:pt idx="1876">
                  <c:v>296.37201780255913</c:v>
                </c:pt>
                <c:pt idx="1877">
                  <c:v>296.39251589468847</c:v>
                </c:pt>
                <c:pt idx="1878">
                  <c:v>296.41462987277339</c:v>
                </c:pt>
                <c:pt idx="1879">
                  <c:v>296.43765866700107</c:v>
                </c:pt>
                <c:pt idx="1880">
                  <c:v>296.45907873963273</c:v>
                </c:pt>
                <c:pt idx="1881">
                  <c:v>296.47940302798736</c:v>
                </c:pt>
                <c:pt idx="1882">
                  <c:v>296.50096411329775</c:v>
                </c:pt>
                <c:pt idx="1883">
                  <c:v>296.52306782215322</c:v>
                </c:pt>
                <c:pt idx="1884">
                  <c:v>296.54321750278399</c:v>
                </c:pt>
                <c:pt idx="1885">
                  <c:v>296.56196431713317</c:v>
                </c:pt>
                <c:pt idx="1886">
                  <c:v>296.58368443854533</c:v>
                </c:pt>
                <c:pt idx="1887">
                  <c:v>296.6048286349756</c:v>
                </c:pt>
                <c:pt idx="1888">
                  <c:v>296.61922893674688</c:v>
                </c:pt>
                <c:pt idx="1889">
                  <c:v>296.62948407579279</c:v>
                </c:pt>
                <c:pt idx="1890">
                  <c:v>296.63738569996349</c:v>
                </c:pt>
                <c:pt idx="1891">
                  <c:v>296.63738569996349</c:v>
                </c:pt>
                <c:pt idx="1892">
                  <c:v>296.63738569996349</c:v>
                </c:pt>
                <c:pt idx="1893">
                  <c:v>296.63738569996349</c:v>
                </c:pt>
                <c:pt idx="1894">
                  <c:v>296.63738569996349</c:v>
                </c:pt>
                <c:pt idx="1895">
                  <c:v>296.63738569996349</c:v>
                </c:pt>
                <c:pt idx="1896">
                  <c:v>296.26929204433537</c:v>
                </c:pt>
                <c:pt idx="1897">
                  <c:v>296.00178067560904</c:v>
                </c:pt>
                <c:pt idx="1898">
                  <c:v>295.81040041261645</c:v>
                </c:pt>
                <c:pt idx="1899">
                  <c:v>295.67240435581238</c:v>
                </c:pt>
                <c:pt idx="1900">
                  <c:v>295.57124886684028</c:v>
                </c:pt>
                <c:pt idx="1901">
                  <c:v>295.49701465275876</c:v>
                </c:pt>
                <c:pt idx="1902">
                  <c:v>295.44431166049378</c:v>
                </c:pt>
                <c:pt idx="1903">
                  <c:v>295.40476239533911</c:v>
                </c:pt>
                <c:pt idx="1904">
                  <c:v>295.3686158303255</c:v>
                </c:pt>
                <c:pt idx="1905">
                  <c:v>295.33782508297782</c:v>
                </c:pt>
                <c:pt idx="1906">
                  <c:v>295.31133930445645</c:v>
                </c:pt>
                <c:pt idx="1907">
                  <c:v>295.28433147196978</c:v>
                </c:pt>
                <c:pt idx="1908">
                  <c:v>295.25595000634752</c:v>
                </c:pt>
                <c:pt idx="1909">
                  <c:v>295.22781083384098</c:v>
                </c:pt>
                <c:pt idx="1910">
                  <c:v>295.20093914754153</c:v>
                </c:pt>
                <c:pt idx="1911">
                  <c:v>295.17394102899362</c:v>
                </c:pt>
                <c:pt idx="1912">
                  <c:v>295.14403005221936</c:v>
                </c:pt>
                <c:pt idx="1913">
                  <c:v>295.1117350122384</c:v>
                </c:pt>
                <c:pt idx="1914">
                  <c:v>295.07757551404222</c:v>
                </c:pt>
                <c:pt idx="1915">
                  <c:v>295.04204020612212</c:v>
                </c:pt>
                <c:pt idx="1916">
                  <c:v>295.00357430272106</c:v>
                </c:pt>
                <c:pt idx="1917">
                  <c:v>294.96547353925268</c:v>
                </c:pt>
                <c:pt idx="1918">
                  <c:v>294.92979747653908</c:v>
                </c:pt>
                <c:pt idx="1919">
                  <c:v>294.89573389644323</c:v>
                </c:pt>
                <c:pt idx="1920">
                  <c:v>294.8607667984715</c:v>
                </c:pt>
                <c:pt idx="1921">
                  <c:v>294.8294869855207</c:v>
                </c:pt>
                <c:pt idx="1922">
                  <c:v>294.80054173741678</c:v>
                </c:pt>
                <c:pt idx="1923">
                  <c:v>294.77103575515883</c:v>
                </c:pt>
                <c:pt idx="1924">
                  <c:v>294.73929911003131</c:v>
                </c:pt>
                <c:pt idx="1925">
                  <c:v>294.70850487578616</c:v>
                </c:pt>
                <c:pt idx="1926">
                  <c:v>294.68059109472364</c:v>
                </c:pt>
                <c:pt idx="1927">
                  <c:v>294.65463061874624</c:v>
                </c:pt>
                <c:pt idx="1928">
                  <c:v>294.62800227767787</c:v>
                </c:pt>
                <c:pt idx="1929">
                  <c:v>294.60320305717858</c:v>
                </c:pt>
                <c:pt idx="1930">
                  <c:v>294.57969829221895</c:v>
                </c:pt>
                <c:pt idx="1931">
                  <c:v>294.55513742648071</c:v>
                </c:pt>
                <c:pt idx="1932">
                  <c:v>294.53019958509748</c:v>
                </c:pt>
                <c:pt idx="1933">
                  <c:v>294.50536866246932</c:v>
                </c:pt>
                <c:pt idx="1934">
                  <c:v>294.48298254078657</c:v>
                </c:pt>
                <c:pt idx="1935">
                  <c:v>294.45837051581117</c:v>
                </c:pt>
                <c:pt idx="1936">
                  <c:v>294.43086667400087</c:v>
                </c:pt>
                <c:pt idx="1937">
                  <c:v>294.40828308934834</c:v>
                </c:pt>
                <c:pt idx="1938">
                  <c:v>294.39113913560959</c:v>
                </c:pt>
                <c:pt idx="1939">
                  <c:v>294.3754802606046</c:v>
                </c:pt>
                <c:pt idx="1940">
                  <c:v>294.36285024994874</c:v>
                </c:pt>
                <c:pt idx="1941">
                  <c:v>294.35404336891406</c:v>
                </c:pt>
                <c:pt idx="1942">
                  <c:v>294.34734604928911</c:v>
                </c:pt>
                <c:pt idx="1943">
                  <c:v>294.34161170080171</c:v>
                </c:pt>
                <c:pt idx="1944">
                  <c:v>294.3321007388796</c:v>
                </c:pt>
                <c:pt idx="1945">
                  <c:v>294.32216200837911</c:v>
                </c:pt>
                <c:pt idx="1946">
                  <c:v>294.31187543947419</c:v>
                </c:pt>
                <c:pt idx="1947">
                  <c:v>294.29932968179918</c:v>
                </c:pt>
                <c:pt idx="1948">
                  <c:v>294.28551424041808</c:v>
                </c:pt>
                <c:pt idx="1949">
                  <c:v>294.27312946758019</c:v>
                </c:pt>
                <c:pt idx="1950">
                  <c:v>294.26376182956034</c:v>
                </c:pt>
                <c:pt idx="1951">
                  <c:v>294.25422567357992</c:v>
                </c:pt>
                <c:pt idx="1952">
                  <c:v>294.2406126320671</c:v>
                </c:pt>
                <c:pt idx="1953">
                  <c:v>294.22680194921128</c:v>
                </c:pt>
                <c:pt idx="1954">
                  <c:v>294.21319089476037</c:v>
                </c:pt>
                <c:pt idx="1955">
                  <c:v>294.19403705163938</c:v>
                </c:pt>
                <c:pt idx="1956">
                  <c:v>294.17219773411847</c:v>
                </c:pt>
                <c:pt idx="1957">
                  <c:v>294.15160425447533</c:v>
                </c:pt>
                <c:pt idx="1958">
                  <c:v>294.13261827061297</c:v>
                </c:pt>
                <c:pt idx="1959">
                  <c:v>294.11540762274035</c:v>
                </c:pt>
                <c:pt idx="1960">
                  <c:v>294.0980093601849</c:v>
                </c:pt>
                <c:pt idx="1961">
                  <c:v>294.08327531188502</c:v>
                </c:pt>
                <c:pt idx="1962">
                  <c:v>294.07081966193357</c:v>
                </c:pt>
                <c:pt idx="1963">
                  <c:v>294.05830515525139</c:v>
                </c:pt>
                <c:pt idx="1964">
                  <c:v>294.0463390657406</c:v>
                </c:pt>
                <c:pt idx="1965">
                  <c:v>294.0372838367511</c:v>
                </c:pt>
                <c:pt idx="1966">
                  <c:v>294.03043093610853</c:v>
                </c:pt>
                <c:pt idx="1967">
                  <c:v>294.02323995166461</c:v>
                </c:pt>
                <c:pt idx="1968">
                  <c:v>294.01619962749498</c:v>
                </c:pt>
                <c:pt idx="1969">
                  <c:v>294.01361276367066</c:v>
                </c:pt>
                <c:pt idx="1970">
                  <c:v>294.01185124258313</c:v>
                </c:pt>
                <c:pt idx="1971">
                  <c:v>294.00666647257532</c:v>
                </c:pt>
                <c:pt idx="1972">
                  <c:v>294.00167738139919</c:v>
                </c:pt>
                <c:pt idx="1973">
                  <c:v>293.99908329729578</c:v>
                </c:pt>
                <c:pt idx="1974">
                  <c:v>293.99609247960791</c:v>
                </c:pt>
                <c:pt idx="1975">
                  <c:v>293.99303574873187</c:v>
                </c:pt>
                <c:pt idx="1976">
                  <c:v>293.99012404806905</c:v>
                </c:pt>
                <c:pt idx="1977">
                  <c:v>293.98748333291684</c:v>
                </c:pt>
                <c:pt idx="1978">
                  <c:v>293.98318029033783</c:v>
                </c:pt>
                <c:pt idx="1979">
                  <c:v>293.97614116248701</c:v>
                </c:pt>
                <c:pt idx="1980">
                  <c:v>293.96988040362561</c:v>
                </c:pt>
                <c:pt idx="1981">
                  <c:v>293.96650373479878</c:v>
                </c:pt>
                <c:pt idx="1982">
                  <c:v>293.96513667869766</c:v>
                </c:pt>
                <c:pt idx="1983">
                  <c:v>293.96313774891803</c:v>
                </c:pt>
                <c:pt idx="1984">
                  <c:v>293.96094030451172</c:v>
                </c:pt>
                <c:pt idx="1985">
                  <c:v>293.96482333949012</c:v>
                </c:pt>
                <c:pt idx="1986">
                  <c:v>293.97225620929663</c:v>
                </c:pt>
                <c:pt idx="1987">
                  <c:v>293.97748662555085</c:v>
                </c:pt>
                <c:pt idx="1988">
                  <c:v>293.98113007348394</c:v>
                </c:pt>
                <c:pt idx="1989">
                  <c:v>293.98564235144659</c:v>
                </c:pt>
                <c:pt idx="1990">
                  <c:v>293.99045890579839</c:v>
                </c:pt>
                <c:pt idx="1991">
                  <c:v>293.99520981533954</c:v>
                </c:pt>
                <c:pt idx="1992">
                  <c:v>294.00166434227077</c:v>
                </c:pt>
                <c:pt idx="1993">
                  <c:v>294.0107898863825</c:v>
                </c:pt>
                <c:pt idx="1994">
                  <c:v>294.02100679869699</c:v>
                </c:pt>
                <c:pt idx="1995">
                  <c:v>294.02927310219172</c:v>
                </c:pt>
                <c:pt idx="1996">
                  <c:v>294.03783197632396</c:v>
                </c:pt>
                <c:pt idx="1997">
                  <c:v>294.04601377249975</c:v>
                </c:pt>
                <c:pt idx="1998">
                  <c:v>294.05341609714719</c:v>
                </c:pt>
                <c:pt idx="1999">
                  <c:v>294.05782314073082</c:v>
                </c:pt>
                <c:pt idx="2000">
                  <c:v>294.06004661270549</c:v>
                </c:pt>
                <c:pt idx="2001">
                  <c:v>294.06869786548594</c:v>
                </c:pt>
                <c:pt idx="2002">
                  <c:v>294.08063534310963</c:v>
                </c:pt>
                <c:pt idx="2003">
                  <c:v>294.08974107600488</c:v>
                </c:pt>
                <c:pt idx="2004">
                  <c:v>294.10043570491104</c:v>
                </c:pt>
                <c:pt idx="2005">
                  <c:v>294.11329661196334</c:v>
                </c:pt>
                <c:pt idx="2006">
                  <c:v>294.12252781210958</c:v>
                </c:pt>
                <c:pt idx="2007">
                  <c:v>294.12879014762456</c:v>
                </c:pt>
                <c:pt idx="2008">
                  <c:v>294.13263914235966</c:v>
                </c:pt>
                <c:pt idx="2009">
                  <c:v>294.13654000391062</c:v>
                </c:pt>
                <c:pt idx="2010">
                  <c:v>294.13998087223104</c:v>
                </c:pt>
                <c:pt idx="2011">
                  <c:v>294.14066941429684</c:v>
                </c:pt>
                <c:pt idx="2012">
                  <c:v>294.14336464481556</c:v>
                </c:pt>
                <c:pt idx="2013">
                  <c:v>294.14884227971498</c:v>
                </c:pt>
                <c:pt idx="2014">
                  <c:v>294.15540718436409</c:v>
                </c:pt>
                <c:pt idx="2015">
                  <c:v>294.1619546999919</c:v>
                </c:pt>
                <c:pt idx="2016">
                  <c:v>294.16980107281961</c:v>
                </c:pt>
                <c:pt idx="2017">
                  <c:v>294.18165815180089</c:v>
                </c:pt>
                <c:pt idx="2018">
                  <c:v>294.19492642739698</c:v>
                </c:pt>
                <c:pt idx="2019">
                  <c:v>294.20391983424673</c:v>
                </c:pt>
                <c:pt idx="2020">
                  <c:v>294.2134026504466</c:v>
                </c:pt>
                <c:pt idx="2021">
                  <c:v>294.22622518452323</c:v>
                </c:pt>
                <c:pt idx="2022">
                  <c:v>294.23790775479159</c:v>
                </c:pt>
                <c:pt idx="2023">
                  <c:v>294.24976718761997</c:v>
                </c:pt>
                <c:pt idx="2024">
                  <c:v>294.26257049027117</c:v>
                </c:pt>
                <c:pt idx="2025">
                  <c:v>294.27670553984564</c:v>
                </c:pt>
                <c:pt idx="2026">
                  <c:v>294.29030531769359</c:v>
                </c:pt>
                <c:pt idx="2027">
                  <c:v>294.30223745213698</c:v>
                </c:pt>
                <c:pt idx="2028">
                  <c:v>294.31588298495723</c:v>
                </c:pt>
                <c:pt idx="2029">
                  <c:v>294.33317434818281</c:v>
                </c:pt>
                <c:pt idx="2030">
                  <c:v>294.35304771125783</c:v>
                </c:pt>
                <c:pt idx="2031">
                  <c:v>294.37467192648654</c:v>
                </c:pt>
                <c:pt idx="2032">
                  <c:v>294.37467192648654</c:v>
                </c:pt>
                <c:pt idx="2033">
                  <c:v>294.39940035991896</c:v>
                </c:pt>
                <c:pt idx="2034">
                  <c:v>294.42670604516746</c:v>
                </c:pt>
                <c:pt idx="2035">
                  <c:v>294.45119616905583</c:v>
                </c:pt>
                <c:pt idx="2036">
                  <c:v>294.47570059236142</c:v>
                </c:pt>
                <c:pt idx="2037">
                  <c:v>294.49989006082285</c:v>
                </c:pt>
                <c:pt idx="2038">
                  <c:v>294.51953364638348</c:v>
                </c:pt>
                <c:pt idx="2039">
                  <c:v>294.5342742270563</c:v>
                </c:pt>
                <c:pt idx="2040">
                  <c:v>294.54813975978556</c:v>
                </c:pt>
                <c:pt idx="2041">
                  <c:v>294.55760051401268</c:v>
                </c:pt>
                <c:pt idx="2042">
                  <c:v>294.56073815964578</c:v>
                </c:pt>
                <c:pt idx="2043">
                  <c:v>294.56073417077897</c:v>
                </c:pt>
                <c:pt idx="2044">
                  <c:v>294.56169882317118</c:v>
                </c:pt>
                <c:pt idx="2045">
                  <c:v>294.56407499126863</c:v>
                </c:pt>
                <c:pt idx="2046">
                  <c:v>294.56804814551884</c:v>
                </c:pt>
                <c:pt idx="2047">
                  <c:v>294.57363367442088</c:v>
                </c:pt>
                <c:pt idx="2048">
                  <c:v>294.58073947014384</c:v>
                </c:pt>
                <c:pt idx="2049">
                  <c:v>294.59121018459314</c:v>
                </c:pt>
                <c:pt idx="2050">
                  <c:v>294.60195798924974</c:v>
                </c:pt>
                <c:pt idx="2051">
                  <c:v>294.6090684717131</c:v>
                </c:pt>
                <c:pt idx="2052">
                  <c:v>294.61635113832159</c:v>
                </c:pt>
                <c:pt idx="2053">
                  <c:v>294.62209796128366</c:v>
                </c:pt>
                <c:pt idx="2054">
                  <c:v>294.62334497330022</c:v>
                </c:pt>
                <c:pt idx="2055">
                  <c:v>294.62053957764238</c:v>
                </c:pt>
                <c:pt idx="2056">
                  <c:v>294.61618634112006</c:v>
                </c:pt>
                <c:pt idx="2057">
                  <c:v>294.6119034259151</c:v>
                </c:pt>
                <c:pt idx="2058">
                  <c:v>294.60667930247081</c:v>
                </c:pt>
                <c:pt idx="2059">
                  <c:v>294.5999621167249</c:v>
                </c:pt>
                <c:pt idx="2060">
                  <c:v>294.59551338726794</c:v>
                </c:pt>
                <c:pt idx="2061">
                  <c:v>294.59150198130976</c:v>
                </c:pt>
                <c:pt idx="2062">
                  <c:v>294.58479810280977</c:v>
                </c:pt>
                <c:pt idx="2063">
                  <c:v>294.57766302199485</c:v>
                </c:pt>
                <c:pt idx="2064">
                  <c:v>294.57151000865406</c:v>
                </c:pt>
                <c:pt idx="2065">
                  <c:v>294.56915564106731</c:v>
                </c:pt>
                <c:pt idx="2066">
                  <c:v>294.5681043834017</c:v>
                </c:pt>
                <c:pt idx="2067">
                  <c:v>294.56476807823066</c:v>
                </c:pt>
                <c:pt idx="2068">
                  <c:v>294.56309976110947</c:v>
                </c:pt>
                <c:pt idx="2069">
                  <c:v>294.56341280695909</c:v>
                </c:pt>
                <c:pt idx="2070">
                  <c:v>294.55978616531348</c:v>
                </c:pt>
                <c:pt idx="2071">
                  <c:v>294.55284771327229</c:v>
                </c:pt>
                <c:pt idx="2072">
                  <c:v>294.54517853839837</c:v>
                </c:pt>
                <c:pt idx="2073">
                  <c:v>294.53640420075828</c:v>
                </c:pt>
                <c:pt idx="2074">
                  <c:v>294.5243764786627</c:v>
                </c:pt>
                <c:pt idx="2075">
                  <c:v>294.50999549829822</c:v>
                </c:pt>
                <c:pt idx="2076">
                  <c:v>294.49596908081003</c:v>
                </c:pt>
                <c:pt idx="2077">
                  <c:v>294.48195177876835</c:v>
                </c:pt>
                <c:pt idx="2078">
                  <c:v>294.46576108427496</c:v>
                </c:pt>
                <c:pt idx="2079">
                  <c:v>294.44822412389402</c:v>
                </c:pt>
                <c:pt idx="2080">
                  <c:v>294.43195425538698</c:v>
                </c:pt>
                <c:pt idx="2081">
                  <c:v>294.41850198286488</c:v>
                </c:pt>
                <c:pt idx="2082">
                  <c:v>294.40667913199718</c:v>
                </c:pt>
                <c:pt idx="2083">
                  <c:v>294.39169569087989</c:v>
                </c:pt>
                <c:pt idx="2084">
                  <c:v>294.37884629221168</c:v>
                </c:pt>
                <c:pt idx="2085">
                  <c:v>294.3692562650935</c:v>
                </c:pt>
                <c:pt idx="2086">
                  <c:v>294.3574464648662</c:v>
                </c:pt>
                <c:pt idx="2087">
                  <c:v>294.34623349847152</c:v>
                </c:pt>
                <c:pt idx="2088">
                  <c:v>294.33931886616824</c:v>
                </c:pt>
                <c:pt idx="2089">
                  <c:v>294.33472620266917</c:v>
                </c:pt>
                <c:pt idx="2090">
                  <c:v>294.32913303295368</c:v>
                </c:pt>
                <c:pt idx="2091">
                  <c:v>294.32458650689676</c:v>
                </c:pt>
                <c:pt idx="2092">
                  <c:v>294.32428177262966</c:v>
                </c:pt>
                <c:pt idx="2093">
                  <c:v>294.32592454934445</c:v>
                </c:pt>
                <c:pt idx="2094">
                  <c:v>294.3240075681415</c:v>
                </c:pt>
                <c:pt idx="2095">
                  <c:v>294.32138558993563</c:v>
                </c:pt>
                <c:pt idx="2096">
                  <c:v>294.32183903315166</c:v>
                </c:pt>
                <c:pt idx="2097">
                  <c:v>294.32349326170589</c:v>
                </c:pt>
                <c:pt idx="2098">
                  <c:v>294.3251379444232</c:v>
                </c:pt>
                <c:pt idx="2099">
                  <c:v>294.3260344451507</c:v>
                </c:pt>
                <c:pt idx="2100">
                  <c:v>294.32977377829729</c:v>
                </c:pt>
                <c:pt idx="2101">
                  <c:v>294.33637260334194</c:v>
                </c:pt>
                <c:pt idx="2102">
                  <c:v>294.34166772005142</c:v>
                </c:pt>
                <c:pt idx="2103">
                  <c:v>294.34919032011726</c:v>
                </c:pt>
                <c:pt idx="2104">
                  <c:v>294.36094758381984</c:v>
                </c:pt>
                <c:pt idx="2105">
                  <c:v>294.3738992210786</c:v>
                </c:pt>
                <c:pt idx="2106">
                  <c:v>294.38410394733086</c:v>
                </c:pt>
                <c:pt idx="2107">
                  <c:v>294.39529887912641</c:v>
                </c:pt>
                <c:pt idx="2108">
                  <c:v>294.40967834195345</c:v>
                </c:pt>
                <c:pt idx="2109">
                  <c:v>294.42636939304538</c:v>
                </c:pt>
                <c:pt idx="2110">
                  <c:v>294.42636939304538</c:v>
                </c:pt>
                <c:pt idx="2111">
                  <c:v>294.42636939304538</c:v>
                </c:pt>
                <c:pt idx="2112">
                  <c:v>294.42636939304538</c:v>
                </c:pt>
                <c:pt idx="2113">
                  <c:v>294.42636939304538</c:v>
                </c:pt>
                <c:pt idx="2114">
                  <c:v>294.53567363316444</c:v>
                </c:pt>
                <c:pt idx="2115">
                  <c:v>294.60848023308688</c:v>
                </c:pt>
                <c:pt idx="2116">
                  <c:v>294.66380213770799</c:v>
                </c:pt>
                <c:pt idx="2117">
                  <c:v>294.71006771665174</c:v>
                </c:pt>
                <c:pt idx="2118">
                  <c:v>294.74881604172941</c:v>
                </c:pt>
                <c:pt idx="2119">
                  <c:v>294.78732633816873</c:v>
                </c:pt>
                <c:pt idx="2120">
                  <c:v>294.82996068391901</c:v>
                </c:pt>
                <c:pt idx="2121">
                  <c:v>294.87505500692049</c:v>
                </c:pt>
                <c:pt idx="2122">
                  <c:v>294.92336960398876</c:v>
                </c:pt>
                <c:pt idx="2123">
                  <c:v>294.97708977104588</c:v>
                </c:pt>
                <c:pt idx="2124">
                  <c:v>295.03713401575891</c:v>
                </c:pt>
                <c:pt idx="2125">
                  <c:v>295.09758655395126</c:v>
                </c:pt>
                <c:pt idx="2126">
                  <c:v>295.15670681933238</c:v>
                </c:pt>
                <c:pt idx="2127">
                  <c:v>295.21739291434432</c:v>
                </c:pt>
                <c:pt idx="2128">
                  <c:v>295.28119782662236</c:v>
                </c:pt>
                <c:pt idx="2129">
                  <c:v>295.34676350905738</c:v>
                </c:pt>
                <c:pt idx="2130">
                  <c:v>295.41103453451342</c:v>
                </c:pt>
                <c:pt idx="2131">
                  <c:v>295.47409716203163</c:v>
                </c:pt>
                <c:pt idx="2132">
                  <c:v>295.53794538213856</c:v>
                </c:pt>
                <c:pt idx="2133">
                  <c:v>295.60161985144919</c:v>
                </c:pt>
                <c:pt idx="2134">
                  <c:v>295.66041967029133</c:v>
                </c:pt>
                <c:pt idx="2135">
                  <c:v>295.71964207245293</c:v>
                </c:pt>
                <c:pt idx="2136">
                  <c:v>295.77836566660682</c:v>
                </c:pt>
                <c:pt idx="2137">
                  <c:v>295.83394073288616</c:v>
                </c:pt>
                <c:pt idx="2138">
                  <c:v>295.88482140904034</c:v>
                </c:pt>
                <c:pt idx="2139">
                  <c:v>295.93422893531573</c:v>
                </c:pt>
                <c:pt idx="2140">
                  <c:v>295.98410550712276</c:v>
                </c:pt>
                <c:pt idx="2141">
                  <c:v>296.0315059595776</c:v>
                </c:pt>
                <c:pt idx="2142">
                  <c:v>296.07468349420964</c:v>
                </c:pt>
                <c:pt idx="2143">
                  <c:v>296.11672618587767</c:v>
                </c:pt>
                <c:pt idx="2144">
                  <c:v>296.15749104991835</c:v>
                </c:pt>
                <c:pt idx="2145">
                  <c:v>296.19288118027549</c:v>
                </c:pt>
                <c:pt idx="2146">
                  <c:v>296.22063586289255</c:v>
                </c:pt>
                <c:pt idx="2147">
                  <c:v>296.23775265933125</c:v>
                </c:pt>
                <c:pt idx="2148">
                  <c:v>296.24696757505427</c:v>
                </c:pt>
                <c:pt idx="2149">
                  <c:v>296.24696757505427</c:v>
                </c:pt>
                <c:pt idx="2150">
                  <c:v>296.24696757505427</c:v>
                </c:pt>
                <c:pt idx="2151">
                  <c:v>296.24696757505427</c:v>
                </c:pt>
                <c:pt idx="2152">
                  <c:v>296.24696757505427</c:v>
                </c:pt>
                <c:pt idx="2153">
                  <c:v>296.17624672506361</c:v>
                </c:pt>
                <c:pt idx="2154">
                  <c:v>296.12681505124954</c:v>
                </c:pt>
                <c:pt idx="2155">
                  <c:v>296.09284174018194</c:v>
                </c:pt>
                <c:pt idx="2156">
                  <c:v>296.06798393560365</c:v>
                </c:pt>
                <c:pt idx="2157">
                  <c:v>296.04592442815601</c:v>
                </c:pt>
                <c:pt idx="2158">
                  <c:v>296.02270976892459</c:v>
                </c:pt>
                <c:pt idx="2159">
                  <c:v>295.9980473787877</c:v>
                </c:pt>
                <c:pt idx="2160">
                  <c:v>295.97188976735038</c:v>
                </c:pt>
                <c:pt idx="2161">
                  <c:v>295.9423441080682</c:v>
                </c:pt>
                <c:pt idx="2162">
                  <c:v>295.90850838440002</c:v>
                </c:pt>
                <c:pt idx="2163">
                  <c:v>295.87214208534175</c:v>
                </c:pt>
                <c:pt idx="2164">
                  <c:v>295.83652942502289</c:v>
                </c:pt>
                <c:pt idx="2165">
                  <c:v>295.79969622718539</c:v>
                </c:pt>
                <c:pt idx="2166">
                  <c:v>295.75858420916114</c:v>
                </c:pt>
                <c:pt idx="2167">
                  <c:v>295.71765577305433</c:v>
                </c:pt>
                <c:pt idx="2168">
                  <c:v>295.67769563562922</c:v>
                </c:pt>
                <c:pt idx="2169">
                  <c:v>295.63520660022709</c:v>
                </c:pt>
                <c:pt idx="2170">
                  <c:v>295.59028896763704</c:v>
                </c:pt>
                <c:pt idx="2171">
                  <c:v>295.54722955744649</c:v>
                </c:pt>
                <c:pt idx="2172">
                  <c:v>295.50461681433063</c:v>
                </c:pt>
                <c:pt idx="2173">
                  <c:v>295.46165272478203</c:v>
                </c:pt>
                <c:pt idx="2174">
                  <c:v>295.41795770016739</c:v>
                </c:pt>
                <c:pt idx="2175">
                  <c:v>295.37542927301075</c:v>
                </c:pt>
                <c:pt idx="2176">
                  <c:v>295.33324087048334</c:v>
                </c:pt>
                <c:pt idx="2177">
                  <c:v>295.29095527173098</c:v>
                </c:pt>
                <c:pt idx="2178">
                  <c:v>295.24639666066059</c:v>
                </c:pt>
                <c:pt idx="2179">
                  <c:v>295.20445854699949</c:v>
                </c:pt>
                <c:pt idx="2180">
                  <c:v>295.16805331303419</c:v>
                </c:pt>
                <c:pt idx="2181">
                  <c:v>295.13471465639998</c:v>
                </c:pt>
                <c:pt idx="2182">
                  <c:v>295.10283801424174</c:v>
                </c:pt>
                <c:pt idx="2183">
                  <c:v>295.0774296928173</c:v>
                </c:pt>
                <c:pt idx="2184">
                  <c:v>295.05722211701317</c:v>
                </c:pt>
                <c:pt idx="2185">
                  <c:v>295.03719377455712</c:v>
                </c:pt>
                <c:pt idx="2186">
                  <c:v>295.01832160560519</c:v>
                </c:pt>
                <c:pt idx="2187">
                  <c:v>295.00317258839385</c:v>
                </c:pt>
                <c:pt idx="2188">
                  <c:v>294.99112924722778</c:v>
                </c:pt>
                <c:pt idx="2189">
                  <c:v>294.97966632570814</c:v>
                </c:pt>
                <c:pt idx="2190">
                  <c:v>294.9652388902872</c:v>
                </c:pt>
                <c:pt idx="2191">
                  <c:v>294.9558864890173</c:v>
                </c:pt>
                <c:pt idx="2192">
                  <c:v>294.95023167000426</c:v>
                </c:pt>
                <c:pt idx="2193">
                  <c:v>294.9452411875281</c:v>
                </c:pt>
                <c:pt idx="2194">
                  <c:v>294.94104360631002</c:v>
                </c:pt>
                <c:pt idx="2195">
                  <c:v>294.93968108639245</c:v>
                </c:pt>
                <c:pt idx="2196">
                  <c:v>294.94223922268816</c:v>
                </c:pt>
                <c:pt idx="2197">
                  <c:v>294.94515338388362</c:v>
                </c:pt>
                <c:pt idx="2198">
                  <c:v>294.94623050842341</c:v>
                </c:pt>
                <c:pt idx="2199">
                  <c:v>294.95023793468545</c:v>
                </c:pt>
                <c:pt idx="2200">
                  <c:v>294.95790209265459</c:v>
                </c:pt>
                <c:pt idx="2201">
                  <c:v>294.9634445464701</c:v>
                </c:pt>
                <c:pt idx="2202">
                  <c:v>294.96945973765361</c:v>
                </c:pt>
                <c:pt idx="2203">
                  <c:v>294.97748658297519</c:v>
                </c:pt>
                <c:pt idx="2204">
                  <c:v>294.98633203750882</c:v>
                </c:pt>
                <c:pt idx="2205">
                  <c:v>294.99520719691441</c:v>
                </c:pt>
                <c:pt idx="2206">
                  <c:v>295.00361299356172</c:v>
                </c:pt>
                <c:pt idx="2207">
                  <c:v>295.01325546705255</c:v>
                </c:pt>
                <c:pt idx="2208">
                  <c:v>295.02308335061463</c:v>
                </c:pt>
                <c:pt idx="2209">
                  <c:v>295.02842743531937</c:v>
                </c:pt>
                <c:pt idx="2210">
                  <c:v>295.03068924670475</c:v>
                </c:pt>
                <c:pt idx="2211">
                  <c:v>295.03288899598095</c:v>
                </c:pt>
                <c:pt idx="2212">
                  <c:v>295.0348620475433</c:v>
                </c:pt>
                <c:pt idx="2213">
                  <c:v>295.03651705191311</c:v>
                </c:pt>
                <c:pt idx="2214">
                  <c:v>295.03581296924125</c:v>
                </c:pt>
                <c:pt idx="2215">
                  <c:v>295.03764236433926</c:v>
                </c:pt>
                <c:pt idx="2216">
                  <c:v>295.04083438306714</c:v>
                </c:pt>
                <c:pt idx="2217">
                  <c:v>295.04059445514707</c:v>
                </c:pt>
                <c:pt idx="2218">
                  <c:v>295.04020015071836</c:v>
                </c:pt>
                <c:pt idx="2219">
                  <c:v>295.04165366611892</c:v>
                </c:pt>
                <c:pt idx="2220">
                  <c:v>295.040065951781</c:v>
                </c:pt>
                <c:pt idx="2221">
                  <c:v>295.03663794986147</c:v>
                </c:pt>
                <c:pt idx="2222">
                  <c:v>295.03220974530007</c:v>
                </c:pt>
                <c:pt idx="2223">
                  <c:v>295.02935697749729</c:v>
                </c:pt>
                <c:pt idx="2224">
                  <c:v>295.02756311628565</c:v>
                </c:pt>
                <c:pt idx="2225">
                  <c:v>295.02245840027678</c:v>
                </c:pt>
                <c:pt idx="2226">
                  <c:v>295.01558163184706</c:v>
                </c:pt>
                <c:pt idx="2227">
                  <c:v>295.00798139131382</c:v>
                </c:pt>
                <c:pt idx="2228">
                  <c:v>295.00035093042891</c:v>
                </c:pt>
                <c:pt idx="2229">
                  <c:v>294.98912869951891</c:v>
                </c:pt>
                <c:pt idx="2230">
                  <c:v>294.97437285996557</c:v>
                </c:pt>
                <c:pt idx="2231">
                  <c:v>294.95834616765211</c:v>
                </c:pt>
                <c:pt idx="2232">
                  <c:v>294.94252759929475</c:v>
                </c:pt>
                <c:pt idx="2233">
                  <c:v>294.92183635493211</c:v>
                </c:pt>
                <c:pt idx="2234">
                  <c:v>294.89949756053272</c:v>
                </c:pt>
                <c:pt idx="2235">
                  <c:v>294.8816090330763</c:v>
                </c:pt>
                <c:pt idx="2236">
                  <c:v>294.86366480739258</c:v>
                </c:pt>
                <c:pt idx="2237">
                  <c:v>294.84496426421015</c:v>
                </c:pt>
                <c:pt idx="2238">
                  <c:v>294.82716118187835</c:v>
                </c:pt>
                <c:pt idx="2239">
                  <c:v>294.81324640599053</c:v>
                </c:pt>
                <c:pt idx="2240">
                  <c:v>294.80084845505843</c:v>
                </c:pt>
                <c:pt idx="2241">
                  <c:v>294.78846532204142</c:v>
                </c:pt>
                <c:pt idx="2242">
                  <c:v>294.77720772312165</c:v>
                </c:pt>
                <c:pt idx="2243">
                  <c:v>294.76971045902633</c:v>
                </c:pt>
                <c:pt idx="2244">
                  <c:v>294.76537990437549</c:v>
                </c:pt>
                <c:pt idx="2245">
                  <c:v>294.76168646031863</c:v>
                </c:pt>
                <c:pt idx="2246">
                  <c:v>294.75906383944948</c:v>
                </c:pt>
                <c:pt idx="2247">
                  <c:v>294.75972101816819</c:v>
                </c:pt>
                <c:pt idx="2248">
                  <c:v>294.76081607099172</c:v>
                </c:pt>
                <c:pt idx="2249">
                  <c:v>294.75859439617091</c:v>
                </c:pt>
                <c:pt idx="2250">
                  <c:v>294.75696337593996</c:v>
                </c:pt>
                <c:pt idx="2251">
                  <c:v>294.75826888408068</c:v>
                </c:pt>
                <c:pt idx="2252">
                  <c:v>294.75777015524739</c:v>
                </c:pt>
                <c:pt idx="2253">
                  <c:v>294.75668683883805</c:v>
                </c:pt>
                <c:pt idx="2254">
                  <c:v>294.75779538522369</c:v>
                </c:pt>
                <c:pt idx="2255">
                  <c:v>294.76265891482063</c:v>
                </c:pt>
                <c:pt idx="2256">
                  <c:v>294.77000779872299</c:v>
                </c:pt>
                <c:pt idx="2257">
                  <c:v>294.77691622494706</c:v>
                </c:pt>
                <c:pt idx="2258">
                  <c:v>294.78561614858432</c:v>
                </c:pt>
                <c:pt idx="2259">
                  <c:v>294.79534687462791</c:v>
                </c:pt>
                <c:pt idx="2260">
                  <c:v>294.80356871412687</c:v>
                </c:pt>
                <c:pt idx="2261">
                  <c:v>294.80880559016646</c:v>
                </c:pt>
                <c:pt idx="2262">
                  <c:v>294.81031673218422</c:v>
                </c:pt>
                <c:pt idx="2263">
                  <c:v>294.81385737049936</c:v>
                </c:pt>
                <c:pt idx="2264">
                  <c:v>294.81880595207662</c:v>
                </c:pt>
                <c:pt idx="2265">
                  <c:v>294.81869583068482</c:v>
                </c:pt>
                <c:pt idx="2266">
                  <c:v>294.81787879302442</c:v>
                </c:pt>
                <c:pt idx="2267">
                  <c:v>294.81904194679555</c:v>
                </c:pt>
                <c:pt idx="2268">
                  <c:v>294.81770583645232</c:v>
                </c:pt>
                <c:pt idx="2269">
                  <c:v>294.81528958403391</c:v>
                </c:pt>
                <c:pt idx="2270">
                  <c:v>294.81672133620117</c:v>
                </c:pt>
                <c:pt idx="2271">
                  <c:v>294.82277905436268</c:v>
                </c:pt>
                <c:pt idx="2272">
                  <c:v>294.83166456952296</c:v>
                </c:pt>
                <c:pt idx="2273">
                  <c:v>294.84010846727045</c:v>
                </c:pt>
                <c:pt idx="2274">
                  <c:v>294.8501307864226</c:v>
                </c:pt>
                <c:pt idx="2275">
                  <c:v>294.86285127434337</c:v>
                </c:pt>
                <c:pt idx="2276">
                  <c:v>294.87677419900325</c:v>
                </c:pt>
                <c:pt idx="2277">
                  <c:v>294.8928949730215</c:v>
                </c:pt>
                <c:pt idx="2278">
                  <c:v>294.90966348615865</c:v>
                </c:pt>
                <c:pt idx="2279">
                  <c:v>294.93006746097205</c:v>
                </c:pt>
                <c:pt idx="2280">
                  <c:v>294.94967903897316</c:v>
                </c:pt>
                <c:pt idx="2281">
                  <c:v>294.96381123326631</c:v>
                </c:pt>
                <c:pt idx="2282">
                  <c:v>294.97589293691811</c:v>
                </c:pt>
                <c:pt idx="2283">
                  <c:v>294.98809958098167</c:v>
                </c:pt>
                <c:pt idx="2284">
                  <c:v>294.99572241758602</c:v>
                </c:pt>
                <c:pt idx="2285">
                  <c:v>295.00013997557011</c:v>
                </c:pt>
                <c:pt idx="2286">
                  <c:v>295.00836106095488</c:v>
                </c:pt>
                <c:pt idx="2287">
                  <c:v>295.02041758809577</c:v>
                </c:pt>
                <c:pt idx="2288">
                  <c:v>295.03409006312836</c:v>
                </c:pt>
                <c:pt idx="2289">
                  <c:v>295.047911195751</c:v>
                </c:pt>
                <c:pt idx="2290">
                  <c:v>295.06495290637002</c:v>
                </c:pt>
                <c:pt idx="2291">
                  <c:v>295.08486848680337</c:v>
                </c:pt>
                <c:pt idx="2292">
                  <c:v>295.10524637060604</c:v>
                </c:pt>
                <c:pt idx="2293">
                  <c:v>295.12655368062309</c:v>
                </c:pt>
                <c:pt idx="2294">
                  <c:v>295.1489797650562</c:v>
                </c:pt>
                <c:pt idx="2295">
                  <c:v>295.17453224407603</c:v>
                </c:pt>
                <c:pt idx="2296">
                  <c:v>295.20020556769123</c:v>
                </c:pt>
                <c:pt idx="2297">
                  <c:v>295.22411424756262</c:v>
                </c:pt>
                <c:pt idx="2298">
                  <c:v>295.22411424756262</c:v>
                </c:pt>
                <c:pt idx="2299">
                  <c:v>295.22411424756262</c:v>
                </c:pt>
                <c:pt idx="2300">
                  <c:v>295.22411424756262</c:v>
                </c:pt>
                <c:pt idx="2301">
                  <c:v>295.22411424756262</c:v>
                </c:pt>
                <c:pt idx="2302">
                  <c:v>295.27265751575453</c:v>
                </c:pt>
                <c:pt idx="2303">
                  <c:v>295.30121616639565</c:v>
                </c:pt>
                <c:pt idx="2304">
                  <c:v>295.31342245279711</c:v>
                </c:pt>
                <c:pt idx="2305">
                  <c:v>295.31437610479685</c:v>
                </c:pt>
                <c:pt idx="2306">
                  <c:v>295.31380599835876</c:v>
                </c:pt>
                <c:pt idx="2307">
                  <c:v>295.31371376075424</c:v>
                </c:pt>
                <c:pt idx="2308">
                  <c:v>295.31528980518493</c:v>
                </c:pt>
                <c:pt idx="2309">
                  <c:v>295.3191613269945</c:v>
                </c:pt>
                <c:pt idx="2310">
                  <c:v>295.32757337117511</c:v>
                </c:pt>
                <c:pt idx="2311">
                  <c:v>295.34161983174084</c:v>
                </c:pt>
                <c:pt idx="2312">
                  <c:v>295.35962217601354</c:v>
                </c:pt>
                <c:pt idx="2313">
                  <c:v>295.38030232194882</c:v>
                </c:pt>
                <c:pt idx="2314">
                  <c:v>295.40869187847863</c:v>
                </c:pt>
                <c:pt idx="2315">
                  <c:v>295.44136155772736</c:v>
                </c:pt>
                <c:pt idx="2316">
                  <c:v>295.47392132643574</c:v>
                </c:pt>
                <c:pt idx="2317">
                  <c:v>295.50764307983508</c:v>
                </c:pt>
                <c:pt idx="2318">
                  <c:v>295.54516761557647</c:v>
                </c:pt>
                <c:pt idx="2319">
                  <c:v>295.58381253374921</c:v>
                </c:pt>
                <c:pt idx="2320">
                  <c:v>295.62180690395502</c:v>
                </c:pt>
                <c:pt idx="2321">
                  <c:v>295.66003444245746</c:v>
                </c:pt>
                <c:pt idx="2322">
                  <c:v>295.70094293624322</c:v>
                </c:pt>
                <c:pt idx="2323">
                  <c:v>295.74378868931672</c:v>
                </c:pt>
                <c:pt idx="2324">
                  <c:v>295.78392535648646</c:v>
                </c:pt>
                <c:pt idx="2325">
                  <c:v>295.82259939535226</c:v>
                </c:pt>
                <c:pt idx="2326">
                  <c:v>295.858573211242</c:v>
                </c:pt>
                <c:pt idx="2327">
                  <c:v>295.89317361145004</c:v>
                </c:pt>
                <c:pt idx="2328">
                  <c:v>295.92721500528904</c:v>
                </c:pt>
                <c:pt idx="2329">
                  <c:v>295.95715577519013</c:v>
                </c:pt>
                <c:pt idx="2330">
                  <c:v>295.98901237107208</c:v>
                </c:pt>
                <c:pt idx="2331">
                  <c:v>296.02227179503888</c:v>
                </c:pt>
                <c:pt idx="2332">
                  <c:v>296.05247706714908</c:v>
                </c:pt>
                <c:pt idx="2333">
                  <c:v>296.08302896555796</c:v>
                </c:pt>
                <c:pt idx="2334">
                  <c:v>296.11591464851438</c:v>
                </c:pt>
                <c:pt idx="2335">
                  <c:v>296.1481458449332</c:v>
                </c:pt>
                <c:pt idx="2336">
                  <c:v>296.17787787484775</c:v>
                </c:pt>
                <c:pt idx="2337">
                  <c:v>296.20406966210288</c:v>
                </c:pt>
                <c:pt idx="2338">
                  <c:v>296.23023410241052</c:v>
                </c:pt>
                <c:pt idx="2339">
                  <c:v>296.25645623891205</c:v>
                </c:pt>
                <c:pt idx="2340">
                  <c:v>296.27873210257758</c:v>
                </c:pt>
                <c:pt idx="2341">
                  <c:v>296.2988037197884</c:v>
                </c:pt>
                <c:pt idx="2342">
                  <c:v>296.31981353715139</c:v>
                </c:pt>
                <c:pt idx="2343">
                  <c:v>296.34157760336018</c:v>
                </c:pt>
                <c:pt idx="2344">
                  <c:v>296.36189830995289</c:v>
                </c:pt>
                <c:pt idx="2345">
                  <c:v>296.37947969770988</c:v>
                </c:pt>
                <c:pt idx="2346">
                  <c:v>296.39965206250497</c:v>
                </c:pt>
                <c:pt idx="2347">
                  <c:v>296.4214707847857</c:v>
                </c:pt>
                <c:pt idx="2348">
                  <c:v>296.44022570240037</c:v>
                </c:pt>
                <c:pt idx="2349">
                  <c:v>296.45918709998688</c:v>
                </c:pt>
                <c:pt idx="2350">
                  <c:v>296.48029382493144</c:v>
                </c:pt>
                <c:pt idx="2351">
                  <c:v>296.50056234466291</c:v>
                </c:pt>
                <c:pt idx="2352">
                  <c:v>296.51818507383058</c:v>
                </c:pt>
                <c:pt idx="2353">
                  <c:v>296.53617591935438</c:v>
                </c:pt>
                <c:pt idx="2354">
                  <c:v>296.5563107404347</c:v>
                </c:pt>
                <c:pt idx="2355">
                  <c:v>296.57550892719195</c:v>
                </c:pt>
                <c:pt idx="2356">
                  <c:v>296.59191152396807</c:v>
                </c:pt>
                <c:pt idx="2357">
                  <c:v>296.60651203356821</c:v>
                </c:pt>
                <c:pt idx="2358">
                  <c:v>296.62198622156063</c:v>
                </c:pt>
                <c:pt idx="2359">
                  <c:v>296.63788107904486</c:v>
                </c:pt>
                <c:pt idx="2360">
                  <c:v>296.65386582940283</c:v>
                </c:pt>
                <c:pt idx="2361">
                  <c:v>296.6697023569493</c:v>
                </c:pt>
                <c:pt idx="2362">
                  <c:v>296.68722251476981</c:v>
                </c:pt>
                <c:pt idx="2363">
                  <c:v>296.70541074592944</c:v>
                </c:pt>
                <c:pt idx="2364">
                  <c:v>296.71957580324249</c:v>
                </c:pt>
                <c:pt idx="2365">
                  <c:v>296.73506237604079</c:v>
                </c:pt>
                <c:pt idx="2366">
                  <c:v>296.75101505742532</c:v>
                </c:pt>
                <c:pt idx="2367">
                  <c:v>296.76485575255793</c:v>
                </c:pt>
                <c:pt idx="2368">
                  <c:v>296.77510756961681</c:v>
                </c:pt>
                <c:pt idx="2369">
                  <c:v>296.78305303191229</c:v>
                </c:pt>
                <c:pt idx="2370">
                  <c:v>296.79158517855933</c:v>
                </c:pt>
                <c:pt idx="2371">
                  <c:v>296.7984130587227</c:v>
                </c:pt>
                <c:pt idx="2372">
                  <c:v>296.80222555745746</c:v>
                </c:pt>
                <c:pt idx="2373">
                  <c:v>296.8043867532395</c:v>
                </c:pt>
                <c:pt idx="2374">
                  <c:v>296.80781415635602</c:v>
                </c:pt>
                <c:pt idx="2375">
                  <c:v>296.81020385064471</c:v>
                </c:pt>
                <c:pt idx="2376">
                  <c:v>296.81020838738459</c:v>
                </c:pt>
                <c:pt idx="2377">
                  <c:v>296.80714207750259</c:v>
                </c:pt>
                <c:pt idx="2378">
                  <c:v>296.80476612207292</c:v>
                </c:pt>
                <c:pt idx="2379">
                  <c:v>296.79933342341013</c:v>
                </c:pt>
                <c:pt idx="2380">
                  <c:v>296.79074778913991</c:v>
                </c:pt>
                <c:pt idx="2381">
                  <c:v>296.78714446996122</c:v>
                </c:pt>
                <c:pt idx="2382">
                  <c:v>296.78719789529225</c:v>
                </c:pt>
                <c:pt idx="2383">
                  <c:v>296.78589723367611</c:v>
                </c:pt>
                <c:pt idx="2384">
                  <c:v>296.78227432977923</c:v>
                </c:pt>
                <c:pt idx="2385">
                  <c:v>296.77787783653434</c:v>
                </c:pt>
                <c:pt idx="2386">
                  <c:v>296.77570144891445</c:v>
                </c:pt>
                <c:pt idx="2387">
                  <c:v>296.77344536032354</c:v>
                </c:pt>
                <c:pt idx="2388">
                  <c:v>296.76972026378263</c:v>
                </c:pt>
                <c:pt idx="2389">
                  <c:v>296.76777117528684</c:v>
                </c:pt>
                <c:pt idx="2390">
                  <c:v>296.76747550628772</c:v>
                </c:pt>
                <c:pt idx="2391">
                  <c:v>296.76866672279391</c:v>
                </c:pt>
                <c:pt idx="2392">
                  <c:v>296.7711579241174</c:v>
                </c:pt>
                <c:pt idx="2393">
                  <c:v>296.77475769308745</c:v>
                </c:pt>
                <c:pt idx="2394">
                  <c:v>296.78328036873813</c:v>
                </c:pt>
                <c:pt idx="2395">
                  <c:v>296.79275234107672</c:v>
                </c:pt>
                <c:pt idx="2396">
                  <c:v>296.79868555066844</c:v>
                </c:pt>
                <c:pt idx="2397">
                  <c:v>296.80653756167158</c:v>
                </c:pt>
                <c:pt idx="2398">
                  <c:v>296.81750341619335</c:v>
                </c:pt>
                <c:pt idx="2399">
                  <c:v>296.82811339288884</c:v>
                </c:pt>
                <c:pt idx="2400">
                  <c:v>296.84025661038521</c:v>
                </c:pt>
                <c:pt idx="2401">
                  <c:v>296.854971504888</c:v>
                </c:pt>
                <c:pt idx="2402">
                  <c:v>296.87271600190871</c:v>
                </c:pt>
                <c:pt idx="2403">
                  <c:v>296.89156337342337</c:v>
                </c:pt>
                <c:pt idx="2404">
                  <c:v>296.90824271307861</c:v>
                </c:pt>
                <c:pt idx="2405">
                  <c:v>296.92285336091658</c:v>
                </c:pt>
                <c:pt idx="2406">
                  <c:v>296.93354234112883</c:v>
                </c:pt>
                <c:pt idx="2407">
                  <c:v>296.93354234112883</c:v>
                </c:pt>
                <c:pt idx="2408">
                  <c:v>296.93354234112883</c:v>
                </c:pt>
                <c:pt idx="2409">
                  <c:v>296.93354234112883</c:v>
                </c:pt>
                <c:pt idx="2410">
                  <c:v>296.93354234112883</c:v>
                </c:pt>
                <c:pt idx="2411">
                  <c:v>296.93354234112883</c:v>
                </c:pt>
                <c:pt idx="2412">
                  <c:v>296.93354234112883</c:v>
                </c:pt>
                <c:pt idx="2413">
                  <c:v>296.87511959835774</c:v>
                </c:pt>
                <c:pt idx="2414">
                  <c:v>296.83884856782424</c:v>
                </c:pt>
                <c:pt idx="2415">
                  <c:v>296.81039925890542</c:v>
                </c:pt>
                <c:pt idx="2416">
                  <c:v>296.78467791950999</c:v>
                </c:pt>
                <c:pt idx="2417">
                  <c:v>296.75848622475189</c:v>
                </c:pt>
                <c:pt idx="2418">
                  <c:v>296.72795831639024</c:v>
                </c:pt>
                <c:pt idx="2419">
                  <c:v>296.68904763639307</c:v>
                </c:pt>
                <c:pt idx="2420">
                  <c:v>296.63984113404854</c:v>
                </c:pt>
                <c:pt idx="2421">
                  <c:v>296.58185065358003</c:v>
                </c:pt>
                <c:pt idx="2422">
                  <c:v>296.51860328001129</c:v>
                </c:pt>
                <c:pt idx="2423">
                  <c:v>296.4486643617974</c:v>
                </c:pt>
                <c:pt idx="2424">
                  <c:v>296.37167623513562</c:v>
                </c:pt>
                <c:pt idx="2425">
                  <c:v>296.29197017236032</c:v>
                </c:pt>
                <c:pt idx="2426">
                  <c:v>296.20849120359873</c:v>
                </c:pt>
                <c:pt idx="2427">
                  <c:v>296.11697614784083</c:v>
                </c:pt>
                <c:pt idx="2428">
                  <c:v>296.017466042016</c:v>
                </c:pt>
                <c:pt idx="2429">
                  <c:v>295.91663257959266</c:v>
                </c:pt>
                <c:pt idx="2430">
                  <c:v>295.81280792509386</c:v>
                </c:pt>
                <c:pt idx="2431">
                  <c:v>295.70335319061502</c:v>
                </c:pt>
                <c:pt idx="2432">
                  <c:v>295.58919812625783</c:v>
                </c:pt>
                <c:pt idx="2433">
                  <c:v>295.47339954868613</c:v>
                </c:pt>
                <c:pt idx="2434">
                  <c:v>295.35813963632665</c:v>
                </c:pt>
                <c:pt idx="2435">
                  <c:v>295.24294550823566</c:v>
                </c:pt>
                <c:pt idx="2436">
                  <c:v>295.12775635713655</c:v>
                </c:pt>
                <c:pt idx="2437">
                  <c:v>295.01676531179578</c:v>
                </c:pt>
                <c:pt idx="2438">
                  <c:v>294.9105086826716</c:v>
                </c:pt>
                <c:pt idx="2439">
                  <c:v>294.80725993247268</c:v>
                </c:pt>
                <c:pt idx="2440">
                  <c:v>294.7080073828065</c:v>
                </c:pt>
                <c:pt idx="2441">
                  <c:v>294.61532665107995</c:v>
                </c:pt>
                <c:pt idx="2442">
                  <c:v>294.5286010523352</c:v>
                </c:pt>
                <c:pt idx="2443">
                  <c:v>294.44329560586846</c:v>
                </c:pt>
                <c:pt idx="2444">
                  <c:v>294.3607441257771</c:v>
                </c:pt>
                <c:pt idx="2445">
                  <c:v>294.28776845187559</c:v>
                </c:pt>
                <c:pt idx="2446">
                  <c:v>294.22012596897218</c:v>
                </c:pt>
                <c:pt idx="2447">
                  <c:v>294.15507379330029</c:v>
                </c:pt>
                <c:pt idx="2448">
                  <c:v>294.09292929867621</c:v>
                </c:pt>
                <c:pt idx="2449">
                  <c:v>294.03584690723073</c:v>
                </c:pt>
                <c:pt idx="2450">
                  <c:v>293.98096719462444</c:v>
                </c:pt>
                <c:pt idx="2451">
                  <c:v>293.92853804026896</c:v>
                </c:pt>
                <c:pt idx="2452">
                  <c:v>293.87667778189342</c:v>
                </c:pt>
                <c:pt idx="2453">
                  <c:v>293.82831423117892</c:v>
                </c:pt>
                <c:pt idx="2454">
                  <c:v>293.78312840909996</c:v>
                </c:pt>
                <c:pt idx="2455">
                  <c:v>293.73683879524964</c:v>
                </c:pt>
                <c:pt idx="2456">
                  <c:v>293.69299661678747</c:v>
                </c:pt>
                <c:pt idx="2457">
                  <c:v>293.65171164780156</c:v>
                </c:pt>
                <c:pt idx="2458">
                  <c:v>293.61298999714484</c:v>
                </c:pt>
                <c:pt idx="2459">
                  <c:v>293.57276927647473</c:v>
                </c:pt>
                <c:pt idx="2460">
                  <c:v>293.5307439430411</c:v>
                </c:pt>
                <c:pt idx="2461">
                  <c:v>293.49091333583345</c:v>
                </c:pt>
                <c:pt idx="2462">
                  <c:v>293.45166580950314</c:v>
                </c:pt>
                <c:pt idx="2463">
                  <c:v>293.40806732620172</c:v>
                </c:pt>
                <c:pt idx="2464">
                  <c:v>293.36544884147435</c:v>
                </c:pt>
                <c:pt idx="2465">
                  <c:v>293.32708193334184</c:v>
                </c:pt>
                <c:pt idx="2466">
                  <c:v>293.29079436676773</c:v>
                </c:pt>
                <c:pt idx="2467">
                  <c:v>293.25922155485569</c:v>
                </c:pt>
                <c:pt idx="2468">
                  <c:v>293.23176494813555</c:v>
                </c:pt>
                <c:pt idx="2469">
                  <c:v>293.20988503425218</c:v>
                </c:pt>
                <c:pt idx="2470">
                  <c:v>293.19220125472253</c:v>
                </c:pt>
                <c:pt idx="2471">
                  <c:v>293.17367461402415</c:v>
                </c:pt>
                <c:pt idx="2472">
                  <c:v>293.15532565638625</c:v>
                </c:pt>
                <c:pt idx="2473">
                  <c:v>293.13980162036404</c:v>
                </c:pt>
                <c:pt idx="2474">
                  <c:v>293.12258487946076</c:v>
                </c:pt>
                <c:pt idx="2475">
                  <c:v>293.10305794172137</c:v>
                </c:pt>
                <c:pt idx="2476">
                  <c:v>293.08501379693564</c:v>
                </c:pt>
                <c:pt idx="2477">
                  <c:v>293.07071163477985</c:v>
                </c:pt>
                <c:pt idx="2478">
                  <c:v>293.05934409587422</c:v>
                </c:pt>
                <c:pt idx="2479">
                  <c:v>293.04827870189166</c:v>
                </c:pt>
                <c:pt idx="2480">
                  <c:v>293.03992011668151</c:v>
                </c:pt>
                <c:pt idx="2481">
                  <c:v>293.03559551174351</c:v>
                </c:pt>
                <c:pt idx="2482">
                  <c:v>293.0318945536639</c:v>
                </c:pt>
                <c:pt idx="2483">
                  <c:v>293.02871623741936</c:v>
                </c:pt>
                <c:pt idx="2484">
                  <c:v>293.02797624064544</c:v>
                </c:pt>
                <c:pt idx="2485">
                  <c:v>293.03070422944762</c:v>
                </c:pt>
                <c:pt idx="2486">
                  <c:v>293.03732657764834</c:v>
                </c:pt>
                <c:pt idx="2487">
                  <c:v>293.04587119170878</c:v>
                </c:pt>
                <c:pt idx="2488">
                  <c:v>293.05701430264111</c:v>
                </c:pt>
                <c:pt idx="2489">
                  <c:v>293.07099925685412</c:v>
                </c:pt>
                <c:pt idx="2490">
                  <c:v>293.08578689583214</c:v>
                </c:pt>
                <c:pt idx="2491">
                  <c:v>293.10006288557281</c:v>
                </c:pt>
                <c:pt idx="2492">
                  <c:v>293.11502821138055</c:v>
                </c:pt>
                <c:pt idx="2493">
                  <c:v>293.13334453884909</c:v>
                </c:pt>
                <c:pt idx="2494">
                  <c:v>293.14840587191145</c:v>
                </c:pt>
                <c:pt idx="2495">
                  <c:v>293.16034792197956</c:v>
                </c:pt>
                <c:pt idx="2496">
                  <c:v>293.17140399733938</c:v>
                </c:pt>
                <c:pt idx="2497">
                  <c:v>293.18095945186172</c:v>
                </c:pt>
                <c:pt idx="2498">
                  <c:v>293.1887055045579</c:v>
                </c:pt>
                <c:pt idx="2499">
                  <c:v>293.19454025098366</c:v>
                </c:pt>
                <c:pt idx="2500">
                  <c:v>293.19849709689527</c:v>
                </c:pt>
                <c:pt idx="2501">
                  <c:v>293.20269360172932</c:v>
                </c:pt>
                <c:pt idx="2502">
                  <c:v>293.20439542771413</c:v>
                </c:pt>
                <c:pt idx="2503">
                  <c:v>293.19807639584803</c:v>
                </c:pt>
                <c:pt idx="2504">
                  <c:v>293.18883839540132</c:v>
                </c:pt>
                <c:pt idx="2505">
                  <c:v>293.17796531329185</c:v>
                </c:pt>
                <c:pt idx="2506">
                  <c:v>293.16235106350297</c:v>
                </c:pt>
                <c:pt idx="2507">
                  <c:v>293.14240387962616</c:v>
                </c:pt>
                <c:pt idx="2508">
                  <c:v>293.12065450636175</c:v>
                </c:pt>
                <c:pt idx="2509">
                  <c:v>293.1007860578398</c:v>
                </c:pt>
                <c:pt idx="2510">
                  <c:v>293.08097227256275</c:v>
                </c:pt>
                <c:pt idx="2511">
                  <c:v>293.05613934996899</c:v>
                </c:pt>
                <c:pt idx="2512">
                  <c:v>293.03153315685205</c:v>
                </c:pt>
                <c:pt idx="2513">
                  <c:v>293.00837969575781</c:v>
                </c:pt>
                <c:pt idx="2514">
                  <c:v>292.98338933016316</c:v>
                </c:pt>
                <c:pt idx="2515">
                  <c:v>292.95671480844521</c:v>
                </c:pt>
                <c:pt idx="2516">
                  <c:v>292.9285966634036</c:v>
                </c:pt>
                <c:pt idx="2517">
                  <c:v>292.90131821817675</c:v>
                </c:pt>
                <c:pt idx="2518">
                  <c:v>292.87427526693364</c:v>
                </c:pt>
                <c:pt idx="2519">
                  <c:v>292.84314135076835</c:v>
                </c:pt>
                <c:pt idx="2520">
                  <c:v>292.81357734453411</c:v>
                </c:pt>
                <c:pt idx="2521">
                  <c:v>292.78699627319804</c:v>
                </c:pt>
                <c:pt idx="2522">
                  <c:v>292.7601433737284</c:v>
                </c:pt>
                <c:pt idx="2523">
                  <c:v>292.73310867837642</c:v>
                </c:pt>
                <c:pt idx="2524">
                  <c:v>292.70801117671095</c:v>
                </c:pt>
                <c:pt idx="2525">
                  <c:v>292.68408092654676</c:v>
                </c:pt>
                <c:pt idx="2526">
                  <c:v>292.6588322974514</c:v>
                </c:pt>
                <c:pt idx="2527">
                  <c:v>292.62887835260028</c:v>
                </c:pt>
                <c:pt idx="2528">
                  <c:v>292.59848323997625</c:v>
                </c:pt>
                <c:pt idx="2529">
                  <c:v>292.56832505717318</c:v>
                </c:pt>
                <c:pt idx="2530">
                  <c:v>292.53686313582386</c:v>
                </c:pt>
                <c:pt idx="2531">
                  <c:v>292.50529668276243</c:v>
                </c:pt>
                <c:pt idx="2532">
                  <c:v>292.47442380242592</c:v>
                </c:pt>
                <c:pt idx="2533">
                  <c:v>292.44475264800008</c:v>
                </c:pt>
                <c:pt idx="2534">
                  <c:v>292.41258422227986</c:v>
                </c:pt>
                <c:pt idx="2535">
                  <c:v>292.37587371900838</c:v>
                </c:pt>
                <c:pt idx="2536">
                  <c:v>292.33770567333096</c:v>
                </c:pt>
                <c:pt idx="2537">
                  <c:v>292.29811344108202</c:v>
                </c:pt>
                <c:pt idx="2538">
                  <c:v>292.25127624152128</c:v>
                </c:pt>
                <c:pt idx="2539">
                  <c:v>292.20015443252737</c:v>
                </c:pt>
                <c:pt idx="2540">
                  <c:v>292.14889009343671</c:v>
                </c:pt>
                <c:pt idx="2541">
                  <c:v>292.09811211884943</c:v>
                </c:pt>
                <c:pt idx="2542">
                  <c:v>292.04627719621942</c:v>
                </c:pt>
                <c:pt idx="2543">
                  <c:v>291.99260985045424</c:v>
                </c:pt>
                <c:pt idx="2544">
                  <c:v>291.93884854308476</c:v>
                </c:pt>
                <c:pt idx="2545">
                  <c:v>291.88416304318645</c:v>
                </c:pt>
                <c:pt idx="2546">
                  <c:v>291.82820969613852</c:v>
                </c:pt>
                <c:pt idx="2547">
                  <c:v>291.77496246606603</c:v>
                </c:pt>
                <c:pt idx="2548">
                  <c:v>291.72879247506654</c:v>
                </c:pt>
                <c:pt idx="2549">
                  <c:v>291.69405337996932</c:v>
                </c:pt>
                <c:pt idx="2550">
                  <c:v>291.69405337996932</c:v>
                </c:pt>
                <c:pt idx="2551">
                  <c:v>291.69405337996932</c:v>
                </c:pt>
                <c:pt idx="2552">
                  <c:v>291.69405337996932</c:v>
                </c:pt>
                <c:pt idx="2553">
                  <c:v>291.69405337996932</c:v>
                </c:pt>
                <c:pt idx="2554">
                  <c:v>291.95786676674896</c:v>
                </c:pt>
                <c:pt idx="2555">
                  <c:v>292.15209861488626</c:v>
                </c:pt>
                <c:pt idx="2556">
                  <c:v>292.2968437068036</c:v>
                </c:pt>
                <c:pt idx="2557">
                  <c:v>292.40480143837823</c:v>
                </c:pt>
                <c:pt idx="2558">
                  <c:v>292.48353721901952</c:v>
                </c:pt>
                <c:pt idx="2559">
                  <c:v>292.54312977533942</c:v>
                </c:pt>
                <c:pt idx="2560">
                  <c:v>292.59065980856735</c:v>
                </c:pt>
                <c:pt idx="2561">
                  <c:v>292.63101282627736</c:v>
                </c:pt>
                <c:pt idx="2562">
                  <c:v>292.66548042390826</c:v>
                </c:pt>
                <c:pt idx="2563">
                  <c:v>292.69710853981587</c:v>
                </c:pt>
                <c:pt idx="2564">
                  <c:v>292.72984485926531</c:v>
                </c:pt>
                <c:pt idx="2565">
                  <c:v>292.7679620428604</c:v>
                </c:pt>
                <c:pt idx="2566">
                  <c:v>292.80968030548905</c:v>
                </c:pt>
                <c:pt idx="2567">
                  <c:v>292.84963244085191</c:v>
                </c:pt>
                <c:pt idx="2568">
                  <c:v>292.8925741863751</c:v>
                </c:pt>
                <c:pt idx="2569">
                  <c:v>292.93514372875376</c:v>
                </c:pt>
                <c:pt idx="2570">
                  <c:v>292.97323278978985</c:v>
                </c:pt>
                <c:pt idx="2571">
                  <c:v>293.01251826517205</c:v>
                </c:pt>
                <c:pt idx="2572">
                  <c:v>293.05430613732489</c:v>
                </c:pt>
                <c:pt idx="2573">
                  <c:v>293.09916673359913</c:v>
                </c:pt>
                <c:pt idx="2574">
                  <c:v>293.14518501928063</c:v>
                </c:pt>
                <c:pt idx="2575">
                  <c:v>293.19303978608497</c:v>
                </c:pt>
                <c:pt idx="2576">
                  <c:v>293.24294518689879</c:v>
                </c:pt>
                <c:pt idx="2577">
                  <c:v>293.29481678037104</c:v>
                </c:pt>
                <c:pt idx="2578">
                  <c:v>293.34438937618438</c:v>
                </c:pt>
                <c:pt idx="2579">
                  <c:v>293.39309933730323</c:v>
                </c:pt>
                <c:pt idx="2580">
                  <c:v>293.44177086003054</c:v>
                </c:pt>
                <c:pt idx="2581">
                  <c:v>293.49080986522301</c:v>
                </c:pt>
                <c:pt idx="2582">
                  <c:v>293.54034449573305</c:v>
                </c:pt>
                <c:pt idx="2583">
                  <c:v>293.59032583813621</c:v>
                </c:pt>
                <c:pt idx="2584">
                  <c:v>293.64459917451944</c:v>
                </c:pt>
                <c:pt idx="2585">
                  <c:v>293.69915353805612</c:v>
                </c:pt>
                <c:pt idx="2586">
                  <c:v>293.74942541466794</c:v>
                </c:pt>
                <c:pt idx="2587">
                  <c:v>293.79877946330981</c:v>
                </c:pt>
                <c:pt idx="2588">
                  <c:v>293.84921408689542</c:v>
                </c:pt>
                <c:pt idx="2589">
                  <c:v>293.89578293295222</c:v>
                </c:pt>
                <c:pt idx="2590">
                  <c:v>293.93960196502638</c:v>
                </c:pt>
                <c:pt idx="2591">
                  <c:v>293.97941604047293</c:v>
                </c:pt>
                <c:pt idx="2592">
                  <c:v>294.01860668198395</c:v>
                </c:pt>
                <c:pt idx="2593">
                  <c:v>294.05918638637354</c:v>
                </c:pt>
                <c:pt idx="2594">
                  <c:v>294.09821980477483</c:v>
                </c:pt>
                <c:pt idx="2595">
                  <c:v>294.13793077025508</c:v>
                </c:pt>
                <c:pt idx="2596">
                  <c:v>294.17955400875206</c:v>
                </c:pt>
                <c:pt idx="2597">
                  <c:v>294.22164989986976</c:v>
                </c:pt>
                <c:pt idx="2598">
                  <c:v>294.26123249407863</c:v>
                </c:pt>
                <c:pt idx="2599">
                  <c:v>294.30054791350301</c:v>
                </c:pt>
                <c:pt idx="2600">
                  <c:v>294.34089813134364</c:v>
                </c:pt>
                <c:pt idx="2601">
                  <c:v>294.38093609815962</c:v>
                </c:pt>
                <c:pt idx="2602">
                  <c:v>294.41778021801463</c:v>
                </c:pt>
                <c:pt idx="2603">
                  <c:v>294.45578364776941</c:v>
                </c:pt>
                <c:pt idx="2604">
                  <c:v>294.49545217858144</c:v>
                </c:pt>
                <c:pt idx="2605">
                  <c:v>294.53492074875368</c:v>
                </c:pt>
                <c:pt idx="2606">
                  <c:v>294.57298766142975</c:v>
                </c:pt>
                <c:pt idx="2607">
                  <c:v>294.61092464391544</c:v>
                </c:pt>
                <c:pt idx="2608">
                  <c:v>294.64943630853838</c:v>
                </c:pt>
                <c:pt idx="2609">
                  <c:v>294.68484185406476</c:v>
                </c:pt>
                <c:pt idx="2610">
                  <c:v>294.71500648492281</c:v>
                </c:pt>
                <c:pt idx="2611">
                  <c:v>294.73886540736464</c:v>
                </c:pt>
                <c:pt idx="2612">
                  <c:v>294.76007662861792</c:v>
                </c:pt>
                <c:pt idx="2613">
                  <c:v>294.77897006590121</c:v>
                </c:pt>
                <c:pt idx="2614">
                  <c:v>294.79383831791097</c:v>
                </c:pt>
                <c:pt idx="2615">
                  <c:v>294.80783895852613</c:v>
                </c:pt>
                <c:pt idx="2616">
                  <c:v>294.82291237762189</c:v>
                </c:pt>
                <c:pt idx="2617">
                  <c:v>294.83614810980919</c:v>
                </c:pt>
                <c:pt idx="2618">
                  <c:v>294.84585303113408</c:v>
                </c:pt>
                <c:pt idx="2619">
                  <c:v>294.85717603779813</c:v>
                </c:pt>
                <c:pt idx="2620">
                  <c:v>294.86913439989962</c:v>
                </c:pt>
                <c:pt idx="2621">
                  <c:v>294.8790711210296</c:v>
                </c:pt>
                <c:pt idx="2622">
                  <c:v>294.88546408582351</c:v>
                </c:pt>
                <c:pt idx="2623">
                  <c:v>294.89157351256506</c:v>
                </c:pt>
                <c:pt idx="2624">
                  <c:v>294.90138527324808</c:v>
                </c:pt>
                <c:pt idx="2625">
                  <c:v>294.9130958238228</c:v>
                </c:pt>
                <c:pt idx="2626">
                  <c:v>294.92547885617182</c:v>
                </c:pt>
                <c:pt idx="2627">
                  <c:v>294.9397263499157</c:v>
                </c:pt>
                <c:pt idx="2628">
                  <c:v>294.95443012383822</c:v>
                </c:pt>
                <c:pt idx="2629">
                  <c:v>294.96867904452199</c:v>
                </c:pt>
                <c:pt idx="2630">
                  <c:v>294.98191611678925</c:v>
                </c:pt>
                <c:pt idx="2631">
                  <c:v>294.99583287693872</c:v>
                </c:pt>
                <c:pt idx="2632">
                  <c:v>295.01139188299834</c:v>
                </c:pt>
                <c:pt idx="2633">
                  <c:v>295.02305528646605</c:v>
                </c:pt>
                <c:pt idx="2634">
                  <c:v>295.0296509023907</c:v>
                </c:pt>
                <c:pt idx="2635">
                  <c:v>295.03673664719264</c:v>
                </c:pt>
                <c:pt idx="2636">
                  <c:v>295.04365011534867</c:v>
                </c:pt>
                <c:pt idx="2637">
                  <c:v>295.04598438485652</c:v>
                </c:pt>
                <c:pt idx="2638">
                  <c:v>295.04331181372413</c:v>
                </c:pt>
                <c:pt idx="2639">
                  <c:v>295.04331181372413</c:v>
                </c:pt>
                <c:pt idx="2640">
                  <c:v>295.04331181372413</c:v>
                </c:pt>
                <c:pt idx="2641">
                  <c:v>295.04331181372413</c:v>
                </c:pt>
                <c:pt idx="2642">
                  <c:v>294.85461706421319</c:v>
                </c:pt>
                <c:pt idx="2643">
                  <c:v>294.7203260984578</c:v>
                </c:pt>
                <c:pt idx="2644">
                  <c:v>294.62319227511119</c:v>
                </c:pt>
                <c:pt idx="2645">
                  <c:v>294.54884310390634</c:v>
                </c:pt>
                <c:pt idx="2646">
                  <c:v>294.48741286858325</c:v>
                </c:pt>
                <c:pt idx="2647">
                  <c:v>294.43630261371726</c:v>
                </c:pt>
                <c:pt idx="2648">
                  <c:v>294.39145647601424</c:v>
                </c:pt>
                <c:pt idx="2649">
                  <c:v>294.34414739230562</c:v>
                </c:pt>
                <c:pt idx="2650">
                  <c:v>294.29130185132874</c:v>
                </c:pt>
                <c:pt idx="2651">
                  <c:v>294.23546689092473</c:v>
                </c:pt>
                <c:pt idx="2652">
                  <c:v>294.17447018750983</c:v>
                </c:pt>
                <c:pt idx="2653">
                  <c:v>294.1054020193605</c:v>
                </c:pt>
                <c:pt idx="2654">
                  <c:v>294.03308341403027</c:v>
                </c:pt>
                <c:pt idx="2655">
                  <c:v>293.95877221796451</c:v>
                </c:pt>
                <c:pt idx="2656">
                  <c:v>293.88349340927533</c:v>
                </c:pt>
                <c:pt idx="2657">
                  <c:v>293.80807491857911</c:v>
                </c:pt>
                <c:pt idx="2658">
                  <c:v>293.72917878686445</c:v>
                </c:pt>
                <c:pt idx="2659">
                  <c:v>293.65112807521285</c:v>
                </c:pt>
                <c:pt idx="2660">
                  <c:v>293.57465996266171</c:v>
                </c:pt>
                <c:pt idx="2661">
                  <c:v>293.4962869647411</c:v>
                </c:pt>
                <c:pt idx="2662">
                  <c:v>293.41615211047002</c:v>
                </c:pt>
                <c:pt idx="2663">
                  <c:v>293.33860129515602</c:v>
                </c:pt>
                <c:pt idx="2664">
                  <c:v>293.26028721859524</c:v>
                </c:pt>
                <c:pt idx="2665">
                  <c:v>293.17737409304664</c:v>
                </c:pt>
                <c:pt idx="2666">
                  <c:v>293.09195313255805</c:v>
                </c:pt>
                <c:pt idx="2667">
                  <c:v>293.00760707594816</c:v>
                </c:pt>
                <c:pt idx="2668">
                  <c:v>292.92462272591484</c:v>
                </c:pt>
                <c:pt idx="2669">
                  <c:v>292.83926417163008</c:v>
                </c:pt>
                <c:pt idx="2670">
                  <c:v>292.75356365185712</c:v>
                </c:pt>
                <c:pt idx="2671">
                  <c:v>292.66894731887089</c:v>
                </c:pt>
                <c:pt idx="2672">
                  <c:v>292.58439079146052</c:v>
                </c:pt>
                <c:pt idx="2673">
                  <c:v>292.4994370097923</c:v>
                </c:pt>
                <c:pt idx="2674">
                  <c:v>292.41200023528921</c:v>
                </c:pt>
                <c:pt idx="2675">
                  <c:v>292.32512626004404</c:v>
                </c:pt>
                <c:pt idx="2676">
                  <c:v>292.24080915684135</c:v>
                </c:pt>
                <c:pt idx="2677">
                  <c:v>292.15628677130616</c:v>
                </c:pt>
                <c:pt idx="2678">
                  <c:v>292.07406025416014</c:v>
                </c:pt>
                <c:pt idx="2679">
                  <c:v>291.99568618944664</c:v>
                </c:pt>
                <c:pt idx="2680">
                  <c:v>291.92005199105716</c:v>
                </c:pt>
                <c:pt idx="2681">
                  <c:v>291.84247904252032</c:v>
                </c:pt>
                <c:pt idx="2682">
                  <c:v>291.76438646092697</c:v>
                </c:pt>
                <c:pt idx="2683">
                  <c:v>291.69082235408263</c:v>
                </c:pt>
                <c:pt idx="2684">
                  <c:v>291.6207495051608</c:v>
                </c:pt>
                <c:pt idx="2685">
                  <c:v>291.55148192158515</c:v>
                </c:pt>
                <c:pt idx="2686">
                  <c:v>291.48747996017704</c:v>
                </c:pt>
                <c:pt idx="2687">
                  <c:v>291.42928864696529</c:v>
                </c:pt>
                <c:pt idx="2688">
                  <c:v>291.37503034410292</c:v>
                </c:pt>
                <c:pt idx="2689">
                  <c:v>291.32345171580499</c:v>
                </c:pt>
                <c:pt idx="2690">
                  <c:v>291.27374382939536</c:v>
                </c:pt>
                <c:pt idx="2691">
                  <c:v>291.22740950803387</c:v>
                </c:pt>
                <c:pt idx="2692">
                  <c:v>291.18326621720189</c:v>
                </c:pt>
                <c:pt idx="2693">
                  <c:v>291.13856056478403</c:v>
                </c:pt>
                <c:pt idx="2694">
                  <c:v>291.09373939192778</c:v>
                </c:pt>
                <c:pt idx="2695">
                  <c:v>291.04917048954115</c:v>
                </c:pt>
                <c:pt idx="2696">
                  <c:v>291.00315248515454</c:v>
                </c:pt>
                <c:pt idx="2697">
                  <c:v>290.9528241300273</c:v>
                </c:pt>
                <c:pt idx="2698">
                  <c:v>290.89878782127681</c:v>
                </c:pt>
                <c:pt idx="2699">
                  <c:v>290.84772553437091</c:v>
                </c:pt>
                <c:pt idx="2700">
                  <c:v>290.79763548974449</c:v>
                </c:pt>
                <c:pt idx="2701">
                  <c:v>290.74734633994353</c:v>
                </c:pt>
                <c:pt idx="2702">
                  <c:v>290.69825763390548</c:v>
                </c:pt>
                <c:pt idx="2703">
                  <c:v>290.65125124994557</c:v>
                </c:pt>
                <c:pt idx="2704">
                  <c:v>290.60484077281109</c:v>
                </c:pt>
                <c:pt idx="2705">
                  <c:v>290.56018191220033</c:v>
                </c:pt>
                <c:pt idx="2706">
                  <c:v>290.51596856680584</c:v>
                </c:pt>
                <c:pt idx="2707">
                  <c:v>290.47547010487125</c:v>
                </c:pt>
                <c:pt idx="2708">
                  <c:v>290.4345472657389</c:v>
                </c:pt>
                <c:pt idx="2709">
                  <c:v>290.39078898973025</c:v>
                </c:pt>
                <c:pt idx="2710">
                  <c:v>290.35097565357785</c:v>
                </c:pt>
                <c:pt idx="2711">
                  <c:v>290.3170884363754</c:v>
                </c:pt>
                <c:pt idx="2712">
                  <c:v>290.28606780678513</c:v>
                </c:pt>
                <c:pt idx="2713">
                  <c:v>290.25395508210653</c:v>
                </c:pt>
                <c:pt idx="2714">
                  <c:v>290.22246876603202</c:v>
                </c:pt>
                <c:pt idx="2715">
                  <c:v>290.19268160255689</c:v>
                </c:pt>
                <c:pt idx="2716">
                  <c:v>290.16321024181173</c:v>
                </c:pt>
                <c:pt idx="2717">
                  <c:v>290.13125486484444</c:v>
                </c:pt>
                <c:pt idx="2718">
                  <c:v>290.10131619739462</c:v>
                </c:pt>
                <c:pt idx="2719">
                  <c:v>290.07207762231377</c:v>
                </c:pt>
                <c:pt idx="2720">
                  <c:v>290.04275790835322</c:v>
                </c:pt>
                <c:pt idx="2721">
                  <c:v>290.01494525011884</c:v>
                </c:pt>
                <c:pt idx="2722">
                  <c:v>289.98957650012687</c:v>
                </c:pt>
                <c:pt idx="2723">
                  <c:v>289.96913514334562</c:v>
                </c:pt>
                <c:pt idx="2724">
                  <c:v>289.95089608732951</c:v>
                </c:pt>
                <c:pt idx="2725">
                  <c:v>289.93111562514082</c:v>
                </c:pt>
                <c:pt idx="2726">
                  <c:v>289.91364346263157</c:v>
                </c:pt>
                <c:pt idx="2727">
                  <c:v>289.90072590050261</c:v>
                </c:pt>
                <c:pt idx="2728">
                  <c:v>289.88549946708309</c:v>
                </c:pt>
                <c:pt idx="2729">
                  <c:v>289.86795092125624</c:v>
                </c:pt>
                <c:pt idx="2730">
                  <c:v>289.85223734780948</c:v>
                </c:pt>
                <c:pt idx="2731">
                  <c:v>289.84081492298725</c:v>
                </c:pt>
                <c:pt idx="2732">
                  <c:v>289.83095954247284</c:v>
                </c:pt>
                <c:pt idx="2733">
                  <c:v>289.82094690712142</c:v>
                </c:pt>
                <c:pt idx="2734">
                  <c:v>289.81375747459452</c:v>
                </c:pt>
                <c:pt idx="2735">
                  <c:v>289.8090596426573</c:v>
                </c:pt>
                <c:pt idx="2736">
                  <c:v>289.80452166318173</c:v>
                </c:pt>
                <c:pt idx="2737">
                  <c:v>289.79672595752714</c:v>
                </c:pt>
                <c:pt idx="2738">
                  <c:v>289.78979266195728</c:v>
                </c:pt>
                <c:pt idx="2739">
                  <c:v>289.78419239094694</c:v>
                </c:pt>
                <c:pt idx="2740">
                  <c:v>289.7781478292635</c:v>
                </c:pt>
                <c:pt idx="2741">
                  <c:v>289.77061533864651</c:v>
                </c:pt>
                <c:pt idx="2742">
                  <c:v>289.76905877603519</c:v>
                </c:pt>
                <c:pt idx="2743">
                  <c:v>289.77168462760551</c:v>
                </c:pt>
                <c:pt idx="2744">
                  <c:v>289.77516297005508</c:v>
                </c:pt>
                <c:pt idx="2745">
                  <c:v>289.77941451384197</c:v>
                </c:pt>
                <c:pt idx="2746">
                  <c:v>289.78833924856218</c:v>
                </c:pt>
                <c:pt idx="2747">
                  <c:v>289.80002881972848</c:v>
                </c:pt>
                <c:pt idx="2748">
                  <c:v>289.81314473782913</c:v>
                </c:pt>
                <c:pt idx="2749">
                  <c:v>289.82676709397663</c:v>
                </c:pt>
                <c:pt idx="2750">
                  <c:v>289.84028097832436</c:v>
                </c:pt>
                <c:pt idx="2751">
                  <c:v>289.8532915723377</c:v>
                </c:pt>
                <c:pt idx="2752">
                  <c:v>289.86556098941838</c:v>
                </c:pt>
                <c:pt idx="2753">
                  <c:v>289.87696156158859</c:v>
                </c:pt>
                <c:pt idx="2754">
                  <c:v>289.8874415208885</c:v>
                </c:pt>
                <c:pt idx="2755">
                  <c:v>289.89899998680073</c:v>
                </c:pt>
                <c:pt idx="2756">
                  <c:v>289.90876891066858</c:v>
                </c:pt>
                <c:pt idx="2757">
                  <c:v>289.91508519541549</c:v>
                </c:pt>
                <c:pt idx="2758">
                  <c:v>289.92311839324026</c:v>
                </c:pt>
                <c:pt idx="2759">
                  <c:v>289.9318993783516</c:v>
                </c:pt>
                <c:pt idx="2760">
                  <c:v>289.93877948421033</c:v>
                </c:pt>
                <c:pt idx="2761">
                  <c:v>289.94424101058689</c:v>
                </c:pt>
                <c:pt idx="2762">
                  <c:v>289.95064571314009</c:v>
                </c:pt>
                <c:pt idx="2763">
                  <c:v>289.9573639120394</c:v>
                </c:pt>
                <c:pt idx="2764">
                  <c:v>289.9639817697547</c:v>
                </c:pt>
                <c:pt idx="2765">
                  <c:v>289.96824005645857</c:v>
                </c:pt>
                <c:pt idx="2766">
                  <c:v>289.97088877981918</c:v>
                </c:pt>
                <c:pt idx="2767">
                  <c:v>289.97246878259921</c:v>
                </c:pt>
                <c:pt idx="2768">
                  <c:v>289.97136558554541</c:v>
                </c:pt>
                <c:pt idx="2769">
                  <c:v>289.97075005085657</c:v>
                </c:pt>
                <c:pt idx="2770">
                  <c:v>289.97052398472641</c:v>
                </c:pt>
                <c:pt idx="2771">
                  <c:v>289.97260632721384</c:v>
                </c:pt>
                <c:pt idx="2772">
                  <c:v>289.974030358307</c:v>
                </c:pt>
                <c:pt idx="2773">
                  <c:v>289.97502632961459</c:v>
                </c:pt>
                <c:pt idx="2774">
                  <c:v>289.98175621352016</c:v>
                </c:pt>
                <c:pt idx="2775">
                  <c:v>289.99163193035952</c:v>
                </c:pt>
                <c:pt idx="2776">
                  <c:v>290.00088400961891</c:v>
                </c:pt>
                <c:pt idx="2777">
                  <c:v>290.01123703277193</c:v>
                </c:pt>
                <c:pt idx="2778">
                  <c:v>290.02565718645013</c:v>
                </c:pt>
                <c:pt idx="2779">
                  <c:v>290.04169131250876</c:v>
                </c:pt>
                <c:pt idx="2780">
                  <c:v>290.05572544009038</c:v>
                </c:pt>
                <c:pt idx="2781">
                  <c:v>290.06764620657327</c:v>
                </c:pt>
                <c:pt idx="2782">
                  <c:v>290.08147919417195</c:v>
                </c:pt>
                <c:pt idx="2783">
                  <c:v>290.09753720651514</c:v>
                </c:pt>
                <c:pt idx="2784">
                  <c:v>290.1118537107987</c:v>
                </c:pt>
                <c:pt idx="2785">
                  <c:v>290.12608594652056</c:v>
                </c:pt>
                <c:pt idx="2786">
                  <c:v>290.14321776986344</c:v>
                </c:pt>
                <c:pt idx="2787">
                  <c:v>290.160866724833</c:v>
                </c:pt>
                <c:pt idx="2788">
                  <c:v>290.1755200209036</c:v>
                </c:pt>
                <c:pt idx="2789">
                  <c:v>290.18718033174184</c:v>
                </c:pt>
                <c:pt idx="2790">
                  <c:v>290.19999356948841</c:v>
                </c:pt>
                <c:pt idx="2791">
                  <c:v>290.21039025834244</c:v>
                </c:pt>
                <c:pt idx="2792">
                  <c:v>290.21431469037731</c:v>
                </c:pt>
                <c:pt idx="2793">
                  <c:v>290.21765559269141</c:v>
                </c:pt>
                <c:pt idx="2794">
                  <c:v>290.22201930722036</c:v>
                </c:pt>
                <c:pt idx="2795">
                  <c:v>290.2263164849478</c:v>
                </c:pt>
                <c:pt idx="2796">
                  <c:v>290.22987993337733</c:v>
                </c:pt>
                <c:pt idx="2797">
                  <c:v>290.23233796141494</c:v>
                </c:pt>
                <c:pt idx="2798">
                  <c:v>290.23552156836126</c:v>
                </c:pt>
                <c:pt idx="2799">
                  <c:v>290.23849700215845</c:v>
                </c:pt>
                <c:pt idx="2800">
                  <c:v>290.23670224838395</c:v>
                </c:pt>
                <c:pt idx="2801">
                  <c:v>290.23163432228051</c:v>
                </c:pt>
                <c:pt idx="2802">
                  <c:v>290.22839684261828</c:v>
                </c:pt>
                <c:pt idx="2803">
                  <c:v>290.22199677956814</c:v>
                </c:pt>
                <c:pt idx="2804">
                  <c:v>290.21158827578984</c:v>
                </c:pt>
                <c:pt idx="2805">
                  <c:v>290.19890233970881</c:v>
                </c:pt>
                <c:pt idx="2806">
                  <c:v>290.18714433252882</c:v>
                </c:pt>
                <c:pt idx="2807">
                  <c:v>290.17423466585774</c:v>
                </c:pt>
                <c:pt idx="2808">
                  <c:v>290.15899926221789</c:v>
                </c:pt>
                <c:pt idx="2809">
                  <c:v>290.14288499458047</c:v>
                </c:pt>
                <c:pt idx="2810">
                  <c:v>290.12685300663105</c:v>
                </c:pt>
                <c:pt idx="2811">
                  <c:v>290.1095151300438</c:v>
                </c:pt>
                <c:pt idx="2812">
                  <c:v>290.08813516399357</c:v>
                </c:pt>
                <c:pt idx="2813">
                  <c:v>290.06331861532067</c:v>
                </c:pt>
                <c:pt idx="2814">
                  <c:v>290.03967571390825</c:v>
                </c:pt>
                <c:pt idx="2815">
                  <c:v>290.01599104108146</c:v>
                </c:pt>
                <c:pt idx="2816">
                  <c:v>289.98957533083086</c:v>
                </c:pt>
                <c:pt idx="2817">
                  <c:v>289.96299927893904</c:v>
                </c:pt>
                <c:pt idx="2818">
                  <c:v>289.9398879996773</c:v>
                </c:pt>
                <c:pt idx="2819">
                  <c:v>289.918297757814</c:v>
                </c:pt>
                <c:pt idx="2820">
                  <c:v>289.89900476471769</c:v>
                </c:pt>
                <c:pt idx="2821">
                  <c:v>289.88839089695563</c:v>
                </c:pt>
                <c:pt idx="2822">
                  <c:v>289.88839089695563</c:v>
                </c:pt>
                <c:pt idx="2823">
                  <c:v>289.88839089695563</c:v>
                </c:pt>
                <c:pt idx="2824">
                  <c:v>289.88839089695563</c:v>
                </c:pt>
                <c:pt idx="2825">
                  <c:v>289.88839089695563</c:v>
                </c:pt>
                <c:pt idx="2826">
                  <c:v>290.13648325290836</c:v>
                </c:pt>
                <c:pt idx="2827">
                  <c:v>290.31554170841366</c:v>
                </c:pt>
                <c:pt idx="2828">
                  <c:v>290.44396919552179</c:v>
                </c:pt>
                <c:pt idx="2829">
                  <c:v>290.53553317617536</c:v>
                </c:pt>
                <c:pt idx="2830">
                  <c:v>290.60448549563563</c:v>
                </c:pt>
                <c:pt idx="2831">
                  <c:v>290.65661962420927</c:v>
                </c:pt>
                <c:pt idx="2832">
                  <c:v>290.69429554227537</c:v>
                </c:pt>
                <c:pt idx="2833">
                  <c:v>290.72568242585658</c:v>
                </c:pt>
                <c:pt idx="2834">
                  <c:v>290.75003654613869</c:v>
                </c:pt>
                <c:pt idx="2835">
                  <c:v>290.76725084250694</c:v>
                </c:pt>
                <c:pt idx="2836">
                  <c:v>290.78162562365389</c:v>
                </c:pt>
                <c:pt idx="2837">
                  <c:v>290.79590574055476</c:v>
                </c:pt>
                <c:pt idx="2838">
                  <c:v>290.81373680356643</c:v>
                </c:pt>
                <c:pt idx="2839">
                  <c:v>290.83310082867769</c:v>
                </c:pt>
                <c:pt idx="2840">
                  <c:v>290.85064630768193</c:v>
                </c:pt>
                <c:pt idx="2841">
                  <c:v>290.86840227121348</c:v>
                </c:pt>
                <c:pt idx="2842">
                  <c:v>290.88755507083749</c:v>
                </c:pt>
                <c:pt idx="2843">
                  <c:v>290.90670947988508</c:v>
                </c:pt>
                <c:pt idx="2844">
                  <c:v>290.92297880159572</c:v>
                </c:pt>
                <c:pt idx="2845">
                  <c:v>290.93673695058658</c:v>
                </c:pt>
                <c:pt idx="2846">
                  <c:v>290.95032437631909</c:v>
                </c:pt>
                <c:pt idx="2847">
                  <c:v>290.96314645771685</c:v>
                </c:pt>
                <c:pt idx="2848">
                  <c:v>290.9728588802854</c:v>
                </c:pt>
                <c:pt idx="2849">
                  <c:v>290.98419101686142</c:v>
                </c:pt>
                <c:pt idx="2850">
                  <c:v>290.99790495787192</c:v>
                </c:pt>
                <c:pt idx="2851">
                  <c:v>291.0123032453663</c:v>
                </c:pt>
                <c:pt idx="2852">
                  <c:v>291.02628670493243</c:v>
                </c:pt>
                <c:pt idx="2853">
                  <c:v>291.04318230197271</c:v>
                </c:pt>
                <c:pt idx="2854">
                  <c:v>291.06281596055896</c:v>
                </c:pt>
                <c:pt idx="2855">
                  <c:v>291.08288924376325</c:v>
                </c:pt>
                <c:pt idx="2856">
                  <c:v>291.10393993638837</c:v>
                </c:pt>
                <c:pt idx="2857">
                  <c:v>291.12819817528157</c:v>
                </c:pt>
                <c:pt idx="2858">
                  <c:v>291.15679174457716</c:v>
                </c:pt>
                <c:pt idx="2859">
                  <c:v>291.18610637138767</c:v>
                </c:pt>
                <c:pt idx="2860">
                  <c:v>291.21584556932311</c:v>
                </c:pt>
                <c:pt idx="2861">
                  <c:v>291.24774582027948</c:v>
                </c:pt>
                <c:pt idx="2862">
                  <c:v>291.28267808577846</c:v>
                </c:pt>
                <c:pt idx="2863">
                  <c:v>291.3149322530798</c:v>
                </c:pt>
                <c:pt idx="2864">
                  <c:v>291.34312203880205</c:v>
                </c:pt>
                <c:pt idx="2865">
                  <c:v>291.36857580844611</c:v>
                </c:pt>
                <c:pt idx="2866">
                  <c:v>291.39020351759763</c:v>
                </c:pt>
                <c:pt idx="2867">
                  <c:v>291.40351342322202</c:v>
                </c:pt>
                <c:pt idx="2868">
                  <c:v>291.41021372274054</c:v>
                </c:pt>
                <c:pt idx="2869">
                  <c:v>291.41169973752818</c:v>
                </c:pt>
                <c:pt idx="2870">
                  <c:v>291.41169973752818</c:v>
                </c:pt>
                <c:pt idx="2871">
                  <c:v>291.41169973752818</c:v>
                </c:pt>
                <c:pt idx="2872">
                  <c:v>291.41169973752818</c:v>
                </c:pt>
                <c:pt idx="2873">
                  <c:v>291.41169973752818</c:v>
                </c:pt>
                <c:pt idx="2874">
                  <c:v>291.41169973752818</c:v>
                </c:pt>
                <c:pt idx="2875">
                  <c:v>291.41169973752818</c:v>
                </c:pt>
                <c:pt idx="2876">
                  <c:v>291.33701493074147</c:v>
                </c:pt>
                <c:pt idx="2877">
                  <c:v>291.29068659618076</c:v>
                </c:pt>
                <c:pt idx="2878">
                  <c:v>291.26161201027645</c:v>
                </c:pt>
                <c:pt idx="2879">
                  <c:v>291.24013265634539</c:v>
                </c:pt>
                <c:pt idx="2880">
                  <c:v>291.22199378196149</c:v>
                </c:pt>
                <c:pt idx="2881">
                  <c:v>291.20645770854378</c:v>
                </c:pt>
                <c:pt idx="2882">
                  <c:v>291.19096124280793</c:v>
                </c:pt>
                <c:pt idx="2883">
                  <c:v>291.17197473813815</c:v>
                </c:pt>
                <c:pt idx="2884">
                  <c:v>291.14958558458181</c:v>
                </c:pt>
                <c:pt idx="2885">
                  <c:v>291.12408224193246</c:v>
                </c:pt>
                <c:pt idx="2886">
                  <c:v>291.09386549501903</c:v>
                </c:pt>
                <c:pt idx="2887">
                  <c:v>291.05628740515016</c:v>
                </c:pt>
                <c:pt idx="2888">
                  <c:v>291.01022541698671</c:v>
                </c:pt>
                <c:pt idx="2889">
                  <c:v>290.96156423916335</c:v>
                </c:pt>
                <c:pt idx="2890">
                  <c:v>290.91212465150653</c:v>
                </c:pt>
                <c:pt idx="2891">
                  <c:v>290.85915615827679</c:v>
                </c:pt>
                <c:pt idx="2892">
                  <c:v>290.80529001376294</c:v>
                </c:pt>
                <c:pt idx="2893">
                  <c:v>290.75228402133365</c:v>
                </c:pt>
                <c:pt idx="2894">
                  <c:v>290.6972647689052</c:v>
                </c:pt>
                <c:pt idx="2895">
                  <c:v>290.64070800299538</c:v>
                </c:pt>
                <c:pt idx="2896">
                  <c:v>290.58110219177388</c:v>
                </c:pt>
                <c:pt idx="2897">
                  <c:v>290.52381828204773</c:v>
                </c:pt>
                <c:pt idx="2898">
                  <c:v>290.46810635081124</c:v>
                </c:pt>
                <c:pt idx="2899">
                  <c:v>290.41153383794421</c:v>
                </c:pt>
                <c:pt idx="2900">
                  <c:v>290.35678308449036</c:v>
                </c:pt>
                <c:pt idx="2901">
                  <c:v>290.30549243678422</c:v>
                </c:pt>
                <c:pt idx="2902">
                  <c:v>290.25656682477063</c:v>
                </c:pt>
                <c:pt idx="2903">
                  <c:v>290.20730585508136</c:v>
                </c:pt>
                <c:pt idx="2904">
                  <c:v>290.15818499051767</c:v>
                </c:pt>
                <c:pt idx="2905">
                  <c:v>290.11358370830493</c:v>
                </c:pt>
                <c:pt idx="2906">
                  <c:v>290.07200083654885</c:v>
                </c:pt>
                <c:pt idx="2907">
                  <c:v>290.03043779749567</c:v>
                </c:pt>
                <c:pt idx="2908">
                  <c:v>289.99115347131777</c:v>
                </c:pt>
                <c:pt idx="2909">
                  <c:v>289.95347221789143</c:v>
                </c:pt>
                <c:pt idx="2910">
                  <c:v>289.91696883845412</c:v>
                </c:pt>
                <c:pt idx="2911">
                  <c:v>289.88339185797372</c:v>
                </c:pt>
                <c:pt idx="2912">
                  <c:v>289.8517076552501</c:v>
                </c:pt>
                <c:pt idx="2913">
                  <c:v>289.82524516144457</c:v>
                </c:pt>
                <c:pt idx="2914">
                  <c:v>289.80178887599146</c:v>
                </c:pt>
                <c:pt idx="2915">
                  <c:v>289.77587033945002</c:v>
                </c:pt>
                <c:pt idx="2916">
                  <c:v>289.75035445161433</c:v>
                </c:pt>
                <c:pt idx="2917">
                  <c:v>289.72701155500732</c:v>
                </c:pt>
                <c:pt idx="2918">
                  <c:v>289.70284301616726</c:v>
                </c:pt>
                <c:pt idx="2919">
                  <c:v>289.67612023899227</c:v>
                </c:pt>
                <c:pt idx="2920">
                  <c:v>289.64798871995339</c:v>
                </c:pt>
                <c:pt idx="2921">
                  <c:v>289.62328007348759</c:v>
                </c:pt>
                <c:pt idx="2922">
                  <c:v>289.60078965760135</c:v>
                </c:pt>
                <c:pt idx="2923">
                  <c:v>289.57770580988188</c:v>
                </c:pt>
                <c:pt idx="2924">
                  <c:v>289.55639843946028</c:v>
                </c:pt>
                <c:pt idx="2925">
                  <c:v>289.53825158310053</c:v>
                </c:pt>
                <c:pt idx="2926">
                  <c:v>289.51996604008031</c:v>
                </c:pt>
                <c:pt idx="2927">
                  <c:v>289.49958023389951</c:v>
                </c:pt>
                <c:pt idx="2928">
                  <c:v>289.47805991239539</c:v>
                </c:pt>
                <c:pt idx="2929">
                  <c:v>289.45609882375419</c:v>
                </c:pt>
                <c:pt idx="2930">
                  <c:v>289.43418737200994</c:v>
                </c:pt>
                <c:pt idx="2931">
                  <c:v>289.40866476605277</c:v>
                </c:pt>
                <c:pt idx="2932">
                  <c:v>289.38155851473562</c:v>
                </c:pt>
                <c:pt idx="2933">
                  <c:v>289.35824424008393</c:v>
                </c:pt>
                <c:pt idx="2934">
                  <c:v>289.33582459814511</c:v>
                </c:pt>
                <c:pt idx="2935">
                  <c:v>289.31453274364804</c:v>
                </c:pt>
                <c:pt idx="2936">
                  <c:v>289.29648986228005</c:v>
                </c:pt>
                <c:pt idx="2937">
                  <c:v>289.28283977820661</c:v>
                </c:pt>
                <c:pt idx="2938">
                  <c:v>289.27205924003994</c:v>
                </c:pt>
                <c:pt idx="2939">
                  <c:v>289.26308297744185</c:v>
                </c:pt>
                <c:pt idx="2940">
                  <c:v>289.25718021914008</c:v>
                </c:pt>
                <c:pt idx="2941">
                  <c:v>289.2529623454771</c:v>
                </c:pt>
                <c:pt idx="2942">
                  <c:v>289.24949915790864</c:v>
                </c:pt>
                <c:pt idx="2943">
                  <c:v>289.24618975967371</c:v>
                </c:pt>
                <c:pt idx="2944">
                  <c:v>289.24466681213534</c:v>
                </c:pt>
                <c:pt idx="2945">
                  <c:v>289.24782597805836</c:v>
                </c:pt>
                <c:pt idx="2946">
                  <c:v>289.25315930371806</c:v>
                </c:pt>
                <c:pt idx="2947">
                  <c:v>289.25700953365333</c:v>
                </c:pt>
                <c:pt idx="2948">
                  <c:v>289.26322840944448</c:v>
                </c:pt>
                <c:pt idx="2949">
                  <c:v>289.27201270805278</c:v>
                </c:pt>
                <c:pt idx="2950">
                  <c:v>289.27932083759578</c:v>
                </c:pt>
                <c:pt idx="2951">
                  <c:v>289.28276355941739</c:v>
                </c:pt>
                <c:pt idx="2952">
                  <c:v>289.28509779380363</c:v>
                </c:pt>
                <c:pt idx="2953">
                  <c:v>289.28805715511589</c:v>
                </c:pt>
                <c:pt idx="2954">
                  <c:v>289.29065475505547</c:v>
                </c:pt>
                <c:pt idx="2955">
                  <c:v>289.29230562897374</c:v>
                </c:pt>
                <c:pt idx="2956">
                  <c:v>289.29470383327367</c:v>
                </c:pt>
                <c:pt idx="2957">
                  <c:v>289.29883270733831</c:v>
                </c:pt>
                <c:pt idx="2958">
                  <c:v>289.3031849462576</c:v>
                </c:pt>
                <c:pt idx="2959">
                  <c:v>289.30882289573651</c:v>
                </c:pt>
                <c:pt idx="2960">
                  <c:v>289.31630918627337</c:v>
                </c:pt>
                <c:pt idx="2961">
                  <c:v>289.32786741753091</c:v>
                </c:pt>
                <c:pt idx="2962">
                  <c:v>289.33659839296104</c:v>
                </c:pt>
                <c:pt idx="2963">
                  <c:v>289.34044826543811</c:v>
                </c:pt>
                <c:pt idx="2964">
                  <c:v>289.34643393793021</c:v>
                </c:pt>
                <c:pt idx="2965">
                  <c:v>289.35469011129595</c:v>
                </c:pt>
                <c:pt idx="2966">
                  <c:v>289.36315502326187</c:v>
                </c:pt>
                <c:pt idx="2967">
                  <c:v>289.37254650317999</c:v>
                </c:pt>
                <c:pt idx="2968">
                  <c:v>289.38323032053137</c:v>
                </c:pt>
                <c:pt idx="2969">
                  <c:v>289.39333512462935</c:v>
                </c:pt>
                <c:pt idx="2970">
                  <c:v>289.40173534939055</c:v>
                </c:pt>
                <c:pt idx="2971">
                  <c:v>289.40582530662959</c:v>
                </c:pt>
                <c:pt idx="2972">
                  <c:v>289.41025393299651</c:v>
                </c:pt>
                <c:pt idx="2973">
                  <c:v>289.4158199592506</c:v>
                </c:pt>
                <c:pt idx="2974">
                  <c:v>289.42093418724744</c:v>
                </c:pt>
                <c:pt idx="2975">
                  <c:v>289.42664545676149</c:v>
                </c:pt>
                <c:pt idx="2976">
                  <c:v>289.43554660551172</c:v>
                </c:pt>
                <c:pt idx="2977">
                  <c:v>289.44701764329648</c:v>
                </c:pt>
                <c:pt idx="2978">
                  <c:v>289.4585147602117</c:v>
                </c:pt>
                <c:pt idx="2979">
                  <c:v>289.46846686517063</c:v>
                </c:pt>
                <c:pt idx="2980">
                  <c:v>289.48198535125198</c:v>
                </c:pt>
                <c:pt idx="2981">
                  <c:v>289.49795119113276</c:v>
                </c:pt>
                <c:pt idx="2982">
                  <c:v>289.51151503270802</c:v>
                </c:pt>
                <c:pt idx="2983">
                  <c:v>289.52383585411991</c:v>
                </c:pt>
                <c:pt idx="2984">
                  <c:v>289.53366328156511</c:v>
                </c:pt>
                <c:pt idx="2985">
                  <c:v>289.5403570629785</c:v>
                </c:pt>
                <c:pt idx="2986">
                  <c:v>289.54569002171951</c:v>
                </c:pt>
                <c:pt idx="2987">
                  <c:v>289.55080557454272</c:v>
                </c:pt>
                <c:pt idx="2988">
                  <c:v>289.55840086246076</c:v>
                </c:pt>
                <c:pt idx="2989">
                  <c:v>289.56996169146811</c:v>
                </c:pt>
                <c:pt idx="2990">
                  <c:v>289.58014623965039</c:v>
                </c:pt>
                <c:pt idx="2991">
                  <c:v>289.58976338191354</c:v>
                </c:pt>
                <c:pt idx="2992">
                  <c:v>289.60331745464725</c:v>
                </c:pt>
                <c:pt idx="2993">
                  <c:v>289.61929951812476</c:v>
                </c:pt>
                <c:pt idx="2994">
                  <c:v>289.63462420538343</c:v>
                </c:pt>
                <c:pt idx="2995">
                  <c:v>289.64942177700385</c:v>
                </c:pt>
                <c:pt idx="2996">
                  <c:v>289.66777135475144</c:v>
                </c:pt>
                <c:pt idx="2997">
                  <c:v>289.68591743316102</c:v>
                </c:pt>
                <c:pt idx="2998">
                  <c:v>289.70155176871577</c:v>
                </c:pt>
                <c:pt idx="2999">
                  <c:v>289.71738033828632</c:v>
                </c:pt>
                <c:pt idx="3000">
                  <c:v>289.73500584156596</c:v>
                </c:pt>
                <c:pt idx="3001">
                  <c:v>289.75326684067392</c:v>
                </c:pt>
                <c:pt idx="3002">
                  <c:v>289.77138507161408</c:v>
                </c:pt>
                <c:pt idx="3003">
                  <c:v>289.7868591084324</c:v>
                </c:pt>
                <c:pt idx="3004">
                  <c:v>289.80228521094591</c:v>
                </c:pt>
                <c:pt idx="3005">
                  <c:v>289.81521373723945</c:v>
                </c:pt>
                <c:pt idx="3006">
                  <c:v>289.82426931224438</c:v>
                </c:pt>
                <c:pt idx="3007">
                  <c:v>289.83281448204099</c:v>
                </c:pt>
                <c:pt idx="3008">
                  <c:v>289.84490516699827</c:v>
                </c:pt>
                <c:pt idx="3009">
                  <c:v>289.85878463648163</c:v>
                </c:pt>
                <c:pt idx="3010">
                  <c:v>289.87125686739284</c:v>
                </c:pt>
                <c:pt idx="3011">
                  <c:v>289.88243253858639</c:v>
                </c:pt>
                <c:pt idx="3012">
                  <c:v>289.89442919880759</c:v>
                </c:pt>
                <c:pt idx="3013">
                  <c:v>289.90446434898757</c:v>
                </c:pt>
                <c:pt idx="3014">
                  <c:v>289.91093600395442</c:v>
                </c:pt>
                <c:pt idx="3015">
                  <c:v>289.91505676914562</c:v>
                </c:pt>
                <c:pt idx="3016">
                  <c:v>289.91968731696426</c:v>
                </c:pt>
                <c:pt idx="3017">
                  <c:v>289.92652912730858</c:v>
                </c:pt>
                <c:pt idx="3018">
                  <c:v>289.93247918563463</c:v>
                </c:pt>
                <c:pt idx="3019">
                  <c:v>289.93968889709606</c:v>
                </c:pt>
                <c:pt idx="3020">
                  <c:v>289.94938135602774</c:v>
                </c:pt>
                <c:pt idx="3021">
                  <c:v>289.95814178500916</c:v>
                </c:pt>
                <c:pt idx="3022">
                  <c:v>289.96192867218781</c:v>
                </c:pt>
                <c:pt idx="3023">
                  <c:v>289.96655572292394</c:v>
                </c:pt>
                <c:pt idx="3024">
                  <c:v>289.97150136681603</c:v>
                </c:pt>
                <c:pt idx="3025">
                  <c:v>289.97242075655532</c:v>
                </c:pt>
                <c:pt idx="3026">
                  <c:v>289.96889585643117</c:v>
                </c:pt>
                <c:pt idx="3027">
                  <c:v>289.96492843076419</c:v>
                </c:pt>
                <c:pt idx="3028">
                  <c:v>289.96298426854298</c:v>
                </c:pt>
                <c:pt idx="3029">
                  <c:v>289.96045315504409</c:v>
                </c:pt>
                <c:pt idx="3030">
                  <c:v>289.95578601121417</c:v>
                </c:pt>
                <c:pt idx="3031">
                  <c:v>289.95016994897509</c:v>
                </c:pt>
                <c:pt idx="3032">
                  <c:v>289.94639110393064</c:v>
                </c:pt>
                <c:pt idx="3033">
                  <c:v>289.94404812005519</c:v>
                </c:pt>
                <c:pt idx="3034">
                  <c:v>289.94082125062738</c:v>
                </c:pt>
                <c:pt idx="3035">
                  <c:v>289.93735604097049</c:v>
                </c:pt>
                <c:pt idx="3036">
                  <c:v>289.93606526011308</c:v>
                </c:pt>
                <c:pt idx="3037">
                  <c:v>289.93229668517358</c:v>
                </c:pt>
                <c:pt idx="3038">
                  <c:v>289.92336805825846</c:v>
                </c:pt>
                <c:pt idx="3039">
                  <c:v>289.9179553867329</c:v>
                </c:pt>
                <c:pt idx="3040">
                  <c:v>289.91514761491612</c:v>
                </c:pt>
                <c:pt idx="3041">
                  <c:v>289.9122505621142</c:v>
                </c:pt>
                <c:pt idx="3042">
                  <c:v>289.911636960306</c:v>
                </c:pt>
                <c:pt idx="3043">
                  <c:v>289.911636960306</c:v>
                </c:pt>
                <c:pt idx="3044">
                  <c:v>289.911636960306</c:v>
                </c:pt>
                <c:pt idx="3045">
                  <c:v>289.911636960306</c:v>
                </c:pt>
                <c:pt idx="3046">
                  <c:v>289.911636960306</c:v>
                </c:pt>
                <c:pt idx="3047">
                  <c:v>289.98204921253517</c:v>
                </c:pt>
                <c:pt idx="3048">
                  <c:v>290.02620864839247</c:v>
                </c:pt>
                <c:pt idx="3049">
                  <c:v>290.05388102619094</c:v>
                </c:pt>
                <c:pt idx="3050">
                  <c:v>290.07387185748053</c:v>
                </c:pt>
                <c:pt idx="3051">
                  <c:v>290.09592507822555</c:v>
                </c:pt>
                <c:pt idx="3052">
                  <c:v>290.12580540124122</c:v>
                </c:pt>
                <c:pt idx="3053">
                  <c:v>290.16051969354612</c:v>
                </c:pt>
                <c:pt idx="3054">
                  <c:v>290.20190799942276</c:v>
                </c:pt>
                <c:pt idx="3055">
                  <c:v>290.25263254442308</c:v>
                </c:pt>
                <c:pt idx="3056">
                  <c:v>290.31168768320168</c:v>
                </c:pt>
                <c:pt idx="3057">
                  <c:v>290.37387735985948</c:v>
                </c:pt>
                <c:pt idx="3058">
                  <c:v>290.43974245893531</c:v>
                </c:pt>
                <c:pt idx="3059">
                  <c:v>290.50927428437518</c:v>
                </c:pt>
                <c:pt idx="3060">
                  <c:v>290.58412314865097</c:v>
                </c:pt>
                <c:pt idx="3061">
                  <c:v>290.66284498984226</c:v>
                </c:pt>
                <c:pt idx="3062">
                  <c:v>290.74018748791178</c:v>
                </c:pt>
                <c:pt idx="3063">
                  <c:v>290.82087979049555</c:v>
                </c:pt>
                <c:pt idx="3064">
                  <c:v>290.90344824569831</c:v>
                </c:pt>
                <c:pt idx="3065">
                  <c:v>290.98272667171062</c:v>
                </c:pt>
                <c:pt idx="3066">
                  <c:v>291.05959971477512</c:v>
                </c:pt>
                <c:pt idx="3067">
                  <c:v>291.1365861951661</c:v>
                </c:pt>
                <c:pt idx="3068">
                  <c:v>291.21105723015938</c:v>
                </c:pt>
                <c:pt idx="3069">
                  <c:v>291.28140638193094</c:v>
                </c:pt>
                <c:pt idx="3070">
                  <c:v>291.34474706344059</c:v>
                </c:pt>
                <c:pt idx="3071">
                  <c:v>291.40359002273959</c:v>
                </c:pt>
                <c:pt idx="3072">
                  <c:v>291.45759598116831</c:v>
                </c:pt>
                <c:pt idx="3073">
                  <c:v>291.5067215174335</c:v>
                </c:pt>
                <c:pt idx="3074">
                  <c:v>291.55111528395759</c:v>
                </c:pt>
                <c:pt idx="3075">
                  <c:v>291.59304385298583</c:v>
                </c:pt>
                <c:pt idx="3076">
                  <c:v>291.63393949436505</c:v>
                </c:pt>
                <c:pt idx="3077">
                  <c:v>291.67064908082767</c:v>
                </c:pt>
                <c:pt idx="3078">
                  <c:v>291.70141651089745</c:v>
                </c:pt>
                <c:pt idx="3079">
                  <c:v>291.72944530077461</c:v>
                </c:pt>
                <c:pt idx="3080">
                  <c:v>291.75678049458008</c:v>
                </c:pt>
                <c:pt idx="3081">
                  <c:v>291.78064965013169</c:v>
                </c:pt>
                <c:pt idx="3082">
                  <c:v>291.80351348241379</c:v>
                </c:pt>
                <c:pt idx="3083">
                  <c:v>291.82887867657536</c:v>
                </c:pt>
                <c:pt idx="3084">
                  <c:v>291.85668649053349</c:v>
                </c:pt>
                <c:pt idx="3085">
                  <c:v>291.88270880676521</c:v>
                </c:pt>
                <c:pt idx="3086">
                  <c:v>291.90642287305673</c:v>
                </c:pt>
                <c:pt idx="3087">
                  <c:v>291.93159268992622</c:v>
                </c:pt>
                <c:pt idx="3088">
                  <c:v>291.95637490802255</c:v>
                </c:pt>
                <c:pt idx="3089">
                  <c:v>291.97762091203538</c:v>
                </c:pt>
                <c:pt idx="3090">
                  <c:v>291.99357187983657</c:v>
                </c:pt>
                <c:pt idx="3091">
                  <c:v>292.0074230676646</c:v>
                </c:pt>
                <c:pt idx="3092">
                  <c:v>292.02120707661521</c:v>
                </c:pt>
                <c:pt idx="3093">
                  <c:v>292.032135922154</c:v>
                </c:pt>
                <c:pt idx="3094">
                  <c:v>292.0406525411438</c:v>
                </c:pt>
                <c:pt idx="3095">
                  <c:v>292.05114429064611</c:v>
                </c:pt>
                <c:pt idx="3096">
                  <c:v>292.06414709294665</c:v>
                </c:pt>
                <c:pt idx="3097">
                  <c:v>292.07382016423378</c:v>
                </c:pt>
                <c:pt idx="3098">
                  <c:v>292.0827794267442</c:v>
                </c:pt>
                <c:pt idx="3099">
                  <c:v>292.0926374159643</c:v>
                </c:pt>
                <c:pt idx="3100">
                  <c:v>292.10230450879561</c:v>
                </c:pt>
                <c:pt idx="3101">
                  <c:v>292.10910957040642</c:v>
                </c:pt>
                <c:pt idx="3102">
                  <c:v>292.11357521444415</c:v>
                </c:pt>
                <c:pt idx="3103">
                  <c:v>292.12014126610245</c:v>
                </c:pt>
                <c:pt idx="3104">
                  <c:v>292.127376384169</c:v>
                </c:pt>
                <c:pt idx="3105">
                  <c:v>292.13235837523166</c:v>
                </c:pt>
                <c:pt idx="3106">
                  <c:v>292.13742675682602</c:v>
                </c:pt>
                <c:pt idx="3107">
                  <c:v>292.14398898098068</c:v>
                </c:pt>
                <c:pt idx="3108">
                  <c:v>292.1508039988974</c:v>
                </c:pt>
                <c:pt idx="3109">
                  <c:v>292.15508946642035</c:v>
                </c:pt>
                <c:pt idx="3110">
                  <c:v>292.15728680218967</c:v>
                </c:pt>
                <c:pt idx="3111">
                  <c:v>292.16177692944547</c:v>
                </c:pt>
                <c:pt idx="3112">
                  <c:v>292.16508607293969</c:v>
                </c:pt>
                <c:pt idx="3113">
                  <c:v>292.16516169412535</c:v>
                </c:pt>
                <c:pt idx="3114">
                  <c:v>292.16493677557281</c:v>
                </c:pt>
                <c:pt idx="3115">
                  <c:v>292.16421185074722</c:v>
                </c:pt>
                <c:pt idx="3116">
                  <c:v>292.16421185074722</c:v>
                </c:pt>
                <c:pt idx="3117">
                  <c:v>292.16421185074722</c:v>
                </c:pt>
                <c:pt idx="3118">
                  <c:v>292.16421185074722</c:v>
                </c:pt>
                <c:pt idx="3119">
                  <c:v>292.16421185074722</c:v>
                </c:pt>
                <c:pt idx="3120">
                  <c:v>292.0565689304018</c:v>
                </c:pt>
                <c:pt idx="3121">
                  <c:v>291.97667824919995</c:v>
                </c:pt>
                <c:pt idx="3122">
                  <c:v>291.91218145104637</c:v>
                </c:pt>
                <c:pt idx="3123">
                  <c:v>291.8568315915806</c:v>
                </c:pt>
                <c:pt idx="3124">
                  <c:v>291.80242899978396</c:v>
                </c:pt>
                <c:pt idx="3125">
                  <c:v>291.74604403387116</c:v>
                </c:pt>
                <c:pt idx="3126">
                  <c:v>291.68611925451921</c:v>
                </c:pt>
                <c:pt idx="3127">
                  <c:v>291.62402581773085</c:v>
                </c:pt>
                <c:pt idx="3128">
                  <c:v>291.55484301804586</c:v>
                </c:pt>
                <c:pt idx="3129">
                  <c:v>291.478114436466</c:v>
                </c:pt>
                <c:pt idx="3130">
                  <c:v>291.39813859118954</c:v>
                </c:pt>
                <c:pt idx="3131">
                  <c:v>291.31387077973869</c:v>
                </c:pt>
                <c:pt idx="3132">
                  <c:v>291.2230847087356</c:v>
                </c:pt>
                <c:pt idx="3133">
                  <c:v>291.12697338648343</c:v>
                </c:pt>
                <c:pt idx="3134">
                  <c:v>291.02875259874497</c:v>
                </c:pt>
                <c:pt idx="3135">
                  <c:v>290.93069211490672</c:v>
                </c:pt>
                <c:pt idx="3136">
                  <c:v>290.83435909870491</c:v>
                </c:pt>
                <c:pt idx="3137">
                  <c:v>290.73680231353592</c:v>
                </c:pt>
                <c:pt idx="3138">
                  <c:v>290.64049105217737</c:v>
                </c:pt>
                <c:pt idx="3139">
                  <c:v>290.54704951782719</c:v>
                </c:pt>
                <c:pt idx="3140">
                  <c:v>290.45349140438611</c:v>
                </c:pt>
                <c:pt idx="3141">
                  <c:v>290.35819468240169</c:v>
                </c:pt>
                <c:pt idx="3142">
                  <c:v>290.26446111348923</c:v>
                </c:pt>
                <c:pt idx="3143">
                  <c:v>290.17239809927662</c:v>
                </c:pt>
                <c:pt idx="3144">
                  <c:v>290.08016151491893</c:v>
                </c:pt>
                <c:pt idx="3145">
                  <c:v>289.99082432560715</c:v>
                </c:pt>
                <c:pt idx="3146">
                  <c:v>289.90627120243357</c:v>
                </c:pt>
                <c:pt idx="3147">
                  <c:v>289.82754922396487</c:v>
                </c:pt>
                <c:pt idx="3148">
                  <c:v>289.75512591382301</c:v>
                </c:pt>
                <c:pt idx="3149">
                  <c:v>289.68707764756425</c:v>
                </c:pt>
                <c:pt idx="3150">
                  <c:v>289.6241259556017</c:v>
                </c:pt>
                <c:pt idx="3151">
                  <c:v>289.57055002365001</c:v>
                </c:pt>
                <c:pt idx="3152">
                  <c:v>289.52253370592689</c:v>
                </c:pt>
                <c:pt idx="3153">
                  <c:v>289.47754148003531</c:v>
                </c:pt>
                <c:pt idx="3154">
                  <c:v>289.43795238366727</c:v>
                </c:pt>
                <c:pt idx="3155">
                  <c:v>289.40298947467875</c:v>
                </c:pt>
                <c:pt idx="3156">
                  <c:v>289.36999123157102</c:v>
                </c:pt>
                <c:pt idx="3157">
                  <c:v>289.3392954244697</c:v>
                </c:pt>
                <c:pt idx="3158">
                  <c:v>289.31303987280899</c:v>
                </c:pt>
                <c:pt idx="3159">
                  <c:v>289.29032822760354</c:v>
                </c:pt>
                <c:pt idx="3160">
                  <c:v>289.27046247319919</c:v>
                </c:pt>
                <c:pt idx="3161">
                  <c:v>289.25089857770217</c:v>
                </c:pt>
                <c:pt idx="3162">
                  <c:v>289.23411199341325</c:v>
                </c:pt>
                <c:pt idx="3163">
                  <c:v>289.21948583907221</c:v>
                </c:pt>
                <c:pt idx="3164">
                  <c:v>289.20455331910438</c:v>
                </c:pt>
                <c:pt idx="3165">
                  <c:v>289.18586164331549</c:v>
                </c:pt>
                <c:pt idx="3166">
                  <c:v>289.16555941134493</c:v>
                </c:pt>
                <c:pt idx="3167">
                  <c:v>289.14508376738354</c:v>
                </c:pt>
                <c:pt idx="3168">
                  <c:v>289.12135915745887</c:v>
                </c:pt>
                <c:pt idx="3169">
                  <c:v>289.09274503606935</c:v>
                </c:pt>
                <c:pt idx="3170">
                  <c:v>289.06257499243486</c:v>
                </c:pt>
                <c:pt idx="3171">
                  <c:v>289.02902332053412</c:v>
                </c:pt>
                <c:pt idx="3172">
                  <c:v>288.99123646563282</c:v>
                </c:pt>
                <c:pt idx="3173">
                  <c:v>288.95300821041042</c:v>
                </c:pt>
                <c:pt idx="3174">
                  <c:v>288.91474634966448</c:v>
                </c:pt>
                <c:pt idx="3175">
                  <c:v>288.8767772282626</c:v>
                </c:pt>
                <c:pt idx="3176">
                  <c:v>288.83935880872389</c:v>
                </c:pt>
                <c:pt idx="3177">
                  <c:v>288.80269192979472</c:v>
                </c:pt>
                <c:pt idx="3178">
                  <c:v>288.76692994891658</c:v>
                </c:pt>
                <c:pt idx="3179">
                  <c:v>288.73418695708489</c:v>
                </c:pt>
                <c:pt idx="3180">
                  <c:v>288.70164474422177</c:v>
                </c:pt>
                <c:pt idx="3181">
                  <c:v>288.67164367940347</c:v>
                </c:pt>
                <c:pt idx="3182">
                  <c:v>288.6475244048674</c:v>
                </c:pt>
                <c:pt idx="3183">
                  <c:v>288.62903688938724</c:v>
                </c:pt>
                <c:pt idx="3184">
                  <c:v>288.61575071050117</c:v>
                </c:pt>
                <c:pt idx="3185">
                  <c:v>288.6051394688609</c:v>
                </c:pt>
                <c:pt idx="3186">
                  <c:v>288.60153853966023</c:v>
                </c:pt>
                <c:pt idx="3187">
                  <c:v>288.60319845537879</c:v>
                </c:pt>
                <c:pt idx="3188">
                  <c:v>288.60675761261723</c:v>
                </c:pt>
                <c:pt idx="3189">
                  <c:v>288.61405868066913</c:v>
                </c:pt>
                <c:pt idx="3190">
                  <c:v>288.62399785332337</c:v>
                </c:pt>
                <c:pt idx="3191">
                  <c:v>288.6357364042006</c:v>
                </c:pt>
                <c:pt idx="3192">
                  <c:v>288.64664014537982</c:v>
                </c:pt>
                <c:pt idx="3193">
                  <c:v>288.6551324324659</c:v>
                </c:pt>
                <c:pt idx="3194">
                  <c:v>288.66437272252159</c:v>
                </c:pt>
                <c:pt idx="3195">
                  <c:v>288.67422159669468</c:v>
                </c:pt>
                <c:pt idx="3196">
                  <c:v>288.67854050986404</c:v>
                </c:pt>
                <c:pt idx="3197">
                  <c:v>288.67989826658584</c:v>
                </c:pt>
                <c:pt idx="3198">
                  <c:v>288.68401980927803</c:v>
                </c:pt>
                <c:pt idx="3199">
                  <c:v>288.68822288783088</c:v>
                </c:pt>
                <c:pt idx="3200">
                  <c:v>288.69086372201235</c:v>
                </c:pt>
                <c:pt idx="3201">
                  <c:v>288.69302509745785</c:v>
                </c:pt>
                <c:pt idx="3202">
                  <c:v>288.69538787477205</c:v>
                </c:pt>
                <c:pt idx="3203">
                  <c:v>288.69635001314322</c:v>
                </c:pt>
                <c:pt idx="3204">
                  <c:v>288.69301398326201</c:v>
                </c:pt>
                <c:pt idx="3205">
                  <c:v>288.68986545679013</c:v>
                </c:pt>
                <c:pt idx="3206">
                  <c:v>288.68762751896003</c:v>
                </c:pt>
                <c:pt idx="3207">
                  <c:v>288.68269328850465</c:v>
                </c:pt>
                <c:pt idx="3208">
                  <c:v>288.67503064246159</c:v>
                </c:pt>
                <c:pt idx="3209">
                  <c:v>288.66478816663471</c:v>
                </c:pt>
                <c:pt idx="3210">
                  <c:v>288.65622115661233</c:v>
                </c:pt>
                <c:pt idx="3211">
                  <c:v>288.64784014004709</c:v>
                </c:pt>
                <c:pt idx="3212">
                  <c:v>288.63674586415135</c:v>
                </c:pt>
                <c:pt idx="3213">
                  <c:v>288.62534971430455</c:v>
                </c:pt>
                <c:pt idx="3214">
                  <c:v>288.61515751005828</c:v>
                </c:pt>
                <c:pt idx="3215">
                  <c:v>288.60503775315482</c:v>
                </c:pt>
                <c:pt idx="3216">
                  <c:v>288.59431867511609</c:v>
                </c:pt>
                <c:pt idx="3217">
                  <c:v>288.58464684084703</c:v>
                </c:pt>
                <c:pt idx="3218">
                  <c:v>288.57698405982728</c:v>
                </c:pt>
                <c:pt idx="3219">
                  <c:v>288.56981793080058</c:v>
                </c:pt>
                <c:pt idx="3220">
                  <c:v>288.56021543354956</c:v>
                </c:pt>
                <c:pt idx="3221">
                  <c:v>288.55054893339712</c:v>
                </c:pt>
                <c:pt idx="3222">
                  <c:v>288.54428374562235</c:v>
                </c:pt>
                <c:pt idx="3223">
                  <c:v>288.5373488387973</c:v>
                </c:pt>
                <c:pt idx="3224">
                  <c:v>288.52732039989439</c:v>
                </c:pt>
                <c:pt idx="3225">
                  <c:v>288.51691804526683</c:v>
                </c:pt>
                <c:pt idx="3226">
                  <c:v>288.50783704564731</c:v>
                </c:pt>
                <c:pt idx="3227">
                  <c:v>288.4970522917601</c:v>
                </c:pt>
                <c:pt idx="3228">
                  <c:v>288.48284149691227</c:v>
                </c:pt>
                <c:pt idx="3229">
                  <c:v>288.47037779067807</c:v>
                </c:pt>
                <c:pt idx="3230">
                  <c:v>288.45873352628871</c:v>
                </c:pt>
                <c:pt idx="3231">
                  <c:v>288.44732209429418</c:v>
                </c:pt>
                <c:pt idx="3232">
                  <c:v>288.43579662039883</c:v>
                </c:pt>
                <c:pt idx="3233">
                  <c:v>288.42397564232516</c:v>
                </c:pt>
                <c:pt idx="3234">
                  <c:v>288.41378902119857</c:v>
                </c:pt>
                <c:pt idx="3235">
                  <c:v>288.40233896183645</c:v>
                </c:pt>
                <c:pt idx="3236">
                  <c:v>288.38795725742773</c:v>
                </c:pt>
                <c:pt idx="3237">
                  <c:v>288.37382257376271</c:v>
                </c:pt>
                <c:pt idx="3238">
                  <c:v>288.3598819758476</c:v>
                </c:pt>
                <c:pt idx="3239">
                  <c:v>288.34412029159995</c:v>
                </c:pt>
                <c:pt idx="3240">
                  <c:v>288.32944580059683</c:v>
                </c:pt>
                <c:pt idx="3241">
                  <c:v>288.31759520298135</c:v>
                </c:pt>
                <c:pt idx="3242">
                  <c:v>288.30948997560603</c:v>
                </c:pt>
                <c:pt idx="3243">
                  <c:v>288.30149684611854</c:v>
                </c:pt>
                <c:pt idx="3244">
                  <c:v>288.29141649370592</c:v>
                </c:pt>
                <c:pt idx="3245">
                  <c:v>288.28404877650252</c:v>
                </c:pt>
                <c:pt idx="3246">
                  <c:v>288.2781748361167</c:v>
                </c:pt>
                <c:pt idx="3247">
                  <c:v>288.27298170302532</c:v>
                </c:pt>
                <c:pt idx="3248">
                  <c:v>288.26794735281607</c:v>
                </c:pt>
                <c:pt idx="3249">
                  <c:v>288.26275557150524</c:v>
                </c:pt>
                <c:pt idx="3250">
                  <c:v>288.25923330069503</c:v>
                </c:pt>
                <c:pt idx="3251">
                  <c:v>288.25640487283317</c:v>
                </c:pt>
                <c:pt idx="3252">
                  <c:v>288.25164388369853</c:v>
                </c:pt>
                <c:pt idx="3253">
                  <c:v>288.24947122493415</c:v>
                </c:pt>
                <c:pt idx="3254">
                  <c:v>288.25049499747587</c:v>
                </c:pt>
                <c:pt idx="3255">
                  <c:v>288.24890387899438</c:v>
                </c:pt>
                <c:pt idx="3256">
                  <c:v>288.24531420164772</c:v>
                </c:pt>
                <c:pt idx="3257">
                  <c:v>288.24221979403922</c:v>
                </c:pt>
                <c:pt idx="3258">
                  <c:v>288.23911535766945</c:v>
                </c:pt>
                <c:pt idx="3259">
                  <c:v>288.23370044153421</c:v>
                </c:pt>
                <c:pt idx="3260">
                  <c:v>288.22271658812213</c:v>
                </c:pt>
                <c:pt idx="3261">
                  <c:v>288.21051648346048</c:v>
                </c:pt>
                <c:pt idx="3262">
                  <c:v>288.19983907093331</c:v>
                </c:pt>
                <c:pt idx="3263">
                  <c:v>288.19028571218348</c:v>
                </c:pt>
                <c:pt idx="3264">
                  <c:v>288.18157019479594</c:v>
                </c:pt>
                <c:pt idx="3265">
                  <c:v>288.17748901354076</c:v>
                </c:pt>
                <c:pt idx="3266">
                  <c:v>288.1780990767773</c:v>
                </c:pt>
                <c:pt idx="3267">
                  <c:v>288.17917105496997</c:v>
                </c:pt>
                <c:pt idx="3268">
                  <c:v>288.18010550456722</c:v>
                </c:pt>
                <c:pt idx="3269">
                  <c:v>288.18654379659193</c:v>
                </c:pt>
                <c:pt idx="3270">
                  <c:v>288.19559479286596</c:v>
                </c:pt>
                <c:pt idx="3271">
                  <c:v>288.20133626794649</c:v>
                </c:pt>
                <c:pt idx="3272">
                  <c:v>288.20634135900093</c:v>
                </c:pt>
                <c:pt idx="3273">
                  <c:v>288.21220576075046</c:v>
                </c:pt>
                <c:pt idx="3274">
                  <c:v>288.21783980538316</c:v>
                </c:pt>
                <c:pt idx="3275">
                  <c:v>288.2245826067786</c:v>
                </c:pt>
                <c:pt idx="3276">
                  <c:v>288.23117277019412</c:v>
                </c:pt>
                <c:pt idx="3277">
                  <c:v>288.24083873502616</c:v>
                </c:pt>
                <c:pt idx="3278">
                  <c:v>288.25735181561879</c:v>
                </c:pt>
                <c:pt idx="3279">
                  <c:v>288.25735181561879</c:v>
                </c:pt>
                <c:pt idx="3280">
                  <c:v>288.25735181561879</c:v>
                </c:pt>
                <c:pt idx="3281">
                  <c:v>288.25735181561879</c:v>
                </c:pt>
                <c:pt idx="3282">
                  <c:v>288.25735181561879</c:v>
                </c:pt>
                <c:pt idx="3283">
                  <c:v>288.25735181561879</c:v>
                </c:pt>
                <c:pt idx="3284">
                  <c:v>288.44737806082435</c:v>
                </c:pt>
                <c:pt idx="3285">
                  <c:v>288.58083091819782</c:v>
                </c:pt>
                <c:pt idx="3286">
                  <c:v>288.67125213392006</c:v>
                </c:pt>
                <c:pt idx="3287">
                  <c:v>288.72910401917011</c:v>
                </c:pt>
                <c:pt idx="3288">
                  <c:v>288.76445583788069</c:v>
                </c:pt>
                <c:pt idx="3289">
                  <c:v>288.78461900261175</c:v>
                </c:pt>
                <c:pt idx="3290">
                  <c:v>288.79284909049306</c:v>
                </c:pt>
                <c:pt idx="3291">
                  <c:v>288.79177728454738</c:v>
                </c:pt>
                <c:pt idx="3292">
                  <c:v>288.78352639371877</c:v>
                </c:pt>
                <c:pt idx="3293">
                  <c:v>288.77380561638034</c:v>
                </c:pt>
                <c:pt idx="3294">
                  <c:v>288.76418790034211</c:v>
                </c:pt>
                <c:pt idx="3295">
                  <c:v>288.75164306187185</c:v>
                </c:pt>
                <c:pt idx="3296">
                  <c:v>288.73851775779349</c:v>
                </c:pt>
                <c:pt idx="3297">
                  <c:v>288.72829751213823</c:v>
                </c:pt>
                <c:pt idx="3298">
                  <c:v>288.7169592807366</c:v>
                </c:pt>
                <c:pt idx="3299">
                  <c:v>288.70414233639826</c:v>
                </c:pt>
                <c:pt idx="3300">
                  <c:v>288.69373579880448</c:v>
                </c:pt>
                <c:pt idx="3301">
                  <c:v>288.68599008301908</c:v>
                </c:pt>
                <c:pt idx="3302">
                  <c:v>288.67892392681114</c:v>
                </c:pt>
                <c:pt idx="3303">
                  <c:v>288.67130879972024</c:v>
                </c:pt>
                <c:pt idx="3304">
                  <c:v>288.6644437278502</c:v>
                </c:pt>
                <c:pt idx="3305">
                  <c:v>288.65909024612347</c:v>
                </c:pt>
                <c:pt idx="3306">
                  <c:v>288.65763742568828</c:v>
                </c:pt>
                <c:pt idx="3307">
                  <c:v>288.65732229041134</c:v>
                </c:pt>
                <c:pt idx="3308">
                  <c:v>288.65840187070535</c:v>
                </c:pt>
                <c:pt idx="3309">
                  <c:v>288.66295217782857</c:v>
                </c:pt>
                <c:pt idx="3310">
                  <c:v>288.66603196530946</c:v>
                </c:pt>
                <c:pt idx="3311">
                  <c:v>288.66471314481822</c:v>
                </c:pt>
                <c:pt idx="3312">
                  <c:v>288.66346439833779</c:v>
                </c:pt>
                <c:pt idx="3313">
                  <c:v>288.66100125786215</c:v>
                </c:pt>
                <c:pt idx="3314">
                  <c:v>288.65461569918835</c:v>
                </c:pt>
                <c:pt idx="3315">
                  <c:v>288.6468936701375</c:v>
                </c:pt>
                <c:pt idx="3316">
                  <c:v>288.63949771338389</c:v>
                </c:pt>
                <c:pt idx="3317">
                  <c:v>288.63343518673844</c:v>
                </c:pt>
                <c:pt idx="3318">
                  <c:v>288.62725601671741</c:v>
                </c:pt>
                <c:pt idx="3319">
                  <c:v>288.61809744901183</c:v>
                </c:pt>
                <c:pt idx="3320">
                  <c:v>288.60840409240751</c:v>
                </c:pt>
                <c:pt idx="3321">
                  <c:v>288.60171160393776</c:v>
                </c:pt>
                <c:pt idx="3322">
                  <c:v>288.59601499944029</c:v>
                </c:pt>
                <c:pt idx="3323">
                  <c:v>288.59005087225091</c:v>
                </c:pt>
                <c:pt idx="3324">
                  <c:v>288.58307798064294</c:v>
                </c:pt>
                <c:pt idx="3325">
                  <c:v>288.5767160862373</c:v>
                </c:pt>
                <c:pt idx="3326">
                  <c:v>288.57192851204485</c:v>
                </c:pt>
                <c:pt idx="3327">
                  <c:v>288.5672223716727</c:v>
                </c:pt>
                <c:pt idx="3328">
                  <c:v>288.5676948421808</c:v>
                </c:pt>
                <c:pt idx="3329">
                  <c:v>288.57015406007127</c:v>
                </c:pt>
                <c:pt idx="3330">
                  <c:v>288.57054319604828</c:v>
                </c:pt>
                <c:pt idx="3331">
                  <c:v>288.57051084421505</c:v>
                </c:pt>
                <c:pt idx="3332">
                  <c:v>288.57108301780744</c:v>
                </c:pt>
                <c:pt idx="3333">
                  <c:v>288.5728485351018</c:v>
                </c:pt>
                <c:pt idx="3334">
                  <c:v>288.57409503932826</c:v>
                </c:pt>
                <c:pt idx="3335">
                  <c:v>288.57180798929409</c:v>
                </c:pt>
                <c:pt idx="3336">
                  <c:v>288.5703569970928</c:v>
                </c:pt>
                <c:pt idx="3337">
                  <c:v>288.57235486962298</c:v>
                </c:pt>
                <c:pt idx="3338">
                  <c:v>288.57319306130898</c:v>
                </c:pt>
                <c:pt idx="3339">
                  <c:v>288.57413284218467</c:v>
                </c:pt>
                <c:pt idx="3340">
                  <c:v>288.57793349587428</c:v>
                </c:pt>
                <c:pt idx="3341">
                  <c:v>288.58410485663637</c:v>
                </c:pt>
                <c:pt idx="3342">
                  <c:v>288.59020380138264</c:v>
                </c:pt>
                <c:pt idx="3343">
                  <c:v>288.59473676868265</c:v>
                </c:pt>
                <c:pt idx="3344">
                  <c:v>288.59887430198921</c:v>
                </c:pt>
                <c:pt idx="3345">
                  <c:v>288.60334196095863</c:v>
                </c:pt>
                <c:pt idx="3346">
                  <c:v>288.60455346350682</c:v>
                </c:pt>
                <c:pt idx="3347">
                  <c:v>288.60450827188123</c:v>
                </c:pt>
                <c:pt idx="3348">
                  <c:v>288.6064925243852</c:v>
                </c:pt>
                <c:pt idx="3349">
                  <c:v>288.61238657573102</c:v>
                </c:pt>
                <c:pt idx="3350">
                  <c:v>288.6171029447458</c:v>
                </c:pt>
                <c:pt idx="3351">
                  <c:v>288.61960496034902</c:v>
                </c:pt>
                <c:pt idx="3352">
                  <c:v>288.62338132628349</c:v>
                </c:pt>
                <c:pt idx="3353">
                  <c:v>288.62647425807455</c:v>
                </c:pt>
                <c:pt idx="3354">
                  <c:v>288.62572550920987</c:v>
                </c:pt>
                <c:pt idx="3355">
                  <c:v>288.62143149742457</c:v>
                </c:pt>
                <c:pt idx="3356">
                  <c:v>288.61797956744863</c:v>
                </c:pt>
                <c:pt idx="3357">
                  <c:v>288.61399697215654</c:v>
                </c:pt>
                <c:pt idx="3358">
                  <c:v>288.60868676374429</c:v>
                </c:pt>
                <c:pt idx="3359">
                  <c:v>288.59964936469856</c:v>
                </c:pt>
                <c:pt idx="3360">
                  <c:v>288.58965262936488</c:v>
                </c:pt>
                <c:pt idx="3361">
                  <c:v>288.58045312948803</c:v>
                </c:pt>
                <c:pt idx="3362">
                  <c:v>288.57109261450313</c:v>
                </c:pt>
                <c:pt idx="3363">
                  <c:v>288.56101620594262</c:v>
                </c:pt>
                <c:pt idx="3364">
                  <c:v>288.55194678055568</c:v>
                </c:pt>
                <c:pt idx="3365">
                  <c:v>288.5448935951988</c:v>
                </c:pt>
                <c:pt idx="3366">
                  <c:v>288.53437147496976</c:v>
                </c:pt>
                <c:pt idx="3367">
                  <c:v>288.52126073812138</c:v>
                </c:pt>
                <c:pt idx="3368">
                  <c:v>288.51226780215569</c:v>
                </c:pt>
                <c:pt idx="3369">
                  <c:v>288.50525755793643</c:v>
                </c:pt>
                <c:pt idx="3370">
                  <c:v>288.49683484885941</c:v>
                </c:pt>
                <c:pt idx="3371">
                  <c:v>288.48703136315947</c:v>
                </c:pt>
                <c:pt idx="3372">
                  <c:v>288.47396329774568</c:v>
                </c:pt>
                <c:pt idx="3373">
                  <c:v>288.47396329774568</c:v>
                </c:pt>
                <c:pt idx="3374">
                  <c:v>288.47396329774568</c:v>
                </c:pt>
                <c:pt idx="3375">
                  <c:v>288.47396329774568</c:v>
                </c:pt>
                <c:pt idx="3376">
                  <c:v>288.47396329774568</c:v>
                </c:pt>
                <c:pt idx="3377">
                  <c:v>288.48436941447005</c:v>
                </c:pt>
                <c:pt idx="3378">
                  <c:v>288.4965582005587</c:v>
                </c:pt>
                <c:pt idx="3379">
                  <c:v>288.51015516119878</c:v>
                </c:pt>
                <c:pt idx="3380">
                  <c:v>288.52282655184786</c:v>
                </c:pt>
                <c:pt idx="3381">
                  <c:v>288.53117994496239</c:v>
                </c:pt>
                <c:pt idx="3382">
                  <c:v>288.53137784567156</c:v>
                </c:pt>
                <c:pt idx="3383">
                  <c:v>288.52354336886725</c:v>
                </c:pt>
                <c:pt idx="3384">
                  <c:v>288.51021685049801</c:v>
                </c:pt>
                <c:pt idx="3385">
                  <c:v>288.48927702218504</c:v>
                </c:pt>
                <c:pt idx="3386">
                  <c:v>288.45990237776738</c:v>
                </c:pt>
                <c:pt idx="3387">
                  <c:v>288.42612454048992</c:v>
                </c:pt>
                <c:pt idx="3388">
                  <c:v>288.39270887176031</c:v>
                </c:pt>
                <c:pt idx="3389">
                  <c:v>288.35659926121303</c:v>
                </c:pt>
                <c:pt idx="3390">
                  <c:v>288.31816067370892</c:v>
                </c:pt>
                <c:pt idx="3391">
                  <c:v>288.27582230776784</c:v>
                </c:pt>
                <c:pt idx="3392">
                  <c:v>288.23293218041425</c:v>
                </c:pt>
                <c:pt idx="3393">
                  <c:v>288.18764256489283</c:v>
                </c:pt>
                <c:pt idx="3394">
                  <c:v>288.13705499390477</c:v>
                </c:pt>
                <c:pt idx="3395">
                  <c:v>288.08380505998053</c:v>
                </c:pt>
                <c:pt idx="3396">
                  <c:v>288.03175079557087</c:v>
                </c:pt>
                <c:pt idx="3397">
                  <c:v>287.97927503544184</c:v>
                </c:pt>
                <c:pt idx="3398">
                  <c:v>287.92552309841187</c:v>
                </c:pt>
                <c:pt idx="3399">
                  <c:v>287.87215430810295</c:v>
                </c:pt>
                <c:pt idx="3400">
                  <c:v>287.82026281464147</c:v>
                </c:pt>
                <c:pt idx="3401">
                  <c:v>287.76853491566783</c:v>
                </c:pt>
                <c:pt idx="3402">
                  <c:v>287.71626617465398</c:v>
                </c:pt>
                <c:pt idx="3403">
                  <c:v>287.66516311882714</c:v>
                </c:pt>
                <c:pt idx="3404">
                  <c:v>287.61630024448266</c:v>
                </c:pt>
                <c:pt idx="3405">
                  <c:v>287.56830312095377</c:v>
                </c:pt>
                <c:pt idx="3406">
                  <c:v>287.52038360659651</c:v>
                </c:pt>
                <c:pt idx="3407">
                  <c:v>287.47415400420641</c:v>
                </c:pt>
                <c:pt idx="3408">
                  <c:v>287.43259241801775</c:v>
                </c:pt>
                <c:pt idx="3409">
                  <c:v>287.3933312496701</c:v>
                </c:pt>
                <c:pt idx="3410">
                  <c:v>287.35288069829789</c:v>
                </c:pt>
                <c:pt idx="3411">
                  <c:v>287.31526647152702</c:v>
                </c:pt>
                <c:pt idx="3412">
                  <c:v>287.2828525938699</c:v>
                </c:pt>
                <c:pt idx="3413">
                  <c:v>287.25085000043498</c:v>
                </c:pt>
                <c:pt idx="3414">
                  <c:v>287.21838791303861</c:v>
                </c:pt>
                <c:pt idx="3415">
                  <c:v>287.18902755438182</c:v>
                </c:pt>
                <c:pt idx="3416">
                  <c:v>287.16281917177474</c:v>
                </c:pt>
                <c:pt idx="3417">
                  <c:v>287.13766922168827</c:v>
                </c:pt>
                <c:pt idx="3418">
                  <c:v>287.11229585733588</c:v>
                </c:pt>
                <c:pt idx="3419">
                  <c:v>287.08998297379884</c:v>
                </c:pt>
                <c:pt idx="3420">
                  <c:v>287.07060041812798</c:v>
                </c:pt>
                <c:pt idx="3421">
                  <c:v>287.05194372408107</c:v>
                </c:pt>
                <c:pt idx="3422">
                  <c:v>287.03266924131998</c:v>
                </c:pt>
                <c:pt idx="3423">
                  <c:v>287.01603317557272</c:v>
                </c:pt>
                <c:pt idx="3424">
                  <c:v>287.00390082070049</c:v>
                </c:pt>
                <c:pt idx="3425">
                  <c:v>286.99317833227178</c:v>
                </c:pt>
                <c:pt idx="3426">
                  <c:v>286.97992714532819</c:v>
                </c:pt>
                <c:pt idx="3427">
                  <c:v>286.96792072186571</c:v>
                </c:pt>
                <c:pt idx="3428">
                  <c:v>286.95740763286994</c:v>
                </c:pt>
                <c:pt idx="3429">
                  <c:v>286.94447640894788</c:v>
                </c:pt>
                <c:pt idx="3430">
                  <c:v>286.92891015471241</c:v>
                </c:pt>
                <c:pt idx="3431">
                  <c:v>286.91275569197421</c:v>
                </c:pt>
                <c:pt idx="3432">
                  <c:v>286.89532273699564</c:v>
                </c:pt>
                <c:pt idx="3433">
                  <c:v>286.87629805873985</c:v>
                </c:pt>
                <c:pt idx="3434">
                  <c:v>286.85561839859622</c:v>
                </c:pt>
                <c:pt idx="3435">
                  <c:v>286.83737933363568</c:v>
                </c:pt>
                <c:pt idx="3436">
                  <c:v>286.82197077951707</c:v>
                </c:pt>
                <c:pt idx="3437">
                  <c:v>286.80750211346185</c:v>
                </c:pt>
                <c:pt idx="3438">
                  <c:v>286.79280014042138</c:v>
                </c:pt>
                <c:pt idx="3439">
                  <c:v>286.7811940269433</c:v>
                </c:pt>
                <c:pt idx="3440">
                  <c:v>286.77255775038003</c:v>
                </c:pt>
                <c:pt idx="3441">
                  <c:v>286.76066565064775</c:v>
                </c:pt>
                <c:pt idx="3442">
                  <c:v>286.74793863671243</c:v>
                </c:pt>
                <c:pt idx="3443">
                  <c:v>286.73992083044863</c:v>
                </c:pt>
                <c:pt idx="3444">
                  <c:v>286.73373537793896</c:v>
                </c:pt>
                <c:pt idx="3445">
                  <c:v>286.72754291109646</c:v>
                </c:pt>
                <c:pt idx="3446">
                  <c:v>286.72423787186062</c:v>
                </c:pt>
                <c:pt idx="3447">
                  <c:v>286.72342499506311</c:v>
                </c:pt>
                <c:pt idx="3448">
                  <c:v>286.72472602413859</c:v>
                </c:pt>
                <c:pt idx="3449">
                  <c:v>286.72778999830837</c:v>
                </c:pt>
                <c:pt idx="3450">
                  <c:v>286.7322986805454</c:v>
                </c:pt>
                <c:pt idx="3451">
                  <c:v>286.73996866172092</c:v>
                </c:pt>
                <c:pt idx="3452">
                  <c:v>286.74965125638175</c:v>
                </c:pt>
                <c:pt idx="3453">
                  <c:v>286.75651599222789</c:v>
                </c:pt>
                <c:pt idx="3454">
                  <c:v>286.76377001272289</c:v>
                </c:pt>
                <c:pt idx="3455">
                  <c:v>286.77332695311122</c:v>
                </c:pt>
                <c:pt idx="3456">
                  <c:v>286.78420222622668</c:v>
                </c:pt>
                <c:pt idx="3457">
                  <c:v>286.79370162589339</c:v>
                </c:pt>
                <c:pt idx="3458">
                  <c:v>286.80224512487007</c:v>
                </c:pt>
                <c:pt idx="3459">
                  <c:v>286.81212451003483</c:v>
                </c:pt>
                <c:pt idx="3460">
                  <c:v>286.8226386194126</c:v>
                </c:pt>
                <c:pt idx="3461">
                  <c:v>286.83130457374796</c:v>
                </c:pt>
                <c:pt idx="3462">
                  <c:v>286.83869894722721</c:v>
                </c:pt>
                <c:pt idx="3463">
                  <c:v>286.84522871673664</c:v>
                </c:pt>
                <c:pt idx="3464">
                  <c:v>286.85117668250643</c:v>
                </c:pt>
                <c:pt idx="3465">
                  <c:v>286.85673547215441</c:v>
                </c:pt>
                <c:pt idx="3466">
                  <c:v>286.86003287955572</c:v>
                </c:pt>
                <c:pt idx="3467">
                  <c:v>286.86605064597751</c:v>
                </c:pt>
                <c:pt idx="3468">
                  <c:v>286.87365329447215</c:v>
                </c:pt>
                <c:pt idx="3469">
                  <c:v>286.8780464963624</c:v>
                </c:pt>
                <c:pt idx="3470">
                  <c:v>286.88248624241862</c:v>
                </c:pt>
                <c:pt idx="3471">
                  <c:v>286.88894068906382</c:v>
                </c:pt>
                <c:pt idx="3472">
                  <c:v>286.8944807432768</c:v>
                </c:pt>
                <c:pt idx="3473">
                  <c:v>286.89936564236854</c:v>
                </c:pt>
                <c:pt idx="3474">
                  <c:v>286.90377992151269</c:v>
                </c:pt>
                <c:pt idx="3475">
                  <c:v>286.9098533042536</c:v>
                </c:pt>
                <c:pt idx="3476">
                  <c:v>286.91677560593934</c:v>
                </c:pt>
                <c:pt idx="3477">
                  <c:v>286.91999285023729</c:v>
                </c:pt>
                <c:pt idx="3478">
                  <c:v>286.92093726826226</c:v>
                </c:pt>
                <c:pt idx="3479">
                  <c:v>286.92260504596737</c:v>
                </c:pt>
                <c:pt idx="3480">
                  <c:v>286.92477402071455</c:v>
                </c:pt>
                <c:pt idx="3481">
                  <c:v>286.92327671263604</c:v>
                </c:pt>
                <c:pt idx="3482">
                  <c:v>286.91978760042662</c:v>
                </c:pt>
                <c:pt idx="3483">
                  <c:v>286.9174432863885</c:v>
                </c:pt>
                <c:pt idx="3484">
                  <c:v>286.91609140465192</c:v>
                </c:pt>
                <c:pt idx="3485">
                  <c:v>286.91358644432262</c:v>
                </c:pt>
                <c:pt idx="3486">
                  <c:v>286.91269351709872</c:v>
                </c:pt>
                <c:pt idx="3487">
                  <c:v>286.9170053228932</c:v>
                </c:pt>
                <c:pt idx="3488">
                  <c:v>286.92240613459262</c:v>
                </c:pt>
                <c:pt idx="3489">
                  <c:v>286.92832180415792</c:v>
                </c:pt>
                <c:pt idx="3490">
                  <c:v>286.93436258620164</c:v>
                </c:pt>
                <c:pt idx="3491">
                  <c:v>286.94227242766544</c:v>
                </c:pt>
                <c:pt idx="3492">
                  <c:v>286.94899116127931</c:v>
                </c:pt>
                <c:pt idx="3493">
                  <c:v>286.95271146991547</c:v>
                </c:pt>
                <c:pt idx="3494">
                  <c:v>286.95249497594176</c:v>
                </c:pt>
                <c:pt idx="3495">
                  <c:v>286.94999203969189</c:v>
                </c:pt>
                <c:pt idx="3496">
                  <c:v>286.94633912688869</c:v>
                </c:pt>
                <c:pt idx="3497">
                  <c:v>286.9422989132043</c:v>
                </c:pt>
                <c:pt idx="3498">
                  <c:v>286.94036487472408</c:v>
                </c:pt>
                <c:pt idx="3499">
                  <c:v>286.94393896717344</c:v>
                </c:pt>
                <c:pt idx="3500">
                  <c:v>286.95077397611647</c:v>
                </c:pt>
                <c:pt idx="3501">
                  <c:v>286.95730731383452</c:v>
                </c:pt>
                <c:pt idx="3502">
                  <c:v>286.96737675390801</c:v>
                </c:pt>
                <c:pt idx="3503">
                  <c:v>286.98109750206163</c:v>
                </c:pt>
                <c:pt idx="3504">
                  <c:v>286.99430768862726</c:v>
                </c:pt>
                <c:pt idx="3505">
                  <c:v>287.00447906792249</c:v>
                </c:pt>
                <c:pt idx="3506">
                  <c:v>287.01422429702086</c:v>
                </c:pt>
                <c:pt idx="3507">
                  <c:v>287.02713624537603</c:v>
                </c:pt>
                <c:pt idx="3508">
                  <c:v>287.0411962174407</c:v>
                </c:pt>
                <c:pt idx="3509">
                  <c:v>287.05508443705025</c:v>
                </c:pt>
                <c:pt idx="3510">
                  <c:v>287.06998032199482</c:v>
                </c:pt>
                <c:pt idx="3511">
                  <c:v>287.08451473726223</c:v>
                </c:pt>
                <c:pt idx="3512">
                  <c:v>287.09584642223643</c:v>
                </c:pt>
                <c:pt idx="3513">
                  <c:v>287.10440457998925</c:v>
                </c:pt>
                <c:pt idx="3514">
                  <c:v>287.11058836719741</c:v>
                </c:pt>
                <c:pt idx="3515">
                  <c:v>287.11876106829635</c:v>
                </c:pt>
                <c:pt idx="3516">
                  <c:v>287.12344783564276</c:v>
                </c:pt>
                <c:pt idx="3517">
                  <c:v>287.12550580062498</c:v>
                </c:pt>
                <c:pt idx="3518">
                  <c:v>287.13159919612946</c:v>
                </c:pt>
                <c:pt idx="3519">
                  <c:v>287.13954170485096</c:v>
                </c:pt>
                <c:pt idx="3520">
                  <c:v>287.14788461051035</c:v>
                </c:pt>
                <c:pt idx="3521">
                  <c:v>287.15570798556996</c:v>
                </c:pt>
                <c:pt idx="3522">
                  <c:v>287.1644659610505</c:v>
                </c:pt>
                <c:pt idx="3523">
                  <c:v>287.17497279503789</c:v>
                </c:pt>
                <c:pt idx="3524">
                  <c:v>287.18560460670409</c:v>
                </c:pt>
                <c:pt idx="3525">
                  <c:v>287.19534581413234</c:v>
                </c:pt>
                <c:pt idx="3526">
                  <c:v>287.2076093349396</c:v>
                </c:pt>
                <c:pt idx="3527">
                  <c:v>287.22030444644622</c:v>
                </c:pt>
                <c:pt idx="3528">
                  <c:v>287.2301104299608</c:v>
                </c:pt>
                <c:pt idx="3529">
                  <c:v>287.23715046771952</c:v>
                </c:pt>
                <c:pt idx="3530">
                  <c:v>287.24364026740869</c:v>
                </c:pt>
                <c:pt idx="3531">
                  <c:v>287.25094481303421</c:v>
                </c:pt>
                <c:pt idx="3532">
                  <c:v>287.2578337800079</c:v>
                </c:pt>
                <c:pt idx="3533">
                  <c:v>287.26356862545072</c:v>
                </c:pt>
                <c:pt idx="3534">
                  <c:v>287.27175347640713</c:v>
                </c:pt>
                <c:pt idx="3535">
                  <c:v>287.28242607210939</c:v>
                </c:pt>
                <c:pt idx="3536">
                  <c:v>287.29544869911359</c:v>
                </c:pt>
                <c:pt idx="3537">
                  <c:v>287.31257998063893</c:v>
                </c:pt>
                <c:pt idx="3538">
                  <c:v>287.31257998063893</c:v>
                </c:pt>
                <c:pt idx="3539">
                  <c:v>287.31257998063893</c:v>
                </c:pt>
                <c:pt idx="3540">
                  <c:v>287.31257998063893</c:v>
                </c:pt>
                <c:pt idx="3541">
                  <c:v>287.31257998063893</c:v>
                </c:pt>
                <c:pt idx="3542">
                  <c:v>287.31257998063893</c:v>
                </c:pt>
                <c:pt idx="3543">
                  <c:v>287.31257998063893</c:v>
                </c:pt>
                <c:pt idx="3544">
                  <c:v>287.31257998063893</c:v>
                </c:pt>
                <c:pt idx="3545">
                  <c:v>287.31257998063893</c:v>
                </c:pt>
                <c:pt idx="3546">
                  <c:v>287.31257998063893</c:v>
                </c:pt>
                <c:pt idx="3547">
                  <c:v>287.31257998063893</c:v>
                </c:pt>
                <c:pt idx="3548">
                  <c:v>287.31257998063893</c:v>
                </c:pt>
                <c:pt idx="3549">
                  <c:v>287.31257998063893</c:v>
                </c:pt>
                <c:pt idx="3550">
                  <c:v>287.31257998063893</c:v>
                </c:pt>
                <c:pt idx="3551">
                  <c:v>287.31257998063893</c:v>
                </c:pt>
                <c:pt idx="3552">
                  <c:v>287.31257998063893</c:v>
                </c:pt>
                <c:pt idx="3553">
                  <c:v>287.35138010168214</c:v>
                </c:pt>
                <c:pt idx="3554">
                  <c:v>287.37337254923534</c:v>
                </c:pt>
                <c:pt idx="3555">
                  <c:v>287.38516760914518</c:v>
                </c:pt>
                <c:pt idx="3556">
                  <c:v>287.38733179879466</c:v>
                </c:pt>
                <c:pt idx="3557">
                  <c:v>287.38274456110781</c:v>
                </c:pt>
                <c:pt idx="3558">
                  <c:v>287.37754385178874</c:v>
                </c:pt>
                <c:pt idx="3559">
                  <c:v>287.36750630373564</c:v>
                </c:pt>
                <c:pt idx="3560">
                  <c:v>287.35235504781571</c:v>
                </c:pt>
                <c:pt idx="3561">
                  <c:v>287.33823841774858</c:v>
                </c:pt>
                <c:pt idx="3562">
                  <c:v>287.32686489464828</c:v>
                </c:pt>
                <c:pt idx="3563">
                  <c:v>287.31514236808806</c:v>
                </c:pt>
                <c:pt idx="3564">
                  <c:v>287.30323382417549</c:v>
                </c:pt>
                <c:pt idx="3565">
                  <c:v>287.29127259252334</c:v>
                </c:pt>
                <c:pt idx="3566">
                  <c:v>287.28136661051309</c:v>
                </c:pt>
                <c:pt idx="3567">
                  <c:v>287.27270222205664</c:v>
                </c:pt>
                <c:pt idx="3568">
                  <c:v>287.26273252379036</c:v>
                </c:pt>
                <c:pt idx="3569">
                  <c:v>287.25200203521501</c:v>
                </c:pt>
                <c:pt idx="3570">
                  <c:v>287.2469058894215</c:v>
                </c:pt>
                <c:pt idx="3571">
                  <c:v>287.245026996425</c:v>
                </c:pt>
                <c:pt idx="3572">
                  <c:v>287.24071935714403</c:v>
                </c:pt>
                <c:pt idx="3573">
                  <c:v>287.23869482920753</c:v>
                </c:pt>
                <c:pt idx="3574">
                  <c:v>287.2396944168745</c:v>
                </c:pt>
                <c:pt idx="3575">
                  <c:v>287.23999730108528</c:v>
                </c:pt>
                <c:pt idx="3576">
                  <c:v>287.23737963347673</c:v>
                </c:pt>
                <c:pt idx="3577">
                  <c:v>287.23465810048111</c:v>
                </c:pt>
                <c:pt idx="3578">
                  <c:v>287.23155650697703</c:v>
                </c:pt>
                <c:pt idx="3579">
                  <c:v>287.22593441290599</c:v>
                </c:pt>
                <c:pt idx="3580">
                  <c:v>287.21664282293244</c:v>
                </c:pt>
                <c:pt idx="3581">
                  <c:v>287.20520722284283</c:v>
                </c:pt>
                <c:pt idx="3582">
                  <c:v>287.19669804376201</c:v>
                </c:pt>
                <c:pt idx="3583">
                  <c:v>287.18805124659548</c:v>
                </c:pt>
                <c:pt idx="3584">
                  <c:v>287.17742889578102</c:v>
                </c:pt>
                <c:pt idx="3585">
                  <c:v>287.1678454022026</c:v>
                </c:pt>
                <c:pt idx="3586">
                  <c:v>287.16109451865975</c:v>
                </c:pt>
                <c:pt idx="3587">
                  <c:v>287.15412172245954</c:v>
                </c:pt>
                <c:pt idx="3588">
                  <c:v>287.147096236506</c:v>
                </c:pt>
                <c:pt idx="3589">
                  <c:v>287.14213794992281</c:v>
                </c:pt>
                <c:pt idx="3590">
                  <c:v>287.14042990870558</c:v>
                </c:pt>
                <c:pt idx="3591">
                  <c:v>287.13851280716165</c:v>
                </c:pt>
                <c:pt idx="3592">
                  <c:v>287.13629892901116</c:v>
                </c:pt>
                <c:pt idx="3593">
                  <c:v>287.13775599000235</c:v>
                </c:pt>
                <c:pt idx="3594">
                  <c:v>287.14308787459612</c:v>
                </c:pt>
                <c:pt idx="3595">
                  <c:v>287.15019089065385</c:v>
                </c:pt>
                <c:pt idx="3596">
                  <c:v>287.15567260396108</c:v>
                </c:pt>
                <c:pt idx="3597">
                  <c:v>287.16155024404293</c:v>
                </c:pt>
                <c:pt idx="3598">
                  <c:v>287.16901635927104</c:v>
                </c:pt>
                <c:pt idx="3599">
                  <c:v>287.17669213221683</c:v>
                </c:pt>
                <c:pt idx="3600">
                  <c:v>287.17971214950552</c:v>
                </c:pt>
                <c:pt idx="3601">
                  <c:v>287.18537292208748</c:v>
                </c:pt>
                <c:pt idx="3602">
                  <c:v>287.19195152477903</c:v>
                </c:pt>
                <c:pt idx="3603">
                  <c:v>287.19433586337692</c:v>
                </c:pt>
                <c:pt idx="3604">
                  <c:v>287.19364789471763</c:v>
                </c:pt>
                <c:pt idx="3605">
                  <c:v>287.18874319370144</c:v>
                </c:pt>
                <c:pt idx="3606">
                  <c:v>287.18874319370144</c:v>
                </c:pt>
                <c:pt idx="3607">
                  <c:v>287.18874319370144</c:v>
                </c:pt>
                <c:pt idx="3608">
                  <c:v>287.18874319370144</c:v>
                </c:pt>
                <c:pt idx="3609">
                  <c:v>287.18874319370144</c:v>
                </c:pt>
                <c:pt idx="3610">
                  <c:v>287.2169798647958</c:v>
                </c:pt>
                <c:pt idx="3611">
                  <c:v>287.24654857818422</c:v>
                </c:pt>
                <c:pt idx="3612">
                  <c:v>287.27477822818128</c:v>
                </c:pt>
                <c:pt idx="3613">
                  <c:v>287.30206331078023</c:v>
                </c:pt>
                <c:pt idx="3614">
                  <c:v>287.32664200515399</c:v>
                </c:pt>
                <c:pt idx="3615">
                  <c:v>287.34354552459166</c:v>
                </c:pt>
                <c:pt idx="3616">
                  <c:v>287.35014884953046</c:v>
                </c:pt>
                <c:pt idx="3617">
                  <c:v>287.35141957231826</c:v>
                </c:pt>
                <c:pt idx="3618">
                  <c:v>287.34667407337759</c:v>
                </c:pt>
                <c:pt idx="3619">
                  <c:v>287.33384311141987</c:v>
                </c:pt>
                <c:pt idx="3620">
                  <c:v>287.3141470355946</c:v>
                </c:pt>
                <c:pt idx="3621">
                  <c:v>287.29075165671287</c:v>
                </c:pt>
                <c:pt idx="3622">
                  <c:v>287.26383573947675</c:v>
                </c:pt>
                <c:pt idx="3623">
                  <c:v>287.23375895480746</c:v>
                </c:pt>
                <c:pt idx="3624">
                  <c:v>287.20097714477066</c:v>
                </c:pt>
                <c:pt idx="3625">
                  <c:v>287.16998450638295</c:v>
                </c:pt>
                <c:pt idx="3626">
                  <c:v>287.13747530309479</c:v>
                </c:pt>
                <c:pt idx="3627">
                  <c:v>287.09958959312513</c:v>
                </c:pt>
                <c:pt idx="3628">
                  <c:v>287.05835738766518</c:v>
                </c:pt>
                <c:pt idx="3629">
                  <c:v>287.0172828016776</c:v>
                </c:pt>
                <c:pt idx="3630">
                  <c:v>286.97656965954104</c:v>
                </c:pt>
                <c:pt idx="3631">
                  <c:v>286.93440307190656</c:v>
                </c:pt>
                <c:pt idx="3632">
                  <c:v>286.89184531217302</c:v>
                </c:pt>
                <c:pt idx="3633">
                  <c:v>286.84964926372407</c:v>
                </c:pt>
                <c:pt idx="3634">
                  <c:v>286.80833681592173</c:v>
                </c:pt>
                <c:pt idx="3635">
                  <c:v>286.76825842075772</c:v>
                </c:pt>
                <c:pt idx="3636">
                  <c:v>286.72963820288538</c:v>
                </c:pt>
                <c:pt idx="3637">
                  <c:v>286.69460801260152</c:v>
                </c:pt>
                <c:pt idx="3638">
                  <c:v>286.66233303372218</c:v>
                </c:pt>
                <c:pt idx="3639">
                  <c:v>286.63021595612651</c:v>
                </c:pt>
                <c:pt idx="3640">
                  <c:v>286.59873300694443</c:v>
                </c:pt>
                <c:pt idx="3641">
                  <c:v>286.57220118697813</c:v>
                </c:pt>
                <c:pt idx="3642">
                  <c:v>286.54902103311917</c:v>
                </c:pt>
                <c:pt idx="3643">
                  <c:v>286.52407873880333</c:v>
                </c:pt>
                <c:pt idx="3644">
                  <c:v>286.50041367409381</c:v>
                </c:pt>
                <c:pt idx="3645">
                  <c:v>286.47984958126051</c:v>
                </c:pt>
                <c:pt idx="3646">
                  <c:v>286.46136276936403</c:v>
                </c:pt>
                <c:pt idx="3647">
                  <c:v>286.44425148020463</c:v>
                </c:pt>
                <c:pt idx="3648">
                  <c:v>286.42804623810196</c:v>
                </c:pt>
                <c:pt idx="3649">
                  <c:v>286.41444327369123</c:v>
                </c:pt>
                <c:pt idx="3650">
                  <c:v>286.40235537357682</c:v>
                </c:pt>
                <c:pt idx="3651">
                  <c:v>286.38706084421386</c:v>
                </c:pt>
                <c:pt idx="3652">
                  <c:v>286.3718990562237</c:v>
                </c:pt>
                <c:pt idx="3653">
                  <c:v>286.35892323700318</c:v>
                </c:pt>
                <c:pt idx="3654">
                  <c:v>286.34728528619695</c:v>
                </c:pt>
                <c:pt idx="3655">
                  <c:v>286.33441791405937</c:v>
                </c:pt>
                <c:pt idx="3656">
                  <c:v>286.32285479076387</c:v>
                </c:pt>
                <c:pt idx="3657">
                  <c:v>286.31808647608744</c:v>
                </c:pt>
                <c:pt idx="3658">
                  <c:v>286.31508025772109</c:v>
                </c:pt>
                <c:pt idx="3659">
                  <c:v>286.3126835816243</c:v>
                </c:pt>
                <c:pt idx="3660">
                  <c:v>286.31416635392566</c:v>
                </c:pt>
                <c:pt idx="3661">
                  <c:v>286.31929646289626</c:v>
                </c:pt>
                <c:pt idx="3662">
                  <c:v>286.32571827353365</c:v>
                </c:pt>
                <c:pt idx="3663">
                  <c:v>286.33391438084169</c:v>
                </c:pt>
                <c:pt idx="3664">
                  <c:v>286.34206244975456</c:v>
                </c:pt>
                <c:pt idx="3665">
                  <c:v>286.35104089456451</c:v>
                </c:pt>
                <c:pt idx="3666">
                  <c:v>286.35931933322144</c:v>
                </c:pt>
                <c:pt idx="3667">
                  <c:v>286.36398993690608</c:v>
                </c:pt>
                <c:pt idx="3668">
                  <c:v>286.36947744324743</c:v>
                </c:pt>
                <c:pt idx="3669">
                  <c:v>286.37641537116247</c:v>
                </c:pt>
                <c:pt idx="3670">
                  <c:v>286.38109380068869</c:v>
                </c:pt>
                <c:pt idx="3671">
                  <c:v>286.38337427553972</c:v>
                </c:pt>
                <c:pt idx="3672">
                  <c:v>286.38730233880545</c:v>
                </c:pt>
                <c:pt idx="3673">
                  <c:v>286.39123755960685</c:v>
                </c:pt>
                <c:pt idx="3674">
                  <c:v>286.39417428470585</c:v>
                </c:pt>
                <c:pt idx="3675">
                  <c:v>286.39155111924276</c:v>
                </c:pt>
                <c:pt idx="3676">
                  <c:v>286.38891133534548</c:v>
                </c:pt>
                <c:pt idx="3677">
                  <c:v>286.38763145266773</c:v>
                </c:pt>
                <c:pt idx="3678">
                  <c:v>286.38847480045604</c:v>
                </c:pt>
                <c:pt idx="3679">
                  <c:v>286.39178489529064</c:v>
                </c:pt>
                <c:pt idx="3680">
                  <c:v>286.39962583722814</c:v>
                </c:pt>
                <c:pt idx="3681">
                  <c:v>286.4149831897812</c:v>
                </c:pt>
                <c:pt idx="3682">
                  <c:v>286.43322054186598</c:v>
                </c:pt>
                <c:pt idx="3683">
                  <c:v>286.43322054186598</c:v>
                </c:pt>
                <c:pt idx="3684">
                  <c:v>286.43322054186598</c:v>
                </c:pt>
                <c:pt idx="3685">
                  <c:v>286.45332120086562</c:v>
                </c:pt>
                <c:pt idx="3686">
                  <c:v>286.47451759783559</c:v>
                </c:pt>
                <c:pt idx="3687">
                  <c:v>286.47451759783559</c:v>
                </c:pt>
                <c:pt idx="3688">
                  <c:v>286.47451759783559</c:v>
                </c:pt>
                <c:pt idx="3689">
                  <c:v>286.47451759783559</c:v>
                </c:pt>
                <c:pt idx="3690">
                  <c:v>286.47451759783559</c:v>
                </c:pt>
                <c:pt idx="3691">
                  <c:v>286.47451759783559</c:v>
                </c:pt>
                <c:pt idx="3692">
                  <c:v>286.47451759783559</c:v>
                </c:pt>
                <c:pt idx="3693">
                  <c:v>286.47451759783559</c:v>
                </c:pt>
                <c:pt idx="3694">
                  <c:v>286.47451759783559</c:v>
                </c:pt>
                <c:pt idx="3695">
                  <c:v>286.47451759783559</c:v>
                </c:pt>
                <c:pt idx="3696">
                  <c:v>286.47451759783559</c:v>
                </c:pt>
                <c:pt idx="3697">
                  <c:v>286.47451759783559</c:v>
                </c:pt>
                <c:pt idx="3698">
                  <c:v>286.47451759783559</c:v>
                </c:pt>
                <c:pt idx="3699">
                  <c:v>286.47451759783559</c:v>
                </c:pt>
                <c:pt idx="3700">
                  <c:v>286.47451759783559</c:v>
                </c:pt>
                <c:pt idx="3701">
                  <c:v>286.47451759783559</c:v>
                </c:pt>
                <c:pt idx="3702">
                  <c:v>286.47451759783559</c:v>
                </c:pt>
                <c:pt idx="3703">
                  <c:v>286.47451759783559</c:v>
                </c:pt>
                <c:pt idx="3704">
                  <c:v>286.47451759783559</c:v>
                </c:pt>
                <c:pt idx="3705">
                  <c:v>286.4982441700655</c:v>
                </c:pt>
                <c:pt idx="3706">
                  <c:v>286.52419982238592</c:v>
                </c:pt>
                <c:pt idx="3707">
                  <c:v>286.5510088392266</c:v>
                </c:pt>
                <c:pt idx="3708">
                  <c:v>286.57773337907406</c:v>
                </c:pt>
                <c:pt idx="3709">
                  <c:v>286.60375451592006</c:v>
                </c:pt>
                <c:pt idx="3710">
                  <c:v>286.62668329104599</c:v>
                </c:pt>
                <c:pt idx="3711">
                  <c:v>286.64719453225695</c:v>
                </c:pt>
                <c:pt idx="3712">
                  <c:v>286.66779289427524</c:v>
                </c:pt>
                <c:pt idx="3713">
                  <c:v>286.68795513168288</c:v>
                </c:pt>
                <c:pt idx="3714">
                  <c:v>286.70334720976899</c:v>
                </c:pt>
                <c:pt idx="3715">
                  <c:v>286.71357038019528</c:v>
                </c:pt>
                <c:pt idx="3716">
                  <c:v>286.72265121646012</c:v>
                </c:pt>
                <c:pt idx="3717">
                  <c:v>286.72908368429103</c:v>
                </c:pt>
                <c:pt idx="3718">
                  <c:v>286.73008755854704</c:v>
                </c:pt>
                <c:pt idx="3719">
                  <c:v>286.72627445583407</c:v>
                </c:pt>
                <c:pt idx="3720">
                  <c:v>286.71829361596423</c:v>
                </c:pt>
                <c:pt idx="3721">
                  <c:v>286.70878913170378</c:v>
                </c:pt>
                <c:pt idx="3722">
                  <c:v>286.69547294450899</c:v>
                </c:pt>
                <c:pt idx="3723">
                  <c:v>286.67919400252407</c:v>
                </c:pt>
                <c:pt idx="3724">
                  <c:v>286.66266693837281</c:v>
                </c:pt>
                <c:pt idx="3725">
                  <c:v>286.64558919766017</c:v>
                </c:pt>
                <c:pt idx="3726">
                  <c:v>286.6238418206828</c:v>
                </c:pt>
                <c:pt idx="3727">
                  <c:v>286.60122547432582</c:v>
                </c:pt>
                <c:pt idx="3728">
                  <c:v>286.5801448590334</c:v>
                </c:pt>
                <c:pt idx="3729">
                  <c:v>286.56001819296654</c:v>
                </c:pt>
                <c:pt idx="3730">
                  <c:v>286.5404785849426</c:v>
                </c:pt>
                <c:pt idx="3731">
                  <c:v>286.52330916908824</c:v>
                </c:pt>
                <c:pt idx="3732">
                  <c:v>286.51349569902266</c:v>
                </c:pt>
                <c:pt idx="3733">
                  <c:v>286.50767720692221</c:v>
                </c:pt>
                <c:pt idx="3734">
                  <c:v>286.50359814256842</c:v>
                </c:pt>
                <c:pt idx="3735">
                  <c:v>286.50379788160325</c:v>
                </c:pt>
                <c:pt idx="3736">
                  <c:v>286.50558035194922</c:v>
                </c:pt>
                <c:pt idx="3737">
                  <c:v>286.50721414388903</c:v>
                </c:pt>
                <c:pt idx="3738">
                  <c:v>286.50965161872153</c:v>
                </c:pt>
                <c:pt idx="3739">
                  <c:v>286.51142193092477</c:v>
                </c:pt>
                <c:pt idx="3740">
                  <c:v>286.51566462690414</c:v>
                </c:pt>
                <c:pt idx="3741">
                  <c:v>286.52214161199072</c:v>
                </c:pt>
                <c:pt idx="3742">
                  <c:v>286.52657005046569</c:v>
                </c:pt>
                <c:pt idx="3743">
                  <c:v>286.53245183994522</c:v>
                </c:pt>
                <c:pt idx="3744">
                  <c:v>286.54182298294489</c:v>
                </c:pt>
                <c:pt idx="3745">
                  <c:v>286.55170722291086</c:v>
                </c:pt>
                <c:pt idx="3746">
                  <c:v>286.56224649394841</c:v>
                </c:pt>
                <c:pt idx="3747">
                  <c:v>286.57546933171147</c:v>
                </c:pt>
                <c:pt idx="3748">
                  <c:v>286.59043236046557</c:v>
                </c:pt>
                <c:pt idx="3749">
                  <c:v>286.60243463101096</c:v>
                </c:pt>
                <c:pt idx="3750">
                  <c:v>286.60875976415298</c:v>
                </c:pt>
                <c:pt idx="3751">
                  <c:v>286.6140614707694</c:v>
                </c:pt>
                <c:pt idx="3752">
                  <c:v>286.62121591554626</c:v>
                </c:pt>
                <c:pt idx="3753">
                  <c:v>286.62985374438608</c:v>
                </c:pt>
                <c:pt idx="3754">
                  <c:v>286.6376500448323</c:v>
                </c:pt>
                <c:pt idx="3755">
                  <c:v>286.64522280310064</c:v>
                </c:pt>
                <c:pt idx="3756">
                  <c:v>286.6569451276556</c:v>
                </c:pt>
                <c:pt idx="3757">
                  <c:v>286.67122004808238</c:v>
                </c:pt>
                <c:pt idx="3758">
                  <c:v>286.67122004808238</c:v>
                </c:pt>
                <c:pt idx="3759">
                  <c:v>286.67122004808238</c:v>
                </c:pt>
                <c:pt idx="3760">
                  <c:v>286.67122004808238</c:v>
                </c:pt>
                <c:pt idx="3761">
                  <c:v>286.67122004808238</c:v>
                </c:pt>
                <c:pt idx="3762">
                  <c:v>286.68552490794372</c:v>
                </c:pt>
                <c:pt idx="3763">
                  <c:v>286.69211142717813</c:v>
                </c:pt>
                <c:pt idx="3764">
                  <c:v>286.69625212737986</c:v>
                </c:pt>
                <c:pt idx="3765">
                  <c:v>286.6992813861437</c:v>
                </c:pt>
                <c:pt idx="3766">
                  <c:v>286.70206668725018</c:v>
                </c:pt>
                <c:pt idx="3767">
                  <c:v>286.70714355186453</c:v>
                </c:pt>
                <c:pt idx="3768">
                  <c:v>286.71591509556958</c:v>
                </c:pt>
                <c:pt idx="3769">
                  <c:v>286.72300996752318</c:v>
                </c:pt>
                <c:pt idx="3770">
                  <c:v>286.72924209028736</c:v>
                </c:pt>
                <c:pt idx="3771">
                  <c:v>286.73714217848902</c:v>
                </c:pt>
                <c:pt idx="3772">
                  <c:v>286.74413970038046</c:v>
                </c:pt>
                <c:pt idx="3773">
                  <c:v>286.74670832132858</c:v>
                </c:pt>
                <c:pt idx="3774">
                  <c:v>286.74694691108743</c:v>
                </c:pt>
                <c:pt idx="3775">
                  <c:v>286.75026158703446</c:v>
                </c:pt>
                <c:pt idx="3776">
                  <c:v>286.7537603783569</c:v>
                </c:pt>
                <c:pt idx="3777">
                  <c:v>286.75566765875675</c:v>
                </c:pt>
                <c:pt idx="3778">
                  <c:v>286.75698915749575</c:v>
                </c:pt>
                <c:pt idx="3779">
                  <c:v>286.76036651874057</c:v>
                </c:pt>
                <c:pt idx="3780">
                  <c:v>286.76728397912183</c:v>
                </c:pt>
                <c:pt idx="3781">
                  <c:v>286.77643187403834</c:v>
                </c:pt>
                <c:pt idx="3782">
                  <c:v>286.78687072728894</c:v>
                </c:pt>
                <c:pt idx="3783">
                  <c:v>286.80193616597001</c:v>
                </c:pt>
                <c:pt idx="3784">
                  <c:v>286.82136703169476</c:v>
                </c:pt>
                <c:pt idx="3785">
                  <c:v>286.84072121451811</c:v>
                </c:pt>
                <c:pt idx="3786">
                  <c:v>286.86126349747019</c:v>
                </c:pt>
                <c:pt idx="3787">
                  <c:v>286.88565525046039</c:v>
                </c:pt>
                <c:pt idx="3788">
                  <c:v>286.91125023256529</c:v>
                </c:pt>
                <c:pt idx="3789">
                  <c:v>286.93632095850899</c:v>
                </c:pt>
                <c:pt idx="3790">
                  <c:v>286.95779633413679</c:v>
                </c:pt>
                <c:pt idx="3791">
                  <c:v>286.97996752306909</c:v>
                </c:pt>
                <c:pt idx="3792">
                  <c:v>286.99936024486419</c:v>
                </c:pt>
                <c:pt idx="3793">
                  <c:v>287.01597894572961</c:v>
                </c:pt>
                <c:pt idx="3794">
                  <c:v>287.02994843672991</c:v>
                </c:pt>
                <c:pt idx="3795">
                  <c:v>287.04346501976272</c:v>
                </c:pt>
                <c:pt idx="3796">
                  <c:v>287.0558623760619</c:v>
                </c:pt>
                <c:pt idx="3797">
                  <c:v>287.06677326580217</c:v>
                </c:pt>
                <c:pt idx="3798">
                  <c:v>287.07603582751756</c:v>
                </c:pt>
                <c:pt idx="3799">
                  <c:v>287.08762543068275</c:v>
                </c:pt>
                <c:pt idx="3800">
                  <c:v>287.09980560641077</c:v>
                </c:pt>
                <c:pt idx="3801">
                  <c:v>287.1074631492034</c:v>
                </c:pt>
                <c:pt idx="3802">
                  <c:v>287.11172718247656</c:v>
                </c:pt>
                <c:pt idx="3803">
                  <c:v>287.11146572173357</c:v>
                </c:pt>
                <c:pt idx="3804">
                  <c:v>287.10424447098694</c:v>
                </c:pt>
                <c:pt idx="3805">
                  <c:v>287.08898756901795</c:v>
                </c:pt>
                <c:pt idx="3806">
                  <c:v>287.06952140247796</c:v>
                </c:pt>
                <c:pt idx="3807">
                  <c:v>287.05044706560011</c:v>
                </c:pt>
                <c:pt idx="3808">
                  <c:v>287.03057822989081</c:v>
                </c:pt>
                <c:pt idx="3809">
                  <c:v>287.00727783723187</c:v>
                </c:pt>
                <c:pt idx="3810">
                  <c:v>286.98318132426203</c:v>
                </c:pt>
                <c:pt idx="3811">
                  <c:v>286.95998381222091</c:v>
                </c:pt>
                <c:pt idx="3812">
                  <c:v>286.93671198579437</c:v>
                </c:pt>
                <c:pt idx="3813">
                  <c:v>286.91082477452977</c:v>
                </c:pt>
                <c:pt idx="3814">
                  <c:v>286.88297544356533</c:v>
                </c:pt>
                <c:pt idx="3815">
                  <c:v>286.85772675547031</c:v>
                </c:pt>
                <c:pt idx="3816">
                  <c:v>286.83375773126232</c:v>
                </c:pt>
                <c:pt idx="3817">
                  <c:v>286.80624149259069</c:v>
                </c:pt>
                <c:pt idx="3818">
                  <c:v>286.77849697390565</c:v>
                </c:pt>
                <c:pt idx="3819">
                  <c:v>286.75061036007099</c:v>
                </c:pt>
                <c:pt idx="3820">
                  <c:v>286.72069778203996</c:v>
                </c:pt>
                <c:pt idx="3821">
                  <c:v>286.68978712658321</c:v>
                </c:pt>
                <c:pt idx="3822">
                  <c:v>286.66062106250399</c:v>
                </c:pt>
                <c:pt idx="3823">
                  <c:v>286.63282776744575</c:v>
                </c:pt>
                <c:pt idx="3824">
                  <c:v>286.63282776744575</c:v>
                </c:pt>
                <c:pt idx="3825">
                  <c:v>286.60415988494066</c:v>
                </c:pt>
                <c:pt idx="3826">
                  <c:v>286.57435200701212</c:v>
                </c:pt>
                <c:pt idx="3827">
                  <c:v>286.5463715490161</c:v>
                </c:pt>
                <c:pt idx="3828">
                  <c:v>286.51797632488876</c:v>
                </c:pt>
                <c:pt idx="3829">
                  <c:v>286.48788310285499</c:v>
                </c:pt>
                <c:pt idx="3830">
                  <c:v>286.4594669523222</c:v>
                </c:pt>
                <c:pt idx="3831">
                  <c:v>286.43274283178727</c:v>
                </c:pt>
                <c:pt idx="3832">
                  <c:v>286.4056785305774</c:v>
                </c:pt>
                <c:pt idx="3833">
                  <c:v>286.37711164332376</c:v>
                </c:pt>
                <c:pt idx="3834">
                  <c:v>286.35247670615507</c:v>
                </c:pt>
                <c:pt idx="3835">
                  <c:v>286.33090699770719</c:v>
                </c:pt>
                <c:pt idx="3836">
                  <c:v>286.30774703799921</c:v>
                </c:pt>
                <c:pt idx="3837">
                  <c:v>286.28630166919271</c:v>
                </c:pt>
                <c:pt idx="3838">
                  <c:v>286.26852710896912</c:v>
                </c:pt>
                <c:pt idx="3839">
                  <c:v>286.25544272151848</c:v>
                </c:pt>
                <c:pt idx="3840">
                  <c:v>286.24543179936808</c:v>
                </c:pt>
                <c:pt idx="3841">
                  <c:v>286.23535929216183</c:v>
                </c:pt>
                <c:pt idx="3842">
                  <c:v>286.22734268306084</c:v>
                </c:pt>
                <c:pt idx="3843">
                  <c:v>286.22257030475146</c:v>
                </c:pt>
                <c:pt idx="3844">
                  <c:v>286.21759253133911</c:v>
                </c:pt>
                <c:pt idx="3845">
                  <c:v>286.21433344795264</c:v>
                </c:pt>
                <c:pt idx="3846">
                  <c:v>286.21387316987563</c:v>
                </c:pt>
                <c:pt idx="3847">
                  <c:v>286.21471259465932</c:v>
                </c:pt>
                <c:pt idx="3848">
                  <c:v>286.21186580580513</c:v>
                </c:pt>
                <c:pt idx="3849">
                  <c:v>286.20451348762327</c:v>
                </c:pt>
                <c:pt idx="3850">
                  <c:v>286.20451348762327</c:v>
                </c:pt>
                <c:pt idx="3851">
                  <c:v>286.20451348762327</c:v>
                </c:pt>
                <c:pt idx="3852">
                  <c:v>286.20451348762327</c:v>
                </c:pt>
                <c:pt idx="3853">
                  <c:v>286.20451348762327</c:v>
                </c:pt>
                <c:pt idx="3854">
                  <c:v>286.20451348762327</c:v>
                </c:pt>
                <c:pt idx="3855">
                  <c:v>286.20451348762327</c:v>
                </c:pt>
                <c:pt idx="3856">
                  <c:v>286.24753387872306</c:v>
                </c:pt>
                <c:pt idx="3857">
                  <c:v>286.24753387872306</c:v>
                </c:pt>
                <c:pt idx="3858">
                  <c:v>286.24753387872306</c:v>
                </c:pt>
                <c:pt idx="3859">
                  <c:v>286.28874961576344</c:v>
                </c:pt>
                <c:pt idx="3860">
                  <c:v>286.32625581599558</c:v>
                </c:pt>
                <c:pt idx="3861">
                  <c:v>286.36075375900327</c:v>
                </c:pt>
                <c:pt idx="3862">
                  <c:v>286.39476928929207</c:v>
                </c:pt>
                <c:pt idx="3863">
                  <c:v>286.42779710437298</c:v>
                </c:pt>
                <c:pt idx="3864">
                  <c:v>286.45751923675425</c:v>
                </c:pt>
                <c:pt idx="3865">
                  <c:v>286.48265203616728</c:v>
                </c:pt>
                <c:pt idx="3866">
                  <c:v>286.50662178029609</c:v>
                </c:pt>
                <c:pt idx="3867">
                  <c:v>286.5255288375804</c:v>
                </c:pt>
                <c:pt idx="3868">
                  <c:v>286.53924792838012</c:v>
                </c:pt>
                <c:pt idx="3869">
                  <c:v>286.54996597061569</c:v>
                </c:pt>
                <c:pt idx="3870">
                  <c:v>286.55915923301779</c:v>
                </c:pt>
                <c:pt idx="3871">
                  <c:v>286.56779228812059</c:v>
                </c:pt>
                <c:pt idx="3872">
                  <c:v>286.57246570152347</c:v>
                </c:pt>
                <c:pt idx="3873">
                  <c:v>286.57332501021915</c:v>
                </c:pt>
                <c:pt idx="3874">
                  <c:v>286.57467057194543</c:v>
                </c:pt>
                <c:pt idx="3875">
                  <c:v>286.5750870829138</c:v>
                </c:pt>
                <c:pt idx="3876">
                  <c:v>286.56976523224125</c:v>
                </c:pt>
                <c:pt idx="3877">
                  <c:v>286.56211295086428</c:v>
                </c:pt>
                <c:pt idx="3878">
                  <c:v>286.55234806947436</c:v>
                </c:pt>
                <c:pt idx="3879">
                  <c:v>286.53874086449548</c:v>
                </c:pt>
                <c:pt idx="3880">
                  <c:v>286.52448204852425</c:v>
                </c:pt>
                <c:pt idx="3881">
                  <c:v>286.50957658266708</c:v>
                </c:pt>
                <c:pt idx="3882">
                  <c:v>286.49609350660194</c:v>
                </c:pt>
                <c:pt idx="3883">
                  <c:v>286.48323810877679</c:v>
                </c:pt>
                <c:pt idx="3884">
                  <c:v>286.46851776538216</c:v>
                </c:pt>
                <c:pt idx="3885">
                  <c:v>286.45455083878068</c:v>
                </c:pt>
                <c:pt idx="3886">
                  <c:v>286.44291503580149</c:v>
                </c:pt>
                <c:pt idx="3887">
                  <c:v>286.43246233087996</c:v>
                </c:pt>
                <c:pt idx="3888">
                  <c:v>286.42044937639128</c:v>
                </c:pt>
                <c:pt idx="3889">
                  <c:v>286.40731961686436</c:v>
                </c:pt>
                <c:pt idx="3890">
                  <c:v>286.39743146717399</c:v>
                </c:pt>
                <c:pt idx="3891">
                  <c:v>286.38527308971254</c:v>
                </c:pt>
                <c:pt idx="3892">
                  <c:v>286.36964473672469</c:v>
                </c:pt>
                <c:pt idx="3893">
                  <c:v>286.35604253691065</c:v>
                </c:pt>
                <c:pt idx="3894">
                  <c:v>286.34572187634205</c:v>
                </c:pt>
                <c:pt idx="3895">
                  <c:v>286.33728290487386</c:v>
                </c:pt>
                <c:pt idx="3896">
                  <c:v>286.32978601697118</c:v>
                </c:pt>
                <c:pt idx="3897">
                  <c:v>286.32262216956497</c:v>
                </c:pt>
                <c:pt idx="3898">
                  <c:v>286.31741674189618</c:v>
                </c:pt>
                <c:pt idx="3899">
                  <c:v>286.31305870389338</c:v>
                </c:pt>
                <c:pt idx="3900">
                  <c:v>286.30683381152789</c:v>
                </c:pt>
                <c:pt idx="3901">
                  <c:v>286.30120879805935</c:v>
                </c:pt>
                <c:pt idx="3902">
                  <c:v>286.30166109411823</c:v>
                </c:pt>
                <c:pt idx="3903">
                  <c:v>286.30317974360224</c:v>
                </c:pt>
                <c:pt idx="3904">
                  <c:v>286.30465533211049</c:v>
                </c:pt>
                <c:pt idx="3905">
                  <c:v>286.30741279592468</c:v>
                </c:pt>
                <c:pt idx="3906">
                  <c:v>286.31218039635951</c:v>
                </c:pt>
                <c:pt idx="3907">
                  <c:v>286.3152788134426</c:v>
                </c:pt>
                <c:pt idx="3908">
                  <c:v>286.31655829806431</c:v>
                </c:pt>
                <c:pt idx="3909">
                  <c:v>286.3180271040145</c:v>
                </c:pt>
                <c:pt idx="3910">
                  <c:v>286.31889270999119</c:v>
                </c:pt>
                <c:pt idx="3911">
                  <c:v>286.31870531102936</c:v>
                </c:pt>
                <c:pt idx="3912">
                  <c:v>286.31725076878467</c:v>
                </c:pt>
                <c:pt idx="3913">
                  <c:v>286.31447275625214</c:v>
                </c:pt>
                <c:pt idx="3914">
                  <c:v>286.31241669697397</c:v>
                </c:pt>
                <c:pt idx="3915">
                  <c:v>286.31028989120006</c:v>
                </c:pt>
                <c:pt idx="3916">
                  <c:v>286.3076185928976</c:v>
                </c:pt>
                <c:pt idx="3917">
                  <c:v>286.30815059865699</c:v>
                </c:pt>
                <c:pt idx="3918">
                  <c:v>286.31398411976613</c:v>
                </c:pt>
                <c:pt idx="3919">
                  <c:v>286.32008631678627</c:v>
                </c:pt>
                <c:pt idx="3920">
                  <c:v>286.32536997309364</c:v>
                </c:pt>
                <c:pt idx="3921">
                  <c:v>286.33120933194817</c:v>
                </c:pt>
                <c:pt idx="3922">
                  <c:v>286.33839713519171</c:v>
                </c:pt>
                <c:pt idx="3923">
                  <c:v>286.34532548137167</c:v>
                </c:pt>
                <c:pt idx="3924">
                  <c:v>286.35101743930824</c:v>
                </c:pt>
                <c:pt idx="3925">
                  <c:v>286.35893688866969</c:v>
                </c:pt>
                <c:pt idx="3926">
                  <c:v>286.36904928987587</c:v>
                </c:pt>
                <c:pt idx="3927">
                  <c:v>286.37919061275642</c:v>
                </c:pt>
                <c:pt idx="3928">
                  <c:v>286.38802322470815</c:v>
                </c:pt>
                <c:pt idx="3929">
                  <c:v>286.39678946769641</c:v>
                </c:pt>
                <c:pt idx="3930">
                  <c:v>286.40823086981214</c:v>
                </c:pt>
                <c:pt idx="3931">
                  <c:v>286.41984158841933</c:v>
                </c:pt>
                <c:pt idx="3932">
                  <c:v>286.43206536803439</c:v>
                </c:pt>
                <c:pt idx="3933">
                  <c:v>286.45111322634773</c:v>
                </c:pt>
                <c:pt idx="3934">
                  <c:v>286.47434121799148</c:v>
                </c:pt>
                <c:pt idx="3935">
                  <c:v>286.49786128073202</c:v>
                </c:pt>
                <c:pt idx="3936">
                  <c:v>286.5232460766245</c:v>
                </c:pt>
                <c:pt idx="3937">
                  <c:v>286.55129658955013</c:v>
                </c:pt>
                <c:pt idx="3938">
                  <c:v>286.58029443652896</c:v>
                </c:pt>
                <c:pt idx="3939">
                  <c:v>286.60908379430828</c:v>
                </c:pt>
                <c:pt idx="3940">
                  <c:v>286.63691601902997</c:v>
                </c:pt>
                <c:pt idx="3941">
                  <c:v>286.66533387023026</c:v>
                </c:pt>
                <c:pt idx="3942">
                  <c:v>286.69518571492182</c:v>
                </c:pt>
                <c:pt idx="3943">
                  <c:v>286.72284735292351</c:v>
                </c:pt>
                <c:pt idx="3944">
                  <c:v>286.75018259882381</c:v>
                </c:pt>
                <c:pt idx="3945">
                  <c:v>286.77828825935836</c:v>
                </c:pt>
                <c:pt idx="3946">
                  <c:v>286.8057318384819</c:v>
                </c:pt>
                <c:pt idx="3947">
                  <c:v>286.8296245679997</c:v>
                </c:pt>
                <c:pt idx="3948">
                  <c:v>286.8503611389682</c:v>
                </c:pt>
                <c:pt idx="3949">
                  <c:v>286.87431679528652</c:v>
                </c:pt>
                <c:pt idx="3950">
                  <c:v>286.89913950515313</c:v>
                </c:pt>
                <c:pt idx="3951">
                  <c:v>286.92130103281431</c:v>
                </c:pt>
                <c:pt idx="3952">
                  <c:v>286.94476091407989</c:v>
                </c:pt>
                <c:pt idx="3953">
                  <c:v>286.96980691915797</c:v>
                </c:pt>
                <c:pt idx="3954">
                  <c:v>286.99447509739133</c:v>
                </c:pt>
                <c:pt idx="3955">
                  <c:v>287.02154318872726</c:v>
                </c:pt>
                <c:pt idx="3956">
                  <c:v>287.02154318872726</c:v>
                </c:pt>
                <c:pt idx="3957">
                  <c:v>287.02154318872726</c:v>
                </c:pt>
                <c:pt idx="3958">
                  <c:v>287.05051152773723</c:v>
                </c:pt>
                <c:pt idx="3959">
                  <c:v>287.05051152773723</c:v>
                </c:pt>
                <c:pt idx="3960">
                  <c:v>287.05051152773723</c:v>
                </c:pt>
                <c:pt idx="3961">
                  <c:v>287.05051152773723</c:v>
                </c:pt>
                <c:pt idx="3962">
                  <c:v>287.08187170510621</c:v>
                </c:pt>
                <c:pt idx="3963">
                  <c:v>287.08187170510621</c:v>
                </c:pt>
                <c:pt idx="3964">
                  <c:v>287.08187170510621</c:v>
                </c:pt>
                <c:pt idx="3965">
                  <c:v>287.08187170510621</c:v>
                </c:pt>
                <c:pt idx="3966">
                  <c:v>287.11352901866309</c:v>
                </c:pt>
                <c:pt idx="3967">
                  <c:v>287.11352901866309</c:v>
                </c:pt>
                <c:pt idx="3968">
                  <c:v>287.11352901866309</c:v>
                </c:pt>
                <c:pt idx="3969">
                  <c:v>287.11352901866309</c:v>
                </c:pt>
                <c:pt idx="3970">
                  <c:v>287.11352901866309</c:v>
                </c:pt>
                <c:pt idx="3971">
                  <c:v>287.11352901866309</c:v>
                </c:pt>
                <c:pt idx="3972">
                  <c:v>287.11352901866309</c:v>
                </c:pt>
                <c:pt idx="3973">
                  <c:v>287.11352901866309</c:v>
                </c:pt>
                <c:pt idx="3974">
                  <c:v>287.1472251711424</c:v>
                </c:pt>
                <c:pt idx="3975">
                  <c:v>287.1472251711424</c:v>
                </c:pt>
                <c:pt idx="3976">
                  <c:v>287.1472251711424</c:v>
                </c:pt>
                <c:pt idx="3977">
                  <c:v>287.1472251711424</c:v>
                </c:pt>
                <c:pt idx="3978">
                  <c:v>287.18161035682209</c:v>
                </c:pt>
                <c:pt idx="3979">
                  <c:v>287.18161035682209</c:v>
                </c:pt>
                <c:pt idx="3980">
                  <c:v>287.21601272324364</c:v>
                </c:pt>
                <c:pt idx="3981">
                  <c:v>287.25165326097039</c:v>
                </c:pt>
                <c:pt idx="3982">
                  <c:v>287.28554743021607</c:v>
                </c:pt>
                <c:pt idx="3983">
                  <c:v>287.31791063908713</c:v>
                </c:pt>
                <c:pt idx="3984">
                  <c:v>287.34889486307543</c:v>
                </c:pt>
                <c:pt idx="3985">
                  <c:v>287.3806077579855</c:v>
                </c:pt>
                <c:pt idx="3986">
                  <c:v>287.3806077579855</c:v>
                </c:pt>
                <c:pt idx="3987">
                  <c:v>287.3806077579855</c:v>
                </c:pt>
                <c:pt idx="3988">
                  <c:v>287.3806077579855</c:v>
                </c:pt>
                <c:pt idx="3989">
                  <c:v>287.3806077579855</c:v>
                </c:pt>
                <c:pt idx="3990">
                  <c:v>287.3806077579855</c:v>
                </c:pt>
                <c:pt idx="3991">
                  <c:v>287.31171406729732</c:v>
                </c:pt>
                <c:pt idx="3992">
                  <c:v>287.25798180368463</c:v>
                </c:pt>
                <c:pt idx="3993">
                  <c:v>287.21996073088877</c:v>
                </c:pt>
                <c:pt idx="3994">
                  <c:v>287.19318132072436</c:v>
                </c:pt>
                <c:pt idx="3995">
                  <c:v>287.17835012576762</c:v>
                </c:pt>
                <c:pt idx="3996">
                  <c:v>287.1792572923232</c:v>
                </c:pt>
                <c:pt idx="3997">
                  <c:v>287.19532406676649</c:v>
                </c:pt>
                <c:pt idx="3998">
                  <c:v>287.22331749530315</c:v>
                </c:pt>
                <c:pt idx="3999">
                  <c:v>287.26254806253996</c:v>
                </c:pt>
                <c:pt idx="4000">
                  <c:v>287.31188880221606</c:v>
                </c:pt>
                <c:pt idx="4001">
                  <c:v>287.36998966770898</c:v>
                </c:pt>
                <c:pt idx="4002">
                  <c:v>287.4334230618955</c:v>
                </c:pt>
                <c:pt idx="4003">
                  <c:v>287.50167951732953</c:v>
                </c:pt>
                <c:pt idx="4004">
                  <c:v>287.57604267346301</c:v>
                </c:pt>
                <c:pt idx="4005">
                  <c:v>287.65680228153144</c:v>
                </c:pt>
                <c:pt idx="4006">
                  <c:v>287.73761478976132</c:v>
                </c:pt>
                <c:pt idx="4007">
                  <c:v>287.81645873124904</c:v>
                </c:pt>
                <c:pt idx="4008">
                  <c:v>287.90005760597171</c:v>
                </c:pt>
                <c:pt idx="4009">
                  <c:v>287.98406582790483</c:v>
                </c:pt>
                <c:pt idx="4010">
                  <c:v>288.06565034085776</c:v>
                </c:pt>
                <c:pt idx="4011">
                  <c:v>288.14506120534372</c:v>
                </c:pt>
                <c:pt idx="4012">
                  <c:v>288.22241336073989</c:v>
                </c:pt>
                <c:pt idx="4013">
                  <c:v>288.29773727358571</c:v>
                </c:pt>
                <c:pt idx="4014">
                  <c:v>288.37101440129447</c:v>
                </c:pt>
                <c:pt idx="4015">
                  <c:v>288.44220153568557</c:v>
                </c:pt>
                <c:pt idx="4016">
                  <c:v>288.51324707154225</c:v>
                </c:pt>
                <c:pt idx="4017">
                  <c:v>288.58320147133895</c:v>
                </c:pt>
                <c:pt idx="4018">
                  <c:v>288.64940861107993</c:v>
                </c:pt>
                <c:pt idx="4019">
                  <c:v>288.71433099965935</c:v>
                </c:pt>
                <c:pt idx="4020">
                  <c:v>288.78140794377276</c:v>
                </c:pt>
                <c:pt idx="4021">
                  <c:v>288.84847573289301</c:v>
                </c:pt>
                <c:pt idx="4022">
                  <c:v>288.9120852081208</c:v>
                </c:pt>
                <c:pt idx="4023">
                  <c:v>288.97220572747301</c:v>
                </c:pt>
                <c:pt idx="4024">
                  <c:v>289.03289380111426</c:v>
                </c:pt>
                <c:pt idx="4025">
                  <c:v>289.09246262803703</c:v>
                </c:pt>
                <c:pt idx="4026">
                  <c:v>289.14583017339123</c:v>
                </c:pt>
                <c:pt idx="4027">
                  <c:v>289.19614709666513</c:v>
                </c:pt>
                <c:pt idx="4028">
                  <c:v>289.24339919981753</c:v>
                </c:pt>
                <c:pt idx="4029">
                  <c:v>289.2876549761599</c:v>
                </c:pt>
                <c:pt idx="4030">
                  <c:v>289.33103535237427</c:v>
                </c:pt>
                <c:pt idx="4031">
                  <c:v>289.37079211353807</c:v>
                </c:pt>
                <c:pt idx="4032">
                  <c:v>289.41337775389889</c:v>
                </c:pt>
                <c:pt idx="4033">
                  <c:v>289.45647180144346</c:v>
                </c:pt>
                <c:pt idx="4034">
                  <c:v>289.49654875029034</c:v>
                </c:pt>
                <c:pt idx="4035">
                  <c:v>289.53355389649312</c:v>
                </c:pt>
                <c:pt idx="4036">
                  <c:v>289.57155199070786</c:v>
                </c:pt>
                <c:pt idx="4037">
                  <c:v>289.60888280005645</c:v>
                </c:pt>
                <c:pt idx="4038">
                  <c:v>289.64249960928282</c:v>
                </c:pt>
                <c:pt idx="4039">
                  <c:v>289.67469076589958</c:v>
                </c:pt>
                <c:pt idx="4040">
                  <c:v>289.70686303942739</c:v>
                </c:pt>
                <c:pt idx="4041">
                  <c:v>289.73980845864071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C205-4B0F-B497-C5BC6D401CF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2720768"/>
        <c:axId val="72722688"/>
        <c:extLst>
          <c:ext xmlns:c15="http://schemas.microsoft.com/office/drawing/2012/chart" uri="{02D57815-91ED-43cb-92C2-25804820EDAC}">
            <c15:filteredScatterSeries>
              <c15:ser>
                <c:idx val="10"/>
                <c:order val="0"/>
                <c:tx>
                  <c:strRef>
                    <c:extLst>
                      <c:ext uri="{02D57815-91ED-43cb-92C2-25804820EDAC}">
                        <c15:formulaRef>
                          <c15:sqref>one!$S$1</c15:sqref>
                        </c15:formulaRef>
                      </c:ext>
                    </c:extLst>
                    <c:strCache>
                      <c:ptCount val="1"/>
                      <c:pt idx="0">
                        <c:v>Sensor 5</c:v>
                      </c:pt>
                    </c:strCache>
                  </c:strRef>
                </c:tx>
                <c:spPr>
                  <a:ln w="19080">
                    <a:solidFill>
                      <a:srgbClr val="5B9BD5"/>
                    </a:solidFill>
                    <a:round/>
                  </a:ln>
                </c:spPr>
                <c:marker>
                  <c:symbol val="none"/>
                </c:marker>
                <c:xVal>
                  <c:numRef>
                    <c:extLst>
                      <c:ext uri="{02D57815-91ED-43cb-92C2-25804820EDAC}">
                        <c15:formulaRef>
                          <c15:sqref>one!$C$2:$C$4043</c15:sqref>
                        </c15:formulaRef>
                      </c:ext>
                    </c:extLst>
                    <c:numCache>
                      <c:formatCode>General</c:formatCode>
                      <c:ptCount val="4042"/>
                      <c:pt idx="0">
                        <c:v>1.0561943054199999E-3</c:v>
                      </c:pt>
                      <c:pt idx="1">
                        <c:v>1.66916847229E-3</c:v>
                      </c:pt>
                      <c:pt idx="2">
                        <c:v>2.2180080413800002E-3</c:v>
                      </c:pt>
                      <c:pt idx="3">
                        <c:v>3.2761096954300002E-3</c:v>
                      </c:pt>
                      <c:pt idx="4">
                        <c:v>3.77917289734E-3</c:v>
                      </c:pt>
                      <c:pt idx="5">
                        <c:v>4.2490959167500002E-3</c:v>
                      </c:pt>
                      <c:pt idx="6">
                        <c:v>4.7152042388900004E-3</c:v>
                      </c:pt>
                      <c:pt idx="7">
                        <c:v>5.17916679382E-3</c:v>
                      </c:pt>
                      <c:pt idx="8">
                        <c:v>5.5470466613800002E-3</c:v>
                      </c:pt>
                      <c:pt idx="9">
                        <c:v>5.7051181793200002E-3</c:v>
                      </c:pt>
                      <c:pt idx="10">
                        <c:v>5.86318969727E-3</c:v>
                      </c:pt>
                      <c:pt idx="11">
                        <c:v>6.0200691223100001E-3</c:v>
                      </c:pt>
                      <c:pt idx="12">
                        <c:v>6.1781406402599999E-3</c:v>
                      </c:pt>
                      <c:pt idx="13">
                        <c:v>6.3362121581999999E-3</c:v>
                      </c:pt>
                      <c:pt idx="14">
                        <c:v>6.4930915832499998E-3</c:v>
                      </c:pt>
                      <c:pt idx="15">
                        <c:v>6.6630840301500002E-3</c:v>
                      </c:pt>
                      <c:pt idx="16">
                        <c:v>6.8230628967299997E-3</c:v>
                      </c:pt>
                      <c:pt idx="17">
                        <c:v>6.9801807403599998E-3</c:v>
                      </c:pt>
                      <c:pt idx="18">
                        <c:v>7.1380138397199996E-3</c:v>
                      </c:pt>
                      <c:pt idx="19">
                        <c:v>7.2951316833499997E-3</c:v>
                      </c:pt>
                      <c:pt idx="20">
                        <c:v>7.4520111083999996E-3</c:v>
                      </c:pt>
                      <c:pt idx="21">
                        <c:v>7.6091289520299997E-3</c:v>
                      </c:pt>
                      <c:pt idx="22">
                        <c:v>7.7650547027599999E-3</c:v>
                      </c:pt>
                      <c:pt idx="23">
                        <c:v>7.9231262207000008E-3</c:v>
                      </c:pt>
                      <c:pt idx="24">
                        <c:v>8.0811977386500006E-3</c:v>
                      </c:pt>
                      <c:pt idx="25">
                        <c:v>8.2380771636999996E-3</c:v>
                      </c:pt>
                      <c:pt idx="26">
                        <c:v>8.3951950073199999E-3</c:v>
                      </c:pt>
                      <c:pt idx="27">
                        <c:v>8.5520744323700007E-3</c:v>
                      </c:pt>
                      <c:pt idx="28">
                        <c:v>8.7091922759999999E-3</c:v>
                      </c:pt>
                      <c:pt idx="29">
                        <c:v>8.8670253753699996E-3</c:v>
                      </c:pt>
                      <c:pt idx="30">
                        <c:v>9.0241432189899998E-3</c:v>
                      </c:pt>
                      <c:pt idx="31">
                        <c:v>9.1819763183599995E-3</c:v>
                      </c:pt>
                      <c:pt idx="32">
                        <c:v>9.3390941619900004E-3</c:v>
                      </c:pt>
                      <c:pt idx="33">
                        <c:v>9.4962120056199997E-3</c:v>
                      </c:pt>
                      <c:pt idx="34">
                        <c:v>9.6530914306599998E-3</c:v>
                      </c:pt>
                      <c:pt idx="35">
                        <c:v>9.8102092742900007E-3</c:v>
                      </c:pt>
                      <c:pt idx="36">
                        <c:v>9.9670886993399998E-3</c:v>
                      </c:pt>
                      <c:pt idx="37">
                        <c:v>1.01251602173E-2</c:v>
                      </c:pt>
                      <c:pt idx="38">
                        <c:v>1.02829933167E-2</c:v>
                      </c:pt>
                      <c:pt idx="39">
                        <c:v>1.0440111160299999E-2</c:v>
                      </c:pt>
                      <c:pt idx="40">
                        <c:v>1.0598182678200001E-2</c:v>
                      </c:pt>
                      <c:pt idx="41">
                        <c:v>1.0764122009299999E-2</c:v>
                      </c:pt>
                      <c:pt idx="42">
                        <c:v>1.09691619873E-2</c:v>
                      </c:pt>
                      <c:pt idx="43">
                        <c:v>1.1217117309600001E-2</c:v>
                      </c:pt>
                      <c:pt idx="44">
                        <c:v>1.1473178863499999E-2</c:v>
                      </c:pt>
                      <c:pt idx="45">
                        <c:v>1.17251873016E-2</c:v>
                      </c:pt>
                      <c:pt idx="46">
                        <c:v>1.1903047561600001E-2</c:v>
                      </c:pt>
                      <c:pt idx="47">
                        <c:v>1.20739936829E-2</c:v>
                      </c:pt>
                      <c:pt idx="48">
                        <c:v>1.2234210968E-2</c:v>
                      </c:pt>
                      <c:pt idx="49">
                        <c:v>1.2392997741699999E-2</c:v>
                      </c:pt>
                      <c:pt idx="50">
                        <c:v>1.2552022934E-2</c:v>
                      </c:pt>
                      <c:pt idx="51">
                        <c:v>1.27100944519E-2</c:v>
                      </c:pt>
                      <c:pt idx="52">
                        <c:v>1.28681659698E-2</c:v>
                      </c:pt>
                      <c:pt idx="53">
                        <c:v>1.3025045394900001E-2</c:v>
                      </c:pt>
                      <c:pt idx="54">
                        <c:v>1.31831169128E-2</c:v>
                      </c:pt>
                      <c:pt idx="55">
                        <c:v>1.33411884308E-2</c:v>
                      </c:pt>
                      <c:pt idx="56">
                        <c:v>1.3509035110500001E-2</c:v>
                      </c:pt>
                      <c:pt idx="57">
                        <c:v>1.3660192489599999E-2</c:v>
                      </c:pt>
                      <c:pt idx="58">
                        <c:v>1.38092041016E-2</c:v>
                      </c:pt>
                      <c:pt idx="59">
                        <c:v>1.39601230621E-2</c:v>
                      </c:pt>
                      <c:pt idx="60">
                        <c:v>1.4123201370199999E-2</c:v>
                      </c:pt>
                      <c:pt idx="61">
                        <c:v>1.4275074005100001E-2</c:v>
                      </c:pt>
                      <c:pt idx="62">
                        <c:v>1.4425992965699999E-2</c:v>
                      </c:pt>
                      <c:pt idx="63">
                        <c:v>1.4576196670500001E-2</c:v>
                      </c:pt>
                      <c:pt idx="64">
                        <c:v>1.4738082885700001E-2</c:v>
                      </c:pt>
                      <c:pt idx="65">
                        <c:v>1.4891147613499999E-2</c:v>
                      </c:pt>
                      <c:pt idx="66">
                        <c:v>1.5043020248399999E-2</c:v>
                      </c:pt>
                      <c:pt idx="67">
                        <c:v>1.5194177627599999E-2</c:v>
                      </c:pt>
                      <c:pt idx="68">
                        <c:v>1.53450965881E-2</c:v>
                      </c:pt>
                      <c:pt idx="69">
                        <c:v>2.4451017379799999E-2</c:v>
                      </c:pt>
                      <c:pt idx="70">
                        <c:v>4.9032211303700002E-2</c:v>
                      </c:pt>
                      <c:pt idx="71">
                        <c:v>6.9835186004599994E-2</c:v>
                      </c:pt>
                      <c:pt idx="72">
                        <c:v>9.4258069992099999E-2</c:v>
                      </c:pt>
                      <c:pt idx="73">
                        <c:v>0.118895053864</c:v>
                      </c:pt>
                      <c:pt idx="74">
                        <c:v>0.13923311233499999</c:v>
                      </c:pt>
                      <c:pt idx="75">
                        <c:v>0.163947105408</c:v>
                      </c:pt>
                      <c:pt idx="76">
                        <c:v>0.18429398536700001</c:v>
                      </c:pt>
                      <c:pt idx="77">
                        <c:v>0.209035158157</c:v>
                      </c:pt>
                      <c:pt idx="78">
                        <c:v>0.23332309722899999</c:v>
                      </c:pt>
                      <c:pt idx="79">
                        <c:v>0.25376701354999998</c:v>
                      </c:pt>
                      <c:pt idx="80">
                        <c:v>0.27833914756799999</c:v>
                      </c:pt>
                      <c:pt idx="81">
                        <c:v>0.29895520210299997</c:v>
                      </c:pt>
                      <c:pt idx="82">
                        <c:v>0.32361102104200001</c:v>
                      </c:pt>
                      <c:pt idx="83">
                        <c:v>0.34789705276499999</c:v>
                      </c:pt>
                      <c:pt idx="84">
                        <c:v>0.36878609657299999</c:v>
                      </c:pt>
                      <c:pt idx="85">
                        <c:v>0.39327120780899999</c:v>
                      </c:pt>
                      <c:pt idx="86">
                        <c:v>0.41366314888</c:v>
                      </c:pt>
                      <c:pt idx="87">
                        <c:v>0.438451051712</c:v>
                      </c:pt>
                      <c:pt idx="88">
                        <c:v>0.45892810821500002</c:v>
                      </c:pt>
                      <c:pt idx="89">
                        <c:v>0.48320913314800001</c:v>
                      </c:pt>
                      <c:pt idx="90">
                        <c:v>0.50768613815300001</c:v>
                      </c:pt>
                      <c:pt idx="91">
                        <c:v>0.52843499183700005</c:v>
                      </c:pt>
                      <c:pt idx="92">
                        <c:v>0.55306720733600001</c:v>
                      </c:pt>
                      <c:pt idx="93">
                        <c:v>0.5732421875</c:v>
                      </c:pt>
                      <c:pt idx="94">
                        <c:v>0.59787011146500002</c:v>
                      </c:pt>
                      <c:pt idx="95">
                        <c:v>0.62244915962199998</c:v>
                      </c:pt>
                      <c:pt idx="96">
                        <c:v>0.64319705963100005</c:v>
                      </c:pt>
                      <c:pt idx="97">
                        <c:v>0.66739320754999998</c:v>
                      </c:pt>
                      <c:pt idx="98">
                        <c:v>0.68821501731900003</c:v>
                      </c:pt>
                      <c:pt idx="99">
                        <c:v>0.71255707740800001</c:v>
                      </c:pt>
                      <c:pt idx="100">
                        <c:v>0.73732304573100005</c:v>
                      </c:pt>
                      <c:pt idx="101">
                        <c:v>0.75786709785499995</c:v>
                      </c:pt>
                      <c:pt idx="102">
                        <c:v>0.782271146774</c:v>
                      </c:pt>
                      <c:pt idx="103">
                        <c:v>0.80290317535400002</c:v>
                      </c:pt>
                      <c:pt idx="104">
                        <c:v>0.82733106613200003</c:v>
                      </c:pt>
                      <c:pt idx="105">
                        <c:v>0.84778714180000003</c:v>
                      </c:pt>
                      <c:pt idx="106">
                        <c:v>0.87248802185100005</c:v>
                      </c:pt>
                      <c:pt idx="107">
                        <c:v>0.89698600769000003</c:v>
                      </c:pt>
                      <c:pt idx="108">
                        <c:v>0.91735720634499995</c:v>
                      </c:pt>
                      <c:pt idx="109">
                        <c:v>0.94217920303299996</c:v>
                      </c:pt>
                      <c:pt idx="110">
                        <c:v>0.96269702911400001</c:v>
                      </c:pt>
                      <c:pt idx="111">
                        <c:v>0.98693704605099997</c:v>
                      </c:pt>
                      <c:pt idx="112">
                        <c:v>1.0115280151399999</c:v>
                      </c:pt>
                      <c:pt idx="113">
                        <c:v>1.0321941375699999</c:v>
                      </c:pt>
                      <c:pt idx="114">
                        <c:v>1.0566999912299999</c:v>
                      </c:pt>
                      <c:pt idx="115">
                        <c:v>1.0771520137799999</c:v>
                      </c:pt>
                      <c:pt idx="116">
                        <c:v>1.1018211841600001</c:v>
                      </c:pt>
                      <c:pt idx="117">
                        <c:v>1.12632012367</c:v>
                      </c:pt>
                      <c:pt idx="118">
                        <c:v>1.1467921733899999</c:v>
                      </c:pt>
                      <c:pt idx="119">
                        <c:v>1.1712260246299999</c:v>
                      </c:pt>
                      <c:pt idx="120">
                        <c:v>1.1918129921</c:v>
                      </c:pt>
                      <c:pt idx="121">
                        <c:v>1.2165200710299999</c:v>
                      </c:pt>
                      <c:pt idx="122">
                        <c:v>1.23681521416</c:v>
                      </c:pt>
                      <c:pt idx="123">
                        <c:v>1.2615721225700001</c:v>
                      </c:pt>
                      <c:pt idx="124">
                        <c:v>1.2861170768700001</c:v>
                      </c:pt>
                      <c:pt idx="125">
                        <c:v>1.3064250946</c:v>
                      </c:pt>
                      <c:pt idx="126">
                        <c:v>1.33094906807</c:v>
                      </c:pt>
                      <c:pt idx="127">
                        <c:v>1.35163021088</c:v>
                      </c:pt>
                      <c:pt idx="128">
                        <c:v>1.3761870861100001</c:v>
                      </c:pt>
                      <c:pt idx="129">
                        <c:v>1.4004440307599999</c:v>
                      </c:pt>
                      <c:pt idx="130">
                        <c:v>1.42129015923</c:v>
                      </c:pt>
                      <c:pt idx="131">
                        <c:v>1.4456281661999999</c:v>
                      </c:pt>
                      <c:pt idx="132">
                        <c:v>1.4662020206499999</c:v>
                      </c:pt>
                      <c:pt idx="133">
                        <c:v>1.4907231330899999</c:v>
                      </c:pt>
                      <c:pt idx="134">
                        <c:v>1.5153110027300001</c:v>
                      </c:pt>
                      <c:pt idx="135">
                        <c:v>1.53591704369</c:v>
                      </c:pt>
                      <c:pt idx="136">
                        <c:v>1.5603740215299999</c:v>
                      </c:pt>
                      <c:pt idx="137">
                        <c:v>1.5810041427599999</c:v>
                      </c:pt>
                      <c:pt idx="138">
                        <c:v>1.60564208031</c:v>
                      </c:pt>
                      <c:pt idx="139">
                        <c:v>1.6260950565300001</c:v>
                      </c:pt>
                      <c:pt idx="140">
                        <c:v>1.6506671905500001</c:v>
                      </c:pt>
                      <c:pt idx="141">
                        <c:v>1.6751511097</c:v>
                      </c:pt>
                      <c:pt idx="142">
                        <c:v>1.69558405876</c:v>
                      </c:pt>
                      <c:pt idx="143">
                        <c:v>1.72014713287</c:v>
                      </c:pt>
                      <c:pt idx="144">
                        <c:v>1.74076318741</c:v>
                      </c:pt>
                      <c:pt idx="145">
                        <c:v>1.7652361393</c:v>
                      </c:pt>
                      <c:pt idx="146">
                        <c:v>1.7899060249300001</c:v>
                      </c:pt>
                      <c:pt idx="147">
                        <c:v>1.8100850582100001</c:v>
                      </c:pt>
                      <c:pt idx="148">
                        <c:v>1.8347821235699999</c:v>
                      </c:pt>
                      <c:pt idx="149">
                        <c:v>1.85529518127</c:v>
                      </c:pt>
                      <c:pt idx="150">
                        <c:v>1.87976408005</c:v>
                      </c:pt>
                      <c:pt idx="151">
                        <c:v>1.90420818329</c:v>
                      </c:pt>
                      <c:pt idx="152">
                        <c:v>1.92503499985</c:v>
                      </c:pt>
                      <c:pt idx="153">
                        <c:v>1.9495542049400001</c:v>
                      </c:pt>
                      <c:pt idx="154">
                        <c:v>1.96981716156</c:v>
                      </c:pt>
                      <c:pt idx="155">
                        <c:v>1.99472403526</c:v>
                      </c:pt>
                      <c:pt idx="156">
                        <c:v>2.0150060653700002</c:v>
                      </c:pt>
                      <c:pt idx="157">
                        <c:v>2.0396029949200001</c:v>
                      </c:pt>
                      <c:pt idx="158">
                        <c:v>2.0639951229100002</c:v>
                      </c:pt>
                      <c:pt idx="159">
                        <c:v>2.0845711231199999</c:v>
                      </c:pt>
                      <c:pt idx="160">
                        <c:v>2.1093070507</c:v>
                      </c:pt>
                      <c:pt idx="161">
                        <c:v>2.1295590400700002</c:v>
                      </c:pt>
                      <c:pt idx="162">
                        <c:v>2.1544392108900001</c:v>
                      </c:pt>
                      <c:pt idx="163">
                        <c:v>2.1789200305900001</c:v>
                      </c:pt>
                      <c:pt idx="164">
                        <c:v>2.1992690563199999</c:v>
                      </c:pt>
                      <c:pt idx="165">
                        <c:v>2.2237532138799998</c:v>
                      </c:pt>
                      <c:pt idx="166">
                        <c:v>2.2445449829099999</c:v>
                      </c:pt>
                      <c:pt idx="167">
                        <c:v>2.2689590454099999</c:v>
                      </c:pt>
                      <c:pt idx="168">
                        <c:v>2.29340720177</c:v>
                      </c:pt>
                      <c:pt idx="169">
                        <c:v>2.3141610622400002</c:v>
                      </c:pt>
                      <c:pt idx="170">
                        <c:v>2.3386821746800002</c:v>
                      </c:pt>
                      <c:pt idx="171">
                        <c:v>2.3591539859799999</c:v>
                      </c:pt>
                      <c:pt idx="172">
                        <c:v>2.3834199905400002</c:v>
                      </c:pt>
                      <c:pt idx="173">
                        <c:v>2.40412807465</c:v>
                      </c:pt>
                      <c:pt idx="174">
                        <c:v>2.42875003815</c:v>
                      </c:pt>
                      <c:pt idx="175">
                        <c:v>2.4532470703100002</c:v>
                      </c:pt>
                      <c:pt idx="176">
                        <c:v>2.4736461639399998</c:v>
                      </c:pt>
                      <c:pt idx="177">
                        <c:v>2.4982941150700002</c:v>
                      </c:pt>
                      <c:pt idx="178">
                        <c:v>2.51875805855</c:v>
                      </c:pt>
                      <c:pt idx="179">
                        <c:v>2.5433180332199998</c:v>
                      </c:pt>
                      <c:pt idx="180">
                        <c:v>2.5679001808200002</c:v>
                      </c:pt>
                      <c:pt idx="181">
                        <c:v>2.5884890556300002</c:v>
                      </c:pt>
                      <c:pt idx="182">
                        <c:v>2.61276006699</c:v>
                      </c:pt>
                      <c:pt idx="183">
                        <c:v>2.6335821151699998</c:v>
                      </c:pt>
                      <c:pt idx="184">
                        <c:v>2.6581790447200002</c:v>
                      </c:pt>
                      <c:pt idx="185">
                        <c:v>2.68244218826</c:v>
                      </c:pt>
                      <c:pt idx="186">
                        <c:v>2.7031362056699999</c:v>
                      </c:pt>
                      <c:pt idx="187">
                        <c:v>2.72755718231</c:v>
                      </c:pt>
                      <c:pt idx="188">
                        <c:v>2.7481939792599999</c:v>
                      </c:pt>
                      <c:pt idx="189">
                        <c:v>2.77255606651</c:v>
                      </c:pt>
                      <c:pt idx="190">
                        <c:v>2.79332113266</c:v>
                      </c:pt>
                      <c:pt idx="191">
                        <c:v>2.8179111480699999</c:v>
                      </c:pt>
                      <c:pt idx="192">
                        <c:v>2.8421471118900001</c:v>
                      </c:pt>
                      <c:pt idx="193">
                        <c:v>2.8626391887699998</c:v>
                      </c:pt>
                      <c:pt idx="194">
                        <c:v>2.8872990608200002</c:v>
                      </c:pt>
                      <c:pt idx="195">
                        <c:v>2.90769100189</c:v>
                      </c:pt>
                      <c:pt idx="196">
                        <c:v>2.93210506439</c:v>
                      </c:pt>
                      <c:pt idx="197">
                        <c:v>2.9569849968000002</c:v>
                      </c:pt>
                      <c:pt idx="198">
                        <c:v>2.9772791862500001</c:v>
                      </c:pt>
                      <c:pt idx="199">
                        <c:v>3.0019280910499999</c:v>
                      </c:pt>
                      <c:pt idx="200">
                        <c:v>3.0227220058399999</c:v>
                      </c:pt>
                      <c:pt idx="201">
                        <c:v>3.0471680164300001</c:v>
                      </c:pt>
                      <c:pt idx="202">
                        <c:v>3.0716261863700001</c:v>
                      </c:pt>
                      <c:pt idx="203">
                        <c:v>3.09208917618</c:v>
                      </c:pt>
                      <c:pt idx="204">
                        <c:v>3.1167080402399998</c:v>
                      </c:pt>
                      <c:pt idx="205">
                        <c:v>3.1373271942100001</c:v>
                      </c:pt>
                      <c:pt idx="206">
                        <c:v>3.16186404228</c:v>
                      </c:pt>
                      <c:pt idx="207">
                        <c:v>3.1821830272699998</c:v>
                      </c:pt>
                      <c:pt idx="208">
                        <c:v>3.2069470882400002</c:v>
                      </c:pt>
                      <c:pt idx="209">
                        <c:v>3.2313160896299999</c:v>
                      </c:pt>
                      <c:pt idx="210">
                        <c:v>3.2518761158</c:v>
                      </c:pt>
                      <c:pt idx="211">
                        <c:v>3.2764620780899998</c:v>
                      </c:pt>
                      <c:pt idx="212">
                        <c:v>3.29703807831</c:v>
                      </c:pt>
                      <c:pt idx="213">
                        <c:v>3.3214449882500001</c:v>
                      </c:pt>
                      <c:pt idx="214">
                        <c:v>3.3456830978399998</c:v>
                      </c:pt>
                      <c:pt idx="215">
                        <c:v>3.3666660785700002</c:v>
                      </c:pt>
                      <c:pt idx="216">
                        <c:v>3.3911621570600001</c:v>
                      </c:pt>
                      <c:pt idx="217">
                        <c:v>3.4115371704099999</c:v>
                      </c:pt>
                      <c:pt idx="218">
                        <c:v>3.4361770153000002</c:v>
                      </c:pt>
                      <c:pt idx="219">
                        <c:v>3.4607450962100001</c:v>
                      </c:pt>
                      <c:pt idx="220">
                        <c:v>3.4810390472399999</c:v>
                      </c:pt>
                      <c:pt idx="221">
                        <c:v>3.5055401325200002</c:v>
                      </c:pt>
                      <c:pt idx="222">
                        <c:v>3.5264270305599998</c:v>
                      </c:pt>
                      <c:pt idx="223">
                        <c:v>3.5507321357700001</c:v>
                      </c:pt>
                      <c:pt idx="224">
                        <c:v>3.5711290836299998</c:v>
                      </c:pt>
                      <c:pt idx="225">
                        <c:v>3.5958971977199998</c:v>
                      </c:pt>
                      <c:pt idx="226">
                        <c:v>3.62046217918</c:v>
                      </c:pt>
                      <c:pt idx="227">
                        <c:v>3.6408081054700001</c:v>
                      </c:pt>
                      <c:pt idx="228">
                        <c:v>3.6652491092699999</c:v>
                      </c:pt>
                      <c:pt idx="229">
                        <c:v>3.6858921051000002</c:v>
                      </c:pt>
                      <c:pt idx="230">
                        <c:v>3.71073698997</c:v>
                      </c:pt>
                      <c:pt idx="231">
                        <c:v>3.7350211143499998</c:v>
                      </c:pt>
                      <c:pt idx="232">
                        <c:v>3.7555711269400001</c:v>
                      </c:pt>
                      <c:pt idx="233">
                        <c:v>3.7802550792699998</c:v>
                      </c:pt>
                      <c:pt idx="234">
                        <c:v>3.80074214935</c:v>
                      </c:pt>
                      <c:pt idx="235">
                        <c:v>3.8250391483300001</c:v>
                      </c:pt>
                      <c:pt idx="236">
                        <c:v>3.84987616539</c:v>
                      </c:pt>
                      <c:pt idx="237">
                        <c:v>3.87013816833</c:v>
                      </c:pt>
                      <c:pt idx="238">
                        <c:v>3.8948240280199999</c:v>
                      </c:pt>
                      <c:pt idx="239">
                        <c:v>3.9153311252599998</c:v>
                      </c:pt>
                      <c:pt idx="240">
                        <c:v>3.9397950172399998</c:v>
                      </c:pt>
                      <c:pt idx="241">
                        <c:v>3.9604010582</c:v>
                      </c:pt>
                      <c:pt idx="242">
                        <c:v>3.9847249984699999</c:v>
                      </c:pt>
                      <c:pt idx="243">
                        <c:v>4.0095920562699998</c:v>
                      </c:pt>
                      <c:pt idx="244">
                        <c:v>4.0301949977899998</c:v>
                      </c:pt>
                      <c:pt idx="245">
                        <c:v>4.0546450614899996</c:v>
                      </c:pt>
                      <c:pt idx="246">
                        <c:v>4.0751740932500002</c:v>
                      </c:pt>
                      <c:pt idx="247">
                        <c:v>4.0996291637400004</c:v>
                      </c:pt>
                      <c:pt idx="248">
                        <c:v>4.1241390705100001</c:v>
                      </c:pt>
                      <c:pt idx="249">
                        <c:v>4.1445150375399997</c:v>
                      </c:pt>
                      <c:pt idx="250">
                        <c:v>4.1691200733200002</c:v>
                      </c:pt>
                      <c:pt idx="251">
                        <c:v>4.1898841857900004</c:v>
                      </c:pt>
                      <c:pt idx="252">
                        <c:v>4.2141981124900001</c:v>
                      </c:pt>
                      <c:pt idx="253">
                        <c:v>4.2385680675500002</c:v>
                      </c:pt>
                      <c:pt idx="254">
                        <c:v>4.25925803185</c:v>
                      </c:pt>
                      <c:pt idx="255">
                        <c:v>4.2838690280899998</c:v>
                      </c:pt>
                      <c:pt idx="256">
                        <c:v>4.3042960166900004</c:v>
                      </c:pt>
                      <c:pt idx="257">
                        <c:v>4.32910609245</c:v>
                      </c:pt>
                      <c:pt idx="258">
                        <c:v>4.3495931625399997</c:v>
                      </c:pt>
                      <c:pt idx="259">
                        <c:v>4.3741340637199997</c:v>
                      </c:pt>
                      <c:pt idx="260">
                        <c:v>4.3984241485600002</c:v>
                      </c:pt>
                      <c:pt idx="261">
                        <c:v>4.4192321300500002</c:v>
                      </c:pt>
                      <c:pt idx="262">
                        <c:v>4.4435560703299997</c:v>
                      </c:pt>
                      <c:pt idx="263">
                        <c:v>4.4639320373500002</c:v>
                      </c:pt>
                      <c:pt idx="264">
                        <c:v>4.4887871742199996</c:v>
                      </c:pt>
                      <c:pt idx="265">
                        <c:v>4.5133280754099996</c:v>
                      </c:pt>
                      <c:pt idx="266">
                        <c:v>4.5338311195400003</c:v>
                      </c:pt>
                      <c:pt idx="267">
                        <c:v>4.5582451820400003</c:v>
                      </c:pt>
                      <c:pt idx="268">
                        <c:v>4.5789301395399997</c:v>
                      </c:pt>
                      <c:pt idx="269">
                        <c:v>4.60315418243</c:v>
                      </c:pt>
                      <c:pt idx="270">
                        <c:v>4.6278531551400004</c:v>
                      </c:pt>
                      <c:pt idx="271">
                        <c:v>4.6484529972099997</c:v>
                      </c:pt>
                      <c:pt idx="272">
                        <c:v>4.6730031967199999</c:v>
                      </c:pt>
                      <c:pt idx="273">
                        <c:v>4.6935679912600001</c:v>
                      </c:pt>
                      <c:pt idx="274">
                        <c:v>4.7177810668899998</c:v>
                      </c:pt>
                      <c:pt idx="275">
                        <c:v>4.7384140491500002</c:v>
                      </c:pt>
                      <c:pt idx="276">
                        <c:v>4.7632141113299999</c:v>
                      </c:pt>
                      <c:pt idx="277">
                        <c:v>4.7875502109500001</c:v>
                      </c:pt>
                      <c:pt idx="278">
                        <c:v>4.8080191612199998</c:v>
                      </c:pt>
                      <c:pt idx="279">
                        <c:v>4.8327469825699998</c:v>
                      </c:pt>
                      <c:pt idx="280">
                        <c:v>4.8531119823499997</c:v>
                      </c:pt>
                      <c:pt idx="281">
                        <c:v>4.8777430057500002</c:v>
                      </c:pt>
                      <c:pt idx="282">
                        <c:v>4.9020941257499997</c:v>
                      </c:pt>
                      <c:pt idx="283">
                        <c:v>4.9226031303399997</c:v>
                      </c:pt>
                      <c:pt idx="284">
                        <c:v>4.9472579956100002</c:v>
                      </c:pt>
                      <c:pt idx="285">
                        <c:v>4.9677641391799998</c:v>
                      </c:pt>
                      <c:pt idx="286">
                        <c:v>4.9924221038800001</c:v>
                      </c:pt>
                      <c:pt idx="287">
                        <c:v>5.0169680118600004</c:v>
                      </c:pt>
                      <c:pt idx="288">
                        <c:v>5.7108128070831299</c:v>
                      </c:pt>
                      <c:pt idx="289">
                        <c:v>5.7117300033569336</c:v>
                      </c:pt>
                      <c:pt idx="290">
                        <c:v>5.7124249935150138</c:v>
                      </c:pt>
                      <c:pt idx="291">
                        <c:v>5.7128880023956334</c:v>
                      </c:pt>
                      <c:pt idx="292">
                        <c:v>5.7133579254150435</c:v>
                      </c:pt>
                      <c:pt idx="293">
                        <c:v>5.7138090133667037</c:v>
                      </c:pt>
                      <c:pt idx="294">
                        <c:v>5.7142539024353036</c:v>
                      </c:pt>
                      <c:pt idx="295">
                        <c:v>5.7147579193115234</c:v>
                      </c:pt>
                      <c:pt idx="296">
                        <c:v>5.7152287960052535</c:v>
                      </c:pt>
                      <c:pt idx="297">
                        <c:v>5.7155938148498535</c:v>
                      </c:pt>
                      <c:pt idx="298">
                        <c:v>5.7157537937164333</c:v>
                      </c:pt>
                      <c:pt idx="299">
                        <c:v>5.7159388065338135</c:v>
                      </c:pt>
                      <c:pt idx="300">
                        <c:v>5.7160978317260733</c:v>
                      </c:pt>
                      <c:pt idx="301">
                        <c:v>5.7162568569183332</c:v>
                      </c:pt>
                      <c:pt idx="302">
                        <c:v>5.7164149284362837</c:v>
                      </c:pt>
                      <c:pt idx="303">
                        <c:v>5.7165739536285436</c:v>
                      </c:pt>
                      <c:pt idx="304">
                        <c:v>5.7167329788208034</c:v>
                      </c:pt>
                      <c:pt idx="305">
                        <c:v>5.7168920040130633</c:v>
                      </c:pt>
                      <c:pt idx="306">
                        <c:v>5.7170519828796431</c:v>
                      </c:pt>
                      <c:pt idx="307">
                        <c:v>5.7172188758850133</c:v>
                      </c:pt>
                      <c:pt idx="308">
                        <c:v>5.7173779010772732</c:v>
                      </c:pt>
                      <c:pt idx="309">
                        <c:v>5.717535972595214</c:v>
                      </c:pt>
                      <c:pt idx="310">
                        <c:v>5.7176938056945836</c:v>
                      </c:pt>
                      <c:pt idx="311">
                        <c:v>5.7178528308868435</c:v>
                      </c:pt>
                      <c:pt idx="312">
                        <c:v>5.7180118560791033</c:v>
                      </c:pt>
                      <c:pt idx="313">
                        <c:v>5.7181708812713632</c:v>
                      </c:pt>
                      <c:pt idx="314">
                        <c:v>5.7183308601379439</c:v>
                      </c:pt>
                      <c:pt idx="315">
                        <c:v>5.7184908390045139</c:v>
                      </c:pt>
                      <c:pt idx="316">
                        <c:v>5.7186520099639937</c:v>
                      </c:pt>
                      <c:pt idx="317">
                        <c:v>5.7188107967376736</c:v>
                      </c:pt>
                      <c:pt idx="318">
                        <c:v>5.7189710140228236</c:v>
                      </c:pt>
                      <c:pt idx="319">
                        <c:v>5.7280910015105935</c:v>
                      </c:pt>
                      <c:pt idx="320">
                        <c:v>5.7528378963470939</c:v>
                      </c:pt>
                      <c:pt idx="321">
                        <c:v>5.7773888111114937</c:v>
                      </c:pt>
                      <c:pt idx="322">
                        <c:v>5.7979769706725932</c:v>
                      </c:pt>
                      <c:pt idx="323">
                        <c:v>5.8225858211513932</c:v>
                      </c:pt>
                      <c:pt idx="324">
                        <c:v>5.8431758880613938</c:v>
                      </c:pt>
                      <c:pt idx="325">
                        <c:v>5.8675639629363934</c:v>
                      </c:pt>
                      <c:pt idx="326">
                        <c:v>5.887986898422394</c:v>
                      </c:pt>
                      <c:pt idx="327">
                        <c:v>5.9126889705653936</c:v>
                      </c:pt>
                      <c:pt idx="328">
                        <c:v>5.937163829803394</c:v>
                      </c:pt>
                      <c:pt idx="329">
                        <c:v>5.9576950073243937</c:v>
                      </c:pt>
                      <c:pt idx="330">
                        <c:v>5.9821188449863936</c:v>
                      </c:pt>
                      <c:pt idx="331">
                        <c:v>6.0028679370883937</c:v>
                      </c:pt>
                      <c:pt idx="332">
                        <c:v>6.0272498130793934</c:v>
                      </c:pt>
                      <c:pt idx="333">
                        <c:v>6.0519847869873935</c:v>
                      </c:pt>
                      <c:pt idx="334">
                        <c:v>6.0725889205933932</c:v>
                      </c:pt>
                      <c:pt idx="335">
                        <c:v>6.0968708992003933</c:v>
                      </c:pt>
                      <c:pt idx="336">
                        <c:v>6.1176660060883936</c:v>
                      </c:pt>
                      <c:pt idx="337">
                        <c:v>6.1420388221743938</c:v>
                      </c:pt>
                      <c:pt idx="338">
                        <c:v>6.1666059494013936</c:v>
                      </c:pt>
                      <c:pt idx="339">
                        <c:v>6.1870298385623936</c:v>
                      </c:pt>
                      <c:pt idx="340">
                        <c:v>6.2117428779603934</c:v>
                      </c:pt>
                      <c:pt idx="341">
                        <c:v>6.232343912124394</c:v>
                      </c:pt>
                      <c:pt idx="342">
                        <c:v>6.2566039562223938</c:v>
                      </c:pt>
                      <c:pt idx="343">
                        <c:v>6.2773709297183933</c:v>
                      </c:pt>
                      <c:pt idx="344">
                        <c:v>6.301714897155394</c:v>
                      </c:pt>
                      <c:pt idx="345">
                        <c:v>6.3261318206783939</c:v>
                      </c:pt>
                      <c:pt idx="346">
                        <c:v>6.3467009067533935</c:v>
                      </c:pt>
                      <c:pt idx="347">
                        <c:v>6.3714640140533936</c:v>
                      </c:pt>
                      <c:pt idx="348">
                        <c:v>6.3919208049773939</c:v>
                      </c:pt>
                      <c:pt idx="349">
                        <c:v>6.416488885879394</c:v>
                      </c:pt>
                      <c:pt idx="350">
                        <c:v>6.4408578872683933</c:v>
                      </c:pt>
                      <c:pt idx="351">
                        <c:v>6.4616189002993938</c:v>
                      </c:pt>
                      <c:pt idx="352">
                        <c:v>6.4860420227053934</c:v>
                      </c:pt>
                      <c:pt idx="353">
                        <c:v>6.5064809322353936</c:v>
                      </c:pt>
                      <c:pt idx="354">
                        <c:v>6.5311989784243938</c:v>
                      </c:pt>
                      <c:pt idx="355">
                        <c:v>6.5557219982143939</c:v>
                      </c:pt>
                      <c:pt idx="356">
                        <c:v>6.5760169029233939</c:v>
                      </c:pt>
                      <c:pt idx="357">
                        <c:v>6.6006588935853934</c:v>
                      </c:pt>
                      <c:pt idx="358">
                        <c:v>6.6211578845973937</c:v>
                      </c:pt>
                      <c:pt idx="359">
                        <c:v>6.6456549167633936</c:v>
                      </c:pt>
                      <c:pt idx="360">
                        <c:v>6.666216850280394</c:v>
                      </c:pt>
                      <c:pt idx="361">
                        <c:v>6.6909258365633937</c:v>
                      </c:pt>
                      <c:pt idx="362">
                        <c:v>6.7154388427783935</c:v>
                      </c:pt>
                      <c:pt idx="363">
                        <c:v>6.7358098030083937</c:v>
                      </c:pt>
                      <c:pt idx="364">
                        <c:v>6.7605819702183938</c:v>
                      </c:pt>
                      <c:pt idx="365">
                        <c:v>6.7810409069083937</c:v>
                      </c:pt>
                      <c:pt idx="366">
                        <c:v>6.8055980205583939</c:v>
                      </c:pt>
                      <c:pt idx="367">
                        <c:v>6.8299319744083933</c:v>
                      </c:pt>
                      <c:pt idx="368">
                        <c:v>6.8505899906183938</c:v>
                      </c:pt>
                      <c:pt idx="369">
                        <c:v>6.8751769065883934</c:v>
                      </c:pt>
                      <c:pt idx="370">
                        <c:v>6.8954708576183936</c:v>
                      </c:pt>
                      <c:pt idx="371">
                        <c:v>6.9202938079883936</c:v>
                      </c:pt>
                      <c:pt idx="372">
                        <c:v>6.9448328018183938</c:v>
                      </c:pt>
                      <c:pt idx="373">
                        <c:v>6.9653789997083937</c:v>
                      </c:pt>
                      <c:pt idx="374">
                        <c:v>6.9895768165583938</c:v>
                      </c:pt>
                      <c:pt idx="375">
                        <c:v>7.0102198123883941</c:v>
                      </c:pt>
                      <c:pt idx="376">
                        <c:v>7.0348639488183933</c:v>
                      </c:pt>
                      <c:pt idx="377">
                        <c:v>7.0594639778183934</c:v>
                      </c:pt>
                      <c:pt idx="378">
                        <c:v>7.0797059535983937</c:v>
                      </c:pt>
                      <c:pt idx="379">
                        <c:v>7.1043539047283932</c:v>
                      </c:pt>
                      <c:pt idx="380">
                        <c:v>7.1251809596983939</c:v>
                      </c:pt>
                      <c:pt idx="381">
                        <c:v>7.1493108272583932</c:v>
                      </c:pt>
                      <c:pt idx="382">
                        <c:v>7.1699848175083938</c:v>
                      </c:pt>
                      <c:pt idx="383">
                        <c:v>7.1945788860283937</c:v>
                      </c:pt>
                      <c:pt idx="384">
                        <c:v>7.2190968990283935</c:v>
                      </c:pt>
                      <c:pt idx="385">
                        <c:v>7.2394838333083937</c:v>
                      </c:pt>
                      <c:pt idx="386">
                        <c:v>7.2642908096283936</c:v>
                      </c:pt>
                      <c:pt idx="387">
                        <c:v>7.2848289012883933</c:v>
                      </c:pt>
                      <c:pt idx="388">
                        <c:v>7.3090729713483933</c:v>
                      </c:pt>
                      <c:pt idx="389">
                        <c:v>7.3336257934583937</c:v>
                      </c:pt>
                      <c:pt idx="390">
                        <c:v>7.3541657924683932</c:v>
                      </c:pt>
                      <c:pt idx="391">
                        <c:v>7.3788189887983933</c:v>
                      </c:pt>
                      <c:pt idx="392">
                        <c:v>7.3991968631783935</c:v>
                      </c:pt>
                      <c:pt idx="393">
                        <c:v>7.4240388870283933</c:v>
                      </c:pt>
                      <c:pt idx="394">
                        <c:v>7.4485728740683932</c:v>
                      </c:pt>
                      <c:pt idx="395">
                        <c:v>7.4687259197283939</c:v>
                      </c:pt>
                      <c:pt idx="396">
                        <c:v>7.4932918548583931</c:v>
                      </c:pt>
                      <c:pt idx="397">
                        <c:v>7.514048814778393</c:v>
                      </c:pt>
                      <c:pt idx="398">
                        <c:v>7.5384588241583934</c:v>
                      </c:pt>
                      <c:pt idx="399">
                        <c:v>7.5589787960083932</c:v>
                      </c:pt>
                      <c:pt idx="400">
                        <c:v>7.5836958885183936</c:v>
                      </c:pt>
                      <c:pt idx="401">
                        <c:v>7.6082708835583936</c:v>
                      </c:pt>
                      <c:pt idx="402">
                        <c:v>7.6287999153183934</c:v>
                      </c:pt>
                      <c:pt idx="403">
                        <c:v>7.6531529426583935</c:v>
                      </c:pt>
                      <c:pt idx="404">
                        <c:v>7.6736810207383934</c:v>
                      </c:pt>
                      <c:pt idx="405">
                        <c:v>7.6983339786483933</c:v>
                      </c:pt>
                      <c:pt idx="406">
                        <c:v>7.7226419448883936</c:v>
                      </c:pt>
                      <c:pt idx="407">
                        <c:v>7.743394851688393</c:v>
                      </c:pt>
                      <c:pt idx="408">
                        <c:v>7.7680099010483934</c:v>
                      </c:pt>
                      <c:pt idx="409">
                        <c:v>7.7883288860283937</c:v>
                      </c:pt>
                      <c:pt idx="410">
                        <c:v>7.8128788471183936</c:v>
                      </c:pt>
                      <c:pt idx="411">
                        <c:v>7.8376739025083939</c:v>
                      </c:pt>
                      <c:pt idx="412">
                        <c:v>7.8580429553983935</c:v>
                      </c:pt>
                      <c:pt idx="413">
                        <c:v>7.8824238777183933</c:v>
                      </c:pt>
                      <c:pt idx="414">
                        <c:v>7.9031608104683935</c:v>
                      </c:pt>
                      <c:pt idx="415">
                        <c:v>7.9277470111883934</c:v>
                      </c:pt>
                      <c:pt idx="416">
                        <c:v>7.9482998847983932</c:v>
                      </c:pt>
                      <c:pt idx="417">
                        <c:v>7.9725248813583942</c:v>
                      </c:pt>
                      <c:pt idx="418">
                        <c:v>7.9972770214083937</c:v>
                      </c:pt>
                      <c:pt idx="419">
                        <c:v>8.0176558494583929</c:v>
                      </c:pt>
                      <c:pt idx="420">
                        <c:v>8.0422878265383932</c:v>
                      </c:pt>
                      <c:pt idx="421">
                        <c:v>8.0628719329883936</c:v>
                      </c:pt>
                      <c:pt idx="422">
                        <c:v>8.0875349044783942</c:v>
                      </c:pt>
                      <c:pt idx="423">
                        <c:v>8.1119740009283934</c:v>
                      </c:pt>
                      <c:pt idx="424">
                        <c:v>8.1322619914983925</c:v>
                      </c:pt>
                      <c:pt idx="425">
                        <c:v>8.1570978164683936</c:v>
                      </c:pt>
                      <c:pt idx="426">
                        <c:v>8.1776678562183935</c:v>
                      </c:pt>
                      <c:pt idx="427">
                        <c:v>8.2020277976983937</c:v>
                      </c:pt>
                      <c:pt idx="428">
                        <c:v>8.2264709472683926</c:v>
                      </c:pt>
                      <c:pt idx="429">
                        <c:v>8.2468888759583923</c:v>
                      </c:pt>
                      <c:pt idx="430">
                        <c:v>8.2714660167683913</c:v>
                      </c:pt>
                      <c:pt idx="431">
                        <c:v>8.292095899578392</c:v>
                      </c:pt>
                      <c:pt idx="432">
                        <c:v>8.3168768882783919</c:v>
                      </c:pt>
                      <c:pt idx="433">
                        <c:v>8.337427854538392</c:v>
                      </c:pt>
                      <c:pt idx="434">
                        <c:v>8.3616409301783925</c:v>
                      </c:pt>
                      <c:pt idx="435">
                        <c:v>8.3861608505283929</c:v>
                      </c:pt>
                      <c:pt idx="436">
                        <c:v>8.4068729877483932</c:v>
                      </c:pt>
                      <c:pt idx="437">
                        <c:v>8.4314479827883932</c:v>
                      </c:pt>
                      <c:pt idx="438">
                        <c:v>8.4517920017283927</c:v>
                      </c:pt>
                      <c:pt idx="439">
                        <c:v>8.4765307903283933</c:v>
                      </c:pt>
                      <c:pt idx="440">
                        <c:v>8.5011348724383939</c:v>
                      </c:pt>
                      <c:pt idx="441">
                        <c:v>8.5214149951983931</c:v>
                      </c:pt>
                      <c:pt idx="442">
                        <c:v>8.5458168983483933</c:v>
                      </c:pt>
                      <c:pt idx="443">
                        <c:v>8.5666029453283929</c:v>
                      </c:pt>
                      <c:pt idx="444">
                        <c:v>8.5912067890183934</c:v>
                      </c:pt>
                      <c:pt idx="445">
                        <c:v>8.6154258251183933</c:v>
                      </c:pt>
                      <c:pt idx="446">
                        <c:v>8.6362109184283931</c:v>
                      </c:pt>
                      <c:pt idx="447">
                        <c:v>8.6608519554183943</c:v>
                      </c:pt>
                      <c:pt idx="448">
                        <c:v>8.6811950206783948</c:v>
                      </c:pt>
                      <c:pt idx="449">
                        <c:v>8.7056357860583944</c:v>
                      </c:pt>
                      <c:pt idx="450">
                        <c:v>8.7263329029083945</c:v>
                      </c:pt>
                      <c:pt idx="451">
                        <c:v>8.7509238719983955</c:v>
                      </c:pt>
                      <c:pt idx="452">
                        <c:v>8.7752130031583953</c:v>
                      </c:pt>
                      <c:pt idx="453">
                        <c:v>8.7958638668083964</c:v>
                      </c:pt>
                      <c:pt idx="454">
                        <c:v>8.8205699920683962</c:v>
                      </c:pt>
                      <c:pt idx="455">
                        <c:v>8.8408498764083951</c:v>
                      </c:pt>
                      <c:pt idx="456">
                        <c:v>8.8653209209483954</c:v>
                      </c:pt>
                      <c:pt idx="457">
                        <c:v>8.8898618221283954</c:v>
                      </c:pt>
                      <c:pt idx="458">
                        <c:v>8.9105899333983949</c:v>
                      </c:pt>
                      <c:pt idx="459">
                        <c:v>8.9349439144183957</c:v>
                      </c:pt>
                      <c:pt idx="460">
                        <c:v>8.9555428028083952</c:v>
                      </c:pt>
                      <c:pt idx="461">
                        <c:v>8.9800248146083952</c:v>
                      </c:pt>
                      <c:pt idx="462">
                        <c:v>9.0048258304583957</c:v>
                      </c:pt>
                      <c:pt idx="463">
                        <c:v>9.0252079963683958</c:v>
                      </c:pt>
                      <c:pt idx="464">
                        <c:v>9.0496189594283951</c:v>
                      </c:pt>
                      <c:pt idx="465">
                        <c:v>9.0703489780383961</c:v>
                      </c:pt>
                      <c:pt idx="466">
                        <c:v>9.0947489738483966</c:v>
                      </c:pt>
                      <c:pt idx="467">
                        <c:v>9.1154270172083969</c:v>
                      </c:pt>
                      <c:pt idx="468">
                        <c:v>9.139922857288397</c:v>
                      </c:pt>
                      <c:pt idx="469">
                        <c:v>9.1645169258083961</c:v>
                      </c:pt>
                      <c:pt idx="470">
                        <c:v>9.1848669052083967</c:v>
                      </c:pt>
                      <c:pt idx="471">
                        <c:v>9.2096638679483966</c:v>
                      </c:pt>
                      <c:pt idx="472">
                        <c:v>9.2300119399983966</c:v>
                      </c:pt>
                      <c:pt idx="473">
                        <c:v>9.2544310092883961</c:v>
                      </c:pt>
                      <c:pt idx="474">
                        <c:v>9.2789478301983959</c:v>
                      </c:pt>
                      <c:pt idx="475">
                        <c:v>9.299763917918396</c:v>
                      </c:pt>
                      <c:pt idx="476">
                        <c:v>9.3242309093483957</c:v>
                      </c:pt>
                      <c:pt idx="477">
                        <c:v>9.3445079326583951</c:v>
                      </c:pt>
                      <c:pt idx="478">
                        <c:v>9.3693130016283952</c:v>
                      </c:pt>
                      <c:pt idx="479">
                        <c:v>9.393599987028395</c:v>
                      </c:pt>
                      <c:pt idx="480">
                        <c:v>9.4142849445383945</c:v>
                      </c:pt>
                      <c:pt idx="481">
                        <c:v>9.4386639594983954</c:v>
                      </c:pt>
                      <c:pt idx="482">
                        <c:v>9.4594697952283955</c:v>
                      </c:pt>
                      <c:pt idx="483">
                        <c:v>9.4840319156683961</c:v>
                      </c:pt>
                      <c:pt idx="484">
                        <c:v>9.5043079853083956</c:v>
                      </c:pt>
                      <c:pt idx="485">
                        <c:v>9.5289518833183955</c:v>
                      </c:pt>
                      <c:pt idx="486">
                        <c:v>9.5535979270983944</c:v>
                      </c:pt>
                      <c:pt idx="487">
                        <c:v>9.5740158557883941</c:v>
                      </c:pt>
                      <c:pt idx="488">
                        <c:v>9.598500013348394</c:v>
                      </c:pt>
                      <c:pt idx="489">
                        <c:v>9.6191589832283935</c:v>
                      </c:pt>
                      <c:pt idx="490">
                        <c:v>9.6437468528783938</c:v>
                      </c:pt>
                      <c:pt idx="491">
                        <c:v>9.6680448055283925</c:v>
                      </c:pt>
                      <c:pt idx="492">
                        <c:v>9.6888430118583919</c:v>
                      </c:pt>
                      <c:pt idx="493">
                        <c:v>9.7131609916683921</c:v>
                      </c:pt>
                      <c:pt idx="494">
                        <c:v>9.7336218357083908</c:v>
                      </c:pt>
                      <c:pt idx="495">
                        <c:v>9.758169889448391</c:v>
                      </c:pt>
                      <c:pt idx="496">
                        <c:v>9.7828888893083921</c:v>
                      </c:pt>
                      <c:pt idx="497">
                        <c:v>9.8034429550183919</c:v>
                      </c:pt>
                      <c:pt idx="498">
                        <c:v>9.827805995938391</c:v>
                      </c:pt>
                      <c:pt idx="499">
                        <c:v>9.8484477996783912</c:v>
                      </c:pt>
                      <c:pt idx="500">
                        <c:v>9.8727948665583902</c:v>
                      </c:pt>
                      <c:pt idx="501">
                        <c:v>9.8933119773883895</c:v>
                      </c:pt>
                      <c:pt idx="502">
                        <c:v>9.9179120063783888</c:v>
                      </c:pt>
                      <c:pt idx="503">
                        <c:v>9.9426009654983893</c:v>
                      </c:pt>
                      <c:pt idx="504">
                        <c:v>9.9631698131583892</c:v>
                      </c:pt>
                      <c:pt idx="505">
                        <c:v>9.9874567985583891</c:v>
                      </c:pt>
                      <c:pt idx="506">
                        <c:v>10.00826978683839</c:v>
                      </c:pt>
                      <c:pt idx="507">
                        <c:v>10.032859802248389</c:v>
                      </c:pt>
                      <c:pt idx="508">
                        <c:v>10.057159900668388</c:v>
                      </c:pt>
                      <c:pt idx="509">
                        <c:v>10.077641963958389</c:v>
                      </c:pt>
                      <c:pt idx="510">
                        <c:v>10.102312803268388</c:v>
                      </c:pt>
                      <c:pt idx="511">
                        <c:v>10.122841835018388</c:v>
                      </c:pt>
                      <c:pt idx="512">
                        <c:v>10.147139787678388</c:v>
                      </c:pt>
                      <c:pt idx="513">
                        <c:v>10.172043800358388</c:v>
                      </c:pt>
                      <c:pt idx="514">
                        <c:v>10.192585945128389</c:v>
                      </c:pt>
                      <c:pt idx="515">
                        <c:v>10.217092990878388</c:v>
                      </c:pt>
                      <c:pt idx="516">
                        <c:v>10.237380981448389</c:v>
                      </c:pt>
                      <c:pt idx="517">
                        <c:v>10.26210379600839</c:v>
                      </c:pt>
                      <c:pt idx="518">
                        <c:v>10.28259396552839</c:v>
                      </c:pt>
                      <c:pt idx="519">
                        <c:v>10.30706286430839</c:v>
                      </c:pt>
                      <c:pt idx="520">
                        <c:v>10.33172082900839</c:v>
                      </c:pt>
                      <c:pt idx="521">
                        <c:v>10.35231995582839</c:v>
                      </c:pt>
                      <c:pt idx="522">
                        <c:v>10.37662100791839</c:v>
                      </c:pt>
                      <c:pt idx="523">
                        <c:v>10.397363901138391</c:v>
                      </c:pt>
                      <c:pt idx="524">
                        <c:v>10.421695947648391</c:v>
                      </c:pt>
                      <c:pt idx="525">
                        <c:v>10.446329832078391</c:v>
                      </c:pt>
                      <c:pt idx="526">
                        <c:v>10.46665287017839</c:v>
                      </c:pt>
                      <c:pt idx="527">
                        <c:v>10.491441965098389</c:v>
                      </c:pt>
                      <c:pt idx="528">
                        <c:v>10.511830806728389</c:v>
                      </c:pt>
                      <c:pt idx="529">
                        <c:v>10.53654789924839</c:v>
                      </c:pt>
                      <c:pt idx="530">
                        <c:v>10.560814857478391</c:v>
                      </c:pt>
                      <c:pt idx="531">
                        <c:v>10.58163595199839</c:v>
                      </c:pt>
                      <c:pt idx="532">
                        <c:v>10.605944871898391</c:v>
                      </c:pt>
                      <c:pt idx="533">
                        <c:v>10.62644982337839</c:v>
                      </c:pt>
                      <c:pt idx="534">
                        <c:v>10.65105199813839</c:v>
                      </c:pt>
                      <c:pt idx="535">
                        <c:v>10.67169594764839</c:v>
                      </c:pt>
                      <c:pt idx="536">
                        <c:v>10.696213960648389</c:v>
                      </c:pt>
                      <c:pt idx="537">
                        <c:v>10.720482826228389</c:v>
                      </c:pt>
                      <c:pt idx="538">
                        <c:v>12.290614843368527</c:v>
                      </c:pt>
                      <c:pt idx="539">
                        <c:v>12.291237831115724</c:v>
                      </c:pt>
                      <c:pt idx="540">
                        <c:v>12.291799783706663</c:v>
                      </c:pt>
                      <c:pt idx="541">
                        <c:v>12.292359828948975</c:v>
                      </c:pt>
                      <c:pt idx="542">
                        <c:v>12.292909860610953</c:v>
                      </c:pt>
                      <c:pt idx="543">
                        <c:v>12.293505907058714</c:v>
                      </c:pt>
                      <c:pt idx="544">
                        <c:v>12.294080972671503</c:v>
                      </c:pt>
                      <c:pt idx="545">
                        <c:v>12.294631004333494</c:v>
                      </c:pt>
                      <c:pt idx="546">
                        <c:v>12.295179843902584</c:v>
                      </c:pt>
                      <c:pt idx="547">
                        <c:v>12.295484781265253</c:v>
                      </c:pt>
                      <c:pt idx="548">
                        <c:v>12.295646905899044</c:v>
                      </c:pt>
                      <c:pt idx="549">
                        <c:v>12.295808792114254</c:v>
                      </c:pt>
                      <c:pt idx="550">
                        <c:v>12.295969963073723</c:v>
                      </c:pt>
                      <c:pt idx="551">
                        <c:v>12.296131849288933</c:v>
                      </c:pt>
                      <c:pt idx="552">
                        <c:v>12.296292781829834</c:v>
                      </c:pt>
                      <c:pt idx="553">
                        <c:v>12.296453952789303</c:v>
                      </c:pt>
                      <c:pt idx="554">
                        <c:v>12.296615839004513</c:v>
                      </c:pt>
                      <c:pt idx="555">
                        <c:v>12.296777963638304</c:v>
                      </c:pt>
                      <c:pt idx="556">
                        <c:v>12.296938896179194</c:v>
                      </c:pt>
                      <c:pt idx="557">
                        <c:v>12.297098875045775</c:v>
                      </c:pt>
                      <c:pt idx="558">
                        <c:v>12.297259807586665</c:v>
                      </c:pt>
                      <c:pt idx="559">
                        <c:v>12.297419786453244</c:v>
                      </c:pt>
                      <c:pt idx="560">
                        <c:v>12.297590017318724</c:v>
                      </c:pt>
                      <c:pt idx="561">
                        <c:v>12.297755002975464</c:v>
                      </c:pt>
                      <c:pt idx="562">
                        <c:v>12.297916889190674</c:v>
                      </c:pt>
                      <c:pt idx="563">
                        <c:v>12.298103809356684</c:v>
                      </c:pt>
                      <c:pt idx="564">
                        <c:v>12.298274993896484</c:v>
                      </c:pt>
                      <c:pt idx="565">
                        <c:v>12.298438787460324</c:v>
                      </c:pt>
                      <c:pt idx="566">
                        <c:v>12.298600912094114</c:v>
                      </c:pt>
                      <c:pt idx="567">
                        <c:v>12.298760890960693</c:v>
                      </c:pt>
                      <c:pt idx="568">
                        <c:v>12.298923015594484</c:v>
                      </c:pt>
                      <c:pt idx="569">
                        <c:v>12.299083948135374</c:v>
                      </c:pt>
                      <c:pt idx="570">
                        <c:v>12.299246788024904</c:v>
                      </c:pt>
                      <c:pt idx="571">
                        <c:v>12.299410820007324</c:v>
                      </c:pt>
                      <c:pt idx="572">
                        <c:v>12.299573898315424</c:v>
                      </c:pt>
                      <c:pt idx="573">
                        <c:v>12.299735784530634</c:v>
                      </c:pt>
                      <c:pt idx="574">
                        <c:v>12.299896955490103</c:v>
                      </c:pt>
                      <c:pt idx="575">
                        <c:v>12.300057888031024</c:v>
                      </c:pt>
                      <c:pt idx="576">
                        <c:v>12.300218820571924</c:v>
                      </c:pt>
                      <c:pt idx="577">
                        <c:v>12.300378799438423</c:v>
                      </c:pt>
                      <c:pt idx="578">
                        <c:v>12.300539970397924</c:v>
                      </c:pt>
                      <c:pt idx="579">
                        <c:v>12.300700902938823</c:v>
                      </c:pt>
                      <c:pt idx="580">
                        <c:v>12.300860881805423</c:v>
                      </c:pt>
                      <c:pt idx="581">
                        <c:v>12.301029920578024</c:v>
                      </c:pt>
                      <c:pt idx="582">
                        <c:v>12.301201820373524</c:v>
                      </c:pt>
                      <c:pt idx="583">
                        <c:v>12.301364898681625</c:v>
                      </c:pt>
                      <c:pt idx="584">
                        <c:v>12.301539897918724</c:v>
                      </c:pt>
                      <c:pt idx="585">
                        <c:v>12.301702976226824</c:v>
                      </c:pt>
                      <c:pt idx="586">
                        <c:v>12.301867961883524</c:v>
                      </c:pt>
                      <c:pt idx="587">
                        <c:v>12.302026987075823</c:v>
                      </c:pt>
                      <c:pt idx="588">
                        <c:v>12.302200794219925</c:v>
                      </c:pt>
                      <c:pt idx="589">
                        <c:v>12.302361965179424</c:v>
                      </c:pt>
                      <c:pt idx="590">
                        <c:v>12.302518844604524</c:v>
                      </c:pt>
                      <c:pt idx="591">
                        <c:v>12.302703857421823</c:v>
                      </c:pt>
                      <c:pt idx="592">
                        <c:v>12.302861928939825</c:v>
                      </c:pt>
                      <c:pt idx="593">
                        <c:v>12.303020000457725</c:v>
                      </c:pt>
                      <c:pt idx="594">
                        <c:v>12.303178787231424</c:v>
                      </c:pt>
                      <c:pt idx="595">
                        <c:v>12.303335905075024</c:v>
                      </c:pt>
                      <c:pt idx="596">
                        <c:v>12.303494930267323</c:v>
                      </c:pt>
                      <c:pt idx="597">
                        <c:v>12.303653955459623</c:v>
                      </c:pt>
                      <c:pt idx="598">
                        <c:v>12.303811788558924</c:v>
                      </c:pt>
                      <c:pt idx="599">
                        <c:v>12.303969860076924</c:v>
                      </c:pt>
                      <c:pt idx="600">
                        <c:v>12.304127931594824</c:v>
                      </c:pt>
                      <c:pt idx="601">
                        <c:v>12.304286003112823</c:v>
                      </c:pt>
                      <c:pt idx="602">
                        <c:v>12.304444789886423</c:v>
                      </c:pt>
                      <c:pt idx="603">
                        <c:v>12.304601907730124</c:v>
                      </c:pt>
                      <c:pt idx="604">
                        <c:v>12.304760932922324</c:v>
                      </c:pt>
                      <c:pt idx="605">
                        <c:v>12.304919004440324</c:v>
                      </c:pt>
                      <c:pt idx="606">
                        <c:v>12.305077791214023</c:v>
                      </c:pt>
                      <c:pt idx="607">
                        <c:v>12.310213804245024</c:v>
                      </c:pt>
                      <c:pt idx="608">
                        <c:v>12.330858945846524</c:v>
                      </c:pt>
                      <c:pt idx="609">
                        <c:v>12.355382919311523</c:v>
                      </c:pt>
                      <c:pt idx="610">
                        <c:v>12.379837989807124</c:v>
                      </c:pt>
                      <c:pt idx="611">
                        <c:v>12.400485992432024</c:v>
                      </c:pt>
                      <c:pt idx="612">
                        <c:v>12.425229787827023</c:v>
                      </c:pt>
                      <c:pt idx="613">
                        <c:v>12.445343971252024</c:v>
                      </c:pt>
                      <c:pt idx="614">
                        <c:v>12.469969987869025</c:v>
                      </c:pt>
                      <c:pt idx="615">
                        <c:v>12.494644880295024</c:v>
                      </c:pt>
                      <c:pt idx="616">
                        <c:v>12.515244960785024</c:v>
                      </c:pt>
                      <c:pt idx="617">
                        <c:v>12.539604902267024</c:v>
                      </c:pt>
                      <c:pt idx="618">
                        <c:v>12.560398817062024</c:v>
                      </c:pt>
                      <c:pt idx="619">
                        <c:v>12.584869861603023</c:v>
                      </c:pt>
                      <c:pt idx="620">
                        <c:v>12.605118989944025</c:v>
                      </c:pt>
                      <c:pt idx="621">
                        <c:v>12.629874944687025</c:v>
                      </c:pt>
                      <c:pt idx="622">
                        <c:v>12.654316902161025</c:v>
                      </c:pt>
                      <c:pt idx="623">
                        <c:v>12.674922943115023</c:v>
                      </c:pt>
                      <c:pt idx="624">
                        <c:v>12.699294805527023</c:v>
                      </c:pt>
                      <c:pt idx="625">
                        <c:v>12.720088958740023</c:v>
                      </c:pt>
                      <c:pt idx="626">
                        <c:v>12.744678974152023</c:v>
                      </c:pt>
                      <c:pt idx="627">
                        <c:v>12.769157886505024</c:v>
                      </c:pt>
                      <c:pt idx="628">
                        <c:v>12.789546012878024</c:v>
                      </c:pt>
                      <c:pt idx="629">
                        <c:v>12.814090013504023</c:v>
                      </c:pt>
                      <c:pt idx="630">
                        <c:v>12.834650993347024</c:v>
                      </c:pt>
                      <c:pt idx="631">
                        <c:v>12.859001874924024</c:v>
                      </c:pt>
                      <c:pt idx="632">
                        <c:v>12.883691787720023</c:v>
                      </c:pt>
                      <c:pt idx="633">
                        <c:v>12.904399871826024</c:v>
                      </c:pt>
                      <c:pt idx="634">
                        <c:v>12.928882837296024</c:v>
                      </c:pt>
                      <c:pt idx="635">
                        <c:v>12.949504852295023</c:v>
                      </c:pt>
                      <c:pt idx="636">
                        <c:v>12.973937988281024</c:v>
                      </c:pt>
                      <c:pt idx="637">
                        <c:v>12.994329929352023</c:v>
                      </c:pt>
                      <c:pt idx="638">
                        <c:v>13.018874883652025</c:v>
                      </c:pt>
                      <c:pt idx="639">
                        <c:v>13.043514013290023</c:v>
                      </c:pt>
                      <c:pt idx="640">
                        <c:v>13.063990831375024</c:v>
                      </c:pt>
                      <c:pt idx="641">
                        <c:v>13.088346958160024</c:v>
                      </c:pt>
                      <c:pt idx="642">
                        <c:v>13.108911991119024</c:v>
                      </c:pt>
                      <c:pt idx="643">
                        <c:v>13.133500814438024</c:v>
                      </c:pt>
                      <c:pt idx="644">
                        <c:v>13.157990932465024</c:v>
                      </c:pt>
                      <c:pt idx="645">
                        <c:v>13.178493976593025</c:v>
                      </c:pt>
                      <c:pt idx="646">
                        <c:v>13.203314781189023</c:v>
                      </c:pt>
                      <c:pt idx="647">
                        <c:v>13.223857879639024</c:v>
                      </c:pt>
                      <c:pt idx="648">
                        <c:v>13.248334884644024</c:v>
                      </c:pt>
                      <c:pt idx="649">
                        <c:v>13.272706985474024</c:v>
                      </c:pt>
                      <c:pt idx="650">
                        <c:v>13.293529987333024</c:v>
                      </c:pt>
                      <c:pt idx="651">
                        <c:v>13.317763805393025</c:v>
                      </c:pt>
                      <c:pt idx="652">
                        <c:v>13.338228940963024</c:v>
                      </c:pt>
                      <c:pt idx="653">
                        <c:v>13.362887859343024</c:v>
                      </c:pt>
                      <c:pt idx="654">
                        <c:v>13.383342981343024</c:v>
                      </c:pt>
                      <c:pt idx="655">
                        <c:v>13.407889842983025</c:v>
                      </c:pt>
                      <c:pt idx="656">
                        <c:v>13.432359933853023</c:v>
                      </c:pt>
                      <c:pt idx="657">
                        <c:v>13.453028917313024</c:v>
                      </c:pt>
                      <c:pt idx="658">
                        <c:v>13.477753877643023</c:v>
                      </c:pt>
                      <c:pt idx="659">
                        <c:v>13.498093843463025</c:v>
                      </c:pt>
                      <c:pt idx="660">
                        <c:v>13.522579908373023</c:v>
                      </c:pt>
                      <c:pt idx="661">
                        <c:v>13.546990871433024</c:v>
                      </c:pt>
                      <c:pt idx="662">
                        <c:v>13.567746877673024</c:v>
                      </c:pt>
                      <c:pt idx="663">
                        <c:v>13.592202901843024</c:v>
                      </c:pt>
                      <c:pt idx="664">
                        <c:v>13.612896919253023</c:v>
                      </c:pt>
                      <c:pt idx="665">
                        <c:v>13.637497901913024</c:v>
                      </c:pt>
                      <c:pt idx="666">
                        <c:v>13.661995887753024</c:v>
                      </c:pt>
                      <c:pt idx="667">
                        <c:v>13.682258844373024</c:v>
                      </c:pt>
                      <c:pt idx="668">
                        <c:v>13.706924915313024</c:v>
                      </c:pt>
                      <c:pt idx="669">
                        <c:v>13.727533817293024</c:v>
                      </c:pt>
                      <c:pt idx="670">
                        <c:v>13.751868963243023</c:v>
                      </c:pt>
                      <c:pt idx="671">
                        <c:v>13.772619009013024</c:v>
                      </c:pt>
                      <c:pt idx="672">
                        <c:v>13.797105789183023</c:v>
                      </c:pt>
                      <c:pt idx="673">
                        <c:v>13.821765899663024</c:v>
                      </c:pt>
                      <c:pt idx="674">
                        <c:v>13.841978788373023</c:v>
                      </c:pt>
                      <c:pt idx="675">
                        <c:v>13.866643905643024</c:v>
                      </c:pt>
                      <c:pt idx="676">
                        <c:v>13.887192964553023</c:v>
                      </c:pt>
                      <c:pt idx="677">
                        <c:v>13.911805868153024</c:v>
                      </c:pt>
                      <c:pt idx="678">
                        <c:v>13.936115980153025</c:v>
                      </c:pt>
                      <c:pt idx="679">
                        <c:v>13.956856966023024</c:v>
                      </c:pt>
                      <c:pt idx="680">
                        <c:v>13.981246948243024</c:v>
                      </c:pt>
                      <c:pt idx="681">
                        <c:v>14.001725912093024</c:v>
                      </c:pt>
                      <c:pt idx="682">
                        <c:v>14.026317834853025</c:v>
                      </c:pt>
                      <c:pt idx="683">
                        <c:v>14.050935983653023</c:v>
                      </c:pt>
                      <c:pt idx="684">
                        <c:v>14.071369886403025</c:v>
                      </c:pt>
                      <c:pt idx="685">
                        <c:v>14.095796823503024</c:v>
                      </c:pt>
                      <c:pt idx="686">
                        <c:v>14.116375923153024</c:v>
                      </c:pt>
                      <c:pt idx="687">
                        <c:v>14.141212940213023</c:v>
                      </c:pt>
                      <c:pt idx="688">
                        <c:v>14.161401987073024</c:v>
                      </c:pt>
                      <c:pt idx="689">
                        <c:v>14.186046838763025</c:v>
                      </c:pt>
                      <c:pt idx="690">
                        <c:v>14.210627794263024</c:v>
                      </c:pt>
                      <c:pt idx="691">
                        <c:v>14.231017827983024</c:v>
                      </c:pt>
                      <c:pt idx="692">
                        <c:v>14.255719900133023</c:v>
                      </c:pt>
                      <c:pt idx="693">
                        <c:v>14.276383876803024</c:v>
                      </c:pt>
                      <c:pt idx="694">
                        <c:v>14.300867795943024</c:v>
                      </c:pt>
                      <c:pt idx="695">
                        <c:v>14.325190782543023</c:v>
                      </c:pt>
                      <c:pt idx="696">
                        <c:v>14.346022844313024</c:v>
                      </c:pt>
                      <c:pt idx="697">
                        <c:v>14.370384931563024</c:v>
                      </c:pt>
                      <c:pt idx="698">
                        <c:v>14.390975952153024</c:v>
                      </c:pt>
                      <c:pt idx="699">
                        <c:v>14.415330886843023</c:v>
                      </c:pt>
                      <c:pt idx="700">
                        <c:v>14.440090894703024</c:v>
                      </c:pt>
                      <c:pt idx="701">
                        <c:v>14.460630893703023</c:v>
                      </c:pt>
                      <c:pt idx="702">
                        <c:v>14.484847784043023</c:v>
                      </c:pt>
                      <c:pt idx="703">
                        <c:v>14.505838871003023</c:v>
                      </c:pt>
                      <c:pt idx="704">
                        <c:v>14.530013799663024</c:v>
                      </c:pt>
                      <c:pt idx="705">
                        <c:v>14.554682970043023</c:v>
                      </c:pt>
                      <c:pt idx="706">
                        <c:v>14.575309991833024</c:v>
                      </c:pt>
                      <c:pt idx="707">
                        <c:v>14.599698781963024</c:v>
                      </c:pt>
                      <c:pt idx="708">
                        <c:v>14.620419979093024</c:v>
                      </c:pt>
                      <c:pt idx="709">
                        <c:v>14.644606828693025</c:v>
                      </c:pt>
                      <c:pt idx="710">
                        <c:v>14.665343999863024</c:v>
                      </c:pt>
                      <c:pt idx="711">
                        <c:v>14.690048933033024</c:v>
                      </c:pt>
                      <c:pt idx="712">
                        <c:v>14.714390993123024</c:v>
                      </c:pt>
                      <c:pt idx="713">
                        <c:v>14.734847784043023</c:v>
                      </c:pt>
                      <c:pt idx="714">
                        <c:v>14.759521007533024</c:v>
                      </c:pt>
                      <c:pt idx="715">
                        <c:v>14.780122995373024</c:v>
                      </c:pt>
                      <c:pt idx="716">
                        <c:v>14.804660797123024</c:v>
                      </c:pt>
                      <c:pt idx="717">
                        <c:v>14.828943967823024</c:v>
                      </c:pt>
                      <c:pt idx="718">
                        <c:v>14.849519968033023</c:v>
                      </c:pt>
                      <c:pt idx="719">
                        <c:v>14.873904943463025</c:v>
                      </c:pt>
                      <c:pt idx="720">
                        <c:v>14.894473791123023</c:v>
                      </c:pt>
                      <c:pt idx="721">
                        <c:v>14.919242858883024</c:v>
                      </c:pt>
                      <c:pt idx="722">
                        <c:v>14.943753004073024</c:v>
                      </c:pt>
                      <c:pt idx="723">
                        <c:v>14.964320898053025</c:v>
                      </c:pt>
                      <c:pt idx="724">
                        <c:v>14.988536834713024</c:v>
                      </c:pt>
                      <c:pt idx="725">
                        <c:v>15.009462833403024</c:v>
                      </c:pt>
                      <c:pt idx="726">
                        <c:v>15.033744812013024</c:v>
                      </c:pt>
                      <c:pt idx="727">
                        <c:v>15.054268836973023</c:v>
                      </c:pt>
                      <c:pt idx="728">
                        <c:v>15.078983783723023</c:v>
                      </c:pt>
                      <c:pt idx="729">
                        <c:v>15.103290796283023</c:v>
                      </c:pt>
                      <c:pt idx="730">
                        <c:v>15.124094963073023</c:v>
                      </c:pt>
                      <c:pt idx="731">
                        <c:v>15.148417949673023</c:v>
                      </c:pt>
                      <c:pt idx="732">
                        <c:v>15.169211864473024</c:v>
                      </c:pt>
                      <c:pt idx="733">
                        <c:v>15.193545818333025</c:v>
                      </c:pt>
                      <c:pt idx="734">
                        <c:v>15.218000888823024</c:v>
                      </c:pt>
                      <c:pt idx="735">
                        <c:v>15.238658905033024</c:v>
                      </c:pt>
                      <c:pt idx="736">
                        <c:v>15.263222932813024</c:v>
                      </c:pt>
                      <c:pt idx="737">
                        <c:v>15.283574819563023</c:v>
                      </c:pt>
                      <c:pt idx="738">
                        <c:v>15.308124780653024</c:v>
                      </c:pt>
                      <c:pt idx="739">
                        <c:v>15.332724809643024</c:v>
                      </c:pt>
                      <c:pt idx="740">
                        <c:v>15.353480815883024</c:v>
                      </c:pt>
                      <c:pt idx="741">
                        <c:v>15.377700805663023</c:v>
                      </c:pt>
                      <c:pt idx="742">
                        <c:v>15.398566961293024</c:v>
                      </c:pt>
                      <c:pt idx="743">
                        <c:v>15.422935962673023</c:v>
                      </c:pt>
                      <c:pt idx="744">
                        <c:v>15.443559885023024</c:v>
                      </c:pt>
                      <c:pt idx="745">
                        <c:v>15.467824935913024</c:v>
                      </c:pt>
                      <c:pt idx="746">
                        <c:v>15.492661952973023</c:v>
                      </c:pt>
                      <c:pt idx="747">
                        <c:v>15.513072013853023</c:v>
                      </c:pt>
                      <c:pt idx="748">
                        <c:v>15.537467002873024</c:v>
                      </c:pt>
                      <c:pt idx="749">
                        <c:v>15.558115005493024</c:v>
                      </c:pt>
                      <c:pt idx="750">
                        <c:v>15.582497835163023</c:v>
                      </c:pt>
                      <c:pt idx="751">
                        <c:v>15.607181787493024</c:v>
                      </c:pt>
                      <c:pt idx="752">
                        <c:v>15.627532005313023</c:v>
                      </c:pt>
                      <c:pt idx="753">
                        <c:v>15.652376890183024</c:v>
                      </c:pt>
                      <c:pt idx="754">
                        <c:v>15.672729015353024</c:v>
                      </c:pt>
                      <c:pt idx="755">
                        <c:v>15.697530984883024</c:v>
                      </c:pt>
                      <c:pt idx="756">
                        <c:v>15.721697807313024</c:v>
                      </c:pt>
                      <c:pt idx="757">
                        <c:v>15.742376804353023</c:v>
                      </c:pt>
                      <c:pt idx="758">
                        <c:v>15.766946792603024</c:v>
                      </c:pt>
                      <c:pt idx="759">
                        <c:v>15.787445783613023</c:v>
                      </c:pt>
                      <c:pt idx="760">
                        <c:v>15.812111854553024</c:v>
                      </c:pt>
                      <c:pt idx="761">
                        <c:v>15.832390785213024</c:v>
                      </c:pt>
                      <c:pt idx="762">
                        <c:v>15.856843948363023</c:v>
                      </c:pt>
                      <c:pt idx="763">
                        <c:v>15.881402015683024</c:v>
                      </c:pt>
                      <c:pt idx="764">
                        <c:v>15.902121782303023</c:v>
                      </c:pt>
                      <c:pt idx="765">
                        <c:v>15.926656961443024</c:v>
                      </c:pt>
                      <c:pt idx="766">
                        <c:v>15.947270870213025</c:v>
                      </c:pt>
                      <c:pt idx="767">
                        <c:v>15.971601963043025</c:v>
                      </c:pt>
                      <c:pt idx="768">
                        <c:v>15.996395826343024</c:v>
                      </c:pt>
                      <c:pt idx="769">
                        <c:v>16.016821861263026</c:v>
                      </c:pt>
                      <c:pt idx="770">
                        <c:v>16.041054964063026</c:v>
                      </c:pt>
                      <c:pt idx="771">
                        <c:v>16.062025785443026</c:v>
                      </c:pt>
                      <c:pt idx="772">
                        <c:v>16.086370944973027</c:v>
                      </c:pt>
                      <c:pt idx="773">
                        <c:v>16.110968828203028</c:v>
                      </c:pt>
                      <c:pt idx="774">
                        <c:v>16.131375789643027</c:v>
                      </c:pt>
                      <c:pt idx="775">
                        <c:v>16.156092882153025</c:v>
                      </c:pt>
                      <c:pt idx="776">
                        <c:v>16.176684856413026</c:v>
                      </c:pt>
                      <c:pt idx="777">
                        <c:v>16.200982809063024</c:v>
                      </c:pt>
                      <c:pt idx="778">
                        <c:v>16.221742868423025</c:v>
                      </c:pt>
                      <c:pt idx="779">
                        <c:v>16.246044874193025</c:v>
                      </c:pt>
                      <c:pt idx="780">
                        <c:v>16.270650863643027</c:v>
                      </c:pt>
                      <c:pt idx="781">
                        <c:v>16.29106998443303</c:v>
                      </c:pt>
                      <c:pt idx="782">
                        <c:v>16.315778970723031</c:v>
                      </c:pt>
                      <c:pt idx="783">
                        <c:v>16.336337804793033</c:v>
                      </c:pt>
                      <c:pt idx="784">
                        <c:v>16.360714912413034</c:v>
                      </c:pt>
                      <c:pt idx="785">
                        <c:v>16.385204792023035</c:v>
                      </c:pt>
                      <c:pt idx="786">
                        <c:v>16.406070947643034</c:v>
                      </c:pt>
                      <c:pt idx="787">
                        <c:v>16.430325984953036</c:v>
                      </c:pt>
                      <c:pt idx="788">
                        <c:v>16.450863838193037</c:v>
                      </c:pt>
                      <c:pt idx="789">
                        <c:v>16.475299835203039</c:v>
                      </c:pt>
                      <c:pt idx="790">
                        <c:v>16.499962806703039</c:v>
                      </c:pt>
                      <c:pt idx="791">
                        <c:v>16.52044701576304</c:v>
                      </c:pt>
                      <c:pt idx="792">
                        <c:v>16.545117855073038</c:v>
                      </c:pt>
                      <c:pt idx="793">
                        <c:v>16.56579089164304</c:v>
                      </c:pt>
                      <c:pt idx="794">
                        <c:v>16.59007787704304</c:v>
                      </c:pt>
                      <c:pt idx="795">
                        <c:v>16.610553979873039</c:v>
                      </c:pt>
                      <c:pt idx="796">
                        <c:v>16.635273933413039</c:v>
                      </c:pt>
                      <c:pt idx="797">
                        <c:v>16.659785985943039</c:v>
                      </c:pt>
                      <c:pt idx="798">
                        <c:v>16.680370807643037</c:v>
                      </c:pt>
                      <c:pt idx="799">
                        <c:v>16.704613924023036</c:v>
                      </c:pt>
                      <c:pt idx="800">
                        <c:v>16.725250959393037</c:v>
                      </c:pt>
                      <c:pt idx="801">
                        <c:v>16.749663829803037</c:v>
                      </c:pt>
                      <c:pt idx="802">
                        <c:v>16.774374961853038</c:v>
                      </c:pt>
                      <c:pt idx="803">
                        <c:v>16.795008897783038</c:v>
                      </c:pt>
                      <c:pt idx="804">
                        <c:v>16.819477796553038</c:v>
                      </c:pt>
                      <c:pt idx="805">
                        <c:v>16.840122938153037</c:v>
                      </c:pt>
                      <c:pt idx="806">
                        <c:v>16.864442825313038</c:v>
                      </c:pt>
                      <c:pt idx="807">
                        <c:v>16.889211893083036</c:v>
                      </c:pt>
                      <c:pt idx="808">
                        <c:v>16.909723997113037</c:v>
                      </c:pt>
                      <c:pt idx="809">
                        <c:v>16.934103012083039</c:v>
                      </c:pt>
                      <c:pt idx="810">
                        <c:v>16.954703807833038</c:v>
                      </c:pt>
                      <c:pt idx="811">
                        <c:v>16.97926378250304</c:v>
                      </c:pt>
                      <c:pt idx="812">
                        <c:v>16.999709844593042</c:v>
                      </c:pt>
                      <c:pt idx="813">
                        <c:v>17.024140834813043</c:v>
                      </c:pt>
                      <c:pt idx="814">
                        <c:v>17.048889875413042</c:v>
                      </c:pt>
                      <c:pt idx="815">
                        <c:v>17.069466829303042</c:v>
                      </c:pt>
                      <c:pt idx="816">
                        <c:v>17.09400987625304</c:v>
                      </c:pt>
                      <c:pt idx="817">
                        <c:v>17.11424088478304</c:v>
                      </c:pt>
                      <c:pt idx="818">
                        <c:v>17.138888835903042</c:v>
                      </c:pt>
                      <c:pt idx="819">
                        <c:v>17.163527011873043</c:v>
                      </c:pt>
                      <c:pt idx="820">
                        <c:v>17.183945894243045</c:v>
                      </c:pt>
                      <c:pt idx="821">
                        <c:v>17.208384990693045</c:v>
                      </c:pt>
                      <c:pt idx="822">
                        <c:v>17.228926897053043</c:v>
                      </c:pt>
                      <c:pt idx="823">
                        <c:v>17.253506898883042</c:v>
                      </c:pt>
                      <c:pt idx="824">
                        <c:v>17.27800798416304</c:v>
                      </c:pt>
                      <c:pt idx="825">
                        <c:v>17.298839807513041</c:v>
                      </c:pt>
                      <c:pt idx="826">
                        <c:v>17.930617809295669</c:v>
                      </c:pt>
                      <c:pt idx="827">
                        <c:v>17.931227684021007</c:v>
                      </c:pt>
                      <c:pt idx="828">
                        <c:v>17.931759595870986</c:v>
                      </c:pt>
                      <c:pt idx="829">
                        <c:v>17.932306766510028</c:v>
                      </c:pt>
                      <c:pt idx="830">
                        <c:v>17.932828664779677</c:v>
                      </c:pt>
                      <c:pt idx="831">
                        <c:v>17.933346748352069</c:v>
                      </c:pt>
                      <c:pt idx="832">
                        <c:v>17.933947801589976</c:v>
                      </c:pt>
                      <c:pt idx="833">
                        <c:v>17.934505701065078</c:v>
                      </c:pt>
                      <c:pt idx="834">
                        <c:v>17.935055732727069</c:v>
                      </c:pt>
                      <c:pt idx="835">
                        <c:v>17.935328722000136</c:v>
                      </c:pt>
                      <c:pt idx="836">
                        <c:v>17.935489654541026</c:v>
                      </c:pt>
                      <c:pt idx="837">
                        <c:v>17.935650825500506</c:v>
                      </c:pt>
                      <c:pt idx="838">
                        <c:v>17.935811758041396</c:v>
                      </c:pt>
                      <c:pt idx="839">
                        <c:v>17.935972690582286</c:v>
                      </c:pt>
                      <c:pt idx="840">
                        <c:v>17.936132669448867</c:v>
                      </c:pt>
                      <c:pt idx="841">
                        <c:v>17.936292648315447</c:v>
                      </c:pt>
                      <c:pt idx="842">
                        <c:v>17.936455726623546</c:v>
                      </c:pt>
                      <c:pt idx="843">
                        <c:v>17.936615705490127</c:v>
                      </c:pt>
                      <c:pt idx="844">
                        <c:v>17.936776638031017</c:v>
                      </c:pt>
                      <c:pt idx="845">
                        <c:v>17.936937808990496</c:v>
                      </c:pt>
                      <c:pt idx="846">
                        <c:v>17.937097787857066</c:v>
                      </c:pt>
                      <c:pt idx="847">
                        <c:v>17.937258720397967</c:v>
                      </c:pt>
                      <c:pt idx="848">
                        <c:v>17.937419652938857</c:v>
                      </c:pt>
                      <c:pt idx="849">
                        <c:v>17.937581777572646</c:v>
                      </c:pt>
                      <c:pt idx="850">
                        <c:v>17.937756776809707</c:v>
                      </c:pt>
                      <c:pt idx="851">
                        <c:v>17.937919616699237</c:v>
                      </c:pt>
                      <c:pt idx="852">
                        <c:v>17.938081741333018</c:v>
                      </c:pt>
                      <c:pt idx="853">
                        <c:v>17.938243627548228</c:v>
                      </c:pt>
                      <c:pt idx="854">
                        <c:v>17.954227685928338</c:v>
                      </c:pt>
                      <c:pt idx="855">
                        <c:v>17.979000806808436</c:v>
                      </c:pt>
                      <c:pt idx="856">
                        <c:v>17.999535799026539</c:v>
                      </c:pt>
                      <c:pt idx="857">
                        <c:v>18.023916721344037</c:v>
                      </c:pt>
                      <c:pt idx="858">
                        <c:v>18.048680782317636</c:v>
                      </c:pt>
                      <c:pt idx="859">
                        <c:v>18.069218635558638</c:v>
                      </c:pt>
                      <c:pt idx="860">
                        <c:v>18.093483686447637</c:v>
                      </c:pt>
                      <c:pt idx="861">
                        <c:v>18.114301681518636</c:v>
                      </c:pt>
                      <c:pt idx="862">
                        <c:v>18.138642787933637</c:v>
                      </c:pt>
                      <c:pt idx="863">
                        <c:v>18.159256696700638</c:v>
                      </c:pt>
                      <c:pt idx="864">
                        <c:v>18.183618783950639</c:v>
                      </c:pt>
                      <c:pt idx="865">
                        <c:v>18.208241701125637</c:v>
                      </c:pt>
                      <c:pt idx="866">
                        <c:v>18.228856801986637</c:v>
                      </c:pt>
                      <c:pt idx="867">
                        <c:v>18.253277778625637</c:v>
                      </c:pt>
                      <c:pt idx="868">
                        <c:v>18.274044752120638</c:v>
                      </c:pt>
                      <c:pt idx="869">
                        <c:v>18.298232793807639</c:v>
                      </c:pt>
                      <c:pt idx="870">
                        <c:v>18.322934627532636</c:v>
                      </c:pt>
                      <c:pt idx="871">
                        <c:v>18.343363761901639</c:v>
                      </c:pt>
                      <c:pt idx="872">
                        <c:v>18.368082761764637</c:v>
                      </c:pt>
                      <c:pt idx="873">
                        <c:v>18.388626813888639</c:v>
                      </c:pt>
                      <c:pt idx="874">
                        <c:v>18.412961721420636</c:v>
                      </c:pt>
                      <c:pt idx="875">
                        <c:v>18.437456607818639</c:v>
                      </c:pt>
                      <c:pt idx="876">
                        <c:v>18.457990646362639</c:v>
                      </c:pt>
                      <c:pt idx="877">
                        <c:v>18.482613801956639</c:v>
                      </c:pt>
                      <c:pt idx="878">
                        <c:v>18.503070831298636</c:v>
                      </c:pt>
                      <c:pt idx="879">
                        <c:v>18.527569770812637</c:v>
                      </c:pt>
                      <c:pt idx="880">
                        <c:v>18.548084735870638</c:v>
                      </c:pt>
                      <c:pt idx="881">
                        <c:v>18.572418689727638</c:v>
                      </c:pt>
                      <c:pt idx="882">
                        <c:v>18.596984624862639</c:v>
                      </c:pt>
                      <c:pt idx="883">
                        <c:v>18.617504596710639</c:v>
                      </c:pt>
                      <c:pt idx="884">
                        <c:v>18.642075777053638</c:v>
                      </c:pt>
                      <c:pt idx="885">
                        <c:v>18.662778615951638</c:v>
                      </c:pt>
                      <c:pt idx="886">
                        <c:v>18.687337636947639</c:v>
                      </c:pt>
                      <c:pt idx="887">
                        <c:v>18.712099790572637</c:v>
                      </c:pt>
                      <c:pt idx="888">
                        <c:v>18.732720613479636</c:v>
                      </c:pt>
                      <c:pt idx="889">
                        <c:v>18.756891727447638</c:v>
                      </c:pt>
                      <c:pt idx="890">
                        <c:v>18.777627706527639</c:v>
                      </c:pt>
                      <c:pt idx="891">
                        <c:v>18.801996707916636</c:v>
                      </c:pt>
                      <c:pt idx="892">
                        <c:v>18.826578617095638</c:v>
                      </c:pt>
                      <c:pt idx="893">
                        <c:v>18.847119808196638</c:v>
                      </c:pt>
                      <c:pt idx="894">
                        <c:v>18.871563673019637</c:v>
                      </c:pt>
                      <c:pt idx="895">
                        <c:v>18.892304658889636</c:v>
                      </c:pt>
                      <c:pt idx="896">
                        <c:v>18.916776657104638</c:v>
                      </c:pt>
                      <c:pt idx="897">
                        <c:v>18.937444686888636</c:v>
                      </c:pt>
                      <c:pt idx="898">
                        <c:v>18.961816787718636</c:v>
                      </c:pt>
                      <c:pt idx="899">
                        <c:v>18.986247777938637</c:v>
                      </c:pt>
                      <c:pt idx="900">
                        <c:v>19.006766796108636</c:v>
                      </c:pt>
                      <c:pt idx="901">
                        <c:v>19.031540632248639</c:v>
                      </c:pt>
                      <c:pt idx="902">
                        <c:v>19.051888704298637</c:v>
                      </c:pt>
                      <c:pt idx="903">
                        <c:v>19.076503753658638</c:v>
                      </c:pt>
                      <c:pt idx="904">
                        <c:v>19.101191759108637</c:v>
                      </c:pt>
                      <c:pt idx="905">
                        <c:v>19.121452808378638</c:v>
                      </c:pt>
                      <c:pt idx="906">
                        <c:v>19.146038770678636</c:v>
                      </c:pt>
                      <c:pt idx="907">
                        <c:v>19.166532754898636</c:v>
                      </c:pt>
                      <c:pt idx="908">
                        <c:v>19.191163778308638</c:v>
                      </c:pt>
                      <c:pt idx="909">
                        <c:v>19.215787649158639</c:v>
                      </c:pt>
                      <c:pt idx="910">
                        <c:v>19.236202716828636</c:v>
                      </c:pt>
                      <c:pt idx="911">
                        <c:v>19.260670661928636</c:v>
                      </c:pt>
                      <c:pt idx="912">
                        <c:v>19.281420707698636</c:v>
                      </c:pt>
                      <c:pt idx="913">
                        <c:v>19.305977821348637</c:v>
                      </c:pt>
                      <c:pt idx="914">
                        <c:v>19.326280832288639</c:v>
                      </c:pt>
                      <c:pt idx="915">
                        <c:v>19.350924730298637</c:v>
                      </c:pt>
                      <c:pt idx="916">
                        <c:v>19.375498771668639</c:v>
                      </c:pt>
                      <c:pt idx="917">
                        <c:v>19.396055698398637</c:v>
                      </c:pt>
                      <c:pt idx="918">
                        <c:v>19.420537710188636</c:v>
                      </c:pt>
                      <c:pt idx="919">
                        <c:v>19.440994739528637</c:v>
                      </c:pt>
                      <c:pt idx="920">
                        <c:v>19.465763807298636</c:v>
                      </c:pt>
                      <c:pt idx="921">
                        <c:v>19.489978790278638</c:v>
                      </c:pt>
                      <c:pt idx="922">
                        <c:v>19.510509729388637</c:v>
                      </c:pt>
                      <c:pt idx="923">
                        <c:v>19.535245656968637</c:v>
                      </c:pt>
                      <c:pt idx="924">
                        <c:v>19.555528640748637</c:v>
                      </c:pt>
                      <c:pt idx="925">
                        <c:v>19.580078601838636</c:v>
                      </c:pt>
                      <c:pt idx="926">
                        <c:v>19.604877710338638</c:v>
                      </c:pt>
                      <c:pt idx="927">
                        <c:v>19.625363826748636</c:v>
                      </c:pt>
                      <c:pt idx="928">
                        <c:v>19.649959802628636</c:v>
                      </c:pt>
                      <c:pt idx="929">
                        <c:v>19.670303821568638</c:v>
                      </c:pt>
                      <c:pt idx="930">
                        <c:v>19.694934606548639</c:v>
                      </c:pt>
                      <c:pt idx="931">
                        <c:v>19.715482711788638</c:v>
                      </c:pt>
                      <c:pt idx="932">
                        <c:v>19.739849805828637</c:v>
                      </c:pt>
                      <c:pt idx="933">
                        <c:v>19.764641761778638</c:v>
                      </c:pt>
                      <c:pt idx="934">
                        <c:v>19.785169601438639</c:v>
                      </c:pt>
                      <c:pt idx="935">
                        <c:v>19.809495687488639</c:v>
                      </c:pt>
                      <c:pt idx="936">
                        <c:v>19.830191612248637</c:v>
                      </c:pt>
                      <c:pt idx="937">
                        <c:v>19.854614734648639</c:v>
                      </c:pt>
                      <c:pt idx="938">
                        <c:v>19.879008769988637</c:v>
                      </c:pt>
                      <c:pt idx="939">
                        <c:v>19.899623632428636</c:v>
                      </c:pt>
                      <c:pt idx="940">
                        <c:v>19.924135684968636</c:v>
                      </c:pt>
                      <c:pt idx="941">
                        <c:v>19.944645643238637</c:v>
                      </c:pt>
                      <c:pt idx="942">
                        <c:v>19.969490766528637</c:v>
                      </c:pt>
                      <c:pt idx="943">
                        <c:v>19.993621826168638</c:v>
                      </c:pt>
                      <c:pt idx="944">
                        <c:v>20.014253616328638</c:v>
                      </c:pt>
                      <c:pt idx="945">
                        <c:v>20.038904666898638</c:v>
                      </c:pt>
                      <c:pt idx="946">
                        <c:v>20.059345722198636</c:v>
                      </c:pt>
                      <c:pt idx="947">
                        <c:v>20.084125757218636</c:v>
                      </c:pt>
                      <c:pt idx="948">
                        <c:v>20.104653596878638</c:v>
                      </c:pt>
                      <c:pt idx="949">
                        <c:v>20.129149675368637</c:v>
                      </c:pt>
                      <c:pt idx="950">
                        <c:v>20.153575658798637</c:v>
                      </c:pt>
                      <c:pt idx="951">
                        <c:v>20.174031734468638</c:v>
                      </c:pt>
                      <c:pt idx="952">
                        <c:v>20.198497772218637</c:v>
                      </c:pt>
                      <c:pt idx="953">
                        <c:v>20.219235658648635</c:v>
                      </c:pt>
                      <c:pt idx="954">
                        <c:v>20.243743658068638</c:v>
                      </c:pt>
                      <c:pt idx="955">
                        <c:v>20.268351793288637</c:v>
                      </c:pt>
                      <c:pt idx="956">
                        <c:v>20.288948774338635</c:v>
                      </c:pt>
                      <c:pt idx="957">
                        <c:v>20.313301801678637</c:v>
                      </c:pt>
                      <c:pt idx="958">
                        <c:v>20.333786725998635</c:v>
                      </c:pt>
                      <c:pt idx="959">
                        <c:v>20.358381748198639</c:v>
                      </c:pt>
                      <c:pt idx="960">
                        <c:v>20.382930755618638</c:v>
                      </c:pt>
                      <c:pt idx="961">
                        <c:v>20.403320789338636</c:v>
                      </c:pt>
                      <c:pt idx="962">
                        <c:v>20.427904605868637</c:v>
                      </c:pt>
                      <c:pt idx="963">
                        <c:v>20.448617696758639</c:v>
                      </c:pt>
                      <c:pt idx="964">
                        <c:v>20.472859621048638</c:v>
                      </c:pt>
                      <c:pt idx="965">
                        <c:v>20.493794679638636</c:v>
                      </c:pt>
                      <c:pt idx="966">
                        <c:v>20.518307685848637</c:v>
                      </c:pt>
                      <c:pt idx="967">
                        <c:v>20.542633771898636</c:v>
                      </c:pt>
                      <c:pt idx="968">
                        <c:v>20.563216686248637</c:v>
                      </c:pt>
                      <c:pt idx="969">
                        <c:v>20.587832689288639</c:v>
                      </c:pt>
                      <c:pt idx="970">
                        <c:v>20.608149766918636</c:v>
                      </c:pt>
                      <c:pt idx="971">
                        <c:v>20.632920742038635</c:v>
                      </c:pt>
                      <c:pt idx="972">
                        <c:v>20.657151699068638</c:v>
                      </c:pt>
                      <c:pt idx="973">
                        <c:v>20.677757740018638</c:v>
                      </c:pt>
                      <c:pt idx="974">
                        <c:v>20.702316761018636</c:v>
                      </c:pt>
                      <c:pt idx="975">
                        <c:v>20.722899675368637</c:v>
                      </c:pt>
                      <c:pt idx="976">
                        <c:v>20.747280597688636</c:v>
                      </c:pt>
                      <c:pt idx="977">
                        <c:v>20.772080659868639</c:v>
                      </c:pt>
                      <c:pt idx="978">
                        <c:v>20.792625665668638</c:v>
                      </c:pt>
                      <c:pt idx="979">
                        <c:v>20.816895723338636</c:v>
                      </c:pt>
                      <c:pt idx="980">
                        <c:v>20.837787628178638</c:v>
                      </c:pt>
                      <c:pt idx="981">
                        <c:v>20.861950635908638</c:v>
                      </c:pt>
                      <c:pt idx="982">
                        <c:v>20.882463693618636</c:v>
                      </c:pt>
                      <c:pt idx="983">
                        <c:v>20.907074689868637</c:v>
                      </c:pt>
                      <c:pt idx="984">
                        <c:v>20.931780815128636</c:v>
                      </c:pt>
                      <c:pt idx="985">
                        <c:v>20.952354669568638</c:v>
                      </c:pt>
                      <c:pt idx="986">
                        <c:v>20.976632595058639</c:v>
                      </c:pt>
                      <c:pt idx="987">
                        <c:v>20.997448682788637</c:v>
                      </c:pt>
                      <c:pt idx="988">
                        <c:v>21.021821737288636</c:v>
                      </c:pt>
                      <c:pt idx="989">
                        <c:v>21.046268701548637</c:v>
                      </c:pt>
                      <c:pt idx="990">
                        <c:v>21.066857814788637</c:v>
                      </c:pt>
                      <c:pt idx="991">
                        <c:v>21.091508626938637</c:v>
                      </c:pt>
                      <c:pt idx="992">
                        <c:v>21.111872673038636</c:v>
                      </c:pt>
                      <c:pt idx="993">
                        <c:v>21.136424779888635</c:v>
                      </c:pt>
                      <c:pt idx="994">
                        <c:v>21.161109685898637</c:v>
                      </c:pt>
                      <c:pt idx="995">
                        <c:v>21.181703805918637</c:v>
                      </c:pt>
                      <c:pt idx="996">
                        <c:v>21.205914735798636</c:v>
                      </c:pt>
                      <c:pt idx="997">
                        <c:v>21.226586818698635</c:v>
                      </c:pt>
                      <c:pt idx="998">
                        <c:v>21.251240730288636</c:v>
                      </c:pt>
                      <c:pt idx="999">
                        <c:v>21.271790742878636</c:v>
                      </c:pt>
                      <c:pt idx="1000">
                        <c:v>21.296155691148638</c:v>
                      </c:pt>
                      <c:pt idx="1001">
                        <c:v>21.320897817608639</c:v>
                      </c:pt>
                      <c:pt idx="1002">
                        <c:v>21.341327667238637</c:v>
                      </c:pt>
                      <c:pt idx="1003">
                        <c:v>21.366015672688636</c:v>
                      </c:pt>
                      <c:pt idx="1004">
                        <c:v>21.386268615718638</c:v>
                      </c:pt>
                      <c:pt idx="1005">
                        <c:v>21.410892724988638</c:v>
                      </c:pt>
                      <c:pt idx="1006">
                        <c:v>21.435477733608636</c:v>
                      </c:pt>
                      <c:pt idx="1007">
                        <c:v>21.455965757368638</c:v>
                      </c:pt>
                      <c:pt idx="1008">
                        <c:v>21.480349779128638</c:v>
                      </c:pt>
                      <c:pt idx="1009">
                        <c:v>21.501195669178639</c:v>
                      </c:pt>
                      <c:pt idx="1010">
                        <c:v>21.525648832318637</c:v>
                      </c:pt>
                      <c:pt idx="1011">
                        <c:v>21.550058603288637</c:v>
                      </c:pt>
                      <c:pt idx="1012">
                        <c:v>21.570614814758638</c:v>
                      </c:pt>
                      <c:pt idx="1013">
                        <c:v>21.595176696778637</c:v>
                      </c:pt>
                      <c:pt idx="1014">
                        <c:v>21.615768671038637</c:v>
                      </c:pt>
                      <c:pt idx="1015">
                        <c:v>21.640119791028638</c:v>
                      </c:pt>
                      <c:pt idx="1016">
                        <c:v>21.660881757738636</c:v>
                      </c:pt>
                      <c:pt idx="1017">
                        <c:v>21.685471773148638</c:v>
                      </c:pt>
                      <c:pt idx="1018">
                        <c:v>21.709781646728636</c:v>
                      </c:pt>
                      <c:pt idx="1019">
                        <c:v>21.730219602588637</c:v>
                      </c:pt>
                      <c:pt idx="1020">
                        <c:v>21.754959821698638</c:v>
                      </c:pt>
                      <c:pt idx="1021">
                        <c:v>21.775510787968638</c:v>
                      </c:pt>
                      <c:pt idx="1022">
                        <c:v>21.799801826478635</c:v>
                      </c:pt>
                      <c:pt idx="1023">
                        <c:v>21.824541807178637</c:v>
                      </c:pt>
                      <c:pt idx="1024">
                        <c:v>21.845195770268639</c:v>
                      </c:pt>
                      <c:pt idx="1025">
                        <c:v>21.869348764418639</c:v>
                      </c:pt>
                      <c:pt idx="1026">
                        <c:v>21.890213727948638</c:v>
                      </c:pt>
                      <c:pt idx="1027">
                        <c:v>21.914620637898636</c:v>
                      </c:pt>
                      <c:pt idx="1028">
                        <c:v>21.939182758328638</c:v>
                      </c:pt>
                      <c:pt idx="1029">
                        <c:v>21.959639787678636</c:v>
                      </c:pt>
                      <c:pt idx="1030">
                        <c:v>21.984338760378638</c:v>
                      </c:pt>
                      <c:pt idx="1031">
                        <c:v>22.004655599598635</c:v>
                      </c:pt>
                      <c:pt idx="1032">
                        <c:v>22.029182672498635</c:v>
                      </c:pt>
                      <c:pt idx="1033">
                        <c:v>22.050011634828635</c:v>
                      </c:pt>
                      <c:pt idx="1034">
                        <c:v>22.074403762818637</c:v>
                      </c:pt>
                      <c:pt idx="1035">
                        <c:v>22.098903656008638</c:v>
                      </c:pt>
                      <c:pt idx="1036">
                        <c:v>22.119286775588638</c:v>
                      </c:pt>
                      <c:pt idx="1037">
                        <c:v>22.144066810608638</c:v>
                      </c:pt>
                      <c:pt idx="1038">
                        <c:v>22.164556741718638</c:v>
                      </c:pt>
                      <c:pt idx="1039">
                        <c:v>22.189171791078635</c:v>
                      </c:pt>
                      <c:pt idx="1040">
                        <c:v>22.213348627088635</c:v>
                      </c:pt>
                      <c:pt idx="1041">
                        <c:v>22.234269618988638</c:v>
                      </c:pt>
                      <c:pt idx="1042">
                        <c:v>22.258669614788637</c:v>
                      </c:pt>
                      <c:pt idx="1043">
                        <c:v>22.278983831408638</c:v>
                      </c:pt>
                      <c:pt idx="1044">
                        <c:v>22.303754806518636</c:v>
                      </c:pt>
                      <c:pt idx="1045">
                        <c:v>22.328345775608639</c:v>
                      </c:pt>
                      <c:pt idx="1046">
                        <c:v>22.348777770998637</c:v>
                      </c:pt>
                      <c:pt idx="1047">
                        <c:v>22.373198747638639</c:v>
                      </c:pt>
                      <c:pt idx="1048">
                        <c:v>22.394046783448637</c:v>
                      </c:pt>
                      <c:pt idx="1049">
                        <c:v>22.418225765228637</c:v>
                      </c:pt>
                      <c:pt idx="1050">
                        <c:v>22.438889741898638</c:v>
                      </c:pt>
                      <c:pt idx="1051">
                        <c:v>22.463355779648637</c:v>
                      </c:pt>
                      <c:pt idx="1052">
                        <c:v>22.488033771518637</c:v>
                      </c:pt>
                      <c:pt idx="1053">
                        <c:v>22.508623600008637</c:v>
                      </c:pt>
                      <c:pt idx="1054">
                        <c:v>22.532863616938638</c:v>
                      </c:pt>
                      <c:pt idx="1055">
                        <c:v>22.553869724278638</c:v>
                      </c:pt>
                      <c:pt idx="1056">
                        <c:v>22.578183650968636</c:v>
                      </c:pt>
                      <c:pt idx="1057">
                        <c:v>22.602440595628636</c:v>
                      </c:pt>
                      <c:pt idx="1058">
                        <c:v>22.623020648958637</c:v>
                      </c:pt>
                      <c:pt idx="1059">
                        <c:v>22.647806644438639</c:v>
                      </c:pt>
                      <c:pt idx="1060">
                        <c:v>22.668370723728636</c:v>
                      </c:pt>
                      <c:pt idx="1061">
                        <c:v>22.692700624468635</c:v>
                      </c:pt>
                      <c:pt idx="1062">
                        <c:v>22.717463731768639</c:v>
                      </c:pt>
                      <c:pt idx="1063">
                        <c:v>22.737921714778636</c:v>
                      </c:pt>
                      <c:pt idx="1064">
                        <c:v>22.762235641478636</c:v>
                      </c:pt>
                      <c:pt idx="1065">
                        <c:v>22.782742738728636</c:v>
                      </c:pt>
                      <c:pt idx="1066">
                        <c:v>22.807467699048637</c:v>
                      </c:pt>
                      <c:pt idx="1067">
                        <c:v>22.832062721248636</c:v>
                      </c:pt>
                      <c:pt idx="1068">
                        <c:v>22.852507829668639</c:v>
                      </c:pt>
                      <c:pt idx="1069">
                        <c:v>22.877200603488639</c:v>
                      </c:pt>
                      <c:pt idx="1070">
                        <c:v>22.897520780558636</c:v>
                      </c:pt>
                      <c:pt idx="1071">
                        <c:v>22.922260761258638</c:v>
                      </c:pt>
                      <c:pt idx="1072">
                        <c:v>22.942472696308638</c:v>
                      </c:pt>
                      <c:pt idx="1073">
                        <c:v>23.530666112899794</c:v>
                      </c:pt>
                      <c:pt idx="1074">
                        <c:v>23.531286001205455</c:v>
                      </c:pt>
                      <c:pt idx="1075">
                        <c:v>23.531857967376723</c:v>
                      </c:pt>
                      <c:pt idx="1076">
                        <c:v>23.532402992248546</c:v>
                      </c:pt>
                      <c:pt idx="1077">
                        <c:v>23.532943010330214</c:v>
                      </c:pt>
                      <c:pt idx="1078">
                        <c:v>23.533454179763805</c:v>
                      </c:pt>
                      <c:pt idx="1079">
                        <c:v>23.533964157104506</c:v>
                      </c:pt>
                      <c:pt idx="1080">
                        <c:v>23.534501075744643</c:v>
                      </c:pt>
                      <c:pt idx="1081">
                        <c:v>23.534976959228533</c:v>
                      </c:pt>
                      <c:pt idx="1082">
                        <c:v>23.535351037979144</c:v>
                      </c:pt>
                      <c:pt idx="1083">
                        <c:v>23.535519123077403</c:v>
                      </c:pt>
                      <c:pt idx="1084">
                        <c:v>23.535688161849993</c:v>
                      </c:pt>
                      <c:pt idx="1085">
                        <c:v>23.535856962203994</c:v>
                      </c:pt>
                      <c:pt idx="1086">
                        <c:v>23.536026000976573</c:v>
                      </c:pt>
                      <c:pt idx="1087">
                        <c:v>23.536205053329486</c:v>
                      </c:pt>
                      <c:pt idx="1088">
                        <c:v>23.536367177963275</c:v>
                      </c:pt>
                      <c:pt idx="1089">
                        <c:v>23.536527156829845</c:v>
                      </c:pt>
                      <c:pt idx="1090">
                        <c:v>23.536688089370745</c:v>
                      </c:pt>
                      <c:pt idx="1091">
                        <c:v>23.536848068237315</c:v>
                      </c:pt>
                      <c:pt idx="1092">
                        <c:v>23.537019014358535</c:v>
                      </c:pt>
                      <c:pt idx="1093">
                        <c:v>23.537181138992324</c:v>
                      </c:pt>
                      <c:pt idx="1094">
                        <c:v>23.537342071533214</c:v>
                      </c:pt>
                      <c:pt idx="1095">
                        <c:v>23.537504196167006</c:v>
                      </c:pt>
                      <c:pt idx="1096">
                        <c:v>23.537665128707904</c:v>
                      </c:pt>
                      <c:pt idx="1097">
                        <c:v>23.537826061248794</c:v>
                      </c:pt>
                      <c:pt idx="1098">
                        <c:v>23.537986040115374</c:v>
                      </c:pt>
                      <c:pt idx="1099">
                        <c:v>23.545302152633685</c:v>
                      </c:pt>
                      <c:pt idx="1100">
                        <c:v>23.569936990737883</c:v>
                      </c:pt>
                      <c:pt idx="1101">
                        <c:v>23.594525098800684</c:v>
                      </c:pt>
                      <c:pt idx="1102">
                        <c:v>23.614983081817684</c:v>
                      </c:pt>
                      <c:pt idx="1103">
                        <c:v>23.639738082885785</c:v>
                      </c:pt>
                      <c:pt idx="1104">
                        <c:v>23.660283088683784</c:v>
                      </c:pt>
                      <c:pt idx="1105">
                        <c:v>23.684700012206786</c:v>
                      </c:pt>
                      <c:pt idx="1106">
                        <c:v>23.705402135848786</c:v>
                      </c:pt>
                      <c:pt idx="1107">
                        <c:v>23.729957103728786</c:v>
                      </c:pt>
                      <c:pt idx="1108">
                        <c:v>23.754158973693784</c:v>
                      </c:pt>
                      <c:pt idx="1109">
                        <c:v>23.774749994277784</c:v>
                      </c:pt>
                      <c:pt idx="1110">
                        <c:v>23.799511194228785</c:v>
                      </c:pt>
                      <c:pt idx="1111">
                        <c:v>23.819993972778786</c:v>
                      </c:pt>
                      <c:pt idx="1112">
                        <c:v>23.844420194625783</c:v>
                      </c:pt>
                      <c:pt idx="1113">
                        <c:v>23.869026184081786</c:v>
                      </c:pt>
                      <c:pt idx="1114">
                        <c:v>23.889737129211785</c:v>
                      </c:pt>
                      <c:pt idx="1115">
                        <c:v>23.914012193679785</c:v>
                      </c:pt>
                      <c:pt idx="1116">
                        <c:v>23.934822082519783</c:v>
                      </c:pt>
                      <c:pt idx="1117">
                        <c:v>23.959097146987784</c:v>
                      </c:pt>
                      <c:pt idx="1118">
                        <c:v>23.983779191970786</c:v>
                      </c:pt>
                      <c:pt idx="1119">
                        <c:v>24.004151105880783</c:v>
                      </c:pt>
                      <c:pt idx="1120">
                        <c:v>24.028701066970786</c:v>
                      </c:pt>
                      <c:pt idx="1121">
                        <c:v>24.049309968948783</c:v>
                      </c:pt>
                      <c:pt idx="1122">
                        <c:v>24.073786973952785</c:v>
                      </c:pt>
                      <c:pt idx="1123">
                        <c:v>24.094558000564785</c:v>
                      </c:pt>
                      <c:pt idx="1124">
                        <c:v>24.118832111358785</c:v>
                      </c:pt>
                      <c:pt idx="1125">
                        <c:v>24.143458127975784</c:v>
                      </c:pt>
                      <c:pt idx="1126">
                        <c:v>24.163881063461783</c:v>
                      </c:pt>
                      <c:pt idx="1127">
                        <c:v>24.188618183135784</c:v>
                      </c:pt>
                      <c:pt idx="1128">
                        <c:v>24.208958148956786</c:v>
                      </c:pt>
                      <c:pt idx="1129">
                        <c:v>24.233525991439784</c:v>
                      </c:pt>
                      <c:pt idx="1130">
                        <c:v>24.257977008819786</c:v>
                      </c:pt>
                      <c:pt idx="1131">
                        <c:v>24.278891086578785</c:v>
                      </c:pt>
                      <c:pt idx="1132">
                        <c:v>24.303061962127785</c:v>
                      </c:pt>
                      <c:pt idx="1133">
                        <c:v>24.323642015456784</c:v>
                      </c:pt>
                      <c:pt idx="1134">
                        <c:v>24.348342180251784</c:v>
                      </c:pt>
                      <c:pt idx="1135">
                        <c:v>24.372868061065784</c:v>
                      </c:pt>
                      <c:pt idx="1136">
                        <c:v>24.393198966979785</c:v>
                      </c:pt>
                      <c:pt idx="1137">
                        <c:v>24.417673110961786</c:v>
                      </c:pt>
                      <c:pt idx="1138">
                        <c:v>24.438558101653786</c:v>
                      </c:pt>
                      <c:pt idx="1139">
                        <c:v>24.462694168090785</c:v>
                      </c:pt>
                      <c:pt idx="1140">
                        <c:v>24.483241081237786</c:v>
                      </c:pt>
                      <c:pt idx="1141">
                        <c:v>24.507892131805786</c:v>
                      </c:pt>
                      <c:pt idx="1142">
                        <c:v>24.532309055329783</c:v>
                      </c:pt>
                      <c:pt idx="1143">
                        <c:v>24.552985191349784</c:v>
                      </c:pt>
                      <c:pt idx="1144">
                        <c:v>24.577495098109786</c:v>
                      </c:pt>
                      <c:pt idx="1145">
                        <c:v>24.598322153089786</c:v>
                      </c:pt>
                      <c:pt idx="1146">
                        <c:v>24.622611045839786</c:v>
                      </c:pt>
                      <c:pt idx="1147">
                        <c:v>24.646965980529785</c:v>
                      </c:pt>
                      <c:pt idx="1148">
                        <c:v>24.667762994769785</c:v>
                      </c:pt>
                      <c:pt idx="1149">
                        <c:v>24.692239999769786</c:v>
                      </c:pt>
                      <c:pt idx="1150">
                        <c:v>24.712648153309786</c:v>
                      </c:pt>
                      <c:pt idx="1151">
                        <c:v>24.737154006959784</c:v>
                      </c:pt>
                      <c:pt idx="1152">
                        <c:v>24.761990070339785</c:v>
                      </c:pt>
                      <c:pt idx="1153">
                        <c:v>24.782515048979786</c:v>
                      </c:pt>
                      <c:pt idx="1154">
                        <c:v>24.806807994839787</c:v>
                      </c:pt>
                      <c:pt idx="1155">
                        <c:v>24.827469110489783</c:v>
                      </c:pt>
                      <c:pt idx="1156">
                        <c:v>24.851850032809786</c:v>
                      </c:pt>
                      <c:pt idx="1157">
                        <c:v>24.872450113299784</c:v>
                      </c:pt>
                      <c:pt idx="1158">
                        <c:v>24.897168159489784</c:v>
                      </c:pt>
                      <c:pt idx="1159">
                        <c:v>24.921683073039784</c:v>
                      </c:pt>
                      <c:pt idx="1160">
                        <c:v>24.941986083979785</c:v>
                      </c:pt>
                      <c:pt idx="1161">
                        <c:v>24.966420173649784</c:v>
                      </c:pt>
                      <c:pt idx="1162">
                        <c:v>24.987174987789786</c:v>
                      </c:pt>
                      <c:pt idx="1163">
                        <c:v>25.011698961259786</c:v>
                      </c:pt>
                      <c:pt idx="1164">
                        <c:v>25.036298036579783</c:v>
                      </c:pt>
                      <c:pt idx="1165">
                        <c:v>25.056854009629784</c:v>
                      </c:pt>
                      <c:pt idx="1166">
                        <c:v>25.081423997879785</c:v>
                      </c:pt>
                      <c:pt idx="1167">
                        <c:v>25.101983070369783</c:v>
                      </c:pt>
                      <c:pt idx="1168">
                        <c:v>25.126391172409786</c:v>
                      </c:pt>
                      <c:pt idx="1169">
                        <c:v>25.150835037229786</c:v>
                      </c:pt>
                      <c:pt idx="1170">
                        <c:v>25.171468973159783</c:v>
                      </c:pt>
                      <c:pt idx="1171">
                        <c:v>25.196032047269785</c:v>
                      </c:pt>
                      <c:pt idx="1172">
                        <c:v>25.216387987139786</c:v>
                      </c:pt>
                      <c:pt idx="1173">
                        <c:v>25.241049051289785</c:v>
                      </c:pt>
                      <c:pt idx="1174">
                        <c:v>25.261775970459784</c:v>
                      </c:pt>
                      <c:pt idx="1175">
                        <c:v>25.286107063289784</c:v>
                      </c:pt>
                      <c:pt idx="1176">
                        <c:v>25.310782194139783</c:v>
                      </c:pt>
                      <c:pt idx="1177">
                        <c:v>25.331183195109784</c:v>
                      </c:pt>
                      <c:pt idx="1178">
                        <c:v>25.355771064759786</c:v>
                      </c:pt>
                      <c:pt idx="1179">
                        <c:v>25.376171112059787</c:v>
                      </c:pt>
                      <c:pt idx="1180">
                        <c:v>25.400840997699785</c:v>
                      </c:pt>
                      <c:pt idx="1181">
                        <c:v>25.425274133679785</c:v>
                      </c:pt>
                      <c:pt idx="1182">
                        <c:v>25.445767164229785</c:v>
                      </c:pt>
                      <c:pt idx="1183">
                        <c:v>25.470577001569787</c:v>
                      </c:pt>
                      <c:pt idx="1184">
                        <c:v>25.490929126739786</c:v>
                      </c:pt>
                      <c:pt idx="1185">
                        <c:v>25.515412092209786</c:v>
                      </c:pt>
                      <c:pt idx="1186">
                        <c:v>25.539776086809784</c:v>
                      </c:pt>
                      <c:pt idx="1187">
                        <c:v>25.560374021529785</c:v>
                      </c:pt>
                      <c:pt idx="1188">
                        <c:v>25.585071086879786</c:v>
                      </c:pt>
                      <c:pt idx="1189">
                        <c:v>25.605551004409783</c:v>
                      </c:pt>
                      <c:pt idx="1190">
                        <c:v>25.630197048189785</c:v>
                      </c:pt>
                      <c:pt idx="1191">
                        <c:v>25.650509119029785</c:v>
                      </c:pt>
                      <c:pt idx="1192">
                        <c:v>25.675143003459784</c:v>
                      </c:pt>
                      <c:pt idx="1193">
                        <c:v>25.699634075169783</c:v>
                      </c:pt>
                      <c:pt idx="1194">
                        <c:v>25.720260143279784</c:v>
                      </c:pt>
                      <c:pt idx="1195">
                        <c:v>25.744839191439784</c:v>
                      </c:pt>
                      <c:pt idx="1196">
                        <c:v>25.765390157699784</c:v>
                      </c:pt>
                      <c:pt idx="1197">
                        <c:v>25.789744138719783</c:v>
                      </c:pt>
                      <c:pt idx="1198">
                        <c:v>25.814467191699784</c:v>
                      </c:pt>
                      <c:pt idx="1199">
                        <c:v>25.834833145139786</c:v>
                      </c:pt>
                      <c:pt idx="1200">
                        <c:v>25.859313011169785</c:v>
                      </c:pt>
                      <c:pt idx="1201">
                        <c:v>25.879844188689784</c:v>
                      </c:pt>
                      <c:pt idx="1202">
                        <c:v>25.904597043989785</c:v>
                      </c:pt>
                      <c:pt idx="1203">
                        <c:v>25.929152011869785</c:v>
                      </c:pt>
                      <c:pt idx="1204">
                        <c:v>25.949428081509787</c:v>
                      </c:pt>
                      <c:pt idx="1205">
                        <c:v>25.974160194399786</c:v>
                      </c:pt>
                      <c:pt idx="1206">
                        <c:v>25.994819164279786</c:v>
                      </c:pt>
                      <c:pt idx="1207">
                        <c:v>26.019021034239785</c:v>
                      </c:pt>
                      <c:pt idx="1208">
                        <c:v>26.039731025699783</c:v>
                      </c:pt>
                      <c:pt idx="1209">
                        <c:v>26.064326047899783</c:v>
                      </c:pt>
                      <c:pt idx="1210">
                        <c:v>26.088827133179784</c:v>
                      </c:pt>
                      <c:pt idx="1211">
                        <c:v>26.109304189679783</c:v>
                      </c:pt>
                      <c:pt idx="1212">
                        <c:v>26.133762121199783</c:v>
                      </c:pt>
                      <c:pt idx="1213">
                        <c:v>26.154540061949785</c:v>
                      </c:pt>
                      <c:pt idx="1214">
                        <c:v>26.178743124009785</c:v>
                      </c:pt>
                      <c:pt idx="1215">
                        <c:v>26.203363180159783</c:v>
                      </c:pt>
                      <c:pt idx="1216">
                        <c:v>26.224037170409783</c:v>
                      </c:pt>
                      <c:pt idx="1217">
                        <c:v>26.248442172999784</c:v>
                      </c:pt>
                      <c:pt idx="1218">
                        <c:v>26.268895149229785</c:v>
                      </c:pt>
                      <c:pt idx="1219">
                        <c:v>26.293701171879786</c:v>
                      </c:pt>
                      <c:pt idx="1220">
                        <c:v>26.318030118939785</c:v>
                      </c:pt>
                      <c:pt idx="1221">
                        <c:v>26.338606119159785</c:v>
                      </c:pt>
                      <c:pt idx="1222">
                        <c:v>26.363008022309785</c:v>
                      </c:pt>
                      <c:pt idx="1223">
                        <c:v>26.383623123169784</c:v>
                      </c:pt>
                      <c:pt idx="1224">
                        <c:v>26.408270120619786</c:v>
                      </c:pt>
                      <c:pt idx="1225">
                        <c:v>26.428714990619785</c:v>
                      </c:pt>
                      <c:pt idx="1226">
                        <c:v>26.453453063969786</c:v>
                      </c:pt>
                      <c:pt idx="1227">
                        <c:v>26.477657079699785</c:v>
                      </c:pt>
                      <c:pt idx="1228">
                        <c:v>26.498213052749783</c:v>
                      </c:pt>
                      <c:pt idx="1229">
                        <c:v>26.522842168809785</c:v>
                      </c:pt>
                      <c:pt idx="1230">
                        <c:v>26.543435096739785</c:v>
                      </c:pt>
                      <c:pt idx="1231">
                        <c:v>26.567988157269784</c:v>
                      </c:pt>
                      <c:pt idx="1232">
                        <c:v>26.592242002489783</c:v>
                      </c:pt>
                      <c:pt idx="1233">
                        <c:v>26.613167047499786</c:v>
                      </c:pt>
                      <c:pt idx="1234">
                        <c:v>26.637752056119783</c:v>
                      </c:pt>
                      <c:pt idx="1235">
                        <c:v>26.657900094989785</c:v>
                      </c:pt>
                      <c:pt idx="1236">
                        <c:v>26.682502031329786</c:v>
                      </c:pt>
                      <c:pt idx="1237">
                        <c:v>26.707120180129785</c:v>
                      </c:pt>
                      <c:pt idx="1238">
                        <c:v>26.727766990659784</c:v>
                      </c:pt>
                      <c:pt idx="1239">
                        <c:v>26.752025127409784</c:v>
                      </c:pt>
                      <c:pt idx="1240">
                        <c:v>26.772929191589785</c:v>
                      </c:pt>
                      <c:pt idx="1241">
                        <c:v>26.797454118729785</c:v>
                      </c:pt>
                      <c:pt idx="1242">
                        <c:v>26.817814111709787</c:v>
                      </c:pt>
                      <c:pt idx="1243">
                        <c:v>26.842314004899784</c:v>
                      </c:pt>
                      <c:pt idx="1244">
                        <c:v>26.866743087769784</c:v>
                      </c:pt>
                      <c:pt idx="1245">
                        <c:v>26.887501001359784</c:v>
                      </c:pt>
                      <c:pt idx="1246">
                        <c:v>26.911923170089786</c:v>
                      </c:pt>
                      <c:pt idx="1247">
                        <c:v>26.932588100429786</c:v>
                      </c:pt>
                      <c:pt idx="1248">
                        <c:v>26.957159042359784</c:v>
                      </c:pt>
                      <c:pt idx="1249">
                        <c:v>26.981564998629786</c:v>
                      </c:pt>
                      <c:pt idx="1250">
                        <c:v>27.001971006389784</c:v>
                      </c:pt>
                      <c:pt idx="1251">
                        <c:v>27.026748180389784</c:v>
                      </c:pt>
                      <c:pt idx="1252">
                        <c:v>27.047116994859785</c:v>
                      </c:pt>
                      <c:pt idx="1253">
                        <c:v>27.071527957919784</c:v>
                      </c:pt>
                      <c:pt idx="1254">
                        <c:v>27.096333026889784</c:v>
                      </c:pt>
                      <c:pt idx="1255">
                        <c:v>27.116919040679786</c:v>
                      </c:pt>
                      <c:pt idx="1256">
                        <c:v>27.141280174259784</c:v>
                      </c:pt>
                      <c:pt idx="1257">
                        <c:v>27.161710977549784</c:v>
                      </c:pt>
                      <c:pt idx="1258">
                        <c:v>27.186547994609786</c:v>
                      </c:pt>
                      <c:pt idx="1259">
                        <c:v>27.206737995149783</c:v>
                      </c:pt>
                      <c:pt idx="1260">
                        <c:v>27.231413125989786</c:v>
                      </c:pt>
                      <c:pt idx="1261">
                        <c:v>27.256019115449785</c:v>
                      </c:pt>
                      <c:pt idx="1262">
                        <c:v>27.276501178739785</c:v>
                      </c:pt>
                      <c:pt idx="1263">
                        <c:v>27.301001071929786</c:v>
                      </c:pt>
                      <c:pt idx="1264">
                        <c:v>27.321515083309784</c:v>
                      </c:pt>
                      <c:pt idx="1265">
                        <c:v>27.346210002899785</c:v>
                      </c:pt>
                      <c:pt idx="1266">
                        <c:v>27.370779037479785</c:v>
                      </c:pt>
                      <c:pt idx="1267">
                        <c:v>27.391066074369785</c:v>
                      </c:pt>
                      <c:pt idx="1268">
                        <c:v>27.415604114529785</c:v>
                      </c:pt>
                      <c:pt idx="1269">
                        <c:v>27.436345100399784</c:v>
                      </c:pt>
                      <c:pt idx="1270">
                        <c:v>27.460896968839783</c:v>
                      </c:pt>
                      <c:pt idx="1271">
                        <c:v>27.485265016559786</c:v>
                      </c:pt>
                      <c:pt idx="1272">
                        <c:v>27.505954980849786</c:v>
                      </c:pt>
                      <c:pt idx="1273">
                        <c:v>27.530518054959785</c:v>
                      </c:pt>
                      <c:pt idx="1274">
                        <c:v>27.550805091859786</c:v>
                      </c:pt>
                      <c:pt idx="1275">
                        <c:v>27.575311183929784</c:v>
                      </c:pt>
                      <c:pt idx="1276">
                        <c:v>27.596039056779784</c:v>
                      </c:pt>
                      <c:pt idx="1277">
                        <c:v>27.620598077769785</c:v>
                      </c:pt>
                      <c:pt idx="1278">
                        <c:v>27.645003080369783</c:v>
                      </c:pt>
                      <c:pt idx="1279">
                        <c:v>27.665729999539785</c:v>
                      </c:pt>
                      <c:pt idx="1280">
                        <c:v>27.690299987789786</c:v>
                      </c:pt>
                      <c:pt idx="1281">
                        <c:v>27.710570096969786</c:v>
                      </c:pt>
                      <c:pt idx="1282">
                        <c:v>27.735035181049785</c:v>
                      </c:pt>
                      <c:pt idx="1283">
                        <c:v>27.759729146959785</c:v>
                      </c:pt>
                      <c:pt idx="1284">
                        <c:v>27.780297994609786</c:v>
                      </c:pt>
                      <c:pt idx="1285">
                        <c:v>27.804677963259785</c:v>
                      </c:pt>
                      <c:pt idx="1286">
                        <c:v>27.825387001039786</c:v>
                      </c:pt>
                      <c:pt idx="1287">
                        <c:v>27.849673986439786</c:v>
                      </c:pt>
                      <c:pt idx="1288">
                        <c:v>27.874228000639786</c:v>
                      </c:pt>
                      <c:pt idx="1289">
                        <c:v>27.894757032389784</c:v>
                      </c:pt>
                      <c:pt idx="1290">
                        <c:v>27.919413089749785</c:v>
                      </c:pt>
                      <c:pt idx="1291">
                        <c:v>27.940050125119786</c:v>
                      </c:pt>
                      <c:pt idx="1292">
                        <c:v>27.964451074599786</c:v>
                      </c:pt>
                      <c:pt idx="1293">
                        <c:v>27.984908103939784</c:v>
                      </c:pt>
                      <c:pt idx="1294">
                        <c:v>28.009701967239785</c:v>
                      </c:pt>
                      <c:pt idx="1295">
                        <c:v>28.034142971039785</c:v>
                      </c:pt>
                      <c:pt idx="1296">
                        <c:v>28.054537057879784</c:v>
                      </c:pt>
                      <c:pt idx="1297">
                        <c:v>28.079164981839785</c:v>
                      </c:pt>
                      <c:pt idx="1298">
                        <c:v>28.099752187729784</c:v>
                      </c:pt>
                      <c:pt idx="1299">
                        <c:v>28.124155998229785</c:v>
                      </c:pt>
                      <c:pt idx="1300">
                        <c:v>28.148833036419784</c:v>
                      </c:pt>
                      <c:pt idx="1301">
                        <c:v>28.169308185579784</c:v>
                      </c:pt>
                      <c:pt idx="1302">
                        <c:v>28.193868160249785</c:v>
                      </c:pt>
                      <c:pt idx="1303">
                        <c:v>28.214339971539786</c:v>
                      </c:pt>
                      <c:pt idx="1304">
                        <c:v>28.238783121109783</c:v>
                      </c:pt>
                      <c:pt idx="1305">
                        <c:v>28.263369083399784</c:v>
                      </c:pt>
                      <c:pt idx="1306">
                        <c:v>28.283796072009785</c:v>
                      </c:pt>
                      <c:pt idx="1307">
                        <c:v>28.308333158489784</c:v>
                      </c:pt>
                      <c:pt idx="1308">
                        <c:v>28.329180002209785</c:v>
                      </c:pt>
                      <c:pt idx="1309">
                        <c:v>28.353572130199787</c:v>
                      </c:pt>
                      <c:pt idx="1310">
                        <c:v>28.374051094059784</c:v>
                      </c:pt>
                      <c:pt idx="1311">
                        <c:v>28.398818969729785</c:v>
                      </c:pt>
                      <c:pt idx="1312">
                        <c:v>28.423122167589785</c:v>
                      </c:pt>
                      <c:pt idx="1313">
                        <c:v>28.443603038789785</c:v>
                      </c:pt>
                      <c:pt idx="1314">
                        <c:v>28.468089103699786</c:v>
                      </c:pt>
                      <c:pt idx="1315">
                        <c:v>28.488751173019786</c:v>
                      </c:pt>
                      <c:pt idx="1316">
                        <c:v>28.513250112529786</c:v>
                      </c:pt>
                      <c:pt idx="1317">
                        <c:v>28.537794113159784</c:v>
                      </c:pt>
                      <c:pt idx="1318">
                        <c:v>29.540749788284316</c:v>
                      </c:pt>
                      <c:pt idx="1319">
                        <c:v>29.541391849517833</c:v>
                      </c:pt>
                      <c:pt idx="1320">
                        <c:v>29.541967868804942</c:v>
                      </c:pt>
                      <c:pt idx="1321">
                        <c:v>29.542511940002452</c:v>
                      </c:pt>
                      <c:pt idx="1322">
                        <c:v>29.543051958084121</c:v>
                      </c:pt>
                      <c:pt idx="1323">
                        <c:v>29.543588876724261</c:v>
                      </c:pt>
                      <c:pt idx="1324">
                        <c:v>29.54411792755128</c:v>
                      </c:pt>
                      <c:pt idx="1325">
                        <c:v>29.544587850570693</c:v>
                      </c:pt>
                      <c:pt idx="1326">
                        <c:v>29.545053958892833</c:v>
                      </c:pt>
                      <c:pt idx="1327">
                        <c:v>29.545536994934093</c:v>
                      </c:pt>
                      <c:pt idx="1328">
                        <c:v>29.545928001403823</c:v>
                      </c:pt>
                      <c:pt idx="1329">
                        <c:v>29.546086788177501</c:v>
                      </c:pt>
                      <c:pt idx="1330">
                        <c:v>29.546244859695452</c:v>
                      </c:pt>
                      <c:pt idx="1331">
                        <c:v>29.54640197753908</c:v>
                      </c:pt>
                      <c:pt idx="1332">
                        <c:v>29.546559810638442</c:v>
                      </c:pt>
                      <c:pt idx="1333">
                        <c:v>29.546718835830703</c:v>
                      </c:pt>
                      <c:pt idx="1334">
                        <c:v>29.546876907348651</c:v>
                      </c:pt>
                      <c:pt idx="1335">
                        <c:v>29.547034978866591</c:v>
                      </c:pt>
                      <c:pt idx="1336">
                        <c:v>29.547194004058852</c:v>
                      </c:pt>
                      <c:pt idx="1337">
                        <c:v>29.547351837158221</c:v>
                      </c:pt>
                      <c:pt idx="1338">
                        <c:v>29.547510862350482</c:v>
                      </c:pt>
                      <c:pt idx="1339">
                        <c:v>29.547668933868422</c:v>
                      </c:pt>
                      <c:pt idx="1340">
                        <c:v>29.547827959060683</c:v>
                      </c:pt>
                      <c:pt idx="1341">
                        <c:v>29.54798698425294</c:v>
                      </c:pt>
                      <c:pt idx="1342">
                        <c:v>29.548146963119521</c:v>
                      </c:pt>
                      <c:pt idx="1343">
                        <c:v>29.548318862915053</c:v>
                      </c:pt>
                      <c:pt idx="1344">
                        <c:v>29.54847788810731</c:v>
                      </c:pt>
                      <c:pt idx="1345">
                        <c:v>29.548636913299571</c:v>
                      </c:pt>
                      <c:pt idx="1346">
                        <c:v>29.548795938491832</c:v>
                      </c:pt>
                      <c:pt idx="1347">
                        <c:v>29.54895401000978</c:v>
                      </c:pt>
                      <c:pt idx="1348">
                        <c:v>29.549111843109142</c:v>
                      </c:pt>
                      <c:pt idx="1349">
                        <c:v>29.549296855926531</c:v>
                      </c:pt>
                      <c:pt idx="1350">
                        <c:v>29.549468994140643</c:v>
                      </c:pt>
                      <c:pt idx="1351">
                        <c:v>29.549629926681533</c:v>
                      </c:pt>
                      <c:pt idx="1352">
                        <c:v>29.549787998199481</c:v>
                      </c:pt>
                      <c:pt idx="1353">
                        <c:v>29.549947023391741</c:v>
                      </c:pt>
                      <c:pt idx="1354">
                        <c:v>29.550105810165441</c:v>
                      </c:pt>
                      <c:pt idx="1355">
                        <c:v>29.550263881683343</c:v>
                      </c:pt>
                      <c:pt idx="1356">
                        <c:v>29.55042195320134</c:v>
                      </c:pt>
                      <c:pt idx="1357">
                        <c:v>29.55058097839354</c:v>
                      </c:pt>
                      <c:pt idx="1358">
                        <c:v>29.55074000358584</c:v>
                      </c:pt>
                      <c:pt idx="1359">
                        <c:v>29.550897836685241</c:v>
                      </c:pt>
                      <c:pt idx="1360">
                        <c:v>29.551056861877441</c:v>
                      </c:pt>
                      <c:pt idx="1361">
                        <c:v>29.551215887069741</c:v>
                      </c:pt>
                      <c:pt idx="1362">
                        <c:v>29.560742855072043</c:v>
                      </c:pt>
                      <c:pt idx="1363">
                        <c:v>29.585402011871341</c:v>
                      </c:pt>
                      <c:pt idx="1364">
                        <c:v>29.605840921402041</c:v>
                      </c:pt>
                      <c:pt idx="1365">
                        <c:v>29.630381822586042</c:v>
                      </c:pt>
                      <c:pt idx="1366">
                        <c:v>29.651158809662043</c:v>
                      </c:pt>
                      <c:pt idx="1367">
                        <c:v>29.675692796707043</c:v>
                      </c:pt>
                      <c:pt idx="1368">
                        <c:v>29.700025796890042</c:v>
                      </c:pt>
                      <c:pt idx="1369">
                        <c:v>29.720754861832042</c:v>
                      </c:pt>
                      <c:pt idx="1370">
                        <c:v>29.745379924774042</c:v>
                      </c:pt>
                      <c:pt idx="1371">
                        <c:v>29.76563596725504</c:v>
                      </c:pt>
                      <c:pt idx="1372">
                        <c:v>29.790184974670041</c:v>
                      </c:pt>
                      <c:pt idx="1373">
                        <c:v>29.814643859863043</c:v>
                      </c:pt>
                      <c:pt idx="1374">
                        <c:v>29.835268020630043</c:v>
                      </c:pt>
                      <c:pt idx="1375">
                        <c:v>29.859609842300042</c:v>
                      </c:pt>
                      <c:pt idx="1376">
                        <c:v>29.880414962769041</c:v>
                      </c:pt>
                      <c:pt idx="1377">
                        <c:v>29.905050992966043</c:v>
                      </c:pt>
                      <c:pt idx="1378">
                        <c:v>29.925580024719043</c:v>
                      </c:pt>
                      <c:pt idx="1379">
                        <c:v>29.949885845184042</c:v>
                      </c:pt>
                      <c:pt idx="1380">
                        <c:v>29.974539995193041</c:v>
                      </c:pt>
                      <c:pt idx="1381">
                        <c:v>29.99512195587204</c:v>
                      </c:pt>
                      <c:pt idx="1382">
                        <c:v>30.019503831863041</c:v>
                      </c:pt>
                      <c:pt idx="1383">
                        <c:v>30.040018796921043</c:v>
                      </c:pt>
                      <c:pt idx="1384">
                        <c:v>30.06479787826504</c:v>
                      </c:pt>
                      <c:pt idx="1385">
                        <c:v>30.089040994644041</c:v>
                      </c:pt>
                      <c:pt idx="1386">
                        <c:v>30.109572887421042</c:v>
                      </c:pt>
                      <c:pt idx="1387">
                        <c:v>30.134245872498042</c:v>
                      </c:pt>
                      <c:pt idx="1388">
                        <c:v>30.154797792435041</c:v>
                      </c:pt>
                      <c:pt idx="1389">
                        <c:v>30.179370880127042</c:v>
                      </c:pt>
                      <c:pt idx="1390">
                        <c:v>30.203740835190043</c:v>
                      </c:pt>
                      <c:pt idx="1391">
                        <c:v>30.224265813827042</c:v>
                      </c:pt>
                      <c:pt idx="1392">
                        <c:v>30.248821020126041</c:v>
                      </c:pt>
                      <c:pt idx="1393">
                        <c:v>30.269331932068042</c:v>
                      </c:pt>
                      <c:pt idx="1394">
                        <c:v>30.293871879578042</c:v>
                      </c:pt>
                      <c:pt idx="1395">
                        <c:v>30.31447887420704</c:v>
                      </c:pt>
                      <c:pt idx="1396">
                        <c:v>30.338972806931043</c:v>
                      </c:pt>
                      <c:pt idx="1397">
                        <c:v>30.363394975662043</c:v>
                      </c:pt>
                      <c:pt idx="1398">
                        <c:v>30.384258985519043</c:v>
                      </c:pt>
                      <c:pt idx="1399">
                        <c:v>30.408823966980041</c:v>
                      </c:pt>
                      <c:pt idx="1400">
                        <c:v>30.428965806961042</c:v>
                      </c:pt>
                      <c:pt idx="1401">
                        <c:v>30.453826904297042</c:v>
                      </c:pt>
                      <c:pt idx="1402">
                        <c:v>30.478214979172041</c:v>
                      </c:pt>
                      <c:pt idx="1403">
                        <c:v>30.498662948608043</c:v>
                      </c:pt>
                      <c:pt idx="1404">
                        <c:v>30.523190021515042</c:v>
                      </c:pt>
                      <c:pt idx="1405">
                        <c:v>30.543977975843042</c:v>
                      </c:pt>
                      <c:pt idx="1406">
                        <c:v>30.568513870243041</c:v>
                      </c:pt>
                      <c:pt idx="1407">
                        <c:v>30.592793941493042</c:v>
                      </c:pt>
                      <c:pt idx="1408">
                        <c:v>30.613652944563043</c:v>
                      </c:pt>
                      <c:pt idx="1409">
                        <c:v>30.637820959093041</c:v>
                      </c:pt>
                      <c:pt idx="1410">
                        <c:v>30.65853595733304</c:v>
                      </c:pt>
                      <c:pt idx="1411">
                        <c:v>30.682885885243042</c:v>
                      </c:pt>
                      <c:pt idx="1412">
                        <c:v>30.707648992543042</c:v>
                      </c:pt>
                      <c:pt idx="1413">
                        <c:v>30.72823286056304</c:v>
                      </c:pt>
                      <c:pt idx="1414">
                        <c:v>30.752516984943043</c:v>
                      </c:pt>
                      <c:pt idx="1415">
                        <c:v>30.773245811463042</c:v>
                      </c:pt>
                      <c:pt idx="1416">
                        <c:v>30.797775983813043</c:v>
                      </c:pt>
                      <c:pt idx="1417">
                        <c:v>30.818234920503041</c:v>
                      </c:pt>
                      <c:pt idx="1418">
                        <c:v>30.84267401695304</c:v>
                      </c:pt>
                      <c:pt idx="1419">
                        <c:v>30.867376804353043</c:v>
                      </c:pt>
                      <c:pt idx="1420">
                        <c:v>30.887966871263043</c:v>
                      </c:pt>
                      <c:pt idx="1421">
                        <c:v>30.912220001223041</c:v>
                      </c:pt>
                      <c:pt idx="1422">
                        <c:v>30.932811975483041</c:v>
                      </c:pt>
                      <c:pt idx="1423">
                        <c:v>30.957604885103041</c:v>
                      </c:pt>
                      <c:pt idx="1424">
                        <c:v>30.981864929203041</c:v>
                      </c:pt>
                      <c:pt idx="1425">
                        <c:v>31.002375841143042</c:v>
                      </c:pt>
                      <c:pt idx="1426">
                        <c:v>31.027084827423042</c:v>
                      </c:pt>
                      <c:pt idx="1427">
                        <c:v>31.047611951823043</c:v>
                      </c:pt>
                      <c:pt idx="1428">
                        <c:v>31.072126865383041</c:v>
                      </c:pt>
                      <c:pt idx="1429">
                        <c:v>31.096457004543041</c:v>
                      </c:pt>
                      <c:pt idx="1430">
                        <c:v>31.117290019993042</c:v>
                      </c:pt>
                      <c:pt idx="1431">
                        <c:v>31.141824007033041</c:v>
                      </c:pt>
                      <c:pt idx="1432">
                        <c:v>31.16207599640304</c:v>
                      </c:pt>
                      <c:pt idx="1433">
                        <c:v>31.186819791793042</c:v>
                      </c:pt>
                      <c:pt idx="1434">
                        <c:v>31.207383871083042</c:v>
                      </c:pt>
                      <c:pt idx="1435">
                        <c:v>31.231714963913042</c:v>
                      </c:pt>
                      <c:pt idx="1436">
                        <c:v>31.256207942963041</c:v>
                      </c:pt>
                      <c:pt idx="1437">
                        <c:v>31.27706098556304</c:v>
                      </c:pt>
                      <c:pt idx="1438">
                        <c:v>31.30157399177304</c:v>
                      </c:pt>
                      <c:pt idx="1439">
                        <c:v>31.321851015093042</c:v>
                      </c:pt>
                      <c:pt idx="1440">
                        <c:v>31.346499919893041</c:v>
                      </c:pt>
                      <c:pt idx="1441">
                        <c:v>31.37095093727304</c:v>
                      </c:pt>
                      <c:pt idx="1442">
                        <c:v>31.39165186882304</c:v>
                      </c:pt>
                      <c:pt idx="1443">
                        <c:v>31.41594290733304</c:v>
                      </c:pt>
                      <c:pt idx="1444">
                        <c:v>31.436726808543042</c:v>
                      </c:pt>
                      <c:pt idx="1445">
                        <c:v>31.461334943773043</c:v>
                      </c:pt>
                      <c:pt idx="1446">
                        <c:v>31.485595941543043</c:v>
                      </c:pt>
                      <c:pt idx="1447">
                        <c:v>31.506192922593041</c:v>
                      </c:pt>
                      <c:pt idx="1448">
                        <c:v>31.530736923213041</c:v>
                      </c:pt>
                      <c:pt idx="1449">
                        <c:v>31.551390886303043</c:v>
                      </c:pt>
                      <c:pt idx="1450">
                        <c:v>31.57562589645304</c:v>
                      </c:pt>
                      <c:pt idx="1451">
                        <c:v>31.596472978593042</c:v>
                      </c:pt>
                      <c:pt idx="1452">
                        <c:v>31.621016979213042</c:v>
                      </c:pt>
                      <c:pt idx="1453">
                        <c:v>31.645497798923042</c:v>
                      </c:pt>
                      <c:pt idx="1454">
                        <c:v>31.665979862213042</c:v>
                      </c:pt>
                      <c:pt idx="1455">
                        <c:v>31.690514802933041</c:v>
                      </c:pt>
                      <c:pt idx="1456">
                        <c:v>31.711104869843041</c:v>
                      </c:pt>
                      <c:pt idx="1457">
                        <c:v>31.735394001003041</c:v>
                      </c:pt>
                      <c:pt idx="1458">
                        <c:v>31.76012682914304</c:v>
                      </c:pt>
                      <c:pt idx="1459">
                        <c:v>31.780672788623043</c:v>
                      </c:pt>
                      <c:pt idx="1460">
                        <c:v>31.805219888683041</c:v>
                      </c:pt>
                      <c:pt idx="1461">
                        <c:v>31.82590198517304</c:v>
                      </c:pt>
                      <c:pt idx="1462">
                        <c:v>31.850008010863043</c:v>
                      </c:pt>
                      <c:pt idx="1463">
                        <c:v>31.87477397918304</c:v>
                      </c:pt>
                      <c:pt idx="1464">
                        <c:v>31.895298004153041</c:v>
                      </c:pt>
                      <c:pt idx="1465">
                        <c:v>31.919898986813042</c:v>
                      </c:pt>
                      <c:pt idx="1466">
                        <c:v>31.94049882888304</c:v>
                      </c:pt>
                      <c:pt idx="1467">
                        <c:v>31.964660882953041</c:v>
                      </c:pt>
                      <c:pt idx="1468">
                        <c:v>31.985298871993042</c:v>
                      </c:pt>
                      <c:pt idx="1469">
                        <c:v>32.009962797163041</c:v>
                      </c:pt>
                      <c:pt idx="1470">
                        <c:v>32.034551858903043</c:v>
                      </c:pt>
                      <c:pt idx="1471">
                        <c:v>32.054894924163044</c:v>
                      </c:pt>
                      <c:pt idx="1472">
                        <c:v>32.079662799833045</c:v>
                      </c:pt>
                      <c:pt idx="1473">
                        <c:v>32.100085020063048</c:v>
                      </c:pt>
                      <c:pt idx="1474">
                        <c:v>32.124668836593045</c:v>
                      </c:pt>
                      <c:pt idx="1475">
                        <c:v>32.149123907093042</c:v>
                      </c:pt>
                      <c:pt idx="1476">
                        <c:v>32.169770002363045</c:v>
                      </c:pt>
                      <c:pt idx="1477">
                        <c:v>32.194191932683047</c:v>
                      </c:pt>
                      <c:pt idx="1478">
                        <c:v>32.21481084823305</c:v>
                      </c:pt>
                      <c:pt idx="1479">
                        <c:v>32.23919486999305</c:v>
                      </c:pt>
                      <c:pt idx="1480">
                        <c:v>32.263952016833045</c:v>
                      </c:pt>
                      <c:pt idx="1481">
                        <c:v>32.284402847293045</c:v>
                      </c:pt>
                      <c:pt idx="1482">
                        <c:v>32.308679819103048</c:v>
                      </c:pt>
                      <c:pt idx="1483">
                        <c:v>32.329648971553048</c:v>
                      </c:pt>
                      <c:pt idx="1484">
                        <c:v>32.35391402244305</c:v>
                      </c:pt>
                      <c:pt idx="1485">
                        <c:v>32.374485015873049</c:v>
                      </c:pt>
                      <c:pt idx="1486">
                        <c:v>32.398926019673048</c:v>
                      </c:pt>
                      <c:pt idx="1487">
                        <c:v>32.423662900923048</c:v>
                      </c:pt>
                      <c:pt idx="1488">
                        <c:v>32.444061994553046</c:v>
                      </c:pt>
                      <c:pt idx="1489">
                        <c:v>32.468565940853047</c:v>
                      </c:pt>
                      <c:pt idx="1490">
                        <c:v>32.48930597305305</c:v>
                      </c:pt>
                      <c:pt idx="1491">
                        <c:v>32.513853788373048</c:v>
                      </c:pt>
                      <c:pt idx="1492">
                        <c:v>32.538184881213049</c:v>
                      </c:pt>
                      <c:pt idx="1493">
                        <c:v>32.558655023573046</c:v>
                      </c:pt>
                      <c:pt idx="1494">
                        <c:v>32.583142995833043</c:v>
                      </c:pt>
                      <c:pt idx="1495">
                        <c:v>32.603742837903042</c:v>
                      </c:pt>
                      <c:pt idx="1496">
                        <c:v>32.628326892853039</c:v>
                      </c:pt>
                      <c:pt idx="1497">
                        <c:v>32.652776956563038</c:v>
                      </c:pt>
                      <c:pt idx="1498">
                        <c:v>32.673372983933035</c:v>
                      </c:pt>
                      <c:pt idx="1499">
                        <c:v>32.697901010513036</c:v>
                      </c:pt>
                      <c:pt idx="1500">
                        <c:v>32.718379020693035</c:v>
                      </c:pt>
                      <c:pt idx="1501">
                        <c:v>32.743007898333033</c:v>
                      </c:pt>
                      <c:pt idx="1502">
                        <c:v>32.763649940493032</c:v>
                      </c:pt>
                      <c:pt idx="1503">
                        <c:v>32.788203001023028</c:v>
                      </c:pt>
                      <c:pt idx="1504">
                        <c:v>32.812603950503025</c:v>
                      </c:pt>
                      <c:pt idx="1505">
                        <c:v>32.833385944363023</c:v>
                      </c:pt>
                      <c:pt idx="1506">
                        <c:v>32.857899904253024</c:v>
                      </c:pt>
                      <c:pt idx="1507">
                        <c:v>32.878173828123025</c:v>
                      </c:pt>
                      <c:pt idx="1508">
                        <c:v>32.902698993683025</c:v>
                      </c:pt>
                      <c:pt idx="1509">
                        <c:v>32.927353858943022</c:v>
                      </c:pt>
                      <c:pt idx="1510">
                        <c:v>32.947829008103021</c:v>
                      </c:pt>
                      <c:pt idx="1511">
                        <c:v>32.972189903263022</c:v>
                      </c:pt>
                      <c:pt idx="1512">
                        <c:v>32.993062973023022</c:v>
                      </c:pt>
                      <c:pt idx="1513">
                        <c:v>33.017282962803023</c:v>
                      </c:pt>
                      <c:pt idx="1514">
                        <c:v>33.041885852813024</c:v>
                      </c:pt>
                      <c:pt idx="1515">
                        <c:v>33.062551021573022</c:v>
                      </c:pt>
                      <c:pt idx="1516">
                        <c:v>33.087103843693022</c:v>
                      </c:pt>
                      <c:pt idx="1517">
                        <c:v>33.107666969303018</c:v>
                      </c:pt>
                      <c:pt idx="1518">
                        <c:v>33.132274866103018</c:v>
                      </c:pt>
                      <c:pt idx="1519">
                        <c:v>33.15269684791302</c:v>
                      </c:pt>
                      <c:pt idx="1520">
                        <c:v>33.177392959593021</c:v>
                      </c:pt>
                      <c:pt idx="1521">
                        <c:v>33.201537847523021</c:v>
                      </c:pt>
                      <c:pt idx="1522">
                        <c:v>33.222248792653019</c:v>
                      </c:pt>
                      <c:pt idx="1523">
                        <c:v>33.24666595459302</c:v>
                      </c:pt>
                      <c:pt idx="1524">
                        <c:v>33.26714682579302</c:v>
                      </c:pt>
                      <c:pt idx="1525">
                        <c:v>33.291710853573022</c:v>
                      </c:pt>
                      <c:pt idx="1526">
                        <c:v>33.31643581390302</c:v>
                      </c:pt>
                      <c:pt idx="1527">
                        <c:v>33.336959838863024</c:v>
                      </c:pt>
                      <c:pt idx="1528">
                        <c:v>33.361604928973023</c:v>
                      </c:pt>
                      <c:pt idx="1529">
                        <c:v>33.381947994233023</c:v>
                      </c:pt>
                      <c:pt idx="1530">
                        <c:v>33.406473875043027</c:v>
                      </c:pt>
                      <c:pt idx="1531">
                        <c:v>33.431031942363028</c:v>
                      </c:pt>
                      <c:pt idx="1532">
                        <c:v>33.451390981673029</c:v>
                      </c:pt>
                      <c:pt idx="1533">
                        <c:v>33.475834846493029</c:v>
                      </c:pt>
                      <c:pt idx="1534">
                        <c:v>33.496752977373028</c:v>
                      </c:pt>
                      <c:pt idx="1535">
                        <c:v>33.52121901512303</c:v>
                      </c:pt>
                      <c:pt idx="1536">
                        <c:v>33.541571855543033</c:v>
                      </c:pt>
                      <c:pt idx="1537">
                        <c:v>33.566101789473038</c:v>
                      </c:pt>
                      <c:pt idx="1538">
                        <c:v>33.59081387520304</c:v>
                      </c:pt>
                      <c:pt idx="1539">
                        <c:v>33.611143827443044</c:v>
                      </c:pt>
                      <c:pt idx="1540">
                        <c:v>33.635912895203049</c:v>
                      </c:pt>
                      <c:pt idx="1541">
                        <c:v>33.656523942943046</c:v>
                      </c:pt>
                      <c:pt idx="1542">
                        <c:v>33.680674791333047</c:v>
                      </c:pt>
                      <c:pt idx="1543">
                        <c:v>33.705142974853047</c:v>
                      </c:pt>
                      <c:pt idx="1544">
                        <c:v>33.72583198547305</c:v>
                      </c:pt>
                      <c:pt idx="1545">
                        <c:v>33.750409841533049</c:v>
                      </c:pt>
                      <c:pt idx="1546">
                        <c:v>33.770982980733052</c:v>
                      </c:pt>
                      <c:pt idx="1547">
                        <c:v>33.795399904253053</c:v>
                      </c:pt>
                      <c:pt idx="1548">
                        <c:v>33.820083856583054</c:v>
                      </c:pt>
                      <c:pt idx="1549">
                        <c:v>33.840788841243054</c:v>
                      </c:pt>
                      <c:pt idx="1550">
                        <c:v>33.865128993993054</c:v>
                      </c:pt>
                      <c:pt idx="1551">
                        <c:v>33.885653972623054</c:v>
                      </c:pt>
                      <c:pt idx="1552">
                        <c:v>33.910209894183055</c:v>
                      </c:pt>
                      <c:pt idx="1553">
                        <c:v>33.930673837663058</c:v>
                      </c:pt>
                      <c:pt idx="1554">
                        <c:v>33.955412864683055</c:v>
                      </c:pt>
                      <c:pt idx="1555">
                        <c:v>33.979609012603056</c:v>
                      </c:pt>
                      <c:pt idx="1556">
                        <c:v>34.000487804413055</c:v>
                      </c:pt>
                      <c:pt idx="1557">
                        <c:v>34.024911880493057</c:v>
                      </c:pt>
                      <c:pt idx="1558">
                        <c:v>34.045557975773058</c:v>
                      </c:pt>
                      <c:pt idx="1559">
                        <c:v>34.069856882093056</c:v>
                      </c:pt>
                      <c:pt idx="1560">
                        <c:v>34.09450888633306</c:v>
                      </c:pt>
                      <c:pt idx="1561">
                        <c:v>34.114820957183056</c:v>
                      </c:pt>
                      <c:pt idx="1562">
                        <c:v>34.139573812483057</c:v>
                      </c:pt>
                      <c:pt idx="1563">
                        <c:v>34.160151958463054</c:v>
                      </c:pt>
                      <c:pt idx="1564">
                        <c:v>34.184497833253054</c:v>
                      </c:pt>
                      <c:pt idx="1565">
                        <c:v>34.208916902543052</c:v>
                      </c:pt>
                      <c:pt idx="1566">
                        <c:v>34.22992086410305</c:v>
                      </c:pt>
                      <c:pt idx="1567">
                        <c:v>34.254161834713045</c:v>
                      </c:pt>
                      <c:pt idx="1568">
                        <c:v>34.274572849273042</c:v>
                      </c:pt>
                      <c:pt idx="1569">
                        <c:v>34.299348831173042</c:v>
                      </c:pt>
                      <c:pt idx="1570">
                        <c:v>34.319911003113042</c:v>
                      </c:pt>
                      <c:pt idx="1571">
                        <c:v>34.344499826433044</c:v>
                      </c:pt>
                      <c:pt idx="1572">
                        <c:v>34.36868786812304</c:v>
                      </c:pt>
                      <c:pt idx="1573">
                        <c:v>34.389505863193044</c:v>
                      </c:pt>
                      <c:pt idx="1574">
                        <c:v>34.413946866993044</c:v>
                      </c:pt>
                      <c:pt idx="1575">
                        <c:v>34.434430837633045</c:v>
                      </c:pt>
                      <c:pt idx="1576">
                        <c:v>34.459062814713043</c:v>
                      </c:pt>
                      <c:pt idx="1577">
                        <c:v>34.483642816543039</c:v>
                      </c:pt>
                      <c:pt idx="1578">
                        <c:v>34.504248857503036</c:v>
                      </c:pt>
                      <c:pt idx="1579">
                        <c:v>34.528479814533036</c:v>
                      </c:pt>
                      <c:pt idx="1580">
                        <c:v>34.549335956573032</c:v>
                      </c:pt>
                      <c:pt idx="1581">
                        <c:v>35.530832767486572</c:v>
                      </c:pt>
                      <c:pt idx="1582">
                        <c:v>35.531853914260857</c:v>
                      </c:pt>
                      <c:pt idx="1583">
                        <c:v>35.532603740692139</c:v>
                      </c:pt>
                      <c:pt idx="1584">
                        <c:v>35.53313684463501</c:v>
                      </c:pt>
                      <c:pt idx="1585">
                        <c:v>35.533643960952759</c:v>
                      </c:pt>
                      <c:pt idx="1586">
                        <c:v>35.53415584564209</c:v>
                      </c:pt>
                      <c:pt idx="1587">
                        <c:v>35.534698963165283</c:v>
                      </c:pt>
                      <c:pt idx="1588">
                        <c:v>35.53522777557373</c:v>
                      </c:pt>
                      <c:pt idx="1589">
                        <c:v>35.53551983833313</c:v>
                      </c:pt>
                      <c:pt idx="1590">
                        <c:v>35.53568696975708</c:v>
                      </c:pt>
                      <c:pt idx="1591">
                        <c:v>35.535851955413818</c:v>
                      </c:pt>
                      <c:pt idx="1592">
                        <c:v>35.536015748977661</c:v>
                      </c:pt>
                      <c:pt idx="1593">
                        <c:v>35.536179780960083</c:v>
                      </c:pt>
                      <c:pt idx="1594">
                        <c:v>35.536343812942498</c:v>
                      </c:pt>
                      <c:pt idx="1595">
                        <c:v>35.536508798599243</c:v>
                      </c:pt>
                      <c:pt idx="1596">
                        <c:v>35.536673784255981</c:v>
                      </c:pt>
                      <c:pt idx="1597">
                        <c:v>35.536839962005608</c:v>
                      </c:pt>
                      <c:pt idx="1598">
                        <c:v>35.537004947662354</c:v>
                      </c:pt>
                      <c:pt idx="1599">
                        <c:v>35.537170886993408</c:v>
                      </c:pt>
                      <c:pt idx="1600">
                        <c:v>35.537345886230469</c:v>
                      </c:pt>
                      <c:pt idx="1601">
                        <c:v>35.537503957748413</c:v>
                      </c:pt>
                      <c:pt idx="1602">
                        <c:v>35.537660837173462</c:v>
                      </c:pt>
                      <c:pt idx="1603">
                        <c:v>35.537818908691413</c:v>
                      </c:pt>
                      <c:pt idx="1604">
                        <c:v>35.537977933883667</c:v>
                      </c:pt>
                      <c:pt idx="1605">
                        <c:v>35.538133859634399</c:v>
                      </c:pt>
                      <c:pt idx="1606">
                        <c:v>35.53829288482666</c:v>
                      </c:pt>
                      <c:pt idx="1607">
                        <c:v>35.538450956344597</c:v>
                      </c:pt>
                      <c:pt idx="1608">
                        <c:v>35.53860878944397</c:v>
                      </c:pt>
                      <c:pt idx="1609">
                        <c:v>35.538765907287598</c:v>
                      </c:pt>
                      <c:pt idx="1610">
                        <c:v>35.538923740386963</c:v>
                      </c:pt>
                      <c:pt idx="1611">
                        <c:v>35.539080858230591</c:v>
                      </c:pt>
                      <c:pt idx="1612">
                        <c:v>35.539238929748528</c:v>
                      </c:pt>
                      <c:pt idx="1613">
                        <c:v>35.539406776428223</c:v>
                      </c:pt>
                      <c:pt idx="1614">
                        <c:v>35.539564847946167</c:v>
                      </c:pt>
                      <c:pt idx="1615">
                        <c:v>35.539722919464111</c:v>
                      </c:pt>
                      <c:pt idx="1616">
                        <c:v>35.539880752563484</c:v>
                      </c:pt>
                      <c:pt idx="1617">
                        <c:v>35.540038824081471</c:v>
                      </c:pt>
                      <c:pt idx="1618">
                        <c:v>35.540196895599372</c:v>
                      </c:pt>
                      <c:pt idx="1619">
                        <c:v>35.540357828140273</c:v>
                      </c:pt>
                      <c:pt idx="1620">
                        <c:v>35.540522813796969</c:v>
                      </c:pt>
                      <c:pt idx="1621">
                        <c:v>35.54068088531497</c:v>
                      </c:pt>
                      <c:pt idx="1622">
                        <c:v>35.540838956832872</c:v>
                      </c:pt>
                      <c:pt idx="1623">
                        <c:v>35.54099583625797</c:v>
                      </c:pt>
                      <c:pt idx="1624">
                        <c:v>35.546362876892069</c:v>
                      </c:pt>
                      <c:pt idx="1625">
                        <c:v>35.571054935455372</c:v>
                      </c:pt>
                      <c:pt idx="1626">
                        <c:v>35.591534852981567</c:v>
                      </c:pt>
                      <c:pt idx="1627">
                        <c:v>35.616119861602769</c:v>
                      </c:pt>
                      <c:pt idx="1628">
                        <c:v>35.640537738799772</c:v>
                      </c:pt>
                      <c:pt idx="1629">
                        <c:v>35.661156892776773</c:v>
                      </c:pt>
                      <c:pt idx="1630">
                        <c:v>35.685615777969772</c:v>
                      </c:pt>
                      <c:pt idx="1631">
                        <c:v>35.706473827361769</c:v>
                      </c:pt>
                      <c:pt idx="1632">
                        <c:v>35.73089194297777</c:v>
                      </c:pt>
                      <c:pt idx="1633">
                        <c:v>35.755443811416768</c:v>
                      </c:pt>
                      <c:pt idx="1634">
                        <c:v>35.77581191062977</c:v>
                      </c:pt>
                      <c:pt idx="1635">
                        <c:v>35.800438880920773</c:v>
                      </c:pt>
                      <c:pt idx="1636">
                        <c:v>35.821037769317769</c:v>
                      </c:pt>
                      <c:pt idx="1637">
                        <c:v>35.845386743545774</c:v>
                      </c:pt>
                      <c:pt idx="1638">
                        <c:v>35.866142749786768</c:v>
                      </c:pt>
                      <c:pt idx="1639">
                        <c:v>35.890660762786773</c:v>
                      </c:pt>
                      <c:pt idx="1640">
                        <c:v>35.915259838103772</c:v>
                      </c:pt>
                      <c:pt idx="1641">
                        <c:v>35.935680866241768</c:v>
                      </c:pt>
                      <c:pt idx="1642">
                        <c:v>35.960207939147772</c:v>
                      </c:pt>
                      <c:pt idx="1643">
                        <c:v>35.980768918990769</c:v>
                      </c:pt>
                      <c:pt idx="1644">
                        <c:v>36.005117893218774</c:v>
                      </c:pt>
                      <c:pt idx="1645">
                        <c:v>36.029794931411772</c:v>
                      </c:pt>
                      <c:pt idx="1646">
                        <c:v>36.050281763076768</c:v>
                      </c:pt>
                      <c:pt idx="1647">
                        <c:v>36.074755907058773</c:v>
                      </c:pt>
                      <c:pt idx="1648">
                        <c:v>36.095503807067772</c:v>
                      </c:pt>
                      <c:pt idx="1649">
                        <c:v>36.11975288391077</c:v>
                      </c:pt>
                      <c:pt idx="1650">
                        <c:v>36.144469738006769</c:v>
                      </c:pt>
                      <c:pt idx="1651">
                        <c:v>36.164944887160772</c:v>
                      </c:pt>
                      <c:pt idx="1652">
                        <c:v>36.18956685066177</c:v>
                      </c:pt>
                      <c:pt idx="1653">
                        <c:v>36.210064888000772</c:v>
                      </c:pt>
                      <c:pt idx="1654">
                        <c:v>36.234726905822768</c:v>
                      </c:pt>
                      <c:pt idx="1655">
                        <c:v>36.254993915557769</c:v>
                      </c:pt>
                      <c:pt idx="1656">
                        <c:v>36.279841899871769</c:v>
                      </c:pt>
                      <c:pt idx="1657">
                        <c:v>36.304170846938767</c:v>
                      </c:pt>
                      <c:pt idx="1658">
                        <c:v>36.324770927428773</c:v>
                      </c:pt>
                      <c:pt idx="1659">
                        <c:v>36.349036931991769</c:v>
                      </c:pt>
                      <c:pt idx="1660">
                        <c:v>36.369748830795771</c:v>
                      </c:pt>
                      <c:pt idx="1661">
                        <c:v>36.394393920898771</c:v>
                      </c:pt>
                      <c:pt idx="1662">
                        <c:v>36.418816804885772</c:v>
                      </c:pt>
                      <c:pt idx="1663">
                        <c:v>36.439552783965773</c:v>
                      </c:pt>
                      <c:pt idx="1664">
                        <c:v>36.463805913924773</c:v>
                      </c:pt>
                      <c:pt idx="1665">
                        <c:v>36.484466791152769</c:v>
                      </c:pt>
                      <c:pt idx="1666">
                        <c:v>36.508910894393772</c:v>
                      </c:pt>
                      <c:pt idx="1667">
                        <c:v>36.533544778819774</c:v>
                      </c:pt>
                      <c:pt idx="1668">
                        <c:v>36.554147958759771</c:v>
                      </c:pt>
                      <c:pt idx="1669">
                        <c:v>36.578370809559772</c:v>
                      </c:pt>
                      <c:pt idx="1670">
                        <c:v>36.599226951599768</c:v>
                      </c:pt>
                      <c:pt idx="1671">
                        <c:v>36.623847961429767</c:v>
                      </c:pt>
                      <c:pt idx="1672">
                        <c:v>36.644027948379772</c:v>
                      </c:pt>
                      <c:pt idx="1673">
                        <c:v>36.668763875959769</c:v>
                      </c:pt>
                      <c:pt idx="1674">
                        <c:v>36.693080902099773</c:v>
                      </c:pt>
                      <c:pt idx="1675">
                        <c:v>36.713857889179771</c:v>
                      </c:pt>
                      <c:pt idx="1676">
                        <c:v>36.738286972049771</c:v>
                      </c:pt>
                      <c:pt idx="1677">
                        <c:v>36.758944749829773</c:v>
                      </c:pt>
                      <c:pt idx="1678">
                        <c:v>36.783584833149767</c:v>
                      </c:pt>
                      <c:pt idx="1679">
                        <c:v>36.807846784589771</c:v>
                      </c:pt>
                      <c:pt idx="1680">
                        <c:v>36.828365802769767</c:v>
                      </c:pt>
                      <c:pt idx="1681">
                        <c:v>36.853014945979773</c:v>
                      </c:pt>
                      <c:pt idx="1682">
                        <c:v>36.873595952989774</c:v>
                      </c:pt>
                      <c:pt idx="1683">
                        <c:v>36.898016929629769</c:v>
                      </c:pt>
                      <c:pt idx="1684">
                        <c:v>36.922707796099772</c:v>
                      </c:pt>
                      <c:pt idx="1685">
                        <c:v>36.94324779510977</c:v>
                      </c:pt>
                      <c:pt idx="1686">
                        <c:v>36.967545747759772</c:v>
                      </c:pt>
                      <c:pt idx="1687">
                        <c:v>36.988056898119773</c:v>
                      </c:pt>
                      <c:pt idx="1688">
                        <c:v>37.012740850449774</c:v>
                      </c:pt>
                      <c:pt idx="1689">
                        <c:v>37.033277750019771</c:v>
                      </c:pt>
                      <c:pt idx="1690">
                        <c:v>37.057670831679772</c:v>
                      </c:pt>
                      <c:pt idx="1691">
                        <c:v>37.082423925399773</c:v>
                      </c:pt>
                      <c:pt idx="1692">
                        <c:v>37.102964878079767</c:v>
                      </c:pt>
                      <c:pt idx="1693">
                        <c:v>37.127251863479771</c:v>
                      </c:pt>
                      <c:pt idx="1694">
                        <c:v>37.14780092238977</c:v>
                      </c:pt>
                      <c:pt idx="1695">
                        <c:v>37.172442913059768</c:v>
                      </c:pt>
                      <c:pt idx="1696">
                        <c:v>37.196844816209769</c:v>
                      </c:pt>
                      <c:pt idx="1697">
                        <c:v>37.21739792823977</c:v>
                      </c:pt>
                      <c:pt idx="1698">
                        <c:v>37.242084741589771</c:v>
                      </c:pt>
                      <c:pt idx="1699">
                        <c:v>37.262641906739773</c:v>
                      </c:pt>
                      <c:pt idx="1700">
                        <c:v>37.287191867829769</c:v>
                      </c:pt>
                      <c:pt idx="1701">
                        <c:v>37.311519861219772</c:v>
                      </c:pt>
                      <c:pt idx="1702">
                        <c:v>37.332204818729771</c:v>
                      </c:pt>
                      <c:pt idx="1703">
                        <c:v>37.356708765029772</c:v>
                      </c:pt>
                      <c:pt idx="1704">
                        <c:v>37.377141952509774</c:v>
                      </c:pt>
                      <c:pt idx="1705">
                        <c:v>37.401763916019767</c:v>
                      </c:pt>
                      <c:pt idx="1706">
                        <c:v>37.422452926639771</c:v>
                      </c:pt>
                      <c:pt idx="1707">
                        <c:v>37.447004795069773</c:v>
                      </c:pt>
                      <c:pt idx="1708">
                        <c:v>37.471171855929768</c:v>
                      </c:pt>
                      <c:pt idx="1709">
                        <c:v>37.491785764689773</c:v>
                      </c:pt>
                      <c:pt idx="1710">
                        <c:v>37.516459941859772</c:v>
                      </c:pt>
                      <c:pt idx="1711">
                        <c:v>37.537005901339768</c:v>
                      </c:pt>
                      <c:pt idx="1712">
                        <c:v>37.561316967009773</c:v>
                      </c:pt>
                      <c:pt idx="1713">
                        <c:v>37.586061954499769</c:v>
                      </c:pt>
                      <c:pt idx="1714">
                        <c:v>37.606731891629771</c:v>
                      </c:pt>
                      <c:pt idx="1715">
                        <c:v>37.63125395774977</c:v>
                      </c:pt>
                      <c:pt idx="1716">
                        <c:v>37.651739835739768</c:v>
                      </c:pt>
                      <c:pt idx="1717">
                        <c:v>37.676161766049773</c:v>
                      </c:pt>
                      <c:pt idx="1718">
                        <c:v>37.700753927229769</c:v>
                      </c:pt>
                      <c:pt idx="1719">
                        <c:v>37.721103906629772</c:v>
                      </c:pt>
                      <c:pt idx="1720">
                        <c:v>37.745741844179769</c:v>
                      </c:pt>
                      <c:pt idx="1721">
                        <c:v>37.766474962229772</c:v>
                      </c:pt>
                      <c:pt idx="1722">
                        <c:v>37.79078388213977</c:v>
                      </c:pt>
                      <c:pt idx="1723">
                        <c:v>37.811423778529772</c:v>
                      </c:pt>
                      <c:pt idx="1724">
                        <c:v>37.835808753969772</c:v>
                      </c:pt>
                      <c:pt idx="1725">
                        <c:v>37.860401868819771</c:v>
                      </c:pt>
                      <c:pt idx="1726">
                        <c:v>37.880922794339767</c:v>
                      </c:pt>
                      <c:pt idx="1727">
                        <c:v>37.905467748639772</c:v>
                      </c:pt>
                      <c:pt idx="1728">
                        <c:v>37.926127910609772</c:v>
                      </c:pt>
                      <c:pt idx="1729">
                        <c:v>37.950720787049768</c:v>
                      </c:pt>
                      <c:pt idx="1730">
                        <c:v>37.974975824359774</c:v>
                      </c:pt>
                      <c:pt idx="1731">
                        <c:v>37.995546817779768</c:v>
                      </c:pt>
                      <c:pt idx="1732">
                        <c:v>38.020108938219771</c:v>
                      </c:pt>
                      <c:pt idx="1733">
                        <c:v>38.040480852129768</c:v>
                      </c:pt>
                      <c:pt idx="1734">
                        <c:v>38.065100908279774</c:v>
                      </c:pt>
                      <c:pt idx="1735">
                        <c:v>38.089866876599771</c:v>
                      </c:pt>
                      <c:pt idx="1736">
                        <c:v>38.11049389838977</c:v>
                      </c:pt>
                      <c:pt idx="1737">
                        <c:v>38.134604930879767</c:v>
                      </c:pt>
                      <c:pt idx="1738">
                        <c:v>38.155532836909771</c:v>
                      </c:pt>
                      <c:pt idx="1739">
                        <c:v>38.179836750029772</c:v>
                      </c:pt>
                      <c:pt idx="1740">
                        <c:v>38.200299739839771</c:v>
                      </c:pt>
                      <c:pt idx="1741">
                        <c:v>38.224939823149768</c:v>
                      </c:pt>
                      <c:pt idx="1742">
                        <c:v>38.24958276748977</c:v>
                      </c:pt>
                      <c:pt idx="1743">
                        <c:v>38.270190954209774</c:v>
                      </c:pt>
                      <c:pt idx="1744">
                        <c:v>38.294486761089772</c:v>
                      </c:pt>
                      <c:pt idx="1745">
                        <c:v>38.31529092788977</c:v>
                      </c:pt>
                      <c:pt idx="1746">
                        <c:v>38.33981895446977</c:v>
                      </c:pt>
                      <c:pt idx="1747">
                        <c:v>38.36415195464977</c:v>
                      </c:pt>
                      <c:pt idx="1748">
                        <c:v>38.384630918499774</c:v>
                      </c:pt>
                      <c:pt idx="1749">
                        <c:v>38.409316778179772</c:v>
                      </c:pt>
                      <c:pt idx="1750">
                        <c:v>38.42987275123977</c:v>
                      </c:pt>
                      <c:pt idx="1751">
                        <c:v>38.454175949099771</c:v>
                      </c:pt>
                      <c:pt idx="1752">
                        <c:v>38.478893756869773</c:v>
                      </c:pt>
                      <c:pt idx="1753">
                        <c:v>38.49922275542977</c:v>
                      </c:pt>
                      <c:pt idx="1754">
                        <c:v>38.523726940159769</c:v>
                      </c:pt>
                      <c:pt idx="1755">
                        <c:v>38.54433679580977</c:v>
                      </c:pt>
                      <c:pt idx="1756">
                        <c:v>38.568845748899768</c:v>
                      </c:pt>
                      <c:pt idx="1757">
                        <c:v>38.593623876569772</c:v>
                      </c:pt>
                      <c:pt idx="1758">
                        <c:v>38.614020824429772</c:v>
                      </c:pt>
                      <c:pt idx="1759">
                        <c:v>38.638462781909773</c:v>
                      </c:pt>
                      <c:pt idx="1760">
                        <c:v>38.659227848049767</c:v>
                      </c:pt>
                      <c:pt idx="1761">
                        <c:v>38.683524847029773</c:v>
                      </c:pt>
                      <c:pt idx="1762">
                        <c:v>38.70403480529977</c:v>
                      </c:pt>
                      <c:pt idx="1763">
                        <c:v>38.728717803959768</c:v>
                      </c:pt>
                      <c:pt idx="1764">
                        <c:v>38.75330877303977</c:v>
                      </c:pt>
                      <c:pt idx="1765">
                        <c:v>38.77362179755977</c:v>
                      </c:pt>
                      <c:pt idx="1766">
                        <c:v>38.798183917999772</c:v>
                      </c:pt>
                      <c:pt idx="1767">
                        <c:v>38.81890678405977</c:v>
                      </c:pt>
                      <c:pt idx="1768">
                        <c:v>38.843239784239771</c:v>
                      </c:pt>
                      <c:pt idx="1769">
                        <c:v>38.867737770079771</c:v>
                      </c:pt>
                      <c:pt idx="1770">
                        <c:v>38.888404846189772</c:v>
                      </c:pt>
                      <c:pt idx="1771">
                        <c:v>38.913004875179773</c:v>
                      </c:pt>
                      <c:pt idx="1772">
                        <c:v>38.933447837829767</c:v>
                      </c:pt>
                      <c:pt idx="1773">
                        <c:v>38.957893848419772</c:v>
                      </c:pt>
                      <c:pt idx="1774">
                        <c:v>38.982427835459774</c:v>
                      </c:pt>
                      <c:pt idx="1775">
                        <c:v>39.00326776504977</c:v>
                      </c:pt>
                      <c:pt idx="1776">
                        <c:v>39.027470827099769</c:v>
                      </c:pt>
                      <c:pt idx="1777">
                        <c:v>39.048075914379773</c:v>
                      </c:pt>
                      <c:pt idx="1778">
                        <c:v>39.072769880299774</c:v>
                      </c:pt>
                      <c:pt idx="1779">
                        <c:v>39.093318939209773</c:v>
                      </c:pt>
                      <c:pt idx="1780">
                        <c:v>39.117710828779771</c:v>
                      </c:pt>
                      <c:pt idx="1781">
                        <c:v>39.142437934879773</c:v>
                      </c:pt>
                      <c:pt idx="1782">
                        <c:v>39.162760972979768</c:v>
                      </c:pt>
                      <c:pt idx="1783">
                        <c:v>39.187148809429772</c:v>
                      </c:pt>
                      <c:pt idx="1784">
                        <c:v>39.207823753359769</c:v>
                      </c:pt>
                      <c:pt idx="1785">
                        <c:v>39.232439756389773</c:v>
                      </c:pt>
                      <c:pt idx="1786">
                        <c:v>39.256786823269771</c:v>
                      </c:pt>
                      <c:pt idx="1787">
                        <c:v>39.277432918549771</c:v>
                      </c:pt>
                      <c:pt idx="1788">
                        <c:v>39.302089929579772</c:v>
                      </c:pt>
                      <c:pt idx="1789">
                        <c:v>39.32268977164977</c:v>
                      </c:pt>
                      <c:pt idx="1790">
                        <c:v>39.346922874449774</c:v>
                      </c:pt>
                      <c:pt idx="1791">
                        <c:v>39.371500968929773</c:v>
                      </c:pt>
                      <c:pt idx="1792">
                        <c:v>39.392179965969774</c:v>
                      </c:pt>
                      <c:pt idx="1793">
                        <c:v>39.416723966599768</c:v>
                      </c:pt>
                      <c:pt idx="1794">
                        <c:v>39.437152862549773</c:v>
                      </c:pt>
                      <c:pt idx="1795">
                        <c:v>39.461863756179767</c:v>
                      </c:pt>
                      <c:pt idx="1796">
                        <c:v>39.482304811479771</c:v>
                      </c:pt>
                      <c:pt idx="1797">
                        <c:v>39.506786823269771</c:v>
                      </c:pt>
                      <c:pt idx="1798">
                        <c:v>39.531201839449771</c:v>
                      </c:pt>
                      <c:pt idx="1799">
                        <c:v>39.551879882809772</c:v>
                      </c:pt>
                      <c:pt idx="1800">
                        <c:v>39.576345920559774</c:v>
                      </c:pt>
                      <c:pt idx="1801">
                        <c:v>39.596811771389767</c:v>
                      </c:pt>
                      <c:pt idx="1802">
                        <c:v>39.621525764469773</c:v>
                      </c:pt>
                      <c:pt idx="1803">
                        <c:v>39.64584493636977</c:v>
                      </c:pt>
                      <c:pt idx="1804">
                        <c:v>39.666653871539772</c:v>
                      </c:pt>
                      <c:pt idx="1805">
                        <c:v>39.690983772279772</c:v>
                      </c:pt>
                      <c:pt idx="1806">
                        <c:v>39.71184682845977</c:v>
                      </c:pt>
                      <c:pt idx="1807">
                        <c:v>39.736092805859769</c:v>
                      </c:pt>
                      <c:pt idx="1808">
                        <c:v>39.76046586036977</c:v>
                      </c:pt>
                      <c:pt idx="1809">
                        <c:v>39.781354904179771</c:v>
                      </c:pt>
                      <c:pt idx="1810">
                        <c:v>39.805819749829773</c:v>
                      </c:pt>
                      <c:pt idx="1811">
                        <c:v>39.826211929319769</c:v>
                      </c:pt>
                      <c:pt idx="1812">
                        <c:v>39.850669860839773</c:v>
                      </c:pt>
                      <c:pt idx="1813">
                        <c:v>39.871522903439768</c:v>
                      </c:pt>
                      <c:pt idx="1814">
                        <c:v>39.895737886429771</c:v>
                      </c:pt>
                      <c:pt idx="1815">
                        <c:v>39.920287847519774</c:v>
                      </c:pt>
                      <c:pt idx="1816">
                        <c:v>39.941041946409769</c:v>
                      </c:pt>
                      <c:pt idx="1817">
                        <c:v>39.96557378768977</c:v>
                      </c:pt>
                      <c:pt idx="1818">
                        <c:v>39.986101865769768</c:v>
                      </c:pt>
                      <c:pt idx="1819">
                        <c:v>40.01039385795977</c:v>
                      </c:pt>
                      <c:pt idx="1820">
                        <c:v>40.03493380546977</c:v>
                      </c:pt>
                      <c:pt idx="1821">
                        <c:v>40.055778741839774</c:v>
                      </c:pt>
                      <c:pt idx="1822">
                        <c:v>40.080036878589773</c:v>
                      </c:pt>
                      <c:pt idx="1823">
                        <c:v>40.100769758219769</c:v>
                      </c:pt>
                      <c:pt idx="1824">
                        <c:v>40.125166893009769</c:v>
                      </c:pt>
                      <c:pt idx="1825">
                        <c:v>40.14983797072977</c:v>
                      </c:pt>
                      <c:pt idx="1826">
                        <c:v>40.170083761219772</c:v>
                      </c:pt>
                      <c:pt idx="1827">
                        <c:v>40.194925785059773</c:v>
                      </c:pt>
                      <c:pt idx="1828">
                        <c:v>40.215535879139772</c:v>
                      </c:pt>
                      <c:pt idx="1829">
                        <c:v>40.239833831789767</c:v>
                      </c:pt>
                      <c:pt idx="1830">
                        <c:v>40.26041173934977</c:v>
                      </c:pt>
                      <c:pt idx="1831">
                        <c:v>40.28503489493977</c:v>
                      </c:pt>
                      <c:pt idx="1832">
                        <c:v>40.309573888779767</c:v>
                      </c:pt>
                      <c:pt idx="1833">
                        <c:v>40.329970836639774</c:v>
                      </c:pt>
                      <c:pt idx="1834">
                        <c:v>40.354724884029771</c:v>
                      </c:pt>
                      <c:pt idx="1835">
                        <c:v>40.375175952909771</c:v>
                      </c:pt>
                      <c:pt idx="1836">
                        <c:v>40.399815797809772</c:v>
                      </c:pt>
                      <c:pt idx="1837">
                        <c:v>40.424079895019773</c:v>
                      </c:pt>
                      <c:pt idx="1838">
                        <c:v>40.444749832149768</c:v>
                      </c:pt>
                      <c:pt idx="1839">
                        <c:v>40.469264745709772</c:v>
                      </c:pt>
                      <c:pt idx="1840">
                        <c:v>40.489645957949769</c:v>
                      </c:pt>
                      <c:pt idx="1841">
                        <c:v>40.514229774479773</c:v>
                      </c:pt>
                      <c:pt idx="1842">
                        <c:v>40.538930892939774</c:v>
                      </c:pt>
                      <c:pt idx="1843">
                        <c:v>41.130741834640503</c:v>
                      </c:pt>
                      <c:pt idx="1844">
                        <c:v>41.131568670272827</c:v>
                      </c:pt>
                      <c:pt idx="1845">
                        <c:v>41.132267713546746</c:v>
                      </c:pt>
                      <c:pt idx="1846">
                        <c:v>41.13273286819458</c:v>
                      </c:pt>
                      <c:pt idx="1847">
                        <c:v>41.1331787109375</c:v>
                      </c:pt>
                      <c:pt idx="1848">
                        <c:v>41.133625745773315</c:v>
                      </c:pt>
                      <c:pt idx="1849">
                        <c:v>41.134071826934822</c:v>
                      </c:pt>
                      <c:pt idx="1850">
                        <c:v>41.134562730789192</c:v>
                      </c:pt>
                      <c:pt idx="1851">
                        <c:v>41.135029792785652</c:v>
                      </c:pt>
                      <c:pt idx="1852">
                        <c:v>41.135503768920898</c:v>
                      </c:pt>
                      <c:pt idx="1853">
                        <c:v>41.135662794113159</c:v>
                      </c:pt>
                      <c:pt idx="1854">
                        <c:v>41.135820865631096</c:v>
                      </c:pt>
                      <c:pt idx="1855">
                        <c:v>41.135990858077996</c:v>
                      </c:pt>
                      <c:pt idx="1856">
                        <c:v>41.13615083694458</c:v>
                      </c:pt>
                      <c:pt idx="1857">
                        <c:v>41.136309862136841</c:v>
                      </c:pt>
                      <c:pt idx="1858">
                        <c:v>41.136468648910515</c:v>
                      </c:pt>
                      <c:pt idx="1859">
                        <c:v>41.136627674102776</c:v>
                      </c:pt>
                      <c:pt idx="1860">
                        <c:v>41.136786699295051</c:v>
                      </c:pt>
                      <c:pt idx="1861">
                        <c:v>41.136945724487312</c:v>
                      </c:pt>
                      <c:pt idx="1862">
                        <c:v>41.137104749679565</c:v>
                      </c:pt>
                      <c:pt idx="1863">
                        <c:v>41.137263774871826</c:v>
                      </c:pt>
                      <c:pt idx="1864">
                        <c:v>41.137423753738396</c:v>
                      </c:pt>
                      <c:pt idx="1865">
                        <c:v>41.13758373260498</c:v>
                      </c:pt>
                      <c:pt idx="1866">
                        <c:v>41.137743711471558</c:v>
                      </c:pt>
                      <c:pt idx="1867">
                        <c:v>41.137902736663818</c:v>
                      </c:pt>
                      <c:pt idx="1868">
                        <c:v>41.138060808181756</c:v>
                      </c:pt>
                      <c:pt idx="1869">
                        <c:v>41.13822078704834</c:v>
                      </c:pt>
                      <c:pt idx="1870">
                        <c:v>41.162348747253439</c:v>
                      </c:pt>
                      <c:pt idx="1871">
                        <c:v>41.186957836151137</c:v>
                      </c:pt>
                      <c:pt idx="1872">
                        <c:v>41.207578659057639</c:v>
                      </c:pt>
                      <c:pt idx="1873">
                        <c:v>41.231882810592339</c:v>
                      </c:pt>
                      <c:pt idx="1874">
                        <c:v>41.252527713775336</c:v>
                      </c:pt>
                      <c:pt idx="1875">
                        <c:v>41.277058839798336</c:v>
                      </c:pt>
                      <c:pt idx="1876">
                        <c:v>41.301548719406341</c:v>
                      </c:pt>
                      <c:pt idx="1877">
                        <c:v>41.322076797485337</c:v>
                      </c:pt>
                      <c:pt idx="1878">
                        <c:v>41.34664869308434</c:v>
                      </c:pt>
                      <c:pt idx="1879">
                        <c:v>41.367315769195336</c:v>
                      </c:pt>
                      <c:pt idx="1880">
                        <c:v>41.39162373542834</c:v>
                      </c:pt>
                      <c:pt idx="1881">
                        <c:v>41.412382841110336</c:v>
                      </c:pt>
                      <c:pt idx="1882">
                        <c:v>41.436681747436339</c:v>
                      </c:pt>
                      <c:pt idx="1883">
                        <c:v>41.461329698562338</c:v>
                      </c:pt>
                      <c:pt idx="1884">
                        <c:v>41.481625795364337</c:v>
                      </c:pt>
                      <c:pt idx="1885">
                        <c:v>41.506423711776335</c:v>
                      </c:pt>
                      <c:pt idx="1886">
                        <c:v>41.526782751083338</c:v>
                      </c:pt>
                      <c:pt idx="1887">
                        <c:v>41.551539659500342</c:v>
                      </c:pt>
                      <c:pt idx="1888">
                        <c:v>41.575711727142341</c:v>
                      </c:pt>
                      <c:pt idx="1889">
                        <c:v>41.596480846405342</c:v>
                      </c:pt>
                      <c:pt idx="1890">
                        <c:v>41.621032714843338</c:v>
                      </c:pt>
                      <c:pt idx="1891">
                        <c:v>41.641524791717337</c:v>
                      </c:pt>
                      <c:pt idx="1892">
                        <c:v>41.666080713272336</c:v>
                      </c:pt>
                      <c:pt idx="1893">
                        <c:v>41.690732717514337</c:v>
                      </c:pt>
                      <c:pt idx="1894">
                        <c:v>41.711262702942342</c:v>
                      </c:pt>
                      <c:pt idx="1895">
                        <c:v>41.735437870025336</c:v>
                      </c:pt>
                      <c:pt idx="1896">
                        <c:v>41.75638484954834</c:v>
                      </c:pt>
                      <c:pt idx="1897">
                        <c:v>41.780621767044337</c:v>
                      </c:pt>
                      <c:pt idx="1898">
                        <c:v>41.801141738891339</c:v>
                      </c:pt>
                      <c:pt idx="1899">
                        <c:v>41.825711727142341</c:v>
                      </c:pt>
                      <c:pt idx="1900">
                        <c:v>41.850415706634337</c:v>
                      </c:pt>
                      <c:pt idx="1901">
                        <c:v>41.871041774749337</c:v>
                      </c:pt>
                      <c:pt idx="1902">
                        <c:v>41.895212650299342</c:v>
                      </c:pt>
                      <c:pt idx="1903">
                        <c:v>41.915912866592336</c:v>
                      </c:pt>
                      <c:pt idx="1904">
                        <c:v>41.940470695495335</c:v>
                      </c:pt>
                      <c:pt idx="1905">
                        <c:v>41.964782714843338</c:v>
                      </c:pt>
                      <c:pt idx="1906">
                        <c:v>41.985419750213339</c:v>
                      </c:pt>
                      <c:pt idx="1907">
                        <c:v>42.010208845138337</c:v>
                      </c:pt>
                      <c:pt idx="1908">
                        <c:v>42.030703783035342</c:v>
                      </c:pt>
                      <c:pt idx="1909">
                        <c:v>42.055063724517339</c:v>
                      </c:pt>
                      <c:pt idx="1910">
                        <c:v>42.079849720001341</c:v>
                      </c:pt>
                      <c:pt idx="1911">
                        <c:v>42.100274801254336</c:v>
                      </c:pt>
                      <c:pt idx="1912">
                        <c:v>42.124603748321341</c:v>
                      </c:pt>
                      <c:pt idx="1913">
                        <c:v>42.145217657092338</c:v>
                      </c:pt>
                      <c:pt idx="1914">
                        <c:v>42.169878721232337</c:v>
                      </c:pt>
                      <c:pt idx="1915">
                        <c:v>42.190432786942338</c:v>
                      </c:pt>
                      <c:pt idx="1916">
                        <c:v>42.214794874192336</c:v>
                      </c:pt>
                      <c:pt idx="1917">
                        <c:v>42.239541769032336</c:v>
                      </c:pt>
                      <c:pt idx="1918">
                        <c:v>42.260055780412337</c:v>
                      </c:pt>
                      <c:pt idx="1919">
                        <c:v>42.284410715102339</c:v>
                      </c:pt>
                      <c:pt idx="1920">
                        <c:v>42.304939746852341</c:v>
                      </c:pt>
                      <c:pt idx="1921">
                        <c:v>42.329579830172342</c:v>
                      </c:pt>
                      <c:pt idx="1922">
                        <c:v>42.354164838792336</c:v>
                      </c:pt>
                      <c:pt idx="1923">
                        <c:v>42.37447977066234</c:v>
                      </c:pt>
                      <c:pt idx="1924">
                        <c:v>42.399098873142336</c:v>
                      </c:pt>
                      <c:pt idx="1925">
                        <c:v>42.419700860972341</c:v>
                      </c:pt>
                      <c:pt idx="1926">
                        <c:v>42.444337844852342</c:v>
                      </c:pt>
                      <c:pt idx="1927">
                        <c:v>42.468630790712339</c:v>
                      </c:pt>
                      <c:pt idx="1928">
                        <c:v>42.489286661152342</c:v>
                      </c:pt>
                      <c:pt idx="1929">
                        <c:v>42.513790845872336</c:v>
                      </c:pt>
                      <c:pt idx="1930">
                        <c:v>42.534414768222341</c:v>
                      </c:pt>
                      <c:pt idx="1931">
                        <c:v>42.558704853062338</c:v>
                      </c:pt>
                      <c:pt idx="1932">
                        <c:v>42.57945871353234</c:v>
                      </c:pt>
                      <c:pt idx="1933">
                        <c:v>42.60409784317234</c:v>
                      </c:pt>
                      <c:pt idx="1934">
                        <c:v>42.628350734712342</c:v>
                      </c:pt>
                      <c:pt idx="1935">
                        <c:v>42.64885187149234</c:v>
                      </c:pt>
                      <c:pt idx="1936">
                        <c:v>42.673568725582342</c:v>
                      </c:pt>
                      <c:pt idx="1937">
                        <c:v>42.694136857982336</c:v>
                      </c:pt>
                      <c:pt idx="1938">
                        <c:v>42.718464851382336</c:v>
                      </c:pt>
                      <c:pt idx="1939">
                        <c:v>42.743219852452341</c:v>
                      </c:pt>
                      <c:pt idx="1940">
                        <c:v>42.763812780382338</c:v>
                      </c:pt>
                      <c:pt idx="1941">
                        <c:v>42.788136720662337</c:v>
                      </c:pt>
                      <c:pt idx="1942">
                        <c:v>42.808700799942336</c:v>
                      </c:pt>
                      <c:pt idx="1943">
                        <c:v>42.833141803742336</c:v>
                      </c:pt>
                      <c:pt idx="1944">
                        <c:v>42.857755661012341</c:v>
                      </c:pt>
                      <c:pt idx="1945">
                        <c:v>42.878242731092342</c:v>
                      </c:pt>
                      <c:pt idx="1946">
                        <c:v>42.902948856352339</c:v>
                      </c:pt>
                      <c:pt idx="1947">
                        <c:v>42.923285722732338</c:v>
                      </c:pt>
                      <c:pt idx="1948">
                        <c:v>42.947756767272338</c:v>
                      </c:pt>
                      <c:pt idx="1949">
                        <c:v>42.968294858932339</c:v>
                      </c:pt>
                      <c:pt idx="1950">
                        <c:v>42.993017673492339</c:v>
                      </c:pt>
                      <c:pt idx="1951">
                        <c:v>43.017570734022335</c:v>
                      </c:pt>
                      <c:pt idx="1952">
                        <c:v>43.037940740582336</c:v>
                      </c:pt>
                      <c:pt idx="1953">
                        <c:v>43.062755823132342</c:v>
                      </c:pt>
                      <c:pt idx="1954">
                        <c:v>43.083019733432337</c:v>
                      </c:pt>
                      <c:pt idx="1955">
                        <c:v>43.107539653782339</c:v>
                      </c:pt>
                      <c:pt idx="1956">
                        <c:v>43.13208270073234</c:v>
                      </c:pt>
                      <c:pt idx="1957">
                        <c:v>43.152767658232335</c:v>
                      </c:pt>
                      <c:pt idx="1958">
                        <c:v>43.177286863322337</c:v>
                      </c:pt>
                      <c:pt idx="1959">
                        <c:v>43.197689771652335</c:v>
                      </c:pt>
                      <c:pt idx="1960">
                        <c:v>43.222427845002336</c:v>
                      </c:pt>
                      <c:pt idx="1961">
                        <c:v>43.246985673902337</c:v>
                      </c:pt>
                      <c:pt idx="1962">
                        <c:v>43.267187833782337</c:v>
                      </c:pt>
                      <c:pt idx="1963">
                        <c:v>43.292003870012337</c:v>
                      </c:pt>
                      <c:pt idx="1964">
                        <c:v>43.312520742412339</c:v>
                      </c:pt>
                      <c:pt idx="1965">
                        <c:v>43.336986780162341</c:v>
                      </c:pt>
                      <c:pt idx="1966">
                        <c:v>43.35740184784234</c:v>
                      </c:pt>
                      <c:pt idx="1967">
                        <c:v>43.382161855702336</c:v>
                      </c:pt>
                      <c:pt idx="1968">
                        <c:v>43.406689643862336</c:v>
                      </c:pt>
                      <c:pt idx="1969">
                        <c:v>43.427202701572341</c:v>
                      </c:pt>
                      <c:pt idx="1970">
                        <c:v>43.451492786412338</c:v>
                      </c:pt>
                      <c:pt idx="1971">
                        <c:v>43.472157716752342</c:v>
                      </c:pt>
                      <c:pt idx="1972">
                        <c:v>43.49660682678234</c:v>
                      </c:pt>
                      <c:pt idx="1973">
                        <c:v>43.521193742752338</c:v>
                      </c:pt>
                      <c:pt idx="1974">
                        <c:v>43.541845798492339</c:v>
                      </c:pt>
                      <c:pt idx="1975">
                        <c:v>43.566186666492342</c:v>
                      </c:pt>
                      <c:pt idx="1976">
                        <c:v>43.586748838422338</c:v>
                      </c:pt>
                      <c:pt idx="1977">
                        <c:v>43.611210823062336</c:v>
                      </c:pt>
                      <c:pt idx="1978">
                        <c:v>43.636092662812338</c:v>
                      </c:pt>
                      <c:pt idx="1979">
                        <c:v>43.656392812732342</c:v>
                      </c:pt>
                      <c:pt idx="1980">
                        <c:v>43.680928707122341</c:v>
                      </c:pt>
                      <c:pt idx="1981">
                        <c:v>43.701604843142341</c:v>
                      </c:pt>
                      <c:pt idx="1982">
                        <c:v>43.72616767883234</c:v>
                      </c:pt>
                      <c:pt idx="1983">
                        <c:v>43.746655702592342</c:v>
                      </c:pt>
                      <c:pt idx="1984">
                        <c:v>43.771218776702341</c:v>
                      </c:pt>
                      <c:pt idx="1985">
                        <c:v>43.795834779742336</c:v>
                      </c:pt>
                      <c:pt idx="1986">
                        <c:v>43.81633186340234</c:v>
                      </c:pt>
                      <c:pt idx="1987">
                        <c:v>43.840638875962341</c:v>
                      </c:pt>
                      <c:pt idx="1988">
                        <c:v>43.861275672912342</c:v>
                      </c:pt>
                      <c:pt idx="1989">
                        <c:v>43.885836839672336</c:v>
                      </c:pt>
                      <c:pt idx="1990">
                        <c:v>43.910452842712338</c:v>
                      </c:pt>
                      <c:pt idx="1991">
                        <c:v>43.930659770962336</c:v>
                      </c:pt>
                      <c:pt idx="1992">
                        <c:v>43.955373764042342</c:v>
                      </c:pt>
                      <c:pt idx="1993">
                        <c:v>43.975726842882338</c:v>
                      </c:pt>
                      <c:pt idx="1994">
                        <c:v>44.000373840332337</c:v>
                      </c:pt>
                      <c:pt idx="1995">
                        <c:v>44.024764776232338</c:v>
                      </c:pt>
                      <c:pt idx="1996">
                        <c:v>44.045549869542342</c:v>
                      </c:pt>
                      <c:pt idx="1997">
                        <c:v>44.070119857792342</c:v>
                      </c:pt>
                      <c:pt idx="1998">
                        <c:v>44.090428829192341</c:v>
                      </c:pt>
                      <c:pt idx="1999">
                        <c:v>44.115254879002336</c:v>
                      </c:pt>
                      <c:pt idx="2000">
                        <c:v>44.13577866554234</c:v>
                      </c:pt>
                      <c:pt idx="2001">
                        <c:v>44.160110712052337</c:v>
                      </c:pt>
                      <c:pt idx="2002">
                        <c:v>44.184485673902337</c:v>
                      </c:pt>
                      <c:pt idx="2003">
                        <c:v>44.205277681352342</c:v>
                      </c:pt>
                      <c:pt idx="2004">
                        <c:v>44.229868650432337</c:v>
                      </c:pt>
                      <c:pt idx="2005">
                        <c:v>44.25023174286234</c:v>
                      </c:pt>
                      <c:pt idx="2006">
                        <c:v>44.274809837342339</c:v>
                      </c:pt>
                      <c:pt idx="2007">
                        <c:v>44.29955077171234</c:v>
                      </c:pt>
                      <c:pt idx="2008">
                        <c:v>44.319965839382341</c:v>
                      </c:pt>
                      <c:pt idx="2009">
                        <c:v>44.344282865522338</c:v>
                      </c:pt>
                      <c:pt idx="2010">
                        <c:v>44.36500787735234</c:v>
                      </c:pt>
                      <c:pt idx="2011">
                        <c:v>44.389605760572337</c:v>
                      </c:pt>
                      <c:pt idx="2012">
                        <c:v>44.414115667342337</c:v>
                      </c:pt>
                      <c:pt idx="2013">
                        <c:v>44.434658765792342</c:v>
                      </c:pt>
                      <c:pt idx="2014">
                        <c:v>44.459189653392336</c:v>
                      </c:pt>
                      <c:pt idx="2015">
                        <c:v>44.479783773422341</c:v>
                      </c:pt>
                      <c:pt idx="2016">
                        <c:v>44.504010677342336</c:v>
                      </c:pt>
                      <c:pt idx="2017">
                        <c:v>44.524626731872338</c:v>
                      </c:pt>
                      <c:pt idx="2018">
                        <c:v>44.549289703372338</c:v>
                      </c:pt>
                      <c:pt idx="2019">
                        <c:v>44.573730707172338</c:v>
                      </c:pt>
                      <c:pt idx="2020">
                        <c:v>44.59438872337234</c:v>
                      </c:pt>
                      <c:pt idx="2021">
                        <c:v>44.618978738782339</c:v>
                      </c:pt>
                      <c:pt idx="2022">
                        <c:v>44.639513731002339</c:v>
                      </c:pt>
                      <c:pt idx="2023">
                        <c:v>44.663740873332337</c:v>
                      </c:pt>
                      <c:pt idx="2024">
                        <c:v>44.688319683072336</c:v>
                      </c:pt>
                      <c:pt idx="2025">
                        <c:v>44.709030866622342</c:v>
                      </c:pt>
                      <c:pt idx="2026">
                        <c:v>44.733555793762342</c:v>
                      </c:pt>
                      <c:pt idx="2027">
                        <c:v>44.754111766812336</c:v>
                      </c:pt>
                      <c:pt idx="2028">
                        <c:v>44.778715848922339</c:v>
                      </c:pt>
                      <c:pt idx="2029">
                        <c:v>44.80325984955234</c:v>
                      </c:pt>
                      <c:pt idx="2030">
                        <c:v>44.823432683942336</c:v>
                      </c:pt>
                      <c:pt idx="2031">
                        <c:v>44.848302841182338</c:v>
                      </c:pt>
                      <c:pt idx="2032">
                        <c:v>44.868702650072336</c:v>
                      </c:pt>
                      <c:pt idx="2033">
                        <c:v>44.893288850782341</c:v>
                      </c:pt>
                      <c:pt idx="2034">
                        <c:v>44.91367983818234</c:v>
                      </c:pt>
                      <c:pt idx="2035">
                        <c:v>44.938418865202337</c:v>
                      </c:pt>
                      <c:pt idx="2036">
                        <c:v>44.96291565895234</c:v>
                      </c:pt>
                      <c:pt idx="2037">
                        <c:v>44.98314476013234</c:v>
                      </c:pt>
                      <c:pt idx="2038">
                        <c:v>45.007833719252339</c:v>
                      </c:pt>
                      <c:pt idx="2039">
                        <c:v>45.028394699092338</c:v>
                      </c:pt>
                      <c:pt idx="2040">
                        <c:v>45.052981853482336</c:v>
                      </c:pt>
                      <c:pt idx="2041">
                        <c:v>45.077359676362342</c:v>
                      </c:pt>
                      <c:pt idx="2042">
                        <c:v>45.09815382957234</c:v>
                      </c:pt>
                      <c:pt idx="2043">
                        <c:v>45.122690677642339</c:v>
                      </c:pt>
                      <c:pt idx="2044">
                        <c:v>45.142961740492339</c:v>
                      </c:pt>
                      <c:pt idx="2045">
                        <c:v>45.16753482818234</c:v>
                      </c:pt>
                      <c:pt idx="2046">
                        <c:v>45.192060709002341</c:v>
                      </c:pt>
                      <c:pt idx="2047">
                        <c:v>45.212659835812339</c:v>
                      </c:pt>
                      <c:pt idx="2048">
                        <c:v>45.23710465431234</c:v>
                      </c:pt>
                      <c:pt idx="2049">
                        <c:v>45.257806777952339</c:v>
                      </c:pt>
                      <c:pt idx="2050">
                        <c:v>45.282414674762336</c:v>
                      </c:pt>
                      <c:pt idx="2051">
                        <c:v>45.302688837052337</c:v>
                      </c:pt>
                      <c:pt idx="2052">
                        <c:v>45.327557802202335</c:v>
                      </c:pt>
                      <c:pt idx="2053">
                        <c:v>45.351841688152341</c:v>
                      </c:pt>
                      <c:pt idx="2054">
                        <c:v>45.372509717942336</c:v>
                      </c:pt>
                      <c:pt idx="2055">
                        <c:v>45.396958827972341</c:v>
                      </c:pt>
                      <c:pt idx="2056">
                        <c:v>45.417485713962336</c:v>
                      </c:pt>
                      <c:pt idx="2057">
                        <c:v>45.442131757732341</c:v>
                      </c:pt>
                      <c:pt idx="2058">
                        <c:v>45.466669797902341</c:v>
                      </c:pt>
                      <c:pt idx="2059">
                        <c:v>45.486989736552339</c:v>
                      </c:pt>
                      <c:pt idx="2060">
                        <c:v>45.511834859852343</c:v>
                      </c:pt>
                      <c:pt idx="2061">
                        <c:v>45.532337665562338</c:v>
                      </c:pt>
                      <c:pt idx="2062">
                        <c:v>45.556614875792341</c:v>
                      </c:pt>
                      <c:pt idx="2063">
                        <c:v>45.58128881454234</c:v>
                      </c:pt>
                      <c:pt idx="2064">
                        <c:v>45.60176682472234</c:v>
                      </c:pt>
                      <c:pt idx="2065">
                        <c:v>45.626150846482339</c:v>
                      </c:pt>
                      <c:pt idx="2066">
                        <c:v>45.646739721302339</c:v>
                      </c:pt>
                      <c:pt idx="2067">
                        <c:v>45.671249866482341</c:v>
                      </c:pt>
                      <c:pt idx="2068">
                        <c:v>45.691999673842339</c:v>
                      </c:pt>
                      <c:pt idx="2069">
                        <c:v>45.71631574631234</c:v>
                      </c:pt>
                      <c:pt idx="2070">
                        <c:v>45.740839719772339</c:v>
                      </c:pt>
                      <c:pt idx="2071">
                        <c:v>45.761501789092335</c:v>
                      </c:pt>
                      <c:pt idx="2072">
                        <c:v>45.786123752592339</c:v>
                      </c:pt>
                      <c:pt idx="2073">
                        <c:v>45.806500673292341</c:v>
                      </c:pt>
                      <c:pt idx="2074">
                        <c:v>45.83103680610234</c:v>
                      </c:pt>
                      <c:pt idx="2075">
                        <c:v>45.85549283027234</c:v>
                      </c:pt>
                      <c:pt idx="2076">
                        <c:v>45.876107692722343</c:v>
                      </c:pt>
                      <c:pt idx="2077">
                        <c:v>45.900613784792341</c:v>
                      </c:pt>
                      <c:pt idx="2078">
                        <c:v>45.921253681182336</c:v>
                      </c:pt>
                      <c:pt idx="2079">
                        <c:v>45.945871829982337</c:v>
                      </c:pt>
                      <c:pt idx="2080">
                        <c:v>45.970173835752341</c:v>
                      </c:pt>
                      <c:pt idx="2081">
                        <c:v>45.990871667862336</c:v>
                      </c:pt>
                      <c:pt idx="2082">
                        <c:v>46.015485763552341</c:v>
                      </c:pt>
                      <c:pt idx="2083">
                        <c:v>46.035828828812342</c:v>
                      </c:pt>
                      <c:pt idx="2084">
                        <c:v>46.060381650922338</c:v>
                      </c:pt>
                      <c:pt idx="2085">
                        <c:v>46.080975770952335</c:v>
                      </c:pt>
                      <c:pt idx="2086">
                        <c:v>46.105628728862342</c:v>
                      </c:pt>
                      <c:pt idx="2087">
                        <c:v>46.129927873612338</c:v>
                      </c:pt>
                      <c:pt idx="2088">
                        <c:v>47.150555849075317</c:v>
                      </c:pt>
                      <c:pt idx="2089">
                        <c:v>47.151175975799561</c:v>
                      </c:pt>
                      <c:pt idx="2090">
                        <c:v>47.151726007461555</c:v>
                      </c:pt>
                      <c:pt idx="2091">
                        <c:v>47.152266025543213</c:v>
                      </c:pt>
                      <c:pt idx="2092">
                        <c:v>47.15280294418335</c:v>
                      </c:pt>
                      <c:pt idx="2093">
                        <c:v>47.153388977050781</c:v>
                      </c:pt>
                      <c:pt idx="2094">
                        <c:v>47.153928995132439</c:v>
                      </c:pt>
                      <c:pt idx="2095">
                        <c:v>47.15439581871032</c:v>
                      </c:pt>
                      <c:pt idx="2096">
                        <c:v>47.154863834381104</c:v>
                      </c:pt>
                      <c:pt idx="2097">
                        <c:v>47.15539097785949</c:v>
                      </c:pt>
                      <c:pt idx="2098">
                        <c:v>47.155864000320435</c:v>
                      </c:pt>
                      <c:pt idx="2099">
                        <c:v>47.156083822250359</c:v>
                      </c:pt>
                      <c:pt idx="2100">
                        <c:v>47.156241893768311</c:v>
                      </c:pt>
                      <c:pt idx="2101">
                        <c:v>47.156399965286255</c:v>
                      </c:pt>
                      <c:pt idx="2102">
                        <c:v>47.156558036804199</c:v>
                      </c:pt>
                      <c:pt idx="2103">
                        <c:v>47.156721830368042</c:v>
                      </c:pt>
                      <c:pt idx="2104">
                        <c:v>47.156890869140625</c:v>
                      </c:pt>
                      <c:pt idx="2105">
                        <c:v>47.157049894332886</c:v>
                      </c:pt>
                      <c:pt idx="2106">
                        <c:v>47.157208919525139</c:v>
                      </c:pt>
                      <c:pt idx="2107">
                        <c:v>47.157366991043091</c:v>
                      </c:pt>
                      <c:pt idx="2108">
                        <c:v>47.157524824142456</c:v>
                      </c:pt>
                      <c:pt idx="2109">
                        <c:v>47.15768384933471</c:v>
                      </c:pt>
                      <c:pt idx="2110">
                        <c:v>47.157841920852661</c:v>
                      </c:pt>
                      <c:pt idx="2111">
                        <c:v>47.157999992370605</c:v>
                      </c:pt>
                      <c:pt idx="2112">
                        <c:v>47.158159017562859</c:v>
                      </c:pt>
                      <c:pt idx="2113">
                        <c:v>47.158315896987915</c:v>
                      </c:pt>
                      <c:pt idx="2114">
                        <c:v>47.158474922180176</c:v>
                      </c:pt>
                      <c:pt idx="2115">
                        <c:v>47.15864181518554</c:v>
                      </c:pt>
                      <c:pt idx="2116">
                        <c:v>47.158802032470703</c:v>
                      </c:pt>
                      <c:pt idx="2117">
                        <c:v>47.158959865570075</c:v>
                      </c:pt>
                      <c:pt idx="2118">
                        <c:v>47.159117937088013</c:v>
                      </c:pt>
                      <c:pt idx="2119">
                        <c:v>47.15927600860595</c:v>
                      </c:pt>
                      <c:pt idx="2120">
                        <c:v>47.159433841705322</c:v>
                      </c:pt>
                      <c:pt idx="2121">
                        <c:v>47.159591913223259</c:v>
                      </c:pt>
                      <c:pt idx="2122">
                        <c:v>47.159749984741211</c:v>
                      </c:pt>
                      <c:pt idx="2123">
                        <c:v>47.159909009933472</c:v>
                      </c:pt>
                      <c:pt idx="2124">
                        <c:v>47.160066843032851</c:v>
                      </c:pt>
                      <c:pt idx="2125">
                        <c:v>47.160224914550753</c:v>
                      </c:pt>
                      <c:pt idx="2126">
                        <c:v>47.160383939743049</c:v>
                      </c:pt>
                      <c:pt idx="2127">
                        <c:v>47.160543918609655</c:v>
                      </c:pt>
                      <c:pt idx="2128">
                        <c:v>47.160702943801851</c:v>
                      </c:pt>
                      <c:pt idx="2129">
                        <c:v>47.160869836807251</c:v>
                      </c:pt>
                      <c:pt idx="2130">
                        <c:v>47.161028861999554</c:v>
                      </c:pt>
                      <c:pt idx="2131">
                        <c:v>47.161192893981955</c:v>
                      </c:pt>
                      <c:pt idx="2132">
                        <c:v>47.162777900695751</c:v>
                      </c:pt>
                      <c:pt idx="2133">
                        <c:v>47.187376022338853</c:v>
                      </c:pt>
                      <c:pt idx="2134">
                        <c:v>47.208083868026755</c:v>
                      </c:pt>
                      <c:pt idx="2135">
                        <c:v>47.232754945755055</c:v>
                      </c:pt>
                      <c:pt idx="2136">
                        <c:v>47.257148027419852</c:v>
                      </c:pt>
                      <c:pt idx="2137">
                        <c:v>47.277408838271853</c:v>
                      </c:pt>
                      <c:pt idx="2138">
                        <c:v>47.302148818969854</c:v>
                      </c:pt>
                      <c:pt idx="2139">
                        <c:v>47.322739839553854</c:v>
                      </c:pt>
                      <c:pt idx="2140">
                        <c:v>47.34733796119685</c:v>
                      </c:pt>
                      <c:pt idx="2141">
                        <c:v>47.367686033248852</c:v>
                      </c:pt>
                      <c:pt idx="2142">
                        <c:v>47.392436027526855</c:v>
                      </c:pt>
                      <c:pt idx="2143">
                        <c:v>47.416999816894851</c:v>
                      </c:pt>
                      <c:pt idx="2144">
                        <c:v>47.437358856200852</c:v>
                      </c:pt>
                      <c:pt idx="2145">
                        <c:v>47.461831808089855</c:v>
                      </c:pt>
                      <c:pt idx="2146">
                        <c:v>47.482491970061851</c:v>
                      </c:pt>
                      <c:pt idx="2147">
                        <c:v>47.50706291198685</c:v>
                      </c:pt>
                      <c:pt idx="2148">
                        <c:v>47.531407833099856</c:v>
                      </c:pt>
                      <c:pt idx="2149">
                        <c:v>47.552181959151852</c:v>
                      </c:pt>
                      <c:pt idx="2150">
                        <c:v>47.576658010482852</c:v>
                      </c:pt>
                      <c:pt idx="2151">
                        <c:v>47.597028017043854</c:v>
                      </c:pt>
                      <c:pt idx="2152">
                        <c:v>47.621466875075853</c:v>
                      </c:pt>
                      <c:pt idx="2153">
                        <c:v>47.646180868148853</c:v>
                      </c:pt>
                      <c:pt idx="2154">
                        <c:v>47.66677093505885</c:v>
                      </c:pt>
                      <c:pt idx="2155">
                        <c:v>47.691051006316854</c:v>
                      </c:pt>
                      <c:pt idx="2156">
                        <c:v>47.711671829223853</c:v>
                      </c:pt>
                      <c:pt idx="2157">
                        <c:v>47.736497879027851</c:v>
                      </c:pt>
                      <c:pt idx="2158">
                        <c:v>47.756714820861852</c:v>
                      </c:pt>
                      <c:pt idx="2159">
                        <c:v>47.78146195411685</c:v>
                      </c:pt>
                      <c:pt idx="2160">
                        <c:v>47.805878877639856</c:v>
                      </c:pt>
                      <c:pt idx="2161">
                        <c:v>47.826269865035854</c:v>
                      </c:pt>
                      <c:pt idx="2162">
                        <c:v>47.850731849670851</c:v>
                      </c:pt>
                      <c:pt idx="2163">
                        <c:v>47.871642827987856</c:v>
                      </c:pt>
                      <c:pt idx="2164">
                        <c:v>47.895967960357851</c:v>
                      </c:pt>
                      <c:pt idx="2165">
                        <c:v>47.92039799690285</c:v>
                      </c:pt>
                      <c:pt idx="2166">
                        <c:v>47.940991878509855</c:v>
                      </c:pt>
                      <c:pt idx="2167">
                        <c:v>47.96551585197485</c:v>
                      </c:pt>
                      <c:pt idx="2168">
                        <c:v>47.986093997954853</c:v>
                      </c:pt>
                      <c:pt idx="2169">
                        <c:v>48.010572910308852</c:v>
                      </c:pt>
                      <c:pt idx="2170">
                        <c:v>48.035336971282852</c:v>
                      </c:pt>
                      <c:pt idx="2171">
                        <c:v>48.055881023406855</c:v>
                      </c:pt>
                      <c:pt idx="2172">
                        <c:v>48.080370903014853</c:v>
                      </c:pt>
                      <c:pt idx="2173">
                        <c:v>48.100730895995852</c:v>
                      </c:pt>
                      <c:pt idx="2174">
                        <c:v>48.12526893615685</c:v>
                      </c:pt>
                      <c:pt idx="2175">
                        <c:v>48.145887851714853</c:v>
                      </c:pt>
                      <c:pt idx="2176">
                        <c:v>48.170483827588853</c:v>
                      </c:pt>
                      <c:pt idx="2177">
                        <c:v>48.194813966748853</c:v>
                      </c:pt>
                      <c:pt idx="2178">
                        <c:v>48.215585947038853</c:v>
                      </c:pt>
                      <c:pt idx="2179">
                        <c:v>48.24018383025885</c:v>
                      </c:pt>
                      <c:pt idx="2180">
                        <c:v>48.26045489310885</c:v>
                      </c:pt>
                      <c:pt idx="2181">
                        <c:v>48.285254955288849</c:v>
                      </c:pt>
                      <c:pt idx="2182">
                        <c:v>48.309608936308855</c:v>
                      </c:pt>
                      <c:pt idx="2183">
                        <c:v>48.330195903778851</c:v>
                      </c:pt>
                      <c:pt idx="2184">
                        <c:v>48.354533910748856</c:v>
                      </c:pt>
                      <c:pt idx="2185">
                        <c:v>48.375066995618852</c:v>
                      </c:pt>
                      <c:pt idx="2186">
                        <c:v>48.399879932398854</c:v>
                      </c:pt>
                      <c:pt idx="2187">
                        <c:v>48.424230813978852</c:v>
                      </c:pt>
                      <c:pt idx="2188">
                        <c:v>48.444867849348853</c:v>
                      </c:pt>
                      <c:pt idx="2189">
                        <c:v>48.469388961788852</c:v>
                      </c:pt>
                      <c:pt idx="2190">
                        <c:v>48.489893913268851</c:v>
                      </c:pt>
                      <c:pt idx="2191">
                        <c:v>48.514421939848852</c:v>
                      </c:pt>
                      <c:pt idx="2192">
                        <c:v>48.535065889358854</c:v>
                      </c:pt>
                      <c:pt idx="2193">
                        <c:v>48.55954694747885</c:v>
                      </c:pt>
                      <c:pt idx="2194">
                        <c:v>48.583832979198853</c:v>
                      </c:pt>
                      <c:pt idx="2195">
                        <c:v>48.604733943938854</c:v>
                      </c:pt>
                      <c:pt idx="2196">
                        <c:v>48.629019975658849</c:v>
                      </c:pt>
                      <c:pt idx="2197">
                        <c:v>48.649525880808852</c:v>
                      </c:pt>
                      <c:pt idx="2198">
                        <c:v>48.674057960508854</c:v>
                      </c:pt>
                      <c:pt idx="2199">
                        <c:v>48.698762893678854</c:v>
                      </c:pt>
                      <c:pt idx="2200">
                        <c:v>48.719296932218853</c:v>
                      </c:pt>
                      <c:pt idx="2201">
                        <c:v>48.743641853328853</c:v>
                      </c:pt>
                      <c:pt idx="2202">
                        <c:v>48.764447927478855</c:v>
                      </c:pt>
                      <c:pt idx="2203">
                        <c:v>48.789000988008851</c:v>
                      </c:pt>
                      <c:pt idx="2204">
                        <c:v>48.813251972198856</c:v>
                      </c:pt>
                      <c:pt idx="2205">
                        <c:v>48.833817958828853</c:v>
                      </c:pt>
                      <c:pt idx="2206">
                        <c:v>48.858260869978849</c:v>
                      </c:pt>
                      <c:pt idx="2207">
                        <c:v>48.879014968868852</c:v>
                      </c:pt>
                      <c:pt idx="2208">
                        <c:v>48.903429031368852</c:v>
                      </c:pt>
                      <c:pt idx="2209">
                        <c:v>48.924101829528851</c:v>
                      </c:pt>
                      <c:pt idx="2210">
                        <c:v>48.948768854138855</c:v>
                      </c:pt>
                      <c:pt idx="2211">
                        <c:v>48.973176002498853</c:v>
                      </c:pt>
                      <c:pt idx="2212">
                        <c:v>48.993535995478851</c:v>
                      </c:pt>
                      <c:pt idx="2213">
                        <c:v>49.018177986148849</c:v>
                      </c:pt>
                      <c:pt idx="2214">
                        <c:v>49.03875994681885</c:v>
                      </c:pt>
                      <c:pt idx="2215">
                        <c:v>49.063107967378855</c:v>
                      </c:pt>
                      <c:pt idx="2216">
                        <c:v>49.087893009188853</c:v>
                      </c:pt>
                      <c:pt idx="2217">
                        <c:v>49.108412981028856</c:v>
                      </c:pt>
                      <c:pt idx="2218">
                        <c:v>49.133033037188852</c:v>
                      </c:pt>
                      <c:pt idx="2219">
                        <c:v>49.153228998188851</c:v>
                      </c:pt>
                      <c:pt idx="2220">
                        <c:v>49.177830934528856</c:v>
                      </c:pt>
                      <c:pt idx="2221">
                        <c:v>49.202482938768853</c:v>
                      </c:pt>
                      <c:pt idx="2222">
                        <c:v>49.222851037978856</c:v>
                      </c:pt>
                      <c:pt idx="2223">
                        <c:v>49.24739694594885</c:v>
                      </c:pt>
                      <c:pt idx="2224">
                        <c:v>49.268211841578854</c:v>
                      </c:pt>
                      <c:pt idx="2225">
                        <c:v>49.292505979538852</c:v>
                      </c:pt>
                      <c:pt idx="2226">
                        <c:v>49.312996864318855</c:v>
                      </c:pt>
                      <c:pt idx="2227">
                        <c:v>49.337540864948849</c:v>
                      </c:pt>
                      <c:pt idx="2228">
                        <c:v>49.36216998099885</c:v>
                      </c:pt>
                      <c:pt idx="2229">
                        <c:v>49.382715940478853</c:v>
                      </c:pt>
                      <c:pt idx="2230">
                        <c:v>49.407159805298853</c:v>
                      </c:pt>
                      <c:pt idx="2231">
                        <c:v>49.42787599563885</c:v>
                      </c:pt>
                      <c:pt idx="2232">
                        <c:v>49.45235896110885</c:v>
                      </c:pt>
                      <c:pt idx="2233">
                        <c:v>49.476601839068856</c:v>
                      </c:pt>
                      <c:pt idx="2234">
                        <c:v>49.497182846068853</c:v>
                      </c:pt>
                      <c:pt idx="2235">
                        <c:v>49.521890878678853</c:v>
                      </c:pt>
                      <c:pt idx="2236">
                        <c:v>49.542275905608854</c:v>
                      </c:pt>
                      <c:pt idx="2237">
                        <c:v>49.566871881488851</c:v>
                      </c:pt>
                      <c:pt idx="2238">
                        <c:v>49.59160280227885</c:v>
                      </c:pt>
                      <c:pt idx="2239">
                        <c:v>49.611949920658851</c:v>
                      </c:pt>
                      <c:pt idx="2240">
                        <c:v>49.636427879328849</c:v>
                      </c:pt>
                      <c:pt idx="2241">
                        <c:v>49.657289981838851</c:v>
                      </c:pt>
                      <c:pt idx="2242">
                        <c:v>49.681553840638855</c:v>
                      </c:pt>
                      <c:pt idx="2243">
                        <c:v>49.702090978618855</c:v>
                      </c:pt>
                      <c:pt idx="2244">
                        <c:v>49.726629018778851</c:v>
                      </c:pt>
                      <c:pt idx="2245">
                        <c:v>49.75124382972885</c:v>
                      </c:pt>
                      <c:pt idx="2246">
                        <c:v>49.77186799048885</c:v>
                      </c:pt>
                      <c:pt idx="2247">
                        <c:v>49.796211004258851</c:v>
                      </c:pt>
                      <c:pt idx="2248">
                        <c:v>49.817054986948854</c:v>
                      </c:pt>
                      <c:pt idx="2249">
                        <c:v>49.841195821758852</c:v>
                      </c:pt>
                      <c:pt idx="2250">
                        <c:v>49.865875959398849</c:v>
                      </c:pt>
                      <c:pt idx="2251">
                        <c:v>49.886511802668849</c:v>
                      </c:pt>
                      <c:pt idx="2252">
                        <c:v>49.911077976228853</c:v>
                      </c:pt>
                      <c:pt idx="2253">
                        <c:v>49.931639909748853</c:v>
                      </c:pt>
                      <c:pt idx="2254">
                        <c:v>49.955981969828855</c:v>
                      </c:pt>
                      <c:pt idx="2255">
                        <c:v>49.980443954468853</c:v>
                      </c:pt>
                      <c:pt idx="2256">
                        <c:v>50.001219987868851</c:v>
                      </c:pt>
                      <c:pt idx="2257">
                        <c:v>50.025482892988855</c:v>
                      </c:pt>
                      <c:pt idx="2258">
                        <c:v>50.046088933948852</c:v>
                      </c:pt>
                      <c:pt idx="2259">
                        <c:v>50.070736885068854</c:v>
                      </c:pt>
                      <c:pt idx="2260">
                        <c:v>50.091301918028854</c:v>
                      </c:pt>
                      <c:pt idx="2261">
                        <c:v>50.115576982498851</c:v>
                      </c:pt>
                      <c:pt idx="2262">
                        <c:v>50.14042186736885</c:v>
                      </c:pt>
                      <c:pt idx="2263">
                        <c:v>50.160769939418856</c:v>
                      </c:pt>
                      <c:pt idx="2264">
                        <c:v>50.185357809068854</c:v>
                      </c:pt>
                      <c:pt idx="2265">
                        <c:v>50.205808877948854</c:v>
                      </c:pt>
                      <c:pt idx="2266">
                        <c:v>50.230512857438853</c:v>
                      </c:pt>
                      <c:pt idx="2267">
                        <c:v>50.254971027378851</c:v>
                      </c:pt>
                      <c:pt idx="2268">
                        <c:v>50.275403976438852</c:v>
                      </c:pt>
                      <c:pt idx="2269">
                        <c:v>50.300199031828853</c:v>
                      </c:pt>
                      <c:pt idx="2270">
                        <c:v>50.320739030838851</c:v>
                      </c:pt>
                      <c:pt idx="2271">
                        <c:v>50.344997882838854</c:v>
                      </c:pt>
                      <c:pt idx="2272">
                        <c:v>50.369470834728851</c:v>
                      </c:pt>
                      <c:pt idx="2273">
                        <c:v>50.390194892878853</c:v>
                      </c:pt>
                      <c:pt idx="2274">
                        <c:v>50.414750814438854</c:v>
                      </c:pt>
                      <c:pt idx="2275">
                        <c:v>50.43520283698885</c:v>
                      </c:pt>
                      <c:pt idx="2276">
                        <c:v>50.45967102050885</c:v>
                      </c:pt>
                      <c:pt idx="2277">
                        <c:v>50.480405807498855</c:v>
                      </c:pt>
                      <c:pt idx="2278">
                        <c:v>50.505007028578852</c:v>
                      </c:pt>
                      <c:pt idx="2279">
                        <c:v>50.529103994368853</c:v>
                      </c:pt>
                      <c:pt idx="2280">
                        <c:v>50.549870014188855</c:v>
                      </c:pt>
                      <c:pt idx="2281">
                        <c:v>50.574463844298855</c:v>
                      </c:pt>
                      <c:pt idx="2282">
                        <c:v>50.594789028168854</c:v>
                      </c:pt>
                      <c:pt idx="2283">
                        <c:v>50.619609832758854</c:v>
                      </c:pt>
                      <c:pt idx="2284">
                        <c:v>50.644040822978852</c:v>
                      </c:pt>
                      <c:pt idx="2285">
                        <c:v>50.664665937418853</c:v>
                      </c:pt>
                      <c:pt idx="2286">
                        <c:v>50.688966989518853</c:v>
                      </c:pt>
                      <c:pt idx="2287">
                        <c:v>50.709446907038853</c:v>
                      </c:pt>
                      <c:pt idx="2288">
                        <c:v>50.734208822248853</c:v>
                      </c:pt>
                      <c:pt idx="2289">
                        <c:v>50.758708000178849</c:v>
                      </c:pt>
                      <c:pt idx="2290">
                        <c:v>50.77913284301885</c:v>
                      </c:pt>
                      <c:pt idx="2291">
                        <c:v>50.803876876828852</c:v>
                      </c:pt>
                      <c:pt idx="2292">
                        <c:v>50.824398994448856</c:v>
                      </c:pt>
                      <c:pt idx="2293">
                        <c:v>50.848661899568853</c:v>
                      </c:pt>
                      <c:pt idx="2294">
                        <c:v>50.869417905808852</c:v>
                      </c:pt>
                      <c:pt idx="2295">
                        <c:v>50.893900871278852</c:v>
                      </c:pt>
                      <c:pt idx="2296">
                        <c:v>50.91840386390885</c:v>
                      </c:pt>
                      <c:pt idx="2297">
                        <c:v>50.93889689445885</c:v>
                      </c:pt>
                      <c:pt idx="2298">
                        <c:v>50.963685035708849</c:v>
                      </c:pt>
                      <c:pt idx="2299">
                        <c:v>50.983906984328854</c:v>
                      </c:pt>
                      <c:pt idx="2300">
                        <c:v>51.008467912678853</c:v>
                      </c:pt>
                      <c:pt idx="2301">
                        <c:v>51.032948970798856</c:v>
                      </c:pt>
                      <c:pt idx="2302">
                        <c:v>51.053540945048852</c:v>
                      </c:pt>
                      <c:pt idx="2303">
                        <c:v>51.078174829478854</c:v>
                      </c:pt>
                      <c:pt idx="2304">
                        <c:v>51.098548889158849</c:v>
                      </c:pt>
                      <c:pt idx="2305">
                        <c:v>51.123337030408855</c:v>
                      </c:pt>
                      <c:pt idx="2306">
                        <c:v>51.147894859318853</c:v>
                      </c:pt>
                      <c:pt idx="2307">
                        <c:v>51.168249845508853</c:v>
                      </c:pt>
                      <c:pt idx="2308">
                        <c:v>51.192641973498851</c:v>
                      </c:pt>
                      <c:pt idx="2309">
                        <c:v>51.213371992108854</c:v>
                      </c:pt>
                      <c:pt idx="2310">
                        <c:v>51.237903833388856</c:v>
                      </c:pt>
                      <c:pt idx="2311">
                        <c:v>51.258251905438854</c:v>
                      </c:pt>
                      <c:pt idx="2312">
                        <c:v>51.28305101394885</c:v>
                      </c:pt>
                      <c:pt idx="2313">
                        <c:v>51.307550907138854</c:v>
                      </c:pt>
                      <c:pt idx="2314">
                        <c:v>51.32799100875885</c:v>
                      </c:pt>
                      <c:pt idx="2315">
                        <c:v>51.352388858798854</c:v>
                      </c:pt>
                      <c:pt idx="2316">
                        <c:v>51.372998952868855</c:v>
                      </c:pt>
                      <c:pt idx="2317">
                        <c:v>51.397502899168856</c:v>
                      </c:pt>
                      <c:pt idx="2318">
                        <c:v>51.422149896618855</c:v>
                      </c:pt>
                      <c:pt idx="2319">
                        <c:v>51.44274902343885</c:v>
                      </c:pt>
                      <c:pt idx="2320">
                        <c:v>51.46734285354885</c:v>
                      </c:pt>
                      <c:pt idx="2321">
                        <c:v>51.48788094520885</c:v>
                      </c:pt>
                      <c:pt idx="2322">
                        <c:v>51.512254953388855</c:v>
                      </c:pt>
                      <c:pt idx="2323">
                        <c:v>51.536967039108852</c:v>
                      </c:pt>
                      <c:pt idx="2324">
                        <c:v>51.557432889938852</c:v>
                      </c:pt>
                      <c:pt idx="2325">
                        <c:v>51.581773996348851</c:v>
                      </c:pt>
                      <c:pt idx="2326">
                        <c:v>51.602509975428852</c:v>
                      </c:pt>
                      <c:pt idx="2327">
                        <c:v>51.626855850218853</c:v>
                      </c:pt>
                      <c:pt idx="2328">
                        <c:v>51.64739298820885</c:v>
                      </c:pt>
                      <c:pt idx="2329">
                        <c:v>51.671901941298856</c:v>
                      </c:pt>
                      <c:pt idx="2330">
                        <c:v>51.696414947508856</c:v>
                      </c:pt>
                      <c:pt idx="2331">
                        <c:v>51.717232942578853</c:v>
                      </c:pt>
                      <c:pt idx="2332">
                        <c:v>51.74156498908885</c:v>
                      </c:pt>
                      <c:pt idx="2333">
                        <c:v>51.762181997298853</c:v>
                      </c:pt>
                      <c:pt idx="2334">
                        <c:v>51.786760807038853</c:v>
                      </c:pt>
                      <c:pt idx="2335">
                        <c:v>51.811165809628854</c:v>
                      </c:pt>
                      <c:pt idx="2336">
                        <c:v>51.83160281180885</c:v>
                      </c:pt>
                      <c:pt idx="2337">
                        <c:v>51.856462001798853</c:v>
                      </c:pt>
                      <c:pt idx="2338">
                        <c:v>51.877007961268852</c:v>
                      </c:pt>
                      <c:pt idx="2339">
                        <c:v>51.901182889938852</c:v>
                      </c:pt>
                      <c:pt idx="2340">
                        <c:v>51.92574286460885</c:v>
                      </c:pt>
                      <c:pt idx="2341">
                        <c:v>51.946342945098856</c:v>
                      </c:pt>
                      <c:pt idx="2342">
                        <c:v>51.971014022828854</c:v>
                      </c:pt>
                      <c:pt idx="2343">
                        <c:v>51.991319894788852</c:v>
                      </c:pt>
                      <c:pt idx="2344">
                        <c:v>52.016171932218853</c:v>
                      </c:pt>
                      <c:pt idx="2345">
                        <c:v>52.036445856098851</c:v>
                      </c:pt>
                      <c:pt idx="2346">
                        <c:v>52.061014890668851</c:v>
                      </c:pt>
                      <c:pt idx="2347">
                        <c:v>52.085480928418853</c:v>
                      </c:pt>
                      <c:pt idx="2348">
                        <c:v>52.10617089271885</c:v>
                      </c:pt>
                      <c:pt idx="2349">
                        <c:v>52.130800008768851</c:v>
                      </c:pt>
                      <c:pt idx="2350">
                        <c:v>52.151273012158853</c:v>
                      </c:pt>
                      <c:pt idx="2351">
                        <c:v>52.92062783241272</c:v>
                      </c:pt>
                      <c:pt idx="2352">
                        <c:v>52.921252012252808</c:v>
                      </c:pt>
                      <c:pt idx="2353">
                        <c:v>52.921836853027344</c:v>
                      </c:pt>
                      <c:pt idx="2354">
                        <c:v>52.922387838363647</c:v>
                      </c:pt>
                      <c:pt idx="2355">
                        <c:v>52.922969818115234</c:v>
                      </c:pt>
                      <c:pt idx="2356">
                        <c:v>52.923483848571777</c:v>
                      </c:pt>
                      <c:pt idx="2357">
                        <c:v>52.923991918563843</c:v>
                      </c:pt>
                      <c:pt idx="2358">
                        <c:v>52.924546003341675</c:v>
                      </c:pt>
                      <c:pt idx="2359">
                        <c:v>52.925057888031006</c:v>
                      </c:pt>
                      <c:pt idx="2360">
                        <c:v>52.925238847732544</c:v>
                      </c:pt>
                      <c:pt idx="2361">
                        <c:v>52.925421953201294</c:v>
                      </c:pt>
                      <c:pt idx="2362">
                        <c:v>52.925603866577148</c:v>
                      </c:pt>
                      <c:pt idx="2363">
                        <c:v>52.925819873809814</c:v>
                      </c:pt>
                      <c:pt idx="2364">
                        <c:v>52.926019906997674</c:v>
                      </c:pt>
                      <c:pt idx="2365">
                        <c:v>52.926193952560425</c:v>
                      </c:pt>
                      <c:pt idx="2366">
                        <c:v>52.926368951797485</c:v>
                      </c:pt>
                      <c:pt idx="2367">
                        <c:v>52.926548957824707</c:v>
                      </c:pt>
                      <c:pt idx="2368">
                        <c:v>52.926738977432244</c:v>
                      </c:pt>
                      <c:pt idx="2369">
                        <c:v>52.926913022994995</c:v>
                      </c:pt>
                      <c:pt idx="2370">
                        <c:v>52.927117824554443</c:v>
                      </c:pt>
                      <c:pt idx="2371">
                        <c:v>52.927291870117188</c:v>
                      </c:pt>
                      <c:pt idx="2372">
                        <c:v>52.927465915679939</c:v>
                      </c:pt>
                      <c:pt idx="2373">
                        <c:v>52.927639961242676</c:v>
                      </c:pt>
                      <c:pt idx="2374">
                        <c:v>52.927814006805413</c:v>
                      </c:pt>
                      <c:pt idx="2375">
                        <c:v>52.928000926971436</c:v>
                      </c:pt>
                      <c:pt idx="2376">
                        <c:v>52.928166866302483</c:v>
                      </c:pt>
                      <c:pt idx="2377">
                        <c:v>52.928333044052124</c:v>
                      </c:pt>
                      <c:pt idx="2378">
                        <c:v>52.928498029708869</c:v>
                      </c:pt>
                      <c:pt idx="2379">
                        <c:v>52.928664922714233</c:v>
                      </c:pt>
                      <c:pt idx="2380">
                        <c:v>52.928829908370979</c:v>
                      </c:pt>
                      <c:pt idx="2381">
                        <c:v>52.929008960723877</c:v>
                      </c:pt>
                      <c:pt idx="2382">
                        <c:v>52.929167032241828</c:v>
                      </c:pt>
                      <c:pt idx="2383">
                        <c:v>52.929325819015503</c:v>
                      </c:pt>
                      <c:pt idx="2384">
                        <c:v>52.929484844207764</c:v>
                      </c:pt>
                      <c:pt idx="2385">
                        <c:v>52.947535037994363</c:v>
                      </c:pt>
                      <c:pt idx="2386">
                        <c:v>52.971912860870368</c:v>
                      </c:pt>
                      <c:pt idx="2387">
                        <c:v>52.99265885353087</c:v>
                      </c:pt>
                      <c:pt idx="2388">
                        <c:v>53.016913890838666</c:v>
                      </c:pt>
                      <c:pt idx="2389">
                        <c:v>53.037582874298366</c:v>
                      </c:pt>
                      <c:pt idx="2390">
                        <c:v>53.062300920486365</c:v>
                      </c:pt>
                      <c:pt idx="2391">
                        <c:v>53.086838960647363</c:v>
                      </c:pt>
                      <c:pt idx="2392">
                        <c:v>53.107137918472368</c:v>
                      </c:pt>
                      <c:pt idx="2393">
                        <c:v>53.131733894348365</c:v>
                      </c:pt>
                      <c:pt idx="2394">
                        <c:v>53.152312994003367</c:v>
                      </c:pt>
                      <c:pt idx="2395">
                        <c:v>53.176743984222369</c:v>
                      </c:pt>
                      <c:pt idx="2396">
                        <c:v>53.19753098487837</c:v>
                      </c:pt>
                      <c:pt idx="2397">
                        <c:v>53.221799850464365</c:v>
                      </c:pt>
                      <c:pt idx="2398">
                        <c:v>53.246538877487367</c:v>
                      </c:pt>
                      <c:pt idx="2399">
                        <c:v>53.266953945160367</c:v>
                      </c:pt>
                      <c:pt idx="2400">
                        <c:v>53.291489839553364</c:v>
                      </c:pt>
                      <c:pt idx="2401">
                        <c:v>53.312098979950363</c:v>
                      </c:pt>
                      <c:pt idx="2402">
                        <c:v>53.336462974548368</c:v>
                      </c:pt>
                      <c:pt idx="2403">
                        <c:v>53.360927820205369</c:v>
                      </c:pt>
                      <c:pt idx="2404">
                        <c:v>53.381458997726369</c:v>
                      </c:pt>
                      <c:pt idx="2405">
                        <c:v>53.406080007553363</c:v>
                      </c:pt>
                      <c:pt idx="2406">
                        <c:v>53.426597833633366</c:v>
                      </c:pt>
                      <c:pt idx="2407">
                        <c:v>53.451136827469369</c:v>
                      </c:pt>
                      <c:pt idx="2408">
                        <c:v>53.475751876831367</c:v>
                      </c:pt>
                      <c:pt idx="2409">
                        <c:v>53.496359825134363</c:v>
                      </c:pt>
                      <c:pt idx="2410">
                        <c:v>53.520686864853367</c:v>
                      </c:pt>
                      <c:pt idx="2411">
                        <c:v>53.541512966156368</c:v>
                      </c:pt>
                      <c:pt idx="2412">
                        <c:v>53.566056013107364</c:v>
                      </c:pt>
                      <c:pt idx="2413">
                        <c:v>53.586222887039369</c:v>
                      </c:pt>
                      <c:pt idx="2414">
                        <c:v>53.611033916473367</c:v>
                      </c:pt>
                      <c:pt idx="2415">
                        <c:v>53.635388851165366</c:v>
                      </c:pt>
                      <c:pt idx="2416">
                        <c:v>53.656033039093366</c:v>
                      </c:pt>
                      <c:pt idx="2417">
                        <c:v>53.680442810058366</c:v>
                      </c:pt>
                      <c:pt idx="2418">
                        <c:v>53.701215028762363</c:v>
                      </c:pt>
                      <c:pt idx="2419">
                        <c:v>53.725754022598366</c:v>
                      </c:pt>
                      <c:pt idx="2420">
                        <c:v>53.750034809112364</c:v>
                      </c:pt>
                      <c:pt idx="2421">
                        <c:v>53.770835876464368</c:v>
                      </c:pt>
                      <c:pt idx="2422">
                        <c:v>53.795105934143365</c:v>
                      </c:pt>
                      <c:pt idx="2423">
                        <c:v>53.815809965133369</c:v>
                      </c:pt>
                      <c:pt idx="2424">
                        <c:v>53.840134859085367</c:v>
                      </c:pt>
                      <c:pt idx="2425">
                        <c:v>53.864935874939363</c:v>
                      </c:pt>
                      <c:pt idx="2426">
                        <c:v>53.885373830795366</c:v>
                      </c:pt>
                      <c:pt idx="2427">
                        <c:v>53.909669876098363</c:v>
                      </c:pt>
                      <c:pt idx="2428">
                        <c:v>53.930680990215365</c:v>
                      </c:pt>
                      <c:pt idx="2429">
                        <c:v>53.954860925675369</c:v>
                      </c:pt>
                      <c:pt idx="2430">
                        <c:v>53.975463867185368</c:v>
                      </c:pt>
                      <c:pt idx="2431">
                        <c:v>53.999902963635364</c:v>
                      </c:pt>
                      <c:pt idx="2432">
                        <c:v>54.024623870845367</c:v>
                      </c:pt>
                      <c:pt idx="2433">
                        <c:v>54.045183897015363</c:v>
                      </c:pt>
                      <c:pt idx="2434">
                        <c:v>54.069535017015369</c:v>
                      </c:pt>
                      <c:pt idx="2435">
                        <c:v>54.090152978895368</c:v>
                      </c:pt>
                      <c:pt idx="2436">
                        <c:v>54.114799022675363</c:v>
                      </c:pt>
                      <c:pt idx="2437">
                        <c:v>54.139204025265364</c:v>
                      </c:pt>
                      <c:pt idx="2438">
                        <c:v>54.15966081619537</c:v>
                      </c:pt>
                      <c:pt idx="2439">
                        <c:v>54.184168815615365</c:v>
                      </c:pt>
                      <c:pt idx="2440">
                        <c:v>54.204819917675366</c:v>
                      </c:pt>
                      <c:pt idx="2441">
                        <c:v>54.229148864745369</c:v>
                      </c:pt>
                      <c:pt idx="2442">
                        <c:v>54.253974914555364</c:v>
                      </c:pt>
                      <c:pt idx="2443">
                        <c:v>54.274514913555365</c:v>
                      </c:pt>
                      <c:pt idx="2444">
                        <c:v>54.298837900165367</c:v>
                      </c:pt>
                      <c:pt idx="2445">
                        <c:v>54.319403886795364</c:v>
                      </c:pt>
                      <c:pt idx="2446">
                        <c:v>54.344071865085368</c:v>
                      </c:pt>
                      <c:pt idx="2447">
                        <c:v>54.364531040195367</c:v>
                      </c:pt>
                      <c:pt idx="2448">
                        <c:v>54.389106035235365</c:v>
                      </c:pt>
                      <c:pt idx="2449">
                        <c:v>54.413720846175366</c:v>
                      </c:pt>
                      <c:pt idx="2450">
                        <c:v>54.434326887135363</c:v>
                      </c:pt>
                      <c:pt idx="2451">
                        <c:v>54.458611011505369</c:v>
                      </c:pt>
                      <c:pt idx="2452">
                        <c:v>54.479094982145369</c:v>
                      </c:pt>
                      <c:pt idx="2453">
                        <c:v>54.503787040715366</c:v>
                      </c:pt>
                      <c:pt idx="2454">
                        <c:v>54.528215885165366</c:v>
                      </c:pt>
                      <c:pt idx="2455">
                        <c:v>54.548626899715366</c:v>
                      </c:pt>
                      <c:pt idx="2456">
                        <c:v>54.573242902755368</c:v>
                      </c:pt>
                      <c:pt idx="2457">
                        <c:v>54.594048976895365</c:v>
                      </c:pt>
                      <c:pt idx="2458">
                        <c:v>54.618577957155367</c:v>
                      </c:pt>
                      <c:pt idx="2459">
                        <c:v>54.642693996425365</c:v>
                      </c:pt>
                      <c:pt idx="2460">
                        <c:v>54.663462877275364</c:v>
                      </c:pt>
                      <c:pt idx="2461">
                        <c:v>54.688017845155365</c:v>
                      </c:pt>
                      <c:pt idx="2462">
                        <c:v>54.708441972735365</c:v>
                      </c:pt>
                      <c:pt idx="2463">
                        <c:v>54.73322582244537</c:v>
                      </c:pt>
                      <c:pt idx="2464">
                        <c:v>54.757592916485365</c:v>
                      </c:pt>
                      <c:pt idx="2465">
                        <c:v>54.778307914735365</c:v>
                      </c:pt>
                      <c:pt idx="2466">
                        <c:v>54.802484989165364</c:v>
                      </c:pt>
                      <c:pt idx="2467">
                        <c:v>54.822989940645364</c:v>
                      </c:pt>
                      <c:pt idx="2468">
                        <c:v>54.847803831105367</c:v>
                      </c:pt>
                      <c:pt idx="2469">
                        <c:v>54.868175029755363</c:v>
                      </c:pt>
                      <c:pt idx="2470">
                        <c:v>54.892714023585363</c:v>
                      </c:pt>
                      <c:pt idx="2471">
                        <c:v>54.917388916015369</c:v>
                      </c:pt>
                      <c:pt idx="2472">
                        <c:v>54.937811851505366</c:v>
                      </c:pt>
                      <c:pt idx="2473">
                        <c:v>54.962359905245364</c:v>
                      </c:pt>
                      <c:pt idx="2474">
                        <c:v>54.982841014865365</c:v>
                      </c:pt>
                      <c:pt idx="2475">
                        <c:v>55.007475852965364</c:v>
                      </c:pt>
                      <c:pt idx="2476">
                        <c:v>55.032070875165367</c:v>
                      </c:pt>
                      <c:pt idx="2477">
                        <c:v>55.052413940425367</c:v>
                      </c:pt>
                      <c:pt idx="2478">
                        <c:v>55.077153921125365</c:v>
                      </c:pt>
                      <c:pt idx="2479">
                        <c:v>55.097743034365365</c:v>
                      </c:pt>
                      <c:pt idx="2480">
                        <c:v>55.121964931485365</c:v>
                      </c:pt>
                      <c:pt idx="2481">
                        <c:v>55.146828889845366</c:v>
                      </c:pt>
                      <c:pt idx="2482">
                        <c:v>55.167187929155368</c:v>
                      </c:pt>
                      <c:pt idx="2483">
                        <c:v>55.191622972485369</c:v>
                      </c:pt>
                      <c:pt idx="2484">
                        <c:v>55.212205886845368</c:v>
                      </c:pt>
                      <c:pt idx="2485">
                        <c:v>55.236725807185366</c:v>
                      </c:pt>
                      <c:pt idx="2486">
                        <c:v>55.257297039035365</c:v>
                      </c:pt>
                      <c:pt idx="2487">
                        <c:v>55.281957864765367</c:v>
                      </c:pt>
                      <c:pt idx="2488">
                        <c:v>55.306315898895363</c:v>
                      </c:pt>
                      <c:pt idx="2489">
                        <c:v>55.326819896695369</c:v>
                      </c:pt>
                      <c:pt idx="2490">
                        <c:v>55.351472854615366</c:v>
                      </c:pt>
                      <c:pt idx="2491">
                        <c:v>55.371870040895367</c:v>
                      </c:pt>
                      <c:pt idx="2492">
                        <c:v>55.396628856655369</c:v>
                      </c:pt>
                      <c:pt idx="2493">
                        <c:v>55.421049833295363</c:v>
                      </c:pt>
                      <c:pt idx="2494">
                        <c:v>55.441478967665368</c:v>
                      </c:pt>
                      <c:pt idx="2495">
                        <c:v>55.465968847275363</c:v>
                      </c:pt>
                      <c:pt idx="2496">
                        <c:v>55.486490964885363</c:v>
                      </c:pt>
                      <c:pt idx="2497">
                        <c:v>55.511206865315366</c:v>
                      </c:pt>
                      <c:pt idx="2498">
                        <c:v>55.535589933395364</c:v>
                      </c:pt>
                      <c:pt idx="2499">
                        <c:v>55.556416988375368</c:v>
                      </c:pt>
                      <c:pt idx="2500">
                        <c:v>55.580869913105367</c:v>
                      </c:pt>
                      <c:pt idx="2501">
                        <c:v>55.601467847825369</c:v>
                      </c:pt>
                      <c:pt idx="2502">
                        <c:v>55.625746965405369</c:v>
                      </c:pt>
                      <c:pt idx="2503">
                        <c:v>55.646543979645365</c:v>
                      </c:pt>
                      <c:pt idx="2504">
                        <c:v>55.670751810075366</c:v>
                      </c:pt>
                      <c:pt idx="2505">
                        <c:v>55.695365905765364</c:v>
                      </c:pt>
                      <c:pt idx="2506">
                        <c:v>55.716094970705363</c:v>
                      </c:pt>
                      <c:pt idx="2507">
                        <c:v>55.740566968915367</c:v>
                      </c:pt>
                      <c:pt idx="2508">
                        <c:v>55.761106014255368</c:v>
                      </c:pt>
                      <c:pt idx="2509">
                        <c:v>55.785529851915364</c:v>
                      </c:pt>
                      <c:pt idx="2510">
                        <c:v>55.810256004335365</c:v>
                      </c:pt>
                      <c:pt idx="2511">
                        <c:v>55.830860853195368</c:v>
                      </c:pt>
                      <c:pt idx="2512">
                        <c:v>55.855088949205367</c:v>
                      </c:pt>
                      <c:pt idx="2513">
                        <c:v>55.875769853595365</c:v>
                      </c:pt>
                      <c:pt idx="2514">
                        <c:v>55.900362968445364</c:v>
                      </c:pt>
                      <c:pt idx="2515">
                        <c:v>55.924726963045366</c:v>
                      </c:pt>
                      <c:pt idx="2516">
                        <c:v>55.945264816285366</c:v>
                      </c:pt>
                      <c:pt idx="2517">
                        <c:v>55.969965934755365</c:v>
                      </c:pt>
                      <c:pt idx="2518">
                        <c:v>55.990348815915368</c:v>
                      </c:pt>
                      <c:pt idx="2519">
                        <c:v>56.014735937115368</c:v>
                      </c:pt>
                      <c:pt idx="2520">
                        <c:v>56.035339832305368</c:v>
                      </c:pt>
                      <c:pt idx="2521">
                        <c:v>56.060081958775363</c:v>
                      </c:pt>
                      <c:pt idx="2522">
                        <c:v>56.084611892695364</c:v>
                      </c:pt>
                      <c:pt idx="2523">
                        <c:v>56.104885816575369</c:v>
                      </c:pt>
                      <c:pt idx="2524">
                        <c:v>56.129760026935365</c:v>
                      </c:pt>
                      <c:pt idx="2525">
                        <c:v>56.150280952455368</c:v>
                      </c:pt>
                      <c:pt idx="2526">
                        <c:v>56.174618005755363</c:v>
                      </c:pt>
                      <c:pt idx="2527">
                        <c:v>56.199110984805365</c:v>
                      </c:pt>
                      <c:pt idx="2528">
                        <c:v>56.219611883165364</c:v>
                      </c:pt>
                      <c:pt idx="2529">
                        <c:v>56.244138956065363</c:v>
                      </c:pt>
                      <c:pt idx="2530">
                        <c:v>56.264739036555369</c:v>
                      </c:pt>
                      <c:pt idx="2531">
                        <c:v>56.289336919785363</c:v>
                      </c:pt>
                      <c:pt idx="2532">
                        <c:v>56.313796997065367</c:v>
                      </c:pt>
                      <c:pt idx="2533">
                        <c:v>56.334261894225364</c:v>
                      </c:pt>
                      <c:pt idx="2534">
                        <c:v>56.358834028245369</c:v>
                      </c:pt>
                      <c:pt idx="2535">
                        <c:v>56.379492044445364</c:v>
                      </c:pt>
                      <c:pt idx="2536">
                        <c:v>56.403939962385365</c:v>
                      </c:pt>
                      <c:pt idx="2537">
                        <c:v>56.424351930615366</c:v>
                      </c:pt>
                      <c:pt idx="2538">
                        <c:v>56.449208021165369</c:v>
                      </c:pt>
                      <c:pt idx="2539">
                        <c:v>56.473699808125367</c:v>
                      </c:pt>
                      <c:pt idx="2540">
                        <c:v>56.493927955625367</c:v>
                      </c:pt>
                      <c:pt idx="2541">
                        <c:v>56.518878936765368</c:v>
                      </c:pt>
                      <c:pt idx="2542">
                        <c:v>56.539108991625369</c:v>
                      </c:pt>
                      <c:pt idx="2543">
                        <c:v>56.56372094154537</c:v>
                      </c:pt>
                      <c:pt idx="2544">
                        <c:v>56.588037967685366</c:v>
                      </c:pt>
                      <c:pt idx="2545">
                        <c:v>56.608814001085364</c:v>
                      </c:pt>
                      <c:pt idx="2546">
                        <c:v>56.633417844775366</c:v>
                      </c:pt>
                      <c:pt idx="2547">
                        <c:v>56.653687000275369</c:v>
                      </c:pt>
                      <c:pt idx="2548">
                        <c:v>56.678624868395367</c:v>
                      </c:pt>
                      <c:pt idx="2549">
                        <c:v>56.702816963195367</c:v>
                      </c:pt>
                      <c:pt idx="2550">
                        <c:v>56.72347283363537</c:v>
                      </c:pt>
                      <c:pt idx="2551">
                        <c:v>56.747920036315364</c:v>
                      </c:pt>
                      <c:pt idx="2552">
                        <c:v>56.768627882005369</c:v>
                      </c:pt>
                      <c:pt idx="2553">
                        <c:v>56.793172836305367</c:v>
                      </c:pt>
                      <c:pt idx="2554">
                        <c:v>56.813607931135365</c:v>
                      </c:pt>
                      <c:pt idx="2555">
                        <c:v>56.838006973265365</c:v>
                      </c:pt>
                      <c:pt idx="2556">
                        <c:v>56.862561941145366</c:v>
                      </c:pt>
                      <c:pt idx="2557">
                        <c:v>56.883093833925365</c:v>
                      </c:pt>
                      <c:pt idx="2558">
                        <c:v>56.907802820205369</c:v>
                      </c:pt>
                      <c:pt idx="2559">
                        <c:v>56.928354024885365</c:v>
                      </c:pt>
                      <c:pt idx="2560">
                        <c:v>56.95291090011537</c:v>
                      </c:pt>
                      <c:pt idx="2561">
                        <c:v>56.977424860005364</c:v>
                      </c:pt>
                      <c:pt idx="2562">
                        <c:v>56.997732877735366</c:v>
                      </c:pt>
                      <c:pt idx="2563">
                        <c:v>57.022488832475368</c:v>
                      </c:pt>
                      <c:pt idx="2564">
                        <c:v>57.042836904525366</c:v>
                      </c:pt>
                      <c:pt idx="2565">
                        <c:v>57.067421913145367</c:v>
                      </c:pt>
                      <c:pt idx="2566">
                        <c:v>57.091964960095368</c:v>
                      </c:pt>
                      <c:pt idx="2567">
                        <c:v>57.112624883655364</c:v>
                      </c:pt>
                      <c:pt idx="2568">
                        <c:v>57.136857986445364</c:v>
                      </c:pt>
                      <c:pt idx="2569">
                        <c:v>57.157825946805367</c:v>
                      </c:pt>
                      <c:pt idx="2570">
                        <c:v>57.182325839995364</c:v>
                      </c:pt>
                      <c:pt idx="2571">
                        <c:v>57.202800989155364</c:v>
                      </c:pt>
                      <c:pt idx="2572">
                        <c:v>57.227005004885363</c:v>
                      </c:pt>
                      <c:pt idx="2573">
                        <c:v>57.251747846605369</c:v>
                      </c:pt>
                      <c:pt idx="2574">
                        <c:v>57.272282838825369</c:v>
                      </c:pt>
                      <c:pt idx="2575">
                        <c:v>57.296870946885363</c:v>
                      </c:pt>
                      <c:pt idx="2576">
                        <c:v>57.317217826845365</c:v>
                      </c:pt>
                      <c:pt idx="2577">
                        <c:v>57.341794013975367</c:v>
                      </c:pt>
                      <c:pt idx="2578">
                        <c:v>57.366453886035366</c:v>
                      </c:pt>
                      <c:pt idx="2579">
                        <c:v>57.386714935305363</c:v>
                      </c:pt>
                      <c:pt idx="2580">
                        <c:v>57.411423921585367</c:v>
                      </c:pt>
                      <c:pt idx="2581">
                        <c:v>57.431921005245364</c:v>
                      </c:pt>
                      <c:pt idx="2582">
                        <c:v>57.456602811815365</c:v>
                      </c:pt>
                      <c:pt idx="2583">
                        <c:v>57.480916023255368</c:v>
                      </c:pt>
                      <c:pt idx="2584">
                        <c:v>57.501705884935369</c:v>
                      </c:pt>
                      <c:pt idx="2585">
                        <c:v>57.525902032855363</c:v>
                      </c:pt>
                      <c:pt idx="2586">
                        <c:v>57.546646833415366</c:v>
                      </c:pt>
                      <c:pt idx="2587">
                        <c:v>57.571090936665364</c:v>
                      </c:pt>
                      <c:pt idx="2588">
                        <c:v>57.591717958445365</c:v>
                      </c:pt>
                      <c:pt idx="2589">
                        <c:v>57.616330862045366</c:v>
                      </c:pt>
                      <c:pt idx="2590">
                        <c:v>57.640724897385368</c:v>
                      </c:pt>
                      <c:pt idx="2591">
                        <c:v>57.661442995075369</c:v>
                      </c:pt>
                      <c:pt idx="2592">
                        <c:v>57.686023950575368</c:v>
                      </c:pt>
                      <c:pt idx="2593">
                        <c:v>57.706297874455366</c:v>
                      </c:pt>
                      <c:pt idx="2594">
                        <c:v>57.730813026425366</c:v>
                      </c:pt>
                      <c:pt idx="2595">
                        <c:v>57.755455970765368</c:v>
                      </c:pt>
                      <c:pt idx="2596">
                        <c:v>57.775902032855363</c:v>
                      </c:pt>
                      <c:pt idx="2597">
                        <c:v>57.800397872925366</c:v>
                      </c:pt>
                      <c:pt idx="2598">
                        <c:v>57.820884943005368</c:v>
                      </c:pt>
                      <c:pt idx="2599">
                        <c:v>57.845755815505363</c:v>
                      </c:pt>
                      <c:pt idx="2600">
                        <c:v>57.869982004165365</c:v>
                      </c:pt>
                      <c:pt idx="2601">
                        <c:v>57.890846967695367</c:v>
                      </c:pt>
                      <c:pt idx="2602">
                        <c:v>57.914989948275363</c:v>
                      </c:pt>
                      <c:pt idx="2603">
                        <c:v>57.935734033585369</c:v>
                      </c:pt>
                      <c:pt idx="2604">
                        <c:v>58.360991716384888</c:v>
                      </c:pt>
                      <c:pt idx="2605">
                        <c:v>58.361689567565918</c:v>
                      </c:pt>
                      <c:pt idx="2606">
                        <c:v>58.362403631210327</c:v>
                      </c:pt>
                      <c:pt idx="2607">
                        <c:v>58.362988710403449</c:v>
                      </c:pt>
                      <c:pt idx="2608">
                        <c:v>58.363634586334229</c:v>
                      </c:pt>
                      <c:pt idx="2609">
                        <c:v>58.364176511764526</c:v>
                      </c:pt>
                      <c:pt idx="2610">
                        <c:v>58.364587545394897</c:v>
                      </c:pt>
                      <c:pt idx="2611">
                        <c:v>58.364784717559814</c:v>
                      </c:pt>
                      <c:pt idx="2612">
                        <c:v>58.364981651306159</c:v>
                      </c:pt>
                      <c:pt idx="2613">
                        <c:v>58.365177631378174</c:v>
                      </c:pt>
                      <c:pt idx="2614">
                        <c:v>58.365372657775879</c:v>
                      </c:pt>
                      <c:pt idx="2615">
                        <c:v>58.365578651428223</c:v>
                      </c:pt>
                      <c:pt idx="2616">
                        <c:v>58.365764617919929</c:v>
                      </c:pt>
                      <c:pt idx="2617">
                        <c:v>58.365949630737305</c:v>
                      </c:pt>
                      <c:pt idx="2618">
                        <c:v>58.366134643554688</c:v>
                      </c:pt>
                      <c:pt idx="2619">
                        <c:v>58.366320610046387</c:v>
                      </c:pt>
                      <c:pt idx="2620">
                        <c:v>58.366514682769775</c:v>
                      </c:pt>
                      <c:pt idx="2621">
                        <c:v>58.366694688796997</c:v>
                      </c:pt>
                      <c:pt idx="2622">
                        <c:v>58.366872549057007</c:v>
                      </c:pt>
                      <c:pt idx="2623">
                        <c:v>58.379003524780245</c:v>
                      </c:pt>
                      <c:pt idx="2624">
                        <c:v>58.403821706771843</c:v>
                      </c:pt>
                      <c:pt idx="2625">
                        <c:v>58.424141645431547</c:v>
                      </c:pt>
                      <c:pt idx="2626">
                        <c:v>58.448893547058148</c:v>
                      </c:pt>
                      <c:pt idx="2627">
                        <c:v>58.469510555267249</c:v>
                      </c:pt>
                      <c:pt idx="2628">
                        <c:v>58.493905544281247</c:v>
                      </c:pt>
                      <c:pt idx="2629">
                        <c:v>58.518317699432245</c:v>
                      </c:pt>
                      <c:pt idx="2630">
                        <c:v>58.538951635360249</c:v>
                      </c:pt>
                      <c:pt idx="2631">
                        <c:v>58.563700675964249</c:v>
                      </c:pt>
                      <c:pt idx="2632">
                        <c:v>58.583870649338245</c:v>
                      </c:pt>
                      <c:pt idx="2633">
                        <c:v>58.608673572540248</c:v>
                      </c:pt>
                      <c:pt idx="2634">
                        <c:v>58.633195638656247</c:v>
                      </c:pt>
                      <c:pt idx="2635">
                        <c:v>58.653793573379247</c:v>
                      </c:pt>
                      <c:pt idx="2636">
                        <c:v>58.677933692932243</c:v>
                      </c:pt>
                      <c:pt idx="2637">
                        <c:v>58.698927640915244</c:v>
                      </c:pt>
                      <c:pt idx="2638">
                        <c:v>58.723205566406243</c:v>
                      </c:pt>
                      <c:pt idx="2639">
                        <c:v>58.74370455741925</c:v>
                      </c:pt>
                      <c:pt idx="2640">
                        <c:v>58.768381595611245</c:v>
                      </c:pt>
                      <c:pt idx="2641">
                        <c:v>58.792932510376247</c:v>
                      </c:pt>
                      <c:pt idx="2642">
                        <c:v>58.813509702682246</c:v>
                      </c:pt>
                      <c:pt idx="2643">
                        <c:v>58.837786674499249</c:v>
                      </c:pt>
                      <c:pt idx="2644">
                        <c:v>58.858642578125249</c:v>
                      </c:pt>
                      <c:pt idx="2645">
                        <c:v>58.883112668991245</c:v>
                      </c:pt>
                      <c:pt idx="2646">
                        <c:v>58.907660722732246</c:v>
                      </c:pt>
                      <c:pt idx="2647">
                        <c:v>58.927982568741243</c:v>
                      </c:pt>
                      <c:pt idx="2648">
                        <c:v>58.952657699585245</c:v>
                      </c:pt>
                      <c:pt idx="2649">
                        <c:v>58.973253726959243</c:v>
                      </c:pt>
                      <c:pt idx="2650">
                        <c:v>58.997559547424245</c:v>
                      </c:pt>
                      <c:pt idx="2651">
                        <c:v>59.022238731384249</c:v>
                      </c:pt>
                      <c:pt idx="2652">
                        <c:v>59.042893648147249</c:v>
                      </c:pt>
                      <c:pt idx="2653">
                        <c:v>59.067155599594244</c:v>
                      </c:pt>
                      <c:pt idx="2654">
                        <c:v>59.087798595428247</c:v>
                      </c:pt>
                      <c:pt idx="2655">
                        <c:v>59.112373590469247</c:v>
                      </c:pt>
                      <c:pt idx="2656">
                        <c:v>59.132942676544246</c:v>
                      </c:pt>
                      <c:pt idx="2657">
                        <c:v>59.157238721847243</c:v>
                      </c:pt>
                      <c:pt idx="2658">
                        <c:v>59.182002544403247</c:v>
                      </c:pt>
                      <c:pt idx="2659">
                        <c:v>59.202623605728249</c:v>
                      </c:pt>
                      <c:pt idx="2660">
                        <c:v>59.227139711380246</c:v>
                      </c:pt>
                      <c:pt idx="2661">
                        <c:v>59.247511625290244</c:v>
                      </c:pt>
                      <c:pt idx="2662">
                        <c:v>59.272068738937243</c:v>
                      </c:pt>
                      <c:pt idx="2663">
                        <c:v>59.296611547470249</c:v>
                      </c:pt>
                      <c:pt idx="2664">
                        <c:v>59.317093610763244</c:v>
                      </c:pt>
                      <c:pt idx="2665">
                        <c:v>59.341760635376247</c:v>
                      </c:pt>
                      <c:pt idx="2666">
                        <c:v>59.362160682677249</c:v>
                      </c:pt>
                      <c:pt idx="2667">
                        <c:v>59.386716604237243</c:v>
                      </c:pt>
                      <c:pt idx="2668">
                        <c:v>59.411063671107243</c:v>
                      </c:pt>
                      <c:pt idx="2669">
                        <c:v>59.431907653807244</c:v>
                      </c:pt>
                      <c:pt idx="2670">
                        <c:v>59.45635771751725</c:v>
                      </c:pt>
                      <c:pt idx="2671">
                        <c:v>59.476853609087243</c:v>
                      </c:pt>
                      <c:pt idx="2672">
                        <c:v>59.501458644867249</c:v>
                      </c:pt>
                      <c:pt idx="2673">
                        <c:v>59.521928548817243</c:v>
                      </c:pt>
                      <c:pt idx="2674">
                        <c:v>59.546361684797247</c:v>
                      </c:pt>
                      <c:pt idx="2675">
                        <c:v>59.570808649067246</c:v>
                      </c:pt>
                      <c:pt idx="2676">
                        <c:v>59.591701507567244</c:v>
                      </c:pt>
                      <c:pt idx="2677">
                        <c:v>59.61595654487725</c:v>
                      </c:pt>
                      <c:pt idx="2678">
                        <c:v>59.636560678477245</c:v>
                      </c:pt>
                      <c:pt idx="2679">
                        <c:v>59.661197662357246</c:v>
                      </c:pt>
                      <c:pt idx="2680">
                        <c:v>59.685779571537246</c:v>
                      </c:pt>
                      <c:pt idx="2681">
                        <c:v>59.706307649617244</c:v>
                      </c:pt>
                      <c:pt idx="2682">
                        <c:v>59.730633735657243</c:v>
                      </c:pt>
                      <c:pt idx="2683">
                        <c:v>59.751492738727244</c:v>
                      </c:pt>
                      <c:pt idx="2684">
                        <c:v>59.775912523267245</c:v>
                      </c:pt>
                      <c:pt idx="2685">
                        <c:v>59.800295591357248</c:v>
                      </c:pt>
                      <c:pt idx="2686">
                        <c:v>59.820922613147246</c:v>
                      </c:pt>
                      <c:pt idx="2687">
                        <c:v>59.845206737517245</c:v>
                      </c:pt>
                      <c:pt idx="2688">
                        <c:v>59.866031646727244</c:v>
                      </c:pt>
                      <c:pt idx="2689">
                        <c:v>59.890364646907244</c:v>
                      </c:pt>
                      <c:pt idx="2690">
                        <c:v>59.911210536957249</c:v>
                      </c:pt>
                      <c:pt idx="2691">
                        <c:v>59.935687541957243</c:v>
                      </c:pt>
                      <c:pt idx="2692">
                        <c:v>59.959949731827244</c:v>
                      </c:pt>
                      <c:pt idx="2693">
                        <c:v>59.980446577067248</c:v>
                      </c:pt>
                      <c:pt idx="2694">
                        <c:v>60.005160570147247</c:v>
                      </c:pt>
                      <c:pt idx="2695">
                        <c:v>60.025740623477247</c:v>
                      </c:pt>
                      <c:pt idx="2696">
                        <c:v>60.050164699557243</c:v>
                      </c:pt>
                      <c:pt idx="2697">
                        <c:v>60.074947595597244</c:v>
                      </c:pt>
                      <c:pt idx="2698">
                        <c:v>60.095500707627245</c:v>
                      </c:pt>
                      <c:pt idx="2699">
                        <c:v>60.119710683827243</c:v>
                      </c:pt>
                      <c:pt idx="2700">
                        <c:v>60.140309572217248</c:v>
                      </c:pt>
                      <c:pt idx="2701">
                        <c:v>60.164928674697244</c:v>
                      </c:pt>
                      <c:pt idx="2702">
                        <c:v>60.189484596257245</c:v>
                      </c:pt>
                      <c:pt idx="2703">
                        <c:v>60.209716558457245</c:v>
                      </c:pt>
                      <c:pt idx="2704">
                        <c:v>60.234549522397245</c:v>
                      </c:pt>
                      <c:pt idx="2705">
                        <c:v>60.254875659947245</c:v>
                      </c:pt>
                      <c:pt idx="2706">
                        <c:v>60.279495716097244</c:v>
                      </c:pt>
                      <c:pt idx="2707">
                        <c:v>60.299965620037248</c:v>
                      </c:pt>
                      <c:pt idx="2708">
                        <c:v>60.324643611907248</c:v>
                      </c:pt>
                      <c:pt idx="2709">
                        <c:v>60.349174737927243</c:v>
                      </c:pt>
                      <c:pt idx="2710">
                        <c:v>60.369453668597245</c:v>
                      </c:pt>
                      <c:pt idx="2711">
                        <c:v>60.394329547877248</c:v>
                      </c:pt>
                      <c:pt idx="2712">
                        <c:v>60.414876699447248</c:v>
                      </c:pt>
                      <c:pt idx="2713">
                        <c:v>60.439221620557248</c:v>
                      </c:pt>
                      <c:pt idx="2714">
                        <c:v>60.463663578037249</c:v>
                      </c:pt>
                      <c:pt idx="2715">
                        <c:v>60.484322547917245</c:v>
                      </c:pt>
                      <c:pt idx="2716">
                        <c:v>60.508935689927249</c:v>
                      </c:pt>
                      <c:pt idx="2717">
                        <c:v>60.52919554710725</c:v>
                      </c:pt>
                      <c:pt idx="2718">
                        <c:v>60.554094552997249</c:v>
                      </c:pt>
                      <c:pt idx="2719">
                        <c:v>60.578516721727247</c:v>
                      </c:pt>
                      <c:pt idx="2720">
                        <c:v>60.599173545837246</c:v>
                      </c:pt>
                      <c:pt idx="2721">
                        <c:v>60.62336468696725</c:v>
                      </c:pt>
                      <c:pt idx="2722">
                        <c:v>60.643949508667248</c:v>
                      </c:pt>
                      <c:pt idx="2723">
                        <c:v>60.668616533277245</c:v>
                      </c:pt>
                      <c:pt idx="2724">
                        <c:v>60.688893556597243</c:v>
                      </c:pt>
                      <c:pt idx="2725">
                        <c:v>60.713708639147249</c:v>
                      </c:pt>
                      <c:pt idx="2726">
                        <c:v>60.738032579417244</c:v>
                      </c:pt>
                      <c:pt idx="2727">
                        <c:v>60.758817672727247</c:v>
                      </c:pt>
                      <c:pt idx="2728">
                        <c:v>60.783109664917248</c:v>
                      </c:pt>
                      <c:pt idx="2729">
                        <c:v>60.803655624387247</c:v>
                      </c:pt>
                      <c:pt idx="2730">
                        <c:v>60.828315734867246</c:v>
                      </c:pt>
                      <c:pt idx="2731">
                        <c:v>60.852901697157243</c:v>
                      </c:pt>
                      <c:pt idx="2732">
                        <c:v>60.873498678207248</c:v>
                      </c:pt>
                      <c:pt idx="2733">
                        <c:v>60.898064613347245</c:v>
                      </c:pt>
                      <c:pt idx="2734">
                        <c:v>60.918361663817244</c:v>
                      </c:pt>
                      <c:pt idx="2735">
                        <c:v>60.942788600917247</c:v>
                      </c:pt>
                      <c:pt idx="2736">
                        <c:v>60.967750549317245</c:v>
                      </c:pt>
                      <c:pt idx="2737">
                        <c:v>60.987898588177245</c:v>
                      </c:pt>
                      <c:pt idx="2738">
                        <c:v>61.012615680697245</c:v>
                      </c:pt>
                      <c:pt idx="2739">
                        <c:v>61.033228635787246</c:v>
                      </c:pt>
                      <c:pt idx="2740">
                        <c:v>61.057786703107247</c:v>
                      </c:pt>
                      <c:pt idx="2741">
                        <c:v>61.078263521197243</c:v>
                      </c:pt>
                      <c:pt idx="2742">
                        <c:v>61.102596521377244</c:v>
                      </c:pt>
                      <c:pt idx="2743">
                        <c:v>61.127424716947246</c:v>
                      </c:pt>
                      <c:pt idx="2744">
                        <c:v>61.147647619247245</c:v>
                      </c:pt>
                      <c:pt idx="2745">
                        <c:v>61.172237634657243</c:v>
                      </c:pt>
                      <c:pt idx="2746">
                        <c:v>61.192907571797249</c:v>
                      </c:pt>
                      <c:pt idx="2747">
                        <c:v>61.217500686647249</c:v>
                      </c:pt>
                      <c:pt idx="2748">
                        <c:v>61.241986513137249</c:v>
                      </c:pt>
                      <c:pt idx="2749">
                        <c:v>61.262283563617245</c:v>
                      </c:pt>
                      <c:pt idx="2750">
                        <c:v>61.287180662157247</c:v>
                      </c:pt>
                      <c:pt idx="2751">
                        <c:v>61.307693719867245</c:v>
                      </c:pt>
                      <c:pt idx="2752">
                        <c:v>61.331924676897245</c:v>
                      </c:pt>
                      <c:pt idx="2753">
                        <c:v>61.356476545337244</c:v>
                      </c:pt>
                      <c:pt idx="2754">
                        <c:v>61.377210617067249</c:v>
                      </c:pt>
                      <c:pt idx="2755">
                        <c:v>61.401560544967246</c:v>
                      </c:pt>
                      <c:pt idx="2756">
                        <c:v>61.422088623047244</c:v>
                      </c:pt>
                      <c:pt idx="2757">
                        <c:v>61.446660518647249</c:v>
                      </c:pt>
                      <c:pt idx="2758">
                        <c:v>61.467466592787247</c:v>
                      </c:pt>
                      <c:pt idx="2759">
                        <c:v>61.491704702377248</c:v>
                      </c:pt>
                      <c:pt idx="2760">
                        <c:v>61.516183614727247</c:v>
                      </c:pt>
                      <c:pt idx="2761">
                        <c:v>61.536901712417247</c:v>
                      </c:pt>
                      <c:pt idx="2762">
                        <c:v>61.561470508577244</c:v>
                      </c:pt>
                      <c:pt idx="2763">
                        <c:v>61.581979513167248</c:v>
                      </c:pt>
                      <c:pt idx="2764">
                        <c:v>61.606587648387247</c:v>
                      </c:pt>
                      <c:pt idx="2765">
                        <c:v>61.630862712857244</c:v>
                      </c:pt>
                      <c:pt idx="2766">
                        <c:v>61.651416540147245</c:v>
                      </c:pt>
                      <c:pt idx="2767">
                        <c:v>61.675970554347245</c:v>
                      </c:pt>
                      <c:pt idx="2768">
                        <c:v>61.696532726287245</c:v>
                      </c:pt>
                      <c:pt idx="2769">
                        <c:v>61.72103571891725</c:v>
                      </c:pt>
                      <c:pt idx="2770">
                        <c:v>61.745523691177247</c:v>
                      </c:pt>
                      <c:pt idx="2771">
                        <c:v>61.766355514527248</c:v>
                      </c:pt>
                      <c:pt idx="2772">
                        <c:v>61.790845632557243</c:v>
                      </c:pt>
                      <c:pt idx="2773">
                        <c:v>61.811084508897245</c:v>
                      </c:pt>
                      <c:pt idx="2774">
                        <c:v>61.835682630537249</c:v>
                      </c:pt>
                      <c:pt idx="2775">
                        <c:v>61.856325626377249</c:v>
                      </c:pt>
                      <c:pt idx="2776">
                        <c:v>61.880876541137248</c:v>
                      </c:pt>
                      <c:pt idx="2777">
                        <c:v>61.905355691907246</c:v>
                      </c:pt>
                      <c:pt idx="2778">
                        <c:v>61.926017522807243</c:v>
                      </c:pt>
                      <c:pt idx="2779">
                        <c:v>61.950338602067248</c:v>
                      </c:pt>
                      <c:pt idx="2780">
                        <c:v>61.970905542377245</c:v>
                      </c:pt>
                      <c:pt idx="2781">
                        <c:v>61.995493650437247</c:v>
                      </c:pt>
                      <c:pt idx="2782">
                        <c:v>62.019870519637244</c:v>
                      </c:pt>
                      <c:pt idx="2783">
                        <c:v>62.040525674817246</c:v>
                      </c:pt>
                      <c:pt idx="2784">
                        <c:v>62.065134525297246</c:v>
                      </c:pt>
                      <c:pt idx="2785">
                        <c:v>62.085819721217248</c:v>
                      </c:pt>
                      <c:pt idx="2786">
                        <c:v>62.110311508177247</c:v>
                      </c:pt>
                      <c:pt idx="2787">
                        <c:v>62.134851694107248</c:v>
                      </c:pt>
                      <c:pt idx="2788">
                        <c:v>62.155361652377245</c:v>
                      </c:pt>
                      <c:pt idx="2789">
                        <c:v>62.179711580277242</c:v>
                      </c:pt>
                      <c:pt idx="2790">
                        <c:v>62.200336694717244</c:v>
                      </c:pt>
                      <c:pt idx="2791">
                        <c:v>62.224659681317249</c:v>
                      </c:pt>
                      <c:pt idx="2792">
                        <c:v>62.245470523837248</c:v>
                      </c:pt>
                      <c:pt idx="2793">
                        <c:v>62.270079612727244</c:v>
                      </c:pt>
                      <c:pt idx="2794">
                        <c:v>62.294321537017247</c:v>
                      </c:pt>
                      <c:pt idx="2795">
                        <c:v>62.315063714977249</c:v>
                      </c:pt>
                      <c:pt idx="2796">
                        <c:v>62.339607715607244</c:v>
                      </c:pt>
                      <c:pt idx="2797">
                        <c:v>62.35999870300725</c:v>
                      </c:pt>
                      <c:pt idx="2798">
                        <c:v>62.384660720827249</c:v>
                      </c:pt>
                      <c:pt idx="2799">
                        <c:v>62.409204721447246</c:v>
                      </c:pt>
                      <c:pt idx="2800">
                        <c:v>62.429801702497244</c:v>
                      </c:pt>
                      <c:pt idx="2801">
                        <c:v>62.454073667527247</c:v>
                      </c:pt>
                      <c:pt idx="2802">
                        <c:v>62.474770545957249</c:v>
                      </c:pt>
                      <c:pt idx="2803">
                        <c:v>62.499083518977244</c:v>
                      </c:pt>
                      <c:pt idx="2804">
                        <c:v>62.523855686187247</c:v>
                      </c:pt>
                      <c:pt idx="2805">
                        <c:v>62.544123649597246</c:v>
                      </c:pt>
                      <c:pt idx="2806">
                        <c:v>62.568863630297244</c:v>
                      </c:pt>
                      <c:pt idx="2807">
                        <c:v>62.589466571807243</c:v>
                      </c:pt>
                      <c:pt idx="2808">
                        <c:v>62.613932609557246</c:v>
                      </c:pt>
                      <c:pt idx="2809">
                        <c:v>62.638225555417243</c:v>
                      </c:pt>
                      <c:pt idx="2810">
                        <c:v>62.659143686297249</c:v>
                      </c:pt>
                      <c:pt idx="2811">
                        <c:v>62.683687686917246</c:v>
                      </c:pt>
                      <c:pt idx="2812">
                        <c:v>62.704018592837244</c:v>
                      </c:pt>
                      <c:pt idx="2813">
                        <c:v>62.728647708897249</c:v>
                      </c:pt>
                      <c:pt idx="2814">
                        <c:v>62.749179601667244</c:v>
                      </c:pt>
                      <c:pt idx="2815">
                        <c:v>62.773710727687245</c:v>
                      </c:pt>
                      <c:pt idx="2816">
                        <c:v>62.797923564907244</c:v>
                      </c:pt>
                      <c:pt idx="2817">
                        <c:v>62.818740606307244</c:v>
                      </c:pt>
                      <c:pt idx="2818">
                        <c:v>62.843451738357246</c:v>
                      </c:pt>
                      <c:pt idx="2819">
                        <c:v>62.863741636277247</c:v>
                      </c:pt>
                      <c:pt idx="2820">
                        <c:v>62.888347625737246</c:v>
                      </c:pt>
                      <c:pt idx="2821">
                        <c:v>62.912919521327247</c:v>
                      </c:pt>
                      <c:pt idx="2822">
                        <c:v>62.933464527127242</c:v>
                      </c:pt>
                      <c:pt idx="2823">
                        <c:v>62.957800626757248</c:v>
                      </c:pt>
                      <c:pt idx="2824">
                        <c:v>62.978624582287246</c:v>
                      </c:pt>
                      <c:pt idx="2825">
                        <c:v>63.003150701527247</c:v>
                      </c:pt>
                      <c:pt idx="2826">
                        <c:v>63.027701616287246</c:v>
                      </c:pt>
                      <c:pt idx="2827">
                        <c:v>63.047922611237247</c:v>
                      </c:pt>
                      <c:pt idx="2828">
                        <c:v>63.072462558747247</c:v>
                      </c:pt>
                      <c:pt idx="2829">
                        <c:v>63.093209743497248</c:v>
                      </c:pt>
                      <c:pt idx="2830">
                        <c:v>63.117664575577244</c:v>
                      </c:pt>
                      <c:pt idx="2831">
                        <c:v>63.138254642487247</c:v>
                      </c:pt>
                      <c:pt idx="2832">
                        <c:v>63.162882566447244</c:v>
                      </c:pt>
                      <c:pt idx="2833">
                        <c:v>63.187223672867248</c:v>
                      </c:pt>
                      <c:pt idx="2834">
                        <c:v>63.207826614377247</c:v>
                      </c:pt>
                      <c:pt idx="2835">
                        <c:v>63.232273578647245</c:v>
                      </c:pt>
                      <c:pt idx="2836">
                        <c:v>63.252943515777247</c:v>
                      </c:pt>
                      <c:pt idx="2837">
                        <c:v>63.277302742007244</c:v>
                      </c:pt>
                      <c:pt idx="2838">
                        <c:v>63.302091598507246</c:v>
                      </c:pt>
                      <c:pt idx="2839">
                        <c:v>63.322528600697247</c:v>
                      </c:pt>
                      <c:pt idx="2840">
                        <c:v>63.347121715547246</c:v>
                      </c:pt>
                      <c:pt idx="2841">
                        <c:v>63.367410659787247</c:v>
                      </c:pt>
                      <c:pt idx="2842">
                        <c:v>63.840527534484863</c:v>
                      </c:pt>
                      <c:pt idx="2843">
                        <c:v>63.84104657173156</c:v>
                      </c:pt>
                      <c:pt idx="2844">
                        <c:v>63.84152364730835</c:v>
                      </c:pt>
                      <c:pt idx="2845">
                        <c:v>63.841958522796631</c:v>
                      </c:pt>
                      <c:pt idx="2846">
                        <c:v>63.842395544052124</c:v>
                      </c:pt>
                      <c:pt idx="2847">
                        <c:v>63.842854499816895</c:v>
                      </c:pt>
                      <c:pt idx="2848">
                        <c:v>63.84329962730407</c:v>
                      </c:pt>
                      <c:pt idx="2849">
                        <c:v>63.84378266334533</c:v>
                      </c:pt>
                      <c:pt idx="2850">
                        <c:v>63.844246625900276</c:v>
                      </c:pt>
                      <c:pt idx="2851">
                        <c:v>63.8447105884552</c:v>
                      </c:pt>
                      <c:pt idx="2852">
                        <c:v>63.845171451568604</c:v>
                      </c:pt>
                      <c:pt idx="2853">
                        <c:v>63.84547758102417</c:v>
                      </c:pt>
                      <c:pt idx="2854">
                        <c:v>63.845634460449226</c:v>
                      </c:pt>
                      <c:pt idx="2855">
                        <c:v>63.84579062461853</c:v>
                      </c:pt>
                      <c:pt idx="2856">
                        <c:v>63.845945596694939</c:v>
                      </c:pt>
                      <c:pt idx="2857">
                        <c:v>63.846101522445686</c:v>
                      </c:pt>
                      <c:pt idx="2858">
                        <c:v>63.846285581588745</c:v>
                      </c:pt>
                      <c:pt idx="2859">
                        <c:v>63.846443653106689</c:v>
                      </c:pt>
                      <c:pt idx="2860">
                        <c:v>63.846601486206055</c:v>
                      </c:pt>
                      <c:pt idx="2861">
                        <c:v>63.84677267074585</c:v>
                      </c:pt>
                      <c:pt idx="2862">
                        <c:v>63.846931457519531</c:v>
                      </c:pt>
                      <c:pt idx="2863">
                        <c:v>63.863332509994535</c:v>
                      </c:pt>
                      <c:pt idx="2864">
                        <c:v>63.888173580169635</c:v>
                      </c:pt>
                      <c:pt idx="2865">
                        <c:v>63.90860867500303</c:v>
                      </c:pt>
                      <c:pt idx="2866">
                        <c:v>63.933004617691033</c:v>
                      </c:pt>
                      <c:pt idx="2867">
                        <c:v>63.957648515701734</c:v>
                      </c:pt>
                      <c:pt idx="2868">
                        <c:v>63.978330612182731</c:v>
                      </c:pt>
                      <c:pt idx="2869">
                        <c:v>64.002686500549729</c:v>
                      </c:pt>
                      <c:pt idx="2870">
                        <c:v>64.023406505584731</c:v>
                      </c:pt>
                      <c:pt idx="2871">
                        <c:v>64.047929525375736</c:v>
                      </c:pt>
                      <c:pt idx="2872">
                        <c:v>64.072319507598735</c:v>
                      </c:pt>
                      <c:pt idx="2873">
                        <c:v>64.092784643172735</c:v>
                      </c:pt>
                      <c:pt idx="2874">
                        <c:v>64.117459535598726</c:v>
                      </c:pt>
                      <c:pt idx="2875">
                        <c:v>64.13807463645972</c:v>
                      </c:pt>
                      <c:pt idx="2876">
                        <c:v>64.162272453307722</c:v>
                      </c:pt>
                      <c:pt idx="2877">
                        <c:v>64.187165498733719</c:v>
                      </c:pt>
                      <c:pt idx="2878">
                        <c:v>64.207526445388723</c:v>
                      </c:pt>
                      <c:pt idx="2879">
                        <c:v>64.232010602950723</c:v>
                      </c:pt>
                      <c:pt idx="2880">
                        <c:v>64.252499580383727</c:v>
                      </c:pt>
                      <c:pt idx="2881">
                        <c:v>64.277189493179719</c:v>
                      </c:pt>
                      <c:pt idx="2882">
                        <c:v>64.297751665115712</c:v>
                      </c:pt>
                      <c:pt idx="2883">
                        <c:v>64.322008609771714</c:v>
                      </c:pt>
                      <c:pt idx="2884">
                        <c:v>64.346744537353715</c:v>
                      </c:pt>
                      <c:pt idx="2885">
                        <c:v>64.367416620254716</c:v>
                      </c:pt>
                      <c:pt idx="2886">
                        <c:v>64.391738653182713</c:v>
                      </c:pt>
                      <c:pt idx="2887">
                        <c:v>64.412208557128707</c:v>
                      </c:pt>
                      <c:pt idx="2888">
                        <c:v>64.436860561370708</c:v>
                      </c:pt>
                      <c:pt idx="2889">
                        <c:v>64.461289644241702</c:v>
                      </c:pt>
                      <c:pt idx="2890">
                        <c:v>64.48175549507171</c:v>
                      </c:pt>
                      <c:pt idx="2891">
                        <c:v>64.506540536880706</c:v>
                      </c:pt>
                      <c:pt idx="2892">
                        <c:v>64.52714562416071</c:v>
                      </c:pt>
                      <c:pt idx="2893">
                        <c:v>64.551543474197715</c:v>
                      </c:pt>
                      <c:pt idx="2894">
                        <c:v>64.575842618942715</c:v>
                      </c:pt>
                      <c:pt idx="2895">
                        <c:v>64.596622467040717</c:v>
                      </c:pt>
                      <c:pt idx="2896">
                        <c:v>64.621145486831722</c:v>
                      </c:pt>
                      <c:pt idx="2897">
                        <c:v>64.641618490218718</c:v>
                      </c:pt>
                      <c:pt idx="2898">
                        <c:v>64.666317462920716</c:v>
                      </c:pt>
                      <c:pt idx="2899">
                        <c:v>64.686910629272717</c:v>
                      </c:pt>
                      <c:pt idx="2900">
                        <c:v>64.711248636245713</c:v>
                      </c:pt>
                      <c:pt idx="2901">
                        <c:v>64.735593557357717</c:v>
                      </c:pt>
                      <c:pt idx="2902">
                        <c:v>64.756189584731715</c:v>
                      </c:pt>
                      <c:pt idx="2903">
                        <c:v>64.780766487121724</c:v>
                      </c:pt>
                      <c:pt idx="2904">
                        <c:v>64.801374673843725</c:v>
                      </c:pt>
                      <c:pt idx="2905">
                        <c:v>64.825818538665729</c:v>
                      </c:pt>
                      <c:pt idx="2906">
                        <c:v>64.850617647170736</c:v>
                      </c:pt>
                      <c:pt idx="2907">
                        <c:v>64.871014595030744</c:v>
                      </c:pt>
                      <c:pt idx="2908">
                        <c:v>64.895280599590748</c:v>
                      </c:pt>
                      <c:pt idx="2909">
                        <c:v>64.916288614270741</c:v>
                      </c:pt>
                      <c:pt idx="2910">
                        <c:v>64.940620660780738</c:v>
                      </c:pt>
                      <c:pt idx="2911">
                        <c:v>64.965179443360739</c:v>
                      </c:pt>
                      <c:pt idx="2912">
                        <c:v>64.985852479930742</c:v>
                      </c:pt>
                      <c:pt idx="2913">
                        <c:v>65.010326623920733</c:v>
                      </c:pt>
                      <c:pt idx="2914">
                        <c:v>65.030815601350739</c:v>
                      </c:pt>
                      <c:pt idx="2915">
                        <c:v>65.055253505710738</c:v>
                      </c:pt>
                      <c:pt idx="2916">
                        <c:v>65.075876474380735</c:v>
                      </c:pt>
                      <c:pt idx="2917">
                        <c:v>65.100275516510735</c:v>
                      </c:pt>
                      <c:pt idx="2918">
                        <c:v>65.124728441240734</c:v>
                      </c:pt>
                      <c:pt idx="2919">
                        <c:v>65.145486593250737</c:v>
                      </c:pt>
                      <c:pt idx="2920">
                        <c:v>65.170067548750737</c:v>
                      </c:pt>
                      <c:pt idx="2921">
                        <c:v>65.190614461900736</c:v>
                      </c:pt>
                      <c:pt idx="2922">
                        <c:v>65.214989662170737</c:v>
                      </c:pt>
                      <c:pt idx="2923">
                        <c:v>65.239710569380733</c:v>
                      </c:pt>
                      <c:pt idx="2924">
                        <c:v>65.259924650190726</c:v>
                      </c:pt>
                      <c:pt idx="2925">
                        <c:v>65.284458637240732</c:v>
                      </c:pt>
                      <c:pt idx="2926">
                        <c:v>65.30502367020074</c:v>
                      </c:pt>
                      <c:pt idx="2927">
                        <c:v>65.32971954346074</c:v>
                      </c:pt>
                      <c:pt idx="2928">
                        <c:v>65.354310512540735</c:v>
                      </c:pt>
                      <c:pt idx="2929">
                        <c:v>65.374654531480729</c:v>
                      </c:pt>
                      <c:pt idx="2930">
                        <c:v>65.399403572080729</c:v>
                      </c:pt>
                      <c:pt idx="2931">
                        <c:v>65.42001152039073</c:v>
                      </c:pt>
                      <c:pt idx="2932">
                        <c:v>65.444195508960732</c:v>
                      </c:pt>
                      <c:pt idx="2933">
                        <c:v>65.464721441270726</c:v>
                      </c:pt>
                      <c:pt idx="2934">
                        <c:v>65.489605665210732</c:v>
                      </c:pt>
                      <c:pt idx="2935">
                        <c:v>65.513979673380732</c:v>
                      </c:pt>
                      <c:pt idx="2936">
                        <c:v>65.534350633620733</c:v>
                      </c:pt>
                      <c:pt idx="2937">
                        <c:v>65.558955669400731</c:v>
                      </c:pt>
                      <c:pt idx="2938">
                        <c:v>65.579377651210734</c:v>
                      </c:pt>
                      <c:pt idx="2939">
                        <c:v>65.604173660280736</c:v>
                      </c:pt>
                      <c:pt idx="2940">
                        <c:v>65.628469467160741</c:v>
                      </c:pt>
                      <c:pt idx="2941">
                        <c:v>65.649190664290742</c:v>
                      </c:pt>
                      <c:pt idx="2942">
                        <c:v>65.673758506770739</c:v>
                      </c:pt>
                      <c:pt idx="2943">
                        <c:v>65.694110631940745</c:v>
                      </c:pt>
                      <c:pt idx="2944">
                        <c:v>65.71861267090074</c:v>
                      </c:pt>
                      <c:pt idx="2945">
                        <c:v>65.743328571320745</c:v>
                      </c:pt>
                      <c:pt idx="2946">
                        <c:v>65.763776540760745</c:v>
                      </c:pt>
                      <c:pt idx="2947">
                        <c:v>65.788257598880747</c:v>
                      </c:pt>
                      <c:pt idx="2948">
                        <c:v>65.808760643000753</c:v>
                      </c:pt>
                      <c:pt idx="2949">
                        <c:v>65.833481550220753</c:v>
                      </c:pt>
                      <c:pt idx="2950">
                        <c:v>65.853780508040757</c:v>
                      </c:pt>
                      <c:pt idx="2951">
                        <c:v>65.878645658490754</c:v>
                      </c:pt>
                      <c:pt idx="2952">
                        <c:v>65.902999639510753</c:v>
                      </c:pt>
                      <c:pt idx="2953">
                        <c:v>65.923750638960755</c:v>
                      </c:pt>
                      <c:pt idx="2954">
                        <c:v>65.948044538500753</c:v>
                      </c:pt>
                      <c:pt idx="2955">
                        <c:v>65.96859860420075</c:v>
                      </c:pt>
                      <c:pt idx="2956">
                        <c:v>65.99317955971074</c:v>
                      </c:pt>
                      <c:pt idx="2957">
                        <c:v>66.017695665360733</c:v>
                      </c:pt>
                      <c:pt idx="2958">
                        <c:v>66.038093566890737</c:v>
                      </c:pt>
                      <c:pt idx="2959">
                        <c:v>66.062743663790741</c:v>
                      </c:pt>
                      <c:pt idx="2960">
                        <c:v>66.083439588550746</c:v>
                      </c:pt>
                      <c:pt idx="2961">
                        <c:v>66.107599496840749</c:v>
                      </c:pt>
                      <c:pt idx="2962">
                        <c:v>66.132155656810752</c:v>
                      </c:pt>
                      <c:pt idx="2963">
                        <c:v>66.152840614320752</c:v>
                      </c:pt>
                      <c:pt idx="2964">
                        <c:v>66.177463531490758</c:v>
                      </c:pt>
                      <c:pt idx="2965">
                        <c:v>66.197766542430756</c:v>
                      </c:pt>
                      <c:pt idx="2966">
                        <c:v>66.222511529920752</c:v>
                      </c:pt>
                      <c:pt idx="2967">
                        <c:v>66.242911577220752</c:v>
                      </c:pt>
                      <c:pt idx="2968">
                        <c:v>66.267563581470753</c:v>
                      </c:pt>
                      <c:pt idx="2969">
                        <c:v>66.291847467420752</c:v>
                      </c:pt>
                      <c:pt idx="2970">
                        <c:v>66.312485456470753</c:v>
                      </c:pt>
                      <c:pt idx="2971">
                        <c:v>66.337072610850754</c:v>
                      </c:pt>
                      <c:pt idx="2972">
                        <c:v>66.357799530030761</c:v>
                      </c:pt>
                      <c:pt idx="2973">
                        <c:v>66.382283449170757</c:v>
                      </c:pt>
                      <c:pt idx="2974">
                        <c:v>66.406791448590752</c:v>
                      </c:pt>
                      <c:pt idx="2975">
                        <c:v>66.427179574970751</c:v>
                      </c:pt>
                      <c:pt idx="2976">
                        <c:v>66.451791524890751</c:v>
                      </c:pt>
                      <c:pt idx="2977">
                        <c:v>66.472218513490759</c:v>
                      </c:pt>
                      <c:pt idx="2978">
                        <c:v>66.496622562410764</c:v>
                      </c:pt>
                      <c:pt idx="2979">
                        <c:v>66.521249532700764</c:v>
                      </c:pt>
                      <c:pt idx="2980">
                        <c:v>66.542040586470762</c:v>
                      </c:pt>
                      <c:pt idx="2981">
                        <c:v>66.566548585890757</c:v>
                      </c:pt>
                      <c:pt idx="2982">
                        <c:v>66.586914539340768</c:v>
                      </c:pt>
                      <c:pt idx="2983">
                        <c:v>66.611510515210767</c:v>
                      </c:pt>
                      <c:pt idx="2984">
                        <c:v>66.63213944435077</c:v>
                      </c:pt>
                      <c:pt idx="2985">
                        <c:v>66.656514644620771</c:v>
                      </c:pt>
                      <c:pt idx="2986">
                        <c:v>66.681079626080773</c:v>
                      </c:pt>
                      <c:pt idx="2987">
                        <c:v>66.701710462570773</c:v>
                      </c:pt>
                      <c:pt idx="2988">
                        <c:v>66.726070642470773</c:v>
                      </c:pt>
                      <c:pt idx="2989">
                        <c:v>66.746605634690781</c:v>
                      </c:pt>
                      <c:pt idx="2990">
                        <c:v>66.771124601360782</c:v>
                      </c:pt>
                      <c:pt idx="2991">
                        <c:v>66.795656442640777</c:v>
                      </c:pt>
                      <c:pt idx="2992">
                        <c:v>66.816254615780778</c:v>
                      </c:pt>
                      <c:pt idx="2993">
                        <c:v>66.840866565700779</c:v>
                      </c:pt>
                      <c:pt idx="2994">
                        <c:v>66.86128163338077</c:v>
                      </c:pt>
                      <c:pt idx="2995">
                        <c:v>66.886024475100768</c:v>
                      </c:pt>
                      <c:pt idx="2996">
                        <c:v>66.910568475720765</c:v>
                      </c:pt>
                      <c:pt idx="2997">
                        <c:v>66.930972576140775</c:v>
                      </c:pt>
                      <c:pt idx="2998">
                        <c:v>66.955698490140776</c:v>
                      </c:pt>
                      <c:pt idx="2999">
                        <c:v>66.97624945640078</c:v>
                      </c:pt>
                      <c:pt idx="3000">
                        <c:v>67.000518560410782</c:v>
                      </c:pt>
                      <c:pt idx="3001">
                        <c:v>67.021140575410783</c:v>
                      </c:pt>
                      <c:pt idx="3002">
                        <c:v>67.045539617540783</c:v>
                      </c:pt>
                      <c:pt idx="3003">
                        <c:v>67.070259571070778</c:v>
                      </c:pt>
                      <c:pt idx="3004">
                        <c:v>67.090554475780777</c:v>
                      </c:pt>
                      <c:pt idx="3005">
                        <c:v>67.115347623820782</c:v>
                      </c:pt>
                      <c:pt idx="3006">
                        <c:v>67.135924577710782</c:v>
                      </c:pt>
                      <c:pt idx="3007">
                        <c:v>67.160194635390781</c:v>
                      </c:pt>
                      <c:pt idx="3008">
                        <c:v>67.184755563740779</c:v>
                      </c:pt>
                      <c:pt idx="3009">
                        <c:v>67.205473661420783</c:v>
                      </c:pt>
                      <c:pt idx="3010">
                        <c:v>67.229987621310784</c:v>
                      </c:pt>
                      <c:pt idx="3011">
                        <c:v>67.250410556790783</c:v>
                      </c:pt>
                      <c:pt idx="3012">
                        <c:v>67.275030612940782</c:v>
                      </c:pt>
                      <c:pt idx="3013">
                        <c:v>67.299711465830782</c:v>
                      </c:pt>
                      <c:pt idx="3014">
                        <c:v>67.320013523100783</c:v>
                      </c:pt>
                      <c:pt idx="3015">
                        <c:v>67.344490528110782</c:v>
                      </c:pt>
                      <c:pt idx="3016">
                        <c:v>67.365206480030778</c:v>
                      </c:pt>
                      <c:pt idx="3017">
                        <c:v>67.389554500580772</c:v>
                      </c:pt>
                      <c:pt idx="3018">
                        <c:v>67.410103559490778</c:v>
                      </c:pt>
                      <c:pt idx="3019">
                        <c:v>67.434753656390768</c:v>
                      </c:pt>
                      <c:pt idx="3020">
                        <c:v>67.459406614300775</c:v>
                      </c:pt>
                      <c:pt idx="3021">
                        <c:v>67.47954463959077</c:v>
                      </c:pt>
                      <c:pt idx="3022">
                        <c:v>67.504189491270765</c:v>
                      </c:pt>
                      <c:pt idx="3023">
                        <c:v>67.524880647660765</c:v>
                      </c:pt>
                      <c:pt idx="3024">
                        <c:v>67.549430608750768</c:v>
                      </c:pt>
                      <c:pt idx="3025">
                        <c:v>67.573708534240765</c:v>
                      </c:pt>
                      <c:pt idx="3026">
                        <c:v>67.594492673870775</c:v>
                      </c:pt>
                      <c:pt idx="3027">
                        <c:v>67.619140625000782</c:v>
                      </c:pt>
                      <c:pt idx="3028">
                        <c:v>67.639486551280783</c:v>
                      </c:pt>
                      <c:pt idx="3029">
                        <c:v>67.663920640940788</c:v>
                      </c:pt>
                      <c:pt idx="3030">
                        <c:v>67.688503503800789</c:v>
                      </c:pt>
                      <c:pt idx="3031">
                        <c:v>67.709195613860786</c:v>
                      </c:pt>
                      <c:pt idx="3032">
                        <c:v>67.733499526980793</c:v>
                      </c:pt>
                      <c:pt idx="3033">
                        <c:v>67.754342556000793</c:v>
                      </c:pt>
                      <c:pt idx="3034">
                        <c:v>67.778675556180801</c:v>
                      </c:pt>
                      <c:pt idx="3035">
                        <c:v>67.799090623850802</c:v>
                      </c:pt>
                      <c:pt idx="3036">
                        <c:v>67.823732614520807</c:v>
                      </c:pt>
                      <c:pt idx="3037">
                        <c:v>67.848227500910809</c:v>
                      </c:pt>
                      <c:pt idx="3038">
                        <c:v>67.868846654890817</c:v>
                      </c:pt>
                      <c:pt idx="3039">
                        <c:v>67.893222570420818</c:v>
                      </c:pt>
                      <c:pt idx="3040">
                        <c:v>67.91400361061082</c:v>
                      </c:pt>
                      <c:pt idx="3041">
                        <c:v>67.93862462044082</c:v>
                      </c:pt>
                      <c:pt idx="3042">
                        <c:v>67.963003635410814</c:v>
                      </c:pt>
                      <c:pt idx="3043">
                        <c:v>67.983356475830817</c:v>
                      </c:pt>
                      <c:pt idx="3044">
                        <c:v>68.008121490480818</c:v>
                      </c:pt>
                      <c:pt idx="3045">
                        <c:v>68.028574466700817</c:v>
                      </c:pt>
                      <c:pt idx="3046">
                        <c:v>68.053005456920815</c:v>
                      </c:pt>
                      <c:pt idx="3047">
                        <c:v>68.077681541440825</c:v>
                      </c:pt>
                      <c:pt idx="3048">
                        <c:v>68.098314523700822</c:v>
                      </c:pt>
                      <c:pt idx="3049">
                        <c:v>68.122771501540825</c:v>
                      </c:pt>
                      <c:pt idx="3050">
                        <c:v>68.143181562420821</c:v>
                      </c:pt>
                      <c:pt idx="3051">
                        <c:v>68.167841672900821</c:v>
                      </c:pt>
                      <c:pt idx="3052">
                        <c:v>68.188204526900819</c:v>
                      </c:pt>
                      <c:pt idx="3053">
                        <c:v>68.212690591810812</c:v>
                      </c:pt>
                      <c:pt idx="3054">
                        <c:v>68.237485647200813</c:v>
                      </c:pt>
                      <c:pt idx="3055">
                        <c:v>68.258051633830817</c:v>
                      </c:pt>
                      <c:pt idx="3056">
                        <c:v>68.28232049942082</c:v>
                      </c:pt>
                      <c:pt idx="3057">
                        <c:v>68.302833557130811</c:v>
                      </c:pt>
                      <c:pt idx="3058">
                        <c:v>68.327402591700803</c:v>
                      </c:pt>
                      <c:pt idx="3059">
                        <c:v>68.352174520490806</c:v>
                      </c:pt>
                      <c:pt idx="3060">
                        <c:v>68.372460603710806</c:v>
                      </c:pt>
                      <c:pt idx="3061">
                        <c:v>68.397173643110804</c:v>
                      </c:pt>
                      <c:pt idx="3062">
                        <c:v>68.417725563050809</c:v>
                      </c:pt>
                      <c:pt idx="3063">
                        <c:v>68.442275524140811</c:v>
                      </c:pt>
                      <c:pt idx="3064">
                        <c:v>68.466496467590815</c:v>
                      </c:pt>
                      <c:pt idx="3065">
                        <c:v>68.487253665920818</c:v>
                      </c:pt>
                      <c:pt idx="3066">
                        <c:v>68.511663675310814</c:v>
                      </c:pt>
                      <c:pt idx="3067">
                        <c:v>68.532287597660812</c:v>
                      </c:pt>
                      <c:pt idx="3068">
                        <c:v>68.556729555130815</c:v>
                      </c:pt>
                      <c:pt idx="3069">
                        <c:v>68.577387571330817</c:v>
                      </c:pt>
                      <c:pt idx="3070">
                        <c:v>68.602002620700816</c:v>
                      </c:pt>
                      <c:pt idx="3071">
                        <c:v>68.626326560970824</c:v>
                      </c:pt>
                      <c:pt idx="3072">
                        <c:v>68.646937608720819</c:v>
                      </c:pt>
                      <c:pt idx="3073">
                        <c:v>68.671661615370823</c:v>
                      </c:pt>
                      <c:pt idx="3074">
                        <c:v>68.691970586780826</c:v>
                      </c:pt>
                      <c:pt idx="3075">
                        <c:v>68.716430664060823</c:v>
                      </c:pt>
                      <c:pt idx="3076">
                        <c:v>68.741142511370825</c:v>
                      </c:pt>
                      <c:pt idx="3077">
                        <c:v>68.76163148880083</c:v>
                      </c:pt>
                      <c:pt idx="3078">
                        <c:v>68.785939455030828</c:v>
                      </c:pt>
                      <c:pt idx="3079">
                        <c:v>68.806631565090839</c:v>
                      </c:pt>
                      <c:pt idx="3080">
                        <c:v>68.831343650820841</c:v>
                      </c:pt>
                      <c:pt idx="3081">
                        <c:v>68.855635643000838</c:v>
                      </c:pt>
                      <c:pt idx="3082">
                        <c:v>69.230658769607658</c:v>
                      </c:pt>
                      <c:pt idx="3083">
                        <c:v>69.231271743774528</c:v>
                      </c:pt>
                      <c:pt idx="3084">
                        <c:v>69.231824874878043</c:v>
                      </c:pt>
                      <c:pt idx="3085">
                        <c:v>69.232371807098502</c:v>
                      </c:pt>
                      <c:pt idx="3086">
                        <c:v>69.232915878296012</c:v>
                      </c:pt>
                      <c:pt idx="3087">
                        <c:v>69.23345780372631</c:v>
                      </c:pt>
                      <c:pt idx="3088">
                        <c:v>69.233997821807975</c:v>
                      </c:pt>
                      <c:pt idx="3089">
                        <c:v>69.23456168174755</c:v>
                      </c:pt>
                      <c:pt idx="3090">
                        <c:v>69.235106706619376</c:v>
                      </c:pt>
                      <c:pt idx="3091">
                        <c:v>69.235536813736076</c:v>
                      </c:pt>
                      <c:pt idx="3092">
                        <c:v>69.235709667205924</c:v>
                      </c:pt>
                      <c:pt idx="3093">
                        <c:v>69.23588871955883</c:v>
                      </c:pt>
                      <c:pt idx="3094">
                        <c:v>69.236060857772941</c:v>
                      </c:pt>
                      <c:pt idx="3095">
                        <c:v>69.236232757568473</c:v>
                      </c:pt>
                      <c:pt idx="3096">
                        <c:v>69.236417770385856</c:v>
                      </c:pt>
                      <c:pt idx="3097">
                        <c:v>69.236582756042594</c:v>
                      </c:pt>
                      <c:pt idx="3098">
                        <c:v>69.236746788025016</c:v>
                      </c:pt>
                      <c:pt idx="3099">
                        <c:v>69.247816801071323</c:v>
                      </c:pt>
                      <c:pt idx="3100">
                        <c:v>69.272501707077126</c:v>
                      </c:pt>
                      <c:pt idx="3101">
                        <c:v>69.292725801468023</c:v>
                      </c:pt>
                      <c:pt idx="3102">
                        <c:v>69.317635774612526</c:v>
                      </c:pt>
                      <c:pt idx="3103">
                        <c:v>69.338034868240015</c:v>
                      </c:pt>
                      <c:pt idx="3104">
                        <c:v>69.362431764603016</c:v>
                      </c:pt>
                      <c:pt idx="3105">
                        <c:v>69.386872768402014</c:v>
                      </c:pt>
                      <c:pt idx="3106">
                        <c:v>69.407616853714018</c:v>
                      </c:pt>
                      <c:pt idx="3107">
                        <c:v>69.432213783264018</c:v>
                      </c:pt>
                      <c:pt idx="3108">
                        <c:v>69.452571868897024</c:v>
                      </c:pt>
                      <c:pt idx="3109">
                        <c:v>69.477334737778023</c:v>
                      </c:pt>
                      <c:pt idx="3110">
                        <c:v>69.501706838608015</c:v>
                      </c:pt>
                      <c:pt idx="3111">
                        <c:v>69.52221083641102</c:v>
                      </c:pt>
                      <c:pt idx="3112">
                        <c:v>69.546740770340023</c:v>
                      </c:pt>
                      <c:pt idx="3113">
                        <c:v>69.56735682487502</c:v>
                      </c:pt>
                      <c:pt idx="3114">
                        <c:v>69.591917753220017</c:v>
                      </c:pt>
                      <c:pt idx="3115">
                        <c:v>69.616323709488015</c:v>
                      </c:pt>
                      <c:pt idx="3116">
                        <c:v>69.636908769608027</c:v>
                      </c:pt>
                      <c:pt idx="3117">
                        <c:v>69.661354780197016</c:v>
                      </c:pt>
                      <c:pt idx="3118">
                        <c:v>69.681917667389015</c:v>
                      </c:pt>
                      <c:pt idx="3119">
                        <c:v>69.706461668015024</c:v>
                      </c:pt>
                      <c:pt idx="3120">
                        <c:v>69.727120876312014</c:v>
                      </c:pt>
                      <c:pt idx="3121">
                        <c:v>69.751648664475027</c:v>
                      </c:pt>
                      <c:pt idx="3122">
                        <c:v>69.776041746140024</c:v>
                      </c:pt>
                      <c:pt idx="3123">
                        <c:v>69.796795845032022</c:v>
                      </c:pt>
                      <c:pt idx="3124">
                        <c:v>69.821369886398017</c:v>
                      </c:pt>
                      <c:pt idx="3125">
                        <c:v>69.84162569046002</c:v>
                      </c:pt>
                      <c:pt idx="3126">
                        <c:v>69.866476774216025</c:v>
                      </c:pt>
                      <c:pt idx="3127">
                        <c:v>69.890666723251016</c:v>
                      </c:pt>
                      <c:pt idx="3128">
                        <c:v>69.911316871643024</c:v>
                      </c:pt>
                      <c:pt idx="3129">
                        <c:v>69.935648679733021</c:v>
                      </c:pt>
                      <c:pt idx="3130">
                        <c:v>69.956439733505022</c:v>
                      </c:pt>
                      <c:pt idx="3131">
                        <c:v>69.980964660645014</c:v>
                      </c:pt>
                      <c:pt idx="3132">
                        <c:v>70.005438804627019</c:v>
                      </c:pt>
                      <c:pt idx="3133">
                        <c:v>70.025888681412027</c:v>
                      </c:pt>
                      <c:pt idx="3134">
                        <c:v>70.050662755966016</c:v>
                      </c:pt>
                      <c:pt idx="3135">
                        <c:v>70.071042776108015</c:v>
                      </c:pt>
                      <c:pt idx="3136">
                        <c:v>70.095491886139015</c:v>
                      </c:pt>
                      <c:pt idx="3137">
                        <c:v>70.116197824478022</c:v>
                      </c:pt>
                      <c:pt idx="3138">
                        <c:v>70.140763759613023</c:v>
                      </c:pt>
                      <c:pt idx="3139">
                        <c:v>70.165099859238026</c:v>
                      </c:pt>
                      <c:pt idx="3140">
                        <c:v>70.185876846314017</c:v>
                      </c:pt>
                      <c:pt idx="3141">
                        <c:v>70.210451841354015</c:v>
                      </c:pt>
                      <c:pt idx="3142">
                        <c:v>70.230700731275022</c:v>
                      </c:pt>
                      <c:pt idx="3143">
                        <c:v>70.255238771435017</c:v>
                      </c:pt>
                      <c:pt idx="3144">
                        <c:v>70.279939651485023</c:v>
                      </c:pt>
                      <c:pt idx="3145">
                        <c:v>70.300469875335025</c:v>
                      </c:pt>
                      <c:pt idx="3146">
                        <c:v>70.324922800065025</c:v>
                      </c:pt>
                      <c:pt idx="3147">
                        <c:v>70.345487833025018</c:v>
                      </c:pt>
                      <c:pt idx="3148">
                        <c:v>70.370052814485021</c:v>
                      </c:pt>
                      <c:pt idx="3149">
                        <c:v>70.394401788715015</c:v>
                      </c:pt>
                      <c:pt idx="3150">
                        <c:v>70.414846658705017</c:v>
                      </c:pt>
                      <c:pt idx="3151">
                        <c:v>70.439588785175019</c:v>
                      </c:pt>
                      <c:pt idx="3152">
                        <c:v>70.460231781005021</c:v>
                      </c:pt>
                      <c:pt idx="3153">
                        <c:v>70.484754800795017</c:v>
                      </c:pt>
                      <c:pt idx="3154">
                        <c:v>70.505324840545015</c:v>
                      </c:pt>
                      <c:pt idx="3155">
                        <c:v>70.529844760895017</c:v>
                      </c:pt>
                      <c:pt idx="3156">
                        <c:v>70.554408788685024</c:v>
                      </c:pt>
                      <c:pt idx="3157">
                        <c:v>70.574693679805023</c:v>
                      </c:pt>
                      <c:pt idx="3158">
                        <c:v>70.599383831025023</c:v>
                      </c:pt>
                      <c:pt idx="3159">
                        <c:v>70.619919776915026</c:v>
                      </c:pt>
                      <c:pt idx="3160">
                        <c:v>70.644417762755026</c:v>
                      </c:pt>
                      <c:pt idx="3161">
                        <c:v>70.668777704235026</c:v>
                      </c:pt>
                      <c:pt idx="3162">
                        <c:v>70.68951082229502</c:v>
                      </c:pt>
                      <c:pt idx="3163">
                        <c:v>70.714182853695021</c:v>
                      </c:pt>
                      <c:pt idx="3164">
                        <c:v>70.734342813495019</c:v>
                      </c:pt>
                      <c:pt idx="3165">
                        <c:v>70.75902986526502</c:v>
                      </c:pt>
                      <c:pt idx="3166">
                        <c:v>70.783456802365023</c:v>
                      </c:pt>
                      <c:pt idx="3167">
                        <c:v>70.804199695585027</c:v>
                      </c:pt>
                      <c:pt idx="3168">
                        <c:v>70.82843470573502</c:v>
                      </c:pt>
                      <c:pt idx="3169">
                        <c:v>70.849338769915022</c:v>
                      </c:pt>
                      <c:pt idx="3170">
                        <c:v>70.873856782915027</c:v>
                      </c:pt>
                      <c:pt idx="3171">
                        <c:v>70.898378849025022</c:v>
                      </c:pt>
                      <c:pt idx="3172">
                        <c:v>70.918703794475022</c:v>
                      </c:pt>
                      <c:pt idx="3173">
                        <c:v>70.943319797515016</c:v>
                      </c:pt>
                      <c:pt idx="3174">
                        <c:v>70.963945865635026</c:v>
                      </c:pt>
                      <c:pt idx="3175">
                        <c:v>70.988265752795016</c:v>
                      </c:pt>
                      <c:pt idx="3176">
                        <c:v>71.009032726285028</c:v>
                      </c:pt>
                      <c:pt idx="3177">
                        <c:v>71.033401727675027</c:v>
                      </c:pt>
                      <c:pt idx="3178">
                        <c:v>71.058131694795023</c:v>
                      </c:pt>
                      <c:pt idx="3179">
                        <c:v>71.078417778015023</c:v>
                      </c:pt>
                      <c:pt idx="3180">
                        <c:v>71.103034734725014</c:v>
                      </c:pt>
                      <c:pt idx="3181">
                        <c:v>71.123614788055022</c:v>
                      </c:pt>
                      <c:pt idx="3182">
                        <c:v>71.147920846935023</c:v>
                      </c:pt>
                      <c:pt idx="3183">
                        <c:v>71.172738790515027</c:v>
                      </c:pt>
                      <c:pt idx="3184">
                        <c:v>71.193217754365023</c:v>
                      </c:pt>
                      <c:pt idx="3185">
                        <c:v>71.217547655105022</c:v>
                      </c:pt>
                      <c:pt idx="3186">
                        <c:v>71.23821067810502</c:v>
                      </c:pt>
                      <c:pt idx="3187">
                        <c:v>71.262774705885022</c:v>
                      </c:pt>
                      <c:pt idx="3188">
                        <c:v>71.287321805955017</c:v>
                      </c:pt>
                      <c:pt idx="3189">
                        <c:v>71.307810783385023</c:v>
                      </c:pt>
                      <c:pt idx="3190">
                        <c:v>71.332437753675023</c:v>
                      </c:pt>
                      <c:pt idx="3191">
                        <c:v>71.353063821795018</c:v>
                      </c:pt>
                      <c:pt idx="3192">
                        <c:v>71.377368688585022</c:v>
                      </c:pt>
                      <c:pt idx="3193">
                        <c:v>71.398179769515025</c:v>
                      </c:pt>
                      <c:pt idx="3194">
                        <c:v>71.422760725025014</c:v>
                      </c:pt>
                      <c:pt idx="3195">
                        <c:v>71.447036743165015</c:v>
                      </c:pt>
                      <c:pt idx="3196">
                        <c:v>71.467464685445023</c:v>
                      </c:pt>
                      <c:pt idx="3197">
                        <c:v>71.492140769955014</c:v>
                      </c:pt>
                      <c:pt idx="3198">
                        <c:v>71.512691736225023</c:v>
                      </c:pt>
                      <c:pt idx="3199">
                        <c:v>71.537332773205023</c:v>
                      </c:pt>
                      <c:pt idx="3200">
                        <c:v>71.561480760575023</c:v>
                      </c:pt>
                      <c:pt idx="3201">
                        <c:v>71.582346677785026</c:v>
                      </c:pt>
                      <c:pt idx="3202">
                        <c:v>71.606677770615022</c:v>
                      </c:pt>
                      <c:pt idx="3203">
                        <c:v>71.627317667005016</c:v>
                      </c:pt>
                      <c:pt idx="3204">
                        <c:v>71.651903867725025</c:v>
                      </c:pt>
                      <c:pt idx="3205">
                        <c:v>71.676442861555017</c:v>
                      </c:pt>
                      <c:pt idx="3206">
                        <c:v>71.696959733965016</c:v>
                      </c:pt>
                      <c:pt idx="3207">
                        <c:v>71.721206665035027</c:v>
                      </c:pt>
                      <c:pt idx="3208">
                        <c:v>71.74217581748502</c:v>
                      </c:pt>
                      <c:pt idx="3209">
                        <c:v>71.766400814055018</c:v>
                      </c:pt>
                      <c:pt idx="3210">
                        <c:v>71.786873817445027</c:v>
                      </c:pt>
                      <c:pt idx="3211">
                        <c:v>71.811619758605019</c:v>
                      </c:pt>
                      <c:pt idx="3212">
                        <c:v>71.836160659795027</c:v>
                      </c:pt>
                      <c:pt idx="3213">
                        <c:v>71.85676980018502</c:v>
                      </c:pt>
                      <c:pt idx="3214">
                        <c:v>71.881008863445018</c:v>
                      </c:pt>
                      <c:pt idx="3215">
                        <c:v>71.901875734325017</c:v>
                      </c:pt>
                      <c:pt idx="3216">
                        <c:v>71.926378726955022</c:v>
                      </c:pt>
                      <c:pt idx="3217">
                        <c:v>71.950653791425026</c:v>
                      </c:pt>
                      <c:pt idx="3218">
                        <c:v>71.971141815185021</c:v>
                      </c:pt>
                      <c:pt idx="3219">
                        <c:v>71.995660781865027</c:v>
                      </c:pt>
                      <c:pt idx="3220">
                        <c:v>72.016496658325025</c:v>
                      </c:pt>
                      <c:pt idx="3221">
                        <c:v>72.040725708005027</c:v>
                      </c:pt>
                      <c:pt idx="3222">
                        <c:v>72.065391778945028</c:v>
                      </c:pt>
                      <c:pt idx="3223">
                        <c:v>72.086080789565017</c:v>
                      </c:pt>
                      <c:pt idx="3224">
                        <c:v>72.110384702685025</c:v>
                      </c:pt>
                      <c:pt idx="3225">
                        <c:v>72.13100075721502</c:v>
                      </c:pt>
                      <c:pt idx="3226">
                        <c:v>72.155647754665026</c:v>
                      </c:pt>
                      <c:pt idx="3227">
                        <c:v>72.176183700565019</c:v>
                      </c:pt>
                      <c:pt idx="3228">
                        <c:v>72.200631856915024</c:v>
                      </c:pt>
                      <c:pt idx="3229">
                        <c:v>72.225283861165025</c:v>
                      </c:pt>
                      <c:pt idx="3230">
                        <c:v>72.245774745945027</c:v>
                      </c:pt>
                      <c:pt idx="3231">
                        <c:v>72.270387649535024</c:v>
                      </c:pt>
                      <c:pt idx="3232">
                        <c:v>72.290682792665024</c:v>
                      </c:pt>
                      <c:pt idx="3233">
                        <c:v>72.315363883975024</c:v>
                      </c:pt>
                      <c:pt idx="3234">
                        <c:v>72.339877843855021</c:v>
                      </c:pt>
                      <c:pt idx="3235">
                        <c:v>72.36022686958502</c:v>
                      </c:pt>
                      <c:pt idx="3236">
                        <c:v>72.385011672975025</c:v>
                      </c:pt>
                      <c:pt idx="3237">
                        <c:v>72.405477762225019</c:v>
                      </c:pt>
                      <c:pt idx="3238">
                        <c:v>72.429880857465022</c:v>
                      </c:pt>
                      <c:pt idx="3239">
                        <c:v>72.454415798185025</c:v>
                      </c:pt>
                      <c:pt idx="3240">
                        <c:v>72.475021839145015</c:v>
                      </c:pt>
                      <c:pt idx="3241">
                        <c:v>72.499597787855024</c:v>
                      </c:pt>
                      <c:pt idx="3242">
                        <c:v>72.520014762875022</c:v>
                      </c:pt>
                      <c:pt idx="3243">
                        <c:v>72.544739723205026</c:v>
                      </c:pt>
                      <c:pt idx="3244">
                        <c:v>72.565174818035018</c:v>
                      </c:pt>
                      <c:pt idx="3245">
                        <c:v>72.589644670485015</c:v>
                      </c:pt>
                      <c:pt idx="3246">
                        <c:v>72.614135742185027</c:v>
                      </c:pt>
                      <c:pt idx="3247">
                        <c:v>72.634765863415026</c:v>
                      </c:pt>
                      <c:pt idx="3248">
                        <c:v>72.659322738645017</c:v>
                      </c:pt>
                      <c:pt idx="3249">
                        <c:v>72.679713726045023</c:v>
                      </c:pt>
                      <c:pt idx="3250">
                        <c:v>72.70447969436502</c:v>
                      </c:pt>
                      <c:pt idx="3251">
                        <c:v>72.729036808015024</c:v>
                      </c:pt>
                      <c:pt idx="3252">
                        <c:v>72.749341726305019</c:v>
                      </c:pt>
                      <c:pt idx="3253">
                        <c:v>72.774141788485025</c:v>
                      </c:pt>
                      <c:pt idx="3254">
                        <c:v>72.794413805005021</c:v>
                      </c:pt>
                      <c:pt idx="3255">
                        <c:v>72.819022655485014</c:v>
                      </c:pt>
                      <c:pt idx="3256">
                        <c:v>72.84340286254502</c:v>
                      </c:pt>
                      <c:pt idx="3257">
                        <c:v>72.864205837245024</c:v>
                      </c:pt>
                      <c:pt idx="3258">
                        <c:v>72.888727664945023</c:v>
                      </c:pt>
                      <c:pt idx="3259">
                        <c:v>72.908965826035015</c:v>
                      </c:pt>
                      <c:pt idx="3260">
                        <c:v>72.933877706525024</c:v>
                      </c:pt>
                      <c:pt idx="3261">
                        <c:v>72.954288721085021</c:v>
                      </c:pt>
                      <c:pt idx="3262">
                        <c:v>72.978768825535028</c:v>
                      </c:pt>
                      <c:pt idx="3263">
                        <c:v>73.003179788585015</c:v>
                      </c:pt>
                      <c:pt idx="3264">
                        <c:v>73.023892879485018</c:v>
                      </c:pt>
                      <c:pt idx="3265">
                        <c:v>73.048442840575021</c:v>
                      </c:pt>
                      <c:pt idx="3266">
                        <c:v>73.068729877475022</c:v>
                      </c:pt>
                      <c:pt idx="3267">
                        <c:v>73.093568801875023</c:v>
                      </c:pt>
                      <c:pt idx="3268">
                        <c:v>73.118172883985025</c:v>
                      </c:pt>
                      <c:pt idx="3269">
                        <c:v>73.138716697695017</c:v>
                      </c:pt>
                      <c:pt idx="3270">
                        <c:v>73.162842750545025</c:v>
                      </c:pt>
                      <c:pt idx="3271">
                        <c:v>73.183508872985016</c:v>
                      </c:pt>
                      <c:pt idx="3272">
                        <c:v>73.208177804945024</c:v>
                      </c:pt>
                      <c:pt idx="3273">
                        <c:v>73.232709884645018</c:v>
                      </c:pt>
                      <c:pt idx="3274">
                        <c:v>73.253379821775027</c:v>
                      </c:pt>
                      <c:pt idx="3275">
                        <c:v>73.277726650235024</c:v>
                      </c:pt>
                      <c:pt idx="3276">
                        <c:v>73.298266649245022</c:v>
                      </c:pt>
                      <c:pt idx="3277">
                        <c:v>73.322626829145022</c:v>
                      </c:pt>
                      <c:pt idx="3278">
                        <c:v>73.34333467483502</c:v>
                      </c:pt>
                      <c:pt idx="3279">
                        <c:v>73.367680788045021</c:v>
                      </c:pt>
                      <c:pt idx="3280">
                        <c:v>73.392432689665014</c:v>
                      </c:pt>
                      <c:pt idx="3281">
                        <c:v>73.413101673125027</c:v>
                      </c:pt>
                      <c:pt idx="3282">
                        <c:v>73.437651872635016</c:v>
                      </c:pt>
                      <c:pt idx="3283">
                        <c:v>73.458154678345025</c:v>
                      </c:pt>
                      <c:pt idx="3284">
                        <c:v>73.482244729995017</c:v>
                      </c:pt>
                      <c:pt idx="3285">
                        <c:v>73.507010698315014</c:v>
                      </c:pt>
                      <c:pt idx="3286">
                        <c:v>73.527622699735019</c:v>
                      </c:pt>
                      <c:pt idx="3287">
                        <c:v>73.552193880085014</c:v>
                      </c:pt>
                      <c:pt idx="3288">
                        <c:v>73.572548866275014</c:v>
                      </c:pt>
                      <c:pt idx="3289">
                        <c:v>73.597073793415021</c:v>
                      </c:pt>
                      <c:pt idx="3290">
                        <c:v>73.621765851975027</c:v>
                      </c:pt>
                      <c:pt idx="3291">
                        <c:v>73.642046689985023</c:v>
                      </c:pt>
                      <c:pt idx="3292">
                        <c:v>73.666653871535019</c:v>
                      </c:pt>
                      <c:pt idx="3293">
                        <c:v>73.687332868575027</c:v>
                      </c:pt>
                      <c:pt idx="3294">
                        <c:v>73.711937665935025</c:v>
                      </c:pt>
                      <c:pt idx="3295">
                        <c:v>73.732259750365017</c:v>
                      </c:pt>
                      <c:pt idx="3296">
                        <c:v>73.757053852085022</c:v>
                      </c:pt>
                      <c:pt idx="3297">
                        <c:v>73.781278848645016</c:v>
                      </c:pt>
                      <c:pt idx="3298">
                        <c:v>73.801752805705021</c:v>
                      </c:pt>
                      <c:pt idx="3299">
                        <c:v>73.826395750045023</c:v>
                      </c:pt>
                      <c:pt idx="3300">
                        <c:v>73.847097873685016</c:v>
                      </c:pt>
                      <c:pt idx="3301">
                        <c:v>73.871630668645025</c:v>
                      </c:pt>
                      <c:pt idx="3302">
                        <c:v>73.895845651625024</c:v>
                      </c:pt>
                      <c:pt idx="3303">
                        <c:v>73.916789770125021</c:v>
                      </c:pt>
                      <c:pt idx="3304">
                        <c:v>73.941218852995021</c:v>
                      </c:pt>
                      <c:pt idx="3305">
                        <c:v>73.961715698245015</c:v>
                      </c:pt>
                      <c:pt idx="3306">
                        <c:v>73.986433744435018</c:v>
                      </c:pt>
                      <c:pt idx="3307">
                        <c:v>74.010731697085021</c:v>
                      </c:pt>
                      <c:pt idx="3308">
                        <c:v>74.031197786335014</c:v>
                      </c:pt>
                      <c:pt idx="3309">
                        <c:v>74.055550813675026</c:v>
                      </c:pt>
                      <c:pt idx="3310">
                        <c:v>74.076514720915014</c:v>
                      </c:pt>
                      <c:pt idx="3311">
                        <c:v>74.100831747055025</c:v>
                      </c:pt>
                      <c:pt idx="3312">
                        <c:v>74.121172666545021</c:v>
                      </c:pt>
                      <c:pt idx="3313">
                        <c:v>74.146162748335016</c:v>
                      </c:pt>
                      <c:pt idx="3314">
                        <c:v>74.170585870745015</c:v>
                      </c:pt>
                      <c:pt idx="3315">
                        <c:v>74.191061735155017</c:v>
                      </c:pt>
                      <c:pt idx="3316">
                        <c:v>74.215395689015025</c:v>
                      </c:pt>
                      <c:pt idx="3317">
                        <c:v>74.236210823055018</c:v>
                      </c:pt>
                      <c:pt idx="3318">
                        <c:v>74.860990762710685</c:v>
                      </c:pt>
                      <c:pt idx="3319">
                        <c:v>74.86169266700756</c:v>
                      </c:pt>
                      <c:pt idx="3320">
                        <c:v>74.862293720245475</c:v>
                      </c:pt>
                      <c:pt idx="3321">
                        <c:v>74.862861633300895</c:v>
                      </c:pt>
                      <c:pt idx="3322">
                        <c:v>74.863425731659049</c:v>
                      </c:pt>
                      <c:pt idx="3323">
                        <c:v>74.863987684249992</c:v>
                      </c:pt>
                      <c:pt idx="3324">
                        <c:v>74.864505767822379</c:v>
                      </c:pt>
                      <c:pt idx="3325">
                        <c:v>74.864701747894401</c:v>
                      </c:pt>
                      <c:pt idx="3326">
                        <c:v>74.864889621734733</c:v>
                      </c:pt>
                      <c:pt idx="3327">
                        <c:v>74.865076780319328</c:v>
                      </c:pt>
                      <c:pt idx="3328">
                        <c:v>74.865263700485343</c:v>
                      </c:pt>
                      <c:pt idx="3329">
                        <c:v>74.865448713302726</c:v>
                      </c:pt>
                      <c:pt idx="3330">
                        <c:v>74.865634679794425</c:v>
                      </c:pt>
                      <c:pt idx="3331">
                        <c:v>74.86582183837902</c:v>
                      </c:pt>
                      <c:pt idx="3332">
                        <c:v>74.866005659103507</c:v>
                      </c:pt>
                      <c:pt idx="3333">
                        <c:v>74.866189718246574</c:v>
                      </c:pt>
                      <c:pt idx="3334">
                        <c:v>74.866386651992912</c:v>
                      </c:pt>
                      <c:pt idx="3335">
                        <c:v>74.866577625274772</c:v>
                      </c:pt>
                      <c:pt idx="3336">
                        <c:v>74.866754770279044</c:v>
                      </c:pt>
                      <c:pt idx="3337">
                        <c:v>74.866931676864738</c:v>
                      </c:pt>
                      <c:pt idx="3338">
                        <c:v>74.867109775543327</c:v>
                      </c:pt>
                      <c:pt idx="3339">
                        <c:v>74.867288827896232</c:v>
                      </c:pt>
                      <c:pt idx="3340">
                        <c:v>74.867466688156242</c:v>
                      </c:pt>
                      <c:pt idx="3341">
                        <c:v>74.867642641067619</c:v>
                      </c:pt>
                      <c:pt idx="3342">
                        <c:v>74.867818832397575</c:v>
                      </c:pt>
                      <c:pt idx="3343">
                        <c:v>74.867996692657584</c:v>
                      </c:pt>
                      <c:pt idx="3344">
                        <c:v>74.868172645568961</c:v>
                      </c:pt>
                      <c:pt idx="3345">
                        <c:v>74.87730169296276</c:v>
                      </c:pt>
                      <c:pt idx="3346">
                        <c:v>74.897867679596061</c:v>
                      </c:pt>
                      <c:pt idx="3347">
                        <c:v>74.922511816024866</c:v>
                      </c:pt>
                      <c:pt idx="3348">
                        <c:v>74.947110652923655</c:v>
                      </c:pt>
                      <c:pt idx="3349">
                        <c:v>74.967822790146357</c:v>
                      </c:pt>
                      <c:pt idx="3350">
                        <c:v>74.99199581146236</c:v>
                      </c:pt>
                      <c:pt idx="3351">
                        <c:v>75.012913703918358</c:v>
                      </c:pt>
                      <c:pt idx="3352">
                        <c:v>75.037240743637355</c:v>
                      </c:pt>
                      <c:pt idx="3353">
                        <c:v>75.061871767044366</c:v>
                      </c:pt>
                      <c:pt idx="3354">
                        <c:v>75.082210779190362</c:v>
                      </c:pt>
                      <c:pt idx="3355">
                        <c:v>75.106914758682365</c:v>
                      </c:pt>
                      <c:pt idx="3356">
                        <c:v>75.127554655075357</c:v>
                      </c:pt>
                      <c:pt idx="3357">
                        <c:v>75.151993751526362</c:v>
                      </c:pt>
                      <c:pt idx="3358">
                        <c:v>75.17631578445436</c:v>
                      </c:pt>
                      <c:pt idx="3359">
                        <c:v>75.196861743927357</c:v>
                      </c:pt>
                      <c:pt idx="3360">
                        <c:v>75.22151064872736</c:v>
                      </c:pt>
                      <c:pt idx="3361">
                        <c:v>75.241860628128364</c:v>
                      </c:pt>
                      <c:pt idx="3362">
                        <c:v>75.266764640808361</c:v>
                      </c:pt>
                      <c:pt idx="3363">
                        <c:v>75.28724575042736</c:v>
                      </c:pt>
                      <c:pt idx="3364">
                        <c:v>75.311772823333357</c:v>
                      </c:pt>
                      <c:pt idx="3365">
                        <c:v>75.336052656173365</c:v>
                      </c:pt>
                      <c:pt idx="3366">
                        <c:v>75.356894731521365</c:v>
                      </c:pt>
                      <c:pt idx="3367">
                        <c:v>75.38116979599036</c:v>
                      </c:pt>
                      <c:pt idx="3368">
                        <c:v>75.401744842529354</c:v>
                      </c:pt>
                      <c:pt idx="3369">
                        <c:v>75.426386833191359</c:v>
                      </c:pt>
                      <c:pt idx="3370">
                        <c:v>75.450957775116365</c:v>
                      </c:pt>
                      <c:pt idx="3371">
                        <c:v>75.471337795257355</c:v>
                      </c:pt>
                      <c:pt idx="3372">
                        <c:v>75.495824813843356</c:v>
                      </c:pt>
                      <c:pt idx="3373">
                        <c:v>75.516427755356361</c:v>
                      </c:pt>
                      <c:pt idx="3374">
                        <c:v>75.541074752807361</c:v>
                      </c:pt>
                      <c:pt idx="3375">
                        <c:v>75.565447807312353</c:v>
                      </c:pt>
                      <c:pt idx="3376">
                        <c:v>75.585917711258361</c:v>
                      </c:pt>
                      <c:pt idx="3377">
                        <c:v>75.610677719116353</c:v>
                      </c:pt>
                      <c:pt idx="3378">
                        <c:v>75.631190776825363</c:v>
                      </c:pt>
                      <c:pt idx="3379">
                        <c:v>75.655611753463361</c:v>
                      </c:pt>
                      <c:pt idx="3380">
                        <c:v>75.676105737686356</c:v>
                      </c:pt>
                      <c:pt idx="3381">
                        <c:v>75.700891733169357</c:v>
                      </c:pt>
                      <c:pt idx="3382">
                        <c:v>75.72507381439236</c:v>
                      </c:pt>
                      <c:pt idx="3383">
                        <c:v>75.74587583541836</c:v>
                      </c:pt>
                      <c:pt idx="3384">
                        <c:v>75.770397663116356</c:v>
                      </c:pt>
                      <c:pt idx="3385">
                        <c:v>75.79074764251736</c:v>
                      </c:pt>
                      <c:pt idx="3386">
                        <c:v>75.815201759338365</c:v>
                      </c:pt>
                      <c:pt idx="3387">
                        <c:v>75.840079784393353</c:v>
                      </c:pt>
                      <c:pt idx="3388">
                        <c:v>75.860566854477355</c:v>
                      </c:pt>
                      <c:pt idx="3389">
                        <c:v>75.884939670567363</c:v>
                      </c:pt>
                      <c:pt idx="3390">
                        <c:v>75.905443668367354</c:v>
                      </c:pt>
                      <c:pt idx="3391">
                        <c:v>75.930150747297361</c:v>
                      </c:pt>
                      <c:pt idx="3392">
                        <c:v>75.954638719557366</c:v>
                      </c:pt>
                      <c:pt idx="3393">
                        <c:v>75.975027799607361</c:v>
                      </c:pt>
                      <c:pt idx="3394">
                        <c:v>75.999773740767353</c:v>
                      </c:pt>
                      <c:pt idx="3395">
                        <c:v>76.020311832427353</c:v>
                      </c:pt>
                      <c:pt idx="3396">
                        <c:v>76.044732809067355</c:v>
                      </c:pt>
                      <c:pt idx="3397">
                        <c:v>76.06517672538736</c:v>
                      </c:pt>
                      <c:pt idx="3398">
                        <c:v>76.089784622197357</c:v>
                      </c:pt>
                      <c:pt idx="3399">
                        <c:v>76.114132642747364</c:v>
                      </c:pt>
                      <c:pt idx="3400">
                        <c:v>76.134724855427365</c:v>
                      </c:pt>
                      <c:pt idx="3401">
                        <c:v>76.159490823747362</c:v>
                      </c:pt>
                      <c:pt idx="3402">
                        <c:v>76.179999828337358</c:v>
                      </c:pt>
                      <c:pt idx="3403">
                        <c:v>76.204429626467359</c:v>
                      </c:pt>
                      <c:pt idx="3404">
                        <c:v>76.228839635847365</c:v>
                      </c:pt>
                      <c:pt idx="3405">
                        <c:v>76.249511718747357</c:v>
                      </c:pt>
                      <c:pt idx="3406">
                        <c:v>76.274140834807355</c:v>
                      </c:pt>
                      <c:pt idx="3407">
                        <c:v>76.294509649277359</c:v>
                      </c:pt>
                      <c:pt idx="3408">
                        <c:v>76.319225788117365</c:v>
                      </c:pt>
                      <c:pt idx="3409">
                        <c:v>76.343753814697365</c:v>
                      </c:pt>
                      <c:pt idx="3410">
                        <c:v>76.364060640337357</c:v>
                      </c:pt>
                      <c:pt idx="3411">
                        <c:v>76.38855671882736</c:v>
                      </c:pt>
                      <c:pt idx="3412">
                        <c:v>76.409139633177361</c:v>
                      </c:pt>
                      <c:pt idx="3413">
                        <c:v>76.433785676957356</c:v>
                      </c:pt>
                      <c:pt idx="3414">
                        <c:v>76.454173803327365</c:v>
                      </c:pt>
                      <c:pt idx="3415">
                        <c:v>76.478974819187357</c:v>
                      </c:pt>
                      <c:pt idx="3416">
                        <c:v>76.503501653667357</c:v>
                      </c:pt>
                      <c:pt idx="3417">
                        <c:v>76.523821830747366</c:v>
                      </c:pt>
                      <c:pt idx="3418">
                        <c:v>76.548307657237359</c:v>
                      </c:pt>
                      <c:pt idx="3419">
                        <c:v>76.56913661956736</c:v>
                      </c:pt>
                      <c:pt idx="3420">
                        <c:v>76.593532800677366</c:v>
                      </c:pt>
                      <c:pt idx="3421">
                        <c:v>76.617855787277364</c:v>
                      </c:pt>
                      <c:pt idx="3422">
                        <c:v>76.63865566253736</c:v>
                      </c:pt>
                      <c:pt idx="3423">
                        <c:v>76.663173675537365</c:v>
                      </c:pt>
                      <c:pt idx="3424">
                        <c:v>76.683473825457355</c:v>
                      </c:pt>
                      <c:pt idx="3425">
                        <c:v>76.708033800127353</c:v>
                      </c:pt>
                      <c:pt idx="3426">
                        <c:v>76.732803821567359</c:v>
                      </c:pt>
                      <c:pt idx="3427">
                        <c:v>76.753266811367354</c:v>
                      </c:pt>
                      <c:pt idx="3428">
                        <c:v>76.777552843097354</c:v>
                      </c:pt>
                      <c:pt idx="3429">
                        <c:v>76.798317670817354</c:v>
                      </c:pt>
                      <c:pt idx="3430">
                        <c:v>76.822951793667357</c:v>
                      </c:pt>
                      <c:pt idx="3431">
                        <c:v>76.843313693997359</c:v>
                      </c:pt>
                      <c:pt idx="3432">
                        <c:v>76.868016719817362</c:v>
                      </c:pt>
                      <c:pt idx="3433">
                        <c:v>76.892276763917366</c:v>
                      </c:pt>
                      <c:pt idx="3434">
                        <c:v>76.91308474540736</c:v>
                      </c:pt>
                      <c:pt idx="3435">
                        <c:v>76.937313795087363</c:v>
                      </c:pt>
                      <c:pt idx="3436">
                        <c:v>76.957923650737357</c:v>
                      </c:pt>
                      <c:pt idx="3437">
                        <c:v>76.982364654537363</c:v>
                      </c:pt>
                      <c:pt idx="3438">
                        <c:v>77.007175683977366</c:v>
                      </c:pt>
                      <c:pt idx="3439">
                        <c:v>77.027588844297355</c:v>
                      </c:pt>
                      <c:pt idx="3440">
                        <c:v>77.052385807037354</c:v>
                      </c:pt>
                      <c:pt idx="3441">
                        <c:v>77.072900772097356</c:v>
                      </c:pt>
                      <c:pt idx="3442">
                        <c:v>77.097247838977353</c:v>
                      </c:pt>
                      <c:pt idx="3443">
                        <c:v>77.121795654297358</c:v>
                      </c:pt>
                      <c:pt idx="3444">
                        <c:v>77.142361640927362</c:v>
                      </c:pt>
                      <c:pt idx="3445">
                        <c:v>77.166913747787362</c:v>
                      </c:pt>
                      <c:pt idx="3446">
                        <c:v>77.187313795087363</c:v>
                      </c:pt>
                      <c:pt idx="3447">
                        <c:v>77.212030649187355</c:v>
                      </c:pt>
                      <c:pt idx="3448">
                        <c:v>77.232343673707362</c:v>
                      </c:pt>
                      <c:pt idx="3449">
                        <c:v>77.256772756577362</c:v>
                      </c:pt>
                      <c:pt idx="3450">
                        <c:v>77.281402826307357</c:v>
                      </c:pt>
                      <c:pt idx="3451">
                        <c:v>77.30206274986736</c:v>
                      </c:pt>
                      <c:pt idx="3452">
                        <c:v>77.326663732527365</c:v>
                      </c:pt>
                      <c:pt idx="3453">
                        <c:v>77.347060680387358</c:v>
                      </c:pt>
                      <c:pt idx="3454">
                        <c:v>77.371824741367362</c:v>
                      </c:pt>
                      <c:pt idx="3455">
                        <c:v>77.396232843397357</c:v>
                      </c:pt>
                      <c:pt idx="3456">
                        <c:v>77.416705846787366</c:v>
                      </c:pt>
                      <c:pt idx="3457">
                        <c:v>77.441208839417357</c:v>
                      </c:pt>
                      <c:pt idx="3458">
                        <c:v>77.46179866790736</c:v>
                      </c:pt>
                      <c:pt idx="3459">
                        <c:v>77.486379623417363</c:v>
                      </c:pt>
                      <c:pt idx="3460">
                        <c:v>77.510655641557364</c:v>
                      </c:pt>
                      <c:pt idx="3461">
                        <c:v>77.531223773957365</c:v>
                      </c:pt>
                      <c:pt idx="3462">
                        <c:v>77.555962800977355</c:v>
                      </c:pt>
                      <c:pt idx="3463">
                        <c:v>77.576215744017361</c:v>
                      </c:pt>
                      <c:pt idx="3464">
                        <c:v>77.601068735127356</c:v>
                      </c:pt>
                      <c:pt idx="3465">
                        <c:v>77.621393680577356</c:v>
                      </c:pt>
                      <c:pt idx="3466">
                        <c:v>77.646109819407357</c:v>
                      </c:pt>
                      <c:pt idx="3467">
                        <c:v>77.670529842377363</c:v>
                      </c:pt>
                      <c:pt idx="3468">
                        <c:v>77.691241741177365</c:v>
                      </c:pt>
                      <c:pt idx="3469">
                        <c:v>77.71552276611736</c:v>
                      </c:pt>
                      <c:pt idx="3470">
                        <c:v>77.736077785487353</c:v>
                      </c:pt>
                      <c:pt idx="3471">
                        <c:v>77.760681629177355</c:v>
                      </c:pt>
                      <c:pt idx="3472">
                        <c:v>77.785025835037359</c:v>
                      </c:pt>
                      <c:pt idx="3473">
                        <c:v>77.805771827697356</c:v>
                      </c:pt>
                      <c:pt idx="3474">
                        <c:v>77.830243825917364</c:v>
                      </c:pt>
                      <c:pt idx="3475">
                        <c:v>77.850825786587365</c:v>
                      </c:pt>
                      <c:pt idx="3476">
                        <c:v>77.875373840327356</c:v>
                      </c:pt>
                      <c:pt idx="3477">
                        <c:v>77.899685621257362</c:v>
                      </c:pt>
                      <c:pt idx="3478">
                        <c:v>77.920277833937362</c:v>
                      </c:pt>
                      <c:pt idx="3479">
                        <c:v>77.944622755047362</c:v>
                      </c:pt>
                      <c:pt idx="3480">
                        <c:v>77.965173721317356</c:v>
                      </c:pt>
                      <c:pt idx="3481">
                        <c:v>77.989692687987358</c:v>
                      </c:pt>
                      <c:pt idx="3482">
                        <c:v>78.010180711747353</c:v>
                      </c:pt>
                      <c:pt idx="3483">
                        <c:v>78.03508567809736</c:v>
                      </c:pt>
                      <c:pt idx="3484">
                        <c:v>78.059636831287364</c:v>
                      </c:pt>
                      <c:pt idx="3485">
                        <c:v>78.07987880706736</c:v>
                      </c:pt>
                      <c:pt idx="3486">
                        <c:v>78.10443663596736</c:v>
                      </c:pt>
                      <c:pt idx="3487">
                        <c:v>78.124923706057359</c:v>
                      </c:pt>
                      <c:pt idx="3488">
                        <c:v>78.149465799327359</c:v>
                      </c:pt>
                      <c:pt idx="3489">
                        <c:v>78.174039840697361</c:v>
                      </c:pt>
                      <c:pt idx="3490">
                        <c:v>78.194498777387366</c:v>
                      </c:pt>
                      <c:pt idx="3491">
                        <c:v>78.219065666197366</c:v>
                      </c:pt>
                      <c:pt idx="3492">
                        <c:v>78.239545822147363</c:v>
                      </c:pt>
                      <c:pt idx="3493">
                        <c:v>78.264125823977366</c:v>
                      </c:pt>
                      <c:pt idx="3494">
                        <c:v>78.28907585143736</c:v>
                      </c:pt>
                      <c:pt idx="3495">
                        <c:v>78.309511661527353</c:v>
                      </c:pt>
                      <c:pt idx="3496">
                        <c:v>78.334038734437357</c:v>
                      </c:pt>
                      <c:pt idx="3497">
                        <c:v>78.354517698287367</c:v>
                      </c:pt>
                      <c:pt idx="3498">
                        <c:v>78.379221677777366</c:v>
                      </c:pt>
                      <c:pt idx="3499">
                        <c:v>78.399569749827364</c:v>
                      </c:pt>
                      <c:pt idx="3500">
                        <c:v>78.42411780357736</c:v>
                      </c:pt>
                      <c:pt idx="3501">
                        <c:v>78.448859691617358</c:v>
                      </c:pt>
                      <c:pt idx="3502">
                        <c:v>78.469169855117357</c:v>
                      </c:pt>
                      <c:pt idx="3503">
                        <c:v>78.493616819377365</c:v>
                      </c:pt>
                      <c:pt idx="3504">
                        <c:v>78.51419782638736</c:v>
                      </c:pt>
                      <c:pt idx="3505">
                        <c:v>78.53876471519736</c:v>
                      </c:pt>
                      <c:pt idx="3506">
                        <c:v>78.563312768937365</c:v>
                      </c:pt>
                      <c:pt idx="3507">
                        <c:v>78.583824634547355</c:v>
                      </c:pt>
                      <c:pt idx="3508">
                        <c:v>78.608332633967365</c:v>
                      </c:pt>
                      <c:pt idx="3509">
                        <c:v>78.629115819927364</c:v>
                      </c:pt>
                      <c:pt idx="3510">
                        <c:v>78.653470754627364</c:v>
                      </c:pt>
                      <c:pt idx="3511">
                        <c:v>78.677924633027359</c:v>
                      </c:pt>
                      <c:pt idx="3512">
                        <c:v>78.698672771457353</c:v>
                      </c:pt>
                      <c:pt idx="3513">
                        <c:v>78.723172664647365</c:v>
                      </c:pt>
                      <c:pt idx="3514">
                        <c:v>78.743703842167363</c:v>
                      </c:pt>
                      <c:pt idx="3515">
                        <c:v>78.768038749697354</c:v>
                      </c:pt>
                      <c:pt idx="3516">
                        <c:v>78.792580842967354</c:v>
                      </c:pt>
                      <c:pt idx="3517">
                        <c:v>78.813197851177364</c:v>
                      </c:pt>
                      <c:pt idx="3518">
                        <c:v>78.837767839427357</c:v>
                      </c:pt>
                      <c:pt idx="3519">
                        <c:v>78.858287811277364</c:v>
                      </c:pt>
                      <c:pt idx="3520">
                        <c:v>78.882694721217362</c:v>
                      </c:pt>
                      <c:pt idx="3521">
                        <c:v>78.903454780577363</c:v>
                      </c:pt>
                      <c:pt idx="3522">
                        <c:v>78.92781662940736</c:v>
                      </c:pt>
                      <c:pt idx="3523">
                        <c:v>78.952589750287359</c:v>
                      </c:pt>
                      <c:pt idx="3524">
                        <c:v>78.973132848737364</c:v>
                      </c:pt>
                      <c:pt idx="3525">
                        <c:v>78.997366666797362</c:v>
                      </c:pt>
                      <c:pt idx="3526">
                        <c:v>79.018111705777358</c:v>
                      </c:pt>
                      <c:pt idx="3527">
                        <c:v>79.042660713197364</c:v>
                      </c:pt>
                      <c:pt idx="3528">
                        <c:v>79.06712985038736</c:v>
                      </c:pt>
                      <c:pt idx="3529">
                        <c:v>79.087517738347358</c:v>
                      </c:pt>
                      <c:pt idx="3530">
                        <c:v>79.112226724627362</c:v>
                      </c:pt>
                      <c:pt idx="3531">
                        <c:v>79.132880687717361</c:v>
                      </c:pt>
                      <c:pt idx="3532">
                        <c:v>79.157098770137367</c:v>
                      </c:pt>
                      <c:pt idx="3533">
                        <c:v>79.181644678117365</c:v>
                      </c:pt>
                      <c:pt idx="3534">
                        <c:v>79.202206850047361</c:v>
                      </c:pt>
                      <c:pt idx="3535">
                        <c:v>79.226928710937358</c:v>
                      </c:pt>
                      <c:pt idx="3536">
                        <c:v>79.247258663177362</c:v>
                      </c:pt>
                      <c:pt idx="3537">
                        <c:v>79.272082805637353</c:v>
                      </c:pt>
                      <c:pt idx="3538">
                        <c:v>79.292539834977362</c:v>
                      </c:pt>
                      <c:pt idx="3539">
                        <c:v>79.316891670227363</c:v>
                      </c:pt>
                      <c:pt idx="3540">
                        <c:v>79.341432809827353</c:v>
                      </c:pt>
                      <c:pt idx="3541">
                        <c:v>79.361929655077361</c:v>
                      </c:pt>
                      <c:pt idx="3542">
                        <c:v>79.386677742007365</c:v>
                      </c:pt>
                      <c:pt idx="3543">
                        <c:v>79.406970739367353</c:v>
                      </c:pt>
                      <c:pt idx="3544">
                        <c:v>79.431797742847365</c:v>
                      </c:pt>
                      <c:pt idx="3545">
                        <c:v>79.456209659577354</c:v>
                      </c:pt>
                      <c:pt idx="3546">
                        <c:v>79.476671695707353</c:v>
                      </c:pt>
                      <c:pt idx="3547">
                        <c:v>79.501071691517353</c:v>
                      </c:pt>
                      <c:pt idx="3548">
                        <c:v>79.521805763247357</c:v>
                      </c:pt>
                      <c:pt idx="3549">
                        <c:v>79.546320676807355</c:v>
                      </c:pt>
                      <c:pt idx="3550">
                        <c:v>79.570698738097363</c:v>
                      </c:pt>
                      <c:pt idx="3551">
                        <c:v>79.591393709187358</c:v>
                      </c:pt>
                      <c:pt idx="3552">
                        <c:v>79.615947723387364</c:v>
                      </c:pt>
                      <c:pt idx="3553">
                        <c:v>79.636154651637355</c:v>
                      </c:pt>
                      <c:pt idx="3554">
                        <c:v>79.660586833957353</c:v>
                      </c:pt>
                      <c:pt idx="3555">
                        <c:v>79.681179761887364</c:v>
                      </c:pt>
                      <c:pt idx="3556">
                        <c:v>79.705714702607366</c:v>
                      </c:pt>
                      <c:pt idx="3557">
                        <c:v>79.730267763137363</c:v>
                      </c:pt>
                      <c:pt idx="3558">
                        <c:v>79.75076270103736</c:v>
                      </c:pt>
                      <c:pt idx="3559">
                        <c:v>79.775696754457357</c:v>
                      </c:pt>
                      <c:pt idx="3560">
                        <c:v>79.796171665187359</c:v>
                      </c:pt>
                      <c:pt idx="3561">
                        <c:v>79.820550680157353</c:v>
                      </c:pt>
                      <c:pt idx="3562">
                        <c:v>79.845141649247353</c:v>
                      </c:pt>
                      <c:pt idx="3563">
                        <c:v>79.865780830387365</c:v>
                      </c:pt>
                      <c:pt idx="3564">
                        <c:v>80.330541849136466</c:v>
                      </c:pt>
                      <c:pt idx="3565">
                        <c:v>80.331134796142692</c:v>
                      </c:pt>
                      <c:pt idx="3566">
                        <c:v>80.331630706787223</c:v>
                      </c:pt>
                      <c:pt idx="3567">
                        <c:v>80.332100868225211</c:v>
                      </c:pt>
                      <c:pt idx="3568">
                        <c:v>80.332547664642448</c:v>
                      </c:pt>
                      <c:pt idx="3569">
                        <c:v>80.33299279212963</c:v>
                      </c:pt>
                      <c:pt idx="3570">
                        <c:v>80.333435773849601</c:v>
                      </c:pt>
                      <c:pt idx="3571">
                        <c:v>80.333901882171745</c:v>
                      </c:pt>
                      <c:pt idx="3572">
                        <c:v>80.334367752075309</c:v>
                      </c:pt>
                      <c:pt idx="3573">
                        <c:v>80.334834814071769</c:v>
                      </c:pt>
                      <c:pt idx="3574">
                        <c:v>80.335319757461662</c:v>
                      </c:pt>
                      <c:pt idx="3575">
                        <c:v>80.335579872131461</c:v>
                      </c:pt>
                      <c:pt idx="3576">
                        <c:v>80.335737705230827</c:v>
                      </c:pt>
                      <c:pt idx="3577">
                        <c:v>80.335895776748771</c:v>
                      </c:pt>
                      <c:pt idx="3578">
                        <c:v>80.336054801941032</c:v>
                      </c:pt>
                      <c:pt idx="3579">
                        <c:v>80.336213827133292</c:v>
                      </c:pt>
                      <c:pt idx="3580">
                        <c:v>80.336372852325553</c:v>
                      </c:pt>
                      <c:pt idx="3581">
                        <c:v>80.336545705795402</c:v>
                      </c:pt>
                      <c:pt idx="3582">
                        <c:v>80.336705684661979</c:v>
                      </c:pt>
                      <c:pt idx="3583">
                        <c:v>80.33686470985424</c:v>
                      </c:pt>
                      <c:pt idx="3584">
                        <c:v>80.347183704376292</c:v>
                      </c:pt>
                      <c:pt idx="3585">
                        <c:v>80.367791891098094</c:v>
                      </c:pt>
                      <c:pt idx="3586">
                        <c:v>80.392378807067985</c:v>
                      </c:pt>
                      <c:pt idx="3587">
                        <c:v>80.413164854049796</c:v>
                      </c:pt>
                      <c:pt idx="3588">
                        <c:v>80.437688827514592</c:v>
                      </c:pt>
                      <c:pt idx="3589">
                        <c:v>80.45808482170159</c:v>
                      </c:pt>
                      <c:pt idx="3590">
                        <c:v>80.482466697692587</c:v>
                      </c:pt>
                      <c:pt idx="3591">
                        <c:v>80.507093667984591</c:v>
                      </c:pt>
                      <c:pt idx="3592">
                        <c:v>80.527585744857589</c:v>
                      </c:pt>
                      <c:pt idx="3593">
                        <c:v>80.552115678787587</c:v>
                      </c:pt>
                      <c:pt idx="3594">
                        <c:v>80.572613716125588</c:v>
                      </c:pt>
                      <c:pt idx="3595">
                        <c:v>80.597409725189593</c:v>
                      </c:pt>
                      <c:pt idx="3596">
                        <c:v>80.621963739395596</c:v>
                      </c:pt>
                      <c:pt idx="3597">
                        <c:v>80.642566680908587</c:v>
                      </c:pt>
                      <c:pt idx="3598">
                        <c:v>80.666805744171583</c:v>
                      </c:pt>
                      <c:pt idx="3599">
                        <c:v>80.687656879425589</c:v>
                      </c:pt>
                      <c:pt idx="3600">
                        <c:v>80.711840867996585</c:v>
                      </c:pt>
                      <c:pt idx="3601">
                        <c:v>80.736536741256586</c:v>
                      </c:pt>
                      <c:pt idx="3602">
                        <c:v>80.757126808166589</c:v>
                      </c:pt>
                      <c:pt idx="3603">
                        <c:v>80.781410694122584</c:v>
                      </c:pt>
                      <c:pt idx="3604">
                        <c:v>80.802302837371585</c:v>
                      </c:pt>
                      <c:pt idx="3605">
                        <c:v>80.826797723770596</c:v>
                      </c:pt>
                      <c:pt idx="3606">
                        <c:v>80.847347736358586</c:v>
                      </c:pt>
                      <c:pt idx="3607">
                        <c:v>80.871591806411587</c:v>
                      </c:pt>
                      <c:pt idx="3608">
                        <c:v>80.896253824234591</c:v>
                      </c:pt>
                      <c:pt idx="3609">
                        <c:v>80.916801691055596</c:v>
                      </c:pt>
                      <c:pt idx="3610">
                        <c:v>80.941421747207585</c:v>
                      </c:pt>
                      <c:pt idx="3611">
                        <c:v>80.962041854858583</c:v>
                      </c:pt>
                      <c:pt idx="3612">
                        <c:v>80.986443758010594</c:v>
                      </c:pt>
                      <c:pt idx="3613">
                        <c:v>81.010946750640585</c:v>
                      </c:pt>
                      <c:pt idx="3614">
                        <c:v>81.031313896179583</c:v>
                      </c:pt>
                      <c:pt idx="3615">
                        <c:v>81.05586886405959</c:v>
                      </c:pt>
                      <c:pt idx="3616">
                        <c:v>81.076558828353583</c:v>
                      </c:pt>
                      <c:pt idx="3617">
                        <c:v>81.101123809814595</c:v>
                      </c:pt>
                      <c:pt idx="3618">
                        <c:v>81.125395774841593</c:v>
                      </c:pt>
                      <c:pt idx="3619">
                        <c:v>81.145975828170592</c:v>
                      </c:pt>
                      <c:pt idx="3620">
                        <c:v>81.170750856399593</c:v>
                      </c:pt>
                      <c:pt idx="3621">
                        <c:v>81.191070795059588</c:v>
                      </c:pt>
                      <c:pt idx="3622">
                        <c:v>81.215649843215587</c:v>
                      </c:pt>
                      <c:pt idx="3623">
                        <c:v>81.236202716827592</c:v>
                      </c:pt>
                      <c:pt idx="3624">
                        <c:v>81.260813713073588</c:v>
                      </c:pt>
                      <c:pt idx="3625">
                        <c:v>81.285133838653593</c:v>
                      </c:pt>
                      <c:pt idx="3626">
                        <c:v>81.305735826492594</c:v>
                      </c:pt>
                      <c:pt idx="3627">
                        <c:v>81.330328702927588</c:v>
                      </c:pt>
                      <c:pt idx="3628">
                        <c:v>81.350702762607582</c:v>
                      </c:pt>
                      <c:pt idx="3629">
                        <c:v>81.375543832777595</c:v>
                      </c:pt>
                      <c:pt idx="3630">
                        <c:v>81.399746894837591</c:v>
                      </c:pt>
                      <c:pt idx="3631">
                        <c:v>81.420498847957589</c:v>
                      </c:pt>
                      <c:pt idx="3632">
                        <c:v>81.444994688037596</c:v>
                      </c:pt>
                      <c:pt idx="3633">
                        <c:v>81.465695857997588</c:v>
                      </c:pt>
                      <c:pt idx="3634">
                        <c:v>81.489948749537589</c:v>
                      </c:pt>
                      <c:pt idx="3635">
                        <c:v>81.514543771747583</c:v>
                      </c:pt>
                      <c:pt idx="3636">
                        <c:v>81.535021781917592</c:v>
                      </c:pt>
                      <c:pt idx="3637">
                        <c:v>81.56033086776759</c:v>
                      </c:pt>
                      <c:pt idx="3638">
                        <c:v>81.580312728877587</c:v>
                      </c:pt>
                      <c:pt idx="3639">
                        <c:v>81.604704856877589</c:v>
                      </c:pt>
                      <c:pt idx="3640">
                        <c:v>81.625430822367591</c:v>
                      </c:pt>
                      <c:pt idx="3641">
                        <c:v>81.649946689607589</c:v>
                      </c:pt>
                      <c:pt idx="3642">
                        <c:v>81.674298763277591</c:v>
                      </c:pt>
                      <c:pt idx="3643">
                        <c:v>81.695021867747585</c:v>
                      </c:pt>
                      <c:pt idx="3644">
                        <c:v>81.71959471702759</c:v>
                      </c:pt>
                      <c:pt idx="3645">
                        <c:v>81.739976882937583</c:v>
                      </c:pt>
                      <c:pt idx="3646">
                        <c:v>81.764381885527584</c:v>
                      </c:pt>
                      <c:pt idx="3647">
                        <c:v>81.788911819457596</c:v>
                      </c:pt>
                      <c:pt idx="3648">
                        <c:v>81.809604883197593</c:v>
                      </c:pt>
                      <c:pt idx="3649">
                        <c:v>81.834099769587596</c:v>
                      </c:pt>
                      <c:pt idx="3650">
                        <c:v>81.854607820507596</c:v>
                      </c:pt>
                      <c:pt idx="3651">
                        <c:v>81.879348754887587</c:v>
                      </c:pt>
                      <c:pt idx="3652">
                        <c:v>81.903640747067584</c:v>
                      </c:pt>
                      <c:pt idx="3653">
                        <c:v>81.924118757247584</c:v>
                      </c:pt>
                      <c:pt idx="3654">
                        <c:v>81.948819875717589</c:v>
                      </c:pt>
                      <c:pt idx="3655">
                        <c:v>81.969295740127592</c:v>
                      </c:pt>
                      <c:pt idx="3656">
                        <c:v>81.993640661237592</c:v>
                      </c:pt>
                      <c:pt idx="3657">
                        <c:v>82.01448678970759</c:v>
                      </c:pt>
                      <c:pt idx="3658">
                        <c:v>82.038868665697592</c:v>
                      </c:pt>
                      <c:pt idx="3659">
                        <c:v>82.063592672347596</c:v>
                      </c:pt>
                      <c:pt idx="3660">
                        <c:v>82.083844661717592</c:v>
                      </c:pt>
                      <c:pt idx="3661">
                        <c:v>82.108519792557587</c:v>
                      </c:pt>
                      <c:pt idx="3662">
                        <c:v>82.128980875017589</c:v>
                      </c:pt>
                      <c:pt idx="3663">
                        <c:v>82.153397798537583</c:v>
                      </c:pt>
                      <c:pt idx="3664">
                        <c:v>82.178217887877594</c:v>
                      </c:pt>
                      <c:pt idx="3665">
                        <c:v>82.198649883267592</c:v>
                      </c:pt>
                      <c:pt idx="3666">
                        <c:v>82.223158836367588</c:v>
                      </c:pt>
                      <c:pt idx="3667">
                        <c:v>82.243589878077586</c:v>
                      </c:pt>
                      <c:pt idx="3668">
                        <c:v>82.268300771717591</c:v>
                      </c:pt>
                      <c:pt idx="3669">
                        <c:v>82.29285168647759</c:v>
                      </c:pt>
                      <c:pt idx="3670">
                        <c:v>82.313185691837589</c:v>
                      </c:pt>
                      <c:pt idx="3671">
                        <c:v>82.337946891787595</c:v>
                      </c:pt>
                      <c:pt idx="3672">
                        <c:v>82.358537673947595</c:v>
                      </c:pt>
                      <c:pt idx="3673">
                        <c:v>82.383082866667593</c:v>
                      </c:pt>
                      <c:pt idx="3674">
                        <c:v>82.403326749797586</c:v>
                      </c:pt>
                      <c:pt idx="3675">
                        <c:v>82.427971839907585</c:v>
                      </c:pt>
                      <c:pt idx="3676">
                        <c:v>82.452521800997587</c:v>
                      </c:pt>
                      <c:pt idx="3677">
                        <c:v>82.473098754887587</c:v>
                      </c:pt>
                      <c:pt idx="3678">
                        <c:v>82.497713804247596</c:v>
                      </c:pt>
                      <c:pt idx="3679">
                        <c:v>82.518118858337587</c:v>
                      </c:pt>
                      <c:pt idx="3680">
                        <c:v>82.542773723597591</c:v>
                      </c:pt>
                      <c:pt idx="3681">
                        <c:v>82.567147731777595</c:v>
                      </c:pt>
                      <c:pt idx="3682">
                        <c:v>82.587700843807596</c:v>
                      </c:pt>
                      <c:pt idx="3683">
                        <c:v>82.612289667127584</c:v>
                      </c:pt>
                      <c:pt idx="3684">
                        <c:v>82.632858753207586</c:v>
                      </c:pt>
                      <c:pt idx="3685">
                        <c:v>82.657230854037593</c:v>
                      </c:pt>
                      <c:pt idx="3686">
                        <c:v>82.681938886637596</c:v>
                      </c:pt>
                      <c:pt idx="3687">
                        <c:v>82.702422857287587</c:v>
                      </c:pt>
                      <c:pt idx="3688">
                        <c:v>82.726863861087594</c:v>
                      </c:pt>
                      <c:pt idx="3689">
                        <c:v>82.74760866164759</c:v>
                      </c:pt>
                      <c:pt idx="3690">
                        <c:v>82.771959781647595</c:v>
                      </c:pt>
                      <c:pt idx="3691">
                        <c:v>82.792295694347587</c:v>
                      </c:pt>
                      <c:pt idx="3692">
                        <c:v>82.816923856737588</c:v>
                      </c:pt>
                      <c:pt idx="3693">
                        <c:v>82.841519832607588</c:v>
                      </c:pt>
                      <c:pt idx="3694">
                        <c:v>82.862201690677594</c:v>
                      </c:pt>
                      <c:pt idx="3695">
                        <c:v>82.886635780337585</c:v>
                      </c:pt>
                      <c:pt idx="3696">
                        <c:v>82.907274723057583</c:v>
                      </c:pt>
                      <c:pt idx="3697">
                        <c:v>82.931681871417595</c:v>
                      </c:pt>
                      <c:pt idx="3698">
                        <c:v>82.956141710277592</c:v>
                      </c:pt>
                      <c:pt idx="3699">
                        <c:v>82.976634740827592</c:v>
                      </c:pt>
                      <c:pt idx="3700">
                        <c:v>83.001208782197594</c:v>
                      </c:pt>
                      <c:pt idx="3701">
                        <c:v>83.021884679797594</c:v>
                      </c:pt>
                      <c:pt idx="3702">
                        <c:v>83.046364784237596</c:v>
                      </c:pt>
                      <c:pt idx="3703">
                        <c:v>83.071050882337587</c:v>
                      </c:pt>
                      <c:pt idx="3704">
                        <c:v>83.091569662097584</c:v>
                      </c:pt>
                      <c:pt idx="3705">
                        <c:v>83.115961790087596</c:v>
                      </c:pt>
                      <c:pt idx="3706">
                        <c:v>83.136414766307595</c:v>
                      </c:pt>
                      <c:pt idx="3707">
                        <c:v>83.161130666737591</c:v>
                      </c:pt>
                      <c:pt idx="3708">
                        <c:v>83.181688785557583</c:v>
                      </c:pt>
                      <c:pt idx="3709">
                        <c:v>83.206058740617593</c:v>
                      </c:pt>
                      <c:pt idx="3710">
                        <c:v>83.230756759647591</c:v>
                      </c:pt>
                      <c:pt idx="3711">
                        <c:v>83.251276731487593</c:v>
                      </c:pt>
                      <c:pt idx="3712">
                        <c:v>83.275548696517589</c:v>
                      </c:pt>
                      <c:pt idx="3713">
                        <c:v>83.29611682891759</c:v>
                      </c:pt>
                      <c:pt idx="3714">
                        <c:v>83.320834875107593</c:v>
                      </c:pt>
                      <c:pt idx="3715">
                        <c:v>83.345311880107587</c:v>
                      </c:pt>
                      <c:pt idx="3716">
                        <c:v>83.365690708157587</c:v>
                      </c:pt>
                      <c:pt idx="3717">
                        <c:v>83.390488862987596</c:v>
                      </c:pt>
                      <c:pt idx="3718">
                        <c:v>83.411057710647583</c:v>
                      </c:pt>
                      <c:pt idx="3719">
                        <c:v>83.435320854187594</c:v>
                      </c:pt>
                      <c:pt idx="3720">
                        <c:v>83.459691762927591</c:v>
                      </c:pt>
                      <c:pt idx="3721">
                        <c:v>83.480555772777592</c:v>
                      </c:pt>
                      <c:pt idx="3722">
                        <c:v>83.505022764207595</c:v>
                      </c:pt>
                      <c:pt idx="3723">
                        <c:v>83.525529861447595</c:v>
                      </c:pt>
                      <c:pt idx="3724">
                        <c:v>83.550057888027595</c:v>
                      </c:pt>
                      <c:pt idx="3725">
                        <c:v>83.570686817167584</c:v>
                      </c:pt>
                      <c:pt idx="3726">
                        <c:v>83.595079660417582</c:v>
                      </c:pt>
                      <c:pt idx="3727">
                        <c:v>83.61949682235759</c:v>
                      </c:pt>
                      <c:pt idx="3728">
                        <c:v>83.640246868137595</c:v>
                      </c:pt>
                      <c:pt idx="3729">
                        <c:v>83.66472482681759</c:v>
                      </c:pt>
                      <c:pt idx="3730">
                        <c:v>83.685284852977588</c:v>
                      </c:pt>
                      <c:pt idx="3731">
                        <c:v>83.709626674647595</c:v>
                      </c:pt>
                      <c:pt idx="3732">
                        <c:v>83.734431743617591</c:v>
                      </c:pt>
                      <c:pt idx="3733">
                        <c:v>83.754951715467584</c:v>
                      </c:pt>
                      <c:pt idx="3734">
                        <c:v>83.779226779937588</c:v>
                      </c:pt>
                      <c:pt idx="3735">
                        <c:v>83.799900770187591</c:v>
                      </c:pt>
                      <c:pt idx="3736">
                        <c:v>83.824559688567589</c:v>
                      </c:pt>
                      <c:pt idx="3737">
                        <c:v>83.849109888077592</c:v>
                      </c:pt>
                      <c:pt idx="3738">
                        <c:v>83.869464874267592</c:v>
                      </c:pt>
                      <c:pt idx="3739">
                        <c:v>83.894213676457582</c:v>
                      </c:pt>
                      <c:pt idx="3740">
                        <c:v>83.914847850797585</c:v>
                      </c:pt>
                      <c:pt idx="3741">
                        <c:v>83.939060688017591</c:v>
                      </c:pt>
                      <c:pt idx="3742">
                        <c:v>83.959728717807593</c:v>
                      </c:pt>
                      <c:pt idx="3743">
                        <c:v>83.984271764757594</c:v>
                      </c:pt>
                      <c:pt idx="3744">
                        <c:v>84.008827686307583</c:v>
                      </c:pt>
                      <c:pt idx="3745">
                        <c:v>84.02906584739759</c:v>
                      </c:pt>
                      <c:pt idx="3746">
                        <c:v>84.053492784497593</c:v>
                      </c:pt>
                      <c:pt idx="3747">
                        <c:v>84.074364662167596</c:v>
                      </c:pt>
                      <c:pt idx="3748">
                        <c:v>84.098971843717592</c:v>
                      </c:pt>
                      <c:pt idx="3749">
                        <c:v>84.123413801197586</c:v>
                      </c:pt>
                      <c:pt idx="3750">
                        <c:v>84.143793821337596</c:v>
                      </c:pt>
                      <c:pt idx="3751">
                        <c:v>84.168351888657583</c:v>
                      </c:pt>
                      <c:pt idx="3752">
                        <c:v>84.188863754267587</c:v>
                      </c:pt>
                      <c:pt idx="3753">
                        <c:v>84.21371078490759</c:v>
                      </c:pt>
                      <c:pt idx="3754">
                        <c:v>84.238234758377587</c:v>
                      </c:pt>
                      <c:pt idx="3755">
                        <c:v>84.258484840397585</c:v>
                      </c:pt>
                      <c:pt idx="3756">
                        <c:v>84.283285856247588</c:v>
                      </c:pt>
                      <c:pt idx="3757">
                        <c:v>84.303554773327591</c:v>
                      </c:pt>
                      <c:pt idx="3758">
                        <c:v>84.328236818317592</c:v>
                      </c:pt>
                      <c:pt idx="3759">
                        <c:v>84.348714828487587</c:v>
                      </c:pt>
                      <c:pt idx="3760">
                        <c:v>84.373401880267593</c:v>
                      </c:pt>
                      <c:pt idx="3761">
                        <c:v>84.397917747497587</c:v>
                      </c:pt>
                      <c:pt idx="3762">
                        <c:v>84.418418884277585</c:v>
                      </c:pt>
                      <c:pt idx="3763">
                        <c:v>84.442819833757596</c:v>
                      </c:pt>
                      <c:pt idx="3764">
                        <c:v>84.463640689847594</c:v>
                      </c:pt>
                      <c:pt idx="3765">
                        <c:v>84.487825870517582</c:v>
                      </c:pt>
                      <c:pt idx="3766">
                        <c:v>84.512325763697589</c:v>
                      </c:pt>
                      <c:pt idx="3767">
                        <c:v>84.533120870587595</c:v>
                      </c:pt>
                      <c:pt idx="3768">
                        <c:v>84.557712793347591</c:v>
                      </c:pt>
                      <c:pt idx="3769">
                        <c:v>84.577939748767591</c:v>
                      </c:pt>
                      <c:pt idx="3770">
                        <c:v>84.602523803707584</c:v>
                      </c:pt>
                      <c:pt idx="3771">
                        <c:v>84.627322673797593</c:v>
                      </c:pt>
                      <c:pt idx="3772">
                        <c:v>84.647713661197585</c:v>
                      </c:pt>
                      <c:pt idx="3773">
                        <c:v>84.672095775607588</c:v>
                      </c:pt>
                      <c:pt idx="3774">
                        <c:v>84.692726850507583</c:v>
                      </c:pt>
                      <c:pt idx="3775">
                        <c:v>84.717369794847585</c:v>
                      </c:pt>
                      <c:pt idx="3776">
                        <c:v>84.737890720367588</c:v>
                      </c:pt>
                      <c:pt idx="3777">
                        <c:v>84.762295722957589</c:v>
                      </c:pt>
                      <c:pt idx="3778">
                        <c:v>84.786719799037584</c:v>
                      </c:pt>
                      <c:pt idx="3779">
                        <c:v>84.807247877117589</c:v>
                      </c:pt>
                      <c:pt idx="3780">
                        <c:v>84.831901788707583</c:v>
                      </c:pt>
                      <c:pt idx="3781">
                        <c:v>84.85240769386759</c:v>
                      </c:pt>
                      <c:pt idx="3782">
                        <c:v>84.877124786377593</c:v>
                      </c:pt>
                      <c:pt idx="3783">
                        <c:v>84.901606798167592</c:v>
                      </c:pt>
                      <c:pt idx="3784">
                        <c:v>84.922005891797596</c:v>
                      </c:pt>
                      <c:pt idx="3785">
                        <c:v>84.946789741517591</c:v>
                      </c:pt>
                      <c:pt idx="3786">
                        <c:v>84.967159748077592</c:v>
                      </c:pt>
                      <c:pt idx="3787">
                        <c:v>84.991591691967585</c:v>
                      </c:pt>
                      <c:pt idx="3788">
                        <c:v>85.016104698177585</c:v>
                      </c:pt>
                      <c:pt idx="3789">
                        <c:v>85.036819696427585</c:v>
                      </c:pt>
                      <c:pt idx="3790">
                        <c:v>85.061365842817594</c:v>
                      </c:pt>
                      <c:pt idx="3791">
                        <c:v>85.081771850587586</c:v>
                      </c:pt>
                      <c:pt idx="3792">
                        <c:v>85.10645675658759</c:v>
                      </c:pt>
                      <c:pt idx="3793">
                        <c:v>85.126853704457588</c:v>
                      </c:pt>
                      <c:pt idx="3794">
                        <c:v>85.151306867597583</c:v>
                      </c:pt>
                      <c:pt idx="3795">
                        <c:v>85.175759792327597</c:v>
                      </c:pt>
                      <c:pt idx="3796">
                        <c:v>85.196422815327594</c:v>
                      </c:pt>
                      <c:pt idx="3797">
                        <c:v>85.220911741257595</c:v>
                      </c:pt>
                      <c:pt idx="3798">
                        <c:v>85.241474866867591</c:v>
                      </c:pt>
                      <c:pt idx="3799">
                        <c:v>85.266014814377584</c:v>
                      </c:pt>
                      <c:pt idx="3800">
                        <c:v>85.290708780287588</c:v>
                      </c:pt>
                      <c:pt idx="3801">
                        <c:v>85.311295747757583</c:v>
                      </c:pt>
                      <c:pt idx="3802">
                        <c:v>85.335628747937591</c:v>
                      </c:pt>
                      <c:pt idx="3803">
                        <c:v>85.800761699676627</c:v>
                      </c:pt>
                      <c:pt idx="3804">
                        <c:v>85.801622867584342</c:v>
                      </c:pt>
                      <c:pt idx="3805">
                        <c:v>85.802260637283439</c:v>
                      </c:pt>
                      <c:pt idx="3806">
                        <c:v>85.802720785141105</c:v>
                      </c:pt>
                      <c:pt idx="3807">
                        <c:v>85.803182840347404</c:v>
                      </c:pt>
                      <c:pt idx="3808">
                        <c:v>85.80362963676464</c:v>
                      </c:pt>
                      <c:pt idx="3809">
                        <c:v>85.804091691970939</c:v>
                      </c:pt>
                      <c:pt idx="3810">
                        <c:v>85.804556846618766</c:v>
                      </c:pt>
                      <c:pt idx="3811">
                        <c:v>85.805024862289542</c:v>
                      </c:pt>
                      <c:pt idx="3812">
                        <c:v>85.80548977851879</c:v>
                      </c:pt>
                      <c:pt idx="3813">
                        <c:v>85.805691719055289</c:v>
                      </c:pt>
                      <c:pt idx="3814">
                        <c:v>85.805851697921867</c:v>
                      </c:pt>
                      <c:pt idx="3815">
                        <c:v>85.806009769439811</c:v>
                      </c:pt>
                      <c:pt idx="3816">
                        <c:v>85.806168794632072</c:v>
                      </c:pt>
                      <c:pt idx="3817">
                        <c:v>85.806327819824332</c:v>
                      </c:pt>
                      <c:pt idx="3818">
                        <c:v>85.806485652923698</c:v>
                      </c:pt>
                      <c:pt idx="3819">
                        <c:v>85.806644678115958</c:v>
                      </c:pt>
                      <c:pt idx="3820">
                        <c:v>85.806804656982536</c:v>
                      </c:pt>
                      <c:pt idx="3821">
                        <c:v>85.806963682174796</c:v>
                      </c:pt>
                      <c:pt idx="3822">
                        <c:v>85.807121753692741</c:v>
                      </c:pt>
                      <c:pt idx="3823">
                        <c:v>85.81313586235062</c:v>
                      </c:pt>
                      <c:pt idx="3824">
                        <c:v>85.837687730789312</c:v>
                      </c:pt>
                      <c:pt idx="3825">
                        <c:v>85.858436822891321</c:v>
                      </c:pt>
                      <c:pt idx="3826">
                        <c:v>85.882955789566125</c:v>
                      </c:pt>
                      <c:pt idx="3827">
                        <c:v>85.903316736221825</c:v>
                      </c:pt>
                      <c:pt idx="3828">
                        <c:v>85.927832841872814</c:v>
                      </c:pt>
                      <c:pt idx="3829">
                        <c:v>85.952546834945821</c:v>
                      </c:pt>
                      <c:pt idx="3830">
                        <c:v>85.973176717757823</c:v>
                      </c:pt>
                      <c:pt idx="3831">
                        <c:v>85.997447729110817</c:v>
                      </c:pt>
                      <c:pt idx="3832">
                        <c:v>86.018164873122814</c:v>
                      </c:pt>
                      <c:pt idx="3833">
                        <c:v>86.042576789855815</c:v>
                      </c:pt>
                      <c:pt idx="3834">
                        <c:v>86.067277669906815</c:v>
                      </c:pt>
                      <c:pt idx="3835">
                        <c:v>86.087530851363823</c:v>
                      </c:pt>
                      <c:pt idx="3836">
                        <c:v>86.112362861633812</c:v>
                      </c:pt>
                      <c:pt idx="3837">
                        <c:v>86.132931709289821</c:v>
                      </c:pt>
                      <c:pt idx="3838">
                        <c:v>86.157481670379823</c:v>
                      </c:pt>
                      <c:pt idx="3839">
                        <c:v>86.181690692901824</c:v>
                      </c:pt>
                      <c:pt idx="3840">
                        <c:v>86.202405691146822</c:v>
                      </c:pt>
                      <c:pt idx="3841">
                        <c:v>86.226957798003824</c:v>
                      </c:pt>
                      <c:pt idx="3842">
                        <c:v>86.247335672378824</c:v>
                      </c:pt>
                      <c:pt idx="3843">
                        <c:v>86.272168636321823</c:v>
                      </c:pt>
                      <c:pt idx="3844">
                        <c:v>86.292701721191818</c:v>
                      </c:pt>
                      <c:pt idx="3845">
                        <c:v>86.317230701446817</c:v>
                      </c:pt>
                      <c:pt idx="3846">
                        <c:v>86.341441869735817</c:v>
                      </c:pt>
                      <c:pt idx="3847">
                        <c:v>86.362234830856821</c:v>
                      </c:pt>
                      <c:pt idx="3848">
                        <c:v>86.386570692062818</c:v>
                      </c:pt>
                      <c:pt idx="3849">
                        <c:v>86.407001733779822</c:v>
                      </c:pt>
                      <c:pt idx="3850">
                        <c:v>86.431901693343818</c:v>
                      </c:pt>
                      <c:pt idx="3851">
                        <c:v>86.456398725509814</c:v>
                      </c:pt>
                      <c:pt idx="3852">
                        <c:v>86.476933717727817</c:v>
                      </c:pt>
                      <c:pt idx="3853">
                        <c:v>86.501155853271825</c:v>
                      </c:pt>
                      <c:pt idx="3854">
                        <c:v>86.522026777267826</c:v>
                      </c:pt>
                      <c:pt idx="3855">
                        <c:v>86.546270847320812</c:v>
                      </c:pt>
                      <c:pt idx="3856">
                        <c:v>86.570980787277819</c:v>
                      </c:pt>
                      <c:pt idx="3857">
                        <c:v>86.591569662093818</c:v>
                      </c:pt>
                      <c:pt idx="3858">
                        <c:v>86.616066694259814</c:v>
                      </c:pt>
                      <c:pt idx="3859">
                        <c:v>86.636524677276824</c:v>
                      </c:pt>
                      <c:pt idx="3860">
                        <c:v>86.660847663879821</c:v>
                      </c:pt>
                      <c:pt idx="3861">
                        <c:v>86.681783676147816</c:v>
                      </c:pt>
                      <c:pt idx="3862">
                        <c:v>86.705916643142814</c:v>
                      </c:pt>
                      <c:pt idx="3863">
                        <c:v>86.730584859847824</c:v>
                      </c:pt>
                      <c:pt idx="3864">
                        <c:v>86.751155853271825</c:v>
                      </c:pt>
                      <c:pt idx="3865">
                        <c:v>86.775645732879823</c:v>
                      </c:pt>
                      <c:pt idx="3866">
                        <c:v>86.796252727508815</c:v>
                      </c:pt>
                      <c:pt idx="3867">
                        <c:v>86.820877790447824</c:v>
                      </c:pt>
                      <c:pt idx="3868">
                        <c:v>86.845506668087822</c:v>
                      </c:pt>
                      <c:pt idx="3869">
                        <c:v>86.865945816037822</c:v>
                      </c:pt>
                      <c:pt idx="3870">
                        <c:v>86.890298843387825</c:v>
                      </c:pt>
                      <c:pt idx="3871">
                        <c:v>86.910779714587818</c:v>
                      </c:pt>
                      <c:pt idx="3872">
                        <c:v>86.935540676117824</c:v>
                      </c:pt>
                      <c:pt idx="3873">
                        <c:v>86.960052728657814</c:v>
                      </c:pt>
                      <c:pt idx="3874">
                        <c:v>86.980477809907825</c:v>
                      </c:pt>
                      <c:pt idx="3875">
                        <c:v>87.005118846897815</c:v>
                      </c:pt>
                      <c:pt idx="3876">
                        <c:v>87.025764703747825</c:v>
                      </c:pt>
                      <c:pt idx="3877">
                        <c:v>87.050186872477823</c:v>
                      </c:pt>
                      <c:pt idx="3878">
                        <c:v>87.074457645417823</c:v>
                      </c:pt>
                      <c:pt idx="3879">
                        <c:v>87.095256805417819</c:v>
                      </c:pt>
                      <c:pt idx="3880">
                        <c:v>87.119571685787818</c:v>
                      </c:pt>
                      <c:pt idx="3881">
                        <c:v>87.140150785447815</c:v>
                      </c:pt>
                      <c:pt idx="3882">
                        <c:v>87.16495966911782</c:v>
                      </c:pt>
                      <c:pt idx="3883">
                        <c:v>87.185375690457818</c:v>
                      </c:pt>
                      <c:pt idx="3884">
                        <c:v>87.210038661957825</c:v>
                      </c:pt>
                      <c:pt idx="3885">
                        <c:v>87.234192848207812</c:v>
                      </c:pt>
                      <c:pt idx="3886">
                        <c:v>87.254954814907819</c:v>
                      </c:pt>
                      <c:pt idx="3887">
                        <c:v>87.279509782787812</c:v>
                      </c:pt>
                      <c:pt idx="3888">
                        <c:v>87.299922704697821</c:v>
                      </c:pt>
                      <c:pt idx="3889">
                        <c:v>87.324420690537821</c:v>
                      </c:pt>
                      <c:pt idx="3890">
                        <c:v>87.349200725557822</c:v>
                      </c:pt>
                      <c:pt idx="3891">
                        <c:v>87.369501829147822</c:v>
                      </c:pt>
                      <c:pt idx="3892">
                        <c:v>87.394053697587822</c:v>
                      </c:pt>
                      <c:pt idx="3893">
                        <c:v>87.414572715757814</c:v>
                      </c:pt>
                      <c:pt idx="3894">
                        <c:v>87.439202785487822</c:v>
                      </c:pt>
                      <c:pt idx="3895">
                        <c:v>87.463774681087813</c:v>
                      </c:pt>
                      <c:pt idx="3896">
                        <c:v>87.484163761137822</c:v>
                      </c:pt>
                      <c:pt idx="3897">
                        <c:v>87.508914709087819</c:v>
                      </c:pt>
                      <c:pt idx="3898">
                        <c:v>87.529436826707823</c:v>
                      </c:pt>
                      <c:pt idx="3899">
                        <c:v>87.553832769397815</c:v>
                      </c:pt>
                      <c:pt idx="3900">
                        <c:v>87.574279785157813</c:v>
                      </c:pt>
                      <c:pt idx="3901">
                        <c:v>87.598927736277815</c:v>
                      </c:pt>
                      <c:pt idx="3902">
                        <c:v>87.623528718947824</c:v>
                      </c:pt>
                      <c:pt idx="3903">
                        <c:v>87.643869638447825</c:v>
                      </c:pt>
                      <c:pt idx="3904">
                        <c:v>87.668716669077824</c:v>
                      </c:pt>
                      <c:pt idx="3905">
                        <c:v>87.689230680467816</c:v>
                      </c:pt>
                      <c:pt idx="3906">
                        <c:v>87.713509798047824</c:v>
                      </c:pt>
                      <c:pt idx="3907">
                        <c:v>87.738001823427823</c:v>
                      </c:pt>
                      <c:pt idx="3908">
                        <c:v>87.758573770527818</c:v>
                      </c:pt>
                      <c:pt idx="3909">
                        <c:v>87.782957792277813</c:v>
                      </c:pt>
                      <c:pt idx="3910">
                        <c:v>87.803631782527816</c:v>
                      </c:pt>
                      <c:pt idx="3911">
                        <c:v>87.828268766407817</c:v>
                      </c:pt>
                      <c:pt idx="3912">
                        <c:v>87.852940797807818</c:v>
                      </c:pt>
                      <c:pt idx="3913">
                        <c:v>87.873101711277812</c:v>
                      </c:pt>
                      <c:pt idx="3914">
                        <c:v>87.897682666777825</c:v>
                      </c:pt>
                      <c:pt idx="3915">
                        <c:v>87.918379783627813</c:v>
                      </c:pt>
                      <c:pt idx="3916">
                        <c:v>87.942861795427817</c:v>
                      </c:pt>
                      <c:pt idx="3917">
                        <c:v>87.963399648667817</c:v>
                      </c:pt>
                      <c:pt idx="3918">
                        <c:v>87.988083839417826</c:v>
                      </c:pt>
                      <c:pt idx="3919">
                        <c:v>88.012632846827813</c:v>
                      </c:pt>
                      <c:pt idx="3920">
                        <c:v>88.033102750777815</c:v>
                      </c:pt>
                      <c:pt idx="3921">
                        <c:v>88.057485818867818</c:v>
                      </c:pt>
                      <c:pt idx="3922">
                        <c:v>88.078217744827825</c:v>
                      </c:pt>
                      <c:pt idx="3923">
                        <c:v>88.102653741837813</c:v>
                      </c:pt>
                      <c:pt idx="3924">
                        <c:v>88.127056837077816</c:v>
                      </c:pt>
                      <c:pt idx="3925">
                        <c:v>88.147876739497818</c:v>
                      </c:pt>
                      <c:pt idx="3926">
                        <c:v>88.172315835957818</c:v>
                      </c:pt>
                      <c:pt idx="3927">
                        <c:v>88.19258379935782</c:v>
                      </c:pt>
                      <c:pt idx="3928">
                        <c:v>88.217220783237821</c:v>
                      </c:pt>
                      <c:pt idx="3929">
                        <c:v>88.241750717167818</c:v>
                      </c:pt>
                      <c:pt idx="3930">
                        <c:v>88.262293815617824</c:v>
                      </c:pt>
                      <c:pt idx="3931">
                        <c:v>88.286799669267822</c:v>
                      </c:pt>
                      <c:pt idx="3932">
                        <c:v>88.307503700257826</c:v>
                      </c:pt>
                      <c:pt idx="3933">
                        <c:v>88.332091808317813</c:v>
                      </c:pt>
                      <c:pt idx="3934">
                        <c:v>88.352634668347818</c:v>
                      </c:pt>
                      <c:pt idx="3935">
                        <c:v>88.377030849457825</c:v>
                      </c:pt>
                      <c:pt idx="3936">
                        <c:v>88.401438713077823</c:v>
                      </c:pt>
                      <c:pt idx="3937">
                        <c:v>88.421970844267818</c:v>
                      </c:pt>
                      <c:pt idx="3938">
                        <c:v>88.446681737897819</c:v>
                      </c:pt>
                      <c:pt idx="3939">
                        <c:v>88.467237710957818</c:v>
                      </c:pt>
                      <c:pt idx="3940">
                        <c:v>88.491628646847815</c:v>
                      </c:pt>
                      <c:pt idx="3941">
                        <c:v>88.516345739367821</c:v>
                      </c:pt>
                      <c:pt idx="3942">
                        <c:v>88.536659717557825</c:v>
                      </c:pt>
                      <c:pt idx="3943">
                        <c:v>88.561403751377824</c:v>
                      </c:pt>
                      <c:pt idx="3944">
                        <c:v>88.582061767577812</c:v>
                      </c:pt>
                      <c:pt idx="3945">
                        <c:v>88.606391668317812</c:v>
                      </c:pt>
                      <c:pt idx="3946">
                        <c:v>88.630839824677821</c:v>
                      </c:pt>
                      <c:pt idx="3947">
                        <c:v>88.651533842087815</c:v>
                      </c:pt>
                      <c:pt idx="3948">
                        <c:v>88.676092863087817</c:v>
                      </c:pt>
                      <c:pt idx="3949">
                        <c:v>88.696437835697822</c:v>
                      </c:pt>
                      <c:pt idx="3950">
                        <c:v>88.720962762827824</c:v>
                      </c:pt>
                      <c:pt idx="3951">
                        <c:v>88.741802692417821</c:v>
                      </c:pt>
                      <c:pt idx="3952">
                        <c:v>88.765996694567818</c:v>
                      </c:pt>
                      <c:pt idx="3953">
                        <c:v>88.790518760677813</c:v>
                      </c:pt>
                      <c:pt idx="3954">
                        <c:v>88.811245679857819</c:v>
                      </c:pt>
                      <c:pt idx="3955">
                        <c:v>88.835834741587817</c:v>
                      </c:pt>
                      <c:pt idx="3956">
                        <c:v>88.85611367225782</c:v>
                      </c:pt>
                      <c:pt idx="3957">
                        <c:v>88.880896806717814</c:v>
                      </c:pt>
                      <c:pt idx="3958">
                        <c:v>88.905392646787817</c:v>
                      </c:pt>
                      <c:pt idx="3959">
                        <c:v>88.92574572562782</c:v>
                      </c:pt>
                      <c:pt idx="3960">
                        <c:v>88.950241804127813</c:v>
                      </c:pt>
                      <c:pt idx="3961">
                        <c:v>88.970789670947823</c:v>
                      </c:pt>
                      <c:pt idx="3962">
                        <c:v>88.995278835297825</c:v>
                      </c:pt>
                      <c:pt idx="3963">
                        <c:v>89.019818782807818</c:v>
                      </c:pt>
                      <c:pt idx="3964">
                        <c:v>89.040677785877818</c:v>
                      </c:pt>
                      <c:pt idx="3965">
                        <c:v>89.065185785297814</c:v>
                      </c:pt>
                      <c:pt idx="3966">
                        <c:v>89.085486650467814</c:v>
                      </c:pt>
                      <c:pt idx="3967">
                        <c:v>89.110011816027821</c:v>
                      </c:pt>
                      <c:pt idx="3968">
                        <c:v>89.130724668507824</c:v>
                      </c:pt>
                      <c:pt idx="3969">
                        <c:v>89.155259847637822</c:v>
                      </c:pt>
                      <c:pt idx="3970">
                        <c:v>89.179665803907824</c:v>
                      </c:pt>
                      <c:pt idx="3971">
                        <c:v>89.200373649597822</c:v>
                      </c:pt>
                      <c:pt idx="3972">
                        <c:v>89.224802732467822</c:v>
                      </c:pt>
                      <c:pt idx="3973">
                        <c:v>89.245169639587814</c:v>
                      </c:pt>
                      <c:pt idx="3974">
                        <c:v>89.269798755647813</c:v>
                      </c:pt>
                      <c:pt idx="3975">
                        <c:v>89.294255733487816</c:v>
                      </c:pt>
                      <c:pt idx="3976">
                        <c:v>89.314782857897825</c:v>
                      </c:pt>
                      <c:pt idx="3977">
                        <c:v>89.339404821397821</c:v>
                      </c:pt>
                      <c:pt idx="3978">
                        <c:v>89.360069751737825</c:v>
                      </c:pt>
                      <c:pt idx="3979">
                        <c:v>89.384672641757817</c:v>
                      </c:pt>
                      <c:pt idx="3980">
                        <c:v>89.409200668337817</c:v>
                      </c:pt>
                      <c:pt idx="3981">
                        <c:v>89.429478645327819</c:v>
                      </c:pt>
                      <c:pt idx="3982">
                        <c:v>89.453968763347817</c:v>
                      </c:pt>
                      <c:pt idx="3983">
                        <c:v>89.474646806717814</c:v>
                      </c:pt>
                      <c:pt idx="3984">
                        <c:v>89.499069690707813</c:v>
                      </c:pt>
                      <c:pt idx="3985">
                        <c:v>89.519742727277816</c:v>
                      </c:pt>
                      <c:pt idx="3986">
                        <c:v>89.544414758677817</c:v>
                      </c:pt>
                      <c:pt idx="3987">
                        <c:v>89.568913698197818</c:v>
                      </c:pt>
                      <c:pt idx="3988">
                        <c:v>89.589196681977825</c:v>
                      </c:pt>
                      <c:pt idx="3989">
                        <c:v>89.613951683047816</c:v>
                      </c:pt>
                      <c:pt idx="3990">
                        <c:v>89.634266853327816</c:v>
                      </c:pt>
                      <c:pt idx="3991">
                        <c:v>89.658666849137816</c:v>
                      </c:pt>
                      <c:pt idx="3992">
                        <c:v>89.683495759967812</c:v>
                      </c:pt>
                      <c:pt idx="3993">
                        <c:v>89.704092741007813</c:v>
                      </c:pt>
                      <c:pt idx="3994">
                        <c:v>89.728640794757823</c:v>
                      </c:pt>
                      <c:pt idx="3995">
                        <c:v>89.748898744587819</c:v>
                      </c:pt>
                      <c:pt idx="3996">
                        <c:v>89.773397684097816</c:v>
                      </c:pt>
                      <c:pt idx="3997">
                        <c:v>89.79812169074782</c:v>
                      </c:pt>
                      <c:pt idx="3998">
                        <c:v>89.818643808367824</c:v>
                      </c:pt>
                      <c:pt idx="3999">
                        <c:v>89.843188762667822</c:v>
                      </c:pt>
                      <c:pt idx="4000">
                        <c:v>89.86374378204782</c:v>
                      </c:pt>
                      <c:pt idx="4001">
                        <c:v>89.888087749477819</c:v>
                      </c:pt>
                      <c:pt idx="4002">
                        <c:v>89.90868067741782</c:v>
                      </c:pt>
                      <c:pt idx="4003">
                        <c:v>89.933529853817817</c:v>
                      </c:pt>
                      <c:pt idx="4004">
                        <c:v>89.957974672317818</c:v>
                      </c:pt>
                      <c:pt idx="4005">
                        <c:v>89.978154659267815</c:v>
                      </c:pt>
                      <c:pt idx="4006">
                        <c:v>90.002931833267823</c:v>
                      </c:pt>
                      <c:pt idx="4007">
                        <c:v>90.02356982230782</c:v>
                      </c:pt>
                      <c:pt idx="4008">
                        <c:v>90.048089742657822</c:v>
                      </c:pt>
                      <c:pt idx="4009">
                        <c:v>90.072347640987815</c:v>
                      </c:pt>
                      <c:pt idx="4010">
                        <c:v>90.093214750287814</c:v>
                      </c:pt>
                      <c:pt idx="4011">
                        <c:v>90.117791652677823</c:v>
                      </c:pt>
                      <c:pt idx="4012">
                        <c:v>90.137994766237824</c:v>
                      </c:pt>
                      <c:pt idx="4013">
                        <c:v>90.162674665447824</c:v>
                      </c:pt>
                      <c:pt idx="4014">
                        <c:v>90.187238693237816</c:v>
                      </c:pt>
                      <c:pt idx="4015">
                        <c:v>90.207834720607821</c:v>
                      </c:pt>
                      <c:pt idx="4016">
                        <c:v>90.232031822207816</c:v>
                      </c:pt>
                      <c:pt idx="4017">
                        <c:v>90.252733707427822</c:v>
                      </c:pt>
                      <c:pt idx="4018">
                        <c:v>90.277501821517816</c:v>
                      </c:pt>
                      <c:pt idx="4019">
                        <c:v>90.297759771347813</c:v>
                      </c:pt>
                      <c:pt idx="4020">
                        <c:v>90.322415828707818</c:v>
                      </c:pt>
                      <c:pt idx="4021">
                        <c:v>90.346938848497814</c:v>
                      </c:pt>
                      <c:pt idx="4022">
                        <c:v>90.367506742477815</c:v>
                      </c:pt>
                      <c:pt idx="4023">
                        <c:v>90.391863822937822</c:v>
                      </c:pt>
                      <c:pt idx="4024">
                        <c:v>90.412694692607815</c:v>
                      </c:pt>
                      <c:pt idx="4025">
                        <c:v>90.437105655667821</c:v>
                      </c:pt>
                      <c:pt idx="4026">
                        <c:v>90.461748838427823</c:v>
                      </c:pt>
                      <c:pt idx="4027">
                        <c:v>90.482010841367824</c:v>
                      </c:pt>
                      <c:pt idx="4028">
                        <c:v>90.506517648697823</c:v>
                      </c:pt>
                      <c:pt idx="4029">
                        <c:v>90.527264833447816</c:v>
                      </c:pt>
                      <c:pt idx="4030">
                        <c:v>90.551634788517816</c:v>
                      </c:pt>
                      <c:pt idx="4031">
                        <c:v>90.576045751567818</c:v>
                      </c:pt>
                      <c:pt idx="4032">
                        <c:v>90.596954822537825</c:v>
                      </c:pt>
                      <c:pt idx="4033">
                        <c:v>90.621170759197824</c:v>
                      </c:pt>
                      <c:pt idx="4034">
                        <c:v>90.641753673557815</c:v>
                      </c:pt>
                      <c:pt idx="4035">
                        <c:v>90.666307687757822</c:v>
                      </c:pt>
                      <c:pt idx="4036">
                        <c:v>90.686897754667825</c:v>
                      </c:pt>
                      <c:pt idx="4037">
                        <c:v>90.711430788037816</c:v>
                      </c:pt>
                      <c:pt idx="4038">
                        <c:v>90.735892772677815</c:v>
                      </c:pt>
                      <c:pt idx="4039">
                        <c:v>90.756584644317826</c:v>
                      </c:pt>
                      <c:pt idx="4040">
                        <c:v>90.780877828597824</c:v>
                      </c:pt>
                      <c:pt idx="4041">
                        <c:v>90.801462650297822</c:v>
                      </c:pt>
                    </c:numCache>
                  </c:numRef>
                </c:xVal>
                <c:yVal>
                  <c:numRef>
                    <c:extLst>
                      <c:ext uri="{02D57815-91ED-43cb-92C2-25804820EDAC}">
                        <c15:formulaRef>
                          <c15:sqref>one!$S$2:$S$4043</c15:sqref>
                        </c15:formulaRef>
                      </c:ext>
                    </c:extLst>
                    <c:numCache>
                      <c:formatCode>General</c:formatCode>
                      <c:ptCount val="4042"/>
                      <c:pt idx="0">
                        <c:v>59.2</c:v>
                      </c:pt>
                      <c:pt idx="1">
                        <c:v>106.56</c:v>
                      </c:pt>
                      <c:pt idx="2">
                        <c:v>144.048</c:v>
                      </c:pt>
                      <c:pt idx="3">
                        <c:v>174.63840000000002</c:v>
                      </c:pt>
                      <c:pt idx="4">
                        <c:v>198.91072000000003</c:v>
                      </c:pt>
                      <c:pt idx="5">
                        <c:v>218.32857600000006</c:v>
                      </c:pt>
                      <c:pt idx="6">
                        <c:v>233.86286080000008</c:v>
                      </c:pt>
                      <c:pt idx="7">
                        <c:v>245.89028864000008</c:v>
                      </c:pt>
                      <c:pt idx="8">
                        <c:v>256.11223091200009</c:v>
                      </c:pt>
                      <c:pt idx="9">
                        <c:v>264.08978472960007</c:v>
                      </c:pt>
                      <c:pt idx="10">
                        <c:v>269.87182778368009</c:v>
                      </c:pt>
                      <c:pt idx="11">
                        <c:v>274.89746222694407</c:v>
                      </c:pt>
                      <c:pt idx="12">
                        <c:v>279.11796978155525</c:v>
                      </c:pt>
                      <c:pt idx="13">
                        <c:v>282.29437582524417</c:v>
                      </c:pt>
                      <c:pt idx="14">
                        <c:v>284.63550066019536</c:v>
                      </c:pt>
                      <c:pt idx="15">
                        <c:v>286.30840052815631</c:v>
                      </c:pt>
                      <c:pt idx="16">
                        <c:v>288.24672042252507</c:v>
                      </c:pt>
                      <c:pt idx="17">
                        <c:v>289.39737633802008</c:v>
                      </c:pt>
                      <c:pt idx="18">
                        <c:v>290.11790107041611</c:v>
                      </c:pt>
                      <c:pt idx="19">
                        <c:v>291.0943208563329</c:v>
                      </c:pt>
                      <c:pt idx="20">
                        <c:v>291.8754566850663</c:v>
                      </c:pt>
                      <c:pt idx="21">
                        <c:v>292.10036534805306</c:v>
                      </c:pt>
                      <c:pt idx="22">
                        <c:v>292.48029227844245</c:v>
                      </c:pt>
                      <c:pt idx="23">
                        <c:v>292.78423382275395</c:v>
                      </c:pt>
                      <c:pt idx="24">
                        <c:v>293.42738705820318</c:v>
                      </c:pt>
                      <c:pt idx="25">
                        <c:v>293.54190964656254</c:v>
                      </c:pt>
                      <c:pt idx="26">
                        <c:v>293.43352771725006</c:v>
                      </c:pt>
                      <c:pt idx="27">
                        <c:v>293.74682217380007</c:v>
                      </c:pt>
                      <c:pt idx="28">
                        <c:v>293.9974577390401</c:v>
                      </c:pt>
                      <c:pt idx="29">
                        <c:v>294.19796619123213</c:v>
                      </c:pt>
                      <c:pt idx="30">
                        <c:v>294.1583729529857</c:v>
                      </c:pt>
                      <c:pt idx="31">
                        <c:v>293.92669836238861</c:v>
                      </c:pt>
                      <c:pt idx="32">
                        <c:v>294.14135868991093</c:v>
                      </c:pt>
                      <c:pt idx="33">
                        <c:v>294.51308695192876</c:v>
                      </c:pt>
                      <c:pt idx="34">
                        <c:v>294.010469561543</c:v>
                      </c:pt>
                      <c:pt idx="35">
                        <c:v>294.20837564923443</c:v>
                      </c:pt>
                      <c:pt idx="36">
                        <c:v>294.56670051938755</c:v>
                      </c:pt>
                      <c:pt idx="37">
                        <c:v>294.65336041551006</c:v>
                      </c:pt>
                      <c:pt idx="38">
                        <c:v>294.7226883324081</c:v>
                      </c:pt>
                      <c:pt idx="39">
                        <c:v>294.5781506659265</c:v>
                      </c:pt>
                      <c:pt idx="40">
                        <c:v>295.06252053274125</c:v>
                      </c:pt>
                      <c:pt idx="41">
                        <c:v>295.050016426193</c:v>
                      </c:pt>
                      <c:pt idx="42">
                        <c:v>294.44001314095442</c:v>
                      </c:pt>
                      <c:pt idx="43">
                        <c:v>294.75201051276355</c:v>
                      </c:pt>
                      <c:pt idx="44">
                        <c:v>295.00160841021085</c:v>
                      </c:pt>
                      <c:pt idx="45">
                        <c:v>294.6012867281687</c:v>
                      </c:pt>
                      <c:pt idx="46">
                        <c:v>294.48102938253498</c:v>
                      </c:pt>
                      <c:pt idx="47">
                        <c:v>294.384823506028</c:v>
                      </c:pt>
                      <c:pt idx="48">
                        <c:v>294.50785880482238</c:v>
                      </c:pt>
                      <c:pt idx="49">
                        <c:v>294.20628704385791</c:v>
                      </c:pt>
                      <c:pt idx="50">
                        <c:v>293.36502963508633</c:v>
                      </c:pt>
                      <c:pt idx="51">
                        <c:v>293.09202370806906</c:v>
                      </c:pt>
                      <c:pt idx="52">
                        <c:v>292.8736189664553</c:v>
                      </c:pt>
                      <c:pt idx="53">
                        <c:v>292.29889517316428</c:v>
                      </c:pt>
                      <c:pt idx="54">
                        <c:v>292.03911613853143</c:v>
                      </c:pt>
                      <c:pt idx="55">
                        <c:v>291.83129291082514</c:v>
                      </c:pt>
                      <c:pt idx="56">
                        <c:v>291.46503432866012</c:v>
                      </c:pt>
                      <c:pt idx="57">
                        <c:v>291.1720274629281</c:v>
                      </c:pt>
                      <c:pt idx="58">
                        <c:v>290.93762197034249</c:v>
                      </c:pt>
                      <c:pt idx="59">
                        <c:v>291.35009757627404</c:v>
                      </c:pt>
                      <c:pt idx="60">
                        <c:v>291.68007806101923</c:v>
                      </c:pt>
                      <c:pt idx="61">
                        <c:v>291.74406244881538</c:v>
                      </c:pt>
                      <c:pt idx="62">
                        <c:v>291.79524995905228</c:v>
                      </c:pt>
                      <c:pt idx="63">
                        <c:v>292.03619996724183</c:v>
                      </c:pt>
                      <c:pt idx="64">
                        <c:v>292.62895997379349</c:v>
                      </c:pt>
                      <c:pt idx="65">
                        <c:v>292.90316797903478</c:v>
                      </c:pt>
                      <c:pt idx="66">
                        <c:v>292.52253438322782</c:v>
                      </c:pt>
                      <c:pt idx="67">
                        <c:v>293.01802750658226</c:v>
                      </c:pt>
                      <c:pt idx="68">
                        <c:v>293.41442200526581</c:v>
                      </c:pt>
                      <c:pt idx="69">
                        <c:v>293.53153760421264</c:v>
                      </c:pt>
                      <c:pt idx="70">
                        <c:v>293.62523008337013</c:v>
                      </c:pt>
                      <c:pt idx="71">
                        <c:v>293.70018406669612</c:v>
                      </c:pt>
                      <c:pt idx="72">
                        <c:v>294.16014725335691</c:v>
                      </c:pt>
                      <c:pt idx="73">
                        <c:v>293.92811780268556</c:v>
                      </c:pt>
                      <c:pt idx="74">
                        <c:v>293.54249424214845</c:v>
                      </c:pt>
                      <c:pt idx="75">
                        <c:v>294.03399539371878</c:v>
                      </c:pt>
                      <c:pt idx="76">
                        <c:v>294.227196314975</c:v>
                      </c:pt>
                      <c:pt idx="77">
                        <c:v>293.98175705198003</c:v>
                      </c:pt>
                      <c:pt idx="78">
                        <c:v>294.185405641584</c:v>
                      </c:pt>
                      <c:pt idx="79">
                        <c:v>294.34832451326724</c:v>
                      </c:pt>
                      <c:pt idx="80">
                        <c:v>294.67865961061381</c:v>
                      </c:pt>
                      <c:pt idx="81">
                        <c:v>294.54292768849103</c:v>
                      </c:pt>
                      <c:pt idx="82">
                        <c:v>294.23434215079283</c:v>
                      </c:pt>
                      <c:pt idx="83">
                        <c:v>294.58747372063425</c:v>
                      </c:pt>
                      <c:pt idx="84">
                        <c:v>294.66997897650742</c:v>
                      </c:pt>
                      <c:pt idx="85">
                        <c:v>294.33598318120596</c:v>
                      </c:pt>
                      <c:pt idx="86">
                        <c:v>294.46878654496481</c:v>
                      </c:pt>
                      <c:pt idx="87">
                        <c:v>294.37502923597185</c:v>
                      </c:pt>
                      <c:pt idx="88">
                        <c:v>294.50002338877749</c:v>
                      </c:pt>
                      <c:pt idx="89">
                        <c:v>294.60001871102202</c:v>
                      </c:pt>
                      <c:pt idx="90">
                        <c:v>294.28001496881762</c:v>
                      </c:pt>
                      <c:pt idx="91">
                        <c:v>294.62401197505409</c:v>
                      </c:pt>
                      <c:pt idx="92">
                        <c:v>294.69920958004332</c:v>
                      </c:pt>
                      <c:pt idx="93">
                        <c:v>294.35936766403466</c:v>
                      </c:pt>
                      <c:pt idx="94">
                        <c:v>294.28749413122773</c:v>
                      </c:pt>
                      <c:pt idx="95">
                        <c:v>294.62999530498217</c:v>
                      </c:pt>
                      <c:pt idx="96">
                        <c:v>294.70399624398578</c:v>
                      </c:pt>
                      <c:pt idx="97">
                        <c:v>294.76319699518865</c:v>
                      </c:pt>
                      <c:pt idx="98">
                        <c:v>294.41055759615097</c:v>
                      </c:pt>
                      <c:pt idx="99">
                        <c:v>294.92844607692075</c:v>
                      </c:pt>
                      <c:pt idx="100">
                        <c:v>295.14275686153661</c:v>
                      </c:pt>
                      <c:pt idx="101">
                        <c:v>294.7142054892293</c:v>
                      </c:pt>
                      <c:pt idx="102">
                        <c:v>294.97136439138347</c:v>
                      </c:pt>
                      <c:pt idx="103">
                        <c:v>295.1770915131068</c:v>
                      </c:pt>
                      <c:pt idx="104">
                        <c:v>295.34167321048545</c:v>
                      </c:pt>
                      <c:pt idx="105">
                        <c:v>295.07333856838835</c:v>
                      </c:pt>
                      <c:pt idx="106">
                        <c:v>294.85867085471068</c:v>
                      </c:pt>
                      <c:pt idx="107">
                        <c:v>295.08693668376856</c:v>
                      </c:pt>
                      <c:pt idx="108">
                        <c:v>295.06954934701486</c:v>
                      </c:pt>
                      <c:pt idx="109">
                        <c:v>294.65563947761189</c:v>
                      </c:pt>
                      <c:pt idx="110">
                        <c:v>294.92451158208951</c:v>
                      </c:pt>
                      <c:pt idx="111">
                        <c:v>295.1396092656716</c:v>
                      </c:pt>
                      <c:pt idx="112">
                        <c:v>294.91168741253728</c:v>
                      </c:pt>
                      <c:pt idx="113">
                        <c:v>294.52934993002987</c:v>
                      </c:pt>
                      <c:pt idx="114">
                        <c:v>294.0234799440239</c:v>
                      </c:pt>
                      <c:pt idx="115">
                        <c:v>293.81878395521915</c:v>
                      </c:pt>
                      <c:pt idx="116">
                        <c:v>293.25502716417532</c:v>
                      </c:pt>
                      <c:pt idx="117">
                        <c:v>292.40402173134026</c:v>
                      </c:pt>
                      <c:pt idx="118">
                        <c:v>291.92321738507223</c:v>
                      </c:pt>
                      <c:pt idx="119">
                        <c:v>291.33857390805781</c:v>
                      </c:pt>
                      <c:pt idx="120">
                        <c:v>291.07085912644629</c:v>
                      </c:pt>
                      <c:pt idx="121">
                        <c:v>290.45668730115705</c:v>
                      </c:pt>
                      <c:pt idx="122">
                        <c:v>289.56534984092565</c:v>
                      </c:pt>
                      <c:pt idx="123">
                        <c:v>289.65227987274056</c:v>
                      </c:pt>
                      <c:pt idx="124">
                        <c:v>289.32182389819246</c:v>
                      </c:pt>
                      <c:pt idx="125">
                        <c:v>288.65745911855396</c:v>
                      </c:pt>
                      <c:pt idx="126">
                        <c:v>288.7259672948432</c:v>
                      </c:pt>
                      <c:pt idx="127">
                        <c:v>288.5807738358746</c:v>
                      </c:pt>
                      <c:pt idx="128">
                        <c:v>288.26461906869969</c:v>
                      </c:pt>
                      <c:pt idx="129">
                        <c:v>287.61169525495973</c:v>
                      </c:pt>
                      <c:pt idx="130">
                        <c:v>287.28935620396777</c:v>
                      </c:pt>
                      <c:pt idx="131">
                        <c:v>287.83148496317426</c:v>
                      </c:pt>
                      <c:pt idx="132">
                        <c:v>287.46518797053943</c:v>
                      </c:pt>
                      <c:pt idx="133">
                        <c:v>286.97215037643156</c:v>
                      </c:pt>
                      <c:pt idx="134">
                        <c:v>287.17772030114526</c:v>
                      </c:pt>
                      <c:pt idx="135">
                        <c:v>287.34217624091622</c:v>
                      </c:pt>
                      <c:pt idx="136">
                        <c:v>287.07374099273301</c:v>
                      </c:pt>
                      <c:pt idx="137">
                        <c:v>287.05899279418645</c:v>
                      </c:pt>
                      <c:pt idx="138">
                        <c:v>286.84719423534915</c:v>
                      </c:pt>
                      <c:pt idx="139">
                        <c:v>286.8777553882793</c:v>
                      </c:pt>
                      <c:pt idx="140">
                        <c:v>286.90220431062346</c:v>
                      </c:pt>
                      <c:pt idx="141">
                        <c:v>286.52176344849875</c:v>
                      </c:pt>
                      <c:pt idx="142">
                        <c:v>287.01741075879903</c:v>
                      </c:pt>
                      <c:pt idx="143">
                        <c:v>287.01392860703925</c:v>
                      </c:pt>
                      <c:pt idx="144">
                        <c:v>286.8111428856314</c:v>
                      </c:pt>
                      <c:pt idx="145">
                        <c:v>286.84891430850513</c:v>
                      </c:pt>
                      <c:pt idx="146">
                        <c:v>286.67913144680409</c:v>
                      </c:pt>
                      <c:pt idx="147">
                        <c:v>286.74330515744327</c:v>
                      </c:pt>
                      <c:pt idx="148">
                        <c:v>286.79464412595462</c:v>
                      </c:pt>
                      <c:pt idx="149">
                        <c:v>286.23571530076373</c:v>
                      </c:pt>
                      <c:pt idx="150">
                        <c:v>286.38857224061098</c:v>
                      </c:pt>
                      <c:pt idx="151">
                        <c:v>286.51085779248876</c:v>
                      </c:pt>
                      <c:pt idx="152">
                        <c:v>286.40868623399103</c:v>
                      </c:pt>
                      <c:pt idx="153">
                        <c:v>286.52694898719284</c:v>
                      </c:pt>
                      <c:pt idx="154">
                        <c:v>286.22155918975432</c:v>
                      </c:pt>
                      <c:pt idx="155">
                        <c:v>286.37724735180348</c:v>
                      </c:pt>
                      <c:pt idx="156">
                        <c:v>286.30179788144278</c:v>
                      </c:pt>
                      <c:pt idx="157">
                        <c:v>285.84143830515421</c:v>
                      </c:pt>
                      <c:pt idx="158">
                        <c:v>285.87315064412337</c:v>
                      </c:pt>
                      <c:pt idx="159">
                        <c:v>286.09852051529867</c:v>
                      </c:pt>
                      <c:pt idx="160">
                        <c:v>285.87881641223896</c:v>
                      </c:pt>
                      <c:pt idx="161">
                        <c:v>285.70305312979121</c:v>
                      </c:pt>
                      <c:pt idx="162">
                        <c:v>285.76244250383297</c:v>
                      </c:pt>
                      <c:pt idx="163">
                        <c:v>286.00995400306635</c:v>
                      </c:pt>
                      <c:pt idx="164">
                        <c:v>286.00796320245308</c:v>
                      </c:pt>
                      <c:pt idx="165">
                        <c:v>285.60637056196248</c:v>
                      </c:pt>
                      <c:pt idx="166">
                        <c:v>285.88509644957003</c:v>
                      </c:pt>
                      <c:pt idx="167">
                        <c:v>285.708077159656</c:v>
                      </c:pt>
                      <c:pt idx="168">
                        <c:v>285.36646172772481</c:v>
                      </c:pt>
                      <c:pt idx="169">
                        <c:v>285.09316938217984</c:v>
                      </c:pt>
                      <c:pt idx="170">
                        <c:v>285.27453550574387</c:v>
                      </c:pt>
                      <c:pt idx="171">
                        <c:v>285.41962840459513</c:v>
                      </c:pt>
                      <c:pt idx="172">
                        <c:v>285.33570272367615</c:v>
                      </c:pt>
                      <c:pt idx="173">
                        <c:v>285.2685621789409</c:v>
                      </c:pt>
                      <c:pt idx="174">
                        <c:v>285.41484974315273</c:v>
                      </c:pt>
                      <c:pt idx="175">
                        <c:v>285.33187979452219</c:v>
                      </c:pt>
                      <c:pt idx="176">
                        <c:v>285.06550383561779</c:v>
                      </c:pt>
                      <c:pt idx="177">
                        <c:v>285.05240306849424</c:v>
                      </c:pt>
                      <c:pt idx="178">
                        <c:v>284.84192245479539</c:v>
                      </c:pt>
                      <c:pt idx="179">
                        <c:v>285.07353796383632</c:v>
                      </c:pt>
                      <c:pt idx="180">
                        <c:v>285.25883037106905</c:v>
                      </c:pt>
                      <c:pt idx="181">
                        <c:v>284.80706429685529</c:v>
                      </c:pt>
                      <c:pt idx="182">
                        <c:v>285.04565143748425</c:v>
                      </c:pt>
                      <c:pt idx="183">
                        <c:v>285.23652114998742</c:v>
                      </c:pt>
                      <c:pt idx="184">
                        <c:v>284.98921691998993</c:v>
                      </c:pt>
                      <c:pt idx="185">
                        <c:v>284.79137353599197</c:v>
                      </c:pt>
                      <c:pt idx="186">
                        <c:v>284.63309882879361</c:v>
                      </c:pt>
                      <c:pt idx="187">
                        <c:v>284.90647906303491</c:v>
                      </c:pt>
                      <c:pt idx="188">
                        <c:v>284.72518325042796</c:v>
                      </c:pt>
                      <c:pt idx="189">
                        <c:v>284.18014660034237</c:v>
                      </c:pt>
                      <c:pt idx="190">
                        <c:v>284.54411728027389</c:v>
                      </c:pt>
                      <c:pt idx="191">
                        <c:v>284.63529382421916</c:v>
                      </c:pt>
                      <c:pt idx="192">
                        <c:v>284.30823505937536</c:v>
                      </c:pt>
                      <c:pt idx="193">
                        <c:v>284.6465880475003</c:v>
                      </c:pt>
                      <c:pt idx="194">
                        <c:v>284.91727043800023</c:v>
                      </c:pt>
                      <c:pt idx="195">
                        <c:v>285.33381635040018</c:v>
                      </c:pt>
                      <c:pt idx="196">
                        <c:v>285.46705308032017</c:v>
                      </c:pt>
                      <c:pt idx="197">
                        <c:v>285.57364246425612</c:v>
                      </c:pt>
                      <c:pt idx="198">
                        <c:v>286.45891397140491</c:v>
                      </c:pt>
                      <c:pt idx="199">
                        <c:v>286.96713117712392</c:v>
                      </c:pt>
                      <c:pt idx="200">
                        <c:v>287.17370494169916</c:v>
                      </c:pt>
                      <c:pt idx="201">
                        <c:v>287.93896395335935</c:v>
                      </c:pt>
                      <c:pt idx="202">
                        <c:v>288.75117116268746</c:v>
                      </c:pt>
                      <c:pt idx="203">
                        <c:v>289.40093693015001</c:v>
                      </c:pt>
                      <c:pt idx="204">
                        <c:v>290.32074954412002</c:v>
                      </c:pt>
                      <c:pt idx="205">
                        <c:v>290.45659963529602</c:v>
                      </c:pt>
                      <c:pt idx="206">
                        <c:v>291.16527970823682</c:v>
                      </c:pt>
                      <c:pt idx="207">
                        <c:v>291.53222376658948</c:v>
                      </c:pt>
                      <c:pt idx="208">
                        <c:v>291.82577901327159</c:v>
                      </c:pt>
                      <c:pt idx="209">
                        <c:v>292.26062321061727</c:v>
                      </c:pt>
                      <c:pt idx="210">
                        <c:v>292.80849856849386</c:v>
                      </c:pt>
                      <c:pt idx="211">
                        <c:v>293.0467988547951</c:v>
                      </c:pt>
                      <c:pt idx="212">
                        <c:v>293.23743908383608</c:v>
                      </c:pt>
                      <c:pt idx="213">
                        <c:v>293.38995126706885</c:v>
                      </c:pt>
                      <c:pt idx="214">
                        <c:v>293.91196101365512</c:v>
                      </c:pt>
                      <c:pt idx="215">
                        <c:v>294.32956881092412</c:v>
                      </c:pt>
                      <c:pt idx="216">
                        <c:v>294.06365504873929</c:v>
                      </c:pt>
                      <c:pt idx="217">
                        <c:v>294.05092403899147</c:v>
                      </c:pt>
                      <c:pt idx="218">
                        <c:v>294.24073923119317</c:v>
                      </c:pt>
                      <c:pt idx="219">
                        <c:v>294.39259138495459</c:v>
                      </c:pt>
                      <c:pt idx="220">
                        <c:v>294.11407310796369</c:v>
                      </c:pt>
                      <c:pt idx="221">
                        <c:v>293.89125848637099</c:v>
                      </c:pt>
                      <c:pt idx="222">
                        <c:v>294.31300678909679</c:v>
                      </c:pt>
                      <c:pt idx="223">
                        <c:v>294.25040543127744</c:v>
                      </c:pt>
                      <c:pt idx="224">
                        <c:v>294.00032434502197</c:v>
                      </c:pt>
                      <c:pt idx="225">
                        <c:v>294.20025947601755</c:v>
                      </c:pt>
                      <c:pt idx="226">
                        <c:v>294.56020758081405</c:v>
                      </c:pt>
                      <c:pt idx="227">
                        <c:v>294.44816606465128</c:v>
                      </c:pt>
                      <c:pt idx="228">
                        <c:v>294.35853285172101</c:v>
                      </c:pt>
                      <c:pt idx="229">
                        <c:v>293.88682628137678</c:v>
                      </c:pt>
                      <c:pt idx="230">
                        <c:v>294.30946102510143</c:v>
                      </c:pt>
                      <c:pt idx="231">
                        <c:v>294.24756882008114</c:v>
                      </c:pt>
                      <c:pt idx="232">
                        <c:v>293.99805505606491</c:v>
                      </c:pt>
                      <c:pt idx="233">
                        <c:v>294.19844404485195</c:v>
                      </c:pt>
                      <c:pt idx="234">
                        <c:v>294.15875523588159</c:v>
                      </c:pt>
                      <c:pt idx="235">
                        <c:v>294.32700418870525</c:v>
                      </c:pt>
                      <c:pt idx="236">
                        <c:v>294.26160335096421</c:v>
                      </c:pt>
                      <c:pt idx="237">
                        <c:v>294.00928268077138</c:v>
                      </c:pt>
                      <c:pt idx="238">
                        <c:v>294.2074261446171</c:v>
                      </c:pt>
                      <c:pt idx="239">
                        <c:v>294.56594091569372</c:v>
                      </c:pt>
                      <c:pt idx="240">
                        <c:v>294.05275273255495</c:v>
                      </c:pt>
                      <c:pt idx="241">
                        <c:v>294.04220218604399</c:v>
                      </c:pt>
                      <c:pt idx="242">
                        <c:v>294.03376174883522</c:v>
                      </c:pt>
                      <c:pt idx="243">
                        <c:v>294.22700939906815</c:v>
                      </c:pt>
                      <c:pt idx="244">
                        <c:v>294.18160751925456</c:v>
                      </c:pt>
                      <c:pt idx="245">
                        <c:v>293.94528601540367</c:v>
                      </c:pt>
                      <c:pt idx="246">
                        <c:v>294.35622881232297</c:v>
                      </c:pt>
                      <c:pt idx="247">
                        <c:v>294.2849830498584</c:v>
                      </c:pt>
                      <c:pt idx="248">
                        <c:v>293.62798643988674</c:v>
                      </c:pt>
                      <c:pt idx="249">
                        <c:v>293.9023891519094</c:v>
                      </c:pt>
                      <c:pt idx="250">
                        <c:v>294.12191132152753</c:v>
                      </c:pt>
                      <c:pt idx="251">
                        <c:v>293.89752905722207</c:v>
                      </c:pt>
                      <c:pt idx="252">
                        <c:v>293.91802324577765</c:v>
                      </c:pt>
                      <c:pt idx="253">
                        <c:v>293.53441859662212</c:v>
                      </c:pt>
                      <c:pt idx="254">
                        <c:v>294.02753487729768</c:v>
                      </c:pt>
                      <c:pt idx="255">
                        <c:v>294.22202790183815</c:v>
                      </c:pt>
                      <c:pt idx="256">
                        <c:v>293.77762232147052</c:v>
                      </c:pt>
                      <c:pt idx="257">
                        <c:v>294.22209785717644</c:v>
                      </c:pt>
                      <c:pt idx="258">
                        <c:v>294.17767828574114</c:v>
                      </c:pt>
                      <c:pt idx="259">
                        <c:v>293.94214262859293</c:v>
                      </c:pt>
                      <c:pt idx="260">
                        <c:v>294.15371410287435</c:v>
                      </c:pt>
                      <c:pt idx="261">
                        <c:v>293.9229712822995</c:v>
                      </c:pt>
                      <c:pt idx="262">
                        <c:v>293.9383770258396</c:v>
                      </c:pt>
                      <c:pt idx="263">
                        <c:v>294.15070162067173</c:v>
                      </c:pt>
                      <c:pt idx="264">
                        <c:v>293.72056129653743</c:v>
                      </c:pt>
                      <c:pt idx="265">
                        <c:v>293.97644903722994</c:v>
                      </c:pt>
                      <c:pt idx="266">
                        <c:v>294.38115922978398</c:v>
                      </c:pt>
                      <c:pt idx="267">
                        <c:v>294.30492738382719</c:v>
                      </c:pt>
                      <c:pt idx="268">
                        <c:v>294.04394190706176</c:v>
                      </c:pt>
                      <c:pt idx="269">
                        <c:v>293.83515352564945</c:v>
                      </c:pt>
                      <c:pt idx="270">
                        <c:v>294.26812282051958</c:v>
                      </c:pt>
                      <c:pt idx="271">
                        <c:v>294.21449825641565</c:v>
                      </c:pt>
                      <c:pt idx="272">
                        <c:v>293.77159860513257</c:v>
                      </c:pt>
                      <c:pt idx="273">
                        <c:v>293.81727888410609</c:v>
                      </c:pt>
                      <c:pt idx="274">
                        <c:v>294.25382310728486</c:v>
                      </c:pt>
                      <c:pt idx="275">
                        <c:v>294.00305848582792</c:v>
                      </c:pt>
                      <c:pt idx="276">
                        <c:v>294.00244678866233</c:v>
                      </c:pt>
                      <c:pt idx="277">
                        <c:v>294.00195743092985</c:v>
                      </c:pt>
                      <c:pt idx="278">
                        <c:v>294.20156594474389</c:v>
                      </c:pt>
                      <c:pt idx="279">
                        <c:v>293.96125275579516</c:v>
                      </c:pt>
                      <c:pt idx="280">
                        <c:v>293.56900220463615</c:v>
                      </c:pt>
                      <c:pt idx="281">
                        <c:v>294.05520176370891</c:v>
                      </c:pt>
                      <c:pt idx="282">
                        <c:v>294.04416141096715</c:v>
                      </c:pt>
                      <c:pt idx="283">
                        <c:v>293.83532912877376</c:v>
                      </c:pt>
                      <c:pt idx="284">
                        <c:v>293.86826330301903</c:v>
                      </c:pt>
                      <c:pt idx="285">
                        <c:v>293.89461064241522</c:v>
                      </c:pt>
                      <c:pt idx="286">
                        <c:v>294.11568851393218</c:v>
                      </c:pt>
                      <c:pt idx="287">
                        <c:v>294.29255081114576</c:v>
                      </c:pt>
                      <c:pt idx="288">
                        <c:v>293.83404064891658</c:v>
                      </c:pt>
                      <c:pt idx="289">
                        <c:v>294.06723251913331</c:v>
                      </c:pt>
                      <c:pt idx="290">
                        <c:v>294.25378601530667</c:v>
                      </c:pt>
                      <c:pt idx="291">
                        <c:v>294.20302881224535</c:v>
                      </c:pt>
                      <c:pt idx="292">
                        <c:v>294.1624230497963</c:v>
                      </c:pt>
                      <c:pt idx="293">
                        <c:v>294.12993843983708</c:v>
                      </c:pt>
                      <c:pt idx="294">
                        <c:v>294.30395075186971</c:v>
                      </c:pt>
                      <c:pt idx="295">
                        <c:v>294.24316060149579</c:v>
                      </c:pt>
                      <c:pt idx="296">
                        <c:v>293.79452848119661</c:v>
                      </c:pt>
                      <c:pt idx="297">
                        <c:v>294.23562278495729</c:v>
                      </c:pt>
                      <c:pt idx="298">
                        <c:v>294.58849822796583</c:v>
                      </c:pt>
                      <c:pt idx="299">
                        <c:v>294.27079858237266</c:v>
                      </c:pt>
                      <c:pt idx="300">
                        <c:v>294.21663886589812</c:v>
                      </c:pt>
                      <c:pt idx="301">
                        <c:v>294.3733110927185</c:v>
                      </c:pt>
                      <c:pt idx="302">
                        <c:v>294.49864887417482</c:v>
                      </c:pt>
                      <c:pt idx="303">
                        <c:v>294.19891909933989</c:v>
                      </c:pt>
                      <c:pt idx="304">
                        <c:v>293.95913527947192</c:v>
                      </c:pt>
                      <c:pt idx="305">
                        <c:v>294.36730822357754</c:v>
                      </c:pt>
                      <c:pt idx="306">
                        <c:v>294.69384657886206</c:v>
                      </c:pt>
                      <c:pt idx="307">
                        <c:v>294.3550772630897</c:v>
                      </c:pt>
                      <c:pt idx="308">
                        <c:v>294.68406181047175</c:v>
                      </c:pt>
                      <c:pt idx="309">
                        <c:v>294.54724944837739</c:v>
                      </c:pt>
                      <c:pt idx="310">
                        <c:v>294.4377995587019</c:v>
                      </c:pt>
                      <c:pt idx="311">
                        <c:v>294.35023964696154</c:v>
                      </c:pt>
                      <c:pt idx="312">
                        <c:v>294.08019171756928</c:v>
                      </c:pt>
                      <c:pt idx="313">
                        <c:v>294.26415337405547</c:v>
                      </c:pt>
                      <c:pt idx="314">
                        <c:v>294.21132269924436</c:v>
                      </c:pt>
                      <c:pt idx="315">
                        <c:v>293.76905815939551</c:v>
                      </c:pt>
                      <c:pt idx="316">
                        <c:v>293.81524652751642</c:v>
                      </c:pt>
                      <c:pt idx="317">
                        <c:v>294.05219722201315</c:v>
                      </c:pt>
                      <c:pt idx="318">
                        <c:v>294.24175777761053</c:v>
                      </c:pt>
                      <c:pt idx="319">
                        <c:v>294.19340622208841</c:v>
                      </c:pt>
                      <c:pt idx="320">
                        <c:v>293.75472497767078</c:v>
                      </c:pt>
                      <c:pt idx="321">
                        <c:v>294.20377998213661</c:v>
                      </c:pt>
                      <c:pt idx="322">
                        <c:v>294.36302398570933</c:v>
                      </c:pt>
                      <c:pt idx="323">
                        <c:v>293.89041918856748</c:v>
                      </c:pt>
                      <c:pt idx="324">
                        <c:v>293.712335350854</c:v>
                      </c:pt>
                      <c:pt idx="325">
                        <c:v>293.96986828068322</c:v>
                      </c:pt>
                      <c:pt idx="326">
                        <c:v>294.17589462454657</c:v>
                      </c:pt>
                      <c:pt idx="327">
                        <c:v>293.94071569963728</c:v>
                      </c:pt>
                      <c:pt idx="328">
                        <c:v>293.95257255970984</c:v>
                      </c:pt>
                      <c:pt idx="329">
                        <c:v>294.3620580477679</c:v>
                      </c:pt>
                      <c:pt idx="330">
                        <c:v>294.28964643821433</c:v>
                      </c:pt>
                      <c:pt idx="331">
                        <c:v>293.83171715057148</c:v>
                      </c:pt>
                      <c:pt idx="332">
                        <c:v>294.26537372045721</c:v>
                      </c:pt>
                      <c:pt idx="333">
                        <c:v>294.41229897636578</c:v>
                      </c:pt>
                      <c:pt idx="334">
                        <c:v>294.5298391810926</c:v>
                      </c:pt>
                      <c:pt idx="335">
                        <c:v>294.22387134487411</c:v>
                      </c:pt>
                      <c:pt idx="336">
                        <c:v>293.97909707589929</c:v>
                      </c:pt>
                      <c:pt idx="337">
                        <c:v>294.38327766071944</c:v>
                      </c:pt>
                      <c:pt idx="338">
                        <c:v>294.10662212857557</c:v>
                      </c:pt>
                      <c:pt idx="339">
                        <c:v>293.48529770286046</c:v>
                      </c:pt>
                      <c:pt idx="340">
                        <c:v>292.98823816228838</c:v>
                      </c:pt>
                      <c:pt idx="341">
                        <c:v>292.19059052983073</c:v>
                      </c:pt>
                      <c:pt idx="342">
                        <c:v>291.55247242386457</c:v>
                      </c:pt>
                      <c:pt idx="343">
                        <c:v>291.04197793909168</c:v>
                      </c:pt>
                      <c:pt idx="344">
                        <c:v>290.03358235127337</c:v>
                      </c:pt>
                      <c:pt idx="345">
                        <c:v>289.62686588101872</c:v>
                      </c:pt>
                      <c:pt idx="346">
                        <c:v>288.90149270481498</c:v>
                      </c:pt>
                      <c:pt idx="347">
                        <c:v>288.12119416385201</c:v>
                      </c:pt>
                      <c:pt idx="348">
                        <c:v>288.09695533108163</c:v>
                      </c:pt>
                      <c:pt idx="349">
                        <c:v>288.07756426486532</c:v>
                      </c:pt>
                      <c:pt idx="350">
                        <c:v>287.66205141189226</c:v>
                      </c:pt>
                      <c:pt idx="351">
                        <c:v>287.12964112951386</c:v>
                      </c:pt>
                      <c:pt idx="352">
                        <c:v>286.70371290361106</c:v>
                      </c:pt>
                      <c:pt idx="353">
                        <c:v>286.96297032288885</c:v>
                      </c:pt>
                      <c:pt idx="354">
                        <c:v>286.7703762583111</c:v>
                      </c:pt>
                      <c:pt idx="355">
                        <c:v>285.81630100664893</c:v>
                      </c:pt>
                      <c:pt idx="356">
                        <c:v>285.85304080531915</c:v>
                      </c:pt>
                      <c:pt idx="357">
                        <c:v>285.88243264425535</c:v>
                      </c:pt>
                      <c:pt idx="358">
                        <c:v>285.5059461154043</c:v>
                      </c:pt>
                      <c:pt idx="359">
                        <c:v>285.40475689232346</c:v>
                      </c:pt>
                      <c:pt idx="360">
                        <c:v>285.12380551385877</c:v>
                      </c:pt>
                      <c:pt idx="361">
                        <c:v>285.09904441108699</c:v>
                      </c:pt>
                      <c:pt idx="362">
                        <c:v>284.87923552886963</c:v>
                      </c:pt>
                      <c:pt idx="363">
                        <c:v>284.50338842309571</c:v>
                      </c:pt>
                      <c:pt idx="364">
                        <c:v>284.60271073847662</c:v>
                      </c:pt>
                      <c:pt idx="365">
                        <c:v>284.68216859078132</c:v>
                      </c:pt>
                      <c:pt idx="366">
                        <c:v>284.1457348726251</c:v>
                      </c:pt>
                      <c:pt idx="367">
                        <c:v>284.31658789810012</c:v>
                      </c:pt>
                      <c:pt idx="368">
                        <c:v>284.05327031848014</c:v>
                      </c:pt>
                      <c:pt idx="369">
                        <c:v>284.44261625478413</c:v>
                      </c:pt>
                      <c:pt idx="370">
                        <c:v>284.55409300382735</c:v>
                      </c:pt>
                      <c:pt idx="371">
                        <c:v>284.0432744030619</c:v>
                      </c:pt>
                      <c:pt idx="372">
                        <c:v>284.23461952244952</c:v>
                      </c:pt>
                      <c:pt idx="373">
                        <c:v>284.38769561795959</c:v>
                      </c:pt>
                      <c:pt idx="374">
                        <c:v>284.31015649436767</c:v>
                      </c:pt>
                      <c:pt idx="375">
                        <c:v>284.24812519549414</c:v>
                      </c:pt>
                      <c:pt idx="376">
                        <c:v>284.19850015639531</c:v>
                      </c:pt>
                      <c:pt idx="377">
                        <c:v>284.55880012511625</c:v>
                      </c:pt>
                      <c:pt idx="378">
                        <c:v>284.64704010009302</c:v>
                      </c:pt>
                      <c:pt idx="379">
                        <c:v>284.31763208007442</c:v>
                      </c:pt>
                      <c:pt idx="380">
                        <c:v>284.85410566405955</c:v>
                      </c:pt>
                      <c:pt idx="381">
                        <c:v>284.88328453124768</c:v>
                      </c:pt>
                      <c:pt idx="382">
                        <c:v>284.70662762499813</c:v>
                      </c:pt>
                      <c:pt idx="383">
                        <c:v>284.76530209999851</c:v>
                      </c:pt>
                      <c:pt idx="384">
                        <c:v>285.01224167999879</c:v>
                      </c:pt>
                      <c:pt idx="385">
                        <c:v>285.20979334399902</c:v>
                      </c:pt>
                      <c:pt idx="386">
                        <c:v>285.16783467519923</c:v>
                      </c:pt>
                      <c:pt idx="387">
                        <c:v>284.7342677401594</c:v>
                      </c:pt>
                      <c:pt idx="388">
                        <c:v>285.18741419212756</c:v>
                      </c:pt>
                      <c:pt idx="389">
                        <c:v>285.14993135370207</c:v>
                      </c:pt>
                      <c:pt idx="390">
                        <c:v>285.11994508296164</c:v>
                      </c:pt>
                      <c:pt idx="391">
                        <c:v>285.09595606636935</c:v>
                      </c:pt>
                      <c:pt idx="392">
                        <c:v>285.07676485309548</c:v>
                      </c:pt>
                      <c:pt idx="393">
                        <c:v>285.26141188247641</c:v>
                      </c:pt>
                      <c:pt idx="394">
                        <c:v>285.40912950598113</c:v>
                      </c:pt>
                      <c:pt idx="395">
                        <c:v>285.12730360478491</c:v>
                      </c:pt>
                      <c:pt idx="396">
                        <c:v>285.30184288382793</c:v>
                      </c:pt>
                      <c:pt idx="397">
                        <c:v>285.44147430706238</c:v>
                      </c:pt>
                      <c:pt idx="398">
                        <c:v>285.35317944564991</c:v>
                      </c:pt>
                      <c:pt idx="399">
                        <c:v>285.48254355651994</c:v>
                      </c:pt>
                      <c:pt idx="400">
                        <c:v>285.58603484521598</c:v>
                      </c:pt>
                      <c:pt idx="401">
                        <c:v>285.86882787617276</c:v>
                      </c:pt>
                      <c:pt idx="402">
                        <c:v>285.89506230093821</c:v>
                      </c:pt>
                      <c:pt idx="403">
                        <c:v>285.31604984075057</c:v>
                      </c:pt>
                      <c:pt idx="404">
                        <c:v>285.65283987260045</c:v>
                      </c:pt>
                      <c:pt idx="405">
                        <c:v>285.92227189808034</c:v>
                      </c:pt>
                      <c:pt idx="406">
                        <c:v>285.53781751846429</c:v>
                      </c:pt>
                      <c:pt idx="407">
                        <c:v>285.63025401477142</c:v>
                      </c:pt>
                      <c:pt idx="408">
                        <c:v>285.70420321181717</c:v>
                      </c:pt>
                      <c:pt idx="409">
                        <c:v>285.96336256945375</c:v>
                      </c:pt>
                      <c:pt idx="410">
                        <c:v>285.97069005556301</c:v>
                      </c:pt>
                      <c:pt idx="411">
                        <c:v>285.57655204445041</c:v>
                      </c:pt>
                      <c:pt idx="412">
                        <c:v>286.06124163556035</c:v>
                      </c:pt>
                      <c:pt idx="413">
                        <c:v>286.24899330844829</c:v>
                      </c:pt>
                      <c:pt idx="414">
                        <c:v>285.99919464675861</c:v>
                      </c:pt>
                      <c:pt idx="415">
                        <c:v>286.19935571740689</c:v>
                      </c:pt>
                      <c:pt idx="416">
                        <c:v>286.35948457392556</c:v>
                      </c:pt>
                      <c:pt idx="417">
                        <c:v>286.28758765914046</c:v>
                      </c:pt>
                      <c:pt idx="418">
                        <c:v>286.43007012731238</c:v>
                      </c:pt>
                      <c:pt idx="419">
                        <c:v>285.94405610184992</c:v>
                      </c:pt>
                      <c:pt idx="420">
                        <c:v>286.15524488147992</c:v>
                      </c:pt>
                      <c:pt idx="421">
                        <c:v>286.52419590518394</c:v>
                      </c:pt>
                      <c:pt idx="422">
                        <c:v>286.21935672414713</c:v>
                      </c:pt>
                      <c:pt idx="423">
                        <c:v>286.17548537931771</c:v>
                      </c:pt>
                      <c:pt idx="424">
                        <c:v>286.34038830345418</c:v>
                      </c:pt>
                      <c:pt idx="425">
                        <c:v>286.47231064276332</c:v>
                      </c:pt>
                      <c:pt idx="426">
                        <c:v>286.37784851421065</c:v>
                      </c:pt>
                      <c:pt idx="427">
                        <c:v>286.10227881136854</c:v>
                      </c:pt>
                      <c:pt idx="428">
                        <c:v>286.48182304909483</c:v>
                      </c:pt>
                      <c:pt idx="429">
                        <c:v>286.58545843927584</c:v>
                      </c:pt>
                      <c:pt idx="430">
                        <c:v>286.46836675142066</c:v>
                      </c:pt>
                      <c:pt idx="431">
                        <c:v>286.57469340113653</c:v>
                      </c:pt>
                      <c:pt idx="432">
                        <c:v>286.85975472090922</c:v>
                      </c:pt>
                      <c:pt idx="433">
                        <c:v>286.68780377672738</c:v>
                      </c:pt>
                      <c:pt idx="434">
                        <c:v>286.5502430213819</c:v>
                      </c:pt>
                      <c:pt idx="435">
                        <c:v>286.2401944171055</c:v>
                      </c:pt>
                      <c:pt idx="436">
                        <c:v>286.59215553368443</c:v>
                      </c:pt>
                      <c:pt idx="437">
                        <c:v>286.47372442694757</c:v>
                      </c:pt>
                      <c:pt idx="438">
                        <c:v>286.17897954155808</c:v>
                      </c:pt>
                      <c:pt idx="439">
                        <c:v>286.14318363324645</c:v>
                      </c:pt>
                      <c:pt idx="440">
                        <c:v>286.31454690659717</c:v>
                      </c:pt>
                      <c:pt idx="441">
                        <c:v>286.25163752527777</c:v>
                      </c:pt>
                      <c:pt idx="442">
                        <c:v>286.20131002022225</c:v>
                      </c:pt>
                      <c:pt idx="443">
                        <c:v>285.96104801617781</c:v>
                      </c:pt>
                      <c:pt idx="444">
                        <c:v>286.16883841294225</c:v>
                      </c:pt>
                      <c:pt idx="445">
                        <c:v>286.33507073035378</c:v>
                      </c:pt>
                      <c:pt idx="446">
                        <c:v>286.068056584283</c:v>
                      </c:pt>
                      <c:pt idx="447">
                        <c:v>286.25444526742638</c:v>
                      </c:pt>
                      <c:pt idx="448">
                        <c:v>286.4035562139411</c:v>
                      </c:pt>
                      <c:pt idx="449">
                        <c:v>286.52284497115289</c:v>
                      </c:pt>
                      <c:pt idx="450">
                        <c:v>286.4182759769223</c:v>
                      </c:pt>
                      <c:pt idx="451">
                        <c:v>286.13462078153782</c:v>
                      </c:pt>
                      <c:pt idx="452">
                        <c:v>286.50769662523027</c:v>
                      </c:pt>
                      <c:pt idx="453">
                        <c:v>286.60615730018424</c:v>
                      </c:pt>
                      <c:pt idx="454">
                        <c:v>286.28492584014737</c:v>
                      </c:pt>
                      <c:pt idx="455">
                        <c:v>286.42794067211787</c:v>
                      </c:pt>
                      <c:pt idx="456">
                        <c:v>286.74235253769433</c:v>
                      </c:pt>
                      <c:pt idx="457">
                        <c:v>286.5938820301555</c:v>
                      </c:pt>
                      <c:pt idx="458">
                        <c:v>286.6751056241244</c:v>
                      </c:pt>
                      <c:pt idx="459">
                        <c:v>286.34008449929956</c:v>
                      </c:pt>
                      <c:pt idx="460">
                        <c:v>286.67206759943969</c:v>
                      </c:pt>
                      <c:pt idx="461">
                        <c:v>286.53765407955177</c:v>
                      </c:pt>
                      <c:pt idx="462">
                        <c:v>286.23012326364142</c:v>
                      </c:pt>
                      <c:pt idx="463">
                        <c:v>286.78409861091313</c:v>
                      </c:pt>
                      <c:pt idx="464">
                        <c:v>287.02727888873051</c:v>
                      </c:pt>
                      <c:pt idx="465">
                        <c:v>287.02182311098443</c:v>
                      </c:pt>
                      <c:pt idx="466">
                        <c:v>287.01745848878755</c:v>
                      </c:pt>
                      <c:pt idx="467">
                        <c:v>286.81396679103005</c:v>
                      </c:pt>
                      <c:pt idx="468">
                        <c:v>287.05117343282404</c:v>
                      </c:pt>
                      <c:pt idx="469">
                        <c:v>287.04093874625926</c:v>
                      </c:pt>
                      <c:pt idx="470">
                        <c:v>286.43275099700742</c:v>
                      </c:pt>
                      <c:pt idx="471">
                        <c:v>286.54620079760593</c:v>
                      </c:pt>
                      <c:pt idx="472">
                        <c:v>286.83696063808475</c:v>
                      </c:pt>
                      <c:pt idx="473">
                        <c:v>286.6695685104678</c:v>
                      </c:pt>
                      <c:pt idx="474">
                        <c:v>286.73565480837425</c:v>
                      </c:pt>
                      <c:pt idx="475">
                        <c:v>286.58852384669939</c:v>
                      </c:pt>
                      <c:pt idx="476">
                        <c:v>287.07081907735954</c:v>
                      </c:pt>
                      <c:pt idx="477">
                        <c:v>287.25665526188766</c:v>
                      </c:pt>
                      <c:pt idx="478">
                        <c:v>286.8053242095101</c:v>
                      </c:pt>
                      <c:pt idx="479">
                        <c:v>287.24425936760809</c:v>
                      </c:pt>
                      <c:pt idx="480">
                        <c:v>287.59540749408649</c:v>
                      </c:pt>
                      <c:pt idx="481">
                        <c:v>287.27632599526919</c:v>
                      </c:pt>
                      <c:pt idx="482">
                        <c:v>287.2210607962154</c:v>
                      </c:pt>
                      <c:pt idx="483">
                        <c:v>287.37684863697234</c:v>
                      </c:pt>
                      <c:pt idx="484">
                        <c:v>287.50147890957788</c:v>
                      </c:pt>
                      <c:pt idx="485">
                        <c:v>287.40118312766231</c:v>
                      </c:pt>
                      <c:pt idx="486">
                        <c:v>286.92094650212982</c:v>
                      </c:pt>
                      <c:pt idx="487">
                        <c:v>287.33675720170385</c:v>
                      </c:pt>
                      <c:pt idx="488">
                        <c:v>287.66940576136307</c:v>
                      </c:pt>
                      <c:pt idx="489">
                        <c:v>287.33552460909044</c:v>
                      </c:pt>
                      <c:pt idx="490">
                        <c:v>287.2684196872724</c:v>
                      </c:pt>
                      <c:pt idx="491">
                        <c:v>287.21473574981792</c:v>
                      </c:pt>
                      <c:pt idx="492">
                        <c:v>287.37178859985437</c:v>
                      </c:pt>
                      <c:pt idx="493">
                        <c:v>287.29743087988351</c:v>
                      </c:pt>
                      <c:pt idx="494">
                        <c:v>287.03794470390682</c:v>
                      </c:pt>
                      <c:pt idx="495">
                        <c:v>287.23035576312549</c:v>
                      </c:pt>
                      <c:pt idx="496">
                        <c:v>287.3842846105004</c:v>
                      </c:pt>
                      <c:pt idx="497">
                        <c:v>287.30742768840037</c:v>
                      </c:pt>
                      <c:pt idx="498">
                        <c:v>287.24594215072034</c:v>
                      </c:pt>
                      <c:pt idx="499">
                        <c:v>287.19675372057628</c:v>
                      </c:pt>
                      <c:pt idx="500">
                        <c:v>287.55740297646105</c:v>
                      </c:pt>
                      <c:pt idx="501">
                        <c:v>287.24592238116884</c:v>
                      </c:pt>
                      <c:pt idx="502">
                        <c:v>286.79673790493507</c:v>
                      </c:pt>
                      <c:pt idx="503">
                        <c:v>287.0373903239481</c:v>
                      </c:pt>
                      <c:pt idx="504">
                        <c:v>287.42991225915847</c:v>
                      </c:pt>
                      <c:pt idx="505">
                        <c:v>287.34392980732679</c:v>
                      </c:pt>
                      <c:pt idx="506">
                        <c:v>287.27514384586141</c:v>
                      </c:pt>
                      <c:pt idx="507">
                        <c:v>287.42011507668917</c:v>
                      </c:pt>
                      <c:pt idx="508">
                        <c:v>287.53609206135138</c:v>
                      </c:pt>
                      <c:pt idx="509">
                        <c:v>287.42887364908108</c:v>
                      </c:pt>
                      <c:pt idx="510">
                        <c:v>287.1430989192649</c:v>
                      </c:pt>
                      <c:pt idx="511">
                        <c:v>287.51447913541193</c:v>
                      </c:pt>
                      <c:pt idx="512">
                        <c:v>287.61158330832956</c:v>
                      </c:pt>
                      <c:pt idx="513">
                        <c:v>287.28926664666363</c:v>
                      </c:pt>
                      <c:pt idx="514">
                        <c:v>287.6314133173309</c:v>
                      </c:pt>
                      <c:pt idx="515">
                        <c:v>287.90513065386472</c:v>
                      </c:pt>
                      <c:pt idx="516">
                        <c:v>288.12410452309177</c:v>
                      </c:pt>
                      <c:pt idx="517">
                        <c:v>288.09928361847346</c:v>
                      </c:pt>
                      <c:pt idx="518">
                        <c:v>287.67942689477877</c:v>
                      </c:pt>
                      <c:pt idx="519">
                        <c:v>287.94354151582303</c:v>
                      </c:pt>
                      <c:pt idx="520">
                        <c:v>288.15483321265845</c:v>
                      </c:pt>
                      <c:pt idx="521">
                        <c:v>287.92386657012673</c:v>
                      </c:pt>
                      <c:pt idx="522">
                        <c:v>288.13909325610138</c:v>
                      </c:pt>
                      <c:pt idx="523">
                        <c:v>288.51127460488112</c:v>
                      </c:pt>
                      <c:pt idx="524">
                        <c:v>289.2090196839049</c:v>
                      </c:pt>
                      <c:pt idx="525">
                        <c:v>289.96721574712393</c:v>
                      </c:pt>
                      <c:pt idx="526">
                        <c:v>289.97377259769917</c:v>
                      </c:pt>
                      <c:pt idx="527">
                        <c:v>290.57901807815938</c:v>
                      </c:pt>
                      <c:pt idx="528">
                        <c:v>291.26321446252751</c:v>
                      </c:pt>
                      <c:pt idx="529">
                        <c:v>291.41057157002206</c:v>
                      </c:pt>
                      <c:pt idx="530">
                        <c:v>291.72845725601769</c:v>
                      </c:pt>
                      <c:pt idx="531">
                        <c:v>292.18276580481415</c:v>
                      </c:pt>
                      <c:pt idx="532">
                        <c:v>292.54621264385133</c:v>
                      </c:pt>
                      <c:pt idx="533">
                        <c:v>292.63697011508111</c:v>
                      </c:pt>
                      <c:pt idx="534">
                        <c:v>292.3095760920649</c:v>
                      </c:pt>
                      <c:pt idx="535">
                        <c:v>292.84766087365193</c:v>
                      </c:pt>
                      <c:pt idx="536">
                        <c:v>293.27812869892159</c:v>
                      </c:pt>
                      <c:pt idx="537">
                        <c:v>292.8225029591373</c:v>
                      </c:pt>
                      <c:pt idx="538">
                        <c:v>292.85800236730984</c:v>
                      </c:pt>
                      <c:pt idx="539">
                        <c:v>293.08640189384789</c:v>
                      </c:pt>
                      <c:pt idx="540">
                        <c:v>293.06912151507834</c:v>
                      </c:pt>
                      <c:pt idx="541">
                        <c:v>292.85529721206268</c:v>
                      </c:pt>
                      <c:pt idx="542">
                        <c:v>292.48423776965018</c:v>
                      </c:pt>
                      <c:pt idx="543">
                        <c:v>292.78739021572017</c:v>
                      </c:pt>
                      <c:pt idx="544">
                        <c:v>292.82991217257614</c:v>
                      </c:pt>
                      <c:pt idx="545">
                        <c:v>292.86392973806096</c:v>
                      </c:pt>
                      <c:pt idx="546">
                        <c:v>292.89114379044878</c:v>
                      </c:pt>
                      <c:pt idx="547">
                        <c:v>292.91291503235902</c:v>
                      </c:pt>
                      <c:pt idx="548">
                        <c:v>293.13033202588724</c:v>
                      </c:pt>
                      <c:pt idx="549">
                        <c:v>293.10426562070984</c:v>
                      </c:pt>
                      <c:pt idx="550">
                        <c:v>292.68341249656788</c:v>
                      </c:pt>
                      <c:pt idx="551">
                        <c:v>292.94672999725429</c:v>
                      </c:pt>
                      <c:pt idx="552">
                        <c:v>293.15738399780344</c:v>
                      </c:pt>
                      <c:pt idx="553">
                        <c:v>292.92590719824273</c:v>
                      </c:pt>
                      <c:pt idx="554">
                        <c:v>292.74072575859418</c:v>
                      </c:pt>
                      <c:pt idx="555">
                        <c:v>292.99258060687538</c:v>
                      </c:pt>
                      <c:pt idx="556">
                        <c:v>293.39406448550028</c:v>
                      </c:pt>
                      <c:pt idx="557">
                        <c:v>293.11525158840027</c:v>
                      </c:pt>
                      <c:pt idx="558">
                        <c:v>292.89220127072019</c:v>
                      </c:pt>
                      <c:pt idx="559">
                        <c:v>293.11376101657618</c:v>
                      </c:pt>
                      <c:pt idx="560">
                        <c:v>293.29100881326093</c:v>
                      </c:pt>
                      <c:pt idx="561">
                        <c:v>292.83280705060878</c:v>
                      </c:pt>
                      <c:pt idx="562">
                        <c:v>292.86624564048702</c:v>
                      </c:pt>
                      <c:pt idx="563">
                        <c:v>292.89299651238963</c:v>
                      </c:pt>
                      <c:pt idx="564">
                        <c:v>292.91439720991173</c:v>
                      </c:pt>
                      <c:pt idx="565">
                        <c:v>292.93151776792939</c:v>
                      </c:pt>
                      <c:pt idx="566">
                        <c:v>292.74521421434349</c:v>
                      </c:pt>
                      <c:pt idx="567">
                        <c:v>293.1961713714748</c:v>
                      </c:pt>
                      <c:pt idx="568">
                        <c:v>293.15693709717988</c:v>
                      </c:pt>
                      <c:pt idx="569">
                        <c:v>292.72554967774391</c:v>
                      </c:pt>
                      <c:pt idx="570">
                        <c:v>292.98043974219513</c:v>
                      </c:pt>
                      <c:pt idx="571">
                        <c:v>293.18435179375609</c:v>
                      </c:pt>
                      <c:pt idx="572">
                        <c:v>292.94748143500487</c:v>
                      </c:pt>
                      <c:pt idx="573">
                        <c:v>293.15798514800389</c:v>
                      </c:pt>
                      <c:pt idx="574">
                        <c:v>292.72638811840312</c:v>
                      </c:pt>
                      <c:pt idx="575">
                        <c:v>292.98111049472249</c:v>
                      </c:pt>
                      <c:pt idx="576">
                        <c:v>293.18488839577799</c:v>
                      </c:pt>
                      <c:pt idx="577">
                        <c:v>292.9479107166224</c:v>
                      </c:pt>
                      <c:pt idx="578">
                        <c:v>293.15832857329792</c:v>
                      </c:pt>
                      <c:pt idx="579">
                        <c:v>293.32666285863837</c:v>
                      </c:pt>
                      <c:pt idx="580">
                        <c:v>293.46133028691071</c:v>
                      </c:pt>
                      <c:pt idx="581">
                        <c:v>293.36906422952859</c:v>
                      </c:pt>
                      <c:pt idx="582">
                        <c:v>293.09525138362289</c:v>
                      </c:pt>
                      <c:pt idx="583">
                        <c:v>293.47620110689832</c:v>
                      </c:pt>
                      <c:pt idx="584">
                        <c:v>293.58096088551866</c:v>
                      </c:pt>
                      <c:pt idx="585">
                        <c:v>293.06476870841493</c:v>
                      </c:pt>
                      <c:pt idx="586">
                        <c:v>293.45181496673194</c:v>
                      </c:pt>
                      <c:pt idx="587">
                        <c:v>293.96145197338558</c:v>
                      </c:pt>
                      <c:pt idx="588">
                        <c:v>293.76916157870846</c:v>
                      </c:pt>
                      <c:pt idx="589">
                        <c:v>293.61532926296678</c:v>
                      </c:pt>
                      <c:pt idx="590">
                        <c:v>293.69226341037341</c:v>
                      </c:pt>
                      <c:pt idx="591">
                        <c:v>294.15381072829877</c:v>
                      </c:pt>
                      <c:pt idx="592">
                        <c:v>293.92304858263901</c:v>
                      </c:pt>
                      <c:pt idx="593">
                        <c:v>293.53843886611122</c:v>
                      </c:pt>
                      <c:pt idx="594">
                        <c:v>293.630751092889</c:v>
                      </c:pt>
                      <c:pt idx="595">
                        <c:v>293.70460087431121</c:v>
                      </c:pt>
                      <c:pt idx="596">
                        <c:v>293.76368069944897</c:v>
                      </c:pt>
                      <c:pt idx="597">
                        <c:v>293.81094455955918</c:v>
                      </c:pt>
                      <c:pt idx="598">
                        <c:v>293.64875564764736</c:v>
                      </c:pt>
                      <c:pt idx="599">
                        <c:v>293.9190045181179</c:v>
                      </c:pt>
                      <c:pt idx="600">
                        <c:v>293.73520361449437</c:v>
                      </c:pt>
                      <c:pt idx="601">
                        <c:v>293.58816289159552</c:v>
                      </c:pt>
                      <c:pt idx="602">
                        <c:v>293.6705303132764</c:v>
                      </c:pt>
                      <c:pt idx="603">
                        <c:v>293.73642425062116</c:v>
                      </c:pt>
                      <c:pt idx="604">
                        <c:v>293.58913940049695</c:v>
                      </c:pt>
                      <c:pt idx="605">
                        <c:v>293.2713115203976</c:v>
                      </c:pt>
                      <c:pt idx="606">
                        <c:v>293.01704921631813</c:v>
                      </c:pt>
                      <c:pt idx="607">
                        <c:v>293.61363937305453</c:v>
                      </c:pt>
                      <c:pt idx="608">
                        <c:v>293.69091149844365</c:v>
                      </c:pt>
                      <c:pt idx="609">
                        <c:v>293.15272919875491</c:v>
                      </c:pt>
                      <c:pt idx="610">
                        <c:v>293.52218335900398</c:v>
                      </c:pt>
                      <c:pt idx="611">
                        <c:v>293.81774668720323</c:v>
                      </c:pt>
                      <c:pt idx="612">
                        <c:v>293.65419734976263</c:v>
                      </c:pt>
                      <c:pt idx="613">
                        <c:v>293.72335787981012</c:v>
                      </c:pt>
                      <c:pt idx="614">
                        <c:v>293.77868630384813</c:v>
                      </c:pt>
                      <c:pt idx="615">
                        <c:v>294.02294904307848</c:v>
                      </c:pt>
                      <c:pt idx="616">
                        <c:v>293.61835923446279</c:v>
                      </c:pt>
                      <c:pt idx="617">
                        <c:v>293.49468738757025</c:v>
                      </c:pt>
                      <c:pt idx="618">
                        <c:v>293.7957499100562</c:v>
                      </c:pt>
                      <c:pt idx="619">
                        <c:v>294.03659992804501</c:v>
                      </c:pt>
                      <c:pt idx="620">
                        <c:v>294.02927994243601</c:v>
                      </c:pt>
                      <c:pt idx="621">
                        <c:v>294.02342395394879</c:v>
                      </c:pt>
                      <c:pt idx="622">
                        <c:v>293.61873916315903</c:v>
                      </c:pt>
                      <c:pt idx="623">
                        <c:v>293.29499133052724</c:v>
                      </c:pt>
                      <c:pt idx="624">
                        <c:v>292.83599306442181</c:v>
                      </c:pt>
                      <c:pt idx="625">
                        <c:v>291.66879445153745</c:v>
                      </c:pt>
                      <c:pt idx="626">
                        <c:v>291.13503556122998</c:v>
                      </c:pt>
                      <c:pt idx="627">
                        <c:v>290.908028448984</c:v>
                      </c:pt>
                      <c:pt idx="628">
                        <c:v>290.12642275918722</c:v>
                      </c:pt>
                      <c:pt idx="629">
                        <c:v>289.7011382073498</c:v>
                      </c:pt>
                      <c:pt idx="630">
                        <c:v>289.36091056587986</c:v>
                      </c:pt>
                      <c:pt idx="631">
                        <c:v>289.08872845270389</c:v>
                      </c:pt>
                      <c:pt idx="632">
                        <c:v>288.47098276216315</c:v>
                      </c:pt>
                      <c:pt idx="633">
                        <c:v>287.57678620973053</c:v>
                      </c:pt>
                      <c:pt idx="634">
                        <c:v>287.66142896778445</c:v>
                      </c:pt>
                      <c:pt idx="635">
                        <c:v>287.52914317422756</c:v>
                      </c:pt>
                      <c:pt idx="636">
                        <c:v>286.82331453938207</c:v>
                      </c:pt>
                      <c:pt idx="637">
                        <c:v>286.65865163150568</c:v>
                      </c:pt>
                      <c:pt idx="638">
                        <c:v>286.92692130520459</c:v>
                      </c:pt>
                      <c:pt idx="639">
                        <c:v>286.94153704416368</c:v>
                      </c:pt>
                      <c:pt idx="640">
                        <c:v>286.75322963533097</c:v>
                      </c:pt>
                      <c:pt idx="641">
                        <c:v>286.2025837082648</c:v>
                      </c:pt>
                      <c:pt idx="642">
                        <c:v>286.36206696661185</c:v>
                      </c:pt>
                      <c:pt idx="643">
                        <c:v>286.28965357328951</c:v>
                      </c:pt>
                      <c:pt idx="644">
                        <c:v>286.03172285863161</c:v>
                      </c:pt>
                      <c:pt idx="645">
                        <c:v>286.4253782869053</c:v>
                      </c:pt>
                      <c:pt idx="646">
                        <c:v>286.54030262952426</c:v>
                      </c:pt>
                      <c:pt idx="647">
                        <c:v>286.43224210361944</c:v>
                      </c:pt>
                      <c:pt idx="648">
                        <c:v>286.34579368289559</c:v>
                      </c:pt>
                      <c:pt idx="649">
                        <c:v>285.87663494631647</c:v>
                      </c:pt>
                      <c:pt idx="650">
                        <c:v>286.10130795705322</c:v>
                      </c:pt>
                      <c:pt idx="651">
                        <c:v>286.28104636564262</c:v>
                      </c:pt>
                      <c:pt idx="652">
                        <c:v>286.22483709251412</c:v>
                      </c:pt>
                      <c:pt idx="653">
                        <c:v>285.9798696740113</c:v>
                      </c:pt>
                      <c:pt idx="654">
                        <c:v>286.18389573920905</c:v>
                      </c:pt>
                      <c:pt idx="655">
                        <c:v>286.34711659136724</c:v>
                      </c:pt>
                      <c:pt idx="656">
                        <c:v>285.87769327309383</c:v>
                      </c:pt>
                      <c:pt idx="657">
                        <c:v>285.50215461847506</c:v>
                      </c:pt>
                      <c:pt idx="658">
                        <c:v>286.00172369478008</c:v>
                      </c:pt>
                      <c:pt idx="659">
                        <c:v>286.20137895582411</c:v>
                      </c:pt>
                      <c:pt idx="660">
                        <c:v>285.76110316465929</c:v>
                      </c:pt>
                      <c:pt idx="661">
                        <c:v>286.00888253172741</c:v>
                      </c:pt>
                      <c:pt idx="662">
                        <c:v>286.2071060253819</c:v>
                      </c:pt>
                      <c:pt idx="663">
                        <c:v>286.16568482030556</c:v>
                      </c:pt>
                      <c:pt idx="664">
                        <c:v>285.93254785624447</c:v>
                      </c:pt>
                      <c:pt idx="665">
                        <c:v>285.74603828499562</c:v>
                      </c:pt>
                      <c:pt idx="666">
                        <c:v>285.99683062799647</c:v>
                      </c:pt>
                      <c:pt idx="667">
                        <c:v>285.99746450239718</c:v>
                      </c:pt>
                      <c:pt idx="668">
                        <c:v>285.79797160191777</c:v>
                      </c:pt>
                      <c:pt idx="669">
                        <c:v>286.03837728153422</c:v>
                      </c:pt>
                      <c:pt idx="670">
                        <c:v>286.23070182522736</c:v>
                      </c:pt>
                      <c:pt idx="671">
                        <c:v>286.38456146018189</c:v>
                      </c:pt>
                      <c:pt idx="672">
                        <c:v>286.50764916814552</c:v>
                      </c:pt>
                      <c:pt idx="673">
                        <c:v>286.20611933451642</c:v>
                      </c:pt>
                      <c:pt idx="674">
                        <c:v>286.56489546761316</c:v>
                      </c:pt>
                      <c:pt idx="675">
                        <c:v>286.65191637409055</c:v>
                      </c:pt>
                      <c:pt idx="676">
                        <c:v>286.32153309927241</c:v>
                      </c:pt>
                      <c:pt idx="677">
                        <c:v>286.45722647941795</c:v>
                      </c:pt>
                      <c:pt idx="678">
                        <c:v>286.56578118353434</c:v>
                      </c:pt>
                      <c:pt idx="679">
                        <c:v>286.65262494682747</c:v>
                      </c:pt>
                      <c:pt idx="680">
                        <c:v>286.72209995746198</c:v>
                      </c:pt>
                      <c:pt idx="681">
                        <c:v>286.37767996596961</c:v>
                      </c:pt>
                      <c:pt idx="682">
                        <c:v>286.90214397277572</c:v>
                      </c:pt>
                      <c:pt idx="683">
                        <c:v>286.92171517822055</c:v>
                      </c:pt>
                      <c:pt idx="684">
                        <c:v>286.33737214257644</c:v>
                      </c:pt>
                      <c:pt idx="685">
                        <c:v>286.66989771406116</c:v>
                      </c:pt>
                      <c:pt idx="686">
                        <c:v>286.93591817124894</c:v>
                      </c:pt>
                      <c:pt idx="687">
                        <c:v>286.74873453699917</c:v>
                      </c:pt>
                      <c:pt idx="688">
                        <c:v>286.59898762959932</c:v>
                      </c:pt>
                      <c:pt idx="689">
                        <c:v>286.47919010367946</c:v>
                      </c:pt>
                      <c:pt idx="690">
                        <c:v>286.58335208294358</c:v>
                      </c:pt>
                      <c:pt idx="691">
                        <c:v>286.66668166635486</c:v>
                      </c:pt>
                      <c:pt idx="692">
                        <c:v>286.33334533308391</c:v>
                      </c:pt>
                      <c:pt idx="693">
                        <c:v>286.66667626646716</c:v>
                      </c:pt>
                      <c:pt idx="694">
                        <c:v>286.73334101317374</c:v>
                      </c:pt>
                      <c:pt idx="695">
                        <c:v>286.58667281053903</c:v>
                      </c:pt>
                      <c:pt idx="696">
                        <c:v>286.46933824843126</c:v>
                      </c:pt>
                      <c:pt idx="697">
                        <c:v>286.37547059874504</c:v>
                      </c:pt>
                      <c:pt idx="698">
                        <c:v>286.30037647899604</c:v>
                      </c:pt>
                      <c:pt idx="699">
                        <c:v>286.44030118319688</c:v>
                      </c:pt>
                      <c:pt idx="700">
                        <c:v>286.15224094655753</c:v>
                      </c:pt>
                      <c:pt idx="701">
                        <c:v>286.32179275724604</c:v>
                      </c:pt>
                      <c:pt idx="702">
                        <c:v>286.45743420579686</c:v>
                      </c:pt>
                      <c:pt idx="703">
                        <c:v>286.16594736463753</c:v>
                      </c:pt>
                      <c:pt idx="704">
                        <c:v>285.93275789171003</c:v>
                      </c:pt>
                      <c:pt idx="705">
                        <c:v>285.74620631336802</c:v>
                      </c:pt>
                      <c:pt idx="706">
                        <c:v>286.19696505069442</c:v>
                      </c:pt>
                      <c:pt idx="707">
                        <c:v>286.15757204055552</c:v>
                      </c:pt>
                      <c:pt idx="708">
                        <c:v>285.52605763244446</c:v>
                      </c:pt>
                      <c:pt idx="709">
                        <c:v>285.82084610595558</c:v>
                      </c:pt>
                      <c:pt idx="710">
                        <c:v>286.05667688476444</c:v>
                      </c:pt>
                      <c:pt idx="711">
                        <c:v>286.04534150781154</c:v>
                      </c:pt>
                      <c:pt idx="712">
                        <c:v>285.83627320624925</c:v>
                      </c:pt>
                      <c:pt idx="713">
                        <c:v>285.86901856499941</c:v>
                      </c:pt>
                      <c:pt idx="714">
                        <c:v>286.09521485199957</c:v>
                      </c:pt>
                      <c:pt idx="715">
                        <c:v>285.8761718815997</c:v>
                      </c:pt>
                      <c:pt idx="716">
                        <c:v>285.50093750527975</c:v>
                      </c:pt>
                      <c:pt idx="717">
                        <c:v>286.00075000422385</c:v>
                      </c:pt>
                      <c:pt idx="718">
                        <c:v>286.00060000337908</c:v>
                      </c:pt>
                      <c:pt idx="719">
                        <c:v>285.80048000270324</c:v>
                      </c:pt>
                      <c:pt idx="720">
                        <c:v>285.84038400216258</c:v>
                      </c:pt>
                      <c:pt idx="721">
                        <c:v>285.87230720173005</c:v>
                      </c:pt>
                      <c:pt idx="722">
                        <c:v>286.09784576138406</c:v>
                      </c:pt>
                      <c:pt idx="723">
                        <c:v>286.27827660910725</c:v>
                      </c:pt>
                      <c:pt idx="724">
                        <c:v>285.82262128728581</c:v>
                      </c:pt>
                      <c:pt idx="725">
                        <c:v>285.85809702982868</c:v>
                      </c:pt>
                      <c:pt idx="726">
                        <c:v>286.08647762386295</c:v>
                      </c:pt>
                      <c:pt idx="727">
                        <c:v>285.86918209909038</c:v>
                      </c:pt>
                      <c:pt idx="728">
                        <c:v>285.89534567927234</c:v>
                      </c:pt>
                      <c:pt idx="729">
                        <c:v>285.71627654341785</c:v>
                      </c:pt>
                      <c:pt idx="730">
                        <c:v>285.97302123473429</c:v>
                      </c:pt>
                      <c:pt idx="731">
                        <c:v>286.17841698778744</c:v>
                      </c:pt>
                      <c:pt idx="732">
                        <c:v>285.74273359022999</c:v>
                      </c:pt>
                      <c:pt idx="733">
                        <c:v>286.19418687218399</c:v>
                      </c:pt>
                      <c:pt idx="734">
                        <c:v>286.35534949774717</c:v>
                      </c:pt>
                      <c:pt idx="735">
                        <c:v>285.88427959819774</c:v>
                      </c:pt>
                      <c:pt idx="736">
                        <c:v>285.90742367855819</c:v>
                      </c:pt>
                      <c:pt idx="737">
                        <c:v>286.12593894284657</c:v>
                      </c:pt>
                      <c:pt idx="738">
                        <c:v>286.10075115427725</c:v>
                      </c:pt>
                      <c:pt idx="739">
                        <c:v>285.88060092342181</c:v>
                      </c:pt>
                      <c:pt idx="740">
                        <c:v>285.50448073873747</c:v>
                      </c:pt>
                      <c:pt idx="741">
                        <c:v>285.80358459099</c:v>
                      </c:pt>
                      <c:pt idx="742">
                        <c:v>286.042867672792</c:v>
                      </c:pt>
                      <c:pt idx="743">
                        <c:v>285.83429413823364</c:v>
                      </c:pt>
                      <c:pt idx="744">
                        <c:v>286.06743531058692</c:v>
                      </c:pt>
                      <c:pt idx="745">
                        <c:v>286.05394824846957</c:v>
                      </c:pt>
                      <c:pt idx="746">
                        <c:v>286.24315859877566</c:v>
                      </c:pt>
                      <c:pt idx="747">
                        <c:v>286.19452687902054</c:v>
                      </c:pt>
                      <c:pt idx="748">
                        <c:v>285.75562150321645</c:v>
                      </c:pt>
                      <c:pt idx="749">
                        <c:v>285.80449720257315</c:v>
                      </c:pt>
                      <c:pt idx="750">
                        <c:v>286.04359776205854</c:v>
                      </c:pt>
                      <c:pt idx="751">
                        <c:v>285.63487820964684</c:v>
                      </c:pt>
                      <c:pt idx="752">
                        <c:v>285.7079025677175</c:v>
                      </c:pt>
                      <c:pt idx="753">
                        <c:v>285.96632205417404</c:v>
                      </c:pt>
                      <c:pt idx="754">
                        <c:v>286.17305764333923</c:v>
                      </c:pt>
                      <c:pt idx="755">
                        <c:v>285.93844611467136</c:v>
                      </c:pt>
                      <c:pt idx="756">
                        <c:v>285.55075689173708</c:v>
                      </c:pt>
                      <c:pt idx="757">
                        <c:v>286.04060551338966</c:v>
                      </c:pt>
                      <c:pt idx="758">
                        <c:v>286.03248441071173</c:v>
                      </c:pt>
                      <c:pt idx="759">
                        <c:v>285.6259875285694</c:v>
                      </c:pt>
                      <c:pt idx="760">
                        <c:v>285.50079002285554</c:v>
                      </c:pt>
                      <c:pt idx="761">
                        <c:v>285.60063201828444</c:v>
                      </c:pt>
                      <c:pt idx="762">
                        <c:v>285.88050561462757</c:v>
                      </c:pt>
                      <c:pt idx="763">
                        <c:v>285.90440449170205</c:v>
                      </c:pt>
                      <c:pt idx="764">
                        <c:v>285.72352359336162</c:v>
                      </c:pt>
                      <c:pt idx="765">
                        <c:v>285.9788188746893</c:v>
                      </c:pt>
                      <c:pt idx="766">
                        <c:v>285.98305509975143</c:v>
                      </c:pt>
                      <c:pt idx="767">
                        <c:v>285.58644407980114</c:v>
                      </c:pt>
                      <c:pt idx="768">
                        <c:v>285.86915526384092</c:v>
                      </c:pt>
                      <c:pt idx="769">
                        <c:v>285.89532421107276</c:v>
                      </c:pt>
                      <c:pt idx="770">
                        <c:v>286.11625936885821</c:v>
                      </c:pt>
                      <c:pt idx="771">
                        <c:v>285.89300749508658</c:v>
                      </c:pt>
                      <c:pt idx="772">
                        <c:v>285.51440599606929</c:v>
                      </c:pt>
                      <c:pt idx="773">
                        <c:v>285.81152479685545</c:v>
                      </c:pt>
                      <c:pt idx="774">
                        <c:v>286.04921983748437</c:v>
                      </c:pt>
                      <c:pt idx="775">
                        <c:v>285.83937586998752</c:v>
                      </c:pt>
                      <c:pt idx="776">
                        <c:v>285.87150069599005</c:v>
                      </c:pt>
                      <c:pt idx="777">
                        <c:v>286.09720055679202</c:v>
                      </c:pt>
                      <c:pt idx="778">
                        <c:v>286.27776044543361</c:v>
                      </c:pt>
                      <c:pt idx="779">
                        <c:v>286.22220835634693</c:v>
                      </c:pt>
                      <c:pt idx="780">
                        <c:v>285.57776668507756</c:v>
                      </c:pt>
                      <c:pt idx="781">
                        <c:v>285.86221334806203</c:v>
                      </c:pt>
                      <c:pt idx="782">
                        <c:v>285.88977067844962</c:v>
                      </c:pt>
                      <c:pt idx="783">
                        <c:v>285.71181654275972</c:v>
                      </c:pt>
                      <c:pt idx="784">
                        <c:v>286.5694532342078</c:v>
                      </c:pt>
                      <c:pt idx="785">
                        <c:v>287.45556258736627</c:v>
                      </c:pt>
                      <c:pt idx="786">
                        <c:v>287.76445006989303</c:v>
                      </c:pt>
                      <c:pt idx="787">
                        <c:v>288.41156005591444</c:v>
                      </c:pt>
                      <c:pt idx="788">
                        <c:v>288.92924804473154</c:v>
                      </c:pt>
                      <c:pt idx="789">
                        <c:v>289.94339843578524</c:v>
                      </c:pt>
                      <c:pt idx="790">
                        <c:v>290.5547187486282</c:v>
                      </c:pt>
                      <c:pt idx="791">
                        <c:v>290.64377499890259</c:v>
                      </c:pt>
                      <c:pt idx="792">
                        <c:v>291.31501999912206</c:v>
                      </c:pt>
                      <c:pt idx="793">
                        <c:v>291.85201599929763</c:v>
                      </c:pt>
                      <c:pt idx="794">
                        <c:v>292.08161279943812</c:v>
                      </c:pt>
                      <c:pt idx="795">
                        <c:v>292.2652902395505</c:v>
                      </c:pt>
                      <c:pt idx="796">
                        <c:v>292.01223219164041</c:v>
                      </c:pt>
                      <c:pt idx="797">
                        <c:v>292.20978575331236</c:v>
                      </c:pt>
                      <c:pt idx="798">
                        <c:v>292.36782860264992</c:v>
                      </c:pt>
                      <c:pt idx="799">
                        <c:v>292.09426288211995</c:v>
                      </c:pt>
                      <c:pt idx="800">
                        <c:v>292.27541030569597</c:v>
                      </c:pt>
                      <c:pt idx="801">
                        <c:v>292.4203282445568</c:v>
                      </c:pt>
                      <c:pt idx="802">
                        <c:v>292.33626259564545</c:v>
                      </c:pt>
                      <c:pt idx="803">
                        <c:v>292.46901007651638</c:v>
                      </c:pt>
                      <c:pt idx="804">
                        <c:v>292.17520806121314</c:v>
                      </c:pt>
                      <c:pt idx="805">
                        <c:v>292.9401664489705</c:v>
                      </c:pt>
                      <c:pt idx="806">
                        <c:v>293.1521331591764</c:v>
                      </c:pt>
                      <c:pt idx="807">
                        <c:v>292.92170652734114</c:v>
                      </c:pt>
                      <c:pt idx="808">
                        <c:v>293.33736522187291</c:v>
                      </c:pt>
                      <c:pt idx="809">
                        <c:v>293.66989217749835</c:v>
                      </c:pt>
                      <c:pt idx="810">
                        <c:v>293.53591374199868</c:v>
                      </c:pt>
                      <c:pt idx="811">
                        <c:v>293.42873099359895</c:v>
                      </c:pt>
                      <c:pt idx="812">
                        <c:v>293.34298479487916</c:v>
                      </c:pt>
                      <c:pt idx="813">
                        <c:v>293.47438783590331</c:v>
                      </c:pt>
                      <c:pt idx="814">
                        <c:v>293.3795102687227</c:v>
                      </c:pt>
                      <c:pt idx="815">
                        <c:v>293.10360821497818</c:v>
                      </c:pt>
                      <c:pt idx="816">
                        <c:v>293.48288657198259</c:v>
                      </c:pt>
                      <c:pt idx="817">
                        <c:v>293.58630925758609</c:v>
                      </c:pt>
                      <c:pt idx="818">
                        <c:v>293.46904740606891</c:v>
                      </c:pt>
                      <c:pt idx="819">
                        <c:v>293.37523792485513</c:v>
                      </c:pt>
                      <c:pt idx="820">
                        <c:v>293.10019033988408</c:v>
                      </c:pt>
                      <c:pt idx="821">
                        <c:v>293.48015227190729</c:v>
                      </c:pt>
                      <c:pt idx="822">
                        <c:v>293.58412181752584</c:v>
                      </c:pt>
                      <c:pt idx="823">
                        <c:v>293.06729745402066</c:v>
                      </c:pt>
                      <c:pt idx="824">
                        <c:v>293.45383796321653</c:v>
                      </c:pt>
                      <c:pt idx="825">
                        <c:v>293.56307037057326</c:v>
                      </c:pt>
                      <c:pt idx="826">
                        <c:v>293.45045629645864</c:v>
                      </c:pt>
                      <c:pt idx="827">
                        <c:v>293.36036503716696</c:v>
                      </c:pt>
                      <c:pt idx="828">
                        <c:v>293.08829202973357</c:v>
                      </c:pt>
                      <c:pt idx="829">
                        <c:v>293.47063362378685</c:v>
                      </c:pt>
                      <c:pt idx="830">
                        <c:v>293.37650689902949</c:v>
                      </c:pt>
                      <c:pt idx="831">
                        <c:v>292.90120551922359</c:v>
                      </c:pt>
                      <c:pt idx="832">
                        <c:v>293.32096441537885</c:v>
                      </c:pt>
                      <c:pt idx="833">
                        <c:v>293.25677153230311</c:v>
                      </c:pt>
                      <c:pt idx="834">
                        <c:v>293.00541722584251</c:v>
                      </c:pt>
                      <c:pt idx="835">
                        <c:v>293.20433378067401</c:v>
                      </c:pt>
                      <c:pt idx="836">
                        <c:v>293.16346702453922</c:v>
                      </c:pt>
                      <c:pt idx="837">
                        <c:v>293.33077361963137</c:v>
                      </c:pt>
                      <c:pt idx="838">
                        <c:v>293.2646188957051</c:v>
                      </c:pt>
                      <c:pt idx="839">
                        <c:v>292.81169511656407</c:v>
                      </c:pt>
                      <c:pt idx="840">
                        <c:v>293.04935609325128</c:v>
                      </c:pt>
                      <c:pt idx="841">
                        <c:v>293.03948487460104</c:v>
                      </c:pt>
                      <c:pt idx="842">
                        <c:v>292.83158789968081</c:v>
                      </c:pt>
                      <c:pt idx="843">
                        <c:v>292.8652703197447</c:v>
                      </c:pt>
                      <c:pt idx="844">
                        <c:v>292.69221625579576</c:v>
                      </c:pt>
                      <c:pt idx="845">
                        <c:v>292.95377300463662</c:v>
                      </c:pt>
                      <c:pt idx="846">
                        <c:v>293.16301840370932</c:v>
                      </c:pt>
                      <c:pt idx="847">
                        <c:v>292.73041472296745</c:v>
                      </c:pt>
                      <c:pt idx="848">
                        <c:v>292.784331778374</c:v>
                      </c:pt>
                      <c:pt idx="849">
                        <c:v>293.2274654226992</c:v>
                      </c:pt>
                      <c:pt idx="850">
                        <c:v>292.98197233815938</c:v>
                      </c:pt>
                      <c:pt idx="851">
                        <c:v>292.7855778705275</c:v>
                      </c:pt>
                      <c:pt idx="852">
                        <c:v>292.828462296422</c:v>
                      </c:pt>
                      <c:pt idx="853">
                        <c:v>293.06276983713764</c:v>
                      </c:pt>
                      <c:pt idx="854">
                        <c:v>293.05021586971014</c:v>
                      </c:pt>
                      <c:pt idx="855">
                        <c:v>292.44017269576813</c:v>
                      </c:pt>
                      <c:pt idx="856">
                        <c:v>292.95213815661452</c:v>
                      </c:pt>
                      <c:pt idx="857">
                        <c:v>293.16171052529165</c:v>
                      </c:pt>
                      <c:pt idx="858">
                        <c:v>292.72936842023336</c:v>
                      </c:pt>
                      <c:pt idx="859">
                        <c:v>292.7834947361867</c:v>
                      </c:pt>
                      <c:pt idx="860">
                        <c:v>293.02679578894936</c:v>
                      </c:pt>
                      <c:pt idx="861">
                        <c:v>293.02143663115953</c:v>
                      </c:pt>
                      <c:pt idx="862">
                        <c:v>292.81714930492763</c:v>
                      </c:pt>
                      <c:pt idx="863">
                        <c:v>292.65371944394212</c:v>
                      </c:pt>
                      <c:pt idx="864">
                        <c:v>292.72297555515371</c:v>
                      </c:pt>
                      <c:pt idx="865">
                        <c:v>292.778380444123</c:v>
                      </c:pt>
                      <c:pt idx="866">
                        <c:v>292.82270435529841</c:v>
                      </c:pt>
                      <c:pt idx="867">
                        <c:v>292.85816348423873</c:v>
                      </c:pt>
                      <c:pt idx="868">
                        <c:v>292.886530787391</c:v>
                      </c:pt>
                      <c:pt idx="869">
                        <c:v>293.10922462991283</c:v>
                      </c:pt>
                      <c:pt idx="870">
                        <c:v>293.08737970393031</c:v>
                      </c:pt>
                      <c:pt idx="871">
                        <c:v>292.46990376314426</c:v>
                      </c:pt>
                      <c:pt idx="872">
                        <c:v>292.57592301051545</c:v>
                      </c:pt>
                      <c:pt idx="873">
                        <c:v>292.86073840841237</c:v>
                      </c:pt>
                      <c:pt idx="874">
                        <c:v>292.48859072672991</c:v>
                      </c:pt>
                      <c:pt idx="875">
                        <c:v>292.19087258138393</c:v>
                      </c:pt>
                      <c:pt idx="876">
                        <c:v>292.35269806510718</c:v>
                      </c:pt>
                      <c:pt idx="877">
                        <c:v>292.68215845208573</c:v>
                      </c:pt>
                      <c:pt idx="878">
                        <c:v>292.34572676166857</c:v>
                      </c:pt>
                      <c:pt idx="879">
                        <c:v>291.8765814093349</c:v>
                      </c:pt>
                      <c:pt idx="880">
                        <c:v>292.10126512746797</c:v>
                      </c:pt>
                      <c:pt idx="881">
                        <c:v>292.08101210197435</c:v>
                      </c:pt>
                      <c:pt idx="882">
                        <c:v>291.66480968157953</c:v>
                      </c:pt>
                      <c:pt idx="883">
                        <c:v>291.73184774526362</c:v>
                      </c:pt>
                      <c:pt idx="884">
                        <c:v>291.78547819621087</c:v>
                      </c:pt>
                      <c:pt idx="885">
                        <c:v>291.62838255696869</c:v>
                      </c:pt>
                      <c:pt idx="886">
                        <c:v>291.30270604557495</c:v>
                      </c:pt>
                      <c:pt idx="887">
                        <c:v>290.44216483645994</c:v>
                      </c:pt>
                      <c:pt idx="888">
                        <c:v>290.75373186916795</c:v>
                      </c:pt>
                      <c:pt idx="889">
                        <c:v>290.40298549533435</c:v>
                      </c:pt>
                      <c:pt idx="890">
                        <c:v>290.12238839626747</c:v>
                      </c:pt>
                      <c:pt idx="891">
                        <c:v>289.89791071701399</c:v>
                      </c:pt>
                      <c:pt idx="892">
                        <c:v>289.71832857361119</c:v>
                      </c:pt>
                      <c:pt idx="893">
                        <c:v>289.57466285888898</c:v>
                      </c:pt>
                      <c:pt idx="894">
                        <c:v>289.4597302871112</c:v>
                      </c:pt>
                      <c:pt idx="895">
                        <c:v>288.56778422968898</c:v>
                      </c:pt>
                      <c:pt idx="896">
                        <c:v>288.65422738375122</c:v>
                      </c:pt>
                      <c:pt idx="897">
                        <c:v>288.723381907001</c:v>
                      </c:pt>
                      <c:pt idx="898">
                        <c:v>287.97870552560084</c:v>
                      </c:pt>
                      <c:pt idx="899">
                        <c:v>287.78296442048065</c:v>
                      </c:pt>
                      <c:pt idx="900">
                        <c:v>287.62637153638457</c:v>
                      </c:pt>
                      <c:pt idx="901">
                        <c:v>287.5010972291077</c:v>
                      </c:pt>
                      <c:pt idx="902">
                        <c:v>287.20087778328616</c:v>
                      </c:pt>
                      <c:pt idx="903">
                        <c:v>286.76070222662895</c:v>
                      </c:pt>
                      <c:pt idx="904">
                        <c:v>286.80856178130318</c:v>
                      </c:pt>
                      <c:pt idx="905">
                        <c:v>286.84684942504259</c:v>
                      </c:pt>
                      <c:pt idx="906">
                        <c:v>286.07747954003412</c:v>
                      </c:pt>
                      <c:pt idx="907">
                        <c:v>286.2619836320273</c:v>
                      </c:pt>
                      <c:pt idx="908">
                        <c:v>286.40958690562184</c:v>
                      </c:pt>
                      <c:pt idx="909">
                        <c:v>286.12766952449749</c:v>
                      </c:pt>
                      <c:pt idx="910">
                        <c:v>286.10213561959802</c:v>
                      </c:pt>
                      <c:pt idx="911">
                        <c:v>285.88170849567842</c:v>
                      </c:pt>
                      <c:pt idx="912">
                        <c:v>286.10536679654274</c:v>
                      </c:pt>
                      <c:pt idx="913">
                        <c:v>286.08429343723418</c:v>
                      </c:pt>
                      <c:pt idx="914">
                        <c:v>285.66743474978733</c:v>
                      </c:pt>
                      <c:pt idx="915">
                        <c:v>285.73394779982988</c:v>
                      </c:pt>
                      <c:pt idx="916">
                        <c:v>285.58715823986392</c:v>
                      </c:pt>
                      <c:pt idx="917">
                        <c:v>285.26972659189113</c:v>
                      </c:pt>
                      <c:pt idx="918">
                        <c:v>285.2157812735129</c:v>
                      </c:pt>
                      <c:pt idx="919">
                        <c:v>284.97262501881033</c:v>
                      </c:pt>
                      <c:pt idx="920">
                        <c:v>285.1781000150483</c:v>
                      </c:pt>
                      <c:pt idx="921">
                        <c:v>285.34248001203866</c:v>
                      </c:pt>
                      <c:pt idx="922">
                        <c:v>284.87398400963093</c:v>
                      </c:pt>
                      <c:pt idx="923">
                        <c:v>284.89918720770476</c:v>
                      </c:pt>
                      <c:pt idx="924">
                        <c:v>285.11934976616379</c:v>
                      </c:pt>
                      <c:pt idx="925">
                        <c:v>285.09547981293105</c:v>
                      </c:pt>
                      <c:pt idx="926">
                        <c:v>284.87638385034484</c:v>
                      </c:pt>
                      <c:pt idx="927">
                        <c:v>284.7011070802759</c:v>
                      </c:pt>
                      <c:pt idx="928">
                        <c:v>285.1608856642207</c:v>
                      </c:pt>
                      <c:pt idx="929">
                        <c:v>285.12870853137656</c:v>
                      </c:pt>
                      <c:pt idx="930">
                        <c:v>284.90296682510126</c:v>
                      </c:pt>
                      <c:pt idx="931">
                        <c:v>285.12237346008101</c:v>
                      </c:pt>
                      <c:pt idx="932">
                        <c:v>285.29789876806484</c:v>
                      </c:pt>
                      <c:pt idx="933">
                        <c:v>285.03831901445187</c:v>
                      </c:pt>
                      <c:pt idx="934">
                        <c:v>285.03065521156151</c:v>
                      </c:pt>
                      <c:pt idx="935">
                        <c:v>284.82452416924923</c:v>
                      </c:pt>
                      <c:pt idx="936">
                        <c:v>285.05961933539942</c:v>
                      </c:pt>
                      <c:pt idx="937">
                        <c:v>284.84769546831956</c:v>
                      </c:pt>
                      <c:pt idx="938">
                        <c:v>284.67815637465566</c:v>
                      </c:pt>
                      <c:pt idx="939">
                        <c:v>284.94252509972455</c:v>
                      </c:pt>
                      <c:pt idx="940">
                        <c:v>284.95402007977964</c:v>
                      </c:pt>
                      <c:pt idx="941">
                        <c:v>285.16321606382371</c:v>
                      </c:pt>
                      <c:pt idx="942">
                        <c:v>285.13057285105901</c:v>
                      </c:pt>
                      <c:pt idx="943">
                        <c:v>284.90445828084722</c:v>
                      </c:pt>
                      <c:pt idx="944">
                        <c:v>285.32356662467782</c:v>
                      </c:pt>
                      <c:pt idx="945">
                        <c:v>285.6588532997423</c:v>
                      </c:pt>
                      <c:pt idx="946">
                        <c:v>284.92708263979387</c:v>
                      </c:pt>
                      <c:pt idx="947">
                        <c:v>285.34166611183514</c:v>
                      </c:pt>
                      <c:pt idx="948">
                        <c:v>285.27333288946812</c:v>
                      </c:pt>
                      <c:pt idx="949">
                        <c:v>285.21866631157451</c:v>
                      </c:pt>
                      <c:pt idx="950">
                        <c:v>285.3749330492596</c:v>
                      </c:pt>
                      <c:pt idx="951">
                        <c:v>285.29994643940768</c:v>
                      </c:pt>
                      <c:pt idx="952">
                        <c:v>285.63995715152612</c:v>
                      </c:pt>
                      <c:pt idx="953">
                        <c:v>285.71196572122091</c:v>
                      </c:pt>
                      <c:pt idx="954">
                        <c:v>285.36957257697674</c:v>
                      </c:pt>
                      <c:pt idx="955">
                        <c:v>285.69565806158141</c:v>
                      </c:pt>
                      <c:pt idx="956">
                        <c:v>285.95652644926514</c:v>
                      </c:pt>
                      <c:pt idx="957">
                        <c:v>285.76522115941214</c:v>
                      </c:pt>
                      <c:pt idx="958">
                        <c:v>285.81217692752972</c:v>
                      </c:pt>
                      <c:pt idx="959">
                        <c:v>285.44974154202379</c:v>
                      </c:pt>
                      <c:pt idx="960">
                        <c:v>285.75979323361901</c:v>
                      </c:pt>
                      <c:pt idx="961">
                        <c:v>286.00783458689523</c:v>
                      </c:pt>
                      <c:pt idx="962">
                        <c:v>285.80626766951616</c:v>
                      </c:pt>
                      <c:pt idx="963">
                        <c:v>286.04501413561297</c:v>
                      </c:pt>
                      <c:pt idx="964">
                        <c:v>286.23601130849039</c:v>
                      </c:pt>
                      <c:pt idx="965">
                        <c:v>285.98880904679231</c:v>
                      </c:pt>
                      <c:pt idx="966">
                        <c:v>285.99104723743386</c:v>
                      </c:pt>
                      <c:pt idx="967">
                        <c:v>285.7928377899471</c:v>
                      </c:pt>
                      <c:pt idx="968">
                        <c:v>285.8342702319577</c:v>
                      </c:pt>
                      <c:pt idx="969">
                        <c:v>286.06741618556617</c:v>
                      </c:pt>
                      <c:pt idx="970">
                        <c:v>285.65393294845296</c:v>
                      </c:pt>
                      <c:pt idx="971">
                        <c:v>285.92314635876238</c:v>
                      </c:pt>
                      <c:pt idx="972">
                        <c:v>286.13851708700992</c:v>
                      </c:pt>
                      <c:pt idx="973">
                        <c:v>285.91081366960793</c:v>
                      </c:pt>
                      <c:pt idx="974">
                        <c:v>285.72865093568635</c:v>
                      </c:pt>
                      <c:pt idx="975">
                        <c:v>285.78292074854909</c:v>
                      </c:pt>
                      <c:pt idx="976">
                        <c:v>286.02633659883929</c:v>
                      </c:pt>
                      <c:pt idx="977">
                        <c:v>285.82106927907148</c:v>
                      </c:pt>
                      <c:pt idx="978">
                        <c:v>285.4568554232572</c:v>
                      </c:pt>
                      <c:pt idx="979">
                        <c:v>285.56548433860576</c:v>
                      </c:pt>
                      <c:pt idx="980">
                        <c:v>285.85238747088465</c:v>
                      </c:pt>
                      <c:pt idx="981">
                        <c:v>285.68190997670774</c:v>
                      </c:pt>
                      <c:pt idx="982">
                        <c:v>285.94552798136624</c:v>
                      </c:pt>
                      <c:pt idx="983">
                        <c:v>286.15642238509304</c:v>
                      </c:pt>
                      <c:pt idx="984">
                        <c:v>286.32513790807445</c:v>
                      </c:pt>
                      <c:pt idx="985">
                        <c:v>286.2601103264596</c:v>
                      </c:pt>
                      <c:pt idx="986">
                        <c:v>286.0080882611677</c:v>
                      </c:pt>
                      <c:pt idx="987">
                        <c:v>286.20647060893418</c:v>
                      </c:pt>
                      <c:pt idx="988">
                        <c:v>286.16517648714733</c:v>
                      </c:pt>
                      <c:pt idx="989">
                        <c:v>286.13214118971786</c:v>
                      </c:pt>
                      <c:pt idx="990">
                        <c:v>285.90571295177426</c:v>
                      </c:pt>
                      <c:pt idx="991">
                        <c:v>285.9245703614194</c:v>
                      </c:pt>
                      <c:pt idx="992">
                        <c:v>286.33965628913552</c:v>
                      </c:pt>
                      <c:pt idx="993">
                        <c:v>286.27172503130845</c:v>
                      </c:pt>
                      <c:pt idx="994">
                        <c:v>285.81738002504676</c:v>
                      </c:pt>
                      <c:pt idx="995">
                        <c:v>286.05390402003741</c:v>
                      </c:pt>
                      <c:pt idx="996">
                        <c:v>286.24312321602997</c:v>
                      </c:pt>
                      <c:pt idx="997">
                        <c:v>285.994498572824</c:v>
                      </c:pt>
                      <c:pt idx="998">
                        <c:v>285.9955988582592</c:v>
                      </c:pt>
                      <c:pt idx="999">
                        <c:v>285.99647908660739</c:v>
                      </c:pt>
                      <c:pt idx="1000">
                        <c:v>286.19718326928592</c:v>
                      </c:pt>
                      <c:pt idx="1001">
                        <c:v>286.15774661542872</c:v>
                      </c:pt>
                      <c:pt idx="1002">
                        <c:v>285.72619729234299</c:v>
                      </c:pt>
                      <c:pt idx="1003">
                        <c:v>286.1809578338744</c:v>
                      </c:pt>
                      <c:pt idx="1004">
                        <c:v>286.34476626709954</c:v>
                      </c:pt>
                      <c:pt idx="1005">
                        <c:v>285.87581301367965</c:v>
                      </c:pt>
                      <c:pt idx="1006">
                        <c:v>286.10065041094373</c:v>
                      </c:pt>
                      <c:pt idx="1007">
                        <c:v>286.28052032875496</c:v>
                      </c:pt>
                      <c:pt idx="1008">
                        <c:v>286.224416263004</c:v>
                      </c:pt>
                      <c:pt idx="1009">
                        <c:v>285.9795330104032</c:v>
                      </c:pt>
                      <c:pt idx="1010">
                        <c:v>285.58362640832257</c:v>
                      </c:pt>
                      <c:pt idx="1011">
                        <c:v>285.86690112665804</c:v>
                      </c:pt>
                      <c:pt idx="1012">
                        <c:v>286.09352090132643</c:v>
                      </c:pt>
                      <c:pt idx="1013">
                        <c:v>285.87481672106117</c:v>
                      </c:pt>
                      <c:pt idx="1014">
                        <c:v>286.09985337684896</c:v>
                      </c:pt>
                      <c:pt idx="1015">
                        <c:v>286.27988270147921</c:v>
                      </c:pt>
                      <c:pt idx="1016">
                        <c:v>286.42390616118337</c:v>
                      </c:pt>
                      <c:pt idx="1017">
                        <c:v>286.53912492894671</c:v>
                      </c:pt>
                      <c:pt idx="1018">
                        <c:v>286.03129994315736</c:v>
                      </c:pt>
                      <c:pt idx="1019">
                        <c:v>286.22503995452587</c:v>
                      </c:pt>
                      <c:pt idx="1020">
                        <c:v>286.3800319636207</c:v>
                      </c:pt>
                      <c:pt idx="1021">
                        <c:v>285.90402557089658</c:v>
                      </c:pt>
                      <c:pt idx="1022">
                        <c:v>285.92322045671727</c:v>
                      </c:pt>
                      <c:pt idx="1023">
                        <c:v>286.13857636537386</c:v>
                      </c:pt>
                      <c:pt idx="1024">
                        <c:v>286.31086109229909</c:v>
                      </c:pt>
                      <c:pt idx="1025">
                        <c:v>286.0486888738393</c:v>
                      </c:pt>
                      <c:pt idx="1026">
                        <c:v>285.83895109907144</c:v>
                      </c:pt>
                      <c:pt idx="1027">
                        <c:v>286.2711608792572</c:v>
                      </c:pt>
                      <c:pt idx="1028">
                        <c:v>286.4169287034058</c:v>
                      </c:pt>
                      <c:pt idx="1029">
                        <c:v>286.13354296272462</c:v>
                      </c:pt>
                      <c:pt idx="1030">
                        <c:v>286.10683437017968</c:v>
                      </c:pt>
                      <c:pt idx="1031">
                        <c:v>286.28546749614372</c:v>
                      </c:pt>
                      <c:pt idx="1032">
                        <c:v>286.22837399691497</c:v>
                      </c:pt>
                      <c:pt idx="1033">
                        <c:v>286.18269919753197</c:v>
                      </c:pt>
                      <c:pt idx="1034">
                        <c:v>285.94615935802562</c:v>
                      </c:pt>
                      <c:pt idx="1035">
                        <c:v>286.1569274864205</c:v>
                      </c:pt>
                      <c:pt idx="1036">
                        <c:v>286.12554198913642</c:v>
                      </c:pt>
                      <c:pt idx="1037">
                        <c:v>285.90043359130914</c:v>
                      </c:pt>
                      <c:pt idx="1038">
                        <c:v>285.92034687304732</c:v>
                      </c:pt>
                      <c:pt idx="1039">
                        <c:v>285.93627749843785</c:v>
                      </c:pt>
                      <c:pt idx="1040">
                        <c:v>285.74902199875032</c:v>
                      </c:pt>
                      <c:pt idx="1041">
                        <c:v>285.59921759900027</c:v>
                      </c:pt>
                      <c:pt idx="1042">
                        <c:v>285.27937407920024</c:v>
                      </c:pt>
                      <c:pt idx="1043">
                        <c:v>285.82349926336019</c:v>
                      </c:pt>
                      <c:pt idx="1044">
                        <c:v>286.05879941068815</c:v>
                      </c:pt>
                      <c:pt idx="1045">
                        <c:v>285.84703952855057</c:v>
                      </c:pt>
                      <c:pt idx="1046">
                        <c:v>286.27763162284049</c:v>
                      </c:pt>
                      <c:pt idx="1047">
                        <c:v>286.82210529827239</c:v>
                      </c:pt>
                      <c:pt idx="1048">
                        <c:v>287.25768423861791</c:v>
                      </c:pt>
                      <c:pt idx="1049">
                        <c:v>287.60614739089436</c:v>
                      </c:pt>
                      <c:pt idx="1050">
                        <c:v>287.68491791271549</c:v>
                      </c:pt>
                      <c:pt idx="1051">
                        <c:v>288.54793433017244</c:v>
                      </c:pt>
                      <c:pt idx="1052">
                        <c:v>288.838347464138</c:v>
                      </c:pt>
                      <c:pt idx="1053">
                        <c:v>288.87067797131039</c:v>
                      </c:pt>
                      <c:pt idx="1054">
                        <c:v>289.69654237704833</c:v>
                      </c:pt>
                      <c:pt idx="1055">
                        <c:v>290.15723390163868</c:v>
                      </c:pt>
                      <c:pt idx="1056">
                        <c:v>290.32578712131095</c:v>
                      </c:pt>
                      <c:pt idx="1057">
                        <c:v>290.66062969704876</c:v>
                      </c:pt>
                      <c:pt idx="1058">
                        <c:v>290.72850375763903</c:v>
                      </c:pt>
                      <c:pt idx="1059">
                        <c:v>291.18280300611127</c:v>
                      </c:pt>
                      <c:pt idx="1060">
                        <c:v>291.34624240488904</c:v>
                      </c:pt>
                      <c:pt idx="1061">
                        <c:v>291.07699392391123</c:v>
                      </c:pt>
                      <c:pt idx="1062">
                        <c:v>291.26159513912899</c:v>
                      </c:pt>
                      <c:pt idx="1063">
                        <c:v>291.60927611130319</c:v>
                      </c:pt>
                      <c:pt idx="1064">
                        <c:v>291.68742088904253</c:v>
                      </c:pt>
                      <c:pt idx="1065">
                        <c:v>291.94993671123405</c:v>
                      </c:pt>
                      <c:pt idx="1066">
                        <c:v>291.75994936898724</c:v>
                      </c:pt>
                      <c:pt idx="1067">
                        <c:v>292.20795949518981</c:v>
                      </c:pt>
                      <c:pt idx="1068">
                        <c:v>292.16636759615187</c:v>
                      </c:pt>
                      <c:pt idx="1069">
                        <c:v>291.73309407692147</c:v>
                      </c:pt>
                      <c:pt idx="1070">
                        <c:v>291.98647526153718</c:v>
                      </c:pt>
                      <c:pt idx="1071">
                        <c:v>292.18918020922979</c:v>
                      </c:pt>
                      <c:pt idx="1072">
                        <c:v>291.95134416738387</c:v>
                      </c:pt>
                      <c:pt idx="1073">
                        <c:v>291.9610753339071</c:v>
                      </c:pt>
                      <c:pt idx="1074">
                        <c:v>291.96886026712571</c:v>
                      </c:pt>
                      <c:pt idx="1075">
                        <c:v>292.17508821370058</c:v>
                      </c:pt>
                      <c:pt idx="1076">
                        <c:v>292.14007057096046</c:v>
                      </c:pt>
                      <c:pt idx="1077">
                        <c:v>291.71205645676838</c:v>
                      </c:pt>
                      <c:pt idx="1078">
                        <c:v>291.9696451654147</c:v>
                      </c:pt>
                      <c:pt idx="1079">
                        <c:v>291.97571613233174</c:v>
                      </c:pt>
                      <c:pt idx="1080">
                        <c:v>291.98057290586542</c:v>
                      </c:pt>
                      <c:pt idx="1081">
                        <c:v>291.98445832469235</c:v>
                      </c:pt>
                      <c:pt idx="1082">
                        <c:v>291.58756665975386</c:v>
                      </c:pt>
                      <c:pt idx="1083">
                        <c:v>291.67005332780309</c:v>
                      </c:pt>
                      <c:pt idx="1084">
                        <c:v>291.93604266224247</c:v>
                      </c:pt>
                      <c:pt idx="1085">
                        <c:v>291.74883412979398</c:v>
                      </c:pt>
                      <c:pt idx="1086">
                        <c:v>291.9990673038352</c:v>
                      </c:pt>
                      <c:pt idx="1087">
                        <c:v>292.19925384306816</c:v>
                      </c:pt>
                      <c:pt idx="1088">
                        <c:v>292.15940307445453</c:v>
                      </c:pt>
                      <c:pt idx="1089">
                        <c:v>292.12752245956364</c:v>
                      </c:pt>
                      <c:pt idx="1090">
                        <c:v>292.10201796765091</c:v>
                      </c:pt>
                      <c:pt idx="1091">
                        <c:v>292.28161437412075</c:v>
                      </c:pt>
                      <c:pt idx="1092">
                        <c:v>292.22529149929665</c:v>
                      </c:pt>
                      <c:pt idx="1093">
                        <c:v>291.98023319943735</c:v>
                      </c:pt>
                      <c:pt idx="1094">
                        <c:v>291.98418655954993</c:v>
                      </c:pt>
                      <c:pt idx="1095">
                        <c:v>291.98734924763994</c:v>
                      </c:pt>
                      <c:pt idx="1096">
                        <c:v>291.58987939811198</c:v>
                      </c:pt>
                      <c:pt idx="1097">
                        <c:v>291.67190351848956</c:v>
                      </c:pt>
                      <c:pt idx="1098">
                        <c:v>291.53752281479166</c:v>
                      </c:pt>
                      <c:pt idx="1099">
                        <c:v>291.83001825183334</c:v>
                      </c:pt>
                      <c:pt idx="1100">
                        <c:v>291.86401460146669</c:v>
                      </c:pt>
                      <c:pt idx="1101">
                        <c:v>291.49121168117335</c:v>
                      </c:pt>
                      <c:pt idx="1102">
                        <c:v>291.79296934493868</c:v>
                      </c:pt>
                      <c:pt idx="1103">
                        <c:v>292.03437547595098</c:v>
                      </c:pt>
                      <c:pt idx="1104">
                        <c:v>291.8275003807608</c:v>
                      </c:pt>
                      <c:pt idx="1105">
                        <c:v>291.46200030460864</c:v>
                      </c:pt>
                      <c:pt idx="1106">
                        <c:v>291.76960024368691</c:v>
                      </c:pt>
                      <c:pt idx="1107">
                        <c:v>292.21568019494953</c:v>
                      </c:pt>
                      <c:pt idx="1108">
                        <c:v>291.97254415595961</c:v>
                      </c:pt>
                      <c:pt idx="1109">
                        <c:v>291.7780353247677</c:v>
                      </c:pt>
                      <c:pt idx="1110">
                        <c:v>292.02242825981421</c:v>
                      </c:pt>
                      <c:pt idx="1111">
                        <c:v>292.01794260785141</c:v>
                      </c:pt>
                      <c:pt idx="1112">
                        <c:v>291.81435408628113</c:v>
                      </c:pt>
                      <c:pt idx="1113">
                        <c:v>291.85148326902492</c:v>
                      </c:pt>
                      <c:pt idx="1114">
                        <c:v>291.68118661521993</c:v>
                      </c:pt>
                      <c:pt idx="1115">
                        <c:v>291.94494929217598</c:v>
                      </c:pt>
                      <c:pt idx="1116">
                        <c:v>292.1559594337408</c:v>
                      </c:pt>
                      <c:pt idx="1117">
                        <c:v>291.92476754699265</c:v>
                      </c:pt>
                      <c:pt idx="1118">
                        <c:v>291.93981403759415</c:v>
                      </c:pt>
                      <c:pt idx="1119">
                        <c:v>291.95185123007536</c:v>
                      </c:pt>
                      <c:pt idx="1120">
                        <c:v>291.56148098406027</c:v>
                      </c:pt>
                      <c:pt idx="1121">
                        <c:v>291.24918478724823</c:v>
                      </c:pt>
                      <c:pt idx="1122">
                        <c:v>291.19934782979857</c:v>
                      </c:pt>
                      <c:pt idx="1123">
                        <c:v>291.15947826383888</c:v>
                      </c:pt>
                      <c:pt idx="1124">
                        <c:v>290.9275826110711</c:v>
                      </c:pt>
                      <c:pt idx="1125">
                        <c:v>289.9420660888569</c:v>
                      </c:pt>
                      <c:pt idx="1126">
                        <c:v>290.15365287108551</c:v>
                      </c:pt>
                      <c:pt idx="1127">
                        <c:v>289.92292229686842</c:v>
                      </c:pt>
                      <c:pt idx="1128">
                        <c:v>289.33833783749475</c:v>
                      </c:pt>
                      <c:pt idx="1129">
                        <c:v>289.27067026999583</c:v>
                      </c:pt>
                      <c:pt idx="1130">
                        <c:v>289.21653621599665</c:v>
                      </c:pt>
                      <c:pt idx="1131">
                        <c:v>288.77322897279737</c:v>
                      </c:pt>
                      <c:pt idx="1132">
                        <c:v>288.21858317823791</c:v>
                      </c:pt>
                      <c:pt idx="1133">
                        <c:v>287.57486654259037</c:v>
                      </c:pt>
                      <c:pt idx="1134">
                        <c:v>287.25989323407231</c:v>
                      </c:pt>
                      <c:pt idx="1135">
                        <c:v>287.20791458725785</c:v>
                      </c:pt>
                      <c:pt idx="1136">
                        <c:v>286.76633166980628</c:v>
                      </c:pt>
                      <c:pt idx="1137">
                        <c:v>286.61306533584502</c:v>
                      </c:pt>
                      <c:pt idx="1138">
                        <c:v>286.49045226867605</c:v>
                      </c:pt>
                      <c:pt idx="1139">
                        <c:v>286.39236181494084</c:v>
                      </c:pt>
                      <c:pt idx="1140">
                        <c:v>286.11388945195267</c:v>
                      </c:pt>
                      <c:pt idx="1141">
                        <c:v>285.49111156156215</c:v>
                      </c:pt>
                      <c:pt idx="1142">
                        <c:v>285.59288924924971</c:v>
                      </c:pt>
                      <c:pt idx="1143">
                        <c:v>285.67431139939976</c:v>
                      </c:pt>
                      <c:pt idx="1144">
                        <c:v>285.13944911951984</c:v>
                      </c:pt>
                      <c:pt idx="1145">
                        <c:v>284.91155929561586</c:v>
                      </c:pt>
                      <c:pt idx="1146">
                        <c:v>284.92924743649269</c:v>
                      </c:pt>
                      <c:pt idx="1147">
                        <c:v>285.14339794919414</c:v>
                      </c:pt>
                      <c:pt idx="1148">
                        <c:v>284.71471835935535</c:v>
                      </c:pt>
                      <c:pt idx="1149">
                        <c:v>284.57177468748426</c:v>
                      </c:pt>
                      <c:pt idx="1150">
                        <c:v>284.8574197499874</c:v>
                      </c:pt>
                      <c:pt idx="1151">
                        <c:v>284.88593579998997</c:v>
                      </c:pt>
                      <c:pt idx="1152">
                        <c:v>284.30874863999202</c:v>
                      </c:pt>
                      <c:pt idx="1153">
                        <c:v>284.44699891199366</c:v>
                      </c:pt>
                      <c:pt idx="1154">
                        <c:v>284.55759912959491</c:v>
                      </c:pt>
                      <c:pt idx="1155">
                        <c:v>284.64607930367595</c:v>
                      </c:pt>
                      <c:pt idx="1156">
                        <c:v>284.51686344294075</c:v>
                      </c:pt>
                      <c:pt idx="1157">
                        <c:v>284.21349075435262</c:v>
                      </c:pt>
                      <c:pt idx="1158">
                        <c:v>284.57079260348212</c:v>
                      </c:pt>
                      <c:pt idx="1159">
                        <c:v>284.65663408278567</c:v>
                      </c:pt>
                      <c:pt idx="1160">
                        <c:v>284.52530726622854</c:v>
                      </c:pt>
                      <c:pt idx="1161">
                        <c:v>284.62024581298283</c:v>
                      </c:pt>
                      <c:pt idx="1162">
                        <c:v>284.69619665038624</c:v>
                      </c:pt>
                      <c:pt idx="1163">
                        <c:v>284.95695732030902</c:v>
                      </c:pt>
                      <c:pt idx="1164">
                        <c:v>284.96556585624722</c:v>
                      </c:pt>
                      <c:pt idx="1165">
                        <c:v>284.7724526849978</c:v>
                      </c:pt>
                      <c:pt idx="1166">
                        <c:v>285.21796214799826</c:v>
                      </c:pt>
                      <c:pt idx="1167">
                        <c:v>285.17436971839862</c:v>
                      </c:pt>
                      <c:pt idx="1168">
                        <c:v>284.93949577471892</c:v>
                      </c:pt>
                      <c:pt idx="1169">
                        <c:v>285.15159661977515</c:v>
                      </c:pt>
                      <c:pt idx="1170">
                        <c:v>285.32127729582015</c:v>
                      </c:pt>
                      <c:pt idx="1171">
                        <c:v>285.25702183665612</c:v>
                      </c:pt>
                      <c:pt idx="1172">
                        <c:v>285.20561746932492</c:v>
                      </c:pt>
                      <c:pt idx="1173">
                        <c:v>284.96449397545996</c:v>
                      </c:pt>
                      <c:pt idx="1174">
                        <c:v>285.171595180368</c:v>
                      </c:pt>
                      <c:pt idx="1175">
                        <c:v>285.13727614429445</c:v>
                      </c:pt>
                      <c:pt idx="1176">
                        <c:v>284.90982091543555</c:v>
                      </c:pt>
                      <c:pt idx="1177">
                        <c:v>285.12785673234845</c:v>
                      </c:pt>
                      <c:pt idx="1178">
                        <c:v>285.10228538587876</c:v>
                      </c:pt>
                      <c:pt idx="1179">
                        <c:v>285.28182830870304</c:v>
                      </c:pt>
                      <c:pt idx="1180">
                        <c:v>285.42546264696244</c:v>
                      </c:pt>
                      <c:pt idx="1181">
                        <c:v>284.94037011756996</c:v>
                      </c:pt>
                      <c:pt idx="1182">
                        <c:v>285.35229609405599</c:v>
                      </c:pt>
                      <c:pt idx="1183">
                        <c:v>285.48183687524482</c:v>
                      </c:pt>
                      <c:pt idx="1184">
                        <c:v>284.9854695001959</c:v>
                      </c:pt>
                      <c:pt idx="1185">
                        <c:v>285.18837560015675</c:v>
                      </c:pt>
                      <c:pt idx="1186">
                        <c:v>285.55070048012544</c:v>
                      </c:pt>
                      <c:pt idx="1187">
                        <c:v>285.44056038410037</c:v>
                      </c:pt>
                      <c:pt idx="1188">
                        <c:v>285.15244830728028</c:v>
                      </c:pt>
                      <c:pt idx="1189">
                        <c:v>284.92195864582425</c:v>
                      </c:pt>
                      <c:pt idx="1190">
                        <c:v>285.3375669166594</c:v>
                      </c:pt>
                      <c:pt idx="1191">
                        <c:v>285.27005353332754</c:v>
                      </c:pt>
                      <c:pt idx="1192">
                        <c:v>285.01604282666204</c:v>
                      </c:pt>
                      <c:pt idx="1193">
                        <c:v>285.01283426132966</c:v>
                      </c:pt>
                      <c:pt idx="1194">
                        <c:v>285.01026740906377</c:v>
                      </c:pt>
                      <c:pt idx="1195">
                        <c:v>285.00821392725106</c:v>
                      </c:pt>
                      <c:pt idx="1196">
                        <c:v>284.80657114180087</c:v>
                      </c:pt>
                      <c:pt idx="1197">
                        <c:v>284.44525691344074</c:v>
                      </c:pt>
                      <c:pt idx="1198">
                        <c:v>284.55620553075261</c:v>
                      </c:pt>
                      <c:pt idx="1199">
                        <c:v>284.64496442460211</c:v>
                      </c:pt>
                      <c:pt idx="1200">
                        <c:v>284.3159715396817</c:v>
                      </c:pt>
                      <c:pt idx="1201">
                        <c:v>284.45277723174536</c:v>
                      </c:pt>
                      <c:pt idx="1202">
                        <c:v>284.76222178539632</c:v>
                      </c:pt>
                      <c:pt idx="1203">
                        <c:v>284.80977742831703</c:v>
                      </c:pt>
                      <c:pt idx="1204">
                        <c:v>284.64782194265365</c:v>
                      </c:pt>
                      <c:pt idx="1205">
                        <c:v>284.51825755412295</c:v>
                      </c:pt>
                      <c:pt idx="1206">
                        <c:v>284.8146060432984</c:v>
                      </c:pt>
                      <c:pt idx="1207">
                        <c:v>284.65168483463873</c:v>
                      </c:pt>
                      <c:pt idx="1208">
                        <c:v>284.12134786771099</c:v>
                      </c:pt>
                      <c:pt idx="1209">
                        <c:v>284.49707829416883</c:v>
                      </c:pt>
                      <c:pt idx="1210">
                        <c:v>284.59766263533504</c:v>
                      </c:pt>
                      <c:pt idx="1211">
                        <c:v>284.67813010826808</c:v>
                      </c:pt>
                      <c:pt idx="1212">
                        <c:v>284.74250408661447</c:v>
                      </c:pt>
                      <c:pt idx="1213">
                        <c:v>284.59400326929159</c:v>
                      </c:pt>
                      <c:pt idx="1214">
                        <c:v>284.8752026154333</c:v>
                      </c:pt>
                      <c:pt idx="1215">
                        <c:v>284.90016209234665</c:v>
                      </c:pt>
                      <c:pt idx="1216">
                        <c:v>284.52012967387736</c:v>
                      </c:pt>
                      <c:pt idx="1217">
                        <c:v>284.81610373910189</c:v>
                      </c:pt>
                      <c:pt idx="1218">
                        <c:v>284.85288299128149</c:v>
                      </c:pt>
                      <c:pt idx="1219">
                        <c:v>284.8823063930252</c:v>
                      </c:pt>
                      <c:pt idx="1220">
                        <c:v>284.90584511442017</c:v>
                      </c:pt>
                      <c:pt idx="1221">
                        <c:v>284.72467609153614</c:v>
                      </c:pt>
                      <c:pt idx="1222">
                        <c:v>285.17974087322892</c:v>
                      </c:pt>
                      <c:pt idx="1223">
                        <c:v>285.34379269858317</c:v>
                      </c:pt>
                      <c:pt idx="1224">
                        <c:v>284.67503415886654</c:v>
                      </c:pt>
                      <c:pt idx="1225">
                        <c:v>285.14002732709321</c:v>
                      </c:pt>
                      <c:pt idx="1226">
                        <c:v>285.31202186167457</c:v>
                      </c:pt>
                      <c:pt idx="1227">
                        <c:v>285.04961748933965</c:v>
                      </c:pt>
                      <c:pt idx="1228">
                        <c:v>285.03969399147172</c:v>
                      </c:pt>
                      <c:pt idx="1229">
                        <c:v>284.8317551931774</c:v>
                      </c:pt>
                      <c:pt idx="1230">
                        <c:v>285.2654041545419</c:v>
                      </c:pt>
                      <c:pt idx="1231">
                        <c:v>285.21232332363354</c:v>
                      </c:pt>
                      <c:pt idx="1232">
                        <c:v>284.96985865890684</c:v>
                      </c:pt>
                      <c:pt idx="1233">
                        <c:v>285.37588692712552</c:v>
                      </c:pt>
                      <c:pt idx="1234">
                        <c:v>285.50070954170042</c:v>
                      </c:pt>
                      <c:pt idx="1235">
                        <c:v>285.20056763336032</c:v>
                      </c:pt>
                      <c:pt idx="1236">
                        <c:v>285.16045410668823</c:v>
                      </c:pt>
                      <c:pt idx="1237">
                        <c:v>285.12836328535059</c:v>
                      </c:pt>
                      <c:pt idx="1238">
                        <c:v>285.30269062828046</c:v>
                      </c:pt>
                      <c:pt idx="1239">
                        <c:v>285.44215250262437</c:v>
                      </c:pt>
                      <c:pt idx="1240">
                        <c:v>284.75372200209949</c:v>
                      </c:pt>
                      <c:pt idx="1241">
                        <c:v>284.80297760167957</c:v>
                      </c:pt>
                      <c:pt idx="1242">
                        <c:v>285.24238208134364</c:v>
                      </c:pt>
                      <c:pt idx="1243">
                        <c:v>284.99390566507492</c:v>
                      </c:pt>
                      <c:pt idx="1244">
                        <c:v>284.79512453205996</c:v>
                      </c:pt>
                      <c:pt idx="1245">
                        <c:v>284.83609962564799</c:v>
                      </c:pt>
                      <c:pt idx="1246">
                        <c:v>285.26887970051837</c:v>
                      </c:pt>
                      <c:pt idx="1247">
                        <c:v>285.21510376041471</c:v>
                      </c:pt>
                      <c:pt idx="1248">
                        <c:v>284.77208300833178</c:v>
                      </c:pt>
                      <c:pt idx="1249">
                        <c:v>285.01766640666546</c:v>
                      </c:pt>
                      <c:pt idx="1250">
                        <c:v>285.01413312533236</c:v>
                      </c:pt>
                      <c:pt idx="1251">
                        <c:v>284.41130650026594</c:v>
                      </c:pt>
                      <c:pt idx="1252">
                        <c:v>284.32904520021276</c:v>
                      </c:pt>
                      <c:pt idx="1253">
                        <c:v>284.46323616017025</c:v>
                      </c:pt>
                      <c:pt idx="1254">
                        <c:v>284.77058892813619</c:v>
                      </c:pt>
                      <c:pt idx="1255">
                        <c:v>284.81647114250893</c:v>
                      </c:pt>
                      <c:pt idx="1256">
                        <c:v>284.45317691400714</c:v>
                      </c:pt>
                      <c:pt idx="1257">
                        <c:v>284.56254153120574</c:v>
                      </c:pt>
                      <c:pt idx="1258">
                        <c:v>284.6500332249646</c:v>
                      </c:pt>
                      <c:pt idx="1259">
                        <c:v>284.72002657997166</c:v>
                      </c:pt>
                      <c:pt idx="1260">
                        <c:v>284.57602126397734</c:v>
                      </c:pt>
                      <c:pt idx="1261">
                        <c:v>284.66081701118185</c:v>
                      </c:pt>
                      <c:pt idx="1262">
                        <c:v>284.92865360894547</c:v>
                      </c:pt>
                      <c:pt idx="1263">
                        <c:v>284.94292288715639</c:v>
                      </c:pt>
                      <c:pt idx="1264">
                        <c:v>284.75433830972514</c:v>
                      </c:pt>
                      <c:pt idx="1265">
                        <c:v>285.20347064778014</c:v>
                      </c:pt>
                      <c:pt idx="1266">
                        <c:v>285.56277651822415</c:v>
                      </c:pt>
                      <c:pt idx="1267">
                        <c:v>285.25022121457931</c:v>
                      </c:pt>
                      <c:pt idx="1268">
                        <c:v>285.40017697166348</c:v>
                      </c:pt>
                      <c:pt idx="1269">
                        <c:v>285.52014157733078</c:v>
                      </c:pt>
                      <c:pt idx="1270">
                        <c:v>285.41611326186467</c:v>
                      </c:pt>
                      <c:pt idx="1271">
                        <c:v>285.33289060949176</c:v>
                      </c:pt>
                      <c:pt idx="1272">
                        <c:v>285.06631248759339</c:v>
                      </c:pt>
                      <c:pt idx="1273">
                        <c:v>285.45304999007476</c:v>
                      </c:pt>
                      <c:pt idx="1274">
                        <c:v>285.56243999205981</c:v>
                      </c:pt>
                      <c:pt idx="1275">
                        <c:v>285.24995199364787</c:v>
                      </c:pt>
                      <c:pt idx="1276">
                        <c:v>285.3999615949183</c:v>
                      </c:pt>
                      <c:pt idx="1277">
                        <c:v>285.31996927593468</c:v>
                      </c:pt>
                      <c:pt idx="1278">
                        <c:v>285.45597542074773</c:v>
                      </c:pt>
                      <c:pt idx="1279">
                        <c:v>285.56478033659818</c:v>
                      </c:pt>
                      <c:pt idx="1280">
                        <c:v>285.05182426927854</c:v>
                      </c:pt>
                      <c:pt idx="1281">
                        <c:v>285.44145941542286</c:v>
                      </c:pt>
                      <c:pt idx="1282">
                        <c:v>285.55316753233831</c:v>
                      </c:pt>
                      <c:pt idx="1283">
                        <c:v>285.44253402587066</c:v>
                      </c:pt>
                      <c:pt idx="1284">
                        <c:v>285.55402722069653</c:v>
                      </c:pt>
                      <c:pt idx="1285">
                        <c:v>285.84322177655724</c:v>
                      </c:pt>
                      <c:pt idx="1286">
                        <c:v>286.27457742124579</c:v>
                      </c:pt>
                      <c:pt idx="1287">
                        <c:v>286.21966193699666</c:v>
                      </c:pt>
                      <c:pt idx="1288">
                        <c:v>286.17572954959735</c:v>
                      </c:pt>
                      <c:pt idx="1289">
                        <c:v>286.94058363967793</c:v>
                      </c:pt>
                      <c:pt idx="1290">
                        <c:v>287.35246691174234</c:v>
                      </c:pt>
                      <c:pt idx="1291">
                        <c:v>287.08197352939391</c:v>
                      </c:pt>
                      <c:pt idx="1292">
                        <c:v>287.66557882351515</c:v>
                      </c:pt>
                      <c:pt idx="1293">
                        <c:v>287.73246305881213</c:v>
                      </c:pt>
                      <c:pt idx="1294">
                        <c:v>288.18597044704973</c:v>
                      </c:pt>
                      <c:pt idx="1295">
                        <c:v>288.74877635763977</c:v>
                      </c:pt>
                      <c:pt idx="1296">
                        <c:v>288.59902108611186</c:v>
                      </c:pt>
                      <c:pt idx="1297">
                        <c:v>289.07921686888949</c:v>
                      </c:pt>
                      <c:pt idx="1298">
                        <c:v>289.26337349511164</c:v>
                      </c:pt>
                      <c:pt idx="1299">
                        <c:v>289.01069879608934</c:v>
                      </c:pt>
                      <c:pt idx="1300">
                        <c:v>288.80855903687149</c:v>
                      </c:pt>
                      <c:pt idx="1301">
                        <c:v>289.04684722949719</c:v>
                      </c:pt>
                      <c:pt idx="1302">
                        <c:v>289.03747778359775</c:v>
                      </c:pt>
                      <c:pt idx="1303">
                        <c:v>289.02998222687819</c:v>
                      </c:pt>
                      <c:pt idx="1304">
                        <c:v>288.82398578150259</c:v>
                      </c:pt>
                      <c:pt idx="1305">
                        <c:v>289.25918862520206</c:v>
                      </c:pt>
                      <c:pt idx="1306">
                        <c:v>289.60735090016163</c:v>
                      </c:pt>
                      <c:pt idx="1307">
                        <c:v>289.08588072012935</c:v>
                      </c:pt>
                      <c:pt idx="1308">
                        <c:v>289.46870457610351</c:v>
                      </c:pt>
                      <c:pt idx="1309">
                        <c:v>289.7749636608828</c:v>
                      </c:pt>
                      <c:pt idx="1310">
                        <c:v>289.81997092870625</c:v>
                      </c:pt>
                      <c:pt idx="1311">
                        <c:v>289.65597674296504</c:v>
                      </c:pt>
                      <c:pt idx="1312">
                        <c:v>289.52478139437204</c:v>
                      </c:pt>
                      <c:pt idx="1313">
                        <c:v>289.61982511549763</c:v>
                      </c:pt>
                      <c:pt idx="1314">
                        <c:v>289.69586009239811</c:v>
                      </c:pt>
                      <c:pt idx="1315">
                        <c:v>289.55668807391851</c:v>
                      </c:pt>
                      <c:pt idx="1316">
                        <c:v>290.04535045913485</c:v>
                      </c:pt>
                      <c:pt idx="1317">
                        <c:v>290.23628036730787</c:v>
                      </c:pt>
                      <c:pt idx="1318">
                        <c:v>290.18902429384627</c:v>
                      </c:pt>
                      <c:pt idx="1319">
                        <c:v>290.151219435077</c:v>
                      </c:pt>
                      <c:pt idx="1320">
                        <c:v>289.72097554806163</c:v>
                      </c:pt>
                      <c:pt idx="1321">
                        <c:v>290.17678043844933</c:v>
                      </c:pt>
                      <c:pt idx="1322">
                        <c:v>290.14142435075951</c:v>
                      </c:pt>
                      <c:pt idx="1323">
                        <c:v>289.71313948060765</c:v>
                      </c:pt>
                      <c:pt idx="1324">
                        <c:v>289.77051158448614</c:v>
                      </c:pt>
                      <c:pt idx="1325">
                        <c:v>290.01640926758893</c:v>
                      </c:pt>
                      <c:pt idx="1326">
                        <c:v>290.21312741407115</c:v>
                      </c:pt>
                      <c:pt idx="1327">
                        <c:v>290.37050193125691</c:v>
                      </c:pt>
                      <c:pt idx="1328">
                        <c:v>290.09640154500556</c:v>
                      </c:pt>
                      <c:pt idx="1329">
                        <c:v>290.47712123600445</c:v>
                      </c:pt>
                      <c:pt idx="1330">
                        <c:v>290.18169698880359</c:v>
                      </c:pt>
                      <c:pt idx="1331">
                        <c:v>289.74535759104288</c:v>
                      </c:pt>
                      <c:pt idx="1332">
                        <c:v>290.19628607283431</c:v>
                      </c:pt>
                      <c:pt idx="1333">
                        <c:v>290.15702885826749</c:v>
                      </c:pt>
                      <c:pt idx="1334">
                        <c:v>290.12562308661404</c:v>
                      </c:pt>
                      <c:pt idx="1335">
                        <c:v>290.10049846929121</c:v>
                      </c:pt>
                      <c:pt idx="1336">
                        <c:v>289.88039877543298</c:v>
                      </c:pt>
                      <c:pt idx="1337">
                        <c:v>290.30431902034638</c:v>
                      </c:pt>
                      <c:pt idx="1338">
                        <c:v>290.24345521627708</c:v>
                      </c:pt>
                      <c:pt idx="1339">
                        <c:v>289.99476417302168</c:v>
                      </c:pt>
                      <c:pt idx="1340">
                        <c:v>289.99581133841735</c:v>
                      </c:pt>
                      <c:pt idx="1341">
                        <c:v>289.99664907073389</c:v>
                      </c:pt>
                      <c:pt idx="1342">
                        <c:v>289.79731925658712</c:v>
                      </c:pt>
                      <c:pt idx="1343">
                        <c:v>289.6378554052697</c:v>
                      </c:pt>
                      <c:pt idx="1344">
                        <c:v>289.31028432421579</c:v>
                      </c:pt>
                      <c:pt idx="1345">
                        <c:v>289.44822745937267</c:v>
                      </c:pt>
                      <c:pt idx="1346">
                        <c:v>289.35858196749814</c:v>
                      </c:pt>
                      <c:pt idx="1347">
                        <c:v>288.48686557399856</c:v>
                      </c:pt>
                      <c:pt idx="1348">
                        <c:v>288.58949245919888</c:v>
                      </c:pt>
                      <c:pt idx="1349">
                        <c:v>288.67159396735912</c:v>
                      </c:pt>
                      <c:pt idx="1350">
                        <c:v>288.33727517388729</c:v>
                      </c:pt>
                      <c:pt idx="1351">
                        <c:v>288.26982013910987</c:v>
                      </c:pt>
                      <c:pt idx="1352">
                        <c:v>288.21585611128791</c:v>
                      </c:pt>
                      <c:pt idx="1353">
                        <c:v>288.57268488903037</c:v>
                      </c:pt>
                      <c:pt idx="1354">
                        <c:v>288.65814791122432</c:v>
                      </c:pt>
                      <c:pt idx="1355">
                        <c:v>288.12651832897944</c:v>
                      </c:pt>
                      <c:pt idx="1356">
                        <c:v>288.50121466318353</c:v>
                      </c:pt>
                      <c:pt idx="1357">
                        <c:v>288.80097173054685</c:v>
                      </c:pt>
                      <c:pt idx="1358">
                        <c:v>288.8407773844375</c:v>
                      </c:pt>
                      <c:pt idx="1359">
                        <c:v>288.87262190755001</c:v>
                      </c:pt>
                      <c:pt idx="1360">
                        <c:v>288.69809752604004</c:v>
                      </c:pt>
                      <c:pt idx="1361">
                        <c:v>288.95847802083205</c:v>
                      </c:pt>
                      <c:pt idx="1362">
                        <c:v>289.16678241666568</c:v>
                      </c:pt>
                      <c:pt idx="1363">
                        <c:v>288.73342593333257</c:v>
                      </c:pt>
                      <c:pt idx="1364">
                        <c:v>288.9867407466661</c:v>
                      </c:pt>
                      <c:pt idx="1365">
                        <c:v>289.18939259733293</c:v>
                      </c:pt>
                      <c:pt idx="1366">
                        <c:v>288.95151407786636</c:v>
                      </c:pt>
                      <c:pt idx="1367">
                        <c:v>288.96121126229309</c:v>
                      </c:pt>
                      <c:pt idx="1368">
                        <c:v>289.16896900983448</c:v>
                      </c:pt>
                      <c:pt idx="1369">
                        <c:v>289.33517520786756</c:v>
                      </c:pt>
                      <c:pt idx="1370">
                        <c:v>289.26814016629407</c:v>
                      </c:pt>
                      <c:pt idx="1371">
                        <c:v>289.01451213303528</c:v>
                      </c:pt>
                      <c:pt idx="1372">
                        <c:v>289.41160970642824</c:v>
                      </c:pt>
                      <c:pt idx="1373">
                        <c:v>289.12928776514264</c:v>
                      </c:pt>
                      <c:pt idx="1374">
                        <c:v>288.90343021211413</c:v>
                      </c:pt>
                      <c:pt idx="1375">
                        <c:v>288.92274416969133</c:v>
                      </c:pt>
                      <c:pt idx="1376">
                        <c:v>288.93819533575305</c:v>
                      </c:pt>
                      <c:pt idx="1377">
                        <c:v>288.95055626860244</c:v>
                      </c:pt>
                      <c:pt idx="1378">
                        <c:v>288.96044501488194</c:v>
                      </c:pt>
                      <c:pt idx="1379">
                        <c:v>288.56835601190556</c:v>
                      </c:pt>
                      <c:pt idx="1380">
                        <c:v>288.65468480952444</c:v>
                      </c:pt>
                      <c:pt idx="1381">
                        <c:v>288.32374784761953</c:v>
                      </c:pt>
                      <c:pt idx="1382">
                        <c:v>287.85899827809561</c:v>
                      </c:pt>
                      <c:pt idx="1383">
                        <c:v>287.28719862247647</c:v>
                      </c:pt>
                      <c:pt idx="1384">
                        <c:v>286.82975889798115</c:v>
                      </c:pt>
                      <c:pt idx="1385">
                        <c:v>286.8638071183849</c:v>
                      </c:pt>
                      <c:pt idx="1386">
                        <c:v>286.29104569470792</c:v>
                      </c:pt>
                      <c:pt idx="1387">
                        <c:v>285.63283655576635</c:v>
                      </c:pt>
                      <c:pt idx="1388">
                        <c:v>285.9062692446131</c:v>
                      </c:pt>
                      <c:pt idx="1389">
                        <c:v>285.72501539569049</c:v>
                      </c:pt>
                      <c:pt idx="1390">
                        <c:v>285.38001231655238</c:v>
                      </c:pt>
                      <c:pt idx="1391">
                        <c:v>285.30400985324195</c:v>
                      </c:pt>
                      <c:pt idx="1392">
                        <c:v>285.24320788259354</c:v>
                      </c:pt>
                      <c:pt idx="1393">
                        <c:v>285.39456630607486</c:v>
                      </c:pt>
                      <c:pt idx="1394">
                        <c:v>285.11565304485993</c:v>
                      </c:pt>
                      <c:pt idx="1395">
                        <c:v>284.49252243588796</c:v>
                      </c:pt>
                      <c:pt idx="1396">
                        <c:v>284.7940179487104</c:v>
                      </c:pt>
                      <c:pt idx="1397">
                        <c:v>285.03521435896835</c:v>
                      </c:pt>
                      <c:pt idx="1398">
                        <c:v>284.8281714871747</c:v>
                      </c:pt>
                      <c:pt idx="1399">
                        <c:v>285.26253718973976</c:v>
                      </c:pt>
                      <c:pt idx="1400">
                        <c:v>285.21002975179181</c:v>
                      </c:pt>
                      <c:pt idx="1401">
                        <c:v>285.36802380143348</c:v>
                      </c:pt>
                      <c:pt idx="1402">
                        <c:v>285.49441904114678</c:v>
                      </c:pt>
                      <c:pt idx="1403">
                        <c:v>284.79553523291747</c:v>
                      </c:pt>
                      <c:pt idx="1404">
                        <c:v>285.03642818633398</c:v>
                      </c:pt>
                      <c:pt idx="1405">
                        <c:v>285.22914254906721</c:v>
                      </c:pt>
                      <c:pt idx="1406">
                        <c:v>284.58331403925376</c:v>
                      </c:pt>
                      <c:pt idx="1407">
                        <c:v>284.66665123140302</c:v>
                      </c:pt>
                      <c:pt idx="1408">
                        <c:v>284.53332098512243</c:v>
                      </c:pt>
                      <c:pt idx="1409">
                        <c:v>284.62665678809799</c:v>
                      </c:pt>
                      <c:pt idx="1410">
                        <c:v>284.5013254304784</c:v>
                      </c:pt>
                      <c:pt idx="1411">
                        <c:v>284.00106034438272</c:v>
                      </c:pt>
                      <c:pt idx="1412">
                        <c:v>284.20084827550619</c:v>
                      </c:pt>
                      <c:pt idx="1413">
                        <c:v>283.96067862040496</c:v>
                      </c:pt>
                      <c:pt idx="1414">
                        <c:v>283.36854289632396</c:v>
                      </c:pt>
                      <c:pt idx="1415">
                        <c:v>283.29483431705921</c:v>
                      </c:pt>
                      <c:pt idx="1416">
                        <c:v>283.23586745364742</c:v>
                      </c:pt>
                      <c:pt idx="1417">
                        <c:v>282.98869396291798</c:v>
                      </c:pt>
                      <c:pt idx="1418">
                        <c:v>282.79095517033443</c:v>
                      </c:pt>
                      <c:pt idx="1419">
                        <c:v>282.43276413626756</c:v>
                      </c:pt>
                      <c:pt idx="1420">
                        <c:v>282.5462113090141</c:v>
                      </c:pt>
                      <c:pt idx="1421">
                        <c:v>282.23696904721129</c:v>
                      </c:pt>
                      <c:pt idx="1422">
                        <c:v>281.78957523776904</c:v>
                      </c:pt>
                      <c:pt idx="1423">
                        <c:v>281.63166019021526</c:v>
                      </c:pt>
                      <c:pt idx="1424">
                        <c:v>281.70532815217223</c:v>
                      </c:pt>
                      <c:pt idx="1425">
                        <c:v>281.76426252173781</c:v>
                      </c:pt>
                      <c:pt idx="1426">
                        <c:v>281.61141001739026</c:v>
                      </c:pt>
                      <c:pt idx="1427">
                        <c:v>281.2891280139122</c:v>
                      </c:pt>
                      <c:pt idx="1428">
                        <c:v>281.63130241112981</c:v>
                      </c:pt>
                      <c:pt idx="1429">
                        <c:v>281.70504192890382</c:v>
                      </c:pt>
                      <c:pt idx="1430">
                        <c:v>281.36403354312307</c:v>
                      </c:pt>
                      <c:pt idx="1431">
                        <c:v>281.69122683449848</c:v>
                      </c:pt>
                      <c:pt idx="1432">
                        <c:v>281.95298146759882</c:v>
                      </c:pt>
                      <c:pt idx="1433">
                        <c:v>281.76238517407904</c:v>
                      </c:pt>
                      <c:pt idx="1434">
                        <c:v>281.60990813926327</c:v>
                      </c:pt>
                      <c:pt idx="1435">
                        <c:v>281.28792651141066</c:v>
                      </c:pt>
                      <c:pt idx="1436">
                        <c:v>281.43034120912853</c:v>
                      </c:pt>
                      <c:pt idx="1437">
                        <c:v>281.14427296730287</c:v>
                      </c:pt>
                      <c:pt idx="1438">
                        <c:v>280.91541837384227</c:v>
                      </c:pt>
                      <c:pt idx="1439">
                        <c:v>280.73233469907382</c:v>
                      </c:pt>
                      <c:pt idx="1440">
                        <c:v>280.78586775925908</c:v>
                      </c:pt>
                      <c:pt idx="1441">
                        <c:v>281.02869420740728</c:v>
                      </c:pt>
                      <c:pt idx="1442">
                        <c:v>280.82295536592585</c:v>
                      </c:pt>
                      <c:pt idx="1443">
                        <c:v>280.45836429274067</c:v>
                      </c:pt>
                      <c:pt idx="1444">
                        <c:v>280.56669143419253</c:v>
                      </c:pt>
                      <c:pt idx="1445">
                        <c:v>280.45335314735405</c:v>
                      </c:pt>
                      <c:pt idx="1446">
                        <c:v>279.56268251788327</c:v>
                      </c:pt>
                      <c:pt idx="1447">
                        <c:v>279.85014601430663</c:v>
                      </c:pt>
                      <c:pt idx="1448">
                        <c:v>279.8801168114453</c:v>
                      </c:pt>
                      <c:pt idx="1449">
                        <c:v>279.70409344915623</c:v>
                      </c:pt>
                      <c:pt idx="1450">
                        <c:v>279.16327475932496</c:v>
                      </c:pt>
                      <c:pt idx="1451">
                        <c:v>278.73061980746002</c:v>
                      </c:pt>
                      <c:pt idx="1452">
                        <c:v>278.98449584596801</c:v>
                      </c:pt>
                      <c:pt idx="1453">
                        <c:v>278.58759667677441</c:v>
                      </c:pt>
                      <c:pt idx="1454">
                        <c:v>278.07007734141956</c:v>
                      </c:pt>
                      <c:pt idx="1455">
                        <c:v>278.05606187313566</c:v>
                      </c:pt>
                      <c:pt idx="1456">
                        <c:v>277.64484949850856</c:v>
                      </c:pt>
                      <c:pt idx="1457">
                        <c:v>277.11587959880683</c:v>
                      </c:pt>
                      <c:pt idx="1458">
                        <c:v>276.8927036790455</c:v>
                      </c:pt>
                      <c:pt idx="1459">
                        <c:v>276.11416294323641</c:v>
                      </c:pt>
                      <c:pt idx="1460">
                        <c:v>276.09133035458916</c:v>
                      </c:pt>
                      <c:pt idx="1461">
                        <c:v>275.87306428367134</c:v>
                      </c:pt>
                      <c:pt idx="1462">
                        <c:v>275.09845142693712</c:v>
                      </c:pt>
                      <c:pt idx="1463">
                        <c:v>275.07876114154971</c:v>
                      </c:pt>
                      <c:pt idx="1464">
                        <c:v>274.86300891323975</c:v>
                      </c:pt>
                      <c:pt idx="1465">
                        <c:v>274.49040713059185</c:v>
                      </c:pt>
                      <c:pt idx="1466">
                        <c:v>273.9923257044735</c:v>
                      </c:pt>
                      <c:pt idx="1467">
                        <c:v>273.5938605635788</c:v>
                      </c:pt>
                      <c:pt idx="1468">
                        <c:v>273.67508845086303</c:v>
                      </c:pt>
                      <c:pt idx="1469">
                        <c:v>273.54007076069047</c:v>
                      </c:pt>
                      <c:pt idx="1470">
                        <c:v>273.03205660855241</c:v>
                      </c:pt>
                      <c:pt idx="1471">
                        <c:v>273.02564528684195</c:v>
                      </c:pt>
                      <c:pt idx="1472">
                        <c:v>273.02051622947357</c:v>
                      </c:pt>
                      <c:pt idx="1473">
                        <c:v>272.61641298357887</c:v>
                      </c:pt>
                      <c:pt idx="1474">
                        <c:v>272.49313038686307</c:v>
                      </c:pt>
                      <c:pt idx="1475">
                        <c:v>272.19450430949047</c:v>
                      </c:pt>
                      <c:pt idx="1476">
                        <c:v>272.35560344759239</c:v>
                      </c:pt>
                      <c:pt idx="1477">
                        <c:v>272.28448275807392</c:v>
                      </c:pt>
                      <c:pt idx="1478">
                        <c:v>271.82758620645916</c:v>
                      </c:pt>
                      <c:pt idx="1479">
                        <c:v>271.86206896516734</c:v>
                      </c:pt>
                      <c:pt idx="1480">
                        <c:v>272.08965517213392</c:v>
                      </c:pt>
                      <c:pt idx="1481">
                        <c:v>271.87172413770713</c:v>
                      </c:pt>
                      <c:pt idx="1482">
                        <c:v>271.69737931016573</c:v>
                      </c:pt>
                      <c:pt idx="1483">
                        <c:v>271.75790344813259</c:v>
                      </c:pt>
                      <c:pt idx="1484">
                        <c:v>272.20632275850608</c:v>
                      </c:pt>
                      <c:pt idx="1485">
                        <c:v>272.36505820680486</c:v>
                      </c:pt>
                      <c:pt idx="1486">
                        <c:v>272.09204656544392</c:v>
                      </c:pt>
                      <c:pt idx="1487">
                        <c:v>272.47363725235516</c:v>
                      </c:pt>
                      <c:pt idx="1488">
                        <c:v>272.57890980188415</c:v>
                      </c:pt>
                      <c:pt idx="1489">
                        <c:v>272.26312784150736</c:v>
                      </c:pt>
                      <c:pt idx="1490">
                        <c:v>272.41050227320591</c:v>
                      </c:pt>
                      <c:pt idx="1491">
                        <c:v>272.52840181856476</c:v>
                      </c:pt>
                      <c:pt idx="1492">
                        <c:v>272.62272145485184</c:v>
                      </c:pt>
                      <c:pt idx="1493">
                        <c:v>272.6981771638815</c:v>
                      </c:pt>
                      <c:pt idx="1494">
                        <c:v>272.7585417311052</c:v>
                      </c:pt>
                      <c:pt idx="1495">
                        <c:v>273.00683338488415</c:v>
                      </c:pt>
                      <c:pt idx="1496">
                        <c:v>273.00546670790732</c:v>
                      </c:pt>
                      <c:pt idx="1497">
                        <c:v>273.00437336632586</c:v>
                      </c:pt>
                      <c:pt idx="1498">
                        <c:v>272.8034986930607</c:v>
                      </c:pt>
                      <c:pt idx="1499">
                        <c:v>272.64279895444861</c:v>
                      </c:pt>
                      <c:pt idx="1500">
                        <c:v>272.91423916355888</c:v>
                      </c:pt>
                      <c:pt idx="1501">
                        <c:v>272.73139133084715</c:v>
                      </c:pt>
                      <c:pt idx="1502">
                        <c:v>272.38511306467774</c:v>
                      </c:pt>
                      <c:pt idx="1503">
                        <c:v>272.70809045174218</c:v>
                      </c:pt>
                      <c:pt idx="1504">
                        <c:v>272.76647236139377</c:v>
                      </c:pt>
                      <c:pt idx="1505">
                        <c:v>272.61317788911504</c:v>
                      </c:pt>
                      <c:pt idx="1506">
                        <c:v>272.69054231129206</c:v>
                      </c:pt>
                      <c:pt idx="1507">
                        <c:v>272.75243384903365</c:v>
                      </c:pt>
                      <c:pt idx="1508">
                        <c:v>273.00194707922691</c:v>
                      </c:pt>
                      <c:pt idx="1509">
                        <c:v>272.80155766338157</c:v>
                      </c:pt>
                      <c:pt idx="1510">
                        <c:v>272.44124613070528</c:v>
                      </c:pt>
                      <c:pt idx="1511">
                        <c:v>272.55299690456422</c:v>
                      </c:pt>
                      <c:pt idx="1512">
                        <c:v>272.24239752365139</c:v>
                      </c:pt>
                      <c:pt idx="1513">
                        <c:v>271.99391801892114</c:v>
                      </c:pt>
                      <c:pt idx="1514">
                        <c:v>271.99513441513693</c:v>
                      </c:pt>
                      <c:pt idx="1515">
                        <c:v>271.79610753210954</c:v>
                      </c:pt>
                      <c:pt idx="1516">
                        <c:v>272.03688602568764</c:v>
                      </c:pt>
                      <c:pt idx="1517">
                        <c:v>271.82950882055013</c:v>
                      </c:pt>
                      <c:pt idx="1518">
                        <c:v>271.26360705644009</c:v>
                      </c:pt>
                      <c:pt idx="1519">
                        <c:v>271.41088564515212</c:v>
                      </c:pt>
                      <c:pt idx="1520">
                        <c:v>271.72870851612174</c:v>
                      </c:pt>
                      <c:pt idx="1521">
                        <c:v>271.38296681289739</c:v>
                      </c:pt>
                      <c:pt idx="1522">
                        <c:v>271.50637345031794</c:v>
                      </c:pt>
                      <c:pt idx="1523">
                        <c:v>271.60509876025435</c:v>
                      </c:pt>
                      <c:pt idx="1524">
                        <c:v>271.68407900820353</c:v>
                      </c:pt>
                      <c:pt idx="1525">
                        <c:v>271.74726320656282</c:v>
                      </c:pt>
                      <c:pt idx="1526">
                        <c:v>271.59781056525026</c:v>
                      </c:pt>
                      <c:pt idx="1527">
                        <c:v>271.87824845220024</c:v>
                      </c:pt>
                      <c:pt idx="1528">
                        <c:v>271.9025987617602</c:v>
                      </c:pt>
                      <c:pt idx="1529">
                        <c:v>271.52207900940817</c:v>
                      </c:pt>
                      <c:pt idx="1530">
                        <c:v>271.41766320752657</c:v>
                      </c:pt>
                      <c:pt idx="1531">
                        <c:v>271.33413056602126</c:v>
                      </c:pt>
                      <c:pt idx="1532">
                        <c:v>271.46730445281702</c:v>
                      </c:pt>
                      <c:pt idx="1533">
                        <c:v>271.57384356225361</c:v>
                      </c:pt>
                      <c:pt idx="1534">
                        <c:v>270.85907484980294</c:v>
                      </c:pt>
                      <c:pt idx="1535">
                        <c:v>271.08725987984235</c:v>
                      </c:pt>
                      <c:pt idx="1536">
                        <c:v>271.46980790387391</c:v>
                      </c:pt>
                      <c:pt idx="1537">
                        <c:v>271.17584632309911</c:v>
                      </c:pt>
                      <c:pt idx="1538">
                        <c:v>271.1406770584793</c:v>
                      </c:pt>
                      <c:pt idx="1539">
                        <c:v>271.31254164678342</c:v>
                      </c:pt>
                      <c:pt idx="1540">
                        <c:v>271.45003331742674</c:v>
                      </c:pt>
                      <c:pt idx="1541">
                        <c:v>271.36002665394142</c:v>
                      </c:pt>
                      <c:pt idx="1542">
                        <c:v>271.28802132315315</c:v>
                      </c:pt>
                      <c:pt idx="1543">
                        <c:v>271.63041705852254</c:v>
                      </c:pt>
                      <c:pt idx="1544">
                        <c:v>271.70433364681804</c:v>
                      </c:pt>
                      <c:pt idx="1545">
                        <c:v>271.56346691745443</c:v>
                      </c:pt>
                      <c:pt idx="1546">
                        <c:v>271.85077353396355</c:v>
                      </c:pt>
                      <c:pt idx="1547">
                        <c:v>272.08061882717084</c:v>
                      </c:pt>
                      <c:pt idx="1548">
                        <c:v>272.06449506173669</c:v>
                      </c:pt>
                      <c:pt idx="1549">
                        <c:v>272.05159604938933</c:v>
                      </c:pt>
                      <c:pt idx="1550">
                        <c:v>271.84127683951147</c:v>
                      </c:pt>
                      <c:pt idx="1551">
                        <c:v>272.0730214716092</c:v>
                      </c:pt>
                      <c:pt idx="1552">
                        <c:v>272.25841717728736</c:v>
                      </c:pt>
                      <c:pt idx="1553">
                        <c:v>272.20673374182991</c:v>
                      </c:pt>
                      <c:pt idx="1554">
                        <c:v>272.16538699346393</c:v>
                      </c:pt>
                      <c:pt idx="1555">
                        <c:v>272.73230959477115</c:v>
                      </c:pt>
                      <c:pt idx="1556">
                        <c:v>273.38584767581693</c:v>
                      </c:pt>
                      <c:pt idx="1557">
                        <c:v>273.50867814065356</c:v>
                      </c:pt>
                      <c:pt idx="1558">
                        <c:v>273.80694251252282</c:v>
                      </c:pt>
                      <c:pt idx="1559">
                        <c:v>274.44555401001827</c:v>
                      </c:pt>
                      <c:pt idx="1560">
                        <c:v>274.95644320801466</c:v>
                      </c:pt>
                      <c:pt idx="1561">
                        <c:v>275.16515456641173</c:v>
                      </c:pt>
                      <c:pt idx="1562">
                        <c:v>275.53212365312936</c:v>
                      </c:pt>
                      <c:pt idx="1563">
                        <c:v>275.82569892250353</c:v>
                      </c:pt>
                      <c:pt idx="1564">
                        <c:v>276.06055913800287</c:v>
                      </c:pt>
                      <c:pt idx="1565">
                        <c:v>276.44844731040234</c:v>
                      </c:pt>
                      <c:pt idx="1566">
                        <c:v>276.55875784832187</c:v>
                      </c:pt>
                      <c:pt idx="1567">
                        <c:v>277.24700627865752</c:v>
                      </c:pt>
                      <c:pt idx="1568">
                        <c:v>277.59760502292602</c:v>
                      </c:pt>
                      <c:pt idx="1569">
                        <c:v>277.47808401834084</c:v>
                      </c:pt>
                      <c:pt idx="1570">
                        <c:v>277.38246721467272</c:v>
                      </c:pt>
                      <c:pt idx="1571">
                        <c:v>277.90597377173822</c:v>
                      </c:pt>
                      <c:pt idx="1572">
                        <c:v>278.3247790173906</c:v>
                      </c:pt>
                      <c:pt idx="1573">
                        <c:v>278.25982321391251</c:v>
                      </c:pt>
                      <c:pt idx="1574">
                        <c:v>278.20785857113003</c:v>
                      </c:pt>
                      <c:pt idx="1575">
                        <c:v>278.76628685690406</c:v>
                      </c:pt>
                      <c:pt idx="1576">
                        <c:v>278.81302948552326</c:v>
                      </c:pt>
                      <c:pt idx="1577">
                        <c:v>278.85042358841861</c:v>
                      </c:pt>
                      <c:pt idx="1578">
                        <c:v>279.4803388707349</c:v>
                      </c:pt>
                      <c:pt idx="1579">
                        <c:v>279.78427109658793</c:v>
                      </c:pt>
                      <c:pt idx="1580">
                        <c:v>279.82741687727037</c:v>
                      </c:pt>
                      <c:pt idx="1581">
                        <c:v>279.86193350181634</c:v>
                      </c:pt>
                      <c:pt idx="1582">
                        <c:v>279.88954680145309</c:v>
                      </c:pt>
                      <c:pt idx="1583">
                        <c:v>280.11163744116249</c:v>
                      </c:pt>
                      <c:pt idx="1584">
                        <c:v>280.08930995292997</c:v>
                      </c:pt>
                      <c:pt idx="1585">
                        <c:v>279.87144796234401</c:v>
                      </c:pt>
                      <c:pt idx="1586">
                        <c:v>280.09715836987522</c:v>
                      </c:pt>
                      <c:pt idx="1587">
                        <c:v>280.27772669590018</c:v>
                      </c:pt>
                      <c:pt idx="1588">
                        <c:v>280.42218135672016</c:v>
                      </c:pt>
                      <c:pt idx="1589">
                        <c:v>280.53774508537612</c:v>
                      </c:pt>
                      <c:pt idx="1590">
                        <c:v>280.6301960683009</c:v>
                      </c:pt>
                      <c:pt idx="1591">
                        <c:v>281.30415685464072</c:v>
                      </c:pt>
                      <c:pt idx="1592">
                        <c:v>281.84332548371259</c:v>
                      </c:pt>
                      <c:pt idx="1593">
                        <c:v>282.07466038697009</c:v>
                      </c:pt>
                      <c:pt idx="1594">
                        <c:v>282.8597283095761</c:v>
                      </c:pt>
                      <c:pt idx="1595">
                        <c:v>283.88778264766091</c:v>
                      </c:pt>
                      <c:pt idx="1596">
                        <c:v>284.31022611812875</c:v>
                      </c:pt>
                      <c:pt idx="1597">
                        <c:v>285.04818089450305</c:v>
                      </c:pt>
                      <c:pt idx="1598">
                        <c:v>286.03854471560248</c:v>
                      </c:pt>
                      <c:pt idx="1599">
                        <c:v>287.23083577248201</c:v>
                      </c:pt>
                      <c:pt idx="1600">
                        <c:v>288.18466861798561</c:v>
                      </c:pt>
                      <c:pt idx="1601">
                        <c:v>288.74773489438849</c:v>
                      </c:pt>
                      <c:pt idx="1602">
                        <c:v>289.59818791551083</c:v>
                      </c:pt>
                      <c:pt idx="1603">
                        <c:v>290.27855033240871</c:v>
                      </c:pt>
                      <c:pt idx="1604">
                        <c:v>290.82284026592697</c:v>
                      </c:pt>
                      <c:pt idx="1605">
                        <c:v>291.45827221274158</c:v>
                      </c:pt>
                      <c:pt idx="1606">
                        <c:v>291.9666177701933</c:v>
                      </c:pt>
                      <c:pt idx="1607">
                        <c:v>292.57329421615464</c:v>
                      </c:pt>
                      <c:pt idx="1608">
                        <c:v>293.05863537292373</c:v>
                      </c:pt>
                      <c:pt idx="1609">
                        <c:v>293.24690829833901</c:v>
                      </c:pt>
                      <c:pt idx="1610">
                        <c:v>293.79752663867123</c:v>
                      </c:pt>
                      <c:pt idx="1611">
                        <c:v>294.43802131093696</c:v>
                      </c:pt>
                      <c:pt idx="1612">
                        <c:v>294.35041704874959</c:v>
                      </c:pt>
                      <c:pt idx="1613">
                        <c:v>294.4803336389997</c:v>
                      </c:pt>
                      <c:pt idx="1614">
                        <c:v>294.98426691119977</c:v>
                      </c:pt>
                      <c:pt idx="1615">
                        <c:v>295.58741352895981</c:v>
                      </c:pt>
                      <c:pt idx="1616">
                        <c:v>295.66993082316787</c:v>
                      </c:pt>
                      <c:pt idx="1617">
                        <c:v>295.53594465853428</c:v>
                      </c:pt>
                      <c:pt idx="1618">
                        <c:v>295.62875572682742</c:v>
                      </c:pt>
                      <c:pt idx="1619">
                        <c:v>295.90300458146191</c:v>
                      </c:pt>
                      <c:pt idx="1620">
                        <c:v>296.12240366516954</c:v>
                      </c:pt>
                      <c:pt idx="1621">
                        <c:v>296.09792293213565</c:v>
                      </c:pt>
                      <c:pt idx="1622">
                        <c:v>296.27833834570856</c:v>
                      </c:pt>
                      <c:pt idx="1623">
                        <c:v>296.62267067656688</c:v>
                      </c:pt>
                      <c:pt idx="1624">
                        <c:v>296.69813654125352</c:v>
                      </c:pt>
                      <c:pt idx="1625">
                        <c:v>296.55850923300284</c:v>
                      </c:pt>
                      <c:pt idx="1626">
                        <c:v>296.64680738640232</c:v>
                      </c:pt>
                      <c:pt idx="1627">
                        <c:v>296.91744590912185</c:v>
                      </c:pt>
                      <c:pt idx="1628">
                        <c:v>296.73395672729748</c:v>
                      </c:pt>
                      <c:pt idx="1629">
                        <c:v>296.58716538183802</c:v>
                      </c:pt>
                      <c:pt idx="1630">
                        <c:v>296.66973230547046</c:v>
                      </c:pt>
                      <c:pt idx="1631">
                        <c:v>297.13578584437636</c:v>
                      </c:pt>
                      <c:pt idx="1632">
                        <c:v>296.70862867550113</c:v>
                      </c:pt>
                      <c:pt idx="1633">
                        <c:v>296.16690294040092</c:v>
                      </c:pt>
                      <c:pt idx="1634">
                        <c:v>296.33352235232076</c:v>
                      </c:pt>
                      <c:pt idx="1635">
                        <c:v>296.26681788185664</c:v>
                      </c:pt>
                      <c:pt idx="1636">
                        <c:v>296.01345430548531</c:v>
                      </c:pt>
                      <c:pt idx="1637">
                        <c:v>295.81076344438827</c:v>
                      </c:pt>
                      <c:pt idx="1638">
                        <c:v>295.64861075551062</c:v>
                      </c:pt>
                      <c:pt idx="1639">
                        <c:v>295.51888860440852</c:v>
                      </c:pt>
                      <c:pt idx="1640">
                        <c:v>295.21511088352685</c:v>
                      </c:pt>
                      <c:pt idx="1641">
                        <c:v>294.77208870682148</c:v>
                      </c:pt>
                      <c:pt idx="1642">
                        <c:v>294.81767096545718</c:v>
                      </c:pt>
                      <c:pt idx="1643">
                        <c:v>294.45413677236576</c:v>
                      </c:pt>
                      <c:pt idx="1644">
                        <c:v>293.96330941789262</c:v>
                      </c:pt>
                      <c:pt idx="1645">
                        <c:v>293.37064753431412</c:v>
                      </c:pt>
                      <c:pt idx="1646">
                        <c:v>292.89651802745129</c:v>
                      </c:pt>
                      <c:pt idx="1647">
                        <c:v>292.71721442196105</c:v>
                      </c:pt>
                      <c:pt idx="1648">
                        <c:v>291.97377153756884</c:v>
                      </c:pt>
                      <c:pt idx="1649">
                        <c:v>290.7790172300551</c:v>
                      </c:pt>
                      <c:pt idx="1650">
                        <c:v>290.62321378404408</c:v>
                      </c:pt>
                      <c:pt idx="1651">
                        <c:v>290.29857102723525</c:v>
                      </c:pt>
                      <c:pt idx="1652">
                        <c:v>289.43885682178819</c:v>
                      </c:pt>
                      <c:pt idx="1653">
                        <c:v>289.15108545743055</c:v>
                      </c:pt>
                      <c:pt idx="1654">
                        <c:v>288.92086836594444</c:v>
                      </c:pt>
                      <c:pt idx="1655">
                        <c:v>288.53669469275553</c:v>
                      </c:pt>
                      <c:pt idx="1656">
                        <c:v>288.22935575420445</c:v>
                      </c:pt>
                      <c:pt idx="1657">
                        <c:v>287.78348460336355</c:v>
                      </c:pt>
                      <c:pt idx="1658">
                        <c:v>288.02678768269084</c:v>
                      </c:pt>
                      <c:pt idx="1659">
                        <c:v>288.22143014615267</c:v>
                      </c:pt>
                      <c:pt idx="1660">
                        <c:v>287.77714411692216</c:v>
                      </c:pt>
                      <c:pt idx="1661">
                        <c:v>287.6217152935377</c:v>
                      </c:pt>
                      <c:pt idx="1662">
                        <c:v>287.6973722348302</c:v>
                      </c:pt>
                      <c:pt idx="1663">
                        <c:v>287.95789778786417</c:v>
                      </c:pt>
                      <c:pt idx="1664">
                        <c:v>287.76631823029135</c:v>
                      </c:pt>
                      <c:pt idx="1665">
                        <c:v>287.41305458423307</c:v>
                      </c:pt>
                      <c:pt idx="1666">
                        <c:v>287.73044366738645</c:v>
                      </c:pt>
                      <c:pt idx="1667">
                        <c:v>287.78435493390919</c:v>
                      </c:pt>
                      <c:pt idx="1668">
                        <c:v>287.62748394712736</c:v>
                      </c:pt>
                      <c:pt idx="1669">
                        <c:v>287.70198715770192</c:v>
                      </c:pt>
                      <c:pt idx="1670">
                        <c:v>287.96158972616155</c:v>
                      </c:pt>
                      <c:pt idx="1671">
                        <c:v>287.96927178092926</c:v>
                      </c:pt>
                      <c:pt idx="1672">
                        <c:v>288.17541742474344</c:v>
                      </c:pt>
                      <c:pt idx="1673">
                        <c:v>288.1403339397948</c:v>
                      </c:pt>
                      <c:pt idx="1674">
                        <c:v>288.31226715183584</c:v>
                      </c:pt>
                      <c:pt idx="1675">
                        <c:v>288.24981372146868</c:v>
                      </c:pt>
                      <c:pt idx="1676">
                        <c:v>287.99985097717496</c:v>
                      </c:pt>
                      <c:pt idx="1677">
                        <c:v>287.99988078173999</c:v>
                      </c:pt>
                      <c:pt idx="1678">
                        <c:v>287.99990462539199</c:v>
                      </c:pt>
                      <c:pt idx="1679">
                        <c:v>288.1999237003136</c:v>
                      </c:pt>
                      <c:pt idx="1680">
                        <c:v>287.75993896025091</c:v>
                      </c:pt>
                      <c:pt idx="1681">
                        <c:v>287.40795116820073</c:v>
                      </c:pt>
                      <c:pt idx="1682">
                        <c:v>287.7263609345606</c:v>
                      </c:pt>
                      <c:pt idx="1683">
                        <c:v>287.78108874764848</c:v>
                      </c:pt>
                      <c:pt idx="1684">
                        <c:v>287.42487099811882</c:v>
                      </c:pt>
                      <c:pt idx="1685">
                        <c:v>287.33989679849503</c:v>
                      </c:pt>
                      <c:pt idx="1686">
                        <c:v>287.67191743879602</c:v>
                      </c:pt>
                      <c:pt idx="1687">
                        <c:v>287.73753395103682</c:v>
                      </c:pt>
                      <c:pt idx="1688">
                        <c:v>287.59002716082944</c:v>
                      </c:pt>
                      <c:pt idx="1689">
                        <c:v>287.47202172866355</c:v>
                      </c:pt>
                      <c:pt idx="1690">
                        <c:v>287.77761738293083</c:v>
                      </c:pt>
                      <c:pt idx="1691">
                        <c:v>287.42209390634468</c:v>
                      </c:pt>
                      <c:pt idx="1692">
                        <c:v>287.33767512507575</c:v>
                      </c:pt>
                      <c:pt idx="1693">
                        <c:v>287.67014010006062</c:v>
                      </c:pt>
                      <c:pt idx="1694">
                        <c:v>287.73611208004854</c:v>
                      </c:pt>
                      <c:pt idx="1695">
                        <c:v>288.18888966403881</c:v>
                      </c:pt>
                      <c:pt idx="1696">
                        <c:v>287.95111173123109</c:v>
                      </c:pt>
                      <c:pt idx="1697">
                        <c:v>287.76088938498492</c:v>
                      </c:pt>
                      <c:pt idx="1698">
                        <c:v>288.20871150798791</c:v>
                      </c:pt>
                      <c:pt idx="1699">
                        <c:v>288.36696920639037</c:v>
                      </c:pt>
                      <c:pt idx="1700">
                        <c:v>288.09357536511232</c:v>
                      </c:pt>
                      <c:pt idx="1701">
                        <c:v>287.87486029208986</c:v>
                      </c:pt>
                      <c:pt idx="1702">
                        <c:v>288.29988823367194</c:v>
                      </c:pt>
                      <c:pt idx="1703">
                        <c:v>288.03991058693759</c:v>
                      </c:pt>
                      <c:pt idx="1704">
                        <c:v>288.03192846955011</c:v>
                      </c:pt>
                      <c:pt idx="1705">
                        <c:v>288.22554277564012</c:v>
                      </c:pt>
                      <c:pt idx="1706">
                        <c:v>288.58043422051207</c:v>
                      </c:pt>
                      <c:pt idx="1707">
                        <c:v>288.46434737640971</c:v>
                      </c:pt>
                      <c:pt idx="1708">
                        <c:v>288.17147790112779</c:v>
                      </c:pt>
                      <c:pt idx="1709">
                        <c:v>288.13718232090224</c:v>
                      </c:pt>
                      <c:pt idx="1710">
                        <c:v>288.3097458567218</c:v>
                      </c:pt>
                      <c:pt idx="1711">
                        <c:v>288.44779668537745</c:v>
                      </c:pt>
                      <c:pt idx="1712">
                        <c:v>288.15823734830201</c:v>
                      </c:pt>
                      <c:pt idx="1713">
                        <c:v>288.12658987864165</c:v>
                      </c:pt>
                      <c:pt idx="1714">
                        <c:v>288.50127190291335</c:v>
                      </c:pt>
                      <c:pt idx="1715">
                        <c:v>288.80101752233065</c:v>
                      </c:pt>
                      <c:pt idx="1716">
                        <c:v>288.44081401786457</c:v>
                      </c:pt>
                      <c:pt idx="1717">
                        <c:v>288.55265121429164</c:v>
                      </c:pt>
                      <c:pt idx="1718">
                        <c:v>289.04212097143335</c:v>
                      </c:pt>
                      <c:pt idx="1719">
                        <c:v>289.0336967771467</c:v>
                      </c:pt>
                      <c:pt idx="1720">
                        <c:v>288.8269574217174</c:v>
                      </c:pt>
                      <c:pt idx="1721">
                        <c:v>288.86156593737394</c:v>
                      </c:pt>
                      <c:pt idx="1722">
                        <c:v>289.08925274989917</c:v>
                      </c:pt>
                      <c:pt idx="1723">
                        <c:v>289.07140219991936</c:v>
                      </c:pt>
                      <c:pt idx="1724">
                        <c:v>288.85712175993552</c:v>
                      </c:pt>
                      <c:pt idx="1725">
                        <c:v>289.08569740794843</c:v>
                      </c:pt>
                      <c:pt idx="1726">
                        <c:v>289.46855792635876</c:v>
                      </c:pt>
                      <c:pt idx="1727">
                        <c:v>289.57484634108698</c:v>
                      </c:pt>
                      <c:pt idx="1728">
                        <c:v>289.45987707286957</c:v>
                      </c:pt>
                      <c:pt idx="1729">
                        <c:v>289.36790165829569</c:v>
                      </c:pt>
                      <c:pt idx="1730">
                        <c:v>289.69432132663655</c:v>
                      </c:pt>
                      <c:pt idx="1731">
                        <c:v>289.75545706130924</c:v>
                      </c:pt>
                      <c:pt idx="1732">
                        <c:v>289.40436564904741</c:v>
                      </c:pt>
                      <c:pt idx="1733">
                        <c:v>289.52349251923795</c:v>
                      </c:pt>
                      <c:pt idx="1734">
                        <c:v>290.01879401539037</c:v>
                      </c:pt>
                      <c:pt idx="1735">
                        <c:v>289.8150352123123</c:v>
                      </c:pt>
                      <c:pt idx="1736">
                        <c:v>289.65202816984987</c:v>
                      </c:pt>
                      <c:pt idx="1737">
                        <c:v>289.92162253587992</c:v>
                      </c:pt>
                      <c:pt idx="1738">
                        <c:v>290.53729802870396</c:v>
                      </c:pt>
                      <c:pt idx="1739">
                        <c:v>290.62983842296319</c:v>
                      </c:pt>
                      <c:pt idx="1740">
                        <c:v>290.50387073837055</c:v>
                      </c:pt>
                      <c:pt idx="1741">
                        <c:v>291.20309659069648</c:v>
                      </c:pt>
                      <c:pt idx="1742">
                        <c:v>291.36247727255716</c:v>
                      </c:pt>
                      <c:pt idx="1743">
                        <c:v>291.48998181804575</c:v>
                      </c:pt>
                      <c:pt idx="1744">
                        <c:v>291.59198545443661</c:v>
                      </c:pt>
                      <c:pt idx="1745">
                        <c:v>291.87358836354929</c:v>
                      </c:pt>
                      <c:pt idx="1746">
                        <c:v>292.49887069083945</c:v>
                      </c:pt>
                      <c:pt idx="1747">
                        <c:v>292.79909655267159</c:v>
                      </c:pt>
                      <c:pt idx="1748">
                        <c:v>292.83927724213731</c:v>
                      </c:pt>
                      <c:pt idx="1749">
                        <c:v>293.07142179370987</c:v>
                      </c:pt>
                      <c:pt idx="1750">
                        <c:v>293.45713743496788</c:v>
                      </c:pt>
                      <c:pt idx="1751">
                        <c:v>293.36570994797432</c:v>
                      </c:pt>
                      <c:pt idx="1752">
                        <c:v>293.29256795837949</c:v>
                      </c:pt>
                      <c:pt idx="1753">
                        <c:v>293.23405436670362</c:v>
                      </c:pt>
                      <c:pt idx="1754">
                        <c:v>293.78724349336289</c:v>
                      </c:pt>
                      <c:pt idx="1755">
                        <c:v>293.42979479469034</c:v>
                      </c:pt>
                      <c:pt idx="1756">
                        <c:v>293.14383583575227</c:v>
                      </c:pt>
                      <c:pt idx="1757">
                        <c:v>293.51506866860183</c:v>
                      </c:pt>
                      <c:pt idx="1758">
                        <c:v>293.61205493488148</c:v>
                      </c:pt>
                      <c:pt idx="1759">
                        <c:v>293.28964394790523</c:v>
                      </c:pt>
                      <c:pt idx="1760">
                        <c:v>293.43171515832421</c:v>
                      </c:pt>
                      <c:pt idx="1761">
                        <c:v>293.34537212665941</c:v>
                      </c:pt>
                      <c:pt idx="1762">
                        <c:v>293.47629770132755</c:v>
                      </c:pt>
                      <c:pt idx="1763">
                        <c:v>293.58103816106205</c:v>
                      </c:pt>
                      <c:pt idx="1764">
                        <c:v>293.26483052884964</c:v>
                      </c:pt>
                      <c:pt idx="1765">
                        <c:v>293.41186442307975</c:v>
                      </c:pt>
                      <c:pt idx="1766">
                        <c:v>293.72949153846378</c:v>
                      </c:pt>
                      <c:pt idx="1767">
                        <c:v>293.58359323077104</c:v>
                      </c:pt>
                      <c:pt idx="1768">
                        <c:v>293.46687458461685</c:v>
                      </c:pt>
                      <c:pt idx="1769">
                        <c:v>293.57349966769351</c:v>
                      </c:pt>
                      <c:pt idx="1770">
                        <c:v>293.85879973415479</c:v>
                      </c:pt>
                      <c:pt idx="1771">
                        <c:v>293.68703978732384</c:v>
                      </c:pt>
                      <c:pt idx="1772">
                        <c:v>293.34963182985905</c:v>
                      </c:pt>
                      <c:pt idx="1773">
                        <c:v>293.67970546388722</c:v>
                      </c:pt>
                      <c:pt idx="1774">
                        <c:v>293.74376437110976</c:v>
                      </c:pt>
                      <c:pt idx="1775">
                        <c:v>293.39501149688783</c:v>
                      </c:pt>
                      <c:pt idx="1776">
                        <c:v>293.31600919751031</c:v>
                      </c:pt>
                      <c:pt idx="1777">
                        <c:v>293.45280735800827</c:v>
                      </c:pt>
                      <c:pt idx="1778">
                        <c:v>293.76224588640662</c:v>
                      </c:pt>
                      <c:pt idx="1779">
                        <c:v>293.80979670912529</c:v>
                      </c:pt>
                      <c:pt idx="1780">
                        <c:v>293.44783736730028</c:v>
                      </c:pt>
                      <c:pt idx="1781">
                        <c:v>293.55826989384025</c:v>
                      </c:pt>
                      <c:pt idx="1782">
                        <c:v>293.64661591507223</c:v>
                      </c:pt>
                      <c:pt idx="1783">
                        <c:v>293.31729273205781</c:v>
                      </c:pt>
                      <c:pt idx="1784">
                        <c:v>293.05383418564622</c:v>
                      </c:pt>
                      <c:pt idx="1785">
                        <c:v>293.04306734851701</c:v>
                      </c:pt>
                      <c:pt idx="1786">
                        <c:v>293.23445387881361</c:v>
                      </c:pt>
                      <c:pt idx="1787">
                        <c:v>292.98756310305089</c:v>
                      </c:pt>
                      <c:pt idx="1788">
                        <c:v>292.79005048244073</c:v>
                      </c:pt>
                      <c:pt idx="1789">
                        <c:v>293.23204038595259</c:v>
                      </c:pt>
                      <c:pt idx="1790">
                        <c:v>293.18563230876208</c:v>
                      </c:pt>
                      <c:pt idx="1791">
                        <c:v>292.74850584700965</c:v>
                      </c:pt>
                      <c:pt idx="1792">
                        <c:v>292.79880467760773</c:v>
                      </c:pt>
                      <c:pt idx="1793">
                        <c:v>292.83904374208623</c:v>
                      </c:pt>
                      <c:pt idx="1794">
                        <c:v>293.271234993669</c:v>
                      </c:pt>
                      <c:pt idx="1795">
                        <c:v>293.21698799493521</c:v>
                      </c:pt>
                      <c:pt idx="1796">
                        <c:v>292.97359039594818</c:v>
                      </c:pt>
                      <c:pt idx="1797">
                        <c:v>292.97887231675855</c:v>
                      </c:pt>
                      <c:pt idx="1798">
                        <c:v>293.18309785340688</c:v>
                      </c:pt>
                      <c:pt idx="1799">
                        <c:v>293.14647828272552</c:v>
                      </c:pt>
                      <c:pt idx="1800">
                        <c:v>293.11718262618047</c:v>
                      </c:pt>
                      <c:pt idx="1801">
                        <c:v>293.49374610094435</c:v>
                      </c:pt>
                      <c:pt idx="1802">
                        <c:v>293.5949968807555</c:v>
                      </c:pt>
                      <c:pt idx="1803">
                        <c:v>293.47599750460444</c:v>
                      </c:pt>
                      <c:pt idx="1804">
                        <c:v>293.18079800368355</c:v>
                      </c:pt>
                      <c:pt idx="1805">
                        <c:v>293.94463840294685</c:v>
                      </c:pt>
                      <c:pt idx="1806">
                        <c:v>293.95571072235748</c:v>
                      </c:pt>
                      <c:pt idx="1807">
                        <c:v>293.56456857788601</c:v>
                      </c:pt>
                      <c:pt idx="1808">
                        <c:v>293.85165486230881</c:v>
                      </c:pt>
                      <c:pt idx="1809">
                        <c:v>293.88132388984707</c:v>
                      </c:pt>
                      <c:pt idx="1810">
                        <c:v>294.10505911187767</c:v>
                      </c:pt>
                      <c:pt idx="1811">
                        <c:v>294.28404728950215</c:v>
                      </c:pt>
                      <c:pt idx="1812">
                        <c:v>294.22723783160171</c:v>
                      </c:pt>
                      <c:pt idx="1813">
                        <c:v>294.78179026528142</c:v>
                      </c:pt>
                      <c:pt idx="1814">
                        <c:v>295.22543221222514</c:v>
                      </c:pt>
                      <c:pt idx="1815">
                        <c:v>295.18034576978016</c:v>
                      </c:pt>
                      <c:pt idx="1816">
                        <c:v>295.54427661582417</c:v>
                      </c:pt>
                      <c:pt idx="1817">
                        <c:v>296.03542129265935</c:v>
                      </c:pt>
                      <c:pt idx="1818">
                        <c:v>296.42833703412748</c:v>
                      </c:pt>
                      <c:pt idx="1819">
                        <c:v>296.54266962730196</c:v>
                      </c:pt>
                      <c:pt idx="1820">
                        <c:v>296.63413570184161</c:v>
                      </c:pt>
                      <c:pt idx="1821">
                        <c:v>297.50730856147328</c:v>
                      </c:pt>
                      <c:pt idx="1822">
                        <c:v>297.60584684917865</c:v>
                      </c:pt>
                      <c:pt idx="1823">
                        <c:v>297.48467747934296</c:v>
                      </c:pt>
                      <c:pt idx="1824">
                        <c:v>297.7877419834744</c:v>
                      </c:pt>
                      <c:pt idx="1825">
                        <c:v>298.03019358677955</c:v>
                      </c:pt>
                      <c:pt idx="1826">
                        <c:v>298.02415486942368</c:v>
                      </c:pt>
                      <c:pt idx="1827">
                        <c:v>298.01932389553895</c:v>
                      </c:pt>
                      <c:pt idx="1828">
                        <c:v>298.0154591164312</c:v>
                      </c:pt>
                      <c:pt idx="1829">
                        <c:v>298.41236729314494</c:v>
                      </c:pt>
                      <c:pt idx="1830">
                        <c:v>298.52989383451597</c:v>
                      </c:pt>
                      <c:pt idx="1831">
                        <c:v>298.42391506761282</c:v>
                      </c:pt>
                      <c:pt idx="1832">
                        <c:v>298.53913205409026</c:v>
                      </c:pt>
                      <c:pt idx="1833">
                        <c:v>298.83130564327223</c:v>
                      </c:pt>
                      <c:pt idx="1834">
                        <c:v>298.86504451461781</c:v>
                      </c:pt>
                      <c:pt idx="1835">
                        <c:v>298.49203561169429</c:v>
                      </c:pt>
                      <c:pt idx="1836">
                        <c:v>298.59362848935547</c:v>
                      </c:pt>
                      <c:pt idx="1837">
                        <c:v>298.87490279148437</c:v>
                      </c:pt>
                      <c:pt idx="1838">
                        <c:v>298.89992223318751</c:v>
                      </c:pt>
                      <c:pt idx="1839">
                        <c:v>298.31993778655004</c:v>
                      </c:pt>
                      <c:pt idx="1840">
                        <c:v>298.65595022924003</c:v>
                      </c:pt>
                      <c:pt idx="1841">
                        <c:v>298.92476018339204</c:v>
                      </c:pt>
                      <c:pt idx="1842">
                        <c:v>298.73980814671364</c:v>
                      </c:pt>
                      <c:pt idx="1843">
                        <c:v>298.79184651737091</c:v>
                      </c:pt>
                      <c:pt idx="1844">
                        <c:v>298.63347721389675</c:v>
                      </c:pt>
                      <c:pt idx="1845">
                        <c:v>299.10678177111743</c:v>
                      </c:pt>
                      <c:pt idx="1846">
                        <c:v>299.08542541689394</c:v>
                      </c:pt>
                      <c:pt idx="1847">
                        <c:v>298.86834033351516</c:v>
                      </c:pt>
                      <c:pt idx="1848">
                        <c:v>298.69467226681218</c:v>
                      </c:pt>
                      <c:pt idx="1849">
                        <c:v>298.75573781344974</c:v>
                      </c:pt>
                      <c:pt idx="1850">
                        <c:v>298.40459025075984</c:v>
                      </c:pt>
                      <c:pt idx="1851">
                        <c:v>298.12367220060787</c:v>
                      </c:pt>
                      <c:pt idx="1852">
                        <c:v>298.2989377604863</c:v>
                      </c:pt>
                      <c:pt idx="1853">
                        <c:v>298.83915020838907</c:v>
                      </c:pt>
                      <c:pt idx="1854">
                        <c:v>298.87132016671126</c:v>
                      </c:pt>
                      <c:pt idx="1855">
                        <c:v>298.49705613336903</c:v>
                      </c:pt>
                      <c:pt idx="1856">
                        <c:v>298.79764490669527</c:v>
                      </c:pt>
                      <c:pt idx="1857">
                        <c:v>299.03811592535624</c:v>
                      </c:pt>
                      <c:pt idx="1858">
                        <c:v>298.83049274028502</c:v>
                      </c:pt>
                      <c:pt idx="1859">
                        <c:v>298.66439419222803</c:v>
                      </c:pt>
                      <c:pt idx="1860">
                        <c:v>298.73151535378241</c:v>
                      </c:pt>
                      <c:pt idx="1861">
                        <c:v>298.98521228302593</c:v>
                      </c:pt>
                      <c:pt idx="1862">
                        <c:v>298.98816982642074</c:v>
                      </c:pt>
                      <c:pt idx="1863">
                        <c:v>298.79053586113662</c:v>
                      </c:pt>
                      <c:pt idx="1864">
                        <c:v>298.83242868890932</c:v>
                      </c:pt>
                      <c:pt idx="1865">
                        <c:v>299.06594295112745</c:v>
                      </c:pt>
                      <c:pt idx="1866">
                        <c:v>298.852754360902</c:v>
                      </c:pt>
                      <c:pt idx="1867">
                        <c:v>298.48220348872161</c:v>
                      </c:pt>
                      <c:pt idx="1868">
                        <c:v>298.38576279097731</c:v>
                      </c:pt>
                      <c:pt idx="1869">
                        <c:v>298.90861023278188</c:v>
                      </c:pt>
                      <c:pt idx="1870">
                        <c:v>298.72688818622555</c:v>
                      </c:pt>
                      <c:pt idx="1871">
                        <c:v>298.38151054898049</c:v>
                      </c:pt>
                      <c:pt idx="1872">
                        <c:v>298.90520843918438</c:v>
                      </c:pt>
                      <c:pt idx="1873">
                        <c:v>299.1241667513475</c:v>
                      </c:pt>
                      <c:pt idx="1874">
                        <c:v>298.69933340107798</c:v>
                      </c:pt>
                      <c:pt idx="1875">
                        <c:v>298.75946672086241</c:v>
                      </c:pt>
                      <c:pt idx="1876">
                        <c:v>298.80757337668996</c:v>
                      </c:pt>
                      <c:pt idx="1877">
                        <c:v>299.04605870135197</c:v>
                      </c:pt>
                      <c:pt idx="1878">
                        <c:v>299.03684696108161</c:v>
                      </c:pt>
                      <c:pt idx="1879">
                        <c:v>298.82947756886529</c:v>
                      </c:pt>
                      <c:pt idx="1880">
                        <c:v>298.86358205509225</c:v>
                      </c:pt>
                      <c:pt idx="1881">
                        <c:v>299.0908656440738</c:v>
                      </c:pt>
                      <c:pt idx="1882">
                        <c:v>299.07269251525906</c:v>
                      </c:pt>
                      <c:pt idx="1883">
                        <c:v>298.85815401220725</c:v>
                      </c:pt>
                      <c:pt idx="1884">
                        <c:v>298.88652320976581</c:v>
                      </c:pt>
                      <c:pt idx="1885">
                        <c:v>299.30921856781265</c:v>
                      </c:pt>
                      <c:pt idx="1886">
                        <c:v>299.04737485425017</c:v>
                      </c:pt>
                      <c:pt idx="1887">
                        <c:v>298.43789988340012</c:v>
                      </c:pt>
                      <c:pt idx="1888">
                        <c:v>298.55031990672012</c:v>
                      </c:pt>
                      <c:pt idx="1889">
                        <c:v>298.6402559253761</c:v>
                      </c:pt>
                      <c:pt idx="1890">
                        <c:v>297.91220474030092</c:v>
                      </c:pt>
                      <c:pt idx="1891">
                        <c:v>297.52976379224077</c:v>
                      </c:pt>
                      <c:pt idx="1892">
                        <c:v>297.22381103379263</c:v>
                      </c:pt>
                      <c:pt idx="1893">
                        <c:v>296.97904882703409</c:v>
                      </c:pt>
                      <c:pt idx="1894">
                        <c:v>296.5832390616273</c:v>
                      </c:pt>
                      <c:pt idx="1895">
                        <c:v>295.86659124930185</c:v>
                      </c:pt>
                      <c:pt idx="1896">
                        <c:v>295.4932729994415</c:v>
                      </c:pt>
                      <c:pt idx="1897">
                        <c:v>295.19461839955324</c:v>
                      </c:pt>
                      <c:pt idx="1898">
                        <c:v>294.55569471964259</c:v>
                      </c:pt>
                      <c:pt idx="1899">
                        <c:v>294.04455577571412</c:v>
                      </c:pt>
                      <c:pt idx="1900">
                        <c:v>293.83564462057132</c:v>
                      </c:pt>
                      <c:pt idx="1901">
                        <c:v>293.86851569645705</c:v>
                      </c:pt>
                      <c:pt idx="1902">
                        <c:v>293.49481255716569</c:v>
                      </c:pt>
                      <c:pt idx="1903">
                        <c:v>292.79585004573255</c:v>
                      </c:pt>
                      <c:pt idx="1904">
                        <c:v>293.03668003658606</c:v>
                      </c:pt>
                      <c:pt idx="1905">
                        <c:v>293.02934402926888</c:v>
                      </c:pt>
                      <c:pt idx="1906">
                        <c:v>292.62347522341514</c:v>
                      </c:pt>
                      <c:pt idx="1907">
                        <c:v>292.49878017873209</c:v>
                      </c:pt>
                      <c:pt idx="1908">
                        <c:v>292.59902414298568</c:v>
                      </c:pt>
                      <c:pt idx="1909">
                        <c:v>292.67921931438855</c:v>
                      </c:pt>
                      <c:pt idx="1910">
                        <c:v>292.54337545151088</c:v>
                      </c:pt>
                      <c:pt idx="1911">
                        <c:v>292.2347003612087</c:v>
                      </c:pt>
                      <c:pt idx="1912">
                        <c:v>292.18776028896696</c:v>
                      </c:pt>
                      <c:pt idx="1913">
                        <c:v>292.15020823117356</c:v>
                      </c:pt>
                      <c:pt idx="1914">
                        <c:v>292.12016658493883</c:v>
                      </c:pt>
                      <c:pt idx="1915">
                        <c:v>291.89613326795109</c:v>
                      </c:pt>
                      <c:pt idx="1916">
                        <c:v>292.11690661436091</c:v>
                      </c:pt>
                      <c:pt idx="1917">
                        <c:v>292.29352529148878</c:v>
                      </c:pt>
                      <c:pt idx="1918">
                        <c:v>292.23482023319104</c:v>
                      </c:pt>
                      <c:pt idx="1919">
                        <c:v>291.98785618655285</c:v>
                      </c:pt>
                      <c:pt idx="1920">
                        <c:v>292.3902849492423</c:v>
                      </c:pt>
                      <c:pt idx="1921">
                        <c:v>292.31222795939385</c:v>
                      </c:pt>
                      <c:pt idx="1922">
                        <c:v>292.04978236751509</c:v>
                      </c:pt>
                      <c:pt idx="1923">
                        <c:v>291.83982589401211</c:v>
                      </c:pt>
                      <c:pt idx="1924">
                        <c:v>292.07186071520971</c:v>
                      </c:pt>
                      <c:pt idx="1925">
                        <c:v>292.2574885721678</c:v>
                      </c:pt>
                      <c:pt idx="1926">
                        <c:v>292.20599085773426</c:v>
                      </c:pt>
                      <c:pt idx="1927">
                        <c:v>291.96479268618742</c:v>
                      </c:pt>
                      <c:pt idx="1928">
                        <c:v>292.17183414894998</c:v>
                      </c:pt>
                      <c:pt idx="1929">
                        <c:v>292.13746731916001</c:v>
                      </c:pt>
                      <c:pt idx="1930">
                        <c:v>291.90997385532802</c:v>
                      </c:pt>
                      <c:pt idx="1931">
                        <c:v>291.92797908426246</c:v>
                      </c:pt>
                      <c:pt idx="1932">
                        <c:v>291.94238326740998</c:v>
                      </c:pt>
                      <c:pt idx="1933">
                        <c:v>292.15390661392803</c:v>
                      </c:pt>
                      <c:pt idx="1934">
                        <c:v>291.72312529114242</c:v>
                      </c:pt>
                      <c:pt idx="1935">
                        <c:v>291.57850023291394</c:v>
                      </c:pt>
                      <c:pt idx="1936">
                        <c:v>292.26280018633116</c:v>
                      </c:pt>
                      <c:pt idx="1937">
                        <c:v>292.41024014906498</c:v>
                      </c:pt>
                      <c:pt idx="1938">
                        <c:v>292.12819211925199</c:v>
                      </c:pt>
                      <c:pt idx="1939">
                        <c:v>292.30255369540163</c:v>
                      </c:pt>
                      <c:pt idx="1940">
                        <c:v>292.4420429563213</c:v>
                      </c:pt>
                      <c:pt idx="1941">
                        <c:v>292.35363436505702</c:v>
                      </c:pt>
                      <c:pt idx="1942">
                        <c:v>292.28290749204564</c:v>
                      </c:pt>
                      <c:pt idx="1943">
                        <c:v>291.82632599363649</c:v>
                      </c:pt>
                      <c:pt idx="1944">
                        <c:v>292.06106079490922</c:v>
                      </c:pt>
                      <c:pt idx="1945">
                        <c:v>292.04884863592736</c:v>
                      </c:pt>
                      <c:pt idx="1946">
                        <c:v>291.8390789087419</c:v>
                      </c:pt>
                      <c:pt idx="1947">
                        <c:v>291.87126312699354</c:v>
                      </c:pt>
                      <c:pt idx="1948">
                        <c:v>292.09701050159487</c:v>
                      </c:pt>
                      <c:pt idx="1949">
                        <c:v>292.27760840127593</c:v>
                      </c:pt>
                      <c:pt idx="1950">
                        <c:v>292.02208672102074</c:v>
                      </c:pt>
                      <c:pt idx="1951">
                        <c:v>291.61766937681659</c:v>
                      </c:pt>
                      <c:pt idx="1952">
                        <c:v>291.89413550145332</c:v>
                      </c:pt>
                      <c:pt idx="1953">
                        <c:v>291.91530840116263</c:v>
                      </c:pt>
                      <c:pt idx="1954">
                        <c:v>291.33224672093013</c:v>
                      </c:pt>
                      <c:pt idx="1955">
                        <c:v>291.46579737674415</c:v>
                      </c:pt>
                      <c:pt idx="1956">
                        <c:v>291.77263790139534</c:v>
                      </c:pt>
                      <c:pt idx="1957">
                        <c:v>291.81811032111625</c:v>
                      </c:pt>
                      <c:pt idx="1958">
                        <c:v>291.85448825689298</c:v>
                      </c:pt>
                      <c:pt idx="1959">
                        <c:v>291.68359060551438</c:v>
                      </c:pt>
                      <c:pt idx="1960">
                        <c:v>291.94687248441153</c:v>
                      </c:pt>
                      <c:pt idx="1961">
                        <c:v>291.95749798752922</c:v>
                      </c:pt>
                      <c:pt idx="1962">
                        <c:v>291.76599839002341</c:v>
                      </c:pt>
                      <c:pt idx="1963">
                        <c:v>291.81279871201878</c:v>
                      </c:pt>
                      <c:pt idx="1964">
                        <c:v>292.05023896961507</c:v>
                      </c:pt>
                      <c:pt idx="1965">
                        <c:v>292.04019117569203</c:v>
                      </c:pt>
                      <c:pt idx="1966">
                        <c:v>291.83215294055361</c:v>
                      </c:pt>
                      <c:pt idx="1967">
                        <c:v>291.8657223524429</c:v>
                      </c:pt>
                      <c:pt idx="1968">
                        <c:v>292.29257788195434</c:v>
                      </c:pt>
                      <c:pt idx="1969">
                        <c:v>292.03406230556351</c:v>
                      </c:pt>
                      <c:pt idx="1970">
                        <c:v>291.62724984445083</c:v>
                      </c:pt>
                      <c:pt idx="1971">
                        <c:v>291.9017998755607</c:v>
                      </c:pt>
                      <c:pt idx="1972">
                        <c:v>292.12143990044859</c:v>
                      </c:pt>
                      <c:pt idx="1973">
                        <c:v>291.89715192035891</c:v>
                      </c:pt>
                      <c:pt idx="1974">
                        <c:v>291.9177215362871</c:v>
                      </c:pt>
                      <c:pt idx="1975">
                        <c:v>291.93417722902973</c:v>
                      </c:pt>
                      <c:pt idx="1976">
                        <c:v>291.94734178322381</c:v>
                      </c:pt>
                      <c:pt idx="1977">
                        <c:v>291.75787342657907</c:v>
                      </c:pt>
                      <c:pt idx="1978">
                        <c:v>291.60629874126329</c:v>
                      </c:pt>
                      <c:pt idx="1979">
                        <c:v>291.88503899301065</c:v>
                      </c:pt>
                      <c:pt idx="1980">
                        <c:v>292.10803119440857</c:v>
                      </c:pt>
                      <c:pt idx="1981">
                        <c:v>292.08642495552687</c:v>
                      </c:pt>
                      <c:pt idx="1982">
                        <c:v>291.86913996442149</c:v>
                      </c:pt>
                      <c:pt idx="1983">
                        <c:v>291.89531197153724</c:v>
                      </c:pt>
                      <c:pt idx="1984">
                        <c:v>292.51624957722981</c:v>
                      </c:pt>
                      <c:pt idx="1985">
                        <c:v>292.41299966178383</c:v>
                      </c:pt>
                      <c:pt idx="1986">
                        <c:v>291.93039972942711</c:v>
                      </c:pt>
                      <c:pt idx="1987">
                        <c:v>291.94431978354169</c:v>
                      </c:pt>
                      <c:pt idx="1988">
                        <c:v>292.15545582683336</c:v>
                      </c:pt>
                      <c:pt idx="1989">
                        <c:v>292.1243646614667</c:v>
                      </c:pt>
                      <c:pt idx="1990">
                        <c:v>292.09949172917334</c:v>
                      </c:pt>
                      <c:pt idx="1991">
                        <c:v>292.27959338333869</c:v>
                      </c:pt>
                      <c:pt idx="1992">
                        <c:v>292.42367470667097</c:v>
                      </c:pt>
                      <c:pt idx="1993">
                        <c:v>292.33893976533682</c:v>
                      </c:pt>
                      <c:pt idx="1994">
                        <c:v>292.07115181226948</c:v>
                      </c:pt>
                      <c:pt idx="1995">
                        <c:v>292.25692144981559</c:v>
                      </c:pt>
                      <c:pt idx="1996">
                        <c:v>292.2055371598525</c:v>
                      </c:pt>
                      <c:pt idx="1997">
                        <c:v>292.16442972788201</c:v>
                      </c:pt>
                      <c:pt idx="1998">
                        <c:v>291.9315437823056</c:v>
                      </c:pt>
                      <c:pt idx="1999">
                        <c:v>291.94523502584445</c:v>
                      </c:pt>
                      <c:pt idx="2000">
                        <c:v>292.75618802067555</c:v>
                      </c:pt>
                      <c:pt idx="2001">
                        <c:v>292.60495041654042</c:v>
                      </c:pt>
                      <c:pt idx="2002">
                        <c:v>292.08396033323231</c:v>
                      </c:pt>
                      <c:pt idx="2003">
                        <c:v>292.46716826658587</c:v>
                      </c:pt>
                      <c:pt idx="2004">
                        <c:v>292.5737346132687</c:v>
                      </c:pt>
                      <c:pt idx="2005">
                        <c:v>292.05898769061497</c:v>
                      </c:pt>
                      <c:pt idx="2006">
                        <c:v>292.04719015249202</c:v>
                      </c:pt>
                      <c:pt idx="2007">
                        <c:v>292.03775212199366</c:v>
                      </c:pt>
                      <c:pt idx="2008">
                        <c:v>292.23020169759496</c:v>
                      </c:pt>
                      <c:pt idx="2009">
                        <c:v>292.18416135807598</c:v>
                      </c:pt>
                      <c:pt idx="2010">
                        <c:v>291.9473290864608</c:v>
                      </c:pt>
                      <c:pt idx="2011">
                        <c:v>292.35786326916866</c:v>
                      </c:pt>
                      <c:pt idx="2012">
                        <c:v>292.48629061533495</c:v>
                      </c:pt>
                      <c:pt idx="2013">
                        <c:v>292.38903249226797</c:v>
                      </c:pt>
                      <c:pt idx="2014">
                        <c:v>292.31122599381439</c:v>
                      </c:pt>
                      <c:pt idx="2015">
                        <c:v>292.44898079505151</c:v>
                      </c:pt>
                      <c:pt idx="2016">
                        <c:v>292.7591846360412</c:v>
                      </c:pt>
                      <c:pt idx="2017">
                        <c:v>292.607347708833</c:v>
                      </c:pt>
                      <c:pt idx="2018">
                        <c:v>292.08587816706643</c:v>
                      </c:pt>
                      <c:pt idx="2019">
                        <c:v>292.46870253365313</c:v>
                      </c:pt>
                      <c:pt idx="2020">
                        <c:v>292.77496202692254</c:v>
                      </c:pt>
                      <c:pt idx="2021">
                        <c:v>292.41996962153803</c:v>
                      </c:pt>
                      <c:pt idx="2022">
                        <c:v>292.53597569723047</c:v>
                      </c:pt>
                      <c:pt idx="2023">
                        <c:v>292.62878055778441</c:v>
                      </c:pt>
                      <c:pt idx="2024">
                        <c:v>292.70302444622757</c:v>
                      </c:pt>
                      <c:pt idx="2025">
                        <c:v>292.56241955698204</c:v>
                      </c:pt>
                      <c:pt idx="2026">
                        <c:v>292.44993564558564</c:v>
                      </c:pt>
                      <c:pt idx="2027">
                        <c:v>292.75994851646851</c:v>
                      </c:pt>
                      <c:pt idx="2028">
                        <c:v>293.00795881317481</c:v>
                      </c:pt>
                      <c:pt idx="2029">
                        <c:v>293.00636705053989</c:v>
                      </c:pt>
                      <c:pt idx="2030">
                        <c:v>293.00509364043194</c:v>
                      </c:pt>
                      <c:pt idx="2031">
                        <c:v>293.20407491234556</c:v>
                      </c:pt>
                      <c:pt idx="2032">
                        <c:v>293.56325992987649</c:v>
                      </c:pt>
                      <c:pt idx="2033">
                        <c:v>293.25060794390117</c:v>
                      </c:pt>
                      <c:pt idx="2034">
                        <c:v>292.80048635512094</c:v>
                      </c:pt>
                      <c:pt idx="2035">
                        <c:v>293.04038908409677</c:v>
                      </c:pt>
                      <c:pt idx="2036">
                        <c:v>293.03231126727746</c:v>
                      </c:pt>
                      <c:pt idx="2037">
                        <c:v>292.62584901382201</c:v>
                      </c:pt>
                      <c:pt idx="2038">
                        <c:v>292.50067921105762</c:v>
                      </c:pt>
                      <c:pt idx="2039">
                        <c:v>292.80054336884609</c:v>
                      </c:pt>
                      <c:pt idx="2040">
                        <c:v>292.44043469507687</c:v>
                      </c:pt>
                      <c:pt idx="2041">
                        <c:v>292.15234775606149</c:v>
                      </c:pt>
                      <c:pt idx="2042">
                        <c:v>292.32187820484921</c:v>
                      </c:pt>
                      <c:pt idx="2043">
                        <c:v>292.6575025638794</c:v>
                      </c:pt>
                      <c:pt idx="2044">
                        <c:v>292.72600205110353</c:v>
                      </c:pt>
                      <c:pt idx="2045">
                        <c:v>292.78080164088283</c:v>
                      </c:pt>
                      <c:pt idx="2046">
                        <c:v>292.82464131270626</c:v>
                      </c:pt>
                      <c:pt idx="2047">
                        <c:v>292.85971305016506</c:v>
                      </c:pt>
                      <c:pt idx="2048">
                        <c:v>293.08777044013203</c:v>
                      </c:pt>
                      <c:pt idx="2049">
                        <c:v>292.87021635210567</c:v>
                      </c:pt>
                      <c:pt idx="2050">
                        <c:v>292.49617308168456</c:v>
                      </c:pt>
                      <c:pt idx="2051">
                        <c:v>292.79693846534764</c:v>
                      </c:pt>
                      <c:pt idx="2052">
                        <c:v>292.63755077227813</c:v>
                      </c:pt>
                      <c:pt idx="2053">
                        <c:v>292.31004061782249</c:v>
                      </c:pt>
                      <c:pt idx="2054">
                        <c:v>292.24803249425804</c:v>
                      </c:pt>
                      <c:pt idx="2055">
                        <c:v>292.39842599540646</c:v>
                      </c:pt>
                      <c:pt idx="2056">
                        <c:v>292.51874079632518</c:v>
                      </c:pt>
                      <c:pt idx="2057">
                        <c:v>292.41499263706015</c:v>
                      </c:pt>
                      <c:pt idx="2058">
                        <c:v>292.33199410964812</c:v>
                      </c:pt>
                      <c:pt idx="2059">
                        <c:v>292.66559528771853</c:v>
                      </c:pt>
                      <c:pt idx="2060">
                        <c:v>292.53247623017484</c:v>
                      </c:pt>
                      <c:pt idx="2061">
                        <c:v>292.22598098413988</c:v>
                      </c:pt>
                      <c:pt idx="2062">
                        <c:v>292.38078478731194</c:v>
                      </c:pt>
                      <c:pt idx="2063">
                        <c:v>292.5046278298496</c:v>
                      </c:pt>
                      <c:pt idx="2064">
                        <c:v>292.8037022638797</c:v>
                      </c:pt>
                      <c:pt idx="2065">
                        <c:v>292.64296181110376</c:v>
                      </c:pt>
                      <c:pt idx="2066">
                        <c:v>292.31436944888304</c:v>
                      </c:pt>
                      <c:pt idx="2067">
                        <c:v>292.65149555910642</c:v>
                      </c:pt>
                      <c:pt idx="2068">
                        <c:v>292.72119644728514</c:v>
                      </c:pt>
                      <c:pt idx="2069">
                        <c:v>292.17695715782816</c:v>
                      </c:pt>
                      <c:pt idx="2070">
                        <c:v>292.14156572626257</c:v>
                      </c:pt>
                      <c:pt idx="2071">
                        <c:v>292.31325258101009</c:v>
                      </c:pt>
                      <c:pt idx="2072">
                        <c:v>292.25060206480805</c:v>
                      </c:pt>
                      <c:pt idx="2073">
                        <c:v>292.00048165184643</c:v>
                      </c:pt>
                      <c:pt idx="2074">
                        <c:v>292.00038532147715</c:v>
                      </c:pt>
                      <c:pt idx="2075">
                        <c:v>292.20030825718175</c:v>
                      </c:pt>
                      <c:pt idx="2076">
                        <c:v>292.16024660574544</c:v>
                      </c:pt>
                      <c:pt idx="2077">
                        <c:v>291.92819728459637</c:v>
                      </c:pt>
                      <c:pt idx="2078">
                        <c:v>291.94255782767709</c:v>
                      </c:pt>
                      <c:pt idx="2079">
                        <c:v>292.15404626214172</c:v>
                      </c:pt>
                      <c:pt idx="2080">
                        <c:v>292.32323700971341</c:v>
                      </c:pt>
                      <c:pt idx="2081">
                        <c:v>292.25858960777077</c:v>
                      </c:pt>
                      <c:pt idx="2082">
                        <c:v>291.8068716862166</c:v>
                      </c:pt>
                      <c:pt idx="2083">
                        <c:v>292.24549734897329</c:v>
                      </c:pt>
                      <c:pt idx="2084">
                        <c:v>292.39639787917866</c:v>
                      </c:pt>
                      <c:pt idx="2085">
                        <c:v>291.91711830334293</c:v>
                      </c:pt>
                      <c:pt idx="2086">
                        <c:v>292.13369464267436</c:v>
                      </c:pt>
                      <c:pt idx="2087">
                        <c:v>292.50695571413951</c:v>
                      </c:pt>
                      <c:pt idx="2088">
                        <c:v>292.40556457131163</c:v>
                      </c:pt>
                      <c:pt idx="2089">
                        <c:v>292.12445165704929</c:v>
                      </c:pt>
                      <c:pt idx="2090">
                        <c:v>292.29956132563944</c:v>
                      </c:pt>
                      <c:pt idx="2091">
                        <c:v>292.63964906051154</c:v>
                      </c:pt>
                      <c:pt idx="2092">
                        <c:v>292.51171924840924</c:v>
                      </c:pt>
                      <c:pt idx="2093">
                        <c:v>292.0093753987274</c:v>
                      </c:pt>
                      <c:pt idx="2094">
                        <c:v>292.20750031898194</c:v>
                      </c:pt>
                      <c:pt idx="2095">
                        <c:v>292.56600025518554</c:v>
                      </c:pt>
                      <c:pt idx="2096">
                        <c:v>292.45280020414845</c:v>
                      </c:pt>
                      <c:pt idx="2097">
                        <c:v>292.3622401633188</c:v>
                      </c:pt>
                      <c:pt idx="2098">
                        <c:v>292.28979213065509</c:v>
                      </c:pt>
                      <c:pt idx="2099">
                        <c:v>292.63183370452407</c:v>
                      </c:pt>
                      <c:pt idx="2100">
                        <c:v>292.7054669636193</c:v>
                      </c:pt>
                      <c:pt idx="2101">
                        <c:v>292.36437357089545</c:v>
                      </c:pt>
                      <c:pt idx="2102">
                        <c:v>292.69149885671635</c:v>
                      </c:pt>
                      <c:pt idx="2103">
                        <c:v>292.95319908537311</c:v>
                      </c:pt>
                      <c:pt idx="2104">
                        <c:v>292.7625592682985</c:v>
                      </c:pt>
                      <c:pt idx="2105">
                        <c:v>292.41004741463883</c:v>
                      </c:pt>
                      <c:pt idx="2106">
                        <c:v>292.72803793171107</c:v>
                      </c:pt>
                      <c:pt idx="2107">
                        <c:v>292.98243034536887</c:v>
                      </c:pt>
                      <c:pt idx="2108">
                        <c:v>292.98594427629513</c:v>
                      </c:pt>
                      <c:pt idx="2109">
                        <c:v>293.18875542103609</c:v>
                      </c:pt>
                      <c:pt idx="2110">
                        <c:v>293.75100433682888</c:v>
                      </c:pt>
                      <c:pt idx="2111">
                        <c:v>294.40080346946309</c:v>
                      </c:pt>
                      <c:pt idx="2112">
                        <c:v>294.92064277557051</c:v>
                      </c:pt>
                      <c:pt idx="2113">
                        <c:v>295.13651422045643</c:v>
                      </c:pt>
                      <c:pt idx="2114">
                        <c:v>295.50921137636516</c:v>
                      </c:pt>
                      <c:pt idx="2115">
                        <c:v>296.60736910109216</c:v>
                      </c:pt>
                      <c:pt idx="2116">
                        <c:v>297.08589528087373</c:v>
                      </c:pt>
                      <c:pt idx="2117">
                        <c:v>297.06871622469896</c:v>
                      </c:pt>
                      <c:pt idx="2118">
                        <c:v>297.65497297975918</c:v>
                      </c:pt>
                      <c:pt idx="2119">
                        <c:v>298.12397838380735</c:v>
                      </c:pt>
                      <c:pt idx="2120">
                        <c:v>298.09918270704588</c:v>
                      </c:pt>
                      <c:pt idx="2121">
                        <c:v>298.2793461656367</c:v>
                      </c:pt>
                      <c:pt idx="2122">
                        <c:v>298.62347693250933</c:v>
                      </c:pt>
                      <c:pt idx="2123">
                        <c:v>298.89878154600751</c:v>
                      </c:pt>
                      <c:pt idx="2124">
                        <c:v>298.51902523680599</c:v>
                      </c:pt>
                      <c:pt idx="2125">
                        <c:v>298.41522018944482</c:v>
                      </c:pt>
                      <c:pt idx="2126">
                        <c:v>298.7321761515559</c:v>
                      </c:pt>
                      <c:pt idx="2127">
                        <c:v>298.98574092124477</c:v>
                      </c:pt>
                      <c:pt idx="2128">
                        <c:v>298.98859273699583</c:v>
                      </c:pt>
                      <c:pt idx="2129">
                        <c:v>298.79087418959671</c:v>
                      </c:pt>
                      <c:pt idx="2130">
                        <c:v>298.83269935167738</c:v>
                      </c:pt>
                      <c:pt idx="2131">
                        <c:v>299.06615948134191</c:v>
                      </c:pt>
                      <c:pt idx="2132">
                        <c:v>299.05292758507352</c:v>
                      </c:pt>
                      <c:pt idx="2133">
                        <c:v>298.64234206805884</c:v>
                      </c:pt>
                      <c:pt idx="2134">
                        <c:v>299.1138736544471</c:v>
                      </c:pt>
                      <c:pt idx="2135">
                        <c:v>299.09109892355769</c:v>
                      </c:pt>
                      <c:pt idx="2136">
                        <c:v>298.8728791388462</c:v>
                      </c:pt>
                      <c:pt idx="2137">
                        <c:v>298.69830331107698</c:v>
                      </c:pt>
                      <c:pt idx="2138">
                        <c:v>298.9586426488616</c:v>
                      </c:pt>
                      <c:pt idx="2139">
                        <c:v>299.16691411908926</c:v>
                      </c:pt>
                      <c:pt idx="2140">
                        <c:v>298.93353129527145</c:v>
                      </c:pt>
                      <c:pt idx="2141">
                        <c:v>298.74682503621716</c:v>
                      </c:pt>
                      <c:pt idx="2142">
                        <c:v>298.99746002897371</c:v>
                      </c:pt>
                      <c:pt idx="2143">
                        <c:v>298.997968023179</c:v>
                      </c:pt>
                      <c:pt idx="2144">
                        <c:v>298.59837441854324</c:v>
                      </c:pt>
                      <c:pt idx="2145">
                        <c:v>298.27869953483457</c:v>
                      </c:pt>
                      <c:pt idx="2146">
                        <c:v>297.82295962786765</c:v>
                      </c:pt>
                      <c:pt idx="2147">
                        <c:v>297.85836770229412</c:v>
                      </c:pt>
                      <c:pt idx="2148">
                        <c:v>297.28669416183527</c:v>
                      </c:pt>
                      <c:pt idx="2149">
                        <c:v>296.42935532946825</c:v>
                      </c:pt>
                      <c:pt idx="2150">
                        <c:v>296.34348426357462</c:v>
                      </c:pt>
                      <c:pt idx="2151">
                        <c:v>296.0747874108597</c:v>
                      </c:pt>
                      <c:pt idx="2152">
                        <c:v>295.25982992868774</c:v>
                      </c:pt>
                      <c:pt idx="2153">
                        <c:v>294.60786394295019</c:v>
                      </c:pt>
                      <c:pt idx="2154">
                        <c:v>294.48629115436017</c:v>
                      </c:pt>
                      <c:pt idx="2155">
                        <c:v>294.18903292348818</c:v>
                      </c:pt>
                      <c:pt idx="2156">
                        <c:v>293.75122633879056</c:v>
                      </c:pt>
                      <c:pt idx="2157">
                        <c:v>293.40098107103245</c:v>
                      </c:pt>
                      <c:pt idx="2158">
                        <c:v>293.32078485682598</c:v>
                      </c:pt>
                      <c:pt idx="2159">
                        <c:v>293.25662788546083</c:v>
                      </c:pt>
                      <c:pt idx="2160">
                        <c:v>293.00530230836864</c:v>
                      </c:pt>
                      <c:pt idx="2161">
                        <c:v>292.80424184669494</c:v>
                      </c:pt>
                      <c:pt idx="2162">
                        <c:v>292.84339347735596</c:v>
                      </c:pt>
                      <c:pt idx="2163">
                        <c:v>293.07471478188478</c:v>
                      </c:pt>
                      <c:pt idx="2164">
                        <c:v>292.85977182550783</c:v>
                      </c:pt>
                      <c:pt idx="2165">
                        <c:v>292.48781746040629</c:v>
                      </c:pt>
                      <c:pt idx="2166">
                        <c:v>292.79025396832503</c:v>
                      </c:pt>
                      <c:pt idx="2167">
                        <c:v>292.83220317466004</c:v>
                      </c:pt>
                      <c:pt idx="2168">
                        <c:v>292.46576253972802</c:v>
                      </c:pt>
                      <c:pt idx="2169">
                        <c:v>292.37261003178241</c:v>
                      </c:pt>
                      <c:pt idx="2170">
                        <c:v>292.69808802542593</c:v>
                      </c:pt>
                      <c:pt idx="2171">
                        <c:v>292.55847042034077</c:v>
                      </c:pt>
                      <c:pt idx="2172">
                        <c:v>292.44677633627259</c:v>
                      </c:pt>
                      <c:pt idx="2173">
                        <c:v>292.35742106901807</c:v>
                      </c:pt>
                      <c:pt idx="2174">
                        <c:v>292.4859368552145</c:v>
                      </c:pt>
                      <c:pt idx="2175">
                        <c:v>292.38874948417163</c:v>
                      </c:pt>
                      <c:pt idx="2176">
                        <c:v>292.31099958733728</c:v>
                      </c:pt>
                      <c:pt idx="2177">
                        <c:v>292.04879966986982</c:v>
                      </c:pt>
                      <c:pt idx="2178">
                        <c:v>292.43903973589585</c:v>
                      </c:pt>
                      <c:pt idx="2179">
                        <c:v>292.75123178871667</c:v>
                      </c:pt>
                      <c:pt idx="2180">
                        <c:v>292.60098543097331</c:v>
                      </c:pt>
                      <c:pt idx="2181">
                        <c:v>292.48078834477866</c:v>
                      </c:pt>
                      <c:pt idx="2182">
                        <c:v>292.98463067582293</c:v>
                      </c:pt>
                      <c:pt idx="2183">
                        <c:v>292.98770454065834</c:v>
                      </c:pt>
                      <c:pt idx="2184">
                        <c:v>292.5901636325267</c:v>
                      </c:pt>
                      <c:pt idx="2185">
                        <c:v>292.67213090602138</c:v>
                      </c:pt>
                      <c:pt idx="2186">
                        <c:v>292.93770472481714</c:v>
                      </c:pt>
                      <c:pt idx="2187">
                        <c:v>292.95016377985371</c:v>
                      </c:pt>
                      <c:pt idx="2188">
                        <c:v>292.76013102388299</c:v>
                      </c:pt>
                      <c:pt idx="2189">
                        <c:v>292.40810481910643</c:v>
                      </c:pt>
                      <c:pt idx="2190">
                        <c:v>293.12648385528513</c:v>
                      </c:pt>
                      <c:pt idx="2191">
                        <c:v>293.10118708422812</c:v>
                      </c:pt>
                      <c:pt idx="2192">
                        <c:v>292.88094966738254</c:v>
                      </c:pt>
                      <c:pt idx="2193">
                        <c:v>292.90475973390608</c:v>
                      </c:pt>
                      <c:pt idx="2194">
                        <c:v>293.12380778712486</c:v>
                      </c:pt>
                      <c:pt idx="2195">
                        <c:v>293.29904622969991</c:v>
                      </c:pt>
                      <c:pt idx="2196">
                        <c:v>293.03923698375991</c:v>
                      </c:pt>
                      <c:pt idx="2197">
                        <c:v>292.83138958700795</c:v>
                      </c:pt>
                      <c:pt idx="2198">
                        <c:v>293.26511166960637</c:v>
                      </c:pt>
                      <c:pt idx="2199">
                        <c:v>293.4120893356851</c:v>
                      </c:pt>
                      <c:pt idx="2200">
                        <c:v>292.92967146854807</c:v>
                      </c:pt>
                      <c:pt idx="2201">
                        <c:v>293.14373717483846</c:v>
                      </c:pt>
                      <c:pt idx="2202">
                        <c:v>293.31498973987078</c:v>
                      </c:pt>
                      <c:pt idx="2203">
                        <c:v>293.25199179189667</c:v>
                      </c:pt>
                      <c:pt idx="2204">
                        <c:v>293.20159343351736</c:v>
                      </c:pt>
                      <c:pt idx="2205">
                        <c:v>293.16127474681389</c:v>
                      </c:pt>
                      <c:pt idx="2206">
                        <c:v>293.32901979745111</c:v>
                      </c:pt>
                      <c:pt idx="2207">
                        <c:v>293.2632158379609</c:v>
                      </c:pt>
                      <c:pt idx="2208">
                        <c:v>292.81057267036874</c:v>
                      </c:pt>
                      <c:pt idx="2209">
                        <c:v>292.84845813629499</c:v>
                      </c:pt>
                      <c:pt idx="2210">
                        <c:v>293.07876650903603</c:v>
                      </c:pt>
                      <c:pt idx="2211">
                        <c:v>293.06301320722883</c:v>
                      </c:pt>
                      <c:pt idx="2212">
                        <c:v>293.05041056578307</c:v>
                      </c:pt>
                      <c:pt idx="2213">
                        <c:v>292.84032845262647</c:v>
                      </c:pt>
                      <c:pt idx="2214">
                        <c:v>293.27226276210115</c:v>
                      </c:pt>
                      <c:pt idx="2215">
                        <c:v>293.21781020968092</c:v>
                      </c:pt>
                      <c:pt idx="2216">
                        <c:v>292.77424816774476</c:v>
                      </c:pt>
                      <c:pt idx="2217">
                        <c:v>293.01939853419583</c:v>
                      </c:pt>
                      <c:pt idx="2218">
                        <c:v>293.21551882735668</c:v>
                      </c:pt>
                      <c:pt idx="2219">
                        <c:v>292.77241506188534</c:v>
                      </c:pt>
                      <c:pt idx="2220">
                        <c:v>292.81793204950827</c:v>
                      </c:pt>
                      <c:pt idx="2221">
                        <c:v>292.85434563960666</c:v>
                      </c:pt>
                      <c:pt idx="2222">
                        <c:v>293.08347651168532</c:v>
                      </c:pt>
                      <c:pt idx="2223">
                        <c:v>293.06678120934828</c:v>
                      </c:pt>
                      <c:pt idx="2224">
                        <c:v>292.65342496747866</c:v>
                      </c:pt>
                      <c:pt idx="2225">
                        <c:v>292.72273997398293</c:v>
                      </c:pt>
                      <c:pt idx="2226">
                        <c:v>292.77819197918637</c:v>
                      </c:pt>
                      <c:pt idx="2227">
                        <c:v>292.82255358334913</c:v>
                      </c:pt>
                      <c:pt idx="2228">
                        <c:v>292.45804286667931</c:v>
                      </c:pt>
                      <c:pt idx="2229">
                        <c:v>292.36643429334345</c:v>
                      </c:pt>
                      <c:pt idx="2230">
                        <c:v>292.49314743467477</c:v>
                      </c:pt>
                      <c:pt idx="2231">
                        <c:v>292.59451794773986</c:v>
                      </c:pt>
                      <c:pt idx="2232">
                        <c:v>292.0756143581919</c:v>
                      </c:pt>
                      <c:pt idx="2233">
                        <c:v>292.26049148655352</c:v>
                      </c:pt>
                      <c:pt idx="2234">
                        <c:v>292.80839318924279</c:v>
                      </c:pt>
                      <c:pt idx="2235">
                        <c:v>292.44671455139422</c:v>
                      </c:pt>
                      <c:pt idx="2236">
                        <c:v>292.35737164111538</c:v>
                      </c:pt>
                      <c:pt idx="2237">
                        <c:v>292.48589731289235</c:v>
                      </c:pt>
                      <c:pt idx="2238">
                        <c:v>292.7887178503139</c:v>
                      </c:pt>
                      <c:pt idx="2239">
                        <c:v>292.63097428025117</c:v>
                      </c:pt>
                      <c:pt idx="2240">
                        <c:v>292.50477942420093</c:v>
                      </c:pt>
                      <c:pt idx="2241">
                        <c:v>292.60382353936075</c:v>
                      </c:pt>
                      <c:pt idx="2242">
                        <c:v>292.8830588314886</c:v>
                      </c:pt>
                      <c:pt idx="2243">
                        <c:v>292.90644706519089</c:v>
                      </c:pt>
                      <c:pt idx="2244">
                        <c:v>292.72515765215269</c:v>
                      </c:pt>
                      <c:pt idx="2245">
                        <c:v>292.78012612172216</c:v>
                      </c:pt>
                      <c:pt idx="2246">
                        <c:v>293.02410089737776</c:v>
                      </c:pt>
                      <c:pt idx="2247">
                        <c:v>292.81928071790219</c:v>
                      </c:pt>
                      <c:pt idx="2248">
                        <c:v>292.45542457432174</c:v>
                      </c:pt>
                      <c:pt idx="2249">
                        <c:v>292.76433965945739</c:v>
                      </c:pt>
                      <c:pt idx="2250">
                        <c:v>293.01147172756595</c:v>
                      </c:pt>
                      <c:pt idx="2251">
                        <c:v>292.60917738205279</c:v>
                      </c:pt>
                      <c:pt idx="2252">
                        <c:v>292.68734190564226</c:v>
                      </c:pt>
                      <c:pt idx="2253">
                        <c:v>292.94987352451381</c:v>
                      </c:pt>
                      <c:pt idx="2254">
                        <c:v>293.15989881961104</c:v>
                      </c:pt>
                      <c:pt idx="2255">
                        <c:v>293.12791905568884</c:v>
                      </c:pt>
                      <c:pt idx="2256">
                        <c:v>292.90233524455107</c:v>
                      </c:pt>
                      <c:pt idx="2257">
                        <c:v>293.12186819564084</c:v>
                      </c:pt>
                      <c:pt idx="2258">
                        <c:v>293.09749455651269</c:v>
                      </c:pt>
                      <c:pt idx="2259">
                        <c:v>292.87799564521015</c:v>
                      </c:pt>
                      <c:pt idx="2260">
                        <c:v>292.70239651616816</c:v>
                      </c:pt>
                      <c:pt idx="2261">
                        <c:v>292.56191721293453</c:v>
                      </c:pt>
                      <c:pt idx="2262">
                        <c:v>293.04953377034764</c:v>
                      </c:pt>
                      <c:pt idx="2263">
                        <c:v>293.03962701627813</c:v>
                      </c:pt>
                      <c:pt idx="2264">
                        <c:v>292.43170161302248</c:v>
                      </c:pt>
                      <c:pt idx="2265">
                        <c:v>292.74536129041797</c:v>
                      </c:pt>
                      <c:pt idx="2266">
                        <c:v>292.9962890323344</c:v>
                      </c:pt>
                      <c:pt idx="2267">
                        <c:v>292.59703122586751</c:v>
                      </c:pt>
                      <c:pt idx="2268">
                        <c:v>292.67762498069402</c:v>
                      </c:pt>
                      <c:pt idx="2269">
                        <c:v>293.14209998455522</c:v>
                      </c:pt>
                      <c:pt idx="2270">
                        <c:v>293.31367998764421</c:v>
                      </c:pt>
                      <c:pt idx="2271">
                        <c:v>293.25094399011539</c:v>
                      </c:pt>
                      <c:pt idx="2272">
                        <c:v>293.00075519209236</c:v>
                      </c:pt>
                      <c:pt idx="2273">
                        <c:v>293.20060415367391</c:v>
                      </c:pt>
                      <c:pt idx="2274">
                        <c:v>293.36048332293916</c:v>
                      </c:pt>
                      <c:pt idx="2275">
                        <c:v>293.28838665835133</c:v>
                      </c:pt>
                      <c:pt idx="2276">
                        <c:v>293.4307093266811</c:v>
                      </c:pt>
                      <c:pt idx="2277">
                        <c:v>293.34456746134492</c:v>
                      </c:pt>
                      <c:pt idx="2278">
                        <c:v>293.67565396907594</c:v>
                      </c:pt>
                      <c:pt idx="2279">
                        <c:v>293.34052317526073</c:v>
                      </c:pt>
                      <c:pt idx="2280">
                        <c:v>292.87241854020857</c:v>
                      </c:pt>
                      <c:pt idx="2281">
                        <c:v>293.09793483216686</c:v>
                      </c:pt>
                      <c:pt idx="2282">
                        <c:v>293.27834786573351</c:v>
                      </c:pt>
                      <c:pt idx="2283">
                        <c:v>292.82267829258683</c:v>
                      </c:pt>
                      <c:pt idx="2284">
                        <c:v>292.85814263406951</c:v>
                      </c:pt>
                      <c:pt idx="2285">
                        <c:v>293.48651410725563</c:v>
                      </c:pt>
                      <c:pt idx="2286">
                        <c:v>293.58921128580454</c:v>
                      </c:pt>
                      <c:pt idx="2287">
                        <c:v>293.47136902864366</c:v>
                      </c:pt>
                      <c:pt idx="2288">
                        <c:v>293.37709522291493</c:v>
                      </c:pt>
                      <c:pt idx="2289">
                        <c:v>293.70167617833192</c:v>
                      </c:pt>
                      <c:pt idx="2290">
                        <c:v>293.76134094266553</c:v>
                      </c:pt>
                      <c:pt idx="2291">
                        <c:v>293.60907275413246</c:v>
                      </c:pt>
                      <c:pt idx="2292">
                        <c:v>293.68725820330599</c:v>
                      </c:pt>
                      <c:pt idx="2293">
                        <c:v>293.74980656264478</c:v>
                      </c:pt>
                      <c:pt idx="2294">
                        <c:v>293.99984525011587</c:v>
                      </c:pt>
                      <c:pt idx="2295">
                        <c:v>293.79987620009274</c:v>
                      </c:pt>
                      <c:pt idx="2296">
                        <c:v>293.63990096007421</c:v>
                      </c:pt>
                      <c:pt idx="2297">
                        <c:v>294.11192076805941</c:v>
                      </c:pt>
                      <c:pt idx="2298">
                        <c:v>294.68953661444755</c:v>
                      </c:pt>
                      <c:pt idx="2299">
                        <c:v>294.95162929155805</c:v>
                      </c:pt>
                      <c:pt idx="2300">
                        <c:v>295.56130343324645</c:v>
                      </c:pt>
                      <c:pt idx="2301">
                        <c:v>296.04904274659719</c:v>
                      </c:pt>
                      <c:pt idx="2302">
                        <c:v>296.43923419727776</c:v>
                      </c:pt>
                      <c:pt idx="2303">
                        <c:v>296.3513873578222</c:v>
                      </c:pt>
                      <c:pt idx="2304">
                        <c:v>296.48110988625774</c:v>
                      </c:pt>
                      <c:pt idx="2305">
                        <c:v>297.18488790900619</c:v>
                      </c:pt>
                      <c:pt idx="2306">
                        <c:v>297.347910327205</c:v>
                      </c:pt>
                      <c:pt idx="2307">
                        <c:v>297.47832826176403</c:v>
                      </c:pt>
                      <c:pt idx="2308">
                        <c:v>297.58266260941127</c:v>
                      </c:pt>
                      <c:pt idx="2309">
                        <c:v>297.86613008752903</c:v>
                      </c:pt>
                      <c:pt idx="2310">
                        <c:v>298.09290407002322</c:v>
                      </c:pt>
                      <c:pt idx="2311">
                        <c:v>298.0743232560186</c:v>
                      </c:pt>
                      <c:pt idx="2312">
                        <c:v>298.05945860481489</c:v>
                      </c:pt>
                      <c:pt idx="2313">
                        <c:v>298.64756688385194</c:v>
                      </c:pt>
                      <c:pt idx="2314">
                        <c:v>298.51805350708156</c:v>
                      </c:pt>
                      <c:pt idx="2315">
                        <c:v>298.21444280566527</c:v>
                      </c:pt>
                      <c:pt idx="2316">
                        <c:v>298.37155424453221</c:v>
                      </c:pt>
                      <c:pt idx="2317">
                        <c:v>298.69724339562578</c:v>
                      </c:pt>
                      <c:pt idx="2318">
                        <c:v>298.55779471650067</c:v>
                      </c:pt>
                      <c:pt idx="2319">
                        <c:v>298.44623577320056</c:v>
                      </c:pt>
                      <c:pt idx="2320">
                        <c:v>298.55698861856047</c:v>
                      </c:pt>
                      <c:pt idx="2321">
                        <c:v>298.84559089484839</c:v>
                      </c:pt>
                      <c:pt idx="2322">
                        <c:v>298.87647271587872</c:v>
                      </c:pt>
                      <c:pt idx="2323">
                        <c:v>298.50117817270302</c:v>
                      </c:pt>
                      <c:pt idx="2324">
                        <c:v>298.60094253816243</c:v>
                      </c:pt>
                      <c:pt idx="2325">
                        <c:v>298.48075403052997</c:v>
                      </c:pt>
                      <c:pt idx="2326">
                        <c:v>298.58460322442397</c:v>
                      </c:pt>
                      <c:pt idx="2327">
                        <c:v>298.66768257953919</c:v>
                      </c:pt>
                      <c:pt idx="2328">
                        <c:v>298.33414606363135</c:v>
                      </c:pt>
                      <c:pt idx="2329">
                        <c:v>298.86731685090507</c:v>
                      </c:pt>
                      <c:pt idx="2330">
                        <c:v>298.89385348072409</c:v>
                      </c:pt>
                      <c:pt idx="2331">
                        <c:v>298.51508278457925</c:v>
                      </c:pt>
                      <c:pt idx="2332">
                        <c:v>298.81206622766342</c:v>
                      </c:pt>
                      <c:pt idx="2333">
                        <c:v>299.04965298213074</c:v>
                      </c:pt>
                      <c:pt idx="2334">
                        <c:v>298.83972238570459</c:v>
                      </c:pt>
                      <c:pt idx="2335">
                        <c:v>298.67177790856368</c:v>
                      </c:pt>
                      <c:pt idx="2336">
                        <c:v>298.53742232685096</c:v>
                      </c:pt>
                      <c:pt idx="2337">
                        <c:v>298.82993786148074</c:v>
                      </c:pt>
                      <c:pt idx="2338">
                        <c:v>298.86395028918463</c:v>
                      </c:pt>
                      <c:pt idx="2339">
                        <c:v>298.49116023134775</c:v>
                      </c:pt>
                      <c:pt idx="2340">
                        <c:v>298.59292818507822</c:v>
                      </c:pt>
                      <c:pt idx="2341">
                        <c:v>298.8743425480626</c:v>
                      </c:pt>
                      <c:pt idx="2342">
                        <c:v>298.89947403845008</c:v>
                      </c:pt>
                      <c:pt idx="2343">
                        <c:v>298.71957923076008</c:v>
                      </c:pt>
                      <c:pt idx="2344">
                        <c:v>298.57566338460811</c:v>
                      </c:pt>
                      <c:pt idx="2345">
                        <c:v>299.0605307076865</c:v>
                      </c:pt>
                      <c:pt idx="2346">
                        <c:v>299.04842456614921</c:v>
                      </c:pt>
                      <c:pt idx="2347">
                        <c:v>298.63873965291941</c:v>
                      </c:pt>
                      <c:pt idx="2348">
                        <c:v>298.91099172233555</c:v>
                      </c:pt>
                      <c:pt idx="2349">
                        <c:v>299.12879337786842</c:v>
                      </c:pt>
                      <c:pt idx="2350">
                        <c:v>298.90303470229475</c:v>
                      </c:pt>
                      <c:pt idx="2351">
                        <c:v>298.72242776183583</c:v>
                      </c:pt>
                      <c:pt idx="2352">
                        <c:v>298.97794220946867</c:v>
                      </c:pt>
                      <c:pt idx="2353">
                        <c:v>299.18235376757491</c:v>
                      </c:pt>
                      <c:pt idx="2354">
                        <c:v>298.94588301405997</c:v>
                      </c:pt>
                      <c:pt idx="2355">
                        <c:v>298.75670641124799</c:v>
                      </c:pt>
                      <c:pt idx="2356">
                        <c:v>298.8053651289984</c:v>
                      </c:pt>
                      <c:pt idx="2357">
                        <c:v>299.0442921031987</c:v>
                      </c:pt>
                      <c:pt idx="2358">
                        <c:v>299.03543368255896</c:v>
                      </c:pt>
                      <c:pt idx="2359">
                        <c:v>299.02834694604718</c:v>
                      </c:pt>
                      <c:pt idx="2360">
                        <c:v>299.02267755683778</c:v>
                      </c:pt>
                      <c:pt idx="2361">
                        <c:v>299.21814204547024</c:v>
                      </c:pt>
                      <c:pt idx="2362">
                        <c:v>299.17451363637622</c:v>
                      </c:pt>
                      <c:pt idx="2363">
                        <c:v>298.73961090910097</c:v>
                      </c:pt>
                      <c:pt idx="2364">
                        <c:v>299.19168872728079</c:v>
                      </c:pt>
                      <c:pt idx="2365">
                        <c:v>299.15335098182464</c:v>
                      </c:pt>
                      <c:pt idx="2366">
                        <c:v>298.92268078545976</c:v>
                      </c:pt>
                      <c:pt idx="2367">
                        <c:v>298.73814462836782</c:v>
                      </c:pt>
                      <c:pt idx="2368">
                        <c:v>298.79051570269428</c:v>
                      </c:pt>
                      <c:pt idx="2369">
                        <c:v>299.0324125621554</c:v>
                      </c:pt>
                      <c:pt idx="2370">
                        <c:v>298.82593004972432</c:v>
                      </c:pt>
                      <c:pt idx="2371">
                        <c:v>298.6607440397795</c:v>
                      </c:pt>
                      <c:pt idx="2372">
                        <c:v>298.72859523182359</c:v>
                      </c:pt>
                      <c:pt idx="2373">
                        <c:v>298.98287618545885</c:v>
                      </c:pt>
                      <c:pt idx="2374">
                        <c:v>298.78630094836711</c:v>
                      </c:pt>
                      <c:pt idx="2375">
                        <c:v>298.62904075869369</c:v>
                      </c:pt>
                      <c:pt idx="2376">
                        <c:v>298.50323260695495</c:v>
                      </c:pt>
                      <c:pt idx="2377">
                        <c:v>298.80258608556397</c:v>
                      </c:pt>
                      <c:pt idx="2378">
                        <c:v>298.4420688684512</c:v>
                      </c:pt>
                      <c:pt idx="2379">
                        <c:v>298.353655094761</c:v>
                      </c:pt>
                      <c:pt idx="2380">
                        <c:v>299.08292407580882</c:v>
                      </c:pt>
                      <c:pt idx="2381">
                        <c:v>299.06633926064706</c:v>
                      </c:pt>
                      <c:pt idx="2382">
                        <c:v>298.65307140851769</c:v>
                      </c:pt>
                      <c:pt idx="2383">
                        <c:v>298.52245712681417</c:v>
                      </c:pt>
                      <c:pt idx="2384">
                        <c:v>298.61796570145134</c:v>
                      </c:pt>
                      <c:pt idx="2385">
                        <c:v>298.89437256116105</c:v>
                      </c:pt>
                      <c:pt idx="2386">
                        <c:v>298.71549804892885</c:v>
                      </c:pt>
                      <c:pt idx="2387">
                        <c:v>298.57239843914311</c:v>
                      </c:pt>
                      <c:pt idx="2388">
                        <c:v>298.85791875131451</c:v>
                      </c:pt>
                      <c:pt idx="2389">
                        <c:v>298.88633500105163</c:v>
                      </c:pt>
                      <c:pt idx="2390">
                        <c:v>298.90906800084133</c:v>
                      </c:pt>
                      <c:pt idx="2391">
                        <c:v>298.92725440067306</c:v>
                      </c:pt>
                      <c:pt idx="2392">
                        <c:v>298.94180352053849</c:v>
                      </c:pt>
                      <c:pt idx="2393">
                        <c:v>299.3534428164308</c:v>
                      </c:pt>
                      <c:pt idx="2394">
                        <c:v>299.08275425314469</c:v>
                      </c:pt>
                      <c:pt idx="2395">
                        <c:v>298.66620340251575</c:v>
                      </c:pt>
                      <c:pt idx="2396">
                        <c:v>299.13296272201262</c:v>
                      </c:pt>
                      <c:pt idx="2397">
                        <c:v>299.30637017761012</c:v>
                      </c:pt>
                      <c:pt idx="2398">
                        <c:v>299.04509614208814</c:v>
                      </c:pt>
                      <c:pt idx="2399">
                        <c:v>299.23607691367056</c:v>
                      </c:pt>
                      <c:pt idx="2400">
                        <c:v>299.38886153093642</c:v>
                      </c:pt>
                      <c:pt idx="2401">
                        <c:v>299.51108922474918</c:v>
                      </c:pt>
                      <c:pt idx="2402">
                        <c:v>299.40887137979934</c:v>
                      </c:pt>
                      <c:pt idx="2403">
                        <c:v>299.1270971038395</c:v>
                      </c:pt>
                      <c:pt idx="2404">
                        <c:v>299.10167768307161</c:v>
                      </c:pt>
                      <c:pt idx="2405">
                        <c:v>298.88134214645731</c:v>
                      </c:pt>
                      <c:pt idx="2406">
                        <c:v>298.30507371716584</c:v>
                      </c:pt>
                      <c:pt idx="2407">
                        <c:v>297.84405897373267</c:v>
                      </c:pt>
                      <c:pt idx="2408">
                        <c:v>297.67524717898618</c:v>
                      </c:pt>
                      <c:pt idx="2409">
                        <c:v>297.34019774318898</c:v>
                      </c:pt>
                      <c:pt idx="2410">
                        <c:v>296.67215819455117</c:v>
                      </c:pt>
                      <c:pt idx="2411">
                        <c:v>296.13772655564094</c:v>
                      </c:pt>
                      <c:pt idx="2412">
                        <c:v>296.11018124451277</c:v>
                      </c:pt>
                      <c:pt idx="2413">
                        <c:v>295.68814499561023</c:v>
                      </c:pt>
                      <c:pt idx="2414">
                        <c:v>294.75051599648822</c:v>
                      </c:pt>
                      <c:pt idx="2415">
                        <c:v>294.4004127971906</c:v>
                      </c:pt>
                      <c:pt idx="2416">
                        <c:v>294.12033023775251</c:v>
                      </c:pt>
                      <c:pt idx="2417">
                        <c:v>293.69626419020199</c:v>
                      </c:pt>
                      <c:pt idx="2418">
                        <c:v>293.15701135216159</c:v>
                      </c:pt>
                      <c:pt idx="2419">
                        <c:v>292.72560908172926</c:v>
                      </c:pt>
                      <c:pt idx="2420">
                        <c:v>292.58048726538345</c:v>
                      </c:pt>
                      <c:pt idx="2421">
                        <c:v>292.66438981230681</c:v>
                      </c:pt>
                      <c:pt idx="2422">
                        <c:v>292.33151184984547</c:v>
                      </c:pt>
                      <c:pt idx="2423">
                        <c:v>292.06520947987639</c:v>
                      </c:pt>
                      <c:pt idx="2424">
                        <c:v>292.25216758390116</c:v>
                      </c:pt>
                      <c:pt idx="2425">
                        <c:v>292.00173406712094</c:v>
                      </c:pt>
                      <c:pt idx="2426">
                        <c:v>291.40138725369678</c:v>
                      </c:pt>
                      <c:pt idx="2427">
                        <c:v>291.12110980295745</c:v>
                      </c:pt>
                      <c:pt idx="2428">
                        <c:v>291.49688784236599</c:v>
                      </c:pt>
                      <c:pt idx="2429">
                        <c:v>291.19751027389282</c:v>
                      </c:pt>
                      <c:pt idx="2430">
                        <c:v>290.75800821911429</c:v>
                      </c:pt>
                      <c:pt idx="2431">
                        <c:v>290.60640657529143</c:v>
                      </c:pt>
                      <c:pt idx="2432">
                        <c:v>290.68512526023318</c:v>
                      </c:pt>
                      <c:pt idx="2433">
                        <c:v>290.74810020818654</c:v>
                      </c:pt>
                      <c:pt idx="2434">
                        <c:v>290.59848016654928</c:v>
                      </c:pt>
                      <c:pt idx="2435">
                        <c:v>290.4787841332394</c:v>
                      </c:pt>
                      <c:pt idx="2436">
                        <c:v>290.78302730659152</c:v>
                      </c:pt>
                      <c:pt idx="2437">
                        <c:v>290.82642184527322</c:v>
                      </c:pt>
                      <c:pt idx="2438">
                        <c:v>290.66113747621858</c:v>
                      </c:pt>
                      <c:pt idx="2439">
                        <c:v>290.72890998097489</c:v>
                      </c:pt>
                      <c:pt idx="2440">
                        <c:v>290.98312798477991</c:v>
                      </c:pt>
                      <c:pt idx="2441">
                        <c:v>290.98650238782392</c:v>
                      </c:pt>
                      <c:pt idx="2442">
                        <c:v>290.58920191025913</c:v>
                      </c:pt>
                      <c:pt idx="2443">
                        <c:v>290.67136152820734</c:v>
                      </c:pt>
                      <c:pt idx="2444">
                        <c:v>291.33708922256591</c:v>
                      </c:pt>
                      <c:pt idx="2445">
                        <c:v>291.0696713780527</c:v>
                      </c:pt>
                      <c:pt idx="2446">
                        <c:v>290.85573710244216</c:v>
                      </c:pt>
                      <c:pt idx="2447">
                        <c:v>290.88458968195374</c:v>
                      </c:pt>
                      <c:pt idx="2448">
                        <c:v>291.10767174556304</c:v>
                      </c:pt>
                      <c:pt idx="2449">
                        <c:v>290.88613739645041</c:v>
                      </c:pt>
                      <c:pt idx="2450">
                        <c:v>290.90890991716032</c:v>
                      </c:pt>
                      <c:pt idx="2451">
                        <c:v>290.7271279337283</c:v>
                      </c:pt>
                      <c:pt idx="2452">
                        <c:v>290.98170234698262</c:v>
                      </c:pt>
                      <c:pt idx="2453">
                        <c:v>290.98536187758612</c:v>
                      </c:pt>
                      <c:pt idx="2454">
                        <c:v>290.5882895020689</c:v>
                      </c:pt>
                      <c:pt idx="2455">
                        <c:v>290.87063160165513</c:v>
                      </c:pt>
                      <c:pt idx="2456">
                        <c:v>290.8965052813241</c:v>
                      </c:pt>
                      <c:pt idx="2457">
                        <c:v>290.91720422505927</c:v>
                      </c:pt>
                      <c:pt idx="2458">
                        <c:v>290.53376338004745</c:v>
                      </c:pt>
                      <c:pt idx="2459">
                        <c:v>290.42701070403797</c:v>
                      </c:pt>
                      <c:pt idx="2460">
                        <c:v>290.74160856323039</c:v>
                      </c:pt>
                      <c:pt idx="2461">
                        <c:v>290.59328685058432</c:v>
                      </c:pt>
                      <c:pt idx="2462">
                        <c:v>290.07462948046748</c:v>
                      </c:pt>
                      <c:pt idx="2463">
                        <c:v>290.45970358437398</c:v>
                      </c:pt>
                      <c:pt idx="2464">
                        <c:v>290.76776286749919</c:v>
                      </c:pt>
                      <c:pt idx="2465">
                        <c:v>290.61421029399935</c:v>
                      </c:pt>
                      <c:pt idx="2466">
                        <c:v>290.89136823519948</c:v>
                      </c:pt>
                      <c:pt idx="2467">
                        <c:v>290.91309458815959</c:v>
                      </c:pt>
                      <c:pt idx="2468">
                        <c:v>291.13047567052769</c:v>
                      </c:pt>
                      <c:pt idx="2469">
                        <c:v>291.10438053642218</c:v>
                      </c:pt>
                      <c:pt idx="2470">
                        <c:v>290.68350442913777</c:v>
                      </c:pt>
                      <c:pt idx="2471">
                        <c:v>290.74680354331025</c:v>
                      </c:pt>
                      <c:pt idx="2472">
                        <c:v>290.99744283464821</c:v>
                      </c:pt>
                      <c:pt idx="2473">
                        <c:v>290.59795426771859</c:v>
                      </c:pt>
                      <c:pt idx="2474">
                        <c:v>290.47836341417485</c:v>
                      </c:pt>
                      <c:pt idx="2475">
                        <c:v>290.78269073133993</c:v>
                      </c:pt>
                      <c:pt idx="2476">
                        <c:v>291.02615258507194</c:v>
                      </c:pt>
                      <c:pt idx="2477">
                        <c:v>291.02092206805759</c:v>
                      </c:pt>
                      <c:pt idx="2478">
                        <c:v>290.81673765444611</c:v>
                      </c:pt>
                      <c:pt idx="2479">
                        <c:v>291.05339012355694</c:v>
                      </c:pt>
                      <c:pt idx="2480">
                        <c:v>291.24271209884557</c:v>
                      </c:pt>
                      <c:pt idx="2481">
                        <c:v>290.99416967907644</c:v>
                      </c:pt>
                      <c:pt idx="2482">
                        <c:v>290.99533574326114</c:v>
                      </c:pt>
                      <c:pt idx="2483">
                        <c:v>291.19626859460891</c:v>
                      </c:pt>
                      <c:pt idx="2484">
                        <c:v>291.35701487568713</c:v>
                      </c:pt>
                      <c:pt idx="2485">
                        <c:v>291.48561190054971</c:v>
                      </c:pt>
                      <c:pt idx="2486">
                        <c:v>291.3884895204398</c:v>
                      </c:pt>
                      <c:pt idx="2487">
                        <c:v>291.51079161635187</c:v>
                      </c:pt>
                      <c:pt idx="2488">
                        <c:v>291.60863329308154</c:v>
                      </c:pt>
                      <c:pt idx="2489">
                        <c:v>291.48690663446524</c:v>
                      </c:pt>
                      <c:pt idx="2490">
                        <c:v>291.38952530757223</c:v>
                      </c:pt>
                      <c:pt idx="2491">
                        <c:v>291.51162024605776</c:v>
                      </c:pt>
                      <c:pt idx="2492">
                        <c:v>291.80929619684622</c:v>
                      </c:pt>
                      <c:pt idx="2493">
                        <c:v>291.24743695747696</c:v>
                      </c:pt>
                      <c:pt idx="2494">
                        <c:v>291.19794956598156</c:v>
                      </c:pt>
                      <c:pt idx="2495">
                        <c:v>291.35835965278523</c:v>
                      </c:pt>
                      <c:pt idx="2496">
                        <c:v>291.28668772222818</c:v>
                      </c:pt>
                      <c:pt idx="2497">
                        <c:v>291.22935017778258</c:v>
                      </c:pt>
                      <c:pt idx="2498">
                        <c:v>291.18348014222607</c:v>
                      </c:pt>
                      <c:pt idx="2499">
                        <c:v>291.14678411378088</c:v>
                      </c:pt>
                      <c:pt idx="2500">
                        <c:v>291.31742729102473</c:v>
                      </c:pt>
                      <c:pt idx="2501">
                        <c:v>291.05394183281976</c:v>
                      </c:pt>
                      <c:pt idx="2502">
                        <c:v>290.44315346625581</c:v>
                      </c:pt>
                      <c:pt idx="2503">
                        <c:v>290.75452277300462</c:v>
                      </c:pt>
                      <c:pt idx="2504">
                        <c:v>290.8036182184037</c:v>
                      </c:pt>
                      <c:pt idx="2505">
                        <c:v>290.44289457472297</c:v>
                      </c:pt>
                      <c:pt idx="2506">
                        <c:v>290.35431565977842</c:v>
                      </c:pt>
                      <c:pt idx="2507">
                        <c:v>290.48345252782275</c:v>
                      </c:pt>
                      <c:pt idx="2508">
                        <c:v>290.78676202225824</c:v>
                      </c:pt>
                      <c:pt idx="2509">
                        <c:v>290.62940961780657</c:v>
                      </c:pt>
                      <c:pt idx="2510">
                        <c:v>290.10352769424526</c:v>
                      </c:pt>
                      <c:pt idx="2511">
                        <c:v>290.48282215539621</c:v>
                      </c:pt>
                      <c:pt idx="2512">
                        <c:v>290.58625772431697</c:v>
                      </c:pt>
                      <c:pt idx="2513">
                        <c:v>290.26900617945358</c:v>
                      </c:pt>
                      <c:pt idx="2514">
                        <c:v>290.21520494356287</c:v>
                      </c:pt>
                      <c:pt idx="2515">
                        <c:v>290.1721639548503</c:v>
                      </c:pt>
                      <c:pt idx="2516">
                        <c:v>290.33773116388028</c:v>
                      </c:pt>
                      <c:pt idx="2517">
                        <c:v>290.27018493110427</c:v>
                      </c:pt>
                      <c:pt idx="2518">
                        <c:v>289.81614794488343</c:v>
                      </c:pt>
                      <c:pt idx="2519">
                        <c:v>290.25291835590679</c:v>
                      </c:pt>
                      <c:pt idx="2520">
                        <c:v>290.40233468472542</c:v>
                      </c:pt>
                      <c:pt idx="2521">
                        <c:v>290.12186774778036</c:v>
                      </c:pt>
                      <c:pt idx="2522">
                        <c:v>290.0974941982243</c:v>
                      </c:pt>
                      <c:pt idx="2523">
                        <c:v>290.27799535857946</c:v>
                      </c:pt>
                      <c:pt idx="2524">
                        <c:v>290.22239628686361</c:v>
                      </c:pt>
                      <c:pt idx="2525">
                        <c:v>289.97791702949092</c:v>
                      </c:pt>
                      <c:pt idx="2526">
                        <c:v>289.58233362359277</c:v>
                      </c:pt>
                      <c:pt idx="2527">
                        <c:v>289.86586689887423</c:v>
                      </c:pt>
                      <c:pt idx="2528">
                        <c:v>289.8926935190994</c:v>
                      </c:pt>
                      <c:pt idx="2529">
                        <c:v>289.71415481527953</c:v>
                      </c:pt>
                      <c:pt idx="2530">
                        <c:v>289.77132385222365</c:v>
                      </c:pt>
                      <c:pt idx="2531">
                        <c:v>289.81705908177889</c:v>
                      </c:pt>
                      <c:pt idx="2532">
                        <c:v>289.85364726542309</c:v>
                      </c:pt>
                      <c:pt idx="2533">
                        <c:v>289.48291781233848</c:v>
                      </c:pt>
                      <c:pt idx="2534">
                        <c:v>289.18633424987081</c:v>
                      </c:pt>
                      <c:pt idx="2535">
                        <c:v>289.34906739989663</c:v>
                      </c:pt>
                      <c:pt idx="2536">
                        <c:v>289.27925391991732</c:v>
                      </c:pt>
                      <c:pt idx="2537">
                        <c:v>288.62340313593387</c:v>
                      </c:pt>
                      <c:pt idx="2538">
                        <c:v>288.6987225087471</c:v>
                      </c:pt>
                      <c:pt idx="2539">
                        <c:v>288.95897800699765</c:v>
                      </c:pt>
                      <c:pt idx="2540">
                        <c:v>288.96718240559812</c:v>
                      </c:pt>
                      <c:pt idx="2541">
                        <c:v>288.77374592447853</c:v>
                      </c:pt>
                      <c:pt idx="2542">
                        <c:v>288.61899673958283</c:v>
                      </c:pt>
                      <c:pt idx="2543">
                        <c:v>288.69519739166628</c:v>
                      </c:pt>
                      <c:pt idx="2544">
                        <c:v>288.55615791333304</c:v>
                      </c:pt>
                      <c:pt idx="2545">
                        <c:v>288.44492633066648</c:v>
                      </c:pt>
                      <c:pt idx="2546">
                        <c:v>288.7559410645332</c:v>
                      </c:pt>
                      <c:pt idx="2547">
                        <c:v>289.20475285162655</c:v>
                      </c:pt>
                      <c:pt idx="2548">
                        <c:v>289.76380228130125</c:v>
                      </c:pt>
                      <c:pt idx="2549">
                        <c:v>290.21104182504098</c:v>
                      </c:pt>
                      <c:pt idx="2550">
                        <c:v>290.96883346003278</c:v>
                      </c:pt>
                      <c:pt idx="2551">
                        <c:v>291.97506676802624</c:v>
                      </c:pt>
                      <c:pt idx="2552">
                        <c:v>292.580053414421</c:v>
                      </c:pt>
                      <c:pt idx="2553">
                        <c:v>292.66404273153682</c:v>
                      </c:pt>
                      <c:pt idx="2554">
                        <c:v>293.33123418522945</c:v>
                      </c:pt>
                      <c:pt idx="2555">
                        <c:v>293.86498734818355</c:v>
                      </c:pt>
                      <c:pt idx="2556">
                        <c:v>294.09198987854688</c:v>
                      </c:pt>
                      <c:pt idx="2557">
                        <c:v>294.07359190283751</c:v>
                      </c:pt>
                      <c:pt idx="2558">
                        <c:v>294.45887352227004</c:v>
                      </c:pt>
                      <c:pt idx="2559">
                        <c:v>294.76709881781602</c:v>
                      </c:pt>
                      <c:pt idx="2560">
                        <c:v>295.0136790542528</c:v>
                      </c:pt>
                      <c:pt idx="2561">
                        <c:v>295.01094324340227</c:v>
                      </c:pt>
                      <c:pt idx="2562">
                        <c:v>295.20875459472182</c:v>
                      </c:pt>
                      <c:pt idx="2563">
                        <c:v>295.56700367577747</c:v>
                      </c:pt>
                      <c:pt idx="2564">
                        <c:v>296.053602940622</c:v>
                      </c:pt>
                      <c:pt idx="2565">
                        <c:v>296.0428823524976</c:v>
                      </c:pt>
                      <c:pt idx="2566">
                        <c:v>295.6343058819981</c:v>
                      </c:pt>
                      <c:pt idx="2567">
                        <c:v>296.10744470559848</c:v>
                      </c:pt>
                      <c:pt idx="2568">
                        <c:v>295.88595576447881</c:v>
                      </c:pt>
                      <c:pt idx="2569">
                        <c:v>295.50876461158305</c:v>
                      </c:pt>
                      <c:pt idx="2570">
                        <c:v>296.00701168926645</c:v>
                      </c:pt>
                      <c:pt idx="2571">
                        <c:v>296.20560935141316</c:v>
                      </c:pt>
                      <c:pt idx="2572">
                        <c:v>296.36448748113054</c:v>
                      </c:pt>
                      <c:pt idx="2573">
                        <c:v>296.29158998490442</c:v>
                      </c:pt>
                      <c:pt idx="2574">
                        <c:v>296.43327198792355</c:v>
                      </c:pt>
                      <c:pt idx="2575">
                        <c:v>296.54661759033888</c:v>
                      </c:pt>
                      <c:pt idx="2576">
                        <c:v>296.63729407227112</c:v>
                      </c:pt>
                      <c:pt idx="2577">
                        <c:v>296.30983525781687</c:v>
                      </c:pt>
                      <c:pt idx="2578">
                        <c:v>296.44786820625347</c:v>
                      </c:pt>
                      <c:pt idx="2579">
                        <c:v>296.55829456500283</c:v>
                      </c:pt>
                      <c:pt idx="2580">
                        <c:v>296.64663565200226</c:v>
                      </c:pt>
                      <c:pt idx="2581">
                        <c:v>296.71730852160181</c:v>
                      </c:pt>
                      <c:pt idx="2582">
                        <c:v>296.77384681728142</c:v>
                      </c:pt>
                      <c:pt idx="2583">
                        <c:v>297.21907745382515</c:v>
                      </c:pt>
                      <c:pt idx="2584">
                        <c:v>296.97526196306012</c:v>
                      </c:pt>
                      <c:pt idx="2585">
                        <c:v>296.58020957044812</c:v>
                      </c:pt>
                      <c:pt idx="2586">
                        <c:v>296.86416765635852</c:v>
                      </c:pt>
                      <c:pt idx="2587">
                        <c:v>297.09133412508686</c:v>
                      </c:pt>
                      <c:pt idx="2588">
                        <c:v>296.67306730006953</c:v>
                      </c:pt>
                      <c:pt idx="2589">
                        <c:v>296.73845384005563</c:v>
                      </c:pt>
                      <c:pt idx="2590">
                        <c:v>296.59076307204452</c:v>
                      </c:pt>
                      <c:pt idx="2591">
                        <c:v>296.87261045763563</c:v>
                      </c:pt>
                      <c:pt idx="2592">
                        <c:v>297.09808836610853</c:v>
                      </c:pt>
                      <c:pt idx="2593">
                        <c:v>296.87847069288682</c:v>
                      </c:pt>
                      <c:pt idx="2594">
                        <c:v>297.10277655430946</c:v>
                      </c:pt>
                      <c:pt idx="2595">
                        <c:v>297.28222124344757</c:v>
                      </c:pt>
                      <c:pt idx="2596">
                        <c:v>297.22577699475806</c:v>
                      </c:pt>
                      <c:pt idx="2597">
                        <c:v>296.98062159580644</c:v>
                      </c:pt>
                      <c:pt idx="2598">
                        <c:v>297.18449727664517</c:v>
                      </c:pt>
                      <c:pt idx="2599">
                        <c:v>297.34759782131619</c:v>
                      </c:pt>
                      <c:pt idx="2600">
                        <c:v>297.27807825705293</c:v>
                      </c:pt>
                      <c:pt idx="2601">
                        <c:v>297.02246260564237</c:v>
                      </c:pt>
                      <c:pt idx="2602">
                        <c:v>297.41797008451391</c:v>
                      </c:pt>
                      <c:pt idx="2603">
                        <c:v>297.53437606761116</c:v>
                      </c:pt>
                      <c:pt idx="2604">
                        <c:v>297.42750085408898</c:v>
                      </c:pt>
                      <c:pt idx="2605">
                        <c:v>297.34200068327118</c:v>
                      </c:pt>
                      <c:pt idx="2606">
                        <c:v>297.47360054661698</c:v>
                      </c:pt>
                      <c:pt idx="2607">
                        <c:v>297.57888043729361</c:v>
                      </c:pt>
                      <c:pt idx="2608">
                        <c:v>297.26310434983492</c:v>
                      </c:pt>
                      <c:pt idx="2609">
                        <c:v>297.01048347986796</c:v>
                      </c:pt>
                      <c:pt idx="2610">
                        <c:v>296.80838678389438</c:v>
                      </c:pt>
                      <c:pt idx="2611">
                        <c:v>297.0467094271155</c:v>
                      </c:pt>
                      <c:pt idx="2612">
                        <c:v>297.03736754169245</c:v>
                      </c:pt>
                      <c:pt idx="2613">
                        <c:v>296.82989403335398</c:v>
                      </c:pt>
                      <c:pt idx="2614">
                        <c:v>297.06391522668321</c:v>
                      </c:pt>
                      <c:pt idx="2615">
                        <c:v>297.25113218134658</c:v>
                      </c:pt>
                      <c:pt idx="2616">
                        <c:v>297.00090574507726</c:v>
                      </c:pt>
                      <c:pt idx="2617">
                        <c:v>296.8007245960618</c:v>
                      </c:pt>
                      <c:pt idx="2618">
                        <c:v>297.24057967684945</c:v>
                      </c:pt>
                      <c:pt idx="2619">
                        <c:v>297.19246374147957</c:v>
                      </c:pt>
                      <c:pt idx="2620">
                        <c:v>296.95397099318365</c:v>
                      </c:pt>
                      <c:pt idx="2621">
                        <c:v>296.76317679454695</c:v>
                      </c:pt>
                      <c:pt idx="2622">
                        <c:v>297.01054143563761</c:v>
                      </c:pt>
                      <c:pt idx="2623">
                        <c:v>297.40843314851008</c:v>
                      </c:pt>
                      <c:pt idx="2624">
                        <c:v>297.32674651880808</c:v>
                      </c:pt>
                      <c:pt idx="2625">
                        <c:v>297.26139721504649</c:v>
                      </c:pt>
                      <c:pt idx="2626">
                        <c:v>297.40911777203723</c:v>
                      </c:pt>
                      <c:pt idx="2627">
                        <c:v>297.3272942176298</c:v>
                      </c:pt>
                      <c:pt idx="2628">
                        <c:v>297.26183537410384</c:v>
                      </c:pt>
                      <c:pt idx="2629">
                        <c:v>297.20946829928312</c:v>
                      </c:pt>
                      <c:pt idx="2630">
                        <c:v>297.36757463942649</c:v>
                      </c:pt>
                      <c:pt idx="2631">
                        <c:v>297.49405971154124</c:v>
                      </c:pt>
                      <c:pt idx="2632">
                        <c:v>296.995247769233</c:v>
                      </c:pt>
                      <c:pt idx="2633">
                        <c:v>296.79619821538643</c:v>
                      </c:pt>
                      <c:pt idx="2634">
                        <c:v>297.23695857230916</c:v>
                      </c:pt>
                      <c:pt idx="2635">
                        <c:v>297.18956685784735</c:v>
                      </c:pt>
                      <c:pt idx="2636">
                        <c:v>296.75165348627786</c:v>
                      </c:pt>
                      <c:pt idx="2637">
                        <c:v>296.60132278902228</c:v>
                      </c:pt>
                      <c:pt idx="2638">
                        <c:v>296.2810582312178</c:v>
                      </c:pt>
                      <c:pt idx="2639">
                        <c:v>295.82484658497424</c:v>
                      </c:pt>
                      <c:pt idx="2640">
                        <c:v>295.25987726797939</c:v>
                      </c:pt>
                      <c:pt idx="2641">
                        <c:v>294.20790181438349</c:v>
                      </c:pt>
                      <c:pt idx="2642">
                        <c:v>293.76632145150677</c:v>
                      </c:pt>
                      <c:pt idx="2643">
                        <c:v>293.21305716120543</c:v>
                      </c:pt>
                      <c:pt idx="2644">
                        <c:v>292.57044572896439</c:v>
                      </c:pt>
                      <c:pt idx="2645">
                        <c:v>292.05635658317152</c:v>
                      </c:pt>
                      <c:pt idx="2646">
                        <c:v>292.04508526653723</c:v>
                      </c:pt>
                      <c:pt idx="2647">
                        <c:v>291.83606821322979</c:v>
                      </c:pt>
                      <c:pt idx="2648">
                        <c:v>291.06885457058388</c:v>
                      </c:pt>
                      <c:pt idx="2649">
                        <c:v>290.65508365646713</c:v>
                      </c:pt>
                      <c:pt idx="2650">
                        <c:v>290.7240669251737</c:v>
                      </c:pt>
                      <c:pt idx="2651">
                        <c:v>290.37925354013896</c:v>
                      </c:pt>
                      <c:pt idx="2652">
                        <c:v>289.90340283211117</c:v>
                      </c:pt>
                      <c:pt idx="2653">
                        <c:v>290.12272226568894</c:v>
                      </c:pt>
                      <c:pt idx="2654">
                        <c:v>290.09817781255117</c:v>
                      </c:pt>
                      <c:pt idx="2655">
                        <c:v>290.07854225004098</c:v>
                      </c:pt>
                      <c:pt idx="2656">
                        <c:v>290.06283380003276</c:v>
                      </c:pt>
                      <c:pt idx="2657">
                        <c:v>289.65026704002622</c:v>
                      </c:pt>
                      <c:pt idx="2658">
                        <c:v>289.92021363202099</c:v>
                      </c:pt>
                      <c:pt idx="2659">
                        <c:v>289.93617090561679</c:v>
                      </c:pt>
                      <c:pt idx="2660">
                        <c:v>289.54893672449344</c:v>
                      </c:pt>
                      <c:pt idx="2661">
                        <c:v>289.43914937959477</c:v>
                      </c:pt>
                      <c:pt idx="2662">
                        <c:v>289.7513195036758</c:v>
                      </c:pt>
                      <c:pt idx="2663">
                        <c:v>289.40105560294069</c:v>
                      </c:pt>
                      <c:pt idx="2664">
                        <c:v>288.92084448235255</c:v>
                      </c:pt>
                      <c:pt idx="2665">
                        <c:v>288.93667558588203</c:v>
                      </c:pt>
                      <c:pt idx="2666">
                        <c:v>289.14934046870565</c:v>
                      </c:pt>
                      <c:pt idx="2667">
                        <c:v>289.11947237496452</c:v>
                      </c:pt>
                      <c:pt idx="2668">
                        <c:v>288.69557789997162</c:v>
                      </c:pt>
                      <c:pt idx="2669">
                        <c:v>288.75646231997729</c:v>
                      </c:pt>
                      <c:pt idx="2670">
                        <c:v>288.80516985598183</c:v>
                      </c:pt>
                      <c:pt idx="2671">
                        <c:v>288.6441358847855</c:v>
                      </c:pt>
                      <c:pt idx="2672">
                        <c:v>288.51530870782841</c:v>
                      </c:pt>
                      <c:pt idx="2673">
                        <c:v>288.21224696626274</c:v>
                      </c:pt>
                      <c:pt idx="2674">
                        <c:v>288.3697975730102</c:v>
                      </c:pt>
                      <c:pt idx="2675">
                        <c:v>288.4958380584082</c:v>
                      </c:pt>
                      <c:pt idx="2676">
                        <c:v>288.19667044672656</c:v>
                      </c:pt>
                      <c:pt idx="2677">
                        <c:v>288.35733635738126</c:v>
                      </c:pt>
                      <c:pt idx="2678">
                        <c:v>288.48586908590499</c:v>
                      </c:pt>
                      <c:pt idx="2679">
                        <c:v>288.38869526872401</c:v>
                      </c:pt>
                      <c:pt idx="2680">
                        <c:v>287.91095621497919</c:v>
                      </c:pt>
                      <c:pt idx="2681">
                        <c:v>287.92876497198336</c:v>
                      </c:pt>
                      <c:pt idx="2682">
                        <c:v>288.34301197758668</c:v>
                      </c:pt>
                      <c:pt idx="2683">
                        <c:v>288.27440958206938</c:v>
                      </c:pt>
                      <c:pt idx="2684">
                        <c:v>288.01952766565552</c:v>
                      </c:pt>
                      <c:pt idx="2685">
                        <c:v>288.41562213252439</c:v>
                      </c:pt>
                      <c:pt idx="2686">
                        <c:v>288.53249770601951</c:v>
                      </c:pt>
                      <c:pt idx="2687">
                        <c:v>288.42599816481561</c:v>
                      </c:pt>
                      <c:pt idx="2688">
                        <c:v>288.3407985318525</c:v>
                      </c:pt>
                      <c:pt idx="2689">
                        <c:v>288.27263882548203</c:v>
                      </c:pt>
                      <c:pt idx="2690">
                        <c:v>288.41811106038563</c:v>
                      </c:pt>
                      <c:pt idx="2691">
                        <c:v>288.33448884830852</c:v>
                      </c:pt>
                      <c:pt idx="2692">
                        <c:v>288.06759107864684</c:v>
                      </c:pt>
                      <c:pt idx="2693">
                        <c:v>288.05407286291751</c:v>
                      </c:pt>
                      <c:pt idx="2694">
                        <c:v>288.04325829033405</c:v>
                      </c:pt>
                      <c:pt idx="2695">
                        <c:v>287.83460663226725</c:v>
                      </c:pt>
                      <c:pt idx="2696">
                        <c:v>287.4676853058138</c:v>
                      </c:pt>
                      <c:pt idx="2697">
                        <c:v>287.37414824465105</c:v>
                      </c:pt>
                      <c:pt idx="2698">
                        <c:v>287.89931859572084</c:v>
                      </c:pt>
                      <c:pt idx="2699">
                        <c:v>287.71945487657672</c:v>
                      </c:pt>
                      <c:pt idx="2700">
                        <c:v>287.57556390126138</c:v>
                      </c:pt>
                      <c:pt idx="2701">
                        <c:v>287.66045112100915</c:v>
                      </c:pt>
                      <c:pt idx="2702">
                        <c:v>287.72836089680732</c:v>
                      </c:pt>
                      <c:pt idx="2703">
                        <c:v>287.58268871744588</c:v>
                      </c:pt>
                      <c:pt idx="2704">
                        <c:v>287.66615097395675</c:v>
                      </c:pt>
                      <c:pt idx="2705">
                        <c:v>287.53292077916541</c:v>
                      </c:pt>
                      <c:pt idx="2706">
                        <c:v>287.82633662333234</c:v>
                      </c:pt>
                      <c:pt idx="2707">
                        <c:v>287.4610692986659</c:v>
                      </c:pt>
                      <c:pt idx="2708">
                        <c:v>287.16885543893272</c:v>
                      </c:pt>
                      <c:pt idx="2709">
                        <c:v>287.73508435114616</c:v>
                      </c:pt>
                      <c:pt idx="2710">
                        <c:v>287.98806748091692</c:v>
                      </c:pt>
                      <c:pt idx="2711">
                        <c:v>287.79045398473352</c:v>
                      </c:pt>
                      <c:pt idx="2712">
                        <c:v>287.43236318778685</c:v>
                      </c:pt>
                      <c:pt idx="2713">
                        <c:v>287.5458905502295</c:v>
                      </c:pt>
                      <c:pt idx="2714">
                        <c:v>287.6367124401836</c:v>
                      </c:pt>
                      <c:pt idx="2715">
                        <c:v>287.50936995214693</c:v>
                      </c:pt>
                      <c:pt idx="2716">
                        <c:v>287.20749596171754</c:v>
                      </c:pt>
                      <c:pt idx="2717">
                        <c:v>287.56599676937407</c:v>
                      </c:pt>
                      <c:pt idx="2718">
                        <c:v>287.45279741549928</c:v>
                      </c:pt>
                      <c:pt idx="2719">
                        <c:v>287.36223793239947</c:v>
                      </c:pt>
                      <c:pt idx="2720">
                        <c:v>287.48979034591957</c:v>
                      </c:pt>
                      <c:pt idx="2721">
                        <c:v>287.59183227673566</c:v>
                      </c:pt>
                      <c:pt idx="2722">
                        <c:v>287.87346582138855</c:v>
                      </c:pt>
                      <c:pt idx="2723">
                        <c:v>287.69877265711085</c:v>
                      </c:pt>
                      <c:pt idx="2724">
                        <c:v>287.35901812568869</c:v>
                      </c:pt>
                      <c:pt idx="2725">
                        <c:v>287.68721450055097</c:v>
                      </c:pt>
                      <c:pt idx="2726">
                        <c:v>287.94977160044078</c:v>
                      </c:pt>
                      <c:pt idx="2727">
                        <c:v>287.35981728035267</c:v>
                      </c:pt>
                      <c:pt idx="2728">
                        <c:v>287.28785382428214</c:v>
                      </c:pt>
                      <c:pt idx="2729">
                        <c:v>287.63028305942572</c:v>
                      </c:pt>
                      <c:pt idx="2730">
                        <c:v>287.90422644754057</c:v>
                      </c:pt>
                      <c:pt idx="2731">
                        <c:v>287.72338115803245</c:v>
                      </c:pt>
                      <c:pt idx="2732">
                        <c:v>287.57870492642598</c:v>
                      </c:pt>
                      <c:pt idx="2733">
                        <c:v>287.86296394114078</c:v>
                      </c:pt>
                      <c:pt idx="2734">
                        <c:v>287.89037115291262</c:v>
                      </c:pt>
                      <c:pt idx="2735">
                        <c:v>287.7122969223301</c:v>
                      </c:pt>
                      <c:pt idx="2736">
                        <c:v>287.3698375378641</c:v>
                      </c:pt>
                      <c:pt idx="2737">
                        <c:v>287.6958700302913</c:v>
                      </c:pt>
                      <c:pt idx="2738">
                        <c:v>287.75669602423307</c:v>
                      </c:pt>
                      <c:pt idx="2739">
                        <c:v>287.60535681938643</c:v>
                      </c:pt>
                      <c:pt idx="2740">
                        <c:v>287.48428545550917</c:v>
                      </c:pt>
                      <c:pt idx="2741">
                        <c:v>288.18742836440737</c:v>
                      </c:pt>
                      <c:pt idx="2742">
                        <c:v>288.14994269152589</c:v>
                      </c:pt>
                      <c:pt idx="2743">
                        <c:v>287.91995415322071</c:v>
                      </c:pt>
                      <c:pt idx="2744">
                        <c:v>287.93596332257658</c:v>
                      </c:pt>
                      <c:pt idx="2745">
                        <c:v>288.34877065806131</c:v>
                      </c:pt>
                      <c:pt idx="2746">
                        <c:v>288.27901652644908</c:v>
                      </c:pt>
                      <c:pt idx="2747">
                        <c:v>288.22321322115931</c:v>
                      </c:pt>
                      <c:pt idx="2748">
                        <c:v>288.17857057692748</c:v>
                      </c:pt>
                      <c:pt idx="2749">
                        <c:v>288.14285646154201</c:v>
                      </c:pt>
                      <c:pt idx="2750">
                        <c:v>288.11428516923365</c:v>
                      </c:pt>
                      <c:pt idx="2751">
                        <c:v>288.09142813538693</c:v>
                      </c:pt>
                      <c:pt idx="2752">
                        <c:v>288.07314250830956</c:v>
                      </c:pt>
                      <c:pt idx="2753">
                        <c:v>288.05851400664767</c:v>
                      </c:pt>
                      <c:pt idx="2754">
                        <c:v>288.24681120531812</c:v>
                      </c:pt>
                      <c:pt idx="2755">
                        <c:v>287.99744896425454</c:v>
                      </c:pt>
                      <c:pt idx="2756">
                        <c:v>287.79795917140365</c:v>
                      </c:pt>
                      <c:pt idx="2757">
                        <c:v>288.2383673371229</c:v>
                      </c:pt>
                      <c:pt idx="2758">
                        <c:v>288.19069386969835</c:v>
                      </c:pt>
                      <c:pt idx="2759">
                        <c:v>287.95255509575873</c:v>
                      </c:pt>
                      <c:pt idx="2760">
                        <c:v>287.96204407660701</c:v>
                      </c:pt>
                      <c:pt idx="2761">
                        <c:v>288.16963526128563</c:v>
                      </c:pt>
                      <c:pt idx="2762">
                        <c:v>288.13570820902851</c:v>
                      </c:pt>
                      <c:pt idx="2763">
                        <c:v>288.10856656722285</c:v>
                      </c:pt>
                      <c:pt idx="2764">
                        <c:v>287.88685325377833</c:v>
                      </c:pt>
                      <c:pt idx="2765">
                        <c:v>287.9094826030227</c:v>
                      </c:pt>
                      <c:pt idx="2766">
                        <c:v>287.9275860824182</c:v>
                      </c:pt>
                      <c:pt idx="2767">
                        <c:v>287.74206886593458</c:v>
                      </c:pt>
                      <c:pt idx="2768">
                        <c:v>287.9936550927477</c:v>
                      </c:pt>
                      <c:pt idx="2769">
                        <c:v>287.9949240741982</c:v>
                      </c:pt>
                      <c:pt idx="2770">
                        <c:v>288.19593925935857</c:v>
                      </c:pt>
                      <c:pt idx="2771">
                        <c:v>287.95675140748688</c:v>
                      </c:pt>
                      <c:pt idx="2772">
                        <c:v>287.9654011259895</c:v>
                      </c:pt>
                      <c:pt idx="2773">
                        <c:v>288.57232090079162</c:v>
                      </c:pt>
                      <c:pt idx="2774">
                        <c:v>288.45785672063334</c:v>
                      </c:pt>
                      <c:pt idx="2775">
                        <c:v>288.16628537650672</c:v>
                      </c:pt>
                      <c:pt idx="2776">
                        <c:v>288.33302830120539</c:v>
                      </c:pt>
                      <c:pt idx="2777">
                        <c:v>288.66642264096436</c:v>
                      </c:pt>
                      <c:pt idx="2778">
                        <c:v>288.5331381127715</c:v>
                      </c:pt>
                      <c:pt idx="2779">
                        <c:v>288.22651049021721</c:v>
                      </c:pt>
                      <c:pt idx="2780">
                        <c:v>288.1812083921738</c:v>
                      </c:pt>
                      <c:pt idx="2781">
                        <c:v>288.54496671373909</c:v>
                      </c:pt>
                      <c:pt idx="2782">
                        <c:v>288.63597337099128</c:v>
                      </c:pt>
                      <c:pt idx="2783">
                        <c:v>288.30877869679307</c:v>
                      </c:pt>
                      <c:pt idx="2784">
                        <c:v>288.44702295743446</c:v>
                      </c:pt>
                      <c:pt idx="2785">
                        <c:v>288.75761836594756</c:v>
                      </c:pt>
                      <c:pt idx="2786">
                        <c:v>288.60609469275806</c:v>
                      </c:pt>
                      <c:pt idx="2787">
                        <c:v>288.2848757542065</c:v>
                      </c:pt>
                      <c:pt idx="2788">
                        <c:v>288.22790060336524</c:v>
                      </c:pt>
                      <c:pt idx="2789">
                        <c:v>288.58232048269224</c:v>
                      </c:pt>
                      <c:pt idx="2790">
                        <c:v>288.26585638615381</c:v>
                      </c:pt>
                      <c:pt idx="2791">
                        <c:v>287.81268510892306</c:v>
                      </c:pt>
                      <c:pt idx="2792">
                        <c:v>288.25014808713843</c:v>
                      </c:pt>
                      <c:pt idx="2793">
                        <c:v>288.40011846971078</c:v>
                      </c:pt>
                      <c:pt idx="2794">
                        <c:v>288.32009477576867</c:v>
                      </c:pt>
                      <c:pt idx="2795">
                        <c:v>288.25607582061497</c:v>
                      </c:pt>
                      <c:pt idx="2796">
                        <c:v>288.20486065649197</c:v>
                      </c:pt>
                      <c:pt idx="2797">
                        <c:v>288.3638885251936</c:v>
                      </c:pt>
                      <c:pt idx="2798">
                        <c:v>288.29111082015493</c:v>
                      </c:pt>
                      <c:pt idx="2799">
                        <c:v>287.83288865612394</c:v>
                      </c:pt>
                      <c:pt idx="2800">
                        <c:v>287.86631092489915</c:v>
                      </c:pt>
                      <c:pt idx="2801">
                        <c:v>288.2930487399193</c:v>
                      </c:pt>
                      <c:pt idx="2802">
                        <c:v>287.83443899193543</c:v>
                      </c:pt>
                      <c:pt idx="2803">
                        <c:v>287.66755119354832</c:v>
                      </c:pt>
                      <c:pt idx="2804">
                        <c:v>287.73404095483869</c:v>
                      </c:pt>
                      <c:pt idx="2805">
                        <c:v>287.98723276387096</c:v>
                      </c:pt>
                      <c:pt idx="2806">
                        <c:v>287.78978621109678</c:v>
                      </c:pt>
                      <c:pt idx="2807">
                        <c:v>287.63182896887747</c:v>
                      </c:pt>
                      <c:pt idx="2808">
                        <c:v>287.70546317510201</c:v>
                      </c:pt>
                      <c:pt idx="2809">
                        <c:v>287.76437054008164</c:v>
                      </c:pt>
                      <c:pt idx="2810">
                        <c:v>287.61149643206534</c:v>
                      </c:pt>
                      <c:pt idx="2811">
                        <c:v>287.28919714565228</c:v>
                      </c:pt>
                      <c:pt idx="2812">
                        <c:v>287.23135771652187</c:v>
                      </c:pt>
                      <c:pt idx="2813">
                        <c:v>287.58508617321752</c:v>
                      </c:pt>
                      <c:pt idx="2814">
                        <c:v>287.46806893857399</c:v>
                      </c:pt>
                      <c:pt idx="2815">
                        <c:v>287.17445515085922</c:v>
                      </c:pt>
                      <c:pt idx="2816">
                        <c:v>287.33956412068738</c:v>
                      </c:pt>
                      <c:pt idx="2817">
                        <c:v>287.6716512965499</c:v>
                      </c:pt>
                      <c:pt idx="2818">
                        <c:v>287.53732103723996</c:v>
                      </c:pt>
                      <c:pt idx="2819">
                        <c:v>287.629856829792</c:v>
                      </c:pt>
                      <c:pt idx="2820">
                        <c:v>288.30388546383364</c:v>
                      </c:pt>
                      <c:pt idx="2821">
                        <c:v>288.84310837106693</c:v>
                      </c:pt>
                      <c:pt idx="2822">
                        <c:v>289.07448669685357</c:v>
                      </c:pt>
                      <c:pt idx="2823">
                        <c:v>289.45958935748286</c:v>
                      </c:pt>
                      <c:pt idx="2824">
                        <c:v>290.16767148598632</c:v>
                      </c:pt>
                      <c:pt idx="2825">
                        <c:v>290.73413718878908</c:v>
                      </c:pt>
                      <c:pt idx="2826">
                        <c:v>291.18730975103131</c:v>
                      </c:pt>
                      <c:pt idx="2827">
                        <c:v>291.54984780082509</c:v>
                      </c:pt>
                      <c:pt idx="2828">
                        <c:v>291.83987824066008</c:v>
                      </c:pt>
                      <c:pt idx="2829">
                        <c:v>292.47190259252807</c:v>
                      </c:pt>
                      <c:pt idx="2830">
                        <c:v>292.57752207402245</c:v>
                      </c:pt>
                      <c:pt idx="2831">
                        <c:v>292.46201765921796</c:v>
                      </c:pt>
                      <c:pt idx="2832">
                        <c:v>292.96961412737437</c:v>
                      </c:pt>
                      <c:pt idx="2833">
                        <c:v>292.77569130189954</c:v>
                      </c:pt>
                      <c:pt idx="2834">
                        <c:v>292.62055304151966</c:v>
                      </c:pt>
                      <c:pt idx="2835">
                        <c:v>292.89644243321573</c:v>
                      </c:pt>
                      <c:pt idx="2836">
                        <c:v>293.11715394657261</c:v>
                      </c:pt>
                      <c:pt idx="2837">
                        <c:v>293.4937231572581</c:v>
                      </c:pt>
                      <c:pt idx="2838">
                        <c:v>293.39497852580649</c:v>
                      </c:pt>
                      <c:pt idx="2839">
                        <c:v>293.11598282064517</c:v>
                      </c:pt>
                      <c:pt idx="2840">
                        <c:v>293.29278625651614</c:v>
                      </c:pt>
                      <c:pt idx="2841">
                        <c:v>293.4342290052129</c:v>
                      </c:pt>
                      <c:pt idx="2842">
                        <c:v>293.34738320417034</c:v>
                      </c:pt>
                      <c:pt idx="2843">
                        <c:v>293.07790656333628</c:v>
                      </c:pt>
                      <c:pt idx="2844">
                        <c:v>293.06232525066906</c:v>
                      </c:pt>
                      <c:pt idx="2845">
                        <c:v>293.24986020053524</c:v>
                      </c:pt>
                      <c:pt idx="2846">
                        <c:v>293.1998881604282</c:v>
                      </c:pt>
                      <c:pt idx="2847">
                        <c:v>292.95991052834256</c:v>
                      </c:pt>
                      <c:pt idx="2848">
                        <c:v>293.36792842267403</c:v>
                      </c:pt>
                      <c:pt idx="2849">
                        <c:v>293.49434273813921</c:v>
                      </c:pt>
                      <c:pt idx="2850">
                        <c:v>293.39547419051138</c:v>
                      </c:pt>
                      <c:pt idx="2851">
                        <c:v>293.31637935240911</c:v>
                      </c:pt>
                      <c:pt idx="2852">
                        <c:v>293.6531034819273</c:v>
                      </c:pt>
                      <c:pt idx="2853">
                        <c:v>293.72248278554184</c:v>
                      </c:pt>
                      <c:pt idx="2854">
                        <c:v>293.57798622843347</c:v>
                      </c:pt>
                      <c:pt idx="2855">
                        <c:v>293.66238898274679</c:v>
                      </c:pt>
                      <c:pt idx="2856">
                        <c:v>293.92991118619744</c:v>
                      </c:pt>
                      <c:pt idx="2857">
                        <c:v>294.14392894895798</c:v>
                      </c:pt>
                      <c:pt idx="2858">
                        <c:v>293.9151431591664</c:v>
                      </c:pt>
                      <c:pt idx="2859">
                        <c:v>293.93211452733311</c:v>
                      </c:pt>
                      <c:pt idx="2860">
                        <c:v>294.14569162186649</c:v>
                      </c:pt>
                      <c:pt idx="2861">
                        <c:v>294.31655329749321</c:v>
                      </c:pt>
                      <c:pt idx="2862">
                        <c:v>293.85324263799458</c:v>
                      </c:pt>
                      <c:pt idx="2863">
                        <c:v>293.68259411039571</c:v>
                      </c:pt>
                      <c:pt idx="2864">
                        <c:v>293.7460752883166</c:v>
                      </c:pt>
                      <c:pt idx="2865">
                        <c:v>293.59686023065331</c:v>
                      </c:pt>
                      <c:pt idx="2866">
                        <c:v>293.07748818452268</c:v>
                      </c:pt>
                      <c:pt idx="2867">
                        <c:v>293.06199054761817</c:v>
                      </c:pt>
                      <c:pt idx="2868">
                        <c:v>293.04959243809458</c:v>
                      </c:pt>
                      <c:pt idx="2869">
                        <c:v>292.83967395047569</c:v>
                      </c:pt>
                      <c:pt idx="2870">
                        <c:v>292.27173916038055</c:v>
                      </c:pt>
                      <c:pt idx="2871">
                        <c:v>291.61739132830445</c:v>
                      </c:pt>
                      <c:pt idx="2872">
                        <c:v>291.69391306264356</c:v>
                      </c:pt>
                      <c:pt idx="2873">
                        <c:v>291.55513045011486</c:v>
                      </c:pt>
                      <c:pt idx="2874">
                        <c:v>290.84410436009193</c:v>
                      </c:pt>
                      <c:pt idx="2875">
                        <c:v>290.47528348807356</c:v>
                      </c:pt>
                      <c:pt idx="2876">
                        <c:v>290.38022679045889</c:v>
                      </c:pt>
                      <c:pt idx="2877">
                        <c:v>289.90418143236712</c:v>
                      </c:pt>
                      <c:pt idx="2878">
                        <c:v>289.32334514589371</c:v>
                      </c:pt>
                      <c:pt idx="2879">
                        <c:v>289.05867611671499</c:v>
                      </c:pt>
                      <c:pt idx="2880">
                        <c:v>289.04694089337198</c:v>
                      </c:pt>
                      <c:pt idx="2881">
                        <c:v>288.83755271469761</c:v>
                      </c:pt>
                      <c:pt idx="2882">
                        <c:v>288.47004217175811</c:v>
                      </c:pt>
                      <c:pt idx="2883">
                        <c:v>288.37603373740649</c:v>
                      </c:pt>
                      <c:pt idx="2884">
                        <c:v>288.30082698992521</c:v>
                      </c:pt>
                      <c:pt idx="2885">
                        <c:v>288.04066159194019</c:v>
                      </c:pt>
                      <c:pt idx="2886">
                        <c:v>287.63252927355217</c:v>
                      </c:pt>
                      <c:pt idx="2887">
                        <c:v>287.30602341884173</c:v>
                      </c:pt>
                      <c:pt idx="2888">
                        <c:v>287.64481873507339</c:v>
                      </c:pt>
                      <c:pt idx="2889">
                        <c:v>287.71585498805871</c:v>
                      </c:pt>
                      <c:pt idx="2890">
                        <c:v>287.372683990447</c:v>
                      </c:pt>
                      <c:pt idx="2891">
                        <c:v>287.49814719235764</c:v>
                      </c:pt>
                      <c:pt idx="2892">
                        <c:v>287.59851775388614</c:v>
                      </c:pt>
                      <c:pt idx="2893">
                        <c:v>287.27881420310894</c:v>
                      </c:pt>
                      <c:pt idx="2894">
                        <c:v>287.22305136248713</c:v>
                      </c:pt>
                      <c:pt idx="2895">
                        <c:v>286.9784410899897</c:v>
                      </c:pt>
                      <c:pt idx="2896">
                        <c:v>287.38275287199178</c:v>
                      </c:pt>
                      <c:pt idx="2897">
                        <c:v>287.30620229759347</c:v>
                      </c:pt>
                      <c:pt idx="2898">
                        <c:v>287.04496183807481</c:v>
                      </c:pt>
                      <c:pt idx="2899">
                        <c:v>287.23596947045985</c:v>
                      </c:pt>
                      <c:pt idx="2900">
                        <c:v>287.38877557636789</c:v>
                      </c:pt>
                      <c:pt idx="2901">
                        <c:v>287.31102046109436</c:v>
                      </c:pt>
                      <c:pt idx="2902">
                        <c:v>287.04881636887552</c:v>
                      </c:pt>
                      <c:pt idx="2903">
                        <c:v>287.03905309510043</c:v>
                      </c:pt>
                      <c:pt idx="2904">
                        <c:v>287.43124247608034</c:v>
                      </c:pt>
                      <c:pt idx="2905">
                        <c:v>287.34499398086427</c:v>
                      </c:pt>
                      <c:pt idx="2906">
                        <c:v>287.07599518469141</c:v>
                      </c:pt>
                      <c:pt idx="2907">
                        <c:v>287.26079614775313</c:v>
                      </c:pt>
                      <c:pt idx="2908">
                        <c:v>287.2086369182025</c:v>
                      </c:pt>
                      <c:pt idx="2909">
                        <c:v>287.16690953456202</c:v>
                      </c:pt>
                      <c:pt idx="2910">
                        <c:v>287.33352762764963</c:v>
                      </c:pt>
                      <c:pt idx="2911">
                        <c:v>287.2668221021197</c:v>
                      </c:pt>
                      <c:pt idx="2912">
                        <c:v>287.61345768169576</c:v>
                      </c:pt>
                      <c:pt idx="2913">
                        <c:v>287.49076614535659</c:v>
                      </c:pt>
                      <c:pt idx="2914">
                        <c:v>286.99261291628528</c:v>
                      </c:pt>
                      <c:pt idx="2915">
                        <c:v>287.19409033302827</c:v>
                      </c:pt>
                      <c:pt idx="2916">
                        <c:v>287.35527226642262</c:v>
                      </c:pt>
                      <c:pt idx="2917">
                        <c:v>287.08421781313808</c:v>
                      </c:pt>
                      <c:pt idx="2918">
                        <c:v>286.86737425051047</c:v>
                      </c:pt>
                      <c:pt idx="2919">
                        <c:v>286.89389940040837</c:v>
                      </c:pt>
                      <c:pt idx="2920">
                        <c:v>287.31511952032673</c:v>
                      </c:pt>
                      <c:pt idx="2921">
                        <c:v>287.25209561626139</c:v>
                      </c:pt>
                      <c:pt idx="2922">
                        <c:v>287.00167649300914</c:v>
                      </c:pt>
                      <c:pt idx="2923">
                        <c:v>287.20134119440735</c:v>
                      </c:pt>
                      <c:pt idx="2924">
                        <c:v>287.36107295552591</c:v>
                      </c:pt>
                      <c:pt idx="2925">
                        <c:v>287.08885836442073</c:v>
                      </c:pt>
                      <c:pt idx="2926">
                        <c:v>286.87108669153662</c:v>
                      </c:pt>
                      <c:pt idx="2927">
                        <c:v>286.89686935322931</c:v>
                      </c:pt>
                      <c:pt idx="2928">
                        <c:v>286.91749548258349</c:v>
                      </c:pt>
                      <c:pt idx="2929">
                        <c:v>286.93399638606684</c:v>
                      </c:pt>
                      <c:pt idx="2930">
                        <c:v>286.54719710885348</c:v>
                      </c:pt>
                      <c:pt idx="2931">
                        <c:v>286.6377576870828</c:v>
                      </c:pt>
                      <c:pt idx="2932">
                        <c:v>287.11020614966623</c:v>
                      </c:pt>
                      <c:pt idx="2933">
                        <c:v>286.88816491973301</c:v>
                      </c:pt>
                      <c:pt idx="2934">
                        <c:v>286.91053193578642</c:v>
                      </c:pt>
                      <c:pt idx="2935">
                        <c:v>287.12842554862914</c:v>
                      </c:pt>
                      <c:pt idx="2936">
                        <c:v>287.30274043890336</c:v>
                      </c:pt>
                      <c:pt idx="2937">
                        <c:v>287.2421923511227</c:v>
                      </c:pt>
                      <c:pt idx="2938">
                        <c:v>287.19375388089816</c:v>
                      </c:pt>
                      <c:pt idx="2939">
                        <c:v>287.35500310471855</c:v>
                      </c:pt>
                      <c:pt idx="2940">
                        <c:v>287.28400248377488</c:v>
                      </c:pt>
                      <c:pt idx="2941">
                        <c:v>287.22720198701995</c:v>
                      </c:pt>
                      <c:pt idx="2942">
                        <c:v>287.18176158961597</c:v>
                      </c:pt>
                      <c:pt idx="2943">
                        <c:v>287.3454092716928</c:v>
                      </c:pt>
                      <c:pt idx="2944">
                        <c:v>287.67632741735423</c:v>
                      </c:pt>
                      <c:pt idx="2945">
                        <c:v>287.54106193388338</c:v>
                      </c:pt>
                      <c:pt idx="2946">
                        <c:v>287.2328495471067</c:v>
                      </c:pt>
                      <c:pt idx="2947">
                        <c:v>287.58627963768538</c:v>
                      </c:pt>
                      <c:pt idx="2948">
                        <c:v>287.66902371014834</c:v>
                      </c:pt>
                      <c:pt idx="2949">
                        <c:v>287.33521896811868</c:v>
                      </c:pt>
                      <c:pt idx="2950">
                        <c:v>287.06817517449497</c:v>
                      </c:pt>
                      <c:pt idx="2951">
                        <c:v>287.25454013959597</c:v>
                      </c:pt>
                      <c:pt idx="2952">
                        <c:v>287.40363211167681</c:v>
                      </c:pt>
                      <c:pt idx="2953">
                        <c:v>287.3229056893415</c:v>
                      </c:pt>
                      <c:pt idx="2954">
                        <c:v>287.25832455147321</c:v>
                      </c:pt>
                      <c:pt idx="2955">
                        <c:v>287.40665964117858</c:v>
                      </c:pt>
                      <c:pt idx="2956">
                        <c:v>287.5253277129429</c:v>
                      </c:pt>
                      <c:pt idx="2957">
                        <c:v>287.42026217035436</c:v>
                      </c:pt>
                      <c:pt idx="2958">
                        <c:v>287.53620973628352</c:v>
                      </c:pt>
                      <c:pt idx="2959">
                        <c:v>287.62896778902683</c:v>
                      </c:pt>
                      <c:pt idx="2960">
                        <c:v>287.9031742312215</c:v>
                      </c:pt>
                      <c:pt idx="2961">
                        <c:v>287.32253938497718</c:v>
                      </c:pt>
                      <c:pt idx="2962">
                        <c:v>287.05803150798175</c:v>
                      </c:pt>
                      <c:pt idx="2963">
                        <c:v>287.6464252063854</c:v>
                      </c:pt>
                      <c:pt idx="2964">
                        <c:v>287.71714016510833</c:v>
                      </c:pt>
                      <c:pt idx="2965">
                        <c:v>287.57371213208671</c:v>
                      </c:pt>
                      <c:pt idx="2966">
                        <c:v>287.65896970566939</c:v>
                      </c:pt>
                      <c:pt idx="2967">
                        <c:v>287.72717576453556</c:v>
                      </c:pt>
                      <c:pt idx="2968">
                        <c:v>287.58174061162845</c:v>
                      </c:pt>
                      <c:pt idx="2969">
                        <c:v>287.46539248930276</c:v>
                      </c:pt>
                      <c:pt idx="2970">
                        <c:v>287.17231399144219</c:v>
                      </c:pt>
                      <c:pt idx="2971">
                        <c:v>287.53785119315376</c:v>
                      </c:pt>
                      <c:pt idx="2972">
                        <c:v>287.63028095452302</c:v>
                      </c:pt>
                      <c:pt idx="2973">
                        <c:v>287.50422476361842</c:v>
                      </c:pt>
                      <c:pt idx="2974">
                        <c:v>287.60337981089475</c:v>
                      </c:pt>
                      <c:pt idx="2975">
                        <c:v>287.88270384871583</c:v>
                      </c:pt>
                      <c:pt idx="2976">
                        <c:v>287.90616307897267</c:v>
                      </c:pt>
                      <c:pt idx="2977">
                        <c:v>287.72493046317811</c:v>
                      </c:pt>
                      <c:pt idx="2978">
                        <c:v>287.57994437054253</c:v>
                      </c:pt>
                      <c:pt idx="2979">
                        <c:v>288.063955496434</c:v>
                      </c:pt>
                      <c:pt idx="2980">
                        <c:v>288.0511643971472</c:v>
                      </c:pt>
                      <c:pt idx="2981">
                        <c:v>287.64093151771777</c:v>
                      </c:pt>
                      <c:pt idx="2982">
                        <c:v>287.71274521417422</c:v>
                      </c:pt>
                      <c:pt idx="2983">
                        <c:v>287.57019617133938</c:v>
                      </c:pt>
                      <c:pt idx="2984">
                        <c:v>287.45615693707151</c:v>
                      </c:pt>
                      <c:pt idx="2985">
                        <c:v>287.56492554965723</c:v>
                      </c:pt>
                      <c:pt idx="2986">
                        <c:v>287.65194043972582</c:v>
                      </c:pt>
                      <c:pt idx="2987">
                        <c:v>287.92155235178069</c:v>
                      </c:pt>
                      <c:pt idx="2988">
                        <c:v>288.13724188142459</c:v>
                      </c:pt>
                      <c:pt idx="2989">
                        <c:v>287.70979350513966</c:v>
                      </c:pt>
                      <c:pt idx="2990">
                        <c:v>287.76783480411177</c:v>
                      </c:pt>
                      <c:pt idx="2991">
                        <c:v>288.21426784328946</c:v>
                      </c:pt>
                      <c:pt idx="2992">
                        <c:v>288.17141427463162</c:v>
                      </c:pt>
                      <c:pt idx="2993">
                        <c:v>287.93713141970534</c:v>
                      </c:pt>
                      <c:pt idx="2994">
                        <c:v>287.9497051357643</c:v>
                      </c:pt>
                      <c:pt idx="2995">
                        <c:v>288.35976410861144</c:v>
                      </c:pt>
                      <c:pt idx="2996">
                        <c:v>288.08781128688918</c:v>
                      </c:pt>
                      <c:pt idx="2997">
                        <c:v>287.87024902951134</c:v>
                      </c:pt>
                      <c:pt idx="2998">
                        <c:v>288.09619922360906</c:v>
                      </c:pt>
                      <c:pt idx="2999">
                        <c:v>288.27695937888728</c:v>
                      </c:pt>
                      <c:pt idx="3000">
                        <c:v>288.22156750310984</c:v>
                      </c:pt>
                      <c:pt idx="3001">
                        <c:v>288.17725400248787</c:v>
                      </c:pt>
                      <c:pt idx="3002">
                        <c:v>287.9418032019903</c:v>
                      </c:pt>
                      <c:pt idx="3003">
                        <c:v>288.15344256159227</c:v>
                      </c:pt>
                      <c:pt idx="3004">
                        <c:v>287.92275404927386</c:v>
                      </c:pt>
                      <c:pt idx="3005">
                        <c:v>287.73820323941914</c:v>
                      </c:pt>
                      <c:pt idx="3006">
                        <c:v>287.99056259153531</c:v>
                      </c:pt>
                      <c:pt idx="3007">
                        <c:v>288.39245007322825</c:v>
                      </c:pt>
                      <c:pt idx="3008">
                        <c:v>288.31396005858261</c:v>
                      </c:pt>
                      <c:pt idx="3009">
                        <c:v>288.05116804686611</c:v>
                      </c:pt>
                      <c:pt idx="3010">
                        <c:v>288.04093443749292</c:v>
                      </c:pt>
                      <c:pt idx="3011">
                        <c:v>288.23274754999437</c:v>
                      </c:pt>
                      <c:pt idx="3012">
                        <c:v>287.98619803999554</c:v>
                      </c:pt>
                      <c:pt idx="3013">
                        <c:v>287.78895843199643</c:v>
                      </c:pt>
                      <c:pt idx="3014">
                        <c:v>287.83116674559716</c:v>
                      </c:pt>
                      <c:pt idx="3015">
                        <c:v>288.06493339647773</c:v>
                      </c:pt>
                      <c:pt idx="3016">
                        <c:v>288.25194671718219</c:v>
                      </c:pt>
                      <c:pt idx="3017">
                        <c:v>288.00155737374575</c:v>
                      </c:pt>
                      <c:pt idx="3018">
                        <c:v>288.2012458989966</c:v>
                      </c:pt>
                      <c:pt idx="3019">
                        <c:v>288.36099671919732</c:v>
                      </c:pt>
                      <c:pt idx="3020">
                        <c:v>288.0887973753579</c:v>
                      </c:pt>
                      <c:pt idx="3021">
                        <c:v>287.67103790028631</c:v>
                      </c:pt>
                      <c:pt idx="3022">
                        <c:v>288.13683032022902</c:v>
                      </c:pt>
                      <c:pt idx="3023">
                        <c:v>288.10946425618323</c:v>
                      </c:pt>
                      <c:pt idx="3024">
                        <c:v>287.6875714049466</c:v>
                      </c:pt>
                      <c:pt idx="3025">
                        <c:v>287.55005712395729</c:v>
                      </c:pt>
                      <c:pt idx="3026">
                        <c:v>287.84004569916584</c:v>
                      </c:pt>
                      <c:pt idx="3027">
                        <c:v>288.07203655933267</c:v>
                      </c:pt>
                      <c:pt idx="3028">
                        <c:v>287.85762924746615</c:v>
                      </c:pt>
                      <c:pt idx="3029">
                        <c:v>287.68610339797294</c:v>
                      </c:pt>
                      <c:pt idx="3030">
                        <c:v>287.74888271837835</c:v>
                      </c:pt>
                      <c:pt idx="3031">
                        <c:v>287.99910617470272</c:v>
                      </c:pt>
                      <c:pt idx="3032">
                        <c:v>287.99928493976222</c:v>
                      </c:pt>
                      <c:pt idx="3033">
                        <c:v>287.79942795180978</c:v>
                      </c:pt>
                      <c:pt idx="3034">
                        <c:v>287.83954236144785</c:v>
                      </c:pt>
                      <c:pt idx="3035">
                        <c:v>288.07163388915831</c:v>
                      </c:pt>
                      <c:pt idx="3036">
                        <c:v>287.65730711132665</c:v>
                      </c:pt>
                      <c:pt idx="3037">
                        <c:v>287.32584568906134</c:v>
                      </c:pt>
                      <c:pt idx="3038">
                        <c:v>288.06067655124906</c:v>
                      </c:pt>
                      <c:pt idx="3039">
                        <c:v>288.04854124099927</c:v>
                      </c:pt>
                      <c:pt idx="3040">
                        <c:v>287.83883299279944</c:v>
                      </c:pt>
                      <c:pt idx="3041">
                        <c:v>288.07106639423955</c:v>
                      </c:pt>
                      <c:pt idx="3042">
                        <c:v>288.45685311539165</c:v>
                      </c:pt>
                      <c:pt idx="3043">
                        <c:v>288.96548249231336</c:v>
                      </c:pt>
                      <c:pt idx="3044">
                        <c:v>289.37238599385068</c:v>
                      </c:pt>
                      <c:pt idx="3045">
                        <c:v>289.69790879508054</c:v>
                      </c:pt>
                      <c:pt idx="3046">
                        <c:v>290.55832703606444</c:v>
                      </c:pt>
                      <c:pt idx="3047">
                        <c:v>291.04666162885155</c:v>
                      </c:pt>
                      <c:pt idx="3048">
                        <c:v>291.43732930308124</c:v>
                      </c:pt>
                      <c:pt idx="3049">
                        <c:v>291.94986344246502</c:v>
                      </c:pt>
                      <c:pt idx="3050">
                        <c:v>292.759890753972</c:v>
                      </c:pt>
                      <c:pt idx="3051">
                        <c:v>293.40791260317764</c:v>
                      </c:pt>
                      <c:pt idx="3052">
                        <c:v>293.32633008254214</c:v>
                      </c:pt>
                      <c:pt idx="3053">
                        <c:v>293.66106406603376</c:v>
                      </c:pt>
                      <c:pt idx="3054">
                        <c:v>294.12885125282702</c:v>
                      </c:pt>
                      <c:pt idx="3055">
                        <c:v>294.30308100226159</c:v>
                      </c:pt>
                      <c:pt idx="3056">
                        <c:v>294.04246480180927</c:v>
                      </c:pt>
                      <c:pt idx="3057">
                        <c:v>294.23397184144744</c:v>
                      </c:pt>
                      <c:pt idx="3058">
                        <c:v>294.38717747315798</c:v>
                      </c:pt>
                      <c:pt idx="3059">
                        <c:v>294.70974197852638</c:v>
                      </c:pt>
                      <c:pt idx="3060">
                        <c:v>294.76779358282113</c:v>
                      </c:pt>
                      <c:pt idx="3061">
                        <c:v>294.41423486625695</c:v>
                      </c:pt>
                      <c:pt idx="3062">
                        <c:v>294.93138789300554</c:v>
                      </c:pt>
                      <c:pt idx="3063">
                        <c:v>294.94511031440447</c:v>
                      </c:pt>
                      <c:pt idx="3064">
                        <c:v>294.55608825152359</c:v>
                      </c:pt>
                      <c:pt idx="3065">
                        <c:v>294.64487060121888</c:v>
                      </c:pt>
                      <c:pt idx="3066">
                        <c:v>294.91589648097511</c:v>
                      </c:pt>
                      <c:pt idx="3067">
                        <c:v>294.73271718478009</c:v>
                      </c:pt>
                      <c:pt idx="3068">
                        <c:v>294.58617374782409</c:v>
                      </c:pt>
                      <c:pt idx="3069">
                        <c:v>294.26893899825927</c:v>
                      </c:pt>
                      <c:pt idx="3070">
                        <c:v>294.41515119860742</c:v>
                      </c:pt>
                      <c:pt idx="3071">
                        <c:v>294.33212095888592</c:v>
                      </c:pt>
                      <c:pt idx="3072">
                        <c:v>294.26569676710875</c:v>
                      </c:pt>
                      <c:pt idx="3073">
                        <c:v>294.21255741368702</c:v>
                      </c:pt>
                      <c:pt idx="3074">
                        <c:v>294.37004593094963</c:v>
                      </c:pt>
                      <c:pt idx="3075">
                        <c:v>294.49603674475975</c:v>
                      </c:pt>
                      <c:pt idx="3076">
                        <c:v>294.19682939580781</c:v>
                      </c:pt>
                      <c:pt idx="3077">
                        <c:v>293.95746351664627</c:v>
                      </c:pt>
                      <c:pt idx="3078">
                        <c:v>294.16597081331702</c:v>
                      </c:pt>
                      <c:pt idx="3079">
                        <c:v>294.33277665065361</c:v>
                      </c:pt>
                      <c:pt idx="3080">
                        <c:v>294.06622132052291</c:v>
                      </c:pt>
                      <c:pt idx="3081">
                        <c:v>294.25297705641833</c:v>
                      </c:pt>
                      <c:pt idx="3082">
                        <c:v>294.6023816451347</c:v>
                      </c:pt>
                      <c:pt idx="3083">
                        <c:v>294.68190531610776</c:v>
                      </c:pt>
                      <c:pt idx="3084">
                        <c:v>294.34552425288621</c:v>
                      </c:pt>
                      <c:pt idx="3085">
                        <c:v>294.27641940230899</c:v>
                      </c:pt>
                      <c:pt idx="3086">
                        <c:v>294.62113552184718</c:v>
                      </c:pt>
                      <c:pt idx="3087">
                        <c:v>294.49690841747775</c:v>
                      </c:pt>
                      <c:pt idx="3088">
                        <c:v>294.19752673398222</c:v>
                      </c:pt>
                      <c:pt idx="3089">
                        <c:v>293.95802138718579</c:v>
                      </c:pt>
                      <c:pt idx="3090">
                        <c:v>294.16641710974864</c:v>
                      </c:pt>
                      <c:pt idx="3091">
                        <c:v>294.33313368779892</c:v>
                      </c:pt>
                      <c:pt idx="3092">
                        <c:v>294.06650695023916</c:v>
                      </c:pt>
                      <c:pt idx="3093">
                        <c:v>294.05320556019132</c:v>
                      </c:pt>
                      <c:pt idx="3094">
                        <c:v>294.44256444815306</c:v>
                      </c:pt>
                      <c:pt idx="3095">
                        <c:v>294.55405155852247</c:v>
                      </c:pt>
                      <c:pt idx="3096">
                        <c:v>294.04324124681796</c:v>
                      </c:pt>
                      <c:pt idx="3097">
                        <c:v>294.23459299745434</c:v>
                      </c:pt>
                      <c:pt idx="3098">
                        <c:v>294.38767439796345</c:v>
                      </c:pt>
                      <c:pt idx="3099">
                        <c:v>294.31013951837076</c:v>
                      </c:pt>
                      <c:pt idx="3100">
                        <c:v>294.04811161469661</c:v>
                      </c:pt>
                      <c:pt idx="3101">
                        <c:v>294.03848929175729</c:v>
                      </c:pt>
                      <c:pt idx="3102">
                        <c:v>294.43079143340583</c:v>
                      </c:pt>
                      <c:pt idx="3103">
                        <c:v>294.34463314672468</c:v>
                      </c:pt>
                      <c:pt idx="3104">
                        <c:v>294.07570651737979</c:v>
                      </c:pt>
                      <c:pt idx="3105">
                        <c:v>294.26056521390387</c:v>
                      </c:pt>
                      <c:pt idx="3106">
                        <c:v>294.40845217112314</c:v>
                      </c:pt>
                      <c:pt idx="3107">
                        <c:v>294.3267617368985</c:v>
                      </c:pt>
                      <c:pt idx="3108">
                        <c:v>294.06140938951881</c:v>
                      </c:pt>
                      <c:pt idx="3109">
                        <c:v>294.04912751161504</c:v>
                      </c:pt>
                      <c:pt idx="3110">
                        <c:v>294.43930200929202</c:v>
                      </c:pt>
                      <c:pt idx="3111">
                        <c:v>294.15144160743364</c:v>
                      </c:pt>
                      <c:pt idx="3112">
                        <c:v>293.92115328594696</c:v>
                      </c:pt>
                      <c:pt idx="3113">
                        <c:v>294.13692262875759</c:v>
                      </c:pt>
                      <c:pt idx="3114">
                        <c:v>294.10953810300606</c:v>
                      </c:pt>
                      <c:pt idx="3115">
                        <c:v>293.68763048240487</c:v>
                      </c:pt>
                      <c:pt idx="3116">
                        <c:v>292.95010438592391</c:v>
                      </c:pt>
                      <c:pt idx="3117">
                        <c:v>292.36008350873914</c:v>
                      </c:pt>
                      <c:pt idx="3118">
                        <c:v>291.88806680699133</c:v>
                      </c:pt>
                      <c:pt idx="3119">
                        <c:v>291.31045344559305</c:v>
                      </c:pt>
                      <c:pt idx="3120">
                        <c:v>290.24836275647448</c:v>
                      </c:pt>
                      <c:pt idx="3121">
                        <c:v>289.59869020517959</c:v>
                      </c:pt>
                      <c:pt idx="3122">
                        <c:v>289.27895216414367</c:v>
                      </c:pt>
                      <c:pt idx="3123">
                        <c:v>288.62316173131495</c:v>
                      </c:pt>
                      <c:pt idx="3124">
                        <c:v>288.29852938505201</c:v>
                      </c:pt>
                      <c:pt idx="3125">
                        <c:v>288.03882350804162</c:v>
                      </c:pt>
                      <c:pt idx="3126">
                        <c:v>288.03105880643329</c:v>
                      </c:pt>
                      <c:pt idx="3127">
                        <c:v>287.42484704514663</c:v>
                      </c:pt>
                      <c:pt idx="3128">
                        <c:v>287.13987763611732</c:v>
                      </c:pt>
                      <c:pt idx="3129">
                        <c:v>287.31190210889389</c:v>
                      </c:pt>
                      <c:pt idx="3130">
                        <c:v>287.04952168711515</c:v>
                      </c:pt>
                      <c:pt idx="3131">
                        <c:v>286.63961734969212</c:v>
                      </c:pt>
                      <c:pt idx="3132">
                        <c:v>286.51169387975369</c:v>
                      </c:pt>
                      <c:pt idx="3133">
                        <c:v>286.60935510380295</c:v>
                      </c:pt>
                      <c:pt idx="3134">
                        <c:v>286.68748408304236</c:v>
                      </c:pt>
                      <c:pt idx="3135">
                        <c:v>286.74998726643389</c:v>
                      </c:pt>
                      <c:pt idx="3136">
                        <c:v>286.39998981314716</c:v>
                      </c:pt>
                      <c:pt idx="3137">
                        <c:v>286.51999185051773</c:v>
                      </c:pt>
                      <c:pt idx="3138">
                        <c:v>286.6159934804142</c:v>
                      </c:pt>
                      <c:pt idx="3139">
                        <c:v>286.29279478433136</c:v>
                      </c:pt>
                      <c:pt idx="3140">
                        <c:v>286.03423582746507</c:v>
                      </c:pt>
                      <c:pt idx="3141">
                        <c:v>286.2273886619721</c:v>
                      </c:pt>
                      <c:pt idx="3142">
                        <c:v>286.18191092957767</c:v>
                      </c:pt>
                      <c:pt idx="3143">
                        <c:v>285.94552874366218</c:v>
                      </c:pt>
                      <c:pt idx="3144">
                        <c:v>286.15642299492976</c:v>
                      </c:pt>
                      <c:pt idx="3145">
                        <c:v>286.32513839594378</c:v>
                      </c:pt>
                      <c:pt idx="3146">
                        <c:v>286.46011071675503</c:v>
                      </c:pt>
                      <c:pt idx="3147">
                        <c:v>286.568088573404</c:v>
                      </c:pt>
                      <c:pt idx="3148">
                        <c:v>286.4544708587232</c:v>
                      </c:pt>
                      <c:pt idx="3149">
                        <c:v>286.56357668697854</c:v>
                      </c:pt>
                      <c:pt idx="3150">
                        <c:v>287.05086134958282</c:v>
                      </c:pt>
                      <c:pt idx="3151">
                        <c:v>286.84068907966628</c:v>
                      </c:pt>
                      <c:pt idx="3152">
                        <c:v>286.67255126373306</c:v>
                      </c:pt>
                      <c:pt idx="3153">
                        <c:v>286.93804101098647</c:v>
                      </c:pt>
                      <c:pt idx="3154">
                        <c:v>286.95043280878917</c:v>
                      </c:pt>
                      <c:pt idx="3155">
                        <c:v>286.76034624703135</c:v>
                      </c:pt>
                      <c:pt idx="3156">
                        <c:v>286.80827699762506</c:v>
                      </c:pt>
                      <c:pt idx="3157">
                        <c:v>287.04662159810005</c:v>
                      </c:pt>
                      <c:pt idx="3158">
                        <c:v>287.03729727848008</c:v>
                      </c:pt>
                      <c:pt idx="3159">
                        <c:v>287.02983782278409</c:v>
                      </c:pt>
                      <c:pt idx="3160">
                        <c:v>286.82387025822726</c:v>
                      </c:pt>
                      <c:pt idx="3161">
                        <c:v>287.05909620658184</c:v>
                      </c:pt>
                      <c:pt idx="3162">
                        <c:v>287.0472769652655</c:v>
                      </c:pt>
                      <c:pt idx="3163">
                        <c:v>286.83782157221242</c:v>
                      </c:pt>
                      <c:pt idx="3164">
                        <c:v>286.47025725776996</c:v>
                      </c:pt>
                      <c:pt idx="3165">
                        <c:v>286.57620580621597</c:v>
                      </c:pt>
                      <c:pt idx="3166">
                        <c:v>286.66096464497275</c:v>
                      </c:pt>
                      <c:pt idx="3167">
                        <c:v>286.32877171597818</c:v>
                      </c:pt>
                      <c:pt idx="3168">
                        <c:v>286.06301737278255</c:v>
                      </c:pt>
                      <c:pt idx="3169">
                        <c:v>286.25041389822604</c:v>
                      </c:pt>
                      <c:pt idx="3170">
                        <c:v>286.00033111858085</c:v>
                      </c:pt>
                      <c:pt idx="3171">
                        <c:v>285.80026489486465</c:v>
                      </c:pt>
                      <c:pt idx="3172">
                        <c:v>286.04021191589175</c:v>
                      </c:pt>
                      <c:pt idx="3173">
                        <c:v>286.0321695327134</c:v>
                      </c:pt>
                      <c:pt idx="3174">
                        <c:v>286.02573562617073</c:v>
                      </c:pt>
                      <c:pt idx="3175">
                        <c:v>286.02058850093658</c:v>
                      </c:pt>
                      <c:pt idx="3176">
                        <c:v>286.01647080074929</c:v>
                      </c:pt>
                      <c:pt idx="3177">
                        <c:v>286.01317664059945</c:v>
                      </c:pt>
                      <c:pt idx="3178">
                        <c:v>286.21054131247956</c:v>
                      </c:pt>
                      <c:pt idx="3179">
                        <c:v>285.96843304998367</c:v>
                      </c:pt>
                      <c:pt idx="3180">
                        <c:v>286.17474643998696</c:v>
                      </c:pt>
                      <c:pt idx="3181">
                        <c:v>286.5397971519896</c:v>
                      </c:pt>
                      <c:pt idx="3182">
                        <c:v>286.63183772159169</c:v>
                      </c:pt>
                      <c:pt idx="3183">
                        <c:v>286.70547017727336</c:v>
                      </c:pt>
                      <c:pt idx="3184">
                        <c:v>286.56437614181868</c:v>
                      </c:pt>
                      <c:pt idx="3185">
                        <c:v>287.05150091345496</c:v>
                      </c:pt>
                      <c:pt idx="3186">
                        <c:v>287.04120073076399</c:v>
                      </c:pt>
                      <c:pt idx="3187">
                        <c:v>286.83296058461121</c:v>
                      </c:pt>
                      <c:pt idx="3188">
                        <c:v>287.06636846768902</c:v>
                      </c:pt>
                      <c:pt idx="3189">
                        <c:v>287.05309477415119</c:v>
                      </c:pt>
                      <c:pt idx="3190">
                        <c:v>287.042475819321</c:v>
                      </c:pt>
                      <c:pt idx="3191">
                        <c:v>286.8339806554568</c:v>
                      </c:pt>
                      <c:pt idx="3192">
                        <c:v>286.66718452436544</c:v>
                      </c:pt>
                      <c:pt idx="3193">
                        <c:v>286.93374761949235</c:v>
                      </c:pt>
                      <c:pt idx="3194">
                        <c:v>286.94699809559393</c:v>
                      </c:pt>
                      <c:pt idx="3195">
                        <c:v>286.35759847647518</c:v>
                      </c:pt>
                      <c:pt idx="3196">
                        <c:v>286.48607878118014</c:v>
                      </c:pt>
                      <c:pt idx="3197">
                        <c:v>286.98886302494412</c:v>
                      </c:pt>
                      <c:pt idx="3198">
                        <c:v>286.79109041995531</c:v>
                      </c:pt>
                      <c:pt idx="3199">
                        <c:v>286.63287233596424</c:v>
                      </c:pt>
                      <c:pt idx="3200">
                        <c:v>286.7062978687714</c:v>
                      </c:pt>
                      <c:pt idx="3201">
                        <c:v>286.76503829501712</c:v>
                      </c:pt>
                      <c:pt idx="3202">
                        <c:v>286.61203063601369</c:v>
                      </c:pt>
                      <c:pt idx="3203">
                        <c:v>286.28962450881096</c:v>
                      </c:pt>
                      <c:pt idx="3204">
                        <c:v>286.6316996070488</c:v>
                      </c:pt>
                      <c:pt idx="3205">
                        <c:v>286.70535968563905</c:v>
                      </c:pt>
                      <c:pt idx="3206">
                        <c:v>286.36428774851129</c:v>
                      </c:pt>
                      <c:pt idx="3207">
                        <c:v>286.29143019880905</c:v>
                      </c:pt>
                      <c:pt idx="3208">
                        <c:v>286.23314415904724</c:v>
                      </c:pt>
                      <c:pt idx="3209">
                        <c:v>286.58651532723781</c:v>
                      </c:pt>
                      <c:pt idx="3210">
                        <c:v>286.46921226179023</c:v>
                      </c:pt>
                      <c:pt idx="3211">
                        <c:v>286.1753698094322</c:v>
                      </c:pt>
                      <c:pt idx="3212">
                        <c:v>286.3402958475458</c:v>
                      </c:pt>
                      <c:pt idx="3213">
                        <c:v>286.47223667803667</c:v>
                      </c:pt>
                      <c:pt idx="3214">
                        <c:v>286.37778934242937</c:v>
                      </c:pt>
                      <c:pt idx="3215">
                        <c:v>286.30223147394349</c:v>
                      </c:pt>
                      <c:pt idx="3216">
                        <c:v>286.44178517915481</c:v>
                      </c:pt>
                      <c:pt idx="3217">
                        <c:v>286.55342814332386</c:v>
                      </c:pt>
                      <c:pt idx="3218">
                        <c:v>286.44274251465907</c:v>
                      </c:pt>
                      <c:pt idx="3219">
                        <c:v>286.15419401172727</c:v>
                      </c:pt>
                      <c:pt idx="3220">
                        <c:v>286.32335520938182</c:v>
                      </c:pt>
                      <c:pt idx="3221">
                        <c:v>286.6586841675055</c:v>
                      </c:pt>
                      <c:pt idx="3222">
                        <c:v>286.32694733400444</c:v>
                      </c:pt>
                      <c:pt idx="3223">
                        <c:v>286.06155786720353</c:v>
                      </c:pt>
                      <c:pt idx="3224">
                        <c:v>286.24924629376284</c:v>
                      </c:pt>
                      <c:pt idx="3225">
                        <c:v>286.39939703501028</c:v>
                      </c:pt>
                      <c:pt idx="3226">
                        <c:v>286.11951762800823</c:v>
                      </c:pt>
                      <c:pt idx="3227">
                        <c:v>285.89561410240663</c:v>
                      </c:pt>
                      <c:pt idx="3228">
                        <c:v>286.31649128192532</c:v>
                      </c:pt>
                      <c:pt idx="3229">
                        <c:v>286.25319302554027</c:v>
                      </c:pt>
                      <c:pt idx="3230">
                        <c:v>286.20255442043225</c:v>
                      </c:pt>
                      <c:pt idx="3231">
                        <c:v>286.16204353634583</c:v>
                      </c:pt>
                      <c:pt idx="3232">
                        <c:v>286.12963482907668</c:v>
                      </c:pt>
                      <c:pt idx="3233">
                        <c:v>286.30370786326137</c:v>
                      </c:pt>
                      <c:pt idx="3234">
                        <c:v>286.04296629060912</c:v>
                      </c:pt>
                      <c:pt idx="3235">
                        <c:v>285.83437303248729</c:v>
                      </c:pt>
                      <c:pt idx="3236">
                        <c:v>286.06749842598981</c:v>
                      </c:pt>
                      <c:pt idx="3237">
                        <c:v>286.05399874079188</c:v>
                      </c:pt>
                      <c:pt idx="3238">
                        <c:v>285.84319899263352</c:v>
                      </c:pt>
                      <c:pt idx="3239">
                        <c:v>286.07455919410683</c:v>
                      </c:pt>
                      <c:pt idx="3240">
                        <c:v>286.25964735528544</c:v>
                      </c:pt>
                      <c:pt idx="3241">
                        <c:v>286.40771788422836</c:v>
                      </c:pt>
                      <c:pt idx="3242">
                        <c:v>286.12617430738271</c:v>
                      </c:pt>
                      <c:pt idx="3243">
                        <c:v>285.90093944590615</c:v>
                      </c:pt>
                      <c:pt idx="3244">
                        <c:v>286.32075155672493</c:v>
                      </c:pt>
                      <c:pt idx="3245">
                        <c:v>286.25660124537995</c:v>
                      </c:pt>
                      <c:pt idx="3246">
                        <c:v>286.205280996304</c:v>
                      </c:pt>
                      <c:pt idx="3247">
                        <c:v>286.16422479704323</c:v>
                      </c:pt>
                      <c:pt idx="3248">
                        <c:v>286.1313798376346</c:v>
                      </c:pt>
                      <c:pt idx="3249">
                        <c:v>286.3051038701077</c:v>
                      </c:pt>
                      <c:pt idx="3250">
                        <c:v>286.24408309608617</c:v>
                      </c:pt>
                      <c:pt idx="3251">
                        <c:v>285.99526647686895</c:v>
                      </c:pt>
                      <c:pt idx="3252">
                        <c:v>286.39621318149517</c:v>
                      </c:pt>
                      <c:pt idx="3253">
                        <c:v>286.51697054519616</c:v>
                      </c:pt>
                      <c:pt idx="3254">
                        <c:v>286.01357643615694</c:v>
                      </c:pt>
                      <c:pt idx="3255">
                        <c:v>286.01086114892558</c:v>
                      </c:pt>
                      <c:pt idx="3256">
                        <c:v>286.20868891914051</c:v>
                      </c:pt>
                      <c:pt idx="3257">
                        <c:v>286.16695113531244</c:v>
                      </c:pt>
                      <c:pt idx="3258">
                        <c:v>285.93356090825</c:v>
                      </c:pt>
                      <c:pt idx="3259">
                        <c:v>285.54684872659999</c:v>
                      </c:pt>
                      <c:pt idx="3260">
                        <c:v>285.83747898128001</c:v>
                      </c:pt>
                      <c:pt idx="3261">
                        <c:v>286.06998318502406</c:v>
                      </c:pt>
                      <c:pt idx="3262">
                        <c:v>286.05598654801923</c:v>
                      </c:pt>
                      <c:pt idx="3263">
                        <c:v>286.04478923841538</c:v>
                      </c:pt>
                      <c:pt idx="3264">
                        <c:v>286.43583139073235</c:v>
                      </c:pt>
                      <c:pt idx="3265">
                        <c:v>286.54866511258592</c:v>
                      </c:pt>
                      <c:pt idx="3266">
                        <c:v>286.23893209006872</c:v>
                      </c:pt>
                      <c:pt idx="3267">
                        <c:v>286.19114567205497</c:v>
                      </c:pt>
                      <c:pt idx="3268">
                        <c:v>286.75291653764401</c:v>
                      </c:pt>
                      <c:pt idx="3269">
                        <c:v>286.60233323011522</c:v>
                      </c:pt>
                      <c:pt idx="3270">
                        <c:v>286.08186658409221</c:v>
                      </c:pt>
                      <c:pt idx="3271">
                        <c:v>286.26549326727377</c:v>
                      </c:pt>
                      <c:pt idx="3272">
                        <c:v>286.41239461381906</c:v>
                      </c:pt>
                      <c:pt idx="3273">
                        <c:v>286.32991569105525</c:v>
                      </c:pt>
                      <c:pt idx="3274">
                        <c:v>286.4639325528442</c:v>
                      </c:pt>
                      <c:pt idx="3275">
                        <c:v>286.37114604227537</c:v>
                      </c:pt>
                      <c:pt idx="3276">
                        <c:v>286.6969168338203</c:v>
                      </c:pt>
                      <c:pt idx="3277">
                        <c:v>287.15753346705623</c:v>
                      </c:pt>
                      <c:pt idx="3278">
                        <c:v>287.12602677364498</c:v>
                      </c:pt>
                      <c:pt idx="3279">
                        <c:v>287.50082141891602</c:v>
                      </c:pt>
                      <c:pt idx="3280">
                        <c:v>288.00065713513283</c:v>
                      </c:pt>
                      <c:pt idx="3281">
                        <c:v>288.20052570810628</c:v>
                      </c:pt>
                      <c:pt idx="3282">
                        <c:v>288.36042056648506</c:v>
                      </c:pt>
                      <c:pt idx="3283">
                        <c:v>288.68833645318807</c:v>
                      </c:pt>
                      <c:pt idx="3284">
                        <c:v>289.3506691625505</c:v>
                      </c:pt>
                      <c:pt idx="3285">
                        <c:v>289.48053533004042</c:v>
                      </c:pt>
                      <c:pt idx="3286">
                        <c:v>289.58442826403234</c:v>
                      </c:pt>
                      <c:pt idx="3287">
                        <c:v>289.86754261122587</c:v>
                      </c:pt>
                      <c:pt idx="3288">
                        <c:v>290.09403408898072</c:v>
                      </c:pt>
                      <c:pt idx="3289">
                        <c:v>290.07522727118459</c:v>
                      </c:pt>
                      <c:pt idx="3290">
                        <c:v>290.06018181694765</c:v>
                      </c:pt>
                      <c:pt idx="3291">
                        <c:v>290.04814545355816</c:v>
                      </c:pt>
                      <c:pt idx="3292">
                        <c:v>290.43851636284654</c:v>
                      </c:pt>
                      <c:pt idx="3293">
                        <c:v>290.55081309027725</c:v>
                      </c:pt>
                      <c:pt idx="3294">
                        <c:v>290.24065047222183</c:v>
                      </c:pt>
                      <c:pt idx="3295">
                        <c:v>290.39252037777749</c:v>
                      </c:pt>
                      <c:pt idx="3296">
                        <c:v>290.71401630222203</c:v>
                      </c:pt>
                      <c:pt idx="3297">
                        <c:v>290.37121304177765</c:v>
                      </c:pt>
                      <c:pt idx="3298">
                        <c:v>290.29697043342213</c:v>
                      </c:pt>
                      <c:pt idx="3299">
                        <c:v>290.63757634673772</c:v>
                      </c:pt>
                      <c:pt idx="3300">
                        <c:v>290.71006107739021</c:v>
                      </c:pt>
                      <c:pt idx="3301">
                        <c:v>290.56804886191219</c:v>
                      </c:pt>
                      <c:pt idx="3302">
                        <c:v>290.45443908952973</c:v>
                      </c:pt>
                      <c:pt idx="3303">
                        <c:v>290.56355127162379</c:v>
                      </c:pt>
                      <c:pt idx="3304">
                        <c:v>290.65084101729906</c:v>
                      </c:pt>
                      <c:pt idx="3305">
                        <c:v>290.92067281383925</c:v>
                      </c:pt>
                      <c:pt idx="3306">
                        <c:v>290.73653825107141</c:v>
                      </c:pt>
                      <c:pt idx="3307">
                        <c:v>290.78923060085714</c:v>
                      </c:pt>
                      <c:pt idx="3308">
                        <c:v>291.03138448068569</c:v>
                      </c:pt>
                      <c:pt idx="3309">
                        <c:v>290.62510758454857</c:v>
                      </c:pt>
                      <c:pt idx="3310">
                        <c:v>290.30008606763886</c:v>
                      </c:pt>
                      <c:pt idx="3311">
                        <c:v>290.64006885411106</c:v>
                      </c:pt>
                      <c:pt idx="3312">
                        <c:v>290.51205508328883</c:v>
                      </c:pt>
                      <c:pt idx="3313">
                        <c:v>290.20964406663109</c:v>
                      </c:pt>
                      <c:pt idx="3314">
                        <c:v>290.36771525330488</c:v>
                      </c:pt>
                      <c:pt idx="3315">
                        <c:v>290.49417220264394</c:v>
                      </c:pt>
                      <c:pt idx="3316">
                        <c:v>290.59533776211515</c:v>
                      </c:pt>
                      <c:pt idx="3317">
                        <c:v>290.47627020969213</c:v>
                      </c:pt>
                      <c:pt idx="3318">
                        <c:v>290.18101616775374</c:v>
                      </c:pt>
                      <c:pt idx="3319">
                        <c:v>290.34481293420299</c:v>
                      </c:pt>
                      <c:pt idx="3320">
                        <c:v>290.67585034736237</c:v>
                      </c:pt>
                      <c:pt idx="3321">
                        <c:v>290.54068027788992</c:v>
                      </c:pt>
                      <c:pt idx="3322">
                        <c:v>290.43254422231195</c:v>
                      </c:pt>
                      <c:pt idx="3323">
                        <c:v>290.3460353778496</c:v>
                      </c:pt>
                      <c:pt idx="3324">
                        <c:v>290.47682830227967</c:v>
                      </c:pt>
                      <c:pt idx="3325">
                        <c:v>290.58146264182375</c:v>
                      </c:pt>
                      <c:pt idx="3326">
                        <c:v>290.46517011345901</c:v>
                      </c:pt>
                      <c:pt idx="3327">
                        <c:v>290.97213609076721</c:v>
                      </c:pt>
                      <c:pt idx="3328">
                        <c:v>290.77770887261374</c:v>
                      </c:pt>
                      <c:pt idx="3329">
                        <c:v>290.42216709809099</c:v>
                      </c:pt>
                      <c:pt idx="3330">
                        <c:v>290.53773367847282</c:v>
                      </c:pt>
                      <c:pt idx="3331">
                        <c:v>290.63018694277827</c:v>
                      </c:pt>
                      <c:pt idx="3332">
                        <c:v>290.70414955422262</c:v>
                      </c:pt>
                      <c:pt idx="3333">
                        <c:v>290.56331964337812</c:v>
                      </c:pt>
                      <c:pt idx="3334">
                        <c:v>290.25065571470253</c:v>
                      </c:pt>
                      <c:pt idx="3335">
                        <c:v>290.60052457176204</c:v>
                      </c:pt>
                      <c:pt idx="3336">
                        <c:v>290.88041965740967</c:v>
                      </c:pt>
                      <c:pt idx="3337">
                        <c:v>290.50433572592777</c:v>
                      </c:pt>
                      <c:pt idx="3338">
                        <c:v>290.60346858074223</c:v>
                      </c:pt>
                      <c:pt idx="3339">
                        <c:v>290.88277486459378</c:v>
                      </c:pt>
                      <c:pt idx="3340">
                        <c:v>290.90621989167505</c:v>
                      </c:pt>
                      <c:pt idx="3341">
                        <c:v>290.72497591334002</c:v>
                      </c:pt>
                      <c:pt idx="3342">
                        <c:v>290.57998073067199</c:v>
                      </c:pt>
                      <c:pt idx="3343">
                        <c:v>290.66398458453762</c:v>
                      </c:pt>
                      <c:pt idx="3344">
                        <c:v>290.73118766763008</c:v>
                      </c:pt>
                      <c:pt idx="3345">
                        <c:v>290.38495013410409</c:v>
                      </c:pt>
                      <c:pt idx="3346">
                        <c:v>290.50796010728328</c:v>
                      </c:pt>
                      <c:pt idx="3347">
                        <c:v>290.80636808582665</c:v>
                      </c:pt>
                      <c:pt idx="3348">
                        <c:v>291.04509446866132</c:v>
                      </c:pt>
                      <c:pt idx="3349">
                        <c:v>290.63607557492907</c:v>
                      </c:pt>
                      <c:pt idx="3350">
                        <c:v>290.50886045994326</c:v>
                      </c:pt>
                      <c:pt idx="3351">
                        <c:v>290.80708836795463</c:v>
                      </c:pt>
                      <c:pt idx="3352">
                        <c:v>290.64567069436373</c:v>
                      </c:pt>
                      <c:pt idx="3353">
                        <c:v>290.31653655549098</c:v>
                      </c:pt>
                      <c:pt idx="3354">
                        <c:v>290.2532292443928</c:v>
                      </c:pt>
                      <c:pt idx="3355">
                        <c:v>290.60258339551422</c:v>
                      </c:pt>
                      <c:pt idx="3356">
                        <c:v>290.4820667164114</c:v>
                      </c:pt>
                      <c:pt idx="3357">
                        <c:v>290.38565337312912</c:v>
                      </c:pt>
                      <c:pt idx="3358">
                        <c:v>290.10852269850329</c:v>
                      </c:pt>
                      <c:pt idx="3359">
                        <c:v>290.28681815880265</c:v>
                      </c:pt>
                      <c:pt idx="3360">
                        <c:v>290.42945452704214</c:v>
                      </c:pt>
                      <c:pt idx="3361">
                        <c:v>290.34356362163373</c:v>
                      </c:pt>
                      <c:pt idx="3362">
                        <c:v>290.27485089730703</c:v>
                      </c:pt>
                      <c:pt idx="3363">
                        <c:v>290.41988071784561</c:v>
                      </c:pt>
                      <c:pt idx="3364">
                        <c:v>290.53590457427651</c:v>
                      </c:pt>
                      <c:pt idx="3365">
                        <c:v>290.02872365942125</c:v>
                      </c:pt>
                      <c:pt idx="3366">
                        <c:v>290.022978927537</c:v>
                      </c:pt>
                      <c:pt idx="3367">
                        <c:v>290.61838314202964</c:v>
                      </c:pt>
                      <c:pt idx="3368">
                        <c:v>290.49470651362373</c:v>
                      </c:pt>
                      <c:pt idx="3369">
                        <c:v>290.19576521089897</c:v>
                      </c:pt>
                      <c:pt idx="3370">
                        <c:v>290.15661216871922</c:v>
                      </c:pt>
                      <c:pt idx="3371">
                        <c:v>289.92528973497537</c:v>
                      </c:pt>
                      <c:pt idx="3372">
                        <c:v>289.5402317879803</c:v>
                      </c:pt>
                      <c:pt idx="3373">
                        <c:v>289.03218543038429</c:v>
                      </c:pt>
                      <c:pt idx="3374">
                        <c:v>288.62574834430745</c:v>
                      </c:pt>
                      <c:pt idx="3375">
                        <c:v>288.30059867544594</c:v>
                      </c:pt>
                      <c:pt idx="3376">
                        <c:v>287.64047894035673</c:v>
                      </c:pt>
                      <c:pt idx="3377">
                        <c:v>286.91238315228537</c:v>
                      </c:pt>
                      <c:pt idx="3378">
                        <c:v>286.92990652182834</c:v>
                      </c:pt>
                      <c:pt idx="3379">
                        <c:v>286.74392521746267</c:v>
                      </c:pt>
                      <c:pt idx="3380">
                        <c:v>286.39514017397016</c:v>
                      </c:pt>
                      <c:pt idx="3381">
                        <c:v>285.91611213917616</c:v>
                      </c:pt>
                      <c:pt idx="3382">
                        <c:v>285.73288971134093</c:v>
                      </c:pt>
                      <c:pt idx="3383">
                        <c:v>285.78631176907277</c:v>
                      </c:pt>
                      <c:pt idx="3384">
                        <c:v>285.42904941525825</c:v>
                      </c:pt>
                      <c:pt idx="3385">
                        <c:v>285.14323953220662</c:v>
                      </c:pt>
                      <c:pt idx="3386">
                        <c:v>285.31459162576533</c:v>
                      </c:pt>
                      <c:pt idx="3387">
                        <c:v>285.65167330061229</c:v>
                      </c:pt>
                      <c:pt idx="3388">
                        <c:v>285.32133864048984</c:v>
                      </c:pt>
                      <c:pt idx="3389">
                        <c:v>285.2570709123919</c:v>
                      </c:pt>
                      <c:pt idx="3390">
                        <c:v>285.00565672991354</c:v>
                      </c:pt>
                      <c:pt idx="3391">
                        <c:v>285.20452538393084</c:v>
                      </c:pt>
                      <c:pt idx="3392">
                        <c:v>284.96362030714471</c:v>
                      </c:pt>
                      <c:pt idx="3393">
                        <c:v>284.5708962457158</c:v>
                      </c:pt>
                      <c:pt idx="3394">
                        <c:v>284.65671699657264</c:v>
                      </c:pt>
                      <c:pt idx="3395">
                        <c:v>284.9253735972581</c:v>
                      </c:pt>
                      <c:pt idx="3396">
                        <c:v>284.74029887780648</c:v>
                      </c:pt>
                      <c:pt idx="3397">
                        <c:v>284.59223910224517</c:v>
                      </c:pt>
                      <c:pt idx="3398">
                        <c:v>284.67379128179618</c:v>
                      </c:pt>
                      <c:pt idx="3399">
                        <c:v>284.73903302543692</c:v>
                      </c:pt>
                      <c:pt idx="3400">
                        <c:v>284.59122642034953</c:v>
                      </c:pt>
                      <c:pt idx="3401">
                        <c:v>284.47298113627966</c:v>
                      </c:pt>
                      <c:pt idx="3402">
                        <c:v>284.57838490902373</c:v>
                      </c:pt>
                      <c:pt idx="3403">
                        <c:v>284.662707927219</c:v>
                      </c:pt>
                      <c:pt idx="3404">
                        <c:v>284.53016634177521</c:v>
                      </c:pt>
                      <c:pt idx="3405">
                        <c:v>284.42413307342019</c:v>
                      </c:pt>
                      <c:pt idx="3406">
                        <c:v>284.53930645873618</c:v>
                      </c:pt>
                      <c:pt idx="3407">
                        <c:v>284.83144516698894</c:v>
                      </c:pt>
                      <c:pt idx="3408">
                        <c:v>284.66515613359115</c:v>
                      </c:pt>
                      <c:pt idx="3409">
                        <c:v>284.33212490687293</c:v>
                      </c:pt>
                      <c:pt idx="3410">
                        <c:v>284.66569992549836</c:v>
                      </c:pt>
                      <c:pt idx="3411">
                        <c:v>284.93255994039868</c:v>
                      </c:pt>
                      <c:pt idx="3412">
                        <c:v>284.54604795231899</c:v>
                      </c:pt>
                      <c:pt idx="3413">
                        <c:v>284.43683836185522</c:v>
                      </c:pt>
                      <c:pt idx="3414">
                        <c:v>284.74947068948421</c:v>
                      </c:pt>
                      <c:pt idx="3415">
                        <c:v>284.79957655158739</c:v>
                      </c:pt>
                      <c:pt idx="3416">
                        <c:v>284.63966124126995</c:v>
                      </c:pt>
                      <c:pt idx="3417">
                        <c:v>284.51172899301599</c:v>
                      </c:pt>
                      <c:pt idx="3418">
                        <c:v>284.80938319441282</c:v>
                      </c:pt>
                      <c:pt idx="3419">
                        <c:v>284.84750655553023</c:v>
                      </c:pt>
                      <c:pt idx="3420">
                        <c:v>284.67800524442418</c:v>
                      </c:pt>
                      <c:pt idx="3421">
                        <c:v>284.54240419553935</c:v>
                      </c:pt>
                      <c:pt idx="3422">
                        <c:v>284.83392335643151</c:v>
                      </c:pt>
                      <c:pt idx="3423">
                        <c:v>285.06713868514521</c:v>
                      </c:pt>
                      <c:pt idx="3424">
                        <c:v>284.8537109481162</c:v>
                      </c:pt>
                      <c:pt idx="3425">
                        <c:v>284.48296875849297</c:v>
                      </c:pt>
                      <c:pt idx="3426">
                        <c:v>284.7863750067944</c:v>
                      </c:pt>
                      <c:pt idx="3427">
                        <c:v>284.82910000543552</c:v>
                      </c:pt>
                      <c:pt idx="3428">
                        <c:v>284.46328000434846</c:v>
                      </c:pt>
                      <c:pt idx="3429">
                        <c:v>284.37062400347878</c:v>
                      </c:pt>
                      <c:pt idx="3430">
                        <c:v>284.49649920278307</c:v>
                      </c:pt>
                      <c:pt idx="3431">
                        <c:v>284.39719936222644</c:v>
                      </c:pt>
                      <c:pt idx="3432">
                        <c:v>284.31775948978117</c:v>
                      </c:pt>
                      <c:pt idx="3433">
                        <c:v>284.25420759182492</c:v>
                      </c:pt>
                      <c:pt idx="3434">
                        <c:v>284.60336607345994</c:v>
                      </c:pt>
                      <c:pt idx="3435">
                        <c:v>284.68269285876795</c:v>
                      </c:pt>
                      <c:pt idx="3436">
                        <c:v>284.54615428701436</c:v>
                      </c:pt>
                      <c:pt idx="3437">
                        <c:v>284.43692342961151</c:v>
                      </c:pt>
                      <c:pt idx="3438">
                        <c:v>284.74953874368924</c:v>
                      </c:pt>
                      <c:pt idx="3439">
                        <c:v>284.79963099495137</c:v>
                      </c:pt>
                      <c:pt idx="3440">
                        <c:v>284.23970479596107</c:v>
                      </c:pt>
                      <c:pt idx="3441">
                        <c:v>284.39176383676886</c:v>
                      </c:pt>
                      <c:pt idx="3442">
                        <c:v>284.91341106941513</c:v>
                      </c:pt>
                      <c:pt idx="3443">
                        <c:v>284.73072885553211</c:v>
                      </c:pt>
                      <c:pt idx="3444">
                        <c:v>284.58458308442567</c:v>
                      </c:pt>
                      <c:pt idx="3445">
                        <c:v>284.86766646754057</c:v>
                      </c:pt>
                      <c:pt idx="3446">
                        <c:v>284.8941331740325</c:v>
                      </c:pt>
                      <c:pt idx="3447">
                        <c:v>284.91530653922598</c:v>
                      </c:pt>
                      <c:pt idx="3448">
                        <c:v>284.93224523138076</c:v>
                      </c:pt>
                      <c:pt idx="3449">
                        <c:v>284.94579618510465</c:v>
                      </c:pt>
                      <c:pt idx="3450">
                        <c:v>285.15663694808376</c:v>
                      </c:pt>
                      <c:pt idx="3451">
                        <c:v>285.12530955846705</c:v>
                      </c:pt>
                      <c:pt idx="3452">
                        <c:v>284.70024764677368</c:v>
                      </c:pt>
                      <c:pt idx="3453">
                        <c:v>284.96019811741894</c:v>
                      </c:pt>
                      <c:pt idx="3454">
                        <c:v>285.16815849393515</c:v>
                      </c:pt>
                      <c:pt idx="3455">
                        <c:v>285.13452679514813</c:v>
                      </c:pt>
                      <c:pt idx="3456">
                        <c:v>284.90762143611852</c:v>
                      </c:pt>
                      <c:pt idx="3457">
                        <c:v>284.92609714889483</c:v>
                      </c:pt>
                      <c:pt idx="3458">
                        <c:v>285.14087771911585</c:v>
                      </c:pt>
                      <c:pt idx="3459">
                        <c:v>285.11270217529272</c:v>
                      </c:pt>
                      <c:pt idx="3460">
                        <c:v>284.89016174023419</c:v>
                      </c:pt>
                      <c:pt idx="3461">
                        <c:v>284.91212939218735</c:v>
                      </c:pt>
                      <c:pt idx="3462">
                        <c:v>284.92970351374993</c:v>
                      </c:pt>
                      <c:pt idx="3463">
                        <c:v>284.94376281099994</c:v>
                      </c:pt>
                      <c:pt idx="3464">
                        <c:v>284.95501024879997</c:v>
                      </c:pt>
                      <c:pt idx="3465">
                        <c:v>284.76400819904001</c:v>
                      </c:pt>
                      <c:pt idx="3466">
                        <c:v>285.21120655923198</c:v>
                      </c:pt>
                      <c:pt idx="3467">
                        <c:v>285.16896524738559</c:v>
                      </c:pt>
                      <c:pt idx="3468">
                        <c:v>284.73517219790847</c:v>
                      </c:pt>
                      <c:pt idx="3469">
                        <c:v>284.98813775832679</c:v>
                      </c:pt>
                      <c:pt idx="3470">
                        <c:v>285.19051020666143</c:v>
                      </c:pt>
                      <c:pt idx="3471">
                        <c:v>284.95240816532913</c:v>
                      </c:pt>
                      <c:pt idx="3472">
                        <c:v>284.96192653226331</c:v>
                      </c:pt>
                      <c:pt idx="3473">
                        <c:v>284.96954122581064</c:v>
                      </c:pt>
                      <c:pt idx="3474">
                        <c:v>285.17563298064852</c:v>
                      </c:pt>
                      <c:pt idx="3475">
                        <c:v>285.14050638451886</c:v>
                      </c:pt>
                      <c:pt idx="3476">
                        <c:v>284.7124051076151</c:v>
                      </c:pt>
                      <c:pt idx="3477">
                        <c:v>284.76992408609209</c:v>
                      </c:pt>
                      <c:pt idx="3478">
                        <c:v>285.01593926887369</c:v>
                      </c:pt>
                      <c:pt idx="3479">
                        <c:v>285.01275141509893</c:v>
                      </c:pt>
                      <c:pt idx="3480">
                        <c:v>284.61020113207917</c:v>
                      </c:pt>
                      <c:pt idx="3481">
                        <c:v>284.68816090566338</c:v>
                      </c:pt>
                      <c:pt idx="3482">
                        <c:v>284.95052872453073</c:v>
                      </c:pt>
                      <c:pt idx="3483">
                        <c:v>284.96042297962458</c:v>
                      </c:pt>
                      <c:pt idx="3484">
                        <c:v>284.7683383836997</c:v>
                      </c:pt>
                      <c:pt idx="3485">
                        <c:v>285.01467070695975</c:v>
                      </c:pt>
                      <c:pt idx="3486">
                        <c:v>285.41173656556782</c:v>
                      </c:pt>
                      <c:pt idx="3487">
                        <c:v>285.12938925245425</c:v>
                      </c:pt>
                      <c:pt idx="3488">
                        <c:v>285.10351140196337</c:v>
                      </c:pt>
                      <c:pt idx="3489">
                        <c:v>285.08280912157068</c:v>
                      </c:pt>
                      <c:pt idx="3490">
                        <c:v>285.26624729725654</c:v>
                      </c:pt>
                      <c:pt idx="3491">
                        <c:v>285.01299783780524</c:v>
                      </c:pt>
                      <c:pt idx="3492">
                        <c:v>284.81039827024421</c:v>
                      </c:pt>
                      <c:pt idx="3493">
                        <c:v>284.64831861619535</c:v>
                      </c:pt>
                      <c:pt idx="3494">
                        <c:v>284.71865489295629</c:v>
                      </c:pt>
                      <c:pt idx="3495">
                        <c:v>284.77492391436505</c:v>
                      </c:pt>
                      <c:pt idx="3496">
                        <c:v>284.81993913149205</c:v>
                      </c:pt>
                      <c:pt idx="3497">
                        <c:v>285.05595130519367</c:v>
                      </c:pt>
                      <c:pt idx="3498">
                        <c:v>285.44476104415492</c:v>
                      </c:pt>
                      <c:pt idx="3499">
                        <c:v>285.35580883532396</c:v>
                      </c:pt>
                      <c:pt idx="3500">
                        <c:v>285.08464706825919</c:v>
                      </c:pt>
                      <c:pt idx="3501">
                        <c:v>285.46771765460733</c:v>
                      </c:pt>
                      <c:pt idx="3502">
                        <c:v>285.57417412368585</c:v>
                      </c:pt>
                      <c:pt idx="3503">
                        <c:v>285.2593392989487</c:v>
                      </c:pt>
                      <c:pt idx="3504">
                        <c:v>285.00747143915896</c:v>
                      </c:pt>
                      <c:pt idx="3505">
                        <c:v>285.2059771513272</c:v>
                      </c:pt>
                      <c:pt idx="3506">
                        <c:v>285.56478172106176</c:v>
                      </c:pt>
                      <c:pt idx="3507">
                        <c:v>285.45182537684946</c:v>
                      </c:pt>
                      <c:pt idx="3508">
                        <c:v>285.36146030147961</c:v>
                      </c:pt>
                      <c:pt idx="3509">
                        <c:v>285.48916824118368</c:v>
                      </c:pt>
                      <c:pt idx="3510">
                        <c:v>285.39133459294692</c:v>
                      </c:pt>
                      <c:pt idx="3511">
                        <c:v>285.11306767435752</c:v>
                      </c:pt>
                      <c:pt idx="3512">
                        <c:v>285.09045413948604</c:v>
                      </c:pt>
                      <c:pt idx="3513">
                        <c:v>285.07236331158884</c:v>
                      </c:pt>
                      <c:pt idx="3514">
                        <c:v>285.45789064927112</c:v>
                      </c:pt>
                      <c:pt idx="3515">
                        <c:v>284.96631251941693</c:v>
                      </c:pt>
                      <c:pt idx="3516">
                        <c:v>284.97305001553354</c:v>
                      </c:pt>
                      <c:pt idx="3517">
                        <c:v>285.57844001242688</c:v>
                      </c:pt>
                      <c:pt idx="3518">
                        <c:v>285.46275200994148</c:v>
                      </c:pt>
                      <c:pt idx="3519">
                        <c:v>285.37020160795316</c:v>
                      </c:pt>
                      <c:pt idx="3520">
                        <c:v>285.29616128636258</c:v>
                      </c:pt>
                      <c:pt idx="3521">
                        <c:v>285.43692902909009</c:v>
                      </c:pt>
                      <c:pt idx="3522">
                        <c:v>285.54954322327211</c:v>
                      </c:pt>
                      <c:pt idx="3523">
                        <c:v>285.4396345786177</c:v>
                      </c:pt>
                      <c:pt idx="3524">
                        <c:v>285.35170766289417</c:v>
                      </c:pt>
                      <c:pt idx="3525">
                        <c:v>285.68136613031538</c:v>
                      </c:pt>
                      <c:pt idx="3526">
                        <c:v>285.54509290425233</c:v>
                      </c:pt>
                      <c:pt idx="3527">
                        <c:v>285.23607432340185</c:v>
                      </c:pt>
                      <c:pt idx="3528">
                        <c:v>285.18885945872148</c:v>
                      </c:pt>
                      <c:pt idx="3529">
                        <c:v>285.35108756697718</c:v>
                      </c:pt>
                      <c:pt idx="3530">
                        <c:v>285.48087005358178</c:v>
                      </c:pt>
                      <c:pt idx="3531">
                        <c:v>285.38469604286547</c:v>
                      </c:pt>
                      <c:pt idx="3532">
                        <c:v>285.30775683429238</c:v>
                      </c:pt>
                      <c:pt idx="3533">
                        <c:v>285.6462054674339</c:v>
                      </c:pt>
                      <c:pt idx="3534">
                        <c:v>285.71696437394712</c:v>
                      </c:pt>
                      <c:pt idx="3535">
                        <c:v>285.7735714991577</c:v>
                      </c:pt>
                      <c:pt idx="3536">
                        <c:v>286.01885719932613</c:v>
                      </c:pt>
                      <c:pt idx="3537">
                        <c:v>286.21508575946092</c:v>
                      </c:pt>
                      <c:pt idx="3538">
                        <c:v>286.37206860756874</c:v>
                      </c:pt>
                      <c:pt idx="3539">
                        <c:v>286.49765488605499</c:v>
                      </c:pt>
                      <c:pt idx="3540">
                        <c:v>286.598123908844</c:v>
                      </c:pt>
                      <c:pt idx="3541">
                        <c:v>287.07849912707519</c:v>
                      </c:pt>
                      <c:pt idx="3542">
                        <c:v>287.26279930166015</c:v>
                      </c:pt>
                      <c:pt idx="3543">
                        <c:v>287.2102394413281</c:v>
                      </c:pt>
                      <c:pt idx="3544">
                        <c:v>287.3681915530625</c:v>
                      </c:pt>
                      <c:pt idx="3545">
                        <c:v>287.69455324245001</c:v>
                      </c:pt>
                      <c:pt idx="3546">
                        <c:v>287.35564259396</c:v>
                      </c:pt>
                      <c:pt idx="3547">
                        <c:v>287.28451407516798</c:v>
                      </c:pt>
                      <c:pt idx="3548">
                        <c:v>287.62761126013442</c:v>
                      </c:pt>
                      <c:pt idx="3549">
                        <c:v>288.10208900810755</c:v>
                      </c:pt>
                      <c:pt idx="3550">
                        <c:v>288.08167120648608</c:v>
                      </c:pt>
                      <c:pt idx="3551">
                        <c:v>288.06533696518886</c:v>
                      </c:pt>
                      <c:pt idx="3552">
                        <c:v>288.25226957215108</c:v>
                      </c:pt>
                      <c:pt idx="3553">
                        <c:v>288.60181565772086</c:v>
                      </c:pt>
                      <c:pt idx="3554">
                        <c:v>288.8814525261767</c:v>
                      </c:pt>
                      <c:pt idx="3555">
                        <c:v>288.70516202094137</c:v>
                      </c:pt>
                      <c:pt idx="3556">
                        <c:v>288.76412961675311</c:v>
                      </c:pt>
                      <c:pt idx="3557">
                        <c:v>289.2113036934025</c:v>
                      </c:pt>
                      <c:pt idx="3558">
                        <c:v>288.76904295472201</c:v>
                      </c:pt>
                      <c:pt idx="3559">
                        <c:v>288.61523436377763</c:v>
                      </c:pt>
                      <c:pt idx="3560">
                        <c:v>289.09218749102212</c:v>
                      </c:pt>
                      <c:pt idx="3561">
                        <c:v>289.27374999281767</c:v>
                      </c:pt>
                      <c:pt idx="3562">
                        <c:v>289.01899999425416</c:v>
                      </c:pt>
                      <c:pt idx="3563">
                        <c:v>289.01519999540335</c:v>
                      </c:pt>
                      <c:pt idx="3564">
                        <c:v>289.01215999632268</c:v>
                      </c:pt>
                      <c:pt idx="3565">
                        <c:v>289.20972799705817</c:v>
                      </c:pt>
                      <c:pt idx="3566">
                        <c:v>289.16778239764653</c:v>
                      </c:pt>
                      <c:pt idx="3567">
                        <c:v>288.93422591811725</c:v>
                      </c:pt>
                      <c:pt idx="3568">
                        <c:v>288.94738073449383</c:v>
                      </c:pt>
                      <c:pt idx="3569">
                        <c:v>289.55790458759509</c:v>
                      </c:pt>
                      <c:pt idx="3570">
                        <c:v>289.44632367007608</c:v>
                      </c:pt>
                      <c:pt idx="3571">
                        <c:v>288.95705893606089</c:v>
                      </c:pt>
                      <c:pt idx="3572">
                        <c:v>289.36564714884872</c:v>
                      </c:pt>
                      <c:pt idx="3573">
                        <c:v>289.49251771907899</c:v>
                      </c:pt>
                      <c:pt idx="3574">
                        <c:v>289.19401417526319</c:v>
                      </c:pt>
                      <c:pt idx="3575">
                        <c:v>288.95521134021055</c:v>
                      </c:pt>
                      <c:pt idx="3576">
                        <c:v>289.16416907216842</c:v>
                      </c:pt>
                      <c:pt idx="3577">
                        <c:v>289.13133525773475</c:v>
                      </c:pt>
                      <c:pt idx="3578">
                        <c:v>288.90506820618782</c:v>
                      </c:pt>
                      <c:pt idx="3579">
                        <c:v>288.72405456495028</c:v>
                      </c:pt>
                      <c:pt idx="3580">
                        <c:v>288.77924365196026</c:v>
                      </c:pt>
                      <c:pt idx="3581">
                        <c:v>289.22339492156823</c:v>
                      </c:pt>
                      <c:pt idx="3582">
                        <c:v>288.97871593725461</c:v>
                      </c:pt>
                      <c:pt idx="3583">
                        <c:v>288.78297274980372</c:v>
                      </c:pt>
                      <c:pt idx="3584">
                        <c:v>289.02637819984295</c:v>
                      </c:pt>
                      <c:pt idx="3585">
                        <c:v>289.22110255987434</c:v>
                      </c:pt>
                      <c:pt idx="3586">
                        <c:v>288.97688204789949</c:v>
                      </c:pt>
                      <c:pt idx="3587">
                        <c:v>288.98150563831962</c:v>
                      </c:pt>
                      <c:pt idx="3588">
                        <c:v>289.18520451065569</c:v>
                      </c:pt>
                      <c:pt idx="3589">
                        <c:v>289.3481636085246</c:v>
                      </c:pt>
                      <c:pt idx="3590">
                        <c:v>289.07853088681969</c:v>
                      </c:pt>
                      <c:pt idx="3591">
                        <c:v>289.06282470945575</c:v>
                      </c:pt>
                      <c:pt idx="3592">
                        <c:v>289.4502597675646</c:v>
                      </c:pt>
                      <c:pt idx="3593">
                        <c:v>289.56020781405169</c:v>
                      </c:pt>
                      <c:pt idx="3594">
                        <c:v>289.44816625124139</c:v>
                      </c:pt>
                      <c:pt idx="3595">
                        <c:v>289.15853300099315</c:v>
                      </c:pt>
                      <c:pt idx="3596">
                        <c:v>289.32682640079452</c:v>
                      </c:pt>
                      <c:pt idx="3597">
                        <c:v>289.46146112063559</c:v>
                      </c:pt>
                      <c:pt idx="3598">
                        <c:v>289.36916889650848</c:v>
                      </c:pt>
                      <c:pt idx="3599">
                        <c:v>288.8953351172068</c:v>
                      </c:pt>
                      <c:pt idx="3600">
                        <c:v>289.51626809376546</c:v>
                      </c:pt>
                      <c:pt idx="3601">
                        <c:v>289.4130144750124</c:v>
                      </c:pt>
                      <c:pt idx="3602">
                        <c:v>288.93041158000995</c:v>
                      </c:pt>
                      <c:pt idx="3603">
                        <c:v>288.94432926400799</c:v>
                      </c:pt>
                      <c:pt idx="3604">
                        <c:v>288.75546341120639</c:v>
                      </c:pt>
                      <c:pt idx="3605">
                        <c:v>288.40437072896509</c:v>
                      </c:pt>
                      <c:pt idx="3606">
                        <c:v>287.9234965831721</c:v>
                      </c:pt>
                      <c:pt idx="3607">
                        <c:v>287.5387972665377</c:v>
                      </c:pt>
                      <c:pt idx="3608">
                        <c:v>287.23103781323016</c:v>
                      </c:pt>
                      <c:pt idx="3609">
                        <c:v>286.78483025058415</c:v>
                      </c:pt>
                      <c:pt idx="3610">
                        <c:v>286.02786420046732</c:v>
                      </c:pt>
                      <c:pt idx="3611">
                        <c:v>285.82229136037387</c:v>
                      </c:pt>
                      <c:pt idx="3612">
                        <c:v>285.85783308829912</c:v>
                      </c:pt>
                      <c:pt idx="3613">
                        <c:v>285.68626647063934</c:v>
                      </c:pt>
                      <c:pt idx="3614">
                        <c:v>285.14901317651152</c:v>
                      </c:pt>
                      <c:pt idx="3615">
                        <c:v>284.71921054120924</c:v>
                      </c:pt>
                      <c:pt idx="3616">
                        <c:v>284.9753684329674</c:v>
                      </c:pt>
                      <c:pt idx="3617">
                        <c:v>284.78029474637395</c:v>
                      </c:pt>
                      <c:pt idx="3618">
                        <c:v>284.42423579709919</c:v>
                      </c:pt>
                      <c:pt idx="3619">
                        <c:v>284.33938863767935</c:v>
                      </c:pt>
                      <c:pt idx="3620">
                        <c:v>284.47151091014348</c:v>
                      </c:pt>
                      <c:pt idx="3621">
                        <c:v>284.37720872811479</c:v>
                      </c:pt>
                      <c:pt idx="3622">
                        <c:v>284.30176698249187</c:v>
                      </c:pt>
                      <c:pt idx="3623">
                        <c:v>284.24141358599348</c:v>
                      </c:pt>
                      <c:pt idx="3624">
                        <c:v>284.59313086879479</c:v>
                      </c:pt>
                      <c:pt idx="3625">
                        <c:v>284.27450469503583</c:v>
                      </c:pt>
                      <c:pt idx="3626">
                        <c:v>283.81960375602864</c:v>
                      </c:pt>
                      <c:pt idx="3627">
                        <c:v>283.85568300482294</c:v>
                      </c:pt>
                      <c:pt idx="3628">
                        <c:v>284.08454640385833</c:v>
                      </c:pt>
                      <c:pt idx="3629">
                        <c:v>284.06763712308668</c:v>
                      </c:pt>
                      <c:pt idx="3630">
                        <c:v>283.85410969846936</c:v>
                      </c:pt>
                      <c:pt idx="3631">
                        <c:v>283.88328775877551</c:v>
                      </c:pt>
                      <c:pt idx="3632">
                        <c:v>283.90663020702044</c:v>
                      </c:pt>
                      <c:pt idx="3633">
                        <c:v>283.92530416561635</c:v>
                      </c:pt>
                      <c:pt idx="3634">
                        <c:v>283.94024333249308</c:v>
                      </c:pt>
                      <c:pt idx="3635">
                        <c:v>283.95219466599445</c:v>
                      </c:pt>
                      <c:pt idx="3636">
                        <c:v>284.16175573279554</c:v>
                      </c:pt>
                      <c:pt idx="3637">
                        <c:v>284.12940458623643</c:v>
                      </c:pt>
                      <c:pt idx="3638">
                        <c:v>283.90352366898918</c:v>
                      </c:pt>
                      <c:pt idx="3639">
                        <c:v>283.92281893519134</c:v>
                      </c:pt>
                      <c:pt idx="3640">
                        <c:v>284.33825514815311</c:v>
                      </c:pt>
                      <c:pt idx="3641">
                        <c:v>284.2706041185225</c:v>
                      </c:pt>
                      <c:pt idx="3642">
                        <c:v>283.816483294818</c:v>
                      </c:pt>
                      <c:pt idx="3643">
                        <c:v>284.05318663585444</c:v>
                      </c:pt>
                      <c:pt idx="3644">
                        <c:v>284.24254930868358</c:v>
                      </c:pt>
                      <c:pt idx="3645">
                        <c:v>284.19403944694687</c:v>
                      </c:pt>
                      <c:pt idx="3646">
                        <c:v>284.1552315575575</c:v>
                      </c:pt>
                      <c:pt idx="3647">
                        <c:v>284.12418524604601</c:v>
                      </c:pt>
                      <c:pt idx="3648">
                        <c:v>284.29934819683683</c:v>
                      </c:pt>
                      <c:pt idx="3649">
                        <c:v>284.23947855746945</c:v>
                      </c:pt>
                      <c:pt idx="3650">
                        <c:v>283.79158284597554</c:v>
                      </c:pt>
                      <c:pt idx="3651">
                        <c:v>284.03326627678041</c:v>
                      </c:pt>
                      <c:pt idx="3652">
                        <c:v>284.22661302142433</c:v>
                      </c:pt>
                      <c:pt idx="3653">
                        <c:v>284.18129041713945</c:v>
                      </c:pt>
                      <c:pt idx="3654">
                        <c:v>283.94503233371159</c:v>
                      </c:pt>
                      <c:pt idx="3655">
                        <c:v>284.15602586696929</c:v>
                      </c:pt>
                      <c:pt idx="3656">
                        <c:v>284.72482069357545</c:v>
                      </c:pt>
                      <c:pt idx="3657">
                        <c:v>284.3798565548604</c:v>
                      </c:pt>
                      <c:pt idx="3658">
                        <c:v>284.30388524388832</c:v>
                      </c:pt>
                      <c:pt idx="3659">
                        <c:v>284.64310819511064</c:v>
                      </c:pt>
                      <c:pt idx="3660">
                        <c:v>284.71448655608856</c:v>
                      </c:pt>
                      <c:pt idx="3661">
                        <c:v>284.57158924487084</c:v>
                      </c:pt>
                      <c:pt idx="3662">
                        <c:v>284.65727139589671</c:v>
                      </c:pt>
                      <c:pt idx="3663">
                        <c:v>284.52581711671741</c:v>
                      </c:pt>
                      <c:pt idx="3664">
                        <c:v>284.62065369337392</c:v>
                      </c:pt>
                      <c:pt idx="3665">
                        <c:v>284.49652295469917</c:v>
                      </c:pt>
                      <c:pt idx="3666">
                        <c:v>284.19721836375936</c:v>
                      </c:pt>
                      <c:pt idx="3667">
                        <c:v>284.55777469100752</c:v>
                      </c:pt>
                      <c:pt idx="3668">
                        <c:v>284.64621975280602</c:v>
                      </c:pt>
                      <c:pt idx="3669">
                        <c:v>284.31697580224483</c:v>
                      </c:pt>
                      <c:pt idx="3670">
                        <c:v>284.25358064179585</c:v>
                      </c:pt>
                      <c:pt idx="3671">
                        <c:v>284.60286451343671</c:v>
                      </c:pt>
                      <c:pt idx="3672">
                        <c:v>284.48229161074937</c:v>
                      </c:pt>
                      <c:pt idx="3673">
                        <c:v>284.38583328859949</c:v>
                      </c:pt>
                      <c:pt idx="3674">
                        <c:v>283.90866663087957</c:v>
                      </c:pt>
                      <c:pt idx="3675">
                        <c:v>284.32693330470369</c:v>
                      </c:pt>
                      <c:pt idx="3676">
                        <c:v>284.46154664376297</c:v>
                      </c:pt>
                      <c:pt idx="3677">
                        <c:v>284.56923731501035</c:v>
                      </c:pt>
                      <c:pt idx="3678">
                        <c:v>284.65538985200828</c:v>
                      </c:pt>
                      <c:pt idx="3679">
                        <c:v>284.92431188160663</c:v>
                      </c:pt>
                      <c:pt idx="3680">
                        <c:v>285.3394495052853</c:v>
                      </c:pt>
                      <c:pt idx="3681">
                        <c:v>285.07155960422824</c:v>
                      </c:pt>
                      <c:pt idx="3682">
                        <c:v>285.05724768338257</c:v>
                      </c:pt>
                      <c:pt idx="3683">
                        <c:v>285.44579814670607</c:v>
                      </c:pt>
                      <c:pt idx="3684">
                        <c:v>285.55663851736489</c:v>
                      </c:pt>
                      <c:pt idx="3685">
                        <c:v>285.04531081389194</c:v>
                      </c:pt>
                      <c:pt idx="3686">
                        <c:v>285.23624865111356</c:v>
                      </c:pt>
                      <c:pt idx="3687">
                        <c:v>285.78899892089089</c:v>
                      </c:pt>
                      <c:pt idx="3688">
                        <c:v>285.83119913671271</c:v>
                      </c:pt>
                      <c:pt idx="3689">
                        <c:v>285.86495930937019</c:v>
                      </c:pt>
                      <c:pt idx="3690">
                        <c:v>285.89196744749614</c:v>
                      </c:pt>
                      <c:pt idx="3691">
                        <c:v>286.11357395799689</c:v>
                      </c:pt>
                      <c:pt idx="3692">
                        <c:v>286.09085916639754</c:v>
                      </c:pt>
                      <c:pt idx="3693">
                        <c:v>285.87268733311805</c:v>
                      </c:pt>
                      <c:pt idx="3694">
                        <c:v>285.89814986649446</c:v>
                      </c:pt>
                      <c:pt idx="3695">
                        <c:v>286.11851989319558</c:v>
                      </c:pt>
                      <c:pt idx="3696">
                        <c:v>286.09481591455648</c:v>
                      </c:pt>
                      <c:pt idx="3697">
                        <c:v>285.67585273164519</c:v>
                      </c:pt>
                      <c:pt idx="3698">
                        <c:v>285.74068218531619</c:v>
                      </c:pt>
                      <c:pt idx="3699">
                        <c:v>285.99254574825295</c:v>
                      </c:pt>
                      <c:pt idx="3700">
                        <c:v>285.79403659860236</c:v>
                      </c:pt>
                      <c:pt idx="3701">
                        <c:v>285.63522927888187</c:v>
                      </c:pt>
                      <c:pt idx="3702">
                        <c:v>285.70818342310548</c:v>
                      </c:pt>
                      <c:pt idx="3703">
                        <c:v>285.76654673848441</c:v>
                      </c:pt>
                      <c:pt idx="3704">
                        <c:v>285.6132373907875</c:v>
                      </c:pt>
                      <c:pt idx="3705">
                        <c:v>285.29058991263003</c:v>
                      </c:pt>
                      <c:pt idx="3706">
                        <c:v>285.232471930104</c:v>
                      </c:pt>
                      <c:pt idx="3707">
                        <c:v>285.18597754408324</c:v>
                      </c:pt>
                      <c:pt idx="3708">
                        <c:v>285.14878203526661</c:v>
                      </c:pt>
                      <c:pt idx="3709">
                        <c:v>284.91902562821332</c:v>
                      </c:pt>
                      <c:pt idx="3710">
                        <c:v>284.9352205025707</c:v>
                      </c:pt>
                      <c:pt idx="3711">
                        <c:v>285.14817640205655</c:v>
                      </c:pt>
                      <c:pt idx="3712">
                        <c:v>285.11854112164525</c:v>
                      </c:pt>
                      <c:pt idx="3713">
                        <c:v>284.69483289731625</c:v>
                      </c:pt>
                      <c:pt idx="3714">
                        <c:v>284.55586631785303</c:v>
                      </c:pt>
                      <c:pt idx="3715">
                        <c:v>284.84469305428246</c:v>
                      </c:pt>
                      <c:pt idx="3716">
                        <c:v>284.675754443426</c:v>
                      </c:pt>
                      <c:pt idx="3717">
                        <c:v>284.34060355474082</c:v>
                      </c:pt>
                      <c:pt idx="3718">
                        <c:v>284.27248284379266</c:v>
                      </c:pt>
                      <c:pt idx="3719">
                        <c:v>284.21798627503415</c:v>
                      </c:pt>
                      <c:pt idx="3720">
                        <c:v>284.37438902002737</c:v>
                      </c:pt>
                      <c:pt idx="3721">
                        <c:v>284.09951121602194</c:v>
                      </c:pt>
                      <c:pt idx="3722">
                        <c:v>284.07960897281754</c:v>
                      </c:pt>
                      <c:pt idx="3723">
                        <c:v>284.26368717825403</c:v>
                      </c:pt>
                      <c:pt idx="3724">
                        <c:v>284.21094974260325</c:v>
                      </c:pt>
                      <c:pt idx="3725">
                        <c:v>283.7687597940826</c:v>
                      </c:pt>
                      <c:pt idx="3726">
                        <c:v>284.01500783526609</c:v>
                      </c:pt>
                      <c:pt idx="3727">
                        <c:v>284.21200626821292</c:v>
                      </c:pt>
                      <c:pt idx="3728">
                        <c:v>284.16960501457032</c:v>
                      </c:pt>
                      <c:pt idx="3729">
                        <c:v>284.13568401165628</c:v>
                      </c:pt>
                      <c:pt idx="3730">
                        <c:v>284.30854720932507</c:v>
                      </c:pt>
                      <c:pt idx="3731">
                        <c:v>284.8468377674601</c:v>
                      </c:pt>
                      <c:pt idx="3732">
                        <c:v>284.67747021396809</c:v>
                      </c:pt>
                      <c:pt idx="3733">
                        <c:v>284.5419761711745</c:v>
                      </c:pt>
                      <c:pt idx="3734">
                        <c:v>284.8335809369396</c:v>
                      </c:pt>
                      <c:pt idx="3735">
                        <c:v>284.66686474955168</c:v>
                      </c:pt>
                      <c:pt idx="3736">
                        <c:v>284.53349179964135</c:v>
                      </c:pt>
                      <c:pt idx="3737">
                        <c:v>284.62679343971308</c:v>
                      </c:pt>
                      <c:pt idx="3738">
                        <c:v>284.50143475177049</c:v>
                      </c:pt>
                      <c:pt idx="3739">
                        <c:v>284.80114780141639</c:v>
                      </c:pt>
                      <c:pt idx="3740">
                        <c:v>284.84091824113312</c:v>
                      </c:pt>
                      <c:pt idx="3741">
                        <c:v>284.47273459290653</c:v>
                      </c:pt>
                      <c:pt idx="3742">
                        <c:v>284.77818767432524</c:v>
                      </c:pt>
                      <c:pt idx="3743">
                        <c:v>285.02255013946018</c:v>
                      </c:pt>
                      <c:pt idx="3744">
                        <c:v>284.81804011156817</c:v>
                      </c:pt>
                      <c:pt idx="3745">
                        <c:v>284.85443208925454</c:v>
                      </c:pt>
                      <c:pt idx="3746">
                        <c:v>285.08354567140367</c:v>
                      </c:pt>
                      <c:pt idx="3747">
                        <c:v>285.06683653712298</c:v>
                      </c:pt>
                      <c:pt idx="3748">
                        <c:v>284.65346922969843</c:v>
                      </c:pt>
                      <c:pt idx="3749">
                        <c:v>284.32277538375877</c:v>
                      </c:pt>
                      <c:pt idx="3750">
                        <c:v>284.65822030700701</c:v>
                      </c:pt>
                      <c:pt idx="3751">
                        <c:v>284.92657624560564</c:v>
                      </c:pt>
                      <c:pt idx="3752">
                        <c:v>284.94126099648452</c:v>
                      </c:pt>
                      <c:pt idx="3753">
                        <c:v>284.75300879718765</c:v>
                      </c:pt>
                      <c:pt idx="3754">
                        <c:v>284.80240703775013</c:v>
                      </c:pt>
                      <c:pt idx="3755">
                        <c:v>285.24192563020011</c:v>
                      </c:pt>
                      <c:pt idx="3756">
                        <c:v>285.19354050416007</c:v>
                      </c:pt>
                      <c:pt idx="3757">
                        <c:v>285.55483240332808</c:v>
                      </c:pt>
                      <c:pt idx="3758">
                        <c:v>286.44386592266244</c:v>
                      </c:pt>
                      <c:pt idx="3759">
                        <c:v>286.95509273812996</c:v>
                      </c:pt>
                      <c:pt idx="3760">
                        <c:v>286.96407419050399</c:v>
                      </c:pt>
                      <c:pt idx="3761">
                        <c:v>287.57125935240322</c:v>
                      </c:pt>
                      <c:pt idx="3762">
                        <c:v>288.25700748192259</c:v>
                      </c:pt>
                      <c:pt idx="3763">
                        <c:v>288.60560598553809</c:v>
                      </c:pt>
                      <c:pt idx="3764">
                        <c:v>288.6844847884305</c:v>
                      </c:pt>
                      <c:pt idx="3765">
                        <c:v>288.74758783074441</c:v>
                      </c:pt>
                      <c:pt idx="3766">
                        <c:v>288.99807026459553</c:v>
                      </c:pt>
                      <c:pt idx="3767">
                        <c:v>289.19845621167644</c:v>
                      </c:pt>
                      <c:pt idx="3768">
                        <c:v>288.7587649693412</c:v>
                      </c:pt>
                      <c:pt idx="3769">
                        <c:v>288.80701197547296</c:v>
                      </c:pt>
                      <c:pt idx="3770">
                        <c:v>289.04560958037837</c:v>
                      </c:pt>
                      <c:pt idx="3771">
                        <c:v>288.83648766430269</c:v>
                      </c:pt>
                      <c:pt idx="3772">
                        <c:v>288.46919013144213</c:v>
                      </c:pt>
                      <c:pt idx="3773">
                        <c:v>288.57535210515374</c:v>
                      </c:pt>
                      <c:pt idx="3774">
                        <c:v>289.06028168412303</c:v>
                      </c:pt>
                      <c:pt idx="3775">
                        <c:v>288.84822534729847</c:v>
                      </c:pt>
                      <c:pt idx="3776">
                        <c:v>288.67858027783882</c:v>
                      </c:pt>
                      <c:pt idx="3777">
                        <c:v>288.74286422227107</c:v>
                      </c:pt>
                      <c:pt idx="3778">
                        <c:v>288.99429137781686</c:v>
                      </c:pt>
                      <c:pt idx="3779">
                        <c:v>289.1954331022535</c:v>
                      </c:pt>
                      <c:pt idx="3780">
                        <c:v>289.15634648180281</c:v>
                      </c:pt>
                      <c:pt idx="3781">
                        <c:v>289.12507718544225</c:v>
                      </c:pt>
                      <c:pt idx="3782">
                        <c:v>289.5000617483538</c:v>
                      </c:pt>
                      <c:pt idx="3783">
                        <c:v>289.60004939868304</c:v>
                      </c:pt>
                      <c:pt idx="3784">
                        <c:v>289.28003951894647</c:v>
                      </c:pt>
                      <c:pt idx="3785">
                        <c:v>289.42403161515722</c:v>
                      </c:pt>
                      <c:pt idx="3786">
                        <c:v>289.73922529212581</c:v>
                      </c:pt>
                      <c:pt idx="3787">
                        <c:v>289.59138023370065</c:v>
                      </c:pt>
                      <c:pt idx="3788">
                        <c:v>289.47310418696054</c:v>
                      </c:pt>
                      <c:pt idx="3789">
                        <c:v>289.17848334956847</c:v>
                      </c:pt>
                      <c:pt idx="3790">
                        <c:v>289.5427866796548</c:v>
                      </c:pt>
                      <c:pt idx="3791">
                        <c:v>289.23422934372388</c:v>
                      </c:pt>
                      <c:pt idx="3792">
                        <c:v>289.18738347497913</c:v>
                      </c:pt>
                      <c:pt idx="3793">
                        <c:v>289.14990677998333</c:v>
                      </c:pt>
                      <c:pt idx="3794">
                        <c:v>289.31992542398666</c:v>
                      </c:pt>
                      <c:pt idx="3795">
                        <c:v>289.25594033918935</c:v>
                      </c:pt>
                      <c:pt idx="3796">
                        <c:v>289.20475227135148</c:v>
                      </c:pt>
                      <c:pt idx="3797">
                        <c:v>289.16380181708121</c:v>
                      </c:pt>
                      <c:pt idx="3798">
                        <c:v>289.53104145366495</c:v>
                      </c:pt>
                      <c:pt idx="3799">
                        <c:v>289.42483316293198</c:v>
                      </c:pt>
                      <c:pt idx="3800">
                        <c:v>288.93986653034563</c:v>
                      </c:pt>
                      <c:pt idx="3801">
                        <c:v>288.95189322427649</c:v>
                      </c:pt>
                      <c:pt idx="3802">
                        <c:v>288.7615145794212</c:v>
                      </c:pt>
                      <c:pt idx="3803">
                        <c:v>288.40921166353701</c:v>
                      </c:pt>
                      <c:pt idx="3804">
                        <c:v>288.12736933082965</c:v>
                      </c:pt>
                      <c:pt idx="3805">
                        <c:v>288.30189546466374</c:v>
                      </c:pt>
                      <c:pt idx="3806">
                        <c:v>288.64151637173097</c:v>
                      </c:pt>
                      <c:pt idx="3807">
                        <c:v>288.51321309738478</c:v>
                      </c:pt>
                      <c:pt idx="3808">
                        <c:v>288.21057047790782</c:v>
                      </c:pt>
                      <c:pt idx="3809">
                        <c:v>288.36845638232626</c:v>
                      </c:pt>
                      <c:pt idx="3810">
                        <c:v>288.49476510586101</c:v>
                      </c:pt>
                      <c:pt idx="3811">
                        <c:v>288.39581208468883</c:v>
                      </c:pt>
                      <c:pt idx="3812">
                        <c:v>288.11664966775106</c:v>
                      </c:pt>
                      <c:pt idx="3813">
                        <c:v>288.09331973420086</c:v>
                      </c:pt>
                      <c:pt idx="3814">
                        <c:v>288.47465578736069</c:v>
                      </c:pt>
                      <c:pt idx="3815">
                        <c:v>288.37972462988859</c:v>
                      </c:pt>
                      <c:pt idx="3816">
                        <c:v>287.90377970391086</c:v>
                      </c:pt>
                      <c:pt idx="3817">
                        <c:v>288.12302376312869</c:v>
                      </c:pt>
                      <c:pt idx="3818">
                        <c:v>288.09841901050299</c:v>
                      </c:pt>
                      <c:pt idx="3819">
                        <c:v>287.87873520840242</c:v>
                      </c:pt>
                      <c:pt idx="3820">
                        <c:v>287.90298816672197</c:v>
                      </c:pt>
                      <c:pt idx="3821">
                        <c:v>288.1223905333776</c:v>
                      </c:pt>
                      <c:pt idx="3822">
                        <c:v>288.09791242670212</c:v>
                      </c:pt>
                      <c:pt idx="3823">
                        <c:v>287.8783299413617</c:v>
                      </c:pt>
                      <c:pt idx="3824">
                        <c:v>287.50266395308938</c:v>
                      </c:pt>
                      <c:pt idx="3825">
                        <c:v>287.80213116247154</c:v>
                      </c:pt>
                      <c:pt idx="3826">
                        <c:v>288.04170492997724</c:v>
                      </c:pt>
                      <c:pt idx="3827">
                        <c:v>287.83336394398179</c:v>
                      </c:pt>
                      <c:pt idx="3828">
                        <c:v>287.66669115518545</c:v>
                      </c:pt>
                      <c:pt idx="3829">
                        <c:v>287.93335292414838</c:v>
                      </c:pt>
                      <c:pt idx="3830">
                        <c:v>287.94668233931873</c:v>
                      </c:pt>
                      <c:pt idx="3831">
                        <c:v>287.75734587145496</c:v>
                      </c:pt>
                      <c:pt idx="3832">
                        <c:v>287.60587669716398</c:v>
                      </c:pt>
                      <c:pt idx="3833">
                        <c:v>288.08470135773121</c:v>
                      </c:pt>
                      <c:pt idx="3834">
                        <c:v>288.06776108618499</c:v>
                      </c:pt>
                      <c:pt idx="3835">
                        <c:v>287.65420886894799</c:v>
                      </c:pt>
                      <c:pt idx="3836">
                        <c:v>287.92336709515843</c:v>
                      </c:pt>
                      <c:pt idx="3837">
                        <c:v>288.13869367612676</c:v>
                      </c:pt>
                      <c:pt idx="3838">
                        <c:v>288.31095494090141</c:v>
                      </c:pt>
                      <c:pt idx="3839">
                        <c:v>288.24876395272116</c:v>
                      </c:pt>
                      <c:pt idx="3840">
                        <c:v>287.99901116217694</c:v>
                      </c:pt>
                      <c:pt idx="3841">
                        <c:v>288.19920892974159</c:v>
                      </c:pt>
                      <c:pt idx="3842">
                        <c:v>288.35936714379329</c:v>
                      </c:pt>
                      <c:pt idx="3843">
                        <c:v>288.08749371503461</c:v>
                      </c:pt>
                      <c:pt idx="3844">
                        <c:v>288.26999497202769</c:v>
                      </c:pt>
                      <c:pt idx="3845">
                        <c:v>288.41599597762217</c:v>
                      </c:pt>
                      <c:pt idx="3846">
                        <c:v>288.33279678209777</c:v>
                      </c:pt>
                      <c:pt idx="3847">
                        <c:v>287.86623742567821</c:v>
                      </c:pt>
                      <c:pt idx="3848">
                        <c:v>287.69298994054259</c:v>
                      </c:pt>
                      <c:pt idx="3849">
                        <c:v>287.7543919524341</c:v>
                      </c:pt>
                      <c:pt idx="3850">
                        <c:v>287.20351356194726</c:v>
                      </c:pt>
                      <c:pt idx="3851">
                        <c:v>286.76281084955781</c:v>
                      </c:pt>
                      <c:pt idx="3852">
                        <c:v>286.61024867964625</c:v>
                      </c:pt>
                      <c:pt idx="3853">
                        <c:v>286.28819894371702</c:v>
                      </c:pt>
                      <c:pt idx="3854">
                        <c:v>286.03055915497362</c:v>
                      </c:pt>
                      <c:pt idx="3855">
                        <c:v>285.62444732397893</c:v>
                      </c:pt>
                      <c:pt idx="3856">
                        <c:v>285.09955785918316</c:v>
                      </c:pt>
                      <c:pt idx="3857">
                        <c:v>285.47964628734655</c:v>
                      </c:pt>
                      <c:pt idx="3858">
                        <c:v>285.38371702987729</c:v>
                      </c:pt>
                      <c:pt idx="3859">
                        <c:v>284.90697362390188</c:v>
                      </c:pt>
                      <c:pt idx="3860">
                        <c:v>284.92557889912155</c:v>
                      </c:pt>
                      <c:pt idx="3861">
                        <c:v>285.14046311929724</c:v>
                      </c:pt>
                      <c:pt idx="3862">
                        <c:v>285.1123704954378</c:v>
                      </c:pt>
                      <c:pt idx="3863">
                        <c:v>284.88989639635025</c:v>
                      </c:pt>
                      <c:pt idx="3864">
                        <c:v>284.71191711708019</c:v>
                      </c:pt>
                      <c:pt idx="3865">
                        <c:v>284.96953369366418</c:v>
                      </c:pt>
                      <c:pt idx="3866">
                        <c:v>284.57562695493135</c:v>
                      </c:pt>
                      <c:pt idx="3867">
                        <c:v>284.46050156394512</c:v>
                      </c:pt>
                      <c:pt idx="3868">
                        <c:v>284.5684012511561</c:v>
                      </c:pt>
                      <c:pt idx="3869">
                        <c:v>284.65472100092489</c:v>
                      </c:pt>
                      <c:pt idx="3870">
                        <c:v>284.72377680073993</c:v>
                      </c:pt>
                      <c:pt idx="3871">
                        <c:v>284.37902144059194</c:v>
                      </c:pt>
                      <c:pt idx="3872">
                        <c:v>284.30321715247356</c:v>
                      </c:pt>
                      <c:pt idx="3873">
                        <c:v>284.64257372197886</c:v>
                      </c:pt>
                      <c:pt idx="3874">
                        <c:v>284.51405897758309</c:v>
                      </c:pt>
                      <c:pt idx="3875">
                        <c:v>284.01124718206648</c:v>
                      </c:pt>
                      <c:pt idx="3876">
                        <c:v>284.20899774565316</c:v>
                      </c:pt>
                      <c:pt idx="3877">
                        <c:v>284.16719819652252</c:v>
                      </c:pt>
                      <c:pt idx="3878">
                        <c:v>283.93375855721803</c:v>
                      </c:pt>
                      <c:pt idx="3879">
                        <c:v>284.1470068457744</c:v>
                      </c:pt>
                      <c:pt idx="3880">
                        <c:v>284.11760547661953</c:v>
                      </c:pt>
                      <c:pt idx="3881">
                        <c:v>284.29408438129565</c:v>
                      </c:pt>
                      <c:pt idx="3882">
                        <c:v>284.23526750503652</c:v>
                      </c:pt>
                      <c:pt idx="3883">
                        <c:v>283.98821400402926</c:v>
                      </c:pt>
                      <c:pt idx="3884">
                        <c:v>284.19057120322339</c:v>
                      </c:pt>
                      <c:pt idx="3885">
                        <c:v>284.35245696257869</c:v>
                      </c:pt>
                      <c:pt idx="3886">
                        <c:v>284.28196557006294</c:v>
                      </c:pt>
                      <c:pt idx="3887">
                        <c:v>284.02557245605038</c:v>
                      </c:pt>
                      <c:pt idx="3888">
                        <c:v>284.02045796484032</c:v>
                      </c:pt>
                      <c:pt idx="3889">
                        <c:v>284.41636637187224</c:v>
                      </c:pt>
                      <c:pt idx="3890">
                        <c:v>283.93309309749782</c:v>
                      </c:pt>
                      <c:pt idx="3891">
                        <c:v>283.74647447799828</c:v>
                      </c:pt>
                      <c:pt idx="3892">
                        <c:v>284.19717958239863</c:v>
                      </c:pt>
                      <c:pt idx="3893">
                        <c:v>284.35774366591892</c:v>
                      </c:pt>
                      <c:pt idx="3894">
                        <c:v>284.28619493273516</c:v>
                      </c:pt>
                      <c:pt idx="3895">
                        <c:v>284.22895594618814</c:v>
                      </c:pt>
                      <c:pt idx="3896">
                        <c:v>284.18316475695053</c:v>
                      </c:pt>
                      <c:pt idx="3897">
                        <c:v>284.3465318055604</c:v>
                      </c:pt>
                      <c:pt idx="3898">
                        <c:v>284.27722544444833</c:v>
                      </c:pt>
                      <c:pt idx="3899">
                        <c:v>284.02178035555869</c:v>
                      </c:pt>
                      <c:pt idx="3900">
                        <c:v>284.21742428444696</c:v>
                      </c:pt>
                      <c:pt idx="3901">
                        <c:v>284.77393942755759</c:v>
                      </c:pt>
                      <c:pt idx="3902">
                        <c:v>284.41915154204611</c:v>
                      </c:pt>
                      <c:pt idx="3903">
                        <c:v>284.33532123363688</c:v>
                      </c:pt>
                      <c:pt idx="3904">
                        <c:v>284.46825698690952</c:v>
                      </c:pt>
                      <c:pt idx="3905">
                        <c:v>284.57460558952766</c:v>
                      </c:pt>
                      <c:pt idx="3906">
                        <c:v>284.25968447162217</c:v>
                      </c:pt>
                      <c:pt idx="3907">
                        <c:v>284.20774757729777</c:v>
                      </c:pt>
                      <c:pt idx="3908">
                        <c:v>284.36619806183819</c:v>
                      </c:pt>
                      <c:pt idx="3909">
                        <c:v>284.29295844947058</c:v>
                      </c:pt>
                      <c:pt idx="3910">
                        <c:v>284.23436675957646</c:v>
                      </c:pt>
                      <c:pt idx="3911">
                        <c:v>284.18749340766118</c:v>
                      </c:pt>
                      <c:pt idx="3912">
                        <c:v>284.14999472612897</c:v>
                      </c:pt>
                      <c:pt idx="3913">
                        <c:v>284.31999578090318</c:v>
                      </c:pt>
                      <c:pt idx="3914">
                        <c:v>284.25599662472257</c:v>
                      </c:pt>
                      <c:pt idx="3915">
                        <c:v>284.20479729977808</c:v>
                      </c:pt>
                      <c:pt idx="3916">
                        <c:v>284.5638378398225</c:v>
                      </c:pt>
                      <c:pt idx="3917">
                        <c:v>284.85107027185802</c:v>
                      </c:pt>
                      <c:pt idx="3918">
                        <c:v>284.48085621748646</c:v>
                      </c:pt>
                      <c:pt idx="3919">
                        <c:v>284.38468497398918</c:v>
                      </c:pt>
                      <c:pt idx="3920">
                        <c:v>284.50774797919132</c:v>
                      </c:pt>
                      <c:pt idx="3921">
                        <c:v>284.6061983833531</c:v>
                      </c:pt>
                      <c:pt idx="3922">
                        <c:v>284.48495870668251</c:v>
                      </c:pt>
                      <c:pt idx="3923">
                        <c:v>284.38796696534604</c:v>
                      </c:pt>
                      <c:pt idx="3924">
                        <c:v>284.71037357227686</c:v>
                      </c:pt>
                      <c:pt idx="3925">
                        <c:v>284.76829885782149</c:v>
                      </c:pt>
                      <c:pt idx="3926">
                        <c:v>284.61463908625723</c:v>
                      </c:pt>
                      <c:pt idx="3927">
                        <c:v>284.4917112690058</c:v>
                      </c:pt>
                      <c:pt idx="3928">
                        <c:v>284.59336901520464</c:v>
                      </c:pt>
                      <c:pt idx="3929">
                        <c:v>284.87469521216372</c:v>
                      </c:pt>
                      <c:pt idx="3930">
                        <c:v>284.69975616973096</c:v>
                      </c:pt>
                      <c:pt idx="3931">
                        <c:v>284.75980493578481</c:v>
                      </c:pt>
                      <c:pt idx="3932">
                        <c:v>285.40784394862789</c:v>
                      </c:pt>
                      <c:pt idx="3933">
                        <c:v>285.32627515890232</c:v>
                      </c:pt>
                      <c:pt idx="3934">
                        <c:v>285.06102012712188</c:v>
                      </c:pt>
                      <c:pt idx="3935">
                        <c:v>285.24881610169751</c:v>
                      </c:pt>
                      <c:pt idx="3936">
                        <c:v>285.39905288135805</c:v>
                      </c:pt>
                      <c:pt idx="3937">
                        <c:v>285.31924230508645</c:v>
                      </c:pt>
                      <c:pt idx="3938">
                        <c:v>285.2553938440692</c:v>
                      </c:pt>
                      <c:pt idx="3939">
                        <c:v>285.20431507525541</c:v>
                      </c:pt>
                      <c:pt idx="3940">
                        <c:v>285.36345206020434</c:v>
                      </c:pt>
                      <c:pt idx="3941">
                        <c:v>285.49076164816347</c:v>
                      </c:pt>
                      <c:pt idx="3942">
                        <c:v>285.1926093185308</c:v>
                      </c:pt>
                      <c:pt idx="3943">
                        <c:v>285.35408745482465</c:v>
                      </c:pt>
                      <c:pt idx="3944">
                        <c:v>285.48326996385975</c:v>
                      </c:pt>
                      <c:pt idx="3945">
                        <c:v>285.38661597108785</c:v>
                      </c:pt>
                      <c:pt idx="3946">
                        <c:v>285.10929277687029</c:v>
                      </c:pt>
                      <c:pt idx="3947">
                        <c:v>285.08743422149621</c:v>
                      </c:pt>
                      <c:pt idx="3948">
                        <c:v>285.66994737719699</c:v>
                      </c:pt>
                      <c:pt idx="3949">
                        <c:v>285.53595790175757</c:v>
                      </c:pt>
                      <c:pt idx="3950">
                        <c:v>285.22876632140606</c:v>
                      </c:pt>
                      <c:pt idx="3951">
                        <c:v>285.58301305712484</c:v>
                      </c:pt>
                      <c:pt idx="3952">
                        <c:v>285.66641044569991</c:v>
                      </c:pt>
                      <c:pt idx="3953">
                        <c:v>285.53312835655993</c:v>
                      </c:pt>
                      <c:pt idx="3954">
                        <c:v>285.82650268524799</c:v>
                      </c:pt>
                      <c:pt idx="3955">
                        <c:v>285.8612021481984</c:v>
                      </c:pt>
                      <c:pt idx="3956">
                        <c:v>286.28896171855877</c:v>
                      </c:pt>
                      <c:pt idx="3957">
                        <c:v>286.23116937484701</c:v>
                      </c:pt>
                      <c:pt idx="3958">
                        <c:v>285.98493549987762</c:v>
                      </c:pt>
                      <c:pt idx="3959">
                        <c:v>286.1879483999021</c:v>
                      </c:pt>
                      <c:pt idx="3960">
                        <c:v>286.3503587199217</c:v>
                      </c:pt>
                      <c:pt idx="3961">
                        <c:v>286.08028697593738</c:v>
                      </c:pt>
                      <c:pt idx="3962">
                        <c:v>285.86422958074991</c:v>
                      </c:pt>
                      <c:pt idx="3963">
                        <c:v>286.29138366459995</c:v>
                      </c:pt>
                      <c:pt idx="3964">
                        <c:v>286.43310693167996</c:v>
                      </c:pt>
                      <c:pt idx="3965">
                        <c:v>286.34648554534397</c:v>
                      </c:pt>
                      <c:pt idx="3966">
                        <c:v>286.07718843627515</c:v>
                      </c:pt>
                      <c:pt idx="3967">
                        <c:v>286.46175074902015</c:v>
                      </c:pt>
                      <c:pt idx="3968">
                        <c:v>286.36940059921614</c:v>
                      </c:pt>
                      <c:pt idx="3969">
                        <c:v>286.2955204793729</c:v>
                      </c:pt>
                      <c:pt idx="3970">
                        <c:v>286.23641638349835</c:v>
                      </c:pt>
                      <c:pt idx="3971">
                        <c:v>286.18913310679869</c:v>
                      </c:pt>
                      <c:pt idx="3972">
                        <c:v>286.35130648543895</c:v>
                      </c:pt>
                      <c:pt idx="3973">
                        <c:v>286.28104518835119</c:v>
                      </c:pt>
                      <c:pt idx="3974">
                        <c:v>286.02483615068093</c:v>
                      </c:pt>
                      <c:pt idx="3975">
                        <c:v>286.21986892054474</c:v>
                      </c:pt>
                      <c:pt idx="3976">
                        <c:v>286.5758951364358</c:v>
                      </c:pt>
                      <c:pt idx="3977">
                        <c:v>286.26071610914869</c:v>
                      </c:pt>
                      <c:pt idx="3978">
                        <c:v>286.00857288731896</c:v>
                      </c:pt>
                      <c:pt idx="3979">
                        <c:v>286.20685830985519</c:v>
                      </c:pt>
                      <c:pt idx="3980">
                        <c:v>286.16548664788417</c:v>
                      </c:pt>
                      <c:pt idx="3981">
                        <c:v>285.93238931830734</c:v>
                      </c:pt>
                      <c:pt idx="3982">
                        <c:v>285.94591145464591</c:v>
                      </c:pt>
                      <c:pt idx="3983">
                        <c:v>285.95672916371672</c:v>
                      </c:pt>
                      <c:pt idx="3984">
                        <c:v>286.16538333097338</c:v>
                      </c:pt>
                      <c:pt idx="3985">
                        <c:v>286.33230666477868</c:v>
                      </c:pt>
                      <c:pt idx="3986">
                        <c:v>286.46584533182295</c:v>
                      </c:pt>
                      <c:pt idx="3987">
                        <c:v>286.97267626545835</c:v>
                      </c:pt>
                      <c:pt idx="3988">
                        <c:v>287.77814101236669</c:v>
                      </c:pt>
                      <c:pt idx="3989">
                        <c:v>288.02251280989339</c:v>
                      </c:pt>
                      <c:pt idx="3990">
                        <c:v>288.21801024791472</c:v>
                      </c:pt>
                      <c:pt idx="3991">
                        <c:v>289.17440819833178</c:v>
                      </c:pt>
                      <c:pt idx="3992">
                        <c:v>289.53952655866544</c:v>
                      </c:pt>
                      <c:pt idx="3993">
                        <c:v>289.43162124693237</c:v>
                      </c:pt>
                      <c:pt idx="3994">
                        <c:v>289.74529699754589</c:v>
                      </c:pt>
                      <c:pt idx="3995">
                        <c:v>290.39623759803675</c:v>
                      </c:pt>
                      <c:pt idx="3996">
                        <c:v>290.71699007842938</c:v>
                      </c:pt>
                      <c:pt idx="3997">
                        <c:v>290.77359206274349</c:v>
                      </c:pt>
                      <c:pt idx="3998">
                        <c:v>291.01887365019479</c:v>
                      </c:pt>
                      <c:pt idx="3999">
                        <c:v>291.21509892015581</c:v>
                      </c:pt>
                      <c:pt idx="4000">
                        <c:v>291.37207913612463</c:v>
                      </c:pt>
                      <c:pt idx="4001">
                        <c:v>291.2976633088997</c:v>
                      </c:pt>
                      <c:pt idx="4002">
                        <c:v>291.43813064711981</c:v>
                      </c:pt>
                      <c:pt idx="4003">
                        <c:v>291.75050451769584</c:v>
                      </c:pt>
                      <c:pt idx="4004">
                        <c:v>292.00040361415671</c:v>
                      </c:pt>
                      <c:pt idx="4005">
                        <c:v>291.60032289132539</c:v>
                      </c:pt>
                      <c:pt idx="4006">
                        <c:v>291.48025831306035</c:v>
                      </c:pt>
                      <c:pt idx="4007">
                        <c:v>292.18420665044829</c:v>
                      </c:pt>
                      <c:pt idx="4008">
                        <c:v>291.94736532035864</c:v>
                      </c:pt>
                      <c:pt idx="4009">
                        <c:v>291.75789225628694</c:v>
                      </c:pt>
                      <c:pt idx="4010">
                        <c:v>291.80631380502956</c:v>
                      </c:pt>
                      <c:pt idx="4011">
                        <c:v>291.84505104402365</c:v>
                      </c:pt>
                      <c:pt idx="4012">
                        <c:v>291.87604083521893</c:v>
                      </c:pt>
                      <c:pt idx="4013">
                        <c:v>291.90083266817516</c:v>
                      </c:pt>
                      <c:pt idx="4014">
                        <c:v>291.92066613454017</c:v>
                      </c:pt>
                      <c:pt idx="4015">
                        <c:v>292.13653290763216</c:v>
                      </c:pt>
                      <c:pt idx="4016">
                        <c:v>292.10922632610573</c:v>
                      </c:pt>
                      <c:pt idx="4017">
                        <c:v>291.88738106088459</c:v>
                      </c:pt>
                      <c:pt idx="4018">
                        <c:v>292.10990484870769</c:v>
                      </c:pt>
                      <c:pt idx="4019">
                        <c:v>292.48792387896617</c:v>
                      </c:pt>
                      <c:pt idx="4020">
                        <c:v>292.39033910317295</c:v>
                      </c:pt>
                      <c:pt idx="4021">
                        <c:v>292.11227128253836</c:v>
                      </c:pt>
                      <c:pt idx="4022">
                        <c:v>292.08981702603069</c:v>
                      </c:pt>
                      <c:pt idx="4023">
                        <c:v>292.47185362082456</c:v>
                      </c:pt>
                      <c:pt idx="4024">
                        <c:v>292.37748289665967</c:v>
                      </c:pt>
                      <c:pt idx="4025">
                        <c:v>291.90198631732778</c:v>
                      </c:pt>
                      <c:pt idx="4026">
                        <c:v>292.12158905386224</c:v>
                      </c:pt>
                      <c:pt idx="4027">
                        <c:v>292.09727124308984</c:v>
                      </c:pt>
                      <c:pt idx="4028">
                        <c:v>292.07781699447185</c:v>
                      </c:pt>
                      <c:pt idx="4029">
                        <c:v>292.26225359557748</c:v>
                      </c:pt>
                      <c:pt idx="4030">
                        <c:v>292.009802876462</c:v>
                      </c:pt>
                      <c:pt idx="4031">
                        <c:v>292.60784230116963</c:v>
                      </c:pt>
                      <c:pt idx="4032">
                        <c:v>292.48627384093572</c:v>
                      </c:pt>
                      <c:pt idx="4033">
                        <c:v>292.18901907274858</c:v>
                      </c:pt>
                      <c:pt idx="4034">
                        <c:v>292.15121525819887</c:v>
                      </c:pt>
                      <c:pt idx="4035">
                        <c:v>292.52097220655912</c:v>
                      </c:pt>
                      <c:pt idx="4036">
                        <c:v>292.41677776524728</c:v>
                      </c:pt>
                      <c:pt idx="4037">
                        <c:v>292.13342221219784</c:v>
                      </c:pt>
                      <c:pt idx="4038">
                        <c:v>292.30673776975829</c:v>
                      </c:pt>
                      <c:pt idx="4039">
                        <c:v>292.44539021580664</c:v>
                      </c:pt>
                      <c:pt idx="4040">
                        <c:v>292.55631217264533</c:v>
                      </c:pt>
                      <c:pt idx="4041">
                        <c:v>292.24504973811628</c:v>
                      </c:pt>
                    </c:numCache>
                  </c:numRef>
                </c:yVal>
                <c:smooth val="0"/>
                <c:extLst>
                  <c:ext xmlns:c16="http://schemas.microsoft.com/office/drawing/2014/chart" uri="{C3380CC4-5D6E-409C-BE32-E72D297353CC}">
                    <c16:uniqueId val="{00000002-C205-4B0F-B497-C5BC6D401CF0}"/>
                  </c:ext>
                </c:extLst>
              </c15:ser>
            </c15:filteredScatterSeries>
            <c15:filteredScatterSeries>
              <c15:ser>
                <c:idx val="11"/>
                <c:order val="1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one!$X$1</c15:sqref>
                        </c15:formulaRef>
                      </c:ext>
                    </c:extLst>
                    <c:strCache>
                      <c:ptCount val="1"/>
                      <c:pt idx="0">
                        <c:v>Moving Average</c:v>
                      </c:pt>
                    </c:strCache>
                  </c:strRef>
                </c:tx>
                <c:marker>
                  <c:symbol val="none"/>
                </c:marker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one!$C$2:$C$4043</c15:sqref>
                        </c15:formulaRef>
                      </c:ext>
                    </c:extLst>
                    <c:numCache>
                      <c:formatCode>General</c:formatCode>
                      <c:ptCount val="4042"/>
                      <c:pt idx="0">
                        <c:v>1.0561943054199999E-3</c:v>
                      </c:pt>
                      <c:pt idx="1">
                        <c:v>1.66916847229E-3</c:v>
                      </c:pt>
                      <c:pt idx="2">
                        <c:v>2.2180080413800002E-3</c:v>
                      </c:pt>
                      <c:pt idx="3">
                        <c:v>3.2761096954300002E-3</c:v>
                      </c:pt>
                      <c:pt idx="4">
                        <c:v>3.77917289734E-3</c:v>
                      </c:pt>
                      <c:pt idx="5">
                        <c:v>4.2490959167500002E-3</c:v>
                      </c:pt>
                      <c:pt idx="6">
                        <c:v>4.7152042388900004E-3</c:v>
                      </c:pt>
                      <c:pt idx="7">
                        <c:v>5.17916679382E-3</c:v>
                      </c:pt>
                      <c:pt idx="8">
                        <c:v>5.5470466613800002E-3</c:v>
                      </c:pt>
                      <c:pt idx="9">
                        <c:v>5.7051181793200002E-3</c:v>
                      </c:pt>
                      <c:pt idx="10">
                        <c:v>5.86318969727E-3</c:v>
                      </c:pt>
                      <c:pt idx="11">
                        <c:v>6.0200691223100001E-3</c:v>
                      </c:pt>
                      <c:pt idx="12">
                        <c:v>6.1781406402599999E-3</c:v>
                      </c:pt>
                      <c:pt idx="13">
                        <c:v>6.3362121581999999E-3</c:v>
                      </c:pt>
                      <c:pt idx="14">
                        <c:v>6.4930915832499998E-3</c:v>
                      </c:pt>
                      <c:pt idx="15">
                        <c:v>6.6630840301500002E-3</c:v>
                      </c:pt>
                      <c:pt idx="16">
                        <c:v>6.8230628967299997E-3</c:v>
                      </c:pt>
                      <c:pt idx="17">
                        <c:v>6.9801807403599998E-3</c:v>
                      </c:pt>
                      <c:pt idx="18">
                        <c:v>7.1380138397199996E-3</c:v>
                      </c:pt>
                      <c:pt idx="19">
                        <c:v>7.2951316833499997E-3</c:v>
                      </c:pt>
                      <c:pt idx="20">
                        <c:v>7.4520111083999996E-3</c:v>
                      </c:pt>
                      <c:pt idx="21">
                        <c:v>7.6091289520299997E-3</c:v>
                      </c:pt>
                      <c:pt idx="22">
                        <c:v>7.7650547027599999E-3</c:v>
                      </c:pt>
                      <c:pt idx="23">
                        <c:v>7.9231262207000008E-3</c:v>
                      </c:pt>
                      <c:pt idx="24">
                        <c:v>8.0811977386500006E-3</c:v>
                      </c:pt>
                      <c:pt idx="25">
                        <c:v>8.2380771636999996E-3</c:v>
                      </c:pt>
                      <c:pt idx="26">
                        <c:v>8.3951950073199999E-3</c:v>
                      </c:pt>
                      <c:pt idx="27">
                        <c:v>8.5520744323700007E-3</c:v>
                      </c:pt>
                      <c:pt idx="28">
                        <c:v>8.7091922759999999E-3</c:v>
                      </c:pt>
                      <c:pt idx="29">
                        <c:v>8.8670253753699996E-3</c:v>
                      </c:pt>
                      <c:pt idx="30">
                        <c:v>9.0241432189899998E-3</c:v>
                      </c:pt>
                      <c:pt idx="31">
                        <c:v>9.1819763183599995E-3</c:v>
                      </c:pt>
                      <c:pt idx="32">
                        <c:v>9.3390941619900004E-3</c:v>
                      </c:pt>
                      <c:pt idx="33">
                        <c:v>9.4962120056199997E-3</c:v>
                      </c:pt>
                      <c:pt idx="34">
                        <c:v>9.6530914306599998E-3</c:v>
                      </c:pt>
                      <c:pt idx="35">
                        <c:v>9.8102092742900007E-3</c:v>
                      </c:pt>
                      <c:pt idx="36">
                        <c:v>9.9670886993399998E-3</c:v>
                      </c:pt>
                      <c:pt idx="37">
                        <c:v>1.01251602173E-2</c:v>
                      </c:pt>
                      <c:pt idx="38">
                        <c:v>1.02829933167E-2</c:v>
                      </c:pt>
                      <c:pt idx="39">
                        <c:v>1.0440111160299999E-2</c:v>
                      </c:pt>
                      <c:pt idx="40">
                        <c:v>1.0598182678200001E-2</c:v>
                      </c:pt>
                      <c:pt idx="41">
                        <c:v>1.0764122009299999E-2</c:v>
                      </c:pt>
                      <c:pt idx="42">
                        <c:v>1.09691619873E-2</c:v>
                      </c:pt>
                      <c:pt idx="43">
                        <c:v>1.1217117309600001E-2</c:v>
                      </c:pt>
                      <c:pt idx="44">
                        <c:v>1.1473178863499999E-2</c:v>
                      </c:pt>
                      <c:pt idx="45">
                        <c:v>1.17251873016E-2</c:v>
                      </c:pt>
                      <c:pt idx="46">
                        <c:v>1.1903047561600001E-2</c:v>
                      </c:pt>
                      <c:pt idx="47">
                        <c:v>1.20739936829E-2</c:v>
                      </c:pt>
                      <c:pt idx="48">
                        <c:v>1.2234210968E-2</c:v>
                      </c:pt>
                      <c:pt idx="49">
                        <c:v>1.2392997741699999E-2</c:v>
                      </c:pt>
                      <c:pt idx="50">
                        <c:v>1.2552022934E-2</c:v>
                      </c:pt>
                      <c:pt idx="51">
                        <c:v>1.27100944519E-2</c:v>
                      </c:pt>
                      <c:pt idx="52">
                        <c:v>1.28681659698E-2</c:v>
                      </c:pt>
                      <c:pt idx="53">
                        <c:v>1.3025045394900001E-2</c:v>
                      </c:pt>
                      <c:pt idx="54">
                        <c:v>1.31831169128E-2</c:v>
                      </c:pt>
                      <c:pt idx="55">
                        <c:v>1.33411884308E-2</c:v>
                      </c:pt>
                      <c:pt idx="56">
                        <c:v>1.3509035110500001E-2</c:v>
                      </c:pt>
                      <c:pt idx="57">
                        <c:v>1.3660192489599999E-2</c:v>
                      </c:pt>
                      <c:pt idx="58">
                        <c:v>1.38092041016E-2</c:v>
                      </c:pt>
                      <c:pt idx="59">
                        <c:v>1.39601230621E-2</c:v>
                      </c:pt>
                      <c:pt idx="60">
                        <c:v>1.4123201370199999E-2</c:v>
                      </c:pt>
                      <c:pt idx="61">
                        <c:v>1.4275074005100001E-2</c:v>
                      </c:pt>
                      <c:pt idx="62">
                        <c:v>1.4425992965699999E-2</c:v>
                      </c:pt>
                      <c:pt idx="63">
                        <c:v>1.4576196670500001E-2</c:v>
                      </c:pt>
                      <c:pt idx="64">
                        <c:v>1.4738082885700001E-2</c:v>
                      </c:pt>
                      <c:pt idx="65">
                        <c:v>1.4891147613499999E-2</c:v>
                      </c:pt>
                      <c:pt idx="66">
                        <c:v>1.5043020248399999E-2</c:v>
                      </c:pt>
                      <c:pt idx="67">
                        <c:v>1.5194177627599999E-2</c:v>
                      </c:pt>
                      <c:pt idx="68">
                        <c:v>1.53450965881E-2</c:v>
                      </c:pt>
                      <c:pt idx="69">
                        <c:v>2.4451017379799999E-2</c:v>
                      </c:pt>
                      <c:pt idx="70">
                        <c:v>4.9032211303700002E-2</c:v>
                      </c:pt>
                      <c:pt idx="71">
                        <c:v>6.9835186004599994E-2</c:v>
                      </c:pt>
                      <c:pt idx="72">
                        <c:v>9.4258069992099999E-2</c:v>
                      </c:pt>
                      <c:pt idx="73">
                        <c:v>0.118895053864</c:v>
                      </c:pt>
                      <c:pt idx="74">
                        <c:v>0.13923311233499999</c:v>
                      </c:pt>
                      <c:pt idx="75">
                        <c:v>0.163947105408</c:v>
                      </c:pt>
                      <c:pt idx="76">
                        <c:v>0.18429398536700001</c:v>
                      </c:pt>
                      <c:pt idx="77">
                        <c:v>0.209035158157</c:v>
                      </c:pt>
                      <c:pt idx="78">
                        <c:v>0.23332309722899999</c:v>
                      </c:pt>
                      <c:pt idx="79">
                        <c:v>0.25376701354999998</c:v>
                      </c:pt>
                      <c:pt idx="80">
                        <c:v>0.27833914756799999</c:v>
                      </c:pt>
                      <c:pt idx="81">
                        <c:v>0.29895520210299997</c:v>
                      </c:pt>
                      <c:pt idx="82">
                        <c:v>0.32361102104200001</c:v>
                      </c:pt>
                      <c:pt idx="83">
                        <c:v>0.34789705276499999</c:v>
                      </c:pt>
                      <c:pt idx="84">
                        <c:v>0.36878609657299999</c:v>
                      </c:pt>
                      <c:pt idx="85">
                        <c:v>0.39327120780899999</c:v>
                      </c:pt>
                      <c:pt idx="86">
                        <c:v>0.41366314888</c:v>
                      </c:pt>
                      <c:pt idx="87">
                        <c:v>0.438451051712</c:v>
                      </c:pt>
                      <c:pt idx="88">
                        <c:v>0.45892810821500002</c:v>
                      </c:pt>
                      <c:pt idx="89">
                        <c:v>0.48320913314800001</c:v>
                      </c:pt>
                      <c:pt idx="90">
                        <c:v>0.50768613815300001</c:v>
                      </c:pt>
                      <c:pt idx="91">
                        <c:v>0.52843499183700005</c:v>
                      </c:pt>
                      <c:pt idx="92">
                        <c:v>0.55306720733600001</c:v>
                      </c:pt>
                      <c:pt idx="93">
                        <c:v>0.5732421875</c:v>
                      </c:pt>
                      <c:pt idx="94">
                        <c:v>0.59787011146500002</c:v>
                      </c:pt>
                      <c:pt idx="95">
                        <c:v>0.62244915962199998</c:v>
                      </c:pt>
                      <c:pt idx="96">
                        <c:v>0.64319705963100005</c:v>
                      </c:pt>
                      <c:pt idx="97">
                        <c:v>0.66739320754999998</c:v>
                      </c:pt>
                      <c:pt idx="98">
                        <c:v>0.68821501731900003</c:v>
                      </c:pt>
                      <c:pt idx="99">
                        <c:v>0.71255707740800001</c:v>
                      </c:pt>
                      <c:pt idx="100">
                        <c:v>0.73732304573100005</c:v>
                      </c:pt>
                      <c:pt idx="101">
                        <c:v>0.75786709785499995</c:v>
                      </c:pt>
                      <c:pt idx="102">
                        <c:v>0.782271146774</c:v>
                      </c:pt>
                      <c:pt idx="103">
                        <c:v>0.80290317535400002</c:v>
                      </c:pt>
                      <c:pt idx="104">
                        <c:v>0.82733106613200003</c:v>
                      </c:pt>
                      <c:pt idx="105">
                        <c:v>0.84778714180000003</c:v>
                      </c:pt>
                      <c:pt idx="106">
                        <c:v>0.87248802185100005</c:v>
                      </c:pt>
                      <c:pt idx="107">
                        <c:v>0.89698600769000003</c:v>
                      </c:pt>
                      <c:pt idx="108">
                        <c:v>0.91735720634499995</c:v>
                      </c:pt>
                      <c:pt idx="109">
                        <c:v>0.94217920303299996</c:v>
                      </c:pt>
                      <c:pt idx="110">
                        <c:v>0.96269702911400001</c:v>
                      </c:pt>
                      <c:pt idx="111">
                        <c:v>0.98693704605099997</c:v>
                      </c:pt>
                      <c:pt idx="112">
                        <c:v>1.0115280151399999</c:v>
                      </c:pt>
                      <c:pt idx="113">
                        <c:v>1.0321941375699999</c:v>
                      </c:pt>
                      <c:pt idx="114">
                        <c:v>1.0566999912299999</c:v>
                      </c:pt>
                      <c:pt idx="115">
                        <c:v>1.0771520137799999</c:v>
                      </c:pt>
                      <c:pt idx="116">
                        <c:v>1.1018211841600001</c:v>
                      </c:pt>
                      <c:pt idx="117">
                        <c:v>1.12632012367</c:v>
                      </c:pt>
                      <c:pt idx="118">
                        <c:v>1.1467921733899999</c:v>
                      </c:pt>
                      <c:pt idx="119">
                        <c:v>1.1712260246299999</c:v>
                      </c:pt>
                      <c:pt idx="120">
                        <c:v>1.1918129921</c:v>
                      </c:pt>
                      <c:pt idx="121">
                        <c:v>1.2165200710299999</c:v>
                      </c:pt>
                      <c:pt idx="122">
                        <c:v>1.23681521416</c:v>
                      </c:pt>
                      <c:pt idx="123">
                        <c:v>1.2615721225700001</c:v>
                      </c:pt>
                      <c:pt idx="124">
                        <c:v>1.2861170768700001</c:v>
                      </c:pt>
                      <c:pt idx="125">
                        <c:v>1.3064250946</c:v>
                      </c:pt>
                      <c:pt idx="126">
                        <c:v>1.33094906807</c:v>
                      </c:pt>
                      <c:pt idx="127">
                        <c:v>1.35163021088</c:v>
                      </c:pt>
                      <c:pt idx="128">
                        <c:v>1.3761870861100001</c:v>
                      </c:pt>
                      <c:pt idx="129">
                        <c:v>1.4004440307599999</c:v>
                      </c:pt>
                      <c:pt idx="130">
                        <c:v>1.42129015923</c:v>
                      </c:pt>
                      <c:pt idx="131">
                        <c:v>1.4456281661999999</c:v>
                      </c:pt>
                      <c:pt idx="132">
                        <c:v>1.4662020206499999</c:v>
                      </c:pt>
                      <c:pt idx="133">
                        <c:v>1.4907231330899999</c:v>
                      </c:pt>
                      <c:pt idx="134">
                        <c:v>1.5153110027300001</c:v>
                      </c:pt>
                      <c:pt idx="135">
                        <c:v>1.53591704369</c:v>
                      </c:pt>
                      <c:pt idx="136">
                        <c:v>1.5603740215299999</c:v>
                      </c:pt>
                      <c:pt idx="137">
                        <c:v>1.5810041427599999</c:v>
                      </c:pt>
                      <c:pt idx="138">
                        <c:v>1.60564208031</c:v>
                      </c:pt>
                      <c:pt idx="139">
                        <c:v>1.6260950565300001</c:v>
                      </c:pt>
                      <c:pt idx="140">
                        <c:v>1.6506671905500001</c:v>
                      </c:pt>
                      <c:pt idx="141">
                        <c:v>1.6751511097</c:v>
                      </c:pt>
                      <c:pt idx="142">
                        <c:v>1.69558405876</c:v>
                      </c:pt>
                      <c:pt idx="143">
                        <c:v>1.72014713287</c:v>
                      </c:pt>
                      <c:pt idx="144">
                        <c:v>1.74076318741</c:v>
                      </c:pt>
                      <c:pt idx="145">
                        <c:v>1.7652361393</c:v>
                      </c:pt>
                      <c:pt idx="146">
                        <c:v>1.7899060249300001</c:v>
                      </c:pt>
                      <c:pt idx="147">
                        <c:v>1.8100850582100001</c:v>
                      </c:pt>
                      <c:pt idx="148">
                        <c:v>1.8347821235699999</c:v>
                      </c:pt>
                      <c:pt idx="149">
                        <c:v>1.85529518127</c:v>
                      </c:pt>
                      <c:pt idx="150">
                        <c:v>1.87976408005</c:v>
                      </c:pt>
                      <c:pt idx="151">
                        <c:v>1.90420818329</c:v>
                      </c:pt>
                      <c:pt idx="152">
                        <c:v>1.92503499985</c:v>
                      </c:pt>
                      <c:pt idx="153">
                        <c:v>1.9495542049400001</c:v>
                      </c:pt>
                      <c:pt idx="154">
                        <c:v>1.96981716156</c:v>
                      </c:pt>
                      <c:pt idx="155">
                        <c:v>1.99472403526</c:v>
                      </c:pt>
                      <c:pt idx="156">
                        <c:v>2.0150060653700002</c:v>
                      </c:pt>
                      <c:pt idx="157">
                        <c:v>2.0396029949200001</c:v>
                      </c:pt>
                      <c:pt idx="158">
                        <c:v>2.0639951229100002</c:v>
                      </c:pt>
                      <c:pt idx="159">
                        <c:v>2.0845711231199999</c:v>
                      </c:pt>
                      <c:pt idx="160">
                        <c:v>2.1093070507</c:v>
                      </c:pt>
                      <c:pt idx="161">
                        <c:v>2.1295590400700002</c:v>
                      </c:pt>
                      <c:pt idx="162">
                        <c:v>2.1544392108900001</c:v>
                      </c:pt>
                      <c:pt idx="163">
                        <c:v>2.1789200305900001</c:v>
                      </c:pt>
                      <c:pt idx="164">
                        <c:v>2.1992690563199999</c:v>
                      </c:pt>
                      <c:pt idx="165">
                        <c:v>2.2237532138799998</c:v>
                      </c:pt>
                      <c:pt idx="166">
                        <c:v>2.2445449829099999</c:v>
                      </c:pt>
                      <c:pt idx="167">
                        <c:v>2.2689590454099999</c:v>
                      </c:pt>
                      <c:pt idx="168">
                        <c:v>2.29340720177</c:v>
                      </c:pt>
                      <c:pt idx="169">
                        <c:v>2.3141610622400002</c:v>
                      </c:pt>
                      <c:pt idx="170">
                        <c:v>2.3386821746800002</c:v>
                      </c:pt>
                      <c:pt idx="171">
                        <c:v>2.3591539859799999</c:v>
                      </c:pt>
                      <c:pt idx="172">
                        <c:v>2.3834199905400002</c:v>
                      </c:pt>
                      <c:pt idx="173">
                        <c:v>2.40412807465</c:v>
                      </c:pt>
                      <c:pt idx="174">
                        <c:v>2.42875003815</c:v>
                      </c:pt>
                      <c:pt idx="175">
                        <c:v>2.4532470703100002</c:v>
                      </c:pt>
                      <c:pt idx="176">
                        <c:v>2.4736461639399998</c:v>
                      </c:pt>
                      <c:pt idx="177">
                        <c:v>2.4982941150700002</c:v>
                      </c:pt>
                      <c:pt idx="178">
                        <c:v>2.51875805855</c:v>
                      </c:pt>
                      <c:pt idx="179">
                        <c:v>2.5433180332199998</c:v>
                      </c:pt>
                      <c:pt idx="180">
                        <c:v>2.5679001808200002</c:v>
                      </c:pt>
                      <c:pt idx="181">
                        <c:v>2.5884890556300002</c:v>
                      </c:pt>
                      <c:pt idx="182">
                        <c:v>2.61276006699</c:v>
                      </c:pt>
                      <c:pt idx="183">
                        <c:v>2.6335821151699998</c:v>
                      </c:pt>
                      <c:pt idx="184">
                        <c:v>2.6581790447200002</c:v>
                      </c:pt>
                      <c:pt idx="185">
                        <c:v>2.68244218826</c:v>
                      </c:pt>
                      <c:pt idx="186">
                        <c:v>2.7031362056699999</c:v>
                      </c:pt>
                      <c:pt idx="187">
                        <c:v>2.72755718231</c:v>
                      </c:pt>
                      <c:pt idx="188">
                        <c:v>2.7481939792599999</c:v>
                      </c:pt>
                      <c:pt idx="189">
                        <c:v>2.77255606651</c:v>
                      </c:pt>
                      <c:pt idx="190">
                        <c:v>2.79332113266</c:v>
                      </c:pt>
                      <c:pt idx="191">
                        <c:v>2.8179111480699999</c:v>
                      </c:pt>
                      <c:pt idx="192">
                        <c:v>2.8421471118900001</c:v>
                      </c:pt>
                      <c:pt idx="193">
                        <c:v>2.8626391887699998</c:v>
                      </c:pt>
                      <c:pt idx="194">
                        <c:v>2.8872990608200002</c:v>
                      </c:pt>
                      <c:pt idx="195">
                        <c:v>2.90769100189</c:v>
                      </c:pt>
                      <c:pt idx="196">
                        <c:v>2.93210506439</c:v>
                      </c:pt>
                      <c:pt idx="197">
                        <c:v>2.9569849968000002</c:v>
                      </c:pt>
                      <c:pt idx="198">
                        <c:v>2.9772791862500001</c:v>
                      </c:pt>
                      <c:pt idx="199">
                        <c:v>3.0019280910499999</c:v>
                      </c:pt>
                      <c:pt idx="200">
                        <c:v>3.0227220058399999</c:v>
                      </c:pt>
                      <c:pt idx="201">
                        <c:v>3.0471680164300001</c:v>
                      </c:pt>
                      <c:pt idx="202">
                        <c:v>3.0716261863700001</c:v>
                      </c:pt>
                      <c:pt idx="203">
                        <c:v>3.09208917618</c:v>
                      </c:pt>
                      <c:pt idx="204">
                        <c:v>3.1167080402399998</c:v>
                      </c:pt>
                      <c:pt idx="205">
                        <c:v>3.1373271942100001</c:v>
                      </c:pt>
                      <c:pt idx="206">
                        <c:v>3.16186404228</c:v>
                      </c:pt>
                      <c:pt idx="207">
                        <c:v>3.1821830272699998</c:v>
                      </c:pt>
                      <c:pt idx="208">
                        <c:v>3.2069470882400002</c:v>
                      </c:pt>
                      <c:pt idx="209">
                        <c:v>3.2313160896299999</c:v>
                      </c:pt>
                      <c:pt idx="210">
                        <c:v>3.2518761158</c:v>
                      </c:pt>
                      <c:pt idx="211">
                        <c:v>3.2764620780899998</c:v>
                      </c:pt>
                      <c:pt idx="212">
                        <c:v>3.29703807831</c:v>
                      </c:pt>
                      <c:pt idx="213">
                        <c:v>3.3214449882500001</c:v>
                      </c:pt>
                      <c:pt idx="214">
                        <c:v>3.3456830978399998</c:v>
                      </c:pt>
                      <c:pt idx="215">
                        <c:v>3.3666660785700002</c:v>
                      </c:pt>
                      <c:pt idx="216">
                        <c:v>3.3911621570600001</c:v>
                      </c:pt>
                      <c:pt idx="217">
                        <c:v>3.4115371704099999</c:v>
                      </c:pt>
                      <c:pt idx="218">
                        <c:v>3.4361770153000002</c:v>
                      </c:pt>
                      <c:pt idx="219">
                        <c:v>3.4607450962100001</c:v>
                      </c:pt>
                      <c:pt idx="220">
                        <c:v>3.4810390472399999</c:v>
                      </c:pt>
                      <c:pt idx="221">
                        <c:v>3.5055401325200002</c:v>
                      </c:pt>
                      <c:pt idx="222">
                        <c:v>3.5264270305599998</c:v>
                      </c:pt>
                      <c:pt idx="223">
                        <c:v>3.5507321357700001</c:v>
                      </c:pt>
                      <c:pt idx="224">
                        <c:v>3.5711290836299998</c:v>
                      </c:pt>
                      <c:pt idx="225">
                        <c:v>3.5958971977199998</c:v>
                      </c:pt>
                      <c:pt idx="226">
                        <c:v>3.62046217918</c:v>
                      </c:pt>
                      <c:pt idx="227">
                        <c:v>3.6408081054700001</c:v>
                      </c:pt>
                      <c:pt idx="228">
                        <c:v>3.6652491092699999</c:v>
                      </c:pt>
                      <c:pt idx="229">
                        <c:v>3.6858921051000002</c:v>
                      </c:pt>
                      <c:pt idx="230">
                        <c:v>3.71073698997</c:v>
                      </c:pt>
                      <c:pt idx="231">
                        <c:v>3.7350211143499998</c:v>
                      </c:pt>
                      <c:pt idx="232">
                        <c:v>3.7555711269400001</c:v>
                      </c:pt>
                      <c:pt idx="233">
                        <c:v>3.7802550792699998</c:v>
                      </c:pt>
                      <c:pt idx="234">
                        <c:v>3.80074214935</c:v>
                      </c:pt>
                      <c:pt idx="235">
                        <c:v>3.8250391483300001</c:v>
                      </c:pt>
                      <c:pt idx="236">
                        <c:v>3.84987616539</c:v>
                      </c:pt>
                      <c:pt idx="237">
                        <c:v>3.87013816833</c:v>
                      </c:pt>
                      <c:pt idx="238">
                        <c:v>3.8948240280199999</c:v>
                      </c:pt>
                      <c:pt idx="239">
                        <c:v>3.9153311252599998</c:v>
                      </c:pt>
                      <c:pt idx="240">
                        <c:v>3.9397950172399998</c:v>
                      </c:pt>
                      <c:pt idx="241">
                        <c:v>3.9604010582</c:v>
                      </c:pt>
                      <c:pt idx="242">
                        <c:v>3.9847249984699999</c:v>
                      </c:pt>
                      <c:pt idx="243">
                        <c:v>4.0095920562699998</c:v>
                      </c:pt>
                      <c:pt idx="244">
                        <c:v>4.0301949977899998</c:v>
                      </c:pt>
                      <c:pt idx="245">
                        <c:v>4.0546450614899996</c:v>
                      </c:pt>
                      <c:pt idx="246">
                        <c:v>4.0751740932500002</c:v>
                      </c:pt>
                      <c:pt idx="247">
                        <c:v>4.0996291637400004</c:v>
                      </c:pt>
                      <c:pt idx="248">
                        <c:v>4.1241390705100001</c:v>
                      </c:pt>
                      <c:pt idx="249">
                        <c:v>4.1445150375399997</c:v>
                      </c:pt>
                      <c:pt idx="250">
                        <c:v>4.1691200733200002</c:v>
                      </c:pt>
                      <c:pt idx="251">
                        <c:v>4.1898841857900004</c:v>
                      </c:pt>
                      <c:pt idx="252">
                        <c:v>4.2141981124900001</c:v>
                      </c:pt>
                      <c:pt idx="253">
                        <c:v>4.2385680675500002</c:v>
                      </c:pt>
                      <c:pt idx="254">
                        <c:v>4.25925803185</c:v>
                      </c:pt>
                      <c:pt idx="255">
                        <c:v>4.2838690280899998</c:v>
                      </c:pt>
                      <c:pt idx="256">
                        <c:v>4.3042960166900004</c:v>
                      </c:pt>
                      <c:pt idx="257">
                        <c:v>4.32910609245</c:v>
                      </c:pt>
                      <c:pt idx="258">
                        <c:v>4.3495931625399997</c:v>
                      </c:pt>
                      <c:pt idx="259">
                        <c:v>4.3741340637199997</c:v>
                      </c:pt>
                      <c:pt idx="260">
                        <c:v>4.3984241485600002</c:v>
                      </c:pt>
                      <c:pt idx="261">
                        <c:v>4.4192321300500002</c:v>
                      </c:pt>
                      <c:pt idx="262">
                        <c:v>4.4435560703299997</c:v>
                      </c:pt>
                      <c:pt idx="263">
                        <c:v>4.4639320373500002</c:v>
                      </c:pt>
                      <c:pt idx="264">
                        <c:v>4.4887871742199996</c:v>
                      </c:pt>
                      <c:pt idx="265">
                        <c:v>4.5133280754099996</c:v>
                      </c:pt>
                      <c:pt idx="266">
                        <c:v>4.5338311195400003</c:v>
                      </c:pt>
                      <c:pt idx="267">
                        <c:v>4.5582451820400003</c:v>
                      </c:pt>
                      <c:pt idx="268">
                        <c:v>4.5789301395399997</c:v>
                      </c:pt>
                      <c:pt idx="269">
                        <c:v>4.60315418243</c:v>
                      </c:pt>
                      <c:pt idx="270">
                        <c:v>4.6278531551400004</c:v>
                      </c:pt>
                      <c:pt idx="271">
                        <c:v>4.6484529972099997</c:v>
                      </c:pt>
                      <c:pt idx="272">
                        <c:v>4.6730031967199999</c:v>
                      </c:pt>
                      <c:pt idx="273">
                        <c:v>4.6935679912600001</c:v>
                      </c:pt>
                      <c:pt idx="274">
                        <c:v>4.7177810668899998</c:v>
                      </c:pt>
                      <c:pt idx="275">
                        <c:v>4.7384140491500002</c:v>
                      </c:pt>
                      <c:pt idx="276">
                        <c:v>4.7632141113299999</c:v>
                      </c:pt>
                      <c:pt idx="277">
                        <c:v>4.7875502109500001</c:v>
                      </c:pt>
                      <c:pt idx="278">
                        <c:v>4.8080191612199998</c:v>
                      </c:pt>
                      <c:pt idx="279">
                        <c:v>4.8327469825699998</c:v>
                      </c:pt>
                      <c:pt idx="280">
                        <c:v>4.8531119823499997</c:v>
                      </c:pt>
                      <c:pt idx="281">
                        <c:v>4.8777430057500002</c:v>
                      </c:pt>
                      <c:pt idx="282">
                        <c:v>4.9020941257499997</c:v>
                      </c:pt>
                      <c:pt idx="283">
                        <c:v>4.9226031303399997</c:v>
                      </c:pt>
                      <c:pt idx="284">
                        <c:v>4.9472579956100002</c:v>
                      </c:pt>
                      <c:pt idx="285">
                        <c:v>4.9677641391799998</c:v>
                      </c:pt>
                      <c:pt idx="286">
                        <c:v>4.9924221038800001</c:v>
                      </c:pt>
                      <c:pt idx="287">
                        <c:v>5.0169680118600004</c:v>
                      </c:pt>
                      <c:pt idx="288">
                        <c:v>5.7108128070831299</c:v>
                      </c:pt>
                      <c:pt idx="289">
                        <c:v>5.7117300033569336</c:v>
                      </c:pt>
                      <c:pt idx="290">
                        <c:v>5.7124249935150138</c:v>
                      </c:pt>
                      <c:pt idx="291">
                        <c:v>5.7128880023956334</c:v>
                      </c:pt>
                      <c:pt idx="292">
                        <c:v>5.7133579254150435</c:v>
                      </c:pt>
                      <c:pt idx="293">
                        <c:v>5.7138090133667037</c:v>
                      </c:pt>
                      <c:pt idx="294">
                        <c:v>5.7142539024353036</c:v>
                      </c:pt>
                      <c:pt idx="295">
                        <c:v>5.7147579193115234</c:v>
                      </c:pt>
                      <c:pt idx="296">
                        <c:v>5.7152287960052535</c:v>
                      </c:pt>
                      <c:pt idx="297">
                        <c:v>5.7155938148498535</c:v>
                      </c:pt>
                      <c:pt idx="298">
                        <c:v>5.7157537937164333</c:v>
                      </c:pt>
                      <c:pt idx="299">
                        <c:v>5.7159388065338135</c:v>
                      </c:pt>
                      <c:pt idx="300">
                        <c:v>5.7160978317260733</c:v>
                      </c:pt>
                      <c:pt idx="301">
                        <c:v>5.7162568569183332</c:v>
                      </c:pt>
                      <c:pt idx="302">
                        <c:v>5.7164149284362837</c:v>
                      </c:pt>
                      <c:pt idx="303">
                        <c:v>5.7165739536285436</c:v>
                      </c:pt>
                      <c:pt idx="304">
                        <c:v>5.7167329788208034</c:v>
                      </c:pt>
                      <c:pt idx="305">
                        <c:v>5.7168920040130633</c:v>
                      </c:pt>
                      <c:pt idx="306">
                        <c:v>5.7170519828796431</c:v>
                      </c:pt>
                      <c:pt idx="307">
                        <c:v>5.7172188758850133</c:v>
                      </c:pt>
                      <c:pt idx="308">
                        <c:v>5.7173779010772732</c:v>
                      </c:pt>
                      <c:pt idx="309">
                        <c:v>5.717535972595214</c:v>
                      </c:pt>
                      <c:pt idx="310">
                        <c:v>5.7176938056945836</c:v>
                      </c:pt>
                      <c:pt idx="311">
                        <c:v>5.7178528308868435</c:v>
                      </c:pt>
                      <c:pt idx="312">
                        <c:v>5.7180118560791033</c:v>
                      </c:pt>
                      <c:pt idx="313">
                        <c:v>5.7181708812713632</c:v>
                      </c:pt>
                      <c:pt idx="314">
                        <c:v>5.7183308601379439</c:v>
                      </c:pt>
                      <c:pt idx="315">
                        <c:v>5.7184908390045139</c:v>
                      </c:pt>
                      <c:pt idx="316">
                        <c:v>5.7186520099639937</c:v>
                      </c:pt>
                      <c:pt idx="317">
                        <c:v>5.7188107967376736</c:v>
                      </c:pt>
                      <c:pt idx="318">
                        <c:v>5.7189710140228236</c:v>
                      </c:pt>
                      <c:pt idx="319">
                        <c:v>5.7280910015105935</c:v>
                      </c:pt>
                      <c:pt idx="320">
                        <c:v>5.7528378963470939</c:v>
                      </c:pt>
                      <c:pt idx="321">
                        <c:v>5.7773888111114937</c:v>
                      </c:pt>
                      <c:pt idx="322">
                        <c:v>5.7979769706725932</c:v>
                      </c:pt>
                      <c:pt idx="323">
                        <c:v>5.8225858211513932</c:v>
                      </c:pt>
                      <c:pt idx="324">
                        <c:v>5.8431758880613938</c:v>
                      </c:pt>
                      <c:pt idx="325">
                        <c:v>5.8675639629363934</c:v>
                      </c:pt>
                      <c:pt idx="326">
                        <c:v>5.887986898422394</c:v>
                      </c:pt>
                      <c:pt idx="327">
                        <c:v>5.9126889705653936</c:v>
                      </c:pt>
                      <c:pt idx="328">
                        <c:v>5.937163829803394</c:v>
                      </c:pt>
                      <c:pt idx="329">
                        <c:v>5.9576950073243937</c:v>
                      </c:pt>
                      <c:pt idx="330">
                        <c:v>5.9821188449863936</c:v>
                      </c:pt>
                      <c:pt idx="331">
                        <c:v>6.0028679370883937</c:v>
                      </c:pt>
                      <c:pt idx="332">
                        <c:v>6.0272498130793934</c:v>
                      </c:pt>
                      <c:pt idx="333">
                        <c:v>6.0519847869873935</c:v>
                      </c:pt>
                      <c:pt idx="334">
                        <c:v>6.0725889205933932</c:v>
                      </c:pt>
                      <c:pt idx="335">
                        <c:v>6.0968708992003933</c:v>
                      </c:pt>
                      <c:pt idx="336">
                        <c:v>6.1176660060883936</c:v>
                      </c:pt>
                      <c:pt idx="337">
                        <c:v>6.1420388221743938</c:v>
                      </c:pt>
                      <c:pt idx="338">
                        <c:v>6.1666059494013936</c:v>
                      </c:pt>
                      <c:pt idx="339">
                        <c:v>6.1870298385623936</c:v>
                      </c:pt>
                      <c:pt idx="340">
                        <c:v>6.2117428779603934</c:v>
                      </c:pt>
                      <c:pt idx="341">
                        <c:v>6.232343912124394</c:v>
                      </c:pt>
                      <c:pt idx="342">
                        <c:v>6.2566039562223938</c:v>
                      </c:pt>
                      <c:pt idx="343">
                        <c:v>6.2773709297183933</c:v>
                      </c:pt>
                      <c:pt idx="344">
                        <c:v>6.301714897155394</c:v>
                      </c:pt>
                      <c:pt idx="345">
                        <c:v>6.3261318206783939</c:v>
                      </c:pt>
                      <c:pt idx="346">
                        <c:v>6.3467009067533935</c:v>
                      </c:pt>
                      <c:pt idx="347">
                        <c:v>6.3714640140533936</c:v>
                      </c:pt>
                      <c:pt idx="348">
                        <c:v>6.3919208049773939</c:v>
                      </c:pt>
                      <c:pt idx="349">
                        <c:v>6.416488885879394</c:v>
                      </c:pt>
                      <c:pt idx="350">
                        <c:v>6.4408578872683933</c:v>
                      </c:pt>
                      <c:pt idx="351">
                        <c:v>6.4616189002993938</c:v>
                      </c:pt>
                      <c:pt idx="352">
                        <c:v>6.4860420227053934</c:v>
                      </c:pt>
                      <c:pt idx="353">
                        <c:v>6.5064809322353936</c:v>
                      </c:pt>
                      <c:pt idx="354">
                        <c:v>6.5311989784243938</c:v>
                      </c:pt>
                      <c:pt idx="355">
                        <c:v>6.5557219982143939</c:v>
                      </c:pt>
                      <c:pt idx="356">
                        <c:v>6.5760169029233939</c:v>
                      </c:pt>
                      <c:pt idx="357">
                        <c:v>6.6006588935853934</c:v>
                      </c:pt>
                      <c:pt idx="358">
                        <c:v>6.6211578845973937</c:v>
                      </c:pt>
                      <c:pt idx="359">
                        <c:v>6.6456549167633936</c:v>
                      </c:pt>
                      <c:pt idx="360">
                        <c:v>6.666216850280394</c:v>
                      </c:pt>
                      <c:pt idx="361">
                        <c:v>6.6909258365633937</c:v>
                      </c:pt>
                      <c:pt idx="362">
                        <c:v>6.7154388427783935</c:v>
                      </c:pt>
                      <c:pt idx="363">
                        <c:v>6.7358098030083937</c:v>
                      </c:pt>
                      <c:pt idx="364">
                        <c:v>6.7605819702183938</c:v>
                      </c:pt>
                      <c:pt idx="365">
                        <c:v>6.7810409069083937</c:v>
                      </c:pt>
                      <c:pt idx="366">
                        <c:v>6.8055980205583939</c:v>
                      </c:pt>
                      <c:pt idx="367">
                        <c:v>6.8299319744083933</c:v>
                      </c:pt>
                      <c:pt idx="368">
                        <c:v>6.8505899906183938</c:v>
                      </c:pt>
                      <c:pt idx="369">
                        <c:v>6.8751769065883934</c:v>
                      </c:pt>
                      <c:pt idx="370">
                        <c:v>6.8954708576183936</c:v>
                      </c:pt>
                      <c:pt idx="371">
                        <c:v>6.9202938079883936</c:v>
                      </c:pt>
                      <c:pt idx="372">
                        <c:v>6.9448328018183938</c:v>
                      </c:pt>
                      <c:pt idx="373">
                        <c:v>6.9653789997083937</c:v>
                      </c:pt>
                      <c:pt idx="374">
                        <c:v>6.9895768165583938</c:v>
                      </c:pt>
                      <c:pt idx="375">
                        <c:v>7.0102198123883941</c:v>
                      </c:pt>
                      <c:pt idx="376">
                        <c:v>7.0348639488183933</c:v>
                      </c:pt>
                      <c:pt idx="377">
                        <c:v>7.0594639778183934</c:v>
                      </c:pt>
                      <c:pt idx="378">
                        <c:v>7.0797059535983937</c:v>
                      </c:pt>
                      <c:pt idx="379">
                        <c:v>7.1043539047283932</c:v>
                      </c:pt>
                      <c:pt idx="380">
                        <c:v>7.1251809596983939</c:v>
                      </c:pt>
                      <c:pt idx="381">
                        <c:v>7.1493108272583932</c:v>
                      </c:pt>
                      <c:pt idx="382">
                        <c:v>7.1699848175083938</c:v>
                      </c:pt>
                      <c:pt idx="383">
                        <c:v>7.1945788860283937</c:v>
                      </c:pt>
                      <c:pt idx="384">
                        <c:v>7.2190968990283935</c:v>
                      </c:pt>
                      <c:pt idx="385">
                        <c:v>7.2394838333083937</c:v>
                      </c:pt>
                      <c:pt idx="386">
                        <c:v>7.2642908096283936</c:v>
                      </c:pt>
                      <c:pt idx="387">
                        <c:v>7.2848289012883933</c:v>
                      </c:pt>
                      <c:pt idx="388">
                        <c:v>7.3090729713483933</c:v>
                      </c:pt>
                      <c:pt idx="389">
                        <c:v>7.3336257934583937</c:v>
                      </c:pt>
                      <c:pt idx="390">
                        <c:v>7.3541657924683932</c:v>
                      </c:pt>
                      <c:pt idx="391">
                        <c:v>7.3788189887983933</c:v>
                      </c:pt>
                      <c:pt idx="392">
                        <c:v>7.3991968631783935</c:v>
                      </c:pt>
                      <c:pt idx="393">
                        <c:v>7.4240388870283933</c:v>
                      </c:pt>
                      <c:pt idx="394">
                        <c:v>7.4485728740683932</c:v>
                      </c:pt>
                      <c:pt idx="395">
                        <c:v>7.4687259197283939</c:v>
                      </c:pt>
                      <c:pt idx="396">
                        <c:v>7.4932918548583931</c:v>
                      </c:pt>
                      <c:pt idx="397">
                        <c:v>7.514048814778393</c:v>
                      </c:pt>
                      <c:pt idx="398">
                        <c:v>7.5384588241583934</c:v>
                      </c:pt>
                      <c:pt idx="399">
                        <c:v>7.5589787960083932</c:v>
                      </c:pt>
                      <c:pt idx="400">
                        <c:v>7.5836958885183936</c:v>
                      </c:pt>
                      <c:pt idx="401">
                        <c:v>7.6082708835583936</c:v>
                      </c:pt>
                      <c:pt idx="402">
                        <c:v>7.6287999153183934</c:v>
                      </c:pt>
                      <c:pt idx="403">
                        <c:v>7.6531529426583935</c:v>
                      </c:pt>
                      <c:pt idx="404">
                        <c:v>7.6736810207383934</c:v>
                      </c:pt>
                      <c:pt idx="405">
                        <c:v>7.6983339786483933</c:v>
                      </c:pt>
                      <c:pt idx="406">
                        <c:v>7.7226419448883936</c:v>
                      </c:pt>
                      <c:pt idx="407">
                        <c:v>7.743394851688393</c:v>
                      </c:pt>
                      <c:pt idx="408">
                        <c:v>7.7680099010483934</c:v>
                      </c:pt>
                      <c:pt idx="409">
                        <c:v>7.7883288860283937</c:v>
                      </c:pt>
                      <c:pt idx="410">
                        <c:v>7.8128788471183936</c:v>
                      </c:pt>
                      <c:pt idx="411">
                        <c:v>7.8376739025083939</c:v>
                      </c:pt>
                      <c:pt idx="412">
                        <c:v>7.8580429553983935</c:v>
                      </c:pt>
                      <c:pt idx="413">
                        <c:v>7.8824238777183933</c:v>
                      </c:pt>
                      <c:pt idx="414">
                        <c:v>7.9031608104683935</c:v>
                      </c:pt>
                      <c:pt idx="415">
                        <c:v>7.9277470111883934</c:v>
                      </c:pt>
                      <c:pt idx="416">
                        <c:v>7.9482998847983932</c:v>
                      </c:pt>
                      <c:pt idx="417">
                        <c:v>7.9725248813583942</c:v>
                      </c:pt>
                      <c:pt idx="418">
                        <c:v>7.9972770214083937</c:v>
                      </c:pt>
                      <c:pt idx="419">
                        <c:v>8.0176558494583929</c:v>
                      </c:pt>
                      <c:pt idx="420">
                        <c:v>8.0422878265383932</c:v>
                      </c:pt>
                      <c:pt idx="421">
                        <c:v>8.0628719329883936</c:v>
                      </c:pt>
                      <c:pt idx="422">
                        <c:v>8.0875349044783942</c:v>
                      </c:pt>
                      <c:pt idx="423">
                        <c:v>8.1119740009283934</c:v>
                      </c:pt>
                      <c:pt idx="424">
                        <c:v>8.1322619914983925</c:v>
                      </c:pt>
                      <c:pt idx="425">
                        <c:v>8.1570978164683936</c:v>
                      </c:pt>
                      <c:pt idx="426">
                        <c:v>8.1776678562183935</c:v>
                      </c:pt>
                      <c:pt idx="427">
                        <c:v>8.2020277976983937</c:v>
                      </c:pt>
                      <c:pt idx="428">
                        <c:v>8.2264709472683926</c:v>
                      </c:pt>
                      <c:pt idx="429">
                        <c:v>8.2468888759583923</c:v>
                      </c:pt>
                      <c:pt idx="430">
                        <c:v>8.2714660167683913</c:v>
                      </c:pt>
                      <c:pt idx="431">
                        <c:v>8.292095899578392</c:v>
                      </c:pt>
                      <c:pt idx="432">
                        <c:v>8.3168768882783919</c:v>
                      </c:pt>
                      <c:pt idx="433">
                        <c:v>8.337427854538392</c:v>
                      </c:pt>
                      <c:pt idx="434">
                        <c:v>8.3616409301783925</c:v>
                      </c:pt>
                      <c:pt idx="435">
                        <c:v>8.3861608505283929</c:v>
                      </c:pt>
                      <c:pt idx="436">
                        <c:v>8.4068729877483932</c:v>
                      </c:pt>
                      <c:pt idx="437">
                        <c:v>8.4314479827883932</c:v>
                      </c:pt>
                      <c:pt idx="438">
                        <c:v>8.4517920017283927</c:v>
                      </c:pt>
                      <c:pt idx="439">
                        <c:v>8.4765307903283933</c:v>
                      </c:pt>
                      <c:pt idx="440">
                        <c:v>8.5011348724383939</c:v>
                      </c:pt>
                      <c:pt idx="441">
                        <c:v>8.5214149951983931</c:v>
                      </c:pt>
                      <c:pt idx="442">
                        <c:v>8.5458168983483933</c:v>
                      </c:pt>
                      <c:pt idx="443">
                        <c:v>8.5666029453283929</c:v>
                      </c:pt>
                      <c:pt idx="444">
                        <c:v>8.5912067890183934</c:v>
                      </c:pt>
                      <c:pt idx="445">
                        <c:v>8.6154258251183933</c:v>
                      </c:pt>
                      <c:pt idx="446">
                        <c:v>8.6362109184283931</c:v>
                      </c:pt>
                      <c:pt idx="447">
                        <c:v>8.6608519554183943</c:v>
                      </c:pt>
                      <c:pt idx="448">
                        <c:v>8.6811950206783948</c:v>
                      </c:pt>
                      <c:pt idx="449">
                        <c:v>8.7056357860583944</c:v>
                      </c:pt>
                      <c:pt idx="450">
                        <c:v>8.7263329029083945</c:v>
                      </c:pt>
                      <c:pt idx="451">
                        <c:v>8.7509238719983955</c:v>
                      </c:pt>
                      <c:pt idx="452">
                        <c:v>8.7752130031583953</c:v>
                      </c:pt>
                      <c:pt idx="453">
                        <c:v>8.7958638668083964</c:v>
                      </c:pt>
                      <c:pt idx="454">
                        <c:v>8.8205699920683962</c:v>
                      </c:pt>
                      <c:pt idx="455">
                        <c:v>8.8408498764083951</c:v>
                      </c:pt>
                      <c:pt idx="456">
                        <c:v>8.8653209209483954</c:v>
                      </c:pt>
                      <c:pt idx="457">
                        <c:v>8.8898618221283954</c:v>
                      </c:pt>
                      <c:pt idx="458">
                        <c:v>8.9105899333983949</c:v>
                      </c:pt>
                      <c:pt idx="459">
                        <c:v>8.9349439144183957</c:v>
                      </c:pt>
                      <c:pt idx="460">
                        <c:v>8.9555428028083952</c:v>
                      </c:pt>
                      <c:pt idx="461">
                        <c:v>8.9800248146083952</c:v>
                      </c:pt>
                      <c:pt idx="462">
                        <c:v>9.0048258304583957</c:v>
                      </c:pt>
                      <c:pt idx="463">
                        <c:v>9.0252079963683958</c:v>
                      </c:pt>
                      <c:pt idx="464">
                        <c:v>9.0496189594283951</c:v>
                      </c:pt>
                      <c:pt idx="465">
                        <c:v>9.0703489780383961</c:v>
                      </c:pt>
                      <c:pt idx="466">
                        <c:v>9.0947489738483966</c:v>
                      </c:pt>
                      <c:pt idx="467">
                        <c:v>9.1154270172083969</c:v>
                      </c:pt>
                      <c:pt idx="468">
                        <c:v>9.139922857288397</c:v>
                      </c:pt>
                      <c:pt idx="469">
                        <c:v>9.1645169258083961</c:v>
                      </c:pt>
                      <c:pt idx="470">
                        <c:v>9.1848669052083967</c:v>
                      </c:pt>
                      <c:pt idx="471">
                        <c:v>9.2096638679483966</c:v>
                      </c:pt>
                      <c:pt idx="472">
                        <c:v>9.2300119399983966</c:v>
                      </c:pt>
                      <c:pt idx="473">
                        <c:v>9.2544310092883961</c:v>
                      </c:pt>
                      <c:pt idx="474">
                        <c:v>9.2789478301983959</c:v>
                      </c:pt>
                      <c:pt idx="475">
                        <c:v>9.299763917918396</c:v>
                      </c:pt>
                      <c:pt idx="476">
                        <c:v>9.3242309093483957</c:v>
                      </c:pt>
                      <c:pt idx="477">
                        <c:v>9.3445079326583951</c:v>
                      </c:pt>
                      <c:pt idx="478">
                        <c:v>9.3693130016283952</c:v>
                      </c:pt>
                      <c:pt idx="479">
                        <c:v>9.393599987028395</c:v>
                      </c:pt>
                      <c:pt idx="480">
                        <c:v>9.4142849445383945</c:v>
                      </c:pt>
                      <c:pt idx="481">
                        <c:v>9.4386639594983954</c:v>
                      </c:pt>
                      <c:pt idx="482">
                        <c:v>9.4594697952283955</c:v>
                      </c:pt>
                      <c:pt idx="483">
                        <c:v>9.4840319156683961</c:v>
                      </c:pt>
                      <c:pt idx="484">
                        <c:v>9.5043079853083956</c:v>
                      </c:pt>
                      <c:pt idx="485">
                        <c:v>9.5289518833183955</c:v>
                      </c:pt>
                      <c:pt idx="486">
                        <c:v>9.5535979270983944</c:v>
                      </c:pt>
                      <c:pt idx="487">
                        <c:v>9.5740158557883941</c:v>
                      </c:pt>
                      <c:pt idx="488">
                        <c:v>9.598500013348394</c:v>
                      </c:pt>
                      <c:pt idx="489">
                        <c:v>9.6191589832283935</c:v>
                      </c:pt>
                      <c:pt idx="490">
                        <c:v>9.6437468528783938</c:v>
                      </c:pt>
                      <c:pt idx="491">
                        <c:v>9.6680448055283925</c:v>
                      </c:pt>
                      <c:pt idx="492">
                        <c:v>9.6888430118583919</c:v>
                      </c:pt>
                      <c:pt idx="493">
                        <c:v>9.7131609916683921</c:v>
                      </c:pt>
                      <c:pt idx="494">
                        <c:v>9.7336218357083908</c:v>
                      </c:pt>
                      <c:pt idx="495">
                        <c:v>9.758169889448391</c:v>
                      </c:pt>
                      <c:pt idx="496">
                        <c:v>9.7828888893083921</c:v>
                      </c:pt>
                      <c:pt idx="497">
                        <c:v>9.8034429550183919</c:v>
                      </c:pt>
                      <c:pt idx="498">
                        <c:v>9.827805995938391</c:v>
                      </c:pt>
                      <c:pt idx="499">
                        <c:v>9.8484477996783912</c:v>
                      </c:pt>
                      <c:pt idx="500">
                        <c:v>9.8727948665583902</c:v>
                      </c:pt>
                      <c:pt idx="501">
                        <c:v>9.8933119773883895</c:v>
                      </c:pt>
                      <c:pt idx="502">
                        <c:v>9.9179120063783888</c:v>
                      </c:pt>
                      <c:pt idx="503">
                        <c:v>9.9426009654983893</c:v>
                      </c:pt>
                      <c:pt idx="504">
                        <c:v>9.9631698131583892</c:v>
                      </c:pt>
                      <c:pt idx="505">
                        <c:v>9.9874567985583891</c:v>
                      </c:pt>
                      <c:pt idx="506">
                        <c:v>10.00826978683839</c:v>
                      </c:pt>
                      <c:pt idx="507">
                        <c:v>10.032859802248389</c:v>
                      </c:pt>
                      <c:pt idx="508">
                        <c:v>10.057159900668388</c:v>
                      </c:pt>
                      <c:pt idx="509">
                        <c:v>10.077641963958389</c:v>
                      </c:pt>
                      <c:pt idx="510">
                        <c:v>10.102312803268388</c:v>
                      </c:pt>
                      <c:pt idx="511">
                        <c:v>10.122841835018388</c:v>
                      </c:pt>
                      <c:pt idx="512">
                        <c:v>10.147139787678388</c:v>
                      </c:pt>
                      <c:pt idx="513">
                        <c:v>10.172043800358388</c:v>
                      </c:pt>
                      <c:pt idx="514">
                        <c:v>10.192585945128389</c:v>
                      </c:pt>
                      <c:pt idx="515">
                        <c:v>10.217092990878388</c:v>
                      </c:pt>
                      <c:pt idx="516">
                        <c:v>10.237380981448389</c:v>
                      </c:pt>
                      <c:pt idx="517">
                        <c:v>10.26210379600839</c:v>
                      </c:pt>
                      <c:pt idx="518">
                        <c:v>10.28259396552839</c:v>
                      </c:pt>
                      <c:pt idx="519">
                        <c:v>10.30706286430839</c:v>
                      </c:pt>
                      <c:pt idx="520">
                        <c:v>10.33172082900839</c:v>
                      </c:pt>
                      <c:pt idx="521">
                        <c:v>10.35231995582839</c:v>
                      </c:pt>
                      <c:pt idx="522">
                        <c:v>10.37662100791839</c:v>
                      </c:pt>
                      <c:pt idx="523">
                        <c:v>10.397363901138391</c:v>
                      </c:pt>
                      <c:pt idx="524">
                        <c:v>10.421695947648391</c:v>
                      </c:pt>
                      <c:pt idx="525">
                        <c:v>10.446329832078391</c:v>
                      </c:pt>
                      <c:pt idx="526">
                        <c:v>10.46665287017839</c:v>
                      </c:pt>
                      <c:pt idx="527">
                        <c:v>10.491441965098389</c:v>
                      </c:pt>
                      <c:pt idx="528">
                        <c:v>10.511830806728389</c:v>
                      </c:pt>
                      <c:pt idx="529">
                        <c:v>10.53654789924839</c:v>
                      </c:pt>
                      <c:pt idx="530">
                        <c:v>10.560814857478391</c:v>
                      </c:pt>
                      <c:pt idx="531">
                        <c:v>10.58163595199839</c:v>
                      </c:pt>
                      <c:pt idx="532">
                        <c:v>10.605944871898391</c:v>
                      </c:pt>
                      <c:pt idx="533">
                        <c:v>10.62644982337839</c:v>
                      </c:pt>
                      <c:pt idx="534">
                        <c:v>10.65105199813839</c:v>
                      </c:pt>
                      <c:pt idx="535">
                        <c:v>10.67169594764839</c:v>
                      </c:pt>
                      <c:pt idx="536">
                        <c:v>10.696213960648389</c:v>
                      </c:pt>
                      <c:pt idx="537">
                        <c:v>10.720482826228389</c:v>
                      </c:pt>
                      <c:pt idx="538">
                        <c:v>12.290614843368527</c:v>
                      </c:pt>
                      <c:pt idx="539">
                        <c:v>12.291237831115724</c:v>
                      </c:pt>
                      <c:pt idx="540">
                        <c:v>12.291799783706663</c:v>
                      </c:pt>
                      <c:pt idx="541">
                        <c:v>12.292359828948975</c:v>
                      </c:pt>
                      <c:pt idx="542">
                        <c:v>12.292909860610953</c:v>
                      </c:pt>
                      <c:pt idx="543">
                        <c:v>12.293505907058714</c:v>
                      </c:pt>
                      <c:pt idx="544">
                        <c:v>12.294080972671503</c:v>
                      </c:pt>
                      <c:pt idx="545">
                        <c:v>12.294631004333494</c:v>
                      </c:pt>
                      <c:pt idx="546">
                        <c:v>12.295179843902584</c:v>
                      </c:pt>
                      <c:pt idx="547">
                        <c:v>12.295484781265253</c:v>
                      </c:pt>
                      <c:pt idx="548">
                        <c:v>12.295646905899044</c:v>
                      </c:pt>
                      <c:pt idx="549">
                        <c:v>12.295808792114254</c:v>
                      </c:pt>
                      <c:pt idx="550">
                        <c:v>12.295969963073723</c:v>
                      </c:pt>
                      <c:pt idx="551">
                        <c:v>12.296131849288933</c:v>
                      </c:pt>
                      <c:pt idx="552">
                        <c:v>12.296292781829834</c:v>
                      </c:pt>
                      <c:pt idx="553">
                        <c:v>12.296453952789303</c:v>
                      </c:pt>
                      <c:pt idx="554">
                        <c:v>12.296615839004513</c:v>
                      </c:pt>
                      <c:pt idx="555">
                        <c:v>12.296777963638304</c:v>
                      </c:pt>
                      <c:pt idx="556">
                        <c:v>12.296938896179194</c:v>
                      </c:pt>
                      <c:pt idx="557">
                        <c:v>12.297098875045775</c:v>
                      </c:pt>
                      <c:pt idx="558">
                        <c:v>12.297259807586665</c:v>
                      </c:pt>
                      <c:pt idx="559">
                        <c:v>12.297419786453244</c:v>
                      </c:pt>
                      <c:pt idx="560">
                        <c:v>12.297590017318724</c:v>
                      </c:pt>
                      <c:pt idx="561">
                        <c:v>12.297755002975464</c:v>
                      </c:pt>
                      <c:pt idx="562">
                        <c:v>12.297916889190674</c:v>
                      </c:pt>
                      <c:pt idx="563">
                        <c:v>12.298103809356684</c:v>
                      </c:pt>
                      <c:pt idx="564">
                        <c:v>12.298274993896484</c:v>
                      </c:pt>
                      <c:pt idx="565">
                        <c:v>12.298438787460324</c:v>
                      </c:pt>
                      <c:pt idx="566">
                        <c:v>12.298600912094114</c:v>
                      </c:pt>
                      <c:pt idx="567">
                        <c:v>12.298760890960693</c:v>
                      </c:pt>
                      <c:pt idx="568">
                        <c:v>12.298923015594484</c:v>
                      </c:pt>
                      <c:pt idx="569">
                        <c:v>12.299083948135374</c:v>
                      </c:pt>
                      <c:pt idx="570">
                        <c:v>12.299246788024904</c:v>
                      </c:pt>
                      <c:pt idx="571">
                        <c:v>12.299410820007324</c:v>
                      </c:pt>
                      <c:pt idx="572">
                        <c:v>12.299573898315424</c:v>
                      </c:pt>
                      <c:pt idx="573">
                        <c:v>12.299735784530634</c:v>
                      </c:pt>
                      <c:pt idx="574">
                        <c:v>12.299896955490103</c:v>
                      </c:pt>
                      <c:pt idx="575">
                        <c:v>12.300057888031024</c:v>
                      </c:pt>
                      <c:pt idx="576">
                        <c:v>12.300218820571924</c:v>
                      </c:pt>
                      <c:pt idx="577">
                        <c:v>12.300378799438423</c:v>
                      </c:pt>
                      <c:pt idx="578">
                        <c:v>12.300539970397924</c:v>
                      </c:pt>
                      <c:pt idx="579">
                        <c:v>12.300700902938823</c:v>
                      </c:pt>
                      <c:pt idx="580">
                        <c:v>12.300860881805423</c:v>
                      </c:pt>
                      <c:pt idx="581">
                        <c:v>12.301029920578024</c:v>
                      </c:pt>
                      <c:pt idx="582">
                        <c:v>12.301201820373524</c:v>
                      </c:pt>
                      <c:pt idx="583">
                        <c:v>12.301364898681625</c:v>
                      </c:pt>
                      <c:pt idx="584">
                        <c:v>12.301539897918724</c:v>
                      </c:pt>
                      <c:pt idx="585">
                        <c:v>12.301702976226824</c:v>
                      </c:pt>
                      <c:pt idx="586">
                        <c:v>12.301867961883524</c:v>
                      </c:pt>
                      <c:pt idx="587">
                        <c:v>12.302026987075823</c:v>
                      </c:pt>
                      <c:pt idx="588">
                        <c:v>12.302200794219925</c:v>
                      </c:pt>
                      <c:pt idx="589">
                        <c:v>12.302361965179424</c:v>
                      </c:pt>
                      <c:pt idx="590">
                        <c:v>12.302518844604524</c:v>
                      </c:pt>
                      <c:pt idx="591">
                        <c:v>12.302703857421823</c:v>
                      </c:pt>
                      <c:pt idx="592">
                        <c:v>12.302861928939825</c:v>
                      </c:pt>
                      <c:pt idx="593">
                        <c:v>12.303020000457725</c:v>
                      </c:pt>
                      <c:pt idx="594">
                        <c:v>12.303178787231424</c:v>
                      </c:pt>
                      <c:pt idx="595">
                        <c:v>12.303335905075024</c:v>
                      </c:pt>
                      <c:pt idx="596">
                        <c:v>12.303494930267323</c:v>
                      </c:pt>
                      <c:pt idx="597">
                        <c:v>12.303653955459623</c:v>
                      </c:pt>
                      <c:pt idx="598">
                        <c:v>12.303811788558924</c:v>
                      </c:pt>
                      <c:pt idx="599">
                        <c:v>12.303969860076924</c:v>
                      </c:pt>
                      <c:pt idx="600">
                        <c:v>12.304127931594824</c:v>
                      </c:pt>
                      <c:pt idx="601">
                        <c:v>12.304286003112823</c:v>
                      </c:pt>
                      <c:pt idx="602">
                        <c:v>12.304444789886423</c:v>
                      </c:pt>
                      <c:pt idx="603">
                        <c:v>12.304601907730124</c:v>
                      </c:pt>
                      <c:pt idx="604">
                        <c:v>12.304760932922324</c:v>
                      </c:pt>
                      <c:pt idx="605">
                        <c:v>12.304919004440324</c:v>
                      </c:pt>
                      <c:pt idx="606">
                        <c:v>12.305077791214023</c:v>
                      </c:pt>
                      <c:pt idx="607">
                        <c:v>12.310213804245024</c:v>
                      </c:pt>
                      <c:pt idx="608">
                        <c:v>12.330858945846524</c:v>
                      </c:pt>
                      <c:pt idx="609">
                        <c:v>12.355382919311523</c:v>
                      </c:pt>
                      <c:pt idx="610">
                        <c:v>12.379837989807124</c:v>
                      </c:pt>
                      <c:pt idx="611">
                        <c:v>12.400485992432024</c:v>
                      </c:pt>
                      <c:pt idx="612">
                        <c:v>12.425229787827023</c:v>
                      </c:pt>
                      <c:pt idx="613">
                        <c:v>12.445343971252024</c:v>
                      </c:pt>
                      <c:pt idx="614">
                        <c:v>12.469969987869025</c:v>
                      </c:pt>
                      <c:pt idx="615">
                        <c:v>12.494644880295024</c:v>
                      </c:pt>
                      <c:pt idx="616">
                        <c:v>12.515244960785024</c:v>
                      </c:pt>
                      <c:pt idx="617">
                        <c:v>12.539604902267024</c:v>
                      </c:pt>
                      <c:pt idx="618">
                        <c:v>12.560398817062024</c:v>
                      </c:pt>
                      <c:pt idx="619">
                        <c:v>12.584869861603023</c:v>
                      </c:pt>
                      <c:pt idx="620">
                        <c:v>12.605118989944025</c:v>
                      </c:pt>
                      <c:pt idx="621">
                        <c:v>12.629874944687025</c:v>
                      </c:pt>
                      <c:pt idx="622">
                        <c:v>12.654316902161025</c:v>
                      </c:pt>
                      <c:pt idx="623">
                        <c:v>12.674922943115023</c:v>
                      </c:pt>
                      <c:pt idx="624">
                        <c:v>12.699294805527023</c:v>
                      </c:pt>
                      <c:pt idx="625">
                        <c:v>12.720088958740023</c:v>
                      </c:pt>
                      <c:pt idx="626">
                        <c:v>12.744678974152023</c:v>
                      </c:pt>
                      <c:pt idx="627">
                        <c:v>12.769157886505024</c:v>
                      </c:pt>
                      <c:pt idx="628">
                        <c:v>12.789546012878024</c:v>
                      </c:pt>
                      <c:pt idx="629">
                        <c:v>12.814090013504023</c:v>
                      </c:pt>
                      <c:pt idx="630">
                        <c:v>12.834650993347024</c:v>
                      </c:pt>
                      <c:pt idx="631">
                        <c:v>12.859001874924024</c:v>
                      </c:pt>
                      <c:pt idx="632">
                        <c:v>12.883691787720023</c:v>
                      </c:pt>
                      <c:pt idx="633">
                        <c:v>12.904399871826024</c:v>
                      </c:pt>
                      <c:pt idx="634">
                        <c:v>12.928882837296024</c:v>
                      </c:pt>
                      <c:pt idx="635">
                        <c:v>12.949504852295023</c:v>
                      </c:pt>
                      <c:pt idx="636">
                        <c:v>12.973937988281024</c:v>
                      </c:pt>
                      <c:pt idx="637">
                        <c:v>12.994329929352023</c:v>
                      </c:pt>
                      <c:pt idx="638">
                        <c:v>13.018874883652025</c:v>
                      </c:pt>
                      <c:pt idx="639">
                        <c:v>13.043514013290023</c:v>
                      </c:pt>
                      <c:pt idx="640">
                        <c:v>13.063990831375024</c:v>
                      </c:pt>
                      <c:pt idx="641">
                        <c:v>13.088346958160024</c:v>
                      </c:pt>
                      <c:pt idx="642">
                        <c:v>13.108911991119024</c:v>
                      </c:pt>
                      <c:pt idx="643">
                        <c:v>13.133500814438024</c:v>
                      </c:pt>
                      <c:pt idx="644">
                        <c:v>13.157990932465024</c:v>
                      </c:pt>
                      <c:pt idx="645">
                        <c:v>13.178493976593025</c:v>
                      </c:pt>
                      <c:pt idx="646">
                        <c:v>13.203314781189023</c:v>
                      </c:pt>
                      <c:pt idx="647">
                        <c:v>13.223857879639024</c:v>
                      </c:pt>
                      <c:pt idx="648">
                        <c:v>13.248334884644024</c:v>
                      </c:pt>
                      <c:pt idx="649">
                        <c:v>13.272706985474024</c:v>
                      </c:pt>
                      <c:pt idx="650">
                        <c:v>13.293529987333024</c:v>
                      </c:pt>
                      <c:pt idx="651">
                        <c:v>13.317763805393025</c:v>
                      </c:pt>
                      <c:pt idx="652">
                        <c:v>13.338228940963024</c:v>
                      </c:pt>
                      <c:pt idx="653">
                        <c:v>13.362887859343024</c:v>
                      </c:pt>
                      <c:pt idx="654">
                        <c:v>13.383342981343024</c:v>
                      </c:pt>
                      <c:pt idx="655">
                        <c:v>13.407889842983025</c:v>
                      </c:pt>
                      <c:pt idx="656">
                        <c:v>13.432359933853023</c:v>
                      </c:pt>
                      <c:pt idx="657">
                        <c:v>13.453028917313024</c:v>
                      </c:pt>
                      <c:pt idx="658">
                        <c:v>13.477753877643023</c:v>
                      </c:pt>
                      <c:pt idx="659">
                        <c:v>13.498093843463025</c:v>
                      </c:pt>
                      <c:pt idx="660">
                        <c:v>13.522579908373023</c:v>
                      </c:pt>
                      <c:pt idx="661">
                        <c:v>13.546990871433024</c:v>
                      </c:pt>
                      <c:pt idx="662">
                        <c:v>13.567746877673024</c:v>
                      </c:pt>
                      <c:pt idx="663">
                        <c:v>13.592202901843024</c:v>
                      </c:pt>
                      <c:pt idx="664">
                        <c:v>13.612896919253023</c:v>
                      </c:pt>
                      <c:pt idx="665">
                        <c:v>13.637497901913024</c:v>
                      </c:pt>
                      <c:pt idx="666">
                        <c:v>13.661995887753024</c:v>
                      </c:pt>
                      <c:pt idx="667">
                        <c:v>13.682258844373024</c:v>
                      </c:pt>
                      <c:pt idx="668">
                        <c:v>13.706924915313024</c:v>
                      </c:pt>
                      <c:pt idx="669">
                        <c:v>13.727533817293024</c:v>
                      </c:pt>
                      <c:pt idx="670">
                        <c:v>13.751868963243023</c:v>
                      </c:pt>
                      <c:pt idx="671">
                        <c:v>13.772619009013024</c:v>
                      </c:pt>
                      <c:pt idx="672">
                        <c:v>13.797105789183023</c:v>
                      </c:pt>
                      <c:pt idx="673">
                        <c:v>13.821765899663024</c:v>
                      </c:pt>
                      <c:pt idx="674">
                        <c:v>13.841978788373023</c:v>
                      </c:pt>
                      <c:pt idx="675">
                        <c:v>13.866643905643024</c:v>
                      </c:pt>
                      <c:pt idx="676">
                        <c:v>13.887192964553023</c:v>
                      </c:pt>
                      <c:pt idx="677">
                        <c:v>13.911805868153024</c:v>
                      </c:pt>
                      <c:pt idx="678">
                        <c:v>13.936115980153025</c:v>
                      </c:pt>
                      <c:pt idx="679">
                        <c:v>13.956856966023024</c:v>
                      </c:pt>
                      <c:pt idx="680">
                        <c:v>13.981246948243024</c:v>
                      </c:pt>
                      <c:pt idx="681">
                        <c:v>14.001725912093024</c:v>
                      </c:pt>
                      <c:pt idx="682">
                        <c:v>14.026317834853025</c:v>
                      </c:pt>
                      <c:pt idx="683">
                        <c:v>14.050935983653023</c:v>
                      </c:pt>
                      <c:pt idx="684">
                        <c:v>14.071369886403025</c:v>
                      </c:pt>
                      <c:pt idx="685">
                        <c:v>14.095796823503024</c:v>
                      </c:pt>
                      <c:pt idx="686">
                        <c:v>14.116375923153024</c:v>
                      </c:pt>
                      <c:pt idx="687">
                        <c:v>14.141212940213023</c:v>
                      </c:pt>
                      <c:pt idx="688">
                        <c:v>14.161401987073024</c:v>
                      </c:pt>
                      <c:pt idx="689">
                        <c:v>14.186046838763025</c:v>
                      </c:pt>
                      <c:pt idx="690">
                        <c:v>14.210627794263024</c:v>
                      </c:pt>
                      <c:pt idx="691">
                        <c:v>14.231017827983024</c:v>
                      </c:pt>
                      <c:pt idx="692">
                        <c:v>14.255719900133023</c:v>
                      </c:pt>
                      <c:pt idx="693">
                        <c:v>14.276383876803024</c:v>
                      </c:pt>
                      <c:pt idx="694">
                        <c:v>14.300867795943024</c:v>
                      </c:pt>
                      <c:pt idx="695">
                        <c:v>14.325190782543023</c:v>
                      </c:pt>
                      <c:pt idx="696">
                        <c:v>14.346022844313024</c:v>
                      </c:pt>
                      <c:pt idx="697">
                        <c:v>14.370384931563024</c:v>
                      </c:pt>
                      <c:pt idx="698">
                        <c:v>14.390975952153024</c:v>
                      </c:pt>
                      <c:pt idx="699">
                        <c:v>14.415330886843023</c:v>
                      </c:pt>
                      <c:pt idx="700">
                        <c:v>14.440090894703024</c:v>
                      </c:pt>
                      <c:pt idx="701">
                        <c:v>14.460630893703023</c:v>
                      </c:pt>
                      <c:pt idx="702">
                        <c:v>14.484847784043023</c:v>
                      </c:pt>
                      <c:pt idx="703">
                        <c:v>14.505838871003023</c:v>
                      </c:pt>
                      <c:pt idx="704">
                        <c:v>14.530013799663024</c:v>
                      </c:pt>
                      <c:pt idx="705">
                        <c:v>14.554682970043023</c:v>
                      </c:pt>
                      <c:pt idx="706">
                        <c:v>14.575309991833024</c:v>
                      </c:pt>
                      <c:pt idx="707">
                        <c:v>14.599698781963024</c:v>
                      </c:pt>
                      <c:pt idx="708">
                        <c:v>14.620419979093024</c:v>
                      </c:pt>
                      <c:pt idx="709">
                        <c:v>14.644606828693025</c:v>
                      </c:pt>
                      <c:pt idx="710">
                        <c:v>14.665343999863024</c:v>
                      </c:pt>
                      <c:pt idx="711">
                        <c:v>14.690048933033024</c:v>
                      </c:pt>
                      <c:pt idx="712">
                        <c:v>14.714390993123024</c:v>
                      </c:pt>
                      <c:pt idx="713">
                        <c:v>14.734847784043023</c:v>
                      </c:pt>
                      <c:pt idx="714">
                        <c:v>14.759521007533024</c:v>
                      </c:pt>
                      <c:pt idx="715">
                        <c:v>14.780122995373024</c:v>
                      </c:pt>
                      <c:pt idx="716">
                        <c:v>14.804660797123024</c:v>
                      </c:pt>
                      <c:pt idx="717">
                        <c:v>14.828943967823024</c:v>
                      </c:pt>
                      <c:pt idx="718">
                        <c:v>14.849519968033023</c:v>
                      </c:pt>
                      <c:pt idx="719">
                        <c:v>14.873904943463025</c:v>
                      </c:pt>
                      <c:pt idx="720">
                        <c:v>14.894473791123023</c:v>
                      </c:pt>
                      <c:pt idx="721">
                        <c:v>14.919242858883024</c:v>
                      </c:pt>
                      <c:pt idx="722">
                        <c:v>14.943753004073024</c:v>
                      </c:pt>
                      <c:pt idx="723">
                        <c:v>14.964320898053025</c:v>
                      </c:pt>
                      <c:pt idx="724">
                        <c:v>14.988536834713024</c:v>
                      </c:pt>
                      <c:pt idx="725">
                        <c:v>15.009462833403024</c:v>
                      </c:pt>
                      <c:pt idx="726">
                        <c:v>15.033744812013024</c:v>
                      </c:pt>
                      <c:pt idx="727">
                        <c:v>15.054268836973023</c:v>
                      </c:pt>
                      <c:pt idx="728">
                        <c:v>15.078983783723023</c:v>
                      </c:pt>
                      <c:pt idx="729">
                        <c:v>15.103290796283023</c:v>
                      </c:pt>
                      <c:pt idx="730">
                        <c:v>15.124094963073023</c:v>
                      </c:pt>
                      <c:pt idx="731">
                        <c:v>15.148417949673023</c:v>
                      </c:pt>
                      <c:pt idx="732">
                        <c:v>15.169211864473024</c:v>
                      </c:pt>
                      <c:pt idx="733">
                        <c:v>15.193545818333025</c:v>
                      </c:pt>
                      <c:pt idx="734">
                        <c:v>15.218000888823024</c:v>
                      </c:pt>
                      <c:pt idx="735">
                        <c:v>15.238658905033024</c:v>
                      </c:pt>
                      <c:pt idx="736">
                        <c:v>15.263222932813024</c:v>
                      </c:pt>
                      <c:pt idx="737">
                        <c:v>15.283574819563023</c:v>
                      </c:pt>
                      <c:pt idx="738">
                        <c:v>15.308124780653024</c:v>
                      </c:pt>
                      <c:pt idx="739">
                        <c:v>15.332724809643024</c:v>
                      </c:pt>
                      <c:pt idx="740">
                        <c:v>15.353480815883024</c:v>
                      </c:pt>
                      <c:pt idx="741">
                        <c:v>15.377700805663023</c:v>
                      </c:pt>
                      <c:pt idx="742">
                        <c:v>15.398566961293024</c:v>
                      </c:pt>
                      <c:pt idx="743">
                        <c:v>15.422935962673023</c:v>
                      </c:pt>
                      <c:pt idx="744">
                        <c:v>15.443559885023024</c:v>
                      </c:pt>
                      <c:pt idx="745">
                        <c:v>15.467824935913024</c:v>
                      </c:pt>
                      <c:pt idx="746">
                        <c:v>15.492661952973023</c:v>
                      </c:pt>
                      <c:pt idx="747">
                        <c:v>15.513072013853023</c:v>
                      </c:pt>
                      <c:pt idx="748">
                        <c:v>15.537467002873024</c:v>
                      </c:pt>
                      <c:pt idx="749">
                        <c:v>15.558115005493024</c:v>
                      </c:pt>
                      <c:pt idx="750">
                        <c:v>15.582497835163023</c:v>
                      </c:pt>
                      <c:pt idx="751">
                        <c:v>15.607181787493024</c:v>
                      </c:pt>
                      <c:pt idx="752">
                        <c:v>15.627532005313023</c:v>
                      </c:pt>
                      <c:pt idx="753">
                        <c:v>15.652376890183024</c:v>
                      </c:pt>
                      <c:pt idx="754">
                        <c:v>15.672729015353024</c:v>
                      </c:pt>
                      <c:pt idx="755">
                        <c:v>15.697530984883024</c:v>
                      </c:pt>
                      <c:pt idx="756">
                        <c:v>15.721697807313024</c:v>
                      </c:pt>
                      <c:pt idx="757">
                        <c:v>15.742376804353023</c:v>
                      </c:pt>
                      <c:pt idx="758">
                        <c:v>15.766946792603024</c:v>
                      </c:pt>
                      <c:pt idx="759">
                        <c:v>15.787445783613023</c:v>
                      </c:pt>
                      <c:pt idx="760">
                        <c:v>15.812111854553024</c:v>
                      </c:pt>
                      <c:pt idx="761">
                        <c:v>15.832390785213024</c:v>
                      </c:pt>
                      <c:pt idx="762">
                        <c:v>15.856843948363023</c:v>
                      </c:pt>
                      <c:pt idx="763">
                        <c:v>15.881402015683024</c:v>
                      </c:pt>
                      <c:pt idx="764">
                        <c:v>15.902121782303023</c:v>
                      </c:pt>
                      <c:pt idx="765">
                        <c:v>15.926656961443024</c:v>
                      </c:pt>
                      <c:pt idx="766">
                        <c:v>15.947270870213025</c:v>
                      </c:pt>
                      <c:pt idx="767">
                        <c:v>15.971601963043025</c:v>
                      </c:pt>
                      <c:pt idx="768">
                        <c:v>15.996395826343024</c:v>
                      </c:pt>
                      <c:pt idx="769">
                        <c:v>16.016821861263026</c:v>
                      </c:pt>
                      <c:pt idx="770">
                        <c:v>16.041054964063026</c:v>
                      </c:pt>
                      <c:pt idx="771">
                        <c:v>16.062025785443026</c:v>
                      </c:pt>
                      <c:pt idx="772">
                        <c:v>16.086370944973027</c:v>
                      </c:pt>
                      <c:pt idx="773">
                        <c:v>16.110968828203028</c:v>
                      </c:pt>
                      <c:pt idx="774">
                        <c:v>16.131375789643027</c:v>
                      </c:pt>
                      <c:pt idx="775">
                        <c:v>16.156092882153025</c:v>
                      </c:pt>
                      <c:pt idx="776">
                        <c:v>16.176684856413026</c:v>
                      </c:pt>
                      <c:pt idx="777">
                        <c:v>16.200982809063024</c:v>
                      </c:pt>
                      <c:pt idx="778">
                        <c:v>16.221742868423025</c:v>
                      </c:pt>
                      <c:pt idx="779">
                        <c:v>16.246044874193025</c:v>
                      </c:pt>
                      <c:pt idx="780">
                        <c:v>16.270650863643027</c:v>
                      </c:pt>
                      <c:pt idx="781">
                        <c:v>16.29106998443303</c:v>
                      </c:pt>
                      <c:pt idx="782">
                        <c:v>16.315778970723031</c:v>
                      </c:pt>
                      <c:pt idx="783">
                        <c:v>16.336337804793033</c:v>
                      </c:pt>
                      <c:pt idx="784">
                        <c:v>16.360714912413034</c:v>
                      </c:pt>
                      <c:pt idx="785">
                        <c:v>16.385204792023035</c:v>
                      </c:pt>
                      <c:pt idx="786">
                        <c:v>16.406070947643034</c:v>
                      </c:pt>
                      <c:pt idx="787">
                        <c:v>16.430325984953036</c:v>
                      </c:pt>
                      <c:pt idx="788">
                        <c:v>16.450863838193037</c:v>
                      </c:pt>
                      <c:pt idx="789">
                        <c:v>16.475299835203039</c:v>
                      </c:pt>
                      <c:pt idx="790">
                        <c:v>16.499962806703039</c:v>
                      </c:pt>
                      <c:pt idx="791">
                        <c:v>16.52044701576304</c:v>
                      </c:pt>
                      <c:pt idx="792">
                        <c:v>16.545117855073038</c:v>
                      </c:pt>
                      <c:pt idx="793">
                        <c:v>16.56579089164304</c:v>
                      </c:pt>
                      <c:pt idx="794">
                        <c:v>16.59007787704304</c:v>
                      </c:pt>
                      <c:pt idx="795">
                        <c:v>16.610553979873039</c:v>
                      </c:pt>
                      <c:pt idx="796">
                        <c:v>16.635273933413039</c:v>
                      </c:pt>
                      <c:pt idx="797">
                        <c:v>16.659785985943039</c:v>
                      </c:pt>
                      <c:pt idx="798">
                        <c:v>16.680370807643037</c:v>
                      </c:pt>
                      <c:pt idx="799">
                        <c:v>16.704613924023036</c:v>
                      </c:pt>
                      <c:pt idx="800">
                        <c:v>16.725250959393037</c:v>
                      </c:pt>
                      <c:pt idx="801">
                        <c:v>16.749663829803037</c:v>
                      </c:pt>
                      <c:pt idx="802">
                        <c:v>16.774374961853038</c:v>
                      </c:pt>
                      <c:pt idx="803">
                        <c:v>16.795008897783038</c:v>
                      </c:pt>
                      <c:pt idx="804">
                        <c:v>16.819477796553038</c:v>
                      </c:pt>
                      <c:pt idx="805">
                        <c:v>16.840122938153037</c:v>
                      </c:pt>
                      <c:pt idx="806">
                        <c:v>16.864442825313038</c:v>
                      </c:pt>
                      <c:pt idx="807">
                        <c:v>16.889211893083036</c:v>
                      </c:pt>
                      <c:pt idx="808">
                        <c:v>16.909723997113037</c:v>
                      </c:pt>
                      <c:pt idx="809">
                        <c:v>16.934103012083039</c:v>
                      </c:pt>
                      <c:pt idx="810">
                        <c:v>16.954703807833038</c:v>
                      </c:pt>
                      <c:pt idx="811">
                        <c:v>16.97926378250304</c:v>
                      </c:pt>
                      <c:pt idx="812">
                        <c:v>16.999709844593042</c:v>
                      </c:pt>
                      <c:pt idx="813">
                        <c:v>17.024140834813043</c:v>
                      </c:pt>
                      <c:pt idx="814">
                        <c:v>17.048889875413042</c:v>
                      </c:pt>
                      <c:pt idx="815">
                        <c:v>17.069466829303042</c:v>
                      </c:pt>
                      <c:pt idx="816">
                        <c:v>17.09400987625304</c:v>
                      </c:pt>
                      <c:pt idx="817">
                        <c:v>17.11424088478304</c:v>
                      </c:pt>
                      <c:pt idx="818">
                        <c:v>17.138888835903042</c:v>
                      </c:pt>
                      <c:pt idx="819">
                        <c:v>17.163527011873043</c:v>
                      </c:pt>
                      <c:pt idx="820">
                        <c:v>17.183945894243045</c:v>
                      </c:pt>
                      <c:pt idx="821">
                        <c:v>17.208384990693045</c:v>
                      </c:pt>
                      <c:pt idx="822">
                        <c:v>17.228926897053043</c:v>
                      </c:pt>
                      <c:pt idx="823">
                        <c:v>17.253506898883042</c:v>
                      </c:pt>
                      <c:pt idx="824">
                        <c:v>17.27800798416304</c:v>
                      </c:pt>
                      <c:pt idx="825">
                        <c:v>17.298839807513041</c:v>
                      </c:pt>
                      <c:pt idx="826">
                        <c:v>17.930617809295669</c:v>
                      </c:pt>
                      <c:pt idx="827">
                        <c:v>17.931227684021007</c:v>
                      </c:pt>
                      <c:pt idx="828">
                        <c:v>17.931759595870986</c:v>
                      </c:pt>
                      <c:pt idx="829">
                        <c:v>17.932306766510028</c:v>
                      </c:pt>
                      <c:pt idx="830">
                        <c:v>17.932828664779677</c:v>
                      </c:pt>
                      <c:pt idx="831">
                        <c:v>17.933346748352069</c:v>
                      </c:pt>
                      <c:pt idx="832">
                        <c:v>17.933947801589976</c:v>
                      </c:pt>
                      <c:pt idx="833">
                        <c:v>17.934505701065078</c:v>
                      </c:pt>
                      <c:pt idx="834">
                        <c:v>17.935055732727069</c:v>
                      </c:pt>
                      <c:pt idx="835">
                        <c:v>17.935328722000136</c:v>
                      </c:pt>
                      <c:pt idx="836">
                        <c:v>17.935489654541026</c:v>
                      </c:pt>
                      <c:pt idx="837">
                        <c:v>17.935650825500506</c:v>
                      </c:pt>
                      <c:pt idx="838">
                        <c:v>17.935811758041396</c:v>
                      </c:pt>
                      <c:pt idx="839">
                        <c:v>17.935972690582286</c:v>
                      </c:pt>
                      <c:pt idx="840">
                        <c:v>17.936132669448867</c:v>
                      </c:pt>
                      <c:pt idx="841">
                        <c:v>17.936292648315447</c:v>
                      </c:pt>
                      <c:pt idx="842">
                        <c:v>17.936455726623546</c:v>
                      </c:pt>
                      <c:pt idx="843">
                        <c:v>17.936615705490127</c:v>
                      </c:pt>
                      <c:pt idx="844">
                        <c:v>17.936776638031017</c:v>
                      </c:pt>
                      <c:pt idx="845">
                        <c:v>17.936937808990496</c:v>
                      </c:pt>
                      <c:pt idx="846">
                        <c:v>17.937097787857066</c:v>
                      </c:pt>
                      <c:pt idx="847">
                        <c:v>17.937258720397967</c:v>
                      </c:pt>
                      <c:pt idx="848">
                        <c:v>17.937419652938857</c:v>
                      </c:pt>
                      <c:pt idx="849">
                        <c:v>17.937581777572646</c:v>
                      </c:pt>
                      <c:pt idx="850">
                        <c:v>17.937756776809707</c:v>
                      </c:pt>
                      <c:pt idx="851">
                        <c:v>17.937919616699237</c:v>
                      </c:pt>
                      <c:pt idx="852">
                        <c:v>17.938081741333018</c:v>
                      </c:pt>
                      <c:pt idx="853">
                        <c:v>17.938243627548228</c:v>
                      </c:pt>
                      <c:pt idx="854">
                        <c:v>17.954227685928338</c:v>
                      </c:pt>
                      <c:pt idx="855">
                        <c:v>17.979000806808436</c:v>
                      </c:pt>
                      <c:pt idx="856">
                        <c:v>17.999535799026539</c:v>
                      </c:pt>
                      <c:pt idx="857">
                        <c:v>18.023916721344037</c:v>
                      </c:pt>
                      <c:pt idx="858">
                        <c:v>18.048680782317636</c:v>
                      </c:pt>
                      <c:pt idx="859">
                        <c:v>18.069218635558638</c:v>
                      </c:pt>
                      <c:pt idx="860">
                        <c:v>18.093483686447637</c:v>
                      </c:pt>
                      <c:pt idx="861">
                        <c:v>18.114301681518636</c:v>
                      </c:pt>
                      <c:pt idx="862">
                        <c:v>18.138642787933637</c:v>
                      </c:pt>
                      <c:pt idx="863">
                        <c:v>18.159256696700638</c:v>
                      </c:pt>
                      <c:pt idx="864">
                        <c:v>18.183618783950639</c:v>
                      </c:pt>
                      <c:pt idx="865">
                        <c:v>18.208241701125637</c:v>
                      </c:pt>
                      <c:pt idx="866">
                        <c:v>18.228856801986637</c:v>
                      </c:pt>
                      <c:pt idx="867">
                        <c:v>18.253277778625637</c:v>
                      </c:pt>
                      <c:pt idx="868">
                        <c:v>18.274044752120638</c:v>
                      </c:pt>
                      <c:pt idx="869">
                        <c:v>18.298232793807639</c:v>
                      </c:pt>
                      <c:pt idx="870">
                        <c:v>18.322934627532636</c:v>
                      </c:pt>
                      <c:pt idx="871">
                        <c:v>18.343363761901639</c:v>
                      </c:pt>
                      <c:pt idx="872">
                        <c:v>18.368082761764637</c:v>
                      </c:pt>
                      <c:pt idx="873">
                        <c:v>18.388626813888639</c:v>
                      </c:pt>
                      <c:pt idx="874">
                        <c:v>18.412961721420636</c:v>
                      </c:pt>
                      <c:pt idx="875">
                        <c:v>18.437456607818639</c:v>
                      </c:pt>
                      <c:pt idx="876">
                        <c:v>18.457990646362639</c:v>
                      </c:pt>
                      <c:pt idx="877">
                        <c:v>18.482613801956639</c:v>
                      </c:pt>
                      <c:pt idx="878">
                        <c:v>18.503070831298636</c:v>
                      </c:pt>
                      <c:pt idx="879">
                        <c:v>18.527569770812637</c:v>
                      </c:pt>
                      <c:pt idx="880">
                        <c:v>18.548084735870638</c:v>
                      </c:pt>
                      <c:pt idx="881">
                        <c:v>18.572418689727638</c:v>
                      </c:pt>
                      <c:pt idx="882">
                        <c:v>18.596984624862639</c:v>
                      </c:pt>
                      <c:pt idx="883">
                        <c:v>18.617504596710639</c:v>
                      </c:pt>
                      <c:pt idx="884">
                        <c:v>18.642075777053638</c:v>
                      </c:pt>
                      <c:pt idx="885">
                        <c:v>18.662778615951638</c:v>
                      </c:pt>
                      <c:pt idx="886">
                        <c:v>18.687337636947639</c:v>
                      </c:pt>
                      <c:pt idx="887">
                        <c:v>18.712099790572637</c:v>
                      </c:pt>
                      <c:pt idx="888">
                        <c:v>18.732720613479636</c:v>
                      </c:pt>
                      <c:pt idx="889">
                        <c:v>18.756891727447638</c:v>
                      </c:pt>
                      <c:pt idx="890">
                        <c:v>18.777627706527639</c:v>
                      </c:pt>
                      <c:pt idx="891">
                        <c:v>18.801996707916636</c:v>
                      </c:pt>
                      <c:pt idx="892">
                        <c:v>18.826578617095638</c:v>
                      </c:pt>
                      <c:pt idx="893">
                        <c:v>18.847119808196638</c:v>
                      </c:pt>
                      <c:pt idx="894">
                        <c:v>18.871563673019637</c:v>
                      </c:pt>
                      <c:pt idx="895">
                        <c:v>18.892304658889636</c:v>
                      </c:pt>
                      <c:pt idx="896">
                        <c:v>18.916776657104638</c:v>
                      </c:pt>
                      <c:pt idx="897">
                        <c:v>18.937444686888636</c:v>
                      </c:pt>
                      <c:pt idx="898">
                        <c:v>18.961816787718636</c:v>
                      </c:pt>
                      <c:pt idx="899">
                        <c:v>18.986247777938637</c:v>
                      </c:pt>
                      <c:pt idx="900">
                        <c:v>19.006766796108636</c:v>
                      </c:pt>
                      <c:pt idx="901">
                        <c:v>19.031540632248639</c:v>
                      </c:pt>
                      <c:pt idx="902">
                        <c:v>19.051888704298637</c:v>
                      </c:pt>
                      <c:pt idx="903">
                        <c:v>19.076503753658638</c:v>
                      </c:pt>
                      <c:pt idx="904">
                        <c:v>19.101191759108637</c:v>
                      </c:pt>
                      <c:pt idx="905">
                        <c:v>19.121452808378638</c:v>
                      </c:pt>
                      <c:pt idx="906">
                        <c:v>19.146038770678636</c:v>
                      </c:pt>
                      <c:pt idx="907">
                        <c:v>19.166532754898636</c:v>
                      </c:pt>
                      <c:pt idx="908">
                        <c:v>19.191163778308638</c:v>
                      </c:pt>
                      <c:pt idx="909">
                        <c:v>19.215787649158639</c:v>
                      </c:pt>
                      <c:pt idx="910">
                        <c:v>19.236202716828636</c:v>
                      </c:pt>
                      <c:pt idx="911">
                        <c:v>19.260670661928636</c:v>
                      </c:pt>
                      <c:pt idx="912">
                        <c:v>19.281420707698636</c:v>
                      </c:pt>
                      <c:pt idx="913">
                        <c:v>19.305977821348637</c:v>
                      </c:pt>
                      <c:pt idx="914">
                        <c:v>19.326280832288639</c:v>
                      </c:pt>
                      <c:pt idx="915">
                        <c:v>19.350924730298637</c:v>
                      </c:pt>
                      <c:pt idx="916">
                        <c:v>19.375498771668639</c:v>
                      </c:pt>
                      <c:pt idx="917">
                        <c:v>19.396055698398637</c:v>
                      </c:pt>
                      <c:pt idx="918">
                        <c:v>19.420537710188636</c:v>
                      </c:pt>
                      <c:pt idx="919">
                        <c:v>19.440994739528637</c:v>
                      </c:pt>
                      <c:pt idx="920">
                        <c:v>19.465763807298636</c:v>
                      </c:pt>
                      <c:pt idx="921">
                        <c:v>19.489978790278638</c:v>
                      </c:pt>
                      <c:pt idx="922">
                        <c:v>19.510509729388637</c:v>
                      </c:pt>
                      <c:pt idx="923">
                        <c:v>19.535245656968637</c:v>
                      </c:pt>
                      <c:pt idx="924">
                        <c:v>19.555528640748637</c:v>
                      </c:pt>
                      <c:pt idx="925">
                        <c:v>19.580078601838636</c:v>
                      </c:pt>
                      <c:pt idx="926">
                        <c:v>19.604877710338638</c:v>
                      </c:pt>
                      <c:pt idx="927">
                        <c:v>19.625363826748636</c:v>
                      </c:pt>
                      <c:pt idx="928">
                        <c:v>19.649959802628636</c:v>
                      </c:pt>
                      <c:pt idx="929">
                        <c:v>19.670303821568638</c:v>
                      </c:pt>
                      <c:pt idx="930">
                        <c:v>19.694934606548639</c:v>
                      </c:pt>
                      <c:pt idx="931">
                        <c:v>19.715482711788638</c:v>
                      </c:pt>
                      <c:pt idx="932">
                        <c:v>19.739849805828637</c:v>
                      </c:pt>
                      <c:pt idx="933">
                        <c:v>19.764641761778638</c:v>
                      </c:pt>
                      <c:pt idx="934">
                        <c:v>19.785169601438639</c:v>
                      </c:pt>
                      <c:pt idx="935">
                        <c:v>19.809495687488639</c:v>
                      </c:pt>
                      <c:pt idx="936">
                        <c:v>19.830191612248637</c:v>
                      </c:pt>
                      <c:pt idx="937">
                        <c:v>19.854614734648639</c:v>
                      </c:pt>
                      <c:pt idx="938">
                        <c:v>19.879008769988637</c:v>
                      </c:pt>
                      <c:pt idx="939">
                        <c:v>19.899623632428636</c:v>
                      </c:pt>
                      <c:pt idx="940">
                        <c:v>19.924135684968636</c:v>
                      </c:pt>
                      <c:pt idx="941">
                        <c:v>19.944645643238637</c:v>
                      </c:pt>
                      <c:pt idx="942">
                        <c:v>19.969490766528637</c:v>
                      </c:pt>
                      <c:pt idx="943">
                        <c:v>19.993621826168638</c:v>
                      </c:pt>
                      <c:pt idx="944">
                        <c:v>20.014253616328638</c:v>
                      </c:pt>
                      <c:pt idx="945">
                        <c:v>20.038904666898638</c:v>
                      </c:pt>
                      <c:pt idx="946">
                        <c:v>20.059345722198636</c:v>
                      </c:pt>
                      <c:pt idx="947">
                        <c:v>20.084125757218636</c:v>
                      </c:pt>
                      <c:pt idx="948">
                        <c:v>20.104653596878638</c:v>
                      </c:pt>
                      <c:pt idx="949">
                        <c:v>20.129149675368637</c:v>
                      </c:pt>
                      <c:pt idx="950">
                        <c:v>20.153575658798637</c:v>
                      </c:pt>
                      <c:pt idx="951">
                        <c:v>20.174031734468638</c:v>
                      </c:pt>
                      <c:pt idx="952">
                        <c:v>20.198497772218637</c:v>
                      </c:pt>
                      <c:pt idx="953">
                        <c:v>20.219235658648635</c:v>
                      </c:pt>
                      <c:pt idx="954">
                        <c:v>20.243743658068638</c:v>
                      </c:pt>
                      <c:pt idx="955">
                        <c:v>20.268351793288637</c:v>
                      </c:pt>
                      <c:pt idx="956">
                        <c:v>20.288948774338635</c:v>
                      </c:pt>
                      <c:pt idx="957">
                        <c:v>20.313301801678637</c:v>
                      </c:pt>
                      <c:pt idx="958">
                        <c:v>20.333786725998635</c:v>
                      </c:pt>
                      <c:pt idx="959">
                        <c:v>20.358381748198639</c:v>
                      </c:pt>
                      <c:pt idx="960">
                        <c:v>20.382930755618638</c:v>
                      </c:pt>
                      <c:pt idx="961">
                        <c:v>20.403320789338636</c:v>
                      </c:pt>
                      <c:pt idx="962">
                        <c:v>20.427904605868637</c:v>
                      </c:pt>
                      <c:pt idx="963">
                        <c:v>20.448617696758639</c:v>
                      </c:pt>
                      <c:pt idx="964">
                        <c:v>20.472859621048638</c:v>
                      </c:pt>
                      <c:pt idx="965">
                        <c:v>20.493794679638636</c:v>
                      </c:pt>
                      <c:pt idx="966">
                        <c:v>20.518307685848637</c:v>
                      </c:pt>
                      <c:pt idx="967">
                        <c:v>20.542633771898636</c:v>
                      </c:pt>
                      <c:pt idx="968">
                        <c:v>20.563216686248637</c:v>
                      </c:pt>
                      <c:pt idx="969">
                        <c:v>20.587832689288639</c:v>
                      </c:pt>
                      <c:pt idx="970">
                        <c:v>20.608149766918636</c:v>
                      </c:pt>
                      <c:pt idx="971">
                        <c:v>20.632920742038635</c:v>
                      </c:pt>
                      <c:pt idx="972">
                        <c:v>20.657151699068638</c:v>
                      </c:pt>
                      <c:pt idx="973">
                        <c:v>20.677757740018638</c:v>
                      </c:pt>
                      <c:pt idx="974">
                        <c:v>20.702316761018636</c:v>
                      </c:pt>
                      <c:pt idx="975">
                        <c:v>20.722899675368637</c:v>
                      </c:pt>
                      <c:pt idx="976">
                        <c:v>20.747280597688636</c:v>
                      </c:pt>
                      <c:pt idx="977">
                        <c:v>20.772080659868639</c:v>
                      </c:pt>
                      <c:pt idx="978">
                        <c:v>20.792625665668638</c:v>
                      </c:pt>
                      <c:pt idx="979">
                        <c:v>20.816895723338636</c:v>
                      </c:pt>
                      <c:pt idx="980">
                        <c:v>20.837787628178638</c:v>
                      </c:pt>
                      <c:pt idx="981">
                        <c:v>20.861950635908638</c:v>
                      </c:pt>
                      <c:pt idx="982">
                        <c:v>20.882463693618636</c:v>
                      </c:pt>
                      <c:pt idx="983">
                        <c:v>20.907074689868637</c:v>
                      </c:pt>
                      <c:pt idx="984">
                        <c:v>20.931780815128636</c:v>
                      </c:pt>
                      <c:pt idx="985">
                        <c:v>20.952354669568638</c:v>
                      </c:pt>
                      <c:pt idx="986">
                        <c:v>20.976632595058639</c:v>
                      </c:pt>
                      <c:pt idx="987">
                        <c:v>20.997448682788637</c:v>
                      </c:pt>
                      <c:pt idx="988">
                        <c:v>21.021821737288636</c:v>
                      </c:pt>
                      <c:pt idx="989">
                        <c:v>21.046268701548637</c:v>
                      </c:pt>
                      <c:pt idx="990">
                        <c:v>21.066857814788637</c:v>
                      </c:pt>
                      <c:pt idx="991">
                        <c:v>21.091508626938637</c:v>
                      </c:pt>
                      <c:pt idx="992">
                        <c:v>21.111872673038636</c:v>
                      </c:pt>
                      <c:pt idx="993">
                        <c:v>21.136424779888635</c:v>
                      </c:pt>
                      <c:pt idx="994">
                        <c:v>21.161109685898637</c:v>
                      </c:pt>
                      <c:pt idx="995">
                        <c:v>21.181703805918637</c:v>
                      </c:pt>
                      <c:pt idx="996">
                        <c:v>21.205914735798636</c:v>
                      </c:pt>
                      <c:pt idx="997">
                        <c:v>21.226586818698635</c:v>
                      </c:pt>
                      <c:pt idx="998">
                        <c:v>21.251240730288636</c:v>
                      </c:pt>
                      <c:pt idx="999">
                        <c:v>21.271790742878636</c:v>
                      </c:pt>
                      <c:pt idx="1000">
                        <c:v>21.296155691148638</c:v>
                      </c:pt>
                      <c:pt idx="1001">
                        <c:v>21.320897817608639</c:v>
                      </c:pt>
                      <c:pt idx="1002">
                        <c:v>21.341327667238637</c:v>
                      </c:pt>
                      <c:pt idx="1003">
                        <c:v>21.366015672688636</c:v>
                      </c:pt>
                      <c:pt idx="1004">
                        <c:v>21.386268615718638</c:v>
                      </c:pt>
                      <c:pt idx="1005">
                        <c:v>21.410892724988638</c:v>
                      </c:pt>
                      <c:pt idx="1006">
                        <c:v>21.435477733608636</c:v>
                      </c:pt>
                      <c:pt idx="1007">
                        <c:v>21.455965757368638</c:v>
                      </c:pt>
                      <c:pt idx="1008">
                        <c:v>21.480349779128638</c:v>
                      </c:pt>
                      <c:pt idx="1009">
                        <c:v>21.501195669178639</c:v>
                      </c:pt>
                      <c:pt idx="1010">
                        <c:v>21.525648832318637</c:v>
                      </c:pt>
                      <c:pt idx="1011">
                        <c:v>21.550058603288637</c:v>
                      </c:pt>
                      <c:pt idx="1012">
                        <c:v>21.570614814758638</c:v>
                      </c:pt>
                      <c:pt idx="1013">
                        <c:v>21.595176696778637</c:v>
                      </c:pt>
                      <c:pt idx="1014">
                        <c:v>21.615768671038637</c:v>
                      </c:pt>
                      <c:pt idx="1015">
                        <c:v>21.640119791028638</c:v>
                      </c:pt>
                      <c:pt idx="1016">
                        <c:v>21.660881757738636</c:v>
                      </c:pt>
                      <c:pt idx="1017">
                        <c:v>21.685471773148638</c:v>
                      </c:pt>
                      <c:pt idx="1018">
                        <c:v>21.709781646728636</c:v>
                      </c:pt>
                      <c:pt idx="1019">
                        <c:v>21.730219602588637</c:v>
                      </c:pt>
                      <c:pt idx="1020">
                        <c:v>21.754959821698638</c:v>
                      </c:pt>
                      <c:pt idx="1021">
                        <c:v>21.775510787968638</c:v>
                      </c:pt>
                      <c:pt idx="1022">
                        <c:v>21.799801826478635</c:v>
                      </c:pt>
                      <c:pt idx="1023">
                        <c:v>21.824541807178637</c:v>
                      </c:pt>
                      <c:pt idx="1024">
                        <c:v>21.845195770268639</c:v>
                      </c:pt>
                      <c:pt idx="1025">
                        <c:v>21.869348764418639</c:v>
                      </c:pt>
                      <c:pt idx="1026">
                        <c:v>21.890213727948638</c:v>
                      </c:pt>
                      <c:pt idx="1027">
                        <c:v>21.914620637898636</c:v>
                      </c:pt>
                      <c:pt idx="1028">
                        <c:v>21.939182758328638</c:v>
                      </c:pt>
                      <c:pt idx="1029">
                        <c:v>21.959639787678636</c:v>
                      </c:pt>
                      <c:pt idx="1030">
                        <c:v>21.984338760378638</c:v>
                      </c:pt>
                      <c:pt idx="1031">
                        <c:v>22.004655599598635</c:v>
                      </c:pt>
                      <c:pt idx="1032">
                        <c:v>22.029182672498635</c:v>
                      </c:pt>
                      <c:pt idx="1033">
                        <c:v>22.050011634828635</c:v>
                      </c:pt>
                      <c:pt idx="1034">
                        <c:v>22.074403762818637</c:v>
                      </c:pt>
                      <c:pt idx="1035">
                        <c:v>22.098903656008638</c:v>
                      </c:pt>
                      <c:pt idx="1036">
                        <c:v>22.119286775588638</c:v>
                      </c:pt>
                      <c:pt idx="1037">
                        <c:v>22.144066810608638</c:v>
                      </c:pt>
                      <c:pt idx="1038">
                        <c:v>22.164556741718638</c:v>
                      </c:pt>
                      <c:pt idx="1039">
                        <c:v>22.189171791078635</c:v>
                      </c:pt>
                      <c:pt idx="1040">
                        <c:v>22.213348627088635</c:v>
                      </c:pt>
                      <c:pt idx="1041">
                        <c:v>22.234269618988638</c:v>
                      </c:pt>
                      <c:pt idx="1042">
                        <c:v>22.258669614788637</c:v>
                      </c:pt>
                      <c:pt idx="1043">
                        <c:v>22.278983831408638</c:v>
                      </c:pt>
                      <c:pt idx="1044">
                        <c:v>22.303754806518636</c:v>
                      </c:pt>
                      <c:pt idx="1045">
                        <c:v>22.328345775608639</c:v>
                      </c:pt>
                      <c:pt idx="1046">
                        <c:v>22.348777770998637</c:v>
                      </c:pt>
                      <c:pt idx="1047">
                        <c:v>22.373198747638639</c:v>
                      </c:pt>
                      <c:pt idx="1048">
                        <c:v>22.394046783448637</c:v>
                      </c:pt>
                      <c:pt idx="1049">
                        <c:v>22.418225765228637</c:v>
                      </c:pt>
                      <c:pt idx="1050">
                        <c:v>22.438889741898638</c:v>
                      </c:pt>
                      <c:pt idx="1051">
                        <c:v>22.463355779648637</c:v>
                      </c:pt>
                      <c:pt idx="1052">
                        <c:v>22.488033771518637</c:v>
                      </c:pt>
                      <c:pt idx="1053">
                        <c:v>22.508623600008637</c:v>
                      </c:pt>
                      <c:pt idx="1054">
                        <c:v>22.532863616938638</c:v>
                      </c:pt>
                      <c:pt idx="1055">
                        <c:v>22.553869724278638</c:v>
                      </c:pt>
                      <c:pt idx="1056">
                        <c:v>22.578183650968636</c:v>
                      </c:pt>
                      <c:pt idx="1057">
                        <c:v>22.602440595628636</c:v>
                      </c:pt>
                      <c:pt idx="1058">
                        <c:v>22.623020648958637</c:v>
                      </c:pt>
                      <c:pt idx="1059">
                        <c:v>22.647806644438639</c:v>
                      </c:pt>
                      <c:pt idx="1060">
                        <c:v>22.668370723728636</c:v>
                      </c:pt>
                      <c:pt idx="1061">
                        <c:v>22.692700624468635</c:v>
                      </c:pt>
                      <c:pt idx="1062">
                        <c:v>22.717463731768639</c:v>
                      </c:pt>
                      <c:pt idx="1063">
                        <c:v>22.737921714778636</c:v>
                      </c:pt>
                      <c:pt idx="1064">
                        <c:v>22.762235641478636</c:v>
                      </c:pt>
                      <c:pt idx="1065">
                        <c:v>22.782742738728636</c:v>
                      </c:pt>
                      <c:pt idx="1066">
                        <c:v>22.807467699048637</c:v>
                      </c:pt>
                      <c:pt idx="1067">
                        <c:v>22.832062721248636</c:v>
                      </c:pt>
                      <c:pt idx="1068">
                        <c:v>22.852507829668639</c:v>
                      </c:pt>
                      <c:pt idx="1069">
                        <c:v>22.877200603488639</c:v>
                      </c:pt>
                      <c:pt idx="1070">
                        <c:v>22.897520780558636</c:v>
                      </c:pt>
                      <c:pt idx="1071">
                        <c:v>22.922260761258638</c:v>
                      </c:pt>
                      <c:pt idx="1072">
                        <c:v>22.942472696308638</c:v>
                      </c:pt>
                      <c:pt idx="1073">
                        <c:v>23.530666112899794</c:v>
                      </c:pt>
                      <c:pt idx="1074">
                        <c:v>23.531286001205455</c:v>
                      </c:pt>
                      <c:pt idx="1075">
                        <c:v>23.531857967376723</c:v>
                      </c:pt>
                      <c:pt idx="1076">
                        <c:v>23.532402992248546</c:v>
                      </c:pt>
                      <c:pt idx="1077">
                        <c:v>23.532943010330214</c:v>
                      </c:pt>
                      <c:pt idx="1078">
                        <c:v>23.533454179763805</c:v>
                      </c:pt>
                      <c:pt idx="1079">
                        <c:v>23.533964157104506</c:v>
                      </c:pt>
                      <c:pt idx="1080">
                        <c:v>23.534501075744643</c:v>
                      </c:pt>
                      <c:pt idx="1081">
                        <c:v>23.534976959228533</c:v>
                      </c:pt>
                      <c:pt idx="1082">
                        <c:v>23.535351037979144</c:v>
                      </c:pt>
                      <c:pt idx="1083">
                        <c:v>23.535519123077403</c:v>
                      </c:pt>
                      <c:pt idx="1084">
                        <c:v>23.535688161849993</c:v>
                      </c:pt>
                      <c:pt idx="1085">
                        <c:v>23.535856962203994</c:v>
                      </c:pt>
                      <c:pt idx="1086">
                        <c:v>23.536026000976573</c:v>
                      </c:pt>
                      <c:pt idx="1087">
                        <c:v>23.536205053329486</c:v>
                      </c:pt>
                      <c:pt idx="1088">
                        <c:v>23.536367177963275</c:v>
                      </c:pt>
                      <c:pt idx="1089">
                        <c:v>23.536527156829845</c:v>
                      </c:pt>
                      <c:pt idx="1090">
                        <c:v>23.536688089370745</c:v>
                      </c:pt>
                      <c:pt idx="1091">
                        <c:v>23.536848068237315</c:v>
                      </c:pt>
                      <c:pt idx="1092">
                        <c:v>23.537019014358535</c:v>
                      </c:pt>
                      <c:pt idx="1093">
                        <c:v>23.537181138992324</c:v>
                      </c:pt>
                      <c:pt idx="1094">
                        <c:v>23.537342071533214</c:v>
                      </c:pt>
                      <c:pt idx="1095">
                        <c:v>23.537504196167006</c:v>
                      </c:pt>
                      <c:pt idx="1096">
                        <c:v>23.537665128707904</c:v>
                      </c:pt>
                      <c:pt idx="1097">
                        <c:v>23.537826061248794</c:v>
                      </c:pt>
                      <c:pt idx="1098">
                        <c:v>23.537986040115374</c:v>
                      </c:pt>
                      <c:pt idx="1099">
                        <c:v>23.545302152633685</c:v>
                      </c:pt>
                      <c:pt idx="1100">
                        <c:v>23.569936990737883</c:v>
                      </c:pt>
                      <c:pt idx="1101">
                        <c:v>23.594525098800684</c:v>
                      </c:pt>
                      <c:pt idx="1102">
                        <c:v>23.614983081817684</c:v>
                      </c:pt>
                      <c:pt idx="1103">
                        <c:v>23.639738082885785</c:v>
                      </c:pt>
                      <c:pt idx="1104">
                        <c:v>23.660283088683784</c:v>
                      </c:pt>
                      <c:pt idx="1105">
                        <c:v>23.684700012206786</c:v>
                      </c:pt>
                      <c:pt idx="1106">
                        <c:v>23.705402135848786</c:v>
                      </c:pt>
                      <c:pt idx="1107">
                        <c:v>23.729957103728786</c:v>
                      </c:pt>
                      <c:pt idx="1108">
                        <c:v>23.754158973693784</c:v>
                      </c:pt>
                      <c:pt idx="1109">
                        <c:v>23.774749994277784</c:v>
                      </c:pt>
                      <c:pt idx="1110">
                        <c:v>23.799511194228785</c:v>
                      </c:pt>
                      <c:pt idx="1111">
                        <c:v>23.819993972778786</c:v>
                      </c:pt>
                      <c:pt idx="1112">
                        <c:v>23.844420194625783</c:v>
                      </c:pt>
                      <c:pt idx="1113">
                        <c:v>23.869026184081786</c:v>
                      </c:pt>
                      <c:pt idx="1114">
                        <c:v>23.889737129211785</c:v>
                      </c:pt>
                      <c:pt idx="1115">
                        <c:v>23.914012193679785</c:v>
                      </c:pt>
                      <c:pt idx="1116">
                        <c:v>23.934822082519783</c:v>
                      </c:pt>
                      <c:pt idx="1117">
                        <c:v>23.959097146987784</c:v>
                      </c:pt>
                      <c:pt idx="1118">
                        <c:v>23.983779191970786</c:v>
                      </c:pt>
                      <c:pt idx="1119">
                        <c:v>24.004151105880783</c:v>
                      </c:pt>
                      <c:pt idx="1120">
                        <c:v>24.028701066970786</c:v>
                      </c:pt>
                      <c:pt idx="1121">
                        <c:v>24.049309968948783</c:v>
                      </c:pt>
                      <c:pt idx="1122">
                        <c:v>24.073786973952785</c:v>
                      </c:pt>
                      <c:pt idx="1123">
                        <c:v>24.094558000564785</c:v>
                      </c:pt>
                      <c:pt idx="1124">
                        <c:v>24.118832111358785</c:v>
                      </c:pt>
                      <c:pt idx="1125">
                        <c:v>24.143458127975784</c:v>
                      </c:pt>
                      <c:pt idx="1126">
                        <c:v>24.163881063461783</c:v>
                      </c:pt>
                      <c:pt idx="1127">
                        <c:v>24.188618183135784</c:v>
                      </c:pt>
                      <c:pt idx="1128">
                        <c:v>24.208958148956786</c:v>
                      </c:pt>
                      <c:pt idx="1129">
                        <c:v>24.233525991439784</c:v>
                      </c:pt>
                      <c:pt idx="1130">
                        <c:v>24.257977008819786</c:v>
                      </c:pt>
                      <c:pt idx="1131">
                        <c:v>24.278891086578785</c:v>
                      </c:pt>
                      <c:pt idx="1132">
                        <c:v>24.303061962127785</c:v>
                      </c:pt>
                      <c:pt idx="1133">
                        <c:v>24.323642015456784</c:v>
                      </c:pt>
                      <c:pt idx="1134">
                        <c:v>24.348342180251784</c:v>
                      </c:pt>
                      <c:pt idx="1135">
                        <c:v>24.372868061065784</c:v>
                      </c:pt>
                      <c:pt idx="1136">
                        <c:v>24.393198966979785</c:v>
                      </c:pt>
                      <c:pt idx="1137">
                        <c:v>24.417673110961786</c:v>
                      </c:pt>
                      <c:pt idx="1138">
                        <c:v>24.438558101653786</c:v>
                      </c:pt>
                      <c:pt idx="1139">
                        <c:v>24.462694168090785</c:v>
                      </c:pt>
                      <c:pt idx="1140">
                        <c:v>24.483241081237786</c:v>
                      </c:pt>
                      <c:pt idx="1141">
                        <c:v>24.507892131805786</c:v>
                      </c:pt>
                      <c:pt idx="1142">
                        <c:v>24.532309055329783</c:v>
                      </c:pt>
                      <c:pt idx="1143">
                        <c:v>24.552985191349784</c:v>
                      </c:pt>
                      <c:pt idx="1144">
                        <c:v>24.577495098109786</c:v>
                      </c:pt>
                      <c:pt idx="1145">
                        <c:v>24.598322153089786</c:v>
                      </c:pt>
                      <c:pt idx="1146">
                        <c:v>24.622611045839786</c:v>
                      </c:pt>
                      <c:pt idx="1147">
                        <c:v>24.646965980529785</c:v>
                      </c:pt>
                      <c:pt idx="1148">
                        <c:v>24.667762994769785</c:v>
                      </c:pt>
                      <c:pt idx="1149">
                        <c:v>24.692239999769786</c:v>
                      </c:pt>
                      <c:pt idx="1150">
                        <c:v>24.712648153309786</c:v>
                      </c:pt>
                      <c:pt idx="1151">
                        <c:v>24.737154006959784</c:v>
                      </c:pt>
                      <c:pt idx="1152">
                        <c:v>24.761990070339785</c:v>
                      </c:pt>
                      <c:pt idx="1153">
                        <c:v>24.782515048979786</c:v>
                      </c:pt>
                      <c:pt idx="1154">
                        <c:v>24.806807994839787</c:v>
                      </c:pt>
                      <c:pt idx="1155">
                        <c:v>24.827469110489783</c:v>
                      </c:pt>
                      <c:pt idx="1156">
                        <c:v>24.851850032809786</c:v>
                      </c:pt>
                      <c:pt idx="1157">
                        <c:v>24.872450113299784</c:v>
                      </c:pt>
                      <c:pt idx="1158">
                        <c:v>24.897168159489784</c:v>
                      </c:pt>
                      <c:pt idx="1159">
                        <c:v>24.921683073039784</c:v>
                      </c:pt>
                      <c:pt idx="1160">
                        <c:v>24.941986083979785</c:v>
                      </c:pt>
                      <c:pt idx="1161">
                        <c:v>24.966420173649784</c:v>
                      </c:pt>
                      <c:pt idx="1162">
                        <c:v>24.987174987789786</c:v>
                      </c:pt>
                      <c:pt idx="1163">
                        <c:v>25.011698961259786</c:v>
                      </c:pt>
                      <c:pt idx="1164">
                        <c:v>25.036298036579783</c:v>
                      </c:pt>
                      <c:pt idx="1165">
                        <c:v>25.056854009629784</c:v>
                      </c:pt>
                      <c:pt idx="1166">
                        <c:v>25.081423997879785</c:v>
                      </c:pt>
                      <c:pt idx="1167">
                        <c:v>25.101983070369783</c:v>
                      </c:pt>
                      <c:pt idx="1168">
                        <c:v>25.126391172409786</c:v>
                      </c:pt>
                      <c:pt idx="1169">
                        <c:v>25.150835037229786</c:v>
                      </c:pt>
                      <c:pt idx="1170">
                        <c:v>25.171468973159783</c:v>
                      </c:pt>
                      <c:pt idx="1171">
                        <c:v>25.196032047269785</c:v>
                      </c:pt>
                      <c:pt idx="1172">
                        <c:v>25.216387987139786</c:v>
                      </c:pt>
                      <c:pt idx="1173">
                        <c:v>25.241049051289785</c:v>
                      </c:pt>
                      <c:pt idx="1174">
                        <c:v>25.261775970459784</c:v>
                      </c:pt>
                      <c:pt idx="1175">
                        <c:v>25.286107063289784</c:v>
                      </c:pt>
                      <c:pt idx="1176">
                        <c:v>25.310782194139783</c:v>
                      </c:pt>
                      <c:pt idx="1177">
                        <c:v>25.331183195109784</c:v>
                      </c:pt>
                      <c:pt idx="1178">
                        <c:v>25.355771064759786</c:v>
                      </c:pt>
                      <c:pt idx="1179">
                        <c:v>25.376171112059787</c:v>
                      </c:pt>
                      <c:pt idx="1180">
                        <c:v>25.400840997699785</c:v>
                      </c:pt>
                      <c:pt idx="1181">
                        <c:v>25.425274133679785</c:v>
                      </c:pt>
                      <c:pt idx="1182">
                        <c:v>25.445767164229785</c:v>
                      </c:pt>
                      <c:pt idx="1183">
                        <c:v>25.470577001569787</c:v>
                      </c:pt>
                      <c:pt idx="1184">
                        <c:v>25.490929126739786</c:v>
                      </c:pt>
                      <c:pt idx="1185">
                        <c:v>25.515412092209786</c:v>
                      </c:pt>
                      <c:pt idx="1186">
                        <c:v>25.539776086809784</c:v>
                      </c:pt>
                      <c:pt idx="1187">
                        <c:v>25.560374021529785</c:v>
                      </c:pt>
                      <c:pt idx="1188">
                        <c:v>25.585071086879786</c:v>
                      </c:pt>
                      <c:pt idx="1189">
                        <c:v>25.605551004409783</c:v>
                      </c:pt>
                      <c:pt idx="1190">
                        <c:v>25.630197048189785</c:v>
                      </c:pt>
                      <c:pt idx="1191">
                        <c:v>25.650509119029785</c:v>
                      </c:pt>
                      <c:pt idx="1192">
                        <c:v>25.675143003459784</c:v>
                      </c:pt>
                      <c:pt idx="1193">
                        <c:v>25.699634075169783</c:v>
                      </c:pt>
                      <c:pt idx="1194">
                        <c:v>25.720260143279784</c:v>
                      </c:pt>
                      <c:pt idx="1195">
                        <c:v>25.744839191439784</c:v>
                      </c:pt>
                      <c:pt idx="1196">
                        <c:v>25.765390157699784</c:v>
                      </c:pt>
                      <c:pt idx="1197">
                        <c:v>25.789744138719783</c:v>
                      </c:pt>
                      <c:pt idx="1198">
                        <c:v>25.814467191699784</c:v>
                      </c:pt>
                      <c:pt idx="1199">
                        <c:v>25.834833145139786</c:v>
                      </c:pt>
                      <c:pt idx="1200">
                        <c:v>25.859313011169785</c:v>
                      </c:pt>
                      <c:pt idx="1201">
                        <c:v>25.879844188689784</c:v>
                      </c:pt>
                      <c:pt idx="1202">
                        <c:v>25.904597043989785</c:v>
                      </c:pt>
                      <c:pt idx="1203">
                        <c:v>25.929152011869785</c:v>
                      </c:pt>
                      <c:pt idx="1204">
                        <c:v>25.949428081509787</c:v>
                      </c:pt>
                      <c:pt idx="1205">
                        <c:v>25.974160194399786</c:v>
                      </c:pt>
                      <c:pt idx="1206">
                        <c:v>25.994819164279786</c:v>
                      </c:pt>
                      <c:pt idx="1207">
                        <c:v>26.019021034239785</c:v>
                      </c:pt>
                      <c:pt idx="1208">
                        <c:v>26.039731025699783</c:v>
                      </c:pt>
                      <c:pt idx="1209">
                        <c:v>26.064326047899783</c:v>
                      </c:pt>
                      <c:pt idx="1210">
                        <c:v>26.088827133179784</c:v>
                      </c:pt>
                      <c:pt idx="1211">
                        <c:v>26.109304189679783</c:v>
                      </c:pt>
                      <c:pt idx="1212">
                        <c:v>26.133762121199783</c:v>
                      </c:pt>
                      <c:pt idx="1213">
                        <c:v>26.154540061949785</c:v>
                      </c:pt>
                      <c:pt idx="1214">
                        <c:v>26.178743124009785</c:v>
                      </c:pt>
                      <c:pt idx="1215">
                        <c:v>26.203363180159783</c:v>
                      </c:pt>
                      <c:pt idx="1216">
                        <c:v>26.224037170409783</c:v>
                      </c:pt>
                      <c:pt idx="1217">
                        <c:v>26.248442172999784</c:v>
                      </c:pt>
                      <c:pt idx="1218">
                        <c:v>26.268895149229785</c:v>
                      </c:pt>
                      <c:pt idx="1219">
                        <c:v>26.293701171879786</c:v>
                      </c:pt>
                      <c:pt idx="1220">
                        <c:v>26.318030118939785</c:v>
                      </c:pt>
                      <c:pt idx="1221">
                        <c:v>26.338606119159785</c:v>
                      </c:pt>
                      <c:pt idx="1222">
                        <c:v>26.363008022309785</c:v>
                      </c:pt>
                      <c:pt idx="1223">
                        <c:v>26.383623123169784</c:v>
                      </c:pt>
                      <c:pt idx="1224">
                        <c:v>26.408270120619786</c:v>
                      </c:pt>
                      <c:pt idx="1225">
                        <c:v>26.428714990619785</c:v>
                      </c:pt>
                      <c:pt idx="1226">
                        <c:v>26.453453063969786</c:v>
                      </c:pt>
                      <c:pt idx="1227">
                        <c:v>26.477657079699785</c:v>
                      </c:pt>
                      <c:pt idx="1228">
                        <c:v>26.498213052749783</c:v>
                      </c:pt>
                      <c:pt idx="1229">
                        <c:v>26.522842168809785</c:v>
                      </c:pt>
                      <c:pt idx="1230">
                        <c:v>26.543435096739785</c:v>
                      </c:pt>
                      <c:pt idx="1231">
                        <c:v>26.567988157269784</c:v>
                      </c:pt>
                      <c:pt idx="1232">
                        <c:v>26.592242002489783</c:v>
                      </c:pt>
                      <c:pt idx="1233">
                        <c:v>26.613167047499786</c:v>
                      </c:pt>
                      <c:pt idx="1234">
                        <c:v>26.637752056119783</c:v>
                      </c:pt>
                      <c:pt idx="1235">
                        <c:v>26.657900094989785</c:v>
                      </c:pt>
                      <c:pt idx="1236">
                        <c:v>26.682502031329786</c:v>
                      </c:pt>
                      <c:pt idx="1237">
                        <c:v>26.707120180129785</c:v>
                      </c:pt>
                      <c:pt idx="1238">
                        <c:v>26.727766990659784</c:v>
                      </c:pt>
                      <c:pt idx="1239">
                        <c:v>26.752025127409784</c:v>
                      </c:pt>
                      <c:pt idx="1240">
                        <c:v>26.772929191589785</c:v>
                      </c:pt>
                      <c:pt idx="1241">
                        <c:v>26.797454118729785</c:v>
                      </c:pt>
                      <c:pt idx="1242">
                        <c:v>26.817814111709787</c:v>
                      </c:pt>
                      <c:pt idx="1243">
                        <c:v>26.842314004899784</c:v>
                      </c:pt>
                      <c:pt idx="1244">
                        <c:v>26.866743087769784</c:v>
                      </c:pt>
                      <c:pt idx="1245">
                        <c:v>26.887501001359784</c:v>
                      </c:pt>
                      <c:pt idx="1246">
                        <c:v>26.911923170089786</c:v>
                      </c:pt>
                      <c:pt idx="1247">
                        <c:v>26.932588100429786</c:v>
                      </c:pt>
                      <c:pt idx="1248">
                        <c:v>26.957159042359784</c:v>
                      </c:pt>
                      <c:pt idx="1249">
                        <c:v>26.981564998629786</c:v>
                      </c:pt>
                      <c:pt idx="1250">
                        <c:v>27.001971006389784</c:v>
                      </c:pt>
                      <c:pt idx="1251">
                        <c:v>27.026748180389784</c:v>
                      </c:pt>
                      <c:pt idx="1252">
                        <c:v>27.047116994859785</c:v>
                      </c:pt>
                      <c:pt idx="1253">
                        <c:v>27.071527957919784</c:v>
                      </c:pt>
                      <c:pt idx="1254">
                        <c:v>27.096333026889784</c:v>
                      </c:pt>
                      <c:pt idx="1255">
                        <c:v>27.116919040679786</c:v>
                      </c:pt>
                      <c:pt idx="1256">
                        <c:v>27.141280174259784</c:v>
                      </c:pt>
                      <c:pt idx="1257">
                        <c:v>27.161710977549784</c:v>
                      </c:pt>
                      <c:pt idx="1258">
                        <c:v>27.186547994609786</c:v>
                      </c:pt>
                      <c:pt idx="1259">
                        <c:v>27.206737995149783</c:v>
                      </c:pt>
                      <c:pt idx="1260">
                        <c:v>27.231413125989786</c:v>
                      </c:pt>
                      <c:pt idx="1261">
                        <c:v>27.256019115449785</c:v>
                      </c:pt>
                      <c:pt idx="1262">
                        <c:v>27.276501178739785</c:v>
                      </c:pt>
                      <c:pt idx="1263">
                        <c:v>27.301001071929786</c:v>
                      </c:pt>
                      <c:pt idx="1264">
                        <c:v>27.321515083309784</c:v>
                      </c:pt>
                      <c:pt idx="1265">
                        <c:v>27.346210002899785</c:v>
                      </c:pt>
                      <c:pt idx="1266">
                        <c:v>27.370779037479785</c:v>
                      </c:pt>
                      <c:pt idx="1267">
                        <c:v>27.391066074369785</c:v>
                      </c:pt>
                      <c:pt idx="1268">
                        <c:v>27.415604114529785</c:v>
                      </c:pt>
                      <c:pt idx="1269">
                        <c:v>27.436345100399784</c:v>
                      </c:pt>
                      <c:pt idx="1270">
                        <c:v>27.460896968839783</c:v>
                      </c:pt>
                      <c:pt idx="1271">
                        <c:v>27.485265016559786</c:v>
                      </c:pt>
                      <c:pt idx="1272">
                        <c:v>27.505954980849786</c:v>
                      </c:pt>
                      <c:pt idx="1273">
                        <c:v>27.530518054959785</c:v>
                      </c:pt>
                      <c:pt idx="1274">
                        <c:v>27.550805091859786</c:v>
                      </c:pt>
                      <c:pt idx="1275">
                        <c:v>27.575311183929784</c:v>
                      </c:pt>
                      <c:pt idx="1276">
                        <c:v>27.596039056779784</c:v>
                      </c:pt>
                      <c:pt idx="1277">
                        <c:v>27.620598077769785</c:v>
                      </c:pt>
                      <c:pt idx="1278">
                        <c:v>27.645003080369783</c:v>
                      </c:pt>
                      <c:pt idx="1279">
                        <c:v>27.665729999539785</c:v>
                      </c:pt>
                      <c:pt idx="1280">
                        <c:v>27.690299987789786</c:v>
                      </c:pt>
                      <c:pt idx="1281">
                        <c:v>27.710570096969786</c:v>
                      </c:pt>
                      <c:pt idx="1282">
                        <c:v>27.735035181049785</c:v>
                      </c:pt>
                      <c:pt idx="1283">
                        <c:v>27.759729146959785</c:v>
                      </c:pt>
                      <c:pt idx="1284">
                        <c:v>27.780297994609786</c:v>
                      </c:pt>
                      <c:pt idx="1285">
                        <c:v>27.804677963259785</c:v>
                      </c:pt>
                      <c:pt idx="1286">
                        <c:v>27.825387001039786</c:v>
                      </c:pt>
                      <c:pt idx="1287">
                        <c:v>27.849673986439786</c:v>
                      </c:pt>
                      <c:pt idx="1288">
                        <c:v>27.874228000639786</c:v>
                      </c:pt>
                      <c:pt idx="1289">
                        <c:v>27.894757032389784</c:v>
                      </c:pt>
                      <c:pt idx="1290">
                        <c:v>27.919413089749785</c:v>
                      </c:pt>
                      <c:pt idx="1291">
                        <c:v>27.940050125119786</c:v>
                      </c:pt>
                      <c:pt idx="1292">
                        <c:v>27.964451074599786</c:v>
                      </c:pt>
                      <c:pt idx="1293">
                        <c:v>27.984908103939784</c:v>
                      </c:pt>
                      <c:pt idx="1294">
                        <c:v>28.009701967239785</c:v>
                      </c:pt>
                      <c:pt idx="1295">
                        <c:v>28.034142971039785</c:v>
                      </c:pt>
                      <c:pt idx="1296">
                        <c:v>28.054537057879784</c:v>
                      </c:pt>
                      <c:pt idx="1297">
                        <c:v>28.079164981839785</c:v>
                      </c:pt>
                      <c:pt idx="1298">
                        <c:v>28.099752187729784</c:v>
                      </c:pt>
                      <c:pt idx="1299">
                        <c:v>28.124155998229785</c:v>
                      </c:pt>
                      <c:pt idx="1300">
                        <c:v>28.148833036419784</c:v>
                      </c:pt>
                      <c:pt idx="1301">
                        <c:v>28.169308185579784</c:v>
                      </c:pt>
                      <c:pt idx="1302">
                        <c:v>28.193868160249785</c:v>
                      </c:pt>
                      <c:pt idx="1303">
                        <c:v>28.214339971539786</c:v>
                      </c:pt>
                      <c:pt idx="1304">
                        <c:v>28.238783121109783</c:v>
                      </c:pt>
                      <c:pt idx="1305">
                        <c:v>28.263369083399784</c:v>
                      </c:pt>
                      <c:pt idx="1306">
                        <c:v>28.283796072009785</c:v>
                      </c:pt>
                      <c:pt idx="1307">
                        <c:v>28.308333158489784</c:v>
                      </c:pt>
                      <c:pt idx="1308">
                        <c:v>28.329180002209785</c:v>
                      </c:pt>
                      <c:pt idx="1309">
                        <c:v>28.353572130199787</c:v>
                      </c:pt>
                      <c:pt idx="1310">
                        <c:v>28.374051094059784</c:v>
                      </c:pt>
                      <c:pt idx="1311">
                        <c:v>28.398818969729785</c:v>
                      </c:pt>
                      <c:pt idx="1312">
                        <c:v>28.423122167589785</c:v>
                      </c:pt>
                      <c:pt idx="1313">
                        <c:v>28.443603038789785</c:v>
                      </c:pt>
                      <c:pt idx="1314">
                        <c:v>28.468089103699786</c:v>
                      </c:pt>
                      <c:pt idx="1315">
                        <c:v>28.488751173019786</c:v>
                      </c:pt>
                      <c:pt idx="1316">
                        <c:v>28.513250112529786</c:v>
                      </c:pt>
                      <c:pt idx="1317">
                        <c:v>28.537794113159784</c:v>
                      </c:pt>
                      <c:pt idx="1318">
                        <c:v>29.540749788284316</c:v>
                      </c:pt>
                      <c:pt idx="1319">
                        <c:v>29.541391849517833</c:v>
                      </c:pt>
                      <c:pt idx="1320">
                        <c:v>29.541967868804942</c:v>
                      </c:pt>
                      <c:pt idx="1321">
                        <c:v>29.542511940002452</c:v>
                      </c:pt>
                      <c:pt idx="1322">
                        <c:v>29.543051958084121</c:v>
                      </c:pt>
                      <c:pt idx="1323">
                        <c:v>29.543588876724261</c:v>
                      </c:pt>
                      <c:pt idx="1324">
                        <c:v>29.54411792755128</c:v>
                      </c:pt>
                      <c:pt idx="1325">
                        <c:v>29.544587850570693</c:v>
                      </c:pt>
                      <c:pt idx="1326">
                        <c:v>29.545053958892833</c:v>
                      </c:pt>
                      <c:pt idx="1327">
                        <c:v>29.545536994934093</c:v>
                      </c:pt>
                      <c:pt idx="1328">
                        <c:v>29.545928001403823</c:v>
                      </c:pt>
                      <c:pt idx="1329">
                        <c:v>29.546086788177501</c:v>
                      </c:pt>
                      <c:pt idx="1330">
                        <c:v>29.546244859695452</c:v>
                      </c:pt>
                      <c:pt idx="1331">
                        <c:v>29.54640197753908</c:v>
                      </c:pt>
                      <c:pt idx="1332">
                        <c:v>29.546559810638442</c:v>
                      </c:pt>
                      <c:pt idx="1333">
                        <c:v>29.546718835830703</c:v>
                      </c:pt>
                      <c:pt idx="1334">
                        <c:v>29.546876907348651</c:v>
                      </c:pt>
                      <c:pt idx="1335">
                        <c:v>29.547034978866591</c:v>
                      </c:pt>
                      <c:pt idx="1336">
                        <c:v>29.547194004058852</c:v>
                      </c:pt>
                      <c:pt idx="1337">
                        <c:v>29.547351837158221</c:v>
                      </c:pt>
                      <c:pt idx="1338">
                        <c:v>29.547510862350482</c:v>
                      </c:pt>
                      <c:pt idx="1339">
                        <c:v>29.547668933868422</c:v>
                      </c:pt>
                      <c:pt idx="1340">
                        <c:v>29.547827959060683</c:v>
                      </c:pt>
                      <c:pt idx="1341">
                        <c:v>29.54798698425294</c:v>
                      </c:pt>
                      <c:pt idx="1342">
                        <c:v>29.548146963119521</c:v>
                      </c:pt>
                      <c:pt idx="1343">
                        <c:v>29.548318862915053</c:v>
                      </c:pt>
                      <c:pt idx="1344">
                        <c:v>29.54847788810731</c:v>
                      </c:pt>
                      <c:pt idx="1345">
                        <c:v>29.548636913299571</c:v>
                      </c:pt>
                      <c:pt idx="1346">
                        <c:v>29.548795938491832</c:v>
                      </c:pt>
                      <c:pt idx="1347">
                        <c:v>29.54895401000978</c:v>
                      </c:pt>
                      <c:pt idx="1348">
                        <c:v>29.549111843109142</c:v>
                      </c:pt>
                      <c:pt idx="1349">
                        <c:v>29.549296855926531</c:v>
                      </c:pt>
                      <c:pt idx="1350">
                        <c:v>29.549468994140643</c:v>
                      </c:pt>
                      <c:pt idx="1351">
                        <c:v>29.549629926681533</c:v>
                      </c:pt>
                      <c:pt idx="1352">
                        <c:v>29.549787998199481</c:v>
                      </c:pt>
                      <c:pt idx="1353">
                        <c:v>29.549947023391741</c:v>
                      </c:pt>
                      <c:pt idx="1354">
                        <c:v>29.550105810165441</c:v>
                      </c:pt>
                      <c:pt idx="1355">
                        <c:v>29.550263881683343</c:v>
                      </c:pt>
                      <c:pt idx="1356">
                        <c:v>29.55042195320134</c:v>
                      </c:pt>
                      <c:pt idx="1357">
                        <c:v>29.55058097839354</c:v>
                      </c:pt>
                      <c:pt idx="1358">
                        <c:v>29.55074000358584</c:v>
                      </c:pt>
                      <c:pt idx="1359">
                        <c:v>29.550897836685241</c:v>
                      </c:pt>
                      <c:pt idx="1360">
                        <c:v>29.551056861877441</c:v>
                      </c:pt>
                      <c:pt idx="1361">
                        <c:v>29.551215887069741</c:v>
                      </c:pt>
                      <c:pt idx="1362">
                        <c:v>29.560742855072043</c:v>
                      </c:pt>
                      <c:pt idx="1363">
                        <c:v>29.585402011871341</c:v>
                      </c:pt>
                      <c:pt idx="1364">
                        <c:v>29.605840921402041</c:v>
                      </c:pt>
                      <c:pt idx="1365">
                        <c:v>29.630381822586042</c:v>
                      </c:pt>
                      <c:pt idx="1366">
                        <c:v>29.651158809662043</c:v>
                      </c:pt>
                      <c:pt idx="1367">
                        <c:v>29.675692796707043</c:v>
                      </c:pt>
                      <c:pt idx="1368">
                        <c:v>29.700025796890042</c:v>
                      </c:pt>
                      <c:pt idx="1369">
                        <c:v>29.720754861832042</c:v>
                      </c:pt>
                      <c:pt idx="1370">
                        <c:v>29.745379924774042</c:v>
                      </c:pt>
                      <c:pt idx="1371">
                        <c:v>29.76563596725504</c:v>
                      </c:pt>
                      <c:pt idx="1372">
                        <c:v>29.790184974670041</c:v>
                      </c:pt>
                      <c:pt idx="1373">
                        <c:v>29.814643859863043</c:v>
                      </c:pt>
                      <c:pt idx="1374">
                        <c:v>29.835268020630043</c:v>
                      </c:pt>
                      <c:pt idx="1375">
                        <c:v>29.859609842300042</c:v>
                      </c:pt>
                      <c:pt idx="1376">
                        <c:v>29.880414962769041</c:v>
                      </c:pt>
                      <c:pt idx="1377">
                        <c:v>29.905050992966043</c:v>
                      </c:pt>
                      <c:pt idx="1378">
                        <c:v>29.925580024719043</c:v>
                      </c:pt>
                      <c:pt idx="1379">
                        <c:v>29.949885845184042</c:v>
                      </c:pt>
                      <c:pt idx="1380">
                        <c:v>29.974539995193041</c:v>
                      </c:pt>
                      <c:pt idx="1381">
                        <c:v>29.99512195587204</c:v>
                      </c:pt>
                      <c:pt idx="1382">
                        <c:v>30.019503831863041</c:v>
                      </c:pt>
                      <c:pt idx="1383">
                        <c:v>30.040018796921043</c:v>
                      </c:pt>
                      <c:pt idx="1384">
                        <c:v>30.06479787826504</c:v>
                      </c:pt>
                      <c:pt idx="1385">
                        <c:v>30.089040994644041</c:v>
                      </c:pt>
                      <c:pt idx="1386">
                        <c:v>30.109572887421042</c:v>
                      </c:pt>
                      <c:pt idx="1387">
                        <c:v>30.134245872498042</c:v>
                      </c:pt>
                      <c:pt idx="1388">
                        <c:v>30.154797792435041</c:v>
                      </c:pt>
                      <c:pt idx="1389">
                        <c:v>30.179370880127042</c:v>
                      </c:pt>
                      <c:pt idx="1390">
                        <c:v>30.203740835190043</c:v>
                      </c:pt>
                      <c:pt idx="1391">
                        <c:v>30.224265813827042</c:v>
                      </c:pt>
                      <c:pt idx="1392">
                        <c:v>30.248821020126041</c:v>
                      </c:pt>
                      <c:pt idx="1393">
                        <c:v>30.269331932068042</c:v>
                      </c:pt>
                      <c:pt idx="1394">
                        <c:v>30.293871879578042</c:v>
                      </c:pt>
                      <c:pt idx="1395">
                        <c:v>30.31447887420704</c:v>
                      </c:pt>
                      <c:pt idx="1396">
                        <c:v>30.338972806931043</c:v>
                      </c:pt>
                      <c:pt idx="1397">
                        <c:v>30.363394975662043</c:v>
                      </c:pt>
                      <c:pt idx="1398">
                        <c:v>30.384258985519043</c:v>
                      </c:pt>
                      <c:pt idx="1399">
                        <c:v>30.408823966980041</c:v>
                      </c:pt>
                      <c:pt idx="1400">
                        <c:v>30.428965806961042</c:v>
                      </c:pt>
                      <c:pt idx="1401">
                        <c:v>30.453826904297042</c:v>
                      </c:pt>
                      <c:pt idx="1402">
                        <c:v>30.478214979172041</c:v>
                      </c:pt>
                      <c:pt idx="1403">
                        <c:v>30.498662948608043</c:v>
                      </c:pt>
                      <c:pt idx="1404">
                        <c:v>30.523190021515042</c:v>
                      </c:pt>
                      <c:pt idx="1405">
                        <c:v>30.543977975843042</c:v>
                      </c:pt>
                      <c:pt idx="1406">
                        <c:v>30.568513870243041</c:v>
                      </c:pt>
                      <c:pt idx="1407">
                        <c:v>30.592793941493042</c:v>
                      </c:pt>
                      <c:pt idx="1408">
                        <c:v>30.613652944563043</c:v>
                      </c:pt>
                      <c:pt idx="1409">
                        <c:v>30.637820959093041</c:v>
                      </c:pt>
                      <c:pt idx="1410">
                        <c:v>30.65853595733304</c:v>
                      </c:pt>
                      <c:pt idx="1411">
                        <c:v>30.682885885243042</c:v>
                      </c:pt>
                      <c:pt idx="1412">
                        <c:v>30.707648992543042</c:v>
                      </c:pt>
                      <c:pt idx="1413">
                        <c:v>30.72823286056304</c:v>
                      </c:pt>
                      <c:pt idx="1414">
                        <c:v>30.752516984943043</c:v>
                      </c:pt>
                      <c:pt idx="1415">
                        <c:v>30.773245811463042</c:v>
                      </c:pt>
                      <c:pt idx="1416">
                        <c:v>30.797775983813043</c:v>
                      </c:pt>
                      <c:pt idx="1417">
                        <c:v>30.818234920503041</c:v>
                      </c:pt>
                      <c:pt idx="1418">
                        <c:v>30.84267401695304</c:v>
                      </c:pt>
                      <c:pt idx="1419">
                        <c:v>30.867376804353043</c:v>
                      </c:pt>
                      <c:pt idx="1420">
                        <c:v>30.887966871263043</c:v>
                      </c:pt>
                      <c:pt idx="1421">
                        <c:v>30.912220001223041</c:v>
                      </c:pt>
                      <c:pt idx="1422">
                        <c:v>30.932811975483041</c:v>
                      </c:pt>
                      <c:pt idx="1423">
                        <c:v>30.957604885103041</c:v>
                      </c:pt>
                      <c:pt idx="1424">
                        <c:v>30.981864929203041</c:v>
                      </c:pt>
                      <c:pt idx="1425">
                        <c:v>31.002375841143042</c:v>
                      </c:pt>
                      <c:pt idx="1426">
                        <c:v>31.027084827423042</c:v>
                      </c:pt>
                      <c:pt idx="1427">
                        <c:v>31.047611951823043</c:v>
                      </c:pt>
                      <c:pt idx="1428">
                        <c:v>31.072126865383041</c:v>
                      </c:pt>
                      <c:pt idx="1429">
                        <c:v>31.096457004543041</c:v>
                      </c:pt>
                      <c:pt idx="1430">
                        <c:v>31.117290019993042</c:v>
                      </c:pt>
                      <c:pt idx="1431">
                        <c:v>31.141824007033041</c:v>
                      </c:pt>
                      <c:pt idx="1432">
                        <c:v>31.16207599640304</c:v>
                      </c:pt>
                      <c:pt idx="1433">
                        <c:v>31.186819791793042</c:v>
                      </c:pt>
                      <c:pt idx="1434">
                        <c:v>31.207383871083042</c:v>
                      </c:pt>
                      <c:pt idx="1435">
                        <c:v>31.231714963913042</c:v>
                      </c:pt>
                      <c:pt idx="1436">
                        <c:v>31.256207942963041</c:v>
                      </c:pt>
                      <c:pt idx="1437">
                        <c:v>31.27706098556304</c:v>
                      </c:pt>
                      <c:pt idx="1438">
                        <c:v>31.30157399177304</c:v>
                      </c:pt>
                      <c:pt idx="1439">
                        <c:v>31.321851015093042</c:v>
                      </c:pt>
                      <c:pt idx="1440">
                        <c:v>31.346499919893041</c:v>
                      </c:pt>
                      <c:pt idx="1441">
                        <c:v>31.37095093727304</c:v>
                      </c:pt>
                      <c:pt idx="1442">
                        <c:v>31.39165186882304</c:v>
                      </c:pt>
                      <c:pt idx="1443">
                        <c:v>31.41594290733304</c:v>
                      </c:pt>
                      <c:pt idx="1444">
                        <c:v>31.436726808543042</c:v>
                      </c:pt>
                      <c:pt idx="1445">
                        <c:v>31.461334943773043</c:v>
                      </c:pt>
                      <c:pt idx="1446">
                        <c:v>31.485595941543043</c:v>
                      </c:pt>
                      <c:pt idx="1447">
                        <c:v>31.506192922593041</c:v>
                      </c:pt>
                      <c:pt idx="1448">
                        <c:v>31.530736923213041</c:v>
                      </c:pt>
                      <c:pt idx="1449">
                        <c:v>31.551390886303043</c:v>
                      </c:pt>
                      <c:pt idx="1450">
                        <c:v>31.57562589645304</c:v>
                      </c:pt>
                      <c:pt idx="1451">
                        <c:v>31.596472978593042</c:v>
                      </c:pt>
                      <c:pt idx="1452">
                        <c:v>31.621016979213042</c:v>
                      </c:pt>
                      <c:pt idx="1453">
                        <c:v>31.645497798923042</c:v>
                      </c:pt>
                      <c:pt idx="1454">
                        <c:v>31.665979862213042</c:v>
                      </c:pt>
                      <c:pt idx="1455">
                        <c:v>31.690514802933041</c:v>
                      </c:pt>
                      <c:pt idx="1456">
                        <c:v>31.711104869843041</c:v>
                      </c:pt>
                      <c:pt idx="1457">
                        <c:v>31.735394001003041</c:v>
                      </c:pt>
                      <c:pt idx="1458">
                        <c:v>31.76012682914304</c:v>
                      </c:pt>
                      <c:pt idx="1459">
                        <c:v>31.780672788623043</c:v>
                      </c:pt>
                      <c:pt idx="1460">
                        <c:v>31.805219888683041</c:v>
                      </c:pt>
                      <c:pt idx="1461">
                        <c:v>31.82590198517304</c:v>
                      </c:pt>
                      <c:pt idx="1462">
                        <c:v>31.850008010863043</c:v>
                      </c:pt>
                      <c:pt idx="1463">
                        <c:v>31.87477397918304</c:v>
                      </c:pt>
                      <c:pt idx="1464">
                        <c:v>31.895298004153041</c:v>
                      </c:pt>
                      <c:pt idx="1465">
                        <c:v>31.919898986813042</c:v>
                      </c:pt>
                      <c:pt idx="1466">
                        <c:v>31.94049882888304</c:v>
                      </c:pt>
                      <c:pt idx="1467">
                        <c:v>31.964660882953041</c:v>
                      </c:pt>
                      <c:pt idx="1468">
                        <c:v>31.985298871993042</c:v>
                      </c:pt>
                      <c:pt idx="1469">
                        <c:v>32.009962797163041</c:v>
                      </c:pt>
                      <c:pt idx="1470">
                        <c:v>32.034551858903043</c:v>
                      </c:pt>
                      <c:pt idx="1471">
                        <c:v>32.054894924163044</c:v>
                      </c:pt>
                      <c:pt idx="1472">
                        <c:v>32.079662799833045</c:v>
                      </c:pt>
                      <c:pt idx="1473">
                        <c:v>32.100085020063048</c:v>
                      </c:pt>
                      <c:pt idx="1474">
                        <c:v>32.124668836593045</c:v>
                      </c:pt>
                      <c:pt idx="1475">
                        <c:v>32.149123907093042</c:v>
                      </c:pt>
                      <c:pt idx="1476">
                        <c:v>32.169770002363045</c:v>
                      </c:pt>
                      <c:pt idx="1477">
                        <c:v>32.194191932683047</c:v>
                      </c:pt>
                      <c:pt idx="1478">
                        <c:v>32.21481084823305</c:v>
                      </c:pt>
                      <c:pt idx="1479">
                        <c:v>32.23919486999305</c:v>
                      </c:pt>
                      <c:pt idx="1480">
                        <c:v>32.263952016833045</c:v>
                      </c:pt>
                      <c:pt idx="1481">
                        <c:v>32.284402847293045</c:v>
                      </c:pt>
                      <c:pt idx="1482">
                        <c:v>32.308679819103048</c:v>
                      </c:pt>
                      <c:pt idx="1483">
                        <c:v>32.329648971553048</c:v>
                      </c:pt>
                      <c:pt idx="1484">
                        <c:v>32.35391402244305</c:v>
                      </c:pt>
                      <c:pt idx="1485">
                        <c:v>32.374485015873049</c:v>
                      </c:pt>
                      <c:pt idx="1486">
                        <c:v>32.398926019673048</c:v>
                      </c:pt>
                      <c:pt idx="1487">
                        <c:v>32.423662900923048</c:v>
                      </c:pt>
                      <c:pt idx="1488">
                        <c:v>32.444061994553046</c:v>
                      </c:pt>
                      <c:pt idx="1489">
                        <c:v>32.468565940853047</c:v>
                      </c:pt>
                      <c:pt idx="1490">
                        <c:v>32.48930597305305</c:v>
                      </c:pt>
                      <c:pt idx="1491">
                        <c:v>32.513853788373048</c:v>
                      </c:pt>
                      <c:pt idx="1492">
                        <c:v>32.538184881213049</c:v>
                      </c:pt>
                      <c:pt idx="1493">
                        <c:v>32.558655023573046</c:v>
                      </c:pt>
                      <c:pt idx="1494">
                        <c:v>32.583142995833043</c:v>
                      </c:pt>
                      <c:pt idx="1495">
                        <c:v>32.603742837903042</c:v>
                      </c:pt>
                      <c:pt idx="1496">
                        <c:v>32.628326892853039</c:v>
                      </c:pt>
                      <c:pt idx="1497">
                        <c:v>32.652776956563038</c:v>
                      </c:pt>
                      <c:pt idx="1498">
                        <c:v>32.673372983933035</c:v>
                      </c:pt>
                      <c:pt idx="1499">
                        <c:v>32.697901010513036</c:v>
                      </c:pt>
                      <c:pt idx="1500">
                        <c:v>32.718379020693035</c:v>
                      </c:pt>
                      <c:pt idx="1501">
                        <c:v>32.743007898333033</c:v>
                      </c:pt>
                      <c:pt idx="1502">
                        <c:v>32.763649940493032</c:v>
                      </c:pt>
                      <c:pt idx="1503">
                        <c:v>32.788203001023028</c:v>
                      </c:pt>
                      <c:pt idx="1504">
                        <c:v>32.812603950503025</c:v>
                      </c:pt>
                      <c:pt idx="1505">
                        <c:v>32.833385944363023</c:v>
                      </c:pt>
                      <c:pt idx="1506">
                        <c:v>32.857899904253024</c:v>
                      </c:pt>
                      <c:pt idx="1507">
                        <c:v>32.878173828123025</c:v>
                      </c:pt>
                      <c:pt idx="1508">
                        <c:v>32.902698993683025</c:v>
                      </c:pt>
                      <c:pt idx="1509">
                        <c:v>32.927353858943022</c:v>
                      </c:pt>
                      <c:pt idx="1510">
                        <c:v>32.947829008103021</c:v>
                      </c:pt>
                      <c:pt idx="1511">
                        <c:v>32.972189903263022</c:v>
                      </c:pt>
                      <c:pt idx="1512">
                        <c:v>32.993062973023022</c:v>
                      </c:pt>
                      <c:pt idx="1513">
                        <c:v>33.017282962803023</c:v>
                      </c:pt>
                      <c:pt idx="1514">
                        <c:v>33.041885852813024</c:v>
                      </c:pt>
                      <c:pt idx="1515">
                        <c:v>33.062551021573022</c:v>
                      </c:pt>
                      <c:pt idx="1516">
                        <c:v>33.087103843693022</c:v>
                      </c:pt>
                      <c:pt idx="1517">
                        <c:v>33.107666969303018</c:v>
                      </c:pt>
                      <c:pt idx="1518">
                        <c:v>33.132274866103018</c:v>
                      </c:pt>
                      <c:pt idx="1519">
                        <c:v>33.15269684791302</c:v>
                      </c:pt>
                      <c:pt idx="1520">
                        <c:v>33.177392959593021</c:v>
                      </c:pt>
                      <c:pt idx="1521">
                        <c:v>33.201537847523021</c:v>
                      </c:pt>
                      <c:pt idx="1522">
                        <c:v>33.222248792653019</c:v>
                      </c:pt>
                      <c:pt idx="1523">
                        <c:v>33.24666595459302</c:v>
                      </c:pt>
                      <c:pt idx="1524">
                        <c:v>33.26714682579302</c:v>
                      </c:pt>
                      <c:pt idx="1525">
                        <c:v>33.291710853573022</c:v>
                      </c:pt>
                      <c:pt idx="1526">
                        <c:v>33.31643581390302</c:v>
                      </c:pt>
                      <c:pt idx="1527">
                        <c:v>33.336959838863024</c:v>
                      </c:pt>
                      <c:pt idx="1528">
                        <c:v>33.361604928973023</c:v>
                      </c:pt>
                      <c:pt idx="1529">
                        <c:v>33.381947994233023</c:v>
                      </c:pt>
                      <c:pt idx="1530">
                        <c:v>33.406473875043027</c:v>
                      </c:pt>
                      <c:pt idx="1531">
                        <c:v>33.431031942363028</c:v>
                      </c:pt>
                      <c:pt idx="1532">
                        <c:v>33.451390981673029</c:v>
                      </c:pt>
                      <c:pt idx="1533">
                        <c:v>33.475834846493029</c:v>
                      </c:pt>
                      <c:pt idx="1534">
                        <c:v>33.496752977373028</c:v>
                      </c:pt>
                      <c:pt idx="1535">
                        <c:v>33.52121901512303</c:v>
                      </c:pt>
                      <c:pt idx="1536">
                        <c:v>33.541571855543033</c:v>
                      </c:pt>
                      <c:pt idx="1537">
                        <c:v>33.566101789473038</c:v>
                      </c:pt>
                      <c:pt idx="1538">
                        <c:v>33.59081387520304</c:v>
                      </c:pt>
                      <c:pt idx="1539">
                        <c:v>33.611143827443044</c:v>
                      </c:pt>
                      <c:pt idx="1540">
                        <c:v>33.635912895203049</c:v>
                      </c:pt>
                      <c:pt idx="1541">
                        <c:v>33.656523942943046</c:v>
                      </c:pt>
                      <c:pt idx="1542">
                        <c:v>33.680674791333047</c:v>
                      </c:pt>
                      <c:pt idx="1543">
                        <c:v>33.705142974853047</c:v>
                      </c:pt>
                      <c:pt idx="1544">
                        <c:v>33.72583198547305</c:v>
                      </c:pt>
                      <c:pt idx="1545">
                        <c:v>33.750409841533049</c:v>
                      </c:pt>
                      <c:pt idx="1546">
                        <c:v>33.770982980733052</c:v>
                      </c:pt>
                      <c:pt idx="1547">
                        <c:v>33.795399904253053</c:v>
                      </c:pt>
                      <c:pt idx="1548">
                        <c:v>33.820083856583054</c:v>
                      </c:pt>
                      <c:pt idx="1549">
                        <c:v>33.840788841243054</c:v>
                      </c:pt>
                      <c:pt idx="1550">
                        <c:v>33.865128993993054</c:v>
                      </c:pt>
                      <c:pt idx="1551">
                        <c:v>33.885653972623054</c:v>
                      </c:pt>
                      <c:pt idx="1552">
                        <c:v>33.910209894183055</c:v>
                      </c:pt>
                      <c:pt idx="1553">
                        <c:v>33.930673837663058</c:v>
                      </c:pt>
                      <c:pt idx="1554">
                        <c:v>33.955412864683055</c:v>
                      </c:pt>
                      <c:pt idx="1555">
                        <c:v>33.979609012603056</c:v>
                      </c:pt>
                      <c:pt idx="1556">
                        <c:v>34.000487804413055</c:v>
                      </c:pt>
                      <c:pt idx="1557">
                        <c:v>34.024911880493057</c:v>
                      </c:pt>
                      <c:pt idx="1558">
                        <c:v>34.045557975773058</c:v>
                      </c:pt>
                      <c:pt idx="1559">
                        <c:v>34.069856882093056</c:v>
                      </c:pt>
                      <c:pt idx="1560">
                        <c:v>34.09450888633306</c:v>
                      </c:pt>
                      <c:pt idx="1561">
                        <c:v>34.114820957183056</c:v>
                      </c:pt>
                      <c:pt idx="1562">
                        <c:v>34.139573812483057</c:v>
                      </c:pt>
                      <c:pt idx="1563">
                        <c:v>34.160151958463054</c:v>
                      </c:pt>
                      <c:pt idx="1564">
                        <c:v>34.184497833253054</c:v>
                      </c:pt>
                      <c:pt idx="1565">
                        <c:v>34.208916902543052</c:v>
                      </c:pt>
                      <c:pt idx="1566">
                        <c:v>34.22992086410305</c:v>
                      </c:pt>
                      <c:pt idx="1567">
                        <c:v>34.254161834713045</c:v>
                      </c:pt>
                      <c:pt idx="1568">
                        <c:v>34.274572849273042</c:v>
                      </c:pt>
                      <c:pt idx="1569">
                        <c:v>34.299348831173042</c:v>
                      </c:pt>
                      <c:pt idx="1570">
                        <c:v>34.319911003113042</c:v>
                      </c:pt>
                      <c:pt idx="1571">
                        <c:v>34.344499826433044</c:v>
                      </c:pt>
                      <c:pt idx="1572">
                        <c:v>34.36868786812304</c:v>
                      </c:pt>
                      <c:pt idx="1573">
                        <c:v>34.389505863193044</c:v>
                      </c:pt>
                      <c:pt idx="1574">
                        <c:v>34.413946866993044</c:v>
                      </c:pt>
                      <c:pt idx="1575">
                        <c:v>34.434430837633045</c:v>
                      </c:pt>
                      <c:pt idx="1576">
                        <c:v>34.459062814713043</c:v>
                      </c:pt>
                      <c:pt idx="1577">
                        <c:v>34.483642816543039</c:v>
                      </c:pt>
                      <c:pt idx="1578">
                        <c:v>34.504248857503036</c:v>
                      </c:pt>
                      <c:pt idx="1579">
                        <c:v>34.528479814533036</c:v>
                      </c:pt>
                      <c:pt idx="1580">
                        <c:v>34.549335956573032</c:v>
                      </c:pt>
                      <c:pt idx="1581">
                        <c:v>35.530832767486572</c:v>
                      </c:pt>
                      <c:pt idx="1582">
                        <c:v>35.531853914260857</c:v>
                      </c:pt>
                      <c:pt idx="1583">
                        <c:v>35.532603740692139</c:v>
                      </c:pt>
                      <c:pt idx="1584">
                        <c:v>35.53313684463501</c:v>
                      </c:pt>
                      <c:pt idx="1585">
                        <c:v>35.533643960952759</c:v>
                      </c:pt>
                      <c:pt idx="1586">
                        <c:v>35.53415584564209</c:v>
                      </c:pt>
                      <c:pt idx="1587">
                        <c:v>35.534698963165283</c:v>
                      </c:pt>
                      <c:pt idx="1588">
                        <c:v>35.53522777557373</c:v>
                      </c:pt>
                      <c:pt idx="1589">
                        <c:v>35.53551983833313</c:v>
                      </c:pt>
                      <c:pt idx="1590">
                        <c:v>35.53568696975708</c:v>
                      </c:pt>
                      <c:pt idx="1591">
                        <c:v>35.535851955413818</c:v>
                      </c:pt>
                      <c:pt idx="1592">
                        <c:v>35.536015748977661</c:v>
                      </c:pt>
                      <c:pt idx="1593">
                        <c:v>35.536179780960083</c:v>
                      </c:pt>
                      <c:pt idx="1594">
                        <c:v>35.536343812942498</c:v>
                      </c:pt>
                      <c:pt idx="1595">
                        <c:v>35.536508798599243</c:v>
                      </c:pt>
                      <c:pt idx="1596">
                        <c:v>35.536673784255981</c:v>
                      </c:pt>
                      <c:pt idx="1597">
                        <c:v>35.536839962005608</c:v>
                      </c:pt>
                      <c:pt idx="1598">
                        <c:v>35.537004947662354</c:v>
                      </c:pt>
                      <c:pt idx="1599">
                        <c:v>35.537170886993408</c:v>
                      </c:pt>
                      <c:pt idx="1600">
                        <c:v>35.537345886230469</c:v>
                      </c:pt>
                      <c:pt idx="1601">
                        <c:v>35.537503957748413</c:v>
                      </c:pt>
                      <c:pt idx="1602">
                        <c:v>35.537660837173462</c:v>
                      </c:pt>
                      <c:pt idx="1603">
                        <c:v>35.537818908691413</c:v>
                      </c:pt>
                      <c:pt idx="1604">
                        <c:v>35.537977933883667</c:v>
                      </c:pt>
                      <c:pt idx="1605">
                        <c:v>35.538133859634399</c:v>
                      </c:pt>
                      <c:pt idx="1606">
                        <c:v>35.53829288482666</c:v>
                      </c:pt>
                      <c:pt idx="1607">
                        <c:v>35.538450956344597</c:v>
                      </c:pt>
                      <c:pt idx="1608">
                        <c:v>35.53860878944397</c:v>
                      </c:pt>
                      <c:pt idx="1609">
                        <c:v>35.538765907287598</c:v>
                      </c:pt>
                      <c:pt idx="1610">
                        <c:v>35.538923740386963</c:v>
                      </c:pt>
                      <c:pt idx="1611">
                        <c:v>35.539080858230591</c:v>
                      </c:pt>
                      <c:pt idx="1612">
                        <c:v>35.539238929748528</c:v>
                      </c:pt>
                      <c:pt idx="1613">
                        <c:v>35.539406776428223</c:v>
                      </c:pt>
                      <c:pt idx="1614">
                        <c:v>35.539564847946167</c:v>
                      </c:pt>
                      <c:pt idx="1615">
                        <c:v>35.539722919464111</c:v>
                      </c:pt>
                      <c:pt idx="1616">
                        <c:v>35.539880752563484</c:v>
                      </c:pt>
                      <c:pt idx="1617">
                        <c:v>35.540038824081471</c:v>
                      </c:pt>
                      <c:pt idx="1618">
                        <c:v>35.540196895599372</c:v>
                      </c:pt>
                      <c:pt idx="1619">
                        <c:v>35.540357828140273</c:v>
                      </c:pt>
                      <c:pt idx="1620">
                        <c:v>35.540522813796969</c:v>
                      </c:pt>
                      <c:pt idx="1621">
                        <c:v>35.54068088531497</c:v>
                      </c:pt>
                      <c:pt idx="1622">
                        <c:v>35.540838956832872</c:v>
                      </c:pt>
                      <c:pt idx="1623">
                        <c:v>35.54099583625797</c:v>
                      </c:pt>
                      <c:pt idx="1624">
                        <c:v>35.546362876892069</c:v>
                      </c:pt>
                      <c:pt idx="1625">
                        <c:v>35.571054935455372</c:v>
                      </c:pt>
                      <c:pt idx="1626">
                        <c:v>35.591534852981567</c:v>
                      </c:pt>
                      <c:pt idx="1627">
                        <c:v>35.616119861602769</c:v>
                      </c:pt>
                      <c:pt idx="1628">
                        <c:v>35.640537738799772</c:v>
                      </c:pt>
                      <c:pt idx="1629">
                        <c:v>35.661156892776773</c:v>
                      </c:pt>
                      <c:pt idx="1630">
                        <c:v>35.685615777969772</c:v>
                      </c:pt>
                      <c:pt idx="1631">
                        <c:v>35.706473827361769</c:v>
                      </c:pt>
                      <c:pt idx="1632">
                        <c:v>35.73089194297777</c:v>
                      </c:pt>
                      <c:pt idx="1633">
                        <c:v>35.755443811416768</c:v>
                      </c:pt>
                      <c:pt idx="1634">
                        <c:v>35.77581191062977</c:v>
                      </c:pt>
                      <c:pt idx="1635">
                        <c:v>35.800438880920773</c:v>
                      </c:pt>
                      <c:pt idx="1636">
                        <c:v>35.821037769317769</c:v>
                      </c:pt>
                      <c:pt idx="1637">
                        <c:v>35.845386743545774</c:v>
                      </c:pt>
                      <c:pt idx="1638">
                        <c:v>35.866142749786768</c:v>
                      </c:pt>
                      <c:pt idx="1639">
                        <c:v>35.890660762786773</c:v>
                      </c:pt>
                      <c:pt idx="1640">
                        <c:v>35.915259838103772</c:v>
                      </c:pt>
                      <c:pt idx="1641">
                        <c:v>35.935680866241768</c:v>
                      </c:pt>
                      <c:pt idx="1642">
                        <c:v>35.960207939147772</c:v>
                      </c:pt>
                      <c:pt idx="1643">
                        <c:v>35.980768918990769</c:v>
                      </c:pt>
                      <c:pt idx="1644">
                        <c:v>36.005117893218774</c:v>
                      </c:pt>
                      <c:pt idx="1645">
                        <c:v>36.029794931411772</c:v>
                      </c:pt>
                      <c:pt idx="1646">
                        <c:v>36.050281763076768</c:v>
                      </c:pt>
                      <c:pt idx="1647">
                        <c:v>36.074755907058773</c:v>
                      </c:pt>
                      <c:pt idx="1648">
                        <c:v>36.095503807067772</c:v>
                      </c:pt>
                      <c:pt idx="1649">
                        <c:v>36.11975288391077</c:v>
                      </c:pt>
                      <c:pt idx="1650">
                        <c:v>36.144469738006769</c:v>
                      </c:pt>
                      <c:pt idx="1651">
                        <c:v>36.164944887160772</c:v>
                      </c:pt>
                      <c:pt idx="1652">
                        <c:v>36.18956685066177</c:v>
                      </c:pt>
                      <c:pt idx="1653">
                        <c:v>36.210064888000772</c:v>
                      </c:pt>
                      <c:pt idx="1654">
                        <c:v>36.234726905822768</c:v>
                      </c:pt>
                      <c:pt idx="1655">
                        <c:v>36.254993915557769</c:v>
                      </c:pt>
                      <c:pt idx="1656">
                        <c:v>36.279841899871769</c:v>
                      </c:pt>
                      <c:pt idx="1657">
                        <c:v>36.304170846938767</c:v>
                      </c:pt>
                      <c:pt idx="1658">
                        <c:v>36.324770927428773</c:v>
                      </c:pt>
                      <c:pt idx="1659">
                        <c:v>36.349036931991769</c:v>
                      </c:pt>
                      <c:pt idx="1660">
                        <c:v>36.369748830795771</c:v>
                      </c:pt>
                      <c:pt idx="1661">
                        <c:v>36.394393920898771</c:v>
                      </c:pt>
                      <c:pt idx="1662">
                        <c:v>36.418816804885772</c:v>
                      </c:pt>
                      <c:pt idx="1663">
                        <c:v>36.439552783965773</c:v>
                      </c:pt>
                      <c:pt idx="1664">
                        <c:v>36.463805913924773</c:v>
                      </c:pt>
                      <c:pt idx="1665">
                        <c:v>36.484466791152769</c:v>
                      </c:pt>
                      <c:pt idx="1666">
                        <c:v>36.508910894393772</c:v>
                      </c:pt>
                      <c:pt idx="1667">
                        <c:v>36.533544778819774</c:v>
                      </c:pt>
                      <c:pt idx="1668">
                        <c:v>36.554147958759771</c:v>
                      </c:pt>
                      <c:pt idx="1669">
                        <c:v>36.578370809559772</c:v>
                      </c:pt>
                      <c:pt idx="1670">
                        <c:v>36.599226951599768</c:v>
                      </c:pt>
                      <c:pt idx="1671">
                        <c:v>36.623847961429767</c:v>
                      </c:pt>
                      <c:pt idx="1672">
                        <c:v>36.644027948379772</c:v>
                      </c:pt>
                      <c:pt idx="1673">
                        <c:v>36.668763875959769</c:v>
                      </c:pt>
                      <c:pt idx="1674">
                        <c:v>36.693080902099773</c:v>
                      </c:pt>
                      <c:pt idx="1675">
                        <c:v>36.713857889179771</c:v>
                      </c:pt>
                      <c:pt idx="1676">
                        <c:v>36.738286972049771</c:v>
                      </c:pt>
                      <c:pt idx="1677">
                        <c:v>36.758944749829773</c:v>
                      </c:pt>
                      <c:pt idx="1678">
                        <c:v>36.783584833149767</c:v>
                      </c:pt>
                      <c:pt idx="1679">
                        <c:v>36.807846784589771</c:v>
                      </c:pt>
                      <c:pt idx="1680">
                        <c:v>36.828365802769767</c:v>
                      </c:pt>
                      <c:pt idx="1681">
                        <c:v>36.853014945979773</c:v>
                      </c:pt>
                      <c:pt idx="1682">
                        <c:v>36.873595952989774</c:v>
                      </c:pt>
                      <c:pt idx="1683">
                        <c:v>36.898016929629769</c:v>
                      </c:pt>
                      <c:pt idx="1684">
                        <c:v>36.922707796099772</c:v>
                      </c:pt>
                      <c:pt idx="1685">
                        <c:v>36.94324779510977</c:v>
                      </c:pt>
                      <c:pt idx="1686">
                        <c:v>36.967545747759772</c:v>
                      </c:pt>
                      <c:pt idx="1687">
                        <c:v>36.988056898119773</c:v>
                      </c:pt>
                      <c:pt idx="1688">
                        <c:v>37.012740850449774</c:v>
                      </c:pt>
                      <c:pt idx="1689">
                        <c:v>37.033277750019771</c:v>
                      </c:pt>
                      <c:pt idx="1690">
                        <c:v>37.057670831679772</c:v>
                      </c:pt>
                      <c:pt idx="1691">
                        <c:v>37.082423925399773</c:v>
                      </c:pt>
                      <c:pt idx="1692">
                        <c:v>37.102964878079767</c:v>
                      </c:pt>
                      <c:pt idx="1693">
                        <c:v>37.127251863479771</c:v>
                      </c:pt>
                      <c:pt idx="1694">
                        <c:v>37.14780092238977</c:v>
                      </c:pt>
                      <c:pt idx="1695">
                        <c:v>37.172442913059768</c:v>
                      </c:pt>
                      <c:pt idx="1696">
                        <c:v>37.196844816209769</c:v>
                      </c:pt>
                      <c:pt idx="1697">
                        <c:v>37.21739792823977</c:v>
                      </c:pt>
                      <c:pt idx="1698">
                        <c:v>37.242084741589771</c:v>
                      </c:pt>
                      <c:pt idx="1699">
                        <c:v>37.262641906739773</c:v>
                      </c:pt>
                      <c:pt idx="1700">
                        <c:v>37.287191867829769</c:v>
                      </c:pt>
                      <c:pt idx="1701">
                        <c:v>37.311519861219772</c:v>
                      </c:pt>
                      <c:pt idx="1702">
                        <c:v>37.332204818729771</c:v>
                      </c:pt>
                      <c:pt idx="1703">
                        <c:v>37.356708765029772</c:v>
                      </c:pt>
                      <c:pt idx="1704">
                        <c:v>37.377141952509774</c:v>
                      </c:pt>
                      <c:pt idx="1705">
                        <c:v>37.401763916019767</c:v>
                      </c:pt>
                      <c:pt idx="1706">
                        <c:v>37.422452926639771</c:v>
                      </c:pt>
                      <c:pt idx="1707">
                        <c:v>37.447004795069773</c:v>
                      </c:pt>
                      <c:pt idx="1708">
                        <c:v>37.471171855929768</c:v>
                      </c:pt>
                      <c:pt idx="1709">
                        <c:v>37.491785764689773</c:v>
                      </c:pt>
                      <c:pt idx="1710">
                        <c:v>37.516459941859772</c:v>
                      </c:pt>
                      <c:pt idx="1711">
                        <c:v>37.537005901339768</c:v>
                      </c:pt>
                      <c:pt idx="1712">
                        <c:v>37.561316967009773</c:v>
                      </c:pt>
                      <c:pt idx="1713">
                        <c:v>37.586061954499769</c:v>
                      </c:pt>
                      <c:pt idx="1714">
                        <c:v>37.606731891629771</c:v>
                      </c:pt>
                      <c:pt idx="1715">
                        <c:v>37.63125395774977</c:v>
                      </c:pt>
                      <c:pt idx="1716">
                        <c:v>37.651739835739768</c:v>
                      </c:pt>
                      <c:pt idx="1717">
                        <c:v>37.676161766049773</c:v>
                      </c:pt>
                      <c:pt idx="1718">
                        <c:v>37.700753927229769</c:v>
                      </c:pt>
                      <c:pt idx="1719">
                        <c:v>37.721103906629772</c:v>
                      </c:pt>
                      <c:pt idx="1720">
                        <c:v>37.745741844179769</c:v>
                      </c:pt>
                      <c:pt idx="1721">
                        <c:v>37.766474962229772</c:v>
                      </c:pt>
                      <c:pt idx="1722">
                        <c:v>37.79078388213977</c:v>
                      </c:pt>
                      <c:pt idx="1723">
                        <c:v>37.811423778529772</c:v>
                      </c:pt>
                      <c:pt idx="1724">
                        <c:v>37.835808753969772</c:v>
                      </c:pt>
                      <c:pt idx="1725">
                        <c:v>37.860401868819771</c:v>
                      </c:pt>
                      <c:pt idx="1726">
                        <c:v>37.880922794339767</c:v>
                      </c:pt>
                      <c:pt idx="1727">
                        <c:v>37.905467748639772</c:v>
                      </c:pt>
                      <c:pt idx="1728">
                        <c:v>37.926127910609772</c:v>
                      </c:pt>
                      <c:pt idx="1729">
                        <c:v>37.950720787049768</c:v>
                      </c:pt>
                      <c:pt idx="1730">
                        <c:v>37.974975824359774</c:v>
                      </c:pt>
                      <c:pt idx="1731">
                        <c:v>37.995546817779768</c:v>
                      </c:pt>
                      <c:pt idx="1732">
                        <c:v>38.020108938219771</c:v>
                      </c:pt>
                      <c:pt idx="1733">
                        <c:v>38.040480852129768</c:v>
                      </c:pt>
                      <c:pt idx="1734">
                        <c:v>38.065100908279774</c:v>
                      </c:pt>
                      <c:pt idx="1735">
                        <c:v>38.089866876599771</c:v>
                      </c:pt>
                      <c:pt idx="1736">
                        <c:v>38.11049389838977</c:v>
                      </c:pt>
                      <c:pt idx="1737">
                        <c:v>38.134604930879767</c:v>
                      </c:pt>
                      <c:pt idx="1738">
                        <c:v>38.155532836909771</c:v>
                      </c:pt>
                      <c:pt idx="1739">
                        <c:v>38.179836750029772</c:v>
                      </c:pt>
                      <c:pt idx="1740">
                        <c:v>38.200299739839771</c:v>
                      </c:pt>
                      <c:pt idx="1741">
                        <c:v>38.224939823149768</c:v>
                      </c:pt>
                      <c:pt idx="1742">
                        <c:v>38.24958276748977</c:v>
                      </c:pt>
                      <c:pt idx="1743">
                        <c:v>38.270190954209774</c:v>
                      </c:pt>
                      <c:pt idx="1744">
                        <c:v>38.294486761089772</c:v>
                      </c:pt>
                      <c:pt idx="1745">
                        <c:v>38.31529092788977</c:v>
                      </c:pt>
                      <c:pt idx="1746">
                        <c:v>38.33981895446977</c:v>
                      </c:pt>
                      <c:pt idx="1747">
                        <c:v>38.36415195464977</c:v>
                      </c:pt>
                      <c:pt idx="1748">
                        <c:v>38.384630918499774</c:v>
                      </c:pt>
                      <c:pt idx="1749">
                        <c:v>38.409316778179772</c:v>
                      </c:pt>
                      <c:pt idx="1750">
                        <c:v>38.42987275123977</c:v>
                      </c:pt>
                      <c:pt idx="1751">
                        <c:v>38.454175949099771</c:v>
                      </c:pt>
                      <c:pt idx="1752">
                        <c:v>38.478893756869773</c:v>
                      </c:pt>
                      <c:pt idx="1753">
                        <c:v>38.49922275542977</c:v>
                      </c:pt>
                      <c:pt idx="1754">
                        <c:v>38.523726940159769</c:v>
                      </c:pt>
                      <c:pt idx="1755">
                        <c:v>38.54433679580977</c:v>
                      </c:pt>
                      <c:pt idx="1756">
                        <c:v>38.568845748899768</c:v>
                      </c:pt>
                      <c:pt idx="1757">
                        <c:v>38.593623876569772</c:v>
                      </c:pt>
                      <c:pt idx="1758">
                        <c:v>38.614020824429772</c:v>
                      </c:pt>
                      <c:pt idx="1759">
                        <c:v>38.638462781909773</c:v>
                      </c:pt>
                      <c:pt idx="1760">
                        <c:v>38.659227848049767</c:v>
                      </c:pt>
                      <c:pt idx="1761">
                        <c:v>38.683524847029773</c:v>
                      </c:pt>
                      <c:pt idx="1762">
                        <c:v>38.70403480529977</c:v>
                      </c:pt>
                      <c:pt idx="1763">
                        <c:v>38.728717803959768</c:v>
                      </c:pt>
                      <c:pt idx="1764">
                        <c:v>38.75330877303977</c:v>
                      </c:pt>
                      <c:pt idx="1765">
                        <c:v>38.77362179755977</c:v>
                      </c:pt>
                      <c:pt idx="1766">
                        <c:v>38.798183917999772</c:v>
                      </c:pt>
                      <c:pt idx="1767">
                        <c:v>38.81890678405977</c:v>
                      </c:pt>
                      <c:pt idx="1768">
                        <c:v>38.843239784239771</c:v>
                      </c:pt>
                      <c:pt idx="1769">
                        <c:v>38.867737770079771</c:v>
                      </c:pt>
                      <c:pt idx="1770">
                        <c:v>38.888404846189772</c:v>
                      </c:pt>
                      <c:pt idx="1771">
                        <c:v>38.913004875179773</c:v>
                      </c:pt>
                      <c:pt idx="1772">
                        <c:v>38.933447837829767</c:v>
                      </c:pt>
                      <c:pt idx="1773">
                        <c:v>38.957893848419772</c:v>
                      </c:pt>
                      <c:pt idx="1774">
                        <c:v>38.982427835459774</c:v>
                      </c:pt>
                      <c:pt idx="1775">
                        <c:v>39.00326776504977</c:v>
                      </c:pt>
                      <c:pt idx="1776">
                        <c:v>39.027470827099769</c:v>
                      </c:pt>
                      <c:pt idx="1777">
                        <c:v>39.048075914379773</c:v>
                      </c:pt>
                      <c:pt idx="1778">
                        <c:v>39.072769880299774</c:v>
                      </c:pt>
                      <c:pt idx="1779">
                        <c:v>39.093318939209773</c:v>
                      </c:pt>
                      <c:pt idx="1780">
                        <c:v>39.117710828779771</c:v>
                      </c:pt>
                      <c:pt idx="1781">
                        <c:v>39.142437934879773</c:v>
                      </c:pt>
                      <c:pt idx="1782">
                        <c:v>39.162760972979768</c:v>
                      </c:pt>
                      <c:pt idx="1783">
                        <c:v>39.187148809429772</c:v>
                      </c:pt>
                      <c:pt idx="1784">
                        <c:v>39.207823753359769</c:v>
                      </c:pt>
                      <c:pt idx="1785">
                        <c:v>39.232439756389773</c:v>
                      </c:pt>
                      <c:pt idx="1786">
                        <c:v>39.256786823269771</c:v>
                      </c:pt>
                      <c:pt idx="1787">
                        <c:v>39.277432918549771</c:v>
                      </c:pt>
                      <c:pt idx="1788">
                        <c:v>39.302089929579772</c:v>
                      </c:pt>
                      <c:pt idx="1789">
                        <c:v>39.32268977164977</c:v>
                      </c:pt>
                      <c:pt idx="1790">
                        <c:v>39.346922874449774</c:v>
                      </c:pt>
                      <c:pt idx="1791">
                        <c:v>39.371500968929773</c:v>
                      </c:pt>
                      <c:pt idx="1792">
                        <c:v>39.392179965969774</c:v>
                      </c:pt>
                      <c:pt idx="1793">
                        <c:v>39.416723966599768</c:v>
                      </c:pt>
                      <c:pt idx="1794">
                        <c:v>39.437152862549773</c:v>
                      </c:pt>
                      <c:pt idx="1795">
                        <c:v>39.461863756179767</c:v>
                      </c:pt>
                      <c:pt idx="1796">
                        <c:v>39.482304811479771</c:v>
                      </c:pt>
                      <c:pt idx="1797">
                        <c:v>39.506786823269771</c:v>
                      </c:pt>
                      <c:pt idx="1798">
                        <c:v>39.531201839449771</c:v>
                      </c:pt>
                      <c:pt idx="1799">
                        <c:v>39.551879882809772</c:v>
                      </c:pt>
                      <c:pt idx="1800">
                        <c:v>39.576345920559774</c:v>
                      </c:pt>
                      <c:pt idx="1801">
                        <c:v>39.596811771389767</c:v>
                      </c:pt>
                      <c:pt idx="1802">
                        <c:v>39.621525764469773</c:v>
                      </c:pt>
                      <c:pt idx="1803">
                        <c:v>39.64584493636977</c:v>
                      </c:pt>
                      <c:pt idx="1804">
                        <c:v>39.666653871539772</c:v>
                      </c:pt>
                      <c:pt idx="1805">
                        <c:v>39.690983772279772</c:v>
                      </c:pt>
                      <c:pt idx="1806">
                        <c:v>39.71184682845977</c:v>
                      </c:pt>
                      <c:pt idx="1807">
                        <c:v>39.736092805859769</c:v>
                      </c:pt>
                      <c:pt idx="1808">
                        <c:v>39.76046586036977</c:v>
                      </c:pt>
                      <c:pt idx="1809">
                        <c:v>39.781354904179771</c:v>
                      </c:pt>
                      <c:pt idx="1810">
                        <c:v>39.805819749829773</c:v>
                      </c:pt>
                      <c:pt idx="1811">
                        <c:v>39.826211929319769</c:v>
                      </c:pt>
                      <c:pt idx="1812">
                        <c:v>39.850669860839773</c:v>
                      </c:pt>
                      <c:pt idx="1813">
                        <c:v>39.871522903439768</c:v>
                      </c:pt>
                      <c:pt idx="1814">
                        <c:v>39.895737886429771</c:v>
                      </c:pt>
                      <c:pt idx="1815">
                        <c:v>39.920287847519774</c:v>
                      </c:pt>
                      <c:pt idx="1816">
                        <c:v>39.941041946409769</c:v>
                      </c:pt>
                      <c:pt idx="1817">
                        <c:v>39.96557378768977</c:v>
                      </c:pt>
                      <c:pt idx="1818">
                        <c:v>39.986101865769768</c:v>
                      </c:pt>
                      <c:pt idx="1819">
                        <c:v>40.01039385795977</c:v>
                      </c:pt>
                      <c:pt idx="1820">
                        <c:v>40.03493380546977</c:v>
                      </c:pt>
                      <c:pt idx="1821">
                        <c:v>40.055778741839774</c:v>
                      </c:pt>
                      <c:pt idx="1822">
                        <c:v>40.080036878589773</c:v>
                      </c:pt>
                      <c:pt idx="1823">
                        <c:v>40.100769758219769</c:v>
                      </c:pt>
                      <c:pt idx="1824">
                        <c:v>40.125166893009769</c:v>
                      </c:pt>
                      <c:pt idx="1825">
                        <c:v>40.14983797072977</c:v>
                      </c:pt>
                      <c:pt idx="1826">
                        <c:v>40.170083761219772</c:v>
                      </c:pt>
                      <c:pt idx="1827">
                        <c:v>40.194925785059773</c:v>
                      </c:pt>
                      <c:pt idx="1828">
                        <c:v>40.215535879139772</c:v>
                      </c:pt>
                      <c:pt idx="1829">
                        <c:v>40.239833831789767</c:v>
                      </c:pt>
                      <c:pt idx="1830">
                        <c:v>40.26041173934977</c:v>
                      </c:pt>
                      <c:pt idx="1831">
                        <c:v>40.28503489493977</c:v>
                      </c:pt>
                      <c:pt idx="1832">
                        <c:v>40.309573888779767</c:v>
                      </c:pt>
                      <c:pt idx="1833">
                        <c:v>40.329970836639774</c:v>
                      </c:pt>
                      <c:pt idx="1834">
                        <c:v>40.354724884029771</c:v>
                      </c:pt>
                      <c:pt idx="1835">
                        <c:v>40.375175952909771</c:v>
                      </c:pt>
                      <c:pt idx="1836">
                        <c:v>40.399815797809772</c:v>
                      </c:pt>
                      <c:pt idx="1837">
                        <c:v>40.424079895019773</c:v>
                      </c:pt>
                      <c:pt idx="1838">
                        <c:v>40.444749832149768</c:v>
                      </c:pt>
                      <c:pt idx="1839">
                        <c:v>40.469264745709772</c:v>
                      </c:pt>
                      <c:pt idx="1840">
                        <c:v>40.489645957949769</c:v>
                      </c:pt>
                      <c:pt idx="1841">
                        <c:v>40.514229774479773</c:v>
                      </c:pt>
                      <c:pt idx="1842">
                        <c:v>40.538930892939774</c:v>
                      </c:pt>
                      <c:pt idx="1843">
                        <c:v>41.130741834640503</c:v>
                      </c:pt>
                      <c:pt idx="1844">
                        <c:v>41.131568670272827</c:v>
                      </c:pt>
                      <c:pt idx="1845">
                        <c:v>41.132267713546746</c:v>
                      </c:pt>
                      <c:pt idx="1846">
                        <c:v>41.13273286819458</c:v>
                      </c:pt>
                      <c:pt idx="1847">
                        <c:v>41.1331787109375</c:v>
                      </c:pt>
                      <c:pt idx="1848">
                        <c:v>41.133625745773315</c:v>
                      </c:pt>
                      <c:pt idx="1849">
                        <c:v>41.134071826934822</c:v>
                      </c:pt>
                      <c:pt idx="1850">
                        <c:v>41.134562730789192</c:v>
                      </c:pt>
                      <c:pt idx="1851">
                        <c:v>41.135029792785652</c:v>
                      </c:pt>
                      <c:pt idx="1852">
                        <c:v>41.135503768920898</c:v>
                      </c:pt>
                      <c:pt idx="1853">
                        <c:v>41.135662794113159</c:v>
                      </c:pt>
                      <c:pt idx="1854">
                        <c:v>41.135820865631096</c:v>
                      </c:pt>
                      <c:pt idx="1855">
                        <c:v>41.135990858077996</c:v>
                      </c:pt>
                      <c:pt idx="1856">
                        <c:v>41.13615083694458</c:v>
                      </c:pt>
                      <c:pt idx="1857">
                        <c:v>41.136309862136841</c:v>
                      </c:pt>
                      <c:pt idx="1858">
                        <c:v>41.136468648910515</c:v>
                      </c:pt>
                      <c:pt idx="1859">
                        <c:v>41.136627674102776</c:v>
                      </c:pt>
                      <c:pt idx="1860">
                        <c:v>41.136786699295051</c:v>
                      </c:pt>
                      <c:pt idx="1861">
                        <c:v>41.136945724487312</c:v>
                      </c:pt>
                      <c:pt idx="1862">
                        <c:v>41.137104749679565</c:v>
                      </c:pt>
                      <c:pt idx="1863">
                        <c:v>41.137263774871826</c:v>
                      </c:pt>
                      <c:pt idx="1864">
                        <c:v>41.137423753738396</c:v>
                      </c:pt>
                      <c:pt idx="1865">
                        <c:v>41.13758373260498</c:v>
                      </c:pt>
                      <c:pt idx="1866">
                        <c:v>41.137743711471558</c:v>
                      </c:pt>
                      <c:pt idx="1867">
                        <c:v>41.137902736663818</c:v>
                      </c:pt>
                      <c:pt idx="1868">
                        <c:v>41.138060808181756</c:v>
                      </c:pt>
                      <c:pt idx="1869">
                        <c:v>41.13822078704834</c:v>
                      </c:pt>
                      <c:pt idx="1870">
                        <c:v>41.162348747253439</c:v>
                      </c:pt>
                      <c:pt idx="1871">
                        <c:v>41.186957836151137</c:v>
                      </c:pt>
                      <c:pt idx="1872">
                        <c:v>41.207578659057639</c:v>
                      </c:pt>
                      <c:pt idx="1873">
                        <c:v>41.231882810592339</c:v>
                      </c:pt>
                      <c:pt idx="1874">
                        <c:v>41.252527713775336</c:v>
                      </c:pt>
                      <c:pt idx="1875">
                        <c:v>41.277058839798336</c:v>
                      </c:pt>
                      <c:pt idx="1876">
                        <c:v>41.301548719406341</c:v>
                      </c:pt>
                      <c:pt idx="1877">
                        <c:v>41.322076797485337</c:v>
                      </c:pt>
                      <c:pt idx="1878">
                        <c:v>41.34664869308434</c:v>
                      </c:pt>
                      <c:pt idx="1879">
                        <c:v>41.367315769195336</c:v>
                      </c:pt>
                      <c:pt idx="1880">
                        <c:v>41.39162373542834</c:v>
                      </c:pt>
                      <c:pt idx="1881">
                        <c:v>41.412382841110336</c:v>
                      </c:pt>
                      <c:pt idx="1882">
                        <c:v>41.436681747436339</c:v>
                      </c:pt>
                      <c:pt idx="1883">
                        <c:v>41.461329698562338</c:v>
                      </c:pt>
                      <c:pt idx="1884">
                        <c:v>41.481625795364337</c:v>
                      </c:pt>
                      <c:pt idx="1885">
                        <c:v>41.506423711776335</c:v>
                      </c:pt>
                      <c:pt idx="1886">
                        <c:v>41.526782751083338</c:v>
                      </c:pt>
                      <c:pt idx="1887">
                        <c:v>41.551539659500342</c:v>
                      </c:pt>
                      <c:pt idx="1888">
                        <c:v>41.575711727142341</c:v>
                      </c:pt>
                      <c:pt idx="1889">
                        <c:v>41.596480846405342</c:v>
                      </c:pt>
                      <c:pt idx="1890">
                        <c:v>41.621032714843338</c:v>
                      </c:pt>
                      <c:pt idx="1891">
                        <c:v>41.641524791717337</c:v>
                      </c:pt>
                      <c:pt idx="1892">
                        <c:v>41.666080713272336</c:v>
                      </c:pt>
                      <c:pt idx="1893">
                        <c:v>41.690732717514337</c:v>
                      </c:pt>
                      <c:pt idx="1894">
                        <c:v>41.711262702942342</c:v>
                      </c:pt>
                      <c:pt idx="1895">
                        <c:v>41.735437870025336</c:v>
                      </c:pt>
                      <c:pt idx="1896">
                        <c:v>41.75638484954834</c:v>
                      </c:pt>
                      <c:pt idx="1897">
                        <c:v>41.780621767044337</c:v>
                      </c:pt>
                      <c:pt idx="1898">
                        <c:v>41.801141738891339</c:v>
                      </c:pt>
                      <c:pt idx="1899">
                        <c:v>41.825711727142341</c:v>
                      </c:pt>
                      <c:pt idx="1900">
                        <c:v>41.850415706634337</c:v>
                      </c:pt>
                      <c:pt idx="1901">
                        <c:v>41.871041774749337</c:v>
                      </c:pt>
                      <c:pt idx="1902">
                        <c:v>41.895212650299342</c:v>
                      </c:pt>
                      <c:pt idx="1903">
                        <c:v>41.915912866592336</c:v>
                      </c:pt>
                      <c:pt idx="1904">
                        <c:v>41.940470695495335</c:v>
                      </c:pt>
                      <c:pt idx="1905">
                        <c:v>41.964782714843338</c:v>
                      </c:pt>
                      <c:pt idx="1906">
                        <c:v>41.985419750213339</c:v>
                      </c:pt>
                      <c:pt idx="1907">
                        <c:v>42.010208845138337</c:v>
                      </c:pt>
                      <c:pt idx="1908">
                        <c:v>42.030703783035342</c:v>
                      </c:pt>
                      <c:pt idx="1909">
                        <c:v>42.055063724517339</c:v>
                      </c:pt>
                      <c:pt idx="1910">
                        <c:v>42.079849720001341</c:v>
                      </c:pt>
                      <c:pt idx="1911">
                        <c:v>42.100274801254336</c:v>
                      </c:pt>
                      <c:pt idx="1912">
                        <c:v>42.124603748321341</c:v>
                      </c:pt>
                      <c:pt idx="1913">
                        <c:v>42.145217657092338</c:v>
                      </c:pt>
                      <c:pt idx="1914">
                        <c:v>42.169878721232337</c:v>
                      </c:pt>
                      <c:pt idx="1915">
                        <c:v>42.190432786942338</c:v>
                      </c:pt>
                      <c:pt idx="1916">
                        <c:v>42.214794874192336</c:v>
                      </c:pt>
                      <c:pt idx="1917">
                        <c:v>42.239541769032336</c:v>
                      </c:pt>
                      <c:pt idx="1918">
                        <c:v>42.260055780412337</c:v>
                      </c:pt>
                      <c:pt idx="1919">
                        <c:v>42.284410715102339</c:v>
                      </c:pt>
                      <c:pt idx="1920">
                        <c:v>42.304939746852341</c:v>
                      </c:pt>
                      <c:pt idx="1921">
                        <c:v>42.329579830172342</c:v>
                      </c:pt>
                      <c:pt idx="1922">
                        <c:v>42.354164838792336</c:v>
                      </c:pt>
                      <c:pt idx="1923">
                        <c:v>42.37447977066234</c:v>
                      </c:pt>
                      <c:pt idx="1924">
                        <c:v>42.399098873142336</c:v>
                      </c:pt>
                      <c:pt idx="1925">
                        <c:v>42.419700860972341</c:v>
                      </c:pt>
                      <c:pt idx="1926">
                        <c:v>42.444337844852342</c:v>
                      </c:pt>
                      <c:pt idx="1927">
                        <c:v>42.468630790712339</c:v>
                      </c:pt>
                      <c:pt idx="1928">
                        <c:v>42.489286661152342</c:v>
                      </c:pt>
                      <c:pt idx="1929">
                        <c:v>42.513790845872336</c:v>
                      </c:pt>
                      <c:pt idx="1930">
                        <c:v>42.534414768222341</c:v>
                      </c:pt>
                      <c:pt idx="1931">
                        <c:v>42.558704853062338</c:v>
                      </c:pt>
                      <c:pt idx="1932">
                        <c:v>42.57945871353234</c:v>
                      </c:pt>
                      <c:pt idx="1933">
                        <c:v>42.60409784317234</c:v>
                      </c:pt>
                      <c:pt idx="1934">
                        <c:v>42.628350734712342</c:v>
                      </c:pt>
                      <c:pt idx="1935">
                        <c:v>42.64885187149234</c:v>
                      </c:pt>
                      <c:pt idx="1936">
                        <c:v>42.673568725582342</c:v>
                      </c:pt>
                      <c:pt idx="1937">
                        <c:v>42.694136857982336</c:v>
                      </c:pt>
                      <c:pt idx="1938">
                        <c:v>42.718464851382336</c:v>
                      </c:pt>
                      <c:pt idx="1939">
                        <c:v>42.743219852452341</c:v>
                      </c:pt>
                      <c:pt idx="1940">
                        <c:v>42.763812780382338</c:v>
                      </c:pt>
                      <c:pt idx="1941">
                        <c:v>42.788136720662337</c:v>
                      </c:pt>
                      <c:pt idx="1942">
                        <c:v>42.808700799942336</c:v>
                      </c:pt>
                      <c:pt idx="1943">
                        <c:v>42.833141803742336</c:v>
                      </c:pt>
                      <c:pt idx="1944">
                        <c:v>42.857755661012341</c:v>
                      </c:pt>
                      <c:pt idx="1945">
                        <c:v>42.878242731092342</c:v>
                      </c:pt>
                      <c:pt idx="1946">
                        <c:v>42.902948856352339</c:v>
                      </c:pt>
                      <c:pt idx="1947">
                        <c:v>42.923285722732338</c:v>
                      </c:pt>
                      <c:pt idx="1948">
                        <c:v>42.947756767272338</c:v>
                      </c:pt>
                      <c:pt idx="1949">
                        <c:v>42.968294858932339</c:v>
                      </c:pt>
                      <c:pt idx="1950">
                        <c:v>42.993017673492339</c:v>
                      </c:pt>
                      <c:pt idx="1951">
                        <c:v>43.017570734022335</c:v>
                      </c:pt>
                      <c:pt idx="1952">
                        <c:v>43.037940740582336</c:v>
                      </c:pt>
                      <c:pt idx="1953">
                        <c:v>43.062755823132342</c:v>
                      </c:pt>
                      <c:pt idx="1954">
                        <c:v>43.083019733432337</c:v>
                      </c:pt>
                      <c:pt idx="1955">
                        <c:v>43.107539653782339</c:v>
                      </c:pt>
                      <c:pt idx="1956">
                        <c:v>43.13208270073234</c:v>
                      </c:pt>
                      <c:pt idx="1957">
                        <c:v>43.152767658232335</c:v>
                      </c:pt>
                      <c:pt idx="1958">
                        <c:v>43.177286863322337</c:v>
                      </c:pt>
                      <c:pt idx="1959">
                        <c:v>43.197689771652335</c:v>
                      </c:pt>
                      <c:pt idx="1960">
                        <c:v>43.222427845002336</c:v>
                      </c:pt>
                      <c:pt idx="1961">
                        <c:v>43.246985673902337</c:v>
                      </c:pt>
                      <c:pt idx="1962">
                        <c:v>43.267187833782337</c:v>
                      </c:pt>
                      <c:pt idx="1963">
                        <c:v>43.292003870012337</c:v>
                      </c:pt>
                      <c:pt idx="1964">
                        <c:v>43.312520742412339</c:v>
                      </c:pt>
                      <c:pt idx="1965">
                        <c:v>43.336986780162341</c:v>
                      </c:pt>
                      <c:pt idx="1966">
                        <c:v>43.35740184784234</c:v>
                      </c:pt>
                      <c:pt idx="1967">
                        <c:v>43.382161855702336</c:v>
                      </c:pt>
                      <c:pt idx="1968">
                        <c:v>43.406689643862336</c:v>
                      </c:pt>
                      <c:pt idx="1969">
                        <c:v>43.427202701572341</c:v>
                      </c:pt>
                      <c:pt idx="1970">
                        <c:v>43.451492786412338</c:v>
                      </c:pt>
                      <c:pt idx="1971">
                        <c:v>43.472157716752342</c:v>
                      </c:pt>
                      <c:pt idx="1972">
                        <c:v>43.49660682678234</c:v>
                      </c:pt>
                      <c:pt idx="1973">
                        <c:v>43.521193742752338</c:v>
                      </c:pt>
                      <c:pt idx="1974">
                        <c:v>43.541845798492339</c:v>
                      </c:pt>
                      <c:pt idx="1975">
                        <c:v>43.566186666492342</c:v>
                      </c:pt>
                      <c:pt idx="1976">
                        <c:v>43.586748838422338</c:v>
                      </c:pt>
                      <c:pt idx="1977">
                        <c:v>43.611210823062336</c:v>
                      </c:pt>
                      <c:pt idx="1978">
                        <c:v>43.636092662812338</c:v>
                      </c:pt>
                      <c:pt idx="1979">
                        <c:v>43.656392812732342</c:v>
                      </c:pt>
                      <c:pt idx="1980">
                        <c:v>43.680928707122341</c:v>
                      </c:pt>
                      <c:pt idx="1981">
                        <c:v>43.701604843142341</c:v>
                      </c:pt>
                      <c:pt idx="1982">
                        <c:v>43.72616767883234</c:v>
                      </c:pt>
                      <c:pt idx="1983">
                        <c:v>43.746655702592342</c:v>
                      </c:pt>
                      <c:pt idx="1984">
                        <c:v>43.771218776702341</c:v>
                      </c:pt>
                      <c:pt idx="1985">
                        <c:v>43.795834779742336</c:v>
                      </c:pt>
                      <c:pt idx="1986">
                        <c:v>43.81633186340234</c:v>
                      </c:pt>
                      <c:pt idx="1987">
                        <c:v>43.840638875962341</c:v>
                      </c:pt>
                      <c:pt idx="1988">
                        <c:v>43.861275672912342</c:v>
                      </c:pt>
                      <c:pt idx="1989">
                        <c:v>43.885836839672336</c:v>
                      </c:pt>
                      <c:pt idx="1990">
                        <c:v>43.910452842712338</c:v>
                      </c:pt>
                      <c:pt idx="1991">
                        <c:v>43.930659770962336</c:v>
                      </c:pt>
                      <c:pt idx="1992">
                        <c:v>43.955373764042342</c:v>
                      </c:pt>
                      <c:pt idx="1993">
                        <c:v>43.975726842882338</c:v>
                      </c:pt>
                      <c:pt idx="1994">
                        <c:v>44.000373840332337</c:v>
                      </c:pt>
                      <c:pt idx="1995">
                        <c:v>44.024764776232338</c:v>
                      </c:pt>
                      <c:pt idx="1996">
                        <c:v>44.045549869542342</c:v>
                      </c:pt>
                      <c:pt idx="1997">
                        <c:v>44.070119857792342</c:v>
                      </c:pt>
                      <c:pt idx="1998">
                        <c:v>44.090428829192341</c:v>
                      </c:pt>
                      <c:pt idx="1999">
                        <c:v>44.115254879002336</c:v>
                      </c:pt>
                      <c:pt idx="2000">
                        <c:v>44.13577866554234</c:v>
                      </c:pt>
                      <c:pt idx="2001">
                        <c:v>44.160110712052337</c:v>
                      </c:pt>
                      <c:pt idx="2002">
                        <c:v>44.184485673902337</c:v>
                      </c:pt>
                      <c:pt idx="2003">
                        <c:v>44.205277681352342</c:v>
                      </c:pt>
                      <c:pt idx="2004">
                        <c:v>44.229868650432337</c:v>
                      </c:pt>
                      <c:pt idx="2005">
                        <c:v>44.25023174286234</c:v>
                      </c:pt>
                      <c:pt idx="2006">
                        <c:v>44.274809837342339</c:v>
                      </c:pt>
                      <c:pt idx="2007">
                        <c:v>44.29955077171234</c:v>
                      </c:pt>
                      <c:pt idx="2008">
                        <c:v>44.319965839382341</c:v>
                      </c:pt>
                      <c:pt idx="2009">
                        <c:v>44.344282865522338</c:v>
                      </c:pt>
                      <c:pt idx="2010">
                        <c:v>44.36500787735234</c:v>
                      </c:pt>
                      <c:pt idx="2011">
                        <c:v>44.389605760572337</c:v>
                      </c:pt>
                      <c:pt idx="2012">
                        <c:v>44.414115667342337</c:v>
                      </c:pt>
                      <c:pt idx="2013">
                        <c:v>44.434658765792342</c:v>
                      </c:pt>
                      <c:pt idx="2014">
                        <c:v>44.459189653392336</c:v>
                      </c:pt>
                      <c:pt idx="2015">
                        <c:v>44.479783773422341</c:v>
                      </c:pt>
                      <c:pt idx="2016">
                        <c:v>44.504010677342336</c:v>
                      </c:pt>
                      <c:pt idx="2017">
                        <c:v>44.524626731872338</c:v>
                      </c:pt>
                      <c:pt idx="2018">
                        <c:v>44.549289703372338</c:v>
                      </c:pt>
                      <c:pt idx="2019">
                        <c:v>44.573730707172338</c:v>
                      </c:pt>
                      <c:pt idx="2020">
                        <c:v>44.59438872337234</c:v>
                      </c:pt>
                      <c:pt idx="2021">
                        <c:v>44.618978738782339</c:v>
                      </c:pt>
                      <c:pt idx="2022">
                        <c:v>44.639513731002339</c:v>
                      </c:pt>
                      <c:pt idx="2023">
                        <c:v>44.663740873332337</c:v>
                      </c:pt>
                      <c:pt idx="2024">
                        <c:v>44.688319683072336</c:v>
                      </c:pt>
                      <c:pt idx="2025">
                        <c:v>44.709030866622342</c:v>
                      </c:pt>
                      <c:pt idx="2026">
                        <c:v>44.733555793762342</c:v>
                      </c:pt>
                      <c:pt idx="2027">
                        <c:v>44.754111766812336</c:v>
                      </c:pt>
                      <c:pt idx="2028">
                        <c:v>44.778715848922339</c:v>
                      </c:pt>
                      <c:pt idx="2029">
                        <c:v>44.80325984955234</c:v>
                      </c:pt>
                      <c:pt idx="2030">
                        <c:v>44.823432683942336</c:v>
                      </c:pt>
                      <c:pt idx="2031">
                        <c:v>44.848302841182338</c:v>
                      </c:pt>
                      <c:pt idx="2032">
                        <c:v>44.868702650072336</c:v>
                      </c:pt>
                      <c:pt idx="2033">
                        <c:v>44.893288850782341</c:v>
                      </c:pt>
                      <c:pt idx="2034">
                        <c:v>44.91367983818234</c:v>
                      </c:pt>
                      <c:pt idx="2035">
                        <c:v>44.938418865202337</c:v>
                      </c:pt>
                      <c:pt idx="2036">
                        <c:v>44.96291565895234</c:v>
                      </c:pt>
                      <c:pt idx="2037">
                        <c:v>44.98314476013234</c:v>
                      </c:pt>
                      <c:pt idx="2038">
                        <c:v>45.007833719252339</c:v>
                      </c:pt>
                      <c:pt idx="2039">
                        <c:v>45.028394699092338</c:v>
                      </c:pt>
                      <c:pt idx="2040">
                        <c:v>45.052981853482336</c:v>
                      </c:pt>
                      <c:pt idx="2041">
                        <c:v>45.077359676362342</c:v>
                      </c:pt>
                      <c:pt idx="2042">
                        <c:v>45.09815382957234</c:v>
                      </c:pt>
                      <c:pt idx="2043">
                        <c:v>45.122690677642339</c:v>
                      </c:pt>
                      <c:pt idx="2044">
                        <c:v>45.142961740492339</c:v>
                      </c:pt>
                      <c:pt idx="2045">
                        <c:v>45.16753482818234</c:v>
                      </c:pt>
                      <c:pt idx="2046">
                        <c:v>45.192060709002341</c:v>
                      </c:pt>
                      <c:pt idx="2047">
                        <c:v>45.212659835812339</c:v>
                      </c:pt>
                      <c:pt idx="2048">
                        <c:v>45.23710465431234</c:v>
                      </c:pt>
                      <c:pt idx="2049">
                        <c:v>45.257806777952339</c:v>
                      </c:pt>
                      <c:pt idx="2050">
                        <c:v>45.282414674762336</c:v>
                      </c:pt>
                      <c:pt idx="2051">
                        <c:v>45.302688837052337</c:v>
                      </c:pt>
                      <c:pt idx="2052">
                        <c:v>45.327557802202335</c:v>
                      </c:pt>
                      <c:pt idx="2053">
                        <c:v>45.351841688152341</c:v>
                      </c:pt>
                      <c:pt idx="2054">
                        <c:v>45.372509717942336</c:v>
                      </c:pt>
                      <c:pt idx="2055">
                        <c:v>45.396958827972341</c:v>
                      </c:pt>
                      <c:pt idx="2056">
                        <c:v>45.417485713962336</c:v>
                      </c:pt>
                      <c:pt idx="2057">
                        <c:v>45.442131757732341</c:v>
                      </c:pt>
                      <c:pt idx="2058">
                        <c:v>45.466669797902341</c:v>
                      </c:pt>
                      <c:pt idx="2059">
                        <c:v>45.486989736552339</c:v>
                      </c:pt>
                      <c:pt idx="2060">
                        <c:v>45.511834859852343</c:v>
                      </c:pt>
                      <c:pt idx="2061">
                        <c:v>45.532337665562338</c:v>
                      </c:pt>
                      <c:pt idx="2062">
                        <c:v>45.556614875792341</c:v>
                      </c:pt>
                      <c:pt idx="2063">
                        <c:v>45.58128881454234</c:v>
                      </c:pt>
                      <c:pt idx="2064">
                        <c:v>45.60176682472234</c:v>
                      </c:pt>
                      <c:pt idx="2065">
                        <c:v>45.626150846482339</c:v>
                      </c:pt>
                      <c:pt idx="2066">
                        <c:v>45.646739721302339</c:v>
                      </c:pt>
                      <c:pt idx="2067">
                        <c:v>45.671249866482341</c:v>
                      </c:pt>
                      <c:pt idx="2068">
                        <c:v>45.691999673842339</c:v>
                      </c:pt>
                      <c:pt idx="2069">
                        <c:v>45.71631574631234</c:v>
                      </c:pt>
                      <c:pt idx="2070">
                        <c:v>45.740839719772339</c:v>
                      </c:pt>
                      <c:pt idx="2071">
                        <c:v>45.761501789092335</c:v>
                      </c:pt>
                      <c:pt idx="2072">
                        <c:v>45.786123752592339</c:v>
                      </c:pt>
                      <c:pt idx="2073">
                        <c:v>45.806500673292341</c:v>
                      </c:pt>
                      <c:pt idx="2074">
                        <c:v>45.83103680610234</c:v>
                      </c:pt>
                      <c:pt idx="2075">
                        <c:v>45.85549283027234</c:v>
                      </c:pt>
                      <c:pt idx="2076">
                        <c:v>45.876107692722343</c:v>
                      </c:pt>
                      <c:pt idx="2077">
                        <c:v>45.900613784792341</c:v>
                      </c:pt>
                      <c:pt idx="2078">
                        <c:v>45.921253681182336</c:v>
                      </c:pt>
                      <c:pt idx="2079">
                        <c:v>45.945871829982337</c:v>
                      </c:pt>
                      <c:pt idx="2080">
                        <c:v>45.970173835752341</c:v>
                      </c:pt>
                      <c:pt idx="2081">
                        <c:v>45.990871667862336</c:v>
                      </c:pt>
                      <c:pt idx="2082">
                        <c:v>46.015485763552341</c:v>
                      </c:pt>
                      <c:pt idx="2083">
                        <c:v>46.035828828812342</c:v>
                      </c:pt>
                      <c:pt idx="2084">
                        <c:v>46.060381650922338</c:v>
                      </c:pt>
                      <c:pt idx="2085">
                        <c:v>46.080975770952335</c:v>
                      </c:pt>
                      <c:pt idx="2086">
                        <c:v>46.105628728862342</c:v>
                      </c:pt>
                      <c:pt idx="2087">
                        <c:v>46.129927873612338</c:v>
                      </c:pt>
                      <c:pt idx="2088">
                        <c:v>47.150555849075317</c:v>
                      </c:pt>
                      <c:pt idx="2089">
                        <c:v>47.151175975799561</c:v>
                      </c:pt>
                      <c:pt idx="2090">
                        <c:v>47.151726007461555</c:v>
                      </c:pt>
                      <c:pt idx="2091">
                        <c:v>47.152266025543213</c:v>
                      </c:pt>
                      <c:pt idx="2092">
                        <c:v>47.15280294418335</c:v>
                      </c:pt>
                      <c:pt idx="2093">
                        <c:v>47.153388977050781</c:v>
                      </c:pt>
                      <c:pt idx="2094">
                        <c:v>47.153928995132439</c:v>
                      </c:pt>
                      <c:pt idx="2095">
                        <c:v>47.15439581871032</c:v>
                      </c:pt>
                      <c:pt idx="2096">
                        <c:v>47.154863834381104</c:v>
                      </c:pt>
                      <c:pt idx="2097">
                        <c:v>47.15539097785949</c:v>
                      </c:pt>
                      <c:pt idx="2098">
                        <c:v>47.155864000320435</c:v>
                      </c:pt>
                      <c:pt idx="2099">
                        <c:v>47.156083822250359</c:v>
                      </c:pt>
                      <c:pt idx="2100">
                        <c:v>47.156241893768311</c:v>
                      </c:pt>
                      <c:pt idx="2101">
                        <c:v>47.156399965286255</c:v>
                      </c:pt>
                      <c:pt idx="2102">
                        <c:v>47.156558036804199</c:v>
                      </c:pt>
                      <c:pt idx="2103">
                        <c:v>47.156721830368042</c:v>
                      </c:pt>
                      <c:pt idx="2104">
                        <c:v>47.156890869140625</c:v>
                      </c:pt>
                      <c:pt idx="2105">
                        <c:v>47.157049894332886</c:v>
                      </c:pt>
                      <c:pt idx="2106">
                        <c:v>47.157208919525139</c:v>
                      </c:pt>
                      <c:pt idx="2107">
                        <c:v>47.157366991043091</c:v>
                      </c:pt>
                      <c:pt idx="2108">
                        <c:v>47.157524824142456</c:v>
                      </c:pt>
                      <c:pt idx="2109">
                        <c:v>47.15768384933471</c:v>
                      </c:pt>
                      <c:pt idx="2110">
                        <c:v>47.157841920852661</c:v>
                      </c:pt>
                      <c:pt idx="2111">
                        <c:v>47.157999992370605</c:v>
                      </c:pt>
                      <c:pt idx="2112">
                        <c:v>47.158159017562859</c:v>
                      </c:pt>
                      <c:pt idx="2113">
                        <c:v>47.158315896987915</c:v>
                      </c:pt>
                      <c:pt idx="2114">
                        <c:v>47.158474922180176</c:v>
                      </c:pt>
                      <c:pt idx="2115">
                        <c:v>47.15864181518554</c:v>
                      </c:pt>
                      <c:pt idx="2116">
                        <c:v>47.158802032470703</c:v>
                      </c:pt>
                      <c:pt idx="2117">
                        <c:v>47.158959865570075</c:v>
                      </c:pt>
                      <c:pt idx="2118">
                        <c:v>47.159117937088013</c:v>
                      </c:pt>
                      <c:pt idx="2119">
                        <c:v>47.15927600860595</c:v>
                      </c:pt>
                      <c:pt idx="2120">
                        <c:v>47.159433841705322</c:v>
                      </c:pt>
                      <c:pt idx="2121">
                        <c:v>47.159591913223259</c:v>
                      </c:pt>
                      <c:pt idx="2122">
                        <c:v>47.159749984741211</c:v>
                      </c:pt>
                      <c:pt idx="2123">
                        <c:v>47.159909009933472</c:v>
                      </c:pt>
                      <c:pt idx="2124">
                        <c:v>47.160066843032851</c:v>
                      </c:pt>
                      <c:pt idx="2125">
                        <c:v>47.160224914550753</c:v>
                      </c:pt>
                      <c:pt idx="2126">
                        <c:v>47.160383939743049</c:v>
                      </c:pt>
                      <c:pt idx="2127">
                        <c:v>47.160543918609655</c:v>
                      </c:pt>
                      <c:pt idx="2128">
                        <c:v>47.160702943801851</c:v>
                      </c:pt>
                      <c:pt idx="2129">
                        <c:v>47.160869836807251</c:v>
                      </c:pt>
                      <c:pt idx="2130">
                        <c:v>47.161028861999554</c:v>
                      </c:pt>
                      <c:pt idx="2131">
                        <c:v>47.161192893981955</c:v>
                      </c:pt>
                      <c:pt idx="2132">
                        <c:v>47.162777900695751</c:v>
                      </c:pt>
                      <c:pt idx="2133">
                        <c:v>47.187376022338853</c:v>
                      </c:pt>
                      <c:pt idx="2134">
                        <c:v>47.208083868026755</c:v>
                      </c:pt>
                      <c:pt idx="2135">
                        <c:v>47.232754945755055</c:v>
                      </c:pt>
                      <c:pt idx="2136">
                        <c:v>47.257148027419852</c:v>
                      </c:pt>
                      <c:pt idx="2137">
                        <c:v>47.277408838271853</c:v>
                      </c:pt>
                      <c:pt idx="2138">
                        <c:v>47.302148818969854</c:v>
                      </c:pt>
                      <c:pt idx="2139">
                        <c:v>47.322739839553854</c:v>
                      </c:pt>
                      <c:pt idx="2140">
                        <c:v>47.34733796119685</c:v>
                      </c:pt>
                      <c:pt idx="2141">
                        <c:v>47.367686033248852</c:v>
                      </c:pt>
                      <c:pt idx="2142">
                        <c:v>47.392436027526855</c:v>
                      </c:pt>
                      <c:pt idx="2143">
                        <c:v>47.416999816894851</c:v>
                      </c:pt>
                      <c:pt idx="2144">
                        <c:v>47.437358856200852</c:v>
                      </c:pt>
                      <c:pt idx="2145">
                        <c:v>47.461831808089855</c:v>
                      </c:pt>
                      <c:pt idx="2146">
                        <c:v>47.482491970061851</c:v>
                      </c:pt>
                      <c:pt idx="2147">
                        <c:v>47.50706291198685</c:v>
                      </c:pt>
                      <c:pt idx="2148">
                        <c:v>47.531407833099856</c:v>
                      </c:pt>
                      <c:pt idx="2149">
                        <c:v>47.552181959151852</c:v>
                      </c:pt>
                      <c:pt idx="2150">
                        <c:v>47.576658010482852</c:v>
                      </c:pt>
                      <c:pt idx="2151">
                        <c:v>47.597028017043854</c:v>
                      </c:pt>
                      <c:pt idx="2152">
                        <c:v>47.621466875075853</c:v>
                      </c:pt>
                      <c:pt idx="2153">
                        <c:v>47.646180868148853</c:v>
                      </c:pt>
                      <c:pt idx="2154">
                        <c:v>47.66677093505885</c:v>
                      </c:pt>
                      <c:pt idx="2155">
                        <c:v>47.691051006316854</c:v>
                      </c:pt>
                      <c:pt idx="2156">
                        <c:v>47.711671829223853</c:v>
                      </c:pt>
                      <c:pt idx="2157">
                        <c:v>47.736497879027851</c:v>
                      </c:pt>
                      <c:pt idx="2158">
                        <c:v>47.756714820861852</c:v>
                      </c:pt>
                      <c:pt idx="2159">
                        <c:v>47.78146195411685</c:v>
                      </c:pt>
                      <c:pt idx="2160">
                        <c:v>47.805878877639856</c:v>
                      </c:pt>
                      <c:pt idx="2161">
                        <c:v>47.826269865035854</c:v>
                      </c:pt>
                      <c:pt idx="2162">
                        <c:v>47.850731849670851</c:v>
                      </c:pt>
                      <c:pt idx="2163">
                        <c:v>47.871642827987856</c:v>
                      </c:pt>
                      <c:pt idx="2164">
                        <c:v>47.895967960357851</c:v>
                      </c:pt>
                      <c:pt idx="2165">
                        <c:v>47.92039799690285</c:v>
                      </c:pt>
                      <c:pt idx="2166">
                        <c:v>47.940991878509855</c:v>
                      </c:pt>
                      <c:pt idx="2167">
                        <c:v>47.96551585197485</c:v>
                      </c:pt>
                      <c:pt idx="2168">
                        <c:v>47.986093997954853</c:v>
                      </c:pt>
                      <c:pt idx="2169">
                        <c:v>48.010572910308852</c:v>
                      </c:pt>
                      <c:pt idx="2170">
                        <c:v>48.035336971282852</c:v>
                      </c:pt>
                      <c:pt idx="2171">
                        <c:v>48.055881023406855</c:v>
                      </c:pt>
                      <c:pt idx="2172">
                        <c:v>48.080370903014853</c:v>
                      </c:pt>
                      <c:pt idx="2173">
                        <c:v>48.100730895995852</c:v>
                      </c:pt>
                      <c:pt idx="2174">
                        <c:v>48.12526893615685</c:v>
                      </c:pt>
                      <c:pt idx="2175">
                        <c:v>48.145887851714853</c:v>
                      </c:pt>
                      <c:pt idx="2176">
                        <c:v>48.170483827588853</c:v>
                      </c:pt>
                      <c:pt idx="2177">
                        <c:v>48.194813966748853</c:v>
                      </c:pt>
                      <c:pt idx="2178">
                        <c:v>48.215585947038853</c:v>
                      </c:pt>
                      <c:pt idx="2179">
                        <c:v>48.24018383025885</c:v>
                      </c:pt>
                      <c:pt idx="2180">
                        <c:v>48.26045489310885</c:v>
                      </c:pt>
                      <c:pt idx="2181">
                        <c:v>48.285254955288849</c:v>
                      </c:pt>
                      <c:pt idx="2182">
                        <c:v>48.309608936308855</c:v>
                      </c:pt>
                      <c:pt idx="2183">
                        <c:v>48.330195903778851</c:v>
                      </c:pt>
                      <c:pt idx="2184">
                        <c:v>48.354533910748856</c:v>
                      </c:pt>
                      <c:pt idx="2185">
                        <c:v>48.375066995618852</c:v>
                      </c:pt>
                      <c:pt idx="2186">
                        <c:v>48.399879932398854</c:v>
                      </c:pt>
                      <c:pt idx="2187">
                        <c:v>48.424230813978852</c:v>
                      </c:pt>
                      <c:pt idx="2188">
                        <c:v>48.444867849348853</c:v>
                      </c:pt>
                      <c:pt idx="2189">
                        <c:v>48.469388961788852</c:v>
                      </c:pt>
                      <c:pt idx="2190">
                        <c:v>48.489893913268851</c:v>
                      </c:pt>
                      <c:pt idx="2191">
                        <c:v>48.514421939848852</c:v>
                      </c:pt>
                      <c:pt idx="2192">
                        <c:v>48.535065889358854</c:v>
                      </c:pt>
                      <c:pt idx="2193">
                        <c:v>48.55954694747885</c:v>
                      </c:pt>
                      <c:pt idx="2194">
                        <c:v>48.583832979198853</c:v>
                      </c:pt>
                      <c:pt idx="2195">
                        <c:v>48.604733943938854</c:v>
                      </c:pt>
                      <c:pt idx="2196">
                        <c:v>48.629019975658849</c:v>
                      </c:pt>
                      <c:pt idx="2197">
                        <c:v>48.649525880808852</c:v>
                      </c:pt>
                      <c:pt idx="2198">
                        <c:v>48.674057960508854</c:v>
                      </c:pt>
                      <c:pt idx="2199">
                        <c:v>48.698762893678854</c:v>
                      </c:pt>
                      <c:pt idx="2200">
                        <c:v>48.719296932218853</c:v>
                      </c:pt>
                      <c:pt idx="2201">
                        <c:v>48.743641853328853</c:v>
                      </c:pt>
                      <c:pt idx="2202">
                        <c:v>48.764447927478855</c:v>
                      </c:pt>
                      <c:pt idx="2203">
                        <c:v>48.789000988008851</c:v>
                      </c:pt>
                      <c:pt idx="2204">
                        <c:v>48.813251972198856</c:v>
                      </c:pt>
                      <c:pt idx="2205">
                        <c:v>48.833817958828853</c:v>
                      </c:pt>
                      <c:pt idx="2206">
                        <c:v>48.858260869978849</c:v>
                      </c:pt>
                      <c:pt idx="2207">
                        <c:v>48.879014968868852</c:v>
                      </c:pt>
                      <c:pt idx="2208">
                        <c:v>48.903429031368852</c:v>
                      </c:pt>
                      <c:pt idx="2209">
                        <c:v>48.924101829528851</c:v>
                      </c:pt>
                      <c:pt idx="2210">
                        <c:v>48.948768854138855</c:v>
                      </c:pt>
                      <c:pt idx="2211">
                        <c:v>48.973176002498853</c:v>
                      </c:pt>
                      <c:pt idx="2212">
                        <c:v>48.993535995478851</c:v>
                      </c:pt>
                      <c:pt idx="2213">
                        <c:v>49.018177986148849</c:v>
                      </c:pt>
                      <c:pt idx="2214">
                        <c:v>49.03875994681885</c:v>
                      </c:pt>
                      <c:pt idx="2215">
                        <c:v>49.063107967378855</c:v>
                      </c:pt>
                      <c:pt idx="2216">
                        <c:v>49.087893009188853</c:v>
                      </c:pt>
                      <c:pt idx="2217">
                        <c:v>49.108412981028856</c:v>
                      </c:pt>
                      <c:pt idx="2218">
                        <c:v>49.133033037188852</c:v>
                      </c:pt>
                      <c:pt idx="2219">
                        <c:v>49.153228998188851</c:v>
                      </c:pt>
                      <c:pt idx="2220">
                        <c:v>49.177830934528856</c:v>
                      </c:pt>
                      <c:pt idx="2221">
                        <c:v>49.202482938768853</c:v>
                      </c:pt>
                      <c:pt idx="2222">
                        <c:v>49.222851037978856</c:v>
                      </c:pt>
                      <c:pt idx="2223">
                        <c:v>49.24739694594885</c:v>
                      </c:pt>
                      <c:pt idx="2224">
                        <c:v>49.268211841578854</c:v>
                      </c:pt>
                      <c:pt idx="2225">
                        <c:v>49.292505979538852</c:v>
                      </c:pt>
                      <c:pt idx="2226">
                        <c:v>49.312996864318855</c:v>
                      </c:pt>
                      <c:pt idx="2227">
                        <c:v>49.337540864948849</c:v>
                      </c:pt>
                      <c:pt idx="2228">
                        <c:v>49.36216998099885</c:v>
                      </c:pt>
                      <c:pt idx="2229">
                        <c:v>49.382715940478853</c:v>
                      </c:pt>
                      <c:pt idx="2230">
                        <c:v>49.407159805298853</c:v>
                      </c:pt>
                      <c:pt idx="2231">
                        <c:v>49.42787599563885</c:v>
                      </c:pt>
                      <c:pt idx="2232">
                        <c:v>49.45235896110885</c:v>
                      </c:pt>
                      <c:pt idx="2233">
                        <c:v>49.476601839068856</c:v>
                      </c:pt>
                      <c:pt idx="2234">
                        <c:v>49.497182846068853</c:v>
                      </c:pt>
                      <c:pt idx="2235">
                        <c:v>49.521890878678853</c:v>
                      </c:pt>
                      <c:pt idx="2236">
                        <c:v>49.542275905608854</c:v>
                      </c:pt>
                      <c:pt idx="2237">
                        <c:v>49.566871881488851</c:v>
                      </c:pt>
                      <c:pt idx="2238">
                        <c:v>49.59160280227885</c:v>
                      </c:pt>
                      <c:pt idx="2239">
                        <c:v>49.611949920658851</c:v>
                      </c:pt>
                      <c:pt idx="2240">
                        <c:v>49.636427879328849</c:v>
                      </c:pt>
                      <c:pt idx="2241">
                        <c:v>49.657289981838851</c:v>
                      </c:pt>
                      <c:pt idx="2242">
                        <c:v>49.681553840638855</c:v>
                      </c:pt>
                      <c:pt idx="2243">
                        <c:v>49.702090978618855</c:v>
                      </c:pt>
                      <c:pt idx="2244">
                        <c:v>49.726629018778851</c:v>
                      </c:pt>
                      <c:pt idx="2245">
                        <c:v>49.75124382972885</c:v>
                      </c:pt>
                      <c:pt idx="2246">
                        <c:v>49.77186799048885</c:v>
                      </c:pt>
                      <c:pt idx="2247">
                        <c:v>49.796211004258851</c:v>
                      </c:pt>
                      <c:pt idx="2248">
                        <c:v>49.817054986948854</c:v>
                      </c:pt>
                      <c:pt idx="2249">
                        <c:v>49.841195821758852</c:v>
                      </c:pt>
                      <c:pt idx="2250">
                        <c:v>49.865875959398849</c:v>
                      </c:pt>
                      <c:pt idx="2251">
                        <c:v>49.886511802668849</c:v>
                      </c:pt>
                      <c:pt idx="2252">
                        <c:v>49.911077976228853</c:v>
                      </c:pt>
                      <c:pt idx="2253">
                        <c:v>49.931639909748853</c:v>
                      </c:pt>
                      <c:pt idx="2254">
                        <c:v>49.955981969828855</c:v>
                      </c:pt>
                      <c:pt idx="2255">
                        <c:v>49.980443954468853</c:v>
                      </c:pt>
                      <c:pt idx="2256">
                        <c:v>50.001219987868851</c:v>
                      </c:pt>
                      <c:pt idx="2257">
                        <c:v>50.025482892988855</c:v>
                      </c:pt>
                      <c:pt idx="2258">
                        <c:v>50.046088933948852</c:v>
                      </c:pt>
                      <c:pt idx="2259">
                        <c:v>50.070736885068854</c:v>
                      </c:pt>
                      <c:pt idx="2260">
                        <c:v>50.091301918028854</c:v>
                      </c:pt>
                      <c:pt idx="2261">
                        <c:v>50.115576982498851</c:v>
                      </c:pt>
                      <c:pt idx="2262">
                        <c:v>50.14042186736885</c:v>
                      </c:pt>
                      <c:pt idx="2263">
                        <c:v>50.160769939418856</c:v>
                      </c:pt>
                      <c:pt idx="2264">
                        <c:v>50.185357809068854</c:v>
                      </c:pt>
                      <c:pt idx="2265">
                        <c:v>50.205808877948854</c:v>
                      </c:pt>
                      <c:pt idx="2266">
                        <c:v>50.230512857438853</c:v>
                      </c:pt>
                      <c:pt idx="2267">
                        <c:v>50.254971027378851</c:v>
                      </c:pt>
                      <c:pt idx="2268">
                        <c:v>50.275403976438852</c:v>
                      </c:pt>
                      <c:pt idx="2269">
                        <c:v>50.300199031828853</c:v>
                      </c:pt>
                      <c:pt idx="2270">
                        <c:v>50.320739030838851</c:v>
                      </c:pt>
                      <c:pt idx="2271">
                        <c:v>50.344997882838854</c:v>
                      </c:pt>
                      <c:pt idx="2272">
                        <c:v>50.369470834728851</c:v>
                      </c:pt>
                      <c:pt idx="2273">
                        <c:v>50.390194892878853</c:v>
                      </c:pt>
                      <c:pt idx="2274">
                        <c:v>50.414750814438854</c:v>
                      </c:pt>
                      <c:pt idx="2275">
                        <c:v>50.43520283698885</c:v>
                      </c:pt>
                      <c:pt idx="2276">
                        <c:v>50.45967102050885</c:v>
                      </c:pt>
                      <c:pt idx="2277">
                        <c:v>50.480405807498855</c:v>
                      </c:pt>
                      <c:pt idx="2278">
                        <c:v>50.505007028578852</c:v>
                      </c:pt>
                      <c:pt idx="2279">
                        <c:v>50.529103994368853</c:v>
                      </c:pt>
                      <c:pt idx="2280">
                        <c:v>50.549870014188855</c:v>
                      </c:pt>
                      <c:pt idx="2281">
                        <c:v>50.574463844298855</c:v>
                      </c:pt>
                      <c:pt idx="2282">
                        <c:v>50.594789028168854</c:v>
                      </c:pt>
                      <c:pt idx="2283">
                        <c:v>50.619609832758854</c:v>
                      </c:pt>
                      <c:pt idx="2284">
                        <c:v>50.644040822978852</c:v>
                      </c:pt>
                      <c:pt idx="2285">
                        <c:v>50.664665937418853</c:v>
                      </c:pt>
                      <c:pt idx="2286">
                        <c:v>50.688966989518853</c:v>
                      </c:pt>
                      <c:pt idx="2287">
                        <c:v>50.709446907038853</c:v>
                      </c:pt>
                      <c:pt idx="2288">
                        <c:v>50.734208822248853</c:v>
                      </c:pt>
                      <c:pt idx="2289">
                        <c:v>50.758708000178849</c:v>
                      </c:pt>
                      <c:pt idx="2290">
                        <c:v>50.77913284301885</c:v>
                      </c:pt>
                      <c:pt idx="2291">
                        <c:v>50.803876876828852</c:v>
                      </c:pt>
                      <c:pt idx="2292">
                        <c:v>50.824398994448856</c:v>
                      </c:pt>
                      <c:pt idx="2293">
                        <c:v>50.848661899568853</c:v>
                      </c:pt>
                      <c:pt idx="2294">
                        <c:v>50.869417905808852</c:v>
                      </c:pt>
                      <c:pt idx="2295">
                        <c:v>50.893900871278852</c:v>
                      </c:pt>
                      <c:pt idx="2296">
                        <c:v>50.91840386390885</c:v>
                      </c:pt>
                      <c:pt idx="2297">
                        <c:v>50.93889689445885</c:v>
                      </c:pt>
                      <c:pt idx="2298">
                        <c:v>50.963685035708849</c:v>
                      </c:pt>
                      <c:pt idx="2299">
                        <c:v>50.983906984328854</c:v>
                      </c:pt>
                      <c:pt idx="2300">
                        <c:v>51.008467912678853</c:v>
                      </c:pt>
                      <c:pt idx="2301">
                        <c:v>51.032948970798856</c:v>
                      </c:pt>
                      <c:pt idx="2302">
                        <c:v>51.053540945048852</c:v>
                      </c:pt>
                      <c:pt idx="2303">
                        <c:v>51.078174829478854</c:v>
                      </c:pt>
                      <c:pt idx="2304">
                        <c:v>51.098548889158849</c:v>
                      </c:pt>
                      <c:pt idx="2305">
                        <c:v>51.123337030408855</c:v>
                      </c:pt>
                      <c:pt idx="2306">
                        <c:v>51.147894859318853</c:v>
                      </c:pt>
                      <c:pt idx="2307">
                        <c:v>51.168249845508853</c:v>
                      </c:pt>
                      <c:pt idx="2308">
                        <c:v>51.192641973498851</c:v>
                      </c:pt>
                      <c:pt idx="2309">
                        <c:v>51.213371992108854</c:v>
                      </c:pt>
                      <c:pt idx="2310">
                        <c:v>51.237903833388856</c:v>
                      </c:pt>
                      <c:pt idx="2311">
                        <c:v>51.258251905438854</c:v>
                      </c:pt>
                      <c:pt idx="2312">
                        <c:v>51.28305101394885</c:v>
                      </c:pt>
                      <c:pt idx="2313">
                        <c:v>51.307550907138854</c:v>
                      </c:pt>
                      <c:pt idx="2314">
                        <c:v>51.32799100875885</c:v>
                      </c:pt>
                      <c:pt idx="2315">
                        <c:v>51.352388858798854</c:v>
                      </c:pt>
                      <c:pt idx="2316">
                        <c:v>51.372998952868855</c:v>
                      </c:pt>
                      <c:pt idx="2317">
                        <c:v>51.397502899168856</c:v>
                      </c:pt>
                      <c:pt idx="2318">
                        <c:v>51.422149896618855</c:v>
                      </c:pt>
                      <c:pt idx="2319">
                        <c:v>51.44274902343885</c:v>
                      </c:pt>
                      <c:pt idx="2320">
                        <c:v>51.46734285354885</c:v>
                      </c:pt>
                      <c:pt idx="2321">
                        <c:v>51.48788094520885</c:v>
                      </c:pt>
                      <c:pt idx="2322">
                        <c:v>51.512254953388855</c:v>
                      </c:pt>
                      <c:pt idx="2323">
                        <c:v>51.536967039108852</c:v>
                      </c:pt>
                      <c:pt idx="2324">
                        <c:v>51.557432889938852</c:v>
                      </c:pt>
                      <c:pt idx="2325">
                        <c:v>51.581773996348851</c:v>
                      </c:pt>
                      <c:pt idx="2326">
                        <c:v>51.602509975428852</c:v>
                      </c:pt>
                      <c:pt idx="2327">
                        <c:v>51.626855850218853</c:v>
                      </c:pt>
                      <c:pt idx="2328">
                        <c:v>51.64739298820885</c:v>
                      </c:pt>
                      <c:pt idx="2329">
                        <c:v>51.671901941298856</c:v>
                      </c:pt>
                      <c:pt idx="2330">
                        <c:v>51.696414947508856</c:v>
                      </c:pt>
                      <c:pt idx="2331">
                        <c:v>51.717232942578853</c:v>
                      </c:pt>
                      <c:pt idx="2332">
                        <c:v>51.74156498908885</c:v>
                      </c:pt>
                      <c:pt idx="2333">
                        <c:v>51.762181997298853</c:v>
                      </c:pt>
                      <c:pt idx="2334">
                        <c:v>51.786760807038853</c:v>
                      </c:pt>
                      <c:pt idx="2335">
                        <c:v>51.811165809628854</c:v>
                      </c:pt>
                      <c:pt idx="2336">
                        <c:v>51.83160281180885</c:v>
                      </c:pt>
                      <c:pt idx="2337">
                        <c:v>51.856462001798853</c:v>
                      </c:pt>
                      <c:pt idx="2338">
                        <c:v>51.877007961268852</c:v>
                      </c:pt>
                      <c:pt idx="2339">
                        <c:v>51.901182889938852</c:v>
                      </c:pt>
                      <c:pt idx="2340">
                        <c:v>51.92574286460885</c:v>
                      </c:pt>
                      <c:pt idx="2341">
                        <c:v>51.946342945098856</c:v>
                      </c:pt>
                      <c:pt idx="2342">
                        <c:v>51.971014022828854</c:v>
                      </c:pt>
                      <c:pt idx="2343">
                        <c:v>51.991319894788852</c:v>
                      </c:pt>
                      <c:pt idx="2344">
                        <c:v>52.016171932218853</c:v>
                      </c:pt>
                      <c:pt idx="2345">
                        <c:v>52.036445856098851</c:v>
                      </c:pt>
                      <c:pt idx="2346">
                        <c:v>52.061014890668851</c:v>
                      </c:pt>
                      <c:pt idx="2347">
                        <c:v>52.085480928418853</c:v>
                      </c:pt>
                      <c:pt idx="2348">
                        <c:v>52.10617089271885</c:v>
                      </c:pt>
                      <c:pt idx="2349">
                        <c:v>52.130800008768851</c:v>
                      </c:pt>
                      <c:pt idx="2350">
                        <c:v>52.151273012158853</c:v>
                      </c:pt>
                      <c:pt idx="2351">
                        <c:v>52.92062783241272</c:v>
                      </c:pt>
                      <c:pt idx="2352">
                        <c:v>52.921252012252808</c:v>
                      </c:pt>
                      <c:pt idx="2353">
                        <c:v>52.921836853027344</c:v>
                      </c:pt>
                      <c:pt idx="2354">
                        <c:v>52.922387838363647</c:v>
                      </c:pt>
                      <c:pt idx="2355">
                        <c:v>52.922969818115234</c:v>
                      </c:pt>
                      <c:pt idx="2356">
                        <c:v>52.923483848571777</c:v>
                      </c:pt>
                      <c:pt idx="2357">
                        <c:v>52.923991918563843</c:v>
                      </c:pt>
                      <c:pt idx="2358">
                        <c:v>52.924546003341675</c:v>
                      </c:pt>
                      <c:pt idx="2359">
                        <c:v>52.925057888031006</c:v>
                      </c:pt>
                      <c:pt idx="2360">
                        <c:v>52.925238847732544</c:v>
                      </c:pt>
                      <c:pt idx="2361">
                        <c:v>52.925421953201294</c:v>
                      </c:pt>
                      <c:pt idx="2362">
                        <c:v>52.925603866577148</c:v>
                      </c:pt>
                      <c:pt idx="2363">
                        <c:v>52.925819873809814</c:v>
                      </c:pt>
                      <c:pt idx="2364">
                        <c:v>52.926019906997674</c:v>
                      </c:pt>
                      <c:pt idx="2365">
                        <c:v>52.926193952560425</c:v>
                      </c:pt>
                      <c:pt idx="2366">
                        <c:v>52.926368951797485</c:v>
                      </c:pt>
                      <c:pt idx="2367">
                        <c:v>52.926548957824707</c:v>
                      </c:pt>
                      <c:pt idx="2368">
                        <c:v>52.926738977432244</c:v>
                      </c:pt>
                      <c:pt idx="2369">
                        <c:v>52.926913022994995</c:v>
                      </c:pt>
                      <c:pt idx="2370">
                        <c:v>52.927117824554443</c:v>
                      </c:pt>
                      <c:pt idx="2371">
                        <c:v>52.927291870117188</c:v>
                      </c:pt>
                      <c:pt idx="2372">
                        <c:v>52.927465915679939</c:v>
                      </c:pt>
                      <c:pt idx="2373">
                        <c:v>52.927639961242676</c:v>
                      </c:pt>
                      <c:pt idx="2374">
                        <c:v>52.927814006805413</c:v>
                      </c:pt>
                      <c:pt idx="2375">
                        <c:v>52.928000926971436</c:v>
                      </c:pt>
                      <c:pt idx="2376">
                        <c:v>52.928166866302483</c:v>
                      </c:pt>
                      <c:pt idx="2377">
                        <c:v>52.928333044052124</c:v>
                      </c:pt>
                      <c:pt idx="2378">
                        <c:v>52.928498029708869</c:v>
                      </c:pt>
                      <c:pt idx="2379">
                        <c:v>52.928664922714233</c:v>
                      </c:pt>
                      <c:pt idx="2380">
                        <c:v>52.928829908370979</c:v>
                      </c:pt>
                      <c:pt idx="2381">
                        <c:v>52.929008960723877</c:v>
                      </c:pt>
                      <c:pt idx="2382">
                        <c:v>52.929167032241828</c:v>
                      </c:pt>
                      <c:pt idx="2383">
                        <c:v>52.929325819015503</c:v>
                      </c:pt>
                      <c:pt idx="2384">
                        <c:v>52.929484844207764</c:v>
                      </c:pt>
                      <c:pt idx="2385">
                        <c:v>52.947535037994363</c:v>
                      </c:pt>
                      <c:pt idx="2386">
                        <c:v>52.971912860870368</c:v>
                      </c:pt>
                      <c:pt idx="2387">
                        <c:v>52.99265885353087</c:v>
                      </c:pt>
                      <c:pt idx="2388">
                        <c:v>53.016913890838666</c:v>
                      </c:pt>
                      <c:pt idx="2389">
                        <c:v>53.037582874298366</c:v>
                      </c:pt>
                      <c:pt idx="2390">
                        <c:v>53.062300920486365</c:v>
                      </c:pt>
                      <c:pt idx="2391">
                        <c:v>53.086838960647363</c:v>
                      </c:pt>
                      <c:pt idx="2392">
                        <c:v>53.107137918472368</c:v>
                      </c:pt>
                      <c:pt idx="2393">
                        <c:v>53.131733894348365</c:v>
                      </c:pt>
                      <c:pt idx="2394">
                        <c:v>53.152312994003367</c:v>
                      </c:pt>
                      <c:pt idx="2395">
                        <c:v>53.176743984222369</c:v>
                      </c:pt>
                      <c:pt idx="2396">
                        <c:v>53.19753098487837</c:v>
                      </c:pt>
                      <c:pt idx="2397">
                        <c:v>53.221799850464365</c:v>
                      </c:pt>
                      <c:pt idx="2398">
                        <c:v>53.246538877487367</c:v>
                      </c:pt>
                      <c:pt idx="2399">
                        <c:v>53.266953945160367</c:v>
                      </c:pt>
                      <c:pt idx="2400">
                        <c:v>53.291489839553364</c:v>
                      </c:pt>
                      <c:pt idx="2401">
                        <c:v>53.312098979950363</c:v>
                      </c:pt>
                      <c:pt idx="2402">
                        <c:v>53.336462974548368</c:v>
                      </c:pt>
                      <c:pt idx="2403">
                        <c:v>53.360927820205369</c:v>
                      </c:pt>
                      <c:pt idx="2404">
                        <c:v>53.381458997726369</c:v>
                      </c:pt>
                      <c:pt idx="2405">
                        <c:v>53.406080007553363</c:v>
                      </c:pt>
                      <c:pt idx="2406">
                        <c:v>53.426597833633366</c:v>
                      </c:pt>
                      <c:pt idx="2407">
                        <c:v>53.451136827469369</c:v>
                      </c:pt>
                      <c:pt idx="2408">
                        <c:v>53.475751876831367</c:v>
                      </c:pt>
                      <c:pt idx="2409">
                        <c:v>53.496359825134363</c:v>
                      </c:pt>
                      <c:pt idx="2410">
                        <c:v>53.520686864853367</c:v>
                      </c:pt>
                      <c:pt idx="2411">
                        <c:v>53.541512966156368</c:v>
                      </c:pt>
                      <c:pt idx="2412">
                        <c:v>53.566056013107364</c:v>
                      </c:pt>
                      <c:pt idx="2413">
                        <c:v>53.586222887039369</c:v>
                      </c:pt>
                      <c:pt idx="2414">
                        <c:v>53.611033916473367</c:v>
                      </c:pt>
                      <c:pt idx="2415">
                        <c:v>53.635388851165366</c:v>
                      </c:pt>
                      <c:pt idx="2416">
                        <c:v>53.656033039093366</c:v>
                      </c:pt>
                      <c:pt idx="2417">
                        <c:v>53.680442810058366</c:v>
                      </c:pt>
                      <c:pt idx="2418">
                        <c:v>53.701215028762363</c:v>
                      </c:pt>
                      <c:pt idx="2419">
                        <c:v>53.725754022598366</c:v>
                      </c:pt>
                      <c:pt idx="2420">
                        <c:v>53.750034809112364</c:v>
                      </c:pt>
                      <c:pt idx="2421">
                        <c:v>53.770835876464368</c:v>
                      </c:pt>
                      <c:pt idx="2422">
                        <c:v>53.795105934143365</c:v>
                      </c:pt>
                      <c:pt idx="2423">
                        <c:v>53.815809965133369</c:v>
                      </c:pt>
                      <c:pt idx="2424">
                        <c:v>53.840134859085367</c:v>
                      </c:pt>
                      <c:pt idx="2425">
                        <c:v>53.864935874939363</c:v>
                      </c:pt>
                      <c:pt idx="2426">
                        <c:v>53.885373830795366</c:v>
                      </c:pt>
                      <c:pt idx="2427">
                        <c:v>53.909669876098363</c:v>
                      </c:pt>
                      <c:pt idx="2428">
                        <c:v>53.930680990215365</c:v>
                      </c:pt>
                      <c:pt idx="2429">
                        <c:v>53.954860925675369</c:v>
                      </c:pt>
                      <c:pt idx="2430">
                        <c:v>53.975463867185368</c:v>
                      </c:pt>
                      <c:pt idx="2431">
                        <c:v>53.999902963635364</c:v>
                      </c:pt>
                      <c:pt idx="2432">
                        <c:v>54.024623870845367</c:v>
                      </c:pt>
                      <c:pt idx="2433">
                        <c:v>54.045183897015363</c:v>
                      </c:pt>
                      <c:pt idx="2434">
                        <c:v>54.069535017015369</c:v>
                      </c:pt>
                      <c:pt idx="2435">
                        <c:v>54.090152978895368</c:v>
                      </c:pt>
                      <c:pt idx="2436">
                        <c:v>54.114799022675363</c:v>
                      </c:pt>
                      <c:pt idx="2437">
                        <c:v>54.139204025265364</c:v>
                      </c:pt>
                      <c:pt idx="2438">
                        <c:v>54.15966081619537</c:v>
                      </c:pt>
                      <c:pt idx="2439">
                        <c:v>54.184168815615365</c:v>
                      </c:pt>
                      <c:pt idx="2440">
                        <c:v>54.204819917675366</c:v>
                      </c:pt>
                      <c:pt idx="2441">
                        <c:v>54.229148864745369</c:v>
                      </c:pt>
                      <c:pt idx="2442">
                        <c:v>54.253974914555364</c:v>
                      </c:pt>
                      <c:pt idx="2443">
                        <c:v>54.274514913555365</c:v>
                      </c:pt>
                      <c:pt idx="2444">
                        <c:v>54.298837900165367</c:v>
                      </c:pt>
                      <c:pt idx="2445">
                        <c:v>54.319403886795364</c:v>
                      </c:pt>
                      <c:pt idx="2446">
                        <c:v>54.344071865085368</c:v>
                      </c:pt>
                      <c:pt idx="2447">
                        <c:v>54.364531040195367</c:v>
                      </c:pt>
                      <c:pt idx="2448">
                        <c:v>54.389106035235365</c:v>
                      </c:pt>
                      <c:pt idx="2449">
                        <c:v>54.413720846175366</c:v>
                      </c:pt>
                      <c:pt idx="2450">
                        <c:v>54.434326887135363</c:v>
                      </c:pt>
                      <c:pt idx="2451">
                        <c:v>54.458611011505369</c:v>
                      </c:pt>
                      <c:pt idx="2452">
                        <c:v>54.479094982145369</c:v>
                      </c:pt>
                      <c:pt idx="2453">
                        <c:v>54.503787040715366</c:v>
                      </c:pt>
                      <c:pt idx="2454">
                        <c:v>54.528215885165366</c:v>
                      </c:pt>
                      <c:pt idx="2455">
                        <c:v>54.548626899715366</c:v>
                      </c:pt>
                      <c:pt idx="2456">
                        <c:v>54.573242902755368</c:v>
                      </c:pt>
                      <c:pt idx="2457">
                        <c:v>54.594048976895365</c:v>
                      </c:pt>
                      <c:pt idx="2458">
                        <c:v>54.618577957155367</c:v>
                      </c:pt>
                      <c:pt idx="2459">
                        <c:v>54.642693996425365</c:v>
                      </c:pt>
                      <c:pt idx="2460">
                        <c:v>54.663462877275364</c:v>
                      </c:pt>
                      <c:pt idx="2461">
                        <c:v>54.688017845155365</c:v>
                      </c:pt>
                      <c:pt idx="2462">
                        <c:v>54.708441972735365</c:v>
                      </c:pt>
                      <c:pt idx="2463">
                        <c:v>54.73322582244537</c:v>
                      </c:pt>
                      <c:pt idx="2464">
                        <c:v>54.757592916485365</c:v>
                      </c:pt>
                      <c:pt idx="2465">
                        <c:v>54.778307914735365</c:v>
                      </c:pt>
                      <c:pt idx="2466">
                        <c:v>54.802484989165364</c:v>
                      </c:pt>
                      <c:pt idx="2467">
                        <c:v>54.822989940645364</c:v>
                      </c:pt>
                      <c:pt idx="2468">
                        <c:v>54.847803831105367</c:v>
                      </c:pt>
                      <c:pt idx="2469">
                        <c:v>54.868175029755363</c:v>
                      </c:pt>
                      <c:pt idx="2470">
                        <c:v>54.892714023585363</c:v>
                      </c:pt>
                      <c:pt idx="2471">
                        <c:v>54.917388916015369</c:v>
                      </c:pt>
                      <c:pt idx="2472">
                        <c:v>54.937811851505366</c:v>
                      </c:pt>
                      <c:pt idx="2473">
                        <c:v>54.962359905245364</c:v>
                      </c:pt>
                      <c:pt idx="2474">
                        <c:v>54.982841014865365</c:v>
                      </c:pt>
                      <c:pt idx="2475">
                        <c:v>55.007475852965364</c:v>
                      </c:pt>
                      <c:pt idx="2476">
                        <c:v>55.032070875165367</c:v>
                      </c:pt>
                      <c:pt idx="2477">
                        <c:v>55.052413940425367</c:v>
                      </c:pt>
                      <c:pt idx="2478">
                        <c:v>55.077153921125365</c:v>
                      </c:pt>
                      <c:pt idx="2479">
                        <c:v>55.097743034365365</c:v>
                      </c:pt>
                      <c:pt idx="2480">
                        <c:v>55.121964931485365</c:v>
                      </c:pt>
                      <c:pt idx="2481">
                        <c:v>55.146828889845366</c:v>
                      </c:pt>
                      <c:pt idx="2482">
                        <c:v>55.167187929155368</c:v>
                      </c:pt>
                      <c:pt idx="2483">
                        <c:v>55.191622972485369</c:v>
                      </c:pt>
                      <c:pt idx="2484">
                        <c:v>55.212205886845368</c:v>
                      </c:pt>
                      <c:pt idx="2485">
                        <c:v>55.236725807185366</c:v>
                      </c:pt>
                      <c:pt idx="2486">
                        <c:v>55.257297039035365</c:v>
                      </c:pt>
                      <c:pt idx="2487">
                        <c:v>55.281957864765367</c:v>
                      </c:pt>
                      <c:pt idx="2488">
                        <c:v>55.306315898895363</c:v>
                      </c:pt>
                      <c:pt idx="2489">
                        <c:v>55.326819896695369</c:v>
                      </c:pt>
                      <c:pt idx="2490">
                        <c:v>55.351472854615366</c:v>
                      </c:pt>
                      <c:pt idx="2491">
                        <c:v>55.371870040895367</c:v>
                      </c:pt>
                      <c:pt idx="2492">
                        <c:v>55.396628856655369</c:v>
                      </c:pt>
                      <c:pt idx="2493">
                        <c:v>55.421049833295363</c:v>
                      </c:pt>
                      <c:pt idx="2494">
                        <c:v>55.441478967665368</c:v>
                      </c:pt>
                      <c:pt idx="2495">
                        <c:v>55.465968847275363</c:v>
                      </c:pt>
                      <c:pt idx="2496">
                        <c:v>55.486490964885363</c:v>
                      </c:pt>
                      <c:pt idx="2497">
                        <c:v>55.511206865315366</c:v>
                      </c:pt>
                      <c:pt idx="2498">
                        <c:v>55.535589933395364</c:v>
                      </c:pt>
                      <c:pt idx="2499">
                        <c:v>55.556416988375368</c:v>
                      </c:pt>
                      <c:pt idx="2500">
                        <c:v>55.580869913105367</c:v>
                      </c:pt>
                      <c:pt idx="2501">
                        <c:v>55.601467847825369</c:v>
                      </c:pt>
                      <c:pt idx="2502">
                        <c:v>55.625746965405369</c:v>
                      </c:pt>
                      <c:pt idx="2503">
                        <c:v>55.646543979645365</c:v>
                      </c:pt>
                      <c:pt idx="2504">
                        <c:v>55.670751810075366</c:v>
                      </c:pt>
                      <c:pt idx="2505">
                        <c:v>55.695365905765364</c:v>
                      </c:pt>
                      <c:pt idx="2506">
                        <c:v>55.716094970705363</c:v>
                      </c:pt>
                      <c:pt idx="2507">
                        <c:v>55.740566968915367</c:v>
                      </c:pt>
                      <c:pt idx="2508">
                        <c:v>55.761106014255368</c:v>
                      </c:pt>
                      <c:pt idx="2509">
                        <c:v>55.785529851915364</c:v>
                      </c:pt>
                      <c:pt idx="2510">
                        <c:v>55.810256004335365</c:v>
                      </c:pt>
                      <c:pt idx="2511">
                        <c:v>55.830860853195368</c:v>
                      </c:pt>
                      <c:pt idx="2512">
                        <c:v>55.855088949205367</c:v>
                      </c:pt>
                      <c:pt idx="2513">
                        <c:v>55.875769853595365</c:v>
                      </c:pt>
                      <c:pt idx="2514">
                        <c:v>55.900362968445364</c:v>
                      </c:pt>
                      <c:pt idx="2515">
                        <c:v>55.924726963045366</c:v>
                      </c:pt>
                      <c:pt idx="2516">
                        <c:v>55.945264816285366</c:v>
                      </c:pt>
                      <c:pt idx="2517">
                        <c:v>55.969965934755365</c:v>
                      </c:pt>
                      <c:pt idx="2518">
                        <c:v>55.990348815915368</c:v>
                      </c:pt>
                      <c:pt idx="2519">
                        <c:v>56.014735937115368</c:v>
                      </c:pt>
                      <c:pt idx="2520">
                        <c:v>56.035339832305368</c:v>
                      </c:pt>
                      <c:pt idx="2521">
                        <c:v>56.060081958775363</c:v>
                      </c:pt>
                      <c:pt idx="2522">
                        <c:v>56.084611892695364</c:v>
                      </c:pt>
                      <c:pt idx="2523">
                        <c:v>56.104885816575369</c:v>
                      </c:pt>
                      <c:pt idx="2524">
                        <c:v>56.129760026935365</c:v>
                      </c:pt>
                      <c:pt idx="2525">
                        <c:v>56.150280952455368</c:v>
                      </c:pt>
                      <c:pt idx="2526">
                        <c:v>56.174618005755363</c:v>
                      </c:pt>
                      <c:pt idx="2527">
                        <c:v>56.199110984805365</c:v>
                      </c:pt>
                      <c:pt idx="2528">
                        <c:v>56.219611883165364</c:v>
                      </c:pt>
                      <c:pt idx="2529">
                        <c:v>56.244138956065363</c:v>
                      </c:pt>
                      <c:pt idx="2530">
                        <c:v>56.264739036555369</c:v>
                      </c:pt>
                      <c:pt idx="2531">
                        <c:v>56.289336919785363</c:v>
                      </c:pt>
                      <c:pt idx="2532">
                        <c:v>56.313796997065367</c:v>
                      </c:pt>
                      <c:pt idx="2533">
                        <c:v>56.334261894225364</c:v>
                      </c:pt>
                      <c:pt idx="2534">
                        <c:v>56.358834028245369</c:v>
                      </c:pt>
                      <c:pt idx="2535">
                        <c:v>56.379492044445364</c:v>
                      </c:pt>
                      <c:pt idx="2536">
                        <c:v>56.403939962385365</c:v>
                      </c:pt>
                      <c:pt idx="2537">
                        <c:v>56.424351930615366</c:v>
                      </c:pt>
                      <c:pt idx="2538">
                        <c:v>56.449208021165369</c:v>
                      </c:pt>
                      <c:pt idx="2539">
                        <c:v>56.473699808125367</c:v>
                      </c:pt>
                      <c:pt idx="2540">
                        <c:v>56.493927955625367</c:v>
                      </c:pt>
                      <c:pt idx="2541">
                        <c:v>56.518878936765368</c:v>
                      </c:pt>
                      <c:pt idx="2542">
                        <c:v>56.539108991625369</c:v>
                      </c:pt>
                      <c:pt idx="2543">
                        <c:v>56.56372094154537</c:v>
                      </c:pt>
                      <c:pt idx="2544">
                        <c:v>56.588037967685366</c:v>
                      </c:pt>
                      <c:pt idx="2545">
                        <c:v>56.608814001085364</c:v>
                      </c:pt>
                      <c:pt idx="2546">
                        <c:v>56.633417844775366</c:v>
                      </c:pt>
                      <c:pt idx="2547">
                        <c:v>56.653687000275369</c:v>
                      </c:pt>
                      <c:pt idx="2548">
                        <c:v>56.678624868395367</c:v>
                      </c:pt>
                      <c:pt idx="2549">
                        <c:v>56.702816963195367</c:v>
                      </c:pt>
                      <c:pt idx="2550">
                        <c:v>56.72347283363537</c:v>
                      </c:pt>
                      <c:pt idx="2551">
                        <c:v>56.747920036315364</c:v>
                      </c:pt>
                      <c:pt idx="2552">
                        <c:v>56.768627882005369</c:v>
                      </c:pt>
                      <c:pt idx="2553">
                        <c:v>56.793172836305367</c:v>
                      </c:pt>
                      <c:pt idx="2554">
                        <c:v>56.813607931135365</c:v>
                      </c:pt>
                      <c:pt idx="2555">
                        <c:v>56.838006973265365</c:v>
                      </c:pt>
                      <c:pt idx="2556">
                        <c:v>56.862561941145366</c:v>
                      </c:pt>
                      <c:pt idx="2557">
                        <c:v>56.883093833925365</c:v>
                      </c:pt>
                      <c:pt idx="2558">
                        <c:v>56.907802820205369</c:v>
                      </c:pt>
                      <c:pt idx="2559">
                        <c:v>56.928354024885365</c:v>
                      </c:pt>
                      <c:pt idx="2560">
                        <c:v>56.95291090011537</c:v>
                      </c:pt>
                      <c:pt idx="2561">
                        <c:v>56.977424860005364</c:v>
                      </c:pt>
                      <c:pt idx="2562">
                        <c:v>56.997732877735366</c:v>
                      </c:pt>
                      <c:pt idx="2563">
                        <c:v>57.022488832475368</c:v>
                      </c:pt>
                      <c:pt idx="2564">
                        <c:v>57.042836904525366</c:v>
                      </c:pt>
                      <c:pt idx="2565">
                        <c:v>57.067421913145367</c:v>
                      </c:pt>
                      <c:pt idx="2566">
                        <c:v>57.091964960095368</c:v>
                      </c:pt>
                      <c:pt idx="2567">
                        <c:v>57.112624883655364</c:v>
                      </c:pt>
                      <c:pt idx="2568">
                        <c:v>57.136857986445364</c:v>
                      </c:pt>
                      <c:pt idx="2569">
                        <c:v>57.157825946805367</c:v>
                      </c:pt>
                      <c:pt idx="2570">
                        <c:v>57.182325839995364</c:v>
                      </c:pt>
                      <c:pt idx="2571">
                        <c:v>57.202800989155364</c:v>
                      </c:pt>
                      <c:pt idx="2572">
                        <c:v>57.227005004885363</c:v>
                      </c:pt>
                      <c:pt idx="2573">
                        <c:v>57.251747846605369</c:v>
                      </c:pt>
                      <c:pt idx="2574">
                        <c:v>57.272282838825369</c:v>
                      </c:pt>
                      <c:pt idx="2575">
                        <c:v>57.296870946885363</c:v>
                      </c:pt>
                      <c:pt idx="2576">
                        <c:v>57.317217826845365</c:v>
                      </c:pt>
                      <c:pt idx="2577">
                        <c:v>57.341794013975367</c:v>
                      </c:pt>
                      <c:pt idx="2578">
                        <c:v>57.366453886035366</c:v>
                      </c:pt>
                      <c:pt idx="2579">
                        <c:v>57.386714935305363</c:v>
                      </c:pt>
                      <c:pt idx="2580">
                        <c:v>57.411423921585367</c:v>
                      </c:pt>
                      <c:pt idx="2581">
                        <c:v>57.431921005245364</c:v>
                      </c:pt>
                      <c:pt idx="2582">
                        <c:v>57.456602811815365</c:v>
                      </c:pt>
                      <c:pt idx="2583">
                        <c:v>57.480916023255368</c:v>
                      </c:pt>
                      <c:pt idx="2584">
                        <c:v>57.501705884935369</c:v>
                      </c:pt>
                      <c:pt idx="2585">
                        <c:v>57.525902032855363</c:v>
                      </c:pt>
                      <c:pt idx="2586">
                        <c:v>57.546646833415366</c:v>
                      </c:pt>
                      <c:pt idx="2587">
                        <c:v>57.571090936665364</c:v>
                      </c:pt>
                      <c:pt idx="2588">
                        <c:v>57.591717958445365</c:v>
                      </c:pt>
                      <c:pt idx="2589">
                        <c:v>57.616330862045366</c:v>
                      </c:pt>
                      <c:pt idx="2590">
                        <c:v>57.640724897385368</c:v>
                      </c:pt>
                      <c:pt idx="2591">
                        <c:v>57.661442995075369</c:v>
                      </c:pt>
                      <c:pt idx="2592">
                        <c:v>57.686023950575368</c:v>
                      </c:pt>
                      <c:pt idx="2593">
                        <c:v>57.706297874455366</c:v>
                      </c:pt>
                      <c:pt idx="2594">
                        <c:v>57.730813026425366</c:v>
                      </c:pt>
                      <c:pt idx="2595">
                        <c:v>57.755455970765368</c:v>
                      </c:pt>
                      <c:pt idx="2596">
                        <c:v>57.775902032855363</c:v>
                      </c:pt>
                      <c:pt idx="2597">
                        <c:v>57.800397872925366</c:v>
                      </c:pt>
                      <c:pt idx="2598">
                        <c:v>57.820884943005368</c:v>
                      </c:pt>
                      <c:pt idx="2599">
                        <c:v>57.845755815505363</c:v>
                      </c:pt>
                      <c:pt idx="2600">
                        <c:v>57.869982004165365</c:v>
                      </c:pt>
                      <c:pt idx="2601">
                        <c:v>57.890846967695367</c:v>
                      </c:pt>
                      <c:pt idx="2602">
                        <c:v>57.914989948275363</c:v>
                      </c:pt>
                      <c:pt idx="2603">
                        <c:v>57.935734033585369</c:v>
                      </c:pt>
                      <c:pt idx="2604">
                        <c:v>58.360991716384888</c:v>
                      </c:pt>
                      <c:pt idx="2605">
                        <c:v>58.361689567565918</c:v>
                      </c:pt>
                      <c:pt idx="2606">
                        <c:v>58.362403631210327</c:v>
                      </c:pt>
                      <c:pt idx="2607">
                        <c:v>58.362988710403449</c:v>
                      </c:pt>
                      <c:pt idx="2608">
                        <c:v>58.363634586334229</c:v>
                      </c:pt>
                      <c:pt idx="2609">
                        <c:v>58.364176511764526</c:v>
                      </c:pt>
                      <c:pt idx="2610">
                        <c:v>58.364587545394897</c:v>
                      </c:pt>
                      <c:pt idx="2611">
                        <c:v>58.364784717559814</c:v>
                      </c:pt>
                      <c:pt idx="2612">
                        <c:v>58.364981651306159</c:v>
                      </c:pt>
                      <c:pt idx="2613">
                        <c:v>58.365177631378174</c:v>
                      </c:pt>
                      <c:pt idx="2614">
                        <c:v>58.365372657775879</c:v>
                      </c:pt>
                      <c:pt idx="2615">
                        <c:v>58.365578651428223</c:v>
                      </c:pt>
                      <c:pt idx="2616">
                        <c:v>58.365764617919929</c:v>
                      </c:pt>
                      <c:pt idx="2617">
                        <c:v>58.365949630737305</c:v>
                      </c:pt>
                      <c:pt idx="2618">
                        <c:v>58.366134643554688</c:v>
                      </c:pt>
                      <c:pt idx="2619">
                        <c:v>58.366320610046387</c:v>
                      </c:pt>
                      <c:pt idx="2620">
                        <c:v>58.366514682769775</c:v>
                      </c:pt>
                      <c:pt idx="2621">
                        <c:v>58.366694688796997</c:v>
                      </c:pt>
                      <c:pt idx="2622">
                        <c:v>58.366872549057007</c:v>
                      </c:pt>
                      <c:pt idx="2623">
                        <c:v>58.379003524780245</c:v>
                      </c:pt>
                      <c:pt idx="2624">
                        <c:v>58.403821706771843</c:v>
                      </c:pt>
                      <c:pt idx="2625">
                        <c:v>58.424141645431547</c:v>
                      </c:pt>
                      <c:pt idx="2626">
                        <c:v>58.448893547058148</c:v>
                      </c:pt>
                      <c:pt idx="2627">
                        <c:v>58.469510555267249</c:v>
                      </c:pt>
                      <c:pt idx="2628">
                        <c:v>58.493905544281247</c:v>
                      </c:pt>
                      <c:pt idx="2629">
                        <c:v>58.518317699432245</c:v>
                      </c:pt>
                      <c:pt idx="2630">
                        <c:v>58.538951635360249</c:v>
                      </c:pt>
                      <c:pt idx="2631">
                        <c:v>58.563700675964249</c:v>
                      </c:pt>
                      <c:pt idx="2632">
                        <c:v>58.583870649338245</c:v>
                      </c:pt>
                      <c:pt idx="2633">
                        <c:v>58.608673572540248</c:v>
                      </c:pt>
                      <c:pt idx="2634">
                        <c:v>58.633195638656247</c:v>
                      </c:pt>
                      <c:pt idx="2635">
                        <c:v>58.653793573379247</c:v>
                      </c:pt>
                      <c:pt idx="2636">
                        <c:v>58.677933692932243</c:v>
                      </c:pt>
                      <c:pt idx="2637">
                        <c:v>58.698927640915244</c:v>
                      </c:pt>
                      <c:pt idx="2638">
                        <c:v>58.723205566406243</c:v>
                      </c:pt>
                      <c:pt idx="2639">
                        <c:v>58.74370455741925</c:v>
                      </c:pt>
                      <c:pt idx="2640">
                        <c:v>58.768381595611245</c:v>
                      </c:pt>
                      <c:pt idx="2641">
                        <c:v>58.792932510376247</c:v>
                      </c:pt>
                      <c:pt idx="2642">
                        <c:v>58.813509702682246</c:v>
                      </c:pt>
                      <c:pt idx="2643">
                        <c:v>58.837786674499249</c:v>
                      </c:pt>
                      <c:pt idx="2644">
                        <c:v>58.858642578125249</c:v>
                      </c:pt>
                      <c:pt idx="2645">
                        <c:v>58.883112668991245</c:v>
                      </c:pt>
                      <c:pt idx="2646">
                        <c:v>58.907660722732246</c:v>
                      </c:pt>
                      <c:pt idx="2647">
                        <c:v>58.927982568741243</c:v>
                      </c:pt>
                      <c:pt idx="2648">
                        <c:v>58.952657699585245</c:v>
                      </c:pt>
                      <c:pt idx="2649">
                        <c:v>58.973253726959243</c:v>
                      </c:pt>
                      <c:pt idx="2650">
                        <c:v>58.997559547424245</c:v>
                      </c:pt>
                      <c:pt idx="2651">
                        <c:v>59.022238731384249</c:v>
                      </c:pt>
                      <c:pt idx="2652">
                        <c:v>59.042893648147249</c:v>
                      </c:pt>
                      <c:pt idx="2653">
                        <c:v>59.067155599594244</c:v>
                      </c:pt>
                      <c:pt idx="2654">
                        <c:v>59.087798595428247</c:v>
                      </c:pt>
                      <c:pt idx="2655">
                        <c:v>59.112373590469247</c:v>
                      </c:pt>
                      <c:pt idx="2656">
                        <c:v>59.132942676544246</c:v>
                      </c:pt>
                      <c:pt idx="2657">
                        <c:v>59.157238721847243</c:v>
                      </c:pt>
                      <c:pt idx="2658">
                        <c:v>59.182002544403247</c:v>
                      </c:pt>
                      <c:pt idx="2659">
                        <c:v>59.202623605728249</c:v>
                      </c:pt>
                      <c:pt idx="2660">
                        <c:v>59.227139711380246</c:v>
                      </c:pt>
                      <c:pt idx="2661">
                        <c:v>59.247511625290244</c:v>
                      </c:pt>
                      <c:pt idx="2662">
                        <c:v>59.272068738937243</c:v>
                      </c:pt>
                      <c:pt idx="2663">
                        <c:v>59.296611547470249</c:v>
                      </c:pt>
                      <c:pt idx="2664">
                        <c:v>59.317093610763244</c:v>
                      </c:pt>
                      <c:pt idx="2665">
                        <c:v>59.341760635376247</c:v>
                      </c:pt>
                      <c:pt idx="2666">
                        <c:v>59.362160682677249</c:v>
                      </c:pt>
                      <c:pt idx="2667">
                        <c:v>59.386716604237243</c:v>
                      </c:pt>
                      <c:pt idx="2668">
                        <c:v>59.411063671107243</c:v>
                      </c:pt>
                      <c:pt idx="2669">
                        <c:v>59.431907653807244</c:v>
                      </c:pt>
                      <c:pt idx="2670">
                        <c:v>59.45635771751725</c:v>
                      </c:pt>
                      <c:pt idx="2671">
                        <c:v>59.476853609087243</c:v>
                      </c:pt>
                      <c:pt idx="2672">
                        <c:v>59.501458644867249</c:v>
                      </c:pt>
                      <c:pt idx="2673">
                        <c:v>59.521928548817243</c:v>
                      </c:pt>
                      <c:pt idx="2674">
                        <c:v>59.546361684797247</c:v>
                      </c:pt>
                      <c:pt idx="2675">
                        <c:v>59.570808649067246</c:v>
                      </c:pt>
                      <c:pt idx="2676">
                        <c:v>59.591701507567244</c:v>
                      </c:pt>
                      <c:pt idx="2677">
                        <c:v>59.61595654487725</c:v>
                      </c:pt>
                      <c:pt idx="2678">
                        <c:v>59.636560678477245</c:v>
                      </c:pt>
                      <c:pt idx="2679">
                        <c:v>59.661197662357246</c:v>
                      </c:pt>
                      <c:pt idx="2680">
                        <c:v>59.685779571537246</c:v>
                      </c:pt>
                      <c:pt idx="2681">
                        <c:v>59.706307649617244</c:v>
                      </c:pt>
                      <c:pt idx="2682">
                        <c:v>59.730633735657243</c:v>
                      </c:pt>
                      <c:pt idx="2683">
                        <c:v>59.751492738727244</c:v>
                      </c:pt>
                      <c:pt idx="2684">
                        <c:v>59.775912523267245</c:v>
                      </c:pt>
                      <c:pt idx="2685">
                        <c:v>59.800295591357248</c:v>
                      </c:pt>
                      <c:pt idx="2686">
                        <c:v>59.820922613147246</c:v>
                      </c:pt>
                      <c:pt idx="2687">
                        <c:v>59.845206737517245</c:v>
                      </c:pt>
                      <c:pt idx="2688">
                        <c:v>59.866031646727244</c:v>
                      </c:pt>
                      <c:pt idx="2689">
                        <c:v>59.890364646907244</c:v>
                      </c:pt>
                      <c:pt idx="2690">
                        <c:v>59.911210536957249</c:v>
                      </c:pt>
                      <c:pt idx="2691">
                        <c:v>59.935687541957243</c:v>
                      </c:pt>
                      <c:pt idx="2692">
                        <c:v>59.959949731827244</c:v>
                      </c:pt>
                      <c:pt idx="2693">
                        <c:v>59.980446577067248</c:v>
                      </c:pt>
                      <c:pt idx="2694">
                        <c:v>60.005160570147247</c:v>
                      </c:pt>
                      <c:pt idx="2695">
                        <c:v>60.025740623477247</c:v>
                      </c:pt>
                      <c:pt idx="2696">
                        <c:v>60.050164699557243</c:v>
                      </c:pt>
                      <c:pt idx="2697">
                        <c:v>60.074947595597244</c:v>
                      </c:pt>
                      <c:pt idx="2698">
                        <c:v>60.095500707627245</c:v>
                      </c:pt>
                      <c:pt idx="2699">
                        <c:v>60.119710683827243</c:v>
                      </c:pt>
                      <c:pt idx="2700">
                        <c:v>60.140309572217248</c:v>
                      </c:pt>
                      <c:pt idx="2701">
                        <c:v>60.164928674697244</c:v>
                      </c:pt>
                      <c:pt idx="2702">
                        <c:v>60.189484596257245</c:v>
                      </c:pt>
                      <c:pt idx="2703">
                        <c:v>60.209716558457245</c:v>
                      </c:pt>
                      <c:pt idx="2704">
                        <c:v>60.234549522397245</c:v>
                      </c:pt>
                      <c:pt idx="2705">
                        <c:v>60.254875659947245</c:v>
                      </c:pt>
                      <c:pt idx="2706">
                        <c:v>60.279495716097244</c:v>
                      </c:pt>
                      <c:pt idx="2707">
                        <c:v>60.299965620037248</c:v>
                      </c:pt>
                      <c:pt idx="2708">
                        <c:v>60.324643611907248</c:v>
                      </c:pt>
                      <c:pt idx="2709">
                        <c:v>60.349174737927243</c:v>
                      </c:pt>
                      <c:pt idx="2710">
                        <c:v>60.369453668597245</c:v>
                      </c:pt>
                      <c:pt idx="2711">
                        <c:v>60.394329547877248</c:v>
                      </c:pt>
                      <c:pt idx="2712">
                        <c:v>60.414876699447248</c:v>
                      </c:pt>
                      <c:pt idx="2713">
                        <c:v>60.439221620557248</c:v>
                      </c:pt>
                      <c:pt idx="2714">
                        <c:v>60.463663578037249</c:v>
                      </c:pt>
                      <c:pt idx="2715">
                        <c:v>60.484322547917245</c:v>
                      </c:pt>
                      <c:pt idx="2716">
                        <c:v>60.508935689927249</c:v>
                      </c:pt>
                      <c:pt idx="2717">
                        <c:v>60.52919554710725</c:v>
                      </c:pt>
                      <c:pt idx="2718">
                        <c:v>60.554094552997249</c:v>
                      </c:pt>
                      <c:pt idx="2719">
                        <c:v>60.578516721727247</c:v>
                      </c:pt>
                      <c:pt idx="2720">
                        <c:v>60.599173545837246</c:v>
                      </c:pt>
                      <c:pt idx="2721">
                        <c:v>60.62336468696725</c:v>
                      </c:pt>
                      <c:pt idx="2722">
                        <c:v>60.643949508667248</c:v>
                      </c:pt>
                      <c:pt idx="2723">
                        <c:v>60.668616533277245</c:v>
                      </c:pt>
                      <c:pt idx="2724">
                        <c:v>60.688893556597243</c:v>
                      </c:pt>
                      <c:pt idx="2725">
                        <c:v>60.713708639147249</c:v>
                      </c:pt>
                      <c:pt idx="2726">
                        <c:v>60.738032579417244</c:v>
                      </c:pt>
                      <c:pt idx="2727">
                        <c:v>60.758817672727247</c:v>
                      </c:pt>
                      <c:pt idx="2728">
                        <c:v>60.783109664917248</c:v>
                      </c:pt>
                      <c:pt idx="2729">
                        <c:v>60.803655624387247</c:v>
                      </c:pt>
                      <c:pt idx="2730">
                        <c:v>60.828315734867246</c:v>
                      </c:pt>
                      <c:pt idx="2731">
                        <c:v>60.852901697157243</c:v>
                      </c:pt>
                      <c:pt idx="2732">
                        <c:v>60.873498678207248</c:v>
                      </c:pt>
                      <c:pt idx="2733">
                        <c:v>60.898064613347245</c:v>
                      </c:pt>
                      <c:pt idx="2734">
                        <c:v>60.918361663817244</c:v>
                      </c:pt>
                      <c:pt idx="2735">
                        <c:v>60.942788600917247</c:v>
                      </c:pt>
                      <c:pt idx="2736">
                        <c:v>60.967750549317245</c:v>
                      </c:pt>
                      <c:pt idx="2737">
                        <c:v>60.987898588177245</c:v>
                      </c:pt>
                      <c:pt idx="2738">
                        <c:v>61.012615680697245</c:v>
                      </c:pt>
                      <c:pt idx="2739">
                        <c:v>61.033228635787246</c:v>
                      </c:pt>
                      <c:pt idx="2740">
                        <c:v>61.057786703107247</c:v>
                      </c:pt>
                      <c:pt idx="2741">
                        <c:v>61.078263521197243</c:v>
                      </c:pt>
                      <c:pt idx="2742">
                        <c:v>61.102596521377244</c:v>
                      </c:pt>
                      <c:pt idx="2743">
                        <c:v>61.127424716947246</c:v>
                      </c:pt>
                      <c:pt idx="2744">
                        <c:v>61.147647619247245</c:v>
                      </c:pt>
                      <c:pt idx="2745">
                        <c:v>61.172237634657243</c:v>
                      </c:pt>
                      <c:pt idx="2746">
                        <c:v>61.192907571797249</c:v>
                      </c:pt>
                      <c:pt idx="2747">
                        <c:v>61.217500686647249</c:v>
                      </c:pt>
                      <c:pt idx="2748">
                        <c:v>61.241986513137249</c:v>
                      </c:pt>
                      <c:pt idx="2749">
                        <c:v>61.262283563617245</c:v>
                      </c:pt>
                      <c:pt idx="2750">
                        <c:v>61.287180662157247</c:v>
                      </c:pt>
                      <c:pt idx="2751">
                        <c:v>61.307693719867245</c:v>
                      </c:pt>
                      <c:pt idx="2752">
                        <c:v>61.331924676897245</c:v>
                      </c:pt>
                      <c:pt idx="2753">
                        <c:v>61.356476545337244</c:v>
                      </c:pt>
                      <c:pt idx="2754">
                        <c:v>61.377210617067249</c:v>
                      </c:pt>
                      <c:pt idx="2755">
                        <c:v>61.401560544967246</c:v>
                      </c:pt>
                      <c:pt idx="2756">
                        <c:v>61.422088623047244</c:v>
                      </c:pt>
                      <c:pt idx="2757">
                        <c:v>61.446660518647249</c:v>
                      </c:pt>
                      <c:pt idx="2758">
                        <c:v>61.467466592787247</c:v>
                      </c:pt>
                      <c:pt idx="2759">
                        <c:v>61.491704702377248</c:v>
                      </c:pt>
                      <c:pt idx="2760">
                        <c:v>61.516183614727247</c:v>
                      </c:pt>
                      <c:pt idx="2761">
                        <c:v>61.536901712417247</c:v>
                      </c:pt>
                      <c:pt idx="2762">
                        <c:v>61.561470508577244</c:v>
                      </c:pt>
                      <c:pt idx="2763">
                        <c:v>61.581979513167248</c:v>
                      </c:pt>
                      <c:pt idx="2764">
                        <c:v>61.606587648387247</c:v>
                      </c:pt>
                      <c:pt idx="2765">
                        <c:v>61.630862712857244</c:v>
                      </c:pt>
                      <c:pt idx="2766">
                        <c:v>61.651416540147245</c:v>
                      </c:pt>
                      <c:pt idx="2767">
                        <c:v>61.675970554347245</c:v>
                      </c:pt>
                      <c:pt idx="2768">
                        <c:v>61.696532726287245</c:v>
                      </c:pt>
                      <c:pt idx="2769">
                        <c:v>61.72103571891725</c:v>
                      </c:pt>
                      <c:pt idx="2770">
                        <c:v>61.745523691177247</c:v>
                      </c:pt>
                      <c:pt idx="2771">
                        <c:v>61.766355514527248</c:v>
                      </c:pt>
                      <c:pt idx="2772">
                        <c:v>61.790845632557243</c:v>
                      </c:pt>
                      <c:pt idx="2773">
                        <c:v>61.811084508897245</c:v>
                      </c:pt>
                      <c:pt idx="2774">
                        <c:v>61.835682630537249</c:v>
                      </c:pt>
                      <c:pt idx="2775">
                        <c:v>61.856325626377249</c:v>
                      </c:pt>
                      <c:pt idx="2776">
                        <c:v>61.880876541137248</c:v>
                      </c:pt>
                      <c:pt idx="2777">
                        <c:v>61.905355691907246</c:v>
                      </c:pt>
                      <c:pt idx="2778">
                        <c:v>61.926017522807243</c:v>
                      </c:pt>
                      <c:pt idx="2779">
                        <c:v>61.950338602067248</c:v>
                      </c:pt>
                      <c:pt idx="2780">
                        <c:v>61.970905542377245</c:v>
                      </c:pt>
                      <c:pt idx="2781">
                        <c:v>61.995493650437247</c:v>
                      </c:pt>
                      <c:pt idx="2782">
                        <c:v>62.019870519637244</c:v>
                      </c:pt>
                      <c:pt idx="2783">
                        <c:v>62.040525674817246</c:v>
                      </c:pt>
                      <c:pt idx="2784">
                        <c:v>62.065134525297246</c:v>
                      </c:pt>
                      <c:pt idx="2785">
                        <c:v>62.085819721217248</c:v>
                      </c:pt>
                      <c:pt idx="2786">
                        <c:v>62.110311508177247</c:v>
                      </c:pt>
                      <c:pt idx="2787">
                        <c:v>62.134851694107248</c:v>
                      </c:pt>
                      <c:pt idx="2788">
                        <c:v>62.155361652377245</c:v>
                      </c:pt>
                      <c:pt idx="2789">
                        <c:v>62.179711580277242</c:v>
                      </c:pt>
                      <c:pt idx="2790">
                        <c:v>62.200336694717244</c:v>
                      </c:pt>
                      <c:pt idx="2791">
                        <c:v>62.224659681317249</c:v>
                      </c:pt>
                      <c:pt idx="2792">
                        <c:v>62.245470523837248</c:v>
                      </c:pt>
                      <c:pt idx="2793">
                        <c:v>62.270079612727244</c:v>
                      </c:pt>
                      <c:pt idx="2794">
                        <c:v>62.294321537017247</c:v>
                      </c:pt>
                      <c:pt idx="2795">
                        <c:v>62.315063714977249</c:v>
                      </c:pt>
                      <c:pt idx="2796">
                        <c:v>62.339607715607244</c:v>
                      </c:pt>
                      <c:pt idx="2797">
                        <c:v>62.35999870300725</c:v>
                      </c:pt>
                      <c:pt idx="2798">
                        <c:v>62.384660720827249</c:v>
                      </c:pt>
                      <c:pt idx="2799">
                        <c:v>62.409204721447246</c:v>
                      </c:pt>
                      <c:pt idx="2800">
                        <c:v>62.429801702497244</c:v>
                      </c:pt>
                      <c:pt idx="2801">
                        <c:v>62.454073667527247</c:v>
                      </c:pt>
                      <c:pt idx="2802">
                        <c:v>62.474770545957249</c:v>
                      </c:pt>
                      <c:pt idx="2803">
                        <c:v>62.499083518977244</c:v>
                      </c:pt>
                      <c:pt idx="2804">
                        <c:v>62.523855686187247</c:v>
                      </c:pt>
                      <c:pt idx="2805">
                        <c:v>62.544123649597246</c:v>
                      </c:pt>
                      <c:pt idx="2806">
                        <c:v>62.568863630297244</c:v>
                      </c:pt>
                      <c:pt idx="2807">
                        <c:v>62.589466571807243</c:v>
                      </c:pt>
                      <c:pt idx="2808">
                        <c:v>62.613932609557246</c:v>
                      </c:pt>
                      <c:pt idx="2809">
                        <c:v>62.638225555417243</c:v>
                      </c:pt>
                      <c:pt idx="2810">
                        <c:v>62.659143686297249</c:v>
                      </c:pt>
                      <c:pt idx="2811">
                        <c:v>62.683687686917246</c:v>
                      </c:pt>
                      <c:pt idx="2812">
                        <c:v>62.704018592837244</c:v>
                      </c:pt>
                      <c:pt idx="2813">
                        <c:v>62.728647708897249</c:v>
                      </c:pt>
                      <c:pt idx="2814">
                        <c:v>62.749179601667244</c:v>
                      </c:pt>
                      <c:pt idx="2815">
                        <c:v>62.773710727687245</c:v>
                      </c:pt>
                      <c:pt idx="2816">
                        <c:v>62.797923564907244</c:v>
                      </c:pt>
                      <c:pt idx="2817">
                        <c:v>62.818740606307244</c:v>
                      </c:pt>
                      <c:pt idx="2818">
                        <c:v>62.843451738357246</c:v>
                      </c:pt>
                      <c:pt idx="2819">
                        <c:v>62.863741636277247</c:v>
                      </c:pt>
                      <c:pt idx="2820">
                        <c:v>62.888347625737246</c:v>
                      </c:pt>
                      <c:pt idx="2821">
                        <c:v>62.912919521327247</c:v>
                      </c:pt>
                      <c:pt idx="2822">
                        <c:v>62.933464527127242</c:v>
                      </c:pt>
                      <c:pt idx="2823">
                        <c:v>62.957800626757248</c:v>
                      </c:pt>
                      <c:pt idx="2824">
                        <c:v>62.978624582287246</c:v>
                      </c:pt>
                      <c:pt idx="2825">
                        <c:v>63.003150701527247</c:v>
                      </c:pt>
                      <c:pt idx="2826">
                        <c:v>63.027701616287246</c:v>
                      </c:pt>
                      <c:pt idx="2827">
                        <c:v>63.047922611237247</c:v>
                      </c:pt>
                      <c:pt idx="2828">
                        <c:v>63.072462558747247</c:v>
                      </c:pt>
                      <c:pt idx="2829">
                        <c:v>63.093209743497248</c:v>
                      </c:pt>
                      <c:pt idx="2830">
                        <c:v>63.117664575577244</c:v>
                      </c:pt>
                      <c:pt idx="2831">
                        <c:v>63.138254642487247</c:v>
                      </c:pt>
                      <c:pt idx="2832">
                        <c:v>63.162882566447244</c:v>
                      </c:pt>
                      <c:pt idx="2833">
                        <c:v>63.187223672867248</c:v>
                      </c:pt>
                      <c:pt idx="2834">
                        <c:v>63.207826614377247</c:v>
                      </c:pt>
                      <c:pt idx="2835">
                        <c:v>63.232273578647245</c:v>
                      </c:pt>
                      <c:pt idx="2836">
                        <c:v>63.252943515777247</c:v>
                      </c:pt>
                      <c:pt idx="2837">
                        <c:v>63.277302742007244</c:v>
                      </c:pt>
                      <c:pt idx="2838">
                        <c:v>63.302091598507246</c:v>
                      </c:pt>
                      <c:pt idx="2839">
                        <c:v>63.322528600697247</c:v>
                      </c:pt>
                      <c:pt idx="2840">
                        <c:v>63.347121715547246</c:v>
                      </c:pt>
                      <c:pt idx="2841">
                        <c:v>63.367410659787247</c:v>
                      </c:pt>
                      <c:pt idx="2842">
                        <c:v>63.840527534484863</c:v>
                      </c:pt>
                      <c:pt idx="2843">
                        <c:v>63.84104657173156</c:v>
                      </c:pt>
                      <c:pt idx="2844">
                        <c:v>63.84152364730835</c:v>
                      </c:pt>
                      <c:pt idx="2845">
                        <c:v>63.841958522796631</c:v>
                      </c:pt>
                      <c:pt idx="2846">
                        <c:v>63.842395544052124</c:v>
                      </c:pt>
                      <c:pt idx="2847">
                        <c:v>63.842854499816895</c:v>
                      </c:pt>
                      <c:pt idx="2848">
                        <c:v>63.84329962730407</c:v>
                      </c:pt>
                      <c:pt idx="2849">
                        <c:v>63.84378266334533</c:v>
                      </c:pt>
                      <c:pt idx="2850">
                        <c:v>63.844246625900276</c:v>
                      </c:pt>
                      <c:pt idx="2851">
                        <c:v>63.8447105884552</c:v>
                      </c:pt>
                      <c:pt idx="2852">
                        <c:v>63.845171451568604</c:v>
                      </c:pt>
                      <c:pt idx="2853">
                        <c:v>63.84547758102417</c:v>
                      </c:pt>
                      <c:pt idx="2854">
                        <c:v>63.845634460449226</c:v>
                      </c:pt>
                      <c:pt idx="2855">
                        <c:v>63.84579062461853</c:v>
                      </c:pt>
                      <c:pt idx="2856">
                        <c:v>63.845945596694939</c:v>
                      </c:pt>
                      <c:pt idx="2857">
                        <c:v>63.846101522445686</c:v>
                      </c:pt>
                      <c:pt idx="2858">
                        <c:v>63.846285581588745</c:v>
                      </c:pt>
                      <c:pt idx="2859">
                        <c:v>63.846443653106689</c:v>
                      </c:pt>
                      <c:pt idx="2860">
                        <c:v>63.846601486206055</c:v>
                      </c:pt>
                      <c:pt idx="2861">
                        <c:v>63.84677267074585</c:v>
                      </c:pt>
                      <c:pt idx="2862">
                        <c:v>63.846931457519531</c:v>
                      </c:pt>
                      <c:pt idx="2863">
                        <c:v>63.863332509994535</c:v>
                      </c:pt>
                      <c:pt idx="2864">
                        <c:v>63.888173580169635</c:v>
                      </c:pt>
                      <c:pt idx="2865">
                        <c:v>63.90860867500303</c:v>
                      </c:pt>
                      <c:pt idx="2866">
                        <c:v>63.933004617691033</c:v>
                      </c:pt>
                      <c:pt idx="2867">
                        <c:v>63.957648515701734</c:v>
                      </c:pt>
                      <c:pt idx="2868">
                        <c:v>63.978330612182731</c:v>
                      </c:pt>
                      <c:pt idx="2869">
                        <c:v>64.002686500549729</c:v>
                      </c:pt>
                      <c:pt idx="2870">
                        <c:v>64.023406505584731</c:v>
                      </c:pt>
                      <c:pt idx="2871">
                        <c:v>64.047929525375736</c:v>
                      </c:pt>
                      <c:pt idx="2872">
                        <c:v>64.072319507598735</c:v>
                      </c:pt>
                      <c:pt idx="2873">
                        <c:v>64.092784643172735</c:v>
                      </c:pt>
                      <c:pt idx="2874">
                        <c:v>64.117459535598726</c:v>
                      </c:pt>
                      <c:pt idx="2875">
                        <c:v>64.13807463645972</c:v>
                      </c:pt>
                      <c:pt idx="2876">
                        <c:v>64.162272453307722</c:v>
                      </c:pt>
                      <c:pt idx="2877">
                        <c:v>64.187165498733719</c:v>
                      </c:pt>
                      <c:pt idx="2878">
                        <c:v>64.207526445388723</c:v>
                      </c:pt>
                      <c:pt idx="2879">
                        <c:v>64.232010602950723</c:v>
                      </c:pt>
                      <c:pt idx="2880">
                        <c:v>64.252499580383727</c:v>
                      </c:pt>
                      <c:pt idx="2881">
                        <c:v>64.277189493179719</c:v>
                      </c:pt>
                      <c:pt idx="2882">
                        <c:v>64.297751665115712</c:v>
                      </c:pt>
                      <c:pt idx="2883">
                        <c:v>64.322008609771714</c:v>
                      </c:pt>
                      <c:pt idx="2884">
                        <c:v>64.346744537353715</c:v>
                      </c:pt>
                      <c:pt idx="2885">
                        <c:v>64.367416620254716</c:v>
                      </c:pt>
                      <c:pt idx="2886">
                        <c:v>64.391738653182713</c:v>
                      </c:pt>
                      <c:pt idx="2887">
                        <c:v>64.412208557128707</c:v>
                      </c:pt>
                      <c:pt idx="2888">
                        <c:v>64.436860561370708</c:v>
                      </c:pt>
                      <c:pt idx="2889">
                        <c:v>64.461289644241702</c:v>
                      </c:pt>
                      <c:pt idx="2890">
                        <c:v>64.48175549507171</c:v>
                      </c:pt>
                      <c:pt idx="2891">
                        <c:v>64.506540536880706</c:v>
                      </c:pt>
                      <c:pt idx="2892">
                        <c:v>64.52714562416071</c:v>
                      </c:pt>
                      <c:pt idx="2893">
                        <c:v>64.551543474197715</c:v>
                      </c:pt>
                      <c:pt idx="2894">
                        <c:v>64.575842618942715</c:v>
                      </c:pt>
                      <c:pt idx="2895">
                        <c:v>64.596622467040717</c:v>
                      </c:pt>
                      <c:pt idx="2896">
                        <c:v>64.621145486831722</c:v>
                      </c:pt>
                      <c:pt idx="2897">
                        <c:v>64.641618490218718</c:v>
                      </c:pt>
                      <c:pt idx="2898">
                        <c:v>64.666317462920716</c:v>
                      </c:pt>
                      <c:pt idx="2899">
                        <c:v>64.686910629272717</c:v>
                      </c:pt>
                      <c:pt idx="2900">
                        <c:v>64.711248636245713</c:v>
                      </c:pt>
                      <c:pt idx="2901">
                        <c:v>64.735593557357717</c:v>
                      </c:pt>
                      <c:pt idx="2902">
                        <c:v>64.756189584731715</c:v>
                      </c:pt>
                      <c:pt idx="2903">
                        <c:v>64.780766487121724</c:v>
                      </c:pt>
                      <c:pt idx="2904">
                        <c:v>64.801374673843725</c:v>
                      </c:pt>
                      <c:pt idx="2905">
                        <c:v>64.825818538665729</c:v>
                      </c:pt>
                      <c:pt idx="2906">
                        <c:v>64.850617647170736</c:v>
                      </c:pt>
                      <c:pt idx="2907">
                        <c:v>64.871014595030744</c:v>
                      </c:pt>
                      <c:pt idx="2908">
                        <c:v>64.895280599590748</c:v>
                      </c:pt>
                      <c:pt idx="2909">
                        <c:v>64.916288614270741</c:v>
                      </c:pt>
                      <c:pt idx="2910">
                        <c:v>64.940620660780738</c:v>
                      </c:pt>
                      <c:pt idx="2911">
                        <c:v>64.965179443360739</c:v>
                      </c:pt>
                      <c:pt idx="2912">
                        <c:v>64.985852479930742</c:v>
                      </c:pt>
                      <c:pt idx="2913">
                        <c:v>65.010326623920733</c:v>
                      </c:pt>
                      <c:pt idx="2914">
                        <c:v>65.030815601350739</c:v>
                      </c:pt>
                      <c:pt idx="2915">
                        <c:v>65.055253505710738</c:v>
                      </c:pt>
                      <c:pt idx="2916">
                        <c:v>65.075876474380735</c:v>
                      </c:pt>
                      <c:pt idx="2917">
                        <c:v>65.100275516510735</c:v>
                      </c:pt>
                      <c:pt idx="2918">
                        <c:v>65.124728441240734</c:v>
                      </c:pt>
                      <c:pt idx="2919">
                        <c:v>65.145486593250737</c:v>
                      </c:pt>
                      <c:pt idx="2920">
                        <c:v>65.170067548750737</c:v>
                      </c:pt>
                      <c:pt idx="2921">
                        <c:v>65.190614461900736</c:v>
                      </c:pt>
                      <c:pt idx="2922">
                        <c:v>65.214989662170737</c:v>
                      </c:pt>
                      <c:pt idx="2923">
                        <c:v>65.239710569380733</c:v>
                      </c:pt>
                      <c:pt idx="2924">
                        <c:v>65.259924650190726</c:v>
                      </c:pt>
                      <c:pt idx="2925">
                        <c:v>65.284458637240732</c:v>
                      </c:pt>
                      <c:pt idx="2926">
                        <c:v>65.30502367020074</c:v>
                      </c:pt>
                      <c:pt idx="2927">
                        <c:v>65.32971954346074</c:v>
                      </c:pt>
                      <c:pt idx="2928">
                        <c:v>65.354310512540735</c:v>
                      </c:pt>
                      <c:pt idx="2929">
                        <c:v>65.374654531480729</c:v>
                      </c:pt>
                      <c:pt idx="2930">
                        <c:v>65.399403572080729</c:v>
                      </c:pt>
                      <c:pt idx="2931">
                        <c:v>65.42001152039073</c:v>
                      </c:pt>
                      <c:pt idx="2932">
                        <c:v>65.444195508960732</c:v>
                      </c:pt>
                      <c:pt idx="2933">
                        <c:v>65.464721441270726</c:v>
                      </c:pt>
                      <c:pt idx="2934">
                        <c:v>65.489605665210732</c:v>
                      </c:pt>
                      <c:pt idx="2935">
                        <c:v>65.513979673380732</c:v>
                      </c:pt>
                      <c:pt idx="2936">
                        <c:v>65.534350633620733</c:v>
                      </c:pt>
                      <c:pt idx="2937">
                        <c:v>65.558955669400731</c:v>
                      </c:pt>
                      <c:pt idx="2938">
                        <c:v>65.579377651210734</c:v>
                      </c:pt>
                      <c:pt idx="2939">
                        <c:v>65.604173660280736</c:v>
                      </c:pt>
                      <c:pt idx="2940">
                        <c:v>65.628469467160741</c:v>
                      </c:pt>
                      <c:pt idx="2941">
                        <c:v>65.649190664290742</c:v>
                      </c:pt>
                      <c:pt idx="2942">
                        <c:v>65.673758506770739</c:v>
                      </c:pt>
                      <c:pt idx="2943">
                        <c:v>65.694110631940745</c:v>
                      </c:pt>
                      <c:pt idx="2944">
                        <c:v>65.71861267090074</c:v>
                      </c:pt>
                      <c:pt idx="2945">
                        <c:v>65.743328571320745</c:v>
                      </c:pt>
                      <c:pt idx="2946">
                        <c:v>65.763776540760745</c:v>
                      </c:pt>
                      <c:pt idx="2947">
                        <c:v>65.788257598880747</c:v>
                      </c:pt>
                      <c:pt idx="2948">
                        <c:v>65.808760643000753</c:v>
                      </c:pt>
                      <c:pt idx="2949">
                        <c:v>65.833481550220753</c:v>
                      </c:pt>
                      <c:pt idx="2950">
                        <c:v>65.853780508040757</c:v>
                      </c:pt>
                      <c:pt idx="2951">
                        <c:v>65.878645658490754</c:v>
                      </c:pt>
                      <c:pt idx="2952">
                        <c:v>65.902999639510753</c:v>
                      </c:pt>
                      <c:pt idx="2953">
                        <c:v>65.923750638960755</c:v>
                      </c:pt>
                      <c:pt idx="2954">
                        <c:v>65.948044538500753</c:v>
                      </c:pt>
                      <c:pt idx="2955">
                        <c:v>65.96859860420075</c:v>
                      </c:pt>
                      <c:pt idx="2956">
                        <c:v>65.99317955971074</c:v>
                      </c:pt>
                      <c:pt idx="2957">
                        <c:v>66.017695665360733</c:v>
                      </c:pt>
                      <c:pt idx="2958">
                        <c:v>66.038093566890737</c:v>
                      </c:pt>
                      <c:pt idx="2959">
                        <c:v>66.062743663790741</c:v>
                      </c:pt>
                      <c:pt idx="2960">
                        <c:v>66.083439588550746</c:v>
                      </c:pt>
                      <c:pt idx="2961">
                        <c:v>66.107599496840749</c:v>
                      </c:pt>
                      <c:pt idx="2962">
                        <c:v>66.132155656810752</c:v>
                      </c:pt>
                      <c:pt idx="2963">
                        <c:v>66.152840614320752</c:v>
                      </c:pt>
                      <c:pt idx="2964">
                        <c:v>66.177463531490758</c:v>
                      </c:pt>
                      <c:pt idx="2965">
                        <c:v>66.197766542430756</c:v>
                      </c:pt>
                      <c:pt idx="2966">
                        <c:v>66.222511529920752</c:v>
                      </c:pt>
                      <c:pt idx="2967">
                        <c:v>66.242911577220752</c:v>
                      </c:pt>
                      <c:pt idx="2968">
                        <c:v>66.267563581470753</c:v>
                      </c:pt>
                      <c:pt idx="2969">
                        <c:v>66.291847467420752</c:v>
                      </c:pt>
                      <c:pt idx="2970">
                        <c:v>66.312485456470753</c:v>
                      </c:pt>
                      <c:pt idx="2971">
                        <c:v>66.337072610850754</c:v>
                      </c:pt>
                      <c:pt idx="2972">
                        <c:v>66.357799530030761</c:v>
                      </c:pt>
                      <c:pt idx="2973">
                        <c:v>66.382283449170757</c:v>
                      </c:pt>
                      <c:pt idx="2974">
                        <c:v>66.406791448590752</c:v>
                      </c:pt>
                      <c:pt idx="2975">
                        <c:v>66.427179574970751</c:v>
                      </c:pt>
                      <c:pt idx="2976">
                        <c:v>66.451791524890751</c:v>
                      </c:pt>
                      <c:pt idx="2977">
                        <c:v>66.472218513490759</c:v>
                      </c:pt>
                      <c:pt idx="2978">
                        <c:v>66.496622562410764</c:v>
                      </c:pt>
                      <c:pt idx="2979">
                        <c:v>66.521249532700764</c:v>
                      </c:pt>
                      <c:pt idx="2980">
                        <c:v>66.542040586470762</c:v>
                      </c:pt>
                      <c:pt idx="2981">
                        <c:v>66.566548585890757</c:v>
                      </c:pt>
                      <c:pt idx="2982">
                        <c:v>66.586914539340768</c:v>
                      </c:pt>
                      <c:pt idx="2983">
                        <c:v>66.611510515210767</c:v>
                      </c:pt>
                      <c:pt idx="2984">
                        <c:v>66.63213944435077</c:v>
                      </c:pt>
                      <c:pt idx="2985">
                        <c:v>66.656514644620771</c:v>
                      </c:pt>
                      <c:pt idx="2986">
                        <c:v>66.681079626080773</c:v>
                      </c:pt>
                      <c:pt idx="2987">
                        <c:v>66.701710462570773</c:v>
                      </c:pt>
                      <c:pt idx="2988">
                        <c:v>66.726070642470773</c:v>
                      </c:pt>
                      <c:pt idx="2989">
                        <c:v>66.746605634690781</c:v>
                      </c:pt>
                      <c:pt idx="2990">
                        <c:v>66.771124601360782</c:v>
                      </c:pt>
                      <c:pt idx="2991">
                        <c:v>66.795656442640777</c:v>
                      </c:pt>
                      <c:pt idx="2992">
                        <c:v>66.816254615780778</c:v>
                      </c:pt>
                      <c:pt idx="2993">
                        <c:v>66.840866565700779</c:v>
                      </c:pt>
                      <c:pt idx="2994">
                        <c:v>66.86128163338077</c:v>
                      </c:pt>
                      <c:pt idx="2995">
                        <c:v>66.886024475100768</c:v>
                      </c:pt>
                      <c:pt idx="2996">
                        <c:v>66.910568475720765</c:v>
                      </c:pt>
                      <c:pt idx="2997">
                        <c:v>66.930972576140775</c:v>
                      </c:pt>
                      <c:pt idx="2998">
                        <c:v>66.955698490140776</c:v>
                      </c:pt>
                      <c:pt idx="2999">
                        <c:v>66.97624945640078</c:v>
                      </c:pt>
                      <c:pt idx="3000">
                        <c:v>67.000518560410782</c:v>
                      </c:pt>
                      <c:pt idx="3001">
                        <c:v>67.021140575410783</c:v>
                      </c:pt>
                      <c:pt idx="3002">
                        <c:v>67.045539617540783</c:v>
                      </c:pt>
                      <c:pt idx="3003">
                        <c:v>67.070259571070778</c:v>
                      </c:pt>
                      <c:pt idx="3004">
                        <c:v>67.090554475780777</c:v>
                      </c:pt>
                      <c:pt idx="3005">
                        <c:v>67.115347623820782</c:v>
                      </c:pt>
                      <c:pt idx="3006">
                        <c:v>67.135924577710782</c:v>
                      </c:pt>
                      <c:pt idx="3007">
                        <c:v>67.160194635390781</c:v>
                      </c:pt>
                      <c:pt idx="3008">
                        <c:v>67.184755563740779</c:v>
                      </c:pt>
                      <c:pt idx="3009">
                        <c:v>67.205473661420783</c:v>
                      </c:pt>
                      <c:pt idx="3010">
                        <c:v>67.229987621310784</c:v>
                      </c:pt>
                      <c:pt idx="3011">
                        <c:v>67.250410556790783</c:v>
                      </c:pt>
                      <c:pt idx="3012">
                        <c:v>67.275030612940782</c:v>
                      </c:pt>
                      <c:pt idx="3013">
                        <c:v>67.299711465830782</c:v>
                      </c:pt>
                      <c:pt idx="3014">
                        <c:v>67.320013523100783</c:v>
                      </c:pt>
                      <c:pt idx="3015">
                        <c:v>67.344490528110782</c:v>
                      </c:pt>
                      <c:pt idx="3016">
                        <c:v>67.365206480030778</c:v>
                      </c:pt>
                      <c:pt idx="3017">
                        <c:v>67.389554500580772</c:v>
                      </c:pt>
                      <c:pt idx="3018">
                        <c:v>67.410103559490778</c:v>
                      </c:pt>
                      <c:pt idx="3019">
                        <c:v>67.434753656390768</c:v>
                      </c:pt>
                      <c:pt idx="3020">
                        <c:v>67.459406614300775</c:v>
                      </c:pt>
                      <c:pt idx="3021">
                        <c:v>67.47954463959077</c:v>
                      </c:pt>
                      <c:pt idx="3022">
                        <c:v>67.504189491270765</c:v>
                      </c:pt>
                      <c:pt idx="3023">
                        <c:v>67.524880647660765</c:v>
                      </c:pt>
                      <c:pt idx="3024">
                        <c:v>67.549430608750768</c:v>
                      </c:pt>
                      <c:pt idx="3025">
                        <c:v>67.573708534240765</c:v>
                      </c:pt>
                      <c:pt idx="3026">
                        <c:v>67.594492673870775</c:v>
                      </c:pt>
                      <c:pt idx="3027">
                        <c:v>67.619140625000782</c:v>
                      </c:pt>
                      <c:pt idx="3028">
                        <c:v>67.639486551280783</c:v>
                      </c:pt>
                      <c:pt idx="3029">
                        <c:v>67.663920640940788</c:v>
                      </c:pt>
                      <c:pt idx="3030">
                        <c:v>67.688503503800789</c:v>
                      </c:pt>
                      <c:pt idx="3031">
                        <c:v>67.709195613860786</c:v>
                      </c:pt>
                      <c:pt idx="3032">
                        <c:v>67.733499526980793</c:v>
                      </c:pt>
                      <c:pt idx="3033">
                        <c:v>67.754342556000793</c:v>
                      </c:pt>
                      <c:pt idx="3034">
                        <c:v>67.778675556180801</c:v>
                      </c:pt>
                      <c:pt idx="3035">
                        <c:v>67.799090623850802</c:v>
                      </c:pt>
                      <c:pt idx="3036">
                        <c:v>67.823732614520807</c:v>
                      </c:pt>
                      <c:pt idx="3037">
                        <c:v>67.848227500910809</c:v>
                      </c:pt>
                      <c:pt idx="3038">
                        <c:v>67.868846654890817</c:v>
                      </c:pt>
                      <c:pt idx="3039">
                        <c:v>67.893222570420818</c:v>
                      </c:pt>
                      <c:pt idx="3040">
                        <c:v>67.91400361061082</c:v>
                      </c:pt>
                      <c:pt idx="3041">
                        <c:v>67.93862462044082</c:v>
                      </c:pt>
                      <c:pt idx="3042">
                        <c:v>67.963003635410814</c:v>
                      </c:pt>
                      <c:pt idx="3043">
                        <c:v>67.983356475830817</c:v>
                      </c:pt>
                      <c:pt idx="3044">
                        <c:v>68.008121490480818</c:v>
                      </c:pt>
                      <c:pt idx="3045">
                        <c:v>68.028574466700817</c:v>
                      </c:pt>
                      <c:pt idx="3046">
                        <c:v>68.053005456920815</c:v>
                      </c:pt>
                      <c:pt idx="3047">
                        <c:v>68.077681541440825</c:v>
                      </c:pt>
                      <c:pt idx="3048">
                        <c:v>68.098314523700822</c:v>
                      </c:pt>
                      <c:pt idx="3049">
                        <c:v>68.122771501540825</c:v>
                      </c:pt>
                      <c:pt idx="3050">
                        <c:v>68.143181562420821</c:v>
                      </c:pt>
                      <c:pt idx="3051">
                        <c:v>68.167841672900821</c:v>
                      </c:pt>
                      <c:pt idx="3052">
                        <c:v>68.188204526900819</c:v>
                      </c:pt>
                      <c:pt idx="3053">
                        <c:v>68.212690591810812</c:v>
                      </c:pt>
                      <c:pt idx="3054">
                        <c:v>68.237485647200813</c:v>
                      </c:pt>
                      <c:pt idx="3055">
                        <c:v>68.258051633830817</c:v>
                      </c:pt>
                      <c:pt idx="3056">
                        <c:v>68.28232049942082</c:v>
                      </c:pt>
                      <c:pt idx="3057">
                        <c:v>68.302833557130811</c:v>
                      </c:pt>
                      <c:pt idx="3058">
                        <c:v>68.327402591700803</c:v>
                      </c:pt>
                      <c:pt idx="3059">
                        <c:v>68.352174520490806</c:v>
                      </c:pt>
                      <c:pt idx="3060">
                        <c:v>68.372460603710806</c:v>
                      </c:pt>
                      <c:pt idx="3061">
                        <c:v>68.397173643110804</c:v>
                      </c:pt>
                      <c:pt idx="3062">
                        <c:v>68.417725563050809</c:v>
                      </c:pt>
                      <c:pt idx="3063">
                        <c:v>68.442275524140811</c:v>
                      </c:pt>
                      <c:pt idx="3064">
                        <c:v>68.466496467590815</c:v>
                      </c:pt>
                      <c:pt idx="3065">
                        <c:v>68.487253665920818</c:v>
                      </c:pt>
                      <c:pt idx="3066">
                        <c:v>68.511663675310814</c:v>
                      </c:pt>
                      <c:pt idx="3067">
                        <c:v>68.532287597660812</c:v>
                      </c:pt>
                      <c:pt idx="3068">
                        <c:v>68.556729555130815</c:v>
                      </c:pt>
                      <c:pt idx="3069">
                        <c:v>68.577387571330817</c:v>
                      </c:pt>
                      <c:pt idx="3070">
                        <c:v>68.602002620700816</c:v>
                      </c:pt>
                      <c:pt idx="3071">
                        <c:v>68.626326560970824</c:v>
                      </c:pt>
                      <c:pt idx="3072">
                        <c:v>68.646937608720819</c:v>
                      </c:pt>
                      <c:pt idx="3073">
                        <c:v>68.671661615370823</c:v>
                      </c:pt>
                      <c:pt idx="3074">
                        <c:v>68.691970586780826</c:v>
                      </c:pt>
                      <c:pt idx="3075">
                        <c:v>68.716430664060823</c:v>
                      </c:pt>
                      <c:pt idx="3076">
                        <c:v>68.741142511370825</c:v>
                      </c:pt>
                      <c:pt idx="3077">
                        <c:v>68.76163148880083</c:v>
                      </c:pt>
                      <c:pt idx="3078">
                        <c:v>68.785939455030828</c:v>
                      </c:pt>
                      <c:pt idx="3079">
                        <c:v>68.806631565090839</c:v>
                      </c:pt>
                      <c:pt idx="3080">
                        <c:v>68.831343650820841</c:v>
                      </c:pt>
                      <c:pt idx="3081">
                        <c:v>68.855635643000838</c:v>
                      </c:pt>
                      <c:pt idx="3082">
                        <c:v>69.230658769607658</c:v>
                      </c:pt>
                      <c:pt idx="3083">
                        <c:v>69.231271743774528</c:v>
                      </c:pt>
                      <c:pt idx="3084">
                        <c:v>69.231824874878043</c:v>
                      </c:pt>
                      <c:pt idx="3085">
                        <c:v>69.232371807098502</c:v>
                      </c:pt>
                      <c:pt idx="3086">
                        <c:v>69.232915878296012</c:v>
                      </c:pt>
                      <c:pt idx="3087">
                        <c:v>69.23345780372631</c:v>
                      </c:pt>
                      <c:pt idx="3088">
                        <c:v>69.233997821807975</c:v>
                      </c:pt>
                      <c:pt idx="3089">
                        <c:v>69.23456168174755</c:v>
                      </c:pt>
                      <c:pt idx="3090">
                        <c:v>69.235106706619376</c:v>
                      </c:pt>
                      <c:pt idx="3091">
                        <c:v>69.235536813736076</c:v>
                      </c:pt>
                      <c:pt idx="3092">
                        <c:v>69.235709667205924</c:v>
                      </c:pt>
                      <c:pt idx="3093">
                        <c:v>69.23588871955883</c:v>
                      </c:pt>
                      <c:pt idx="3094">
                        <c:v>69.236060857772941</c:v>
                      </c:pt>
                      <c:pt idx="3095">
                        <c:v>69.236232757568473</c:v>
                      </c:pt>
                      <c:pt idx="3096">
                        <c:v>69.236417770385856</c:v>
                      </c:pt>
                      <c:pt idx="3097">
                        <c:v>69.236582756042594</c:v>
                      </c:pt>
                      <c:pt idx="3098">
                        <c:v>69.236746788025016</c:v>
                      </c:pt>
                      <c:pt idx="3099">
                        <c:v>69.247816801071323</c:v>
                      </c:pt>
                      <c:pt idx="3100">
                        <c:v>69.272501707077126</c:v>
                      </c:pt>
                      <c:pt idx="3101">
                        <c:v>69.292725801468023</c:v>
                      </c:pt>
                      <c:pt idx="3102">
                        <c:v>69.317635774612526</c:v>
                      </c:pt>
                      <c:pt idx="3103">
                        <c:v>69.338034868240015</c:v>
                      </c:pt>
                      <c:pt idx="3104">
                        <c:v>69.362431764603016</c:v>
                      </c:pt>
                      <c:pt idx="3105">
                        <c:v>69.386872768402014</c:v>
                      </c:pt>
                      <c:pt idx="3106">
                        <c:v>69.407616853714018</c:v>
                      </c:pt>
                      <c:pt idx="3107">
                        <c:v>69.432213783264018</c:v>
                      </c:pt>
                      <c:pt idx="3108">
                        <c:v>69.452571868897024</c:v>
                      </c:pt>
                      <c:pt idx="3109">
                        <c:v>69.477334737778023</c:v>
                      </c:pt>
                      <c:pt idx="3110">
                        <c:v>69.501706838608015</c:v>
                      </c:pt>
                      <c:pt idx="3111">
                        <c:v>69.52221083641102</c:v>
                      </c:pt>
                      <c:pt idx="3112">
                        <c:v>69.546740770340023</c:v>
                      </c:pt>
                      <c:pt idx="3113">
                        <c:v>69.56735682487502</c:v>
                      </c:pt>
                      <c:pt idx="3114">
                        <c:v>69.591917753220017</c:v>
                      </c:pt>
                      <c:pt idx="3115">
                        <c:v>69.616323709488015</c:v>
                      </c:pt>
                      <c:pt idx="3116">
                        <c:v>69.636908769608027</c:v>
                      </c:pt>
                      <c:pt idx="3117">
                        <c:v>69.661354780197016</c:v>
                      </c:pt>
                      <c:pt idx="3118">
                        <c:v>69.681917667389015</c:v>
                      </c:pt>
                      <c:pt idx="3119">
                        <c:v>69.706461668015024</c:v>
                      </c:pt>
                      <c:pt idx="3120">
                        <c:v>69.727120876312014</c:v>
                      </c:pt>
                      <c:pt idx="3121">
                        <c:v>69.751648664475027</c:v>
                      </c:pt>
                      <c:pt idx="3122">
                        <c:v>69.776041746140024</c:v>
                      </c:pt>
                      <c:pt idx="3123">
                        <c:v>69.796795845032022</c:v>
                      </c:pt>
                      <c:pt idx="3124">
                        <c:v>69.821369886398017</c:v>
                      </c:pt>
                      <c:pt idx="3125">
                        <c:v>69.84162569046002</c:v>
                      </c:pt>
                      <c:pt idx="3126">
                        <c:v>69.866476774216025</c:v>
                      </c:pt>
                      <c:pt idx="3127">
                        <c:v>69.890666723251016</c:v>
                      </c:pt>
                      <c:pt idx="3128">
                        <c:v>69.911316871643024</c:v>
                      </c:pt>
                      <c:pt idx="3129">
                        <c:v>69.935648679733021</c:v>
                      </c:pt>
                      <c:pt idx="3130">
                        <c:v>69.956439733505022</c:v>
                      </c:pt>
                      <c:pt idx="3131">
                        <c:v>69.980964660645014</c:v>
                      </c:pt>
                      <c:pt idx="3132">
                        <c:v>70.005438804627019</c:v>
                      </c:pt>
                      <c:pt idx="3133">
                        <c:v>70.025888681412027</c:v>
                      </c:pt>
                      <c:pt idx="3134">
                        <c:v>70.050662755966016</c:v>
                      </c:pt>
                      <c:pt idx="3135">
                        <c:v>70.071042776108015</c:v>
                      </c:pt>
                      <c:pt idx="3136">
                        <c:v>70.095491886139015</c:v>
                      </c:pt>
                      <c:pt idx="3137">
                        <c:v>70.116197824478022</c:v>
                      </c:pt>
                      <c:pt idx="3138">
                        <c:v>70.140763759613023</c:v>
                      </c:pt>
                      <c:pt idx="3139">
                        <c:v>70.165099859238026</c:v>
                      </c:pt>
                      <c:pt idx="3140">
                        <c:v>70.185876846314017</c:v>
                      </c:pt>
                      <c:pt idx="3141">
                        <c:v>70.210451841354015</c:v>
                      </c:pt>
                      <c:pt idx="3142">
                        <c:v>70.230700731275022</c:v>
                      </c:pt>
                      <c:pt idx="3143">
                        <c:v>70.255238771435017</c:v>
                      </c:pt>
                      <c:pt idx="3144">
                        <c:v>70.279939651485023</c:v>
                      </c:pt>
                      <c:pt idx="3145">
                        <c:v>70.300469875335025</c:v>
                      </c:pt>
                      <c:pt idx="3146">
                        <c:v>70.324922800065025</c:v>
                      </c:pt>
                      <c:pt idx="3147">
                        <c:v>70.345487833025018</c:v>
                      </c:pt>
                      <c:pt idx="3148">
                        <c:v>70.370052814485021</c:v>
                      </c:pt>
                      <c:pt idx="3149">
                        <c:v>70.394401788715015</c:v>
                      </c:pt>
                      <c:pt idx="3150">
                        <c:v>70.414846658705017</c:v>
                      </c:pt>
                      <c:pt idx="3151">
                        <c:v>70.439588785175019</c:v>
                      </c:pt>
                      <c:pt idx="3152">
                        <c:v>70.460231781005021</c:v>
                      </c:pt>
                      <c:pt idx="3153">
                        <c:v>70.484754800795017</c:v>
                      </c:pt>
                      <c:pt idx="3154">
                        <c:v>70.505324840545015</c:v>
                      </c:pt>
                      <c:pt idx="3155">
                        <c:v>70.529844760895017</c:v>
                      </c:pt>
                      <c:pt idx="3156">
                        <c:v>70.554408788685024</c:v>
                      </c:pt>
                      <c:pt idx="3157">
                        <c:v>70.574693679805023</c:v>
                      </c:pt>
                      <c:pt idx="3158">
                        <c:v>70.599383831025023</c:v>
                      </c:pt>
                      <c:pt idx="3159">
                        <c:v>70.619919776915026</c:v>
                      </c:pt>
                      <c:pt idx="3160">
                        <c:v>70.644417762755026</c:v>
                      </c:pt>
                      <c:pt idx="3161">
                        <c:v>70.668777704235026</c:v>
                      </c:pt>
                      <c:pt idx="3162">
                        <c:v>70.68951082229502</c:v>
                      </c:pt>
                      <c:pt idx="3163">
                        <c:v>70.714182853695021</c:v>
                      </c:pt>
                      <c:pt idx="3164">
                        <c:v>70.734342813495019</c:v>
                      </c:pt>
                      <c:pt idx="3165">
                        <c:v>70.75902986526502</c:v>
                      </c:pt>
                      <c:pt idx="3166">
                        <c:v>70.783456802365023</c:v>
                      </c:pt>
                      <c:pt idx="3167">
                        <c:v>70.804199695585027</c:v>
                      </c:pt>
                      <c:pt idx="3168">
                        <c:v>70.82843470573502</c:v>
                      </c:pt>
                      <c:pt idx="3169">
                        <c:v>70.849338769915022</c:v>
                      </c:pt>
                      <c:pt idx="3170">
                        <c:v>70.873856782915027</c:v>
                      </c:pt>
                      <c:pt idx="3171">
                        <c:v>70.898378849025022</c:v>
                      </c:pt>
                      <c:pt idx="3172">
                        <c:v>70.918703794475022</c:v>
                      </c:pt>
                      <c:pt idx="3173">
                        <c:v>70.943319797515016</c:v>
                      </c:pt>
                      <c:pt idx="3174">
                        <c:v>70.963945865635026</c:v>
                      </c:pt>
                      <c:pt idx="3175">
                        <c:v>70.988265752795016</c:v>
                      </c:pt>
                      <c:pt idx="3176">
                        <c:v>71.009032726285028</c:v>
                      </c:pt>
                      <c:pt idx="3177">
                        <c:v>71.033401727675027</c:v>
                      </c:pt>
                      <c:pt idx="3178">
                        <c:v>71.058131694795023</c:v>
                      </c:pt>
                      <c:pt idx="3179">
                        <c:v>71.078417778015023</c:v>
                      </c:pt>
                      <c:pt idx="3180">
                        <c:v>71.103034734725014</c:v>
                      </c:pt>
                      <c:pt idx="3181">
                        <c:v>71.123614788055022</c:v>
                      </c:pt>
                      <c:pt idx="3182">
                        <c:v>71.147920846935023</c:v>
                      </c:pt>
                      <c:pt idx="3183">
                        <c:v>71.172738790515027</c:v>
                      </c:pt>
                      <c:pt idx="3184">
                        <c:v>71.193217754365023</c:v>
                      </c:pt>
                      <c:pt idx="3185">
                        <c:v>71.217547655105022</c:v>
                      </c:pt>
                      <c:pt idx="3186">
                        <c:v>71.23821067810502</c:v>
                      </c:pt>
                      <c:pt idx="3187">
                        <c:v>71.262774705885022</c:v>
                      </c:pt>
                      <c:pt idx="3188">
                        <c:v>71.287321805955017</c:v>
                      </c:pt>
                      <c:pt idx="3189">
                        <c:v>71.307810783385023</c:v>
                      </c:pt>
                      <c:pt idx="3190">
                        <c:v>71.332437753675023</c:v>
                      </c:pt>
                      <c:pt idx="3191">
                        <c:v>71.353063821795018</c:v>
                      </c:pt>
                      <c:pt idx="3192">
                        <c:v>71.377368688585022</c:v>
                      </c:pt>
                      <c:pt idx="3193">
                        <c:v>71.398179769515025</c:v>
                      </c:pt>
                      <c:pt idx="3194">
                        <c:v>71.422760725025014</c:v>
                      </c:pt>
                      <c:pt idx="3195">
                        <c:v>71.447036743165015</c:v>
                      </c:pt>
                      <c:pt idx="3196">
                        <c:v>71.467464685445023</c:v>
                      </c:pt>
                      <c:pt idx="3197">
                        <c:v>71.492140769955014</c:v>
                      </c:pt>
                      <c:pt idx="3198">
                        <c:v>71.512691736225023</c:v>
                      </c:pt>
                      <c:pt idx="3199">
                        <c:v>71.537332773205023</c:v>
                      </c:pt>
                      <c:pt idx="3200">
                        <c:v>71.561480760575023</c:v>
                      </c:pt>
                      <c:pt idx="3201">
                        <c:v>71.582346677785026</c:v>
                      </c:pt>
                      <c:pt idx="3202">
                        <c:v>71.606677770615022</c:v>
                      </c:pt>
                      <c:pt idx="3203">
                        <c:v>71.627317667005016</c:v>
                      </c:pt>
                      <c:pt idx="3204">
                        <c:v>71.651903867725025</c:v>
                      </c:pt>
                      <c:pt idx="3205">
                        <c:v>71.676442861555017</c:v>
                      </c:pt>
                      <c:pt idx="3206">
                        <c:v>71.696959733965016</c:v>
                      </c:pt>
                      <c:pt idx="3207">
                        <c:v>71.721206665035027</c:v>
                      </c:pt>
                      <c:pt idx="3208">
                        <c:v>71.74217581748502</c:v>
                      </c:pt>
                      <c:pt idx="3209">
                        <c:v>71.766400814055018</c:v>
                      </c:pt>
                      <c:pt idx="3210">
                        <c:v>71.786873817445027</c:v>
                      </c:pt>
                      <c:pt idx="3211">
                        <c:v>71.811619758605019</c:v>
                      </c:pt>
                      <c:pt idx="3212">
                        <c:v>71.836160659795027</c:v>
                      </c:pt>
                      <c:pt idx="3213">
                        <c:v>71.85676980018502</c:v>
                      </c:pt>
                      <c:pt idx="3214">
                        <c:v>71.881008863445018</c:v>
                      </c:pt>
                      <c:pt idx="3215">
                        <c:v>71.901875734325017</c:v>
                      </c:pt>
                      <c:pt idx="3216">
                        <c:v>71.926378726955022</c:v>
                      </c:pt>
                      <c:pt idx="3217">
                        <c:v>71.950653791425026</c:v>
                      </c:pt>
                      <c:pt idx="3218">
                        <c:v>71.971141815185021</c:v>
                      </c:pt>
                      <c:pt idx="3219">
                        <c:v>71.995660781865027</c:v>
                      </c:pt>
                      <c:pt idx="3220">
                        <c:v>72.016496658325025</c:v>
                      </c:pt>
                      <c:pt idx="3221">
                        <c:v>72.040725708005027</c:v>
                      </c:pt>
                      <c:pt idx="3222">
                        <c:v>72.065391778945028</c:v>
                      </c:pt>
                      <c:pt idx="3223">
                        <c:v>72.086080789565017</c:v>
                      </c:pt>
                      <c:pt idx="3224">
                        <c:v>72.110384702685025</c:v>
                      </c:pt>
                      <c:pt idx="3225">
                        <c:v>72.13100075721502</c:v>
                      </c:pt>
                      <c:pt idx="3226">
                        <c:v>72.155647754665026</c:v>
                      </c:pt>
                      <c:pt idx="3227">
                        <c:v>72.176183700565019</c:v>
                      </c:pt>
                      <c:pt idx="3228">
                        <c:v>72.200631856915024</c:v>
                      </c:pt>
                      <c:pt idx="3229">
                        <c:v>72.225283861165025</c:v>
                      </c:pt>
                      <c:pt idx="3230">
                        <c:v>72.245774745945027</c:v>
                      </c:pt>
                      <c:pt idx="3231">
                        <c:v>72.270387649535024</c:v>
                      </c:pt>
                      <c:pt idx="3232">
                        <c:v>72.290682792665024</c:v>
                      </c:pt>
                      <c:pt idx="3233">
                        <c:v>72.315363883975024</c:v>
                      </c:pt>
                      <c:pt idx="3234">
                        <c:v>72.339877843855021</c:v>
                      </c:pt>
                      <c:pt idx="3235">
                        <c:v>72.36022686958502</c:v>
                      </c:pt>
                      <c:pt idx="3236">
                        <c:v>72.385011672975025</c:v>
                      </c:pt>
                      <c:pt idx="3237">
                        <c:v>72.405477762225019</c:v>
                      </c:pt>
                      <c:pt idx="3238">
                        <c:v>72.429880857465022</c:v>
                      </c:pt>
                      <c:pt idx="3239">
                        <c:v>72.454415798185025</c:v>
                      </c:pt>
                      <c:pt idx="3240">
                        <c:v>72.475021839145015</c:v>
                      </c:pt>
                      <c:pt idx="3241">
                        <c:v>72.499597787855024</c:v>
                      </c:pt>
                      <c:pt idx="3242">
                        <c:v>72.520014762875022</c:v>
                      </c:pt>
                      <c:pt idx="3243">
                        <c:v>72.544739723205026</c:v>
                      </c:pt>
                      <c:pt idx="3244">
                        <c:v>72.565174818035018</c:v>
                      </c:pt>
                      <c:pt idx="3245">
                        <c:v>72.589644670485015</c:v>
                      </c:pt>
                      <c:pt idx="3246">
                        <c:v>72.614135742185027</c:v>
                      </c:pt>
                      <c:pt idx="3247">
                        <c:v>72.634765863415026</c:v>
                      </c:pt>
                      <c:pt idx="3248">
                        <c:v>72.659322738645017</c:v>
                      </c:pt>
                      <c:pt idx="3249">
                        <c:v>72.679713726045023</c:v>
                      </c:pt>
                      <c:pt idx="3250">
                        <c:v>72.70447969436502</c:v>
                      </c:pt>
                      <c:pt idx="3251">
                        <c:v>72.729036808015024</c:v>
                      </c:pt>
                      <c:pt idx="3252">
                        <c:v>72.749341726305019</c:v>
                      </c:pt>
                      <c:pt idx="3253">
                        <c:v>72.774141788485025</c:v>
                      </c:pt>
                      <c:pt idx="3254">
                        <c:v>72.794413805005021</c:v>
                      </c:pt>
                      <c:pt idx="3255">
                        <c:v>72.819022655485014</c:v>
                      </c:pt>
                      <c:pt idx="3256">
                        <c:v>72.84340286254502</c:v>
                      </c:pt>
                      <c:pt idx="3257">
                        <c:v>72.864205837245024</c:v>
                      </c:pt>
                      <c:pt idx="3258">
                        <c:v>72.888727664945023</c:v>
                      </c:pt>
                      <c:pt idx="3259">
                        <c:v>72.908965826035015</c:v>
                      </c:pt>
                      <c:pt idx="3260">
                        <c:v>72.933877706525024</c:v>
                      </c:pt>
                      <c:pt idx="3261">
                        <c:v>72.954288721085021</c:v>
                      </c:pt>
                      <c:pt idx="3262">
                        <c:v>72.978768825535028</c:v>
                      </c:pt>
                      <c:pt idx="3263">
                        <c:v>73.003179788585015</c:v>
                      </c:pt>
                      <c:pt idx="3264">
                        <c:v>73.023892879485018</c:v>
                      </c:pt>
                      <c:pt idx="3265">
                        <c:v>73.048442840575021</c:v>
                      </c:pt>
                      <c:pt idx="3266">
                        <c:v>73.068729877475022</c:v>
                      </c:pt>
                      <c:pt idx="3267">
                        <c:v>73.093568801875023</c:v>
                      </c:pt>
                      <c:pt idx="3268">
                        <c:v>73.118172883985025</c:v>
                      </c:pt>
                      <c:pt idx="3269">
                        <c:v>73.138716697695017</c:v>
                      </c:pt>
                      <c:pt idx="3270">
                        <c:v>73.162842750545025</c:v>
                      </c:pt>
                      <c:pt idx="3271">
                        <c:v>73.183508872985016</c:v>
                      </c:pt>
                      <c:pt idx="3272">
                        <c:v>73.208177804945024</c:v>
                      </c:pt>
                      <c:pt idx="3273">
                        <c:v>73.232709884645018</c:v>
                      </c:pt>
                      <c:pt idx="3274">
                        <c:v>73.253379821775027</c:v>
                      </c:pt>
                      <c:pt idx="3275">
                        <c:v>73.277726650235024</c:v>
                      </c:pt>
                      <c:pt idx="3276">
                        <c:v>73.298266649245022</c:v>
                      </c:pt>
                      <c:pt idx="3277">
                        <c:v>73.322626829145022</c:v>
                      </c:pt>
                      <c:pt idx="3278">
                        <c:v>73.34333467483502</c:v>
                      </c:pt>
                      <c:pt idx="3279">
                        <c:v>73.367680788045021</c:v>
                      </c:pt>
                      <c:pt idx="3280">
                        <c:v>73.392432689665014</c:v>
                      </c:pt>
                      <c:pt idx="3281">
                        <c:v>73.413101673125027</c:v>
                      </c:pt>
                      <c:pt idx="3282">
                        <c:v>73.437651872635016</c:v>
                      </c:pt>
                      <c:pt idx="3283">
                        <c:v>73.458154678345025</c:v>
                      </c:pt>
                      <c:pt idx="3284">
                        <c:v>73.482244729995017</c:v>
                      </c:pt>
                      <c:pt idx="3285">
                        <c:v>73.507010698315014</c:v>
                      </c:pt>
                      <c:pt idx="3286">
                        <c:v>73.527622699735019</c:v>
                      </c:pt>
                      <c:pt idx="3287">
                        <c:v>73.552193880085014</c:v>
                      </c:pt>
                      <c:pt idx="3288">
                        <c:v>73.572548866275014</c:v>
                      </c:pt>
                      <c:pt idx="3289">
                        <c:v>73.597073793415021</c:v>
                      </c:pt>
                      <c:pt idx="3290">
                        <c:v>73.621765851975027</c:v>
                      </c:pt>
                      <c:pt idx="3291">
                        <c:v>73.642046689985023</c:v>
                      </c:pt>
                      <c:pt idx="3292">
                        <c:v>73.666653871535019</c:v>
                      </c:pt>
                      <c:pt idx="3293">
                        <c:v>73.687332868575027</c:v>
                      </c:pt>
                      <c:pt idx="3294">
                        <c:v>73.711937665935025</c:v>
                      </c:pt>
                      <c:pt idx="3295">
                        <c:v>73.732259750365017</c:v>
                      </c:pt>
                      <c:pt idx="3296">
                        <c:v>73.757053852085022</c:v>
                      </c:pt>
                      <c:pt idx="3297">
                        <c:v>73.781278848645016</c:v>
                      </c:pt>
                      <c:pt idx="3298">
                        <c:v>73.801752805705021</c:v>
                      </c:pt>
                      <c:pt idx="3299">
                        <c:v>73.826395750045023</c:v>
                      </c:pt>
                      <c:pt idx="3300">
                        <c:v>73.847097873685016</c:v>
                      </c:pt>
                      <c:pt idx="3301">
                        <c:v>73.871630668645025</c:v>
                      </c:pt>
                      <c:pt idx="3302">
                        <c:v>73.895845651625024</c:v>
                      </c:pt>
                      <c:pt idx="3303">
                        <c:v>73.916789770125021</c:v>
                      </c:pt>
                      <c:pt idx="3304">
                        <c:v>73.941218852995021</c:v>
                      </c:pt>
                      <c:pt idx="3305">
                        <c:v>73.961715698245015</c:v>
                      </c:pt>
                      <c:pt idx="3306">
                        <c:v>73.986433744435018</c:v>
                      </c:pt>
                      <c:pt idx="3307">
                        <c:v>74.010731697085021</c:v>
                      </c:pt>
                      <c:pt idx="3308">
                        <c:v>74.031197786335014</c:v>
                      </c:pt>
                      <c:pt idx="3309">
                        <c:v>74.055550813675026</c:v>
                      </c:pt>
                      <c:pt idx="3310">
                        <c:v>74.076514720915014</c:v>
                      </c:pt>
                      <c:pt idx="3311">
                        <c:v>74.100831747055025</c:v>
                      </c:pt>
                      <c:pt idx="3312">
                        <c:v>74.121172666545021</c:v>
                      </c:pt>
                      <c:pt idx="3313">
                        <c:v>74.146162748335016</c:v>
                      </c:pt>
                      <c:pt idx="3314">
                        <c:v>74.170585870745015</c:v>
                      </c:pt>
                      <c:pt idx="3315">
                        <c:v>74.191061735155017</c:v>
                      </c:pt>
                      <c:pt idx="3316">
                        <c:v>74.215395689015025</c:v>
                      </c:pt>
                      <c:pt idx="3317">
                        <c:v>74.236210823055018</c:v>
                      </c:pt>
                      <c:pt idx="3318">
                        <c:v>74.860990762710685</c:v>
                      </c:pt>
                      <c:pt idx="3319">
                        <c:v>74.86169266700756</c:v>
                      </c:pt>
                      <c:pt idx="3320">
                        <c:v>74.862293720245475</c:v>
                      </c:pt>
                      <c:pt idx="3321">
                        <c:v>74.862861633300895</c:v>
                      </c:pt>
                      <c:pt idx="3322">
                        <c:v>74.863425731659049</c:v>
                      </c:pt>
                      <c:pt idx="3323">
                        <c:v>74.863987684249992</c:v>
                      </c:pt>
                      <c:pt idx="3324">
                        <c:v>74.864505767822379</c:v>
                      </c:pt>
                      <c:pt idx="3325">
                        <c:v>74.864701747894401</c:v>
                      </c:pt>
                      <c:pt idx="3326">
                        <c:v>74.864889621734733</c:v>
                      </c:pt>
                      <c:pt idx="3327">
                        <c:v>74.865076780319328</c:v>
                      </c:pt>
                      <c:pt idx="3328">
                        <c:v>74.865263700485343</c:v>
                      </c:pt>
                      <c:pt idx="3329">
                        <c:v>74.865448713302726</c:v>
                      </c:pt>
                      <c:pt idx="3330">
                        <c:v>74.865634679794425</c:v>
                      </c:pt>
                      <c:pt idx="3331">
                        <c:v>74.86582183837902</c:v>
                      </c:pt>
                      <c:pt idx="3332">
                        <c:v>74.866005659103507</c:v>
                      </c:pt>
                      <c:pt idx="3333">
                        <c:v>74.866189718246574</c:v>
                      </c:pt>
                      <c:pt idx="3334">
                        <c:v>74.866386651992912</c:v>
                      </c:pt>
                      <c:pt idx="3335">
                        <c:v>74.866577625274772</c:v>
                      </c:pt>
                      <c:pt idx="3336">
                        <c:v>74.866754770279044</c:v>
                      </c:pt>
                      <c:pt idx="3337">
                        <c:v>74.866931676864738</c:v>
                      </c:pt>
                      <c:pt idx="3338">
                        <c:v>74.867109775543327</c:v>
                      </c:pt>
                      <c:pt idx="3339">
                        <c:v>74.867288827896232</c:v>
                      </c:pt>
                      <c:pt idx="3340">
                        <c:v>74.867466688156242</c:v>
                      </c:pt>
                      <c:pt idx="3341">
                        <c:v>74.867642641067619</c:v>
                      </c:pt>
                      <c:pt idx="3342">
                        <c:v>74.867818832397575</c:v>
                      </c:pt>
                      <c:pt idx="3343">
                        <c:v>74.867996692657584</c:v>
                      </c:pt>
                      <c:pt idx="3344">
                        <c:v>74.868172645568961</c:v>
                      </c:pt>
                      <c:pt idx="3345">
                        <c:v>74.87730169296276</c:v>
                      </c:pt>
                      <c:pt idx="3346">
                        <c:v>74.897867679596061</c:v>
                      </c:pt>
                      <c:pt idx="3347">
                        <c:v>74.922511816024866</c:v>
                      </c:pt>
                      <c:pt idx="3348">
                        <c:v>74.947110652923655</c:v>
                      </c:pt>
                      <c:pt idx="3349">
                        <c:v>74.967822790146357</c:v>
                      </c:pt>
                      <c:pt idx="3350">
                        <c:v>74.99199581146236</c:v>
                      </c:pt>
                      <c:pt idx="3351">
                        <c:v>75.012913703918358</c:v>
                      </c:pt>
                      <c:pt idx="3352">
                        <c:v>75.037240743637355</c:v>
                      </c:pt>
                      <c:pt idx="3353">
                        <c:v>75.061871767044366</c:v>
                      </c:pt>
                      <c:pt idx="3354">
                        <c:v>75.082210779190362</c:v>
                      </c:pt>
                      <c:pt idx="3355">
                        <c:v>75.106914758682365</c:v>
                      </c:pt>
                      <c:pt idx="3356">
                        <c:v>75.127554655075357</c:v>
                      </c:pt>
                      <c:pt idx="3357">
                        <c:v>75.151993751526362</c:v>
                      </c:pt>
                      <c:pt idx="3358">
                        <c:v>75.17631578445436</c:v>
                      </c:pt>
                      <c:pt idx="3359">
                        <c:v>75.196861743927357</c:v>
                      </c:pt>
                      <c:pt idx="3360">
                        <c:v>75.22151064872736</c:v>
                      </c:pt>
                      <c:pt idx="3361">
                        <c:v>75.241860628128364</c:v>
                      </c:pt>
                      <c:pt idx="3362">
                        <c:v>75.266764640808361</c:v>
                      </c:pt>
                      <c:pt idx="3363">
                        <c:v>75.28724575042736</c:v>
                      </c:pt>
                      <c:pt idx="3364">
                        <c:v>75.311772823333357</c:v>
                      </c:pt>
                      <c:pt idx="3365">
                        <c:v>75.336052656173365</c:v>
                      </c:pt>
                      <c:pt idx="3366">
                        <c:v>75.356894731521365</c:v>
                      </c:pt>
                      <c:pt idx="3367">
                        <c:v>75.38116979599036</c:v>
                      </c:pt>
                      <c:pt idx="3368">
                        <c:v>75.401744842529354</c:v>
                      </c:pt>
                      <c:pt idx="3369">
                        <c:v>75.426386833191359</c:v>
                      </c:pt>
                      <c:pt idx="3370">
                        <c:v>75.450957775116365</c:v>
                      </c:pt>
                      <c:pt idx="3371">
                        <c:v>75.471337795257355</c:v>
                      </c:pt>
                      <c:pt idx="3372">
                        <c:v>75.495824813843356</c:v>
                      </c:pt>
                      <c:pt idx="3373">
                        <c:v>75.516427755356361</c:v>
                      </c:pt>
                      <c:pt idx="3374">
                        <c:v>75.541074752807361</c:v>
                      </c:pt>
                      <c:pt idx="3375">
                        <c:v>75.565447807312353</c:v>
                      </c:pt>
                      <c:pt idx="3376">
                        <c:v>75.585917711258361</c:v>
                      </c:pt>
                      <c:pt idx="3377">
                        <c:v>75.610677719116353</c:v>
                      </c:pt>
                      <c:pt idx="3378">
                        <c:v>75.631190776825363</c:v>
                      </c:pt>
                      <c:pt idx="3379">
                        <c:v>75.655611753463361</c:v>
                      </c:pt>
                      <c:pt idx="3380">
                        <c:v>75.676105737686356</c:v>
                      </c:pt>
                      <c:pt idx="3381">
                        <c:v>75.700891733169357</c:v>
                      </c:pt>
                      <c:pt idx="3382">
                        <c:v>75.72507381439236</c:v>
                      </c:pt>
                      <c:pt idx="3383">
                        <c:v>75.74587583541836</c:v>
                      </c:pt>
                      <c:pt idx="3384">
                        <c:v>75.770397663116356</c:v>
                      </c:pt>
                      <c:pt idx="3385">
                        <c:v>75.79074764251736</c:v>
                      </c:pt>
                      <c:pt idx="3386">
                        <c:v>75.815201759338365</c:v>
                      </c:pt>
                      <c:pt idx="3387">
                        <c:v>75.840079784393353</c:v>
                      </c:pt>
                      <c:pt idx="3388">
                        <c:v>75.860566854477355</c:v>
                      </c:pt>
                      <c:pt idx="3389">
                        <c:v>75.884939670567363</c:v>
                      </c:pt>
                      <c:pt idx="3390">
                        <c:v>75.905443668367354</c:v>
                      </c:pt>
                      <c:pt idx="3391">
                        <c:v>75.930150747297361</c:v>
                      </c:pt>
                      <c:pt idx="3392">
                        <c:v>75.954638719557366</c:v>
                      </c:pt>
                      <c:pt idx="3393">
                        <c:v>75.975027799607361</c:v>
                      </c:pt>
                      <c:pt idx="3394">
                        <c:v>75.999773740767353</c:v>
                      </c:pt>
                      <c:pt idx="3395">
                        <c:v>76.020311832427353</c:v>
                      </c:pt>
                      <c:pt idx="3396">
                        <c:v>76.044732809067355</c:v>
                      </c:pt>
                      <c:pt idx="3397">
                        <c:v>76.06517672538736</c:v>
                      </c:pt>
                      <c:pt idx="3398">
                        <c:v>76.089784622197357</c:v>
                      </c:pt>
                      <c:pt idx="3399">
                        <c:v>76.114132642747364</c:v>
                      </c:pt>
                      <c:pt idx="3400">
                        <c:v>76.134724855427365</c:v>
                      </c:pt>
                      <c:pt idx="3401">
                        <c:v>76.159490823747362</c:v>
                      </c:pt>
                      <c:pt idx="3402">
                        <c:v>76.179999828337358</c:v>
                      </c:pt>
                      <c:pt idx="3403">
                        <c:v>76.204429626467359</c:v>
                      </c:pt>
                      <c:pt idx="3404">
                        <c:v>76.228839635847365</c:v>
                      </c:pt>
                      <c:pt idx="3405">
                        <c:v>76.249511718747357</c:v>
                      </c:pt>
                      <c:pt idx="3406">
                        <c:v>76.274140834807355</c:v>
                      </c:pt>
                      <c:pt idx="3407">
                        <c:v>76.294509649277359</c:v>
                      </c:pt>
                      <c:pt idx="3408">
                        <c:v>76.319225788117365</c:v>
                      </c:pt>
                      <c:pt idx="3409">
                        <c:v>76.343753814697365</c:v>
                      </c:pt>
                      <c:pt idx="3410">
                        <c:v>76.364060640337357</c:v>
                      </c:pt>
                      <c:pt idx="3411">
                        <c:v>76.38855671882736</c:v>
                      </c:pt>
                      <c:pt idx="3412">
                        <c:v>76.409139633177361</c:v>
                      </c:pt>
                      <c:pt idx="3413">
                        <c:v>76.433785676957356</c:v>
                      </c:pt>
                      <c:pt idx="3414">
                        <c:v>76.454173803327365</c:v>
                      </c:pt>
                      <c:pt idx="3415">
                        <c:v>76.478974819187357</c:v>
                      </c:pt>
                      <c:pt idx="3416">
                        <c:v>76.503501653667357</c:v>
                      </c:pt>
                      <c:pt idx="3417">
                        <c:v>76.523821830747366</c:v>
                      </c:pt>
                      <c:pt idx="3418">
                        <c:v>76.548307657237359</c:v>
                      </c:pt>
                      <c:pt idx="3419">
                        <c:v>76.56913661956736</c:v>
                      </c:pt>
                      <c:pt idx="3420">
                        <c:v>76.593532800677366</c:v>
                      </c:pt>
                      <c:pt idx="3421">
                        <c:v>76.617855787277364</c:v>
                      </c:pt>
                      <c:pt idx="3422">
                        <c:v>76.63865566253736</c:v>
                      </c:pt>
                      <c:pt idx="3423">
                        <c:v>76.663173675537365</c:v>
                      </c:pt>
                      <c:pt idx="3424">
                        <c:v>76.683473825457355</c:v>
                      </c:pt>
                      <c:pt idx="3425">
                        <c:v>76.708033800127353</c:v>
                      </c:pt>
                      <c:pt idx="3426">
                        <c:v>76.732803821567359</c:v>
                      </c:pt>
                      <c:pt idx="3427">
                        <c:v>76.753266811367354</c:v>
                      </c:pt>
                      <c:pt idx="3428">
                        <c:v>76.777552843097354</c:v>
                      </c:pt>
                      <c:pt idx="3429">
                        <c:v>76.798317670817354</c:v>
                      </c:pt>
                      <c:pt idx="3430">
                        <c:v>76.822951793667357</c:v>
                      </c:pt>
                      <c:pt idx="3431">
                        <c:v>76.843313693997359</c:v>
                      </c:pt>
                      <c:pt idx="3432">
                        <c:v>76.868016719817362</c:v>
                      </c:pt>
                      <c:pt idx="3433">
                        <c:v>76.892276763917366</c:v>
                      </c:pt>
                      <c:pt idx="3434">
                        <c:v>76.91308474540736</c:v>
                      </c:pt>
                      <c:pt idx="3435">
                        <c:v>76.937313795087363</c:v>
                      </c:pt>
                      <c:pt idx="3436">
                        <c:v>76.957923650737357</c:v>
                      </c:pt>
                      <c:pt idx="3437">
                        <c:v>76.982364654537363</c:v>
                      </c:pt>
                      <c:pt idx="3438">
                        <c:v>77.007175683977366</c:v>
                      </c:pt>
                      <c:pt idx="3439">
                        <c:v>77.027588844297355</c:v>
                      </c:pt>
                      <c:pt idx="3440">
                        <c:v>77.052385807037354</c:v>
                      </c:pt>
                      <c:pt idx="3441">
                        <c:v>77.072900772097356</c:v>
                      </c:pt>
                      <c:pt idx="3442">
                        <c:v>77.097247838977353</c:v>
                      </c:pt>
                      <c:pt idx="3443">
                        <c:v>77.121795654297358</c:v>
                      </c:pt>
                      <c:pt idx="3444">
                        <c:v>77.142361640927362</c:v>
                      </c:pt>
                      <c:pt idx="3445">
                        <c:v>77.166913747787362</c:v>
                      </c:pt>
                      <c:pt idx="3446">
                        <c:v>77.187313795087363</c:v>
                      </c:pt>
                      <c:pt idx="3447">
                        <c:v>77.212030649187355</c:v>
                      </c:pt>
                      <c:pt idx="3448">
                        <c:v>77.232343673707362</c:v>
                      </c:pt>
                      <c:pt idx="3449">
                        <c:v>77.256772756577362</c:v>
                      </c:pt>
                      <c:pt idx="3450">
                        <c:v>77.281402826307357</c:v>
                      </c:pt>
                      <c:pt idx="3451">
                        <c:v>77.30206274986736</c:v>
                      </c:pt>
                      <c:pt idx="3452">
                        <c:v>77.326663732527365</c:v>
                      </c:pt>
                      <c:pt idx="3453">
                        <c:v>77.347060680387358</c:v>
                      </c:pt>
                      <c:pt idx="3454">
                        <c:v>77.371824741367362</c:v>
                      </c:pt>
                      <c:pt idx="3455">
                        <c:v>77.396232843397357</c:v>
                      </c:pt>
                      <c:pt idx="3456">
                        <c:v>77.416705846787366</c:v>
                      </c:pt>
                      <c:pt idx="3457">
                        <c:v>77.441208839417357</c:v>
                      </c:pt>
                      <c:pt idx="3458">
                        <c:v>77.46179866790736</c:v>
                      </c:pt>
                      <c:pt idx="3459">
                        <c:v>77.486379623417363</c:v>
                      </c:pt>
                      <c:pt idx="3460">
                        <c:v>77.510655641557364</c:v>
                      </c:pt>
                      <c:pt idx="3461">
                        <c:v>77.531223773957365</c:v>
                      </c:pt>
                      <c:pt idx="3462">
                        <c:v>77.555962800977355</c:v>
                      </c:pt>
                      <c:pt idx="3463">
                        <c:v>77.576215744017361</c:v>
                      </c:pt>
                      <c:pt idx="3464">
                        <c:v>77.601068735127356</c:v>
                      </c:pt>
                      <c:pt idx="3465">
                        <c:v>77.621393680577356</c:v>
                      </c:pt>
                      <c:pt idx="3466">
                        <c:v>77.646109819407357</c:v>
                      </c:pt>
                      <c:pt idx="3467">
                        <c:v>77.670529842377363</c:v>
                      </c:pt>
                      <c:pt idx="3468">
                        <c:v>77.691241741177365</c:v>
                      </c:pt>
                      <c:pt idx="3469">
                        <c:v>77.71552276611736</c:v>
                      </c:pt>
                      <c:pt idx="3470">
                        <c:v>77.736077785487353</c:v>
                      </c:pt>
                      <c:pt idx="3471">
                        <c:v>77.760681629177355</c:v>
                      </c:pt>
                      <c:pt idx="3472">
                        <c:v>77.785025835037359</c:v>
                      </c:pt>
                      <c:pt idx="3473">
                        <c:v>77.805771827697356</c:v>
                      </c:pt>
                      <c:pt idx="3474">
                        <c:v>77.830243825917364</c:v>
                      </c:pt>
                      <c:pt idx="3475">
                        <c:v>77.850825786587365</c:v>
                      </c:pt>
                      <c:pt idx="3476">
                        <c:v>77.875373840327356</c:v>
                      </c:pt>
                      <c:pt idx="3477">
                        <c:v>77.899685621257362</c:v>
                      </c:pt>
                      <c:pt idx="3478">
                        <c:v>77.920277833937362</c:v>
                      </c:pt>
                      <c:pt idx="3479">
                        <c:v>77.944622755047362</c:v>
                      </c:pt>
                      <c:pt idx="3480">
                        <c:v>77.965173721317356</c:v>
                      </c:pt>
                      <c:pt idx="3481">
                        <c:v>77.989692687987358</c:v>
                      </c:pt>
                      <c:pt idx="3482">
                        <c:v>78.010180711747353</c:v>
                      </c:pt>
                      <c:pt idx="3483">
                        <c:v>78.03508567809736</c:v>
                      </c:pt>
                      <c:pt idx="3484">
                        <c:v>78.059636831287364</c:v>
                      </c:pt>
                      <c:pt idx="3485">
                        <c:v>78.07987880706736</c:v>
                      </c:pt>
                      <c:pt idx="3486">
                        <c:v>78.10443663596736</c:v>
                      </c:pt>
                      <c:pt idx="3487">
                        <c:v>78.124923706057359</c:v>
                      </c:pt>
                      <c:pt idx="3488">
                        <c:v>78.149465799327359</c:v>
                      </c:pt>
                      <c:pt idx="3489">
                        <c:v>78.174039840697361</c:v>
                      </c:pt>
                      <c:pt idx="3490">
                        <c:v>78.194498777387366</c:v>
                      </c:pt>
                      <c:pt idx="3491">
                        <c:v>78.219065666197366</c:v>
                      </c:pt>
                      <c:pt idx="3492">
                        <c:v>78.239545822147363</c:v>
                      </c:pt>
                      <c:pt idx="3493">
                        <c:v>78.264125823977366</c:v>
                      </c:pt>
                      <c:pt idx="3494">
                        <c:v>78.28907585143736</c:v>
                      </c:pt>
                      <c:pt idx="3495">
                        <c:v>78.309511661527353</c:v>
                      </c:pt>
                      <c:pt idx="3496">
                        <c:v>78.334038734437357</c:v>
                      </c:pt>
                      <c:pt idx="3497">
                        <c:v>78.354517698287367</c:v>
                      </c:pt>
                      <c:pt idx="3498">
                        <c:v>78.379221677777366</c:v>
                      </c:pt>
                      <c:pt idx="3499">
                        <c:v>78.399569749827364</c:v>
                      </c:pt>
                      <c:pt idx="3500">
                        <c:v>78.42411780357736</c:v>
                      </c:pt>
                      <c:pt idx="3501">
                        <c:v>78.448859691617358</c:v>
                      </c:pt>
                      <c:pt idx="3502">
                        <c:v>78.469169855117357</c:v>
                      </c:pt>
                      <c:pt idx="3503">
                        <c:v>78.493616819377365</c:v>
                      </c:pt>
                      <c:pt idx="3504">
                        <c:v>78.51419782638736</c:v>
                      </c:pt>
                      <c:pt idx="3505">
                        <c:v>78.53876471519736</c:v>
                      </c:pt>
                      <c:pt idx="3506">
                        <c:v>78.563312768937365</c:v>
                      </c:pt>
                      <c:pt idx="3507">
                        <c:v>78.583824634547355</c:v>
                      </c:pt>
                      <c:pt idx="3508">
                        <c:v>78.608332633967365</c:v>
                      </c:pt>
                      <c:pt idx="3509">
                        <c:v>78.629115819927364</c:v>
                      </c:pt>
                      <c:pt idx="3510">
                        <c:v>78.653470754627364</c:v>
                      </c:pt>
                      <c:pt idx="3511">
                        <c:v>78.677924633027359</c:v>
                      </c:pt>
                      <c:pt idx="3512">
                        <c:v>78.698672771457353</c:v>
                      </c:pt>
                      <c:pt idx="3513">
                        <c:v>78.723172664647365</c:v>
                      </c:pt>
                      <c:pt idx="3514">
                        <c:v>78.743703842167363</c:v>
                      </c:pt>
                      <c:pt idx="3515">
                        <c:v>78.768038749697354</c:v>
                      </c:pt>
                      <c:pt idx="3516">
                        <c:v>78.792580842967354</c:v>
                      </c:pt>
                      <c:pt idx="3517">
                        <c:v>78.813197851177364</c:v>
                      </c:pt>
                      <c:pt idx="3518">
                        <c:v>78.837767839427357</c:v>
                      </c:pt>
                      <c:pt idx="3519">
                        <c:v>78.858287811277364</c:v>
                      </c:pt>
                      <c:pt idx="3520">
                        <c:v>78.882694721217362</c:v>
                      </c:pt>
                      <c:pt idx="3521">
                        <c:v>78.903454780577363</c:v>
                      </c:pt>
                      <c:pt idx="3522">
                        <c:v>78.92781662940736</c:v>
                      </c:pt>
                      <c:pt idx="3523">
                        <c:v>78.952589750287359</c:v>
                      </c:pt>
                      <c:pt idx="3524">
                        <c:v>78.973132848737364</c:v>
                      </c:pt>
                      <c:pt idx="3525">
                        <c:v>78.997366666797362</c:v>
                      </c:pt>
                      <c:pt idx="3526">
                        <c:v>79.018111705777358</c:v>
                      </c:pt>
                      <c:pt idx="3527">
                        <c:v>79.042660713197364</c:v>
                      </c:pt>
                      <c:pt idx="3528">
                        <c:v>79.06712985038736</c:v>
                      </c:pt>
                      <c:pt idx="3529">
                        <c:v>79.087517738347358</c:v>
                      </c:pt>
                      <c:pt idx="3530">
                        <c:v>79.112226724627362</c:v>
                      </c:pt>
                      <c:pt idx="3531">
                        <c:v>79.132880687717361</c:v>
                      </c:pt>
                      <c:pt idx="3532">
                        <c:v>79.157098770137367</c:v>
                      </c:pt>
                      <c:pt idx="3533">
                        <c:v>79.181644678117365</c:v>
                      </c:pt>
                      <c:pt idx="3534">
                        <c:v>79.202206850047361</c:v>
                      </c:pt>
                      <c:pt idx="3535">
                        <c:v>79.226928710937358</c:v>
                      </c:pt>
                      <c:pt idx="3536">
                        <c:v>79.247258663177362</c:v>
                      </c:pt>
                      <c:pt idx="3537">
                        <c:v>79.272082805637353</c:v>
                      </c:pt>
                      <c:pt idx="3538">
                        <c:v>79.292539834977362</c:v>
                      </c:pt>
                      <c:pt idx="3539">
                        <c:v>79.316891670227363</c:v>
                      </c:pt>
                      <c:pt idx="3540">
                        <c:v>79.341432809827353</c:v>
                      </c:pt>
                      <c:pt idx="3541">
                        <c:v>79.361929655077361</c:v>
                      </c:pt>
                      <c:pt idx="3542">
                        <c:v>79.386677742007365</c:v>
                      </c:pt>
                      <c:pt idx="3543">
                        <c:v>79.406970739367353</c:v>
                      </c:pt>
                      <c:pt idx="3544">
                        <c:v>79.431797742847365</c:v>
                      </c:pt>
                      <c:pt idx="3545">
                        <c:v>79.456209659577354</c:v>
                      </c:pt>
                      <c:pt idx="3546">
                        <c:v>79.476671695707353</c:v>
                      </c:pt>
                      <c:pt idx="3547">
                        <c:v>79.501071691517353</c:v>
                      </c:pt>
                      <c:pt idx="3548">
                        <c:v>79.521805763247357</c:v>
                      </c:pt>
                      <c:pt idx="3549">
                        <c:v>79.546320676807355</c:v>
                      </c:pt>
                      <c:pt idx="3550">
                        <c:v>79.570698738097363</c:v>
                      </c:pt>
                      <c:pt idx="3551">
                        <c:v>79.591393709187358</c:v>
                      </c:pt>
                      <c:pt idx="3552">
                        <c:v>79.615947723387364</c:v>
                      </c:pt>
                      <c:pt idx="3553">
                        <c:v>79.636154651637355</c:v>
                      </c:pt>
                      <c:pt idx="3554">
                        <c:v>79.660586833957353</c:v>
                      </c:pt>
                      <c:pt idx="3555">
                        <c:v>79.681179761887364</c:v>
                      </c:pt>
                      <c:pt idx="3556">
                        <c:v>79.705714702607366</c:v>
                      </c:pt>
                      <c:pt idx="3557">
                        <c:v>79.730267763137363</c:v>
                      </c:pt>
                      <c:pt idx="3558">
                        <c:v>79.75076270103736</c:v>
                      </c:pt>
                      <c:pt idx="3559">
                        <c:v>79.775696754457357</c:v>
                      </c:pt>
                      <c:pt idx="3560">
                        <c:v>79.796171665187359</c:v>
                      </c:pt>
                      <c:pt idx="3561">
                        <c:v>79.820550680157353</c:v>
                      </c:pt>
                      <c:pt idx="3562">
                        <c:v>79.845141649247353</c:v>
                      </c:pt>
                      <c:pt idx="3563">
                        <c:v>79.865780830387365</c:v>
                      </c:pt>
                      <c:pt idx="3564">
                        <c:v>80.330541849136466</c:v>
                      </c:pt>
                      <c:pt idx="3565">
                        <c:v>80.331134796142692</c:v>
                      </c:pt>
                      <c:pt idx="3566">
                        <c:v>80.331630706787223</c:v>
                      </c:pt>
                      <c:pt idx="3567">
                        <c:v>80.332100868225211</c:v>
                      </c:pt>
                      <c:pt idx="3568">
                        <c:v>80.332547664642448</c:v>
                      </c:pt>
                      <c:pt idx="3569">
                        <c:v>80.33299279212963</c:v>
                      </c:pt>
                      <c:pt idx="3570">
                        <c:v>80.333435773849601</c:v>
                      </c:pt>
                      <c:pt idx="3571">
                        <c:v>80.333901882171745</c:v>
                      </c:pt>
                      <c:pt idx="3572">
                        <c:v>80.334367752075309</c:v>
                      </c:pt>
                      <c:pt idx="3573">
                        <c:v>80.334834814071769</c:v>
                      </c:pt>
                      <c:pt idx="3574">
                        <c:v>80.335319757461662</c:v>
                      </c:pt>
                      <c:pt idx="3575">
                        <c:v>80.335579872131461</c:v>
                      </c:pt>
                      <c:pt idx="3576">
                        <c:v>80.335737705230827</c:v>
                      </c:pt>
                      <c:pt idx="3577">
                        <c:v>80.335895776748771</c:v>
                      </c:pt>
                      <c:pt idx="3578">
                        <c:v>80.336054801941032</c:v>
                      </c:pt>
                      <c:pt idx="3579">
                        <c:v>80.336213827133292</c:v>
                      </c:pt>
                      <c:pt idx="3580">
                        <c:v>80.336372852325553</c:v>
                      </c:pt>
                      <c:pt idx="3581">
                        <c:v>80.336545705795402</c:v>
                      </c:pt>
                      <c:pt idx="3582">
                        <c:v>80.336705684661979</c:v>
                      </c:pt>
                      <c:pt idx="3583">
                        <c:v>80.33686470985424</c:v>
                      </c:pt>
                      <c:pt idx="3584">
                        <c:v>80.347183704376292</c:v>
                      </c:pt>
                      <c:pt idx="3585">
                        <c:v>80.367791891098094</c:v>
                      </c:pt>
                      <c:pt idx="3586">
                        <c:v>80.392378807067985</c:v>
                      </c:pt>
                      <c:pt idx="3587">
                        <c:v>80.413164854049796</c:v>
                      </c:pt>
                      <c:pt idx="3588">
                        <c:v>80.437688827514592</c:v>
                      </c:pt>
                      <c:pt idx="3589">
                        <c:v>80.45808482170159</c:v>
                      </c:pt>
                      <c:pt idx="3590">
                        <c:v>80.482466697692587</c:v>
                      </c:pt>
                      <c:pt idx="3591">
                        <c:v>80.507093667984591</c:v>
                      </c:pt>
                      <c:pt idx="3592">
                        <c:v>80.527585744857589</c:v>
                      </c:pt>
                      <c:pt idx="3593">
                        <c:v>80.552115678787587</c:v>
                      </c:pt>
                      <c:pt idx="3594">
                        <c:v>80.572613716125588</c:v>
                      </c:pt>
                      <c:pt idx="3595">
                        <c:v>80.597409725189593</c:v>
                      </c:pt>
                      <c:pt idx="3596">
                        <c:v>80.621963739395596</c:v>
                      </c:pt>
                      <c:pt idx="3597">
                        <c:v>80.642566680908587</c:v>
                      </c:pt>
                      <c:pt idx="3598">
                        <c:v>80.666805744171583</c:v>
                      </c:pt>
                      <c:pt idx="3599">
                        <c:v>80.687656879425589</c:v>
                      </c:pt>
                      <c:pt idx="3600">
                        <c:v>80.711840867996585</c:v>
                      </c:pt>
                      <c:pt idx="3601">
                        <c:v>80.736536741256586</c:v>
                      </c:pt>
                      <c:pt idx="3602">
                        <c:v>80.757126808166589</c:v>
                      </c:pt>
                      <c:pt idx="3603">
                        <c:v>80.781410694122584</c:v>
                      </c:pt>
                      <c:pt idx="3604">
                        <c:v>80.802302837371585</c:v>
                      </c:pt>
                      <c:pt idx="3605">
                        <c:v>80.826797723770596</c:v>
                      </c:pt>
                      <c:pt idx="3606">
                        <c:v>80.847347736358586</c:v>
                      </c:pt>
                      <c:pt idx="3607">
                        <c:v>80.871591806411587</c:v>
                      </c:pt>
                      <c:pt idx="3608">
                        <c:v>80.896253824234591</c:v>
                      </c:pt>
                      <c:pt idx="3609">
                        <c:v>80.916801691055596</c:v>
                      </c:pt>
                      <c:pt idx="3610">
                        <c:v>80.941421747207585</c:v>
                      </c:pt>
                      <c:pt idx="3611">
                        <c:v>80.962041854858583</c:v>
                      </c:pt>
                      <c:pt idx="3612">
                        <c:v>80.986443758010594</c:v>
                      </c:pt>
                      <c:pt idx="3613">
                        <c:v>81.010946750640585</c:v>
                      </c:pt>
                      <c:pt idx="3614">
                        <c:v>81.031313896179583</c:v>
                      </c:pt>
                      <c:pt idx="3615">
                        <c:v>81.05586886405959</c:v>
                      </c:pt>
                      <c:pt idx="3616">
                        <c:v>81.076558828353583</c:v>
                      </c:pt>
                      <c:pt idx="3617">
                        <c:v>81.101123809814595</c:v>
                      </c:pt>
                      <c:pt idx="3618">
                        <c:v>81.125395774841593</c:v>
                      </c:pt>
                      <c:pt idx="3619">
                        <c:v>81.145975828170592</c:v>
                      </c:pt>
                      <c:pt idx="3620">
                        <c:v>81.170750856399593</c:v>
                      </c:pt>
                      <c:pt idx="3621">
                        <c:v>81.191070795059588</c:v>
                      </c:pt>
                      <c:pt idx="3622">
                        <c:v>81.215649843215587</c:v>
                      </c:pt>
                      <c:pt idx="3623">
                        <c:v>81.236202716827592</c:v>
                      </c:pt>
                      <c:pt idx="3624">
                        <c:v>81.260813713073588</c:v>
                      </c:pt>
                      <c:pt idx="3625">
                        <c:v>81.285133838653593</c:v>
                      </c:pt>
                      <c:pt idx="3626">
                        <c:v>81.305735826492594</c:v>
                      </c:pt>
                      <c:pt idx="3627">
                        <c:v>81.330328702927588</c:v>
                      </c:pt>
                      <c:pt idx="3628">
                        <c:v>81.350702762607582</c:v>
                      </c:pt>
                      <c:pt idx="3629">
                        <c:v>81.375543832777595</c:v>
                      </c:pt>
                      <c:pt idx="3630">
                        <c:v>81.399746894837591</c:v>
                      </c:pt>
                      <c:pt idx="3631">
                        <c:v>81.420498847957589</c:v>
                      </c:pt>
                      <c:pt idx="3632">
                        <c:v>81.444994688037596</c:v>
                      </c:pt>
                      <c:pt idx="3633">
                        <c:v>81.465695857997588</c:v>
                      </c:pt>
                      <c:pt idx="3634">
                        <c:v>81.489948749537589</c:v>
                      </c:pt>
                      <c:pt idx="3635">
                        <c:v>81.514543771747583</c:v>
                      </c:pt>
                      <c:pt idx="3636">
                        <c:v>81.535021781917592</c:v>
                      </c:pt>
                      <c:pt idx="3637">
                        <c:v>81.56033086776759</c:v>
                      </c:pt>
                      <c:pt idx="3638">
                        <c:v>81.580312728877587</c:v>
                      </c:pt>
                      <c:pt idx="3639">
                        <c:v>81.604704856877589</c:v>
                      </c:pt>
                      <c:pt idx="3640">
                        <c:v>81.625430822367591</c:v>
                      </c:pt>
                      <c:pt idx="3641">
                        <c:v>81.649946689607589</c:v>
                      </c:pt>
                      <c:pt idx="3642">
                        <c:v>81.674298763277591</c:v>
                      </c:pt>
                      <c:pt idx="3643">
                        <c:v>81.695021867747585</c:v>
                      </c:pt>
                      <c:pt idx="3644">
                        <c:v>81.71959471702759</c:v>
                      </c:pt>
                      <c:pt idx="3645">
                        <c:v>81.739976882937583</c:v>
                      </c:pt>
                      <c:pt idx="3646">
                        <c:v>81.764381885527584</c:v>
                      </c:pt>
                      <c:pt idx="3647">
                        <c:v>81.788911819457596</c:v>
                      </c:pt>
                      <c:pt idx="3648">
                        <c:v>81.809604883197593</c:v>
                      </c:pt>
                      <c:pt idx="3649">
                        <c:v>81.834099769587596</c:v>
                      </c:pt>
                      <c:pt idx="3650">
                        <c:v>81.854607820507596</c:v>
                      </c:pt>
                      <c:pt idx="3651">
                        <c:v>81.879348754887587</c:v>
                      </c:pt>
                      <c:pt idx="3652">
                        <c:v>81.903640747067584</c:v>
                      </c:pt>
                      <c:pt idx="3653">
                        <c:v>81.924118757247584</c:v>
                      </c:pt>
                      <c:pt idx="3654">
                        <c:v>81.948819875717589</c:v>
                      </c:pt>
                      <c:pt idx="3655">
                        <c:v>81.969295740127592</c:v>
                      </c:pt>
                      <c:pt idx="3656">
                        <c:v>81.993640661237592</c:v>
                      </c:pt>
                      <c:pt idx="3657">
                        <c:v>82.01448678970759</c:v>
                      </c:pt>
                      <c:pt idx="3658">
                        <c:v>82.038868665697592</c:v>
                      </c:pt>
                      <c:pt idx="3659">
                        <c:v>82.063592672347596</c:v>
                      </c:pt>
                      <c:pt idx="3660">
                        <c:v>82.083844661717592</c:v>
                      </c:pt>
                      <c:pt idx="3661">
                        <c:v>82.108519792557587</c:v>
                      </c:pt>
                      <c:pt idx="3662">
                        <c:v>82.128980875017589</c:v>
                      </c:pt>
                      <c:pt idx="3663">
                        <c:v>82.153397798537583</c:v>
                      </c:pt>
                      <c:pt idx="3664">
                        <c:v>82.178217887877594</c:v>
                      </c:pt>
                      <c:pt idx="3665">
                        <c:v>82.198649883267592</c:v>
                      </c:pt>
                      <c:pt idx="3666">
                        <c:v>82.223158836367588</c:v>
                      </c:pt>
                      <c:pt idx="3667">
                        <c:v>82.243589878077586</c:v>
                      </c:pt>
                      <c:pt idx="3668">
                        <c:v>82.268300771717591</c:v>
                      </c:pt>
                      <c:pt idx="3669">
                        <c:v>82.29285168647759</c:v>
                      </c:pt>
                      <c:pt idx="3670">
                        <c:v>82.313185691837589</c:v>
                      </c:pt>
                      <c:pt idx="3671">
                        <c:v>82.337946891787595</c:v>
                      </c:pt>
                      <c:pt idx="3672">
                        <c:v>82.358537673947595</c:v>
                      </c:pt>
                      <c:pt idx="3673">
                        <c:v>82.383082866667593</c:v>
                      </c:pt>
                      <c:pt idx="3674">
                        <c:v>82.403326749797586</c:v>
                      </c:pt>
                      <c:pt idx="3675">
                        <c:v>82.427971839907585</c:v>
                      </c:pt>
                      <c:pt idx="3676">
                        <c:v>82.452521800997587</c:v>
                      </c:pt>
                      <c:pt idx="3677">
                        <c:v>82.473098754887587</c:v>
                      </c:pt>
                      <c:pt idx="3678">
                        <c:v>82.497713804247596</c:v>
                      </c:pt>
                      <c:pt idx="3679">
                        <c:v>82.518118858337587</c:v>
                      </c:pt>
                      <c:pt idx="3680">
                        <c:v>82.542773723597591</c:v>
                      </c:pt>
                      <c:pt idx="3681">
                        <c:v>82.567147731777595</c:v>
                      </c:pt>
                      <c:pt idx="3682">
                        <c:v>82.587700843807596</c:v>
                      </c:pt>
                      <c:pt idx="3683">
                        <c:v>82.612289667127584</c:v>
                      </c:pt>
                      <c:pt idx="3684">
                        <c:v>82.632858753207586</c:v>
                      </c:pt>
                      <c:pt idx="3685">
                        <c:v>82.657230854037593</c:v>
                      </c:pt>
                      <c:pt idx="3686">
                        <c:v>82.681938886637596</c:v>
                      </c:pt>
                      <c:pt idx="3687">
                        <c:v>82.702422857287587</c:v>
                      </c:pt>
                      <c:pt idx="3688">
                        <c:v>82.726863861087594</c:v>
                      </c:pt>
                      <c:pt idx="3689">
                        <c:v>82.74760866164759</c:v>
                      </c:pt>
                      <c:pt idx="3690">
                        <c:v>82.771959781647595</c:v>
                      </c:pt>
                      <c:pt idx="3691">
                        <c:v>82.792295694347587</c:v>
                      </c:pt>
                      <c:pt idx="3692">
                        <c:v>82.816923856737588</c:v>
                      </c:pt>
                      <c:pt idx="3693">
                        <c:v>82.841519832607588</c:v>
                      </c:pt>
                      <c:pt idx="3694">
                        <c:v>82.862201690677594</c:v>
                      </c:pt>
                      <c:pt idx="3695">
                        <c:v>82.886635780337585</c:v>
                      </c:pt>
                      <c:pt idx="3696">
                        <c:v>82.907274723057583</c:v>
                      </c:pt>
                      <c:pt idx="3697">
                        <c:v>82.931681871417595</c:v>
                      </c:pt>
                      <c:pt idx="3698">
                        <c:v>82.956141710277592</c:v>
                      </c:pt>
                      <c:pt idx="3699">
                        <c:v>82.976634740827592</c:v>
                      </c:pt>
                      <c:pt idx="3700">
                        <c:v>83.001208782197594</c:v>
                      </c:pt>
                      <c:pt idx="3701">
                        <c:v>83.021884679797594</c:v>
                      </c:pt>
                      <c:pt idx="3702">
                        <c:v>83.046364784237596</c:v>
                      </c:pt>
                      <c:pt idx="3703">
                        <c:v>83.071050882337587</c:v>
                      </c:pt>
                      <c:pt idx="3704">
                        <c:v>83.091569662097584</c:v>
                      </c:pt>
                      <c:pt idx="3705">
                        <c:v>83.115961790087596</c:v>
                      </c:pt>
                      <c:pt idx="3706">
                        <c:v>83.136414766307595</c:v>
                      </c:pt>
                      <c:pt idx="3707">
                        <c:v>83.161130666737591</c:v>
                      </c:pt>
                      <c:pt idx="3708">
                        <c:v>83.181688785557583</c:v>
                      </c:pt>
                      <c:pt idx="3709">
                        <c:v>83.206058740617593</c:v>
                      </c:pt>
                      <c:pt idx="3710">
                        <c:v>83.230756759647591</c:v>
                      </c:pt>
                      <c:pt idx="3711">
                        <c:v>83.251276731487593</c:v>
                      </c:pt>
                      <c:pt idx="3712">
                        <c:v>83.275548696517589</c:v>
                      </c:pt>
                      <c:pt idx="3713">
                        <c:v>83.29611682891759</c:v>
                      </c:pt>
                      <c:pt idx="3714">
                        <c:v>83.320834875107593</c:v>
                      </c:pt>
                      <c:pt idx="3715">
                        <c:v>83.345311880107587</c:v>
                      </c:pt>
                      <c:pt idx="3716">
                        <c:v>83.365690708157587</c:v>
                      </c:pt>
                      <c:pt idx="3717">
                        <c:v>83.390488862987596</c:v>
                      </c:pt>
                      <c:pt idx="3718">
                        <c:v>83.411057710647583</c:v>
                      </c:pt>
                      <c:pt idx="3719">
                        <c:v>83.435320854187594</c:v>
                      </c:pt>
                      <c:pt idx="3720">
                        <c:v>83.459691762927591</c:v>
                      </c:pt>
                      <c:pt idx="3721">
                        <c:v>83.480555772777592</c:v>
                      </c:pt>
                      <c:pt idx="3722">
                        <c:v>83.505022764207595</c:v>
                      </c:pt>
                      <c:pt idx="3723">
                        <c:v>83.525529861447595</c:v>
                      </c:pt>
                      <c:pt idx="3724">
                        <c:v>83.550057888027595</c:v>
                      </c:pt>
                      <c:pt idx="3725">
                        <c:v>83.570686817167584</c:v>
                      </c:pt>
                      <c:pt idx="3726">
                        <c:v>83.595079660417582</c:v>
                      </c:pt>
                      <c:pt idx="3727">
                        <c:v>83.61949682235759</c:v>
                      </c:pt>
                      <c:pt idx="3728">
                        <c:v>83.640246868137595</c:v>
                      </c:pt>
                      <c:pt idx="3729">
                        <c:v>83.66472482681759</c:v>
                      </c:pt>
                      <c:pt idx="3730">
                        <c:v>83.685284852977588</c:v>
                      </c:pt>
                      <c:pt idx="3731">
                        <c:v>83.709626674647595</c:v>
                      </c:pt>
                      <c:pt idx="3732">
                        <c:v>83.734431743617591</c:v>
                      </c:pt>
                      <c:pt idx="3733">
                        <c:v>83.754951715467584</c:v>
                      </c:pt>
                      <c:pt idx="3734">
                        <c:v>83.779226779937588</c:v>
                      </c:pt>
                      <c:pt idx="3735">
                        <c:v>83.799900770187591</c:v>
                      </c:pt>
                      <c:pt idx="3736">
                        <c:v>83.824559688567589</c:v>
                      </c:pt>
                      <c:pt idx="3737">
                        <c:v>83.849109888077592</c:v>
                      </c:pt>
                      <c:pt idx="3738">
                        <c:v>83.869464874267592</c:v>
                      </c:pt>
                      <c:pt idx="3739">
                        <c:v>83.894213676457582</c:v>
                      </c:pt>
                      <c:pt idx="3740">
                        <c:v>83.914847850797585</c:v>
                      </c:pt>
                      <c:pt idx="3741">
                        <c:v>83.939060688017591</c:v>
                      </c:pt>
                      <c:pt idx="3742">
                        <c:v>83.959728717807593</c:v>
                      </c:pt>
                      <c:pt idx="3743">
                        <c:v>83.984271764757594</c:v>
                      </c:pt>
                      <c:pt idx="3744">
                        <c:v>84.008827686307583</c:v>
                      </c:pt>
                      <c:pt idx="3745">
                        <c:v>84.02906584739759</c:v>
                      </c:pt>
                      <c:pt idx="3746">
                        <c:v>84.053492784497593</c:v>
                      </c:pt>
                      <c:pt idx="3747">
                        <c:v>84.074364662167596</c:v>
                      </c:pt>
                      <c:pt idx="3748">
                        <c:v>84.098971843717592</c:v>
                      </c:pt>
                      <c:pt idx="3749">
                        <c:v>84.123413801197586</c:v>
                      </c:pt>
                      <c:pt idx="3750">
                        <c:v>84.143793821337596</c:v>
                      </c:pt>
                      <c:pt idx="3751">
                        <c:v>84.168351888657583</c:v>
                      </c:pt>
                      <c:pt idx="3752">
                        <c:v>84.188863754267587</c:v>
                      </c:pt>
                      <c:pt idx="3753">
                        <c:v>84.21371078490759</c:v>
                      </c:pt>
                      <c:pt idx="3754">
                        <c:v>84.238234758377587</c:v>
                      </c:pt>
                      <c:pt idx="3755">
                        <c:v>84.258484840397585</c:v>
                      </c:pt>
                      <c:pt idx="3756">
                        <c:v>84.283285856247588</c:v>
                      </c:pt>
                      <c:pt idx="3757">
                        <c:v>84.303554773327591</c:v>
                      </c:pt>
                      <c:pt idx="3758">
                        <c:v>84.328236818317592</c:v>
                      </c:pt>
                      <c:pt idx="3759">
                        <c:v>84.348714828487587</c:v>
                      </c:pt>
                      <c:pt idx="3760">
                        <c:v>84.373401880267593</c:v>
                      </c:pt>
                      <c:pt idx="3761">
                        <c:v>84.397917747497587</c:v>
                      </c:pt>
                      <c:pt idx="3762">
                        <c:v>84.418418884277585</c:v>
                      </c:pt>
                      <c:pt idx="3763">
                        <c:v>84.442819833757596</c:v>
                      </c:pt>
                      <c:pt idx="3764">
                        <c:v>84.463640689847594</c:v>
                      </c:pt>
                      <c:pt idx="3765">
                        <c:v>84.487825870517582</c:v>
                      </c:pt>
                      <c:pt idx="3766">
                        <c:v>84.512325763697589</c:v>
                      </c:pt>
                      <c:pt idx="3767">
                        <c:v>84.533120870587595</c:v>
                      </c:pt>
                      <c:pt idx="3768">
                        <c:v>84.557712793347591</c:v>
                      </c:pt>
                      <c:pt idx="3769">
                        <c:v>84.577939748767591</c:v>
                      </c:pt>
                      <c:pt idx="3770">
                        <c:v>84.602523803707584</c:v>
                      </c:pt>
                      <c:pt idx="3771">
                        <c:v>84.627322673797593</c:v>
                      </c:pt>
                      <c:pt idx="3772">
                        <c:v>84.647713661197585</c:v>
                      </c:pt>
                      <c:pt idx="3773">
                        <c:v>84.672095775607588</c:v>
                      </c:pt>
                      <c:pt idx="3774">
                        <c:v>84.692726850507583</c:v>
                      </c:pt>
                      <c:pt idx="3775">
                        <c:v>84.717369794847585</c:v>
                      </c:pt>
                      <c:pt idx="3776">
                        <c:v>84.737890720367588</c:v>
                      </c:pt>
                      <c:pt idx="3777">
                        <c:v>84.762295722957589</c:v>
                      </c:pt>
                      <c:pt idx="3778">
                        <c:v>84.786719799037584</c:v>
                      </c:pt>
                      <c:pt idx="3779">
                        <c:v>84.807247877117589</c:v>
                      </c:pt>
                      <c:pt idx="3780">
                        <c:v>84.831901788707583</c:v>
                      </c:pt>
                      <c:pt idx="3781">
                        <c:v>84.85240769386759</c:v>
                      </c:pt>
                      <c:pt idx="3782">
                        <c:v>84.877124786377593</c:v>
                      </c:pt>
                      <c:pt idx="3783">
                        <c:v>84.901606798167592</c:v>
                      </c:pt>
                      <c:pt idx="3784">
                        <c:v>84.922005891797596</c:v>
                      </c:pt>
                      <c:pt idx="3785">
                        <c:v>84.946789741517591</c:v>
                      </c:pt>
                      <c:pt idx="3786">
                        <c:v>84.967159748077592</c:v>
                      </c:pt>
                      <c:pt idx="3787">
                        <c:v>84.991591691967585</c:v>
                      </c:pt>
                      <c:pt idx="3788">
                        <c:v>85.016104698177585</c:v>
                      </c:pt>
                      <c:pt idx="3789">
                        <c:v>85.036819696427585</c:v>
                      </c:pt>
                      <c:pt idx="3790">
                        <c:v>85.061365842817594</c:v>
                      </c:pt>
                      <c:pt idx="3791">
                        <c:v>85.081771850587586</c:v>
                      </c:pt>
                      <c:pt idx="3792">
                        <c:v>85.10645675658759</c:v>
                      </c:pt>
                      <c:pt idx="3793">
                        <c:v>85.126853704457588</c:v>
                      </c:pt>
                      <c:pt idx="3794">
                        <c:v>85.151306867597583</c:v>
                      </c:pt>
                      <c:pt idx="3795">
                        <c:v>85.175759792327597</c:v>
                      </c:pt>
                      <c:pt idx="3796">
                        <c:v>85.196422815327594</c:v>
                      </c:pt>
                      <c:pt idx="3797">
                        <c:v>85.220911741257595</c:v>
                      </c:pt>
                      <c:pt idx="3798">
                        <c:v>85.241474866867591</c:v>
                      </c:pt>
                      <c:pt idx="3799">
                        <c:v>85.266014814377584</c:v>
                      </c:pt>
                      <c:pt idx="3800">
                        <c:v>85.290708780287588</c:v>
                      </c:pt>
                      <c:pt idx="3801">
                        <c:v>85.311295747757583</c:v>
                      </c:pt>
                      <c:pt idx="3802">
                        <c:v>85.335628747937591</c:v>
                      </c:pt>
                      <c:pt idx="3803">
                        <c:v>85.800761699676627</c:v>
                      </c:pt>
                      <c:pt idx="3804">
                        <c:v>85.801622867584342</c:v>
                      </c:pt>
                      <c:pt idx="3805">
                        <c:v>85.802260637283439</c:v>
                      </c:pt>
                      <c:pt idx="3806">
                        <c:v>85.802720785141105</c:v>
                      </c:pt>
                      <c:pt idx="3807">
                        <c:v>85.803182840347404</c:v>
                      </c:pt>
                      <c:pt idx="3808">
                        <c:v>85.80362963676464</c:v>
                      </c:pt>
                      <c:pt idx="3809">
                        <c:v>85.804091691970939</c:v>
                      </c:pt>
                      <c:pt idx="3810">
                        <c:v>85.804556846618766</c:v>
                      </c:pt>
                      <c:pt idx="3811">
                        <c:v>85.805024862289542</c:v>
                      </c:pt>
                      <c:pt idx="3812">
                        <c:v>85.80548977851879</c:v>
                      </c:pt>
                      <c:pt idx="3813">
                        <c:v>85.805691719055289</c:v>
                      </c:pt>
                      <c:pt idx="3814">
                        <c:v>85.805851697921867</c:v>
                      </c:pt>
                      <c:pt idx="3815">
                        <c:v>85.806009769439811</c:v>
                      </c:pt>
                      <c:pt idx="3816">
                        <c:v>85.806168794632072</c:v>
                      </c:pt>
                      <c:pt idx="3817">
                        <c:v>85.806327819824332</c:v>
                      </c:pt>
                      <c:pt idx="3818">
                        <c:v>85.806485652923698</c:v>
                      </c:pt>
                      <c:pt idx="3819">
                        <c:v>85.806644678115958</c:v>
                      </c:pt>
                      <c:pt idx="3820">
                        <c:v>85.806804656982536</c:v>
                      </c:pt>
                      <c:pt idx="3821">
                        <c:v>85.806963682174796</c:v>
                      </c:pt>
                      <c:pt idx="3822">
                        <c:v>85.807121753692741</c:v>
                      </c:pt>
                      <c:pt idx="3823">
                        <c:v>85.81313586235062</c:v>
                      </c:pt>
                      <c:pt idx="3824">
                        <c:v>85.837687730789312</c:v>
                      </c:pt>
                      <c:pt idx="3825">
                        <c:v>85.858436822891321</c:v>
                      </c:pt>
                      <c:pt idx="3826">
                        <c:v>85.882955789566125</c:v>
                      </c:pt>
                      <c:pt idx="3827">
                        <c:v>85.903316736221825</c:v>
                      </c:pt>
                      <c:pt idx="3828">
                        <c:v>85.927832841872814</c:v>
                      </c:pt>
                      <c:pt idx="3829">
                        <c:v>85.952546834945821</c:v>
                      </c:pt>
                      <c:pt idx="3830">
                        <c:v>85.973176717757823</c:v>
                      </c:pt>
                      <c:pt idx="3831">
                        <c:v>85.997447729110817</c:v>
                      </c:pt>
                      <c:pt idx="3832">
                        <c:v>86.018164873122814</c:v>
                      </c:pt>
                      <c:pt idx="3833">
                        <c:v>86.042576789855815</c:v>
                      </c:pt>
                      <c:pt idx="3834">
                        <c:v>86.067277669906815</c:v>
                      </c:pt>
                      <c:pt idx="3835">
                        <c:v>86.087530851363823</c:v>
                      </c:pt>
                      <c:pt idx="3836">
                        <c:v>86.112362861633812</c:v>
                      </c:pt>
                      <c:pt idx="3837">
                        <c:v>86.132931709289821</c:v>
                      </c:pt>
                      <c:pt idx="3838">
                        <c:v>86.157481670379823</c:v>
                      </c:pt>
                      <c:pt idx="3839">
                        <c:v>86.181690692901824</c:v>
                      </c:pt>
                      <c:pt idx="3840">
                        <c:v>86.202405691146822</c:v>
                      </c:pt>
                      <c:pt idx="3841">
                        <c:v>86.226957798003824</c:v>
                      </c:pt>
                      <c:pt idx="3842">
                        <c:v>86.247335672378824</c:v>
                      </c:pt>
                      <c:pt idx="3843">
                        <c:v>86.272168636321823</c:v>
                      </c:pt>
                      <c:pt idx="3844">
                        <c:v>86.292701721191818</c:v>
                      </c:pt>
                      <c:pt idx="3845">
                        <c:v>86.317230701446817</c:v>
                      </c:pt>
                      <c:pt idx="3846">
                        <c:v>86.341441869735817</c:v>
                      </c:pt>
                      <c:pt idx="3847">
                        <c:v>86.362234830856821</c:v>
                      </c:pt>
                      <c:pt idx="3848">
                        <c:v>86.386570692062818</c:v>
                      </c:pt>
                      <c:pt idx="3849">
                        <c:v>86.407001733779822</c:v>
                      </c:pt>
                      <c:pt idx="3850">
                        <c:v>86.431901693343818</c:v>
                      </c:pt>
                      <c:pt idx="3851">
                        <c:v>86.456398725509814</c:v>
                      </c:pt>
                      <c:pt idx="3852">
                        <c:v>86.476933717727817</c:v>
                      </c:pt>
                      <c:pt idx="3853">
                        <c:v>86.501155853271825</c:v>
                      </c:pt>
                      <c:pt idx="3854">
                        <c:v>86.522026777267826</c:v>
                      </c:pt>
                      <c:pt idx="3855">
                        <c:v>86.546270847320812</c:v>
                      </c:pt>
                      <c:pt idx="3856">
                        <c:v>86.570980787277819</c:v>
                      </c:pt>
                      <c:pt idx="3857">
                        <c:v>86.591569662093818</c:v>
                      </c:pt>
                      <c:pt idx="3858">
                        <c:v>86.616066694259814</c:v>
                      </c:pt>
                      <c:pt idx="3859">
                        <c:v>86.636524677276824</c:v>
                      </c:pt>
                      <c:pt idx="3860">
                        <c:v>86.660847663879821</c:v>
                      </c:pt>
                      <c:pt idx="3861">
                        <c:v>86.681783676147816</c:v>
                      </c:pt>
                      <c:pt idx="3862">
                        <c:v>86.705916643142814</c:v>
                      </c:pt>
                      <c:pt idx="3863">
                        <c:v>86.730584859847824</c:v>
                      </c:pt>
                      <c:pt idx="3864">
                        <c:v>86.751155853271825</c:v>
                      </c:pt>
                      <c:pt idx="3865">
                        <c:v>86.775645732879823</c:v>
                      </c:pt>
                      <c:pt idx="3866">
                        <c:v>86.796252727508815</c:v>
                      </c:pt>
                      <c:pt idx="3867">
                        <c:v>86.820877790447824</c:v>
                      </c:pt>
                      <c:pt idx="3868">
                        <c:v>86.845506668087822</c:v>
                      </c:pt>
                      <c:pt idx="3869">
                        <c:v>86.865945816037822</c:v>
                      </c:pt>
                      <c:pt idx="3870">
                        <c:v>86.890298843387825</c:v>
                      </c:pt>
                      <c:pt idx="3871">
                        <c:v>86.910779714587818</c:v>
                      </c:pt>
                      <c:pt idx="3872">
                        <c:v>86.935540676117824</c:v>
                      </c:pt>
                      <c:pt idx="3873">
                        <c:v>86.960052728657814</c:v>
                      </c:pt>
                      <c:pt idx="3874">
                        <c:v>86.980477809907825</c:v>
                      </c:pt>
                      <c:pt idx="3875">
                        <c:v>87.005118846897815</c:v>
                      </c:pt>
                      <c:pt idx="3876">
                        <c:v>87.025764703747825</c:v>
                      </c:pt>
                      <c:pt idx="3877">
                        <c:v>87.050186872477823</c:v>
                      </c:pt>
                      <c:pt idx="3878">
                        <c:v>87.074457645417823</c:v>
                      </c:pt>
                      <c:pt idx="3879">
                        <c:v>87.095256805417819</c:v>
                      </c:pt>
                      <c:pt idx="3880">
                        <c:v>87.119571685787818</c:v>
                      </c:pt>
                      <c:pt idx="3881">
                        <c:v>87.140150785447815</c:v>
                      </c:pt>
                      <c:pt idx="3882">
                        <c:v>87.16495966911782</c:v>
                      </c:pt>
                      <c:pt idx="3883">
                        <c:v>87.185375690457818</c:v>
                      </c:pt>
                      <c:pt idx="3884">
                        <c:v>87.210038661957825</c:v>
                      </c:pt>
                      <c:pt idx="3885">
                        <c:v>87.234192848207812</c:v>
                      </c:pt>
                      <c:pt idx="3886">
                        <c:v>87.254954814907819</c:v>
                      </c:pt>
                      <c:pt idx="3887">
                        <c:v>87.279509782787812</c:v>
                      </c:pt>
                      <c:pt idx="3888">
                        <c:v>87.299922704697821</c:v>
                      </c:pt>
                      <c:pt idx="3889">
                        <c:v>87.324420690537821</c:v>
                      </c:pt>
                      <c:pt idx="3890">
                        <c:v>87.349200725557822</c:v>
                      </c:pt>
                      <c:pt idx="3891">
                        <c:v>87.369501829147822</c:v>
                      </c:pt>
                      <c:pt idx="3892">
                        <c:v>87.394053697587822</c:v>
                      </c:pt>
                      <c:pt idx="3893">
                        <c:v>87.414572715757814</c:v>
                      </c:pt>
                      <c:pt idx="3894">
                        <c:v>87.439202785487822</c:v>
                      </c:pt>
                      <c:pt idx="3895">
                        <c:v>87.463774681087813</c:v>
                      </c:pt>
                      <c:pt idx="3896">
                        <c:v>87.484163761137822</c:v>
                      </c:pt>
                      <c:pt idx="3897">
                        <c:v>87.508914709087819</c:v>
                      </c:pt>
                      <c:pt idx="3898">
                        <c:v>87.529436826707823</c:v>
                      </c:pt>
                      <c:pt idx="3899">
                        <c:v>87.553832769397815</c:v>
                      </c:pt>
                      <c:pt idx="3900">
                        <c:v>87.574279785157813</c:v>
                      </c:pt>
                      <c:pt idx="3901">
                        <c:v>87.598927736277815</c:v>
                      </c:pt>
                      <c:pt idx="3902">
                        <c:v>87.623528718947824</c:v>
                      </c:pt>
                      <c:pt idx="3903">
                        <c:v>87.643869638447825</c:v>
                      </c:pt>
                      <c:pt idx="3904">
                        <c:v>87.668716669077824</c:v>
                      </c:pt>
                      <c:pt idx="3905">
                        <c:v>87.689230680467816</c:v>
                      </c:pt>
                      <c:pt idx="3906">
                        <c:v>87.713509798047824</c:v>
                      </c:pt>
                      <c:pt idx="3907">
                        <c:v>87.738001823427823</c:v>
                      </c:pt>
                      <c:pt idx="3908">
                        <c:v>87.758573770527818</c:v>
                      </c:pt>
                      <c:pt idx="3909">
                        <c:v>87.782957792277813</c:v>
                      </c:pt>
                      <c:pt idx="3910">
                        <c:v>87.803631782527816</c:v>
                      </c:pt>
                      <c:pt idx="3911">
                        <c:v>87.828268766407817</c:v>
                      </c:pt>
                      <c:pt idx="3912">
                        <c:v>87.852940797807818</c:v>
                      </c:pt>
                      <c:pt idx="3913">
                        <c:v>87.873101711277812</c:v>
                      </c:pt>
                      <c:pt idx="3914">
                        <c:v>87.897682666777825</c:v>
                      </c:pt>
                      <c:pt idx="3915">
                        <c:v>87.918379783627813</c:v>
                      </c:pt>
                      <c:pt idx="3916">
                        <c:v>87.942861795427817</c:v>
                      </c:pt>
                      <c:pt idx="3917">
                        <c:v>87.963399648667817</c:v>
                      </c:pt>
                      <c:pt idx="3918">
                        <c:v>87.988083839417826</c:v>
                      </c:pt>
                      <c:pt idx="3919">
                        <c:v>88.012632846827813</c:v>
                      </c:pt>
                      <c:pt idx="3920">
                        <c:v>88.033102750777815</c:v>
                      </c:pt>
                      <c:pt idx="3921">
                        <c:v>88.057485818867818</c:v>
                      </c:pt>
                      <c:pt idx="3922">
                        <c:v>88.078217744827825</c:v>
                      </c:pt>
                      <c:pt idx="3923">
                        <c:v>88.102653741837813</c:v>
                      </c:pt>
                      <c:pt idx="3924">
                        <c:v>88.127056837077816</c:v>
                      </c:pt>
                      <c:pt idx="3925">
                        <c:v>88.147876739497818</c:v>
                      </c:pt>
                      <c:pt idx="3926">
                        <c:v>88.172315835957818</c:v>
                      </c:pt>
                      <c:pt idx="3927">
                        <c:v>88.19258379935782</c:v>
                      </c:pt>
                      <c:pt idx="3928">
                        <c:v>88.217220783237821</c:v>
                      </c:pt>
                      <c:pt idx="3929">
                        <c:v>88.241750717167818</c:v>
                      </c:pt>
                      <c:pt idx="3930">
                        <c:v>88.262293815617824</c:v>
                      </c:pt>
                      <c:pt idx="3931">
                        <c:v>88.286799669267822</c:v>
                      </c:pt>
                      <c:pt idx="3932">
                        <c:v>88.307503700257826</c:v>
                      </c:pt>
                      <c:pt idx="3933">
                        <c:v>88.332091808317813</c:v>
                      </c:pt>
                      <c:pt idx="3934">
                        <c:v>88.352634668347818</c:v>
                      </c:pt>
                      <c:pt idx="3935">
                        <c:v>88.377030849457825</c:v>
                      </c:pt>
                      <c:pt idx="3936">
                        <c:v>88.401438713077823</c:v>
                      </c:pt>
                      <c:pt idx="3937">
                        <c:v>88.421970844267818</c:v>
                      </c:pt>
                      <c:pt idx="3938">
                        <c:v>88.446681737897819</c:v>
                      </c:pt>
                      <c:pt idx="3939">
                        <c:v>88.467237710957818</c:v>
                      </c:pt>
                      <c:pt idx="3940">
                        <c:v>88.491628646847815</c:v>
                      </c:pt>
                      <c:pt idx="3941">
                        <c:v>88.516345739367821</c:v>
                      </c:pt>
                      <c:pt idx="3942">
                        <c:v>88.536659717557825</c:v>
                      </c:pt>
                      <c:pt idx="3943">
                        <c:v>88.561403751377824</c:v>
                      </c:pt>
                      <c:pt idx="3944">
                        <c:v>88.582061767577812</c:v>
                      </c:pt>
                      <c:pt idx="3945">
                        <c:v>88.606391668317812</c:v>
                      </c:pt>
                      <c:pt idx="3946">
                        <c:v>88.630839824677821</c:v>
                      </c:pt>
                      <c:pt idx="3947">
                        <c:v>88.651533842087815</c:v>
                      </c:pt>
                      <c:pt idx="3948">
                        <c:v>88.676092863087817</c:v>
                      </c:pt>
                      <c:pt idx="3949">
                        <c:v>88.696437835697822</c:v>
                      </c:pt>
                      <c:pt idx="3950">
                        <c:v>88.720962762827824</c:v>
                      </c:pt>
                      <c:pt idx="3951">
                        <c:v>88.741802692417821</c:v>
                      </c:pt>
                      <c:pt idx="3952">
                        <c:v>88.765996694567818</c:v>
                      </c:pt>
                      <c:pt idx="3953">
                        <c:v>88.790518760677813</c:v>
                      </c:pt>
                      <c:pt idx="3954">
                        <c:v>88.811245679857819</c:v>
                      </c:pt>
                      <c:pt idx="3955">
                        <c:v>88.835834741587817</c:v>
                      </c:pt>
                      <c:pt idx="3956">
                        <c:v>88.85611367225782</c:v>
                      </c:pt>
                      <c:pt idx="3957">
                        <c:v>88.880896806717814</c:v>
                      </c:pt>
                      <c:pt idx="3958">
                        <c:v>88.905392646787817</c:v>
                      </c:pt>
                      <c:pt idx="3959">
                        <c:v>88.92574572562782</c:v>
                      </c:pt>
                      <c:pt idx="3960">
                        <c:v>88.950241804127813</c:v>
                      </c:pt>
                      <c:pt idx="3961">
                        <c:v>88.970789670947823</c:v>
                      </c:pt>
                      <c:pt idx="3962">
                        <c:v>88.995278835297825</c:v>
                      </c:pt>
                      <c:pt idx="3963">
                        <c:v>89.019818782807818</c:v>
                      </c:pt>
                      <c:pt idx="3964">
                        <c:v>89.040677785877818</c:v>
                      </c:pt>
                      <c:pt idx="3965">
                        <c:v>89.065185785297814</c:v>
                      </c:pt>
                      <c:pt idx="3966">
                        <c:v>89.085486650467814</c:v>
                      </c:pt>
                      <c:pt idx="3967">
                        <c:v>89.110011816027821</c:v>
                      </c:pt>
                      <c:pt idx="3968">
                        <c:v>89.130724668507824</c:v>
                      </c:pt>
                      <c:pt idx="3969">
                        <c:v>89.155259847637822</c:v>
                      </c:pt>
                      <c:pt idx="3970">
                        <c:v>89.179665803907824</c:v>
                      </c:pt>
                      <c:pt idx="3971">
                        <c:v>89.200373649597822</c:v>
                      </c:pt>
                      <c:pt idx="3972">
                        <c:v>89.224802732467822</c:v>
                      </c:pt>
                      <c:pt idx="3973">
                        <c:v>89.245169639587814</c:v>
                      </c:pt>
                      <c:pt idx="3974">
                        <c:v>89.269798755647813</c:v>
                      </c:pt>
                      <c:pt idx="3975">
                        <c:v>89.294255733487816</c:v>
                      </c:pt>
                      <c:pt idx="3976">
                        <c:v>89.314782857897825</c:v>
                      </c:pt>
                      <c:pt idx="3977">
                        <c:v>89.339404821397821</c:v>
                      </c:pt>
                      <c:pt idx="3978">
                        <c:v>89.360069751737825</c:v>
                      </c:pt>
                      <c:pt idx="3979">
                        <c:v>89.384672641757817</c:v>
                      </c:pt>
                      <c:pt idx="3980">
                        <c:v>89.409200668337817</c:v>
                      </c:pt>
                      <c:pt idx="3981">
                        <c:v>89.429478645327819</c:v>
                      </c:pt>
                      <c:pt idx="3982">
                        <c:v>89.453968763347817</c:v>
                      </c:pt>
                      <c:pt idx="3983">
                        <c:v>89.474646806717814</c:v>
                      </c:pt>
                      <c:pt idx="3984">
                        <c:v>89.499069690707813</c:v>
                      </c:pt>
                      <c:pt idx="3985">
                        <c:v>89.519742727277816</c:v>
                      </c:pt>
                      <c:pt idx="3986">
                        <c:v>89.544414758677817</c:v>
                      </c:pt>
                      <c:pt idx="3987">
                        <c:v>89.568913698197818</c:v>
                      </c:pt>
                      <c:pt idx="3988">
                        <c:v>89.589196681977825</c:v>
                      </c:pt>
                      <c:pt idx="3989">
                        <c:v>89.613951683047816</c:v>
                      </c:pt>
                      <c:pt idx="3990">
                        <c:v>89.634266853327816</c:v>
                      </c:pt>
                      <c:pt idx="3991">
                        <c:v>89.658666849137816</c:v>
                      </c:pt>
                      <c:pt idx="3992">
                        <c:v>89.683495759967812</c:v>
                      </c:pt>
                      <c:pt idx="3993">
                        <c:v>89.704092741007813</c:v>
                      </c:pt>
                      <c:pt idx="3994">
                        <c:v>89.728640794757823</c:v>
                      </c:pt>
                      <c:pt idx="3995">
                        <c:v>89.748898744587819</c:v>
                      </c:pt>
                      <c:pt idx="3996">
                        <c:v>89.773397684097816</c:v>
                      </c:pt>
                      <c:pt idx="3997">
                        <c:v>89.79812169074782</c:v>
                      </c:pt>
                      <c:pt idx="3998">
                        <c:v>89.818643808367824</c:v>
                      </c:pt>
                      <c:pt idx="3999">
                        <c:v>89.843188762667822</c:v>
                      </c:pt>
                      <c:pt idx="4000">
                        <c:v>89.86374378204782</c:v>
                      </c:pt>
                      <c:pt idx="4001">
                        <c:v>89.888087749477819</c:v>
                      </c:pt>
                      <c:pt idx="4002">
                        <c:v>89.90868067741782</c:v>
                      </c:pt>
                      <c:pt idx="4003">
                        <c:v>89.933529853817817</c:v>
                      </c:pt>
                      <c:pt idx="4004">
                        <c:v>89.957974672317818</c:v>
                      </c:pt>
                      <c:pt idx="4005">
                        <c:v>89.978154659267815</c:v>
                      </c:pt>
                      <c:pt idx="4006">
                        <c:v>90.002931833267823</c:v>
                      </c:pt>
                      <c:pt idx="4007">
                        <c:v>90.02356982230782</c:v>
                      </c:pt>
                      <c:pt idx="4008">
                        <c:v>90.048089742657822</c:v>
                      </c:pt>
                      <c:pt idx="4009">
                        <c:v>90.072347640987815</c:v>
                      </c:pt>
                      <c:pt idx="4010">
                        <c:v>90.093214750287814</c:v>
                      </c:pt>
                      <c:pt idx="4011">
                        <c:v>90.117791652677823</c:v>
                      </c:pt>
                      <c:pt idx="4012">
                        <c:v>90.137994766237824</c:v>
                      </c:pt>
                      <c:pt idx="4013">
                        <c:v>90.162674665447824</c:v>
                      </c:pt>
                      <c:pt idx="4014">
                        <c:v>90.187238693237816</c:v>
                      </c:pt>
                      <c:pt idx="4015">
                        <c:v>90.207834720607821</c:v>
                      </c:pt>
                      <c:pt idx="4016">
                        <c:v>90.232031822207816</c:v>
                      </c:pt>
                      <c:pt idx="4017">
                        <c:v>90.252733707427822</c:v>
                      </c:pt>
                      <c:pt idx="4018">
                        <c:v>90.277501821517816</c:v>
                      </c:pt>
                      <c:pt idx="4019">
                        <c:v>90.297759771347813</c:v>
                      </c:pt>
                      <c:pt idx="4020">
                        <c:v>90.322415828707818</c:v>
                      </c:pt>
                      <c:pt idx="4021">
                        <c:v>90.346938848497814</c:v>
                      </c:pt>
                      <c:pt idx="4022">
                        <c:v>90.367506742477815</c:v>
                      </c:pt>
                      <c:pt idx="4023">
                        <c:v>90.391863822937822</c:v>
                      </c:pt>
                      <c:pt idx="4024">
                        <c:v>90.412694692607815</c:v>
                      </c:pt>
                      <c:pt idx="4025">
                        <c:v>90.437105655667821</c:v>
                      </c:pt>
                      <c:pt idx="4026">
                        <c:v>90.461748838427823</c:v>
                      </c:pt>
                      <c:pt idx="4027">
                        <c:v>90.482010841367824</c:v>
                      </c:pt>
                      <c:pt idx="4028">
                        <c:v>90.506517648697823</c:v>
                      </c:pt>
                      <c:pt idx="4029">
                        <c:v>90.527264833447816</c:v>
                      </c:pt>
                      <c:pt idx="4030">
                        <c:v>90.551634788517816</c:v>
                      </c:pt>
                      <c:pt idx="4031">
                        <c:v>90.576045751567818</c:v>
                      </c:pt>
                      <c:pt idx="4032">
                        <c:v>90.596954822537825</c:v>
                      </c:pt>
                      <c:pt idx="4033">
                        <c:v>90.621170759197824</c:v>
                      </c:pt>
                      <c:pt idx="4034">
                        <c:v>90.641753673557815</c:v>
                      </c:pt>
                      <c:pt idx="4035">
                        <c:v>90.666307687757822</c:v>
                      </c:pt>
                      <c:pt idx="4036">
                        <c:v>90.686897754667825</c:v>
                      </c:pt>
                      <c:pt idx="4037">
                        <c:v>90.711430788037816</c:v>
                      </c:pt>
                      <c:pt idx="4038">
                        <c:v>90.735892772677815</c:v>
                      </c:pt>
                      <c:pt idx="4039">
                        <c:v>90.756584644317826</c:v>
                      </c:pt>
                      <c:pt idx="4040">
                        <c:v>90.780877828597824</c:v>
                      </c:pt>
                      <c:pt idx="4041">
                        <c:v>90.801462650297822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one!$X$2:$X$4043</c15:sqref>
                        </c15:formulaRef>
                      </c:ext>
                    </c:extLst>
                    <c:numCache>
                      <c:formatCode>General</c:formatCode>
                      <c:ptCount val="4042"/>
                      <c:pt idx="0">
                        <c:v>290</c:v>
                      </c:pt>
                      <c:pt idx="1">
                        <c:v>290</c:v>
                      </c:pt>
                      <c:pt idx="2">
                        <c:v>290</c:v>
                      </c:pt>
                      <c:pt idx="3">
                        <c:v>290</c:v>
                      </c:pt>
                      <c:pt idx="4">
                        <c:v>290</c:v>
                      </c:pt>
                      <c:pt idx="5">
                        <c:v>290</c:v>
                      </c:pt>
                      <c:pt idx="6">
                        <c:v>290</c:v>
                      </c:pt>
                      <c:pt idx="7">
                        <c:v>290</c:v>
                      </c:pt>
                      <c:pt idx="8">
                        <c:v>290</c:v>
                      </c:pt>
                      <c:pt idx="9">
                        <c:v>290</c:v>
                      </c:pt>
                      <c:pt idx="10">
                        <c:v>290</c:v>
                      </c:pt>
                      <c:pt idx="11">
                        <c:v>290</c:v>
                      </c:pt>
                      <c:pt idx="12">
                        <c:v>290</c:v>
                      </c:pt>
                      <c:pt idx="13">
                        <c:v>290</c:v>
                      </c:pt>
                      <c:pt idx="14">
                        <c:v>290</c:v>
                      </c:pt>
                      <c:pt idx="15">
                        <c:v>290</c:v>
                      </c:pt>
                      <c:pt idx="16">
                        <c:v>290</c:v>
                      </c:pt>
                      <c:pt idx="17">
                        <c:v>290</c:v>
                      </c:pt>
                      <c:pt idx="18">
                        <c:v>290</c:v>
                      </c:pt>
                      <c:pt idx="19">
                        <c:v>290</c:v>
                      </c:pt>
                      <c:pt idx="20">
                        <c:v>290</c:v>
                      </c:pt>
                      <c:pt idx="21">
                        <c:v>290</c:v>
                      </c:pt>
                      <c:pt idx="22">
                        <c:v>290</c:v>
                      </c:pt>
                      <c:pt idx="23">
                        <c:v>290</c:v>
                      </c:pt>
                      <c:pt idx="24">
                        <c:v>290</c:v>
                      </c:pt>
                      <c:pt idx="25">
                        <c:v>290</c:v>
                      </c:pt>
                      <c:pt idx="26">
                        <c:v>290</c:v>
                      </c:pt>
                      <c:pt idx="27">
                        <c:v>290</c:v>
                      </c:pt>
                      <c:pt idx="28">
                        <c:v>290</c:v>
                      </c:pt>
                      <c:pt idx="29">
                        <c:v>290</c:v>
                      </c:pt>
                      <c:pt idx="30">
                        <c:v>290</c:v>
                      </c:pt>
                      <c:pt idx="31">
                        <c:v>290</c:v>
                      </c:pt>
                      <c:pt idx="32">
                        <c:v>290</c:v>
                      </c:pt>
                      <c:pt idx="33">
                        <c:v>290</c:v>
                      </c:pt>
                      <c:pt idx="34">
                        <c:v>290</c:v>
                      </c:pt>
                      <c:pt idx="35">
                        <c:v>290</c:v>
                      </c:pt>
                      <c:pt idx="36">
                        <c:v>290</c:v>
                      </c:pt>
                      <c:pt idx="37">
                        <c:v>290</c:v>
                      </c:pt>
                      <c:pt idx="38">
                        <c:v>290</c:v>
                      </c:pt>
                      <c:pt idx="39">
                        <c:v>290</c:v>
                      </c:pt>
                      <c:pt idx="40">
                        <c:v>290</c:v>
                      </c:pt>
                      <c:pt idx="41">
                        <c:v>290</c:v>
                      </c:pt>
                      <c:pt idx="42">
                        <c:v>290</c:v>
                      </c:pt>
                      <c:pt idx="43">
                        <c:v>290</c:v>
                      </c:pt>
                      <c:pt idx="44">
                        <c:v>290</c:v>
                      </c:pt>
                      <c:pt idx="45">
                        <c:v>290</c:v>
                      </c:pt>
                      <c:pt idx="46">
                        <c:v>290</c:v>
                      </c:pt>
                      <c:pt idx="47">
                        <c:v>290.14999999999998</c:v>
                      </c:pt>
                      <c:pt idx="48">
                        <c:v>290.28634823506025</c:v>
                      </c:pt>
                      <c:pt idx="49">
                        <c:v>290.41218799940367</c:v>
                      </c:pt>
                      <c:pt idx="50">
                        <c:v>290.52576721074922</c:v>
                      </c:pt>
                      <c:pt idx="51">
                        <c:v>290.62048003561517</c:v>
                      </c:pt>
                      <c:pt idx="52">
                        <c:v>290.69717721923786</c:v>
                      </c:pt>
                      <c:pt idx="53">
                        <c:v>290.75723149626327</c:v>
                      </c:pt>
                      <c:pt idx="54">
                        <c:v>290.79828938357161</c:v>
                      </c:pt>
                      <c:pt idx="55">
                        <c:v>290.82190164547552</c:v>
                      </c:pt>
                      <c:pt idx="56">
                        <c:v>290.82190164547552</c:v>
                      </c:pt>
                      <c:pt idx="57">
                        <c:v>290.82190164547552</c:v>
                      </c:pt>
                      <c:pt idx="58">
                        <c:v>290.82190164547552</c:v>
                      </c:pt>
                      <c:pt idx="59">
                        <c:v>290.82190164547552</c:v>
                      </c:pt>
                      <c:pt idx="60">
                        <c:v>290.82190164547552</c:v>
                      </c:pt>
                      <c:pt idx="61">
                        <c:v>290.82190164547552</c:v>
                      </c:pt>
                      <c:pt idx="62">
                        <c:v>290.82190164547552</c:v>
                      </c:pt>
                      <c:pt idx="63">
                        <c:v>290.829940877176</c:v>
                      </c:pt>
                      <c:pt idx="64">
                        <c:v>290.82811328416898</c:v>
                      </c:pt>
                      <c:pt idx="65">
                        <c:v>290.82473278037992</c:v>
                      </c:pt>
                      <c:pt idx="66">
                        <c:v>290.82294794948677</c:v>
                      </c:pt>
                      <c:pt idx="67">
                        <c:v>290.81858734234544</c:v>
                      </c:pt>
                      <c:pt idx="68">
                        <c:v>290.81726768256038</c:v>
                      </c:pt>
                      <c:pt idx="69">
                        <c:v>290.82223628435077</c:v>
                      </c:pt>
                      <c:pt idx="70">
                        <c:v>290.83310543491007</c:v>
                      </c:pt>
                      <c:pt idx="71">
                        <c:v>290.84928723581976</c:v>
                      </c:pt>
                      <c:pt idx="72">
                        <c:v>290.87009437281984</c:v>
                      </c:pt>
                      <c:pt idx="73">
                        <c:v>290.89880832574528</c:v>
                      </c:pt>
                      <c:pt idx="74">
                        <c:v>290.93092402473803</c:v>
                      </c:pt>
                      <c:pt idx="75">
                        <c:v>290.9614476581466</c:v>
                      </c:pt>
                      <c:pt idx="76">
                        <c:v>290.99537109689288</c:v>
                      </c:pt>
                      <c:pt idx="77">
                        <c:v>291.03347116252087</c:v>
                      </c:pt>
                      <c:pt idx="78">
                        <c:v>291.07191007129268</c:v>
                      </c:pt>
                      <c:pt idx="79">
                        <c:v>291.11225859766222</c:v>
                      </c:pt>
                      <c:pt idx="80">
                        <c:v>291.15528413685911</c:v>
                      </c:pt>
                      <c:pt idx="81">
                        <c:v>291.20321730138625</c:v>
                      </c:pt>
                      <c:pt idx="82">
                        <c:v>291.25304361029794</c:v>
                      </c:pt>
                      <c:pt idx="83">
                        <c:v>291.30072459047574</c:v>
                      </c:pt>
                      <c:pt idx="84">
                        <c:v>291.34982962671251</c:v>
                      </c:pt>
                      <c:pt idx="85">
                        <c:v>291.40035094775038</c:v>
                      </c:pt>
                      <c:pt idx="86">
                        <c:v>291.44810347407372</c:v>
                      </c:pt>
                      <c:pt idx="87">
                        <c:v>291.49460222478837</c:v>
                      </c:pt>
                      <c:pt idx="88">
                        <c:v>291.53874554544331</c:v>
                      </c:pt>
                      <c:pt idx="89">
                        <c:v>291.58190724757441</c:v>
                      </c:pt>
                      <c:pt idx="90">
                        <c:v>291.62489125582852</c:v>
                      </c:pt>
                      <c:pt idx="91">
                        <c:v>291.66411033923157</c:v>
                      </c:pt>
                      <c:pt idx="92">
                        <c:v>291.70351585897612</c:v>
                      </c:pt>
                      <c:pt idx="93">
                        <c:v>291.74342099119264</c:v>
                      </c:pt>
                      <c:pt idx="94">
                        <c:v>291.77990835840563</c:v>
                      </c:pt>
                      <c:pt idx="95">
                        <c:v>291.81271461521573</c:v>
                      </c:pt>
                      <c:pt idx="96">
                        <c:v>291.845820177289</c:v>
                      </c:pt>
                      <c:pt idx="97">
                        <c:v>291.87956216513169</c:v>
                      </c:pt>
                      <c:pt idx="98">
                        <c:v>291.9140424241927</c:v>
                      </c:pt>
                      <c:pt idx="99">
                        <c:v>291.94521257279865</c:v>
                      </c:pt>
                      <c:pt idx="100">
                        <c:v>291.97873422078038</c:v>
                      </c:pt>
                      <c:pt idx="101">
                        <c:v>292.01585089965408</c:v>
                      </c:pt>
                      <c:pt idx="102">
                        <c:v>292.05104312149382</c:v>
                      </c:pt>
                      <c:pt idx="103">
                        <c:v>292.08699242279096</c:v>
                      </c:pt>
                      <c:pt idx="104">
                        <c:v>292.12521488267993</c:v>
                      </c:pt>
                      <c:pt idx="105">
                        <c:v>292.16642853547359</c:v>
                      </c:pt>
                      <c:pt idx="106">
                        <c:v>292.20682001192591</c:v>
                      </c:pt>
                      <c:pt idx="107">
                        <c:v>292.24403604245754</c:v>
                      </c:pt>
                      <c:pt idx="108">
                        <c:v>292.28074923207464</c:v>
                      </c:pt>
                      <c:pt idx="109">
                        <c:v>292.31653925733309</c:v>
                      </c:pt>
                      <c:pt idx="110">
                        <c:v>292.3471306787323</c:v>
                      </c:pt>
                      <c:pt idx="111">
                        <c:v>292.37615396802926</c:v>
                      </c:pt>
                      <c:pt idx="112">
                        <c:v>292.40584622087135</c:v>
                      </c:pt>
                      <c:pt idx="113">
                        <c:v>292.43347074494801</c:v>
                      </c:pt>
                      <c:pt idx="114">
                        <c:v>292.45542417509705</c:v>
                      </c:pt>
                      <c:pt idx="115">
                        <c:v>292.46778933969966</c:v>
                      </c:pt>
                      <c:pt idx="116">
                        <c:v>292.46778933969966</c:v>
                      </c:pt>
                      <c:pt idx="117">
                        <c:v>292.46778933969966</c:v>
                      </c:pt>
                      <c:pt idx="118">
                        <c:v>292.46778933969966</c:v>
                      </c:pt>
                      <c:pt idx="119">
                        <c:v>292.19439987271471</c:v>
                      </c:pt>
                      <c:pt idx="120">
                        <c:v>291.99806561815956</c:v>
                      </c:pt>
                      <c:pt idx="121">
                        <c:v>291.85957951978048</c:v>
                      </c:pt>
                      <c:pt idx="122">
                        <c:v>291.76030116282618</c:v>
                      </c:pt>
                      <c:pt idx="123">
                        <c:v>291.68290009832191</c:v>
                      </c:pt>
                      <c:pt idx="124">
                        <c:v>291.62376908704283</c:v>
                      </c:pt>
                      <c:pt idx="125">
                        <c:v>291.57581006658222</c:v>
                      </c:pt>
                      <c:pt idx="126">
                        <c:v>291.53017770155191</c:v>
                      </c:pt>
                      <c:pt idx="127">
                        <c:v>291.48745500006174</c:v>
                      </c:pt>
                      <c:pt idx="128">
                        <c:v>291.44591893528735</c:v>
                      </c:pt>
                      <c:pt idx="129">
                        <c:v>291.40253852739295</c:v>
                      </c:pt>
                      <c:pt idx="130">
                        <c:v>291.35166098466885</c:v>
                      </c:pt>
                      <c:pt idx="131">
                        <c:v>291.2923710043915</c:v>
                      </c:pt>
                      <c:pt idx="132">
                        <c:v>291.23270175896857</c:v>
                      </c:pt>
                      <c:pt idx="133">
                        <c:v>291.16967799456285</c:v>
                      </c:pt>
                      <c:pt idx="134">
                        <c:v>291.09980465743314</c:v>
                      </c:pt>
                      <c:pt idx="135">
                        <c:v>291.02748007765172</c:v>
                      </c:pt>
                      <c:pt idx="136">
                        <c:v>290.9556603586505</c:v>
                      </c:pt>
                      <c:pt idx="137">
                        <c:v>290.88225817855039</c:v>
                      </c:pt>
                      <c:pt idx="138">
                        <c:v>290.80823986783065</c:v>
                      </c:pt>
                      <c:pt idx="139">
                        <c:v>290.73237549535884</c:v>
                      </c:pt>
                      <c:pt idx="140">
                        <c:v>290.65617237120949</c:v>
                      </c:pt>
                      <c:pt idx="141">
                        <c:v>290.58071831625011</c:v>
                      </c:pt>
                      <c:pt idx="142">
                        <c:v>290.50278368580348</c:v>
                      </c:pt>
                      <c:pt idx="143">
                        <c:v>290.42869963739395</c:v>
                      </c:pt>
                      <c:pt idx="144">
                        <c:v>290.35824805029915</c:v>
                      </c:pt>
                      <c:pt idx="145">
                        <c:v>290.28923379246044</c:v>
                      </c:pt>
                      <c:pt idx="146">
                        <c:v>290.22237976166349</c:v>
                      </c:pt>
                      <c:pt idx="147">
                        <c:v>290.15613821510919</c:v>
                      </c:pt>
                      <c:pt idx="148">
                        <c:v>290.09166630915126</c:v>
                      </c:pt>
                      <c:pt idx="149">
                        <c:v>290.02969743879129</c:v>
                      </c:pt>
                      <c:pt idx="150">
                        <c:v>289.96466127593743</c:v>
                      </c:pt>
                      <c:pt idx="151">
                        <c:v>289.89947290181522</c:v>
                      </c:pt>
                      <c:pt idx="152">
                        <c:v>289.83604358638905</c:v>
                      </c:pt>
                      <c:pt idx="153">
                        <c:v>289.7735637331412</c:v>
                      </c:pt>
                      <c:pt idx="154">
                        <c:v>289.71361289721335</c:v>
                      </c:pt>
                      <c:pt idx="155">
                        <c:v>289.6531297248336</c:v>
                      </c:pt>
                      <c:pt idx="156">
                        <c:v>289.59440369009468</c:v>
                      </c:pt>
                      <c:pt idx="157">
                        <c:v>289.53684584560659</c:v>
                      </c:pt>
                      <c:pt idx="158">
                        <c:v>289.47614780839109</c:v>
                      </c:pt>
                      <c:pt idx="159">
                        <c:v>289.41398732846466</c:v>
                      </c:pt>
                      <c:pt idx="160">
                        <c:v>289.35359069558893</c:v>
                      </c:pt>
                      <c:pt idx="161">
                        <c:v>289.29294151176987</c:v>
                      </c:pt>
                      <c:pt idx="162">
                        <c:v>289.23094924824755</c:v>
                      </c:pt>
                      <c:pt idx="163">
                        <c:v>289.16915006052648</c:v>
                      </c:pt>
                      <c:pt idx="164">
                        <c:v>289.11059071728386</c:v>
                      </c:pt>
                      <c:pt idx="165">
                        <c:v>289.05505934127115</c:v>
                      </c:pt>
                      <c:pt idx="166">
                        <c:v>288.99836860770836</c:v>
                      </c:pt>
                      <c:pt idx="167">
                        <c:v>288.94415092861931</c:v>
                      </c:pt>
                      <c:pt idx="168">
                        <c:v>288.89058475482193</c:v>
                      </c:pt>
                      <c:pt idx="169">
                        <c:v>288.83463323246497</c:v>
                      </c:pt>
                      <c:pt idx="170">
                        <c:v>288.77469543697089</c:v>
                      </c:pt>
                      <c:pt idx="171">
                        <c:v>288.71414111308309</c:v>
                      </c:pt>
                      <c:pt idx="172">
                        <c:v>288.65517469984343</c:v>
                      </c:pt>
                      <c:pt idx="173">
                        <c:v>288.59716550601962</c:v>
                      </c:pt>
                      <c:pt idx="174">
                        <c:v>288.53979248544277</c:v>
                      </c:pt>
                      <c:pt idx="175">
                        <c:v>288.48493956238144</c:v>
                      </c:pt>
                      <c:pt idx="176">
                        <c:v>288.43172074317624</c:v>
                      </c:pt>
                      <c:pt idx="177">
                        <c:v>288.37761227150474</c:v>
                      </c:pt>
                      <c:pt idx="178">
                        <c:v>288.32323774100428</c:v>
                      </c:pt>
                      <c:pt idx="179">
                        <c:v>288.26709994496184</c:v>
                      </c:pt>
                      <c:pt idx="180">
                        <c:v>288.21249960015831</c:v>
                      </c:pt>
                      <c:pt idx="181">
                        <c:v>288.16146664581674</c:v>
                      </c:pt>
                      <c:pt idx="182">
                        <c:v>288.10913757702758</c:v>
                      </c:pt>
                      <c:pt idx="183">
                        <c:v>288.05873262335234</c:v>
                      </c:pt>
                      <c:pt idx="184">
                        <c:v>288.01220274382553</c:v>
                      </c:pt>
                      <c:pt idx="185">
                        <c:v>287.96661017714678</c:v>
                      </c:pt>
                      <c:pt idx="186">
                        <c:v>287.92020746005937</c:v>
                      </c:pt>
                      <c:pt idx="187">
                        <c:v>287.87207030876027</c:v>
                      </c:pt>
                      <c:pt idx="188">
                        <c:v>287.82583016131571</c:v>
                      </c:pt>
                      <c:pt idx="189">
                        <c:v>287.77968118014894</c:v>
                      </c:pt>
                      <c:pt idx="190">
                        <c:v>287.72861260866415</c:v>
                      </c:pt>
                      <c:pt idx="191">
                        <c:v>287.6779555410518</c:v>
                      </c:pt>
                      <c:pt idx="192">
                        <c:v>287.62902955249808</c:v>
                      </c:pt>
                      <c:pt idx="193">
                        <c:v>287.57863785626603</c:v>
                      </c:pt>
                      <c:pt idx="194">
                        <c:v>287.531019669042</c:v>
                      </c:pt>
                      <c:pt idx="195">
                        <c:v>287.48869235444135</c:v>
                      </c:pt>
                      <c:pt idx="196">
                        <c:v>287.45497483530443</c:v>
                      </c:pt>
                      <c:pt idx="197">
                        <c:v>287.42947030321051</c:v>
                      </c:pt>
                      <c:pt idx="198">
                        <c:v>287.42947030321051</c:v>
                      </c:pt>
                      <c:pt idx="199">
                        <c:v>287.42947030321051</c:v>
                      </c:pt>
                      <c:pt idx="200">
                        <c:v>287.42947030321051</c:v>
                      </c:pt>
                      <c:pt idx="201">
                        <c:v>287.42947030321051</c:v>
                      </c:pt>
                      <c:pt idx="202">
                        <c:v>287.6842937262881</c:v>
                      </c:pt>
                      <c:pt idx="203">
                        <c:v>287.8686283021911</c:v>
                      </c:pt>
                      <c:pt idx="204">
                        <c:v>288.00404566615697</c:v>
                      </c:pt>
                      <c:pt idx="205">
                        <c:v>288.11012990155064</c:v>
                      </c:pt>
                      <c:pt idx="206">
                        <c:v>288.19421861778727</c:v>
                      </c:pt>
                      <c:pt idx="207">
                        <c:v>288.26783665303162</c:v>
                      </c:pt>
                      <c:pt idx="208">
                        <c:v>288.33643023095289</c:v>
                      </c:pt>
                      <c:pt idx="209">
                        <c:v>288.40345483799626</c:v>
                      </c:pt>
                      <c:pt idx="210">
                        <c:v>288.47296522307545</c:v>
                      </c:pt>
                      <c:pt idx="211">
                        <c:v>288.54914844918977</c:v>
                      </c:pt>
                      <c:pt idx="212">
                        <c:v>288.6320242050927</c:v>
                      </c:pt>
                      <c:pt idx="213">
                        <c:v>288.72106392836639</c:v>
                      </c:pt>
                      <c:pt idx="214">
                        <c:v>288.81542299144138</c:v>
                      </c:pt>
                      <c:pt idx="215">
                        <c:v>288.91810125960052</c:v>
                      </c:pt>
                      <c:pt idx="216">
                        <c:v>289.0302514189147</c:v>
                      </c:pt>
                      <c:pt idx="217">
                        <c:v>289.14581957629173</c:v>
                      </c:pt>
                      <c:pt idx="218">
                        <c:v>289.26270242052522</c:v>
                      </c:pt>
                      <c:pt idx="219">
                        <c:v>289.38131375024938</c:v>
                      </c:pt>
                      <c:pt idx="220">
                        <c:v>289.50157113718683</c:v>
                      </c:pt>
                      <c:pt idx="221">
                        <c:v>289.61909177096703</c:v>
                      </c:pt>
                      <c:pt idx="222">
                        <c:v>289.73112911979405</c:v>
                      </c:pt>
                      <c:pt idx="223">
                        <c:v>289.84209628159556</c:v>
                      </c:pt>
                      <c:pt idx="224">
                        <c:v>289.95051441606159</c:v>
                      </c:pt>
                      <c:pt idx="225">
                        <c:v>290.05341029754538</c:v>
                      </c:pt>
                      <c:pt idx="226">
                        <c:v>290.15307965925774</c:v>
                      </c:pt>
                      <c:pt idx="227">
                        <c:v>290.2528996533747</c:v>
                      </c:pt>
                      <c:pt idx="228">
                        <c:v>290.35071551301633</c:v>
                      </c:pt>
                      <c:pt idx="229">
                        <c:v>290.44513373973098</c:v>
                      </c:pt>
                      <c:pt idx="230">
                        <c:v>290.53130851745061</c:v>
                      </c:pt>
                      <c:pt idx="231">
                        <c:v>290.61458287359403</c:v>
                      </c:pt>
                      <c:pt idx="232">
                        <c:v>290.69420124372789</c:v>
                      </c:pt>
                      <c:pt idx="233">
                        <c:v>290.76774974315299</c:v>
                      </c:pt>
                      <c:pt idx="234">
                        <c:v>290.83795354573306</c:v>
                      </c:pt>
                      <c:pt idx="235">
                        <c:v>290.90451645259537</c:v>
                      </c:pt>
                      <c:pt idx="236">
                        <c:v>290.96932913917186</c:v>
                      </c:pt>
                      <c:pt idx="237">
                        <c:v>291.03150952308795</c:v>
                      </c:pt>
                      <c:pt idx="238">
                        <c:v>291.08854434644093</c:v>
                      </c:pt>
                      <c:pt idx="239">
                        <c:v>291.14307963017097</c:v>
                      </c:pt>
                      <c:pt idx="240">
                        <c:v>291.19875505866105</c:v>
                      </c:pt>
                      <c:pt idx="241">
                        <c:v>291.24960836105242</c:v>
                      </c:pt>
                      <c:pt idx="242">
                        <c:v>291.29618280911978</c:v>
                      </c:pt>
                      <c:pt idx="243">
                        <c:v>291.33895517904813</c:v>
                      </c:pt>
                      <c:pt idx="244">
                        <c:v>291.38034272239383</c:v>
                      </c:pt>
                      <c:pt idx="245">
                        <c:v>291.41980990330518</c:v>
                      </c:pt>
                      <c:pt idx="246">
                        <c:v>291.45505972191881</c:v>
                      </c:pt>
                      <c:pt idx="247">
                        <c:v>291.49086127496918</c:v>
                      </c:pt>
                      <c:pt idx="248">
                        <c:v>291.52601167303635</c:v>
                      </c:pt>
                      <c:pt idx="249">
                        <c:v>291.55374572323592</c:v>
                      </c:pt>
                      <c:pt idx="250">
                        <c:v>291.57831003567435</c:v>
                      </c:pt>
                      <c:pt idx="251">
                        <c:v>291.60241492598607</c:v>
                      </c:pt>
                      <c:pt idx="252">
                        <c:v>291.62368578393534</c:v>
                      </c:pt>
                      <c:pt idx="253">
                        <c:v>291.64279501059525</c:v>
                      </c:pt>
                      <c:pt idx="254">
                        <c:v>291.65623425871701</c:v>
                      </c:pt>
                      <c:pt idx="255">
                        <c:v>291.67016109347537</c:v>
                      </c:pt>
                      <c:pt idx="256">
                        <c:v>291.68626415597538</c:v>
                      </c:pt>
                      <c:pt idx="257">
                        <c:v>291.69941606513026</c:v>
                      </c:pt>
                      <c:pt idx="258">
                        <c:v>291.7146383340085</c:v>
                      </c:pt>
                      <c:pt idx="259">
                        <c:v>291.73083765787328</c:v>
                      </c:pt>
                      <c:pt idx="260">
                        <c:v>291.74526219371768</c:v>
                      </c:pt>
                      <c:pt idx="261">
                        <c:v>291.760309360051</c:v>
                      </c:pt>
                      <c:pt idx="262">
                        <c:v>291.77337182568681</c:v>
                      </c:pt>
                      <c:pt idx="263">
                        <c:v>291.78494935157153</c:v>
                      </c:pt>
                      <c:pt idx="264">
                        <c:v>291.7974057939349</c:v>
                      </c:pt>
                      <c:pt idx="265">
                        <c:v>291.80610424515709</c:v>
                      </c:pt>
                      <c:pt idx="266">
                        <c:v>291.8144185160067</c:v>
                      </c:pt>
                      <c:pt idx="267">
                        <c:v>291.82640476899019</c:v>
                      </c:pt>
                      <c:pt idx="268">
                        <c:v>291.840299547406</c:v>
                      </c:pt>
                      <c:pt idx="269">
                        <c:v>291.85289600259858</c:v>
                      </c:pt>
                      <c:pt idx="270">
                        <c:v>291.86229188377541</c:v>
                      </c:pt>
                      <c:pt idx="271">
                        <c:v>291.87349106283727</c:v>
                      </c:pt>
                      <c:pt idx="272">
                        <c:v>291.88541251086008</c:v>
                      </c:pt>
                      <c:pt idx="273">
                        <c:v>291.89333467230011</c:v>
                      </c:pt>
                      <c:pt idx="274">
                        <c:v>291.89859495711255</c:v>
                      </c:pt>
                      <c:pt idx="275">
                        <c:v>291.90614505507176</c:v>
                      </c:pt>
                      <c:pt idx="276">
                        <c:v>291.91285226382831</c:v>
                      </c:pt>
                      <c:pt idx="277">
                        <c:v>291.91884568773162</c:v>
                      </c:pt>
                      <c:pt idx="278">
                        <c:v>291.92423180733016</c:v>
                      </c:pt>
                      <c:pt idx="279">
                        <c:v>291.93109859959918</c:v>
                      </c:pt>
                      <c:pt idx="280">
                        <c:v>291.93661890328559</c:v>
                      </c:pt>
                      <c:pt idx="281">
                        <c:v>291.93713816710073</c:v>
                      </c:pt>
                      <c:pt idx="282">
                        <c:v>291.93871344356631</c:v>
                      </c:pt>
                      <c:pt idx="283">
                        <c:v>291.94096513335415</c:v>
                      </c:pt>
                      <c:pt idx="284">
                        <c:v>291.94162005754714</c:v>
                      </c:pt>
                      <c:pt idx="285">
                        <c:v>291.94138423238854</c:v>
                      </c:pt>
                      <c:pt idx="286">
                        <c:v>291.94073726936824</c:v>
                      </c:pt>
                      <c:pt idx="287">
                        <c:v>291.94199508991846</c:v>
                      </c:pt>
                      <c:pt idx="288">
                        <c:v>291.94645659074888</c:v>
                      </c:pt>
                      <c:pt idx="289">
                        <c:v>291.94872317196166</c:v>
                      </c:pt>
                      <c:pt idx="290">
                        <c:v>291.95163086715513</c:v>
                      </c:pt>
                      <c:pt idx="291">
                        <c:v>291.95686226698365</c:v>
                      </c:pt>
                      <c:pt idx="292">
                        <c:v>291.96329979630593</c:v>
                      </c:pt>
                      <c:pt idx="293">
                        <c:v>291.97018355112579</c:v>
                      </c:pt>
                      <c:pt idx="294">
                        <c:v>291.97701275367598</c:v>
                      </c:pt>
                      <c:pt idx="295">
                        <c:v>291.98547232759603</c:v>
                      </c:pt>
                      <c:pt idx="296">
                        <c:v>291.99447848651425</c:v>
                      </c:pt>
                      <c:pt idx="297">
                        <c:v>291.99932366723897</c:v>
                      </c:pt>
                      <c:pt idx="298">
                        <c:v>292.0053689957669</c:v>
                      </c:pt>
                      <c:pt idx="299">
                        <c:v>292.01579473777014</c:v>
                      </c:pt>
                      <c:pt idx="300">
                        <c:v>292.02626834013859</c:v>
                      </c:pt>
                      <c:pt idx="301">
                        <c:v>292.03613198319619</c:v>
                      </c:pt>
                      <c:pt idx="302">
                        <c:v>292.04700014301523</c:v>
                      </c:pt>
                      <c:pt idx="303">
                        <c:v>292.05977643178926</c:v>
                      </c:pt>
                      <c:pt idx="304">
                        <c:v>292.07087783793304</c:v>
                      </c:pt>
                      <c:pt idx="305">
                        <c:v>292.0781974810177</c:v>
                      </c:pt>
                      <c:pt idx="306">
                        <c:v>292.08665151718765</c:v>
                      </c:pt>
                      <c:pt idx="307">
                        <c:v>292.09914853529352</c:v>
                      </c:pt>
                      <c:pt idx="308">
                        <c:v>292.11120555633192</c:v>
                      </c:pt>
                      <c:pt idx="309">
                        <c:v>292.12609745486253</c:v>
                      </c:pt>
                      <c:pt idx="310">
                        <c:v>292.14162681768096</c:v>
                      </c:pt>
                      <c:pt idx="311">
                        <c:v>292.15639086083314</c:v>
                      </c:pt>
                      <c:pt idx="312">
                        <c:v>292.16955002149007</c:v>
                      </c:pt>
                      <c:pt idx="313">
                        <c:v>292.17865740055015</c:v>
                      </c:pt>
                      <c:pt idx="314">
                        <c:v>292.18643396837086</c:v>
                      </c:pt>
                      <c:pt idx="315">
                        <c:v>292.19259304722334</c:v>
                      </c:pt>
                      <c:pt idx="316">
                        <c:v>292.19303859827289</c:v>
                      </c:pt>
                      <c:pt idx="317">
                        <c:v>292.18959929636304</c:v>
                      </c:pt>
                      <c:pt idx="318">
                        <c:v>292.18561140616805</c:v>
                      </c:pt>
                      <c:pt idx="319">
                        <c:v>292.18314207333424</c:v>
                      </c:pt>
                      <c:pt idx="320">
                        <c:v>292.18136802186808</c:v>
                      </c:pt>
                      <c:pt idx="321">
                        <c:v>292.17575331231188</c:v>
                      </c:pt>
                      <c:pt idx="322">
                        <c:v>292.17176639974741</c:v>
                      </c:pt>
                      <c:pt idx="323">
                        <c:v>292.17064892205798</c:v>
                      </c:pt>
                      <c:pt idx="324">
                        <c:v>292.16699734167912</c:v>
                      </c:pt>
                      <c:pt idx="325">
                        <c:v>292.15967552068292</c:v>
                      </c:pt>
                      <c:pt idx="326">
                        <c:v>292.15221286432586</c:v>
                      </c:pt>
                      <c:pt idx="327">
                        <c:v>292.14677806309663</c:v>
                      </c:pt>
                      <c:pt idx="328">
                        <c:v>292.14058699052782</c:v>
                      </c:pt>
                      <c:pt idx="329">
                        <c:v>292.13400163106741</c:v>
                      </c:pt>
                      <c:pt idx="330">
                        <c:v>292.13127732204447</c:v>
                      </c:pt>
                      <c:pt idx="331">
                        <c:v>292.13079053834872</c:v>
                      </c:pt>
                      <c:pt idx="332">
                        <c:v>292.12742984886216</c:v>
                      </c:pt>
                      <c:pt idx="333">
                        <c:v>292.12625516356832</c:v>
                      </c:pt>
                      <c:pt idx="334">
                        <c:v>292.12822284087298</c:v>
                      </c:pt>
                      <c:pt idx="335">
                        <c:v>292.13373443902674</c:v>
                      </c:pt>
                      <c:pt idx="336">
                        <c:v>292.13882462268208</c:v>
                      </c:pt>
                      <c:pt idx="337">
                        <c:v>292.1410958867923</c:v>
                      </c:pt>
                      <c:pt idx="338">
                        <c:v>292.14524386525534</c:v>
                      </c:pt>
                      <c:pt idx="339">
                        <c:v>292.14801011152042</c:v>
                      </c:pt>
                      <c:pt idx="340">
                        <c:v>292.14801011152042</c:v>
                      </c:pt>
                      <c:pt idx="341">
                        <c:v>292.14801011152042</c:v>
                      </c:pt>
                      <c:pt idx="342">
                        <c:v>292.14801011152042</c:v>
                      </c:pt>
                      <c:pt idx="343">
                        <c:v>291.894141398324</c:v>
                      </c:pt>
                      <c:pt idx="344">
                        <c:v>291.71267954170236</c:v>
                      </c:pt>
                      <c:pt idx="345">
                        <c:v>291.57797755876567</c:v>
                      </c:pt>
                      <c:pt idx="346">
                        <c:v>291.47609293495634</c:v>
                      </c:pt>
                      <c:pt idx="347">
                        <c:v>291.39291461855981</c:v>
                      </c:pt>
                      <c:pt idx="348">
                        <c:v>291.31698189355137</c:v>
                      </c:pt>
                      <c:pt idx="349">
                        <c:v>291.24707275692026</c:v>
                      </c:pt>
                      <c:pt idx="350">
                        <c:v>291.18224672816007</c:v>
                      </c:pt>
                      <c:pt idx="351">
                        <c:v>291.11777699313961</c:v>
                      </c:pt>
                      <c:pt idx="352">
                        <c:v>291.04889863588784</c:v>
                      </c:pt>
                      <c:pt idx="353">
                        <c:v>290.97309922705369</c:v>
                      </c:pt>
                      <c:pt idx="354">
                        <c:v>290.89539038729811</c:v>
                      </c:pt>
                      <c:pt idx="355">
                        <c:v>290.81508152779395</c:v>
                      </c:pt>
                      <c:pt idx="356">
                        <c:v>290.72405898935938</c:v>
                      </c:pt>
                      <c:pt idx="357">
                        <c:v>290.62617167830871</c:v>
                      </c:pt>
                      <c:pt idx="358">
                        <c:v>290.52433993156961</c:v>
                      </c:pt>
                      <c:pt idx="359">
                        <c:v>290.41676386588625</c:v>
                      </c:pt>
                      <c:pt idx="360">
                        <c:v>290.30488598623128</c:v>
                      </c:pt>
                      <c:pt idx="361">
                        <c:v>290.18804799296981</c:v>
                      </c:pt>
                      <c:pt idx="362">
                        <c:v>290.06836108227225</c:v>
                      </c:pt>
                      <c:pt idx="363">
                        <c:v>289.94550777460807</c:v>
                      </c:pt>
                      <c:pt idx="364">
                        <c:v>289.81771806726817</c:v>
                      </c:pt>
                      <c:pt idx="365">
                        <c:v>289.68844781640189</c:v>
                      </c:pt>
                      <c:pt idx="366">
                        <c:v>289.56013963348732</c:v>
                      </c:pt>
                      <c:pt idx="367">
                        <c:v>289.42848136686365</c:v>
                      </c:pt>
                      <c:pt idx="368">
                        <c:v>289.29730214954202</c:v>
                      </c:pt>
                      <c:pt idx="369">
                        <c:v>289.16516562606694</c:v>
                      </c:pt>
                      <c:pt idx="370">
                        <c:v>289.03751637451307</c:v>
                      </c:pt>
                      <c:pt idx="371">
                        <c:v>288.91566870962527</c:v>
                      </c:pt>
                      <c:pt idx="372">
                        <c:v>288.79434054124488</c:v>
                      </c:pt>
                      <c:pt idx="373">
                        <c:v>288.67653392308785</c:v>
                      </c:pt>
                      <c:pt idx="374">
                        <c:v>288.56411251023718</c:v>
                      </c:pt>
                      <c:pt idx="375">
                        <c:v>288.45613267631205</c:v>
                      </c:pt>
                      <c:pt idx="376">
                        <c:v>288.3519879277207</c:v>
                      </c:pt>
                      <c:pt idx="377">
                        <c:v>288.25130304107807</c:v>
                      </c:pt>
                      <c:pt idx="378">
                        <c:v>288.15785749807003</c:v>
                      </c:pt>
                      <c:pt idx="379">
                        <c:v>288.07173071140414</c:v>
                      </c:pt>
                      <c:pt idx="380">
                        <c:v>287.98873336722477</c:v>
                      </c:pt>
                      <c:pt idx="381">
                        <c:v>287.91430910861681</c:v>
                      </c:pt>
                      <c:pt idx="382">
                        <c:v>287.8474364263011</c:v>
                      </c:pt>
                      <c:pt idx="383">
                        <c:v>287.7852050997281</c:v>
                      </c:pt>
                      <c:pt idx="384">
                        <c:v>287.72771026153532</c:v>
                      </c:pt>
                      <c:pt idx="385">
                        <c:v>287.67685949869343</c:v>
                      </c:pt>
                      <c:pt idx="386">
                        <c:v>287.63354225738664</c:v>
                      </c:pt>
                      <c:pt idx="387">
                        <c:v>287.59596407817162</c:v>
                      </c:pt>
                      <c:pt idx="388">
                        <c:v>287.55878769858805</c:v>
                      </c:pt>
                      <c:pt idx="389">
                        <c:v>287.52681991503999</c:v>
                      </c:pt>
                      <c:pt idx="390">
                        <c:v>287.49875551393006</c:v>
                      </c:pt>
                      <c:pt idx="391">
                        <c:v>287.4736384647768</c:v>
                      </c:pt>
                      <c:pt idx="392">
                        <c:v>287.45077268343624</c:v>
                      </c:pt>
                      <c:pt idx="393">
                        <c:v>287.42965461131405</c:v>
                      </c:pt>
                      <c:pt idx="394">
                        <c:v>287.4119224492128</c:v>
                      </c:pt>
                      <c:pt idx="395">
                        <c:v>287.39841807658354</c:v>
                      </c:pt>
                      <c:pt idx="396">
                        <c:v>287.38544360866729</c:v>
                      </c:pt>
                      <c:pt idx="397">
                        <c:v>287.37474700580253</c:v>
                      </c:pt>
                      <c:pt idx="398">
                        <c:v>287.36728486063794</c:v>
                      </c:pt>
                      <c:pt idx="399">
                        <c:v>287.36147257616295</c:v>
                      </c:pt>
                      <c:pt idx="400">
                        <c:v>287.35826594976555</c:v>
                      </c:pt>
                      <c:pt idx="401">
                        <c:v>287.35810660265798</c:v>
                      </c:pt>
                      <c:pt idx="402">
                        <c:v>287.36309271159143</c:v>
                      </c:pt>
                      <c:pt idx="403">
                        <c:v>287.37220185027434</c:v>
                      </c:pt>
                      <c:pt idx="404">
                        <c:v>287.37856327557807</c:v>
                      </c:pt>
                      <c:pt idx="405">
                        <c:v>287.38614072477918</c:v>
                      </c:pt>
                      <c:pt idx="406">
                        <c:v>287.39726089790497</c:v>
                      </c:pt>
                      <c:pt idx="407">
                        <c:v>287.40711779568619</c:v>
                      </c:pt>
                      <c:pt idx="408">
                        <c:v>287.41684040019078</c:v>
                      </c:pt>
                      <c:pt idx="409">
                        <c:v>287.42710320773051</c:v>
                      </c:pt>
                      <c:pt idx="410">
                        <c:v>287.44026553507791</c:v>
                      </c:pt>
                      <c:pt idx="411">
                        <c:v>287.45557314906677</c:v>
                      </c:pt>
                      <c:pt idx="412">
                        <c:v>287.46841672465217</c:v>
                      </c:pt>
                      <c:pt idx="413">
                        <c:v>287.48410609120612</c:v>
                      </c:pt>
                      <c:pt idx="414">
                        <c:v>287.50367888195962</c:v>
                      </c:pt>
                      <c:pt idx="415">
                        <c:v>287.52350936058019</c:v>
                      </c:pt>
                      <c:pt idx="416">
                        <c:v>287.5453389879001</c:v>
                      </c:pt>
                      <c:pt idx="417">
                        <c:v>287.57007096052354</c:v>
                      </c:pt>
                      <c:pt idx="418">
                        <c:v>287.59604242670349</c:v>
                      </c:pt>
                      <c:pt idx="419">
                        <c:v>287.62412101800635</c:v>
                      </c:pt>
                      <c:pt idx="420">
                        <c:v>287.64866009823493</c:v>
                      </c:pt>
                      <c:pt idx="421">
                        <c:v>287.67237564704112</c:v>
                      </c:pt>
                      <c:pt idx="422">
                        <c:v>287.69891766671526</c:v>
                      </c:pt>
                      <c:pt idx="423">
                        <c:v>287.72429399224194</c:v>
                      </c:pt>
                      <c:pt idx="424">
                        <c:v>287.74809191351295</c:v>
                      </c:pt>
                      <c:pt idx="425">
                        <c:v>287.77210129757833</c:v>
                      </c:pt>
                      <c:pt idx="426">
                        <c:v>287.79735052291988</c:v>
                      </c:pt>
                      <c:pt idx="427">
                        <c:v>287.82234491409235</c:v>
                      </c:pt>
                      <c:pt idx="428">
                        <c:v>287.84413999035621</c:v>
                      </c:pt>
                      <c:pt idx="429">
                        <c:v>287.86708107890411</c:v>
                      </c:pt>
                      <c:pt idx="430">
                        <c:v>287.8917000798042</c:v>
                      </c:pt>
                      <c:pt idx="431">
                        <c:v>287.91617718720443</c:v>
                      </c:pt>
                      <c:pt idx="432">
                        <c:v>287.94136495096797</c:v>
                      </c:pt>
                      <c:pt idx="433">
                        <c:v>287.96969154912762</c:v>
                      </c:pt>
                      <c:pt idx="434">
                        <c:v>287.99840088600502</c:v>
                      </c:pt>
                      <c:pt idx="435">
                        <c:v>288.02573840338562</c:v>
                      </c:pt>
                      <c:pt idx="436">
                        <c:v>288.04865947673204</c:v>
                      </c:pt>
                      <c:pt idx="437">
                        <c:v>288.07151445304487</c:v>
                      </c:pt>
                      <c:pt idx="438">
                        <c:v>288.09290633478162</c:v>
                      </c:pt>
                      <c:pt idx="439">
                        <c:v>288.11002489696932</c:v>
                      </c:pt>
                      <c:pt idx="440">
                        <c:v>288.12336659159473</c:v>
                      </c:pt>
                      <c:pt idx="441">
                        <c:v>288.13541808266007</c:v>
                      </c:pt>
                      <c:pt idx="442">
                        <c:v>288.1457394102959</c:v>
                      </c:pt>
                      <c:pt idx="443">
                        <c:v>288.15413932539843</c:v>
                      </c:pt>
                      <c:pt idx="444">
                        <c:v>288.15859234778412</c:v>
                      </c:pt>
                      <c:pt idx="445">
                        <c:v>288.16207910544881</c:v>
                      </c:pt>
                      <c:pt idx="446">
                        <c:v>288.16645895752305</c:v>
                      </c:pt>
                      <c:pt idx="447">
                        <c:v>288.16880362136703</c:v>
                      </c:pt>
                      <c:pt idx="448">
                        <c:v>288.17144198234905</c:v>
                      </c:pt>
                      <c:pt idx="449">
                        <c:v>288.17576827901132</c:v>
                      </c:pt>
                      <c:pt idx="450">
                        <c:v>288.18252703139609</c:v>
                      </c:pt>
                      <c:pt idx="451">
                        <c:v>288.19002117266376</c:v>
                      </c:pt>
                      <c:pt idx="452">
                        <c:v>288.19516271611587</c:v>
                      </c:pt>
                      <c:pt idx="453">
                        <c:v>288.20219562823064</c:v>
                      </c:pt>
                      <c:pt idx="454">
                        <c:v>288.21158025815737</c:v>
                      </c:pt>
                      <c:pt idx="455">
                        <c:v>288.21944603272163</c:v>
                      </c:pt>
                      <c:pt idx="456">
                        <c:v>288.22750896778444</c:v>
                      </c:pt>
                      <c:pt idx="457">
                        <c:v>288.23878523413129</c:v>
                      </c:pt>
                      <c:pt idx="458">
                        <c:v>288.25090616451513</c:v>
                      </c:pt>
                      <c:pt idx="459">
                        <c:v>288.26436006620293</c:v>
                      </c:pt>
                      <c:pt idx="460">
                        <c:v>288.27534227581663</c:v>
                      </c:pt>
                      <c:pt idx="461">
                        <c:v>288.28765600835925</c:v>
                      </c:pt>
                      <c:pt idx="462">
                        <c:v>288.29951442580358</c:v>
                      </c:pt>
                      <c:pt idx="463">
                        <c:v>288.30783291143962</c:v>
                      </c:pt>
                      <c:pt idx="464">
                        <c:v>288.31891761751774</c:v>
                      </c:pt>
                      <c:pt idx="465">
                        <c:v>288.33442560684927</c:v>
                      </c:pt>
                      <c:pt idx="466">
                        <c:v>288.35308565378256</c:v>
                      </c:pt>
                      <c:pt idx="467">
                        <c:v>288.37391101780196</c:v>
                      </c:pt>
                      <c:pt idx="468">
                        <c:v>288.39413885218897</c:v>
                      </c:pt>
                      <c:pt idx="469">
                        <c:v>288.41608235212942</c:v>
                      </c:pt>
                      <c:pt idx="470">
                        <c:v>288.43900797602544</c:v>
                      </c:pt>
                      <c:pt idx="471">
                        <c:v>288.45636888039621</c:v>
                      </c:pt>
                      <c:pt idx="472">
                        <c:v>288.47046148689014</c:v>
                      </c:pt>
                      <c:pt idx="473">
                        <c:v>288.48483685933746</c:v>
                      </c:pt>
                      <c:pt idx="474">
                        <c:v>288.49760945890876</c:v>
                      </c:pt>
                      <c:pt idx="475">
                        <c:v>288.50969708807759</c:v>
                      </c:pt>
                      <c:pt idx="476">
                        <c:v>288.51967195383207</c:v>
                      </c:pt>
                      <c:pt idx="477">
                        <c:v>288.53276432304074</c:v>
                      </c:pt>
                      <c:pt idx="478">
                        <c:v>288.54995343302778</c:v>
                      </c:pt>
                      <c:pt idx="479">
                        <c:v>288.56557086438278</c:v>
                      </c:pt>
                      <c:pt idx="480">
                        <c:v>288.56557086438278</c:v>
                      </c:pt>
                      <c:pt idx="481">
                        <c:v>288.5842269972448</c:v>
                      </c:pt>
                      <c:pt idx="482">
                        <c:v>288.60532664820016</c:v>
                      </c:pt>
                      <c:pt idx="483">
                        <c:v>288.6275197244064</c:v>
                      </c:pt>
                      <c:pt idx="484">
                        <c:v>288.6518797514488</c:v>
                      </c:pt>
                      <c:pt idx="485">
                        <c:v>288.67888936358236</c:v>
                      </c:pt>
                      <c:pt idx="486">
                        <c:v>288.70663960644464</c:v>
                      </c:pt>
                      <c:pt idx="487">
                        <c:v>288.72987285997681</c:v>
                      </c:pt>
                      <c:pt idx="488">
                        <c:v>288.75359897607854</c:v>
                      </c:pt>
                      <c:pt idx="489">
                        <c:v>288.78078889216874</c:v>
                      </c:pt>
                      <c:pt idx="490">
                        <c:v>288.80700058556647</c:v>
                      </c:pt>
                      <c:pt idx="491">
                        <c:v>288.83153566356577</c:v>
                      </c:pt>
                      <c:pt idx="492">
                        <c:v>288.85401432370782</c:v>
                      </c:pt>
                      <c:pt idx="493">
                        <c:v>288.87627584817722</c:v>
                      </c:pt>
                      <c:pt idx="494">
                        <c:v>288.89740615709098</c:v>
                      </c:pt>
                      <c:pt idx="495">
                        <c:v>288.91487057733366</c:v>
                      </c:pt>
                      <c:pt idx="496">
                        <c:v>288.93129838857601</c:v>
                      </c:pt>
                      <c:pt idx="497">
                        <c:v>288.94831338733945</c:v>
                      </c:pt>
                      <c:pt idx="498">
                        <c:v>288.96483592941024</c:v>
                      </c:pt>
                      <c:pt idx="499">
                        <c:v>288.9802041235971</c:v>
                      </c:pt>
                      <c:pt idx="500">
                        <c:v>288.99404944714894</c:v>
                      </c:pt>
                      <c:pt idx="501">
                        <c:v>289.01020542834146</c:v>
                      </c:pt>
                      <c:pt idx="502">
                        <c:v>289.02484114357605</c:v>
                      </c:pt>
                      <c:pt idx="503">
                        <c:v>289.03368325476794</c:v>
                      </c:pt>
                      <c:pt idx="504">
                        <c:v>289.04044032996558</c:v>
                      </c:pt>
                      <c:pt idx="505">
                        <c:v>289.04947042640771</c:v>
                      </c:pt>
                      <c:pt idx="506">
                        <c:v>289.05927789351296</c:v>
                      </c:pt>
                      <c:pt idx="507">
                        <c:v>289.06889022803642</c:v>
                      </c:pt>
                      <c:pt idx="508">
                        <c:v>289.07970785076077</c:v>
                      </c:pt>
                      <c:pt idx="509">
                        <c:v>289.09249308613715</c:v>
                      </c:pt>
                      <c:pt idx="510">
                        <c:v>289.10557367065263</c:v>
                      </c:pt>
                      <c:pt idx="511">
                        <c:v>289.11589016737054</c:v>
                      </c:pt>
                      <c:pt idx="512">
                        <c:v>289.1277165945566</c:v>
                      </c:pt>
                      <c:pt idx="513">
                        <c:v>289.14154334635572</c:v>
                      </c:pt>
                      <c:pt idx="514">
                        <c:v>289.15352891072615</c:v>
                      </c:pt>
                      <c:pt idx="515">
                        <c:v>289.16741678371369</c:v>
                      </c:pt>
                      <c:pt idx="516">
                        <c:v>289.1853487058857</c:v>
                      </c:pt>
                      <c:pt idx="517">
                        <c:v>289.20836452490852</c:v>
                      </c:pt>
                      <c:pt idx="518">
                        <c:v>289.23476573830146</c:v>
                      </c:pt>
                      <c:pt idx="519">
                        <c:v>289.25927727204493</c:v>
                      </c:pt>
                      <c:pt idx="520">
                        <c:v>289.28474868012768</c:v>
                      </c:pt>
                      <c:pt idx="521">
                        <c:v>289.31280779559592</c:v>
                      </c:pt>
                      <c:pt idx="522">
                        <c:v>289.34024331109708</c:v>
                      </c:pt>
                      <c:pt idx="523">
                        <c:v>289.34024331109708</c:v>
                      </c:pt>
                      <c:pt idx="524">
                        <c:v>289.34024331109708</c:v>
                      </c:pt>
                      <c:pt idx="525">
                        <c:v>289.34024331109708</c:v>
                      </c:pt>
                      <c:pt idx="526">
                        <c:v>289.34024331109708</c:v>
                      </c:pt>
                      <c:pt idx="527">
                        <c:v>289.47610687419314</c:v>
                      </c:pt>
                      <c:pt idx="528">
                        <c:v>289.57039229418581</c:v>
                      </c:pt>
                      <c:pt idx="529">
                        <c:v>289.63897743506368</c:v>
                      </c:pt>
                      <c:pt idx="530">
                        <c:v>289.68881808348038</c:v>
                      </c:pt>
                      <c:pt idx="531">
                        <c:v>289.72709336800244</c:v>
                      </c:pt>
                      <c:pt idx="532">
                        <c:v>289.76073930860736</c:v>
                      </c:pt>
                      <c:pt idx="533">
                        <c:v>289.79416495681954</c:v>
                      </c:pt>
                      <c:pt idx="534">
                        <c:v>289.8279965010434</c:v>
                      </c:pt>
                      <c:pt idx="535">
                        <c:v>289.85852427056375</c:v>
                      </c:pt>
                      <c:pt idx="536">
                        <c:v>289.89161674143008</c:v>
                      </c:pt>
                      <c:pt idx="537">
                        <c:v>289.93063213886342</c:v>
                      </c:pt>
                      <c:pt idx="538">
                        <c:v>289.96920254911549</c:v>
                      </c:pt>
                      <c:pt idx="539">
                        <c:v>290.00740405908897</c:v>
                      </c:pt>
                      <c:pt idx="540">
                        <c:v>290.04722718501642</c:v>
                      </c:pt>
                      <c:pt idx="541">
                        <c:v>290.08771170402196</c:v>
                      </c:pt>
                      <c:pt idx="542">
                        <c:v>290.1261557935465</c:v>
                      </c:pt>
                      <c:pt idx="543">
                        <c:v>290.1589541213462</c:v>
                      </c:pt>
                      <c:pt idx="544">
                        <c:v>290.19016521141771</c:v>
                      </c:pt>
                      <c:pt idx="545">
                        <c:v>290.22028310948366</c:v>
                      </c:pt>
                      <c:pt idx="546">
                        <c:v>290.24960917829958</c:v>
                      </c:pt>
                      <c:pt idx="547">
                        <c:v>290.27831233672117</c:v>
                      </c:pt>
                      <c:pt idx="548">
                        <c:v>290.30647276407791</c:v>
                      </c:pt>
                      <c:pt idx="549">
                        <c:v>290.33611328148714</c:v>
                      </c:pt>
                      <c:pt idx="550">
                        <c:v>290.3663215981104</c:v>
                      </c:pt>
                      <c:pt idx="551">
                        <c:v>290.39245082772862</c:v>
                      </c:pt>
                      <c:pt idx="552">
                        <c:v>290.4178518339337</c:v>
                      </c:pt>
                      <c:pt idx="553">
                        <c:v>290.44455192028829</c:v>
                      </c:pt>
                      <c:pt idx="554">
                        <c:v>290.46965753869733</c:v>
                      </c:pt>
                      <c:pt idx="555">
                        <c:v>290.49144849088714</c:v>
                      </c:pt>
                      <c:pt idx="556">
                        <c:v>290.51302093571127</c:v>
                      </c:pt>
                      <c:pt idx="557">
                        <c:v>290.53822642927548</c:v>
                      </c:pt>
                      <c:pt idx="558">
                        <c:v>290.56315285597555</c:v>
                      </c:pt>
                      <c:pt idx="559">
                        <c:v>290.58538742441499</c:v>
                      </c:pt>
                      <c:pt idx="560">
                        <c:v>290.6075694323506</c:v>
                      </c:pt>
                      <c:pt idx="561">
                        <c:v>290.6312621521908</c:v>
                      </c:pt>
                      <c:pt idx="562">
                        <c:v>290.65128406825352</c:v>
                      </c:pt>
                      <c:pt idx="563">
                        <c:v>290.66865034018355</c:v>
                      </c:pt>
                      <c:pt idx="564">
                        <c:v>290.68409216857236</c:v>
                      </c:pt>
                      <c:pt idx="565">
                        <c:v>290.69813100856129</c:v>
                      </c:pt>
                      <c:pt idx="566">
                        <c:v>290.71113439454655</c:v>
                      </c:pt>
                      <c:pt idx="567">
                        <c:v>290.72135776609326</c:v>
                      </c:pt>
                      <c:pt idx="568">
                        <c:v>290.7338756645226</c:v>
                      </c:pt>
                      <c:pt idx="569">
                        <c:v>290.74761988165545</c:v>
                      </c:pt>
                      <c:pt idx="570">
                        <c:v>290.75784478463731</c:v>
                      </c:pt>
                      <c:pt idx="571">
                        <c:v>290.76784166047912</c:v>
                      </c:pt>
                      <c:pt idx="572">
                        <c:v>290.77960438745168</c:v>
                      </c:pt>
                      <c:pt idx="573">
                        <c:v>290.79022283042633</c:v>
                      </c:pt>
                      <c:pt idx="574">
                        <c:v>290.80197047026286</c:v>
                      </c:pt>
                      <c:pt idx="575">
                        <c:v>290.81014285302001</c:v>
                      </c:pt>
                      <c:pt idx="576">
                        <c:v>290.8180635403325</c:v>
                      </c:pt>
                      <c:pt idx="577">
                        <c:v>290.82775151124446</c:v>
                      </c:pt>
                      <c:pt idx="578">
                        <c:v>290.8363159611913</c:v>
                      </c:pt>
                      <c:pt idx="579">
                        <c:v>290.84604506927195</c:v>
                      </c:pt>
                      <c:pt idx="580">
                        <c:v>290.85824536930693</c:v>
                      </c:pt>
                      <c:pt idx="581">
                        <c:v>290.87354844650952</c:v>
                      </c:pt>
                      <c:pt idx="582">
                        <c:v>290.89013394301367</c:v>
                      </c:pt>
                      <c:pt idx="583">
                        <c:v>290.90479009476292</c:v>
                      </c:pt>
                      <c:pt idx="584">
                        <c:v>290.92164288021371</c:v>
                      </c:pt>
                      <c:pt idx="585">
                        <c:v>290.94104417720933</c:v>
                      </c:pt>
                      <c:pt idx="586">
                        <c:v>290.95702640823811</c:v>
                      </c:pt>
                      <c:pt idx="587">
                        <c:v>290.97412078940494</c:v>
                      </c:pt>
                      <c:pt idx="588">
                        <c:v>290.99698583093152</c:v>
                      </c:pt>
                      <c:pt idx="589">
                        <c:v>291.0220850199695</c:v>
                      </c:pt>
                      <c:pt idx="590">
                        <c:v>291.04709284606832</c:v>
                      </c:pt>
                      <c:pt idx="591">
                        <c:v>291.07255049954648</c:v>
                      </c:pt>
                      <c:pt idx="592">
                        <c:v>291.10271091847738</c:v>
                      </c:pt>
                      <c:pt idx="593">
                        <c:v>291.13383621350653</c:v>
                      </c:pt>
                      <c:pt idx="594">
                        <c:v>291.16153746425471</c:v>
                      </c:pt>
                      <c:pt idx="595">
                        <c:v>291.18728255110966</c:v>
                      </c:pt>
                      <c:pt idx="596">
                        <c:v>291.2120220003514</c:v>
                      </c:pt>
                      <c:pt idx="597">
                        <c:v>291.23634056876608</c:v>
                      </c:pt>
                      <c:pt idx="598">
                        <c:v>291.2605687206692</c:v>
                      </c:pt>
                      <c:pt idx="599">
                        <c:v>291.28286398538535</c:v>
                      </c:pt>
                      <c:pt idx="600">
                        <c:v>291.30616979189693</c:v>
                      </c:pt>
                      <c:pt idx="601">
                        <c:v>291.32817254307167</c:v>
                      </c:pt>
                      <c:pt idx="602">
                        <c:v>291.34749453744979</c:v>
                      </c:pt>
                      <c:pt idx="603">
                        <c:v>291.36540961093539</c:v>
                      </c:pt>
                      <c:pt idx="604">
                        <c:v>291.38273521318126</c:v>
                      </c:pt>
                      <c:pt idx="605">
                        <c:v>291.39796671276127</c:v>
                      </c:pt>
                      <c:pt idx="606">
                        <c:v>291.40827610051849</c:v>
                      </c:pt>
                      <c:pt idx="607">
                        <c:v>291.41219896637193</c:v>
                      </c:pt>
                      <c:pt idx="608">
                        <c:v>291.41719474848736</c:v>
                      </c:pt>
                      <c:pt idx="609">
                        <c:v>291.4237287103947</c:v>
                      </c:pt>
                      <c:pt idx="610">
                        <c:v>291.42598452632785</c:v>
                      </c:pt>
                      <c:pt idx="611">
                        <c:v>291.4286609347638</c:v>
                      </c:pt>
                      <c:pt idx="612">
                        <c:v>291.43458586269952</c:v>
                      </c:pt>
                      <c:pt idx="613">
                        <c:v>291.44128492280129</c:v>
                      </c:pt>
                      <c:pt idx="614">
                        <c:v>291.44919693804871</c:v>
                      </c:pt>
                      <c:pt idx="615">
                        <c:v>291.45850496329473</c:v>
                      </c:pt>
                      <c:pt idx="616">
                        <c:v>291.47122350327959</c:v>
                      </c:pt>
                      <c:pt idx="617">
                        <c:v>291.48236095097991</c:v>
                      </c:pt>
                      <c:pt idx="618">
                        <c:v>291.49094867559802</c:v>
                      </c:pt>
                      <c:pt idx="619">
                        <c:v>291.5005233586524</c:v>
                      </c:pt>
                      <c:pt idx="620">
                        <c:v>291.51316088346766</c:v>
                      </c:pt>
                      <c:pt idx="621">
                        <c:v>291.52792659291691</c:v>
                      </c:pt>
                      <c:pt idx="622">
                        <c:v>291.54410350570868</c:v>
                      </c:pt>
                      <c:pt idx="623">
                        <c:v>291.55714431600495</c:v>
                      </c:pt>
                      <c:pt idx="624">
                        <c:v>291.56443380197533</c:v>
                      </c:pt>
                      <c:pt idx="625">
                        <c:v>291.56443380197533</c:v>
                      </c:pt>
                      <c:pt idx="626">
                        <c:v>291.56443380197533</c:v>
                      </c:pt>
                      <c:pt idx="627">
                        <c:v>291.56443380197533</c:v>
                      </c:pt>
                      <c:pt idx="628">
                        <c:v>291.48206376866239</c:v>
                      </c:pt>
                      <c:pt idx="629">
                        <c:v>291.42590613324978</c:v>
                      </c:pt>
                      <c:pt idx="630">
                        <c:v>291.38597865107721</c:v>
                      </c:pt>
                      <c:pt idx="631">
                        <c:v>291.35538308377409</c:v>
                      </c:pt>
                      <c:pt idx="632">
                        <c:v>291.32946390631298</c:v>
                      </c:pt>
                      <c:pt idx="633">
                        <c:v>291.30118052000103</c:v>
                      </c:pt>
                      <c:pt idx="634">
                        <c:v>291.26244120330125</c:v>
                      </c:pt>
                      <c:pt idx="635">
                        <c:v>291.21698920025426</c:v>
                      </c:pt>
                      <c:pt idx="636">
                        <c:v>291.1655672176783</c:v>
                      </c:pt>
                      <c:pt idx="637">
                        <c:v>291.10306398413758</c:v>
                      </c:pt>
                      <c:pt idx="638">
                        <c:v>291.03111740312033</c:v>
                      </c:pt>
                      <c:pt idx="639">
                        <c:v>290.95539604056802</c:v>
                      </c:pt>
                      <c:pt idx="640">
                        <c:v>290.87770921506421</c:v>
                      </c:pt>
                      <c:pt idx="641">
                        <c:v>290.797422431884</c:v>
                      </c:pt>
                      <c:pt idx="642">
                        <c:v>290.71045608943086</c:v>
                      </c:pt>
                      <c:pt idx="643">
                        <c:v>290.62087777793829</c:v>
                      </c:pt>
                      <c:pt idx="644">
                        <c:v>290.52948601915745</c:v>
                      </c:pt>
                      <c:pt idx="645">
                        <c:v>290.43505065087874</c:v>
                      </c:pt>
                      <c:pt idx="646">
                        <c:v>290.34318304734722</c:v>
                      </c:pt>
                      <c:pt idx="647">
                        <c:v>290.25533486448501</c:v>
                      </c:pt>
                      <c:pt idx="648">
                        <c:v>290.17033931790104</c:v>
                      </c:pt>
                      <c:pt idx="649">
                        <c:v>290.08749724614717</c:v>
                      </c:pt>
                      <c:pt idx="650">
                        <c:v>290.00242864861593</c:v>
                      </c:pt>
                      <c:pt idx="651">
                        <c:v>289.91876530757656</c:v>
                      </c:pt>
                      <c:pt idx="652">
                        <c:v>289.83880397896729</c:v>
                      </c:pt>
                      <c:pt idx="653">
                        <c:v>289.76189370035974</c:v>
                      </c:pt>
                      <c:pt idx="654">
                        <c:v>289.68562164835453</c:v>
                      </c:pt>
                      <c:pt idx="655">
                        <c:v>289.61263762973908</c:v>
                      </c:pt>
                      <c:pt idx="656">
                        <c:v>289.54451456520763</c:v>
                      </c:pt>
                      <c:pt idx="657">
                        <c:v>289.47607282324259</c:v>
                      </c:pt>
                      <c:pt idx="658">
                        <c:v>289.40431791730146</c:v>
                      </c:pt>
                      <c:pt idx="659">
                        <c:v>289.335758246561</c:v>
                      </c:pt>
                      <c:pt idx="660">
                        <c:v>289.27230910389085</c:v>
                      </c:pt>
                      <c:pt idx="661">
                        <c:v>289.20897569606927</c:v>
                      </c:pt>
                      <c:pt idx="662">
                        <c:v>289.14884137448144</c:v>
                      </c:pt>
                      <c:pt idx="663">
                        <c:v>289.09372193658368</c:v>
                      </c:pt>
                      <c:pt idx="664">
                        <c:v>289.04255079261856</c:v>
                      </c:pt>
                      <c:pt idx="665">
                        <c:v>288.99256069384131</c:v>
                      </c:pt>
                      <c:pt idx="666">
                        <c:v>288.94210299468222</c:v>
                      </c:pt>
                      <c:pt idx="667">
                        <c:v>288.89430241965442</c:v>
                      </c:pt>
                      <c:pt idx="668">
                        <c:v>288.84900560346074</c:v>
                      </c:pt>
                      <c:pt idx="669">
                        <c:v>288.8040696831381</c:v>
                      </c:pt>
                      <c:pt idx="670">
                        <c:v>288.76226145967684</c:v>
                      </c:pt>
                      <c:pt idx="671">
                        <c:v>288.7251716135018</c:v>
                      </c:pt>
                      <c:pt idx="672">
                        <c:v>288.6935772288756</c:v>
                      </c:pt>
                      <c:pt idx="673">
                        <c:v>288.66770621595236</c:v>
                      </c:pt>
                      <c:pt idx="674">
                        <c:v>288.64342837731635</c:v>
                      </c:pt>
                      <c:pt idx="675">
                        <c:v>288.62419189085591</c:v>
                      </c:pt>
                      <c:pt idx="676">
                        <c:v>288.60984940597837</c:v>
                      </c:pt>
                      <c:pt idx="677">
                        <c:v>288.59606595440437</c:v>
                      </c:pt>
                      <c:pt idx="678">
                        <c:v>288.58420213645826</c:v>
                      </c:pt>
                      <c:pt idx="679">
                        <c:v>288.57500142528994</c:v>
                      </c:pt>
                      <c:pt idx="680">
                        <c:v>288.56878512001742</c:v>
                      </c:pt>
                      <c:pt idx="681">
                        <c:v>288.56559387638475</c:v>
                      </c:pt>
                      <c:pt idx="682">
                        <c:v>288.56128939211976</c:v>
                      </c:pt>
                      <c:pt idx="683">
                        <c:v>288.5614265298849</c:v>
                      </c:pt>
                      <c:pt idx="684">
                        <c:v>288.56513364106979</c:v>
                      </c:pt>
                      <c:pt idx="685">
                        <c:v>288.56567343058532</c:v>
                      </c:pt>
                      <c:pt idx="686">
                        <c:v>288.56712591345189</c:v>
                      </c:pt>
                      <c:pt idx="687">
                        <c:v>288.57191772300848</c:v>
                      </c:pt>
                      <c:pt idx="688">
                        <c:v>288.57732766641141</c:v>
                      </c:pt>
                      <c:pt idx="689">
                        <c:v>288.58165582302945</c:v>
                      </c:pt>
                      <c:pt idx="690">
                        <c:v>288.58392056486571</c:v>
                      </c:pt>
                      <c:pt idx="691">
                        <c:v>288.58563608384202</c:v>
                      </c:pt>
                      <c:pt idx="692">
                        <c:v>288.58775033408915</c:v>
                      </c:pt>
                      <c:pt idx="693">
                        <c:v>288.58681311426693</c:v>
                      </c:pt>
                      <c:pt idx="694">
                        <c:v>288.58689945872402</c:v>
                      </c:pt>
                      <c:pt idx="695">
                        <c:v>288.58842949605588</c:v>
                      </c:pt>
                      <c:pt idx="696">
                        <c:v>288.58957475757296</c:v>
                      </c:pt>
                      <c:pt idx="697">
                        <c:v>288.58924279123454</c:v>
                      </c:pt>
                      <c:pt idx="698">
                        <c:v>288.58685277489241</c:v>
                      </c:pt>
                      <c:pt idx="699">
                        <c:v>288.58217159951346</c:v>
                      </c:pt>
                      <c:pt idx="700">
                        <c:v>288.57719520206228</c:v>
                      </c:pt>
                      <c:pt idx="701">
                        <c:v>288.56916359744434</c:v>
                      </c:pt>
                      <c:pt idx="702">
                        <c:v>288.5605858695327</c:v>
                      </c:pt>
                      <c:pt idx="703">
                        <c:v>288.55303527968249</c:v>
                      </c:pt>
                      <c:pt idx="704">
                        <c:v>288.54342595224585</c:v>
                      </c:pt>
                      <c:pt idx="705">
                        <c:v>288.5300161827887</c:v>
                      </c:pt>
                      <c:pt idx="706">
                        <c:v>288.51198665930707</c:v>
                      </c:pt>
                      <c:pt idx="707">
                        <c:v>288.49513400537489</c:v>
                      </c:pt>
                      <c:pt idx="708">
                        <c:v>288.47895036873825</c:v>
                      </c:pt>
                      <c:pt idx="709">
                        <c:v>288.45712187753145</c:v>
                      </c:pt>
                      <c:pt idx="710">
                        <c:v>288.43416946649853</c:v>
                      </c:pt>
                      <c:pt idx="711">
                        <c:v>288.41295070829614</c:v>
                      </c:pt>
                      <c:pt idx="712">
                        <c:v>288.39314836005747</c:v>
                      </c:pt>
                      <c:pt idx="713">
                        <c:v>288.37252982385803</c:v>
                      </c:pt>
                      <c:pt idx="714">
                        <c:v>288.35182462375786</c:v>
                      </c:pt>
                      <c:pt idx="715">
                        <c:v>288.33352257396416</c:v>
                      </c:pt>
                      <c:pt idx="716">
                        <c:v>288.31503950919728</c:v>
                      </c:pt>
                      <c:pt idx="717">
                        <c:v>288.29285135993524</c:v>
                      </c:pt>
                      <c:pt idx="718">
                        <c:v>288.27306735293899</c:v>
                      </c:pt>
                      <c:pt idx="719">
                        <c:v>288.25530683412626</c:v>
                      </c:pt>
                      <c:pt idx="720">
                        <c:v>288.2372605715143</c:v>
                      </c:pt>
                      <c:pt idx="721">
                        <c:v>288.21957664623574</c:v>
                      </c:pt>
                      <c:pt idx="722">
                        <c:v>288.20266416857896</c:v>
                      </c:pt>
                      <c:pt idx="723">
                        <c:v>288.18876250148782</c:v>
                      </c:pt>
                      <c:pt idx="724">
                        <c:v>288.17909237557478</c:v>
                      </c:pt>
                      <c:pt idx="725">
                        <c:v>288.16817836899799</c:v>
                      </c:pt>
                      <c:pt idx="726">
                        <c:v>288.15678291060789</c:v>
                      </c:pt>
                      <c:pt idx="727">
                        <c:v>288.14741930936395</c:v>
                      </c:pt>
                      <c:pt idx="728">
                        <c:v>288.13752060031584</c:v>
                      </c:pt>
                      <c:pt idx="729">
                        <c:v>288.1275758322289</c:v>
                      </c:pt>
                      <c:pt idx="730">
                        <c:v>288.11590481559466</c:v>
                      </c:pt>
                      <c:pt idx="731">
                        <c:v>288.10560600714405</c:v>
                      </c:pt>
                      <c:pt idx="732">
                        <c:v>288.098507022528</c:v>
                      </c:pt>
                      <c:pt idx="733">
                        <c:v>288.08955405989684</c:v>
                      </c:pt>
                      <c:pt idx="734">
                        <c:v>288.08379613642001</c:v>
                      </c:pt>
                      <c:pt idx="735">
                        <c:v>288.0821356481909</c:v>
                      </c:pt>
                      <c:pt idx="736">
                        <c:v>288.07889511663689</c:v>
                      </c:pt>
                      <c:pt idx="737">
                        <c:v>288.07471759827502</c:v>
                      </c:pt>
                      <c:pt idx="738">
                        <c:v>288.07205489776572</c:v>
                      </c:pt>
                      <c:pt idx="739">
                        <c:v>288.07031820794373</c:v>
                      </c:pt>
                      <c:pt idx="740">
                        <c:v>288.06710115083382</c:v>
                      </c:pt>
                      <c:pt idx="741">
                        <c:v>288.0590299833093</c:v>
                      </c:pt>
                      <c:pt idx="742">
                        <c:v>288.05034144206752</c:v>
                      </c:pt>
                      <c:pt idx="743">
                        <c:v>288.04366341303103</c:v>
                      </c:pt>
                      <c:pt idx="744">
                        <c:v>288.03649441821528</c:v>
                      </c:pt>
                      <c:pt idx="745">
                        <c:v>288.03135539107905</c:v>
                      </c:pt>
                      <c:pt idx="746">
                        <c:v>288.0276756590294</c:v>
                      </c:pt>
                      <c:pt idx="747">
                        <c:v>288.02703389206914</c:v>
                      </c:pt>
                      <c:pt idx="748">
                        <c:v>288.02822107904882</c:v>
                      </c:pt>
                      <c:pt idx="749">
                        <c:v>288.02639734539503</c:v>
                      </c:pt>
                      <c:pt idx="750">
                        <c:v>288.02279230638999</c:v>
                      </c:pt>
                      <c:pt idx="751">
                        <c:v>288.02026053130282</c:v>
                      </c:pt>
                      <c:pt idx="752">
                        <c:v>288.01448255902</c:v>
                      </c:pt>
                      <c:pt idx="753">
                        <c:v>288.00702550017201</c:v>
                      </c:pt>
                      <c:pt idx="754">
                        <c:v>288.00095110098755</c:v>
                      </c:pt>
                      <c:pt idx="755">
                        <c:v>287.99805562303089</c:v>
                      </c:pt>
                      <c:pt idx="756">
                        <c:v>287.99525896470021</c:v>
                      </c:pt>
                      <c:pt idx="757">
                        <c:v>287.98868848363929</c:v>
                      </c:pt>
                      <c:pt idx="758">
                        <c:v>287.98421408833048</c:v>
                      </c:pt>
                      <c:pt idx="759">
                        <c:v>287.9812962511196</c:v>
                      </c:pt>
                      <c:pt idx="760">
                        <c:v>287.9755256076138</c:v>
                      </c:pt>
                      <c:pt idx="761">
                        <c:v>287.9663925627018</c:v>
                      </c:pt>
                      <c:pt idx="762">
                        <c:v>287.95579384312452</c:v>
                      </c:pt>
                      <c:pt idx="763">
                        <c:v>287.94698593396078</c:v>
                      </c:pt>
                      <c:pt idx="764">
                        <c:v>287.93986610857377</c:v>
                      </c:pt>
                      <c:pt idx="765">
                        <c:v>287.93229161612754</c:v>
                      </c:pt>
                      <c:pt idx="766">
                        <c:v>287.92700027445403</c:v>
                      </c:pt>
                      <c:pt idx="767">
                        <c:v>287.92353940303514</c:v>
                      </c:pt>
                      <c:pt idx="768">
                        <c:v>287.91753818752443</c:v>
                      </c:pt>
                      <c:pt idx="769">
                        <c:v>287.91249343449948</c:v>
                      </c:pt>
                      <c:pt idx="770">
                        <c:v>287.90848772996623</c:v>
                      </c:pt>
                      <c:pt idx="771">
                        <c:v>287.90752111090984</c:v>
                      </c:pt>
                      <c:pt idx="772">
                        <c:v>287.90664134426879</c:v>
                      </c:pt>
                      <c:pt idx="773">
                        <c:v>287.90205036813956</c:v>
                      </c:pt>
                      <c:pt idx="774">
                        <c:v>287.89765597056851</c:v>
                      </c:pt>
                      <c:pt idx="775">
                        <c:v>287.89583186708364</c:v>
                      </c:pt>
                      <c:pt idx="776">
                        <c:v>287.89388098846422</c:v>
                      </c:pt>
                      <c:pt idx="777">
                        <c:v>287.8921745177887</c:v>
                      </c:pt>
                      <c:pt idx="778">
                        <c:v>287.89292786046536</c:v>
                      </c:pt>
                      <c:pt idx="779">
                        <c:v>287.89734872674933</c:v>
                      </c:pt>
                      <c:pt idx="780">
                        <c:v>287.90395718142105</c:v>
                      </c:pt>
                      <c:pt idx="781">
                        <c:v>287.90571770200813</c:v>
                      </c:pt>
                      <c:pt idx="782">
                        <c:v>287.90662065411487</c:v>
                      </c:pt>
                      <c:pt idx="783">
                        <c:v>287.90713839795933</c:v>
                      </c:pt>
                      <c:pt idx="784">
                        <c:v>287.90557866472909</c:v>
                      </c:pt>
                      <c:pt idx="785">
                        <c:v>287.90557866472909</c:v>
                      </c:pt>
                      <c:pt idx="786">
                        <c:v>287.90557866472909</c:v>
                      </c:pt>
                      <c:pt idx="787">
                        <c:v>287.90557866472909</c:v>
                      </c:pt>
                      <c:pt idx="788">
                        <c:v>288.08677702355334</c:v>
                      </c:pt>
                      <c:pt idx="789">
                        <c:v>288.21291248647157</c:v>
                      </c:pt>
                      <c:pt idx="790">
                        <c:v>288.30608029778256</c:v>
                      </c:pt>
                      <c:pt idx="791">
                        <c:v>288.37937421888734</c:v>
                      </c:pt>
                      <c:pt idx="792">
                        <c:v>288.43772160672711</c:v>
                      </c:pt>
                      <c:pt idx="793">
                        <c:v>288.49083860540929</c:v>
                      </c:pt>
                      <c:pt idx="794">
                        <c:v>288.54481929834662</c:v>
                      </c:pt>
                      <c:pt idx="795">
                        <c:v>288.6012125599899</c:v>
                      </c:pt>
                      <c:pt idx="796">
                        <c:v>288.66071221563442</c:v>
                      </c:pt>
                      <c:pt idx="797">
                        <c:v>288.71944715368426</c:v>
                      </c:pt>
                      <c:pt idx="798">
                        <c:v>288.77898909259841</c:v>
                      </c:pt>
                      <c:pt idx="799">
                        <c:v>288.84012936127368</c:v>
                      </c:pt>
                      <c:pt idx="800">
                        <c:v>288.89913730067536</c:v>
                      </c:pt>
                      <c:pt idx="801">
                        <c:v>288.95774606467086</c:v>
                      </c:pt>
                      <c:pt idx="802">
                        <c:v>289.0169145471063</c:v>
                      </c:pt>
                      <c:pt idx="803">
                        <c:v>289.07507607424259</c:v>
                      </c:pt>
                      <c:pt idx="804">
                        <c:v>289.13321817488895</c:v>
                      </c:pt>
                      <c:pt idx="805">
                        <c:v>289.18782607024337</c:v>
                      </c:pt>
                      <c:pt idx="806">
                        <c:v>289.24685147450003</c:v>
                      </c:pt>
                      <c:pt idx="807">
                        <c:v>289.31076359858184</c:v>
                      </c:pt>
                      <c:pt idx="808">
                        <c:v>289.37544624217162</c:v>
                      </c:pt>
                      <c:pt idx="809">
                        <c:v>289.44422424109689</c:v>
                      </c:pt>
                      <c:pt idx="810">
                        <c:v>289.5187521996441</c:v>
                      </c:pt>
                      <c:pt idx="811">
                        <c:v>289.59556506356353</c:v>
                      </c:pt>
                      <c:pt idx="812">
                        <c:v>289.67227449944261</c:v>
                      </c:pt>
                      <c:pt idx="813">
                        <c:v>289.74728077366507</c:v>
                      </c:pt>
                      <c:pt idx="814">
                        <c:v>289.82155661269655</c:v>
                      </c:pt>
                      <c:pt idx="815">
                        <c:v>289.89358578692077</c:v>
                      </c:pt>
                      <c:pt idx="816">
                        <c:v>289.96042818361173</c:v>
                      </c:pt>
                      <c:pt idx="817">
                        <c:v>290.02645298898057</c:v>
                      </c:pt>
                      <c:pt idx="818">
                        <c:v>290.09223040374695</c:v>
                      </c:pt>
                      <c:pt idx="819">
                        <c:v>290.15598940899258</c:v>
                      </c:pt>
                      <c:pt idx="820">
                        <c:v>290.21663873813793</c:v>
                      </c:pt>
                      <c:pt idx="821">
                        <c:v>290.2715677443058</c:v>
                      </c:pt>
                      <c:pt idx="822">
                        <c:v>290.32539963426939</c:v>
                      </c:pt>
                      <c:pt idx="823">
                        <c:v>290.37889909247428</c:v>
                      </c:pt>
                      <c:pt idx="824">
                        <c:v>290.42644266432546</c:v>
                      </c:pt>
                      <c:pt idx="825">
                        <c:v>290.47284973192126</c:v>
                      </c:pt>
                      <c:pt idx="826">
                        <c:v>290.51902130968057</c:v>
                      </c:pt>
                      <c:pt idx="827">
                        <c:v>290.56342605864546</c:v>
                      </c:pt>
                      <c:pt idx="828">
                        <c:v>290.605143057644</c:v>
                      </c:pt>
                      <c:pt idx="829">
                        <c:v>290.64167946660376</c:v>
                      </c:pt>
                      <c:pt idx="830">
                        <c:v>290.67773667898501</c:v>
                      </c:pt>
                      <c:pt idx="831">
                        <c:v>290.7121278625952</c:v>
                      </c:pt>
                      <c:pt idx="832">
                        <c:v>290.74015593870519</c:v>
                      </c:pt>
                      <c:pt idx="833">
                        <c:v>290.76726536131554</c:v>
                      </c:pt>
                      <c:pt idx="834">
                        <c:v>290.7927635842093</c:v>
                      </c:pt>
                      <c:pt idx="835">
                        <c:v>290.81426877002485</c:v>
                      </c:pt>
                      <c:pt idx="836">
                        <c:v>290.83451336135118</c:v>
                      </c:pt>
                      <c:pt idx="837">
                        <c:v>290.8531887873911</c:v>
                      </c:pt>
                      <c:pt idx="838">
                        <c:v>290.8721579595038</c:v>
                      </c:pt>
                      <c:pt idx="839">
                        <c:v>290.89049913967148</c:v>
                      </c:pt>
                      <c:pt idx="840">
                        <c:v>290.90365039636782</c:v>
                      </c:pt>
                      <c:pt idx="841">
                        <c:v>290.91510240842587</c:v>
                      </c:pt>
                      <c:pt idx="842">
                        <c:v>290.92504976225177</c:v>
                      </c:pt>
                      <c:pt idx="843">
                        <c:v>290.93167513253371</c:v>
                      </c:pt>
                      <c:pt idx="844">
                        <c:v>290.93604636582006</c:v>
                      </c:pt>
                      <c:pt idx="845">
                        <c:v>290.93693020201744</c:v>
                      </c:pt>
                      <c:pt idx="846">
                        <c:v>290.9377703455537</c:v>
                      </c:pt>
                      <c:pt idx="847">
                        <c:v>290.94066133522279</c:v>
                      </c:pt>
                      <c:pt idx="848">
                        <c:v>290.94075602124872</c:v>
                      </c:pt>
                      <c:pt idx="849">
                        <c:v>290.93926374019969</c:v>
                      </c:pt>
                      <c:pt idx="850">
                        <c:v>290.94101162342741</c:v>
                      </c:pt>
                      <c:pt idx="851">
                        <c:v>290.94274962182783</c:v>
                      </c:pt>
                      <c:pt idx="852">
                        <c:v>290.94249878309915</c:v>
                      </c:pt>
                      <c:pt idx="853">
                        <c:v>290.94116778079854</c:v>
                      </c:pt>
                      <c:pt idx="854">
                        <c:v>290.94137223961349</c:v>
                      </c:pt>
                      <c:pt idx="855">
                        <c:v>290.94261606461379</c:v>
                      </c:pt>
                      <c:pt idx="856">
                        <c:v>290.93853693792562</c:v>
                      </c:pt>
                      <c:pt idx="857">
                        <c:v>290.93557281382948</c:v>
                      </c:pt>
                      <c:pt idx="858">
                        <c:v>290.93558145663098</c:v>
                      </c:pt>
                      <c:pt idx="859">
                        <c:v>290.93352589479616</c:v>
                      </c:pt>
                      <c:pt idx="860">
                        <c:v>290.93046335621563</c:v>
                      </c:pt>
                      <c:pt idx="861">
                        <c:v>290.92909915122175</c:v>
                      </c:pt>
                      <c:pt idx="862">
                        <c:v>290.9289857302258</c:v>
                      </c:pt>
                      <c:pt idx="863">
                        <c:v>290.9277811660159</c:v>
                      </c:pt>
                      <c:pt idx="864">
                        <c:v>290.92412507999563</c:v>
                      </c:pt>
                      <c:pt idx="865">
                        <c:v>290.91933495937178</c:v>
                      </c:pt>
                      <c:pt idx="866">
                        <c:v>290.91428492254522</c:v>
                      </c:pt>
                      <c:pt idx="867">
                        <c:v>290.90953108888453</c:v>
                      </c:pt>
                      <c:pt idx="868">
                        <c:v>290.90540449925595</c:v>
                      </c:pt>
                      <c:pt idx="869">
                        <c:v>290.90207955401956</c:v>
                      </c:pt>
                      <c:pt idx="870">
                        <c:v>290.90162404639887</c:v>
                      </c:pt>
                      <c:pt idx="871">
                        <c:v>290.9031354171824</c:v>
                      </c:pt>
                      <c:pt idx="872">
                        <c:v>290.89995174243751</c:v>
                      </c:pt>
                      <c:pt idx="873">
                        <c:v>290.89429186231217</c:v>
                      </c:pt>
                      <c:pt idx="874">
                        <c:v>290.88965481887794</c:v>
                      </c:pt>
                      <c:pt idx="875">
                        <c:v>290.8821200249464</c:v>
                      </c:pt>
                      <c:pt idx="876">
                        <c:v>290.86948110712285</c:v>
                      </c:pt>
                      <c:pt idx="877">
                        <c:v>290.85470769915673</c:v>
                      </c:pt>
                      <c:pt idx="878">
                        <c:v>290.84175441663183</c:v>
                      </c:pt>
                      <c:pt idx="879">
                        <c:v>290.82694964536324</c:v>
                      </c:pt>
                      <c:pt idx="880">
                        <c:v>290.80619433683881</c:v>
                      </c:pt>
                      <c:pt idx="881">
                        <c:v>290.78337101026659</c:v>
                      </c:pt>
                      <c:pt idx="882">
                        <c:v>290.78337101026659</c:v>
                      </c:pt>
                      <c:pt idx="883">
                        <c:v>290.78337101026659</c:v>
                      </c:pt>
                      <c:pt idx="884">
                        <c:v>290.75900169298876</c:v>
                      </c:pt>
                      <c:pt idx="885">
                        <c:v>290.75900169298876</c:v>
                      </c:pt>
                      <c:pt idx="886">
                        <c:v>290.75900169298876</c:v>
                      </c:pt>
                      <c:pt idx="887">
                        <c:v>290.75900169298876</c:v>
                      </c:pt>
                      <c:pt idx="888">
                        <c:v>290.75900169298876</c:v>
                      </c:pt>
                      <c:pt idx="889">
                        <c:v>290.75900169298876</c:v>
                      </c:pt>
                      <c:pt idx="890">
                        <c:v>290.75900169298876</c:v>
                      </c:pt>
                      <c:pt idx="891">
                        <c:v>290.75900169298876</c:v>
                      </c:pt>
                      <c:pt idx="892">
                        <c:v>290.62178389001565</c:v>
                      </c:pt>
                      <c:pt idx="893">
                        <c:v>290.52846380659201</c:v>
                      </c:pt>
                      <c:pt idx="894">
                        <c:v>290.46800253371299</c:v>
                      </c:pt>
                      <c:pt idx="895">
                        <c:v>290.43196924385893</c:v>
                      </c:pt>
                      <c:pt idx="896">
                        <c:v>290.40594209342811</c:v>
                      </c:pt>
                      <c:pt idx="897">
                        <c:v>290.38864431200392</c:v>
                      </c:pt>
                      <c:pt idx="898">
                        <c:v>290.37884537407155</c:v>
                      </c:pt>
                      <c:pt idx="899">
                        <c:v>290.36739678275819</c:v>
                      </c:pt>
                      <c:pt idx="900">
                        <c:v>290.35285152973728</c:v>
                      </c:pt>
                      <c:pt idx="901">
                        <c:v>290.33453233750788</c:v>
                      </c:pt>
                      <c:pt idx="902">
                        <c:v>290.3122754003295</c:v>
                      </c:pt>
                      <c:pt idx="903">
                        <c:v>290.28424615190352</c:v>
                      </c:pt>
                      <c:pt idx="904">
                        <c:v>290.24770848384702</c:v>
                      </c:pt>
                      <c:pt idx="905">
                        <c:v>290.20554838909862</c:v>
                      </c:pt>
                      <c:pt idx="906">
                        <c:v>290.15991972744928</c:v>
                      </c:pt>
                      <c:pt idx="907">
                        <c:v>290.10441754272165</c:v>
                      </c:pt>
                      <c:pt idx="908">
                        <c:v>290.04381154322169</c:v>
                      </c:pt>
                      <c:pt idx="909">
                        <c:v>289.98140873722571</c:v>
                      </c:pt>
                      <c:pt idx="910">
                        <c:v>289.9154452125415</c:v>
                      </c:pt>
                      <c:pt idx="911">
                        <c:v>289.84717983785208</c:v>
                      </c:pt>
                      <c:pt idx="912">
                        <c:v>289.7756434396664</c:v>
                      </c:pt>
                      <c:pt idx="913">
                        <c:v>289.70457301061401</c:v>
                      </c:pt>
                      <c:pt idx="914">
                        <c:v>289.63435668880044</c:v>
                      </c:pt>
                      <c:pt idx="915">
                        <c:v>289.56132306483198</c:v>
                      </c:pt>
                      <c:pt idx="916">
                        <c:v>289.48754375796591</c:v>
                      </c:pt>
                      <c:pt idx="917">
                        <c:v>289.41246762956666</c:v>
                      </c:pt>
                      <c:pt idx="918">
                        <c:v>289.3339823616065</c:v>
                      </c:pt>
                      <c:pt idx="919">
                        <c:v>289.25315154707584</c:v>
                      </c:pt>
                      <c:pt idx="920">
                        <c:v>289.16891486274989</c:v>
                      </c:pt>
                      <c:pt idx="921">
                        <c:v>289.08498683418509</c:v>
                      </c:pt>
                      <c:pt idx="922">
                        <c:v>289.00377646425443</c:v>
                      </c:pt>
                      <c:pt idx="923">
                        <c:v>288.92075865856089</c:v>
                      </c:pt>
                      <c:pt idx="924">
                        <c:v>288.83744941172523</c:v>
                      </c:pt>
                      <c:pt idx="925">
                        <c:v>288.75695338767451</c:v>
                      </c:pt>
                      <c:pt idx="926">
                        <c:v>288.67916167364854</c:v>
                      </c:pt>
                      <c:pt idx="927">
                        <c:v>288.60201219275575</c:v>
                      </c:pt>
                      <c:pt idx="928">
                        <c:v>288.52436953615245</c:v>
                      </c:pt>
                      <c:pt idx="929">
                        <c:v>288.45172627841458</c:v>
                      </c:pt>
                      <c:pt idx="930">
                        <c:v>288.38328722506344</c:v>
                      </c:pt>
                      <c:pt idx="931">
                        <c:v>288.31647034051696</c:v>
                      </c:pt>
                      <c:pt idx="932">
                        <c:v>288.25374853945726</c:v>
                      </c:pt>
                      <c:pt idx="933">
                        <c:v>288.196521472938</c:v>
                      </c:pt>
                      <c:pt idx="934">
                        <c:v>288.1414468777985</c:v>
                      </c:pt>
                      <c:pt idx="935">
                        <c:v>288.08848226883009</c:v>
                      </c:pt>
                      <c:pt idx="936">
                        <c:v>288.03558958501827</c:v>
                      </c:pt>
                      <c:pt idx="937">
                        <c:v>287.98563144282508</c:v>
                      </c:pt>
                      <c:pt idx="938">
                        <c:v>287.93628389501322</c:v>
                      </c:pt>
                      <c:pt idx="939">
                        <c:v>287.88619848347264</c:v>
                      </c:pt>
                      <c:pt idx="940">
                        <c:v>287.8386968368643</c:v>
                      </c:pt>
                      <c:pt idx="941">
                        <c:v>287.79374881787112</c:v>
                      </c:pt>
                      <c:pt idx="942">
                        <c:v>287.7532829958958</c:v>
                      </c:pt>
                      <c:pt idx="943">
                        <c:v>287.71630186974619</c:v>
                      </c:pt>
                      <c:pt idx="944">
                        <c:v>287.68007777798351</c:v>
                      </c:pt>
                      <c:pt idx="945">
                        <c:v>287.6489823567108</c:v>
                      </c:pt>
                      <c:pt idx="946">
                        <c:v>287.62544854597388</c:v>
                      </c:pt>
                      <c:pt idx="947">
                        <c:v>287.600579190752</c:v>
                      </c:pt>
                      <c:pt idx="948">
                        <c:v>287.57908934999421</c:v>
                      </c:pt>
                      <c:pt idx="949">
                        <c:v>287.55969950641298</c:v>
                      </c:pt>
                      <c:pt idx="950">
                        <c:v>287.5415528933429</c:v>
                      </c:pt>
                      <c:pt idx="951">
                        <c:v>287.52609526896879</c:v>
                      </c:pt>
                      <c:pt idx="952">
                        <c:v>287.51208598614886</c:v>
                      </c:pt>
                      <c:pt idx="953">
                        <c:v>287.50271764285952</c:v>
                      </c:pt>
                      <c:pt idx="954">
                        <c:v>287.49769018274316</c:v>
                      </c:pt>
                      <c:pt idx="955">
                        <c:v>287.49258813699709</c:v>
                      </c:pt>
                      <c:pt idx="956">
                        <c:v>287.49074128147595</c:v>
                      </c:pt>
                      <c:pt idx="957">
                        <c:v>287.49399552295773</c:v>
                      </c:pt>
                      <c:pt idx="958">
                        <c:v>287.49918100284845</c:v>
                      </c:pt>
                      <c:pt idx="959">
                        <c:v>287.50625192681218</c:v>
                      </c:pt>
                      <c:pt idx="960">
                        <c:v>287.51106072517678</c:v>
                      </c:pt>
                      <c:pt idx="961">
                        <c:v>287.51720273701829</c:v>
                      </c:pt>
                      <c:pt idx="962">
                        <c:v>287.52677698451663</c:v>
                      </c:pt>
                      <c:pt idx="963">
                        <c:v>287.53684831946538</c:v>
                      </c:pt>
                      <c:pt idx="964">
                        <c:v>287.54958419218787</c:v>
                      </c:pt>
                      <c:pt idx="965">
                        <c:v>287.56612772661998</c:v>
                      </c:pt>
                      <c:pt idx="966">
                        <c:v>287.58292762599012</c:v>
                      </c:pt>
                      <c:pt idx="967">
                        <c:v>287.59977674562589</c:v>
                      </c:pt>
                      <c:pt idx="968">
                        <c:v>287.61451268699227</c:v>
                      </c:pt>
                      <c:pt idx="969">
                        <c:v>287.62790957788036</c:v>
                      </c:pt>
                      <c:pt idx="970">
                        <c:v>287.64248628103218</c:v>
                      </c:pt>
                      <c:pt idx="971">
                        <c:v>287.65367904210177</c:v>
                      </c:pt>
                      <c:pt idx="972">
                        <c:v>287.66488021368127</c:v>
                      </c:pt>
                      <c:pt idx="973">
                        <c:v>287.67812947281499</c:v>
                      </c:pt>
                      <c:pt idx="974">
                        <c:v>287.69052575172452</c:v>
                      </c:pt>
                      <c:pt idx="975">
                        <c:v>287.70032817553539</c:v>
                      </c:pt>
                      <c:pt idx="976">
                        <c:v>287.70860394336177</c:v>
                      </c:pt>
                      <c:pt idx="977">
                        <c:v>287.71807085346461</c:v>
                      </c:pt>
                      <c:pt idx="978">
                        <c:v>287.7262956893988</c:v>
                      </c:pt>
                      <c:pt idx="979">
                        <c:v>287.72985216204739</c:v>
                      </c:pt>
                      <c:pt idx="980">
                        <c:v>287.73091140302586</c:v>
                      </c:pt>
                      <c:pt idx="981">
                        <c:v>287.73293118684808</c:v>
                      </c:pt>
                      <c:pt idx="982">
                        <c:v>287.73395601045161</c:v>
                      </c:pt>
                      <c:pt idx="983">
                        <c:v>287.73685059609943</c:v>
                      </c:pt>
                      <c:pt idx="984">
                        <c:v>287.74324619908168</c:v>
                      </c:pt>
                      <c:pt idx="985">
                        <c:v>287.75392577443813</c:v>
                      </c:pt>
                      <c:pt idx="986">
                        <c:v>287.76710409722921</c:v>
                      </c:pt>
                      <c:pt idx="987">
                        <c:v>287.77952946418986</c:v>
                      </c:pt>
                      <c:pt idx="988">
                        <c:v>287.79324215452743</c:v>
                      </c:pt>
                      <c:pt idx="989">
                        <c:v>287.80738314251016</c:v>
                      </c:pt>
                      <c:pt idx="990">
                        <c:v>287.82137787384909</c:v>
                      </c:pt>
                      <c:pt idx="991">
                        <c:v>287.83285722044593</c:v>
                      </c:pt>
                      <c:pt idx="992">
                        <c:v>287.84249865526925</c:v>
                      </c:pt>
                      <c:pt idx="993">
                        <c:v>287.85479772207367</c:v>
                      </c:pt>
                      <c:pt idx="994">
                        <c:v>287.86831428593734</c:v>
                      </c:pt>
                      <c:pt idx="995">
                        <c:v>287.87807753186479</c:v>
                      </c:pt>
                      <c:pt idx="996">
                        <c:v>287.88725586365143</c:v>
                      </c:pt>
                      <c:pt idx="997">
                        <c:v>287.89779006933304</c:v>
                      </c:pt>
                      <c:pt idx="998">
                        <c:v>287.90676315068595</c:v>
                      </c:pt>
                      <c:pt idx="999">
                        <c:v>287.91447104958991</c:v>
                      </c:pt>
                      <c:pt idx="1000">
                        <c:v>287.92114913312707</c:v>
                      </c:pt>
                      <c:pt idx="1001">
                        <c:v>287.92898481797693</c:v>
                      </c:pt>
                      <c:pt idx="1002">
                        <c:v>287.93722755643734</c:v>
                      </c:pt>
                      <c:pt idx="1003">
                        <c:v>287.94138173502625</c:v>
                      </c:pt>
                      <c:pt idx="1004">
                        <c:v>287.94693467174233</c:v>
                      </c:pt>
                      <c:pt idx="1005">
                        <c:v>287.9551332196001</c:v>
                      </c:pt>
                      <c:pt idx="1006">
                        <c:v>287.96057091391282</c:v>
                      </c:pt>
                      <c:pt idx="1007">
                        <c:v>287.96610435656083</c:v>
                      </c:pt>
                      <c:pt idx="1008">
                        <c:v>287.97345393269524</c:v>
                      </c:pt>
                      <c:pt idx="1009">
                        <c:v>287.98154923386045</c:v>
                      </c:pt>
                      <c:pt idx="1010">
                        <c:v>287.98768150051148</c:v>
                      </c:pt>
                      <c:pt idx="1011">
                        <c:v>287.98830147224436</c:v>
                      </c:pt>
                      <c:pt idx="1012">
                        <c:v>287.98755864730549</c:v>
                      </c:pt>
                      <c:pt idx="1013">
                        <c:v>287.98805372289218</c:v>
                      </c:pt>
                      <c:pt idx="1014">
                        <c:v>287.98729761031973</c:v>
                      </c:pt>
                      <c:pt idx="1015">
                        <c:v>287.98784852243</c:v>
                      </c:pt>
                      <c:pt idx="1016">
                        <c:v>287.99118755742427</c:v>
                      </c:pt>
                      <c:pt idx="1017">
                        <c:v>287.99805241005748</c:v>
                      </c:pt>
                      <c:pt idx="1018">
                        <c:v>288.00868042324765</c:v>
                      </c:pt>
                      <c:pt idx="1019">
                        <c:v>288.01698390847127</c:v>
                      </c:pt>
                      <c:pt idx="1020">
                        <c:v>288.02537511770174</c:v>
                      </c:pt>
                      <c:pt idx="1021">
                        <c:v>288.03529900517611</c:v>
                      </c:pt>
                      <c:pt idx="1022">
                        <c:v>288.0415284253138</c:v>
                      </c:pt>
                      <c:pt idx="1023">
                        <c:v>288.0450797049325</c:v>
                      </c:pt>
                      <c:pt idx="1024">
                        <c:v>288.0487136440471</c:v>
                      </c:pt>
                      <c:pt idx="1025">
                        <c:v>288.05409691225668</c:v>
                      </c:pt>
                      <c:pt idx="1026">
                        <c:v>288.05813411571182</c:v>
                      </c:pt>
                      <c:pt idx="1027">
                        <c:v>288.05901056017132</c:v>
                      </c:pt>
                      <c:pt idx="1028">
                        <c:v>288.06179816115139</c:v>
                      </c:pt>
                      <c:pt idx="1029">
                        <c:v>288.06746804331874</c:v>
                      </c:pt>
                      <c:pt idx="1030">
                        <c:v>288.07243790296008</c:v>
                      </c:pt>
                      <c:pt idx="1031">
                        <c:v>288.07655896095963</c:v>
                      </c:pt>
                      <c:pt idx="1032">
                        <c:v>288.08178005039116</c:v>
                      </c:pt>
                      <c:pt idx="1033">
                        <c:v>288.08721401782435</c:v>
                      </c:pt>
                      <c:pt idx="1034">
                        <c:v>288.09229868487063</c:v>
                      </c:pt>
                      <c:pt idx="1035">
                        <c:v>288.09470163855735</c:v>
                      </c:pt>
                      <c:pt idx="1036">
                        <c:v>288.09715014183791</c:v>
                      </c:pt>
                      <c:pt idx="1037">
                        <c:v>288.09929492280412</c:v>
                      </c:pt>
                      <c:pt idx="1038">
                        <c:v>288.09893634302352</c:v>
                      </c:pt>
                      <c:pt idx="1039">
                        <c:v>288.09687792769046</c:v>
                      </c:pt>
                      <c:pt idx="1040">
                        <c:v>288.09370752774481</c:v>
                      </c:pt>
                      <c:pt idx="1041">
                        <c:v>288.08785116849617</c:v>
                      </c:pt>
                      <c:pt idx="1042">
                        <c:v>288.07851399977221</c:v>
                      </c:pt>
                      <c:pt idx="1043">
                        <c:v>288.06342635233631</c:v>
                      </c:pt>
                      <c:pt idx="1044">
                        <c:v>288.04956046939526</c:v>
                      </c:pt>
                      <c:pt idx="1045">
                        <c:v>288.03911478777297</c:v>
                      </c:pt>
                      <c:pt idx="1046">
                        <c:v>288.02925531714783</c:v>
                      </c:pt>
                      <c:pt idx="1047">
                        <c:v>288.02424588252967</c:v>
                      </c:pt>
                      <c:pt idx="1048">
                        <c:v>288.02424588252967</c:v>
                      </c:pt>
                      <c:pt idx="1049">
                        <c:v>288.02424588252967</c:v>
                      </c:pt>
                      <c:pt idx="1050">
                        <c:v>288.02424588252967</c:v>
                      </c:pt>
                      <c:pt idx="1051">
                        <c:v>288.02424588252967</c:v>
                      </c:pt>
                      <c:pt idx="1052">
                        <c:v>288.02424588252967</c:v>
                      </c:pt>
                      <c:pt idx="1053">
                        <c:v>288.02424588252967</c:v>
                      </c:pt>
                      <c:pt idx="1054">
                        <c:v>288.13272775695373</c:v>
                      </c:pt>
                      <c:pt idx="1055">
                        <c:v>288.21081212771691</c:v>
                      </c:pt>
                      <c:pt idx="1056">
                        <c:v>288.26962046723617</c:v>
                      </c:pt>
                      <c:pt idx="1057">
                        <c:v>288.31487647181154</c:v>
                      </c:pt>
                      <c:pt idx="1058">
                        <c:v>288.35272856754119</c:v>
                      </c:pt>
                      <c:pt idx="1059">
                        <c:v>288.38525391219667</c:v>
                      </c:pt>
                      <c:pt idx="1060">
                        <c:v>288.41794866507399</c:v>
                      </c:pt>
                      <c:pt idx="1061">
                        <c:v>288.45207961465894</c:v>
                      </c:pt>
                      <c:pt idx="1062">
                        <c:v>288.48426827943598</c:v>
                      </c:pt>
                      <c:pt idx="1063">
                        <c:v>288.51650493326349</c:v>
                      </c:pt>
                      <c:pt idx="1064">
                        <c:v>288.55193250195276</c:v>
                      </c:pt>
                      <c:pt idx="1065">
                        <c:v>288.59021233802753</c:v>
                      </c:pt>
                      <c:pt idx="1066">
                        <c:v>288.6329022571764</c:v>
                      </c:pt>
                      <c:pt idx="1067">
                        <c:v>288.6766170668476</c:v>
                      </c:pt>
                      <c:pt idx="1068">
                        <c:v>288.72515374648117</c:v>
                      </c:pt>
                      <c:pt idx="1069">
                        <c:v>288.7764537614994</c:v>
                      </c:pt>
                      <c:pt idx="1070">
                        <c:v>288.82500817606746</c:v>
                      </c:pt>
                      <c:pt idx="1071">
                        <c:v>288.87352420199386</c:v>
                      </c:pt>
                      <c:pt idx="1072">
                        <c:v>288.92355294177031</c:v>
                      </c:pt>
                      <c:pt idx="1073">
                        <c:v>288.97185269625658</c:v>
                      </c:pt>
                      <c:pt idx="1074">
                        <c:v>289.0184527360426</c:v>
                      </c:pt>
                      <c:pt idx="1075">
                        <c:v>289.06337284159082</c:v>
                      </c:pt>
                      <c:pt idx="1076">
                        <c:v>289.10862927552853</c:v>
                      </c:pt>
                      <c:pt idx="1077">
                        <c:v>289.15333857827551</c:v>
                      </c:pt>
                      <c:pt idx="1078">
                        <c:v>289.19290482714814</c:v>
                      </c:pt>
                      <c:pt idx="1079">
                        <c:v>289.23074257967403</c:v>
                      </c:pt>
                      <c:pt idx="1080">
                        <c:v>289.26694900712027</c:v>
                      </c:pt>
                      <c:pt idx="1081">
                        <c:v>289.30160213096684</c:v>
                      </c:pt>
                      <c:pt idx="1082">
                        <c:v>289.33476706702754</c:v>
                      </c:pt>
                      <c:pt idx="1083">
                        <c:v>289.36250041436091</c:v>
                      </c:pt>
                      <c:pt idx="1084">
                        <c:v>289.38665328746868</c:v>
                      </c:pt>
                      <c:pt idx="1085">
                        <c:v>289.41050336477832</c:v>
                      </c:pt>
                      <c:pt idx="1086">
                        <c:v>289.43201273118382</c:v>
                      </c:pt>
                      <c:pt idx="1087">
                        <c:v>289.45403039537848</c:v>
                      </c:pt>
                      <c:pt idx="1088">
                        <c:v>289.47821605464333</c:v>
                      </c:pt>
                      <c:pt idx="1089">
                        <c:v>289.50340902588272</c:v>
                      </c:pt>
                      <c:pt idx="1090">
                        <c:v>289.52879681836146</c:v>
                      </c:pt>
                      <c:pt idx="1091">
                        <c:v>289.55382375213821</c:v>
                      </c:pt>
                      <c:pt idx="1092">
                        <c:v>289.58012212802839</c:v>
                      </c:pt>
                      <c:pt idx="1093">
                        <c:v>289.60656058741762</c:v>
                      </c:pt>
                      <c:pt idx="1094">
                        <c:v>289.63039054267364</c:v>
                      </c:pt>
                      <c:pt idx="1095">
                        <c:v>289.65203926883697</c:v>
                      </c:pt>
                      <c:pt idx="1096">
                        <c:v>289.67184540050908</c:v>
                      </c:pt>
                      <c:pt idx="1097">
                        <c:v>289.68607840055597</c:v>
                      </c:pt>
                      <c:pt idx="1098">
                        <c:v>289.69675373177091</c:v>
                      </c:pt>
                      <c:pt idx="1099">
                        <c:v>289.70327467432446</c:v>
                      </c:pt>
                      <c:pt idx="1100">
                        <c:v>289.7094980264402</c:v>
                      </c:pt>
                      <c:pt idx="1101">
                        <c:v>289.71577293979846</c:v>
                      </c:pt>
                      <c:pt idx="1102">
                        <c:v>289.71829626136451</c:v>
                      </c:pt>
                      <c:pt idx="1103">
                        <c:v>289.72096071659047</c:v>
                      </c:pt>
                      <c:pt idx="1104">
                        <c:v>289.72611985015578</c:v>
                      </c:pt>
                      <c:pt idx="1105">
                        <c:v>289.73105459697143</c:v>
                      </c:pt>
                      <c:pt idx="1106">
                        <c:v>289.7321144616277</c:v>
                      </c:pt>
                      <c:pt idx="1107">
                        <c:v>289.73329481658703</c:v>
                      </c:pt>
                      <c:pt idx="1108">
                        <c:v>289.73901574013973</c:v>
                      </c:pt>
                      <c:pt idx="1109">
                        <c:v>289.74569892619803</c:v>
                      </c:pt>
                      <c:pt idx="1110">
                        <c:v>289.75110151158805</c:v>
                      </c:pt>
                      <c:pt idx="1111">
                        <c:v>289.75792074396674</c:v>
                      </c:pt>
                      <c:pt idx="1112">
                        <c:v>289.76570357921332</c:v>
                      </c:pt>
                      <c:pt idx="1113">
                        <c:v>289.77210503907145</c:v>
                      </c:pt>
                      <c:pt idx="1114">
                        <c:v>289.77776393086316</c:v>
                      </c:pt>
                      <c:pt idx="1115">
                        <c:v>289.78109891546842</c:v>
                      </c:pt>
                      <c:pt idx="1116">
                        <c:v>289.78527200753547</c:v>
                      </c:pt>
                      <c:pt idx="1117">
                        <c:v>289.7921504317685</c:v>
                      </c:pt>
                      <c:pt idx="1118">
                        <c:v>289.79870420533786</c:v>
                      </c:pt>
                      <c:pt idx="1119">
                        <c:v>289.80509617157315</c:v>
                      </c:pt>
                      <c:pt idx="1120">
                        <c:v>289.81142161649694</c:v>
                      </c:pt>
                      <c:pt idx="1121">
                        <c:v>289.81372954831465</c:v>
                      </c:pt>
                      <c:pt idx="1122">
                        <c:v>289.80983812888547</c:v>
                      </c:pt>
                      <c:pt idx="1123">
                        <c:v>289.80077574712845</c:v>
                      </c:pt>
                      <c:pt idx="1124">
                        <c:v>289.78747536216019</c:v>
                      </c:pt>
                      <c:pt idx="1125">
                        <c:v>289.78747536216019</c:v>
                      </c:pt>
                      <c:pt idx="1126">
                        <c:v>289.78747536216019</c:v>
                      </c:pt>
                      <c:pt idx="1127">
                        <c:v>289.78747536216019</c:v>
                      </c:pt>
                      <c:pt idx="1128">
                        <c:v>289.78747536216019</c:v>
                      </c:pt>
                      <c:pt idx="1129">
                        <c:v>289.78747536216019</c:v>
                      </c:pt>
                      <c:pt idx="1130">
                        <c:v>289.78747536216019</c:v>
                      </c:pt>
                      <c:pt idx="1131">
                        <c:v>289.70348531202626</c:v>
                      </c:pt>
                      <c:pt idx="1132">
                        <c:v>289.65035031053219</c:v>
                      </c:pt>
                      <c:pt idx="1133">
                        <c:v>289.61565003807374</c:v>
                      </c:pt>
                      <c:pt idx="1134">
                        <c:v>289.58886999605045</c:v>
                      </c:pt>
                      <c:pt idx="1135">
                        <c:v>289.56522739649301</c:v>
                      </c:pt>
                      <c:pt idx="1136">
                        <c:v>289.54368589273696</c:v>
                      </c:pt>
                      <c:pt idx="1137">
                        <c:v>289.51954080765307</c:v>
                      </c:pt>
                      <c:pt idx="1138">
                        <c:v>289.49212578827127</c:v>
                      </c:pt>
                      <c:pt idx="1139">
                        <c:v>289.46127363834512</c:v>
                      </c:pt>
                      <c:pt idx="1140">
                        <c:v>289.4271368861672</c:v>
                      </c:pt>
                      <c:pt idx="1141">
                        <c:v>289.38806048016983</c:v>
                      </c:pt>
                      <c:pt idx="1142">
                        <c:v>289.33939292242576</c:v>
                      </c:pt>
                      <c:pt idx="1143">
                        <c:v>289.28494054180851</c:v>
                      </c:pt>
                      <c:pt idx="1144">
                        <c:v>289.22745044111531</c:v>
                      </c:pt>
                      <c:pt idx="1145">
                        <c:v>289.16287795137248</c:v>
                      </c:pt>
                      <c:pt idx="1146">
                        <c:v>289.0912896726104</c:v>
                      </c:pt>
                      <c:pt idx="1147">
                        <c:v>289.01526215839004</c:v>
                      </c:pt>
                      <c:pt idx="1148">
                        <c:v>288.93876260549064</c:v>
                      </c:pt>
                      <c:pt idx="1149">
                        <c:v>288.85838250282575</c:v>
                      </c:pt>
                      <c:pt idx="1150">
                        <c:v>288.77442754664696</c:v>
                      </c:pt>
                      <c:pt idx="1151">
                        <c:v>288.69145170198453</c:v>
                      </c:pt>
                      <c:pt idx="1152">
                        <c:v>288.61033490102108</c:v>
                      </c:pt>
                      <c:pt idx="1153">
                        <c:v>288.52567026967859</c:v>
                      </c:pt>
                      <c:pt idx="1154">
                        <c:v>288.44053843628143</c:v>
                      </c:pt>
                      <c:pt idx="1155">
                        <c:v>288.35700884983271</c:v>
                      </c:pt>
                      <c:pt idx="1156">
                        <c:v>288.27641706867013</c:v>
                      </c:pt>
                      <c:pt idx="1157">
                        <c:v>288.1975717787293</c:v>
                      </c:pt>
                      <c:pt idx="1158">
                        <c:v>288.11780854813048</c:v>
                      </c:pt>
                      <c:pt idx="1159">
                        <c:v>288.04171833342889</c:v>
                      </c:pt>
                      <c:pt idx="1160">
                        <c:v>287.97003892774921</c:v>
                      </c:pt>
                      <c:pt idx="1161">
                        <c:v>287.90111526281748</c:v>
                      </c:pt>
                      <c:pt idx="1162">
                        <c:v>287.83592458297102</c:v>
                      </c:pt>
                      <c:pt idx="1163">
                        <c:v>287.77498238696188</c:v>
                      </c:pt>
                      <c:pt idx="1164">
                        <c:v>287.72048606732835</c:v>
                      </c:pt>
                      <c:pt idx="1165">
                        <c:v>287.67151966229608</c:v>
                      </c:pt>
                      <c:pt idx="1166">
                        <c:v>287.62531452469852</c:v>
                      </c:pt>
                      <c:pt idx="1167">
                        <c:v>287.58612509635742</c:v>
                      </c:pt>
                      <c:pt idx="1168">
                        <c:v>287.5522235770386</c:v>
                      </c:pt>
                      <c:pt idx="1169">
                        <c:v>287.52033114433306</c:v>
                      </c:pt>
                      <c:pt idx="1170">
                        <c:v>287.4924055502313</c:v>
                      </c:pt>
                      <c:pt idx="1171">
                        <c:v>287.46947081616986</c:v>
                      </c:pt>
                      <c:pt idx="1172">
                        <c:v>287.449915928488</c:v>
                      </c:pt>
                      <c:pt idx="1173">
                        <c:v>287.43261122925816</c:v>
                      </c:pt>
                      <c:pt idx="1174">
                        <c:v>287.41477848530553</c:v>
                      </c:pt>
                      <c:pt idx="1175">
                        <c:v>287.39879376685212</c:v>
                      </c:pt>
                      <c:pt idx="1176">
                        <c:v>287.38403020460191</c:v>
                      </c:pt>
                      <c:pt idx="1177">
                        <c:v>287.36806780440014</c:v>
                      </c:pt>
                      <c:pt idx="1178">
                        <c:v>287.35353426952628</c:v>
                      </c:pt>
                      <c:pt idx="1179">
                        <c:v>287.33997629418565</c:v>
                      </c:pt>
                      <c:pt idx="1180">
                        <c:v>287.32909075307197</c:v>
                      </c:pt>
                      <c:pt idx="1181">
                        <c:v>287.32178146076444</c:v>
                      </c:pt>
                      <c:pt idx="1182">
                        <c:v>287.31241228517882</c:v>
                      </c:pt>
                      <c:pt idx="1183">
                        <c:v>287.30569054982249</c:v>
                      </c:pt>
                      <c:pt idx="1184">
                        <c:v>287.3023434942059</c:v>
                      </c:pt>
                      <c:pt idx="1185">
                        <c:v>287.29663099199723</c:v>
                      </c:pt>
                      <c:pt idx="1186">
                        <c:v>287.29120693640016</c:v>
                      </c:pt>
                      <c:pt idx="1187">
                        <c:v>287.28967958958367</c:v>
                      </c:pt>
                      <c:pt idx="1188">
                        <c:v>287.29002761394833</c:v>
                      </c:pt>
                      <c:pt idx="1189">
                        <c:v>287.28891631939877</c:v>
                      </c:pt>
                      <c:pt idx="1190">
                        <c:v>287.28440215880539</c:v>
                      </c:pt>
                      <c:pt idx="1191">
                        <c:v>287.28150304433291</c:v>
                      </c:pt>
                      <c:pt idx="1192">
                        <c:v>287.27918522222376</c:v>
                      </c:pt>
                      <c:pt idx="1193">
                        <c:v>287.27479225346525</c:v>
                      </c:pt>
                      <c:pt idx="1194">
                        <c:v>287.26883401728742</c:v>
                      </c:pt>
                      <c:pt idx="1195">
                        <c:v>287.26172009171</c:v>
                      </c:pt>
                      <c:pt idx="1196">
                        <c:v>287.2537784466266</c:v>
                      </c:pt>
                      <c:pt idx="1197">
                        <c:v>287.24327072331494</c:v>
                      </c:pt>
                      <c:pt idx="1198">
                        <c:v>287.22730471549932</c:v>
                      </c:pt>
                      <c:pt idx="1199">
                        <c:v>287.20845955771199</c:v>
                      </c:pt>
                      <c:pt idx="1200">
                        <c:v>287.18850228646255</c:v>
                      </c:pt>
                      <c:pt idx="1201">
                        <c:v>287.16460945284513</c:v>
                      </c:pt>
                      <c:pt idx="1202">
                        <c:v>287.13933257708487</c:v>
                      </c:pt>
                      <c:pt idx="1203">
                        <c:v>287.11635104359021</c:v>
                      </c:pt>
                      <c:pt idx="1204">
                        <c:v>287.09581934198155</c:v>
                      </c:pt>
                      <c:pt idx="1205">
                        <c:v>287.07573527476569</c:v>
                      </c:pt>
                      <c:pt idx="1206">
                        <c:v>287.05489660647521</c:v>
                      </c:pt>
                      <c:pt idx="1207">
                        <c:v>287.03665631294263</c:v>
                      </c:pt>
                      <c:pt idx="1208">
                        <c:v>287.01894397507488</c:v>
                      </c:pt>
                      <c:pt idx="1209">
                        <c:v>286.99650663722173</c:v>
                      </c:pt>
                      <c:pt idx="1210">
                        <c:v>286.97445997702283</c:v>
                      </c:pt>
                      <c:pt idx="1211">
                        <c:v>286.95393654185477</c:v>
                      </c:pt>
                      <c:pt idx="1212">
                        <c:v>286.93558066679117</c:v>
                      </c:pt>
                      <c:pt idx="1213">
                        <c:v>286.91969943594108</c:v>
                      </c:pt>
                      <c:pt idx="1214">
                        <c:v>286.9043727388285</c:v>
                      </c:pt>
                      <c:pt idx="1215">
                        <c:v>286.89243274778903</c:v>
                      </c:pt>
                      <c:pt idx="1216">
                        <c:v>286.88343564804455</c:v>
                      </c:pt>
                      <c:pt idx="1217">
                        <c:v>286.8729647924971</c:v>
                      </c:pt>
                      <c:pt idx="1218">
                        <c:v>286.86443833174707</c:v>
                      </c:pt>
                      <c:pt idx="1219">
                        <c:v>286.8578426681724</c:v>
                      </c:pt>
                      <c:pt idx="1220">
                        <c:v>286.8530746011042</c:v>
                      </c:pt>
                      <c:pt idx="1221">
                        <c:v>286.84997857526548</c:v>
                      </c:pt>
                      <c:pt idx="1222">
                        <c:v>286.84637257079078</c:v>
                      </c:pt>
                      <c:pt idx="1223">
                        <c:v>286.84696569041438</c:v>
                      </c:pt>
                      <c:pt idx="1224">
                        <c:v>286.85238473141004</c:v>
                      </c:pt>
                      <c:pt idx="1225">
                        <c:v>286.85472969684128</c:v>
                      </c:pt>
                      <c:pt idx="1226">
                        <c:v>286.85936484687153</c:v>
                      </c:pt>
                      <c:pt idx="1227">
                        <c:v>286.86741413104255</c:v>
                      </c:pt>
                      <c:pt idx="1228">
                        <c:v>286.87535362059549</c:v>
                      </c:pt>
                      <c:pt idx="1229">
                        <c:v>286.88303103636451</c:v>
                      </c:pt>
                      <c:pt idx="1230">
                        <c:v>286.88835311391711</c:v>
                      </c:pt>
                      <c:pt idx="1231">
                        <c:v>286.89616840326335</c:v>
                      </c:pt>
                      <c:pt idx="1232">
                        <c:v>286.90526957237012</c:v>
                      </c:pt>
                      <c:pt idx="1233">
                        <c:v>286.91283235175666</c:v>
                      </c:pt>
                      <c:pt idx="1234">
                        <c:v>286.92321060984415</c:v>
                      </c:pt>
                      <c:pt idx="1235">
                        <c:v>286.93687307530917</c:v>
                      </c:pt>
                      <c:pt idx="1236">
                        <c:v>286.94989349464311</c:v>
                      </c:pt>
                      <c:pt idx="1237">
                        <c:v>286.96189461945733</c:v>
                      </c:pt>
                      <c:pt idx="1238">
                        <c:v>286.97268016097507</c:v>
                      </c:pt>
                      <c:pt idx="1239">
                        <c:v>286.98417727720164</c:v>
                      </c:pt>
                      <c:pt idx="1240">
                        <c:v>286.99749483778805</c:v>
                      </c:pt>
                      <c:pt idx="1241">
                        <c:v>287.00517845547682</c:v>
                      </c:pt>
                      <c:pt idx="1242">
                        <c:v>287.00899599638234</c:v>
                      </c:pt>
                      <c:pt idx="1243">
                        <c:v>287.01423118832014</c:v>
                      </c:pt>
                      <c:pt idx="1244">
                        <c:v>287.01800667896038</c:v>
                      </c:pt>
                      <c:pt idx="1245">
                        <c:v>287.01864723037801</c:v>
                      </c:pt>
                      <c:pt idx="1246">
                        <c:v>287.01730857340806</c:v>
                      </c:pt>
                      <c:pt idx="1247">
                        <c:v>287.01880690538201</c:v>
                      </c:pt>
                      <c:pt idx="1248">
                        <c:v>287.0219086062325</c:v>
                      </c:pt>
                      <c:pt idx="1249">
                        <c:v>287.02176764289987</c:v>
                      </c:pt>
                      <c:pt idx="1250">
                        <c:v>287.02161949840473</c:v>
                      </c:pt>
                      <c:pt idx="1251">
                        <c:v>287.0214320448577</c:v>
                      </c:pt>
                      <c:pt idx="1252">
                        <c:v>287.01518832471606</c:v>
                      </c:pt>
                      <c:pt idx="1253">
                        <c:v>287.00358166616337</c:v>
                      </c:pt>
                      <c:pt idx="1254">
                        <c:v>286.98935715060338</c:v>
                      </c:pt>
                      <c:pt idx="1255">
                        <c:v>286.97635883655317</c:v>
                      </c:pt>
                      <c:pt idx="1256">
                        <c:v>286.96488124093452</c:v>
                      </c:pt>
                      <c:pt idx="1257">
                        <c:v>286.95104122499509</c:v>
                      </c:pt>
                      <c:pt idx="1258">
                        <c:v>286.93663781594324</c:v>
                      </c:pt>
                      <c:pt idx="1259">
                        <c:v>286.92282517915407</c:v>
                      </c:pt>
                      <c:pt idx="1260">
                        <c:v>286.9102995892024</c:v>
                      </c:pt>
                      <c:pt idx="1261">
                        <c:v>286.89743735758691</c:v>
                      </c:pt>
                      <c:pt idx="1262">
                        <c:v>286.88529585809511</c:v>
                      </c:pt>
                      <c:pt idx="1263">
                        <c:v>286.8765018959898</c:v>
                      </c:pt>
                      <c:pt idx="1264">
                        <c:v>286.87048269470142</c:v>
                      </c:pt>
                      <c:pt idx="1265">
                        <c:v>286.8647466578725</c:v>
                      </c:pt>
                      <c:pt idx="1266">
                        <c:v>286.86377450978159</c:v>
                      </c:pt>
                      <c:pt idx="1267">
                        <c:v>286.87002569731692</c:v>
                      </c:pt>
                      <c:pt idx="1268">
                        <c:v>286.87857855501642</c:v>
                      </c:pt>
                      <c:pt idx="1269">
                        <c:v>286.89029471103453</c:v>
                      </c:pt>
                      <c:pt idx="1270">
                        <c:v>286.90549745827121</c:v>
                      </c:pt>
                      <c:pt idx="1271">
                        <c:v>286.922157704207</c:v>
                      </c:pt>
                      <c:pt idx="1272">
                        <c:v>286.93892682017105</c:v>
                      </c:pt>
                      <c:pt idx="1273">
                        <c:v>286.95294520497799</c:v>
                      </c:pt>
                      <c:pt idx="1274">
                        <c:v>286.96860022528222</c:v>
                      </c:pt>
                      <c:pt idx="1275">
                        <c:v>286.98643643838125</c:v>
                      </c:pt>
                      <c:pt idx="1276">
                        <c:v>287.00262711588914</c:v>
                      </c:pt>
                      <c:pt idx="1277">
                        <c:v>287.0189053755854</c:v>
                      </c:pt>
                      <c:pt idx="1278">
                        <c:v>287.03428749195808</c:v>
                      </c:pt>
                      <c:pt idx="1279">
                        <c:v>287.05019477968921</c:v>
                      </c:pt>
                      <c:pt idx="1280">
                        <c:v>287.06743017393399</c:v>
                      </c:pt>
                      <c:pt idx="1281">
                        <c:v>287.08037301451338</c:v>
                      </c:pt>
                      <c:pt idx="1282">
                        <c:v>287.09382043736287</c:v>
                      </c:pt>
                      <c:pt idx="1283">
                        <c:v>287.10863394967822</c:v>
                      </c:pt>
                      <c:pt idx="1284">
                        <c:v>287.12323121979978</c:v>
                      </c:pt>
                      <c:pt idx="1285">
                        <c:v>287.13863310510112</c:v>
                      </c:pt>
                      <c:pt idx="1286">
                        <c:v>287.13863310510112</c:v>
                      </c:pt>
                      <c:pt idx="1287">
                        <c:v>287.13863310510112</c:v>
                      </c:pt>
                      <c:pt idx="1288">
                        <c:v>287.13863310510112</c:v>
                      </c:pt>
                      <c:pt idx="1289">
                        <c:v>287.13863310510112</c:v>
                      </c:pt>
                      <c:pt idx="1290">
                        <c:v>287.13863310510112</c:v>
                      </c:pt>
                      <c:pt idx="1291">
                        <c:v>287.13863310510112</c:v>
                      </c:pt>
                      <c:pt idx="1292">
                        <c:v>287.13863310510112</c:v>
                      </c:pt>
                      <c:pt idx="1293">
                        <c:v>287.13863310510112</c:v>
                      </c:pt>
                      <c:pt idx="1294">
                        <c:v>287.25236799786728</c:v>
                      </c:pt>
                      <c:pt idx="1295">
                        <c:v>287.32814254086139</c:v>
                      </c:pt>
                      <c:pt idx="1296">
                        <c:v>287.37993753170468</c:v>
                      </c:pt>
                      <c:pt idx="1297">
                        <c:v>287.41149256028967</c:v>
                      </c:pt>
                      <c:pt idx="1298">
                        <c:v>287.43215162510029</c:v>
                      </c:pt>
                      <c:pt idx="1299">
                        <c:v>287.44616473305643</c:v>
                      </c:pt>
                      <c:pt idx="1300">
                        <c:v>287.45246003573345</c:v>
                      </c:pt>
                      <c:pt idx="1301">
                        <c:v>287.45080545577935</c:v>
                      </c:pt>
                      <c:pt idx="1302">
                        <c:v>287.44550839275144</c:v>
                      </c:pt>
                      <c:pt idx="1303">
                        <c:v>287.4374023187587</c:v>
                      </c:pt>
                      <c:pt idx="1304">
                        <c:v>287.42716750160537</c:v>
                      </c:pt>
                      <c:pt idx="1305">
                        <c:v>287.41335722336783</c:v>
                      </c:pt>
                      <c:pt idx="1306">
                        <c:v>287.40131972592565</c:v>
                      </c:pt>
                      <c:pt idx="1307">
                        <c:v>287.39423153961189</c:v>
                      </c:pt>
                      <c:pt idx="1308">
                        <c:v>287.38576100981868</c:v>
                      </c:pt>
                      <c:pt idx="1309">
                        <c:v>287.3801528428387</c:v>
                      </c:pt>
                      <c:pt idx="1310">
                        <c:v>287.37983874411435</c:v>
                      </c:pt>
                      <c:pt idx="1311">
                        <c:v>287.38400135092974</c:v>
                      </c:pt>
                      <c:pt idx="1312">
                        <c:v>287.3898846860298</c:v>
                      </c:pt>
                      <c:pt idx="1313">
                        <c:v>287.39570498778926</c:v>
                      </c:pt>
                      <c:pt idx="1314">
                        <c:v>287.40236961840355</c:v>
                      </c:pt>
                      <c:pt idx="1315">
                        <c:v>287.41036964241033</c:v>
                      </c:pt>
                      <c:pt idx="1316">
                        <c:v>287.41791284497054</c:v>
                      </c:pt>
                      <c:pt idx="1317">
                        <c:v>287.42992005505801</c:v>
                      </c:pt>
                      <c:pt idx="1318">
                        <c:v>287.44710913784695</c:v>
                      </c:pt>
                      <c:pt idx="1319">
                        <c:v>287.4675919923265</c:v>
                      </c:pt>
                      <c:pt idx="1320">
                        <c:v>287.48999523615851</c:v>
                      </c:pt>
                      <c:pt idx="1321">
                        <c:v>287.50933150458985</c:v>
                      </c:pt>
                      <c:pt idx="1322">
                        <c:v>287.53070155793625</c:v>
                      </c:pt>
                      <c:pt idx="1323">
                        <c:v>287.55305002640773</c:v>
                      </c:pt>
                      <c:pt idx="1324">
                        <c:v>287.57163575698803</c:v>
                      </c:pt>
                      <c:pt idx="1325">
                        <c:v>287.58774967050402</c:v>
                      </c:pt>
                      <c:pt idx="1326">
                        <c:v>287.60428284074709</c:v>
                      </c:pt>
                      <c:pt idx="1327">
                        <c:v>287.62293649586508</c:v>
                      </c:pt>
                      <c:pt idx="1328">
                        <c:v>287.64458892810859</c:v>
                      </c:pt>
                      <c:pt idx="1329">
                        <c:v>287.66556290278265</c:v>
                      </c:pt>
                      <c:pt idx="1330">
                        <c:v>287.68961870686712</c:v>
                      </c:pt>
                      <c:pt idx="1331">
                        <c:v>287.71282190079069</c:v>
                      </c:pt>
                      <c:pt idx="1332">
                        <c:v>287.73078168507516</c:v>
                      </c:pt>
                      <c:pt idx="1333">
                        <c:v>287.74908616500892</c:v>
                      </c:pt>
                      <c:pt idx="1334">
                        <c:v>287.76707699669117</c:v>
                      </c:pt>
                      <c:pt idx="1335">
                        <c:v>287.78433548966893</c:v>
                      </c:pt>
                      <c:pt idx="1336">
                        <c:v>287.80061357412819</c:v>
                      </c:pt>
                      <c:pt idx="1337">
                        <c:v>287.81378277033031</c:v>
                      </c:pt>
                      <c:pt idx="1338">
                        <c:v>287.82869672194408</c:v>
                      </c:pt>
                      <c:pt idx="1339">
                        <c:v>287.84417891011384</c:v>
                      </c:pt>
                      <c:pt idx="1340">
                        <c:v>287.85745122575196</c:v>
                      </c:pt>
                      <c:pt idx="1341">
                        <c:v>287.86892178676356</c:v>
                      </c:pt>
                      <c:pt idx="1342">
                        <c:v>287.87891668597211</c:v>
                      </c:pt>
                      <c:pt idx="1343">
                        <c:v>287.88569683507677</c:v>
                      </c:pt>
                      <c:pt idx="1344">
                        <c:v>287.88837133409822</c:v>
                      </c:pt>
                      <c:pt idx="1345">
                        <c:v>287.88462308325569</c:v>
                      </c:pt>
                      <c:pt idx="1346">
                        <c:v>287.87741045637654</c:v>
                      </c:pt>
                      <c:pt idx="1347">
                        <c:v>287.87741045637654</c:v>
                      </c:pt>
                      <c:pt idx="1348">
                        <c:v>287.87741045637654</c:v>
                      </c:pt>
                      <c:pt idx="1349">
                        <c:v>287.87741045637654</c:v>
                      </c:pt>
                      <c:pt idx="1350">
                        <c:v>287.87741045637654</c:v>
                      </c:pt>
                      <c:pt idx="1351">
                        <c:v>287.87741045637654</c:v>
                      </c:pt>
                      <c:pt idx="1352">
                        <c:v>287.87741045637654</c:v>
                      </c:pt>
                      <c:pt idx="1353">
                        <c:v>287.87741045637654</c:v>
                      </c:pt>
                      <c:pt idx="1354">
                        <c:v>287.87741045637654</c:v>
                      </c:pt>
                      <c:pt idx="1355">
                        <c:v>287.87741045637654</c:v>
                      </c:pt>
                      <c:pt idx="1356">
                        <c:v>287.87741045637654</c:v>
                      </c:pt>
                      <c:pt idx="1357">
                        <c:v>287.87741045637654</c:v>
                      </c:pt>
                      <c:pt idx="1358">
                        <c:v>287.87741045637654</c:v>
                      </c:pt>
                      <c:pt idx="1359">
                        <c:v>287.87741045637654</c:v>
                      </c:pt>
                      <c:pt idx="1360">
                        <c:v>287.87741045637654</c:v>
                      </c:pt>
                      <c:pt idx="1361">
                        <c:v>287.86674057505962</c:v>
                      </c:pt>
                      <c:pt idx="1362">
                        <c:v>287.84954883971648</c:v>
                      </c:pt>
                      <c:pt idx="1363">
                        <c:v>287.84954883971648</c:v>
                      </c:pt>
                      <c:pt idx="1364">
                        <c:v>287.82965545662518</c:v>
                      </c:pt>
                      <c:pt idx="1365">
                        <c:v>287.80610733837614</c:v>
                      </c:pt>
                      <c:pt idx="1366">
                        <c:v>287.78204362109648</c:v>
                      </c:pt>
                      <c:pt idx="1367">
                        <c:v>287.75544990053163</c:v>
                      </c:pt>
                      <c:pt idx="1368">
                        <c:v>287.72729628651996</c:v>
                      </c:pt>
                      <c:pt idx="1369">
                        <c:v>287.70031626710426</c:v>
                      </c:pt>
                      <c:pt idx="1370">
                        <c:v>287.67616004175596</c:v>
                      </c:pt>
                      <c:pt idx="1371">
                        <c:v>287.65372111173662</c:v>
                      </c:pt>
                      <c:pt idx="1372">
                        <c:v>287.63027543513493</c:v>
                      </c:pt>
                      <c:pt idx="1373">
                        <c:v>287.61027006363054</c:v>
                      </c:pt>
                      <c:pt idx="1374">
                        <c:v>287.59025615830234</c:v>
                      </c:pt>
                      <c:pt idx="1375">
                        <c:v>287.568177330791</c:v>
                      </c:pt>
                      <c:pt idx="1376">
                        <c:v>287.54494309027137</c:v>
                      </c:pt>
                      <c:pt idx="1377">
                        <c:v>287.52121758993133</c:v>
                      </c:pt>
                      <c:pt idx="1378">
                        <c:v>287.49747959645953</c:v>
                      </c:pt>
                      <c:pt idx="1379">
                        <c:v>287.47406837560521</c:v>
                      </c:pt>
                      <c:pt idx="1380">
                        <c:v>287.44721872411895</c:v>
                      </c:pt>
                      <c:pt idx="1381">
                        <c:v>287.44721872411895</c:v>
                      </c:pt>
                      <c:pt idx="1382">
                        <c:v>287.44721872411895</c:v>
                      </c:pt>
                      <c:pt idx="1383">
                        <c:v>287.44721872411895</c:v>
                      </c:pt>
                      <c:pt idx="1384">
                        <c:v>287.44721872411895</c:v>
                      </c:pt>
                      <c:pt idx="1385">
                        <c:v>287.44721872411895</c:v>
                      </c:pt>
                      <c:pt idx="1386">
                        <c:v>287.45054076271168</c:v>
                      </c:pt>
                      <c:pt idx="1387">
                        <c:v>287.46147056136209</c:v>
                      </c:pt>
                      <c:pt idx="1388">
                        <c:v>287.47149086828045</c:v>
                      </c:pt>
                      <c:pt idx="1389">
                        <c:v>287.48345408530179</c:v>
                      </c:pt>
                      <c:pt idx="1390">
                        <c:v>287.49496174334183</c:v>
                      </c:pt>
                      <c:pt idx="1391">
                        <c:v>287.50255806918437</c:v>
                      </c:pt>
                      <c:pt idx="1392">
                        <c:v>287.50634579466526</c:v>
                      </c:pt>
                      <c:pt idx="1393">
                        <c:v>287.50659308691002</c:v>
                      </c:pt>
                      <c:pt idx="1394">
                        <c:v>287.50566076120765</c:v>
                      </c:pt>
                      <c:pt idx="1395">
                        <c:v>287.50105211651044</c:v>
                      </c:pt>
                      <c:pt idx="1396">
                        <c:v>287.48746424973427</c:v>
                      </c:pt>
                      <c:pt idx="1397">
                        <c:v>287.47020300797419</c:v>
                      </c:pt>
                      <c:pt idx="1398">
                        <c:v>287.45273457774647</c:v>
                      </c:pt>
                      <c:pt idx="1399">
                        <c:v>287.43321293986764</c:v>
                      </c:pt>
                      <c:pt idx="1400">
                        <c:v>287.41666973757845</c:v>
                      </c:pt>
                      <c:pt idx="1401">
                        <c:v>287.40203050398077</c:v>
                      </c:pt>
                      <c:pt idx="1402">
                        <c:v>287.39056461942107</c:v>
                      </c:pt>
                      <c:pt idx="1403">
                        <c:v>287.38288909137299</c:v>
                      </c:pt>
                      <c:pt idx="1404">
                        <c:v>287.37118215147188</c:v>
                      </c:pt>
                      <c:pt idx="1405">
                        <c:v>287.35893733749566</c:v>
                      </c:pt>
                      <c:pt idx="1406">
                        <c:v>287.34833333098948</c:v>
                      </c:pt>
                      <c:pt idx="1407">
                        <c:v>287.33262409312738</c:v>
                      </c:pt>
                      <c:pt idx="1408">
                        <c:v>287.31402534373495</c:v>
                      </c:pt>
                      <c:pt idx="1409">
                        <c:v>287.29208325061057</c:v>
                      </c:pt>
                      <c:pt idx="1410">
                        <c:v>287.26875299521089</c:v>
                      </c:pt>
                      <c:pt idx="1411">
                        <c:v>287.24334772545984</c:v>
                      </c:pt>
                      <c:pt idx="1412">
                        <c:v>287.21161684663826</c:v>
                      </c:pt>
                      <c:pt idx="1413">
                        <c:v>287.17739369302257</c:v>
                      </c:pt>
                      <c:pt idx="1414">
                        <c:v>287.13921694554841</c:v>
                      </c:pt>
                      <c:pt idx="1415">
                        <c:v>287.09249587697582</c:v>
                      </c:pt>
                      <c:pt idx="1416">
                        <c:v>287.03901124926148</c:v>
                      </c:pt>
                      <c:pt idx="1417">
                        <c:v>286.98033149424248</c:v>
                      </c:pt>
                      <c:pt idx="1418">
                        <c:v>286.91581850511477</c:v>
                      </c:pt>
                      <c:pt idx="1419">
                        <c:v>286.84554000002993</c:v>
                      </c:pt>
                      <c:pt idx="1420">
                        <c:v>286.7680005775278</c:v>
                      </c:pt>
                      <c:pt idx="1421">
                        <c:v>286.68685272374108</c:v>
                      </c:pt>
                      <c:pt idx="1422">
                        <c:v>286.60068151809787</c:v>
                      </c:pt>
                      <c:pt idx="1423">
                        <c:v>286.50708033900571</c:v>
                      </c:pt>
                      <c:pt idx="1424">
                        <c:v>286.40718924140776</c:v>
                      </c:pt>
                      <c:pt idx="1425">
                        <c:v>286.30425339634093</c:v>
                      </c:pt>
                      <c:pt idx="1426">
                        <c:v>286.20062224534411</c:v>
                      </c:pt>
                      <c:pt idx="1427">
                        <c:v>286.09597044830701</c:v>
                      </c:pt>
                      <c:pt idx="1428">
                        <c:v>285.98836665821489</c:v>
                      </c:pt>
                      <c:pt idx="1429">
                        <c:v>285.88301713527397</c:v>
                      </c:pt>
                      <c:pt idx="1430">
                        <c:v>285.78117174577517</c:v>
                      </c:pt>
                      <c:pt idx="1431">
                        <c:v>285.67959786772957</c:v>
                      </c:pt>
                      <c:pt idx="1432">
                        <c:v>285.58251801008259</c:v>
                      </c:pt>
                      <c:pt idx="1433">
                        <c:v>285.49244195284609</c:v>
                      </c:pt>
                      <c:pt idx="1434">
                        <c:v>285.4066835815587</c:v>
                      </c:pt>
                      <c:pt idx="1435">
                        <c:v>285.32353946495726</c:v>
                      </c:pt>
                      <c:pt idx="1436">
                        <c:v>285.2399938068047</c:v>
                      </c:pt>
                      <c:pt idx="1437">
                        <c:v>285.15840258063201</c:v>
                      </c:pt>
                      <c:pt idx="1438">
                        <c:v>285.07625195260749</c:v>
                      </c:pt>
                      <c:pt idx="1439">
                        <c:v>284.99220913952121</c:v>
                      </c:pt>
                      <c:pt idx="1440">
                        <c:v>284.90573785717112</c:v>
                      </c:pt>
                      <c:pt idx="1441">
                        <c:v>284.81882098160594</c:v>
                      </c:pt>
                      <c:pt idx="1442">
                        <c:v>284.73486288843441</c:v>
                      </c:pt>
                      <c:pt idx="1443">
                        <c:v>284.65193566239896</c:v>
                      </c:pt>
                      <c:pt idx="1444">
                        <c:v>284.56697525691544</c:v>
                      </c:pt>
                      <c:pt idx="1445">
                        <c:v>284.48240251052073</c:v>
                      </c:pt>
                      <c:pt idx="1446">
                        <c:v>284.39783672962909</c:v>
                      </c:pt>
                      <c:pt idx="1447">
                        <c:v>284.30521519403402</c:v>
                      </c:pt>
                      <c:pt idx="1448">
                        <c:v>284.21027213518443</c:v>
                      </c:pt>
                      <c:pt idx="1449">
                        <c:v>284.11481385722141</c:v>
                      </c:pt>
                      <c:pt idx="1450">
                        <c:v>284.01815836188882</c:v>
                      </c:pt>
                      <c:pt idx="1451">
                        <c:v>283.91615134941043</c:v>
                      </c:pt>
                      <c:pt idx="1452">
                        <c:v>283.80677070450736</c:v>
                      </c:pt>
                      <c:pt idx="1453">
                        <c:v>283.69541866579561</c:v>
                      </c:pt>
                      <c:pt idx="1454">
                        <c:v>283.57971289648452</c:v>
                      </c:pt>
                      <c:pt idx="1455">
                        <c:v>283.45668015625739</c:v>
                      </c:pt>
                      <c:pt idx="1456">
                        <c:v>283.32916909085355</c:v>
                      </c:pt>
                      <c:pt idx="1457">
                        <c:v>283.19541748522317</c:v>
                      </c:pt>
                      <c:pt idx="1458">
                        <c:v>283.05297088607989</c:v>
                      </c:pt>
                      <c:pt idx="1459">
                        <c:v>282.9031087986607</c:v>
                      </c:pt>
                      <c:pt idx="1460">
                        <c:v>282.74132415366785</c:v>
                      </c:pt>
                      <c:pt idx="1461">
                        <c:v>282.5718678854825</c:v>
                      </c:pt>
                      <c:pt idx="1462">
                        <c:v>282.39609308564349</c:v>
                      </c:pt>
                      <c:pt idx="1463">
                        <c:v>282.20952782117882</c:v>
                      </c:pt>
                      <c:pt idx="1464">
                        <c:v>282.01643055338934</c:v>
                      </c:pt>
                      <c:pt idx="1465">
                        <c:v>281.81814241346785</c:v>
                      </c:pt>
                      <c:pt idx="1466">
                        <c:v>281.61416607429874</c:v>
                      </c:pt>
                      <c:pt idx="1467">
                        <c:v>281.40292565283198</c:v>
                      </c:pt>
                      <c:pt idx="1468">
                        <c:v>281.18429228162472</c:v>
                      </c:pt>
                      <c:pt idx="1469">
                        <c:v>280.96303888119957</c:v>
                      </c:pt>
                      <c:pt idx="1470">
                        <c:v>280.74065661567136</c:v>
                      </c:pt>
                      <c:pt idx="1471">
                        <c:v>280.51456009379876</c:v>
                      </c:pt>
                      <c:pt idx="1472">
                        <c:v>280.287837589106</c:v>
                      </c:pt>
                      <c:pt idx="1473">
                        <c:v>280.06285527194314</c:v>
                      </c:pt>
                      <c:pt idx="1474">
                        <c:v>279.83740428801576</c:v>
                      </c:pt>
                      <c:pt idx="1475">
                        <c:v>279.61261880121941</c:v>
                      </c:pt>
                      <c:pt idx="1476">
                        <c:v>279.3876006863369</c:v>
                      </c:pt>
                      <c:pt idx="1477">
                        <c:v>279.1662669466387</c:v>
                      </c:pt>
                      <c:pt idx="1478">
                        <c:v>278.94923546258246</c:v>
                      </c:pt>
                      <c:pt idx="1479">
                        <c:v>278.73307504213847</c:v>
                      </c:pt>
                      <c:pt idx="1480">
                        <c:v>278.52008306183131</c:v>
                      </c:pt>
                      <c:pt idx="1481">
                        <c:v>278.31390487790088</c:v>
                      </c:pt>
                      <c:pt idx="1482">
                        <c:v>278.11278765071182</c:v>
                      </c:pt>
                      <c:pt idx="1483">
                        <c:v>277.91578447464269</c:v>
                      </c:pt>
                      <c:pt idx="1484">
                        <c:v>277.72448325056502</c:v>
                      </c:pt>
                      <c:pt idx="1485">
                        <c:v>277.54391271534541</c:v>
                      </c:pt>
                      <c:pt idx="1486">
                        <c:v>277.37489056349312</c:v>
                      </c:pt>
                      <c:pt idx="1487">
                        <c:v>277.21360528810487</c:v>
                      </c:pt>
                      <c:pt idx="1488">
                        <c:v>277.06362879845233</c:v>
                      </c:pt>
                      <c:pt idx="1489">
                        <c:v>276.9247994763507</c:v>
                      </c:pt>
                      <c:pt idx="1490">
                        <c:v>276.79267247520499</c:v>
                      </c:pt>
                      <c:pt idx="1491">
                        <c:v>276.66843425231428</c:v>
                      </c:pt>
                      <c:pt idx="1492">
                        <c:v>276.55261287857985</c:v>
                      </c:pt>
                      <c:pt idx="1493">
                        <c:v>276.4452897203044</c:v>
                      </c:pt>
                      <c:pt idx="1494">
                        <c:v>276.34625299445082</c:v>
                      </c:pt>
                      <c:pt idx="1495">
                        <c:v>276.25510797016864</c:v>
                      </c:pt>
                      <c:pt idx="1496">
                        <c:v>276.17335500586137</c:v>
                      </c:pt>
                      <c:pt idx="1497">
                        <c:v>276.09954387000829</c:v>
                      </c:pt>
                      <c:pt idx="1498">
                        <c:v>276.03249570172312</c:v>
                      </c:pt>
                      <c:pt idx="1499">
                        <c:v>275.96924912373976</c:v>
                      </c:pt>
                      <c:pt idx="1500">
                        <c:v>275.90791722277947</c:v>
                      </c:pt>
                      <c:pt idx="1501">
                        <c:v>275.85136819745742</c:v>
                      </c:pt>
                      <c:pt idx="1502">
                        <c:v>275.79719116954658</c:v>
                      </c:pt>
                      <c:pt idx="1503">
                        <c:v>275.74189584728566</c:v>
                      </c:pt>
                      <c:pt idx="1504">
                        <c:v>275.68953334841189</c:v>
                      </c:pt>
                      <c:pt idx="1505">
                        <c:v>275.64050723939766</c:v>
                      </c:pt>
                      <c:pt idx="1506">
                        <c:v>275.59297410304401</c:v>
                      </c:pt>
                      <c:pt idx="1507">
                        <c:v>275.54782460149772</c:v>
                      </c:pt>
                      <c:pt idx="1508">
                        <c:v>275.5055570727979</c:v>
                      </c:pt>
                      <c:pt idx="1509">
                        <c:v>275.46839765105034</c:v>
                      </c:pt>
                      <c:pt idx="1510">
                        <c:v>275.43348809064554</c:v>
                      </c:pt>
                      <c:pt idx="1511">
                        <c:v>275.39703440513847</c:v>
                      </c:pt>
                      <c:pt idx="1512">
                        <c:v>275.36088922914735</c:v>
                      </c:pt>
                      <c:pt idx="1513">
                        <c:v>275.32223397833911</c:v>
                      </c:pt>
                      <c:pt idx="1514">
                        <c:v>275.27957282813065</c:v>
                      </c:pt>
                      <c:pt idx="1515">
                        <c:v>275.2343059698423</c:v>
                      </c:pt>
                      <c:pt idx="1516">
                        <c:v>275.18552117316585</c:v>
                      </c:pt>
                      <c:pt idx="1517">
                        <c:v>275.13695837621697</c:v>
                      </c:pt>
                      <c:pt idx="1518">
                        <c:v>275.08697615497914</c:v>
                      </c:pt>
                      <c:pt idx="1519">
                        <c:v>275.03075597585303</c:v>
                      </c:pt>
                      <c:pt idx="1520">
                        <c:v>274.97182993641019</c:v>
                      </c:pt>
                      <c:pt idx="1521">
                        <c:v>274.91461493223073</c:v>
                      </c:pt>
                      <c:pt idx="1522">
                        <c:v>274.85581504786097</c:v>
                      </c:pt>
                      <c:pt idx="1523">
                        <c:v>274.79763271976458</c:v>
                      </c:pt>
                      <c:pt idx="1524">
                        <c:v>274.74148881081618</c:v>
                      </c:pt>
                      <c:pt idx="1525">
                        <c:v>274.68824534198927</c:v>
                      </c:pt>
                      <c:pt idx="1526">
                        <c:v>274.63837048432657</c:v>
                      </c:pt>
                      <c:pt idx="1527">
                        <c:v>274.59005999331214</c:v>
                      </c:pt>
                      <c:pt idx="1528">
                        <c:v>274.54622590473008</c:v>
                      </c:pt>
                      <c:pt idx="1529">
                        <c:v>274.50647572597796</c:v>
                      </c:pt>
                      <c:pt idx="1530">
                        <c:v>274.46642162296064</c:v>
                      </c:pt>
                      <c:pt idx="1531">
                        <c:v>274.42549292051314</c:v>
                      </c:pt>
                      <c:pt idx="1532">
                        <c:v>274.38347348310811</c:v>
                      </c:pt>
                      <c:pt idx="1533">
                        <c:v>274.3423770203774</c:v>
                      </c:pt>
                      <c:pt idx="1534">
                        <c:v>274.30345837412079</c:v>
                      </c:pt>
                      <c:pt idx="1535">
                        <c:v>274.25943636772263</c:v>
                      </c:pt>
                      <c:pt idx="1536">
                        <c:v>274.2142578779812</c:v>
                      </c:pt>
                      <c:pt idx="1537">
                        <c:v>274.17247772603662</c:v>
                      </c:pt>
                      <c:pt idx="1538">
                        <c:v>274.13075849652938</c:v>
                      </c:pt>
                      <c:pt idx="1539">
                        <c:v>274.08915106772338</c:v>
                      </c:pt>
                      <c:pt idx="1540">
                        <c:v>274.04976332762141</c:v>
                      </c:pt>
                      <c:pt idx="1541">
                        <c:v>274.01383134504192</c:v>
                      </c:pt>
                      <c:pt idx="1542">
                        <c:v>273.97998499137054</c:v>
                      </c:pt>
                      <c:pt idx="1543">
                        <c:v>273.9473421258981</c:v>
                      </c:pt>
                      <c:pt idx="1544">
                        <c:v>273.91936429746534</c:v>
                      </c:pt>
                      <c:pt idx="1545">
                        <c:v>273.89595084134993</c:v>
                      </c:pt>
                      <c:pt idx="1546">
                        <c:v>273.87483177546324</c:v>
                      </c:pt>
                      <c:pt idx="1547">
                        <c:v>273.85854070297438</c:v>
                      </c:pt>
                      <c:pt idx="1548">
                        <c:v>273.84838026912479</c:v>
                      </c:pt>
                      <c:pt idx="1549">
                        <c:v>273.84281948732524</c:v>
                      </c:pt>
                      <c:pt idx="1550">
                        <c:v>273.84068105877822</c:v>
                      </c:pt>
                      <c:pt idx="1551">
                        <c:v>273.8390618108898</c:v>
                      </c:pt>
                      <c:pt idx="1552">
                        <c:v>273.84017077910175</c:v>
                      </c:pt>
                      <c:pt idx="1553">
                        <c:v>273.84519605892473</c:v>
                      </c:pt>
                      <c:pt idx="1554">
                        <c:v>273.85263064841928</c:v>
                      </c:pt>
                      <c:pt idx="1555">
                        <c:v>273.86140849988556</c:v>
                      </c:pt>
                      <c:pt idx="1556">
                        <c:v>273.86140849988556</c:v>
                      </c:pt>
                      <c:pt idx="1557">
                        <c:v>273.86140849988556</c:v>
                      </c:pt>
                      <c:pt idx="1558">
                        <c:v>273.86140849988556</c:v>
                      </c:pt>
                      <c:pt idx="1559">
                        <c:v>273.86140849988556</c:v>
                      </c:pt>
                      <c:pt idx="1560">
                        <c:v>274.5123679368217</c:v>
                      </c:pt>
                      <c:pt idx="1561">
                        <c:v>274.5123679368217</c:v>
                      </c:pt>
                      <c:pt idx="1562">
                        <c:v>274.99153786160514</c:v>
                      </c:pt>
                      <c:pt idx="1563">
                        <c:v>274.99153786160514</c:v>
                      </c:pt>
                      <c:pt idx="1564">
                        <c:v>275.34111286235577</c:v>
                      </c:pt>
                      <c:pt idx="1565">
                        <c:v>275.5939843256827</c:v>
                      </c:pt>
                      <c:pt idx="1566">
                        <c:v>275.5939843256827</c:v>
                      </c:pt>
                      <c:pt idx="1567">
                        <c:v>275.7747112676584</c:v>
                      </c:pt>
                      <c:pt idx="1568">
                        <c:v>275.90678669366991</c:v>
                      </c:pt>
                      <c:pt idx="1569">
                        <c:v>276.00407220073123</c:v>
                      </c:pt>
                      <c:pt idx="1570">
                        <c:v>276.07274930427388</c:v>
                      </c:pt>
                      <c:pt idx="1571">
                        <c:v>276.11804108207036</c:v>
                      </c:pt>
                      <c:pt idx="1572">
                        <c:v>276.15034216009235</c:v>
                      </c:pt>
                      <c:pt idx="1573">
                        <c:v>276.17663534796202</c:v>
                      </c:pt>
                      <c:pt idx="1574">
                        <c:v>276.19745004940251</c:v>
                      </c:pt>
                      <c:pt idx="1575">
                        <c:v>276.21337330771456</c:v>
                      </c:pt>
                      <c:pt idx="1576">
                        <c:v>276.23100411952362</c:v>
                      </c:pt>
                      <c:pt idx="1577">
                        <c:v>276.25022379015849</c:v>
                      </c:pt>
                      <c:pt idx="1578">
                        <c:v>276.27083273782358</c:v>
                      </c:pt>
                      <c:pt idx="1579">
                        <c:v>276.29859059937814</c:v>
                      </c:pt>
                      <c:pt idx="1580">
                        <c:v>276.33454337913167</c:v>
                      </c:pt>
                      <c:pt idx="1581">
                        <c:v>276.37679622672573</c:v>
                      </c:pt>
                      <c:pt idx="1582">
                        <c:v>276.42375976364815</c:v>
                      </c:pt>
                      <c:pt idx="1583">
                        <c:v>276.47410992208722</c:v>
                      </c:pt>
                      <c:pt idx="1584">
                        <c:v>276.52875131769167</c:v>
                      </c:pt>
                      <c:pt idx="1585">
                        <c:v>276.58588436470347</c:v>
                      </c:pt>
                      <c:pt idx="1586">
                        <c:v>276.64216111640883</c:v>
                      </c:pt>
                      <c:pt idx="1587">
                        <c:v>276.69948142023952</c:v>
                      </c:pt>
                      <c:pt idx="1588">
                        <c:v>276.75882730390748</c:v>
                      </c:pt>
                      <c:pt idx="1589">
                        <c:v>276.82056371602329</c:v>
                      </c:pt>
                      <c:pt idx="1590">
                        <c:v>276.88465520292482</c:v>
                      </c:pt>
                      <c:pt idx="1591">
                        <c:v>276.95082014162369</c:v>
                      </c:pt>
                      <c:pt idx="1592">
                        <c:v>277.02463886216503</c:v>
                      </c:pt>
                      <c:pt idx="1593">
                        <c:v>277.10892795599193</c:v>
                      </c:pt>
                      <c:pt idx="1594">
                        <c:v>277.20264499161016</c:v>
                      </c:pt>
                      <c:pt idx="1595">
                        <c:v>277.31044077185965</c:v>
                      </c:pt>
                      <c:pt idx="1596">
                        <c:v>277.4381389836073</c:v>
                      </c:pt>
                      <c:pt idx="1597">
                        <c:v>277.58391049588073</c:v>
                      </c:pt>
                      <c:pt idx="1598">
                        <c:v>277.74933954919476</c:v>
                      </c:pt>
                      <c:pt idx="1599">
                        <c:v>277.9379576813775</c:v>
                      </c:pt>
                      <c:pt idx="1600">
                        <c:v>278.1542362427474</c:v>
                      </c:pt>
                      <c:pt idx="1601">
                        <c:v>278.39891227314092</c:v>
                      </c:pt>
                      <c:pt idx="1602">
                        <c:v>278.66835428245247</c:v>
                      </c:pt>
                      <c:pt idx="1603">
                        <c:v>278.96242854585984</c:v>
                      </c:pt>
                      <c:pt idx="1604">
                        <c:v>279.27908620391491</c:v>
                      </c:pt>
                      <c:pt idx="1605">
                        <c:v>279.61518356465695</c:v>
                      </c:pt>
                      <c:pt idx="1606">
                        <c:v>279.96904844530167</c:v>
                      </c:pt>
                      <c:pt idx="1607">
                        <c:v>280.3379614478406</c:v>
                      </c:pt>
                      <c:pt idx="1608">
                        <c:v>280.72068865745331</c:v>
                      </c:pt>
                      <c:pt idx="1609">
                        <c:v>281.11494080391367</c:v>
                      </c:pt>
                      <c:pt idx="1610">
                        <c:v>281.51589211016784</c:v>
                      </c:pt>
                      <c:pt idx="1611">
                        <c:v>281.92343144820603</c:v>
                      </c:pt>
                      <c:pt idx="1612">
                        <c:v>282.33830724374235</c:v>
                      </c:pt>
                      <c:pt idx="1613">
                        <c:v>282.75373394640002</c:v>
                      </c:pt>
                      <c:pt idx="1614">
                        <c:v>283.16672423734582</c:v>
                      </c:pt>
                      <c:pt idx="1615">
                        <c:v>283.57877228520317</c:v>
                      </c:pt>
                      <c:pt idx="1616">
                        <c:v>283.99201521401233</c:v>
                      </c:pt>
                      <c:pt idx="1617">
                        <c:v>284.40285899599888</c:v>
                      </c:pt>
                      <c:pt idx="1618">
                        <c:v>284.806431126934</c:v>
                      </c:pt>
                      <c:pt idx="1619">
                        <c:v>285.20136919244362</c:v>
                      </c:pt>
                      <c:pt idx="1620">
                        <c:v>285.58853847612113</c:v>
                      </c:pt>
                      <c:pt idx="1621">
                        <c:v>285.96812578360652</c:v>
                      </c:pt>
                      <c:pt idx="1622">
                        <c:v>286.3379101087807</c:v>
                      </c:pt>
                      <c:pt idx="1623">
                        <c:v>286.69835047828235</c:v>
                      </c:pt>
                      <c:pt idx="1624">
                        <c:v>287.05152836108641</c:v>
                      </c:pt>
                      <c:pt idx="1625">
                        <c:v>287.39640963381919</c:v>
                      </c:pt>
                      <c:pt idx="1626">
                        <c:v>287.73014039708795</c:v>
                      </c:pt>
                      <c:pt idx="1627">
                        <c:v>288.05294244706533</c:v>
                      </c:pt>
                      <c:pt idx="1628">
                        <c:v>288.36691703966869</c:v>
                      </c:pt>
                      <c:pt idx="1629">
                        <c:v>288.66920812692354</c:v>
                      </c:pt>
                      <c:pt idx="1630">
                        <c:v>288.95812892578641</c:v>
                      </c:pt>
                      <c:pt idx="1631">
                        <c:v>289.23482476671899</c:v>
                      </c:pt>
                      <c:pt idx="1632">
                        <c:v>289.50412321660434</c:v>
                      </c:pt>
                      <c:pt idx="1633">
                        <c:v>289.76083509310615</c:v>
                      </c:pt>
                      <c:pt idx="1634">
                        <c:v>289.99999679772048</c:v>
                      </c:pt>
                      <c:pt idx="1635">
                        <c:v>290.2250949487734</c:v>
                      </c:pt>
                      <c:pt idx="1636">
                        <c:v>290.43658677290443</c:v>
                      </c:pt>
                      <c:pt idx="1637">
                        <c:v>290.63308923456981</c:v>
                      </c:pt>
                      <c:pt idx="1638">
                        <c:v>290.81420784753368</c:v>
                      </c:pt>
                      <c:pt idx="1639">
                        <c:v>290.98020202246602</c:v>
                      </c:pt>
                      <c:pt idx="1640">
                        <c:v>291.13174446123401</c:v>
                      </c:pt>
                      <c:pt idx="1641">
                        <c:v>291.2677503789206</c:v>
                      </c:pt>
                      <c:pt idx="1642">
                        <c:v>291.38615825964138</c:v>
                      </c:pt>
                      <c:pt idx="1643">
                        <c:v>291.49046337604733</c:v>
                      </c:pt>
                      <c:pt idx="1644">
                        <c:v>291.57937199847902</c:v>
                      </c:pt>
                      <c:pt idx="1645">
                        <c:v>291.65078192572128</c:v>
                      </c:pt>
                      <c:pt idx="1646">
                        <c:v>291.70225212651127</c:v>
                      </c:pt>
                      <c:pt idx="1647">
                        <c:v>291.73331213812105</c:v>
                      </c:pt>
                      <c:pt idx="1648">
                        <c:v>291.73331213812105</c:v>
                      </c:pt>
                      <c:pt idx="1649">
                        <c:v>291.73331213812105</c:v>
                      </c:pt>
                      <c:pt idx="1650">
                        <c:v>290.85509713427246</c:v>
                      </c:pt>
                      <c:pt idx="1651">
                        <c:v>290.85509713427246</c:v>
                      </c:pt>
                      <c:pt idx="1652">
                        <c:v>290.20533489784526</c:v>
                      </c:pt>
                      <c:pt idx="1653">
                        <c:v>289.72385081740003</c:v>
                      </c:pt>
                      <c:pt idx="1654">
                        <c:v>289.72385081740003</c:v>
                      </c:pt>
                      <c:pt idx="1655">
                        <c:v>289.37219526266193</c:v>
                      </c:pt>
                      <c:pt idx="1656">
                        <c:v>289.11658203536194</c:v>
                      </c:pt>
                      <c:pt idx="1657">
                        <c:v>288.93344371980237</c:v>
                      </c:pt>
                      <c:pt idx="1658">
                        <c:v>288.93344371980237</c:v>
                      </c:pt>
                      <c:pt idx="1659">
                        <c:v>288.93344371980237</c:v>
                      </c:pt>
                      <c:pt idx="1660">
                        <c:v>288.8027590088127</c:v>
                      </c:pt>
                      <c:pt idx="1661">
                        <c:v>288.71318247954162</c:v>
                      </c:pt>
                      <c:pt idx="1662">
                        <c:v>288.65418964543557</c:v>
                      </c:pt>
                      <c:pt idx="1663">
                        <c:v>288.65418964543557</c:v>
                      </c:pt>
                      <c:pt idx="1664">
                        <c:v>288.65418964543557</c:v>
                      </c:pt>
                      <c:pt idx="1665">
                        <c:v>288.61978691740893</c:v>
                      </c:pt>
                      <c:pt idx="1666">
                        <c:v>288.61978691740893</c:v>
                      </c:pt>
                      <c:pt idx="1667">
                        <c:v>288.61978691740893</c:v>
                      </c:pt>
                      <c:pt idx="1668">
                        <c:v>288.61978691740893</c:v>
                      </c:pt>
                      <c:pt idx="1669">
                        <c:v>288.61978691740893</c:v>
                      </c:pt>
                      <c:pt idx="1670">
                        <c:v>288.61978691740893</c:v>
                      </c:pt>
                      <c:pt idx="1671">
                        <c:v>288.61978691740893</c:v>
                      </c:pt>
                      <c:pt idx="1672">
                        <c:v>288.61978691740893</c:v>
                      </c:pt>
                      <c:pt idx="1673">
                        <c:v>288.61978691740893</c:v>
                      </c:pt>
                      <c:pt idx="1674">
                        <c:v>288.61978691740893</c:v>
                      </c:pt>
                      <c:pt idx="1675">
                        <c:v>288.61978691740893</c:v>
                      </c:pt>
                      <c:pt idx="1676">
                        <c:v>288.61978691740893</c:v>
                      </c:pt>
                      <c:pt idx="1677">
                        <c:v>288.61978691740893</c:v>
                      </c:pt>
                      <c:pt idx="1678">
                        <c:v>288.61978691740893</c:v>
                      </c:pt>
                      <c:pt idx="1679">
                        <c:v>288.61978691740893</c:v>
                      </c:pt>
                      <c:pt idx="1680">
                        <c:v>288.61978691740893</c:v>
                      </c:pt>
                      <c:pt idx="1681">
                        <c:v>288.60157352077692</c:v>
                      </c:pt>
                      <c:pt idx="1682">
                        <c:v>288.60157352077692</c:v>
                      </c:pt>
                      <c:pt idx="1683">
                        <c:v>288.60157352077692</c:v>
                      </c:pt>
                      <c:pt idx="1684">
                        <c:v>288.5957951158108</c:v>
                      </c:pt>
                      <c:pt idx="1685">
                        <c:v>288.59969428685963</c:v>
                      </c:pt>
                      <c:pt idx="1686">
                        <c:v>288.59969428685963</c:v>
                      </c:pt>
                      <c:pt idx="1687">
                        <c:v>288.59969428685963</c:v>
                      </c:pt>
                      <c:pt idx="1688">
                        <c:v>288.6100596819731</c:v>
                      </c:pt>
                      <c:pt idx="1689">
                        <c:v>288.62773705704791</c:v>
                      </c:pt>
                      <c:pt idx="1690">
                        <c:v>288.62773705704791</c:v>
                      </c:pt>
                      <c:pt idx="1691">
                        <c:v>288.64961470882088</c:v>
                      </c:pt>
                      <c:pt idx="1692">
                        <c:v>288.67396651614359</c:v>
                      </c:pt>
                      <c:pt idx="1693">
                        <c:v>288.69911097579819</c:v>
                      </c:pt>
                      <c:pt idx="1694">
                        <c:v>288.69911097579819</c:v>
                      </c:pt>
                      <c:pt idx="1695">
                        <c:v>288.69911097579819</c:v>
                      </c:pt>
                      <c:pt idx="1696">
                        <c:v>288.69911097579819</c:v>
                      </c:pt>
                      <c:pt idx="1697">
                        <c:v>288.69911097579819</c:v>
                      </c:pt>
                      <c:pt idx="1698">
                        <c:v>288.69911097579819</c:v>
                      </c:pt>
                      <c:pt idx="1699">
                        <c:v>288.69911097579819</c:v>
                      </c:pt>
                      <c:pt idx="1700">
                        <c:v>288.69911097579819</c:v>
                      </c:pt>
                      <c:pt idx="1701">
                        <c:v>288.69911097579819</c:v>
                      </c:pt>
                      <c:pt idx="1702">
                        <c:v>288.69911097579819</c:v>
                      </c:pt>
                      <c:pt idx="1703">
                        <c:v>288.69911097579819</c:v>
                      </c:pt>
                      <c:pt idx="1704">
                        <c:v>288.69911097579819</c:v>
                      </c:pt>
                      <c:pt idx="1705">
                        <c:v>288.69911097579819</c:v>
                      </c:pt>
                      <c:pt idx="1706">
                        <c:v>288.69911097579819</c:v>
                      </c:pt>
                      <c:pt idx="1707">
                        <c:v>288.69911097579819</c:v>
                      </c:pt>
                      <c:pt idx="1708">
                        <c:v>288.69911097579819</c:v>
                      </c:pt>
                      <c:pt idx="1709">
                        <c:v>288.69911097579819</c:v>
                      </c:pt>
                      <c:pt idx="1710">
                        <c:v>288.69911097579819</c:v>
                      </c:pt>
                      <c:pt idx="1711">
                        <c:v>288.69911097579819</c:v>
                      </c:pt>
                      <c:pt idx="1712">
                        <c:v>288.69911097579819</c:v>
                      </c:pt>
                      <c:pt idx="1713">
                        <c:v>288.69911097579819</c:v>
                      </c:pt>
                      <c:pt idx="1714">
                        <c:v>288.69911097579819</c:v>
                      </c:pt>
                      <c:pt idx="1715">
                        <c:v>288.69911097579819</c:v>
                      </c:pt>
                      <c:pt idx="1716">
                        <c:v>288.69911097579819</c:v>
                      </c:pt>
                      <c:pt idx="1717">
                        <c:v>288.69911097579819</c:v>
                      </c:pt>
                      <c:pt idx="1718">
                        <c:v>288.69911097579819</c:v>
                      </c:pt>
                      <c:pt idx="1719">
                        <c:v>288.69911097579819</c:v>
                      </c:pt>
                      <c:pt idx="1720">
                        <c:v>288.69911097579819</c:v>
                      </c:pt>
                      <c:pt idx="1721">
                        <c:v>288.69911097579819</c:v>
                      </c:pt>
                      <c:pt idx="1722">
                        <c:v>288.69911097579819</c:v>
                      </c:pt>
                      <c:pt idx="1723">
                        <c:v>288.69911097579819</c:v>
                      </c:pt>
                      <c:pt idx="1724">
                        <c:v>288.69911097579819</c:v>
                      </c:pt>
                      <c:pt idx="1725">
                        <c:v>288.69911097579819</c:v>
                      </c:pt>
                      <c:pt idx="1726">
                        <c:v>288.69911097579819</c:v>
                      </c:pt>
                      <c:pt idx="1727">
                        <c:v>288.69911097579819</c:v>
                      </c:pt>
                      <c:pt idx="1728">
                        <c:v>288.69911097579819</c:v>
                      </c:pt>
                      <c:pt idx="1729">
                        <c:v>288.69911097579819</c:v>
                      </c:pt>
                      <c:pt idx="1730">
                        <c:v>288.69911097579819</c:v>
                      </c:pt>
                      <c:pt idx="1731">
                        <c:v>288.86426566557623</c:v>
                      </c:pt>
                      <c:pt idx="1732">
                        <c:v>288.86426566557623</c:v>
                      </c:pt>
                      <c:pt idx="1733">
                        <c:v>288.86426566557623</c:v>
                      </c:pt>
                      <c:pt idx="1734">
                        <c:v>288.97869514376481</c:v>
                      </c:pt>
                      <c:pt idx="1735">
                        <c:v>288.97869514376481</c:v>
                      </c:pt>
                      <c:pt idx="1736">
                        <c:v>288.97869514376481</c:v>
                      </c:pt>
                      <c:pt idx="1737">
                        <c:v>288.97869514376481</c:v>
                      </c:pt>
                      <c:pt idx="1738">
                        <c:v>289.05606253590446</c:v>
                      </c:pt>
                      <c:pt idx="1739">
                        <c:v>289.10967410885854</c:v>
                      </c:pt>
                      <c:pt idx="1740">
                        <c:v>289.14562054744471</c:v>
                      </c:pt>
                      <c:pt idx="1741">
                        <c:v>289.16652234267946</c:v>
                      </c:pt>
                      <c:pt idx="1742">
                        <c:v>289.18277344953799</c:v>
                      </c:pt>
                      <c:pt idx="1743">
                        <c:v>289.19692132898069</c:v>
                      </c:pt>
                      <c:pt idx="1744">
                        <c:v>289.21060432224778</c:v>
                      </c:pt>
                      <c:pt idx="1745">
                        <c:v>289.22481720845269</c:v>
                      </c:pt>
                      <c:pt idx="1746">
                        <c:v>289.24210671351938</c:v>
                      </c:pt>
                      <c:pt idx="1747">
                        <c:v>289.26781437714328</c:v>
                      </c:pt>
                      <c:pt idx="1748">
                        <c:v>289.3026650232527</c:v>
                      </c:pt>
                      <c:pt idx="1749">
                        <c:v>289.34451763648474</c:v>
                      </c:pt>
                      <c:pt idx="1750">
                        <c:v>289.39359466411327</c:v>
                      </c:pt>
                      <c:pt idx="1751">
                        <c:v>289.45152863281953</c:v>
                      </c:pt>
                      <c:pt idx="1752">
                        <c:v>289.51470026218783</c:v>
                      </c:pt>
                      <c:pt idx="1753">
                        <c:v>289.58048937746969</c:v>
                      </c:pt>
                      <c:pt idx="1754">
                        <c:v>289.6470247549762</c:v>
                      </c:pt>
                      <c:pt idx="1755">
                        <c:v>289.718993829265</c:v>
                      </c:pt>
                      <c:pt idx="1756">
                        <c:v>289.79079833537878</c:v>
                      </c:pt>
                      <c:pt idx="1757">
                        <c:v>289.85890013502899</c:v>
                      </c:pt>
                      <c:pt idx="1758">
                        <c:v>289.92721918809883</c:v>
                      </c:pt>
                      <c:pt idx="1759">
                        <c:v>289.99599002589974</c:v>
                      </c:pt>
                      <c:pt idx="1760">
                        <c:v>290.06119240184847</c:v>
                      </c:pt>
                      <c:pt idx="1761">
                        <c:v>290.12445143513429</c:v>
                      </c:pt>
                      <c:pt idx="1762">
                        <c:v>290.18473750734677</c:v>
                      </c:pt>
                      <c:pt idx="1763">
                        <c:v>290.243470524168</c:v>
                      </c:pt>
                      <c:pt idx="1764">
                        <c:v>290.3014832933211</c:v>
                      </c:pt>
                      <c:pt idx="1765">
                        <c:v>290.3552064702327</c:v>
                      </c:pt>
                      <c:pt idx="1766">
                        <c:v>290.40660266421401</c:v>
                      </c:pt>
                      <c:pt idx="1767">
                        <c:v>290.45889266038228</c:v>
                      </c:pt>
                      <c:pt idx="1768">
                        <c:v>290.50988006317408</c:v>
                      </c:pt>
                      <c:pt idx="1769">
                        <c:v>290.5582004345103</c:v>
                      </c:pt>
                      <c:pt idx="1770">
                        <c:v>290.60507690905763</c:v>
                      </c:pt>
                      <c:pt idx="1771">
                        <c:v>290.65324025796457</c:v>
                      </c:pt>
                      <c:pt idx="1772">
                        <c:v>290.70018239842744</c:v>
                      </c:pt>
                      <c:pt idx="1773">
                        <c:v>290.74235291949356</c:v>
                      </c:pt>
                      <c:pt idx="1774">
                        <c:v>290.78377604094771</c:v>
                      </c:pt>
                      <c:pt idx="1775">
                        <c:v>290.8248574965545</c:v>
                      </c:pt>
                      <c:pt idx="1776">
                        <c:v>290.861780942819</c:v>
                      </c:pt>
                      <c:pt idx="1777">
                        <c:v>290.89438504452693</c:v>
                      </c:pt>
                      <c:pt idx="1778">
                        <c:v>290.9247483849598</c:v>
                      </c:pt>
                      <c:pt idx="1779">
                        <c:v>290.9561994987032</c:v>
                      </c:pt>
                      <c:pt idx="1780">
                        <c:v>290.98863831725242</c:v>
                      </c:pt>
                      <c:pt idx="1781">
                        <c:v>291.01788380985033</c:v>
                      </c:pt>
                      <c:pt idx="1782">
                        <c:v>291.04551424506457</c:v>
                      </c:pt>
                      <c:pt idx="1783">
                        <c:v>291.0725243925275</c:v>
                      </c:pt>
                      <c:pt idx="1784">
                        <c:v>291.09549978799464</c:v>
                      </c:pt>
                      <c:pt idx="1785">
                        <c:v>291.11254443252619</c:v>
                      </c:pt>
                      <c:pt idx="1786">
                        <c:v>291.12480359153005</c:v>
                      </c:pt>
                      <c:pt idx="1787">
                        <c:v>291.13521705524585</c:v>
                      </c:pt>
                      <c:pt idx="1788">
                        <c:v>291.14165474814791</c:v>
                      </c:pt>
                      <c:pt idx="1789">
                        <c:v>291.14303135209639</c:v>
                      </c:pt>
                      <c:pt idx="1790">
                        <c:v>291.14496766143577</c:v>
                      </c:pt>
                      <c:pt idx="1791">
                        <c:v>291.14684590300698</c:v>
                      </c:pt>
                      <c:pt idx="1792">
                        <c:v>291.14428996604113</c:v>
                      </c:pt>
                      <c:pt idx="1793">
                        <c:v>291.13889260106271</c:v>
                      </c:pt>
                      <c:pt idx="1794">
                        <c:v>291.13179211508941</c:v>
                      </c:pt>
                      <c:pt idx="1795">
                        <c:v>291.12779017453545</c:v>
                      </c:pt>
                      <c:pt idx="1796">
                        <c:v>291.12564067791845</c:v>
                      </c:pt>
                      <c:pt idx="1797">
                        <c:v>291.12248655766984</c:v>
                      </c:pt>
                      <c:pt idx="1798">
                        <c:v>291.11865328387182</c:v>
                      </c:pt>
                      <c:pt idx="1799">
                        <c:v>291.11638444148059</c:v>
                      </c:pt>
                      <c:pt idx="1800">
                        <c:v>291.11496105967575</c:v>
                      </c:pt>
                      <c:pt idx="1801">
                        <c:v>291.11390150516911</c:v>
                      </c:pt>
                      <c:pt idx="1802">
                        <c:v>291.11689468970178</c:v>
                      </c:pt>
                      <c:pt idx="1803">
                        <c:v>291.12395053185719</c:v>
                      </c:pt>
                      <c:pt idx="1804">
                        <c:v>291.13283344162272</c:v>
                      </c:pt>
                      <c:pt idx="1805">
                        <c:v>291.14006409866516</c:v>
                      </c:pt>
                      <c:pt idx="1806">
                        <c:v>291.15360514106021</c:v>
                      </c:pt>
                      <c:pt idx="1807">
                        <c:v>291.17191738909338</c:v>
                      </c:pt>
                      <c:pt idx="1808">
                        <c:v>291.18976120948656</c:v>
                      </c:pt>
                      <c:pt idx="1809">
                        <c:v>291.20994144951362</c:v>
                      </c:pt>
                      <c:pt idx="1810">
                        <c:v>291.23199225633749</c:v>
                      </c:pt>
                      <c:pt idx="1811">
                        <c:v>291.25748153807899</c:v>
                      </c:pt>
                      <c:pt idx="1812">
                        <c:v>291.28711904971681</c:v>
                      </c:pt>
                      <c:pt idx="1813">
                        <c:v>291.31904474638037</c:v>
                      </c:pt>
                      <c:pt idx="1814">
                        <c:v>291.35793573103371</c:v>
                      </c:pt>
                      <c:pt idx="1815">
                        <c:v>291.40616784418216</c:v>
                      </c:pt>
                      <c:pt idx="1816">
                        <c:v>291.46056602943094</c:v>
                      </c:pt>
                      <c:pt idx="1817">
                        <c:v>291.52274575608396</c:v>
                      </c:pt>
                      <c:pt idx="1818">
                        <c:v>291.59512910370603</c:v>
                      </c:pt>
                      <c:pt idx="1819">
                        <c:v>291.67847252720298</c:v>
                      </c:pt>
                      <c:pt idx="1820">
                        <c:v>291.77045550006164</c:v>
                      </c:pt>
                      <c:pt idx="1821">
                        <c:v>291.86899936145204</c:v>
                      </c:pt>
                      <c:pt idx="1822">
                        <c:v>291.98027578810894</c:v>
                      </c:pt>
                      <c:pt idx="1823">
                        <c:v>292.10110158297891</c:v>
                      </c:pt>
                      <c:pt idx="1824">
                        <c:v>292.22676494604372</c:v>
                      </c:pt>
                      <c:pt idx="1825">
                        <c:v>292.35787887234727</c:v>
                      </c:pt>
                      <c:pt idx="1826">
                        <c:v>292.49424860348228</c:v>
                      </c:pt>
                      <c:pt idx="1827">
                        <c:v>292.63318866180435</c:v>
                      </c:pt>
                      <c:pt idx="1828">
                        <c:v>292.7726444584664</c:v>
                      </c:pt>
                      <c:pt idx="1829">
                        <c:v>292.91105901050923</c:v>
                      </c:pt>
                      <c:pt idx="1830">
                        <c:v>293.05126715288816</c:v>
                      </c:pt>
                      <c:pt idx="1831">
                        <c:v>293.19261160791245</c:v>
                      </c:pt>
                      <c:pt idx="1832">
                        <c:v>293.33234642832787</c:v>
                      </c:pt>
                      <c:pt idx="1833">
                        <c:v>293.47061274810119</c:v>
                      </c:pt>
                      <c:pt idx="1834">
                        <c:v>293.60930208008062</c:v>
                      </c:pt>
                      <c:pt idx="1835">
                        <c:v>293.74726339673038</c:v>
                      </c:pt>
                      <c:pt idx="1836">
                        <c:v>293.8795617195338</c:v>
                      </c:pt>
                      <c:pt idx="1837">
                        <c:v>294.00724911256265</c:v>
                      </c:pt>
                      <c:pt idx="1838">
                        <c:v>294.1329680680538</c:v>
                      </c:pt>
                      <c:pt idx="1839">
                        <c:v>294.25618401587838</c:v>
                      </c:pt>
                      <c:pt idx="1840">
                        <c:v>294.37046567393179</c:v>
                      </c:pt>
                      <c:pt idx="1841">
                        <c:v>294.48017457960549</c:v>
                      </c:pt>
                      <c:pt idx="1842">
                        <c:v>294.58799920395535</c:v>
                      </c:pt>
                      <c:pt idx="1843">
                        <c:v>294.69146400788884</c:v>
                      </c:pt>
                      <c:pt idx="1844">
                        <c:v>294.7911010839731</c:v>
                      </c:pt>
                      <c:pt idx="1845">
                        <c:v>294.88524902309638</c:v>
                      </c:pt>
                      <c:pt idx="1846">
                        <c:v>294.97901678431026</c:v>
                      </c:pt>
                      <c:pt idx="1847">
                        <c:v>295.07134436915868</c:v>
                      </c:pt>
                      <c:pt idx="1848">
                        <c:v>295.15948329328705</c:v>
                      </c:pt>
                      <c:pt idx="1849">
                        <c:v>295.24182076535988</c:v>
                      </c:pt>
                      <c:pt idx="1850">
                        <c:v>295.3195364146161</c:v>
                      </c:pt>
                      <c:pt idx="1851">
                        <c:v>295.38945084641222</c:v>
                      </c:pt>
                      <c:pt idx="1852">
                        <c:v>295.44992802811925</c:v>
                      </c:pt>
                      <c:pt idx="1853">
                        <c:v>295.50438078354023</c:v>
                      </c:pt>
                      <c:pt idx="1854">
                        <c:v>295.55911257190866</c:v>
                      </c:pt>
                      <c:pt idx="1855">
                        <c:v>295.61383080701671</c:v>
                      </c:pt>
                      <c:pt idx="1856">
                        <c:v>295.66424891896236</c:v>
                      </c:pt>
                      <c:pt idx="1857">
                        <c:v>295.71390064391835</c:v>
                      </c:pt>
                      <c:pt idx="1858">
                        <c:v>295.7648781076993</c:v>
                      </c:pt>
                      <c:pt idx="1859">
                        <c:v>295.81427712649867</c:v>
                      </c:pt>
                      <c:pt idx="1860">
                        <c:v>295.86032155144346</c:v>
                      </c:pt>
                      <c:pt idx="1861">
                        <c:v>295.9040272524249</c:v>
                      </c:pt>
                      <c:pt idx="1862">
                        <c:v>295.94805543547682</c:v>
                      </c:pt>
                      <c:pt idx="1863">
                        <c:v>295.9919179985057</c:v>
                      </c:pt>
                      <c:pt idx="1864">
                        <c:v>296.03323972503398</c:v>
                      </c:pt>
                      <c:pt idx="1865">
                        <c:v>296.0726361268342</c:v>
                      </c:pt>
                      <c:pt idx="1866">
                        <c:v>296.11251046044526</c:v>
                      </c:pt>
                      <c:pt idx="1867">
                        <c:v>296.15021739299425</c:v>
                      </c:pt>
                      <c:pt idx="1868">
                        <c:v>296.18219452268875</c:v>
                      </c:pt>
                      <c:pt idx="1869">
                        <c:v>296.20853282393944</c:v>
                      </c:pt>
                      <c:pt idx="1870">
                        <c:v>296.23555070697836</c:v>
                      </c:pt>
                      <c:pt idx="1871">
                        <c:v>296.26099767288042</c:v>
                      </c:pt>
                      <c:pt idx="1872">
                        <c:v>296.28154249572697</c:v>
                      </c:pt>
                      <c:pt idx="1873">
                        <c:v>296.30339322052492</c:v>
                      </c:pt>
                      <c:pt idx="1874">
                        <c:v>296.32820750667963</c:v>
                      </c:pt>
                      <c:pt idx="1875">
                        <c:v>296.35077762310118</c:v>
                      </c:pt>
                      <c:pt idx="1876">
                        <c:v>296.37201780255913</c:v>
                      </c:pt>
                      <c:pt idx="1877">
                        <c:v>296.39251589468847</c:v>
                      </c:pt>
                      <c:pt idx="1878">
                        <c:v>296.41462987277339</c:v>
                      </c:pt>
                      <c:pt idx="1879">
                        <c:v>296.43765866700107</c:v>
                      </c:pt>
                      <c:pt idx="1880">
                        <c:v>296.45907873963273</c:v>
                      </c:pt>
                      <c:pt idx="1881">
                        <c:v>296.47940302798736</c:v>
                      </c:pt>
                      <c:pt idx="1882">
                        <c:v>296.50096411329775</c:v>
                      </c:pt>
                      <c:pt idx="1883">
                        <c:v>296.52306782215322</c:v>
                      </c:pt>
                      <c:pt idx="1884">
                        <c:v>296.54321750278399</c:v>
                      </c:pt>
                      <c:pt idx="1885">
                        <c:v>296.56196431713317</c:v>
                      </c:pt>
                      <c:pt idx="1886">
                        <c:v>296.58368443854533</c:v>
                      </c:pt>
                      <c:pt idx="1887">
                        <c:v>296.6048286349756</c:v>
                      </c:pt>
                      <c:pt idx="1888">
                        <c:v>296.61922893674688</c:v>
                      </c:pt>
                      <c:pt idx="1889">
                        <c:v>296.62948407579279</c:v>
                      </c:pt>
                      <c:pt idx="1890">
                        <c:v>296.63738569996349</c:v>
                      </c:pt>
                      <c:pt idx="1891">
                        <c:v>296.63738569996349</c:v>
                      </c:pt>
                      <c:pt idx="1892">
                        <c:v>296.63738569996349</c:v>
                      </c:pt>
                      <c:pt idx="1893">
                        <c:v>296.63738569996349</c:v>
                      </c:pt>
                      <c:pt idx="1894">
                        <c:v>296.63738569996349</c:v>
                      </c:pt>
                      <c:pt idx="1895">
                        <c:v>296.63738569996349</c:v>
                      </c:pt>
                      <c:pt idx="1896">
                        <c:v>296.26929204433537</c:v>
                      </c:pt>
                      <c:pt idx="1897">
                        <c:v>296.00178067560904</c:v>
                      </c:pt>
                      <c:pt idx="1898">
                        <c:v>295.81040041261645</c:v>
                      </c:pt>
                      <c:pt idx="1899">
                        <c:v>295.67240435581238</c:v>
                      </c:pt>
                      <c:pt idx="1900">
                        <c:v>295.57124886684028</c:v>
                      </c:pt>
                      <c:pt idx="1901">
                        <c:v>295.49701465275876</c:v>
                      </c:pt>
                      <c:pt idx="1902">
                        <c:v>295.44431166049378</c:v>
                      </c:pt>
                      <c:pt idx="1903">
                        <c:v>295.40476239533911</c:v>
                      </c:pt>
                      <c:pt idx="1904">
                        <c:v>295.3686158303255</c:v>
                      </c:pt>
                      <c:pt idx="1905">
                        <c:v>295.33782508297782</c:v>
                      </c:pt>
                      <c:pt idx="1906">
                        <c:v>295.31133930445645</c:v>
                      </c:pt>
                      <c:pt idx="1907">
                        <c:v>295.28433147196978</c:v>
                      </c:pt>
                      <c:pt idx="1908">
                        <c:v>295.25595000634752</c:v>
                      </c:pt>
                      <c:pt idx="1909">
                        <c:v>295.22781083384098</c:v>
                      </c:pt>
                      <c:pt idx="1910">
                        <c:v>295.20093914754153</c:v>
                      </c:pt>
                      <c:pt idx="1911">
                        <c:v>295.17394102899362</c:v>
                      </c:pt>
                      <c:pt idx="1912">
                        <c:v>295.14403005221936</c:v>
                      </c:pt>
                      <c:pt idx="1913">
                        <c:v>295.1117350122384</c:v>
                      </c:pt>
                      <c:pt idx="1914">
                        <c:v>295.07757551404222</c:v>
                      </c:pt>
                      <c:pt idx="1915">
                        <c:v>295.04204020612212</c:v>
                      </c:pt>
                      <c:pt idx="1916">
                        <c:v>295.00357430272106</c:v>
                      </c:pt>
                      <c:pt idx="1917">
                        <c:v>294.96547353925268</c:v>
                      </c:pt>
                      <c:pt idx="1918">
                        <c:v>294.92979747653908</c:v>
                      </c:pt>
                      <c:pt idx="1919">
                        <c:v>294.89573389644323</c:v>
                      </c:pt>
                      <c:pt idx="1920">
                        <c:v>294.8607667984715</c:v>
                      </c:pt>
                      <c:pt idx="1921">
                        <c:v>294.8294869855207</c:v>
                      </c:pt>
                      <c:pt idx="1922">
                        <c:v>294.80054173741678</c:v>
                      </c:pt>
                      <c:pt idx="1923">
                        <c:v>294.77103575515883</c:v>
                      </c:pt>
                      <c:pt idx="1924">
                        <c:v>294.73929911003131</c:v>
                      </c:pt>
                      <c:pt idx="1925">
                        <c:v>294.70850487578616</c:v>
                      </c:pt>
                      <c:pt idx="1926">
                        <c:v>294.68059109472364</c:v>
                      </c:pt>
                      <c:pt idx="1927">
                        <c:v>294.65463061874624</c:v>
                      </c:pt>
                      <c:pt idx="1928">
                        <c:v>294.62800227767787</c:v>
                      </c:pt>
                      <c:pt idx="1929">
                        <c:v>294.60320305717858</c:v>
                      </c:pt>
                      <c:pt idx="1930">
                        <c:v>294.57969829221895</c:v>
                      </c:pt>
                      <c:pt idx="1931">
                        <c:v>294.55513742648071</c:v>
                      </c:pt>
                      <c:pt idx="1932">
                        <c:v>294.53019958509748</c:v>
                      </c:pt>
                      <c:pt idx="1933">
                        <c:v>294.50536866246932</c:v>
                      </c:pt>
                      <c:pt idx="1934">
                        <c:v>294.48298254078657</c:v>
                      </c:pt>
                      <c:pt idx="1935">
                        <c:v>294.45837051581117</c:v>
                      </c:pt>
                      <c:pt idx="1936">
                        <c:v>294.43086667400087</c:v>
                      </c:pt>
                      <c:pt idx="1937">
                        <c:v>294.40828308934834</c:v>
                      </c:pt>
                      <c:pt idx="1938">
                        <c:v>294.39113913560959</c:v>
                      </c:pt>
                      <c:pt idx="1939">
                        <c:v>294.3754802606046</c:v>
                      </c:pt>
                      <c:pt idx="1940">
                        <c:v>294.36285024994874</c:v>
                      </c:pt>
                      <c:pt idx="1941">
                        <c:v>294.35404336891406</c:v>
                      </c:pt>
                      <c:pt idx="1942">
                        <c:v>294.34734604928911</c:v>
                      </c:pt>
                      <c:pt idx="1943">
                        <c:v>294.34161170080171</c:v>
                      </c:pt>
                      <c:pt idx="1944">
                        <c:v>294.3321007388796</c:v>
                      </c:pt>
                      <c:pt idx="1945">
                        <c:v>294.32216200837911</c:v>
                      </c:pt>
                      <c:pt idx="1946">
                        <c:v>294.31187543947419</c:v>
                      </c:pt>
                      <c:pt idx="1947">
                        <c:v>294.29932968179918</c:v>
                      </c:pt>
                      <c:pt idx="1948">
                        <c:v>294.28551424041808</c:v>
                      </c:pt>
                      <c:pt idx="1949">
                        <c:v>294.27312946758019</c:v>
                      </c:pt>
                      <c:pt idx="1950">
                        <c:v>294.26376182956034</c:v>
                      </c:pt>
                      <c:pt idx="1951">
                        <c:v>294.25422567357992</c:v>
                      </c:pt>
                      <c:pt idx="1952">
                        <c:v>294.2406126320671</c:v>
                      </c:pt>
                      <c:pt idx="1953">
                        <c:v>294.22680194921128</c:v>
                      </c:pt>
                      <c:pt idx="1954">
                        <c:v>294.21319089476037</c:v>
                      </c:pt>
                      <c:pt idx="1955">
                        <c:v>294.19403705163938</c:v>
                      </c:pt>
                      <c:pt idx="1956">
                        <c:v>294.17219773411847</c:v>
                      </c:pt>
                      <c:pt idx="1957">
                        <c:v>294.15160425447533</c:v>
                      </c:pt>
                      <c:pt idx="1958">
                        <c:v>294.13261827061297</c:v>
                      </c:pt>
                      <c:pt idx="1959">
                        <c:v>294.11540762274035</c:v>
                      </c:pt>
                      <c:pt idx="1960">
                        <c:v>294.0980093601849</c:v>
                      </c:pt>
                      <c:pt idx="1961">
                        <c:v>294.08327531188502</c:v>
                      </c:pt>
                      <c:pt idx="1962">
                        <c:v>294.07081966193357</c:v>
                      </c:pt>
                      <c:pt idx="1963">
                        <c:v>294.05830515525139</c:v>
                      </c:pt>
                      <c:pt idx="1964">
                        <c:v>294.0463390657406</c:v>
                      </c:pt>
                      <c:pt idx="1965">
                        <c:v>294.0372838367511</c:v>
                      </c:pt>
                      <c:pt idx="1966">
                        <c:v>294.03043093610853</c:v>
                      </c:pt>
                      <c:pt idx="1967">
                        <c:v>294.02323995166461</c:v>
                      </c:pt>
                      <c:pt idx="1968">
                        <c:v>294.01619962749498</c:v>
                      </c:pt>
                      <c:pt idx="1969">
                        <c:v>294.01361276367066</c:v>
                      </c:pt>
                      <c:pt idx="1970">
                        <c:v>294.01185124258313</c:v>
                      </c:pt>
                      <c:pt idx="1971">
                        <c:v>294.00666647257532</c:v>
                      </c:pt>
                      <c:pt idx="1972">
                        <c:v>294.00167738139919</c:v>
                      </c:pt>
                      <c:pt idx="1973">
                        <c:v>293.99908329729578</c:v>
                      </c:pt>
                      <c:pt idx="1974">
                        <c:v>293.99609247960791</c:v>
                      </c:pt>
                      <c:pt idx="1975">
                        <c:v>293.99303574873187</c:v>
                      </c:pt>
                      <c:pt idx="1976">
                        <c:v>293.99012404806905</c:v>
                      </c:pt>
                      <c:pt idx="1977">
                        <c:v>293.98748333291684</c:v>
                      </c:pt>
                      <c:pt idx="1978">
                        <c:v>293.98318029033783</c:v>
                      </c:pt>
                      <c:pt idx="1979">
                        <c:v>293.97614116248701</c:v>
                      </c:pt>
                      <c:pt idx="1980">
                        <c:v>293.96988040362561</c:v>
                      </c:pt>
                      <c:pt idx="1981">
                        <c:v>293.96650373479878</c:v>
                      </c:pt>
                      <c:pt idx="1982">
                        <c:v>293.96513667869766</c:v>
                      </c:pt>
                      <c:pt idx="1983">
                        <c:v>293.96313774891803</c:v>
                      </c:pt>
                      <c:pt idx="1984">
                        <c:v>293.96094030451172</c:v>
                      </c:pt>
                      <c:pt idx="1985">
                        <c:v>293.96482333949012</c:v>
                      </c:pt>
                      <c:pt idx="1986">
                        <c:v>293.97225620929663</c:v>
                      </c:pt>
                      <c:pt idx="1987">
                        <c:v>293.97748662555085</c:v>
                      </c:pt>
                      <c:pt idx="1988">
                        <c:v>293.98113007348394</c:v>
                      </c:pt>
                      <c:pt idx="1989">
                        <c:v>293.98564235144659</c:v>
                      </c:pt>
                      <c:pt idx="1990">
                        <c:v>293.99045890579839</c:v>
                      </c:pt>
                      <c:pt idx="1991">
                        <c:v>293.99520981533954</c:v>
                      </c:pt>
                      <c:pt idx="1992">
                        <c:v>294.00166434227077</c:v>
                      </c:pt>
                      <c:pt idx="1993">
                        <c:v>294.0107898863825</c:v>
                      </c:pt>
                      <c:pt idx="1994">
                        <c:v>294.02100679869699</c:v>
                      </c:pt>
                      <c:pt idx="1995">
                        <c:v>294.02927310219172</c:v>
                      </c:pt>
                      <c:pt idx="1996">
                        <c:v>294.03783197632396</c:v>
                      </c:pt>
                      <c:pt idx="1997">
                        <c:v>294.04601377249975</c:v>
                      </c:pt>
                      <c:pt idx="1998">
                        <c:v>294.05341609714719</c:v>
                      </c:pt>
                      <c:pt idx="1999">
                        <c:v>294.05782314073082</c:v>
                      </c:pt>
                      <c:pt idx="2000">
                        <c:v>294.06004661270549</c:v>
                      </c:pt>
                      <c:pt idx="2001">
                        <c:v>294.06869786548594</c:v>
                      </c:pt>
                      <c:pt idx="2002">
                        <c:v>294.08063534310963</c:v>
                      </c:pt>
                      <c:pt idx="2003">
                        <c:v>294.08974107600488</c:v>
                      </c:pt>
                      <c:pt idx="2004">
                        <c:v>294.10043570491104</c:v>
                      </c:pt>
                      <c:pt idx="2005">
                        <c:v>294.11329661196334</c:v>
                      </c:pt>
                      <c:pt idx="2006">
                        <c:v>294.12252781210958</c:v>
                      </c:pt>
                      <c:pt idx="2007">
                        <c:v>294.12879014762456</c:v>
                      </c:pt>
                      <c:pt idx="2008">
                        <c:v>294.13263914235966</c:v>
                      </c:pt>
                      <c:pt idx="2009">
                        <c:v>294.13654000391062</c:v>
                      </c:pt>
                      <c:pt idx="2010">
                        <c:v>294.13998087223104</c:v>
                      </c:pt>
                      <c:pt idx="2011">
                        <c:v>294.14066941429684</c:v>
                      </c:pt>
                      <c:pt idx="2012">
                        <c:v>294.14336464481556</c:v>
                      </c:pt>
                      <c:pt idx="2013">
                        <c:v>294.14884227971498</c:v>
                      </c:pt>
                      <c:pt idx="2014">
                        <c:v>294.15540718436409</c:v>
                      </c:pt>
                      <c:pt idx="2015">
                        <c:v>294.1619546999919</c:v>
                      </c:pt>
                      <c:pt idx="2016">
                        <c:v>294.16980107281961</c:v>
                      </c:pt>
                      <c:pt idx="2017">
                        <c:v>294.18165815180089</c:v>
                      </c:pt>
                      <c:pt idx="2018">
                        <c:v>294.19492642739698</c:v>
                      </c:pt>
                      <c:pt idx="2019">
                        <c:v>294.20391983424673</c:v>
                      </c:pt>
                      <c:pt idx="2020">
                        <c:v>294.2134026504466</c:v>
                      </c:pt>
                      <c:pt idx="2021">
                        <c:v>294.22622518452323</c:v>
                      </c:pt>
                      <c:pt idx="2022">
                        <c:v>294.23790775479159</c:v>
                      </c:pt>
                      <c:pt idx="2023">
                        <c:v>294.24976718761997</c:v>
                      </c:pt>
                      <c:pt idx="2024">
                        <c:v>294.26257049027117</c:v>
                      </c:pt>
                      <c:pt idx="2025">
                        <c:v>294.27670553984564</c:v>
                      </c:pt>
                      <c:pt idx="2026">
                        <c:v>294.29030531769359</c:v>
                      </c:pt>
                      <c:pt idx="2027">
                        <c:v>294.30223745213698</c:v>
                      </c:pt>
                      <c:pt idx="2028">
                        <c:v>294.31588298495723</c:v>
                      </c:pt>
                      <c:pt idx="2029">
                        <c:v>294.33317434818281</c:v>
                      </c:pt>
                      <c:pt idx="2030">
                        <c:v>294.35304771125783</c:v>
                      </c:pt>
                      <c:pt idx="2031">
                        <c:v>294.37467192648654</c:v>
                      </c:pt>
                      <c:pt idx="2032">
                        <c:v>294.37467192648654</c:v>
                      </c:pt>
                      <c:pt idx="2033">
                        <c:v>294.39940035991896</c:v>
                      </c:pt>
                      <c:pt idx="2034">
                        <c:v>294.42670604516746</c:v>
                      </c:pt>
                      <c:pt idx="2035">
                        <c:v>294.45119616905583</c:v>
                      </c:pt>
                      <c:pt idx="2036">
                        <c:v>294.47570059236142</c:v>
                      </c:pt>
                      <c:pt idx="2037">
                        <c:v>294.49989006082285</c:v>
                      </c:pt>
                      <c:pt idx="2038">
                        <c:v>294.51953364638348</c:v>
                      </c:pt>
                      <c:pt idx="2039">
                        <c:v>294.5342742270563</c:v>
                      </c:pt>
                      <c:pt idx="2040">
                        <c:v>294.54813975978556</c:v>
                      </c:pt>
                      <c:pt idx="2041">
                        <c:v>294.55760051401268</c:v>
                      </c:pt>
                      <c:pt idx="2042">
                        <c:v>294.56073815964578</c:v>
                      </c:pt>
                      <c:pt idx="2043">
                        <c:v>294.56073417077897</c:v>
                      </c:pt>
                      <c:pt idx="2044">
                        <c:v>294.56169882317118</c:v>
                      </c:pt>
                      <c:pt idx="2045">
                        <c:v>294.56407499126863</c:v>
                      </c:pt>
                      <c:pt idx="2046">
                        <c:v>294.56804814551884</c:v>
                      </c:pt>
                      <c:pt idx="2047">
                        <c:v>294.57363367442088</c:v>
                      </c:pt>
                      <c:pt idx="2048">
                        <c:v>294.58073947014384</c:v>
                      </c:pt>
                      <c:pt idx="2049">
                        <c:v>294.59121018459314</c:v>
                      </c:pt>
                      <c:pt idx="2050">
                        <c:v>294.60195798924974</c:v>
                      </c:pt>
                      <c:pt idx="2051">
                        <c:v>294.6090684717131</c:v>
                      </c:pt>
                      <c:pt idx="2052">
                        <c:v>294.61635113832159</c:v>
                      </c:pt>
                      <c:pt idx="2053">
                        <c:v>294.62209796128366</c:v>
                      </c:pt>
                      <c:pt idx="2054">
                        <c:v>294.62334497330022</c:v>
                      </c:pt>
                      <c:pt idx="2055">
                        <c:v>294.62053957764238</c:v>
                      </c:pt>
                      <c:pt idx="2056">
                        <c:v>294.61618634112006</c:v>
                      </c:pt>
                      <c:pt idx="2057">
                        <c:v>294.6119034259151</c:v>
                      </c:pt>
                      <c:pt idx="2058">
                        <c:v>294.60667930247081</c:v>
                      </c:pt>
                      <c:pt idx="2059">
                        <c:v>294.5999621167249</c:v>
                      </c:pt>
                      <c:pt idx="2060">
                        <c:v>294.59551338726794</c:v>
                      </c:pt>
                      <c:pt idx="2061">
                        <c:v>294.59150198130976</c:v>
                      </c:pt>
                      <c:pt idx="2062">
                        <c:v>294.58479810280977</c:v>
                      </c:pt>
                      <c:pt idx="2063">
                        <c:v>294.57766302199485</c:v>
                      </c:pt>
                      <c:pt idx="2064">
                        <c:v>294.57151000865406</c:v>
                      </c:pt>
                      <c:pt idx="2065">
                        <c:v>294.56915564106731</c:v>
                      </c:pt>
                      <c:pt idx="2066">
                        <c:v>294.5681043834017</c:v>
                      </c:pt>
                      <c:pt idx="2067">
                        <c:v>294.56476807823066</c:v>
                      </c:pt>
                      <c:pt idx="2068">
                        <c:v>294.56309976110947</c:v>
                      </c:pt>
                      <c:pt idx="2069">
                        <c:v>294.56341280695909</c:v>
                      </c:pt>
                      <c:pt idx="2070">
                        <c:v>294.55978616531348</c:v>
                      </c:pt>
                      <c:pt idx="2071">
                        <c:v>294.55284771327229</c:v>
                      </c:pt>
                      <c:pt idx="2072">
                        <c:v>294.54517853839837</c:v>
                      </c:pt>
                      <c:pt idx="2073">
                        <c:v>294.53640420075828</c:v>
                      </c:pt>
                      <c:pt idx="2074">
                        <c:v>294.5243764786627</c:v>
                      </c:pt>
                      <c:pt idx="2075">
                        <c:v>294.50999549829822</c:v>
                      </c:pt>
                      <c:pt idx="2076">
                        <c:v>294.49596908081003</c:v>
                      </c:pt>
                      <c:pt idx="2077">
                        <c:v>294.48195177876835</c:v>
                      </c:pt>
                      <c:pt idx="2078">
                        <c:v>294.46576108427496</c:v>
                      </c:pt>
                      <c:pt idx="2079">
                        <c:v>294.44822412389402</c:v>
                      </c:pt>
                      <c:pt idx="2080">
                        <c:v>294.43195425538698</c:v>
                      </c:pt>
                      <c:pt idx="2081">
                        <c:v>294.41850198286488</c:v>
                      </c:pt>
                      <c:pt idx="2082">
                        <c:v>294.40667913199718</c:v>
                      </c:pt>
                      <c:pt idx="2083">
                        <c:v>294.39169569087989</c:v>
                      </c:pt>
                      <c:pt idx="2084">
                        <c:v>294.37884629221168</c:v>
                      </c:pt>
                      <c:pt idx="2085">
                        <c:v>294.3692562650935</c:v>
                      </c:pt>
                      <c:pt idx="2086">
                        <c:v>294.3574464648662</c:v>
                      </c:pt>
                      <c:pt idx="2087">
                        <c:v>294.34623349847152</c:v>
                      </c:pt>
                      <c:pt idx="2088">
                        <c:v>294.33931886616824</c:v>
                      </c:pt>
                      <c:pt idx="2089">
                        <c:v>294.33472620266917</c:v>
                      </c:pt>
                      <c:pt idx="2090">
                        <c:v>294.32913303295368</c:v>
                      </c:pt>
                      <c:pt idx="2091">
                        <c:v>294.32458650689676</c:v>
                      </c:pt>
                      <c:pt idx="2092">
                        <c:v>294.32428177262966</c:v>
                      </c:pt>
                      <c:pt idx="2093">
                        <c:v>294.32592454934445</c:v>
                      </c:pt>
                      <c:pt idx="2094">
                        <c:v>294.3240075681415</c:v>
                      </c:pt>
                      <c:pt idx="2095">
                        <c:v>294.32138558993563</c:v>
                      </c:pt>
                      <c:pt idx="2096">
                        <c:v>294.32183903315166</c:v>
                      </c:pt>
                      <c:pt idx="2097">
                        <c:v>294.32349326170589</c:v>
                      </c:pt>
                      <c:pt idx="2098">
                        <c:v>294.3251379444232</c:v>
                      </c:pt>
                      <c:pt idx="2099">
                        <c:v>294.3260344451507</c:v>
                      </c:pt>
                      <c:pt idx="2100">
                        <c:v>294.32977377829729</c:v>
                      </c:pt>
                      <c:pt idx="2101">
                        <c:v>294.33637260334194</c:v>
                      </c:pt>
                      <c:pt idx="2102">
                        <c:v>294.34166772005142</c:v>
                      </c:pt>
                      <c:pt idx="2103">
                        <c:v>294.34919032011726</c:v>
                      </c:pt>
                      <c:pt idx="2104">
                        <c:v>294.36094758381984</c:v>
                      </c:pt>
                      <c:pt idx="2105">
                        <c:v>294.3738992210786</c:v>
                      </c:pt>
                      <c:pt idx="2106">
                        <c:v>294.38410394733086</c:v>
                      </c:pt>
                      <c:pt idx="2107">
                        <c:v>294.39529887912641</c:v>
                      </c:pt>
                      <c:pt idx="2108">
                        <c:v>294.40967834195345</c:v>
                      </c:pt>
                      <c:pt idx="2109">
                        <c:v>294.42636939304538</c:v>
                      </c:pt>
                      <c:pt idx="2110">
                        <c:v>294.42636939304538</c:v>
                      </c:pt>
                      <c:pt idx="2111">
                        <c:v>294.42636939304538</c:v>
                      </c:pt>
                      <c:pt idx="2112">
                        <c:v>294.42636939304538</c:v>
                      </c:pt>
                      <c:pt idx="2113">
                        <c:v>294.42636939304538</c:v>
                      </c:pt>
                      <c:pt idx="2114">
                        <c:v>294.53567363316444</c:v>
                      </c:pt>
                      <c:pt idx="2115">
                        <c:v>294.60848023308688</c:v>
                      </c:pt>
                      <c:pt idx="2116">
                        <c:v>294.66380213770799</c:v>
                      </c:pt>
                      <c:pt idx="2117">
                        <c:v>294.71006771665174</c:v>
                      </c:pt>
                      <c:pt idx="2118">
                        <c:v>294.74881604172941</c:v>
                      </c:pt>
                      <c:pt idx="2119">
                        <c:v>294.78732633816873</c:v>
                      </c:pt>
                      <c:pt idx="2120">
                        <c:v>294.82996068391901</c:v>
                      </c:pt>
                      <c:pt idx="2121">
                        <c:v>294.87505500692049</c:v>
                      </c:pt>
                      <c:pt idx="2122">
                        <c:v>294.92336960398876</c:v>
                      </c:pt>
                      <c:pt idx="2123">
                        <c:v>294.97708977104588</c:v>
                      </c:pt>
                      <c:pt idx="2124">
                        <c:v>295.03713401575891</c:v>
                      </c:pt>
                      <c:pt idx="2125">
                        <c:v>295.09758655395126</c:v>
                      </c:pt>
                      <c:pt idx="2126">
                        <c:v>295.15670681933238</c:v>
                      </c:pt>
                      <c:pt idx="2127">
                        <c:v>295.21739291434432</c:v>
                      </c:pt>
                      <c:pt idx="2128">
                        <c:v>295.28119782662236</c:v>
                      </c:pt>
                      <c:pt idx="2129">
                        <c:v>295.34676350905738</c:v>
                      </c:pt>
                      <c:pt idx="2130">
                        <c:v>295.41103453451342</c:v>
                      </c:pt>
                      <c:pt idx="2131">
                        <c:v>295.47409716203163</c:v>
                      </c:pt>
                      <c:pt idx="2132">
                        <c:v>295.53794538213856</c:v>
                      </c:pt>
                      <c:pt idx="2133">
                        <c:v>295.60161985144919</c:v>
                      </c:pt>
                      <c:pt idx="2134">
                        <c:v>295.66041967029133</c:v>
                      </c:pt>
                      <c:pt idx="2135">
                        <c:v>295.71964207245293</c:v>
                      </c:pt>
                      <c:pt idx="2136">
                        <c:v>295.77836566660682</c:v>
                      </c:pt>
                      <c:pt idx="2137">
                        <c:v>295.83394073288616</c:v>
                      </c:pt>
                      <c:pt idx="2138">
                        <c:v>295.88482140904034</c:v>
                      </c:pt>
                      <c:pt idx="2139">
                        <c:v>295.93422893531573</c:v>
                      </c:pt>
                      <c:pt idx="2140">
                        <c:v>295.98410550712276</c:v>
                      </c:pt>
                      <c:pt idx="2141">
                        <c:v>296.0315059595776</c:v>
                      </c:pt>
                      <c:pt idx="2142">
                        <c:v>296.07468349420964</c:v>
                      </c:pt>
                      <c:pt idx="2143">
                        <c:v>296.11672618587767</c:v>
                      </c:pt>
                      <c:pt idx="2144">
                        <c:v>296.15749104991835</c:v>
                      </c:pt>
                      <c:pt idx="2145">
                        <c:v>296.19288118027549</c:v>
                      </c:pt>
                      <c:pt idx="2146">
                        <c:v>296.22063586289255</c:v>
                      </c:pt>
                      <c:pt idx="2147">
                        <c:v>296.23775265933125</c:v>
                      </c:pt>
                      <c:pt idx="2148">
                        <c:v>296.24696757505427</c:v>
                      </c:pt>
                      <c:pt idx="2149">
                        <c:v>296.24696757505427</c:v>
                      </c:pt>
                      <c:pt idx="2150">
                        <c:v>296.24696757505427</c:v>
                      </c:pt>
                      <c:pt idx="2151">
                        <c:v>296.24696757505427</c:v>
                      </c:pt>
                      <c:pt idx="2152">
                        <c:v>296.24696757505427</c:v>
                      </c:pt>
                      <c:pt idx="2153">
                        <c:v>296.17624672506361</c:v>
                      </c:pt>
                      <c:pt idx="2154">
                        <c:v>296.12681505124954</c:v>
                      </c:pt>
                      <c:pt idx="2155">
                        <c:v>296.09284174018194</c:v>
                      </c:pt>
                      <c:pt idx="2156">
                        <c:v>296.06798393560365</c:v>
                      </c:pt>
                      <c:pt idx="2157">
                        <c:v>296.04592442815601</c:v>
                      </c:pt>
                      <c:pt idx="2158">
                        <c:v>296.02270976892459</c:v>
                      </c:pt>
                      <c:pt idx="2159">
                        <c:v>295.9980473787877</c:v>
                      </c:pt>
                      <c:pt idx="2160">
                        <c:v>295.97188976735038</c:v>
                      </c:pt>
                      <c:pt idx="2161">
                        <c:v>295.9423441080682</c:v>
                      </c:pt>
                      <c:pt idx="2162">
                        <c:v>295.90850838440002</c:v>
                      </c:pt>
                      <c:pt idx="2163">
                        <c:v>295.87214208534175</c:v>
                      </c:pt>
                      <c:pt idx="2164">
                        <c:v>295.83652942502289</c:v>
                      </c:pt>
                      <c:pt idx="2165">
                        <c:v>295.79969622718539</c:v>
                      </c:pt>
                      <c:pt idx="2166">
                        <c:v>295.75858420916114</c:v>
                      </c:pt>
                      <c:pt idx="2167">
                        <c:v>295.71765577305433</c:v>
                      </c:pt>
                      <c:pt idx="2168">
                        <c:v>295.67769563562922</c:v>
                      </c:pt>
                      <c:pt idx="2169">
                        <c:v>295.63520660022709</c:v>
                      </c:pt>
                      <c:pt idx="2170">
                        <c:v>295.59028896763704</c:v>
                      </c:pt>
                      <c:pt idx="2171">
                        <c:v>295.54722955744649</c:v>
                      </c:pt>
                      <c:pt idx="2172">
                        <c:v>295.50461681433063</c:v>
                      </c:pt>
                      <c:pt idx="2173">
                        <c:v>295.46165272478203</c:v>
                      </c:pt>
                      <c:pt idx="2174">
                        <c:v>295.41795770016739</c:v>
                      </c:pt>
                      <c:pt idx="2175">
                        <c:v>295.37542927301075</c:v>
                      </c:pt>
                      <c:pt idx="2176">
                        <c:v>295.33324087048334</c:v>
                      </c:pt>
                      <c:pt idx="2177">
                        <c:v>295.29095527173098</c:v>
                      </c:pt>
                      <c:pt idx="2178">
                        <c:v>295.24639666066059</c:v>
                      </c:pt>
                      <c:pt idx="2179">
                        <c:v>295.20445854699949</c:v>
                      </c:pt>
                      <c:pt idx="2180">
                        <c:v>295.16805331303419</c:v>
                      </c:pt>
                      <c:pt idx="2181">
                        <c:v>295.13471465639998</c:v>
                      </c:pt>
                      <c:pt idx="2182">
                        <c:v>295.10283801424174</c:v>
                      </c:pt>
                      <c:pt idx="2183">
                        <c:v>295.0774296928173</c:v>
                      </c:pt>
                      <c:pt idx="2184">
                        <c:v>295.05722211701317</c:v>
                      </c:pt>
                      <c:pt idx="2185">
                        <c:v>295.03719377455712</c:v>
                      </c:pt>
                      <c:pt idx="2186">
                        <c:v>295.01832160560519</c:v>
                      </c:pt>
                      <c:pt idx="2187">
                        <c:v>295.00317258839385</c:v>
                      </c:pt>
                      <c:pt idx="2188">
                        <c:v>294.99112924722778</c:v>
                      </c:pt>
                      <c:pt idx="2189">
                        <c:v>294.97966632570814</c:v>
                      </c:pt>
                      <c:pt idx="2190">
                        <c:v>294.9652388902872</c:v>
                      </c:pt>
                      <c:pt idx="2191">
                        <c:v>294.9558864890173</c:v>
                      </c:pt>
                      <c:pt idx="2192">
                        <c:v>294.95023167000426</c:v>
                      </c:pt>
                      <c:pt idx="2193">
                        <c:v>294.9452411875281</c:v>
                      </c:pt>
                      <c:pt idx="2194">
                        <c:v>294.94104360631002</c:v>
                      </c:pt>
                      <c:pt idx="2195">
                        <c:v>294.93968108639245</c:v>
                      </c:pt>
                      <c:pt idx="2196">
                        <c:v>294.94223922268816</c:v>
                      </c:pt>
                      <c:pt idx="2197">
                        <c:v>294.94515338388362</c:v>
                      </c:pt>
                      <c:pt idx="2198">
                        <c:v>294.94623050842341</c:v>
                      </c:pt>
                      <c:pt idx="2199">
                        <c:v>294.95023793468545</c:v>
                      </c:pt>
                      <c:pt idx="2200">
                        <c:v>294.95790209265459</c:v>
                      </c:pt>
                      <c:pt idx="2201">
                        <c:v>294.9634445464701</c:v>
                      </c:pt>
                      <c:pt idx="2202">
                        <c:v>294.96945973765361</c:v>
                      </c:pt>
                      <c:pt idx="2203">
                        <c:v>294.97748658297519</c:v>
                      </c:pt>
                      <c:pt idx="2204">
                        <c:v>294.98633203750882</c:v>
                      </c:pt>
                      <c:pt idx="2205">
                        <c:v>294.99520719691441</c:v>
                      </c:pt>
                      <c:pt idx="2206">
                        <c:v>295.00361299356172</c:v>
                      </c:pt>
                      <c:pt idx="2207">
                        <c:v>295.01325546705255</c:v>
                      </c:pt>
                      <c:pt idx="2208">
                        <c:v>295.02308335061463</c:v>
                      </c:pt>
                      <c:pt idx="2209">
                        <c:v>295.02842743531937</c:v>
                      </c:pt>
                      <c:pt idx="2210">
                        <c:v>295.03068924670475</c:v>
                      </c:pt>
                      <c:pt idx="2211">
                        <c:v>295.03288899598095</c:v>
                      </c:pt>
                      <c:pt idx="2212">
                        <c:v>295.0348620475433</c:v>
                      </c:pt>
                      <c:pt idx="2213">
                        <c:v>295.03651705191311</c:v>
                      </c:pt>
                      <c:pt idx="2214">
                        <c:v>295.03581296924125</c:v>
                      </c:pt>
                      <c:pt idx="2215">
                        <c:v>295.03764236433926</c:v>
                      </c:pt>
                      <c:pt idx="2216">
                        <c:v>295.04083438306714</c:v>
                      </c:pt>
                      <c:pt idx="2217">
                        <c:v>295.04059445514707</c:v>
                      </c:pt>
                      <c:pt idx="2218">
                        <c:v>295.04020015071836</c:v>
                      </c:pt>
                      <c:pt idx="2219">
                        <c:v>295.04165366611892</c:v>
                      </c:pt>
                      <c:pt idx="2220">
                        <c:v>295.040065951781</c:v>
                      </c:pt>
                      <c:pt idx="2221">
                        <c:v>295.03663794986147</c:v>
                      </c:pt>
                      <c:pt idx="2222">
                        <c:v>295.03220974530007</c:v>
                      </c:pt>
                      <c:pt idx="2223">
                        <c:v>295.02935697749729</c:v>
                      </c:pt>
                      <c:pt idx="2224">
                        <c:v>295.02756311628565</c:v>
                      </c:pt>
                      <c:pt idx="2225">
                        <c:v>295.02245840027678</c:v>
                      </c:pt>
                      <c:pt idx="2226">
                        <c:v>295.01558163184706</c:v>
                      </c:pt>
                      <c:pt idx="2227">
                        <c:v>295.00798139131382</c:v>
                      </c:pt>
                      <c:pt idx="2228">
                        <c:v>295.00035093042891</c:v>
                      </c:pt>
                      <c:pt idx="2229">
                        <c:v>294.98912869951891</c:v>
                      </c:pt>
                      <c:pt idx="2230">
                        <c:v>294.97437285996557</c:v>
                      </c:pt>
                      <c:pt idx="2231">
                        <c:v>294.95834616765211</c:v>
                      </c:pt>
                      <c:pt idx="2232">
                        <c:v>294.94252759929475</c:v>
                      </c:pt>
                      <c:pt idx="2233">
                        <c:v>294.92183635493211</c:v>
                      </c:pt>
                      <c:pt idx="2234">
                        <c:v>294.89949756053272</c:v>
                      </c:pt>
                      <c:pt idx="2235">
                        <c:v>294.8816090330763</c:v>
                      </c:pt>
                      <c:pt idx="2236">
                        <c:v>294.86366480739258</c:v>
                      </c:pt>
                      <c:pt idx="2237">
                        <c:v>294.84496426421015</c:v>
                      </c:pt>
                      <c:pt idx="2238">
                        <c:v>294.82716118187835</c:v>
                      </c:pt>
                      <c:pt idx="2239">
                        <c:v>294.81324640599053</c:v>
                      </c:pt>
                      <c:pt idx="2240">
                        <c:v>294.80084845505843</c:v>
                      </c:pt>
                      <c:pt idx="2241">
                        <c:v>294.78846532204142</c:v>
                      </c:pt>
                      <c:pt idx="2242">
                        <c:v>294.77720772312165</c:v>
                      </c:pt>
                      <c:pt idx="2243">
                        <c:v>294.76971045902633</c:v>
                      </c:pt>
                      <c:pt idx="2244">
                        <c:v>294.76537990437549</c:v>
                      </c:pt>
                      <c:pt idx="2245">
                        <c:v>294.76168646031863</c:v>
                      </c:pt>
                      <c:pt idx="2246">
                        <c:v>294.75906383944948</c:v>
                      </c:pt>
                      <c:pt idx="2247">
                        <c:v>294.75972101816819</c:v>
                      </c:pt>
                      <c:pt idx="2248">
                        <c:v>294.76081607099172</c:v>
                      </c:pt>
                      <c:pt idx="2249">
                        <c:v>294.75859439617091</c:v>
                      </c:pt>
                      <c:pt idx="2250">
                        <c:v>294.75696337593996</c:v>
                      </c:pt>
                      <c:pt idx="2251">
                        <c:v>294.75826888408068</c:v>
                      </c:pt>
                      <c:pt idx="2252">
                        <c:v>294.75777015524739</c:v>
                      </c:pt>
                      <c:pt idx="2253">
                        <c:v>294.75668683883805</c:v>
                      </c:pt>
                      <c:pt idx="2254">
                        <c:v>294.75779538522369</c:v>
                      </c:pt>
                      <c:pt idx="2255">
                        <c:v>294.76265891482063</c:v>
                      </c:pt>
                      <c:pt idx="2256">
                        <c:v>294.77000779872299</c:v>
                      </c:pt>
                      <c:pt idx="2257">
                        <c:v>294.77691622494706</c:v>
                      </c:pt>
                      <c:pt idx="2258">
                        <c:v>294.78561614858432</c:v>
                      </c:pt>
                      <c:pt idx="2259">
                        <c:v>294.79534687462791</c:v>
                      </c:pt>
                      <c:pt idx="2260">
                        <c:v>294.80356871412687</c:v>
                      </c:pt>
                      <c:pt idx="2261">
                        <c:v>294.80880559016646</c:v>
                      </c:pt>
                      <c:pt idx="2262">
                        <c:v>294.81031673218422</c:v>
                      </c:pt>
                      <c:pt idx="2263">
                        <c:v>294.81385737049936</c:v>
                      </c:pt>
                      <c:pt idx="2264">
                        <c:v>294.81880595207662</c:v>
                      </c:pt>
                      <c:pt idx="2265">
                        <c:v>294.81869583068482</c:v>
                      </c:pt>
                      <c:pt idx="2266">
                        <c:v>294.81787879302442</c:v>
                      </c:pt>
                      <c:pt idx="2267">
                        <c:v>294.81904194679555</c:v>
                      </c:pt>
                      <c:pt idx="2268">
                        <c:v>294.81770583645232</c:v>
                      </c:pt>
                      <c:pt idx="2269">
                        <c:v>294.81528958403391</c:v>
                      </c:pt>
                      <c:pt idx="2270">
                        <c:v>294.81672133620117</c:v>
                      </c:pt>
                      <c:pt idx="2271">
                        <c:v>294.82277905436268</c:v>
                      </c:pt>
                      <c:pt idx="2272">
                        <c:v>294.83166456952296</c:v>
                      </c:pt>
                      <c:pt idx="2273">
                        <c:v>294.84010846727045</c:v>
                      </c:pt>
                      <c:pt idx="2274">
                        <c:v>294.8501307864226</c:v>
                      </c:pt>
                      <c:pt idx="2275">
                        <c:v>294.86285127434337</c:v>
                      </c:pt>
                      <c:pt idx="2276">
                        <c:v>294.87677419900325</c:v>
                      </c:pt>
                      <c:pt idx="2277">
                        <c:v>294.8928949730215</c:v>
                      </c:pt>
                      <c:pt idx="2278">
                        <c:v>294.90966348615865</c:v>
                      </c:pt>
                      <c:pt idx="2279">
                        <c:v>294.93006746097205</c:v>
                      </c:pt>
                      <c:pt idx="2280">
                        <c:v>294.94967903897316</c:v>
                      </c:pt>
                      <c:pt idx="2281">
                        <c:v>294.96381123326631</c:v>
                      </c:pt>
                      <c:pt idx="2282">
                        <c:v>294.97589293691811</c:v>
                      </c:pt>
                      <c:pt idx="2283">
                        <c:v>294.98809958098167</c:v>
                      </c:pt>
                      <c:pt idx="2284">
                        <c:v>294.99572241758602</c:v>
                      </c:pt>
                      <c:pt idx="2285">
                        <c:v>295.00013997557011</c:v>
                      </c:pt>
                      <c:pt idx="2286">
                        <c:v>295.00836106095488</c:v>
                      </c:pt>
                      <c:pt idx="2287">
                        <c:v>295.02041758809577</c:v>
                      </c:pt>
                      <c:pt idx="2288">
                        <c:v>295.03409006312836</c:v>
                      </c:pt>
                      <c:pt idx="2289">
                        <c:v>295.047911195751</c:v>
                      </c:pt>
                      <c:pt idx="2290">
                        <c:v>295.06495290637002</c:v>
                      </c:pt>
                      <c:pt idx="2291">
                        <c:v>295.08486848680337</c:v>
                      </c:pt>
                      <c:pt idx="2292">
                        <c:v>295.10524637060604</c:v>
                      </c:pt>
                      <c:pt idx="2293">
                        <c:v>295.12655368062309</c:v>
                      </c:pt>
                      <c:pt idx="2294">
                        <c:v>295.1489797650562</c:v>
                      </c:pt>
                      <c:pt idx="2295">
                        <c:v>295.17453224407603</c:v>
                      </c:pt>
                      <c:pt idx="2296">
                        <c:v>295.20020556769123</c:v>
                      </c:pt>
                      <c:pt idx="2297">
                        <c:v>295.22411424756262</c:v>
                      </c:pt>
                      <c:pt idx="2298">
                        <c:v>295.22411424756262</c:v>
                      </c:pt>
                      <c:pt idx="2299">
                        <c:v>295.22411424756262</c:v>
                      </c:pt>
                      <c:pt idx="2300">
                        <c:v>295.22411424756262</c:v>
                      </c:pt>
                      <c:pt idx="2301">
                        <c:v>295.22411424756262</c:v>
                      </c:pt>
                      <c:pt idx="2302">
                        <c:v>295.27265751575453</c:v>
                      </c:pt>
                      <c:pt idx="2303">
                        <c:v>295.30121616639565</c:v>
                      </c:pt>
                      <c:pt idx="2304">
                        <c:v>295.31342245279711</c:v>
                      </c:pt>
                      <c:pt idx="2305">
                        <c:v>295.31437610479685</c:v>
                      </c:pt>
                      <c:pt idx="2306">
                        <c:v>295.31380599835876</c:v>
                      </c:pt>
                      <c:pt idx="2307">
                        <c:v>295.31371376075424</c:v>
                      </c:pt>
                      <c:pt idx="2308">
                        <c:v>295.31528980518493</c:v>
                      </c:pt>
                      <c:pt idx="2309">
                        <c:v>295.3191613269945</c:v>
                      </c:pt>
                      <c:pt idx="2310">
                        <c:v>295.32757337117511</c:v>
                      </c:pt>
                      <c:pt idx="2311">
                        <c:v>295.34161983174084</c:v>
                      </c:pt>
                      <c:pt idx="2312">
                        <c:v>295.35962217601354</c:v>
                      </c:pt>
                      <c:pt idx="2313">
                        <c:v>295.38030232194882</c:v>
                      </c:pt>
                      <c:pt idx="2314">
                        <c:v>295.40869187847863</c:v>
                      </c:pt>
                      <c:pt idx="2315">
                        <c:v>295.44136155772736</c:v>
                      </c:pt>
                      <c:pt idx="2316">
                        <c:v>295.47392132643574</c:v>
                      </c:pt>
                      <c:pt idx="2317">
                        <c:v>295.50764307983508</c:v>
                      </c:pt>
                      <c:pt idx="2318">
                        <c:v>295.54516761557647</c:v>
                      </c:pt>
                      <c:pt idx="2319">
                        <c:v>295.58381253374921</c:v>
                      </c:pt>
                      <c:pt idx="2320">
                        <c:v>295.62180690395502</c:v>
                      </c:pt>
                      <c:pt idx="2321">
                        <c:v>295.66003444245746</c:v>
                      </c:pt>
                      <c:pt idx="2322">
                        <c:v>295.70094293624322</c:v>
                      </c:pt>
                      <c:pt idx="2323">
                        <c:v>295.74378868931672</c:v>
                      </c:pt>
                      <c:pt idx="2324">
                        <c:v>295.78392535648646</c:v>
                      </c:pt>
                      <c:pt idx="2325">
                        <c:v>295.82259939535226</c:v>
                      </c:pt>
                      <c:pt idx="2326">
                        <c:v>295.858573211242</c:v>
                      </c:pt>
                      <c:pt idx="2327">
                        <c:v>295.89317361145004</c:v>
                      </c:pt>
                      <c:pt idx="2328">
                        <c:v>295.92721500528904</c:v>
                      </c:pt>
                      <c:pt idx="2329">
                        <c:v>295.95715577519013</c:v>
                      </c:pt>
                      <c:pt idx="2330">
                        <c:v>295.98901237107208</c:v>
                      </c:pt>
                      <c:pt idx="2331">
                        <c:v>296.02227179503888</c:v>
                      </c:pt>
                      <c:pt idx="2332">
                        <c:v>296.05247706714908</c:v>
                      </c:pt>
                      <c:pt idx="2333">
                        <c:v>296.08302896555796</c:v>
                      </c:pt>
                      <c:pt idx="2334">
                        <c:v>296.11591464851438</c:v>
                      </c:pt>
                      <c:pt idx="2335">
                        <c:v>296.1481458449332</c:v>
                      </c:pt>
                      <c:pt idx="2336">
                        <c:v>296.17787787484775</c:v>
                      </c:pt>
                      <c:pt idx="2337">
                        <c:v>296.20406966210288</c:v>
                      </c:pt>
                      <c:pt idx="2338">
                        <c:v>296.23023410241052</c:v>
                      </c:pt>
                      <c:pt idx="2339">
                        <c:v>296.25645623891205</c:v>
                      </c:pt>
                      <c:pt idx="2340">
                        <c:v>296.27873210257758</c:v>
                      </c:pt>
                      <c:pt idx="2341">
                        <c:v>296.2988037197884</c:v>
                      </c:pt>
                      <c:pt idx="2342">
                        <c:v>296.31981353715139</c:v>
                      </c:pt>
                      <c:pt idx="2343">
                        <c:v>296.34157760336018</c:v>
                      </c:pt>
                      <c:pt idx="2344">
                        <c:v>296.36189830995289</c:v>
                      </c:pt>
                      <c:pt idx="2345">
                        <c:v>296.37947969770988</c:v>
                      </c:pt>
                      <c:pt idx="2346">
                        <c:v>296.39965206250497</c:v>
                      </c:pt>
                      <c:pt idx="2347">
                        <c:v>296.4214707847857</c:v>
                      </c:pt>
                      <c:pt idx="2348">
                        <c:v>296.44022570240037</c:v>
                      </c:pt>
                      <c:pt idx="2349">
                        <c:v>296.45918709998688</c:v>
                      </c:pt>
                      <c:pt idx="2350">
                        <c:v>296.48029382493144</c:v>
                      </c:pt>
                      <c:pt idx="2351">
                        <c:v>296.50056234466291</c:v>
                      </c:pt>
                      <c:pt idx="2352">
                        <c:v>296.51818507383058</c:v>
                      </c:pt>
                      <c:pt idx="2353">
                        <c:v>296.53617591935438</c:v>
                      </c:pt>
                      <c:pt idx="2354">
                        <c:v>296.5563107404347</c:v>
                      </c:pt>
                      <c:pt idx="2355">
                        <c:v>296.57550892719195</c:v>
                      </c:pt>
                      <c:pt idx="2356">
                        <c:v>296.59191152396807</c:v>
                      </c:pt>
                      <c:pt idx="2357">
                        <c:v>296.60651203356821</c:v>
                      </c:pt>
                      <c:pt idx="2358">
                        <c:v>296.62198622156063</c:v>
                      </c:pt>
                      <c:pt idx="2359">
                        <c:v>296.63788107904486</c:v>
                      </c:pt>
                      <c:pt idx="2360">
                        <c:v>296.65386582940283</c:v>
                      </c:pt>
                      <c:pt idx="2361">
                        <c:v>296.6697023569493</c:v>
                      </c:pt>
                      <c:pt idx="2362">
                        <c:v>296.68722251476981</c:v>
                      </c:pt>
                      <c:pt idx="2363">
                        <c:v>296.70541074592944</c:v>
                      </c:pt>
                      <c:pt idx="2364">
                        <c:v>296.71957580324249</c:v>
                      </c:pt>
                      <c:pt idx="2365">
                        <c:v>296.73506237604079</c:v>
                      </c:pt>
                      <c:pt idx="2366">
                        <c:v>296.75101505742532</c:v>
                      </c:pt>
                      <c:pt idx="2367">
                        <c:v>296.76485575255793</c:v>
                      </c:pt>
                      <c:pt idx="2368">
                        <c:v>296.77510756961681</c:v>
                      </c:pt>
                      <c:pt idx="2369">
                        <c:v>296.78305303191229</c:v>
                      </c:pt>
                      <c:pt idx="2370">
                        <c:v>296.79158517855933</c:v>
                      </c:pt>
                      <c:pt idx="2371">
                        <c:v>296.7984130587227</c:v>
                      </c:pt>
                      <c:pt idx="2372">
                        <c:v>296.80222555745746</c:v>
                      </c:pt>
                      <c:pt idx="2373">
                        <c:v>296.8043867532395</c:v>
                      </c:pt>
                      <c:pt idx="2374">
                        <c:v>296.80781415635602</c:v>
                      </c:pt>
                      <c:pt idx="2375">
                        <c:v>296.81020385064471</c:v>
                      </c:pt>
                      <c:pt idx="2376">
                        <c:v>296.81020838738459</c:v>
                      </c:pt>
                      <c:pt idx="2377">
                        <c:v>296.80714207750259</c:v>
                      </c:pt>
                      <c:pt idx="2378">
                        <c:v>296.80476612207292</c:v>
                      </c:pt>
                      <c:pt idx="2379">
                        <c:v>296.79933342341013</c:v>
                      </c:pt>
                      <c:pt idx="2380">
                        <c:v>296.79074778913991</c:v>
                      </c:pt>
                      <c:pt idx="2381">
                        <c:v>296.78714446996122</c:v>
                      </c:pt>
                      <c:pt idx="2382">
                        <c:v>296.78719789529225</c:v>
                      </c:pt>
                      <c:pt idx="2383">
                        <c:v>296.78589723367611</c:v>
                      </c:pt>
                      <c:pt idx="2384">
                        <c:v>296.78227432977923</c:v>
                      </c:pt>
                      <c:pt idx="2385">
                        <c:v>296.77787783653434</c:v>
                      </c:pt>
                      <c:pt idx="2386">
                        <c:v>296.77570144891445</c:v>
                      </c:pt>
                      <c:pt idx="2387">
                        <c:v>296.77344536032354</c:v>
                      </c:pt>
                      <c:pt idx="2388">
                        <c:v>296.76972026378263</c:v>
                      </c:pt>
                      <c:pt idx="2389">
                        <c:v>296.76777117528684</c:v>
                      </c:pt>
                      <c:pt idx="2390">
                        <c:v>296.76747550628772</c:v>
                      </c:pt>
                      <c:pt idx="2391">
                        <c:v>296.76866672279391</c:v>
                      </c:pt>
                      <c:pt idx="2392">
                        <c:v>296.7711579241174</c:v>
                      </c:pt>
                      <c:pt idx="2393">
                        <c:v>296.77475769308745</c:v>
                      </c:pt>
                      <c:pt idx="2394">
                        <c:v>296.78328036873813</c:v>
                      </c:pt>
                      <c:pt idx="2395">
                        <c:v>296.79275234107672</c:v>
                      </c:pt>
                      <c:pt idx="2396">
                        <c:v>296.79868555066844</c:v>
                      </c:pt>
                      <c:pt idx="2397">
                        <c:v>296.80653756167158</c:v>
                      </c:pt>
                      <c:pt idx="2398">
                        <c:v>296.81750341619335</c:v>
                      </c:pt>
                      <c:pt idx="2399">
                        <c:v>296.82811339288884</c:v>
                      </c:pt>
                      <c:pt idx="2400">
                        <c:v>296.84025661038521</c:v>
                      </c:pt>
                      <c:pt idx="2401">
                        <c:v>296.854971504888</c:v>
                      </c:pt>
                      <c:pt idx="2402">
                        <c:v>296.87271600190871</c:v>
                      </c:pt>
                      <c:pt idx="2403">
                        <c:v>296.89156337342337</c:v>
                      </c:pt>
                      <c:pt idx="2404">
                        <c:v>296.90824271307861</c:v>
                      </c:pt>
                      <c:pt idx="2405">
                        <c:v>296.92285336091658</c:v>
                      </c:pt>
                      <c:pt idx="2406">
                        <c:v>296.93354234112883</c:v>
                      </c:pt>
                      <c:pt idx="2407">
                        <c:v>296.93354234112883</c:v>
                      </c:pt>
                      <c:pt idx="2408">
                        <c:v>296.93354234112883</c:v>
                      </c:pt>
                      <c:pt idx="2409">
                        <c:v>296.93354234112883</c:v>
                      </c:pt>
                      <c:pt idx="2410">
                        <c:v>296.93354234112883</c:v>
                      </c:pt>
                      <c:pt idx="2411">
                        <c:v>296.93354234112883</c:v>
                      </c:pt>
                      <c:pt idx="2412">
                        <c:v>296.93354234112883</c:v>
                      </c:pt>
                      <c:pt idx="2413">
                        <c:v>296.87511959835774</c:v>
                      </c:pt>
                      <c:pt idx="2414">
                        <c:v>296.83884856782424</c:v>
                      </c:pt>
                      <c:pt idx="2415">
                        <c:v>296.81039925890542</c:v>
                      </c:pt>
                      <c:pt idx="2416">
                        <c:v>296.78467791950999</c:v>
                      </c:pt>
                      <c:pt idx="2417">
                        <c:v>296.75848622475189</c:v>
                      </c:pt>
                      <c:pt idx="2418">
                        <c:v>296.72795831639024</c:v>
                      </c:pt>
                      <c:pt idx="2419">
                        <c:v>296.68904763639307</c:v>
                      </c:pt>
                      <c:pt idx="2420">
                        <c:v>296.63984113404854</c:v>
                      </c:pt>
                      <c:pt idx="2421">
                        <c:v>296.58185065358003</c:v>
                      </c:pt>
                      <c:pt idx="2422">
                        <c:v>296.51860328001129</c:v>
                      </c:pt>
                      <c:pt idx="2423">
                        <c:v>296.4486643617974</c:v>
                      </c:pt>
                      <c:pt idx="2424">
                        <c:v>296.37167623513562</c:v>
                      </c:pt>
                      <c:pt idx="2425">
                        <c:v>296.29197017236032</c:v>
                      </c:pt>
                      <c:pt idx="2426">
                        <c:v>296.20849120359873</c:v>
                      </c:pt>
                      <c:pt idx="2427">
                        <c:v>296.11697614784083</c:v>
                      </c:pt>
                      <c:pt idx="2428">
                        <c:v>296.017466042016</c:v>
                      </c:pt>
                      <c:pt idx="2429">
                        <c:v>295.91663257959266</c:v>
                      </c:pt>
                      <c:pt idx="2430">
                        <c:v>295.81280792509386</c:v>
                      </c:pt>
                      <c:pt idx="2431">
                        <c:v>295.70335319061502</c:v>
                      </c:pt>
                      <c:pt idx="2432">
                        <c:v>295.58919812625783</c:v>
                      </c:pt>
                      <c:pt idx="2433">
                        <c:v>295.47339954868613</c:v>
                      </c:pt>
                      <c:pt idx="2434">
                        <c:v>295.35813963632665</c:v>
                      </c:pt>
                      <c:pt idx="2435">
                        <c:v>295.24294550823566</c:v>
                      </c:pt>
                      <c:pt idx="2436">
                        <c:v>295.12775635713655</c:v>
                      </c:pt>
                      <c:pt idx="2437">
                        <c:v>295.01676531179578</c:v>
                      </c:pt>
                      <c:pt idx="2438">
                        <c:v>294.9105086826716</c:v>
                      </c:pt>
                      <c:pt idx="2439">
                        <c:v>294.80725993247268</c:v>
                      </c:pt>
                      <c:pt idx="2440">
                        <c:v>294.7080073828065</c:v>
                      </c:pt>
                      <c:pt idx="2441">
                        <c:v>294.61532665107995</c:v>
                      </c:pt>
                      <c:pt idx="2442">
                        <c:v>294.5286010523352</c:v>
                      </c:pt>
                      <c:pt idx="2443">
                        <c:v>294.44329560586846</c:v>
                      </c:pt>
                      <c:pt idx="2444">
                        <c:v>294.3607441257771</c:v>
                      </c:pt>
                      <c:pt idx="2445">
                        <c:v>294.28776845187559</c:v>
                      </c:pt>
                      <c:pt idx="2446">
                        <c:v>294.22012596897218</c:v>
                      </c:pt>
                      <c:pt idx="2447">
                        <c:v>294.15507379330029</c:v>
                      </c:pt>
                      <c:pt idx="2448">
                        <c:v>294.09292929867621</c:v>
                      </c:pt>
                      <c:pt idx="2449">
                        <c:v>294.03584690723073</c:v>
                      </c:pt>
                      <c:pt idx="2450">
                        <c:v>293.98096719462444</c:v>
                      </c:pt>
                      <c:pt idx="2451">
                        <c:v>293.92853804026896</c:v>
                      </c:pt>
                      <c:pt idx="2452">
                        <c:v>293.87667778189342</c:v>
                      </c:pt>
                      <c:pt idx="2453">
                        <c:v>293.82831423117892</c:v>
                      </c:pt>
                      <c:pt idx="2454">
                        <c:v>293.78312840909996</c:v>
                      </c:pt>
                      <c:pt idx="2455">
                        <c:v>293.73683879524964</c:v>
                      </c:pt>
                      <c:pt idx="2456">
                        <c:v>293.69299661678747</c:v>
                      </c:pt>
                      <c:pt idx="2457">
                        <c:v>293.65171164780156</c:v>
                      </c:pt>
                      <c:pt idx="2458">
                        <c:v>293.61298999714484</c:v>
                      </c:pt>
                      <c:pt idx="2459">
                        <c:v>293.57276927647473</c:v>
                      </c:pt>
                      <c:pt idx="2460">
                        <c:v>293.5307439430411</c:v>
                      </c:pt>
                      <c:pt idx="2461">
                        <c:v>293.49091333583345</c:v>
                      </c:pt>
                      <c:pt idx="2462">
                        <c:v>293.45166580950314</c:v>
                      </c:pt>
                      <c:pt idx="2463">
                        <c:v>293.40806732620172</c:v>
                      </c:pt>
                      <c:pt idx="2464">
                        <c:v>293.36544884147435</c:v>
                      </c:pt>
                      <c:pt idx="2465">
                        <c:v>293.32708193334184</c:v>
                      </c:pt>
                      <c:pt idx="2466">
                        <c:v>293.29079436676773</c:v>
                      </c:pt>
                      <c:pt idx="2467">
                        <c:v>293.25922155485569</c:v>
                      </c:pt>
                      <c:pt idx="2468">
                        <c:v>293.23176494813555</c:v>
                      </c:pt>
                      <c:pt idx="2469">
                        <c:v>293.20988503425218</c:v>
                      </c:pt>
                      <c:pt idx="2470">
                        <c:v>293.19220125472253</c:v>
                      </c:pt>
                      <c:pt idx="2471">
                        <c:v>293.17367461402415</c:v>
                      </c:pt>
                      <c:pt idx="2472">
                        <c:v>293.15532565638625</c:v>
                      </c:pt>
                      <c:pt idx="2473">
                        <c:v>293.13980162036404</c:v>
                      </c:pt>
                      <c:pt idx="2474">
                        <c:v>293.12258487946076</c:v>
                      </c:pt>
                      <c:pt idx="2475">
                        <c:v>293.10305794172137</c:v>
                      </c:pt>
                      <c:pt idx="2476">
                        <c:v>293.08501379693564</c:v>
                      </c:pt>
                      <c:pt idx="2477">
                        <c:v>293.07071163477985</c:v>
                      </c:pt>
                      <c:pt idx="2478">
                        <c:v>293.05934409587422</c:v>
                      </c:pt>
                      <c:pt idx="2479">
                        <c:v>293.04827870189166</c:v>
                      </c:pt>
                      <c:pt idx="2480">
                        <c:v>293.03992011668151</c:v>
                      </c:pt>
                      <c:pt idx="2481">
                        <c:v>293.03559551174351</c:v>
                      </c:pt>
                      <c:pt idx="2482">
                        <c:v>293.0318945536639</c:v>
                      </c:pt>
                      <c:pt idx="2483">
                        <c:v>293.02871623741936</c:v>
                      </c:pt>
                      <c:pt idx="2484">
                        <c:v>293.02797624064544</c:v>
                      </c:pt>
                      <c:pt idx="2485">
                        <c:v>293.03070422944762</c:v>
                      </c:pt>
                      <c:pt idx="2486">
                        <c:v>293.03732657764834</c:v>
                      </c:pt>
                      <c:pt idx="2487">
                        <c:v>293.04587119170878</c:v>
                      </c:pt>
                      <c:pt idx="2488">
                        <c:v>293.05701430264111</c:v>
                      </c:pt>
                      <c:pt idx="2489">
                        <c:v>293.07099925685412</c:v>
                      </c:pt>
                      <c:pt idx="2490">
                        <c:v>293.08578689583214</c:v>
                      </c:pt>
                      <c:pt idx="2491">
                        <c:v>293.10006288557281</c:v>
                      </c:pt>
                      <c:pt idx="2492">
                        <c:v>293.11502821138055</c:v>
                      </c:pt>
                      <c:pt idx="2493">
                        <c:v>293.13334453884909</c:v>
                      </c:pt>
                      <c:pt idx="2494">
                        <c:v>293.14840587191145</c:v>
                      </c:pt>
                      <c:pt idx="2495">
                        <c:v>293.16034792197956</c:v>
                      </c:pt>
                      <c:pt idx="2496">
                        <c:v>293.17140399733938</c:v>
                      </c:pt>
                      <c:pt idx="2497">
                        <c:v>293.18095945186172</c:v>
                      </c:pt>
                      <c:pt idx="2498">
                        <c:v>293.1887055045579</c:v>
                      </c:pt>
                      <c:pt idx="2499">
                        <c:v>293.19454025098366</c:v>
                      </c:pt>
                      <c:pt idx="2500">
                        <c:v>293.19849709689527</c:v>
                      </c:pt>
                      <c:pt idx="2501">
                        <c:v>293.20269360172932</c:v>
                      </c:pt>
                      <c:pt idx="2502">
                        <c:v>293.20439542771413</c:v>
                      </c:pt>
                      <c:pt idx="2503">
                        <c:v>293.19807639584803</c:v>
                      </c:pt>
                      <c:pt idx="2504">
                        <c:v>293.18883839540132</c:v>
                      </c:pt>
                      <c:pt idx="2505">
                        <c:v>293.17796531329185</c:v>
                      </c:pt>
                      <c:pt idx="2506">
                        <c:v>293.16235106350297</c:v>
                      </c:pt>
                      <c:pt idx="2507">
                        <c:v>293.14240387962616</c:v>
                      </c:pt>
                      <c:pt idx="2508">
                        <c:v>293.12065450636175</c:v>
                      </c:pt>
                      <c:pt idx="2509">
                        <c:v>293.1007860578398</c:v>
                      </c:pt>
                      <c:pt idx="2510">
                        <c:v>293.08097227256275</c:v>
                      </c:pt>
                      <c:pt idx="2511">
                        <c:v>293.05613934996899</c:v>
                      </c:pt>
                      <c:pt idx="2512">
                        <c:v>293.03153315685205</c:v>
                      </c:pt>
                      <c:pt idx="2513">
                        <c:v>293.00837969575781</c:v>
                      </c:pt>
                      <c:pt idx="2514">
                        <c:v>292.98338933016316</c:v>
                      </c:pt>
                      <c:pt idx="2515">
                        <c:v>292.95671480844521</c:v>
                      </c:pt>
                      <c:pt idx="2516">
                        <c:v>292.9285966634036</c:v>
                      </c:pt>
                      <c:pt idx="2517">
                        <c:v>292.90131821817675</c:v>
                      </c:pt>
                      <c:pt idx="2518">
                        <c:v>292.87427526693364</c:v>
                      </c:pt>
                      <c:pt idx="2519">
                        <c:v>292.84314135076835</c:v>
                      </c:pt>
                      <c:pt idx="2520">
                        <c:v>292.81357734453411</c:v>
                      </c:pt>
                      <c:pt idx="2521">
                        <c:v>292.78699627319804</c:v>
                      </c:pt>
                      <c:pt idx="2522">
                        <c:v>292.7601433737284</c:v>
                      </c:pt>
                      <c:pt idx="2523">
                        <c:v>292.73310867837642</c:v>
                      </c:pt>
                      <c:pt idx="2524">
                        <c:v>292.70801117671095</c:v>
                      </c:pt>
                      <c:pt idx="2525">
                        <c:v>292.68408092654676</c:v>
                      </c:pt>
                      <c:pt idx="2526">
                        <c:v>292.6588322974514</c:v>
                      </c:pt>
                      <c:pt idx="2527">
                        <c:v>292.62887835260028</c:v>
                      </c:pt>
                      <c:pt idx="2528">
                        <c:v>292.59848323997625</c:v>
                      </c:pt>
                      <c:pt idx="2529">
                        <c:v>292.56832505717318</c:v>
                      </c:pt>
                      <c:pt idx="2530">
                        <c:v>292.53686313582386</c:v>
                      </c:pt>
                      <c:pt idx="2531">
                        <c:v>292.50529668276243</c:v>
                      </c:pt>
                      <c:pt idx="2532">
                        <c:v>292.47442380242592</c:v>
                      </c:pt>
                      <c:pt idx="2533">
                        <c:v>292.44475264800008</c:v>
                      </c:pt>
                      <c:pt idx="2534">
                        <c:v>292.41258422227986</c:v>
                      </c:pt>
                      <c:pt idx="2535">
                        <c:v>292.37587371900838</c:v>
                      </c:pt>
                      <c:pt idx="2536">
                        <c:v>292.33770567333096</c:v>
                      </c:pt>
                      <c:pt idx="2537">
                        <c:v>292.29811344108202</c:v>
                      </c:pt>
                      <c:pt idx="2538">
                        <c:v>292.25127624152128</c:v>
                      </c:pt>
                      <c:pt idx="2539">
                        <c:v>292.20015443252737</c:v>
                      </c:pt>
                      <c:pt idx="2540">
                        <c:v>292.14889009343671</c:v>
                      </c:pt>
                      <c:pt idx="2541">
                        <c:v>292.09811211884943</c:v>
                      </c:pt>
                      <c:pt idx="2542">
                        <c:v>292.04627719621942</c:v>
                      </c:pt>
                      <c:pt idx="2543">
                        <c:v>291.99260985045424</c:v>
                      </c:pt>
                      <c:pt idx="2544">
                        <c:v>291.93884854308476</c:v>
                      </c:pt>
                      <c:pt idx="2545">
                        <c:v>291.88416304318645</c:v>
                      </c:pt>
                      <c:pt idx="2546">
                        <c:v>291.82820969613852</c:v>
                      </c:pt>
                      <c:pt idx="2547">
                        <c:v>291.77496246606603</c:v>
                      </c:pt>
                      <c:pt idx="2548">
                        <c:v>291.72879247506654</c:v>
                      </c:pt>
                      <c:pt idx="2549">
                        <c:v>291.69405337996932</c:v>
                      </c:pt>
                      <c:pt idx="2550">
                        <c:v>291.69405337996932</c:v>
                      </c:pt>
                      <c:pt idx="2551">
                        <c:v>291.69405337996932</c:v>
                      </c:pt>
                      <c:pt idx="2552">
                        <c:v>291.69405337996932</c:v>
                      </c:pt>
                      <c:pt idx="2553">
                        <c:v>291.69405337996932</c:v>
                      </c:pt>
                      <c:pt idx="2554">
                        <c:v>291.95786676674896</c:v>
                      </c:pt>
                      <c:pt idx="2555">
                        <c:v>292.15209861488626</c:v>
                      </c:pt>
                      <c:pt idx="2556">
                        <c:v>292.2968437068036</c:v>
                      </c:pt>
                      <c:pt idx="2557">
                        <c:v>292.40480143837823</c:v>
                      </c:pt>
                      <c:pt idx="2558">
                        <c:v>292.48353721901952</c:v>
                      </c:pt>
                      <c:pt idx="2559">
                        <c:v>292.54312977533942</c:v>
                      </c:pt>
                      <c:pt idx="2560">
                        <c:v>292.59065980856735</c:v>
                      </c:pt>
                      <c:pt idx="2561">
                        <c:v>292.63101282627736</c:v>
                      </c:pt>
                      <c:pt idx="2562">
                        <c:v>292.66548042390826</c:v>
                      </c:pt>
                      <c:pt idx="2563">
                        <c:v>292.69710853981587</c:v>
                      </c:pt>
                      <c:pt idx="2564">
                        <c:v>292.72984485926531</c:v>
                      </c:pt>
                      <c:pt idx="2565">
                        <c:v>292.7679620428604</c:v>
                      </c:pt>
                      <c:pt idx="2566">
                        <c:v>292.80968030548905</c:v>
                      </c:pt>
                      <c:pt idx="2567">
                        <c:v>292.84963244085191</c:v>
                      </c:pt>
                      <c:pt idx="2568">
                        <c:v>292.8925741863751</c:v>
                      </c:pt>
                      <c:pt idx="2569">
                        <c:v>292.93514372875376</c:v>
                      </c:pt>
                      <c:pt idx="2570">
                        <c:v>292.97323278978985</c:v>
                      </c:pt>
                      <c:pt idx="2571">
                        <c:v>293.01251826517205</c:v>
                      </c:pt>
                      <c:pt idx="2572">
                        <c:v>293.05430613732489</c:v>
                      </c:pt>
                      <c:pt idx="2573">
                        <c:v>293.09916673359913</c:v>
                      </c:pt>
                      <c:pt idx="2574">
                        <c:v>293.14518501928063</c:v>
                      </c:pt>
                      <c:pt idx="2575">
                        <c:v>293.19303978608497</c:v>
                      </c:pt>
                      <c:pt idx="2576">
                        <c:v>293.24294518689879</c:v>
                      </c:pt>
                      <c:pt idx="2577">
                        <c:v>293.29481678037104</c:v>
                      </c:pt>
                      <c:pt idx="2578">
                        <c:v>293.34438937618438</c:v>
                      </c:pt>
                      <c:pt idx="2579">
                        <c:v>293.39309933730323</c:v>
                      </c:pt>
                      <c:pt idx="2580">
                        <c:v>293.44177086003054</c:v>
                      </c:pt>
                      <c:pt idx="2581">
                        <c:v>293.49080986522301</c:v>
                      </c:pt>
                      <c:pt idx="2582">
                        <c:v>293.54034449573305</c:v>
                      </c:pt>
                      <c:pt idx="2583">
                        <c:v>293.59032583813621</c:v>
                      </c:pt>
                      <c:pt idx="2584">
                        <c:v>293.64459917451944</c:v>
                      </c:pt>
                      <c:pt idx="2585">
                        <c:v>293.69915353805612</c:v>
                      </c:pt>
                      <c:pt idx="2586">
                        <c:v>293.74942541466794</c:v>
                      </c:pt>
                      <c:pt idx="2587">
                        <c:v>293.79877946330981</c:v>
                      </c:pt>
                      <c:pt idx="2588">
                        <c:v>293.84921408689542</c:v>
                      </c:pt>
                      <c:pt idx="2589">
                        <c:v>293.89578293295222</c:v>
                      </c:pt>
                      <c:pt idx="2590">
                        <c:v>293.93960196502638</c:v>
                      </c:pt>
                      <c:pt idx="2591">
                        <c:v>293.97941604047293</c:v>
                      </c:pt>
                      <c:pt idx="2592">
                        <c:v>294.01860668198395</c:v>
                      </c:pt>
                      <c:pt idx="2593">
                        <c:v>294.05918638637354</c:v>
                      </c:pt>
                      <c:pt idx="2594">
                        <c:v>294.09821980477483</c:v>
                      </c:pt>
                      <c:pt idx="2595">
                        <c:v>294.13793077025508</c:v>
                      </c:pt>
                      <c:pt idx="2596">
                        <c:v>294.17955400875206</c:v>
                      </c:pt>
                      <c:pt idx="2597">
                        <c:v>294.22164989986976</c:v>
                      </c:pt>
                      <c:pt idx="2598">
                        <c:v>294.26123249407863</c:v>
                      </c:pt>
                      <c:pt idx="2599">
                        <c:v>294.30054791350301</c:v>
                      </c:pt>
                      <c:pt idx="2600">
                        <c:v>294.34089813134364</c:v>
                      </c:pt>
                      <c:pt idx="2601">
                        <c:v>294.38093609815962</c:v>
                      </c:pt>
                      <c:pt idx="2602">
                        <c:v>294.41778021801463</c:v>
                      </c:pt>
                      <c:pt idx="2603">
                        <c:v>294.45578364776941</c:v>
                      </c:pt>
                      <c:pt idx="2604">
                        <c:v>294.49545217858144</c:v>
                      </c:pt>
                      <c:pt idx="2605">
                        <c:v>294.53492074875368</c:v>
                      </c:pt>
                      <c:pt idx="2606">
                        <c:v>294.57298766142975</c:v>
                      </c:pt>
                      <c:pt idx="2607">
                        <c:v>294.61092464391544</c:v>
                      </c:pt>
                      <c:pt idx="2608">
                        <c:v>294.64943630853838</c:v>
                      </c:pt>
                      <c:pt idx="2609">
                        <c:v>294.68484185406476</c:v>
                      </c:pt>
                      <c:pt idx="2610">
                        <c:v>294.71500648492281</c:v>
                      </c:pt>
                      <c:pt idx="2611">
                        <c:v>294.73886540736464</c:v>
                      </c:pt>
                      <c:pt idx="2612">
                        <c:v>294.76007662861792</c:v>
                      </c:pt>
                      <c:pt idx="2613">
                        <c:v>294.77897006590121</c:v>
                      </c:pt>
                      <c:pt idx="2614">
                        <c:v>294.79383831791097</c:v>
                      </c:pt>
                      <c:pt idx="2615">
                        <c:v>294.80783895852613</c:v>
                      </c:pt>
                      <c:pt idx="2616">
                        <c:v>294.82291237762189</c:v>
                      </c:pt>
                      <c:pt idx="2617">
                        <c:v>294.83614810980919</c:v>
                      </c:pt>
                      <c:pt idx="2618">
                        <c:v>294.84585303113408</c:v>
                      </c:pt>
                      <c:pt idx="2619">
                        <c:v>294.85717603779813</c:v>
                      </c:pt>
                      <c:pt idx="2620">
                        <c:v>294.86913439989962</c:v>
                      </c:pt>
                      <c:pt idx="2621">
                        <c:v>294.8790711210296</c:v>
                      </c:pt>
                      <c:pt idx="2622">
                        <c:v>294.88546408582351</c:v>
                      </c:pt>
                      <c:pt idx="2623">
                        <c:v>294.89157351256506</c:v>
                      </c:pt>
                      <c:pt idx="2624">
                        <c:v>294.90138527324808</c:v>
                      </c:pt>
                      <c:pt idx="2625">
                        <c:v>294.9130958238228</c:v>
                      </c:pt>
                      <c:pt idx="2626">
                        <c:v>294.92547885617182</c:v>
                      </c:pt>
                      <c:pt idx="2627">
                        <c:v>294.9397263499157</c:v>
                      </c:pt>
                      <c:pt idx="2628">
                        <c:v>294.95443012383822</c:v>
                      </c:pt>
                      <c:pt idx="2629">
                        <c:v>294.96867904452199</c:v>
                      </c:pt>
                      <c:pt idx="2630">
                        <c:v>294.98191611678925</c:v>
                      </c:pt>
                      <c:pt idx="2631">
                        <c:v>294.99583287693872</c:v>
                      </c:pt>
                      <c:pt idx="2632">
                        <c:v>295.01139188299834</c:v>
                      </c:pt>
                      <c:pt idx="2633">
                        <c:v>295.02305528646605</c:v>
                      </c:pt>
                      <c:pt idx="2634">
                        <c:v>295.0296509023907</c:v>
                      </c:pt>
                      <c:pt idx="2635">
                        <c:v>295.03673664719264</c:v>
                      </c:pt>
                      <c:pt idx="2636">
                        <c:v>295.04365011534867</c:v>
                      </c:pt>
                      <c:pt idx="2637">
                        <c:v>295.04598438485652</c:v>
                      </c:pt>
                      <c:pt idx="2638">
                        <c:v>295.04331181372413</c:v>
                      </c:pt>
                      <c:pt idx="2639">
                        <c:v>295.04331181372413</c:v>
                      </c:pt>
                      <c:pt idx="2640">
                        <c:v>295.04331181372413</c:v>
                      </c:pt>
                      <c:pt idx="2641">
                        <c:v>295.04331181372413</c:v>
                      </c:pt>
                      <c:pt idx="2642">
                        <c:v>294.85461706421319</c:v>
                      </c:pt>
                      <c:pt idx="2643">
                        <c:v>294.7203260984578</c:v>
                      </c:pt>
                      <c:pt idx="2644">
                        <c:v>294.62319227511119</c:v>
                      </c:pt>
                      <c:pt idx="2645">
                        <c:v>294.54884310390634</c:v>
                      </c:pt>
                      <c:pt idx="2646">
                        <c:v>294.48741286858325</c:v>
                      </c:pt>
                      <c:pt idx="2647">
                        <c:v>294.43630261371726</c:v>
                      </c:pt>
                      <c:pt idx="2648">
                        <c:v>294.39145647601424</c:v>
                      </c:pt>
                      <c:pt idx="2649">
                        <c:v>294.34414739230562</c:v>
                      </c:pt>
                      <c:pt idx="2650">
                        <c:v>294.29130185132874</c:v>
                      </c:pt>
                      <c:pt idx="2651">
                        <c:v>294.23546689092473</c:v>
                      </c:pt>
                      <c:pt idx="2652">
                        <c:v>294.17447018750983</c:v>
                      </c:pt>
                      <c:pt idx="2653">
                        <c:v>294.1054020193605</c:v>
                      </c:pt>
                      <c:pt idx="2654">
                        <c:v>294.03308341403027</c:v>
                      </c:pt>
                      <c:pt idx="2655">
                        <c:v>293.95877221796451</c:v>
                      </c:pt>
                      <c:pt idx="2656">
                        <c:v>293.88349340927533</c:v>
                      </c:pt>
                      <c:pt idx="2657">
                        <c:v>293.80807491857911</c:v>
                      </c:pt>
                      <c:pt idx="2658">
                        <c:v>293.72917878686445</c:v>
                      </c:pt>
                      <c:pt idx="2659">
                        <c:v>293.65112807521285</c:v>
                      </c:pt>
                      <c:pt idx="2660">
                        <c:v>293.57465996266171</c:v>
                      </c:pt>
                      <c:pt idx="2661">
                        <c:v>293.4962869647411</c:v>
                      </c:pt>
                      <c:pt idx="2662">
                        <c:v>293.41615211047002</c:v>
                      </c:pt>
                      <c:pt idx="2663">
                        <c:v>293.33860129515602</c:v>
                      </c:pt>
                      <c:pt idx="2664">
                        <c:v>293.26028721859524</c:v>
                      </c:pt>
                      <c:pt idx="2665">
                        <c:v>293.17737409304664</c:v>
                      </c:pt>
                      <c:pt idx="2666">
                        <c:v>293.09195313255805</c:v>
                      </c:pt>
                      <c:pt idx="2667">
                        <c:v>293.00760707594816</c:v>
                      </c:pt>
                      <c:pt idx="2668">
                        <c:v>292.92462272591484</c:v>
                      </c:pt>
                      <c:pt idx="2669">
                        <c:v>292.83926417163008</c:v>
                      </c:pt>
                      <c:pt idx="2670">
                        <c:v>292.75356365185712</c:v>
                      </c:pt>
                      <c:pt idx="2671">
                        <c:v>292.66894731887089</c:v>
                      </c:pt>
                      <c:pt idx="2672">
                        <c:v>292.58439079146052</c:v>
                      </c:pt>
                      <c:pt idx="2673">
                        <c:v>292.4994370097923</c:v>
                      </c:pt>
                      <c:pt idx="2674">
                        <c:v>292.41200023528921</c:v>
                      </c:pt>
                      <c:pt idx="2675">
                        <c:v>292.32512626004404</c:v>
                      </c:pt>
                      <c:pt idx="2676">
                        <c:v>292.24080915684135</c:v>
                      </c:pt>
                      <c:pt idx="2677">
                        <c:v>292.15628677130616</c:v>
                      </c:pt>
                      <c:pt idx="2678">
                        <c:v>292.07406025416014</c:v>
                      </c:pt>
                      <c:pt idx="2679">
                        <c:v>291.99568618944664</c:v>
                      </c:pt>
                      <c:pt idx="2680">
                        <c:v>291.92005199105716</c:v>
                      </c:pt>
                      <c:pt idx="2681">
                        <c:v>291.84247904252032</c:v>
                      </c:pt>
                      <c:pt idx="2682">
                        <c:v>291.76438646092697</c:v>
                      </c:pt>
                      <c:pt idx="2683">
                        <c:v>291.69082235408263</c:v>
                      </c:pt>
                      <c:pt idx="2684">
                        <c:v>291.6207495051608</c:v>
                      </c:pt>
                      <c:pt idx="2685">
                        <c:v>291.55148192158515</c:v>
                      </c:pt>
                      <c:pt idx="2686">
                        <c:v>291.48747996017704</c:v>
                      </c:pt>
                      <c:pt idx="2687">
                        <c:v>291.42928864696529</c:v>
                      </c:pt>
                      <c:pt idx="2688">
                        <c:v>291.37503034410292</c:v>
                      </c:pt>
                      <c:pt idx="2689">
                        <c:v>291.32345171580499</c:v>
                      </c:pt>
                      <c:pt idx="2690">
                        <c:v>291.27374382939536</c:v>
                      </c:pt>
                      <c:pt idx="2691">
                        <c:v>291.22740950803387</c:v>
                      </c:pt>
                      <c:pt idx="2692">
                        <c:v>291.18326621720189</c:v>
                      </c:pt>
                      <c:pt idx="2693">
                        <c:v>291.13856056478403</c:v>
                      </c:pt>
                      <c:pt idx="2694">
                        <c:v>291.09373939192778</c:v>
                      </c:pt>
                      <c:pt idx="2695">
                        <c:v>291.04917048954115</c:v>
                      </c:pt>
                      <c:pt idx="2696">
                        <c:v>291.00315248515454</c:v>
                      </c:pt>
                      <c:pt idx="2697">
                        <c:v>290.9528241300273</c:v>
                      </c:pt>
                      <c:pt idx="2698">
                        <c:v>290.89878782127681</c:v>
                      </c:pt>
                      <c:pt idx="2699">
                        <c:v>290.84772553437091</c:v>
                      </c:pt>
                      <c:pt idx="2700">
                        <c:v>290.79763548974449</c:v>
                      </c:pt>
                      <c:pt idx="2701">
                        <c:v>290.74734633994353</c:v>
                      </c:pt>
                      <c:pt idx="2702">
                        <c:v>290.69825763390548</c:v>
                      </c:pt>
                      <c:pt idx="2703">
                        <c:v>290.65125124994557</c:v>
                      </c:pt>
                      <c:pt idx="2704">
                        <c:v>290.60484077281109</c:v>
                      </c:pt>
                      <c:pt idx="2705">
                        <c:v>290.56018191220033</c:v>
                      </c:pt>
                      <c:pt idx="2706">
                        <c:v>290.51596856680584</c:v>
                      </c:pt>
                      <c:pt idx="2707">
                        <c:v>290.47547010487125</c:v>
                      </c:pt>
                      <c:pt idx="2708">
                        <c:v>290.4345472657389</c:v>
                      </c:pt>
                      <c:pt idx="2709">
                        <c:v>290.39078898973025</c:v>
                      </c:pt>
                      <c:pt idx="2710">
                        <c:v>290.35097565357785</c:v>
                      </c:pt>
                      <c:pt idx="2711">
                        <c:v>290.3170884363754</c:v>
                      </c:pt>
                      <c:pt idx="2712">
                        <c:v>290.28606780678513</c:v>
                      </c:pt>
                      <c:pt idx="2713">
                        <c:v>290.25395508210653</c:v>
                      </c:pt>
                      <c:pt idx="2714">
                        <c:v>290.22246876603202</c:v>
                      </c:pt>
                      <c:pt idx="2715">
                        <c:v>290.19268160255689</c:v>
                      </c:pt>
                      <c:pt idx="2716">
                        <c:v>290.16321024181173</c:v>
                      </c:pt>
                      <c:pt idx="2717">
                        <c:v>290.13125486484444</c:v>
                      </c:pt>
                      <c:pt idx="2718">
                        <c:v>290.10131619739462</c:v>
                      </c:pt>
                      <c:pt idx="2719">
                        <c:v>290.07207762231377</c:v>
                      </c:pt>
                      <c:pt idx="2720">
                        <c:v>290.04275790835322</c:v>
                      </c:pt>
                      <c:pt idx="2721">
                        <c:v>290.01494525011884</c:v>
                      </c:pt>
                      <c:pt idx="2722">
                        <c:v>289.98957650012687</c:v>
                      </c:pt>
                      <c:pt idx="2723">
                        <c:v>289.96913514334562</c:v>
                      </c:pt>
                      <c:pt idx="2724">
                        <c:v>289.95089608732951</c:v>
                      </c:pt>
                      <c:pt idx="2725">
                        <c:v>289.93111562514082</c:v>
                      </c:pt>
                      <c:pt idx="2726">
                        <c:v>289.91364346263157</c:v>
                      </c:pt>
                      <c:pt idx="2727">
                        <c:v>289.90072590050261</c:v>
                      </c:pt>
                      <c:pt idx="2728">
                        <c:v>289.88549946708309</c:v>
                      </c:pt>
                      <c:pt idx="2729">
                        <c:v>289.86795092125624</c:v>
                      </c:pt>
                      <c:pt idx="2730">
                        <c:v>289.85223734780948</c:v>
                      </c:pt>
                      <c:pt idx="2731">
                        <c:v>289.84081492298725</c:v>
                      </c:pt>
                      <c:pt idx="2732">
                        <c:v>289.83095954247284</c:v>
                      </c:pt>
                      <c:pt idx="2733">
                        <c:v>289.82094690712142</c:v>
                      </c:pt>
                      <c:pt idx="2734">
                        <c:v>289.81375747459452</c:v>
                      </c:pt>
                      <c:pt idx="2735">
                        <c:v>289.8090596426573</c:v>
                      </c:pt>
                      <c:pt idx="2736">
                        <c:v>289.80452166318173</c:v>
                      </c:pt>
                      <c:pt idx="2737">
                        <c:v>289.79672595752714</c:v>
                      </c:pt>
                      <c:pt idx="2738">
                        <c:v>289.78979266195728</c:v>
                      </c:pt>
                      <c:pt idx="2739">
                        <c:v>289.78419239094694</c:v>
                      </c:pt>
                      <c:pt idx="2740">
                        <c:v>289.7781478292635</c:v>
                      </c:pt>
                      <c:pt idx="2741">
                        <c:v>289.77061533864651</c:v>
                      </c:pt>
                      <c:pt idx="2742">
                        <c:v>289.76905877603519</c:v>
                      </c:pt>
                      <c:pt idx="2743">
                        <c:v>289.77168462760551</c:v>
                      </c:pt>
                      <c:pt idx="2744">
                        <c:v>289.77516297005508</c:v>
                      </c:pt>
                      <c:pt idx="2745">
                        <c:v>289.77941451384197</c:v>
                      </c:pt>
                      <c:pt idx="2746">
                        <c:v>289.78833924856218</c:v>
                      </c:pt>
                      <c:pt idx="2747">
                        <c:v>289.80002881972848</c:v>
                      </c:pt>
                      <c:pt idx="2748">
                        <c:v>289.81314473782913</c:v>
                      </c:pt>
                      <c:pt idx="2749">
                        <c:v>289.82676709397663</c:v>
                      </c:pt>
                      <c:pt idx="2750">
                        <c:v>289.84028097832436</c:v>
                      </c:pt>
                      <c:pt idx="2751">
                        <c:v>289.8532915723377</c:v>
                      </c:pt>
                      <c:pt idx="2752">
                        <c:v>289.86556098941838</c:v>
                      </c:pt>
                      <c:pt idx="2753">
                        <c:v>289.87696156158859</c:v>
                      </c:pt>
                      <c:pt idx="2754">
                        <c:v>289.8874415208885</c:v>
                      </c:pt>
                      <c:pt idx="2755">
                        <c:v>289.89899998680073</c:v>
                      </c:pt>
                      <c:pt idx="2756">
                        <c:v>289.90876891066858</c:v>
                      </c:pt>
                      <c:pt idx="2757">
                        <c:v>289.91508519541549</c:v>
                      </c:pt>
                      <c:pt idx="2758">
                        <c:v>289.92311839324026</c:v>
                      </c:pt>
                      <c:pt idx="2759">
                        <c:v>289.9318993783516</c:v>
                      </c:pt>
                      <c:pt idx="2760">
                        <c:v>289.93877948421033</c:v>
                      </c:pt>
                      <c:pt idx="2761">
                        <c:v>289.94424101058689</c:v>
                      </c:pt>
                      <c:pt idx="2762">
                        <c:v>289.95064571314009</c:v>
                      </c:pt>
                      <c:pt idx="2763">
                        <c:v>289.9573639120394</c:v>
                      </c:pt>
                      <c:pt idx="2764">
                        <c:v>289.9639817697547</c:v>
                      </c:pt>
                      <c:pt idx="2765">
                        <c:v>289.96824005645857</c:v>
                      </c:pt>
                      <c:pt idx="2766">
                        <c:v>289.97088877981918</c:v>
                      </c:pt>
                      <c:pt idx="2767">
                        <c:v>289.97246878259921</c:v>
                      </c:pt>
                      <c:pt idx="2768">
                        <c:v>289.97136558554541</c:v>
                      </c:pt>
                      <c:pt idx="2769">
                        <c:v>289.97075005085657</c:v>
                      </c:pt>
                      <c:pt idx="2770">
                        <c:v>289.97052398472641</c:v>
                      </c:pt>
                      <c:pt idx="2771">
                        <c:v>289.97260632721384</c:v>
                      </c:pt>
                      <c:pt idx="2772">
                        <c:v>289.974030358307</c:v>
                      </c:pt>
                      <c:pt idx="2773">
                        <c:v>289.97502632961459</c:v>
                      </c:pt>
                      <c:pt idx="2774">
                        <c:v>289.98175621352016</c:v>
                      </c:pt>
                      <c:pt idx="2775">
                        <c:v>289.99163193035952</c:v>
                      </c:pt>
                      <c:pt idx="2776">
                        <c:v>290.00088400961891</c:v>
                      </c:pt>
                      <c:pt idx="2777">
                        <c:v>290.01123703277193</c:v>
                      </c:pt>
                      <c:pt idx="2778">
                        <c:v>290.02565718645013</c:v>
                      </c:pt>
                      <c:pt idx="2779">
                        <c:v>290.04169131250876</c:v>
                      </c:pt>
                      <c:pt idx="2780">
                        <c:v>290.05572544009038</c:v>
                      </c:pt>
                      <c:pt idx="2781">
                        <c:v>290.06764620657327</c:v>
                      </c:pt>
                      <c:pt idx="2782">
                        <c:v>290.08147919417195</c:v>
                      </c:pt>
                      <c:pt idx="2783">
                        <c:v>290.09753720651514</c:v>
                      </c:pt>
                      <c:pt idx="2784">
                        <c:v>290.1118537107987</c:v>
                      </c:pt>
                      <c:pt idx="2785">
                        <c:v>290.12608594652056</c:v>
                      </c:pt>
                      <c:pt idx="2786">
                        <c:v>290.14321776986344</c:v>
                      </c:pt>
                      <c:pt idx="2787">
                        <c:v>290.160866724833</c:v>
                      </c:pt>
                      <c:pt idx="2788">
                        <c:v>290.1755200209036</c:v>
                      </c:pt>
                      <c:pt idx="2789">
                        <c:v>290.18718033174184</c:v>
                      </c:pt>
                      <c:pt idx="2790">
                        <c:v>290.19999356948841</c:v>
                      </c:pt>
                      <c:pt idx="2791">
                        <c:v>290.21039025834244</c:v>
                      </c:pt>
                      <c:pt idx="2792">
                        <c:v>290.21431469037731</c:v>
                      </c:pt>
                      <c:pt idx="2793">
                        <c:v>290.21765559269141</c:v>
                      </c:pt>
                      <c:pt idx="2794">
                        <c:v>290.22201930722036</c:v>
                      </c:pt>
                      <c:pt idx="2795">
                        <c:v>290.2263164849478</c:v>
                      </c:pt>
                      <c:pt idx="2796">
                        <c:v>290.22987993337733</c:v>
                      </c:pt>
                      <c:pt idx="2797">
                        <c:v>290.23233796141494</c:v>
                      </c:pt>
                      <c:pt idx="2798">
                        <c:v>290.23552156836126</c:v>
                      </c:pt>
                      <c:pt idx="2799">
                        <c:v>290.23849700215845</c:v>
                      </c:pt>
                      <c:pt idx="2800">
                        <c:v>290.23670224838395</c:v>
                      </c:pt>
                      <c:pt idx="2801">
                        <c:v>290.23163432228051</c:v>
                      </c:pt>
                      <c:pt idx="2802">
                        <c:v>290.22839684261828</c:v>
                      </c:pt>
                      <c:pt idx="2803">
                        <c:v>290.22199677956814</c:v>
                      </c:pt>
                      <c:pt idx="2804">
                        <c:v>290.21158827578984</c:v>
                      </c:pt>
                      <c:pt idx="2805">
                        <c:v>290.19890233970881</c:v>
                      </c:pt>
                      <c:pt idx="2806">
                        <c:v>290.18714433252882</c:v>
                      </c:pt>
                      <c:pt idx="2807">
                        <c:v>290.17423466585774</c:v>
                      </c:pt>
                      <c:pt idx="2808">
                        <c:v>290.15899926221789</c:v>
                      </c:pt>
                      <c:pt idx="2809">
                        <c:v>290.14288499458047</c:v>
                      </c:pt>
                      <c:pt idx="2810">
                        <c:v>290.12685300663105</c:v>
                      </c:pt>
                      <c:pt idx="2811">
                        <c:v>290.1095151300438</c:v>
                      </c:pt>
                      <c:pt idx="2812">
                        <c:v>290.08813516399357</c:v>
                      </c:pt>
                      <c:pt idx="2813">
                        <c:v>290.06331861532067</c:v>
                      </c:pt>
                      <c:pt idx="2814">
                        <c:v>290.03967571390825</c:v>
                      </c:pt>
                      <c:pt idx="2815">
                        <c:v>290.01599104108146</c:v>
                      </c:pt>
                      <c:pt idx="2816">
                        <c:v>289.98957533083086</c:v>
                      </c:pt>
                      <c:pt idx="2817">
                        <c:v>289.96299927893904</c:v>
                      </c:pt>
                      <c:pt idx="2818">
                        <c:v>289.9398879996773</c:v>
                      </c:pt>
                      <c:pt idx="2819">
                        <c:v>289.918297757814</c:v>
                      </c:pt>
                      <c:pt idx="2820">
                        <c:v>289.89900476471769</c:v>
                      </c:pt>
                      <c:pt idx="2821">
                        <c:v>289.88839089695563</c:v>
                      </c:pt>
                      <c:pt idx="2822">
                        <c:v>289.88839089695563</c:v>
                      </c:pt>
                      <c:pt idx="2823">
                        <c:v>289.88839089695563</c:v>
                      </c:pt>
                      <c:pt idx="2824">
                        <c:v>289.88839089695563</c:v>
                      </c:pt>
                      <c:pt idx="2825">
                        <c:v>289.88839089695563</c:v>
                      </c:pt>
                      <c:pt idx="2826">
                        <c:v>290.13648325290836</c:v>
                      </c:pt>
                      <c:pt idx="2827">
                        <c:v>290.31554170841366</c:v>
                      </c:pt>
                      <c:pt idx="2828">
                        <c:v>290.44396919552179</c:v>
                      </c:pt>
                      <c:pt idx="2829">
                        <c:v>290.53553317617536</c:v>
                      </c:pt>
                      <c:pt idx="2830">
                        <c:v>290.60448549563563</c:v>
                      </c:pt>
                      <c:pt idx="2831">
                        <c:v>290.65661962420927</c:v>
                      </c:pt>
                      <c:pt idx="2832">
                        <c:v>290.69429554227537</c:v>
                      </c:pt>
                      <c:pt idx="2833">
                        <c:v>290.72568242585658</c:v>
                      </c:pt>
                      <c:pt idx="2834">
                        <c:v>290.75003654613869</c:v>
                      </c:pt>
                      <c:pt idx="2835">
                        <c:v>290.76725084250694</c:v>
                      </c:pt>
                      <c:pt idx="2836">
                        <c:v>290.78162562365389</c:v>
                      </c:pt>
                      <c:pt idx="2837">
                        <c:v>290.79590574055476</c:v>
                      </c:pt>
                      <c:pt idx="2838">
                        <c:v>290.81373680356643</c:v>
                      </c:pt>
                      <c:pt idx="2839">
                        <c:v>290.83310082867769</c:v>
                      </c:pt>
                      <c:pt idx="2840">
                        <c:v>290.85064630768193</c:v>
                      </c:pt>
                      <c:pt idx="2841">
                        <c:v>290.86840227121348</c:v>
                      </c:pt>
                      <c:pt idx="2842">
                        <c:v>290.88755507083749</c:v>
                      </c:pt>
                      <c:pt idx="2843">
                        <c:v>290.90670947988508</c:v>
                      </c:pt>
                      <c:pt idx="2844">
                        <c:v>290.92297880159572</c:v>
                      </c:pt>
                      <c:pt idx="2845">
                        <c:v>290.93673695058658</c:v>
                      </c:pt>
                      <c:pt idx="2846">
                        <c:v>290.95032437631909</c:v>
                      </c:pt>
                      <c:pt idx="2847">
                        <c:v>290.96314645771685</c:v>
                      </c:pt>
                      <c:pt idx="2848">
                        <c:v>290.9728588802854</c:v>
                      </c:pt>
                      <c:pt idx="2849">
                        <c:v>290.98419101686142</c:v>
                      </c:pt>
                      <c:pt idx="2850">
                        <c:v>290.99790495787192</c:v>
                      </c:pt>
                      <c:pt idx="2851">
                        <c:v>291.0123032453663</c:v>
                      </c:pt>
                      <c:pt idx="2852">
                        <c:v>291.02628670493243</c:v>
                      </c:pt>
                      <c:pt idx="2853">
                        <c:v>291.04318230197271</c:v>
                      </c:pt>
                      <c:pt idx="2854">
                        <c:v>291.06281596055896</c:v>
                      </c:pt>
                      <c:pt idx="2855">
                        <c:v>291.08288924376325</c:v>
                      </c:pt>
                      <c:pt idx="2856">
                        <c:v>291.10393993638837</c:v>
                      </c:pt>
                      <c:pt idx="2857">
                        <c:v>291.12819817528157</c:v>
                      </c:pt>
                      <c:pt idx="2858">
                        <c:v>291.15679174457716</c:v>
                      </c:pt>
                      <c:pt idx="2859">
                        <c:v>291.18610637138767</c:v>
                      </c:pt>
                      <c:pt idx="2860">
                        <c:v>291.21584556932311</c:v>
                      </c:pt>
                      <c:pt idx="2861">
                        <c:v>291.24774582027948</c:v>
                      </c:pt>
                      <c:pt idx="2862">
                        <c:v>291.28267808577846</c:v>
                      </c:pt>
                      <c:pt idx="2863">
                        <c:v>291.3149322530798</c:v>
                      </c:pt>
                      <c:pt idx="2864">
                        <c:v>291.34312203880205</c:v>
                      </c:pt>
                      <c:pt idx="2865">
                        <c:v>291.36857580844611</c:v>
                      </c:pt>
                      <c:pt idx="2866">
                        <c:v>291.39020351759763</c:v>
                      </c:pt>
                      <c:pt idx="2867">
                        <c:v>291.40351342322202</c:v>
                      </c:pt>
                      <c:pt idx="2868">
                        <c:v>291.41021372274054</c:v>
                      </c:pt>
                      <c:pt idx="2869">
                        <c:v>291.41169973752818</c:v>
                      </c:pt>
                      <c:pt idx="2870">
                        <c:v>291.41169973752818</c:v>
                      </c:pt>
                      <c:pt idx="2871">
                        <c:v>291.41169973752818</c:v>
                      </c:pt>
                      <c:pt idx="2872">
                        <c:v>291.41169973752818</c:v>
                      </c:pt>
                      <c:pt idx="2873">
                        <c:v>291.41169973752818</c:v>
                      </c:pt>
                      <c:pt idx="2874">
                        <c:v>291.41169973752818</c:v>
                      </c:pt>
                      <c:pt idx="2875">
                        <c:v>291.41169973752818</c:v>
                      </c:pt>
                      <c:pt idx="2876">
                        <c:v>291.33701493074147</c:v>
                      </c:pt>
                      <c:pt idx="2877">
                        <c:v>291.29068659618076</c:v>
                      </c:pt>
                      <c:pt idx="2878">
                        <c:v>291.26161201027645</c:v>
                      </c:pt>
                      <c:pt idx="2879">
                        <c:v>291.24013265634539</c:v>
                      </c:pt>
                      <c:pt idx="2880">
                        <c:v>291.22199378196149</c:v>
                      </c:pt>
                      <c:pt idx="2881">
                        <c:v>291.20645770854378</c:v>
                      </c:pt>
                      <c:pt idx="2882">
                        <c:v>291.19096124280793</c:v>
                      </c:pt>
                      <c:pt idx="2883">
                        <c:v>291.17197473813815</c:v>
                      </c:pt>
                      <c:pt idx="2884">
                        <c:v>291.14958558458181</c:v>
                      </c:pt>
                      <c:pt idx="2885">
                        <c:v>291.12408224193246</c:v>
                      </c:pt>
                      <c:pt idx="2886">
                        <c:v>291.09386549501903</c:v>
                      </c:pt>
                      <c:pt idx="2887">
                        <c:v>291.05628740515016</c:v>
                      </c:pt>
                      <c:pt idx="2888">
                        <c:v>291.01022541698671</c:v>
                      </c:pt>
                      <c:pt idx="2889">
                        <c:v>290.96156423916335</c:v>
                      </c:pt>
                      <c:pt idx="2890">
                        <c:v>290.91212465150653</c:v>
                      </c:pt>
                      <c:pt idx="2891">
                        <c:v>290.85915615827679</c:v>
                      </c:pt>
                      <c:pt idx="2892">
                        <c:v>290.80529001376294</c:v>
                      </c:pt>
                      <c:pt idx="2893">
                        <c:v>290.75228402133365</c:v>
                      </c:pt>
                      <c:pt idx="2894">
                        <c:v>290.6972647689052</c:v>
                      </c:pt>
                      <c:pt idx="2895">
                        <c:v>290.64070800299538</c:v>
                      </c:pt>
                      <c:pt idx="2896">
                        <c:v>290.58110219177388</c:v>
                      </c:pt>
                      <c:pt idx="2897">
                        <c:v>290.52381828204773</c:v>
                      </c:pt>
                      <c:pt idx="2898">
                        <c:v>290.46810635081124</c:v>
                      </c:pt>
                      <c:pt idx="2899">
                        <c:v>290.41153383794421</c:v>
                      </c:pt>
                      <c:pt idx="2900">
                        <c:v>290.35678308449036</c:v>
                      </c:pt>
                      <c:pt idx="2901">
                        <c:v>290.30549243678422</c:v>
                      </c:pt>
                      <c:pt idx="2902">
                        <c:v>290.25656682477063</c:v>
                      </c:pt>
                      <c:pt idx="2903">
                        <c:v>290.20730585508136</c:v>
                      </c:pt>
                      <c:pt idx="2904">
                        <c:v>290.15818499051767</c:v>
                      </c:pt>
                      <c:pt idx="2905">
                        <c:v>290.11358370830493</c:v>
                      </c:pt>
                      <c:pt idx="2906">
                        <c:v>290.07200083654885</c:v>
                      </c:pt>
                      <c:pt idx="2907">
                        <c:v>290.03043779749567</c:v>
                      </c:pt>
                      <c:pt idx="2908">
                        <c:v>289.99115347131777</c:v>
                      </c:pt>
                      <c:pt idx="2909">
                        <c:v>289.95347221789143</c:v>
                      </c:pt>
                      <c:pt idx="2910">
                        <c:v>289.91696883845412</c:v>
                      </c:pt>
                      <c:pt idx="2911">
                        <c:v>289.88339185797372</c:v>
                      </c:pt>
                      <c:pt idx="2912">
                        <c:v>289.8517076552501</c:v>
                      </c:pt>
                      <c:pt idx="2913">
                        <c:v>289.82524516144457</c:v>
                      </c:pt>
                      <c:pt idx="2914">
                        <c:v>289.80178887599146</c:v>
                      </c:pt>
                      <c:pt idx="2915">
                        <c:v>289.77587033945002</c:v>
                      </c:pt>
                      <c:pt idx="2916">
                        <c:v>289.75035445161433</c:v>
                      </c:pt>
                      <c:pt idx="2917">
                        <c:v>289.72701155500732</c:v>
                      </c:pt>
                      <c:pt idx="2918">
                        <c:v>289.70284301616726</c:v>
                      </c:pt>
                      <c:pt idx="2919">
                        <c:v>289.67612023899227</c:v>
                      </c:pt>
                      <c:pt idx="2920">
                        <c:v>289.64798871995339</c:v>
                      </c:pt>
                      <c:pt idx="2921">
                        <c:v>289.62328007348759</c:v>
                      </c:pt>
                      <c:pt idx="2922">
                        <c:v>289.60078965760135</c:v>
                      </c:pt>
                      <c:pt idx="2923">
                        <c:v>289.57770580988188</c:v>
                      </c:pt>
                      <c:pt idx="2924">
                        <c:v>289.55639843946028</c:v>
                      </c:pt>
                      <c:pt idx="2925">
                        <c:v>289.53825158310053</c:v>
                      </c:pt>
                      <c:pt idx="2926">
                        <c:v>289.51996604008031</c:v>
                      </c:pt>
                      <c:pt idx="2927">
                        <c:v>289.49958023389951</c:v>
                      </c:pt>
                      <c:pt idx="2928">
                        <c:v>289.47805991239539</c:v>
                      </c:pt>
                      <c:pt idx="2929">
                        <c:v>289.45609882375419</c:v>
                      </c:pt>
                      <c:pt idx="2930">
                        <c:v>289.43418737200994</c:v>
                      </c:pt>
                      <c:pt idx="2931">
                        <c:v>289.40866476605277</c:v>
                      </c:pt>
                      <c:pt idx="2932">
                        <c:v>289.38155851473562</c:v>
                      </c:pt>
                      <c:pt idx="2933">
                        <c:v>289.35824424008393</c:v>
                      </c:pt>
                      <c:pt idx="2934">
                        <c:v>289.33582459814511</c:v>
                      </c:pt>
                      <c:pt idx="2935">
                        <c:v>289.31453274364804</c:v>
                      </c:pt>
                      <c:pt idx="2936">
                        <c:v>289.29648986228005</c:v>
                      </c:pt>
                      <c:pt idx="2937">
                        <c:v>289.28283977820661</c:v>
                      </c:pt>
                      <c:pt idx="2938">
                        <c:v>289.27205924003994</c:v>
                      </c:pt>
                      <c:pt idx="2939">
                        <c:v>289.26308297744185</c:v>
                      </c:pt>
                      <c:pt idx="2940">
                        <c:v>289.25718021914008</c:v>
                      </c:pt>
                      <c:pt idx="2941">
                        <c:v>289.2529623454771</c:v>
                      </c:pt>
                      <c:pt idx="2942">
                        <c:v>289.24949915790864</c:v>
                      </c:pt>
                      <c:pt idx="2943">
                        <c:v>289.24618975967371</c:v>
                      </c:pt>
                      <c:pt idx="2944">
                        <c:v>289.24466681213534</c:v>
                      </c:pt>
                      <c:pt idx="2945">
                        <c:v>289.24782597805836</c:v>
                      </c:pt>
                      <c:pt idx="2946">
                        <c:v>289.25315930371806</c:v>
                      </c:pt>
                      <c:pt idx="2947">
                        <c:v>289.25700953365333</c:v>
                      </c:pt>
                      <c:pt idx="2948">
                        <c:v>289.26322840944448</c:v>
                      </c:pt>
                      <c:pt idx="2949">
                        <c:v>289.27201270805278</c:v>
                      </c:pt>
                      <c:pt idx="2950">
                        <c:v>289.27932083759578</c:v>
                      </c:pt>
                      <c:pt idx="2951">
                        <c:v>289.28276355941739</c:v>
                      </c:pt>
                      <c:pt idx="2952">
                        <c:v>289.28509779380363</c:v>
                      </c:pt>
                      <c:pt idx="2953">
                        <c:v>289.28805715511589</c:v>
                      </c:pt>
                      <c:pt idx="2954">
                        <c:v>289.29065475505547</c:v>
                      </c:pt>
                      <c:pt idx="2955">
                        <c:v>289.29230562897374</c:v>
                      </c:pt>
                      <c:pt idx="2956">
                        <c:v>289.29470383327367</c:v>
                      </c:pt>
                      <c:pt idx="2957">
                        <c:v>289.29883270733831</c:v>
                      </c:pt>
                      <c:pt idx="2958">
                        <c:v>289.3031849462576</c:v>
                      </c:pt>
                      <c:pt idx="2959">
                        <c:v>289.30882289573651</c:v>
                      </c:pt>
                      <c:pt idx="2960">
                        <c:v>289.31630918627337</c:v>
                      </c:pt>
                      <c:pt idx="2961">
                        <c:v>289.32786741753091</c:v>
                      </c:pt>
                      <c:pt idx="2962">
                        <c:v>289.33659839296104</c:v>
                      </c:pt>
                      <c:pt idx="2963">
                        <c:v>289.34044826543811</c:v>
                      </c:pt>
                      <c:pt idx="2964">
                        <c:v>289.34643393793021</c:v>
                      </c:pt>
                      <c:pt idx="2965">
                        <c:v>289.35469011129595</c:v>
                      </c:pt>
                      <c:pt idx="2966">
                        <c:v>289.36315502326187</c:v>
                      </c:pt>
                      <c:pt idx="2967">
                        <c:v>289.37254650317999</c:v>
                      </c:pt>
                      <c:pt idx="2968">
                        <c:v>289.38323032053137</c:v>
                      </c:pt>
                      <c:pt idx="2969">
                        <c:v>289.39333512462935</c:v>
                      </c:pt>
                      <c:pt idx="2970">
                        <c:v>289.40173534939055</c:v>
                      </c:pt>
                      <c:pt idx="2971">
                        <c:v>289.40582530662959</c:v>
                      </c:pt>
                      <c:pt idx="2972">
                        <c:v>289.41025393299651</c:v>
                      </c:pt>
                      <c:pt idx="2973">
                        <c:v>289.4158199592506</c:v>
                      </c:pt>
                      <c:pt idx="2974">
                        <c:v>289.42093418724744</c:v>
                      </c:pt>
                      <c:pt idx="2975">
                        <c:v>289.42664545676149</c:v>
                      </c:pt>
                      <c:pt idx="2976">
                        <c:v>289.43554660551172</c:v>
                      </c:pt>
                      <c:pt idx="2977">
                        <c:v>289.44701764329648</c:v>
                      </c:pt>
                      <c:pt idx="2978">
                        <c:v>289.4585147602117</c:v>
                      </c:pt>
                      <c:pt idx="2979">
                        <c:v>289.46846686517063</c:v>
                      </c:pt>
                      <c:pt idx="2980">
                        <c:v>289.48198535125198</c:v>
                      </c:pt>
                      <c:pt idx="2981">
                        <c:v>289.49795119113276</c:v>
                      </c:pt>
                      <c:pt idx="2982">
                        <c:v>289.51151503270802</c:v>
                      </c:pt>
                      <c:pt idx="2983">
                        <c:v>289.52383585411991</c:v>
                      </c:pt>
                      <c:pt idx="2984">
                        <c:v>289.53366328156511</c:v>
                      </c:pt>
                      <c:pt idx="2985">
                        <c:v>289.5403570629785</c:v>
                      </c:pt>
                      <c:pt idx="2986">
                        <c:v>289.54569002171951</c:v>
                      </c:pt>
                      <c:pt idx="2987">
                        <c:v>289.55080557454272</c:v>
                      </c:pt>
                      <c:pt idx="2988">
                        <c:v>289.55840086246076</c:v>
                      </c:pt>
                      <c:pt idx="2989">
                        <c:v>289.56996169146811</c:v>
                      </c:pt>
                      <c:pt idx="2990">
                        <c:v>289.58014623965039</c:v>
                      </c:pt>
                      <c:pt idx="2991">
                        <c:v>289.58976338191354</c:v>
                      </c:pt>
                      <c:pt idx="2992">
                        <c:v>289.60331745464725</c:v>
                      </c:pt>
                      <c:pt idx="2993">
                        <c:v>289.61929951812476</c:v>
                      </c:pt>
                      <c:pt idx="2994">
                        <c:v>289.63462420538343</c:v>
                      </c:pt>
                      <c:pt idx="2995">
                        <c:v>289.64942177700385</c:v>
                      </c:pt>
                      <c:pt idx="2996">
                        <c:v>289.66777135475144</c:v>
                      </c:pt>
                      <c:pt idx="2997">
                        <c:v>289.68591743316102</c:v>
                      </c:pt>
                      <c:pt idx="2998">
                        <c:v>289.70155176871577</c:v>
                      </c:pt>
                      <c:pt idx="2999">
                        <c:v>289.71738033828632</c:v>
                      </c:pt>
                      <c:pt idx="3000">
                        <c:v>289.73500584156596</c:v>
                      </c:pt>
                      <c:pt idx="3001">
                        <c:v>289.75326684067392</c:v>
                      </c:pt>
                      <c:pt idx="3002">
                        <c:v>289.77138507161408</c:v>
                      </c:pt>
                      <c:pt idx="3003">
                        <c:v>289.7868591084324</c:v>
                      </c:pt>
                      <c:pt idx="3004">
                        <c:v>289.80228521094591</c:v>
                      </c:pt>
                      <c:pt idx="3005">
                        <c:v>289.81521373723945</c:v>
                      </c:pt>
                      <c:pt idx="3006">
                        <c:v>289.82426931224438</c:v>
                      </c:pt>
                      <c:pt idx="3007">
                        <c:v>289.83281448204099</c:v>
                      </c:pt>
                      <c:pt idx="3008">
                        <c:v>289.84490516699827</c:v>
                      </c:pt>
                      <c:pt idx="3009">
                        <c:v>289.85878463648163</c:v>
                      </c:pt>
                      <c:pt idx="3010">
                        <c:v>289.87125686739284</c:v>
                      </c:pt>
                      <c:pt idx="3011">
                        <c:v>289.88243253858639</c:v>
                      </c:pt>
                      <c:pt idx="3012">
                        <c:v>289.89442919880759</c:v>
                      </c:pt>
                      <c:pt idx="3013">
                        <c:v>289.90446434898757</c:v>
                      </c:pt>
                      <c:pt idx="3014">
                        <c:v>289.91093600395442</c:v>
                      </c:pt>
                      <c:pt idx="3015">
                        <c:v>289.91505676914562</c:v>
                      </c:pt>
                      <c:pt idx="3016">
                        <c:v>289.91968731696426</c:v>
                      </c:pt>
                      <c:pt idx="3017">
                        <c:v>289.92652912730858</c:v>
                      </c:pt>
                      <c:pt idx="3018">
                        <c:v>289.93247918563463</c:v>
                      </c:pt>
                      <c:pt idx="3019">
                        <c:v>289.93968889709606</c:v>
                      </c:pt>
                      <c:pt idx="3020">
                        <c:v>289.94938135602774</c:v>
                      </c:pt>
                      <c:pt idx="3021">
                        <c:v>289.95814178500916</c:v>
                      </c:pt>
                      <c:pt idx="3022">
                        <c:v>289.96192867218781</c:v>
                      </c:pt>
                      <c:pt idx="3023">
                        <c:v>289.96655572292394</c:v>
                      </c:pt>
                      <c:pt idx="3024">
                        <c:v>289.97150136681603</c:v>
                      </c:pt>
                      <c:pt idx="3025">
                        <c:v>289.97242075655532</c:v>
                      </c:pt>
                      <c:pt idx="3026">
                        <c:v>289.96889585643117</c:v>
                      </c:pt>
                      <c:pt idx="3027">
                        <c:v>289.96492843076419</c:v>
                      </c:pt>
                      <c:pt idx="3028">
                        <c:v>289.96298426854298</c:v>
                      </c:pt>
                      <c:pt idx="3029">
                        <c:v>289.96045315504409</c:v>
                      </c:pt>
                      <c:pt idx="3030">
                        <c:v>289.95578601121417</c:v>
                      </c:pt>
                      <c:pt idx="3031">
                        <c:v>289.95016994897509</c:v>
                      </c:pt>
                      <c:pt idx="3032">
                        <c:v>289.94639110393064</c:v>
                      </c:pt>
                      <c:pt idx="3033">
                        <c:v>289.94404812005519</c:v>
                      </c:pt>
                      <c:pt idx="3034">
                        <c:v>289.94082125062738</c:v>
                      </c:pt>
                      <c:pt idx="3035">
                        <c:v>289.93735604097049</c:v>
                      </c:pt>
                      <c:pt idx="3036">
                        <c:v>289.93606526011308</c:v>
                      </c:pt>
                      <c:pt idx="3037">
                        <c:v>289.93229668517358</c:v>
                      </c:pt>
                      <c:pt idx="3038">
                        <c:v>289.92336805825846</c:v>
                      </c:pt>
                      <c:pt idx="3039">
                        <c:v>289.9179553867329</c:v>
                      </c:pt>
                      <c:pt idx="3040">
                        <c:v>289.91514761491612</c:v>
                      </c:pt>
                      <c:pt idx="3041">
                        <c:v>289.9122505621142</c:v>
                      </c:pt>
                      <c:pt idx="3042">
                        <c:v>289.911636960306</c:v>
                      </c:pt>
                      <c:pt idx="3043">
                        <c:v>289.911636960306</c:v>
                      </c:pt>
                      <c:pt idx="3044">
                        <c:v>289.911636960306</c:v>
                      </c:pt>
                      <c:pt idx="3045">
                        <c:v>289.911636960306</c:v>
                      </c:pt>
                      <c:pt idx="3046">
                        <c:v>289.911636960306</c:v>
                      </c:pt>
                      <c:pt idx="3047">
                        <c:v>289.98204921253517</c:v>
                      </c:pt>
                      <c:pt idx="3048">
                        <c:v>290.02620864839247</c:v>
                      </c:pt>
                      <c:pt idx="3049">
                        <c:v>290.05388102619094</c:v>
                      </c:pt>
                      <c:pt idx="3050">
                        <c:v>290.07387185748053</c:v>
                      </c:pt>
                      <c:pt idx="3051">
                        <c:v>290.09592507822555</c:v>
                      </c:pt>
                      <c:pt idx="3052">
                        <c:v>290.12580540124122</c:v>
                      </c:pt>
                      <c:pt idx="3053">
                        <c:v>290.16051969354612</c:v>
                      </c:pt>
                      <c:pt idx="3054">
                        <c:v>290.20190799942276</c:v>
                      </c:pt>
                      <c:pt idx="3055">
                        <c:v>290.25263254442308</c:v>
                      </c:pt>
                      <c:pt idx="3056">
                        <c:v>290.31168768320168</c:v>
                      </c:pt>
                      <c:pt idx="3057">
                        <c:v>290.37387735985948</c:v>
                      </c:pt>
                      <c:pt idx="3058">
                        <c:v>290.43974245893531</c:v>
                      </c:pt>
                      <c:pt idx="3059">
                        <c:v>290.50927428437518</c:v>
                      </c:pt>
                      <c:pt idx="3060">
                        <c:v>290.58412314865097</c:v>
                      </c:pt>
                      <c:pt idx="3061">
                        <c:v>290.66284498984226</c:v>
                      </c:pt>
                      <c:pt idx="3062">
                        <c:v>290.74018748791178</c:v>
                      </c:pt>
                      <c:pt idx="3063">
                        <c:v>290.82087979049555</c:v>
                      </c:pt>
                      <c:pt idx="3064">
                        <c:v>290.90344824569831</c:v>
                      </c:pt>
                      <c:pt idx="3065">
                        <c:v>290.98272667171062</c:v>
                      </c:pt>
                      <c:pt idx="3066">
                        <c:v>291.05959971477512</c:v>
                      </c:pt>
                      <c:pt idx="3067">
                        <c:v>291.1365861951661</c:v>
                      </c:pt>
                      <c:pt idx="3068">
                        <c:v>291.21105723015938</c:v>
                      </c:pt>
                      <c:pt idx="3069">
                        <c:v>291.28140638193094</c:v>
                      </c:pt>
                      <c:pt idx="3070">
                        <c:v>291.34474706344059</c:v>
                      </c:pt>
                      <c:pt idx="3071">
                        <c:v>291.40359002273959</c:v>
                      </c:pt>
                      <c:pt idx="3072">
                        <c:v>291.45759598116831</c:v>
                      </c:pt>
                      <c:pt idx="3073">
                        <c:v>291.5067215174335</c:v>
                      </c:pt>
                      <c:pt idx="3074">
                        <c:v>291.55111528395759</c:v>
                      </c:pt>
                      <c:pt idx="3075">
                        <c:v>291.59304385298583</c:v>
                      </c:pt>
                      <c:pt idx="3076">
                        <c:v>291.63393949436505</c:v>
                      </c:pt>
                      <c:pt idx="3077">
                        <c:v>291.67064908082767</c:v>
                      </c:pt>
                      <c:pt idx="3078">
                        <c:v>291.70141651089745</c:v>
                      </c:pt>
                      <c:pt idx="3079">
                        <c:v>291.72944530077461</c:v>
                      </c:pt>
                      <c:pt idx="3080">
                        <c:v>291.75678049458008</c:v>
                      </c:pt>
                      <c:pt idx="3081">
                        <c:v>291.78064965013169</c:v>
                      </c:pt>
                      <c:pt idx="3082">
                        <c:v>291.80351348241379</c:v>
                      </c:pt>
                      <c:pt idx="3083">
                        <c:v>291.82887867657536</c:v>
                      </c:pt>
                      <c:pt idx="3084">
                        <c:v>291.85668649053349</c:v>
                      </c:pt>
                      <c:pt idx="3085">
                        <c:v>291.88270880676521</c:v>
                      </c:pt>
                      <c:pt idx="3086">
                        <c:v>291.90642287305673</c:v>
                      </c:pt>
                      <c:pt idx="3087">
                        <c:v>291.93159268992622</c:v>
                      </c:pt>
                      <c:pt idx="3088">
                        <c:v>291.95637490802255</c:v>
                      </c:pt>
                      <c:pt idx="3089">
                        <c:v>291.97762091203538</c:v>
                      </c:pt>
                      <c:pt idx="3090">
                        <c:v>291.99357187983657</c:v>
                      </c:pt>
                      <c:pt idx="3091">
                        <c:v>292.0074230676646</c:v>
                      </c:pt>
                      <c:pt idx="3092">
                        <c:v>292.02120707661521</c:v>
                      </c:pt>
                      <c:pt idx="3093">
                        <c:v>292.032135922154</c:v>
                      </c:pt>
                      <c:pt idx="3094">
                        <c:v>292.0406525411438</c:v>
                      </c:pt>
                      <c:pt idx="3095">
                        <c:v>292.05114429064611</c:v>
                      </c:pt>
                      <c:pt idx="3096">
                        <c:v>292.06414709294665</c:v>
                      </c:pt>
                      <c:pt idx="3097">
                        <c:v>292.07382016423378</c:v>
                      </c:pt>
                      <c:pt idx="3098">
                        <c:v>292.0827794267442</c:v>
                      </c:pt>
                      <c:pt idx="3099">
                        <c:v>292.0926374159643</c:v>
                      </c:pt>
                      <c:pt idx="3100">
                        <c:v>292.10230450879561</c:v>
                      </c:pt>
                      <c:pt idx="3101">
                        <c:v>292.10910957040642</c:v>
                      </c:pt>
                      <c:pt idx="3102">
                        <c:v>292.11357521444415</c:v>
                      </c:pt>
                      <c:pt idx="3103">
                        <c:v>292.12014126610245</c:v>
                      </c:pt>
                      <c:pt idx="3104">
                        <c:v>292.127376384169</c:v>
                      </c:pt>
                      <c:pt idx="3105">
                        <c:v>292.13235837523166</c:v>
                      </c:pt>
                      <c:pt idx="3106">
                        <c:v>292.13742675682602</c:v>
                      </c:pt>
                      <c:pt idx="3107">
                        <c:v>292.14398898098068</c:v>
                      </c:pt>
                      <c:pt idx="3108">
                        <c:v>292.1508039988974</c:v>
                      </c:pt>
                      <c:pt idx="3109">
                        <c:v>292.15508946642035</c:v>
                      </c:pt>
                      <c:pt idx="3110">
                        <c:v>292.15728680218967</c:v>
                      </c:pt>
                      <c:pt idx="3111">
                        <c:v>292.16177692944547</c:v>
                      </c:pt>
                      <c:pt idx="3112">
                        <c:v>292.16508607293969</c:v>
                      </c:pt>
                      <c:pt idx="3113">
                        <c:v>292.16516169412535</c:v>
                      </c:pt>
                      <c:pt idx="3114">
                        <c:v>292.16493677557281</c:v>
                      </c:pt>
                      <c:pt idx="3115">
                        <c:v>292.16421185074722</c:v>
                      </c:pt>
                      <c:pt idx="3116">
                        <c:v>292.16421185074722</c:v>
                      </c:pt>
                      <c:pt idx="3117">
                        <c:v>292.16421185074722</c:v>
                      </c:pt>
                      <c:pt idx="3118">
                        <c:v>292.16421185074722</c:v>
                      </c:pt>
                      <c:pt idx="3119">
                        <c:v>292.16421185074722</c:v>
                      </c:pt>
                      <c:pt idx="3120">
                        <c:v>292.0565689304018</c:v>
                      </c:pt>
                      <c:pt idx="3121">
                        <c:v>291.97667824919995</c:v>
                      </c:pt>
                      <c:pt idx="3122">
                        <c:v>291.91218145104637</c:v>
                      </c:pt>
                      <c:pt idx="3123">
                        <c:v>291.8568315915806</c:v>
                      </c:pt>
                      <c:pt idx="3124">
                        <c:v>291.80242899978396</c:v>
                      </c:pt>
                      <c:pt idx="3125">
                        <c:v>291.74604403387116</c:v>
                      </c:pt>
                      <c:pt idx="3126">
                        <c:v>291.68611925451921</c:v>
                      </c:pt>
                      <c:pt idx="3127">
                        <c:v>291.62402581773085</c:v>
                      </c:pt>
                      <c:pt idx="3128">
                        <c:v>291.55484301804586</c:v>
                      </c:pt>
                      <c:pt idx="3129">
                        <c:v>291.478114436466</c:v>
                      </c:pt>
                      <c:pt idx="3130">
                        <c:v>291.39813859118954</c:v>
                      </c:pt>
                      <c:pt idx="3131">
                        <c:v>291.31387077973869</c:v>
                      </c:pt>
                      <c:pt idx="3132">
                        <c:v>291.2230847087356</c:v>
                      </c:pt>
                      <c:pt idx="3133">
                        <c:v>291.12697338648343</c:v>
                      </c:pt>
                      <c:pt idx="3134">
                        <c:v>291.02875259874497</c:v>
                      </c:pt>
                      <c:pt idx="3135">
                        <c:v>290.93069211490672</c:v>
                      </c:pt>
                      <c:pt idx="3136">
                        <c:v>290.83435909870491</c:v>
                      </c:pt>
                      <c:pt idx="3137">
                        <c:v>290.73680231353592</c:v>
                      </c:pt>
                      <c:pt idx="3138">
                        <c:v>290.64049105217737</c:v>
                      </c:pt>
                      <c:pt idx="3139">
                        <c:v>290.54704951782719</c:v>
                      </c:pt>
                      <c:pt idx="3140">
                        <c:v>290.45349140438611</c:v>
                      </c:pt>
                      <c:pt idx="3141">
                        <c:v>290.35819468240169</c:v>
                      </c:pt>
                      <c:pt idx="3142">
                        <c:v>290.26446111348923</c:v>
                      </c:pt>
                      <c:pt idx="3143">
                        <c:v>290.17239809927662</c:v>
                      </c:pt>
                      <c:pt idx="3144">
                        <c:v>290.08016151491893</c:v>
                      </c:pt>
                      <c:pt idx="3145">
                        <c:v>289.99082432560715</c:v>
                      </c:pt>
                      <c:pt idx="3146">
                        <c:v>289.90627120243357</c:v>
                      </c:pt>
                      <c:pt idx="3147">
                        <c:v>289.82754922396487</c:v>
                      </c:pt>
                      <c:pt idx="3148">
                        <c:v>289.75512591382301</c:v>
                      </c:pt>
                      <c:pt idx="3149">
                        <c:v>289.68707764756425</c:v>
                      </c:pt>
                      <c:pt idx="3150">
                        <c:v>289.6241259556017</c:v>
                      </c:pt>
                      <c:pt idx="3151">
                        <c:v>289.57055002365001</c:v>
                      </c:pt>
                      <c:pt idx="3152">
                        <c:v>289.52253370592689</c:v>
                      </c:pt>
                      <c:pt idx="3153">
                        <c:v>289.47754148003531</c:v>
                      </c:pt>
                      <c:pt idx="3154">
                        <c:v>289.43795238366727</c:v>
                      </c:pt>
                      <c:pt idx="3155">
                        <c:v>289.40298947467875</c:v>
                      </c:pt>
                      <c:pt idx="3156">
                        <c:v>289.36999123157102</c:v>
                      </c:pt>
                      <c:pt idx="3157">
                        <c:v>289.3392954244697</c:v>
                      </c:pt>
                      <c:pt idx="3158">
                        <c:v>289.31303987280899</c:v>
                      </c:pt>
                      <c:pt idx="3159">
                        <c:v>289.29032822760354</c:v>
                      </c:pt>
                      <c:pt idx="3160">
                        <c:v>289.27046247319919</c:v>
                      </c:pt>
                      <c:pt idx="3161">
                        <c:v>289.25089857770217</c:v>
                      </c:pt>
                      <c:pt idx="3162">
                        <c:v>289.23411199341325</c:v>
                      </c:pt>
                      <c:pt idx="3163">
                        <c:v>289.21948583907221</c:v>
                      </c:pt>
                      <c:pt idx="3164">
                        <c:v>289.20455331910438</c:v>
                      </c:pt>
                      <c:pt idx="3165">
                        <c:v>289.18586164331549</c:v>
                      </c:pt>
                      <c:pt idx="3166">
                        <c:v>289.16555941134493</c:v>
                      </c:pt>
                      <c:pt idx="3167">
                        <c:v>289.14508376738354</c:v>
                      </c:pt>
                      <c:pt idx="3168">
                        <c:v>289.12135915745887</c:v>
                      </c:pt>
                      <c:pt idx="3169">
                        <c:v>289.09274503606935</c:v>
                      </c:pt>
                      <c:pt idx="3170">
                        <c:v>289.06257499243486</c:v>
                      </c:pt>
                      <c:pt idx="3171">
                        <c:v>289.02902332053412</c:v>
                      </c:pt>
                      <c:pt idx="3172">
                        <c:v>288.99123646563282</c:v>
                      </c:pt>
                      <c:pt idx="3173">
                        <c:v>288.95300821041042</c:v>
                      </c:pt>
                      <c:pt idx="3174">
                        <c:v>288.91474634966448</c:v>
                      </c:pt>
                      <c:pt idx="3175">
                        <c:v>288.8767772282626</c:v>
                      </c:pt>
                      <c:pt idx="3176">
                        <c:v>288.83935880872389</c:v>
                      </c:pt>
                      <c:pt idx="3177">
                        <c:v>288.80269192979472</c:v>
                      </c:pt>
                      <c:pt idx="3178">
                        <c:v>288.76692994891658</c:v>
                      </c:pt>
                      <c:pt idx="3179">
                        <c:v>288.73418695708489</c:v>
                      </c:pt>
                      <c:pt idx="3180">
                        <c:v>288.70164474422177</c:v>
                      </c:pt>
                      <c:pt idx="3181">
                        <c:v>288.67164367940347</c:v>
                      </c:pt>
                      <c:pt idx="3182">
                        <c:v>288.6475244048674</c:v>
                      </c:pt>
                      <c:pt idx="3183">
                        <c:v>288.62903688938724</c:v>
                      </c:pt>
                      <c:pt idx="3184">
                        <c:v>288.61575071050117</c:v>
                      </c:pt>
                      <c:pt idx="3185">
                        <c:v>288.6051394688609</c:v>
                      </c:pt>
                      <c:pt idx="3186">
                        <c:v>288.60153853966023</c:v>
                      </c:pt>
                      <c:pt idx="3187">
                        <c:v>288.60319845537879</c:v>
                      </c:pt>
                      <c:pt idx="3188">
                        <c:v>288.60675761261723</c:v>
                      </c:pt>
                      <c:pt idx="3189">
                        <c:v>288.61405868066913</c:v>
                      </c:pt>
                      <c:pt idx="3190">
                        <c:v>288.62399785332337</c:v>
                      </c:pt>
                      <c:pt idx="3191">
                        <c:v>288.6357364042006</c:v>
                      </c:pt>
                      <c:pt idx="3192">
                        <c:v>288.64664014537982</c:v>
                      </c:pt>
                      <c:pt idx="3193">
                        <c:v>288.6551324324659</c:v>
                      </c:pt>
                      <c:pt idx="3194">
                        <c:v>288.66437272252159</c:v>
                      </c:pt>
                      <c:pt idx="3195">
                        <c:v>288.67422159669468</c:v>
                      </c:pt>
                      <c:pt idx="3196">
                        <c:v>288.67854050986404</c:v>
                      </c:pt>
                      <c:pt idx="3197">
                        <c:v>288.67989826658584</c:v>
                      </c:pt>
                      <c:pt idx="3198">
                        <c:v>288.68401980927803</c:v>
                      </c:pt>
                      <c:pt idx="3199">
                        <c:v>288.68822288783088</c:v>
                      </c:pt>
                      <c:pt idx="3200">
                        <c:v>288.69086372201235</c:v>
                      </c:pt>
                      <c:pt idx="3201">
                        <c:v>288.69302509745785</c:v>
                      </c:pt>
                      <c:pt idx="3202">
                        <c:v>288.69538787477205</c:v>
                      </c:pt>
                      <c:pt idx="3203">
                        <c:v>288.69635001314322</c:v>
                      </c:pt>
                      <c:pt idx="3204">
                        <c:v>288.69301398326201</c:v>
                      </c:pt>
                      <c:pt idx="3205">
                        <c:v>288.68986545679013</c:v>
                      </c:pt>
                      <c:pt idx="3206">
                        <c:v>288.68762751896003</c:v>
                      </c:pt>
                      <c:pt idx="3207">
                        <c:v>288.68269328850465</c:v>
                      </c:pt>
                      <c:pt idx="3208">
                        <c:v>288.67503064246159</c:v>
                      </c:pt>
                      <c:pt idx="3209">
                        <c:v>288.66478816663471</c:v>
                      </c:pt>
                      <c:pt idx="3210">
                        <c:v>288.65622115661233</c:v>
                      </c:pt>
                      <c:pt idx="3211">
                        <c:v>288.64784014004709</c:v>
                      </c:pt>
                      <c:pt idx="3212">
                        <c:v>288.63674586415135</c:v>
                      </c:pt>
                      <c:pt idx="3213">
                        <c:v>288.62534971430455</c:v>
                      </c:pt>
                      <c:pt idx="3214">
                        <c:v>288.61515751005828</c:v>
                      </c:pt>
                      <c:pt idx="3215">
                        <c:v>288.60503775315482</c:v>
                      </c:pt>
                      <c:pt idx="3216">
                        <c:v>288.59431867511609</c:v>
                      </c:pt>
                      <c:pt idx="3217">
                        <c:v>288.58464684084703</c:v>
                      </c:pt>
                      <c:pt idx="3218">
                        <c:v>288.57698405982728</c:v>
                      </c:pt>
                      <c:pt idx="3219">
                        <c:v>288.56981793080058</c:v>
                      </c:pt>
                      <c:pt idx="3220">
                        <c:v>288.56021543354956</c:v>
                      </c:pt>
                      <c:pt idx="3221">
                        <c:v>288.55054893339712</c:v>
                      </c:pt>
                      <c:pt idx="3222">
                        <c:v>288.54428374562235</c:v>
                      </c:pt>
                      <c:pt idx="3223">
                        <c:v>288.5373488387973</c:v>
                      </c:pt>
                      <c:pt idx="3224">
                        <c:v>288.52732039989439</c:v>
                      </c:pt>
                      <c:pt idx="3225">
                        <c:v>288.51691804526683</c:v>
                      </c:pt>
                      <c:pt idx="3226">
                        <c:v>288.50783704564731</c:v>
                      </c:pt>
                      <c:pt idx="3227">
                        <c:v>288.4970522917601</c:v>
                      </c:pt>
                      <c:pt idx="3228">
                        <c:v>288.48284149691227</c:v>
                      </c:pt>
                      <c:pt idx="3229">
                        <c:v>288.47037779067807</c:v>
                      </c:pt>
                      <c:pt idx="3230">
                        <c:v>288.45873352628871</c:v>
                      </c:pt>
                      <c:pt idx="3231">
                        <c:v>288.44732209429418</c:v>
                      </c:pt>
                      <c:pt idx="3232">
                        <c:v>288.43579662039883</c:v>
                      </c:pt>
                      <c:pt idx="3233">
                        <c:v>288.42397564232516</c:v>
                      </c:pt>
                      <c:pt idx="3234">
                        <c:v>288.41378902119857</c:v>
                      </c:pt>
                      <c:pt idx="3235">
                        <c:v>288.40233896183645</c:v>
                      </c:pt>
                      <c:pt idx="3236">
                        <c:v>288.38795725742773</c:v>
                      </c:pt>
                      <c:pt idx="3237">
                        <c:v>288.37382257376271</c:v>
                      </c:pt>
                      <c:pt idx="3238">
                        <c:v>288.3598819758476</c:v>
                      </c:pt>
                      <c:pt idx="3239">
                        <c:v>288.34412029159995</c:v>
                      </c:pt>
                      <c:pt idx="3240">
                        <c:v>288.32944580059683</c:v>
                      </c:pt>
                      <c:pt idx="3241">
                        <c:v>288.31759520298135</c:v>
                      </c:pt>
                      <c:pt idx="3242">
                        <c:v>288.30948997560603</c:v>
                      </c:pt>
                      <c:pt idx="3243">
                        <c:v>288.30149684611854</c:v>
                      </c:pt>
                      <c:pt idx="3244">
                        <c:v>288.29141649370592</c:v>
                      </c:pt>
                      <c:pt idx="3245">
                        <c:v>288.28404877650252</c:v>
                      </c:pt>
                      <c:pt idx="3246">
                        <c:v>288.2781748361167</c:v>
                      </c:pt>
                      <c:pt idx="3247">
                        <c:v>288.27298170302532</c:v>
                      </c:pt>
                      <c:pt idx="3248">
                        <c:v>288.26794735281607</c:v>
                      </c:pt>
                      <c:pt idx="3249">
                        <c:v>288.26275557150524</c:v>
                      </c:pt>
                      <c:pt idx="3250">
                        <c:v>288.25923330069503</c:v>
                      </c:pt>
                      <c:pt idx="3251">
                        <c:v>288.25640487283317</c:v>
                      </c:pt>
                      <c:pt idx="3252">
                        <c:v>288.25164388369853</c:v>
                      </c:pt>
                      <c:pt idx="3253">
                        <c:v>288.24947122493415</c:v>
                      </c:pt>
                      <c:pt idx="3254">
                        <c:v>288.25049499747587</c:v>
                      </c:pt>
                      <c:pt idx="3255">
                        <c:v>288.24890387899438</c:v>
                      </c:pt>
                      <c:pt idx="3256">
                        <c:v>288.24531420164772</c:v>
                      </c:pt>
                      <c:pt idx="3257">
                        <c:v>288.24221979403922</c:v>
                      </c:pt>
                      <c:pt idx="3258">
                        <c:v>288.23911535766945</c:v>
                      </c:pt>
                      <c:pt idx="3259">
                        <c:v>288.23370044153421</c:v>
                      </c:pt>
                      <c:pt idx="3260">
                        <c:v>288.22271658812213</c:v>
                      </c:pt>
                      <c:pt idx="3261">
                        <c:v>288.21051648346048</c:v>
                      </c:pt>
                      <c:pt idx="3262">
                        <c:v>288.19983907093331</c:v>
                      </c:pt>
                      <c:pt idx="3263">
                        <c:v>288.19028571218348</c:v>
                      </c:pt>
                      <c:pt idx="3264">
                        <c:v>288.18157019479594</c:v>
                      </c:pt>
                      <c:pt idx="3265">
                        <c:v>288.17748901354076</c:v>
                      </c:pt>
                      <c:pt idx="3266">
                        <c:v>288.1780990767773</c:v>
                      </c:pt>
                      <c:pt idx="3267">
                        <c:v>288.17917105496997</c:v>
                      </c:pt>
                      <c:pt idx="3268">
                        <c:v>288.18010550456722</c:v>
                      </c:pt>
                      <c:pt idx="3269">
                        <c:v>288.18654379659193</c:v>
                      </c:pt>
                      <c:pt idx="3270">
                        <c:v>288.19559479286596</c:v>
                      </c:pt>
                      <c:pt idx="3271">
                        <c:v>288.20133626794649</c:v>
                      </c:pt>
                      <c:pt idx="3272">
                        <c:v>288.20634135900093</c:v>
                      </c:pt>
                      <c:pt idx="3273">
                        <c:v>288.21220576075046</c:v>
                      </c:pt>
                      <c:pt idx="3274">
                        <c:v>288.21783980538316</c:v>
                      </c:pt>
                      <c:pt idx="3275">
                        <c:v>288.2245826067786</c:v>
                      </c:pt>
                      <c:pt idx="3276">
                        <c:v>288.23117277019412</c:v>
                      </c:pt>
                      <c:pt idx="3277">
                        <c:v>288.24083873502616</c:v>
                      </c:pt>
                      <c:pt idx="3278">
                        <c:v>288.25735181561879</c:v>
                      </c:pt>
                      <c:pt idx="3279">
                        <c:v>288.25735181561879</c:v>
                      </c:pt>
                      <c:pt idx="3280">
                        <c:v>288.25735181561879</c:v>
                      </c:pt>
                      <c:pt idx="3281">
                        <c:v>288.25735181561879</c:v>
                      </c:pt>
                      <c:pt idx="3282">
                        <c:v>288.25735181561879</c:v>
                      </c:pt>
                      <c:pt idx="3283">
                        <c:v>288.25735181561879</c:v>
                      </c:pt>
                      <c:pt idx="3284">
                        <c:v>288.44737806082435</c:v>
                      </c:pt>
                      <c:pt idx="3285">
                        <c:v>288.58083091819782</c:v>
                      </c:pt>
                      <c:pt idx="3286">
                        <c:v>288.67125213392006</c:v>
                      </c:pt>
                      <c:pt idx="3287">
                        <c:v>288.72910401917011</c:v>
                      </c:pt>
                      <c:pt idx="3288">
                        <c:v>288.76445583788069</c:v>
                      </c:pt>
                      <c:pt idx="3289">
                        <c:v>288.78461900261175</c:v>
                      </c:pt>
                      <c:pt idx="3290">
                        <c:v>288.79284909049306</c:v>
                      </c:pt>
                      <c:pt idx="3291">
                        <c:v>288.79177728454738</c:v>
                      </c:pt>
                      <c:pt idx="3292">
                        <c:v>288.78352639371877</c:v>
                      </c:pt>
                      <c:pt idx="3293">
                        <c:v>288.77380561638034</c:v>
                      </c:pt>
                      <c:pt idx="3294">
                        <c:v>288.76418790034211</c:v>
                      </c:pt>
                      <c:pt idx="3295">
                        <c:v>288.75164306187185</c:v>
                      </c:pt>
                      <c:pt idx="3296">
                        <c:v>288.73851775779349</c:v>
                      </c:pt>
                      <c:pt idx="3297">
                        <c:v>288.72829751213823</c:v>
                      </c:pt>
                      <c:pt idx="3298">
                        <c:v>288.7169592807366</c:v>
                      </c:pt>
                      <c:pt idx="3299">
                        <c:v>288.70414233639826</c:v>
                      </c:pt>
                      <c:pt idx="3300">
                        <c:v>288.69373579880448</c:v>
                      </c:pt>
                      <c:pt idx="3301">
                        <c:v>288.68599008301908</c:v>
                      </c:pt>
                      <c:pt idx="3302">
                        <c:v>288.67892392681114</c:v>
                      </c:pt>
                      <c:pt idx="3303">
                        <c:v>288.67130879972024</c:v>
                      </c:pt>
                      <c:pt idx="3304">
                        <c:v>288.6644437278502</c:v>
                      </c:pt>
                      <c:pt idx="3305">
                        <c:v>288.65909024612347</c:v>
                      </c:pt>
                      <c:pt idx="3306">
                        <c:v>288.65763742568828</c:v>
                      </c:pt>
                      <c:pt idx="3307">
                        <c:v>288.65732229041134</c:v>
                      </c:pt>
                      <c:pt idx="3308">
                        <c:v>288.65840187070535</c:v>
                      </c:pt>
                      <c:pt idx="3309">
                        <c:v>288.66295217782857</c:v>
                      </c:pt>
                      <c:pt idx="3310">
                        <c:v>288.66603196530946</c:v>
                      </c:pt>
                      <c:pt idx="3311">
                        <c:v>288.66471314481822</c:v>
                      </c:pt>
                      <c:pt idx="3312">
                        <c:v>288.66346439833779</c:v>
                      </c:pt>
                      <c:pt idx="3313">
                        <c:v>288.66100125786215</c:v>
                      </c:pt>
                      <c:pt idx="3314">
                        <c:v>288.65461569918835</c:v>
                      </c:pt>
                      <c:pt idx="3315">
                        <c:v>288.6468936701375</c:v>
                      </c:pt>
                      <c:pt idx="3316">
                        <c:v>288.63949771338389</c:v>
                      </c:pt>
                      <c:pt idx="3317">
                        <c:v>288.63343518673844</c:v>
                      </c:pt>
                      <c:pt idx="3318">
                        <c:v>288.62725601671741</c:v>
                      </c:pt>
                      <c:pt idx="3319">
                        <c:v>288.61809744901183</c:v>
                      </c:pt>
                      <c:pt idx="3320">
                        <c:v>288.60840409240751</c:v>
                      </c:pt>
                      <c:pt idx="3321">
                        <c:v>288.60171160393776</c:v>
                      </c:pt>
                      <c:pt idx="3322">
                        <c:v>288.59601499944029</c:v>
                      </c:pt>
                      <c:pt idx="3323">
                        <c:v>288.59005087225091</c:v>
                      </c:pt>
                      <c:pt idx="3324">
                        <c:v>288.58307798064294</c:v>
                      </c:pt>
                      <c:pt idx="3325">
                        <c:v>288.5767160862373</c:v>
                      </c:pt>
                      <c:pt idx="3326">
                        <c:v>288.57192851204485</c:v>
                      </c:pt>
                      <c:pt idx="3327">
                        <c:v>288.5672223716727</c:v>
                      </c:pt>
                      <c:pt idx="3328">
                        <c:v>288.5676948421808</c:v>
                      </c:pt>
                      <c:pt idx="3329">
                        <c:v>288.57015406007127</c:v>
                      </c:pt>
                      <c:pt idx="3330">
                        <c:v>288.57054319604828</c:v>
                      </c:pt>
                      <c:pt idx="3331">
                        <c:v>288.57051084421505</c:v>
                      </c:pt>
                      <c:pt idx="3332">
                        <c:v>288.57108301780744</c:v>
                      </c:pt>
                      <c:pt idx="3333">
                        <c:v>288.5728485351018</c:v>
                      </c:pt>
                      <c:pt idx="3334">
                        <c:v>288.57409503932826</c:v>
                      </c:pt>
                      <c:pt idx="3335">
                        <c:v>288.57180798929409</c:v>
                      </c:pt>
                      <c:pt idx="3336">
                        <c:v>288.5703569970928</c:v>
                      </c:pt>
                      <c:pt idx="3337">
                        <c:v>288.57235486962298</c:v>
                      </c:pt>
                      <c:pt idx="3338">
                        <c:v>288.57319306130898</c:v>
                      </c:pt>
                      <c:pt idx="3339">
                        <c:v>288.57413284218467</c:v>
                      </c:pt>
                      <c:pt idx="3340">
                        <c:v>288.57793349587428</c:v>
                      </c:pt>
                      <c:pt idx="3341">
                        <c:v>288.58410485663637</c:v>
                      </c:pt>
                      <c:pt idx="3342">
                        <c:v>288.59020380138264</c:v>
                      </c:pt>
                      <c:pt idx="3343">
                        <c:v>288.59473676868265</c:v>
                      </c:pt>
                      <c:pt idx="3344">
                        <c:v>288.59887430198921</c:v>
                      </c:pt>
                      <c:pt idx="3345">
                        <c:v>288.60334196095863</c:v>
                      </c:pt>
                      <c:pt idx="3346">
                        <c:v>288.60455346350682</c:v>
                      </c:pt>
                      <c:pt idx="3347">
                        <c:v>288.60450827188123</c:v>
                      </c:pt>
                      <c:pt idx="3348">
                        <c:v>288.6064925243852</c:v>
                      </c:pt>
                      <c:pt idx="3349">
                        <c:v>288.61238657573102</c:v>
                      </c:pt>
                      <c:pt idx="3350">
                        <c:v>288.6171029447458</c:v>
                      </c:pt>
                      <c:pt idx="3351">
                        <c:v>288.61960496034902</c:v>
                      </c:pt>
                      <c:pt idx="3352">
                        <c:v>288.62338132628349</c:v>
                      </c:pt>
                      <c:pt idx="3353">
                        <c:v>288.62647425807455</c:v>
                      </c:pt>
                      <c:pt idx="3354">
                        <c:v>288.62572550920987</c:v>
                      </c:pt>
                      <c:pt idx="3355">
                        <c:v>288.62143149742457</c:v>
                      </c:pt>
                      <c:pt idx="3356">
                        <c:v>288.61797956744863</c:v>
                      </c:pt>
                      <c:pt idx="3357">
                        <c:v>288.61399697215654</c:v>
                      </c:pt>
                      <c:pt idx="3358">
                        <c:v>288.60868676374429</c:v>
                      </c:pt>
                      <c:pt idx="3359">
                        <c:v>288.59964936469856</c:v>
                      </c:pt>
                      <c:pt idx="3360">
                        <c:v>288.58965262936488</c:v>
                      </c:pt>
                      <c:pt idx="3361">
                        <c:v>288.58045312948803</c:v>
                      </c:pt>
                      <c:pt idx="3362">
                        <c:v>288.57109261450313</c:v>
                      </c:pt>
                      <c:pt idx="3363">
                        <c:v>288.56101620594262</c:v>
                      </c:pt>
                      <c:pt idx="3364">
                        <c:v>288.55194678055568</c:v>
                      </c:pt>
                      <c:pt idx="3365">
                        <c:v>288.5448935951988</c:v>
                      </c:pt>
                      <c:pt idx="3366">
                        <c:v>288.53437147496976</c:v>
                      </c:pt>
                      <c:pt idx="3367">
                        <c:v>288.52126073812138</c:v>
                      </c:pt>
                      <c:pt idx="3368">
                        <c:v>288.51226780215569</c:v>
                      </c:pt>
                      <c:pt idx="3369">
                        <c:v>288.50525755793643</c:v>
                      </c:pt>
                      <c:pt idx="3370">
                        <c:v>288.49683484885941</c:v>
                      </c:pt>
                      <c:pt idx="3371">
                        <c:v>288.48703136315947</c:v>
                      </c:pt>
                      <c:pt idx="3372">
                        <c:v>288.47396329774568</c:v>
                      </c:pt>
                      <c:pt idx="3373">
                        <c:v>288.47396329774568</c:v>
                      </c:pt>
                      <c:pt idx="3374">
                        <c:v>288.47396329774568</c:v>
                      </c:pt>
                      <c:pt idx="3375">
                        <c:v>288.47396329774568</c:v>
                      </c:pt>
                      <c:pt idx="3376">
                        <c:v>288.47396329774568</c:v>
                      </c:pt>
                      <c:pt idx="3377">
                        <c:v>288.48436941447005</c:v>
                      </c:pt>
                      <c:pt idx="3378">
                        <c:v>288.4965582005587</c:v>
                      </c:pt>
                      <c:pt idx="3379">
                        <c:v>288.51015516119878</c:v>
                      </c:pt>
                      <c:pt idx="3380">
                        <c:v>288.52282655184786</c:v>
                      </c:pt>
                      <c:pt idx="3381">
                        <c:v>288.53117994496239</c:v>
                      </c:pt>
                      <c:pt idx="3382">
                        <c:v>288.53137784567156</c:v>
                      </c:pt>
                      <c:pt idx="3383">
                        <c:v>288.52354336886725</c:v>
                      </c:pt>
                      <c:pt idx="3384">
                        <c:v>288.51021685049801</c:v>
                      </c:pt>
                      <c:pt idx="3385">
                        <c:v>288.48927702218504</c:v>
                      </c:pt>
                      <c:pt idx="3386">
                        <c:v>288.45990237776738</c:v>
                      </c:pt>
                      <c:pt idx="3387">
                        <c:v>288.42612454048992</c:v>
                      </c:pt>
                      <c:pt idx="3388">
                        <c:v>288.39270887176031</c:v>
                      </c:pt>
                      <c:pt idx="3389">
                        <c:v>288.35659926121303</c:v>
                      </c:pt>
                      <c:pt idx="3390">
                        <c:v>288.31816067370892</c:v>
                      </c:pt>
                      <c:pt idx="3391">
                        <c:v>288.27582230776784</c:v>
                      </c:pt>
                      <c:pt idx="3392">
                        <c:v>288.23293218041425</c:v>
                      </c:pt>
                      <c:pt idx="3393">
                        <c:v>288.18764256489283</c:v>
                      </c:pt>
                      <c:pt idx="3394">
                        <c:v>288.13705499390477</c:v>
                      </c:pt>
                      <c:pt idx="3395">
                        <c:v>288.08380505998053</c:v>
                      </c:pt>
                      <c:pt idx="3396">
                        <c:v>288.03175079557087</c:v>
                      </c:pt>
                      <c:pt idx="3397">
                        <c:v>287.97927503544184</c:v>
                      </c:pt>
                      <c:pt idx="3398">
                        <c:v>287.92552309841187</c:v>
                      </c:pt>
                      <c:pt idx="3399">
                        <c:v>287.87215430810295</c:v>
                      </c:pt>
                      <c:pt idx="3400">
                        <c:v>287.82026281464147</c:v>
                      </c:pt>
                      <c:pt idx="3401">
                        <c:v>287.76853491566783</c:v>
                      </c:pt>
                      <c:pt idx="3402">
                        <c:v>287.71626617465398</c:v>
                      </c:pt>
                      <c:pt idx="3403">
                        <c:v>287.66516311882714</c:v>
                      </c:pt>
                      <c:pt idx="3404">
                        <c:v>287.61630024448266</c:v>
                      </c:pt>
                      <c:pt idx="3405">
                        <c:v>287.56830312095377</c:v>
                      </c:pt>
                      <c:pt idx="3406">
                        <c:v>287.52038360659651</c:v>
                      </c:pt>
                      <c:pt idx="3407">
                        <c:v>287.47415400420641</c:v>
                      </c:pt>
                      <c:pt idx="3408">
                        <c:v>287.43259241801775</c:v>
                      </c:pt>
                      <c:pt idx="3409">
                        <c:v>287.3933312496701</c:v>
                      </c:pt>
                      <c:pt idx="3410">
                        <c:v>287.35288069829789</c:v>
                      </c:pt>
                      <c:pt idx="3411">
                        <c:v>287.31526647152702</c:v>
                      </c:pt>
                      <c:pt idx="3412">
                        <c:v>287.2828525938699</c:v>
                      </c:pt>
                      <c:pt idx="3413">
                        <c:v>287.25085000043498</c:v>
                      </c:pt>
                      <c:pt idx="3414">
                        <c:v>287.21838791303861</c:v>
                      </c:pt>
                      <c:pt idx="3415">
                        <c:v>287.18902755438182</c:v>
                      </c:pt>
                      <c:pt idx="3416">
                        <c:v>287.16281917177474</c:v>
                      </c:pt>
                      <c:pt idx="3417">
                        <c:v>287.13766922168827</c:v>
                      </c:pt>
                      <c:pt idx="3418">
                        <c:v>287.11229585733588</c:v>
                      </c:pt>
                      <c:pt idx="3419">
                        <c:v>287.08998297379884</c:v>
                      </c:pt>
                      <c:pt idx="3420">
                        <c:v>287.07060041812798</c:v>
                      </c:pt>
                      <c:pt idx="3421">
                        <c:v>287.05194372408107</c:v>
                      </c:pt>
                      <c:pt idx="3422">
                        <c:v>287.03266924131998</c:v>
                      </c:pt>
                      <c:pt idx="3423">
                        <c:v>287.01603317557272</c:v>
                      </c:pt>
                      <c:pt idx="3424">
                        <c:v>287.00390082070049</c:v>
                      </c:pt>
                      <c:pt idx="3425">
                        <c:v>286.99317833227178</c:v>
                      </c:pt>
                      <c:pt idx="3426">
                        <c:v>286.97992714532819</c:v>
                      </c:pt>
                      <c:pt idx="3427">
                        <c:v>286.96792072186571</c:v>
                      </c:pt>
                      <c:pt idx="3428">
                        <c:v>286.95740763286994</c:v>
                      </c:pt>
                      <c:pt idx="3429">
                        <c:v>286.94447640894788</c:v>
                      </c:pt>
                      <c:pt idx="3430">
                        <c:v>286.92891015471241</c:v>
                      </c:pt>
                      <c:pt idx="3431">
                        <c:v>286.91275569197421</c:v>
                      </c:pt>
                      <c:pt idx="3432">
                        <c:v>286.89532273699564</c:v>
                      </c:pt>
                      <c:pt idx="3433">
                        <c:v>286.87629805873985</c:v>
                      </c:pt>
                      <c:pt idx="3434">
                        <c:v>286.85561839859622</c:v>
                      </c:pt>
                      <c:pt idx="3435">
                        <c:v>286.83737933363568</c:v>
                      </c:pt>
                      <c:pt idx="3436">
                        <c:v>286.82197077951707</c:v>
                      </c:pt>
                      <c:pt idx="3437">
                        <c:v>286.80750211346185</c:v>
                      </c:pt>
                      <c:pt idx="3438">
                        <c:v>286.79280014042138</c:v>
                      </c:pt>
                      <c:pt idx="3439">
                        <c:v>286.7811940269433</c:v>
                      </c:pt>
                      <c:pt idx="3440">
                        <c:v>286.77255775038003</c:v>
                      </c:pt>
                      <c:pt idx="3441">
                        <c:v>286.76066565064775</c:v>
                      </c:pt>
                      <c:pt idx="3442">
                        <c:v>286.74793863671243</c:v>
                      </c:pt>
                      <c:pt idx="3443">
                        <c:v>286.73992083044863</c:v>
                      </c:pt>
                      <c:pt idx="3444">
                        <c:v>286.73373537793896</c:v>
                      </c:pt>
                      <c:pt idx="3445">
                        <c:v>286.72754291109646</c:v>
                      </c:pt>
                      <c:pt idx="3446">
                        <c:v>286.72423787186062</c:v>
                      </c:pt>
                      <c:pt idx="3447">
                        <c:v>286.72342499506311</c:v>
                      </c:pt>
                      <c:pt idx="3448">
                        <c:v>286.72472602413859</c:v>
                      </c:pt>
                      <c:pt idx="3449">
                        <c:v>286.72778999830837</c:v>
                      </c:pt>
                      <c:pt idx="3450">
                        <c:v>286.7322986805454</c:v>
                      </c:pt>
                      <c:pt idx="3451">
                        <c:v>286.73996866172092</c:v>
                      </c:pt>
                      <c:pt idx="3452">
                        <c:v>286.74965125638175</c:v>
                      </c:pt>
                      <c:pt idx="3453">
                        <c:v>286.75651599222789</c:v>
                      </c:pt>
                      <c:pt idx="3454">
                        <c:v>286.76377001272289</c:v>
                      </c:pt>
                      <c:pt idx="3455">
                        <c:v>286.77332695311122</c:v>
                      </c:pt>
                      <c:pt idx="3456">
                        <c:v>286.78420222622668</c:v>
                      </c:pt>
                      <c:pt idx="3457">
                        <c:v>286.79370162589339</c:v>
                      </c:pt>
                      <c:pt idx="3458">
                        <c:v>286.80224512487007</c:v>
                      </c:pt>
                      <c:pt idx="3459">
                        <c:v>286.81212451003483</c:v>
                      </c:pt>
                      <c:pt idx="3460">
                        <c:v>286.8226386194126</c:v>
                      </c:pt>
                      <c:pt idx="3461">
                        <c:v>286.83130457374796</c:v>
                      </c:pt>
                      <c:pt idx="3462">
                        <c:v>286.83869894722721</c:v>
                      </c:pt>
                      <c:pt idx="3463">
                        <c:v>286.84522871673664</c:v>
                      </c:pt>
                      <c:pt idx="3464">
                        <c:v>286.85117668250643</c:v>
                      </c:pt>
                      <c:pt idx="3465">
                        <c:v>286.85673547215441</c:v>
                      </c:pt>
                      <c:pt idx="3466">
                        <c:v>286.86003287955572</c:v>
                      </c:pt>
                      <c:pt idx="3467">
                        <c:v>286.86605064597751</c:v>
                      </c:pt>
                      <c:pt idx="3468">
                        <c:v>286.87365329447215</c:v>
                      </c:pt>
                      <c:pt idx="3469">
                        <c:v>286.8780464963624</c:v>
                      </c:pt>
                      <c:pt idx="3470">
                        <c:v>286.88248624241862</c:v>
                      </c:pt>
                      <c:pt idx="3471">
                        <c:v>286.88894068906382</c:v>
                      </c:pt>
                      <c:pt idx="3472">
                        <c:v>286.8944807432768</c:v>
                      </c:pt>
                      <c:pt idx="3473">
                        <c:v>286.89936564236854</c:v>
                      </c:pt>
                      <c:pt idx="3474">
                        <c:v>286.90377992151269</c:v>
                      </c:pt>
                      <c:pt idx="3475">
                        <c:v>286.9098533042536</c:v>
                      </c:pt>
                      <c:pt idx="3476">
                        <c:v>286.91677560593934</c:v>
                      </c:pt>
                      <c:pt idx="3477">
                        <c:v>286.91999285023729</c:v>
                      </c:pt>
                      <c:pt idx="3478">
                        <c:v>286.92093726826226</c:v>
                      </c:pt>
                      <c:pt idx="3479">
                        <c:v>286.92260504596737</c:v>
                      </c:pt>
                      <c:pt idx="3480">
                        <c:v>286.92477402071455</c:v>
                      </c:pt>
                      <c:pt idx="3481">
                        <c:v>286.92327671263604</c:v>
                      </c:pt>
                      <c:pt idx="3482">
                        <c:v>286.91978760042662</c:v>
                      </c:pt>
                      <c:pt idx="3483">
                        <c:v>286.9174432863885</c:v>
                      </c:pt>
                      <c:pt idx="3484">
                        <c:v>286.91609140465192</c:v>
                      </c:pt>
                      <c:pt idx="3485">
                        <c:v>286.91358644432262</c:v>
                      </c:pt>
                      <c:pt idx="3486">
                        <c:v>286.91269351709872</c:v>
                      </c:pt>
                      <c:pt idx="3487">
                        <c:v>286.9170053228932</c:v>
                      </c:pt>
                      <c:pt idx="3488">
                        <c:v>286.92240613459262</c:v>
                      </c:pt>
                      <c:pt idx="3489">
                        <c:v>286.92832180415792</c:v>
                      </c:pt>
                      <c:pt idx="3490">
                        <c:v>286.93436258620164</c:v>
                      </c:pt>
                      <c:pt idx="3491">
                        <c:v>286.94227242766544</c:v>
                      </c:pt>
                      <c:pt idx="3492">
                        <c:v>286.94899116127931</c:v>
                      </c:pt>
                      <c:pt idx="3493">
                        <c:v>286.95271146991547</c:v>
                      </c:pt>
                      <c:pt idx="3494">
                        <c:v>286.95249497594176</c:v>
                      </c:pt>
                      <c:pt idx="3495">
                        <c:v>286.94999203969189</c:v>
                      </c:pt>
                      <c:pt idx="3496">
                        <c:v>286.94633912688869</c:v>
                      </c:pt>
                      <c:pt idx="3497">
                        <c:v>286.9422989132043</c:v>
                      </c:pt>
                      <c:pt idx="3498">
                        <c:v>286.94036487472408</c:v>
                      </c:pt>
                      <c:pt idx="3499">
                        <c:v>286.94393896717344</c:v>
                      </c:pt>
                      <c:pt idx="3500">
                        <c:v>286.95077397611647</c:v>
                      </c:pt>
                      <c:pt idx="3501">
                        <c:v>286.95730731383452</c:v>
                      </c:pt>
                      <c:pt idx="3502">
                        <c:v>286.96737675390801</c:v>
                      </c:pt>
                      <c:pt idx="3503">
                        <c:v>286.98109750206163</c:v>
                      </c:pt>
                      <c:pt idx="3504">
                        <c:v>286.99430768862726</c:v>
                      </c:pt>
                      <c:pt idx="3505">
                        <c:v>287.00447906792249</c:v>
                      </c:pt>
                      <c:pt idx="3506">
                        <c:v>287.01422429702086</c:v>
                      </c:pt>
                      <c:pt idx="3507">
                        <c:v>287.02713624537603</c:v>
                      </c:pt>
                      <c:pt idx="3508">
                        <c:v>287.0411962174407</c:v>
                      </c:pt>
                      <c:pt idx="3509">
                        <c:v>287.05508443705025</c:v>
                      </c:pt>
                      <c:pt idx="3510">
                        <c:v>287.06998032199482</c:v>
                      </c:pt>
                      <c:pt idx="3511">
                        <c:v>287.08451473726223</c:v>
                      </c:pt>
                      <c:pt idx="3512">
                        <c:v>287.09584642223643</c:v>
                      </c:pt>
                      <c:pt idx="3513">
                        <c:v>287.10440457998925</c:v>
                      </c:pt>
                      <c:pt idx="3514">
                        <c:v>287.11058836719741</c:v>
                      </c:pt>
                      <c:pt idx="3515">
                        <c:v>287.11876106829635</c:v>
                      </c:pt>
                      <c:pt idx="3516">
                        <c:v>287.12344783564276</c:v>
                      </c:pt>
                      <c:pt idx="3517">
                        <c:v>287.12550580062498</c:v>
                      </c:pt>
                      <c:pt idx="3518">
                        <c:v>287.13159919612946</c:v>
                      </c:pt>
                      <c:pt idx="3519">
                        <c:v>287.13954170485096</c:v>
                      </c:pt>
                      <c:pt idx="3520">
                        <c:v>287.14788461051035</c:v>
                      </c:pt>
                      <c:pt idx="3521">
                        <c:v>287.15570798556996</c:v>
                      </c:pt>
                      <c:pt idx="3522">
                        <c:v>287.1644659610505</c:v>
                      </c:pt>
                      <c:pt idx="3523">
                        <c:v>287.17497279503789</c:v>
                      </c:pt>
                      <c:pt idx="3524">
                        <c:v>287.18560460670409</c:v>
                      </c:pt>
                      <c:pt idx="3525">
                        <c:v>287.19534581413234</c:v>
                      </c:pt>
                      <c:pt idx="3526">
                        <c:v>287.2076093349396</c:v>
                      </c:pt>
                      <c:pt idx="3527">
                        <c:v>287.22030444644622</c:v>
                      </c:pt>
                      <c:pt idx="3528">
                        <c:v>287.2301104299608</c:v>
                      </c:pt>
                      <c:pt idx="3529">
                        <c:v>287.23715046771952</c:v>
                      </c:pt>
                      <c:pt idx="3530">
                        <c:v>287.24364026740869</c:v>
                      </c:pt>
                      <c:pt idx="3531">
                        <c:v>287.25094481303421</c:v>
                      </c:pt>
                      <c:pt idx="3532">
                        <c:v>287.2578337800079</c:v>
                      </c:pt>
                      <c:pt idx="3533">
                        <c:v>287.26356862545072</c:v>
                      </c:pt>
                      <c:pt idx="3534">
                        <c:v>287.27175347640713</c:v>
                      </c:pt>
                      <c:pt idx="3535">
                        <c:v>287.28242607210939</c:v>
                      </c:pt>
                      <c:pt idx="3536">
                        <c:v>287.29544869911359</c:v>
                      </c:pt>
                      <c:pt idx="3537">
                        <c:v>287.31257998063893</c:v>
                      </c:pt>
                      <c:pt idx="3538">
                        <c:v>287.31257998063893</c:v>
                      </c:pt>
                      <c:pt idx="3539">
                        <c:v>287.31257998063893</c:v>
                      </c:pt>
                      <c:pt idx="3540">
                        <c:v>287.31257998063893</c:v>
                      </c:pt>
                      <c:pt idx="3541">
                        <c:v>287.31257998063893</c:v>
                      </c:pt>
                      <c:pt idx="3542">
                        <c:v>287.31257998063893</c:v>
                      </c:pt>
                      <c:pt idx="3543">
                        <c:v>287.31257998063893</c:v>
                      </c:pt>
                      <c:pt idx="3544">
                        <c:v>287.31257998063893</c:v>
                      </c:pt>
                      <c:pt idx="3545">
                        <c:v>287.31257998063893</c:v>
                      </c:pt>
                      <c:pt idx="3546">
                        <c:v>287.31257998063893</c:v>
                      </c:pt>
                      <c:pt idx="3547">
                        <c:v>287.31257998063893</c:v>
                      </c:pt>
                      <c:pt idx="3548">
                        <c:v>287.31257998063893</c:v>
                      </c:pt>
                      <c:pt idx="3549">
                        <c:v>287.31257998063893</c:v>
                      </c:pt>
                      <c:pt idx="3550">
                        <c:v>287.31257998063893</c:v>
                      </c:pt>
                      <c:pt idx="3551">
                        <c:v>287.31257998063893</c:v>
                      </c:pt>
                      <c:pt idx="3552">
                        <c:v>287.31257998063893</c:v>
                      </c:pt>
                      <c:pt idx="3553">
                        <c:v>287.35138010168214</c:v>
                      </c:pt>
                      <c:pt idx="3554">
                        <c:v>287.37337254923534</c:v>
                      </c:pt>
                      <c:pt idx="3555">
                        <c:v>287.38516760914518</c:v>
                      </c:pt>
                      <c:pt idx="3556">
                        <c:v>287.38733179879466</c:v>
                      </c:pt>
                      <c:pt idx="3557">
                        <c:v>287.38274456110781</c:v>
                      </c:pt>
                      <c:pt idx="3558">
                        <c:v>287.37754385178874</c:v>
                      </c:pt>
                      <c:pt idx="3559">
                        <c:v>287.36750630373564</c:v>
                      </c:pt>
                      <c:pt idx="3560">
                        <c:v>287.35235504781571</c:v>
                      </c:pt>
                      <c:pt idx="3561">
                        <c:v>287.33823841774858</c:v>
                      </c:pt>
                      <c:pt idx="3562">
                        <c:v>287.32686489464828</c:v>
                      </c:pt>
                      <c:pt idx="3563">
                        <c:v>287.31514236808806</c:v>
                      </c:pt>
                      <c:pt idx="3564">
                        <c:v>287.30323382417549</c:v>
                      </c:pt>
                      <c:pt idx="3565">
                        <c:v>287.29127259252334</c:v>
                      </c:pt>
                      <c:pt idx="3566">
                        <c:v>287.28136661051309</c:v>
                      </c:pt>
                      <c:pt idx="3567">
                        <c:v>287.27270222205664</c:v>
                      </c:pt>
                      <c:pt idx="3568">
                        <c:v>287.26273252379036</c:v>
                      </c:pt>
                      <c:pt idx="3569">
                        <c:v>287.25200203521501</c:v>
                      </c:pt>
                      <c:pt idx="3570">
                        <c:v>287.2469058894215</c:v>
                      </c:pt>
                      <c:pt idx="3571">
                        <c:v>287.245026996425</c:v>
                      </c:pt>
                      <c:pt idx="3572">
                        <c:v>287.24071935714403</c:v>
                      </c:pt>
                      <c:pt idx="3573">
                        <c:v>287.23869482920753</c:v>
                      </c:pt>
                      <c:pt idx="3574">
                        <c:v>287.2396944168745</c:v>
                      </c:pt>
                      <c:pt idx="3575">
                        <c:v>287.23999730108528</c:v>
                      </c:pt>
                      <c:pt idx="3576">
                        <c:v>287.23737963347673</c:v>
                      </c:pt>
                      <c:pt idx="3577">
                        <c:v>287.23465810048111</c:v>
                      </c:pt>
                      <c:pt idx="3578">
                        <c:v>287.23155650697703</c:v>
                      </c:pt>
                      <c:pt idx="3579">
                        <c:v>287.22593441290599</c:v>
                      </c:pt>
                      <c:pt idx="3580">
                        <c:v>287.21664282293244</c:v>
                      </c:pt>
                      <c:pt idx="3581">
                        <c:v>287.20520722284283</c:v>
                      </c:pt>
                      <c:pt idx="3582">
                        <c:v>287.19669804376201</c:v>
                      </c:pt>
                      <c:pt idx="3583">
                        <c:v>287.18805124659548</c:v>
                      </c:pt>
                      <c:pt idx="3584">
                        <c:v>287.17742889578102</c:v>
                      </c:pt>
                      <c:pt idx="3585">
                        <c:v>287.1678454022026</c:v>
                      </c:pt>
                      <c:pt idx="3586">
                        <c:v>287.16109451865975</c:v>
                      </c:pt>
                      <c:pt idx="3587">
                        <c:v>287.15412172245954</c:v>
                      </c:pt>
                      <c:pt idx="3588">
                        <c:v>287.147096236506</c:v>
                      </c:pt>
                      <c:pt idx="3589">
                        <c:v>287.14213794992281</c:v>
                      </c:pt>
                      <c:pt idx="3590">
                        <c:v>287.14042990870558</c:v>
                      </c:pt>
                      <c:pt idx="3591">
                        <c:v>287.13851280716165</c:v>
                      </c:pt>
                      <c:pt idx="3592">
                        <c:v>287.13629892901116</c:v>
                      </c:pt>
                      <c:pt idx="3593">
                        <c:v>287.13775599000235</c:v>
                      </c:pt>
                      <c:pt idx="3594">
                        <c:v>287.14308787459612</c:v>
                      </c:pt>
                      <c:pt idx="3595">
                        <c:v>287.15019089065385</c:v>
                      </c:pt>
                      <c:pt idx="3596">
                        <c:v>287.15567260396108</c:v>
                      </c:pt>
                      <c:pt idx="3597">
                        <c:v>287.16155024404293</c:v>
                      </c:pt>
                      <c:pt idx="3598">
                        <c:v>287.16901635927104</c:v>
                      </c:pt>
                      <c:pt idx="3599">
                        <c:v>287.17669213221683</c:v>
                      </c:pt>
                      <c:pt idx="3600">
                        <c:v>287.17971214950552</c:v>
                      </c:pt>
                      <c:pt idx="3601">
                        <c:v>287.18537292208748</c:v>
                      </c:pt>
                      <c:pt idx="3602">
                        <c:v>287.19195152477903</c:v>
                      </c:pt>
                      <c:pt idx="3603">
                        <c:v>287.19433586337692</c:v>
                      </c:pt>
                      <c:pt idx="3604">
                        <c:v>287.19364789471763</c:v>
                      </c:pt>
                      <c:pt idx="3605">
                        <c:v>287.18874319370144</c:v>
                      </c:pt>
                      <c:pt idx="3606">
                        <c:v>287.18874319370144</c:v>
                      </c:pt>
                      <c:pt idx="3607">
                        <c:v>287.18874319370144</c:v>
                      </c:pt>
                      <c:pt idx="3608">
                        <c:v>287.18874319370144</c:v>
                      </c:pt>
                      <c:pt idx="3609">
                        <c:v>287.18874319370144</c:v>
                      </c:pt>
                      <c:pt idx="3610">
                        <c:v>287.2169798647958</c:v>
                      </c:pt>
                      <c:pt idx="3611">
                        <c:v>287.24654857818422</c:v>
                      </c:pt>
                      <c:pt idx="3612">
                        <c:v>287.27477822818128</c:v>
                      </c:pt>
                      <c:pt idx="3613">
                        <c:v>287.30206331078023</c:v>
                      </c:pt>
                      <c:pt idx="3614">
                        <c:v>287.32664200515399</c:v>
                      </c:pt>
                      <c:pt idx="3615">
                        <c:v>287.34354552459166</c:v>
                      </c:pt>
                      <c:pt idx="3616">
                        <c:v>287.35014884953046</c:v>
                      </c:pt>
                      <c:pt idx="3617">
                        <c:v>287.35141957231826</c:v>
                      </c:pt>
                      <c:pt idx="3618">
                        <c:v>287.34667407337759</c:v>
                      </c:pt>
                      <c:pt idx="3619">
                        <c:v>287.33384311141987</c:v>
                      </c:pt>
                      <c:pt idx="3620">
                        <c:v>287.3141470355946</c:v>
                      </c:pt>
                      <c:pt idx="3621">
                        <c:v>287.29075165671287</c:v>
                      </c:pt>
                      <c:pt idx="3622">
                        <c:v>287.26383573947675</c:v>
                      </c:pt>
                      <c:pt idx="3623">
                        <c:v>287.23375895480746</c:v>
                      </c:pt>
                      <c:pt idx="3624">
                        <c:v>287.20097714477066</c:v>
                      </c:pt>
                      <c:pt idx="3625">
                        <c:v>287.16998450638295</c:v>
                      </c:pt>
                      <c:pt idx="3626">
                        <c:v>287.13747530309479</c:v>
                      </c:pt>
                      <c:pt idx="3627">
                        <c:v>287.09958959312513</c:v>
                      </c:pt>
                      <c:pt idx="3628">
                        <c:v>287.05835738766518</c:v>
                      </c:pt>
                      <c:pt idx="3629">
                        <c:v>287.0172828016776</c:v>
                      </c:pt>
                      <c:pt idx="3630">
                        <c:v>286.97656965954104</c:v>
                      </c:pt>
                      <c:pt idx="3631">
                        <c:v>286.93440307190656</c:v>
                      </c:pt>
                      <c:pt idx="3632">
                        <c:v>286.89184531217302</c:v>
                      </c:pt>
                      <c:pt idx="3633">
                        <c:v>286.84964926372407</c:v>
                      </c:pt>
                      <c:pt idx="3634">
                        <c:v>286.80833681592173</c:v>
                      </c:pt>
                      <c:pt idx="3635">
                        <c:v>286.76825842075772</c:v>
                      </c:pt>
                      <c:pt idx="3636">
                        <c:v>286.72963820288538</c:v>
                      </c:pt>
                      <c:pt idx="3637">
                        <c:v>286.69460801260152</c:v>
                      </c:pt>
                      <c:pt idx="3638">
                        <c:v>286.66233303372218</c:v>
                      </c:pt>
                      <c:pt idx="3639">
                        <c:v>286.63021595612651</c:v>
                      </c:pt>
                      <c:pt idx="3640">
                        <c:v>286.59873300694443</c:v>
                      </c:pt>
                      <c:pt idx="3641">
                        <c:v>286.57220118697813</c:v>
                      </c:pt>
                      <c:pt idx="3642">
                        <c:v>286.54902103311917</c:v>
                      </c:pt>
                      <c:pt idx="3643">
                        <c:v>286.52407873880333</c:v>
                      </c:pt>
                      <c:pt idx="3644">
                        <c:v>286.50041367409381</c:v>
                      </c:pt>
                      <c:pt idx="3645">
                        <c:v>286.47984958126051</c:v>
                      </c:pt>
                      <c:pt idx="3646">
                        <c:v>286.46136276936403</c:v>
                      </c:pt>
                      <c:pt idx="3647">
                        <c:v>286.44425148020463</c:v>
                      </c:pt>
                      <c:pt idx="3648">
                        <c:v>286.42804623810196</c:v>
                      </c:pt>
                      <c:pt idx="3649">
                        <c:v>286.41444327369123</c:v>
                      </c:pt>
                      <c:pt idx="3650">
                        <c:v>286.40235537357682</c:v>
                      </c:pt>
                      <c:pt idx="3651">
                        <c:v>286.38706084421386</c:v>
                      </c:pt>
                      <c:pt idx="3652">
                        <c:v>286.3718990562237</c:v>
                      </c:pt>
                      <c:pt idx="3653">
                        <c:v>286.35892323700318</c:v>
                      </c:pt>
                      <c:pt idx="3654">
                        <c:v>286.34728528619695</c:v>
                      </c:pt>
                      <c:pt idx="3655">
                        <c:v>286.33441791405937</c:v>
                      </c:pt>
                      <c:pt idx="3656">
                        <c:v>286.32285479076387</c:v>
                      </c:pt>
                      <c:pt idx="3657">
                        <c:v>286.31808647608744</c:v>
                      </c:pt>
                      <c:pt idx="3658">
                        <c:v>286.31508025772109</c:v>
                      </c:pt>
                      <c:pt idx="3659">
                        <c:v>286.3126835816243</c:v>
                      </c:pt>
                      <c:pt idx="3660">
                        <c:v>286.31416635392566</c:v>
                      </c:pt>
                      <c:pt idx="3661">
                        <c:v>286.31929646289626</c:v>
                      </c:pt>
                      <c:pt idx="3662">
                        <c:v>286.32571827353365</c:v>
                      </c:pt>
                      <c:pt idx="3663">
                        <c:v>286.33391438084169</c:v>
                      </c:pt>
                      <c:pt idx="3664">
                        <c:v>286.34206244975456</c:v>
                      </c:pt>
                      <c:pt idx="3665">
                        <c:v>286.35104089456451</c:v>
                      </c:pt>
                      <c:pt idx="3666">
                        <c:v>286.35931933322144</c:v>
                      </c:pt>
                      <c:pt idx="3667">
                        <c:v>286.36398993690608</c:v>
                      </c:pt>
                      <c:pt idx="3668">
                        <c:v>286.36947744324743</c:v>
                      </c:pt>
                      <c:pt idx="3669">
                        <c:v>286.37641537116247</c:v>
                      </c:pt>
                      <c:pt idx="3670">
                        <c:v>286.38109380068869</c:v>
                      </c:pt>
                      <c:pt idx="3671">
                        <c:v>286.38337427553972</c:v>
                      </c:pt>
                      <c:pt idx="3672">
                        <c:v>286.38730233880545</c:v>
                      </c:pt>
                      <c:pt idx="3673">
                        <c:v>286.39123755960685</c:v>
                      </c:pt>
                      <c:pt idx="3674">
                        <c:v>286.39417428470585</c:v>
                      </c:pt>
                      <c:pt idx="3675">
                        <c:v>286.39155111924276</c:v>
                      </c:pt>
                      <c:pt idx="3676">
                        <c:v>286.38891133534548</c:v>
                      </c:pt>
                      <c:pt idx="3677">
                        <c:v>286.38763145266773</c:v>
                      </c:pt>
                      <c:pt idx="3678">
                        <c:v>286.38847480045604</c:v>
                      </c:pt>
                      <c:pt idx="3679">
                        <c:v>286.39178489529064</c:v>
                      </c:pt>
                      <c:pt idx="3680">
                        <c:v>286.39962583722814</c:v>
                      </c:pt>
                      <c:pt idx="3681">
                        <c:v>286.4149831897812</c:v>
                      </c:pt>
                      <c:pt idx="3682">
                        <c:v>286.43322054186598</c:v>
                      </c:pt>
                      <c:pt idx="3683">
                        <c:v>286.43322054186598</c:v>
                      </c:pt>
                      <c:pt idx="3684">
                        <c:v>286.43322054186598</c:v>
                      </c:pt>
                      <c:pt idx="3685">
                        <c:v>286.45332120086562</c:v>
                      </c:pt>
                      <c:pt idx="3686">
                        <c:v>286.47451759783559</c:v>
                      </c:pt>
                      <c:pt idx="3687">
                        <c:v>286.47451759783559</c:v>
                      </c:pt>
                      <c:pt idx="3688">
                        <c:v>286.47451759783559</c:v>
                      </c:pt>
                      <c:pt idx="3689">
                        <c:v>286.47451759783559</c:v>
                      </c:pt>
                      <c:pt idx="3690">
                        <c:v>286.47451759783559</c:v>
                      </c:pt>
                      <c:pt idx="3691">
                        <c:v>286.47451759783559</c:v>
                      </c:pt>
                      <c:pt idx="3692">
                        <c:v>286.47451759783559</c:v>
                      </c:pt>
                      <c:pt idx="3693">
                        <c:v>286.47451759783559</c:v>
                      </c:pt>
                      <c:pt idx="3694">
                        <c:v>286.47451759783559</c:v>
                      </c:pt>
                      <c:pt idx="3695">
                        <c:v>286.47451759783559</c:v>
                      </c:pt>
                      <c:pt idx="3696">
                        <c:v>286.47451759783559</c:v>
                      </c:pt>
                      <c:pt idx="3697">
                        <c:v>286.47451759783559</c:v>
                      </c:pt>
                      <c:pt idx="3698">
                        <c:v>286.47451759783559</c:v>
                      </c:pt>
                      <c:pt idx="3699">
                        <c:v>286.47451759783559</c:v>
                      </c:pt>
                      <c:pt idx="3700">
                        <c:v>286.47451759783559</c:v>
                      </c:pt>
                      <c:pt idx="3701">
                        <c:v>286.47451759783559</c:v>
                      </c:pt>
                      <c:pt idx="3702">
                        <c:v>286.47451759783559</c:v>
                      </c:pt>
                      <c:pt idx="3703">
                        <c:v>286.47451759783559</c:v>
                      </c:pt>
                      <c:pt idx="3704">
                        <c:v>286.47451759783559</c:v>
                      </c:pt>
                      <c:pt idx="3705">
                        <c:v>286.4982441700655</c:v>
                      </c:pt>
                      <c:pt idx="3706">
                        <c:v>286.52419982238592</c:v>
                      </c:pt>
                      <c:pt idx="3707">
                        <c:v>286.5510088392266</c:v>
                      </c:pt>
                      <c:pt idx="3708">
                        <c:v>286.57773337907406</c:v>
                      </c:pt>
                      <c:pt idx="3709">
                        <c:v>286.60375451592006</c:v>
                      </c:pt>
                      <c:pt idx="3710">
                        <c:v>286.62668329104599</c:v>
                      </c:pt>
                      <c:pt idx="3711">
                        <c:v>286.64719453225695</c:v>
                      </c:pt>
                      <c:pt idx="3712">
                        <c:v>286.66779289427524</c:v>
                      </c:pt>
                      <c:pt idx="3713">
                        <c:v>286.68795513168288</c:v>
                      </c:pt>
                      <c:pt idx="3714">
                        <c:v>286.70334720976899</c:v>
                      </c:pt>
                      <c:pt idx="3715">
                        <c:v>286.71357038019528</c:v>
                      </c:pt>
                      <c:pt idx="3716">
                        <c:v>286.72265121646012</c:v>
                      </c:pt>
                      <c:pt idx="3717">
                        <c:v>286.72908368429103</c:v>
                      </c:pt>
                      <c:pt idx="3718">
                        <c:v>286.73008755854704</c:v>
                      </c:pt>
                      <c:pt idx="3719">
                        <c:v>286.72627445583407</c:v>
                      </c:pt>
                      <c:pt idx="3720">
                        <c:v>286.71829361596423</c:v>
                      </c:pt>
                      <c:pt idx="3721">
                        <c:v>286.70878913170378</c:v>
                      </c:pt>
                      <c:pt idx="3722">
                        <c:v>286.69547294450899</c:v>
                      </c:pt>
                      <c:pt idx="3723">
                        <c:v>286.67919400252407</c:v>
                      </c:pt>
                      <c:pt idx="3724">
                        <c:v>286.66266693837281</c:v>
                      </c:pt>
                      <c:pt idx="3725">
                        <c:v>286.64558919766017</c:v>
                      </c:pt>
                      <c:pt idx="3726">
                        <c:v>286.6238418206828</c:v>
                      </c:pt>
                      <c:pt idx="3727">
                        <c:v>286.60122547432582</c:v>
                      </c:pt>
                      <c:pt idx="3728">
                        <c:v>286.5801448590334</c:v>
                      </c:pt>
                      <c:pt idx="3729">
                        <c:v>286.56001819296654</c:v>
                      </c:pt>
                      <c:pt idx="3730">
                        <c:v>286.5404785849426</c:v>
                      </c:pt>
                      <c:pt idx="3731">
                        <c:v>286.52330916908824</c:v>
                      </c:pt>
                      <c:pt idx="3732">
                        <c:v>286.51349569902266</c:v>
                      </c:pt>
                      <c:pt idx="3733">
                        <c:v>286.50767720692221</c:v>
                      </c:pt>
                      <c:pt idx="3734">
                        <c:v>286.50359814256842</c:v>
                      </c:pt>
                      <c:pt idx="3735">
                        <c:v>286.50379788160325</c:v>
                      </c:pt>
                      <c:pt idx="3736">
                        <c:v>286.50558035194922</c:v>
                      </c:pt>
                      <c:pt idx="3737">
                        <c:v>286.50721414388903</c:v>
                      </c:pt>
                      <c:pt idx="3738">
                        <c:v>286.50965161872153</c:v>
                      </c:pt>
                      <c:pt idx="3739">
                        <c:v>286.51142193092477</c:v>
                      </c:pt>
                      <c:pt idx="3740">
                        <c:v>286.51566462690414</c:v>
                      </c:pt>
                      <c:pt idx="3741">
                        <c:v>286.52214161199072</c:v>
                      </c:pt>
                      <c:pt idx="3742">
                        <c:v>286.52657005046569</c:v>
                      </c:pt>
                      <c:pt idx="3743">
                        <c:v>286.53245183994522</c:v>
                      </c:pt>
                      <c:pt idx="3744">
                        <c:v>286.54182298294489</c:v>
                      </c:pt>
                      <c:pt idx="3745">
                        <c:v>286.55170722291086</c:v>
                      </c:pt>
                      <c:pt idx="3746">
                        <c:v>286.56224649394841</c:v>
                      </c:pt>
                      <c:pt idx="3747">
                        <c:v>286.57546933171147</c:v>
                      </c:pt>
                      <c:pt idx="3748">
                        <c:v>286.59043236046557</c:v>
                      </c:pt>
                      <c:pt idx="3749">
                        <c:v>286.60243463101096</c:v>
                      </c:pt>
                      <c:pt idx="3750">
                        <c:v>286.60875976415298</c:v>
                      </c:pt>
                      <c:pt idx="3751">
                        <c:v>286.6140614707694</c:v>
                      </c:pt>
                      <c:pt idx="3752">
                        <c:v>286.62121591554626</c:v>
                      </c:pt>
                      <c:pt idx="3753">
                        <c:v>286.62985374438608</c:v>
                      </c:pt>
                      <c:pt idx="3754">
                        <c:v>286.6376500448323</c:v>
                      </c:pt>
                      <c:pt idx="3755">
                        <c:v>286.64522280310064</c:v>
                      </c:pt>
                      <c:pt idx="3756">
                        <c:v>286.6569451276556</c:v>
                      </c:pt>
                      <c:pt idx="3757">
                        <c:v>286.67122004808238</c:v>
                      </c:pt>
                      <c:pt idx="3758">
                        <c:v>286.67122004808238</c:v>
                      </c:pt>
                      <c:pt idx="3759">
                        <c:v>286.67122004808238</c:v>
                      </c:pt>
                      <c:pt idx="3760">
                        <c:v>286.67122004808238</c:v>
                      </c:pt>
                      <c:pt idx="3761">
                        <c:v>286.67122004808238</c:v>
                      </c:pt>
                      <c:pt idx="3762">
                        <c:v>286.68552490794372</c:v>
                      </c:pt>
                      <c:pt idx="3763">
                        <c:v>286.69211142717813</c:v>
                      </c:pt>
                      <c:pt idx="3764">
                        <c:v>286.69625212737986</c:v>
                      </c:pt>
                      <c:pt idx="3765">
                        <c:v>286.6992813861437</c:v>
                      </c:pt>
                      <c:pt idx="3766">
                        <c:v>286.70206668725018</c:v>
                      </c:pt>
                      <c:pt idx="3767">
                        <c:v>286.70714355186453</c:v>
                      </c:pt>
                      <c:pt idx="3768">
                        <c:v>286.71591509556958</c:v>
                      </c:pt>
                      <c:pt idx="3769">
                        <c:v>286.72300996752318</c:v>
                      </c:pt>
                      <c:pt idx="3770">
                        <c:v>286.72924209028736</c:v>
                      </c:pt>
                      <c:pt idx="3771">
                        <c:v>286.73714217848902</c:v>
                      </c:pt>
                      <c:pt idx="3772">
                        <c:v>286.74413970038046</c:v>
                      </c:pt>
                      <c:pt idx="3773">
                        <c:v>286.74670832132858</c:v>
                      </c:pt>
                      <c:pt idx="3774">
                        <c:v>286.74694691108743</c:v>
                      </c:pt>
                      <c:pt idx="3775">
                        <c:v>286.75026158703446</c:v>
                      </c:pt>
                      <c:pt idx="3776">
                        <c:v>286.7537603783569</c:v>
                      </c:pt>
                      <c:pt idx="3777">
                        <c:v>286.75566765875675</c:v>
                      </c:pt>
                      <c:pt idx="3778">
                        <c:v>286.75698915749575</c:v>
                      </c:pt>
                      <c:pt idx="3779">
                        <c:v>286.76036651874057</c:v>
                      </c:pt>
                      <c:pt idx="3780">
                        <c:v>286.76728397912183</c:v>
                      </c:pt>
                      <c:pt idx="3781">
                        <c:v>286.77643187403834</c:v>
                      </c:pt>
                      <c:pt idx="3782">
                        <c:v>286.78687072728894</c:v>
                      </c:pt>
                      <c:pt idx="3783">
                        <c:v>286.80193616597001</c:v>
                      </c:pt>
                      <c:pt idx="3784">
                        <c:v>286.82136703169476</c:v>
                      </c:pt>
                      <c:pt idx="3785">
                        <c:v>286.84072121451811</c:v>
                      </c:pt>
                      <c:pt idx="3786">
                        <c:v>286.86126349747019</c:v>
                      </c:pt>
                      <c:pt idx="3787">
                        <c:v>286.88565525046039</c:v>
                      </c:pt>
                      <c:pt idx="3788">
                        <c:v>286.91125023256529</c:v>
                      </c:pt>
                      <c:pt idx="3789">
                        <c:v>286.93632095850899</c:v>
                      </c:pt>
                      <c:pt idx="3790">
                        <c:v>286.95779633413679</c:v>
                      </c:pt>
                      <c:pt idx="3791">
                        <c:v>286.97996752306909</c:v>
                      </c:pt>
                      <c:pt idx="3792">
                        <c:v>286.99936024486419</c:v>
                      </c:pt>
                      <c:pt idx="3793">
                        <c:v>287.01597894572961</c:v>
                      </c:pt>
                      <c:pt idx="3794">
                        <c:v>287.02994843672991</c:v>
                      </c:pt>
                      <c:pt idx="3795">
                        <c:v>287.04346501976272</c:v>
                      </c:pt>
                      <c:pt idx="3796">
                        <c:v>287.0558623760619</c:v>
                      </c:pt>
                      <c:pt idx="3797">
                        <c:v>287.06677326580217</c:v>
                      </c:pt>
                      <c:pt idx="3798">
                        <c:v>287.07603582751756</c:v>
                      </c:pt>
                      <c:pt idx="3799">
                        <c:v>287.08762543068275</c:v>
                      </c:pt>
                      <c:pt idx="3800">
                        <c:v>287.09980560641077</c:v>
                      </c:pt>
                      <c:pt idx="3801">
                        <c:v>287.1074631492034</c:v>
                      </c:pt>
                      <c:pt idx="3802">
                        <c:v>287.11172718247656</c:v>
                      </c:pt>
                      <c:pt idx="3803">
                        <c:v>287.11146572173357</c:v>
                      </c:pt>
                      <c:pt idx="3804">
                        <c:v>287.10424447098694</c:v>
                      </c:pt>
                      <c:pt idx="3805">
                        <c:v>287.08898756901795</c:v>
                      </c:pt>
                      <c:pt idx="3806">
                        <c:v>287.06952140247796</c:v>
                      </c:pt>
                      <c:pt idx="3807">
                        <c:v>287.05044706560011</c:v>
                      </c:pt>
                      <c:pt idx="3808">
                        <c:v>287.03057822989081</c:v>
                      </c:pt>
                      <c:pt idx="3809">
                        <c:v>287.00727783723187</c:v>
                      </c:pt>
                      <c:pt idx="3810">
                        <c:v>286.98318132426203</c:v>
                      </c:pt>
                      <c:pt idx="3811">
                        <c:v>286.95998381222091</c:v>
                      </c:pt>
                      <c:pt idx="3812">
                        <c:v>286.93671198579437</c:v>
                      </c:pt>
                      <c:pt idx="3813">
                        <c:v>286.91082477452977</c:v>
                      </c:pt>
                      <c:pt idx="3814">
                        <c:v>286.88297544356533</c:v>
                      </c:pt>
                      <c:pt idx="3815">
                        <c:v>286.85772675547031</c:v>
                      </c:pt>
                      <c:pt idx="3816">
                        <c:v>286.83375773126232</c:v>
                      </c:pt>
                      <c:pt idx="3817">
                        <c:v>286.80624149259069</c:v>
                      </c:pt>
                      <c:pt idx="3818">
                        <c:v>286.77849697390565</c:v>
                      </c:pt>
                      <c:pt idx="3819">
                        <c:v>286.75061036007099</c:v>
                      </c:pt>
                      <c:pt idx="3820">
                        <c:v>286.72069778203996</c:v>
                      </c:pt>
                      <c:pt idx="3821">
                        <c:v>286.68978712658321</c:v>
                      </c:pt>
                      <c:pt idx="3822">
                        <c:v>286.66062106250399</c:v>
                      </c:pt>
                      <c:pt idx="3823">
                        <c:v>286.63282776744575</c:v>
                      </c:pt>
                      <c:pt idx="3824">
                        <c:v>286.63282776744575</c:v>
                      </c:pt>
                      <c:pt idx="3825">
                        <c:v>286.60415988494066</c:v>
                      </c:pt>
                      <c:pt idx="3826">
                        <c:v>286.57435200701212</c:v>
                      </c:pt>
                      <c:pt idx="3827">
                        <c:v>286.5463715490161</c:v>
                      </c:pt>
                      <c:pt idx="3828">
                        <c:v>286.51797632488876</c:v>
                      </c:pt>
                      <c:pt idx="3829">
                        <c:v>286.48788310285499</c:v>
                      </c:pt>
                      <c:pt idx="3830">
                        <c:v>286.4594669523222</c:v>
                      </c:pt>
                      <c:pt idx="3831">
                        <c:v>286.43274283178727</c:v>
                      </c:pt>
                      <c:pt idx="3832">
                        <c:v>286.4056785305774</c:v>
                      </c:pt>
                      <c:pt idx="3833">
                        <c:v>286.37711164332376</c:v>
                      </c:pt>
                      <c:pt idx="3834">
                        <c:v>286.35247670615507</c:v>
                      </c:pt>
                      <c:pt idx="3835">
                        <c:v>286.33090699770719</c:v>
                      </c:pt>
                      <c:pt idx="3836">
                        <c:v>286.30774703799921</c:v>
                      </c:pt>
                      <c:pt idx="3837">
                        <c:v>286.28630166919271</c:v>
                      </c:pt>
                      <c:pt idx="3838">
                        <c:v>286.26852710896912</c:v>
                      </c:pt>
                      <c:pt idx="3839">
                        <c:v>286.25544272151848</c:v>
                      </c:pt>
                      <c:pt idx="3840">
                        <c:v>286.24543179936808</c:v>
                      </c:pt>
                      <c:pt idx="3841">
                        <c:v>286.23535929216183</c:v>
                      </c:pt>
                      <c:pt idx="3842">
                        <c:v>286.22734268306084</c:v>
                      </c:pt>
                      <c:pt idx="3843">
                        <c:v>286.22257030475146</c:v>
                      </c:pt>
                      <c:pt idx="3844">
                        <c:v>286.21759253133911</c:v>
                      </c:pt>
                      <c:pt idx="3845">
                        <c:v>286.21433344795264</c:v>
                      </c:pt>
                      <c:pt idx="3846">
                        <c:v>286.21387316987563</c:v>
                      </c:pt>
                      <c:pt idx="3847">
                        <c:v>286.21471259465932</c:v>
                      </c:pt>
                      <c:pt idx="3848">
                        <c:v>286.21186580580513</c:v>
                      </c:pt>
                      <c:pt idx="3849">
                        <c:v>286.20451348762327</c:v>
                      </c:pt>
                      <c:pt idx="3850">
                        <c:v>286.20451348762327</c:v>
                      </c:pt>
                      <c:pt idx="3851">
                        <c:v>286.20451348762327</c:v>
                      </c:pt>
                      <c:pt idx="3852">
                        <c:v>286.20451348762327</c:v>
                      </c:pt>
                      <c:pt idx="3853">
                        <c:v>286.20451348762327</c:v>
                      </c:pt>
                      <c:pt idx="3854">
                        <c:v>286.20451348762327</c:v>
                      </c:pt>
                      <c:pt idx="3855">
                        <c:v>286.20451348762327</c:v>
                      </c:pt>
                      <c:pt idx="3856">
                        <c:v>286.24753387872306</c:v>
                      </c:pt>
                      <c:pt idx="3857">
                        <c:v>286.24753387872306</c:v>
                      </c:pt>
                      <c:pt idx="3858">
                        <c:v>286.24753387872306</c:v>
                      </c:pt>
                      <c:pt idx="3859">
                        <c:v>286.28874961576344</c:v>
                      </c:pt>
                      <c:pt idx="3860">
                        <c:v>286.32625581599558</c:v>
                      </c:pt>
                      <c:pt idx="3861">
                        <c:v>286.36075375900327</c:v>
                      </c:pt>
                      <c:pt idx="3862">
                        <c:v>286.39476928929207</c:v>
                      </c:pt>
                      <c:pt idx="3863">
                        <c:v>286.42779710437298</c:v>
                      </c:pt>
                      <c:pt idx="3864">
                        <c:v>286.45751923675425</c:v>
                      </c:pt>
                      <c:pt idx="3865">
                        <c:v>286.48265203616728</c:v>
                      </c:pt>
                      <c:pt idx="3866">
                        <c:v>286.50662178029609</c:v>
                      </c:pt>
                      <c:pt idx="3867">
                        <c:v>286.5255288375804</c:v>
                      </c:pt>
                      <c:pt idx="3868">
                        <c:v>286.53924792838012</c:v>
                      </c:pt>
                      <c:pt idx="3869">
                        <c:v>286.54996597061569</c:v>
                      </c:pt>
                      <c:pt idx="3870">
                        <c:v>286.55915923301779</c:v>
                      </c:pt>
                      <c:pt idx="3871">
                        <c:v>286.56779228812059</c:v>
                      </c:pt>
                      <c:pt idx="3872">
                        <c:v>286.57246570152347</c:v>
                      </c:pt>
                      <c:pt idx="3873">
                        <c:v>286.57332501021915</c:v>
                      </c:pt>
                      <c:pt idx="3874">
                        <c:v>286.57467057194543</c:v>
                      </c:pt>
                      <c:pt idx="3875">
                        <c:v>286.5750870829138</c:v>
                      </c:pt>
                      <c:pt idx="3876">
                        <c:v>286.56976523224125</c:v>
                      </c:pt>
                      <c:pt idx="3877">
                        <c:v>286.56211295086428</c:v>
                      </c:pt>
                      <c:pt idx="3878">
                        <c:v>286.55234806947436</c:v>
                      </c:pt>
                      <c:pt idx="3879">
                        <c:v>286.53874086449548</c:v>
                      </c:pt>
                      <c:pt idx="3880">
                        <c:v>286.52448204852425</c:v>
                      </c:pt>
                      <c:pt idx="3881">
                        <c:v>286.50957658266708</c:v>
                      </c:pt>
                      <c:pt idx="3882">
                        <c:v>286.49609350660194</c:v>
                      </c:pt>
                      <c:pt idx="3883">
                        <c:v>286.48323810877679</c:v>
                      </c:pt>
                      <c:pt idx="3884">
                        <c:v>286.46851776538216</c:v>
                      </c:pt>
                      <c:pt idx="3885">
                        <c:v>286.45455083878068</c:v>
                      </c:pt>
                      <c:pt idx="3886">
                        <c:v>286.44291503580149</c:v>
                      </c:pt>
                      <c:pt idx="3887">
                        <c:v>286.43246233087996</c:v>
                      </c:pt>
                      <c:pt idx="3888">
                        <c:v>286.42044937639128</c:v>
                      </c:pt>
                      <c:pt idx="3889">
                        <c:v>286.40731961686436</c:v>
                      </c:pt>
                      <c:pt idx="3890">
                        <c:v>286.39743146717399</c:v>
                      </c:pt>
                      <c:pt idx="3891">
                        <c:v>286.38527308971254</c:v>
                      </c:pt>
                      <c:pt idx="3892">
                        <c:v>286.36964473672469</c:v>
                      </c:pt>
                      <c:pt idx="3893">
                        <c:v>286.35604253691065</c:v>
                      </c:pt>
                      <c:pt idx="3894">
                        <c:v>286.34572187634205</c:v>
                      </c:pt>
                      <c:pt idx="3895">
                        <c:v>286.33728290487386</c:v>
                      </c:pt>
                      <c:pt idx="3896">
                        <c:v>286.32978601697118</c:v>
                      </c:pt>
                      <c:pt idx="3897">
                        <c:v>286.32262216956497</c:v>
                      </c:pt>
                      <c:pt idx="3898">
                        <c:v>286.31741674189618</c:v>
                      </c:pt>
                      <c:pt idx="3899">
                        <c:v>286.31305870389338</c:v>
                      </c:pt>
                      <c:pt idx="3900">
                        <c:v>286.30683381152789</c:v>
                      </c:pt>
                      <c:pt idx="3901">
                        <c:v>286.30120879805935</c:v>
                      </c:pt>
                      <c:pt idx="3902">
                        <c:v>286.30166109411823</c:v>
                      </c:pt>
                      <c:pt idx="3903">
                        <c:v>286.30317974360224</c:v>
                      </c:pt>
                      <c:pt idx="3904">
                        <c:v>286.30465533211049</c:v>
                      </c:pt>
                      <c:pt idx="3905">
                        <c:v>286.30741279592468</c:v>
                      </c:pt>
                      <c:pt idx="3906">
                        <c:v>286.31218039635951</c:v>
                      </c:pt>
                      <c:pt idx="3907">
                        <c:v>286.3152788134426</c:v>
                      </c:pt>
                      <c:pt idx="3908">
                        <c:v>286.31655829806431</c:v>
                      </c:pt>
                      <c:pt idx="3909">
                        <c:v>286.3180271040145</c:v>
                      </c:pt>
                      <c:pt idx="3910">
                        <c:v>286.31889270999119</c:v>
                      </c:pt>
                      <c:pt idx="3911">
                        <c:v>286.31870531102936</c:v>
                      </c:pt>
                      <c:pt idx="3912">
                        <c:v>286.31725076878467</c:v>
                      </c:pt>
                      <c:pt idx="3913">
                        <c:v>286.31447275625214</c:v>
                      </c:pt>
                      <c:pt idx="3914">
                        <c:v>286.31241669697397</c:v>
                      </c:pt>
                      <c:pt idx="3915">
                        <c:v>286.31028989120006</c:v>
                      </c:pt>
                      <c:pt idx="3916">
                        <c:v>286.3076185928976</c:v>
                      </c:pt>
                      <c:pt idx="3917">
                        <c:v>286.30815059865699</c:v>
                      </c:pt>
                      <c:pt idx="3918">
                        <c:v>286.31398411976613</c:v>
                      </c:pt>
                      <c:pt idx="3919">
                        <c:v>286.32008631678627</c:v>
                      </c:pt>
                      <c:pt idx="3920">
                        <c:v>286.32536997309364</c:v>
                      </c:pt>
                      <c:pt idx="3921">
                        <c:v>286.33120933194817</c:v>
                      </c:pt>
                      <c:pt idx="3922">
                        <c:v>286.33839713519171</c:v>
                      </c:pt>
                      <c:pt idx="3923">
                        <c:v>286.34532548137167</c:v>
                      </c:pt>
                      <c:pt idx="3924">
                        <c:v>286.35101743930824</c:v>
                      </c:pt>
                      <c:pt idx="3925">
                        <c:v>286.35893688866969</c:v>
                      </c:pt>
                      <c:pt idx="3926">
                        <c:v>286.36904928987587</c:v>
                      </c:pt>
                      <c:pt idx="3927">
                        <c:v>286.37919061275642</c:v>
                      </c:pt>
                      <c:pt idx="3928">
                        <c:v>286.38802322470815</c:v>
                      </c:pt>
                      <c:pt idx="3929">
                        <c:v>286.39678946769641</c:v>
                      </c:pt>
                      <c:pt idx="3930">
                        <c:v>286.40823086981214</c:v>
                      </c:pt>
                      <c:pt idx="3931">
                        <c:v>286.41984158841933</c:v>
                      </c:pt>
                      <c:pt idx="3932">
                        <c:v>286.43206536803439</c:v>
                      </c:pt>
                      <c:pt idx="3933">
                        <c:v>286.45111322634773</c:v>
                      </c:pt>
                      <c:pt idx="3934">
                        <c:v>286.47434121799148</c:v>
                      </c:pt>
                      <c:pt idx="3935">
                        <c:v>286.49786128073202</c:v>
                      </c:pt>
                      <c:pt idx="3936">
                        <c:v>286.5232460766245</c:v>
                      </c:pt>
                      <c:pt idx="3937">
                        <c:v>286.55129658955013</c:v>
                      </c:pt>
                      <c:pt idx="3938">
                        <c:v>286.58029443652896</c:v>
                      </c:pt>
                      <c:pt idx="3939">
                        <c:v>286.60908379430828</c:v>
                      </c:pt>
                      <c:pt idx="3940">
                        <c:v>286.63691601902997</c:v>
                      </c:pt>
                      <c:pt idx="3941">
                        <c:v>286.66533387023026</c:v>
                      </c:pt>
                      <c:pt idx="3942">
                        <c:v>286.69518571492182</c:v>
                      </c:pt>
                      <c:pt idx="3943">
                        <c:v>286.72284735292351</c:v>
                      </c:pt>
                      <c:pt idx="3944">
                        <c:v>286.75018259882381</c:v>
                      </c:pt>
                      <c:pt idx="3945">
                        <c:v>286.77828825935836</c:v>
                      </c:pt>
                      <c:pt idx="3946">
                        <c:v>286.8057318384819</c:v>
                      </c:pt>
                      <c:pt idx="3947">
                        <c:v>286.8296245679997</c:v>
                      </c:pt>
                      <c:pt idx="3948">
                        <c:v>286.8503611389682</c:v>
                      </c:pt>
                      <c:pt idx="3949">
                        <c:v>286.87431679528652</c:v>
                      </c:pt>
                      <c:pt idx="3950">
                        <c:v>286.89913950515313</c:v>
                      </c:pt>
                      <c:pt idx="3951">
                        <c:v>286.92130103281431</c:v>
                      </c:pt>
                      <c:pt idx="3952">
                        <c:v>286.94476091407989</c:v>
                      </c:pt>
                      <c:pt idx="3953">
                        <c:v>286.96980691915797</c:v>
                      </c:pt>
                      <c:pt idx="3954">
                        <c:v>286.99447509739133</c:v>
                      </c:pt>
                      <c:pt idx="3955">
                        <c:v>287.02154318872726</c:v>
                      </c:pt>
                      <c:pt idx="3956">
                        <c:v>287.02154318872726</c:v>
                      </c:pt>
                      <c:pt idx="3957">
                        <c:v>287.02154318872726</c:v>
                      </c:pt>
                      <c:pt idx="3958">
                        <c:v>287.05051152773723</c:v>
                      </c:pt>
                      <c:pt idx="3959">
                        <c:v>287.05051152773723</c:v>
                      </c:pt>
                      <c:pt idx="3960">
                        <c:v>287.05051152773723</c:v>
                      </c:pt>
                      <c:pt idx="3961">
                        <c:v>287.05051152773723</c:v>
                      </c:pt>
                      <c:pt idx="3962">
                        <c:v>287.08187170510621</c:v>
                      </c:pt>
                      <c:pt idx="3963">
                        <c:v>287.08187170510621</c:v>
                      </c:pt>
                      <c:pt idx="3964">
                        <c:v>287.08187170510621</c:v>
                      </c:pt>
                      <c:pt idx="3965">
                        <c:v>287.08187170510621</c:v>
                      </c:pt>
                      <c:pt idx="3966">
                        <c:v>287.11352901866309</c:v>
                      </c:pt>
                      <c:pt idx="3967">
                        <c:v>287.11352901866309</c:v>
                      </c:pt>
                      <c:pt idx="3968">
                        <c:v>287.11352901866309</c:v>
                      </c:pt>
                      <c:pt idx="3969">
                        <c:v>287.11352901866309</c:v>
                      </c:pt>
                      <c:pt idx="3970">
                        <c:v>287.11352901866309</c:v>
                      </c:pt>
                      <c:pt idx="3971">
                        <c:v>287.11352901866309</c:v>
                      </c:pt>
                      <c:pt idx="3972">
                        <c:v>287.11352901866309</c:v>
                      </c:pt>
                      <c:pt idx="3973">
                        <c:v>287.11352901866309</c:v>
                      </c:pt>
                      <c:pt idx="3974">
                        <c:v>287.1472251711424</c:v>
                      </c:pt>
                      <c:pt idx="3975">
                        <c:v>287.1472251711424</c:v>
                      </c:pt>
                      <c:pt idx="3976">
                        <c:v>287.1472251711424</c:v>
                      </c:pt>
                      <c:pt idx="3977">
                        <c:v>287.1472251711424</c:v>
                      </c:pt>
                      <c:pt idx="3978">
                        <c:v>287.18161035682209</c:v>
                      </c:pt>
                      <c:pt idx="3979">
                        <c:v>287.18161035682209</c:v>
                      </c:pt>
                      <c:pt idx="3980">
                        <c:v>287.21601272324364</c:v>
                      </c:pt>
                      <c:pt idx="3981">
                        <c:v>287.25165326097039</c:v>
                      </c:pt>
                      <c:pt idx="3982">
                        <c:v>287.28554743021607</c:v>
                      </c:pt>
                      <c:pt idx="3983">
                        <c:v>287.31791063908713</c:v>
                      </c:pt>
                      <c:pt idx="3984">
                        <c:v>287.34889486307543</c:v>
                      </c:pt>
                      <c:pt idx="3985">
                        <c:v>287.3806077579855</c:v>
                      </c:pt>
                      <c:pt idx="3986">
                        <c:v>287.3806077579855</c:v>
                      </c:pt>
                      <c:pt idx="3987">
                        <c:v>287.3806077579855</c:v>
                      </c:pt>
                      <c:pt idx="3988">
                        <c:v>287.3806077579855</c:v>
                      </c:pt>
                      <c:pt idx="3989">
                        <c:v>287.3806077579855</c:v>
                      </c:pt>
                      <c:pt idx="3990">
                        <c:v>287.3806077579855</c:v>
                      </c:pt>
                      <c:pt idx="3991">
                        <c:v>287.31171406729732</c:v>
                      </c:pt>
                      <c:pt idx="3992">
                        <c:v>287.25798180368463</c:v>
                      </c:pt>
                      <c:pt idx="3993">
                        <c:v>287.21996073088877</c:v>
                      </c:pt>
                      <c:pt idx="3994">
                        <c:v>287.19318132072436</c:v>
                      </c:pt>
                      <c:pt idx="3995">
                        <c:v>287.17835012576762</c:v>
                      </c:pt>
                      <c:pt idx="3996">
                        <c:v>287.1792572923232</c:v>
                      </c:pt>
                      <c:pt idx="3997">
                        <c:v>287.19532406676649</c:v>
                      </c:pt>
                      <c:pt idx="3998">
                        <c:v>287.22331749530315</c:v>
                      </c:pt>
                      <c:pt idx="3999">
                        <c:v>287.26254806253996</c:v>
                      </c:pt>
                      <c:pt idx="4000">
                        <c:v>287.31188880221606</c:v>
                      </c:pt>
                      <c:pt idx="4001">
                        <c:v>287.36998966770898</c:v>
                      </c:pt>
                      <c:pt idx="4002">
                        <c:v>287.4334230618955</c:v>
                      </c:pt>
                      <c:pt idx="4003">
                        <c:v>287.50167951732953</c:v>
                      </c:pt>
                      <c:pt idx="4004">
                        <c:v>287.57604267346301</c:v>
                      </c:pt>
                      <c:pt idx="4005">
                        <c:v>287.65680228153144</c:v>
                      </c:pt>
                      <c:pt idx="4006">
                        <c:v>287.73761478976132</c:v>
                      </c:pt>
                      <c:pt idx="4007">
                        <c:v>287.81645873124904</c:v>
                      </c:pt>
                      <c:pt idx="4008">
                        <c:v>287.90005760597171</c:v>
                      </c:pt>
                      <c:pt idx="4009">
                        <c:v>287.98406582790483</c:v>
                      </c:pt>
                      <c:pt idx="4010">
                        <c:v>288.06565034085776</c:v>
                      </c:pt>
                      <c:pt idx="4011">
                        <c:v>288.14506120534372</c:v>
                      </c:pt>
                      <c:pt idx="4012">
                        <c:v>288.22241336073989</c:v>
                      </c:pt>
                      <c:pt idx="4013">
                        <c:v>288.29773727358571</c:v>
                      </c:pt>
                      <c:pt idx="4014">
                        <c:v>288.37101440129447</c:v>
                      </c:pt>
                      <c:pt idx="4015">
                        <c:v>288.44220153568557</c:v>
                      </c:pt>
                      <c:pt idx="4016">
                        <c:v>288.51324707154225</c:v>
                      </c:pt>
                      <c:pt idx="4017">
                        <c:v>288.58320147133895</c:v>
                      </c:pt>
                      <c:pt idx="4018">
                        <c:v>288.64940861107993</c:v>
                      </c:pt>
                      <c:pt idx="4019">
                        <c:v>288.71433099965935</c:v>
                      </c:pt>
                      <c:pt idx="4020">
                        <c:v>288.78140794377276</c:v>
                      </c:pt>
                      <c:pt idx="4021">
                        <c:v>288.84847573289301</c:v>
                      </c:pt>
                      <c:pt idx="4022">
                        <c:v>288.9120852081208</c:v>
                      </c:pt>
                      <c:pt idx="4023">
                        <c:v>288.97220572747301</c:v>
                      </c:pt>
                      <c:pt idx="4024">
                        <c:v>289.03289380111426</c:v>
                      </c:pt>
                      <c:pt idx="4025">
                        <c:v>289.09246262803703</c:v>
                      </c:pt>
                      <c:pt idx="4026">
                        <c:v>289.14583017339123</c:v>
                      </c:pt>
                      <c:pt idx="4027">
                        <c:v>289.19614709666513</c:v>
                      </c:pt>
                      <c:pt idx="4028">
                        <c:v>289.24339919981753</c:v>
                      </c:pt>
                      <c:pt idx="4029">
                        <c:v>289.2876549761599</c:v>
                      </c:pt>
                      <c:pt idx="4030">
                        <c:v>289.33103535237427</c:v>
                      </c:pt>
                      <c:pt idx="4031">
                        <c:v>289.37079211353807</c:v>
                      </c:pt>
                      <c:pt idx="4032">
                        <c:v>289.41337775389889</c:v>
                      </c:pt>
                      <c:pt idx="4033">
                        <c:v>289.45647180144346</c:v>
                      </c:pt>
                      <c:pt idx="4034">
                        <c:v>289.49654875029034</c:v>
                      </c:pt>
                      <c:pt idx="4035">
                        <c:v>289.53355389649312</c:v>
                      </c:pt>
                      <c:pt idx="4036">
                        <c:v>289.57155199070786</c:v>
                      </c:pt>
                      <c:pt idx="4037">
                        <c:v>289.60888280005645</c:v>
                      </c:pt>
                      <c:pt idx="4038">
                        <c:v>289.64249960928282</c:v>
                      </c:pt>
                      <c:pt idx="4039">
                        <c:v>289.67469076589958</c:v>
                      </c:pt>
                      <c:pt idx="4040">
                        <c:v>289.70686303942739</c:v>
                      </c:pt>
                      <c:pt idx="4041">
                        <c:v>289.73980845864071</c:v>
                      </c:pt>
                    </c:numCache>
                  </c:numRef>
                </c:y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3-C205-4B0F-B497-C5BC6D401CF0}"/>
                  </c:ext>
                </c:extLst>
              </c15:ser>
            </c15:filteredScatterSeries>
            <c15:filteredScatterSeries>
              <c15:ser>
                <c:idx val="1"/>
                <c:order val="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one!$N$1</c15:sqref>
                        </c15:formulaRef>
                      </c:ext>
                    </c:extLst>
                    <c:strCache>
                      <c:ptCount val="1"/>
                      <c:pt idx="0">
                        <c:v>avg2</c:v>
                      </c:pt>
                    </c:strCache>
                  </c:strRef>
                </c:tx>
                <c:spPr>
                  <a:ln w="19080">
                    <a:solidFill>
                      <a:srgbClr val="ED7D31"/>
                    </a:solidFill>
                    <a:round/>
                  </a:ln>
                </c:spPr>
                <c:marker>
                  <c:symbol val="none"/>
                </c:marker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/>
                    <a:lstStyle/>
                    <a:p>
                      <a:pPr>
                        <a:defRPr sz="1000" b="0" strike="noStrike" spc="-1">
                          <a:solidFill>
                            <a:srgbClr val="000000"/>
                          </a:solidFill>
                          <a:latin typeface="Calibri"/>
                        </a:defRPr>
                      </a:pPr>
                      <a:endParaRPr lang="en-US"/>
                    </a:p>
                  </c:txPr>
                  <c:dLblPos val="r"/>
                  <c:showLegendKey val="0"/>
                  <c:showVal val="0"/>
                  <c:showCatName val="0"/>
                  <c:showSerName val="0"/>
                  <c:showPercent val="0"/>
                  <c:showBubbleSize val="1"/>
                  <c:separator>; </c:separator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0"/>
                    </c:ext>
                  </c:extLst>
                </c:dLbls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one!$C$2:$C$4043</c15:sqref>
                        </c15:formulaRef>
                      </c:ext>
                    </c:extLst>
                    <c:numCache>
                      <c:formatCode>General</c:formatCode>
                      <c:ptCount val="4042"/>
                      <c:pt idx="0">
                        <c:v>1.0561943054199999E-3</c:v>
                      </c:pt>
                      <c:pt idx="1">
                        <c:v>1.66916847229E-3</c:v>
                      </c:pt>
                      <c:pt idx="2">
                        <c:v>2.2180080413800002E-3</c:v>
                      </c:pt>
                      <c:pt idx="3">
                        <c:v>3.2761096954300002E-3</c:v>
                      </c:pt>
                      <c:pt idx="4">
                        <c:v>3.77917289734E-3</c:v>
                      </c:pt>
                      <c:pt idx="5">
                        <c:v>4.2490959167500002E-3</c:v>
                      </c:pt>
                      <c:pt idx="6">
                        <c:v>4.7152042388900004E-3</c:v>
                      </c:pt>
                      <c:pt idx="7">
                        <c:v>5.17916679382E-3</c:v>
                      </c:pt>
                      <c:pt idx="8">
                        <c:v>5.5470466613800002E-3</c:v>
                      </c:pt>
                      <c:pt idx="9">
                        <c:v>5.7051181793200002E-3</c:v>
                      </c:pt>
                      <c:pt idx="10">
                        <c:v>5.86318969727E-3</c:v>
                      </c:pt>
                      <c:pt idx="11">
                        <c:v>6.0200691223100001E-3</c:v>
                      </c:pt>
                      <c:pt idx="12">
                        <c:v>6.1781406402599999E-3</c:v>
                      </c:pt>
                      <c:pt idx="13">
                        <c:v>6.3362121581999999E-3</c:v>
                      </c:pt>
                      <c:pt idx="14">
                        <c:v>6.4930915832499998E-3</c:v>
                      </c:pt>
                      <c:pt idx="15">
                        <c:v>6.6630840301500002E-3</c:v>
                      </c:pt>
                      <c:pt idx="16">
                        <c:v>6.8230628967299997E-3</c:v>
                      </c:pt>
                      <c:pt idx="17">
                        <c:v>6.9801807403599998E-3</c:v>
                      </c:pt>
                      <c:pt idx="18">
                        <c:v>7.1380138397199996E-3</c:v>
                      </c:pt>
                      <c:pt idx="19">
                        <c:v>7.2951316833499997E-3</c:v>
                      </c:pt>
                      <c:pt idx="20">
                        <c:v>7.4520111083999996E-3</c:v>
                      </c:pt>
                      <c:pt idx="21">
                        <c:v>7.6091289520299997E-3</c:v>
                      </c:pt>
                      <c:pt idx="22">
                        <c:v>7.7650547027599999E-3</c:v>
                      </c:pt>
                      <c:pt idx="23">
                        <c:v>7.9231262207000008E-3</c:v>
                      </c:pt>
                      <c:pt idx="24">
                        <c:v>8.0811977386500006E-3</c:v>
                      </c:pt>
                      <c:pt idx="25">
                        <c:v>8.2380771636999996E-3</c:v>
                      </c:pt>
                      <c:pt idx="26">
                        <c:v>8.3951950073199999E-3</c:v>
                      </c:pt>
                      <c:pt idx="27">
                        <c:v>8.5520744323700007E-3</c:v>
                      </c:pt>
                      <c:pt idx="28">
                        <c:v>8.7091922759999999E-3</c:v>
                      </c:pt>
                      <c:pt idx="29">
                        <c:v>8.8670253753699996E-3</c:v>
                      </c:pt>
                      <c:pt idx="30">
                        <c:v>9.0241432189899998E-3</c:v>
                      </c:pt>
                      <c:pt idx="31">
                        <c:v>9.1819763183599995E-3</c:v>
                      </c:pt>
                      <c:pt idx="32">
                        <c:v>9.3390941619900004E-3</c:v>
                      </c:pt>
                      <c:pt idx="33">
                        <c:v>9.4962120056199997E-3</c:v>
                      </c:pt>
                      <c:pt idx="34">
                        <c:v>9.6530914306599998E-3</c:v>
                      </c:pt>
                      <c:pt idx="35">
                        <c:v>9.8102092742900007E-3</c:v>
                      </c:pt>
                      <c:pt idx="36">
                        <c:v>9.9670886993399998E-3</c:v>
                      </c:pt>
                      <c:pt idx="37">
                        <c:v>1.01251602173E-2</c:v>
                      </c:pt>
                      <c:pt idx="38">
                        <c:v>1.02829933167E-2</c:v>
                      </c:pt>
                      <c:pt idx="39">
                        <c:v>1.0440111160299999E-2</c:v>
                      </c:pt>
                      <c:pt idx="40">
                        <c:v>1.0598182678200001E-2</c:v>
                      </c:pt>
                      <c:pt idx="41">
                        <c:v>1.0764122009299999E-2</c:v>
                      </c:pt>
                      <c:pt idx="42">
                        <c:v>1.09691619873E-2</c:v>
                      </c:pt>
                      <c:pt idx="43">
                        <c:v>1.1217117309600001E-2</c:v>
                      </c:pt>
                      <c:pt idx="44">
                        <c:v>1.1473178863499999E-2</c:v>
                      </c:pt>
                      <c:pt idx="45">
                        <c:v>1.17251873016E-2</c:v>
                      </c:pt>
                      <c:pt idx="46">
                        <c:v>1.1903047561600001E-2</c:v>
                      </c:pt>
                      <c:pt idx="47">
                        <c:v>1.20739936829E-2</c:v>
                      </c:pt>
                      <c:pt idx="48">
                        <c:v>1.2234210968E-2</c:v>
                      </c:pt>
                      <c:pt idx="49">
                        <c:v>1.2392997741699999E-2</c:v>
                      </c:pt>
                      <c:pt idx="50">
                        <c:v>1.2552022934E-2</c:v>
                      </c:pt>
                      <c:pt idx="51">
                        <c:v>1.27100944519E-2</c:v>
                      </c:pt>
                      <c:pt idx="52">
                        <c:v>1.28681659698E-2</c:v>
                      </c:pt>
                      <c:pt idx="53">
                        <c:v>1.3025045394900001E-2</c:v>
                      </c:pt>
                      <c:pt idx="54">
                        <c:v>1.31831169128E-2</c:v>
                      </c:pt>
                      <c:pt idx="55">
                        <c:v>1.33411884308E-2</c:v>
                      </c:pt>
                      <c:pt idx="56">
                        <c:v>1.3509035110500001E-2</c:v>
                      </c:pt>
                      <c:pt idx="57">
                        <c:v>1.3660192489599999E-2</c:v>
                      </c:pt>
                      <c:pt idx="58">
                        <c:v>1.38092041016E-2</c:v>
                      </c:pt>
                      <c:pt idx="59">
                        <c:v>1.39601230621E-2</c:v>
                      </c:pt>
                      <c:pt idx="60">
                        <c:v>1.4123201370199999E-2</c:v>
                      </c:pt>
                      <c:pt idx="61">
                        <c:v>1.4275074005100001E-2</c:v>
                      </c:pt>
                      <c:pt idx="62">
                        <c:v>1.4425992965699999E-2</c:v>
                      </c:pt>
                      <c:pt idx="63">
                        <c:v>1.4576196670500001E-2</c:v>
                      </c:pt>
                      <c:pt idx="64">
                        <c:v>1.4738082885700001E-2</c:v>
                      </c:pt>
                      <c:pt idx="65">
                        <c:v>1.4891147613499999E-2</c:v>
                      </c:pt>
                      <c:pt idx="66">
                        <c:v>1.5043020248399999E-2</c:v>
                      </c:pt>
                      <c:pt idx="67">
                        <c:v>1.5194177627599999E-2</c:v>
                      </c:pt>
                      <c:pt idx="68">
                        <c:v>1.53450965881E-2</c:v>
                      </c:pt>
                      <c:pt idx="69">
                        <c:v>2.4451017379799999E-2</c:v>
                      </c:pt>
                      <c:pt idx="70">
                        <c:v>4.9032211303700002E-2</c:v>
                      </c:pt>
                      <c:pt idx="71">
                        <c:v>6.9835186004599994E-2</c:v>
                      </c:pt>
                      <c:pt idx="72">
                        <c:v>9.4258069992099999E-2</c:v>
                      </c:pt>
                      <c:pt idx="73">
                        <c:v>0.118895053864</c:v>
                      </c:pt>
                      <c:pt idx="74">
                        <c:v>0.13923311233499999</c:v>
                      </c:pt>
                      <c:pt idx="75">
                        <c:v>0.163947105408</c:v>
                      </c:pt>
                      <c:pt idx="76">
                        <c:v>0.18429398536700001</c:v>
                      </c:pt>
                      <c:pt idx="77">
                        <c:v>0.209035158157</c:v>
                      </c:pt>
                      <c:pt idx="78">
                        <c:v>0.23332309722899999</c:v>
                      </c:pt>
                      <c:pt idx="79">
                        <c:v>0.25376701354999998</c:v>
                      </c:pt>
                      <c:pt idx="80">
                        <c:v>0.27833914756799999</c:v>
                      </c:pt>
                      <c:pt idx="81">
                        <c:v>0.29895520210299997</c:v>
                      </c:pt>
                      <c:pt idx="82">
                        <c:v>0.32361102104200001</c:v>
                      </c:pt>
                      <c:pt idx="83">
                        <c:v>0.34789705276499999</c:v>
                      </c:pt>
                      <c:pt idx="84">
                        <c:v>0.36878609657299999</c:v>
                      </c:pt>
                      <c:pt idx="85">
                        <c:v>0.39327120780899999</c:v>
                      </c:pt>
                      <c:pt idx="86">
                        <c:v>0.41366314888</c:v>
                      </c:pt>
                      <c:pt idx="87">
                        <c:v>0.438451051712</c:v>
                      </c:pt>
                      <c:pt idx="88">
                        <c:v>0.45892810821500002</c:v>
                      </c:pt>
                      <c:pt idx="89">
                        <c:v>0.48320913314800001</c:v>
                      </c:pt>
                      <c:pt idx="90">
                        <c:v>0.50768613815300001</c:v>
                      </c:pt>
                      <c:pt idx="91">
                        <c:v>0.52843499183700005</c:v>
                      </c:pt>
                      <c:pt idx="92">
                        <c:v>0.55306720733600001</c:v>
                      </c:pt>
                      <c:pt idx="93">
                        <c:v>0.5732421875</c:v>
                      </c:pt>
                      <c:pt idx="94">
                        <c:v>0.59787011146500002</c:v>
                      </c:pt>
                      <c:pt idx="95">
                        <c:v>0.62244915962199998</c:v>
                      </c:pt>
                      <c:pt idx="96">
                        <c:v>0.64319705963100005</c:v>
                      </c:pt>
                      <c:pt idx="97">
                        <c:v>0.66739320754999998</c:v>
                      </c:pt>
                      <c:pt idx="98">
                        <c:v>0.68821501731900003</c:v>
                      </c:pt>
                      <c:pt idx="99">
                        <c:v>0.71255707740800001</c:v>
                      </c:pt>
                      <c:pt idx="100">
                        <c:v>0.73732304573100005</c:v>
                      </c:pt>
                      <c:pt idx="101">
                        <c:v>0.75786709785499995</c:v>
                      </c:pt>
                      <c:pt idx="102">
                        <c:v>0.782271146774</c:v>
                      </c:pt>
                      <c:pt idx="103">
                        <c:v>0.80290317535400002</c:v>
                      </c:pt>
                      <c:pt idx="104">
                        <c:v>0.82733106613200003</c:v>
                      </c:pt>
                      <c:pt idx="105">
                        <c:v>0.84778714180000003</c:v>
                      </c:pt>
                      <c:pt idx="106">
                        <c:v>0.87248802185100005</c:v>
                      </c:pt>
                      <c:pt idx="107">
                        <c:v>0.89698600769000003</c:v>
                      </c:pt>
                      <c:pt idx="108">
                        <c:v>0.91735720634499995</c:v>
                      </c:pt>
                      <c:pt idx="109">
                        <c:v>0.94217920303299996</c:v>
                      </c:pt>
                      <c:pt idx="110">
                        <c:v>0.96269702911400001</c:v>
                      </c:pt>
                      <c:pt idx="111">
                        <c:v>0.98693704605099997</c:v>
                      </c:pt>
                      <c:pt idx="112">
                        <c:v>1.0115280151399999</c:v>
                      </c:pt>
                      <c:pt idx="113">
                        <c:v>1.0321941375699999</c:v>
                      </c:pt>
                      <c:pt idx="114">
                        <c:v>1.0566999912299999</c:v>
                      </c:pt>
                      <c:pt idx="115">
                        <c:v>1.0771520137799999</c:v>
                      </c:pt>
                      <c:pt idx="116">
                        <c:v>1.1018211841600001</c:v>
                      </c:pt>
                      <c:pt idx="117">
                        <c:v>1.12632012367</c:v>
                      </c:pt>
                      <c:pt idx="118">
                        <c:v>1.1467921733899999</c:v>
                      </c:pt>
                      <c:pt idx="119">
                        <c:v>1.1712260246299999</c:v>
                      </c:pt>
                      <c:pt idx="120">
                        <c:v>1.1918129921</c:v>
                      </c:pt>
                      <c:pt idx="121">
                        <c:v>1.2165200710299999</c:v>
                      </c:pt>
                      <c:pt idx="122">
                        <c:v>1.23681521416</c:v>
                      </c:pt>
                      <c:pt idx="123">
                        <c:v>1.2615721225700001</c:v>
                      </c:pt>
                      <c:pt idx="124">
                        <c:v>1.2861170768700001</c:v>
                      </c:pt>
                      <c:pt idx="125">
                        <c:v>1.3064250946</c:v>
                      </c:pt>
                      <c:pt idx="126">
                        <c:v>1.33094906807</c:v>
                      </c:pt>
                      <c:pt idx="127">
                        <c:v>1.35163021088</c:v>
                      </c:pt>
                      <c:pt idx="128">
                        <c:v>1.3761870861100001</c:v>
                      </c:pt>
                      <c:pt idx="129">
                        <c:v>1.4004440307599999</c:v>
                      </c:pt>
                      <c:pt idx="130">
                        <c:v>1.42129015923</c:v>
                      </c:pt>
                      <c:pt idx="131">
                        <c:v>1.4456281661999999</c:v>
                      </c:pt>
                      <c:pt idx="132">
                        <c:v>1.4662020206499999</c:v>
                      </c:pt>
                      <c:pt idx="133">
                        <c:v>1.4907231330899999</c:v>
                      </c:pt>
                      <c:pt idx="134">
                        <c:v>1.5153110027300001</c:v>
                      </c:pt>
                      <c:pt idx="135">
                        <c:v>1.53591704369</c:v>
                      </c:pt>
                      <c:pt idx="136">
                        <c:v>1.5603740215299999</c:v>
                      </c:pt>
                      <c:pt idx="137">
                        <c:v>1.5810041427599999</c:v>
                      </c:pt>
                      <c:pt idx="138">
                        <c:v>1.60564208031</c:v>
                      </c:pt>
                      <c:pt idx="139">
                        <c:v>1.6260950565300001</c:v>
                      </c:pt>
                      <c:pt idx="140">
                        <c:v>1.6506671905500001</c:v>
                      </c:pt>
                      <c:pt idx="141">
                        <c:v>1.6751511097</c:v>
                      </c:pt>
                      <c:pt idx="142">
                        <c:v>1.69558405876</c:v>
                      </c:pt>
                      <c:pt idx="143">
                        <c:v>1.72014713287</c:v>
                      </c:pt>
                      <c:pt idx="144">
                        <c:v>1.74076318741</c:v>
                      </c:pt>
                      <c:pt idx="145">
                        <c:v>1.7652361393</c:v>
                      </c:pt>
                      <c:pt idx="146">
                        <c:v>1.7899060249300001</c:v>
                      </c:pt>
                      <c:pt idx="147">
                        <c:v>1.8100850582100001</c:v>
                      </c:pt>
                      <c:pt idx="148">
                        <c:v>1.8347821235699999</c:v>
                      </c:pt>
                      <c:pt idx="149">
                        <c:v>1.85529518127</c:v>
                      </c:pt>
                      <c:pt idx="150">
                        <c:v>1.87976408005</c:v>
                      </c:pt>
                      <c:pt idx="151">
                        <c:v>1.90420818329</c:v>
                      </c:pt>
                      <c:pt idx="152">
                        <c:v>1.92503499985</c:v>
                      </c:pt>
                      <c:pt idx="153">
                        <c:v>1.9495542049400001</c:v>
                      </c:pt>
                      <c:pt idx="154">
                        <c:v>1.96981716156</c:v>
                      </c:pt>
                      <c:pt idx="155">
                        <c:v>1.99472403526</c:v>
                      </c:pt>
                      <c:pt idx="156">
                        <c:v>2.0150060653700002</c:v>
                      </c:pt>
                      <c:pt idx="157">
                        <c:v>2.0396029949200001</c:v>
                      </c:pt>
                      <c:pt idx="158">
                        <c:v>2.0639951229100002</c:v>
                      </c:pt>
                      <c:pt idx="159">
                        <c:v>2.0845711231199999</c:v>
                      </c:pt>
                      <c:pt idx="160">
                        <c:v>2.1093070507</c:v>
                      </c:pt>
                      <c:pt idx="161">
                        <c:v>2.1295590400700002</c:v>
                      </c:pt>
                      <c:pt idx="162">
                        <c:v>2.1544392108900001</c:v>
                      </c:pt>
                      <c:pt idx="163">
                        <c:v>2.1789200305900001</c:v>
                      </c:pt>
                      <c:pt idx="164">
                        <c:v>2.1992690563199999</c:v>
                      </c:pt>
                      <c:pt idx="165">
                        <c:v>2.2237532138799998</c:v>
                      </c:pt>
                      <c:pt idx="166">
                        <c:v>2.2445449829099999</c:v>
                      </c:pt>
                      <c:pt idx="167">
                        <c:v>2.2689590454099999</c:v>
                      </c:pt>
                      <c:pt idx="168">
                        <c:v>2.29340720177</c:v>
                      </c:pt>
                      <c:pt idx="169">
                        <c:v>2.3141610622400002</c:v>
                      </c:pt>
                      <c:pt idx="170">
                        <c:v>2.3386821746800002</c:v>
                      </c:pt>
                      <c:pt idx="171">
                        <c:v>2.3591539859799999</c:v>
                      </c:pt>
                      <c:pt idx="172">
                        <c:v>2.3834199905400002</c:v>
                      </c:pt>
                      <c:pt idx="173">
                        <c:v>2.40412807465</c:v>
                      </c:pt>
                      <c:pt idx="174">
                        <c:v>2.42875003815</c:v>
                      </c:pt>
                      <c:pt idx="175">
                        <c:v>2.4532470703100002</c:v>
                      </c:pt>
                      <c:pt idx="176">
                        <c:v>2.4736461639399998</c:v>
                      </c:pt>
                      <c:pt idx="177">
                        <c:v>2.4982941150700002</c:v>
                      </c:pt>
                      <c:pt idx="178">
                        <c:v>2.51875805855</c:v>
                      </c:pt>
                      <c:pt idx="179">
                        <c:v>2.5433180332199998</c:v>
                      </c:pt>
                      <c:pt idx="180">
                        <c:v>2.5679001808200002</c:v>
                      </c:pt>
                      <c:pt idx="181">
                        <c:v>2.5884890556300002</c:v>
                      </c:pt>
                      <c:pt idx="182">
                        <c:v>2.61276006699</c:v>
                      </c:pt>
                      <c:pt idx="183">
                        <c:v>2.6335821151699998</c:v>
                      </c:pt>
                      <c:pt idx="184">
                        <c:v>2.6581790447200002</c:v>
                      </c:pt>
                      <c:pt idx="185">
                        <c:v>2.68244218826</c:v>
                      </c:pt>
                      <c:pt idx="186">
                        <c:v>2.7031362056699999</c:v>
                      </c:pt>
                      <c:pt idx="187">
                        <c:v>2.72755718231</c:v>
                      </c:pt>
                      <c:pt idx="188">
                        <c:v>2.7481939792599999</c:v>
                      </c:pt>
                      <c:pt idx="189">
                        <c:v>2.77255606651</c:v>
                      </c:pt>
                      <c:pt idx="190">
                        <c:v>2.79332113266</c:v>
                      </c:pt>
                      <c:pt idx="191">
                        <c:v>2.8179111480699999</c:v>
                      </c:pt>
                      <c:pt idx="192">
                        <c:v>2.8421471118900001</c:v>
                      </c:pt>
                      <c:pt idx="193">
                        <c:v>2.8626391887699998</c:v>
                      </c:pt>
                      <c:pt idx="194">
                        <c:v>2.8872990608200002</c:v>
                      </c:pt>
                      <c:pt idx="195">
                        <c:v>2.90769100189</c:v>
                      </c:pt>
                      <c:pt idx="196">
                        <c:v>2.93210506439</c:v>
                      </c:pt>
                      <c:pt idx="197">
                        <c:v>2.9569849968000002</c:v>
                      </c:pt>
                      <c:pt idx="198">
                        <c:v>2.9772791862500001</c:v>
                      </c:pt>
                      <c:pt idx="199">
                        <c:v>3.0019280910499999</c:v>
                      </c:pt>
                      <c:pt idx="200">
                        <c:v>3.0227220058399999</c:v>
                      </c:pt>
                      <c:pt idx="201">
                        <c:v>3.0471680164300001</c:v>
                      </c:pt>
                      <c:pt idx="202">
                        <c:v>3.0716261863700001</c:v>
                      </c:pt>
                      <c:pt idx="203">
                        <c:v>3.09208917618</c:v>
                      </c:pt>
                      <c:pt idx="204">
                        <c:v>3.1167080402399998</c:v>
                      </c:pt>
                      <c:pt idx="205">
                        <c:v>3.1373271942100001</c:v>
                      </c:pt>
                      <c:pt idx="206">
                        <c:v>3.16186404228</c:v>
                      </c:pt>
                      <c:pt idx="207">
                        <c:v>3.1821830272699998</c:v>
                      </c:pt>
                      <c:pt idx="208">
                        <c:v>3.2069470882400002</c:v>
                      </c:pt>
                      <c:pt idx="209">
                        <c:v>3.2313160896299999</c:v>
                      </c:pt>
                      <c:pt idx="210">
                        <c:v>3.2518761158</c:v>
                      </c:pt>
                      <c:pt idx="211">
                        <c:v>3.2764620780899998</c:v>
                      </c:pt>
                      <c:pt idx="212">
                        <c:v>3.29703807831</c:v>
                      </c:pt>
                      <c:pt idx="213">
                        <c:v>3.3214449882500001</c:v>
                      </c:pt>
                      <c:pt idx="214">
                        <c:v>3.3456830978399998</c:v>
                      </c:pt>
                      <c:pt idx="215">
                        <c:v>3.3666660785700002</c:v>
                      </c:pt>
                      <c:pt idx="216">
                        <c:v>3.3911621570600001</c:v>
                      </c:pt>
                      <c:pt idx="217">
                        <c:v>3.4115371704099999</c:v>
                      </c:pt>
                      <c:pt idx="218">
                        <c:v>3.4361770153000002</c:v>
                      </c:pt>
                      <c:pt idx="219">
                        <c:v>3.4607450962100001</c:v>
                      </c:pt>
                      <c:pt idx="220">
                        <c:v>3.4810390472399999</c:v>
                      </c:pt>
                      <c:pt idx="221">
                        <c:v>3.5055401325200002</c:v>
                      </c:pt>
                      <c:pt idx="222">
                        <c:v>3.5264270305599998</c:v>
                      </c:pt>
                      <c:pt idx="223">
                        <c:v>3.5507321357700001</c:v>
                      </c:pt>
                      <c:pt idx="224">
                        <c:v>3.5711290836299998</c:v>
                      </c:pt>
                      <c:pt idx="225">
                        <c:v>3.5958971977199998</c:v>
                      </c:pt>
                      <c:pt idx="226">
                        <c:v>3.62046217918</c:v>
                      </c:pt>
                      <c:pt idx="227">
                        <c:v>3.6408081054700001</c:v>
                      </c:pt>
                      <c:pt idx="228">
                        <c:v>3.6652491092699999</c:v>
                      </c:pt>
                      <c:pt idx="229">
                        <c:v>3.6858921051000002</c:v>
                      </c:pt>
                      <c:pt idx="230">
                        <c:v>3.71073698997</c:v>
                      </c:pt>
                      <c:pt idx="231">
                        <c:v>3.7350211143499998</c:v>
                      </c:pt>
                      <c:pt idx="232">
                        <c:v>3.7555711269400001</c:v>
                      </c:pt>
                      <c:pt idx="233">
                        <c:v>3.7802550792699998</c:v>
                      </c:pt>
                      <c:pt idx="234">
                        <c:v>3.80074214935</c:v>
                      </c:pt>
                      <c:pt idx="235">
                        <c:v>3.8250391483300001</c:v>
                      </c:pt>
                      <c:pt idx="236">
                        <c:v>3.84987616539</c:v>
                      </c:pt>
                      <c:pt idx="237">
                        <c:v>3.87013816833</c:v>
                      </c:pt>
                      <c:pt idx="238">
                        <c:v>3.8948240280199999</c:v>
                      </c:pt>
                      <c:pt idx="239">
                        <c:v>3.9153311252599998</c:v>
                      </c:pt>
                      <c:pt idx="240">
                        <c:v>3.9397950172399998</c:v>
                      </c:pt>
                      <c:pt idx="241">
                        <c:v>3.9604010582</c:v>
                      </c:pt>
                      <c:pt idx="242">
                        <c:v>3.9847249984699999</c:v>
                      </c:pt>
                      <c:pt idx="243">
                        <c:v>4.0095920562699998</c:v>
                      </c:pt>
                      <c:pt idx="244">
                        <c:v>4.0301949977899998</c:v>
                      </c:pt>
                      <c:pt idx="245">
                        <c:v>4.0546450614899996</c:v>
                      </c:pt>
                      <c:pt idx="246">
                        <c:v>4.0751740932500002</c:v>
                      </c:pt>
                      <c:pt idx="247">
                        <c:v>4.0996291637400004</c:v>
                      </c:pt>
                      <c:pt idx="248">
                        <c:v>4.1241390705100001</c:v>
                      </c:pt>
                      <c:pt idx="249">
                        <c:v>4.1445150375399997</c:v>
                      </c:pt>
                      <c:pt idx="250">
                        <c:v>4.1691200733200002</c:v>
                      </c:pt>
                      <c:pt idx="251">
                        <c:v>4.1898841857900004</c:v>
                      </c:pt>
                      <c:pt idx="252">
                        <c:v>4.2141981124900001</c:v>
                      </c:pt>
                      <c:pt idx="253">
                        <c:v>4.2385680675500002</c:v>
                      </c:pt>
                      <c:pt idx="254">
                        <c:v>4.25925803185</c:v>
                      </c:pt>
                      <c:pt idx="255">
                        <c:v>4.2838690280899998</c:v>
                      </c:pt>
                      <c:pt idx="256">
                        <c:v>4.3042960166900004</c:v>
                      </c:pt>
                      <c:pt idx="257">
                        <c:v>4.32910609245</c:v>
                      </c:pt>
                      <c:pt idx="258">
                        <c:v>4.3495931625399997</c:v>
                      </c:pt>
                      <c:pt idx="259">
                        <c:v>4.3741340637199997</c:v>
                      </c:pt>
                      <c:pt idx="260">
                        <c:v>4.3984241485600002</c:v>
                      </c:pt>
                      <c:pt idx="261">
                        <c:v>4.4192321300500002</c:v>
                      </c:pt>
                      <c:pt idx="262">
                        <c:v>4.4435560703299997</c:v>
                      </c:pt>
                      <c:pt idx="263">
                        <c:v>4.4639320373500002</c:v>
                      </c:pt>
                      <c:pt idx="264">
                        <c:v>4.4887871742199996</c:v>
                      </c:pt>
                      <c:pt idx="265">
                        <c:v>4.5133280754099996</c:v>
                      </c:pt>
                      <c:pt idx="266">
                        <c:v>4.5338311195400003</c:v>
                      </c:pt>
                      <c:pt idx="267">
                        <c:v>4.5582451820400003</c:v>
                      </c:pt>
                      <c:pt idx="268">
                        <c:v>4.5789301395399997</c:v>
                      </c:pt>
                      <c:pt idx="269">
                        <c:v>4.60315418243</c:v>
                      </c:pt>
                      <c:pt idx="270">
                        <c:v>4.6278531551400004</c:v>
                      </c:pt>
                      <c:pt idx="271">
                        <c:v>4.6484529972099997</c:v>
                      </c:pt>
                      <c:pt idx="272">
                        <c:v>4.6730031967199999</c:v>
                      </c:pt>
                      <c:pt idx="273">
                        <c:v>4.6935679912600001</c:v>
                      </c:pt>
                      <c:pt idx="274">
                        <c:v>4.7177810668899998</c:v>
                      </c:pt>
                      <c:pt idx="275">
                        <c:v>4.7384140491500002</c:v>
                      </c:pt>
                      <c:pt idx="276">
                        <c:v>4.7632141113299999</c:v>
                      </c:pt>
                      <c:pt idx="277">
                        <c:v>4.7875502109500001</c:v>
                      </c:pt>
                      <c:pt idx="278">
                        <c:v>4.8080191612199998</c:v>
                      </c:pt>
                      <c:pt idx="279">
                        <c:v>4.8327469825699998</c:v>
                      </c:pt>
                      <c:pt idx="280">
                        <c:v>4.8531119823499997</c:v>
                      </c:pt>
                      <c:pt idx="281">
                        <c:v>4.8777430057500002</c:v>
                      </c:pt>
                      <c:pt idx="282">
                        <c:v>4.9020941257499997</c:v>
                      </c:pt>
                      <c:pt idx="283">
                        <c:v>4.9226031303399997</c:v>
                      </c:pt>
                      <c:pt idx="284">
                        <c:v>4.9472579956100002</c:v>
                      </c:pt>
                      <c:pt idx="285">
                        <c:v>4.9677641391799998</c:v>
                      </c:pt>
                      <c:pt idx="286">
                        <c:v>4.9924221038800001</c:v>
                      </c:pt>
                      <c:pt idx="287">
                        <c:v>5.0169680118600004</c:v>
                      </c:pt>
                      <c:pt idx="288">
                        <c:v>5.7108128070831299</c:v>
                      </c:pt>
                      <c:pt idx="289">
                        <c:v>5.7117300033569336</c:v>
                      </c:pt>
                      <c:pt idx="290">
                        <c:v>5.7124249935150138</c:v>
                      </c:pt>
                      <c:pt idx="291">
                        <c:v>5.7128880023956334</c:v>
                      </c:pt>
                      <c:pt idx="292">
                        <c:v>5.7133579254150435</c:v>
                      </c:pt>
                      <c:pt idx="293">
                        <c:v>5.7138090133667037</c:v>
                      </c:pt>
                      <c:pt idx="294">
                        <c:v>5.7142539024353036</c:v>
                      </c:pt>
                      <c:pt idx="295">
                        <c:v>5.7147579193115234</c:v>
                      </c:pt>
                      <c:pt idx="296">
                        <c:v>5.7152287960052535</c:v>
                      </c:pt>
                      <c:pt idx="297">
                        <c:v>5.7155938148498535</c:v>
                      </c:pt>
                      <c:pt idx="298">
                        <c:v>5.7157537937164333</c:v>
                      </c:pt>
                      <c:pt idx="299">
                        <c:v>5.7159388065338135</c:v>
                      </c:pt>
                      <c:pt idx="300">
                        <c:v>5.7160978317260733</c:v>
                      </c:pt>
                      <c:pt idx="301">
                        <c:v>5.7162568569183332</c:v>
                      </c:pt>
                      <c:pt idx="302">
                        <c:v>5.7164149284362837</c:v>
                      </c:pt>
                      <c:pt idx="303">
                        <c:v>5.7165739536285436</c:v>
                      </c:pt>
                      <c:pt idx="304">
                        <c:v>5.7167329788208034</c:v>
                      </c:pt>
                      <c:pt idx="305">
                        <c:v>5.7168920040130633</c:v>
                      </c:pt>
                      <c:pt idx="306">
                        <c:v>5.7170519828796431</c:v>
                      </c:pt>
                      <c:pt idx="307">
                        <c:v>5.7172188758850133</c:v>
                      </c:pt>
                      <c:pt idx="308">
                        <c:v>5.7173779010772732</c:v>
                      </c:pt>
                      <c:pt idx="309">
                        <c:v>5.717535972595214</c:v>
                      </c:pt>
                      <c:pt idx="310">
                        <c:v>5.7176938056945836</c:v>
                      </c:pt>
                      <c:pt idx="311">
                        <c:v>5.7178528308868435</c:v>
                      </c:pt>
                      <c:pt idx="312">
                        <c:v>5.7180118560791033</c:v>
                      </c:pt>
                      <c:pt idx="313">
                        <c:v>5.7181708812713632</c:v>
                      </c:pt>
                      <c:pt idx="314">
                        <c:v>5.7183308601379439</c:v>
                      </c:pt>
                      <c:pt idx="315">
                        <c:v>5.7184908390045139</c:v>
                      </c:pt>
                      <c:pt idx="316">
                        <c:v>5.7186520099639937</c:v>
                      </c:pt>
                      <c:pt idx="317">
                        <c:v>5.7188107967376736</c:v>
                      </c:pt>
                      <c:pt idx="318">
                        <c:v>5.7189710140228236</c:v>
                      </c:pt>
                      <c:pt idx="319">
                        <c:v>5.7280910015105935</c:v>
                      </c:pt>
                      <c:pt idx="320">
                        <c:v>5.7528378963470939</c:v>
                      </c:pt>
                      <c:pt idx="321">
                        <c:v>5.7773888111114937</c:v>
                      </c:pt>
                      <c:pt idx="322">
                        <c:v>5.7979769706725932</c:v>
                      </c:pt>
                      <c:pt idx="323">
                        <c:v>5.8225858211513932</c:v>
                      </c:pt>
                      <c:pt idx="324">
                        <c:v>5.8431758880613938</c:v>
                      </c:pt>
                      <c:pt idx="325">
                        <c:v>5.8675639629363934</c:v>
                      </c:pt>
                      <c:pt idx="326">
                        <c:v>5.887986898422394</c:v>
                      </c:pt>
                      <c:pt idx="327">
                        <c:v>5.9126889705653936</c:v>
                      </c:pt>
                      <c:pt idx="328">
                        <c:v>5.937163829803394</c:v>
                      </c:pt>
                      <c:pt idx="329">
                        <c:v>5.9576950073243937</c:v>
                      </c:pt>
                      <c:pt idx="330">
                        <c:v>5.9821188449863936</c:v>
                      </c:pt>
                      <c:pt idx="331">
                        <c:v>6.0028679370883937</c:v>
                      </c:pt>
                      <c:pt idx="332">
                        <c:v>6.0272498130793934</c:v>
                      </c:pt>
                      <c:pt idx="333">
                        <c:v>6.0519847869873935</c:v>
                      </c:pt>
                      <c:pt idx="334">
                        <c:v>6.0725889205933932</c:v>
                      </c:pt>
                      <c:pt idx="335">
                        <c:v>6.0968708992003933</c:v>
                      </c:pt>
                      <c:pt idx="336">
                        <c:v>6.1176660060883936</c:v>
                      </c:pt>
                      <c:pt idx="337">
                        <c:v>6.1420388221743938</c:v>
                      </c:pt>
                      <c:pt idx="338">
                        <c:v>6.1666059494013936</c:v>
                      </c:pt>
                      <c:pt idx="339">
                        <c:v>6.1870298385623936</c:v>
                      </c:pt>
                      <c:pt idx="340">
                        <c:v>6.2117428779603934</c:v>
                      </c:pt>
                      <c:pt idx="341">
                        <c:v>6.232343912124394</c:v>
                      </c:pt>
                      <c:pt idx="342">
                        <c:v>6.2566039562223938</c:v>
                      </c:pt>
                      <c:pt idx="343">
                        <c:v>6.2773709297183933</c:v>
                      </c:pt>
                      <c:pt idx="344">
                        <c:v>6.301714897155394</c:v>
                      </c:pt>
                      <c:pt idx="345">
                        <c:v>6.3261318206783939</c:v>
                      </c:pt>
                      <c:pt idx="346">
                        <c:v>6.3467009067533935</c:v>
                      </c:pt>
                      <c:pt idx="347">
                        <c:v>6.3714640140533936</c:v>
                      </c:pt>
                      <c:pt idx="348">
                        <c:v>6.3919208049773939</c:v>
                      </c:pt>
                      <c:pt idx="349">
                        <c:v>6.416488885879394</c:v>
                      </c:pt>
                      <c:pt idx="350">
                        <c:v>6.4408578872683933</c:v>
                      </c:pt>
                      <c:pt idx="351">
                        <c:v>6.4616189002993938</c:v>
                      </c:pt>
                      <c:pt idx="352">
                        <c:v>6.4860420227053934</c:v>
                      </c:pt>
                      <c:pt idx="353">
                        <c:v>6.5064809322353936</c:v>
                      </c:pt>
                      <c:pt idx="354">
                        <c:v>6.5311989784243938</c:v>
                      </c:pt>
                      <c:pt idx="355">
                        <c:v>6.5557219982143939</c:v>
                      </c:pt>
                      <c:pt idx="356">
                        <c:v>6.5760169029233939</c:v>
                      </c:pt>
                      <c:pt idx="357">
                        <c:v>6.6006588935853934</c:v>
                      </c:pt>
                      <c:pt idx="358">
                        <c:v>6.6211578845973937</c:v>
                      </c:pt>
                      <c:pt idx="359">
                        <c:v>6.6456549167633936</c:v>
                      </c:pt>
                      <c:pt idx="360">
                        <c:v>6.666216850280394</c:v>
                      </c:pt>
                      <c:pt idx="361">
                        <c:v>6.6909258365633937</c:v>
                      </c:pt>
                      <c:pt idx="362">
                        <c:v>6.7154388427783935</c:v>
                      </c:pt>
                      <c:pt idx="363">
                        <c:v>6.7358098030083937</c:v>
                      </c:pt>
                      <c:pt idx="364">
                        <c:v>6.7605819702183938</c:v>
                      </c:pt>
                      <c:pt idx="365">
                        <c:v>6.7810409069083937</c:v>
                      </c:pt>
                      <c:pt idx="366">
                        <c:v>6.8055980205583939</c:v>
                      </c:pt>
                      <c:pt idx="367">
                        <c:v>6.8299319744083933</c:v>
                      </c:pt>
                      <c:pt idx="368">
                        <c:v>6.8505899906183938</c:v>
                      </c:pt>
                      <c:pt idx="369">
                        <c:v>6.8751769065883934</c:v>
                      </c:pt>
                      <c:pt idx="370">
                        <c:v>6.8954708576183936</c:v>
                      </c:pt>
                      <c:pt idx="371">
                        <c:v>6.9202938079883936</c:v>
                      </c:pt>
                      <c:pt idx="372">
                        <c:v>6.9448328018183938</c:v>
                      </c:pt>
                      <c:pt idx="373">
                        <c:v>6.9653789997083937</c:v>
                      </c:pt>
                      <c:pt idx="374">
                        <c:v>6.9895768165583938</c:v>
                      </c:pt>
                      <c:pt idx="375">
                        <c:v>7.0102198123883941</c:v>
                      </c:pt>
                      <c:pt idx="376">
                        <c:v>7.0348639488183933</c:v>
                      </c:pt>
                      <c:pt idx="377">
                        <c:v>7.0594639778183934</c:v>
                      </c:pt>
                      <c:pt idx="378">
                        <c:v>7.0797059535983937</c:v>
                      </c:pt>
                      <c:pt idx="379">
                        <c:v>7.1043539047283932</c:v>
                      </c:pt>
                      <c:pt idx="380">
                        <c:v>7.1251809596983939</c:v>
                      </c:pt>
                      <c:pt idx="381">
                        <c:v>7.1493108272583932</c:v>
                      </c:pt>
                      <c:pt idx="382">
                        <c:v>7.1699848175083938</c:v>
                      </c:pt>
                      <c:pt idx="383">
                        <c:v>7.1945788860283937</c:v>
                      </c:pt>
                      <c:pt idx="384">
                        <c:v>7.2190968990283935</c:v>
                      </c:pt>
                      <c:pt idx="385">
                        <c:v>7.2394838333083937</c:v>
                      </c:pt>
                      <c:pt idx="386">
                        <c:v>7.2642908096283936</c:v>
                      </c:pt>
                      <c:pt idx="387">
                        <c:v>7.2848289012883933</c:v>
                      </c:pt>
                      <c:pt idx="388">
                        <c:v>7.3090729713483933</c:v>
                      </c:pt>
                      <c:pt idx="389">
                        <c:v>7.3336257934583937</c:v>
                      </c:pt>
                      <c:pt idx="390">
                        <c:v>7.3541657924683932</c:v>
                      </c:pt>
                      <c:pt idx="391">
                        <c:v>7.3788189887983933</c:v>
                      </c:pt>
                      <c:pt idx="392">
                        <c:v>7.3991968631783935</c:v>
                      </c:pt>
                      <c:pt idx="393">
                        <c:v>7.4240388870283933</c:v>
                      </c:pt>
                      <c:pt idx="394">
                        <c:v>7.4485728740683932</c:v>
                      </c:pt>
                      <c:pt idx="395">
                        <c:v>7.4687259197283939</c:v>
                      </c:pt>
                      <c:pt idx="396">
                        <c:v>7.4932918548583931</c:v>
                      </c:pt>
                      <c:pt idx="397">
                        <c:v>7.514048814778393</c:v>
                      </c:pt>
                      <c:pt idx="398">
                        <c:v>7.5384588241583934</c:v>
                      </c:pt>
                      <c:pt idx="399">
                        <c:v>7.5589787960083932</c:v>
                      </c:pt>
                      <c:pt idx="400">
                        <c:v>7.5836958885183936</c:v>
                      </c:pt>
                      <c:pt idx="401">
                        <c:v>7.6082708835583936</c:v>
                      </c:pt>
                      <c:pt idx="402">
                        <c:v>7.6287999153183934</c:v>
                      </c:pt>
                      <c:pt idx="403">
                        <c:v>7.6531529426583935</c:v>
                      </c:pt>
                      <c:pt idx="404">
                        <c:v>7.6736810207383934</c:v>
                      </c:pt>
                      <c:pt idx="405">
                        <c:v>7.6983339786483933</c:v>
                      </c:pt>
                      <c:pt idx="406">
                        <c:v>7.7226419448883936</c:v>
                      </c:pt>
                      <c:pt idx="407">
                        <c:v>7.743394851688393</c:v>
                      </c:pt>
                      <c:pt idx="408">
                        <c:v>7.7680099010483934</c:v>
                      </c:pt>
                      <c:pt idx="409">
                        <c:v>7.7883288860283937</c:v>
                      </c:pt>
                      <c:pt idx="410">
                        <c:v>7.8128788471183936</c:v>
                      </c:pt>
                      <c:pt idx="411">
                        <c:v>7.8376739025083939</c:v>
                      </c:pt>
                      <c:pt idx="412">
                        <c:v>7.8580429553983935</c:v>
                      </c:pt>
                      <c:pt idx="413">
                        <c:v>7.8824238777183933</c:v>
                      </c:pt>
                      <c:pt idx="414">
                        <c:v>7.9031608104683935</c:v>
                      </c:pt>
                      <c:pt idx="415">
                        <c:v>7.9277470111883934</c:v>
                      </c:pt>
                      <c:pt idx="416">
                        <c:v>7.9482998847983932</c:v>
                      </c:pt>
                      <c:pt idx="417">
                        <c:v>7.9725248813583942</c:v>
                      </c:pt>
                      <c:pt idx="418">
                        <c:v>7.9972770214083937</c:v>
                      </c:pt>
                      <c:pt idx="419">
                        <c:v>8.0176558494583929</c:v>
                      </c:pt>
                      <c:pt idx="420">
                        <c:v>8.0422878265383932</c:v>
                      </c:pt>
                      <c:pt idx="421">
                        <c:v>8.0628719329883936</c:v>
                      </c:pt>
                      <c:pt idx="422">
                        <c:v>8.0875349044783942</c:v>
                      </c:pt>
                      <c:pt idx="423">
                        <c:v>8.1119740009283934</c:v>
                      </c:pt>
                      <c:pt idx="424">
                        <c:v>8.1322619914983925</c:v>
                      </c:pt>
                      <c:pt idx="425">
                        <c:v>8.1570978164683936</c:v>
                      </c:pt>
                      <c:pt idx="426">
                        <c:v>8.1776678562183935</c:v>
                      </c:pt>
                      <c:pt idx="427">
                        <c:v>8.2020277976983937</c:v>
                      </c:pt>
                      <c:pt idx="428">
                        <c:v>8.2264709472683926</c:v>
                      </c:pt>
                      <c:pt idx="429">
                        <c:v>8.2468888759583923</c:v>
                      </c:pt>
                      <c:pt idx="430">
                        <c:v>8.2714660167683913</c:v>
                      </c:pt>
                      <c:pt idx="431">
                        <c:v>8.292095899578392</c:v>
                      </c:pt>
                      <c:pt idx="432">
                        <c:v>8.3168768882783919</c:v>
                      </c:pt>
                      <c:pt idx="433">
                        <c:v>8.337427854538392</c:v>
                      </c:pt>
                      <c:pt idx="434">
                        <c:v>8.3616409301783925</c:v>
                      </c:pt>
                      <c:pt idx="435">
                        <c:v>8.3861608505283929</c:v>
                      </c:pt>
                      <c:pt idx="436">
                        <c:v>8.4068729877483932</c:v>
                      </c:pt>
                      <c:pt idx="437">
                        <c:v>8.4314479827883932</c:v>
                      </c:pt>
                      <c:pt idx="438">
                        <c:v>8.4517920017283927</c:v>
                      </c:pt>
                      <c:pt idx="439">
                        <c:v>8.4765307903283933</c:v>
                      </c:pt>
                      <c:pt idx="440">
                        <c:v>8.5011348724383939</c:v>
                      </c:pt>
                      <c:pt idx="441">
                        <c:v>8.5214149951983931</c:v>
                      </c:pt>
                      <c:pt idx="442">
                        <c:v>8.5458168983483933</c:v>
                      </c:pt>
                      <c:pt idx="443">
                        <c:v>8.5666029453283929</c:v>
                      </c:pt>
                      <c:pt idx="444">
                        <c:v>8.5912067890183934</c:v>
                      </c:pt>
                      <c:pt idx="445">
                        <c:v>8.6154258251183933</c:v>
                      </c:pt>
                      <c:pt idx="446">
                        <c:v>8.6362109184283931</c:v>
                      </c:pt>
                      <c:pt idx="447">
                        <c:v>8.6608519554183943</c:v>
                      </c:pt>
                      <c:pt idx="448">
                        <c:v>8.6811950206783948</c:v>
                      </c:pt>
                      <c:pt idx="449">
                        <c:v>8.7056357860583944</c:v>
                      </c:pt>
                      <c:pt idx="450">
                        <c:v>8.7263329029083945</c:v>
                      </c:pt>
                      <c:pt idx="451">
                        <c:v>8.7509238719983955</c:v>
                      </c:pt>
                      <c:pt idx="452">
                        <c:v>8.7752130031583953</c:v>
                      </c:pt>
                      <c:pt idx="453">
                        <c:v>8.7958638668083964</c:v>
                      </c:pt>
                      <c:pt idx="454">
                        <c:v>8.8205699920683962</c:v>
                      </c:pt>
                      <c:pt idx="455">
                        <c:v>8.8408498764083951</c:v>
                      </c:pt>
                      <c:pt idx="456">
                        <c:v>8.8653209209483954</c:v>
                      </c:pt>
                      <c:pt idx="457">
                        <c:v>8.8898618221283954</c:v>
                      </c:pt>
                      <c:pt idx="458">
                        <c:v>8.9105899333983949</c:v>
                      </c:pt>
                      <c:pt idx="459">
                        <c:v>8.9349439144183957</c:v>
                      </c:pt>
                      <c:pt idx="460">
                        <c:v>8.9555428028083952</c:v>
                      </c:pt>
                      <c:pt idx="461">
                        <c:v>8.9800248146083952</c:v>
                      </c:pt>
                      <c:pt idx="462">
                        <c:v>9.0048258304583957</c:v>
                      </c:pt>
                      <c:pt idx="463">
                        <c:v>9.0252079963683958</c:v>
                      </c:pt>
                      <c:pt idx="464">
                        <c:v>9.0496189594283951</c:v>
                      </c:pt>
                      <c:pt idx="465">
                        <c:v>9.0703489780383961</c:v>
                      </c:pt>
                      <c:pt idx="466">
                        <c:v>9.0947489738483966</c:v>
                      </c:pt>
                      <c:pt idx="467">
                        <c:v>9.1154270172083969</c:v>
                      </c:pt>
                      <c:pt idx="468">
                        <c:v>9.139922857288397</c:v>
                      </c:pt>
                      <c:pt idx="469">
                        <c:v>9.1645169258083961</c:v>
                      </c:pt>
                      <c:pt idx="470">
                        <c:v>9.1848669052083967</c:v>
                      </c:pt>
                      <c:pt idx="471">
                        <c:v>9.2096638679483966</c:v>
                      </c:pt>
                      <c:pt idx="472">
                        <c:v>9.2300119399983966</c:v>
                      </c:pt>
                      <c:pt idx="473">
                        <c:v>9.2544310092883961</c:v>
                      </c:pt>
                      <c:pt idx="474">
                        <c:v>9.2789478301983959</c:v>
                      </c:pt>
                      <c:pt idx="475">
                        <c:v>9.299763917918396</c:v>
                      </c:pt>
                      <c:pt idx="476">
                        <c:v>9.3242309093483957</c:v>
                      </c:pt>
                      <c:pt idx="477">
                        <c:v>9.3445079326583951</c:v>
                      </c:pt>
                      <c:pt idx="478">
                        <c:v>9.3693130016283952</c:v>
                      </c:pt>
                      <c:pt idx="479">
                        <c:v>9.393599987028395</c:v>
                      </c:pt>
                      <c:pt idx="480">
                        <c:v>9.4142849445383945</c:v>
                      </c:pt>
                      <c:pt idx="481">
                        <c:v>9.4386639594983954</c:v>
                      </c:pt>
                      <c:pt idx="482">
                        <c:v>9.4594697952283955</c:v>
                      </c:pt>
                      <c:pt idx="483">
                        <c:v>9.4840319156683961</c:v>
                      </c:pt>
                      <c:pt idx="484">
                        <c:v>9.5043079853083956</c:v>
                      </c:pt>
                      <c:pt idx="485">
                        <c:v>9.5289518833183955</c:v>
                      </c:pt>
                      <c:pt idx="486">
                        <c:v>9.5535979270983944</c:v>
                      </c:pt>
                      <c:pt idx="487">
                        <c:v>9.5740158557883941</c:v>
                      </c:pt>
                      <c:pt idx="488">
                        <c:v>9.598500013348394</c:v>
                      </c:pt>
                      <c:pt idx="489">
                        <c:v>9.6191589832283935</c:v>
                      </c:pt>
                      <c:pt idx="490">
                        <c:v>9.6437468528783938</c:v>
                      </c:pt>
                      <c:pt idx="491">
                        <c:v>9.6680448055283925</c:v>
                      </c:pt>
                      <c:pt idx="492">
                        <c:v>9.6888430118583919</c:v>
                      </c:pt>
                      <c:pt idx="493">
                        <c:v>9.7131609916683921</c:v>
                      </c:pt>
                      <c:pt idx="494">
                        <c:v>9.7336218357083908</c:v>
                      </c:pt>
                      <c:pt idx="495">
                        <c:v>9.758169889448391</c:v>
                      </c:pt>
                      <c:pt idx="496">
                        <c:v>9.7828888893083921</c:v>
                      </c:pt>
                      <c:pt idx="497">
                        <c:v>9.8034429550183919</c:v>
                      </c:pt>
                      <c:pt idx="498">
                        <c:v>9.827805995938391</c:v>
                      </c:pt>
                      <c:pt idx="499">
                        <c:v>9.8484477996783912</c:v>
                      </c:pt>
                      <c:pt idx="500">
                        <c:v>9.8727948665583902</c:v>
                      </c:pt>
                      <c:pt idx="501">
                        <c:v>9.8933119773883895</c:v>
                      </c:pt>
                      <c:pt idx="502">
                        <c:v>9.9179120063783888</c:v>
                      </c:pt>
                      <c:pt idx="503">
                        <c:v>9.9426009654983893</c:v>
                      </c:pt>
                      <c:pt idx="504">
                        <c:v>9.9631698131583892</c:v>
                      </c:pt>
                      <c:pt idx="505">
                        <c:v>9.9874567985583891</c:v>
                      </c:pt>
                      <c:pt idx="506">
                        <c:v>10.00826978683839</c:v>
                      </c:pt>
                      <c:pt idx="507">
                        <c:v>10.032859802248389</c:v>
                      </c:pt>
                      <c:pt idx="508">
                        <c:v>10.057159900668388</c:v>
                      </c:pt>
                      <c:pt idx="509">
                        <c:v>10.077641963958389</c:v>
                      </c:pt>
                      <c:pt idx="510">
                        <c:v>10.102312803268388</c:v>
                      </c:pt>
                      <c:pt idx="511">
                        <c:v>10.122841835018388</c:v>
                      </c:pt>
                      <c:pt idx="512">
                        <c:v>10.147139787678388</c:v>
                      </c:pt>
                      <c:pt idx="513">
                        <c:v>10.172043800358388</c:v>
                      </c:pt>
                      <c:pt idx="514">
                        <c:v>10.192585945128389</c:v>
                      </c:pt>
                      <c:pt idx="515">
                        <c:v>10.217092990878388</c:v>
                      </c:pt>
                      <c:pt idx="516">
                        <c:v>10.237380981448389</c:v>
                      </c:pt>
                      <c:pt idx="517">
                        <c:v>10.26210379600839</c:v>
                      </c:pt>
                      <c:pt idx="518">
                        <c:v>10.28259396552839</c:v>
                      </c:pt>
                      <c:pt idx="519">
                        <c:v>10.30706286430839</c:v>
                      </c:pt>
                      <c:pt idx="520">
                        <c:v>10.33172082900839</c:v>
                      </c:pt>
                      <c:pt idx="521">
                        <c:v>10.35231995582839</c:v>
                      </c:pt>
                      <c:pt idx="522">
                        <c:v>10.37662100791839</c:v>
                      </c:pt>
                      <c:pt idx="523">
                        <c:v>10.397363901138391</c:v>
                      </c:pt>
                      <c:pt idx="524">
                        <c:v>10.421695947648391</c:v>
                      </c:pt>
                      <c:pt idx="525">
                        <c:v>10.446329832078391</c:v>
                      </c:pt>
                      <c:pt idx="526">
                        <c:v>10.46665287017839</c:v>
                      </c:pt>
                      <c:pt idx="527">
                        <c:v>10.491441965098389</c:v>
                      </c:pt>
                      <c:pt idx="528">
                        <c:v>10.511830806728389</c:v>
                      </c:pt>
                      <c:pt idx="529">
                        <c:v>10.53654789924839</c:v>
                      </c:pt>
                      <c:pt idx="530">
                        <c:v>10.560814857478391</c:v>
                      </c:pt>
                      <c:pt idx="531">
                        <c:v>10.58163595199839</c:v>
                      </c:pt>
                      <c:pt idx="532">
                        <c:v>10.605944871898391</c:v>
                      </c:pt>
                      <c:pt idx="533">
                        <c:v>10.62644982337839</c:v>
                      </c:pt>
                      <c:pt idx="534">
                        <c:v>10.65105199813839</c:v>
                      </c:pt>
                      <c:pt idx="535">
                        <c:v>10.67169594764839</c:v>
                      </c:pt>
                      <c:pt idx="536">
                        <c:v>10.696213960648389</c:v>
                      </c:pt>
                      <c:pt idx="537">
                        <c:v>10.720482826228389</c:v>
                      </c:pt>
                      <c:pt idx="538">
                        <c:v>12.290614843368527</c:v>
                      </c:pt>
                      <c:pt idx="539">
                        <c:v>12.291237831115724</c:v>
                      </c:pt>
                      <c:pt idx="540">
                        <c:v>12.291799783706663</c:v>
                      </c:pt>
                      <c:pt idx="541">
                        <c:v>12.292359828948975</c:v>
                      </c:pt>
                      <c:pt idx="542">
                        <c:v>12.292909860610953</c:v>
                      </c:pt>
                      <c:pt idx="543">
                        <c:v>12.293505907058714</c:v>
                      </c:pt>
                      <c:pt idx="544">
                        <c:v>12.294080972671503</c:v>
                      </c:pt>
                      <c:pt idx="545">
                        <c:v>12.294631004333494</c:v>
                      </c:pt>
                      <c:pt idx="546">
                        <c:v>12.295179843902584</c:v>
                      </c:pt>
                      <c:pt idx="547">
                        <c:v>12.295484781265253</c:v>
                      </c:pt>
                      <c:pt idx="548">
                        <c:v>12.295646905899044</c:v>
                      </c:pt>
                      <c:pt idx="549">
                        <c:v>12.295808792114254</c:v>
                      </c:pt>
                      <c:pt idx="550">
                        <c:v>12.295969963073723</c:v>
                      </c:pt>
                      <c:pt idx="551">
                        <c:v>12.296131849288933</c:v>
                      </c:pt>
                      <c:pt idx="552">
                        <c:v>12.296292781829834</c:v>
                      </c:pt>
                      <c:pt idx="553">
                        <c:v>12.296453952789303</c:v>
                      </c:pt>
                      <c:pt idx="554">
                        <c:v>12.296615839004513</c:v>
                      </c:pt>
                      <c:pt idx="555">
                        <c:v>12.296777963638304</c:v>
                      </c:pt>
                      <c:pt idx="556">
                        <c:v>12.296938896179194</c:v>
                      </c:pt>
                      <c:pt idx="557">
                        <c:v>12.297098875045775</c:v>
                      </c:pt>
                      <c:pt idx="558">
                        <c:v>12.297259807586665</c:v>
                      </c:pt>
                      <c:pt idx="559">
                        <c:v>12.297419786453244</c:v>
                      </c:pt>
                      <c:pt idx="560">
                        <c:v>12.297590017318724</c:v>
                      </c:pt>
                      <c:pt idx="561">
                        <c:v>12.297755002975464</c:v>
                      </c:pt>
                      <c:pt idx="562">
                        <c:v>12.297916889190674</c:v>
                      </c:pt>
                      <c:pt idx="563">
                        <c:v>12.298103809356684</c:v>
                      </c:pt>
                      <c:pt idx="564">
                        <c:v>12.298274993896484</c:v>
                      </c:pt>
                      <c:pt idx="565">
                        <c:v>12.298438787460324</c:v>
                      </c:pt>
                      <c:pt idx="566">
                        <c:v>12.298600912094114</c:v>
                      </c:pt>
                      <c:pt idx="567">
                        <c:v>12.298760890960693</c:v>
                      </c:pt>
                      <c:pt idx="568">
                        <c:v>12.298923015594484</c:v>
                      </c:pt>
                      <c:pt idx="569">
                        <c:v>12.299083948135374</c:v>
                      </c:pt>
                      <c:pt idx="570">
                        <c:v>12.299246788024904</c:v>
                      </c:pt>
                      <c:pt idx="571">
                        <c:v>12.299410820007324</c:v>
                      </c:pt>
                      <c:pt idx="572">
                        <c:v>12.299573898315424</c:v>
                      </c:pt>
                      <c:pt idx="573">
                        <c:v>12.299735784530634</c:v>
                      </c:pt>
                      <c:pt idx="574">
                        <c:v>12.299896955490103</c:v>
                      </c:pt>
                      <c:pt idx="575">
                        <c:v>12.300057888031024</c:v>
                      </c:pt>
                      <c:pt idx="576">
                        <c:v>12.300218820571924</c:v>
                      </c:pt>
                      <c:pt idx="577">
                        <c:v>12.300378799438423</c:v>
                      </c:pt>
                      <c:pt idx="578">
                        <c:v>12.300539970397924</c:v>
                      </c:pt>
                      <c:pt idx="579">
                        <c:v>12.300700902938823</c:v>
                      </c:pt>
                      <c:pt idx="580">
                        <c:v>12.300860881805423</c:v>
                      </c:pt>
                      <c:pt idx="581">
                        <c:v>12.301029920578024</c:v>
                      </c:pt>
                      <c:pt idx="582">
                        <c:v>12.301201820373524</c:v>
                      </c:pt>
                      <c:pt idx="583">
                        <c:v>12.301364898681625</c:v>
                      </c:pt>
                      <c:pt idx="584">
                        <c:v>12.301539897918724</c:v>
                      </c:pt>
                      <c:pt idx="585">
                        <c:v>12.301702976226824</c:v>
                      </c:pt>
                      <c:pt idx="586">
                        <c:v>12.301867961883524</c:v>
                      </c:pt>
                      <c:pt idx="587">
                        <c:v>12.302026987075823</c:v>
                      </c:pt>
                      <c:pt idx="588">
                        <c:v>12.302200794219925</c:v>
                      </c:pt>
                      <c:pt idx="589">
                        <c:v>12.302361965179424</c:v>
                      </c:pt>
                      <c:pt idx="590">
                        <c:v>12.302518844604524</c:v>
                      </c:pt>
                      <c:pt idx="591">
                        <c:v>12.302703857421823</c:v>
                      </c:pt>
                      <c:pt idx="592">
                        <c:v>12.302861928939825</c:v>
                      </c:pt>
                      <c:pt idx="593">
                        <c:v>12.303020000457725</c:v>
                      </c:pt>
                      <c:pt idx="594">
                        <c:v>12.303178787231424</c:v>
                      </c:pt>
                      <c:pt idx="595">
                        <c:v>12.303335905075024</c:v>
                      </c:pt>
                      <c:pt idx="596">
                        <c:v>12.303494930267323</c:v>
                      </c:pt>
                      <c:pt idx="597">
                        <c:v>12.303653955459623</c:v>
                      </c:pt>
                      <c:pt idx="598">
                        <c:v>12.303811788558924</c:v>
                      </c:pt>
                      <c:pt idx="599">
                        <c:v>12.303969860076924</c:v>
                      </c:pt>
                      <c:pt idx="600">
                        <c:v>12.304127931594824</c:v>
                      </c:pt>
                      <c:pt idx="601">
                        <c:v>12.304286003112823</c:v>
                      </c:pt>
                      <c:pt idx="602">
                        <c:v>12.304444789886423</c:v>
                      </c:pt>
                      <c:pt idx="603">
                        <c:v>12.304601907730124</c:v>
                      </c:pt>
                      <c:pt idx="604">
                        <c:v>12.304760932922324</c:v>
                      </c:pt>
                      <c:pt idx="605">
                        <c:v>12.304919004440324</c:v>
                      </c:pt>
                      <c:pt idx="606">
                        <c:v>12.305077791214023</c:v>
                      </c:pt>
                      <c:pt idx="607">
                        <c:v>12.310213804245024</c:v>
                      </c:pt>
                      <c:pt idx="608">
                        <c:v>12.330858945846524</c:v>
                      </c:pt>
                      <c:pt idx="609">
                        <c:v>12.355382919311523</c:v>
                      </c:pt>
                      <c:pt idx="610">
                        <c:v>12.379837989807124</c:v>
                      </c:pt>
                      <c:pt idx="611">
                        <c:v>12.400485992432024</c:v>
                      </c:pt>
                      <c:pt idx="612">
                        <c:v>12.425229787827023</c:v>
                      </c:pt>
                      <c:pt idx="613">
                        <c:v>12.445343971252024</c:v>
                      </c:pt>
                      <c:pt idx="614">
                        <c:v>12.469969987869025</c:v>
                      </c:pt>
                      <c:pt idx="615">
                        <c:v>12.494644880295024</c:v>
                      </c:pt>
                      <c:pt idx="616">
                        <c:v>12.515244960785024</c:v>
                      </c:pt>
                      <c:pt idx="617">
                        <c:v>12.539604902267024</c:v>
                      </c:pt>
                      <c:pt idx="618">
                        <c:v>12.560398817062024</c:v>
                      </c:pt>
                      <c:pt idx="619">
                        <c:v>12.584869861603023</c:v>
                      </c:pt>
                      <c:pt idx="620">
                        <c:v>12.605118989944025</c:v>
                      </c:pt>
                      <c:pt idx="621">
                        <c:v>12.629874944687025</c:v>
                      </c:pt>
                      <c:pt idx="622">
                        <c:v>12.654316902161025</c:v>
                      </c:pt>
                      <c:pt idx="623">
                        <c:v>12.674922943115023</c:v>
                      </c:pt>
                      <c:pt idx="624">
                        <c:v>12.699294805527023</c:v>
                      </c:pt>
                      <c:pt idx="625">
                        <c:v>12.720088958740023</c:v>
                      </c:pt>
                      <c:pt idx="626">
                        <c:v>12.744678974152023</c:v>
                      </c:pt>
                      <c:pt idx="627">
                        <c:v>12.769157886505024</c:v>
                      </c:pt>
                      <c:pt idx="628">
                        <c:v>12.789546012878024</c:v>
                      </c:pt>
                      <c:pt idx="629">
                        <c:v>12.814090013504023</c:v>
                      </c:pt>
                      <c:pt idx="630">
                        <c:v>12.834650993347024</c:v>
                      </c:pt>
                      <c:pt idx="631">
                        <c:v>12.859001874924024</c:v>
                      </c:pt>
                      <c:pt idx="632">
                        <c:v>12.883691787720023</c:v>
                      </c:pt>
                      <c:pt idx="633">
                        <c:v>12.904399871826024</c:v>
                      </c:pt>
                      <c:pt idx="634">
                        <c:v>12.928882837296024</c:v>
                      </c:pt>
                      <c:pt idx="635">
                        <c:v>12.949504852295023</c:v>
                      </c:pt>
                      <c:pt idx="636">
                        <c:v>12.973937988281024</c:v>
                      </c:pt>
                      <c:pt idx="637">
                        <c:v>12.994329929352023</c:v>
                      </c:pt>
                      <c:pt idx="638">
                        <c:v>13.018874883652025</c:v>
                      </c:pt>
                      <c:pt idx="639">
                        <c:v>13.043514013290023</c:v>
                      </c:pt>
                      <c:pt idx="640">
                        <c:v>13.063990831375024</c:v>
                      </c:pt>
                      <c:pt idx="641">
                        <c:v>13.088346958160024</c:v>
                      </c:pt>
                      <c:pt idx="642">
                        <c:v>13.108911991119024</c:v>
                      </c:pt>
                      <c:pt idx="643">
                        <c:v>13.133500814438024</c:v>
                      </c:pt>
                      <c:pt idx="644">
                        <c:v>13.157990932465024</c:v>
                      </c:pt>
                      <c:pt idx="645">
                        <c:v>13.178493976593025</c:v>
                      </c:pt>
                      <c:pt idx="646">
                        <c:v>13.203314781189023</c:v>
                      </c:pt>
                      <c:pt idx="647">
                        <c:v>13.223857879639024</c:v>
                      </c:pt>
                      <c:pt idx="648">
                        <c:v>13.248334884644024</c:v>
                      </c:pt>
                      <c:pt idx="649">
                        <c:v>13.272706985474024</c:v>
                      </c:pt>
                      <c:pt idx="650">
                        <c:v>13.293529987333024</c:v>
                      </c:pt>
                      <c:pt idx="651">
                        <c:v>13.317763805393025</c:v>
                      </c:pt>
                      <c:pt idx="652">
                        <c:v>13.338228940963024</c:v>
                      </c:pt>
                      <c:pt idx="653">
                        <c:v>13.362887859343024</c:v>
                      </c:pt>
                      <c:pt idx="654">
                        <c:v>13.383342981343024</c:v>
                      </c:pt>
                      <c:pt idx="655">
                        <c:v>13.407889842983025</c:v>
                      </c:pt>
                      <c:pt idx="656">
                        <c:v>13.432359933853023</c:v>
                      </c:pt>
                      <c:pt idx="657">
                        <c:v>13.453028917313024</c:v>
                      </c:pt>
                      <c:pt idx="658">
                        <c:v>13.477753877643023</c:v>
                      </c:pt>
                      <c:pt idx="659">
                        <c:v>13.498093843463025</c:v>
                      </c:pt>
                      <c:pt idx="660">
                        <c:v>13.522579908373023</c:v>
                      </c:pt>
                      <c:pt idx="661">
                        <c:v>13.546990871433024</c:v>
                      </c:pt>
                      <c:pt idx="662">
                        <c:v>13.567746877673024</c:v>
                      </c:pt>
                      <c:pt idx="663">
                        <c:v>13.592202901843024</c:v>
                      </c:pt>
                      <c:pt idx="664">
                        <c:v>13.612896919253023</c:v>
                      </c:pt>
                      <c:pt idx="665">
                        <c:v>13.637497901913024</c:v>
                      </c:pt>
                      <c:pt idx="666">
                        <c:v>13.661995887753024</c:v>
                      </c:pt>
                      <c:pt idx="667">
                        <c:v>13.682258844373024</c:v>
                      </c:pt>
                      <c:pt idx="668">
                        <c:v>13.706924915313024</c:v>
                      </c:pt>
                      <c:pt idx="669">
                        <c:v>13.727533817293024</c:v>
                      </c:pt>
                      <c:pt idx="670">
                        <c:v>13.751868963243023</c:v>
                      </c:pt>
                      <c:pt idx="671">
                        <c:v>13.772619009013024</c:v>
                      </c:pt>
                      <c:pt idx="672">
                        <c:v>13.797105789183023</c:v>
                      </c:pt>
                      <c:pt idx="673">
                        <c:v>13.821765899663024</c:v>
                      </c:pt>
                      <c:pt idx="674">
                        <c:v>13.841978788373023</c:v>
                      </c:pt>
                      <c:pt idx="675">
                        <c:v>13.866643905643024</c:v>
                      </c:pt>
                      <c:pt idx="676">
                        <c:v>13.887192964553023</c:v>
                      </c:pt>
                      <c:pt idx="677">
                        <c:v>13.911805868153024</c:v>
                      </c:pt>
                      <c:pt idx="678">
                        <c:v>13.936115980153025</c:v>
                      </c:pt>
                      <c:pt idx="679">
                        <c:v>13.956856966023024</c:v>
                      </c:pt>
                      <c:pt idx="680">
                        <c:v>13.981246948243024</c:v>
                      </c:pt>
                      <c:pt idx="681">
                        <c:v>14.001725912093024</c:v>
                      </c:pt>
                      <c:pt idx="682">
                        <c:v>14.026317834853025</c:v>
                      </c:pt>
                      <c:pt idx="683">
                        <c:v>14.050935983653023</c:v>
                      </c:pt>
                      <c:pt idx="684">
                        <c:v>14.071369886403025</c:v>
                      </c:pt>
                      <c:pt idx="685">
                        <c:v>14.095796823503024</c:v>
                      </c:pt>
                      <c:pt idx="686">
                        <c:v>14.116375923153024</c:v>
                      </c:pt>
                      <c:pt idx="687">
                        <c:v>14.141212940213023</c:v>
                      </c:pt>
                      <c:pt idx="688">
                        <c:v>14.161401987073024</c:v>
                      </c:pt>
                      <c:pt idx="689">
                        <c:v>14.186046838763025</c:v>
                      </c:pt>
                      <c:pt idx="690">
                        <c:v>14.210627794263024</c:v>
                      </c:pt>
                      <c:pt idx="691">
                        <c:v>14.231017827983024</c:v>
                      </c:pt>
                      <c:pt idx="692">
                        <c:v>14.255719900133023</c:v>
                      </c:pt>
                      <c:pt idx="693">
                        <c:v>14.276383876803024</c:v>
                      </c:pt>
                      <c:pt idx="694">
                        <c:v>14.300867795943024</c:v>
                      </c:pt>
                      <c:pt idx="695">
                        <c:v>14.325190782543023</c:v>
                      </c:pt>
                      <c:pt idx="696">
                        <c:v>14.346022844313024</c:v>
                      </c:pt>
                      <c:pt idx="697">
                        <c:v>14.370384931563024</c:v>
                      </c:pt>
                      <c:pt idx="698">
                        <c:v>14.390975952153024</c:v>
                      </c:pt>
                      <c:pt idx="699">
                        <c:v>14.415330886843023</c:v>
                      </c:pt>
                      <c:pt idx="700">
                        <c:v>14.440090894703024</c:v>
                      </c:pt>
                      <c:pt idx="701">
                        <c:v>14.460630893703023</c:v>
                      </c:pt>
                      <c:pt idx="702">
                        <c:v>14.484847784043023</c:v>
                      </c:pt>
                      <c:pt idx="703">
                        <c:v>14.505838871003023</c:v>
                      </c:pt>
                      <c:pt idx="704">
                        <c:v>14.530013799663024</c:v>
                      </c:pt>
                      <c:pt idx="705">
                        <c:v>14.554682970043023</c:v>
                      </c:pt>
                      <c:pt idx="706">
                        <c:v>14.575309991833024</c:v>
                      </c:pt>
                      <c:pt idx="707">
                        <c:v>14.599698781963024</c:v>
                      </c:pt>
                      <c:pt idx="708">
                        <c:v>14.620419979093024</c:v>
                      </c:pt>
                      <c:pt idx="709">
                        <c:v>14.644606828693025</c:v>
                      </c:pt>
                      <c:pt idx="710">
                        <c:v>14.665343999863024</c:v>
                      </c:pt>
                      <c:pt idx="711">
                        <c:v>14.690048933033024</c:v>
                      </c:pt>
                      <c:pt idx="712">
                        <c:v>14.714390993123024</c:v>
                      </c:pt>
                      <c:pt idx="713">
                        <c:v>14.734847784043023</c:v>
                      </c:pt>
                      <c:pt idx="714">
                        <c:v>14.759521007533024</c:v>
                      </c:pt>
                      <c:pt idx="715">
                        <c:v>14.780122995373024</c:v>
                      </c:pt>
                      <c:pt idx="716">
                        <c:v>14.804660797123024</c:v>
                      </c:pt>
                      <c:pt idx="717">
                        <c:v>14.828943967823024</c:v>
                      </c:pt>
                      <c:pt idx="718">
                        <c:v>14.849519968033023</c:v>
                      </c:pt>
                      <c:pt idx="719">
                        <c:v>14.873904943463025</c:v>
                      </c:pt>
                      <c:pt idx="720">
                        <c:v>14.894473791123023</c:v>
                      </c:pt>
                      <c:pt idx="721">
                        <c:v>14.919242858883024</c:v>
                      </c:pt>
                      <c:pt idx="722">
                        <c:v>14.943753004073024</c:v>
                      </c:pt>
                      <c:pt idx="723">
                        <c:v>14.964320898053025</c:v>
                      </c:pt>
                      <c:pt idx="724">
                        <c:v>14.988536834713024</c:v>
                      </c:pt>
                      <c:pt idx="725">
                        <c:v>15.009462833403024</c:v>
                      </c:pt>
                      <c:pt idx="726">
                        <c:v>15.033744812013024</c:v>
                      </c:pt>
                      <c:pt idx="727">
                        <c:v>15.054268836973023</c:v>
                      </c:pt>
                      <c:pt idx="728">
                        <c:v>15.078983783723023</c:v>
                      </c:pt>
                      <c:pt idx="729">
                        <c:v>15.103290796283023</c:v>
                      </c:pt>
                      <c:pt idx="730">
                        <c:v>15.124094963073023</c:v>
                      </c:pt>
                      <c:pt idx="731">
                        <c:v>15.148417949673023</c:v>
                      </c:pt>
                      <c:pt idx="732">
                        <c:v>15.169211864473024</c:v>
                      </c:pt>
                      <c:pt idx="733">
                        <c:v>15.193545818333025</c:v>
                      </c:pt>
                      <c:pt idx="734">
                        <c:v>15.218000888823024</c:v>
                      </c:pt>
                      <c:pt idx="735">
                        <c:v>15.238658905033024</c:v>
                      </c:pt>
                      <c:pt idx="736">
                        <c:v>15.263222932813024</c:v>
                      </c:pt>
                      <c:pt idx="737">
                        <c:v>15.283574819563023</c:v>
                      </c:pt>
                      <c:pt idx="738">
                        <c:v>15.308124780653024</c:v>
                      </c:pt>
                      <c:pt idx="739">
                        <c:v>15.332724809643024</c:v>
                      </c:pt>
                      <c:pt idx="740">
                        <c:v>15.353480815883024</c:v>
                      </c:pt>
                      <c:pt idx="741">
                        <c:v>15.377700805663023</c:v>
                      </c:pt>
                      <c:pt idx="742">
                        <c:v>15.398566961293024</c:v>
                      </c:pt>
                      <c:pt idx="743">
                        <c:v>15.422935962673023</c:v>
                      </c:pt>
                      <c:pt idx="744">
                        <c:v>15.443559885023024</c:v>
                      </c:pt>
                      <c:pt idx="745">
                        <c:v>15.467824935913024</c:v>
                      </c:pt>
                      <c:pt idx="746">
                        <c:v>15.492661952973023</c:v>
                      </c:pt>
                      <c:pt idx="747">
                        <c:v>15.513072013853023</c:v>
                      </c:pt>
                      <c:pt idx="748">
                        <c:v>15.537467002873024</c:v>
                      </c:pt>
                      <c:pt idx="749">
                        <c:v>15.558115005493024</c:v>
                      </c:pt>
                      <c:pt idx="750">
                        <c:v>15.582497835163023</c:v>
                      </c:pt>
                      <c:pt idx="751">
                        <c:v>15.607181787493024</c:v>
                      </c:pt>
                      <c:pt idx="752">
                        <c:v>15.627532005313023</c:v>
                      </c:pt>
                      <c:pt idx="753">
                        <c:v>15.652376890183024</c:v>
                      </c:pt>
                      <c:pt idx="754">
                        <c:v>15.672729015353024</c:v>
                      </c:pt>
                      <c:pt idx="755">
                        <c:v>15.697530984883024</c:v>
                      </c:pt>
                      <c:pt idx="756">
                        <c:v>15.721697807313024</c:v>
                      </c:pt>
                      <c:pt idx="757">
                        <c:v>15.742376804353023</c:v>
                      </c:pt>
                      <c:pt idx="758">
                        <c:v>15.766946792603024</c:v>
                      </c:pt>
                      <c:pt idx="759">
                        <c:v>15.787445783613023</c:v>
                      </c:pt>
                      <c:pt idx="760">
                        <c:v>15.812111854553024</c:v>
                      </c:pt>
                      <c:pt idx="761">
                        <c:v>15.832390785213024</c:v>
                      </c:pt>
                      <c:pt idx="762">
                        <c:v>15.856843948363023</c:v>
                      </c:pt>
                      <c:pt idx="763">
                        <c:v>15.881402015683024</c:v>
                      </c:pt>
                      <c:pt idx="764">
                        <c:v>15.902121782303023</c:v>
                      </c:pt>
                      <c:pt idx="765">
                        <c:v>15.926656961443024</c:v>
                      </c:pt>
                      <c:pt idx="766">
                        <c:v>15.947270870213025</c:v>
                      </c:pt>
                      <c:pt idx="767">
                        <c:v>15.971601963043025</c:v>
                      </c:pt>
                      <c:pt idx="768">
                        <c:v>15.996395826343024</c:v>
                      </c:pt>
                      <c:pt idx="769">
                        <c:v>16.016821861263026</c:v>
                      </c:pt>
                      <c:pt idx="770">
                        <c:v>16.041054964063026</c:v>
                      </c:pt>
                      <c:pt idx="771">
                        <c:v>16.062025785443026</c:v>
                      </c:pt>
                      <c:pt idx="772">
                        <c:v>16.086370944973027</c:v>
                      </c:pt>
                      <c:pt idx="773">
                        <c:v>16.110968828203028</c:v>
                      </c:pt>
                      <c:pt idx="774">
                        <c:v>16.131375789643027</c:v>
                      </c:pt>
                      <c:pt idx="775">
                        <c:v>16.156092882153025</c:v>
                      </c:pt>
                      <c:pt idx="776">
                        <c:v>16.176684856413026</c:v>
                      </c:pt>
                      <c:pt idx="777">
                        <c:v>16.200982809063024</c:v>
                      </c:pt>
                      <c:pt idx="778">
                        <c:v>16.221742868423025</c:v>
                      </c:pt>
                      <c:pt idx="779">
                        <c:v>16.246044874193025</c:v>
                      </c:pt>
                      <c:pt idx="780">
                        <c:v>16.270650863643027</c:v>
                      </c:pt>
                      <c:pt idx="781">
                        <c:v>16.29106998443303</c:v>
                      </c:pt>
                      <c:pt idx="782">
                        <c:v>16.315778970723031</c:v>
                      </c:pt>
                      <c:pt idx="783">
                        <c:v>16.336337804793033</c:v>
                      </c:pt>
                      <c:pt idx="784">
                        <c:v>16.360714912413034</c:v>
                      </c:pt>
                      <c:pt idx="785">
                        <c:v>16.385204792023035</c:v>
                      </c:pt>
                      <c:pt idx="786">
                        <c:v>16.406070947643034</c:v>
                      </c:pt>
                      <c:pt idx="787">
                        <c:v>16.430325984953036</c:v>
                      </c:pt>
                      <c:pt idx="788">
                        <c:v>16.450863838193037</c:v>
                      </c:pt>
                      <c:pt idx="789">
                        <c:v>16.475299835203039</c:v>
                      </c:pt>
                      <c:pt idx="790">
                        <c:v>16.499962806703039</c:v>
                      </c:pt>
                      <c:pt idx="791">
                        <c:v>16.52044701576304</c:v>
                      </c:pt>
                      <c:pt idx="792">
                        <c:v>16.545117855073038</c:v>
                      </c:pt>
                      <c:pt idx="793">
                        <c:v>16.56579089164304</c:v>
                      </c:pt>
                      <c:pt idx="794">
                        <c:v>16.59007787704304</c:v>
                      </c:pt>
                      <c:pt idx="795">
                        <c:v>16.610553979873039</c:v>
                      </c:pt>
                      <c:pt idx="796">
                        <c:v>16.635273933413039</c:v>
                      </c:pt>
                      <c:pt idx="797">
                        <c:v>16.659785985943039</c:v>
                      </c:pt>
                      <c:pt idx="798">
                        <c:v>16.680370807643037</c:v>
                      </c:pt>
                      <c:pt idx="799">
                        <c:v>16.704613924023036</c:v>
                      </c:pt>
                      <c:pt idx="800">
                        <c:v>16.725250959393037</c:v>
                      </c:pt>
                      <c:pt idx="801">
                        <c:v>16.749663829803037</c:v>
                      </c:pt>
                      <c:pt idx="802">
                        <c:v>16.774374961853038</c:v>
                      </c:pt>
                      <c:pt idx="803">
                        <c:v>16.795008897783038</c:v>
                      </c:pt>
                      <c:pt idx="804">
                        <c:v>16.819477796553038</c:v>
                      </c:pt>
                      <c:pt idx="805">
                        <c:v>16.840122938153037</c:v>
                      </c:pt>
                      <c:pt idx="806">
                        <c:v>16.864442825313038</c:v>
                      </c:pt>
                      <c:pt idx="807">
                        <c:v>16.889211893083036</c:v>
                      </c:pt>
                      <c:pt idx="808">
                        <c:v>16.909723997113037</c:v>
                      </c:pt>
                      <c:pt idx="809">
                        <c:v>16.934103012083039</c:v>
                      </c:pt>
                      <c:pt idx="810">
                        <c:v>16.954703807833038</c:v>
                      </c:pt>
                      <c:pt idx="811">
                        <c:v>16.97926378250304</c:v>
                      </c:pt>
                      <c:pt idx="812">
                        <c:v>16.999709844593042</c:v>
                      </c:pt>
                      <c:pt idx="813">
                        <c:v>17.024140834813043</c:v>
                      </c:pt>
                      <c:pt idx="814">
                        <c:v>17.048889875413042</c:v>
                      </c:pt>
                      <c:pt idx="815">
                        <c:v>17.069466829303042</c:v>
                      </c:pt>
                      <c:pt idx="816">
                        <c:v>17.09400987625304</c:v>
                      </c:pt>
                      <c:pt idx="817">
                        <c:v>17.11424088478304</c:v>
                      </c:pt>
                      <c:pt idx="818">
                        <c:v>17.138888835903042</c:v>
                      </c:pt>
                      <c:pt idx="819">
                        <c:v>17.163527011873043</c:v>
                      </c:pt>
                      <c:pt idx="820">
                        <c:v>17.183945894243045</c:v>
                      </c:pt>
                      <c:pt idx="821">
                        <c:v>17.208384990693045</c:v>
                      </c:pt>
                      <c:pt idx="822">
                        <c:v>17.228926897053043</c:v>
                      </c:pt>
                      <c:pt idx="823">
                        <c:v>17.253506898883042</c:v>
                      </c:pt>
                      <c:pt idx="824">
                        <c:v>17.27800798416304</c:v>
                      </c:pt>
                      <c:pt idx="825">
                        <c:v>17.298839807513041</c:v>
                      </c:pt>
                      <c:pt idx="826">
                        <c:v>17.930617809295669</c:v>
                      </c:pt>
                      <c:pt idx="827">
                        <c:v>17.931227684021007</c:v>
                      </c:pt>
                      <c:pt idx="828">
                        <c:v>17.931759595870986</c:v>
                      </c:pt>
                      <c:pt idx="829">
                        <c:v>17.932306766510028</c:v>
                      </c:pt>
                      <c:pt idx="830">
                        <c:v>17.932828664779677</c:v>
                      </c:pt>
                      <c:pt idx="831">
                        <c:v>17.933346748352069</c:v>
                      </c:pt>
                      <c:pt idx="832">
                        <c:v>17.933947801589976</c:v>
                      </c:pt>
                      <c:pt idx="833">
                        <c:v>17.934505701065078</c:v>
                      </c:pt>
                      <c:pt idx="834">
                        <c:v>17.935055732727069</c:v>
                      </c:pt>
                      <c:pt idx="835">
                        <c:v>17.935328722000136</c:v>
                      </c:pt>
                      <c:pt idx="836">
                        <c:v>17.935489654541026</c:v>
                      </c:pt>
                      <c:pt idx="837">
                        <c:v>17.935650825500506</c:v>
                      </c:pt>
                      <c:pt idx="838">
                        <c:v>17.935811758041396</c:v>
                      </c:pt>
                      <c:pt idx="839">
                        <c:v>17.935972690582286</c:v>
                      </c:pt>
                      <c:pt idx="840">
                        <c:v>17.936132669448867</c:v>
                      </c:pt>
                      <c:pt idx="841">
                        <c:v>17.936292648315447</c:v>
                      </c:pt>
                      <c:pt idx="842">
                        <c:v>17.936455726623546</c:v>
                      </c:pt>
                      <c:pt idx="843">
                        <c:v>17.936615705490127</c:v>
                      </c:pt>
                      <c:pt idx="844">
                        <c:v>17.936776638031017</c:v>
                      </c:pt>
                      <c:pt idx="845">
                        <c:v>17.936937808990496</c:v>
                      </c:pt>
                      <c:pt idx="846">
                        <c:v>17.937097787857066</c:v>
                      </c:pt>
                      <c:pt idx="847">
                        <c:v>17.937258720397967</c:v>
                      </c:pt>
                      <c:pt idx="848">
                        <c:v>17.937419652938857</c:v>
                      </c:pt>
                      <c:pt idx="849">
                        <c:v>17.937581777572646</c:v>
                      </c:pt>
                      <c:pt idx="850">
                        <c:v>17.937756776809707</c:v>
                      </c:pt>
                      <c:pt idx="851">
                        <c:v>17.937919616699237</c:v>
                      </c:pt>
                      <c:pt idx="852">
                        <c:v>17.938081741333018</c:v>
                      </c:pt>
                      <c:pt idx="853">
                        <c:v>17.938243627548228</c:v>
                      </c:pt>
                      <c:pt idx="854">
                        <c:v>17.954227685928338</c:v>
                      </c:pt>
                      <c:pt idx="855">
                        <c:v>17.979000806808436</c:v>
                      </c:pt>
                      <c:pt idx="856">
                        <c:v>17.999535799026539</c:v>
                      </c:pt>
                      <c:pt idx="857">
                        <c:v>18.023916721344037</c:v>
                      </c:pt>
                      <c:pt idx="858">
                        <c:v>18.048680782317636</c:v>
                      </c:pt>
                      <c:pt idx="859">
                        <c:v>18.069218635558638</c:v>
                      </c:pt>
                      <c:pt idx="860">
                        <c:v>18.093483686447637</c:v>
                      </c:pt>
                      <c:pt idx="861">
                        <c:v>18.114301681518636</c:v>
                      </c:pt>
                      <c:pt idx="862">
                        <c:v>18.138642787933637</c:v>
                      </c:pt>
                      <c:pt idx="863">
                        <c:v>18.159256696700638</c:v>
                      </c:pt>
                      <c:pt idx="864">
                        <c:v>18.183618783950639</c:v>
                      </c:pt>
                      <c:pt idx="865">
                        <c:v>18.208241701125637</c:v>
                      </c:pt>
                      <c:pt idx="866">
                        <c:v>18.228856801986637</c:v>
                      </c:pt>
                      <c:pt idx="867">
                        <c:v>18.253277778625637</c:v>
                      </c:pt>
                      <c:pt idx="868">
                        <c:v>18.274044752120638</c:v>
                      </c:pt>
                      <c:pt idx="869">
                        <c:v>18.298232793807639</c:v>
                      </c:pt>
                      <c:pt idx="870">
                        <c:v>18.322934627532636</c:v>
                      </c:pt>
                      <c:pt idx="871">
                        <c:v>18.343363761901639</c:v>
                      </c:pt>
                      <c:pt idx="872">
                        <c:v>18.368082761764637</c:v>
                      </c:pt>
                      <c:pt idx="873">
                        <c:v>18.388626813888639</c:v>
                      </c:pt>
                      <c:pt idx="874">
                        <c:v>18.412961721420636</c:v>
                      </c:pt>
                      <c:pt idx="875">
                        <c:v>18.437456607818639</c:v>
                      </c:pt>
                      <c:pt idx="876">
                        <c:v>18.457990646362639</c:v>
                      </c:pt>
                      <c:pt idx="877">
                        <c:v>18.482613801956639</c:v>
                      </c:pt>
                      <c:pt idx="878">
                        <c:v>18.503070831298636</c:v>
                      </c:pt>
                      <c:pt idx="879">
                        <c:v>18.527569770812637</c:v>
                      </c:pt>
                      <c:pt idx="880">
                        <c:v>18.548084735870638</c:v>
                      </c:pt>
                      <c:pt idx="881">
                        <c:v>18.572418689727638</c:v>
                      </c:pt>
                      <c:pt idx="882">
                        <c:v>18.596984624862639</c:v>
                      </c:pt>
                      <c:pt idx="883">
                        <c:v>18.617504596710639</c:v>
                      </c:pt>
                      <c:pt idx="884">
                        <c:v>18.642075777053638</c:v>
                      </c:pt>
                      <c:pt idx="885">
                        <c:v>18.662778615951638</c:v>
                      </c:pt>
                      <c:pt idx="886">
                        <c:v>18.687337636947639</c:v>
                      </c:pt>
                      <c:pt idx="887">
                        <c:v>18.712099790572637</c:v>
                      </c:pt>
                      <c:pt idx="888">
                        <c:v>18.732720613479636</c:v>
                      </c:pt>
                      <c:pt idx="889">
                        <c:v>18.756891727447638</c:v>
                      </c:pt>
                      <c:pt idx="890">
                        <c:v>18.777627706527639</c:v>
                      </c:pt>
                      <c:pt idx="891">
                        <c:v>18.801996707916636</c:v>
                      </c:pt>
                      <c:pt idx="892">
                        <c:v>18.826578617095638</c:v>
                      </c:pt>
                      <c:pt idx="893">
                        <c:v>18.847119808196638</c:v>
                      </c:pt>
                      <c:pt idx="894">
                        <c:v>18.871563673019637</c:v>
                      </c:pt>
                      <c:pt idx="895">
                        <c:v>18.892304658889636</c:v>
                      </c:pt>
                      <c:pt idx="896">
                        <c:v>18.916776657104638</c:v>
                      </c:pt>
                      <c:pt idx="897">
                        <c:v>18.937444686888636</c:v>
                      </c:pt>
                      <c:pt idx="898">
                        <c:v>18.961816787718636</c:v>
                      </c:pt>
                      <c:pt idx="899">
                        <c:v>18.986247777938637</c:v>
                      </c:pt>
                      <c:pt idx="900">
                        <c:v>19.006766796108636</c:v>
                      </c:pt>
                      <c:pt idx="901">
                        <c:v>19.031540632248639</c:v>
                      </c:pt>
                      <c:pt idx="902">
                        <c:v>19.051888704298637</c:v>
                      </c:pt>
                      <c:pt idx="903">
                        <c:v>19.076503753658638</c:v>
                      </c:pt>
                      <c:pt idx="904">
                        <c:v>19.101191759108637</c:v>
                      </c:pt>
                      <c:pt idx="905">
                        <c:v>19.121452808378638</c:v>
                      </c:pt>
                      <c:pt idx="906">
                        <c:v>19.146038770678636</c:v>
                      </c:pt>
                      <c:pt idx="907">
                        <c:v>19.166532754898636</c:v>
                      </c:pt>
                      <c:pt idx="908">
                        <c:v>19.191163778308638</c:v>
                      </c:pt>
                      <c:pt idx="909">
                        <c:v>19.215787649158639</c:v>
                      </c:pt>
                      <c:pt idx="910">
                        <c:v>19.236202716828636</c:v>
                      </c:pt>
                      <c:pt idx="911">
                        <c:v>19.260670661928636</c:v>
                      </c:pt>
                      <c:pt idx="912">
                        <c:v>19.281420707698636</c:v>
                      </c:pt>
                      <c:pt idx="913">
                        <c:v>19.305977821348637</c:v>
                      </c:pt>
                      <c:pt idx="914">
                        <c:v>19.326280832288639</c:v>
                      </c:pt>
                      <c:pt idx="915">
                        <c:v>19.350924730298637</c:v>
                      </c:pt>
                      <c:pt idx="916">
                        <c:v>19.375498771668639</c:v>
                      </c:pt>
                      <c:pt idx="917">
                        <c:v>19.396055698398637</c:v>
                      </c:pt>
                      <c:pt idx="918">
                        <c:v>19.420537710188636</c:v>
                      </c:pt>
                      <c:pt idx="919">
                        <c:v>19.440994739528637</c:v>
                      </c:pt>
                      <c:pt idx="920">
                        <c:v>19.465763807298636</c:v>
                      </c:pt>
                      <c:pt idx="921">
                        <c:v>19.489978790278638</c:v>
                      </c:pt>
                      <c:pt idx="922">
                        <c:v>19.510509729388637</c:v>
                      </c:pt>
                      <c:pt idx="923">
                        <c:v>19.535245656968637</c:v>
                      </c:pt>
                      <c:pt idx="924">
                        <c:v>19.555528640748637</c:v>
                      </c:pt>
                      <c:pt idx="925">
                        <c:v>19.580078601838636</c:v>
                      </c:pt>
                      <c:pt idx="926">
                        <c:v>19.604877710338638</c:v>
                      </c:pt>
                      <c:pt idx="927">
                        <c:v>19.625363826748636</c:v>
                      </c:pt>
                      <c:pt idx="928">
                        <c:v>19.649959802628636</c:v>
                      </c:pt>
                      <c:pt idx="929">
                        <c:v>19.670303821568638</c:v>
                      </c:pt>
                      <c:pt idx="930">
                        <c:v>19.694934606548639</c:v>
                      </c:pt>
                      <c:pt idx="931">
                        <c:v>19.715482711788638</c:v>
                      </c:pt>
                      <c:pt idx="932">
                        <c:v>19.739849805828637</c:v>
                      </c:pt>
                      <c:pt idx="933">
                        <c:v>19.764641761778638</c:v>
                      </c:pt>
                      <c:pt idx="934">
                        <c:v>19.785169601438639</c:v>
                      </c:pt>
                      <c:pt idx="935">
                        <c:v>19.809495687488639</c:v>
                      </c:pt>
                      <c:pt idx="936">
                        <c:v>19.830191612248637</c:v>
                      </c:pt>
                      <c:pt idx="937">
                        <c:v>19.854614734648639</c:v>
                      </c:pt>
                      <c:pt idx="938">
                        <c:v>19.879008769988637</c:v>
                      </c:pt>
                      <c:pt idx="939">
                        <c:v>19.899623632428636</c:v>
                      </c:pt>
                      <c:pt idx="940">
                        <c:v>19.924135684968636</c:v>
                      </c:pt>
                      <c:pt idx="941">
                        <c:v>19.944645643238637</c:v>
                      </c:pt>
                      <c:pt idx="942">
                        <c:v>19.969490766528637</c:v>
                      </c:pt>
                      <c:pt idx="943">
                        <c:v>19.993621826168638</c:v>
                      </c:pt>
                      <c:pt idx="944">
                        <c:v>20.014253616328638</c:v>
                      </c:pt>
                      <c:pt idx="945">
                        <c:v>20.038904666898638</c:v>
                      </c:pt>
                      <c:pt idx="946">
                        <c:v>20.059345722198636</c:v>
                      </c:pt>
                      <c:pt idx="947">
                        <c:v>20.084125757218636</c:v>
                      </c:pt>
                      <c:pt idx="948">
                        <c:v>20.104653596878638</c:v>
                      </c:pt>
                      <c:pt idx="949">
                        <c:v>20.129149675368637</c:v>
                      </c:pt>
                      <c:pt idx="950">
                        <c:v>20.153575658798637</c:v>
                      </c:pt>
                      <c:pt idx="951">
                        <c:v>20.174031734468638</c:v>
                      </c:pt>
                      <c:pt idx="952">
                        <c:v>20.198497772218637</c:v>
                      </c:pt>
                      <c:pt idx="953">
                        <c:v>20.219235658648635</c:v>
                      </c:pt>
                      <c:pt idx="954">
                        <c:v>20.243743658068638</c:v>
                      </c:pt>
                      <c:pt idx="955">
                        <c:v>20.268351793288637</c:v>
                      </c:pt>
                      <c:pt idx="956">
                        <c:v>20.288948774338635</c:v>
                      </c:pt>
                      <c:pt idx="957">
                        <c:v>20.313301801678637</c:v>
                      </c:pt>
                      <c:pt idx="958">
                        <c:v>20.333786725998635</c:v>
                      </c:pt>
                      <c:pt idx="959">
                        <c:v>20.358381748198639</c:v>
                      </c:pt>
                      <c:pt idx="960">
                        <c:v>20.382930755618638</c:v>
                      </c:pt>
                      <c:pt idx="961">
                        <c:v>20.403320789338636</c:v>
                      </c:pt>
                      <c:pt idx="962">
                        <c:v>20.427904605868637</c:v>
                      </c:pt>
                      <c:pt idx="963">
                        <c:v>20.448617696758639</c:v>
                      </c:pt>
                      <c:pt idx="964">
                        <c:v>20.472859621048638</c:v>
                      </c:pt>
                      <c:pt idx="965">
                        <c:v>20.493794679638636</c:v>
                      </c:pt>
                      <c:pt idx="966">
                        <c:v>20.518307685848637</c:v>
                      </c:pt>
                      <c:pt idx="967">
                        <c:v>20.542633771898636</c:v>
                      </c:pt>
                      <c:pt idx="968">
                        <c:v>20.563216686248637</c:v>
                      </c:pt>
                      <c:pt idx="969">
                        <c:v>20.587832689288639</c:v>
                      </c:pt>
                      <c:pt idx="970">
                        <c:v>20.608149766918636</c:v>
                      </c:pt>
                      <c:pt idx="971">
                        <c:v>20.632920742038635</c:v>
                      </c:pt>
                      <c:pt idx="972">
                        <c:v>20.657151699068638</c:v>
                      </c:pt>
                      <c:pt idx="973">
                        <c:v>20.677757740018638</c:v>
                      </c:pt>
                      <c:pt idx="974">
                        <c:v>20.702316761018636</c:v>
                      </c:pt>
                      <c:pt idx="975">
                        <c:v>20.722899675368637</c:v>
                      </c:pt>
                      <c:pt idx="976">
                        <c:v>20.747280597688636</c:v>
                      </c:pt>
                      <c:pt idx="977">
                        <c:v>20.772080659868639</c:v>
                      </c:pt>
                      <c:pt idx="978">
                        <c:v>20.792625665668638</c:v>
                      </c:pt>
                      <c:pt idx="979">
                        <c:v>20.816895723338636</c:v>
                      </c:pt>
                      <c:pt idx="980">
                        <c:v>20.837787628178638</c:v>
                      </c:pt>
                      <c:pt idx="981">
                        <c:v>20.861950635908638</c:v>
                      </c:pt>
                      <c:pt idx="982">
                        <c:v>20.882463693618636</c:v>
                      </c:pt>
                      <c:pt idx="983">
                        <c:v>20.907074689868637</c:v>
                      </c:pt>
                      <c:pt idx="984">
                        <c:v>20.931780815128636</c:v>
                      </c:pt>
                      <c:pt idx="985">
                        <c:v>20.952354669568638</c:v>
                      </c:pt>
                      <c:pt idx="986">
                        <c:v>20.976632595058639</c:v>
                      </c:pt>
                      <c:pt idx="987">
                        <c:v>20.997448682788637</c:v>
                      </c:pt>
                      <c:pt idx="988">
                        <c:v>21.021821737288636</c:v>
                      </c:pt>
                      <c:pt idx="989">
                        <c:v>21.046268701548637</c:v>
                      </c:pt>
                      <c:pt idx="990">
                        <c:v>21.066857814788637</c:v>
                      </c:pt>
                      <c:pt idx="991">
                        <c:v>21.091508626938637</c:v>
                      </c:pt>
                      <c:pt idx="992">
                        <c:v>21.111872673038636</c:v>
                      </c:pt>
                      <c:pt idx="993">
                        <c:v>21.136424779888635</c:v>
                      </c:pt>
                      <c:pt idx="994">
                        <c:v>21.161109685898637</c:v>
                      </c:pt>
                      <c:pt idx="995">
                        <c:v>21.181703805918637</c:v>
                      </c:pt>
                      <c:pt idx="996">
                        <c:v>21.205914735798636</c:v>
                      </c:pt>
                      <c:pt idx="997">
                        <c:v>21.226586818698635</c:v>
                      </c:pt>
                      <c:pt idx="998">
                        <c:v>21.251240730288636</c:v>
                      </c:pt>
                      <c:pt idx="999">
                        <c:v>21.271790742878636</c:v>
                      </c:pt>
                      <c:pt idx="1000">
                        <c:v>21.296155691148638</c:v>
                      </c:pt>
                      <c:pt idx="1001">
                        <c:v>21.320897817608639</c:v>
                      </c:pt>
                      <c:pt idx="1002">
                        <c:v>21.341327667238637</c:v>
                      </c:pt>
                      <c:pt idx="1003">
                        <c:v>21.366015672688636</c:v>
                      </c:pt>
                      <c:pt idx="1004">
                        <c:v>21.386268615718638</c:v>
                      </c:pt>
                      <c:pt idx="1005">
                        <c:v>21.410892724988638</c:v>
                      </c:pt>
                      <c:pt idx="1006">
                        <c:v>21.435477733608636</c:v>
                      </c:pt>
                      <c:pt idx="1007">
                        <c:v>21.455965757368638</c:v>
                      </c:pt>
                      <c:pt idx="1008">
                        <c:v>21.480349779128638</c:v>
                      </c:pt>
                      <c:pt idx="1009">
                        <c:v>21.501195669178639</c:v>
                      </c:pt>
                      <c:pt idx="1010">
                        <c:v>21.525648832318637</c:v>
                      </c:pt>
                      <c:pt idx="1011">
                        <c:v>21.550058603288637</c:v>
                      </c:pt>
                      <c:pt idx="1012">
                        <c:v>21.570614814758638</c:v>
                      </c:pt>
                      <c:pt idx="1013">
                        <c:v>21.595176696778637</c:v>
                      </c:pt>
                      <c:pt idx="1014">
                        <c:v>21.615768671038637</c:v>
                      </c:pt>
                      <c:pt idx="1015">
                        <c:v>21.640119791028638</c:v>
                      </c:pt>
                      <c:pt idx="1016">
                        <c:v>21.660881757738636</c:v>
                      </c:pt>
                      <c:pt idx="1017">
                        <c:v>21.685471773148638</c:v>
                      </c:pt>
                      <c:pt idx="1018">
                        <c:v>21.709781646728636</c:v>
                      </c:pt>
                      <c:pt idx="1019">
                        <c:v>21.730219602588637</c:v>
                      </c:pt>
                      <c:pt idx="1020">
                        <c:v>21.754959821698638</c:v>
                      </c:pt>
                      <c:pt idx="1021">
                        <c:v>21.775510787968638</c:v>
                      </c:pt>
                      <c:pt idx="1022">
                        <c:v>21.799801826478635</c:v>
                      </c:pt>
                      <c:pt idx="1023">
                        <c:v>21.824541807178637</c:v>
                      </c:pt>
                      <c:pt idx="1024">
                        <c:v>21.845195770268639</c:v>
                      </c:pt>
                      <c:pt idx="1025">
                        <c:v>21.869348764418639</c:v>
                      </c:pt>
                      <c:pt idx="1026">
                        <c:v>21.890213727948638</c:v>
                      </c:pt>
                      <c:pt idx="1027">
                        <c:v>21.914620637898636</c:v>
                      </c:pt>
                      <c:pt idx="1028">
                        <c:v>21.939182758328638</c:v>
                      </c:pt>
                      <c:pt idx="1029">
                        <c:v>21.959639787678636</c:v>
                      </c:pt>
                      <c:pt idx="1030">
                        <c:v>21.984338760378638</c:v>
                      </c:pt>
                      <c:pt idx="1031">
                        <c:v>22.004655599598635</c:v>
                      </c:pt>
                      <c:pt idx="1032">
                        <c:v>22.029182672498635</c:v>
                      </c:pt>
                      <c:pt idx="1033">
                        <c:v>22.050011634828635</c:v>
                      </c:pt>
                      <c:pt idx="1034">
                        <c:v>22.074403762818637</c:v>
                      </c:pt>
                      <c:pt idx="1035">
                        <c:v>22.098903656008638</c:v>
                      </c:pt>
                      <c:pt idx="1036">
                        <c:v>22.119286775588638</c:v>
                      </c:pt>
                      <c:pt idx="1037">
                        <c:v>22.144066810608638</c:v>
                      </c:pt>
                      <c:pt idx="1038">
                        <c:v>22.164556741718638</c:v>
                      </c:pt>
                      <c:pt idx="1039">
                        <c:v>22.189171791078635</c:v>
                      </c:pt>
                      <c:pt idx="1040">
                        <c:v>22.213348627088635</c:v>
                      </c:pt>
                      <c:pt idx="1041">
                        <c:v>22.234269618988638</c:v>
                      </c:pt>
                      <c:pt idx="1042">
                        <c:v>22.258669614788637</c:v>
                      </c:pt>
                      <c:pt idx="1043">
                        <c:v>22.278983831408638</c:v>
                      </c:pt>
                      <c:pt idx="1044">
                        <c:v>22.303754806518636</c:v>
                      </c:pt>
                      <c:pt idx="1045">
                        <c:v>22.328345775608639</c:v>
                      </c:pt>
                      <c:pt idx="1046">
                        <c:v>22.348777770998637</c:v>
                      </c:pt>
                      <c:pt idx="1047">
                        <c:v>22.373198747638639</c:v>
                      </c:pt>
                      <c:pt idx="1048">
                        <c:v>22.394046783448637</c:v>
                      </c:pt>
                      <c:pt idx="1049">
                        <c:v>22.418225765228637</c:v>
                      </c:pt>
                      <c:pt idx="1050">
                        <c:v>22.438889741898638</c:v>
                      </c:pt>
                      <c:pt idx="1051">
                        <c:v>22.463355779648637</c:v>
                      </c:pt>
                      <c:pt idx="1052">
                        <c:v>22.488033771518637</c:v>
                      </c:pt>
                      <c:pt idx="1053">
                        <c:v>22.508623600008637</c:v>
                      </c:pt>
                      <c:pt idx="1054">
                        <c:v>22.532863616938638</c:v>
                      </c:pt>
                      <c:pt idx="1055">
                        <c:v>22.553869724278638</c:v>
                      </c:pt>
                      <c:pt idx="1056">
                        <c:v>22.578183650968636</c:v>
                      </c:pt>
                      <c:pt idx="1057">
                        <c:v>22.602440595628636</c:v>
                      </c:pt>
                      <c:pt idx="1058">
                        <c:v>22.623020648958637</c:v>
                      </c:pt>
                      <c:pt idx="1059">
                        <c:v>22.647806644438639</c:v>
                      </c:pt>
                      <c:pt idx="1060">
                        <c:v>22.668370723728636</c:v>
                      </c:pt>
                      <c:pt idx="1061">
                        <c:v>22.692700624468635</c:v>
                      </c:pt>
                      <c:pt idx="1062">
                        <c:v>22.717463731768639</c:v>
                      </c:pt>
                      <c:pt idx="1063">
                        <c:v>22.737921714778636</c:v>
                      </c:pt>
                      <c:pt idx="1064">
                        <c:v>22.762235641478636</c:v>
                      </c:pt>
                      <c:pt idx="1065">
                        <c:v>22.782742738728636</c:v>
                      </c:pt>
                      <c:pt idx="1066">
                        <c:v>22.807467699048637</c:v>
                      </c:pt>
                      <c:pt idx="1067">
                        <c:v>22.832062721248636</c:v>
                      </c:pt>
                      <c:pt idx="1068">
                        <c:v>22.852507829668639</c:v>
                      </c:pt>
                      <c:pt idx="1069">
                        <c:v>22.877200603488639</c:v>
                      </c:pt>
                      <c:pt idx="1070">
                        <c:v>22.897520780558636</c:v>
                      </c:pt>
                      <c:pt idx="1071">
                        <c:v>22.922260761258638</c:v>
                      </c:pt>
                      <c:pt idx="1072">
                        <c:v>22.942472696308638</c:v>
                      </c:pt>
                      <c:pt idx="1073">
                        <c:v>23.530666112899794</c:v>
                      </c:pt>
                      <c:pt idx="1074">
                        <c:v>23.531286001205455</c:v>
                      </c:pt>
                      <c:pt idx="1075">
                        <c:v>23.531857967376723</c:v>
                      </c:pt>
                      <c:pt idx="1076">
                        <c:v>23.532402992248546</c:v>
                      </c:pt>
                      <c:pt idx="1077">
                        <c:v>23.532943010330214</c:v>
                      </c:pt>
                      <c:pt idx="1078">
                        <c:v>23.533454179763805</c:v>
                      </c:pt>
                      <c:pt idx="1079">
                        <c:v>23.533964157104506</c:v>
                      </c:pt>
                      <c:pt idx="1080">
                        <c:v>23.534501075744643</c:v>
                      </c:pt>
                      <c:pt idx="1081">
                        <c:v>23.534976959228533</c:v>
                      </c:pt>
                      <c:pt idx="1082">
                        <c:v>23.535351037979144</c:v>
                      </c:pt>
                      <c:pt idx="1083">
                        <c:v>23.535519123077403</c:v>
                      </c:pt>
                      <c:pt idx="1084">
                        <c:v>23.535688161849993</c:v>
                      </c:pt>
                      <c:pt idx="1085">
                        <c:v>23.535856962203994</c:v>
                      </c:pt>
                      <c:pt idx="1086">
                        <c:v>23.536026000976573</c:v>
                      </c:pt>
                      <c:pt idx="1087">
                        <c:v>23.536205053329486</c:v>
                      </c:pt>
                      <c:pt idx="1088">
                        <c:v>23.536367177963275</c:v>
                      </c:pt>
                      <c:pt idx="1089">
                        <c:v>23.536527156829845</c:v>
                      </c:pt>
                      <c:pt idx="1090">
                        <c:v>23.536688089370745</c:v>
                      </c:pt>
                      <c:pt idx="1091">
                        <c:v>23.536848068237315</c:v>
                      </c:pt>
                      <c:pt idx="1092">
                        <c:v>23.537019014358535</c:v>
                      </c:pt>
                      <c:pt idx="1093">
                        <c:v>23.537181138992324</c:v>
                      </c:pt>
                      <c:pt idx="1094">
                        <c:v>23.537342071533214</c:v>
                      </c:pt>
                      <c:pt idx="1095">
                        <c:v>23.537504196167006</c:v>
                      </c:pt>
                      <c:pt idx="1096">
                        <c:v>23.537665128707904</c:v>
                      </c:pt>
                      <c:pt idx="1097">
                        <c:v>23.537826061248794</c:v>
                      </c:pt>
                      <c:pt idx="1098">
                        <c:v>23.537986040115374</c:v>
                      </c:pt>
                      <c:pt idx="1099">
                        <c:v>23.545302152633685</c:v>
                      </c:pt>
                      <c:pt idx="1100">
                        <c:v>23.569936990737883</c:v>
                      </c:pt>
                      <c:pt idx="1101">
                        <c:v>23.594525098800684</c:v>
                      </c:pt>
                      <c:pt idx="1102">
                        <c:v>23.614983081817684</c:v>
                      </c:pt>
                      <c:pt idx="1103">
                        <c:v>23.639738082885785</c:v>
                      </c:pt>
                      <c:pt idx="1104">
                        <c:v>23.660283088683784</c:v>
                      </c:pt>
                      <c:pt idx="1105">
                        <c:v>23.684700012206786</c:v>
                      </c:pt>
                      <c:pt idx="1106">
                        <c:v>23.705402135848786</c:v>
                      </c:pt>
                      <c:pt idx="1107">
                        <c:v>23.729957103728786</c:v>
                      </c:pt>
                      <c:pt idx="1108">
                        <c:v>23.754158973693784</c:v>
                      </c:pt>
                      <c:pt idx="1109">
                        <c:v>23.774749994277784</c:v>
                      </c:pt>
                      <c:pt idx="1110">
                        <c:v>23.799511194228785</c:v>
                      </c:pt>
                      <c:pt idx="1111">
                        <c:v>23.819993972778786</c:v>
                      </c:pt>
                      <c:pt idx="1112">
                        <c:v>23.844420194625783</c:v>
                      </c:pt>
                      <c:pt idx="1113">
                        <c:v>23.869026184081786</c:v>
                      </c:pt>
                      <c:pt idx="1114">
                        <c:v>23.889737129211785</c:v>
                      </c:pt>
                      <c:pt idx="1115">
                        <c:v>23.914012193679785</c:v>
                      </c:pt>
                      <c:pt idx="1116">
                        <c:v>23.934822082519783</c:v>
                      </c:pt>
                      <c:pt idx="1117">
                        <c:v>23.959097146987784</c:v>
                      </c:pt>
                      <c:pt idx="1118">
                        <c:v>23.983779191970786</c:v>
                      </c:pt>
                      <c:pt idx="1119">
                        <c:v>24.004151105880783</c:v>
                      </c:pt>
                      <c:pt idx="1120">
                        <c:v>24.028701066970786</c:v>
                      </c:pt>
                      <c:pt idx="1121">
                        <c:v>24.049309968948783</c:v>
                      </c:pt>
                      <c:pt idx="1122">
                        <c:v>24.073786973952785</c:v>
                      </c:pt>
                      <c:pt idx="1123">
                        <c:v>24.094558000564785</c:v>
                      </c:pt>
                      <c:pt idx="1124">
                        <c:v>24.118832111358785</c:v>
                      </c:pt>
                      <c:pt idx="1125">
                        <c:v>24.143458127975784</c:v>
                      </c:pt>
                      <c:pt idx="1126">
                        <c:v>24.163881063461783</c:v>
                      </c:pt>
                      <c:pt idx="1127">
                        <c:v>24.188618183135784</c:v>
                      </c:pt>
                      <c:pt idx="1128">
                        <c:v>24.208958148956786</c:v>
                      </c:pt>
                      <c:pt idx="1129">
                        <c:v>24.233525991439784</c:v>
                      </c:pt>
                      <c:pt idx="1130">
                        <c:v>24.257977008819786</c:v>
                      </c:pt>
                      <c:pt idx="1131">
                        <c:v>24.278891086578785</c:v>
                      </c:pt>
                      <c:pt idx="1132">
                        <c:v>24.303061962127785</c:v>
                      </c:pt>
                      <c:pt idx="1133">
                        <c:v>24.323642015456784</c:v>
                      </c:pt>
                      <c:pt idx="1134">
                        <c:v>24.348342180251784</c:v>
                      </c:pt>
                      <c:pt idx="1135">
                        <c:v>24.372868061065784</c:v>
                      </c:pt>
                      <c:pt idx="1136">
                        <c:v>24.393198966979785</c:v>
                      </c:pt>
                      <c:pt idx="1137">
                        <c:v>24.417673110961786</c:v>
                      </c:pt>
                      <c:pt idx="1138">
                        <c:v>24.438558101653786</c:v>
                      </c:pt>
                      <c:pt idx="1139">
                        <c:v>24.462694168090785</c:v>
                      </c:pt>
                      <c:pt idx="1140">
                        <c:v>24.483241081237786</c:v>
                      </c:pt>
                      <c:pt idx="1141">
                        <c:v>24.507892131805786</c:v>
                      </c:pt>
                      <c:pt idx="1142">
                        <c:v>24.532309055329783</c:v>
                      </c:pt>
                      <c:pt idx="1143">
                        <c:v>24.552985191349784</c:v>
                      </c:pt>
                      <c:pt idx="1144">
                        <c:v>24.577495098109786</c:v>
                      </c:pt>
                      <c:pt idx="1145">
                        <c:v>24.598322153089786</c:v>
                      </c:pt>
                      <c:pt idx="1146">
                        <c:v>24.622611045839786</c:v>
                      </c:pt>
                      <c:pt idx="1147">
                        <c:v>24.646965980529785</c:v>
                      </c:pt>
                      <c:pt idx="1148">
                        <c:v>24.667762994769785</c:v>
                      </c:pt>
                      <c:pt idx="1149">
                        <c:v>24.692239999769786</c:v>
                      </c:pt>
                      <c:pt idx="1150">
                        <c:v>24.712648153309786</c:v>
                      </c:pt>
                      <c:pt idx="1151">
                        <c:v>24.737154006959784</c:v>
                      </c:pt>
                      <c:pt idx="1152">
                        <c:v>24.761990070339785</c:v>
                      </c:pt>
                      <c:pt idx="1153">
                        <c:v>24.782515048979786</c:v>
                      </c:pt>
                      <c:pt idx="1154">
                        <c:v>24.806807994839787</c:v>
                      </c:pt>
                      <c:pt idx="1155">
                        <c:v>24.827469110489783</c:v>
                      </c:pt>
                      <c:pt idx="1156">
                        <c:v>24.851850032809786</c:v>
                      </c:pt>
                      <c:pt idx="1157">
                        <c:v>24.872450113299784</c:v>
                      </c:pt>
                      <c:pt idx="1158">
                        <c:v>24.897168159489784</c:v>
                      </c:pt>
                      <c:pt idx="1159">
                        <c:v>24.921683073039784</c:v>
                      </c:pt>
                      <c:pt idx="1160">
                        <c:v>24.941986083979785</c:v>
                      </c:pt>
                      <c:pt idx="1161">
                        <c:v>24.966420173649784</c:v>
                      </c:pt>
                      <c:pt idx="1162">
                        <c:v>24.987174987789786</c:v>
                      </c:pt>
                      <c:pt idx="1163">
                        <c:v>25.011698961259786</c:v>
                      </c:pt>
                      <c:pt idx="1164">
                        <c:v>25.036298036579783</c:v>
                      </c:pt>
                      <c:pt idx="1165">
                        <c:v>25.056854009629784</c:v>
                      </c:pt>
                      <c:pt idx="1166">
                        <c:v>25.081423997879785</c:v>
                      </c:pt>
                      <c:pt idx="1167">
                        <c:v>25.101983070369783</c:v>
                      </c:pt>
                      <c:pt idx="1168">
                        <c:v>25.126391172409786</c:v>
                      </c:pt>
                      <c:pt idx="1169">
                        <c:v>25.150835037229786</c:v>
                      </c:pt>
                      <c:pt idx="1170">
                        <c:v>25.171468973159783</c:v>
                      </c:pt>
                      <c:pt idx="1171">
                        <c:v>25.196032047269785</c:v>
                      </c:pt>
                      <c:pt idx="1172">
                        <c:v>25.216387987139786</c:v>
                      </c:pt>
                      <c:pt idx="1173">
                        <c:v>25.241049051289785</c:v>
                      </c:pt>
                      <c:pt idx="1174">
                        <c:v>25.261775970459784</c:v>
                      </c:pt>
                      <c:pt idx="1175">
                        <c:v>25.286107063289784</c:v>
                      </c:pt>
                      <c:pt idx="1176">
                        <c:v>25.310782194139783</c:v>
                      </c:pt>
                      <c:pt idx="1177">
                        <c:v>25.331183195109784</c:v>
                      </c:pt>
                      <c:pt idx="1178">
                        <c:v>25.355771064759786</c:v>
                      </c:pt>
                      <c:pt idx="1179">
                        <c:v>25.376171112059787</c:v>
                      </c:pt>
                      <c:pt idx="1180">
                        <c:v>25.400840997699785</c:v>
                      </c:pt>
                      <c:pt idx="1181">
                        <c:v>25.425274133679785</c:v>
                      </c:pt>
                      <c:pt idx="1182">
                        <c:v>25.445767164229785</c:v>
                      </c:pt>
                      <c:pt idx="1183">
                        <c:v>25.470577001569787</c:v>
                      </c:pt>
                      <c:pt idx="1184">
                        <c:v>25.490929126739786</c:v>
                      </c:pt>
                      <c:pt idx="1185">
                        <c:v>25.515412092209786</c:v>
                      </c:pt>
                      <c:pt idx="1186">
                        <c:v>25.539776086809784</c:v>
                      </c:pt>
                      <c:pt idx="1187">
                        <c:v>25.560374021529785</c:v>
                      </c:pt>
                      <c:pt idx="1188">
                        <c:v>25.585071086879786</c:v>
                      </c:pt>
                      <c:pt idx="1189">
                        <c:v>25.605551004409783</c:v>
                      </c:pt>
                      <c:pt idx="1190">
                        <c:v>25.630197048189785</c:v>
                      </c:pt>
                      <c:pt idx="1191">
                        <c:v>25.650509119029785</c:v>
                      </c:pt>
                      <c:pt idx="1192">
                        <c:v>25.675143003459784</c:v>
                      </c:pt>
                      <c:pt idx="1193">
                        <c:v>25.699634075169783</c:v>
                      </c:pt>
                      <c:pt idx="1194">
                        <c:v>25.720260143279784</c:v>
                      </c:pt>
                      <c:pt idx="1195">
                        <c:v>25.744839191439784</c:v>
                      </c:pt>
                      <c:pt idx="1196">
                        <c:v>25.765390157699784</c:v>
                      </c:pt>
                      <c:pt idx="1197">
                        <c:v>25.789744138719783</c:v>
                      </c:pt>
                      <c:pt idx="1198">
                        <c:v>25.814467191699784</c:v>
                      </c:pt>
                      <c:pt idx="1199">
                        <c:v>25.834833145139786</c:v>
                      </c:pt>
                      <c:pt idx="1200">
                        <c:v>25.859313011169785</c:v>
                      </c:pt>
                      <c:pt idx="1201">
                        <c:v>25.879844188689784</c:v>
                      </c:pt>
                      <c:pt idx="1202">
                        <c:v>25.904597043989785</c:v>
                      </c:pt>
                      <c:pt idx="1203">
                        <c:v>25.929152011869785</c:v>
                      </c:pt>
                      <c:pt idx="1204">
                        <c:v>25.949428081509787</c:v>
                      </c:pt>
                      <c:pt idx="1205">
                        <c:v>25.974160194399786</c:v>
                      </c:pt>
                      <c:pt idx="1206">
                        <c:v>25.994819164279786</c:v>
                      </c:pt>
                      <c:pt idx="1207">
                        <c:v>26.019021034239785</c:v>
                      </c:pt>
                      <c:pt idx="1208">
                        <c:v>26.039731025699783</c:v>
                      </c:pt>
                      <c:pt idx="1209">
                        <c:v>26.064326047899783</c:v>
                      </c:pt>
                      <c:pt idx="1210">
                        <c:v>26.088827133179784</c:v>
                      </c:pt>
                      <c:pt idx="1211">
                        <c:v>26.109304189679783</c:v>
                      </c:pt>
                      <c:pt idx="1212">
                        <c:v>26.133762121199783</c:v>
                      </c:pt>
                      <c:pt idx="1213">
                        <c:v>26.154540061949785</c:v>
                      </c:pt>
                      <c:pt idx="1214">
                        <c:v>26.178743124009785</c:v>
                      </c:pt>
                      <c:pt idx="1215">
                        <c:v>26.203363180159783</c:v>
                      </c:pt>
                      <c:pt idx="1216">
                        <c:v>26.224037170409783</c:v>
                      </c:pt>
                      <c:pt idx="1217">
                        <c:v>26.248442172999784</c:v>
                      </c:pt>
                      <c:pt idx="1218">
                        <c:v>26.268895149229785</c:v>
                      </c:pt>
                      <c:pt idx="1219">
                        <c:v>26.293701171879786</c:v>
                      </c:pt>
                      <c:pt idx="1220">
                        <c:v>26.318030118939785</c:v>
                      </c:pt>
                      <c:pt idx="1221">
                        <c:v>26.338606119159785</c:v>
                      </c:pt>
                      <c:pt idx="1222">
                        <c:v>26.363008022309785</c:v>
                      </c:pt>
                      <c:pt idx="1223">
                        <c:v>26.383623123169784</c:v>
                      </c:pt>
                      <c:pt idx="1224">
                        <c:v>26.408270120619786</c:v>
                      </c:pt>
                      <c:pt idx="1225">
                        <c:v>26.428714990619785</c:v>
                      </c:pt>
                      <c:pt idx="1226">
                        <c:v>26.453453063969786</c:v>
                      </c:pt>
                      <c:pt idx="1227">
                        <c:v>26.477657079699785</c:v>
                      </c:pt>
                      <c:pt idx="1228">
                        <c:v>26.498213052749783</c:v>
                      </c:pt>
                      <c:pt idx="1229">
                        <c:v>26.522842168809785</c:v>
                      </c:pt>
                      <c:pt idx="1230">
                        <c:v>26.543435096739785</c:v>
                      </c:pt>
                      <c:pt idx="1231">
                        <c:v>26.567988157269784</c:v>
                      </c:pt>
                      <c:pt idx="1232">
                        <c:v>26.592242002489783</c:v>
                      </c:pt>
                      <c:pt idx="1233">
                        <c:v>26.613167047499786</c:v>
                      </c:pt>
                      <c:pt idx="1234">
                        <c:v>26.637752056119783</c:v>
                      </c:pt>
                      <c:pt idx="1235">
                        <c:v>26.657900094989785</c:v>
                      </c:pt>
                      <c:pt idx="1236">
                        <c:v>26.682502031329786</c:v>
                      </c:pt>
                      <c:pt idx="1237">
                        <c:v>26.707120180129785</c:v>
                      </c:pt>
                      <c:pt idx="1238">
                        <c:v>26.727766990659784</c:v>
                      </c:pt>
                      <c:pt idx="1239">
                        <c:v>26.752025127409784</c:v>
                      </c:pt>
                      <c:pt idx="1240">
                        <c:v>26.772929191589785</c:v>
                      </c:pt>
                      <c:pt idx="1241">
                        <c:v>26.797454118729785</c:v>
                      </c:pt>
                      <c:pt idx="1242">
                        <c:v>26.817814111709787</c:v>
                      </c:pt>
                      <c:pt idx="1243">
                        <c:v>26.842314004899784</c:v>
                      </c:pt>
                      <c:pt idx="1244">
                        <c:v>26.866743087769784</c:v>
                      </c:pt>
                      <c:pt idx="1245">
                        <c:v>26.887501001359784</c:v>
                      </c:pt>
                      <c:pt idx="1246">
                        <c:v>26.911923170089786</c:v>
                      </c:pt>
                      <c:pt idx="1247">
                        <c:v>26.932588100429786</c:v>
                      </c:pt>
                      <c:pt idx="1248">
                        <c:v>26.957159042359784</c:v>
                      </c:pt>
                      <c:pt idx="1249">
                        <c:v>26.981564998629786</c:v>
                      </c:pt>
                      <c:pt idx="1250">
                        <c:v>27.001971006389784</c:v>
                      </c:pt>
                      <c:pt idx="1251">
                        <c:v>27.026748180389784</c:v>
                      </c:pt>
                      <c:pt idx="1252">
                        <c:v>27.047116994859785</c:v>
                      </c:pt>
                      <c:pt idx="1253">
                        <c:v>27.071527957919784</c:v>
                      </c:pt>
                      <c:pt idx="1254">
                        <c:v>27.096333026889784</c:v>
                      </c:pt>
                      <c:pt idx="1255">
                        <c:v>27.116919040679786</c:v>
                      </c:pt>
                      <c:pt idx="1256">
                        <c:v>27.141280174259784</c:v>
                      </c:pt>
                      <c:pt idx="1257">
                        <c:v>27.161710977549784</c:v>
                      </c:pt>
                      <c:pt idx="1258">
                        <c:v>27.186547994609786</c:v>
                      </c:pt>
                      <c:pt idx="1259">
                        <c:v>27.206737995149783</c:v>
                      </c:pt>
                      <c:pt idx="1260">
                        <c:v>27.231413125989786</c:v>
                      </c:pt>
                      <c:pt idx="1261">
                        <c:v>27.256019115449785</c:v>
                      </c:pt>
                      <c:pt idx="1262">
                        <c:v>27.276501178739785</c:v>
                      </c:pt>
                      <c:pt idx="1263">
                        <c:v>27.301001071929786</c:v>
                      </c:pt>
                      <c:pt idx="1264">
                        <c:v>27.321515083309784</c:v>
                      </c:pt>
                      <c:pt idx="1265">
                        <c:v>27.346210002899785</c:v>
                      </c:pt>
                      <c:pt idx="1266">
                        <c:v>27.370779037479785</c:v>
                      </c:pt>
                      <c:pt idx="1267">
                        <c:v>27.391066074369785</c:v>
                      </c:pt>
                      <c:pt idx="1268">
                        <c:v>27.415604114529785</c:v>
                      </c:pt>
                      <c:pt idx="1269">
                        <c:v>27.436345100399784</c:v>
                      </c:pt>
                      <c:pt idx="1270">
                        <c:v>27.460896968839783</c:v>
                      </c:pt>
                      <c:pt idx="1271">
                        <c:v>27.485265016559786</c:v>
                      </c:pt>
                      <c:pt idx="1272">
                        <c:v>27.505954980849786</c:v>
                      </c:pt>
                      <c:pt idx="1273">
                        <c:v>27.530518054959785</c:v>
                      </c:pt>
                      <c:pt idx="1274">
                        <c:v>27.550805091859786</c:v>
                      </c:pt>
                      <c:pt idx="1275">
                        <c:v>27.575311183929784</c:v>
                      </c:pt>
                      <c:pt idx="1276">
                        <c:v>27.596039056779784</c:v>
                      </c:pt>
                      <c:pt idx="1277">
                        <c:v>27.620598077769785</c:v>
                      </c:pt>
                      <c:pt idx="1278">
                        <c:v>27.645003080369783</c:v>
                      </c:pt>
                      <c:pt idx="1279">
                        <c:v>27.665729999539785</c:v>
                      </c:pt>
                      <c:pt idx="1280">
                        <c:v>27.690299987789786</c:v>
                      </c:pt>
                      <c:pt idx="1281">
                        <c:v>27.710570096969786</c:v>
                      </c:pt>
                      <c:pt idx="1282">
                        <c:v>27.735035181049785</c:v>
                      </c:pt>
                      <c:pt idx="1283">
                        <c:v>27.759729146959785</c:v>
                      </c:pt>
                      <c:pt idx="1284">
                        <c:v>27.780297994609786</c:v>
                      </c:pt>
                      <c:pt idx="1285">
                        <c:v>27.804677963259785</c:v>
                      </c:pt>
                      <c:pt idx="1286">
                        <c:v>27.825387001039786</c:v>
                      </c:pt>
                      <c:pt idx="1287">
                        <c:v>27.849673986439786</c:v>
                      </c:pt>
                      <c:pt idx="1288">
                        <c:v>27.874228000639786</c:v>
                      </c:pt>
                      <c:pt idx="1289">
                        <c:v>27.894757032389784</c:v>
                      </c:pt>
                      <c:pt idx="1290">
                        <c:v>27.919413089749785</c:v>
                      </c:pt>
                      <c:pt idx="1291">
                        <c:v>27.940050125119786</c:v>
                      </c:pt>
                      <c:pt idx="1292">
                        <c:v>27.964451074599786</c:v>
                      </c:pt>
                      <c:pt idx="1293">
                        <c:v>27.984908103939784</c:v>
                      </c:pt>
                      <c:pt idx="1294">
                        <c:v>28.009701967239785</c:v>
                      </c:pt>
                      <c:pt idx="1295">
                        <c:v>28.034142971039785</c:v>
                      </c:pt>
                      <c:pt idx="1296">
                        <c:v>28.054537057879784</c:v>
                      </c:pt>
                      <c:pt idx="1297">
                        <c:v>28.079164981839785</c:v>
                      </c:pt>
                      <c:pt idx="1298">
                        <c:v>28.099752187729784</c:v>
                      </c:pt>
                      <c:pt idx="1299">
                        <c:v>28.124155998229785</c:v>
                      </c:pt>
                      <c:pt idx="1300">
                        <c:v>28.148833036419784</c:v>
                      </c:pt>
                      <c:pt idx="1301">
                        <c:v>28.169308185579784</c:v>
                      </c:pt>
                      <c:pt idx="1302">
                        <c:v>28.193868160249785</c:v>
                      </c:pt>
                      <c:pt idx="1303">
                        <c:v>28.214339971539786</c:v>
                      </c:pt>
                      <c:pt idx="1304">
                        <c:v>28.238783121109783</c:v>
                      </c:pt>
                      <c:pt idx="1305">
                        <c:v>28.263369083399784</c:v>
                      </c:pt>
                      <c:pt idx="1306">
                        <c:v>28.283796072009785</c:v>
                      </c:pt>
                      <c:pt idx="1307">
                        <c:v>28.308333158489784</c:v>
                      </c:pt>
                      <c:pt idx="1308">
                        <c:v>28.329180002209785</c:v>
                      </c:pt>
                      <c:pt idx="1309">
                        <c:v>28.353572130199787</c:v>
                      </c:pt>
                      <c:pt idx="1310">
                        <c:v>28.374051094059784</c:v>
                      </c:pt>
                      <c:pt idx="1311">
                        <c:v>28.398818969729785</c:v>
                      </c:pt>
                      <c:pt idx="1312">
                        <c:v>28.423122167589785</c:v>
                      </c:pt>
                      <c:pt idx="1313">
                        <c:v>28.443603038789785</c:v>
                      </c:pt>
                      <c:pt idx="1314">
                        <c:v>28.468089103699786</c:v>
                      </c:pt>
                      <c:pt idx="1315">
                        <c:v>28.488751173019786</c:v>
                      </c:pt>
                      <c:pt idx="1316">
                        <c:v>28.513250112529786</c:v>
                      </c:pt>
                      <c:pt idx="1317">
                        <c:v>28.537794113159784</c:v>
                      </c:pt>
                      <c:pt idx="1318">
                        <c:v>29.540749788284316</c:v>
                      </c:pt>
                      <c:pt idx="1319">
                        <c:v>29.541391849517833</c:v>
                      </c:pt>
                      <c:pt idx="1320">
                        <c:v>29.541967868804942</c:v>
                      </c:pt>
                      <c:pt idx="1321">
                        <c:v>29.542511940002452</c:v>
                      </c:pt>
                      <c:pt idx="1322">
                        <c:v>29.543051958084121</c:v>
                      </c:pt>
                      <c:pt idx="1323">
                        <c:v>29.543588876724261</c:v>
                      </c:pt>
                      <c:pt idx="1324">
                        <c:v>29.54411792755128</c:v>
                      </c:pt>
                      <c:pt idx="1325">
                        <c:v>29.544587850570693</c:v>
                      </c:pt>
                      <c:pt idx="1326">
                        <c:v>29.545053958892833</c:v>
                      </c:pt>
                      <c:pt idx="1327">
                        <c:v>29.545536994934093</c:v>
                      </c:pt>
                      <c:pt idx="1328">
                        <c:v>29.545928001403823</c:v>
                      </c:pt>
                      <c:pt idx="1329">
                        <c:v>29.546086788177501</c:v>
                      </c:pt>
                      <c:pt idx="1330">
                        <c:v>29.546244859695452</c:v>
                      </c:pt>
                      <c:pt idx="1331">
                        <c:v>29.54640197753908</c:v>
                      </c:pt>
                      <c:pt idx="1332">
                        <c:v>29.546559810638442</c:v>
                      </c:pt>
                      <c:pt idx="1333">
                        <c:v>29.546718835830703</c:v>
                      </c:pt>
                      <c:pt idx="1334">
                        <c:v>29.546876907348651</c:v>
                      </c:pt>
                      <c:pt idx="1335">
                        <c:v>29.547034978866591</c:v>
                      </c:pt>
                      <c:pt idx="1336">
                        <c:v>29.547194004058852</c:v>
                      </c:pt>
                      <c:pt idx="1337">
                        <c:v>29.547351837158221</c:v>
                      </c:pt>
                      <c:pt idx="1338">
                        <c:v>29.547510862350482</c:v>
                      </c:pt>
                      <c:pt idx="1339">
                        <c:v>29.547668933868422</c:v>
                      </c:pt>
                      <c:pt idx="1340">
                        <c:v>29.547827959060683</c:v>
                      </c:pt>
                      <c:pt idx="1341">
                        <c:v>29.54798698425294</c:v>
                      </c:pt>
                      <c:pt idx="1342">
                        <c:v>29.548146963119521</c:v>
                      </c:pt>
                      <c:pt idx="1343">
                        <c:v>29.548318862915053</c:v>
                      </c:pt>
                      <c:pt idx="1344">
                        <c:v>29.54847788810731</c:v>
                      </c:pt>
                      <c:pt idx="1345">
                        <c:v>29.548636913299571</c:v>
                      </c:pt>
                      <c:pt idx="1346">
                        <c:v>29.548795938491832</c:v>
                      </c:pt>
                      <c:pt idx="1347">
                        <c:v>29.54895401000978</c:v>
                      </c:pt>
                      <c:pt idx="1348">
                        <c:v>29.549111843109142</c:v>
                      </c:pt>
                      <c:pt idx="1349">
                        <c:v>29.549296855926531</c:v>
                      </c:pt>
                      <c:pt idx="1350">
                        <c:v>29.549468994140643</c:v>
                      </c:pt>
                      <c:pt idx="1351">
                        <c:v>29.549629926681533</c:v>
                      </c:pt>
                      <c:pt idx="1352">
                        <c:v>29.549787998199481</c:v>
                      </c:pt>
                      <c:pt idx="1353">
                        <c:v>29.549947023391741</c:v>
                      </c:pt>
                      <c:pt idx="1354">
                        <c:v>29.550105810165441</c:v>
                      </c:pt>
                      <c:pt idx="1355">
                        <c:v>29.550263881683343</c:v>
                      </c:pt>
                      <c:pt idx="1356">
                        <c:v>29.55042195320134</c:v>
                      </c:pt>
                      <c:pt idx="1357">
                        <c:v>29.55058097839354</c:v>
                      </c:pt>
                      <c:pt idx="1358">
                        <c:v>29.55074000358584</c:v>
                      </c:pt>
                      <c:pt idx="1359">
                        <c:v>29.550897836685241</c:v>
                      </c:pt>
                      <c:pt idx="1360">
                        <c:v>29.551056861877441</c:v>
                      </c:pt>
                      <c:pt idx="1361">
                        <c:v>29.551215887069741</c:v>
                      </c:pt>
                      <c:pt idx="1362">
                        <c:v>29.560742855072043</c:v>
                      </c:pt>
                      <c:pt idx="1363">
                        <c:v>29.585402011871341</c:v>
                      </c:pt>
                      <c:pt idx="1364">
                        <c:v>29.605840921402041</c:v>
                      </c:pt>
                      <c:pt idx="1365">
                        <c:v>29.630381822586042</c:v>
                      </c:pt>
                      <c:pt idx="1366">
                        <c:v>29.651158809662043</c:v>
                      </c:pt>
                      <c:pt idx="1367">
                        <c:v>29.675692796707043</c:v>
                      </c:pt>
                      <c:pt idx="1368">
                        <c:v>29.700025796890042</c:v>
                      </c:pt>
                      <c:pt idx="1369">
                        <c:v>29.720754861832042</c:v>
                      </c:pt>
                      <c:pt idx="1370">
                        <c:v>29.745379924774042</c:v>
                      </c:pt>
                      <c:pt idx="1371">
                        <c:v>29.76563596725504</c:v>
                      </c:pt>
                      <c:pt idx="1372">
                        <c:v>29.790184974670041</c:v>
                      </c:pt>
                      <c:pt idx="1373">
                        <c:v>29.814643859863043</c:v>
                      </c:pt>
                      <c:pt idx="1374">
                        <c:v>29.835268020630043</c:v>
                      </c:pt>
                      <c:pt idx="1375">
                        <c:v>29.859609842300042</c:v>
                      </c:pt>
                      <c:pt idx="1376">
                        <c:v>29.880414962769041</c:v>
                      </c:pt>
                      <c:pt idx="1377">
                        <c:v>29.905050992966043</c:v>
                      </c:pt>
                      <c:pt idx="1378">
                        <c:v>29.925580024719043</c:v>
                      </c:pt>
                      <c:pt idx="1379">
                        <c:v>29.949885845184042</c:v>
                      </c:pt>
                      <c:pt idx="1380">
                        <c:v>29.974539995193041</c:v>
                      </c:pt>
                      <c:pt idx="1381">
                        <c:v>29.99512195587204</c:v>
                      </c:pt>
                      <c:pt idx="1382">
                        <c:v>30.019503831863041</c:v>
                      </c:pt>
                      <c:pt idx="1383">
                        <c:v>30.040018796921043</c:v>
                      </c:pt>
                      <c:pt idx="1384">
                        <c:v>30.06479787826504</c:v>
                      </c:pt>
                      <c:pt idx="1385">
                        <c:v>30.089040994644041</c:v>
                      </c:pt>
                      <c:pt idx="1386">
                        <c:v>30.109572887421042</c:v>
                      </c:pt>
                      <c:pt idx="1387">
                        <c:v>30.134245872498042</c:v>
                      </c:pt>
                      <c:pt idx="1388">
                        <c:v>30.154797792435041</c:v>
                      </c:pt>
                      <c:pt idx="1389">
                        <c:v>30.179370880127042</c:v>
                      </c:pt>
                      <c:pt idx="1390">
                        <c:v>30.203740835190043</c:v>
                      </c:pt>
                      <c:pt idx="1391">
                        <c:v>30.224265813827042</c:v>
                      </c:pt>
                      <c:pt idx="1392">
                        <c:v>30.248821020126041</c:v>
                      </c:pt>
                      <c:pt idx="1393">
                        <c:v>30.269331932068042</c:v>
                      </c:pt>
                      <c:pt idx="1394">
                        <c:v>30.293871879578042</c:v>
                      </c:pt>
                      <c:pt idx="1395">
                        <c:v>30.31447887420704</c:v>
                      </c:pt>
                      <c:pt idx="1396">
                        <c:v>30.338972806931043</c:v>
                      </c:pt>
                      <c:pt idx="1397">
                        <c:v>30.363394975662043</c:v>
                      </c:pt>
                      <c:pt idx="1398">
                        <c:v>30.384258985519043</c:v>
                      </c:pt>
                      <c:pt idx="1399">
                        <c:v>30.408823966980041</c:v>
                      </c:pt>
                      <c:pt idx="1400">
                        <c:v>30.428965806961042</c:v>
                      </c:pt>
                      <c:pt idx="1401">
                        <c:v>30.453826904297042</c:v>
                      </c:pt>
                      <c:pt idx="1402">
                        <c:v>30.478214979172041</c:v>
                      </c:pt>
                      <c:pt idx="1403">
                        <c:v>30.498662948608043</c:v>
                      </c:pt>
                      <c:pt idx="1404">
                        <c:v>30.523190021515042</c:v>
                      </c:pt>
                      <c:pt idx="1405">
                        <c:v>30.543977975843042</c:v>
                      </c:pt>
                      <c:pt idx="1406">
                        <c:v>30.568513870243041</c:v>
                      </c:pt>
                      <c:pt idx="1407">
                        <c:v>30.592793941493042</c:v>
                      </c:pt>
                      <c:pt idx="1408">
                        <c:v>30.613652944563043</c:v>
                      </c:pt>
                      <c:pt idx="1409">
                        <c:v>30.637820959093041</c:v>
                      </c:pt>
                      <c:pt idx="1410">
                        <c:v>30.65853595733304</c:v>
                      </c:pt>
                      <c:pt idx="1411">
                        <c:v>30.682885885243042</c:v>
                      </c:pt>
                      <c:pt idx="1412">
                        <c:v>30.707648992543042</c:v>
                      </c:pt>
                      <c:pt idx="1413">
                        <c:v>30.72823286056304</c:v>
                      </c:pt>
                      <c:pt idx="1414">
                        <c:v>30.752516984943043</c:v>
                      </c:pt>
                      <c:pt idx="1415">
                        <c:v>30.773245811463042</c:v>
                      </c:pt>
                      <c:pt idx="1416">
                        <c:v>30.797775983813043</c:v>
                      </c:pt>
                      <c:pt idx="1417">
                        <c:v>30.818234920503041</c:v>
                      </c:pt>
                      <c:pt idx="1418">
                        <c:v>30.84267401695304</c:v>
                      </c:pt>
                      <c:pt idx="1419">
                        <c:v>30.867376804353043</c:v>
                      </c:pt>
                      <c:pt idx="1420">
                        <c:v>30.887966871263043</c:v>
                      </c:pt>
                      <c:pt idx="1421">
                        <c:v>30.912220001223041</c:v>
                      </c:pt>
                      <c:pt idx="1422">
                        <c:v>30.932811975483041</c:v>
                      </c:pt>
                      <c:pt idx="1423">
                        <c:v>30.957604885103041</c:v>
                      </c:pt>
                      <c:pt idx="1424">
                        <c:v>30.981864929203041</c:v>
                      </c:pt>
                      <c:pt idx="1425">
                        <c:v>31.002375841143042</c:v>
                      </c:pt>
                      <c:pt idx="1426">
                        <c:v>31.027084827423042</c:v>
                      </c:pt>
                      <c:pt idx="1427">
                        <c:v>31.047611951823043</c:v>
                      </c:pt>
                      <c:pt idx="1428">
                        <c:v>31.072126865383041</c:v>
                      </c:pt>
                      <c:pt idx="1429">
                        <c:v>31.096457004543041</c:v>
                      </c:pt>
                      <c:pt idx="1430">
                        <c:v>31.117290019993042</c:v>
                      </c:pt>
                      <c:pt idx="1431">
                        <c:v>31.141824007033041</c:v>
                      </c:pt>
                      <c:pt idx="1432">
                        <c:v>31.16207599640304</c:v>
                      </c:pt>
                      <c:pt idx="1433">
                        <c:v>31.186819791793042</c:v>
                      </c:pt>
                      <c:pt idx="1434">
                        <c:v>31.207383871083042</c:v>
                      </c:pt>
                      <c:pt idx="1435">
                        <c:v>31.231714963913042</c:v>
                      </c:pt>
                      <c:pt idx="1436">
                        <c:v>31.256207942963041</c:v>
                      </c:pt>
                      <c:pt idx="1437">
                        <c:v>31.27706098556304</c:v>
                      </c:pt>
                      <c:pt idx="1438">
                        <c:v>31.30157399177304</c:v>
                      </c:pt>
                      <c:pt idx="1439">
                        <c:v>31.321851015093042</c:v>
                      </c:pt>
                      <c:pt idx="1440">
                        <c:v>31.346499919893041</c:v>
                      </c:pt>
                      <c:pt idx="1441">
                        <c:v>31.37095093727304</c:v>
                      </c:pt>
                      <c:pt idx="1442">
                        <c:v>31.39165186882304</c:v>
                      </c:pt>
                      <c:pt idx="1443">
                        <c:v>31.41594290733304</c:v>
                      </c:pt>
                      <c:pt idx="1444">
                        <c:v>31.436726808543042</c:v>
                      </c:pt>
                      <c:pt idx="1445">
                        <c:v>31.461334943773043</c:v>
                      </c:pt>
                      <c:pt idx="1446">
                        <c:v>31.485595941543043</c:v>
                      </c:pt>
                      <c:pt idx="1447">
                        <c:v>31.506192922593041</c:v>
                      </c:pt>
                      <c:pt idx="1448">
                        <c:v>31.530736923213041</c:v>
                      </c:pt>
                      <c:pt idx="1449">
                        <c:v>31.551390886303043</c:v>
                      </c:pt>
                      <c:pt idx="1450">
                        <c:v>31.57562589645304</c:v>
                      </c:pt>
                      <c:pt idx="1451">
                        <c:v>31.596472978593042</c:v>
                      </c:pt>
                      <c:pt idx="1452">
                        <c:v>31.621016979213042</c:v>
                      </c:pt>
                      <c:pt idx="1453">
                        <c:v>31.645497798923042</c:v>
                      </c:pt>
                      <c:pt idx="1454">
                        <c:v>31.665979862213042</c:v>
                      </c:pt>
                      <c:pt idx="1455">
                        <c:v>31.690514802933041</c:v>
                      </c:pt>
                      <c:pt idx="1456">
                        <c:v>31.711104869843041</c:v>
                      </c:pt>
                      <c:pt idx="1457">
                        <c:v>31.735394001003041</c:v>
                      </c:pt>
                      <c:pt idx="1458">
                        <c:v>31.76012682914304</c:v>
                      </c:pt>
                      <c:pt idx="1459">
                        <c:v>31.780672788623043</c:v>
                      </c:pt>
                      <c:pt idx="1460">
                        <c:v>31.805219888683041</c:v>
                      </c:pt>
                      <c:pt idx="1461">
                        <c:v>31.82590198517304</c:v>
                      </c:pt>
                      <c:pt idx="1462">
                        <c:v>31.850008010863043</c:v>
                      </c:pt>
                      <c:pt idx="1463">
                        <c:v>31.87477397918304</c:v>
                      </c:pt>
                      <c:pt idx="1464">
                        <c:v>31.895298004153041</c:v>
                      </c:pt>
                      <c:pt idx="1465">
                        <c:v>31.919898986813042</c:v>
                      </c:pt>
                      <c:pt idx="1466">
                        <c:v>31.94049882888304</c:v>
                      </c:pt>
                      <c:pt idx="1467">
                        <c:v>31.964660882953041</c:v>
                      </c:pt>
                      <c:pt idx="1468">
                        <c:v>31.985298871993042</c:v>
                      </c:pt>
                      <c:pt idx="1469">
                        <c:v>32.009962797163041</c:v>
                      </c:pt>
                      <c:pt idx="1470">
                        <c:v>32.034551858903043</c:v>
                      </c:pt>
                      <c:pt idx="1471">
                        <c:v>32.054894924163044</c:v>
                      </c:pt>
                      <c:pt idx="1472">
                        <c:v>32.079662799833045</c:v>
                      </c:pt>
                      <c:pt idx="1473">
                        <c:v>32.100085020063048</c:v>
                      </c:pt>
                      <c:pt idx="1474">
                        <c:v>32.124668836593045</c:v>
                      </c:pt>
                      <c:pt idx="1475">
                        <c:v>32.149123907093042</c:v>
                      </c:pt>
                      <c:pt idx="1476">
                        <c:v>32.169770002363045</c:v>
                      </c:pt>
                      <c:pt idx="1477">
                        <c:v>32.194191932683047</c:v>
                      </c:pt>
                      <c:pt idx="1478">
                        <c:v>32.21481084823305</c:v>
                      </c:pt>
                      <c:pt idx="1479">
                        <c:v>32.23919486999305</c:v>
                      </c:pt>
                      <c:pt idx="1480">
                        <c:v>32.263952016833045</c:v>
                      </c:pt>
                      <c:pt idx="1481">
                        <c:v>32.284402847293045</c:v>
                      </c:pt>
                      <c:pt idx="1482">
                        <c:v>32.308679819103048</c:v>
                      </c:pt>
                      <c:pt idx="1483">
                        <c:v>32.329648971553048</c:v>
                      </c:pt>
                      <c:pt idx="1484">
                        <c:v>32.35391402244305</c:v>
                      </c:pt>
                      <c:pt idx="1485">
                        <c:v>32.374485015873049</c:v>
                      </c:pt>
                      <c:pt idx="1486">
                        <c:v>32.398926019673048</c:v>
                      </c:pt>
                      <c:pt idx="1487">
                        <c:v>32.423662900923048</c:v>
                      </c:pt>
                      <c:pt idx="1488">
                        <c:v>32.444061994553046</c:v>
                      </c:pt>
                      <c:pt idx="1489">
                        <c:v>32.468565940853047</c:v>
                      </c:pt>
                      <c:pt idx="1490">
                        <c:v>32.48930597305305</c:v>
                      </c:pt>
                      <c:pt idx="1491">
                        <c:v>32.513853788373048</c:v>
                      </c:pt>
                      <c:pt idx="1492">
                        <c:v>32.538184881213049</c:v>
                      </c:pt>
                      <c:pt idx="1493">
                        <c:v>32.558655023573046</c:v>
                      </c:pt>
                      <c:pt idx="1494">
                        <c:v>32.583142995833043</c:v>
                      </c:pt>
                      <c:pt idx="1495">
                        <c:v>32.603742837903042</c:v>
                      </c:pt>
                      <c:pt idx="1496">
                        <c:v>32.628326892853039</c:v>
                      </c:pt>
                      <c:pt idx="1497">
                        <c:v>32.652776956563038</c:v>
                      </c:pt>
                      <c:pt idx="1498">
                        <c:v>32.673372983933035</c:v>
                      </c:pt>
                      <c:pt idx="1499">
                        <c:v>32.697901010513036</c:v>
                      </c:pt>
                      <c:pt idx="1500">
                        <c:v>32.718379020693035</c:v>
                      </c:pt>
                      <c:pt idx="1501">
                        <c:v>32.743007898333033</c:v>
                      </c:pt>
                      <c:pt idx="1502">
                        <c:v>32.763649940493032</c:v>
                      </c:pt>
                      <c:pt idx="1503">
                        <c:v>32.788203001023028</c:v>
                      </c:pt>
                      <c:pt idx="1504">
                        <c:v>32.812603950503025</c:v>
                      </c:pt>
                      <c:pt idx="1505">
                        <c:v>32.833385944363023</c:v>
                      </c:pt>
                      <c:pt idx="1506">
                        <c:v>32.857899904253024</c:v>
                      </c:pt>
                      <c:pt idx="1507">
                        <c:v>32.878173828123025</c:v>
                      </c:pt>
                      <c:pt idx="1508">
                        <c:v>32.902698993683025</c:v>
                      </c:pt>
                      <c:pt idx="1509">
                        <c:v>32.927353858943022</c:v>
                      </c:pt>
                      <c:pt idx="1510">
                        <c:v>32.947829008103021</c:v>
                      </c:pt>
                      <c:pt idx="1511">
                        <c:v>32.972189903263022</c:v>
                      </c:pt>
                      <c:pt idx="1512">
                        <c:v>32.993062973023022</c:v>
                      </c:pt>
                      <c:pt idx="1513">
                        <c:v>33.017282962803023</c:v>
                      </c:pt>
                      <c:pt idx="1514">
                        <c:v>33.041885852813024</c:v>
                      </c:pt>
                      <c:pt idx="1515">
                        <c:v>33.062551021573022</c:v>
                      </c:pt>
                      <c:pt idx="1516">
                        <c:v>33.087103843693022</c:v>
                      </c:pt>
                      <c:pt idx="1517">
                        <c:v>33.107666969303018</c:v>
                      </c:pt>
                      <c:pt idx="1518">
                        <c:v>33.132274866103018</c:v>
                      </c:pt>
                      <c:pt idx="1519">
                        <c:v>33.15269684791302</c:v>
                      </c:pt>
                      <c:pt idx="1520">
                        <c:v>33.177392959593021</c:v>
                      </c:pt>
                      <c:pt idx="1521">
                        <c:v>33.201537847523021</c:v>
                      </c:pt>
                      <c:pt idx="1522">
                        <c:v>33.222248792653019</c:v>
                      </c:pt>
                      <c:pt idx="1523">
                        <c:v>33.24666595459302</c:v>
                      </c:pt>
                      <c:pt idx="1524">
                        <c:v>33.26714682579302</c:v>
                      </c:pt>
                      <c:pt idx="1525">
                        <c:v>33.291710853573022</c:v>
                      </c:pt>
                      <c:pt idx="1526">
                        <c:v>33.31643581390302</c:v>
                      </c:pt>
                      <c:pt idx="1527">
                        <c:v>33.336959838863024</c:v>
                      </c:pt>
                      <c:pt idx="1528">
                        <c:v>33.361604928973023</c:v>
                      </c:pt>
                      <c:pt idx="1529">
                        <c:v>33.381947994233023</c:v>
                      </c:pt>
                      <c:pt idx="1530">
                        <c:v>33.406473875043027</c:v>
                      </c:pt>
                      <c:pt idx="1531">
                        <c:v>33.431031942363028</c:v>
                      </c:pt>
                      <c:pt idx="1532">
                        <c:v>33.451390981673029</c:v>
                      </c:pt>
                      <c:pt idx="1533">
                        <c:v>33.475834846493029</c:v>
                      </c:pt>
                      <c:pt idx="1534">
                        <c:v>33.496752977373028</c:v>
                      </c:pt>
                      <c:pt idx="1535">
                        <c:v>33.52121901512303</c:v>
                      </c:pt>
                      <c:pt idx="1536">
                        <c:v>33.541571855543033</c:v>
                      </c:pt>
                      <c:pt idx="1537">
                        <c:v>33.566101789473038</c:v>
                      </c:pt>
                      <c:pt idx="1538">
                        <c:v>33.59081387520304</c:v>
                      </c:pt>
                      <c:pt idx="1539">
                        <c:v>33.611143827443044</c:v>
                      </c:pt>
                      <c:pt idx="1540">
                        <c:v>33.635912895203049</c:v>
                      </c:pt>
                      <c:pt idx="1541">
                        <c:v>33.656523942943046</c:v>
                      </c:pt>
                      <c:pt idx="1542">
                        <c:v>33.680674791333047</c:v>
                      </c:pt>
                      <c:pt idx="1543">
                        <c:v>33.705142974853047</c:v>
                      </c:pt>
                      <c:pt idx="1544">
                        <c:v>33.72583198547305</c:v>
                      </c:pt>
                      <c:pt idx="1545">
                        <c:v>33.750409841533049</c:v>
                      </c:pt>
                      <c:pt idx="1546">
                        <c:v>33.770982980733052</c:v>
                      </c:pt>
                      <c:pt idx="1547">
                        <c:v>33.795399904253053</c:v>
                      </c:pt>
                      <c:pt idx="1548">
                        <c:v>33.820083856583054</c:v>
                      </c:pt>
                      <c:pt idx="1549">
                        <c:v>33.840788841243054</c:v>
                      </c:pt>
                      <c:pt idx="1550">
                        <c:v>33.865128993993054</c:v>
                      </c:pt>
                      <c:pt idx="1551">
                        <c:v>33.885653972623054</c:v>
                      </c:pt>
                      <c:pt idx="1552">
                        <c:v>33.910209894183055</c:v>
                      </c:pt>
                      <c:pt idx="1553">
                        <c:v>33.930673837663058</c:v>
                      </c:pt>
                      <c:pt idx="1554">
                        <c:v>33.955412864683055</c:v>
                      </c:pt>
                      <c:pt idx="1555">
                        <c:v>33.979609012603056</c:v>
                      </c:pt>
                      <c:pt idx="1556">
                        <c:v>34.000487804413055</c:v>
                      </c:pt>
                      <c:pt idx="1557">
                        <c:v>34.024911880493057</c:v>
                      </c:pt>
                      <c:pt idx="1558">
                        <c:v>34.045557975773058</c:v>
                      </c:pt>
                      <c:pt idx="1559">
                        <c:v>34.069856882093056</c:v>
                      </c:pt>
                      <c:pt idx="1560">
                        <c:v>34.09450888633306</c:v>
                      </c:pt>
                      <c:pt idx="1561">
                        <c:v>34.114820957183056</c:v>
                      </c:pt>
                      <c:pt idx="1562">
                        <c:v>34.139573812483057</c:v>
                      </c:pt>
                      <c:pt idx="1563">
                        <c:v>34.160151958463054</c:v>
                      </c:pt>
                      <c:pt idx="1564">
                        <c:v>34.184497833253054</c:v>
                      </c:pt>
                      <c:pt idx="1565">
                        <c:v>34.208916902543052</c:v>
                      </c:pt>
                      <c:pt idx="1566">
                        <c:v>34.22992086410305</c:v>
                      </c:pt>
                      <c:pt idx="1567">
                        <c:v>34.254161834713045</c:v>
                      </c:pt>
                      <c:pt idx="1568">
                        <c:v>34.274572849273042</c:v>
                      </c:pt>
                      <c:pt idx="1569">
                        <c:v>34.299348831173042</c:v>
                      </c:pt>
                      <c:pt idx="1570">
                        <c:v>34.319911003113042</c:v>
                      </c:pt>
                      <c:pt idx="1571">
                        <c:v>34.344499826433044</c:v>
                      </c:pt>
                      <c:pt idx="1572">
                        <c:v>34.36868786812304</c:v>
                      </c:pt>
                      <c:pt idx="1573">
                        <c:v>34.389505863193044</c:v>
                      </c:pt>
                      <c:pt idx="1574">
                        <c:v>34.413946866993044</c:v>
                      </c:pt>
                      <c:pt idx="1575">
                        <c:v>34.434430837633045</c:v>
                      </c:pt>
                      <c:pt idx="1576">
                        <c:v>34.459062814713043</c:v>
                      </c:pt>
                      <c:pt idx="1577">
                        <c:v>34.483642816543039</c:v>
                      </c:pt>
                      <c:pt idx="1578">
                        <c:v>34.504248857503036</c:v>
                      </c:pt>
                      <c:pt idx="1579">
                        <c:v>34.528479814533036</c:v>
                      </c:pt>
                      <c:pt idx="1580">
                        <c:v>34.549335956573032</c:v>
                      </c:pt>
                      <c:pt idx="1581">
                        <c:v>35.530832767486572</c:v>
                      </c:pt>
                      <c:pt idx="1582">
                        <c:v>35.531853914260857</c:v>
                      </c:pt>
                      <c:pt idx="1583">
                        <c:v>35.532603740692139</c:v>
                      </c:pt>
                      <c:pt idx="1584">
                        <c:v>35.53313684463501</c:v>
                      </c:pt>
                      <c:pt idx="1585">
                        <c:v>35.533643960952759</c:v>
                      </c:pt>
                      <c:pt idx="1586">
                        <c:v>35.53415584564209</c:v>
                      </c:pt>
                      <c:pt idx="1587">
                        <c:v>35.534698963165283</c:v>
                      </c:pt>
                      <c:pt idx="1588">
                        <c:v>35.53522777557373</c:v>
                      </c:pt>
                      <c:pt idx="1589">
                        <c:v>35.53551983833313</c:v>
                      </c:pt>
                      <c:pt idx="1590">
                        <c:v>35.53568696975708</c:v>
                      </c:pt>
                      <c:pt idx="1591">
                        <c:v>35.535851955413818</c:v>
                      </c:pt>
                      <c:pt idx="1592">
                        <c:v>35.536015748977661</c:v>
                      </c:pt>
                      <c:pt idx="1593">
                        <c:v>35.536179780960083</c:v>
                      </c:pt>
                      <c:pt idx="1594">
                        <c:v>35.536343812942498</c:v>
                      </c:pt>
                      <c:pt idx="1595">
                        <c:v>35.536508798599243</c:v>
                      </c:pt>
                      <c:pt idx="1596">
                        <c:v>35.536673784255981</c:v>
                      </c:pt>
                      <c:pt idx="1597">
                        <c:v>35.536839962005608</c:v>
                      </c:pt>
                      <c:pt idx="1598">
                        <c:v>35.537004947662354</c:v>
                      </c:pt>
                      <c:pt idx="1599">
                        <c:v>35.537170886993408</c:v>
                      </c:pt>
                      <c:pt idx="1600">
                        <c:v>35.537345886230469</c:v>
                      </c:pt>
                      <c:pt idx="1601">
                        <c:v>35.537503957748413</c:v>
                      </c:pt>
                      <c:pt idx="1602">
                        <c:v>35.537660837173462</c:v>
                      </c:pt>
                      <c:pt idx="1603">
                        <c:v>35.537818908691413</c:v>
                      </c:pt>
                      <c:pt idx="1604">
                        <c:v>35.537977933883667</c:v>
                      </c:pt>
                      <c:pt idx="1605">
                        <c:v>35.538133859634399</c:v>
                      </c:pt>
                      <c:pt idx="1606">
                        <c:v>35.53829288482666</c:v>
                      </c:pt>
                      <c:pt idx="1607">
                        <c:v>35.538450956344597</c:v>
                      </c:pt>
                      <c:pt idx="1608">
                        <c:v>35.53860878944397</c:v>
                      </c:pt>
                      <c:pt idx="1609">
                        <c:v>35.538765907287598</c:v>
                      </c:pt>
                      <c:pt idx="1610">
                        <c:v>35.538923740386963</c:v>
                      </c:pt>
                      <c:pt idx="1611">
                        <c:v>35.539080858230591</c:v>
                      </c:pt>
                      <c:pt idx="1612">
                        <c:v>35.539238929748528</c:v>
                      </c:pt>
                      <c:pt idx="1613">
                        <c:v>35.539406776428223</c:v>
                      </c:pt>
                      <c:pt idx="1614">
                        <c:v>35.539564847946167</c:v>
                      </c:pt>
                      <c:pt idx="1615">
                        <c:v>35.539722919464111</c:v>
                      </c:pt>
                      <c:pt idx="1616">
                        <c:v>35.539880752563484</c:v>
                      </c:pt>
                      <c:pt idx="1617">
                        <c:v>35.540038824081471</c:v>
                      </c:pt>
                      <c:pt idx="1618">
                        <c:v>35.540196895599372</c:v>
                      </c:pt>
                      <c:pt idx="1619">
                        <c:v>35.540357828140273</c:v>
                      </c:pt>
                      <c:pt idx="1620">
                        <c:v>35.540522813796969</c:v>
                      </c:pt>
                      <c:pt idx="1621">
                        <c:v>35.54068088531497</c:v>
                      </c:pt>
                      <c:pt idx="1622">
                        <c:v>35.540838956832872</c:v>
                      </c:pt>
                      <c:pt idx="1623">
                        <c:v>35.54099583625797</c:v>
                      </c:pt>
                      <c:pt idx="1624">
                        <c:v>35.546362876892069</c:v>
                      </c:pt>
                      <c:pt idx="1625">
                        <c:v>35.571054935455372</c:v>
                      </c:pt>
                      <c:pt idx="1626">
                        <c:v>35.591534852981567</c:v>
                      </c:pt>
                      <c:pt idx="1627">
                        <c:v>35.616119861602769</c:v>
                      </c:pt>
                      <c:pt idx="1628">
                        <c:v>35.640537738799772</c:v>
                      </c:pt>
                      <c:pt idx="1629">
                        <c:v>35.661156892776773</c:v>
                      </c:pt>
                      <c:pt idx="1630">
                        <c:v>35.685615777969772</c:v>
                      </c:pt>
                      <c:pt idx="1631">
                        <c:v>35.706473827361769</c:v>
                      </c:pt>
                      <c:pt idx="1632">
                        <c:v>35.73089194297777</c:v>
                      </c:pt>
                      <c:pt idx="1633">
                        <c:v>35.755443811416768</c:v>
                      </c:pt>
                      <c:pt idx="1634">
                        <c:v>35.77581191062977</c:v>
                      </c:pt>
                      <c:pt idx="1635">
                        <c:v>35.800438880920773</c:v>
                      </c:pt>
                      <c:pt idx="1636">
                        <c:v>35.821037769317769</c:v>
                      </c:pt>
                      <c:pt idx="1637">
                        <c:v>35.845386743545774</c:v>
                      </c:pt>
                      <c:pt idx="1638">
                        <c:v>35.866142749786768</c:v>
                      </c:pt>
                      <c:pt idx="1639">
                        <c:v>35.890660762786773</c:v>
                      </c:pt>
                      <c:pt idx="1640">
                        <c:v>35.915259838103772</c:v>
                      </c:pt>
                      <c:pt idx="1641">
                        <c:v>35.935680866241768</c:v>
                      </c:pt>
                      <c:pt idx="1642">
                        <c:v>35.960207939147772</c:v>
                      </c:pt>
                      <c:pt idx="1643">
                        <c:v>35.980768918990769</c:v>
                      </c:pt>
                      <c:pt idx="1644">
                        <c:v>36.005117893218774</c:v>
                      </c:pt>
                      <c:pt idx="1645">
                        <c:v>36.029794931411772</c:v>
                      </c:pt>
                      <c:pt idx="1646">
                        <c:v>36.050281763076768</c:v>
                      </c:pt>
                      <c:pt idx="1647">
                        <c:v>36.074755907058773</c:v>
                      </c:pt>
                      <c:pt idx="1648">
                        <c:v>36.095503807067772</c:v>
                      </c:pt>
                      <c:pt idx="1649">
                        <c:v>36.11975288391077</c:v>
                      </c:pt>
                      <c:pt idx="1650">
                        <c:v>36.144469738006769</c:v>
                      </c:pt>
                      <c:pt idx="1651">
                        <c:v>36.164944887160772</c:v>
                      </c:pt>
                      <c:pt idx="1652">
                        <c:v>36.18956685066177</c:v>
                      </c:pt>
                      <c:pt idx="1653">
                        <c:v>36.210064888000772</c:v>
                      </c:pt>
                      <c:pt idx="1654">
                        <c:v>36.234726905822768</c:v>
                      </c:pt>
                      <c:pt idx="1655">
                        <c:v>36.254993915557769</c:v>
                      </c:pt>
                      <c:pt idx="1656">
                        <c:v>36.279841899871769</c:v>
                      </c:pt>
                      <c:pt idx="1657">
                        <c:v>36.304170846938767</c:v>
                      </c:pt>
                      <c:pt idx="1658">
                        <c:v>36.324770927428773</c:v>
                      </c:pt>
                      <c:pt idx="1659">
                        <c:v>36.349036931991769</c:v>
                      </c:pt>
                      <c:pt idx="1660">
                        <c:v>36.369748830795771</c:v>
                      </c:pt>
                      <c:pt idx="1661">
                        <c:v>36.394393920898771</c:v>
                      </c:pt>
                      <c:pt idx="1662">
                        <c:v>36.418816804885772</c:v>
                      </c:pt>
                      <c:pt idx="1663">
                        <c:v>36.439552783965773</c:v>
                      </c:pt>
                      <c:pt idx="1664">
                        <c:v>36.463805913924773</c:v>
                      </c:pt>
                      <c:pt idx="1665">
                        <c:v>36.484466791152769</c:v>
                      </c:pt>
                      <c:pt idx="1666">
                        <c:v>36.508910894393772</c:v>
                      </c:pt>
                      <c:pt idx="1667">
                        <c:v>36.533544778819774</c:v>
                      </c:pt>
                      <c:pt idx="1668">
                        <c:v>36.554147958759771</c:v>
                      </c:pt>
                      <c:pt idx="1669">
                        <c:v>36.578370809559772</c:v>
                      </c:pt>
                      <c:pt idx="1670">
                        <c:v>36.599226951599768</c:v>
                      </c:pt>
                      <c:pt idx="1671">
                        <c:v>36.623847961429767</c:v>
                      </c:pt>
                      <c:pt idx="1672">
                        <c:v>36.644027948379772</c:v>
                      </c:pt>
                      <c:pt idx="1673">
                        <c:v>36.668763875959769</c:v>
                      </c:pt>
                      <c:pt idx="1674">
                        <c:v>36.693080902099773</c:v>
                      </c:pt>
                      <c:pt idx="1675">
                        <c:v>36.713857889179771</c:v>
                      </c:pt>
                      <c:pt idx="1676">
                        <c:v>36.738286972049771</c:v>
                      </c:pt>
                      <c:pt idx="1677">
                        <c:v>36.758944749829773</c:v>
                      </c:pt>
                      <c:pt idx="1678">
                        <c:v>36.783584833149767</c:v>
                      </c:pt>
                      <c:pt idx="1679">
                        <c:v>36.807846784589771</c:v>
                      </c:pt>
                      <c:pt idx="1680">
                        <c:v>36.828365802769767</c:v>
                      </c:pt>
                      <c:pt idx="1681">
                        <c:v>36.853014945979773</c:v>
                      </c:pt>
                      <c:pt idx="1682">
                        <c:v>36.873595952989774</c:v>
                      </c:pt>
                      <c:pt idx="1683">
                        <c:v>36.898016929629769</c:v>
                      </c:pt>
                      <c:pt idx="1684">
                        <c:v>36.922707796099772</c:v>
                      </c:pt>
                      <c:pt idx="1685">
                        <c:v>36.94324779510977</c:v>
                      </c:pt>
                      <c:pt idx="1686">
                        <c:v>36.967545747759772</c:v>
                      </c:pt>
                      <c:pt idx="1687">
                        <c:v>36.988056898119773</c:v>
                      </c:pt>
                      <c:pt idx="1688">
                        <c:v>37.012740850449774</c:v>
                      </c:pt>
                      <c:pt idx="1689">
                        <c:v>37.033277750019771</c:v>
                      </c:pt>
                      <c:pt idx="1690">
                        <c:v>37.057670831679772</c:v>
                      </c:pt>
                      <c:pt idx="1691">
                        <c:v>37.082423925399773</c:v>
                      </c:pt>
                      <c:pt idx="1692">
                        <c:v>37.102964878079767</c:v>
                      </c:pt>
                      <c:pt idx="1693">
                        <c:v>37.127251863479771</c:v>
                      </c:pt>
                      <c:pt idx="1694">
                        <c:v>37.14780092238977</c:v>
                      </c:pt>
                      <c:pt idx="1695">
                        <c:v>37.172442913059768</c:v>
                      </c:pt>
                      <c:pt idx="1696">
                        <c:v>37.196844816209769</c:v>
                      </c:pt>
                      <c:pt idx="1697">
                        <c:v>37.21739792823977</c:v>
                      </c:pt>
                      <c:pt idx="1698">
                        <c:v>37.242084741589771</c:v>
                      </c:pt>
                      <c:pt idx="1699">
                        <c:v>37.262641906739773</c:v>
                      </c:pt>
                      <c:pt idx="1700">
                        <c:v>37.287191867829769</c:v>
                      </c:pt>
                      <c:pt idx="1701">
                        <c:v>37.311519861219772</c:v>
                      </c:pt>
                      <c:pt idx="1702">
                        <c:v>37.332204818729771</c:v>
                      </c:pt>
                      <c:pt idx="1703">
                        <c:v>37.356708765029772</c:v>
                      </c:pt>
                      <c:pt idx="1704">
                        <c:v>37.377141952509774</c:v>
                      </c:pt>
                      <c:pt idx="1705">
                        <c:v>37.401763916019767</c:v>
                      </c:pt>
                      <c:pt idx="1706">
                        <c:v>37.422452926639771</c:v>
                      </c:pt>
                      <c:pt idx="1707">
                        <c:v>37.447004795069773</c:v>
                      </c:pt>
                      <c:pt idx="1708">
                        <c:v>37.471171855929768</c:v>
                      </c:pt>
                      <c:pt idx="1709">
                        <c:v>37.491785764689773</c:v>
                      </c:pt>
                      <c:pt idx="1710">
                        <c:v>37.516459941859772</c:v>
                      </c:pt>
                      <c:pt idx="1711">
                        <c:v>37.537005901339768</c:v>
                      </c:pt>
                      <c:pt idx="1712">
                        <c:v>37.561316967009773</c:v>
                      </c:pt>
                      <c:pt idx="1713">
                        <c:v>37.586061954499769</c:v>
                      </c:pt>
                      <c:pt idx="1714">
                        <c:v>37.606731891629771</c:v>
                      </c:pt>
                      <c:pt idx="1715">
                        <c:v>37.63125395774977</c:v>
                      </c:pt>
                      <c:pt idx="1716">
                        <c:v>37.651739835739768</c:v>
                      </c:pt>
                      <c:pt idx="1717">
                        <c:v>37.676161766049773</c:v>
                      </c:pt>
                      <c:pt idx="1718">
                        <c:v>37.700753927229769</c:v>
                      </c:pt>
                      <c:pt idx="1719">
                        <c:v>37.721103906629772</c:v>
                      </c:pt>
                      <c:pt idx="1720">
                        <c:v>37.745741844179769</c:v>
                      </c:pt>
                      <c:pt idx="1721">
                        <c:v>37.766474962229772</c:v>
                      </c:pt>
                      <c:pt idx="1722">
                        <c:v>37.79078388213977</c:v>
                      </c:pt>
                      <c:pt idx="1723">
                        <c:v>37.811423778529772</c:v>
                      </c:pt>
                      <c:pt idx="1724">
                        <c:v>37.835808753969772</c:v>
                      </c:pt>
                      <c:pt idx="1725">
                        <c:v>37.860401868819771</c:v>
                      </c:pt>
                      <c:pt idx="1726">
                        <c:v>37.880922794339767</c:v>
                      </c:pt>
                      <c:pt idx="1727">
                        <c:v>37.905467748639772</c:v>
                      </c:pt>
                      <c:pt idx="1728">
                        <c:v>37.926127910609772</c:v>
                      </c:pt>
                      <c:pt idx="1729">
                        <c:v>37.950720787049768</c:v>
                      </c:pt>
                      <c:pt idx="1730">
                        <c:v>37.974975824359774</c:v>
                      </c:pt>
                      <c:pt idx="1731">
                        <c:v>37.995546817779768</c:v>
                      </c:pt>
                      <c:pt idx="1732">
                        <c:v>38.020108938219771</c:v>
                      </c:pt>
                      <c:pt idx="1733">
                        <c:v>38.040480852129768</c:v>
                      </c:pt>
                      <c:pt idx="1734">
                        <c:v>38.065100908279774</c:v>
                      </c:pt>
                      <c:pt idx="1735">
                        <c:v>38.089866876599771</c:v>
                      </c:pt>
                      <c:pt idx="1736">
                        <c:v>38.11049389838977</c:v>
                      </c:pt>
                      <c:pt idx="1737">
                        <c:v>38.134604930879767</c:v>
                      </c:pt>
                      <c:pt idx="1738">
                        <c:v>38.155532836909771</c:v>
                      </c:pt>
                      <c:pt idx="1739">
                        <c:v>38.179836750029772</c:v>
                      </c:pt>
                      <c:pt idx="1740">
                        <c:v>38.200299739839771</c:v>
                      </c:pt>
                      <c:pt idx="1741">
                        <c:v>38.224939823149768</c:v>
                      </c:pt>
                      <c:pt idx="1742">
                        <c:v>38.24958276748977</c:v>
                      </c:pt>
                      <c:pt idx="1743">
                        <c:v>38.270190954209774</c:v>
                      </c:pt>
                      <c:pt idx="1744">
                        <c:v>38.294486761089772</c:v>
                      </c:pt>
                      <c:pt idx="1745">
                        <c:v>38.31529092788977</c:v>
                      </c:pt>
                      <c:pt idx="1746">
                        <c:v>38.33981895446977</c:v>
                      </c:pt>
                      <c:pt idx="1747">
                        <c:v>38.36415195464977</c:v>
                      </c:pt>
                      <c:pt idx="1748">
                        <c:v>38.384630918499774</c:v>
                      </c:pt>
                      <c:pt idx="1749">
                        <c:v>38.409316778179772</c:v>
                      </c:pt>
                      <c:pt idx="1750">
                        <c:v>38.42987275123977</c:v>
                      </c:pt>
                      <c:pt idx="1751">
                        <c:v>38.454175949099771</c:v>
                      </c:pt>
                      <c:pt idx="1752">
                        <c:v>38.478893756869773</c:v>
                      </c:pt>
                      <c:pt idx="1753">
                        <c:v>38.49922275542977</c:v>
                      </c:pt>
                      <c:pt idx="1754">
                        <c:v>38.523726940159769</c:v>
                      </c:pt>
                      <c:pt idx="1755">
                        <c:v>38.54433679580977</c:v>
                      </c:pt>
                      <c:pt idx="1756">
                        <c:v>38.568845748899768</c:v>
                      </c:pt>
                      <c:pt idx="1757">
                        <c:v>38.593623876569772</c:v>
                      </c:pt>
                      <c:pt idx="1758">
                        <c:v>38.614020824429772</c:v>
                      </c:pt>
                      <c:pt idx="1759">
                        <c:v>38.638462781909773</c:v>
                      </c:pt>
                      <c:pt idx="1760">
                        <c:v>38.659227848049767</c:v>
                      </c:pt>
                      <c:pt idx="1761">
                        <c:v>38.683524847029773</c:v>
                      </c:pt>
                      <c:pt idx="1762">
                        <c:v>38.70403480529977</c:v>
                      </c:pt>
                      <c:pt idx="1763">
                        <c:v>38.728717803959768</c:v>
                      </c:pt>
                      <c:pt idx="1764">
                        <c:v>38.75330877303977</c:v>
                      </c:pt>
                      <c:pt idx="1765">
                        <c:v>38.77362179755977</c:v>
                      </c:pt>
                      <c:pt idx="1766">
                        <c:v>38.798183917999772</c:v>
                      </c:pt>
                      <c:pt idx="1767">
                        <c:v>38.81890678405977</c:v>
                      </c:pt>
                      <c:pt idx="1768">
                        <c:v>38.843239784239771</c:v>
                      </c:pt>
                      <c:pt idx="1769">
                        <c:v>38.867737770079771</c:v>
                      </c:pt>
                      <c:pt idx="1770">
                        <c:v>38.888404846189772</c:v>
                      </c:pt>
                      <c:pt idx="1771">
                        <c:v>38.913004875179773</c:v>
                      </c:pt>
                      <c:pt idx="1772">
                        <c:v>38.933447837829767</c:v>
                      </c:pt>
                      <c:pt idx="1773">
                        <c:v>38.957893848419772</c:v>
                      </c:pt>
                      <c:pt idx="1774">
                        <c:v>38.982427835459774</c:v>
                      </c:pt>
                      <c:pt idx="1775">
                        <c:v>39.00326776504977</c:v>
                      </c:pt>
                      <c:pt idx="1776">
                        <c:v>39.027470827099769</c:v>
                      </c:pt>
                      <c:pt idx="1777">
                        <c:v>39.048075914379773</c:v>
                      </c:pt>
                      <c:pt idx="1778">
                        <c:v>39.072769880299774</c:v>
                      </c:pt>
                      <c:pt idx="1779">
                        <c:v>39.093318939209773</c:v>
                      </c:pt>
                      <c:pt idx="1780">
                        <c:v>39.117710828779771</c:v>
                      </c:pt>
                      <c:pt idx="1781">
                        <c:v>39.142437934879773</c:v>
                      </c:pt>
                      <c:pt idx="1782">
                        <c:v>39.162760972979768</c:v>
                      </c:pt>
                      <c:pt idx="1783">
                        <c:v>39.187148809429772</c:v>
                      </c:pt>
                      <c:pt idx="1784">
                        <c:v>39.207823753359769</c:v>
                      </c:pt>
                      <c:pt idx="1785">
                        <c:v>39.232439756389773</c:v>
                      </c:pt>
                      <c:pt idx="1786">
                        <c:v>39.256786823269771</c:v>
                      </c:pt>
                      <c:pt idx="1787">
                        <c:v>39.277432918549771</c:v>
                      </c:pt>
                      <c:pt idx="1788">
                        <c:v>39.302089929579772</c:v>
                      </c:pt>
                      <c:pt idx="1789">
                        <c:v>39.32268977164977</c:v>
                      </c:pt>
                      <c:pt idx="1790">
                        <c:v>39.346922874449774</c:v>
                      </c:pt>
                      <c:pt idx="1791">
                        <c:v>39.371500968929773</c:v>
                      </c:pt>
                      <c:pt idx="1792">
                        <c:v>39.392179965969774</c:v>
                      </c:pt>
                      <c:pt idx="1793">
                        <c:v>39.416723966599768</c:v>
                      </c:pt>
                      <c:pt idx="1794">
                        <c:v>39.437152862549773</c:v>
                      </c:pt>
                      <c:pt idx="1795">
                        <c:v>39.461863756179767</c:v>
                      </c:pt>
                      <c:pt idx="1796">
                        <c:v>39.482304811479771</c:v>
                      </c:pt>
                      <c:pt idx="1797">
                        <c:v>39.506786823269771</c:v>
                      </c:pt>
                      <c:pt idx="1798">
                        <c:v>39.531201839449771</c:v>
                      </c:pt>
                      <c:pt idx="1799">
                        <c:v>39.551879882809772</c:v>
                      </c:pt>
                      <c:pt idx="1800">
                        <c:v>39.576345920559774</c:v>
                      </c:pt>
                      <c:pt idx="1801">
                        <c:v>39.596811771389767</c:v>
                      </c:pt>
                      <c:pt idx="1802">
                        <c:v>39.621525764469773</c:v>
                      </c:pt>
                      <c:pt idx="1803">
                        <c:v>39.64584493636977</c:v>
                      </c:pt>
                      <c:pt idx="1804">
                        <c:v>39.666653871539772</c:v>
                      </c:pt>
                      <c:pt idx="1805">
                        <c:v>39.690983772279772</c:v>
                      </c:pt>
                      <c:pt idx="1806">
                        <c:v>39.71184682845977</c:v>
                      </c:pt>
                      <c:pt idx="1807">
                        <c:v>39.736092805859769</c:v>
                      </c:pt>
                      <c:pt idx="1808">
                        <c:v>39.76046586036977</c:v>
                      </c:pt>
                      <c:pt idx="1809">
                        <c:v>39.781354904179771</c:v>
                      </c:pt>
                      <c:pt idx="1810">
                        <c:v>39.805819749829773</c:v>
                      </c:pt>
                      <c:pt idx="1811">
                        <c:v>39.826211929319769</c:v>
                      </c:pt>
                      <c:pt idx="1812">
                        <c:v>39.850669860839773</c:v>
                      </c:pt>
                      <c:pt idx="1813">
                        <c:v>39.871522903439768</c:v>
                      </c:pt>
                      <c:pt idx="1814">
                        <c:v>39.895737886429771</c:v>
                      </c:pt>
                      <c:pt idx="1815">
                        <c:v>39.920287847519774</c:v>
                      </c:pt>
                      <c:pt idx="1816">
                        <c:v>39.941041946409769</c:v>
                      </c:pt>
                      <c:pt idx="1817">
                        <c:v>39.96557378768977</c:v>
                      </c:pt>
                      <c:pt idx="1818">
                        <c:v>39.986101865769768</c:v>
                      </c:pt>
                      <c:pt idx="1819">
                        <c:v>40.01039385795977</c:v>
                      </c:pt>
                      <c:pt idx="1820">
                        <c:v>40.03493380546977</c:v>
                      </c:pt>
                      <c:pt idx="1821">
                        <c:v>40.055778741839774</c:v>
                      </c:pt>
                      <c:pt idx="1822">
                        <c:v>40.080036878589773</c:v>
                      </c:pt>
                      <c:pt idx="1823">
                        <c:v>40.100769758219769</c:v>
                      </c:pt>
                      <c:pt idx="1824">
                        <c:v>40.125166893009769</c:v>
                      </c:pt>
                      <c:pt idx="1825">
                        <c:v>40.14983797072977</c:v>
                      </c:pt>
                      <c:pt idx="1826">
                        <c:v>40.170083761219772</c:v>
                      </c:pt>
                      <c:pt idx="1827">
                        <c:v>40.194925785059773</c:v>
                      </c:pt>
                      <c:pt idx="1828">
                        <c:v>40.215535879139772</c:v>
                      </c:pt>
                      <c:pt idx="1829">
                        <c:v>40.239833831789767</c:v>
                      </c:pt>
                      <c:pt idx="1830">
                        <c:v>40.26041173934977</c:v>
                      </c:pt>
                      <c:pt idx="1831">
                        <c:v>40.28503489493977</c:v>
                      </c:pt>
                      <c:pt idx="1832">
                        <c:v>40.309573888779767</c:v>
                      </c:pt>
                      <c:pt idx="1833">
                        <c:v>40.329970836639774</c:v>
                      </c:pt>
                      <c:pt idx="1834">
                        <c:v>40.354724884029771</c:v>
                      </c:pt>
                      <c:pt idx="1835">
                        <c:v>40.375175952909771</c:v>
                      </c:pt>
                      <c:pt idx="1836">
                        <c:v>40.399815797809772</c:v>
                      </c:pt>
                      <c:pt idx="1837">
                        <c:v>40.424079895019773</c:v>
                      </c:pt>
                      <c:pt idx="1838">
                        <c:v>40.444749832149768</c:v>
                      </c:pt>
                      <c:pt idx="1839">
                        <c:v>40.469264745709772</c:v>
                      </c:pt>
                      <c:pt idx="1840">
                        <c:v>40.489645957949769</c:v>
                      </c:pt>
                      <c:pt idx="1841">
                        <c:v>40.514229774479773</c:v>
                      </c:pt>
                      <c:pt idx="1842">
                        <c:v>40.538930892939774</c:v>
                      </c:pt>
                      <c:pt idx="1843">
                        <c:v>41.130741834640503</c:v>
                      </c:pt>
                      <c:pt idx="1844">
                        <c:v>41.131568670272827</c:v>
                      </c:pt>
                      <c:pt idx="1845">
                        <c:v>41.132267713546746</c:v>
                      </c:pt>
                      <c:pt idx="1846">
                        <c:v>41.13273286819458</c:v>
                      </c:pt>
                      <c:pt idx="1847">
                        <c:v>41.1331787109375</c:v>
                      </c:pt>
                      <c:pt idx="1848">
                        <c:v>41.133625745773315</c:v>
                      </c:pt>
                      <c:pt idx="1849">
                        <c:v>41.134071826934822</c:v>
                      </c:pt>
                      <c:pt idx="1850">
                        <c:v>41.134562730789192</c:v>
                      </c:pt>
                      <c:pt idx="1851">
                        <c:v>41.135029792785652</c:v>
                      </c:pt>
                      <c:pt idx="1852">
                        <c:v>41.135503768920898</c:v>
                      </c:pt>
                      <c:pt idx="1853">
                        <c:v>41.135662794113159</c:v>
                      </c:pt>
                      <c:pt idx="1854">
                        <c:v>41.135820865631096</c:v>
                      </c:pt>
                      <c:pt idx="1855">
                        <c:v>41.135990858077996</c:v>
                      </c:pt>
                      <c:pt idx="1856">
                        <c:v>41.13615083694458</c:v>
                      </c:pt>
                      <c:pt idx="1857">
                        <c:v>41.136309862136841</c:v>
                      </c:pt>
                      <c:pt idx="1858">
                        <c:v>41.136468648910515</c:v>
                      </c:pt>
                      <c:pt idx="1859">
                        <c:v>41.136627674102776</c:v>
                      </c:pt>
                      <c:pt idx="1860">
                        <c:v>41.136786699295051</c:v>
                      </c:pt>
                      <c:pt idx="1861">
                        <c:v>41.136945724487312</c:v>
                      </c:pt>
                      <c:pt idx="1862">
                        <c:v>41.137104749679565</c:v>
                      </c:pt>
                      <c:pt idx="1863">
                        <c:v>41.137263774871826</c:v>
                      </c:pt>
                      <c:pt idx="1864">
                        <c:v>41.137423753738396</c:v>
                      </c:pt>
                      <c:pt idx="1865">
                        <c:v>41.13758373260498</c:v>
                      </c:pt>
                      <c:pt idx="1866">
                        <c:v>41.137743711471558</c:v>
                      </c:pt>
                      <c:pt idx="1867">
                        <c:v>41.137902736663818</c:v>
                      </c:pt>
                      <c:pt idx="1868">
                        <c:v>41.138060808181756</c:v>
                      </c:pt>
                      <c:pt idx="1869">
                        <c:v>41.13822078704834</c:v>
                      </c:pt>
                      <c:pt idx="1870">
                        <c:v>41.162348747253439</c:v>
                      </c:pt>
                      <c:pt idx="1871">
                        <c:v>41.186957836151137</c:v>
                      </c:pt>
                      <c:pt idx="1872">
                        <c:v>41.207578659057639</c:v>
                      </c:pt>
                      <c:pt idx="1873">
                        <c:v>41.231882810592339</c:v>
                      </c:pt>
                      <c:pt idx="1874">
                        <c:v>41.252527713775336</c:v>
                      </c:pt>
                      <c:pt idx="1875">
                        <c:v>41.277058839798336</c:v>
                      </c:pt>
                      <c:pt idx="1876">
                        <c:v>41.301548719406341</c:v>
                      </c:pt>
                      <c:pt idx="1877">
                        <c:v>41.322076797485337</c:v>
                      </c:pt>
                      <c:pt idx="1878">
                        <c:v>41.34664869308434</c:v>
                      </c:pt>
                      <c:pt idx="1879">
                        <c:v>41.367315769195336</c:v>
                      </c:pt>
                      <c:pt idx="1880">
                        <c:v>41.39162373542834</c:v>
                      </c:pt>
                      <c:pt idx="1881">
                        <c:v>41.412382841110336</c:v>
                      </c:pt>
                      <c:pt idx="1882">
                        <c:v>41.436681747436339</c:v>
                      </c:pt>
                      <c:pt idx="1883">
                        <c:v>41.461329698562338</c:v>
                      </c:pt>
                      <c:pt idx="1884">
                        <c:v>41.481625795364337</c:v>
                      </c:pt>
                      <c:pt idx="1885">
                        <c:v>41.506423711776335</c:v>
                      </c:pt>
                      <c:pt idx="1886">
                        <c:v>41.526782751083338</c:v>
                      </c:pt>
                      <c:pt idx="1887">
                        <c:v>41.551539659500342</c:v>
                      </c:pt>
                      <c:pt idx="1888">
                        <c:v>41.575711727142341</c:v>
                      </c:pt>
                      <c:pt idx="1889">
                        <c:v>41.596480846405342</c:v>
                      </c:pt>
                      <c:pt idx="1890">
                        <c:v>41.621032714843338</c:v>
                      </c:pt>
                      <c:pt idx="1891">
                        <c:v>41.641524791717337</c:v>
                      </c:pt>
                      <c:pt idx="1892">
                        <c:v>41.666080713272336</c:v>
                      </c:pt>
                      <c:pt idx="1893">
                        <c:v>41.690732717514337</c:v>
                      </c:pt>
                      <c:pt idx="1894">
                        <c:v>41.711262702942342</c:v>
                      </c:pt>
                      <c:pt idx="1895">
                        <c:v>41.735437870025336</c:v>
                      </c:pt>
                      <c:pt idx="1896">
                        <c:v>41.75638484954834</c:v>
                      </c:pt>
                      <c:pt idx="1897">
                        <c:v>41.780621767044337</c:v>
                      </c:pt>
                      <c:pt idx="1898">
                        <c:v>41.801141738891339</c:v>
                      </c:pt>
                      <c:pt idx="1899">
                        <c:v>41.825711727142341</c:v>
                      </c:pt>
                      <c:pt idx="1900">
                        <c:v>41.850415706634337</c:v>
                      </c:pt>
                      <c:pt idx="1901">
                        <c:v>41.871041774749337</c:v>
                      </c:pt>
                      <c:pt idx="1902">
                        <c:v>41.895212650299342</c:v>
                      </c:pt>
                      <c:pt idx="1903">
                        <c:v>41.915912866592336</c:v>
                      </c:pt>
                      <c:pt idx="1904">
                        <c:v>41.940470695495335</c:v>
                      </c:pt>
                      <c:pt idx="1905">
                        <c:v>41.964782714843338</c:v>
                      </c:pt>
                      <c:pt idx="1906">
                        <c:v>41.985419750213339</c:v>
                      </c:pt>
                      <c:pt idx="1907">
                        <c:v>42.010208845138337</c:v>
                      </c:pt>
                      <c:pt idx="1908">
                        <c:v>42.030703783035342</c:v>
                      </c:pt>
                      <c:pt idx="1909">
                        <c:v>42.055063724517339</c:v>
                      </c:pt>
                      <c:pt idx="1910">
                        <c:v>42.079849720001341</c:v>
                      </c:pt>
                      <c:pt idx="1911">
                        <c:v>42.100274801254336</c:v>
                      </c:pt>
                      <c:pt idx="1912">
                        <c:v>42.124603748321341</c:v>
                      </c:pt>
                      <c:pt idx="1913">
                        <c:v>42.145217657092338</c:v>
                      </c:pt>
                      <c:pt idx="1914">
                        <c:v>42.169878721232337</c:v>
                      </c:pt>
                      <c:pt idx="1915">
                        <c:v>42.190432786942338</c:v>
                      </c:pt>
                      <c:pt idx="1916">
                        <c:v>42.214794874192336</c:v>
                      </c:pt>
                      <c:pt idx="1917">
                        <c:v>42.239541769032336</c:v>
                      </c:pt>
                      <c:pt idx="1918">
                        <c:v>42.260055780412337</c:v>
                      </c:pt>
                      <c:pt idx="1919">
                        <c:v>42.284410715102339</c:v>
                      </c:pt>
                      <c:pt idx="1920">
                        <c:v>42.304939746852341</c:v>
                      </c:pt>
                      <c:pt idx="1921">
                        <c:v>42.329579830172342</c:v>
                      </c:pt>
                      <c:pt idx="1922">
                        <c:v>42.354164838792336</c:v>
                      </c:pt>
                      <c:pt idx="1923">
                        <c:v>42.37447977066234</c:v>
                      </c:pt>
                      <c:pt idx="1924">
                        <c:v>42.399098873142336</c:v>
                      </c:pt>
                      <c:pt idx="1925">
                        <c:v>42.419700860972341</c:v>
                      </c:pt>
                      <c:pt idx="1926">
                        <c:v>42.444337844852342</c:v>
                      </c:pt>
                      <c:pt idx="1927">
                        <c:v>42.468630790712339</c:v>
                      </c:pt>
                      <c:pt idx="1928">
                        <c:v>42.489286661152342</c:v>
                      </c:pt>
                      <c:pt idx="1929">
                        <c:v>42.513790845872336</c:v>
                      </c:pt>
                      <c:pt idx="1930">
                        <c:v>42.534414768222341</c:v>
                      </c:pt>
                      <c:pt idx="1931">
                        <c:v>42.558704853062338</c:v>
                      </c:pt>
                      <c:pt idx="1932">
                        <c:v>42.57945871353234</c:v>
                      </c:pt>
                      <c:pt idx="1933">
                        <c:v>42.60409784317234</c:v>
                      </c:pt>
                      <c:pt idx="1934">
                        <c:v>42.628350734712342</c:v>
                      </c:pt>
                      <c:pt idx="1935">
                        <c:v>42.64885187149234</c:v>
                      </c:pt>
                      <c:pt idx="1936">
                        <c:v>42.673568725582342</c:v>
                      </c:pt>
                      <c:pt idx="1937">
                        <c:v>42.694136857982336</c:v>
                      </c:pt>
                      <c:pt idx="1938">
                        <c:v>42.718464851382336</c:v>
                      </c:pt>
                      <c:pt idx="1939">
                        <c:v>42.743219852452341</c:v>
                      </c:pt>
                      <c:pt idx="1940">
                        <c:v>42.763812780382338</c:v>
                      </c:pt>
                      <c:pt idx="1941">
                        <c:v>42.788136720662337</c:v>
                      </c:pt>
                      <c:pt idx="1942">
                        <c:v>42.808700799942336</c:v>
                      </c:pt>
                      <c:pt idx="1943">
                        <c:v>42.833141803742336</c:v>
                      </c:pt>
                      <c:pt idx="1944">
                        <c:v>42.857755661012341</c:v>
                      </c:pt>
                      <c:pt idx="1945">
                        <c:v>42.878242731092342</c:v>
                      </c:pt>
                      <c:pt idx="1946">
                        <c:v>42.902948856352339</c:v>
                      </c:pt>
                      <c:pt idx="1947">
                        <c:v>42.923285722732338</c:v>
                      </c:pt>
                      <c:pt idx="1948">
                        <c:v>42.947756767272338</c:v>
                      </c:pt>
                      <c:pt idx="1949">
                        <c:v>42.968294858932339</c:v>
                      </c:pt>
                      <c:pt idx="1950">
                        <c:v>42.993017673492339</c:v>
                      </c:pt>
                      <c:pt idx="1951">
                        <c:v>43.017570734022335</c:v>
                      </c:pt>
                      <c:pt idx="1952">
                        <c:v>43.037940740582336</c:v>
                      </c:pt>
                      <c:pt idx="1953">
                        <c:v>43.062755823132342</c:v>
                      </c:pt>
                      <c:pt idx="1954">
                        <c:v>43.083019733432337</c:v>
                      </c:pt>
                      <c:pt idx="1955">
                        <c:v>43.107539653782339</c:v>
                      </c:pt>
                      <c:pt idx="1956">
                        <c:v>43.13208270073234</c:v>
                      </c:pt>
                      <c:pt idx="1957">
                        <c:v>43.152767658232335</c:v>
                      </c:pt>
                      <c:pt idx="1958">
                        <c:v>43.177286863322337</c:v>
                      </c:pt>
                      <c:pt idx="1959">
                        <c:v>43.197689771652335</c:v>
                      </c:pt>
                      <c:pt idx="1960">
                        <c:v>43.222427845002336</c:v>
                      </c:pt>
                      <c:pt idx="1961">
                        <c:v>43.246985673902337</c:v>
                      </c:pt>
                      <c:pt idx="1962">
                        <c:v>43.267187833782337</c:v>
                      </c:pt>
                      <c:pt idx="1963">
                        <c:v>43.292003870012337</c:v>
                      </c:pt>
                      <c:pt idx="1964">
                        <c:v>43.312520742412339</c:v>
                      </c:pt>
                      <c:pt idx="1965">
                        <c:v>43.336986780162341</c:v>
                      </c:pt>
                      <c:pt idx="1966">
                        <c:v>43.35740184784234</c:v>
                      </c:pt>
                      <c:pt idx="1967">
                        <c:v>43.382161855702336</c:v>
                      </c:pt>
                      <c:pt idx="1968">
                        <c:v>43.406689643862336</c:v>
                      </c:pt>
                      <c:pt idx="1969">
                        <c:v>43.427202701572341</c:v>
                      </c:pt>
                      <c:pt idx="1970">
                        <c:v>43.451492786412338</c:v>
                      </c:pt>
                      <c:pt idx="1971">
                        <c:v>43.472157716752342</c:v>
                      </c:pt>
                      <c:pt idx="1972">
                        <c:v>43.49660682678234</c:v>
                      </c:pt>
                      <c:pt idx="1973">
                        <c:v>43.521193742752338</c:v>
                      </c:pt>
                      <c:pt idx="1974">
                        <c:v>43.541845798492339</c:v>
                      </c:pt>
                      <c:pt idx="1975">
                        <c:v>43.566186666492342</c:v>
                      </c:pt>
                      <c:pt idx="1976">
                        <c:v>43.586748838422338</c:v>
                      </c:pt>
                      <c:pt idx="1977">
                        <c:v>43.611210823062336</c:v>
                      </c:pt>
                      <c:pt idx="1978">
                        <c:v>43.636092662812338</c:v>
                      </c:pt>
                      <c:pt idx="1979">
                        <c:v>43.656392812732342</c:v>
                      </c:pt>
                      <c:pt idx="1980">
                        <c:v>43.680928707122341</c:v>
                      </c:pt>
                      <c:pt idx="1981">
                        <c:v>43.701604843142341</c:v>
                      </c:pt>
                      <c:pt idx="1982">
                        <c:v>43.72616767883234</c:v>
                      </c:pt>
                      <c:pt idx="1983">
                        <c:v>43.746655702592342</c:v>
                      </c:pt>
                      <c:pt idx="1984">
                        <c:v>43.771218776702341</c:v>
                      </c:pt>
                      <c:pt idx="1985">
                        <c:v>43.795834779742336</c:v>
                      </c:pt>
                      <c:pt idx="1986">
                        <c:v>43.81633186340234</c:v>
                      </c:pt>
                      <c:pt idx="1987">
                        <c:v>43.840638875962341</c:v>
                      </c:pt>
                      <c:pt idx="1988">
                        <c:v>43.861275672912342</c:v>
                      </c:pt>
                      <c:pt idx="1989">
                        <c:v>43.885836839672336</c:v>
                      </c:pt>
                      <c:pt idx="1990">
                        <c:v>43.910452842712338</c:v>
                      </c:pt>
                      <c:pt idx="1991">
                        <c:v>43.930659770962336</c:v>
                      </c:pt>
                      <c:pt idx="1992">
                        <c:v>43.955373764042342</c:v>
                      </c:pt>
                      <c:pt idx="1993">
                        <c:v>43.975726842882338</c:v>
                      </c:pt>
                      <c:pt idx="1994">
                        <c:v>44.000373840332337</c:v>
                      </c:pt>
                      <c:pt idx="1995">
                        <c:v>44.024764776232338</c:v>
                      </c:pt>
                      <c:pt idx="1996">
                        <c:v>44.045549869542342</c:v>
                      </c:pt>
                      <c:pt idx="1997">
                        <c:v>44.070119857792342</c:v>
                      </c:pt>
                      <c:pt idx="1998">
                        <c:v>44.090428829192341</c:v>
                      </c:pt>
                      <c:pt idx="1999">
                        <c:v>44.115254879002336</c:v>
                      </c:pt>
                      <c:pt idx="2000">
                        <c:v>44.13577866554234</c:v>
                      </c:pt>
                      <c:pt idx="2001">
                        <c:v>44.160110712052337</c:v>
                      </c:pt>
                      <c:pt idx="2002">
                        <c:v>44.184485673902337</c:v>
                      </c:pt>
                      <c:pt idx="2003">
                        <c:v>44.205277681352342</c:v>
                      </c:pt>
                      <c:pt idx="2004">
                        <c:v>44.229868650432337</c:v>
                      </c:pt>
                      <c:pt idx="2005">
                        <c:v>44.25023174286234</c:v>
                      </c:pt>
                      <c:pt idx="2006">
                        <c:v>44.274809837342339</c:v>
                      </c:pt>
                      <c:pt idx="2007">
                        <c:v>44.29955077171234</c:v>
                      </c:pt>
                      <c:pt idx="2008">
                        <c:v>44.319965839382341</c:v>
                      </c:pt>
                      <c:pt idx="2009">
                        <c:v>44.344282865522338</c:v>
                      </c:pt>
                      <c:pt idx="2010">
                        <c:v>44.36500787735234</c:v>
                      </c:pt>
                      <c:pt idx="2011">
                        <c:v>44.389605760572337</c:v>
                      </c:pt>
                      <c:pt idx="2012">
                        <c:v>44.414115667342337</c:v>
                      </c:pt>
                      <c:pt idx="2013">
                        <c:v>44.434658765792342</c:v>
                      </c:pt>
                      <c:pt idx="2014">
                        <c:v>44.459189653392336</c:v>
                      </c:pt>
                      <c:pt idx="2015">
                        <c:v>44.479783773422341</c:v>
                      </c:pt>
                      <c:pt idx="2016">
                        <c:v>44.504010677342336</c:v>
                      </c:pt>
                      <c:pt idx="2017">
                        <c:v>44.524626731872338</c:v>
                      </c:pt>
                      <c:pt idx="2018">
                        <c:v>44.549289703372338</c:v>
                      </c:pt>
                      <c:pt idx="2019">
                        <c:v>44.573730707172338</c:v>
                      </c:pt>
                      <c:pt idx="2020">
                        <c:v>44.59438872337234</c:v>
                      </c:pt>
                      <c:pt idx="2021">
                        <c:v>44.618978738782339</c:v>
                      </c:pt>
                      <c:pt idx="2022">
                        <c:v>44.639513731002339</c:v>
                      </c:pt>
                      <c:pt idx="2023">
                        <c:v>44.663740873332337</c:v>
                      </c:pt>
                      <c:pt idx="2024">
                        <c:v>44.688319683072336</c:v>
                      </c:pt>
                      <c:pt idx="2025">
                        <c:v>44.709030866622342</c:v>
                      </c:pt>
                      <c:pt idx="2026">
                        <c:v>44.733555793762342</c:v>
                      </c:pt>
                      <c:pt idx="2027">
                        <c:v>44.754111766812336</c:v>
                      </c:pt>
                      <c:pt idx="2028">
                        <c:v>44.778715848922339</c:v>
                      </c:pt>
                      <c:pt idx="2029">
                        <c:v>44.80325984955234</c:v>
                      </c:pt>
                      <c:pt idx="2030">
                        <c:v>44.823432683942336</c:v>
                      </c:pt>
                      <c:pt idx="2031">
                        <c:v>44.848302841182338</c:v>
                      </c:pt>
                      <c:pt idx="2032">
                        <c:v>44.868702650072336</c:v>
                      </c:pt>
                      <c:pt idx="2033">
                        <c:v>44.893288850782341</c:v>
                      </c:pt>
                      <c:pt idx="2034">
                        <c:v>44.91367983818234</c:v>
                      </c:pt>
                      <c:pt idx="2035">
                        <c:v>44.938418865202337</c:v>
                      </c:pt>
                      <c:pt idx="2036">
                        <c:v>44.96291565895234</c:v>
                      </c:pt>
                      <c:pt idx="2037">
                        <c:v>44.98314476013234</c:v>
                      </c:pt>
                      <c:pt idx="2038">
                        <c:v>45.007833719252339</c:v>
                      </c:pt>
                      <c:pt idx="2039">
                        <c:v>45.028394699092338</c:v>
                      </c:pt>
                      <c:pt idx="2040">
                        <c:v>45.052981853482336</c:v>
                      </c:pt>
                      <c:pt idx="2041">
                        <c:v>45.077359676362342</c:v>
                      </c:pt>
                      <c:pt idx="2042">
                        <c:v>45.09815382957234</c:v>
                      </c:pt>
                      <c:pt idx="2043">
                        <c:v>45.122690677642339</c:v>
                      </c:pt>
                      <c:pt idx="2044">
                        <c:v>45.142961740492339</c:v>
                      </c:pt>
                      <c:pt idx="2045">
                        <c:v>45.16753482818234</c:v>
                      </c:pt>
                      <c:pt idx="2046">
                        <c:v>45.192060709002341</c:v>
                      </c:pt>
                      <c:pt idx="2047">
                        <c:v>45.212659835812339</c:v>
                      </c:pt>
                      <c:pt idx="2048">
                        <c:v>45.23710465431234</c:v>
                      </c:pt>
                      <c:pt idx="2049">
                        <c:v>45.257806777952339</c:v>
                      </c:pt>
                      <c:pt idx="2050">
                        <c:v>45.282414674762336</c:v>
                      </c:pt>
                      <c:pt idx="2051">
                        <c:v>45.302688837052337</c:v>
                      </c:pt>
                      <c:pt idx="2052">
                        <c:v>45.327557802202335</c:v>
                      </c:pt>
                      <c:pt idx="2053">
                        <c:v>45.351841688152341</c:v>
                      </c:pt>
                      <c:pt idx="2054">
                        <c:v>45.372509717942336</c:v>
                      </c:pt>
                      <c:pt idx="2055">
                        <c:v>45.396958827972341</c:v>
                      </c:pt>
                      <c:pt idx="2056">
                        <c:v>45.417485713962336</c:v>
                      </c:pt>
                      <c:pt idx="2057">
                        <c:v>45.442131757732341</c:v>
                      </c:pt>
                      <c:pt idx="2058">
                        <c:v>45.466669797902341</c:v>
                      </c:pt>
                      <c:pt idx="2059">
                        <c:v>45.486989736552339</c:v>
                      </c:pt>
                      <c:pt idx="2060">
                        <c:v>45.511834859852343</c:v>
                      </c:pt>
                      <c:pt idx="2061">
                        <c:v>45.532337665562338</c:v>
                      </c:pt>
                      <c:pt idx="2062">
                        <c:v>45.556614875792341</c:v>
                      </c:pt>
                      <c:pt idx="2063">
                        <c:v>45.58128881454234</c:v>
                      </c:pt>
                      <c:pt idx="2064">
                        <c:v>45.60176682472234</c:v>
                      </c:pt>
                      <c:pt idx="2065">
                        <c:v>45.626150846482339</c:v>
                      </c:pt>
                      <c:pt idx="2066">
                        <c:v>45.646739721302339</c:v>
                      </c:pt>
                      <c:pt idx="2067">
                        <c:v>45.671249866482341</c:v>
                      </c:pt>
                      <c:pt idx="2068">
                        <c:v>45.691999673842339</c:v>
                      </c:pt>
                      <c:pt idx="2069">
                        <c:v>45.71631574631234</c:v>
                      </c:pt>
                      <c:pt idx="2070">
                        <c:v>45.740839719772339</c:v>
                      </c:pt>
                      <c:pt idx="2071">
                        <c:v>45.761501789092335</c:v>
                      </c:pt>
                      <c:pt idx="2072">
                        <c:v>45.786123752592339</c:v>
                      </c:pt>
                      <c:pt idx="2073">
                        <c:v>45.806500673292341</c:v>
                      </c:pt>
                      <c:pt idx="2074">
                        <c:v>45.83103680610234</c:v>
                      </c:pt>
                      <c:pt idx="2075">
                        <c:v>45.85549283027234</c:v>
                      </c:pt>
                      <c:pt idx="2076">
                        <c:v>45.876107692722343</c:v>
                      </c:pt>
                      <c:pt idx="2077">
                        <c:v>45.900613784792341</c:v>
                      </c:pt>
                      <c:pt idx="2078">
                        <c:v>45.921253681182336</c:v>
                      </c:pt>
                      <c:pt idx="2079">
                        <c:v>45.945871829982337</c:v>
                      </c:pt>
                      <c:pt idx="2080">
                        <c:v>45.970173835752341</c:v>
                      </c:pt>
                      <c:pt idx="2081">
                        <c:v>45.990871667862336</c:v>
                      </c:pt>
                      <c:pt idx="2082">
                        <c:v>46.015485763552341</c:v>
                      </c:pt>
                      <c:pt idx="2083">
                        <c:v>46.035828828812342</c:v>
                      </c:pt>
                      <c:pt idx="2084">
                        <c:v>46.060381650922338</c:v>
                      </c:pt>
                      <c:pt idx="2085">
                        <c:v>46.080975770952335</c:v>
                      </c:pt>
                      <c:pt idx="2086">
                        <c:v>46.105628728862342</c:v>
                      </c:pt>
                      <c:pt idx="2087">
                        <c:v>46.129927873612338</c:v>
                      </c:pt>
                      <c:pt idx="2088">
                        <c:v>47.150555849075317</c:v>
                      </c:pt>
                      <c:pt idx="2089">
                        <c:v>47.151175975799561</c:v>
                      </c:pt>
                      <c:pt idx="2090">
                        <c:v>47.151726007461555</c:v>
                      </c:pt>
                      <c:pt idx="2091">
                        <c:v>47.152266025543213</c:v>
                      </c:pt>
                      <c:pt idx="2092">
                        <c:v>47.15280294418335</c:v>
                      </c:pt>
                      <c:pt idx="2093">
                        <c:v>47.153388977050781</c:v>
                      </c:pt>
                      <c:pt idx="2094">
                        <c:v>47.153928995132439</c:v>
                      </c:pt>
                      <c:pt idx="2095">
                        <c:v>47.15439581871032</c:v>
                      </c:pt>
                      <c:pt idx="2096">
                        <c:v>47.154863834381104</c:v>
                      </c:pt>
                      <c:pt idx="2097">
                        <c:v>47.15539097785949</c:v>
                      </c:pt>
                      <c:pt idx="2098">
                        <c:v>47.155864000320435</c:v>
                      </c:pt>
                      <c:pt idx="2099">
                        <c:v>47.156083822250359</c:v>
                      </c:pt>
                      <c:pt idx="2100">
                        <c:v>47.156241893768311</c:v>
                      </c:pt>
                      <c:pt idx="2101">
                        <c:v>47.156399965286255</c:v>
                      </c:pt>
                      <c:pt idx="2102">
                        <c:v>47.156558036804199</c:v>
                      </c:pt>
                      <c:pt idx="2103">
                        <c:v>47.156721830368042</c:v>
                      </c:pt>
                      <c:pt idx="2104">
                        <c:v>47.156890869140625</c:v>
                      </c:pt>
                      <c:pt idx="2105">
                        <c:v>47.157049894332886</c:v>
                      </c:pt>
                      <c:pt idx="2106">
                        <c:v>47.157208919525139</c:v>
                      </c:pt>
                      <c:pt idx="2107">
                        <c:v>47.157366991043091</c:v>
                      </c:pt>
                      <c:pt idx="2108">
                        <c:v>47.157524824142456</c:v>
                      </c:pt>
                      <c:pt idx="2109">
                        <c:v>47.15768384933471</c:v>
                      </c:pt>
                      <c:pt idx="2110">
                        <c:v>47.157841920852661</c:v>
                      </c:pt>
                      <c:pt idx="2111">
                        <c:v>47.157999992370605</c:v>
                      </c:pt>
                      <c:pt idx="2112">
                        <c:v>47.158159017562859</c:v>
                      </c:pt>
                      <c:pt idx="2113">
                        <c:v>47.158315896987915</c:v>
                      </c:pt>
                      <c:pt idx="2114">
                        <c:v>47.158474922180176</c:v>
                      </c:pt>
                      <c:pt idx="2115">
                        <c:v>47.15864181518554</c:v>
                      </c:pt>
                      <c:pt idx="2116">
                        <c:v>47.158802032470703</c:v>
                      </c:pt>
                      <c:pt idx="2117">
                        <c:v>47.158959865570075</c:v>
                      </c:pt>
                      <c:pt idx="2118">
                        <c:v>47.159117937088013</c:v>
                      </c:pt>
                      <c:pt idx="2119">
                        <c:v>47.15927600860595</c:v>
                      </c:pt>
                      <c:pt idx="2120">
                        <c:v>47.159433841705322</c:v>
                      </c:pt>
                      <c:pt idx="2121">
                        <c:v>47.159591913223259</c:v>
                      </c:pt>
                      <c:pt idx="2122">
                        <c:v>47.159749984741211</c:v>
                      </c:pt>
                      <c:pt idx="2123">
                        <c:v>47.159909009933472</c:v>
                      </c:pt>
                      <c:pt idx="2124">
                        <c:v>47.160066843032851</c:v>
                      </c:pt>
                      <c:pt idx="2125">
                        <c:v>47.160224914550753</c:v>
                      </c:pt>
                      <c:pt idx="2126">
                        <c:v>47.160383939743049</c:v>
                      </c:pt>
                      <c:pt idx="2127">
                        <c:v>47.160543918609655</c:v>
                      </c:pt>
                      <c:pt idx="2128">
                        <c:v>47.160702943801851</c:v>
                      </c:pt>
                      <c:pt idx="2129">
                        <c:v>47.160869836807251</c:v>
                      </c:pt>
                      <c:pt idx="2130">
                        <c:v>47.161028861999554</c:v>
                      </c:pt>
                      <c:pt idx="2131">
                        <c:v>47.161192893981955</c:v>
                      </c:pt>
                      <c:pt idx="2132">
                        <c:v>47.162777900695751</c:v>
                      </c:pt>
                      <c:pt idx="2133">
                        <c:v>47.187376022338853</c:v>
                      </c:pt>
                      <c:pt idx="2134">
                        <c:v>47.208083868026755</c:v>
                      </c:pt>
                      <c:pt idx="2135">
                        <c:v>47.232754945755055</c:v>
                      </c:pt>
                      <c:pt idx="2136">
                        <c:v>47.257148027419852</c:v>
                      </c:pt>
                      <c:pt idx="2137">
                        <c:v>47.277408838271853</c:v>
                      </c:pt>
                      <c:pt idx="2138">
                        <c:v>47.302148818969854</c:v>
                      </c:pt>
                      <c:pt idx="2139">
                        <c:v>47.322739839553854</c:v>
                      </c:pt>
                      <c:pt idx="2140">
                        <c:v>47.34733796119685</c:v>
                      </c:pt>
                      <c:pt idx="2141">
                        <c:v>47.367686033248852</c:v>
                      </c:pt>
                      <c:pt idx="2142">
                        <c:v>47.392436027526855</c:v>
                      </c:pt>
                      <c:pt idx="2143">
                        <c:v>47.416999816894851</c:v>
                      </c:pt>
                      <c:pt idx="2144">
                        <c:v>47.437358856200852</c:v>
                      </c:pt>
                      <c:pt idx="2145">
                        <c:v>47.461831808089855</c:v>
                      </c:pt>
                      <c:pt idx="2146">
                        <c:v>47.482491970061851</c:v>
                      </c:pt>
                      <c:pt idx="2147">
                        <c:v>47.50706291198685</c:v>
                      </c:pt>
                      <c:pt idx="2148">
                        <c:v>47.531407833099856</c:v>
                      </c:pt>
                      <c:pt idx="2149">
                        <c:v>47.552181959151852</c:v>
                      </c:pt>
                      <c:pt idx="2150">
                        <c:v>47.576658010482852</c:v>
                      </c:pt>
                      <c:pt idx="2151">
                        <c:v>47.597028017043854</c:v>
                      </c:pt>
                      <c:pt idx="2152">
                        <c:v>47.621466875075853</c:v>
                      </c:pt>
                      <c:pt idx="2153">
                        <c:v>47.646180868148853</c:v>
                      </c:pt>
                      <c:pt idx="2154">
                        <c:v>47.66677093505885</c:v>
                      </c:pt>
                      <c:pt idx="2155">
                        <c:v>47.691051006316854</c:v>
                      </c:pt>
                      <c:pt idx="2156">
                        <c:v>47.711671829223853</c:v>
                      </c:pt>
                      <c:pt idx="2157">
                        <c:v>47.736497879027851</c:v>
                      </c:pt>
                      <c:pt idx="2158">
                        <c:v>47.756714820861852</c:v>
                      </c:pt>
                      <c:pt idx="2159">
                        <c:v>47.78146195411685</c:v>
                      </c:pt>
                      <c:pt idx="2160">
                        <c:v>47.805878877639856</c:v>
                      </c:pt>
                      <c:pt idx="2161">
                        <c:v>47.826269865035854</c:v>
                      </c:pt>
                      <c:pt idx="2162">
                        <c:v>47.850731849670851</c:v>
                      </c:pt>
                      <c:pt idx="2163">
                        <c:v>47.871642827987856</c:v>
                      </c:pt>
                      <c:pt idx="2164">
                        <c:v>47.895967960357851</c:v>
                      </c:pt>
                      <c:pt idx="2165">
                        <c:v>47.92039799690285</c:v>
                      </c:pt>
                      <c:pt idx="2166">
                        <c:v>47.940991878509855</c:v>
                      </c:pt>
                      <c:pt idx="2167">
                        <c:v>47.96551585197485</c:v>
                      </c:pt>
                      <c:pt idx="2168">
                        <c:v>47.986093997954853</c:v>
                      </c:pt>
                      <c:pt idx="2169">
                        <c:v>48.010572910308852</c:v>
                      </c:pt>
                      <c:pt idx="2170">
                        <c:v>48.035336971282852</c:v>
                      </c:pt>
                      <c:pt idx="2171">
                        <c:v>48.055881023406855</c:v>
                      </c:pt>
                      <c:pt idx="2172">
                        <c:v>48.080370903014853</c:v>
                      </c:pt>
                      <c:pt idx="2173">
                        <c:v>48.100730895995852</c:v>
                      </c:pt>
                      <c:pt idx="2174">
                        <c:v>48.12526893615685</c:v>
                      </c:pt>
                      <c:pt idx="2175">
                        <c:v>48.145887851714853</c:v>
                      </c:pt>
                      <c:pt idx="2176">
                        <c:v>48.170483827588853</c:v>
                      </c:pt>
                      <c:pt idx="2177">
                        <c:v>48.194813966748853</c:v>
                      </c:pt>
                      <c:pt idx="2178">
                        <c:v>48.215585947038853</c:v>
                      </c:pt>
                      <c:pt idx="2179">
                        <c:v>48.24018383025885</c:v>
                      </c:pt>
                      <c:pt idx="2180">
                        <c:v>48.26045489310885</c:v>
                      </c:pt>
                      <c:pt idx="2181">
                        <c:v>48.285254955288849</c:v>
                      </c:pt>
                      <c:pt idx="2182">
                        <c:v>48.309608936308855</c:v>
                      </c:pt>
                      <c:pt idx="2183">
                        <c:v>48.330195903778851</c:v>
                      </c:pt>
                      <c:pt idx="2184">
                        <c:v>48.354533910748856</c:v>
                      </c:pt>
                      <c:pt idx="2185">
                        <c:v>48.375066995618852</c:v>
                      </c:pt>
                      <c:pt idx="2186">
                        <c:v>48.399879932398854</c:v>
                      </c:pt>
                      <c:pt idx="2187">
                        <c:v>48.424230813978852</c:v>
                      </c:pt>
                      <c:pt idx="2188">
                        <c:v>48.444867849348853</c:v>
                      </c:pt>
                      <c:pt idx="2189">
                        <c:v>48.469388961788852</c:v>
                      </c:pt>
                      <c:pt idx="2190">
                        <c:v>48.489893913268851</c:v>
                      </c:pt>
                      <c:pt idx="2191">
                        <c:v>48.514421939848852</c:v>
                      </c:pt>
                      <c:pt idx="2192">
                        <c:v>48.535065889358854</c:v>
                      </c:pt>
                      <c:pt idx="2193">
                        <c:v>48.55954694747885</c:v>
                      </c:pt>
                      <c:pt idx="2194">
                        <c:v>48.583832979198853</c:v>
                      </c:pt>
                      <c:pt idx="2195">
                        <c:v>48.604733943938854</c:v>
                      </c:pt>
                      <c:pt idx="2196">
                        <c:v>48.629019975658849</c:v>
                      </c:pt>
                      <c:pt idx="2197">
                        <c:v>48.649525880808852</c:v>
                      </c:pt>
                      <c:pt idx="2198">
                        <c:v>48.674057960508854</c:v>
                      </c:pt>
                      <c:pt idx="2199">
                        <c:v>48.698762893678854</c:v>
                      </c:pt>
                      <c:pt idx="2200">
                        <c:v>48.719296932218853</c:v>
                      </c:pt>
                      <c:pt idx="2201">
                        <c:v>48.743641853328853</c:v>
                      </c:pt>
                      <c:pt idx="2202">
                        <c:v>48.764447927478855</c:v>
                      </c:pt>
                      <c:pt idx="2203">
                        <c:v>48.789000988008851</c:v>
                      </c:pt>
                      <c:pt idx="2204">
                        <c:v>48.813251972198856</c:v>
                      </c:pt>
                      <c:pt idx="2205">
                        <c:v>48.833817958828853</c:v>
                      </c:pt>
                      <c:pt idx="2206">
                        <c:v>48.858260869978849</c:v>
                      </c:pt>
                      <c:pt idx="2207">
                        <c:v>48.879014968868852</c:v>
                      </c:pt>
                      <c:pt idx="2208">
                        <c:v>48.903429031368852</c:v>
                      </c:pt>
                      <c:pt idx="2209">
                        <c:v>48.924101829528851</c:v>
                      </c:pt>
                      <c:pt idx="2210">
                        <c:v>48.948768854138855</c:v>
                      </c:pt>
                      <c:pt idx="2211">
                        <c:v>48.973176002498853</c:v>
                      </c:pt>
                      <c:pt idx="2212">
                        <c:v>48.993535995478851</c:v>
                      </c:pt>
                      <c:pt idx="2213">
                        <c:v>49.018177986148849</c:v>
                      </c:pt>
                      <c:pt idx="2214">
                        <c:v>49.03875994681885</c:v>
                      </c:pt>
                      <c:pt idx="2215">
                        <c:v>49.063107967378855</c:v>
                      </c:pt>
                      <c:pt idx="2216">
                        <c:v>49.087893009188853</c:v>
                      </c:pt>
                      <c:pt idx="2217">
                        <c:v>49.108412981028856</c:v>
                      </c:pt>
                      <c:pt idx="2218">
                        <c:v>49.133033037188852</c:v>
                      </c:pt>
                      <c:pt idx="2219">
                        <c:v>49.153228998188851</c:v>
                      </c:pt>
                      <c:pt idx="2220">
                        <c:v>49.177830934528856</c:v>
                      </c:pt>
                      <c:pt idx="2221">
                        <c:v>49.202482938768853</c:v>
                      </c:pt>
                      <c:pt idx="2222">
                        <c:v>49.222851037978856</c:v>
                      </c:pt>
                      <c:pt idx="2223">
                        <c:v>49.24739694594885</c:v>
                      </c:pt>
                      <c:pt idx="2224">
                        <c:v>49.268211841578854</c:v>
                      </c:pt>
                      <c:pt idx="2225">
                        <c:v>49.292505979538852</c:v>
                      </c:pt>
                      <c:pt idx="2226">
                        <c:v>49.312996864318855</c:v>
                      </c:pt>
                      <c:pt idx="2227">
                        <c:v>49.337540864948849</c:v>
                      </c:pt>
                      <c:pt idx="2228">
                        <c:v>49.36216998099885</c:v>
                      </c:pt>
                      <c:pt idx="2229">
                        <c:v>49.382715940478853</c:v>
                      </c:pt>
                      <c:pt idx="2230">
                        <c:v>49.407159805298853</c:v>
                      </c:pt>
                      <c:pt idx="2231">
                        <c:v>49.42787599563885</c:v>
                      </c:pt>
                      <c:pt idx="2232">
                        <c:v>49.45235896110885</c:v>
                      </c:pt>
                      <c:pt idx="2233">
                        <c:v>49.476601839068856</c:v>
                      </c:pt>
                      <c:pt idx="2234">
                        <c:v>49.497182846068853</c:v>
                      </c:pt>
                      <c:pt idx="2235">
                        <c:v>49.521890878678853</c:v>
                      </c:pt>
                      <c:pt idx="2236">
                        <c:v>49.542275905608854</c:v>
                      </c:pt>
                      <c:pt idx="2237">
                        <c:v>49.566871881488851</c:v>
                      </c:pt>
                      <c:pt idx="2238">
                        <c:v>49.59160280227885</c:v>
                      </c:pt>
                      <c:pt idx="2239">
                        <c:v>49.611949920658851</c:v>
                      </c:pt>
                      <c:pt idx="2240">
                        <c:v>49.636427879328849</c:v>
                      </c:pt>
                      <c:pt idx="2241">
                        <c:v>49.657289981838851</c:v>
                      </c:pt>
                      <c:pt idx="2242">
                        <c:v>49.681553840638855</c:v>
                      </c:pt>
                      <c:pt idx="2243">
                        <c:v>49.702090978618855</c:v>
                      </c:pt>
                      <c:pt idx="2244">
                        <c:v>49.726629018778851</c:v>
                      </c:pt>
                      <c:pt idx="2245">
                        <c:v>49.75124382972885</c:v>
                      </c:pt>
                      <c:pt idx="2246">
                        <c:v>49.77186799048885</c:v>
                      </c:pt>
                      <c:pt idx="2247">
                        <c:v>49.796211004258851</c:v>
                      </c:pt>
                      <c:pt idx="2248">
                        <c:v>49.817054986948854</c:v>
                      </c:pt>
                      <c:pt idx="2249">
                        <c:v>49.841195821758852</c:v>
                      </c:pt>
                      <c:pt idx="2250">
                        <c:v>49.865875959398849</c:v>
                      </c:pt>
                      <c:pt idx="2251">
                        <c:v>49.886511802668849</c:v>
                      </c:pt>
                      <c:pt idx="2252">
                        <c:v>49.911077976228853</c:v>
                      </c:pt>
                      <c:pt idx="2253">
                        <c:v>49.931639909748853</c:v>
                      </c:pt>
                      <c:pt idx="2254">
                        <c:v>49.955981969828855</c:v>
                      </c:pt>
                      <c:pt idx="2255">
                        <c:v>49.980443954468853</c:v>
                      </c:pt>
                      <c:pt idx="2256">
                        <c:v>50.001219987868851</c:v>
                      </c:pt>
                      <c:pt idx="2257">
                        <c:v>50.025482892988855</c:v>
                      </c:pt>
                      <c:pt idx="2258">
                        <c:v>50.046088933948852</c:v>
                      </c:pt>
                      <c:pt idx="2259">
                        <c:v>50.070736885068854</c:v>
                      </c:pt>
                      <c:pt idx="2260">
                        <c:v>50.091301918028854</c:v>
                      </c:pt>
                      <c:pt idx="2261">
                        <c:v>50.115576982498851</c:v>
                      </c:pt>
                      <c:pt idx="2262">
                        <c:v>50.14042186736885</c:v>
                      </c:pt>
                      <c:pt idx="2263">
                        <c:v>50.160769939418856</c:v>
                      </c:pt>
                      <c:pt idx="2264">
                        <c:v>50.185357809068854</c:v>
                      </c:pt>
                      <c:pt idx="2265">
                        <c:v>50.205808877948854</c:v>
                      </c:pt>
                      <c:pt idx="2266">
                        <c:v>50.230512857438853</c:v>
                      </c:pt>
                      <c:pt idx="2267">
                        <c:v>50.254971027378851</c:v>
                      </c:pt>
                      <c:pt idx="2268">
                        <c:v>50.275403976438852</c:v>
                      </c:pt>
                      <c:pt idx="2269">
                        <c:v>50.300199031828853</c:v>
                      </c:pt>
                      <c:pt idx="2270">
                        <c:v>50.320739030838851</c:v>
                      </c:pt>
                      <c:pt idx="2271">
                        <c:v>50.344997882838854</c:v>
                      </c:pt>
                      <c:pt idx="2272">
                        <c:v>50.369470834728851</c:v>
                      </c:pt>
                      <c:pt idx="2273">
                        <c:v>50.390194892878853</c:v>
                      </c:pt>
                      <c:pt idx="2274">
                        <c:v>50.414750814438854</c:v>
                      </c:pt>
                      <c:pt idx="2275">
                        <c:v>50.43520283698885</c:v>
                      </c:pt>
                      <c:pt idx="2276">
                        <c:v>50.45967102050885</c:v>
                      </c:pt>
                      <c:pt idx="2277">
                        <c:v>50.480405807498855</c:v>
                      </c:pt>
                      <c:pt idx="2278">
                        <c:v>50.505007028578852</c:v>
                      </c:pt>
                      <c:pt idx="2279">
                        <c:v>50.529103994368853</c:v>
                      </c:pt>
                      <c:pt idx="2280">
                        <c:v>50.549870014188855</c:v>
                      </c:pt>
                      <c:pt idx="2281">
                        <c:v>50.574463844298855</c:v>
                      </c:pt>
                      <c:pt idx="2282">
                        <c:v>50.594789028168854</c:v>
                      </c:pt>
                      <c:pt idx="2283">
                        <c:v>50.619609832758854</c:v>
                      </c:pt>
                      <c:pt idx="2284">
                        <c:v>50.644040822978852</c:v>
                      </c:pt>
                      <c:pt idx="2285">
                        <c:v>50.664665937418853</c:v>
                      </c:pt>
                      <c:pt idx="2286">
                        <c:v>50.688966989518853</c:v>
                      </c:pt>
                      <c:pt idx="2287">
                        <c:v>50.709446907038853</c:v>
                      </c:pt>
                      <c:pt idx="2288">
                        <c:v>50.734208822248853</c:v>
                      </c:pt>
                      <c:pt idx="2289">
                        <c:v>50.758708000178849</c:v>
                      </c:pt>
                      <c:pt idx="2290">
                        <c:v>50.77913284301885</c:v>
                      </c:pt>
                      <c:pt idx="2291">
                        <c:v>50.803876876828852</c:v>
                      </c:pt>
                      <c:pt idx="2292">
                        <c:v>50.824398994448856</c:v>
                      </c:pt>
                      <c:pt idx="2293">
                        <c:v>50.848661899568853</c:v>
                      </c:pt>
                      <c:pt idx="2294">
                        <c:v>50.869417905808852</c:v>
                      </c:pt>
                      <c:pt idx="2295">
                        <c:v>50.893900871278852</c:v>
                      </c:pt>
                      <c:pt idx="2296">
                        <c:v>50.91840386390885</c:v>
                      </c:pt>
                      <c:pt idx="2297">
                        <c:v>50.93889689445885</c:v>
                      </c:pt>
                      <c:pt idx="2298">
                        <c:v>50.963685035708849</c:v>
                      </c:pt>
                      <c:pt idx="2299">
                        <c:v>50.983906984328854</c:v>
                      </c:pt>
                      <c:pt idx="2300">
                        <c:v>51.008467912678853</c:v>
                      </c:pt>
                      <c:pt idx="2301">
                        <c:v>51.032948970798856</c:v>
                      </c:pt>
                      <c:pt idx="2302">
                        <c:v>51.053540945048852</c:v>
                      </c:pt>
                      <c:pt idx="2303">
                        <c:v>51.078174829478854</c:v>
                      </c:pt>
                      <c:pt idx="2304">
                        <c:v>51.098548889158849</c:v>
                      </c:pt>
                      <c:pt idx="2305">
                        <c:v>51.123337030408855</c:v>
                      </c:pt>
                      <c:pt idx="2306">
                        <c:v>51.147894859318853</c:v>
                      </c:pt>
                      <c:pt idx="2307">
                        <c:v>51.168249845508853</c:v>
                      </c:pt>
                      <c:pt idx="2308">
                        <c:v>51.192641973498851</c:v>
                      </c:pt>
                      <c:pt idx="2309">
                        <c:v>51.213371992108854</c:v>
                      </c:pt>
                      <c:pt idx="2310">
                        <c:v>51.237903833388856</c:v>
                      </c:pt>
                      <c:pt idx="2311">
                        <c:v>51.258251905438854</c:v>
                      </c:pt>
                      <c:pt idx="2312">
                        <c:v>51.28305101394885</c:v>
                      </c:pt>
                      <c:pt idx="2313">
                        <c:v>51.307550907138854</c:v>
                      </c:pt>
                      <c:pt idx="2314">
                        <c:v>51.32799100875885</c:v>
                      </c:pt>
                      <c:pt idx="2315">
                        <c:v>51.352388858798854</c:v>
                      </c:pt>
                      <c:pt idx="2316">
                        <c:v>51.372998952868855</c:v>
                      </c:pt>
                      <c:pt idx="2317">
                        <c:v>51.397502899168856</c:v>
                      </c:pt>
                      <c:pt idx="2318">
                        <c:v>51.422149896618855</c:v>
                      </c:pt>
                      <c:pt idx="2319">
                        <c:v>51.44274902343885</c:v>
                      </c:pt>
                      <c:pt idx="2320">
                        <c:v>51.46734285354885</c:v>
                      </c:pt>
                      <c:pt idx="2321">
                        <c:v>51.48788094520885</c:v>
                      </c:pt>
                      <c:pt idx="2322">
                        <c:v>51.512254953388855</c:v>
                      </c:pt>
                      <c:pt idx="2323">
                        <c:v>51.536967039108852</c:v>
                      </c:pt>
                      <c:pt idx="2324">
                        <c:v>51.557432889938852</c:v>
                      </c:pt>
                      <c:pt idx="2325">
                        <c:v>51.581773996348851</c:v>
                      </c:pt>
                      <c:pt idx="2326">
                        <c:v>51.602509975428852</c:v>
                      </c:pt>
                      <c:pt idx="2327">
                        <c:v>51.626855850218853</c:v>
                      </c:pt>
                      <c:pt idx="2328">
                        <c:v>51.64739298820885</c:v>
                      </c:pt>
                      <c:pt idx="2329">
                        <c:v>51.671901941298856</c:v>
                      </c:pt>
                      <c:pt idx="2330">
                        <c:v>51.696414947508856</c:v>
                      </c:pt>
                      <c:pt idx="2331">
                        <c:v>51.717232942578853</c:v>
                      </c:pt>
                      <c:pt idx="2332">
                        <c:v>51.74156498908885</c:v>
                      </c:pt>
                      <c:pt idx="2333">
                        <c:v>51.762181997298853</c:v>
                      </c:pt>
                      <c:pt idx="2334">
                        <c:v>51.786760807038853</c:v>
                      </c:pt>
                      <c:pt idx="2335">
                        <c:v>51.811165809628854</c:v>
                      </c:pt>
                      <c:pt idx="2336">
                        <c:v>51.83160281180885</c:v>
                      </c:pt>
                      <c:pt idx="2337">
                        <c:v>51.856462001798853</c:v>
                      </c:pt>
                      <c:pt idx="2338">
                        <c:v>51.877007961268852</c:v>
                      </c:pt>
                      <c:pt idx="2339">
                        <c:v>51.901182889938852</c:v>
                      </c:pt>
                      <c:pt idx="2340">
                        <c:v>51.92574286460885</c:v>
                      </c:pt>
                      <c:pt idx="2341">
                        <c:v>51.946342945098856</c:v>
                      </c:pt>
                      <c:pt idx="2342">
                        <c:v>51.971014022828854</c:v>
                      </c:pt>
                      <c:pt idx="2343">
                        <c:v>51.991319894788852</c:v>
                      </c:pt>
                      <c:pt idx="2344">
                        <c:v>52.016171932218853</c:v>
                      </c:pt>
                      <c:pt idx="2345">
                        <c:v>52.036445856098851</c:v>
                      </c:pt>
                      <c:pt idx="2346">
                        <c:v>52.061014890668851</c:v>
                      </c:pt>
                      <c:pt idx="2347">
                        <c:v>52.085480928418853</c:v>
                      </c:pt>
                      <c:pt idx="2348">
                        <c:v>52.10617089271885</c:v>
                      </c:pt>
                      <c:pt idx="2349">
                        <c:v>52.130800008768851</c:v>
                      </c:pt>
                      <c:pt idx="2350">
                        <c:v>52.151273012158853</c:v>
                      </c:pt>
                      <c:pt idx="2351">
                        <c:v>52.92062783241272</c:v>
                      </c:pt>
                      <c:pt idx="2352">
                        <c:v>52.921252012252808</c:v>
                      </c:pt>
                      <c:pt idx="2353">
                        <c:v>52.921836853027344</c:v>
                      </c:pt>
                      <c:pt idx="2354">
                        <c:v>52.922387838363647</c:v>
                      </c:pt>
                      <c:pt idx="2355">
                        <c:v>52.922969818115234</c:v>
                      </c:pt>
                      <c:pt idx="2356">
                        <c:v>52.923483848571777</c:v>
                      </c:pt>
                      <c:pt idx="2357">
                        <c:v>52.923991918563843</c:v>
                      </c:pt>
                      <c:pt idx="2358">
                        <c:v>52.924546003341675</c:v>
                      </c:pt>
                      <c:pt idx="2359">
                        <c:v>52.925057888031006</c:v>
                      </c:pt>
                      <c:pt idx="2360">
                        <c:v>52.925238847732544</c:v>
                      </c:pt>
                      <c:pt idx="2361">
                        <c:v>52.925421953201294</c:v>
                      </c:pt>
                      <c:pt idx="2362">
                        <c:v>52.925603866577148</c:v>
                      </c:pt>
                      <c:pt idx="2363">
                        <c:v>52.925819873809814</c:v>
                      </c:pt>
                      <c:pt idx="2364">
                        <c:v>52.926019906997674</c:v>
                      </c:pt>
                      <c:pt idx="2365">
                        <c:v>52.926193952560425</c:v>
                      </c:pt>
                      <c:pt idx="2366">
                        <c:v>52.926368951797485</c:v>
                      </c:pt>
                      <c:pt idx="2367">
                        <c:v>52.926548957824707</c:v>
                      </c:pt>
                      <c:pt idx="2368">
                        <c:v>52.926738977432244</c:v>
                      </c:pt>
                      <c:pt idx="2369">
                        <c:v>52.926913022994995</c:v>
                      </c:pt>
                      <c:pt idx="2370">
                        <c:v>52.927117824554443</c:v>
                      </c:pt>
                      <c:pt idx="2371">
                        <c:v>52.927291870117188</c:v>
                      </c:pt>
                      <c:pt idx="2372">
                        <c:v>52.927465915679939</c:v>
                      </c:pt>
                      <c:pt idx="2373">
                        <c:v>52.927639961242676</c:v>
                      </c:pt>
                      <c:pt idx="2374">
                        <c:v>52.927814006805413</c:v>
                      </c:pt>
                      <c:pt idx="2375">
                        <c:v>52.928000926971436</c:v>
                      </c:pt>
                      <c:pt idx="2376">
                        <c:v>52.928166866302483</c:v>
                      </c:pt>
                      <c:pt idx="2377">
                        <c:v>52.928333044052124</c:v>
                      </c:pt>
                      <c:pt idx="2378">
                        <c:v>52.928498029708869</c:v>
                      </c:pt>
                      <c:pt idx="2379">
                        <c:v>52.928664922714233</c:v>
                      </c:pt>
                      <c:pt idx="2380">
                        <c:v>52.928829908370979</c:v>
                      </c:pt>
                      <c:pt idx="2381">
                        <c:v>52.929008960723877</c:v>
                      </c:pt>
                      <c:pt idx="2382">
                        <c:v>52.929167032241828</c:v>
                      </c:pt>
                      <c:pt idx="2383">
                        <c:v>52.929325819015503</c:v>
                      </c:pt>
                      <c:pt idx="2384">
                        <c:v>52.929484844207764</c:v>
                      </c:pt>
                      <c:pt idx="2385">
                        <c:v>52.947535037994363</c:v>
                      </c:pt>
                      <c:pt idx="2386">
                        <c:v>52.971912860870368</c:v>
                      </c:pt>
                      <c:pt idx="2387">
                        <c:v>52.99265885353087</c:v>
                      </c:pt>
                      <c:pt idx="2388">
                        <c:v>53.016913890838666</c:v>
                      </c:pt>
                      <c:pt idx="2389">
                        <c:v>53.037582874298366</c:v>
                      </c:pt>
                      <c:pt idx="2390">
                        <c:v>53.062300920486365</c:v>
                      </c:pt>
                      <c:pt idx="2391">
                        <c:v>53.086838960647363</c:v>
                      </c:pt>
                      <c:pt idx="2392">
                        <c:v>53.107137918472368</c:v>
                      </c:pt>
                      <c:pt idx="2393">
                        <c:v>53.131733894348365</c:v>
                      </c:pt>
                      <c:pt idx="2394">
                        <c:v>53.152312994003367</c:v>
                      </c:pt>
                      <c:pt idx="2395">
                        <c:v>53.176743984222369</c:v>
                      </c:pt>
                      <c:pt idx="2396">
                        <c:v>53.19753098487837</c:v>
                      </c:pt>
                      <c:pt idx="2397">
                        <c:v>53.221799850464365</c:v>
                      </c:pt>
                      <c:pt idx="2398">
                        <c:v>53.246538877487367</c:v>
                      </c:pt>
                      <c:pt idx="2399">
                        <c:v>53.266953945160367</c:v>
                      </c:pt>
                      <c:pt idx="2400">
                        <c:v>53.291489839553364</c:v>
                      </c:pt>
                      <c:pt idx="2401">
                        <c:v>53.312098979950363</c:v>
                      </c:pt>
                      <c:pt idx="2402">
                        <c:v>53.336462974548368</c:v>
                      </c:pt>
                      <c:pt idx="2403">
                        <c:v>53.360927820205369</c:v>
                      </c:pt>
                      <c:pt idx="2404">
                        <c:v>53.381458997726369</c:v>
                      </c:pt>
                      <c:pt idx="2405">
                        <c:v>53.406080007553363</c:v>
                      </c:pt>
                      <c:pt idx="2406">
                        <c:v>53.426597833633366</c:v>
                      </c:pt>
                      <c:pt idx="2407">
                        <c:v>53.451136827469369</c:v>
                      </c:pt>
                      <c:pt idx="2408">
                        <c:v>53.475751876831367</c:v>
                      </c:pt>
                      <c:pt idx="2409">
                        <c:v>53.496359825134363</c:v>
                      </c:pt>
                      <c:pt idx="2410">
                        <c:v>53.520686864853367</c:v>
                      </c:pt>
                      <c:pt idx="2411">
                        <c:v>53.541512966156368</c:v>
                      </c:pt>
                      <c:pt idx="2412">
                        <c:v>53.566056013107364</c:v>
                      </c:pt>
                      <c:pt idx="2413">
                        <c:v>53.586222887039369</c:v>
                      </c:pt>
                      <c:pt idx="2414">
                        <c:v>53.611033916473367</c:v>
                      </c:pt>
                      <c:pt idx="2415">
                        <c:v>53.635388851165366</c:v>
                      </c:pt>
                      <c:pt idx="2416">
                        <c:v>53.656033039093366</c:v>
                      </c:pt>
                      <c:pt idx="2417">
                        <c:v>53.680442810058366</c:v>
                      </c:pt>
                      <c:pt idx="2418">
                        <c:v>53.701215028762363</c:v>
                      </c:pt>
                      <c:pt idx="2419">
                        <c:v>53.725754022598366</c:v>
                      </c:pt>
                      <c:pt idx="2420">
                        <c:v>53.750034809112364</c:v>
                      </c:pt>
                      <c:pt idx="2421">
                        <c:v>53.770835876464368</c:v>
                      </c:pt>
                      <c:pt idx="2422">
                        <c:v>53.795105934143365</c:v>
                      </c:pt>
                      <c:pt idx="2423">
                        <c:v>53.815809965133369</c:v>
                      </c:pt>
                      <c:pt idx="2424">
                        <c:v>53.840134859085367</c:v>
                      </c:pt>
                      <c:pt idx="2425">
                        <c:v>53.864935874939363</c:v>
                      </c:pt>
                      <c:pt idx="2426">
                        <c:v>53.885373830795366</c:v>
                      </c:pt>
                      <c:pt idx="2427">
                        <c:v>53.909669876098363</c:v>
                      </c:pt>
                      <c:pt idx="2428">
                        <c:v>53.930680990215365</c:v>
                      </c:pt>
                      <c:pt idx="2429">
                        <c:v>53.954860925675369</c:v>
                      </c:pt>
                      <c:pt idx="2430">
                        <c:v>53.975463867185368</c:v>
                      </c:pt>
                      <c:pt idx="2431">
                        <c:v>53.999902963635364</c:v>
                      </c:pt>
                      <c:pt idx="2432">
                        <c:v>54.024623870845367</c:v>
                      </c:pt>
                      <c:pt idx="2433">
                        <c:v>54.045183897015363</c:v>
                      </c:pt>
                      <c:pt idx="2434">
                        <c:v>54.069535017015369</c:v>
                      </c:pt>
                      <c:pt idx="2435">
                        <c:v>54.090152978895368</c:v>
                      </c:pt>
                      <c:pt idx="2436">
                        <c:v>54.114799022675363</c:v>
                      </c:pt>
                      <c:pt idx="2437">
                        <c:v>54.139204025265364</c:v>
                      </c:pt>
                      <c:pt idx="2438">
                        <c:v>54.15966081619537</c:v>
                      </c:pt>
                      <c:pt idx="2439">
                        <c:v>54.184168815615365</c:v>
                      </c:pt>
                      <c:pt idx="2440">
                        <c:v>54.204819917675366</c:v>
                      </c:pt>
                      <c:pt idx="2441">
                        <c:v>54.229148864745369</c:v>
                      </c:pt>
                      <c:pt idx="2442">
                        <c:v>54.253974914555364</c:v>
                      </c:pt>
                      <c:pt idx="2443">
                        <c:v>54.274514913555365</c:v>
                      </c:pt>
                      <c:pt idx="2444">
                        <c:v>54.298837900165367</c:v>
                      </c:pt>
                      <c:pt idx="2445">
                        <c:v>54.319403886795364</c:v>
                      </c:pt>
                      <c:pt idx="2446">
                        <c:v>54.344071865085368</c:v>
                      </c:pt>
                      <c:pt idx="2447">
                        <c:v>54.364531040195367</c:v>
                      </c:pt>
                      <c:pt idx="2448">
                        <c:v>54.389106035235365</c:v>
                      </c:pt>
                      <c:pt idx="2449">
                        <c:v>54.413720846175366</c:v>
                      </c:pt>
                      <c:pt idx="2450">
                        <c:v>54.434326887135363</c:v>
                      </c:pt>
                      <c:pt idx="2451">
                        <c:v>54.458611011505369</c:v>
                      </c:pt>
                      <c:pt idx="2452">
                        <c:v>54.479094982145369</c:v>
                      </c:pt>
                      <c:pt idx="2453">
                        <c:v>54.503787040715366</c:v>
                      </c:pt>
                      <c:pt idx="2454">
                        <c:v>54.528215885165366</c:v>
                      </c:pt>
                      <c:pt idx="2455">
                        <c:v>54.548626899715366</c:v>
                      </c:pt>
                      <c:pt idx="2456">
                        <c:v>54.573242902755368</c:v>
                      </c:pt>
                      <c:pt idx="2457">
                        <c:v>54.594048976895365</c:v>
                      </c:pt>
                      <c:pt idx="2458">
                        <c:v>54.618577957155367</c:v>
                      </c:pt>
                      <c:pt idx="2459">
                        <c:v>54.642693996425365</c:v>
                      </c:pt>
                      <c:pt idx="2460">
                        <c:v>54.663462877275364</c:v>
                      </c:pt>
                      <c:pt idx="2461">
                        <c:v>54.688017845155365</c:v>
                      </c:pt>
                      <c:pt idx="2462">
                        <c:v>54.708441972735365</c:v>
                      </c:pt>
                      <c:pt idx="2463">
                        <c:v>54.73322582244537</c:v>
                      </c:pt>
                      <c:pt idx="2464">
                        <c:v>54.757592916485365</c:v>
                      </c:pt>
                      <c:pt idx="2465">
                        <c:v>54.778307914735365</c:v>
                      </c:pt>
                      <c:pt idx="2466">
                        <c:v>54.802484989165364</c:v>
                      </c:pt>
                      <c:pt idx="2467">
                        <c:v>54.822989940645364</c:v>
                      </c:pt>
                      <c:pt idx="2468">
                        <c:v>54.847803831105367</c:v>
                      </c:pt>
                      <c:pt idx="2469">
                        <c:v>54.868175029755363</c:v>
                      </c:pt>
                      <c:pt idx="2470">
                        <c:v>54.892714023585363</c:v>
                      </c:pt>
                      <c:pt idx="2471">
                        <c:v>54.917388916015369</c:v>
                      </c:pt>
                      <c:pt idx="2472">
                        <c:v>54.937811851505366</c:v>
                      </c:pt>
                      <c:pt idx="2473">
                        <c:v>54.962359905245364</c:v>
                      </c:pt>
                      <c:pt idx="2474">
                        <c:v>54.982841014865365</c:v>
                      </c:pt>
                      <c:pt idx="2475">
                        <c:v>55.007475852965364</c:v>
                      </c:pt>
                      <c:pt idx="2476">
                        <c:v>55.032070875165367</c:v>
                      </c:pt>
                      <c:pt idx="2477">
                        <c:v>55.052413940425367</c:v>
                      </c:pt>
                      <c:pt idx="2478">
                        <c:v>55.077153921125365</c:v>
                      </c:pt>
                      <c:pt idx="2479">
                        <c:v>55.097743034365365</c:v>
                      </c:pt>
                      <c:pt idx="2480">
                        <c:v>55.121964931485365</c:v>
                      </c:pt>
                      <c:pt idx="2481">
                        <c:v>55.146828889845366</c:v>
                      </c:pt>
                      <c:pt idx="2482">
                        <c:v>55.167187929155368</c:v>
                      </c:pt>
                      <c:pt idx="2483">
                        <c:v>55.191622972485369</c:v>
                      </c:pt>
                      <c:pt idx="2484">
                        <c:v>55.212205886845368</c:v>
                      </c:pt>
                      <c:pt idx="2485">
                        <c:v>55.236725807185366</c:v>
                      </c:pt>
                      <c:pt idx="2486">
                        <c:v>55.257297039035365</c:v>
                      </c:pt>
                      <c:pt idx="2487">
                        <c:v>55.281957864765367</c:v>
                      </c:pt>
                      <c:pt idx="2488">
                        <c:v>55.306315898895363</c:v>
                      </c:pt>
                      <c:pt idx="2489">
                        <c:v>55.326819896695369</c:v>
                      </c:pt>
                      <c:pt idx="2490">
                        <c:v>55.351472854615366</c:v>
                      </c:pt>
                      <c:pt idx="2491">
                        <c:v>55.371870040895367</c:v>
                      </c:pt>
                      <c:pt idx="2492">
                        <c:v>55.396628856655369</c:v>
                      </c:pt>
                      <c:pt idx="2493">
                        <c:v>55.421049833295363</c:v>
                      </c:pt>
                      <c:pt idx="2494">
                        <c:v>55.441478967665368</c:v>
                      </c:pt>
                      <c:pt idx="2495">
                        <c:v>55.465968847275363</c:v>
                      </c:pt>
                      <c:pt idx="2496">
                        <c:v>55.486490964885363</c:v>
                      </c:pt>
                      <c:pt idx="2497">
                        <c:v>55.511206865315366</c:v>
                      </c:pt>
                      <c:pt idx="2498">
                        <c:v>55.535589933395364</c:v>
                      </c:pt>
                      <c:pt idx="2499">
                        <c:v>55.556416988375368</c:v>
                      </c:pt>
                      <c:pt idx="2500">
                        <c:v>55.580869913105367</c:v>
                      </c:pt>
                      <c:pt idx="2501">
                        <c:v>55.601467847825369</c:v>
                      </c:pt>
                      <c:pt idx="2502">
                        <c:v>55.625746965405369</c:v>
                      </c:pt>
                      <c:pt idx="2503">
                        <c:v>55.646543979645365</c:v>
                      </c:pt>
                      <c:pt idx="2504">
                        <c:v>55.670751810075366</c:v>
                      </c:pt>
                      <c:pt idx="2505">
                        <c:v>55.695365905765364</c:v>
                      </c:pt>
                      <c:pt idx="2506">
                        <c:v>55.716094970705363</c:v>
                      </c:pt>
                      <c:pt idx="2507">
                        <c:v>55.740566968915367</c:v>
                      </c:pt>
                      <c:pt idx="2508">
                        <c:v>55.761106014255368</c:v>
                      </c:pt>
                      <c:pt idx="2509">
                        <c:v>55.785529851915364</c:v>
                      </c:pt>
                      <c:pt idx="2510">
                        <c:v>55.810256004335365</c:v>
                      </c:pt>
                      <c:pt idx="2511">
                        <c:v>55.830860853195368</c:v>
                      </c:pt>
                      <c:pt idx="2512">
                        <c:v>55.855088949205367</c:v>
                      </c:pt>
                      <c:pt idx="2513">
                        <c:v>55.875769853595365</c:v>
                      </c:pt>
                      <c:pt idx="2514">
                        <c:v>55.900362968445364</c:v>
                      </c:pt>
                      <c:pt idx="2515">
                        <c:v>55.924726963045366</c:v>
                      </c:pt>
                      <c:pt idx="2516">
                        <c:v>55.945264816285366</c:v>
                      </c:pt>
                      <c:pt idx="2517">
                        <c:v>55.969965934755365</c:v>
                      </c:pt>
                      <c:pt idx="2518">
                        <c:v>55.990348815915368</c:v>
                      </c:pt>
                      <c:pt idx="2519">
                        <c:v>56.014735937115368</c:v>
                      </c:pt>
                      <c:pt idx="2520">
                        <c:v>56.035339832305368</c:v>
                      </c:pt>
                      <c:pt idx="2521">
                        <c:v>56.060081958775363</c:v>
                      </c:pt>
                      <c:pt idx="2522">
                        <c:v>56.084611892695364</c:v>
                      </c:pt>
                      <c:pt idx="2523">
                        <c:v>56.104885816575369</c:v>
                      </c:pt>
                      <c:pt idx="2524">
                        <c:v>56.129760026935365</c:v>
                      </c:pt>
                      <c:pt idx="2525">
                        <c:v>56.150280952455368</c:v>
                      </c:pt>
                      <c:pt idx="2526">
                        <c:v>56.174618005755363</c:v>
                      </c:pt>
                      <c:pt idx="2527">
                        <c:v>56.199110984805365</c:v>
                      </c:pt>
                      <c:pt idx="2528">
                        <c:v>56.219611883165364</c:v>
                      </c:pt>
                      <c:pt idx="2529">
                        <c:v>56.244138956065363</c:v>
                      </c:pt>
                      <c:pt idx="2530">
                        <c:v>56.264739036555369</c:v>
                      </c:pt>
                      <c:pt idx="2531">
                        <c:v>56.289336919785363</c:v>
                      </c:pt>
                      <c:pt idx="2532">
                        <c:v>56.313796997065367</c:v>
                      </c:pt>
                      <c:pt idx="2533">
                        <c:v>56.334261894225364</c:v>
                      </c:pt>
                      <c:pt idx="2534">
                        <c:v>56.358834028245369</c:v>
                      </c:pt>
                      <c:pt idx="2535">
                        <c:v>56.379492044445364</c:v>
                      </c:pt>
                      <c:pt idx="2536">
                        <c:v>56.403939962385365</c:v>
                      </c:pt>
                      <c:pt idx="2537">
                        <c:v>56.424351930615366</c:v>
                      </c:pt>
                      <c:pt idx="2538">
                        <c:v>56.449208021165369</c:v>
                      </c:pt>
                      <c:pt idx="2539">
                        <c:v>56.473699808125367</c:v>
                      </c:pt>
                      <c:pt idx="2540">
                        <c:v>56.493927955625367</c:v>
                      </c:pt>
                      <c:pt idx="2541">
                        <c:v>56.518878936765368</c:v>
                      </c:pt>
                      <c:pt idx="2542">
                        <c:v>56.539108991625369</c:v>
                      </c:pt>
                      <c:pt idx="2543">
                        <c:v>56.56372094154537</c:v>
                      </c:pt>
                      <c:pt idx="2544">
                        <c:v>56.588037967685366</c:v>
                      </c:pt>
                      <c:pt idx="2545">
                        <c:v>56.608814001085364</c:v>
                      </c:pt>
                      <c:pt idx="2546">
                        <c:v>56.633417844775366</c:v>
                      </c:pt>
                      <c:pt idx="2547">
                        <c:v>56.653687000275369</c:v>
                      </c:pt>
                      <c:pt idx="2548">
                        <c:v>56.678624868395367</c:v>
                      </c:pt>
                      <c:pt idx="2549">
                        <c:v>56.702816963195367</c:v>
                      </c:pt>
                      <c:pt idx="2550">
                        <c:v>56.72347283363537</c:v>
                      </c:pt>
                      <c:pt idx="2551">
                        <c:v>56.747920036315364</c:v>
                      </c:pt>
                      <c:pt idx="2552">
                        <c:v>56.768627882005369</c:v>
                      </c:pt>
                      <c:pt idx="2553">
                        <c:v>56.793172836305367</c:v>
                      </c:pt>
                      <c:pt idx="2554">
                        <c:v>56.813607931135365</c:v>
                      </c:pt>
                      <c:pt idx="2555">
                        <c:v>56.838006973265365</c:v>
                      </c:pt>
                      <c:pt idx="2556">
                        <c:v>56.862561941145366</c:v>
                      </c:pt>
                      <c:pt idx="2557">
                        <c:v>56.883093833925365</c:v>
                      </c:pt>
                      <c:pt idx="2558">
                        <c:v>56.907802820205369</c:v>
                      </c:pt>
                      <c:pt idx="2559">
                        <c:v>56.928354024885365</c:v>
                      </c:pt>
                      <c:pt idx="2560">
                        <c:v>56.95291090011537</c:v>
                      </c:pt>
                      <c:pt idx="2561">
                        <c:v>56.977424860005364</c:v>
                      </c:pt>
                      <c:pt idx="2562">
                        <c:v>56.997732877735366</c:v>
                      </c:pt>
                      <c:pt idx="2563">
                        <c:v>57.022488832475368</c:v>
                      </c:pt>
                      <c:pt idx="2564">
                        <c:v>57.042836904525366</c:v>
                      </c:pt>
                      <c:pt idx="2565">
                        <c:v>57.067421913145367</c:v>
                      </c:pt>
                      <c:pt idx="2566">
                        <c:v>57.091964960095368</c:v>
                      </c:pt>
                      <c:pt idx="2567">
                        <c:v>57.112624883655364</c:v>
                      </c:pt>
                      <c:pt idx="2568">
                        <c:v>57.136857986445364</c:v>
                      </c:pt>
                      <c:pt idx="2569">
                        <c:v>57.157825946805367</c:v>
                      </c:pt>
                      <c:pt idx="2570">
                        <c:v>57.182325839995364</c:v>
                      </c:pt>
                      <c:pt idx="2571">
                        <c:v>57.202800989155364</c:v>
                      </c:pt>
                      <c:pt idx="2572">
                        <c:v>57.227005004885363</c:v>
                      </c:pt>
                      <c:pt idx="2573">
                        <c:v>57.251747846605369</c:v>
                      </c:pt>
                      <c:pt idx="2574">
                        <c:v>57.272282838825369</c:v>
                      </c:pt>
                      <c:pt idx="2575">
                        <c:v>57.296870946885363</c:v>
                      </c:pt>
                      <c:pt idx="2576">
                        <c:v>57.317217826845365</c:v>
                      </c:pt>
                      <c:pt idx="2577">
                        <c:v>57.341794013975367</c:v>
                      </c:pt>
                      <c:pt idx="2578">
                        <c:v>57.366453886035366</c:v>
                      </c:pt>
                      <c:pt idx="2579">
                        <c:v>57.386714935305363</c:v>
                      </c:pt>
                      <c:pt idx="2580">
                        <c:v>57.411423921585367</c:v>
                      </c:pt>
                      <c:pt idx="2581">
                        <c:v>57.431921005245364</c:v>
                      </c:pt>
                      <c:pt idx="2582">
                        <c:v>57.456602811815365</c:v>
                      </c:pt>
                      <c:pt idx="2583">
                        <c:v>57.480916023255368</c:v>
                      </c:pt>
                      <c:pt idx="2584">
                        <c:v>57.501705884935369</c:v>
                      </c:pt>
                      <c:pt idx="2585">
                        <c:v>57.525902032855363</c:v>
                      </c:pt>
                      <c:pt idx="2586">
                        <c:v>57.546646833415366</c:v>
                      </c:pt>
                      <c:pt idx="2587">
                        <c:v>57.571090936665364</c:v>
                      </c:pt>
                      <c:pt idx="2588">
                        <c:v>57.591717958445365</c:v>
                      </c:pt>
                      <c:pt idx="2589">
                        <c:v>57.616330862045366</c:v>
                      </c:pt>
                      <c:pt idx="2590">
                        <c:v>57.640724897385368</c:v>
                      </c:pt>
                      <c:pt idx="2591">
                        <c:v>57.661442995075369</c:v>
                      </c:pt>
                      <c:pt idx="2592">
                        <c:v>57.686023950575368</c:v>
                      </c:pt>
                      <c:pt idx="2593">
                        <c:v>57.706297874455366</c:v>
                      </c:pt>
                      <c:pt idx="2594">
                        <c:v>57.730813026425366</c:v>
                      </c:pt>
                      <c:pt idx="2595">
                        <c:v>57.755455970765368</c:v>
                      </c:pt>
                      <c:pt idx="2596">
                        <c:v>57.775902032855363</c:v>
                      </c:pt>
                      <c:pt idx="2597">
                        <c:v>57.800397872925366</c:v>
                      </c:pt>
                      <c:pt idx="2598">
                        <c:v>57.820884943005368</c:v>
                      </c:pt>
                      <c:pt idx="2599">
                        <c:v>57.845755815505363</c:v>
                      </c:pt>
                      <c:pt idx="2600">
                        <c:v>57.869982004165365</c:v>
                      </c:pt>
                      <c:pt idx="2601">
                        <c:v>57.890846967695367</c:v>
                      </c:pt>
                      <c:pt idx="2602">
                        <c:v>57.914989948275363</c:v>
                      </c:pt>
                      <c:pt idx="2603">
                        <c:v>57.935734033585369</c:v>
                      </c:pt>
                      <c:pt idx="2604">
                        <c:v>58.360991716384888</c:v>
                      </c:pt>
                      <c:pt idx="2605">
                        <c:v>58.361689567565918</c:v>
                      </c:pt>
                      <c:pt idx="2606">
                        <c:v>58.362403631210327</c:v>
                      </c:pt>
                      <c:pt idx="2607">
                        <c:v>58.362988710403449</c:v>
                      </c:pt>
                      <c:pt idx="2608">
                        <c:v>58.363634586334229</c:v>
                      </c:pt>
                      <c:pt idx="2609">
                        <c:v>58.364176511764526</c:v>
                      </c:pt>
                      <c:pt idx="2610">
                        <c:v>58.364587545394897</c:v>
                      </c:pt>
                      <c:pt idx="2611">
                        <c:v>58.364784717559814</c:v>
                      </c:pt>
                      <c:pt idx="2612">
                        <c:v>58.364981651306159</c:v>
                      </c:pt>
                      <c:pt idx="2613">
                        <c:v>58.365177631378174</c:v>
                      </c:pt>
                      <c:pt idx="2614">
                        <c:v>58.365372657775879</c:v>
                      </c:pt>
                      <c:pt idx="2615">
                        <c:v>58.365578651428223</c:v>
                      </c:pt>
                      <c:pt idx="2616">
                        <c:v>58.365764617919929</c:v>
                      </c:pt>
                      <c:pt idx="2617">
                        <c:v>58.365949630737305</c:v>
                      </c:pt>
                      <c:pt idx="2618">
                        <c:v>58.366134643554688</c:v>
                      </c:pt>
                      <c:pt idx="2619">
                        <c:v>58.366320610046387</c:v>
                      </c:pt>
                      <c:pt idx="2620">
                        <c:v>58.366514682769775</c:v>
                      </c:pt>
                      <c:pt idx="2621">
                        <c:v>58.366694688796997</c:v>
                      </c:pt>
                      <c:pt idx="2622">
                        <c:v>58.366872549057007</c:v>
                      </c:pt>
                      <c:pt idx="2623">
                        <c:v>58.379003524780245</c:v>
                      </c:pt>
                      <c:pt idx="2624">
                        <c:v>58.403821706771843</c:v>
                      </c:pt>
                      <c:pt idx="2625">
                        <c:v>58.424141645431547</c:v>
                      </c:pt>
                      <c:pt idx="2626">
                        <c:v>58.448893547058148</c:v>
                      </c:pt>
                      <c:pt idx="2627">
                        <c:v>58.469510555267249</c:v>
                      </c:pt>
                      <c:pt idx="2628">
                        <c:v>58.493905544281247</c:v>
                      </c:pt>
                      <c:pt idx="2629">
                        <c:v>58.518317699432245</c:v>
                      </c:pt>
                      <c:pt idx="2630">
                        <c:v>58.538951635360249</c:v>
                      </c:pt>
                      <c:pt idx="2631">
                        <c:v>58.563700675964249</c:v>
                      </c:pt>
                      <c:pt idx="2632">
                        <c:v>58.583870649338245</c:v>
                      </c:pt>
                      <c:pt idx="2633">
                        <c:v>58.608673572540248</c:v>
                      </c:pt>
                      <c:pt idx="2634">
                        <c:v>58.633195638656247</c:v>
                      </c:pt>
                      <c:pt idx="2635">
                        <c:v>58.653793573379247</c:v>
                      </c:pt>
                      <c:pt idx="2636">
                        <c:v>58.677933692932243</c:v>
                      </c:pt>
                      <c:pt idx="2637">
                        <c:v>58.698927640915244</c:v>
                      </c:pt>
                      <c:pt idx="2638">
                        <c:v>58.723205566406243</c:v>
                      </c:pt>
                      <c:pt idx="2639">
                        <c:v>58.74370455741925</c:v>
                      </c:pt>
                      <c:pt idx="2640">
                        <c:v>58.768381595611245</c:v>
                      </c:pt>
                      <c:pt idx="2641">
                        <c:v>58.792932510376247</c:v>
                      </c:pt>
                      <c:pt idx="2642">
                        <c:v>58.813509702682246</c:v>
                      </c:pt>
                      <c:pt idx="2643">
                        <c:v>58.837786674499249</c:v>
                      </c:pt>
                      <c:pt idx="2644">
                        <c:v>58.858642578125249</c:v>
                      </c:pt>
                      <c:pt idx="2645">
                        <c:v>58.883112668991245</c:v>
                      </c:pt>
                      <c:pt idx="2646">
                        <c:v>58.907660722732246</c:v>
                      </c:pt>
                      <c:pt idx="2647">
                        <c:v>58.927982568741243</c:v>
                      </c:pt>
                      <c:pt idx="2648">
                        <c:v>58.952657699585245</c:v>
                      </c:pt>
                      <c:pt idx="2649">
                        <c:v>58.973253726959243</c:v>
                      </c:pt>
                      <c:pt idx="2650">
                        <c:v>58.997559547424245</c:v>
                      </c:pt>
                      <c:pt idx="2651">
                        <c:v>59.022238731384249</c:v>
                      </c:pt>
                      <c:pt idx="2652">
                        <c:v>59.042893648147249</c:v>
                      </c:pt>
                      <c:pt idx="2653">
                        <c:v>59.067155599594244</c:v>
                      </c:pt>
                      <c:pt idx="2654">
                        <c:v>59.087798595428247</c:v>
                      </c:pt>
                      <c:pt idx="2655">
                        <c:v>59.112373590469247</c:v>
                      </c:pt>
                      <c:pt idx="2656">
                        <c:v>59.132942676544246</c:v>
                      </c:pt>
                      <c:pt idx="2657">
                        <c:v>59.157238721847243</c:v>
                      </c:pt>
                      <c:pt idx="2658">
                        <c:v>59.182002544403247</c:v>
                      </c:pt>
                      <c:pt idx="2659">
                        <c:v>59.202623605728249</c:v>
                      </c:pt>
                      <c:pt idx="2660">
                        <c:v>59.227139711380246</c:v>
                      </c:pt>
                      <c:pt idx="2661">
                        <c:v>59.247511625290244</c:v>
                      </c:pt>
                      <c:pt idx="2662">
                        <c:v>59.272068738937243</c:v>
                      </c:pt>
                      <c:pt idx="2663">
                        <c:v>59.296611547470249</c:v>
                      </c:pt>
                      <c:pt idx="2664">
                        <c:v>59.317093610763244</c:v>
                      </c:pt>
                      <c:pt idx="2665">
                        <c:v>59.341760635376247</c:v>
                      </c:pt>
                      <c:pt idx="2666">
                        <c:v>59.362160682677249</c:v>
                      </c:pt>
                      <c:pt idx="2667">
                        <c:v>59.386716604237243</c:v>
                      </c:pt>
                      <c:pt idx="2668">
                        <c:v>59.411063671107243</c:v>
                      </c:pt>
                      <c:pt idx="2669">
                        <c:v>59.431907653807244</c:v>
                      </c:pt>
                      <c:pt idx="2670">
                        <c:v>59.45635771751725</c:v>
                      </c:pt>
                      <c:pt idx="2671">
                        <c:v>59.476853609087243</c:v>
                      </c:pt>
                      <c:pt idx="2672">
                        <c:v>59.501458644867249</c:v>
                      </c:pt>
                      <c:pt idx="2673">
                        <c:v>59.521928548817243</c:v>
                      </c:pt>
                      <c:pt idx="2674">
                        <c:v>59.546361684797247</c:v>
                      </c:pt>
                      <c:pt idx="2675">
                        <c:v>59.570808649067246</c:v>
                      </c:pt>
                      <c:pt idx="2676">
                        <c:v>59.591701507567244</c:v>
                      </c:pt>
                      <c:pt idx="2677">
                        <c:v>59.61595654487725</c:v>
                      </c:pt>
                      <c:pt idx="2678">
                        <c:v>59.636560678477245</c:v>
                      </c:pt>
                      <c:pt idx="2679">
                        <c:v>59.661197662357246</c:v>
                      </c:pt>
                      <c:pt idx="2680">
                        <c:v>59.685779571537246</c:v>
                      </c:pt>
                      <c:pt idx="2681">
                        <c:v>59.706307649617244</c:v>
                      </c:pt>
                      <c:pt idx="2682">
                        <c:v>59.730633735657243</c:v>
                      </c:pt>
                      <c:pt idx="2683">
                        <c:v>59.751492738727244</c:v>
                      </c:pt>
                      <c:pt idx="2684">
                        <c:v>59.775912523267245</c:v>
                      </c:pt>
                      <c:pt idx="2685">
                        <c:v>59.800295591357248</c:v>
                      </c:pt>
                      <c:pt idx="2686">
                        <c:v>59.820922613147246</c:v>
                      </c:pt>
                      <c:pt idx="2687">
                        <c:v>59.845206737517245</c:v>
                      </c:pt>
                      <c:pt idx="2688">
                        <c:v>59.866031646727244</c:v>
                      </c:pt>
                      <c:pt idx="2689">
                        <c:v>59.890364646907244</c:v>
                      </c:pt>
                      <c:pt idx="2690">
                        <c:v>59.911210536957249</c:v>
                      </c:pt>
                      <c:pt idx="2691">
                        <c:v>59.935687541957243</c:v>
                      </c:pt>
                      <c:pt idx="2692">
                        <c:v>59.959949731827244</c:v>
                      </c:pt>
                      <c:pt idx="2693">
                        <c:v>59.980446577067248</c:v>
                      </c:pt>
                      <c:pt idx="2694">
                        <c:v>60.005160570147247</c:v>
                      </c:pt>
                      <c:pt idx="2695">
                        <c:v>60.025740623477247</c:v>
                      </c:pt>
                      <c:pt idx="2696">
                        <c:v>60.050164699557243</c:v>
                      </c:pt>
                      <c:pt idx="2697">
                        <c:v>60.074947595597244</c:v>
                      </c:pt>
                      <c:pt idx="2698">
                        <c:v>60.095500707627245</c:v>
                      </c:pt>
                      <c:pt idx="2699">
                        <c:v>60.119710683827243</c:v>
                      </c:pt>
                      <c:pt idx="2700">
                        <c:v>60.140309572217248</c:v>
                      </c:pt>
                      <c:pt idx="2701">
                        <c:v>60.164928674697244</c:v>
                      </c:pt>
                      <c:pt idx="2702">
                        <c:v>60.189484596257245</c:v>
                      </c:pt>
                      <c:pt idx="2703">
                        <c:v>60.209716558457245</c:v>
                      </c:pt>
                      <c:pt idx="2704">
                        <c:v>60.234549522397245</c:v>
                      </c:pt>
                      <c:pt idx="2705">
                        <c:v>60.254875659947245</c:v>
                      </c:pt>
                      <c:pt idx="2706">
                        <c:v>60.279495716097244</c:v>
                      </c:pt>
                      <c:pt idx="2707">
                        <c:v>60.299965620037248</c:v>
                      </c:pt>
                      <c:pt idx="2708">
                        <c:v>60.324643611907248</c:v>
                      </c:pt>
                      <c:pt idx="2709">
                        <c:v>60.349174737927243</c:v>
                      </c:pt>
                      <c:pt idx="2710">
                        <c:v>60.369453668597245</c:v>
                      </c:pt>
                      <c:pt idx="2711">
                        <c:v>60.394329547877248</c:v>
                      </c:pt>
                      <c:pt idx="2712">
                        <c:v>60.414876699447248</c:v>
                      </c:pt>
                      <c:pt idx="2713">
                        <c:v>60.439221620557248</c:v>
                      </c:pt>
                      <c:pt idx="2714">
                        <c:v>60.463663578037249</c:v>
                      </c:pt>
                      <c:pt idx="2715">
                        <c:v>60.484322547917245</c:v>
                      </c:pt>
                      <c:pt idx="2716">
                        <c:v>60.508935689927249</c:v>
                      </c:pt>
                      <c:pt idx="2717">
                        <c:v>60.52919554710725</c:v>
                      </c:pt>
                      <c:pt idx="2718">
                        <c:v>60.554094552997249</c:v>
                      </c:pt>
                      <c:pt idx="2719">
                        <c:v>60.578516721727247</c:v>
                      </c:pt>
                      <c:pt idx="2720">
                        <c:v>60.599173545837246</c:v>
                      </c:pt>
                      <c:pt idx="2721">
                        <c:v>60.62336468696725</c:v>
                      </c:pt>
                      <c:pt idx="2722">
                        <c:v>60.643949508667248</c:v>
                      </c:pt>
                      <c:pt idx="2723">
                        <c:v>60.668616533277245</c:v>
                      </c:pt>
                      <c:pt idx="2724">
                        <c:v>60.688893556597243</c:v>
                      </c:pt>
                      <c:pt idx="2725">
                        <c:v>60.713708639147249</c:v>
                      </c:pt>
                      <c:pt idx="2726">
                        <c:v>60.738032579417244</c:v>
                      </c:pt>
                      <c:pt idx="2727">
                        <c:v>60.758817672727247</c:v>
                      </c:pt>
                      <c:pt idx="2728">
                        <c:v>60.783109664917248</c:v>
                      </c:pt>
                      <c:pt idx="2729">
                        <c:v>60.803655624387247</c:v>
                      </c:pt>
                      <c:pt idx="2730">
                        <c:v>60.828315734867246</c:v>
                      </c:pt>
                      <c:pt idx="2731">
                        <c:v>60.852901697157243</c:v>
                      </c:pt>
                      <c:pt idx="2732">
                        <c:v>60.873498678207248</c:v>
                      </c:pt>
                      <c:pt idx="2733">
                        <c:v>60.898064613347245</c:v>
                      </c:pt>
                      <c:pt idx="2734">
                        <c:v>60.918361663817244</c:v>
                      </c:pt>
                      <c:pt idx="2735">
                        <c:v>60.942788600917247</c:v>
                      </c:pt>
                      <c:pt idx="2736">
                        <c:v>60.967750549317245</c:v>
                      </c:pt>
                      <c:pt idx="2737">
                        <c:v>60.987898588177245</c:v>
                      </c:pt>
                      <c:pt idx="2738">
                        <c:v>61.012615680697245</c:v>
                      </c:pt>
                      <c:pt idx="2739">
                        <c:v>61.033228635787246</c:v>
                      </c:pt>
                      <c:pt idx="2740">
                        <c:v>61.057786703107247</c:v>
                      </c:pt>
                      <c:pt idx="2741">
                        <c:v>61.078263521197243</c:v>
                      </c:pt>
                      <c:pt idx="2742">
                        <c:v>61.102596521377244</c:v>
                      </c:pt>
                      <c:pt idx="2743">
                        <c:v>61.127424716947246</c:v>
                      </c:pt>
                      <c:pt idx="2744">
                        <c:v>61.147647619247245</c:v>
                      </c:pt>
                      <c:pt idx="2745">
                        <c:v>61.172237634657243</c:v>
                      </c:pt>
                      <c:pt idx="2746">
                        <c:v>61.192907571797249</c:v>
                      </c:pt>
                      <c:pt idx="2747">
                        <c:v>61.217500686647249</c:v>
                      </c:pt>
                      <c:pt idx="2748">
                        <c:v>61.241986513137249</c:v>
                      </c:pt>
                      <c:pt idx="2749">
                        <c:v>61.262283563617245</c:v>
                      </c:pt>
                      <c:pt idx="2750">
                        <c:v>61.287180662157247</c:v>
                      </c:pt>
                      <c:pt idx="2751">
                        <c:v>61.307693719867245</c:v>
                      </c:pt>
                      <c:pt idx="2752">
                        <c:v>61.331924676897245</c:v>
                      </c:pt>
                      <c:pt idx="2753">
                        <c:v>61.356476545337244</c:v>
                      </c:pt>
                      <c:pt idx="2754">
                        <c:v>61.377210617067249</c:v>
                      </c:pt>
                      <c:pt idx="2755">
                        <c:v>61.401560544967246</c:v>
                      </c:pt>
                      <c:pt idx="2756">
                        <c:v>61.422088623047244</c:v>
                      </c:pt>
                      <c:pt idx="2757">
                        <c:v>61.446660518647249</c:v>
                      </c:pt>
                      <c:pt idx="2758">
                        <c:v>61.467466592787247</c:v>
                      </c:pt>
                      <c:pt idx="2759">
                        <c:v>61.491704702377248</c:v>
                      </c:pt>
                      <c:pt idx="2760">
                        <c:v>61.516183614727247</c:v>
                      </c:pt>
                      <c:pt idx="2761">
                        <c:v>61.536901712417247</c:v>
                      </c:pt>
                      <c:pt idx="2762">
                        <c:v>61.561470508577244</c:v>
                      </c:pt>
                      <c:pt idx="2763">
                        <c:v>61.581979513167248</c:v>
                      </c:pt>
                      <c:pt idx="2764">
                        <c:v>61.606587648387247</c:v>
                      </c:pt>
                      <c:pt idx="2765">
                        <c:v>61.630862712857244</c:v>
                      </c:pt>
                      <c:pt idx="2766">
                        <c:v>61.651416540147245</c:v>
                      </c:pt>
                      <c:pt idx="2767">
                        <c:v>61.675970554347245</c:v>
                      </c:pt>
                      <c:pt idx="2768">
                        <c:v>61.696532726287245</c:v>
                      </c:pt>
                      <c:pt idx="2769">
                        <c:v>61.72103571891725</c:v>
                      </c:pt>
                      <c:pt idx="2770">
                        <c:v>61.745523691177247</c:v>
                      </c:pt>
                      <c:pt idx="2771">
                        <c:v>61.766355514527248</c:v>
                      </c:pt>
                      <c:pt idx="2772">
                        <c:v>61.790845632557243</c:v>
                      </c:pt>
                      <c:pt idx="2773">
                        <c:v>61.811084508897245</c:v>
                      </c:pt>
                      <c:pt idx="2774">
                        <c:v>61.835682630537249</c:v>
                      </c:pt>
                      <c:pt idx="2775">
                        <c:v>61.856325626377249</c:v>
                      </c:pt>
                      <c:pt idx="2776">
                        <c:v>61.880876541137248</c:v>
                      </c:pt>
                      <c:pt idx="2777">
                        <c:v>61.905355691907246</c:v>
                      </c:pt>
                      <c:pt idx="2778">
                        <c:v>61.926017522807243</c:v>
                      </c:pt>
                      <c:pt idx="2779">
                        <c:v>61.950338602067248</c:v>
                      </c:pt>
                      <c:pt idx="2780">
                        <c:v>61.970905542377245</c:v>
                      </c:pt>
                      <c:pt idx="2781">
                        <c:v>61.995493650437247</c:v>
                      </c:pt>
                      <c:pt idx="2782">
                        <c:v>62.019870519637244</c:v>
                      </c:pt>
                      <c:pt idx="2783">
                        <c:v>62.040525674817246</c:v>
                      </c:pt>
                      <c:pt idx="2784">
                        <c:v>62.065134525297246</c:v>
                      </c:pt>
                      <c:pt idx="2785">
                        <c:v>62.085819721217248</c:v>
                      </c:pt>
                      <c:pt idx="2786">
                        <c:v>62.110311508177247</c:v>
                      </c:pt>
                      <c:pt idx="2787">
                        <c:v>62.134851694107248</c:v>
                      </c:pt>
                      <c:pt idx="2788">
                        <c:v>62.155361652377245</c:v>
                      </c:pt>
                      <c:pt idx="2789">
                        <c:v>62.179711580277242</c:v>
                      </c:pt>
                      <c:pt idx="2790">
                        <c:v>62.200336694717244</c:v>
                      </c:pt>
                      <c:pt idx="2791">
                        <c:v>62.224659681317249</c:v>
                      </c:pt>
                      <c:pt idx="2792">
                        <c:v>62.245470523837248</c:v>
                      </c:pt>
                      <c:pt idx="2793">
                        <c:v>62.270079612727244</c:v>
                      </c:pt>
                      <c:pt idx="2794">
                        <c:v>62.294321537017247</c:v>
                      </c:pt>
                      <c:pt idx="2795">
                        <c:v>62.315063714977249</c:v>
                      </c:pt>
                      <c:pt idx="2796">
                        <c:v>62.339607715607244</c:v>
                      </c:pt>
                      <c:pt idx="2797">
                        <c:v>62.35999870300725</c:v>
                      </c:pt>
                      <c:pt idx="2798">
                        <c:v>62.384660720827249</c:v>
                      </c:pt>
                      <c:pt idx="2799">
                        <c:v>62.409204721447246</c:v>
                      </c:pt>
                      <c:pt idx="2800">
                        <c:v>62.429801702497244</c:v>
                      </c:pt>
                      <c:pt idx="2801">
                        <c:v>62.454073667527247</c:v>
                      </c:pt>
                      <c:pt idx="2802">
                        <c:v>62.474770545957249</c:v>
                      </c:pt>
                      <c:pt idx="2803">
                        <c:v>62.499083518977244</c:v>
                      </c:pt>
                      <c:pt idx="2804">
                        <c:v>62.523855686187247</c:v>
                      </c:pt>
                      <c:pt idx="2805">
                        <c:v>62.544123649597246</c:v>
                      </c:pt>
                      <c:pt idx="2806">
                        <c:v>62.568863630297244</c:v>
                      </c:pt>
                      <c:pt idx="2807">
                        <c:v>62.589466571807243</c:v>
                      </c:pt>
                      <c:pt idx="2808">
                        <c:v>62.613932609557246</c:v>
                      </c:pt>
                      <c:pt idx="2809">
                        <c:v>62.638225555417243</c:v>
                      </c:pt>
                      <c:pt idx="2810">
                        <c:v>62.659143686297249</c:v>
                      </c:pt>
                      <c:pt idx="2811">
                        <c:v>62.683687686917246</c:v>
                      </c:pt>
                      <c:pt idx="2812">
                        <c:v>62.704018592837244</c:v>
                      </c:pt>
                      <c:pt idx="2813">
                        <c:v>62.728647708897249</c:v>
                      </c:pt>
                      <c:pt idx="2814">
                        <c:v>62.749179601667244</c:v>
                      </c:pt>
                      <c:pt idx="2815">
                        <c:v>62.773710727687245</c:v>
                      </c:pt>
                      <c:pt idx="2816">
                        <c:v>62.797923564907244</c:v>
                      </c:pt>
                      <c:pt idx="2817">
                        <c:v>62.818740606307244</c:v>
                      </c:pt>
                      <c:pt idx="2818">
                        <c:v>62.843451738357246</c:v>
                      </c:pt>
                      <c:pt idx="2819">
                        <c:v>62.863741636277247</c:v>
                      </c:pt>
                      <c:pt idx="2820">
                        <c:v>62.888347625737246</c:v>
                      </c:pt>
                      <c:pt idx="2821">
                        <c:v>62.912919521327247</c:v>
                      </c:pt>
                      <c:pt idx="2822">
                        <c:v>62.933464527127242</c:v>
                      </c:pt>
                      <c:pt idx="2823">
                        <c:v>62.957800626757248</c:v>
                      </c:pt>
                      <c:pt idx="2824">
                        <c:v>62.978624582287246</c:v>
                      </c:pt>
                      <c:pt idx="2825">
                        <c:v>63.003150701527247</c:v>
                      </c:pt>
                      <c:pt idx="2826">
                        <c:v>63.027701616287246</c:v>
                      </c:pt>
                      <c:pt idx="2827">
                        <c:v>63.047922611237247</c:v>
                      </c:pt>
                      <c:pt idx="2828">
                        <c:v>63.072462558747247</c:v>
                      </c:pt>
                      <c:pt idx="2829">
                        <c:v>63.093209743497248</c:v>
                      </c:pt>
                      <c:pt idx="2830">
                        <c:v>63.117664575577244</c:v>
                      </c:pt>
                      <c:pt idx="2831">
                        <c:v>63.138254642487247</c:v>
                      </c:pt>
                      <c:pt idx="2832">
                        <c:v>63.162882566447244</c:v>
                      </c:pt>
                      <c:pt idx="2833">
                        <c:v>63.187223672867248</c:v>
                      </c:pt>
                      <c:pt idx="2834">
                        <c:v>63.207826614377247</c:v>
                      </c:pt>
                      <c:pt idx="2835">
                        <c:v>63.232273578647245</c:v>
                      </c:pt>
                      <c:pt idx="2836">
                        <c:v>63.252943515777247</c:v>
                      </c:pt>
                      <c:pt idx="2837">
                        <c:v>63.277302742007244</c:v>
                      </c:pt>
                      <c:pt idx="2838">
                        <c:v>63.302091598507246</c:v>
                      </c:pt>
                      <c:pt idx="2839">
                        <c:v>63.322528600697247</c:v>
                      </c:pt>
                      <c:pt idx="2840">
                        <c:v>63.347121715547246</c:v>
                      </c:pt>
                      <c:pt idx="2841">
                        <c:v>63.367410659787247</c:v>
                      </c:pt>
                      <c:pt idx="2842">
                        <c:v>63.840527534484863</c:v>
                      </c:pt>
                      <c:pt idx="2843">
                        <c:v>63.84104657173156</c:v>
                      </c:pt>
                      <c:pt idx="2844">
                        <c:v>63.84152364730835</c:v>
                      </c:pt>
                      <c:pt idx="2845">
                        <c:v>63.841958522796631</c:v>
                      </c:pt>
                      <c:pt idx="2846">
                        <c:v>63.842395544052124</c:v>
                      </c:pt>
                      <c:pt idx="2847">
                        <c:v>63.842854499816895</c:v>
                      </c:pt>
                      <c:pt idx="2848">
                        <c:v>63.84329962730407</c:v>
                      </c:pt>
                      <c:pt idx="2849">
                        <c:v>63.84378266334533</c:v>
                      </c:pt>
                      <c:pt idx="2850">
                        <c:v>63.844246625900276</c:v>
                      </c:pt>
                      <c:pt idx="2851">
                        <c:v>63.8447105884552</c:v>
                      </c:pt>
                      <c:pt idx="2852">
                        <c:v>63.845171451568604</c:v>
                      </c:pt>
                      <c:pt idx="2853">
                        <c:v>63.84547758102417</c:v>
                      </c:pt>
                      <c:pt idx="2854">
                        <c:v>63.845634460449226</c:v>
                      </c:pt>
                      <c:pt idx="2855">
                        <c:v>63.84579062461853</c:v>
                      </c:pt>
                      <c:pt idx="2856">
                        <c:v>63.845945596694939</c:v>
                      </c:pt>
                      <c:pt idx="2857">
                        <c:v>63.846101522445686</c:v>
                      </c:pt>
                      <c:pt idx="2858">
                        <c:v>63.846285581588745</c:v>
                      </c:pt>
                      <c:pt idx="2859">
                        <c:v>63.846443653106689</c:v>
                      </c:pt>
                      <c:pt idx="2860">
                        <c:v>63.846601486206055</c:v>
                      </c:pt>
                      <c:pt idx="2861">
                        <c:v>63.84677267074585</c:v>
                      </c:pt>
                      <c:pt idx="2862">
                        <c:v>63.846931457519531</c:v>
                      </c:pt>
                      <c:pt idx="2863">
                        <c:v>63.863332509994535</c:v>
                      </c:pt>
                      <c:pt idx="2864">
                        <c:v>63.888173580169635</c:v>
                      </c:pt>
                      <c:pt idx="2865">
                        <c:v>63.90860867500303</c:v>
                      </c:pt>
                      <c:pt idx="2866">
                        <c:v>63.933004617691033</c:v>
                      </c:pt>
                      <c:pt idx="2867">
                        <c:v>63.957648515701734</c:v>
                      </c:pt>
                      <c:pt idx="2868">
                        <c:v>63.978330612182731</c:v>
                      </c:pt>
                      <c:pt idx="2869">
                        <c:v>64.002686500549729</c:v>
                      </c:pt>
                      <c:pt idx="2870">
                        <c:v>64.023406505584731</c:v>
                      </c:pt>
                      <c:pt idx="2871">
                        <c:v>64.047929525375736</c:v>
                      </c:pt>
                      <c:pt idx="2872">
                        <c:v>64.072319507598735</c:v>
                      </c:pt>
                      <c:pt idx="2873">
                        <c:v>64.092784643172735</c:v>
                      </c:pt>
                      <c:pt idx="2874">
                        <c:v>64.117459535598726</c:v>
                      </c:pt>
                      <c:pt idx="2875">
                        <c:v>64.13807463645972</c:v>
                      </c:pt>
                      <c:pt idx="2876">
                        <c:v>64.162272453307722</c:v>
                      </c:pt>
                      <c:pt idx="2877">
                        <c:v>64.187165498733719</c:v>
                      </c:pt>
                      <c:pt idx="2878">
                        <c:v>64.207526445388723</c:v>
                      </c:pt>
                      <c:pt idx="2879">
                        <c:v>64.232010602950723</c:v>
                      </c:pt>
                      <c:pt idx="2880">
                        <c:v>64.252499580383727</c:v>
                      </c:pt>
                      <c:pt idx="2881">
                        <c:v>64.277189493179719</c:v>
                      </c:pt>
                      <c:pt idx="2882">
                        <c:v>64.297751665115712</c:v>
                      </c:pt>
                      <c:pt idx="2883">
                        <c:v>64.322008609771714</c:v>
                      </c:pt>
                      <c:pt idx="2884">
                        <c:v>64.346744537353715</c:v>
                      </c:pt>
                      <c:pt idx="2885">
                        <c:v>64.367416620254716</c:v>
                      </c:pt>
                      <c:pt idx="2886">
                        <c:v>64.391738653182713</c:v>
                      </c:pt>
                      <c:pt idx="2887">
                        <c:v>64.412208557128707</c:v>
                      </c:pt>
                      <c:pt idx="2888">
                        <c:v>64.436860561370708</c:v>
                      </c:pt>
                      <c:pt idx="2889">
                        <c:v>64.461289644241702</c:v>
                      </c:pt>
                      <c:pt idx="2890">
                        <c:v>64.48175549507171</c:v>
                      </c:pt>
                      <c:pt idx="2891">
                        <c:v>64.506540536880706</c:v>
                      </c:pt>
                      <c:pt idx="2892">
                        <c:v>64.52714562416071</c:v>
                      </c:pt>
                      <c:pt idx="2893">
                        <c:v>64.551543474197715</c:v>
                      </c:pt>
                      <c:pt idx="2894">
                        <c:v>64.575842618942715</c:v>
                      </c:pt>
                      <c:pt idx="2895">
                        <c:v>64.596622467040717</c:v>
                      </c:pt>
                      <c:pt idx="2896">
                        <c:v>64.621145486831722</c:v>
                      </c:pt>
                      <c:pt idx="2897">
                        <c:v>64.641618490218718</c:v>
                      </c:pt>
                      <c:pt idx="2898">
                        <c:v>64.666317462920716</c:v>
                      </c:pt>
                      <c:pt idx="2899">
                        <c:v>64.686910629272717</c:v>
                      </c:pt>
                      <c:pt idx="2900">
                        <c:v>64.711248636245713</c:v>
                      </c:pt>
                      <c:pt idx="2901">
                        <c:v>64.735593557357717</c:v>
                      </c:pt>
                      <c:pt idx="2902">
                        <c:v>64.756189584731715</c:v>
                      </c:pt>
                      <c:pt idx="2903">
                        <c:v>64.780766487121724</c:v>
                      </c:pt>
                      <c:pt idx="2904">
                        <c:v>64.801374673843725</c:v>
                      </c:pt>
                      <c:pt idx="2905">
                        <c:v>64.825818538665729</c:v>
                      </c:pt>
                      <c:pt idx="2906">
                        <c:v>64.850617647170736</c:v>
                      </c:pt>
                      <c:pt idx="2907">
                        <c:v>64.871014595030744</c:v>
                      </c:pt>
                      <c:pt idx="2908">
                        <c:v>64.895280599590748</c:v>
                      </c:pt>
                      <c:pt idx="2909">
                        <c:v>64.916288614270741</c:v>
                      </c:pt>
                      <c:pt idx="2910">
                        <c:v>64.940620660780738</c:v>
                      </c:pt>
                      <c:pt idx="2911">
                        <c:v>64.965179443360739</c:v>
                      </c:pt>
                      <c:pt idx="2912">
                        <c:v>64.985852479930742</c:v>
                      </c:pt>
                      <c:pt idx="2913">
                        <c:v>65.010326623920733</c:v>
                      </c:pt>
                      <c:pt idx="2914">
                        <c:v>65.030815601350739</c:v>
                      </c:pt>
                      <c:pt idx="2915">
                        <c:v>65.055253505710738</c:v>
                      </c:pt>
                      <c:pt idx="2916">
                        <c:v>65.075876474380735</c:v>
                      </c:pt>
                      <c:pt idx="2917">
                        <c:v>65.100275516510735</c:v>
                      </c:pt>
                      <c:pt idx="2918">
                        <c:v>65.124728441240734</c:v>
                      </c:pt>
                      <c:pt idx="2919">
                        <c:v>65.145486593250737</c:v>
                      </c:pt>
                      <c:pt idx="2920">
                        <c:v>65.170067548750737</c:v>
                      </c:pt>
                      <c:pt idx="2921">
                        <c:v>65.190614461900736</c:v>
                      </c:pt>
                      <c:pt idx="2922">
                        <c:v>65.214989662170737</c:v>
                      </c:pt>
                      <c:pt idx="2923">
                        <c:v>65.239710569380733</c:v>
                      </c:pt>
                      <c:pt idx="2924">
                        <c:v>65.259924650190726</c:v>
                      </c:pt>
                      <c:pt idx="2925">
                        <c:v>65.284458637240732</c:v>
                      </c:pt>
                      <c:pt idx="2926">
                        <c:v>65.30502367020074</c:v>
                      </c:pt>
                      <c:pt idx="2927">
                        <c:v>65.32971954346074</c:v>
                      </c:pt>
                      <c:pt idx="2928">
                        <c:v>65.354310512540735</c:v>
                      </c:pt>
                      <c:pt idx="2929">
                        <c:v>65.374654531480729</c:v>
                      </c:pt>
                      <c:pt idx="2930">
                        <c:v>65.399403572080729</c:v>
                      </c:pt>
                      <c:pt idx="2931">
                        <c:v>65.42001152039073</c:v>
                      </c:pt>
                      <c:pt idx="2932">
                        <c:v>65.444195508960732</c:v>
                      </c:pt>
                      <c:pt idx="2933">
                        <c:v>65.464721441270726</c:v>
                      </c:pt>
                      <c:pt idx="2934">
                        <c:v>65.489605665210732</c:v>
                      </c:pt>
                      <c:pt idx="2935">
                        <c:v>65.513979673380732</c:v>
                      </c:pt>
                      <c:pt idx="2936">
                        <c:v>65.534350633620733</c:v>
                      </c:pt>
                      <c:pt idx="2937">
                        <c:v>65.558955669400731</c:v>
                      </c:pt>
                      <c:pt idx="2938">
                        <c:v>65.579377651210734</c:v>
                      </c:pt>
                      <c:pt idx="2939">
                        <c:v>65.604173660280736</c:v>
                      </c:pt>
                      <c:pt idx="2940">
                        <c:v>65.628469467160741</c:v>
                      </c:pt>
                      <c:pt idx="2941">
                        <c:v>65.649190664290742</c:v>
                      </c:pt>
                      <c:pt idx="2942">
                        <c:v>65.673758506770739</c:v>
                      </c:pt>
                      <c:pt idx="2943">
                        <c:v>65.694110631940745</c:v>
                      </c:pt>
                      <c:pt idx="2944">
                        <c:v>65.71861267090074</c:v>
                      </c:pt>
                      <c:pt idx="2945">
                        <c:v>65.743328571320745</c:v>
                      </c:pt>
                      <c:pt idx="2946">
                        <c:v>65.763776540760745</c:v>
                      </c:pt>
                      <c:pt idx="2947">
                        <c:v>65.788257598880747</c:v>
                      </c:pt>
                      <c:pt idx="2948">
                        <c:v>65.808760643000753</c:v>
                      </c:pt>
                      <c:pt idx="2949">
                        <c:v>65.833481550220753</c:v>
                      </c:pt>
                      <c:pt idx="2950">
                        <c:v>65.853780508040757</c:v>
                      </c:pt>
                      <c:pt idx="2951">
                        <c:v>65.878645658490754</c:v>
                      </c:pt>
                      <c:pt idx="2952">
                        <c:v>65.902999639510753</c:v>
                      </c:pt>
                      <c:pt idx="2953">
                        <c:v>65.923750638960755</c:v>
                      </c:pt>
                      <c:pt idx="2954">
                        <c:v>65.948044538500753</c:v>
                      </c:pt>
                      <c:pt idx="2955">
                        <c:v>65.96859860420075</c:v>
                      </c:pt>
                      <c:pt idx="2956">
                        <c:v>65.99317955971074</c:v>
                      </c:pt>
                      <c:pt idx="2957">
                        <c:v>66.017695665360733</c:v>
                      </c:pt>
                      <c:pt idx="2958">
                        <c:v>66.038093566890737</c:v>
                      </c:pt>
                      <c:pt idx="2959">
                        <c:v>66.062743663790741</c:v>
                      </c:pt>
                      <c:pt idx="2960">
                        <c:v>66.083439588550746</c:v>
                      </c:pt>
                      <c:pt idx="2961">
                        <c:v>66.107599496840749</c:v>
                      </c:pt>
                      <c:pt idx="2962">
                        <c:v>66.132155656810752</c:v>
                      </c:pt>
                      <c:pt idx="2963">
                        <c:v>66.152840614320752</c:v>
                      </c:pt>
                      <c:pt idx="2964">
                        <c:v>66.177463531490758</c:v>
                      </c:pt>
                      <c:pt idx="2965">
                        <c:v>66.197766542430756</c:v>
                      </c:pt>
                      <c:pt idx="2966">
                        <c:v>66.222511529920752</c:v>
                      </c:pt>
                      <c:pt idx="2967">
                        <c:v>66.242911577220752</c:v>
                      </c:pt>
                      <c:pt idx="2968">
                        <c:v>66.267563581470753</c:v>
                      </c:pt>
                      <c:pt idx="2969">
                        <c:v>66.291847467420752</c:v>
                      </c:pt>
                      <c:pt idx="2970">
                        <c:v>66.312485456470753</c:v>
                      </c:pt>
                      <c:pt idx="2971">
                        <c:v>66.337072610850754</c:v>
                      </c:pt>
                      <c:pt idx="2972">
                        <c:v>66.357799530030761</c:v>
                      </c:pt>
                      <c:pt idx="2973">
                        <c:v>66.382283449170757</c:v>
                      </c:pt>
                      <c:pt idx="2974">
                        <c:v>66.406791448590752</c:v>
                      </c:pt>
                      <c:pt idx="2975">
                        <c:v>66.427179574970751</c:v>
                      </c:pt>
                      <c:pt idx="2976">
                        <c:v>66.451791524890751</c:v>
                      </c:pt>
                      <c:pt idx="2977">
                        <c:v>66.472218513490759</c:v>
                      </c:pt>
                      <c:pt idx="2978">
                        <c:v>66.496622562410764</c:v>
                      </c:pt>
                      <c:pt idx="2979">
                        <c:v>66.521249532700764</c:v>
                      </c:pt>
                      <c:pt idx="2980">
                        <c:v>66.542040586470762</c:v>
                      </c:pt>
                      <c:pt idx="2981">
                        <c:v>66.566548585890757</c:v>
                      </c:pt>
                      <c:pt idx="2982">
                        <c:v>66.586914539340768</c:v>
                      </c:pt>
                      <c:pt idx="2983">
                        <c:v>66.611510515210767</c:v>
                      </c:pt>
                      <c:pt idx="2984">
                        <c:v>66.63213944435077</c:v>
                      </c:pt>
                      <c:pt idx="2985">
                        <c:v>66.656514644620771</c:v>
                      </c:pt>
                      <c:pt idx="2986">
                        <c:v>66.681079626080773</c:v>
                      </c:pt>
                      <c:pt idx="2987">
                        <c:v>66.701710462570773</c:v>
                      </c:pt>
                      <c:pt idx="2988">
                        <c:v>66.726070642470773</c:v>
                      </c:pt>
                      <c:pt idx="2989">
                        <c:v>66.746605634690781</c:v>
                      </c:pt>
                      <c:pt idx="2990">
                        <c:v>66.771124601360782</c:v>
                      </c:pt>
                      <c:pt idx="2991">
                        <c:v>66.795656442640777</c:v>
                      </c:pt>
                      <c:pt idx="2992">
                        <c:v>66.816254615780778</c:v>
                      </c:pt>
                      <c:pt idx="2993">
                        <c:v>66.840866565700779</c:v>
                      </c:pt>
                      <c:pt idx="2994">
                        <c:v>66.86128163338077</c:v>
                      </c:pt>
                      <c:pt idx="2995">
                        <c:v>66.886024475100768</c:v>
                      </c:pt>
                      <c:pt idx="2996">
                        <c:v>66.910568475720765</c:v>
                      </c:pt>
                      <c:pt idx="2997">
                        <c:v>66.930972576140775</c:v>
                      </c:pt>
                      <c:pt idx="2998">
                        <c:v>66.955698490140776</c:v>
                      </c:pt>
                      <c:pt idx="2999">
                        <c:v>66.97624945640078</c:v>
                      </c:pt>
                      <c:pt idx="3000">
                        <c:v>67.000518560410782</c:v>
                      </c:pt>
                      <c:pt idx="3001">
                        <c:v>67.021140575410783</c:v>
                      </c:pt>
                      <c:pt idx="3002">
                        <c:v>67.045539617540783</c:v>
                      </c:pt>
                      <c:pt idx="3003">
                        <c:v>67.070259571070778</c:v>
                      </c:pt>
                      <c:pt idx="3004">
                        <c:v>67.090554475780777</c:v>
                      </c:pt>
                      <c:pt idx="3005">
                        <c:v>67.115347623820782</c:v>
                      </c:pt>
                      <c:pt idx="3006">
                        <c:v>67.135924577710782</c:v>
                      </c:pt>
                      <c:pt idx="3007">
                        <c:v>67.160194635390781</c:v>
                      </c:pt>
                      <c:pt idx="3008">
                        <c:v>67.184755563740779</c:v>
                      </c:pt>
                      <c:pt idx="3009">
                        <c:v>67.205473661420783</c:v>
                      </c:pt>
                      <c:pt idx="3010">
                        <c:v>67.229987621310784</c:v>
                      </c:pt>
                      <c:pt idx="3011">
                        <c:v>67.250410556790783</c:v>
                      </c:pt>
                      <c:pt idx="3012">
                        <c:v>67.275030612940782</c:v>
                      </c:pt>
                      <c:pt idx="3013">
                        <c:v>67.299711465830782</c:v>
                      </c:pt>
                      <c:pt idx="3014">
                        <c:v>67.320013523100783</c:v>
                      </c:pt>
                      <c:pt idx="3015">
                        <c:v>67.344490528110782</c:v>
                      </c:pt>
                      <c:pt idx="3016">
                        <c:v>67.365206480030778</c:v>
                      </c:pt>
                      <c:pt idx="3017">
                        <c:v>67.389554500580772</c:v>
                      </c:pt>
                      <c:pt idx="3018">
                        <c:v>67.410103559490778</c:v>
                      </c:pt>
                      <c:pt idx="3019">
                        <c:v>67.434753656390768</c:v>
                      </c:pt>
                      <c:pt idx="3020">
                        <c:v>67.459406614300775</c:v>
                      </c:pt>
                      <c:pt idx="3021">
                        <c:v>67.47954463959077</c:v>
                      </c:pt>
                      <c:pt idx="3022">
                        <c:v>67.504189491270765</c:v>
                      </c:pt>
                      <c:pt idx="3023">
                        <c:v>67.524880647660765</c:v>
                      </c:pt>
                      <c:pt idx="3024">
                        <c:v>67.549430608750768</c:v>
                      </c:pt>
                      <c:pt idx="3025">
                        <c:v>67.573708534240765</c:v>
                      </c:pt>
                      <c:pt idx="3026">
                        <c:v>67.594492673870775</c:v>
                      </c:pt>
                      <c:pt idx="3027">
                        <c:v>67.619140625000782</c:v>
                      </c:pt>
                      <c:pt idx="3028">
                        <c:v>67.639486551280783</c:v>
                      </c:pt>
                      <c:pt idx="3029">
                        <c:v>67.663920640940788</c:v>
                      </c:pt>
                      <c:pt idx="3030">
                        <c:v>67.688503503800789</c:v>
                      </c:pt>
                      <c:pt idx="3031">
                        <c:v>67.709195613860786</c:v>
                      </c:pt>
                      <c:pt idx="3032">
                        <c:v>67.733499526980793</c:v>
                      </c:pt>
                      <c:pt idx="3033">
                        <c:v>67.754342556000793</c:v>
                      </c:pt>
                      <c:pt idx="3034">
                        <c:v>67.778675556180801</c:v>
                      </c:pt>
                      <c:pt idx="3035">
                        <c:v>67.799090623850802</c:v>
                      </c:pt>
                      <c:pt idx="3036">
                        <c:v>67.823732614520807</c:v>
                      </c:pt>
                      <c:pt idx="3037">
                        <c:v>67.848227500910809</c:v>
                      </c:pt>
                      <c:pt idx="3038">
                        <c:v>67.868846654890817</c:v>
                      </c:pt>
                      <c:pt idx="3039">
                        <c:v>67.893222570420818</c:v>
                      </c:pt>
                      <c:pt idx="3040">
                        <c:v>67.91400361061082</c:v>
                      </c:pt>
                      <c:pt idx="3041">
                        <c:v>67.93862462044082</c:v>
                      </c:pt>
                      <c:pt idx="3042">
                        <c:v>67.963003635410814</c:v>
                      </c:pt>
                      <c:pt idx="3043">
                        <c:v>67.983356475830817</c:v>
                      </c:pt>
                      <c:pt idx="3044">
                        <c:v>68.008121490480818</c:v>
                      </c:pt>
                      <c:pt idx="3045">
                        <c:v>68.028574466700817</c:v>
                      </c:pt>
                      <c:pt idx="3046">
                        <c:v>68.053005456920815</c:v>
                      </c:pt>
                      <c:pt idx="3047">
                        <c:v>68.077681541440825</c:v>
                      </c:pt>
                      <c:pt idx="3048">
                        <c:v>68.098314523700822</c:v>
                      </c:pt>
                      <c:pt idx="3049">
                        <c:v>68.122771501540825</c:v>
                      </c:pt>
                      <c:pt idx="3050">
                        <c:v>68.143181562420821</c:v>
                      </c:pt>
                      <c:pt idx="3051">
                        <c:v>68.167841672900821</c:v>
                      </c:pt>
                      <c:pt idx="3052">
                        <c:v>68.188204526900819</c:v>
                      </c:pt>
                      <c:pt idx="3053">
                        <c:v>68.212690591810812</c:v>
                      </c:pt>
                      <c:pt idx="3054">
                        <c:v>68.237485647200813</c:v>
                      </c:pt>
                      <c:pt idx="3055">
                        <c:v>68.258051633830817</c:v>
                      </c:pt>
                      <c:pt idx="3056">
                        <c:v>68.28232049942082</c:v>
                      </c:pt>
                      <c:pt idx="3057">
                        <c:v>68.302833557130811</c:v>
                      </c:pt>
                      <c:pt idx="3058">
                        <c:v>68.327402591700803</c:v>
                      </c:pt>
                      <c:pt idx="3059">
                        <c:v>68.352174520490806</c:v>
                      </c:pt>
                      <c:pt idx="3060">
                        <c:v>68.372460603710806</c:v>
                      </c:pt>
                      <c:pt idx="3061">
                        <c:v>68.397173643110804</c:v>
                      </c:pt>
                      <c:pt idx="3062">
                        <c:v>68.417725563050809</c:v>
                      </c:pt>
                      <c:pt idx="3063">
                        <c:v>68.442275524140811</c:v>
                      </c:pt>
                      <c:pt idx="3064">
                        <c:v>68.466496467590815</c:v>
                      </c:pt>
                      <c:pt idx="3065">
                        <c:v>68.487253665920818</c:v>
                      </c:pt>
                      <c:pt idx="3066">
                        <c:v>68.511663675310814</c:v>
                      </c:pt>
                      <c:pt idx="3067">
                        <c:v>68.532287597660812</c:v>
                      </c:pt>
                      <c:pt idx="3068">
                        <c:v>68.556729555130815</c:v>
                      </c:pt>
                      <c:pt idx="3069">
                        <c:v>68.577387571330817</c:v>
                      </c:pt>
                      <c:pt idx="3070">
                        <c:v>68.602002620700816</c:v>
                      </c:pt>
                      <c:pt idx="3071">
                        <c:v>68.626326560970824</c:v>
                      </c:pt>
                      <c:pt idx="3072">
                        <c:v>68.646937608720819</c:v>
                      </c:pt>
                      <c:pt idx="3073">
                        <c:v>68.671661615370823</c:v>
                      </c:pt>
                      <c:pt idx="3074">
                        <c:v>68.691970586780826</c:v>
                      </c:pt>
                      <c:pt idx="3075">
                        <c:v>68.716430664060823</c:v>
                      </c:pt>
                      <c:pt idx="3076">
                        <c:v>68.741142511370825</c:v>
                      </c:pt>
                      <c:pt idx="3077">
                        <c:v>68.76163148880083</c:v>
                      </c:pt>
                      <c:pt idx="3078">
                        <c:v>68.785939455030828</c:v>
                      </c:pt>
                      <c:pt idx="3079">
                        <c:v>68.806631565090839</c:v>
                      </c:pt>
                      <c:pt idx="3080">
                        <c:v>68.831343650820841</c:v>
                      </c:pt>
                      <c:pt idx="3081">
                        <c:v>68.855635643000838</c:v>
                      </c:pt>
                      <c:pt idx="3082">
                        <c:v>69.230658769607658</c:v>
                      </c:pt>
                      <c:pt idx="3083">
                        <c:v>69.231271743774528</c:v>
                      </c:pt>
                      <c:pt idx="3084">
                        <c:v>69.231824874878043</c:v>
                      </c:pt>
                      <c:pt idx="3085">
                        <c:v>69.232371807098502</c:v>
                      </c:pt>
                      <c:pt idx="3086">
                        <c:v>69.232915878296012</c:v>
                      </c:pt>
                      <c:pt idx="3087">
                        <c:v>69.23345780372631</c:v>
                      </c:pt>
                      <c:pt idx="3088">
                        <c:v>69.233997821807975</c:v>
                      </c:pt>
                      <c:pt idx="3089">
                        <c:v>69.23456168174755</c:v>
                      </c:pt>
                      <c:pt idx="3090">
                        <c:v>69.235106706619376</c:v>
                      </c:pt>
                      <c:pt idx="3091">
                        <c:v>69.235536813736076</c:v>
                      </c:pt>
                      <c:pt idx="3092">
                        <c:v>69.235709667205924</c:v>
                      </c:pt>
                      <c:pt idx="3093">
                        <c:v>69.23588871955883</c:v>
                      </c:pt>
                      <c:pt idx="3094">
                        <c:v>69.236060857772941</c:v>
                      </c:pt>
                      <c:pt idx="3095">
                        <c:v>69.236232757568473</c:v>
                      </c:pt>
                      <c:pt idx="3096">
                        <c:v>69.236417770385856</c:v>
                      </c:pt>
                      <c:pt idx="3097">
                        <c:v>69.236582756042594</c:v>
                      </c:pt>
                      <c:pt idx="3098">
                        <c:v>69.236746788025016</c:v>
                      </c:pt>
                      <c:pt idx="3099">
                        <c:v>69.247816801071323</c:v>
                      </c:pt>
                      <c:pt idx="3100">
                        <c:v>69.272501707077126</c:v>
                      </c:pt>
                      <c:pt idx="3101">
                        <c:v>69.292725801468023</c:v>
                      </c:pt>
                      <c:pt idx="3102">
                        <c:v>69.317635774612526</c:v>
                      </c:pt>
                      <c:pt idx="3103">
                        <c:v>69.338034868240015</c:v>
                      </c:pt>
                      <c:pt idx="3104">
                        <c:v>69.362431764603016</c:v>
                      </c:pt>
                      <c:pt idx="3105">
                        <c:v>69.386872768402014</c:v>
                      </c:pt>
                      <c:pt idx="3106">
                        <c:v>69.407616853714018</c:v>
                      </c:pt>
                      <c:pt idx="3107">
                        <c:v>69.432213783264018</c:v>
                      </c:pt>
                      <c:pt idx="3108">
                        <c:v>69.452571868897024</c:v>
                      </c:pt>
                      <c:pt idx="3109">
                        <c:v>69.477334737778023</c:v>
                      </c:pt>
                      <c:pt idx="3110">
                        <c:v>69.501706838608015</c:v>
                      </c:pt>
                      <c:pt idx="3111">
                        <c:v>69.52221083641102</c:v>
                      </c:pt>
                      <c:pt idx="3112">
                        <c:v>69.546740770340023</c:v>
                      </c:pt>
                      <c:pt idx="3113">
                        <c:v>69.56735682487502</c:v>
                      </c:pt>
                      <c:pt idx="3114">
                        <c:v>69.591917753220017</c:v>
                      </c:pt>
                      <c:pt idx="3115">
                        <c:v>69.616323709488015</c:v>
                      </c:pt>
                      <c:pt idx="3116">
                        <c:v>69.636908769608027</c:v>
                      </c:pt>
                      <c:pt idx="3117">
                        <c:v>69.661354780197016</c:v>
                      </c:pt>
                      <c:pt idx="3118">
                        <c:v>69.681917667389015</c:v>
                      </c:pt>
                      <c:pt idx="3119">
                        <c:v>69.706461668015024</c:v>
                      </c:pt>
                      <c:pt idx="3120">
                        <c:v>69.727120876312014</c:v>
                      </c:pt>
                      <c:pt idx="3121">
                        <c:v>69.751648664475027</c:v>
                      </c:pt>
                      <c:pt idx="3122">
                        <c:v>69.776041746140024</c:v>
                      </c:pt>
                      <c:pt idx="3123">
                        <c:v>69.796795845032022</c:v>
                      </c:pt>
                      <c:pt idx="3124">
                        <c:v>69.821369886398017</c:v>
                      </c:pt>
                      <c:pt idx="3125">
                        <c:v>69.84162569046002</c:v>
                      </c:pt>
                      <c:pt idx="3126">
                        <c:v>69.866476774216025</c:v>
                      </c:pt>
                      <c:pt idx="3127">
                        <c:v>69.890666723251016</c:v>
                      </c:pt>
                      <c:pt idx="3128">
                        <c:v>69.911316871643024</c:v>
                      </c:pt>
                      <c:pt idx="3129">
                        <c:v>69.935648679733021</c:v>
                      </c:pt>
                      <c:pt idx="3130">
                        <c:v>69.956439733505022</c:v>
                      </c:pt>
                      <c:pt idx="3131">
                        <c:v>69.980964660645014</c:v>
                      </c:pt>
                      <c:pt idx="3132">
                        <c:v>70.005438804627019</c:v>
                      </c:pt>
                      <c:pt idx="3133">
                        <c:v>70.025888681412027</c:v>
                      </c:pt>
                      <c:pt idx="3134">
                        <c:v>70.050662755966016</c:v>
                      </c:pt>
                      <c:pt idx="3135">
                        <c:v>70.071042776108015</c:v>
                      </c:pt>
                      <c:pt idx="3136">
                        <c:v>70.095491886139015</c:v>
                      </c:pt>
                      <c:pt idx="3137">
                        <c:v>70.116197824478022</c:v>
                      </c:pt>
                      <c:pt idx="3138">
                        <c:v>70.140763759613023</c:v>
                      </c:pt>
                      <c:pt idx="3139">
                        <c:v>70.165099859238026</c:v>
                      </c:pt>
                      <c:pt idx="3140">
                        <c:v>70.185876846314017</c:v>
                      </c:pt>
                      <c:pt idx="3141">
                        <c:v>70.210451841354015</c:v>
                      </c:pt>
                      <c:pt idx="3142">
                        <c:v>70.230700731275022</c:v>
                      </c:pt>
                      <c:pt idx="3143">
                        <c:v>70.255238771435017</c:v>
                      </c:pt>
                      <c:pt idx="3144">
                        <c:v>70.279939651485023</c:v>
                      </c:pt>
                      <c:pt idx="3145">
                        <c:v>70.300469875335025</c:v>
                      </c:pt>
                      <c:pt idx="3146">
                        <c:v>70.324922800065025</c:v>
                      </c:pt>
                      <c:pt idx="3147">
                        <c:v>70.345487833025018</c:v>
                      </c:pt>
                      <c:pt idx="3148">
                        <c:v>70.370052814485021</c:v>
                      </c:pt>
                      <c:pt idx="3149">
                        <c:v>70.394401788715015</c:v>
                      </c:pt>
                      <c:pt idx="3150">
                        <c:v>70.414846658705017</c:v>
                      </c:pt>
                      <c:pt idx="3151">
                        <c:v>70.439588785175019</c:v>
                      </c:pt>
                      <c:pt idx="3152">
                        <c:v>70.460231781005021</c:v>
                      </c:pt>
                      <c:pt idx="3153">
                        <c:v>70.484754800795017</c:v>
                      </c:pt>
                      <c:pt idx="3154">
                        <c:v>70.505324840545015</c:v>
                      </c:pt>
                      <c:pt idx="3155">
                        <c:v>70.529844760895017</c:v>
                      </c:pt>
                      <c:pt idx="3156">
                        <c:v>70.554408788685024</c:v>
                      </c:pt>
                      <c:pt idx="3157">
                        <c:v>70.574693679805023</c:v>
                      </c:pt>
                      <c:pt idx="3158">
                        <c:v>70.599383831025023</c:v>
                      </c:pt>
                      <c:pt idx="3159">
                        <c:v>70.619919776915026</c:v>
                      </c:pt>
                      <c:pt idx="3160">
                        <c:v>70.644417762755026</c:v>
                      </c:pt>
                      <c:pt idx="3161">
                        <c:v>70.668777704235026</c:v>
                      </c:pt>
                      <c:pt idx="3162">
                        <c:v>70.68951082229502</c:v>
                      </c:pt>
                      <c:pt idx="3163">
                        <c:v>70.714182853695021</c:v>
                      </c:pt>
                      <c:pt idx="3164">
                        <c:v>70.734342813495019</c:v>
                      </c:pt>
                      <c:pt idx="3165">
                        <c:v>70.75902986526502</c:v>
                      </c:pt>
                      <c:pt idx="3166">
                        <c:v>70.783456802365023</c:v>
                      </c:pt>
                      <c:pt idx="3167">
                        <c:v>70.804199695585027</c:v>
                      </c:pt>
                      <c:pt idx="3168">
                        <c:v>70.82843470573502</c:v>
                      </c:pt>
                      <c:pt idx="3169">
                        <c:v>70.849338769915022</c:v>
                      </c:pt>
                      <c:pt idx="3170">
                        <c:v>70.873856782915027</c:v>
                      </c:pt>
                      <c:pt idx="3171">
                        <c:v>70.898378849025022</c:v>
                      </c:pt>
                      <c:pt idx="3172">
                        <c:v>70.918703794475022</c:v>
                      </c:pt>
                      <c:pt idx="3173">
                        <c:v>70.943319797515016</c:v>
                      </c:pt>
                      <c:pt idx="3174">
                        <c:v>70.963945865635026</c:v>
                      </c:pt>
                      <c:pt idx="3175">
                        <c:v>70.988265752795016</c:v>
                      </c:pt>
                      <c:pt idx="3176">
                        <c:v>71.009032726285028</c:v>
                      </c:pt>
                      <c:pt idx="3177">
                        <c:v>71.033401727675027</c:v>
                      </c:pt>
                      <c:pt idx="3178">
                        <c:v>71.058131694795023</c:v>
                      </c:pt>
                      <c:pt idx="3179">
                        <c:v>71.078417778015023</c:v>
                      </c:pt>
                      <c:pt idx="3180">
                        <c:v>71.103034734725014</c:v>
                      </c:pt>
                      <c:pt idx="3181">
                        <c:v>71.123614788055022</c:v>
                      </c:pt>
                      <c:pt idx="3182">
                        <c:v>71.147920846935023</c:v>
                      </c:pt>
                      <c:pt idx="3183">
                        <c:v>71.172738790515027</c:v>
                      </c:pt>
                      <c:pt idx="3184">
                        <c:v>71.193217754365023</c:v>
                      </c:pt>
                      <c:pt idx="3185">
                        <c:v>71.217547655105022</c:v>
                      </c:pt>
                      <c:pt idx="3186">
                        <c:v>71.23821067810502</c:v>
                      </c:pt>
                      <c:pt idx="3187">
                        <c:v>71.262774705885022</c:v>
                      </c:pt>
                      <c:pt idx="3188">
                        <c:v>71.287321805955017</c:v>
                      </c:pt>
                      <c:pt idx="3189">
                        <c:v>71.307810783385023</c:v>
                      </c:pt>
                      <c:pt idx="3190">
                        <c:v>71.332437753675023</c:v>
                      </c:pt>
                      <c:pt idx="3191">
                        <c:v>71.353063821795018</c:v>
                      </c:pt>
                      <c:pt idx="3192">
                        <c:v>71.377368688585022</c:v>
                      </c:pt>
                      <c:pt idx="3193">
                        <c:v>71.398179769515025</c:v>
                      </c:pt>
                      <c:pt idx="3194">
                        <c:v>71.422760725025014</c:v>
                      </c:pt>
                      <c:pt idx="3195">
                        <c:v>71.447036743165015</c:v>
                      </c:pt>
                      <c:pt idx="3196">
                        <c:v>71.467464685445023</c:v>
                      </c:pt>
                      <c:pt idx="3197">
                        <c:v>71.492140769955014</c:v>
                      </c:pt>
                      <c:pt idx="3198">
                        <c:v>71.512691736225023</c:v>
                      </c:pt>
                      <c:pt idx="3199">
                        <c:v>71.537332773205023</c:v>
                      </c:pt>
                      <c:pt idx="3200">
                        <c:v>71.561480760575023</c:v>
                      </c:pt>
                      <c:pt idx="3201">
                        <c:v>71.582346677785026</c:v>
                      </c:pt>
                      <c:pt idx="3202">
                        <c:v>71.606677770615022</c:v>
                      </c:pt>
                      <c:pt idx="3203">
                        <c:v>71.627317667005016</c:v>
                      </c:pt>
                      <c:pt idx="3204">
                        <c:v>71.651903867725025</c:v>
                      </c:pt>
                      <c:pt idx="3205">
                        <c:v>71.676442861555017</c:v>
                      </c:pt>
                      <c:pt idx="3206">
                        <c:v>71.696959733965016</c:v>
                      </c:pt>
                      <c:pt idx="3207">
                        <c:v>71.721206665035027</c:v>
                      </c:pt>
                      <c:pt idx="3208">
                        <c:v>71.74217581748502</c:v>
                      </c:pt>
                      <c:pt idx="3209">
                        <c:v>71.766400814055018</c:v>
                      </c:pt>
                      <c:pt idx="3210">
                        <c:v>71.786873817445027</c:v>
                      </c:pt>
                      <c:pt idx="3211">
                        <c:v>71.811619758605019</c:v>
                      </c:pt>
                      <c:pt idx="3212">
                        <c:v>71.836160659795027</c:v>
                      </c:pt>
                      <c:pt idx="3213">
                        <c:v>71.85676980018502</c:v>
                      </c:pt>
                      <c:pt idx="3214">
                        <c:v>71.881008863445018</c:v>
                      </c:pt>
                      <c:pt idx="3215">
                        <c:v>71.901875734325017</c:v>
                      </c:pt>
                      <c:pt idx="3216">
                        <c:v>71.926378726955022</c:v>
                      </c:pt>
                      <c:pt idx="3217">
                        <c:v>71.950653791425026</c:v>
                      </c:pt>
                      <c:pt idx="3218">
                        <c:v>71.971141815185021</c:v>
                      </c:pt>
                      <c:pt idx="3219">
                        <c:v>71.995660781865027</c:v>
                      </c:pt>
                      <c:pt idx="3220">
                        <c:v>72.016496658325025</c:v>
                      </c:pt>
                      <c:pt idx="3221">
                        <c:v>72.040725708005027</c:v>
                      </c:pt>
                      <c:pt idx="3222">
                        <c:v>72.065391778945028</c:v>
                      </c:pt>
                      <c:pt idx="3223">
                        <c:v>72.086080789565017</c:v>
                      </c:pt>
                      <c:pt idx="3224">
                        <c:v>72.110384702685025</c:v>
                      </c:pt>
                      <c:pt idx="3225">
                        <c:v>72.13100075721502</c:v>
                      </c:pt>
                      <c:pt idx="3226">
                        <c:v>72.155647754665026</c:v>
                      </c:pt>
                      <c:pt idx="3227">
                        <c:v>72.176183700565019</c:v>
                      </c:pt>
                      <c:pt idx="3228">
                        <c:v>72.200631856915024</c:v>
                      </c:pt>
                      <c:pt idx="3229">
                        <c:v>72.225283861165025</c:v>
                      </c:pt>
                      <c:pt idx="3230">
                        <c:v>72.245774745945027</c:v>
                      </c:pt>
                      <c:pt idx="3231">
                        <c:v>72.270387649535024</c:v>
                      </c:pt>
                      <c:pt idx="3232">
                        <c:v>72.290682792665024</c:v>
                      </c:pt>
                      <c:pt idx="3233">
                        <c:v>72.315363883975024</c:v>
                      </c:pt>
                      <c:pt idx="3234">
                        <c:v>72.339877843855021</c:v>
                      </c:pt>
                      <c:pt idx="3235">
                        <c:v>72.36022686958502</c:v>
                      </c:pt>
                      <c:pt idx="3236">
                        <c:v>72.385011672975025</c:v>
                      </c:pt>
                      <c:pt idx="3237">
                        <c:v>72.405477762225019</c:v>
                      </c:pt>
                      <c:pt idx="3238">
                        <c:v>72.429880857465022</c:v>
                      </c:pt>
                      <c:pt idx="3239">
                        <c:v>72.454415798185025</c:v>
                      </c:pt>
                      <c:pt idx="3240">
                        <c:v>72.475021839145015</c:v>
                      </c:pt>
                      <c:pt idx="3241">
                        <c:v>72.499597787855024</c:v>
                      </c:pt>
                      <c:pt idx="3242">
                        <c:v>72.520014762875022</c:v>
                      </c:pt>
                      <c:pt idx="3243">
                        <c:v>72.544739723205026</c:v>
                      </c:pt>
                      <c:pt idx="3244">
                        <c:v>72.565174818035018</c:v>
                      </c:pt>
                      <c:pt idx="3245">
                        <c:v>72.589644670485015</c:v>
                      </c:pt>
                      <c:pt idx="3246">
                        <c:v>72.614135742185027</c:v>
                      </c:pt>
                      <c:pt idx="3247">
                        <c:v>72.634765863415026</c:v>
                      </c:pt>
                      <c:pt idx="3248">
                        <c:v>72.659322738645017</c:v>
                      </c:pt>
                      <c:pt idx="3249">
                        <c:v>72.679713726045023</c:v>
                      </c:pt>
                      <c:pt idx="3250">
                        <c:v>72.70447969436502</c:v>
                      </c:pt>
                      <c:pt idx="3251">
                        <c:v>72.729036808015024</c:v>
                      </c:pt>
                      <c:pt idx="3252">
                        <c:v>72.749341726305019</c:v>
                      </c:pt>
                      <c:pt idx="3253">
                        <c:v>72.774141788485025</c:v>
                      </c:pt>
                      <c:pt idx="3254">
                        <c:v>72.794413805005021</c:v>
                      </c:pt>
                      <c:pt idx="3255">
                        <c:v>72.819022655485014</c:v>
                      </c:pt>
                      <c:pt idx="3256">
                        <c:v>72.84340286254502</c:v>
                      </c:pt>
                      <c:pt idx="3257">
                        <c:v>72.864205837245024</c:v>
                      </c:pt>
                      <c:pt idx="3258">
                        <c:v>72.888727664945023</c:v>
                      </c:pt>
                      <c:pt idx="3259">
                        <c:v>72.908965826035015</c:v>
                      </c:pt>
                      <c:pt idx="3260">
                        <c:v>72.933877706525024</c:v>
                      </c:pt>
                      <c:pt idx="3261">
                        <c:v>72.954288721085021</c:v>
                      </c:pt>
                      <c:pt idx="3262">
                        <c:v>72.978768825535028</c:v>
                      </c:pt>
                      <c:pt idx="3263">
                        <c:v>73.003179788585015</c:v>
                      </c:pt>
                      <c:pt idx="3264">
                        <c:v>73.023892879485018</c:v>
                      </c:pt>
                      <c:pt idx="3265">
                        <c:v>73.048442840575021</c:v>
                      </c:pt>
                      <c:pt idx="3266">
                        <c:v>73.068729877475022</c:v>
                      </c:pt>
                      <c:pt idx="3267">
                        <c:v>73.093568801875023</c:v>
                      </c:pt>
                      <c:pt idx="3268">
                        <c:v>73.118172883985025</c:v>
                      </c:pt>
                      <c:pt idx="3269">
                        <c:v>73.138716697695017</c:v>
                      </c:pt>
                      <c:pt idx="3270">
                        <c:v>73.162842750545025</c:v>
                      </c:pt>
                      <c:pt idx="3271">
                        <c:v>73.183508872985016</c:v>
                      </c:pt>
                      <c:pt idx="3272">
                        <c:v>73.208177804945024</c:v>
                      </c:pt>
                      <c:pt idx="3273">
                        <c:v>73.232709884645018</c:v>
                      </c:pt>
                      <c:pt idx="3274">
                        <c:v>73.253379821775027</c:v>
                      </c:pt>
                      <c:pt idx="3275">
                        <c:v>73.277726650235024</c:v>
                      </c:pt>
                      <c:pt idx="3276">
                        <c:v>73.298266649245022</c:v>
                      </c:pt>
                      <c:pt idx="3277">
                        <c:v>73.322626829145022</c:v>
                      </c:pt>
                      <c:pt idx="3278">
                        <c:v>73.34333467483502</c:v>
                      </c:pt>
                      <c:pt idx="3279">
                        <c:v>73.367680788045021</c:v>
                      </c:pt>
                      <c:pt idx="3280">
                        <c:v>73.392432689665014</c:v>
                      </c:pt>
                      <c:pt idx="3281">
                        <c:v>73.413101673125027</c:v>
                      </c:pt>
                      <c:pt idx="3282">
                        <c:v>73.437651872635016</c:v>
                      </c:pt>
                      <c:pt idx="3283">
                        <c:v>73.458154678345025</c:v>
                      </c:pt>
                      <c:pt idx="3284">
                        <c:v>73.482244729995017</c:v>
                      </c:pt>
                      <c:pt idx="3285">
                        <c:v>73.507010698315014</c:v>
                      </c:pt>
                      <c:pt idx="3286">
                        <c:v>73.527622699735019</c:v>
                      </c:pt>
                      <c:pt idx="3287">
                        <c:v>73.552193880085014</c:v>
                      </c:pt>
                      <c:pt idx="3288">
                        <c:v>73.572548866275014</c:v>
                      </c:pt>
                      <c:pt idx="3289">
                        <c:v>73.597073793415021</c:v>
                      </c:pt>
                      <c:pt idx="3290">
                        <c:v>73.621765851975027</c:v>
                      </c:pt>
                      <c:pt idx="3291">
                        <c:v>73.642046689985023</c:v>
                      </c:pt>
                      <c:pt idx="3292">
                        <c:v>73.666653871535019</c:v>
                      </c:pt>
                      <c:pt idx="3293">
                        <c:v>73.687332868575027</c:v>
                      </c:pt>
                      <c:pt idx="3294">
                        <c:v>73.711937665935025</c:v>
                      </c:pt>
                      <c:pt idx="3295">
                        <c:v>73.732259750365017</c:v>
                      </c:pt>
                      <c:pt idx="3296">
                        <c:v>73.757053852085022</c:v>
                      </c:pt>
                      <c:pt idx="3297">
                        <c:v>73.781278848645016</c:v>
                      </c:pt>
                      <c:pt idx="3298">
                        <c:v>73.801752805705021</c:v>
                      </c:pt>
                      <c:pt idx="3299">
                        <c:v>73.826395750045023</c:v>
                      </c:pt>
                      <c:pt idx="3300">
                        <c:v>73.847097873685016</c:v>
                      </c:pt>
                      <c:pt idx="3301">
                        <c:v>73.871630668645025</c:v>
                      </c:pt>
                      <c:pt idx="3302">
                        <c:v>73.895845651625024</c:v>
                      </c:pt>
                      <c:pt idx="3303">
                        <c:v>73.916789770125021</c:v>
                      </c:pt>
                      <c:pt idx="3304">
                        <c:v>73.941218852995021</c:v>
                      </c:pt>
                      <c:pt idx="3305">
                        <c:v>73.961715698245015</c:v>
                      </c:pt>
                      <c:pt idx="3306">
                        <c:v>73.986433744435018</c:v>
                      </c:pt>
                      <c:pt idx="3307">
                        <c:v>74.010731697085021</c:v>
                      </c:pt>
                      <c:pt idx="3308">
                        <c:v>74.031197786335014</c:v>
                      </c:pt>
                      <c:pt idx="3309">
                        <c:v>74.055550813675026</c:v>
                      </c:pt>
                      <c:pt idx="3310">
                        <c:v>74.076514720915014</c:v>
                      </c:pt>
                      <c:pt idx="3311">
                        <c:v>74.100831747055025</c:v>
                      </c:pt>
                      <c:pt idx="3312">
                        <c:v>74.121172666545021</c:v>
                      </c:pt>
                      <c:pt idx="3313">
                        <c:v>74.146162748335016</c:v>
                      </c:pt>
                      <c:pt idx="3314">
                        <c:v>74.170585870745015</c:v>
                      </c:pt>
                      <c:pt idx="3315">
                        <c:v>74.191061735155017</c:v>
                      </c:pt>
                      <c:pt idx="3316">
                        <c:v>74.215395689015025</c:v>
                      </c:pt>
                      <c:pt idx="3317">
                        <c:v>74.236210823055018</c:v>
                      </c:pt>
                      <c:pt idx="3318">
                        <c:v>74.860990762710685</c:v>
                      </c:pt>
                      <c:pt idx="3319">
                        <c:v>74.86169266700756</c:v>
                      </c:pt>
                      <c:pt idx="3320">
                        <c:v>74.862293720245475</c:v>
                      </c:pt>
                      <c:pt idx="3321">
                        <c:v>74.862861633300895</c:v>
                      </c:pt>
                      <c:pt idx="3322">
                        <c:v>74.863425731659049</c:v>
                      </c:pt>
                      <c:pt idx="3323">
                        <c:v>74.863987684249992</c:v>
                      </c:pt>
                      <c:pt idx="3324">
                        <c:v>74.864505767822379</c:v>
                      </c:pt>
                      <c:pt idx="3325">
                        <c:v>74.864701747894401</c:v>
                      </c:pt>
                      <c:pt idx="3326">
                        <c:v>74.864889621734733</c:v>
                      </c:pt>
                      <c:pt idx="3327">
                        <c:v>74.865076780319328</c:v>
                      </c:pt>
                      <c:pt idx="3328">
                        <c:v>74.865263700485343</c:v>
                      </c:pt>
                      <c:pt idx="3329">
                        <c:v>74.865448713302726</c:v>
                      </c:pt>
                      <c:pt idx="3330">
                        <c:v>74.865634679794425</c:v>
                      </c:pt>
                      <c:pt idx="3331">
                        <c:v>74.86582183837902</c:v>
                      </c:pt>
                      <c:pt idx="3332">
                        <c:v>74.866005659103507</c:v>
                      </c:pt>
                      <c:pt idx="3333">
                        <c:v>74.866189718246574</c:v>
                      </c:pt>
                      <c:pt idx="3334">
                        <c:v>74.866386651992912</c:v>
                      </c:pt>
                      <c:pt idx="3335">
                        <c:v>74.866577625274772</c:v>
                      </c:pt>
                      <c:pt idx="3336">
                        <c:v>74.866754770279044</c:v>
                      </c:pt>
                      <c:pt idx="3337">
                        <c:v>74.866931676864738</c:v>
                      </c:pt>
                      <c:pt idx="3338">
                        <c:v>74.867109775543327</c:v>
                      </c:pt>
                      <c:pt idx="3339">
                        <c:v>74.867288827896232</c:v>
                      </c:pt>
                      <c:pt idx="3340">
                        <c:v>74.867466688156242</c:v>
                      </c:pt>
                      <c:pt idx="3341">
                        <c:v>74.867642641067619</c:v>
                      </c:pt>
                      <c:pt idx="3342">
                        <c:v>74.867818832397575</c:v>
                      </c:pt>
                      <c:pt idx="3343">
                        <c:v>74.867996692657584</c:v>
                      </c:pt>
                      <c:pt idx="3344">
                        <c:v>74.868172645568961</c:v>
                      </c:pt>
                      <c:pt idx="3345">
                        <c:v>74.87730169296276</c:v>
                      </c:pt>
                      <c:pt idx="3346">
                        <c:v>74.897867679596061</c:v>
                      </c:pt>
                      <c:pt idx="3347">
                        <c:v>74.922511816024866</c:v>
                      </c:pt>
                      <c:pt idx="3348">
                        <c:v>74.947110652923655</c:v>
                      </c:pt>
                      <c:pt idx="3349">
                        <c:v>74.967822790146357</c:v>
                      </c:pt>
                      <c:pt idx="3350">
                        <c:v>74.99199581146236</c:v>
                      </c:pt>
                      <c:pt idx="3351">
                        <c:v>75.012913703918358</c:v>
                      </c:pt>
                      <c:pt idx="3352">
                        <c:v>75.037240743637355</c:v>
                      </c:pt>
                      <c:pt idx="3353">
                        <c:v>75.061871767044366</c:v>
                      </c:pt>
                      <c:pt idx="3354">
                        <c:v>75.082210779190362</c:v>
                      </c:pt>
                      <c:pt idx="3355">
                        <c:v>75.106914758682365</c:v>
                      </c:pt>
                      <c:pt idx="3356">
                        <c:v>75.127554655075357</c:v>
                      </c:pt>
                      <c:pt idx="3357">
                        <c:v>75.151993751526362</c:v>
                      </c:pt>
                      <c:pt idx="3358">
                        <c:v>75.17631578445436</c:v>
                      </c:pt>
                      <c:pt idx="3359">
                        <c:v>75.196861743927357</c:v>
                      </c:pt>
                      <c:pt idx="3360">
                        <c:v>75.22151064872736</c:v>
                      </c:pt>
                      <c:pt idx="3361">
                        <c:v>75.241860628128364</c:v>
                      </c:pt>
                      <c:pt idx="3362">
                        <c:v>75.266764640808361</c:v>
                      </c:pt>
                      <c:pt idx="3363">
                        <c:v>75.28724575042736</c:v>
                      </c:pt>
                      <c:pt idx="3364">
                        <c:v>75.311772823333357</c:v>
                      </c:pt>
                      <c:pt idx="3365">
                        <c:v>75.336052656173365</c:v>
                      </c:pt>
                      <c:pt idx="3366">
                        <c:v>75.356894731521365</c:v>
                      </c:pt>
                      <c:pt idx="3367">
                        <c:v>75.38116979599036</c:v>
                      </c:pt>
                      <c:pt idx="3368">
                        <c:v>75.401744842529354</c:v>
                      </c:pt>
                      <c:pt idx="3369">
                        <c:v>75.426386833191359</c:v>
                      </c:pt>
                      <c:pt idx="3370">
                        <c:v>75.450957775116365</c:v>
                      </c:pt>
                      <c:pt idx="3371">
                        <c:v>75.471337795257355</c:v>
                      </c:pt>
                      <c:pt idx="3372">
                        <c:v>75.495824813843356</c:v>
                      </c:pt>
                      <c:pt idx="3373">
                        <c:v>75.516427755356361</c:v>
                      </c:pt>
                      <c:pt idx="3374">
                        <c:v>75.541074752807361</c:v>
                      </c:pt>
                      <c:pt idx="3375">
                        <c:v>75.565447807312353</c:v>
                      </c:pt>
                      <c:pt idx="3376">
                        <c:v>75.585917711258361</c:v>
                      </c:pt>
                      <c:pt idx="3377">
                        <c:v>75.610677719116353</c:v>
                      </c:pt>
                      <c:pt idx="3378">
                        <c:v>75.631190776825363</c:v>
                      </c:pt>
                      <c:pt idx="3379">
                        <c:v>75.655611753463361</c:v>
                      </c:pt>
                      <c:pt idx="3380">
                        <c:v>75.676105737686356</c:v>
                      </c:pt>
                      <c:pt idx="3381">
                        <c:v>75.700891733169357</c:v>
                      </c:pt>
                      <c:pt idx="3382">
                        <c:v>75.72507381439236</c:v>
                      </c:pt>
                      <c:pt idx="3383">
                        <c:v>75.74587583541836</c:v>
                      </c:pt>
                      <c:pt idx="3384">
                        <c:v>75.770397663116356</c:v>
                      </c:pt>
                      <c:pt idx="3385">
                        <c:v>75.79074764251736</c:v>
                      </c:pt>
                      <c:pt idx="3386">
                        <c:v>75.815201759338365</c:v>
                      </c:pt>
                      <c:pt idx="3387">
                        <c:v>75.840079784393353</c:v>
                      </c:pt>
                      <c:pt idx="3388">
                        <c:v>75.860566854477355</c:v>
                      </c:pt>
                      <c:pt idx="3389">
                        <c:v>75.884939670567363</c:v>
                      </c:pt>
                      <c:pt idx="3390">
                        <c:v>75.905443668367354</c:v>
                      </c:pt>
                      <c:pt idx="3391">
                        <c:v>75.930150747297361</c:v>
                      </c:pt>
                      <c:pt idx="3392">
                        <c:v>75.954638719557366</c:v>
                      </c:pt>
                      <c:pt idx="3393">
                        <c:v>75.975027799607361</c:v>
                      </c:pt>
                      <c:pt idx="3394">
                        <c:v>75.999773740767353</c:v>
                      </c:pt>
                      <c:pt idx="3395">
                        <c:v>76.020311832427353</c:v>
                      </c:pt>
                      <c:pt idx="3396">
                        <c:v>76.044732809067355</c:v>
                      </c:pt>
                      <c:pt idx="3397">
                        <c:v>76.06517672538736</c:v>
                      </c:pt>
                      <c:pt idx="3398">
                        <c:v>76.089784622197357</c:v>
                      </c:pt>
                      <c:pt idx="3399">
                        <c:v>76.114132642747364</c:v>
                      </c:pt>
                      <c:pt idx="3400">
                        <c:v>76.134724855427365</c:v>
                      </c:pt>
                      <c:pt idx="3401">
                        <c:v>76.159490823747362</c:v>
                      </c:pt>
                      <c:pt idx="3402">
                        <c:v>76.179999828337358</c:v>
                      </c:pt>
                      <c:pt idx="3403">
                        <c:v>76.204429626467359</c:v>
                      </c:pt>
                      <c:pt idx="3404">
                        <c:v>76.228839635847365</c:v>
                      </c:pt>
                      <c:pt idx="3405">
                        <c:v>76.249511718747357</c:v>
                      </c:pt>
                      <c:pt idx="3406">
                        <c:v>76.274140834807355</c:v>
                      </c:pt>
                      <c:pt idx="3407">
                        <c:v>76.294509649277359</c:v>
                      </c:pt>
                      <c:pt idx="3408">
                        <c:v>76.319225788117365</c:v>
                      </c:pt>
                      <c:pt idx="3409">
                        <c:v>76.343753814697365</c:v>
                      </c:pt>
                      <c:pt idx="3410">
                        <c:v>76.364060640337357</c:v>
                      </c:pt>
                      <c:pt idx="3411">
                        <c:v>76.38855671882736</c:v>
                      </c:pt>
                      <c:pt idx="3412">
                        <c:v>76.409139633177361</c:v>
                      </c:pt>
                      <c:pt idx="3413">
                        <c:v>76.433785676957356</c:v>
                      </c:pt>
                      <c:pt idx="3414">
                        <c:v>76.454173803327365</c:v>
                      </c:pt>
                      <c:pt idx="3415">
                        <c:v>76.478974819187357</c:v>
                      </c:pt>
                      <c:pt idx="3416">
                        <c:v>76.503501653667357</c:v>
                      </c:pt>
                      <c:pt idx="3417">
                        <c:v>76.523821830747366</c:v>
                      </c:pt>
                      <c:pt idx="3418">
                        <c:v>76.548307657237359</c:v>
                      </c:pt>
                      <c:pt idx="3419">
                        <c:v>76.56913661956736</c:v>
                      </c:pt>
                      <c:pt idx="3420">
                        <c:v>76.593532800677366</c:v>
                      </c:pt>
                      <c:pt idx="3421">
                        <c:v>76.617855787277364</c:v>
                      </c:pt>
                      <c:pt idx="3422">
                        <c:v>76.63865566253736</c:v>
                      </c:pt>
                      <c:pt idx="3423">
                        <c:v>76.663173675537365</c:v>
                      </c:pt>
                      <c:pt idx="3424">
                        <c:v>76.683473825457355</c:v>
                      </c:pt>
                      <c:pt idx="3425">
                        <c:v>76.708033800127353</c:v>
                      </c:pt>
                      <c:pt idx="3426">
                        <c:v>76.732803821567359</c:v>
                      </c:pt>
                      <c:pt idx="3427">
                        <c:v>76.753266811367354</c:v>
                      </c:pt>
                      <c:pt idx="3428">
                        <c:v>76.777552843097354</c:v>
                      </c:pt>
                      <c:pt idx="3429">
                        <c:v>76.798317670817354</c:v>
                      </c:pt>
                      <c:pt idx="3430">
                        <c:v>76.822951793667357</c:v>
                      </c:pt>
                      <c:pt idx="3431">
                        <c:v>76.843313693997359</c:v>
                      </c:pt>
                      <c:pt idx="3432">
                        <c:v>76.868016719817362</c:v>
                      </c:pt>
                      <c:pt idx="3433">
                        <c:v>76.892276763917366</c:v>
                      </c:pt>
                      <c:pt idx="3434">
                        <c:v>76.91308474540736</c:v>
                      </c:pt>
                      <c:pt idx="3435">
                        <c:v>76.937313795087363</c:v>
                      </c:pt>
                      <c:pt idx="3436">
                        <c:v>76.957923650737357</c:v>
                      </c:pt>
                      <c:pt idx="3437">
                        <c:v>76.982364654537363</c:v>
                      </c:pt>
                      <c:pt idx="3438">
                        <c:v>77.007175683977366</c:v>
                      </c:pt>
                      <c:pt idx="3439">
                        <c:v>77.027588844297355</c:v>
                      </c:pt>
                      <c:pt idx="3440">
                        <c:v>77.052385807037354</c:v>
                      </c:pt>
                      <c:pt idx="3441">
                        <c:v>77.072900772097356</c:v>
                      </c:pt>
                      <c:pt idx="3442">
                        <c:v>77.097247838977353</c:v>
                      </c:pt>
                      <c:pt idx="3443">
                        <c:v>77.121795654297358</c:v>
                      </c:pt>
                      <c:pt idx="3444">
                        <c:v>77.142361640927362</c:v>
                      </c:pt>
                      <c:pt idx="3445">
                        <c:v>77.166913747787362</c:v>
                      </c:pt>
                      <c:pt idx="3446">
                        <c:v>77.187313795087363</c:v>
                      </c:pt>
                      <c:pt idx="3447">
                        <c:v>77.212030649187355</c:v>
                      </c:pt>
                      <c:pt idx="3448">
                        <c:v>77.232343673707362</c:v>
                      </c:pt>
                      <c:pt idx="3449">
                        <c:v>77.256772756577362</c:v>
                      </c:pt>
                      <c:pt idx="3450">
                        <c:v>77.281402826307357</c:v>
                      </c:pt>
                      <c:pt idx="3451">
                        <c:v>77.30206274986736</c:v>
                      </c:pt>
                      <c:pt idx="3452">
                        <c:v>77.326663732527365</c:v>
                      </c:pt>
                      <c:pt idx="3453">
                        <c:v>77.347060680387358</c:v>
                      </c:pt>
                      <c:pt idx="3454">
                        <c:v>77.371824741367362</c:v>
                      </c:pt>
                      <c:pt idx="3455">
                        <c:v>77.396232843397357</c:v>
                      </c:pt>
                      <c:pt idx="3456">
                        <c:v>77.416705846787366</c:v>
                      </c:pt>
                      <c:pt idx="3457">
                        <c:v>77.441208839417357</c:v>
                      </c:pt>
                      <c:pt idx="3458">
                        <c:v>77.46179866790736</c:v>
                      </c:pt>
                      <c:pt idx="3459">
                        <c:v>77.486379623417363</c:v>
                      </c:pt>
                      <c:pt idx="3460">
                        <c:v>77.510655641557364</c:v>
                      </c:pt>
                      <c:pt idx="3461">
                        <c:v>77.531223773957365</c:v>
                      </c:pt>
                      <c:pt idx="3462">
                        <c:v>77.555962800977355</c:v>
                      </c:pt>
                      <c:pt idx="3463">
                        <c:v>77.576215744017361</c:v>
                      </c:pt>
                      <c:pt idx="3464">
                        <c:v>77.601068735127356</c:v>
                      </c:pt>
                      <c:pt idx="3465">
                        <c:v>77.621393680577356</c:v>
                      </c:pt>
                      <c:pt idx="3466">
                        <c:v>77.646109819407357</c:v>
                      </c:pt>
                      <c:pt idx="3467">
                        <c:v>77.670529842377363</c:v>
                      </c:pt>
                      <c:pt idx="3468">
                        <c:v>77.691241741177365</c:v>
                      </c:pt>
                      <c:pt idx="3469">
                        <c:v>77.71552276611736</c:v>
                      </c:pt>
                      <c:pt idx="3470">
                        <c:v>77.736077785487353</c:v>
                      </c:pt>
                      <c:pt idx="3471">
                        <c:v>77.760681629177355</c:v>
                      </c:pt>
                      <c:pt idx="3472">
                        <c:v>77.785025835037359</c:v>
                      </c:pt>
                      <c:pt idx="3473">
                        <c:v>77.805771827697356</c:v>
                      </c:pt>
                      <c:pt idx="3474">
                        <c:v>77.830243825917364</c:v>
                      </c:pt>
                      <c:pt idx="3475">
                        <c:v>77.850825786587365</c:v>
                      </c:pt>
                      <c:pt idx="3476">
                        <c:v>77.875373840327356</c:v>
                      </c:pt>
                      <c:pt idx="3477">
                        <c:v>77.899685621257362</c:v>
                      </c:pt>
                      <c:pt idx="3478">
                        <c:v>77.920277833937362</c:v>
                      </c:pt>
                      <c:pt idx="3479">
                        <c:v>77.944622755047362</c:v>
                      </c:pt>
                      <c:pt idx="3480">
                        <c:v>77.965173721317356</c:v>
                      </c:pt>
                      <c:pt idx="3481">
                        <c:v>77.989692687987358</c:v>
                      </c:pt>
                      <c:pt idx="3482">
                        <c:v>78.010180711747353</c:v>
                      </c:pt>
                      <c:pt idx="3483">
                        <c:v>78.03508567809736</c:v>
                      </c:pt>
                      <c:pt idx="3484">
                        <c:v>78.059636831287364</c:v>
                      </c:pt>
                      <c:pt idx="3485">
                        <c:v>78.07987880706736</c:v>
                      </c:pt>
                      <c:pt idx="3486">
                        <c:v>78.10443663596736</c:v>
                      </c:pt>
                      <c:pt idx="3487">
                        <c:v>78.124923706057359</c:v>
                      </c:pt>
                      <c:pt idx="3488">
                        <c:v>78.149465799327359</c:v>
                      </c:pt>
                      <c:pt idx="3489">
                        <c:v>78.174039840697361</c:v>
                      </c:pt>
                      <c:pt idx="3490">
                        <c:v>78.194498777387366</c:v>
                      </c:pt>
                      <c:pt idx="3491">
                        <c:v>78.219065666197366</c:v>
                      </c:pt>
                      <c:pt idx="3492">
                        <c:v>78.239545822147363</c:v>
                      </c:pt>
                      <c:pt idx="3493">
                        <c:v>78.264125823977366</c:v>
                      </c:pt>
                      <c:pt idx="3494">
                        <c:v>78.28907585143736</c:v>
                      </c:pt>
                      <c:pt idx="3495">
                        <c:v>78.309511661527353</c:v>
                      </c:pt>
                      <c:pt idx="3496">
                        <c:v>78.334038734437357</c:v>
                      </c:pt>
                      <c:pt idx="3497">
                        <c:v>78.354517698287367</c:v>
                      </c:pt>
                      <c:pt idx="3498">
                        <c:v>78.379221677777366</c:v>
                      </c:pt>
                      <c:pt idx="3499">
                        <c:v>78.399569749827364</c:v>
                      </c:pt>
                      <c:pt idx="3500">
                        <c:v>78.42411780357736</c:v>
                      </c:pt>
                      <c:pt idx="3501">
                        <c:v>78.448859691617358</c:v>
                      </c:pt>
                      <c:pt idx="3502">
                        <c:v>78.469169855117357</c:v>
                      </c:pt>
                      <c:pt idx="3503">
                        <c:v>78.493616819377365</c:v>
                      </c:pt>
                      <c:pt idx="3504">
                        <c:v>78.51419782638736</c:v>
                      </c:pt>
                      <c:pt idx="3505">
                        <c:v>78.53876471519736</c:v>
                      </c:pt>
                      <c:pt idx="3506">
                        <c:v>78.563312768937365</c:v>
                      </c:pt>
                      <c:pt idx="3507">
                        <c:v>78.583824634547355</c:v>
                      </c:pt>
                      <c:pt idx="3508">
                        <c:v>78.608332633967365</c:v>
                      </c:pt>
                      <c:pt idx="3509">
                        <c:v>78.629115819927364</c:v>
                      </c:pt>
                      <c:pt idx="3510">
                        <c:v>78.653470754627364</c:v>
                      </c:pt>
                      <c:pt idx="3511">
                        <c:v>78.677924633027359</c:v>
                      </c:pt>
                      <c:pt idx="3512">
                        <c:v>78.698672771457353</c:v>
                      </c:pt>
                      <c:pt idx="3513">
                        <c:v>78.723172664647365</c:v>
                      </c:pt>
                      <c:pt idx="3514">
                        <c:v>78.743703842167363</c:v>
                      </c:pt>
                      <c:pt idx="3515">
                        <c:v>78.768038749697354</c:v>
                      </c:pt>
                      <c:pt idx="3516">
                        <c:v>78.792580842967354</c:v>
                      </c:pt>
                      <c:pt idx="3517">
                        <c:v>78.813197851177364</c:v>
                      </c:pt>
                      <c:pt idx="3518">
                        <c:v>78.837767839427357</c:v>
                      </c:pt>
                      <c:pt idx="3519">
                        <c:v>78.858287811277364</c:v>
                      </c:pt>
                      <c:pt idx="3520">
                        <c:v>78.882694721217362</c:v>
                      </c:pt>
                      <c:pt idx="3521">
                        <c:v>78.903454780577363</c:v>
                      </c:pt>
                      <c:pt idx="3522">
                        <c:v>78.92781662940736</c:v>
                      </c:pt>
                      <c:pt idx="3523">
                        <c:v>78.952589750287359</c:v>
                      </c:pt>
                      <c:pt idx="3524">
                        <c:v>78.973132848737364</c:v>
                      </c:pt>
                      <c:pt idx="3525">
                        <c:v>78.997366666797362</c:v>
                      </c:pt>
                      <c:pt idx="3526">
                        <c:v>79.018111705777358</c:v>
                      </c:pt>
                      <c:pt idx="3527">
                        <c:v>79.042660713197364</c:v>
                      </c:pt>
                      <c:pt idx="3528">
                        <c:v>79.06712985038736</c:v>
                      </c:pt>
                      <c:pt idx="3529">
                        <c:v>79.087517738347358</c:v>
                      </c:pt>
                      <c:pt idx="3530">
                        <c:v>79.112226724627362</c:v>
                      </c:pt>
                      <c:pt idx="3531">
                        <c:v>79.132880687717361</c:v>
                      </c:pt>
                      <c:pt idx="3532">
                        <c:v>79.157098770137367</c:v>
                      </c:pt>
                      <c:pt idx="3533">
                        <c:v>79.181644678117365</c:v>
                      </c:pt>
                      <c:pt idx="3534">
                        <c:v>79.202206850047361</c:v>
                      </c:pt>
                      <c:pt idx="3535">
                        <c:v>79.226928710937358</c:v>
                      </c:pt>
                      <c:pt idx="3536">
                        <c:v>79.247258663177362</c:v>
                      </c:pt>
                      <c:pt idx="3537">
                        <c:v>79.272082805637353</c:v>
                      </c:pt>
                      <c:pt idx="3538">
                        <c:v>79.292539834977362</c:v>
                      </c:pt>
                      <c:pt idx="3539">
                        <c:v>79.316891670227363</c:v>
                      </c:pt>
                      <c:pt idx="3540">
                        <c:v>79.341432809827353</c:v>
                      </c:pt>
                      <c:pt idx="3541">
                        <c:v>79.361929655077361</c:v>
                      </c:pt>
                      <c:pt idx="3542">
                        <c:v>79.386677742007365</c:v>
                      </c:pt>
                      <c:pt idx="3543">
                        <c:v>79.406970739367353</c:v>
                      </c:pt>
                      <c:pt idx="3544">
                        <c:v>79.431797742847365</c:v>
                      </c:pt>
                      <c:pt idx="3545">
                        <c:v>79.456209659577354</c:v>
                      </c:pt>
                      <c:pt idx="3546">
                        <c:v>79.476671695707353</c:v>
                      </c:pt>
                      <c:pt idx="3547">
                        <c:v>79.501071691517353</c:v>
                      </c:pt>
                      <c:pt idx="3548">
                        <c:v>79.521805763247357</c:v>
                      </c:pt>
                      <c:pt idx="3549">
                        <c:v>79.546320676807355</c:v>
                      </c:pt>
                      <c:pt idx="3550">
                        <c:v>79.570698738097363</c:v>
                      </c:pt>
                      <c:pt idx="3551">
                        <c:v>79.591393709187358</c:v>
                      </c:pt>
                      <c:pt idx="3552">
                        <c:v>79.615947723387364</c:v>
                      </c:pt>
                      <c:pt idx="3553">
                        <c:v>79.636154651637355</c:v>
                      </c:pt>
                      <c:pt idx="3554">
                        <c:v>79.660586833957353</c:v>
                      </c:pt>
                      <c:pt idx="3555">
                        <c:v>79.681179761887364</c:v>
                      </c:pt>
                      <c:pt idx="3556">
                        <c:v>79.705714702607366</c:v>
                      </c:pt>
                      <c:pt idx="3557">
                        <c:v>79.730267763137363</c:v>
                      </c:pt>
                      <c:pt idx="3558">
                        <c:v>79.75076270103736</c:v>
                      </c:pt>
                      <c:pt idx="3559">
                        <c:v>79.775696754457357</c:v>
                      </c:pt>
                      <c:pt idx="3560">
                        <c:v>79.796171665187359</c:v>
                      </c:pt>
                      <c:pt idx="3561">
                        <c:v>79.820550680157353</c:v>
                      </c:pt>
                      <c:pt idx="3562">
                        <c:v>79.845141649247353</c:v>
                      </c:pt>
                      <c:pt idx="3563">
                        <c:v>79.865780830387365</c:v>
                      </c:pt>
                      <c:pt idx="3564">
                        <c:v>80.330541849136466</c:v>
                      </c:pt>
                      <c:pt idx="3565">
                        <c:v>80.331134796142692</c:v>
                      </c:pt>
                      <c:pt idx="3566">
                        <c:v>80.331630706787223</c:v>
                      </c:pt>
                      <c:pt idx="3567">
                        <c:v>80.332100868225211</c:v>
                      </c:pt>
                      <c:pt idx="3568">
                        <c:v>80.332547664642448</c:v>
                      </c:pt>
                      <c:pt idx="3569">
                        <c:v>80.33299279212963</c:v>
                      </c:pt>
                      <c:pt idx="3570">
                        <c:v>80.333435773849601</c:v>
                      </c:pt>
                      <c:pt idx="3571">
                        <c:v>80.333901882171745</c:v>
                      </c:pt>
                      <c:pt idx="3572">
                        <c:v>80.334367752075309</c:v>
                      </c:pt>
                      <c:pt idx="3573">
                        <c:v>80.334834814071769</c:v>
                      </c:pt>
                      <c:pt idx="3574">
                        <c:v>80.335319757461662</c:v>
                      </c:pt>
                      <c:pt idx="3575">
                        <c:v>80.335579872131461</c:v>
                      </c:pt>
                      <c:pt idx="3576">
                        <c:v>80.335737705230827</c:v>
                      </c:pt>
                      <c:pt idx="3577">
                        <c:v>80.335895776748771</c:v>
                      </c:pt>
                      <c:pt idx="3578">
                        <c:v>80.336054801941032</c:v>
                      </c:pt>
                      <c:pt idx="3579">
                        <c:v>80.336213827133292</c:v>
                      </c:pt>
                      <c:pt idx="3580">
                        <c:v>80.336372852325553</c:v>
                      </c:pt>
                      <c:pt idx="3581">
                        <c:v>80.336545705795402</c:v>
                      </c:pt>
                      <c:pt idx="3582">
                        <c:v>80.336705684661979</c:v>
                      </c:pt>
                      <c:pt idx="3583">
                        <c:v>80.33686470985424</c:v>
                      </c:pt>
                      <c:pt idx="3584">
                        <c:v>80.347183704376292</c:v>
                      </c:pt>
                      <c:pt idx="3585">
                        <c:v>80.367791891098094</c:v>
                      </c:pt>
                      <c:pt idx="3586">
                        <c:v>80.392378807067985</c:v>
                      </c:pt>
                      <c:pt idx="3587">
                        <c:v>80.413164854049796</c:v>
                      </c:pt>
                      <c:pt idx="3588">
                        <c:v>80.437688827514592</c:v>
                      </c:pt>
                      <c:pt idx="3589">
                        <c:v>80.45808482170159</c:v>
                      </c:pt>
                      <c:pt idx="3590">
                        <c:v>80.482466697692587</c:v>
                      </c:pt>
                      <c:pt idx="3591">
                        <c:v>80.507093667984591</c:v>
                      </c:pt>
                      <c:pt idx="3592">
                        <c:v>80.527585744857589</c:v>
                      </c:pt>
                      <c:pt idx="3593">
                        <c:v>80.552115678787587</c:v>
                      </c:pt>
                      <c:pt idx="3594">
                        <c:v>80.572613716125588</c:v>
                      </c:pt>
                      <c:pt idx="3595">
                        <c:v>80.597409725189593</c:v>
                      </c:pt>
                      <c:pt idx="3596">
                        <c:v>80.621963739395596</c:v>
                      </c:pt>
                      <c:pt idx="3597">
                        <c:v>80.642566680908587</c:v>
                      </c:pt>
                      <c:pt idx="3598">
                        <c:v>80.666805744171583</c:v>
                      </c:pt>
                      <c:pt idx="3599">
                        <c:v>80.687656879425589</c:v>
                      </c:pt>
                      <c:pt idx="3600">
                        <c:v>80.711840867996585</c:v>
                      </c:pt>
                      <c:pt idx="3601">
                        <c:v>80.736536741256586</c:v>
                      </c:pt>
                      <c:pt idx="3602">
                        <c:v>80.757126808166589</c:v>
                      </c:pt>
                      <c:pt idx="3603">
                        <c:v>80.781410694122584</c:v>
                      </c:pt>
                      <c:pt idx="3604">
                        <c:v>80.802302837371585</c:v>
                      </c:pt>
                      <c:pt idx="3605">
                        <c:v>80.826797723770596</c:v>
                      </c:pt>
                      <c:pt idx="3606">
                        <c:v>80.847347736358586</c:v>
                      </c:pt>
                      <c:pt idx="3607">
                        <c:v>80.871591806411587</c:v>
                      </c:pt>
                      <c:pt idx="3608">
                        <c:v>80.896253824234591</c:v>
                      </c:pt>
                      <c:pt idx="3609">
                        <c:v>80.916801691055596</c:v>
                      </c:pt>
                      <c:pt idx="3610">
                        <c:v>80.941421747207585</c:v>
                      </c:pt>
                      <c:pt idx="3611">
                        <c:v>80.962041854858583</c:v>
                      </c:pt>
                      <c:pt idx="3612">
                        <c:v>80.986443758010594</c:v>
                      </c:pt>
                      <c:pt idx="3613">
                        <c:v>81.010946750640585</c:v>
                      </c:pt>
                      <c:pt idx="3614">
                        <c:v>81.031313896179583</c:v>
                      </c:pt>
                      <c:pt idx="3615">
                        <c:v>81.05586886405959</c:v>
                      </c:pt>
                      <c:pt idx="3616">
                        <c:v>81.076558828353583</c:v>
                      </c:pt>
                      <c:pt idx="3617">
                        <c:v>81.101123809814595</c:v>
                      </c:pt>
                      <c:pt idx="3618">
                        <c:v>81.125395774841593</c:v>
                      </c:pt>
                      <c:pt idx="3619">
                        <c:v>81.145975828170592</c:v>
                      </c:pt>
                      <c:pt idx="3620">
                        <c:v>81.170750856399593</c:v>
                      </c:pt>
                      <c:pt idx="3621">
                        <c:v>81.191070795059588</c:v>
                      </c:pt>
                      <c:pt idx="3622">
                        <c:v>81.215649843215587</c:v>
                      </c:pt>
                      <c:pt idx="3623">
                        <c:v>81.236202716827592</c:v>
                      </c:pt>
                      <c:pt idx="3624">
                        <c:v>81.260813713073588</c:v>
                      </c:pt>
                      <c:pt idx="3625">
                        <c:v>81.285133838653593</c:v>
                      </c:pt>
                      <c:pt idx="3626">
                        <c:v>81.305735826492594</c:v>
                      </c:pt>
                      <c:pt idx="3627">
                        <c:v>81.330328702927588</c:v>
                      </c:pt>
                      <c:pt idx="3628">
                        <c:v>81.350702762607582</c:v>
                      </c:pt>
                      <c:pt idx="3629">
                        <c:v>81.375543832777595</c:v>
                      </c:pt>
                      <c:pt idx="3630">
                        <c:v>81.399746894837591</c:v>
                      </c:pt>
                      <c:pt idx="3631">
                        <c:v>81.420498847957589</c:v>
                      </c:pt>
                      <c:pt idx="3632">
                        <c:v>81.444994688037596</c:v>
                      </c:pt>
                      <c:pt idx="3633">
                        <c:v>81.465695857997588</c:v>
                      </c:pt>
                      <c:pt idx="3634">
                        <c:v>81.489948749537589</c:v>
                      </c:pt>
                      <c:pt idx="3635">
                        <c:v>81.514543771747583</c:v>
                      </c:pt>
                      <c:pt idx="3636">
                        <c:v>81.535021781917592</c:v>
                      </c:pt>
                      <c:pt idx="3637">
                        <c:v>81.56033086776759</c:v>
                      </c:pt>
                      <c:pt idx="3638">
                        <c:v>81.580312728877587</c:v>
                      </c:pt>
                      <c:pt idx="3639">
                        <c:v>81.604704856877589</c:v>
                      </c:pt>
                      <c:pt idx="3640">
                        <c:v>81.625430822367591</c:v>
                      </c:pt>
                      <c:pt idx="3641">
                        <c:v>81.649946689607589</c:v>
                      </c:pt>
                      <c:pt idx="3642">
                        <c:v>81.674298763277591</c:v>
                      </c:pt>
                      <c:pt idx="3643">
                        <c:v>81.695021867747585</c:v>
                      </c:pt>
                      <c:pt idx="3644">
                        <c:v>81.71959471702759</c:v>
                      </c:pt>
                      <c:pt idx="3645">
                        <c:v>81.739976882937583</c:v>
                      </c:pt>
                      <c:pt idx="3646">
                        <c:v>81.764381885527584</c:v>
                      </c:pt>
                      <c:pt idx="3647">
                        <c:v>81.788911819457596</c:v>
                      </c:pt>
                      <c:pt idx="3648">
                        <c:v>81.809604883197593</c:v>
                      </c:pt>
                      <c:pt idx="3649">
                        <c:v>81.834099769587596</c:v>
                      </c:pt>
                      <c:pt idx="3650">
                        <c:v>81.854607820507596</c:v>
                      </c:pt>
                      <c:pt idx="3651">
                        <c:v>81.879348754887587</c:v>
                      </c:pt>
                      <c:pt idx="3652">
                        <c:v>81.903640747067584</c:v>
                      </c:pt>
                      <c:pt idx="3653">
                        <c:v>81.924118757247584</c:v>
                      </c:pt>
                      <c:pt idx="3654">
                        <c:v>81.948819875717589</c:v>
                      </c:pt>
                      <c:pt idx="3655">
                        <c:v>81.969295740127592</c:v>
                      </c:pt>
                      <c:pt idx="3656">
                        <c:v>81.993640661237592</c:v>
                      </c:pt>
                      <c:pt idx="3657">
                        <c:v>82.01448678970759</c:v>
                      </c:pt>
                      <c:pt idx="3658">
                        <c:v>82.038868665697592</c:v>
                      </c:pt>
                      <c:pt idx="3659">
                        <c:v>82.063592672347596</c:v>
                      </c:pt>
                      <c:pt idx="3660">
                        <c:v>82.083844661717592</c:v>
                      </c:pt>
                      <c:pt idx="3661">
                        <c:v>82.108519792557587</c:v>
                      </c:pt>
                      <c:pt idx="3662">
                        <c:v>82.128980875017589</c:v>
                      </c:pt>
                      <c:pt idx="3663">
                        <c:v>82.153397798537583</c:v>
                      </c:pt>
                      <c:pt idx="3664">
                        <c:v>82.178217887877594</c:v>
                      </c:pt>
                      <c:pt idx="3665">
                        <c:v>82.198649883267592</c:v>
                      </c:pt>
                      <c:pt idx="3666">
                        <c:v>82.223158836367588</c:v>
                      </c:pt>
                      <c:pt idx="3667">
                        <c:v>82.243589878077586</c:v>
                      </c:pt>
                      <c:pt idx="3668">
                        <c:v>82.268300771717591</c:v>
                      </c:pt>
                      <c:pt idx="3669">
                        <c:v>82.29285168647759</c:v>
                      </c:pt>
                      <c:pt idx="3670">
                        <c:v>82.313185691837589</c:v>
                      </c:pt>
                      <c:pt idx="3671">
                        <c:v>82.337946891787595</c:v>
                      </c:pt>
                      <c:pt idx="3672">
                        <c:v>82.358537673947595</c:v>
                      </c:pt>
                      <c:pt idx="3673">
                        <c:v>82.383082866667593</c:v>
                      </c:pt>
                      <c:pt idx="3674">
                        <c:v>82.403326749797586</c:v>
                      </c:pt>
                      <c:pt idx="3675">
                        <c:v>82.427971839907585</c:v>
                      </c:pt>
                      <c:pt idx="3676">
                        <c:v>82.452521800997587</c:v>
                      </c:pt>
                      <c:pt idx="3677">
                        <c:v>82.473098754887587</c:v>
                      </c:pt>
                      <c:pt idx="3678">
                        <c:v>82.497713804247596</c:v>
                      </c:pt>
                      <c:pt idx="3679">
                        <c:v>82.518118858337587</c:v>
                      </c:pt>
                      <c:pt idx="3680">
                        <c:v>82.542773723597591</c:v>
                      </c:pt>
                      <c:pt idx="3681">
                        <c:v>82.567147731777595</c:v>
                      </c:pt>
                      <c:pt idx="3682">
                        <c:v>82.587700843807596</c:v>
                      </c:pt>
                      <c:pt idx="3683">
                        <c:v>82.612289667127584</c:v>
                      </c:pt>
                      <c:pt idx="3684">
                        <c:v>82.632858753207586</c:v>
                      </c:pt>
                      <c:pt idx="3685">
                        <c:v>82.657230854037593</c:v>
                      </c:pt>
                      <c:pt idx="3686">
                        <c:v>82.681938886637596</c:v>
                      </c:pt>
                      <c:pt idx="3687">
                        <c:v>82.702422857287587</c:v>
                      </c:pt>
                      <c:pt idx="3688">
                        <c:v>82.726863861087594</c:v>
                      </c:pt>
                      <c:pt idx="3689">
                        <c:v>82.74760866164759</c:v>
                      </c:pt>
                      <c:pt idx="3690">
                        <c:v>82.771959781647595</c:v>
                      </c:pt>
                      <c:pt idx="3691">
                        <c:v>82.792295694347587</c:v>
                      </c:pt>
                      <c:pt idx="3692">
                        <c:v>82.816923856737588</c:v>
                      </c:pt>
                      <c:pt idx="3693">
                        <c:v>82.841519832607588</c:v>
                      </c:pt>
                      <c:pt idx="3694">
                        <c:v>82.862201690677594</c:v>
                      </c:pt>
                      <c:pt idx="3695">
                        <c:v>82.886635780337585</c:v>
                      </c:pt>
                      <c:pt idx="3696">
                        <c:v>82.907274723057583</c:v>
                      </c:pt>
                      <c:pt idx="3697">
                        <c:v>82.931681871417595</c:v>
                      </c:pt>
                      <c:pt idx="3698">
                        <c:v>82.956141710277592</c:v>
                      </c:pt>
                      <c:pt idx="3699">
                        <c:v>82.976634740827592</c:v>
                      </c:pt>
                      <c:pt idx="3700">
                        <c:v>83.001208782197594</c:v>
                      </c:pt>
                      <c:pt idx="3701">
                        <c:v>83.021884679797594</c:v>
                      </c:pt>
                      <c:pt idx="3702">
                        <c:v>83.046364784237596</c:v>
                      </c:pt>
                      <c:pt idx="3703">
                        <c:v>83.071050882337587</c:v>
                      </c:pt>
                      <c:pt idx="3704">
                        <c:v>83.091569662097584</c:v>
                      </c:pt>
                      <c:pt idx="3705">
                        <c:v>83.115961790087596</c:v>
                      </c:pt>
                      <c:pt idx="3706">
                        <c:v>83.136414766307595</c:v>
                      </c:pt>
                      <c:pt idx="3707">
                        <c:v>83.161130666737591</c:v>
                      </c:pt>
                      <c:pt idx="3708">
                        <c:v>83.181688785557583</c:v>
                      </c:pt>
                      <c:pt idx="3709">
                        <c:v>83.206058740617593</c:v>
                      </c:pt>
                      <c:pt idx="3710">
                        <c:v>83.230756759647591</c:v>
                      </c:pt>
                      <c:pt idx="3711">
                        <c:v>83.251276731487593</c:v>
                      </c:pt>
                      <c:pt idx="3712">
                        <c:v>83.275548696517589</c:v>
                      </c:pt>
                      <c:pt idx="3713">
                        <c:v>83.29611682891759</c:v>
                      </c:pt>
                      <c:pt idx="3714">
                        <c:v>83.320834875107593</c:v>
                      </c:pt>
                      <c:pt idx="3715">
                        <c:v>83.345311880107587</c:v>
                      </c:pt>
                      <c:pt idx="3716">
                        <c:v>83.365690708157587</c:v>
                      </c:pt>
                      <c:pt idx="3717">
                        <c:v>83.390488862987596</c:v>
                      </c:pt>
                      <c:pt idx="3718">
                        <c:v>83.411057710647583</c:v>
                      </c:pt>
                      <c:pt idx="3719">
                        <c:v>83.435320854187594</c:v>
                      </c:pt>
                      <c:pt idx="3720">
                        <c:v>83.459691762927591</c:v>
                      </c:pt>
                      <c:pt idx="3721">
                        <c:v>83.480555772777592</c:v>
                      </c:pt>
                      <c:pt idx="3722">
                        <c:v>83.505022764207595</c:v>
                      </c:pt>
                      <c:pt idx="3723">
                        <c:v>83.525529861447595</c:v>
                      </c:pt>
                      <c:pt idx="3724">
                        <c:v>83.550057888027595</c:v>
                      </c:pt>
                      <c:pt idx="3725">
                        <c:v>83.570686817167584</c:v>
                      </c:pt>
                      <c:pt idx="3726">
                        <c:v>83.595079660417582</c:v>
                      </c:pt>
                      <c:pt idx="3727">
                        <c:v>83.61949682235759</c:v>
                      </c:pt>
                      <c:pt idx="3728">
                        <c:v>83.640246868137595</c:v>
                      </c:pt>
                      <c:pt idx="3729">
                        <c:v>83.66472482681759</c:v>
                      </c:pt>
                      <c:pt idx="3730">
                        <c:v>83.685284852977588</c:v>
                      </c:pt>
                      <c:pt idx="3731">
                        <c:v>83.709626674647595</c:v>
                      </c:pt>
                      <c:pt idx="3732">
                        <c:v>83.734431743617591</c:v>
                      </c:pt>
                      <c:pt idx="3733">
                        <c:v>83.754951715467584</c:v>
                      </c:pt>
                      <c:pt idx="3734">
                        <c:v>83.779226779937588</c:v>
                      </c:pt>
                      <c:pt idx="3735">
                        <c:v>83.799900770187591</c:v>
                      </c:pt>
                      <c:pt idx="3736">
                        <c:v>83.824559688567589</c:v>
                      </c:pt>
                      <c:pt idx="3737">
                        <c:v>83.849109888077592</c:v>
                      </c:pt>
                      <c:pt idx="3738">
                        <c:v>83.869464874267592</c:v>
                      </c:pt>
                      <c:pt idx="3739">
                        <c:v>83.894213676457582</c:v>
                      </c:pt>
                      <c:pt idx="3740">
                        <c:v>83.914847850797585</c:v>
                      </c:pt>
                      <c:pt idx="3741">
                        <c:v>83.939060688017591</c:v>
                      </c:pt>
                      <c:pt idx="3742">
                        <c:v>83.959728717807593</c:v>
                      </c:pt>
                      <c:pt idx="3743">
                        <c:v>83.984271764757594</c:v>
                      </c:pt>
                      <c:pt idx="3744">
                        <c:v>84.008827686307583</c:v>
                      </c:pt>
                      <c:pt idx="3745">
                        <c:v>84.02906584739759</c:v>
                      </c:pt>
                      <c:pt idx="3746">
                        <c:v>84.053492784497593</c:v>
                      </c:pt>
                      <c:pt idx="3747">
                        <c:v>84.074364662167596</c:v>
                      </c:pt>
                      <c:pt idx="3748">
                        <c:v>84.098971843717592</c:v>
                      </c:pt>
                      <c:pt idx="3749">
                        <c:v>84.123413801197586</c:v>
                      </c:pt>
                      <c:pt idx="3750">
                        <c:v>84.143793821337596</c:v>
                      </c:pt>
                      <c:pt idx="3751">
                        <c:v>84.168351888657583</c:v>
                      </c:pt>
                      <c:pt idx="3752">
                        <c:v>84.188863754267587</c:v>
                      </c:pt>
                      <c:pt idx="3753">
                        <c:v>84.21371078490759</c:v>
                      </c:pt>
                      <c:pt idx="3754">
                        <c:v>84.238234758377587</c:v>
                      </c:pt>
                      <c:pt idx="3755">
                        <c:v>84.258484840397585</c:v>
                      </c:pt>
                      <c:pt idx="3756">
                        <c:v>84.283285856247588</c:v>
                      </c:pt>
                      <c:pt idx="3757">
                        <c:v>84.303554773327591</c:v>
                      </c:pt>
                      <c:pt idx="3758">
                        <c:v>84.328236818317592</c:v>
                      </c:pt>
                      <c:pt idx="3759">
                        <c:v>84.348714828487587</c:v>
                      </c:pt>
                      <c:pt idx="3760">
                        <c:v>84.373401880267593</c:v>
                      </c:pt>
                      <c:pt idx="3761">
                        <c:v>84.397917747497587</c:v>
                      </c:pt>
                      <c:pt idx="3762">
                        <c:v>84.418418884277585</c:v>
                      </c:pt>
                      <c:pt idx="3763">
                        <c:v>84.442819833757596</c:v>
                      </c:pt>
                      <c:pt idx="3764">
                        <c:v>84.463640689847594</c:v>
                      </c:pt>
                      <c:pt idx="3765">
                        <c:v>84.487825870517582</c:v>
                      </c:pt>
                      <c:pt idx="3766">
                        <c:v>84.512325763697589</c:v>
                      </c:pt>
                      <c:pt idx="3767">
                        <c:v>84.533120870587595</c:v>
                      </c:pt>
                      <c:pt idx="3768">
                        <c:v>84.557712793347591</c:v>
                      </c:pt>
                      <c:pt idx="3769">
                        <c:v>84.577939748767591</c:v>
                      </c:pt>
                      <c:pt idx="3770">
                        <c:v>84.602523803707584</c:v>
                      </c:pt>
                      <c:pt idx="3771">
                        <c:v>84.627322673797593</c:v>
                      </c:pt>
                      <c:pt idx="3772">
                        <c:v>84.647713661197585</c:v>
                      </c:pt>
                      <c:pt idx="3773">
                        <c:v>84.672095775607588</c:v>
                      </c:pt>
                      <c:pt idx="3774">
                        <c:v>84.692726850507583</c:v>
                      </c:pt>
                      <c:pt idx="3775">
                        <c:v>84.717369794847585</c:v>
                      </c:pt>
                      <c:pt idx="3776">
                        <c:v>84.737890720367588</c:v>
                      </c:pt>
                      <c:pt idx="3777">
                        <c:v>84.762295722957589</c:v>
                      </c:pt>
                      <c:pt idx="3778">
                        <c:v>84.786719799037584</c:v>
                      </c:pt>
                      <c:pt idx="3779">
                        <c:v>84.807247877117589</c:v>
                      </c:pt>
                      <c:pt idx="3780">
                        <c:v>84.831901788707583</c:v>
                      </c:pt>
                      <c:pt idx="3781">
                        <c:v>84.85240769386759</c:v>
                      </c:pt>
                      <c:pt idx="3782">
                        <c:v>84.877124786377593</c:v>
                      </c:pt>
                      <c:pt idx="3783">
                        <c:v>84.901606798167592</c:v>
                      </c:pt>
                      <c:pt idx="3784">
                        <c:v>84.922005891797596</c:v>
                      </c:pt>
                      <c:pt idx="3785">
                        <c:v>84.946789741517591</c:v>
                      </c:pt>
                      <c:pt idx="3786">
                        <c:v>84.967159748077592</c:v>
                      </c:pt>
                      <c:pt idx="3787">
                        <c:v>84.991591691967585</c:v>
                      </c:pt>
                      <c:pt idx="3788">
                        <c:v>85.016104698177585</c:v>
                      </c:pt>
                      <c:pt idx="3789">
                        <c:v>85.036819696427585</c:v>
                      </c:pt>
                      <c:pt idx="3790">
                        <c:v>85.061365842817594</c:v>
                      </c:pt>
                      <c:pt idx="3791">
                        <c:v>85.081771850587586</c:v>
                      </c:pt>
                      <c:pt idx="3792">
                        <c:v>85.10645675658759</c:v>
                      </c:pt>
                      <c:pt idx="3793">
                        <c:v>85.126853704457588</c:v>
                      </c:pt>
                      <c:pt idx="3794">
                        <c:v>85.151306867597583</c:v>
                      </c:pt>
                      <c:pt idx="3795">
                        <c:v>85.175759792327597</c:v>
                      </c:pt>
                      <c:pt idx="3796">
                        <c:v>85.196422815327594</c:v>
                      </c:pt>
                      <c:pt idx="3797">
                        <c:v>85.220911741257595</c:v>
                      </c:pt>
                      <c:pt idx="3798">
                        <c:v>85.241474866867591</c:v>
                      </c:pt>
                      <c:pt idx="3799">
                        <c:v>85.266014814377584</c:v>
                      </c:pt>
                      <c:pt idx="3800">
                        <c:v>85.290708780287588</c:v>
                      </c:pt>
                      <c:pt idx="3801">
                        <c:v>85.311295747757583</c:v>
                      </c:pt>
                      <c:pt idx="3802">
                        <c:v>85.335628747937591</c:v>
                      </c:pt>
                      <c:pt idx="3803">
                        <c:v>85.800761699676627</c:v>
                      </c:pt>
                      <c:pt idx="3804">
                        <c:v>85.801622867584342</c:v>
                      </c:pt>
                      <c:pt idx="3805">
                        <c:v>85.802260637283439</c:v>
                      </c:pt>
                      <c:pt idx="3806">
                        <c:v>85.802720785141105</c:v>
                      </c:pt>
                      <c:pt idx="3807">
                        <c:v>85.803182840347404</c:v>
                      </c:pt>
                      <c:pt idx="3808">
                        <c:v>85.80362963676464</c:v>
                      </c:pt>
                      <c:pt idx="3809">
                        <c:v>85.804091691970939</c:v>
                      </c:pt>
                      <c:pt idx="3810">
                        <c:v>85.804556846618766</c:v>
                      </c:pt>
                      <c:pt idx="3811">
                        <c:v>85.805024862289542</c:v>
                      </c:pt>
                      <c:pt idx="3812">
                        <c:v>85.80548977851879</c:v>
                      </c:pt>
                      <c:pt idx="3813">
                        <c:v>85.805691719055289</c:v>
                      </c:pt>
                      <c:pt idx="3814">
                        <c:v>85.805851697921867</c:v>
                      </c:pt>
                      <c:pt idx="3815">
                        <c:v>85.806009769439811</c:v>
                      </c:pt>
                      <c:pt idx="3816">
                        <c:v>85.806168794632072</c:v>
                      </c:pt>
                      <c:pt idx="3817">
                        <c:v>85.806327819824332</c:v>
                      </c:pt>
                      <c:pt idx="3818">
                        <c:v>85.806485652923698</c:v>
                      </c:pt>
                      <c:pt idx="3819">
                        <c:v>85.806644678115958</c:v>
                      </c:pt>
                      <c:pt idx="3820">
                        <c:v>85.806804656982536</c:v>
                      </c:pt>
                      <c:pt idx="3821">
                        <c:v>85.806963682174796</c:v>
                      </c:pt>
                      <c:pt idx="3822">
                        <c:v>85.807121753692741</c:v>
                      </c:pt>
                      <c:pt idx="3823">
                        <c:v>85.81313586235062</c:v>
                      </c:pt>
                      <c:pt idx="3824">
                        <c:v>85.837687730789312</c:v>
                      </c:pt>
                      <c:pt idx="3825">
                        <c:v>85.858436822891321</c:v>
                      </c:pt>
                      <c:pt idx="3826">
                        <c:v>85.882955789566125</c:v>
                      </c:pt>
                      <c:pt idx="3827">
                        <c:v>85.903316736221825</c:v>
                      </c:pt>
                      <c:pt idx="3828">
                        <c:v>85.927832841872814</c:v>
                      </c:pt>
                      <c:pt idx="3829">
                        <c:v>85.952546834945821</c:v>
                      </c:pt>
                      <c:pt idx="3830">
                        <c:v>85.973176717757823</c:v>
                      </c:pt>
                      <c:pt idx="3831">
                        <c:v>85.997447729110817</c:v>
                      </c:pt>
                      <c:pt idx="3832">
                        <c:v>86.018164873122814</c:v>
                      </c:pt>
                      <c:pt idx="3833">
                        <c:v>86.042576789855815</c:v>
                      </c:pt>
                      <c:pt idx="3834">
                        <c:v>86.067277669906815</c:v>
                      </c:pt>
                      <c:pt idx="3835">
                        <c:v>86.087530851363823</c:v>
                      </c:pt>
                      <c:pt idx="3836">
                        <c:v>86.112362861633812</c:v>
                      </c:pt>
                      <c:pt idx="3837">
                        <c:v>86.132931709289821</c:v>
                      </c:pt>
                      <c:pt idx="3838">
                        <c:v>86.157481670379823</c:v>
                      </c:pt>
                      <c:pt idx="3839">
                        <c:v>86.181690692901824</c:v>
                      </c:pt>
                      <c:pt idx="3840">
                        <c:v>86.202405691146822</c:v>
                      </c:pt>
                      <c:pt idx="3841">
                        <c:v>86.226957798003824</c:v>
                      </c:pt>
                      <c:pt idx="3842">
                        <c:v>86.247335672378824</c:v>
                      </c:pt>
                      <c:pt idx="3843">
                        <c:v>86.272168636321823</c:v>
                      </c:pt>
                      <c:pt idx="3844">
                        <c:v>86.292701721191818</c:v>
                      </c:pt>
                      <c:pt idx="3845">
                        <c:v>86.317230701446817</c:v>
                      </c:pt>
                      <c:pt idx="3846">
                        <c:v>86.341441869735817</c:v>
                      </c:pt>
                      <c:pt idx="3847">
                        <c:v>86.362234830856821</c:v>
                      </c:pt>
                      <c:pt idx="3848">
                        <c:v>86.386570692062818</c:v>
                      </c:pt>
                      <c:pt idx="3849">
                        <c:v>86.407001733779822</c:v>
                      </c:pt>
                      <c:pt idx="3850">
                        <c:v>86.431901693343818</c:v>
                      </c:pt>
                      <c:pt idx="3851">
                        <c:v>86.456398725509814</c:v>
                      </c:pt>
                      <c:pt idx="3852">
                        <c:v>86.476933717727817</c:v>
                      </c:pt>
                      <c:pt idx="3853">
                        <c:v>86.501155853271825</c:v>
                      </c:pt>
                      <c:pt idx="3854">
                        <c:v>86.522026777267826</c:v>
                      </c:pt>
                      <c:pt idx="3855">
                        <c:v>86.546270847320812</c:v>
                      </c:pt>
                      <c:pt idx="3856">
                        <c:v>86.570980787277819</c:v>
                      </c:pt>
                      <c:pt idx="3857">
                        <c:v>86.591569662093818</c:v>
                      </c:pt>
                      <c:pt idx="3858">
                        <c:v>86.616066694259814</c:v>
                      </c:pt>
                      <c:pt idx="3859">
                        <c:v>86.636524677276824</c:v>
                      </c:pt>
                      <c:pt idx="3860">
                        <c:v>86.660847663879821</c:v>
                      </c:pt>
                      <c:pt idx="3861">
                        <c:v>86.681783676147816</c:v>
                      </c:pt>
                      <c:pt idx="3862">
                        <c:v>86.705916643142814</c:v>
                      </c:pt>
                      <c:pt idx="3863">
                        <c:v>86.730584859847824</c:v>
                      </c:pt>
                      <c:pt idx="3864">
                        <c:v>86.751155853271825</c:v>
                      </c:pt>
                      <c:pt idx="3865">
                        <c:v>86.775645732879823</c:v>
                      </c:pt>
                      <c:pt idx="3866">
                        <c:v>86.796252727508815</c:v>
                      </c:pt>
                      <c:pt idx="3867">
                        <c:v>86.820877790447824</c:v>
                      </c:pt>
                      <c:pt idx="3868">
                        <c:v>86.845506668087822</c:v>
                      </c:pt>
                      <c:pt idx="3869">
                        <c:v>86.865945816037822</c:v>
                      </c:pt>
                      <c:pt idx="3870">
                        <c:v>86.890298843387825</c:v>
                      </c:pt>
                      <c:pt idx="3871">
                        <c:v>86.910779714587818</c:v>
                      </c:pt>
                      <c:pt idx="3872">
                        <c:v>86.935540676117824</c:v>
                      </c:pt>
                      <c:pt idx="3873">
                        <c:v>86.960052728657814</c:v>
                      </c:pt>
                      <c:pt idx="3874">
                        <c:v>86.980477809907825</c:v>
                      </c:pt>
                      <c:pt idx="3875">
                        <c:v>87.005118846897815</c:v>
                      </c:pt>
                      <c:pt idx="3876">
                        <c:v>87.025764703747825</c:v>
                      </c:pt>
                      <c:pt idx="3877">
                        <c:v>87.050186872477823</c:v>
                      </c:pt>
                      <c:pt idx="3878">
                        <c:v>87.074457645417823</c:v>
                      </c:pt>
                      <c:pt idx="3879">
                        <c:v>87.095256805417819</c:v>
                      </c:pt>
                      <c:pt idx="3880">
                        <c:v>87.119571685787818</c:v>
                      </c:pt>
                      <c:pt idx="3881">
                        <c:v>87.140150785447815</c:v>
                      </c:pt>
                      <c:pt idx="3882">
                        <c:v>87.16495966911782</c:v>
                      </c:pt>
                      <c:pt idx="3883">
                        <c:v>87.185375690457818</c:v>
                      </c:pt>
                      <c:pt idx="3884">
                        <c:v>87.210038661957825</c:v>
                      </c:pt>
                      <c:pt idx="3885">
                        <c:v>87.234192848207812</c:v>
                      </c:pt>
                      <c:pt idx="3886">
                        <c:v>87.254954814907819</c:v>
                      </c:pt>
                      <c:pt idx="3887">
                        <c:v>87.279509782787812</c:v>
                      </c:pt>
                      <c:pt idx="3888">
                        <c:v>87.299922704697821</c:v>
                      </c:pt>
                      <c:pt idx="3889">
                        <c:v>87.324420690537821</c:v>
                      </c:pt>
                      <c:pt idx="3890">
                        <c:v>87.349200725557822</c:v>
                      </c:pt>
                      <c:pt idx="3891">
                        <c:v>87.369501829147822</c:v>
                      </c:pt>
                      <c:pt idx="3892">
                        <c:v>87.394053697587822</c:v>
                      </c:pt>
                      <c:pt idx="3893">
                        <c:v>87.414572715757814</c:v>
                      </c:pt>
                      <c:pt idx="3894">
                        <c:v>87.439202785487822</c:v>
                      </c:pt>
                      <c:pt idx="3895">
                        <c:v>87.463774681087813</c:v>
                      </c:pt>
                      <c:pt idx="3896">
                        <c:v>87.484163761137822</c:v>
                      </c:pt>
                      <c:pt idx="3897">
                        <c:v>87.508914709087819</c:v>
                      </c:pt>
                      <c:pt idx="3898">
                        <c:v>87.529436826707823</c:v>
                      </c:pt>
                      <c:pt idx="3899">
                        <c:v>87.553832769397815</c:v>
                      </c:pt>
                      <c:pt idx="3900">
                        <c:v>87.574279785157813</c:v>
                      </c:pt>
                      <c:pt idx="3901">
                        <c:v>87.598927736277815</c:v>
                      </c:pt>
                      <c:pt idx="3902">
                        <c:v>87.623528718947824</c:v>
                      </c:pt>
                      <c:pt idx="3903">
                        <c:v>87.643869638447825</c:v>
                      </c:pt>
                      <c:pt idx="3904">
                        <c:v>87.668716669077824</c:v>
                      </c:pt>
                      <c:pt idx="3905">
                        <c:v>87.689230680467816</c:v>
                      </c:pt>
                      <c:pt idx="3906">
                        <c:v>87.713509798047824</c:v>
                      </c:pt>
                      <c:pt idx="3907">
                        <c:v>87.738001823427823</c:v>
                      </c:pt>
                      <c:pt idx="3908">
                        <c:v>87.758573770527818</c:v>
                      </c:pt>
                      <c:pt idx="3909">
                        <c:v>87.782957792277813</c:v>
                      </c:pt>
                      <c:pt idx="3910">
                        <c:v>87.803631782527816</c:v>
                      </c:pt>
                      <c:pt idx="3911">
                        <c:v>87.828268766407817</c:v>
                      </c:pt>
                      <c:pt idx="3912">
                        <c:v>87.852940797807818</c:v>
                      </c:pt>
                      <c:pt idx="3913">
                        <c:v>87.873101711277812</c:v>
                      </c:pt>
                      <c:pt idx="3914">
                        <c:v>87.897682666777825</c:v>
                      </c:pt>
                      <c:pt idx="3915">
                        <c:v>87.918379783627813</c:v>
                      </c:pt>
                      <c:pt idx="3916">
                        <c:v>87.942861795427817</c:v>
                      </c:pt>
                      <c:pt idx="3917">
                        <c:v>87.963399648667817</c:v>
                      </c:pt>
                      <c:pt idx="3918">
                        <c:v>87.988083839417826</c:v>
                      </c:pt>
                      <c:pt idx="3919">
                        <c:v>88.012632846827813</c:v>
                      </c:pt>
                      <c:pt idx="3920">
                        <c:v>88.033102750777815</c:v>
                      </c:pt>
                      <c:pt idx="3921">
                        <c:v>88.057485818867818</c:v>
                      </c:pt>
                      <c:pt idx="3922">
                        <c:v>88.078217744827825</c:v>
                      </c:pt>
                      <c:pt idx="3923">
                        <c:v>88.102653741837813</c:v>
                      </c:pt>
                      <c:pt idx="3924">
                        <c:v>88.127056837077816</c:v>
                      </c:pt>
                      <c:pt idx="3925">
                        <c:v>88.147876739497818</c:v>
                      </c:pt>
                      <c:pt idx="3926">
                        <c:v>88.172315835957818</c:v>
                      </c:pt>
                      <c:pt idx="3927">
                        <c:v>88.19258379935782</c:v>
                      </c:pt>
                      <c:pt idx="3928">
                        <c:v>88.217220783237821</c:v>
                      </c:pt>
                      <c:pt idx="3929">
                        <c:v>88.241750717167818</c:v>
                      </c:pt>
                      <c:pt idx="3930">
                        <c:v>88.262293815617824</c:v>
                      </c:pt>
                      <c:pt idx="3931">
                        <c:v>88.286799669267822</c:v>
                      </c:pt>
                      <c:pt idx="3932">
                        <c:v>88.307503700257826</c:v>
                      </c:pt>
                      <c:pt idx="3933">
                        <c:v>88.332091808317813</c:v>
                      </c:pt>
                      <c:pt idx="3934">
                        <c:v>88.352634668347818</c:v>
                      </c:pt>
                      <c:pt idx="3935">
                        <c:v>88.377030849457825</c:v>
                      </c:pt>
                      <c:pt idx="3936">
                        <c:v>88.401438713077823</c:v>
                      </c:pt>
                      <c:pt idx="3937">
                        <c:v>88.421970844267818</c:v>
                      </c:pt>
                      <c:pt idx="3938">
                        <c:v>88.446681737897819</c:v>
                      </c:pt>
                      <c:pt idx="3939">
                        <c:v>88.467237710957818</c:v>
                      </c:pt>
                      <c:pt idx="3940">
                        <c:v>88.491628646847815</c:v>
                      </c:pt>
                      <c:pt idx="3941">
                        <c:v>88.516345739367821</c:v>
                      </c:pt>
                      <c:pt idx="3942">
                        <c:v>88.536659717557825</c:v>
                      </c:pt>
                      <c:pt idx="3943">
                        <c:v>88.561403751377824</c:v>
                      </c:pt>
                      <c:pt idx="3944">
                        <c:v>88.582061767577812</c:v>
                      </c:pt>
                      <c:pt idx="3945">
                        <c:v>88.606391668317812</c:v>
                      </c:pt>
                      <c:pt idx="3946">
                        <c:v>88.630839824677821</c:v>
                      </c:pt>
                      <c:pt idx="3947">
                        <c:v>88.651533842087815</c:v>
                      </c:pt>
                      <c:pt idx="3948">
                        <c:v>88.676092863087817</c:v>
                      </c:pt>
                      <c:pt idx="3949">
                        <c:v>88.696437835697822</c:v>
                      </c:pt>
                      <c:pt idx="3950">
                        <c:v>88.720962762827824</c:v>
                      </c:pt>
                      <c:pt idx="3951">
                        <c:v>88.741802692417821</c:v>
                      </c:pt>
                      <c:pt idx="3952">
                        <c:v>88.765996694567818</c:v>
                      </c:pt>
                      <c:pt idx="3953">
                        <c:v>88.790518760677813</c:v>
                      </c:pt>
                      <c:pt idx="3954">
                        <c:v>88.811245679857819</c:v>
                      </c:pt>
                      <c:pt idx="3955">
                        <c:v>88.835834741587817</c:v>
                      </c:pt>
                      <c:pt idx="3956">
                        <c:v>88.85611367225782</c:v>
                      </c:pt>
                      <c:pt idx="3957">
                        <c:v>88.880896806717814</c:v>
                      </c:pt>
                      <c:pt idx="3958">
                        <c:v>88.905392646787817</c:v>
                      </c:pt>
                      <c:pt idx="3959">
                        <c:v>88.92574572562782</c:v>
                      </c:pt>
                      <c:pt idx="3960">
                        <c:v>88.950241804127813</c:v>
                      </c:pt>
                      <c:pt idx="3961">
                        <c:v>88.970789670947823</c:v>
                      </c:pt>
                      <c:pt idx="3962">
                        <c:v>88.995278835297825</c:v>
                      </c:pt>
                      <c:pt idx="3963">
                        <c:v>89.019818782807818</c:v>
                      </c:pt>
                      <c:pt idx="3964">
                        <c:v>89.040677785877818</c:v>
                      </c:pt>
                      <c:pt idx="3965">
                        <c:v>89.065185785297814</c:v>
                      </c:pt>
                      <c:pt idx="3966">
                        <c:v>89.085486650467814</c:v>
                      </c:pt>
                      <c:pt idx="3967">
                        <c:v>89.110011816027821</c:v>
                      </c:pt>
                      <c:pt idx="3968">
                        <c:v>89.130724668507824</c:v>
                      </c:pt>
                      <c:pt idx="3969">
                        <c:v>89.155259847637822</c:v>
                      </c:pt>
                      <c:pt idx="3970">
                        <c:v>89.179665803907824</c:v>
                      </c:pt>
                      <c:pt idx="3971">
                        <c:v>89.200373649597822</c:v>
                      </c:pt>
                      <c:pt idx="3972">
                        <c:v>89.224802732467822</c:v>
                      </c:pt>
                      <c:pt idx="3973">
                        <c:v>89.245169639587814</c:v>
                      </c:pt>
                      <c:pt idx="3974">
                        <c:v>89.269798755647813</c:v>
                      </c:pt>
                      <c:pt idx="3975">
                        <c:v>89.294255733487816</c:v>
                      </c:pt>
                      <c:pt idx="3976">
                        <c:v>89.314782857897825</c:v>
                      </c:pt>
                      <c:pt idx="3977">
                        <c:v>89.339404821397821</c:v>
                      </c:pt>
                      <c:pt idx="3978">
                        <c:v>89.360069751737825</c:v>
                      </c:pt>
                      <c:pt idx="3979">
                        <c:v>89.384672641757817</c:v>
                      </c:pt>
                      <c:pt idx="3980">
                        <c:v>89.409200668337817</c:v>
                      </c:pt>
                      <c:pt idx="3981">
                        <c:v>89.429478645327819</c:v>
                      </c:pt>
                      <c:pt idx="3982">
                        <c:v>89.453968763347817</c:v>
                      </c:pt>
                      <c:pt idx="3983">
                        <c:v>89.474646806717814</c:v>
                      </c:pt>
                      <c:pt idx="3984">
                        <c:v>89.499069690707813</c:v>
                      </c:pt>
                      <c:pt idx="3985">
                        <c:v>89.519742727277816</c:v>
                      </c:pt>
                      <c:pt idx="3986">
                        <c:v>89.544414758677817</c:v>
                      </c:pt>
                      <c:pt idx="3987">
                        <c:v>89.568913698197818</c:v>
                      </c:pt>
                      <c:pt idx="3988">
                        <c:v>89.589196681977825</c:v>
                      </c:pt>
                      <c:pt idx="3989">
                        <c:v>89.613951683047816</c:v>
                      </c:pt>
                      <c:pt idx="3990">
                        <c:v>89.634266853327816</c:v>
                      </c:pt>
                      <c:pt idx="3991">
                        <c:v>89.658666849137816</c:v>
                      </c:pt>
                      <c:pt idx="3992">
                        <c:v>89.683495759967812</c:v>
                      </c:pt>
                      <c:pt idx="3993">
                        <c:v>89.704092741007813</c:v>
                      </c:pt>
                      <c:pt idx="3994">
                        <c:v>89.728640794757823</c:v>
                      </c:pt>
                      <c:pt idx="3995">
                        <c:v>89.748898744587819</c:v>
                      </c:pt>
                      <c:pt idx="3996">
                        <c:v>89.773397684097816</c:v>
                      </c:pt>
                      <c:pt idx="3997">
                        <c:v>89.79812169074782</c:v>
                      </c:pt>
                      <c:pt idx="3998">
                        <c:v>89.818643808367824</c:v>
                      </c:pt>
                      <c:pt idx="3999">
                        <c:v>89.843188762667822</c:v>
                      </c:pt>
                      <c:pt idx="4000">
                        <c:v>89.86374378204782</c:v>
                      </c:pt>
                      <c:pt idx="4001">
                        <c:v>89.888087749477819</c:v>
                      </c:pt>
                      <c:pt idx="4002">
                        <c:v>89.90868067741782</c:v>
                      </c:pt>
                      <c:pt idx="4003">
                        <c:v>89.933529853817817</c:v>
                      </c:pt>
                      <c:pt idx="4004">
                        <c:v>89.957974672317818</c:v>
                      </c:pt>
                      <c:pt idx="4005">
                        <c:v>89.978154659267815</c:v>
                      </c:pt>
                      <c:pt idx="4006">
                        <c:v>90.002931833267823</c:v>
                      </c:pt>
                      <c:pt idx="4007">
                        <c:v>90.02356982230782</c:v>
                      </c:pt>
                      <c:pt idx="4008">
                        <c:v>90.048089742657822</c:v>
                      </c:pt>
                      <c:pt idx="4009">
                        <c:v>90.072347640987815</c:v>
                      </c:pt>
                      <c:pt idx="4010">
                        <c:v>90.093214750287814</c:v>
                      </c:pt>
                      <c:pt idx="4011">
                        <c:v>90.117791652677823</c:v>
                      </c:pt>
                      <c:pt idx="4012">
                        <c:v>90.137994766237824</c:v>
                      </c:pt>
                      <c:pt idx="4013">
                        <c:v>90.162674665447824</c:v>
                      </c:pt>
                      <c:pt idx="4014">
                        <c:v>90.187238693237816</c:v>
                      </c:pt>
                      <c:pt idx="4015">
                        <c:v>90.207834720607821</c:v>
                      </c:pt>
                      <c:pt idx="4016">
                        <c:v>90.232031822207816</c:v>
                      </c:pt>
                      <c:pt idx="4017">
                        <c:v>90.252733707427822</c:v>
                      </c:pt>
                      <c:pt idx="4018">
                        <c:v>90.277501821517816</c:v>
                      </c:pt>
                      <c:pt idx="4019">
                        <c:v>90.297759771347813</c:v>
                      </c:pt>
                      <c:pt idx="4020">
                        <c:v>90.322415828707818</c:v>
                      </c:pt>
                      <c:pt idx="4021">
                        <c:v>90.346938848497814</c:v>
                      </c:pt>
                      <c:pt idx="4022">
                        <c:v>90.367506742477815</c:v>
                      </c:pt>
                      <c:pt idx="4023">
                        <c:v>90.391863822937822</c:v>
                      </c:pt>
                      <c:pt idx="4024">
                        <c:v>90.412694692607815</c:v>
                      </c:pt>
                      <c:pt idx="4025">
                        <c:v>90.437105655667821</c:v>
                      </c:pt>
                      <c:pt idx="4026">
                        <c:v>90.461748838427823</c:v>
                      </c:pt>
                      <c:pt idx="4027">
                        <c:v>90.482010841367824</c:v>
                      </c:pt>
                      <c:pt idx="4028">
                        <c:v>90.506517648697823</c:v>
                      </c:pt>
                      <c:pt idx="4029">
                        <c:v>90.527264833447816</c:v>
                      </c:pt>
                      <c:pt idx="4030">
                        <c:v>90.551634788517816</c:v>
                      </c:pt>
                      <c:pt idx="4031">
                        <c:v>90.576045751567818</c:v>
                      </c:pt>
                      <c:pt idx="4032">
                        <c:v>90.596954822537825</c:v>
                      </c:pt>
                      <c:pt idx="4033">
                        <c:v>90.621170759197824</c:v>
                      </c:pt>
                      <c:pt idx="4034">
                        <c:v>90.641753673557815</c:v>
                      </c:pt>
                      <c:pt idx="4035">
                        <c:v>90.666307687757822</c:v>
                      </c:pt>
                      <c:pt idx="4036">
                        <c:v>90.686897754667825</c:v>
                      </c:pt>
                      <c:pt idx="4037">
                        <c:v>90.711430788037816</c:v>
                      </c:pt>
                      <c:pt idx="4038">
                        <c:v>90.735892772677815</c:v>
                      </c:pt>
                      <c:pt idx="4039">
                        <c:v>90.756584644317826</c:v>
                      </c:pt>
                      <c:pt idx="4040">
                        <c:v>90.780877828597824</c:v>
                      </c:pt>
                      <c:pt idx="4041">
                        <c:v>90.801462650297822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one!$N$3943</c15:sqref>
                        </c15:formulaRef>
                      </c:ext>
                    </c:extLst>
                    <c:numCache>
                      <c:formatCode>General</c:formatCode>
                      <c:ptCount val="1"/>
                      <c:pt idx="0">
                        <c:v>-4.0960742865386237</c:v>
                      </c:pt>
                    </c:numCache>
                  </c:numRef>
                </c:y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4-C205-4B0F-B497-C5BC6D401CF0}"/>
                  </c:ext>
                </c:extLst>
              </c15:ser>
            </c15:filteredScatterSeries>
            <c15:filteredScatterSeries>
              <c15:ser>
                <c:idx val="2"/>
                <c:order val="3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one!$P$1</c15:sqref>
                        </c15:formulaRef>
                      </c:ext>
                    </c:extLst>
                    <c:strCache>
                      <c:ptCount val="1"/>
                      <c:pt idx="0">
                        <c:v>avg3</c:v>
                      </c:pt>
                    </c:strCache>
                  </c:strRef>
                </c:tx>
                <c:spPr>
                  <a:ln w="19080">
                    <a:solidFill>
                      <a:srgbClr val="A5A5A5"/>
                    </a:solidFill>
                    <a:round/>
                  </a:ln>
                </c:spPr>
                <c:marker>
                  <c:symbol val="none"/>
                </c:marker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/>
                    <a:lstStyle/>
                    <a:p>
                      <a:pPr>
                        <a:defRPr sz="1000" b="0" strike="noStrike" spc="-1">
                          <a:solidFill>
                            <a:srgbClr val="000000"/>
                          </a:solidFill>
                          <a:latin typeface="Calibri"/>
                        </a:defRPr>
                      </a:pPr>
                      <a:endParaRPr lang="en-US"/>
                    </a:p>
                  </c:txPr>
                  <c:dLblPos val="r"/>
                  <c:showLegendKey val="0"/>
                  <c:showVal val="0"/>
                  <c:showCatName val="0"/>
                  <c:showSerName val="0"/>
                  <c:showPercent val="0"/>
                  <c:showBubbleSize val="1"/>
                  <c:separator>; </c:separator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0"/>
                    </c:ext>
                  </c:extLst>
                </c:dLbls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one!$C$2:$C$4043</c15:sqref>
                        </c15:formulaRef>
                      </c:ext>
                    </c:extLst>
                    <c:numCache>
                      <c:formatCode>General</c:formatCode>
                      <c:ptCount val="4042"/>
                      <c:pt idx="0">
                        <c:v>1.0561943054199999E-3</c:v>
                      </c:pt>
                      <c:pt idx="1">
                        <c:v>1.66916847229E-3</c:v>
                      </c:pt>
                      <c:pt idx="2">
                        <c:v>2.2180080413800002E-3</c:v>
                      </c:pt>
                      <c:pt idx="3">
                        <c:v>3.2761096954300002E-3</c:v>
                      </c:pt>
                      <c:pt idx="4">
                        <c:v>3.77917289734E-3</c:v>
                      </c:pt>
                      <c:pt idx="5">
                        <c:v>4.2490959167500002E-3</c:v>
                      </c:pt>
                      <c:pt idx="6">
                        <c:v>4.7152042388900004E-3</c:v>
                      </c:pt>
                      <c:pt idx="7">
                        <c:v>5.17916679382E-3</c:v>
                      </c:pt>
                      <c:pt idx="8">
                        <c:v>5.5470466613800002E-3</c:v>
                      </c:pt>
                      <c:pt idx="9">
                        <c:v>5.7051181793200002E-3</c:v>
                      </c:pt>
                      <c:pt idx="10">
                        <c:v>5.86318969727E-3</c:v>
                      </c:pt>
                      <c:pt idx="11">
                        <c:v>6.0200691223100001E-3</c:v>
                      </c:pt>
                      <c:pt idx="12">
                        <c:v>6.1781406402599999E-3</c:v>
                      </c:pt>
                      <c:pt idx="13">
                        <c:v>6.3362121581999999E-3</c:v>
                      </c:pt>
                      <c:pt idx="14">
                        <c:v>6.4930915832499998E-3</c:v>
                      </c:pt>
                      <c:pt idx="15">
                        <c:v>6.6630840301500002E-3</c:v>
                      </c:pt>
                      <c:pt idx="16">
                        <c:v>6.8230628967299997E-3</c:v>
                      </c:pt>
                      <c:pt idx="17">
                        <c:v>6.9801807403599998E-3</c:v>
                      </c:pt>
                      <c:pt idx="18">
                        <c:v>7.1380138397199996E-3</c:v>
                      </c:pt>
                      <c:pt idx="19">
                        <c:v>7.2951316833499997E-3</c:v>
                      </c:pt>
                      <c:pt idx="20">
                        <c:v>7.4520111083999996E-3</c:v>
                      </c:pt>
                      <c:pt idx="21">
                        <c:v>7.6091289520299997E-3</c:v>
                      </c:pt>
                      <c:pt idx="22">
                        <c:v>7.7650547027599999E-3</c:v>
                      </c:pt>
                      <c:pt idx="23">
                        <c:v>7.9231262207000008E-3</c:v>
                      </c:pt>
                      <c:pt idx="24">
                        <c:v>8.0811977386500006E-3</c:v>
                      </c:pt>
                      <c:pt idx="25">
                        <c:v>8.2380771636999996E-3</c:v>
                      </c:pt>
                      <c:pt idx="26">
                        <c:v>8.3951950073199999E-3</c:v>
                      </c:pt>
                      <c:pt idx="27">
                        <c:v>8.5520744323700007E-3</c:v>
                      </c:pt>
                      <c:pt idx="28">
                        <c:v>8.7091922759999999E-3</c:v>
                      </c:pt>
                      <c:pt idx="29">
                        <c:v>8.8670253753699996E-3</c:v>
                      </c:pt>
                      <c:pt idx="30">
                        <c:v>9.0241432189899998E-3</c:v>
                      </c:pt>
                      <c:pt idx="31">
                        <c:v>9.1819763183599995E-3</c:v>
                      </c:pt>
                      <c:pt idx="32">
                        <c:v>9.3390941619900004E-3</c:v>
                      </c:pt>
                      <c:pt idx="33">
                        <c:v>9.4962120056199997E-3</c:v>
                      </c:pt>
                      <c:pt idx="34">
                        <c:v>9.6530914306599998E-3</c:v>
                      </c:pt>
                      <c:pt idx="35">
                        <c:v>9.8102092742900007E-3</c:v>
                      </c:pt>
                      <c:pt idx="36">
                        <c:v>9.9670886993399998E-3</c:v>
                      </c:pt>
                      <c:pt idx="37">
                        <c:v>1.01251602173E-2</c:v>
                      </c:pt>
                      <c:pt idx="38">
                        <c:v>1.02829933167E-2</c:v>
                      </c:pt>
                      <c:pt idx="39">
                        <c:v>1.0440111160299999E-2</c:v>
                      </c:pt>
                      <c:pt idx="40">
                        <c:v>1.0598182678200001E-2</c:v>
                      </c:pt>
                      <c:pt idx="41">
                        <c:v>1.0764122009299999E-2</c:v>
                      </c:pt>
                      <c:pt idx="42">
                        <c:v>1.09691619873E-2</c:v>
                      </c:pt>
                      <c:pt idx="43">
                        <c:v>1.1217117309600001E-2</c:v>
                      </c:pt>
                      <c:pt idx="44">
                        <c:v>1.1473178863499999E-2</c:v>
                      </c:pt>
                      <c:pt idx="45">
                        <c:v>1.17251873016E-2</c:v>
                      </c:pt>
                      <c:pt idx="46">
                        <c:v>1.1903047561600001E-2</c:v>
                      </c:pt>
                      <c:pt idx="47">
                        <c:v>1.20739936829E-2</c:v>
                      </c:pt>
                      <c:pt idx="48">
                        <c:v>1.2234210968E-2</c:v>
                      </c:pt>
                      <c:pt idx="49">
                        <c:v>1.2392997741699999E-2</c:v>
                      </c:pt>
                      <c:pt idx="50">
                        <c:v>1.2552022934E-2</c:v>
                      </c:pt>
                      <c:pt idx="51">
                        <c:v>1.27100944519E-2</c:v>
                      </c:pt>
                      <c:pt idx="52">
                        <c:v>1.28681659698E-2</c:v>
                      </c:pt>
                      <c:pt idx="53">
                        <c:v>1.3025045394900001E-2</c:v>
                      </c:pt>
                      <c:pt idx="54">
                        <c:v>1.31831169128E-2</c:v>
                      </c:pt>
                      <c:pt idx="55">
                        <c:v>1.33411884308E-2</c:v>
                      </c:pt>
                      <c:pt idx="56">
                        <c:v>1.3509035110500001E-2</c:v>
                      </c:pt>
                      <c:pt idx="57">
                        <c:v>1.3660192489599999E-2</c:v>
                      </c:pt>
                      <c:pt idx="58">
                        <c:v>1.38092041016E-2</c:v>
                      </c:pt>
                      <c:pt idx="59">
                        <c:v>1.39601230621E-2</c:v>
                      </c:pt>
                      <c:pt idx="60">
                        <c:v>1.4123201370199999E-2</c:v>
                      </c:pt>
                      <c:pt idx="61">
                        <c:v>1.4275074005100001E-2</c:v>
                      </c:pt>
                      <c:pt idx="62">
                        <c:v>1.4425992965699999E-2</c:v>
                      </c:pt>
                      <c:pt idx="63">
                        <c:v>1.4576196670500001E-2</c:v>
                      </c:pt>
                      <c:pt idx="64">
                        <c:v>1.4738082885700001E-2</c:v>
                      </c:pt>
                      <c:pt idx="65">
                        <c:v>1.4891147613499999E-2</c:v>
                      </c:pt>
                      <c:pt idx="66">
                        <c:v>1.5043020248399999E-2</c:v>
                      </c:pt>
                      <c:pt idx="67">
                        <c:v>1.5194177627599999E-2</c:v>
                      </c:pt>
                      <c:pt idx="68">
                        <c:v>1.53450965881E-2</c:v>
                      </c:pt>
                      <c:pt idx="69">
                        <c:v>2.4451017379799999E-2</c:v>
                      </c:pt>
                      <c:pt idx="70">
                        <c:v>4.9032211303700002E-2</c:v>
                      </c:pt>
                      <c:pt idx="71">
                        <c:v>6.9835186004599994E-2</c:v>
                      </c:pt>
                      <c:pt idx="72">
                        <c:v>9.4258069992099999E-2</c:v>
                      </c:pt>
                      <c:pt idx="73">
                        <c:v>0.118895053864</c:v>
                      </c:pt>
                      <c:pt idx="74">
                        <c:v>0.13923311233499999</c:v>
                      </c:pt>
                      <c:pt idx="75">
                        <c:v>0.163947105408</c:v>
                      </c:pt>
                      <c:pt idx="76">
                        <c:v>0.18429398536700001</c:v>
                      </c:pt>
                      <c:pt idx="77">
                        <c:v>0.209035158157</c:v>
                      </c:pt>
                      <c:pt idx="78">
                        <c:v>0.23332309722899999</c:v>
                      </c:pt>
                      <c:pt idx="79">
                        <c:v>0.25376701354999998</c:v>
                      </c:pt>
                      <c:pt idx="80">
                        <c:v>0.27833914756799999</c:v>
                      </c:pt>
                      <c:pt idx="81">
                        <c:v>0.29895520210299997</c:v>
                      </c:pt>
                      <c:pt idx="82">
                        <c:v>0.32361102104200001</c:v>
                      </c:pt>
                      <c:pt idx="83">
                        <c:v>0.34789705276499999</c:v>
                      </c:pt>
                      <c:pt idx="84">
                        <c:v>0.36878609657299999</c:v>
                      </c:pt>
                      <c:pt idx="85">
                        <c:v>0.39327120780899999</c:v>
                      </c:pt>
                      <c:pt idx="86">
                        <c:v>0.41366314888</c:v>
                      </c:pt>
                      <c:pt idx="87">
                        <c:v>0.438451051712</c:v>
                      </c:pt>
                      <c:pt idx="88">
                        <c:v>0.45892810821500002</c:v>
                      </c:pt>
                      <c:pt idx="89">
                        <c:v>0.48320913314800001</c:v>
                      </c:pt>
                      <c:pt idx="90">
                        <c:v>0.50768613815300001</c:v>
                      </c:pt>
                      <c:pt idx="91">
                        <c:v>0.52843499183700005</c:v>
                      </c:pt>
                      <c:pt idx="92">
                        <c:v>0.55306720733600001</c:v>
                      </c:pt>
                      <c:pt idx="93">
                        <c:v>0.5732421875</c:v>
                      </c:pt>
                      <c:pt idx="94">
                        <c:v>0.59787011146500002</c:v>
                      </c:pt>
                      <c:pt idx="95">
                        <c:v>0.62244915962199998</c:v>
                      </c:pt>
                      <c:pt idx="96">
                        <c:v>0.64319705963100005</c:v>
                      </c:pt>
                      <c:pt idx="97">
                        <c:v>0.66739320754999998</c:v>
                      </c:pt>
                      <c:pt idx="98">
                        <c:v>0.68821501731900003</c:v>
                      </c:pt>
                      <c:pt idx="99">
                        <c:v>0.71255707740800001</c:v>
                      </c:pt>
                      <c:pt idx="100">
                        <c:v>0.73732304573100005</c:v>
                      </c:pt>
                      <c:pt idx="101">
                        <c:v>0.75786709785499995</c:v>
                      </c:pt>
                      <c:pt idx="102">
                        <c:v>0.782271146774</c:v>
                      </c:pt>
                      <c:pt idx="103">
                        <c:v>0.80290317535400002</c:v>
                      </c:pt>
                      <c:pt idx="104">
                        <c:v>0.82733106613200003</c:v>
                      </c:pt>
                      <c:pt idx="105">
                        <c:v>0.84778714180000003</c:v>
                      </c:pt>
                      <c:pt idx="106">
                        <c:v>0.87248802185100005</c:v>
                      </c:pt>
                      <c:pt idx="107">
                        <c:v>0.89698600769000003</c:v>
                      </c:pt>
                      <c:pt idx="108">
                        <c:v>0.91735720634499995</c:v>
                      </c:pt>
                      <c:pt idx="109">
                        <c:v>0.94217920303299996</c:v>
                      </c:pt>
                      <c:pt idx="110">
                        <c:v>0.96269702911400001</c:v>
                      </c:pt>
                      <c:pt idx="111">
                        <c:v>0.98693704605099997</c:v>
                      </c:pt>
                      <c:pt idx="112">
                        <c:v>1.0115280151399999</c:v>
                      </c:pt>
                      <c:pt idx="113">
                        <c:v>1.0321941375699999</c:v>
                      </c:pt>
                      <c:pt idx="114">
                        <c:v>1.0566999912299999</c:v>
                      </c:pt>
                      <c:pt idx="115">
                        <c:v>1.0771520137799999</c:v>
                      </c:pt>
                      <c:pt idx="116">
                        <c:v>1.1018211841600001</c:v>
                      </c:pt>
                      <c:pt idx="117">
                        <c:v>1.12632012367</c:v>
                      </c:pt>
                      <c:pt idx="118">
                        <c:v>1.1467921733899999</c:v>
                      </c:pt>
                      <c:pt idx="119">
                        <c:v>1.1712260246299999</c:v>
                      </c:pt>
                      <c:pt idx="120">
                        <c:v>1.1918129921</c:v>
                      </c:pt>
                      <c:pt idx="121">
                        <c:v>1.2165200710299999</c:v>
                      </c:pt>
                      <c:pt idx="122">
                        <c:v>1.23681521416</c:v>
                      </c:pt>
                      <c:pt idx="123">
                        <c:v>1.2615721225700001</c:v>
                      </c:pt>
                      <c:pt idx="124">
                        <c:v>1.2861170768700001</c:v>
                      </c:pt>
                      <c:pt idx="125">
                        <c:v>1.3064250946</c:v>
                      </c:pt>
                      <c:pt idx="126">
                        <c:v>1.33094906807</c:v>
                      </c:pt>
                      <c:pt idx="127">
                        <c:v>1.35163021088</c:v>
                      </c:pt>
                      <c:pt idx="128">
                        <c:v>1.3761870861100001</c:v>
                      </c:pt>
                      <c:pt idx="129">
                        <c:v>1.4004440307599999</c:v>
                      </c:pt>
                      <c:pt idx="130">
                        <c:v>1.42129015923</c:v>
                      </c:pt>
                      <c:pt idx="131">
                        <c:v>1.4456281661999999</c:v>
                      </c:pt>
                      <c:pt idx="132">
                        <c:v>1.4662020206499999</c:v>
                      </c:pt>
                      <c:pt idx="133">
                        <c:v>1.4907231330899999</c:v>
                      </c:pt>
                      <c:pt idx="134">
                        <c:v>1.5153110027300001</c:v>
                      </c:pt>
                      <c:pt idx="135">
                        <c:v>1.53591704369</c:v>
                      </c:pt>
                      <c:pt idx="136">
                        <c:v>1.5603740215299999</c:v>
                      </c:pt>
                      <c:pt idx="137">
                        <c:v>1.5810041427599999</c:v>
                      </c:pt>
                      <c:pt idx="138">
                        <c:v>1.60564208031</c:v>
                      </c:pt>
                      <c:pt idx="139">
                        <c:v>1.6260950565300001</c:v>
                      </c:pt>
                      <c:pt idx="140">
                        <c:v>1.6506671905500001</c:v>
                      </c:pt>
                      <c:pt idx="141">
                        <c:v>1.6751511097</c:v>
                      </c:pt>
                      <c:pt idx="142">
                        <c:v>1.69558405876</c:v>
                      </c:pt>
                      <c:pt idx="143">
                        <c:v>1.72014713287</c:v>
                      </c:pt>
                      <c:pt idx="144">
                        <c:v>1.74076318741</c:v>
                      </c:pt>
                      <c:pt idx="145">
                        <c:v>1.7652361393</c:v>
                      </c:pt>
                      <c:pt idx="146">
                        <c:v>1.7899060249300001</c:v>
                      </c:pt>
                      <c:pt idx="147">
                        <c:v>1.8100850582100001</c:v>
                      </c:pt>
                      <c:pt idx="148">
                        <c:v>1.8347821235699999</c:v>
                      </c:pt>
                      <c:pt idx="149">
                        <c:v>1.85529518127</c:v>
                      </c:pt>
                      <c:pt idx="150">
                        <c:v>1.87976408005</c:v>
                      </c:pt>
                      <c:pt idx="151">
                        <c:v>1.90420818329</c:v>
                      </c:pt>
                      <c:pt idx="152">
                        <c:v>1.92503499985</c:v>
                      </c:pt>
                      <c:pt idx="153">
                        <c:v>1.9495542049400001</c:v>
                      </c:pt>
                      <c:pt idx="154">
                        <c:v>1.96981716156</c:v>
                      </c:pt>
                      <c:pt idx="155">
                        <c:v>1.99472403526</c:v>
                      </c:pt>
                      <c:pt idx="156">
                        <c:v>2.0150060653700002</c:v>
                      </c:pt>
                      <c:pt idx="157">
                        <c:v>2.0396029949200001</c:v>
                      </c:pt>
                      <c:pt idx="158">
                        <c:v>2.0639951229100002</c:v>
                      </c:pt>
                      <c:pt idx="159">
                        <c:v>2.0845711231199999</c:v>
                      </c:pt>
                      <c:pt idx="160">
                        <c:v>2.1093070507</c:v>
                      </c:pt>
                      <c:pt idx="161">
                        <c:v>2.1295590400700002</c:v>
                      </c:pt>
                      <c:pt idx="162">
                        <c:v>2.1544392108900001</c:v>
                      </c:pt>
                      <c:pt idx="163">
                        <c:v>2.1789200305900001</c:v>
                      </c:pt>
                      <c:pt idx="164">
                        <c:v>2.1992690563199999</c:v>
                      </c:pt>
                      <c:pt idx="165">
                        <c:v>2.2237532138799998</c:v>
                      </c:pt>
                      <c:pt idx="166">
                        <c:v>2.2445449829099999</c:v>
                      </c:pt>
                      <c:pt idx="167">
                        <c:v>2.2689590454099999</c:v>
                      </c:pt>
                      <c:pt idx="168">
                        <c:v>2.29340720177</c:v>
                      </c:pt>
                      <c:pt idx="169">
                        <c:v>2.3141610622400002</c:v>
                      </c:pt>
                      <c:pt idx="170">
                        <c:v>2.3386821746800002</c:v>
                      </c:pt>
                      <c:pt idx="171">
                        <c:v>2.3591539859799999</c:v>
                      </c:pt>
                      <c:pt idx="172">
                        <c:v>2.3834199905400002</c:v>
                      </c:pt>
                      <c:pt idx="173">
                        <c:v>2.40412807465</c:v>
                      </c:pt>
                      <c:pt idx="174">
                        <c:v>2.42875003815</c:v>
                      </c:pt>
                      <c:pt idx="175">
                        <c:v>2.4532470703100002</c:v>
                      </c:pt>
                      <c:pt idx="176">
                        <c:v>2.4736461639399998</c:v>
                      </c:pt>
                      <c:pt idx="177">
                        <c:v>2.4982941150700002</c:v>
                      </c:pt>
                      <c:pt idx="178">
                        <c:v>2.51875805855</c:v>
                      </c:pt>
                      <c:pt idx="179">
                        <c:v>2.5433180332199998</c:v>
                      </c:pt>
                      <c:pt idx="180">
                        <c:v>2.5679001808200002</c:v>
                      </c:pt>
                      <c:pt idx="181">
                        <c:v>2.5884890556300002</c:v>
                      </c:pt>
                      <c:pt idx="182">
                        <c:v>2.61276006699</c:v>
                      </c:pt>
                      <c:pt idx="183">
                        <c:v>2.6335821151699998</c:v>
                      </c:pt>
                      <c:pt idx="184">
                        <c:v>2.6581790447200002</c:v>
                      </c:pt>
                      <c:pt idx="185">
                        <c:v>2.68244218826</c:v>
                      </c:pt>
                      <c:pt idx="186">
                        <c:v>2.7031362056699999</c:v>
                      </c:pt>
                      <c:pt idx="187">
                        <c:v>2.72755718231</c:v>
                      </c:pt>
                      <c:pt idx="188">
                        <c:v>2.7481939792599999</c:v>
                      </c:pt>
                      <c:pt idx="189">
                        <c:v>2.77255606651</c:v>
                      </c:pt>
                      <c:pt idx="190">
                        <c:v>2.79332113266</c:v>
                      </c:pt>
                      <c:pt idx="191">
                        <c:v>2.8179111480699999</c:v>
                      </c:pt>
                      <c:pt idx="192">
                        <c:v>2.8421471118900001</c:v>
                      </c:pt>
                      <c:pt idx="193">
                        <c:v>2.8626391887699998</c:v>
                      </c:pt>
                      <c:pt idx="194">
                        <c:v>2.8872990608200002</c:v>
                      </c:pt>
                      <c:pt idx="195">
                        <c:v>2.90769100189</c:v>
                      </c:pt>
                      <c:pt idx="196">
                        <c:v>2.93210506439</c:v>
                      </c:pt>
                      <c:pt idx="197">
                        <c:v>2.9569849968000002</c:v>
                      </c:pt>
                      <c:pt idx="198">
                        <c:v>2.9772791862500001</c:v>
                      </c:pt>
                      <c:pt idx="199">
                        <c:v>3.0019280910499999</c:v>
                      </c:pt>
                      <c:pt idx="200">
                        <c:v>3.0227220058399999</c:v>
                      </c:pt>
                      <c:pt idx="201">
                        <c:v>3.0471680164300001</c:v>
                      </c:pt>
                      <c:pt idx="202">
                        <c:v>3.0716261863700001</c:v>
                      </c:pt>
                      <c:pt idx="203">
                        <c:v>3.09208917618</c:v>
                      </c:pt>
                      <c:pt idx="204">
                        <c:v>3.1167080402399998</c:v>
                      </c:pt>
                      <c:pt idx="205">
                        <c:v>3.1373271942100001</c:v>
                      </c:pt>
                      <c:pt idx="206">
                        <c:v>3.16186404228</c:v>
                      </c:pt>
                      <c:pt idx="207">
                        <c:v>3.1821830272699998</c:v>
                      </c:pt>
                      <c:pt idx="208">
                        <c:v>3.2069470882400002</c:v>
                      </c:pt>
                      <c:pt idx="209">
                        <c:v>3.2313160896299999</c:v>
                      </c:pt>
                      <c:pt idx="210">
                        <c:v>3.2518761158</c:v>
                      </c:pt>
                      <c:pt idx="211">
                        <c:v>3.2764620780899998</c:v>
                      </c:pt>
                      <c:pt idx="212">
                        <c:v>3.29703807831</c:v>
                      </c:pt>
                      <c:pt idx="213">
                        <c:v>3.3214449882500001</c:v>
                      </c:pt>
                      <c:pt idx="214">
                        <c:v>3.3456830978399998</c:v>
                      </c:pt>
                      <c:pt idx="215">
                        <c:v>3.3666660785700002</c:v>
                      </c:pt>
                      <c:pt idx="216">
                        <c:v>3.3911621570600001</c:v>
                      </c:pt>
                      <c:pt idx="217">
                        <c:v>3.4115371704099999</c:v>
                      </c:pt>
                      <c:pt idx="218">
                        <c:v>3.4361770153000002</c:v>
                      </c:pt>
                      <c:pt idx="219">
                        <c:v>3.4607450962100001</c:v>
                      </c:pt>
                      <c:pt idx="220">
                        <c:v>3.4810390472399999</c:v>
                      </c:pt>
                      <c:pt idx="221">
                        <c:v>3.5055401325200002</c:v>
                      </c:pt>
                      <c:pt idx="222">
                        <c:v>3.5264270305599998</c:v>
                      </c:pt>
                      <c:pt idx="223">
                        <c:v>3.5507321357700001</c:v>
                      </c:pt>
                      <c:pt idx="224">
                        <c:v>3.5711290836299998</c:v>
                      </c:pt>
                      <c:pt idx="225">
                        <c:v>3.5958971977199998</c:v>
                      </c:pt>
                      <c:pt idx="226">
                        <c:v>3.62046217918</c:v>
                      </c:pt>
                      <c:pt idx="227">
                        <c:v>3.6408081054700001</c:v>
                      </c:pt>
                      <c:pt idx="228">
                        <c:v>3.6652491092699999</c:v>
                      </c:pt>
                      <c:pt idx="229">
                        <c:v>3.6858921051000002</c:v>
                      </c:pt>
                      <c:pt idx="230">
                        <c:v>3.71073698997</c:v>
                      </c:pt>
                      <c:pt idx="231">
                        <c:v>3.7350211143499998</c:v>
                      </c:pt>
                      <c:pt idx="232">
                        <c:v>3.7555711269400001</c:v>
                      </c:pt>
                      <c:pt idx="233">
                        <c:v>3.7802550792699998</c:v>
                      </c:pt>
                      <c:pt idx="234">
                        <c:v>3.80074214935</c:v>
                      </c:pt>
                      <c:pt idx="235">
                        <c:v>3.8250391483300001</c:v>
                      </c:pt>
                      <c:pt idx="236">
                        <c:v>3.84987616539</c:v>
                      </c:pt>
                      <c:pt idx="237">
                        <c:v>3.87013816833</c:v>
                      </c:pt>
                      <c:pt idx="238">
                        <c:v>3.8948240280199999</c:v>
                      </c:pt>
                      <c:pt idx="239">
                        <c:v>3.9153311252599998</c:v>
                      </c:pt>
                      <c:pt idx="240">
                        <c:v>3.9397950172399998</c:v>
                      </c:pt>
                      <c:pt idx="241">
                        <c:v>3.9604010582</c:v>
                      </c:pt>
                      <c:pt idx="242">
                        <c:v>3.9847249984699999</c:v>
                      </c:pt>
                      <c:pt idx="243">
                        <c:v>4.0095920562699998</c:v>
                      </c:pt>
                      <c:pt idx="244">
                        <c:v>4.0301949977899998</c:v>
                      </c:pt>
                      <c:pt idx="245">
                        <c:v>4.0546450614899996</c:v>
                      </c:pt>
                      <c:pt idx="246">
                        <c:v>4.0751740932500002</c:v>
                      </c:pt>
                      <c:pt idx="247">
                        <c:v>4.0996291637400004</c:v>
                      </c:pt>
                      <c:pt idx="248">
                        <c:v>4.1241390705100001</c:v>
                      </c:pt>
                      <c:pt idx="249">
                        <c:v>4.1445150375399997</c:v>
                      </c:pt>
                      <c:pt idx="250">
                        <c:v>4.1691200733200002</c:v>
                      </c:pt>
                      <c:pt idx="251">
                        <c:v>4.1898841857900004</c:v>
                      </c:pt>
                      <c:pt idx="252">
                        <c:v>4.2141981124900001</c:v>
                      </c:pt>
                      <c:pt idx="253">
                        <c:v>4.2385680675500002</c:v>
                      </c:pt>
                      <c:pt idx="254">
                        <c:v>4.25925803185</c:v>
                      </c:pt>
                      <c:pt idx="255">
                        <c:v>4.2838690280899998</c:v>
                      </c:pt>
                      <c:pt idx="256">
                        <c:v>4.3042960166900004</c:v>
                      </c:pt>
                      <c:pt idx="257">
                        <c:v>4.32910609245</c:v>
                      </c:pt>
                      <c:pt idx="258">
                        <c:v>4.3495931625399997</c:v>
                      </c:pt>
                      <c:pt idx="259">
                        <c:v>4.3741340637199997</c:v>
                      </c:pt>
                      <c:pt idx="260">
                        <c:v>4.3984241485600002</c:v>
                      </c:pt>
                      <c:pt idx="261">
                        <c:v>4.4192321300500002</c:v>
                      </c:pt>
                      <c:pt idx="262">
                        <c:v>4.4435560703299997</c:v>
                      </c:pt>
                      <c:pt idx="263">
                        <c:v>4.4639320373500002</c:v>
                      </c:pt>
                      <c:pt idx="264">
                        <c:v>4.4887871742199996</c:v>
                      </c:pt>
                      <c:pt idx="265">
                        <c:v>4.5133280754099996</c:v>
                      </c:pt>
                      <c:pt idx="266">
                        <c:v>4.5338311195400003</c:v>
                      </c:pt>
                      <c:pt idx="267">
                        <c:v>4.5582451820400003</c:v>
                      </c:pt>
                      <c:pt idx="268">
                        <c:v>4.5789301395399997</c:v>
                      </c:pt>
                      <c:pt idx="269">
                        <c:v>4.60315418243</c:v>
                      </c:pt>
                      <c:pt idx="270">
                        <c:v>4.6278531551400004</c:v>
                      </c:pt>
                      <c:pt idx="271">
                        <c:v>4.6484529972099997</c:v>
                      </c:pt>
                      <c:pt idx="272">
                        <c:v>4.6730031967199999</c:v>
                      </c:pt>
                      <c:pt idx="273">
                        <c:v>4.6935679912600001</c:v>
                      </c:pt>
                      <c:pt idx="274">
                        <c:v>4.7177810668899998</c:v>
                      </c:pt>
                      <c:pt idx="275">
                        <c:v>4.7384140491500002</c:v>
                      </c:pt>
                      <c:pt idx="276">
                        <c:v>4.7632141113299999</c:v>
                      </c:pt>
                      <c:pt idx="277">
                        <c:v>4.7875502109500001</c:v>
                      </c:pt>
                      <c:pt idx="278">
                        <c:v>4.8080191612199998</c:v>
                      </c:pt>
                      <c:pt idx="279">
                        <c:v>4.8327469825699998</c:v>
                      </c:pt>
                      <c:pt idx="280">
                        <c:v>4.8531119823499997</c:v>
                      </c:pt>
                      <c:pt idx="281">
                        <c:v>4.8777430057500002</c:v>
                      </c:pt>
                      <c:pt idx="282">
                        <c:v>4.9020941257499997</c:v>
                      </c:pt>
                      <c:pt idx="283">
                        <c:v>4.9226031303399997</c:v>
                      </c:pt>
                      <c:pt idx="284">
                        <c:v>4.9472579956100002</c:v>
                      </c:pt>
                      <c:pt idx="285">
                        <c:v>4.9677641391799998</c:v>
                      </c:pt>
                      <c:pt idx="286">
                        <c:v>4.9924221038800001</c:v>
                      </c:pt>
                      <c:pt idx="287">
                        <c:v>5.0169680118600004</c:v>
                      </c:pt>
                      <c:pt idx="288">
                        <c:v>5.7108128070831299</c:v>
                      </c:pt>
                      <c:pt idx="289">
                        <c:v>5.7117300033569336</c:v>
                      </c:pt>
                      <c:pt idx="290">
                        <c:v>5.7124249935150138</c:v>
                      </c:pt>
                      <c:pt idx="291">
                        <c:v>5.7128880023956334</c:v>
                      </c:pt>
                      <c:pt idx="292">
                        <c:v>5.7133579254150435</c:v>
                      </c:pt>
                      <c:pt idx="293">
                        <c:v>5.7138090133667037</c:v>
                      </c:pt>
                      <c:pt idx="294">
                        <c:v>5.7142539024353036</c:v>
                      </c:pt>
                      <c:pt idx="295">
                        <c:v>5.7147579193115234</c:v>
                      </c:pt>
                      <c:pt idx="296">
                        <c:v>5.7152287960052535</c:v>
                      </c:pt>
                      <c:pt idx="297">
                        <c:v>5.7155938148498535</c:v>
                      </c:pt>
                      <c:pt idx="298">
                        <c:v>5.7157537937164333</c:v>
                      </c:pt>
                      <c:pt idx="299">
                        <c:v>5.7159388065338135</c:v>
                      </c:pt>
                      <c:pt idx="300">
                        <c:v>5.7160978317260733</c:v>
                      </c:pt>
                      <c:pt idx="301">
                        <c:v>5.7162568569183332</c:v>
                      </c:pt>
                      <c:pt idx="302">
                        <c:v>5.7164149284362837</c:v>
                      </c:pt>
                      <c:pt idx="303">
                        <c:v>5.7165739536285436</c:v>
                      </c:pt>
                      <c:pt idx="304">
                        <c:v>5.7167329788208034</c:v>
                      </c:pt>
                      <c:pt idx="305">
                        <c:v>5.7168920040130633</c:v>
                      </c:pt>
                      <c:pt idx="306">
                        <c:v>5.7170519828796431</c:v>
                      </c:pt>
                      <c:pt idx="307">
                        <c:v>5.7172188758850133</c:v>
                      </c:pt>
                      <c:pt idx="308">
                        <c:v>5.7173779010772732</c:v>
                      </c:pt>
                      <c:pt idx="309">
                        <c:v>5.717535972595214</c:v>
                      </c:pt>
                      <c:pt idx="310">
                        <c:v>5.7176938056945836</c:v>
                      </c:pt>
                      <c:pt idx="311">
                        <c:v>5.7178528308868435</c:v>
                      </c:pt>
                      <c:pt idx="312">
                        <c:v>5.7180118560791033</c:v>
                      </c:pt>
                      <c:pt idx="313">
                        <c:v>5.7181708812713632</c:v>
                      </c:pt>
                      <c:pt idx="314">
                        <c:v>5.7183308601379439</c:v>
                      </c:pt>
                      <c:pt idx="315">
                        <c:v>5.7184908390045139</c:v>
                      </c:pt>
                      <c:pt idx="316">
                        <c:v>5.7186520099639937</c:v>
                      </c:pt>
                      <c:pt idx="317">
                        <c:v>5.7188107967376736</c:v>
                      </c:pt>
                      <c:pt idx="318">
                        <c:v>5.7189710140228236</c:v>
                      </c:pt>
                      <c:pt idx="319">
                        <c:v>5.7280910015105935</c:v>
                      </c:pt>
                      <c:pt idx="320">
                        <c:v>5.7528378963470939</c:v>
                      </c:pt>
                      <c:pt idx="321">
                        <c:v>5.7773888111114937</c:v>
                      </c:pt>
                      <c:pt idx="322">
                        <c:v>5.7979769706725932</c:v>
                      </c:pt>
                      <c:pt idx="323">
                        <c:v>5.8225858211513932</c:v>
                      </c:pt>
                      <c:pt idx="324">
                        <c:v>5.8431758880613938</c:v>
                      </c:pt>
                      <c:pt idx="325">
                        <c:v>5.8675639629363934</c:v>
                      </c:pt>
                      <c:pt idx="326">
                        <c:v>5.887986898422394</c:v>
                      </c:pt>
                      <c:pt idx="327">
                        <c:v>5.9126889705653936</c:v>
                      </c:pt>
                      <c:pt idx="328">
                        <c:v>5.937163829803394</c:v>
                      </c:pt>
                      <c:pt idx="329">
                        <c:v>5.9576950073243937</c:v>
                      </c:pt>
                      <c:pt idx="330">
                        <c:v>5.9821188449863936</c:v>
                      </c:pt>
                      <c:pt idx="331">
                        <c:v>6.0028679370883937</c:v>
                      </c:pt>
                      <c:pt idx="332">
                        <c:v>6.0272498130793934</c:v>
                      </c:pt>
                      <c:pt idx="333">
                        <c:v>6.0519847869873935</c:v>
                      </c:pt>
                      <c:pt idx="334">
                        <c:v>6.0725889205933932</c:v>
                      </c:pt>
                      <c:pt idx="335">
                        <c:v>6.0968708992003933</c:v>
                      </c:pt>
                      <c:pt idx="336">
                        <c:v>6.1176660060883936</c:v>
                      </c:pt>
                      <c:pt idx="337">
                        <c:v>6.1420388221743938</c:v>
                      </c:pt>
                      <c:pt idx="338">
                        <c:v>6.1666059494013936</c:v>
                      </c:pt>
                      <c:pt idx="339">
                        <c:v>6.1870298385623936</c:v>
                      </c:pt>
                      <c:pt idx="340">
                        <c:v>6.2117428779603934</c:v>
                      </c:pt>
                      <c:pt idx="341">
                        <c:v>6.232343912124394</c:v>
                      </c:pt>
                      <c:pt idx="342">
                        <c:v>6.2566039562223938</c:v>
                      </c:pt>
                      <c:pt idx="343">
                        <c:v>6.2773709297183933</c:v>
                      </c:pt>
                      <c:pt idx="344">
                        <c:v>6.301714897155394</c:v>
                      </c:pt>
                      <c:pt idx="345">
                        <c:v>6.3261318206783939</c:v>
                      </c:pt>
                      <c:pt idx="346">
                        <c:v>6.3467009067533935</c:v>
                      </c:pt>
                      <c:pt idx="347">
                        <c:v>6.3714640140533936</c:v>
                      </c:pt>
                      <c:pt idx="348">
                        <c:v>6.3919208049773939</c:v>
                      </c:pt>
                      <c:pt idx="349">
                        <c:v>6.416488885879394</c:v>
                      </c:pt>
                      <c:pt idx="350">
                        <c:v>6.4408578872683933</c:v>
                      </c:pt>
                      <c:pt idx="351">
                        <c:v>6.4616189002993938</c:v>
                      </c:pt>
                      <c:pt idx="352">
                        <c:v>6.4860420227053934</c:v>
                      </c:pt>
                      <c:pt idx="353">
                        <c:v>6.5064809322353936</c:v>
                      </c:pt>
                      <c:pt idx="354">
                        <c:v>6.5311989784243938</c:v>
                      </c:pt>
                      <c:pt idx="355">
                        <c:v>6.5557219982143939</c:v>
                      </c:pt>
                      <c:pt idx="356">
                        <c:v>6.5760169029233939</c:v>
                      </c:pt>
                      <c:pt idx="357">
                        <c:v>6.6006588935853934</c:v>
                      </c:pt>
                      <c:pt idx="358">
                        <c:v>6.6211578845973937</c:v>
                      </c:pt>
                      <c:pt idx="359">
                        <c:v>6.6456549167633936</c:v>
                      </c:pt>
                      <c:pt idx="360">
                        <c:v>6.666216850280394</c:v>
                      </c:pt>
                      <c:pt idx="361">
                        <c:v>6.6909258365633937</c:v>
                      </c:pt>
                      <c:pt idx="362">
                        <c:v>6.7154388427783935</c:v>
                      </c:pt>
                      <c:pt idx="363">
                        <c:v>6.7358098030083937</c:v>
                      </c:pt>
                      <c:pt idx="364">
                        <c:v>6.7605819702183938</c:v>
                      </c:pt>
                      <c:pt idx="365">
                        <c:v>6.7810409069083937</c:v>
                      </c:pt>
                      <c:pt idx="366">
                        <c:v>6.8055980205583939</c:v>
                      </c:pt>
                      <c:pt idx="367">
                        <c:v>6.8299319744083933</c:v>
                      </c:pt>
                      <c:pt idx="368">
                        <c:v>6.8505899906183938</c:v>
                      </c:pt>
                      <c:pt idx="369">
                        <c:v>6.8751769065883934</c:v>
                      </c:pt>
                      <c:pt idx="370">
                        <c:v>6.8954708576183936</c:v>
                      </c:pt>
                      <c:pt idx="371">
                        <c:v>6.9202938079883936</c:v>
                      </c:pt>
                      <c:pt idx="372">
                        <c:v>6.9448328018183938</c:v>
                      </c:pt>
                      <c:pt idx="373">
                        <c:v>6.9653789997083937</c:v>
                      </c:pt>
                      <c:pt idx="374">
                        <c:v>6.9895768165583938</c:v>
                      </c:pt>
                      <c:pt idx="375">
                        <c:v>7.0102198123883941</c:v>
                      </c:pt>
                      <c:pt idx="376">
                        <c:v>7.0348639488183933</c:v>
                      </c:pt>
                      <c:pt idx="377">
                        <c:v>7.0594639778183934</c:v>
                      </c:pt>
                      <c:pt idx="378">
                        <c:v>7.0797059535983937</c:v>
                      </c:pt>
                      <c:pt idx="379">
                        <c:v>7.1043539047283932</c:v>
                      </c:pt>
                      <c:pt idx="380">
                        <c:v>7.1251809596983939</c:v>
                      </c:pt>
                      <c:pt idx="381">
                        <c:v>7.1493108272583932</c:v>
                      </c:pt>
                      <c:pt idx="382">
                        <c:v>7.1699848175083938</c:v>
                      </c:pt>
                      <c:pt idx="383">
                        <c:v>7.1945788860283937</c:v>
                      </c:pt>
                      <c:pt idx="384">
                        <c:v>7.2190968990283935</c:v>
                      </c:pt>
                      <c:pt idx="385">
                        <c:v>7.2394838333083937</c:v>
                      </c:pt>
                      <c:pt idx="386">
                        <c:v>7.2642908096283936</c:v>
                      </c:pt>
                      <c:pt idx="387">
                        <c:v>7.2848289012883933</c:v>
                      </c:pt>
                      <c:pt idx="388">
                        <c:v>7.3090729713483933</c:v>
                      </c:pt>
                      <c:pt idx="389">
                        <c:v>7.3336257934583937</c:v>
                      </c:pt>
                      <c:pt idx="390">
                        <c:v>7.3541657924683932</c:v>
                      </c:pt>
                      <c:pt idx="391">
                        <c:v>7.3788189887983933</c:v>
                      </c:pt>
                      <c:pt idx="392">
                        <c:v>7.3991968631783935</c:v>
                      </c:pt>
                      <c:pt idx="393">
                        <c:v>7.4240388870283933</c:v>
                      </c:pt>
                      <c:pt idx="394">
                        <c:v>7.4485728740683932</c:v>
                      </c:pt>
                      <c:pt idx="395">
                        <c:v>7.4687259197283939</c:v>
                      </c:pt>
                      <c:pt idx="396">
                        <c:v>7.4932918548583931</c:v>
                      </c:pt>
                      <c:pt idx="397">
                        <c:v>7.514048814778393</c:v>
                      </c:pt>
                      <c:pt idx="398">
                        <c:v>7.5384588241583934</c:v>
                      </c:pt>
                      <c:pt idx="399">
                        <c:v>7.5589787960083932</c:v>
                      </c:pt>
                      <c:pt idx="400">
                        <c:v>7.5836958885183936</c:v>
                      </c:pt>
                      <c:pt idx="401">
                        <c:v>7.6082708835583936</c:v>
                      </c:pt>
                      <c:pt idx="402">
                        <c:v>7.6287999153183934</c:v>
                      </c:pt>
                      <c:pt idx="403">
                        <c:v>7.6531529426583935</c:v>
                      </c:pt>
                      <c:pt idx="404">
                        <c:v>7.6736810207383934</c:v>
                      </c:pt>
                      <c:pt idx="405">
                        <c:v>7.6983339786483933</c:v>
                      </c:pt>
                      <c:pt idx="406">
                        <c:v>7.7226419448883936</c:v>
                      </c:pt>
                      <c:pt idx="407">
                        <c:v>7.743394851688393</c:v>
                      </c:pt>
                      <c:pt idx="408">
                        <c:v>7.7680099010483934</c:v>
                      </c:pt>
                      <c:pt idx="409">
                        <c:v>7.7883288860283937</c:v>
                      </c:pt>
                      <c:pt idx="410">
                        <c:v>7.8128788471183936</c:v>
                      </c:pt>
                      <c:pt idx="411">
                        <c:v>7.8376739025083939</c:v>
                      </c:pt>
                      <c:pt idx="412">
                        <c:v>7.8580429553983935</c:v>
                      </c:pt>
                      <c:pt idx="413">
                        <c:v>7.8824238777183933</c:v>
                      </c:pt>
                      <c:pt idx="414">
                        <c:v>7.9031608104683935</c:v>
                      </c:pt>
                      <c:pt idx="415">
                        <c:v>7.9277470111883934</c:v>
                      </c:pt>
                      <c:pt idx="416">
                        <c:v>7.9482998847983932</c:v>
                      </c:pt>
                      <c:pt idx="417">
                        <c:v>7.9725248813583942</c:v>
                      </c:pt>
                      <c:pt idx="418">
                        <c:v>7.9972770214083937</c:v>
                      </c:pt>
                      <c:pt idx="419">
                        <c:v>8.0176558494583929</c:v>
                      </c:pt>
                      <c:pt idx="420">
                        <c:v>8.0422878265383932</c:v>
                      </c:pt>
                      <c:pt idx="421">
                        <c:v>8.0628719329883936</c:v>
                      </c:pt>
                      <c:pt idx="422">
                        <c:v>8.0875349044783942</c:v>
                      </c:pt>
                      <c:pt idx="423">
                        <c:v>8.1119740009283934</c:v>
                      </c:pt>
                      <c:pt idx="424">
                        <c:v>8.1322619914983925</c:v>
                      </c:pt>
                      <c:pt idx="425">
                        <c:v>8.1570978164683936</c:v>
                      </c:pt>
                      <c:pt idx="426">
                        <c:v>8.1776678562183935</c:v>
                      </c:pt>
                      <c:pt idx="427">
                        <c:v>8.2020277976983937</c:v>
                      </c:pt>
                      <c:pt idx="428">
                        <c:v>8.2264709472683926</c:v>
                      </c:pt>
                      <c:pt idx="429">
                        <c:v>8.2468888759583923</c:v>
                      </c:pt>
                      <c:pt idx="430">
                        <c:v>8.2714660167683913</c:v>
                      </c:pt>
                      <c:pt idx="431">
                        <c:v>8.292095899578392</c:v>
                      </c:pt>
                      <c:pt idx="432">
                        <c:v>8.3168768882783919</c:v>
                      </c:pt>
                      <c:pt idx="433">
                        <c:v>8.337427854538392</c:v>
                      </c:pt>
                      <c:pt idx="434">
                        <c:v>8.3616409301783925</c:v>
                      </c:pt>
                      <c:pt idx="435">
                        <c:v>8.3861608505283929</c:v>
                      </c:pt>
                      <c:pt idx="436">
                        <c:v>8.4068729877483932</c:v>
                      </c:pt>
                      <c:pt idx="437">
                        <c:v>8.4314479827883932</c:v>
                      </c:pt>
                      <c:pt idx="438">
                        <c:v>8.4517920017283927</c:v>
                      </c:pt>
                      <c:pt idx="439">
                        <c:v>8.4765307903283933</c:v>
                      </c:pt>
                      <c:pt idx="440">
                        <c:v>8.5011348724383939</c:v>
                      </c:pt>
                      <c:pt idx="441">
                        <c:v>8.5214149951983931</c:v>
                      </c:pt>
                      <c:pt idx="442">
                        <c:v>8.5458168983483933</c:v>
                      </c:pt>
                      <c:pt idx="443">
                        <c:v>8.5666029453283929</c:v>
                      </c:pt>
                      <c:pt idx="444">
                        <c:v>8.5912067890183934</c:v>
                      </c:pt>
                      <c:pt idx="445">
                        <c:v>8.6154258251183933</c:v>
                      </c:pt>
                      <c:pt idx="446">
                        <c:v>8.6362109184283931</c:v>
                      </c:pt>
                      <c:pt idx="447">
                        <c:v>8.6608519554183943</c:v>
                      </c:pt>
                      <c:pt idx="448">
                        <c:v>8.6811950206783948</c:v>
                      </c:pt>
                      <c:pt idx="449">
                        <c:v>8.7056357860583944</c:v>
                      </c:pt>
                      <c:pt idx="450">
                        <c:v>8.7263329029083945</c:v>
                      </c:pt>
                      <c:pt idx="451">
                        <c:v>8.7509238719983955</c:v>
                      </c:pt>
                      <c:pt idx="452">
                        <c:v>8.7752130031583953</c:v>
                      </c:pt>
                      <c:pt idx="453">
                        <c:v>8.7958638668083964</c:v>
                      </c:pt>
                      <c:pt idx="454">
                        <c:v>8.8205699920683962</c:v>
                      </c:pt>
                      <c:pt idx="455">
                        <c:v>8.8408498764083951</c:v>
                      </c:pt>
                      <c:pt idx="456">
                        <c:v>8.8653209209483954</c:v>
                      </c:pt>
                      <c:pt idx="457">
                        <c:v>8.8898618221283954</c:v>
                      </c:pt>
                      <c:pt idx="458">
                        <c:v>8.9105899333983949</c:v>
                      </c:pt>
                      <c:pt idx="459">
                        <c:v>8.9349439144183957</c:v>
                      </c:pt>
                      <c:pt idx="460">
                        <c:v>8.9555428028083952</c:v>
                      </c:pt>
                      <c:pt idx="461">
                        <c:v>8.9800248146083952</c:v>
                      </c:pt>
                      <c:pt idx="462">
                        <c:v>9.0048258304583957</c:v>
                      </c:pt>
                      <c:pt idx="463">
                        <c:v>9.0252079963683958</c:v>
                      </c:pt>
                      <c:pt idx="464">
                        <c:v>9.0496189594283951</c:v>
                      </c:pt>
                      <c:pt idx="465">
                        <c:v>9.0703489780383961</c:v>
                      </c:pt>
                      <c:pt idx="466">
                        <c:v>9.0947489738483966</c:v>
                      </c:pt>
                      <c:pt idx="467">
                        <c:v>9.1154270172083969</c:v>
                      </c:pt>
                      <c:pt idx="468">
                        <c:v>9.139922857288397</c:v>
                      </c:pt>
                      <c:pt idx="469">
                        <c:v>9.1645169258083961</c:v>
                      </c:pt>
                      <c:pt idx="470">
                        <c:v>9.1848669052083967</c:v>
                      </c:pt>
                      <c:pt idx="471">
                        <c:v>9.2096638679483966</c:v>
                      </c:pt>
                      <c:pt idx="472">
                        <c:v>9.2300119399983966</c:v>
                      </c:pt>
                      <c:pt idx="473">
                        <c:v>9.2544310092883961</c:v>
                      </c:pt>
                      <c:pt idx="474">
                        <c:v>9.2789478301983959</c:v>
                      </c:pt>
                      <c:pt idx="475">
                        <c:v>9.299763917918396</c:v>
                      </c:pt>
                      <c:pt idx="476">
                        <c:v>9.3242309093483957</c:v>
                      </c:pt>
                      <c:pt idx="477">
                        <c:v>9.3445079326583951</c:v>
                      </c:pt>
                      <c:pt idx="478">
                        <c:v>9.3693130016283952</c:v>
                      </c:pt>
                      <c:pt idx="479">
                        <c:v>9.393599987028395</c:v>
                      </c:pt>
                      <c:pt idx="480">
                        <c:v>9.4142849445383945</c:v>
                      </c:pt>
                      <c:pt idx="481">
                        <c:v>9.4386639594983954</c:v>
                      </c:pt>
                      <c:pt idx="482">
                        <c:v>9.4594697952283955</c:v>
                      </c:pt>
                      <c:pt idx="483">
                        <c:v>9.4840319156683961</c:v>
                      </c:pt>
                      <c:pt idx="484">
                        <c:v>9.5043079853083956</c:v>
                      </c:pt>
                      <c:pt idx="485">
                        <c:v>9.5289518833183955</c:v>
                      </c:pt>
                      <c:pt idx="486">
                        <c:v>9.5535979270983944</c:v>
                      </c:pt>
                      <c:pt idx="487">
                        <c:v>9.5740158557883941</c:v>
                      </c:pt>
                      <c:pt idx="488">
                        <c:v>9.598500013348394</c:v>
                      </c:pt>
                      <c:pt idx="489">
                        <c:v>9.6191589832283935</c:v>
                      </c:pt>
                      <c:pt idx="490">
                        <c:v>9.6437468528783938</c:v>
                      </c:pt>
                      <c:pt idx="491">
                        <c:v>9.6680448055283925</c:v>
                      </c:pt>
                      <c:pt idx="492">
                        <c:v>9.6888430118583919</c:v>
                      </c:pt>
                      <c:pt idx="493">
                        <c:v>9.7131609916683921</c:v>
                      </c:pt>
                      <c:pt idx="494">
                        <c:v>9.7336218357083908</c:v>
                      </c:pt>
                      <c:pt idx="495">
                        <c:v>9.758169889448391</c:v>
                      </c:pt>
                      <c:pt idx="496">
                        <c:v>9.7828888893083921</c:v>
                      </c:pt>
                      <c:pt idx="497">
                        <c:v>9.8034429550183919</c:v>
                      </c:pt>
                      <c:pt idx="498">
                        <c:v>9.827805995938391</c:v>
                      </c:pt>
                      <c:pt idx="499">
                        <c:v>9.8484477996783912</c:v>
                      </c:pt>
                      <c:pt idx="500">
                        <c:v>9.8727948665583902</c:v>
                      </c:pt>
                      <c:pt idx="501">
                        <c:v>9.8933119773883895</c:v>
                      </c:pt>
                      <c:pt idx="502">
                        <c:v>9.9179120063783888</c:v>
                      </c:pt>
                      <c:pt idx="503">
                        <c:v>9.9426009654983893</c:v>
                      </c:pt>
                      <c:pt idx="504">
                        <c:v>9.9631698131583892</c:v>
                      </c:pt>
                      <c:pt idx="505">
                        <c:v>9.9874567985583891</c:v>
                      </c:pt>
                      <c:pt idx="506">
                        <c:v>10.00826978683839</c:v>
                      </c:pt>
                      <c:pt idx="507">
                        <c:v>10.032859802248389</c:v>
                      </c:pt>
                      <c:pt idx="508">
                        <c:v>10.057159900668388</c:v>
                      </c:pt>
                      <c:pt idx="509">
                        <c:v>10.077641963958389</c:v>
                      </c:pt>
                      <c:pt idx="510">
                        <c:v>10.102312803268388</c:v>
                      </c:pt>
                      <c:pt idx="511">
                        <c:v>10.122841835018388</c:v>
                      </c:pt>
                      <c:pt idx="512">
                        <c:v>10.147139787678388</c:v>
                      </c:pt>
                      <c:pt idx="513">
                        <c:v>10.172043800358388</c:v>
                      </c:pt>
                      <c:pt idx="514">
                        <c:v>10.192585945128389</c:v>
                      </c:pt>
                      <c:pt idx="515">
                        <c:v>10.217092990878388</c:v>
                      </c:pt>
                      <c:pt idx="516">
                        <c:v>10.237380981448389</c:v>
                      </c:pt>
                      <c:pt idx="517">
                        <c:v>10.26210379600839</c:v>
                      </c:pt>
                      <c:pt idx="518">
                        <c:v>10.28259396552839</c:v>
                      </c:pt>
                      <c:pt idx="519">
                        <c:v>10.30706286430839</c:v>
                      </c:pt>
                      <c:pt idx="520">
                        <c:v>10.33172082900839</c:v>
                      </c:pt>
                      <c:pt idx="521">
                        <c:v>10.35231995582839</c:v>
                      </c:pt>
                      <c:pt idx="522">
                        <c:v>10.37662100791839</c:v>
                      </c:pt>
                      <c:pt idx="523">
                        <c:v>10.397363901138391</c:v>
                      </c:pt>
                      <c:pt idx="524">
                        <c:v>10.421695947648391</c:v>
                      </c:pt>
                      <c:pt idx="525">
                        <c:v>10.446329832078391</c:v>
                      </c:pt>
                      <c:pt idx="526">
                        <c:v>10.46665287017839</c:v>
                      </c:pt>
                      <c:pt idx="527">
                        <c:v>10.491441965098389</c:v>
                      </c:pt>
                      <c:pt idx="528">
                        <c:v>10.511830806728389</c:v>
                      </c:pt>
                      <c:pt idx="529">
                        <c:v>10.53654789924839</c:v>
                      </c:pt>
                      <c:pt idx="530">
                        <c:v>10.560814857478391</c:v>
                      </c:pt>
                      <c:pt idx="531">
                        <c:v>10.58163595199839</c:v>
                      </c:pt>
                      <c:pt idx="532">
                        <c:v>10.605944871898391</c:v>
                      </c:pt>
                      <c:pt idx="533">
                        <c:v>10.62644982337839</c:v>
                      </c:pt>
                      <c:pt idx="534">
                        <c:v>10.65105199813839</c:v>
                      </c:pt>
                      <c:pt idx="535">
                        <c:v>10.67169594764839</c:v>
                      </c:pt>
                      <c:pt idx="536">
                        <c:v>10.696213960648389</c:v>
                      </c:pt>
                      <c:pt idx="537">
                        <c:v>10.720482826228389</c:v>
                      </c:pt>
                      <c:pt idx="538">
                        <c:v>12.290614843368527</c:v>
                      </c:pt>
                      <c:pt idx="539">
                        <c:v>12.291237831115724</c:v>
                      </c:pt>
                      <c:pt idx="540">
                        <c:v>12.291799783706663</c:v>
                      </c:pt>
                      <c:pt idx="541">
                        <c:v>12.292359828948975</c:v>
                      </c:pt>
                      <c:pt idx="542">
                        <c:v>12.292909860610953</c:v>
                      </c:pt>
                      <c:pt idx="543">
                        <c:v>12.293505907058714</c:v>
                      </c:pt>
                      <c:pt idx="544">
                        <c:v>12.294080972671503</c:v>
                      </c:pt>
                      <c:pt idx="545">
                        <c:v>12.294631004333494</c:v>
                      </c:pt>
                      <c:pt idx="546">
                        <c:v>12.295179843902584</c:v>
                      </c:pt>
                      <c:pt idx="547">
                        <c:v>12.295484781265253</c:v>
                      </c:pt>
                      <c:pt idx="548">
                        <c:v>12.295646905899044</c:v>
                      </c:pt>
                      <c:pt idx="549">
                        <c:v>12.295808792114254</c:v>
                      </c:pt>
                      <c:pt idx="550">
                        <c:v>12.295969963073723</c:v>
                      </c:pt>
                      <c:pt idx="551">
                        <c:v>12.296131849288933</c:v>
                      </c:pt>
                      <c:pt idx="552">
                        <c:v>12.296292781829834</c:v>
                      </c:pt>
                      <c:pt idx="553">
                        <c:v>12.296453952789303</c:v>
                      </c:pt>
                      <c:pt idx="554">
                        <c:v>12.296615839004513</c:v>
                      </c:pt>
                      <c:pt idx="555">
                        <c:v>12.296777963638304</c:v>
                      </c:pt>
                      <c:pt idx="556">
                        <c:v>12.296938896179194</c:v>
                      </c:pt>
                      <c:pt idx="557">
                        <c:v>12.297098875045775</c:v>
                      </c:pt>
                      <c:pt idx="558">
                        <c:v>12.297259807586665</c:v>
                      </c:pt>
                      <c:pt idx="559">
                        <c:v>12.297419786453244</c:v>
                      </c:pt>
                      <c:pt idx="560">
                        <c:v>12.297590017318724</c:v>
                      </c:pt>
                      <c:pt idx="561">
                        <c:v>12.297755002975464</c:v>
                      </c:pt>
                      <c:pt idx="562">
                        <c:v>12.297916889190674</c:v>
                      </c:pt>
                      <c:pt idx="563">
                        <c:v>12.298103809356684</c:v>
                      </c:pt>
                      <c:pt idx="564">
                        <c:v>12.298274993896484</c:v>
                      </c:pt>
                      <c:pt idx="565">
                        <c:v>12.298438787460324</c:v>
                      </c:pt>
                      <c:pt idx="566">
                        <c:v>12.298600912094114</c:v>
                      </c:pt>
                      <c:pt idx="567">
                        <c:v>12.298760890960693</c:v>
                      </c:pt>
                      <c:pt idx="568">
                        <c:v>12.298923015594484</c:v>
                      </c:pt>
                      <c:pt idx="569">
                        <c:v>12.299083948135374</c:v>
                      </c:pt>
                      <c:pt idx="570">
                        <c:v>12.299246788024904</c:v>
                      </c:pt>
                      <c:pt idx="571">
                        <c:v>12.299410820007324</c:v>
                      </c:pt>
                      <c:pt idx="572">
                        <c:v>12.299573898315424</c:v>
                      </c:pt>
                      <c:pt idx="573">
                        <c:v>12.299735784530634</c:v>
                      </c:pt>
                      <c:pt idx="574">
                        <c:v>12.299896955490103</c:v>
                      </c:pt>
                      <c:pt idx="575">
                        <c:v>12.300057888031024</c:v>
                      </c:pt>
                      <c:pt idx="576">
                        <c:v>12.300218820571924</c:v>
                      </c:pt>
                      <c:pt idx="577">
                        <c:v>12.300378799438423</c:v>
                      </c:pt>
                      <c:pt idx="578">
                        <c:v>12.300539970397924</c:v>
                      </c:pt>
                      <c:pt idx="579">
                        <c:v>12.300700902938823</c:v>
                      </c:pt>
                      <c:pt idx="580">
                        <c:v>12.300860881805423</c:v>
                      </c:pt>
                      <c:pt idx="581">
                        <c:v>12.301029920578024</c:v>
                      </c:pt>
                      <c:pt idx="582">
                        <c:v>12.301201820373524</c:v>
                      </c:pt>
                      <c:pt idx="583">
                        <c:v>12.301364898681625</c:v>
                      </c:pt>
                      <c:pt idx="584">
                        <c:v>12.301539897918724</c:v>
                      </c:pt>
                      <c:pt idx="585">
                        <c:v>12.301702976226824</c:v>
                      </c:pt>
                      <c:pt idx="586">
                        <c:v>12.301867961883524</c:v>
                      </c:pt>
                      <c:pt idx="587">
                        <c:v>12.302026987075823</c:v>
                      </c:pt>
                      <c:pt idx="588">
                        <c:v>12.302200794219925</c:v>
                      </c:pt>
                      <c:pt idx="589">
                        <c:v>12.302361965179424</c:v>
                      </c:pt>
                      <c:pt idx="590">
                        <c:v>12.302518844604524</c:v>
                      </c:pt>
                      <c:pt idx="591">
                        <c:v>12.302703857421823</c:v>
                      </c:pt>
                      <c:pt idx="592">
                        <c:v>12.302861928939825</c:v>
                      </c:pt>
                      <c:pt idx="593">
                        <c:v>12.303020000457725</c:v>
                      </c:pt>
                      <c:pt idx="594">
                        <c:v>12.303178787231424</c:v>
                      </c:pt>
                      <c:pt idx="595">
                        <c:v>12.303335905075024</c:v>
                      </c:pt>
                      <c:pt idx="596">
                        <c:v>12.303494930267323</c:v>
                      </c:pt>
                      <c:pt idx="597">
                        <c:v>12.303653955459623</c:v>
                      </c:pt>
                      <c:pt idx="598">
                        <c:v>12.303811788558924</c:v>
                      </c:pt>
                      <c:pt idx="599">
                        <c:v>12.303969860076924</c:v>
                      </c:pt>
                      <c:pt idx="600">
                        <c:v>12.304127931594824</c:v>
                      </c:pt>
                      <c:pt idx="601">
                        <c:v>12.304286003112823</c:v>
                      </c:pt>
                      <c:pt idx="602">
                        <c:v>12.304444789886423</c:v>
                      </c:pt>
                      <c:pt idx="603">
                        <c:v>12.304601907730124</c:v>
                      </c:pt>
                      <c:pt idx="604">
                        <c:v>12.304760932922324</c:v>
                      </c:pt>
                      <c:pt idx="605">
                        <c:v>12.304919004440324</c:v>
                      </c:pt>
                      <c:pt idx="606">
                        <c:v>12.305077791214023</c:v>
                      </c:pt>
                      <c:pt idx="607">
                        <c:v>12.310213804245024</c:v>
                      </c:pt>
                      <c:pt idx="608">
                        <c:v>12.330858945846524</c:v>
                      </c:pt>
                      <c:pt idx="609">
                        <c:v>12.355382919311523</c:v>
                      </c:pt>
                      <c:pt idx="610">
                        <c:v>12.379837989807124</c:v>
                      </c:pt>
                      <c:pt idx="611">
                        <c:v>12.400485992432024</c:v>
                      </c:pt>
                      <c:pt idx="612">
                        <c:v>12.425229787827023</c:v>
                      </c:pt>
                      <c:pt idx="613">
                        <c:v>12.445343971252024</c:v>
                      </c:pt>
                      <c:pt idx="614">
                        <c:v>12.469969987869025</c:v>
                      </c:pt>
                      <c:pt idx="615">
                        <c:v>12.494644880295024</c:v>
                      </c:pt>
                      <c:pt idx="616">
                        <c:v>12.515244960785024</c:v>
                      </c:pt>
                      <c:pt idx="617">
                        <c:v>12.539604902267024</c:v>
                      </c:pt>
                      <c:pt idx="618">
                        <c:v>12.560398817062024</c:v>
                      </c:pt>
                      <c:pt idx="619">
                        <c:v>12.584869861603023</c:v>
                      </c:pt>
                      <c:pt idx="620">
                        <c:v>12.605118989944025</c:v>
                      </c:pt>
                      <c:pt idx="621">
                        <c:v>12.629874944687025</c:v>
                      </c:pt>
                      <c:pt idx="622">
                        <c:v>12.654316902161025</c:v>
                      </c:pt>
                      <c:pt idx="623">
                        <c:v>12.674922943115023</c:v>
                      </c:pt>
                      <c:pt idx="624">
                        <c:v>12.699294805527023</c:v>
                      </c:pt>
                      <c:pt idx="625">
                        <c:v>12.720088958740023</c:v>
                      </c:pt>
                      <c:pt idx="626">
                        <c:v>12.744678974152023</c:v>
                      </c:pt>
                      <c:pt idx="627">
                        <c:v>12.769157886505024</c:v>
                      </c:pt>
                      <c:pt idx="628">
                        <c:v>12.789546012878024</c:v>
                      </c:pt>
                      <c:pt idx="629">
                        <c:v>12.814090013504023</c:v>
                      </c:pt>
                      <c:pt idx="630">
                        <c:v>12.834650993347024</c:v>
                      </c:pt>
                      <c:pt idx="631">
                        <c:v>12.859001874924024</c:v>
                      </c:pt>
                      <c:pt idx="632">
                        <c:v>12.883691787720023</c:v>
                      </c:pt>
                      <c:pt idx="633">
                        <c:v>12.904399871826024</c:v>
                      </c:pt>
                      <c:pt idx="634">
                        <c:v>12.928882837296024</c:v>
                      </c:pt>
                      <c:pt idx="635">
                        <c:v>12.949504852295023</c:v>
                      </c:pt>
                      <c:pt idx="636">
                        <c:v>12.973937988281024</c:v>
                      </c:pt>
                      <c:pt idx="637">
                        <c:v>12.994329929352023</c:v>
                      </c:pt>
                      <c:pt idx="638">
                        <c:v>13.018874883652025</c:v>
                      </c:pt>
                      <c:pt idx="639">
                        <c:v>13.043514013290023</c:v>
                      </c:pt>
                      <c:pt idx="640">
                        <c:v>13.063990831375024</c:v>
                      </c:pt>
                      <c:pt idx="641">
                        <c:v>13.088346958160024</c:v>
                      </c:pt>
                      <c:pt idx="642">
                        <c:v>13.108911991119024</c:v>
                      </c:pt>
                      <c:pt idx="643">
                        <c:v>13.133500814438024</c:v>
                      </c:pt>
                      <c:pt idx="644">
                        <c:v>13.157990932465024</c:v>
                      </c:pt>
                      <c:pt idx="645">
                        <c:v>13.178493976593025</c:v>
                      </c:pt>
                      <c:pt idx="646">
                        <c:v>13.203314781189023</c:v>
                      </c:pt>
                      <c:pt idx="647">
                        <c:v>13.223857879639024</c:v>
                      </c:pt>
                      <c:pt idx="648">
                        <c:v>13.248334884644024</c:v>
                      </c:pt>
                      <c:pt idx="649">
                        <c:v>13.272706985474024</c:v>
                      </c:pt>
                      <c:pt idx="650">
                        <c:v>13.293529987333024</c:v>
                      </c:pt>
                      <c:pt idx="651">
                        <c:v>13.317763805393025</c:v>
                      </c:pt>
                      <c:pt idx="652">
                        <c:v>13.338228940963024</c:v>
                      </c:pt>
                      <c:pt idx="653">
                        <c:v>13.362887859343024</c:v>
                      </c:pt>
                      <c:pt idx="654">
                        <c:v>13.383342981343024</c:v>
                      </c:pt>
                      <c:pt idx="655">
                        <c:v>13.407889842983025</c:v>
                      </c:pt>
                      <c:pt idx="656">
                        <c:v>13.432359933853023</c:v>
                      </c:pt>
                      <c:pt idx="657">
                        <c:v>13.453028917313024</c:v>
                      </c:pt>
                      <c:pt idx="658">
                        <c:v>13.477753877643023</c:v>
                      </c:pt>
                      <c:pt idx="659">
                        <c:v>13.498093843463025</c:v>
                      </c:pt>
                      <c:pt idx="660">
                        <c:v>13.522579908373023</c:v>
                      </c:pt>
                      <c:pt idx="661">
                        <c:v>13.546990871433024</c:v>
                      </c:pt>
                      <c:pt idx="662">
                        <c:v>13.567746877673024</c:v>
                      </c:pt>
                      <c:pt idx="663">
                        <c:v>13.592202901843024</c:v>
                      </c:pt>
                      <c:pt idx="664">
                        <c:v>13.612896919253023</c:v>
                      </c:pt>
                      <c:pt idx="665">
                        <c:v>13.637497901913024</c:v>
                      </c:pt>
                      <c:pt idx="666">
                        <c:v>13.661995887753024</c:v>
                      </c:pt>
                      <c:pt idx="667">
                        <c:v>13.682258844373024</c:v>
                      </c:pt>
                      <c:pt idx="668">
                        <c:v>13.706924915313024</c:v>
                      </c:pt>
                      <c:pt idx="669">
                        <c:v>13.727533817293024</c:v>
                      </c:pt>
                      <c:pt idx="670">
                        <c:v>13.751868963243023</c:v>
                      </c:pt>
                      <c:pt idx="671">
                        <c:v>13.772619009013024</c:v>
                      </c:pt>
                      <c:pt idx="672">
                        <c:v>13.797105789183023</c:v>
                      </c:pt>
                      <c:pt idx="673">
                        <c:v>13.821765899663024</c:v>
                      </c:pt>
                      <c:pt idx="674">
                        <c:v>13.841978788373023</c:v>
                      </c:pt>
                      <c:pt idx="675">
                        <c:v>13.866643905643024</c:v>
                      </c:pt>
                      <c:pt idx="676">
                        <c:v>13.887192964553023</c:v>
                      </c:pt>
                      <c:pt idx="677">
                        <c:v>13.911805868153024</c:v>
                      </c:pt>
                      <c:pt idx="678">
                        <c:v>13.936115980153025</c:v>
                      </c:pt>
                      <c:pt idx="679">
                        <c:v>13.956856966023024</c:v>
                      </c:pt>
                      <c:pt idx="680">
                        <c:v>13.981246948243024</c:v>
                      </c:pt>
                      <c:pt idx="681">
                        <c:v>14.001725912093024</c:v>
                      </c:pt>
                      <c:pt idx="682">
                        <c:v>14.026317834853025</c:v>
                      </c:pt>
                      <c:pt idx="683">
                        <c:v>14.050935983653023</c:v>
                      </c:pt>
                      <c:pt idx="684">
                        <c:v>14.071369886403025</c:v>
                      </c:pt>
                      <c:pt idx="685">
                        <c:v>14.095796823503024</c:v>
                      </c:pt>
                      <c:pt idx="686">
                        <c:v>14.116375923153024</c:v>
                      </c:pt>
                      <c:pt idx="687">
                        <c:v>14.141212940213023</c:v>
                      </c:pt>
                      <c:pt idx="688">
                        <c:v>14.161401987073024</c:v>
                      </c:pt>
                      <c:pt idx="689">
                        <c:v>14.186046838763025</c:v>
                      </c:pt>
                      <c:pt idx="690">
                        <c:v>14.210627794263024</c:v>
                      </c:pt>
                      <c:pt idx="691">
                        <c:v>14.231017827983024</c:v>
                      </c:pt>
                      <c:pt idx="692">
                        <c:v>14.255719900133023</c:v>
                      </c:pt>
                      <c:pt idx="693">
                        <c:v>14.276383876803024</c:v>
                      </c:pt>
                      <c:pt idx="694">
                        <c:v>14.300867795943024</c:v>
                      </c:pt>
                      <c:pt idx="695">
                        <c:v>14.325190782543023</c:v>
                      </c:pt>
                      <c:pt idx="696">
                        <c:v>14.346022844313024</c:v>
                      </c:pt>
                      <c:pt idx="697">
                        <c:v>14.370384931563024</c:v>
                      </c:pt>
                      <c:pt idx="698">
                        <c:v>14.390975952153024</c:v>
                      </c:pt>
                      <c:pt idx="699">
                        <c:v>14.415330886843023</c:v>
                      </c:pt>
                      <c:pt idx="700">
                        <c:v>14.440090894703024</c:v>
                      </c:pt>
                      <c:pt idx="701">
                        <c:v>14.460630893703023</c:v>
                      </c:pt>
                      <c:pt idx="702">
                        <c:v>14.484847784043023</c:v>
                      </c:pt>
                      <c:pt idx="703">
                        <c:v>14.505838871003023</c:v>
                      </c:pt>
                      <c:pt idx="704">
                        <c:v>14.530013799663024</c:v>
                      </c:pt>
                      <c:pt idx="705">
                        <c:v>14.554682970043023</c:v>
                      </c:pt>
                      <c:pt idx="706">
                        <c:v>14.575309991833024</c:v>
                      </c:pt>
                      <c:pt idx="707">
                        <c:v>14.599698781963024</c:v>
                      </c:pt>
                      <c:pt idx="708">
                        <c:v>14.620419979093024</c:v>
                      </c:pt>
                      <c:pt idx="709">
                        <c:v>14.644606828693025</c:v>
                      </c:pt>
                      <c:pt idx="710">
                        <c:v>14.665343999863024</c:v>
                      </c:pt>
                      <c:pt idx="711">
                        <c:v>14.690048933033024</c:v>
                      </c:pt>
                      <c:pt idx="712">
                        <c:v>14.714390993123024</c:v>
                      </c:pt>
                      <c:pt idx="713">
                        <c:v>14.734847784043023</c:v>
                      </c:pt>
                      <c:pt idx="714">
                        <c:v>14.759521007533024</c:v>
                      </c:pt>
                      <c:pt idx="715">
                        <c:v>14.780122995373024</c:v>
                      </c:pt>
                      <c:pt idx="716">
                        <c:v>14.804660797123024</c:v>
                      </c:pt>
                      <c:pt idx="717">
                        <c:v>14.828943967823024</c:v>
                      </c:pt>
                      <c:pt idx="718">
                        <c:v>14.849519968033023</c:v>
                      </c:pt>
                      <c:pt idx="719">
                        <c:v>14.873904943463025</c:v>
                      </c:pt>
                      <c:pt idx="720">
                        <c:v>14.894473791123023</c:v>
                      </c:pt>
                      <c:pt idx="721">
                        <c:v>14.919242858883024</c:v>
                      </c:pt>
                      <c:pt idx="722">
                        <c:v>14.943753004073024</c:v>
                      </c:pt>
                      <c:pt idx="723">
                        <c:v>14.964320898053025</c:v>
                      </c:pt>
                      <c:pt idx="724">
                        <c:v>14.988536834713024</c:v>
                      </c:pt>
                      <c:pt idx="725">
                        <c:v>15.009462833403024</c:v>
                      </c:pt>
                      <c:pt idx="726">
                        <c:v>15.033744812013024</c:v>
                      </c:pt>
                      <c:pt idx="727">
                        <c:v>15.054268836973023</c:v>
                      </c:pt>
                      <c:pt idx="728">
                        <c:v>15.078983783723023</c:v>
                      </c:pt>
                      <c:pt idx="729">
                        <c:v>15.103290796283023</c:v>
                      </c:pt>
                      <c:pt idx="730">
                        <c:v>15.124094963073023</c:v>
                      </c:pt>
                      <c:pt idx="731">
                        <c:v>15.148417949673023</c:v>
                      </c:pt>
                      <c:pt idx="732">
                        <c:v>15.169211864473024</c:v>
                      </c:pt>
                      <c:pt idx="733">
                        <c:v>15.193545818333025</c:v>
                      </c:pt>
                      <c:pt idx="734">
                        <c:v>15.218000888823024</c:v>
                      </c:pt>
                      <c:pt idx="735">
                        <c:v>15.238658905033024</c:v>
                      </c:pt>
                      <c:pt idx="736">
                        <c:v>15.263222932813024</c:v>
                      </c:pt>
                      <c:pt idx="737">
                        <c:v>15.283574819563023</c:v>
                      </c:pt>
                      <c:pt idx="738">
                        <c:v>15.308124780653024</c:v>
                      </c:pt>
                      <c:pt idx="739">
                        <c:v>15.332724809643024</c:v>
                      </c:pt>
                      <c:pt idx="740">
                        <c:v>15.353480815883024</c:v>
                      </c:pt>
                      <c:pt idx="741">
                        <c:v>15.377700805663023</c:v>
                      </c:pt>
                      <c:pt idx="742">
                        <c:v>15.398566961293024</c:v>
                      </c:pt>
                      <c:pt idx="743">
                        <c:v>15.422935962673023</c:v>
                      </c:pt>
                      <c:pt idx="744">
                        <c:v>15.443559885023024</c:v>
                      </c:pt>
                      <c:pt idx="745">
                        <c:v>15.467824935913024</c:v>
                      </c:pt>
                      <c:pt idx="746">
                        <c:v>15.492661952973023</c:v>
                      </c:pt>
                      <c:pt idx="747">
                        <c:v>15.513072013853023</c:v>
                      </c:pt>
                      <c:pt idx="748">
                        <c:v>15.537467002873024</c:v>
                      </c:pt>
                      <c:pt idx="749">
                        <c:v>15.558115005493024</c:v>
                      </c:pt>
                      <c:pt idx="750">
                        <c:v>15.582497835163023</c:v>
                      </c:pt>
                      <c:pt idx="751">
                        <c:v>15.607181787493024</c:v>
                      </c:pt>
                      <c:pt idx="752">
                        <c:v>15.627532005313023</c:v>
                      </c:pt>
                      <c:pt idx="753">
                        <c:v>15.652376890183024</c:v>
                      </c:pt>
                      <c:pt idx="754">
                        <c:v>15.672729015353024</c:v>
                      </c:pt>
                      <c:pt idx="755">
                        <c:v>15.697530984883024</c:v>
                      </c:pt>
                      <c:pt idx="756">
                        <c:v>15.721697807313024</c:v>
                      </c:pt>
                      <c:pt idx="757">
                        <c:v>15.742376804353023</c:v>
                      </c:pt>
                      <c:pt idx="758">
                        <c:v>15.766946792603024</c:v>
                      </c:pt>
                      <c:pt idx="759">
                        <c:v>15.787445783613023</c:v>
                      </c:pt>
                      <c:pt idx="760">
                        <c:v>15.812111854553024</c:v>
                      </c:pt>
                      <c:pt idx="761">
                        <c:v>15.832390785213024</c:v>
                      </c:pt>
                      <c:pt idx="762">
                        <c:v>15.856843948363023</c:v>
                      </c:pt>
                      <c:pt idx="763">
                        <c:v>15.881402015683024</c:v>
                      </c:pt>
                      <c:pt idx="764">
                        <c:v>15.902121782303023</c:v>
                      </c:pt>
                      <c:pt idx="765">
                        <c:v>15.926656961443024</c:v>
                      </c:pt>
                      <c:pt idx="766">
                        <c:v>15.947270870213025</c:v>
                      </c:pt>
                      <c:pt idx="767">
                        <c:v>15.971601963043025</c:v>
                      </c:pt>
                      <c:pt idx="768">
                        <c:v>15.996395826343024</c:v>
                      </c:pt>
                      <c:pt idx="769">
                        <c:v>16.016821861263026</c:v>
                      </c:pt>
                      <c:pt idx="770">
                        <c:v>16.041054964063026</c:v>
                      </c:pt>
                      <c:pt idx="771">
                        <c:v>16.062025785443026</c:v>
                      </c:pt>
                      <c:pt idx="772">
                        <c:v>16.086370944973027</c:v>
                      </c:pt>
                      <c:pt idx="773">
                        <c:v>16.110968828203028</c:v>
                      </c:pt>
                      <c:pt idx="774">
                        <c:v>16.131375789643027</c:v>
                      </c:pt>
                      <c:pt idx="775">
                        <c:v>16.156092882153025</c:v>
                      </c:pt>
                      <c:pt idx="776">
                        <c:v>16.176684856413026</c:v>
                      </c:pt>
                      <c:pt idx="777">
                        <c:v>16.200982809063024</c:v>
                      </c:pt>
                      <c:pt idx="778">
                        <c:v>16.221742868423025</c:v>
                      </c:pt>
                      <c:pt idx="779">
                        <c:v>16.246044874193025</c:v>
                      </c:pt>
                      <c:pt idx="780">
                        <c:v>16.270650863643027</c:v>
                      </c:pt>
                      <c:pt idx="781">
                        <c:v>16.29106998443303</c:v>
                      </c:pt>
                      <c:pt idx="782">
                        <c:v>16.315778970723031</c:v>
                      </c:pt>
                      <c:pt idx="783">
                        <c:v>16.336337804793033</c:v>
                      </c:pt>
                      <c:pt idx="784">
                        <c:v>16.360714912413034</c:v>
                      </c:pt>
                      <c:pt idx="785">
                        <c:v>16.385204792023035</c:v>
                      </c:pt>
                      <c:pt idx="786">
                        <c:v>16.406070947643034</c:v>
                      </c:pt>
                      <c:pt idx="787">
                        <c:v>16.430325984953036</c:v>
                      </c:pt>
                      <c:pt idx="788">
                        <c:v>16.450863838193037</c:v>
                      </c:pt>
                      <c:pt idx="789">
                        <c:v>16.475299835203039</c:v>
                      </c:pt>
                      <c:pt idx="790">
                        <c:v>16.499962806703039</c:v>
                      </c:pt>
                      <c:pt idx="791">
                        <c:v>16.52044701576304</c:v>
                      </c:pt>
                      <c:pt idx="792">
                        <c:v>16.545117855073038</c:v>
                      </c:pt>
                      <c:pt idx="793">
                        <c:v>16.56579089164304</c:v>
                      </c:pt>
                      <c:pt idx="794">
                        <c:v>16.59007787704304</c:v>
                      </c:pt>
                      <c:pt idx="795">
                        <c:v>16.610553979873039</c:v>
                      </c:pt>
                      <c:pt idx="796">
                        <c:v>16.635273933413039</c:v>
                      </c:pt>
                      <c:pt idx="797">
                        <c:v>16.659785985943039</c:v>
                      </c:pt>
                      <c:pt idx="798">
                        <c:v>16.680370807643037</c:v>
                      </c:pt>
                      <c:pt idx="799">
                        <c:v>16.704613924023036</c:v>
                      </c:pt>
                      <c:pt idx="800">
                        <c:v>16.725250959393037</c:v>
                      </c:pt>
                      <c:pt idx="801">
                        <c:v>16.749663829803037</c:v>
                      </c:pt>
                      <c:pt idx="802">
                        <c:v>16.774374961853038</c:v>
                      </c:pt>
                      <c:pt idx="803">
                        <c:v>16.795008897783038</c:v>
                      </c:pt>
                      <c:pt idx="804">
                        <c:v>16.819477796553038</c:v>
                      </c:pt>
                      <c:pt idx="805">
                        <c:v>16.840122938153037</c:v>
                      </c:pt>
                      <c:pt idx="806">
                        <c:v>16.864442825313038</c:v>
                      </c:pt>
                      <c:pt idx="807">
                        <c:v>16.889211893083036</c:v>
                      </c:pt>
                      <c:pt idx="808">
                        <c:v>16.909723997113037</c:v>
                      </c:pt>
                      <c:pt idx="809">
                        <c:v>16.934103012083039</c:v>
                      </c:pt>
                      <c:pt idx="810">
                        <c:v>16.954703807833038</c:v>
                      </c:pt>
                      <c:pt idx="811">
                        <c:v>16.97926378250304</c:v>
                      </c:pt>
                      <c:pt idx="812">
                        <c:v>16.999709844593042</c:v>
                      </c:pt>
                      <c:pt idx="813">
                        <c:v>17.024140834813043</c:v>
                      </c:pt>
                      <c:pt idx="814">
                        <c:v>17.048889875413042</c:v>
                      </c:pt>
                      <c:pt idx="815">
                        <c:v>17.069466829303042</c:v>
                      </c:pt>
                      <c:pt idx="816">
                        <c:v>17.09400987625304</c:v>
                      </c:pt>
                      <c:pt idx="817">
                        <c:v>17.11424088478304</c:v>
                      </c:pt>
                      <c:pt idx="818">
                        <c:v>17.138888835903042</c:v>
                      </c:pt>
                      <c:pt idx="819">
                        <c:v>17.163527011873043</c:v>
                      </c:pt>
                      <c:pt idx="820">
                        <c:v>17.183945894243045</c:v>
                      </c:pt>
                      <c:pt idx="821">
                        <c:v>17.208384990693045</c:v>
                      </c:pt>
                      <c:pt idx="822">
                        <c:v>17.228926897053043</c:v>
                      </c:pt>
                      <c:pt idx="823">
                        <c:v>17.253506898883042</c:v>
                      </c:pt>
                      <c:pt idx="824">
                        <c:v>17.27800798416304</c:v>
                      </c:pt>
                      <c:pt idx="825">
                        <c:v>17.298839807513041</c:v>
                      </c:pt>
                      <c:pt idx="826">
                        <c:v>17.930617809295669</c:v>
                      </c:pt>
                      <c:pt idx="827">
                        <c:v>17.931227684021007</c:v>
                      </c:pt>
                      <c:pt idx="828">
                        <c:v>17.931759595870986</c:v>
                      </c:pt>
                      <c:pt idx="829">
                        <c:v>17.932306766510028</c:v>
                      </c:pt>
                      <c:pt idx="830">
                        <c:v>17.932828664779677</c:v>
                      </c:pt>
                      <c:pt idx="831">
                        <c:v>17.933346748352069</c:v>
                      </c:pt>
                      <c:pt idx="832">
                        <c:v>17.933947801589976</c:v>
                      </c:pt>
                      <c:pt idx="833">
                        <c:v>17.934505701065078</c:v>
                      </c:pt>
                      <c:pt idx="834">
                        <c:v>17.935055732727069</c:v>
                      </c:pt>
                      <c:pt idx="835">
                        <c:v>17.935328722000136</c:v>
                      </c:pt>
                      <c:pt idx="836">
                        <c:v>17.935489654541026</c:v>
                      </c:pt>
                      <c:pt idx="837">
                        <c:v>17.935650825500506</c:v>
                      </c:pt>
                      <c:pt idx="838">
                        <c:v>17.935811758041396</c:v>
                      </c:pt>
                      <c:pt idx="839">
                        <c:v>17.935972690582286</c:v>
                      </c:pt>
                      <c:pt idx="840">
                        <c:v>17.936132669448867</c:v>
                      </c:pt>
                      <c:pt idx="841">
                        <c:v>17.936292648315447</c:v>
                      </c:pt>
                      <c:pt idx="842">
                        <c:v>17.936455726623546</c:v>
                      </c:pt>
                      <c:pt idx="843">
                        <c:v>17.936615705490127</c:v>
                      </c:pt>
                      <c:pt idx="844">
                        <c:v>17.936776638031017</c:v>
                      </c:pt>
                      <c:pt idx="845">
                        <c:v>17.936937808990496</c:v>
                      </c:pt>
                      <c:pt idx="846">
                        <c:v>17.937097787857066</c:v>
                      </c:pt>
                      <c:pt idx="847">
                        <c:v>17.937258720397967</c:v>
                      </c:pt>
                      <c:pt idx="848">
                        <c:v>17.937419652938857</c:v>
                      </c:pt>
                      <c:pt idx="849">
                        <c:v>17.937581777572646</c:v>
                      </c:pt>
                      <c:pt idx="850">
                        <c:v>17.937756776809707</c:v>
                      </c:pt>
                      <c:pt idx="851">
                        <c:v>17.937919616699237</c:v>
                      </c:pt>
                      <c:pt idx="852">
                        <c:v>17.938081741333018</c:v>
                      </c:pt>
                      <c:pt idx="853">
                        <c:v>17.938243627548228</c:v>
                      </c:pt>
                      <c:pt idx="854">
                        <c:v>17.954227685928338</c:v>
                      </c:pt>
                      <c:pt idx="855">
                        <c:v>17.979000806808436</c:v>
                      </c:pt>
                      <c:pt idx="856">
                        <c:v>17.999535799026539</c:v>
                      </c:pt>
                      <c:pt idx="857">
                        <c:v>18.023916721344037</c:v>
                      </c:pt>
                      <c:pt idx="858">
                        <c:v>18.048680782317636</c:v>
                      </c:pt>
                      <c:pt idx="859">
                        <c:v>18.069218635558638</c:v>
                      </c:pt>
                      <c:pt idx="860">
                        <c:v>18.093483686447637</c:v>
                      </c:pt>
                      <c:pt idx="861">
                        <c:v>18.114301681518636</c:v>
                      </c:pt>
                      <c:pt idx="862">
                        <c:v>18.138642787933637</c:v>
                      </c:pt>
                      <c:pt idx="863">
                        <c:v>18.159256696700638</c:v>
                      </c:pt>
                      <c:pt idx="864">
                        <c:v>18.183618783950639</c:v>
                      </c:pt>
                      <c:pt idx="865">
                        <c:v>18.208241701125637</c:v>
                      </c:pt>
                      <c:pt idx="866">
                        <c:v>18.228856801986637</c:v>
                      </c:pt>
                      <c:pt idx="867">
                        <c:v>18.253277778625637</c:v>
                      </c:pt>
                      <c:pt idx="868">
                        <c:v>18.274044752120638</c:v>
                      </c:pt>
                      <c:pt idx="869">
                        <c:v>18.298232793807639</c:v>
                      </c:pt>
                      <c:pt idx="870">
                        <c:v>18.322934627532636</c:v>
                      </c:pt>
                      <c:pt idx="871">
                        <c:v>18.343363761901639</c:v>
                      </c:pt>
                      <c:pt idx="872">
                        <c:v>18.368082761764637</c:v>
                      </c:pt>
                      <c:pt idx="873">
                        <c:v>18.388626813888639</c:v>
                      </c:pt>
                      <c:pt idx="874">
                        <c:v>18.412961721420636</c:v>
                      </c:pt>
                      <c:pt idx="875">
                        <c:v>18.437456607818639</c:v>
                      </c:pt>
                      <c:pt idx="876">
                        <c:v>18.457990646362639</c:v>
                      </c:pt>
                      <c:pt idx="877">
                        <c:v>18.482613801956639</c:v>
                      </c:pt>
                      <c:pt idx="878">
                        <c:v>18.503070831298636</c:v>
                      </c:pt>
                      <c:pt idx="879">
                        <c:v>18.527569770812637</c:v>
                      </c:pt>
                      <c:pt idx="880">
                        <c:v>18.548084735870638</c:v>
                      </c:pt>
                      <c:pt idx="881">
                        <c:v>18.572418689727638</c:v>
                      </c:pt>
                      <c:pt idx="882">
                        <c:v>18.596984624862639</c:v>
                      </c:pt>
                      <c:pt idx="883">
                        <c:v>18.617504596710639</c:v>
                      </c:pt>
                      <c:pt idx="884">
                        <c:v>18.642075777053638</c:v>
                      </c:pt>
                      <c:pt idx="885">
                        <c:v>18.662778615951638</c:v>
                      </c:pt>
                      <c:pt idx="886">
                        <c:v>18.687337636947639</c:v>
                      </c:pt>
                      <c:pt idx="887">
                        <c:v>18.712099790572637</c:v>
                      </c:pt>
                      <c:pt idx="888">
                        <c:v>18.732720613479636</c:v>
                      </c:pt>
                      <c:pt idx="889">
                        <c:v>18.756891727447638</c:v>
                      </c:pt>
                      <c:pt idx="890">
                        <c:v>18.777627706527639</c:v>
                      </c:pt>
                      <c:pt idx="891">
                        <c:v>18.801996707916636</c:v>
                      </c:pt>
                      <c:pt idx="892">
                        <c:v>18.826578617095638</c:v>
                      </c:pt>
                      <c:pt idx="893">
                        <c:v>18.847119808196638</c:v>
                      </c:pt>
                      <c:pt idx="894">
                        <c:v>18.871563673019637</c:v>
                      </c:pt>
                      <c:pt idx="895">
                        <c:v>18.892304658889636</c:v>
                      </c:pt>
                      <c:pt idx="896">
                        <c:v>18.916776657104638</c:v>
                      </c:pt>
                      <c:pt idx="897">
                        <c:v>18.937444686888636</c:v>
                      </c:pt>
                      <c:pt idx="898">
                        <c:v>18.961816787718636</c:v>
                      </c:pt>
                      <c:pt idx="899">
                        <c:v>18.986247777938637</c:v>
                      </c:pt>
                      <c:pt idx="900">
                        <c:v>19.006766796108636</c:v>
                      </c:pt>
                      <c:pt idx="901">
                        <c:v>19.031540632248639</c:v>
                      </c:pt>
                      <c:pt idx="902">
                        <c:v>19.051888704298637</c:v>
                      </c:pt>
                      <c:pt idx="903">
                        <c:v>19.076503753658638</c:v>
                      </c:pt>
                      <c:pt idx="904">
                        <c:v>19.101191759108637</c:v>
                      </c:pt>
                      <c:pt idx="905">
                        <c:v>19.121452808378638</c:v>
                      </c:pt>
                      <c:pt idx="906">
                        <c:v>19.146038770678636</c:v>
                      </c:pt>
                      <c:pt idx="907">
                        <c:v>19.166532754898636</c:v>
                      </c:pt>
                      <c:pt idx="908">
                        <c:v>19.191163778308638</c:v>
                      </c:pt>
                      <c:pt idx="909">
                        <c:v>19.215787649158639</c:v>
                      </c:pt>
                      <c:pt idx="910">
                        <c:v>19.236202716828636</c:v>
                      </c:pt>
                      <c:pt idx="911">
                        <c:v>19.260670661928636</c:v>
                      </c:pt>
                      <c:pt idx="912">
                        <c:v>19.281420707698636</c:v>
                      </c:pt>
                      <c:pt idx="913">
                        <c:v>19.305977821348637</c:v>
                      </c:pt>
                      <c:pt idx="914">
                        <c:v>19.326280832288639</c:v>
                      </c:pt>
                      <c:pt idx="915">
                        <c:v>19.350924730298637</c:v>
                      </c:pt>
                      <c:pt idx="916">
                        <c:v>19.375498771668639</c:v>
                      </c:pt>
                      <c:pt idx="917">
                        <c:v>19.396055698398637</c:v>
                      </c:pt>
                      <c:pt idx="918">
                        <c:v>19.420537710188636</c:v>
                      </c:pt>
                      <c:pt idx="919">
                        <c:v>19.440994739528637</c:v>
                      </c:pt>
                      <c:pt idx="920">
                        <c:v>19.465763807298636</c:v>
                      </c:pt>
                      <c:pt idx="921">
                        <c:v>19.489978790278638</c:v>
                      </c:pt>
                      <c:pt idx="922">
                        <c:v>19.510509729388637</c:v>
                      </c:pt>
                      <c:pt idx="923">
                        <c:v>19.535245656968637</c:v>
                      </c:pt>
                      <c:pt idx="924">
                        <c:v>19.555528640748637</c:v>
                      </c:pt>
                      <c:pt idx="925">
                        <c:v>19.580078601838636</c:v>
                      </c:pt>
                      <c:pt idx="926">
                        <c:v>19.604877710338638</c:v>
                      </c:pt>
                      <c:pt idx="927">
                        <c:v>19.625363826748636</c:v>
                      </c:pt>
                      <c:pt idx="928">
                        <c:v>19.649959802628636</c:v>
                      </c:pt>
                      <c:pt idx="929">
                        <c:v>19.670303821568638</c:v>
                      </c:pt>
                      <c:pt idx="930">
                        <c:v>19.694934606548639</c:v>
                      </c:pt>
                      <c:pt idx="931">
                        <c:v>19.715482711788638</c:v>
                      </c:pt>
                      <c:pt idx="932">
                        <c:v>19.739849805828637</c:v>
                      </c:pt>
                      <c:pt idx="933">
                        <c:v>19.764641761778638</c:v>
                      </c:pt>
                      <c:pt idx="934">
                        <c:v>19.785169601438639</c:v>
                      </c:pt>
                      <c:pt idx="935">
                        <c:v>19.809495687488639</c:v>
                      </c:pt>
                      <c:pt idx="936">
                        <c:v>19.830191612248637</c:v>
                      </c:pt>
                      <c:pt idx="937">
                        <c:v>19.854614734648639</c:v>
                      </c:pt>
                      <c:pt idx="938">
                        <c:v>19.879008769988637</c:v>
                      </c:pt>
                      <c:pt idx="939">
                        <c:v>19.899623632428636</c:v>
                      </c:pt>
                      <c:pt idx="940">
                        <c:v>19.924135684968636</c:v>
                      </c:pt>
                      <c:pt idx="941">
                        <c:v>19.944645643238637</c:v>
                      </c:pt>
                      <c:pt idx="942">
                        <c:v>19.969490766528637</c:v>
                      </c:pt>
                      <c:pt idx="943">
                        <c:v>19.993621826168638</c:v>
                      </c:pt>
                      <c:pt idx="944">
                        <c:v>20.014253616328638</c:v>
                      </c:pt>
                      <c:pt idx="945">
                        <c:v>20.038904666898638</c:v>
                      </c:pt>
                      <c:pt idx="946">
                        <c:v>20.059345722198636</c:v>
                      </c:pt>
                      <c:pt idx="947">
                        <c:v>20.084125757218636</c:v>
                      </c:pt>
                      <c:pt idx="948">
                        <c:v>20.104653596878638</c:v>
                      </c:pt>
                      <c:pt idx="949">
                        <c:v>20.129149675368637</c:v>
                      </c:pt>
                      <c:pt idx="950">
                        <c:v>20.153575658798637</c:v>
                      </c:pt>
                      <c:pt idx="951">
                        <c:v>20.174031734468638</c:v>
                      </c:pt>
                      <c:pt idx="952">
                        <c:v>20.198497772218637</c:v>
                      </c:pt>
                      <c:pt idx="953">
                        <c:v>20.219235658648635</c:v>
                      </c:pt>
                      <c:pt idx="954">
                        <c:v>20.243743658068638</c:v>
                      </c:pt>
                      <c:pt idx="955">
                        <c:v>20.268351793288637</c:v>
                      </c:pt>
                      <c:pt idx="956">
                        <c:v>20.288948774338635</c:v>
                      </c:pt>
                      <c:pt idx="957">
                        <c:v>20.313301801678637</c:v>
                      </c:pt>
                      <c:pt idx="958">
                        <c:v>20.333786725998635</c:v>
                      </c:pt>
                      <c:pt idx="959">
                        <c:v>20.358381748198639</c:v>
                      </c:pt>
                      <c:pt idx="960">
                        <c:v>20.382930755618638</c:v>
                      </c:pt>
                      <c:pt idx="961">
                        <c:v>20.403320789338636</c:v>
                      </c:pt>
                      <c:pt idx="962">
                        <c:v>20.427904605868637</c:v>
                      </c:pt>
                      <c:pt idx="963">
                        <c:v>20.448617696758639</c:v>
                      </c:pt>
                      <c:pt idx="964">
                        <c:v>20.472859621048638</c:v>
                      </c:pt>
                      <c:pt idx="965">
                        <c:v>20.493794679638636</c:v>
                      </c:pt>
                      <c:pt idx="966">
                        <c:v>20.518307685848637</c:v>
                      </c:pt>
                      <c:pt idx="967">
                        <c:v>20.542633771898636</c:v>
                      </c:pt>
                      <c:pt idx="968">
                        <c:v>20.563216686248637</c:v>
                      </c:pt>
                      <c:pt idx="969">
                        <c:v>20.587832689288639</c:v>
                      </c:pt>
                      <c:pt idx="970">
                        <c:v>20.608149766918636</c:v>
                      </c:pt>
                      <c:pt idx="971">
                        <c:v>20.632920742038635</c:v>
                      </c:pt>
                      <c:pt idx="972">
                        <c:v>20.657151699068638</c:v>
                      </c:pt>
                      <c:pt idx="973">
                        <c:v>20.677757740018638</c:v>
                      </c:pt>
                      <c:pt idx="974">
                        <c:v>20.702316761018636</c:v>
                      </c:pt>
                      <c:pt idx="975">
                        <c:v>20.722899675368637</c:v>
                      </c:pt>
                      <c:pt idx="976">
                        <c:v>20.747280597688636</c:v>
                      </c:pt>
                      <c:pt idx="977">
                        <c:v>20.772080659868639</c:v>
                      </c:pt>
                      <c:pt idx="978">
                        <c:v>20.792625665668638</c:v>
                      </c:pt>
                      <c:pt idx="979">
                        <c:v>20.816895723338636</c:v>
                      </c:pt>
                      <c:pt idx="980">
                        <c:v>20.837787628178638</c:v>
                      </c:pt>
                      <c:pt idx="981">
                        <c:v>20.861950635908638</c:v>
                      </c:pt>
                      <c:pt idx="982">
                        <c:v>20.882463693618636</c:v>
                      </c:pt>
                      <c:pt idx="983">
                        <c:v>20.907074689868637</c:v>
                      </c:pt>
                      <c:pt idx="984">
                        <c:v>20.931780815128636</c:v>
                      </c:pt>
                      <c:pt idx="985">
                        <c:v>20.952354669568638</c:v>
                      </c:pt>
                      <c:pt idx="986">
                        <c:v>20.976632595058639</c:v>
                      </c:pt>
                      <c:pt idx="987">
                        <c:v>20.997448682788637</c:v>
                      </c:pt>
                      <c:pt idx="988">
                        <c:v>21.021821737288636</c:v>
                      </c:pt>
                      <c:pt idx="989">
                        <c:v>21.046268701548637</c:v>
                      </c:pt>
                      <c:pt idx="990">
                        <c:v>21.066857814788637</c:v>
                      </c:pt>
                      <c:pt idx="991">
                        <c:v>21.091508626938637</c:v>
                      </c:pt>
                      <c:pt idx="992">
                        <c:v>21.111872673038636</c:v>
                      </c:pt>
                      <c:pt idx="993">
                        <c:v>21.136424779888635</c:v>
                      </c:pt>
                      <c:pt idx="994">
                        <c:v>21.161109685898637</c:v>
                      </c:pt>
                      <c:pt idx="995">
                        <c:v>21.181703805918637</c:v>
                      </c:pt>
                      <c:pt idx="996">
                        <c:v>21.205914735798636</c:v>
                      </c:pt>
                      <c:pt idx="997">
                        <c:v>21.226586818698635</c:v>
                      </c:pt>
                      <c:pt idx="998">
                        <c:v>21.251240730288636</c:v>
                      </c:pt>
                      <c:pt idx="999">
                        <c:v>21.271790742878636</c:v>
                      </c:pt>
                      <c:pt idx="1000">
                        <c:v>21.296155691148638</c:v>
                      </c:pt>
                      <c:pt idx="1001">
                        <c:v>21.320897817608639</c:v>
                      </c:pt>
                      <c:pt idx="1002">
                        <c:v>21.341327667238637</c:v>
                      </c:pt>
                      <c:pt idx="1003">
                        <c:v>21.366015672688636</c:v>
                      </c:pt>
                      <c:pt idx="1004">
                        <c:v>21.386268615718638</c:v>
                      </c:pt>
                      <c:pt idx="1005">
                        <c:v>21.410892724988638</c:v>
                      </c:pt>
                      <c:pt idx="1006">
                        <c:v>21.435477733608636</c:v>
                      </c:pt>
                      <c:pt idx="1007">
                        <c:v>21.455965757368638</c:v>
                      </c:pt>
                      <c:pt idx="1008">
                        <c:v>21.480349779128638</c:v>
                      </c:pt>
                      <c:pt idx="1009">
                        <c:v>21.501195669178639</c:v>
                      </c:pt>
                      <c:pt idx="1010">
                        <c:v>21.525648832318637</c:v>
                      </c:pt>
                      <c:pt idx="1011">
                        <c:v>21.550058603288637</c:v>
                      </c:pt>
                      <c:pt idx="1012">
                        <c:v>21.570614814758638</c:v>
                      </c:pt>
                      <c:pt idx="1013">
                        <c:v>21.595176696778637</c:v>
                      </c:pt>
                      <c:pt idx="1014">
                        <c:v>21.615768671038637</c:v>
                      </c:pt>
                      <c:pt idx="1015">
                        <c:v>21.640119791028638</c:v>
                      </c:pt>
                      <c:pt idx="1016">
                        <c:v>21.660881757738636</c:v>
                      </c:pt>
                      <c:pt idx="1017">
                        <c:v>21.685471773148638</c:v>
                      </c:pt>
                      <c:pt idx="1018">
                        <c:v>21.709781646728636</c:v>
                      </c:pt>
                      <c:pt idx="1019">
                        <c:v>21.730219602588637</c:v>
                      </c:pt>
                      <c:pt idx="1020">
                        <c:v>21.754959821698638</c:v>
                      </c:pt>
                      <c:pt idx="1021">
                        <c:v>21.775510787968638</c:v>
                      </c:pt>
                      <c:pt idx="1022">
                        <c:v>21.799801826478635</c:v>
                      </c:pt>
                      <c:pt idx="1023">
                        <c:v>21.824541807178637</c:v>
                      </c:pt>
                      <c:pt idx="1024">
                        <c:v>21.845195770268639</c:v>
                      </c:pt>
                      <c:pt idx="1025">
                        <c:v>21.869348764418639</c:v>
                      </c:pt>
                      <c:pt idx="1026">
                        <c:v>21.890213727948638</c:v>
                      </c:pt>
                      <c:pt idx="1027">
                        <c:v>21.914620637898636</c:v>
                      </c:pt>
                      <c:pt idx="1028">
                        <c:v>21.939182758328638</c:v>
                      </c:pt>
                      <c:pt idx="1029">
                        <c:v>21.959639787678636</c:v>
                      </c:pt>
                      <c:pt idx="1030">
                        <c:v>21.984338760378638</c:v>
                      </c:pt>
                      <c:pt idx="1031">
                        <c:v>22.004655599598635</c:v>
                      </c:pt>
                      <c:pt idx="1032">
                        <c:v>22.029182672498635</c:v>
                      </c:pt>
                      <c:pt idx="1033">
                        <c:v>22.050011634828635</c:v>
                      </c:pt>
                      <c:pt idx="1034">
                        <c:v>22.074403762818637</c:v>
                      </c:pt>
                      <c:pt idx="1035">
                        <c:v>22.098903656008638</c:v>
                      </c:pt>
                      <c:pt idx="1036">
                        <c:v>22.119286775588638</c:v>
                      </c:pt>
                      <c:pt idx="1037">
                        <c:v>22.144066810608638</c:v>
                      </c:pt>
                      <c:pt idx="1038">
                        <c:v>22.164556741718638</c:v>
                      </c:pt>
                      <c:pt idx="1039">
                        <c:v>22.189171791078635</c:v>
                      </c:pt>
                      <c:pt idx="1040">
                        <c:v>22.213348627088635</c:v>
                      </c:pt>
                      <c:pt idx="1041">
                        <c:v>22.234269618988638</c:v>
                      </c:pt>
                      <c:pt idx="1042">
                        <c:v>22.258669614788637</c:v>
                      </c:pt>
                      <c:pt idx="1043">
                        <c:v>22.278983831408638</c:v>
                      </c:pt>
                      <c:pt idx="1044">
                        <c:v>22.303754806518636</c:v>
                      </c:pt>
                      <c:pt idx="1045">
                        <c:v>22.328345775608639</c:v>
                      </c:pt>
                      <c:pt idx="1046">
                        <c:v>22.348777770998637</c:v>
                      </c:pt>
                      <c:pt idx="1047">
                        <c:v>22.373198747638639</c:v>
                      </c:pt>
                      <c:pt idx="1048">
                        <c:v>22.394046783448637</c:v>
                      </c:pt>
                      <c:pt idx="1049">
                        <c:v>22.418225765228637</c:v>
                      </c:pt>
                      <c:pt idx="1050">
                        <c:v>22.438889741898638</c:v>
                      </c:pt>
                      <c:pt idx="1051">
                        <c:v>22.463355779648637</c:v>
                      </c:pt>
                      <c:pt idx="1052">
                        <c:v>22.488033771518637</c:v>
                      </c:pt>
                      <c:pt idx="1053">
                        <c:v>22.508623600008637</c:v>
                      </c:pt>
                      <c:pt idx="1054">
                        <c:v>22.532863616938638</c:v>
                      </c:pt>
                      <c:pt idx="1055">
                        <c:v>22.553869724278638</c:v>
                      </c:pt>
                      <c:pt idx="1056">
                        <c:v>22.578183650968636</c:v>
                      </c:pt>
                      <c:pt idx="1057">
                        <c:v>22.602440595628636</c:v>
                      </c:pt>
                      <c:pt idx="1058">
                        <c:v>22.623020648958637</c:v>
                      </c:pt>
                      <c:pt idx="1059">
                        <c:v>22.647806644438639</c:v>
                      </c:pt>
                      <c:pt idx="1060">
                        <c:v>22.668370723728636</c:v>
                      </c:pt>
                      <c:pt idx="1061">
                        <c:v>22.692700624468635</c:v>
                      </c:pt>
                      <c:pt idx="1062">
                        <c:v>22.717463731768639</c:v>
                      </c:pt>
                      <c:pt idx="1063">
                        <c:v>22.737921714778636</c:v>
                      </c:pt>
                      <c:pt idx="1064">
                        <c:v>22.762235641478636</c:v>
                      </c:pt>
                      <c:pt idx="1065">
                        <c:v>22.782742738728636</c:v>
                      </c:pt>
                      <c:pt idx="1066">
                        <c:v>22.807467699048637</c:v>
                      </c:pt>
                      <c:pt idx="1067">
                        <c:v>22.832062721248636</c:v>
                      </c:pt>
                      <c:pt idx="1068">
                        <c:v>22.852507829668639</c:v>
                      </c:pt>
                      <c:pt idx="1069">
                        <c:v>22.877200603488639</c:v>
                      </c:pt>
                      <c:pt idx="1070">
                        <c:v>22.897520780558636</c:v>
                      </c:pt>
                      <c:pt idx="1071">
                        <c:v>22.922260761258638</c:v>
                      </c:pt>
                      <c:pt idx="1072">
                        <c:v>22.942472696308638</c:v>
                      </c:pt>
                      <c:pt idx="1073">
                        <c:v>23.530666112899794</c:v>
                      </c:pt>
                      <c:pt idx="1074">
                        <c:v>23.531286001205455</c:v>
                      </c:pt>
                      <c:pt idx="1075">
                        <c:v>23.531857967376723</c:v>
                      </c:pt>
                      <c:pt idx="1076">
                        <c:v>23.532402992248546</c:v>
                      </c:pt>
                      <c:pt idx="1077">
                        <c:v>23.532943010330214</c:v>
                      </c:pt>
                      <c:pt idx="1078">
                        <c:v>23.533454179763805</c:v>
                      </c:pt>
                      <c:pt idx="1079">
                        <c:v>23.533964157104506</c:v>
                      </c:pt>
                      <c:pt idx="1080">
                        <c:v>23.534501075744643</c:v>
                      </c:pt>
                      <c:pt idx="1081">
                        <c:v>23.534976959228533</c:v>
                      </c:pt>
                      <c:pt idx="1082">
                        <c:v>23.535351037979144</c:v>
                      </c:pt>
                      <c:pt idx="1083">
                        <c:v>23.535519123077403</c:v>
                      </c:pt>
                      <c:pt idx="1084">
                        <c:v>23.535688161849993</c:v>
                      </c:pt>
                      <c:pt idx="1085">
                        <c:v>23.535856962203994</c:v>
                      </c:pt>
                      <c:pt idx="1086">
                        <c:v>23.536026000976573</c:v>
                      </c:pt>
                      <c:pt idx="1087">
                        <c:v>23.536205053329486</c:v>
                      </c:pt>
                      <c:pt idx="1088">
                        <c:v>23.536367177963275</c:v>
                      </c:pt>
                      <c:pt idx="1089">
                        <c:v>23.536527156829845</c:v>
                      </c:pt>
                      <c:pt idx="1090">
                        <c:v>23.536688089370745</c:v>
                      </c:pt>
                      <c:pt idx="1091">
                        <c:v>23.536848068237315</c:v>
                      </c:pt>
                      <c:pt idx="1092">
                        <c:v>23.537019014358535</c:v>
                      </c:pt>
                      <c:pt idx="1093">
                        <c:v>23.537181138992324</c:v>
                      </c:pt>
                      <c:pt idx="1094">
                        <c:v>23.537342071533214</c:v>
                      </c:pt>
                      <c:pt idx="1095">
                        <c:v>23.537504196167006</c:v>
                      </c:pt>
                      <c:pt idx="1096">
                        <c:v>23.537665128707904</c:v>
                      </c:pt>
                      <c:pt idx="1097">
                        <c:v>23.537826061248794</c:v>
                      </c:pt>
                      <c:pt idx="1098">
                        <c:v>23.537986040115374</c:v>
                      </c:pt>
                      <c:pt idx="1099">
                        <c:v>23.545302152633685</c:v>
                      </c:pt>
                      <c:pt idx="1100">
                        <c:v>23.569936990737883</c:v>
                      </c:pt>
                      <c:pt idx="1101">
                        <c:v>23.594525098800684</c:v>
                      </c:pt>
                      <c:pt idx="1102">
                        <c:v>23.614983081817684</c:v>
                      </c:pt>
                      <c:pt idx="1103">
                        <c:v>23.639738082885785</c:v>
                      </c:pt>
                      <c:pt idx="1104">
                        <c:v>23.660283088683784</c:v>
                      </c:pt>
                      <c:pt idx="1105">
                        <c:v>23.684700012206786</c:v>
                      </c:pt>
                      <c:pt idx="1106">
                        <c:v>23.705402135848786</c:v>
                      </c:pt>
                      <c:pt idx="1107">
                        <c:v>23.729957103728786</c:v>
                      </c:pt>
                      <c:pt idx="1108">
                        <c:v>23.754158973693784</c:v>
                      </c:pt>
                      <c:pt idx="1109">
                        <c:v>23.774749994277784</c:v>
                      </c:pt>
                      <c:pt idx="1110">
                        <c:v>23.799511194228785</c:v>
                      </c:pt>
                      <c:pt idx="1111">
                        <c:v>23.819993972778786</c:v>
                      </c:pt>
                      <c:pt idx="1112">
                        <c:v>23.844420194625783</c:v>
                      </c:pt>
                      <c:pt idx="1113">
                        <c:v>23.869026184081786</c:v>
                      </c:pt>
                      <c:pt idx="1114">
                        <c:v>23.889737129211785</c:v>
                      </c:pt>
                      <c:pt idx="1115">
                        <c:v>23.914012193679785</c:v>
                      </c:pt>
                      <c:pt idx="1116">
                        <c:v>23.934822082519783</c:v>
                      </c:pt>
                      <c:pt idx="1117">
                        <c:v>23.959097146987784</c:v>
                      </c:pt>
                      <c:pt idx="1118">
                        <c:v>23.983779191970786</c:v>
                      </c:pt>
                      <c:pt idx="1119">
                        <c:v>24.004151105880783</c:v>
                      </c:pt>
                      <c:pt idx="1120">
                        <c:v>24.028701066970786</c:v>
                      </c:pt>
                      <c:pt idx="1121">
                        <c:v>24.049309968948783</c:v>
                      </c:pt>
                      <c:pt idx="1122">
                        <c:v>24.073786973952785</c:v>
                      </c:pt>
                      <c:pt idx="1123">
                        <c:v>24.094558000564785</c:v>
                      </c:pt>
                      <c:pt idx="1124">
                        <c:v>24.118832111358785</c:v>
                      </c:pt>
                      <c:pt idx="1125">
                        <c:v>24.143458127975784</c:v>
                      </c:pt>
                      <c:pt idx="1126">
                        <c:v>24.163881063461783</c:v>
                      </c:pt>
                      <c:pt idx="1127">
                        <c:v>24.188618183135784</c:v>
                      </c:pt>
                      <c:pt idx="1128">
                        <c:v>24.208958148956786</c:v>
                      </c:pt>
                      <c:pt idx="1129">
                        <c:v>24.233525991439784</c:v>
                      </c:pt>
                      <c:pt idx="1130">
                        <c:v>24.257977008819786</c:v>
                      </c:pt>
                      <c:pt idx="1131">
                        <c:v>24.278891086578785</c:v>
                      </c:pt>
                      <c:pt idx="1132">
                        <c:v>24.303061962127785</c:v>
                      </c:pt>
                      <c:pt idx="1133">
                        <c:v>24.323642015456784</c:v>
                      </c:pt>
                      <c:pt idx="1134">
                        <c:v>24.348342180251784</c:v>
                      </c:pt>
                      <c:pt idx="1135">
                        <c:v>24.372868061065784</c:v>
                      </c:pt>
                      <c:pt idx="1136">
                        <c:v>24.393198966979785</c:v>
                      </c:pt>
                      <c:pt idx="1137">
                        <c:v>24.417673110961786</c:v>
                      </c:pt>
                      <c:pt idx="1138">
                        <c:v>24.438558101653786</c:v>
                      </c:pt>
                      <c:pt idx="1139">
                        <c:v>24.462694168090785</c:v>
                      </c:pt>
                      <c:pt idx="1140">
                        <c:v>24.483241081237786</c:v>
                      </c:pt>
                      <c:pt idx="1141">
                        <c:v>24.507892131805786</c:v>
                      </c:pt>
                      <c:pt idx="1142">
                        <c:v>24.532309055329783</c:v>
                      </c:pt>
                      <c:pt idx="1143">
                        <c:v>24.552985191349784</c:v>
                      </c:pt>
                      <c:pt idx="1144">
                        <c:v>24.577495098109786</c:v>
                      </c:pt>
                      <c:pt idx="1145">
                        <c:v>24.598322153089786</c:v>
                      </c:pt>
                      <c:pt idx="1146">
                        <c:v>24.622611045839786</c:v>
                      </c:pt>
                      <c:pt idx="1147">
                        <c:v>24.646965980529785</c:v>
                      </c:pt>
                      <c:pt idx="1148">
                        <c:v>24.667762994769785</c:v>
                      </c:pt>
                      <c:pt idx="1149">
                        <c:v>24.692239999769786</c:v>
                      </c:pt>
                      <c:pt idx="1150">
                        <c:v>24.712648153309786</c:v>
                      </c:pt>
                      <c:pt idx="1151">
                        <c:v>24.737154006959784</c:v>
                      </c:pt>
                      <c:pt idx="1152">
                        <c:v>24.761990070339785</c:v>
                      </c:pt>
                      <c:pt idx="1153">
                        <c:v>24.782515048979786</c:v>
                      </c:pt>
                      <c:pt idx="1154">
                        <c:v>24.806807994839787</c:v>
                      </c:pt>
                      <c:pt idx="1155">
                        <c:v>24.827469110489783</c:v>
                      </c:pt>
                      <c:pt idx="1156">
                        <c:v>24.851850032809786</c:v>
                      </c:pt>
                      <c:pt idx="1157">
                        <c:v>24.872450113299784</c:v>
                      </c:pt>
                      <c:pt idx="1158">
                        <c:v>24.897168159489784</c:v>
                      </c:pt>
                      <c:pt idx="1159">
                        <c:v>24.921683073039784</c:v>
                      </c:pt>
                      <c:pt idx="1160">
                        <c:v>24.941986083979785</c:v>
                      </c:pt>
                      <c:pt idx="1161">
                        <c:v>24.966420173649784</c:v>
                      </c:pt>
                      <c:pt idx="1162">
                        <c:v>24.987174987789786</c:v>
                      </c:pt>
                      <c:pt idx="1163">
                        <c:v>25.011698961259786</c:v>
                      </c:pt>
                      <c:pt idx="1164">
                        <c:v>25.036298036579783</c:v>
                      </c:pt>
                      <c:pt idx="1165">
                        <c:v>25.056854009629784</c:v>
                      </c:pt>
                      <c:pt idx="1166">
                        <c:v>25.081423997879785</c:v>
                      </c:pt>
                      <c:pt idx="1167">
                        <c:v>25.101983070369783</c:v>
                      </c:pt>
                      <c:pt idx="1168">
                        <c:v>25.126391172409786</c:v>
                      </c:pt>
                      <c:pt idx="1169">
                        <c:v>25.150835037229786</c:v>
                      </c:pt>
                      <c:pt idx="1170">
                        <c:v>25.171468973159783</c:v>
                      </c:pt>
                      <c:pt idx="1171">
                        <c:v>25.196032047269785</c:v>
                      </c:pt>
                      <c:pt idx="1172">
                        <c:v>25.216387987139786</c:v>
                      </c:pt>
                      <c:pt idx="1173">
                        <c:v>25.241049051289785</c:v>
                      </c:pt>
                      <c:pt idx="1174">
                        <c:v>25.261775970459784</c:v>
                      </c:pt>
                      <c:pt idx="1175">
                        <c:v>25.286107063289784</c:v>
                      </c:pt>
                      <c:pt idx="1176">
                        <c:v>25.310782194139783</c:v>
                      </c:pt>
                      <c:pt idx="1177">
                        <c:v>25.331183195109784</c:v>
                      </c:pt>
                      <c:pt idx="1178">
                        <c:v>25.355771064759786</c:v>
                      </c:pt>
                      <c:pt idx="1179">
                        <c:v>25.376171112059787</c:v>
                      </c:pt>
                      <c:pt idx="1180">
                        <c:v>25.400840997699785</c:v>
                      </c:pt>
                      <c:pt idx="1181">
                        <c:v>25.425274133679785</c:v>
                      </c:pt>
                      <c:pt idx="1182">
                        <c:v>25.445767164229785</c:v>
                      </c:pt>
                      <c:pt idx="1183">
                        <c:v>25.470577001569787</c:v>
                      </c:pt>
                      <c:pt idx="1184">
                        <c:v>25.490929126739786</c:v>
                      </c:pt>
                      <c:pt idx="1185">
                        <c:v>25.515412092209786</c:v>
                      </c:pt>
                      <c:pt idx="1186">
                        <c:v>25.539776086809784</c:v>
                      </c:pt>
                      <c:pt idx="1187">
                        <c:v>25.560374021529785</c:v>
                      </c:pt>
                      <c:pt idx="1188">
                        <c:v>25.585071086879786</c:v>
                      </c:pt>
                      <c:pt idx="1189">
                        <c:v>25.605551004409783</c:v>
                      </c:pt>
                      <c:pt idx="1190">
                        <c:v>25.630197048189785</c:v>
                      </c:pt>
                      <c:pt idx="1191">
                        <c:v>25.650509119029785</c:v>
                      </c:pt>
                      <c:pt idx="1192">
                        <c:v>25.675143003459784</c:v>
                      </c:pt>
                      <c:pt idx="1193">
                        <c:v>25.699634075169783</c:v>
                      </c:pt>
                      <c:pt idx="1194">
                        <c:v>25.720260143279784</c:v>
                      </c:pt>
                      <c:pt idx="1195">
                        <c:v>25.744839191439784</c:v>
                      </c:pt>
                      <c:pt idx="1196">
                        <c:v>25.765390157699784</c:v>
                      </c:pt>
                      <c:pt idx="1197">
                        <c:v>25.789744138719783</c:v>
                      </c:pt>
                      <c:pt idx="1198">
                        <c:v>25.814467191699784</c:v>
                      </c:pt>
                      <c:pt idx="1199">
                        <c:v>25.834833145139786</c:v>
                      </c:pt>
                      <c:pt idx="1200">
                        <c:v>25.859313011169785</c:v>
                      </c:pt>
                      <c:pt idx="1201">
                        <c:v>25.879844188689784</c:v>
                      </c:pt>
                      <c:pt idx="1202">
                        <c:v>25.904597043989785</c:v>
                      </c:pt>
                      <c:pt idx="1203">
                        <c:v>25.929152011869785</c:v>
                      </c:pt>
                      <c:pt idx="1204">
                        <c:v>25.949428081509787</c:v>
                      </c:pt>
                      <c:pt idx="1205">
                        <c:v>25.974160194399786</c:v>
                      </c:pt>
                      <c:pt idx="1206">
                        <c:v>25.994819164279786</c:v>
                      </c:pt>
                      <c:pt idx="1207">
                        <c:v>26.019021034239785</c:v>
                      </c:pt>
                      <c:pt idx="1208">
                        <c:v>26.039731025699783</c:v>
                      </c:pt>
                      <c:pt idx="1209">
                        <c:v>26.064326047899783</c:v>
                      </c:pt>
                      <c:pt idx="1210">
                        <c:v>26.088827133179784</c:v>
                      </c:pt>
                      <c:pt idx="1211">
                        <c:v>26.109304189679783</c:v>
                      </c:pt>
                      <c:pt idx="1212">
                        <c:v>26.133762121199783</c:v>
                      </c:pt>
                      <c:pt idx="1213">
                        <c:v>26.154540061949785</c:v>
                      </c:pt>
                      <c:pt idx="1214">
                        <c:v>26.178743124009785</c:v>
                      </c:pt>
                      <c:pt idx="1215">
                        <c:v>26.203363180159783</c:v>
                      </c:pt>
                      <c:pt idx="1216">
                        <c:v>26.224037170409783</c:v>
                      </c:pt>
                      <c:pt idx="1217">
                        <c:v>26.248442172999784</c:v>
                      </c:pt>
                      <c:pt idx="1218">
                        <c:v>26.268895149229785</c:v>
                      </c:pt>
                      <c:pt idx="1219">
                        <c:v>26.293701171879786</c:v>
                      </c:pt>
                      <c:pt idx="1220">
                        <c:v>26.318030118939785</c:v>
                      </c:pt>
                      <c:pt idx="1221">
                        <c:v>26.338606119159785</c:v>
                      </c:pt>
                      <c:pt idx="1222">
                        <c:v>26.363008022309785</c:v>
                      </c:pt>
                      <c:pt idx="1223">
                        <c:v>26.383623123169784</c:v>
                      </c:pt>
                      <c:pt idx="1224">
                        <c:v>26.408270120619786</c:v>
                      </c:pt>
                      <c:pt idx="1225">
                        <c:v>26.428714990619785</c:v>
                      </c:pt>
                      <c:pt idx="1226">
                        <c:v>26.453453063969786</c:v>
                      </c:pt>
                      <c:pt idx="1227">
                        <c:v>26.477657079699785</c:v>
                      </c:pt>
                      <c:pt idx="1228">
                        <c:v>26.498213052749783</c:v>
                      </c:pt>
                      <c:pt idx="1229">
                        <c:v>26.522842168809785</c:v>
                      </c:pt>
                      <c:pt idx="1230">
                        <c:v>26.543435096739785</c:v>
                      </c:pt>
                      <c:pt idx="1231">
                        <c:v>26.567988157269784</c:v>
                      </c:pt>
                      <c:pt idx="1232">
                        <c:v>26.592242002489783</c:v>
                      </c:pt>
                      <c:pt idx="1233">
                        <c:v>26.613167047499786</c:v>
                      </c:pt>
                      <c:pt idx="1234">
                        <c:v>26.637752056119783</c:v>
                      </c:pt>
                      <c:pt idx="1235">
                        <c:v>26.657900094989785</c:v>
                      </c:pt>
                      <c:pt idx="1236">
                        <c:v>26.682502031329786</c:v>
                      </c:pt>
                      <c:pt idx="1237">
                        <c:v>26.707120180129785</c:v>
                      </c:pt>
                      <c:pt idx="1238">
                        <c:v>26.727766990659784</c:v>
                      </c:pt>
                      <c:pt idx="1239">
                        <c:v>26.752025127409784</c:v>
                      </c:pt>
                      <c:pt idx="1240">
                        <c:v>26.772929191589785</c:v>
                      </c:pt>
                      <c:pt idx="1241">
                        <c:v>26.797454118729785</c:v>
                      </c:pt>
                      <c:pt idx="1242">
                        <c:v>26.817814111709787</c:v>
                      </c:pt>
                      <c:pt idx="1243">
                        <c:v>26.842314004899784</c:v>
                      </c:pt>
                      <c:pt idx="1244">
                        <c:v>26.866743087769784</c:v>
                      </c:pt>
                      <c:pt idx="1245">
                        <c:v>26.887501001359784</c:v>
                      </c:pt>
                      <c:pt idx="1246">
                        <c:v>26.911923170089786</c:v>
                      </c:pt>
                      <c:pt idx="1247">
                        <c:v>26.932588100429786</c:v>
                      </c:pt>
                      <c:pt idx="1248">
                        <c:v>26.957159042359784</c:v>
                      </c:pt>
                      <c:pt idx="1249">
                        <c:v>26.981564998629786</c:v>
                      </c:pt>
                      <c:pt idx="1250">
                        <c:v>27.001971006389784</c:v>
                      </c:pt>
                      <c:pt idx="1251">
                        <c:v>27.026748180389784</c:v>
                      </c:pt>
                      <c:pt idx="1252">
                        <c:v>27.047116994859785</c:v>
                      </c:pt>
                      <c:pt idx="1253">
                        <c:v>27.071527957919784</c:v>
                      </c:pt>
                      <c:pt idx="1254">
                        <c:v>27.096333026889784</c:v>
                      </c:pt>
                      <c:pt idx="1255">
                        <c:v>27.116919040679786</c:v>
                      </c:pt>
                      <c:pt idx="1256">
                        <c:v>27.141280174259784</c:v>
                      </c:pt>
                      <c:pt idx="1257">
                        <c:v>27.161710977549784</c:v>
                      </c:pt>
                      <c:pt idx="1258">
                        <c:v>27.186547994609786</c:v>
                      </c:pt>
                      <c:pt idx="1259">
                        <c:v>27.206737995149783</c:v>
                      </c:pt>
                      <c:pt idx="1260">
                        <c:v>27.231413125989786</c:v>
                      </c:pt>
                      <c:pt idx="1261">
                        <c:v>27.256019115449785</c:v>
                      </c:pt>
                      <c:pt idx="1262">
                        <c:v>27.276501178739785</c:v>
                      </c:pt>
                      <c:pt idx="1263">
                        <c:v>27.301001071929786</c:v>
                      </c:pt>
                      <c:pt idx="1264">
                        <c:v>27.321515083309784</c:v>
                      </c:pt>
                      <c:pt idx="1265">
                        <c:v>27.346210002899785</c:v>
                      </c:pt>
                      <c:pt idx="1266">
                        <c:v>27.370779037479785</c:v>
                      </c:pt>
                      <c:pt idx="1267">
                        <c:v>27.391066074369785</c:v>
                      </c:pt>
                      <c:pt idx="1268">
                        <c:v>27.415604114529785</c:v>
                      </c:pt>
                      <c:pt idx="1269">
                        <c:v>27.436345100399784</c:v>
                      </c:pt>
                      <c:pt idx="1270">
                        <c:v>27.460896968839783</c:v>
                      </c:pt>
                      <c:pt idx="1271">
                        <c:v>27.485265016559786</c:v>
                      </c:pt>
                      <c:pt idx="1272">
                        <c:v>27.505954980849786</c:v>
                      </c:pt>
                      <c:pt idx="1273">
                        <c:v>27.530518054959785</c:v>
                      </c:pt>
                      <c:pt idx="1274">
                        <c:v>27.550805091859786</c:v>
                      </c:pt>
                      <c:pt idx="1275">
                        <c:v>27.575311183929784</c:v>
                      </c:pt>
                      <c:pt idx="1276">
                        <c:v>27.596039056779784</c:v>
                      </c:pt>
                      <c:pt idx="1277">
                        <c:v>27.620598077769785</c:v>
                      </c:pt>
                      <c:pt idx="1278">
                        <c:v>27.645003080369783</c:v>
                      </c:pt>
                      <c:pt idx="1279">
                        <c:v>27.665729999539785</c:v>
                      </c:pt>
                      <c:pt idx="1280">
                        <c:v>27.690299987789786</c:v>
                      </c:pt>
                      <c:pt idx="1281">
                        <c:v>27.710570096969786</c:v>
                      </c:pt>
                      <c:pt idx="1282">
                        <c:v>27.735035181049785</c:v>
                      </c:pt>
                      <c:pt idx="1283">
                        <c:v>27.759729146959785</c:v>
                      </c:pt>
                      <c:pt idx="1284">
                        <c:v>27.780297994609786</c:v>
                      </c:pt>
                      <c:pt idx="1285">
                        <c:v>27.804677963259785</c:v>
                      </c:pt>
                      <c:pt idx="1286">
                        <c:v>27.825387001039786</c:v>
                      </c:pt>
                      <c:pt idx="1287">
                        <c:v>27.849673986439786</c:v>
                      </c:pt>
                      <c:pt idx="1288">
                        <c:v>27.874228000639786</c:v>
                      </c:pt>
                      <c:pt idx="1289">
                        <c:v>27.894757032389784</c:v>
                      </c:pt>
                      <c:pt idx="1290">
                        <c:v>27.919413089749785</c:v>
                      </c:pt>
                      <c:pt idx="1291">
                        <c:v>27.940050125119786</c:v>
                      </c:pt>
                      <c:pt idx="1292">
                        <c:v>27.964451074599786</c:v>
                      </c:pt>
                      <c:pt idx="1293">
                        <c:v>27.984908103939784</c:v>
                      </c:pt>
                      <c:pt idx="1294">
                        <c:v>28.009701967239785</c:v>
                      </c:pt>
                      <c:pt idx="1295">
                        <c:v>28.034142971039785</c:v>
                      </c:pt>
                      <c:pt idx="1296">
                        <c:v>28.054537057879784</c:v>
                      </c:pt>
                      <c:pt idx="1297">
                        <c:v>28.079164981839785</c:v>
                      </c:pt>
                      <c:pt idx="1298">
                        <c:v>28.099752187729784</c:v>
                      </c:pt>
                      <c:pt idx="1299">
                        <c:v>28.124155998229785</c:v>
                      </c:pt>
                      <c:pt idx="1300">
                        <c:v>28.148833036419784</c:v>
                      </c:pt>
                      <c:pt idx="1301">
                        <c:v>28.169308185579784</c:v>
                      </c:pt>
                      <c:pt idx="1302">
                        <c:v>28.193868160249785</c:v>
                      </c:pt>
                      <c:pt idx="1303">
                        <c:v>28.214339971539786</c:v>
                      </c:pt>
                      <c:pt idx="1304">
                        <c:v>28.238783121109783</c:v>
                      </c:pt>
                      <c:pt idx="1305">
                        <c:v>28.263369083399784</c:v>
                      </c:pt>
                      <c:pt idx="1306">
                        <c:v>28.283796072009785</c:v>
                      </c:pt>
                      <c:pt idx="1307">
                        <c:v>28.308333158489784</c:v>
                      </c:pt>
                      <c:pt idx="1308">
                        <c:v>28.329180002209785</c:v>
                      </c:pt>
                      <c:pt idx="1309">
                        <c:v>28.353572130199787</c:v>
                      </c:pt>
                      <c:pt idx="1310">
                        <c:v>28.374051094059784</c:v>
                      </c:pt>
                      <c:pt idx="1311">
                        <c:v>28.398818969729785</c:v>
                      </c:pt>
                      <c:pt idx="1312">
                        <c:v>28.423122167589785</c:v>
                      </c:pt>
                      <c:pt idx="1313">
                        <c:v>28.443603038789785</c:v>
                      </c:pt>
                      <c:pt idx="1314">
                        <c:v>28.468089103699786</c:v>
                      </c:pt>
                      <c:pt idx="1315">
                        <c:v>28.488751173019786</c:v>
                      </c:pt>
                      <c:pt idx="1316">
                        <c:v>28.513250112529786</c:v>
                      </c:pt>
                      <c:pt idx="1317">
                        <c:v>28.537794113159784</c:v>
                      </c:pt>
                      <c:pt idx="1318">
                        <c:v>29.540749788284316</c:v>
                      </c:pt>
                      <c:pt idx="1319">
                        <c:v>29.541391849517833</c:v>
                      </c:pt>
                      <c:pt idx="1320">
                        <c:v>29.541967868804942</c:v>
                      </c:pt>
                      <c:pt idx="1321">
                        <c:v>29.542511940002452</c:v>
                      </c:pt>
                      <c:pt idx="1322">
                        <c:v>29.543051958084121</c:v>
                      </c:pt>
                      <c:pt idx="1323">
                        <c:v>29.543588876724261</c:v>
                      </c:pt>
                      <c:pt idx="1324">
                        <c:v>29.54411792755128</c:v>
                      </c:pt>
                      <c:pt idx="1325">
                        <c:v>29.544587850570693</c:v>
                      </c:pt>
                      <c:pt idx="1326">
                        <c:v>29.545053958892833</c:v>
                      </c:pt>
                      <c:pt idx="1327">
                        <c:v>29.545536994934093</c:v>
                      </c:pt>
                      <c:pt idx="1328">
                        <c:v>29.545928001403823</c:v>
                      </c:pt>
                      <c:pt idx="1329">
                        <c:v>29.546086788177501</c:v>
                      </c:pt>
                      <c:pt idx="1330">
                        <c:v>29.546244859695452</c:v>
                      </c:pt>
                      <c:pt idx="1331">
                        <c:v>29.54640197753908</c:v>
                      </c:pt>
                      <c:pt idx="1332">
                        <c:v>29.546559810638442</c:v>
                      </c:pt>
                      <c:pt idx="1333">
                        <c:v>29.546718835830703</c:v>
                      </c:pt>
                      <c:pt idx="1334">
                        <c:v>29.546876907348651</c:v>
                      </c:pt>
                      <c:pt idx="1335">
                        <c:v>29.547034978866591</c:v>
                      </c:pt>
                      <c:pt idx="1336">
                        <c:v>29.547194004058852</c:v>
                      </c:pt>
                      <c:pt idx="1337">
                        <c:v>29.547351837158221</c:v>
                      </c:pt>
                      <c:pt idx="1338">
                        <c:v>29.547510862350482</c:v>
                      </c:pt>
                      <c:pt idx="1339">
                        <c:v>29.547668933868422</c:v>
                      </c:pt>
                      <c:pt idx="1340">
                        <c:v>29.547827959060683</c:v>
                      </c:pt>
                      <c:pt idx="1341">
                        <c:v>29.54798698425294</c:v>
                      </c:pt>
                      <c:pt idx="1342">
                        <c:v>29.548146963119521</c:v>
                      </c:pt>
                      <c:pt idx="1343">
                        <c:v>29.548318862915053</c:v>
                      </c:pt>
                      <c:pt idx="1344">
                        <c:v>29.54847788810731</c:v>
                      </c:pt>
                      <c:pt idx="1345">
                        <c:v>29.548636913299571</c:v>
                      </c:pt>
                      <c:pt idx="1346">
                        <c:v>29.548795938491832</c:v>
                      </c:pt>
                      <c:pt idx="1347">
                        <c:v>29.54895401000978</c:v>
                      </c:pt>
                      <c:pt idx="1348">
                        <c:v>29.549111843109142</c:v>
                      </c:pt>
                      <c:pt idx="1349">
                        <c:v>29.549296855926531</c:v>
                      </c:pt>
                      <c:pt idx="1350">
                        <c:v>29.549468994140643</c:v>
                      </c:pt>
                      <c:pt idx="1351">
                        <c:v>29.549629926681533</c:v>
                      </c:pt>
                      <c:pt idx="1352">
                        <c:v>29.549787998199481</c:v>
                      </c:pt>
                      <c:pt idx="1353">
                        <c:v>29.549947023391741</c:v>
                      </c:pt>
                      <c:pt idx="1354">
                        <c:v>29.550105810165441</c:v>
                      </c:pt>
                      <c:pt idx="1355">
                        <c:v>29.550263881683343</c:v>
                      </c:pt>
                      <c:pt idx="1356">
                        <c:v>29.55042195320134</c:v>
                      </c:pt>
                      <c:pt idx="1357">
                        <c:v>29.55058097839354</c:v>
                      </c:pt>
                      <c:pt idx="1358">
                        <c:v>29.55074000358584</c:v>
                      </c:pt>
                      <c:pt idx="1359">
                        <c:v>29.550897836685241</c:v>
                      </c:pt>
                      <c:pt idx="1360">
                        <c:v>29.551056861877441</c:v>
                      </c:pt>
                      <c:pt idx="1361">
                        <c:v>29.551215887069741</c:v>
                      </c:pt>
                      <c:pt idx="1362">
                        <c:v>29.560742855072043</c:v>
                      </c:pt>
                      <c:pt idx="1363">
                        <c:v>29.585402011871341</c:v>
                      </c:pt>
                      <c:pt idx="1364">
                        <c:v>29.605840921402041</c:v>
                      </c:pt>
                      <c:pt idx="1365">
                        <c:v>29.630381822586042</c:v>
                      </c:pt>
                      <c:pt idx="1366">
                        <c:v>29.651158809662043</c:v>
                      </c:pt>
                      <c:pt idx="1367">
                        <c:v>29.675692796707043</c:v>
                      </c:pt>
                      <c:pt idx="1368">
                        <c:v>29.700025796890042</c:v>
                      </c:pt>
                      <c:pt idx="1369">
                        <c:v>29.720754861832042</c:v>
                      </c:pt>
                      <c:pt idx="1370">
                        <c:v>29.745379924774042</c:v>
                      </c:pt>
                      <c:pt idx="1371">
                        <c:v>29.76563596725504</c:v>
                      </c:pt>
                      <c:pt idx="1372">
                        <c:v>29.790184974670041</c:v>
                      </c:pt>
                      <c:pt idx="1373">
                        <c:v>29.814643859863043</c:v>
                      </c:pt>
                      <c:pt idx="1374">
                        <c:v>29.835268020630043</c:v>
                      </c:pt>
                      <c:pt idx="1375">
                        <c:v>29.859609842300042</c:v>
                      </c:pt>
                      <c:pt idx="1376">
                        <c:v>29.880414962769041</c:v>
                      </c:pt>
                      <c:pt idx="1377">
                        <c:v>29.905050992966043</c:v>
                      </c:pt>
                      <c:pt idx="1378">
                        <c:v>29.925580024719043</c:v>
                      </c:pt>
                      <c:pt idx="1379">
                        <c:v>29.949885845184042</c:v>
                      </c:pt>
                      <c:pt idx="1380">
                        <c:v>29.974539995193041</c:v>
                      </c:pt>
                      <c:pt idx="1381">
                        <c:v>29.99512195587204</c:v>
                      </c:pt>
                      <c:pt idx="1382">
                        <c:v>30.019503831863041</c:v>
                      </c:pt>
                      <c:pt idx="1383">
                        <c:v>30.040018796921043</c:v>
                      </c:pt>
                      <c:pt idx="1384">
                        <c:v>30.06479787826504</c:v>
                      </c:pt>
                      <c:pt idx="1385">
                        <c:v>30.089040994644041</c:v>
                      </c:pt>
                      <c:pt idx="1386">
                        <c:v>30.109572887421042</c:v>
                      </c:pt>
                      <c:pt idx="1387">
                        <c:v>30.134245872498042</c:v>
                      </c:pt>
                      <c:pt idx="1388">
                        <c:v>30.154797792435041</c:v>
                      </c:pt>
                      <c:pt idx="1389">
                        <c:v>30.179370880127042</c:v>
                      </c:pt>
                      <c:pt idx="1390">
                        <c:v>30.203740835190043</c:v>
                      </c:pt>
                      <c:pt idx="1391">
                        <c:v>30.224265813827042</c:v>
                      </c:pt>
                      <c:pt idx="1392">
                        <c:v>30.248821020126041</c:v>
                      </c:pt>
                      <c:pt idx="1393">
                        <c:v>30.269331932068042</c:v>
                      </c:pt>
                      <c:pt idx="1394">
                        <c:v>30.293871879578042</c:v>
                      </c:pt>
                      <c:pt idx="1395">
                        <c:v>30.31447887420704</c:v>
                      </c:pt>
                      <c:pt idx="1396">
                        <c:v>30.338972806931043</c:v>
                      </c:pt>
                      <c:pt idx="1397">
                        <c:v>30.363394975662043</c:v>
                      </c:pt>
                      <c:pt idx="1398">
                        <c:v>30.384258985519043</c:v>
                      </c:pt>
                      <c:pt idx="1399">
                        <c:v>30.408823966980041</c:v>
                      </c:pt>
                      <c:pt idx="1400">
                        <c:v>30.428965806961042</c:v>
                      </c:pt>
                      <c:pt idx="1401">
                        <c:v>30.453826904297042</c:v>
                      </c:pt>
                      <c:pt idx="1402">
                        <c:v>30.478214979172041</c:v>
                      </c:pt>
                      <c:pt idx="1403">
                        <c:v>30.498662948608043</c:v>
                      </c:pt>
                      <c:pt idx="1404">
                        <c:v>30.523190021515042</c:v>
                      </c:pt>
                      <c:pt idx="1405">
                        <c:v>30.543977975843042</c:v>
                      </c:pt>
                      <c:pt idx="1406">
                        <c:v>30.568513870243041</c:v>
                      </c:pt>
                      <c:pt idx="1407">
                        <c:v>30.592793941493042</c:v>
                      </c:pt>
                      <c:pt idx="1408">
                        <c:v>30.613652944563043</c:v>
                      </c:pt>
                      <c:pt idx="1409">
                        <c:v>30.637820959093041</c:v>
                      </c:pt>
                      <c:pt idx="1410">
                        <c:v>30.65853595733304</c:v>
                      </c:pt>
                      <c:pt idx="1411">
                        <c:v>30.682885885243042</c:v>
                      </c:pt>
                      <c:pt idx="1412">
                        <c:v>30.707648992543042</c:v>
                      </c:pt>
                      <c:pt idx="1413">
                        <c:v>30.72823286056304</c:v>
                      </c:pt>
                      <c:pt idx="1414">
                        <c:v>30.752516984943043</c:v>
                      </c:pt>
                      <c:pt idx="1415">
                        <c:v>30.773245811463042</c:v>
                      </c:pt>
                      <c:pt idx="1416">
                        <c:v>30.797775983813043</c:v>
                      </c:pt>
                      <c:pt idx="1417">
                        <c:v>30.818234920503041</c:v>
                      </c:pt>
                      <c:pt idx="1418">
                        <c:v>30.84267401695304</c:v>
                      </c:pt>
                      <c:pt idx="1419">
                        <c:v>30.867376804353043</c:v>
                      </c:pt>
                      <c:pt idx="1420">
                        <c:v>30.887966871263043</c:v>
                      </c:pt>
                      <c:pt idx="1421">
                        <c:v>30.912220001223041</c:v>
                      </c:pt>
                      <c:pt idx="1422">
                        <c:v>30.932811975483041</c:v>
                      </c:pt>
                      <c:pt idx="1423">
                        <c:v>30.957604885103041</c:v>
                      </c:pt>
                      <c:pt idx="1424">
                        <c:v>30.981864929203041</c:v>
                      </c:pt>
                      <c:pt idx="1425">
                        <c:v>31.002375841143042</c:v>
                      </c:pt>
                      <c:pt idx="1426">
                        <c:v>31.027084827423042</c:v>
                      </c:pt>
                      <c:pt idx="1427">
                        <c:v>31.047611951823043</c:v>
                      </c:pt>
                      <c:pt idx="1428">
                        <c:v>31.072126865383041</c:v>
                      </c:pt>
                      <c:pt idx="1429">
                        <c:v>31.096457004543041</c:v>
                      </c:pt>
                      <c:pt idx="1430">
                        <c:v>31.117290019993042</c:v>
                      </c:pt>
                      <c:pt idx="1431">
                        <c:v>31.141824007033041</c:v>
                      </c:pt>
                      <c:pt idx="1432">
                        <c:v>31.16207599640304</c:v>
                      </c:pt>
                      <c:pt idx="1433">
                        <c:v>31.186819791793042</c:v>
                      </c:pt>
                      <c:pt idx="1434">
                        <c:v>31.207383871083042</c:v>
                      </c:pt>
                      <c:pt idx="1435">
                        <c:v>31.231714963913042</c:v>
                      </c:pt>
                      <c:pt idx="1436">
                        <c:v>31.256207942963041</c:v>
                      </c:pt>
                      <c:pt idx="1437">
                        <c:v>31.27706098556304</c:v>
                      </c:pt>
                      <c:pt idx="1438">
                        <c:v>31.30157399177304</c:v>
                      </c:pt>
                      <c:pt idx="1439">
                        <c:v>31.321851015093042</c:v>
                      </c:pt>
                      <c:pt idx="1440">
                        <c:v>31.346499919893041</c:v>
                      </c:pt>
                      <c:pt idx="1441">
                        <c:v>31.37095093727304</c:v>
                      </c:pt>
                      <c:pt idx="1442">
                        <c:v>31.39165186882304</c:v>
                      </c:pt>
                      <c:pt idx="1443">
                        <c:v>31.41594290733304</c:v>
                      </c:pt>
                      <c:pt idx="1444">
                        <c:v>31.436726808543042</c:v>
                      </c:pt>
                      <c:pt idx="1445">
                        <c:v>31.461334943773043</c:v>
                      </c:pt>
                      <c:pt idx="1446">
                        <c:v>31.485595941543043</c:v>
                      </c:pt>
                      <c:pt idx="1447">
                        <c:v>31.506192922593041</c:v>
                      </c:pt>
                      <c:pt idx="1448">
                        <c:v>31.530736923213041</c:v>
                      </c:pt>
                      <c:pt idx="1449">
                        <c:v>31.551390886303043</c:v>
                      </c:pt>
                      <c:pt idx="1450">
                        <c:v>31.57562589645304</c:v>
                      </c:pt>
                      <c:pt idx="1451">
                        <c:v>31.596472978593042</c:v>
                      </c:pt>
                      <c:pt idx="1452">
                        <c:v>31.621016979213042</c:v>
                      </c:pt>
                      <c:pt idx="1453">
                        <c:v>31.645497798923042</c:v>
                      </c:pt>
                      <c:pt idx="1454">
                        <c:v>31.665979862213042</c:v>
                      </c:pt>
                      <c:pt idx="1455">
                        <c:v>31.690514802933041</c:v>
                      </c:pt>
                      <c:pt idx="1456">
                        <c:v>31.711104869843041</c:v>
                      </c:pt>
                      <c:pt idx="1457">
                        <c:v>31.735394001003041</c:v>
                      </c:pt>
                      <c:pt idx="1458">
                        <c:v>31.76012682914304</c:v>
                      </c:pt>
                      <c:pt idx="1459">
                        <c:v>31.780672788623043</c:v>
                      </c:pt>
                      <c:pt idx="1460">
                        <c:v>31.805219888683041</c:v>
                      </c:pt>
                      <c:pt idx="1461">
                        <c:v>31.82590198517304</c:v>
                      </c:pt>
                      <c:pt idx="1462">
                        <c:v>31.850008010863043</c:v>
                      </c:pt>
                      <c:pt idx="1463">
                        <c:v>31.87477397918304</c:v>
                      </c:pt>
                      <c:pt idx="1464">
                        <c:v>31.895298004153041</c:v>
                      </c:pt>
                      <c:pt idx="1465">
                        <c:v>31.919898986813042</c:v>
                      </c:pt>
                      <c:pt idx="1466">
                        <c:v>31.94049882888304</c:v>
                      </c:pt>
                      <c:pt idx="1467">
                        <c:v>31.964660882953041</c:v>
                      </c:pt>
                      <c:pt idx="1468">
                        <c:v>31.985298871993042</c:v>
                      </c:pt>
                      <c:pt idx="1469">
                        <c:v>32.009962797163041</c:v>
                      </c:pt>
                      <c:pt idx="1470">
                        <c:v>32.034551858903043</c:v>
                      </c:pt>
                      <c:pt idx="1471">
                        <c:v>32.054894924163044</c:v>
                      </c:pt>
                      <c:pt idx="1472">
                        <c:v>32.079662799833045</c:v>
                      </c:pt>
                      <c:pt idx="1473">
                        <c:v>32.100085020063048</c:v>
                      </c:pt>
                      <c:pt idx="1474">
                        <c:v>32.124668836593045</c:v>
                      </c:pt>
                      <c:pt idx="1475">
                        <c:v>32.149123907093042</c:v>
                      </c:pt>
                      <c:pt idx="1476">
                        <c:v>32.169770002363045</c:v>
                      </c:pt>
                      <c:pt idx="1477">
                        <c:v>32.194191932683047</c:v>
                      </c:pt>
                      <c:pt idx="1478">
                        <c:v>32.21481084823305</c:v>
                      </c:pt>
                      <c:pt idx="1479">
                        <c:v>32.23919486999305</c:v>
                      </c:pt>
                      <c:pt idx="1480">
                        <c:v>32.263952016833045</c:v>
                      </c:pt>
                      <c:pt idx="1481">
                        <c:v>32.284402847293045</c:v>
                      </c:pt>
                      <c:pt idx="1482">
                        <c:v>32.308679819103048</c:v>
                      </c:pt>
                      <c:pt idx="1483">
                        <c:v>32.329648971553048</c:v>
                      </c:pt>
                      <c:pt idx="1484">
                        <c:v>32.35391402244305</c:v>
                      </c:pt>
                      <c:pt idx="1485">
                        <c:v>32.374485015873049</c:v>
                      </c:pt>
                      <c:pt idx="1486">
                        <c:v>32.398926019673048</c:v>
                      </c:pt>
                      <c:pt idx="1487">
                        <c:v>32.423662900923048</c:v>
                      </c:pt>
                      <c:pt idx="1488">
                        <c:v>32.444061994553046</c:v>
                      </c:pt>
                      <c:pt idx="1489">
                        <c:v>32.468565940853047</c:v>
                      </c:pt>
                      <c:pt idx="1490">
                        <c:v>32.48930597305305</c:v>
                      </c:pt>
                      <c:pt idx="1491">
                        <c:v>32.513853788373048</c:v>
                      </c:pt>
                      <c:pt idx="1492">
                        <c:v>32.538184881213049</c:v>
                      </c:pt>
                      <c:pt idx="1493">
                        <c:v>32.558655023573046</c:v>
                      </c:pt>
                      <c:pt idx="1494">
                        <c:v>32.583142995833043</c:v>
                      </c:pt>
                      <c:pt idx="1495">
                        <c:v>32.603742837903042</c:v>
                      </c:pt>
                      <c:pt idx="1496">
                        <c:v>32.628326892853039</c:v>
                      </c:pt>
                      <c:pt idx="1497">
                        <c:v>32.652776956563038</c:v>
                      </c:pt>
                      <c:pt idx="1498">
                        <c:v>32.673372983933035</c:v>
                      </c:pt>
                      <c:pt idx="1499">
                        <c:v>32.697901010513036</c:v>
                      </c:pt>
                      <c:pt idx="1500">
                        <c:v>32.718379020693035</c:v>
                      </c:pt>
                      <c:pt idx="1501">
                        <c:v>32.743007898333033</c:v>
                      </c:pt>
                      <c:pt idx="1502">
                        <c:v>32.763649940493032</c:v>
                      </c:pt>
                      <c:pt idx="1503">
                        <c:v>32.788203001023028</c:v>
                      </c:pt>
                      <c:pt idx="1504">
                        <c:v>32.812603950503025</c:v>
                      </c:pt>
                      <c:pt idx="1505">
                        <c:v>32.833385944363023</c:v>
                      </c:pt>
                      <c:pt idx="1506">
                        <c:v>32.857899904253024</c:v>
                      </c:pt>
                      <c:pt idx="1507">
                        <c:v>32.878173828123025</c:v>
                      </c:pt>
                      <c:pt idx="1508">
                        <c:v>32.902698993683025</c:v>
                      </c:pt>
                      <c:pt idx="1509">
                        <c:v>32.927353858943022</c:v>
                      </c:pt>
                      <c:pt idx="1510">
                        <c:v>32.947829008103021</c:v>
                      </c:pt>
                      <c:pt idx="1511">
                        <c:v>32.972189903263022</c:v>
                      </c:pt>
                      <c:pt idx="1512">
                        <c:v>32.993062973023022</c:v>
                      </c:pt>
                      <c:pt idx="1513">
                        <c:v>33.017282962803023</c:v>
                      </c:pt>
                      <c:pt idx="1514">
                        <c:v>33.041885852813024</c:v>
                      </c:pt>
                      <c:pt idx="1515">
                        <c:v>33.062551021573022</c:v>
                      </c:pt>
                      <c:pt idx="1516">
                        <c:v>33.087103843693022</c:v>
                      </c:pt>
                      <c:pt idx="1517">
                        <c:v>33.107666969303018</c:v>
                      </c:pt>
                      <c:pt idx="1518">
                        <c:v>33.132274866103018</c:v>
                      </c:pt>
                      <c:pt idx="1519">
                        <c:v>33.15269684791302</c:v>
                      </c:pt>
                      <c:pt idx="1520">
                        <c:v>33.177392959593021</c:v>
                      </c:pt>
                      <c:pt idx="1521">
                        <c:v>33.201537847523021</c:v>
                      </c:pt>
                      <c:pt idx="1522">
                        <c:v>33.222248792653019</c:v>
                      </c:pt>
                      <c:pt idx="1523">
                        <c:v>33.24666595459302</c:v>
                      </c:pt>
                      <c:pt idx="1524">
                        <c:v>33.26714682579302</c:v>
                      </c:pt>
                      <c:pt idx="1525">
                        <c:v>33.291710853573022</c:v>
                      </c:pt>
                      <c:pt idx="1526">
                        <c:v>33.31643581390302</c:v>
                      </c:pt>
                      <c:pt idx="1527">
                        <c:v>33.336959838863024</c:v>
                      </c:pt>
                      <c:pt idx="1528">
                        <c:v>33.361604928973023</c:v>
                      </c:pt>
                      <c:pt idx="1529">
                        <c:v>33.381947994233023</c:v>
                      </c:pt>
                      <c:pt idx="1530">
                        <c:v>33.406473875043027</c:v>
                      </c:pt>
                      <c:pt idx="1531">
                        <c:v>33.431031942363028</c:v>
                      </c:pt>
                      <c:pt idx="1532">
                        <c:v>33.451390981673029</c:v>
                      </c:pt>
                      <c:pt idx="1533">
                        <c:v>33.475834846493029</c:v>
                      </c:pt>
                      <c:pt idx="1534">
                        <c:v>33.496752977373028</c:v>
                      </c:pt>
                      <c:pt idx="1535">
                        <c:v>33.52121901512303</c:v>
                      </c:pt>
                      <c:pt idx="1536">
                        <c:v>33.541571855543033</c:v>
                      </c:pt>
                      <c:pt idx="1537">
                        <c:v>33.566101789473038</c:v>
                      </c:pt>
                      <c:pt idx="1538">
                        <c:v>33.59081387520304</c:v>
                      </c:pt>
                      <c:pt idx="1539">
                        <c:v>33.611143827443044</c:v>
                      </c:pt>
                      <c:pt idx="1540">
                        <c:v>33.635912895203049</c:v>
                      </c:pt>
                      <c:pt idx="1541">
                        <c:v>33.656523942943046</c:v>
                      </c:pt>
                      <c:pt idx="1542">
                        <c:v>33.680674791333047</c:v>
                      </c:pt>
                      <c:pt idx="1543">
                        <c:v>33.705142974853047</c:v>
                      </c:pt>
                      <c:pt idx="1544">
                        <c:v>33.72583198547305</c:v>
                      </c:pt>
                      <c:pt idx="1545">
                        <c:v>33.750409841533049</c:v>
                      </c:pt>
                      <c:pt idx="1546">
                        <c:v>33.770982980733052</c:v>
                      </c:pt>
                      <c:pt idx="1547">
                        <c:v>33.795399904253053</c:v>
                      </c:pt>
                      <c:pt idx="1548">
                        <c:v>33.820083856583054</c:v>
                      </c:pt>
                      <c:pt idx="1549">
                        <c:v>33.840788841243054</c:v>
                      </c:pt>
                      <c:pt idx="1550">
                        <c:v>33.865128993993054</c:v>
                      </c:pt>
                      <c:pt idx="1551">
                        <c:v>33.885653972623054</c:v>
                      </c:pt>
                      <c:pt idx="1552">
                        <c:v>33.910209894183055</c:v>
                      </c:pt>
                      <c:pt idx="1553">
                        <c:v>33.930673837663058</c:v>
                      </c:pt>
                      <c:pt idx="1554">
                        <c:v>33.955412864683055</c:v>
                      </c:pt>
                      <c:pt idx="1555">
                        <c:v>33.979609012603056</c:v>
                      </c:pt>
                      <c:pt idx="1556">
                        <c:v>34.000487804413055</c:v>
                      </c:pt>
                      <c:pt idx="1557">
                        <c:v>34.024911880493057</c:v>
                      </c:pt>
                      <c:pt idx="1558">
                        <c:v>34.045557975773058</c:v>
                      </c:pt>
                      <c:pt idx="1559">
                        <c:v>34.069856882093056</c:v>
                      </c:pt>
                      <c:pt idx="1560">
                        <c:v>34.09450888633306</c:v>
                      </c:pt>
                      <c:pt idx="1561">
                        <c:v>34.114820957183056</c:v>
                      </c:pt>
                      <c:pt idx="1562">
                        <c:v>34.139573812483057</c:v>
                      </c:pt>
                      <c:pt idx="1563">
                        <c:v>34.160151958463054</c:v>
                      </c:pt>
                      <c:pt idx="1564">
                        <c:v>34.184497833253054</c:v>
                      </c:pt>
                      <c:pt idx="1565">
                        <c:v>34.208916902543052</c:v>
                      </c:pt>
                      <c:pt idx="1566">
                        <c:v>34.22992086410305</c:v>
                      </c:pt>
                      <c:pt idx="1567">
                        <c:v>34.254161834713045</c:v>
                      </c:pt>
                      <c:pt idx="1568">
                        <c:v>34.274572849273042</c:v>
                      </c:pt>
                      <c:pt idx="1569">
                        <c:v>34.299348831173042</c:v>
                      </c:pt>
                      <c:pt idx="1570">
                        <c:v>34.319911003113042</c:v>
                      </c:pt>
                      <c:pt idx="1571">
                        <c:v>34.344499826433044</c:v>
                      </c:pt>
                      <c:pt idx="1572">
                        <c:v>34.36868786812304</c:v>
                      </c:pt>
                      <c:pt idx="1573">
                        <c:v>34.389505863193044</c:v>
                      </c:pt>
                      <c:pt idx="1574">
                        <c:v>34.413946866993044</c:v>
                      </c:pt>
                      <c:pt idx="1575">
                        <c:v>34.434430837633045</c:v>
                      </c:pt>
                      <c:pt idx="1576">
                        <c:v>34.459062814713043</c:v>
                      </c:pt>
                      <c:pt idx="1577">
                        <c:v>34.483642816543039</c:v>
                      </c:pt>
                      <c:pt idx="1578">
                        <c:v>34.504248857503036</c:v>
                      </c:pt>
                      <c:pt idx="1579">
                        <c:v>34.528479814533036</c:v>
                      </c:pt>
                      <c:pt idx="1580">
                        <c:v>34.549335956573032</c:v>
                      </c:pt>
                      <c:pt idx="1581">
                        <c:v>35.530832767486572</c:v>
                      </c:pt>
                      <c:pt idx="1582">
                        <c:v>35.531853914260857</c:v>
                      </c:pt>
                      <c:pt idx="1583">
                        <c:v>35.532603740692139</c:v>
                      </c:pt>
                      <c:pt idx="1584">
                        <c:v>35.53313684463501</c:v>
                      </c:pt>
                      <c:pt idx="1585">
                        <c:v>35.533643960952759</c:v>
                      </c:pt>
                      <c:pt idx="1586">
                        <c:v>35.53415584564209</c:v>
                      </c:pt>
                      <c:pt idx="1587">
                        <c:v>35.534698963165283</c:v>
                      </c:pt>
                      <c:pt idx="1588">
                        <c:v>35.53522777557373</c:v>
                      </c:pt>
                      <c:pt idx="1589">
                        <c:v>35.53551983833313</c:v>
                      </c:pt>
                      <c:pt idx="1590">
                        <c:v>35.53568696975708</c:v>
                      </c:pt>
                      <c:pt idx="1591">
                        <c:v>35.535851955413818</c:v>
                      </c:pt>
                      <c:pt idx="1592">
                        <c:v>35.536015748977661</c:v>
                      </c:pt>
                      <c:pt idx="1593">
                        <c:v>35.536179780960083</c:v>
                      </c:pt>
                      <c:pt idx="1594">
                        <c:v>35.536343812942498</c:v>
                      </c:pt>
                      <c:pt idx="1595">
                        <c:v>35.536508798599243</c:v>
                      </c:pt>
                      <c:pt idx="1596">
                        <c:v>35.536673784255981</c:v>
                      </c:pt>
                      <c:pt idx="1597">
                        <c:v>35.536839962005608</c:v>
                      </c:pt>
                      <c:pt idx="1598">
                        <c:v>35.537004947662354</c:v>
                      </c:pt>
                      <c:pt idx="1599">
                        <c:v>35.537170886993408</c:v>
                      </c:pt>
                      <c:pt idx="1600">
                        <c:v>35.537345886230469</c:v>
                      </c:pt>
                      <c:pt idx="1601">
                        <c:v>35.537503957748413</c:v>
                      </c:pt>
                      <c:pt idx="1602">
                        <c:v>35.537660837173462</c:v>
                      </c:pt>
                      <c:pt idx="1603">
                        <c:v>35.537818908691413</c:v>
                      </c:pt>
                      <c:pt idx="1604">
                        <c:v>35.537977933883667</c:v>
                      </c:pt>
                      <c:pt idx="1605">
                        <c:v>35.538133859634399</c:v>
                      </c:pt>
                      <c:pt idx="1606">
                        <c:v>35.53829288482666</c:v>
                      </c:pt>
                      <c:pt idx="1607">
                        <c:v>35.538450956344597</c:v>
                      </c:pt>
                      <c:pt idx="1608">
                        <c:v>35.53860878944397</c:v>
                      </c:pt>
                      <c:pt idx="1609">
                        <c:v>35.538765907287598</c:v>
                      </c:pt>
                      <c:pt idx="1610">
                        <c:v>35.538923740386963</c:v>
                      </c:pt>
                      <c:pt idx="1611">
                        <c:v>35.539080858230591</c:v>
                      </c:pt>
                      <c:pt idx="1612">
                        <c:v>35.539238929748528</c:v>
                      </c:pt>
                      <c:pt idx="1613">
                        <c:v>35.539406776428223</c:v>
                      </c:pt>
                      <c:pt idx="1614">
                        <c:v>35.539564847946167</c:v>
                      </c:pt>
                      <c:pt idx="1615">
                        <c:v>35.539722919464111</c:v>
                      </c:pt>
                      <c:pt idx="1616">
                        <c:v>35.539880752563484</c:v>
                      </c:pt>
                      <c:pt idx="1617">
                        <c:v>35.540038824081471</c:v>
                      </c:pt>
                      <c:pt idx="1618">
                        <c:v>35.540196895599372</c:v>
                      </c:pt>
                      <c:pt idx="1619">
                        <c:v>35.540357828140273</c:v>
                      </c:pt>
                      <c:pt idx="1620">
                        <c:v>35.540522813796969</c:v>
                      </c:pt>
                      <c:pt idx="1621">
                        <c:v>35.54068088531497</c:v>
                      </c:pt>
                      <c:pt idx="1622">
                        <c:v>35.540838956832872</c:v>
                      </c:pt>
                      <c:pt idx="1623">
                        <c:v>35.54099583625797</c:v>
                      </c:pt>
                      <c:pt idx="1624">
                        <c:v>35.546362876892069</c:v>
                      </c:pt>
                      <c:pt idx="1625">
                        <c:v>35.571054935455372</c:v>
                      </c:pt>
                      <c:pt idx="1626">
                        <c:v>35.591534852981567</c:v>
                      </c:pt>
                      <c:pt idx="1627">
                        <c:v>35.616119861602769</c:v>
                      </c:pt>
                      <c:pt idx="1628">
                        <c:v>35.640537738799772</c:v>
                      </c:pt>
                      <c:pt idx="1629">
                        <c:v>35.661156892776773</c:v>
                      </c:pt>
                      <c:pt idx="1630">
                        <c:v>35.685615777969772</c:v>
                      </c:pt>
                      <c:pt idx="1631">
                        <c:v>35.706473827361769</c:v>
                      </c:pt>
                      <c:pt idx="1632">
                        <c:v>35.73089194297777</c:v>
                      </c:pt>
                      <c:pt idx="1633">
                        <c:v>35.755443811416768</c:v>
                      </c:pt>
                      <c:pt idx="1634">
                        <c:v>35.77581191062977</c:v>
                      </c:pt>
                      <c:pt idx="1635">
                        <c:v>35.800438880920773</c:v>
                      </c:pt>
                      <c:pt idx="1636">
                        <c:v>35.821037769317769</c:v>
                      </c:pt>
                      <c:pt idx="1637">
                        <c:v>35.845386743545774</c:v>
                      </c:pt>
                      <c:pt idx="1638">
                        <c:v>35.866142749786768</c:v>
                      </c:pt>
                      <c:pt idx="1639">
                        <c:v>35.890660762786773</c:v>
                      </c:pt>
                      <c:pt idx="1640">
                        <c:v>35.915259838103772</c:v>
                      </c:pt>
                      <c:pt idx="1641">
                        <c:v>35.935680866241768</c:v>
                      </c:pt>
                      <c:pt idx="1642">
                        <c:v>35.960207939147772</c:v>
                      </c:pt>
                      <c:pt idx="1643">
                        <c:v>35.980768918990769</c:v>
                      </c:pt>
                      <c:pt idx="1644">
                        <c:v>36.005117893218774</c:v>
                      </c:pt>
                      <c:pt idx="1645">
                        <c:v>36.029794931411772</c:v>
                      </c:pt>
                      <c:pt idx="1646">
                        <c:v>36.050281763076768</c:v>
                      </c:pt>
                      <c:pt idx="1647">
                        <c:v>36.074755907058773</c:v>
                      </c:pt>
                      <c:pt idx="1648">
                        <c:v>36.095503807067772</c:v>
                      </c:pt>
                      <c:pt idx="1649">
                        <c:v>36.11975288391077</c:v>
                      </c:pt>
                      <c:pt idx="1650">
                        <c:v>36.144469738006769</c:v>
                      </c:pt>
                      <c:pt idx="1651">
                        <c:v>36.164944887160772</c:v>
                      </c:pt>
                      <c:pt idx="1652">
                        <c:v>36.18956685066177</c:v>
                      </c:pt>
                      <c:pt idx="1653">
                        <c:v>36.210064888000772</c:v>
                      </c:pt>
                      <c:pt idx="1654">
                        <c:v>36.234726905822768</c:v>
                      </c:pt>
                      <c:pt idx="1655">
                        <c:v>36.254993915557769</c:v>
                      </c:pt>
                      <c:pt idx="1656">
                        <c:v>36.279841899871769</c:v>
                      </c:pt>
                      <c:pt idx="1657">
                        <c:v>36.304170846938767</c:v>
                      </c:pt>
                      <c:pt idx="1658">
                        <c:v>36.324770927428773</c:v>
                      </c:pt>
                      <c:pt idx="1659">
                        <c:v>36.349036931991769</c:v>
                      </c:pt>
                      <c:pt idx="1660">
                        <c:v>36.369748830795771</c:v>
                      </c:pt>
                      <c:pt idx="1661">
                        <c:v>36.394393920898771</c:v>
                      </c:pt>
                      <c:pt idx="1662">
                        <c:v>36.418816804885772</c:v>
                      </c:pt>
                      <c:pt idx="1663">
                        <c:v>36.439552783965773</c:v>
                      </c:pt>
                      <c:pt idx="1664">
                        <c:v>36.463805913924773</c:v>
                      </c:pt>
                      <c:pt idx="1665">
                        <c:v>36.484466791152769</c:v>
                      </c:pt>
                      <c:pt idx="1666">
                        <c:v>36.508910894393772</c:v>
                      </c:pt>
                      <c:pt idx="1667">
                        <c:v>36.533544778819774</c:v>
                      </c:pt>
                      <c:pt idx="1668">
                        <c:v>36.554147958759771</c:v>
                      </c:pt>
                      <c:pt idx="1669">
                        <c:v>36.578370809559772</c:v>
                      </c:pt>
                      <c:pt idx="1670">
                        <c:v>36.599226951599768</c:v>
                      </c:pt>
                      <c:pt idx="1671">
                        <c:v>36.623847961429767</c:v>
                      </c:pt>
                      <c:pt idx="1672">
                        <c:v>36.644027948379772</c:v>
                      </c:pt>
                      <c:pt idx="1673">
                        <c:v>36.668763875959769</c:v>
                      </c:pt>
                      <c:pt idx="1674">
                        <c:v>36.693080902099773</c:v>
                      </c:pt>
                      <c:pt idx="1675">
                        <c:v>36.713857889179771</c:v>
                      </c:pt>
                      <c:pt idx="1676">
                        <c:v>36.738286972049771</c:v>
                      </c:pt>
                      <c:pt idx="1677">
                        <c:v>36.758944749829773</c:v>
                      </c:pt>
                      <c:pt idx="1678">
                        <c:v>36.783584833149767</c:v>
                      </c:pt>
                      <c:pt idx="1679">
                        <c:v>36.807846784589771</c:v>
                      </c:pt>
                      <c:pt idx="1680">
                        <c:v>36.828365802769767</c:v>
                      </c:pt>
                      <c:pt idx="1681">
                        <c:v>36.853014945979773</c:v>
                      </c:pt>
                      <c:pt idx="1682">
                        <c:v>36.873595952989774</c:v>
                      </c:pt>
                      <c:pt idx="1683">
                        <c:v>36.898016929629769</c:v>
                      </c:pt>
                      <c:pt idx="1684">
                        <c:v>36.922707796099772</c:v>
                      </c:pt>
                      <c:pt idx="1685">
                        <c:v>36.94324779510977</c:v>
                      </c:pt>
                      <c:pt idx="1686">
                        <c:v>36.967545747759772</c:v>
                      </c:pt>
                      <c:pt idx="1687">
                        <c:v>36.988056898119773</c:v>
                      </c:pt>
                      <c:pt idx="1688">
                        <c:v>37.012740850449774</c:v>
                      </c:pt>
                      <c:pt idx="1689">
                        <c:v>37.033277750019771</c:v>
                      </c:pt>
                      <c:pt idx="1690">
                        <c:v>37.057670831679772</c:v>
                      </c:pt>
                      <c:pt idx="1691">
                        <c:v>37.082423925399773</c:v>
                      </c:pt>
                      <c:pt idx="1692">
                        <c:v>37.102964878079767</c:v>
                      </c:pt>
                      <c:pt idx="1693">
                        <c:v>37.127251863479771</c:v>
                      </c:pt>
                      <c:pt idx="1694">
                        <c:v>37.14780092238977</c:v>
                      </c:pt>
                      <c:pt idx="1695">
                        <c:v>37.172442913059768</c:v>
                      </c:pt>
                      <c:pt idx="1696">
                        <c:v>37.196844816209769</c:v>
                      </c:pt>
                      <c:pt idx="1697">
                        <c:v>37.21739792823977</c:v>
                      </c:pt>
                      <c:pt idx="1698">
                        <c:v>37.242084741589771</c:v>
                      </c:pt>
                      <c:pt idx="1699">
                        <c:v>37.262641906739773</c:v>
                      </c:pt>
                      <c:pt idx="1700">
                        <c:v>37.287191867829769</c:v>
                      </c:pt>
                      <c:pt idx="1701">
                        <c:v>37.311519861219772</c:v>
                      </c:pt>
                      <c:pt idx="1702">
                        <c:v>37.332204818729771</c:v>
                      </c:pt>
                      <c:pt idx="1703">
                        <c:v>37.356708765029772</c:v>
                      </c:pt>
                      <c:pt idx="1704">
                        <c:v>37.377141952509774</c:v>
                      </c:pt>
                      <c:pt idx="1705">
                        <c:v>37.401763916019767</c:v>
                      </c:pt>
                      <c:pt idx="1706">
                        <c:v>37.422452926639771</c:v>
                      </c:pt>
                      <c:pt idx="1707">
                        <c:v>37.447004795069773</c:v>
                      </c:pt>
                      <c:pt idx="1708">
                        <c:v>37.471171855929768</c:v>
                      </c:pt>
                      <c:pt idx="1709">
                        <c:v>37.491785764689773</c:v>
                      </c:pt>
                      <c:pt idx="1710">
                        <c:v>37.516459941859772</c:v>
                      </c:pt>
                      <c:pt idx="1711">
                        <c:v>37.537005901339768</c:v>
                      </c:pt>
                      <c:pt idx="1712">
                        <c:v>37.561316967009773</c:v>
                      </c:pt>
                      <c:pt idx="1713">
                        <c:v>37.586061954499769</c:v>
                      </c:pt>
                      <c:pt idx="1714">
                        <c:v>37.606731891629771</c:v>
                      </c:pt>
                      <c:pt idx="1715">
                        <c:v>37.63125395774977</c:v>
                      </c:pt>
                      <c:pt idx="1716">
                        <c:v>37.651739835739768</c:v>
                      </c:pt>
                      <c:pt idx="1717">
                        <c:v>37.676161766049773</c:v>
                      </c:pt>
                      <c:pt idx="1718">
                        <c:v>37.700753927229769</c:v>
                      </c:pt>
                      <c:pt idx="1719">
                        <c:v>37.721103906629772</c:v>
                      </c:pt>
                      <c:pt idx="1720">
                        <c:v>37.745741844179769</c:v>
                      </c:pt>
                      <c:pt idx="1721">
                        <c:v>37.766474962229772</c:v>
                      </c:pt>
                      <c:pt idx="1722">
                        <c:v>37.79078388213977</c:v>
                      </c:pt>
                      <c:pt idx="1723">
                        <c:v>37.811423778529772</c:v>
                      </c:pt>
                      <c:pt idx="1724">
                        <c:v>37.835808753969772</c:v>
                      </c:pt>
                      <c:pt idx="1725">
                        <c:v>37.860401868819771</c:v>
                      </c:pt>
                      <c:pt idx="1726">
                        <c:v>37.880922794339767</c:v>
                      </c:pt>
                      <c:pt idx="1727">
                        <c:v>37.905467748639772</c:v>
                      </c:pt>
                      <c:pt idx="1728">
                        <c:v>37.926127910609772</c:v>
                      </c:pt>
                      <c:pt idx="1729">
                        <c:v>37.950720787049768</c:v>
                      </c:pt>
                      <c:pt idx="1730">
                        <c:v>37.974975824359774</c:v>
                      </c:pt>
                      <c:pt idx="1731">
                        <c:v>37.995546817779768</c:v>
                      </c:pt>
                      <c:pt idx="1732">
                        <c:v>38.020108938219771</c:v>
                      </c:pt>
                      <c:pt idx="1733">
                        <c:v>38.040480852129768</c:v>
                      </c:pt>
                      <c:pt idx="1734">
                        <c:v>38.065100908279774</c:v>
                      </c:pt>
                      <c:pt idx="1735">
                        <c:v>38.089866876599771</c:v>
                      </c:pt>
                      <c:pt idx="1736">
                        <c:v>38.11049389838977</c:v>
                      </c:pt>
                      <c:pt idx="1737">
                        <c:v>38.134604930879767</c:v>
                      </c:pt>
                      <c:pt idx="1738">
                        <c:v>38.155532836909771</c:v>
                      </c:pt>
                      <c:pt idx="1739">
                        <c:v>38.179836750029772</c:v>
                      </c:pt>
                      <c:pt idx="1740">
                        <c:v>38.200299739839771</c:v>
                      </c:pt>
                      <c:pt idx="1741">
                        <c:v>38.224939823149768</c:v>
                      </c:pt>
                      <c:pt idx="1742">
                        <c:v>38.24958276748977</c:v>
                      </c:pt>
                      <c:pt idx="1743">
                        <c:v>38.270190954209774</c:v>
                      </c:pt>
                      <c:pt idx="1744">
                        <c:v>38.294486761089772</c:v>
                      </c:pt>
                      <c:pt idx="1745">
                        <c:v>38.31529092788977</c:v>
                      </c:pt>
                      <c:pt idx="1746">
                        <c:v>38.33981895446977</c:v>
                      </c:pt>
                      <c:pt idx="1747">
                        <c:v>38.36415195464977</c:v>
                      </c:pt>
                      <c:pt idx="1748">
                        <c:v>38.384630918499774</c:v>
                      </c:pt>
                      <c:pt idx="1749">
                        <c:v>38.409316778179772</c:v>
                      </c:pt>
                      <c:pt idx="1750">
                        <c:v>38.42987275123977</c:v>
                      </c:pt>
                      <c:pt idx="1751">
                        <c:v>38.454175949099771</c:v>
                      </c:pt>
                      <c:pt idx="1752">
                        <c:v>38.478893756869773</c:v>
                      </c:pt>
                      <c:pt idx="1753">
                        <c:v>38.49922275542977</c:v>
                      </c:pt>
                      <c:pt idx="1754">
                        <c:v>38.523726940159769</c:v>
                      </c:pt>
                      <c:pt idx="1755">
                        <c:v>38.54433679580977</c:v>
                      </c:pt>
                      <c:pt idx="1756">
                        <c:v>38.568845748899768</c:v>
                      </c:pt>
                      <c:pt idx="1757">
                        <c:v>38.593623876569772</c:v>
                      </c:pt>
                      <c:pt idx="1758">
                        <c:v>38.614020824429772</c:v>
                      </c:pt>
                      <c:pt idx="1759">
                        <c:v>38.638462781909773</c:v>
                      </c:pt>
                      <c:pt idx="1760">
                        <c:v>38.659227848049767</c:v>
                      </c:pt>
                      <c:pt idx="1761">
                        <c:v>38.683524847029773</c:v>
                      </c:pt>
                      <c:pt idx="1762">
                        <c:v>38.70403480529977</c:v>
                      </c:pt>
                      <c:pt idx="1763">
                        <c:v>38.728717803959768</c:v>
                      </c:pt>
                      <c:pt idx="1764">
                        <c:v>38.75330877303977</c:v>
                      </c:pt>
                      <c:pt idx="1765">
                        <c:v>38.77362179755977</c:v>
                      </c:pt>
                      <c:pt idx="1766">
                        <c:v>38.798183917999772</c:v>
                      </c:pt>
                      <c:pt idx="1767">
                        <c:v>38.81890678405977</c:v>
                      </c:pt>
                      <c:pt idx="1768">
                        <c:v>38.843239784239771</c:v>
                      </c:pt>
                      <c:pt idx="1769">
                        <c:v>38.867737770079771</c:v>
                      </c:pt>
                      <c:pt idx="1770">
                        <c:v>38.888404846189772</c:v>
                      </c:pt>
                      <c:pt idx="1771">
                        <c:v>38.913004875179773</c:v>
                      </c:pt>
                      <c:pt idx="1772">
                        <c:v>38.933447837829767</c:v>
                      </c:pt>
                      <c:pt idx="1773">
                        <c:v>38.957893848419772</c:v>
                      </c:pt>
                      <c:pt idx="1774">
                        <c:v>38.982427835459774</c:v>
                      </c:pt>
                      <c:pt idx="1775">
                        <c:v>39.00326776504977</c:v>
                      </c:pt>
                      <c:pt idx="1776">
                        <c:v>39.027470827099769</c:v>
                      </c:pt>
                      <c:pt idx="1777">
                        <c:v>39.048075914379773</c:v>
                      </c:pt>
                      <c:pt idx="1778">
                        <c:v>39.072769880299774</c:v>
                      </c:pt>
                      <c:pt idx="1779">
                        <c:v>39.093318939209773</c:v>
                      </c:pt>
                      <c:pt idx="1780">
                        <c:v>39.117710828779771</c:v>
                      </c:pt>
                      <c:pt idx="1781">
                        <c:v>39.142437934879773</c:v>
                      </c:pt>
                      <c:pt idx="1782">
                        <c:v>39.162760972979768</c:v>
                      </c:pt>
                      <c:pt idx="1783">
                        <c:v>39.187148809429772</c:v>
                      </c:pt>
                      <c:pt idx="1784">
                        <c:v>39.207823753359769</c:v>
                      </c:pt>
                      <c:pt idx="1785">
                        <c:v>39.232439756389773</c:v>
                      </c:pt>
                      <c:pt idx="1786">
                        <c:v>39.256786823269771</c:v>
                      </c:pt>
                      <c:pt idx="1787">
                        <c:v>39.277432918549771</c:v>
                      </c:pt>
                      <c:pt idx="1788">
                        <c:v>39.302089929579772</c:v>
                      </c:pt>
                      <c:pt idx="1789">
                        <c:v>39.32268977164977</c:v>
                      </c:pt>
                      <c:pt idx="1790">
                        <c:v>39.346922874449774</c:v>
                      </c:pt>
                      <c:pt idx="1791">
                        <c:v>39.371500968929773</c:v>
                      </c:pt>
                      <c:pt idx="1792">
                        <c:v>39.392179965969774</c:v>
                      </c:pt>
                      <c:pt idx="1793">
                        <c:v>39.416723966599768</c:v>
                      </c:pt>
                      <c:pt idx="1794">
                        <c:v>39.437152862549773</c:v>
                      </c:pt>
                      <c:pt idx="1795">
                        <c:v>39.461863756179767</c:v>
                      </c:pt>
                      <c:pt idx="1796">
                        <c:v>39.482304811479771</c:v>
                      </c:pt>
                      <c:pt idx="1797">
                        <c:v>39.506786823269771</c:v>
                      </c:pt>
                      <c:pt idx="1798">
                        <c:v>39.531201839449771</c:v>
                      </c:pt>
                      <c:pt idx="1799">
                        <c:v>39.551879882809772</c:v>
                      </c:pt>
                      <c:pt idx="1800">
                        <c:v>39.576345920559774</c:v>
                      </c:pt>
                      <c:pt idx="1801">
                        <c:v>39.596811771389767</c:v>
                      </c:pt>
                      <c:pt idx="1802">
                        <c:v>39.621525764469773</c:v>
                      </c:pt>
                      <c:pt idx="1803">
                        <c:v>39.64584493636977</c:v>
                      </c:pt>
                      <c:pt idx="1804">
                        <c:v>39.666653871539772</c:v>
                      </c:pt>
                      <c:pt idx="1805">
                        <c:v>39.690983772279772</c:v>
                      </c:pt>
                      <c:pt idx="1806">
                        <c:v>39.71184682845977</c:v>
                      </c:pt>
                      <c:pt idx="1807">
                        <c:v>39.736092805859769</c:v>
                      </c:pt>
                      <c:pt idx="1808">
                        <c:v>39.76046586036977</c:v>
                      </c:pt>
                      <c:pt idx="1809">
                        <c:v>39.781354904179771</c:v>
                      </c:pt>
                      <c:pt idx="1810">
                        <c:v>39.805819749829773</c:v>
                      </c:pt>
                      <c:pt idx="1811">
                        <c:v>39.826211929319769</c:v>
                      </c:pt>
                      <c:pt idx="1812">
                        <c:v>39.850669860839773</c:v>
                      </c:pt>
                      <c:pt idx="1813">
                        <c:v>39.871522903439768</c:v>
                      </c:pt>
                      <c:pt idx="1814">
                        <c:v>39.895737886429771</c:v>
                      </c:pt>
                      <c:pt idx="1815">
                        <c:v>39.920287847519774</c:v>
                      </c:pt>
                      <c:pt idx="1816">
                        <c:v>39.941041946409769</c:v>
                      </c:pt>
                      <c:pt idx="1817">
                        <c:v>39.96557378768977</c:v>
                      </c:pt>
                      <c:pt idx="1818">
                        <c:v>39.986101865769768</c:v>
                      </c:pt>
                      <c:pt idx="1819">
                        <c:v>40.01039385795977</c:v>
                      </c:pt>
                      <c:pt idx="1820">
                        <c:v>40.03493380546977</c:v>
                      </c:pt>
                      <c:pt idx="1821">
                        <c:v>40.055778741839774</c:v>
                      </c:pt>
                      <c:pt idx="1822">
                        <c:v>40.080036878589773</c:v>
                      </c:pt>
                      <c:pt idx="1823">
                        <c:v>40.100769758219769</c:v>
                      </c:pt>
                      <c:pt idx="1824">
                        <c:v>40.125166893009769</c:v>
                      </c:pt>
                      <c:pt idx="1825">
                        <c:v>40.14983797072977</c:v>
                      </c:pt>
                      <c:pt idx="1826">
                        <c:v>40.170083761219772</c:v>
                      </c:pt>
                      <c:pt idx="1827">
                        <c:v>40.194925785059773</c:v>
                      </c:pt>
                      <c:pt idx="1828">
                        <c:v>40.215535879139772</c:v>
                      </c:pt>
                      <c:pt idx="1829">
                        <c:v>40.239833831789767</c:v>
                      </c:pt>
                      <c:pt idx="1830">
                        <c:v>40.26041173934977</c:v>
                      </c:pt>
                      <c:pt idx="1831">
                        <c:v>40.28503489493977</c:v>
                      </c:pt>
                      <c:pt idx="1832">
                        <c:v>40.309573888779767</c:v>
                      </c:pt>
                      <c:pt idx="1833">
                        <c:v>40.329970836639774</c:v>
                      </c:pt>
                      <c:pt idx="1834">
                        <c:v>40.354724884029771</c:v>
                      </c:pt>
                      <c:pt idx="1835">
                        <c:v>40.375175952909771</c:v>
                      </c:pt>
                      <c:pt idx="1836">
                        <c:v>40.399815797809772</c:v>
                      </c:pt>
                      <c:pt idx="1837">
                        <c:v>40.424079895019773</c:v>
                      </c:pt>
                      <c:pt idx="1838">
                        <c:v>40.444749832149768</c:v>
                      </c:pt>
                      <c:pt idx="1839">
                        <c:v>40.469264745709772</c:v>
                      </c:pt>
                      <c:pt idx="1840">
                        <c:v>40.489645957949769</c:v>
                      </c:pt>
                      <c:pt idx="1841">
                        <c:v>40.514229774479773</c:v>
                      </c:pt>
                      <c:pt idx="1842">
                        <c:v>40.538930892939774</c:v>
                      </c:pt>
                      <c:pt idx="1843">
                        <c:v>41.130741834640503</c:v>
                      </c:pt>
                      <c:pt idx="1844">
                        <c:v>41.131568670272827</c:v>
                      </c:pt>
                      <c:pt idx="1845">
                        <c:v>41.132267713546746</c:v>
                      </c:pt>
                      <c:pt idx="1846">
                        <c:v>41.13273286819458</c:v>
                      </c:pt>
                      <c:pt idx="1847">
                        <c:v>41.1331787109375</c:v>
                      </c:pt>
                      <c:pt idx="1848">
                        <c:v>41.133625745773315</c:v>
                      </c:pt>
                      <c:pt idx="1849">
                        <c:v>41.134071826934822</c:v>
                      </c:pt>
                      <c:pt idx="1850">
                        <c:v>41.134562730789192</c:v>
                      </c:pt>
                      <c:pt idx="1851">
                        <c:v>41.135029792785652</c:v>
                      </c:pt>
                      <c:pt idx="1852">
                        <c:v>41.135503768920898</c:v>
                      </c:pt>
                      <c:pt idx="1853">
                        <c:v>41.135662794113159</c:v>
                      </c:pt>
                      <c:pt idx="1854">
                        <c:v>41.135820865631096</c:v>
                      </c:pt>
                      <c:pt idx="1855">
                        <c:v>41.135990858077996</c:v>
                      </c:pt>
                      <c:pt idx="1856">
                        <c:v>41.13615083694458</c:v>
                      </c:pt>
                      <c:pt idx="1857">
                        <c:v>41.136309862136841</c:v>
                      </c:pt>
                      <c:pt idx="1858">
                        <c:v>41.136468648910515</c:v>
                      </c:pt>
                      <c:pt idx="1859">
                        <c:v>41.136627674102776</c:v>
                      </c:pt>
                      <c:pt idx="1860">
                        <c:v>41.136786699295051</c:v>
                      </c:pt>
                      <c:pt idx="1861">
                        <c:v>41.136945724487312</c:v>
                      </c:pt>
                      <c:pt idx="1862">
                        <c:v>41.137104749679565</c:v>
                      </c:pt>
                      <c:pt idx="1863">
                        <c:v>41.137263774871826</c:v>
                      </c:pt>
                      <c:pt idx="1864">
                        <c:v>41.137423753738396</c:v>
                      </c:pt>
                      <c:pt idx="1865">
                        <c:v>41.13758373260498</c:v>
                      </c:pt>
                      <c:pt idx="1866">
                        <c:v>41.137743711471558</c:v>
                      </c:pt>
                      <c:pt idx="1867">
                        <c:v>41.137902736663818</c:v>
                      </c:pt>
                      <c:pt idx="1868">
                        <c:v>41.138060808181756</c:v>
                      </c:pt>
                      <c:pt idx="1869">
                        <c:v>41.13822078704834</c:v>
                      </c:pt>
                      <c:pt idx="1870">
                        <c:v>41.162348747253439</c:v>
                      </c:pt>
                      <c:pt idx="1871">
                        <c:v>41.186957836151137</c:v>
                      </c:pt>
                      <c:pt idx="1872">
                        <c:v>41.207578659057639</c:v>
                      </c:pt>
                      <c:pt idx="1873">
                        <c:v>41.231882810592339</c:v>
                      </c:pt>
                      <c:pt idx="1874">
                        <c:v>41.252527713775336</c:v>
                      </c:pt>
                      <c:pt idx="1875">
                        <c:v>41.277058839798336</c:v>
                      </c:pt>
                      <c:pt idx="1876">
                        <c:v>41.301548719406341</c:v>
                      </c:pt>
                      <c:pt idx="1877">
                        <c:v>41.322076797485337</c:v>
                      </c:pt>
                      <c:pt idx="1878">
                        <c:v>41.34664869308434</c:v>
                      </c:pt>
                      <c:pt idx="1879">
                        <c:v>41.367315769195336</c:v>
                      </c:pt>
                      <c:pt idx="1880">
                        <c:v>41.39162373542834</c:v>
                      </c:pt>
                      <c:pt idx="1881">
                        <c:v>41.412382841110336</c:v>
                      </c:pt>
                      <c:pt idx="1882">
                        <c:v>41.436681747436339</c:v>
                      </c:pt>
                      <c:pt idx="1883">
                        <c:v>41.461329698562338</c:v>
                      </c:pt>
                      <c:pt idx="1884">
                        <c:v>41.481625795364337</c:v>
                      </c:pt>
                      <c:pt idx="1885">
                        <c:v>41.506423711776335</c:v>
                      </c:pt>
                      <c:pt idx="1886">
                        <c:v>41.526782751083338</c:v>
                      </c:pt>
                      <c:pt idx="1887">
                        <c:v>41.551539659500342</c:v>
                      </c:pt>
                      <c:pt idx="1888">
                        <c:v>41.575711727142341</c:v>
                      </c:pt>
                      <c:pt idx="1889">
                        <c:v>41.596480846405342</c:v>
                      </c:pt>
                      <c:pt idx="1890">
                        <c:v>41.621032714843338</c:v>
                      </c:pt>
                      <c:pt idx="1891">
                        <c:v>41.641524791717337</c:v>
                      </c:pt>
                      <c:pt idx="1892">
                        <c:v>41.666080713272336</c:v>
                      </c:pt>
                      <c:pt idx="1893">
                        <c:v>41.690732717514337</c:v>
                      </c:pt>
                      <c:pt idx="1894">
                        <c:v>41.711262702942342</c:v>
                      </c:pt>
                      <c:pt idx="1895">
                        <c:v>41.735437870025336</c:v>
                      </c:pt>
                      <c:pt idx="1896">
                        <c:v>41.75638484954834</c:v>
                      </c:pt>
                      <c:pt idx="1897">
                        <c:v>41.780621767044337</c:v>
                      </c:pt>
                      <c:pt idx="1898">
                        <c:v>41.801141738891339</c:v>
                      </c:pt>
                      <c:pt idx="1899">
                        <c:v>41.825711727142341</c:v>
                      </c:pt>
                      <c:pt idx="1900">
                        <c:v>41.850415706634337</c:v>
                      </c:pt>
                      <c:pt idx="1901">
                        <c:v>41.871041774749337</c:v>
                      </c:pt>
                      <c:pt idx="1902">
                        <c:v>41.895212650299342</c:v>
                      </c:pt>
                      <c:pt idx="1903">
                        <c:v>41.915912866592336</c:v>
                      </c:pt>
                      <c:pt idx="1904">
                        <c:v>41.940470695495335</c:v>
                      </c:pt>
                      <c:pt idx="1905">
                        <c:v>41.964782714843338</c:v>
                      </c:pt>
                      <c:pt idx="1906">
                        <c:v>41.985419750213339</c:v>
                      </c:pt>
                      <c:pt idx="1907">
                        <c:v>42.010208845138337</c:v>
                      </c:pt>
                      <c:pt idx="1908">
                        <c:v>42.030703783035342</c:v>
                      </c:pt>
                      <c:pt idx="1909">
                        <c:v>42.055063724517339</c:v>
                      </c:pt>
                      <c:pt idx="1910">
                        <c:v>42.079849720001341</c:v>
                      </c:pt>
                      <c:pt idx="1911">
                        <c:v>42.100274801254336</c:v>
                      </c:pt>
                      <c:pt idx="1912">
                        <c:v>42.124603748321341</c:v>
                      </c:pt>
                      <c:pt idx="1913">
                        <c:v>42.145217657092338</c:v>
                      </c:pt>
                      <c:pt idx="1914">
                        <c:v>42.169878721232337</c:v>
                      </c:pt>
                      <c:pt idx="1915">
                        <c:v>42.190432786942338</c:v>
                      </c:pt>
                      <c:pt idx="1916">
                        <c:v>42.214794874192336</c:v>
                      </c:pt>
                      <c:pt idx="1917">
                        <c:v>42.239541769032336</c:v>
                      </c:pt>
                      <c:pt idx="1918">
                        <c:v>42.260055780412337</c:v>
                      </c:pt>
                      <c:pt idx="1919">
                        <c:v>42.284410715102339</c:v>
                      </c:pt>
                      <c:pt idx="1920">
                        <c:v>42.304939746852341</c:v>
                      </c:pt>
                      <c:pt idx="1921">
                        <c:v>42.329579830172342</c:v>
                      </c:pt>
                      <c:pt idx="1922">
                        <c:v>42.354164838792336</c:v>
                      </c:pt>
                      <c:pt idx="1923">
                        <c:v>42.37447977066234</c:v>
                      </c:pt>
                      <c:pt idx="1924">
                        <c:v>42.399098873142336</c:v>
                      </c:pt>
                      <c:pt idx="1925">
                        <c:v>42.419700860972341</c:v>
                      </c:pt>
                      <c:pt idx="1926">
                        <c:v>42.444337844852342</c:v>
                      </c:pt>
                      <c:pt idx="1927">
                        <c:v>42.468630790712339</c:v>
                      </c:pt>
                      <c:pt idx="1928">
                        <c:v>42.489286661152342</c:v>
                      </c:pt>
                      <c:pt idx="1929">
                        <c:v>42.513790845872336</c:v>
                      </c:pt>
                      <c:pt idx="1930">
                        <c:v>42.534414768222341</c:v>
                      </c:pt>
                      <c:pt idx="1931">
                        <c:v>42.558704853062338</c:v>
                      </c:pt>
                      <c:pt idx="1932">
                        <c:v>42.57945871353234</c:v>
                      </c:pt>
                      <c:pt idx="1933">
                        <c:v>42.60409784317234</c:v>
                      </c:pt>
                      <c:pt idx="1934">
                        <c:v>42.628350734712342</c:v>
                      </c:pt>
                      <c:pt idx="1935">
                        <c:v>42.64885187149234</c:v>
                      </c:pt>
                      <c:pt idx="1936">
                        <c:v>42.673568725582342</c:v>
                      </c:pt>
                      <c:pt idx="1937">
                        <c:v>42.694136857982336</c:v>
                      </c:pt>
                      <c:pt idx="1938">
                        <c:v>42.718464851382336</c:v>
                      </c:pt>
                      <c:pt idx="1939">
                        <c:v>42.743219852452341</c:v>
                      </c:pt>
                      <c:pt idx="1940">
                        <c:v>42.763812780382338</c:v>
                      </c:pt>
                      <c:pt idx="1941">
                        <c:v>42.788136720662337</c:v>
                      </c:pt>
                      <c:pt idx="1942">
                        <c:v>42.808700799942336</c:v>
                      </c:pt>
                      <c:pt idx="1943">
                        <c:v>42.833141803742336</c:v>
                      </c:pt>
                      <c:pt idx="1944">
                        <c:v>42.857755661012341</c:v>
                      </c:pt>
                      <c:pt idx="1945">
                        <c:v>42.878242731092342</c:v>
                      </c:pt>
                      <c:pt idx="1946">
                        <c:v>42.902948856352339</c:v>
                      </c:pt>
                      <c:pt idx="1947">
                        <c:v>42.923285722732338</c:v>
                      </c:pt>
                      <c:pt idx="1948">
                        <c:v>42.947756767272338</c:v>
                      </c:pt>
                      <c:pt idx="1949">
                        <c:v>42.968294858932339</c:v>
                      </c:pt>
                      <c:pt idx="1950">
                        <c:v>42.993017673492339</c:v>
                      </c:pt>
                      <c:pt idx="1951">
                        <c:v>43.017570734022335</c:v>
                      </c:pt>
                      <c:pt idx="1952">
                        <c:v>43.037940740582336</c:v>
                      </c:pt>
                      <c:pt idx="1953">
                        <c:v>43.062755823132342</c:v>
                      </c:pt>
                      <c:pt idx="1954">
                        <c:v>43.083019733432337</c:v>
                      </c:pt>
                      <c:pt idx="1955">
                        <c:v>43.107539653782339</c:v>
                      </c:pt>
                      <c:pt idx="1956">
                        <c:v>43.13208270073234</c:v>
                      </c:pt>
                      <c:pt idx="1957">
                        <c:v>43.152767658232335</c:v>
                      </c:pt>
                      <c:pt idx="1958">
                        <c:v>43.177286863322337</c:v>
                      </c:pt>
                      <c:pt idx="1959">
                        <c:v>43.197689771652335</c:v>
                      </c:pt>
                      <c:pt idx="1960">
                        <c:v>43.222427845002336</c:v>
                      </c:pt>
                      <c:pt idx="1961">
                        <c:v>43.246985673902337</c:v>
                      </c:pt>
                      <c:pt idx="1962">
                        <c:v>43.267187833782337</c:v>
                      </c:pt>
                      <c:pt idx="1963">
                        <c:v>43.292003870012337</c:v>
                      </c:pt>
                      <c:pt idx="1964">
                        <c:v>43.312520742412339</c:v>
                      </c:pt>
                      <c:pt idx="1965">
                        <c:v>43.336986780162341</c:v>
                      </c:pt>
                      <c:pt idx="1966">
                        <c:v>43.35740184784234</c:v>
                      </c:pt>
                      <c:pt idx="1967">
                        <c:v>43.382161855702336</c:v>
                      </c:pt>
                      <c:pt idx="1968">
                        <c:v>43.406689643862336</c:v>
                      </c:pt>
                      <c:pt idx="1969">
                        <c:v>43.427202701572341</c:v>
                      </c:pt>
                      <c:pt idx="1970">
                        <c:v>43.451492786412338</c:v>
                      </c:pt>
                      <c:pt idx="1971">
                        <c:v>43.472157716752342</c:v>
                      </c:pt>
                      <c:pt idx="1972">
                        <c:v>43.49660682678234</c:v>
                      </c:pt>
                      <c:pt idx="1973">
                        <c:v>43.521193742752338</c:v>
                      </c:pt>
                      <c:pt idx="1974">
                        <c:v>43.541845798492339</c:v>
                      </c:pt>
                      <c:pt idx="1975">
                        <c:v>43.566186666492342</c:v>
                      </c:pt>
                      <c:pt idx="1976">
                        <c:v>43.586748838422338</c:v>
                      </c:pt>
                      <c:pt idx="1977">
                        <c:v>43.611210823062336</c:v>
                      </c:pt>
                      <c:pt idx="1978">
                        <c:v>43.636092662812338</c:v>
                      </c:pt>
                      <c:pt idx="1979">
                        <c:v>43.656392812732342</c:v>
                      </c:pt>
                      <c:pt idx="1980">
                        <c:v>43.680928707122341</c:v>
                      </c:pt>
                      <c:pt idx="1981">
                        <c:v>43.701604843142341</c:v>
                      </c:pt>
                      <c:pt idx="1982">
                        <c:v>43.72616767883234</c:v>
                      </c:pt>
                      <c:pt idx="1983">
                        <c:v>43.746655702592342</c:v>
                      </c:pt>
                      <c:pt idx="1984">
                        <c:v>43.771218776702341</c:v>
                      </c:pt>
                      <c:pt idx="1985">
                        <c:v>43.795834779742336</c:v>
                      </c:pt>
                      <c:pt idx="1986">
                        <c:v>43.81633186340234</c:v>
                      </c:pt>
                      <c:pt idx="1987">
                        <c:v>43.840638875962341</c:v>
                      </c:pt>
                      <c:pt idx="1988">
                        <c:v>43.861275672912342</c:v>
                      </c:pt>
                      <c:pt idx="1989">
                        <c:v>43.885836839672336</c:v>
                      </c:pt>
                      <c:pt idx="1990">
                        <c:v>43.910452842712338</c:v>
                      </c:pt>
                      <c:pt idx="1991">
                        <c:v>43.930659770962336</c:v>
                      </c:pt>
                      <c:pt idx="1992">
                        <c:v>43.955373764042342</c:v>
                      </c:pt>
                      <c:pt idx="1993">
                        <c:v>43.975726842882338</c:v>
                      </c:pt>
                      <c:pt idx="1994">
                        <c:v>44.000373840332337</c:v>
                      </c:pt>
                      <c:pt idx="1995">
                        <c:v>44.024764776232338</c:v>
                      </c:pt>
                      <c:pt idx="1996">
                        <c:v>44.045549869542342</c:v>
                      </c:pt>
                      <c:pt idx="1997">
                        <c:v>44.070119857792342</c:v>
                      </c:pt>
                      <c:pt idx="1998">
                        <c:v>44.090428829192341</c:v>
                      </c:pt>
                      <c:pt idx="1999">
                        <c:v>44.115254879002336</c:v>
                      </c:pt>
                      <c:pt idx="2000">
                        <c:v>44.13577866554234</c:v>
                      </c:pt>
                      <c:pt idx="2001">
                        <c:v>44.160110712052337</c:v>
                      </c:pt>
                      <c:pt idx="2002">
                        <c:v>44.184485673902337</c:v>
                      </c:pt>
                      <c:pt idx="2003">
                        <c:v>44.205277681352342</c:v>
                      </c:pt>
                      <c:pt idx="2004">
                        <c:v>44.229868650432337</c:v>
                      </c:pt>
                      <c:pt idx="2005">
                        <c:v>44.25023174286234</c:v>
                      </c:pt>
                      <c:pt idx="2006">
                        <c:v>44.274809837342339</c:v>
                      </c:pt>
                      <c:pt idx="2007">
                        <c:v>44.29955077171234</c:v>
                      </c:pt>
                      <c:pt idx="2008">
                        <c:v>44.319965839382341</c:v>
                      </c:pt>
                      <c:pt idx="2009">
                        <c:v>44.344282865522338</c:v>
                      </c:pt>
                      <c:pt idx="2010">
                        <c:v>44.36500787735234</c:v>
                      </c:pt>
                      <c:pt idx="2011">
                        <c:v>44.389605760572337</c:v>
                      </c:pt>
                      <c:pt idx="2012">
                        <c:v>44.414115667342337</c:v>
                      </c:pt>
                      <c:pt idx="2013">
                        <c:v>44.434658765792342</c:v>
                      </c:pt>
                      <c:pt idx="2014">
                        <c:v>44.459189653392336</c:v>
                      </c:pt>
                      <c:pt idx="2015">
                        <c:v>44.479783773422341</c:v>
                      </c:pt>
                      <c:pt idx="2016">
                        <c:v>44.504010677342336</c:v>
                      </c:pt>
                      <c:pt idx="2017">
                        <c:v>44.524626731872338</c:v>
                      </c:pt>
                      <c:pt idx="2018">
                        <c:v>44.549289703372338</c:v>
                      </c:pt>
                      <c:pt idx="2019">
                        <c:v>44.573730707172338</c:v>
                      </c:pt>
                      <c:pt idx="2020">
                        <c:v>44.59438872337234</c:v>
                      </c:pt>
                      <c:pt idx="2021">
                        <c:v>44.618978738782339</c:v>
                      </c:pt>
                      <c:pt idx="2022">
                        <c:v>44.639513731002339</c:v>
                      </c:pt>
                      <c:pt idx="2023">
                        <c:v>44.663740873332337</c:v>
                      </c:pt>
                      <c:pt idx="2024">
                        <c:v>44.688319683072336</c:v>
                      </c:pt>
                      <c:pt idx="2025">
                        <c:v>44.709030866622342</c:v>
                      </c:pt>
                      <c:pt idx="2026">
                        <c:v>44.733555793762342</c:v>
                      </c:pt>
                      <c:pt idx="2027">
                        <c:v>44.754111766812336</c:v>
                      </c:pt>
                      <c:pt idx="2028">
                        <c:v>44.778715848922339</c:v>
                      </c:pt>
                      <c:pt idx="2029">
                        <c:v>44.80325984955234</c:v>
                      </c:pt>
                      <c:pt idx="2030">
                        <c:v>44.823432683942336</c:v>
                      </c:pt>
                      <c:pt idx="2031">
                        <c:v>44.848302841182338</c:v>
                      </c:pt>
                      <c:pt idx="2032">
                        <c:v>44.868702650072336</c:v>
                      </c:pt>
                      <c:pt idx="2033">
                        <c:v>44.893288850782341</c:v>
                      </c:pt>
                      <c:pt idx="2034">
                        <c:v>44.91367983818234</c:v>
                      </c:pt>
                      <c:pt idx="2035">
                        <c:v>44.938418865202337</c:v>
                      </c:pt>
                      <c:pt idx="2036">
                        <c:v>44.96291565895234</c:v>
                      </c:pt>
                      <c:pt idx="2037">
                        <c:v>44.98314476013234</c:v>
                      </c:pt>
                      <c:pt idx="2038">
                        <c:v>45.007833719252339</c:v>
                      </c:pt>
                      <c:pt idx="2039">
                        <c:v>45.028394699092338</c:v>
                      </c:pt>
                      <c:pt idx="2040">
                        <c:v>45.052981853482336</c:v>
                      </c:pt>
                      <c:pt idx="2041">
                        <c:v>45.077359676362342</c:v>
                      </c:pt>
                      <c:pt idx="2042">
                        <c:v>45.09815382957234</c:v>
                      </c:pt>
                      <c:pt idx="2043">
                        <c:v>45.122690677642339</c:v>
                      </c:pt>
                      <c:pt idx="2044">
                        <c:v>45.142961740492339</c:v>
                      </c:pt>
                      <c:pt idx="2045">
                        <c:v>45.16753482818234</c:v>
                      </c:pt>
                      <c:pt idx="2046">
                        <c:v>45.192060709002341</c:v>
                      </c:pt>
                      <c:pt idx="2047">
                        <c:v>45.212659835812339</c:v>
                      </c:pt>
                      <c:pt idx="2048">
                        <c:v>45.23710465431234</c:v>
                      </c:pt>
                      <c:pt idx="2049">
                        <c:v>45.257806777952339</c:v>
                      </c:pt>
                      <c:pt idx="2050">
                        <c:v>45.282414674762336</c:v>
                      </c:pt>
                      <c:pt idx="2051">
                        <c:v>45.302688837052337</c:v>
                      </c:pt>
                      <c:pt idx="2052">
                        <c:v>45.327557802202335</c:v>
                      </c:pt>
                      <c:pt idx="2053">
                        <c:v>45.351841688152341</c:v>
                      </c:pt>
                      <c:pt idx="2054">
                        <c:v>45.372509717942336</c:v>
                      </c:pt>
                      <c:pt idx="2055">
                        <c:v>45.396958827972341</c:v>
                      </c:pt>
                      <c:pt idx="2056">
                        <c:v>45.417485713962336</c:v>
                      </c:pt>
                      <c:pt idx="2057">
                        <c:v>45.442131757732341</c:v>
                      </c:pt>
                      <c:pt idx="2058">
                        <c:v>45.466669797902341</c:v>
                      </c:pt>
                      <c:pt idx="2059">
                        <c:v>45.486989736552339</c:v>
                      </c:pt>
                      <c:pt idx="2060">
                        <c:v>45.511834859852343</c:v>
                      </c:pt>
                      <c:pt idx="2061">
                        <c:v>45.532337665562338</c:v>
                      </c:pt>
                      <c:pt idx="2062">
                        <c:v>45.556614875792341</c:v>
                      </c:pt>
                      <c:pt idx="2063">
                        <c:v>45.58128881454234</c:v>
                      </c:pt>
                      <c:pt idx="2064">
                        <c:v>45.60176682472234</c:v>
                      </c:pt>
                      <c:pt idx="2065">
                        <c:v>45.626150846482339</c:v>
                      </c:pt>
                      <c:pt idx="2066">
                        <c:v>45.646739721302339</c:v>
                      </c:pt>
                      <c:pt idx="2067">
                        <c:v>45.671249866482341</c:v>
                      </c:pt>
                      <c:pt idx="2068">
                        <c:v>45.691999673842339</c:v>
                      </c:pt>
                      <c:pt idx="2069">
                        <c:v>45.71631574631234</c:v>
                      </c:pt>
                      <c:pt idx="2070">
                        <c:v>45.740839719772339</c:v>
                      </c:pt>
                      <c:pt idx="2071">
                        <c:v>45.761501789092335</c:v>
                      </c:pt>
                      <c:pt idx="2072">
                        <c:v>45.786123752592339</c:v>
                      </c:pt>
                      <c:pt idx="2073">
                        <c:v>45.806500673292341</c:v>
                      </c:pt>
                      <c:pt idx="2074">
                        <c:v>45.83103680610234</c:v>
                      </c:pt>
                      <c:pt idx="2075">
                        <c:v>45.85549283027234</c:v>
                      </c:pt>
                      <c:pt idx="2076">
                        <c:v>45.876107692722343</c:v>
                      </c:pt>
                      <c:pt idx="2077">
                        <c:v>45.900613784792341</c:v>
                      </c:pt>
                      <c:pt idx="2078">
                        <c:v>45.921253681182336</c:v>
                      </c:pt>
                      <c:pt idx="2079">
                        <c:v>45.945871829982337</c:v>
                      </c:pt>
                      <c:pt idx="2080">
                        <c:v>45.970173835752341</c:v>
                      </c:pt>
                      <c:pt idx="2081">
                        <c:v>45.990871667862336</c:v>
                      </c:pt>
                      <c:pt idx="2082">
                        <c:v>46.015485763552341</c:v>
                      </c:pt>
                      <c:pt idx="2083">
                        <c:v>46.035828828812342</c:v>
                      </c:pt>
                      <c:pt idx="2084">
                        <c:v>46.060381650922338</c:v>
                      </c:pt>
                      <c:pt idx="2085">
                        <c:v>46.080975770952335</c:v>
                      </c:pt>
                      <c:pt idx="2086">
                        <c:v>46.105628728862342</c:v>
                      </c:pt>
                      <c:pt idx="2087">
                        <c:v>46.129927873612338</c:v>
                      </c:pt>
                      <c:pt idx="2088">
                        <c:v>47.150555849075317</c:v>
                      </c:pt>
                      <c:pt idx="2089">
                        <c:v>47.151175975799561</c:v>
                      </c:pt>
                      <c:pt idx="2090">
                        <c:v>47.151726007461555</c:v>
                      </c:pt>
                      <c:pt idx="2091">
                        <c:v>47.152266025543213</c:v>
                      </c:pt>
                      <c:pt idx="2092">
                        <c:v>47.15280294418335</c:v>
                      </c:pt>
                      <c:pt idx="2093">
                        <c:v>47.153388977050781</c:v>
                      </c:pt>
                      <c:pt idx="2094">
                        <c:v>47.153928995132439</c:v>
                      </c:pt>
                      <c:pt idx="2095">
                        <c:v>47.15439581871032</c:v>
                      </c:pt>
                      <c:pt idx="2096">
                        <c:v>47.154863834381104</c:v>
                      </c:pt>
                      <c:pt idx="2097">
                        <c:v>47.15539097785949</c:v>
                      </c:pt>
                      <c:pt idx="2098">
                        <c:v>47.155864000320435</c:v>
                      </c:pt>
                      <c:pt idx="2099">
                        <c:v>47.156083822250359</c:v>
                      </c:pt>
                      <c:pt idx="2100">
                        <c:v>47.156241893768311</c:v>
                      </c:pt>
                      <c:pt idx="2101">
                        <c:v>47.156399965286255</c:v>
                      </c:pt>
                      <c:pt idx="2102">
                        <c:v>47.156558036804199</c:v>
                      </c:pt>
                      <c:pt idx="2103">
                        <c:v>47.156721830368042</c:v>
                      </c:pt>
                      <c:pt idx="2104">
                        <c:v>47.156890869140625</c:v>
                      </c:pt>
                      <c:pt idx="2105">
                        <c:v>47.157049894332886</c:v>
                      </c:pt>
                      <c:pt idx="2106">
                        <c:v>47.157208919525139</c:v>
                      </c:pt>
                      <c:pt idx="2107">
                        <c:v>47.157366991043091</c:v>
                      </c:pt>
                      <c:pt idx="2108">
                        <c:v>47.157524824142456</c:v>
                      </c:pt>
                      <c:pt idx="2109">
                        <c:v>47.15768384933471</c:v>
                      </c:pt>
                      <c:pt idx="2110">
                        <c:v>47.157841920852661</c:v>
                      </c:pt>
                      <c:pt idx="2111">
                        <c:v>47.157999992370605</c:v>
                      </c:pt>
                      <c:pt idx="2112">
                        <c:v>47.158159017562859</c:v>
                      </c:pt>
                      <c:pt idx="2113">
                        <c:v>47.158315896987915</c:v>
                      </c:pt>
                      <c:pt idx="2114">
                        <c:v>47.158474922180176</c:v>
                      </c:pt>
                      <c:pt idx="2115">
                        <c:v>47.15864181518554</c:v>
                      </c:pt>
                      <c:pt idx="2116">
                        <c:v>47.158802032470703</c:v>
                      </c:pt>
                      <c:pt idx="2117">
                        <c:v>47.158959865570075</c:v>
                      </c:pt>
                      <c:pt idx="2118">
                        <c:v>47.159117937088013</c:v>
                      </c:pt>
                      <c:pt idx="2119">
                        <c:v>47.15927600860595</c:v>
                      </c:pt>
                      <c:pt idx="2120">
                        <c:v>47.159433841705322</c:v>
                      </c:pt>
                      <c:pt idx="2121">
                        <c:v>47.159591913223259</c:v>
                      </c:pt>
                      <c:pt idx="2122">
                        <c:v>47.159749984741211</c:v>
                      </c:pt>
                      <c:pt idx="2123">
                        <c:v>47.159909009933472</c:v>
                      </c:pt>
                      <c:pt idx="2124">
                        <c:v>47.160066843032851</c:v>
                      </c:pt>
                      <c:pt idx="2125">
                        <c:v>47.160224914550753</c:v>
                      </c:pt>
                      <c:pt idx="2126">
                        <c:v>47.160383939743049</c:v>
                      </c:pt>
                      <c:pt idx="2127">
                        <c:v>47.160543918609655</c:v>
                      </c:pt>
                      <c:pt idx="2128">
                        <c:v>47.160702943801851</c:v>
                      </c:pt>
                      <c:pt idx="2129">
                        <c:v>47.160869836807251</c:v>
                      </c:pt>
                      <c:pt idx="2130">
                        <c:v>47.161028861999554</c:v>
                      </c:pt>
                      <c:pt idx="2131">
                        <c:v>47.161192893981955</c:v>
                      </c:pt>
                      <c:pt idx="2132">
                        <c:v>47.162777900695751</c:v>
                      </c:pt>
                      <c:pt idx="2133">
                        <c:v>47.187376022338853</c:v>
                      </c:pt>
                      <c:pt idx="2134">
                        <c:v>47.208083868026755</c:v>
                      </c:pt>
                      <c:pt idx="2135">
                        <c:v>47.232754945755055</c:v>
                      </c:pt>
                      <c:pt idx="2136">
                        <c:v>47.257148027419852</c:v>
                      </c:pt>
                      <c:pt idx="2137">
                        <c:v>47.277408838271853</c:v>
                      </c:pt>
                      <c:pt idx="2138">
                        <c:v>47.302148818969854</c:v>
                      </c:pt>
                      <c:pt idx="2139">
                        <c:v>47.322739839553854</c:v>
                      </c:pt>
                      <c:pt idx="2140">
                        <c:v>47.34733796119685</c:v>
                      </c:pt>
                      <c:pt idx="2141">
                        <c:v>47.367686033248852</c:v>
                      </c:pt>
                      <c:pt idx="2142">
                        <c:v>47.392436027526855</c:v>
                      </c:pt>
                      <c:pt idx="2143">
                        <c:v>47.416999816894851</c:v>
                      </c:pt>
                      <c:pt idx="2144">
                        <c:v>47.437358856200852</c:v>
                      </c:pt>
                      <c:pt idx="2145">
                        <c:v>47.461831808089855</c:v>
                      </c:pt>
                      <c:pt idx="2146">
                        <c:v>47.482491970061851</c:v>
                      </c:pt>
                      <c:pt idx="2147">
                        <c:v>47.50706291198685</c:v>
                      </c:pt>
                      <c:pt idx="2148">
                        <c:v>47.531407833099856</c:v>
                      </c:pt>
                      <c:pt idx="2149">
                        <c:v>47.552181959151852</c:v>
                      </c:pt>
                      <c:pt idx="2150">
                        <c:v>47.576658010482852</c:v>
                      </c:pt>
                      <c:pt idx="2151">
                        <c:v>47.597028017043854</c:v>
                      </c:pt>
                      <c:pt idx="2152">
                        <c:v>47.621466875075853</c:v>
                      </c:pt>
                      <c:pt idx="2153">
                        <c:v>47.646180868148853</c:v>
                      </c:pt>
                      <c:pt idx="2154">
                        <c:v>47.66677093505885</c:v>
                      </c:pt>
                      <c:pt idx="2155">
                        <c:v>47.691051006316854</c:v>
                      </c:pt>
                      <c:pt idx="2156">
                        <c:v>47.711671829223853</c:v>
                      </c:pt>
                      <c:pt idx="2157">
                        <c:v>47.736497879027851</c:v>
                      </c:pt>
                      <c:pt idx="2158">
                        <c:v>47.756714820861852</c:v>
                      </c:pt>
                      <c:pt idx="2159">
                        <c:v>47.78146195411685</c:v>
                      </c:pt>
                      <c:pt idx="2160">
                        <c:v>47.805878877639856</c:v>
                      </c:pt>
                      <c:pt idx="2161">
                        <c:v>47.826269865035854</c:v>
                      </c:pt>
                      <c:pt idx="2162">
                        <c:v>47.850731849670851</c:v>
                      </c:pt>
                      <c:pt idx="2163">
                        <c:v>47.871642827987856</c:v>
                      </c:pt>
                      <c:pt idx="2164">
                        <c:v>47.895967960357851</c:v>
                      </c:pt>
                      <c:pt idx="2165">
                        <c:v>47.92039799690285</c:v>
                      </c:pt>
                      <c:pt idx="2166">
                        <c:v>47.940991878509855</c:v>
                      </c:pt>
                      <c:pt idx="2167">
                        <c:v>47.96551585197485</c:v>
                      </c:pt>
                      <c:pt idx="2168">
                        <c:v>47.986093997954853</c:v>
                      </c:pt>
                      <c:pt idx="2169">
                        <c:v>48.010572910308852</c:v>
                      </c:pt>
                      <c:pt idx="2170">
                        <c:v>48.035336971282852</c:v>
                      </c:pt>
                      <c:pt idx="2171">
                        <c:v>48.055881023406855</c:v>
                      </c:pt>
                      <c:pt idx="2172">
                        <c:v>48.080370903014853</c:v>
                      </c:pt>
                      <c:pt idx="2173">
                        <c:v>48.100730895995852</c:v>
                      </c:pt>
                      <c:pt idx="2174">
                        <c:v>48.12526893615685</c:v>
                      </c:pt>
                      <c:pt idx="2175">
                        <c:v>48.145887851714853</c:v>
                      </c:pt>
                      <c:pt idx="2176">
                        <c:v>48.170483827588853</c:v>
                      </c:pt>
                      <c:pt idx="2177">
                        <c:v>48.194813966748853</c:v>
                      </c:pt>
                      <c:pt idx="2178">
                        <c:v>48.215585947038853</c:v>
                      </c:pt>
                      <c:pt idx="2179">
                        <c:v>48.24018383025885</c:v>
                      </c:pt>
                      <c:pt idx="2180">
                        <c:v>48.26045489310885</c:v>
                      </c:pt>
                      <c:pt idx="2181">
                        <c:v>48.285254955288849</c:v>
                      </c:pt>
                      <c:pt idx="2182">
                        <c:v>48.309608936308855</c:v>
                      </c:pt>
                      <c:pt idx="2183">
                        <c:v>48.330195903778851</c:v>
                      </c:pt>
                      <c:pt idx="2184">
                        <c:v>48.354533910748856</c:v>
                      </c:pt>
                      <c:pt idx="2185">
                        <c:v>48.375066995618852</c:v>
                      </c:pt>
                      <c:pt idx="2186">
                        <c:v>48.399879932398854</c:v>
                      </c:pt>
                      <c:pt idx="2187">
                        <c:v>48.424230813978852</c:v>
                      </c:pt>
                      <c:pt idx="2188">
                        <c:v>48.444867849348853</c:v>
                      </c:pt>
                      <c:pt idx="2189">
                        <c:v>48.469388961788852</c:v>
                      </c:pt>
                      <c:pt idx="2190">
                        <c:v>48.489893913268851</c:v>
                      </c:pt>
                      <c:pt idx="2191">
                        <c:v>48.514421939848852</c:v>
                      </c:pt>
                      <c:pt idx="2192">
                        <c:v>48.535065889358854</c:v>
                      </c:pt>
                      <c:pt idx="2193">
                        <c:v>48.55954694747885</c:v>
                      </c:pt>
                      <c:pt idx="2194">
                        <c:v>48.583832979198853</c:v>
                      </c:pt>
                      <c:pt idx="2195">
                        <c:v>48.604733943938854</c:v>
                      </c:pt>
                      <c:pt idx="2196">
                        <c:v>48.629019975658849</c:v>
                      </c:pt>
                      <c:pt idx="2197">
                        <c:v>48.649525880808852</c:v>
                      </c:pt>
                      <c:pt idx="2198">
                        <c:v>48.674057960508854</c:v>
                      </c:pt>
                      <c:pt idx="2199">
                        <c:v>48.698762893678854</c:v>
                      </c:pt>
                      <c:pt idx="2200">
                        <c:v>48.719296932218853</c:v>
                      </c:pt>
                      <c:pt idx="2201">
                        <c:v>48.743641853328853</c:v>
                      </c:pt>
                      <c:pt idx="2202">
                        <c:v>48.764447927478855</c:v>
                      </c:pt>
                      <c:pt idx="2203">
                        <c:v>48.789000988008851</c:v>
                      </c:pt>
                      <c:pt idx="2204">
                        <c:v>48.813251972198856</c:v>
                      </c:pt>
                      <c:pt idx="2205">
                        <c:v>48.833817958828853</c:v>
                      </c:pt>
                      <c:pt idx="2206">
                        <c:v>48.858260869978849</c:v>
                      </c:pt>
                      <c:pt idx="2207">
                        <c:v>48.879014968868852</c:v>
                      </c:pt>
                      <c:pt idx="2208">
                        <c:v>48.903429031368852</c:v>
                      </c:pt>
                      <c:pt idx="2209">
                        <c:v>48.924101829528851</c:v>
                      </c:pt>
                      <c:pt idx="2210">
                        <c:v>48.948768854138855</c:v>
                      </c:pt>
                      <c:pt idx="2211">
                        <c:v>48.973176002498853</c:v>
                      </c:pt>
                      <c:pt idx="2212">
                        <c:v>48.993535995478851</c:v>
                      </c:pt>
                      <c:pt idx="2213">
                        <c:v>49.018177986148849</c:v>
                      </c:pt>
                      <c:pt idx="2214">
                        <c:v>49.03875994681885</c:v>
                      </c:pt>
                      <c:pt idx="2215">
                        <c:v>49.063107967378855</c:v>
                      </c:pt>
                      <c:pt idx="2216">
                        <c:v>49.087893009188853</c:v>
                      </c:pt>
                      <c:pt idx="2217">
                        <c:v>49.108412981028856</c:v>
                      </c:pt>
                      <c:pt idx="2218">
                        <c:v>49.133033037188852</c:v>
                      </c:pt>
                      <c:pt idx="2219">
                        <c:v>49.153228998188851</c:v>
                      </c:pt>
                      <c:pt idx="2220">
                        <c:v>49.177830934528856</c:v>
                      </c:pt>
                      <c:pt idx="2221">
                        <c:v>49.202482938768853</c:v>
                      </c:pt>
                      <c:pt idx="2222">
                        <c:v>49.222851037978856</c:v>
                      </c:pt>
                      <c:pt idx="2223">
                        <c:v>49.24739694594885</c:v>
                      </c:pt>
                      <c:pt idx="2224">
                        <c:v>49.268211841578854</c:v>
                      </c:pt>
                      <c:pt idx="2225">
                        <c:v>49.292505979538852</c:v>
                      </c:pt>
                      <c:pt idx="2226">
                        <c:v>49.312996864318855</c:v>
                      </c:pt>
                      <c:pt idx="2227">
                        <c:v>49.337540864948849</c:v>
                      </c:pt>
                      <c:pt idx="2228">
                        <c:v>49.36216998099885</c:v>
                      </c:pt>
                      <c:pt idx="2229">
                        <c:v>49.382715940478853</c:v>
                      </c:pt>
                      <c:pt idx="2230">
                        <c:v>49.407159805298853</c:v>
                      </c:pt>
                      <c:pt idx="2231">
                        <c:v>49.42787599563885</c:v>
                      </c:pt>
                      <c:pt idx="2232">
                        <c:v>49.45235896110885</c:v>
                      </c:pt>
                      <c:pt idx="2233">
                        <c:v>49.476601839068856</c:v>
                      </c:pt>
                      <c:pt idx="2234">
                        <c:v>49.497182846068853</c:v>
                      </c:pt>
                      <c:pt idx="2235">
                        <c:v>49.521890878678853</c:v>
                      </c:pt>
                      <c:pt idx="2236">
                        <c:v>49.542275905608854</c:v>
                      </c:pt>
                      <c:pt idx="2237">
                        <c:v>49.566871881488851</c:v>
                      </c:pt>
                      <c:pt idx="2238">
                        <c:v>49.59160280227885</c:v>
                      </c:pt>
                      <c:pt idx="2239">
                        <c:v>49.611949920658851</c:v>
                      </c:pt>
                      <c:pt idx="2240">
                        <c:v>49.636427879328849</c:v>
                      </c:pt>
                      <c:pt idx="2241">
                        <c:v>49.657289981838851</c:v>
                      </c:pt>
                      <c:pt idx="2242">
                        <c:v>49.681553840638855</c:v>
                      </c:pt>
                      <c:pt idx="2243">
                        <c:v>49.702090978618855</c:v>
                      </c:pt>
                      <c:pt idx="2244">
                        <c:v>49.726629018778851</c:v>
                      </c:pt>
                      <c:pt idx="2245">
                        <c:v>49.75124382972885</c:v>
                      </c:pt>
                      <c:pt idx="2246">
                        <c:v>49.77186799048885</c:v>
                      </c:pt>
                      <c:pt idx="2247">
                        <c:v>49.796211004258851</c:v>
                      </c:pt>
                      <c:pt idx="2248">
                        <c:v>49.817054986948854</c:v>
                      </c:pt>
                      <c:pt idx="2249">
                        <c:v>49.841195821758852</c:v>
                      </c:pt>
                      <c:pt idx="2250">
                        <c:v>49.865875959398849</c:v>
                      </c:pt>
                      <c:pt idx="2251">
                        <c:v>49.886511802668849</c:v>
                      </c:pt>
                      <c:pt idx="2252">
                        <c:v>49.911077976228853</c:v>
                      </c:pt>
                      <c:pt idx="2253">
                        <c:v>49.931639909748853</c:v>
                      </c:pt>
                      <c:pt idx="2254">
                        <c:v>49.955981969828855</c:v>
                      </c:pt>
                      <c:pt idx="2255">
                        <c:v>49.980443954468853</c:v>
                      </c:pt>
                      <c:pt idx="2256">
                        <c:v>50.001219987868851</c:v>
                      </c:pt>
                      <c:pt idx="2257">
                        <c:v>50.025482892988855</c:v>
                      </c:pt>
                      <c:pt idx="2258">
                        <c:v>50.046088933948852</c:v>
                      </c:pt>
                      <c:pt idx="2259">
                        <c:v>50.070736885068854</c:v>
                      </c:pt>
                      <c:pt idx="2260">
                        <c:v>50.091301918028854</c:v>
                      </c:pt>
                      <c:pt idx="2261">
                        <c:v>50.115576982498851</c:v>
                      </c:pt>
                      <c:pt idx="2262">
                        <c:v>50.14042186736885</c:v>
                      </c:pt>
                      <c:pt idx="2263">
                        <c:v>50.160769939418856</c:v>
                      </c:pt>
                      <c:pt idx="2264">
                        <c:v>50.185357809068854</c:v>
                      </c:pt>
                      <c:pt idx="2265">
                        <c:v>50.205808877948854</c:v>
                      </c:pt>
                      <c:pt idx="2266">
                        <c:v>50.230512857438853</c:v>
                      </c:pt>
                      <c:pt idx="2267">
                        <c:v>50.254971027378851</c:v>
                      </c:pt>
                      <c:pt idx="2268">
                        <c:v>50.275403976438852</c:v>
                      </c:pt>
                      <c:pt idx="2269">
                        <c:v>50.300199031828853</c:v>
                      </c:pt>
                      <c:pt idx="2270">
                        <c:v>50.320739030838851</c:v>
                      </c:pt>
                      <c:pt idx="2271">
                        <c:v>50.344997882838854</c:v>
                      </c:pt>
                      <c:pt idx="2272">
                        <c:v>50.369470834728851</c:v>
                      </c:pt>
                      <c:pt idx="2273">
                        <c:v>50.390194892878853</c:v>
                      </c:pt>
                      <c:pt idx="2274">
                        <c:v>50.414750814438854</c:v>
                      </c:pt>
                      <c:pt idx="2275">
                        <c:v>50.43520283698885</c:v>
                      </c:pt>
                      <c:pt idx="2276">
                        <c:v>50.45967102050885</c:v>
                      </c:pt>
                      <c:pt idx="2277">
                        <c:v>50.480405807498855</c:v>
                      </c:pt>
                      <c:pt idx="2278">
                        <c:v>50.505007028578852</c:v>
                      </c:pt>
                      <c:pt idx="2279">
                        <c:v>50.529103994368853</c:v>
                      </c:pt>
                      <c:pt idx="2280">
                        <c:v>50.549870014188855</c:v>
                      </c:pt>
                      <c:pt idx="2281">
                        <c:v>50.574463844298855</c:v>
                      </c:pt>
                      <c:pt idx="2282">
                        <c:v>50.594789028168854</c:v>
                      </c:pt>
                      <c:pt idx="2283">
                        <c:v>50.619609832758854</c:v>
                      </c:pt>
                      <c:pt idx="2284">
                        <c:v>50.644040822978852</c:v>
                      </c:pt>
                      <c:pt idx="2285">
                        <c:v>50.664665937418853</c:v>
                      </c:pt>
                      <c:pt idx="2286">
                        <c:v>50.688966989518853</c:v>
                      </c:pt>
                      <c:pt idx="2287">
                        <c:v>50.709446907038853</c:v>
                      </c:pt>
                      <c:pt idx="2288">
                        <c:v>50.734208822248853</c:v>
                      </c:pt>
                      <c:pt idx="2289">
                        <c:v>50.758708000178849</c:v>
                      </c:pt>
                      <c:pt idx="2290">
                        <c:v>50.77913284301885</c:v>
                      </c:pt>
                      <c:pt idx="2291">
                        <c:v>50.803876876828852</c:v>
                      </c:pt>
                      <c:pt idx="2292">
                        <c:v>50.824398994448856</c:v>
                      </c:pt>
                      <c:pt idx="2293">
                        <c:v>50.848661899568853</c:v>
                      </c:pt>
                      <c:pt idx="2294">
                        <c:v>50.869417905808852</c:v>
                      </c:pt>
                      <c:pt idx="2295">
                        <c:v>50.893900871278852</c:v>
                      </c:pt>
                      <c:pt idx="2296">
                        <c:v>50.91840386390885</c:v>
                      </c:pt>
                      <c:pt idx="2297">
                        <c:v>50.93889689445885</c:v>
                      </c:pt>
                      <c:pt idx="2298">
                        <c:v>50.963685035708849</c:v>
                      </c:pt>
                      <c:pt idx="2299">
                        <c:v>50.983906984328854</c:v>
                      </c:pt>
                      <c:pt idx="2300">
                        <c:v>51.008467912678853</c:v>
                      </c:pt>
                      <c:pt idx="2301">
                        <c:v>51.032948970798856</c:v>
                      </c:pt>
                      <c:pt idx="2302">
                        <c:v>51.053540945048852</c:v>
                      </c:pt>
                      <c:pt idx="2303">
                        <c:v>51.078174829478854</c:v>
                      </c:pt>
                      <c:pt idx="2304">
                        <c:v>51.098548889158849</c:v>
                      </c:pt>
                      <c:pt idx="2305">
                        <c:v>51.123337030408855</c:v>
                      </c:pt>
                      <c:pt idx="2306">
                        <c:v>51.147894859318853</c:v>
                      </c:pt>
                      <c:pt idx="2307">
                        <c:v>51.168249845508853</c:v>
                      </c:pt>
                      <c:pt idx="2308">
                        <c:v>51.192641973498851</c:v>
                      </c:pt>
                      <c:pt idx="2309">
                        <c:v>51.213371992108854</c:v>
                      </c:pt>
                      <c:pt idx="2310">
                        <c:v>51.237903833388856</c:v>
                      </c:pt>
                      <c:pt idx="2311">
                        <c:v>51.258251905438854</c:v>
                      </c:pt>
                      <c:pt idx="2312">
                        <c:v>51.28305101394885</c:v>
                      </c:pt>
                      <c:pt idx="2313">
                        <c:v>51.307550907138854</c:v>
                      </c:pt>
                      <c:pt idx="2314">
                        <c:v>51.32799100875885</c:v>
                      </c:pt>
                      <c:pt idx="2315">
                        <c:v>51.352388858798854</c:v>
                      </c:pt>
                      <c:pt idx="2316">
                        <c:v>51.372998952868855</c:v>
                      </c:pt>
                      <c:pt idx="2317">
                        <c:v>51.397502899168856</c:v>
                      </c:pt>
                      <c:pt idx="2318">
                        <c:v>51.422149896618855</c:v>
                      </c:pt>
                      <c:pt idx="2319">
                        <c:v>51.44274902343885</c:v>
                      </c:pt>
                      <c:pt idx="2320">
                        <c:v>51.46734285354885</c:v>
                      </c:pt>
                      <c:pt idx="2321">
                        <c:v>51.48788094520885</c:v>
                      </c:pt>
                      <c:pt idx="2322">
                        <c:v>51.512254953388855</c:v>
                      </c:pt>
                      <c:pt idx="2323">
                        <c:v>51.536967039108852</c:v>
                      </c:pt>
                      <c:pt idx="2324">
                        <c:v>51.557432889938852</c:v>
                      </c:pt>
                      <c:pt idx="2325">
                        <c:v>51.581773996348851</c:v>
                      </c:pt>
                      <c:pt idx="2326">
                        <c:v>51.602509975428852</c:v>
                      </c:pt>
                      <c:pt idx="2327">
                        <c:v>51.626855850218853</c:v>
                      </c:pt>
                      <c:pt idx="2328">
                        <c:v>51.64739298820885</c:v>
                      </c:pt>
                      <c:pt idx="2329">
                        <c:v>51.671901941298856</c:v>
                      </c:pt>
                      <c:pt idx="2330">
                        <c:v>51.696414947508856</c:v>
                      </c:pt>
                      <c:pt idx="2331">
                        <c:v>51.717232942578853</c:v>
                      </c:pt>
                      <c:pt idx="2332">
                        <c:v>51.74156498908885</c:v>
                      </c:pt>
                      <c:pt idx="2333">
                        <c:v>51.762181997298853</c:v>
                      </c:pt>
                      <c:pt idx="2334">
                        <c:v>51.786760807038853</c:v>
                      </c:pt>
                      <c:pt idx="2335">
                        <c:v>51.811165809628854</c:v>
                      </c:pt>
                      <c:pt idx="2336">
                        <c:v>51.83160281180885</c:v>
                      </c:pt>
                      <c:pt idx="2337">
                        <c:v>51.856462001798853</c:v>
                      </c:pt>
                      <c:pt idx="2338">
                        <c:v>51.877007961268852</c:v>
                      </c:pt>
                      <c:pt idx="2339">
                        <c:v>51.901182889938852</c:v>
                      </c:pt>
                      <c:pt idx="2340">
                        <c:v>51.92574286460885</c:v>
                      </c:pt>
                      <c:pt idx="2341">
                        <c:v>51.946342945098856</c:v>
                      </c:pt>
                      <c:pt idx="2342">
                        <c:v>51.971014022828854</c:v>
                      </c:pt>
                      <c:pt idx="2343">
                        <c:v>51.991319894788852</c:v>
                      </c:pt>
                      <c:pt idx="2344">
                        <c:v>52.016171932218853</c:v>
                      </c:pt>
                      <c:pt idx="2345">
                        <c:v>52.036445856098851</c:v>
                      </c:pt>
                      <c:pt idx="2346">
                        <c:v>52.061014890668851</c:v>
                      </c:pt>
                      <c:pt idx="2347">
                        <c:v>52.085480928418853</c:v>
                      </c:pt>
                      <c:pt idx="2348">
                        <c:v>52.10617089271885</c:v>
                      </c:pt>
                      <c:pt idx="2349">
                        <c:v>52.130800008768851</c:v>
                      </c:pt>
                      <c:pt idx="2350">
                        <c:v>52.151273012158853</c:v>
                      </c:pt>
                      <c:pt idx="2351">
                        <c:v>52.92062783241272</c:v>
                      </c:pt>
                      <c:pt idx="2352">
                        <c:v>52.921252012252808</c:v>
                      </c:pt>
                      <c:pt idx="2353">
                        <c:v>52.921836853027344</c:v>
                      </c:pt>
                      <c:pt idx="2354">
                        <c:v>52.922387838363647</c:v>
                      </c:pt>
                      <c:pt idx="2355">
                        <c:v>52.922969818115234</c:v>
                      </c:pt>
                      <c:pt idx="2356">
                        <c:v>52.923483848571777</c:v>
                      </c:pt>
                      <c:pt idx="2357">
                        <c:v>52.923991918563843</c:v>
                      </c:pt>
                      <c:pt idx="2358">
                        <c:v>52.924546003341675</c:v>
                      </c:pt>
                      <c:pt idx="2359">
                        <c:v>52.925057888031006</c:v>
                      </c:pt>
                      <c:pt idx="2360">
                        <c:v>52.925238847732544</c:v>
                      </c:pt>
                      <c:pt idx="2361">
                        <c:v>52.925421953201294</c:v>
                      </c:pt>
                      <c:pt idx="2362">
                        <c:v>52.925603866577148</c:v>
                      </c:pt>
                      <c:pt idx="2363">
                        <c:v>52.925819873809814</c:v>
                      </c:pt>
                      <c:pt idx="2364">
                        <c:v>52.926019906997674</c:v>
                      </c:pt>
                      <c:pt idx="2365">
                        <c:v>52.926193952560425</c:v>
                      </c:pt>
                      <c:pt idx="2366">
                        <c:v>52.926368951797485</c:v>
                      </c:pt>
                      <c:pt idx="2367">
                        <c:v>52.926548957824707</c:v>
                      </c:pt>
                      <c:pt idx="2368">
                        <c:v>52.926738977432244</c:v>
                      </c:pt>
                      <c:pt idx="2369">
                        <c:v>52.926913022994995</c:v>
                      </c:pt>
                      <c:pt idx="2370">
                        <c:v>52.927117824554443</c:v>
                      </c:pt>
                      <c:pt idx="2371">
                        <c:v>52.927291870117188</c:v>
                      </c:pt>
                      <c:pt idx="2372">
                        <c:v>52.927465915679939</c:v>
                      </c:pt>
                      <c:pt idx="2373">
                        <c:v>52.927639961242676</c:v>
                      </c:pt>
                      <c:pt idx="2374">
                        <c:v>52.927814006805413</c:v>
                      </c:pt>
                      <c:pt idx="2375">
                        <c:v>52.928000926971436</c:v>
                      </c:pt>
                      <c:pt idx="2376">
                        <c:v>52.928166866302483</c:v>
                      </c:pt>
                      <c:pt idx="2377">
                        <c:v>52.928333044052124</c:v>
                      </c:pt>
                      <c:pt idx="2378">
                        <c:v>52.928498029708869</c:v>
                      </c:pt>
                      <c:pt idx="2379">
                        <c:v>52.928664922714233</c:v>
                      </c:pt>
                      <c:pt idx="2380">
                        <c:v>52.928829908370979</c:v>
                      </c:pt>
                      <c:pt idx="2381">
                        <c:v>52.929008960723877</c:v>
                      </c:pt>
                      <c:pt idx="2382">
                        <c:v>52.929167032241828</c:v>
                      </c:pt>
                      <c:pt idx="2383">
                        <c:v>52.929325819015503</c:v>
                      </c:pt>
                      <c:pt idx="2384">
                        <c:v>52.929484844207764</c:v>
                      </c:pt>
                      <c:pt idx="2385">
                        <c:v>52.947535037994363</c:v>
                      </c:pt>
                      <c:pt idx="2386">
                        <c:v>52.971912860870368</c:v>
                      </c:pt>
                      <c:pt idx="2387">
                        <c:v>52.99265885353087</c:v>
                      </c:pt>
                      <c:pt idx="2388">
                        <c:v>53.016913890838666</c:v>
                      </c:pt>
                      <c:pt idx="2389">
                        <c:v>53.037582874298366</c:v>
                      </c:pt>
                      <c:pt idx="2390">
                        <c:v>53.062300920486365</c:v>
                      </c:pt>
                      <c:pt idx="2391">
                        <c:v>53.086838960647363</c:v>
                      </c:pt>
                      <c:pt idx="2392">
                        <c:v>53.107137918472368</c:v>
                      </c:pt>
                      <c:pt idx="2393">
                        <c:v>53.131733894348365</c:v>
                      </c:pt>
                      <c:pt idx="2394">
                        <c:v>53.152312994003367</c:v>
                      </c:pt>
                      <c:pt idx="2395">
                        <c:v>53.176743984222369</c:v>
                      </c:pt>
                      <c:pt idx="2396">
                        <c:v>53.19753098487837</c:v>
                      </c:pt>
                      <c:pt idx="2397">
                        <c:v>53.221799850464365</c:v>
                      </c:pt>
                      <c:pt idx="2398">
                        <c:v>53.246538877487367</c:v>
                      </c:pt>
                      <c:pt idx="2399">
                        <c:v>53.266953945160367</c:v>
                      </c:pt>
                      <c:pt idx="2400">
                        <c:v>53.291489839553364</c:v>
                      </c:pt>
                      <c:pt idx="2401">
                        <c:v>53.312098979950363</c:v>
                      </c:pt>
                      <c:pt idx="2402">
                        <c:v>53.336462974548368</c:v>
                      </c:pt>
                      <c:pt idx="2403">
                        <c:v>53.360927820205369</c:v>
                      </c:pt>
                      <c:pt idx="2404">
                        <c:v>53.381458997726369</c:v>
                      </c:pt>
                      <c:pt idx="2405">
                        <c:v>53.406080007553363</c:v>
                      </c:pt>
                      <c:pt idx="2406">
                        <c:v>53.426597833633366</c:v>
                      </c:pt>
                      <c:pt idx="2407">
                        <c:v>53.451136827469369</c:v>
                      </c:pt>
                      <c:pt idx="2408">
                        <c:v>53.475751876831367</c:v>
                      </c:pt>
                      <c:pt idx="2409">
                        <c:v>53.496359825134363</c:v>
                      </c:pt>
                      <c:pt idx="2410">
                        <c:v>53.520686864853367</c:v>
                      </c:pt>
                      <c:pt idx="2411">
                        <c:v>53.541512966156368</c:v>
                      </c:pt>
                      <c:pt idx="2412">
                        <c:v>53.566056013107364</c:v>
                      </c:pt>
                      <c:pt idx="2413">
                        <c:v>53.586222887039369</c:v>
                      </c:pt>
                      <c:pt idx="2414">
                        <c:v>53.611033916473367</c:v>
                      </c:pt>
                      <c:pt idx="2415">
                        <c:v>53.635388851165366</c:v>
                      </c:pt>
                      <c:pt idx="2416">
                        <c:v>53.656033039093366</c:v>
                      </c:pt>
                      <c:pt idx="2417">
                        <c:v>53.680442810058366</c:v>
                      </c:pt>
                      <c:pt idx="2418">
                        <c:v>53.701215028762363</c:v>
                      </c:pt>
                      <c:pt idx="2419">
                        <c:v>53.725754022598366</c:v>
                      </c:pt>
                      <c:pt idx="2420">
                        <c:v>53.750034809112364</c:v>
                      </c:pt>
                      <c:pt idx="2421">
                        <c:v>53.770835876464368</c:v>
                      </c:pt>
                      <c:pt idx="2422">
                        <c:v>53.795105934143365</c:v>
                      </c:pt>
                      <c:pt idx="2423">
                        <c:v>53.815809965133369</c:v>
                      </c:pt>
                      <c:pt idx="2424">
                        <c:v>53.840134859085367</c:v>
                      </c:pt>
                      <c:pt idx="2425">
                        <c:v>53.864935874939363</c:v>
                      </c:pt>
                      <c:pt idx="2426">
                        <c:v>53.885373830795366</c:v>
                      </c:pt>
                      <c:pt idx="2427">
                        <c:v>53.909669876098363</c:v>
                      </c:pt>
                      <c:pt idx="2428">
                        <c:v>53.930680990215365</c:v>
                      </c:pt>
                      <c:pt idx="2429">
                        <c:v>53.954860925675369</c:v>
                      </c:pt>
                      <c:pt idx="2430">
                        <c:v>53.975463867185368</c:v>
                      </c:pt>
                      <c:pt idx="2431">
                        <c:v>53.999902963635364</c:v>
                      </c:pt>
                      <c:pt idx="2432">
                        <c:v>54.024623870845367</c:v>
                      </c:pt>
                      <c:pt idx="2433">
                        <c:v>54.045183897015363</c:v>
                      </c:pt>
                      <c:pt idx="2434">
                        <c:v>54.069535017015369</c:v>
                      </c:pt>
                      <c:pt idx="2435">
                        <c:v>54.090152978895368</c:v>
                      </c:pt>
                      <c:pt idx="2436">
                        <c:v>54.114799022675363</c:v>
                      </c:pt>
                      <c:pt idx="2437">
                        <c:v>54.139204025265364</c:v>
                      </c:pt>
                      <c:pt idx="2438">
                        <c:v>54.15966081619537</c:v>
                      </c:pt>
                      <c:pt idx="2439">
                        <c:v>54.184168815615365</c:v>
                      </c:pt>
                      <c:pt idx="2440">
                        <c:v>54.204819917675366</c:v>
                      </c:pt>
                      <c:pt idx="2441">
                        <c:v>54.229148864745369</c:v>
                      </c:pt>
                      <c:pt idx="2442">
                        <c:v>54.253974914555364</c:v>
                      </c:pt>
                      <c:pt idx="2443">
                        <c:v>54.274514913555365</c:v>
                      </c:pt>
                      <c:pt idx="2444">
                        <c:v>54.298837900165367</c:v>
                      </c:pt>
                      <c:pt idx="2445">
                        <c:v>54.319403886795364</c:v>
                      </c:pt>
                      <c:pt idx="2446">
                        <c:v>54.344071865085368</c:v>
                      </c:pt>
                      <c:pt idx="2447">
                        <c:v>54.364531040195367</c:v>
                      </c:pt>
                      <c:pt idx="2448">
                        <c:v>54.389106035235365</c:v>
                      </c:pt>
                      <c:pt idx="2449">
                        <c:v>54.413720846175366</c:v>
                      </c:pt>
                      <c:pt idx="2450">
                        <c:v>54.434326887135363</c:v>
                      </c:pt>
                      <c:pt idx="2451">
                        <c:v>54.458611011505369</c:v>
                      </c:pt>
                      <c:pt idx="2452">
                        <c:v>54.479094982145369</c:v>
                      </c:pt>
                      <c:pt idx="2453">
                        <c:v>54.503787040715366</c:v>
                      </c:pt>
                      <c:pt idx="2454">
                        <c:v>54.528215885165366</c:v>
                      </c:pt>
                      <c:pt idx="2455">
                        <c:v>54.548626899715366</c:v>
                      </c:pt>
                      <c:pt idx="2456">
                        <c:v>54.573242902755368</c:v>
                      </c:pt>
                      <c:pt idx="2457">
                        <c:v>54.594048976895365</c:v>
                      </c:pt>
                      <c:pt idx="2458">
                        <c:v>54.618577957155367</c:v>
                      </c:pt>
                      <c:pt idx="2459">
                        <c:v>54.642693996425365</c:v>
                      </c:pt>
                      <c:pt idx="2460">
                        <c:v>54.663462877275364</c:v>
                      </c:pt>
                      <c:pt idx="2461">
                        <c:v>54.688017845155365</c:v>
                      </c:pt>
                      <c:pt idx="2462">
                        <c:v>54.708441972735365</c:v>
                      </c:pt>
                      <c:pt idx="2463">
                        <c:v>54.73322582244537</c:v>
                      </c:pt>
                      <c:pt idx="2464">
                        <c:v>54.757592916485365</c:v>
                      </c:pt>
                      <c:pt idx="2465">
                        <c:v>54.778307914735365</c:v>
                      </c:pt>
                      <c:pt idx="2466">
                        <c:v>54.802484989165364</c:v>
                      </c:pt>
                      <c:pt idx="2467">
                        <c:v>54.822989940645364</c:v>
                      </c:pt>
                      <c:pt idx="2468">
                        <c:v>54.847803831105367</c:v>
                      </c:pt>
                      <c:pt idx="2469">
                        <c:v>54.868175029755363</c:v>
                      </c:pt>
                      <c:pt idx="2470">
                        <c:v>54.892714023585363</c:v>
                      </c:pt>
                      <c:pt idx="2471">
                        <c:v>54.917388916015369</c:v>
                      </c:pt>
                      <c:pt idx="2472">
                        <c:v>54.937811851505366</c:v>
                      </c:pt>
                      <c:pt idx="2473">
                        <c:v>54.962359905245364</c:v>
                      </c:pt>
                      <c:pt idx="2474">
                        <c:v>54.982841014865365</c:v>
                      </c:pt>
                      <c:pt idx="2475">
                        <c:v>55.007475852965364</c:v>
                      </c:pt>
                      <c:pt idx="2476">
                        <c:v>55.032070875165367</c:v>
                      </c:pt>
                      <c:pt idx="2477">
                        <c:v>55.052413940425367</c:v>
                      </c:pt>
                      <c:pt idx="2478">
                        <c:v>55.077153921125365</c:v>
                      </c:pt>
                      <c:pt idx="2479">
                        <c:v>55.097743034365365</c:v>
                      </c:pt>
                      <c:pt idx="2480">
                        <c:v>55.121964931485365</c:v>
                      </c:pt>
                      <c:pt idx="2481">
                        <c:v>55.146828889845366</c:v>
                      </c:pt>
                      <c:pt idx="2482">
                        <c:v>55.167187929155368</c:v>
                      </c:pt>
                      <c:pt idx="2483">
                        <c:v>55.191622972485369</c:v>
                      </c:pt>
                      <c:pt idx="2484">
                        <c:v>55.212205886845368</c:v>
                      </c:pt>
                      <c:pt idx="2485">
                        <c:v>55.236725807185366</c:v>
                      </c:pt>
                      <c:pt idx="2486">
                        <c:v>55.257297039035365</c:v>
                      </c:pt>
                      <c:pt idx="2487">
                        <c:v>55.281957864765367</c:v>
                      </c:pt>
                      <c:pt idx="2488">
                        <c:v>55.306315898895363</c:v>
                      </c:pt>
                      <c:pt idx="2489">
                        <c:v>55.326819896695369</c:v>
                      </c:pt>
                      <c:pt idx="2490">
                        <c:v>55.351472854615366</c:v>
                      </c:pt>
                      <c:pt idx="2491">
                        <c:v>55.371870040895367</c:v>
                      </c:pt>
                      <c:pt idx="2492">
                        <c:v>55.396628856655369</c:v>
                      </c:pt>
                      <c:pt idx="2493">
                        <c:v>55.421049833295363</c:v>
                      </c:pt>
                      <c:pt idx="2494">
                        <c:v>55.441478967665368</c:v>
                      </c:pt>
                      <c:pt idx="2495">
                        <c:v>55.465968847275363</c:v>
                      </c:pt>
                      <c:pt idx="2496">
                        <c:v>55.486490964885363</c:v>
                      </c:pt>
                      <c:pt idx="2497">
                        <c:v>55.511206865315366</c:v>
                      </c:pt>
                      <c:pt idx="2498">
                        <c:v>55.535589933395364</c:v>
                      </c:pt>
                      <c:pt idx="2499">
                        <c:v>55.556416988375368</c:v>
                      </c:pt>
                      <c:pt idx="2500">
                        <c:v>55.580869913105367</c:v>
                      </c:pt>
                      <c:pt idx="2501">
                        <c:v>55.601467847825369</c:v>
                      </c:pt>
                      <c:pt idx="2502">
                        <c:v>55.625746965405369</c:v>
                      </c:pt>
                      <c:pt idx="2503">
                        <c:v>55.646543979645365</c:v>
                      </c:pt>
                      <c:pt idx="2504">
                        <c:v>55.670751810075366</c:v>
                      </c:pt>
                      <c:pt idx="2505">
                        <c:v>55.695365905765364</c:v>
                      </c:pt>
                      <c:pt idx="2506">
                        <c:v>55.716094970705363</c:v>
                      </c:pt>
                      <c:pt idx="2507">
                        <c:v>55.740566968915367</c:v>
                      </c:pt>
                      <c:pt idx="2508">
                        <c:v>55.761106014255368</c:v>
                      </c:pt>
                      <c:pt idx="2509">
                        <c:v>55.785529851915364</c:v>
                      </c:pt>
                      <c:pt idx="2510">
                        <c:v>55.810256004335365</c:v>
                      </c:pt>
                      <c:pt idx="2511">
                        <c:v>55.830860853195368</c:v>
                      </c:pt>
                      <c:pt idx="2512">
                        <c:v>55.855088949205367</c:v>
                      </c:pt>
                      <c:pt idx="2513">
                        <c:v>55.875769853595365</c:v>
                      </c:pt>
                      <c:pt idx="2514">
                        <c:v>55.900362968445364</c:v>
                      </c:pt>
                      <c:pt idx="2515">
                        <c:v>55.924726963045366</c:v>
                      </c:pt>
                      <c:pt idx="2516">
                        <c:v>55.945264816285366</c:v>
                      </c:pt>
                      <c:pt idx="2517">
                        <c:v>55.969965934755365</c:v>
                      </c:pt>
                      <c:pt idx="2518">
                        <c:v>55.990348815915368</c:v>
                      </c:pt>
                      <c:pt idx="2519">
                        <c:v>56.014735937115368</c:v>
                      </c:pt>
                      <c:pt idx="2520">
                        <c:v>56.035339832305368</c:v>
                      </c:pt>
                      <c:pt idx="2521">
                        <c:v>56.060081958775363</c:v>
                      </c:pt>
                      <c:pt idx="2522">
                        <c:v>56.084611892695364</c:v>
                      </c:pt>
                      <c:pt idx="2523">
                        <c:v>56.104885816575369</c:v>
                      </c:pt>
                      <c:pt idx="2524">
                        <c:v>56.129760026935365</c:v>
                      </c:pt>
                      <c:pt idx="2525">
                        <c:v>56.150280952455368</c:v>
                      </c:pt>
                      <c:pt idx="2526">
                        <c:v>56.174618005755363</c:v>
                      </c:pt>
                      <c:pt idx="2527">
                        <c:v>56.199110984805365</c:v>
                      </c:pt>
                      <c:pt idx="2528">
                        <c:v>56.219611883165364</c:v>
                      </c:pt>
                      <c:pt idx="2529">
                        <c:v>56.244138956065363</c:v>
                      </c:pt>
                      <c:pt idx="2530">
                        <c:v>56.264739036555369</c:v>
                      </c:pt>
                      <c:pt idx="2531">
                        <c:v>56.289336919785363</c:v>
                      </c:pt>
                      <c:pt idx="2532">
                        <c:v>56.313796997065367</c:v>
                      </c:pt>
                      <c:pt idx="2533">
                        <c:v>56.334261894225364</c:v>
                      </c:pt>
                      <c:pt idx="2534">
                        <c:v>56.358834028245369</c:v>
                      </c:pt>
                      <c:pt idx="2535">
                        <c:v>56.379492044445364</c:v>
                      </c:pt>
                      <c:pt idx="2536">
                        <c:v>56.403939962385365</c:v>
                      </c:pt>
                      <c:pt idx="2537">
                        <c:v>56.424351930615366</c:v>
                      </c:pt>
                      <c:pt idx="2538">
                        <c:v>56.449208021165369</c:v>
                      </c:pt>
                      <c:pt idx="2539">
                        <c:v>56.473699808125367</c:v>
                      </c:pt>
                      <c:pt idx="2540">
                        <c:v>56.493927955625367</c:v>
                      </c:pt>
                      <c:pt idx="2541">
                        <c:v>56.518878936765368</c:v>
                      </c:pt>
                      <c:pt idx="2542">
                        <c:v>56.539108991625369</c:v>
                      </c:pt>
                      <c:pt idx="2543">
                        <c:v>56.56372094154537</c:v>
                      </c:pt>
                      <c:pt idx="2544">
                        <c:v>56.588037967685366</c:v>
                      </c:pt>
                      <c:pt idx="2545">
                        <c:v>56.608814001085364</c:v>
                      </c:pt>
                      <c:pt idx="2546">
                        <c:v>56.633417844775366</c:v>
                      </c:pt>
                      <c:pt idx="2547">
                        <c:v>56.653687000275369</c:v>
                      </c:pt>
                      <c:pt idx="2548">
                        <c:v>56.678624868395367</c:v>
                      </c:pt>
                      <c:pt idx="2549">
                        <c:v>56.702816963195367</c:v>
                      </c:pt>
                      <c:pt idx="2550">
                        <c:v>56.72347283363537</c:v>
                      </c:pt>
                      <c:pt idx="2551">
                        <c:v>56.747920036315364</c:v>
                      </c:pt>
                      <c:pt idx="2552">
                        <c:v>56.768627882005369</c:v>
                      </c:pt>
                      <c:pt idx="2553">
                        <c:v>56.793172836305367</c:v>
                      </c:pt>
                      <c:pt idx="2554">
                        <c:v>56.813607931135365</c:v>
                      </c:pt>
                      <c:pt idx="2555">
                        <c:v>56.838006973265365</c:v>
                      </c:pt>
                      <c:pt idx="2556">
                        <c:v>56.862561941145366</c:v>
                      </c:pt>
                      <c:pt idx="2557">
                        <c:v>56.883093833925365</c:v>
                      </c:pt>
                      <c:pt idx="2558">
                        <c:v>56.907802820205369</c:v>
                      </c:pt>
                      <c:pt idx="2559">
                        <c:v>56.928354024885365</c:v>
                      </c:pt>
                      <c:pt idx="2560">
                        <c:v>56.95291090011537</c:v>
                      </c:pt>
                      <c:pt idx="2561">
                        <c:v>56.977424860005364</c:v>
                      </c:pt>
                      <c:pt idx="2562">
                        <c:v>56.997732877735366</c:v>
                      </c:pt>
                      <c:pt idx="2563">
                        <c:v>57.022488832475368</c:v>
                      </c:pt>
                      <c:pt idx="2564">
                        <c:v>57.042836904525366</c:v>
                      </c:pt>
                      <c:pt idx="2565">
                        <c:v>57.067421913145367</c:v>
                      </c:pt>
                      <c:pt idx="2566">
                        <c:v>57.091964960095368</c:v>
                      </c:pt>
                      <c:pt idx="2567">
                        <c:v>57.112624883655364</c:v>
                      </c:pt>
                      <c:pt idx="2568">
                        <c:v>57.136857986445364</c:v>
                      </c:pt>
                      <c:pt idx="2569">
                        <c:v>57.157825946805367</c:v>
                      </c:pt>
                      <c:pt idx="2570">
                        <c:v>57.182325839995364</c:v>
                      </c:pt>
                      <c:pt idx="2571">
                        <c:v>57.202800989155364</c:v>
                      </c:pt>
                      <c:pt idx="2572">
                        <c:v>57.227005004885363</c:v>
                      </c:pt>
                      <c:pt idx="2573">
                        <c:v>57.251747846605369</c:v>
                      </c:pt>
                      <c:pt idx="2574">
                        <c:v>57.272282838825369</c:v>
                      </c:pt>
                      <c:pt idx="2575">
                        <c:v>57.296870946885363</c:v>
                      </c:pt>
                      <c:pt idx="2576">
                        <c:v>57.317217826845365</c:v>
                      </c:pt>
                      <c:pt idx="2577">
                        <c:v>57.341794013975367</c:v>
                      </c:pt>
                      <c:pt idx="2578">
                        <c:v>57.366453886035366</c:v>
                      </c:pt>
                      <c:pt idx="2579">
                        <c:v>57.386714935305363</c:v>
                      </c:pt>
                      <c:pt idx="2580">
                        <c:v>57.411423921585367</c:v>
                      </c:pt>
                      <c:pt idx="2581">
                        <c:v>57.431921005245364</c:v>
                      </c:pt>
                      <c:pt idx="2582">
                        <c:v>57.456602811815365</c:v>
                      </c:pt>
                      <c:pt idx="2583">
                        <c:v>57.480916023255368</c:v>
                      </c:pt>
                      <c:pt idx="2584">
                        <c:v>57.501705884935369</c:v>
                      </c:pt>
                      <c:pt idx="2585">
                        <c:v>57.525902032855363</c:v>
                      </c:pt>
                      <c:pt idx="2586">
                        <c:v>57.546646833415366</c:v>
                      </c:pt>
                      <c:pt idx="2587">
                        <c:v>57.571090936665364</c:v>
                      </c:pt>
                      <c:pt idx="2588">
                        <c:v>57.591717958445365</c:v>
                      </c:pt>
                      <c:pt idx="2589">
                        <c:v>57.616330862045366</c:v>
                      </c:pt>
                      <c:pt idx="2590">
                        <c:v>57.640724897385368</c:v>
                      </c:pt>
                      <c:pt idx="2591">
                        <c:v>57.661442995075369</c:v>
                      </c:pt>
                      <c:pt idx="2592">
                        <c:v>57.686023950575368</c:v>
                      </c:pt>
                      <c:pt idx="2593">
                        <c:v>57.706297874455366</c:v>
                      </c:pt>
                      <c:pt idx="2594">
                        <c:v>57.730813026425366</c:v>
                      </c:pt>
                      <c:pt idx="2595">
                        <c:v>57.755455970765368</c:v>
                      </c:pt>
                      <c:pt idx="2596">
                        <c:v>57.775902032855363</c:v>
                      </c:pt>
                      <c:pt idx="2597">
                        <c:v>57.800397872925366</c:v>
                      </c:pt>
                      <c:pt idx="2598">
                        <c:v>57.820884943005368</c:v>
                      </c:pt>
                      <c:pt idx="2599">
                        <c:v>57.845755815505363</c:v>
                      </c:pt>
                      <c:pt idx="2600">
                        <c:v>57.869982004165365</c:v>
                      </c:pt>
                      <c:pt idx="2601">
                        <c:v>57.890846967695367</c:v>
                      </c:pt>
                      <c:pt idx="2602">
                        <c:v>57.914989948275363</c:v>
                      </c:pt>
                      <c:pt idx="2603">
                        <c:v>57.935734033585369</c:v>
                      </c:pt>
                      <c:pt idx="2604">
                        <c:v>58.360991716384888</c:v>
                      </c:pt>
                      <c:pt idx="2605">
                        <c:v>58.361689567565918</c:v>
                      </c:pt>
                      <c:pt idx="2606">
                        <c:v>58.362403631210327</c:v>
                      </c:pt>
                      <c:pt idx="2607">
                        <c:v>58.362988710403449</c:v>
                      </c:pt>
                      <c:pt idx="2608">
                        <c:v>58.363634586334229</c:v>
                      </c:pt>
                      <c:pt idx="2609">
                        <c:v>58.364176511764526</c:v>
                      </c:pt>
                      <c:pt idx="2610">
                        <c:v>58.364587545394897</c:v>
                      </c:pt>
                      <c:pt idx="2611">
                        <c:v>58.364784717559814</c:v>
                      </c:pt>
                      <c:pt idx="2612">
                        <c:v>58.364981651306159</c:v>
                      </c:pt>
                      <c:pt idx="2613">
                        <c:v>58.365177631378174</c:v>
                      </c:pt>
                      <c:pt idx="2614">
                        <c:v>58.365372657775879</c:v>
                      </c:pt>
                      <c:pt idx="2615">
                        <c:v>58.365578651428223</c:v>
                      </c:pt>
                      <c:pt idx="2616">
                        <c:v>58.365764617919929</c:v>
                      </c:pt>
                      <c:pt idx="2617">
                        <c:v>58.365949630737305</c:v>
                      </c:pt>
                      <c:pt idx="2618">
                        <c:v>58.366134643554688</c:v>
                      </c:pt>
                      <c:pt idx="2619">
                        <c:v>58.366320610046387</c:v>
                      </c:pt>
                      <c:pt idx="2620">
                        <c:v>58.366514682769775</c:v>
                      </c:pt>
                      <c:pt idx="2621">
                        <c:v>58.366694688796997</c:v>
                      </c:pt>
                      <c:pt idx="2622">
                        <c:v>58.366872549057007</c:v>
                      </c:pt>
                      <c:pt idx="2623">
                        <c:v>58.379003524780245</c:v>
                      </c:pt>
                      <c:pt idx="2624">
                        <c:v>58.403821706771843</c:v>
                      </c:pt>
                      <c:pt idx="2625">
                        <c:v>58.424141645431547</c:v>
                      </c:pt>
                      <c:pt idx="2626">
                        <c:v>58.448893547058148</c:v>
                      </c:pt>
                      <c:pt idx="2627">
                        <c:v>58.469510555267249</c:v>
                      </c:pt>
                      <c:pt idx="2628">
                        <c:v>58.493905544281247</c:v>
                      </c:pt>
                      <c:pt idx="2629">
                        <c:v>58.518317699432245</c:v>
                      </c:pt>
                      <c:pt idx="2630">
                        <c:v>58.538951635360249</c:v>
                      </c:pt>
                      <c:pt idx="2631">
                        <c:v>58.563700675964249</c:v>
                      </c:pt>
                      <c:pt idx="2632">
                        <c:v>58.583870649338245</c:v>
                      </c:pt>
                      <c:pt idx="2633">
                        <c:v>58.608673572540248</c:v>
                      </c:pt>
                      <c:pt idx="2634">
                        <c:v>58.633195638656247</c:v>
                      </c:pt>
                      <c:pt idx="2635">
                        <c:v>58.653793573379247</c:v>
                      </c:pt>
                      <c:pt idx="2636">
                        <c:v>58.677933692932243</c:v>
                      </c:pt>
                      <c:pt idx="2637">
                        <c:v>58.698927640915244</c:v>
                      </c:pt>
                      <c:pt idx="2638">
                        <c:v>58.723205566406243</c:v>
                      </c:pt>
                      <c:pt idx="2639">
                        <c:v>58.74370455741925</c:v>
                      </c:pt>
                      <c:pt idx="2640">
                        <c:v>58.768381595611245</c:v>
                      </c:pt>
                      <c:pt idx="2641">
                        <c:v>58.792932510376247</c:v>
                      </c:pt>
                      <c:pt idx="2642">
                        <c:v>58.813509702682246</c:v>
                      </c:pt>
                      <c:pt idx="2643">
                        <c:v>58.837786674499249</c:v>
                      </c:pt>
                      <c:pt idx="2644">
                        <c:v>58.858642578125249</c:v>
                      </c:pt>
                      <c:pt idx="2645">
                        <c:v>58.883112668991245</c:v>
                      </c:pt>
                      <c:pt idx="2646">
                        <c:v>58.907660722732246</c:v>
                      </c:pt>
                      <c:pt idx="2647">
                        <c:v>58.927982568741243</c:v>
                      </c:pt>
                      <c:pt idx="2648">
                        <c:v>58.952657699585245</c:v>
                      </c:pt>
                      <c:pt idx="2649">
                        <c:v>58.973253726959243</c:v>
                      </c:pt>
                      <c:pt idx="2650">
                        <c:v>58.997559547424245</c:v>
                      </c:pt>
                      <c:pt idx="2651">
                        <c:v>59.022238731384249</c:v>
                      </c:pt>
                      <c:pt idx="2652">
                        <c:v>59.042893648147249</c:v>
                      </c:pt>
                      <c:pt idx="2653">
                        <c:v>59.067155599594244</c:v>
                      </c:pt>
                      <c:pt idx="2654">
                        <c:v>59.087798595428247</c:v>
                      </c:pt>
                      <c:pt idx="2655">
                        <c:v>59.112373590469247</c:v>
                      </c:pt>
                      <c:pt idx="2656">
                        <c:v>59.132942676544246</c:v>
                      </c:pt>
                      <c:pt idx="2657">
                        <c:v>59.157238721847243</c:v>
                      </c:pt>
                      <c:pt idx="2658">
                        <c:v>59.182002544403247</c:v>
                      </c:pt>
                      <c:pt idx="2659">
                        <c:v>59.202623605728249</c:v>
                      </c:pt>
                      <c:pt idx="2660">
                        <c:v>59.227139711380246</c:v>
                      </c:pt>
                      <c:pt idx="2661">
                        <c:v>59.247511625290244</c:v>
                      </c:pt>
                      <c:pt idx="2662">
                        <c:v>59.272068738937243</c:v>
                      </c:pt>
                      <c:pt idx="2663">
                        <c:v>59.296611547470249</c:v>
                      </c:pt>
                      <c:pt idx="2664">
                        <c:v>59.317093610763244</c:v>
                      </c:pt>
                      <c:pt idx="2665">
                        <c:v>59.341760635376247</c:v>
                      </c:pt>
                      <c:pt idx="2666">
                        <c:v>59.362160682677249</c:v>
                      </c:pt>
                      <c:pt idx="2667">
                        <c:v>59.386716604237243</c:v>
                      </c:pt>
                      <c:pt idx="2668">
                        <c:v>59.411063671107243</c:v>
                      </c:pt>
                      <c:pt idx="2669">
                        <c:v>59.431907653807244</c:v>
                      </c:pt>
                      <c:pt idx="2670">
                        <c:v>59.45635771751725</c:v>
                      </c:pt>
                      <c:pt idx="2671">
                        <c:v>59.476853609087243</c:v>
                      </c:pt>
                      <c:pt idx="2672">
                        <c:v>59.501458644867249</c:v>
                      </c:pt>
                      <c:pt idx="2673">
                        <c:v>59.521928548817243</c:v>
                      </c:pt>
                      <c:pt idx="2674">
                        <c:v>59.546361684797247</c:v>
                      </c:pt>
                      <c:pt idx="2675">
                        <c:v>59.570808649067246</c:v>
                      </c:pt>
                      <c:pt idx="2676">
                        <c:v>59.591701507567244</c:v>
                      </c:pt>
                      <c:pt idx="2677">
                        <c:v>59.61595654487725</c:v>
                      </c:pt>
                      <c:pt idx="2678">
                        <c:v>59.636560678477245</c:v>
                      </c:pt>
                      <c:pt idx="2679">
                        <c:v>59.661197662357246</c:v>
                      </c:pt>
                      <c:pt idx="2680">
                        <c:v>59.685779571537246</c:v>
                      </c:pt>
                      <c:pt idx="2681">
                        <c:v>59.706307649617244</c:v>
                      </c:pt>
                      <c:pt idx="2682">
                        <c:v>59.730633735657243</c:v>
                      </c:pt>
                      <c:pt idx="2683">
                        <c:v>59.751492738727244</c:v>
                      </c:pt>
                      <c:pt idx="2684">
                        <c:v>59.775912523267245</c:v>
                      </c:pt>
                      <c:pt idx="2685">
                        <c:v>59.800295591357248</c:v>
                      </c:pt>
                      <c:pt idx="2686">
                        <c:v>59.820922613147246</c:v>
                      </c:pt>
                      <c:pt idx="2687">
                        <c:v>59.845206737517245</c:v>
                      </c:pt>
                      <c:pt idx="2688">
                        <c:v>59.866031646727244</c:v>
                      </c:pt>
                      <c:pt idx="2689">
                        <c:v>59.890364646907244</c:v>
                      </c:pt>
                      <c:pt idx="2690">
                        <c:v>59.911210536957249</c:v>
                      </c:pt>
                      <c:pt idx="2691">
                        <c:v>59.935687541957243</c:v>
                      </c:pt>
                      <c:pt idx="2692">
                        <c:v>59.959949731827244</c:v>
                      </c:pt>
                      <c:pt idx="2693">
                        <c:v>59.980446577067248</c:v>
                      </c:pt>
                      <c:pt idx="2694">
                        <c:v>60.005160570147247</c:v>
                      </c:pt>
                      <c:pt idx="2695">
                        <c:v>60.025740623477247</c:v>
                      </c:pt>
                      <c:pt idx="2696">
                        <c:v>60.050164699557243</c:v>
                      </c:pt>
                      <c:pt idx="2697">
                        <c:v>60.074947595597244</c:v>
                      </c:pt>
                      <c:pt idx="2698">
                        <c:v>60.095500707627245</c:v>
                      </c:pt>
                      <c:pt idx="2699">
                        <c:v>60.119710683827243</c:v>
                      </c:pt>
                      <c:pt idx="2700">
                        <c:v>60.140309572217248</c:v>
                      </c:pt>
                      <c:pt idx="2701">
                        <c:v>60.164928674697244</c:v>
                      </c:pt>
                      <c:pt idx="2702">
                        <c:v>60.189484596257245</c:v>
                      </c:pt>
                      <c:pt idx="2703">
                        <c:v>60.209716558457245</c:v>
                      </c:pt>
                      <c:pt idx="2704">
                        <c:v>60.234549522397245</c:v>
                      </c:pt>
                      <c:pt idx="2705">
                        <c:v>60.254875659947245</c:v>
                      </c:pt>
                      <c:pt idx="2706">
                        <c:v>60.279495716097244</c:v>
                      </c:pt>
                      <c:pt idx="2707">
                        <c:v>60.299965620037248</c:v>
                      </c:pt>
                      <c:pt idx="2708">
                        <c:v>60.324643611907248</c:v>
                      </c:pt>
                      <c:pt idx="2709">
                        <c:v>60.349174737927243</c:v>
                      </c:pt>
                      <c:pt idx="2710">
                        <c:v>60.369453668597245</c:v>
                      </c:pt>
                      <c:pt idx="2711">
                        <c:v>60.394329547877248</c:v>
                      </c:pt>
                      <c:pt idx="2712">
                        <c:v>60.414876699447248</c:v>
                      </c:pt>
                      <c:pt idx="2713">
                        <c:v>60.439221620557248</c:v>
                      </c:pt>
                      <c:pt idx="2714">
                        <c:v>60.463663578037249</c:v>
                      </c:pt>
                      <c:pt idx="2715">
                        <c:v>60.484322547917245</c:v>
                      </c:pt>
                      <c:pt idx="2716">
                        <c:v>60.508935689927249</c:v>
                      </c:pt>
                      <c:pt idx="2717">
                        <c:v>60.52919554710725</c:v>
                      </c:pt>
                      <c:pt idx="2718">
                        <c:v>60.554094552997249</c:v>
                      </c:pt>
                      <c:pt idx="2719">
                        <c:v>60.578516721727247</c:v>
                      </c:pt>
                      <c:pt idx="2720">
                        <c:v>60.599173545837246</c:v>
                      </c:pt>
                      <c:pt idx="2721">
                        <c:v>60.62336468696725</c:v>
                      </c:pt>
                      <c:pt idx="2722">
                        <c:v>60.643949508667248</c:v>
                      </c:pt>
                      <c:pt idx="2723">
                        <c:v>60.668616533277245</c:v>
                      </c:pt>
                      <c:pt idx="2724">
                        <c:v>60.688893556597243</c:v>
                      </c:pt>
                      <c:pt idx="2725">
                        <c:v>60.713708639147249</c:v>
                      </c:pt>
                      <c:pt idx="2726">
                        <c:v>60.738032579417244</c:v>
                      </c:pt>
                      <c:pt idx="2727">
                        <c:v>60.758817672727247</c:v>
                      </c:pt>
                      <c:pt idx="2728">
                        <c:v>60.783109664917248</c:v>
                      </c:pt>
                      <c:pt idx="2729">
                        <c:v>60.803655624387247</c:v>
                      </c:pt>
                      <c:pt idx="2730">
                        <c:v>60.828315734867246</c:v>
                      </c:pt>
                      <c:pt idx="2731">
                        <c:v>60.852901697157243</c:v>
                      </c:pt>
                      <c:pt idx="2732">
                        <c:v>60.873498678207248</c:v>
                      </c:pt>
                      <c:pt idx="2733">
                        <c:v>60.898064613347245</c:v>
                      </c:pt>
                      <c:pt idx="2734">
                        <c:v>60.918361663817244</c:v>
                      </c:pt>
                      <c:pt idx="2735">
                        <c:v>60.942788600917247</c:v>
                      </c:pt>
                      <c:pt idx="2736">
                        <c:v>60.967750549317245</c:v>
                      </c:pt>
                      <c:pt idx="2737">
                        <c:v>60.987898588177245</c:v>
                      </c:pt>
                      <c:pt idx="2738">
                        <c:v>61.012615680697245</c:v>
                      </c:pt>
                      <c:pt idx="2739">
                        <c:v>61.033228635787246</c:v>
                      </c:pt>
                      <c:pt idx="2740">
                        <c:v>61.057786703107247</c:v>
                      </c:pt>
                      <c:pt idx="2741">
                        <c:v>61.078263521197243</c:v>
                      </c:pt>
                      <c:pt idx="2742">
                        <c:v>61.102596521377244</c:v>
                      </c:pt>
                      <c:pt idx="2743">
                        <c:v>61.127424716947246</c:v>
                      </c:pt>
                      <c:pt idx="2744">
                        <c:v>61.147647619247245</c:v>
                      </c:pt>
                      <c:pt idx="2745">
                        <c:v>61.172237634657243</c:v>
                      </c:pt>
                      <c:pt idx="2746">
                        <c:v>61.192907571797249</c:v>
                      </c:pt>
                      <c:pt idx="2747">
                        <c:v>61.217500686647249</c:v>
                      </c:pt>
                      <c:pt idx="2748">
                        <c:v>61.241986513137249</c:v>
                      </c:pt>
                      <c:pt idx="2749">
                        <c:v>61.262283563617245</c:v>
                      </c:pt>
                      <c:pt idx="2750">
                        <c:v>61.287180662157247</c:v>
                      </c:pt>
                      <c:pt idx="2751">
                        <c:v>61.307693719867245</c:v>
                      </c:pt>
                      <c:pt idx="2752">
                        <c:v>61.331924676897245</c:v>
                      </c:pt>
                      <c:pt idx="2753">
                        <c:v>61.356476545337244</c:v>
                      </c:pt>
                      <c:pt idx="2754">
                        <c:v>61.377210617067249</c:v>
                      </c:pt>
                      <c:pt idx="2755">
                        <c:v>61.401560544967246</c:v>
                      </c:pt>
                      <c:pt idx="2756">
                        <c:v>61.422088623047244</c:v>
                      </c:pt>
                      <c:pt idx="2757">
                        <c:v>61.446660518647249</c:v>
                      </c:pt>
                      <c:pt idx="2758">
                        <c:v>61.467466592787247</c:v>
                      </c:pt>
                      <c:pt idx="2759">
                        <c:v>61.491704702377248</c:v>
                      </c:pt>
                      <c:pt idx="2760">
                        <c:v>61.516183614727247</c:v>
                      </c:pt>
                      <c:pt idx="2761">
                        <c:v>61.536901712417247</c:v>
                      </c:pt>
                      <c:pt idx="2762">
                        <c:v>61.561470508577244</c:v>
                      </c:pt>
                      <c:pt idx="2763">
                        <c:v>61.581979513167248</c:v>
                      </c:pt>
                      <c:pt idx="2764">
                        <c:v>61.606587648387247</c:v>
                      </c:pt>
                      <c:pt idx="2765">
                        <c:v>61.630862712857244</c:v>
                      </c:pt>
                      <c:pt idx="2766">
                        <c:v>61.651416540147245</c:v>
                      </c:pt>
                      <c:pt idx="2767">
                        <c:v>61.675970554347245</c:v>
                      </c:pt>
                      <c:pt idx="2768">
                        <c:v>61.696532726287245</c:v>
                      </c:pt>
                      <c:pt idx="2769">
                        <c:v>61.72103571891725</c:v>
                      </c:pt>
                      <c:pt idx="2770">
                        <c:v>61.745523691177247</c:v>
                      </c:pt>
                      <c:pt idx="2771">
                        <c:v>61.766355514527248</c:v>
                      </c:pt>
                      <c:pt idx="2772">
                        <c:v>61.790845632557243</c:v>
                      </c:pt>
                      <c:pt idx="2773">
                        <c:v>61.811084508897245</c:v>
                      </c:pt>
                      <c:pt idx="2774">
                        <c:v>61.835682630537249</c:v>
                      </c:pt>
                      <c:pt idx="2775">
                        <c:v>61.856325626377249</c:v>
                      </c:pt>
                      <c:pt idx="2776">
                        <c:v>61.880876541137248</c:v>
                      </c:pt>
                      <c:pt idx="2777">
                        <c:v>61.905355691907246</c:v>
                      </c:pt>
                      <c:pt idx="2778">
                        <c:v>61.926017522807243</c:v>
                      </c:pt>
                      <c:pt idx="2779">
                        <c:v>61.950338602067248</c:v>
                      </c:pt>
                      <c:pt idx="2780">
                        <c:v>61.970905542377245</c:v>
                      </c:pt>
                      <c:pt idx="2781">
                        <c:v>61.995493650437247</c:v>
                      </c:pt>
                      <c:pt idx="2782">
                        <c:v>62.019870519637244</c:v>
                      </c:pt>
                      <c:pt idx="2783">
                        <c:v>62.040525674817246</c:v>
                      </c:pt>
                      <c:pt idx="2784">
                        <c:v>62.065134525297246</c:v>
                      </c:pt>
                      <c:pt idx="2785">
                        <c:v>62.085819721217248</c:v>
                      </c:pt>
                      <c:pt idx="2786">
                        <c:v>62.110311508177247</c:v>
                      </c:pt>
                      <c:pt idx="2787">
                        <c:v>62.134851694107248</c:v>
                      </c:pt>
                      <c:pt idx="2788">
                        <c:v>62.155361652377245</c:v>
                      </c:pt>
                      <c:pt idx="2789">
                        <c:v>62.179711580277242</c:v>
                      </c:pt>
                      <c:pt idx="2790">
                        <c:v>62.200336694717244</c:v>
                      </c:pt>
                      <c:pt idx="2791">
                        <c:v>62.224659681317249</c:v>
                      </c:pt>
                      <c:pt idx="2792">
                        <c:v>62.245470523837248</c:v>
                      </c:pt>
                      <c:pt idx="2793">
                        <c:v>62.270079612727244</c:v>
                      </c:pt>
                      <c:pt idx="2794">
                        <c:v>62.294321537017247</c:v>
                      </c:pt>
                      <c:pt idx="2795">
                        <c:v>62.315063714977249</c:v>
                      </c:pt>
                      <c:pt idx="2796">
                        <c:v>62.339607715607244</c:v>
                      </c:pt>
                      <c:pt idx="2797">
                        <c:v>62.35999870300725</c:v>
                      </c:pt>
                      <c:pt idx="2798">
                        <c:v>62.384660720827249</c:v>
                      </c:pt>
                      <c:pt idx="2799">
                        <c:v>62.409204721447246</c:v>
                      </c:pt>
                      <c:pt idx="2800">
                        <c:v>62.429801702497244</c:v>
                      </c:pt>
                      <c:pt idx="2801">
                        <c:v>62.454073667527247</c:v>
                      </c:pt>
                      <c:pt idx="2802">
                        <c:v>62.474770545957249</c:v>
                      </c:pt>
                      <c:pt idx="2803">
                        <c:v>62.499083518977244</c:v>
                      </c:pt>
                      <c:pt idx="2804">
                        <c:v>62.523855686187247</c:v>
                      </c:pt>
                      <c:pt idx="2805">
                        <c:v>62.544123649597246</c:v>
                      </c:pt>
                      <c:pt idx="2806">
                        <c:v>62.568863630297244</c:v>
                      </c:pt>
                      <c:pt idx="2807">
                        <c:v>62.589466571807243</c:v>
                      </c:pt>
                      <c:pt idx="2808">
                        <c:v>62.613932609557246</c:v>
                      </c:pt>
                      <c:pt idx="2809">
                        <c:v>62.638225555417243</c:v>
                      </c:pt>
                      <c:pt idx="2810">
                        <c:v>62.659143686297249</c:v>
                      </c:pt>
                      <c:pt idx="2811">
                        <c:v>62.683687686917246</c:v>
                      </c:pt>
                      <c:pt idx="2812">
                        <c:v>62.704018592837244</c:v>
                      </c:pt>
                      <c:pt idx="2813">
                        <c:v>62.728647708897249</c:v>
                      </c:pt>
                      <c:pt idx="2814">
                        <c:v>62.749179601667244</c:v>
                      </c:pt>
                      <c:pt idx="2815">
                        <c:v>62.773710727687245</c:v>
                      </c:pt>
                      <c:pt idx="2816">
                        <c:v>62.797923564907244</c:v>
                      </c:pt>
                      <c:pt idx="2817">
                        <c:v>62.818740606307244</c:v>
                      </c:pt>
                      <c:pt idx="2818">
                        <c:v>62.843451738357246</c:v>
                      </c:pt>
                      <c:pt idx="2819">
                        <c:v>62.863741636277247</c:v>
                      </c:pt>
                      <c:pt idx="2820">
                        <c:v>62.888347625737246</c:v>
                      </c:pt>
                      <c:pt idx="2821">
                        <c:v>62.912919521327247</c:v>
                      </c:pt>
                      <c:pt idx="2822">
                        <c:v>62.933464527127242</c:v>
                      </c:pt>
                      <c:pt idx="2823">
                        <c:v>62.957800626757248</c:v>
                      </c:pt>
                      <c:pt idx="2824">
                        <c:v>62.978624582287246</c:v>
                      </c:pt>
                      <c:pt idx="2825">
                        <c:v>63.003150701527247</c:v>
                      </c:pt>
                      <c:pt idx="2826">
                        <c:v>63.027701616287246</c:v>
                      </c:pt>
                      <c:pt idx="2827">
                        <c:v>63.047922611237247</c:v>
                      </c:pt>
                      <c:pt idx="2828">
                        <c:v>63.072462558747247</c:v>
                      </c:pt>
                      <c:pt idx="2829">
                        <c:v>63.093209743497248</c:v>
                      </c:pt>
                      <c:pt idx="2830">
                        <c:v>63.117664575577244</c:v>
                      </c:pt>
                      <c:pt idx="2831">
                        <c:v>63.138254642487247</c:v>
                      </c:pt>
                      <c:pt idx="2832">
                        <c:v>63.162882566447244</c:v>
                      </c:pt>
                      <c:pt idx="2833">
                        <c:v>63.187223672867248</c:v>
                      </c:pt>
                      <c:pt idx="2834">
                        <c:v>63.207826614377247</c:v>
                      </c:pt>
                      <c:pt idx="2835">
                        <c:v>63.232273578647245</c:v>
                      </c:pt>
                      <c:pt idx="2836">
                        <c:v>63.252943515777247</c:v>
                      </c:pt>
                      <c:pt idx="2837">
                        <c:v>63.277302742007244</c:v>
                      </c:pt>
                      <c:pt idx="2838">
                        <c:v>63.302091598507246</c:v>
                      </c:pt>
                      <c:pt idx="2839">
                        <c:v>63.322528600697247</c:v>
                      </c:pt>
                      <c:pt idx="2840">
                        <c:v>63.347121715547246</c:v>
                      </c:pt>
                      <c:pt idx="2841">
                        <c:v>63.367410659787247</c:v>
                      </c:pt>
                      <c:pt idx="2842">
                        <c:v>63.840527534484863</c:v>
                      </c:pt>
                      <c:pt idx="2843">
                        <c:v>63.84104657173156</c:v>
                      </c:pt>
                      <c:pt idx="2844">
                        <c:v>63.84152364730835</c:v>
                      </c:pt>
                      <c:pt idx="2845">
                        <c:v>63.841958522796631</c:v>
                      </c:pt>
                      <c:pt idx="2846">
                        <c:v>63.842395544052124</c:v>
                      </c:pt>
                      <c:pt idx="2847">
                        <c:v>63.842854499816895</c:v>
                      </c:pt>
                      <c:pt idx="2848">
                        <c:v>63.84329962730407</c:v>
                      </c:pt>
                      <c:pt idx="2849">
                        <c:v>63.84378266334533</c:v>
                      </c:pt>
                      <c:pt idx="2850">
                        <c:v>63.844246625900276</c:v>
                      </c:pt>
                      <c:pt idx="2851">
                        <c:v>63.8447105884552</c:v>
                      </c:pt>
                      <c:pt idx="2852">
                        <c:v>63.845171451568604</c:v>
                      </c:pt>
                      <c:pt idx="2853">
                        <c:v>63.84547758102417</c:v>
                      </c:pt>
                      <c:pt idx="2854">
                        <c:v>63.845634460449226</c:v>
                      </c:pt>
                      <c:pt idx="2855">
                        <c:v>63.84579062461853</c:v>
                      </c:pt>
                      <c:pt idx="2856">
                        <c:v>63.845945596694939</c:v>
                      </c:pt>
                      <c:pt idx="2857">
                        <c:v>63.846101522445686</c:v>
                      </c:pt>
                      <c:pt idx="2858">
                        <c:v>63.846285581588745</c:v>
                      </c:pt>
                      <c:pt idx="2859">
                        <c:v>63.846443653106689</c:v>
                      </c:pt>
                      <c:pt idx="2860">
                        <c:v>63.846601486206055</c:v>
                      </c:pt>
                      <c:pt idx="2861">
                        <c:v>63.84677267074585</c:v>
                      </c:pt>
                      <c:pt idx="2862">
                        <c:v>63.846931457519531</c:v>
                      </c:pt>
                      <c:pt idx="2863">
                        <c:v>63.863332509994535</c:v>
                      </c:pt>
                      <c:pt idx="2864">
                        <c:v>63.888173580169635</c:v>
                      </c:pt>
                      <c:pt idx="2865">
                        <c:v>63.90860867500303</c:v>
                      </c:pt>
                      <c:pt idx="2866">
                        <c:v>63.933004617691033</c:v>
                      </c:pt>
                      <c:pt idx="2867">
                        <c:v>63.957648515701734</c:v>
                      </c:pt>
                      <c:pt idx="2868">
                        <c:v>63.978330612182731</c:v>
                      </c:pt>
                      <c:pt idx="2869">
                        <c:v>64.002686500549729</c:v>
                      </c:pt>
                      <c:pt idx="2870">
                        <c:v>64.023406505584731</c:v>
                      </c:pt>
                      <c:pt idx="2871">
                        <c:v>64.047929525375736</c:v>
                      </c:pt>
                      <c:pt idx="2872">
                        <c:v>64.072319507598735</c:v>
                      </c:pt>
                      <c:pt idx="2873">
                        <c:v>64.092784643172735</c:v>
                      </c:pt>
                      <c:pt idx="2874">
                        <c:v>64.117459535598726</c:v>
                      </c:pt>
                      <c:pt idx="2875">
                        <c:v>64.13807463645972</c:v>
                      </c:pt>
                      <c:pt idx="2876">
                        <c:v>64.162272453307722</c:v>
                      </c:pt>
                      <c:pt idx="2877">
                        <c:v>64.187165498733719</c:v>
                      </c:pt>
                      <c:pt idx="2878">
                        <c:v>64.207526445388723</c:v>
                      </c:pt>
                      <c:pt idx="2879">
                        <c:v>64.232010602950723</c:v>
                      </c:pt>
                      <c:pt idx="2880">
                        <c:v>64.252499580383727</c:v>
                      </c:pt>
                      <c:pt idx="2881">
                        <c:v>64.277189493179719</c:v>
                      </c:pt>
                      <c:pt idx="2882">
                        <c:v>64.297751665115712</c:v>
                      </c:pt>
                      <c:pt idx="2883">
                        <c:v>64.322008609771714</c:v>
                      </c:pt>
                      <c:pt idx="2884">
                        <c:v>64.346744537353715</c:v>
                      </c:pt>
                      <c:pt idx="2885">
                        <c:v>64.367416620254716</c:v>
                      </c:pt>
                      <c:pt idx="2886">
                        <c:v>64.391738653182713</c:v>
                      </c:pt>
                      <c:pt idx="2887">
                        <c:v>64.412208557128707</c:v>
                      </c:pt>
                      <c:pt idx="2888">
                        <c:v>64.436860561370708</c:v>
                      </c:pt>
                      <c:pt idx="2889">
                        <c:v>64.461289644241702</c:v>
                      </c:pt>
                      <c:pt idx="2890">
                        <c:v>64.48175549507171</c:v>
                      </c:pt>
                      <c:pt idx="2891">
                        <c:v>64.506540536880706</c:v>
                      </c:pt>
                      <c:pt idx="2892">
                        <c:v>64.52714562416071</c:v>
                      </c:pt>
                      <c:pt idx="2893">
                        <c:v>64.551543474197715</c:v>
                      </c:pt>
                      <c:pt idx="2894">
                        <c:v>64.575842618942715</c:v>
                      </c:pt>
                      <c:pt idx="2895">
                        <c:v>64.596622467040717</c:v>
                      </c:pt>
                      <c:pt idx="2896">
                        <c:v>64.621145486831722</c:v>
                      </c:pt>
                      <c:pt idx="2897">
                        <c:v>64.641618490218718</c:v>
                      </c:pt>
                      <c:pt idx="2898">
                        <c:v>64.666317462920716</c:v>
                      </c:pt>
                      <c:pt idx="2899">
                        <c:v>64.686910629272717</c:v>
                      </c:pt>
                      <c:pt idx="2900">
                        <c:v>64.711248636245713</c:v>
                      </c:pt>
                      <c:pt idx="2901">
                        <c:v>64.735593557357717</c:v>
                      </c:pt>
                      <c:pt idx="2902">
                        <c:v>64.756189584731715</c:v>
                      </c:pt>
                      <c:pt idx="2903">
                        <c:v>64.780766487121724</c:v>
                      </c:pt>
                      <c:pt idx="2904">
                        <c:v>64.801374673843725</c:v>
                      </c:pt>
                      <c:pt idx="2905">
                        <c:v>64.825818538665729</c:v>
                      </c:pt>
                      <c:pt idx="2906">
                        <c:v>64.850617647170736</c:v>
                      </c:pt>
                      <c:pt idx="2907">
                        <c:v>64.871014595030744</c:v>
                      </c:pt>
                      <c:pt idx="2908">
                        <c:v>64.895280599590748</c:v>
                      </c:pt>
                      <c:pt idx="2909">
                        <c:v>64.916288614270741</c:v>
                      </c:pt>
                      <c:pt idx="2910">
                        <c:v>64.940620660780738</c:v>
                      </c:pt>
                      <c:pt idx="2911">
                        <c:v>64.965179443360739</c:v>
                      </c:pt>
                      <c:pt idx="2912">
                        <c:v>64.985852479930742</c:v>
                      </c:pt>
                      <c:pt idx="2913">
                        <c:v>65.010326623920733</c:v>
                      </c:pt>
                      <c:pt idx="2914">
                        <c:v>65.030815601350739</c:v>
                      </c:pt>
                      <c:pt idx="2915">
                        <c:v>65.055253505710738</c:v>
                      </c:pt>
                      <c:pt idx="2916">
                        <c:v>65.075876474380735</c:v>
                      </c:pt>
                      <c:pt idx="2917">
                        <c:v>65.100275516510735</c:v>
                      </c:pt>
                      <c:pt idx="2918">
                        <c:v>65.124728441240734</c:v>
                      </c:pt>
                      <c:pt idx="2919">
                        <c:v>65.145486593250737</c:v>
                      </c:pt>
                      <c:pt idx="2920">
                        <c:v>65.170067548750737</c:v>
                      </c:pt>
                      <c:pt idx="2921">
                        <c:v>65.190614461900736</c:v>
                      </c:pt>
                      <c:pt idx="2922">
                        <c:v>65.214989662170737</c:v>
                      </c:pt>
                      <c:pt idx="2923">
                        <c:v>65.239710569380733</c:v>
                      </c:pt>
                      <c:pt idx="2924">
                        <c:v>65.259924650190726</c:v>
                      </c:pt>
                      <c:pt idx="2925">
                        <c:v>65.284458637240732</c:v>
                      </c:pt>
                      <c:pt idx="2926">
                        <c:v>65.30502367020074</c:v>
                      </c:pt>
                      <c:pt idx="2927">
                        <c:v>65.32971954346074</c:v>
                      </c:pt>
                      <c:pt idx="2928">
                        <c:v>65.354310512540735</c:v>
                      </c:pt>
                      <c:pt idx="2929">
                        <c:v>65.374654531480729</c:v>
                      </c:pt>
                      <c:pt idx="2930">
                        <c:v>65.399403572080729</c:v>
                      </c:pt>
                      <c:pt idx="2931">
                        <c:v>65.42001152039073</c:v>
                      </c:pt>
                      <c:pt idx="2932">
                        <c:v>65.444195508960732</c:v>
                      </c:pt>
                      <c:pt idx="2933">
                        <c:v>65.464721441270726</c:v>
                      </c:pt>
                      <c:pt idx="2934">
                        <c:v>65.489605665210732</c:v>
                      </c:pt>
                      <c:pt idx="2935">
                        <c:v>65.513979673380732</c:v>
                      </c:pt>
                      <c:pt idx="2936">
                        <c:v>65.534350633620733</c:v>
                      </c:pt>
                      <c:pt idx="2937">
                        <c:v>65.558955669400731</c:v>
                      </c:pt>
                      <c:pt idx="2938">
                        <c:v>65.579377651210734</c:v>
                      </c:pt>
                      <c:pt idx="2939">
                        <c:v>65.604173660280736</c:v>
                      </c:pt>
                      <c:pt idx="2940">
                        <c:v>65.628469467160741</c:v>
                      </c:pt>
                      <c:pt idx="2941">
                        <c:v>65.649190664290742</c:v>
                      </c:pt>
                      <c:pt idx="2942">
                        <c:v>65.673758506770739</c:v>
                      </c:pt>
                      <c:pt idx="2943">
                        <c:v>65.694110631940745</c:v>
                      </c:pt>
                      <c:pt idx="2944">
                        <c:v>65.71861267090074</c:v>
                      </c:pt>
                      <c:pt idx="2945">
                        <c:v>65.743328571320745</c:v>
                      </c:pt>
                      <c:pt idx="2946">
                        <c:v>65.763776540760745</c:v>
                      </c:pt>
                      <c:pt idx="2947">
                        <c:v>65.788257598880747</c:v>
                      </c:pt>
                      <c:pt idx="2948">
                        <c:v>65.808760643000753</c:v>
                      </c:pt>
                      <c:pt idx="2949">
                        <c:v>65.833481550220753</c:v>
                      </c:pt>
                      <c:pt idx="2950">
                        <c:v>65.853780508040757</c:v>
                      </c:pt>
                      <c:pt idx="2951">
                        <c:v>65.878645658490754</c:v>
                      </c:pt>
                      <c:pt idx="2952">
                        <c:v>65.902999639510753</c:v>
                      </c:pt>
                      <c:pt idx="2953">
                        <c:v>65.923750638960755</c:v>
                      </c:pt>
                      <c:pt idx="2954">
                        <c:v>65.948044538500753</c:v>
                      </c:pt>
                      <c:pt idx="2955">
                        <c:v>65.96859860420075</c:v>
                      </c:pt>
                      <c:pt idx="2956">
                        <c:v>65.99317955971074</c:v>
                      </c:pt>
                      <c:pt idx="2957">
                        <c:v>66.017695665360733</c:v>
                      </c:pt>
                      <c:pt idx="2958">
                        <c:v>66.038093566890737</c:v>
                      </c:pt>
                      <c:pt idx="2959">
                        <c:v>66.062743663790741</c:v>
                      </c:pt>
                      <c:pt idx="2960">
                        <c:v>66.083439588550746</c:v>
                      </c:pt>
                      <c:pt idx="2961">
                        <c:v>66.107599496840749</c:v>
                      </c:pt>
                      <c:pt idx="2962">
                        <c:v>66.132155656810752</c:v>
                      </c:pt>
                      <c:pt idx="2963">
                        <c:v>66.152840614320752</c:v>
                      </c:pt>
                      <c:pt idx="2964">
                        <c:v>66.177463531490758</c:v>
                      </c:pt>
                      <c:pt idx="2965">
                        <c:v>66.197766542430756</c:v>
                      </c:pt>
                      <c:pt idx="2966">
                        <c:v>66.222511529920752</c:v>
                      </c:pt>
                      <c:pt idx="2967">
                        <c:v>66.242911577220752</c:v>
                      </c:pt>
                      <c:pt idx="2968">
                        <c:v>66.267563581470753</c:v>
                      </c:pt>
                      <c:pt idx="2969">
                        <c:v>66.291847467420752</c:v>
                      </c:pt>
                      <c:pt idx="2970">
                        <c:v>66.312485456470753</c:v>
                      </c:pt>
                      <c:pt idx="2971">
                        <c:v>66.337072610850754</c:v>
                      </c:pt>
                      <c:pt idx="2972">
                        <c:v>66.357799530030761</c:v>
                      </c:pt>
                      <c:pt idx="2973">
                        <c:v>66.382283449170757</c:v>
                      </c:pt>
                      <c:pt idx="2974">
                        <c:v>66.406791448590752</c:v>
                      </c:pt>
                      <c:pt idx="2975">
                        <c:v>66.427179574970751</c:v>
                      </c:pt>
                      <c:pt idx="2976">
                        <c:v>66.451791524890751</c:v>
                      </c:pt>
                      <c:pt idx="2977">
                        <c:v>66.472218513490759</c:v>
                      </c:pt>
                      <c:pt idx="2978">
                        <c:v>66.496622562410764</c:v>
                      </c:pt>
                      <c:pt idx="2979">
                        <c:v>66.521249532700764</c:v>
                      </c:pt>
                      <c:pt idx="2980">
                        <c:v>66.542040586470762</c:v>
                      </c:pt>
                      <c:pt idx="2981">
                        <c:v>66.566548585890757</c:v>
                      </c:pt>
                      <c:pt idx="2982">
                        <c:v>66.586914539340768</c:v>
                      </c:pt>
                      <c:pt idx="2983">
                        <c:v>66.611510515210767</c:v>
                      </c:pt>
                      <c:pt idx="2984">
                        <c:v>66.63213944435077</c:v>
                      </c:pt>
                      <c:pt idx="2985">
                        <c:v>66.656514644620771</c:v>
                      </c:pt>
                      <c:pt idx="2986">
                        <c:v>66.681079626080773</c:v>
                      </c:pt>
                      <c:pt idx="2987">
                        <c:v>66.701710462570773</c:v>
                      </c:pt>
                      <c:pt idx="2988">
                        <c:v>66.726070642470773</c:v>
                      </c:pt>
                      <c:pt idx="2989">
                        <c:v>66.746605634690781</c:v>
                      </c:pt>
                      <c:pt idx="2990">
                        <c:v>66.771124601360782</c:v>
                      </c:pt>
                      <c:pt idx="2991">
                        <c:v>66.795656442640777</c:v>
                      </c:pt>
                      <c:pt idx="2992">
                        <c:v>66.816254615780778</c:v>
                      </c:pt>
                      <c:pt idx="2993">
                        <c:v>66.840866565700779</c:v>
                      </c:pt>
                      <c:pt idx="2994">
                        <c:v>66.86128163338077</c:v>
                      </c:pt>
                      <c:pt idx="2995">
                        <c:v>66.886024475100768</c:v>
                      </c:pt>
                      <c:pt idx="2996">
                        <c:v>66.910568475720765</c:v>
                      </c:pt>
                      <c:pt idx="2997">
                        <c:v>66.930972576140775</c:v>
                      </c:pt>
                      <c:pt idx="2998">
                        <c:v>66.955698490140776</c:v>
                      </c:pt>
                      <c:pt idx="2999">
                        <c:v>66.97624945640078</c:v>
                      </c:pt>
                      <c:pt idx="3000">
                        <c:v>67.000518560410782</c:v>
                      </c:pt>
                      <c:pt idx="3001">
                        <c:v>67.021140575410783</c:v>
                      </c:pt>
                      <c:pt idx="3002">
                        <c:v>67.045539617540783</c:v>
                      </c:pt>
                      <c:pt idx="3003">
                        <c:v>67.070259571070778</c:v>
                      </c:pt>
                      <c:pt idx="3004">
                        <c:v>67.090554475780777</c:v>
                      </c:pt>
                      <c:pt idx="3005">
                        <c:v>67.115347623820782</c:v>
                      </c:pt>
                      <c:pt idx="3006">
                        <c:v>67.135924577710782</c:v>
                      </c:pt>
                      <c:pt idx="3007">
                        <c:v>67.160194635390781</c:v>
                      </c:pt>
                      <c:pt idx="3008">
                        <c:v>67.184755563740779</c:v>
                      </c:pt>
                      <c:pt idx="3009">
                        <c:v>67.205473661420783</c:v>
                      </c:pt>
                      <c:pt idx="3010">
                        <c:v>67.229987621310784</c:v>
                      </c:pt>
                      <c:pt idx="3011">
                        <c:v>67.250410556790783</c:v>
                      </c:pt>
                      <c:pt idx="3012">
                        <c:v>67.275030612940782</c:v>
                      </c:pt>
                      <c:pt idx="3013">
                        <c:v>67.299711465830782</c:v>
                      </c:pt>
                      <c:pt idx="3014">
                        <c:v>67.320013523100783</c:v>
                      </c:pt>
                      <c:pt idx="3015">
                        <c:v>67.344490528110782</c:v>
                      </c:pt>
                      <c:pt idx="3016">
                        <c:v>67.365206480030778</c:v>
                      </c:pt>
                      <c:pt idx="3017">
                        <c:v>67.389554500580772</c:v>
                      </c:pt>
                      <c:pt idx="3018">
                        <c:v>67.410103559490778</c:v>
                      </c:pt>
                      <c:pt idx="3019">
                        <c:v>67.434753656390768</c:v>
                      </c:pt>
                      <c:pt idx="3020">
                        <c:v>67.459406614300775</c:v>
                      </c:pt>
                      <c:pt idx="3021">
                        <c:v>67.47954463959077</c:v>
                      </c:pt>
                      <c:pt idx="3022">
                        <c:v>67.504189491270765</c:v>
                      </c:pt>
                      <c:pt idx="3023">
                        <c:v>67.524880647660765</c:v>
                      </c:pt>
                      <c:pt idx="3024">
                        <c:v>67.549430608750768</c:v>
                      </c:pt>
                      <c:pt idx="3025">
                        <c:v>67.573708534240765</c:v>
                      </c:pt>
                      <c:pt idx="3026">
                        <c:v>67.594492673870775</c:v>
                      </c:pt>
                      <c:pt idx="3027">
                        <c:v>67.619140625000782</c:v>
                      </c:pt>
                      <c:pt idx="3028">
                        <c:v>67.639486551280783</c:v>
                      </c:pt>
                      <c:pt idx="3029">
                        <c:v>67.663920640940788</c:v>
                      </c:pt>
                      <c:pt idx="3030">
                        <c:v>67.688503503800789</c:v>
                      </c:pt>
                      <c:pt idx="3031">
                        <c:v>67.709195613860786</c:v>
                      </c:pt>
                      <c:pt idx="3032">
                        <c:v>67.733499526980793</c:v>
                      </c:pt>
                      <c:pt idx="3033">
                        <c:v>67.754342556000793</c:v>
                      </c:pt>
                      <c:pt idx="3034">
                        <c:v>67.778675556180801</c:v>
                      </c:pt>
                      <c:pt idx="3035">
                        <c:v>67.799090623850802</c:v>
                      </c:pt>
                      <c:pt idx="3036">
                        <c:v>67.823732614520807</c:v>
                      </c:pt>
                      <c:pt idx="3037">
                        <c:v>67.848227500910809</c:v>
                      </c:pt>
                      <c:pt idx="3038">
                        <c:v>67.868846654890817</c:v>
                      </c:pt>
                      <c:pt idx="3039">
                        <c:v>67.893222570420818</c:v>
                      </c:pt>
                      <c:pt idx="3040">
                        <c:v>67.91400361061082</c:v>
                      </c:pt>
                      <c:pt idx="3041">
                        <c:v>67.93862462044082</c:v>
                      </c:pt>
                      <c:pt idx="3042">
                        <c:v>67.963003635410814</c:v>
                      </c:pt>
                      <c:pt idx="3043">
                        <c:v>67.983356475830817</c:v>
                      </c:pt>
                      <c:pt idx="3044">
                        <c:v>68.008121490480818</c:v>
                      </c:pt>
                      <c:pt idx="3045">
                        <c:v>68.028574466700817</c:v>
                      </c:pt>
                      <c:pt idx="3046">
                        <c:v>68.053005456920815</c:v>
                      </c:pt>
                      <c:pt idx="3047">
                        <c:v>68.077681541440825</c:v>
                      </c:pt>
                      <c:pt idx="3048">
                        <c:v>68.098314523700822</c:v>
                      </c:pt>
                      <c:pt idx="3049">
                        <c:v>68.122771501540825</c:v>
                      </c:pt>
                      <c:pt idx="3050">
                        <c:v>68.143181562420821</c:v>
                      </c:pt>
                      <c:pt idx="3051">
                        <c:v>68.167841672900821</c:v>
                      </c:pt>
                      <c:pt idx="3052">
                        <c:v>68.188204526900819</c:v>
                      </c:pt>
                      <c:pt idx="3053">
                        <c:v>68.212690591810812</c:v>
                      </c:pt>
                      <c:pt idx="3054">
                        <c:v>68.237485647200813</c:v>
                      </c:pt>
                      <c:pt idx="3055">
                        <c:v>68.258051633830817</c:v>
                      </c:pt>
                      <c:pt idx="3056">
                        <c:v>68.28232049942082</c:v>
                      </c:pt>
                      <c:pt idx="3057">
                        <c:v>68.302833557130811</c:v>
                      </c:pt>
                      <c:pt idx="3058">
                        <c:v>68.327402591700803</c:v>
                      </c:pt>
                      <c:pt idx="3059">
                        <c:v>68.352174520490806</c:v>
                      </c:pt>
                      <c:pt idx="3060">
                        <c:v>68.372460603710806</c:v>
                      </c:pt>
                      <c:pt idx="3061">
                        <c:v>68.397173643110804</c:v>
                      </c:pt>
                      <c:pt idx="3062">
                        <c:v>68.417725563050809</c:v>
                      </c:pt>
                      <c:pt idx="3063">
                        <c:v>68.442275524140811</c:v>
                      </c:pt>
                      <c:pt idx="3064">
                        <c:v>68.466496467590815</c:v>
                      </c:pt>
                      <c:pt idx="3065">
                        <c:v>68.487253665920818</c:v>
                      </c:pt>
                      <c:pt idx="3066">
                        <c:v>68.511663675310814</c:v>
                      </c:pt>
                      <c:pt idx="3067">
                        <c:v>68.532287597660812</c:v>
                      </c:pt>
                      <c:pt idx="3068">
                        <c:v>68.556729555130815</c:v>
                      </c:pt>
                      <c:pt idx="3069">
                        <c:v>68.577387571330817</c:v>
                      </c:pt>
                      <c:pt idx="3070">
                        <c:v>68.602002620700816</c:v>
                      </c:pt>
                      <c:pt idx="3071">
                        <c:v>68.626326560970824</c:v>
                      </c:pt>
                      <c:pt idx="3072">
                        <c:v>68.646937608720819</c:v>
                      </c:pt>
                      <c:pt idx="3073">
                        <c:v>68.671661615370823</c:v>
                      </c:pt>
                      <c:pt idx="3074">
                        <c:v>68.691970586780826</c:v>
                      </c:pt>
                      <c:pt idx="3075">
                        <c:v>68.716430664060823</c:v>
                      </c:pt>
                      <c:pt idx="3076">
                        <c:v>68.741142511370825</c:v>
                      </c:pt>
                      <c:pt idx="3077">
                        <c:v>68.76163148880083</c:v>
                      </c:pt>
                      <c:pt idx="3078">
                        <c:v>68.785939455030828</c:v>
                      </c:pt>
                      <c:pt idx="3079">
                        <c:v>68.806631565090839</c:v>
                      </c:pt>
                      <c:pt idx="3080">
                        <c:v>68.831343650820841</c:v>
                      </c:pt>
                      <c:pt idx="3081">
                        <c:v>68.855635643000838</c:v>
                      </c:pt>
                      <c:pt idx="3082">
                        <c:v>69.230658769607658</c:v>
                      </c:pt>
                      <c:pt idx="3083">
                        <c:v>69.231271743774528</c:v>
                      </c:pt>
                      <c:pt idx="3084">
                        <c:v>69.231824874878043</c:v>
                      </c:pt>
                      <c:pt idx="3085">
                        <c:v>69.232371807098502</c:v>
                      </c:pt>
                      <c:pt idx="3086">
                        <c:v>69.232915878296012</c:v>
                      </c:pt>
                      <c:pt idx="3087">
                        <c:v>69.23345780372631</c:v>
                      </c:pt>
                      <c:pt idx="3088">
                        <c:v>69.233997821807975</c:v>
                      </c:pt>
                      <c:pt idx="3089">
                        <c:v>69.23456168174755</c:v>
                      </c:pt>
                      <c:pt idx="3090">
                        <c:v>69.235106706619376</c:v>
                      </c:pt>
                      <c:pt idx="3091">
                        <c:v>69.235536813736076</c:v>
                      </c:pt>
                      <c:pt idx="3092">
                        <c:v>69.235709667205924</c:v>
                      </c:pt>
                      <c:pt idx="3093">
                        <c:v>69.23588871955883</c:v>
                      </c:pt>
                      <c:pt idx="3094">
                        <c:v>69.236060857772941</c:v>
                      </c:pt>
                      <c:pt idx="3095">
                        <c:v>69.236232757568473</c:v>
                      </c:pt>
                      <c:pt idx="3096">
                        <c:v>69.236417770385856</c:v>
                      </c:pt>
                      <c:pt idx="3097">
                        <c:v>69.236582756042594</c:v>
                      </c:pt>
                      <c:pt idx="3098">
                        <c:v>69.236746788025016</c:v>
                      </c:pt>
                      <c:pt idx="3099">
                        <c:v>69.247816801071323</c:v>
                      </c:pt>
                      <c:pt idx="3100">
                        <c:v>69.272501707077126</c:v>
                      </c:pt>
                      <c:pt idx="3101">
                        <c:v>69.292725801468023</c:v>
                      </c:pt>
                      <c:pt idx="3102">
                        <c:v>69.317635774612526</c:v>
                      </c:pt>
                      <c:pt idx="3103">
                        <c:v>69.338034868240015</c:v>
                      </c:pt>
                      <c:pt idx="3104">
                        <c:v>69.362431764603016</c:v>
                      </c:pt>
                      <c:pt idx="3105">
                        <c:v>69.386872768402014</c:v>
                      </c:pt>
                      <c:pt idx="3106">
                        <c:v>69.407616853714018</c:v>
                      </c:pt>
                      <c:pt idx="3107">
                        <c:v>69.432213783264018</c:v>
                      </c:pt>
                      <c:pt idx="3108">
                        <c:v>69.452571868897024</c:v>
                      </c:pt>
                      <c:pt idx="3109">
                        <c:v>69.477334737778023</c:v>
                      </c:pt>
                      <c:pt idx="3110">
                        <c:v>69.501706838608015</c:v>
                      </c:pt>
                      <c:pt idx="3111">
                        <c:v>69.52221083641102</c:v>
                      </c:pt>
                      <c:pt idx="3112">
                        <c:v>69.546740770340023</c:v>
                      </c:pt>
                      <c:pt idx="3113">
                        <c:v>69.56735682487502</c:v>
                      </c:pt>
                      <c:pt idx="3114">
                        <c:v>69.591917753220017</c:v>
                      </c:pt>
                      <c:pt idx="3115">
                        <c:v>69.616323709488015</c:v>
                      </c:pt>
                      <c:pt idx="3116">
                        <c:v>69.636908769608027</c:v>
                      </c:pt>
                      <c:pt idx="3117">
                        <c:v>69.661354780197016</c:v>
                      </c:pt>
                      <c:pt idx="3118">
                        <c:v>69.681917667389015</c:v>
                      </c:pt>
                      <c:pt idx="3119">
                        <c:v>69.706461668015024</c:v>
                      </c:pt>
                      <c:pt idx="3120">
                        <c:v>69.727120876312014</c:v>
                      </c:pt>
                      <c:pt idx="3121">
                        <c:v>69.751648664475027</c:v>
                      </c:pt>
                      <c:pt idx="3122">
                        <c:v>69.776041746140024</c:v>
                      </c:pt>
                      <c:pt idx="3123">
                        <c:v>69.796795845032022</c:v>
                      </c:pt>
                      <c:pt idx="3124">
                        <c:v>69.821369886398017</c:v>
                      </c:pt>
                      <c:pt idx="3125">
                        <c:v>69.84162569046002</c:v>
                      </c:pt>
                      <c:pt idx="3126">
                        <c:v>69.866476774216025</c:v>
                      </c:pt>
                      <c:pt idx="3127">
                        <c:v>69.890666723251016</c:v>
                      </c:pt>
                      <c:pt idx="3128">
                        <c:v>69.911316871643024</c:v>
                      </c:pt>
                      <c:pt idx="3129">
                        <c:v>69.935648679733021</c:v>
                      </c:pt>
                      <c:pt idx="3130">
                        <c:v>69.956439733505022</c:v>
                      </c:pt>
                      <c:pt idx="3131">
                        <c:v>69.980964660645014</c:v>
                      </c:pt>
                      <c:pt idx="3132">
                        <c:v>70.005438804627019</c:v>
                      </c:pt>
                      <c:pt idx="3133">
                        <c:v>70.025888681412027</c:v>
                      </c:pt>
                      <c:pt idx="3134">
                        <c:v>70.050662755966016</c:v>
                      </c:pt>
                      <c:pt idx="3135">
                        <c:v>70.071042776108015</c:v>
                      </c:pt>
                      <c:pt idx="3136">
                        <c:v>70.095491886139015</c:v>
                      </c:pt>
                      <c:pt idx="3137">
                        <c:v>70.116197824478022</c:v>
                      </c:pt>
                      <c:pt idx="3138">
                        <c:v>70.140763759613023</c:v>
                      </c:pt>
                      <c:pt idx="3139">
                        <c:v>70.165099859238026</c:v>
                      </c:pt>
                      <c:pt idx="3140">
                        <c:v>70.185876846314017</c:v>
                      </c:pt>
                      <c:pt idx="3141">
                        <c:v>70.210451841354015</c:v>
                      </c:pt>
                      <c:pt idx="3142">
                        <c:v>70.230700731275022</c:v>
                      </c:pt>
                      <c:pt idx="3143">
                        <c:v>70.255238771435017</c:v>
                      </c:pt>
                      <c:pt idx="3144">
                        <c:v>70.279939651485023</c:v>
                      </c:pt>
                      <c:pt idx="3145">
                        <c:v>70.300469875335025</c:v>
                      </c:pt>
                      <c:pt idx="3146">
                        <c:v>70.324922800065025</c:v>
                      </c:pt>
                      <c:pt idx="3147">
                        <c:v>70.345487833025018</c:v>
                      </c:pt>
                      <c:pt idx="3148">
                        <c:v>70.370052814485021</c:v>
                      </c:pt>
                      <c:pt idx="3149">
                        <c:v>70.394401788715015</c:v>
                      </c:pt>
                      <c:pt idx="3150">
                        <c:v>70.414846658705017</c:v>
                      </c:pt>
                      <c:pt idx="3151">
                        <c:v>70.439588785175019</c:v>
                      </c:pt>
                      <c:pt idx="3152">
                        <c:v>70.460231781005021</c:v>
                      </c:pt>
                      <c:pt idx="3153">
                        <c:v>70.484754800795017</c:v>
                      </c:pt>
                      <c:pt idx="3154">
                        <c:v>70.505324840545015</c:v>
                      </c:pt>
                      <c:pt idx="3155">
                        <c:v>70.529844760895017</c:v>
                      </c:pt>
                      <c:pt idx="3156">
                        <c:v>70.554408788685024</c:v>
                      </c:pt>
                      <c:pt idx="3157">
                        <c:v>70.574693679805023</c:v>
                      </c:pt>
                      <c:pt idx="3158">
                        <c:v>70.599383831025023</c:v>
                      </c:pt>
                      <c:pt idx="3159">
                        <c:v>70.619919776915026</c:v>
                      </c:pt>
                      <c:pt idx="3160">
                        <c:v>70.644417762755026</c:v>
                      </c:pt>
                      <c:pt idx="3161">
                        <c:v>70.668777704235026</c:v>
                      </c:pt>
                      <c:pt idx="3162">
                        <c:v>70.68951082229502</c:v>
                      </c:pt>
                      <c:pt idx="3163">
                        <c:v>70.714182853695021</c:v>
                      </c:pt>
                      <c:pt idx="3164">
                        <c:v>70.734342813495019</c:v>
                      </c:pt>
                      <c:pt idx="3165">
                        <c:v>70.75902986526502</c:v>
                      </c:pt>
                      <c:pt idx="3166">
                        <c:v>70.783456802365023</c:v>
                      </c:pt>
                      <c:pt idx="3167">
                        <c:v>70.804199695585027</c:v>
                      </c:pt>
                      <c:pt idx="3168">
                        <c:v>70.82843470573502</c:v>
                      </c:pt>
                      <c:pt idx="3169">
                        <c:v>70.849338769915022</c:v>
                      </c:pt>
                      <c:pt idx="3170">
                        <c:v>70.873856782915027</c:v>
                      </c:pt>
                      <c:pt idx="3171">
                        <c:v>70.898378849025022</c:v>
                      </c:pt>
                      <c:pt idx="3172">
                        <c:v>70.918703794475022</c:v>
                      </c:pt>
                      <c:pt idx="3173">
                        <c:v>70.943319797515016</c:v>
                      </c:pt>
                      <c:pt idx="3174">
                        <c:v>70.963945865635026</c:v>
                      </c:pt>
                      <c:pt idx="3175">
                        <c:v>70.988265752795016</c:v>
                      </c:pt>
                      <c:pt idx="3176">
                        <c:v>71.009032726285028</c:v>
                      </c:pt>
                      <c:pt idx="3177">
                        <c:v>71.033401727675027</c:v>
                      </c:pt>
                      <c:pt idx="3178">
                        <c:v>71.058131694795023</c:v>
                      </c:pt>
                      <c:pt idx="3179">
                        <c:v>71.078417778015023</c:v>
                      </c:pt>
                      <c:pt idx="3180">
                        <c:v>71.103034734725014</c:v>
                      </c:pt>
                      <c:pt idx="3181">
                        <c:v>71.123614788055022</c:v>
                      </c:pt>
                      <c:pt idx="3182">
                        <c:v>71.147920846935023</c:v>
                      </c:pt>
                      <c:pt idx="3183">
                        <c:v>71.172738790515027</c:v>
                      </c:pt>
                      <c:pt idx="3184">
                        <c:v>71.193217754365023</c:v>
                      </c:pt>
                      <c:pt idx="3185">
                        <c:v>71.217547655105022</c:v>
                      </c:pt>
                      <c:pt idx="3186">
                        <c:v>71.23821067810502</c:v>
                      </c:pt>
                      <c:pt idx="3187">
                        <c:v>71.262774705885022</c:v>
                      </c:pt>
                      <c:pt idx="3188">
                        <c:v>71.287321805955017</c:v>
                      </c:pt>
                      <c:pt idx="3189">
                        <c:v>71.307810783385023</c:v>
                      </c:pt>
                      <c:pt idx="3190">
                        <c:v>71.332437753675023</c:v>
                      </c:pt>
                      <c:pt idx="3191">
                        <c:v>71.353063821795018</c:v>
                      </c:pt>
                      <c:pt idx="3192">
                        <c:v>71.377368688585022</c:v>
                      </c:pt>
                      <c:pt idx="3193">
                        <c:v>71.398179769515025</c:v>
                      </c:pt>
                      <c:pt idx="3194">
                        <c:v>71.422760725025014</c:v>
                      </c:pt>
                      <c:pt idx="3195">
                        <c:v>71.447036743165015</c:v>
                      </c:pt>
                      <c:pt idx="3196">
                        <c:v>71.467464685445023</c:v>
                      </c:pt>
                      <c:pt idx="3197">
                        <c:v>71.492140769955014</c:v>
                      </c:pt>
                      <c:pt idx="3198">
                        <c:v>71.512691736225023</c:v>
                      </c:pt>
                      <c:pt idx="3199">
                        <c:v>71.537332773205023</c:v>
                      </c:pt>
                      <c:pt idx="3200">
                        <c:v>71.561480760575023</c:v>
                      </c:pt>
                      <c:pt idx="3201">
                        <c:v>71.582346677785026</c:v>
                      </c:pt>
                      <c:pt idx="3202">
                        <c:v>71.606677770615022</c:v>
                      </c:pt>
                      <c:pt idx="3203">
                        <c:v>71.627317667005016</c:v>
                      </c:pt>
                      <c:pt idx="3204">
                        <c:v>71.651903867725025</c:v>
                      </c:pt>
                      <c:pt idx="3205">
                        <c:v>71.676442861555017</c:v>
                      </c:pt>
                      <c:pt idx="3206">
                        <c:v>71.696959733965016</c:v>
                      </c:pt>
                      <c:pt idx="3207">
                        <c:v>71.721206665035027</c:v>
                      </c:pt>
                      <c:pt idx="3208">
                        <c:v>71.74217581748502</c:v>
                      </c:pt>
                      <c:pt idx="3209">
                        <c:v>71.766400814055018</c:v>
                      </c:pt>
                      <c:pt idx="3210">
                        <c:v>71.786873817445027</c:v>
                      </c:pt>
                      <c:pt idx="3211">
                        <c:v>71.811619758605019</c:v>
                      </c:pt>
                      <c:pt idx="3212">
                        <c:v>71.836160659795027</c:v>
                      </c:pt>
                      <c:pt idx="3213">
                        <c:v>71.85676980018502</c:v>
                      </c:pt>
                      <c:pt idx="3214">
                        <c:v>71.881008863445018</c:v>
                      </c:pt>
                      <c:pt idx="3215">
                        <c:v>71.901875734325017</c:v>
                      </c:pt>
                      <c:pt idx="3216">
                        <c:v>71.926378726955022</c:v>
                      </c:pt>
                      <c:pt idx="3217">
                        <c:v>71.950653791425026</c:v>
                      </c:pt>
                      <c:pt idx="3218">
                        <c:v>71.971141815185021</c:v>
                      </c:pt>
                      <c:pt idx="3219">
                        <c:v>71.995660781865027</c:v>
                      </c:pt>
                      <c:pt idx="3220">
                        <c:v>72.016496658325025</c:v>
                      </c:pt>
                      <c:pt idx="3221">
                        <c:v>72.040725708005027</c:v>
                      </c:pt>
                      <c:pt idx="3222">
                        <c:v>72.065391778945028</c:v>
                      </c:pt>
                      <c:pt idx="3223">
                        <c:v>72.086080789565017</c:v>
                      </c:pt>
                      <c:pt idx="3224">
                        <c:v>72.110384702685025</c:v>
                      </c:pt>
                      <c:pt idx="3225">
                        <c:v>72.13100075721502</c:v>
                      </c:pt>
                      <c:pt idx="3226">
                        <c:v>72.155647754665026</c:v>
                      </c:pt>
                      <c:pt idx="3227">
                        <c:v>72.176183700565019</c:v>
                      </c:pt>
                      <c:pt idx="3228">
                        <c:v>72.200631856915024</c:v>
                      </c:pt>
                      <c:pt idx="3229">
                        <c:v>72.225283861165025</c:v>
                      </c:pt>
                      <c:pt idx="3230">
                        <c:v>72.245774745945027</c:v>
                      </c:pt>
                      <c:pt idx="3231">
                        <c:v>72.270387649535024</c:v>
                      </c:pt>
                      <c:pt idx="3232">
                        <c:v>72.290682792665024</c:v>
                      </c:pt>
                      <c:pt idx="3233">
                        <c:v>72.315363883975024</c:v>
                      </c:pt>
                      <c:pt idx="3234">
                        <c:v>72.339877843855021</c:v>
                      </c:pt>
                      <c:pt idx="3235">
                        <c:v>72.36022686958502</c:v>
                      </c:pt>
                      <c:pt idx="3236">
                        <c:v>72.385011672975025</c:v>
                      </c:pt>
                      <c:pt idx="3237">
                        <c:v>72.405477762225019</c:v>
                      </c:pt>
                      <c:pt idx="3238">
                        <c:v>72.429880857465022</c:v>
                      </c:pt>
                      <c:pt idx="3239">
                        <c:v>72.454415798185025</c:v>
                      </c:pt>
                      <c:pt idx="3240">
                        <c:v>72.475021839145015</c:v>
                      </c:pt>
                      <c:pt idx="3241">
                        <c:v>72.499597787855024</c:v>
                      </c:pt>
                      <c:pt idx="3242">
                        <c:v>72.520014762875022</c:v>
                      </c:pt>
                      <c:pt idx="3243">
                        <c:v>72.544739723205026</c:v>
                      </c:pt>
                      <c:pt idx="3244">
                        <c:v>72.565174818035018</c:v>
                      </c:pt>
                      <c:pt idx="3245">
                        <c:v>72.589644670485015</c:v>
                      </c:pt>
                      <c:pt idx="3246">
                        <c:v>72.614135742185027</c:v>
                      </c:pt>
                      <c:pt idx="3247">
                        <c:v>72.634765863415026</c:v>
                      </c:pt>
                      <c:pt idx="3248">
                        <c:v>72.659322738645017</c:v>
                      </c:pt>
                      <c:pt idx="3249">
                        <c:v>72.679713726045023</c:v>
                      </c:pt>
                      <c:pt idx="3250">
                        <c:v>72.70447969436502</c:v>
                      </c:pt>
                      <c:pt idx="3251">
                        <c:v>72.729036808015024</c:v>
                      </c:pt>
                      <c:pt idx="3252">
                        <c:v>72.749341726305019</c:v>
                      </c:pt>
                      <c:pt idx="3253">
                        <c:v>72.774141788485025</c:v>
                      </c:pt>
                      <c:pt idx="3254">
                        <c:v>72.794413805005021</c:v>
                      </c:pt>
                      <c:pt idx="3255">
                        <c:v>72.819022655485014</c:v>
                      </c:pt>
                      <c:pt idx="3256">
                        <c:v>72.84340286254502</c:v>
                      </c:pt>
                      <c:pt idx="3257">
                        <c:v>72.864205837245024</c:v>
                      </c:pt>
                      <c:pt idx="3258">
                        <c:v>72.888727664945023</c:v>
                      </c:pt>
                      <c:pt idx="3259">
                        <c:v>72.908965826035015</c:v>
                      </c:pt>
                      <c:pt idx="3260">
                        <c:v>72.933877706525024</c:v>
                      </c:pt>
                      <c:pt idx="3261">
                        <c:v>72.954288721085021</c:v>
                      </c:pt>
                      <c:pt idx="3262">
                        <c:v>72.978768825535028</c:v>
                      </c:pt>
                      <c:pt idx="3263">
                        <c:v>73.003179788585015</c:v>
                      </c:pt>
                      <c:pt idx="3264">
                        <c:v>73.023892879485018</c:v>
                      </c:pt>
                      <c:pt idx="3265">
                        <c:v>73.048442840575021</c:v>
                      </c:pt>
                      <c:pt idx="3266">
                        <c:v>73.068729877475022</c:v>
                      </c:pt>
                      <c:pt idx="3267">
                        <c:v>73.093568801875023</c:v>
                      </c:pt>
                      <c:pt idx="3268">
                        <c:v>73.118172883985025</c:v>
                      </c:pt>
                      <c:pt idx="3269">
                        <c:v>73.138716697695017</c:v>
                      </c:pt>
                      <c:pt idx="3270">
                        <c:v>73.162842750545025</c:v>
                      </c:pt>
                      <c:pt idx="3271">
                        <c:v>73.183508872985016</c:v>
                      </c:pt>
                      <c:pt idx="3272">
                        <c:v>73.208177804945024</c:v>
                      </c:pt>
                      <c:pt idx="3273">
                        <c:v>73.232709884645018</c:v>
                      </c:pt>
                      <c:pt idx="3274">
                        <c:v>73.253379821775027</c:v>
                      </c:pt>
                      <c:pt idx="3275">
                        <c:v>73.277726650235024</c:v>
                      </c:pt>
                      <c:pt idx="3276">
                        <c:v>73.298266649245022</c:v>
                      </c:pt>
                      <c:pt idx="3277">
                        <c:v>73.322626829145022</c:v>
                      </c:pt>
                      <c:pt idx="3278">
                        <c:v>73.34333467483502</c:v>
                      </c:pt>
                      <c:pt idx="3279">
                        <c:v>73.367680788045021</c:v>
                      </c:pt>
                      <c:pt idx="3280">
                        <c:v>73.392432689665014</c:v>
                      </c:pt>
                      <c:pt idx="3281">
                        <c:v>73.413101673125027</c:v>
                      </c:pt>
                      <c:pt idx="3282">
                        <c:v>73.437651872635016</c:v>
                      </c:pt>
                      <c:pt idx="3283">
                        <c:v>73.458154678345025</c:v>
                      </c:pt>
                      <c:pt idx="3284">
                        <c:v>73.482244729995017</c:v>
                      </c:pt>
                      <c:pt idx="3285">
                        <c:v>73.507010698315014</c:v>
                      </c:pt>
                      <c:pt idx="3286">
                        <c:v>73.527622699735019</c:v>
                      </c:pt>
                      <c:pt idx="3287">
                        <c:v>73.552193880085014</c:v>
                      </c:pt>
                      <c:pt idx="3288">
                        <c:v>73.572548866275014</c:v>
                      </c:pt>
                      <c:pt idx="3289">
                        <c:v>73.597073793415021</c:v>
                      </c:pt>
                      <c:pt idx="3290">
                        <c:v>73.621765851975027</c:v>
                      </c:pt>
                      <c:pt idx="3291">
                        <c:v>73.642046689985023</c:v>
                      </c:pt>
                      <c:pt idx="3292">
                        <c:v>73.666653871535019</c:v>
                      </c:pt>
                      <c:pt idx="3293">
                        <c:v>73.687332868575027</c:v>
                      </c:pt>
                      <c:pt idx="3294">
                        <c:v>73.711937665935025</c:v>
                      </c:pt>
                      <c:pt idx="3295">
                        <c:v>73.732259750365017</c:v>
                      </c:pt>
                      <c:pt idx="3296">
                        <c:v>73.757053852085022</c:v>
                      </c:pt>
                      <c:pt idx="3297">
                        <c:v>73.781278848645016</c:v>
                      </c:pt>
                      <c:pt idx="3298">
                        <c:v>73.801752805705021</c:v>
                      </c:pt>
                      <c:pt idx="3299">
                        <c:v>73.826395750045023</c:v>
                      </c:pt>
                      <c:pt idx="3300">
                        <c:v>73.847097873685016</c:v>
                      </c:pt>
                      <c:pt idx="3301">
                        <c:v>73.871630668645025</c:v>
                      </c:pt>
                      <c:pt idx="3302">
                        <c:v>73.895845651625024</c:v>
                      </c:pt>
                      <c:pt idx="3303">
                        <c:v>73.916789770125021</c:v>
                      </c:pt>
                      <c:pt idx="3304">
                        <c:v>73.941218852995021</c:v>
                      </c:pt>
                      <c:pt idx="3305">
                        <c:v>73.961715698245015</c:v>
                      </c:pt>
                      <c:pt idx="3306">
                        <c:v>73.986433744435018</c:v>
                      </c:pt>
                      <c:pt idx="3307">
                        <c:v>74.010731697085021</c:v>
                      </c:pt>
                      <c:pt idx="3308">
                        <c:v>74.031197786335014</c:v>
                      </c:pt>
                      <c:pt idx="3309">
                        <c:v>74.055550813675026</c:v>
                      </c:pt>
                      <c:pt idx="3310">
                        <c:v>74.076514720915014</c:v>
                      </c:pt>
                      <c:pt idx="3311">
                        <c:v>74.100831747055025</c:v>
                      </c:pt>
                      <c:pt idx="3312">
                        <c:v>74.121172666545021</c:v>
                      </c:pt>
                      <c:pt idx="3313">
                        <c:v>74.146162748335016</c:v>
                      </c:pt>
                      <c:pt idx="3314">
                        <c:v>74.170585870745015</c:v>
                      </c:pt>
                      <c:pt idx="3315">
                        <c:v>74.191061735155017</c:v>
                      </c:pt>
                      <c:pt idx="3316">
                        <c:v>74.215395689015025</c:v>
                      </c:pt>
                      <c:pt idx="3317">
                        <c:v>74.236210823055018</c:v>
                      </c:pt>
                      <c:pt idx="3318">
                        <c:v>74.860990762710685</c:v>
                      </c:pt>
                      <c:pt idx="3319">
                        <c:v>74.86169266700756</c:v>
                      </c:pt>
                      <c:pt idx="3320">
                        <c:v>74.862293720245475</c:v>
                      </c:pt>
                      <c:pt idx="3321">
                        <c:v>74.862861633300895</c:v>
                      </c:pt>
                      <c:pt idx="3322">
                        <c:v>74.863425731659049</c:v>
                      </c:pt>
                      <c:pt idx="3323">
                        <c:v>74.863987684249992</c:v>
                      </c:pt>
                      <c:pt idx="3324">
                        <c:v>74.864505767822379</c:v>
                      </c:pt>
                      <c:pt idx="3325">
                        <c:v>74.864701747894401</c:v>
                      </c:pt>
                      <c:pt idx="3326">
                        <c:v>74.864889621734733</c:v>
                      </c:pt>
                      <c:pt idx="3327">
                        <c:v>74.865076780319328</c:v>
                      </c:pt>
                      <c:pt idx="3328">
                        <c:v>74.865263700485343</c:v>
                      </c:pt>
                      <c:pt idx="3329">
                        <c:v>74.865448713302726</c:v>
                      </c:pt>
                      <c:pt idx="3330">
                        <c:v>74.865634679794425</c:v>
                      </c:pt>
                      <c:pt idx="3331">
                        <c:v>74.86582183837902</c:v>
                      </c:pt>
                      <c:pt idx="3332">
                        <c:v>74.866005659103507</c:v>
                      </c:pt>
                      <c:pt idx="3333">
                        <c:v>74.866189718246574</c:v>
                      </c:pt>
                      <c:pt idx="3334">
                        <c:v>74.866386651992912</c:v>
                      </c:pt>
                      <c:pt idx="3335">
                        <c:v>74.866577625274772</c:v>
                      </c:pt>
                      <c:pt idx="3336">
                        <c:v>74.866754770279044</c:v>
                      </c:pt>
                      <c:pt idx="3337">
                        <c:v>74.866931676864738</c:v>
                      </c:pt>
                      <c:pt idx="3338">
                        <c:v>74.867109775543327</c:v>
                      </c:pt>
                      <c:pt idx="3339">
                        <c:v>74.867288827896232</c:v>
                      </c:pt>
                      <c:pt idx="3340">
                        <c:v>74.867466688156242</c:v>
                      </c:pt>
                      <c:pt idx="3341">
                        <c:v>74.867642641067619</c:v>
                      </c:pt>
                      <c:pt idx="3342">
                        <c:v>74.867818832397575</c:v>
                      </c:pt>
                      <c:pt idx="3343">
                        <c:v>74.867996692657584</c:v>
                      </c:pt>
                      <c:pt idx="3344">
                        <c:v>74.868172645568961</c:v>
                      </c:pt>
                      <c:pt idx="3345">
                        <c:v>74.87730169296276</c:v>
                      </c:pt>
                      <c:pt idx="3346">
                        <c:v>74.897867679596061</c:v>
                      </c:pt>
                      <c:pt idx="3347">
                        <c:v>74.922511816024866</c:v>
                      </c:pt>
                      <c:pt idx="3348">
                        <c:v>74.947110652923655</c:v>
                      </c:pt>
                      <c:pt idx="3349">
                        <c:v>74.967822790146357</c:v>
                      </c:pt>
                      <c:pt idx="3350">
                        <c:v>74.99199581146236</c:v>
                      </c:pt>
                      <c:pt idx="3351">
                        <c:v>75.012913703918358</c:v>
                      </c:pt>
                      <c:pt idx="3352">
                        <c:v>75.037240743637355</c:v>
                      </c:pt>
                      <c:pt idx="3353">
                        <c:v>75.061871767044366</c:v>
                      </c:pt>
                      <c:pt idx="3354">
                        <c:v>75.082210779190362</c:v>
                      </c:pt>
                      <c:pt idx="3355">
                        <c:v>75.106914758682365</c:v>
                      </c:pt>
                      <c:pt idx="3356">
                        <c:v>75.127554655075357</c:v>
                      </c:pt>
                      <c:pt idx="3357">
                        <c:v>75.151993751526362</c:v>
                      </c:pt>
                      <c:pt idx="3358">
                        <c:v>75.17631578445436</c:v>
                      </c:pt>
                      <c:pt idx="3359">
                        <c:v>75.196861743927357</c:v>
                      </c:pt>
                      <c:pt idx="3360">
                        <c:v>75.22151064872736</c:v>
                      </c:pt>
                      <c:pt idx="3361">
                        <c:v>75.241860628128364</c:v>
                      </c:pt>
                      <c:pt idx="3362">
                        <c:v>75.266764640808361</c:v>
                      </c:pt>
                      <c:pt idx="3363">
                        <c:v>75.28724575042736</c:v>
                      </c:pt>
                      <c:pt idx="3364">
                        <c:v>75.311772823333357</c:v>
                      </c:pt>
                      <c:pt idx="3365">
                        <c:v>75.336052656173365</c:v>
                      </c:pt>
                      <c:pt idx="3366">
                        <c:v>75.356894731521365</c:v>
                      </c:pt>
                      <c:pt idx="3367">
                        <c:v>75.38116979599036</c:v>
                      </c:pt>
                      <c:pt idx="3368">
                        <c:v>75.401744842529354</c:v>
                      </c:pt>
                      <c:pt idx="3369">
                        <c:v>75.426386833191359</c:v>
                      </c:pt>
                      <c:pt idx="3370">
                        <c:v>75.450957775116365</c:v>
                      </c:pt>
                      <c:pt idx="3371">
                        <c:v>75.471337795257355</c:v>
                      </c:pt>
                      <c:pt idx="3372">
                        <c:v>75.495824813843356</c:v>
                      </c:pt>
                      <c:pt idx="3373">
                        <c:v>75.516427755356361</c:v>
                      </c:pt>
                      <c:pt idx="3374">
                        <c:v>75.541074752807361</c:v>
                      </c:pt>
                      <c:pt idx="3375">
                        <c:v>75.565447807312353</c:v>
                      </c:pt>
                      <c:pt idx="3376">
                        <c:v>75.585917711258361</c:v>
                      </c:pt>
                      <c:pt idx="3377">
                        <c:v>75.610677719116353</c:v>
                      </c:pt>
                      <c:pt idx="3378">
                        <c:v>75.631190776825363</c:v>
                      </c:pt>
                      <c:pt idx="3379">
                        <c:v>75.655611753463361</c:v>
                      </c:pt>
                      <c:pt idx="3380">
                        <c:v>75.676105737686356</c:v>
                      </c:pt>
                      <c:pt idx="3381">
                        <c:v>75.700891733169357</c:v>
                      </c:pt>
                      <c:pt idx="3382">
                        <c:v>75.72507381439236</c:v>
                      </c:pt>
                      <c:pt idx="3383">
                        <c:v>75.74587583541836</c:v>
                      </c:pt>
                      <c:pt idx="3384">
                        <c:v>75.770397663116356</c:v>
                      </c:pt>
                      <c:pt idx="3385">
                        <c:v>75.79074764251736</c:v>
                      </c:pt>
                      <c:pt idx="3386">
                        <c:v>75.815201759338365</c:v>
                      </c:pt>
                      <c:pt idx="3387">
                        <c:v>75.840079784393353</c:v>
                      </c:pt>
                      <c:pt idx="3388">
                        <c:v>75.860566854477355</c:v>
                      </c:pt>
                      <c:pt idx="3389">
                        <c:v>75.884939670567363</c:v>
                      </c:pt>
                      <c:pt idx="3390">
                        <c:v>75.905443668367354</c:v>
                      </c:pt>
                      <c:pt idx="3391">
                        <c:v>75.930150747297361</c:v>
                      </c:pt>
                      <c:pt idx="3392">
                        <c:v>75.954638719557366</c:v>
                      </c:pt>
                      <c:pt idx="3393">
                        <c:v>75.975027799607361</c:v>
                      </c:pt>
                      <c:pt idx="3394">
                        <c:v>75.999773740767353</c:v>
                      </c:pt>
                      <c:pt idx="3395">
                        <c:v>76.020311832427353</c:v>
                      </c:pt>
                      <c:pt idx="3396">
                        <c:v>76.044732809067355</c:v>
                      </c:pt>
                      <c:pt idx="3397">
                        <c:v>76.06517672538736</c:v>
                      </c:pt>
                      <c:pt idx="3398">
                        <c:v>76.089784622197357</c:v>
                      </c:pt>
                      <c:pt idx="3399">
                        <c:v>76.114132642747364</c:v>
                      </c:pt>
                      <c:pt idx="3400">
                        <c:v>76.134724855427365</c:v>
                      </c:pt>
                      <c:pt idx="3401">
                        <c:v>76.159490823747362</c:v>
                      </c:pt>
                      <c:pt idx="3402">
                        <c:v>76.179999828337358</c:v>
                      </c:pt>
                      <c:pt idx="3403">
                        <c:v>76.204429626467359</c:v>
                      </c:pt>
                      <c:pt idx="3404">
                        <c:v>76.228839635847365</c:v>
                      </c:pt>
                      <c:pt idx="3405">
                        <c:v>76.249511718747357</c:v>
                      </c:pt>
                      <c:pt idx="3406">
                        <c:v>76.274140834807355</c:v>
                      </c:pt>
                      <c:pt idx="3407">
                        <c:v>76.294509649277359</c:v>
                      </c:pt>
                      <c:pt idx="3408">
                        <c:v>76.319225788117365</c:v>
                      </c:pt>
                      <c:pt idx="3409">
                        <c:v>76.343753814697365</c:v>
                      </c:pt>
                      <c:pt idx="3410">
                        <c:v>76.364060640337357</c:v>
                      </c:pt>
                      <c:pt idx="3411">
                        <c:v>76.38855671882736</c:v>
                      </c:pt>
                      <c:pt idx="3412">
                        <c:v>76.409139633177361</c:v>
                      </c:pt>
                      <c:pt idx="3413">
                        <c:v>76.433785676957356</c:v>
                      </c:pt>
                      <c:pt idx="3414">
                        <c:v>76.454173803327365</c:v>
                      </c:pt>
                      <c:pt idx="3415">
                        <c:v>76.478974819187357</c:v>
                      </c:pt>
                      <c:pt idx="3416">
                        <c:v>76.503501653667357</c:v>
                      </c:pt>
                      <c:pt idx="3417">
                        <c:v>76.523821830747366</c:v>
                      </c:pt>
                      <c:pt idx="3418">
                        <c:v>76.548307657237359</c:v>
                      </c:pt>
                      <c:pt idx="3419">
                        <c:v>76.56913661956736</c:v>
                      </c:pt>
                      <c:pt idx="3420">
                        <c:v>76.593532800677366</c:v>
                      </c:pt>
                      <c:pt idx="3421">
                        <c:v>76.617855787277364</c:v>
                      </c:pt>
                      <c:pt idx="3422">
                        <c:v>76.63865566253736</c:v>
                      </c:pt>
                      <c:pt idx="3423">
                        <c:v>76.663173675537365</c:v>
                      </c:pt>
                      <c:pt idx="3424">
                        <c:v>76.683473825457355</c:v>
                      </c:pt>
                      <c:pt idx="3425">
                        <c:v>76.708033800127353</c:v>
                      </c:pt>
                      <c:pt idx="3426">
                        <c:v>76.732803821567359</c:v>
                      </c:pt>
                      <c:pt idx="3427">
                        <c:v>76.753266811367354</c:v>
                      </c:pt>
                      <c:pt idx="3428">
                        <c:v>76.777552843097354</c:v>
                      </c:pt>
                      <c:pt idx="3429">
                        <c:v>76.798317670817354</c:v>
                      </c:pt>
                      <c:pt idx="3430">
                        <c:v>76.822951793667357</c:v>
                      </c:pt>
                      <c:pt idx="3431">
                        <c:v>76.843313693997359</c:v>
                      </c:pt>
                      <c:pt idx="3432">
                        <c:v>76.868016719817362</c:v>
                      </c:pt>
                      <c:pt idx="3433">
                        <c:v>76.892276763917366</c:v>
                      </c:pt>
                      <c:pt idx="3434">
                        <c:v>76.91308474540736</c:v>
                      </c:pt>
                      <c:pt idx="3435">
                        <c:v>76.937313795087363</c:v>
                      </c:pt>
                      <c:pt idx="3436">
                        <c:v>76.957923650737357</c:v>
                      </c:pt>
                      <c:pt idx="3437">
                        <c:v>76.982364654537363</c:v>
                      </c:pt>
                      <c:pt idx="3438">
                        <c:v>77.007175683977366</c:v>
                      </c:pt>
                      <c:pt idx="3439">
                        <c:v>77.027588844297355</c:v>
                      </c:pt>
                      <c:pt idx="3440">
                        <c:v>77.052385807037354</c:v>
                      </c:pt>
                      <c:pt idx="3441">
                        <c:v>77.072900772097356</c:v>
                      </c:pt>
                      <c:pt idx="3442">
                        <c:v>77.097247838977353</c:v>
                      </c:pt>
                      <c:pt idx="3443">
                        <c:v>77.121795654297358</c:v>
                      </c:pt>
                      <c:pt idx="3444">
                        <c:v>77.142361640927362</c:v>
                      </c:pt>
                      <c:pt idx="3445">
                        <c:v>77.166913747787362</c:v>
                      </c:pt>
                      <c:pt idx="3446">
                        <c:v>77.187313795087363</c:v>
                      </c:pt>
                      <c:pt idx="3447">
                        <c:v>77.212030649187355</c:v>
                      </c:pt>
                      <c:pt idx="3448">
                        <c:v>77.232343673707362</c:v>
                      </c:pt>
                      <c:pt idx="3449">
                        <c:v>77.256772756577362</c:v>
                      </c:pt>
                      <c:pt idx="3450">
                        <c:v>77.281402826307357</c:v>
                      </c:pt>
                      <c:pt idx="3451">
                        <c:v>77.30206274986736</c:v>
                      </c:pt>
                      <c:pt idx="3452">
                        <c:v>77.326663732527365</c:v>
                      </c:pt>
                      <c:pt idx="3453">
                        <c:v>77.347060680387358</c:v>
                      </c:pt>
                      <c:pt idx="3454">
                        <c:v>77.371824741367362</c:v>
                      </c:pt>
                      <c:pt idx="3455">
                        <c:v>77.396232843397357</c:v>
                      </c:pt>
                      <c:pt idx="3456">
                        <c:v>77.416705846787366</c:v>
                      </c:pt>
                      <c:pt idx="3457">
                        <c:v>77.441208839417357</c:v>
                      </c:pt>
                      <c:pt idx="3458">
                        <c:v>77.46179866790736</c:v>
                      </c:pt>
                      <c:pt idx="3459">
                        <c:v>77.486379623417363</c:v>
                      </c:pt>
                      <c:pt idx="3460">
                        <c:v>77.510655641557364</c:v>
                      </c:pt>
                      <c:pt idx="3461">
                        <c:v>77.531223773957365</c:v>
                      </c:pt>
                      <c:pt idx="3462">
                        <c:v>77.555962800977355</c:v>
                      </c:pt>
                      <c:pt idx="3463">
                        <c:v>77.576215744017361</c:v>
                      </c:pt>
                      <c:pt idx="3464">
                        <c:v>77.601068735127356</c:v>
                      </c:pt>
                      <c:pt idx="3465">
                        <c:v>77.621393680577356</c:v>
                      </c:pt>
                      <c:pt idx="3466">
                        <c:v>77.646109819407357</c:v>
                      </c:pt>
                      <c:pt idx="3467">
                        <c:v>77.670529842377363</c:v>
                      </c:pt>
                      <c:pt idx="3468">
                        <c:v>77.691241741177365</c:v>
                      </c:pt>
                      <c:pt idx="3469">
                        <c:v>77.71552276611736</c:v>
                      </c:pt>
                      <c:pt idx="3470">
                        <c:v>77.736077785487353</c:v>
                      </c:pt>
                      <c:pt idx="3471">
                        <c:v>77.760681629177355</c:v>
                      </c:pt>
                      <c:pt idx="3472">
                        <c:v>77.785025835037359</c:v>
                      </c:pt>
                      <c:pt idx="3473">
                        <c:v>77.805771827697356</c:v>
                      </c:pt>
                      <c:pt idx="3474">
                        <c:v>77.830243825917364</c:v>
                      </c:pt>
                      <c:pt idx="3475">
                        <c:v>77.850825786587365</c:v>
                      </c:pt>
                      <c:pt idx="3476">
                        <c:v>77.875373840327356</c:v>
                      </c:pt>
                      <c:pt idx="3477">
                        <c:v>77.899685621257362</c:v>
                      </c:pt>
                      <c:pt idx="3478">
                        <c:v>77.920277833937362</c:v>
                      </c:pt>
                      <c:pt idx="3479">
                        <c:v>77.944622755047362</c:v>
                      </c:pt>
                      <c:pt idx="3480">
                        <c:v>77.965173721317356</c:v>
                      </c:pt>
                      <c:pt idx="3481">
                        <c:v>77.989692687987358</c:v>
                      </c:pt>
                      <c:pt idx="3482">
                        <c:v>78.010180711747353</c:v>
                      </c:pt>
                      <c:pt idx="3483">
                        <c:v>78.03508567809736</c:v>
                      </c:pt>
                      <c:pt idx="3484">
                        <c:v>78.059636831287364</c:v>
                      </c:pt>
                      <c:pt idx="3485">
                        <c:v>78.07987880706736</c:v>
                      </c:pt>
                      <c:pt idx="3486">
                        <c:v>78.10443663596736</c:v>
                      </c:pt>
                      <c:pt idx="3487">
                        <c:v>78.124923706057359</c:v>
                      </c:pt>
                      <c:pt idx="3488">
                        <c:v>78.149465799327359</c:v>
                      </c:pt>
                      <c:pt idx="3489">
                        <c:v>78.174039840697361</c:v>
                      </c:pt>
                      <c:pt idx="3490">
                        <c:v>78.194498777387366</c:v>
                      </c:pt>
                      <c:pt idx="3491">
                        <c:v>78.219065666197366</c:v>
                      </c:pt>
                      <c:pt idx="3492">
                        <c:v>78.239545822147363</c:v>
                      </c:pt>
                      <c:pt idx="3493">
                        <c:v>78.264125823977366</c:v>
                      </c:pt>
                      <c:pt idx="3494">
                        <c:v>78.28907585143736</c:v>
                      </c:pt>
                      <c:pt idx="3495">
                        <c:v>78.309511661527353</c:v>
                      </c:pt>
                      <c:pt idx="3496">
                        <c:v>78.334038734437357</c:v>
                      </c:pt>
                      <c:pt idx="3497">
                        <c:v>78.354517698287367</c:v>
                      </c:pt>
                      <c:pt idx="3498">
                        <c:v>78.379221677777366</c:v>
                      </c:pt>
                      <c:pt idx="3499">
                        <c:v>78.399569749827364</c:v>
                      </c:pt>
                      <c:pt idx="3500">
                        <c:v>78.42411780357736</c:v>
                      </c:pt>
                      <c:pt idx="3501">
                        <c:v>78.448859691617358</c:v>
                      </c:pt>
                      <c:pt idx="3502">
                        <c:v>78.469169855117357</c:v>
                      </c:pt>
                      <c:pt idx="3503">
                        <c:v>78.493616819377365</c:v>
                      </c:pt>
                      <c:pt idx="3504">
                        <c:v>78.51419782638736</c:v>
                      </c:pt>
                      <c:pt idx="3505">
                        <c:v>78.53876471519736</c:v>
                      </c:pt>
                      <c:pt idx="3506">
                        <c:v>78.563312768937365</c:v>
                      </c:pt>
                      <c:pt idx="3507">
                        <c:v>78.583824634547355</c:v>
                      </c:pt>
                      <c:pt idx="3508">
                        <c:v>78.608332633967365</c:v>
                      </c:pt>
                      <c:pt idx="3509">
                        <c:v>78.629115819927364</c:v>
                      </c:pt>
                      <c:pt idx="3510">
                        <c:v>78.653470754627364</c:v>
                      </c:pt>
                      <c:pt idx="3511">
                        <c:v>78.677924633027359</c:v>
                      </c:pt>
                      <c:pt idx="3512">
                        <c:v>78.698672771457353</c:v>
                      </c:pt>
                      <c:pt idx="3513">
                        <c:v>78.723172664647365</c:v>
                      </c:pt>
                      <c:pt idx="3514">
                        <c:v>78.743703842167363</c:v>
                      </c:pt>
                      <c:pt idx="3515">
                        <c:v>78.768038749697354</c:v>
                      </c:pt>
                      <c:pt idx="3516">
                        <c:v>78.792580842967354</c:v>
                      </c:pt>
                      <c:pt idx="3517">
                        <c:v>78.813197851177364</c:v>
                      </c:pt>
                      <c:pt idx="3518">
                        <c:v>78.837767839427357</c:v>
                      </c:pt>
                      <c:pt idx="3519">
                        <c:v>78.858287811277364</c:v>
                      </c:pt>
                      <c:pt idx="3520">
                        <c:v>78.882694721217362</c:v>
                      </c:pt>
                      <c:pt idx="3521">
                        <c:v>78.903454780577363</c:v>
                      </c:pt>
                      <c:pt idx="3522">
                        <c:v>78.92781662940736</c:v>
                      </c:pt>
                      <c:pt idx="3523">
                        <c:v>78.952589750287359</c:v>
                      </c:pt>
                      <c:pt idx="3524">
                        <c:v>78.973132848737364</c:v>
                      </c:pt>
                      <c:pt idx="3525">
                        <c:v>78.997366666797362</c:v>
                      </c:pt>
                      <c:pt idx="3526">
                        <c:v>79.018111705777358</c:v>
                      </c:pt>
                      <c:pt idx="3527">
                        <c:v>79.042660713197364</c:v>
                      </c:pt>
                      <c:pt idx="3528">
                        <c:v>79.06712985038736</c:v>
                      </c:pt>
                      <c:pt idx="3529">
                        <c:v>79.087517738347358</c:v>
                      </c:pt>
                      <c:pt idx="3530">
                        <c:v>79.112226724627362</c:v>
                      </c:pt>
                      <c:pt idx="3531">
                        <c:v>79.132880687717361</c:v>
                      </c:pt>
                      <c:pt idx="3532">
                        <c:v>79.157098770137367</c:v>
                      </c:pt>
                      <c:pt idx="3533">
                        <c:v>79.181644678117365</c:v>
                      </c:pt>
                      <c:pt idx="3534">
                        <c:v>79.202206850047361</c:v>
                      </c:pt>
                      <c:pt idx="3535">
                        <c:v>79.226928710937358</c:v>
                      </c:pt>
                      <c:pt idx="3536">
                        <c:v>79.247258663177362</c:v>
                      </c:pt>
                      <c:pt idx="3537">
                        <c:v>79.272082805637353</c:v>
                      </c:pt>
                      <c:pt idx="3538">
                        <c:v>79.292539834977362</c:v>
                      </c:pt>
                      <c:pt idx="3539">
                        <c:v>79.316891670227363</c:v>
                      </c:pt>
                      <c:pt idx="3540">
                        <c:v>79.341432809827353</c:v>
                      </c:pt>
                      <c:pt idx="3541">
                        <c:v>79.361929655077361</c:v>
                      </c:pt>
                      <c:pt idx="3542">
                        <c:v>79.386677742007365</c:v>
                      </c:pt>
                      <c:pt idx="3543">
                        <c:v>79.406970739367353</c:v>
                      </c:pt>
                      <c:pt idx="3544">
                        <c:v>79.431797742847365</c:v>
                      </c:pt>
                      <c:pt idx="3545">
                        <c:v>79.456209659577354</c:v>
                      </c:pt>
                      <c:pt idx="3546">
                        <c:v>79.476671695707353</c:v>
                      </c:pt>
                      <c:pt idx="3547">
                        <c:v>79.501071691517353</c:v>
                      </c:pt>
                      <c:pt idx="3548">
                        <c:v>79.521805763247357</c:v>
                      </c:pt>
                      <c:pt idx="3549">
                        <c:v>79.546320676807355</c:v>
                      </c:pt>
                      <c:pt idx="3550">
                        <c:v>79.570698738097363</c:v>
                      </c:pt>
                      <c:pt idx="3551">
                        <c:v>79.591393709187358</c:v>
                      </c:pt>
                      <c:pt idx="3552">
                        <c:v>79.615947723387364</c:v>
                      </c:pt>
                      <c:pt idx="3553">
                        <c:v>79.636154651637355</c:v>
                      </c:pt>
                      <c:pt idx="3554">
                        <c:v>79.660586833957353</c:v>
                      </c:pt>
                      <c:pt idx="3555">
                        <c:v>79.681179761887364</c:v>
                      </c:pt>
                      <c:pt idx="3556">
                        <c:v>79.705714702607366</c:v>
                      </c:pt>
                      <c:pt idx="3557">
                        <c:v>79.730267763137363</c:v>
                      </c:pt>
                      <c:pt idx="3558">
                        <c:v>79.75076270103736</c:v>
                      </c:pt>
                      <c:pt idx="3559">
                        <c:v>79.775696754457357</c:v>
                      </c:pt>
                      <c:pt idx="3560">
                        <c:v>79.796171665187359</c:v>
                      </c:pt>
                      <c:pt idx="3561">
                        <c:v>79.820550680157353</c:v>
                      </c:pt>
                      <c:pt idx="3562">
                        <c:v>79.845141649247353</c:v>
                      </c:pt>
                      <c:pt idx="3563">
                        <c:v>79.865780830387365</c:v>
                      </c:pt>
                      <c:pt idx="3564">
                        <c:v>80.330541849136466</c:v>
                      </c:pt>
                      <c:pt idx="3565">
                        <c:v>80.331134796142692</c:v>
                      </c:pt>
                      <c:pt idx="3566">
                        <c:v>80.331630706787223</c:v>
                      </c:pt>
                      <c:pt idx="3567">
                        <c:v>80.332100868225211</c:v>
                      </c:pt>
                      <c:pt idx="3568">
                        <c:v>80.332547664642448</c:v>
                      </c:pt>
                      <c:pt idx="3569">
                        <c:v>80.33299279212963</c:v>
                      </c:pt>
                      <c:pt idx="3570">
                        <c:v>80.333435773849601</c:v>
                      </c:pt>
                      <c:pt idx="3571">
                        <c:v>80.333901882171745</c:v>
                      </c:pt>
                      <c:pt idx="3572">
                        <c:v>80.334367752075309</c:v>
                      </c:pt>
                      <c:pt idx="3573">
                        <c:v>80.334834814071769</c:v>
                      </c:pt>
                      <c:pt idx="3574">
                        <c:v>80.335319757461662</c:v>
                      </c:pt>
                      <c:pt idx="3575">
                        <c:v>80.335579872131461</c:v>
                      </c:pt>
                      <c:pt idx="3576">
                        <c:v>80.335737705230827</c:v>
                      </c:pt>
                      <c:pt idx="3577">
                        <c:v>80.335895776748771</c:v>
                      </c:pt>
                      <c:pt idx="3578">
                        <c:v>80.336054801941032</c:v>
                      </c:pt>
                      <c:pt idx="3579">
                        <c:v>80.336213827133292</c:v>
                      </c:pt>
                      <c:pt idx="3580">
                        <c:v>80.336372852325553</c:v>
                      </c:pt>
                      <c:pt idx="3581">
                        <c:v>80.336545705795402</c:v>
                      </c:pt>
                      <c:pt idx="3582">
                        <c:v>80.336705684661979</c:v>
                      </c:pt>
                      <c:pt idx="3583">
                        <c:v>80.33686470985424</c:v>
                      </c:pt>
                      <c:pt idx="3584">
                        <c:v>80.347183704376292</c:v>
                      </c:pt>
                      <c:pt idx="3585">
                        <c:v>80.367791891098094</c:v>
                      </c:pt>
                      <c:pt idx="3586">
                        <c:v>80.392378807067985</c:v>
                      </c:pt>
                      <c:pt idx="3587">
                        <c:v>80.413164854049796</c:v>
                      </c:pt>
                      <c:pt idx="3588">
                        <c:v>80.437688827514592</c:v>
                      </c:pt>
                      <c:pt idx="3589">
                        <c:v>80.45808482170159</c:v>
                      </c:pt>
                      <c:pt idx="3590">
                        <c:v>80.482466697692587</c:v>
                      </c:pt>
                      <c:pt idx="3591">
                        <c:v>80.507093667984591</c:v>
                      </c:pt>
                      <c:pt idx="3592">
                        <c:v>80.527585744857589</c:v>
                      </c:pt>
                      <c:pt idx="3593">
                        <c:v>80.552115678787587</c:v>
                      </c:pt>
                      <c:pt idx="3594">
                        <c:v>80.572613716125588</c:v>
                      </c:pt>
                      <c:pt idx="3595">
                        <c:v>80.597409725189593</c:v>
                      </c:pt>
                      <c:pt idx="3596">
                        <c:v>80.621963739395596</c:v>
                      </c:pt>
                      <c:pt idx="3597">
                        <c:v>80.642566680908587</c:v>
                      </c:pt>
                      <c:pt idx="3598">
                        <c:v>80.666805744171583</c:v>
                      </c:pt>
                      <c:pt idx="3599">
                        <c:v>80.687656879425589</c:v>
                      </c:pt>
                      <c:pt idx="3600">
                        <c:v>80.711840867996585</c:v>
                      </c:pt>
                      <c:pt idx="3601">
                        <c:v>80.736536741256586</c:v>
                      </c:pt>
                      <c:pt idx="3602">
                        <c:v>80.757126808166589</c:v>
                      </c:pt>
                      <c:pt idx="3603">
                        <c:v>80.781410694122584</c:v>
                      </c:pt>
                      <c:pt idx="3604">
                        <c:v>80.802302837371585</c:v>
                      </c:pt>
                      <c:pt idx="3605">
                        <c:v>80.826797723770596</c:v>
                      </c:pt>
                      <c:pt idx="3606">
                        <c:v>80.847347736358586</c:v>
                      </c:pt>
                      <c:pt idx="3607">
                        <c:v>80.871591806411587</c:v>
                      </c:pt>
                      <c:pt idx="3608">
                        <c:v>80.896253824234591</c:v>
                      </c:pt>
                      <c:pt idx="3609">
                        <c:v>80.916801691055596</c:v>
                      </c:pt>
                      <c:pt idx="3610">
                        <c:v>80.941421747207585</c:v>
                      </c:pt>
                      <c:pt idx="3611">
                        <c:v>80.962041854858583</c:v>
                      </c:pt>
                      <c:pt idx="3612">
                        <c:v>80.986443758010594</c:v>
                      </c:pt>
                      <c:pt idx="3613">
                        <c:v>81.010946750640585</c:v>
                      </c:pt>
                      <c:pt idx="3614">
                        <c:v>81.031313896179583</c:v>
                      </c:pt>
                      <c:pt idx="3615">
                        <c:v>81.05586886405959</c:v>
                      </c:pt>
                      <c:pt idx="3616">
                        <c:v>81.076558828353583</c:v>
                      </c:pt>
                      <c:pt idx="3617">
                        <c:v>81.101123809814595</c:v>
                      </c:pt>
                      <c:pt idx="3618">
                        <c:v>81.125395774841593</c:v>
                      </c:pt>
                      <c:pt idx="3619">
                        <c:v>81.145975828170592</c:v>
                      </c:pt>
                      <c:pt idx="3620">
                        <c:v>81.170750856399593</c:v>
                      </c:pt>
                      <c:pt idx="3621">
                        <c:v>81.191070795059588</c:v>
                      </c:pt>
                      <c:pt idx="3622">
                        <c:v>81.215649843215587</c:v>
                      </c:pt>
                      <c:pt idx="3623">
                        <c:v>81.236202716827592</c:v>
                      </c:pt>
                      <c:pt idx="3624">
                        <c:v>81.260813713073588</c:v>
                      </c:pt>
                      <c:pt idx="3625">
                        <c:v>81.285133838653593</c:v>
                      </c:pt>
                      <c:pt idx="3626">
                        <c:v>81.305735826492594</c:v>
                      </c:pt>
                      <c:pt idx="3627">
                        <c:v>81.330328702927588</c:v>
                      </c:pt>
                      <c:pt idx="3628">
                        <c:v>81.350702762607582</c:v>
                      </c:pt>
                      <c:pt idx="3629">
                        <c:v>81.375543832777595</c:v>
                      </c:pt>
                      <c:pt idx="3630">
                        <c:v>81.399746894837591</c:v>
                      </c:pt>
                      <c:pt idx="3631">
                        <c:v>81.420498847957589</c:v>
                      </c:pt>
                      <c:pt idx="3632">
                        <c:v>81.444994688037596</c:v>
                      </c:pt>
                      <c:pt idx="3633">
                        <c:v>81.465695857997588</c:v>
                      </c:pt>
                      <c:pt idx="3634">
                        <c:v>81.489948749537589</c:v>
                      </c:pt>
                      <c:pt idx="3635">
                        <c:v>81.514543771747583</c:v>
                      </c:pt>
                      <c:pt idx="3636">
                        <c:v>81.535021781917592</c:v>
                      </c:pt>
                      <c:pt idx="3637">
                        <c:v>81.56033086776759</c:v>
                      </c:pt>
                      <c:pt idx="3638">
                        <c:v>81.580312728877587</c:v>
                      </c:pt>
                      <c:pt idx="3639">
                        <c:v>81.604704856877589</c:v>
                      </c:pt>
                      <c:pt idx="3640">
                        <c:v>81.625430822367591</c:v>
                      </c:pt>
                      <c:pt idx="3641">
                        <c:v>81.649946689607589</c:v>
                      </c:pt>
                      <c:pt idx="3642">
                        <c:v>81.674298763277591</c:v>
                      </c:pt>
                      <c:pt idx="3643">
                        <c:v>81.695021867747585</c:v>
                      </c:pt>
                      <c:pt idx="3644">
                        <c:v>81.71959471702759</c:v>
                      </c:pt>
                      <c:pt idx="3645">
                        <c:v>81.739976882937583</c:v>
                      </c:pt>
                      <c:pt idx="3646">
                        <c:v>81.764381885527584</c:v>
                      </c:pt>
                      <c:pt idx="3647">
                        <c:v>81.788911819457596</c:v>
                      </c:pt>
                      <c:pt idx="3648">
                        <c:v>81.809604883197593</c:v>
                      </c:pt>
                      <c:pt idx="3649">
                        <c:v>81.834099769587596</c:v>
                      </c:pt>
                      <c:pt idx="3650">
                        <c:v>81.854607820507596</c:v>
                      </c:pt>
                      <c:pt idx="3651">
                        <c:v>81.879348754887587</c:v>
                      </c:pt>
                      <c:pt idx="3652">
                        <c:v>81.903640747067584</c:v>
                      </c:pt>
                      <c:pt idx="3653">
                        <c:v>81.924118757247584</c:v>
                      </c:pt>
                      <c:pt idx="3654">
                        <c:v>81.948819875717589</c:v>
                      </c:pt>
                      <c:pt idx="3655">
                        <c:v>81.969295740127592</c:v>
                      </c:pt>
                      <c:pt idx="3656">
                        <c:v>81.993640661237592</c:v>
                      </c:pt>
                      <c:pt idx="3657">
                        <c:v>82.01448678970759</c:v>
                      </c:pt>
                      <c:pt idx="3658">
                        <c:v>82.038868665697592</c:v>
                      </c:pt>
                      <c:pt idx="3659">
                        <c:v>82.063592672347596</c:v>
                      </c:pt>
                      <c:pt idx="3660">
                        <c:v>82.083844661717592</c:v>
                      </c:pt>
                      <c:pt idx="3661">
                        <c:v>82.108519792557587</c:v>
                      </c:pt>
                      <c:pt idx="3662">
                        <c:v>82.128980875017589</c:v>
                      </c:pt>
                      <c:pt idx="3663">
                        <c:v>82.153397798537583</c:v>
                      </c:pt>
                      <c:pt idx="3664">
                        <c:v>82.178217887877594</c:v>
                      </c:pt>
                      <c:pt idx="3665">
                        <c:v>82.198649883267592</c:v>
                      </c:pt>
                      <c:pt idx="3666">
                        <c:v>82.223158836367588</c:v>
                      </c:pt>
                      <c:pt idx="3667">
                        <c:v>82.243589878077586</c:v>
                      </c:pt>
                      <c:pt idx="3668">
                        <c:v>82.268300771717591</c:v>
                      </c:pt>
                      <c:pt idx="3669">
                        <c:v>82.29285168647759</c:v>
                      </c:pt>
                      <c:pt idx="3670">
                        <c:v>82.313185691837589</c:v>
                      </c:pt>
                      <c:pt idx="3671">
                        <c:v>82.337946891787595</c:v>
                      </c:pt>
                      <c:pt idx="3672">
                        <c:v>82.358537673947595</c:v>
                      </c:pt>
                      <c:pt idx="3673">
                        <c:v>82.383082866667593</c:v>
                      </c:pt>
                      <c:pt idx="3674">
                        <c:v>82.403326749797586</c:v>
                      </c:pt>
                      <c:pt idx="3675">
                        <c:v>82.427971839907585</c:v>
                      </c:pt>
                      <c:pt idx="3676">
                        <c:v>82.452521800997587</c:v>
                      </c:pt>
                      <c:pt idx="3677">
                        <c:v>82.473098754887587</c:v>
                      </c:pt>
                      <c:pt idx="3678">
                        <c:v>82.497713804247596</c:v>
                      </c:pt>
                      <c:pt idx="3679">
                        <c:v>82.518118858337587</c:v>
                      </c:pt>
                      <c:pt idx="3680">
                        <c:v>82.542773723597591</c:v>
                      </c:pt>
                      <c:pt idx="3681">
                        <c:v>82.567147731777595</c:v>
                      </c:pt>
                      <c:pt idx="3682">
                        <c:v>82.587700843807596</c:v>
                      </c:pt>
                      <c:pt idx="3683">
                        <c:v>82.612289667127584</c:v>
                      </c:pt>
                      <c:pt idx="3684">
                        <c:v>82.632858753207586</c:v>
                      </c:pt>
                      <c:pt idx="3685">
                        <c:v>82.657230854037593</c:v>
                      </c:pt>
                      <c:pt idx="3686">
                        <c:v>82.681938886637596</c:v>
                      </c:pt>
                      <c:pt idx="3687">
                        <c:v>82.702422857287587</c:v>
                      </c:pt>
                      <c:pt idx="3688">
                        <c:v>82.726863861087594</c:v>
                      </c:pt>
                      <c:pt idx="3689">
                        <c:v>82.74760866164759</c:v>
                      </c:pt>
                      <c:pt idx="3690">
                        <c:v>82.771959781647595</c:v>
                      </c:pt>
                      <c:pt idx="3691">
                        <c:v>82.792295694347587</c:v>
                      </c:pt>
                      <c:pt idx="3692">
                        <c:v>82.816923856737588</c:v>
                      </c:pt>
                      <c:pt idx="3693">
                        <c:v>82.841519832607588</c:v>
                      </c:pt>
                      <c:pt idx="3694">
                        <c:v>82.862201690677594</c:v>
                      </c:pt>
                      <c:pt idx="3695">
                        <c:v>82.886635780337585</c:v>
                      </c:pt>
                      <c:pt idx="3696">
                        <c:v>82.907274723057583</c:v>
                      </c:pt>
                      <c:pt idx="3697">
                        <c:v>82.931681871417595</c:v>
                      </c:pt>
                      <c:pt idx="3698">
                        <c:v>82.956141710277592</c:v>
                      </c:pt>
                      <c:pt idx="3699">
                        <c:v>82.976634740827592</c:v>
                      </c:pt>
                      <c:pt idx="3700">
                        <c:v>83.001208782197594</c:v>
                      </c:pt>
                      <c:pt idx="3701">
                        <c:v>83.021884679797594</c:v>
                      </c:pt>
                      <c:pt idx="3702">
                        <c:v>83.046364784237596</c:v>
                      </c:pt>
                      <c:pt idx="3703">
                        <c:v>83.071050882337587</c:v>
                      </c:pt>
                      <c:pt idx="3704">
                        <c:v>83.091569662097584</c:v>
                      </c:pt>
                      <c:pt idx="3705">
                        <c:v>83.115961790087596</c:v>
                      </c:pt>
                      <c:pt idx="3706">
                        <c:v>83.136414766307595</c:v>
                      </c:pt>
                      <c:pt idx="3707">
                        <c:v>83.161130666737591</c:v>
                      </c:pt>
                      <c:pt idx="3708">
                        <c:v>83.181688785557583</c:v>
                      </c:pt>
                      <c:pt idx="3709">
                        <c:v>83.206058740617593</c:v>
                      </c:pt>
                      <c:pt idx="3710">
                        <c:v>83.230756759647591</c:v>
                      </c:pt>
                      <c:pt idx="3711">
                        <c:v>83.251276731487593</c:v>
                      </c:pt>
                      <c:pt idx="3712">
                        <c:v>83.275548696517589</c:v>
                      </c:pt>
                      <c:pt idx="3713">
                        <c:v>83.29611682891759</c:v>
                      </c:pt>
                      <c:pt idx="3714">
                        <c:v>83.320834875107593</c:v>
                      </c:pt>
                      <c:pt idx="3715">
                        <c:v>83.345311880107587</c:v>
                      </c:pt>
                      <c:pt idx="3716">
                        <c:v>83.365690708157587</c:v>
                      </c:pt>
                      <c:pt idx="3717">
                        <c:v>83.390488862987596</c:v>
                      </c:pt>
                      <c:pt idx="3718">
                        <c:v>83.411057710647583</c:v>
                      </c:pt>
                      <c:pt idx="3719">
                        <c:v>83.435320854187594</c:v>
                      </c:pt>
                      <c:pt idx="3720">
                        <c:v>83.459691762927591</c:v>
                      </c:pt>
                      <c:pt idx="3721">
                        <c:v>83.480555772777592</c:v>
                      </c:pt>
                      <c:pt idx="3722">
                        <c:v>83.505022764207595</c:v>
                      </c:pt>
                      <c:pt idx="3723">
                        <c:v>83.525529861447595</c:v>
                      </c:pt>
                      <c:pt idx="3724">
                        <c:v>83.550057888027595</c:v>
                      </c:pt>
                      <c:pt idx="3725">
                        <c:v>83.570686817167584</c:v>
                      </c:pt>
                      <c:pt idx="3726">
                        <c:v>83.595079660417582</c:v>
                      </c:pt>
                      <c:pt idx="3727">
                        <c:v>83.61949682235759</c:v>
                      </c:pt>
                      <c:pt idx="3728">
                        <c:v>83.640246868137595</c:v>
                      </c:pt>
                      <c:pt idx="3729">
                        <c:v>83.66472482681759</c:v>
                      </c:pt>
                      <c:pt idx="3730">
                        <c:v>83.685284852977588</c:v>
                      </c:pt>
                      <c:pt idx="3731">
                        <c:v>83.709626674647595</c:v>
                      </c:pt>
                      <c:pt idx="3732">
                        <c:v>83.734431743617591</c:v>
                      </c:pt>
                      <c:pt idx="3733">
                        <c:v>83.754951715467584</c:v>
                      </c:pt>
                      <c:pt idx="3734">
                        <c:v>83.779226779937588</c:v>
                      </c:pt>
                      <c:pt idx="3735">
                        <c:v>83.799900770187591</c:v>
                      </c:pt>
                      <c:pt idx="3736">
                        <c:v>83.824559688567589</c:v>
                      </c:pt>
                      <c:pt idx="3737">
                        <c:v>83.849109888077592</c:v>
                      </c:pt>
                      <c:pt idx="3738">
                        <c:v>83.869464874267592</c:v>
                      </c:pt>
                      <c:pt idx="3739">
                        <c:v>83.894213676457582</c:v>
                      </c:pt>
                      <c:pt idx="3740">
                        <c:v>83.914847850797585</c:v>
                      </c:pt>
                      <c:pt idx="3741">
                        <c:v>83.939060688017591</c:v>
                      </c:pt>
                      <c:pt idx="3742">
                        <c:v>83.959728717807593</c:v>
                      </c:pt>
                      <c:pt idx="3743">
                        <c:v>83.984271764757594</c:v>
                      </c:pt>
                      <c:pt idx="3744">
                        <c:v>84.008827686307583</c:v>
                      </c:pt>
                      <c:pt idx="3745">
                        <c:v>84.02906584739759</c:v>
                      </c:pt>
                      <c:pt idx="3746">
                        <c:v>84.053492784497593</c:v>
                      </c:pt>
                      <c:pt idx="3747">
                        <c:v>84.074364662167596</c:v>
                      </c:pt>
                      <c:pt idx="3748">
                        <c:v>84.098971843717592</c:v>
                      </c:pt>
                      <c:pt idx="3749">
                        <c:v>84.123413801197586</c:v>
                      </c:pt>
                      <c:pt idx="3750">
                        <c:v>84.143793821337596</c:v>
                      </c:pt>
                      <c:pt idx="3751">
                        <c:v>84.168351888657583</c:v>
                      </c:pt>
                      <c:pt idx="3752">
                        <c:v>84.188863754267587</c:v>
                      </c:pt>
                      <c:pt idx="3753">
                        <c:v>84.21371078490759</c:v>
                      </c:pt>
                      <c:pt idx="3754">
                        <c:v>84.238234758377587</c:v>
                      </c:pt>
                      <c:pt idx="3755">
                        <c:v>84.258484840397585</c:v>
                      </c:pt>
                      <c:pt idx="3756">
                        <c:v>84.283285856247588</c:v>
                      </c:pt>
                      <c:pt idx="3757">
                        <c:v>84.303554773327591</c:v>
                      </c:pt>
                      <c:pt idx="3758">
                        <c:v>84.328236818317592</c:v>
                      </c:pt>
                      <c:pt idx="3759">
                        <c:v>84.348714828487587</c:v>
                      </c:pt>
                      <c:pt idx="3760">
                        <c:v>84.373401880267593</c:v>
                      </c:pt>
                      <c:pt idx="3761">
                        <c:v>84.397917747497587</c:v>
                      </c:pt>
                      <c:pt idx="3762">
                        <c:v>84.418418884277585</c:v>
                      </c:pt>
                      <c:pt idx="3763">
                        <c:v>84.442819833757596</c:v>
                      </c:pt>
                      <c:pt idx="3764">
                        <c:v>84.463640689847594</c:v>
                      </c:pt>
                      <c:pt idx="3765">
                        <c:v>84.487825870517582</c:v>
                      </c:pt>
                      <c:pt idx="3766">
                        <c:v>84.512325763697589</c:v>
                      </c:pt>
                      <c:pt idx="3767">
                        <c:v>84.533120870587595</c:v>
                      </c:pt>
                      <c:pt idx="3768">
                        <c:v>84.557712793347591</c:v>
                      </c:pt>
                      <c:pt idx="3769">
                        <c:v>84.577939748767591</c:v>
                      </c:pt>
                      <c:pt idx="3770">
                        <c:v>84.602523803707584</c:v>
                      </c:pt>
                      <c:pt idx="3771">
                        <c:v>84.627322673797593</c:v>
                      </c:pt>
                      <c:pt idx="3772">
                        <c:v>84.647713661197585</c:v>
                      </c:pt>
                      <c:pt idx="3773">
                        <c:v>84.672095775607588</c:v>
                      </c:pt>
                      <c:pt idx="3774">
                        <c:v>84.692726850507583</c:v>
                      </c:pt>
                      <c:pt idx="3775">
                        <c:v>84.717369794847585</c:v>
                      </c:pt>
                      <c:pt idx="3776">
                        <c:v>84.737890720367588</c:v>
                      </c:pt>
                      <c:pt idx="3777">
                        <c:v>84.762295722957589</c:v>
                      </c:pt>
                      <c:pt idx="3778">
                        <c:v>84.786719799037584</c:v>
                      </c:pt>
                      <c:pt idx="3779">
                        <c:v>84.807247877117589</c:v>
                      </c:pt>
                      <c:pt idx="3780">
                        <c:v>84.831901788707583</c:v>
                      </c:pt>
                      <c:pt idx="3781">
                        <c:v>84.85240769386759</c:v>
                      </c:pt>
                      <c:pt idx="3782">
                        <c:v>84.877124786377593</c:v>
                      </c:pt>
                      <c:pt idx="3783">
                        <c:v>84.901606798167592</c:v>
                      </c:pt>
                      <c:pt idx="3784">
                        <c:v>84.922005891797596</c:v>
                      </c:pt>
                      <c:pt idx="3785">
                        <c:v>84.946789741517591</c:v>
                      </c:pt>
                      <c:pt idx="3786">
                        <c:v>84.967159748077592</c:v>
                      </c:pt>
                      <c:pt idx="3787">
                        <c:v>84.991591691967585</c:v>
                      </c:pt>
                      <c:pt idx="3788">
                        <c:v>85.016104698177585</c:v>
                      </c:pt>
                      <c:pt idx="3789">
                        <c:v>85.036819696427585</c:v>
                      </c:pt>
                      <c:pt idx="3790">
                        <c:v>85.061365842817594</c:v>
                      </c:pt>
                      <c:pt idx="3791">
                        <c:v>85.081771850587586</c:v>
                      </c:pt>
                      <c:pt idx="3792">
                        <c:v>85.10645675658759</c:v>
                      </c:pt>
                      <c:pt idx="3793">
                        <c:v>85.126853704457588</c:v>
                      </c:pt>
                      <c:pt idx="3794">
                        <c:v>85.151306867597583</c:v>
                      </c:pt>
                      <c:pt idx="3795">
                        <c:v>85.175759792327597</c:v>
                      </c:pt>
                      <c:pt idx="3796">
                        <c:v>85.196422815327594</c:v>
                      </c:pt>
                      <c:pt idx="3797">
                        <c:v>85.220911741257595</c:v>
                      </c:pt>
                      <c:pt idx="3798">
                        <c:v>85.241474866867591</c:v>
                      </c:pt>
                      <c:pt idx="3799">
                        <c:v>85.266014814377584</c:v>
                      </c:pt>
                      <c:pt idx="3800">
                        <c:v>85.290708780287588</c:v>
                      </c:pt>
                      <c:pt idx="3801">
                        <c:v>85.311295747757583</c:v>
                      </c:pt>
                      <c:pt idx="3802">
                        <c:v>85.335628747937591</c:v>
                      </c:pt>
                      <c:pt idx="3803">
                        <c:v>85.800761699676627</c:v>
                      </c:pt>
                      <c:pt idx="3804">
                        <c:v>85.801622867584342</c:v>
                      </c:pt>
                      <c:pt idx="3805">
                        <c:v>85.802260637283439</c:v>
                      </c:pt>
                      <c:pt idx="3806">
                        <c:v>85.802720785141105</c:v>
                      </c:pt>
                      <c:pt idx="3807">
                        <c:v>85.803182840347404</c:v>
                      </c:pt>
                      <c:pt idx="3808">
                        <c:v>85.80362963676464</c:v>
                      </c:pt>
                      <c:pt idx="3809">
                        <c:v>85.804091691970939</c:v>
                      </c:pt>
                      <c:pt idx="3810">
                        <c:v>85.804556846618766</c:v>
                      </c:pt>
                      <c:pt idx="3811">
                        <c:v>85.805024862289542</c:v>
                      </c:pt>
                      <c:pt idx="3812">
                        <c:v>85.80548977851879</c:v>
                      </c:pt>
                      <c:pt idx="3813">
                        <c:v>85.805691719055289</c:v>
                      </c:pt>
                      <c:pt idx="3814">
                        <c:v>85.805851697921867</c:v>
                      </c:pt>
                      <c:pt idx="3815">
                        <c:v>85.806009769439811</c:v>
                      </c:pt>
                      <c:pt idx="3816">
                        <c:v>85.806168794632072</c:v>
                      </c:pt>
                      <c:pt idx="3817">
                        <c:v>85.806327819824332</c:v>
                      </c:pt>
                      <c:pt idx="3818">
                        <c:v>85.806485652923698</c:v>
                      </c:pt>
                      <c:pt idx="3819">
                        <c:v>85.806644678115958</c:v>
                      </c:pt>
                      <c:pt idx="3820">
                        <c:v>85.806804656982536</c:v>
                      </c:pt>
                      <c:pt idx="3821">
                        <c:v>85.806963682174796</c:v>
                      </c:pt>
                      <c:pt idx="3822">
                        <c:v>85.807121753692741</c:v>
                      </c:pt>
                      <c:pt idx="3823">
                        <c:v>85.81313586235062</c:v>
                      </c:pt>
                      <c:pt idx="3824">
                        <c:v>85.837687730789312</c:v>
                      </c:pt>
                      <c:pt idx="3825">
                        <c:v>85.858436822891321</c:v>
                      </c:pt>
                      <c:pt idx="3826">
                        <c:v>85.882955789566125</c:v>
                      </c:pt>
                      <c:pt idx="3827">
                        <c:v>85.903316736221825</c:v>
                      </c:pt>
                      <c:pt idx="3828">
                        <c:v>85.927832841872814</c:v>
                      </c:pt>
                      <c:pt idx="3829">
                        <c:v>85.952546834945821</c:v>
                      </c:pt>
                      <c:pt idx="3830">
                        <c:v>85.973176717757823</c:v>
                      </c:pt>
                      <c:pt idx="3831">
                        <c:v>85.997447729110817</c:v>
                      </c:pt>
                      <c:pt idx="3832">
                        <c:v>86.018164873122814</c:v>
                      </c:pt>
                      <c:pt idx="3833">
                        <c:v>86.042576789855815</c:v>
                      </c:pt>
                      <c:pt idx="3834">
                        <c:v>86.067277669906815</c:v>
                      </c:pt>
                      <c:pt idx="3835">
                        <c:v>86.087530851363823</c:v>
                      </c:pt>
                      <c:pt idx="3836">
                        <c:v>86.112362861633812</c:v>
                      </c:pt>
                      <c:pt idx="3837">
                        <c:v>86.132931709289821</c:v>
                      </c:pt>
                      <c:pt idx="3838">
                        <c:v>86.157481670379823</c:v>
                      </c:pt>
                      <c:pt idx="3839">
                        <c:v>86.181690692901824</c:v>
                      </c:pt>
                      <c:pt idx="3840">
                        <c:v>86.202405691146822</c:v>
                      </c:pt>
                      <c:pt idx="3841">
                        <c:v>86.226957798003824</c:v>
                      </c:pt>
                      <c:pt idx="3842">
                        <c:v>86.247335672378824</c:v>
                      </c:pt>
                      <c:pt idx="3843">
                        <c:v>86.272168636321823</c:v>
                      </c:pt>
                      <c:pt idx="3844">
                        <c:v>86.292701721191818</c:v>
                      </c:pt>
                      <c:pt idx="3845">
                        <c:v>86.317230701446817</c:v>
                      </c:pt>
                      <c:pt idx="3846">
                        <c:v>86.341441869735817</c:v>
                      </c:pt>
                      <c:pt idx="3847">
                        <c:v>86.362234830856821</c:v>
                      </c:pt>
                      <c:pt idx="3848">
                        <c:v>86.386570692062818</c:v>
                      </c:pt>
                      <c:pt idx="3849">
                        <c:v>86.407001733779822</c:v>
                      </c:pt>
                      <c:pt idx="3850">
                        <c:v>86.431901693343818</c:v>
                      </c:pt>
                      <c:pt idx="3851">
                        <c:v>86.456398725509814</c:v>
                      </c:pt>
                      <c:pt idx="3852">
                        <c:v>86.476933717727817</c:v>
                      </c:pt>
                      <c:pt idx="3853">
                        <c:v>86.501155853271825</c:v>
                      </c:pt>
                      <c:pt idx="3854">
                        <c:v>86.522026777267826</c:v>
                      </c:pt>
                      <c:pt idx="3855">
                        <c:v>86.546270847320812</c:v>
                      </c:pt>
                      <c:pt idx="3856">
                        <c:v>86.570980787277819</c:v>
                      </c:pt>
                      <c:pt idx="3857">
                        <c:v>86.591569662093818</c:v>
                      </c:pt>
                      <c:pt idx="3858">
                        <c:v>86.616066694259814</c:v>
                      </c:pt>
                      <c:pt idx="3859">
                        <c:v>86.636524677276824</c:v>
                      </c:pt>
                      <c:pt idx="3860">
                        <c:v>86.660847663879821</c:v>
                      </c:pt>
                      <c:pt idx="3861">
                        <c:v>86.681783676147816</c:v>
                      </c:pt>
                      <c:pt idx="3862">
                        <c:v>86.705916643142814</c:v>
                      </c:pt>
                      <c:pt idx="3863">
                        <c:v>86.730584859847824</c:v>
                      </c:pt>
                      <c:pt idx="3864">
                        <c:v>86.751155853271825</c:v>
                      </c:pt>
                      <c:pt idx="3865">
                        <c:v>86.775645732879823</c:v>
                      </c:pt>
                      <c:pt idx="3866">
                        <c:v>86.796252727508815</c:v>
                      </c:pt>
                      <c:pt idx="3867">
                        <c:v>86.820877790447824</c:v>
                      </c:pt>
                      <c:pt idx="3868">
                        <c:v>86.845506668087822</c:v>
                      </c:pt>
                      <c:pt idx="3869">
                        <c:v>86.865945816037822</c:v>
                      </c:pt>
                      <c:pt idx="3870">
                        <c:v>86.890298843387825</c:v>
                      </c:pt>
                      <c:pt idx="3871">
                        <c:v>86.910779714587818</c:v>
                      </c:pt>
                      <c:pt idx="3872">
                        <c:v>86.935540676117824</c:v>
                      </c:pt>
                      <c:pt idx="3873">
                        <c:v>86.960052728657814</c:v>
                      </c:pt>
                      <c:pt idx="3874">
                        <c:v>86.980477809907825</c:v>
                      </c:pt>
                      <c:pt idx="3875">
                        <c:v>87.005118846897815</c:v>
                      </c:pt>
                      <c:pt idx="3876">
                        <c:v>87.025764703747825</c:v>
                      </c:pt>
                      <c:pt idx="3877">
                        <c:v>87.050186872477823</c:v>
                      </c:pt>
                      <c:pt idx="3878">
                        <c:v>87.074457645417823</c:v>
                      </c:pt>
                      <c:pt idx="3879">
                        <c:v>87.095256805417819</c:v>
                      </c:pt>
                      <c:pt idx="3880">
                        <c:v>87.119571685787818</c:v>
                      </c:pt>
                      <c:pt idx="3881">
                        <c:v>87.140150785447815</c:v>
                      </c:pt>
                      <c:pt idx="3882">
                        <c:v>87.16495966911782</c:v>
                      </c:pt>
                      <c:pt idx="3883">
                        <c:v>87.185375690457818</c:v>
                      </c:pt>
                      <c:pt idx="3884">
                        <c:v>87.210038661957825</c:v>
                      </c:pt>
                      <c:pt idx="3885">
                        <c:v>87.234192848207812</c:v>
                      </c:pt>
                      <c:pt idx="3886">
                        <c:v>87.254954814907819</c:v>
                      </c:pt>
                      <c:pt idx="3887">
                        <c:v>87.279509782787812</c:v>
                      </c:pt>
                      <c:pt idx="3888">
                        <c:v>87.299922704697821</c:v>
                      </c:pt>
                      <c:pt idx="3889">
                        <c:v>87.324420690537821</c:v>
                      </c:pt>
                      <c:pt idx="3890">
                        <c:v>87.349200725557822</c:v>
                      </c:pt>
                      <c:pt idx="3891">
                        <c:v>87.369501829147822</c:v>
                      </c:pt>
                      <c:pt idx="3892">
                        <c:v>87.394053697587822</c:v>
                      </c:pt>
                      <c:pt idx="3893">
                        <c:v>87.414572715757814</c:v>
                      </c:pt>
                      <c:pt idx="3894">
                        <c:v>87.439202785487822</c:v>
                      </c:pt>
                      <c:pt idx="3895">
                        <c:v>87.463774681087813</c:v>
                      </c:pt>
                      <c:pt idx="3896">
                        <c:v>87.484163761137822</c:v>
                      </c:pt>
                      <c:pt idx="3897">
                        <c:v>87.508914709087819</c:v>
                      </c:pt>
                      <c:pt idx="3898">
                        <c:v>87.529436826707823</c:v>
                      </c:pt>
                      <c:pt idx="3899">
                        <c:v>87.553832769397815</c:v>
                      </c:pt>
                      <c:pt idx="3900">
                        <c:v>87.574279785157813</c:v>
                      </c:pt>
                      <c:pt idx="3901">
                        <c:v>87.598927736277815</c:v>
                      </c:pt>
                      <c:pt idx="3902">
                        <c:v>87.623528718947824</c:v>
                      </c:pt>
                      <c:pt idx="3903">
                        <c:v>87.643869638447825</c:v>
                      </c:pt>
                      <c:pt idx="3904">
                        <c:v>87.668716669077824</c:v>
                      </c:pt>
                      <c:pt idx="3905">
                        <c:v>87.689230680467816</c:v>
                      </c:pt>
                      <c:pt idx="3906">
                        <c:v>87.713509798047824</c:v>
                      </c:pt>
                      <c:pt idx="3907">
                        <c:v>87.738001823427823</c:v>
                      </c:pt>
                      <c:pt idx="3908">
                        <c:v>87.758573770527818</c:v>
                      </c:pt>
                      <c:pt idx="3909">
                        <c:v>87.782957792277813</c:v>
                      </c:pt>
                      <c:pt idx="3910">
                        <c:v>87.803631782527816</c:v>
                      </c:pt>
                      <c:pt idx="3911">
                        <c:v>87.828268766407817</c:v>
                      </c:pt>
                      <c:pt idx="3912">
                        <c:v>87.852940797807818</c:v>
                      </c:pt>
                      <c:pt idx="3913">
                        <c:v>87.873101711277812</c:v>
                      </c:pt>
                      <c:pt idx="3914">
                        <c:v>87.897682666777825</c:v>
                      </c:pt>
                      <c:pt idx="3915">
                        <c:v>87.918379783627813</c:v>
                      </c:pt>
                      <c:pt idx="3916">
                        <c:v>87.942861795427817</c:v>
                      </c:pt>
                      <c:pt idx="3917">
                        <c:v>87.963399648667817</c:v>
                      </c:pt>
                      <c:pt idx="3918">
                        <c:v>87.988083839417826</c:v>
                      </c:pt>
                      <c:pt idx="3919">
                        <c:v>88.012632846827813</c:v>
                      </c:pt>
                      <c:pt idx="3920">
                        <c:v>88.033102750777815</c:v>
                      </c:pt>
                      <c:pt idx="3921">
                        <c:v>88.057485818867818</c:v>
                      </c:pt>
                      <c:pt idx="3922">
                        <c:v>88.078217744827825</c:v>
                      </c:pt>
                      <c:pt idx="3923">
                        <c:v>88.102653741837813</c:v>
                      </c:pt>
                      <c:pt idx="3924">
                        <c:v>88.127056837077816</c:v>
                      </c:pt>
                      <c:pt idx="3925">
                        <c:v>88.147876739497818</c:v>
                      </c:pt>
                      <c:pt idx="3926">
                        <c:v>88.172315835957818</c:v>
                      </c:pt>
                      <c:pt idx="3927">
                        <c:v>88.19258379935782</c:v>
                      </c:pt>
                      <c:pt idx="3928">
                        <c:v>88.217220783237821</c:v>
                      </c:pt>
                      <c:pt idx="3929">
                        <c:v>88.241750717167818</c:v>
                      </c:pt>
                      <c:pt idx="3930">
                        <c:v>88.262293815617824</c:v>
                      </c:pt>
                      <c:pt idx="3931">
                        <c:v>88.286799669267822</c:v>
                      </c:pt>
                      <c:pt idx="3932">
                        <c:v>88.307503700257826</c:v>
                      </c:pt>
                      <c:pt idx="3933">
                        <c:v>88.332091808317813</c:v>
                      </c:pt>
                      <c:pt idx="3934">
                        <c:v>88.352634668347818</c:v>
                      </c:pt>
                      <c:pt idx="3935">
                        <c:v>88.377030849457825</c:v>
                      </c:pt>
                      <c:pt idx="3936">
                        <c:v>88.401438713077823</c:v>
                      </c:pt>
                      <c:pt idx="3937">
                        <c:v>88.421970844267818</c:v>
                      </c:pt>
                      <c:pt idx="3938">
                        <c:v>88.446681737897819</c:v>
                      </c:pt>
                      <c:pt idx="3939">
                        <c:v>88.467237710957818</c:v>
                      </c:pt>
                      <c:pt idx="3940">
                        <c:v>88.491628646847815</c:v>
                      </c:pt>
                      <c:pt idx="3941">
                        <c:v>88.516345739367821</c:v>
                      </c:pt>
                      <c:pt idx="3942">
                        <c:v>88.536659717557825</c:v>
                      </c:pt>
                      <c:pt idx="3943">
                        <c:v>88.561403751377824</c:v>
                      </c:pt>
                      <c:pt idx="3944">
                        <c:v>88.582061767577812</c:v>
                      </c:pt>
                      <c:pt idx="3945">
                        <c:v>88.606391668317812</c:v>
                      </c:pt>
                      <c:pt idx="3946">
                        <c:v>88.630839824677821</c:v>
                      </c:pt>
                      <c:pt idx="3947">
                        <c:v>88.651533842087815</c:v>
                      </c:pt>
                      <c:pt idx="3948">
                        <c:v>88.676092863087817</c:v>
                      </c:pt>
                      <c:pt idx="3949">
                        <c:v>88.696437835697822</c:v>
                      </c:pt>
                      <c:pt idx="3950">
                        <c:v>88.720962762827824</c:v>
                      </c:pt>
                      <c:pt idx="3951">
                        <c:v>88.741802692417821</c:v>
                      </c:pt>
                      <c:pt idx="3952">
                        <c:v>88.765996694567818</c:v>
                      </c:pt>
                      <c:pt idx="3953">
                        <c:v>88.790518760677813</c:v>
                      </c:pt>
                      <c:pt idx="3954">
                        <c:v>88.811245679857819</c:v>
                      </c:pt>
                      <c:pt idx="3955">
                        <c:v>88.835834741587817</c:v>
                      </c:pt>
                      <c:pt idx="3956">
                        <c:v>88.85611367225782</c:v>
                      </c:pt>
                      <c:pt idx="3957">
                        <c:v>88.880896806717814</c:v>
                      </c:pt>
                      <c:pt idx="3958">
                        <c:v>88.905392646787817</c:v>
                      </c:pt>
                      <c:pt idx="3959">
                        <c:v>88.92574572562782</c:v>
                      </c:pt>
                      <c:pt idx="3960">
                        <c:v>88.950241804127813</c:v>
                      </c:pt>
                      <c:pt idx="3961">
                        <c:v>88.970789670947823</c:v>
                      </c:pt>
                      <c:pt idx="3962">
                        <c:v>88.995278835297825</c:v>
                      </c:pt>
                      <c:pt idx="3963">
                        <c:v>89.019818782807818</c:v>
                      </c:pt>
                      <c:pt idx="3964">
                        <c:v>89.040677785877818</c:v>
                      </c:pt>
                      <c:pt idx="3965">
                        <c:v>89.065185785297814</c:v>
                      </c:pt>
                      <c:pt idx="3966">
                        <c:v>89.085486650467814</c:v>
                      </c:pt>
                      <c:pt idx="3967">
                        <c:v>89.110011816027821</c:v>
                      </c:pt>
                      <c:pt idx="3968">
                        <c:v>89.130724668507824</c:v>
                      </c:pt>
                      <c:pt idx="3969">
                        <c:v>89.155259847637822</c:v>
                      </c:pt>
                      <c:pt idx="3970">
                        <c:v>89.179665803907824</c:v>
                      </c:pt>
                      <c:pt idx="3971">
                        <c:v>89.200373649597822</c:v>
                      </c:pt>
                      <c:pt idx="3972">
                        <c:v>89.224802732467822</c:v>
                      </c:pt>
                      <c:pt idx="3973">
                        <c:v>89.245169639587814</c:v>
                      </c:pt>
                      <c:pt idx="3974">
                        <c:v>89.269798755647813</c:v>
                      </c:pt>
                      <c:pt idx="3975">
                        <c:v>89.294255733487816</c:v>
                      </c:pt>
                      <c:pt idx="3976">
                        <c:v>89.314782857897825</c:v>
                      </c:pt>
                      <c:pt idx="3977">
                        <c:v>89.339404821397821</c:v>
                      </c:pt>
                      <c:pt idx="3978">
                        <c:v>89.360069751737825</c:v>
                      </c:pt>
                      <c:pt idx="3979">
                        <c:v>89.384672641757817</c:v>
                      </c:pt>
                      <c:pt idx="3980">
                        <c:v>89.409200668337817</c:v>
                      </c:pt>
                      <c:pt idx="3981">
                        <c:v>89.429478645327819</c:v>
                      </c:pt>
                      <c:pt idx="3982">
                        <c:v>89.453968763347817</c:v>
                      </c:pt>
                      <c:pt idx="3983">
                        <c:v>89.474646806717814</c:v>
                      </c:pt>
                      <c:pt idx="3984">
                        <c:v>89.499069690707813</c:v>
                      </c:pt>
                      <c:pt idx="3985">
                        <c:v>89.519742727277816</c:v>
                      </c:pt>
                      <c:pt idx="3986">
                        <c:v>89.544414758677817</c:v>
                      </c:pt>
                      <c:pt idx="3987">
                        <c:v>89.568913698197818</c:v>
                      </c:pt>
                      <c:pt idx="3988">
                        <c:v>89.589196681977825</c:v>
                      </c:pt>
                      <c:pt idx="3989">
                        <c:v>89.613951683047816</c:v>
                      </c:pt>
                      <c:pt idx="3990">
                        <c:v>89.634266853327816</c:v>
                      </c:pt>
                      <c:pt idx="3991">
                        <c:v>89.658666849137816</c:v>
                      </c:pt>
                      <c:pt idx="3992">
                        <c:v>89.683495759967812</c:v>
                      </c:pt>
                      <c:pt idx="3993">
                        <c:v>89.704092741007813</c:v>
                      </c:pt>
                      <c:pt idx="3994">
                        <c:v>89.728640794757823</c:v>
                      </c:pt>
                      <c:pt idx="3995">
                        <c:v>89.748898744587819</c:v>
                      </c:pt>
                      <c:pt idx="3996">
                        <c:v>89.773397684097816</c:v>
                      </c:pt>
                      <c:pt idx="3997">
                        <c:v>89.79812169074782</c:v>
                      </c:pt>
                      <c:pt idx="3998">
                        <c:v>89.818643808367824</c:v>
                      </c:pt>
                      <c:pt idx="3999">
                        <c:v>89.843188762667822</c:v>
                      </c:pt>
                      <c:pt idx="4000">
                        <c:v>89.86374378204782</c:v>
                      </c:pt>
                      <c:pt idx="4001">
                        <c:v>89.888087749477819</c:v>
                      </c:pt>
                      <c:pt idx="4002">
                        <c:v>89.90868067741782</c:v>
                      </c:pt>
                      <c:pt idx="4003">
                        <c:v>89.933529853817817</c:v>
                      </c:pt>
                      <c:pt idx="4004">
                        <c:v>89.957974672317818</c:v>
                      </c:pt>
                      <c:pt idx="4005">
                        <c:v>89.978154659267815</c:v>
                      </c:pt>
                      <c:pt idx="4006">
                        <c:v>90.002931833267823</c:v>
                      </c:pt>
                      <c:pt idx="4007">
                        <c:v>90.02356982230782</c:v>
                      </c:pt>
                      <c:pt idx="4008">
                        <c:v>90.048089742657822</c:v>
                      </c:pt>
                      <c:pt idx="4009">
                        <c:v>90.072347640987815</c:v>
                      </c:pt>
                      <c:pt idx="4010">
                        <c:v>90.093214750287814</c:v>
                      </c:pt>
                      <c:pt idx="4011">
                        <c:v>90.117791652677823</c:v>
                      </c:pt>
                      <c:pt idx="4012">
                        <c:v>90.137994766237824</c:v>
                      </c:pt>
                      <c:pt idx="4013">
                        <c:v>90.162674665447824</c:v>
                      </c:pt>
                      <c:pt idx="4014">
                        <c:v>90.187238693237816</c:v>
                      </c:pt>
                      <c:pt idx="4015">
                        <c:v>90.207834720607821</c:v>
                      </c:pt>
                      <c:pt idx="4016">
                        <c:v>90.232031822207816</c:v>
                      </c:pt>
                      <c:pt idx="4017">
                        <c:v>90.252733707427822</c:v>
                      </c:pt>
                      <c:pt idx="4018">
                        <c:v>90.277501821517816</c:v>
                      </c:pt>
                      <c:pt idx="4019">
                        <c:v>90.297759771347813</c:v>
                      </c:pt>
                      <c:pt idx="4020">
                        <c:v>90.322415828707818</c:v>
                      </c:pt>
                      <c:pt idx="4021">
                        <c:v>90.346938848497814</c:v>
                      </c:pt>
                      <c:pt idx="4022">
                        <c:v>90.367506742477815</c:v>
                      </c:pt>
                      <c:pt idx="4023">
                        <c:v>90.391863822937822</c:v>
                      </c:pt>
                      <c:pt idx="4024">
                        <c:v>90.412694692607815</c:v>
                      </c:pt>
                      <c:pt idx="4025">
                        <c:v>90.437105655667821</c:v>
                      </c:pt>
                      <c:pt idx="4026">
                        <c:v>90.461748838427823</c:v>
                      </c:pt>
                      <c:pt idx="4027">
                        <c:v>90.482010841367824</c:v>
                      </c:pt>
                      <c:pt idx="4028">
                        <c:v>90.506517648697823</c:v>
                      </c:pt>
                      <c:pt idx="4029">
                        <c:v>90.527264833447816</c:v>
                      </c:pt>
                      <c:pt idx="4030">
                        <c:v>90.551634788517816</c:v>
                      </c:pt>
                      <c:pt idx="4031">
                        <c:v>90.576045751567818</c:v>
                      </c:pt>
                      <c:pt idx="4032">
                        <c:v>90.596954822537825</c:v>
                      </c:pt>
                      <c:pt idx="4033">
                        <c:v>90.621170759197824</c:v>
                      </c:pt>
                      <c:pt idx="4034">
                        <c:v>90.641753673557815</c:v>
                      </c:pt>
                      <c:pt idx="4035">
                        <c:v>90.666307687757822</c:v>
                      </c:pt>
                      <c:pt idx="4036">
                        <c:v>90.686897754667825</c:v>
                      </c:pt>
                      <c:pt idx="4037">
                        <c:v>90.711430788037816</c:v>
                      </c:pt>
                      <c:pt idx="4038">
                        <c:v>90.735892772677815</c:v>
                      </c:pt>
                      <c:pt idx="4039">
                        <c:v>90.756584644317826</c:v>
                      </c:pt>
                      <c:pt idx="4040">
                        <c:v>90.780877828597824</c:v>
                      </c:pt>
                      <c:pt idx="4041">
                        <c:v>90.801462650297822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one!$P$2:$P$4043</c15:sqref>
                        </c15:formulaRef>
                      </c:ext>
                    </c:extLst>
                    <c:numCache>
                      <c:formatCode>General</c:formatCode>
                      <c:ptCount val="4042"/>
                      <c:pt idx="0">
                        <c:v>-504.25050105126286</c:v>
                      </c:pt>
                      <c:pt idx="1">
                        <c:v>-401.97050105126289</c:v>
                      </c:pt>
                      <c:pt idx="2">
                        <c:v>-320.14650105126282</c:v>
                      </c:pt>
                      <c:pt idx="3">
                        <c:v>-254.68730105126281</c:v>
                      </c:pt>
                      <c:pt idx="4">
                        <c:v>-202.31994105126279</c:v>
                      </c:pt>
                      <c:pt idx="5">
                        <c:v>-160.62605305126277</c:v>
                      </c:pt>
                      <c:pt idx="6">
                        <c:v>-127.07094265126278</c:v>
                      </c:pt>
                      <c:pt idx="7">
                        <c:v>-100.22685433126276</c:v>
                      </c:pt>
                      <c:pt idx="8">
                        <c:v>-78.751583675262737</c:v>
                      </c:pt>
                      <c:pt idx="9">
                        <c:v>-61.57136715046272</c:v>
                      </c:pt>
                      <c:pt idx="10">
                        <c:v>-48.02719393062273</c:v>
                      </c:pt>
                      <c:pt idx="11">
                        <c:v>-36.991855354750669</c:v>
                      </c:pt>
                      <c:pt idx="12">
                        <c:v>-28.563584494053089</c:v>
                      </c:pt>
                      <c:pt idx="13">
                        <c:v>-21.420967805495025</c:v>
                      </c:pt>
                      <c:pt idx="14">
                        <c:v>-15.906874454648573</c:v>
                      </c:pt>
                      <c:pt idx="15">
                        <c:v>-11.495599773971435</c:v>
                      </c:pt>
                      <c:pt idx="16">
                        <c:v>-7.5665800294297014</c:v>
                      </c:pt>
                      <c:pt idx="17">
                        <c:v>-4.6233642337963374</c:v>
                      </c:pt>
                      <c:pt idx="18">
                        <c:v>-2.2687915972896917</c:v>
                      </c:pt>
                      <c:pt idx="19">
                        <c:v>-0.38513348808430692</c:v>
                      </c:pt>
                      <c:pt idx="20">
                        <c:v>1.1217929992799327</c:v>
                      </c:pt>
                      <c:pt idx="21">
                        <c:v>2.3273341891713244</c:v>
                      </c:pt>
                      <c:pt idx="22">
                        <c:v>3.291767141084506</c:v>
                      </c:pt>
                      <c:pt idx="23">
                        <c:v>3.8633135026150285</c:v>
                      </c:pt>
                      <c:pt idx="24">
                        <c:v>4.7205505918394692</c:v>
                      </c:pt>
                      <c:pt idx="25">
                        <c:v>5.4063402632190218</c:v>
                      </c:pt>
                      <c:pt idx="26">
                        <c:v>5.5549720003226639</c:v>
                      </c:pt>
                      <c:pt idx="27">
                        <c:v>5.8738773900056458</c:v>
                      </c:pt>
                      <c:pt idx="28">
                        <c:v>6.3290017017519631</c:v>
                      </c:pt>
                      <c:pt idx="29">
                        <c:v>6.2931011511490169</c:v>
                      </c:pt>
                      <c:pt idx="30">
                        <c:v>6.46438071066666</c:v>
                      </c:pt>
                      <c:pt idx="31">
                        <c:v>6.6014043582807744</c:v>
                      </c:pt>
                      <c:pt idx="32">
                        <c:v>6.7110232763720887</c:v>
                      </c:pt>
                      <c:pt idx="33">
                        <c:v>6.7987184108451402</c:v>
                      </c:pt>
                      <c:pt idx="34">
                        <c:v>6.6688745184235358</c:v>
                      </c:pt>
                      <c:pt idx="35">
                        <c:v>6.9649994044862069</c:v>
                      </c:pt>
                      <c:pt idx="36">
                        <c:v>7.0018993133364802</c:v>
                      </c:pt>
                      <c:pt idx="37">
                        <c:v>7.0314192404166533</c:v>
                      </c:pt>
                      <c:pt idx="38">
                        <c:v>7.2550351820807464</c:v>
                      </c:pt>
                      <c:pt idx="39">
                        <c:v>7.2339279354121118</c:v>
                      </c:pt>
                      <c:pt idx="40">
                        <c:v>7.2170421380772041</c:v>
                      </c:pt>
                      <c:pt idx="41">
                        <c:v>7.4035335002092779</c:v>
                      </c:pt>
                      <c:pt idx="42">
                        <c:v>7.352726589914937</c:v>
                      </c:pt>
                      <c:pt idx="43">
                        <c:v>7.512081061679396</c:v>
                      </c:pt>
                      <c:pt idx="44">
                        <c:v>7.6395646390909633</c:v>
                      </c:pt>
                      <c:pt idx="45">
                        <c:v>7.5415515010201943</c:v>
                      </c:pt>
                      <c:pt idx="46">
                        <c:v>7.8631409905635792</c:v>
                      </c:pt>
                      <c:pt idx="47">
                        <c:v>7.9204125821983098</c:v>
                      </c:pt>
                      <c:pt idx="48">
                        <c:v>8.166229855506117</c:v>
                      </c:pt>
                      <c:pt idx="49">
                        <c:v>8.5628836741523173</c:v>
                      </c:pt>
                      <c:pt idx="50">
                        <c:v>8.480206729069323</c:v>
                      </c:pt>
                      <c:pt idx="51">
                        <c:v>8.4140651730028821</c:v>
                      </c:pt>
                      <c:pt idx="52">
                        <c:v>8.7611519281497294</c:v>
                      </c:pt>
                      <c:pt idx="53">
                        <c:v>8.83882133226723</c:v>
                      </c:pt>
                      <c:pt idx="54">
                        <c:v>8.9009568555612759</c:v>
                      </c:pt>
                      <c:pt idx="55">
                        <c:v>8.9506652741964672</c:v>
                      </c:pt>
                      <c:pt idx="56">
                        <c:v>9.1904320091045975</c:v>
                      </c:pt>
                      <c:pt idx="57">
                        <c:v>9.3822453970310562</c:v>
                      </c:pt>
                      <c:pt idx="58">
                        <c:v>9.1356961073722687</c:v>
                      </c:pt>
                      <c:pt idx="59">
                        <c:v>9.1384566756453296</c:v>
                      </c:pt>
                      <c:pt idx="60">
                        <c:v>9.1406651302637556</c:v>
                      </c:pt>
                      <c:pt idx="61">
                        <c:v>8.7424318939583827</c:v>
                      </c:pt>
                      <c:pt idx="62">
                        <c:v>8.8238453049142436</c:v>
                      </c:pt>
                      <c:pt idx="63">
                        <c:v>8.6889760336788413</c:v>
                      </c:pt>
                      <c:pt idx="64">
                        <c:v>8.5810806166905422</c:v>
                      </c:pt>
                      <c:pt idx="65">
                        <c:v>8.4947642830999257</c:v>
                      </c:pt>
                      <c:pt idx="66">
                        <c:v>8.4257112162273415</c:v>
                      </c:pt>
                      <c:pt idx="67">
                        <c:v>8.5704687627293197</c:v>
                      </c:pt>
                      <c:pt idx="68">
                        <c:v>8.6862747999309704</c:v>
                      </c:pt>
                      <c:pt idx="69">
                        <c:v>8.7789196296922682</c:v>
                      </c:pt>
                      <c:pt idx="70">
                        <c:v>8.853035493501352</c:v>
                      </c:pt>
                      <c:pt idx="71">
                        <c:v>8.912328184548528</c:v>
                      </c:pt>
                      <c:pt idx="72">
                        <c:v>8.9597623373863371</c:v>
                      </c:pt>
                      <c:pt idx="73">
                        <c:v>9.1977096596565389</c:v>
                      </c:pt>
                      <c:pt idx="74">
                        <c:v>8.9880675174727003</c:v>
                      </c:pt>
                      <c:pt idx="75">
                        <c:v>9.0203538037256976</c:v>
                      </c:pt>
                      <c:pt idx="76">
                        <c:v>8.8461828327280045</c:v>
                      </c:pt>
                      <c:pt idx="77">
                        <c:v>8.9068460559299183</c:v>
                      </c:pt>
                      <c:pt idx="78">
                        <c:v>8.955376634491472</c:v>
                      </c:pt>
                      <c:pt idx="79">
                        <c:v>8.9942010973406923</c:v>
                      </c:pt>
                      <c:pt idx="80">
                        <c:v>9.2252606676199775</c:v>
                      </c:pt>
                      <c:pt idx="81">
                        <c:v>9.2101083238434285</c:v>
                      </c:pt>
                      <c:pt idx="82">
                        <c:v>8.9979864488221892</c:v>
                      </c:pt>
                      <c:pt idx="83">
                        <c:v>9.0282889488051978</c:v>
                      </c:pt>
                      <c:pt idx="84">
                        <c:v>9.0525309487916275</c:v>
                      </c:pt>
                      <c:pt idx="85">
                        <c:v>8.8719245487807257</c:v>
                      </c:pt>
                      <c:pt idx="86">
                        <c:v>8.9274394287721179</c:v>
                      </c:pt>
                      <c:pt idx="87">
                        <c:v>8.9718513327651408</c:v>
                      </c:pt>
                      <c:pt idx="88">
                        <c:v>9.0073808559595818</c:v>
                      </c:pt>
                      <c:pt idx="89">
                        <c:v>9.0358044745152029</c:v>
                      </c:pt>
                      <c:pt idx="90">
                        <c:v>8.8585433693596087</c:v>
                      </c:pt>
                      <c:pt idx="91">
                        <c:v>8.9167344852352244</c:v>
                      </c:pt>
                      <c:pt idx="92">
                        <c:v>8.9632873779356714</c:v>
                      </c:pt>
                      <c:pt idx="93">
                        <c:v>8.8005296920960063</c:v>
                      </c:pt>
                      <c:pt idx="94">
                        <c:v>9.0703235434242515</c:v>
                      </c:pt>
                      <c:pt idx="95">
                        <c:v>9.0861586244868704</c:v>
                      </c:pt>
                      <c:pt idx="96">
                        <c:v>8.8988266893369428</c:v>
                      </c:pt>
                      <c:pt idx="97">
                        <c:v>9.1489611412170007</c:v>
                      </c:pt>
                      <c:pt idx="98">
                        <c:v>9.1490687027211379</c:v>
                      </c:pt>
                      <c:pt idx="99">
                        <c:v>9.1491547519243568</c:v>
                      </c:pt>
                      <c:pt idx="100">
                        <c:v>9.3492235912868864</c:v>
                      </c:pt>
                      <c:pt idx="101">
                        <c:v>9.109278662777001</c:v>
                      </c:pt>
                      <c:pt idx="102">
                        <c:v>9.31732271996907</c:v>
                      </c:pt>
                      <c:pt idx="103">
                        <c:v>9.2837579657227707</c:v>
                      </c:pt>
                      <c:pt idx="104">
                        <c:v>9.256906162325663</c:v>
                      </c:pt>
                      <c:pt idx="105">
                        <c:v>9.2354247196079768</c:v>
                      </c:pt>
                      <c:pt idx="106">
                        <c:v>9.0182395654338734</c:v>
                      </c:pt>
                      <c:pt idx="107">
                        <c:v>8.644491442094477</c:v>
                      </c:pt>
                      <c:pt idx="108">
                        <c:v>8.9454929434230053</c:v>
                      </c:pt>
                      <c:pt idx="109">
                        <c:v>8.7862941444858507</c:v>
                      </c:pt>
                      <c:pt idx="110">
                        <c:v>8.8589351053361725</c:v>
                      </c:pt>
                      <c:pt idx="111">
                        <c:v>8.9170478740164754</c:v>
                      </c:pt>
                      <c:pt idx="112">
                        <c:v>8.9635380889607177</c:v>
                      </c:pt>
                      <c:pt idx="113">
                        <c:v>9.0007302609160433</c:v>
                      </c:pt>
                      <c:pt idx="114">
                        <c:v>9.0304839984803493</c:v>
                      </c:pt>
                      <c:pt idx="115">
                        <c:v>9.2542869885317032</c:v>
                      </c:pt>
                      <c:pt idx="116">
                        <c:v>9.033329380572809</c:v>
                      </c:pt>
                      <c:pt idx="117">
                        <c:v>8.4565632942056936</c:v>
                      </c:pt>
                      <c:pt idx="118">
                        <c:v>7.9951504251120014</c:v>
                      </c:pt>
                      <c:pt idx="119">
                        <c:v>7.4260201298370703</c:v>
                      </c:pt>
                      <c:pt idx="120">
                        <c:v>6.7707158936170799</c:v>
                      </c:pt>
                      <c:pt idx="121">
                        <c:v>5.6464725046411104</c:v>
                      </c:pt>
                      <c:pt idx="122">
                        <c:v>4.9470777934602665</c:v>
                      </c:pt>
                      <c:pt idx="123">
                        <c:v>4.3875620245156597</c:v>
                      </c:pt>
                      <c:pt idx="124">
                        <c:v>3.7399494093599515</c:v>
                      </c:pt>
                      <c:pt idx="125">
                        <c:v>3.0218593172354531</c:v>
                      </c:pt>
                      <c:pt idx="126">
                        <c:v>2.6473872435358317</c:v>
                      </c:pt>
                      <c:pt idx="127">
                        <c:v>2.1478095845760663</c:v>
                      </c:pt>
                      <c:pt idx="128">
                        <c:v>1.5481474574082768</c:v>
                      </c:pt>
                      <c:pt idx="129">
                        <c:v>1.2684177556740224</c:v>
                      </c:pt>
                      <c:pt idx="130">
                        <c:v>0.64463399428666435</c:v>
                      </c:pt>
                      <c:pt idx="131">
                        <c:v>0.34560698517680066</c:v>
                      </c:pt>
                      <c:pt idx="132">
                        <c:v>0.10638537788895519</c:v>
                      </c:pt>
                      <c:pt idx="133">
                        <c:v>-0.2849919079413894</c:v>
                      </c:pt>
                      <c:pt idx="134">
                        <c:v>-0.59809373660573328</c:v>
                      </c:pt>
                      <c:pt idx="135">
                        <c:v>-0.64857519953716292</c:v>
                      </c:pt>
                      <c:pt idx="136">
                        <c:v>-0.88896036988228389</c:v>
                      </c:pt>
                      <c:pt idx="137">
                        <c:v>-0.88126850615833519</c:v>
                      </c:pt>
                      <c:pt idx="138">
                        <c:v>-1.475115015179199</c:v>
                      </c:pt>
                      <c:pt idx="139">
                        <c:v>-1.35019222239589</c:v>
                      </c:pt>
                      <c:pt idx="140">
                        <c:v>-1.2502539881692201</c:v>
                      </c:pt>
                      <c:pt idx="141">
                        <c:v>-1.5703034007879069</c:v>
                      </c:pt>
                      <c:pt idx="142">
                        <c:v>-1.4263429308828108</c:v>
                      </c:pt>
                      <c:pt idx="143">
                        <c:v>-1.311174554958825</c:v>
                      </c:pt>
                      <c:pt idx="144">
                        <c:v>-1.4190398542195908</c:v>
                      </c:pt>
                      <c:pt idx="145">
                        <c:v>-1.705332093628158</c:v>
                      </c:pt>
                      <c:pt idx="146">
                        <c:v>-1.9343658851551027</c:v>
                      </c:pt>
                      <c:pt idx="147">
                        <c:v>-2.1175929183766584</c:v>
                      </c:pt>
                      <c:pt idx="148">
                        <c:v>-2.264174544953903</c:v>
                      </c:pt>
                      <c:pt idx="149">
                        <c:v>-2.9814398462156078</c:v>
                      </c:pt>
                      <c:pt idx="150">
                        <c:v>-3.1552520872249943</c:v>
                      </c:pt>
                      <c:pt idx="151">
                        <c:v>-3.294301880032549</c:v>
                      </c:pt>
                      <c:pt idx="152">
                        <c:v>-4.0055417142785927</c:v>
                      </c:pt>
                      <c:pt idx="153">
                        <c:v>-4.3745335816754505</c:v>
                      </c:pt>
                      <c:pt idx="154">
                        <c:v>-4.8697270755928912</c:v>
                      </c:pt>
                      <c:pt idx="155">
                        <c:v>-5.2658818707268438</c:v>
                      </c:pt>
                      <c:pt idx="156">
                        <c:v>-5.5828057068340513</c:v>
                      </c:pt>
                      <c:pt idx="157">
                        <c:v>-6.0363447757197264</c:v>
                      </c:pt>
                      <c:pt idx="158">
                        <c:v>-6.5991760308282892</c:v>
                      </c:pt>
                      <c:pt idx="159">
                        <c:v>-6.8494410349151167</c:v>
                      </c:pt>
                      <c:pt idx="160">
                        <c:v>-7.2496530381846469</c:v>
                      </c:pt>
                      <c:pt idx="161">
                        <c:v>-7.3698226408002938</c:v>
                      </c:pt>
                      <c:pt idx="162">
                        <c:v>-7.4659583228927886</c:v>
                      </c:pt>
                      <c:pt idx="163">
                        <c:v>-7.7428668685668072</c:v>
                      </c:pt>
                      <c:pt idx="164">
                        <c:v>-7.7643937051059311</c:v>
                      </c:pt>
                      <c:pt idx="165">
                        <c:v>-7.9816151743373212</c:v>
                      </c:pt>
                      <c:pt idx="166">
                        <c:v>-7.9553923497223877</c:v>
                      </c:pt>
                      <c:pt idx="167">
                        <c:v>-7.9344140900304865</c:v>
                      </c:pt>
                      <c:pt idx="168">
                        <c:v>-7.9176314822768745</c:v>
                      </c:pt>
                      <c:pt idx="169">
                        <c:v>-8.1042053960740077</c:v>
                      </c:pt>
                      <c:pt idx="170">
                        <c:v>-8.0534645271118279</c:v>
                      </c:pt>
                      <c:pt idx="171">
                        <c:v>-7.8128718319419477</c:v>
                      </c:pt>
                      <c:pt idx="172">
                        <c:v>-7.620397675806089</c:v>
                      </c:pt>
                      <c:pt idx="173">
                        <c:v>-7.8664183508974475</c:v>
                      </c:pt>
                      <c:pt idx="174">
                        <c:v>-7.6632348909704433</c:v>
                      </c:pt>
                      <c:pt idx="175">
                        <c:v>-7.5006881230289082</c:v>
                      </c:pt>
                      <c:pt idx="176">
                        <c:v>-7.5706507086756574</c:v>
                      </c:pt>
                      <c:pt idx="177">
                        <c:v>-7.6266207771930112</c:v>
                      </c:pt>
                      <c:pt idx="178">
                        <c:v>-7.4713968320070308</c:v>
                      </c:pt>
                      <c:pt idx="179">
                        <c:v>-7.3472176758582464</c:v>
                      </c:pt>
                      <c:pt idx="180">
                        <c:v>-7.2478743509391279</c:v>
                      </c:pt>
                      <c:pt idx="181">
                        <c:v>-7.3683996910037877</c:v>
                      </c:pt>
                      <c:pt idx="182">
                        <c:v>-7.2648199630555155</c:v>
                      </c:pt>
                      <c:pt idx="183">
                        <c:v>-7.3819561806969887</c:v>
                      </c:pt>
                      <c:pt idx="184">
                        <c:v>-7.4756651548101445</c:v>
                      </c:pt>
                      <c:pt idx="185">
                        <c:v>-7.1506323341006919</c:v>
                      </c:pt>
                      <c:pt idx="186">
                        <c:v>-7.0906060775330388</c:v>
                      </c:pt>
                      <c:pt idx="187">
                        <c:v>-7.0425850722790528</c:v>
                      </c:pt>
                      <c:pt idx="188">
                        <c:v>-6.8041682680757276</c:v>
                      </c:pt>
                      <c:pt idx="189">
                        <c:v>-6.8134348247131129</c:v>
                      </c:pt>
                      <c:pt idx="190">
                        <c:v>-6.8208480700229757</c:v>
                      </c:pt>
                      <c:pt idx="191">
                        <c:v>-6.6267786662708659</c:v>
                      </c:pt>
                      <c:pt idx="192">
                        <c:v>-6.4715231432692235</c:v>
                      </c:pt>
                      <c:pt idx="193">
                        <c:v>-6.1473187248678869</c:v>
                      </c:pt>
                      <c:pt idx="194">
                        <c:v>-6.0879551901468858</c:v>
                      </c:pt>
                      <c:pt idx="195">
                        <c:v>-5.8404643623700849</c:v>
                      </c:pt>
                      <c:pt idx="196">
                        <c:v>-5.0424717001485533</c:v>
                      </c:pt>
                      <c:pt idx="197">
                        <c:v>-4.2040775703713962</c:v>
                      </c:pt>
                      <c:pt idx="198">
                        <c:v>-3.133362266549625</c:v>
                      </c:pt>
                      <c:pt idx="199">
                        <c:v>-1.8767900234922763</c:v>
                      </c:pt>
                      <c:pt idx="200">
                        <c:v>-1.0715322290463973</c:v>
                      </c:pt>
                      <c:pt idx="201">
                        <c:v>-2.7325993489625944E-2</c:v>
                      </c:pt>
                      <c:pt idx="202">
                        <c:v>1.2080389949557002</c:v>
                      </c:pt>
                      <c:pt idx="203">
                        <c:v>1.7963309857120748</c:v>
                      </c:pt>
                      <c:pt idx="204">
                        <c:v>2.2669645783171291</c:v>
                      </c:pt>
                      <c:pt idx="205">
                        <c:v>2.443471452401127</c:v>
                      </c:pt>
                      <c:pt idx="206">
                        <c:v>2.7846769516684162</c:v>
                      </c:pt>
                      <c:pt idx="207">
                        <c:v>3.0576413510822249</c:v>
                      </c:pt>
                      <c:pt idx="208">
                        <c:v>3.0760128706132264</c:v>
                      </c:pt>
                      <c:pt idx="209">
                        <c:v>3.2907100862380503</c:v>
                      </c:pt>
                      <c:pt idx="210">
                        <c:v>3.6624678587378412</c:v>
                      </c:pt>
                      <c:pt idx="211">
                        <c:v>3.7598740767377876</c:v>
                      </c:pt>
                      <c:pt idx="212">
                        <c:v>3.837799051137722</c:v>
                      </c:pt>
                      <c:pt idx="213">
                        <c:v>4.1001390306576013</c:v>
                      </c:pt>
                      <c:pt idx="214">
                        <c:v>4.1100110142735957</c:v>
                      </c:pt>
                      <c:pt idx="215">
                        <c:v>4.317908601166323</c:v>
                      </c:pt>
                      <c:pt idx="216">
                        <c:v>4.2842266706804821</c:v>
                      </c:pt>
                      <c:pt idx="217">
                        <c:v>4.4572811262918322</c:v>
                      </c:pt>
                      <c:pt idx="218">
                        <c:v>4.3957246907809804</c:v>
                      </c:pt>
                      <c:pt idx="219">
                        <c:v>4.5464795423722535</c:v>
                      </c:pt>
                      <c:pt idx="220">
                        <c:v>4.6670834236452947</c:v>
                      </c:pt>
                      <c:pt idx="221">
                        <c:v>4.5635665286637277</c:v>
                      </c:pt>
                      <c:pt idx="222">
                        <c:v>4.6807530126784513</c:v>
                      </c:pt>
                      <c:pt idx="223">
                        <c:v>4.974502199890253</c:v>
                      </c:pt>
                      <c:pt idx="224">
                        <c:v>5.0095015496596034</c:v>
                      </c:pt>
                      <c:pt idx="225">
                        <c:v>5.0375010294751519</c:v>
                      </c:pt>
                      <c:pt idx="226">
                        <c:v>5.0599006133276134</c:v>
                      </c:pt>
                      <c:pt idx="227">
                        <c:v>5.0778202804095827</c:v>
                      </c:pt>
                      <c:pt idx="228">
                        <c:v>5.0921560140751581</c:v>
                      </c:pt>
                      <c:pt idx="229">
                        <c:v>4.9036246010075502</c:v>
                      </c:pt>
                      <c:pt idx="230">
                        <c:v>5.152799470553532</c:v>
                      </c:pt>
                      <c:pt idx="231">
                        <c:v>5.3521393661902721</c:v>
                      </c:pt>
                      <c:pt idx="232">
                        <c:v>5.3116112826996869</c:v>
                      </c:pt>
                      <c:pt idx="233">
                        <c:v>5.4791888159071505</c:v>
                      </c:pt>
                      <c:pt idx="234">
                        <c:v>5.6132508424731213</c:v>
                      </c:pt>
                      <c:pt idx="235">
                        <c:v>5.5205004637259663</c:v>
                      </c:pt>
                      <c:pt idx="236">
                        <c:v>5.646300160728174</c:v>
                      </c:pt>
                      <c:pt idx="237">
                        <c:v>5.5469399183299402</c:v>
                      </c:pt>
                      <c:pt idx="238">
                        <c:v>5.6674517244114213</c:v>
                      </c:pt>
                      <c:pt idx="239">
                        <c:v>5.763861169276538</c:v>
                      </c:pt>
                      <c:pt idx="240">
                        <c:v>5.6409887251686541</c:v>
                      </c:pt>
                      <c:pt idx="241">
                        <c:v>5.7426907698824152</c:v>
                      </c:pt>
                      <c:pt idx="242">
                        <c:v>5.4240524056533559</c:v>
                      </c:pt>
                      <c:pt idx="243">
                        <c:v>5.3691417142700857</c:v>
                      </c:pt>
                      <c:pt idx="244">
                        <c:v>5.7252131611635377</c:v>
                      </c:pt>
                      <c:pt idx="245">
                        <c:v>5.6100703186782539</c:v>
                      </c:pt>
                      <c:pt idx="246">
                        <c:v>5.7179560446900268</c:v>
                      </c:pt>
                      <c:pt idx="247">
                        <c:v>5.8042646254995134</c:v>
                      </c:pt>
                      <c:pt idx="248">
                        <c:v>5.6733114901470572</c:v>
                      </c:pt>
                      <c:pt idx="249">
                        <c:v>5.7685489818651376</c:v>
                      </c:pt>
                      <c:pt idx="250">
                        <c:v>5.8447389752395793</c:v>
                      </c:pt>
                      <c:pt idx="251">
                        <c:v>5.7056909699391554</c:v>
                      </c:pt>
                      <c:pt idx="252">
                        <c:v>5.794452565698748</c:v>
                      </c:pt>
                      <c:pt idx="253">
                        <c:v>5.2654618423064221</c:v>
                      </c:pt>
                      <c:pt idx="254">
                        <c:v>5.4422692635926069</c:v>
                      </c:pt>
                      <c:pt idx="255">
                        <c:v>5.5837152006215547</c:v>
                      </c:pt>
                      <c:pt idx="256">
                        <c:v>5.4968719502446675</c:v>
                      </c:pt>
                      <c:pt idx="257">
                        <c:v>5.6273973499431804</c:v>
                      </c:pt>
                      <c:pt idx="258">
                        <c:v>5.9318176697020135</c:v>
                      </c:pt>
                      <c:pt idx="259">
                        <c:v>5.77535392550908</c:v>
                      </c:pt>
                      <c:pt idx="260">
                        <c:v>5.6501829301547559</c:v>
                      </c:pt>
                      <c:pt idx="261">
                        <c:v>5.7500461338712512</c:v>
                      </c:pt>
                      <c:pt idx="262">
                        <c:v>5.6299366968444247</c:v>
                      </c:pt>
                      <c:pt idx="263">
                        <c:v>5.7338491472229407</c:v>
                      </c:pt>
                      <c:pt idx="264">
                        <c:v>5.8169791075257535</c:v>
                      </c:pt>
                      <c:pt idx="265">
                        <c:v>6.083483075768072</c:v>
                      </c:pt>
                      <c:pt idx="266">
                        <c:v>6.0966862503619268</c:v>
                      </c:pt>
                      <c:pt idx="267">
                        <c:v>5.9072487900369879</c:v>
                      </c:pt>
                      <c:pt idx="268">
                        <c:v>5.9556988217769913</c:v>
                      </c:pt>
                      <c:pt idx="269">
                        <c:v>5.9944588471690849</c:v>
                      </c:pt>
                      <c:pt idx="270">
                        <c:v>6.0254668674826917</c:v>
                      </c:pt>
                      <c:pt idx="271">
                        <c:v>6.250273283733577</c:v>
                      </c:pt>
                      <c:pt idx="272">
                        <c:v>6.2301184167342853</c:v>
                      </c:pt>
                      <c:pt idx="273">
                        <c:v>6.0139945231348975</c:v>
                      </c:pt>
                      <c:pt idx="274">
                        <c:v>6.0410954082553872</c:v>
                      </c:pt>
                      <c:pt idx="275">
                        <c:v>6.262776116351688</c:v>
                      </c:pt>
                      <c:pt idx="276">
                        <c:v>6.2401206828287741</c:v>
                      </c:pt>
                      <c:pt idx="277">
                        <c:v>6.2219963360104202</c:v>
                      </c:pt>
                      <c:pt idx="278">
                        <c:v>6.2074968585558281</c:v>
                      </c:pt>
                      <c:pt idx="279">
                        <c:v>6.3958972765921089</c:v>
                      </c:pt>
                      <c:pt idx="280">
                        <c:v>6.1466176110211563</c:v>
                      </c:pt>
                      <c:pt idx="281">
                        <c:v>6.1471938785643943</c:v>
                      </c:pt>
                      <c:pt idx="282">
                        <c:v>6.1476548925990073</c:v>
                      </c:pt>
                      <c:pt idx="283">
                        <c:v>5.9480237038266068</c:v>
                      </c:pt>
                      <c:pt idx="284">
                        <c:v>5.9883187528087092</c:v>
                      </c:pt>
                      <c:pt idx="285">
                        <c:v>6.0205547919944138</c:v>
                      </c:pt>
                      <c:pt idx="286">
                        <c:v>6.2463436233429093</c:v>
                      </c:pt>
                      <c:pt idx="287">
                        <c:v>6.0269746884217739</c:v>
                      </c:pt>
                      <c:pt idx="288">
                        <c:v>5.8514795404848883</c:v>
                      </c:pt>
                      <c:pt idx="289">
                        <c:v>6.1110834221353798</c:v>
                      </c:pt>
                      <c:pt idx="290">
                        <c:v>6.1187665274557048</c:v>
                      </c:pt>
                      <c:pt idx="291">
                        <c:v>5.9249130117119648</c:v>
                      </c:pt>
                      <c:pt idx="292">
                        <c:v>6.1698301991170865</c:v>
                      </c:pt>
                      <c:pt idx="293">
                        <c:v>5.9657639490411611</c:v>
                      </c:pt>
                      <c:pt idx="294">
                        <c:v>6.0025109489803299</c:v>
                      </c:pt>
                      <c:pt idx="295">
                        <c:v>6.2319085489316421</c:v>
                      </c:pt>
                      <c:pt idx="296">
                        <c:v>6.2154266288927147</c:v>
                      </c:pt>
                      <c:pt idx="297">
                        <c:v>6.4022410928616864</c:v>
                      </c:pt>
                      <c:pt idx="298">
                        <c:v>6.3516926640368183</c:v>
                      </c:pt>
                      <c:pt idx="299">
                        <c:v>6.3112539209769238</c:v>
                      </c:pt>
                      <c:pt idx="300">
                        <c:v>6.4789029265289173</c:v>
                      </c:pt>
                      <c:pt idx="301">
                        <c:v>6.413022130970603</c:v>
                      </c:pt>
                      <c:pt idx="302">
                        <c:v>6.3603174945238834</c:v>
                      </c:pt>
                      <c:pt idx="303">
                        <c:v>6.5181537853666214</c:v>
                      </c:pt>
                      <c:pt idx="304">
                        <c:v>6.244422818040789</c:v>
                      </c:pt>
                      <c:pt idx="305">
                        <c:v>6.2254380441801231</c:v>
                      </c:pt>
                      <c:pt idx="306">
                        <c:v>6.6102502250914768</c:v>
                      </c:pt>
                      <c:pt idx="307">
                        <c:v>6.5180999698205824</c:v>
                      </c:pt>
                      <c:pt idx="308">
                        <c:v>6.4443797656039123</c:v>
                      </c:pt>
                      <c:pt idx="309">
                        <c:v>6.3854036022305536</c:v>
                      </c:pt>
                      <c:pt idx="310">
                        <c:v>6.5382226715319121</c:v>
                      </c:pt>
                      <c:pt idx="311">
                        <c:v>6.2604779269729534</c:v>
                      </c:pt>
                      <c:pt idx="312">
                        <c:v>6.0382821313257864</c:v>
                      </c:pt>
                      <c:pt idx="313">
                        <c:v>6.2605254948080074</c:v>
                      </c:pt>
                      <c:pt idx="314">
                        <c:v>6.2383201855938069</c:v>
                      </c:pt>
                      <c:pt idx="315">
                        <c:v>6.0205559382225147</c:v>
                      </c:pt>
                      <c:pt idx="316">
                        <c:v>6.2463445403254809</c:v>
                      </c:pt>
                      <c:pt idx="317">
                        <c:v>6.6269754220078312</c:v>
                      </c:pt>
                      <c:pt idx="318">
                        <c:v>6.5314801273536887</c:v>
                      </c:pt>
                      <c:pt idx="319">
                        <c:v>6.6550838916303974</c:v>
                      </c:pt>
                      <c:pt idx="320">
                        <c:v>6.5539669030517871</c:v>
                      </c:pt>
                      <c:pt idx="321">
                        <c:v>6.6730733121888761</c:v>
                      </c:pt>
                      <c:pt idx="322">
                        <c:v>6.5683584394985246</c:v>
                      </c:pt>
                      <c:pt idx="323">
                        <c:v>6.6845865413463343</c:v>
                      </c:pt>
                      <c:pt idx="324">
                        <c:v>6.5775690228244912</c:v>
                      </c:pt>
                      <c:pt idx="325">
                        <c:v>6.4919550080070394</c:v>
                      </c:pt>
                      <c:pt idx="326">
                        <c:v>6.6234637961531462</c:v>
                      </c:pt>
                      <c:pt idx="327">
                        <c:v>6.7286708266699407</c:v>
                      </c:pt>
                      <c:pt idx="328">
                        <c:v>6.6128364510833535</c:v>
                      </c:pt>
                      <c:pt idx="329">
                        <c:v>6.5201689506141065</c:v>
                      </c:pt>
                      <c:pt idx="330">
                        <c:v>6.6460349502387999</c:v>
                      </c:pt>
                      <c:pt idx="331">
                        <c:v>6.5467277499384409</c:v>
                      </c:pt>
                      <c:pt idx="332">
                        <c:v>6.6672819896982674</c:v>
                      </c:pt>
                      <c:pt idx="333">
                        <c:v>6.5637253815060603</c:v>
                      </c:pt>
                      <c:pt idx="334">
                        <c:v>6.680880094952272</c:v>
                      </c:pt>
                      <c:pt idx="335">
                        <c:v>6.3746038657092186</c:v>
                      </c:pt>
                      <c:pt idx="336">
                        <c:v>6.3295828823148668</c:v>
                      </c:pt>
                      <c:pt idx="337">
                        <c:v>6.6935660955994081</c:v>
                      </c:pt>
                      <c:pt idx="338">
                        <c:v>6.7847526662269502</c:v>
                      </c:pt>
                      <c:pt idx="339">
                        <c:v>6.4577019227290293</c:v>
                      </c:pt>
                      <c:pt idx="340">
                        <c:v>6.1960613279306926</c:v>
                      </c:pt>
                      <c:pt idx="341">
                        <c:v>5.3867488520920688</c:v>
                      </c:pt>
                      <c:pt idx="342">
                        <c:v>4.3392988714210787</c:v>
                      </c:pt>
                      <c:pt idx="343">
                        <c:v>3.7013388868842867</c:v>
                      </c:pt>
                      <c:pt idx="344">
                        <c:v>2.9909708992548758</c:v>
                      </c:pt>
                      <c:pt idx="345">
                        <c:v>2.6226765091513471</c:v>
                      </c:pt>
                      <c:pt idx="346">
                        <c:v>1.9280409970685923</c:v>
                      </c:pt>
                      <c:pt idx="347">
                        <c:v>1.3723325874022976</c:v>
                      </c:pt>
                      <c:pt idx="348">
                        <c:v>1.3277658596692845</c:v>
                      </c:pt>
                      <c:pt idx="349">
                        <c:v>0.89211247748289679</c:v>
                      </c:pt>
                      <c:pt idx="350">
                        <c:v>0.14358977173378662</c:v>
                      </c:pt>
                      <c:pt idx="351">
                        <c:v>-5.5228392865501519E-2</c:v>
                      </c:pt>
                      <c:pt idx="352">
                        <c:v>-0.4142829245449775</c:v>
                      </c:pt>
                      <c:pt idx="353">
                        <c:v>-0.70152654988851282</c:v>
                      </c:pt>
                      <c:pt idx="354">
                        <c:v>-0.73132145016336381</c:v>
                      </c:pt>
                      <c:pt idx="355">
                        <c:v>-1.3551573703832673</c:v>
                      </c:pt>
                      <c:pt idx="356">
                        <c:v>-1.4542261065591902</c:v>
                      </c:pt>
                      <c:pt idx="357">
                        <c:v>-1.5334810954998375</c:v>
                      </c:pt>
                      <c:pt idx="358">
                        <c:v>-1.7968850866524235</c:v>
                      </c:pt>
                      <c:pt idx="359">
                        <c:v>-2.0076082795744696</c:v>
                      </c:pt>
                      <c:pt idx="360">
                        <c:v>-2.5761868339121747</c:v>
                      </c:pt>
                      <c:pt idx="361">
                        <c:v>-2.6310496773822933</c:v>
                      </c:pt>
                      <c:pt idx="362">
                        <c:v>-2.674939952158411</c:v>
                      </c:pt>
                      <c:pt idx="363">
                        <c:v>-3.1100521719793051</c:v>
                      </c:pt>
                      <c:pt idx="364">
                        <c:v>-3.0581419478360203</c:v>
                      </c:pt>
                      <c:pt idx="365">
                        <c:v>-3.016613768521438</c:v>
                      </c:pt>
                      <c:pt idx="366">
                        <c:v>-3.3833912250696585</c:v>
                      </c:pt>
                      <c:pt idx="367">
                        <c:v>-3.2768131903083031</c:v>
                      </c:pt>
                      <c:pt idx="368">
                        <c:v>-2.9915507624991733</c:v>
                      </c:pt>
                      <c:pt idx="369">
                        <c:v>-2.7633408202518694</c:v>
                      </c:pt>
                      <c:pt idx="370">
                        <c:v>-2.7807728664540718</c:v>
                      </c:pt>
                      <c:pt idx="371">
                        <c:v>-2.5947185034158338</c:v>
                      </c:pt>
                      <c:pt idx="372">
                        <c:v>-2.2458750129851524</c:v>
                      </c:pt>
                      <c:pt idx="373">
                        <c:v>-2.1668002206406527</c:v>
                      </c:pt>
                      <c:pt idx="374">
                        <c:v>-2.1035403867650757</c:v>
                      </c:pt>
                      <c:pt idx="375">
                        <c:v>-1.6529325196646596</c:v>
                      </c:pt>
                      <c:pt idx="376">
                        <c:v>-1.4924462259842812</c:v>
                      </c:pt>
                      <c:pt idx="377">
                        <c:v>-1.3640571910399331</c:v>
                      </c:pt>
                      <c:pt idx="378">
                        <c:v>-1.0613459630844773</c:v>
                      </c:pt>
                      <c:pt idx="379">
                        <c:v>-0.61917698072011262</c:v>
                      </c:pt>
                      <c:pt idx="380">
                        <c:v>-0.46544179482862091</c:v>
                      </c:pt>
                      <c:pt idx="381">
                        <c:v>-0.34245364611547302</c:v>
                      </c:pt>
                      <c:pt idx="382">
                        <c:v>-0.24406312714495471</c:v>
                      </c:pt>
                      <c:pt idx="383">
                        <c:v>3.4649288031459946E-2</c:v>
                      </c:pt>
                      <c:pt idx="384">
                        <c:v>0.2576192201726144</c:v>
                      </c:pt>
                      <c:pt idx="385">
                        <c:v>0.43599516588551523</c:v>
                      </c:pt>
                      <c:pt idx="386">
                        <c:v>0.37869592245590411</c:v>
                      </c:pt>
                      <c:pt idx="387">
                        <c:v>0.33285652771212426</c:v>
                      </c:pt>
                      <c:pt idx="388">
                        <c:v>0.69618501191712312</c:v>
                      </c:pt>
                      <c:pt idx="389">
                        <c:v>0.78684779928119042</c:v>
                      </c:pt>
                      <c:pt idx="390">
                        <c:v>0.65937802917244426</c:v>
                      </c:pt>
                      <c:pt idx="391">
                        <c:v>0.75740221308535638</c:v>
                      </c:pt>
                      <c:pt idx="392">
                        <c:v>0.83582156021577703</c:v>
                      </c:pt>
                      <c:pt idx="393">
                        <c:v>0.89855703792011354</c:v>
                      </c:pt>
                      <c:pt idx="394">
                        <c:v>0.94874542008358276</c:v>
                      </c:pt>
                      <c:pt idx="395">
                        <c:v>0.98889612581433539</c:v>
                      </c:pt>
                      <c:pt idx="396">
                        <c:v>1.221016690398983</c:v>
                      </c:pt>
                      <c:pt idx="397">
                        <c:v>1.2067131420666328</c:v>
                      </c:pt>
                      <c:pt idx="398">
                        <c:v>1.1952703034007754</c:v>
                      </c:pt>
                      <c:pt idx="399">
                        <c:v>1.5861160324679986</c:v>
                      </c:pt>
                      <c:pt idx="400">
                        <c:v>1.4987926157218681</c:v>
                      </c:pt>
                      <c:pt idx="401">
                        <c:v>1.4289338823249409</c:v>
                      </c:pt>
                      <c:pt idx="402">
                        <c:v>1.5730468956073764</c:v>
                      </c:pt>
                      <c:pt idx="403">
                        <c:v>1.2883373062333021</c:v>
                      </c:pt>
                      <c:pt idx="404">
                        <c:v>1.2605696347341109</c:v>
                      </c:pt>
                      <c:pt idx="405">
                        <c:v>1.2383554975347124</c:v>
                      </c:pt>
                      <c:pt idx="406">
                        <c:v>1.0205841877751709</c:v>
                      </c:pt>
                      <c:pt idx="407">
                        <c:v>1.2463671399675604</c:v>
                      </c:pt>
                      <c:pt idx="408">
                        <c:v>1.2269935017214948</c:v>
                      </c:pt>
                      <c:pt idx="409">
                        <c:v>1.2114945911246195</c:v>
                      </c:pt>
                      <c:pt idx="410">
                        <c:v>1.5990954626471421</c:v>
                      </c:pt>
                      <c:pt idx="411">
                        <c:v>1.3091761598651601</c:v>
                      </c:pt>
                      <c:pt idx="412">
                        <c:v>1.4772407176395745</c:v>
                      </c:pt>
                      <c:pt idx="413">
                        <c:v>1.6116923638591061</c:v>
                      </c:pt>
                      <c:pt idx="414">
                        <c:v>1.5192536808347086</c:v>
                      </c:pt>
                      <c:pt idx="415">
                        <c:v>1.6453027344152815</c:v>
                      </c:pt>
                      <c:pt idx="416">
                        <c:v>1.9461419772796944</c:v>
                      </c:pt>
                      <c:pt idx="417">
                        <c:v>1.7868133715711565</c:v>
                      </c:pt>
                      <c:pt idx="418">
                        <c:v>1.6593504870044171</c:v>
                      </c:pt>
                      <c:pt idx="419">
                        <c:v>1.7573801793510029</c:v>
                      </c:pt>
                      <c:pt idx="420">
                        <c:v>1.8358039332282488</c:v>
                      </c:pt>
                      <c:pt idx="421">
                        <c:v>1.8985429363300454</c:v>
                      </c:pt>
                      <c:pt idx="422">
                        <c:v>1.7487341388115283</c:v>
                      </c:pt>
                      <c:pt idx="423">
                        <c:v>2.0288871007967373</c:v>
                      </c:pt>
                      <c:pt idx="424">
                        <c:v>1.8530094703847908</c:v>
                      </c:pt>
                      <c:pt idx="425">
                        <c:v>1.9123073660553018</c:v>
                      </c:pt>
                      <c:pt idx="426">
                        <c:v>1.9597456825916879</c:v>
                      </c:pt>
                      <c:pt idx="427">
                        <c:v>1.797696335820774</c:v>
                      </c:pt>
                      <c:pt idx="428">
                        <c:v>1.6680568584040429</c:v>
                      </c:pt>
                      <c:pt idx="429">
                        <c:v>1.764345276470749</c:v>
                      </c:pt>
                      <c:pt idx="430">
                        <c:v>2.0413760109240684</c:v>
                      </c:pt>
                      <c:pt idx="431">
                        <c:v>2.0630005984867239</c:v>
                      </c:pt>
                      <c:pt idx="432">
                        <c:v>2.0803002685368028</c:v>
                      </c:pt>
                      <c:pt idx="433">
                        <c:v>2.2941400045768887</c:v>
                      </c:pt>
                      <c:pt idx="434">
                        <c:v>2.4652117934090256</c:v>
                      </c:pt>
                      <c:pt idx="435">
                        <c:v>2.2020692244747124</c:v>
                      </c:pt>
                      <c:pt idx="436">
                        <c:v>2.3915551693271482</c:v>
                      </c:pt>
                      <c:pt idx="437">
                        <c:v>2.3431439252092332</c:v>
                      </c:pt>
                      <c:pt idx="438">
                        <c:v>2.1044149299148103</c:v>
                      </c:pt>
                      <c:pt idx="439">
                        <c:v>1.9134317336793174</c:v>
                      </c:pt>
                      <c:pt idx="440">
                        <c:v>1.9606451766908322</c:v>
                      </c:pt>
                      <c:pt idx="441">
                        <c:v>2.198415931100044</c:v>
                      </c:pt>
                      <c:pt idx="442">
                        <c:v>2.1886325346274589</c:v>
                      </c:pt>
                      <c:pt idx="443">
                        <c:v>2.1808058174494818</c:v>
                      </c:pt>
                      <c:pt idx="444">
                        <c:v>2.3745444437070091</c:v>
                      </c:pt>
                      <c:pt idx="445">
                        <c:v>2.329535344713122</c:v>
                      </c:pt>
                      <c:pt idx="446">
                        <c:v>2.093528065517944</c:v>
                      </c:pt>
                      <c:pt idx="447">
                        <c:v>2.3047222421618017</c:v>
                      </c:pt>
                      <c:pt idx="448">
                        <c:v>2.2736775834769105</c:v>
                      </c:pt>
                      <c:pt idx="449">
                        <c:v>2.2488418565289976</c:v>
                      </c:pt>
                      <c:pt idx="450">
                        <c:v>2.4289732749706445</c:v>
                      </c:pt>
                      <c:pt idx="451">
                        <c:v>2.3730784097240303</c:v>
                      </c:pt>
                      <c:pt idx="452">
                        <c:v>2.3283625175266707</c:v>
                      </c:pt>
                      <c:pt idx="453">
                        <c:v>2.4925898037688512</c:v>
                      </c:pt>
                      <c:pt idx="454">
                        <c:v>2.4239716327624592</c:v>
                      </c:pt>
                      <c:pt idx="455">
                        <c:v>2.3690770959574365</c:v>
                      </c:pt>
                      <c:pt idx="456">
                        <c:v>2.5251614665133957</c:v>
                      </c:pt>
                      <c:pt idx="457">
                        <c:v>2.4500289629581857</c:v>
                      </c:pt>
                      <c:pt idx="458">
                        <c:v>2.589922960113995</c:v>
                      </c:pt>
                      <c:pt idx="459">
                        <c:v>2.1018381578386425</c:v>
                      </c:pt>
                      <c:pt idx="460">
                        <c:v>2.3113703160183832</c:v>
                      </c:pt>
                      <c:pt idx="461">
                        <c:v>2.6789960425621757</c:v>
                      </c:pt>
                      <c:pt idx="462">
                        <c:v>2.3730966237972098</c:v>
                      </c:pt>
                      <c:pt idx="463">
                        <c:v>2.5283770887851915</c:v>
                      </c:pt>
                      <c:pt idx="464">
                        <c:v>2.6526014607755997</c:v>
                      </c:pt>
                      <c:pt idx="465">
                        <c:v>2.5519809583679489</c:v>
                      </c:pt>
                      <c:pt idx="466">
                        <c:v>2.4714845564417374</c:v>
                      </c:pt>
                      <c:pt idx="467">
                        <c:v>2.4070874349008591</c:v>
                      </c:pt>
                      <c:pt idx="468">
                        <c:v>2.5555697376680655</c:v>
                      </c:pt>
                      <c:pt idx="469">
                        <c:v>2.4743555798818306</c:v>
                      </c:pt>
                      <c:pt idx="470">
                        <c:v>2.009384253652911</c:v>
                      </c:pt>
                      <c:pt idx="471">
                        <c:v>2.4374071926697525</c:v>
                      </c:pt>
                      <c:pt idx="472">
                        <c:v>2.5798255438833166</c:v>
                      </c:pt>
                      <c:pt idx="473">
                        <c:v>2.2937602248540543</c:v>
                      </c:pt>
                      <c:pt idx="474">
                        <c:v>2.4649079696307581</c:v>
                      </c:pt>
                      <c:pt idx="475">
                        <c:v>2.4018261654521211</c:v>
                      </c:pt>
                      <c:pt idx="476">
                        <c:v>2.3513607221091206</c:v>
                      </c:pt>
                      <c:pt idx="477">
                        <c:v>2.5109883674347202</c:v>
                      </c:pt>
                      <c:pt idx="478">
                        <c:v>2.4386904836951544</c:v>
                      </c:pt>
                      <c:pt idx="479">
                        <c:v>2.38085217670357</c:v>
                      </c:pt>
                      <c:pt idx="480">
                        <c:v>2.3345815311103024</c:v>
                      </c:pt>
                      <c:pt idx="481">
                        <c:v>2.2975650146356656</c:v>
                      </c:pt>
                      <c:pt idx="482">
                        <c:v>2.6679518014559562</c:v>
                      </c:pt>
                      <c:pt idx="483">
                        <c:v>2.7642612309122114</c:v>
                      </c:pt>
                      <c:pt idx="484">
                        <c:v>2.8413087744772838</c:v>
                      </c:pt>
                      <c:pt idx="485">
                        <c:v>3.1029468093292962</c:v>
                      </c:pt>
                      <c:pt idx="486">
                        <c:v>2.9122572372109516</c:v>
                      </c:pt>
                      <c:pt idx="487">
                        <c:v>2.9597055795161396</c:v>
                      </c:pt>
                      <c:pt idx="488">
                        <c:v>3.1976642533603581</c:v>
                      </c:pt>
                      <c:pt idx="489">
                        <c:v>3.1880311924358011</c:v>
                      </c:pt>
                      <c:pt idx="490">
                        <c:v>2.7803247436960419</c:v>
                      </c:pt>
                      <c:pt idx="491">
                        <c:v>2.8541595847043482</c:v>
                      </c:pt>
                      <c:pt idx="492">
                        <c:v>3.1132274575109022</c:v>
                      </c:pt>
                      <c:pt idx="493">
                        <c:v>2.9204817557561</c:v>
                      </c:pt>
                      <c:pt idx="494">
                        <c:v>2.7662851943523492</c:v>
                      </c:pt>
                      <c:pt idx="495">
                        <c:v>2.8429279452293486</c:v>
                      </c:pt>
                      <c:pt idx="496">
                        <c:v>2.9042421459309935</c:v>
                      </c:pt>
                      <c:pt idx="497">
                        <c:v>2.7532935064922412</c:v>
                      </c:pt>
                      <c:pt idx="498">
                        <c:v>2.8325345949413077</c:v>
                      </c:pt>
                      <c:pt idx="499">
                        <c:v>2.6959274657004926</c:v>
                      </c:pt>
                      <c:pt idx="500">
                        <c:v>2.7866417623079087</c:v>
                      </c:pt>
                      <c:pt idx="501">
                        <c:v>2.6592131995937507</c:v>
                      </c:pt>
                      <c:pt idx="502">
                        <c:v>2.5572703494224243</c:v>
                      </c:pt>
                      <c:pt idx="503">
                        <c:v>2.6757160692853859</c:v>
                      </c:pt>
                      <c:pt idx="504">
                        <c:v>2.5704726451757551</c:v>
                      </c:pt>
                      <c:pt idx="505">
                        <c:v>2.4862779058880733</c:v>
                      </c:pt>
                      <c:pt idx="506">
                        <c:v>2.6189221144579733</c:v>
                      </c:pt>
                      <c:pt idx="507">
                        <c:v>2.5250374813138023</c:v>
                      </c:pt>
                      <c:pt idx="508">
                        <c:v>2.6499297747984656</c:v>
                      </c:pt>
                      <c:pt idx="509">
                        <c:v>2.9498436095861962</c:v>
                      </c:pt>
                      <c:pt idx="510">
                        <c:v>2.7897746774164034</c:v>
                      </c:pt>
                      <c:pt idx="511">
                        <c:v>2.6617195316805464</c:v>
                      </c:pt>
                      <c:pt idx="512">
                        <c:v>2.7592754150919063</c:v>
                      </c:pt>
                      <c:pt idx="513">
                        <c:v>2.6373201218209488</c:v>
                      </c:pt>
                      <c:pt idx="514">
                        <c:v>2.7397558872041827</c:v>
                      </c:pt>
                      <c:pt idx="515">
                        <c:v>2.8217044995108154</c:v>
                      </c:pt>
                      <c:pt idx="516">
                        <c:v>2.8872633893561215</c:v>
                      </c:pt>
                      <c:pt idx="517">
                        <c:v>2.9397105012324118</c:v>
                      </c:pt>
                      <c:pt idx="518">
                        <c:v>2.7816681907333987</c:v>
                      </c:pt>
                      <c:pt idx="519">
                        <c:v>2.8552343423341426</c:v>
                      </c:pt>
                      <c:pt idx="520">
                        <c:v>2.9140872636147606</c:v>
                      </c:pt>
                      <c:pt idx="521">
                        <c:v>2.5611696006392322</c:v>
                      </c:pt>
                      <c:pt idx="522">
                        <c:v>2.8788354702588776</c:v>
                      </c:pt>
                      <c:pt idx="523">
                        <c:v>3.132968165954594</c:v>
                      </c:pt>
                      <c:pt idx="524">
                        <c:v>3.3362743225111444</c:v>
                      </c:pt>
                      <c:pt idx="525">
                        <c:v>3.498919247756362</c:v>
                      </c:pt>
                      <c:pt idx="526">
                        <c:v>3.429035187952536</c:v>
                      </c:pt>
                      <c:pt idx="527">
                        <c:v>3.5731279401095435</c:v>
                      </c:pt>
                      <c:pt idx="528">
                        <c:v>3.4884021418350812</c:v>
                      </c:pt>
                      <c:pt idx="529">
                        <c:v>3.4206215032154432</c:v>
                      </c:pt>
                      <c:pt idx="530">
                        <c:v>3.7663969923197556</c:v>
                      </c:pt>
                      <c:pt idx="531">
                        <c:v>3.6430173836032509</c:v>
                      </c:pt>
                      <c:pt idx="532">
                        <c:v>3.5443136966300699</c:v>
                      </c:pt>
                      <c:pt idx="533">
                        <c:v>3.6653507470515478</c:v>
                      </c:pt>
                      <c:pt idx="534">
                        <c:v>3.7621803873887529</c:v>
                      </c:pt>
                      <c:pt idx="535">
                        <c:v>3.6396440996584261</c:v>
                      </c:pt>
                      <c:pt idx="536">
                        <c:v>3.7416150694741646</c:v>
                      </c:pt>
                      <c:pt idx="537">
                        <c:v>3.8231918453268463</c:v>
                      </c:pt>
                      <c:pt idx="538">
                        <c:v>3.8884532660089235</c:v>
                      </c:pt>
                      <c:pt idx="539">
                        <c:v>3.940662402554608</c:v>
                      </c:pt>
                      <c:pt idx="540">
                        <c:v>3.9824297117911556</c:v>
                      </c:pt>
                      <c:pt idx="541">
                        <c:v>4.0158435591804391</c:v>
                      </c:pt>
                      <c:pt idx="542">
                        <c:v>3.8425746370917295</c:v>
                      </c:pt>
                      <c:pt idx="543">
                        <c:v>3.9039594994208073</c:v>
                      </c:pt>
                      <c:pt idx="544">
                        <c:v>3.9530673892841151</c:v>
                      </c:pt>
                      <c:pt idx="545">
                        <c:v>3.7923537011747612</c:v>
                      </c:pt>
                      <c:pt idx="546">
                        <c:v>3.8637827506872782</c:v>
                      </c:pt>
                      <c:pt idx="547">
                        <c:v>4.1209259902972235</c:v>
                      </c:pt>
                      <c:pt idx="548">
                        <c:v>4.1266405819852707</c:v>
                      </c:pt>
                      <c:pt idx="549">
                        <c:v>4.1312122553356403</c:v>
                      </c:pt>
                      <c:pt idx="550">
                        <c:v>3.9348695940159359</c:v>
                      </c:pt>
                      <c:pt idx="551">
                        <c:v>4.1777954649602407</c:v>
                      </c:pt>
                      <c:pt idx="552">
                        <c:v>3.7721361617157072</c:v>
                      </c:pt>
                      <c:pt idx="553">
                        <c:v>3.647608719119944</c:v>
                      </c:pt>
                      <c:pt idx="554">
                        <c:v>3.7479867650433789</c:v>
                      </c:pt>
                      <c:pt idx="555">
                        <c:v>3.8282892017821268</c:v>
                      </c:pt>
                      <c:pt idx="556">
                        <c:v>3.8925311511732161</c:v>
                      </c:pt>
                      <c:pt idx="557">
                        <c:v>4.1439247106860648</c:v>
                      </c:pt>
                      <c:pt idx="558">
                        <c:v>4.1450395582962756</c:v>
                      </c:pt>
                      <c:pt idx="559">
                        <c:v>4.1459314363844442</c:v>
                      </c:pt>
                      <c:pt idx="560">
                        <c:v>4.346644938854979</c:v>
                      </c:pt>
                      <c:pt idx="561">
                        <c:v>4.1072157408314069</c:v>
                      </c:pt>
                      <c:pt idx="562">
                        <c:v>4.1156723824126402</c:v>
                      </c:pt>
                      <c:pt idx="563">
                        <c:v>3.9224376956775586</c:v>
                      </c:pt>
                      <c:pt idx="564">
                        <c:v>3.9678499462895616</c:v>
                      </c:pt>
                      <c:pt idx="565">
                        <c:v>4.2041797467791184</c:v>
                      </c:pt>
                      <c:pt idx="566">
                        <c:v>3.9932435871708094</c:v>
                      </c:pt>
                      <c:pt idx="567">
                        <c:v>4.0244946594841622</c:v>
                      </c:pt>
                      <c:pt idx="568">
                        <c:v>4.2494955173348217</c:v>
                      </c:pt>
                      <c:pt idx="569">
                        <c:v>4.2294962036153265</c:v>
                      </c:pt>
                      <c:pt idx="570">
                        <c:v>4.2134967526396849</c:v>
                      </c:pt>
                      <c:pt idx="571">
                        <c:v>4.4006971918591944</c:v>
                      </c:pt>
                      <c:pt idx="572">
                        <c:v>4.1504575432347792</c:v>
                      </c:pt>
                      <c:pt idx="573">
                        <c:v>4.1502658243352926</c:v>
                      </c:pt>
                      <c:pt idx="574">
                        <c:v>3.9501124492156805</c:v>
                      </c:pt>
                      <c:pt idx="575">
                        <c:v>3.9899897491200136</c:v>
                      </c:pt>
                      <c:pt idx="576">
                        <c:v>4.0218915890434346</c:v>
                      </c:pt>
                      <c:pt idx="577">
                        <c:v>3.8474130609822623</c:v>
                      </c:pt>
                      <c:pt idx="578">
                        <c:v>3.907830238533279</c:v>
                      </c:pt>
                      <c:pt idx="579">
                        <c:v>3.7561639805740015</c:v>
                      </c:pt>
                      <c:pt idx="580">
                        <c:v>3.4348309742066476</c:v>
                      </c:pt>
                      <c:pt idx="581">
                        <c:v>3.5777645691127873</c:v>
                      </c:pt>
                      <c:pt idx="582">
                        <c:v>3.4921114450376081</c:v>
                      </c:pt>
                      <c:pt idx="583">
                        <c:v>3.2235889457774647</c:v>
                      </c:pt>
                      <c:pt idx="584">
                        <c:v>3.4087709463694864</c:v>
                      </c:pt>
                      <c:pt idx="585">
                        <c:v>3.5569165468430128</c:v>
                      </c:pt>
                      <c:pt idx="586">
                        <c:v>3.6754330272218567</c:v>
                      </c:pt>
                      <c:pt idx="587">
                        <c:v>3.7702462115249773</c:v>
                      </c:pt>
                      <c:pt idx="588">
                        <c:v>3.8460967589674055</c:v>
                      </c:pt>
                      <c:pt idx="589">
                        <c:v>3.9067771969214391</c:v>
                      </c:pt>
                      <c:pt idx="590">
                        <c:v>3.7553215472846659</c:v>
                      </c:pt>
                      <c:pt idx="591">
                        <c:v>3.8341570275752019</c:v>
                      </c:pt>
                      <c:pt idx="592">
                        <c:v>3.8972254118076535</c:v>
                      </c:pt>
                      <c:pt idx="593">
                        <c:v>3.7476801191935465</c:v>
                      </c:pt>
                      <c:pt idx="594">
                        <c:v>3.6280438851022154</c:v>
                      </c:pt>
                      <c:pt idx="595">
                        <c:v>3.9323348978292643</c:v>
                      </c:pt>
                      <c:pt idx="596">
                        <c:v>3.9757677080108351</c:v>
                      </c:pt>
                      <c:pt idx="597">
                        <c:v>4.01051395615616</c:v>
                      </c:pt>
                      <c:pt idx="598">
                        <c:v>4.238310954672329</c:v>
                      </c:pt>
                      <c:pt idx="599">
                        <c:v>4.4205485534853324</c:v>
                      </c:pt>
                      <c:pt idx="600">
                        <c:v>4.3663386325357578</c:v>
                      </c:pt>
                      <c:pt idx="601">
                        <c:v>4.1229706957760754</c:v>
                      </c:pt>
                      <c:pt idx="602">
                        <c:v>4.3282763463682841</c:v>
                      </c:pt>
                      <c:pt idx="603">
                        <c:v>4.2925208668420964</c:v>
                      </c:pt>
                      <c:pt idx="604">
                        <c:v>4.0639164832211918</c:v>
                      </c:pt>
                      <c:pt idx="605">
                        <c:v>3.8810329763243772</c:v>
                      </c:pt>
                      <c:pt idx="606">
                        <c:v>3.9347261708069254</c:v>
                      </c:pt>
                      <c:pt idx="607">
                        <c:v>3.9776807263930323</c:v>
                      </c:pt>
                      <c:pt idx="608">
                        <c:v>4.2120443708619177</c:v>
                      </c:pt>
                      <c:pt idx="609">
                        <c:v>3.9995352864369806</c:v>
                      </c:pt>
                      <c:pt idx="610">
                        <c:v>4.0295280188970537</c:v>
                      </c:pt>
                      <c:pt idx="611">
                        <c:v>4.0535222048650894</c:v>
                      </c:pt>
                      <c:pt idx="612">
                        <c:v>4.0727175536395634</c:v>
                      </c:pt>
                      <c:pt idx="613">
                        <c:v>4.0880738326591199</c:v>
                      </c:pt>
                      <c:pt idx="614">
                        <c:v>3.9003588558747424</c:v>
                      </c:pt>
                      <c:pt idx="615">
                        <c:v>3.7501868744473086</c:v>
                      </c:pt>
                      <c:pt idx="616">
                        <c:v>4.0300492893053388</c:v>
                      </c:pt>
                      <c:pt idx="617">
                        <c:v>3.8539392211916947</c:v>
                      </c:pt>
                      <c:pt idx="618">
                        <c:v>4.3130511667008022</c:v>
                      </c:pt>
                      <c:pt idx="619">
                        <c:v>4.6803407231080882</c:v>
                      </c:pt>
                      <c:pt idx="620">
                        <c:v>4.574172368233917</c:v>
                      </c:pt>
                      <c:pt idx="621">
                        <c:v>4.8892376843346028</c:v>
                      </c:pt>
                      <c:pt idx="622">
                        <c:v>5.3412899372151514</c:v>
                      </c:pt>
                      <c:pt idx="623">
                        <c:v>5.5029317395195676</c:v>
                      </c:pt>
                      <c:pt idx="624">
                        <c:v>5.4322451813631005</c:v>
                      </c:pt>
                      <c:pt idx="625">
                        <c:v>4.9756959348378587</c:v>
                      </c:pt>
                      <c:pt idx="626">
                        <c:v>4.8104565376177106</c:v>
                      </c:pt>
                      <c:pt idx="627">
                        <c:v>4.6782650198416604</c:v>
                      </c:pt>
                      <c:pt idx="628">
                        <c:v>4.172511805620843</c:v>
                      </c:pt>
                      <c:pt idx="629">
                        <c:v>4.1679092342441209</c:v>
                      </c:pt>
                      <c:pt idx="630">
                        <c:v>3.7642271771427431</c:v>
                      </c:pt>
                      <c:pt idx="631">
                        <c:v>3.441281531461641</c:v>
                      </c:pt>
                      <c:pt idx="632">
                        <c:v>3.182925014916691</c:v>
                      </c:pt>
                      <c:pt idx="633">
                        <c:v>2.7762398016808447</c:v>
                      </c:pt>
                      <c:pt idx="634">
                        <c:v>2.4508916310920768</c:v>
                      </c:pt>
                      <c:pt idx="635">
                        <c:v>2.1906130946210851</c:v>
                      </c:pt>
                      <c:pt idx="636">
                        <c:v>1.9823902654443373</c:v>
                      </c:pt>
                      <c:pt idx="637">
                        <c:v>2.0158120021028481</c:v>
                      </c:pt>
                      <c:pt idx="638">
                        <c:v>2.0425493914297022</c:v>
                      </c:pt>
                      <c:pt idx="639">
                        <c:v>1.8639393028912536</c:v>
                      </c:pt>
                      <c:pt idx="640">
                        <c:v>1.9210512320604494</c:v>
                      </c:pt>
                      <c:pt idx="641">
                        <c:v>1.5667407753958287</c:v>
                      </c:pt>
                      <c:pt idx="642">
                        <c:v>1.4832924100641094</c:v>
                      </c:pt>
                      <c:pt idx="643">
                        <c:v>1.6165337177988022</c:v>
                      </c:pt>
                      <c:pt idx="644">
                        <c:v>1.5231267639865109</c:v>
                      </c:pt>
                      <c:pt idx="645">
                        <c:v>1.2484012009366552</c:v>
                      </c:pt>
                      <c:pt idx="646">
                        <c:v>1.2286207504968161</c:v>
                      </c:pt>
                      <c:pt idx="647">
                        <c:v>1.4127963901448766</c:v>
                      </c:pt>
                      <c:pt idx="648">
                        <c:v>1.3601369018633704</c:v>
                      </c:pt>
                      <c:pt idx="649">
                        <c:v>1.1180093112380973</c:v>
                      </c:pt>
                      <c:pt idx="650">
                        <c:v>1.3243072387379016</c:v>
                      </c:pt>
                      <c:pt idx="651">
                        <c:v>1.4893455807377904</c:v>
                      </c:pt>
                      <c:pt idx="652">
                        <c:v>1.2213762543376561</c:v>
                      </c:pt>
                      <c:pt idx="653">
                        <c:v>1.4070007932175486</c:v>
                      </c:pt>
                      <c:pt idx="654">
                        <c:v>1.3555004243214626</c:v>
                      </c:pt>
                      <c:pt idx="655">
                        <c:v>1.1143001292045938</c:v>
                      </c:pt>
                      <c:pt idx="656">
                        <c:v>0.92133989311116693</c:v>
                      </c:pt>
                      <c:pt idx="657">
                        <c:v>0.96697170423635725</c:v>
                      </c:pt>
                      <c:pt idx="658">
                        <c:v>1.0034771531364868</c:v>
                      </c:pt>
                      <c:pt idx="659">
                        <c:v>1.0326815122566586</c:v>
                      </c:pt>
                      <c:pt idx="660">
                        <c:v>1.2560449995528415</c:v>
                      </c:pt>
                      <c:pt idx="661">
                        <c:v>1.2347357893896742</c:v>
                      </c:pt>
                      <c:pt idx="662">
                        <c:v>1.2176884212591403</c:v>
                      </c:pt>
                      <c:pt idx="663">
                        <c:v>1.2040505267547132</c:v>
                      </c:pt>
                      <c:pt idx="664">
                        <c:v>1.3931402111511488</c:v>
                      </c:pt>
                      <c:pt idx="665">
                        <c:v>1.1444119586683428</c:v>
                      </c:pt>
                      <c:pt idx="666">
                        <c:v>1.3454293566821889</c:v>
                      </c:pt>
                      <c:pt idx="667">
                        <c:v>1.5062432750931976</c:v>
                      </c:pt>
                      <c:pt idx="668">
                        <c:v>1.43489440982205</c:v>
                      </c:pt>
                      <c:pt idx="669">
                        <c:v>1.7778153176050182</c:v>
                      </c:pt>
                      <c:pt idx="670">
                        <c:v>1.8521520438314383</c:v>
                      </c:pt>
                      <c:pt idx="671">
                        <c:v>1.9116214248126653</c:v>
                      </c:pt>
                      <c:pt idx="672">
                        <c:v>1.7591969295975787</c:v>
                      </c:pt>
                      <c:pt idx="673">
                        <c:v>1.6372573334255094</c:v>
                      </c:pt>
                      <c:pt idx="674">
                        <c:v>1.7397056564877857</c:v>
                      </c:pt>
                      <c:pt idx="675">
                        <c:v>1.8216643149376068</c:v>
                      </c:pt>
                      <c:pt idx="676">
                        <c:v>1.6872312416975319</c:v>
                      </c:pt>
                      <c:pt idx="677">
                        <c:v>1.9796847831055402</c:v>
                      </c:pt>
                      <c:pt idx="678">
                        <c:v>2.0136476162318786</c:v>
                      </c:pt>
                      <c:pt idx="679">
                        <c:v>1.8408178827329493</c:v>
                      </c:pt>
                      <c:pt idx="680">
                        <c:v>2.1025540959337832</c:v>
                      </c:pt>
                      <c:pt idx="681">
                        <c:v>1.911943066494473</c:v>
                      </c:pt>
                      <c:pt idx="682">
                        <c:v>1.7594542429429794</c:v>
                      </c:pt>
                      <c:pt idx="683">
                        <c:v>1.8374631841018072</c:v>
                      </c:pt>
                      <c:pt idx="684">
                        <c:v>1.6998703370288695</c:v>
                      </c:pt>
                      <c:pt idx="685">
                        <c:v>1.7897960593704738</c:v>
                      </c:pt>
                      <c:pt idx="686">
                        <c:v>1.8617366372438937</c:v>
                      </c:pt>
                      <c:pt idx="687">
                        <c:v>1.7192890995426069</c:v>
                      </c:pt>
                      <c:pt idx="688">
                        <c:v>1.8053310693815092</c:v>
                      </c:pt>
                      <c:pt idx="689">
                        <c:v>1.6741646452526311</c:v>
                      </c:pt>
                      <c:pt idx="690">
                        <c:v>1.7692315059496195</c:v>
                      </c:pt>
                      <c:pt idx="691">
                        <c:v>2.0452849945071421</c:v>
                      </c:pt>
                      <c:pt idx="692">
                        <c:v>1.8661277853531146</c:v>
                      </c:pt>
                      <c:pt idx="693">
                        <c:v>1.9228020180298699</c:v>
                      </c:pt>
                      <c:pt idx="694">
                        <c:v>1.9681414041713197</c:v>
                      </c:pt>
                      <c:pt idx="695">
                        <c:v>2.0044129130844794</c:v>
                      </c:pt>
                      <c:pt idx="696">
                        <c:v>2.03343012021503</c:v>
                      </c:pt>
                      <c:pt idx="697">
                        <c:v>1.856643885919425</c:v>
                      </c:pt>
                      <c:pt idx="698">
                        <c:v>1.9152148984829864</c:v>
                      </c:pt>
                      <c:pt idx="699">
                        <c:v>1.9620717085338129</c:v>
                      </c:pt>
                      <c:pt idx="700">
                        <c:v>1.9995571565744967</c:v>
                      </c:pt>
                      <c:pt idx="701">
                        <c:v>2.2295455150069756</c:v>
                      </c:pt>
                      <c:pt idx="702">
                        <c:v>2.4135362017530042</c:v>
                      </c:pt>
                      <c:pt idx="703">
                        <c:v>2.3607287511498498</c:v>
                      </c:pt>
                      <c:pt idx="704">
                        <c:v>2.518482790667349</c:v>
                      </c:pt>
                      <c:pt idx="705">
                        <c:v>2.4446860222813029</c:v>
                      </c:pt>
                      <c:pt idx="706">
                        <c:v>2.5856486075724661</c:v>
                      </c:pt>
                      <c:pt idx="707">
                        <c:v>2.698418675805442</c:v>
                      </c:pt>
                      <c:pt idx="708">
                        <c:v>2.5886347303917319</c:v>
                      </c:pt>
                      <c:pt idx="709">
                        <c:v>2.5008075740609002</c:v>
                      </c:pt>
                      <c:pt idx="710">
                        <c:v>2.4305458489961893</c:v>
                      </c:pt>
                      <c:pt idx="711">
                        <c:v>2.5743364689444661</c:v>
                      </c:pt>
                      <c:pt idx="712">
                        <c:v>2.6893689649029966</c:v>
                      </c:pt>
                      <c:pt idx="713">
                        <c:v>2.5813949616698437</c:v>
                      </c:pt>
                      <c:pt idx="714">
                        <c:v>2.6950157590833896</c:v>
                      </c:pt>
                      <c:pt idx="715">
                        <c:v>2.7859123970141582</c:v>
                      </c:pt>
                      <c:pt idx="716">
                        <c:v>2.4586297073587957</c:v>
                      </c:pt>
                      <c:pt idx="717">
                        <c:v>2.5968035556345512</c:v>
                      </c:pt>
                      <c:pt idx="718">
                        <c:v>2.5073426342551102</c:v>
                      </c:pt>
                      <c:pt idx="719">
                        <c:v>2.4357738971515346</c:v>
                      </c:pt>
                      <c:pt idx="720">
                        <c:v>2.5785189074686059</c:v>
                      </c:pt>
                      <c:pt idx="721">
                        <c:v>2.4927149157223312</c:v>
                      </c:pt>
                      <c:pt idx="722">
                        <c:v>2.2240717223253341</c:v>
                      </c:pt>
                      <c:pt idx="723">
                        <c:v>2.2091571676077137</c:v>
                      </c:pt>
                      <c:pt idx="724">
                        <c:v>2.1972255238335947</c:v>
                      </c:pt>
                      <c:pt idx="725">
                        <c:v>2.387680208814345</c:v>
                      </c:pt>
                      <c:pt idx="726">
                        <c:v>2.3400439567989224</c:v>
                      </c:pt>
                      <c:pt idx="727">
                        <c:v>2.1019349551866071</c:v>
                      </c:pt>
                      <c:pt idx="728">
                        <c:v>2.3114477538968004</c:v>
                      </c:pt>
                      <c:pt idx="729">
                        <c:v>2.4790579928649095</c:v>
                      </c:pt>
                      <c:pt idx="730">
                        <c:v>2.4131461840393058</c:v>
                      </c:pt>
                      <c:pt idx="731">
                        <c:v>2.7604167369788684</c:v>
                      </c:pt>
                      <c:pt idx="732">
                        <c:v>2.6382331793305411</c:v>
                      </c:pt>
                      <c:pt idx="733">
                        <c:v>2.3404863332118566</c:v>
                      </c:pt>
                      <c:pt idx="734">
                        <c:v>2.3022888563168635</c:v>
                      </c:pt>
                      <c:pt idx="735">
                        <c:v>2.2717308748009373</c:v>
                      </c:pt>
                      <c:pt idx="736">
                        <c:v>2.2472844895881963</c:v>
                      </c:pt>
                      <c:pt idx="737">
                        <c:v>2.2277273814179352</c:v>
                      </c:pt>
                      <c:pt idx="738">
                        <c:v>2.2120816948818174</c:v>
                      </c:pt>
                      <c:pt idx="739">
                        <c:v>2.1995651456529686</c:v>
                      </c:pt>
                      <c:pt idx="740">
                        <c:v>1.7895519062698213</c:v>
                      </c:pt>
                      <c:pt idx="741">
                        <c:v>2.0615413147633035</c:v>
                      </c:pt>
                      <c:pt idx="742">
                        <c:v>2.2791328415580665</c:v>
                      </c:pt>
                      <c:pt idx="743">
                        <c:v>2.0532060629939224</c:v>
                      </c:pt>
                      <c:pt idx="744">
                        <c:v>2.2724646401425161</c:v>
                      </c:pt>
                      <c:pt idx="745">
                        <c:v>2.4478715018615276</c:v>
                      </c:pt>
                      <c:pt idx="746">
                        <c:v>2.3881969912366685</c:v>
                      </c:pt>
                      <c:pt idx="747">
                        <c:v>2.1404573827368267</c:v>
                      </c:pt>
                      <c:pt idx="748">
                        <c:v>2.1422656959368851</c:v>
                      </c:pt>
                      <c:pt idx="749">
                        <c:v>1.943712346496909</c:v>
                      </c:pt>
                      <c:pt idx="750">
                        <c:v>1.9848696669449737</c:v>
                      </c:pt>
                      <c:pt idx="751">
                        <c:v>1.6177955233034709</c:v>
                      </c:pt>
                      <c:pt idx="752">
                        <c:v>1.9241362083902231</c:v>
                      </c:pt>
                      <c:pt idx="753">
                        <c:v>1.9692087564596932</c:v>
                      </c:pt>
                      <c:pt idx="754">
                        <c:v>2.005266794915201</c:v>
                      </c:pt>
                      <c:pt idx="755">
                        <c:v>2.2341132256796072</c:v>
                      </c:pt>
                      <c:pt idx="756">
                        <c:v>2.217190370291064</c:v>
                      </c:pt>
                      <c:pt idx="757">
                        <c:v>2.2036520859803659</c:v>
                      </c:pt>
                      <c:pt idx="758">
                        <c:v>1.9928214585316937</c:v>
                      </c:pt>
                      <c:pt idx="759">
                        <c:v>2.0241569565728241</c:v>
                      </c:pt>
                      <c:pt idx="760">
                        <c:v>1.649225355005683</c:v>
                      </c:pt>
                      <c:pt idx="761">
                        <c:v>1.5492800737520156</c:v>
                      </c:pt>
                      <c:pt idx="762">
                        <c:v>1.8693238487489907</c:v>
                      </c:pt>
                      <c:pt idx="763">
                        <c:v>1.9253588687465708</c:v>
                      </c:pt>
                      <c:pt idx="764">
                        <c:v>1.7701868847447031</c:v>
                      </c:pt>
                      <c:pt idx="765">
                        <c:v>1.8460492975432317</c:v>
                      </c:pt>
                      <c:pt idx="766">
                        <c:v>1.9067392277820545</c:v>
                      </c:pt>
                      <c:pt idx="767">
                        <c:v>1.7552911719731128</c:v>
                      </c:pt>
                      <c:pt idx="768">
                        <c:v>1.8341327273259367</c:v>
                      </c:pt>
                      <c:pt idx="769">
                        <c:v>1.8972059716081731</c:v>
                      </c:pt>
                      <c:pt idx="770">
                        <c:v>1.7476645670340076</c:v>
                      </c:pt>
                      <c:pt idx="771">
                        <c:v>1.6280314433746526</c:v>
                      </c:pt>
                      <c:pt idx="772">
                        <c:v>1.5323249444471685</c:v>
                      </c:pt>
                      <c:pt idx="773">
                        <c:v>1.8557597453052495</c:v>
                      </c:pt>
                      <c:pt idx="774">
                        <c:v>1.7145075859916687</c:v>
                      </c:pt>
                      <c:pt idx="775">
                        <c:v>1.6015058585408042</c:v>
                      </c:pt>
                      <c:pt idx="776">
                        <c:v>1.9111044765800216</c:v>
                      </c:pt>
                      <c:pt idx="777">
                        <c:v>1.7587833710114182</c:v>
                      </c:pt>
                      <c:pt idx="778">
                        <c:v>1.6369264865566038</c:v>
                      </c:pt>
                      <c:pt idx="779">
                        <c:v>1.7394409789926613</c:v>
                      </c:pt>
                      <c:pt idx="780">
                        <c:v>1.8214525729415527</c:v>
                      </c:pt>
                      <c:pt idx="781">
                        <c:v>1.6870618481007114</c:v>
                      </c:pt>
                      <c:pt idx="782">
                        <c:v>1.9795492682280837</c:v>
                      </c:pt>
                      <c:pt idx="783">
                        <c:v>2.2135392043298907</c:v>
                      </c:pt>
                      <c:pt idx="784">
                        <c:v>2.6007311532114272</c:v>
                      </c:pt>
                      <c:pt idx="785">
                        <c:v>2.9104847123165882</c:v>
                      </c:pt>
                      <c:pt idx="786">
                        <c:v>3.1582875596006943</c:v>
                      </c:pt>
                      <c:pt idx="787">
                        <c:v>3.5565298374280019</c:v>
                      </c:pt>
                      <c:pt idx="788">
                        <c:v>3.4751236596898707</c:v>
                      </c:pt>
                      <c:pt idx="789">
                        <c:v>3.8099987174992975</c:v>
                      </c:pt>
                      <c:pt idx="790">
                        <c:v>4.0778987637469299</c:v>
                      </c:pt>
                      <c:pt idx="791">
                        <c:v>3.6922188007449677</c:v>
                      </c:pt>
                      <c:pt idx="792">
                        <c:v>3.7836748303434433</c:v>
                      </c:pt>
                      <c:pt idx="793">
                        <c:v>3.8568396540222238</c:v>
                      </c:pt>
                      <c:pt idx="794">
                        <c:v>3.7153715129652483</c:v>
                      </c:pt>
                      <c:pt idx="795">
                        <c:v>3.6021970001196451</c:v>
                      </c:pt>
                      <c:pt idx="796">
                        <c:v>3.5116573898430943</c:v>
                      </c:pt>
                      <c:pt idx="797">
                        <c:v>3.4392257016219219</c:v>
                      </c:pt>
                      <c:pt idx="798">
                        <c:v>3.3812803510450067</c:v>
                      </c:pt>
                      <c:pt idx="799">
                        <c:v>3.1349240705834518</c:v>
                      </c:pt>
                      <c:pt idx="800">
                        <c:v>3.3378390462141851</c:v>
                      </c:pt>
                      <c:pt idx="801">
                        <c:v>3.1001710267187264</c:v>
                      </c:pt>
                      <c:pt idx="802">
                        <c:v>3.1100366111224957</c:v>
                      </c:pt>
                      <c:pt idx="803">
                        <c:v>3.3179290786454203</c:v>
                      </c:pt>
                      <c:pt idx="804">
                        <c:v>3.2842430526637827</c:v>
                      </c:pt>
                      <c:pt idx="805">
                        <c:v>3.2572942318784044</c:v>
                      </c:pt>
                      <c:pt idx="806">
                        <c:v>3.4357351752502154</c:v>
                      </c:pt>
                      <c:pt idx="807">
                        <c:v>3.3784879299475961</c:v>
                      </c:pt>
                      <c:pt idx="808">
                        <c:v>3.3326901337054551</c:v>
                      </c:pt>
                      <c:pt idx="809">
                        <c:v>3.2960518967117878</c:v>
                      </c:pt>
                      <c:pt idx="810">
                        <c:v>3.2667413071169449</c:v>
                      </c:pt>
                      <c:pt idx="811">
                        <c:v>3.2432928354410251</c:v>
                      </c:pt>
                      <c:pt idx="812">
                        <c:v>3.0245340581002438</c:v>
                      </c:pt>
                      <c:pt idx="813">
                        <c:v>3.0495270362275733</c:v>
                      </c:pt>
                      <c:pt idx="814">
                        <c:v>3.0695214187294368</c:v>
                      </c:pt>
                      <c:pt idx="815">
                        <c:v>2.8855169247310641</c:v>
                      </c:pt>
                      <c:pt idx="816">
                        <c:v>3.138313329532366</c:v>
                      </c:pt>
                      <c:pt idx="817">
                        <c:v>3.1405504533734074</c:v>
                      </c:pt>
                      <c:pt idx="818">
                        <c:v>2.9423401524461497</c:v>
                      </c:pt>
                      <c:pt idx="819">
                        <c:v>2.9837719117043662</c:v>
                      </c:pt>
                      <c:pt idx="820">
                        <c:v>3.0169173191109167</c:v>
                      </c:pt>
                      <c:pt idx="821">
                        <c:v>3.0434336450362025</c:v>
                      </c:pt>
                      <c:pt idx="822">
                        <c:v>2.8646467057764085</c:v>
                      </c:pt>
                      <c:pt idx="823">
                        <c:v>2.7216171543685732</c:v>
                      </c:pt>
                      <c:pt idx="824">
                        <c:v>3.0071935132423278</c:v>
                      </c:pt>
                      <c:pt idx="825">
                        <c:v>3.0356546003413314</c:v>
                      </c:pt>
                      <c:pt idx="826">
                        <c:v>3.0584234700204433</c:v>
                      </c:pt>
                      <c:pt idx="827">
                        <c:v>3.0766385657638011</c:v>
                      </c:pt>
                      <c:pt idx="828">
                        <c:v>2.8912106423584873</c:v>
                      </c:pt>
                      <c:pt idx="829">
                        <c:v>2.9428683036342136</c:v>
                      </c:pt>
                      <c:pt idx="830">
                        <c:v>2.9841944326548173</c:v>
                      </c:pt>
                      <c:pt idx="831">
                        <c:v>3.0172553358713685</c:v>
                      </c:pt>
                      <c:pt idx="832">
                        <c:v>3.0437040584445185</c:v>
                      </c:pt>
                      <c:pt idx="833">
                        <c:v>3.064863036503084</c:v>
                      </c:pt>
                      <c:pt idx="834">
                        <c:v>3.2817902189499364</c:v>
                      </c:pt>
                      <c:pt idx="835">
                        <c:v>3.4553319649073728</c:v>
                      </c:pt>
                      <c:pt idx="836">
                        <c:v>3.3941653616733447</c:v>
                      </c:pt>
                      <c:pt idx="837">
                        <c:v>3.5452320790861904</c:v>
                      </c:pt>
                      <c:pt idx="838">
                        <c:v>3.6660854530164215</c:v>
                      </c:pt>
                      <c:pt idx="839">
                        <c:v>3.3627681521605837</c:v>
                      </c:pt>
                      <c:pt idx="840">
                        <c:v>3.5201143114759361</c:v>
                      </c:pt>
                      <c:pt idx="841">
                        <c:v>3.6459912389282181</c:v>
                      </c:pt>
                      <c:pt idx="842">
                        <c:v>3.3466927808899527</c:v>
                      </c:pt>
                      <c:pt idx="843">
                        <c:v>3.3072540144594313</c:v>
                      </c:pt>
                      <c:pt idx="844">
                        <c:v>3.2757030013149233</c:v>
                      </c:pt>
                      <c:pt idx="845">
                        <c:v>3.2504621907994533</c:v>
                      </c:pt>
                      <c:pt idx="846">
                        <c:v>3.4302695423870091</c:v>
                      </c:pt>
                      <c:pt idx="847">
                        <c:v>3.374115423657031</c:v>
                      </c:pt>
                      <c:pt idx="848">
                        <c:v>3.5291921286731167</c:v>
                      </c:pt>
                      <c:pt idx="849">
                        <c:v>3.2532534926858716</c:v>
                      </c:pt>
                      <c:pt idx="850">
                        <c:v>3.232502583896121</c:v>
                      </c:pt>
                      <c:pt idx="851">
                        <c:v>3.415901856864366</c:v>
                      </c:pt>
                      <c:pt idx="852">
                        <c:v>3.3626212752390074</c:v>
                      </c:pt>
                      <c:pt idx="853">
                        <c:v>3.3199968099386297</c:v>
                      </c:pt>
                      <c:pt idx="854">
                        <c:v>3.2858972376983502</c:v>
                      </c:pt>
                      <c:pt idx="855">
                        <c:v>3.2586175799060584</c:v>
                      </c:pt>
                      <c:pt idx="856">
                        <c:v>3.0367938536722932</c:v>
                      </c:pt>
                      <c:pt idx="857">
                        <c:v>3.0593348726852128</c:v>
                      </c:pt>
                      <c:pt idx="858">
                        <c:v>3.0773676878956167</c:v>
                      </c:pt>
                      <c:pt idx="859">
                        <c:v>3.091793940064008</c:v>
                      </c:pt>
                      <c:pt idx="860">
                        <c:v>3.103334941798721</c:v>
                      </c:pt>
                      <c:pt idx="861">
                        <c:v>3.3125677431864915</c:v>
                      </c:pt>
                      <c:pt idx="862">
                        <c:v>3.2799539842966396</c:v>
                      </c:pt>
                      <c:pt idx="863">
                        <c:v>3.0538629771847354</c:v>
                      </c:pt>
                      <c:pt idx="864">
                        <c:v>3.0729901714952348</c:v>
                      </c:pt>
                      <c:pt idx="865">
                        <c:v>3.288291926943657</c:v>
                      </c:pt>
                      <c:pt idx="866">
                        <c:v>3.2605333313024403</c:v>
                      </c:pt>
                      <c:pt idx="867">
                        <c:v>3.4383264547893759</c:v>
                      </c:pt>
                      <c:pt idx="868">
                        <c:v>3.5805609535789245</c:v>
                      </c:pt>
                      <c:pt idx="869">
                        <c:v>3.4943485526105178</c:v>
                      </c:pt>
                      <c:pt idx="870">
                        <c:v>3.6253786318359289</c:v>
                      </c:pt>
                      <c:pt idx="871">
                        <c:v>3.730202695216235</c:v>
                      </c:pt>
                      <c:pt idx="872">
                        <c:v>4.014061945920389</c:v>
                      </c:pt>
                      <c:pt idx="873">
                        <c:v>4.0411493464837349</c:v>
                      </c:pt>
                      <c:pt idx="874">
                        <c:v>4.2628192669344571</c:v>
                      </c:pt>
                      <c:pt idx="875">
                        <c:v>4.4401552032950349</c:v>
                      </c:pt>
                      <c:pt idx="876">
                        <c:v>4.3820239523835198</c:v>
                      </c:pt>
                      <c:pt idx="877">
                        <c:v>4.5355189516542396</c:v>
                      </c:pt>
                      <c:pt idx="878">
                        <c:v>4.6583149510707926</c:v>
                      </c:pt>
                      <c:pt idx="879">
                        <c:v>4.5565517506040578</c:v>
                      </c:pt>
                      <c:pt idx="880">
                        <c:v>4.4751411902307154</c:v>
                      </c:pt>
                      <c:pt idx="881">
                        <c:v>4.8100127419320415</c:v>
                      </c:pt>
                      <c:pt idx="882">
                        <c:v>4.6779099832931479</c:v>
                      </c:pt>
                      <c:pt idx="883">
                        <c:v>4.7722277763820102</c:v>
                      </c:pt>
                      <c:pt idx="884">
                        <c:v>4.6476820108530319</c:v>
                      </c:pt>
                      <c:pt idx="885">
                        <c:v>4.7480453984298947</c:v>
                      </c:pt>
                      <c:pt idx="886">
                        <c:v>4.8283361084913849</c:v>
                      </c:pt>
                      <c:pt idx="887">
                        <c:v>4.4925686765404862</c:v>
                      </c:pt>
                      <c:pt idx="888">
                        <c:v>4.8239547309798354</c:v>
                      </c:pt>
                      <c:pt idx="889">
                        <c:v>4.4890635745313148</c:v>
                      </c:pt>
                      <c:pt idx="890">
                        <c:v>4.2211506493724755</c:v>
                      </c:pt>
                      <c:pt idx="891">
                        <c:v>4.2068203092454723</c:v>
                      </c:pt>
                      <c:pt idx="892">
                        <c:v>4.1953560371438243</c:v>
                      </c:pt>
                      <c:pt idx="893">
                        <c:v>3.7861846194625741</c:v>
                      </c:pt>
                      <c:pt idx="894">
                        <c:v>3.6588474853174375</c:v>
                      </c:pt>
                      <c:pt idx="895">
                        <c:v>2.9569777780013737</c:v>
                      </c:pt>
                      <c:pt idx="896">
                        <c:v>2.7954820121485682</c:v>
                      </c:pt>
                      <c:pt idx="897">
                        <c:v>2.6662853994662328</c:v>
                      </c:pt>
                      <c:pt idx="898">
                        <c:v>2.3629281093204781</c:v>
                      </c:pt>
                      <c:pt idx="899">
                        <c:v>2.3202422772037608</c:v>
                      </c:pt>
                      <c:pt idx="900">
                        <c:v>1.8860936115104323</c:v>
                      </c:pt>
                      <c:pt idx="901">
                        <c:v>1.5387746789557468</c:v>
                      </c:pt>
                      <c:pt idx="902">
                        <c:v>1.4609195329120439</c:v>
                      </c:pt>
                      <c:pt idx="903">
                        <c:v>0.99863541607714978</c:v>
                      </c:pt>
                      <c:pt idx="904">
                        <c:v>0.62880812260914354</c:v>
                      </c:pt>
                      <c:pt idx="905">
                        <c:v>0.53294628783476128</c:v>
                      </c:pt>
                      <c:pt idx="906">
                        <c:v>5.6256820015278208E-2</c:v>
                      </c:pt>
                      <c:pt idx="907">
                        <c:v>-0.12509475424030825</c:v>
                      </c:pt>
                      <c:pt idx="908">
                        <c:v>0.12982398635517711</c:v>
                      </c:pt>
                      <c:pt idx="909">
                        <c:v>0.1337589788315654</c:v>
                      </c:pt>
                      <c:pt idx="910">
                        <c:v>0.13690697281265329</c:v>
                      </c:pt>
                      <c:pt idx="911">
                        <c:v>-0.26057463200243092</c:v>
                      </c:pt>
                      <c:pt idx="912">
                        <c:v>-0.17855991585452102</c:v>
                      </c:pt>
                      <c:pt idx="913">
                        <c:v>-0.11294814293614763</c:v>
                      </c:pt>
                      <c:pt idx="914">
                        <c:v>-0.4604587246014944</c:v>
                      </c:pt>
                      <c:pt idx="915">
                        <c:v>-0.33846718993379454</c:v>
                      </c:pt>
                      <c:pt idx="916">
                        <c:v>-0.24087396219954371</c:v>
                      </c:pt>
                      <c:pt idx="917">
                        <c:v>-0.36279938001212031</c:v>
                      </c:pt>
                      <c:pt idx="918">
                        <c:v>-0.46033971426220432</c:v>
                      </c:pt>
                      <c:pt idx="919">
                        <c:v>-0.53837198166229427</c:v>
                      </c:pt>
                      <c:pt idx="920">
                        <c:v>-0.60079779558236623</c:v>
                      </c:pt>
                      <c:pt idx="921">
                        <c:v>-0.65073844671837833</c:v>
                      </c:pt>
                      <c:pt idx="922">
                        <c:v>-0.69069096762723348</c:v>
                      </c:pt>
                      <c:pt idx="923">
                        <c:v>-0.52265298435429486</c:v>
                      </c:pt>
                      <c:pt idx="924">
                        <c:v>-0.7882225977359667</c:v>
                      </c:pt>
                      <c:pt idx="925">
                        <c:v>-0.80067828844130418</c:v>
                      </c:pt>
                      <c:pt idx="926">
                        <c:v>-1.0106428410056196</c:v>
                      </c:pt>
                      <c:pt idx="927">
                        <c:v>-1.1786144830571175</c:v>
                      </c:pt>
                      <c:pt idx="928">
                        <c:v>-1.1129917966982248</c:v>
                      </c:pt>
                      <c:pt idx="929">
                        <c:v>-1.0604936476111106</c:v>
                      </c:pt>
                      <c:pt idx="930">
                        <c:v>-1.2184951283413739</c:v>
                      </c:pt>
                      <c:pt idx="931">
                        <c:v>-1.1448963129256526</c:v>
                      </c:pt>
                      <c:pt idx="932">
                        <c:v>-1.0860172605930529</c:v>
                      </c:pt>
                      <c:pt idx="933">
                        <c:v>-1.0389140187269277</c:v>
                      </c:pt>
                      <c:pt idx="934">
                        <c:v>-1.0012314252340957</c:v>
                      </c:pt>
                      <c:pt idx="935">
                        <c:v>-1.1710853504398528</c:v>
                      </c:pt>
                      <c:pt idx="936">
                        <c:v>-0.90696849060441309</c:v>
                      </c:pt>
                      <c:pt idx="937">
                        <c:v>-1.2956750027360613</c:v>
                      </c:pt>
                      <c:pt idx="938">
                        <c:v>-1.4066402124414026</c:v>
                      </c:pt>
                      <c:pt idx="939">
                        <c:v>-1.0954123802056301</c:v>
                      </c:pt>
                      <c:pt idx="940">
                        <c:v>-1.0464301144170349</c:v>
                      </c:pt>
                      <c:pt idx="941">
                        <c:v>-1.2072443017862042</c:v>
                      </c:pt>
                      <c:pt idx="942">
                        <c:v>-0.93589565168156241</c:v>
                      </c:pt>
                      <c:pt idx="943">
                        <c:v>-0.91881673159775801</c:v>
                      </c:pt>
                      <c:pt idx="944">
                        <c:v>-0.90515359553069175</c:v>
                      </c:pt>
                      <c:pt idx="945">
                        <c:v>-0.89422308667712969</c:v>
                      </c:pt>
                      <c:pt idx="946">
                        <c:v>-1.0854786795941891</c:v>
                      </c:pt>
                      <c:pt idx="947">
                        <c:v>-0.83848315392788209</c:v>
                      </c:pt>
                      <c:pt idx="948">
                        <c:v>-0.84088673339488196</c:v>
                      </c:pt>
                      <c:pt idx="949">
                        <c:v>-0.84280959696843638</c:v>
                      </c:pt>
                      <c:pt idx="950">
                        <c:v>-0.64434788782727992</c:v>
                      </c:pt>
                      <c:pt idx="951">
                        <c:v>-0.88557852051440022</c:v>
                      </c:pt>
                      <c:pt idx="952">
                        <c:v>-0.87856302666409647</c:v>
                      </c:pt>
                      <c:pt idx="953">
                        <c:v>-0.47295063158378525</c:v>
                      </c:pt>
                      <c:pt idx="954">
                        <c:v>-0.74846071551951354</c:v>
                      </c:pt>
                      <c:pt idx="955">
                        <c:v>-0.96886878266809617</c:v>
                      </c:pt>
                      <c:pt idx="956">
                        <c:v>-0.74519523638707597</c:v>
                      </c:pt>
                      <c:pt idx="957">
                        <c:v>-0.5662563993622598</c:v>
                      </c:pt>
                      <c:pt idx="958">
                        <c:v>-0.62310532974231592</c:v>
                      </c:pt>
                      <c:pt idx="959">
                        <c:v>-0.66858447404638355</c:v>
                      </c:pt>
                      <c:pt idx="960">
                        <c:v>-0.30496778948963765</c:v>
                      </c:pt>
                      <c:pt idx="961">
                        <c:v>-0.2140744418442182</c:v>
                      </c:pt>
                      <c:pt idx="962">
                        <c:v>-0.54135976372799632</c:v>
                      </c:pt>
                      <c:pt idx="963">
                        <c:v>-0.40318802123499609</c:v>
                      </c:pt>
                      <c:pt idx="964">
                        <c:v>-0.29265062724050495</c:v>
                      </c:pt>
                      <c:pt idx="965">
                        <c:v>-0.4042207120448893</c:v>
                      </c:pt>
                      <c:pt idx="966">
                        <c:v>-0.29347677988846499</c:v>
                      </c:pt>
                      <c:pt idx="967">
                        <c:v>-0.20488163416337102</c:v>
                      </c:pt>
                      <c:pt idx="968">
                        <c:v>-0.53400551758318215</c:v>
                      </c:pt>
                      <c:pt idx="969">
                        <c:v>-0.59730462431912201</c:v>
                      </c:pt>
                      <c:pt idx="970">
                        <c:v>-0.4479439097078739</c:v>
                      </c:pt>
                      <c:pt idx="971">
                        <c:v>-0.32845533801889815</c:v>
                      </c:pt>
                      <c:pt idx="972">
                        <c:v>-0.63286448066764933</c:v>
                      </c:pt>
                      <c:pt idx="973">
                        <c:v>-0.67639179478669575</c:v>
                      </c:pt>
                      <c:pt idx="974">
                        <c:v>-0.51121364608195563</c:v>
                      </c:pt>
                      <c:pt idx="975">
                        <c:v>-0.37907112711809532</c:v>
                      </c:pt>
                      <c:pt idx="976">
                        <c:v>-0.47335711194705254</c:v>
                      </c:pt>
                      <c:pt idx="977">
                        <c:v>-0.14878589981015011</c:v>
                      </c:pt>
                      <c:pt idx="978">
                        <c:v>-0.28912893010067364</c:v>
                      </c:pt>
                      <c:pt idx="979">
                        <c:v>-0.40140335433306973</c:v>
                      </c:pt>
                      <c:pt idx="980">
                        <c:v>-0.29122289371900933</c:v>
                      </c:pt>
                      <c:pt idx="981">
                        <c:v>-0.20307852522773828</c:v>
                      </c:pt>
                      <c:pt idx="982">
                        <c:v>-0.13256303043476692</c:v>
                      </c:pt>
                      <c:pt idx="983">
                        <c:v>-0.27615063460029887</c:v>
                      </c:pt>
                      <c:pt idx="984">
                        <c:v>-0.19102071793281539</c:v>
                      </c:pt>
                      <c:pt idx="985">
                        <c:v>-0.1229167845988286</c:v>
                      </c:pt>
                      <c:pt idx="986">
                        <c:v>-0.46843363793163917</c:v>
                      </c:pt>
                      <c:pt idx="987">
                        <c:v>-0.34484712059781941</c:v>
                      </c:pt>
                      <c:pt idx="988">
                        <c:v>-0.24597790673078634</c:v>
                      </c:pt>
                      <c:pt idx="989">
                        <c:v>-0.36688253563715989</c:v>
                      </c:pt>
                      <c:pt idx="990">
                        <c:v>-6.3606238762304201E-2</c:v>
                      </c:pt>
                      <c:pt idx="991">
                        <c:v>-2.098520126241965E-2</c:v>
                      </c:pt>
                      <c:pt idx="992">
                        <c:v>0.21311162873746525</c:v>
                      </c:pt>
                      <c:pt idx="993">
                        <c:v>0.20038909273739591</c:v>
                      </c:pt>
                      <c:pt idx="994">
                        <c:v>0.19021106393734044</c:v>
                      </c:pt>
                      <c:pt idx="995">
                        <c:v>0.38206864089727333</c:v>
                      </c:pt>
                      <c:pt idx="996">
                        <c:v>0.33555470246528785</c:v>
                      </c:pt>
                      <c:pt idx="997">
                        <c:v>0.29834355171965399</c:v>
                      </c:pt>
                      <c:pt idx="998">
                        <c:v>0.4685746311231469</c:v>
                      </c:pt>
                      <c:pt idx="999">
                        <c:v>0.20475949464594123</c:v>
                      </c:pt>
                      <c:pt idx="1000">
                        <c:v>0.19370738546422217</c:v>
                      </c:pt>
                      <c:pt idx="1001">
                        <c:v>0.38486569811880145</c:v>
                      </c:pt>
                      <c:pt idx="1002">
                        <c:v>0.13779234824255582</c:v>
                      </c:pt>
                      <c:pt idx="1003">
                        <c:v>0.1401336683414911</c:v>
                      </c:pt>
                      <c:pt idx="1004">
                        <c:v>0.14200672442063933</c:v>
                      </c:pt>
                      <c:pt idx="1005">
                        <c:v>-5.6494830716019351E-2</c:v>
                      </c:pt>
                      <c:pt idx="1006">
                        <c:v>-1.5296074825414507E-2</c:v>
                      </c:pt>
                      <c:pt idx="1007">
                        <c:v>1.7662929887137579E-2</c:v>
                      </c:pt>
                      <c:pt idx="1008">
                        <c:v>4.4030133657201986E-2</c:v>
                      </c:pt>
                      <c:pt idx="1009">
                        <c:v>6.51238966731853E-2</c:v>
                      </c:pt>
                      <c:pt idx="1010">
                        <c:v>-0.51800109291400531</c:v>
                      </c:pt>
                      <c:pt idx="1011">
                        <c:v>-0.1845010845837578</c:v>
                      </c:pt>
                      <c:pt idx="1012">
                        <c:v>8.2298922080440207E-2</c:v>
                      </c:pt>
                      <c:pt idx="1013">
                        <c:v>-0.10426107258820139</c:v>
                      </c:pt>
                      <c:pt idx="1014">
                        <c:v>0.14649093167690808</c:v>
                      </c:pt>
                      <c:pt idx="1015">
                        <c:v>0.34709253508901838</c:v>
                      </c:pt>
                      <c:pt idx="1016">
                        <c:v>0.10757381781866115</c:v>
                      </c:pt>
                      <c:pt idx="1017">
                        <c:v>0.11595884400242085</c:v>
                      </c:pt>
                      <c:pt idx="1018">
                        <c:v>0.12266686494933765</c:v>
                      </c:pt>
                      <c:pt idx="1019">
                        <c:v>0.12803328170696204</c:v>
                      </c:pt>
                      <c:pt idx="1020">
                        <c:v>0.13232641511297061</c:v>
                      </c:pt>
                      <c:pt idx="1021">
                        <c:v>0.1357609218378002</c:v>
                      </c:pt>
                      <c:pt idx="1022">
                        <c:v>0.33850852721764113</c:v>
                      </c:pt>
                      <c:pt idx="1023">
                        <c:v>0.10070661152155935</c:v>
                      </c:pt>
                      <c:pt idx="1024">
                        <c:v>0.11046507896469393</c:v>
                      </c:pt>
                      <c:pt idx="1025">
                        <c:v>0.11827185291917885</c:v>
                      </c:pt>
                      <c:pt idx="1026">
                        <c:v>-7.5482727917233206E-2</c:v>
                      </c:pt>
                      <c:pt idx="1027">
                        <c:v>-3.0486392586340116E-2</c:v>
                      </c:pt>
                      <c:pt idx="1028">
                        <c:v>5.5106756783516175E-3</c:v>
                      </c:pt>
                      <c:pt idx="1029">
                        <c:v>-0.16569166970987226</c:v>
                      </c:pt>
                      <c:pt idx="1030">
                        <c:v>-0.30265354602045136</c:v>
                      </c:pt>
                      <c:pt idx="1031">
                        <c:v>-0.21222304706896011</c:v>
                      </c:pt>
                      <c:pt idx="1032">
                        <c:v>6.0121352092323832E-2</c:v>
                      </c:pt>
                      <c:pt idx="1033">
                        <c:v>7.7996871421305514E-2</c:v>
                      </c:pt>
                      <c:pt idx="1034">
                        <c:v>-0.1077027131154864</c:v>
                      </c:pt>
                      <c:pt idx="1035">
                        <c:v>-5.62623807448972E-2</c:v>
                      </c:pt>
                      <c:pt idx="1036">
                        <c:v>-1.5110114848425837E-2</c:v>
                      </c:pt>
                      <c:pt idx="1037">
                        <c:v>-0.38218830213122601</c:v>
                      </c:pt>
                      <c:pt idx="1038">
                        <c:v>-0.2758508519575571</c:v>
                      </c:pt>
                      <c:pt idx="1039">
                        <c:v>-0.19078089181857649</c:v>
                      </c:pt>
                      <c:pt idx="1040">
                        <c:v>-0.52272492370741475</c:v>
                      </c:pt>
                      <c:pt idx="1041">
                        <c:v>-0.58828014921846261</c:v>
                      </c:pt>
                      <c:pt idx="1042">
                        <c:v>-0.4407243296273009</c:v>
                      </c:pt>
                      <c:pt idx="1043">
                        <c:v>-0.12267967395439427</c:v>
                      </c:pt>
                      <c:pt idx="1044">
                        <c:v>-6.8243949416114447E-2</c:v>
                      </c:pt>
                      <c:pt idx="1045">
                        <c:v>0.17530463021455489</c:v>
                      </c:pt>
                      <c:pt idx="1046">
                        <c:v>0.57014349391909036</c:v>
                      </c:pt>
                      <c:pt idx="1047">
                        <c:v>0.88601458488278695</c:v>
                      </c:pt>
                      <c:pt idx="1048">
                        <c:v>1.3387114576537442</c:v>
                      </c:pt>
                      <c:pt idx="1049">
                        <c:v>2.1008689558703963</c:v>
                      </c:pt>
                      <c:pt idx="1050">
                        <c:v>2.3105949544437863</c:v>
                      </c:pt>
                      <c:pt idx="1051">
                        <c:v>2.8783757533025209</c:v>
                      </c:pt>
                      <c:pt idx="1052">
                        <c:v>3.3326003923895087</c:v>
                      </c:pt>
                      <c:pt idx="1053">
                        <c:v>3.2959801036590761</c:v>
                      </c:pt>
                      <c:pt idx="1054">
                        <c:v>3.6666838726747528</c:v>
                      </c:pt>
                      <c:pt idx="1055">
                        <c:v>3.7632468878872487</c:v>
                      </c:pt>
                      <c:pt idx="1056">
                        <c:v>3.6404973000571772</c:v>
                      </c:pt>
                      <c:pt idx="1057">
                        <c:v>3.3422976297931655</c:v>
                      </c:pt>
                      <c:pt idx="1058">
                        <c:v>3.1037378935819788</c:v>
                      </c:pt>
                      <c:pt idx="1059">
                        <c:v>3.1128901046130295</c:v>
                      </c:pt>
                      <c:pt idx="1060">
                        <c:v>2.9202118734378928</c:v>
                      </c:pt>
                      <c:pt idx="1061">
                        <c:v>2.5660692884977152</c:v>
                      </c:pt>
                      <c:pt idx="1062">
                        <c:v>2.6827552205456868</c:v>
                      </c:pt>
                      <c:pt idx="1063">
                        <c:v>2.7761039661839959</c:v>
                      </c:pt>
                      <c:pt idx="1064">
                        <c:v>2.4507829626946886</c:v>
                      </c:pt>
                      <c:pt idx="1065">
                        <c:v>2.7905261599032656</c:v>
                      </c:pt>
                      <c:pt idx="1066">
                        <c:v>2.6623207176701271</c:v>
                      </c:pt>
                      <c:pt idx="1067">
                        <c:v>2.5597563638834799</c:v>
                      </c:pt>
                      <c:pt idx="1068">
                        <c:v>2.6777048808542077</c:v>
                      </c:pt>
                      <c:pt idx="1069">
                        <c:v>2.5720636944308808</c:v>
                      </c:pt>
                      <c:pt idx="1070">
                        <c:v>2.4875507452920829</c:v>
                      </c:pt>
                      <c:pt idx="1071">
                        <c:v>2.4199403859811355</c:v>
                      </c:pt>
                      <c:pt idx="1072">
                        <c:v>2.1658520985323548</c:v>
                      </c:pt>
                      <c:pt idx="1073">
                        <c:v>2.1625814685733076</c:v>
                      </c:pt>
                      <c:pt idx="1074">
                        <c:v>2.1599649646061607</c:v>
                      </c:pt>
                      <c:pt idx="1075">
                        <c:v>2.3578717614323068</c:v>
                      </c:pt>
                      <c:pt idx="1076">
                        <c:v>2.5161971988932237</c:v>
                      </c:pt>
                      <c:pt idx="1077">
                        <c:v>2.2428575488620481</c:v>
                      </c:pt>
                      <c:pt idx="1078">
                        <c:v>2.4241858288371532</c:v>
                      </c:pt>
                      <c:pt idx="1079">
                        <c:v>2.3692484528171462</c:v>
                      </c:pt>
                      <c:pt idx="1080">
                        <c:v>2.1252985520011407</c:v>
                      </c:pt>
                      <c:pt idx="1081">
                        <c:v>2.130138631348359</c:v>
                      </c:pt>
                      <c:pt idx="1082">
                        <c:v>2.1340106948262019</c:v>
                      </c:pt>
                      <c:pt idx="1083">
                        <c:v>2.1371083456083397</c:v>
                      </c:pt>
                      <c:pt idx="1084">
                        <c:v>2.13958646623405</c:v>
                      </c:pt>
                      <c:pt idx="1085">
                        <c:v>2.3415689627347547</c:v>
                      </c:pt>
                      <c:pt idx="1086">
                        <c:v>2.5031549599352729</c:v>
                      </c:pt>
                      <c:pt idx="1087">
                        <c:v>2.4324237576956875</c:v>
                      </c:pt>
                      <c:pt idx="1088">
                        <c:v>2.5758387959040192</c:v>
                      </c:pt>
                      <c:pt idx="1089">
                        <c:v>2.49057082647073</c:v>
                      </c:pt>
                      <c:pt idx="1090">
                        <c:v>2.4223564509240987</c:v>
                      </c:pt>
                      <c:pt idx="1091">
                        <c:v>2.5677849504867254</c:v>
                      </c:pt>
                      <c:pt idx="1092">
                        <c:v>2.684127750136895</c:v>
                      </c:pt>
                      <c:pt idx="1093">
                        <c:v>2.3772019898569852</c:v>
                      </c:pt>
                      <c:pt idx="1094">
                        <c:v>2.5316613816330573</c:v>
                      </c:pt>
                      <c:pt idx="1095">
                        <c:v>2.6552288950538241</c:v>
                      </c:pt>
                      <c:pt idx="1096">
                        <c:v>2.1540829057904602</c:v>
                      </c:pt>
                      <c:pt idx="1097">
                        <c:v>2.1531661143798146</c:v>
                      </c:pt>
                      <c:pt idx="1098">
                        <c:v>2.35243268125123</c:v>
                      </c:pt>
                      <c:pt idx="1099">
                        <c:v>2.5118459347484077</c:v>
                      </c:pt>
                      <c:pt idx="1100">
                        <c:v>2.4393765375461953</c:v>
                      </c:pt>
                      <c:pt idx="1101">
                        <c:v>2.3814010197843345</c:v>
                      </c:pt>
                      <c:pt idx="1102">
                        <c:v>2.535020605574914</c:v>
                      </c:pt>
                      <c:pt idx="1103">
                        <c:v>2.4579162742073777</c:v>
                      </c:pt>
                      <c:pt idx="1104">
                        <c:v>2.5962328091134168</c:v>
                      </c:pt>
                      <c:pt idx="1105">
                        <c:v>2.7068860370382026</c:v>
                      </c:pt>
                      <c:pt idx="1106">
                        <c:v>2.5954086193780768</c:v>
                      </c:pt>
                      <c:pt idx="1107">
                        <c:v>2.5062266852498851</c:v>
                      </c:pt>
                      <c:pt idx="1108">
                        <c:v>2.6348811379473318</c:v>
                      </c:pt>
                      <c:pt idx="1109">
                        <c:v>2.3378047001052664</c:v>
                      </c:pt>
                      <c:pt idx="1110">
                        <c:v>2.3001435498316596</c:v>
                      </c:pt>
                      <c:pt idx="1111">
                        <c:v>2.4700146296127059</c:v>
                      </c:pt>
                      <c:pt idx="1112">
                        <c:v>2.405911493437543</c:v>
                      </c:pt>
                      <c:pt idx="1113">
                        <c:v>2.5546289844974126</c:v>
                      </c:pt>
                      <c:pt idx="1114">
                        <c:v>2.4736029773453083</c:v>
                      </c:pt>
                      <c:pt idx="1115">
                        <c:v>2.8087821716237613</c:v>
                      </c:pt>
                      <c:pt idx="1116">
                        <c:v>2.8769255270465237</c:v>
                      </c:pt>
                      <c:pt idx="1117">
                        <c:v>3.1314402113846427</c:v>
                      </c:pt>
                      <c:pt idx="1118">
                        <c:v>3.5350519588552061</c:v>
                      </c:pt>
                      <c:pt idx="1119">
                        <c:v>3.8579413568315886</c:v>
                      </c:pt>
                      <c:pt idx="1120">
                        <c:v>3.9162528752127628</c:v>
                      </c:pt>
                      <c:pt idx="1121">
                        <c:v>4.1629020899176794</c:v>
                      </c:pt>
                      <c:pt idx="1122">
                        <c:v>4.1602214616816582</c:v>
                      </c:pt>
                      <c:pt idx="1123">
                        <c:v>4.1580769590927957</c:v>
                      </c:pt>
                      <c:pt idx="1124">
                        <c:v>4.356361357021683</c:v>
                      </c:pt>
                      <c:pt idx="1125">
                        <c:v>4.1149888753648156</c:v>
                      </c:pt>
                      <c:pt idx="1126">
                        <c:v>3.9218908900393217</c:v>
                      </c:pt>
                      <c:pt idx="1127">
                        <c:v>4.1674125017789265</c:v>
                      </c:pt>
                      <c:pt idx="1128">
                        <c:v>3.9638297911706104</c:v>
                      </c:pt>
                      <c:pt idx="1129">
                        <c:v>3.8009636226838666</c:v>
                      </c:pt>
                      <c:pt idx="1130">
                        <c:v>3.4706706878945397</c:v>
                      </c:pt>
                      <c:pt idx="1131">
                        <c:v>3.2064363400630782</c:v>
                      </c:pt>
                      <c:pt idx="1132">
                        <c:v>2.9950488617978408</c:v>
                      </c:pt>
                      <c:pt idx="1133">
                        <c:v>2.2259388791857191</c:v>
                      </c:pt>
                      <c:pt idx="1134">
                        <c:v>2.010650893095999</c:v>
                      </c:pt>
                      <c:pt idx="1135">
                        <c:v>1.6384205042242002</c:v>
                      </c:pt>
                      <c:pt idx="1136">
                        <c:v>1.140636193126852</c:v>
                      </c:pt>
                      <c:pt idx="1137">
                        <c:v>0.94240874424895082</c:v>
                      </c:pt>
                      <c:pt idx="1138">
                        <c:v>0.78382678514662985</c:v>
                      </c:pt>
                      <c:pt idx="1139">
                        <c:v>0.45696121786477306</c:v>
                      </c:pt>
                      <c:pt idx="1140">
                        <c:v>0.19546876403933311</c:v>
                      </c:pt>
                      <c:pt idx="1141">
                        <c:v>-1.3725199021109802E-2</c:v>
                      </c:pt>
                      <c:pt idx="1142">
                        <c:v>1.8919630530604081E-2</c:v>
                      </c:pt>
                      <c:pt idx="1143">
                        <c:v>-0.15496450582804755</c:v>
                      </c:pt>
                      <c:pt idx="1144">
                        <c:v>-0.29407181491501433</c:v>
                      </c:pt>
                      <c:pt idx="1145">
                        <c:v>-0.20535766218461049</c:v>
                      </c:pt>
                      <c:pt idx="1146">
                        <c:v>-0.33438634000026468</c:v>
                      </c:pt>
                      <c:pt idx="1147">
                        <c:v>-0.23760928225271982</c:v>
                      </c:pt>
                      <c:pt idx="1148">
                        <c:v>-0.3601876360546612</c:v>
                      </c:pt>
                      <c:pt idx="1149">
                        <c:v>-0.45825031909623704</c:v>
                      </c:pt>
                      <c:pt idx="1150">
                        <c:v>-0.33670046552958866</c:v>
                      </c:pt>
                      <c:pt idx="1151">
                        <c:v>-0.23946058267620174</c:v>
                      </c:pt>
                      <c:pt idx="1152">
                        <c:v>-0.36166867639349221</c:v>
                      </c:pt>
                      <c:pt idx="1153">
                        <c:v>-0.25943515136737005</c:v>
                      </c:pt>
                      <c:pt idx="1154">
                        <c:v>-0.17764833134640412</c:v>
                      </c:pt>
                      <c:pt idx="1155">
                        <c:v>-0.11221887532963137</c:v>
                      </c:pt>
                      <c:pt idx="1156">
                        <c:v>-0.25987531051623591</c:v>
                      </c:pt>
                      <c:pt idx="1157">
                        <c:v>-0.37800045866549681</c:v>
                      </c:pt>
                      <c:pt idx="1158">
                        <c:v>-7.2500577184996473E-2</c:v>
                      </c:pt>
                      <c:pt idx="1159">
                        <c:v>-2.8100672000505256E-2</c:v>
                      </c:pt>
                      <c:pt idx="1160">
                        <c:v>7.4192521470877182E-3</c:v>
                      </c:pt>
                      <c:pt idx="1161">
                        <c:v>0.23583519146507115</c:v>
                      </c:pt>
                      <c:pt idx="1162">
                        <c:v>0.21856794291954884</c:v>
                      </c:pt>
                      <c:pt idx="1163">
                        <c:v>0.20475414408304005</c:v>
                      </c:pt>
                      <c:pt idx="1164">
                        <c:v>0.39370310501385575</c:v>
                      </c:pt>
                      <c:pt idx="1165">
                        <c:v>0.14486227375857652</c:v>
                      </c:pt>
                      <c:pt idx="1166">
                        <c:v>0.14578960875428493</c:v>
                      </c:pt>
                      <c:pt idx="1167">
                        <c:v>0.14653147675085165</c:v>
                      </c:pt>
                      <c:pt idx="1168">
                        <c:v>0.14712497114817324</c:v>
                      </c:pt>
                      <c:pt idx="1169">
                        <c:v>0.34759976666600778</c:v>
                      </c:pt>
                      <c:pt idx="1170">
                        <c:v>0.50797960308022994</c:v>
                      </c:pt>
                      <c:pt idx="1171">
                        <c:v>0.6362834722116304</c:v>
                      </c:pt>
                      <c:pt idx="1172">
                        <c:v>0.73892656751672803</c:v>
                      </c:pt>
                      <c:pt idx="1173">
                        <c:v>0.6210410437607834</c:v>
                      </c:pt>
                      <c:pt idx="1174">
                        <c:v>0.92673262475614138</c:v>
                      </c:pt>
                      <c:pt idx="1175">
                        <c:v>0.97128588955240502</c:v>
                      </c:pt>
                      <c:pt idx="1176">
                        <c:v>0.8069285013893932</c:v>
                      </c:pt>
                      <c:pt idx="1177">
                        <c:v>0.87544259085893827</c:v>
                      </c:pt>
                      <c:pt idx="1178">
                        <c:v>0.93025386243459707</c:v>
                      </c:pt>
                      <c:pt idx="1179">
                        <c:v>0.57410287969514684</c:v>
                      </c:pt>
                      <c:pt idx="1180">
                        <c:v>0.88918209350356392</c:v>
                      </c:pt>
                      <c:pt idx="1181">
                        <c:v>0.74124546455027485</c:v>
                      </c:pt>
                      <c:pt idx="1182">
                        <c:v>0.62289616138764359</c:v>
                      </c:pt>
                      <c:pt idx="1183">
                        <c:v>0.52821671885760679</c:v>
                      </c:pt>
                      <c:pt idx="1184">
                        <c:v>0.45247316483357736</c:v>
                      </c:pt>
                      <c:pt idx="1185">
                        <c:v>0.59187832161433107</c:v>
                      </c:pt>
                      <c:pt idx="1186">
                        <c:v>0.50340244703886583</c:v>
                      </c:pt>
                      <c:pt idx="1187">
                        <c:v>0.43262174737856185</c:v>
                      </c:pt>
                      <c:pt idx="1188">
                        <c:v>0.57599718765027319</c:v>
                      </c:pt>
                      <c:pt idx="1189">
                        <c:v>0.49069753986771047</c:v>
                      </c:pt>
                      <c:pt idx="1190">
                        <c:v>0.6224578216416603</c:v>
                      </c:pt>
                      <c:pt idx="1191">
                        <c:v>0.72786604706072922</c:v>
                      </c:pt>
                      <c:pt idx="1192">
                        <c:v>0.41219262739605256</c:v>
                      </c:pt>
                      <c:pt idx="1193">
                        <c:v>0.55965389166431123</c:v>
                      </c:pt>
                      <c:pt idx="1194">
                        <c:v>0.67762290307894091</c:v>
                      </c:pt>
                      <c:pt idx="1195">
                        <c:v>0.57199811221062191</c:v>
                      </c:pt>
                      <c:pt idx="1196">
                        <c:v>0.68749827951592124</c:v>
                      </c:pt>
                      <c:pt idx="1197">
                        <c:v>0.57989841336018344</c:v>
                      </c:pt>
                      <c:pt idx="1198">
                        <c:v>0.89381852043561594</c:v>
                      </c:pt>
                      <c:pt idx="1199">
                        <c:v>0.74495460609591646</c:v>
                      </c:pt>
                      <c:pt idx="1200">
                        <c:v>0.82586347462415688</c:v>
                      </c:pt>
                      <c:pt idx="1201">
                        <c:v>0.89059056944677195</c:v>
                      </c:pt>
                      <c:pt idx="1202">
                        <c:v>0.94237224530490948</c:v>
                      </c:pt>
                      <c:pt idx="1203">
                        <c:v>0.98379758599139677</c:v>
                      </c:pt>
                      <c:pt idx="1204">
                        <c:v>1.0169378585405866</c:v>
                      </c:pt>
                      <c:pt idx="1205">
                        <c:v>0.84345007657987026</c:v>
                      </c:pt>
                      <c:pt idx="1206">
                        <c:v>0.70465985101134265</c:v>
                      </c:pt>
                      <c:pt idx="1207">
                        <c:v>0.7936276705564751</c:v>
                      </c:pt>
                      <c:pt idx="1208">
                        <c:v>0.66480192619258105</c:v>
                      </c:pt>
                      <c:pt idx="1209">
                        <c:v>0.76174133070151129</c:v>
                      </c:pt>
                      <c:pt idx="1210">
                        <c:v>0.83929285430861</c:v>
                      </c:pt>
                      <c:pt idx="1211">
                        <c:v>0.90133407319433445</c:v>
                      </c:pt>
                      <c:pt idx="1212">
                        <c:v>0.75096704830286853</c:v>
                      </c:pt>
                      <c:pt idx="1213">
                        <c:v>0.63067342838974128</c:v>
                      </c:pt>
                      <c:pt idx="1214">
                        <c:v>0.73443853245919399</c:v>
                      </c:pt>
                      <c:pt idx="1215">
                        <c:v>0.81745061571484712</c:v>
                      </c:pt>
                      <c:pt idx="1216">
                        <c:v>0.6838602823193014</c:v>
                      </c:pt>
                      <c:pt idx="1217">
                        <c:v>0.77698801560291031</c:v>
                      </c:pt>
                      <c:pt idx="1218">
                        <c:v>0.65149020222975196</c:v>
                      </c:pt>
                      <c:pt idx="1219">
                        <c:v>0.35109195153131623</c:v>
                      </c:pt>
                      <c:pt idx="1220">
                        <c:v>0.71077335097243122</c:v>
                      </c:pt>
                      <c:pt idx="1221">
                        <c:v>0.7985184705254369</c:v>
                      </c:pt>
                      <c:pt idx="1222">
                        <c:v>0.86871456616779597</c:v>
                      </c:pt>
                      <c:pt idx="1223">
                        <c:v>0.92487144268170596</c:v>
                      </c:pt>
                      <c:pt idx="1224">
                        <c:v>0.76979694389285669</c:v>
                      </c:pt>
                      <c:pt idx="1225">
                        <c:v>0.8457373448617318</c:v>
                      </c:pt>
                      <c:pt idx="1226">
                        <c:v>0.70648966563680915</c:v>
                      </c:pt>
                      <c:pt idx="1227">
                        <c:v>0.59509152225689377</c:v>
                      </c:pt>
                      <c:pt idx="1228">
                        <c:v>0.7059730075529842</c:v>
                      </c:pt>
                      <c:pt idx="1229">
                        <c:v>0.39467819578987928</c:v>
                      </c:pt>
                      <c:pt idx="1230">
                        <c:v>0.54564234637939535</c:v>
                      </c:pt>
                      <c:pt idx="1231">
                        <c:v>0.86641366685103094</c:v>
                      </c:pt>
                      <c:pt idx="1232">
                        <c:v>0.72303072322824846</c:v>
                      </c:pt>
                      <c:pt idx="1233">
                        <c:v>0.80832436833009069</c:v>
                      </c:pt>
                      <c:pt idx="1234">
                        <c:v>1.0765592844115872</c:v>
                      </c:pt>
                      <c:pt idx="1235">
                        <c:v>0.69114721727669348</c:v>
                      </c:pt>
                      <c:pt idx="1236">
                        <c:v>0.78281756356875576</c:v>
                      </c:pt>
                      <c:pt idx="1237">
                        <c:v>0.85615384060247379</c:v>
                      </c:pt>
                      <c:pt idx="1238">
                        <c:v>0.91482286222947096</c:v>
                      </c:pt>
                      <c:pt idx="1239">
                        <c:v>0.96175807953102321</c:v>
                      </c:pt>
                      <c:pt idx="1240">
                        <c:v>0.59930625337233323</c:v>
                      </c:pt>
                      <c:pt idx="1241">
                        <c:v>0.90934479244538124</c:v>
                      </c:pt>
                      <c:pt idx="1242">
                        <c:v>0.95737562370379692</c:v>
                      </c:pt>
                      <c:pt idx="1243">
                        <c:v>0.79580028871043851</c:v>
                      </c:pt>
                      <c:pt idx="1244">
                        <c:v>1.06654002071582</c:v>
                      </c:pt>
                      <c:pt idx="1245">
                        <c:v>1.0831318063201252</c:v>
                      </c:pt>
                      <c:pt idx="1246">
                        <c:v>0.89640523480352385</c:v>
                      </c:pt>
                      <c:pt idx="1247">
                        <c:v>1.1470239775902655</c:v>
                      </c:pt>
                      <c:pt idx="1248">
                        <c:v>0.94751897181970435</c:v>
                      </c:pt>
                      <c:pt idx="1249">
                        <c:v>0.98791496720320993</c:v>
                      </c:pt>
                      <c:pt idx="1250">
                        <c:v>1.2202317635100144</c:v>
                      </c:pt>
                      <c:pt idx="1251">
                        <c:v>1.0060852005555034</c:v>
                      </c:pt>
                      <c:pt idx="1252">
                        <c:v>1.0347679501918492</c:v>
                      </c:pt>
                      <c:pt idx="1253">
                        <c:v>1.2577141499009485</c:v>
                      </c:pt>
                      <c:pt idx="1254">
                        <c:v>1.4360711096682053</c:v>
                      </c:pt>
                      <c:pt idx="1255">
                        <c:v>1.1787566774820561</c:v>
                      </c:pt>
                      <c:pt idx="1256">
                        <c:v>0.9729051317331141</c:v>
                      </c:pt>
                      <c:pt idx="1257">
                        <c:v>1.0082238951339377</c:v>
                      </c:pt>
                      <c:pt idx="1258">
                        <c:v>1.0364789058545512</c:v>
                      </c:pt>
                      <c:pt idx="1259">
                        <c:v>0.8590829144310419</c:v>
                      </c:pt>
                      <c:pt idx="1260">
                        <c:v>1.1171661212922572</c:v>
                      </c:pt>
                      <c:pt idx="1261">
                        <c:v>1.1236326867812068</c:v>
                      </c:pt>
                      <c:pt idx="1262">
                        <c:v>1.1288059391723664</c:v>
                      </c:pt>
                      <c:pt idx="1263">
                        <c:v>1.1329445410852941</c:v>
                      </c:pt>
                      <c:pt idx="1264">
                        <c:v>1.1362554226157044</c:v>
                      </c:pt>
                      <c:pt idx="1265">
                        <c:v>1.1389041278399645</c:v>
                      </c:pt>
                      <c:pt idx="1266">
                        <c:v>1.1410230920193953</c:v>
                      </c:pt>
                      <c:pt idx="1267">
                        <c:v>1.1427182633630082</c:v>
                      </c:pt>
                      <c:pt idx="1268">
                        <c:v>1.1440744004378303</c:v>
                      </c:pt>
                      <c:pt idx="1269">
                        <c:v>0.94515931009766518</c:v>
                      </c:pt>
                      <c:pt idx="1270">
                        <c:v>0.98602723782562407</c:v>
                      </c:pt>
                      <c:pt idx="1271">
                        <c:v>0.8187215800079457</c:v>
                      </c:pt>
                      <c:pt idx="1272">
                        <c:v>0.68487705375378027</c:v>
                      </c:pt>
                      <c:pt idx="1273">
                        <c:v>0.7778014327504934</c:v>
                      </c:pt>
                      <c:pt idx="1274">
                        <c:v>1.0521409359478184</c:v>
                      </c:pt>
                      <c:pt idx="1275">
                        <c:v>0.8716125385057012</c:v>
                      </c:pt>
                      <c:pt idx="1276">
                        <c:v>0.92718982055203014</c:v>
                      </c:pt>
                      <c:pt idx="1277">
                        <c:v>1.1716516461890478</c:v>
                      </c:pt>
                      <c:pt idx="1278">
                        <c:v>1.167221106698662</c:v>
                      </c:pt>
                      <c:pt idx="1279">
                        <c:v>1.1636766751063305</c:v>
                      </c:pt>
                      <c:pt idx="1280">
                        <c:v>1.1608411298325336</c:v>
                      </c:pt>
                      <c:pt idx="1281">
                        <c:v>1.3585726936134961</c:v>
                      </c:pt>
                      <c:pt idx="1282">
                        <c:v>1.3167579446381978</c:v>
                      </c:pt>
                      <c:pt idx="1283">
                        <c:v>1.2833061454580275</c:v>
                      </c:pt>
                      <c:pt idx="1284">
                        <c:v>1.8565447061139366</c:v>
                      </c:pt>
                      <c:pt idx="1285">
                        <c:v>1.9151355546385957</c:v>
                      </c:pt>
                      <c:pt idx="1286">
                        <c:v>1.9620082334583913</c:v>
                      </c:pt>
                      <c:pt idx="1287">
                        <c:v>2.1995063765141367</c:v>
                      </c:pt>
                      <c:pt idx="1288">
                        <c:v>2.1895048909586876</c:v>
                      </c:pt>
                      <c:pt idx="1289">
                        <c:v>2.3815037025144647</c:v>
                      </c:pt>
                      <c:pt idx="1290">
                        <c:v>2.7351027517590865</c:v>
                      </c:pt>
                      <c:pt idx="1291">
                        <c:v>2.6179819911546929</c:v>
                      </c:pt>
                      <c:pt idx="1292">
                        <c:v>2.724285382671269</c:v>
                      </c:pt>
                      <c:pt idx="1293">
                        <c:v>2.8093280958844389</c:v>
                      </c:pt>
                      <c:pt idx="1294">
                        <c:v>2.8773622664550658</c:v>
                      </c:pt>
                      <c:pt idx="1295">
                        <c:v>2.9317896029115218</c:v>
                      </c:pt>
                      <c:pt idx="1296">
                        <c:v>2.5753314720766411</c:v>
                      </c:pt>
                      <c:pt idx="1297">
                        <c:v>2.6901649674086912</c:v>
                      </c:pt>
                      <c:pt idx="1298">
                        <c:v>2.5820317636744221</c:v>
                      </c:pt>
                      <c:pt idx="1299">
                        <c:v>2.2955252006869387</c:v>
                      </c:pt>
                      <c:pt idx="1300">
                        <c:v>2.0663199502970429</c:v>
                      </c:pt>
                      <c:pt idx="1301">
                        <c:v>2.0829557499851035</c:v>
                      </c:pt>
                      <c:pt idx="1302">
                        <c:v>1.6962643897355747</c:v>
                      </c:pt>
                      <c:pt idx="1303">
                        <c:v>1.786911301535838</c:v>
                      </c:pt>
                      <c:pt idx="1304">
                        <c:v>1.8594288309761851</c:v>
                      </c:pt>
                      <c:pt idx="1305">
                        <c:v>1.9174428545284172</c:v>
                      </c:pt>
                      <c:pt idx="1306">
                        <c:v>1.9638540733701575</c:v>
                      </c:pt>
                      <c:pt idx="1307">
                        <c:v>1.800983048443527</c:v>
                      </c:pt>
                      <c:pt idx="1308">
                        <c:v>1.8706862285023362</c:v>
                      </c:pt>
                      <c:pt idx="1309">
                        <c:v>1.7264487725493609</c:v>
                      </c:pt>
                      <c:pt idx="1310">
                        <c:v>1.8110588077869352</c:v>
                      </c:pt>
                      <c:pt idx="1311">
                        <c:v>1.8787468359769264</c:v>
                      </c:pt>
                      <c:pt idx="1312">
                        <c:v>1.7328972585289648</c:v>
                      </c:pt>
                      <c:pt idx="1313">
                        <c:v>1.6162175965706638</c:v>
                      </c:pt>
                      <c:pt idx="1314">
                        <c:v>1.7228738670039547</c:v>
                      </c:pt>
                      <c:pt idx="1315">
                        <c:v>1.6081988833506102</c:v>
                      </c:pt>
                      <c:pt idx="1316">
                        <c:v>1.7164588964278664</c:v>
                      </c:pt>
                      <c:pt idx="1317">
                        <c:v>1.8030669068897396</c:v>
                      </c:pt>
                      <c:pt idx="1318">
                        <c:v>1.6723533152592154</c:v>
                      </c:pt>
                      <c:pt idx="1319">
                        <c:v>1.7677824419547505</c:v>
                      </c:pt>
                      <c:pt idx="1320">
                        <c:v>1.8441257433112241</c:v>
                      </c:pt>
                      <c:pt idx="1321">
                        <c:v>1.905200384396494</c:v>
                      </c:pt>
                      <c:pt idx="1322">
                        <c:v>1.7540600972646416</c:v>
                      </c:pt>
                      <c:pt idx="1323">
                        <c:v>1.8331478675590915</c:v>
                      </c:pt>
                      <c:pt idx="1324">
                        <c:v>1.6964180837946969</c:v>
                      </c:pt>
                      <c:pt idx="1325">
                        <c:v>1.5870342567832267</c:v>
                      </c:pt>
                      <c:pt idx="1326">
                        <c:v>1.6995271951740278</c:v>
                      </c:pt>
                      <c:pt idx="1327">
                        <c:v>1.7895215458866005</c:v>
                      </c:pt>
                      <c:pt idx="1328">
                        <c:v>1.6615170264567496</c:v>
                      </c:pt>
                      <c:pt idx="1329">
                        <c:v>1.7591134109128461</c:v>
                      </c:pt>
                      <c:pt idx="1330">
                        <c:v>2.0371905184777006</c:v>
                      </c:pt>
                      <c:pt idx="1331">
                        <c:v>1.8596522045296524</c:v>
                      </c:pt>
                      <c:pt idx="1332">
                        <c:v>1.9176215533711911</c:v>
                      </c:pt>
                      <c:pt idx="1333">
                        <c:v>1.7639970324444221</c:v>
                      </c:pt>
                      <c:pt idx="1334">
                        <c:v>1.8410974157029614</c:v>
                      </c:pt>
                      <c:pt idx="1335">
                        <c:v>1.9027777223097928</c:v>
                      </c:pt>
                      <c:pt idx="1336">
                        <c:v>1.752121967595258</c:v>
                      </c:pt>
                      <c:pt idx="1337">
                        <c:v>2.031597363823721</c:v>
                      </c:pt>
                      <c:pt idx="1338">
                        <c:v>2.0551776808064233</c:v>
                      </c:pt>
                      <c:pt idx="1339">
                        <c:v>1.8740419343926078</c:v>
                      </c:pt>
                      <c:pt idx="1340">
                        <c:v>2.1291333372614645</c:v>
                      </c:pt>
                      <c:pt idx="1341">
                        <c:v>2.133206459556618</c:v>
                      </c:pt>
                      <c:pt idx="1342">
                        <c:v>1.9364649573927863</c:v>
                      </c:pt>
                      <c:pt idx="1343">
                        <c:v>2.1790717556616528</c:v>
                      </c:pt>
                      <c:pt idx="1344">
                        <c:v>1.9731571942767232</c:v>
                      </c:pt>
                      <c:pt idx="1345">
                        <c:v>2.0084255451688477</c:v>
                      </c:pt>
                      <c:pt idx="1346">
                        <c:v>2.4366402258825701</c:v>
                      </c:pt>
                      <c:pt idx="1347">
                        <c:v>2.5792119704535708</c:v>
                      </c:pt>
                      <c:pt idx="1348">
                        <c:v>2.8932693661103031</c:v>
                      </c:pt>
                      <c:pt idx="1349">
                        <c:v>2.9445152826356207</c:v>
                      </c:pt>
                      <c:pt idx="1350">
                        <c:v>2.9855120158558748</c:v>
                      </c:pt>
                      <c:pt idx="1351">
                        <c:v>3.0183094024321235</c:v>
                      </c:pt>
                      <c:pt idx="1352">
                        <c:v>3.0445473116931225</c:v>
                      </c:pt>
                      <c:pt idx="1353">
                        <c:v>3.0655376391018763</c:v>
                      </c:pt>
                      <c:pt idx="1354">
                        <c:v>3.0823299010289702</c:v>
                      </c:pt>
                      <c:pt idx="1355">
                        <c:v>2.4957637105705999</c:v>
                      </c:pt>
                      <c:pt idx="1356">
                        <c:v>2.6265107582039491</c:v>
                      </c:pt>
                      <c:pt idx="1357">
                        <c:v>2.9311083963106057</c:v>
                      </c:pt>
                      <c:pt idx="1358">
                        <c:v>2.7747865067958628</c:v>
                      </c:pt>
                      <c:pt idx="1359">
                        <c:v>2.6497289951842049</c:v>
                      </c:pt>
                      <c:pt idx="1360">
                        <c:v>2.7496829858948786</c:v>
                      </c:pt>
                      <c:pt idx="1361">
                        <c:v>2.6296461784634175</c:v>
                      </c:pt>
                      <c:pt idx="1362">
                        <c:v>2.5336167325181123</c:v>
                      </c:pt>
                      <c:pt idx="1363">
                        <c:v>2.456793175761959</c:v>
                      </c:pt>
                      <c:pt idx="1364">
                        <c:v>2.3953343303569454</c:v>
                      </c:pt>
                      <c:pt idx="1365">
                        <c:v>2.3461672540329346</c:v>
                      </c:pt>
                      <c:pt idx="1366">
                        <c:v>2.3068335929738168</c:v>
                      </c:pt>
                      <c:pt idx="1367">
                        <c:v>2.2753666641265227</c:v>
                      </c:pt>
                      <c:pt idx="1368">
                        <c:v>2.2501931210485964</c:v>
                      </c:pt>
                      <c:pt idx="1369">
                        <c:v>2.0300542865862781</c:v>
                      </c:pt>
                      <c:pt idx="1370">
                        <c:v>2.2539432190164916</c:v>
                      </c:pt>
                      <c:pt idx="1371">
                        <c:v>2.0330543649606625</c:v>
                      </c:pt>
                      <c:pt idx="1372">
                        <c:v>2.0563432817159537</c:v>
                      </c:pt>
                      <c:pt idx="1373">
                        <c:v>2.0749744151202094</c:v>
                      </c:pt>
                      <c:pt idx="1374">
                        <c:v>2.0898793218436822</c:v>
                      </c:pt>
                      <c:pt idx="1375">
                        <c:v>2.1018032472223922</c:v>
                      </c:pt>
                      <c:pt idx="1376">
                        <c:v>2.3113423875254284</c:v>
                      </c:pt>
                      <c:pt idx="1377">
                        <c:v>2.6789736997677664</c:v>
                      </c:pt>
                      <c:pt idx="1378">
                        <c:v>2.7730787495615914</c:v>
                      </c:pt>
                      <c:pt idx="1379">
                        <c:v>2.8483627893967878</c:v>
                      </c:pt>
                      <c:pt idx="1380">
                        <c:v>3.1085900212649449</c:v>
                      </c:pt>
                      <c:pt idx="1381">
                        <c:v>3.1167718067594024</c:v>
                      </c:pt>
                      <c:pt idx="1382">
                        <c:v>2.9233172351549683</c:v>
                      </c:pt>
                      <c:pt idx="1383">
                        <c:v>2.9685535778714893</c:v>
                      </c:pt>
                      <c:pt idx="1384">
                        <c:v>2.8047426520446379</c:v>
                      </c:pt>
                      <c:pt idx="1385">
                        <c:v>2.673693911383225</c:v>
                      </c:pt>
                      <c:pt idx="1386">
                        <c:v>2.3688549188540264</c:v>
                      </c:pt>
                      <c:pt idx="1387">
                        <c:v>2.1249837248307131</c:v>
                      </c:pt>
                      <c:pt idx="1388">
                        <c:v>2.1298867696120851</c:v>
                      </c:pt>
                      <c:pt idx="1389">
                        <c:v>1.9338092054371145</c:v>
                      </c:pt>
                      <c:pt idx="1390">
                        <c:v>1.9769471540971608</c:v>
                      </c:pt>
                      <c:pt idx="1391">
                        <c:v>1.8114575130251751</c:v>
                      </c:pt>
                      <c:pt idx="1392">
                        <c:v>1.6790658001675638</c:v>
                      </c:pt>
                      <c:pt idx="1393">
                        <c:v>1.5731524298814747</c:v>
                      </c:pt>
                      <c:pt idx="1394">
                        <c:v>1.4884217336526717</c:v>
                      </c:pt>
                      <c:pt idx="1395">
                        <c:v>1.2206371766695838</c:v>
                      </c:pt>
                      <c:pt idx="1396">
                        <c:v>1.206409531083068</c:v>
                      </c:pt>
                      <c:pt idx="1397">
                        <c:v>1.3950274146138781</c:v>
                      </c:pt>
                      <c:pt idx="1398">
                        <c:v>1.1459217214385262</c:v>
                      </c:pt>
                      <c:pt idx="1399">
                        <c:v>1.3466371668982902</c:v>
                      </c:pt>
                      <c:pt idx="1400">
                        <c:v>1.5072095232660558</c:v>
                      </c:pt>
                      <c:pt idx="1401">
                        <c:v>1.4356674083602456</c:v>
                      </c:pt>
                      <c:pt idx="1402">
                        <c:v>1.3784337164356657</c:v>
                      </c:pt>
                      <c:pt idx="1403">
                        <c:v>1.3326467628959335</c:v>
                      </c:pt>
                      <c:pt idx="1404">
                        <c:v>1.2960172000641705</c:v>
                      </c:pt>
                      <c:pt idx="1405">
                        <c:v>1.2667135497987374</c:v>
                      </c:pt>
                      <c:pt idx="1406">
                        <c:v>1.0432706295864591</c:v>
                      </c:pt>
                      <c:pt idx="1407">
                        <c:v>1.0645162934166592</c:v>
                      </c:pt>
                      <c:pt idx="1408">
                        <c:v>1.0815128244807966</c:v>
                      </c:pt>
                      <c:pt idx="1409">
                        <c:v>1.0951100493321064</c:v>
                      </c:pt>
                      <c:pt idx="1410">
                        <c:v>1.3059878292131089</c:v>
                      </c:pt>
                      <c:pt idx="1411">
                        <c:v>1.0746900531179335</c:v>
                      </c:pt>
                      <c:pt idx="1412">
                        <c:v>0.88965183224183875</c:v>
                      </c:pt>
                      <c:pt idx="1413">
                        <c:v>0.94162125554089471</c:v>
                      </c:pt>
                      <c:pt idx="1414">
                        <c:v>0.78319679418018495</c:v>
                      </c:pt>
                      <c:pt idx="1415">
                        <c:v>0.85645722509161715</c:v>
                      </c:pt>
                      <c:pt idx="1416">
                        <c:v>0.91506556982074017</c:v>
                      </c:pt>
                      <c:pt idx="1417">
                        <c:v>0.56195224560406132</c:v>
                      </c:pt>
                      <c:pt idx="1418">
                        <c:v>0.47946158623074098</c:v>
                      </c:pt>
                      <c:pt idx="1419">
                        <c:v>0.41346905873206197</c:v>
                      </c:pt>
                      <c:pt idx="1420">
                        <c:v>0.56067503673307328</c:v>
                      </c:pt>
                      <c:pt idx="1421">
                        <c:v>0.27843981913395055</c:v>
                      </c:pt>
                      <c:pt idx="1422">
                        <c:v>0.25265164505458415</c:v>
                      </c:pt>
                      <c:pt idx="1423">
                        <c:v>0.43202110579113651</c:v>
                      </c:pt>
                      <c:pt idx="1424">
                        <c:v>0.37551667438037839</c:v>
                      </c:pt>
                      <c:pt idx="1425">
                        <c:v>0.33031312925174916</c:v>
                      </c:pt>
                      <c:pt idx="1426">
                        <c:v>0.49415029314889125</c:v>
                      </c:pt>
                      <c:pt idx="1427">
                        <c:v>0.22522002426660492</c:v>
                      </c:pt>
                      <c:pt idx="1428">
                        <c:v>1.0075809160753124E-2</c:v>
                      </c:pt>
                      <c:pt idx="1429">
                        <c:v>0.23796043707602621</c:v>
                      </c:pt>
                      <c:pt idx="1430">
                        <c:v>0.22026813940829015</c:v>
                      </c:pt>
                      <c:pt idx="1431">
                        <c:v>0.40611430127410131</c:v>
                      </c:pt>
                      <c:pt idx="1432">
                        <c:v>0.35479123076675023</c:v>
                      </c:pt>
                      <c:pt idx="1433">
                        <c:v>0.51373277436084663</c:v>
                      </c:pt>
                      <c:pt idx="1434">
                        <c:v>0.44088600923612375</c:v>
                      </c:pt>
                      <c:pt idx="1435">
                        <c:v>0.18260859713632271</c:v>
                      </c:pt>
                      <c:pt idx="1436">
                        <c:v>0.37598666745645914</c:v>
                      </c:pt>
                      <c:pt idx="1437">
                        <c:v>0.53068912371259103</c:v>
                      </c:pt>
                      <c:pt idx="1438">
                        <c:v>0.25445108871758748</c:v>
                      </c:pt>
                      <c:pt idx="1439">
                        <c:v>0.23346066072156191</c:v>
                      </c:pt>
                      <c:pt idx="1440">
                        <c:v>0.2166683183246505</c:v>
                      </c:pt>
                      <c:pt idx="1441">
                        <c:v>3.2344444072123224E-3</c:v>
                      </c:pt>
                      <c:pt idx="1442">
                        <c:v>0.23248734527317083</c:v>
                      </c:pt>
                      <c:pt idx="1443">
                        <c:v>0.21588966596596038</c:v>
                      </c:pt>
                      <c:pt idx="1444">
                        <c:v>0.20261152252021475</c:v>
                      </c:pt>
                      <c:pt idx="1445">
                        <c:v>0.19198900776359551</c:v>
                      </c:pt>
                      <c:pt idx="1446">
                        <c:v>0.18349099595832286</c:v>
                      </c:pt>
                      <c:pt idx="1447">
                        <c:v>0.376692586514082</c:v>
                      </c:pt>
                      <c:pt idx="1448">
                        <c:v>0.13125385895875752</c:v>
                      </c:pt>
                      <c:pt idx="1449">
                        <c:v>0.13490287691445246</c:v>
                      </c:pt>
                      <c:pt idx="1450">
                        <c:v>0.13782209127896294</c:v>
                      </c:pt>
                      <c:pt idx="1451">
                        <c:v>-5.9842537229314985E-2</c:v>
                      </c:pt>
                      <c:pt idx="1452">
                        <c:v>-1.7974240035982803E-2</c:v>
                      </c:pt>
                      <c:pt idx="1453">
                        <c:v>1.5520397718660206E-2</c:v>
                      </c:pt>
                      <c:pt idx="1454">
                        <c:v>-0.35768389207760265</c:v>
                      </c:pt>
                      <c:pt idx="1455">
                        <c:v>-0.45624732391456746</c:v>
                      </c:pt>
                      <c:pt idx="1456">
                        <c:v>-0.33509806938423026</c:v>
                      </c:pt>
                      <c:pt idx="1457">
                        <c:v>-0.63817866575993776</c:v>
                      </c:pt>
                      <c:pt idx="1458">
                        <c:v>-0.68064314286050376</c:v>
                      </c:pt>
                      <c:pt idx="1459">
                        <c:v>-1.1146147245409566</c:v>
                      </c:pt>
                      <c:pt idx="1460">
                        <c:v>-0.8617919898853188</c:v>
                      </c:pt>
                      <c:pt idx="1461">
                        <c:v>-0.85953380216074038</c:v>
                      </c:pt>
                      <c:pt idx="1462">
                        <c:v>-1.0577272519810776</c:v>
                      </c:pt>
                      <c:pt idx="1463">
                        <c:v>-0.81628201183741567</c:v>
                      </c:pt>
                      <c:pt idx="1464">
                        <c:v>-0.82312581972246335</c:v>
                      </c:pt>
                      <c:pt idx="1465">
                        <c:v>-1.0286008660305015</c:v>
                      </c:pt>
                      <c:pt idx="1466">
                        <c:v>-0.79298090307690927</c:v>
                      </c:pt>
                      <c:pt idx="1467">
                        <c:v>-1.0044849327141492</c:v>
                      </c:pt>
                      <c:pt idx="1468">
                        <c:v>-1.1736881564238502</c:v>
                      </c:pt>
                      <c:pt idx="1469">
                        <c:v>-1.1090507353916337</c:v>
                      </c:pt>
                      <c:pt idx="1470">
                        <c:v>-1.2573407985657923</c:v>
                      </c:pt>
                      <c:pt idx="1471">
                        <c:v>-1.3759728491052101</c:v>
                      </c:pt>
                      <c:pt idx="1472">
                        <c:v>-1.2708784895366989</c:v>
                      </c:pt>
                      <c:pt idx="1473">
                        <c:v>-1.5868030018818899</c:v>
                      </c:pt>
                      <c:pt idx="1474">
                        <c:v>-1.8395426117581337</c:v>
                      </c:pt>
                      <c:pt idx="1475">
                        <c:v>-2.2417342996590151</c:v>
                      </c:pt>
                      <c:pt idx="1476">
                        <c:v>-2.3634876499797883</c:v>
                      </c:pt>
                      <c:pt idx="1477">
                        <c:v>-2.6608903302363842</c:v>
                      </c:pt>
                      <c:pt idx="1478">
                        <c:v>-2.8988124744416837</c:v>
                      </c:pt>
                      <c:pt idx="1479">
                        <c:v>-2.8891501898058323</c:v>
                      </c:pt>
                      <c:pt idx="1480">
                        <c:v>-3.0814203620972194</c:v>
                      </c:pt>
                      <c:pt idx="1481">
                        <c:v>-3.4352364999302836</c:v>
                      </c:pt>
                      <c:pt idx="1482">
                        <c:v>-3.3182894101967122</c:v>
                      </c:pt>
                      <c:pt idx="1483">
                        <c:v>-3.2247317384099006</c:v>
                      </c:pt>
                      <c:pt idx="1484">
                        <c:v>-3.3498856009804285</c:v>
                      </c:pt>
                      <c:pt idx="1485">
                        <c:v>-3.2500086910368964</c:v>
                      </c:pt>
                      <c:pt idx="1486">
                        <c:v>-3.3701071630820252</c:v>
                      </c:pt>
                      <c:pt idx="1487">
                        <c:v>-3.4661859407182192</c:v>
                      </c:pt>
                      <c:pt idx="1488">
                        <c:v>-3.3430489628271971</c:v>
                      </c:pt>
                      <c:pt idx="1489">
                        <c:v>-3.4445393805143567</c:v>
                      </c:pt>
                      <c:pt idx="1490">
                        <c:v>-3.7257317146639934</c:v>
                      </c:pt>
                      <c:pt idx="1491">
                        <c:v>-3.7506855819837028</c:v>
                      </c:pt>
                      <c:pt idx="1492">
                        <c:v>-3.5706486758394931</c:v>
                      </c:pt>
                      <c:pt idx="1493">
                        <c:v>-3.6266191509241708</c:v>
                      </c:pt>
                      <c:pt idx="1494">
                        <c:v>-3.6713955309918447</c:v>
                      </c:pt>
                      <c:pt idx="1495">
                        <c:v>-3.707216635046052</c:v>
                      </c:pt>
                      <c:pt idx="1496">
                        <c:v>-3.5358735182894634</c:v>
                      </c:pt>
                      <c:pt idx="1497">
                        <c:v>-3.3987990248840561</c:v>
                      </c:pt>
                      <c:pt idx="1498">
                        <c:v>-3.0891394301597757</c:v>
                      </c:pt>
                      <c:pt idx="1499">
                        <c:v>-2.8414117543803741</c:v>
                      </c:pt>
                      <c:pt idx="1500">
                        <c:v>-2.8432296137568756</c:v>
                      </c:pt>
                      <c:pt idx="1501">
                        <c:v>-3.044683901258054</c:v>
                      </c:pt>
                      <c:pt idx="1502">
                        <c:v>-3.0058473312590195</c:v>
                      </c:pt>
                      <c:pt idx="1503">
                        <c:v>-2.7747780752597464</c:v>
                      </c:pt>
                      <c:pt idx="1504">
                        <c:v>-2.7899226704603279</c:v>
                      </c:pt>
                      <c:pt idx="1505">
                        <c:v>-2.6020383466208159</c:v>
                      </c:pt>
                      <c:pt idx="1506">
                        <c:v>-2.6517308875492063</c:v>
                      </c:pt>
                      <c:pt idx="1507">
                        <c:v>-2.6914849202919413</c:v>
                      </c:pt>
                      <c:pt idx="1508">
                        <c:v>-2.5232881464860384</c:v>
                      </c:pt>
                      <c:pt idx="1509">
                        <c:v>-2.588730727441316</c:v>
                      </c:pt>
                      <c:pt idx="1510">
                        <c:v>-2.8410847922056064</c:v>
                      </c:pt>
                      <c:pt idx="1511">
                        <c:v>-2.6429680440170387</c:v>
                      </c:pt>
                      <c:pt idx="1512">
                        <c:v>-2.6844746454662527</c:v>
                      </c:pt>
                      <c:pt idx="1513">
                        <c:v>-2.9176799266255102</c:v>
                      </c:pt>
                      <c:pt idx="1514">
                        <c:v>-2.504244151552939</c:v>
                      </c:pt>
                      <c:pt idx="1515">
                        <c:v>-2.5734955314949275</c:v>
                      </c:pt>
                      <c:pt idx="1516">
                        <c:v>-2.8288966354484728</c:v>
                      </c:pt>
                      <c:pt idx="1517">
                        <c:v>-2.8332175186112636</c:v>
                      </c:pt>
                      <c:pt idx="1518">
                        <c:v>-3.0366742251416099</c:v>
                      </c:pt>
                      <c:pt idx="1519">
                        <c:v>-3.1994395903658415</c:v>
                      </c:pt>
                      <c:pt idx="1520">
                        <c:v>-3.3296518825452495</c:v>
                      </c:pt>
                      <c:pt idx="1521">
                        <c:v>-3.4338217162887759</c:v>
                      </c:pt>
                      <c:pt idx="1522">
                        <c:v>-3.3171575832835742</c:v>
                      </c:pt>
                      <c:pt idx="1523">
                        <c:v>-3.6238262768794129</c:v>
                      </c:pt>
                      <c:pt idx="1524">
                        <c:v>-3.4691612317560612</c:v>
                      </c:pt>
                      <c:pt idx="1525">
                        <c:v>-3.3454291956574025</c:v>
                      </c:pt>
                      <c:pt idx="1526">
                        <c:v>-3.6464435667784301</c:v>
                      </c:pt>
                      <c:pt idx="1527">
                        <c:v>-3.6872550636752521</c:v>
                      </c:pt>
                      <c:pt idx="1528">
                        <c:v>-3.3199042611927325</c:v>
                      </c:pt>
                      <c:pt idx="1529">
                        <c:v>-3.2260236192066714</c:v>
                      </c:pt>
                      <c:pt idx="1530">
                        <c:v>-3.1509191056179588</c:v>
                      </c:pt>
                      <c:pt idx="1531">
                        <c:v>-3.0908354947468979</c:v>
                      </c:pt>
                      <c:pt idx="1532">
                        <c:v>-3.2427686060500491</c:v>
                      </c:pt>
                      <c:pt idx="1533">
                        <c:v>-3.1643150950926611</c:v>
                      </c:pt>
                      <c:pt idx="1534">
                        <c:v>-3.3015522863266824</c:v>
                      </c:pt>
                      <c:pt idx="1535">
                        <c:v>-3.2113420393138767</c:v>
                      </c:pt>
                      <c:pt idx="1536">
                        <c:v>-3.1391738417037232</c:v>
                      </c:pt>
                      <c:pt idx="1537">
                        <c:v>-3.0814392836155093</c:v>
                      </c:pt>
                      <c:pt idx="1538">
                        <c:v>-3.0352516371449383</c:v>
                      </c:pt>
                      <c:pt idx="1539">
                        <c:v>-3.1983015199684814</c:v>
                      </c:pt>
                      <c:pt idx="1540">
                        <c:v>-3.3287414262273387</c:v>
                      </c:pt>
                      <c:pt idx="1541">
                        <c:v>-3.2330933512344018</c:v>
                      </c:pt>
                      <c:pt idx="1542">
                        <c:v>-3.3565748912400295</c:v>
                      </c:pt>
                      <c:pt idx="1543">
                        <c:v>-3.2553601232445999</c:v>
                      </c:pt>
                      <c:pt idx="1544">
                        <c:v>-2.9743883088482335</c:v>
                      </c:pt>
                      <c:pt idx="1545">
                        <c:v>-2.9496108573312085</c:v>
                      </c:pt>
                      <c:pt idx="1546">
                        <c:v>-2.9297888961175431</c:v>
                      </c:pt>
                      <c:pt idx="1547">
                        <c:v>-2.7139313271466108</c:v>
                      </c:pt>
                      <c:pt idx="1548">
                        <c:v>-2.5412452719698422</c:v>
                      </c:pt>
                      <c:pt idx="1549">
                        <c:v>-2.4030964278283591</c:v>
                      </c:pt>
                      <c:pt idx="1550">
                        <c:v>-2.4925773525152408</c:v>
                      </c:pt>
                      <c:pt idx="1551">
                        <c:v>-2.364162092264678</c:v>
                      </c:pt>
                      <c:pt idx="1552">
                        <c:v>-2.4614298840642732</c:v>
                      </c:pt>
                      <c:pt idx="1553">
                        <c:v>-2.3392441175039949</c:v>
                      </c:pt>
                      <c:pt idx="1554">
                        <c:v>-2.2414955042556812</c:v>
                      </c:pt>
                      <c:pt idx="1555">
                        <c:v>-1.9632966136571213</c:v>
                      </c:pt>
                      <c:pt idx="1556">
                        <c:v>-1.340737501178296</c:v>
                      </c:pt>
                      <c:pt idx="1557">
                        <c:v>-0.84269021119519039</c:v>
                      </c:pt>
                      <c:pt idx="1558">
                        <c:v>-0.44425237920870586</c:v>
                      </c:pt>
                      <c:pt idx="1559">
                        <c:v>-0.12550211361951824</c:v>
                      </c:pt>
                      <c:pt idx="1560">
                        <c:v>0.12949809885185459</c:v>
                      </c:pt>
                      <c:pt idx="1561">
                        <c:v>0.53349826882890738</c:v>
                      </c:pt>
                      <c:pt idx="1562">
                        <c:v>0.65669840481052688</c:v>
                      </c:pt>
                      <c:pt idx="1563">
                        <c:v>0.75525851359589069</c:v>
                      </c:pt>
                      <c:pt idx="1564">
                        <c:v>0.63410660062413626</c:v>
                      </c:pt>
                      <c:pt idx="1565">
                        <c:v>0.5371850702467782</c:v>
                      </c:pt>
                      <c:pt idx="1566">
                        <c:v>0.45964784594491448</c:v>
                      </c:pt>
                      <c:pt idx="1567">
                        <c:v>0.79761806650344624</c:v>
                      </c:pt>
                      <c:pt idx="1568">
                        <c:v>0.66799424295015797</c:v>
                      </c:pt>
                      <c:pt idx="1569">
                        <c:v>0.56429518410755009</c:v>
                      </c:pt>
                      <c:pt idx="1570">
                        <c:v>0.48133593703346378</c:v>
                      </c:pt>
                      <c:pt idx="1571">
                        <c:v>0.21496853937424021</c:v>
                      </c:pt>
                      <c:pt idx="1572">
                        <c:v>1.8746212468840895E-3</c:v>
                      </c:pt>
                      <c:pt idx="1573">
                        <c:v>0.23139948674497646</c:v>
                      </c:pt>
                      <c:pt idx="1574">
                        <c:v>-0.18498062085654965</c:v>
                      </c:pt>
                      <c:pt idx="1575">
                        <c:v>-0.11808470693779327</c:v>
                      </c:pt>
                      <c:pt idx="1576">
                        <c:v>-6.4567975802788169E-2</c:v>
                      </c:pt>
                      <c:pt idx="1577">
                        <c:v>-0.22175459089476135</c:v>
                      </c:pt>
                      <c:pt idx="1578">
                        <c:v>5.2496117031637368E-2</c:v>
                      </c:pt>
                      <c:pt idx="1579">
                        <c:v>7.1896683372756343E-2</c:v>
                      </c:pt>
                      <c:pt idx="1580">
                        <c:v>8.7417136445651522E-2</c:v>
                      </c:pt>
                      <c:pt idx="1581">
                        <c:v>9.9833498903990403E-2</c:v>
                      </c:pt>
                      <c:pt idx="1582">
                        <c:v>0.10976658887068425</c:v>
                      </c:pt>
                      <c:pt idx="1583">
                        <c:v>0.31771306084397111</c:v>
                      </c:pt>
                      <c:pt idx="1584">
                        <c:v>0.2840702384226006</c:v>
                      </c:pt>
                      <c:pt idx="1585">
                        <c:v>-0.14284401951454129</c:v>
                      </c:pt>
                      <c:pt idx="1586">
                        <c:v>0.11562457413583616</c:v>
                      </c:pt>
                      <c:pt idx="1587">
                        <c:v>0.12239944905616085</c:v>
                      </c:pt>
                      <c:pt idx="1588">
                        <c:v>0.12781934899237513</c:v>
                      </c:pt>
                      <c:pt idx="1589">
                        <c:v>0.53215526894132381</c:v>
                      </c:pt>
                      <c:pt idx="1590">
                        <c:v>0.45562400490052823</c:v>
                      </c:pt>
                      <c:pt idx="1591">
                        <c:v>0.39439899366789177</c:v>
                      </c:pt>
                      <c:pt idx="1592">
                        <c:v>0.54541898468175987</c:v>
                      </c:pt>
                      <c:pt idx="1593">
                        <c:v>0.66623497749287708</c:v>
                      </c:pt>
                      <c:pt idx="1594">
                        <c:v>0.56288777174177085</c:v>
                      </c:pt>
                      <c:pt idx="1595">
                        <c:v>0.68021000714088586</c:v>
                      </c:pt>
                      <c:pt idx="1596">
                        <c:v>0.57406779546010966</c:v>
                      </c:pt>
                      <c:pt idx="1597">
                        <c:v>0.6891540261154887</c:v>
                      </c:pt>
                      <c:pt idx="1598">
                        <c:v>0.78122301063979194</c:v>
                      </c:pt>
                      <c:pt idx="1599">
                        <c:v>1.0548781982593027</c:v>
                      </c:pt>
                      <c:pt idx="1600">
                        <c:v>1.2738023483548204</c:v>
                      </c:pt>
                      <c:pt idx="1601">
                        <c:v>1.2489416684312573</c:v>
                      </c:pt>
                      <c:pt idx="1602">
                        <c:v>1.4290531244923841</c:v>
                      </c:pt>
                      <c:pt idx="1603">
                        <c:v>1.5731422893413765</c:v>
                      </c:pt>
                      <c:pt idx="1604">
                        <c:v>1.4884136212205021</c:v>
                      </c:pt>
                      <c:pt idx="1605">
                        <c:v>1.6206306867238709</c:v>
                      </c:pt>
                      <c:pt idx="1606">
                        <c:v>1.726404339126475</c:v>
                      </c:pt>
                      <c:pt idx="1607">
                        <c:v>1.6110232610486719</c:v>
                      </c:pt>
                      <c:pt idx="1608">
                        <c:v>1.7187183985863612</c:v>
                      </c:pt>
                      <c:pt idx="1609">
                        <c:v>2.0048745086164672</c:v>
                      </c:pt>
                      <c:pt idx="1610">
                        <c:v>2.0337993966406884</c:v>
                      </c:pt>
                      <c:pt idx="1611">
                        <c:v>1.8569393070599745</c:v>
                      </c:pt>
                      <c:pt idx="1612">
                        <c:v>1.9154512353954942</c:v>
                      </c:pt>
                      <c:pt idx="1613">
                        <c:v>1.9622607780638646</c:v>
                      </c:pt>
                      <c:pt idx="1614">
                        <c:v>1.7997084121985836</c:v>
                      </c:pt>
                      <c:pt idx="1615">
                        <c:v>1.8696665195063815</c:v>
                      </c:pt>
                      <c:pt idx="1616">
                        <c:v>1.9256330053525517</c:v>
                      </c:pt>
                      <c:pt idx="1617">
                        <c:v>1.7704061940295333</c:v>
                      </c:pt>
                      <c:pt idx="1618">
                        <c:v>1.6462247449710503</c:v>
                      </c:pt>
                      <c:pt idx="1619">
                        <c:v>1.9468795857242185</c:v>
                      </c:pt>
                      <c:pt idx="1620">
                        <c:v>1.987403458326753</c:v>
                      </c:pt>
                      <c:pt idx="1621">
                        <c:v>2.0198225564088261</c:v>
                      </c:pt>
                      <c:pt idx="1622">
                        <c:v>2.0457578348745074</c:v>
                      </c:pt>
                      <c:pt idx="1623">
                        <c:v>2.0665060576470751</c:v>
                      </c:pt>
                      <c:pt idx="1624">
                        <c:v>2.0831046358650838</c:v>
                      </c:pt>
                      <c:pt idx="1625">
                        <c:v>2.0963834984395362</c:v>
                      </c:pt>
                      <c:pt idx="1626">
                        <c:v>2.3070065884990072</c:v>
                      </c:pt>
                      <c:pt idx="1627">
                        <c:v>2.0755050605466749</c:v>
                      </c:pt>
                      <c:pt idx="1628">
                        <c:v>2.0903038381848091</c:v>
                      </c:pt>
                      <c:pt idx="1629">
                        <c:v>2.302142860295362</c:v>
                      </c:pt>
                      <c:pt idx="1630">
                        <c:v>2.2716140779837133</c:v>
                      </c:pt>
                      <c:pt idx="1631">
                        <c:v>2.4471910521344853</c:v>
                      </c:pt>
                      <c:pt idx="1632">
                        <c:v>2.3876526314550119</c:v>
                      </c:pt>
                      <c:pt idx="1633">
                        <c:v>2.3400218949113878</c:v>
                      </c:pt>
                      <c:pt idx="1634">
                        <c:v>2.3019173056766249</c:v>
                      </c:pt>
                      <c:pt idx="1635">
                        <c:v>2.4714336342888146</c:v>
                      </c:pt>
                      <c:pt idx="1636">
                        <c:v>2.4070466971784299</c:v>
                      </c:pt>
                      <c:pt idx="1637">
                        <c:v>2.3555371474901676</c:v>
                      </c:pt>
                      <c:pt idx="1638">
                        <c:v>2.114329507739626</c:v>
                      </c:pt>
                      <c:pt idx="1639">
                        <c:v>2.3213633959392155</c:v>
                      </c:pt>
                      <c:pt idx="1640">
                        <c:v>2.2869905064987961</c:v>
                      </c:pt>
                      <c:pt idx="1641">
                        <c:v>2.4594921949465061</c:v>
                      </c:pt>
                      <c:pt idx="1642">
                        <c:v>2.7974935457046968</c:v>
                      </c:pt>
                      <c:pt idx="1643">
                        <c:v>2.6678946263111811</c:v>
                      </c:pt>
                      <c:pt idx="1644">
                        <c:v>2.5642154907964141</c:v>
                      </c:pt>
                      <c:pt idx="1645">
                        <c:v>2.4812721823846005</c:v>
                      </c:pt>
                      <c:pt idx="1646">
                        <c:v>2.2149175356551041</c:v>
                      </c:pt>
                      <c:pt idx="1647">
                        <c:v>1.8018338182715752</c:v>
                      </c:pt>
                      <c:pt idx="1648">
                        <c:v>1.6713668443646839</c:v>
                      </c:pt>
                      <c:pt idx="1649">
                        <c:v>0.96699326523912532</c:v>
                      </c:pt>
                      <c:pt idx="1650">
                        <c:v>0.80349440193879218</c:v>
                      </c:pt>
                      <c:pt idx="1651">
                        <c:v>0.67269531129852567</c:v>
                      </c:pt>
                      <c:pt idx="1652">
                        <c:v>0.36805603878633519</c:v>
                      </c:pt>
                      <c:pt idx="1653">
                        <c:v>-7.565537922346266E-2</c:v>
                      </c:pt>
                      <c:pt idx="1654">
                        <c:v>-0.43062451363130094</c:v>
                      </c:pt>
                      <c:pt idx="1655">
                        <c:v>-0.51459982115761704</c:v>
                      </c:pt>
                      <c:pt idx="1656">
                        <c:v>-0.7817800671787154</c:v>
                      </c:pt>
                      <c:pt idx="1657">
                        <c:v>-0.99552426399554861</c:v>
                      </c:pt>
                      <c:pt idx="1658">
                        <c:v>-0.96651962144892423</c:v>
                      </c:pt>
                      <c:pt idx="1659">
                        <c:v>-0.94331590741171567</c:v>
                      </c:pt>
                      <c:pt idx="1660">
                        <c:v>-1.1247529361819488</c:v>
                      </c:pt>
                      <c:pt idx="1661">
                        <c:v>-0.86990255919806714</c:v>
                      </c:pt>
                      <c:pt idx="1662">
                        <c:v>-0.86602225761100726</c:v>
                      </c:pt>
                      <c:pt idx="1663">
                        <c:v>-0.8629180163413821</c:v>
                      </c:pt>
                      <c:pt idx="1664">
                        <c:v>-0.86043462332565923</c:v>
                      </c:pt>
                      <c:pt idx="1665">
                        <c:v>-0.85844790891303546</c:v>
                      </c:pt>
                      <c:pt idx="1666">
                        <c:v>-1.0568585373830501</c:v>
                      </c:pt>
                      <c:pt idx="1667">
                        <c:v>-1.0155870401589482</c:v>
                      </c:pt>
                      <c:pt idx="1668">
                        <c:v>-0.98256984237968936</c:v>
                      </c:pt>
                      <c:pt idx="1669">
                        <c:v>-1.1561560841562368</c:v>
                      </c:pt>
                      <c:pt idx="1670">
                        <c:v>-1.0950250775774748</c:v>
                      </c:pt>
                      <c:pt idx="1671">
                        <c:v>-0.84612027231457887</c:v>
                      </c:pt>
                      <c:pt idx="1672">
                        <c:v>-0.84699642810414844</c:v>
                      </c:pt>
                      <c:pt idx="1673">
                        <c:v>-1.047697352735895</c:v>
                      </c:pt>
                      <c:pt idx="1674">
                        <c:v>-0.80825809244129232</c:v>
                      </c:pt>
                      <c:pt idx="1675">
                        <c:v>-0.81670668420554193</c:v>
                      </c:pt>
                      <c:pt idx="1676">
                        <c:v>-1.0234655576169871</c:v>
                      </c:pt>
                      <c:pt idx="1677">
                        <c:v>-0.98887265634607502</c:v>
                      </c:pt>
                      <c:pt idx="1678">
                        <c:v>-0.96119833532941357</c:v>
                      </c:pt>
                      <c:pt idx="1679">
                        <c:v>-1.1390588785161526</c:v>
                      </c:pt>
                      <c:pt idx="1680">
                        <c:v>-1.4813473130654984</c:v>
                      </c:pt>
                      <c:pt idx="1681">
                        <c:v>-1.555178060704975</c:v>
                      </c:pt>
                      <c:pt idx="1682">
                        <c:v>-1.6142426588164653</c:v>
                      </c:pt>
                      <c:pt idx="1683">
                        <c:v>-1.4614943373056803</c:v>
                      </c:pt>
                      <c:pt idx="1684">
                        <c:v>-1.3392956800970524</c:v>
                      </c:pt>
                      <c:pt idx="1685">
                        <c:v>-1.4415367543301727</c:v>
                      </c:pt>
                      <c:pt idx="1686">
                        <c:v>-1.523329613716669</c:v>
                      </c:pt>
                      <c:pt idx="1687">
                        <c:v>-1.1887639012259115</c:v>
                      </c:pt>
                      <c:pt idx="1688">
                        <c:v>-1.1211113312332373</c:v>
                      </c:pt>
                      <c:pt idx="1689">
                        <c:v>-1.2669892752392116</c:v>
                      </c:pt>
                      <c:pt idx="1690">
                        <c:v>-0.98369163044390007</c:v>
                      </c:pt>
                      <c:pt idx="1691">
                        <c:v>-0.95705351460765087</c:v>
                      </c:pt>
                      <c:pt idx="1692">
                        <c:v>-1.1357430219386515</c:v>
                      </c:pt>
                      <c:pt idx="1693">
                        <c:v>-0.67869462780345202</c:v>
                      </c:pt>
                      <c:pt idx="1694">
                        <c:v>-0.71305591249529243</c:v>
                      </c:pt>
                      <c:pt idx="1695">
                        <c:v>-0.74054494024881024</c:v>
                      </c:pt>
                      <c:pt idx="1696">
                        <c:v>-0.76253616245162448</c:v>
                      </c:pt>
                      <c:pt idx="1697">
                        <c:v>-0.7801291402138304</c:v>
                      </c:pt>
                      <c:pt idx="1698">
                        <c:v>-0.59420352242364061</c:v>
                      </c:pt>
                      <c:pt idx="1699">
                        <c:v>-0.6454630281914433</c:v>
                      </c:pt>
                      <c:pt idx="1700">
                        <c:v>-0.68647063280570819</c:v>
                      </c:pt>
                      <c:pt idx="1701">
                        <c:v>-0.51927671649707463</c:v>
                      </c:pt>
                      <c:pt idx="1702">
                        <c:v>-0.58552158345014504</c:v>
                      </c:pt>
                      <c:pt idx="1703">
                        <c:v>-0.43851747701262411</c:v>
                      </c:pt>
                      <c:pt idx="1704">
                        <c:v>-0.12091419186265284</c:v>
                      </c:pt>
                      <c:pt idx="1705">
                        <c:v>-0.46683156374274404</c:v>
                      </c:pt>
                      <c:pt idx="1706">
                        <c:v>-0.14356546124679426</c:v>
                      </c:pt>
                      <c:pt idx="1707">
                        <c:v>-8.4952579249943483E-2</c:v>
                      </c:pt>
                      <c:pt idx="1708">
                        <c:v>-0.23806227365253108</c:v>
                      </c:pt>
                      <c:pt idx="1709">
                        <c:v>-0.16055002917460115</c:v>
                      </c:pt>
                      <c:pt idx="1710">
                        <c:v>-9.8540233592188997E-2</c:v>
                      </c:pt>
                      <c:pt idx="1711">
                        <c:v>-0.24893239712628201</c:v>
                      </c:pt>
                      <c:pt idx="1712">
                        <c:v>-0.16924612795355642</c:v>
                      </c:pt>
                      <c:pt idx="1713">
                        <c:v>9.4502887384578571E-2</c:v>
                      </c:pt>
                      <c:pt idx="1714">
                        <c:v>0.10550209965515478</c:v>
                      </c:pt>
                      <c:pt idx="1715">
                        <c:v>0.31430146947161575</c:v>
                      </c:pt>
                      <c:pt idx="1716">
                        <c:v>0.28134096532471631</c:v>
                      </c:pt>
                      <c:pt idx="1717">
                        <c:v>0.25497256200719676</c:v>
                      </c:pt>
                      <c:pt idx="1718">
                        <c:v>0.23387783935322659</c:v>
                      </c:pt>
                      <c:pt idx="1719">
                        <c:v>0.21700206123000498</c:v>
                      </c:pt>
                      <c:pt idx="1720">
                        <c:v>0.40350143873149591</c:v>
                      </c:pt>
                      <c:pt idx="1721">
                        <c:v>0.35270094073268865</c:v>
                      </c:pt>
                      <c:pt idx="1722">
                        <c:v>0.31206054233359737</c:v>
                      </c:pt>
                      <c:pt idx="1723">
                        <c:v>0.47954822361430161</c:v>
                      </c:pt>
                      <c:pt idx="1724">
                        <c:v>0.41353836863891047</c:v>
                      </c:pt>
                      <c:pt idx="1725">
                        <c:v>0.5607304846586203</c:v>
                      </c:pt>
                      <c:pt idx="1726">
                        <c:v>0.67848417747438816</c:v>
                      </c:pt>
                      <c:pt idx="1727">
                        <c:v>0.57268713172697971</c:v>
                      </c:pt>
                      <c:pt idx="1728">
                        <c:v>0.48804949512907569</c:v>
                      </c:pt>
                      <c:pt idx="1729">
                        <c:v>0.62033938585068427</c:v>
                      </c:pt>
                      <c:pt idx="1730">
                        <c:v>0.72617129842797112</c:v>
                      </c:pt>
                      <c:pt idx="1731">
                        <c:v>0.61083682848982335</c:v>
                      </c:pt>
                      <c:pt idx="1732">
                        <c:v>0.71856925253928239</c:v>
                      </c:pt>
                      <c:pt idx="1733">
                        <c:v>0.60475519177884962</c:v>
                      </c:pt>
                      <c:pt idx="1734">
                        <c:v>0.71370394317057162</c:v>
                      </c:pt>
                      <c:pt idx="1735">
                        <c:v>0.60086294428390374</c:v>
                      </c:pt>
                      <c:pt idx="1736">
                        <c:v>0.71059014517459218</c:v>
                      </c:pt>
                      <c:pt idx="1737">
                        <c:v>0.59837190588712019</c:v>
                      </c:pt>
                      <c:pt idx="1738">
                        <c:v>0.90859731445721081</c:v>
                      </c:pt>
                      <c:pt idx="1739">
                        <c:v>1.1567776413132833</c:v>
                      </c:pt>
                      <c:pt idx="1740">
                        <c:v>0.95532190279811857</c:v>
                      </c:pt>
                      <c:pt idx="1741">
                        <c:v>0.99415731198598678</c:v>
                      </c:pt>
                      <c:pt idx="1742">
                        <c:v>1.0252256393362131</c:v>
                      </c:pt>
                      <c:pt idx="1743">
                        <c:v>1.0500803012164397</c:v>
                      </c:pt>
                      <c:pt idx="1744">
                        <c:v>0.86996403072055273</c:v>
                      </c:pt>
                      <c:pt idx="1745">
                        <c:v>1.1258710143238204</c:v>
                      </c:pt>
                      <c:pt idx="1746">
                        <c:v>1.33059660120648</c:v>
                      </c:pt>
                      <c:pt idx="1747">
                        <c:v>1.4943770707126305</c:v>
                      </c:pt>
                      <c:pt idx="1748">
                        <c:v>1.4254014463175508</c:v>
                      </c:pt>
                      <c:pt idx="1749">
                        <c:v>1.5702209468015553</c:v>
                      </c:pt>
                      <c:pt idx="1750">
                        <c:v>1.4860765471886452</c:v>
                      </c:pt>
                      <c:pt idx="1751">
                        <c:v>1.4187610274983626</c:v>
                      </c:pt>
                      <c:pt idx="1752">
                        <c:v>1.5649086117462048</c:v>
                      </c:pt>
                      <c:pt idx="1753">
                        <c:v>1.481826679144433</c:v>
                      </c:pt>
                      <c:pt idx="1754">
                        <c:v>1.6153611330630611</c:v>
                      </c:pt>
                      <c:pt idx="1755">
                        <c:v>1.722188696197918</c:v>
                      </c:pt>
                      <c:pt idx="1756">
                        <c:v>1.6076507467057581</c:v>
                      </c:pt>
                      <c:pt idx="1757">
                        <c:v>1.716020387112053</c:v>
                      </c:pt>
                      <c:pt idx="1758">
                        <c:v>1.8027160994370206</c:v>
                      </c:pt>
                      <c:pt idx="1759">
                        <c:v>1.6720726692971084</c:v>
                      </c:pt>
                      <c:pt idx="1760">
                        <c:v>1.5675579251851559</c:v>
                      </c:pt>
                      <c:pt idx="1761">
                        <c:v>1.683946129895503</c:v>
                      </c:pt>
                      <c:pt idx="1762">
                        <c:v>1.7770566936637806</c:v>
                      </c:pt>
                      <c:pt idx="1763">
                        <c:v>1.4515451446784482</c:v>
                      </c:pt>
                      <c:pt idx="1764">
                        <c:v>1.591135905490205</c:v>
                      </c:pt>
                      <c:pt idx="1765">
                        <c:v>1.7028085141396332</c:v>
                      </c:pt>
                      <c:pt idx="1766">
                        <c:v>1.5921466010591985</c:v>
                      </c:pt>
                      <c:pt idx="1767">
                        <c:v>1.503617070594828</c:v>
                      </c:pt>
                      <c:pt idx="1768">
                        <c:v>1.832793446223377</c:v>
                      </c:pt>
                      <c:pt idx="1769">
                        <c:v>1.6961345467261708</c:v>
                      </c:pt>
                      <c:pt idx="1770">
                        <c:v>1.7868074271284513</c:v>
                      </c:pt>
                      <c:pt idx="1771">
                        <c:v>1.8593457314502757</c:v>
                      </c:pt>
                      <c:pt idx="1772">
                        <c:v>1.7173763749076443</c:v>
                      </c:pt>
                      <c:pt idx="1773">
                        <c:v>1.8038008896735391</c:v>
                      </c:pt>
                      <c:pt idx="1774">
                        <c:v>1.872940501486255</c:v>
                      </c:pt>
                      <c:pt idx="1775">
                        <c:v>1.5282521909364277</c:v>
                      </c:pt>
                      <c:pt idx="1776">
                        <c:v>1.6525015424965659</c:v>
                      </c:pt>
                      <c:pt idx="1777">
                        <c:v>1.9519010237447674</c:v>
                      </c:pt>
                      <c:pt idx="1778">
                        <c:v>1.9914206087432831</c:v>
                      </c:pt>
                      <c:pt idx="1779">
                        <c:v>2.0230362767420047</c:v>
                      </c:pt>
                      <c:pt idx="1780">
                        <c:v>2.0483288111411184</c:v>
                      </c:pt>
                      <c:pt idx="1781">
                        <c:v>2.268562838660273</c:v>
                      </c:pt>
                      <c:pt idx="1782">
                        <c:v>2.2447500606756421</c:v>
                      </c:pt>
                      <c:pt idx="1783">
                        <c:v>2.2256998382879374</c:v>
                      </c:pt>
                      <c:pt idx="1784">
                        <c:v>2.2104596603778646</c:v>
                      </c:pt>
                      <c:pt idx="1785">
                        <c:v>2.1982675180497608</c:v>
                      </c:pt>
                      <c:pt idx="1786">
                        <c:v>2.1885138041873233</c:v>
                      </c:pt>
                      <c:pt idx="1787">
                        <c:v>2.1807108330972369</c:v>
                      </c:pt>
                      <c:pt idx="1788">
                        <c:v>2.3744684562252587</c:v>
                      </c:pt>
                      <c:pt idx="1789">
                        <c:v>2.3294745547276534</c:v>
                      </c:pt>
                      <c:pt idx="1790">
                        <c:v>2.493479433529501</c:v>
                      </c:pt>
                      <c:pt idx="1791">
                        <c:v>2.424683336570979</c:v>
                      </c:pt>
                      <c:pt idx="1792">
                        <c:v>2.1696464590041842</c:v>
                      </c:pt>
                      <c:pt idx="1793">
                        <c:v>2.1656169569507711</c:v>
                      </c:pt>
                      <c:pt idx="1794">
                        <c:v>2.362393355308086</c:v>
                      </c:pt>
                      <c:pt idx="1795">
                        <c:v>2.1198144739938698</c:v>
                      </c:pt>
                      <c:pt idx="1796">
                        <c:v>2.1257513689424741</c:v>
                      </c:pt>
                      <c:pt idx="1797">
                        <c:v>2.1305008849014939</c:v>
                      </c:pt>
                      <c:pt idx="1798">
                        <c:v>2.1343004976686188</c:v>
                      </c:pt>
                      <c:pt idx="1799">
                        <c:v>2.1373401878822733</c:v>
                      </c:pt>
                      <c:pt idx="1800">
                        <c:v>2.3397719400531969</c:v>
                      </c:pt>
                      <c:pt idx="1801">
                        <c:v>2.3017173417899812</c:v>
                      </c:pt>
                      <c:pt idx="1802">
                        <c:v>2.2712736631794996</c:v>
                      </c:pt>
                      <c:pt idx="1803">
                        <c:v>2.2469187202909779</c:v>
                      </c:pt>
                      <c:pt idx="1804">
                        <c:v>2.0274347659802743</c:v>
                      </c:pt>
                      <c:pt idx="1805">
                        <c:v>2.0518476025316659</c:v>
                      </c:pt>
                      <c:pt idx="1806">
                        <c:v>1.8713778717727791</c:v>
                      </c:pt>
                      <c:pt idx="1807">
                        <c:v>1.927002087165647</c:v>
                      </c:pt>
                      <c:pt idx="1808">
                        <c:v>1.9715014594798959</c:v>
                      </c:pt>
                      <c:pt idx="1809">
                        <c:v>2.2071009573313631</c:v>
                      </c:pt>
                      <c:pt idx="1810">
                        <c:v>2.3955805556124687</c:v>
                      </c:pt>
                      <c:pt idx="1811">
                        <c:v>2.5463642342374442</c:v>
                      </c:pt>
                      <c:pt idx="1812">
                        <c:v>2.6669911771373336</c:v>
                      </c:pt>
                      <c:pt idx="1813">
                        <c:v>3.1634927314572678</c:v>
                      </c:pt>
                      <c:pt idx="1814">
                        <c:v>3.3606939749132607</c:v>
                      </c:pt>
                      <c:pt idx="1815">
                        <c:v>3.5184549696780323</c:v>
                      </c:pt>
                      <c:pt idx="1816">
                        <c:v>3.8446637654898268</c:v>
                      </c:pt>
                      <c:pt idx="1817">
                        <c:v>4.1056308021393306</c:v>
                      </c:pt>
                      <c:pt idx="1818">
                        <c:v>4.1144044314589792</c:v>
                      </c:pt>
                      <c:pt idx="1819">
                        <c:v>4.5214233349146298</c:v>
                      </c:pt>
                      <c:pt idx="1820">
                        <c:v>4.4470384576791275</c:v>
                      </c:pt>
                      <c:pt idx="1821">
                        <c:v>4.3875305558907485</c:v>
                      </c:pt>
                      <c:pt idx="1822">
                        <c:v>4.3399242344601134</c:v>
                      </c:pt>
                      <c:pt idx="1823">
                        <c:v>4.101839177315469</c:v>
                      </c:pt>
                      <c:pt idx="1824">
                        <c:v>3.9113711315998216</c:v>
                      </c:pt>
                      <c:pt idx="1825">
                        <c:v>3.7589966950272355</c:v>
                      </c:pt>
                      <c:pt idx="1826">
                        <c:v>3.6370971457693031</c:v>
                      </c:pt>
                      <c:pt idx="1827">
                        <c:v>3.5395775063628889</c:v>
                      </c:pt>
                      <c:pt idx="1828">
                        <c:v>3.0615617948377576</c:v>
                      </c:pt>
                      <c:pt idx="1829">
                        <c:v>3.2791492256176298</c:v>
                      </c:pt>
                      <c:pt idx="1830">
                        <c:v>3.4532191702415957</c:v>
                      </c:pt>
                      <c:pt idx="1831">
                        <c:v>3.3924751259407913</c:v>
                      </c:pt>
                      <c:pt idx="1832">
                        <c:v>3.5438798905000795</c:v>
                      </c:pt>
                      <c:pt idx="1833">
                        <c:v>3.4650037021474418</c:v>
                      </c:pt>
                      <c:pt idx="1834">
                        <c:v>3.4019027514653999</c:v>
                      </c:pt>
                      <c:pt idx="1835">
                        <c:v>3.5514219909198346</c:v>
                      </c:pt>
                      <c:pt idx="1836">
                        <c:v>3.2710373824833141</c:v>
                      </c:pt>
                      <c:pt idx="1837">
                        <c:v>3.246729695734075</c:v>
                      </c:pt>
                      <c:pt idx="1838">
                        <c:v>3.4272835463347064</c:v>
                      </c:pt>
                      <c:pt idx="1839">
                        <c:v>2.9717266268152116</c:v>
                      </c:pt>
                      <c:pt idx="1840">
                        <c:v>3.2072810911996612</c:v>
                      </c:pt>
                      <c:pt idx="1841">
                        <c:v>3.3957246627071527</c:v>
                      </c:pt>
                      <c:pt idx="1842">
                        <c:v>3.3464795199131459</c:v>
                      </c:pt>
                      <c:pt idx="1843">
                        <c:v>3.3070834056779859</c:v>
                      </c:pt>
                      <c:pt idx="1844">
                        <c:v>3.2755665142898351</c:v>
                      </c:pt>
                      <c:pt idx="1845">
                        <c:v>3.2503530011792918</c:v>
                      </c:pt>
                      <c:pt idx="1846">
                        <c:v>3.2301821906908117</c:v>
                      </c:pt>
                      <c:pt idx="1847">
                        <c:v>3.2140455423000276</c:v>
                      </c:pt>
                      <c:pt idx="1848">
                        <c:v>3.2011362235874685</c:v>
                      </c:pt>
                      <c:pt idx="1849">
                        <c:v>3.190808768617444</c:v>
                      </c:pt>
                      <c:pt idx="1850">
                        <c:v>3.1825468046413334</c:v>
                      </c:pt>
                      <c:pt idx="1851">
                        <c:v>3.3759372334604905</c:v>
                      </c:pt>
                      <c:pt idx="1852">
                        <c:v>3.3306495765158388</c:v>
                      </c:pt>
                      <c:pt idx="1853">
                        <c:v>3.2944194509600493</c:v>
                      </c:pt>
                      <c:pt idx="1854">
                        <c:v>3.4654353505154631</c:v>
                      </c:pt>
                      <c:pt idx="1855">
                        <c:v>3.4022480701598852</c:v>
                      </c:pt>
                      <c:pt idx="1856">
                        <c:v>3.3516982458753546</c:v>
                      </c:pt>
                      <c:pt idx="1857">
                        <c:v>3.3112583864476619</c:v>
                      </c:pt>
                      <c:pt idx="1858">
                        <c:v>3.2789064989055987</c:v>
                      </c:pt>
                      <c:pt idx="1859">
                        <c:v>3.0530249888719254</c:v>
                      </c:pt>
                      <c:pt idx="1860">
                        <c:v>3.072319780844964</c:v>
                      </c:pt>
                      <c:pt idx="1861">
                        <c:v>3.2877556144234177</c:v>
                      </c:pt>
                      <c:pt idx="1862">
                        <c:v>3.2601042812862033</c:v>
                      </c:pt>
                      <c:pt idx="1863">
                        <c:v>3.2379832147764773</c:v>
                      </c:pt>
                      <c:pt idx="1864">
                        <c:v>3.6202863615686738</c:v>
                      </c:pt>
                      <c:pt idx="1865">
                        <c:v>3.7261288790024309</c:v>
                      </c:pt>
                      <c:pt idx="1866">
                        <c:v>3.610802892949323</c:v>
                      </c:pt>
                      <c:pt idx="1867">
                        <c:v>3.9185421041069048</c:v>
                      </c:pt>
                      <c:pt idx="1868">
                        <c:v>3.9647334730329931</c:v>
                      </c:pt>
                      <c:pt idx="1869">
                        <c:v>4.0016865681739091</c:v>
                      </c:pt>
                      <c:pt idx="1870">
                        <c:v>3.831249044286551</c:v>
                      </c:pt>
                      <c:pt idx="1871">
                        <c:v>3.69489902517671</c:v>
                      </c:pt>
                      <c:pt idx="1872">
                        <c:v>3.7858190098888826</c:v>
                      </c:pt>
                      <c:pt idx="1873">
                        <c:v>3.8585549976585298</c:v>
                      </c:pt>
                      <c:pt idx="1874">
                        <c:v>3.716743787874293</c:v>
                      </c:pt>
                      <c:pt idx="1875">
                        <c:v>3.6032948200468127</c:v>
                      </c:pt>
                      <c:pt idx="1876">
                        <c:v>3.5125356457849648</c:v>
                      </c:pt>
                      <c:pt idx="1877">
                        <c:v>3.6399283063753956</c:v>
                      </c:pt>
                      <c:pt idx="1878">
                        <c:v>3.5418424348476947</c:v>
                      </c:pt>
                      <c:pt idx="1879">
                        <c:v>3.2633737376256704</c:v>
                      </c:pt>
                      <c:pt idx="1880">
                        <c:v>3.44059877984796</c:v>
                      </c:pt>
                      <c:pt idx="1881">
                        <c:v>3.5823788136258372</c:v>
                      </c:pt>
                      <c:pt idx="1882">
                        <c:v>3.495802840648139</c:v>
                      </c:pt>
                      <c:pt idx="1883">
                        <c:v>3.6265420622660258</c:v>
                      </c:pt>
                      <c:pt idx="1884">
                        <c:v>3.7311334395602671</c:v>
                      </c:pt>
                      <c:pt idx="1885">
                        <c:v>3.8148065413956829</c:v>
                      </c:pt>
                      <c:pt idx="1886">
                        <c:v>4.08174502286397</c:v>
                      </c:pt>
                      <c:pt idx="1887">
                        <c:v>4.0952958080385997</c:v>
                      </c:pt>
                      <c:pt idx="1888">
                        <c:v>4.306136436178349</c:v>
                      </c:pt>
                      <c:pt idx="1889">
                        <c:v>4.4748089386901029</c:v>
                      </c:pt>
                      <c:pt idx="1890">
                        <c:v>4.409746940699506</c:v>
                      </c:pt>
                      <c:pt idx="1891">
                        <c:v>4.3576973423071195</c:v>
                      </c:pt>
                      <c:pt idx="1892">
                        <c:v>4.1160576635932102</c:v>
                      </c:pt>
                      <c:pt idx="1893">
                        <c:v>4.1227459206220374</c:v>
                      </c:pt>
                      <c:pt idx="1894">
                        <c:v>4.1280965262451446</c:v>
                      </c:pt>
                      <c:pt idx="1895">
                        <c:v>3.7323770107435621</c:v>
                      </c:pt>
                      <c:pt idx="1896">
                        <c:v>3.6158013983422279</c:v>
                      </c:pt>
                      <c:pt idx="1897">
                        <c:v>3.3225409084211606</c:v>
                      </c:pt>
                      <c:pt idx="1898">
                        <c:v>2.6879325164843522</c:v>
                      </c:pt>
                      <c:pt idx="1899">
                        <c:v>2.3802458029349509</c:v>
                      </c:pt>
                      <c:pt idx="1900">
                        <c:v>2.1340964320953617</c:v>
                      </c:pt>
                      <c:pt idx="1901">
                        <c:v>1.7371769354236903</c:v>
                      </c:pt>
                      <c:pt idx="1902">
                        <c:v>1.6196413380863532</c:v>
                      </c:pt>
                      <c:pt idx="1903">
                        <c:v>1.5256128602164836</c:v>
                      </c:pt>
                      <c:pt idx="1904">
                        <c:v>1.250390077920656</c:v>
                      </c:pt>
                      <c:pt idx="1905">
                        <c:v>1.2302118520839258</c:v>
                      </c:pt>
                      <c:pt idx="1906">
                        <c:v>1.0140692714145416</c:v>
                      </c:pt>
                      <c:pt idx="1907">
                        <c:v>0.84115520687907974</c:v>
                      </c:pt>
                      <c:pt idx="1908">
                        <c:v>0.70282395525066477</c:v>
                      </c:pt>
                      <c:pt idx="1909">
                        <c:v>0.79215895394793279</c:v>
                      </c:pt>
                      <c:pt idx="1910">
                        <c:v>0.66362695290581541</c:v>
                      </c:pt>
                      <c:pt idx="1911">
                        <c:v>0.56080135207207604</c:v>
                      </c:pt>
                      <c:pt idx="1912">
                        <c:v>0.47854087140513002</c:v>
                      </c:pt>
                      <c:pt idx="1913">
                        <c:v>0.61273248687155046</c:v>
                      </c:pt>
                      <c:pt idx="1914">
                        <c:v>0.52008577924470956</c:v>
                      </c:pt>
                      <c:pt idx="1915">
                        <c:v>0.64596841314323683</c:v>
                      </c:pt>
                      <c:pt idx="1916">
                        <c:v>0.74667452026199044</c:v>
                      </c:pt>
                      <c:pt idx="1917">
                        <c:v>0.82723940595701606</c:v>
                      </c:pt>
                      <c:pt idx="1918">
                        <c:v>0.89169131451308203</c:v>
                      </c:pt>
                      <c:pt idx="1919">
                        <c:v>0.74325284135795755</c:v>
                      </c:pt>
                      <c:pt idx="1920">
                        <c:v>0.82450206283385796</c:v>
                      </c:pt>
                      <c:pt idx="1921">
                        <c:v>0.88950144001455556</c:v>
                      </c:pt>
                      <c:pt idx="1922">
                        <c:v>0.94150094175904542</c:v>
                      </c:pt>
                      <c:pt idx="1923">
                        <c:v>0.58310054315472826</c:v>
                      </c:pt>
                      <c:pt idx="1924">
                        <c:v>0.49638022427120632</c:v>
                      </c:pt>
                      <c:pt idx="1925">
                        <c:v>0.82700396916447971</c:v>
                      </c:pt>
                      <c:pt idx="1926">
                        <c:v>0.89150296507898474</c:v>
                      </c:pt>
                      <c:pt idx="1927">
                        <c:v>0.74310216181061151</c:v>
                      </c:pt>
                      <c:pt idx="1928">
                        <c:v>0.82438151919598113</c:v>
                      </c:pt>
                      <c:pt idx="1929">
                        <c:v>0.68940500510427682</c:v>
                      </c:pt>
                      <c:pt idx="1930">
                        <c:v>0.78142379383086791</c:v>
                      </c:pt>
                      <c:pt idx="1931">
                        <c:v>0.85503882481214077</c:v>
                      </c:pt>
                      <c:pt idx="1932">
                        <c:v>0.91393084959713633</c:v>
                      </c:pt>
                      <c:pt idx="1933">
                        <c:v>0.76104446942520099</c:v>
                      </c:pt>
                      <c:pt idx="1934">
                        <c:v>0.83873536528756176</c:v>
                      </c:pt>
                      <c:pt idx="1935">
                        <c:v>0.70088808197749586</c:v>
                      </c:pt>
                      <c:pt idx="1936">
                        <c:v>0.79061025532939766</c:v>
                      </c:pt>
                      <c:pt idx="1937">
                        <c:v>0.86238799401098731</c:v>
                      </c:pt>
                      <c:pt idx="1938">
                        <c:v>0.71981018495625904</c:v>
                      </c:pt>
                      <c:pt idx="1939">
                        <c:v>0.6057479377124082</c:v>
                      </c:pt>
                      <c:pt idx="1940">
                        <c:v>0.51449813991735027</c:v>
                      </c:pt>
                      <c:pt idx="1941">
                        <c:v>0.64149830168128119</c:v>
                      </c:pt>
                      <c:pt idx="1942">
                        <c:v>0.54309843109251688</c:v>
                      </c:pt>
                      <c:pt idx="1943">
                        <c:v>0.26437853462152816</c:v>
                      </c:pt>
                      <c:pt idx="1944">
                        <c:v>0.4414026174446235</c:v>
                      </c:pt>
                      <c:pt idx="1945">
                        <c:v>0.58302188370316799</c:v>
                      </c:pt>
                      <c:pt idx="1946">
                        <c:v>0.49631729671000357</c:v>
                      </c:pt>
                      <c:pt idx="1947">
                        <c:v>0.62695362711542657</c:v>
                      </c:pt>
                      <c:pt idx="1948">
                        <c:v>0.7314626914397877</c:v>
                      </c:pt>
                      <c:pt idx="1949">
                        <c:v>0.61506994289925387</c:v>
                      </c:pt>
                      <c:pt idx="1950">
                        <c:v>0.72195574406680407</c:v>
                      </c:pt>
                      <c:pt idx="1951">
                        <c:v>0.80746438500091244</c:v>
                      </c:pt>
                      <c:pt idx="1952">
                        <c:v>0.67587129774813093</c:v>
                      </c:pt>
                      <c:pt idx="1953">
                        <c:v>0.77059682794595119</c:v>
                      </c:pt>
                      <c:pt idx="1954">
                        <c:v>0.44637725210418466</c:v>
                      </c:pt>
                      <c:pt idx="1955">
                        <c:v>0.38700159143081692</c:v>
                      </c:pt>
                      <c:pt idx="1956">
                        <c:v>0.33950106289205451</c:v>
                      </c:pt>
                      <c:pt idx="1957">
                        <c:v>0.50150064006106732</c:v>
                      </c:pt>
                      <c:pt idx="1958">
                        <c:v>0.63110030179632304</c:v>
                      </c:pt>
                      <c:pt idx="1959">
                        <c:v>0.53478003118448214</c:v>
                      </c:pt>
                      <c:pt idx="1960">
                        <c:v>0.85772381469496395</c:v>
                      </c:pt>
                      <c:pt idx="1961">
                        <c:v>0.91607884150346308</c:v>
                      </c:pt>
                      <c:pt idx="1962">
                        <c:v>0.76276286295023965</c:v>
                      </c:pt>
                      <c:pt idx="1963">
                        <c:v>0.84011008010759269</c:v>
                      </c:pt>
                      <c:pt idx="1964">
                        <c:v>0.90198785383347513</c:v>
                      </c:pt>
                      <c:pt idx="1965">
                        <c:v>0.55149007281420381</c:v>
                      </c:pt>
                      <c:pt idx="1966">
                        <c:v>0.6710918479988095</c:v>
                      </c:pt>
                      <c:pt idx="1967">
                        <c:v>0.96677326814642583</c:v>
                      </c:pt>
                      <c:pt idx="1968">
                        <c:v>0.80331840426458712</c:v>
                      </c:pt>
                      <c:pt idx="1969">
                        <c:v>1.0725545131590479</c:v>
                      </c:pt>
                      <c:pt idx="1970">
                        <c:v>1.0879434002746393</c:v>
                      </c:pt>
                      <c:pt idx="1971">
                        <c:v>1.1002545099671579</c:v>
                      </c:pt>
                      <c:pt idx="1972">
                        <c:v>1.1101033977212182</c:v>
                      </c:pt>
                      <c:pt idx="1973">
                        <c:v>1.1179825079244665</c:v>
                      </c:pt>
                      <c:pt idx="1974">
                        <c:v>1.1242857960870651</c:v>
                      </c:pt>
                      <c:pt idx="1975">
                        <c:v>0.92932842661707582</c:v>
                      </c:pt>
                      <c:pt idx="1976">
                        <c:v>0.97336253104106163</c:v>
                      </c:pt>
                      <c:pt idx="1977">
                        <c:v>1.0085898145803185</c:v>
                      </c:pt>
                      <c:pt idx="1978">
                        <c:v>1.0367716414117467</c:v>
                      </c:pt>
                      <c:pt idx="1979">
                        <c:v>1.0593171028768893</c:v>
                      </c:pt>
                      <c:pt idx="1980">
                        <c:v>1.0773534720489124</c:v>
                      </c:pt>
                      <c:pt idx="1981">
                        <c:v>0.89178256738659911</c:v>
                      </c:pt>
                      <c:pt idx="1982">
                        <c:v>0.94332584365668026</c:v>
                      </c:pt>
                      <c:pt idx="1983">
                        <c:v>0.98456046467276792</c:v>
                      </c:pt>
                      <c:pt idx="1984">
                        <c:v>1.0175481614857063</c:v>
                      </c:pt>
                      <c:pt idx="1985">
                        <c:v>1.0439383189360569</c:v>
                      </c:pt>
                      <c:pt idx="1986">
                        <c:v>1.0650504448963147</c:v>
                      </c:pt>
                      <c:pt idx="1987">
                        <c:v>1.0819401456644755</c:v>
                      </c:pt>
                      <c:pt idx="1988">
                        <c:v>1.0954519062789814</c:v>
                      </c:pt>
                      <c:pt idx="1989">
                        <c:v>1.3062613147706088</c:v>
                      </c:pt>
                      <c:pt idx="1990">
                        <c:v>1.2749088415639562</c:v>
                      </c:pt>
                      <c:pt idx="1991">
                        <c:v>1.0498268629986569</c:v>
                      </c:pt>
                      <c:pt idx="1992">
                        <c:v>1.2697612801464402</c:v>
                      </c:pt>
                      <c:pt idx="1993">
                        <c:v>1.2457088138645531</c:v>
                      </c:pt>
                      <c:pt idx="1994">
                        <c:v>1.0264668408391344</c:v>
                      </c:pt>
                      <c:pt idx="1995">
                        <c:v>1.2510732624186858</c:v>
                      </c:pt>
                      <c:pt idx="1996">
                        <c:v>1.0307583996824405</c:v>
                      </c:pt>
                      <c:pt idx="1997">
                        <c:v>0.85450650949337614</c:v>
                      </c:pt>
                      <c:pt idx="1998">
                        <c:v>1.1135049973421474</c:v>
                      </c:pt>
                      <c:pt idx="1999">
                        <c:v>1.3207037876211416</c:v>
                      </c:pt>
                      <c:pt idx="2000">
                        <c:v>1.2864628198443597</c:v>
                      </c:pt>
                      <c:pt idx="2001">
                        <c:v>1.2590700456229342</c:v>
                      </c:pt>
                      <c:pt idx="2002">
                        <c:v>1.0371558262457938</c:v>
                      </c:pt>
                      <c:pt idx="2003">
                        <c:v>1.0596244507440815</c:v>
                      </c:pt>
                      <c:pt idx="2004">
                        <c:v>1.2775993503427117</c:v>
                      </c:pt>
                      <c:pt idx="2005">
                        <c:v>1.251979270021593</c:v>
                      </c:pt>
                      <c:pt idx="2006">
                        <c:v>1.2314832057646754</c:v>
                      </c:pt>
                      <c:pt idx="2007">
                        <c:v>0.81508635435920951</c:v>
                      </c:pt>
                      <c:pt idx="2008">
                        <c:v>1.0819688732348141</c:v>
                      </c:pt>
                      <c:pt idx="2009">
                        <c:v>1.2954748883353204</c:v>
                      </c:pt>
                      <c:pt idx="2010">
                        <c:v>1.0662797004157483</c:v>
                      </c:pt>
                      <c:pt idx="2011">
                        <c:v>1.2829235500801133</c:v>
                      </c:pt>
                      <c:pt idx="2012">
                        <c:v>1.2562386298114916</c:v>
                      </c:pt>
                      <c:pt idx="2013">
                        <c:v>1.0348906935965942</c:v>
                      </c:pt>
                      <c:pt idx="2014">
                        <c:v>1.0578123446247218</c:v>
                      </c:pt>
                      <c:pt idx="2015">
                        <c:v>1.2761496654472921</c:v>
                      </c:pt>
                      <c:pt idx="2016">
                        <c:v>1.2508195221053029</c:v>
                      </c:pt>
                      <c:pt idx="2017">
                        <c:v>1.4305554074317115</c:v>
                      </c:pt>
                      <c:pt idx="2018">
                        <c:v>1.1743441156928611</c:v>
                      </c:pt>
                      <c:pt idx="2019">
                        <c:v>1.3693750823017581</c:v>
                      </c:pt>
                      <c:pt idx="2020">
                        <c:v>1.5253998555888302</c:v>
                      </c:pt>
                      <c:pt idx="2021">
                        <c:v>1.6502196742185333</c:v>
                      </c:pt>
                      <c:pt idx="2022">
                        <c:v>1.7500755291223413</c:v>
                      </c:pt>
                      <c:pt idx="2023">
                        <c:v>1.629960213045365</c:v>
                      </c:pt>
                      <c:pt idx="2024">
                        <c:v>1.7338679601837157</c:v>
                      </c:pt>
                      <c:pt idx="2025">
                        <c:v>1.6169941578943963</c:v>
                      </c:pt>
                      <c:pt idx="2026">
                        <c:v>1.3234951160629862</c:v>
                      </c:pt>
                      <c:pt idx="2027">
                        <c:v>1.4886958825977672</c:v>
                      </c:pt>
                      <c:pt idx="2028">
                        <c:v>1.4208564958256602</c:v>
                      </c:pt>
                      <c:pt idx="2029">
                        <c:v>1.1665849864079973</c:v>
                      </c:pt>
                      <c:pt idx="2030">
                        <c:v>1.3631677788738443</c:v>
                      </c:pt>
                      <c:pt idx="2031">
                        <c:v>1.5204340128465219</c:v>
                      </c:pt>
                      <c:pt idx="2032">
                        <c:v>1.4462470000246412</c:v>
                      </c:pt>
                      <c:pt idx="2033">
                        <c:v>1.386897389767114</c:v>
                      </c:pt>
                      <c:pt idx="2034">
                        <c:v>1.3394177015611604</c:v>
                      </c:pt>
                      <c:pt idx="2035">
                        <c:v>1.3014339509963975</c:v>
                      </c:pt>
                      <c:pt idx="2036">
                        <c:v>1.2710469505445872</c:v>
                      </c:pt>
                      <c:pt idx="2037">
                        <c:v>1.2467373501831389</c:v>
                      </c:pt>
                      <c:pt idx="2038">
                        <c:v>1.2272896698939348</c:v>
                      </c:pt>
                      <c:pt idx="2039">
                        <c:v>1.2117315256625716</c:v>
                      </c:pt>
                      <c:pt idx="2040">
                        <c:v>1.1992850102775492</c:v>
                      </c:pt>
                      <c:pt idx="2041">
                        <c:v>1.3893277979694858</c:v>
                      </c:pt>
                      <c:pt idx="2042">
                        <c:v>1.3413620281230578</c:v>
                      </c:pt>
                      <c:pt idx="2043">
                        <c:v>1.5029894122458245</c:v>
                      </c:pt>
                      <c:pt idx="2044">
                        <c:v>1.6322913195440378</c:v>
                      </c:pt>
                      <c:pt idx="2045">
                        <c:v>1.3357328453827222</c:v>
                      </c:pt>
                      <c:pt idx="2046">
                        <c:v>1.4984860660536015</c:v>
                      </c:pt>
                      <c:pt idx="2047">
                        <c:v>1.6286886425903049</c:v>
                      </c:pt>
                      <c:pt idx="2048">
                        <c:v>1.5328507038196904</c:v>
                      </c:pt>
                      <c:pt idx="2049">
                        <c:v>1.4561803528032442</c:v>
                      </c:pt>
                      <c:pt idx="2050">
                        <c:v>1.59484407199011</c:v>
                      </c:pt>
                      <c:pt idx="2051">
                        <c:v>1.7057750473395572</c:v>
                      </c:pt>
                      <c:pt idx="2052">
                        <c:v>1.5945198276191377</c:v>
                      </c:pt>
                      <c:pt idx="2053">
                        <c:v>1.7055156518426884</c:v>
                      </c:pt>
                      <c:pt idx="2054">
                        <c:v>1.5943123112216426</c:v>
                      </c:pt>
                      <c:pt idx="2055">
                        <c:v>1.5053496387247378</c:v>
                      </c:pt>
                      <c:pt idx="2056">
                        <c:v>1.634179500727214</c:v>
                      </c:pt>
                      <c:pt idx="2057">
                        <c:v>1.7372433903292404</c:v>
                      </c:pt>
                      <c:pt idx="2058">
                        <c:v>1.4196945020108842</c:v>
                      </c:pt>
                      <c:pt idx="2059">
                        <c:v>1.5656553913561311</c:v>
                      </c:pt>
                      <c:pt idx="2060">
                        <c:v>1.4824241028323968</c:v>
                      </c:pt>
                      <c:pt idx="2061">
                        <c:v>1.2158390720134093</c:v>
                      </c:pt>
                      <c:pt idx="2062">
                        <c:v>1.6025710473581967</c:v>
                      </c:pt>
                      <c:pt idx="2063">
                        <c:v>1.711956627633981</c:v>
                      </c:pt>
                      <c:pt idx="2064">
                        <c:v>1.7994650918546995</c:v>
                      </c:pt>
                      <c:pt idx="2065">
                        <c:v>1.6694718632312515</c:v>
                      </c:pt>
                      <c:pt idx="2066">
                        <c:v>1.7654772803324477</c:v>
                      </c:pt>
                      <c:pt idx="2067">
                        <c:v>1.8422816140134728</c:v>
                      </c:pt>
                      <c:pt idx="2068">
                        <c:v>1.9037250809582247</c:v>
                      </c:pt>
                      <c:pt idx="2069">
                        <c:v>1.7528798545140489</c:v>
                      </c:pt>
                      <c:pt idx="2070">
                        <c:v>1.6322036733587311</c:v>
                      </c:pt>
                      <c:pt idx="2071">
                        <c:v>1.3356627284343858</c:v>
                      </c:pt>
                      <c:pt idx="2072">
                        <c:v>1.2984299724950006</c:v>
                      </c:pt>
                      <c:pt idx="2073">
                        <c:v>1.4686437677435151</c:v>
                      </c:pt>
                      <c:pt idx="2074">
                        <c:v>1.2048148039422131</c:v>
                      </c:pt>
                      <c:pt idx="2075">
                        <c:v>1.3937516329012851</c:v>
                      </c:pt>
                      <c:pt idx="2076">
                        <c:v>1.5449010960685428</c:v>
                      </c:pt>
                      <c:pt idx="2077">
                        <c:v>1.2658206666022807</c:v>
                      </c:pt>
                      <c:pt idx="2078">
                        <c:v>1.4425563230292937</c:v>
                      </c:pt>
                      <c:pt idx="2079">
                        <c:v>1.3839448481709269</c:v>
                      </c:pt>
                      <c:pt idx="2080">
                        <c:v>1.3370556682841652</c:v>
                      </c:pt>
                      <c:pt idx="2081">
                        <c:v>1.2995443243747786</c:v>
                      </c:pt>
                      <c:pt idx="2082">
                        <c:v>1.2695352492472693</c:v>
                      </c:pt>
                      <c:pt idx="2083">
                        <c:v>1.2455279891452165</c:v>
                      </c:pt>
                      <c:pt idx="2084">
                        <c:v>1.4263221810635969</c:v>
                      </c:pt>
                      <c:pt idx="2085">
                        <c:v>1.5709575345983922</c:v>
                      </c:pt>
                      <c:pt idx="2086">
                        <c:v>1.4866658174261147</c:v>
                      </c:pt>
                      <c:pt idx="2087">
                        <c:v>1.4192324436883155</c:v>
                      </c:pt>
                      <c:pt idx="2088">
                        <c:v>1.5652857446980306</c:v>
                      </c:pt>
                      <c:pt idx="2089">
                        <c:v>1.4821283855059164</c:v>
                      </c:pt>
                      <c:pt idx="2090">
                        <c:v>1.4156024981522251</c:v>
                      </c:pt>
                      <c:pt idx="2091">
                        <c:v>1.5623817882692492</c:v>
                      </c:pt>
                      <c:pt idx="2092">
                        <c:v>1.6798052203628231</c:v>
                      </c:pt>
                      <c:pt idx="2093">
                        <c:v>1.3737439660377504</c:v>
                      </c:pt>
                      <c:pt idx="2094">
                        <c:v>1.528894962577624</c:v>
                      </c:pt>
                      <c:pt idx="2095">
                        <c:v>1.6530157598094775</c:v>
                      </c:pt>
                      <c:pt idx="2096">
                        <c:v>1.5523123975950739</c:v>
                      </c:pt>
                      <c:pt idx="2097">
                        <c:v>1.6717497078234373</c:v>
                      </c:pt>
                      <c:pt idx="2098">
                        <c:v>1.5672995560062191</c:v>
                      </c:pt>
                      <c:pt idx="2099">
                        <c:v>1.6837394345524217</c:v>
                      </c:pt>
                      <c:pt idx="2100">
                        <c:v>1.5768913373893838</c:v>
                      </c:pt>
                      <c:pt idx="2101">
                        <c:v>1.6914128596589535</c:v>
                      </c:pt>
                      <c:pt idx="2102">
                        <c:v>1.3830300774745865</c:v>
                      </c:pt>
                      <c:pt idx="2103">
                        <c:v>1.5363238517270474</c:v>
                      </c:pt>
                      <c:pt idx="2104">
                        <c:v>1.6589588711290162</c:v>
                      </c:pt>
                      <c:pt idx="2105">
                        <c:v>1.7570668866505912</c:v>
                      </c:pt>
                      <c:pt idx="2106">
                        <c:v>1.8355532990678967</c:v>
                      </c:pt>
                      <c:pt idx="2107">
                        <c:v>1.8983424290017865</c:v>
                      </c:pt>
                      <c:pt idx="2108">
                        <c:v>2.1485737329488757</c:v>
                      </c:pt>
                      <c:pt idx="2109">
                        <c:v>2.148758776106547</c:v>
                      </c:pt>
                      <c:pt idx="2110">
                        <c:v>2.5489068106327295</c:v>
                      </c:pt>
                      <c:pt idx="2111">
                        <c:v>2.8690252382536983</c:v>
                      </c:pt>
                      <c:pt idx="2112">
                        <c:v>2.7251199803504278</c:v>
                      </c:pt>
                      <c:pt idx="2113">
                        <c:v>2.8099957740278114</c:v>
                      </c:pt>
                      <c:pt idx="2114">
                        <c:v>2.8778964089697183</c:v>
                      </c:pt>
                      <c:pt idx="2115">
                        <c:v>3.1322169169231984</c:v>
                      </c:pt>
                      <c:pt idx="2116">
                        <c:v>3.1356733232860279</c:v>
                      </c:pt>
                      <c:pt idx="2117">
                        <c:v>3.338438448376337</c:v>
                      </c:pt>
                      <c:pt idx="2118">
                        <c:v>3.300650548448516</c:v>
                      </c:pt>
                      <c:pt idx="2119">
                        <c:v>3.270420228506282</c:v>
                      </c:pt>
                      <c:pt idx="2120">
                        <c:v>3.446235972552472</c:v>
                      </c:pt>
                      <c:pt idx="2121">
                        <c:v>3.3868885677893559</c:v>
                      </c:pt>
                      <c:pt idx="2122">
                        <c:v>3.1394106439788629</c:v>
                      </c:pt>
                      <c:pt idx="2123">
                        <c:v>3.3414283049305595</c:v>
                      </c:pt>
                      <c:pt idx="2124">
                        <c:v>3.3030424336918713</c:v>
                      </c:pt>
                      <c:pt idx="2125">
                        <c:v>3.0723337367010117</c:v>
                      </c:pt>
                      <c:pt idx="2126">
                        <c:v>3.287766779108324</c:v>
                      </c:pt>
                      <c:pt idx="2127">
                        <c:v>3.4601132130341057</c:v>
                      </c:pt>
                      <c:pt idx="2128">
                        <c:v>3.397990360174731</c:v>
                      </c:pt>
                      <c:pt idx="2129">
                        <c:v>3.548292077887254</c:v>
                      </c:pt>
                      <c:pt idx="2130">
                        <c:v>3.4685334520572724</c:v>
                      </c:pt>
                      <c:pt idx="2131">
                        <c:v>3.4047265513931961</c:v>
                      </c:pt>
                      <c:pt idx="2132">
                        <c:v>3.3536810308619351</c:v>
                      </c:pt>
                      <c:pt idx="2133">
                        <c:v>3.3128446144369263</c:v>
                      </c:pt>
                      <c:pt idx="2134">
                        <c:v>3.2801754812969648</c:v>
                      </c:pt>
                      <c:pt idx="2135">
                        <c:v>3.2540401747850183</c:v>
                      </c:pt>
                      <c:pt idx="2136">
                        <c:v>3.4331319295754383</c:v>
                      </c:pt>
                      <c:pt idx="2137">
                        <c:v>3.5764053334078199</c:v>
                      </c:pt>
                      <c:pt idx="2138">
                        <c:v>3.4910240564736341</c:v>
                      </c:pt>
                      <c:pt idx="2139">
                        <c:v>3.422719034926331</c:v>
                      </c:pt>
                      <c:pt idx="2140">
                        <c:v>3.3680750176885113</c:v>
                      </c:pt>
                      <c:pt idx="2141">
                        <c:v>3.1243598038981872</c:v>
                      </c:pt>
                      <c:pt idx="2142">
                        <c:v>3.3293876328659735</c:v>
                      </c:pt>
                      <c:pt idx="2143">
                        <c:v>3.493409896040248</c:v>
                      </c:pt>
                      <c:pt idx="2144">
                        <c:v>3.2246277065796676</c:v>
                      </c:pt>
                      <c:pt idx="2145">
                        <c:v>3.6096019550111578</c:v>
                      </c:pt>
                      <c:pt idx="2146">
                        <c:v>3.9175813537564181</c:v>
                      </c:pt>
                      <c:pt idx="2147">
                        <c:v>3.9639648727526264</c:v>
                      </c:pt>
                      <c:pt idx="2148">
                        <c:v>3.8010716879496158</c:v>
                      </c:pt>
                      <c:pt idx="2149">
                        <c:v>3.4707571401071391</c:v>
                      </c:pt>
                      <c:pt idx="2150">
                        <c:v>3.206505501833135</c:v>
                      </c:pt>
                      <c:pt idx="2151">
                        <c:v>2.795104191213909</c:v>
                      </c:pt>
                      <c:pt idx="2152">
                        <c:v>2.4659831427185281</c:v>
                      </c:pt>
                      <c:pt idx="2153">
                        <c:v>2.0026863039222462</c:v>
                      </c:pt>
                      <c:pt idx="2154">
                        <c:v>1.6320488328852889</c:v>
                      </c:pt>
                      <c:pt idx="2155">
                        <c:v>1.1355388560557458</c:v>
                      </c:pt>
                      <c:pt idx="2156">
                        <c:v>0.9383308745919976</c:v>
                      </c:pt>
                      <c:pt idx="2157">
                        <c:v>0.78056448942106726</c:v>
                      </c:pt>
                      <c:pt idx="2158">
                        <c:v>0.65435138128430026</c:v>
                      </c:pt>
                      <c:pt idx="2159">
                        <c:v>0.55338089477493213</c:v>
                      </c:pt>
                      <c:pt idx="2160">
                        <c:v>7.2604505567369415E-2</c:v>
                      </c:pt>
                      <c:pt idx="2161">
                        <c:v>8.7983394201387455E-2</c:v>
                      </c:pt>
                      <c:pt idx="2162">
                        <c:v>0.10028650510855641</c:v>
                      </c:pt>
                      <c:pt idx="2163">
                        <c:v>-8.9871006165708422E-2</c:v>
                      </c:pt>
                      <c:pt idx="2164">
                        <c:v>-4.1997015185074815E-2</c:v>
                      </c:pt>
                      <c:pt idx="2165">
                        <c:v>-0.2036978224006134</c:v>
                      </c:pt>
                      <c:pt idx="2166">
                        <c:v>-0.53305846817306701</c:v>
                      </c:pt>
                      <c:pt idx="2167">
                        <c:v>-0.59654698479096169</c:v>
                      </c:pt>
                      <c:pt idx="2168">
                        <c:v>-0.44733779808530016</c:v>
                      </c:pt>
                      <c:pt idx="2169">
                        <c:v>-0.52797044872079368</c:v>
                      </c:pt>
                      <c:pt idx="2170">
                        <c:v>-0.3924765692291885</c:v>
                      </c:pt>
                      <c:pt idx="2171">
                        <c:v>-0.28408146563594983</c:v>
                      </c:pt>
                      <c:pt idx="2172">
                        <c:v>-0.19736538276129068</c:v>
                      </c:pt>
                      <c:pt idx="2173">
                        <c:v>-0.32799251646156335</c:v>
                      </c:pt>
                      <c:pt idx="2174">
                        <c:v>-3.2494223421849711E-2</c:v>
                      </c:pt>
                      <c:pt idx="2175">
                        <c:v>3.9044110100121543E-3</c:v>
                      </c:pt>
                      <c:pt idx="2176">
                        <c:v>-0.16697668144456657</c:v>
                      </c:pt>
                      <c:pt idx="2177">
                        <c:v>0.29631844459186141</c:v>
                      </c:pt>
                      <c:pt idx="2178">
                        <c:v>0.26695454542095831</c:v>
                      </c:pt>
                      <c:pt idx="2179">
                        <c:v>0.44346342608423583</c:v>
                      </c:pt>
                      <c:pt idx="2180">
                        <c:v>0.58467053061485785</c:v>
                      </c:pt>
                      <c:pt idx="2181">
                        <c:v>0.49763621423937821</c:v>
                      </c:pt>
                      <c:pt idx="2182">
                        <c:v>0.42800876113892627</c:v>
                      </c:pt>
                      <c:pt idx="2183">
                        <c:v>0.57230679865858747</c:v>
                      </c:pt>
                      <c:pt idx="2184">
                        <c:v>0.68774522867431642</c:v>
                      </c:pt>
                      <c:pt idx="2185">
                        <c:v>0.58009597268687685</c:v>
                      </c:pt>
                      <c:pt idx="2186">
                        <c:v>0.4939765678969934</c:v>
                      </c:pt>
                      <c:pt idx="2187">
                        <c:v>0.62508104406504117</c:v>
                      </c:pt>
                      <c:pt idx="2188">
                        <c:v>0.52996462499947938</c:v>
                      </c:pt>
                      <c:pt idx="2189">
                        <c:v>0.25387148974709817</c:v>
                      </c:pt>
                      <c:pt idx="2190">
                        <c:v>0.63299698154514772</c:v>
                      </c:pt>
                      <c:pt idx="2191">
                        <c:v>0.73629737498356462</c:v>
                      </c:pt>
                      <c:pt idx="2192">
                        <c:v>0.61893768973425267</c:v>
                      </c:pt>
                      <c:pt idx="2193">
                        <c:v>0.72504994153484859</c:v>
                      </c:pt>
                      <c:pt idx="2194">
                        <c:v>0.80993974297530258</c:v>
                      </c:pt>
                      <c:pt idx="2195">
                        <c:v>0.67785158412766577</c:v>
                      </c:pt>
                      <c:pt idx="2196">
                        <c:v>0.77218105704957907</c:v>
                      </c:pt>
                      <c:pt idx="2197">
                        <c:v>0.6476446353871097</c:v>
                      </c:pt>
                      <c:pt idx="2198">
                        <c:v>0.74801549805715695</c:v>
                      </c:pt>
                      <c:pt idx="2199">
                        <c:v>1.0283121881932402</c:v>
                      </c:pt>
                      <c:pt idx="2200">
                        <c:v>0.85254954030199315</c:v>
                      </c:pt>
                      <c:pt idx="2201">
                        <c:v>0.91193942198901823</c:v>
                      </c:pt>
                      <c:pt idx="2202">
                        <c:v>0.95945132733868377</c:v>
                      </c:pt>
                      <c:pt idx="2203">
                        <c:v>0.99746085161837073</c:v>
                      </c:pt>
                      <c:pt idx="2204">
                        <c:v>0.82786847104216577</c:v>
                      </c:pt>
                      <c:pt idx="2205">
                        <c:v>0.89219456658122454</c:v>
                      </c:pt>
                      <c:pt idx="2206">
                        <c:v>1.1436554430124488</c:v>
                      </c:pt>
                      <c:pt idx="2207">
                        <c:v>0.94482414415745097</c:v>
                      </c:pt>
                      <c:pt idx="2208">
                        <c:v>0.58575910507340723</c:v>
                      </c:pt>
                      <c:pt idx="2209">
                        <c:v>0.69850707380612675</c:v>
                      </c:pt>
                      <c:pt idx="2210">
                        <c:v>0.78870544879237059</c:v>
                      </c:pt>
                      <c:pt idx="2211">
                        <c:v>0.66086414878134292</c:v>
                      </c:pt>
                      <c:pt idx="2212">
                        <c:v>0.75859110877252078</c:v>
                      </c:pt>
                      <c:pt idx="2213">
                        <c:v>0.83677267676546307</c:v>
                      </c:pt>
                      <c:pt idx="2214">
                        <c:v>0.69931793115983965</c:v>
                      </c:pt>
                      <c:pt idx="2215">
                        <c:v>0.78935413467536364</c:v>
                      </c:pt>
                      <c:pt idx="2216">
                        <c:v>0.8613830974877601</c:v>
                      </c:pt>
                      <c:pt idx="2217">
                        <c:v>0.9190062677377</c:v>
                      </c:pt>
                      <c:pt idx="2218">
                        <c:v>0.96510480393760645</c:v>
                      </c:pt>
                      <c:pt idx="2219">
                        <c:v>0.80198363289753161</c:v>
                      </c:pt>
                      <c:pt idx="2220">
                        <c:v>0.87148669606551721</c:v>
                      </c:pt>
                      <c:pt idx="2221">
                        <c:v>0.72708914659983748</c:v>
                      </c:pt>
                      <c:pt idx="2222">
                        <c:v>1.0115711070272937</c:v>
                      </c:pt>
                      <c:pt idx="2223">
                        <c:v>1.0391566753693269</c:v>
                      </c:pt>
                      <c:pt idx="2224">
                        <c:v>0.86122513004295342</c:v>
                      </c:pt>
                      <c:pt idx="2225">
                        <c:v>1.1188798937818092</c:v>
                      </c:pt>
                      <c:pt idx="2226">
                        <c:v>1.1250037047728938</c:v>
                      </c:pt>
                      <c:pt idx="2227">
                        <c:v>0.92990275356578422</c:v>
                      </c:pt>
                      <c:pt idx="2228">
                        <c:v>0.97382199260005109</c:v>
                      </c:pt>
                      <c:pt idx="2229">
                        <c:v>1.0089573838274646</c:v>
                      </c:pt>
                      <c:pt idx="2230">
                        <c:v>0.83706569680941811</c:v>
                      </c:pt>
                      <c:pt idx="2231">
                        <c:v>0.89955234719502641</c:v>
                      </c:pt>
                      <c:pt idx="2232">
                        <c:v>1.1495416675033994</c:v>
                      </c:pt>
                      <c:pt idx="2233">
                        <c:v>0.9495331237501432</c:v>
                      </c:pt>
                      <c:pt idx="2234">
                        <c:v>0.98952628874758375</c:v>
                      </c:pt>
                      <c:pt idx="2235">
                        <c:v>1.0215208207455362</c:v>
                      </c:pt>
                      <c:pt idx="2236">
                        <c:v>1.0471164463439209</c:v>
                      </c:pt>
                      <c:pt idx="2237">
                        <c:v>0.86759294682258314</c:v>
                      </c:pt>
                      <c:pt idx="2238">
                        <c:v>0.92397414720551296</c:v>
                      </c:pt>
                      <c:pt idx="2239">
                        <c:v>0.76907910751185682</c:v>
                      </c:pt>
                      <c:pt idx="2240">
                        <c:v>0.64516307575695464</c:v>
                      </c:pt>
                      <c:pt idx="2241">
                        <c:v>0.9460302503530329</c:v>
                      </c:pt>
                      <c:pt idx="2242">
                        <c:v>0.98672399002987277</c:v>
                      </c:pt>
                      <c:pt idx="2243">
                        <c:v>1.0192789817713219</c:v>
                      </c:pt>
                      <c:pt idx="2244">
                        <c:v>1.0453229751644812</c:v>
                      </c:pt>
                      <c:pt idx="2245">
                        <c:v>1.0661581698790314</c:v>
                      </c:pt>
                      <c:pt idx="2246">
                        <c:v>1.0828263256506716</c:v>
                      </c:pt>
                      <c:pt idx="2247">
                        <c:v>1.0961608502680065</c:v>
                      </c:pt>
                      <c:pt idx="2248">
                        <c:v>1.1068284699618971</c:v>
                      </c:pt>
                      <c:pt idx="2249">
                        <c:v>1.1153625657169641</c:v>
                      </c:pt>
                      <c:pt idx="2250">
                        <c:v>1.322189842320995</c:v>
                      </c:pt>
                      <c:pt idx="2251">
                        <c:v>1.2876516636042652</c:v>
                      </c:pt>
                      <c:pt idx="2252">
                        <c:v>1.4600211206309268</c:v>
                      </c:pt>
                      <c:pt idx="2253">
                        <c:v>1.3979166862521879</c:v>
                      </c:pt>
                      <c:pt idx="2254">
                        <c:v>1.5482331387491968</c:v>
                      </c:pt>
                      <c:pt idx="2255">
                        <c:v>1.6684863007467357</c:v>
                      </c:pt>
                      <c:pt idx="2256">
                        <c:v>1.3646888303447895</c:v>
                      </c:pt>
                      <c:pt idx="2257">
                        <c:v>1.521650854023278</c:v>
                      </c:pt>
                      <c:pt idx="2258">
                        <c:v>1.6472204729660689</c:v>
                      </c:pt>
                      <c:pt idx="2259">
                        <c:v>1.547676168120347</c:v>
                      </c:pt>
                      <c:pt idx="2260">
                        <c:v>1.6680407242437241</c:v>
                      </c:pt>
                      <c:pt idx="2261">
                        <c:v>1.5643323691424484</c:v>
                      </c:pt>
                      <c:pt idx="2262">
                        <c:v>1.4813656850614052</c:v>
                      </c:pt>
                      <c:pt idx="2263">
                        <c:v>1.8149923377966388</c:v>
                      </c:pt>
                      <c:pt idx="2264">
                        <c:v>1.8818936599848257</c:v>
                      </c:pt>
                      <c:pt idx="2265">
                        <c:v>1.9354147177352843</c:v>
                      </c:pt>
                      <c:pt idx="2266">
                        <c:v>1.9782315639356511</c:v>
                      </c:pt>
                      <c:pt idx="2267">
                        <c:v>1.8124850408959219</c:v>
                      </c:pt>
                      <c:pt idx="2268">
                        <c:v>1.6798878224641385</c:v>
                      </c:pt>
                      <c:pt idx="2269">
                        <c:v>1.57381004771878</c:v>
                      </c:pt>
                      <c:pt idx="2270">
                        <c:v>1.6889478279224477</c:v>
                      </c:pt>
                      <c:pt idx="2271">
                        <c:v>1.5810580520853819</c:v>
                      </c:pt>
                      <c:pt idx="2272">
                        <c:v>1.2947462314157292</c:v>
                      </c:pt>
                      <c:pt idx="2273">
                        <c:v>1.4656967748800298</c:v>
                      </c:pt>
                      <c:pt idx="2274">
                        <c:v>1.802457209651493</c:v>
                      </c:pt>
                      <c:pt idx="2275">
                        <c:v>1.4718655574686181</c:v>
                      </c:pt>
                      <c:pt idx="2276">
                        <c:v>1.6073922357222727</c:v>
                      </c:pt>
                      <c:pt idx="2277">
                        <c:v>1.7158135783251964</c:v>
                      </c:pt>
                      <c:pt idx="2278">
                        <c:v>1.6025506524075581</c:v>
                      </c:pt>
                      <c:pt idx="2279">
                        <c:v>1.5119403116734702</c:v>
                      </c:pt>
                      <c:pt idx="2280">
                        <c:v>1.4394520390861771</c:v>
                      </c:pt>
                      <c:pt idx="2281">
                        <c:v>1.3814614210164109</c:v>
                      </c:pt>
                      <c:pt idx="2282">
                        <c:v>1.5350689265605979</c:v>
                      </c:pt>
                      <c:pt idx="2283">
                        <c:v>1.4579549309959248</c:v>
                      </c:pt>
                      <c:pt idx="2284">
                        <c:v>1.3962637345441635</c:v>
                      </c:pt>
                      <c:pt idx="2285">
                        <c:v>1.5469107773827773</c:v>
                      </c:pt>
                      <c:pt idx="2286">
                        <c:v>1.6674284116536455</c:v>
                      </c:pt>
                      <c:pt idx="2287">
                        <c:v>1.7638425190702947</c:v>
                      </c:pt>
                      <c:pt idx="2288">
                        <c:v>1.6409738050036822</c:v>
                      </c:pt>
                      <c:pt idx="2289">
                        <c:v>1.9426788337503922</c:v>
                      </c:pt>
                      <c:pt idx="2290">
                        <c:v>1.984042856747692</c:v>
                      </c:pt>
                      <c:pt idx="2291">
                        <c:v>2.0171340751455773</c:v>
                      </c:pt>
                      <c:pt idx="2292">
                        <c:v>2.0436070498639083</c:v>
                      </c:pt>
                      <c:pt idx="2293">
                        <c:v>2.2647854296385503</c:v>
                      </c:pt>
                      <c:pt idx="2294">
                        <c:v>2.4417281334583549</c:v>
                      </c:pt>
                      <c:pt idx="2295">
                        <c:v>2.5832822965141986</c:v>
                      </c:pt>
                      <c:pt idx="2296">
                        <c:v>2.6965256269588735</c:v>
                      </c:pt>
                      <c:pt idx="2297">
                        <c:v>2.7871202913145225</c:v>
                      </c:pt>
                      <c:pt idx="2298">
                        <c:v>3.0595960227990417</c:v>
                      </c:pt>
                      <c:pt idx="2299">
                        <c:v>3.2775766079867026</c:v>
                      </c:pt>
                      <c:pt idx="2300">
                        <c:v>3.451961076136854</c:v>
                      </c:pt>
                      <c:pt idx="2301">
                        <c:v>3.5914686506569069</c:v>
                      </c:pt>
                      <c:pt idx="2302">
                        <c:v>3.703074710272972</c:v>
                      </c:pt>
                      <c:pt idx="2303">
                        <c:v>3.792359557965824</c:v>
                      </c:pt>
                      <c:pt idx="2304">
                        <c:v>3.6637874361201739</c:v>
                      </c:pt>
                      <c:pt idx="2305">
                        <c:v>3.9609297386435856</c:v>
                      </c:pt>
                      <c:pt idx="2306">
                        <c:v>3.9986435806623604</c:v>
                      </c:pt>
                      <c:pt idx="2307">
                        <c:v>3.8288146542772665</c:v>
                      </c:pt>
                      <c:pt idx="2308">
                        <c:v>3.8929515131692369</c:v>
                      </c:pt>
                      <c:pt idx="2309">
                        <c:v>3.944261000282836</c:v>
                      </c:pt>
                      <c:pt idx="2310">
                        <c:v>3.785308589973738</c:v>
                      </c:pt>
                      <c:pt idx="2311">
                        <c:v>3.8581466617264368</c:v>
                      </c:pt>
                      <c:pt idx="2312">
                        <c:v>3.9164171191285959</c:v>
                      </c:pt>
                      <c:pt idx="2313">
                        <c:v>3.9630334850503459</c:v>
                      </c:pt>
                      <c:pt idx="2314">
                        <c:v>3.8003265777877004</c:v>
                      </c:pt>
                      <c:pt idx="2315">
                        <c:v>3.870161051977675</c:v>
                      </c:pt>
                      <c:pt idx="2316">
                        <c:v>3.9260286313295865</c:v>
                      </c:pt>
                      <c:pt idx="2317">
                        <c:v>3.9707226948111156</c:v>
                      </c:pt>
                      <c:pt idx="2318">
                        <c:v>3.8064779455962707</c:v>
                      </c:pt>
                      <c:pt idx="2319">
                        <c:v>3.8750821462244858</c:v>
                      </c:pt>
                      <c:pt idx="2320">
                        <c:v>3.7299655067270123</c:v>
                      </c:pt>
                      <c:pt idx="2321">
                        <c:v>3.813872195129079</c:v>
                      </c:pt>
                      <c:pt idx="2322">
                        <c:v>3.8809975458507324</c:v>
                      </c:pt>
                      <c:pt idx="2323">
                        <c:v>3.7346978264280324</c:v>
                      </c:pt>
                      <c:pt idx="2324">
                        <c:v>3.8176580508899178</c:v>
                      </c:pt>
                      <c:pt idx="2325">
                        <c:v>3.6840262304593807</c:v>
                      </c:pt>
                      <c:pt idx="2326">
                        <c:v>3.5771207741149738</c:v>
                      </c:pt>
                      <c:pt idx="2327">
                        <c:v>3.6915964090394482</c:v>
                      </c:pt>
                      <c:pt idx="2328">
                        <c:v>3.7831769169790732</c:v>
                      </c:pt>
                      <c:pt idx="2329">
                        <c:v>3.8564413233307278</c:v>
                      </c:pt>
                      <c:pt idx="2330">
                        <c:v>3.9150528484120741</c:v>
                      </c:pt>
                      <c:pt idx="2331">
                        <c:v>3.761942068477083</c:v>
                      </c:pt>
                      <c:pt idx="2332">
                        <c:v>3.6394534445291811</c:v>
                      </c:pt>
                      <c:pt idx="2333">
                        <c:v>3.5414625453707913</c:v>
                      </c:pt>
                      <c:pt idx="2334">
                        <c:v>3.2630698260441022</c:v>
                      </c:pt>
                      <c:pt idx="2335">
                        <c:v>3.2403556505827282</c:v>
                      </c:pt>
                      <c:pt idx="2336">
                        <c:v>3.0221843102135608</c:v>
                      </c:pt>
                      <c:pt idx="2337">
                        <c:v>3.0476472379182269</c:v>
                      </c:pt>
                      <c:pt idx="2338">
                        <c:v>3.068017580082028</c:v>
                      </c:pt>
                      <c:pt idx="2339">
                        <c:v>2.6843138538130233</c:v>
                      </c:pt>
                      <c:pt idx="2340">
                        <c:v>2.9773508727978424</c:v>
                      </c:pt>
                      <c:pt idx="2341">
                        <c:v>3.0117804879857886</c:v>
                      </c:pt>
                      <c:pt idx="2342">
                        <c:v>2.8393241801361455</c:v>
                      </c:pt>
                      <c:pt idx="2343">
                        <c:v>2.9013591338564311</c:v>
                      </c:pt>
                      <c:pt idx="2344">
                        <c:v>2.9509870968325913</c:v>
                      </c:pt>
                      <c:pt idx="2345">
                        <c:v>2.590689467213565</c:v>
                      </c:pt>
                      <c:pt idx="2346">
                        <c:v>2.7024513635183212</c:v>
                      </c:pt>
                      <c:pt idx="2347">
                        <c:v>2.7918608805621261</c:v>
                      </c:pt>
                      <c:pt idx="2348">
                        <c:v>2.8633884941971246</c:v>
                      </c:pt>
                      <c:pt idx="2349">
                        <c:v>2.9206105851051234</c:v>
                      </c:pt>
                      <c:pt idx="2350">
                        <c:v>2.9663882578315679</c:v>
                      </c:pt>
                      <c:pt idx="2351">
                        <c:v>2.8030103960127235</c:v>
                      </c:pt>
                      <c:pt idx="2352">
                        <c:v>2.6723081065576935</c:v>
                      </c:pt>
                      <c:pt idx="2353">
                        <c:v>2.7677462749936694</c:v>
                      </c:pt>
                      <c:pt idx="2354">
                        <c:v>2.844096809742382</c:v>
                      </c:pt>
                      <c:pt idx="2355">
                        <c:v>2.5051772375413748</c:v>
                      </c:pt>
                      <c:pt idx="2356">
                        <c:v>2.6340415797806145</c:v>
                      </c:pt>
                      <c:pt idx="2357">
                        <c:v>2.737133053571938</c:v>
                      </c:pt>
                      <c:pt idx="2358">
                        <c:v>2.8196062326049969</c:v>
                      </c:pt>
                      <c:pt idx="2359">
                        <c:v>2.8855847758313757</c:v>
                      </c:pt>
                      <c:pt idx="2360">
                        <c:v>2.9383676104125698</c:v>
                      </c:pt>
                      <c:pt idx="2361">
                        <c:v>2.9805938780775705</c:v>
                      </c:pt>
                      <c:pt idx="2362">
                        <c:v>3.0143748922095028</c:v>
                      </c:pt>
                      <c:pt idx="2363">
                        <c:v>3.041399703515026</c:v>
                      </c:pt>
                      <c:pt idx="2364">
                        <c:v>2.8630195525595354</c:v>
                      </c:pt>
                      <c:pt idx="2365">
                        <c:v>2.9203154317950748</c:v>
                      </c:pt>
                      <c:pt idx="2366">
                        <c:v>2.9661521351835063</c:v>
                      </c:pt>
                      <c:pt idx="2367">
                        <c:v>2.8028214978942287</c:v>
                      </c:pt>
                      <c:pt idx="2368">
                        <c:v>2.8721569880628977</c:v>
                      </c:pt>
                      <c:pt idx="2369">
                        <c:v>2.9276253801976964</c:v>
                      </c:pt>
                      <c:pt idx="2370">
                        <c:v>2.9720000939055353</c:v>
                      </c:pt>
                      <c:pt idx="2371">
                        <c:v>2.8074998648719429</c:v>
                      </c:pt>
                      <c:pt idx="2372">
                        <c:v>3.075899681645069</c:v>
                      </c:pt>
                      <c:pt idx="2373">
                        <c:v>3.0906195350635244</c:v>
                      </c:pt>
                      <c:pt idx="2374">
                        <c:v>2.9023954177982887</c:v>
                      </c:pt>
                      <c:pt idx="2375">
                        <c:v>2.9518161239860774</c:v>
                      </c:pt>
                      <c:pt idx="2376">
                        <c:v>2.7913526889362856</c:v>
                      </c:pt>
                      <c:pt idx="2377">
                        <c:v>2.862981940896475</c:v>
                      </c:pt>
                      <c:pt idx="2378">
                        <c:v>2.7202853424646491</c:v>
                      </c:pt>
                      <c:pt idx="2379">
                        <c:v>2.6061280637190976</c:v>
                      </c:pt>
                      <c:pt idx="2380">
                        <c:v>2.7148022407227472</c:v>
                      </c:pt>
                      <c:pt idx="2381">
                        <c:v>2.6017415823256442</c:v>
                      </c:pt>
                      <c:pt idx="2382">
                        <c:v>2.5112930556078936</c:v>
                      </c:pt>
                      <c:pt idx="2383">
                        <c:v>2.4389342342337841</c:v>
                      </c:pt>
                      <c:pt idx="2384">
                        <c:v>2.581047177134451</c:v>
                      </c:pt>
                      <c:pt idx="2385">
                        <c:v>2.6947375314550754</c:v>
                      </c:pt>
                      <c:pt idx="2386">
                        <c:v>2.585689814911575</c:v>
                      </c:pt>
                      <c:pt idx="2387">
                        <c:v>2.2984516416767065</c:v>
                      </c:pt>
                      <c:pt idx="2388">
                        <c:v>2.4686611030888344</c:v>
                      </c:pt>
                      <c:pt idx="2389">
                        <c:v>2.4048286722185139</c:v>
                      </c:pt>
                      <c:pt idx="2390">
                        <c:v>2.1537627275222349</c:v>
                      </c:pt>
                      <c:pt idx="2391">
                        <c:v>2.5529099717653025</c:v>
                      </c:pt>
                      <c:pt idx="2392">
                        <c:v>2.4722277671596657</c:v>
                      </c:pt>
                      <c:pt idx="2393">
                        <c:v>2.4076820034752018</c:v>
                      </c:pt>
                      <c:pt idx="2394">
                        <c:v>2.5560453925276079</c:v>
                      </c:pt>
                      <c:pt idx="2395">
                        <c:v>2.474736103769601</c:v>
                      </c:pt>
                      <c:pt idx="2396">
                        <c:v>2.6096886727631272</c:v>
                      </c:pt>
                      <c:pt idx="2397">
                        <c:v>2.7176507279580164</c:v>
                      </c:pt>
                      <c:pt idx="2398">
                        <c:v>2.4040203721139051</c:v>
                      </c:pt>
                      <c:pt idx="2399">
                        <c:v>2.5531160874386387</c:v>
                      </c:pt>
                      <c:pt idx="2400">
                        <c:v>2.6723926596982892</c:v>
                      </c:pt>
                      <c:pt idx="2401">
                        <c:v>2.5678139175061006</c:v>
                      </c:pt>
                      <c:pt idx="2402">
                        <c:v>2.2841509237523496</c:v>
                      </c:pt>
                      <c:pt idx="2403">
                        <c:v>2.0572205287493261</c:v>
                      </c:pt>
                      <c:pt idx="2404">
                        <c:v>2.0756762127468846</c:v>
                      </c:pt>
                      <c:pt idx="2405">
                        <c:v>2.0904407599449542</c:v>
                      </c:pt>
                      <c:pt idx="2406">
                        <c:v>2.1022523977034098</c:v>
                      </c:pt>
                      <c:pt idx="2407">
                        <c:v>2.1117017079102425</c:v>
                      </c:pt>
                      <c:pt idx="2408">
                        <c:v>2.1192611560757086</c:v>
                      </c:pt>
                      <c:pt idx="2409">
                        <c:v>1.9253087146080361</c:v>
                      </c:pt>
                      <c:pt idx="2410">
                        <c:v>2.1701467614338981</c:v>
                      </c:pt>
                      <c:pt idx="2411">
                        <c:v>2.1660171988945649</c:v>
                      </c:pt>
                      <c:pt idx="2412">
                        <c:v>2.1627135488631666</c:v>
                      </c:pt>
                      <c:pt idx="2413">
                        <c:v>2.160070628837957</c:v>
                      </c:pt>
                      <c:pt idx="2414">
                        <c:v>1.957956292817812</c:v>
                      </c:pt>
                      <c:pt idx="2415">
                        <c:v>1.5962648240016506</c:v>
                      </c:pt>
                      <c:pt idx="2416">
                        <c:v>1.5069116489487442</c:v>
                      </c:pt>
                      <c:pt idx="2417">
                        <c:v>1.4354291089064191</c:v>
                      </c:pt>
                      <c:pt idx="2418">
                        <c:v>0.97824307687255896</c:v>
                      </c:pt>
                      <c:pt idx="2419">
                        <c:v>0.81249425124553909</c:v>
                      </c:pt>
                      <c:pt idx="2420">
                        <c:v>0.67989519074387772</c:v>
                      </c:pt>
                      <c:pt idx="2421">
                        <c:v>0.37381594234261684</c:v>
                      </c:pt>
                      <c:pt idx="2422">
                        <c:v>0.32895254362153992</c:v>
                      </c:pt>
                      <c:pt idx="2423">
                        <c:v>0.29306182464472386</c:v>
                      </c:pt>
                      <c:pt idx="2424">
                        <c:v>6.434924946324827E-2</c:v>
                      </c:pt>
                      <c:pt idx="2425">
                        <c:v>-0.31862081068197767</c:v>
                      </c:pt>
                      <c:pt idx="2426">
                        <c:v>-0.22499685879813569</c:v>
                      </c:pt>
                      <c:pt idx="2427">
                        <c:v>-0.55009769729099389</c:v>
                      </c:pt>
                      <c:pt idx="2428">
                        <c:v>-0.6101783680853714</c:v>
                      </c:pt>
                      <c:pt idx="2429">
                        <c:v>-0.4582429047208052</c:v>
                      </c:pt>
                      <c:pt idx="2430">
                        <c:v>-0.53669453402915224</c:v>
                      </c:pt>
                      <c:pt idx="2431">
                        <c:v>-0.59945583747582987</c:v>
                      </c:pt>
                      <c:pt idx="2432">
                        <c:v>-0.64966488023321745</c:v>
                      </c:pt>
                      <c:pt idx="2433">
                        <c:v>-0.48983211443908203</c:v>
                      </c:pt>
                      <c:pt idx="2434">
                        <c:v>-0.5619659018037737</c:v>
                      </c:pt>
                      <c:pt idx="2435">
                        <c:v>-0.6196729316955043</c:v>
                      </c:pt>
                      <c:pt idx="2436">
                        <c:v>-0.46583855560891152</c:v>
                      </c:pt>
                      <c:pt idx="2437">
                        <c:v>-0.54277105473966003</c:v>
                      </c:pt>
                      <c:pt idx="2438">
                        <c:v>-0.60431705404425884</c:v>
                      </c:pt>
                      <c:pt idx="2439">
                        <c:v>-0.45355385348796062</c:v>
                      </c:pt>
                      <c:pt idx="2440">
                        <c:v>-0.73294329304292205</c:v>
                      </c:pt>
                      <c:pt idx="2441">
                        <c:v>-0.55645484468686846</c:v>
                      </c:pt>
                      <c:pt idx="2442">
                        <c:v>-0.41526408600202558</c:v>
                      </c:pt>
                      <c:pt idx="2443">
                        <c:v>-0.50231147905412854</c:v>
                      </c:pt>
                      <c:pt idx="2444">
                        <c:v>-0.17194939349587912</c:v>
                      </c:pt>
                      <c:pt idx="2445">
                        <c:v>0.29234027495067494</c:v>
                      </c:pt>
                      <c:pt idx="2446">
                        <c:v>0.26377200970796366</c:v>
                      </c:pt>
                      <c:pt idx="2447">
                        <c:v>0.4409173975137719</c:v>
                      </c:pt>
                      <c:pt idx="2448">
                        <c:v>0.5826337077584185</c:v>
                      </c:pt>
                      <c:pt idx="2449">
                        <c:v>0.29600675595418124</c:v>
                      </c:pt>
                      <c:pt idx="2450">
                        <c:v>0.26670519451079144</c:v>
                      </c:pt>
                      <c:pt idx="2451">
                        <c:v>0.24326394535603413</c:v>
                      </c:pt>
                      <c:pt idx="2452">
                        <c:v>0.42451094603222828</c:v>
                      </c:pt>
                      <c:pt idx="2453">
                        <c:v>0.56950854657327454</c:v>
                      </c:pt>
                      <c:pt idx="2454">
                        <c:v>0.48550662700608882</c:v>
                      </c:pt>
                      <c:pt idx="2455">
                        <c:v>0.61830509135234024</c:v>
                      </c:pt>
                      <c:pt idx="2456">
                        <c:v>0.52454386282931864</c:v>
                      </c:pt>
                      <c:pt idx="2457">
                        <c:v>0.44953488001090136</c:v>
                      </c:pt>
                      <c:pt idx="2458">
                        <c:v>0.58952769375616754</c:v>
                      </c:pt>
                      <c:pt idx="2459">
                        <c:v>0.30152194475238048</c:v>
                      </c:pt>
                      <c:pt idx="2460">
                        <c:v>0.27111734554932809</c:v>
                      </c:pt>
                      <c:pt idx="2461">
                        <c:v>0.44679366618686345</c:v>
                      </c:pt>
                      <c:pt idx="2462">
                        <c:v>-1.2665277303085531E-2</c:v>
                      </c:pt>
                      <c:pt idx="2463">
                        <c:v>0.2197675679050235</c:v>
                      </c:pt>
                      <c:pt idx="2464">
                        <c:v>0.80571384407153346</c:v>
                      </c:pt>
                      <c:pt idx="2465">
                        <c:v>0.67447086500465048</c:v>
                      </c:pt>
                      <c:pt idx="2466">
                        <c:v>0.7694764817512123</c:v>
                      </c:pt>
                      <c:pt idx="2467">
                        <c:v>0.84548097514846177</c:v>
                      </c:pt>
                      <c:pt idx="2468">
                        <c:v>0.90628456986621586</c:v>
                      </c:pt>
                      <c:pt idx="2469">
                        <c:v>0.75492744564041914</c:v>
                      </c:pt>
                      <c:pt idx="2470">
                        <c:v>0.63384174625980449</c:v>
                      </c:pt>
                      <c:pt idx="2471">
                        <c:v>0.73697318675533552</c:v>
                      </c:pt>
                      <c:pt idx="2472">
                        <c:v>0.61947833915166939</c:v>
                      </c:pt>
                      <c:pt idx="2473">
                        <c:v>0.5254824610688047</c:v>
                      </c:pt>
                      <c:pt idx="2474">
                        <c:v>0.65028575860253568</c:v>
                      </c:pt>
                      <c:pt idx="2475">
                        <c:v>0.75012839662952047</c:v>
                      </c:pt>
                      <c:pt idx="2476">
                        <c:v>0.83000250705106282</c:v>
                      </c:pt>
                      <c:pt idx="2477">
                        <c:v>0.89390179538827397</c:v>
                      </c:pt>
                      <c:pt idx="2478">
                        <c:v>0.74502122605804288</c:v>
                      </c:pt>
                      <c:pt idx="2479">
                        <c:v>0.82591677059383528</c:v>
                      </c:pt>
                      <c:pt idx="2480">
                        <c:v>1.0906332062224919</c:v>
                      </c:pt>
                      <c:pt idx="2481">
                        <c:v>0.90240635472548547</c:v>
                      </c:pt>
                      <c:pt idx="2482">
                        <c:v>0.95182487352781209</c:v>
                      </c:pt>
                      <c:pt idx="2483">
                        <c:v>0.99135968856967338</c:v>
                      </c:pt>
                      <c:pt idx="2484">
                        <c:v>1.0229875406031397</c:v>
                      </c:pt>
                      <c:pt idx="2485">
                        <c:v>1.0482898222300037</c:v>
                      </c:pt>
                      <c:pt idx="2486">
                        <c:v>1.0685316475314721</c:v>
                      </c:pt>
                      <c:pt idx="2487">
                        <c:v>1.2847251077726014</c:v>
                      </c:pt>
                      <c:pt idx="2488">
                        <c:v>0.85767987596557305</c:v>
                      </c:pt>
                      <c:pt idx="2489">
                        <c:v>0.91604369051992762</c:v>
                      </c:pt>
                      <c:pt idx="2490">
                        <c:v>0.96273474216343402</c:v>
                      </c:pt>
                      <c:pt idx="2491">
                        <c:v>1.0000875834781482</c:v>
                      </c:pt>
                      <c:pt idx="2492">
                        <c:v>1.0299698565299877</c:v>
                      </c:pt>
                      <c:pt idx="2493">
                        <c:v>1.0538756749714366</c:v>
                      </c:pt>
                      <c:pt idx="2494">
                        <c:v>0.8730003297246185</c:v>
                      </c:pt>
                      <c:pt idx="2495">
                        <c:v>1.1283000535271412</c:v>
                      </c:pt>
                      <c:pt idx="2496">
                        <c:v>1.3325398325691822</c:v>
                      </c:pt>
                      <c:pt idx="2497">
                        <c:v>1.4959316558027922</c:v>
                      </c:pt>
                      <c:pt idx="2498">
                        <c:v>1.4266451143896575</c:v>
                      </c:pt>
                      <c:pt idx="2499">
                        <c:v>1.5712158812591497</c:v>
                      </c:pt>
                      <c:pt idx="2500">
                        <c:v>1.4868724947547207</c:v>
                      </c:pt>
                      <c:pt idx="2501">
                        <c:v>1.4193977855512685</c:v>
                      </c:pt>
                      <c:pt idx="2502">
                        <c:v>1.3654180181885067</c:v>
                      </c:pt>
                      <c:pt idx="2503">
                        <c:v>1.5222342042982291</c:v>
                      </c:pt>
                      <c:pt idx="2504">
                        <c:v>1.247687153186007</c:v>
                      </c:pt>
                      <c:pt idx="2505">
                        <c:v>1.4280495122961838</c:v>
                      </c:pt>
                      <c:pt idx="2506">
                        <c:v>1.7723393995843253</c:v>
                      </c:pt>
                      <c:pt idx="2507">
                        <c:v>1.8477713094148385</c:v>
                      </c:pt>
                      <c:pt idx="2508">
                        <c:v>2.10811683727934</c:v>
                      </c:pt>
                      <c:pt idx="2509">
                        <c:v>2.1163932595709412</c:v>
                      </c:pt>
                      <c:pt idx="2510">
                        <c:v>2.1230143974041766</c:v>
                      </c:pt>
                      <c:pt idx="2511">
                        <c:v>2.3283113076707878</c:v>
                      </c:pt>
                      <c:pt idx="2512">
                        <c:v>2.4925488358840084</c:v>
                      </c:pt>
                      <c:pt idx="2513">
                        <c:v>2.2239388584546305</c:v>
                      </c:pt>
                      <c:pt idx="2514">
                        <c:v>2.2090508765111281</c:v>
                      </c:pt>
                      <c:pt idx="2515">
                        <c:v>1.9971404909563262</c:v>
                      </c:pt>
                      <c:pt idx="2516">
                        <c:v>2.0276121825124847</c:v>
                      </c:pt>
                      <c:pt idx="2517">
                        <c:v>2.2519895357575024</c:v>
                      </c:pt>
                      <c:pt idx="2518">
                        <c:v>2.0314914183534256</c:v>
                      </c:pt>
                      <c:pt idx="2519">
                        <c:v>2.0550929244302552</c:v>
                      </c:pt>
                      <c:pt idx="2520">
                        <c:v>1.873974129291696</c:v>
                      </c:pt>
                      <c:pt idx="2521">
                        <c:v>1.7290790931807578</c:v>
                      </c:pt>
                      <c:pt idx="2522">
                        <c:v>1.6131630642920527</c:v>
                      </c:pt>
                      <c:pt idx="2523">
                        <c:v>1.3204302411810431</c:v>
                      </c:pt>
                      <c:pt idx="2524">
                        <c:v>1.2862439826923264</c:v>
                      </c:pt>
                      <c:pt idx="2525">
                        <c:v>1.0588949759013531</c:v>
                      </c:pt>
                      <c:pt idx="2526">
                        <c:v>0.6770157704685289</c:v>
                      </c:pt>
                      <c:pt idx="2527">
                        <c:v>0.77151240612226957</c:v>
                      </c:pt>
                      <c:pt idx="2528">
                        <c:v>1.0471097146453303</c:v>
                      </c:pt>
                      <c:pt idx="2529">
                        <c:v>0.86758756146366522</c:v>
                      </c:pt>
                      <c:pt idx="2530">
                        <c:v>0.9239698389184241</c:v>
                      </c:pt>
                      <c:pt idx="2531">
                        <c:v>0.96907566088214026</c:v>
                      </c:pt>
                      <c:pt idx="2532">
                        <c:v>0.80516031845320413</c:v>
                      </c:pt>
                      <c:pt idx="2533">
                        <c:v>0.67402804451000975</c:v>
                      </c:pt>
                      <c:pt idx="2534">
                        <c:v>0.56912222535549972</c:v>
                      </c:pt>
                      <c:pt idx="2535">
                        <c:v>0.48519757003180075</c:v>
                      </c:pt>
                      <c:pt idx="2536">
                        <c:v>0.61805784577290979</c:v>
                      </c:pt>
                      <c:pt idx="2537">
                        <c:v>0.52434606636575154</c:v>
                      </c:pt>
                      <c:pt idx="2538">
                        <c:v>0.64937664284002494</c:v>
                      </c:pt>
                      <c:pt idx="2539">
                        <c:v>0.74940110401951188</c:v>
                      </c:pt>
                      <c:pt idx="2540">
                        <c:v>0.82942067296301047</c:v>
                      </c:pt>
                      <c:pt idx="2541">
                        <c:v>0.69343632811785483</c:v>
                      </c:pt>
                      <c:pt idx="2542">
                        <c:v>0.58464885224168484</c:v>
                      </c:pt>
                      <c:pt idx="2543">
                        <c:v>0.69761887154083979</c:v>
                      </c:pt>
                      <c:pt idx="2544">
                        <c:v>0.78799488698007281</c:v>
                      </c:pt>
                      <c:pt idx="2545">
                        <c:v>0.66029569933152743</c:v>
                      </c:pt>
                      <c:pt idx="2546">
                        <c:v>0.9581363492127366</c:v>
                      </c:pt>
                      <c:pt idx="2547">
                        <c:v>1.1964088691177039</c:v>
                      </c:pt>
                      <c:pt idx="2548">
                        <c:v>1.1870268850416323</c:v>
                      </c:pt>
                      <c:pt idx="2549">
                        <c:v>1.3795212977806841</c:v>
                      </c:pt>
                      <c:pt idx="2550">
                        <c:v>1.5335168279719937</c:v>
                      </c:pt>
                      <c:pt idx="2551">
                        <c:v>1.4567132521250414</c:v>
                      </c:pt>
                      <c:pt idx="2552">
                        <c:v>1.3952703914475251</c:v>
                      </c:pt>
                      <c:pt idx="2553">
                        <c:v>1.5461161029054438</c:v>
                      </c:pt>
                      <c:pt idx="2554">
                        <c:v>1.2667926720718015</c:v>
                      </c:pt>
                      <c:pt idx="2555">
                        <c:v>1.0433339274048876</c:v>
                      </c:pt>
                      <c:pt idx="2556">
                        <c:v>0.8645669316713338</c:v>
                      </c:pt>
                      <c:pt idx="2557">
                        <c:v>0.52155333508449075</c:v>
                      </c:pt>
                      <c:pt idx="2558">
                        <c:v>0.44714245781506179</c:v>
                      </c:pt>
                      <c:pt idx="2559">
                        <c:v>0.58761375599954135</c:v>
                      </c:pt>
                      <c:pt idx="2560">
                        <c:v>0.49999079454710227</c:v>
                      </c:pt>
                      <c:pt idx="2561">
                        <c:v>0.42989242538510553</c:v>
                      </c:pt>
                      <c:pt idx="2562">
                        <c:v>0.57381373005557634</c:v>
                      </c:pt>
                      <c:pt idx="2563">
                        <c:v>0.48895077379188479</c:v>
                      </c:pt>
                      <c:pt idx="2564">
                        <c:v>0.42106040878093154</c:v>
                      </c:pt>
                      <c:pt idx="2565">
                        <c:v>0.5667481167721462</c:v>
                      </c:pt>
                      <c:pt idx="2566">
                        <c:v>0.68329828316518615</c:v>
                      </c:pt>
                      <c:pt idx="2567">
                        <c:v>0.77653841627954989</c:v>
                      </c:pt>
                      <c:pt idx="2568">
                        <c:v>0.65113052277104089</c:v>
                      </c:pt>
                      <c:pt idx="2569">
                        <c:v>0.75080420796427916</c:v>
                      </c:pt>
                      <c:pt idx="2570">
                        <c:v>0.83054315611889251</c:v>
                      </c:pt>
                      <c:pt idx="2571">
                        <c:v>0.89433431464260593</c:v>
                      </c:pt>
                      <c:pt idx="2572">
                        <c:v>0.94536724146155393</c:v>
                      </c:pt>
                      <c:pt idx="2573">
                        <c:v>0.98619358291671233</c:v>
                      </c:pt>
                      <c:pt idx="2574">
                        <c:v>0.81885465608081631</c:v>
                      </c:pt>
                      <c:pt idx="2575">
                        <c:v>1.0849835146120768</c:v>
                      </c:pt>
                      <c:pt idx="2576">
                        <c:v>1.0978866014371533</c:v>
                      </c:pt>
                      <c:pt idx="2577">
                        <c:v>0.90820907089721459</c:v>
                      </c:pt>
                      <c:pt idx="2578">
                        <c:v>1.1564670464651954</c:v>
                      </c:pt>
                      <c:pt idx="2579">
                        <c:v>0.95507342691962549</c:v>
                      </c:pt>
                      <c:pt idx="2580">
                        <c:v>0.7939585312831241</c:v>
                      </c:pt>
                      <c:pt idx="2581">
                        <c:v>1.0650666147739685</c:v>
                      </c:pt>
                      <c:pt idx="2582">
                        <c:v>1.0819530815666667</c:v>
                      </c:pt>
                      <c:pt idx="2583">
                        <c:v>1.0954622550008253</c:v>
                      </c:pt>
                      <c:pt idx="2584">
                        <c:v>1.1062695937481521</c:v>
                      </c:pt>
                      <c:pt idx="2585">
                        <c:v>1.1149154647459909</c:v>
                      </c:pt>
                      <c:pt idx="2586">
                        <c:v>1.1218321615442619</c:v>
                      </c:pt>
                      <c:pt idx="2587">
                        <c:v>1.3273655189827878</c:v>
                      </c:pt>
                      <c:pt idx="2588">
                        <c:v>1.2917922049336994</c:v>
                      </c:pt>
                      <c:pt idx="2589">
                        <c:v>1.2633335536944514</c:v>
                      </c:pt>
                      <c:pt idx="2590">
                        <c:v>1.2405666327030076</c:v>
                      </c:pt>
                      <c:pt idx="2591">
                        <c:v>1.4223530959097843</c:v>
                      </c:pt>
                      <c:pt idx="2592">
                        <c:v>1.3677822664752739</c:v>
                      </c:pt>
                      <c:pt idx="2593">
                        <c:v>1.1241256029276201</c:v>
                      </c:pt>
                      <c:pt idx="2594">
                        <c:v>1.1292002720895198</c:v>
                      </c:pt>
                      <c:pt idx="2595">
                        <c:v>1.1332600074190395</c:v>
                      </c:pt>
                      <c:pt idx="2596">
                        <c:v>1.1365077956826326</c:v>
                      </c:pt>
                      <c:pt idx="2597">
                        <c:v>1.3391060262936207</c:v>
                      </c:pt>
                      <c:pt idx="2598">
                        <c:v>1.301184610782343</c:v>
                      </c:pt>
                      <c:pt idx="2599">
                        <c:v>1.0708474783733664</c:v>
                      </c:pt>
                      <c:pt idx="2600">
                        <c:v>1.0865777724461623</c:v>
                      </c:pt>
                      <c:pt idx="2601">
                        <c:v>1.0991620077044217</c:v>
                      </c:pt>
                      <c:pt idx="2602">
                        <c:v>1.1092293959110293</c:v>
                      </c:pt>
                      <c:pt idx="2603">
                        <c:v>1.3172833064762699</c:v>
                      </c:pt>
                      <c:pt idx="2604">
                        <c:v>1.2837264349284396</c:v>
                      </c:pt>
                      <c:pt idx="2605">
                        <c:v>1.2568809376901982</c:v>
                      </c:pt>
                      <c:pt idx="2606">
                        <c:v>1.4354045398995368</c:v>
                      </c:pt>
                      <c:pt idx="2607">
                        <c:v>1.5782234216670759</c:v>
                      </c:pt>
                      <c:pt idx="2608">
                        <c:v>1.4924785270810617</c:v>
                      </c:pt>
                      <c:pt idx="2609">
                        <c:v>1.4238826114122958</c:v>
                      </c:pt>
                      <c:pt idx="2610">
                        <c:v>1.3690058788772603</c:v>
                      </c:pt>
                      <c:pt idx="2611">
                        <c:v>1.3251044928492774</c:v>
                      </c:pt>
                      <c:pt idx="2612">
                        <c:v>1.2899833840268684</c:v>
                      </c:pt>
                      <c:pt idx="2613">
                        <c:v>1.461886496968873</c:v>
                      </c:pt>
                      <c:pt idx="2614">
                        <c:v>1.3994089873225448</c:v>
                      </c:pt>
                      <c:pt idx="2615">
                        <c:v>1.3494269796054823</c:v>
                      </c:pt>
                      <c:pt idx="2616">
                        <c:v>1.3094413734318096</c:v>
                      </c:pt>
                      <c:pt idx="2617">
                        <c:v>1.4774528884929623</c:v>
                      </c:pt>
                      <c:pt idx="2618">
                        <c:v>1.411862100541839</c:v>
                      </c:pt>
                      <c:pt idx="2619">
                        <c:v>1.3593894701808722</c:v>
                      </c:pt>
                      <c:pt idx="2620">
                        <c:v>1.5174113658921442</c:v>
                      </c:pt>
                      <c:pt idx="2621">
                        <c:v>1.2438288824611163</c:v>
                      </c:pt>
                      <c:pt idx="2622">
                        <c:v>1.4249628957163623</c:v>
                      </c:pt>
                      <c:pt idx="2623">
                        <c:v>1.5698701063205363</c:v>
                      </c:pt>
                      <c:pt idx="2624">
                        <c:v>1.4857958748038982</c:v>
                      </c:pt>
                      <c:pt idx="2625">
                        <c:v>1.418536489590565</c:v>
                      </c:pt>
                      <c:pt idx="2626">
                        <c:v>1.5647289814198757</c:v>
                      </c:pt>
                      <c:pt idx="2627">
                        <c:v>1.4816829748833698</c:v>
                      </c:pt>
                      <c:pt idx="2628">
                        <c:v>1.4152461696540968</c:v>
                      </c:pt>
                      <c:pt idx="2629">
                        <c:v>1.5620967254707239</c:v>
                      </c:pt>
                      <c:pt idx="2630">
                        <c:v>1.4795771701240028</c:v>
                      </c:pt>
                      <c:pt idx="2631">
                        <c:v>1.6135615258466487</c:v>
                      </c:pt>
                      <c:pt idx="2632">
                        <c:v>1.5207490104247654</c:v>
                      </c:pt>
                      <c:pt idx="2633">
                        <c:v>1.2464989980873042</c:v>
                      </c:pt>
                      <c:pt idx="2634">
                        <c:v>1.4270989882172671</c:v>
                      </c:pt>
                      <c:pt idx="2635">
                        <c:v>1.5715789803211919</c:v>
                      </c:pt>
                      <c:pt idx="2636">
                        <c:v>1.4871629740043772</c:v>
                      </c:pt>
                      <c:pt idx="2637">
                        <c:v>1.4196301689509028</c:v>
                      </c:pt>
                      <c:pt idx="2638">
                        <c:v>1.5656039249081459</c:v>
                      </c:pt>
                      <c:pt idx="2639">
                        <c:v>1.4823829296739177</c:v>
                      </c:pt>
                      <c:pt idx="2640">
                        <c:v>1.0158061334866488</c:v>
                      </c:pt>
                      <c:pt idx="2641">
                        <c:v>0.64254469653678825</c:v>
                      </c:pt>
                      <c:pt idx="2642">
                        <c:v>0.54393554697685431</c:v>
                      </c:pt>
                      <c:pt idx="2643">
                        <c:v>0.26504822732897537</c:v>
                      </c:pt>
                      <c:pt idx="2644">
                        <c:v>-0.15806162838930504</c:v>
                      </c:pt>
                      <c:pt idx="2645">
                        <c:v>-9.6549512963974848E-2</c:v>
                      </c:pt>
                      <c:pt idx="2646">
                        <c:v>-0.44733982062371069</c:v>
                      </c:pt>
                      <c:pt idx="2647">
                        <c:v>-0.72797206675159032</c:v>
                      </c:pt>
                      <c:pt idx="2648">
                        <c:v>-0.55247786365384854</c:v>
                      </c:pt>
                      <c:pt idx="2649">
                        <c:v>-0.61208250117556418</c:v>
                      </c:pt>
                      <c:pt idx="2650">
                        <c:v>-0.65976621119295942</c:v>
                      </c:pt>
                      <c:pt idx="2651">
                        <c:v>-0.89791317920685287</c:v>
                      </c:pt>
                      <c:pt idx="2652">
                        <c:v>-1.2884307536180586</c:v>
                      </c:pt>
                      <c:pt idx="2653">
                        <c:v>-1.4008448131469322</c:v>
                      </c:pt>
                      <c:pt idx="2654">
                        <c:v>-1.2907760607700993</c:v>
                      </c:pt>
                      <c:pt idx="2655">
                        <c:v>-1.202721058868633</c:v>
                      </c:pt>
                      <c:pt idx="2656">
                        <c:v>-1.1322770573474372</c:v>
                      </c:pt>
                      <c:pt idx="2657">
                        <c:v>-1.2759218561304806</c:v>
                      </c:pt>
                      <c:pt idx="2658">
                        <c:v>-1.1908376951569153</c:v>
                      </c:pt>
                      <c:pt idx="2659">
                        <c:v>-1.3227703663781085</c:v>
                      </c:pt>
                      <c:pt idx="2660">
                        <c:v>-1.4283165033550631</c:v>
                      </c:pt>
                      <c:pt idx="2661">
                        <c:v>-1.3127534129365586</c:v>
                      </c:pt>
                      <c:pt idx="2662">
                        <c:v>-1.4203029406018004</c:v>
                      </c:pt>
                      <c:pt idx="2663">
                        <c:v>-1.5063425627340621</c:v>
                      </c:pt>
                      <c:pt idx="2664">
                        <c:v>-1.375174260439735</c:v>
                      </c:pt>
                      <c:pt idx="2665">
                        <c:v>-1.2702396186043643</c:v>
                      </c:pt>
                      <c:pt idx="2666">
                        <c:v>-1.186291905136045</c:v>
                      </c:pt>
                      <c:pt idx="2667">
                        <c:v>-1.1191337343614123</c:v>
                      </c:pt>
                      <c:pt idx="2668">
                        <c:v>-1.2654071977417516</c:v>
                      </c:pt>
                      <c:pt idx="2669">
                        <c:v>-1.1824259684459548</c:v>
                      </c:pt>
                      <c:pt idx="2670">
                        <c:v>-1.1160409850092492</c:v>
                      </c:pt>
                      <c:pt idx="2671">
                        <c:v>-1.2629329982598847</c:v>
                      </c:pt>
                      <c:pt idx="2672">
                        <c:v>-1.3804466088604386</c:v>
                      </c:pt>
                      <c:pt idx="2673">
                        <c:v>-1.2744574973409044</c:v>
                      </c:pt>
                      <c:pt idx="2674">
                        <c:v>-1.3896662081252771</c:v>
                      </c:pt>
                      <c:pt idx="2675">
                        <c:v>-1.281833176752798</c:v>
                      </c:pt>
                      <c:pt idx="2676">
                        <c:v>-0.99556675165479191</c:v>
                      </c:pt>
                      <c:pt idx="2677">
                        <c:v>-0.96655361157638708</c:v>
                      </c:pt>
                      <c:pt idx="2678">
                        <c:v>-0.94334309951364048</c:v>
                      </c:pt>
                      <c:pt idx="2679">
                        <c:v>-0.92477468986339773</c:v>
                      </c:pt>
                      <c:pt idx="2680">
                        <c:v>-0.90991996214324899</c:v>
                      </c:pt>
                      <c:pt idx="2681">
                        <c:v>-0.89803617996710727</c:v>
                      </c:pt>
                      <c:pt idx="2682">
                        <c:v>-0.88852915422626211</c:v>
                      </c:pt>
                      <c:pt idx="2683">
                        <c:v>-0.88092353363356324</c:v>
                      </c:pt>
                      <c:pt idx="2684">
                        <c:v>-1.0748390371593359</c:v>
                      </c:pt>
                      <c:pt idx="2685">
                        <c:v>-1.4299714399800223</c:v>
                      </c:pt>
                      <c:pt idx="2686">
                        <c:v>-1.3140773622365032</c:v>
                      </c:pt>
                      <c:pt idx="2687">
                        <c:v>-1.2213621000416879</c:v>
                      </c:pt>
                      <c:pt idx="2688">
                        <c:v>-1.1471898902858584</c:v>
                      </c:pt>
                      <c:pt idx="2689">
                        <c:v>-1.0878521224811948</c:v>
                      </c:pt>
                      <c:pt idx="2690">
                        <c:v>-1.0403819082374639</c:v>
                      </c:pt>
                      <c:pt idx="2691">
                        <c:v>-1.0024057368425474</c:v>
                      </c:pt>
                      <c:pt idx="2692">
                        <c:v>-1.3720247997266597</c:v>
                      </c:pt>
                      <c:pt idx="2693">
                        <c:v>-1.0677200500339268</c:v>
                      </c:pt>
                      <c:pt idx="2694">
                        <c:v>-1.2242762502796722</c:v>
                      </c:pt>
                      <c:pt idx="2695">
                        <c:v>-1.1495212104762231</c:v>
                      </c:pt>
                      <c:pt idx="2696">
                        <c:v>-1.0897171786334638</c:v>
                      </c:pt>
                      <c:pt idx="2697">
                        <c:v>-1.0418739531593246</c:v>
                      </c:pt>
                      <c:pt idx="2698">
                        <c:v>-0.80359937278001325</c:v>
                      </c:pt>
                      <c:pt idx="2699">
                        <c:v>-0.81297970847651868</c:v>
                      </c:pt>
                      <c:pt idx="2700">
                        <c:v>-1.0204839770337912</c:v>
                      </c:pt>
                      <c:pt idx="2701">
                        <c:v>-0.9864873918795638</c:v>
                      </c:pt>
                      <c:pt idx="2702">
                        <c:v>-0.75929012375615912</c:v>
                      </c:pt>
                      <c:pt idx="2703">
                        <c:v>-0.97753230925741263</c:v>
                      </c:pt>
                      <c:pt idx="2704">
                        <c:v>-0.75212605765852913</c:v>
                      </c:pt>
                      <c:pt idx="2705">
                        <c:v>-0.77180105637933138</c:v>
                      </c:pt>
                      <c:pt idx="2706">
                        <c:v>-0.78754105535597319</c:v>
                      </c:pt>
                      <c:pt idx="2707">
                        <c:v>-0.80013305453735484</c:v>
                      </c:pt>
                      <c:pt idx="2708">
                        <c:v>-0.81020665388246016</c:v>
                      </c:pt>
                      <c:pt idx="2709">
                        <c:v>-0.61826553335856715</c:v>
                      </c:pt>
                      <c:pt idx="2710">
                        <c:v>-0.66471263693938454</c:v>
                      </c:pt>
                      <c:pt idx="2711">
                        <c:v>-0.70187031980401571</c:v>
                      </c:pt>
                      <c:pt idx="2712">
                        <c:v>-0.73159646609576612</c:v>
                      </c:pt>
                      <c:pt idx="2713">
                        <c:v>-0.95537738312918918</c:v>
                      </c:pt>
                      <c:pt idx="2714">
                        <c:v>-0.73440211675585942</c:v>
                      </c:pt>
                      <c:pt idx="2715">
                        <c:v>-0.75762190365719562</c:v>
                      </c:pt>
                      <c:pt idx="2716">
                        <c:v>-1.1761977331782418</c:v>
                      </c:pt>
                      <c:pt idx="2717">
                        <c:v>-1.1110583967951015</c:v>
                      </c:pt>
                      <c:pt idx="2718">
                        <c:v>-0.85894692768863479</c:v>
                      </c:pt>
                      <c:pt idx="2719">
                        <c:v>-0.65725775240343864</c:v>
                      </c:pt>
                      <c:pt idx="2720">
                        <c:v>-0.69590641217530447</c:v>
                      </c:pt>
                      <c:pt idx="2721">
                        <c:v>-0.52682533999279713</c:v>
                      </c:pt>
                      <c:pt idx="2722">
                        <c:v>-0.79156048224672304</c:v>
                      </c:pt>
                      <c:pt idx="2723">
                        <c:v>-0.80334859604988651</c:v>
                      </c:pt>
                      <c:pt idx="2724">
                        <c:v>-0.81277908709239455</c:v>
                      </c:pt>
                      <c:pt idx="2725">
                        <c:v>-0.82032347992640098</c:v>
                      </c:pt>
                      <c:pt idx="2726">
                        <c:v>-0.82635899419369707</c:v>
                      </c:pt>
                      <c:pt idx="2727">
                        <c:v>-0.83118740560746573</c:v>
                      </c:pt>
                      <c:pt idx="2728">
                        <c:v>-0.83505013473848066</c:v>
                      </c:pt>
                      <c:pt idx="2729">
                        <c:v>-0.83814031804331535</c:v>
                      </c:pt>
                      <c:pt idx="2730">
                        <c:v>-0.6406124646872513</c:v>
                      </c:pt>
                      <c:pt idx="2731">
                        <c:v>-0.68259018200228638</c:v>
                      </c:pt>
                      <c:pt idx="2732">
                        <c:v>-0.71617235585438266</c:v>
                      </c:pt>
                      <c:pt idx="2733">
                        <c:v>-0.74303809493608242</c:v>
                      </c:pt>
                      <c:pt idx="2734">
                        <c:v>-0.76453068620139675</c:v>
                      </c:pt>
                      <c:pt idx="2735">
                        <c:v>-0.98172475921364821</c:v>
                      </c:pt>
                      <c:pt idx="2736">
                        <c:v>-0.95548001762347212</c:v>
                      </c:pt>
                      <c:pt idx="2737">
                        <c:v>-0.93448422435130851</c:v>
                      </c:pt>
                      <c:pt idx="2738">
                        <c:v>-1.1176875897335776</c:v>
                      </c:pt>
                      <c:pt idx="2739">
                        <c:v>-1.0642502820394384</c:v>
                      </c:pt>
                      <c:pt idx="2740">
                        <c:v>-1.0215004358840361</c:v>
                      </c:pt>
                      <c:pt idx="2741">
                        <c:v>-0.78730055895982787</c:v>
                      </c:pt>
                      <c:pt idx="2742">
                        <c:v>-0.59994065742046132</c:v>
                      </c:pt>
                      <c:pt idx="2743">
                        <c:v>-0.45005273618892261</c:v>
                      </c:pt>
                      <c:pt idx="2744">
                        <c:v>-0.33014239920373711</c:v>
                      </c:pt>
                      <c:pt idx="2745">
                        <c:v>-0.23421412961556598</c:v>
                      </c:pt>
                      <c:pt idx="2746">
                        <c:v>4.2528486054948189E-2</c:v>
                      </c:pt>
                      <c:pt idx="2747">
                        <c:v>-0.13607742140857226</c:v>
                      </c:pt>
                      <c:pt idx="2748">
                        <c:v>-0.27896214737938863</c:v>
                      </c:pt>
                      <c:pt idx="2749">
                        <c:v>-0.19326992815604171</c:v>
                      </c:pt>
                      <c:pt idx="2750">
                        <c:v>-0.12471615277740966</c:v>
                      </c:pt>
                      <c:pt idx="2751">
                        <c:v>-0.26987313247445854</c:v>
                      </c:pt>
                      <c:pt idx="2752">
                        <c:v>-0.18599871623212039</c:v>
                      </c:pt>
                      <c:pt idx="2753">
                        <c:v>-0.11889918323822712</c:v>
                      </c:pt>
                      <c:pt idx="2754">
                        <c:v>-0.26521955684313525</c:v>
                      </c:pt>
                      <c:pt idx="2755">
                        <c:v>-0.38227585572701628</c:v>
                      </c:pt>
                      <c:pt idx="2756">
                        <c:v>-0.47592089483418931</c:v>
                      </c:pt>
                      <c:pt idx="2757">
                        <c:v>-0.75083692611997321</c:v>
                      </c:pt>
                      <c:pt idx="2758">
                        <c:v>-0.97076975114850939</c:v>
                      </c:pt>
                      <c:pt idx="2759">
                        <c:v>-1.1467160111712928</c:v>
                      </c:pt>
                      <c:pt idx="2760">
                        <c:v>-1.2874730191895196</c:v>
                      </c:pt>
                      <c:pt idx="2761">
                        <c:v>-1.200078625604192</c:v>
                      </c:pt>
                      <c:pt idx="2762">
                        <c:v>-1.1301631107359071</c:v>
                      </c:pt>
                      <c:pt idx="2763">
                        <c:v>-1.2742306988412793</c:v>
                      </c:pt>
                      <c:pt idx="2764">
                        <c:v>-1.389484769325577</c:v>
                      </c:pt>
                      <c:pt idx="2765">
                        <c:v>-1.2816880257130379</c:v>
                      </c:pt>
                      <c:pt idx="2766">
                        <c:v>-1.3954506308230066</c:v>
                      </c:pt>
                      <c:pt idx="2767">
                        <c:v>-1.4864607149108906</c:v>
                      </c:pt>
                      <c:pt idx="2768">
                        <c:v>-1.1592687821812433</c:v>
                      </c:pt>
                      <c:pt idx="2769">
                        <c:v>-1.0975152359975482</c:v>
                      </c:pt>
                      <c:pt idx="2770">
                        <c:v>-1.0481123990505239</c:v>
                      </c:pt>
                      <c:pt idx="2771">
                        <c:v>-0.80859012949292719</c:v>
                      </c:pt>
                      <c:pt idx="2772">
                        <c:v>-0.81697231384691804</c:v>
                      </c:pt>
                      <c:pt idx="2773">
                        <c:v>-0.82367806133004251</c:v>
                      </c:pt>
                      <c:pt idx="2774">
                        <c:v>-0.6290426593166103</c:v>
                      </c:pt>
                      <c:pt idx="2775">
                        <c:v>-0.87333433770584179</c:v>
                      </c:pt>
                      <c:pt idx="2776">
                        <c:v>-0.86876768041724972</c:v>
                      </c:pt>
                      <c:pt idx="2777">
                        <c:v>-0.86511435458635333</c:v>
                      </c:pt>
                      <c:pt idx="2778">
                        <c:v>-0.86219169392165895</c:v>
                      </c:pt>
                      <c:pt idx="2779">
                        <c:v>-0.8598535653898125</c:v>
                      </c:pt>
                      <c:pt idx="2780">
                        <c:v>-1.0579830625644036</c:v>
                      </c:pt>
                      <c:pt idx="2781">
                        <c:v>-0.81648666030412187</c:v>
                      </c:pt>
                      <c:pt idx="2782">
                        <c:v>-0.82328953849582831</c:v>
                      </c:pt>
                      <c:pt idx="2783">
                        <c:v>-1.0287318410491935</c:v>
                      </c:pt>
                      <c:pt idx="2784">
                        <c:v>-0.79308568309193106</c:v>
                      </c:pt>
                      <c:pt idx="2785">
                        <c:v>-0.8045687567260984</c:v>
                      </c:pt>
                      <c:pt idx="2786">
                        <c:v>-0.81375521563336406</c:v>
                      </c:pt>
                      <c:pt idx="2787">
                        <c:v>-0.62110438275919932</c:v>
                      </c:pt>
                      <c:pt idx="2788">
                        <c:v>-0.86698371645991301</c:v>
                      </c:pt>
                      <c:pt idx="2789">
                        <c:v>-0.86368718342043849</c:v>
                      </c:pt>
                      <c:pt idx="2790">
                        <c:v>-0.86104995698883613</c:v>
                      </c:pt>
                      <c:pt idx="2791">
                        <c:v>-1.0589401758436452</c:v>
                      </c:pt>
                      <c:pt idx="2792">
                        <c:v>-1.0172523509274924</c:v>
                      </c:pt>
                      <c:pt idx="2793">
                        <c:v>-0.78390209099450203</c:v>
                      </c:pt>
                      <c:pt idx="2794">
                        <c:v>-0.7972218830481097</c:v>
                      </c:pt>
                      <c:pt idx="2795">
                        <c:v>-0.80787771669099584</c:v>
                      </c:pt>
                      <c:pt idx="2796">
                        <c:v>-0.61640238360530475</c:v>
                      </c:pt>
                      <c:pt idx="2797">
                        <c:v>-0.66322211713679735</c:v>
                      </c:pt>
                      <c:pt idx="2798">
                        <c:v>-0.70067790396194596</c:v>
                      </c:pt>
                      <c:pt idx="2799">
                        <c:v>-0.73064253342204211</c:v>
                      </c:pt>
                      <c:pt idx="2800">
                        <c:v>-0.7546142369901645</c:v>
                      </c:pt>
                      <c:pt idx="2801">
                        <c:v>-0.97379159984461694</c:v>
                      </c:pt>
                      <c:pt idx="2802">
                        <c:v>-0.9491334901282471</c:v>
                      </c:pt>
                      <c:pt idx="2803">
                        <c:v>-0.92940700235510576</c:v>
                      </c:pt>
                      <c:pt idx="2804">
                        <c:v>-1.1136258121366609</c:v>
                      </c:pt>
                      <c:pt idx="2805">
                        <c:v>-1.0610008599618368</c:v>
                      </c:pt>
                      <c:pt idx="2806">
                        <c:v>-1.0189008982220003</c:v>
                      </c:pt>
                      <c:pt idx="2807">
                        <c:v>-1.1852209288301765</c:v>
                      </c:pt>
                      <c:pt idx="2808">
                        <c:v>-1.1182769533166947</c:v>
                      </c:pt>
                      <c:pt idx="2809">
                        <c:v>-0.86472177290590935</c:v>
                      </c:pt>
                      <c:pt idx="2810">
                        <c:v>-1.0618776285773492</c:v>
                      </c:pt>
                      <c:pt idx="2811">
                        <c:v>-1.2196023131143647</c:v>
                      </c:pt>
                      <c:pt idx="2812">
                        <c:v>-1.1457820607440681</c:v>
                      </c:pt>
                      <c:pt idx="2813">
                        <c:v>-1.0867258588477853</c:v>
                      </c:pt>
                      <c:pt idx="2814">
                        <c:v>-1.0394808973308045</c:v>
                      </c:pt>
                      <c:pt idx="2815">
                        <c:v>-0.80168492811719716</c:v>
                      </c:pt>
                      <c:pt idx="2816">
                        <c:v>-0.61144815274633402</c:v>
                      </c:pt>
                      <c:pt idx="2817">
                        <c:v>-0.45925873244959803</c:v>
                      </c:pt>
                      <c:pt idx="2818">
                        <c:v>-0.13750719621225471</c:v>
                      </c:pt>
                      <c:pt idx="2819">
                        <c:v>0.11989403277766542</c:v>
                      </c:pt>
                      <c:pt idx="2820">
                        <c:v>0.32581501596962426</c:v>
                      </c:pt>
                      <c:pt idx="2821">
                        <c:v>0.69055180252314585</c:v>
                      </c:pt>
                      <c:pt idx="2822">
                        <c:v>0.5823412317660086</c:v>
                      </c:pt>
                      <c:pt idx="2823">
                        <c:v>0.49577277516027607</c:v>
                      </c:pt>
                      <c:pt idx="2824">
                        <c:v>0.82651800987559909</c:v>
                      </c:pt>
                      <c:pt idx="2825">
                        <c:v>0.89111419764788025</c:v>
                      </c:pt>
                      <c:pt idx="2826">
                        <c:v>0.94279114786570517</c:v>
                      </c:pt>
                      <c:pt idx="2827">
                        <c:v>1.1841327080400106</c:v>
                      </c:pt>
                      <c:pt idx="2828">
                        <c:v>1.1772059561794777</c:v>
                      </c:pt>
                      <c:pt idx="2829">
                        <c:v>1.1716645546910058</c:v>
                      </c:pt>
                      <c:pt idx="2830">
                        <c:v>1.3672314335002511</c:v>
                      </c:pt>
                      <c:pt idx="2831">
                        <c:v>1.3236849365476928</c:v>
                      </c:pt>
                      <c:pt idx="2832">
                        <c:v>1.2888477389856234</c:v>
                      </c:pt>
                      <c:pt idx="2833">
                        <c:v>1.6609779809359679</c:v>
                      </c:pt>
                      <c:pt idx="2834">
                        <c:v>1.7586821744962435</c:v>
                      </c:pt>
                      <c:pt idx="2835">
                        <c:v>1.8368455293443731</c:v>
                      </c:pt>
                      <c:pt idx="2836">
                        <c:v>1.8993762132229222</c:v>
                      </c:pt>
                      <c:pt idx="2837">
                        <c:v>1.949400760325716</c:v>
                      </c:pt>
                      <c:pt idx="2838">
                        <c:v>1.989420398007951</c:v>
                      </c:pt>
                      <c:pt idx="2839">
                        <c:v>1.8214361081537618</c:v>
                      </c:pt>
                      <c:pt idx="2840">
                        <c:v>1.8870486762705241</c:v>
                      </c:pt>
                      <c:pt idx="2841">
                        <c:v>1.939538730763843</c:v>
                      </c:pt>
                      <c:pt idx="2842">
                        <c:v>1.7815307743585436</c:v>
                      </c:pt>
                      <c:pt idx="2843">
                        <c:v>1.8551244092343495</c:v>
                      </c:pt>
                      <c:pt idx="2844">
                        <c:v>1.5139993171349033</c:v>
                      </c:pt>
                      <c:pt idx="2845">
                        <c:v>1.2410992434553236</c:v>
                      </c:pt>
                      <c:pt idx="2846">
                        <c:v>1.4227791845116826</c:v>
                      </c:pt>
                      <c:pt idx="2847">
                        <c:v>1.1681231373568153</c:v>
                      </c:pt>
                      <c:pt idx="2848">
                        <c:v>1.3643982996329669</c:v>
                      </c:pt>
                      <c:pt idx="2849">
                        <c:v>1.5214184294538882</c:v>
                      </c:pt>
                      <c:pt idx="2850">
                        <c:v>1.447034533310557</c:v>
                      </c:pt>
                      <c:pt idx="2851">
                        <c:v>1.3875274163958693</c:v>
                      </c:pt>
                      <c:pt idx="2852">
                        <c:v>1.5399217228641646</c:v>
                      </c:pt>
                      <c:pt idx="2853">
                        <c:v>1.4618371680387554</c:v>
                      </c:pt>
                      <c:pt idx="2854">
                        <c:v>1.3993695241784962</c:v>
                      </c:pt>
                      <c:pt idx="2855">
                        <c:v>1.5493954090902662</c:v>
                      </c:pt>
                      <c:pt idx="2856">
                        <c:v>1.6694161170196367</c:v>
                      </c:pt>
                      <c:pt idx="2857">
                        <c:v>1.7654326833630876</c:v>
                      </c:pt>
                      <c:pt idx="2858">
                        <c:v>1.8422459364378483</c:v>
                      </c:pt>
                      <c:pt idx="2859">
                        <c:v>1.9036965388977478</c:v>
                      </c:pt>
                      <c:pt idx="2860">
                        <c:v>1.7528570208656902</c:v>
                      </c:pt>
                      <c:pt idx="2861">
                        <c:v>1.6321854064400441</c:v>
                      </c:pt>
                      <c:pt idx="2862">
                        <c:v>1.7356481148995044</c:v>
                      </c:pt>
                      <c:pt idx="2863">
                        <c:v>1.6184182816670045</c:v>
                      </c:pt>
                      <c:pt idx="2864">
                        <c:v>1.7246344150810273</c:v>
                      </c:pt>
                      <c:pt idx="2865">
                        <c:v>1.8096073218123365</c:v>
                      </c:pt>
                      <c:pt idx="2866">
                        <c:v>1.8775856471972929</c:v>
                      </c:pt>
                      <c:pt idx="2867">
                        <c:v>1.9319683075052581</c:v>
                      </c:pt>
                      <c:pt idx="2868">
                        <c:v>2.1754744357516529</c:v>
                      </c:pt>
                      <c:pt idx="2869">
                        <c:v>2.1702793383487915</c:v>
                      </c:pt>
                      <c:pt idx="2870">
                        <c:v>2.1661232604265024</c:v>
                      </c:pt>
                      <c:pt idx="2871">
                        <c:v>2.1627983980886256</c:v>
                      </c:pt>
                      <c:pt idx="2872">
                        <c:v>2.1601385082183242</c:v>
                      </c:pt>
                      <c:pt idx="2873">
                        <c:v>1.9580105963220831</c:v>
                      </c:pt>
                      <c:pt idx="2874">
                        <c:v>1.7963082668051129</c:v>
                      </c:pt>
                      <c:pt idx="2875">
                        <c:v>1.466946403191514</c:v>
                      </c:pt>
                      <c:pt idx="2876">
                        <c:v>1.0034569123006349</c:v>
                      </c:pt>
                      <c:pt idx="2877">
                        <c:v>0.63266531958799987</c:v>
                      </c:pt>
                      <c:pt idx="2878">
                        <c:v>0.13603204541777814</c:v>
                      </c:pt>
                      <c:pt idx="2879">
                        <c:v>-0.26127457391839926</c:v>
                      </c:pt>
                      <c:pt idx="2880">
                        <c:v>-0.57911986938734117</c:v>
                      </c:pt>
                      <c:pt idx="2881">
                        <c:v>-0.83339610576240375</c:v>
                      </c:pt>
                      <c:pt idx="2882">
                        <c:v>-1.2368170948625448</c:v>
                      </c:pt>
                      <c:pt idx="2883">
                        <c:v>-1.3595538861425212</c:v>
                      </c:pt>
                      <c:pt idx="2884">
                        <c:v>-1.4577433191666387</c:v>
                      </c:pt>
                      <c:pt idx="2885">
                        <c:v>-1.7362948655859327</c:v>
                      </c:pt>
                      <c:pt idx="2886">
                        <c:v>-1.7591361027212997</c:v>
                      </c:pt>
                      <c:pt idx="2887">
                        <c:v>-1.9774090924295251</c:v>
                      </c:pt>
                      <c:pt idx="2888">
                        <c:v>-1.9520274841961509</c:v>
                      </c:pt>
                      <c:pt idx="2889">
                        <c:v>-1.9317221976094743</c:v>
                      </c:pt>
                      <c:pt idx="2890">
                        <c:v>-1.9154779683401557</c:v>
                      </c:pt>
                      <c:pt idx="2891">
                        <c:v>-1.9024825849246554</c:v>
                      </c:pt>
                      <c:pt idx="2892">
                        <c:v>-1.8920862781922096</c:v>
                      </c:pt>
                      <c:pt idx="2893">
                        <c:v>-1.883769232806344</c:v>
                      </c:pt>
                      <c:pt idx="2894">
                        <c:v>-1.8771155964975605</c:v>
                      </c:pt>
                      <c:pt idx="2895">
                        <c:v>-2.0717926874506247</c:v>
                      </c:pt>
                      <c:pt idx="2896">
                        <c:v>-2.0275343602130533</c:v>
                      </c:pt>
                      <c:pt idx="2897">
                        <c:v>-2.3921276984229962</c:v>
                      </c:pt>
                      <c:pt idx="2898">
                        <c:v>-2.4838023689909505</c:v>
                      </c:pt>
                      <c:pt idx="2899">
                        <c:v>-2.1571421054452458</c:v>
                      </c:pt>
                      <c:pt idx="2900">
                        <c:v>-2.0958138946086819</c:v>
                      </c:pt>
                      <c:pt idx="2901">
                        <c:v>-2.4467513259395446</c:v>
                      </c:pt>
                      <c:pt idx="2902">
                        <c:v>-2.127501271004121</c:v>
                      </c:pt>
                      <c:pt idx="2903">
                        <c:v>-2.0721012270557821</c:v>
                      </c:pt>
                      <c:pt idx="2904">
                        <c:v>-2.0277811918972475</c:v>
                      </c:pt>
                      <c:pt idx="2905">
                        <c:v>-1.9923251637703743</c:v>
                      </c:pt>
                      <c:pt idx="2906">
                        <c:v>-2.1639603412688757</c:v>
                      </c:pt>
                      <c:pt idx="2907">
                        <c:v>-2.1012684832676314</c:v>
                      </c:pt>
                      <c:pt idx="2908">
                        <c:v>-2.0511149968666587</c:v>
                      </c:pt>
                      <c:pt idx="2909">
                        <c:v>-2.0109922077458577</c:v>
                      </c:pt>
                      <c:pt idx="2910">
                        <c:v>-1.7788939764492397</c:v>
                      </c:pt>
                      <c:pt idx="2911">
                        <c:v>-1.7932153914118771</c:v>
                      </c:pt>
                      <c:pt idx="2912">
                        <c:v>-1.604672523382078</c:v>
                      </c:pt>
                      <c:pt idx="2913">
                        <c:v>-1.6538382289581932</c:v>
                      </c:pt>
                      <c:pt idx="2914">
                        <c:v>-1.6931707934190854</c:v>
                      </c:pt>
                      <c:pt idx="2915">
                        <c:v>-1.5246368449877536</c:v>
                      </c:pt>
                      <c:pt idx="2916">
                        <c:v>-1.5898096862426883</c:v>
                      </c:pt>
                      <c:pt idx="2917">
                        <c:v>-1.6419479592466359</c:v>
                      </c:pt>
                      <c:pt idx="2918">
                        <c:v>-1.4836585776498623</c:v>
                      </c:pt>
                      <c:pt idx="2919">
                        <c:v>-1.5570270723724207</c:v>
                      </c:pt>
                      <c:pt idx="2920">
                        <c:v>-1.6157218681505583</c:v>
                      </c:pt>
                      <c:pt idx="2921">
                        <c:v>-1.4626777047730002</c:v>
                      </c:pt>
                      <c:pt idx="2922">
                        <c:v>-1.5402423740708855</c:v>
                      </c:pt>
                      <c:pt idx="2923">
                        <c:v>-1.4022941095092847</c:v>
                      </c:pt>
                      <c:pt idx="2924">
                        <c:v>-1.2919354978599813</c:v>
                      </c:pt>
                      <c:pt idx="2925">
                        <c:v>-1.4036486085406068</c:v>
                      </c:pt>
                      <c:pt idx="2926">
                        <c:v>-1.2930190970849935</c:v>
                      </c:pt>
                      <c:pt idx="2927">
                        <c:v>-1.2045154879205029</c:v>
                      </c:pt>
                      <c:pt idx="2928">
                        <c:v>-1.5337126005889559</c:v>
                      </c:pt>
                      <c:pt idx="2929">
                        <c:v>-1.59707029072365</c:v>
                      </c:pt>
                      <c:pt idx="2930">
                        <c:v>-1.6477564428314508</c:v>
                      </c:pt>
                      <c:pt idx="2931">
                        <c:v>-1.4883053645177142</c:v>
                      </c:pt>
                      <c:pt idx="2932">
                        <c:v>-1.3607445018667477</c:v>
                      </c:pt>
                      <c:pt idx="2933">
                        <c:v>-1.2586958117459517</c:v>
                      </c:pt>
                      <c:pt idx="2934">
                        <c:v>-1.1770568596492694</c:v>
                      </c:pt>
                      <c:pt idx="2935">
                        <c:v>-1.3117456979719009</c:v>
                      </c:pt>
                      <c:pt idx="2936">
                        <c:v>-1.0194967686301197</c:v>
                      </c:pt>
                      <c:pt idx="2937">
                        <c:v>-0.98569762515660386</c:v>
                      </c:pt>
                      <c:pt idx="2938">
                        <c:v>-1.1586583103778594</c:v>
                      </c:pt>
                      <c:pt idx="2939">
                        <c:v>-1.2970268585547728</c:v>
                      </c:pt>
                      <c:pt idx="2940">
                        <c:v>-1.2077216970963036</c:v>
                      </c:pt>
                      <c:pt idx="2941">
                        <c:v>-1.1362775679295964</c:v>
                      </c:pt>
                      <c:pt idx="2942">
                        <c:v>-1.2791222645962534</c:v>
                      </c:pt>
                      <c:pt idx="2943">
                        <c:v>-1.1933980219295108</c:v>
                      </c:pt>
                      <c:pt idx="2944">
                        <c:v>-1.3248186277961622</c:v>
                      </c:pt>
                      <c:pt idx="2945">
                        <c:v>-1.2299551124895061</c:v>
                      </c:pt>
                      <c:pt idx="2946">
                        <c:v>-1.3540643002440902</c:v>
                      </c:pt>
                      <c:pt idx="2947">
                        <c:v>-1.4533516504477575</c:v>
                      </c:pt>
                      <c:pt idx="2948">
                        <c:v>-1.3327815306107595</c:v>
                      </c:pt>
                      <c:pt idx="2949">
                        <c:v>-1.436325434741093</c:v>
                      </c:pt>
                      <c:pt idx="2950">
                        <c:v>-1.5191605580454279</c:v>
                      </c:pt>
                      <c:pt idx="2951">
                        <c:v>-1.5854286566889186</c:v>
                      </c:pt>
                      <c:pt idx="2952">
                        <c:v>-1.2384431356036885</c:v>
                      </c:pt>
                      <c:pt idx="2953">
                        <c:v>-1.3608547187354816</c:v>
                      </c:pt>
                      <c:pt idx="2954">
                        <c:v>-1.4587839852408706</c:v>
                      </c:pt>
                      <c:pt idx="2955">
                        <c:v>-1.1371273984452728</c:v>
                      </c:pt>
                      <c:pt idx="2956">
                        <c:v>-1.2798021290087718</c:v>
                      </c:pt>
                      <c:pt idx="2957">
                        <c:v>-1.393941913459571</c:v>
                      </c:pt>
                      <c:pt idx="2958">
                        <c:v>-1.2852537410201421</c:v>
                      </c:pt>
                      <c:pt idx="2959">
                        <c:v>-1.3983032030687355</c:v>
                      </c:pt>
                      <c:pt idx="2960">
                        <c:v>-1.4887427727076101</c:v>
                      </c:pt>
                      <c:pt idx="2961">
                        <c:v>-1.5610944284186417</c:v>
                      </c:pt>
                      <c:pt idx="2962">
                        <c:v>-1.6189757529874669</c:v>
                      </c:pt>
                      <c:pt idx="2963">
                        <c:v>-1.4652808126425043</c:v>
                      </c:pt>
                      <c:pt idx="2964">
                        <c:v>-1.142324860366557</c:v>
                      </c:pt>
                      <c:pt idx="2965">
                        <c:v>-1.2839600985457764</c:v>
                      </c:pt>
                      <c:pt idx="2966">
                        <c:v>-1.1972682890891519</c:v>
                      </c:pt>
                      <c:pt idx="2967">
                        <c:v>-1.1279148415238751</c:v>
                      </c:pt>
                      <c:pt idx="2968">
                        <c:v>-1.0724320834716536</c:v>
                      </c:pt>
                      <c:pt idx="2969">
                        <c:v>-1.2280458770298992</c:v>
                      </c:pt>
                      <c:pt idx="2970">
                        <c:v>-1.3525369118765411</c:v>
                      </c:pt>
                      <c:pt idx="2971">
                        <c:v>-1.252129739753741</c:v>
                      </c:pt>
                      <c:pt idx="2972">
                        <c:v>-1.3718040020555691</c:v>
                      </c:pt>
                      <c:pt idx="2973">
                        <c:v>-1.4675434118969406</c:v>
                      </c:pt>
                      <c:pt idx="2974">
                        <c:v>-1.3441349397701288</c:v>
                      </c:pt>
                      <c:pt idx="2975">
                        <c:v>-1.2454081620686566</c:v>
                      </c:pt>
                      <c:pt idx="2976">
                        <c:v>-1.1664267399074788</c:v>
                      </c:pt>
                      <c:pt idx="2977">
                        <c:v>-0.90324160217858207</c:v>
                      </c:pt>
                      <c:pt idx="2978">
                        <c:v>-1.0926934919954192</c:v>
                      </c:pt>
                      <c:pt idx="2979">
                        <c:v>-1.0442550038488889</c:v>
                      </c:pt>
                      <c:pt idx="2980">
                        <c:v>-1.0055042133316192</c:v>
                      </c:pt>
                      <c:pt idx="2981">
                        <c:v>-1.1745035809178717</c:v>
                      </c:pt>
                      <c:pt idx="2982">
                        <c:v>-1.1097030749867827</c:v>
                      </c:pt>
                      <c:pt idx="2983">
                        <c:v>-1.0578626702420024</c:v>
                      </c:pt>
                      <c:pt idx="2984">
                        <c:v>-1.2163903464461328</c:v>
                      </c:pt>
                      <c:pt idx="2985">
                        <c:v>-1.1432124874094143</c:v>
                      </c:pt>
                      <c:pt idx="2986">
                        <c:v>-1.084670200180085</c:v>
                      </c:pt>
                      <c:pt idx="2987">
                        <c:v>-1.0378363703965761</c:v>
                      </c:pt>
                      <c:pt idx="2988">
                        <c:v>-1.0003693065698371</c:v>
                      </c:pt>
                      <c:pt idx="2989">
                        <c:v>-1.1703956555084005</c:v>
                      </c:pt>
                      <c:pt idx="2990">
                        <c:v>-0.90641673465927397</c:v>
                      </c:pt>
                      <c:pt idx="2991">
                        <c:v>-0.89523359797999547</c:v>
                      </c:pt>
                      <c:pt idx="2992">
                        <c:v>-1.0862870886364817</c:v>
                      </c:pt>
                      <c:pt idx="2993">
                        <c:v>-0.83912988116173892</c:v>
                      </c:pt>
                      <c:pt idx="2994">
                        <c:v>-0.84140411518194469</c:v>
                      </c:pt>
                      <c:pt idx="2995">
                        <c:v>-0.64322350239808657</c:v>
                      </c:pt>
                      <c:pt idx="2996">
                        <c:v>-0.48467901217100007</c:v>
                      </c:pt>
                      <c:pt idx="2997">
                        <c:v>-0.75784341998928539</c:v>
                      </c:pt>
                      <c:pt idx="2998">
                        <c:v>-0.7763749462440046</c:v>
                      </c:pt>
                      <c:pt idx="2999">
                        <c:v>-0.79120016724777997</c:v>
                      </c:pt>
                      <c:pt idx="3000">
                        <c:v>-0.80306034405077753</c:v>
                      </c:pt>
                      <c:pt idx="3001">
                        <c:v>-0.81254848549315284</c:v>
                      </c:pt>
                      <c:pt idx="3002">
                        <c:v>-0.82013899864705309</c:v>
                      </c:pt>
                      <c:pt idx="3003">
                        <c:v>-1.0262114091701733</c:v>
                      </c:pt>
                      <c:pt idx="3004">
                        <c:v>-0.99106933758866944</c:v>
                      </c:pt>
                      <c:pt idx="3005">
                        <c:v>-0.76295568032344363</c:v>
                      </c:pt>
                      <c:pt idx="3006">
                        <c:v>-0.78046475451128572</c:v>
                      </c:pt>
                      <c:pt idx="3007">
                        <c:v>-0.59447201386160486</c:v>
                      </c:pt>
                      <c:pt idx="3008">
                        <c:v>-0.64567782134179197</c:v>
                      </c:pt>
                      <c:pt idx="3009">
                        <c:v>-0.68664246732600986</c:v>
                      </c:pt>
                      <c:pt idx="3010">
                        <c:v>-0.71941418411336144</c:v>
                      </c:pt>
                      <c:pt idx="3011">
                        <c:v>-0.54563155754328818</c:v>
                      </c:pt>
                      <c:pt idx="3012">
                        <c:v>-0.6066054562871841</c:v>
                      </c:pt>
                      <c:pt idx="3013">
                        <c:v>-0.85538457528230083</c:v>
                      </c:pt>
                      <c:pt idx="3014">
                        <c:v>-0.854407870478326</c:v>
                      </c:pt>
                      <c:pt idx="3015">
                        <c:v>-0.85362650663523709</c:v>
                      </c:pt>
                      <c:pt idx="3016">
                        <c:v>-0.85300141556069775</c:v>
                      </c:pt>
                      <c:pt idx="3017">
                        <c:v>-0.65250134270115723</c:v>
                      </c:pt>
                      <c:pt idx="3018">
                        <c:v>-0.69210128441341112</c:v>
                      </c:pt>
                      <c:pt idx="3019">
                        <c:v>-0.72378123778321424</c:v>
                      </c:pt>
                      <c:pt idx="3020">
                        <c:v>-0.74912520047905673</c:v>
                      </c:pt>
                      <c:pt idx="3021">
                        <c:v>-0.76940037063582167</c:v>
                      </c:pt>
                      <c:pt idx="3022">
                        <c:v>-0.78562050676123363</c:v>
                      </c:pt>
                      <c:pt idx="3023">
                        <c:v>-0.79859661566149498</c:v>
                      </c:pt>
                      <c:pt idx="3024">
                        <c:v>-0.80897750278177227</c:v>
                      </c:pt>
                      <c:pt idx="3025">
                        <c:v>-1.2172822124780396</c:v>
                      </c:pt>
                      <c:pt idx="3026">
                        <c:v>-1.1439259802349397</c:v>
                      </c:pt>
                      <c:pt idx="3027">
                        <c:v>-0.88524099444055082</c:v>
                      </c:pt>
                      <c:pt idx="3028">
                        <c:v>-0.87829300580494873</c:v>
                      </c:pt>
                      <c:pt idx="3029">
                        <c:v>-1.0727346148964898</c:v>
                      </c:pt>
                      <c:pt idx="3030">
                        <c:v>-0.82828790216979087</c:v>
                      </c:pt>
                      <c:pt idx="3031">
                        <c:v>-0.83273053198831803</c:v>
                      </c:pt>
                      <c:pt idx="3032">
                        <c:v>-1.0362846358432307</c:v>
                      </c:pt>
                      <c:pt idx="3033">
                        <c:v>-0.99912791892711539</c:v>
                      </c:pt>
                      <c:pt idx="3034">
                        <c:v>-1.3694025453942231</c:v>
                      </c:pt>
                      <c:pt idx="3035">
                        <c:v>-1.4656222465679321</c:v>
                      </c:pt>
                      <c:pt idx="3036">
                        <c:v>-1.5425980075069674</c:v>
                      </c:pt>
                      <c:pt idx="3037">
                        <c:v>-1.8041786162581275</c:v>
                      </c:pt>
                      <c:pt idx="3038">
                        <c:v>-2.0134431032590783</c:v>
                      </c:pt>
                      <c:pt idx="3039">
                        <c:v>-2.1808546928598389</c:v>
                      </c:pt>
                      <c:pt idx="3040">
                        <c:v>-2.3147839645404247</c:v>
                      </c:pt>
                      <c:pt idx="3041">
                        <c:v>-2.0219273818848933</c:v>
                      </c:pt>
                      <c:pt idx="3042">
                        <c:v>-1.3876421157605137</c:v>
                      </c:pt>
                      <c:pt idx="3043">
                        <c:v>-0.88021390286098722</c:v>
                      </c:pt>
                      <c:pt idx="3044">
                        <c:v>-0.47427133254132059</c:v>
                      </c:pt>
                      <c:pt idx="3045">
                        <c:v>-0.14951727628556455</c:v>
                      </c:pt>
                      <c:pt idx="3046">
                        <c:v>0.31028596871897207</c:v>
                      </c:pt>
                      <c:pt idx="3047">
                        <c:v>0.27812856472257863</c:v>
                      </c:pt>
                      <c:pt idx="3048">
                        <c:v>0.45240264152550935</c:v>
                      </c:pt>
                      <c:pt idx="3049">
                        <c:v>0.79182190296785393</c:v>
                      </c:pt>
                      <c:pt idx="3050">
                        <c:v>0.86335731212170685</c:v>
                      </c:pt>
                      <c:pt idx="3051">
                        <c:v>0.92058563944476646</c:v>
                      </c:pt>
                      <c:pt idx="3052">
                        <c:v>1.1663683013032369</c:v>
                      </c:pt>
                      <c:pt idx="3053">
                        <c:v>0.96299443078999047</c:v>
                      </c:pt>
                      <c:pt idx="3054">
                        <c:v>1.0002953343794161</c:v>
                      </c:pt>
                      <c:pt idx="3055">
                        <c:v>1.2301360572510021</c:v>
                      </c:pt>
                      <c:pt idx="3056">
                        <c:v>0.81400863554824809</c:v>
                      </c:pt>
                      <c:pt idx="3057">
                        <c:v>0.88110669818604492</c:v>
                      </c:pt>
                      <c:pt idx="3058">
                        <c:v>1.1347851482962596</c:v>
                      </c:pt>
                      <c:pt idx="3059">
                        <c:v>1.1377279083844769</c:v>
                      </c:pt>
                      <c:pt idx="3060">
                        <c:v>1.1400821164550052</c:v>
                      </c:pt>
                      <c:pt idx="3061">
                        <c:v>1.3419654829115188</c:v>
                      </c:pt>
                      <c:pt idx="3062">
                        <c:v>1.5034721760766843</c:v>
                      </c:pt>
                      <c:pt idx="3063">
                        <c:v>1.4326775306087711</c:v>
                      </c:pt>
                      <c:pt idx="3064">
                        <c:v>1.5760418142344861</c:v>
                      </c:pt>
                      <c:pt idx="3065">
                        <c:v>1.6907332411350353</c:v>
                      </c:pt>
                      <c:pt idx="3066">
                        <c:v>1.5824863826554747</c:v>
                      </c:pt>
                      <c:pt idx="3067">
                        <c:v>1.4958888958718717</c:v>
                      </c:pt>
                      <c:pt idx="3068">
                        <c:v>1.6266109064449665</c:v>
                      </c:pt>
                      <c:pt idx="3069">
                        <c:v>1.5311885149034197</c:v>
                      </c:pt>
                      <c:pt idx="3070">
                        <c:v>1.6548506016702049</c:v>
                      </c:pt>
                      <c:pt idx="3071">
                        <c:v>1.5537802710836104</c:v>
                      </c:pt>
                      <c:pt idx="3072">
                        <c:v>1.4729240066143348</c:v>
                      </c:pt>
                      <c:pt idx="3073">
                        <c:v>1.608238995038846</c:v>
                      </c:pt>
                      <c:pt idx="3074">
                        <c:v>1.7164909857785915</c:v>
                      </c:pt>
                      <c:pt idx="3075">
                        <c:v>1.6030925783703651</c:v>
                      </c:pt>
                      <c:pt idx="3076">
                        <c:v>1.7123738524437613</c:v>
                      </c:pt>
                      <c:pt idx="3077">
                        <c:v>1.7997988717024782</c:v>
                      </c:pt>
                      <c:pt idx="3078">
                        <c:v>1.6697388871094745</c:v>
                      </c:pt>
                      <c:pt idx="3079">
                        <c:v>1.565690899435026</c:v>
                      </c:pt>
                      <c:pt idx="3080">
                        <c:v>1.6824525092954445</c:v>
                      </c:pt>
                      <c:pt idx="3081">
                        <c:v>1.9758617971838248</c:v>
                      </c:pt>
                      <c:pt idx="3082">
                        <c:v>2.0105892274945063</c:v>
                      </c:pt>
                      <c:pt idx="3083">
                        <c:v>2.0383711717430515</c:v>
                      </c:pt>
                      <c:pt idx="3084">
                        <c:v>1.8605967271419104</c:v>
                      </c:pt>
                      <c:pt idx="3085">
                        <c:v>1.7183771714609293</c:v>
                      </c:pt>
                      <c:pt idx="3086">
                        <c:v>1.8046015269162581</c:v>
                      </c:pt>
                      <c:pt idx="3087">
                        <c:v>1.6735810112804756</c:v>
                      </c:pt>
                      <c:pt idx="3088">
                        <c:v>1.5687645987718497</c:v>
                      </c:pt>
                      <c:pt idx="3089">
                        <c:v>1.4849114687649489</c:v>
                      </c:pt>
                      <c:pt idx="3090">
                        <c:v>1.6178289647593829</c:v>
                      </c:pt>
                      <c:pt idx="3091">
                        <c:v>1.7241629615549527</c:v>
                      </c:pt>
                      <c:pt idx="3092">
                        <c:v>1.8092301589913404</c:v>
                      </c:pt>
                      <c:pt idx="3093">
                        <c:v>1.6772839169404961</c:v>
                      </c:pt>
                      <c:pt idx="3094">
                        <c:v>1.5717269232998206</c:v>
                      </c:pt>
                      <c:pt idx="3095">
                        <c:v>1.6872813283873711</c:v>
                      </c:pt>
                      <c:pt idx="3096">
                        <c:v>1.5797248524573888</c:v>
                      </c:pt>
                      <c:pt idx="3097">
                        <c:v>1.4936796717133802</c:v>
                      </c:pt>
                      <c:pt idx="3098">
                        <c:v>1.6248435271181734</c:v>
                      </c:pt>
                      <c:pt idx="3099">
                        <c:v>1.5297746114420079</c:v>
                      </c:pt>
                      <c:pt idx="3100">
                        <c:v>1.4537194789010073</c:v>
                      </c:pt>
                      <c:pt idx="3101">
                        <c:v>1.392875372868275</c:v>
                      </c:pt>
                      <c:pt idx="3102">
                        <c:v>1.7442000880421347</c:v>
                      </c:pt>
                      <c:pt idx="3103">
                        <c:v>1.6252598601811314</c:v>
                      </c:pt>
                      <c:pt idx="3104">
                        <c:v>1.5301076778923743</c:v>
                      </c:pt>
                      <c:pt idx="3105">
                        <c:v>1.6539859320613459</c:v>
                      </c:pt>
                      <c:pt idx="3106">
                        <c:v>1.5530885353965687</c:v>
                      </c:pt>
                      <c:pt idx="3107">
                        <c:v>1.4723706180647014</c:v>
                      </c:pt>
                      <c:pt idx="3108">
                        <c:v>1.4077962841992075</c:v>
                      </c:pt>
                      <c:pt idx="3109">
                        <c:v>1.1561368171068125</c:v>
                      </c:pt>
                      <c:pt idx="3110">
                        <c:v>1.3548092434328964</c:v>
                      </c:pt>
                      <c:pt idx="3111">
                        <c:v>1.5137471844936954</c:v>
                      </c:pt>
                      <c:pt idx="3112">
                        <c:v>1.44089753734238</c:v>
                      </c:pt>
                      <c:pt idx="3113">
                        <c:v>1.5826178196214187</c:v>
                      </c:pt>
                      <c:pt idx="3114">
                        <c:v>1.6959940454446496</c:v>
                      </c:pt>
                      <c:pt idx="3115">
                        <c:v>1.5866950261031434</c:v>
                      </c:pt>
                      <c:pt idx="3116">
                        <c:v>1.6992558106298929</c:v>
                      </c:pt>
                      <c:pt idx="3117">
                        <c:v>1.5893044382513608</c:v>
                      </c:pt>
                      <c:pt idx="3118">
                        <c:v>1.3013433403485806</c:v>
                      </c:pt>
                      <c:pt idx="3119">
                        <c:v>0.8709744620263109</c:v>
                      </c:pt>
                      <c:pt idx="3120">
                        <c:v>0.32667935936842696</c:v>
                      </c:pt>
                      <c:pt idx="3121">
                        <c:v>9.1243277242256227E-2</c:v>
                      </c:pt>
                      <c:pt idx="3122">
                        <c:v>-0.49710558845868036</c:v>
                      </c:pt>
                      <c:pt idx="3123">
                        <c:v>-0.76778468101952058</c:v>
                      </c:pt>
                      <c:pt idx="3124">
                        <c:v>-0.98432795506823823</c:v>
                      </c:pt>
                      <c:pt idx="3125">
                        <c:v>-1.5575625743070987</c:v>
                      </c:pt>
                      <c:pt idx="3126">
                        <c:v>-1.8161502696982552</c:v>
                      </c:pt>
                      <c:pt idx="3127">
                        <c:v>-2.0230204260111577</c:v>
                      </c:pt>
                      <c:pt idx="3128">
                        <c:v>-2.388516551061457</c:v>
                      </c:pt>
                      <c:pt idx="3129">
                        <c:v>-2.8809134511017191</c:v>
                      </c:pt>
                      <c:pt idx="3130">
                        <c:v>-2.8748309711338607</c:v>
                      </c:pt>
                      <c:pt idx="3131">
                        <c:v>-3.4699649871596421</c:v>
                      </c:pt>
                      <c:pt idx="3132">
                        <c:v>-3.5460721999802445</c:v>
                      </c:pt>
                      <c:pt idx="3133">
                        <c:v>-3.4069579702368173</c:v>
                      </c:pt>
                      <c:pt idx="3134">
                        <c:v>-3.4956665864419847</c:v>
                      </c:pt>
                      <c:pt idx="3135">
                        <c:v>-3.566633479406164</c:v>
                      </c:pt>
                      <c:pt idx="3136">
                        <c:v>-3.6234069937775075</c:v>
                      </c:pt>
                      <c:pt idx="3137">
                        <c:v>-3.6688258052745368</c:v>
                      </c:pt>
                      <c:pt idx="3138">
                        <c:v>-3.705160854472183</c:v>
                      </c:pt>
                      <c:pt idx="3139">
                        <c:v>-3.7342288938302772</c:v>
                      </c:pt>
                      <c:pt idx="3140">
                        <c:v>-3.7574833253167981</c:v>
                      </c:pt>
                      <c:pt idx="3141">
                        <c:v>-3.9760868705060375</c:v>
                      </c:pt>
                      <c:pt idx="3142">
                        <c:v>-3.9509697066573608</c:v>
                      </c:pt>
                      <c:pt idx="3143">
                        <c:v>-3.9308759755784877</c:v>
                      </c:pt>
                      <c:pt idx="3144">
                        <c:v>-3.7148009907152755</c:v>
                      </c:pt>
                      <c:pt idx="3145">
                        <c:v>-3.3419410028247967</c:v>
                      </c:pt>
                      <c:pt idx="3146">
                        <c:v>-3.2436530125123682</c:v>
                      </c:pt>
                      <c:pt idx="3147">
                        <c:v>-3.3650226202624935</c:v>
                      </c:pt>
                      <c:pt idx="3148">
                        <c:v>-3.0621183064624802</c:v>
                      </c:pt>
                      <c:pt idx="3149">
                        <c:v>-2.819794855422515</c:v>
                      </c:pt>
                      <c:pt idx="3150">
                        <c:v>-2.8259360945905883</c:v>
                      </c:pt>
                      <c:pt idx="3151">
                        <c:v>-2.8308490859250242</c:v>
                      </c:pt>
                      <c:pt idx="3152">
                        <c:v>-2.6347794789926411</c:v>
                      </c:pt>
                      <c:pt idx="3153">
                        <c:v>-2.4779237934467346</c:v>
                      </c:pt>
                      <c:pt idx="3154">
                        <c:v>-2.152439245009873</c:v>
                      </c:pt>
                      <c:pt idx="3155">
                        <c:v>-1.892051606260452</c:v>
                      </c:pt>
                      <c:pt idx="3156">
                        <c:v>-1.8837414952608924</c:v>
                      </c:pt>
                      <c:pt idx="3157">
                        <c:v>-1.8770934064611993</c:v>
                      </c:pt>
                      <c:pt idx="3158">
                        <c:v>-1.6717749354214675</c:v>
                      </c:pt>
                      <c:pt idx="3159">
                        <c:v>-1.7075201585896593</c:v>
                      </c:pt>
                      <c:pt idx="3160">
                        <c:v>-1.7361163371242583</c:v>
                      </c:pt>
                      <c:pt idx="3161">
                        <c:v>-1.558993279951892</c:v>
                      </c:pt>
                      <c:pt idx="3162">
                        <c:v>-1.6172948342141353</c:v>
                      </c:pt>
                      <c:pt idx="3163">
                        <c:v>-1.66393607762393</c:v>
                      </c:pt>
                      <c:pt idx="3164">
                        <c:v>-1.5012490723516976</c:v>
                      </c:pt>
                      <c:pt idx="3165">
                        <c:v>-1.7710994681339116</c:v>
                      </c:pt>
                      <c:pt idx="3166">
                        <c:v>-1.7869797847597511</c:v>
                      </c:pt>
                      <c:pt idx="3167">
                        <c:v>-1.5996840380603317</c:v>
                      </c:pt>
                      <c:pt idx="3168">
                        <c:v>-1.8498474407008416</c:v>
                      </c:pt>
                      <c:pt idx="3169">
                        <c:v>-1.8499781628131586</c:v>
                      </c:pt>
                      <c:pt idx="3170">
                        <c:v>-1.8500827405030122</c:v>
                      </c:pt>
                      <c:pt idx="3171">
                        <c:v>-2.0501664026548951</c:v>
                      </c:pt>
                      <c:pt idx="3172">
                        <c:v>-2.0102333323764014</c:v>
                      </c:pt>
                      <c:pt idx="3173">
                        <c:v>-2.1782868761536065</c:v>
                      </c:pt>
                      <c:pt idx="3174">
                        <c:v>-2.1127297111754615</c:v>
                      </c:pt>
                      <c:pt idx="3175">
                        <c:v>-1.8602839791929</c:v>
                      </c:pt>
                      <c:pt idx="3176">
                        <c:v>-1.6583273936068963</c:v>
                      </c:pt>
                      <c:pt idx="3177">
                        <c:v>-1.4967621251380478</c:v>
                      </c:pt>
                      <c:pt idx="3178">
                        <c:v>-1.3675099103629691</c:v>
                      </c:pt>
                      <c:pt idx="3179">
                        <c:v>-1.2641081385429516</c:v>
                      </c:pt>
                      <c:pt idx="3180">
                        <c:v>-0.98138672108689207</c:v>
                      </c:pt>
                      <c:pt idx="3181">
                        <c:v>-0.95520958712199899</c:v>
                      </c:pt>
                      <c:pt idx="3182">
                        <c:v>-0.93426787995008453</c:v>
                      </c:pt>
                      <c:pt idx="3183">
                        <c:v>-0.71751451421266665</c:v>
                      </c:pt>
                      <c:pt idx="3184">
                        <c:v>-1.1441118216226869</c:v>
                      </c:pt>
                      <c:pt idx="3185">
                        <c:v>-1.0853896675506576</c:v>
                      </c:pt>
                      <c:pt idx="3186">
                        <c:v>-0.83841194429305688</c:v>
                      </c:pt>
                      <c:pt idx="3187">
                        <c:v>-1.0408297656870218</c:v>
                      </c:pt>
                      <c:pt idx="3188">
                        <c:v>-1.0027640228021255</c:v>
                      </c:pt>
                      <c:pt idx="3189">
                        <c:v>-0.97231142849420849</c:v>
                      </c:pt>
                      <c:pt idx="3190">
                        <c:v>-1.1479493530479203</c:v>
                      </c:pt>
                      <c:pt idx="3191">
                        <c:v>-1.2884596926908216</c:v>
                      </c:pt>
                      <c:pt idx="3192">
                        <c:v>-1.2008679644052336</c:v>
                      </c:pt>
                      <c:pt idx="3193">
                        <c:v>-1.1307945817767404</c:v>
                      </c:pt>
                      <c:pt idx="3194">
                        <c:v>-1.0747358756739231</c:v>
                      </c:pt>
                      <c:pt idx="3195">
                        <c:v>-1.0298889107916693</c:v>
                      </c:pt>
                      <c:pt idx="3196">
                        <c:v>-1.1940113388859572</c:v>
                      </c:pt>
                      <c:pt idx="3197">
                        <c:v>-1.1253092813612966</c:v>
                      </c:pt>
                      <c:pt idx="3198">
                        <c:v>-1.0703476353415908</c:v>
                      </c:pt>
                      <c:pt idx="3199">
                        <c:v>-1.026378318525758</c:v>
                      </c:pt>
                      <c:pt idx="3200">
                        <c:v>-0.99120286507309174</c:v>
                      </c:pt>
                      <c:pt idx="3201">
                        <c:v>-0.96306250231100421</c:v>
                      </c:pt>
                      <c:pt idx="3202">
                        <c:v>-1.1405502121012887</c:v>
                      </c:pt>
                      <c:pt idx="3203">
                        <c:v>-1.4825403799336527</c:v>
                      </c:pt>
                      <c:pt idx="3204">
                        <c:v>-1.3561325141994303</c:v>
                      </c:pt>
                      <c:pt idx="3205">
                        <c:v>-1.2550062216121205</c:v>
                      </c:pt>
                      <c:pt idx="3206">
                        <c:v>-1.5741051875422727</c:v>
                      </c:pt>
                      <c:pt idx="3207">
                        <c:v>-1.429384360286349</c:v>
                      </c:pt>
                      <c:pt idx="3208">
                        <c:v>-1.3136076984816327</c:v>
                      </c:pt>
                      <c:pt idx="3209">
                        <c:v>-1.2209863690378597</c:v>
                      </c:pt>
                      <c:pt idx="3210">
                        <c:v>-1.1468893054827731</c:v>
                      </c:pt>
                      <c:pt idx="3211">
                        <c:v>-1.2876116546387948</c:v>
                      </c:pt>
                      <c:pt idx="3212">
                        <c:v>-1.2001895339635666</c:v>
                      </c:pt>
                      <c:pt idx="3213">
                        <c:v>-1.1302518374234296</c:v>
                      </c:pt>
                      <c:pt idx="3214">
                        <c:v>-1.0743016801912972</c:v>
                      </c:pt>
                      <c:pt idx="3215">
                        <c:v>-1.2295415544056141</c:v>
                      </c:pt>
                      <c:pt idx="3216">
                        <c:v>-1.1537334537770221</c:v>
                      </c:pt>
                      <c:pt idx="3217">
                        <c:v>-1.0930869732741257</c:v>
                      </c:pt>
                      <c:pt idx="3218">
                        <c:v>-1.2445697888717859</c:v>
                      </c:pt>
                      <c:pt idx="3219">
                        <c:v>-1.3657560413499823</c:v>
                      </c:pt>
                      <c:pt idx="3220">
                        <c:v>-1.2627050433325167</c:v>
                      </c:pt>
                      <c:pt idx="3221">
                        <c:v>-1.3802642449186351</c:v>
                      </c:pt>
                      <c:pt idx="3222">
                        <c:v>-1.2743116061874389</c:v>
                      </c:pt>
                      <c:pt idx="3223">
                        <c:v>-1.1895494952025274</c:v>
                      </c:pt>
                      <c:pt idx="3224">
                        <c:v>-1.3217398064145982</c:v>
                      </c:pt>
                      <c:pt idx="3225">
                        <c:v>-1.4274920553841639</c:v>
                      </c:pt>
                      <c:pt idx="3226">
                        <c:v>-1.5120938545599074</c:v>
                      </c:pt>
                      <c:pt idx="3227">
                        <c:v>-1.5797752939004113</c:v>
                      </c:pt>
                      <c:pt idx="3228">
                        <c:v>-1.4339204453729053</c:v>
                      </c:pt>
                      <c:pt idx="3229">
                        <c:v>-1.3172365665508323</c:v>
                      </c:pt>
                      <c:pt idx="3230">
                        <c:v>-1.2238894634931512</c:v>
                      </c:pt>
                      <c:pt idx="3231">
                        <c:v>-1.149211781047029</c:v>
                      </c:pt>
                      <c:pt idx="3232">
                        <c:v>-1.089469635090154</c:v>
                      </c:pt>
                      <c:pt idx="3233">
                        <c:v>-1.0416759183246995</c:v>
                      </c:pt>
                      <c:pt idx="3234">
                        <c:v>-1.203440944912245</c:v>
                      </c:pt>
                      <c:pt idx="3235">
                        <c:v>-1.1328529661823268</c:v>
                      </c:pt>
                      <c:pt idx="3236">
                        <c:v>-1.0763825831984377</c:v>
                      </c:pt>
                      <c:pt idx="3237">
                        <c:v>-1.431206276811281</c:v>
                      </c:pt>
                      <c:pt idx="3238">
                        <c:v>-1.5150652317015556</c:v>
                      </c:pt>
                      <c:pt idx="3239">
                        <c:v>-1.182152395613798</c:v>
                      </c:pt>
                      <c:pt idx="3240">
                        <c:v>-1.3158221267435692</c:v>
                      </c:pt>
                      <c:pt idx="3241">
                        <c:v>-1.2227579116473635</c:v>
                      </c:pt>
                      <c:pt idx="3242">
                        <c:v>-1.1483065395703989</c:v>
                      </c:pt>
                      <c:pt idx="3243">
                        <c:v>-1.2887454419088726</c:v>
                      </c:pt>
                      <c:pt idx="3244">
                        <c:v>-1.2010965637796289</c:v>
                      </c:pt>
                      <c:pt idx="3245">
                        <c:v>-1.1309774612761885</c:v>
                      </c:pt>
                      <c:pt idx="3246">
                        <c:v>-1.4748821792734361</c:v>
                      </c:pt>
                      <c:pt idx="3247">
                        <c:v>-1.350005953671257</c:v>
                      </c:pt>
                      <c:pt idx="3248">
                        <c:v>-1.4501049731895819</c:v>
                      </c:pt>
                      <c:pt idx="3249">
                        <c:v>-1.5301841888042418</c:v>
                      </c:pt>
                      <c:pt idx="3250">
                        <c:v>-1.1942475612959242</c:v>
                      </c:pt>
                      <c:pt idx="3251">
                        <c:v>-1.1254982592893157</c:v>
                      </c:pt>
                      <c:pt idx="3252">
                        <c:v>-1.0704988176839834</c:v>
                      </c:pt>
                      <c:pt idx="3253">
                        <c:v>-1.0264992643997175</c:v>
                      </c:pt>
                      <c:pt idx="3254">
                        <c:v>-0.99129962177232755</c:v>
                      </c:pt>
                      <c:pt idx="3255">
                        <c:v>-0.96313990767043833</c:v>
                      </c:pt>
                      <c:pt idx="3256">
                        <c:v>-0.94061213638883601</c:v>
                      </c:pt>
                      <c:pt idx="3257">
                        <c:v>-0.92258991936364509</c:v>
                      </c:pt>
                      <c:pt idx="3258">
                        <c:v>-0.90817214574349236</c:v>
                      </c:pt>
                      <c:pt idx="3259">
                        <c:v>-1.2966379268473247</c:v>
                      </c:pt>
                      <c:pt idx="3260">
                        <c:v>-1.0074105517304588</c:v>
                      </c:pt>
                      <c:pt idx="3261">
                        <c:v>-0.77602865163692059</c:v>
                      </c:pt>
                      <c:pt idx="3262">
                        <c:v>-0.99092313156211276</c:v>
                      </c:pt>
                      <c:pt idx="3263">
                        <c:v>-0.76283871550219828</c:v>
                      </c:pt>
                      <c:pt idx="3264">
                        <c:v>-0.78037118265433492</c:v>
                      </c:pt>
                      <c:pt idx="3265">
                        <c:v>-0.79439715637602148</c:v>
                      </c:pt>
                      <c:pt idx="3266">
                        <c:v>-0.60561793535339348</c:v>
                      </c:pt>
                      <c:pt idx="3267">
                        <c:v>-0.65459455853522286</c:v>
                      </c:pt>
                      <c:pt idx="3268">
                        <c:v>-0.6937758570807091</c:v>
                      </c:pt>
                      <c:pt idx="3269">
                        <c:v>-0.5251208959170981</c:v>
                      </c:pt>
                      <c:pt idx="3270">
                        <c:v>-0.79019692698625477</c:v>
                      </c:pt>
                      <c:pt idx="3271">
                        <c:v>-0.8022577518415801</c:v>
                      </c:pt>
                      <c:pt idx="3272">
                        <c:v>-0.81190641172577216</c:v>
                      </c:pt>
                      <c:pt idx="3273">
                        <c:v>-0.81962533963314854</c:v>
                      </c:pt>
                      <c:pt idx="3274">
                        <c:v>-0.82580048195904965</c:v>
                      </c:pt>
                      <c:pt idx="3275">
                        <c:v>-0.63074059581981601</c:v>
                      </c:pt>
                      <c:pt idx="3276">
                        <c:v>-0.27469268690845183</c:v>
                      </c:pt>
                      <c:pt idx="3277">
                        <c:v>-0.18985435977936049</c:v>
                      </c:pt>
                      <c:pt idx="3278">
                        <c:v>7.8016301923980791E-2</c:v>
                      </c:pt>
                      <c:pt idx="3279">
                        <c:v>0.29231283128660834</c:v>
                      </c:pt>
                      <c:pt idx="3280">
                        <c:v>0.2637500547767786</c:v>
                      </c:pt>
                      <c:pt idx="3281">
                        <c:v>0.44089983356889206</c:v>
                      </c:pt>
                      <c:pt idx="3282">
                        <c:v>0.5826196566025601</c:v>
                      </c:pt>
                      <c:pt idx="3283">
                        <c:v>0.69599551502949453</c:v>
                      </c:pt>
                      <c:pt idx="3284">
                        <c:v>0.78669620177106481</c:v>
                      </c:pt>
                      <c:pt idx="3285">
                        <c:v>0.85925675116425282</c:v>
                      </c:pt>
                      <c:pt idx="3286">
                        <c:v>0.71730519067887144</c:v>
                      </c:pt>
                      <c:pt idx="3287">
                        <c:v>0.80374394229056634</c:v>
                      </c:pt>
                      <c:pt idx="3288">
                        <c:v>0.87289494357992226</c:v>
                      </c:pt>
                      <c:pt idx="3289">
                        <c:v>0.92821574461140699</c:v>
                      </c:pt>
                      <c:pt idx="3290">
                        <c:v>0.97247238543661751</c:v>
                      </c:pt>
                      <c:pt idx="3291">
                        <c:v>1.0078776980967632</c:v>
                      </c:pt>
                      <c:pt idx="3292">
                        <c:v>1.036201948224857</c:v>
                      </c:pt>
                      <c:pt idx="3293">
                        <c:v>1.0588613483273548</c:v>
                      </c:pt>
                      <c:pt idx="3294">
                        <c:v>1.2769888684092621</c:v>
                      </c:pt>
                      <c:pt idx="3295">
                        <c:v>1.2514908844748334</c:v>
                      </c:pt>
                      <c:pt idx="3296">
                        <c:v>1.0310924973273359</c:v>
                      </c:pt>
                      <c:pt idx="3297">
                        <c:v>1.0547737876092924</c:v>
                      </c:pt>
                      <c:pt idx="3298">
                        <c:v>1.0737188198348804</c:v>
                      </c:pt>
                      <c:pt idx="3299">
                        <c:v>0.88887484561530528</c:v>
                      </c:pt>
                      <c:pt idx="3300">
                        <c:v>0.94099966623969067</c:v>
                      </c:pt>
                      <c:pt idx="3301">
                        <c:v>0.78269952273922172</c:v>
                      </c:pt>
                      <c:pt idx="3302">
                        <c:v>0.6560594079388693</c:v>
                      </c:pt>
                      <c:pt idx="3303">
                        <c:v>0.95474731609851915</c:v>
                      </c:pt>
                      <c:pt idx="3304">
                        <c:v>0.79369764262628451</c:v>
                      </c:pt>
                      <c:pt idx="3305">
                        <c:v>0.86485790384847405</c:v>
                      </c:pt>
                      <c:pt idx="3306">
                        <c:v>0.72178611282618022</c:v>
                      </c:pt>
                      <c:pt idx="3307">
                        <c:v>0.80732868000836788</c:v>
                      </c:pt>
                      <c:pt idx="3308">
                        <c:v>0.67576273375414075</c:v>
                      </c:pt>
                      <c:pt idx="3309">
                        <c:v>0.77050997675075905</c:v>
                      </c:pt>
                      <c:pt idx="3310">
                        <c:v>0.64630777114803095</c:v>
                      </c:pt>
                      <c:pt idx="3311">
                        <c:v>0.54694600666584847</c:v>
                      </c:pt>
                      <c:pt idx="3312">
                        <c:v>0.46745659508007975</c:v>
                      </c:pt>
                      <c:pt idx="3313">
                        <c:v>0.40386506581148751</c:v>
                      </c:pt>
                      <c:pt idx="3314">
                        <c:v>0.55299184239663646</c:v>
                      </c:pt>
                      <c:pt idx="3315">
                        <c:v>0.47229326366471014</c:v>
                      </c:pt>
                      <c:pt idx="3316">
                        <c:v>0.8077344006792373</c:v>
                      </c:pt>
                      <c:pt idx="3317">
                        <c:v>0.67608731029088176</c:v>
                      </c:pt>
                      <c:pt idx="3318">
                        <c:v>0.57076963798010638</c:v>
                      </c:pt>
                      <c:pt idx="3319">
                        <c:v>0.88651550013150882</c:v>
                      </c:pt>
                      <c:pt idx="3320">
                        <c:v>0.73911218985267624</c:v>
                      </c:pt>
                      <c:pt idx="3321">
                        <c:v>0.62118954162963291</c:v>
                      </c:pt>
                      <c:pt idx="3322">
                        <c:v>0.72685142305113004</c:v>
                      </c:pt>
                      <c:pt idx="3323">
                        <c:v>0.61138092818839596</c:v>
                      </c:pt>
                      <c:pt idx="3324">
                        <c:v>0.71900453229818595</c:v>
                      </c:pt>
                      <c:pt idx="3325">
                        <c:v>1.0051034155860634</c:v>
                      </c:pt>
                      <c:pt idx="3326">
                        <c:v>0.83398252221627445</c:v>
                      </c:pt>
                      <c:pt idx="3327">
                        <c:v>0.89708580752051148</c:v>
                      </c:pt>
                      <c:pt idx="3328">
                        <c:v>0.94756843576385563</c:v>
                      </c:pt>
                      <c:pt idx="3329">
                        <c:v>0.78795453835857643</c:v>
                      </c:pt>
                      <c:pt idx="3330">
                        <c:v>0.66026342043426212</c:v>
                      </c:pt>
                      <c:pt idx="3331">
                        <c:v>0.75811052609481067</c:v>
                      </c:pt>
                      <c:pt idx="3332">
                        <c:v>0.63638821062329498</c:v>
                      </c:pt>
                      <c:pt idx="3333">
                        <c:v>0.5390103582460597</c:v>
                      </c:pt>
                      <c:pt idx="3334">
                        <c:v>0.46110807634431694</c:v>
                      </c:pt>
                      <c:pt idx="3335">
                        <c:v>0.39878625082292274</c:v>
                      </c:pt>
                      <c:pt idx="3336">
                        <c:v>0.34892879040580738</c:v>
                      </c:pt>
                      <c:pt idx="3337">
                        <c:v>0.30904282207211509</c:v>
                      </c:pt>
                      <c:pt idx="3338">
                        <c:v>0.27713404740518399</c:v>
                      </c:pt>
                      <c:pt idx="3339">
                        <c:v>0.25160702767163912</c:v>
                      </c:pt>
                      <c:pt idx="3340">
                        <c:v>0.43118541188471227</c:v>
                      </c:pt>
                      <c:pt idx="3341">
                        <c:v>0.37484811925526174</c:v>
                      </c:pt>
                      <c:pt idx="3342">
                        <c:v>0.12977828515170131</c:v>
                      </c:pt>
                      <c:pt idx="3343">
                        <c:v>0.13372241786885297</c:v>
                      </c:pt>
                      <c:pt idx="3344">
                        <c:v>0.13687772404250609</c:v>
                      </c:pt>
                      <c:pt idx="3345">
                        <c:v>0.13940196898147406</c:v>
                      </c:pt>
                      <c:pt idx="3346">
                        <c:v>0.34142136493267117</c:v>
                      </c:pt>
                      <c:pt idx="3347">
                        <c:v>0.50303688169356064</c:v>
                      </c:pt>
                      <c:pt idx="3348">
                        <c:v>0.43232929510224949</c:v>
                      </c:pt>
                      <c:pt idx="3349">
                        <c:v>0.37576322582924604</c:v>
                      </c:pt>
                      <c:pt idx="3350">
                        <c:v>0.33051037041082054</c:v>
                      </c:pt>
                      <c:pt idx="3351">
                        <c:v>0.29430808607605741</c:v>
                      </c:pt>
                      <c:pt idx="3352">
                        <c:v>0.2653462586082469</c:v>
                      </c:pt>
                      <c:pt idx="3353">
                        <c:v>0.24217679663399849</c:v>
                      </c:pt>
                      <c:pt idx="3354">
                        <c:v>0.22364122705459977</c:v>
                      </c:pt>
                      <c:pt idx="3355">
                        <c:v>0.40881277139112626</c:v>
                      </c:pt>
                      <c:pt idx="3356">
                        <c:v>0.55695000686034746</c:v>
                      </c:pt>
                      <c:pt idx="3357">
                        <c:v>0.47545979523567894</c:v>
                      </c:pt>
                      <c:pt idx="3358">
                        <c:v>0.41026762593594412</c:v>
                      </c:pt>
                      <c:pt idx="3359">
                        <c:v>0.55811389049620175</c:v>
                      </c:pt>
                      <c:pt idx="3360">
                        <c:v>0.47639090214443058</c:v>
                      </c:pt>
                      <c:pt idx="3361">
                        <c:v>0.41101251146301365</c:v>
                      </c:pt>
                      <c:pt idx="3362">
                        <c:v>0.55870979891790284</c:v>
                      </c:pt>
                      <c:pt idx="3363">
                        <c:v>0.47686762888179146</c:v>
                      </c:pt>
                      <c:pt idx="3364">
                        <c:v>0.41139389285285688</c:v>
                      </c:pt>
                      <c:pt idx="3365">
                        <c:v>0.35901490402977743</c:v>
                      </c:pt>
                      <c:pt idx="3366">
                        <c:v>0.31711171297126839</c:v>
                      </c:pt>
                      <c:pt idx="3367">
                        <c:v>0.6835891601244839</c:v>
                      </c:pt>
                      <c:pt idx="3368">
                        <c:v>0.77677111784703357</c:v>
                      </c:pt>
                      <c:pt idx="3369">
                        <c:v>0.85131668402505056</c:v>
                      </c:pt>
                      <c:pt idx="3370">
                        <c:v>0.71095313696753237</c:v>
                      </c:pt>
                      <c:pt idx="3371">
                        <c:v>0.59866229932151782</c:v>
                      </c:pt>
                      <c:pt idx="3372">
                        <c:v>0.30882962920463797</c:v>
                      </c:pt>
                      <c:pt idx="3373">
                        <c:v>-0.12303650688886592</c:v>
                      </c:pt>
                      <c:pt idx="3374">
                        <c:v>-0.46852941576366902</c:v>
                      </c:pt>
                      <c:pt idx="3375">
                        <c:v>-0.74492374286342056</c:v>
                      </c:pt>
                      <c:pt idx="3376">
                        <c:v>-1.5660392045432445</c:v>
                      </c:pt>
                      <c:pt idx="3377">
                        <c:v>-2.0229315738871492</c:v>
                      </c:pt>
                      <c:pt idx="3378">
                        <c:v>-2.1884454693622502</c:v>
                      </c:pt>
                      <c:pt idx="3379">
                        <c:v>-2.7208565857423537</c:v>
                      </c:pt>
                      <c:pt idx="3380">
                        <c:v>-3.146785478846482</c:v>
                      </c:pt>
                      <c:pt idx="3381">
                        <c:v>-3.2875285933297391</c:v>
                      </c:pt>
                      <c:pt idx="3382">
                        <c:v>-3.6001230849163903</c:v>
                      </c:pt>
                      <c:pt idx="3383">
                        <c:v>-3.6501986781856886</c:v>
                      </c:pt>
                      <c:pt idx="3384">
                        <c:v>-3.6902591528011044</c:v>
                      </c:pt>
                      <c:pt idx="3385">
                        <c:v>-3.9223075324933916</c:v>
                      </c:pt>
                      <c:pt idx="3386">
                        <c:v>-3.9079462362473123</c:v>
                      </c:pt>
                      <c:pt idx="3387">
                        <c:v>-3.6964571992504034</c:v>
                      </c:pt>
                      <c:pt idx="3388">
                        <c:v>-3.7272659696528763</c:v>
                      </c:pt>
                      <c:pt idx="3389">
                        <c:v>-3.7519129859748546</c:v>
                      </c:pt>
                      <c:pt idx="3390">
                        <c:v>-3.5716305990324599</c:v>
                      </c:pt>
                      <c:pt idx="3391">
                        <c:v>-3.627404689478567</c:v>
                      </c:pt>
                      <c:pt idx="3392">
                        <c:v>-3.6720239618354071</c:v>
                      </c:pt>
                      <c:pt idx="3393">
                        <c:v>-3.507719379720811</c:v>
                      </c:pt>
                      <c:pt idx="3394">
                        <c:v>-3.5762757140291797</c:v>
                      </c:pt>
                      <c:pt idx="3395">
                        <c:v>-3.6311207814759427</c:v>
                      </c:pt>
                      <c:pt idx="3396">
                        <c:v>-3.6749968354332623</c:v>
                      </c:pt>
                      <c:pt idx="3397">
                        <c:v>-3.7100976785991406</c:v>
                      </c:pt>
                      <c:pt idx="3398">
                        <c:v>-3.7381783531318433</c:v>
                      </c:pt>
                      <c:pt idx="3399">
                        <c:v>-3.5606428927580964</c:v>
                      </c:pt>
                      <c:pt idx="3400">
                        <c:v>-3.4186145244590307</c:v>
                      </c:pt>
                      <c:pt idx="3401">
                        <c:v>-3.5049918298198008</c:v>
                      </c:pt>
                      <c:pt idx="3402">
                        <c:v>-3.3740936741083942</c:v>
                      </c:pt>
                      <c:pt idx="3403">
                        <c:v>-3.2693751495392007</c:v>
                      </c:pt>
                      <c:pt idx="3404">
                        <c:v>-3.7856003298838914</c:v>
                      </c:pt>
                      <c:pt idx="3405">
                        <c:v>-3.5985804741596894</c:v>
                      </c:pt>
                      <c:pt idx="3406">
                        <c:v>-3.4489645895803278</c:v>
                      </c:pt>
                      <c:pt idx="3407">
                        <c:v>-3.5292718819167703</c:v>
                      </c:pt>
                      <c:pt idx="3408">
                        <c:v>-3.3935177157859471</c:v>
                      </c:pt>
                      <c:pt idx="3409">
                        <c:v>-3.6849143828812885</c:v>
                      </c:pt>
                      <c:pt idx="3410">
                        <c:v>-3.7180317165575616</c:v>
                      </c:pt>
                      <c:pt idx="3411">
                        <c:v>-3.5445255834986256</c:v>
                      </c:pt>
                      <c:pt idx="3412">
                        <c:v>-3.4057206770514767</c:v>
                      </c:pt>
                      <c:pt idx="3413">
                        <c:v>-3.4946767518937349</c:v>
                      </c:pt>
                      <c:pt idx="3414">
                        <c:v>-3.565841611767496</c:v>
                      </c:pt>
                      <c:pt idx="3415">
                        <c:v>-3.2227734996665731</c:v>
                      </c:pt>
                      <c:pt idx="3416">
                        <c:v>-3.3483190099858575</c:v>
                      </c:pt>
                      <c:pt idx="3417">
                        <c:v>-3.4487554182412623</c:v>
                      </c:pt>
                      <c:pt idx="3418">
                        <c:v>-3.5291045448456089</c:v>
                      </c:pt>
                      <c:pt idx="3419">
                        <c:v>-3.5933838461290861</c:v>
                      </c:pt>
                      <c:pt idx="3420">
                        <c:v>-3.6448072871557997</c:v>
                      </c:pt>
                      <c:pt idx="3421">
                        <c:v>-3.4859460399771933</c:v>
                      </c:pt>
                      <c:pt idx="3422">
                        <c:v>-3.3588570422343764</c:v>
                      </c:pt>
                      <c:pt idx="3423">
                        <c:v>-3.4571858440400547</c:v>
                      </c:pt>
                      <c:pt idx="3424">
                        <c:v>-3.5358488854845973</c:v>
                      </c:pt>
                      <c:pt idx="3425">
                        <c:v>-3.7987793186401859</c:v>
                      </c:pt>
                      <c:pt idx="3426">
                        <c:v>-3.8091236651647478</c:v>
                      </c:pt>
                      <c:pt idx="3427">
                        <c:v>-3.8173991423843745</c:v>
                      </c:pt>
                      <c:pt idx="3428">
                        <c:v>-3.8240195241600077</c:v>
                      </c:pt>
                      <c:pt idx="3429">
                        <c:v>-4.2293158295805142</c:v>
                      </c:pt>
                      <c:pt idx="3430">
                        <c:v>-4.1535528739169649</c:v>
                      </c:pt>
                      <c:pt idx="3431">
                        <c:v>-3.8929425093861028</c:v>
                      </c:pt>
                      <c:pt idx="3432">
                        <c:v>-4.0844542177613903</c:v>
                      </c:pt>
                      <c:pt idx="3433">
                        <c:v>-4.0376635844617113</c:v>
                      </c:pt>
                      <c:pt idx="3434">
                        <c:v>-3.8002310778219908</c:v>
                      </c:pt>
                      <c:pt idx="3435">
                        <c:v>-4.0102850725101007</c:v>
                      </c:pt>
                      <c:pt idx="3436">
                        <c:v>-3.9783282682606114</c:v>
                      </c:pt>
                      <c:pt idx="3437">
                        <c:v>-3.9527628248609972</c:v>
                      </c:pt>
                      <c:pt idx="3438">
                        <c:v>-4.1323104701413058</c:v>
                      </c:pt>
                      <c:pt idx="3439">
                        <c:v>-4.0759485863655982</c:v>
                      </c:pt>
                      <c:pt idx="3440">
                        <c:v>-4.2308590793450094</c:v>
                      </c:pt>
                      <c:pt idx="3441">
                        <c:v>-4.3547874737286065</c:v>
                      </c:pt>
                      <c:pt idx="3442">
                        <c:v>-4.053930189235416</c:v>
                      </c:pt>
                      <c:pt idx="3443">
                        <c:v>-3.8132443616409546</c:v>
                      </c:pt>
                      <c:pt idx="3444">
                        <c:v>-4.0206956995652945</c:v>
                      </c:pt>
                      <c:pt idx="3445">
                        <c:v>-3.9866567699048119</c:v>
                      </c:pt>
                      <c:pt idx="3446">
                        <c:v>-3.7594256261763803</c:v>
                      </c:pt>
                      <c:pt idx="3447">
                        <c:v>-3.7776407111936123</c:v>
                      </c:pt>
                      <c:pt idx="3448">
                        <c:v>-3.7922127792074889</c:v>
                      </c:pt>
                      <c:pt idx="3449">
                        <c:v>-3.8038704336184992</c:v>
                      </c:pt>
                      <c:pt idx="3450">
                        <c:v>-3.6131965571473756</c:v>
                      </c:pt>
                      <c:pt idx="3451">
                        <c:v>-3.8606574559704541</c:v>
                      </c:pt>
                      <c:pt idx="3452">
                        <c:v>-3.658626175028985</c:v>
                      </c:pt>
                      <c:pt idx="3453">
                        <c:v>-3.4970011502757643</c:v>
                      </c:pt>
                      <c:pt idx="3454">
                        <c:v>-3.5677011304732105</c:v>
                      </c:pt>
                      <c:pt idx="3455">
                        <c:v>-3.6242611146311674</c:v>
                      </c:pt>
                      <c:pt idx="3456">
                        <c:v>-3.6695091019574875</c:v>
                      </c:pt>
                      <c:pt idx="3457">
                        <c:v>-3.7057074918185435</c:v>
                      </c:pt>
                      <c:pt idx="3458">
                        <c:v>-3.7346662037074339</c:v>
                      </c:pt>
                      <c:pt idx="3459">
                        <c:v>-3.5578331732185688</c:v>
                      </c:pt>
                      <c:pt idx="3460">
                        <c:v>-3.8163667488273632</c:v>
                      </c:pt>
                      <c:pt idx="3461">
                        <c:v>-3.6231936093145123</c:v>
                      </c:pt>
                      <c:pt idx="3462">
                        <c:v>-3.6686550977041179</c:v>
                      </c:pt>
                      <c:pt idx="3463">
                        <c:v>-3.7050242884158706</c:v>
                      </c:pt>
                      <c:pt idx="3464">
                        <c:v>-3.33411964098525</c:v>
                      </c:pt>
                      <c:pt idx="3465">
                        <c:v>-3.2373959230408218</c:v>
                      </c:pt>
                      <c:pt idx="3466">
                        <c:v>-3.160016948685211</c:v>
                      </c:pt>
                      <c:pt idx="3467">
                        <c:v>-3.2981137692007678</c:v>
                      </c:pt>
                      <c:pt idx="3468">
                        <c:v>-3.2085912256131905</c:v>
                      </c:pt>
                      <c:pt idx="3469">
                        <c:v>-3.3369731907431515</c:v>
                      </c:pt>
                      <c:pt idx="3470">
                        <c:v>-3.439678762847052</c:v>
                      </c:pt>
                      <c:pt idx="3471">
                        <c:v>-3.5218432205301724</c:v>
                      </c:pt>
                      <c:pt idx="3472">
                        <c:v>-3.3875747866766233</c:v>
                      </c:pt>
                      <c:pt idx="3473">
                        <c:v>-3.4801600395938976</c:v>
                      </c:pt>
                      <c:pt idx="3474">
                        <c:v>-3.3542282419276717</c:v>
                      </c:pt>
                      <c:pt idx="3475">
                        <c:v>-3.2534828037946681</c:v>
                      </c:pt>
                      <c:pt idx="3476">
                        <c:v>-3.3728864532882881</c:v>
                      </c:pt>
                      <c:pt idx="3477">
                        <c:v>-3.268409372883184</c:v>
                      </c:pt>
                      <c:pt idx="3478">
                        <c:v>-3.184827708559169</c:v>
                      </c:pt>
                      <c:pt idx="3479">
                        <c:v>-3.3179623770998887</c:v>
                      </c:pt>
                      <c:pt idx="3480">
                        <c:v>-3.2244701119325327</c:v>
                      </c:pt>
                      <c:pt idx="3481">
                        <c:v>-3.149676299798557</c:v>
                      </c:pt>
                      <c:pt idx="3482">
                        <c:v>-3.4898412500914446</c:v>
                      </c:pt>
                      <c:pt idx="3483">
                        <c:v>-3.3619732103256865</c:v>
                      </c:pt>
                      <c:pt idx="3484">
                        <c:v>-3.2596787785130346</c:v>
                      </c:pt>
                      <c:pt idx="3485">
                        <c:v>-3.1778432330629585</c:v>
                      </c:pt>
                      <c:pt idx="3486">
                        <c:v>-3.1123747967028521</c:v>
                      </c:pt>
                      <c:pt idx="3487">
                        <c:v>-3.0600000476148352</c:v>
                      </c:pt>
                      <c:pt idx="3488">
                        <c:v>-3.218100248344399</c:v>
                      </c:pt>
                      <c:pt idx="3489">
                        <c:v>-3.14458040892805</c:v>
                      </c:pt>
                      <c:pt idx="3490">
                        <c:v>-2.8857645373950618</c:v>
                      </c:pt>
                      <c:pt idx="3491">
                        <c:v>-3.0787118401685802</c:v>
                      </c:pt>
                      <c:pt idx="3492">
                        <c:v>-3.233069682387395</c:v>
                      </c:pt>
                      <c:pt idx="3493">
                        <c:v>-3.3565559561624241</c:v>
                      </c:pt>
                      <c:pt idx="3494">
                        <c:v>-3.2553449751824246</c:v>
                      </c:pt>
                      <c:pt idx="3495">
                        <c:v>-3.1743761903985614</c:v>
                      </c:pt>
                      <c:pt idx="3496">
                        <c:v>-3.10960116257138</c:v>
                      </c:pt>
                      <c:pt idx="3497">
                        <c:v>-2.8577811403097257</c:v>
                      </c:pt>
                      <c:pt idx="3498">
                        <c:v>-2.8563251225002659</c:v>
                      </c:pt>
                      <c:pt idx="3499">
                        <c:v>-2.8551603082528345</c:v>
                      </c:pt>
                      <c:pt idx="3500">
                        <c:v>-2.8542284568547984</c:v>
                      </c:pt>
                      <c:pt idx="3501">
                        <c:v>-2.8534829757363696</c:v>
                      </c:pt>
                      <c:pt idx="3502">
                        <c:v>-2.8528865908416492</c:v>
                      </c:pt>
                      <c:pt idx="3503">
                        <c:v>-2.8524094829258502</c:v>
                      </c:pt>
                      <c:pt idx="3504">
                        <c:v>-3.252027796593211</c:v>
                      </c:pt>
                      <c:pt idx="3505">
                        <c:v>-3.1717224475271451</c:v>
                      </c:pt>
                      <c:pt idx="3506">
                        <c:v>-2.9074781682743378</c:v>
                      </c:pt>
                      <c:pt idx="3507">
                        <c:v>-3.0960827448719783</c:v>
                      </c:pt>
                      <c:pt idx="3508">
                        <c:v>-3.0469664061502044</c:v>
                      </c:pt>
                      <c:pt idx="3509">
                        <c:v>-2.8076733351726944</c:v>
                      </c:pt>
                      <c:pt idx="3510">
                        <c:v>-2.8162388783907772</c:v>
                      </c:pt>
                      <c:pt idx="3511">
                        <c:v>-2.8230913129651753</c:v>
                      </c:pt>
                      <c:pt idx="3512">
                        <c:v>-2.628573260624762</c:v>
                      </c:pt>
                      <c:pt idx="3513">
                        <c:v>-2.6729588187523632</c:v>
                      </c:pt>
                      <c:pt idx="3514">
                        <c:v>-2.7084672652545123</c:v>
                      </c:pt>
                      <c:pt idx="3515">
                        <c:v>-2.7368740224561634</c:v>
                      </c:pt>
                      <c:pt idx="3516">
                        <c:v>-2.7595994282174843</c:v>
                      </c:pt>
                      <c:pt idx="3517">
                        <c:v>-2.5777797528264728</c:v>
                      </c:pt>
                      <c:pt idx="3518">
                        <c:v>-2.6323240125136635</c:v>
                      </c:pt>
                      <c:pt idx="3519">
                        <c:v>-2.8759594202634844</c:v>
                      </c:pt>
                      <c:pt idx="3520">
                        <c:v>-2.8708677464633183</c:v>
                      </c:pt>
                      <c:pt idx="3521">
                        <c:v>-2.8667944074231855</c:v>
                      </c:pt>
                      <c:pt idx="3522">
                        <c:v>-2.8635357361911247</c:v>
                      </c:pt>
                      <c:pt idx="3523">
                        <c:v>-2.8609287992054533</c:v>
                      </c:pt>
                      <c:pt idx="3524">
                        <c:v>-3.0588432496168707</c:v>
                      </c:pt>
                      <c:pt idx="3525">
                        <c:v>-3.0171748099460274</c:v>
                      </c:pt>
                      <c:pt idx="3526">
                        <c:v>-2.9838400582093527</c:v>
                      </c:pt>
                      <c:pt idx="3527">
                        <c:v>-2.9571722568200585</c:v>
                      </c:pt>
                      <c:pt idx="3528">
                        <c:v>-2.7358380157086231</c:v>
                      </c:pt>
                      <c:pt idx="3529">
                        <c:v>-2.7587706228193838</c:v>
                      </c:pt>
                      <c:pt idx="3530">
                        <c:v>-2.5771167085081288</c:v>
                      </c:pt>
                      <c:pt idx="3531">
                        <c:v>-2.6317935770590566</c:v>
                      </c:pt>
                      <c:pt idx="3532">
                        <c:v>-2.8755350718997761</c:v>
                      </c:pt>
                      <c:pt idx="3533">
                        <c:v>-2.4705282677723517</c:v>
                      </c:pt>
                      <c:pt idx="3534">
                        <c:v>-2.1465228244703667</c:v>
                      </c:pt>
                      <c:pt idx="3535">
                        <c:v>-2.2873184698288469</c:v>
                      </c:pt>
                      <c:pt idx="3536">
                        <c:v>-1.9999549861156538</c:v>
                      </c:pt>
                      <c:pt idx="3537">
                        <c:v>-1.7700641991450539</c:v>
                      </c:pt>
                      <c:pt idx="3538">
                        <c:v>-1.7861515695685739</c:v>
                      </c:pt>
                      <c:pt idx="3539">
                        <c:v>-1.5990214659074127</c:v>
                      </c:pt>
                      <c:pt idx="3540">
                        <c:v>-1.6493173829785519</c:v>
                      </c:pt>
                      <c:pt idx="3541">
                        <c:v>-1.6895541166354633</c:v>
                      </c:pt>
                      <c:pt idx="3542">
                        <c:v>-1.521743503560856</c:v>
                      </c:pt>
                      <c:pt idx="3543">
                        <c:v>-1.5874950131012611</c:v>
                      </c:pt>
                      <c:pt idx="3544">
                        <c:v>-1.6400962207335397</c:v>
                      </c:pt>
                      <c:pt idx="3545">
                        <c:v>-1.8821771868393853</c:v>
                      </c:pt>
                      <c:pt idx="3546">
                        <c:v>-1.8758419597240845</c:v>
                      </c:pt>
                      <c:pt idx="3547">
                        <c:v>-1.8707737780318894</c:v>
                      </c:pt>
                      <c:pt idx="3548">
                        <c:v>-1.6667192326780196</c:v>
                      </c:pt>
                      <c:pt idx="3549">
                        <c:v>-1.503475596394992</c:v>
                      </c:pt>
                      <c:pt idx="3550">
                        <c:v>-1.3728806873684789</c:v>
                      </c:pt>
                      <c:pt idx="3551">
                        <c:v>-1.4684047601473367</c:v>
                      </c:pt>
                      <c:pt idx="3552">
                        <c:v>-1.1448240183704002</c:v>
                      </c:pt>
                      <c:pt idx="3553">
                        <c:v>-1.0859594249488964</c:v>
                      </c:pt>
                      <c:pt idx="3554">
                        <c:v>-1.0388677502116934</c:v>
                      </c:pt>
                      <c:pt idx="3555">
                        <c:v>-0.80119441042188555</c:v>
                      </c:pt>
                      <c:pt idx="3556">
                        <c:v>-0.61105573859003925</c:v>
                      </c:pt>
                      <c:pt idx="3557">
                        <c:v>-0.65894480112456222</c:v>
                      </c:pt>
                      <c:pt idx="3558">
                        <c:v>-0.69725605115218059</c:v>
                      </c:pt>
                      <c:pt idx="3559">
                        <c:v>-0.5279050511743435</c:v>
                      </c:pt>
                      <c:pt idx="3560">
                        <c:v>-0.59242425119202835</c:v>
                      </c:pt>
                      <c:pt idx="3561">
                        <c:v>-0.44403961120622171</c:v>
                      </c:pt>
                      <c:pt idx="3562">
                        <c:v>-0.52533189921746271</c:v>
                      </c:pt>
                      <c:pt idx="3563">
                        <c:v>-0.79036572962650098</c:v>
                      </c:pt>
                      <c:pt idx="3564">
                        <c:v>-0.60239279395375434</c:v>
                      </c:pt>
                      <c:pt idx="3565">
                        <c:v>-0.45201444541555702</c:v>
                      </c:pt>
                      <c:pt idx="3566">
                        <c:v>-0.53171176658497643</c:v>
                      </c:pt>
                      <c:pt idx="3567">
                        <c:v>-0.59546962352055743</c:v>
                      </c:pt>
                      <c:pt idx="3568">
                        <c:v>-0.64647590906895402</c:v>
                      </c:pt>
                      <c:pt idx="3569">
                        <c:v>-0.68728093750769403</c:v>
                      </c:pt>
                      <c:pt idx="3570">
                        <c:v>-0.5199249602586633</c:v>
                      </c:pt>
                      <c:pt idx="3571">
                        <c:v>-0.38604017845943872</c:v>
                      </c:pt>
                      <c:pt idx="3572">
                        <c:v>-0.47893235302012727</c:v>
                      </c:pt>
                      <c:pt idx="3573">
                        <c:v>-0.35324609266865536</c:v>
                      </c:pt>
                      <c:pt idx="3574">
                        <c:v>-0.25269708438747784</c:v>
                      </c:pt>
                      <c:pt idx="3575">
                        <c:v>-0.37225787776253583</c:v>
                      </c:pt>
                      <c:pt idx="3576">
                        <c:v>-0.26790651246255948</c:v>
                      </c:pt>
                      <c:pt idx="3577">
                        <c:v>-0.38442542022255566</c:v>
                      </c:pt>
                      <c:pt idx="3578">
                        <c:v>-0.47764054643062082</c:v>
                      </c:pt>
                      <c:pt idx="3579">
                        <c:v>-0.35221264739709568</c:v>
                      </c:pt>
                      <c:pt idx="3580">
                        <c:v>-0.25187032817018462</c:v>
                      </c:pt>
                      <c:pt idx="3581">
                        <c:v>-0.17159647278867851</c:v>
                      </c:pt>
                      <c:pt idx="3582">
                        <c:v>-0.30737738848347362</c:v>
                      </c:pt>
                      <c:pt idx="3583">
                        <c:v>-0.41600212103935519</c:v>
                      </c:pt>
                      <c:pt idx="3584">
                        <c:v>-0.30290190708399223</c:v>
                      </c:pt>
                      <c:pt idx="3585">
                        <c:v>-0.41242173591967912</c:v>
                      </c:pt>
                      <c:pt idx="3586">
                        <c:v>-0.30003759898829685</c:v>
                      </c:pt>
                      <c:pt idx="3587">
                        <c:v>-0.41013028944314556</c:v>
                      </c:pt>
                      <c:pt idx="3588">
                        <c:v>-0.69820444180709273</c:v>
                      </c:pt>
                      <c:pt idx="3589">
                        <c:v>-0.528663763698205</c:v>
                      </c:pt>
                      <c:pt idx="3590">
                        <c:v>-0.39303122121111755</c:v>
                      </c:pt>
                      <c:pt idx="3591">
                        <c:v>-0.68452518722142486</c:v>
                      </c:pt>
                      <c:pt idx="3592">
                        <c:v>-0.31772036002973891</c:v>
                      </c:pt>
                      <c:pt idx="3593">
                        <c:v>-0.22427649827636742</c:v>
                      </c:pt>
                      <c:pt idx="3594">
                        <c:v>-0.5495214088737157</c:v>
                      </c:pt>
                      <c:pt idx="3595">
                        <c:v>-0.40971733735148064</c:v>
                      </c:pt>
                      <c:pt idx="3596">
                        <c:v>-0.69787408013371532</c:v>
                      </c:pt>
                      <c:pt idx="3597">
                        <c:v>-0.72839947435954855</c:v>
                      </c:pt>
                      <c:pt idx="3598">
                        <c:v>-0.55281978974016965</c:v>
                      </c:pt>
                      <c:pt idx="3599">
                        <c:v>-0.81235604204471201</c:v>
                      </c:pt>
                      <c:pt idx="3600">
                        <c:v>-0.81998504388832316</c:v>
                      </c:pt>
                      <c:pt idx="3601">
                        <c:v>-0.62608824536323482</c:v>
                      </c:pt>
                      <c:pt idx="3602">
                        <c:v>-0.67097080654309593</c:v>
                      </c:pt>
                      <c:pt idx="3603">
                        <c:v>-0.70687685548705304</c:v>
                      </c:pt>
                      <c:pt idx="3604">
                        <c:v>-0.73560169464212777</c:v>
                      </c:pt>
                      <c:pt idx="3605">
                        <c:v>-0.95858156596625577</c:v>
                      </c:pt>
                      <c:pt idx="3606">
                        <c:v>-1.3369654630255354</c:v>
                      </c:pt>
                      <c:pt idx="3607">
                        <c:v>-1.8396725806729819</c:v>
                      </c:pt>
                      <c:pt idx="3608">
                        <c:v>-2.0418382747909618</c:v>
                      </c:pt>
                      <c:pt idx="3609">
                        <c:v>-2.6035708300853457</c:v>
                      </c:pt>
                      <c:pt idx="3610">
                        <c:v>-3.2529568743208301</c:v>
                      </c:pt>
                      <c:pt idx="3611">
                        <c:v>-3.3724657097092177</c:v>
                      </c:pt>
                      <c:pt idx="3612">
                        <c:v>-3.6680727780199049</c:v>
                      </c:pt>
                      <c:pt idx="3613">
                        <c:v>-3.904558432668523</c:v>
                      </c:pt>
                      <c:pt idx="3614">
                        <c:v>-4.0937469563873492</c:v>
                      </c:pt>
                      <c:pt idx="3615">
                        <c:v>-4.4450977753624556</c:v>
                      </c:pt>
                      <c:pt idx="3616">
                        <c:v>-4.5261784305424726</c:v>
                      </c:pt>
                      <c:pt idx="3617">
                        <c:v>-4.5910429546864862</c:v>
                      </c:pt>
                      <c:pt idx="3618">
                        <c:v>-4.8429345740016743</c:v>
                      </c:pt>
                      <c:pt idx="3619">
                        <c:v>-4.8444478694539157</c:v>
                      </c:pt>
                      <c:pt idx="3620">
                        <c:v>-4.8456585058156634</c:v>
                      </c:pt>
                      <c:pt idx="3621">
                        <c:v>-5.246627014905016</c:v>
                      </c:pt>
                      <c:pt idx="3622">
                        <c:v>-5.3674018221765891</c:v>
                      </c:pt>
                      <c:pt idx="3623">
                        <c:v>-5.2640216679938021</c:v>
                      </c:pt>
                      <c:pt idx="3624">
                        <c:v>-5.1813175446476407</c:v>
                      </c:pt>
                      <c:pt idx="3625">
                        <c:v>-5.5151542459707343</c:v>
                      </c:pt>
                      <c:pt idx="3626">
                        <c:v>-5.3822236070291183</c:v>
                      </c:pt>
                      <c:pt idx="3627">
                        <c:v>-5.4758790958758254</c:v>
                      </c:pt>
                      <c:pt idx="3628">
                        <c:v>-5.3508034869531684</c:v>
                      </c:pt>
                      <c:pt idx="3629">
                        <c:v>-5.2507429998150883</c:v>
                      </c:pt>
                      <c:pt idx="3630">
                        <c:v>-5.1706946101046469</c:v>
                      </c:pt>
                      <c:pt idx="3631">
                        <c:v>-5.1066558983362711</c:v>
                      </c:pt>
                      <c:pt idx="3632">
                        <c:v>-4.8554249289215932</c:v>
                      </c:pt>
                      <c:pt idx="3633">
                        <c:v>-4.8544401533898736</c:v>
                      </c:pt>
                      <c:pt idx="3634">
                        <c:v>-4.8536523329644297</c:v>
                      </c:pt>
                      <c:pt idx="3635">
                        <c:v>-4.6530220766240973</c:v>
                      </c:pt>
                      <c:pt idx="3636">
                        <c:v>-4.6925178715517859</c:v>
                      </c:pt>
                      <c:pt idx="3637">
                        <c:v>-4.9241145074939823</c:v>
                      </c:pt>
                      <c:pt idx="3638">
                        <c:v>-4.9093918162477621</c:v>
                      </c:pt>
                      <c:pt idx="3639">
                        <c:v>-4.8976136632508087</c:v>
                      </c:pt>
                      <c:pt idx="3640">
                        <c:v>-4.8881911408532233</c:v>
                      </c:pt>
                      <c:pt idx="3641">
                        <c:v>-4.8806531229350867</c:v>
                      </c:pt>
                      <c:pt idx="3642">
                        <c:v>-5.0746227086006002</c:v>
                      </c:pt>
                      <c:pt idx="3643">
                        <c:v>-5.0297983771330337</c:v>
                      </c:pt>
                      <c:pt idx="3644">
                        <c:v>-4.993938911958935</c:v>
                      </c:pt>
                      <c:pt idx="3645">
                        <c:v>-4.7652513398196561</c:v>
                      </c:pt>
                      <c:pt idx="3646">
                        <c:v>-4.7823012821082784</c:v>
                      </c:pt>
                      <c:pt idx="3647">
                        <c:v>-4.7959412359391536</c:v>
                      </c:pt>
                      <c:pt idx="3648">
                        <c:v>-4.6068531990039219</c:v>
                      </c:pt>
                      <c:pt idx="3649">
                        <c:v>-4.6555827694556911</c:v>
                      </c:pt>
                      <c:pt idx="3650">
                        <c:v>-4.6945664258171291</c:v>
                      </c:pt>
                      <c:pt idx="3651">
                        <c:v>-4.5257533509062569</c:v>
                      </c:pt>
                      <c:pt idx="3652">
                        <c:v>-4.5907028909775818</c:v>
                      </c:pt>
                      <c:pt idx="3653">
                        <c:v>-4.4426625230346417</c:v>
                      </c:pt>
                      <c:pt idx="3654">
                        <c:v>-4.3242302286802214</c:v>
                      </c:pt>
                      <c:pt idx="3655">
                        <c:v>-4.2294843931966852</c:v>
                      </c:pt>
                      <c:pt idx="3656">
                        <c:v>-3.9536877248099245</c:v>
                      </c:pt>
                      <c:pt idx="3657">
                        <c:v>-3.9330503901004477</c:v>
                      </c:pt>
                      <c:pt idx="3658">
                        <c:v>-4.1165405223329117</c:v>
                      </c:pt>
                      <c:pt idx="3659">
                        <c:v>-4.0633326281189284</c:v>
                      </c:pt>
                      <c:pt idx="3660">
                        <c:v>-4.0207663127476962</c:v>
                      </c:pt>
                      <c:pt idx="3661">
                        <c:v>-4.1867132604506878</c:v>
                      </c:pt>
                      <c:pt idx="3662">
                        <c:v>-4.1194708186130811</c:v>
                      </c:pt>
                      <c:pt idx="3663">
                        <c:v>-4.2656768651430639</c:v>
                      </c:pt>
                      <c:pt idx="3664">
                        <c:v>-4.1826417023670501</c:v>
                      </c:pt>
                      <c:pt idx="3665">
                        <c:v>-4.1162135721461937</c:v>
                      </c:pt>
                      <c:pt idx="3666">
                        <c:v>-4.0630710679695312</c:v>
                      </c:pt>
                      <c:pt idx="3667">
                        <c:v>-4.0205570646281785</c:v>
                      </c:pt>
                      <c:pt idx="3668">
                        <c:v>-3.9865458619550509</c:v>
                      </c:pt>
                      <c:pt idx="3669">
                        <c:v>-3.9593368998165488</c:v>
                      </c:pt>
                      <c:pt idx="3670">
                        <c:v>-3.9375697301057926</c:v>
                      </c:pt>
                      <c:pt idx="3671">
                        <c:v>-3.9201559943371649</c:v>
                      </c:pt>
                      <c:pt idx="3672">
                        <c:v>-3.7062250057222172</c:v>
                      </c:pt>
                      <c:pt idx="3673">
                        <c:v>-3.5350802148302591</c:v>
                      </c:pt>
                      <c:pt idx="3674">
                        <c:v>-3.7981643821167381</c:v>
                      </c:pt>
                      <c:pt idx="3675">
                        <c:v>-3.6086317159458758</c:v>
                      </c:pt>
                      <c:pt idx="3676">
                        <c:v>-3.2570055830092315</c:v>
                      </c:pt>
                      <c:pt idx="3677">
                        <c:v>-3.1757046766599615</c:v>
                      </c:pt>
                      <c:pt idx="3678">
                        <c:v>-2.9106639515805455</c:v>
                      </c:pt>
                      <c:pt idx="3679">
                        <c:v>-2.6986313715169672</c:v>
                      </c:pt>
                      <c:pt idx="3680">
                        <c:v>-2.7290053074661955</c:v>
                      </c:pt>
                      <c:pt idx="3681">
                        <c:v>-2.5533044562255327</c:v>
                      </c:pt>
                      <c:pt idx="3682">
                        <c:v>-2.4127437752329115</c:v>
                      </c:pt>
                      <c:pt idx="3683">
                        <c:v>-2.3002952304389055</c:v>
                      </c:pt>
                      <c:pt idx="3684">
                        <c:v>-2.2103363946037007</c:v>
                      </c:pt>
                      <c:pt idx="3685">
                        <c:v>-2.3383693259354459</c:v>
                      </c:pt>
                      <c:pt idx="3686">
                        <c:v>-2.2407956710009103</c:v>
                      </c:pt>
                      <c:pt idx="3687">
                        <c:v>-2.162736747053259</c:v>
                      </c:pt>
                      <c:pt idx="3688">
                        <c:v>-2.1002896078950926</c:v>
                      </c:pt>
                      <c:pt idx="3689">
                        <c:v>-2.0503318965686503</c:v>
                      </c:pt>
                      <c:pt idx="3690">
                        <c:v>-2.0103657275074056</c:v>
                      </c:pt>
                      <c:pt idx="3691">
                        <c:v>-1.7783927922585008</c:v>
                      </c:pt>
                      <c:pt idx="3692">
                        <c:v>-1.9928144440593769</c:v>
                      </c:pt>
                      <c:pt idx="3693">
                        <c:v>-2.1643517654999869</c:v>
                      </c:pt>
                      <c:pt idx="3694">
                        <c:v>-2.1015816226524748</c:v>
                      </c:pt>
                      <c:pt idx="3695">
                        <c:v>-2.0513655083746016</c:v>
                      </c:pt>
                      <c:pt idx="3696">
                        <c:v>-2.2111926169523031</c:v>
                      </c:pt>
                      <c:pt idx="3697">
                        <c:v>-1.9390543038143733</c:v>
                      </c:pt>
                      <c:pt idx="3698">
                        <c:v>-1.9213436533041204</c:v>
                      </c:pt>
                      <c:pt idx="3699">
                        <c:v>-1.9071751328958726</c:v>
                      </c:pt>
                      <c:pt idx="3700">
                        <c:v>-1.8958403165693198</c:v>
                      </c:pt>
                      <c:pt idx="3701">
                        <c:v>-1.8867724635080094</c:v>
                      </c:pt>
                      <c:pt idx="3702">
                        <c:v>-1.8795181810589838</c:v>
                      </c:pt>
                      <c:pt idx="3703">
                        <c:v>-1.8737147550997406</c:v>
                      </c:pt>
                      <c:pt idx="3704">
                        <c:v>-1.869072014332346</c:v>
                      </c:pt>
                      <c:pt idx="3705">
                        <c:v>-2.0653578217184076</c:v>
                      </c:pt>
                      <c:pt idx="3706">
                        <c:v>-2.0223864676272569</c:v>
                      </c:pt>
                      <c:pt idx="3707">
                        <c:v>-1.9880093843544273</c:v>
                      </c:pt>
                      <c:pt idx="3708">
                        <c:v>-2.1605077177360954</c:v>
                      </c:pt>
                      <c:pt idx="3709">
                        <c:v>-2.0985063844414071</c:v>
                      </c:pt>
                      <c:pt idx="3710">
                        <c:v>-2.0489053178057475</c:v>
                      </c:pt>
                      <c:pt idx="3711">
                        <c:v>-2.4092244644971288</c:v>
                      </c:pt>
                      <c:pt idx="3712">
                        <c:v>-2.6974797818502338</c:v>
                      </c:pt>
                      <c:pt idx="3713">
                        <c:v>-2.7280840357327634</c:v>
                      </c:pt>
                      <c:pt idx="3714">
                        <c:v>-2.9525674388387415</c:v>
                      </c:pt>
                      <c:pt idx="3715">
                        <c:v>-3.1321541613235695</c:v>
                      </c:pt>
                      <c:pt idx="3716">
                        <c:v>-3.4758235393113637</c:v>
                      </c:pt>
                      <c:pt idx="3717">
                        <c:v>-3.750759041701599</c:v>
                      </c:pt>
                      <c:pt idx="3718">
                        <c:v>-3.7707074436137873</c:v>
                      </c:pt>
                      <c:pt idx="3719">
                        <c:v>-3.5866661651435834</c:v>
                      </c:pt>
                      <c:pt idx="3720">
                        <c:v>-3.6394331423674657</c:v>
                      </c:pt>
                      <c:pt idx="3721">
                        <c:v>-3.6816467241465034</c:v>
                      </c:pt>
                      <c:pt idx="3722">
                        <c:v>-3.7154175895697108</c:v>
                      </c:pt>
                      <c:pt idx="3723">
                        <c:v>-3.7424342819083449</c:v>
                      </c:pt>
                      <c:pt idx="3724">
                        <c:v>-3.7640476357792068</c:v>
                      </c:pt>
                      <c:pt idx="3725">
                        <c:v>-3.7813383188758962</c:v>
                      </c:pt>
                      <c:pt idx="3726">
                        <c:v>-3.5951708653533387</c:v>
                      </c:pt>
                      <c:pt idx="3727">
                        <c:v>-3.8462369025352245</c:v>
                      </c:pt>
                      <c:pt idx="3728">
                        <c:v>-3.6470897322807332</c:v>
                      </c:pt>
                      <c:pt idx="3729">
                        <c:v>-3.4877719960770719</c:v>
                      </c:pt>
                      <c:pt idx="3730">
                        <c:v>-3.7603178071142338</c:v>
                      </c:pt>
                      <c:pt idx="3731">
                        <c:v>-3.5783544559440088</c:v>
                      </c:pt>
                      <c:pt idx="3732">
                        <c:v>-3.4327837750076924</c:v>
                      </c:pt>
                      <c:pt idx="3733">
                        <c:v>-3.7163272302586847</c:v>
                      </c:pt>
                      <c:pt idx="3734">
                        <c:v>-3.5431619944595241</c:v>
                      </c:pt>
                      <c:pt idx="3735">
                        <c:v>-3.6046298058201955</c:v>
                      </c:pt>
                      <c:pt idx="3736">
                        <c:v>-3.6538040549087327</c:v>
                      </c:pt>
                      <c:pt idx="3737">
                        <c:v>-3.6931434541795625</c:v>
                      </c:pt>
                      <c:pt idx="3738">
                        <c:v>-3.7246149735962035</c:v>
                      </c:pt>
                      <c:pt idx="3739">
                        <c:v>-3.7497921891294936</c:v>
                      </c:pt>
                      <c:pt idx="3740">
                        <c:v>-3.5699339615562167</c:v>
                      </c:pt>
                      <c:pt idx="3741">
                        <c:v>-3.4260473794975042</c:v>
                      </c:pt>
                      <c:pt idx="3742">
                        <c:v>-3.5109381138505569</c:v>
                      </c:pt>
                      <c:pt idx="3743">
                        <c:v>-3.3788507013330218</c:v>
                      </c:pt>
                      <c:pt idx="3744">
                        <c:v>-3.4731807713189937</c:v>
                      </c:pt>
                      <c:pt idx="3745">
                        <c:v>-3.5486448273077258</c:v>
                      </c:pt>
                      <c:pt idx="3746">
                        <c:v>-3.6090160720987114</c:v>
                      </c:pt>
                      <c:pt idx="3747">
                        <c:v>-3.4573130679315227</c:v>
                      </c:pt>
                      <c:pt idx="3748">
                        <c:v>-3.535950664597749</c:v>
                      </c:pt>
                      <c:pt idx="3749">
                        <c:v>-3.5988607419307073</c:v>
                      </c:pt>
                      <c:pt idx="3750">
                        <c:v>-3.4491888037971421</c:v>
                      </c:pt>
                      <c:pt idx="3751">
                        <c:v>-3.3294512532902445</c:v>
                      </c:pt>
                      <c:pt idx="3752">
                        <c:v>-3.4336612128847719</c:v>
                      </c:pt>
                      <c:pt idx="3753">
                        <c:v>-3.5170291805603711</c:v>
                      </c:pt>
                      <c:pt idx="3754">
                        <c:v>-3.3837235547008504</c:v>
                      </c:pt>
                      <c:pt idx="3755">
                        <c:v>-3.0770790540132111</c:v>
                      </c:pt>
                      <c:pt idx="3756">
                        <c:v>-2.6317634534631225</c:v>
                      </c:pt>
                      <c:pt idx="3757">
                        <c:v>-2.2755109730230743</c:v>
                      </c:pt>
                      <c:pt idx="3758">
                        <c:v>-1.9905089886709675</c:v>
                      </c:pt>
                      <c:pt idx="3759">
                        <c:v>-1.5625074011893503</c:v>
                      </c:pt>
                      <c:pt idx="3760">
                        <c:v>-1.4201061312039656</c:v>
                      </c:pt>
                      <c:pt idx="3761">
                        <c:v>-1.306185115215726</c:v>
                      </c:pt>
                      <c:pt idx="3762">
                        <c:v>-1.0150483024251571</c:v>
                      </c:pt>
                      <c:pt idx="3763">
                        <c:v>-0.98213885219263375</c:v>
                      </c:pt>
                      <c:pt idx="3764">
                        <c:v>-0.95581129200661508</c:v>
                      </c:pt>
                      <c:pt idx="3765">
                        <c:v>-0.93474924385782288</c:v>
                      </c:pt>
                      <c:pt idx="3766">
                        <c:v>-0.71789960533885733</c:v>
                      </c:pt>
                      <c:pt idx="3767">
                        <c:v>-0.54441989452368489</c:v>
                      </c:pt>
                      <c:pt idx="3768">
                        <c:v>-0.60563612587145599</c:v>
                      </c:pt>
                      <c:pt idx="3769">
                        <c:v>-0.45460911094971834</c:v>
                      </c:pt>
                      <c:pt idx="3770">
                        <c:v>-0.53378749901230549</c:v>
                      </c:pt>
                      <c:pt idx="3771">
                        <c:v>-0.79713020946246615</c:v>
                      </c:pt>
                      <c:pt idx="3772">
                        <c:v>-0.40780437782257195</c:v>
                      </c:pt>
                      <c:pt idx="3773">
                        <c:v>-0.29634371251063385</c:v>
                      </c:pt>
                      <c:pt idx="3774">
                        <c:v>-0.20717518026106063</c:v>
                      </c:pt>
                      <c:pt idx="3775">
                        <c:v>6.4159645538552468E-2</c:v>
                      </c:pt>
                      <c:pt idx="3776">
                        <c:v>8.1227506178265685E-2</c:v>
                      </c:pt>
                      <c:pt idx="3777">
                        <c:v>9.4881794690081733E-2</c:v>
                      </c:pt>
                      <c:pt idx="3778">
                        <c:v>0.10580522549946636</c:v>
                      </c:pt>
                      <c:pt idx="3779">
                        <c:v>0.1145439701469968</c:v>
                      </c:pt>
                      <c:pt idx="3780">
                        <c:v>-7.846503413497885E-2</c:v>
                      </c:pt>
                      <c:pt idx="3781">
                        <c:v>-3.2872237560582107E-2</c:v>
                      </c:pt>
                      <c:pt idx="3782">
                        <c:v>0.2036019996990035</c:v>
                      </c:pt>
                      <c:pt idx="3783">
                        <c:v>0.19278138950664925</c:v>
                      </c:pt>
                      <c:pt idx="3784">
                        <c:v>0.18412490135278858</c:v>
                      </c:pt>
                      <c:pt idx="3785">
                        <c:v>0.17719971082965458</c:v>
                      </c:pt>
                      <c:pt idx="3786">
                        <c:v>0.17165955841119285</c:v>
                      </c:pt>
                      <c:pt idx="3787">
                        <c:v>0.16722743647642346</c:v>
                      </c:pt>
                      <c:pt idx="3788">
                        <c:v>0.16368173892863069</c:v>
                      </c:pt>
                      <c:pt idx="3789">
                        <c:v>-3.915481910962626E-2</c:v>
                      </c:pt>
                      <c:pt idx="3790">
                        <c:v>-1.4240655402772973E-3</c:v>
                      </c:pt>
                      <c:pt idx="3791">
                        <c:v>-0.17123946268475265</c:v>
                      </c:pt>
                      <c:pt idx="3792">
                        <c:v>-0.30709178040035567</c:v>
                      </c:pt>
                      <c:pt idx="3793">
                        <c:v>-0.21577363457288357</c:v>
                      </c:pt>
                      <c:pt idx="3794">
                        <c:v>-0.14271911791081493</c:v>
                      </c:pt>
                      <c:pt idx="3795">
                        <c:v>-8.4275504581228233E-2</c:v>
                      </c:pt>
                      <c:pt idx="3796">
                        <c:v>-3.7520613917536139E-2</c:v>
                      </c:pt>
                      <c:pt idx="3797">
                        <c:v>-1.1670138655972551E-4</c:v>
                      </c:pt>
                      <c:pt idx="3798">
                        <c:v>-0.1701935713617786</c:v>
                      </c:pt>
                      <c:pt idx="3799">
                        <c:v>-0.30625506734190822</c:v>
                      </c:pt>
                      <c:pt idx="3800">
                        <c:v>-0.2151042641261256</c:v>
                      </c:pt>
                      <c:pt idx="3801">
                        <c:v>-0.14218362155349951</c:v>
                      </c:pt>
                      <c:pt idx="3802">
                        <c:v>-0.28384710749537589</c:v>
                      </c:pt>
                      <c:pt idx="3803">
                        <c:v>-0.397177896248877</c:v>
                      </c:pt>
                      <c:pt idx="3804">
                        <c:v>-0.28784252725165516</c:v>
                      </c:pt>
                      <c:pt idx="3805">
                        <c:v>-3.7423205390041403E-4</c:v>
                      </c:pt>
                      <c:pt idx="3806">
                        <c:v>2.9600404104371592E-2</c:v>
                      </c:pt>
                      <c:pt idx="3807">
                        <c:v>-0.14641988696905628</c:v>
                      </c:pt>
                      <c:pt idx="3808">
                        <c:v>-0.48723611982779857</c:v>
                      </c:pt>
                      <c:pt idx="3809">
                        <c:v>-0.35988910611479241</c:v>
                      </c:pt>
                      <c:pt idx="3810">
                        <c:v>-0.45801149514431927</c:v>
                      </c:pt>
                      <c:pt idx="3811">
                        <c:v>-0.53650940636794076</c:v>
                      </c:pt>
                      <c:pt idx="3812">
                        <c:v>-0.39930773534695163</c:v>
                      </c:pt>
                      <c:pt idx="3813">
                        <c:v>-0.48954639853013759</c:v>
                      </c:pt>
                      <c:pt idx="3814">
                        <c:v>-0.56173732907666363</c:v>
                      </c:pt>
                      <c:pt idx="3815">
                        <c:v>-0.41949007351388445</c:v>
                      </c:pt>
                      <c:pt idx="3816">
                        <c:v>-0.50569226906361564</c:v>
                      </c:pt>
                      <c:pt idx="3817">
                        <c:v>-0.57465402550337785</c:v>
                      </c:pt>
                      <c:pt idx="3818">
                        <c:v>-0.62982343065527857</c:v>
                      </c:pt>
                      <c:pt idx="3819">
                        <c:v>-0.6739589547767082</c:v>
                      </c:pt>
                      <c:pt idx="3820">
                        <c:v>-0.70926737407387463</c:v>
                      </c:pt>
                      <c:pt idx="3821">
                        <c:v>-0.73751410951160778</c:v>
                      </c:pt>
                      <c:pt idx="3822">
                        <c:v>-0.56011149786183978</c:v>
                      </c:pt>
                      <c:pt idx="3823">
                        <c:v>-0.6181894085419799</c:v>
                      </c:pt>
                      <c:pt idx="3824">
                        <c:v>-0.86465173708620569</c:v>
                      </c:pt>
                      <c:pt idx="3825">
                        <c:v>-0.66182159992149536</c:v>
                      </c:pt>
                      <c:pt idx="3826">
                        <c:v>-0.49955749018977258</c:v>
                      </c:pt>
                      <c:pt idx="3827">
                        <c:v>-0.5697462024043034</c:v>
                      </c:pt>
                      <c:pt idx="3828">
                        <c:v>-0.4258971721759508</c:v>
                      </c:pt>
                      <c:pt idx="3829">
                        <c:v>-0.51081794799324598</c:v>
                      </c:pt>
                      <c:pt idx="3830">
                        <c:v>-0.5787545686471276</c:v>
                      </c:pt>
                      <c:pt idx="3831">
                        <c:v>-0.43310386517021016</c:v>
                      </c:pt>
                      <c:pt idx="3832">
                        <c:v>-0.51658330238865346</c:v>
                      </c:pt>
                      <c:pt idx="3833">
                        <c:v>-0.58336685216340811</c:v>
                      </c:pt>
                      <c:pt idx="3834">
                        <c:v>-0.43679369198332552</c:v>
                      </c:pt>
                      <c:pt idx="3835">
                        <c:v>-0.5195351638392367</c:v>
                      </c:pt>
                      <c:pt idx="3836">
                        <c:v>-0.58572834132394291</c:v>
                      </c:pt>
                      <c:pt idx="3837">
                        <c:v>-0.43868288331168515</c:v>
                      </c:pt>
                      <c:pt idx="3838">
                        <c:v>-0.52104651690183346</c:v>
                      </c:pt>
                      <c:pt idx="3839">
                        <c:v>-0.58693742377397484</c:v>
                      </c:pt>
                      <c:pt idx="3840">
                        <c:v>-0.63965014927168795</c:v>
                      </c:pt>
                      <c:pt idx="3841">
                        <c:v>-0.48182032966985844</c:v>
                      </c:pt>
                      <c:pt idx="3842">
                        <c:v>-0.55555647398841757</c:v>
                      </c:pt>
                      <c:pt idx="3843">
                        <c:v>-0.41454538944333308</c:v>
                      </c:pt>
                      <c:pt idx="3844">
                        <c:v>-0.50173652180717454</c:v>
                      </c:pt>
                      <c:pt idx="3845">
                        <c:v>-0.77148942769827045</c:v>
                      </c:pt>
                      <c:pt idx="3846">
                        <c:v>-0.78729175241119265</c:v>
                      </c:pt>
                      <c:pt idx="3847">
                        <c:v>-0.99993361218150767</c:v>
                      </c:pt>
                      <c:pt idx="3848">
                        <c:v>-1.570047099997737</c:v>
                      </c:pt>
                      <c:pt idx="3849">
                        <c:v>-1.8261378902507204</c:v>
                      </c:pt>
                      <c:pt idx="3850">
                        <c:v>-1.8310105224531981</c:v>
                      </c:pt>
                      <c:pt idx="3851">
                        <c:v>-2.2349086282150665</c:v>
                      </c:pt>
                      <c:pt idx="3852">
                        <c:v>-2.5580271128245613</c:v>
                      </c:pt>
                      <c:pt idx="3853">
                        <c:v>-2.8165219005121571</c:v>
                      </c:pt>
                      <c:pt idx="3854">
                        <c:v>-3.223317730662302</c:v>
                      </c:pt>
                      <c:pt idx="3855">
                        <c:v>-3.7487543947823951</c:v>
                      </c:pt>
                      <c:pt idx="3856">
                        <c:v>-3.9691037260785151</c:v>
                      </c:pt>
                      <c:pt idx="3857">
                        <c:v>-3.9453831911154111</c:v>
                      </c:pt>
                      <c:pt idx="3858">
                        <c:v>-4.1264067631449279</c:v>
                      </c:pt>
                      <c:pt idx="3859">
                        <c:v>-4.2712256207685186</c:v>
                      </c:pt>
                      <c:pt idx="3860">
                        <c:v>-4.387080706867323</c:v>
                      </c:pt>
                      <c:pt idx="3861">
                        <c:v>-4.4797647757463892</c:v>
                      </c:pt>
                      <c:pt idx="3862">
                        <c:v>-4.5539120308496877</c:v>
                      </c:pt>
                      <c:pt idx="3863">
                        <c:v>-4.6132298349323264</c:v>
                      </c:pt>
                      <c:pt idx="3864">
                        <c:v>-4.8606840781983465</c:v>
                      </c:pt>
                      <c:pt idx="3865">
                        <c:v>-4.8586474728111853</c:v>
                      </c:pt>
                      <c:pt idx="3866">
                        <c:v>-5.2570181885014335</c:v>
                      </c:pt>
                      <c:pt idx="3867">
                        <c:v>-5.3757147610537004</c:v>
                      </c:pt>
                      <c:pt idx="3868">
                        <c:v>-5.2706720190955139</c:v>
                      </c:pt>
                      <c:pt idx="3869">
                        <c:v>-5.3866378255289646</c:v>
                      </c:pt>
                      <c:pt idx="3870">
                        <c:v>-5.4794104706757025</c:v>
                      </c:pt>
                      <c:pt idx="3871">
                        <c:v>-5.3536285867930928</c:v>
                      </c:pt>
                      <c:pt idx="3872">
                        <c:v>-5.4530030796870506</c:v>
                      </c:pt>
                      <c:pt idx="3873">
                        <c:v>-5.5325026740022167</c:v>
                      </c:pt>
                      <c:pt idx="3874">
                        <c:v>-5.3961023494542815</c:v>
                      </c:pt>
                      <c:pt idx="3875">
                        <c:v>-5.4869820898159105</c:v>
                      </c:pt>
                      <c:pt idx="3876">
                        <c:v>-5.5596858821052138</c:v>
                      </c:pt>
                      <c:pt idx="3877">
                        <c:v>-5.8178489159367928</c:v>
                      </c:pt>
                      <c:pt idx="3878">
                        <c:v>-5.824379343001965</c:v>
                      </c:pt>
                      <c:pt idx="3879">
                        <c:v>-5.629603684654171</c:v>
                      </c:pt>
                      <c:pt idx="3880">
                        <c:v>-5.6737831579758904</c:v>
                      </c:pt>
                      <c:pt idx="3881">
                        <c:v>-5.5091267366332204</c:v>
                      </c:pt>
                      <c:pt idx="3882">
                        <c:v>-5.5774015995591526</c:v>
                      </c:pt>
                      <c:pt idx="3883">
                        <c:v>-5.6320214898998984</c:v>
                      </c:pt>
                      <c:pt idx="3884">
                        <c:v>-5.4757174021724495</c:v>
                      </c:pt>
                      <c:pt idx="3885">
                        <c:v>-5.5506741319904904</c:v>
                      </c:pt>
                      <c:pt idx="3886">
                        <c:v>-5.6106395158449232</c:v>
                      </c:pt>
                      <c:pt idx="3887">
                        <c:v>-5.4586118229284466</c:v>
                      </c:pt>
                      <c:pt idx="3888">
                        <c:v>-5.5369896685953108</c:v>
                      </c:pt>
                      <c:pt idx="3889">
                        <c:v>-5.599691945128825</c:v>
                      </c:pt>
                      <c:pt idx="3890">
                        <c:v>-5.6498537663555908</c:v>
                      </c:pt>
                      <c:pt idx="3891">
                        <c:v>-5.6899832233369807</c:v>
                      </c:pt>
                      <c:pt idx="3892">
                        <c:v>-5.7220867889220699</c:v>
                      </c:pt>
                      <c:pt idx="3893">
                        <c:v>-5.5477696413902322</c:v>
                      </c:pt>
                      <c:pt idx="3894">
                        <c:v>-5.6083159233646711</c:v>
                      </c:pt>
                      <c:pt idx="3895">
                        <c:v>-5.4567529489443132</c:v>
                      </c:pt>
                      <c:pt idx="3896">
                        <c:v>-5.3355025694080496</c:v>
                      </c:pt>
                      <c:pt idx="3897">
                        <c:v>-5.2385022657789477</c:v>
                      </c:pt>
                      <c:pt idx="3898">
                        <c:v>-5.3609020228757345</c:v>
                      </c:pt>
                      <c:pt idx="3899">
                        <c:v>-5.2588218285530957</c:v>
                      </c:pt>
                      <c:pt idx="3900">
                        <c:v>-5.1771576730950528</c:v>
                      </c:pt>
                      <c:pt idx="3901">
                        <c:v>-5.3118263487285731</c:v>
                      </c:pt>
                      <c:pt idx="3902">
                        <c:v>-5.2195612892354575</c:v>
                      </c:pt>
                      <c:pt idx="3903">
                        <c:v>-5.1457492416409423</c:v>
                      </c:pt>
                      <c:pt idx="3904">
                        <c:v>-5.2866996035652392</c:v>
                      </c:pt>
                      <c:pt idx="3905">
                        <c:v>-5.1994598931047449</c:v>
                      </c:pt>
                      <c:pt idx="3906">
                        <c:v>-5.1296681247363267</c:v>
                      </c:pt>
                      <c:pt idx="3907">
                        <c:v>-5.2738347100415695</c:v>
                      </c:pt>
                      <c:pt idx="3908">
                        <c:v>-5.3891679782857409</c:v>
                      </c:pt>
                      <c:pt idx="3909">
                        <c:v>-5.281434592881169</c:v>
                      </c:pt>
                      <c:pt idx="3910">
                        <c:v>-5.3952478845574205</c:v>
                      </c:pt>
                      <c:pt idx="3911">
                        <c:v>-5.2862985178984445</c:v>
                      </c:pt>
                      <c:pt idx="3912">
                        <c:v>-4.9991390245712637</c:v>
                      </c:pt>
                      <c:pt idx="3913">
                        <c:v>-4.9694114299095418</c:v>
                      </c:pt>
                      <c:pt idx="3914">
                        <c:v>-4.9456293541801415</c:v>
                      </c:pt>
                      <c:pt idx="3915">
                        <c:v>-4.9266036935966895</c:v>
                      </c:pt>
                      <c:pt idx="3916">
                        <c:v>-4.7113831651298597</c:v>
                      </c:pt>
                      <c:pt idx="3917">
                        <c:v>-4.7392067423564868</c:v>
                      </c:pt>
                      <c:pt idx="3918">
                        <c:v>-4.5614656041377657</c:v>
                      </c:pt>
                      <c:pt idx="3919">
                        <c:v>-4.6192726935627206</c:v>
                      </c:pt>
                      <c:pt idx="3920">
                        <c:v>-4.8655183651027301</c:v>
                      </c:pt>
                      <c:pt idx="3921">
                        <c:v>-4.4625149023347603</c:v>
                      </c:pt>
                      <c:pt idx="3922">
                        <c:v>-4.5401121321203846</c:v>
                      </c:pt>
                      <c:pt idx="3923">
                        <c:v>-4.6021899159488839</c:v>
                      </c:pt>
                      <c:pt idx="3924">
                        <c:v>-4.2518521430116607</c:v>
                      </c:pt>
                      <c:pt idx="3925">
                        <c:v>-4.3715819246618821</c:v>
                      </c:pt>
                      <c:pt idx="3926">
                        <c:v>-4.4673657499820365</c:v>
                      </c:pt>
                      <c:pt idx="3927">
                        <c:v>-4.3439928102382055</c:v>
                      </c:pt>
                      <c:pt idx="3928">
                        <c:v>-4.2452944584431407</c:v>
                      </c:pt>
                      <c:pt idx="3929">
                        <c:v>-4.1663357770070206</c:v>
                      </c:pt>
                      <c:pt idx="3930">
                        <c:v>-4.3031688318582155</c:v>
                      </c:pt>
                      <c:pt idx="3931">
                        <c:v>-4.2126352757391032</c:v>
                      </c:pt>
                      <c:pt idx="3932">
                        <c:v>-3.9402084308437679</c:v>
                      </c:pt>
                      <c:pt idx="3933">
                        <c:v>-3.9222669549275224</c:v>
                      </c:pt>
                      <c:pt idx="3934">
                        <c:v>-3.907913774194526</c:v>
                      </c:pt>
                      <c:pt idx="3935">
                        <c:v>-3.8964312296081971</c:v>
                      </c:pt>
                      <c:pt idx="3936">
                        <c:v>-3.8872451939390658</c:v>
                      </c:pt>
                      <c:pt idx="3937">
                        <c:v>-3.8798963654038516</c:v>
                      </c:pt>
                      <c:pt idx="3938">
                        <c:v>-3.8740173025756803</c:v>
                      </c:pt>
                      <c:pt idx="3939">
                        <c:v>-4.0693140523130751</c:v>
                      </c:pt>
                      <c:pt idx="3940">
                        <c:v>-3.8255514521030136</c:v>
                      </c:pt>
                      <c:pt idx="3941">
                        <c:v>-3.8305413719349417</c:v>
                      </c:pt>
                      <c:pt idx="3942">
                        <c:v>-3.8345333078004842</c:v>
                      </c:pt>
                      <c:pt idx="3943">
                        <c:v>-3.4377268564928727</c:v>
                      </c:pt>
                      <c:pt idx="3944">
                        <c:v>-3.5202816954468972</c:v>
                      </c:pt>
                      <c:pt idx="3945">
                        <c:v>-3.5863255666100713</c:v>
                      </c:pt>
                      <c:pt idx="3946">
                        <c:v>-3.4391606635406333</c:v>
                      </c:pt>
                      <c:pt idx="3947">
                        <c:v>-3.5214287410850602</c:v>
                      </c:pt>
                      <c:pt idx="3948">
                        <c:v>-3.587243203120579</c:v>
                      </c:pt>
                      <c:pt idx="3949">
                        <c:v>-3.439894772749085</c:v>
                      </c:pt>
                      <c:pt idx="3950">
                        <c:v>-3.722016028451776</c:v>
                      </c:pt>
                      <c:pt idx="3951">
                        <c:v>-3.7477130330139516</c:v>
                      </c:pt>
                      <c:pt idx="3952">
                        <c:v>-3.5682706366637831</c:v>
                      </c:pt>
                      <c:pt idx="3953">
                        <c:v>-3.6247167195836028</c:v>
                      </c:pt>
                      <c:pt idx="3954">
                        <c:v>-3.4698735859194585</c:v>
                      </c:pt>
                      <c:pt idx="3955">
                        <c:v>-3.3459990789881431</c:v>
                      </c:pt>
                      <c:pt idx="3956">
                        <c:v>-3.2468994734431362</c:v>
                      </c:pt>
                      <c:pt idx="3957">
                        <c:v>-3.367619789007108</c:v>
                      </c:pt>
                      <c:pt idx="3958">
                        <c:v>-3.2641960414582627</c:v>
                      </c:pt>
                      <c:pt idx="3959">
                        <c:v>-3.1814570434191864</c:v>
                      </c:pt>
                      <c:pt idx="3960">
                        <c:v>-3.3152658449879482</c:v>
                      </c:pt>
                      <c:pt idx="3961">
                        <c:v>-3.4223128862429348</c:v>
                      </c:pt>
                      <c:pt idx="3962">
                        <c:v>-3.3079505192469014</c:v>
                      </c:pt>
                      <c:pt idx="3963">
                        <c:v>-3.2164606256501429</c:v>
                      </c:pt>
                      <c:pt idx="3964">
                        <c:v>-3.1432687107726451</c:v>
                      </c:pt>
                      <c:pt idx="3965">
                        <c:v>-3.0847151788707379</c:v>
                      </c:pt>
                      <c:pt idx="3966">
                        <c:v>-3.2378723533491893</c:v>
                      </c:pt>
                      <c:pt idx="3967">
                        <c:v>-3.1603980929319277</c:v>
                      </c:pt>
                      <c:pt idx="3968">
                        <c:v>-3.098418684598073</c:v>
                      </c:pt>
                      <c:pt idx="3969">
                        <c:v>-3.248835157931012</c:v>
                      </c:pt>
                      <c:pt idx="3970">
                        <c:v>-3.3691683365973404</c:v>
                      </c:pt>
                      <c:pt idx="3971">
                        <c:v>-3.2654348795304031</c:v>
                      </c:pt>
                      <c:pt idx="3972">
                        <c:v>-3.5824481138769215</c:v>
                      </c:pt>
                      <c:pt idx="3973">
                        <c:v>-3.6360587013540453</c:v>
                      </c:pt>
                      <c:pt idx="3974">
                        <c:v>-3.4789471713357898</c:v>
                      </c:pt>
                      <c:pt idx="3975">
                        <c:v>-3.5532579473211854</c:v>
                      </c:pt>
                      <c:pt idx="3976">
                        <c:v>-3.4127065681095701</c:v>
                      </c:pt>
                      <c:pt idx="3977">
                        <c:v>-3.3002654647402778</c:v>
                      </c:pt>
                      <c:pt idx="3978">
                        <c:v>-3.4103125820447531</c:v>
                      </c:pt>
                      <c:pt idx="3979">
                        <c:v>-3.498350275888356</c:v>
                      </c:pt>
                      <c:pt idx="3980">
                        <c:v>-3.3687804309631701</c:v>
                      </c:pt>
                      <c:pt idx="3981">
                        <c:v>-3.4651245550230669</c:v>
                      </c:pt>
                      <c:pt idx="3982">
                        <c:v>-3.5421998542709616</c:v>
                      </c:pt>
                      <c:pt idx="3983">
                        <c:v>-3.4038600936693229</c:v>
                      </c:pt>
                      <c:pt idx="3984">
                        <c:v>-3.29318828518808</c:v>
                      </c:pt>
                      <c:pt idx="3985">
                        <c:v>-2.8046508384029494</c:v>
                      </c:pt>
                      <c:pt idx="3986">
                        <c:v>-2.6138208809749131</c:v>
                      </c:pt>
                      <c:pt idx="3987">
                        <c:v>-2.4611569150324613</c:v>
                      </c:pt>
                      <c:pt idx="3988">
                        <c:v>-2.5390257422784543</c:v>
                      </c:pt>
                      <c:pt idx="3989">
                        <c:v>-2.4013208040753398</c:v>
                      </c:pt>
                      <c:pt idx="3990">
                        <c:v>-2.4911568535128481</c:v>
                      </c:pt>
                      <c:pt idx="3991">
                        <c:v>-2.7630256930627866</c:v>
                      </c:pt>
                      <c:pt idx="3992">
                        <c:v>-2.7805207647027146</c:v>
                      </c:pt>
                      <c:pt idx="3993">
                        <c:v>-2.794516822014657</c:v>
                      </c:pt>
                      <c:pt idx="3994">
                        <c:v>-3.2057136678643019</c:v>
                      </c:pt>
                      <c:pt idx="3995">
                        <c:v>-3.1346711445439723</c:v>
                      </c:pt>
                      <c:pt idx="3996">
                        <c:v>-2.8778371258877087</c:v>
                      </c:pt>
                      <c:pt idx="3997">
                        <c:v>-2.8723699109627887</c:v>
                      </c:pt>
                      <c:pt idx="3998">
                        <c:v>-2.8679961390228073</c:v>
                      </c:pt>
                      <c:pt idx="3999">
                        <c:v>-2.6644971214707311</c:v>
                      </c:pt>
                      <c:pt idx="4000">
                        <c:v>-2.5016979074291612</c:v>
                      </c:pt>
                      <c:pt idx="4001">
                        <c:v>-2.3714585361958598</c:v>
                      </c:pt>
                      <c:pt idx="4002">
                        <c:v>-2.0672670392092414</c:v>
                      </c:pt>
                      <c:pt idx="4003">
                        <c:v>-2.2239138416199467</c:v>
                      </c:pt>
                      <c:pt idx="4004">
                        <c:v>-2.1492312835484881</c:v>
                      </c:pt>
                      <c:pt idx="4005">
                        <c:v>-2.0894852370913668</c:v>
                      </c:pt>
                      <c:pt idx="4006">
                        <c:v>-2.041688399925647</c:v>
                      </c:pt>
                      <c:pt idx="4007">
                        <c:v>-1.8034509301930939</c:v>
                      </c:pt>
                      <c:pt idx="4008">
                        <c:v>-1.6128609544069832</c:v>
                      </c:pt>
                      <c:pt idx="4009">
                        <c:v>-1.6603889737781401</c:v>
                      </c:pt>
                      <c:pt idx="4010">
                        <c:v>-1.6984113892750656</c:v>
                      </c:pt>
                      <c:pt idx="4011">
                        <c:v>-1.5288293216725606</c:v>
                      </c:pt>
                      <c:pt idx="4012">
                        <c:v>-1.593163667590602</c:v>
                      </c:pt>
                      <c:pt idx="4013">
                        <c:v>-1.6446311443251034</c:v>
                      </c:pt>
                      <c:pt idx="4014">
                        <c:v>-1.8858051257126363</c:v>
                      </c:pt>
                      <c:pt idx="4015">
                        <c:v>-1.6787443108225943</c:v>
                      </c:pt>
                      <c:pt idx="4016">
                        <c:v>-1.513095658910629</c:v>
                      </c:pt>
                      <c:pt idx="4017">
                        <c:v>-1.5805767373810795</c:v>
                      </c:pt>
                      <c:pt idx="4018">
                        <c:v>-1.2345616001574626</c:v>
                      </c:pt>
                      <c:pt idx="4019">
                        <c:v>-1.3577494903785237</c:v>
                      </c:pt>
                      <c:pt idx="4020">
                        <c:v>-1.4562998025553497</c:v>
                      </c:pt>
                      <c:pt idx="4021">
                        <c:v>-1.3351400522967651</c:v>
                      </c:pt>
                      <c:pt idx="4022">
                        <c:v>-1.4382122520898974</c:v>
                      </c:pt>
                      <c:pt idx="4023">
                        <c:v>-1.3206700119244488</c:v>
                      </c:pt>
                      <c:pt idx="4024">
                        <c:v>-1.0266362197920671</c:v>
                      </c:pt>
                      <c:pt idx="4025">
                        <c:v>-1.1914091860862754</c:v>
                      </c:pt>
                      <c:pt idx="4026">
                        <c:v>-1.1232275591215739</c:v>
                      </c:pt>
                      <c:pt idx="4027">
                        <c:v>-0.86868225754983541</c:v>
                      </c:pt>
                      <c:pt idx="4028">
                        <c:v>-1.0650460162923991</c:v>
                      </c:pt>
                      <c:pt idx="4029">
                        <c:v>-1.0221370232864047</c:v>
                      </c:pt>
                      <c:pt idx="4030">
                        <c:v>-0.98780982888160906</c:v>
                      </c:pt>
                      <c:pt idx="4031">
                        <c:v>-0.96034807335786354</c:v>
                      </c:pt>
                      <c:pt idx="4032">
                        <c:v>-0.93837866893886712</c:v>
                      </c:pt>
                      <c:pt idx="4033">
                        <c:v>-0.72080314540369272</c:v>
                      </c:pt>
                      <c:pt idx="4034">
                        <c:v>-0.74674272657546226</c:v>
                      </c:pt>
                      <c:pt idx="4035">
                        <c:v>-0.76749439151285515</c:v>
                      </c:pt>
                      <c:pt idx="4036">
                        <c:v>-1.1840957234628604</c:v>
                      </c:pt>
                      <c:pt idx="4037">
                        <c:v>-1.1173767890228419</c:v>
                      </c:pt>
                      <c:pt idx="4038">
                        <c:v>-1.0640016414707816</c:v>
                      </c:pt>
                      <c:pt idx="4039">
                        <c:v>-0.82130152342915608</c:v>
                      </c:pt>
                      <c:pt idx="4040">
                        <c:v>-0.82714142899590115</c:v>
                      </c:pt>
                      <c:pt idx="4041">
                        <c:v>-1.0318133534492517</c:v>
                      </c:pt>
                    </c:numCache>
                  </c:numRef>
                </c:y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5-C205-4B0F-B497-C5BC6D401CF0}"/>
                  </c:ext>
                </c:extLst>
              </c15:ser>
            </c15:filteredScatterSeries>
          </c:ext>
        </c:extLst>
      </c:scatterChart>
      <c:valAx>
        <c:axId val="72720768"/>
        <c:scaling>
          <c:orientation val="minMax"/>
          <c:max val="60"/>
          <c:min val="10"/>
        </c:scaling>
        <c:delete val="0"/>
        <c:axPos val="b"/>
        <c:majorGridlines>
          <c:spPr>
            <a:ln w="9360">
              <a:solidFill>
                <a:srgbClr val="D9D9D9"/>
              </a:solidFill>
              <a:round/>
            </a:ln>
          </c:spPr>
        </c:majorGridlines>
        <c:title>
          <c:tx>
            <c:rich>
              <a:bodyPr/>
              <a:lstStyle/>
              <a:p>
                <a:pPr>
                  <a:defRPr/>
                </a:pPr>
                <a:r>
                  <a:rPr lang="x-none"/>
                  <a:t>Time (seconds)</a:t>
                </a:r>
              </a:p>
            </c:rich>
          </c:tx>
          <c:overlay val="0"/>
        </c:title>
        <c:numFmt formatCode="General" sourceLinked="0"/>
        <c:majorTickMark val="none"/>
        <c:minorTickMark val="none"/>
        <c:tickLblPos val="nextTo"/>
        <c:spPr>
          <a:ln w="9360">
            <a:solidFill>
              <a:srgbClr val="BFBFBF"/>
            </a:solidFill>
            <a:round/>
          </a:ln>
        </c:spPr>
        <c:crossAx val="72722688"/>
        <c:crosses val="autoZero"/>
        <c:crossBetween val="midCat"/>
      </c:valAx>
      <c:valAx>
        <c:axId val="72722688"/>
        <c:scaling>
          <c:orientation val="minMax"/>
          <c:min val="265"/>
        </c:scaling>
        <c:delete val="0"/>
        <c:axPos val="l"/>
        <c:majorGridlines>
          <c:spPr>
            <a:ln w="9360">
              <a:solidFill>
                <a:srgbClr val="D9D9D9"/>
              </a:solidFill>
              <a:round/>
            </a:ln>
          </c:spPr>
        </c:majorGridlines>
        <c:title>
          <c:tx>
            <c:rich>
              <a:bodyPr/>
              <a:lstStyle/>
              <a:p>
                <a:pPr>
                  <a:defRPr/>
                </a:pPr>
                <a:r>
                  <a:rPr lang="x-none"/>
                  <a:t>Normalized Light Intensity</a:t>
                </a:r>
              </a:p>
            </c:rich>
          </c:tx>
          <c:overlay val="0"/>
        </c:title>
        <c:numFmt formatCode="General" sourceLinked="0"/>
        <c:majorTickMark val="none"/>
        <c:minorTickMark val="none"/>
        <c:tickLblPos val="nextTo"/>
        <c:spPr>
          <a:ln w="9360">
            <a:solidFill>
              <a:srgbClr val="BFBFBF"/>
            </a:solidFill>
            <a:round/>
          </a:ln>
        </c:spPr>
        <c:crossAx val="72720768"/>
        <c:crosses val="autoZero"/>
        <c:crossBetween val="midCat"/>
      </c:valAx>
      <c:spPr>
        <a:noFill/>
        <a:ln>
          <a:noFill/>
        </a:ln>
      </c:spPr>
    </c:plotArea>
    <c:legend>
      <c:legendPos val="r"/>
      <c:layout>
        <c:manualLayout>
          <c:xMode val="edge"/>
          <c:yMode val="edge"/>
          <c:x val="0.58361756412939614"/>
          <c:y val="0.61125682938883363"/>
          <c:w val="0.35686772082857476"/>
          <c:h val="0.17004176819085437"/>
        </c:manualLayout>
      </c:layout>
      <c:overlay val="1"/>
      <c:spPr>
        <a:solidFill>
          <a:schemeClr val="bg1"/>
        </a:solidFill>
        <a:ln>
          <a:solidFill>
            <a:schemeClr val="accent1"/>
          </a:solidFill>
        </a:ln>
      </c:spPr>
    </c:legend>
    <c:plotVisOnly val="1"/>
    <c:dispBlanksAs val="gap"/>
    <c:showDLblsOverMax val="1"/>
  </c:chart>
  <c:spPr>
    <a:solidFill>
      <a:srgbClr val="FFFFFF"/>
    </a:solidFill>
    <a:ln w="9360">
      <a:solidFill>
        <a:srgbClr val="D9D9D9"/>
      </a:solidFill>
      <a:round/>
    </a:ln>
  </c:spPr>
  <c:txPr>
    <a:bodyPr/>
    <a:lstStyle/>
    <a:p>
      <a:pPr>
        <a:defRPr sz="1600"/>
      </a:pPr>
      <a:endParaRPr lang="en-US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Averaged light intensity vs.</a:t>
            </a:r>
            <a:r>
              <a:rPr lang="en-US" baseline="0" dirty="0"/>
              <a:t> time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3.8712734449145421E-2"/>
          <c:y val="0.12521592068307452"/>
          <c:w val="0.96399212836844639"/>
          <c:h val="0.74879757152257964"/>
        </c:manualLayout>
      </c:layout>
      <c:scatterChart>
        <c:scatterStyle val="lineMarker"/>
        <c:varyColors val="0"/>
        <c:ser>
          <c:idx val="0"/>
          <c:order val="0"/>
          <c:tx>
            <c:strRef>
              <c:f>one!$W$1</c:f>
              <c:strCache>
                <c:ptCount val="1"/>
                <c:pt idx="0">
                  <c:v>avg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one!$C$2:$C$4043</c:f>
              <c:numCache>
                <c:formatCode>General</c:formatCode>
                <c:ptCount val="4042"/>
                <c:pt idx="0">
                  <c:v>1.0561943054199999E-3</c:v>
                </c:pt>
                <c:pt idx="1">
                  <c:v>1.66916847229E-3</c:v>
                </c:pt>
                <c:pt idx="2">
                  <c:v>2.2180080413800002E-3</c:v>
                </c:pt>
                <c:pt idx="3">
                  <c:v>3.2761096954300002E-3</c:v>
                </c:pt>
                <c:pt idx="4">
                  <c:v>3.77917289734E-3</c:v>
                </c:pt>
                <c:pt idx="5">
                  <c:v>4.2490959167500002E-3</c:v>
                </c:pt>
                <c:pt idx="6">
                  <c:v>4.7152042388900004E-3</c:v>
                </c:pt>
                <c:pt idx="7">
                  <c:v>5.17916679382E-3</c:v>
                </c:pt>
                <c:pt idx="8">
                  <c:v>5.5470466613800002E-3</c:v>
                </c:pt>
                <c:pt idx="9">
                  <c:v>5.7051181793200002E-3</c:v>
                </c:pt>
                <c:pt idx="10">
                  <c:v>5.86318969727E-3</c:v>
                </c:pt>
                <c:pt idx="11">
                  <c:v>6.0200691223100001E-3</c:v>
                </c:pt>
                <c:pt idx="12">
                  <c:v>6.1781406402599999E-3</c:v>
                </c:pt>
                <c:pt idx="13">
                  <c:v>6.3362121581999999E-3</c:v>
                </c:pt>
                <c:pt idx="14">
                  <c:v>6.4930915832499998E-3</c:v>
                </c:pt>
                <c:pt idx="15">
                  <c:v>6.6630840301500002E-3</c:v>
                </c:pt>
                <c:pt idx="16">
                  <c:v>6.8230628967299997E-3</c:v>
                </c:pt>
                <c:pt idx="17">
                  <c:v>6.9801807403599998E-3</c:v>
                </c:pt>
                <c:pt idx="18">
                  <c:v>7.1380138397199996E-3</c:v>
                </c:pt>
                <c:pt idx="19">
                  <c:v>7.2951316833499997E-3</c:v>
                </c:pt>
                <c:pt idx="20">
                  <c:v>7.4520111083999996E-3</c:v>
                </c:pt>
                <c:pt idx="21">
                  <c:v>7.6091289520299997E-3</c:v>
                </c:pt>
                <c:pt idx="22">
                  <c:v>7.7650547027599999E-3</c:v>
                </c:pt>
                <c:pt idx="23">
                  <c:v>7.9231262207000008E-3</c:v>
                </c:pt>
                <c:pt idx="24">
                  <c:v>8.0811977386500006E-3</c:v>
                </c:pt>
                <c:pt idx="25">
                  <c:v>8.2380771636999996E-3</c:v>
                </c:pt>
                <c:pt idx="26">
                  <c:v>8.3951950073199999E-3</c:v>
                </c:pt>
                <c:pt idx="27">
                  <c:v>8.5520744323700007E-3</c:v>
                </c:pt>
                <c:pt idx="28">
                  <c:v>8.7091922759999999E-3</c:v>
                </c:pt>
                <c:pt idx="29">
                  <c:v>8.8670253753699996E-3</c:v>
                </c:pt>
                <c:pt idx="30">
                  <c:v>9.0241432189899998E-3</c:v>
                </c:pt>
                <c:pt idx="31">
                  <c:v>9.1819763183599995E-3</c:v>
                </c:pt>
                <c:pt idx="32">
                  <c:v>9.3390941619900004E-3</c:v>
                </c:pt>
                <c:pt idx="33">
                  <c:v>9.4962120056199997E-3</c:v>
                </c:pt>
                <c:pt idx="34">
                  <c:v>9.6530914306599998E-3</c:v>
                </c:pt>
                <c:pt idx="35">
                  <c:v>9.8102092742900007E-3</c:v>
                </c:pt>
                <c:pt idx="36">
                  <c:v>9.9670886993399998E-3</c:v>
                </c:pt>
                <c:pt idx="37">
                  <c:v>1.01251602173E-2</c:v>
                </c:pt>
                <c:pt idx="38">
                  <c:v>1.02829933167E-2</c:v>
                </c:pt>
                <c:pt idx="39">
                  <c:v>1.0440111160299999E-2</c:v>
                </c:pt>
                <c:pt idx="40">
                  <c:v>1.0598182678200001E-2</c:v>
                </c:pt>
                <c:pt idx="41">
                  <c:v>1.0764122009299999E-2</c:v>
                </c:pt>
                <c:pt idx="42">
                  <c:v>1.09691619873E-2</c:v>
                </c:pt>
                <c:pt idx="43">
                  <c:v>1.1217117309600001E-2</c:v>
                </c:pt>
                <c:pt idx="44">
                  <c:v>1.1473178863499999E-2</c:v>
                </c:pt>
                <c:pt idx="45">
                  <c:v>1.17251873016E-2</c:v>
                </c:pt>
                <c:pt idx="46">
                  <c:v>1.1903047561600001E-2</c:v>
                </c:pt>
                <c:pt idx="47">
                  <c:v>1.20739936829E-2</c:v>
                </c:pt>
                <c:pt idx="48">
                  <c:v>1.2234210968E-2</c:v>
                </c:pt>
                <c:pt idx="49">
                  <c:v>1.2392997741699999E-2</c:v>
                </c:pt>
                <c:pt idx="50">
                  <c:v>1.2552022934E-2</c:v>
                </c:pt>
                <c:pt idx="51">
                  <c:v>1.27100944519E-2</c:v>
                </c:pt>
                <c:pt idx="52">
                  <c:v>1.28681659698E-2</c:v>
                </c:pt>
                <c:pt idx="53">
                  <c:v>1.3025045394900001E-2</c:v>
                </c:pt>
                <c:pt idx="54">
                  <c:v>1.31831169128E-2</c:v>
                </c:pt>
                <c:pt idx="55">
                  <c:v>1.33411884308E-2</c:v>
                </c:pt>
                <c:pt idx="56">
                  <c:v>1.3509035110500001E-2</c:v>
                </c:pt>
                <c:pt idx="57">
                  <c:v>1.3660192489599999E-2</c:v>
                </c:pt>
                <c:pt idx="58">
                  <c:v>1.38092041016E-2</c:v>
                </c:pt>
                <c:pt idx="59">
                  <c:v>1.39601230621E-2</c:v>
                </c:pt>
                <c:pt idx="60">
                  <c:v>1.4123201370199999E-2</c:v>
                </c:pt>
                <c:pt idx="61">
                  <c:v>1.4275074005100001E-2</c:v>
                </c:pt>
                <c:pt idx="62">
                  <c:v>1.4425992965699999E-2</c:v>
                </c:pt>
                <c:pt idx="63">
                  <c:v>1.4576196670500001E-2</c:v>
                </c:pt>
                <c:pt idx="64">
                  <c:v>1.4738082885700001E-2</c:v>
                </c:pt>
                <c:pt idx="65">
                  <c:v>1.4891147613499999E-2</c:v>
                </c:pt>
                <c:pt idx="66">
                  <c:v>1.5043020248399999E-2</c:v>
                </c:pt>
                <c:pt idx="67">
                  <c:v>1.5194177627599999E-2</c:v>
                </c:pt>
                <c:pt idx="68">
                  <c:v>1.53450965881E-2</c:v>
                </c:pt>
                <c:pt idx="69">
                  <c:v>2.4451017379799999E-2</c:v>
                </c:pt>
                <c:pt idx="70">
                  <c:v>4.9032211303700002E-2</c:v>
                </c:pt>
                <c:pt idx="71">
                  <c:v>6.9835186004599994E-2</c:v>
                </c:pt>
                <c:pt idx="72">
                  <c:v>9.4258069992099999E-2</c:v>
                </c:pt>
                <c:pt idx="73">
                  <c:v>0.118895053864</c:v>
                </c:pt>
                <c:pt idx="74">
                  <c:v>0.13923311233499999</c:v>
                </c:pt>
                <c:pt idx="75">
                  <c:v>0.163947105408</c:v>
                </c:pt>
                <c:pt idx="76">
                  <c:v>0.18429398536700001</c:v>
                </c:pt>
                <c:pt idx="77">
                  <c:v>0.209035158157</c:v>
                </c:pt>
                <c:pt idx="78">
                  <c:v>0.23332309722899999</c:v>
                </c:pt>
                <c:pt idx="79">
                  <c:v>0.25376701354999998</c:v>
                </c:pt>
                <c:pt idx="80">
                  <c:v>0.27833914756799999</c:v>
                </c:pt>
                <c:pt idx="81">
                  <c:v>0.29895520210299997</c:v>
                </c:pt>
                <c:pt idx="82">
                  <c:v>0.32361102104200001</c:v>
                </c:pt>
                <c:pt idx="83">
                  <c:v>0.34789705276499999</c:v>
                </c:pt>
                <c:pt idx="84">
                  <c:v>0.36878609657299999</c:v>
                </c:pt>
                <c:pt idx="85">
                  <c:v>0.39327120780899999</c:v>
                </c:pt>
                <c:pt idx="86">
                  <c:v>0.41366314888</c:v>
                </c:pt>
                <c:pt idx="87">
                  <c:v>0.438451051712</c:v>
                </c:pt>
                <c:pt idx="88">
                  <c:v>0.45892810821500002</c:v>
                </c:pt>
                <c:pt idx="89">
                  <c:v>0.48320913314800001</c:v>
                </c:pt>
                <c:pt idx="90">
                  <c:v>0.50768613815300001</c:v>
                </c:pt>
                <c:pt idx="91">
                  <c:v>0.52843499183700005</c:v>
                </c:pt>
                <c:pt idx="92">
                  <c:v>0.55306720733600001</c:v>
                </c:pt>
                <c:pt idx="93">
                  <c:v>0.5732421875</c:v>
                </c:pt>
                <c:pt idx="94">
                  <c:v>0.59787011146500002</c:v>
                </c:pt>
                <c:pt idx="95">
                  <c:v>0.62244915962199998</c:v>
                </c:pt>
                <c:pt idx="96">
                  <c:v>0.64319705963100005</c:v>
                </c:pt>
                <c:pt idx="97">
                  <c:v>0.66739320754999998</c:v>
                </c:pt>
                <c:pt idx="98">
                  <c:v>0.68821501731900003</c:v>
                </c:pt>
                <c:pt idx="99">
                  <c:v>0.71255707740800001</c:v>
                </c:pt>
                <c:pt idx="100">
                  <c:v>0.73732304573100005</c:v>
                </c:pt>
                <c:pt idx="101">
                  <c:v>0.75786709785499995</c:v>
                </c:pt>
                <c:pt idx="102">
                  <c:v>0.782271146774</c:v>
                </c:pt>
                <c:pt idx="103">
                  <c:v>0.80290317535400002</c:v>
                </c:pt>
                <c:pt idx="104">
                  <c:v>0.82733106613200003</c:v>
                </c:pt>
                <c:pt idx="105">
                  <c:v>0.84778714180000003</c:v>
                </c:pt>
                <c:pt idx="106">
                  <c:v>0.87248802185100005</c:v>
                </c:pt>
                <c:pt idx="107">
                  <c:v>0.89698600769000003</c:v>
                </c:pt>
                <c:pt idx="108">
                  <c:v>0.91735720634499995</c:v>
                </c:pt>
                <c:pt idx="109">
                  <c:v>0.94217920303299996</c:v>
                </c:pt>
                <c:pt idx="110">
                  <c:v>0.96269702911400001</c:v>
                </c:pt>
                <c:pt idx="111">
                  <c:v>0.98693704605099997</c:v>
                </c:pt>
                <c:pt idx="112">
                  <c:v>1.0115280151399999</c:v>
                </c:pt>
                <c:pt idx="113">
                  <c:v>1.0321941375699999</c:v>
                </c:pt>
                <c:pt idx="114">
                  <c:v>1.0566999912299999</c:v>
                </c:pt>
                <c:pt idx="115">
                  <c:v>1.0771520137799999</c:v>
                </c:pt>
                <c:pt idx="116">
                  <c:v>1.1018211841600001</c:v>
                </c:pt>
                <c:pt idx="117">
                  <c:v>1.12632012367</c:v>
                </c:pt>
                <c:pt idx="118">
                  <c:v>1.1467921733899999</c:v>
                </c:pt>
                <c:pt idx="119">
                  <c:v>1.1712260246299999</c:v>
                </c:pt>
                <c:pt idx="120">
                  <c:v>1.1918129921</c:v>
                </c:pt>
                <c:pt idx="121">
                  <c:v>1.2165200710299999</c:v>
                </c:pt>
                <c:pt idx="122">
                  <c:v>1.23681521416</c:v>
                </c:pt>
                <c:pt idx="123">
                  <c:v>1.2615721225700001</c:v>
                </c:pt>
                <c:pt idx="124">
                  <c:v>1.2861170768700001</c:v>
                </c:pt>
                <c:pt idx="125">
                  <c:v>1.3064250946</c:v>
                </c:pt>
                <c:pt idx="126">
                  <c:v>1.33094906807</c:v>
                </c:pt>
                <c:pt idx="127">
                  <c:v>1.35163021088</c:v>
                </c:pt>
                <c:pt idx="128">
                  <c:v>1.3761870861100001</c:v>
                </c:pt>
                <c:pt idx="129">
                  <c:v>1.4004440307599999</c:v>
                </c:pt>
                <c:pt idx="130">
                  <c:v>1.42129015923</c:v>
                </c:pt>
                <c:pt idx="131">
                  <c:v>1.4456281661999999</c:v>
                </c:pt>
                <c:pt idx="132">
                  <c:v>1.4662020206499999</c:v>
                </c:pt>
                <c:pt idx="133">
                  <c:v>1.4907231330899999</c:v>
                </c:pt>
                <c:pt idx="134">
                  <c:v>1.5153110027300001</c:v>
                </c:pt>
                <c:pt idx="135">
                  <c:v>1.53591704369</c:v>
                </c:pt>
                <c:pt idx="136">
                  <c:v>1.5603740215299999</c:v>
                </c:pt>
                <c:pt idx="137">
                  <c:v>1.5810041427599999</c:v>
                </c:pt>
                <c:pt idx="138">
                  <c:v>1.60564208031</c:v>
                </c:pt>
                <c:pt idx="139">
                  <c:v>1.6260950565300001</c:v>
                </c:pt>
                <c:pt idx="140">
                  <c:v>1.6506671905500001</c:v>
                </c:pt>
                <c:pt idx="141">
                  <c:v>1.6751511097</c:v>
                </c:pt>
                <c:pt idx="142">
                  <c:v>1.69558405876</c:v>
                </c:pt>
                <c:pt idx="143">
                  <c:v>1.72014713287</c:v>
                </c:pt>
                <c:pt idx="144">
                  <c:v>1.74076318741</c:v>
                </c:pt>
                <c:pt idx="145">
                  <c:v>1.7652361393</c:v>
                </c:pt>
                <c:pt idx="146">
                  <c:v>1.7899060249300001</c:v>
                </c:pt>
                <c:pt idx="147">
                  <c:v>1.8100850582100001</c:v>
                </c:pt>
                <c:pt idx="148">
                  <c:v>1.8347821235699999</c:v>
                </c:pt>
                <c:pt idx="149">
                  <c:v>1.85529518127</c:v>
                </c:pt>
                <c:pt idx="150">
                  <c:v>1.87976408005</c:v>
                </c:pt>
                <c:pt idx="151">
                  <c:v>1.90420818329</c:v>
                </c:pt>
                <c:pt idx="152">
                  <c:v>1.92503499985</c:v>
                </c:pt>
                <c:pt idx="153">
                  <c:v>1.9495542049400001</c:v>
                </c:pt>
                <c:pt idx="154">
                  <c:v>1.96981716156</c:v>
                </c:pt>
                <c:pt idx="155">
                  <c:v>1.99472403526</c:v>
                </c:pt>
                <c:pt idx="156">
                  <c:v>2.0150060653700002</c:v>
                </c:pt>
                <c:pt idx="157">
                  <c:v>2.0396029949200001</c:v>
                </c:pt>
                <c:pt idx="158">
                  <c:v>2.0639951229100002</c:v>
                </c:pt>
                <c:pt idx="159">
                  <c:v>2.0845711231199999</c:v>
                </c:pt>
                <c:pt idx="160">
                  <c:v>2.1093070507</c:v>
                </c:pt>
                <c:pt idx="161">
                  <c:v>2.1295590400700002</c:v>
                </c:pt>
                <c:pt idx="162">
                  <c:v>2.1544392108900001</c:v>
                </c:pt>
                <c:pt idx="163">
                  <c:v>2.1789200305900001</c:v>
                </c:pt>
                <c:pt idx="164">
                  <c:v>2.1992690563199999</c:v>
                </c:pt>
                <c:pt idx="165">
                  <c:v>2.2237532138799998</c:v>
                </c:pt>
                <c:pt idx="166">
                  <c:v>2.2445449829099999</c:v>
                </c:pt>
                <c:pt idx="167">
                  <c:v>2.2689590454099999</c:v>
                </c:pt>
                <c:pt idx="168">
                  <c:v>2.29340720177</c:v>
                </c:pt>
                <c:pt idx="169">
                  <c:v>2.3141610622400002</c:v>
                </c:pt>
                <c:pt idx="170">
                  <c:v>2.3386821746800002</c:v>
                </c:pt>
                <c:pt idx="171">
                  <c:v>2.3591539859799999</c:v>
                </c:pt>
                <c:pt idx="172">
                  <c:v>2.3834199905400002</c:v>
                </c:pt>
                <c:pt idx="173">
                  <c:v>2.40412807465</c:v>
                </c:pt>
                <c:pt idx="174">
                  <c:v>2.42875003815</c:v>
                </c:pt>
                <c:pt idx="175">
                  <c:v>2.4532470703100002</c:v>
                </c:pt>
                <c:pt idx="176">
                  <c:v>2.4736461639399998</c:v>
                </c:pt>
                <c:pt idx="177">
                  <c:v>2.4982941150700002</c:v>
                </c:pt>
                <c:pt idx="178">
                  <c:v>2.51875805855</c:v>
                </c:pt>
                <c:pt idx="179">
                  <c:v>2.5433180332199998</c:v>
                </c:pt>
                <c:pt idx="180">
                  <c:v>2.5679001808200002</c:v>
                </c:pt>
                <c:pt idx="181">
                  <c:v>2.5884890556300002</c:v>
                </c:pt>
                <c:pt idx="182">
                  <c:v>2.61276006699</c:v>
                </c:pt>
                <c:pt idx="183">
                  <c:v>2.6335821151699998</c:v>
                </c:pt>
                <c:pt idx="184">
                  <c:v>2.6581790447200002</c:v>
                </c:pt>
                <c:pt idx="185">
                  <c:v>2.68244218826</c:v>
                </c:pt>
                <c:pt idx="186">
                  <c:v>2.7031362056699999</c:v>
                </c:pt>
                <c:pt idx="187">
                  <c:v>2.72755718231</c:v>
                </c:pt>
                <c:pt idx="188">
                  <c:v>2.7481939792599999</c:v>
                </c:pt>
                <c:pt idx="189">
                  <c:v>2.77255606651</c:v>
                </c:pt>
                <c:pt idx="190">
                  <c:v>2.79332113266</c:v>
                </c:pt>
                <c:pt idx="191">
                  <c:v>2.8179111480699999</c:v>
                </c:pt>
                <c:pt idx="192">
                  <c:v>2.8421471118900001</c:v>
                </c:pt>
                <c:pt idx="193">
                  <c:v>2.8626391887699998</c:v>
                </c:pt>
                <c:pt idx="194">
                  <c:v>2.8872990608200002</c:v>
                </c:pt>
                <c:pt idx="195">
                  <c:v>2.90769100189</c:v>
                </c:pt>
                <c:pt idx="196">
                  <c:v>2.93210506439</c:v>
                </c:pt>
                <c:pt idx="197">
                  <c:v>2.9569849968000002</c:v>
                </c:pt>
                <c:pt idx="198">
                  <c:v>2.9772791862500001</c:v>
                </c:pt>
                <c:pt idx="199">
                  <c:v>3.0019280910499999</c:v>
                </c:pt>
                <c:pt idx="200">
                  <c:v>3.0227220058399999</c:v>
                </c:pt>
                <c:pt idx="201">
                  <c:v>3.0471680164300001</c:v>
                </c:pt>
                <c:pt idx="202">
                  <c:v>3.0716261863700001</c:v>
                </c:pt>
                <c:pt idx="203">
                  <c:v>3.09208917618</c:v>
                </c:pt>
                <c:pt idx="204">
                  <c:v>3.1167080402399998</c:v>
                </c:pt>
                <c:pt idx="205">
                  <c:v>3.1373271942100001</c:v>
                </c:pt>
                <c:pt idx="206">
                  <c:v>3.16186404228</c:v>
                </c:pt>
                <c:pt idx="207">
                  <c:v>3.1821830272699998</c:v>
                </c:pt>
                <c:pt idx="208">
                  <c:v>3.2069470882400002</c:v>
                </c:pt>
                <c:pt idx="209">
                  <c:v>3.2313160896299999</c:v>
                </c:pt>
                <c:pt idx="210">
                  <c:v>3.2518761158</c:v>
                </c:pt>
                <c:pt idx="211">
                  <c:v>3.2764620780899998</c:v>
                </c:pt>
                <c:pt idx="212">
                  <c:v>3.29703807831</c:v>
                </c:pt>
                <c:pt idx="213">
                  <c:v>3.3214449882500001</c:v>
                </c:pt>
                <c:pt idx="214">
                  <c:v>3.3456830978399998</c:v>
                </c:pt>
                <c:pt idx="215">
                  <c:v>3.3666660785700002</c:v>
                </c:pt>
                <c:pt idx="216">
                  <c:v>3.3911621570600001</c:v>
                </c:pt>
                <c:pt idx="217">
                  <c:v>3.4115371704099999</c:v>
                </c:pt>
                <c:pt idx="218">
                  <c:v>3.4361770153000002</c:v>
                </c:pt>
                <c:pt idx="219">
                  <c:v>3.4607450962100001</c:v>
                </c:pt>
                <c:pt idx="220">
                  <c:v>3.4810390472399999</c:v>
                </c:pt>
                <c:pt idx="221">
                  <c:v>3.5055401325200002</c:v>
                </c:pt>
                <c:pt idx="222">
                  <c:v>3.5264270305599998</c:v>
                </c:pt>
                <c:pt idx="223">
                  <c:v>3.5507321357700001</c:v>
                </c:pt>
                <c:pt idx="224">
                  <c:v>3.5711290836299998</c:v>
                </c:pt>
                <c:pt idx="225">
                  <c:v>3.5958971977199998</c:v>
                </c:pt>
                <c:pt idx="226">
                  <c:v>3.62046217918</c:v>
                </c:pt>
                <c:pt idx="227">
                  <c:v>3.6408081054700001</c:v>
                </c:pt>
                <c:pt idx="228">
                  <c:v>3.6652491092699999</c:v>
                </c:pt>
                <c:pt idx="229">
                  <c:v>3.6858921051000002</c:v>
                </c:pt>
                <c:pt idx="230">
                  <c:v>3.71073698997</c:v>
                </c:pt>
                <c:pt idx="231">
                  <c:v>3.7350211143499998</c:v>
                </c:pt>
                <c:pt idx="232">
                  <c:v>3.7555711269400001</c:v>
                </c:pt>
                <c:pt idx="233">
                  <c:v>3.7802550792699998</c:v>
                </c:pt>
                <c:pt idx="234">
                  <c:v>3.80074214935</c:v>
                </c:pt>
                <c:pt idx="235">
                  <c:v>3.8250391483300001</c:v>
                </c:pt>
                <c:pt idx="236">
                  <c:v>3.84987616539</c:v>
                </c:pt>
                <c:pt idx="237">
                  <c:v>3.87013816833</c:v>
                </c:pt>
                <c:pt idx="238">
                  <c:v>3.8948240280199999</c:v>
                </c:pt>
                <c:pt idx="239">
                  <c:v>3.9153311252599998</c:v>
                </c:pt>
                <c:pt idx="240">
                  <c:v>3.9397950172399998</c:v>
                </c:pt>
                <c:pt idx="241">
                  <c:v>3.9604010582</c:v>
                </c:pt>
                <c:pt idx="242">
                  <c:v>3.9847249984699999</c:v>
                </c:pt>
                <c:pt idx="243">
                  <c:v>4.0095920562699998</c:v>
                </c:pt>
                <c:pt idx="244">
                  <c:v>4.0301949977899998</c:v>
                </c:pt>
                <c:pt idx="245">
                  <c:v>4.0546450614899996</c:v>
                </c:pt>
                <c:pt idx="246">
                  <c:v>4.0751740932500002</c:v>
                </c:pt>
                <c:pt idx="247">
                  <c:v>4.0996291637400004</c:v>
                </c:pt>
                <c:pt idx="248">
                  <c:v>4.1241390705100001</c:v>
                </c:pt>
                <c:pt idx="249">
                  <c:v>4.1445150375399997</c:v>
                </c:pt>
                <c:pt idx="250">
                  <c:v>4.1691200733200002</c:v>
                </c:pt>
                <c:pt idx="251">
                  <c:v>4.1898841857900004</c:v>
                </c:pt>
                <c:pt idx="252">
                  <c:v>4.2141981124900001</c:v>
                </c:pt>
                <c:pt idx="253">
                  <c:v>4.2385680675500002</c:v>
                </c:pt>
                <c:pt idx="254">
                  <c:v>4.25925803185</c:v>
                </c:pt>
                <c:pt idx="255">
                  <c:v>4.2838690280899998</c:v>
                </c:pt>
                <c:pt idx="256">
                  <c:v>4.3042960166900004</c:v>
                </c:pt>
                <c:pt idx="257">
                  <c:v>4.32910609245</c:v>
                </c:pt>
                <c:pt idx="258">
                  <c:v>4.3495931625399997</c:v>
                </c:pt>
                <c:pt idx="259">
                  <c:v>4.3741340637199997</c:v>
                </c:pt>
                <c:pt idx="260">
                  <c:v>4.3984241485600002</c:v>
                </c:pt>
                <c:pt idx="261">
                  <c:v>4.4192321300500002</c:v>
                </c:pt>
                <c:pt idx="262">
                  <c:v>4.4435560703299997</c:v>
                </c:pt>
                <c:pt idx="263">
                  <c:v>4.4639320373500002</c:v>
                </c:pt>
                <c:pt idx="264">
                  <c:v>4.4887871742199996</c:v>
                </c:pt>
                <c:pt idx="265">
                  <c:v>4.5133280754099996</c:v>
                </c:pt>
                <c:pt idx="266">
                  <c:v>4.5338311195400003</c:v>
                </c:pt>
                <c:pt idx="267">
                  <c:v>4.5582451820400003</c:v>
                </c:pt>
                <c:pt idx="268">
                  <c:v>4.5789301395399997</c:v>
                </c:pt>
                <c:pt idx="269">
                  <c:v>4.60315418243</c:v>
                </c:pt>
                <c:pt idx="270">
                  <c:v>4.6278531551400004</c:v>
                </c:pt>
                <c:pt idx="271">
                  <c:v>4.6484529972099997</c:v>
                </c:pt>
                <c:pt idx="272">
                  <c:v>4.6730031967199999</c:v>
                </c:pt>
                <c:pt idx="273">
                  <c:v>4.6935679912600001</c:v>
                </c:pt>
                <c:pt idx="274">
                  <c:v>4.7177810668899998</c:v>
                </c:pt>
                <c:pt idx="275">
                  <c:v>4.7384140491500002</c:v>
                </c:pt>
                <c:pt idx="276">
                  <c:v>4.7632141113299999</c:v>
                </c:pt>
                <c:pt idx="277">
                  <c:v>4.7875502109500001</c:v>
                </c:pt>
                <c:pt idx="278">
                  <c:v>4.8080191612199998</c:v>
                </c:pt>
                <c:pt idx="279">
                  <c:v>4.8327469825699998</c:v>
                </c:pt>
                <c:pt idx="280">
                  <c:v>4.8531119823499997</c:v>
                </c:pt>
                <c:pt idx="281">
                  <c:v>4.8777430057500002</c:v>
                </c:pt>
                <c:pt idx="282">
                  <c:v>4.9020941257499997</c:v>
                </c:pt>
                <c:pt idx="283">
                  <c:v>4.9226031303399997</c:v>
                </c:pt>
                <c:pt idx="284">
                  <c:v>4.9472579956100002</c:v>
                </c:pt>
                <c:pt idx="285">
                  <c:v>4.9677641391799998</c:v>
                </c:pt>
                <c:pt idx="286">
                  <c:v>4.9924221038800001</c:v>
                </c:pt>
                <c:pt idx="287">
                  <c:v>5.0169680118600004</c:v>
                </c:pt>
                <c:pt idx="288">
                  <c:v>5.7108128070831299</c:v>
                </c:pt>
                <c:pt idx="289">
                  <c:v>5.7117300033569336</c:v>
                </c:pt>
                <c:pt idx="290">
                  <c:v>5.7124249935150138</c:v>
                </c:pt>
                <c:pt idx="291">
                  <c:v>5.7128880023956334</c:v>
                </c:pt>
                <c:pt idx="292">
                  <c:v>5.7133579254150435</c:v>
                </c:pt>
                <c:pt idx="293">
                  <c:v>5.7138090133667037</c:v>
                </c:pt>
                <c:pt idx="294">
                  <c:v>5.7142539024353036</c:v>
                </c:pt>
                <c:pt idx="295">
                  <c:v>5.7147579193115234</c:v>
                </c:pt>
                <c:pt idx="296">
                  <c:v>5.7152287960052535</c:v>
                </c:pt>
                <c:pt idx="297">
                  <c:v>5.7155938148498535</c:v>
                </c:pt>
                <c:pt idx="298">
                  <c:v>5.7157537937164333</c:v>
                </c:pt>
                <c:pt idx="299">
                  <c:v>5.7159388065338135</c:v>
                </c:pt>
                <c:pt idx="300">
                  <c:v>5.7160978317260733</c:v>
                </c:pt>
                <c:pt idx="301">
                  <c:v>5.7162568569183332</c:v>
                </c:pt>
                <c:pt idx="302">
                  <c:v>5.7164149284362837</c:v>
                </c:pt>
                <c:pt idx="303">
                  <c:v>5.7165739536285436</c:v>
                </c:pt>
                <c:pt idx="304">
                  <c:v>5.7167329788208034</c:v>
                </c:pt>
                <c:pt idx="305">
                  <c:v>5.7168920040130633</c:v>
                </c:pt>
                <c:pt idx="306">
                  <c:v>5.7170519828796431</c:v>
                </c:pt>
                <c:pt idx="307">
                  <c:v>5.7172188758850133</c:v>
                </c:pt>
                <c:pt idx="308">
                  <c:v>5.7173779010772732</c:v>
                </c:pt>
                <c:pt idx="309">
                  <c:v>5.717535972595214</c:v>
                </c:pt>
                <c:pt idx="310">
                  <c:v>5.7176938056945836</c:v>
                </c:pt>
                <c:pt idx="311">
                  <c:v>5.7178528308868435</c:v>
                </c:pt>
                <c:pt idx="312">
                  <c:v>5.7180118560791033</c:v>
                </c:pt>
                <c:pt idx="313">
                  <c:v>5.7181708812713632</c:v>
                </c:pt>
                <c:pt idx="314">
                  <c:v>5.7183308601379439</c:v>
                </c:pt>
                <c:pt idx="315">
                  <c:v>5.7184908390045139</c:v>
                </c:pt>
                <c:pt idx="316">
                  <c:v>5.7186520099639937</c:v>
                </c:pt>
                <c:pt idx="317">
                  <c:v>5.7188107967376736</c:v>
                </c:pt>
                <c:pt idx="318">
                  <c:v>5.7189710140228236</c:v>
                </c:pt>
                <c:pt idx="319">
                  <c:v>5.7280910015105935</c:v>
                </c:pt>
                <c:pt idx="320">
                  <c:v>5.7528378963470939</c:v>
                </c:pt>
                <c:pt idx="321">
                  <c:v>5.7773888111114937</c:v>
                </c:pt>
                <c:pt idx="322">
                  <c:v>5.7979769706725932</c:v>
                </c:pt>
                <c:pt idx="323">
                  <c:v>5.8225858211513932</c:v>
                </c:pt>
                <c:pt idx="324">
                  <c:v>5.8431758880613938</c:v>
                </c:pt>
                <c:pt idx="325">
                  <c:v>5.8675639629363934</c:v>
                </c:pt>
                <c:pt idx="326">
                  <c:v>5.887986898422394</c:v>
                </c:pt>
                <c:pt idx="327">
                  <c:v>5.9126889705653936</c:v>
                </c:pt>
                <c:pt idx="328">
                  <c:v>5.937163829803394</c:v>
                </c:pt>
                <c:pt idx="329">
                  <c:v>5.9576950073243937</c:v>
                </c:pt>
                <c:pt idx="330">
                  <c:v>5.9821188449863936</c:v>
                </c:pt>
                <c:pt idx="331">
                  <c:v>6.0028679370883937</c:v>
                </c:pt>
                <c:pt idx="332">
                  <c:v>6.0272498130793934</c:v>
                </c:pt>
                <c:pt idx="333">
                  <c:v>6.0519847869873935</c:v>
                </c:pt>
                <c:pt idx="334">
                  <c:v>6.0725889205933932</c:v>
                </c:pt>
                <c:pt idx="335">
                  <c:v>6.0968708992003933</c:v>
                </c:pt>
                <c:pt idx="336">
                  <c:v>6.1176660060883936</c:v>
                </c:pt>
                <c:pt idx="337">
                  <c:v>6.1420388221743938</c:v>
                </c:pt>
                <c:pt idx="338">
                  <c:v>6.1666059494013936</c:v>
                </c:pt>
                <c:pt idx="339">
                  <c:v>6.1870298385623936</c:v>
                </c:pt>
                <c:pt idx="340">
                  <c:v>6.2117428779603934</c:v>
                </c:pt>
                <c:pt idx="341">
                  <c:v>6.232343912124394</c:v>
                </c:pt>
                <c:pt idx="342">
                  <c:v>6.2566039562223938</c:v>
                </c:pt>
                <c:pt idx="343">
                  <c:v>6.2773709297183933</c:v>
                </c:pt>
                <c:pt idx="344">
                  <c:v>6.301714897155394</c:v>
                </c:pt>
                <c:pt idx="345">
                  <c:v>6.3261318206783939</c:v>
                </c:pt>
                <c:pt idx="346">
                  <c:v>6.3467009067533935</c:v>
                </c:pt>
                <c:pt idx="347">
                  <c:v>6.3714640140533936</c:v>
                </c:pt>
                <c:pt idx="348">
                  <c:v>6.3919208049773939</c:v>
                </c:pt>
                <c:pt idx="349">
                  <c:v>6.416488885879394</c:v>
                </c:pt>
                <c:pt idx="350">
                  <c:v>6.4408578872683933</c:v>
                </c:pt>
                <c:pt idx="351">
                  <c:v>6.4616189002993938</c:v>
                </c:pt>
                <c:pt idx="352">
                  <c:v>6.4860420227053934</c:v>
                </c:pt>
                <c:pt idx="353">
                  <c:v>6.5064809322353936</c:v>
                </c:pt>
                <c:pt idx="354">
                  <c:v>6.5311989784243938</c:v>
                </c:pt>
                <c:pt idx="355">
                  <c:v>6.5557219982143939</c:v>
                </c:pt>
                <c:pt idx="356">
                  <c:v>6.5760169029233939</c:v>
                </c:pt>
                <c:pt idx="357">
                  <c:v>6.6006588935853934</c:v>
                </c:pt>
                <c:pt idx="358">
                  <c:v>6.6211578845973937</c:v>
                </c:pt>
                <c:pt idx="359">
                  <c:v>6.6456549167633936</c:v>
                </c:pt>
                <c:pt idx="360">
                  <c:v>6.666216850280394</c:v>
                </c:pt>
                <c:pt idx="361">
                  <c:v>6.6909258365633937</c:v>
                </c:pt>
                <c:pt idx="362">
                  <c:v>6.7154388427783935</c:v>
                </c:pt>
                <c:pt idx="363">
                  <c:v>6.7358098030083937</c:v>
                </c:pt>
                <c:pt idx="364">
                  <c:v>6.7605819702183938</c:v>
                </c:pt>
                <c:pt idx="365">
                  <c:v>6.7810409069083937</c:v>
                </c:pt>
                <c:pt idx="366">
                  <c:v>6.8055980205583939</c:v>
                </c:pt>
                <c:pt idx="367">
                  <c:v>6.8299319744083933</c:v>
                </c:pt>
                <c:pt idx="368">
                  <c:v>6.8505899906183938</c:v>
                </c:pt>
                <c:pt idx="369">
                  <c:v>6.8751769065883934</c:v>
                </c:pt>
                <c:pt idx="370">
                  <c:v>6.8954708576183936</c:v>
                </c:pt>
                <c:pt idx="371">
                  <c:v>6.9202938079883936</c:v>
                </c:pt>
                <c:pt idx="372">
                  <c:v>6.9448328018183938</c:v>
                </c:pt>
                <c:pt idx="373">
                  <c:v>6.9653789997083937</c:v>
                </c:pt>
                <c:pt idx="374">
                  <c:v>6.9895768165583938</c:v>
                </c:pt>
                <c:pt idx="375">
                  <c:v>7.0102198123883941</c:v>
                </c:pt>
                <c:pt idx="376">
                  <c:v>7.0348639488183933</c:v>
                </c:pt>
                <c:pt idx="377">
                  <c:v>7.0594639778183934</c:v>
                </c:pt>
                <c:pt idx="378">
                  <c:v>7.0797059535983937</c:v>
                </c:pt>
                <c:pt idx="379">
                  <c:v>7.1043539047283932</c:v>
                </c:pt>
                <c:pt idx="380">
                  <c:v>7.1251809596983939</c:v>
                </c:pt>
                <c:pt idx="381">
                  <c:v>7.1493108272583932</c:v>
                </c:pt>
                <c:pt idx="382">
                  <c:v>7.1699848175083938</c:v>
                </c:pt>
                <c:pt idx="383">
                  <c:v>7.1945788860283937</c:v>
                </c:pt>
                <c:pt idx="384">
                  <c:v>7.2190968990283935</c:v>
                </c:pt>
                <c:pt idx="385">
                  <c:v>7.2394838333083937</c:v>
                </c:pt>
                <c:pt idx="386">
                  <c:v>7.2642908096283936</c:v>
                </c:pt>
                <c:pt idx="387">
                  <c:v>7.2848289012883933</c:v>
                </c:pt>
                <c:pt idx="388">
                  <c:v>7.3090729713483933</c:v>
                </c:pt>
                <c:pt idx="389">
                  <c:v>7.3336257934583937</c:v>
                </c:pt>
                <c:pt idx="390">
                  <c:v>7.3541657924683932</c:v>
                </c:pt>
                <c:pt idx="391">
                  <c:v>7.3788189887983933</c:v>
                </c:pt>
                <c:pt idx="392">
                  <c:v>7.3991968631783935</c:v>
                </c:pt>
                <c:pt idx="393">
                  <c:v>7.4240388870283933</c:v>
                </c:pt>
                <c:pt idx="394">
                  <c:v>7.4485728740683932</c:v>
                </c:pt>
                <c:pt idx="395">
                  <c:v>7.4687259197283939</c:v>
                </c:pt>
                <c:pt idx="396">
                  <c:v>7.4932918548583931</c:v>
                </c:pt>
                <c:pt idx="397">
                  <c:v>7.514048814778393</c:v>
                </c:pt>
                <c:pt idx="398">
                  <c:v>7.5384588241583934</c:v>
                </c:pt>
                <c:pt idx="399">
                  <c:v>7.5589787960083932</c:v>
                </c:pt>
                <c:pt idx="400">
                  <c:v>7.5836958885183936</c:v>
                </c:pt>
                <c:pt idx="401">
                  <c:v>7.6082708835583936</c:v>
                </c:pt>
                <c:pt idx="402">
                  <c:v>7.6287999153183934</c:v>
                </c:pt>
                <c:pt idx="403">
                  <c:v>7.6531529426583935</c:v>
                </c:pt>
                <c:pt idx="404">
                  <c:v>7.6736810207383934</c:v>
                </c:pt>
                <c:pt idx="405">
                  <c:v>7.6983339786483933</c:v>
                </c:pt>
                <c:pt idx="406">
                  <c:v>7.7226419448883936</c:v>
                </c:pt>
                <c:pt idx="407">
                  <c:v>7.743394851688393</c:v>
                </c:pt>
                <c:pt idx="408">
                  <c:v>7.7680099010483934</c:v>
                </c:pt>
                <c:pt idx="409">
                  <c:v>7.7883288860283937</c:v>
                </c:pt>
                <c:pt idx="410">
                  <c:v>7.8128788471183936</c:v>
                </c:pt>
                <c:pt idx="411">
                  <c:v>7.8376739025083939</c:v>
                </c:pt>
                <c:pt idx="412">
                  <c:v>7.8580429553983935</c:v>
                </c:pt>
                <c:pt idx="413">
                  <c:v>7.8824238777183933</c:v>
                </c:pt>
                <c:pt idx="414">
                  <c:v>7.9031608104683935</c:v>
                </c:pt>
                <c:pt idx="415">
                  <c:v>7.9277470111883934</c:v>
                </c:pt>
                <c:pt idx="416">
                  <c:v>7.9482998847983932</c:v>
                </c:pt>
                <c:pt idx="417">
                  <c:v>7.9725248813583942</c:v>
                </c:pt>
                <c:pt idx="418">
                  <c:v>7.9972770214083937</c:v>
                </c:pt>
                <c:pt idx="419">
                  <c:v>8.0176558494583929</c:v>
                </c:pt>
                <c:pt idx="420">
                  <c:v>8.0422878265383932</c:v>
                </c:pt>
                <c:pt idx="421">
                  <c:v>8.0628719329883936</c:v>
                </c:pt>
                <c:pt idx="422">
                  <c:v>8.0875349044783942</c:v>
                </c:pt>
                <c:pt idx="423">
                  <c:v>8.1119740009283934</c:v>
                </c:pt>
                <c:pt idx="424">
                  <c:v>8.1322619914983925</c:v>
                </c:pt>
                <c:pt idx="425">
                  <c:v>8.1570978164683936</c:v>
                </c:pt>
                <c:pt idx="426">
                  <c:v>8.1776678562183935</c:v>
                </c:pt>
                <c:pt idx="427">
                  <c:v>8.2020277976983937</c:v>
                </c:pt>
                <c:pt idx="428">
                  <c:v>8.2264709472683926</c:v>
                </c:pt>
                <c:pt idx="429">
                  <c:v>8.2468888759583923</c:v>
                </c:pt>
                <c:pt idx="430">
                  <c:v>8.2714660167683913</c:v>
                </c:pt>
                <c:pt idx="431">
                  <c:v>8.292095899578392</c:v>
                </c:pt>
                <c:pt idx="432">
                  <c:v>8.3168768882783919</c:v>
                </c:pt>
                <c:pt idx="433">
                  <c:v>8.337427854538392</c:v>
                </c:pt>
                <c:pt idx="434">
                  <c:v>8.3616409301783925</c:v>
                </c:pt>
                <c:pt idx="435">
                  <c:v>8.3861608505283929</c:v>
                </c:pt>
                <c:pt idx="436">
                  <c:v>8.4068729877483932</c:v>
                </c:pt>
                <c:pt idx="437">
                  <c:v>8.4314479827883932</c:v>
                </c:pt>
                <c:pt idx="438">
                  <c:v>8.4517920017283927</c:v>
                </c:pt>
                <c:pt idx="439">
                  <c:v>8.4765307903283933</c:v>
                </c:pt>
                <c:pt idx="440">
                  <c:v>8.5011348724383939</c:v>
                </c:pt>
                <c:pt idx="441">
                  <c:v>8.5214149951983931</c:v>
                </c:pt>
                <c:pt idx="442">
                  <c:v>8.5458168983483933</c:v>
                </c:pt>
                <c:pt idx="443">
                  <c:v>8.5666029453283929</c:v>
                </c:pt>
                <c:pt idx="444">
                  <c:v>8.5912067890183934</c:v>
                </c:pt>
                <c:pt idx="445">
                  <c:v>8.6154258251183933</c:v>
                </c:pt>
                <c:pt idx="446">
                  <c:v>8.6362109184283931</c:v>
                </c:pt>
                <c:pt idx="447">
                  <c:v>8.6608519554183943</c:v>
                </c:pt>
                <c:pt idx="448">
                  <c:v>8.6811950206783948</c:v>
                </c:pt>
                <c:pt idx="449">
                  <c:v>8.7056357860583944</c:v>
                </c:pt>
                <c:pt idx="450">
                  <c:v>8.7263329029083945</c:v>
                </c:pt>
                <c:pt idx="451">
                  <c:v>8.7509238719983955</c:v>
                </c:pt>
                <c:pt idx="452">
                  <c:v>8.7752130031583953</c:v>
                </c:pt>
                <c:pt idx="453">
                  <c:v>8.7958638668083964</c:v>
                </c:pt>
                <c:pt idx="454">
                  <c:v>8.8205699920683962</c:v>
                </c:pt>
                <c:pt idx="455">
                  <c:v>8.8408498764083951</c:v>
                </c:pt>
                <c:pt idx="456">
                  <c:v>8.8653209209483954</c:v>
                </c:pt>
                <c:pt idx="457">
                  <c:v>8.8898618221283954</c:v>
                </c:pt>
                <c:pt idx="458">
                  <c:v>8.9105899333983949</c:v>
                </c:pt>
                <c:pt idx="459">
                  <c:v>8.9349439144183957</c:v>
                </c:pt>
                <c:pt idx="460">
                  <c:v>8.9555428028083952</c:v>
                </c:pt>
                <c:pt idx="461">
                  <c:v>8.9800248146083952</c:v>
                </c:pt>
                <c:pt idx="462">
                  <c:v>9.0048258304583957</c:v>
                </c:pt>
                <c:pt idx="463">
                  <c:v>9.0252079963683958</c:v>
                </c:pt>
                <c:pt idx="464">
                  <c:v>9.0496189594283951</c:v>
                </c:pt>
                <c:pt idx="465">
                  <c:v>9.0703489780383961</c:v>
                </c:pt>
                <c:pt idx="466">
                  <c:v>9.0947489738483966</c:v>
                </c:pt>
                <c:pt idx="467">
                  <c:v>9.1154270172083969</c:v>
                </c:pt>
                <c:pt idx="468">
                  <c:v>9.139922857288397</c:v>
                </c:pt>
                <c:pt idx="469">
                  <c:v>9.1645169258083961</c:v>
                </c:pt>
                <c:pt idx="470">
                  <c:v>9.1848669052083967</c:v>
                </c:pt>
                <c:pt idx="471">
                  <c:v>9.2096638679483966</c:v>
                </c:pt>
                <c:pt idx="472">
                  <c:v>9.2300119399983966</c:v>
                </c:pt>
                <c:pt idx="473">
                  <c:v>9.2544310092883961</c:v>
                </c:pt>
                <c:pt idx="474">
                  <c:v>9.2789478301983959</c:v>
                </c:pt>
                <c:pt idx="475">
                  <c:v>9.299763917918396</c:v>
                </c:pt>
                <c:pt idx="476">
                  <c:v>9.3242309093483957</c:v>
                </c:pt>
                <c:pt idx="477">
                  <c:v>9.3445079326583951</c:v>
                </c:pt>
                <c:pt idx="478">
                  <c:v>9.3693130016283952</c:v>
                </c:pt>
                <c:pt idx="479">
                  <c:v>9.393599987028395</c:v>
                </c:pt>
                <c:pt idx="480">
                  <c:v>9.4142849445383945</c:v>
                </c:pt>
                <c:pt idx="481">
                  <c:v>9.4386639594983954</c:v>
                </c:pt>
                <c:pt idx="482">
                  <c:v>9.4594697952283955</c:v>
                </c:pt>
                <c:pt idx="483">
                  <c:v>9.4840319156683961</c:v>
                </c:pt>
                <c:pt idx="484">
                  <c:v>9.5043079853083956</c:v>
                </c:pt>
                <c:pt idx="485">
                  <c:v>9.5289518833183955</c:v>
                </c:pt>
                <c:pt idx="486">
                  <c:v>9.5535979270983944</c:v>
                </c:pt>
                <c:pt idx="487">
                  <c:v>9.5740158557883941</c:v>
                </c:pt>
                <c:pt idx="488">
                  <c:v>9.598500013348394</c:v>
                </c:pt>
                <c:pt idx="489">
                  <c:v>9.6191589832283935</c:v>
                </c:pt>
                <c:pt idx="490">
                  <c:v>9.6437468528783938</c:v>
                </c:pt>
                <c:pt idx="491">
                  <c:v>9.6680448055283925</c:v>
                </c:pt>
                <c:pt idx="492">
                  <c:v>9.6888430118583919</c:v>
                </c:pt>
                <c:pt idx="493">
                  <c:v>9.7131609916683921</c:v>
                </c:pt>
                <c:pt idx="494">
                  <c:v>9.7336218357083908</c:v>
                </c:pt>
                <c:pt idx="495">
                  <c:v>9.758169889448391</c:v>
                </c:pt>
                <c:pt idx="496">
                  <c:v>9.7828888893083921</c:v>
                </c:pt>
                <c:pt idx="497">
                  <c:v>9.8034429550183919</c:v>
                </c:pt>
                <c:pt idx="498">
                  <c:v>9.827805995938391</c:v>
                </c:pt>
                <c:pt idx="499">
                  <c:v>9.8484477996783912</c:v>
                </c:pt>
                <c:pt idx="500">
                  <c:v>9.8727948665583902</c:v>
                </c:pt>
                <c:pt idx="501">
                  <c:v>9.8933119773883895</c:v>
                </c:pt>
                <c:pt idx="502">
                  <c:v>9.9179120063783888</c:v>
                </c:pt>
                <c:pt idx="503">
                  <c:v>9.9426009654983893</c:v>
                </c:pt>
                <c:pt idx="504">
                  <c:v>9.9631698131583892</c:v>
                </c:pt>
                <c:pt idx="505">
                  <c:v>9.9874567985583891</c:v>
                </c:pt>
                <c:pt idx="506">
                  <c:v>10.00826978683839</c:v>
                </c:pt>
                <c:pt idx="507">
                  <c:v>10.032859802248389</c:v>
                </c:pt>
                <c:pt idx="508">
                  <c:v>10.057159900668388</c:v>
                </c:pt>
                <c:pt idx="509">
                  <c:v>10.077641963958389</c:v>
                </c:pt>
                <c:pt idx="510">
                  <c:v>10.102312803268388</c:v>
                </c:pt>
                <c:pt idx="511">
                  <c:v>10.122841835018388</c:v>
                </c:pt>
                <c:pt idx="512">
                  <c:v>10.147139787678388</c:v>
                </c:pt>
                <c:pt idx="513">
                  <c:v>10.172043800358388</c:v>
                </c:pt>
                <c:pt idx="514">
                  <c:v>10.192585945128389</c:v>
                </c:pt>
                <c:pt idx="515">
                  <c:v>10.217092990878388</c:v>
                </c:pt>
                <c:pt idx="516">
                  <c:v>10.237380981448389</c:v>
                </c:pt>
                <c:pt idx="517">
                  <c:v>10.26210379600839</c:v>
                </c:pt>
                <c:pt idx="518">
                  <c:v>10.28259396552839</c:v>
                </c:pt>
                <c:pt idx="519">
                  <c:v>10.30706286430839</c:v>
                </c:pt>
                <c:pt idx="520">
                  <c:v>10.33172082900839</c:v>
                </c:pt>
                <c:pt idx="521">
                  <c:v>10.35231995582839</c:v>
                </c:pt>
                <c:pt idx="522">
                  <c:v>10.37662100791839</c:v>
                </c:pt>
                <c:pt idx="523">
                  <c:v>10.397363901138391</c:v>
                </c:pt>
                <c:pt idx="524">
                  <c:v>10.421695947648391</c:v>
                </c:pt>
                <c:pt idx="525">
                  <c:v>10.446329832078391</c:v>
                </c:pt>
                <c:pt idx="526">
                  <c:v>10.46665287017839</c:v>
                </c:pt>
                <c:pt idx="527">
                  <c:v>10.491441965098389</c:v>
                </c:pt>
                <c:pt idx="528">
                  <c:v>10.511830806728389</c:v>
                </c:pt>
                <c:pt idx="529">
                  <c:v>10.53654789924839</c:v>
                </c:pt>
                <c:pt idx="530">
                  <c:v>10.560814857478391</c:v>
                </c:pt>
                <c:pt idx="531">
                  <c:v>10.58163595199839</c:v>
                </c:pt>
                <c:pt idx="532">
                  <c:v>10.605944871898391</c:v>
                </c:pt>
                <c:pt idx="533">
                  <c:v>10.62644982337839</c:v>
                </c:pt>
                <c:pt idx="534">
                  <c:v>10.65105199813839</c:v>
                </c:pt>
                <c:pt idx="535">
                  <c:v>10.67169594764839</c:v>
                </c:pt>
                <c:pt idx="536">
                  <c:v>10.696213960648389</c:v>
                </c:pt>
                <c:pt idx="537">
                  <c:v>10.720482826228389</c:v>
                </c:pt>
                <c:pt idx="538">
                  <c:v>12.290614843368527</c:v>
                </c:pt>
                <c:pt idx="539">
                  <c:v>12.291237831115724</c:v>
                </c:pt>
                <c:pt idx="540">
                  <c:v>12.291799783706663</c:v>
                </c:pt>
                <c:pt idx="541">
                  <c:v>12.292359828948975</c:v>
                </c:pt>
                <c:pt idx="542">
                  <c:v>12.292909860610953</c:v>
                </c:pt>
                <c:pt idx="543">
                  <c:v>12.293505907058714</c:v>
                </c:pt>
                <c:pt idx="544">
                  <c:v>12.294080972671503</c:v>
                </c:pt>
                <c:pt idx="545">
                  <c:v>12.294631004333494</c:v>
                </c:pt>
                <c:pt idx="546">
                  <c:v>12.295179843902584</c:v>
                </c:pt>
                <c:pt idx="547">
                  <c:v>12.295484781265253</c:v>
                </c:pt>
                <c:pt idx="548">
                  <c:v>12.295646905899044</c:v>
                </c:pt>
                <c:pt idx="549">
                  <c:v>12.295808792114254</c:v>
                </c:pt>
                <c:pt idx="550">
                  <c:v>12.295969963073723</c:v>
                </c:pt>
                <c:pt idx="551">
                  <c:v>12.296131849288933</c:v>
                </c:pt>
                <c:pt idx="552">
                  <c:v>12.296292781829834</c:v>
                </c:pt>
                <c:pt idx="553">
                  <c:v>12.296453952789303</c:v>
                </c:pt>
                <c:pt idx="554">
                  <c:v>12.296615839004513</c:v>
                </c:pt>
                <c:pt idx="555">
                  <c:v>12.296777963638304</c:v>
                </c:pt>
                <c:pt idx="556">
                  <c:v>12.296938896179194</c:v>
                </c:pt>
                <c:pt idx="557">
                  <c:v>12.297098875045775</c:v>
                </c:pt>
                <c:pt idx="558">
                  <c:v>12.297259807586665</c:v>
                </c:pt>
                <c:pt idx="559">
                  <c:v>12.297419786453244</c:v>
                </c:pt>
                <c:pt idx="560">
                  <c:v>12.297590017318724</c:v>
                </c:pt>
                <c:pt idx="561">
                  <c:v>12.297755002975464</c:v>
                </c:pt>
                <c:pt idx="562">
                  <c:v>12.297916889190674</c:v>
                </c:pt>
                <c:pt idx="563">
                  <c:v>12.298103809356684</c:v>
                </c:pt>
                <c:pt idx="564">
                  <c:v>12.298274993896484</c:v>
                </c:pt>
                <c:pt idx="565">
                  <c:v>12.298438787460324</c:v>
                </c:pt>
                <c:pt idx="566">
                  <c:v>12.298600912094114</c:v>
                </c:pt>
                <c:pt idx="567">
                  <c:v>12.298760890960693</c:v>
                </c:pt>
                <c:pt idx="568">
                  <c:v>12.298923015594484</c:v>
                </c:pt>
                <c:pt idx="569">
                  <c:v>12.299083948135374</c:v>
                </c:pt>
                <c:pt idx="570">
                  <c:v>12.299246788024904</c:v>
                </c:pt>
                <c:pt idx="571">
                  <c:v>12.299410820007324</c:v>
                </c:pt>
                <c:pt idx="572">
                  <c:v>12.299573898315424</c:v>
                </c:pt>
                <c:pt idx="573">
                  <c:v>12.299735784530634</c:v>
                </c:pt>
                <c:pt idx="574">
                  <c:v>12.299896955490103</c:v>
                </c:pt>
                <c:pt idx="575">
                  <c:v>12.300057888031024</c:v>
                </c:pt>
                <c:pt idx="576">
                  <c:v>12.300218820571924</c:v>
                </c:pt>
                <c:pt idx="577">
                  <c:v>12.300378799438423</c:v>
                </c:pt>
                <c:pt idx="578">
                  <c:v>12.300539970397924</c:v>
                </c:pt>
                <c:pt idx="579">
                  <c:v>12.300700902938823</c:v>
                </c:pt>
                <c:pt idx="580">
                  <c:v>12.300860881805423</c:v>
                </c:pt>
                <c:pt idx="581">
                  <c:v>12.301029920578024</c:v>
                </c:pt>
                <c:pt idx="582">
                  <c:v>12.301201820373524</c:v>
                </c:pt>
                <c:pt idx="583">
                  <c:v>12.301364898681625</c:v>
                </c:pt>
                <c:pt idx="584">
                  <c:v>12.301539897918724</c:v>
                </c:pt>
                <c:pt idx="585">
                  <c:v>12.301702976226824</c:v>
                </c:pt>
                <c:pt idx="586">
                  <c:v>12.301867961883524</c:v>
                </c:pt>
                <c:pt idx="587">
                  <c:v>12.302026987075823</c:v>
                </c:pt>
                <c:pt idx="588">
                  <c:v>12.302200794219925</c:v>
                </c:pt>
                <c:pt idx="589">
                  <c:v>12.302361965179424</c:v>
                </c:pt>
                <c:pt idx="590">
                  <c:v>12.302518844604524</c:v>
                </c:pt>
                <c:pt idx="591">
                  <c:v>12.302703857421823</c:v>
                </c:pt>
                <c:pt idx="592">
                  <c:v>12.302861928939825</c:v>
                </c:pt>
                <c:pt idx="593">
                  <c:v>12.303020000457725</c:v>
                </c:pt>
                <c:pt idx="594">
                  <c:v>12.303178787231424</c:v>
                </c:pt>
                <c:pt idx="595">
                  <c:v>12.303335905075024</c:v>
                </c:pt>
                <c:pt idx="596">
                  <c:v>12.303494930267323</c:v>
                </c:pt>
                <c:pt idx="597">
                  <c:v>12.303653955459623</c:v>
                </c:pt>
                <c:pt idx="598">
                  <c:v>12.303811788558924</c:v>
                </c:pt>
                <c:pt idx="599">
                  <c:v>12.303969860076924</c:v>
                </c:pt>
                <c:pt idx="600">
                  <c:v>12.304127931594824</c:v>
                </c:pt>
                <c:pt idx="601">
                  <c:v>12.304286003112823</c:v>
                </c:pt>
                <c:pt idx="602">
                  <c:v>12.304444789886423</c:v>
                </c:pt>
                <c:pt idx="603">
                  <c:v>12.304601907730124</c:v>
                </c:pt>
                <c:pt idx="604">
                  <c:v>12.304760932922324</c:v>
                </c:pt>
                <c:pt idx="605">
                  <c:v>12.304919004440324</c:v>
                </c:pt>
                <c:pt idx="606">
                  <c:v>12.305077791214023</c:v>
                </c:pt>
                <c:pt idx="607">
                  <c:v>12.310213804245024</c:v>
                </c:pt>
                <c:pt idx="608">
                  <c:v>12.330858945846524</c:v>
                </c:pt>
                <c:pt idx="609">
                  <c:v>12.355382919311523</c:v>
                </c:pt>
                <c:pt idx="610">
                  <c:v>12.379837989807124</c:v>
                </c:pt>
                <c:pt idx="611">
                  <c:v>12.400485992432024</c:v>
                </c:pt>
                <c:pt idx="612">
                  <c:v>12.425229787827023</c:v>
                </c:pt>
                <c:pt idx="613">
                  <c:v>12.445343971252024</c:v>
                </c:pt>
                <c:pt idx="614">
                  <c:v>12.469969987869025</c:v>
                </c:pt>
                <c:pt idx="615">
                  <c:v>12.494644880295024</c:v>
                </c:pt>
                <c:pt idx="616">
                  <c:v>12.515244960785024</c:v>
                </c:pt>
                <c:pt idx="617">
                  <c:v>12.539604902267024</c:v>
                </c:pt>
                <c:pt idx="618">
                  <c:v>12.560398817062024</c:v>
                </c:pt>
                <c:pt idx="619">
                  <c:v>12.584869861603023</c:v>
                </c:pt>
                <c:pt idx="620">
                  <c:v>12.605118989944025</c:v>
                </c:pt>
                <c:pt idx="621">
                  <c:v>12.629874944687025</c:v>
                </c:pt>
                <c:pt idx="622">
                  <c:v>12.654316902161025</c:v>
                </c:pt>
                <c:pt idx="623">
                  <c:v>12.674922943115023</c:v>
                </c:pt>
                <c:pt idx="624">
                  <c:v>12.699294805527023</c:v>
                </c:pt>
                <c:pt idx="625">
                  <c:v>12.720088958740023</c:v>
                </c:pt>
                <c:pt idx="626">
                  <c:v>12.744678974152023</c:v>
                </c:pt>
                <c:pt idx="627">
                  <c:v>12.769157886505024</c:v>
                </c:pt>
                <c:pt idx="628">
                  <c:v>12.789546012878024</c:v>
                </c:pt>
                <c:pt idx="629">
                  <c:v>12.814090013504023</c:v>
                </c:pt>
                <c:pt idx="630">
                  <c:v>12.834650993347024</c:v>
                </c:pt>
                <c:pt idx="631">
                  <c:v>12.859001874924024</c:v>
                </c:pt>
                <c:pt idx="632">
                  <c:v>12.883691787720023</c:v>
                </c:pt>
                <c:pt idx="633">
                  <c:v>12.904399871826024</c:v>
                </c:pt>
                <c:pt idx="634">
                  <c:v>12.928882837296024</c:v>
                </c:pt>
                <c:pt idx="635">
                  <c:v>12.949504852295023</c:v>
                </c:pt>
                <c:pt idx="636">
                  <c:v>12.973937988281024</c:v>
                </c:pt>
                <c:pt idx="637">
                  <c:v>12.994329929352023</c:v>
                </c:pt>
                <c:pt idx="638">
                  <c:v>13.018874883652025</c:v>
                </c:pt>
                <c:pt idx="639">
                  <c:v>13.043514013290023</c:v>
                </c:pt>
                <c:pt idx="640">
                  <c:v>13.063990831375024</c:v>
                </c:pt>
                <c:pt idx="641">
                  <c:v>13.088346958160024</c:v>
                </c:pt>
                <c:pt idx="642">
                  <c:v>13.108911991119024</c:v>
                </c:pt>
                <c:pt idx="643">
                  <c:v>13.133500814438024</c:v>
                </c:pt>
                <c:pt idx="644">
                  <c:v>13.157990932465024</c:v>
                </c:pt>
                <c:pt idx="645">
                  <c:v>13.178493976593025</c:v>
                </c:pt>
                <c:pt idx="646">
                  <c:v>13.203314781189023</c:v>
                </c:pt>
                <c:pt idx="647">
                  <c:v>13.223857879639024</c:v>
                </c:pt>
                <c:pt idx="648">
                  <c:v>13.248334884644024</c:v>
                </c:pt>
                <c:pt idx="649">
                  <c:v>13.272706985474024</c:v>
                </c:pt>
                <c:pt idx="650">
                  <c:v>13.293529987333024</c:v>
                </c:pt>
                <c:pt idx="651">
                  <c:v>13.317763805393025</c:v>
                </c:pt>
                <c:pt idx="652">
                  <c:v>13.338228940963024</c:v>
                </c:pt>
                <c:pt idx="653">
                  <c:v>13.362887859343024</c:v>
                </c:pt>
                <c:pt idx="654">
                  <c:v>13.383342981343024</c:v>
                </c:pt>
                <c:pt idx="655">
                  <c:v>13.407889842983025</c:v>
                </c:pt>
                <c:pt idx="656">
                  <c:v>13.432359933853023</c:v>
                </c:pt>
                <c:pt idx="657">
                  <c:v>13.453028917313024</c:v>
                </c:pt>
                <c:pt idx="658">
                  <c:v>13.477753877643023</c:v>
                </c:pt>
                <c:pt idx="659">
                  <c:v>13.498093843463025</c:v>
                </c:pt>
                <c:pt idx="660">
                  <c:v>13.522579908373023</c:v>
                </c:pt>
                <c:pt idx="661">
                  <c:v>13.546990871433024</c:v>
                </c:pt>
                <c:pt idx="662">
                  <c:v>13.567746877673024</c:v>
                </c:pt>
                <c:pt idx="663">
                  <c:v>13.592202901843024</c:v>
                </c:pt>
                <c:pt idx="664">
                  <c:v>13.612896919253023</c:v>
                </c:pt>
                <c:pt idx="665">
                  <c:v>13.637497901913024</c:v>
                </c:pt>
                <c:pt idx="666">
                  <c:v>13.661995887753024</c:v>
                </c:pt>
                <c:pt idx="667">
                  <c:v>13.682258844373024</c:v>
                </c:pt>
                <c:pt idx="668">
                  <c:v>13.706924915313024</c:v>
                </c:pt>
                <c:pt idx="669">
                  <c:v>13.727533817293024</c:v>
                </c:pt>
                <c:pt idx="670">
                  <c:v>13.751868963243023</c:v>
                </c:pt>
                <c:pt idx="671">
                  <c:v>13.772619009013024</c:v>
                </c:pt>
                <c:pt idx="672">
                  <c:v>13.797105789183023</c:v>
                </c:pt>
                <c:pt idx="673">
                  <c:v>13.821765899663024</c:v>
                </c:pt>
                <c:pt idx="674">
                  <c:v>13.841978788373023</c:v>
                </c:pt>
                <c:pt idx="675">
                  <c:v>13.866643905643024</c:v>
                </c:pt>
                <c:pt idx="676">
                  <c:v>13.887192964553023</c:v>
                </c:pt>
                <c:pt idx="677">
                  <c:v>13.911805868153024</c:v>
                </c:pt>
                <c:pt idx="678">
                  <c:v>13.936115980153025</c:v>
                </c:pt>
                <c:pt idx="679">
                  <c:v>13.956856966023024</c:v>
                </c:pt>
                <c:pt idx="680">
                  <c:v>13.981246948243024</c:v>
                </c:pt>
                <c:pt idx="681">
                  <c:v>14.001725912093024</c:v>
                </c:pt>
                <c:pt idx="682">
                  <c:v>14.026317834853025</c:v>
                </c:pt>
                <c:pt idx="683">
                  <c:v>14.050935983653023</c:v>
                </c:pt>
                <c:pt idx="684">
                  <c:v>14.071369886403025</c:v>
                </c:pt>
                <c:pt idx="685">
                  <c:v>14.095796823503024</c:v>
                </c:pt>
                <c:pt idx="686">
                  <c:v>14.116375923153024</c:v>
                </c:pt>
                <c:pt idx="687">
                  <c:v>14.141212940213023</c:v>
                </c:pt>
                <c:pt idx="688">
                  <c:v>14.161401987073024</c:v>
                </c:pt>
                <c:pt idx="689">
                  <c:v>14.186046838763025</c:v>
                </c:pt>
                <c:pt idx="690">
                  <c:v>14.210627794263024</c:v>
                </c:pt>
                <c:pt idx="691">
                  <c:v>14.231017827983024</c:v>
                </c:pt>
                <c:pt idx="692">
                  <c:v>14.255719900133023</c:v>
                </c:pt>
                <c:pt idx="693">
                  <c:v>14.276383876803024</c:v>
                </c:pt>
                <c:pt idx="694">
                  <c:v>14.300867795943024</c:v>
                </c:pt>
                <c:pt idx="695">
                  <c:v>14.325190782543023</c:v>
                </c:pt>
                <c:pt idx="696">
                  <c:v>14.346022844313024</c:v>
                </c:pt>
                <c:pt idx="697">
                  <c:v>14.370384931563024</c:v>
                </c:pt>
                <c:pt idx="698">
                  <c:v>14.390975952153024</c:v>
                </c:pt>
                <c:pt idx="699">
                  <c:v>14.415330886843023</c:v>
                </c:pt>
                <c:pt idx="700">
                  <c:v>14.440090894703024</c:v>
                </c:pt>
                <c:pt idx="701">
                  <c:v>14.460630893703023</c:v>
                </c:pt>
                <c:pt idx="702">
                  <c:v>14.484847784043023</c:v>
                </c:pt>
                <c:pt idx="703">
                  <c:v>14.505838871003023</c:v>
                </c:pt>
                <c:pt idx="704">
                  <c:v>14.530013799663024</c:v>
                </c:pt>
                <c:pt idx="705">
                  <c:v>14.554682970043023</c:v>
                </c:pt>
                <c:pt idx="706">
                  <c:v>14.575309991833024</c:v>
                </c:pt>
                <c:pt idx="707">
                  <c:v>14.599698781963024</c:v>
                </c:pt>
                <c:pt idx="708">
                  <c:v>14.620419979093024</c:v>
                </c:pt>
                <c:pt idx="709">
                  <c:v>14.644606828693025</c:v>
                </c:pt>
                <c:pt idx="710">
                  <c:v>14.665343999863024</c:v>
                </c:pt>
                <c:pt idx="711">
                  <c:v>14.690048933033024</c:v>
                </c:pt>
                <c:pt idx="712">
                  <c:v>14.714390993123024</c:v>
                </c:pt>
                <c:pt idx="713">
                  <c:v>14.734847784043023</c:v>
                </c:pt>
                <c:pt idx="714">
                  <c:v>14.759521007533024</c:v>
                </c:pt>
                <c:pt idx="715">
                  <c:v>14.780122995373024</c:v>
                </c:pt>
                <c:pt idx="716">
                  <c:v>14.804660797123024</c:v>
                </c:pt>
                <c:pt idx="717">
                  <c:v>14.828943967823024</c:v>
                </c:pt>
                <c:pt idx="718">
                  <c:v>14.849519968033023</c:v>
                </c:pt>
                <c:pt idx="719">
                  <c:v>14.873904943463025</c:v>
                </c:pt>
                <c:pt idx="720">
                  <c:v>14.894473791123023</c:v>
                </c:pt>
                <c:pt idx="721">
                  <c:v>14.919242858883024</c:v>
                </c:pt>
                <c:pt idx="722">
                  <c:v>14.943753004073024</c:v>
                </c:pt>
                <c:pt idx="723">
                  <c:v>14.964320898053025</c:v>
                </c:pt>
                <c:pt idx="724">
                  <c:v>14.988536834713024</c:v>
                </c:pt>
                <c:pt idx="725">
                  <c:v>15.009462833403024</c:v>
                </c:pt>
                <c:pt idx="726">
                  <c:v>15.033744812013024</c:v>
                </c:pt>
                <c:pt idx="727">
                  <c:v>15.054268836973023</c:v>
                </c:pt>
                <c:pt idx="728">
                  <c:v>15.078983783723023</c:v>
                </c:pt>
                <c:pt idx="729">
                  <c:v>15.103290796283023</c:v>
                </c:pt>
                <c:pt idx="730">
                  <c:v>15.124094963073023</c:v>
                </c:pt>
                <c:pt idx="731">
                  <c:v>15.148417949673023</c:v>
                </c:pt>
                <c:pt idx="732">
                  <c:v>15.169211864473024</c:v>
                </c:pt>
                <c:pt idx="733">
                  <c:v>15.193545818333025</c:v>
                </c:pt>
                <c:pt idx="734">
                  <c:v>15.218000888823024</c:v>
                </c:pt>
                <c:pt idx="735">
                  <c:v>15.238658905033024</c:v>
                </c:pt>
                <c:pt idx="736">
                  <c:v>15.263222932813024</c:v>
                </c:pt>
                <c:pt idx="737">
                  <c:v>15.283574819563023</c:v>
                </c:pt>
                <c:pt idx="738">
                  <c:v>15.308124780653024</c:v>
                </c:pt>
                <c:pt idx="739">
                  <c:v>15.332724809643024</c:v>
                </c:pt>
                <c:pt idx="740">
                  <c:v>15.353480815883024</c:v>
                </c:pt>
                <c:pt idx="741">
                  <c:v>15.377700805663023</c:v>
                </c:pt>
                <c:pt idx="742">
                  <c:v>15.398566961293024</c:v>
                </c:pt>
                <c:pt idx="743">
                  <c:v>15.422935962673023</c:v>
                </c:pt>
                <c:pt idx="744">
                  <c:v>15.443559885023024</c:v>
                </c:pt>
                <c:pt idx="745">
                  <c:v>15.467824935913024</c:v>
                </c:pt>
                <c:pt idx="746">
                  <c:v>15.492661952973023</c:v>
                </c:pt>
                <c:pt idx="747">
                  <c:v>15.513072013853023</c:v>
                </c:pt>
                <c:pt idx="748">
                  <c:v>15.537467002873024</c:v>
                </c:pt>
                <c:pt idx="749">
                  <c:v>15.558115005493024</c:v>
                </c:pt>
                <c:pt idx="750">
                  <c:v>15.582497835163023</c:v>
                </c:pt>
                <c:pt idx="751">
                  <c:v>15.607181787493024</c:v>
                </c:pt>
                <c:pt idx="752">
                  <c:v>15.627532005313023</c:v>
                </c:pt>
                <c:pt idx="753">
                  <c:v>15.652376890183024</c:v>
                </c:pt>
                <c:pt idx="754">
                  <c:v>15.672729015353024</c:v>
                </c:pt>
                <c:pt idx="755">
                  <c:v>15.697530984883024</c:v>
                </c:pt>
                <c:pt idx="756">
                  <c:v>15.721697807313024</c:v>
                </c:pt>
                <c:pt idx="757">
                  <c:v>15.742376804353023</c:v>
                </c:pt>
                <c:pt idx="758">
                  <c:v>15.766946792603024</c:v>
                </c:pt>
                <c:pt idx="759">
                  <c:v>15.787445783613023</c:v>
                </c:pt>
                <c:pt idx="760">
                  <c:v>15.812111854553024</c:v>
                </c:pt>
                <c:pt idx="761">
                  <c:v>15.832390785213024</c:v>
                </c:pt>
                <c:pt idx="762">
                  <c:v>15.856843948363023</c:v>
                </c:pt>
                <c:pt idx="763">
                  <c:v>15.881402015683024</c:v>
                </c:pt>
                <c:pt idx="764">
                  <c:v>15.902121782303023</c:v>
                </c:pt>
                <c:pt idx="765">
                  <c:v>15.926656961443024</c:v>
                </c:pt>
                <c:pt idx="766">
                  <c:v>15.947270870213025</c:v>
                </c:pt>
                <c:pt idx="767">
                  <c:v>15.971601963043025</c:v>
                </c:pt>
                <c:pt idx="768">
                  <c:v>15.996395826343024</c:v>
                </c:pt>
                <c:pt idx="769">
                  <c:v>16.016821861263026</c:v>
                </c:pt>
                <c:pt idx="770">
                  <c:v>16.041054964063026</c:v>
                </c:pt>
                <c:pt idx="771">
                  <c:v>16.062025785443026</c:v>
                </c:pt>
                <c:pt idx="772">
                  <c:v>16.086370944973027</c:v>
                </c:pt>
                <c:pt idx="773">
                  <c:v>16.110968828203028</c:v>
                </c:pt>
                <c:pt idx="774">
                  <c:v>16.131375789643027</c:v>
                </c:pt>
                <c:pt idx="775">
                  <c:v>16.156092882153025</c:v>
                </c:pt>
                <c:pt idx="776">
                  <c:v>16.176684856413026</c:v>
                </c:pt>
                <c:pt idx="777">
                  <c:v>16.200982809063024</c:v>
                </c:pt>
                <c:pt idx="778">
                  <c:v>16.221742868423025</c:v>
                </c:pt>
                <c:pt idx="779">
                  <c:v>16.246044874193025</c:v>
                </c:pt>
                <c:pt idx="780">
                  <c:v>16.270650863643027</c:v>
                </c:pt>
                <c:pt idx="781">
                  <c:v>16.29106998443303</c:v>
                </c:pt>
                <c:pt idx="782">
                  <c:v>16.315778970723031</c:v>
                </c:pt>
                <c:pt idx="783">
                  <c:v>16.336337804793033</c:v>
                </c:pt>
                <c:pt idx="784">
                  <c:v>16.360714912413034</c:v>
                </c:pt>
                <c:pt idx="785">
                  <c:v>16.385204792023035</c:v>
                </c:pt>
                <c:pt idx="786">
                  <c:v>16.406070947643034</c:v>
                </c:pt>
                <c:pt idx="787">
                  <c:v>16.430325984953036</c:v>
                </c:pt>
                <c:pt idx="788">
                  <c:v>16.450863838193037</c:v>
                </c:pt>
                <c:pt idx="789">
                  <c:v>16.475299835203039</c:v>
                </c:pt>
                <c:pt idx="790">
                  <c:v>16.499962806703039</c:v>
                </c:pt>
                <c:pt idx="791">
                  <c:v>16.52044701576304</c:v>
                </c:pt>
                <c:pt idx="792">
                  <c:v>16.545117855073038</c:v>
                </c:pt>
                <c:pt idx="793">
                  <c:v>16.56579089164304</c:v>
                </c:pt>
                <c:pt idx="794">
                  <c:v>16.59007787704304</c:v>
                </c:pt>
                <c:pt idx="795">
                  <c:v>16.610553979873039</c:v>
                </c:pt>
                <c:pt idx="796">
                  <c:v>16.635273933413039</c:v>
                </c:pt>
                <c:pt idx="797">
                  <c:v>16.659785985943039</c:v>
                </c:pt>
                <c:pt idx="798">
                  <c:v>16.680370807643037</c:v>
                </c:pt>
                <c:pt idx="799">
                  <c:v>16.704613924023036</c:v>
                </c:pt>
                <c:pt idx="800">
                  <c:v>16.725250959393037</c:v>
                </c:pt>
                <c:pt idx="801">
                  <c:v>16.749663829803037</c:v>
                </c:pt>
                <c:pt idx="802">
                  <c:v>16.774374961853038</c:v>
                </c:pt>
                <c:pt idx="803">
                  <c:v>16.795008897783038</c:v>
                </c:pt>
                <c:pt idx="804">
                  <c:v>16.819477796553038</c:v>
                </c:pt>
                <c:pt idx="805">
                  <c:v>16.840122938153037</c:v>
                </c:pt>
                <c:pt idx="806">
                  <c:v>16.864442825313038</c:v>
                </c:pt>
                <c:pt idx="807">
                  <c:v>16.889211893083036</c:v>
                </c:pt>
                <c:pt idx="808">
                  <c:v>16.909723997113037</c:v>
                </c:pt>
                <c:pt idx="809">
                  <c:v>16.934103012083039</c:v>
                </c:pt>
                <c:pt idx="810">
                  <c:v>16.954703807833038</c:v>
                </c:pt>
                <c:pt idx="811">
                  <c:v>16.97926378250304</c:v>
                </c:pt>
                <c:pt idx="812">
                  <c:v>16.999709844593042</c:v>
                </c:pt>
                <c:pt idx="813">
                  <c:v>17.024140834813043</c:v>
                </c:pt>
                <c:pt idx="814">
                  <c:v>17.048889875413042</c:v>
                </c:pt>
                <c:pt idx="815">
                  <c:v>17.069466829303042</c:v>
                </c:pt>
                <c:pt idx="816">
                  <c:v>17.09400987625304</c:v>
                </c:pt>
                <c:pt idx="817">
                  <c:v>17.11424088478304</c:v>
                </c:pt>
                <c:pt idx="818">
                  <c:v>17.138888835903042</c:v>
                </c:pt>
                <c:pt idx="819">
                  <c:v>17.163527011873043</c:v>
                </c:pt>
                <c:pt idx="820">
                  <c:v>17.183945894243045</c:v>
                </c:pt>
                <c:pt idx="821">
                  <c:v>17.208384990693045</c:v>
                </c:pt>
                <c:pt idx="822">
                  <c:v>17.228926897053043</c:v>
                </c:pt>
                <c:pt idx="823">
                  <c:v>17.253506898883042</c:v>
                </c:pt>
                <c:pt idx="824">
                  <c:v>17.27800798416304</c:v>
                </c:pt>
                <c:pt idx="825">
                  <c:v>17.298839807513041</c:v>
                </c:pt>
                <c:pt idx="826">
                  <c:v>17.930617809295669</c:v>
                </c:pt>
                <c:pt idx="827">
                  <c:v>17.931227684021007</c:v>
                </c:pt>
                <c:pt idx="828">
                  <c:v>17.931759595870986</c:v>
                </c:pt>
                <c:pt idx="829">
                  <c:v>17.932306766510028</c:v>
                </c:pt>
                <c:pt idx="830">
                  <c:v>17.932828664779677</c:v>
                </c:pt>
                <c:pt idx="831">
                  <c:v>17.933346748352069</c:v>
                </c:pt>
                <c:pt idx="832">
                  <c:v>17.933947801589976</c:v>
                </c:pt>
                <c:pt idx="833">
                  <c:v>17.934505701065078</c:v>
                </c:pt>
                <c:pt idx="834">
                  <c:v>17.935055732727069</c:v>
                </c:pt>
                <c:pt idx="835">
                  <c:v>17.935328722000136</c:v>
                </c:pt>
                <c:pt idx="836">
                  <c:v>17.935489654541026</c:v>
                </c:pt>
                <c:pt idx="837">
                  <c:v>17.935650825500506</c:v>
                </c:pt>
                <c:pt idx="838">
                  <c:v>17.935811758041396</c:v>
                </c:pt>
                <c:pt idx="839">
                  <c:v>17.935972690582286</c:v>
                </c:pt>
                <c:pt idx="840">
                  <c:v>17.936132669448867</c:v>
                </c:pt>
                <c:pt idx="841">
                  <c:v>17.936292648315447</c:v>
                </c:pt>
                <c:pt idx="842">
                  <c:v>17.936455726623546</c:v>
                </c:pt>
                <c:pt idx="843">
                  <c:v>17.936615705490127</c:v>
                </c:pt>
                <c:pt idx="844">
                  <c:v>17.936776638031017</c:v>
                </c:pt>
                <c:pt idx="845">
                  <c:v>17.936937808990496</c:v>
                </c:pt>
                <c:pt idx="846">
                  <c:v>17.937097787857066</c:v>
                </c:pt>
                <c:pt idx="847">
                  <c:v>17.937258720397967</c:v>
                </c:pt>
                <c:pt idx="848">
                  <c:v>17.937419652938857</c:v>
                </c:pt>
                <c:pt idx="849">
                  <c:v>17.937581777572646</c:v>
                </c:pt>
                <c:pt idx="850">
                  <c:v>17.937756776809707</c:v>
                </c:pt>
                <c:pt idx="851">
                  <c:v>17.937919616699237</c:v>
                </c:pt>
                <c:pt idx="852">
                  <c:v>17.938081741333018</c:v>
                </c:pt>
                <c:pt idx="853">
                  <c:v>17.938243627548228</c:v>
                </c:pt>
                <c:pt idx="854">
                  <c:v>17.954227685928338</c:v>
                </c:pt>
                <c:pt idx="855">
                  <c:v>17.979000806808436</c:v>
                </c:pt>
                <c:pt idx="856">
                  <c:v>17.999535799026539</c:v>
                </c:pt>
                <c:pt idx="857">
                  <c:v>18.023916721344037</c:v>
                </c:pt>
                <c:pt idx="858">
                  <c:v>18.048680782317636</c:v>
                </c:pt>
                <c:pt idx="859">
                  <c:v>18.069218635558638</c:v>
                </c:pt>
                <c:pt idx="860">
                  <c:v>18.093483686447637</c:v>
                </c:pt>
                <c:pt idx="861">
                  <c:v>18.114301681518636</c:v>
                </c:pt>
                <c:pt idx="862">
                  <c:v>18.138642787933637</c:v>
                </c:pt>
                <c:pt idx="863">
                  <c:v>18.159256696700638</c:v>
                </c:pt>
                <c:pt idx="864">
                  <c:v>18.183618783950639</c:v>
                </c:pt>
                <c:pt idx="865">
                  <c:v>18.208241701125637</c:v>
                </c:pt>
                <c:pt idx="866">
                  <c:v>18.228856801986637</c:v>
                </c:pt>
                <c:pt idx="867">
                  <c:v>18.253277778625637</c:v>
                </c:pt>
                <c:pt idx="868">
                  <c:v>18.274044752120638</c:v>
                </c:pt>
                <c:pt idx="869">
                  <c:v>18.298232793807639</c:v>
                </c:pt>
                <c:pt idx="870">
                  <c:v>18.322934627532636</c:v>
                </c:pt>
                <c:pt idx="871">
                  <c:v>18.343363761901639</c:v>
                </c:pt>
                <c:pt idx="872">
                  <c:v>18.368082761764637</c:v>
                </c:pt>
                <c:pt idx="873">
                  <c:v>18.388626813888639</c:v>
                </c:pt>
                <c:pt idx="874">
                  <c:v>18.412961721420636</c:v>
                </c:pt>
                <c:pt idx="875">
                  <c:v>18.437456607818639</c:v>
                </c:pt>
                <c:pt idx="876">
                  <c:v>18.457990646362639</c:v>
                </c:pt>
                <c:pt idx="877">
                  <c:v>18.482613801956639</c:v>
                </c:pt>
                <c:pt idx="878">
                  <c:v>18.503070831298636</c:v>
                </c:pt>
                <c:pt idx="879">
                  <c:v>18.527569770812637</c:v>
                </c:pt>
                <c:pt idx="880">
                  <c:v>18.548084735870638</c:v>
                </c:pt>
                <c:pt idx="881">
                  <c:v>18.572418689727638</c:v>
                </c:pt>
                <c:pt idx="882">
                  <c:v>18.596984624862639</c:v>
                </c:pt>
                <c:pt idx="883">
                  <c:v>18.617504596710639</c:v>
                </c:pt>
                <c:pt idx="884">
                  <c:v>18.642075777053638</c:v>
                </c:pt>
                <c:pt idx="885">
                  <c:v>18.662778615951638</c:v>
                </c:pt>
                <c:pt idx="886">
                  <c:v>18.687337636947639</c:v>
                </c:pt>
                <c:pt idx="887">
                  <c:v>18.712099790572637</c:v>
                </c:pt>
                <c:pt idx="888">
                  <c:v>18.732720613479636</c:v>
                </c:pt>
                <c:pt idx="889">
                  <c:v>18.756891727447638</c:v>
                </c:pt>
                <c:pt idx="890">
                  <c:v>18.777627706527639</c:v>
                </c:pt>
                <c:pt idx="891">
                  <c:v>18.801996707916636</c:v>
                </c:pt>
                <c:pt idx="892">
                  <c:v>18.826578617095638</c:v>
                </c:pt>
                <c:pt idx="893">
                  <c:v>18.847119808196638</c:v>
                </c:pt>
                <c:pt idx="894">
                  <c:v>18.871563673019637</c:v>
                </c:pt>
                <c:pt idx="895">
                  <c:v>18.892304658889636</c:v>
                </c:pt>
                <c:pt idx="896">
                  <c:v>18.916776657104638</c:v>
                </c:pt>
                <c:pt idx="897">
                  <c:v>18.937444686888636</c:v>
                </c:pt>
                <c:pt idx="898">
                  <c:v>18.961816787718636</c:v>
                </c:pt>
                <c:pt idx="899">
                  <c:v>18.986247777938637</c:v>
                </c:pt>
                <c:pt idx="900">
                  <c:v>19.006766796108636</c:v>
                </c:pt>
                <c:pt idx="901">
                  <c:v>19.031540632248639</c:v>
                </c:pt>
                <c:pt idx="902">
                  <c:v>19.051888704298637</c:v>
                </c:pt>
                <c:pt idx="903">
                  <c:v>19.076503753658638</c:v>
                </c:pt>
                <c:pt idx="904">
                  <c:v>19.101191759108637</c:v>
                </c:pt>
                <c:pt idx="905">
                  <c:v>19.121452808378638</c:v>
                </c:pt>
                <c:pt idx="906">
                  <c:v>19.146038770678636</c:v>
                </c:pt>
                <c:pt idx="907">
                  <c:v>19.166532754898636</c:v>
                </c:pt>
                <c:pt idx="908">
                  <c:v>19.191163778308638</c:v>
                </c:pt>
                <c:pt idx="909">
                  <c:v>19.215787649158639</c:v>
                </c:pt>
                <c:pt idx="910">
                  <c:v>19.236202716828636</c:v>
                </c:pt>
                <c:pt idx="911">
                  <c:v>19.260670661928636</c:v>
                </c:pt>
                <c:pt idx="912">
                  <c:v>19.281420707698636</c:v>
                </c:pt>
                <c:pt idx="913">
                  <c:v>19.305977821348637</c:v>
                </c:pt>
                <c:pt idx="914">
                  <c:v>19.326280832288639</c:v>
                </c:pt>
                <c:pt idx="915">
                  <c:v>19.350924730298637</c:v>
                </c:pt>
                <c:pt idx="916">
                  <c:v>19.375498771668639</c:v>
                </c:pt>
                <c:pt idx="917">
                  <c:v>19.396055698398637</c:v>
                </c:pt>
                <c:pt idx="918">
                  <c:v>19.420537710188636</c:v>
                </c:pt>
                <c:pt idx="919">
                  <c:v>19.440994739528637</c:v>
                </c:pt>
                <c:pt idx="920">
                  <c:v>19.465763807298636</c:v>
                </c:pt>
                <c:pt idx="921">
                  <c:v>19.489978790278638</c:v>
                </c:pt>
                <c:pt idx="922">
                  <c:v>19.510509729388637</c:v>
                </c:pt>
                <c:pt idx="923">
                  <c:v>19.535245656968637</c:v>
                </c:pt>
                <c:pt idx="924">
                  <c:v>19.555528640748637</c:v>
                </c:pt>
                <c:pt idx="925">
                  <c:v>19.580078601838636</c:v>
                </c:pt>
                <c:pt idx="926">
                  <c:v>19.604877710338638</c:v>
                </c:pt>
                <c:pt idx="927">
                  <c:v>19.625363826748636</c:v>
                </c:pt>
                <c:pt idx="928">
                  <c:v>19.649959802628636</c:v>
                </c:pt>
                <c:pt idx="929">
                  <c:v>19.670303821568638</c:v>
                </c:pt>
                <c:pt idx="930">
                  <c:v>19.694934606548639</c:v>
                </c:pt>
                <c:pt idx="931">
                  <c:v>19.715482711788638</c:v>
                </c:pt>
                <c:pt idx="932">
                  <c:v>19.739849805828637</c:v>
                </c:pt>
                <c:pt idx="933">
                  <c:v>19.764641761778638</c:v>
                </c:pt>
                <c:pt idx="934">
                  <c:v>19.785169601438639</c:v>
                </c:pt>
                <c:pt idx="935">
                  <c:v>19.809495687488639</c:v>
                </c:pt>
                <c:pt idx="936">
                  <c:v>19.830191612248637</c:v>
                </c:pt>
                <c:pt idx="937">
                  <c:v>19.854614734648639</c:v>
                </c:pt>
                <c:pt idx="938">
                  <c:v>19.879008769988637</c:v>
                </c:pt>
                <c:pt idx="939">
                  <c:v>19.899623632428636</c:v>
                </c:pt>
                <c:pt idx="940">
                  <c:v>19.924135684968636</c:v>
                </c:pt>
                <c:pt idx="941">
                  <c:v>19.944645643238637</c:v>
                </c:pt>
                <c:pt idx="942">
                  <c:v>19.969490766528637</c:v>
                </c:pt>
                <c:pt idx="943">
                  <c:v>19.993621826168638</c:v>
                </c:pt>
                <c:pt idx="944">
                  <c:v>20.014253616328638</c:v>
                </c:pt>
                <c:pt idx="945">
                  <c:v>20.038904666898638</c:v>
                </c:pt>
                <c:pt idx="946">
                  <c:v>20.059345722198636</c:v>
                </c:pt>
                <c:pt idx="947">
                  <c:v>20.084125757218636</c:v>
                </c:pt>
                <c:pt idx="948">
                  <c:v>20.104653596878638</c:v>
                </c:pt>
                <c:pt idx="949">
                  <c:v>20.129149675368637</c:v>
                </c:pt>
                <c:pt idx="950">
                  <c:v>20.153575658798637</c:v>
                </c:pt>
                <c:pt idx="951">
                  <c:v>20.174031734468638</c:v>
                </c:pt>
                <c:pt idx="952">
                  <c:v>20.198497772218637</c:v>
                </c:pt>
                <c:pt idx="953">
                  <c:v>20.219235658648635</c:v>
                </c:pt>
                <c:pt idx="954">
                  <c:v>20.243743658068638</c:v>
                </c:pt>
                <c:pt idx="955">
                  <c:v>20.268351793288637</c:v>
                </c:pt>
                <c:pt idx="956">
                  <c:v>20.288948774338635</c:v>
                </c:pt>
                <c:pt idx="957">
                  <c:v>20.313301801678637</c:v>
                </c:pt>
                <c:pt idx="958">
                  <c:v>20.333786725998635</c:v>
                </c:pt>
                <c:pt idx="959">
                  <c:v>20.358381748198639</c:v>
                </c:pt>
                <c:pt idx="960">
                  <c:v>20.382930755618638</c:v>
                </c:pt>
                <c:pt idx="961">
                  <c:v>20.403320789338636</c:v>
                </c:pt>
                <c:pt idx="962">
                  <c:v>20.427904605868637</c:v>
                </c:pt>
                <c:pt idx="963">
                  <c:v>20.448617696758639</c:v>
                </c:pt>
                <c:pt idx="964">
                  <c:v>20.472859621048638</c:v>
                </c:pt>
                <c:pt idx="965">
                  <c:v>20.493794679638636</c:v>
                </c:pt>
                <c:pt idx="966">
                  <c:v>20.518307685848637</c:v>
                </c:pt>
                <c:pt idx="967">
                  <c:v>20.542633771898636</c:v>
                </c:pt>
                <c:pt idx="968">
                  <c:v>20.563216686248637</c:v>
                </c:pt>
                <c:pt idx="969">
                  <c:v>20.587832689288639</c:v>
                </c:pt>
                <c:pt idx="970">
                  <c:v>20.608149766918636</c:v>
                </c:pt>
                <c:pt idx="971">
                  <c:v>20.632920742038635</c:v>
                </c:pt>
                <c:pt idx="972">
                  <c:v>20.657151699068638</c:v>
                </c:pt>
                <c:pt idx="973">
                  <c:v>20.677757740018638</c:v>
                </c:pt>
                <c:pt idx="974">
                  <c:v>20.702316761018636</c:v>
                </c:pt>
                <c:pt idx="975">
                  <c:v>20.722899675368637</c:v>
                </c:pt>
                <c:pt idx="976">
                  <c:v>20.747280597688636</c:v>
                </c:pt>
                <c:pt idx="977">
                  <c:v>20.772080659868639</c:v>
                </c:pt>
                <c:pt idx="978">
                  <c:v>20.792625665668638</c:v>
                </c:pt>
                <c:pt idx="979">
                  <c:v>20.816895723338636</c:v>
                </c:pt>
                <c:pt idx="980">
                  <c:v>20.837787628178638</c:v>
                </c:pt>
                <c:pt idx="981">
                  <c:v>20.861950635908638</c:v>
                </c:pt>
                <c:pt idx="982">
                  <c:v>20.882463693618636</c:v>
                </c:pt>
                <c:pt idx="983">
                  <c:v>20.907074689868637</c:v>
                </c:pt>
                <c:pt idx="984">
                  <c:v>20.931780815128636</c:v>
                </c:pt>
                <c:pt idx="985">
                  <c:v>20.952354669568638</c:v>
                </c:pt>
                <c:pt idx="986">
                  <c:v>20.976632595058639</c:v>
                </c:pt>
                <c:pt idx="987">
                  <c:v>20.997448682788637</c:v>
                </c:pt>
                <c:pt idx="988">
                  <c:v>21.021821737288636</c:v>
                </c:pt>
                <c:pt idx="989">
                  <c:v>21.046268701548637</c:v>
                </c:pt>
                <c:pt idx="990">
                  <c:v>21.066857814788637</c:v>
                </c:pt>
                <c:pt idx="991">
                  <c:v>21.091508626938637</c:v>
                </c:pt>
                <c:pt idx="992">
                  <c:v>21.111872673038636</c:v>
                </c:pt>
                <c:pt idx="993">
                  <c:v>21.136424779888635</c:v>
                </c:pt>
                <c:pt idx="994">
                  <c:v>21.161109685898637</c:v>
                </c:pt>
                <c:pt idx="995">
                  <c:v>21.181703805918637</c:v>
                </c:pt>
                <c:pt idx="996">
                  <c:v>21.205914735798636</c:v>
                </c:pt>
                <c:pt idx="997">
                  <c:v>21.226586818698635</c:v>
                </c:pt>
                <c:pt idx="998">
                  <c:v>21.251240730288636</c:v>
                </c:pt>
                <c:pt idx="999">
                  <c:v>21.271790742878636</c:v>
                </c:pt>
                <c:pt idx="1000">
                  <c:v>21.296155691148638</c:v>
                </c:pt>
                <c:pt idx="1001">
                  <c:v>21.320897817608639</c:v>
                </c:pt>
                <c:pt idx="1002">
                  <c:v>21.341327667238637</c:v>
                </c:pt>
                <c:pt idx="1003">
                  <c:v>21.366015672688636</c:v>
                </c:pt>
                <c:pt idx="1004">
                  <c:v>21.386268615718638</c:v>
                </c:pt>
                <c:pt idx="1005">
                  <c:v>21.410892724988638</c:v>
                </c:pt>
                <c:pt idx="1006">
                  <c:v>21.435477733608636</c:v>
                </c:pt>
                <c:pt idx="1007">
                  <c:v>21.455965757368638</c:v>
                </c:pt>
                <c:pt idx="1008">
                  <c:v>21.480349779128638</c:v>
                </c:pt>
                <c:pt idx="1009">
                  <c:v>21.501195669178639</c:v>
                </c:pt>
                <c:pt idx="1010">
                  <c:v>21.525648832318637</c:v>
                </c:pt>
                <c:pt idx="1011">
                  <c:v>21.550058603288637</c:v>
                </c:pt>
                <c:pt idx="1012">
                  <c:v>21.570614814758638</c:v>
                </c:pt>
                <c:pt idx="1013">
                  <c:v>21.595176696778637</c:v>
                </c:pt>
                <c:pt idx="1014">
                  <c:v>21.615768671038637</c:v>
                </c:pt>
                <c:pt idx="1015">
                  <c:v>21.640119791028638</c:v>
                </c:pt>
                <c:pt idx="1016">
                  <c:v>21.660881757738636</c:v>
                </c:pt>
                <c:pt idx="1017">
                  <c:v>21.685471773148638</c:v>
                </c:pt>
                <c:pt idx="1018">
                  <c:v>21.709781646728636</c:v>
                </c:pt>
                <c:pt idx="1019">
                  <c:v>21.730219602588637</c:v>
                </c:pt>
                <c:pt idx="1020">
                  <c:v>21.754959821698638</c:v>
                </c:pt>
                <c:pt idx="1021">
                  <c:v>21.775510787968638</c:v>
                </c:pt>
                <c:pt idx="1022">
                  <c:v>21.799801826478635</c:v>
                </c:pt>
                <c:pt idx="1023">
                  <c:v>21.824541807178637</c:v>
                </c:pt>
                <c:pt idx="1024">
                  <c:v>21.845195770268639</c:v>
                </c:pt>
                <c:pt idx="1025">
                  <c:v>21.869348764418639</c:v>
                </c:pt>
                <c:pt idx="1026">
                  <c:v>21.890213727948638</c:v>
                </c:pt>
                <c:pt idx="1027">
                  <c:v>21.914620637898636</c:v>
                </c:pt>
                <c:pt idx="1028">
                  <c:v>21.939182758328638</c:v>
                </c:pt>
                <c:pt idx="1029">
                  <c:v>21.959639787678636</c:v>
                </c:pt>
                <c:pt idx="1030">
                  <c:v>21.984338760378638</c:v>
                </c:pt>
                <c:pt idx="1031">
                  <c:v>22.004655599598635</c:v>
                </c:pt>
                <c:pt idx="1032">
                  <c:v>22.029182672498635</c:v>
                </c:pt>
                <c:pt idx="1033">
                  <c:v>22.050011634828635</c:v>
                </c:pt>
                <c:pt idx="1034">
                  <c:v>22.074403762818637</c:v>
                </c:pt>
                <c:pt idx="1035">
                  <c:v>22.098903656008638</c:v>
                </c:pt>
                <c:pt idx="1036">
                  <c:v>22.119286775588638</c:v>
                </c:pt>
                <c:pt idx="1037">
                  <c:v>22.144066810608638</c:v>
                </c:pt>
                <c:pt idx="1038">
                  <c:v>22.164556741718638</c:v>
                </c:pt>
                <c:pt idx="1039">
                  <c:v>22.189171791078635</c:v>
                </c:pt>
                <c:pt idx="1040">
                  <c:v>22.213348627088635</c:v>
                </c:pt>
                <c:pt idx="1041">
                  <c:v>22.234269618988638</c:v>
                </c:pt>
                <c:pt idx="1042">
                  <c:v>22.258669614788637</c:v>
                </c:pt>
                <c:pt idx="1043">
                  <c:v>22.278983831408638</c:v>
                </c:pt>
                <c:pt idx="1044">
                  <c:v>22.303754806518636</c:v>
                </c:pt>
                <c:pt idx="1045">
                  <c:v>22.328345775608639</c:v>
                </c:pt>
                <c:pt idx="1046">
                  <c:v>22.348777770998637</c:v>
                </c:pt>
                <c:pt idx="1047">
                  <c:v>22.373198747638639</c:v>
                </c:pt>
                <c:pt idx="1048">
                  <c:v>22.394046783448637</c:v>
                </c:pt>
                <c:pt idx="1049">
                  <c:v>22.418225765228637</c:v>
                </c:pt>
                <c:pt idx="1050">
                  <c:v>22.438889741898638</c:v>
                </c:pt>
                <c:pt idx="1051">
                  <c:v>22.463355779648637</c:v>
                </c:pt>
                <c:pt idx="1052">
                  <c:v>22.488033771518637</c:v>
                </c:pt>
                <c:pt idx="1053">
                  <c:v>22.508623600008637</c:v>
                </c:pt>
                <c:pt idx="1054">
                  <c:v>22.532863616938638</c:v>
                </c:pt>
                <c:pt idx="1055">
                  <c:v>22.553869724278638</c:v>
                </c:pt>
                <c:pt idx="1056">
                  <c:v>22.578183650968636</c:v>
                </c:pt>
                <c:pt idx="1057">
                  <c:v>22.602440595628636</c:v>
                </c:pt>
                <c:pt idx="1058">
                  <c:v>22.623020648958637</c:v>
                </c:pt>
                <c:pt idx="1059">
                  <c:v>22.647806644438639</c:v>
                </c:pt>
                <c:pt idx="1060">
                  <c:v>22.668370723728636</c:v>
                </c:pt>
                <c:pt idx="1061">
                  <c:v>22.692700624468635</c:v>
                </c:pt>
                <c:pt idx="1062">
                  <c:v>22.717463731768639</c:v>
                </c:pt>
                <c:pt idx="1063">
                  <c:v>22.737921714778636</c:v>
                </c:pt>
                <c:pt idx="1064">
                  <c:v>22.762235641478636</c:v>
                </c:pt>
                <c:pt idx="1065">
                  <c:v>22.782742738728636</c:v>
                </c:pt>
                <c:pt idx="1066">
                  <c:v>22.807467699048637</c:v>
                </c:pt>
                <c:pt idx="1067">
                  <c:v>22.832062721248636</c:v>
                </c:pt>
                <c:pt idx="1068">
                  <c:v>22.852507829668639</c:v>
                </c:pt>
                <c:pt idx="1069">
                  <c:v>22.877200603488639</c:v>
                </c:pt>
                <c:pt idx="1070">
                  <c:v>22.897520780558636</c:v>
                </c:pt>
                <c:pt idx="1071">
                  <c:v>22.922260761258638</c:v>
                </c:pt>
                <c:pt idx="1072">
                  <c:v>22.942472696308638</c:v>
                </c:pt>
                <c:pt idx="1073">
                  <c:v>23.530666112899794</c:v>
                </c:pt>
                <c:pt idx="1074">
                  <c:v>23.531286001205455</c:v>
                </c:pt>
                <c:pt idx="1075">
                  <c:v>23.531857967376723</c:v>
                </c:pt>
                <c:pt idx="1076">
                  <c:v>23.532402992248546</c:v>
                </c:pt>
                <c:pt idx="1077">
                  <c:v>23.532943010330214</c:v>
                </c:pt>
                <c:pt idx="1078">
                  <c:v>23.533454179763805</c:v>
                </c:pt>
                <c:pt idx="1079">
                  <c:v>23.533964157104506</c:v>
                </c:pt>
                <c:pt idx="1080">
                  <c:v>23.534501075744643</c:v>
                </c:pt>
                <c:pt idx="1081">
                  <c:v>23.534976959228533</c:v>
                </c:pt>
                <c:pt idx="1082">
                  <c:v>23.535351037979144</c:v>
                </c:pt>
                <c:pt idx="1083">
                  <c:v>23.535519123077403</c:v>
                </c:pt>
                <c:pt idx="1084">
                  <c:v>23.535688161849993</c:v>
                </c:pt>
                <c:pt idx="1085">
                  <c:v>23.535856962203994</c:v>
                </c:pt>
                <c:pt idx="1086">
                  <c:v>23.536026000976573</c:v>
                </c:pt>
                <c:pt idx="1087">
                  <c:v>23.536205053329486</c:v>
                </c:pt>
                <c:pt idx="1088">
                  <c:v>23.536367177963275</c:v>
                </c:pt>
                <c:pt idx="1089">
                  <c:v>23.536527156829845</c:v>
                </c:pt>
                <c:pt idx="1090">
                  <c:v>23.536688089370745</c:v>
                </c:pt>
                <c:pt idx="1091">
                  <c:v>23.536848068237315</c:v>
                </c:pt>
                <c:pt idx="1092">
                  <c:v>23.537019014358535</c:v>
                </c:pt>
                <c:pt idx="1093">
                  <c:v>23.537181138992324</c:v>
                </c:pt>
                <c:pt idx="1094">
                  <c:v>23.537342071533214</c:v>
                </c:pt>
                <c:pt idx="1095">
                  <c:v>23.537504196167006</c:v>
                </c:pt>
                <c:pt idx="1096">
                  <c:v>23.537665128707904</c:v>
                </c:pt>
                <c:pt idx="1097">
                  <c:v>23.537826061248794</c:v>
                </c:pt>
                <c:pt idx="1098">
                  <c:v>23.537986040115374</c:v>
                </c:pt>
                <c:pt idx="1099">
                  <c:v>23.545302152633685</c:v>
                </c:pt>
                <c:pt idx="1100">
                  <c:v>23.569936990737883</c:v>
                </c:pt>
                <c:pt idx="1101">
                  <c:v>23.594525098800684</c:v>
                </c:pt>
                <c:pt idx="1102">
                  <c:v>23.614983081817684</c:v>
                </c:pt>
                <c:pt idx="1103">
                  <c:v>23.639738082885785</c:v>
                </c:pt>
                <c:pt idx="1104">
                  <c:v>23.660283088683784</c:v>
                </c:pt>
                <c:pt idx="1105">
                  <c:v>23.684700012206786</c:v>
                </c:pt>
                <c:pt idx="1106">
                  <c:v>23.705402135848786</c:v>
                </c:pt>
                <c:pt idx="1107">
                  <c:v>23.729957103728786</c:v>
                </c:pt>
                <c:pt idx="1108">
                  <c:v>23.754158973693784</c:v>
                </c:pt>
                <c:pt idx="1109">
                  <c:v>23.774749994277784</c:v>
                </c:pt>
                <c:pt idx="1110">
                  <c:v>23.799511194228785</c:v>
                </c:pt>
                <c:pt idx="1111">
                  <c:v>23.819993972778786</c:v>
                </c:pt>
                <c:pt idx="1112">
                  <c:v>23.844420194625783</c:v>
                </c:pt>
                <c:pt idx="1113">
                  <c:v>23.869026184081786</c:v>
                </c:pt>
                <c:pt idx="1114">
                  <c:v>23.889737129211785</c:v>
                </c:pt>
                <c:pt idx="1115">
                  <c:v>23.914012193679785</c:v>
                </c:pt>
                <c:pt idx="1116">
                  <c:v>23.934822082519783</c:v>
                </c:pt>
                <c:pt idx="1117">
                  <c:v>23.959097146987784</c:v>
                </c:pt>
                <c:pt idx="1118">
                  <c:v>23.983779191970786</c:v>
                </c:pt>
                <c:pt idx="1119">
                  <c:v>24.004151105880783</c:v>
                </c:pt>
                <c:pt idx="1120">
                  <c:v>24.028701066970786</c:v>
                </c:pt>
                <c:pt idx="1121">
                  <c:v>24.049309968948783</c:v>
                </c:pt>
                <c:pt idx="1122">
                  <c:v>24.073786973952785</c:v>
                </c:pt>
                <c:pt idx="1123">
                  <c:v>24.094558000564785</c:v>
                </c:pt>
                <c:pt idx="1124">
                  <c:v>24.118832111358785</c:v>
                </c:pt>
                <c:pt idx="1125">
                  <c:v>24.143458127975784</c:v>
                </c:pt>
                <c:pt idx="1126">
                  <c:v>24.163881063461783</c:v>
                </c:pt>
                <c:pt idx="1127">
                  <c:v>24.188618183135784</c:v>
                </c:pt>
                <c:pt idx="1128">
                  <c:v>24.208958148956786</c:v>
                </c:pt>
                <c:pt idx="1129">
                  <c:v>24.233525991439784</c:v>
                </c:pt>
                <c:pt idx="1130">
                  <c:v>24.257977008819786</c:v>
                </c:pt>
                <c:pt idx="1131">
                  <c:v>24.278891086578785</c:v>
                </c:pt>
                <c:pt idx="1132">
                  <c:v>24.303061962127785</c:v>
                </c:pt>
                <c:pt idx="1133">
                  <c:v>24.323642015456784</c:v>
                </c:pt>
                <c:pt idx="1134">
                  <c:v>24.348342180251784</c:v>
                </c:pt>
                <c:pt idx="1135">
                  <c:v>24.372868061065784</c:v>
                </c:pt>
                <c:pt idx="1136">
                  <c:v>24.393198966979785</c:v>
                </c:pt>
                <c:pt idx="1137">
                  <c:v>24.417673110961786</c:v>
                </c:pt>
                <c:pt idx="1138">
                  <c:v>24.438558101653786</c:v>
                </c:pt>
                <c:pt idx="1139">
                  <c:v>24.462694168090785</c:v>
                </c:pt>
                <c:pt idx="1140">
                  <c:v>24.483241081237786</c:v>
                </c:pt>
                <c:pt idx="1141">
                  <c:v>24.507892131805786</c:v>
                </c:pt>
                <c:pt idx="1142">
                  <c:v>24.532309055329783</c:v>
                </c:pt>
                <c:pt idx="1143">
                  <c:v>24.552985191349784</c:v>
                </c:pt>
                <c:pt idx="1144">
                  <c:v>24.577495098109786</c:v>
                </c:pt>
                <c:pt idx="1145">
                  <c:v>24.598322153089786</c:v>
                </c:pt>
                <c:pt idx="1146">
                  <c:v>24.622611045839786</c:v>
                </c:pt>
                <c:pt idx="1147">
                  <c:v>24.646965980529785</c:v>
                </c:pt>
                <c:pt idx="1148">
                  <c:v>24.667762994769785</c:v>
                </c:pt>
                <c:pt idx="1149">
                  <c:v>24.692239999769786</c:v>
                </c:pt>
                <c:pt idx="1150">
                  <c:v>24.712648153309786</c:v>
                </c:pt>
                <c:pt idx="1151">
                  <c:v>24.737154006959784</c:v>
                </c:pt>
                <c:pt idx="1152">
                  <c:v>24.761990070339785</c:v>
                </c:pt>
                <c:pt idx="1153">
                  <c:v>24.782515048979786</c:v>
                </c:pt>
                <c:pt idx="1154">
                  <c:v>24.806807994839787</c:v>
                </c:pt>
                <c:pt idx="1155">
                  <c:v>24.827469110489783</c:v>
                </c:pt>
                <c:pt idx="1156">
                  <c:v>24.851850032809786</c:v>
                </c:pt>
                <c:pt idx="1157">
                  <c:v>24.872450113299784</c:v>
                </c:pt>
                <c:pt idx="1158">
                  <c:v>24.897168159489784</c:v>
                </c:pt>
                <c:pt idx="1159">
                  <c:v>24.921683073039784</c:v>
                </c:pt>
                <c:pt idx="1160">
                  <c:v>24.941986083979785</c:v>
                </c:pt>
                <c:pt idx="1161">
                  <c:v>24.966420173649784</c:v>
                </c:pt>
                <c:pt idx="1162">
                  <c:v>24.987174987789786</c:v>
                </c:pt>
                <c:pt idx="1163">
                  <c:v>25.011698961259786</c:v>
                </c:pt>
                <c:pt idx="1164">
                  <c:v>25.036298036579783</c:v>
                </c:pt>
                <c:pt idx="1165">
                  <c:v>25.056854009629784</c:v>
                </c:pt>
                <c:pt idx="1166">
                  <c:v>25.081423997879785</c:v>
                </c:pt>
                <c:pt idx="1167">
                  <c:v>25.101983070369783</c:v>
                </c:pt>
                <c:pt idx="1168">
                  <c:v>25.126391172409786</c:v>
                </c:pt>
                <c:pt idx="1169">
                  <c:v>25.150835037229786</c:v>
                </c:pt>
                <c:pt idx="1170">
                  <c:v>25.171468973159783</c:v>
                </c:pt>
                <c:pt idx="1171">
                  <c:v>25.196032047269785</c:v>
                </c:pt>
                <c:pt idx="1172">
                  <c:v>25.216387987139786</c:v>
                </c:pt>
                <c:pt idx="1173">
                  <c:v>25.241049051289785</c:v>
                </c:pt>
                <c:pt idx="1174">
                  <c:v>25.261775970459784</c:v>
                </c:pt>
                <c:pt idx="1175">
                  <c:v>25.286107063289784</c:v>
                </c:pt>
                <c:pt idx="1176">
                  <c:v>25.310782194139783</c:v>
                </c:pt>
                <c:pt idx="1177">
                  <c:v>25.331183195109784</c:v>
                </c:pt>
                <c:pt idx="1178">
                  <c:v>25.355771064759786</c:v>
                </c:pt>
                <c:pt idx="1179">
                  <c:v>25.376171112059787</c:v>
                </c:pt>
                <c:pt idx="1180">
                  <c:v>25.400840997699785</c:v>
                </c:pt>
                <c:pt idx="1181">
                  <c:v>25.425274133679785</c:v>
                </c:pt>
                <c:pt idx="1182">
                  <c:v>25.445767164229785</c:v>
                </c:pt>
                <c:pt idx="1183">
                  <c:v>25.470577001569787</c:v>
                </c:pt>
                <c:pt idx="1184">
                  <c:v>25.490929126739786</c:v>
                </c:pt>
                <c:pt idx="1185">
                  <c:v>25.515412092209786</c:v>
                </c:pt>
                <c:pt idx="1186">
                  <c:v>25.539776086809784</c:v>
                </c:pt>
                <c:pt idx="1187">
                  <c:v>25.560374021529785</c:v>
                </c:pt>
                <c:pt idx="1188">
                  <c:v>25.585071086879786</c:v>
                </c:pt>
                <c:pt idx="1189">
                  <c:v>25.605551004409783</c:v>
                </c:pt>
                <c:pt idx="1190">
                  <c:v>25.630197048189785</c:v>
                </c:pt>
                <c:pt idx="1191">
                  <c:v>25.650509119029785</c:v>
                </c:pt>
                <c:pt idx="1192">
                  <c:v>25.675143003459784</c:v>
                </c:pt>
                <c:pt idx="1193">
                  <c:v>25.699634075169783</c:v>
                </c:pt>
                <c:pt idx="1194">
                  <c:v>25.720260143279784</c:v>
                </c:pt>
                <c:pt idx="1195">
                  <c:v>25.744839191439784</c:v>
                </c:pt>
                <c:pt idx="1196">
                  <c:v>25.765390157699784</c:v>
                </c:pt>
                <c:pt idx="1197">
                  <c:v>25.789744138719783</c:v>
                </c:pt>
                <c:pt idx="1198">
                  <c:v>25.814467191699784</c:v>
                </c:pt>
                <c:pt idx="1199">
                  <c:v>25.834833145139786</c:v>
                </c:pt>
                <c:pt idx="1200">
                  <c:v>25.859313011169785</c:v>
                </c:pt>
                <c:pt idx="1201">
                  <c:v>25.879844188689784</c:v>
                </c:pt>
                <c:pt idx="1202">
                  <c:v>25.904597043989785</c:v>
                </c:pt>
                <c:pt idx="1203">
                  <c:v>25.929152011869785</c:v>
                </c:pt>
                <c:pt idx="1204">
                  <c:v>25.949428081509787</c:v>
                </c:pt>
                <c:pt idx="1205">
                  <c:v>25.974160194399786</c:v>
                </c:pt>
                <c:pt idx="1206">
                  <c:v>25.994819164279786</c:v>
                </c:pt>
                <c:pt idx="1207">
                  <c:v>26.019021034239785</c:v>
                </c:pt>
                <c:pt idx="1208">
                  <c:v>26.039731025699783</c:v>
                </c:pt>
                <c:pt idx="1209">
                  <c:v>26.064326047899783</c:v>
                </c:pt>
                <c:pt idx="1210">
                  <c:v>26.088827133179784</c:v>
                </c:pt>
                <c:pt idx="1211">
                  <c:v>26.109304189679783</c:v>
                </c:pt>
                <c:pt idx="1212">
                  <c:v>26.133762121199783</c:v>
                </c:pt>
                <c:pt idx="1213">
                  <c:v>26.154540061949785</c:v>
                </c:pt>
                <c:pt idx="1214">
                  <c:v>26.178743124009785</c:v>
                </c:pt>
                <c:pt idx="1215">
                  <c:v>26.203363180159783</c:v>
                </c:pt>
                <c:pt idx="1216">
                  <c:v>26.224037170409783</c:v>
                </c:pt>
                <c:pt idx="1217">
                  <c:v>26.248442172999784</c:v>
                </c:pt>
                <c:pt idx="1218">
                  <c:v>26.268895149229785</c:v>
                </c:pt>
                <c:pt idx="1219">
                  <c:v>26.293701171879786</c:v>
                </c:pt>
                <c:pt idx="1220">
                  <c:v>26.318030118939785</c:v>
                </c:pt>
                <c:pt idx="1221">
                  <c:v>26.338606119159785</c:v>
                </c:pt>
                <c:pt idx="1222">
                  <c:v>26.363008022309785</c:v>
                </c:pt>
                <c:pt idx="1223">
                  <c:v>26.383623123169784</c:v>
                </c:pt>
                <c:pt idx="1224">
                  <c:v>26.408270120619786</c:v>
                </c:pt>
                <c:pt idx="1225">
                  <c:v>26.428714990619785</c:v>
                </c:pt>
                <c:pt idx="1226">
                  <c:v>26.453453063969786</c:v>
                </c:pt>
                <c:pt idx="1227">
                  <c:v>26.477657079699785</c:v>
                </c:pt>
                <c:pt idx="1228">
                  <c:v>26.498213052749783</c:v>
                </c:pt>
                <c:pt idx="1229">
                  <c:v>26.522842168809785</c:v>
                </c:pt>
                <c:pt idx="1230">
                  <c:v>26.543435096739785</c:v>
                </c:pt>
                <c:pt idx="1231">
                  <c:v>26.567988157269784</c:v>
                </c:pt>
                <c:pt idx="1232">
                  <c:v>26.592242002489783</c:v>
                </c:pt>
                <c:pt idx="1233">
                  <c:v>26.613167047499786</c:v>
                </c:pt>
                <c:pt idx="1234">
                  <c:v>26.637752056119783</c:v>
                </c:pt>
                <c:pt idx="1235">
                  <c:v>26.657900094989785</c:v>
                </c:pt>
                <c:pt idx="1236">
                  <c:v>26.682502031329786</c:v>
                </c:pt>
                <c:pt idx="1237">
                  <c:v>26.707120180129785</c:v>
                </c:pt>
                <c:pt idx="1238">
                  <c:v>26.727766990659784</c:v>
                </c:pt>
                <c:pt idx="1239">
                  <c:v>26.752025127409784</c:v>
                </c:pt>
                <c:pt idx="1240">
                  <c:v>26.772929191589785</c:v>
                </c:pt>
                <c:pt idx="1241">
                  <c:v>26.797454118729785</c:v>
                </c:pt>
                <c:pt idx="1242">
                  <c:v>26.817814111709787</c:v>
                </c:pt>
                <c:pt idx="1243">
                  <c:v>26.842314004899784</c:v>
                </c:pt>
                <c:pt idx="1244">
                  <c:v>26.866743087769784</c:v>
                </c:pt>
                <c:pt idx="1245">
                  <c:v>26.887501001359784</c:v>
                </c:pt>
                <c:pt idx="1246">
                  <c:v>26.911923170089786</c:v>
                </c:pt>
                <c:pt idx="1247">
                  <c:v>26.932588100429786</c:v>
                </c:pt>
                <c:pt idx="1248">
                  <c:v>26.957159042359784</c:v>
                </c:pt>
                <c:pt idx="1249">
                  <c:v>26.981564998629786</c:v>
                </c:pt>
                <c:pt idx="1250">
                  <c:v>27.001971006389784</c:v>
                </c:pt>
                <c:pt idx="1251">
                  <c:v>27.026748180389784</c:v>
                </c:pt>
                <c:pt idx="1252">
                  <c:v>27.047116994859785</c:v>
                </c:pt>
                <c:pt idx="1253">
                  <c:v>27.071527957919784</c:v>
                </c:pt>
                <c:pt idx="1254">
                  <c:v>27.096333026889784</c:v>
                </c:pt>
                <c:pt idx="1255">
                  <c:v>27.116919040679786</c:v>
                </c:pt>
                <c:pt idx="1256">
                  <c:v>27.141280174259784</c:v>
                </c:pt>
                <c:pt idx="1257">
                  <c:v>27.161710977549784</c:v>
                </c:pt>
                <c:pt idx="1258">
                  <c:v>27.186547994609786</c:v>
                </c:pt>
                <c:pt idx="1259">
                  <c:v>27.206737995149783</c:v>
                </c:pt>
                <c:pt idx="1260">
                  <c:v>27.231413125989786</c:v>
                </c:pt>
                <c:pt idx="1261">
                  <c:v>27.256019115449785</c:v>
                </c:pt>
                <c:pt idx="1262">
                  <c:v>27.276501178739785</c:v>
                </c:pt>
                <c:pt idx="1263">
                  <c:v>27.301001071929786</c:v>
                </c:pt>
                <c:pt idx="1264">
                  <c:v>27.321515083309784</c:v>
                </c:pt>
                <c:pt idx="1265">
                  <c:v>27.346210002899785</c:v>
                </c:pt>
                <c:pt idx="1266">
                  <c:v>27.370779037479785</c:v>
                </c:pt>
                <c:pt idx="1267">
                  <c:v>27.391066074369785</c:v>
                </c:pt>
                <c:pt idx="1268">
                  <c:v>27.415604114529785</c:v>
                </c:pt>
                <c:pt idx="1269">
                  <c:v>27.436345100399784</c:v>
                </c:pt>
                <c:pt idx="1270">
                  <c:v>27.460896968839783</c:v>
                </c:pt>
                <c:pt idx="1271">
                  <c:v>27.485265016559786</c:v>
                </c:pt>
                <c:pt idx="1272">
                  <c:v>27.505954980849786</c:v>
                </c:pt>
                <c:pt idx="1273">
                  <c:v>27.530518054959785</c:v>
                </c:pt>
                <c:pt idx="1274">
                  <c:v>27.550805091859786</c:v>
                </c:pt>
                <c:pt idx="1275">
                  <c:v>27.575311183929784</c:v>
                </c:pt>
                <c:pt idx="1276">
                  <c:v>27.596039056779784</c:v>
                </c:pt>
                <c:pt idx="1277">
                  <c:v>27.620598077769785</c:v>
                </c:pt>
                <c:pt idx="1278">
                  <c:v>27.645003080369783</c:v>
                </c:pt>
                <c:pt idx="1279">
                  <c:v>27.665729999539785</c:v>
                </c:pt>
                <c:pt idx="1280">
                  <c:v>27.690299987789786</c:v>
                </c:pt>
                <c:pt idx="1281">
                  <c:v>27.710570096969786</c:v>
                </c:pt>
                <c:pt idx="1282">
                  <c:v>27.735035181049785</c:v>
                </c:pt>
                <c:pt idx="1283">
                  <c:v>27.759729146959785</c:v>
                </c:pt>
                <c:pt idx="1284">
                  <c:v>27.780297994609786</c:v>
                </c:pt>
                <c:pt idx="1285">
                  <c:v>27.804677963259785</c:v>
                </c:pt>
                <c:pt idx="1286">
                  <c:v>27.825387001039786</c:v>
                </c:pt>
                <c:pt idx="1287">
                  <c:v>27.849673986439786</c:v>
                </c:pt>
                <c:pt idx="1288">
                  <c:v>27.874228000639786</c:v>
                </c:pt>
                <c:pt idx="1289">
                  <c:v>27.894757032389784</c:v>
                </c:pt>
                <c:pt idx="1290">
                  <c:v>27.919413089749785</c:v>
                </c:pt>
                <c:pt idx="1291">
                  <c:v>27.940050125119786</c:v>
                </c:pt>
                <c:pt idx="1292">
                  <c:v>27.964451074599786</c:v>
                </c:pt>
                <c:pt idx="1293">
                  <c:v>27.984908103939784</c:v>
                </c:pt>
                <c:pt idx="1294">
                  <c:v>28.009701967239785</c:v>
                </c:pt>
                <c:pt idx="1295">
                  <c:v>28.034142971039785</c:v>
                </c:pt>
                <c:pt idx="1296">
                  <c:v>28.054537057879784</c:v>
                </c:pt>
                <c:pt idx="1297">
                  <c:v>28.079164981839785</c:v>
                </c:pt>
                <c:pt idx="1298">
                  <c:v>28.099752187729784</c:v>
                </c:pt>
                <c:pt idx="1299">
                  <c:v>28.124155998229785</c:v>
                </c:pt>
                <c:pt idx="1300">
                  <c:v>28.148833036419784</c:v>
                </c:pt>
                <c:pt idx="1301">
                  <c:v>28.169308185579784</c:v>
                </c:pt>
                <c:pt idx="1302">
                  <c:v>28.193868160249785</c:v>
                </c:pt>
                <c:pt idx="1303">
                  <c:v>28.214339971539786</c:v>
                </c:pt>
                <c:pt idx="1304">
                  <c:v>28.238783121109783</c:v>
                </c:pt>
                <c:pt idx="1305">
                  <c:v>28.263369083399784</c:v>
                </c:pt>
                <c:pt idx="1306">
                  <c:v>28.283796072009785</c:v>
                </c:pt>
                <c:pt idx="1307">
                  <c:v>28.308333158489784</c:v>
                </c:pt>
                <c:pt idx="1308">
                  <c:v>28.329180002209785</c:v>
                </c:pt>
                <c:pt idx="1309">
                  <c:v>28.353572130199787</c:v>
                </c:pt>
                <c:pt idx="1310">
                  <c:v>28.374051094059784</c:v>
                </c:pt>
                <c:pt idx="1311">
                  <c:v>28.398818969729785</c:v>
                </c:pt>
                <c:pt idx="1312">
                  <c:v>28.423122167589785</c:v>
                </c:pt>
                <c:pt idx="1313">
                  <c:v>28.443603038789785</c:v>
                </c:pt>
                <c:pt idx="1314">
                  <c:v>28.468089103699786</c:v>
                </c:pt>
                <c:pt idx="1315">
                  <c:v>28.488751173019786</c:v>
                </c:pt>
                <c:pt idx="1316">
                  <c:v>28.513250112529786</c:v>
                </c:pt>
                <c:pt idx="1317">
                  <c:v>28.537794113159784</c:v>
                </c:pt>
                <c:pt idx="1318">
                  <c:v>29.540749788284316</c:v>
                </c:pt>
                <c:pt idx="1319">
                  <c:v>29.541391849517833</c:v>
                </c:pt>
                <c:pt idx="1320">
                  <c:v>29.541967868804942</c:v>
                </c:pt>
                <c:pt idx="1321">
                  <c:v>29.542511940002452</c:v>
                </c:pt>
                <c:pt idx="1322">
                  <c:v>29.543051958084121</c:v>
                </c:pt>
                <c:pt idx="1323">
                  <c:v>29.543588876724261</c:v>
                </c:pt>
                <c:pt idx="1324">
                  <c:v>29.54411792755128</c:v>
                </c:pt>
                <c:pt idx="1325">
                  <c:v>29.544587850570693</c:v>
                </c:pt>
                <c:pt idx="1326">
                  <c:v>29.545053958892833</c:v>
                </c:pt>
                <c:pt idx="1327">
                  <c:v>29.545536994934093</c:v>
                </c:pt>
                <c:pt idx="1328">
                  <c:v>29.545928001403823</c:v>
                </c:pt>
                <c:pt idx="1329">
                  <c:v>29.546086788177501</c:v>
                </c:pt>
                <c:pt idx="1330">
                  <c:v>29.546244859695452</c:v>
                </c:pt>
                <c:pt idx="1331">
                  <c:v>29.54640197753908</c:v>
                </c:pt>
                <c:pt idx="1332">
                  <c:v>29.546559810638442</c:v>
                </c:pt>
                <c:pt idx="1333">
                  <c:v>29.546718835830703</c:v>
                </c:pt>
                <c:pt idx="1334">
                  <c:v>29.546876907348651</c:v>
                </c:pt>
                <c:pt idx="1335">
                  <c:v>29.547034978866591</c:v>
                </c:pt>
                <c:pt idx="1336">
                  <c:v>29.547194004058852</c:v>
                </c:pt>
                <c:pt idx="1337">
                  <c:v>29.547351837158221</c:v>
                </c:pt>
                <c:pt idx="1338">
                  <c:v>29.547510862350482</c:v>
                </c:pt>
                <c:pt idx="1339">
                  <c:v>29.547668933868422</c:v>
                </c:pt>
                <c:pt idx="1340">
                  <c:v>29.547827959060683</c:v>
                </c:pt>
                <c:pt idx="1341">
                  <c:v>29.54798698425294</c:v>
                </c:pt>
                <c:pt idx="1342">
                  <c:v>29.548146963119521</c:v>
                </c:pt>
                <c:pt idx="1343">
                  <c:v>29.548318862915053</c:v>
                </c:pt>
                <c:pt idx="1344">
                  <c:v>29.54847788810731</c:v>
                </c:pt>
                <c:pt idx="1345">
                  <c:v>29.548636913299571</c:v>
                </c:pt>
                <c:pt idx="1346">
                  <c:v>29.548795938491832</c:v>
                </c:pt>
                <c:pt idx="1347">
                  <c:v>29.54895401000978</c:v>
                </c:pt>
                <c:pt idx="1348">
                  <c:v>29.549111843109142</c:v>
                </c:pt>
                <c:pt idx="1349">
                  <c:v>29.549296855926531</c:v>
                </c:pt>
                <c:pt idx="1350">
                  <c:v>29.549468994140643</c:v>
                </c:pt>
                <c:pt idx="1351">
                  <c:v>29.549629926681533</c:v>
                </c:pt>
                <c:pt idx="1352">
                  <c:v>29.549787998199481</c:v>
                </c:pt>
                <c:pt idx="1353">
                  <c:v>29.549947023391741</c:v>
                </c:pt>
                <c:pt idx="1354">
                  <c:v>29.550105810165441</c:v>
                </c:pt>
                <c:pt idx="1355">
                  <c:v>29.550263881683343</c:v>
                </c:pt>
                <c:pt idx="1356">
                  <c:v>29.55042195320134</c:v>
                </c:pt>
                <c:pt idx="1357">
                  <c:v>29.55058097839354</c:v>
                </c:pt>
                <c:pt idx="1358">
                  <c:v>29.55074000358584</c:v>
                </c:pt>
                <c:pt idx="1359">
                  <c:v>29.550897836685241</c:v>
                </c:pt>
                <c:pt idx="1360">
                  <c:v>29.551056861877441</c:v>
                </c:pt>
                <c:pt idx="1361">
                  <c:v>29.551215887069741</c:v>
                </c:pt>
                <c:pt idx="1362">
                  <c:v>29.560742855072043</c:v>
                </c:pt>
                <c:pt idx="1363">
                  <c:v>29.585402011871341</c:v>
                </c:pt>
                <c:pt idx="1364">
                  <c:v>29.605840921402041</c:v>
                </c:pt>
                <c:pt idx="1365">
                  <c:v>29.630381822586042</c:v>
                </c:pt>
                <c:pt idx="1366">
                  <c:v>29.651158809662043</c:v>
                </c:pt>
                <c:pt idx="1367">
                  <c:v>29.675692796707043</c:v>
                </c:pt>
                <c:pt idx="1368">
                  <c:v>29.700025796890042</c:v>
                </c:pt>
                <c:pt idx="1369">
                  <c:v>29.720754861832042</c:v>
                </c:pt>
                <c:pt idx="1370">
                  <c:v>29.745379924774042</c:v>
                </c:pt>
                <c:pt idx="1371">
                  <c:v>29.76563596725504</c:v>
                </c:pt>
                <c:pt idx="1372">
                  <c:v>29.790184974670041</c:v>
                </c:pt>
                <c:pt idx="1373">
                  <c:v>29.814643859863043</c:v>
                </c:pt>
                <c:pt idx="1374">
                  <c:v>29.835268020630043</c:v>
                </c:pt>
                <c:pt idx="1375">
                  <c:v>29.859609842300042</c:v>
                </c:pt>
                <c:pt idx="1376">
                  <c:v>29.880414962769041</c:v>
                </c:pt>
                <c:pt idx="1377">
                  <c:v>29.905050992966043</c:v>
                </c:pt>
                <c:pt idx="1378">
                  <c:v>29.925580024719043</c:v>
                </c:pt>
                <c:pt idx="1379">
                  <c:v>29.949885845184042</c:v>
                </c:pt>
                <c:pt idx="1380">
                  <c:v>29.974539995193041</c:v>
                </c:pt>
                <c:pt idx="1381">
                  <c:v>29.99512195587204</c:v>
                </c:pt>
                <c:pt idx="1382">
                  <c:v>30.019503831863041</c:v>
                </c:pt>
                <c:pt idx="1383">
                  <c:v>30.040018796921043</c:v>
                </c:pt>
                <c:pt idx="1384">
                  <c:v>30.06479787826504</c:v>
                </c:pt>
                <c:pt idx="1385">
                  <c:v>30.089040994644041</c:v>
                </c:pt>
                <c:pt idx="1386">
                  <c:v>30.109572887421042</c:v>
                </c:pt>
                <c:pt idx="1387">
                  <c:v>30.134245872498042</c:v>
                </c:pt>
                <c:pt idx="1388">
                  <c:v>30.154797792435041</c:v>
                </c:pt>
                <c:pt idx="1389">
                  <c:v>30.179370880127042</c:v>
                </c:pt>
                <c:pt idx="1390">
                  <c:v>30.203740835190043</c:v>
                </c:pt>
                <c:pt idx="1391">
                  <c:v>30.224265813827042</c:v>
                </c:pt>
                <c:pt idx="1392">
                  <c:v>30.248821020126041</c:v>
                </c:pt>
                <c:pt idx="1393">
                  <c:v>30.269331932068042</c:v>
                </c:pt>
                <c:pt idx="1394">
                  <c:v>30.293871879578042</c:v>
                </c:pt>
                <c:pt idx="1395">
                  <c:v>30.31447887420704</c:v>
                </c:pt>
                <c:pt idx="1396">
                  <c:v>30.338972806931043</c:v>
                </c:pt>
                <c:pt idx="1397">
                  <c:v>30.363394975662043</c:v>
                </c:pt>
                <c:pt idx="1398">
                  <c:v>30.384258985519043</c:v>
                </c:pt>
                <c:pt idx="1399">
                  <c:v>30.408823966980041</c:v>
                </c:pt>
                <c:pt idx="1400">
                  <c:v>30.428965806961042</c:v>
                </c:pt>
                <c:pt idx="1401">
                  <c:v>30.453826904297042</c:v>
                </c:pt>
                <c:pt idx="1402">
                  <c:v>30.478214979172041</c:v>
                </c:pt>
                <c:pt idx="1403">
                  <c:v>30.498662948608043</c:v>
                </c:pt>
                <c:pt idx="1404">
                  <c:v>30.523190021515042</c:v>
                </c:pt>
                <c:pt idx="1405">
                  <c:v>30.543977975843042</c:v>
                </c:pt>
                <c:pt idx="1406">
                  <c:v>30.568513870243041</c:v>
                </c:pt>
                <c:pt idx="1407">
                  <c:v>30.592793941493042</c:v>
                </c:pt>
                <c:pt idx="1408">
                  <c:v>30.613652944563043</c:v>
                </c:pt>
                <c:pt idx="1409">
                  <c:v>30.637820959093041</c:v>
                </c:pt>
                <c:pt idx="1410">
                  <c:v>30.65853595733304</c:v>
                </c:pt>
                <c:pt idx="1411">
                  <c:v>30.682885885243042</c:v>
                </c:pt>
                <c:pt idx="1412">
                  <c:v>30.707648992543042</c:v>
                </c:pt>
                <c:pt idx="1413">
                  <c:v>30.72823286056304</c:v>
                </c:pt>
                <c:pt idx="1414">
                  <c:v>30.752516984943043</c:v>
                </c:pt>
                <c:pt idx="1415">
                  <c:v>30.773245811463042</c:v>
                </c:pt>
                <c:pt idx="1416">
                  <c:v>30.797775983813043</c:v>
                </c:pt>
                <c:pt idx="1417">
                  <c:v>30.818234920503041</c:v>
                </c:pt>
                <c:pt idx="1418">
                  <c:v>30.84267401695304</c:v>
                </c:pt>
                <c:pt idx="1419">
                  <c:v>30.867376804353043</c:v>
                </c:pt>
                <c:pt idx="1420">
                  <c:v>30.887966871263043</c:v>
                </c:pt>
                <c:pt idx="1421">
                  <c:v>30.912220001223041</c:v>
                </c:pt>
                <c:pt idx="1422">
                  <c:v>30.932811975483041</c:v>
                </c:pt>
                <c:pt idx="1423">
                  <c:v>30.957604885103041</c:v>
                </c:pt>
                <c:pt idx="1424">
                  <c:v>30.981864929203041</c:v>
                </c:pt>
                <c:pt idx="1425">
                  <c:v>31.002375841143042</c:v>
                </c:pt>
                <c:pt idx="1426">
                  <c:v>31.027084827423042</c:v>
                </c:pt>
                <c:pt idx="1427">
                  <c:v>31.047611951823043</c:v>
                </c:pt>
                <c:pt idx="1428">
                  <c:v>31.072126865383041</c:v>
                </c:pt>
                <c:pt idx="1429">
                  <c:v>31.096457004543041</c:v>
                </c:pt>
                <c:pt idx="1430">
                  <c:v>31.117290019993042</c:v>
                </c:pt>
                <c:pt idx="1431">
                  <c:v>31.141824007033041</c:v>
                </c:pt>
                <c:pt idx="1432">
                  <c:v>31.16207599640304</c:v>
                </c:pt>
                <c:pt idx="1433">
                  <c:v>31.186819791793042</c:v>
                </c:pt>
                <c:pt idx="1434">
                  <c:v>31.207383871083042</c:v>
                </c:pt>
                <c:pt idx="1435">
                  <c:v>31.231714963913042</c:v>
                </c:pt>
                <c:pt idx="1436">
                  <c:v>31.256207942963041</c:v>
                </c:pt>
                <c:pt idx="1437">
                  <c:v>31.27706098556304</c:v>
                </c:pt>
                <c:pt idx="1438">
                  <c:v>31.30157399177304</c:v>
                </c:pt>
                <c:pt idx="1439">
                  <c:v>31.321851015093042</c:v>
                </c:pt>
                <c:pt idx="1440">
                  <c:v>31.346499919893041</c:v>
                </c:pt>
                <c:pt idx="1441">
                  <c:v>31.37095093727304</c:v>
                </c:pt>
                <c:pt idx="1442">
                  <c:v>31.39165186882304</c:v>
                </c:pt>
                <c:pt idx="1443">
                  <c:v>31.41594290733304</c:v>
                </c:pt>
                <c:pt idx="1444">
                  <c:v>31.436726808543042</c:v>
                </c:pt>
                <c:pt idx="1445">
                  <c:v>31.461334943773043</c:v>
                </c:pt>
                <c:pt idx="1446">
                  <c:v>31.485595941543043</c:v>
                </c:pt>
                <c:pt idx="1447">
                  <c:v>31.506192922593041</c:v>
                </c:pt>
                <c:pt idx="1448">
                  <c:v>31.530736923213041</c:v>
                </c:pt>
                <c:pt idx="1449">
                  <c:v>31.551390886303043</c:v>
                </c:pt>
                <c:pt idx="1450">
                  <c:v>31.57562589645304</c:v>
                </c:pt>
                <c:pt idx="1451">
                  <c:v>31.596472978593042</c:v>
                </c:pt>
                <c:pt idx="1452">
                  <c:v>31.621016979213042</c:v>
                </c:pt>
                <c:pt idx="1453">
                  <c:v>31.645497798923042</c:v>
                </c:pt>
                <c:pt idx="1454">
                  <c:v>31.665979862213042</c:v>
                </c:pt>
                <c:pt idx="1455">
                  <c:v>31.690514802933041</c:v>
                </c:pt>
                <c:pt idx="1456">
                  <c:v>31.711104869843041</c:v>
                </c:pt>
                <c:pt idx="1457">
                  <c:v>31.735394001003041</c:v>
                </c:pt>
                <c:pt idx="1458">
                  <c:v>31.76012682914304</c:v>
                </c:pt>
                <c:pt idx="1459">
                  <c:v>31.780672788623043</c:v>
                </c:pt>
                <c:pt idx="1460">
                  <c:v>31.805219888683041</c:v>
                </c:pt>
                <c:pt idx="1461">
                  <c:v>31.82590198517304</c:v>
                </c:pt>
                <c:pt idx="1462">
                  <c:v>31.850008010863043</c:v>
                </c:pt>
                <c:pt idx="1463">
                  <c:v>31.87477397918304</c:v>
                </c:pt>
                <c:pt idx="1464">
                  <c:v>31.895298004153041</c:v>
                </c:pt>
                <c:pt idx="1465">
                  <c:v>31.919898986813042</c:v>
                </c:pt>
                <c:pt idx="1466">
                  <c:v>31.94049882888304</c:v>
                </c:pt>
                <c:pt idx="1467">
                  <c:v>31.964660882953041</c:v>
                </c:pt>
                <c:pt idx="1468">
                  <c:v>31.985298871993042</c:v>
                </c:pt>
                <c:pt idx="1469">
                  <c:v>32.009962797163041</c:v>
                </c:pt>
                <c:pt idx="1470">
                  <c:v>32.034551858903043</c:v>
                </c:pt>
                <c:pt idx="1471">
                  <c:v>32.054894924163044</c:v>
                </c:pt>
                <c:pt idx="1472">
                  <c:v>32.079662799833045</c:v>
                </c:pt>
                <c:pt idx="1473">
                  <c:v>32.100085020063048</c:v>
                </c:pt>
                <c:pt idx="1474">
                  <c:v>32.124668836593045</c:v>
                </c:pt>
                <c:pt idx="1475">
                  <c:v>32.149123907093042</c:v>
                </c:pt>
                <c:pt idx="1476">
                  <c:v>32.169770002363045</c:v>
                </c:pt>
                <c:pt idx="1477">
                  <c:v>32.194191932683047</c:v>
                </c:pt>
                <c:pt idx="1478">
                  <c:v>32.21481084823305</c:v>
                </c:pt>
                <c:pt idx="1479">
                  <c:v>32.23919486999305</c:v>
                </c:pt>
                <c:pt idx="1480">
                  <c:v>32.263952016833045</c:v>
                </c:pt>
                <c:pt idx="1481">
                  <c:v>32.284402847293045</c:v>
                </c:pt>
                <c:pt idx="1482">
                  <c:v>32.308679819103048</c:v>
                </c:pt>
                <c:pt idx="1483">
                  <c:v>32.329648971553048</c:v>
                </c:pt>
                <c:pt idx="1484">
                  <c:v>32.35391402244305</c:v>
                </c:pt>
                <c:pt idx="1485">
                  <c:v>32.374485015873049</c:v>
                </c:pt>
                <c:pt idx="1486">
                  <c:v>32.398926019673048</c:v>
                </c:pt>
                <c:pt idx="1487">
                  <c:v>32.423662900923048</c:v>
                </c:pt>
                <c:pt idx="1488">
                  <c:v>32.444061994553046</c:v>
                </c:pt>
                <c:pt idx="1489">
                  <c:v>32.468565940853047</c:v>
                </c:pt>
                <c:pt idx="1490">
                  <c:v>32.48930597305305</c:v>
                </c:pt>
                <c:pt idx="1491">
                  <c:v>32.513853788373048</c:v>
                </c:pt>
                <c:pt idx="1492">
                  <c:v>32.538184881213049</c:v>
                </c:pt>
                <c:pt idx="1493">
                  <c:v>32.558655023573046</c:v>
                </c:pt>
                <c:pt idx="1494">
                  <c:v>32.583142995833043</c:v>
                </c:pt>
                <c:pt idx="1495">
                  <c:v>32.603742837903042</c:v>
                </c:pt>
                <c:pt idx="1496">
                  <c:v>32.628326892853039</c:v>
                </c:pt>
                <c:pt idx="1497">
                  <c:v>32.652776956563038</c:v>
                </c:pt>
                <c:pt idx="1498">
                  <c:v>32.673372983933035</c:v>
                </c:pt>
                <c:pt idx="1499">
                  <c:v>32.697901010513036</c:v>
                </c:pt>
                <c:pt idx="1500">
                  <c:v>32.718379020693035</c:v>
                </c:pt>
                <c:pt idx="1501">
                  <c:v>32.743007898333033</c:v>
                </c:pt>
                <c:pt idx="1502">
                  <c:v>32.763649940493032</c:v>
                </c:pt>
                <c:pt idx="1503">
                  <c:v>32.788203001023028</c:v>
                </c:pt>
                <c:pt idx="1504">
                  <c:v>32.812603950503025</c:v>
                </c:pt>
                <c:pt idx="1505">
                  <c:v>32.833385944363023</c:v>
                </c:pt>
                <c:pt idx="1506">
                  <c:v>32.857899904253024</c:v>
                </c:pt>
                <c:pt idx="1507">
                  <c:v>32.878173828123025</c:v>
                </c:pt>
                <c:pt idx="1508">
                  <c:v>32.902698993683025</c:v>
                </c:pt>
                <c:pt idx="1509">
                  <c:v>32.927353858943022</c:v>
                </c:pt>
                <c:pt idx="1510">
                  <c:v>32.947829008103021</c:v>
                </c:pt>
                <c:pt idx="1511">
                  <c:v>32.972189903263022</c:v>
                </c:pt>
                <c:pt idx="1512">
                  <c:v>32.993062973023022</c:v>
                </c:pt>
                <c:pt idx="1513">
                  <c:v>33.017282962803023</c:v>
                </c:pt>
                <c:pt idx="1514">
                  <c:v>33.041885852813024</c:v>
                </c:pt>
                <c:pt idx="1515">
                  <c:v>33.062551021573022</c:v>
                </c:pt>
                <c:pt idx="1516">
                  <c:v>33.087103843693022</c:v>
                </c:pt>
                <c:pt idx="1517">
                  <c:v>33.107666969303018</c:v>
                </c:pt>
                <c:pt idx="1518">
                  <c:v>33.132274866103018</c:v>
                </c:pt>
                <c:pt idx="1519">
                  <c:v>33.15269684791302</c:v>
                </c:pt>
                <c:pt idx="1520">
                  <c:v>33.177392959593021</c:v>
                </c:pt>
                <c:pt idx="1521">
                  <c:v>33.201537847523021</c:v>
                </c:pt>
                <c:pt idx="1522">
                  <c:v>33.222248792653019</c:v>
                </c:pt>
                <c:pt idx="1523">
                  <c:v>33.24666595459302</c:v>
                </c:pt>
                <c:pt idx="1524">
                  <c:v>33.26714682579302</c:v>
                </c:pt>
                <c:pt idx="1525">
                  <c:v>33.291710853573022</c:v>
                </c:pt>
                <c:pt idx="1526">
                  <c:v>33.31643581390302</c:v>
                </c:pt>
                <c:pt idx="1527">
                  <c:v>33.336959838863024</c:v>
                </c:pt>
                <c:pt idx="1528">
                  <c:v>33.361604928973023</c:v>
                </c:pt>
                <c:pt idx="1529">
                  <c:v>33.381947994233023</c:v>
                </c:pt>
                <c:pt idx="1530">
                  <c:v>33.406473875043027</c:v>
                </c:pt>
                <c:pt idx="1531">
                  <c:v>33.431031942363028</c:v>
                </c:pt>
                <c:pt idx="1532">
                  <c:v>33.451390981673029</c:v>
                </c:pt>
                <c:pt idx="1533">
                  <c:v>33.475834846493029</c:v>
                </c:pt>
                <c:pt idx="1534">
                  <c:v>33.496752977373028</c:v>
                </c:pt>
                <c:pt idx="1535">
                  <c:v>33.52121901512303</c:v>
                </c:pt>
                <c:pt idx="1536">
                  <c:v>33.541571855543033</c:v>
                </c:pt>
                <c:pt idx="1537">
                  <c:v>33.566101789473038</c:v>
                </c:pt>
                <c:pt idx="1538">
                  <c:v>33.59081387520304</c:v>
                </c:pt>
                <c:pt idx="1539">
                  <c:v>33.611143827443044</c:v>
                </c:pt>
                <c:pt idx="1540">
                  <c:v>33.635912895203049</c:v>
                </c:pt>
                <c:pt idx="1541">
                  <c:v>33.656523942943046</c:v>
                </c:pt>
                <c:pt idx="1542">
                  <c:v>33.680674791333047</c:v>
                </c:pt>
                <c:pt idx="1543">
                  <c:v>33.705142974853047</c:v>
                </c:pt>
                <c:pt idx="1544">
                  <c:v>33.72583198547305</c:v>
                </c:pt>
                <c:pt idx="1545">
                  <c:v>33.750409841533049</c:v>
                </c:pt>
                <c:pt idx="1546">
                  <c:v>33.770982980733052</c:v>
                </c:pt>
                <c:pt idx="1547">
                  <c:v>33.795399904253053</c:v>
                </c:pt>
                <c:pt idx="1548">
                  <c:v>33.820083856583054</c:v>
                </c:pt>
                <c:pt idx="1549">
                  <c:v>33.840788841243054</c:v>
                </c:pt>
                <c:pt idx="1550">
                  <c:v>33.865128993993054</c:v>
                </c:pt>
                <c:pt idx="1551">
                  <c:v>33.885653972623054</c:v>
                </c:pt>
                <c:pt idx="1552">
                  <c:v>33.910209894183055</c:v>
                </c:pt>
                <c:pt idx="1553">
                  <c:v>33.930673837663058</c:v>
                </c:pt>
                <c:pt idx="1554">
                  <c:v>33.955412864683055</c:v>
                </c:pt>
                <c:pt idx="1555">
                  <c:v>33.979609012603056</c:v>
                </c:pt>
                <c:pt idx="1556">
                  <c:v>34.000487804413055</c:v>
                </c:pt>
                <c:pt idx="1557">
                  <c:v>34.024911880493057</c:v>
                </c:pt>
                <c:pt idx="1558">
                  <c:v>34.045557975773058</c:v>
                </c:pt>
                <c:pt idx="1559">
                  <c:v>34.069856882093056</c:v>
                </c:pt>
                <c:pt idx="1560">
                  <c:v>34.09450888633306</c:v>
                </c:pt>
                <c:pt idx="1561">
                  <c:v>34.114820957183056</c:v>
                </c:pt>
                <c:pt idx="1562">
                  <c:v>34.139573812483057</c:v>
                </c:pt>
                <c:pt idx="1563">
                  <c:v>34.160151958463054</c:v>
                </c:pt>
                <c:pt idx="1564">
                  <c:v>34.184497833253054</c:v>
                </c:pt>
                <c:pt idx="1565">
                  <c:v>34.208916902543052</c:v>
                </c:pt>
                <c:pt idx="1566">
                  <c:v>34.22992086410305</c:v>
                </c:pt>
                <c:pt idx="1567">
                  <c:v>34.254161834713045</c:v>
                </c:pt>
                <c:pt idx="1568">
                  <c:v>34.274572849273042</c:v>
                </c:pt>
                <c:pt idx="1569">
                  <c:v>34.299348831173042</c:v>
                </c:pt>
                <c:pt idx="1570">
                  <c:v>34.319911003113042</c:v>
                </c:pt>
                <c:pt idx="1571">
                  <c:v>34.344499826433044</c:v>
                </c:pt>
                <c:pt idx="1572">
                  <c:v>34.36868786812304</c:v>
                </c:pt>
                <c:pt idx="1573">
                  <c:v>34.389505863193044</c:v>
                </c:pt>
                <c:pt idx="1574">
                  <c:v>34.413946866993044</c:v>
                </c:pt>
                <c:pt idx="1575">
                  <c:v>34.434430837633045</c:v>
                </c:pt>
                <c:pt idx="1576">
                  <c:v>34.459062814713043</c:v>
                </c:pt>
                <c:pt idx="1577">
                  <c:v>34.483642816543039</c:v>
                </c:pt>
                <c:pt idx="1578">
                  <c:v>34.504248857503036</c:v>
                </c:pt>
                <c:pt idx="1579">
                  <c:v>34.528479814533036</c:v>
                </c:pt>
                <c:pt idx="1580">
                  <c:v>34.549335956573032</c:v>
                </c:pt>
                <c:pt idx="1581">
                  <c:v>35.530832767486572</c:v>
                </c:pt>
                <c:pt idx="1582">
                  <c:v>35.531853914260857</c:v>
                </c:pt>
                <c:pt idx="1583">
                  <c:v>35.532603740692139</c:v>
                </c:pt>
                <c:pt idx="1584">
                  <c:v>35.53313684463501</c:v>
                </c:pt>
                <c:pt idx="1585">
                  <c:v>35.533643960952759</c:v>
                </c:pt>
                <c:pt idx="1586">
                  <c:v>35.53415584564209</c:v>
                </c:pt>
                <c:pt idx="1587">
                  <c:v>35.534698963165283</c:v>
                </c:pt>
                <c:pt idx="1588">
                  <c:v>35.53522777557373</c:v>
                </c:pt>
                <c:pt idx="1589">
                  <c:v>35.53551983833313</c:v>
                </c:pt>
                <c:pt idx="1590">
                  <c:v>35.53568696975708</c:v>
                </c:pt>
                <c:pt idx="1591">
                  <c:v>35.535851955413818</c:v>
                </c:pt>
                <c:pt idx="1592">
                  <c:v>35.536015748977661</c:v>
                </c:pt>
                <c:pt idx="1593">
                  <c:v>35.536179780960083</c:v>
                </c:pt>
                <c:pt idx="1594">
                  <c:v>35.536343812942498</c:v>
                </c:pt>
                <c:pt idx="1595">
                  <c:v>35.536508798599243</c:v>
                </c:pt>
                <c:pt idx="1596">
                  <c:v>35.536673784255981</c:v>
                </c:pt>
                <c:pt idx="1597">
                  <c:v>35.536839962005608</c:v>
                </c:pt>
                <c:pt idx="1598">
                  <c:v>35.537004947662354</c:v>
                </c:pt>
                <c:pt idx="1599">
                  <c:v>35.537170886993408</c:v>
                </c:pt>
                <c:pt idx="1600">
                  <c:v>35.537345886230469</c:v>
                </c:pt>
                <c:pt idx="1601">
                  <c:v>35.537503957748413</c:v>
                </c:pt>
                <c:pt idx="1602">
                  <c:v>35.537660837173462</c:v>
                </c:pt>
                <c:pt idx="1603">
                  <c:v>35.537818908691413</c:v>
                </c:pt>
                <c:pt idx="1604">
                  <c:v>35.537977933883667</c:v>
                </c:pt>
                <c:pt idx="1605">
                  <c:v>35.538133859634399</c:v>
                </c:pt>
                <c:pt idx="1606">
                  <c:v>35.53829288482666</c:v>
                </c:pt>
                <c:pt idx="1607">
                  <c:v>35.538450956344597</c:v>
                </c:pt>
                <c:pt idx="1608">
                  <c:v>35.53860878944397</c:v>
                </c:pt>
                <c:pt idx="1609">
                  <c:v>35.538765907287598</c:v>
                </c:pt>
                <c:pt idx="1610">
                  <c:v>35.538923740386963</c:v>
                </c:pt>
                <c:pt idx="1611">
                  <c:v>35.539080858230591</c:v>
                </c:pt>
                <c:pt idx="1612">
                  <c:v>35.539238929748528</c:v>
                </c:pt>
                <c:pt idx="1613">
                  <c:v>35.539406776428223</c:v>
                </c:pt>
                <c:pt idx="1614">
                  <c:v>35.539564847946167</c:v>
                </c:pt>
                <c:pt idx="1615">
                  <c:v>35.539722919464111</c:v>
                </c:pt>
                <c:pt idx="1616">
                  <c:v>35.539880752563484</c:v>
                </c:pt>
                <c:pt idx="1617">
                  <c:v>35.540038824081471</c:v>
                </c:pt>
                <c:pt idx="1618">
                  <c:v>35.540196895599372</c:v>
                </c:pt>
                <c:pt idx="1619">
                  <c:v>35.540357828140273</c:v>
                </c:pt>
                <c:pt idx="1620">
                  <c:v>35.540522813796969</c:v>
                </c:pt>
                <c:pt idx="1621">
                  <c:v>35.54068088531497</c:v>
                </c:pt>
                <c:pt idx="1622">
                  <c:v>35.540838956832872</c:v>
                </c:pt>
                <c:pt idx="1623">
                  <c:v>35.54099583625797</c:v>
                </c:pt>
                <c:pt idx="1624">
                  <c:v>35.546362876892069</c:v>
                </c:pt>
                <c:pt idx="1625">
                  <c:v>35.571054935455372</c:v>
                </c:pt>
                <c:pt idx="1626">
                  <c:v>35.591534852981567</c:v>
                </c:pt>
                <c:pt idx="1627">
                  <c:v>35.616119861602769</c:v>
                </c:pt>
                <c:pt idx="1628">
                  <c:v>35.640537738799772</c:v>
                </c:pt>
                <c:pt idx="1629">
                  <c:v>35.661156892776773</c:v>
                </c:pt>
                <c:pt idx="1630">
                  <c:v>35.685615777969772</c:v>
                </c:pt>
                <c:pt idx="1631">
                  <c:v>35.706473827361769</c:v>
                </c:pt>
                <c:pt idx="1632">
                  <c:v>35.73089194297777</c:v>
                </c:pt>
                <c:pt idx="1633">
                  <c:v>35.755443811416768</c:v>
                </c:pt>
                <c:pt idx="1634">
                  <c:v>35.77581191062977</c:v>
                </c:pt>
                <c:pt idx="1635">
                  <c:v>35.800438880920773</c:v>
                </c:pt>
                <c:pt idx="1636">
                  <c:v>35.821037769317769</c:v>
                </c:pt>
                <c:pt idx="1637">
                  <c:v>35.845386743545774</c:v>
                </c:pt>
                <c:pt idx="1638">
                  <c:v>35.866142749786768</c:v>
                </c:pt>
                <c:pt idx="1639">
                  <c:v>35.890660762786773</c:v>
                </c:pt>
                <c:pt idx="1640">
                  <c:v>35.915259838103772</c:v>
                </c:pt>
                <c:pt idx="1641">
                  <c:v>35.935680866241768</c:v>
                </c:pt>
                <c:pt idx="1642">
                  <c:v>35.960207939147772</c:v>
                </c:pt>
                <c:pt idx="1643">
                  <c:v>35.980768918990769</c:v>
                </c:pt>
                <c:pt idx="1644">
                  <c:v>36.005117893218774</c:v>
                </c:pt>
                <c:pt idx="1645">
                  <c:v>36.029794931411772</c:v>
                </c:pt>
                <c:pt idx="1646">
                  <c:v>36.050281763076768</c:v>
                </c:pt>
                <c:pt idx="1647">
                  <c:v>36.074755907058773</c:v>
                </c:pt>
                <c:pt idx="1648">
                  <c:v>36.095503807067772</c:v>
                </c:pt>
                <c:pt idx="1649">
                  <c:v>36.11975288391077</c:v>
                </c:pt>
                <c:pt idx="1650">
                  <c:v>36.144469738006769</c:v>
                </c:pt>
                <c:pt idx="1651">
                  <c:v>36.164944887160772</c:v>
                </c:pt>
                <c:pt idx="1652">
                  <c:v>36.18956685066177</c:v>
                </c:pt>
                <c:pt idx="1653">
                  <c:v>36.210064888000772</c:v>
                </c:pt>
                <c:pt idx="1654">
                  <c:v>36.234726905822768</c:v>
                </c:pt>
                <c:pt idx="1655">
                  <c:v>36.254993915557769</c:v>
                </c:pt>
                <c:pt idx="1656">
                  <c:v>36.279841899871769</c:v>
                </c:pt>
                <c:pt idx="1657">
                  <c:v>36.304170846938767</c:v>
                </c:pt>
                <c:pt idx="1658">
                  <c:v>36.324770927428773</c:v>
                </c:pt>
                <c:pt idx="1659">
                  <c:v>36.349036931991769</c:v>
                </c:pt>
                <c:pt idx="1660">
                  <c:v>36.369748830795771</c:v>
                </c:pt>
                <c:pt idx="1661">
                  <c:v>36.394393920898771</c:v>
                </c:pt>
                <c:pt idx="1662">
                  <c:v>36.418816804885772</c:v>
                </c:pt>
                <c:pt idx="1663">
                  <c:v>36.439552783965773</c:v>
                </c:pt>
                <c:pt idx="1664">
                  <c:v>36.463805913924773</c:v>
                </c:pt>
                <c:pt idx="1665">
                  <c:v>36.484466791152769</c:v>
                </c:pt>
                <c:pt idx="1666">
                  <c:v>36.508910894393772</c:v>
                </c:pt>
                <c:pt idx="1667">
                  <c:v>36.533544778819774</c:v>
                </c:pt>
                <c:pt idx="1668">
                  <c:v>36.554147958759771</c:v>
                </c:pt>
                <c:pt idx="1669">
                  <c:v>36.578370809559772</c:v>
                </c:pt>
                <c:pt idx="1670">
                  <c:v>36.599226951599768</c:v>
                </c:pt>
                <c:pt idx="1671">
                  <c:v>36.623847961429767</c:v>
                </c:pt>
                <c:pt idx="1672">
                  <c:v>36.644027948379772</c:v>
                </c:pt>
                <c:pt idx="1673">
                  <c:v>36.668763875959769</c:v>
                </c:pt>
                <c:pt idx="1674">
                  <c:v>36.693080902099773</c:v>
                </c:pt>
                <c:pt idx="1675">
                  <c:v>36.713857889179771</c:v>
                </c:pt>
                <c:pt idx="1676">
                  <c:v>36.738286972049771</c:v>
                </c:pt>
                <c:pt idx="1677">
                  <c:v>36.758944749829773</c:v>
                </c:pt>
                <c:pt idx="1678">
                  <c:v>36.783584833149767</c:v>
                </c:pt>
                <c:pt idx="1679">
                  <c:v>36.807846784589771</c:v>
                </c:pt>
                <c:pt idx="1680">
                  <c:v>36.828365802769767</c:v>
                </c:pt>
                <c:pt idx="1681">
                  <c:v>36.853014945979773</c:v>
                </c:pt>
                <c:pt idx="1682">
                  <c:v>36.873595952989774</c:v>
                </c:pt>
                <c:pt idx="1683">
                  <c:v>36.898016929629769</c:v>
                </c:pt>
                <c:pt idx="1684">
                  <c:v>36.922707796099772</c:v>
                </c:pt>
                <c:pt idx="1685">
                  <c:v>36.94324779510977</c:v>
                </c:pt>
                <c:pt idx="1686">
                  <c:v>36.967545747759772</c:v>
                </c:pt>
                <c:pt idx="1687">
                  <c:v>36.988056898119773</c:v>
                </c:pt>
                <c:pt idx="1688">
                  <c:v>37.012740850449774</c:v>
                </c:pt>
                <c:pt idx="1689">
                  <c:v>37.033277750019771</c:v>
                </c:pt>
                <c:pt idx="1690">
                  <c:v>37.057670831679772</c:v>
                </c:pt>
                <c:pt idx="1691">
                  <c:v>37.082423925399773</c:v>
                </c:pt>
                <c:pt idx="1692">
                  <c:v>37.102964878079767</c:v>
                </c:pt>
                <c:pt idx="1693">
                  <c:v>37.127251863479771</c:v>
                </c:pt>
                <c:pt idx="1694">
                  <c:v>37.14780092238977</c:v>
                </c:pt>
                <c:pt idx="1695">
                  <c:v>37.172442913059768</c:v>
                </c:pt>
                <c:pt idx="1696">
                  <c:v>37.196844816209769</c:v>
                </c:pt>
                <c:pt idx="1697">
                  <c:v>37.21739792823977</c:v>
                </c:pt>
                <c:pt idx="1698">
                  <c:v>37.242084741589771</c:v>
                </c:pt>
                <c:pt idx="1699">
                  <c:v>37.262641906739773</c:v>
                </c:pt>
                <c:pt idx="1700">
                  <c:v>37.287191867829769</c:v>
                </c:pt>
                <c:pt idx="1701">
                  <c:v>37.311519861219772</c:v>
                </c:pt>
                <c:pt idx="1702">
                  <c:v>37.332204818729771</c:v>
                </c:pt>
                <c:pt idx="1703">
                  <c:v>37.356708765029772</c:v>
                </c:pt>
                <c:pt idx="1704">
                  <c:v>37.377141952509774</c:v>
                </c:pt>
                <c:pt idx="1705">
                  <c:v>37.401763916019767</c:v>
                </c:pt>
                <c:pt idx="1706">
                  <c:v>37.422452926639771</c:v>
                </c:pt>
                <c:pt idx="1707">
                  <c:v>37.447004795069773</c:v>
                </c:pt>
                <c:pt idx="1708">
                  <c:v>37.471171855929768</c:v>
                </c:pt>
                <c:pt idx="1709">
                  <c:v>37.491785764689773</c:v>
                </c:pt>
                <c:pt idx="1710">
                  <c:v>37.516459941859772</c:v>
                </c:pt>
                <c:pt idx="1711">
                  <c:v>37.537005901339768</c:v>
                </c:pt>
                <c:pt idx="1712">
                  <c:v>37.561316967009773</c:v>
                </c:pt>
                <c:pt idx="1713">
                  <c:v>37.586061954499769</c:v>
                </c:pt>
                <c:pt idx="1714">
                  <c:v>37.606731891629771</c:v>
                </c:pt>
                <c:pt idx="1715">
                  <c:v>37.63125395774977</c:v>
                </c:pt>
                <c:pt idx="1716">
                  <c:v>37.651739835739768</c:v>
                </c:pt>
                <c:pt idx="1717">
                  <c:v>37.676161766049773</c:v>
                </c:pt>
                <c:pt idx="1718">
                  <c:v>37.700753927229769</c:v>
                </c:pt>
                <c:pt idx="1719">
                  <c:v>37.721103906629772</c:v>
                </c:pt>
                <c:pt idx="1720">
                  <c:v>37.745741844179769</c:v>
                </c:pt>
                <c:pt idx="1721">
                  <c:v>37.766474962229772</c:v>
                </c:pt>
                <c:pt idx="1722">
                  <c:v>37.79078388213977</c:v>
                </c:pt>
                <c:pt idx="1723">
                  <c:v>37.811423778529772</c:v>
                </c:pt>
                <c:pt idx="1724">
                  <c:v>37.835808753969772</c:v>
                </c:pt>
                <c:pt idx="1725">
                  <c:v>37.860401868819771</c:v>
                </c:pt>
                <c:pt idx="1726">
                  <c:v>37.880922794339767</c:v>
                </c:pt>
                <c:pt idx="1727">
                  <c:v>37.905467748639772</c:v>
                </c:pt>
                <c:pt idx="1728">
                  <c:v>37.926127910609772</c:v>
                </c:pt>
                <c:pt idx="1729">
                  <c:v>37.950720787049768</c:v>
                </c:pt>
                <c:pt idx="1730">
                  <c:v>37.974975824359774</c:v>
                </c:pt>
                <c:pt idx="1731">
                  <c:v>37.995546817779768</c:v>
                </c:pt>
                <c:pt idx="1732">
                  <c:v>38.020108938219771</c:v>
                </c:pt>
                <c:pt idx="1733">
                  <c:v>38.040480852129768</c:v>
                </c:pt>
                <c:pt idx="1734">
                  <c:v>38.065100908279774</c:v>
                </c:pt>
                <c:pt idx="1735">
                  <c:v>38.089866876599771</c:v>
                </c:pt>
                <c:pt idx="1736">
                  <c:v>38.11049389838977</c:v>
                </c:pt>
                <c:pt idx="1737">
                  <c:v>38.134604930879767</c:v>
                </c:pt>
                <c:pt idx="1738">
                  <c:v>38.155532836909771</c:v>
                </c:pt>
                <c:pt idx="1739">
                  <c:v>38.179836750029772</c:v>
                </c:pt>
                <c:pt idx="1740">
                  <c:v>38.200299739839771</c:v>
                </c:pt>
                <c:pt idx="1741">
                  <c:v>38.224939823149768</c:v>
                </c:pt>
                <c:pt idx="1742">
                  <c:v>38.24958276748977</c:v>
                </c:pt>
                <c:pt idx="1743">
                  <c:v>38.270190954209774</c:v>
                </c:pt>
                <c:pt idx="1744">
                  <c:v>38.294486761089772</c:v>
                </c:pt>
                <c:pt idx="1745">
                  <c:v>38.31529092788977</c:v>
                </c:pt>
                <c:pt idx="1746">
                  <c:v>38.33981895446977</c:v>
                </c:pt>
                <c:pt idx="1747">
                  <c:v>38.36415195464977</c:v>
                </c:pt>
                <c:pt idx="1748">
                  <c:v>38.384630918499774</c:v>
                </c:pt>
                <c:pt idx="1749">
                  <c:v>38.409316778179772</c:v>
                </c:pt>
                <c:pt idx="1750">
                  <c:v>38.42987275123977</c:v>
                </c:pt>
                <c:pt idx="1751">
                  <c:v>38.454175949099771</c:v>
                </c:pt>
                <c:pt idx="1752">
                  <c:v>38.478893756869773</c:v>
                </c:pt>
                <c:pt idx="1753">
                  <c:v>38.49922275542977</c:v>
                </c:pt>
                <c:pt idx="1754">
                  <c:v>38.523726940159769</c:v>
                </c:pt>
                <c:pt idx="1755">
                  <c:v>38.54433679580977</c:v>
                </c:pt>
                <c:pt idx="1756">
                  <c:v>38.568845748899768</c:v>
                </c:pt>
                <c:pt idx="1757">
                  <c:v>38.593623876569772</c:v>
                </c:pt>
                <c:pt idx="1758">
                  <c:v>38.614020824429772</c:v>
                </c:pt>
                <c:pt idx="1759">
                  <c:v>38.638462781909773</c:v>
                </c:pt>
                <c:pt idx="1760">
                  <c:v>38.659227848049767</c:v>
                </c:pt>
                <c:pt idx="1761">
                  <c:v>38.683524847029773</c:v>
                </c:pt>
                <c:pt idx="1762">
                  <c:v>38.70403480529977</c:v>
                </c:pt>
                <c:pt idx="1763">
                  <c:v>38.728717803959768</c:v>
                </c:pt>
                <c:pt idx="1764">
                  <c:v>38.75330877303977</c:v>
                </c:pt>
                <c:pt idx="1765">
                  <c:v>38.77362179755977</c:v>
                </c:pt>
                <c:pt idx="1766">
                  <c:v>38.798183917999772</c:v>
                </c:pt>
                <c:pt idx="1767">
                  <c:v>38.81890678405977</c:v>
                </c:pt>
                <c:pt idx="1768">
                  <c:v>38.843239784239771</c:v>
                </c:pt>
                <c:pt idx="1769">
                  <c:v>38.867737770079771</c:v>
                </c:pt>
                <c:pt idx="1770">
                  <c:v>38.888404846189772</c:v>
                </c:pt>
                <c:pt idx="1771">
                  <c:v>38.913004875179773</c:v>
                </c:pt>
                <c:pt idx="1772">
                  <c:v>38.933447837829767</c:v>
                </c:pt>
                <c:pt idx="1773">
                  <c:v>38.957893848419772</c:v>
                </c:pt>
                <c:pt idx="1774">
                  <c:v>38.982427835459774</c:v>
                </c:pt>
                <c:pt idx="1775">
                  <c:v>39.00326776504977</c:v>
                </c:pt>
                <c:pt idx="1776">
                  <c:v>39.027470827099769</c:v>
                </c:pt>
                <c:pt idx="1777">
                  <c:v>39.048075914379773</c:v>
                </c:pt>
                <c:pt idx="1778">
                  <c:v>39.072769880299774</c:v>
                </c:pt>
                <c:pt idx="1779">
                  <c:v>39.093318939209773</c:v>
                </c:pt>
                <c:pt idx="1780">
                  <c:v>39.117710828779771</c:v>
                </c:pt>
                <c:pt idx="1781">
                  <c:v>39.142437934879773</c:v>
                </c:pt>
                <c:pt idx="1782">
                  <c:v>39.162760972979768</c:v>
                </c:pt>
                <c:pt idx="1783">
                  <c:v>39.187148809429772</c:v>
                </c:pt>
                <c:pt idx="1784">
                  <c:v>39.207823753359769</c:v>
                </c:pt>
                <c:pt idx="1785">
                  <c:v>39.232439756389773</c:v>
                </c:pt>
                <c:pt idx="1786">
                  <c:v>39.256786823269771</c:v>
                </c:pt>
                <c:pt idx="1787">
                  <c:v>39.277432918549771</c:v>
                </c:pt>
                <c:pt idx="1788">
                  <c:v>39.302089929579772</c:v>
                </c:pt>
                <c:pt idx="1789">
                  <c:v>39.32268977164977</c:v>
                </c:pt>
                <c:pt idx="1790">
                  <c:v>39.346922874449774</c:v>
                </c:pt>
                <c:pt idx="1791">
                  <c:v>39.371500968929773</c:v>
                </c:pt>
                <c:pt idx="1792">
                  <c:v>39.392179965969774</c:v>
                </c:pt>
                <c:pt idx="1793">
                  <c:v>39.416723966599768</c:v>
                </c:pt>
                <c:pt idx="1794">
                  <c:v>39.437152862549773</c:v>
                </c:pt>
                <c:pt idx="1795">
                  <c:v>39.461863756179767</c:v>
                </c:pt>
                <c:pt idx="1796">
                  <c:v>39.482304811479771</c:v>
                </c:pt>
                <c:pt idx="1797">
                  <c:v>39.506786823269771</c:v>
                </c:pt>
                <c:pt idx="1798">
                  <c:v>39.531201839449771</c:v>
                </c:pt>
                <c:pt idx="1799">
                  <c:v>39.551879882809772</c:v>
                </c:pt>
                <c:pt idx="1800">
                  <c:v>39.576345920559774</c:v>
                </c:pt>
                <c:pt idx="1801">
                  <c:v>39.596811771389767</c:v>
                </c:pt>
                <c:pt idx="1802">
                  <c:v>39.621525764469773</c:v>
                </c:pt>
                <c:pt idx="1803">
                  <c:v>39.64584493636977</c:v>
                </c:pt>
                <c:pt idx="1804">
                  <c:v>39.666653871539772</c:v>
                </c:pt>
                <c:pt idx="1805">
                  <c:v>39.690983772279772</c:v>
                </c:pt>
                <c:pt idx="1806">
                  <c:v>39.71184682845977</c:v>
                </c:pt>
                <c:pt idx="1807">
                  <c:v>39.736092805859769</c:v>
                </c:pt>
                <c:pt idx="1808">
                  <c:v>39.76046586036977</c:v>
                </c:pt>
                <c:pt idx="1809">
                  <c:v>39.781354904179771</c:v>
                </c:pt>
                <c:pt idx="1810">
                  <c:v>39.805819749829773</c:v>
                </c:pt>
                <c:pt idx="1811">
                  <c:v>39.826211929319769</c:v>
                </c:pt>
                <c:pt idx="1812">
                  <c:v>39.850669860839773</c:v>
                </c:pt>
                <c:pt idx="1813">
                  <c:v>39.871522903439768</c:v>
                </c:pt>
                <c:pt idx="1814">
                  <c:v>39.895737886429771</c:v>
                </c:pt>
                <c:pt idx="1815">
                  <c:v>39.920287847519774</c:v>
                </c:pt>
                <c:pt idx="1816">
                  <c:v>39.941041946409769</c:v>
                </c:pt>
                <c:pt idx="1817">
                  <c:v>39.96557378768977</c:v>
                </c:pt>
                <c:pt idx="1818">
                  <c:v>39.986101865769768</c:v>
                </c:pt>
                <c:pt idx="1819">
                  <c:v>40.01039385795977</c:v>
                </c:pt>
                <c:pt idx="1820">
                  <c:v>40.03493380546977</c:v>
                </c:pt>
                <c:pt idx="1821">
                  <c:v>40.055778741839774</c:v>
                </c:pt>
                <c:pt idx="1822">
                  <c:v>40.080036878589773</c:v>
                </c:pt>
                <c:pt idx="1823">
                  <c:v>40.100769758219769</c:v>
                </c:pt>
                <c:pt idx="1824">
                  <c:v>40.125166893009769</c:v>
                </c:pt>
                <c:pt idx="1825">
                  <c:v>40.14983797072977</c:v>
                </c:pt>
                <c:pt idx="1826">
                  <c:v>40.170083761219772</c:v>
                </c:pt>
                <c:pt idx="1827">
                  <c:v>40.194925785059773</c:v>
                </c:pt>
                <c:pt idx="1828">
                  <c:v>40.215535879139772</c:v>
                </c:pt>
                <c:pt idx="1829">
                  <c:v>40.239833831789767</c:v>
                </c:pt>
                <c:pt idx="1830">
                  <c:v>40.26041173934977</c:v>
                </c:pt>
                <c:pt idx="1831">
                  <c:v>40.28503489493977</c:v>
                </c:pt>
                <c:pt idx="1832">
                  <c:v>40.309573888779767</c:v>
                </c:pt>
                <c:pt idx="1833">
                  <c:v>40.329970836639774</c:v>
                </c:pt>
                <c:pt idx="1834">
                  <c:v>40.354724884029771</c:v>
                </c:pt>
                <c:pt idx="1835">
                  <c:v>40.375175952909771</c:v>
                </c:pt>
                <c:pt idx="1836">
                  <c:v>40.399815797809772</c:v>
                </c:pt>
                <c:pt idx="1837">
                  <c:v>40.424079895019773</c:v>
                </c:pt>
                <c:pt idx="1838">
                  <c:v>40.444749832149768</c:v>
                </c:pt>
                <c:pt idx="1839">
                  <c:v>40.469264745709772</c:v>
                </c:pt>
                <c:pt idx="1840">
                  <c:v>40.489645957949769</c:v>
                </c:pt>
                <c:pt idx="1841">
                  <c:v>40.514229774479773</c:v>
                </c:pt>
                <c:pt idx="1842">
                  <c:v>40.538930892939774</c:v>
                </c:pt>
                <c:pt idx="1843">
                  <c:v>41.130741834640503</c:v>
                </c:pt>
                <c:pt idx="1844">
                  <c:v>41.131568670272827</c:v>
                </c:pt>
                <c:pt idx="1845">
                  <c:v>41.132267713546746</c:v>
                </c:pt>
                <c:pt idx="1846">
                  <c:v>41.13273286819458</c:v>
                </c:pt>
                <c:pt idx="1847">
                  <c:v>41.1331787109375</c:v>
                </c:pt>
                <c:pt idx="1848">
                  <c:v>41.133625745773315</c:v>
                </c:pt>
                <c:pt idx="1849">
                  <c:v>41.134071826934822</c:v>
                </c:pt>
                <c:pt idx="1850">
                  <c:v>41.134562730789192</c:v>
                </c:pt>
                <c:pt idx="1851">
                  <c:v>41.135029792785652</c:v>
                </c:pt>
                <c:pt idx="1852">
                  <c:v>41.135503768920898</c:v>
                </c:pt>
                <c:pt idx="1853">
                  <c:v>41.135662794113159</c:v>
                </c:pt>
                <c:pt idx="1854">
                  <c:v>41.135820865631096</c:v>
                </c:pt>
                <c:pt idx="1855">
                  <c:v>41.135990858077996</c:v>
                </c:pt>
                <c:pt idx="1856">
                  <c:v>41.13615083694458</c:v>
                </c:pt>
                <c:pt idx="1857">
                  <c:v>41.136309862136841</c:v>
                </c:pt>
                <c:pt idx="1858">
                  <c:v>41.136468648910515</c:v>
                </c:pt>
                <c:pt idx="1859">
                  <c:v>41.136627674102776</c:v>
                </c:pt>
                <c:pt idx="1860">
                  <c:v>41.136786699295051</c:v>
                </c:pt>
                <c:pt idx="1861">
                  <c:v>41.136945724487312</c:v>
                </c:pt>
                <c:pt idx="1862">
                  <c:v>41.137104749679565</c:v>
                </c:pt>
                <c:pt idx="1863">
                  <c:v>41.137263774871826</c:v>
                </c:pt>
                <c:pt idx="1864">
                  <c:v>41.137423753738396</c:v>
                </c:pt>
                <c:pt idx="1865">
                  <c:v>41.13758373260498</c:v>
                </c:pt>
                <c:pt idx="1866">
                  <c:v>41.137743711471558</c:v>
                </c:pt>
                <c:pt idx="1867">
                  <c:v>41.137902736663818</c:v>
                </c:pt>
                <c:pt idx="1868">
                  <c:v>41.138060808181756</c:v>
                </c:pt>
                <c:pt idx="1869">
                  <c:v>41.13822078704834</c:v>
                </c:pt>
                <c:pt idx="1870">
                  <c:v>41.162348747253439</c:v>
                </c:pt>
                <c:pt idx="1871">
                  <c:v>41.186957836151137</c:v>
                </c:pt>
                <c:pt idx="1872">
                  <c:v>41.207578659057639</c:v>
                </c:pt>
                <c:pt idx="1873">
                  <c:v>41.231882810592339</c:v>
                </c:pt>
                <c:pt idx="1874">
                  <c:v>41.252527713775336</c:v>
                </c:pt>
                <c:pt idx="1875">
                  <c:v>41.277058839798336</c:v>
                </c:pt>
                <c:pt idx="1876">
                  <c:v>41.301548719406341</c:v>
                </c:pt>
                <c:pt idx="1877">
                  <c:v>41.322076797485337</c:v>
                </c:pt>
                <c:pt idx="1878">
                  <c:v>41.34664869308434</c:v>
                </c:pt>
                <c:pt idx="1879">
                  <c:v>41.367315769195336</c:v>
                </c:pt>
                <c:pt idx="1880">
                  <c:v>41.39162373542834</c:v>
                </c:pt>
                <c:pt idx="1881">
                  <c:v>41.412382841110336</c:v>
                </c:pt>
                <c:pt idx="1882">
                  <c:v>41.436681747436339</c:v>
                </c:pt>
                <c:pt idx="1883">
                  <c:v>41.461329698562338</c:v>
                </c:pt>
                <c:pt idx="1884">
                  <c:v>41.481625795364337</c:v>
                </c:pt>
                <c:pt idx="1885">
                  <c:v>41.506423711776335</c:v>
                </c:pt>
                <c:pt idx="1886">
                  <c:v>41.526782751083338</c:v>
                </c:pt>
                <c:pt idx="1887">
                  <c:v>41.551539659500342</c:v>
                </c:pt>
                <c:pt idx="1888">
                  <c:v>41.575711727142341</c:v>
                </c:pt>
                <c:pt idx="1889">
                  <c:v>41.596480846405342</c:v>
                </c:pt>
                <c:pt idx="1890">
                  <c:v>41.621032714843338</c:v>
                </c:pt>
                <c:pt idx="1891">
                  <c:v>41.641524791717337</c:v>
                </c:pt>
                <c:pt idx="1892">
                  <c:v>41.666080713272336</c:v>
                </c:pt>
                <c:pt idx="1893">
                  <c:v>41.690732717514337</c:v>
                </c:pt>
                <c:pt idx="1894">
                  <c:v>41.711262702942342</c:v>
                </c:pt>
                <c:pt idx="1895">
                  <c:v>41.735437870025336</c:v>
                </c:pt>
                <c:pt idx="1896">
                  <c:v>41.75638484954834</c:v>
                </c:pt>
                <c:pt idx="1897">
                  <c:v>41.780621767044337</c:v>
                </c:pt>
                <c:pt idx="1898">
                  <c:v>41.801141738891339</c:v>
                </c:pt>
                <c:pt idx="1899">
                  <c:v>41.825711727142341</c:v>
                </c:pt>
                <c:pt idx="1900">
                  <c:v>41.850415706634337</c:v>
                </c:pt>
                <c:pt idx="1901">
                  <c:v>41.871041774749337</c:v>
                </c:pt>
                <c:pt idx="1902">
                  <c:v>41.895212650299342</c:v>
                </c:pt>
                <c:pt idx="1903">
                  <c:v>41.915912866592336</c:v>
                </c:pt>
                <c:pt idx="1904">
                  <c:v>41.940470695495335</c:v>
                </c:pt>
                <c:pt idx="1905">
                  <c:v>41.964782714843338</c:v>
                </c:pt>
                <c:pt idx="1906">
                  <c:v>41.985419750213339</c:v>
                </c:pt>
                <c:pt idx="1907">
                  <c:v>42.010208845138337</c:v>
                </c:pt>
                <c:pt idx="1908">
                  <c:v>42.030703783035342</c:v>
                </c:pt>
                <c:pt idx="1909">
                  <c:v>42.055063724517339</c:v>
                </c:pt>
                <c:pt idx="1910">
                  <c:v>42.079849720001341</c:v>
                </c:pt>
                <c:pt idx="1911">
                  <c:v>42.100274801254336</c:v>
                </c:pt>
                <c:pt idx="1912">
                  <c:v>42.124603748321341</c:v>
                </c:pt>
                <c:pt idx="1913">
                  <c:v>42.145217657092338</c:v>
                </c:pt>
                <c:pt idx="1914">
                  <c:v>42.169878721232337</c:v>
                </c:pt>
                <c:pt idx="1915">
                  <c:v>42.190432786942338</c:v>
                </c:pt>
                <c:pt idx="1916">
                  <c:v>42.214794874192336</c:v>
                </c:pt>
                <c:pt idx="1917">
                  <c:v>42.239541769032336</c:v>
                </c:pt>
                <c:pt idx="1918">
                  <c:v>42.260055780412337</c:v>
                </c:pt>
                <c:pt idx="1919">
                  <c:v>42.284410715102339</c:v>
                </c:pt>
                <c:pt idx="1920">
                  <c:v>42.304939746852341</c:v>
                </c:pt>
                <c:pt idx="1921">
                  <c:v>42.329579830172342</c:v>
                </c:pt>
                <c:pt idx="1922">
                  <c:v>42.354164838792336</c:v>
                </c:pt>
                <c:pt idx="1923">
                  <c:v>42.37447977066234</c:v>
                </c:pt>
                <c:pt idx="1924">
                  <c:v>42.399098873142336</c:v>
                </c:pt>
                <c:pt idx="1925">
                  <c:v>42.419700860972341</c:v>
                </c:pt>
                <c:pt idx="1926">
                  <c:v>42.444337844852342</c:v>
                </c:pt>
                <c:pt idx="1927">
                  <c:v>42.468630790712339</c:v>
                </c:pt>
                <c:pt idx="1928">
                  <c:v>42.489286661152342</c:v>
                </c:pt>
                <c:pt idx="1929">
                  <c:v>42.513790845872336</c:v>
                </c:pt>
                <c:pt idx="1930">
                  <c:v>42.534414768222341</c:v>
                </c:pt>
                <c:pt idx="1931">
                  <c:v>42.558704853062338</c:v>
                </c:pt>
                <c:pt idx="1932">
                  <c:v>42.57945871353234</c:v>
                </c:pt>
                <c:pt idx="1933">
                  <c:v>42.60409784317234</c:v>
                </c:pt>
                <c:pt idx="1934">
                  <c:v>42.628350734712342</c:v>
                </c:pt>
                <c:pt idx="1935">
                  <c:v>42.64885187149234</c:v>
                </c:pt>
                <c:pt idx="1936">
                  <c:v>42.673568725582342</c:v>
                </c:pt>
                <c:pt idx="1937">
                  <c:v>42.694136857982336</c:v>
                </c:pt>
                <c:pt idx="1938">
                  <c:v>42.718464851382336</c:v>
                </c:pt>
                <c:pt idx="1939">
                  <c:v>42.743219852452341</c:v>
                </c:pt>
                <c:pt idx="1940">
                  <c:v>42.763812780382338</c:v>
                </c:pt>
                <c:pt idx="1941">
                  <c:v>42.788136720662337</c:v>
                </c:pt>
                <c:pt idx="1942">
                  <c:v>42.808700799942336</c:v>
                </c:pt>
                <c:pt idx="1943">
                  <c:v>42.833141803742336</c:v>
                </c:pt>
                <c:pt idx="1944">
                  <c:v>42.857755661012341</c:v>
                </c:pt>
                <c:pt idx="1945">
                  <c:v>42.878242731092342</c:v>
                </c:pt>
                <c:pt idx="1946">
                  <c:v>42.902948856352339</c:v>
                </c:pt>
                <c:pt idx="1947">
                  <c:v>42.923285722732338</c:v>
                </c:pt>
                <c:pt idx="1948">
                  <c:v>42.947756767272338</c:v>
                </c:pt>
                <c:pt idx="1949">
                  <c:v>42.968294858932339</c:v>
                </c:pt>
                <c:pt idx="1950">
                  <c:v>42.993017673492339</c:v>
                </c:pt>
                <c:pt idx="1951">
                  <c:v>43.017570734022335</c:v>
                </c:pt>
                <c:pt idx="1952">
                  <c:v>43.037940740582336</c:v>
                </c:pt>
                <c:pt idx="1953">
                  <c:v>43.062755823132342</c:v>
                </c:pt>
                <c:pt idx="1954">
                  <c:v>43.083019733432337</c:v>
                </c:pt>
                <c:pt idx="1955">
                  <c:v>43.107539653782339</c:v>
                </c:pt>
                <c:pt idx="1956">
                  <c:v>43.13208270073234</c:v>
                </c:pt>
                <c:pt idx="1957">
                  <c:v>43.152767658232335</c:v>
                </c:pt>
                <c:pt idx="1958">
                  <c:v>43.177286863322337</c:v>
                </c:pt>
                <c:pt idx="1959">
                  <c:v>43.197689771652335</c:v>
                </c:pt>
                <c:pt idx="1960">
                  <c:v>43.222427845002336</c:v>
                </c:pt>
                <c:pt idx="1961">
                  <c:v>43.246985673902337</c:v>
                </c:pt>
                <c:pt idx="1962">
                  <c:v>43.267187833782337</c:v>
                </c:pt>
                <c:pt idx="1963">
                  <c:v>43.292003870012337</c:v>
                </c:pt>
                <c:pt idx="1964">
                  <c:v>43.312520742412339</c:v>
                </c:pt>
                <c:pt idx="1965">
                  <c:v>43.336986780162341</c:v>
                </c:pt>
                <c:pt idx="1966">
                  <c:v>43.35740184784234</c:v>
                </c:pt>
                <c:pt idx="1967">
                  <c:v>43.382161855702336</c:v>
                </c:pt>
                <c:pt idx="1968">
                  <c:v>43.406689643862336</c:v>
                </c:pt>
                <c:pt idx="1969">
                  <c:v>43.427202701572341</c:v>
                </c:pt>
                <c:pt idx="1970">
                  <c:v>43.451492786412338</c:v>
                </c:pt>
                <c:pt idx="1971">
                  <c:v>43.472157716752342</c:v>
                </c:pt>
                <c:pt idx="1972">
                  <c:v>43.49660682678234</c:v>
                </c:pt>
                <c:pt idx="1973">
                  <c:v>43.521193742752338</c:v>
                </c:pt>
                <c:pt idx="1974">
                  <c:v>43.541845798492339</c:v>
                </c:pt>
                <c:pt idx="1975">
                  <c:v>43.566186666492342</c:v>
                </c:pt>
                <c:pt idx="1976">
                  <c:v>43.586748838422338</c:v>
                </c:pt>
                <c:pt idx="1977">
                  <c:v>43.611210823062336</c:v>
                </c:pt>
                <c:pt idx="1978">
                  <c:v>43.636092662812338</c:v>
                </c:pt>
                <c:pt idx="1979">
                  <c:v>43.656392812732342</c:v>
                </c:pt>
                <c:pt idx="1980">
                  <c:v>43.680928707122341</c:v>
                </c:pt>
                <c:pt idx="1981">
                  <c:v>43.701604843142341</c:v>
                </c:pt>
                <c:pt idx="1982">
                  <c:v>43.72616767883234</c:v>
                </c:pt>
                <c:pt idx="1983">
                  <c:v>43.746655702592342</c:v>
                </c:pt>
                <c:pt idx="1984">
                  <c:v>43.771218776702341</c:v>
                </c:pt>
                <c:pt idx="1985">
                  <c:v>43.795834779742336</c:v>
                </c:pt>
                <c:pt idx="1986">
                  <c:v>43.81633186340234</c:v>
                </c:pt>
                <c:pt idx="1987">
                  <c:v>43.840638875962341</c:v>
                </c:pt>
                <c:pt idx="1988">
                  <c:v>43.861275672912342</c:v>
                </c:pt>
                <c:pt idx="1989">
                  <c:v>43.885836839672336</c:v>
                </c:pt>
                <c:pt idx="1990">
                  <c:v>43.910452842712338</c:v>
                </c:pt>
                <c:pt idx="1991">
                  <c:v>43.930659770962336</c:v>
                </c:pt>
                <c:pt idx="1992">
                  <c:v>43.955373764042342</c:v>
                </c:pt>
                <c:pt idx="1993">
                  <c:v>43.975726842882338</c:v>
                </c:pt>
                <c:pt idx="1994">
                  <c:v>44.000373840332337</c:v>
                </c:pt>
                <c:pt idx="1995">
                  <c:v>44.024764776232338</c:v>
                </c:pt>
                <c:pt idx="1996">
                  <c:v>44.045549869542342</c:v>
                </c:pt>
                <c:pt idx="1997">
                  <c:v>44.070119857792342</c:v>
                </c:pt>
                <c:pt idx="1998">
                  <c:v>44.090428829192341</c:v>
                </c:pt>
                <c:pt idx="1999">
                  <c:v>44.115254879002336</c:v>
                </c:pt>
                <c:pt idx="2000">
                  <c:v>44.13577866554234</c:v>
                </c:pt>
                <c:pt idx="2001">
                  <c:v>44.160110712052337</c:v>
                </c:pt>
                <c:pt idx="2002">
                  <c:v>44.184485673902337</c:v>
                </c:pt>
                <c:pt idx="2003">
                  <c:v>44.205277681352342</c:v>
                </c:pt>
                <c:pt idx="2004">
                  <c:v>44.229868650432337</c:v>
                </c:pt>
                <c:pt idx="2005">
                  <c:v>44.25023174286234</c:v>
                </c:pt>
                <c:pt idx="2006">
                  <c:v>44.274809837342339</c:v>
                </c:pt>
                <c:pt idx="2007">
                  <c:v>44.29955077171234</c:v>
                </c:pt>
                <c:pt idx="2008">
                  <c:v>44.319965839382341</c:v>
                </c:pt>
                <c:pt idx="2009">
                  <c:v>44.344282865522338</c:v>
                </c:pt>
                <c:pt idx="2010">
                  <c:v>44.36500787735234</c:v>
                </c:pt>
                <c:pt idx="2011">
                  <c:v>44.389605760572337</c:v>
                </c:pt>
                <c:pt idx="2012">
                  <c:v>44.414115667342337</c:v>
                </c:pt>
                <c:pt idx="2013">
                  <c:v>44.434658765792342</c:v>
                </c:pt>
                <c:pt idx="2014">
                  <c:v>44.459189653392336</c:v>
                </c:pt>
                <c:pt idx="2015">
                  <c:v>44.479783773422341</c:v>
                </c:pt>
                <c:pt idx="2016">
                  <c:v>44.504010677342336</c:v>
                </c:pt>
                <c:pt idx="2017">
                  <c:v>44.524626731872338</c:v>
                </c:pt>
                <c:pt idx="2018">
                  <c:v>44.549289703372338</c:v>
                </c:pt>
                <c:pt idx="2019">
                  <c:v>44.573730707172338</c:v>
                </c:pt>
                <c:pt idx="2020">
                  <c:v>44.59438872337234</c:v>
                </c:pt>
                <c:pt idx="2021">
                  <c:v>44.618978738782339</c:v>
                </c:pt>
                <c:pt idx="2022">
                  <c:v>44.639513731002339</c:v>
                </c:pt>
                <c:pt idx="2023">
                  <c:v>44.663740873332337</c:v>
                </c:pt>
                <c:pt idx="2024">
                  <c:v>44.688319683072336</c:v>
                </c:pt>
                <c:pt idx="2025">
                  <c:v>44.709030866622342</c:v>
                </c:pt>
                <c:pt idx="2026">
                  <c:v>44.733555793762342</c:v>
                </c:pt>
                <c:pt idx="2027">
                  <c:v>44.754111766812336</c:v>
                </c:pt>
                <c:pt idx="2028">
                  <c:v>44.778715848922339</c:v>
                </c:pt>
                <c:pt idx="2029">
                  <c:v>44.80325984955234</c:v>
                </c:pt>
                <c:pt idx="2030">
                  <c:v>44.823432683942336</c:v>
                </c:pt>
                <c:pt idx="2031">
                  <c:v>44.848302841182338</c:v>
                </c:pt>
                <c:pt idx="2032">
                  <c:v>44.868702650072336</c:v>
                </c:pt>
                <c:pt idx="2033">
                  <c:v>44.893288850782341</c:v>
                </c:pt>
                <c:pt idx="2034">
                  <c:v>44.91367983818234</c:v>
                </c:pt>
                <c:pt idx="2035">
                  <c:v>44.938418865202337</c:v>
                </c:pt>
                <c:pt idx="2036">
                  <c:v>44.96291565895234</c:v>
                </c:pt>
                <c:pt idx="2037">
                  <c:v>44.98314476013234</c:v>
                </c:pt>
                <c:pt idx="2038">
                  <c:v>45.007833719252339</c:v>
                </c:pt>
                <c:pt idx="2039">
                  <c:v>45.028394699092338</c:v>
                </c:pt>
                <c:pt idx="2040">
                  <c:v>45.052981853482336</c:v>
                </c:pt>
                <c:pt idx="2041">
                  <c:v>45.077359676362342</c:v>
                </c:pt>
                <c:pt idx="2042">
                  <c:v>45.09815382957234</c:v>
                </c:pt>
                <c:pt idx="2043">
                  <c:v>45.122690677642339</c:v>
                </c:pt>
                <c:pt idx="2044">
                  <c:v>45.142961740492339</c:v>
                </c:pt>
                <c:pt idx="2045">
                  <c:v>45.16753482818234</c:v>
                </c:pt>
                <c:pt idx="2046">
                  <c:v>45.192060709002341</c:v>
                </c:pt>
                <c:pt idx="2047">
                  <c:v>45.212659835812339</c:v>
                </c:pt>
                <c:pt idx="2048">
                  <c:v>45.23710465431234</c:v>
                </c:pt>
                <c:pt idx="2049">
                  <c:v>45.257806777952339</c:v>
                </c:pt>
                <c:pt idx="2050">
                  <c:v>45.282414674762336</c:v>
                </c:pt>
                <c:pt idx="2051">
                  <c:v>45.302688837052337</c:v>
                </c:pt>
                <c:pt idx="2052">
                  <c:v>45.327557802202335</c:v>
                </c:pt>
                <c:pt idx="2053">
                  <c:v>45.351841688152341</c:v>
                </c:pt>
                <c:pt idx="2054">
                  <c:v>45.372509717942336</c:v>
                </c:pt>
                <c:pt idx="2055">
                  <c:v>45.396958827972341</c:v>
                </c:pt>
                <c:pt idx="2056">
                  <c:v>45.417485713962336</c:v>
                </c:pt>
                <c:pt idx="2057">
                  <c:v>45.442131757732341</c:v>
                </c:pt>
                <c:pt idx="2058">
                  <c:v>45.466669797902341</c:v>
                </c:pt>
                <c:pt idx="2059">
                  <c:v>45.486989736552339</c:v>
                </c:pt>
                <c:pt idx="2060">
                  <c:v>45.511834859852343</c:v>
                </c:pt>
                <c:pt idx="2061">
                  <c:v>45.532337665562338</c:v>
                </c:pt>
                <c:pt idx="2062">
                  <c:v>45.556614875792341</c:v>
                </c:pt>
                <c:pt idx="2063">
                  <c:v>45.58128881454234</c:v>
                </c:pt>
                <c:pt idx="2064">
                  <c:v>45.60176682472234</c:v>
                </c:pt>
                <c:pt idx="2065">
                  <c:v>45.626150846482339</c:v>
                </c:pt>
                <c:pt idx="2066">
                  <c:v>45.646739721302339</c:v>
                </c:pt>
                <c:pt idx="2067">
                  <c:v>45.671249866482341</c:v>
                </c:pt>
                <c:pt idx="2068">
                  <c:v>45.691999673842339</c:v>
                </c:pt>
                <c:pt idx="2069">
                  <c:v>45.71631574631234</c:v>
                </c:pt>
                <c:pt idx="2070">
                  <c:v>45.740839719772339</c:v>
                </c:pt>
                <c:pt idx="2071">
                  <c:v>45.761501789092335</c:v>
                </c:pt>
                <c:pt idx="2072">
                  <c:v>45.786123752592339</c:v>
                </c:pt>
                <c:pt idx="2073">
                  <c:v>45.806500673292341</c:v>
                </c:pt>
                <c:pt idx="2074">
                  <c:v>45.83103680610234</c:v>
                </c:pt>
                <c:pt idx="2075">
                  <c:v>45.85549283027234</c:v>
                </c:pt>
                <c:pt idx="2076">
                  <c:v>45.876107692722343</c:v>
                </c:pt>
                <c:pt idx="2077">
                  <c:v>45.900613784792341</c:v>
                </c:pt>
                <c:pt idx="2078">
                  <c:v>45.921253681182336</c:v>
                </c:pt>
                <c:pt idx="2079">
                  <c:v>45.945871829982337</c:v>
                </c:pt>
                <c:pt idx="2080">
                  <c:v>45.970173835752341</c:v>
                </c:pt>
                <c:pt idx="2081">
                  <c:v>45.990871667862336</c:v>
                </c:pt>
                <c:pt idx="2082">
                  <c:v>46.015485763552341</c:v>
                </c:pt>
                <c:pt idx="2083">
                  <c:v>46.035828828812342</c:v>
                </c:pt>
                <c:pt idx="2084">
                  <c:v>46.060381650922338</c:v>
                </c:pt>
                <c:pt idx="2085">
                  <c:v>46.080975770952335</c:v>
                </c:pt>
                <c:pt idx="2086">
                  <c:v>46.105628728862342</c:v>
                </c:pt>
                <c:pt idx="2087">
                  <c:v>46.129927873612338</c:v>
                </c:pt>
                <c:pt idx="2088">
                  <c:v>47.150555849075317</c:v>
                </c:pt>
                <c:pt idx="2089">
                  <c:v>47.151175975799561</c:v>
                </c:pt>
                <c:pt idx="2090">
                  <c:v>47.151726007461555</c:v>
                </c:pt>
                <c:pt idx="2091">
                  <c:v>47.152266025543213</c:v>
                </c:pt>
                <c:pt idx="2092">
                  <c:v>47.15280294418335</c:v>
                </c:pt>
                <c:pt idx="2093">
                  <c:v>47.153388977050781</c:v>
                </c:pt>
                <c:pt idx="2094">
                  <c:v>47.153928995132439</c:v>
                </c:pt>
                <c:pt idx="2095">
                  <c:v>47.15439581871032</c:v>
                </c:pt>
                <c:pt idx="2096">
                  <c:v>47.154863834381104</c:v>
                </c:pt>
                <c:pt idx="2097">
                  <c:v>47.15539097785949</c:v>
                </c:pt>
                <c:pt idx="2098">
                  <c:v>47.155864000320435</c:v>
                </c:pt>
                <c:pt idx="2099">
                  <c:v>47.156083822250359</c:v>
                </c:pt>
                <c:pt idx="2100">
                  <c:v>47.156241893768311</c:v>
                </c:pt>
                <c:pt idx="2101">
                  <c:v>47.156399965286255</c:v>
                </c:pt>
                <c:pt idx="2102">
                  <c:v>47.156558036804199</c:v>
                </c:pt>
                <c:pt idx="2103">
                  <c:v>47.156721830368042</c:v>
                </c:pt>
                <c:pt idx="2104">
                  <c:v>47.156890869140625</c:v>
                </c:pt>
                <c:pt idx="2105">
                  <c:v>47.157049894332886</c:v>
                </c:pt>
                <c:pt idx="2106">
                  <c:v>47.157208919525139</c:v>
                </c:pt>
                <c:pt idx="2107">
                  <c:v>47.157366991043091</c:v>
                </c:pt>
                <c:pt idx="2108">
                  <c:v>47.157524824142456</c:v>
                </c:pt>
                <c:pt idx="2109">
                  <c:v>47.15768384933471</c:v>
                </c:pt>
                <c:pt idx="2110">
                  <c:v>47.157841920852661</c:v>
                </c:pt>
                <c:pt idx="2111">
                  <c:v>47.157999992370605</c:v>
                </c:pt>
                <c:pt idx="2112">
                  <c:v>47.158159017562859</c:v>
                </c:pt>
                <c:pt idx="2113">
                  <c:v>47.158315896987915</c:v>
                </c:pt>
                <c:pt idx="2114">
                  <c:v>47.158474922180176</c:v>
                </c:pt>
                <c:pt idx="2115">
                  <c:v>47.15864181518554</c:v>
                </c:pt>
                <c:pt idx="2116">
                  <c:v>47.158802032470703</c:v>
                </c:pt>
                <c:pt idx="2117">
                  <c:v>47.158959865570075</c:v>
                </c:pt>
                <c:pt idx="2118">
                  <c:v>47.159117937088013</c:v>
                </c:pt>
                <c:pt idx="2119">
                  <c:v>47.15927600860595</c:v>
                </c:pt>
                <c:pt idx="2120">
                  <c:v>47.159433841705322</c:v>
                </c:pt>
                <c:pt idx="2121">
                  <c:v>47.159591913223259</c:v>
                </c:pt>
                <c:pt idx="2122">
                  <c:v>47.159749984741211</c:v>
                </c:pt>
                <c:pt idx="2123">
                  <c:v>47.159909009933472</c:v>
                </c:pt>
                <c:pt idx="2124">
                  <c:v>47.160066843032851</c:v>
                </c:pt>
                <c:pt idx="2125">
                  <c:v>47.160224914550753</c:v>
                </c:pt>
                <c:pt idx="2126">
                  <c:v>47.160383939743049</c:v>
                </c:pt>
                <c:pt idx="2127">
                  <c:v>47.160543918609655</c:v>
                </c:pt>
                <c:pt idx="2128">
                  <c:v>47.160702943801851</c:v>
                </c:pt>
                <c:pt idx="2129">
                  <c:v>47.160869836807251</c:v>
                </c:pt>
                <c:pt idx="2130">
                  <c:v>47.161028861999554</c:v>
                </c:pt>
                <c:pt idx="2131">
                  <c:v>47.161192893981955</c:v>
                </c:pt>
                <c:pt idx="2132">
                  <c:v>47.162777900695751</c:v>
                </c:pt>
                <c:pt idx="2133">
                  <c:v>47.187376022338853</c:v>
                </c:pt>
                <c:pt idx="2134">
                  <c:v>47.208083868026755</c:v>
                </c:pt>
                <c:pt idx="2135">
                  <c:v>47.232754945755055</c:v>
                </c:pt>
                <c:pt idx="2136">
                  <c:v>47.257148027419852</c:v>
                </c:pt>
                <c:pt idx="2137">
                  <c:v>47.277408838271853</c:v>
                </c:pt>
                <c:pt idx="2138">
                  <c:v>47.302148818969854</c:v>
                </c:pt>
                <c:pt idx="2139">
                  <c:v>47.322739839553854</c:v>
                </c:pt>
                <c:pt idx="2140">
                  <c:v>47.34733796119685</c:v>
                </c:pt>
                <c:pt idx="2141">
                  <c:v>47.367686033248852</c:v>
                </c:pt>
                <c:pt idx="2142">
                  <c:v>47.392436027526855</c:v>
                </c:pt>
                <c:pt idx="2143">
                  <c:v>47.416999816894851</c:v>
                </c:pt>
                <c:pt idx="2144">
                  <c:v>47.437358856200852</c:v>
                </c:pt>
                <c:pt idx="2145">
                  <c:v>47.461831808089855</c:v>
                </c:pt>
                <c:pt idx="2146">
                  <c:v>47.482491970061851</c:v>
                </c:pt>
                <c:pt idx="2147">
                  <c:v>47.50706291198685</c:v>
                </c:pt>
                <c:pt idx="2148">
                  <c:v>47.531407833099856</c:v>
                </c:pt>
                <c:pt idx="2149">
                  <c:v>47.552181959151852</c:v>
                </c:pt>
                <c:pt idx="2150">
                  <c:v>47.576658010482852</c:v>
                </c:pt>
                <c:pt idx="2151">
                  <c:v>47.597028017043854</c:v>
                </c:pt>
                <c:pt idx="2152">
                  <c:v>47.621466875075853</c:v>
                </c:pt>
                <c:pt idx="2153">
                  <c:v>47.646180868148853</c:v>
                </c:pt>
                <c:pt idx="2154">
                  <c:v>47.66677093505885</c:v>
                </c:pt>
                <c:pt idx="2155">
                  <c:v>47.691051006316854</c:v>
                </c:pt>
                <c:pt idx="2156">
                  <c:v>47.711671829223853</c:v>
                </c:pt>
                <c:pt idx="2157">
                  <c:v>47.736497879027851</c:v>
                </c:pt>
                <c:pt idx="2158">
                  <c:v>47.756714820861852</c:v>
                </c:pt>
                <c:pt idx="2159">
                  <c:v>47.78146195411685</c:v>
                </c:pt>
                <c:pt idx="2160">
                  <c:v>47.805878877639856</c:v>
                </c:pt>
                <c:pt idx="2161">
                  <c:v>47.826269865035854</c:v>
                </c:pt>
                <c:pt idx="2162">
                  <c:v>47.850731849670851</c:v>
                </c:pt>
                <c:pt idx="2163">
                  <c:v>47.871642827987856</c:v>
                </c:pt>
                <c:pt idx="2164">
                  <c:v>47.895967960357851</c:v>
                </c:pt>
                <c:pt idx="2165">
                  <c:v>47.92039799690285</c:v>
                </c:pt>
                <c:pt idx="2166">
                  <c:v>47.940991878509855</c:v>
                </c:pt>
                <c:pt idx="2167">
                  <c:v>47.96551585197485</c:v>
                </c:pt>
                <c:pt idx="2168">
                  <c:v>47.986093997954853</c:v>
                </c:pt>
                <c:pt idx="2169">
                  <c:v>48.010572910308852</c:v>
                </c:pt>
                <c:pt idx="2170">
                  <c:v>48.035336971282852</c:v>
                </c:pt>
                <c:pt idx="2171">
                  <c:v>48.055881023406855</c:v>
                </c:pt>
                <c:pt idx="2172">
                  <c:v>48.080370903014853</c:v>
                </c:pt>
                <c:pt idx="2173">
                  <c:v>48.100730895995852</c:v>
                </c:pt>
                <c:pt idx="2174">
                  <c:v>48.12526893615685</c:v>
                </c:pt>
                <c:pt idx="2175">
                  <c:v>48.145887851714853</c:v>
                </c:pt>
                <c:pt idx="2176">
                  <c:v>48.170483827588853</c:v>
                </c:pt>
                <c:pt idx="2177">
                  <c:v>48.194813966748853</c:v>
                </c:pt>
                <c:pt idx="2178">
                  <c:v>48.215585947038853</c:v>
                </c:pt>
                <c:pt idx="2179">
                  <c:v>48.24018383025885</c:v>
                </c:pt>
                <c:pt idx="2180">
                  <c:v>48.26045489310885</c:v>
                </c:pt>
                <c:pt idx="2181">
                  <c:v>48.285254955288849</c:v>
                </c:pt>
                <c:pt idx="2182">
                  <c:v>48.309608936308855</c:v>
                </c:pt>
                <c:pt idx="2183">
                  <c:v>48.330195903778851</c:v>
                </c:pt>
                <c:pt idx="2184">
                  <c:v>48.354533910748856</c:v>
                </c:pt>
                <c:pt idx="2185">
                  <c:v>48.375066995618852</c:v>
                </c:pt>
                <c:pt idx="2186">
                  <c:v>48.399879932398854</c:v>
                </c:pt>
                <c:pt idx="2187">
                  <c:v>48.424230813978852</c:v>
                </c:pt>
                <c:pt idx="2188">
                  <c:v>48.444867849348853</c:v>
                </c:pt>
                <c:pt idx="2189">
                  <c:v>48.469388961788852</c:v>
                </c:pt>
                <c:pt idx="2190">
                  <c:v>48.489893913268851</c:v>
                </c:pt>
                <c:pt idx="2191">
                  <c:v>48.514421939848852</c:v>
                </c:pt>
                <c:pt idx="2192">
                  <c:v>48.535065889358854</c:v>
                </c:pt>
                <c:pt idx="2193">
                  <c:v>48.55954694747885</c:v>
                </c:pt>
                <c:pt idx="2194">
                  <c:v>48.583832979198853</c:v>
                </c:pt>
                <c:pt idx="2195">
                  <c:v>48.604733943938854</c:v>
                </c:pt>
                <c:pt idx="2196">
                  <c:v>48.629019975658849</c:v>
                </c:pt>
                <c:pt idx="2197">
                  <c:v>48.649525880808852</c:v>
                </c:pt>
                <c:pt idx="2198">
                  <c:v>48.674057960508854</c:v>
                </c:pt>
                <c:pt idx="2199">
                  <c:v>48.698762893678854</c:v>
                </c:pt>
                <c:pt idx="2200">
                  <c:v>48.719296932218853</c:v>
                </c:pt>
                <c:pt idx="2201">
                  <c:v>48.743641853328853</c:v>
                </c:pt>
                <c:pt idx="2202">
                  <c:v>48.764447927478855</c:v>
                </c:pt>
                <c:pt idx="2203">
                  <c:v>48.789000988008851</c:v>
                </c:pt>
                <c:pt idx="2204">
                  <c:v>48.813251972198856</c:v>
                </c:pt>
                <c:pt idx="2205">
                  <c:v>48.833817958828853</c:v>
                </c:pt>
                <c:pt idx="2206">
                  <c:v>48.858260869978849</c:v>
                </c:pt>
                <c:pt idx="2207">
                  <c:v>48.879014968868852</c:v>
                </c:pt>
                <c:pt idx="2208">
                  <c:v>48.903429031368852</c:v>
                </c:pt>
                <c:pt idx="2209">
                  <c:v>48.924101829528851</c:v>
                </c:pt>
                <c:pt idx="2210">
                  <c:v>48.948768854138855</c:v>
                </c:pt>
                <c:pt idx="2211">
                  <c:v>48.973176002498853</c:v>
                </c:pt>
                <c:pt idx="2212">
                  <c:v>48.993535995478851</c:v>
                </c:pt>
                <c:pt idx="2213">
                  <c:v>49.018177986148849</c:v>
                </c:pt>
                <c:pt idx="2214">
                  <c:v>49.03875994681885</c:v>
                </c:pt>
                <c:pt idx="2215">
                  <c:v>49.063107967378855</c:v>
                </c:pt>
                <c:pt idx="2216">
                  <c:v>49.087893009188853</c:v>
                </c:pt>
                <c:pt idx="2217">
                  <c:v>49.108412981028856</c:v>
                </c:pt>
                <c:pt idx="2218">
                  <c:v>49.133033037188852</c:v>
                </c:pt>
                <c:pt idx="2219">
                  <c:v>49.153228998188851</c:v>
                </c:pt>
                <c:pt idx="2220">
                  <c:v>49.177830934528856</c:v>
                </c:pt>
                <c:pt idx="2221">
                  <c:v>49.202482938768853</c:v>
                </c:pt>
                <c:pt idx="2222">
                  <c:v>49.222851037978856</c:v>
                </c:pt>
                <c:pt idx="2223">
                  <c:v>49.24739694594885</c:v>
                </c:pt>
                <c:pt idx="2224">
                  <c:v>49.268211841578854</c:v>
                </c:pt>
                <c:pt idx="2225">
                  <c:v>49.292505979538852</c:v>
                </c:pt>
                <c:pt idx="2226">
                  <c:v>49.312996864318855</c:v>
                </c:pt>
                <c:pt idx="2227">
                  <c:v>49.337540864948849</c:v>
                </c:pt>
                <c:pt idx="2228">
                  <c:v>49.36216998099885</c:v>
                </c:pt>
                <c:pt idx="2229">
                  <c:v>49.382715940478853</c:v>
                </c:pt>
                <c:pt idx="2230">
                  <c:v>49.407159805298853</c:v>
                </c:pt>
                <c:pt idx="2231">
                  <c:v>49.42787599563885</c:v>
                </c:pt>
                <c:pt idx="2232">
                  <c:v>49.45235896110885</c:v>
                </c:pt>
                <c:pt idx="2233">
                  <c:v>49.476601839068856</c:v>
                </c:pt>
                <c:pt idx="2234">
                  <c:v>49.497182846068853</c:v>
                </c:pt>
                <c:pt idx="2235">
                  <c:v>49.521890878678853</c:v>
                </c:pt>
                <c:pt idx="2236">
                  <c:v>49.542275905608854</c:v>
                </c:pt>
                <c:pt idx="2237">
                  <c:v>49.566871881488851</c:v>
                </c:pt>
                <c:pt idx="2238">
                  <c:v>49.59160280227885</c:v>
                </c:pt>
                <c:pt idx="2239">
                  <c:v>49.611949920658851</c:v>
                </c:pt>
                <c:pt idx="2240">
                  <c:v>49.636427879328849</c:v>
                </c:pt>
                <c:pt idx="2241">
                  <c:v>49.657289981838851</c:v>
                </c:pt>
                <c:pt idx="2242">
                  <c:v>49.681553840638855</c:v>
                </c:pt>
                <c:pt idx="2243">
                  <c:v>49.702090978618855</c:v>
                </c:pt>
                <c:pt idx="2244">
                  <c:v>49.726629018778851</c:v>
                </c:pt>
                <c:pt idx="2245">
                  <c:v>49.75124382972885</c:v>
                </c:pt>
                <c:pt idx="2246">
                  <c:v>49.77186799048885</c:v>
                </c:pt>
                <c:pt idx="2247">
                  <c:v>49.796211004258851</c:v>
                </c:pt>
                <c:pt idx="2248">
                  <c:v>49.817054986948854</c:v>
                </c:pt>
                <c:pt idx="2249">
                  <c:v>49.841195821758852</c:v>
                </c:pt>
                <c:pt idx="2250">
                  <c:v>49.865875959398849</c:v>
                </c:pt>
                <c:pt idx="2251">
                  <c:v>49.886511802668849</c:v>
                </c:pt>
                <c:pt idx="2252">
                  <c:v>49.911077976228853</c:v>
                </c:pt>
                <c:pt idx="2253">
                  <c:v>49.931639909748853</c:v>
                </c:pt>
                <c:pt idx="2254">
                  <c:v>49.955981969828855</c:v>
                </c:pt>
                <c:pt idx="2255">
                  <c:v>49.980443954468853</c:v>
                </c:pt>
                <c:pt idx="2256">
                  <c:v>50.001219987868851</c:v>
                </c:pt>
                <c:pt idx="2257">
                  <c:v>50.025482892988855</c:v>
                </c:pt>
                <c:pt idx="2258">
                  <c:v>50.046088933948852</c:v>
                </c:pt>
                <c:pt idx="2259">
                  <c:v>50.070736885068854</c:v>
                </c:pt>
                <c:pt idx="2260">
                  <c:v>50.091301918028854</c:v>
                </c:pt>
                <c:pt idx="2261">
                  <c:v>50.115576982498851</c:v>
                </c:pt>
                <c:pt idx="2262">
                  <c:v>50.14042186736885</c:v>
                </c:pt>
                <c:pt idx="2263">
                  <c:v>50.160769939418856</c:v>
                </c:pt>
                <c:pt idx="2264">
                  <c:v>50.185357809068854</c:v>
                </c:pt>
                <c:pt idx="2265">
                  <c:v>50.205808877948854</c:v>
                </c:pt>
                <c:pt idx="2266">
                  <c:v>50.230512857438853</c:v>
                </c:pt>
                <c:pt idx="2267">
                  <c:v>50.254971027378851</c:v>
                </c:pt>
                <c:pt idx="2268">
                  <c:v>50.275403976438852</c:v>
                </c:pt>
                <c:pt idx="2269">
                  <c:v>50.300199031828853</c:v>
                </c:pt>
                <c:pt idx="2270">
                  <c:v>50.320739030838851</c:v>
                </c:pt>
                <c:pt idx="2271">
                  <c:v>50.344997882838854</c:v>
                </c:pt>
                <c:pt idx="2272">
                  <c:v>50.369470834728851</c:v>
                </c:pt>
                <c:pt idx="2273">
                  <c:v>50.390194892878853</c:v>
                </c:pt>
                <c:pt idx="2274">
                  <c:v>50.414750814438854</c:v>
                </c:pt>
                <c:pt idx="2275">
                  <c:v>50.43520283698885</c:v>
                </c:pt>
                <c:pt idx="2276">
                  <c:v>50.45967102050885</c:v>
                </c:pt>
                <c:pt idx="2277">
                  <c:v>50.480405807498855</c:v>
                </c:pt>
                <c:pt idx="2278">
                  <c:v>50.505007028578852</c:v>
                </c:pt>
                <c:pt idx="2279">
                  <c:v>50.529103994368853</c:v>
                </c:pt>
                <c:pt idx="2280">
                  <c:v>50.549870014188855</c:v>
                </c:pt>
                <c:pt idx="2281">
                  <c:v>50.574463844298855</c:v>
                </c:pt>
                <c:pt idx="2282">
                  <c:v>50.594789028168854</c:v>
                </c:pt>
                <c:pt idx="2283">
                  <c:v>50.619609832758854</c:v>
                </c:pt>
                <c:pt idx="2284">
                  <c:v>50.644040822978852</c:v>
                </c:pt>
                <c:pt idx="2285">
                  <c:v>50.664665937418853</c:v>
                </c:pt>
                <c:pt idx="2286">
                  <c:v>50.688966989518853</c:v>
                </c:pt>
                <c:pt idx="2287">
                  <c:v>50.709446907038853</c:v>
                </c:pt>
                <c:pt idx="2288">
                  <c:v>50.734208822248853</c:v>
                </c:pt>
                <c:pt idx="2289">
                  <c:v>50.758708000178849</c:v>
                </c:pt>
                <c:pt idx="2290">
                  <c:v>50.77913284301885</c:v>
                </c:pt>
                <c:pt idx="2291">
                  <c:v>50.803876876828852</c:v>
                </c:pt>
                <c:pt idx="2292">
                  <c:v>50.824398994448856</c:v>
                </c:pt>
                <c:pt idx="2293">
                  <c:v>50.848661899568853</c:v>
                </c:pt>
                <c:pt idx="2294">
                  <c:v>50.869417905808852</c:v>
                </c:pt>
                <c:pt idx="2295">
                  <c:v>50.893900871278852</c:v>
                </c:pt>
                <c:pt idx="2296">
                  <c:v>50.91840386390885</c:v>
                </c:pt>
                <c:pt idx="2297">
                  <c:v>50.93889689445885</c:v>
                </c:pt>
                <c:pt idx="2298">
                  <c:v>50.963685035708849</c:v>
                </c:pt>
                <c:pt idx="2299">
                  <c:v>50.983906984328854</c:v>
                </c:pt>
                <c:pt idx="2300">
                  <c:v>51.008467912678853</c:v>
                </c:pt>
                <c:pt idx="2301">
                  <c:v>51.032948970798856</c:v>
                </c:pt>
                <c:pt idx="2302">
                  <c:v>51.053540945048852</c:v>
                </c:pt>
                <c:pt idx="2303">
                  <c:v>51.078174829478854</c:v>
                </c:pt>
                <c:pt idx="2304">
                  <c:v>51.098548889158849</c:v>
                </c:pt>
                <c:pt idx="2305">
                  <c:v>51.123337030408855</c:v>
                </c:pt>
                <c:pt idx="2306">
                  <c:v>51.147894859318853</c:v>
                </c:pt>
                <c:pt idx="2307">
                  <c:v>51.168249845508853</c:v>
                </c:pt>
                <c:pt idx="2308">
                  <c:v>51.192641973498851</c:v>
                </c:pt>
                <c:pt idx="2309">
                  <c:v>51.213371992108854</c:v>
                </c:pt>
                <c:pt idx="2310">
                  <c:v>51.237903833388856</c:v>
                </c:pt>
                <c:pt idx="2311">
                  <c:v>51.258251905438854</c:v>
                </c:pt>
                <c:pt idx="2312">
                  <c:v>51.28305101394885</c:v>
                </c:pt>
                <c:pt idx="2313">
                  <c:v>51.307550907138854</c:v>
                </c:pt>
                <c:pt idx="2314">
                  <c:v>51.32799100875885</c:v>
                </c:pt>
                <c:pt idx="2315">
                  <c:v>51.352388858798854</c:v>
                </c:pt>
                <c:pt idx="2316">
                  <c:v>51.372998952868855</c:v>
                </c:pt>
                <c:pt idx="2317">
                  <c:v>51.397502899168856</c:v>
                </c:pt>
                <c:pt idx="2318">
                  <c:v>51.422149896618855</c:v>
                </c:pt>
                <c:pt idx="2319">
                  <c:v>51.44274902343885</c:v>
                </c:pt>
                <c:pt idx="2320">
                  <c:v>51.46734285354885</c:v>
                </c:pt>
                <c:pt idx="2321">
                  <c:v>51.48788094520885</c:v>
                </c:pt>
                <c:pt idx="2322">
                  <c:v>51.512254953388855</c:v>
                </c:pt>
                <c:pt idx="2323">
                  <c:v>51.536967039108852</c:v>
                </c:pt>
                <c:pt idx="2324">
                  <c:v>51.557432889938852</c:v>
                </c:pt>
                <c:pt idx="2325">
                  <c:v>51.581773996348851</c:v>
                </c:pt>
                <c:pt idx="2326">
                  <c:v>51.602509975428852</c:v>
                </c:pt>
                <c:pt idx="2327">
                  <c:v>51.626855850218853</c:v>
                </c:pt>
                <c:pt idx="2328">
                  <c:v>51.64739298820885</c:v>
                </c:pt>
                <c:pt idx="2329">
                  <c:v>51.671901941298856</c:v>
                </c:pt>
                <c:pt idx="2330">
                  <c:v>51.696414947508856</c:v>
                </c:pt>
                <c:pt idx="2331">
                  <c:v>51.717232942578853</c:v>
                </c:pt>
                <c:pt idx="2332">
                  <c:v>51.74156498908885</c:v>
                </c:pt>
                <c:pt idx="2333">
                  <c:v>51.762181997298853</c:v>
                </c:pt>
                <c:pt idx="2334">
                  <c:v>51.786760807038853</c:v>
                </c:pt>
                <c:pt idx="2335">
                  <c:v>51.811165809628854</c:v>
                </c:pt>
                <c:pt idx="2336">
                  <c:v>51.83160281180885</c:v>
                </c:pt>
                <c:pt idx="2337">
                  <c:v>51.856462001798853</c:v>
                </c:pt>
                <c:pt idx="2338">
                  <c:v>51.877007961268852</c:v>
                </c:pt>
                <c:pt idx="2339">
                  <c:v>51.901182889938852</c:v>
                </c:pt>
                <c:pt idx="2340">
                  <c:v>51.92574286460885</c:v>
                </c:pt>
                <c:pt idx="2341">
                  <c:v>51.946342945098856</c:v>
                </c:pt>
                <c:pt idx="2342">
                  <c:v>51.971014022828854</c:v>
                </c:pt>
                <c:pt idx="2343">
                  <c:v>51.991319894788852</c:v>
                </c:pt>
                <c:pt idx="2344">
                  <c:v>52.016171932218853</c:v>
                </c:pt>
                <c:pt idx="2345">
                  <c:v>52.036445856098851</c:v>
                </c:pt>
                <c:pt idx="2346">
                  <c:v>52.061014890668851</c:v>
                </c:pt>
                <c:pt idx="2347">
                  <c:v>52.085480928418853</c:v>
                </c:pt>
                <c:pt idx="2348">
                  <c:v>52.10617089271885</c:v>
                </c:pt>
                <c:pt idx="2349">
                  <c:v>52.130800008768851</c:v>
                </c:pt>
                <c:pt idx="2350">
                  <c:v>52.151273012158853</c:v>
                </c:pt>
                <c:pt idx="2351">
                  <c:v>52.92062783241272</c:v>
                </c:pt>
                <c:pt idx="2352">
                  <c:v>52.921252012252808</c:v>
                </c:pt>
                <c:pt idx="2353">
                  <c:v>52.921836853027344</c:v>
                </c:pt>
                <c:pt idx="2354">
                  <c:v>52.922387838363647</c:v>
                </c:pt>
                <c:pt idx="2355">
                  <c:v>52.922969818115234</c:v>
                </c:pt>
                <c:pt idx="2356">
                  <c:v>52.923483848571777</c:v>
                </c:pt>
                <c:pt idx="2357">
                  <c:v>52.923991918563843</c:v>
                </c:pt>
                <c:pt idx="2358">
                  <c:v>52.924546003341675</c:v>
                </c:pt>
                <c:pt idx="2359">
                  <c:v>52.925057888031006</c:v>
                </c:pt>
                <c:pt idx="2360">
                  <c:v>52.925238847732544</c:v>
                </c:pt>
                <c:pt idx="2361">
                  <c:v>52.925421953201294</c:v>
                </c:pt>
                <c:pt idx="2362">
                  <c:v>52.925603866577148</c:v>
                </c:pt>
                <c:pt idx="2363">
                  <c:v>52.925819873809814</c:v>
                </c:pt>
                <c:pt idx="2364">
                  <c:v>52.926019906997674</c:v>
                </c:pt>
                <c:pt idx="2365">
                  <c:v>52.926193952560425</c:v>
                </c:pt>
                <c:pt idx="2366">
                  <c:v>52.926368951797485</c:v>
                </c:pt>
                <c:pt idx="2367">
                  <c:v>52.926548957824707</c:v>
                </c:pt>
                <c:pt idx="2368">
                  <c:v>52.926738977432244</c:v>
                </c:pt>
                <c:pt idx="2369">
                  <c:v>52.926913022994995</c:v>
                </c:pt>
                <c:pt idx="2370">
                  <c:v>52.927117824554443</c:v>
                </c:pt>
                <c:pt idx="2371">
                  <c:v>52.927291870117188</c:v>
                </c:pt>
                <c:pt idx="2372">
                  <c:v>52.927465915679939</c:v>
                </c:pt>
                <c:pt idx="2373">
                  <c:v>52.927639961242676</c:v>
                </c:pt>
                <c:pt idx="2374">
                  <c:v>52.927814006805413</c:v>
                </c:pt>
                <c:pt idx="2375">
                  <c:v>52.928000926971436</c:v>
                </c:pt>
                <c:pt idx="2376">
                  <c:v>52.928166866302483</c:v>
                </c:pt>
                <c:pt idx="2377">
                  <c:v>52.928333044052124</c:v>
                </c:pt>
                <c:pt idx="2378">
                  <c:v>52.928498029708869</c:v>
                </c:pt>
                <c:pt idx="2379">
                  <c:v>52.928664922714233</c:v>
                </c:pt>
                <c:pt idx="2380">
                  <c:v>52.928829908370979</c:v>
                </c:pt>
                <c:pt idx="2381">
                  <c:v>52.929008960723877</c:v>
                </c:pt>
                <c:pt idx="2382">
                  <c:v>52.929167032241828</c:v>
                </c:pt>
                <c:pt idx="2383">
                  <c:v>52.929325819015503</c:v>
                </c:pt>
                <c:pt idx="2384">
                  <c:v>52.929484844207764</c:v>
                </c:pt>
                <c:pt idx="2385">
                  <c:v>52.947535037994363</c:v>
                </c:pt>
                <c:pt idx="2386">
                  <c:v>52.971912860870368</c:v>
                </c:pt>
                <c:pt idx="2387">
                  <c:v>52.99265885353087</c:v>
                </c:pt>
                <c:pt idx="2388">
                  <c:v>53.016913890838666</c:v>
                </c:pt>
                <c:pt idx="2389">
                  <c:v>53.037582874298366</c:v>
                </c:pt>
                <c:pt idx="2390">
                  <c:v>53.062300920486365</c:v>
                </c:pt>
                <c:pt idx="2391">
                  <c:v>53.086838960647363</c:v>
                </c:pt>
                <c:pt idx="2392">
                  <c:v>53.107137918472368</c:v>
                </c:pt>
                <c:pt idx="2393">
                  <c:v>53.131733894348365</c:v>
                </c:pt>
                <c:pt idx="2394">
                  <c:v>53.152312994003367</c:v>
                </c:pt>
                <c:pt idx="2395">
                  <c:v>53.176743984222369</c:v>
                </c:pt>
                <c:pt idx="2396">
                  <c:v>53.19753098487837</c:v>
                </c:pt>
                <c:pt idx="2397">
                  <c:v>53.221799850464365</c:v>
                </c:pt>
                <c:pt idx="2398">
                  <c:v>53.246538877487367</c:v>
                </c:pt>
                <c:pt idx="2399">
                  <c:v>53.266953945160367</c:v>
                </c:pt>
                <c:pt idx="2400">
                  <c:v>53.291489839553364</c:v>
                </c:pt>
                <c:pt idx="2401">
                  <c:v>53.312098979950363</c:v>
                </c:pt>
                <c:pt idx="2402">
                  <c:v>53.336462974548368</c:v>
                </c:pt>
                <c:pt idx="2403">
                  <c:v>53.360927820205369</c:v>
                </c:pt>
                <c:pt idx="2404">
                  <c:v>53.381458997726369</c:v>
                </c:pt>
                <c:pt idx="2405">
                  <c:v>53.406080007553363</c:v>
                </c:pt>
                <c:pt idx="2406">
                  <c:v>53.426597833633366</c:v>
                </c:pt>
                <c:pt idx="2407">
                  <c:v>53.451136827469369</c:v>
                </c:pt>
                <c:pt idx="2408">
                  <c:v>53.475751876831367</c:v>
                </c:pt>
                <c:pt idx="2409">
                  <c:v>53.496359825134363</c:v>
                </c:pt>
                <c:pt idx="2410">
                  <c:v>53.520686864853367</c:v>
                </c:pt>
                <c:pt idx="2411">
                  <c:v>53.541512966156368</c:v>
                </c:pt>
                <c:pt idx="2412">
                  <c:v>53.566056013107364</c:v>
                </c:pt>
                <c:pt idx="2413">
                  <c:v>53.586222887039369</c:v>
                </c:pt>
                <c:pt idx="2414">
                  <c:v>53.611033916473367</c:v>
                </c:pt>
                <c:pt idx="2415">
                  <c:v>53.635388851165366</c:v>
                </c:pt>
                <c:pt idx="2416">
                  <c:v>53.656033039093366</c:v>
                </c:pt>
                <c:pt idx="2417">
                  <c:v>53.680442810058366</c:v>
                </c:pt>
                <c:pt idx="2418">
                  <c:v>53.701215028762363</c:v>
                </c:pt>
                <c:pt idx="2419">
                  <c:v>53.725754022598366</c:v>
                </c:pt>
                <c:pt idx="2420">
                  <c:v>53.750034809112364</c:v>
                </c:pt>
                <c:pt idx="2421">
                  <c:v>53.770835876464368</c:v>
                </c:pt>
                <c:pt idx="2422">
                  <c:v>53.795105934143365</c:v>
                </c:pt>
                <c:pt idx="2423">
                  <c:v>53.815809965133369</c:v>
                </c:pt>
                <c:pt idx="2424">
                  <c:v>53.840134859085367</c:v>
                </c:pt>
                <c:pt idx="2425">
                  <c:v>53.864935874939363</c:v>
                </c:pt>
                <c:pt idx="2426">
                  <c:v>53.885373830795366</c:v>
                </c:pt>
                <c:pt idx="2427">
                  <c:v>53.909669876098363</c:v>
                </c:pt>
                <c:pt idx="2428">
                  <c:v>53.930680990215365</c:v>
                </c:pt>
                <c:pt idx="2429">
                  <c:v>53.954860925675369</c:v>
                </c:pt>
                <c:pt idx="2430">
                  <c:v>53.975463867185368</c:v>
                </c:pt>
                <c:pt idx="2431">
                  <c:v>53.999902963635364</c:v>
                </c:pt>
                <c:pt idx="2432">
                  <c:v>54.024623870845367</c:v>
                </c:pt>
                <c:pt idx="2433">
                  <c:v>54.045183897015363</c:v>
                </c:pt>
                <c:pt idx="2434">
                  <c:v>54.069535017015369</c:v>
                </c:pt>
                <c:pt idx="2435">
                  <c:v>54.090152978895368</c:v>
                </c:pt>
                <c:pt idx="2436">
                  <c:v>54.114799022675363</c:v>
                </c:pt>
                <c:pt idx="2437">
                  <c:v>54.139204025265364</c:v>
                </c:pt>
                <c:pt idx="2438">
                  <c:v>54.15966081619537</c:v>
                </c:pt>
                <c:pt idx="2439">
                  <c:v>54.184168815615365</c:v>
                </c:pt>
                <c:pt idx="2440">
                  <c:v>54.204819917675366</c:v>
                </c:pt>
                <c:pt idx="2441">
                  <c:v>54.229148864745369</c:v>
                </c:pt>
                <c:pt idx="2442">
                  <c:v>54.253974914555364</c:v>
                </c:pt>
                <c:pt idx="2443">
                  <c:v>54.274514913555365</c:v>
                </c:pt>
                <c:pt idx="2444">
                  <c:v>54.298837900165367</c:v>
                </c:pt>
                <c:pt idx="2445">
                  <c:v>54.319403886795364</c:v>
                </c:pt>
                <c:pt idx="2446">
                  <c:v>54.344071865085368</c:v>
                </c:pt>
                <c:pt idx="2447">
                  <c:v>54.364531040195367</c:v>
                </c:pt>
                <c:pt idx="2448">
                  <c:v>54.389106035235365</c:v>
                </c:pt>
                <c:pt idx="2449">
                  <c:v>54.413720846175366</c:v>
                </c:pt>
                <c:pt idx="2450">
                  <c:v>54.434326887135363</c:v>
                </c:pt>
                <c:pt idx="2451">
                  <c:v>54.458611011505369</c:v>
                </c:pt>
                <c:pt idx="2452">
                  <c:v>54.479094982145369</c:v>
                </c:pt>
                <c:pt idx="2453">
                  <c:v>54.503787040715366</c:v>
                </c:pt>
                <c:pt idx="2454">
                  <c:v>54.528215885165366</c:v>
                </c:pt>
                <c:pt idx="2455">
                  <c:v>54.548626899715366</c:v>
                </c:pt>
                <c:pt idx="2456">
                  <c:v>54.573242902755368</c:v>
                </c:pt>
                <c:pt idx="2457">
                  <c:v>54.594048976895365</c:v>
                </c:pt>
                <c:pt idx="2458">
                  <c:v>54.618577957155367</c:v>
                </c:pt>
                <c:pt idx="2459">
                  <c:v>54.642693996425365</c:v>
                </c:pt>
                <c:pt idx="2460">
                  <c:v>54.663462877275364</c:v>
                </c:pt>
                <c:pt idx="2461">
                  <c:v>54.688017845155365</c:v>
                </c:pt>
                <c:pt idx="2462">
                  <c:v>54.708441972735365</c:v>
                </c:pt>
                <c:pt idx="2463">
                  <c:v>54.73322582244537</c:v>
                </c:pt>
                <c:pt idx="2464">
                  <c:v>54.757592916485365</c:v>
                </c:pt>
                <c:pt idx="2465">
                  <c:v>54.778307914735365</c:v>
                </c:pt>
                <c:pt idx="2466">
                  <c:v>54.802484989165364</c:v>
                </c:pt>
                <c:pt idx="2467">
                  <c:v>54.822989940645364</c:v>
                </c:pt>
                <c:pt idx="2468">
                  <c:v>54.847803831105367</c:v>
                </c:pt>
                <c:pt idx="2469">
                  <c:v>54.868175029755363</c:v>
                </c:pt>
                <c:pt idx="2470">
                  <c:v>54.892714023585363</c:v>
                </c:pt>
                <c:pt idx="2471">
                  <c:v>54.917388916015369</c:v>
                </c:pt>
                <c:pt idx="2472">
                  <c:v>54.937811851505366</c:v>
                </c:pt>
                <c:pt idx="2473">
                  <c:v>54.962359905245364</c:v>
                </c:pt>
                <c:pt idx="2474">
                  <c:v>54.982841014865365</c:v>
                </c:pt>
                <c:pt idx="2475">
                  <c:v>55.007475852965364</c:v>
                </c:pt>
                <c:pt idx="2476">
                  <c:v>55.032070875165367</c:v>
                </c:pt>
                <c:pt idx="2477">
                  <c:v>55.052413940425367</c:v>
                </c:pt>
                <c:pt idx="2478">
                  <c:v>55.077153921125365</c:v>
                </c:pt>
                <c:pt idx="2479">
                  <c:v>55.097743034365365</c:v>
                </c:pt>
                <c:pt idx="2480">
                  <c:v>55.121964931485365</c:v>
                </c:pt>
                <c:pt idx="2481">
                  <c:v>55.146828889845366</c:v>
                </c:pt>
                <c:pt idx="2482">
                  <c:v>55.167187929155368</c:v>
                </c:pt>
                <c:pt idx="2483">
                  <c:v>55.191622972485369</c:v>
                </c:pt>
                <c:pt idx="2484">
                  <c:v>55.212205886845368</c:v>
                </c:pt>
                <c:pt idx="2485">
                  <c:v>55.236725807185366</c:v>
                </c:pt>
                <c:pt idx="2486">
                  <c:v>55.257297039035365</c:v>
                </c:pt>
                <c:pt idx="2487">
                  <c:v>55.281957864765367</c:v>
                </c:pt>
                <c:pt idx="2488">
                  <c:v>55.306315898895363</c:v>
                </c:pt>
                <c:pt idx="2489">
                  <c:v>55.326819896695369</c:v>
                </c:pt>
                <c:pt idx="2490">
                  <c:v>55.351472854615366</c:v>
                </c:pt>
                <c:pt idx="2491">
                  <c:v>55.371870040895367</c:v>
                </c:pt>
                <c:pt idx="2492">
                  <c:v>55.396628856655369</c:v>
                </c:pt>
                <c:pt idx="2493">
                  <c:v>55.421049833295363</c:v>
                </c:pt>
                <c:pt idx="2494">
                  <c:v>55.441478967665368</c:v>
                </c:pt>
                <c:pt idx="2495">
                  <c:v>55.465968847275363</c:v>
                </c:pt>
                <c:pt idx="2496">
                  <c:v>55.486490964885363</c:v>
                </c:pt>
                <c:pt idx="2497">
                  <c:v>55.511206865315366</c:v>
                </c:pt>
                <c:pt idx="2498">
                  <c:v>55.535589933395364</c:v>
                </c:pt>
                <c:pt idx="2499">
                  <c:v>55.556416988375368</c:v>
                </c:pt>
                <c:pt idx="2500">
                  <c:v>55.580869913105367</c:v>
                </c:pt>
                <c:pt idx="2501">
                  <c:v>55.601467847825369</c:v>
                </c:pt>
                <c:pt idx="2502">
                  <c:v>55.625746965405369</c:v>
                </c:pt>
                <c:pt idx="2503">
                  <c:v>55.646543979645365</c:v>
                </c:pt>
                <c:pt idx="2504">
                  <c:v>55.670751810075366</c:v>
                </c:pt>
                <c:pt idx="2505">
                  <c:v>55.695365905765364</c:v>
                </c:pt>
                <c:pt idx="2506">
                  <c:v>55.716094970705363</c:v>
                </c:pt>
                <c:pt idx="2507">
                  <c:v>55.740566968915367</c:v>
                </c:pt>
                <c:pt idx="2508">
                  <c:v>55.761106014255368</c:v>
                </c:pt>
                <c:pt idx="2509">
                  <c:v>55.785529851915364</c:v>
                </c:pt>
                <c:pt idx="2510">
                  <c:v>55.810256004335365</c:v>
                </c:pt>
                <c:pt idx="2511">
                  <c:v>55.830860853195368</c:v>
                </c:pt>
                <c:pt idx="2512">
                  <c:v>55.855088949205367</c:v>
                </c:pt>
                <c:pt idx="2513">
                  <c:v>55.875769853595365</c:v>
                </c:pt>
                <c:pt idx="2514">
                  <c:v>55.900362968445364</c:v>
                </c:pt>
                <c:pt idx="2515">
                  <c:v>55.924726963045366</c:v>
                </c:pt>
                <c:pt idx="2516">
                  <c:v>55.945264816285366</c:v>
                </c:pt>
                <c:pt idx="2517">
                  <c:v>55.969965934755365</c:v>
                </c:pt>
                <c:pt idx="2518">
                  <c:v>55.990348815915368</c:v>
                </c:pt>
                <c:pt idx="2519">
                  <c:v>56.014735937115368</c:v>
                </c:pt>
                <c:pt idx="2520">
                  <c:v>56.035339832305368</c:v>
                </c:pt>
                <c:pt idx="2521">
                  <c:v>56.060081958775363</c:v>
                </c:pt>
                <c:pt idx="2522">
                  <c:v>56.084611892695364</c:v>
                </c:pt>
                <c:pt idx="2523">
                  <c:v>56.104885816575369</c:v>
                </c:pt>
                <c:pt idx="2524">
                  <c:v>56.129760026935365</c:v>
                </c:pt>
                <c:pt idx="2525">
                  <c:v>56.150280952455368</c:v>
                </c:pt>
                <c:pt idx="2526">
                  <c:v>56.174618005755363</c:v>
                </c:pt>
                <c:pt idx="2527">
                  <c:v>56.199110984805365</c:v>
                </c:pt>
                <c:pt idx="2528">
                  <c:v>56.219611883165364</c:v>
                </c:pt>
                <c:pt idx="2529">
                  <c:v>56.244138956065363</c:v>
                </c:pt>
                <c:pt idx="2530">
                  <c:v>56.264739036555369</c:v>
                </c:pt>
                <c:pt idx="2531">
                  <c:v>56.289336919785363</c:v>
                </c:pt>
                <c:pt idx="2532">
                  <c:v>56.313796997065367</c:v>
                </c:pt>
                <c:pt idx="2533">
                  <c:v>56.334261894225364</c:v>
                </c:pt>
                <c:pt idx="2534">
                  <c:v>56.358834028245369</c:v>
                </c:pt>
                <c:pt idx="2535">
                  <c:v>56.379492044445364</c:v>
                </c:pt>
                <c:pt idx="2536">
                  <c:v>56.403939962385365</c:v>
                </c:pt>
                <c:pt idx="2537">
                  <c:v>56.424351930615366</c:v>
                </c:pt>
                <c:pt idx="2538">
                  <c:v>56.449208021165369</c:v>
                </c:pt>
                <c:pt idx="2539">
                  <c:v>56.473699808125367</c:v>
                </c:pt>
                <c:pt idx="2540">
                  <c:v>56.493927955625367</c:v>
                </c:pt>
                <c:pt idx="2541">
                  <c:v>56.518878936765368</c:v>
                </c:pt>
                <c:pt idx="2542">
                  <c:v>56.539108991625369</c:v>
                </c:pt>
                <c:pt idx="2543">
                  <c:v>56.56372094154537</c:v>
                </c:pt>
                <c:pt idx="2544">
                  <c:v>56.588037967685366</c:v>
                </c:pt>
                <c:pt idx="2545">
                  <c:v>56.608814001085364</c:v>
                </c:pt>
                <c:pt idx="2546">
                  <c:v>56.633417844775366</c:v>
                </c:pt>
                <c:pt idx="2547">
                  <c:v>56.653687000275369</c:v>
                </c:pt>
                <c:pt idx="2548">
                  <c:v>56.678624868395367</c:v>
                </c:pt>
                <c:pt idx="2549">
                  <c:v>56.702816963195367</c:v>
                </c:pt>
                <c:pt idx="2550">
                  <c:v>56.72347283363537</c:v>
                </c:pt>
                <c:pt idx="2551">
                  <c:v>56.747920036315364</c:v>
                </c:pt>
                <c:pt idx="2552">
                  <c:v>56.768627882005369</c:v>
                </c:pt>
                <c:pt idx="2553">
                  <c:v>56.793172836305367</c:v>
                </c:pt>
                <c:pt idx="2554">
                  <c:v>56.813607931135365</c:v>
                </c:pt>
                <c:pt idx="2555">
                  <c:v>56.838006973265365</c:v>
                </c:pt>
                <c:pt idx="2556">
                  <c:v>56.862561941145366</c:v>
                </c:pt>
                <c:pt idx="2557">
                  <c:v>56.883093833925365</c:v>
                </c:pt>
                <c:pt idx="2558">
                  <c:v>56.907802820205369</c:v>
                </c:pt>
                <c:pt idx="2559">
                  <c:v>56.928354024885365</c:v>
                </c:pt>
                <c:pt idx="2560">
                  <c:v>56.95291090011537</c:v>
                </c:pt>
                <c:pt idx="2561">
                  <c:v>56.977424860005364</c:v>
                </c:pt>
                <c:pt idx="2562">
                  <c:v>56.997732877735366</c:v>
                </c:pt>
                <c:pt idx="2563">
                  <c:v>57.022488832475368</c:v>
                </c:pt>
                <c:pt idx="2564">
                  <c:v>57.042836904525366</c:v>
                </c:pt>
                <c:pt idx="2565">
                  <c:v>57.067421913145367</c:v>
                </c:pt>
                <c:pt idx="2566">
                  <c:v>57.091964960095368</c:v>
                </c:pt>
                <c:pt idx="2567">
                  <c:v>57.112624883655364</c:v>
                </c:pt>
                <c:pt idx="2568">
                  <c:v>57.136857986445364</c:v>
                </c:pt>
                <c:pt idx="2569">
                  <c:v>57.157825946805367</c:v>
                </c:pt>
                <c:pt idx="2570">
                  <c:v>57.182325839995364</c:v>
                </c:pt>
                <c:pt idx="2571">
                  <c:v>57.202800989155364</c:v>
                </c:pt>
                <c:pt idx="2572">
                  <c:v>57.227005004885363</c:v>
                </c:pt>
                <c:pt idx="2573">
                  <c:v>57.251747846605369</c:v>
                </c:pt>
                <c:pt idx="2574">
                  <c:v>57.272282838825369</c:v>
                </c:pt>
                <c:pt idx="2575">
                  <c:v>57.296870946885363</c:v>
                </c:pt>
                <c:pt idx="2576">
                  <c:v>57.317217826845365</c:v>
                </c:pt>
                <c:pt idx="2577">
                  <c:v>57.341794013975367</c:v>
                </c:pt>
                <c:pt idx="2578">
                  <c:v>57.366453886035366</c:v>
                </c:pt>
                <c:pt idx="2579">
                  <c:v>57.386714935305363</c:v>
                </c:pt>
                <c:pt idx="2580">
                  <c:v>57.411423921585367</c:v>
                </c:pt>
                <c:pt idx="2581">
                  <c:v>57.431921005245364</c:v>
                </c:pt>
                <c:pt idx="2582">
                  <c:v>57.456602811815365</c:v>
                </c:pt>
                <c:pt idx="2583">
                  <c:v>57.480916023255368</c:v>
                </c:pt>
                <c:pt idx="2584">
                  <c:v>57.501705884935369</c:v>
                </c:pt>
                <c:pt idx="2585">
                  <c:v>57.525902032855363</c:v>
                </c:pt>
                <c:pt idx="2586">
                  <c:v>57.546646833415366</c:v>
                </c:pt>
                <c:pt idx="2587">
                  <c:v>57.571090936665364</c:v>
                </c:pt>
                <c:pt idx="2588">
                  <c:v>57.591717958445365</c:v>
                </c:pt>
                <c:pt idx="2589">
                  <c:v>57.616330862045366</c:v>
                </c:pt>
                <c:pt idx="2590">
                  <c:v>57.640724897385368</c:v>
                </c:pt>
                <c:pt idx="2591">
                  <c:v>57.661442995075369</c:v>
                </c:pt>
                <c:pt idx="2592">
                  <c:v>57.686023950575368</c:v>
                </c:pt>
                <c:pt idx="2593">
                  <c:v>57.706297874455366</c:v>
                </c:pt>
                <c:pt idx="2594">
                  <c:v>57.730813026425366</c:v>
                </c:pt>
                <c:pt idx="2595">
                  <c:v>57.755455970765368</c:v>
                </c:pt>
                <c:pt idx="2596">
                  <c:v>57.775902032855363</c:v>
                </c:pt>
                <c:pt idx="2597">
                  <c:v>57.800397872925366</c:v>
                </c:pt>
                <c:pt idx="2598">
                  <c:v>57.820884943005368</c:v>
                </c:pt>
                <c:pt idx="2599">
                  <c:v>57.845755815505363</c:v>
                </c:pt>
                <c:pt idx="2600">
                  <c:v>57.869982004165365</c:v>
                </c:pt>
                <c:pt idx="2601">
                  <c:v>57.890846967695367</c:v>
                </c:pt>
                <c:pt idx="2602">
                  <c:v>57.914989948275363</c:v>
                </c:pt>
                <c:pt idx="2603">
                  <c:v>57.935734033585369</c:v>
                </c:pt>
                <c:pt idx="2604">
                  <c:v>58.360991716384888</c:v>
                </c:pt>
                <c:pt idx="2605">
                  <c:v>58.361689567565918</c:v>
                </c:pt>
                <c:pt idx="2606">
                  <c:v>58.362403631210327</c:v>
                </c:pt>
                <c:pt idx="2607">
                  <c:v>58.362988710403449</c:v>
                </c:pt>
                <c:pt idx="2608">
                  <c:v>58.363634586334229</c:v>
                </c:pt>
                <c:pt idx="2609">
                  <c:v>58.364176511764526</c:v>
                </c:pt>
                <c:pt idx="2610">
                  <c:v>58.364587545394897</c:v>
                </c:pt>
                <c:pt idx="2611">
                  <c:v>58.364784717559814</c:v>
                </c:pt>
                <c:pt idx="2612">
                  <c:v>58.364981651306159</c:v>
                </c:pt>
                <c:pt idx="2613">
                  <c:v>58.365177631378174</c:v>
                </c:pt>
                <c:pt idx="2614">
                  <c:v>58.365372657775879</c:v>
                </c:pt>
                <c:pt idx="2615">
                  <c:v>58.365578651428223</c:v>
                </c:pt>
                <c:pt idx="2616">
                  <c:v>58.365764617919929</c:v>
                </c:pt>
                <c:pt idx="2617">
                  <c:v>58.365949630737305</c:v>
                </c:pt>
                <c:pt idx="2618">
                  <c:v>58.366134643554688</c:v>
                </c:pt>
                <c:pt idx="2619">
                  <c:v>58.366320610046387</c:v>
                </c:pt>
                <c:pt idx="2620">
                  <c:v>58.366514682769775</c:v>
                </c:pt>
                <c:pt idx="2621">
                  <c:v>58.366694688796997</c:v>
                </c:pt>
                <c:pt idx="2622">
                  <c:v>58.366872549057007</c:v>
                </c:pt>
                <c:pt idx="2623">
                  <c:v>58.379003524780245</c:v>
                </c:pt>
                <c:pt idx="2624">
                  <c:v>58.403821706771843</c:v>
                </c:pt>
                <c:pt idx="2625">
                  <c:v>58.424141645431547</c:v>
                </c:pt>
                <c:pt idx="2626">
                  <c:v>58.448893547058148</c:v>
                </c:pt>
                <c:pt idx="2627">
                  <c:v>58.469510555267249</c:v>
                </c:pt>
                <c:pt idx="2628">
                  <c:v>58.493905544281247</c:v>
                </c:pt>
                <c:pt idx="2629">
                  <c:v>58.518317699432245</c:v>
                </c:pt>
                <c:pt idx="2630">
                  <c:v>58.538951635360249</c:v>
                </c:pt>
                <c:pt idx="2631">
                  <c:v>58.563700675964249</c:v>
                </c:pt>
                <c:pt idx="2632">
                  <c:v>58.583870649338245</c:v>
                </c:pt>
                <c:pt idx="2633">
                  <c:v>58.608673572540248</c:v>
                </c:pt>
                <c:pt idx="2634">
                  <c:v>58.633195638656247</c:v>
                </c:pt>
                <c:pt idx="2635">
                  <c:v>58.653793573379247</c:v>
                </c:pt>
                <c:pt idx="2636">
                  <c:v>58.677933692932243</c:v>
                </c:pt>
                <c:pt idx="2637">
                  <c:v>58.698927640915244</c:v>
                </c:pt>
                <c:pt idx="2638">
                  <c:v>58.723205566406243</c:v>
                </c:pt>
                <c:pt idx="2639">
                  <c:v>58.74370455741925</c:v>
                </c:pt>
                <c:pt idx="2640">
                  <c:v>58.768381595611245</c:v>
                </c:pt>
                <c:pt idx="2641">
                  <c:v>58.792932510376247</c:v>
                </c:pt>
                <c:pt idx="2642">
                  <c:v>58.813509702682246</c:v>
                </c:pt>
                <c:pt idx="2643">
                  <c:v>58.837786674499249</c:v>
                </c:pt>
                <c:pt idx="2644">
                  <c:v>58.858642578125249</c:v>
                </c:pt>
                <c:pt idx="2645">
                  <c:v>58.883112668991245</c:v>
                </c:pt>
                <c:pt idx="2646">
                  <c:v>58.907660722732246</c:v>
                </c:pt>
                <c:pt idx="2647">
                  <c:v>58.927982568741243</c:v>
                </c:pt>
                <c:pt idx="2648">
                  <c:v>58.952657699585245</c:v>
                </c:pt>
                <c:pt idx="2649">
                  <c:v>58.973253726959243</c:v>
                </c:pt>
                <c:pt idx="2650">
                  <c:v>58.997559547424245</c:v>
                </c:pt>
                <c:pt idx="2651">
                  <c:v>59.022238731384249</c:v>
                </c:pt>
                <c:pt idx="2652">
                  <c:v>59.042893648147249</c:v>
                </c:pt>
                <c:pt idx="2653">
                  <c:v>59.067155599594244</c:v>
                </c:pt>
                <c:pt idx="2654">
                  <c:v>59.087798595428247</c:v>
                </c:pt>
                <c:pt idx="2655">
                  <c:v>59.112373590469247</c:v>
                </c:pt>
                <c:pt idx="2656">
                  <c:v>59.132942676544246</c:v>
                </c:pt>
                <c:pt idx="2657">
                  <c:v>59.157238721847243</c:v>
                </c:pt>
                <c:pt idx="2658">
                  <c:v>59.182002544403247</c:v>
                </c:pt>
                <c:pt idx="2659">
                  <c:v>59.202623605728249</c:v>
                </c:pt>
                <c:pt idx="2660">
                  <c:v>59.227139711380246</c:v>
                </c:pt>
                <c:pt idx="2661">
                  <c:v>59.247511625290244</c:v>
                </c:pt>
                <c:pt idx="2662">
                  <c:v>59.272068738937243</c:v>
                </c:pt>
                <c:pt idx="2663">
                  <c:v>59.296611547470249</c:v>
                </c:pt>
                <c:pt idx="2664">
                  <c:v>59.317093610763244</c:v>
                </c:pt>
                <c:pt idx="2665">
                  <c:v>59.341760635376247</c:v>
                </c:pt>
                <c:pt idx="2666">
                  <c:v>59.362160682677249</c:v>
                </c:pt>
                <c:pt idx="2667">
                  <c:v>59.386716604237243</c:v>
                </c:pt>
                <c:pt idx="2668">
                  <c:v>59.411063671107243</c:v>
                </c:pt>
                <c:pt idx="2669">
                  <c:v>59.431907653807244</c:v>
                </c:pt>
                <c:pt idx="2670">
                  <c:v>59.45635771751725</c:v>
                </c:pt>
                <c:pt idx="2671">
                  <c:v>59.476853609087243</c:v>
                </c:pt>
                <c:pt idx="2672">
                  <c:v>59.501458644867249</c:v>
                </c:pt>
                <c:pt idx="2673">
                  <c:v>59.521928548817243</c:v>
                </c:pt>
                <c:pt idx="2674">
                  <c:v>59.546361684797247</c:v>
                </c:pt>
                <c:pt idx="2675">
                  <c:v>59.570808649067246</c:v>
                </c:pt>
                <c:pt idx="2676">
                  <c:v>59.591701507567244</c:v>
                </c:pt>
                <c:pt idx="2677">
                  <c:v>59.61595654487725</c:v>
                </c:pt>
                <c:pt idx="2678">
                  <c:v>59.636560678477245</c:v>
                </c:pt>
                <c:pt idx="2679">
                  <c:v>59.661197662357246</c:v>
                </c:pt>
                <c:pt idx="2680">
                  <c:v>59.685779571537246</c:v>
                </c:pt>
                <c:pt idx="2681">
                  <c:v>59.706307649617244</c:v>
                </c:pt>
                <c:pt idx="2682">
                  <c:v>59.730633735657243</c:v>
                </c:pt>
                <c:pt idx="2683">
                  <c:v>59.751492738727244</c:v>
                </c:pt>
                <c:pt idx="2684">
                  <c:v>59.775912523267245</c:v>
                </c:pt>
                <c:pt idx="2685">
                  <c:v>59.800295591357248</c:v>
                </c:pt>
                <c:pt idx="2686">
                  <c:v>59.820922613147246</c:v>
                </c:pt>
                <c:pt idx="2687">
                  <c:v>59.845206737517245</c:v>
                </c:pt>
                <c:pt idx="2688">
                  <c:v>59.866031646727244</c:v>
                </c:pt>
                <c:pt idx="2689">
                  <c:v>59.890364646907244</c:v>
                </c:pt>
                <c:pt idx="2690">
                  <c:v>59.911210536957249</c:v>
                </c:pt>
                <c:pt idx="2691">
                  <c:v>59.935687541957243</c:v>
                </c:pt>
                <c:pt idx="2692">
                  <c:v>59.959949731827244</c:v>
                </c:pt>
                <c:pt idx="2693">
                  <c:v>59.980446577067248</c:v>
                </c:pt>
                <c:pt idx="2694">
                  <c:v>60.005160570147247</c:v>
                </c:pt>
                <c:pt idx="2695">
                  <c:v>60.025740623477247</c:v>
                </c:pt>
                <c:pt idx="2696">
                  <c:v>60.050164699557243</c:v>
                </c:pt>
                <c:pt idx="2697">
                  <c:v>60.074947595597244</c:v>
                </c:pt>
                <c:pt idx="2698">
                  <c:v>60.095500707627245</c:v>
                </c:pt>
                <c:pt idx="2699">
                  <c:v>60.119710683827243</c:v>
                </c:pt>
                <c:pt idx="2700">
                  <c:v>60.140309572217248</c:v>
                </c:pt>
                <c:pt idx="2701">
                  <c:v>60.164928674697244</c:v>
                </c:pt>
                <c:pt idx="2702">
                  <c:v>60.189484596257245</c:v>
                </c:pt>
                <c:pt idx="2703">
                  <c:v>60.209716558457245</c:v>
                </c:pt>
                <c:pt idx="2704">
                  <c:v>60.234549522397245</c:v>
                </c:pt>
                <c:pt idx="2705">
                  <c:v>60.254875659947245</c:v>
                </c:pt>
                <c:pt idx="2706">
                  <c:v>60.279495716097244</c:v>
                </c:pt>
                <c:pt idx="2707">
                  <c:v>60.299965620037248</c:v>
                </c:pt>
                <c:pt idx="2708">
                  <c:v>60.324643611907248</c:v>
                </c:pt>
                <c:pt idx="2709">
                  <c:v>60.349174737927243</c:v>
                </c:pt>
                <c:pt idx="2710">
                  <c:v>60.369453668597245</c:v>
                </c:pt>
                <c:pt idx="2711">
                  <c:v>60.394329547877248</c:v>
                </c:pt>
                <c:pt idx="2712">
                  <c:v>60.414876699447248</c:v>
                </c:pt>
                <c:pt idx="2713">
                  <c:v>60.439221620557248</c:v>
                </c:pt>
                <c:pt idx="2714">
                  <c:v>60.463663578037249</c:v>
                </c:pt>
                <c:pt idx="2715">
                  <c:v>60.484322547917245</c:v>
                </c:pt>
                <c:pt idx="2716">
                  <c:v>60.508935689927249</c:v>
                </c:pt>
                <c:pt idx="2717">
                  <c:v>60.52919554710725</c:v>
                </c:pt>
                <c:pt idx="2718">
                  <c:v>60.554094552997249</c:v>
                </c:pt>
                <c:pt idx="2719">
                  <c:v>60.578516721727247</c:v>
                </c:pt>
                <c:pt idx="2720">
                  <c:v>60.599173545837246</c:v>
                </c:pt>
                <c:pt idx="2721">
                  <c:v>60.62336468696725</c:v>
                </c:pt>
                <c:pt idx="2722">
                  <c:v>60.643949508667248</c:v>
                </c:pt>
                <c:pt idx="2723">
                  <c:v>60.668616533277245</c:v>
                </c:pt>
                <c:pt idx="2724">
                  <c:v>60.688893556597243</c:v>
                </c:pt>
                <c:pt idx="2725">
                  <c:v>60.713708639147249</c:v>
                </c:pt>
                <c:pt idx="2726">
                  <c:v>60.738032579417244</c:v>
                </c:pt>
                <c:pt idx="2727">
                  <c:v>60.758817672727247</c:v>
                </c:pt>
                <c:pt idx="2728">
                  <c:v>60.783109664917248</c:v>
                </c:pt>
                <c:pt idx="2729">
                  <c:v>60.803655624387247</c:v>
                </c:pt>
                <c:pt idx="2730">
                  <c:v>60.828315734867246</c:v>
                </c:pt>
                <c:pt idx="2731">
                  <c:v>60.852901697157243</c:v>
                </c:pt>
                <c:pt idx="2732">
                  <c:v>60.873498678207248</c:v>
                </c:pt>
                <c:pt idx="2733">
                  <c:v>60.898064613347245</c:v>
                </c:pt>
                <c:pt idx="2734">
                  <c:v>60.918361663817244</c:v>
                </c:pt>
                <c:pt idx="2735">
                  <c:v>60.942788600917247</c:v>
                </c:pt>
                <c:pt idx="2736">
                  <c:v>60.967750549317245</c:v>
                </c:pt>
                <c:pt idx="2737">
                  <c:v>60.987898588177245</c:v>
                </c:pt>
                <c:pt idx="2738">
                  <c:v>61.012615680697245</c:v>
                </c:pt>
                <c:pt idx="2739">
                  <c:v>61.033228635787246</c:v>
                </c:pt>
                <c:pt idx="2740">
                  <c:v>61.057786703107247</c:v>
                </c:pt>
                <c:pt idx="2741">
                  <c:v>61.078263521197243</c:v>
                </c:pt>
                <c:pt idx="2742">
                  <c:v>61.102596521377244</c:v>
                </c:pt>
                <c:pt idx="2743">
                  <c:v>61.127424716947246</c:v>
                </c:pt>
                <c:pt idx="2744">
                  <c:v>61.147647619247245</c:v>
                </c:pt>
                <c:pt idx="2745">
                  <c:v>61.172237634657243</c:v>
                </c:pt>
                <c:pt idx="2746">
                  <c:v>61.192907571797249</c:v>
                </c:pt>
                <c:pt idx="2747">
                  <c:v>61.217500686647249</c:v>
                </c:pt>
                <c:pt idx="2748">
                  <c:v>61.241986513137249</c:v>
                </c:pt>
                <c:pt idx="2749">
                  <c:v>61.262283563617245</c:v>
                </c:pt>
                <c:pt idx="2750">
                  <c:v>61.287180662157247</c:v>
                </c:pt>
                <c:pt idx="2751">
                  <c:v>61.307693719867245</c:v>
                </c:pt>
                <c:pt idx="2752">
                  <c:v>61.331924676897245</c:v>
                </c:pt>
                <c:pt idx="2753">
                  <c:v>61.356476545337244</c:v>
                </c:pt>
                <c:pt idx="2754">
                  <c:v>61.377210617067249</c:v>
                </c:pt>
                <c:pt idx="2755">
                  <c:v>61.401560544967246</c:v>
                </c:pt>
                <c:pt idx="2756">
                  <c:v>61.422088623047244</c:v>
                </c:pt>
                <c:pt idx="2757">
                  <c:v>61.446660518647249</c:v>
                </c:pt>
                <c:pt idx="2758">
                  <c:v>61.467466592787247</c:v>
                </c:pt>
                <c:pt idx="2759">
                  <c:v>61.491704702377248</c:v>
                </c:pt>
                <c:pt idx="2760">
                  <c:v>61.516183614727247</c:v>
                </c:pt>
                <c:pt idx="2761">
                  <c:v>61.536901712417247</c:v>
                </c:pt>
                <c:pt idx="2762">
                  <c:v>61.561470508577244</c:v>
                </c:pt>
                <c:pt idx="2763">
                  <c:v>61.581979513167248</c:v>
                </c:pt>
                <c:pt idx="2764">
                  <c:v>61.606587648387247</c:v>
                </c:pt>
                <c:pt idx="2765">
                  <c:v>61.630862712857244</c:v>
                </c:pt>
                <c:pt idx="2766">
                  <c:v>61.651416540147245</c:v>
                </c:pt>
                <c:pt idx="2767">
                  <c:v>61.675970554347245</c:v>
                </c:pt>
                <c:pt idx="2768">
                  <c:v>61.696532726287245</c:v>
                </c:pt>
                <c:pt idx="2769">
                  <c:v>61.72103571891725</c:v>
                </c:pt>
                <c:pt idx="2770">
                  <c:v>61.745523691177247</c:v>
                </c:pt>
                <c:pt idx="2771">
                  <c:v>61.766355514527248</c:v>
                </c:pt>
                <c:pt idx="2772">
                  <c:v>61.790845632557243</c:v>
                </c:pt>
                <c:pt idx="2773">
                  <c:v>61.811084508897245</c:v>
                </c:pt>
                <c:pt idx="2774">
                  <c:v>61.835682630537249</c:v>
                </c:pt>
                <c:pt idx="2775">
                  <c:v>61.856325626377249</c:v>
                </c:pt>
                <c:pt idx="2776">
                  <c:v>61.880876541137248</c:v>
                </c:pt>
                <c:pt idx="2777">
                  <c:v>61.905355691907246</c:v>
                </c:pt>
                <c:pt idx="2778">
                  <c:v>61.926017522807243</c:v>
                </c:pt>
                <c:pt idx="2779">
                  <c:v>61.950338602067248</c:v>
                </c:pt>
                <c:pt idx="2780">
                  <c:v>61.970905542377245</c:v>
                </c:pt>
                <c:pt idx="2781">
                  <c:v>61.995493650437247</c:v>
                </c:pt>
                <c:pt idx="2782">
                  <c:v>62.019870519637244</c:v>
                </c:pt>
                <c:pt idx="2783">
                  <c:v>62.040525674817246</c:v>
                </c:pt>
                <c:pt idx="2784">
                  <c:v>62.065134525297246</c:v>
                </c:pt>
                <c:pt idx="2785">
                  <c:v>62.085819721217248</c:v>
                </c:pt>
                <c:pt idx="2786">
                  <c:v>62.110311508177247</c:v>
                </c:pt>
                <c:pt idx="2787">
                  <c:v>62.134851694107248</c:v>
                </c:pt>
                <c:pt idx="2788">
                  <c:v>62.155361652377245</c:v>
                </c:pt>
                <c:pt idx="2789">
                  <c:v>62.179711580277242</c:v>
                </c:pt>
                <c:pt idx="2790">
                  <c:v>62.200336694717244</c:v>
                </c:pt>
                <c:pt idx="2791">
                  <c:v>62.224659681317249</c:v>
                </c:pt>
                <c:pt idx="2792">
                  <c:v>62.245470523837248</c:v>
                </c:pt>
                <c:pt idx="2793">
                  <c:v>62.270079612727244</c:v>
                </c:pt>
                <c:pt idx="2794">
                  <c:v>62.294321537017247</c:v>
                </c:pt>
                <c:pt idx="2795">
                  <c:v>62.315063714977249</c:v>
                </c:pt>
                <c:pt idx="2796">
                  <c:v>62.339607715607244</c:v>
                </c:pt>
                <c:pt idx="2797">
                  <c:v>62.35999870300725</c:v>
                </c:pt>
                <c:pt idx="2798">
                  <c:v>62.384660720827249</c:v>
                </c:pt>
                <c:pt idx="2799">
                  <c:v>62.409204721447246</c:v>
                </c:pt>
                <c:pt idx="2800">
                  <c:v>62.429801702497244</c:v>
                </c:pt>
                <c:pt idx="2801">
                  <c:v>62.454073667527247</c:v>
                </c:pt>
                <c:pt idx="2802">
                  <c:v>62.474770545957249</c:v>
                </c:pt>
                <c:pt idx="2803">
                  <c:v>62.499083518977244</c:v>
                </c:pt>
                <c:pt idx="2804">
                  <c:v>62.523855686187247</c:v>
                </c:pt>
                <c:pt idx="2805">
                  <c:v>62.544123649597246</c:v>
                </c:pt>
                <c:pt idx="2806">
                  <c:v>62.568863630297244</c:v>
                </c:pt>
                <c:pt idx="2807">
                  <c:v>62.589466571807243</c:v>
                </c:pt>
                <c:pt idx="2808">
                  <c:v>62.613932609557246</c:v>
                </c:pt>
                <c:pt idx="2809">
                  <c:v>62.638225555417243</c:v>
                </c:pt>
                <c:pt idx="2810">
                  <c:v>62.659143686297249</c:v>
                </c:pt>
                <c:pt idx="2811">
                  <c:v>62.683687686917246</c:v>
                </c:pt>
                <c:pt idx="2812">
                  <c:v>62.704018592837244</c:v>
                </c:pt>
                <c:pt idx="2813">
                  <c:v>62.728647708897249</c:v>
                </c:pt>
                <c:pt idx="2814">
                  <c:v>62.749179601667244</c:v>
                </c:pt>
                <c:pt idx="2815">
                  <c:v>62.773710727687245</c:v>
                </c:pt>
                <c:pt idx="2816">
                  <c:v>62.797923564907244</c:v>
                </c:pt>
                <c:pt idx="2817">
                  <c:v>62.818740606307244</c:v>
                </c:pt>
                <c:pt idx="2818">
                  <c:v>62.843451738357246</c:v>
                </c:pt>
                <c:pt idx="2819">
                  <c:v>62.863741636277247</c:v>
                </c:pt>
                <c:pt idx="2820">
                  <c:v>62.888347625737246</c:v>
                </c:pt>
                <c:pt idx="2821">
                  <c:v>62.912919521327247</c:v>
                </c:pt>
                <c:pt idx="2822">
                  <c:v>62.933464527127242</c:v>
                </c:pt>
                <c:pt idx="2823">
                  <c:v>62.957800626757248</c:v>
                </c:pt>
                <c:pt idx="2824">
                  <c:v>62.978624582287246</c:v>
                </c:pt>
                <c:pt idx="2825">
                  <c:v>63.003150701527247</c:v>
                </c:pt>
                <c:pt idx="2826">
                  <c:v>63.027701616287246</c:v>
                </c:pt>
                <c:pt idx="2827">
                  <c:v>63.047922611237247</c:v>
                </c:pt>
                <c:pt idx="2828">
                  <c:v>63.072462558747247</c:v>
                </c:pt>
                <c:pt idx="2829">
                  <c:v>63.093209743497248</c:v>
                </c:pt>
                <c:pt idx="2830">
                  <c:v>63.117664575577244</c:v>
                </c:pt>
                <c:pt idx="2831">
                  <c:v>63.138254642487247</c:v>
                </c:pt>
                <c:pt idx="2832">
                  <c:v>63.162882566447244</c:v>
                </c:pt>
                <c:pt idx="2833">
                  <c:v>63.187223672867248</c:v>
                </c:pt>
                <c:pt idx="2834">
                  <c:v>63.207826614377247</c:v>
                </c:pt>
                <c:pt idx="2835">
                  <c:v>63.232273578647245</c:v>
                </c:pt>
                <c:pt idx="2836">
                  <c:v>63.252943515777247</c:v>
                </c:pt>
                <c:pt idx="2837">
                  <c:v>63.277302742007244</c:v>
                </c:pt>
                <c:pt idx="2838">
                  <c:v>63.302091598507246</c:v>
                </c:pt>
                <c:pt idx="2839">
                  <c:v>63.322528600697247</c:v>
                </c:pt>
                <c:pt idx="2840">
                  <c:v>63.347121715547246</c:v>
                </c:pt>
                <c:pt idx="2841">
                  <c:v>63.367410659787247</c:v>
                </c:pt>
                <c:pt idx="2842">
                  <c:v>63.840527534484863</c:v>
                </c:pt>
                <c:pt idx="2843">
                  <c:v>63.84104657173156</c:v>
                </c:pt>
                <c:pt idx="2844">
                  <c:v>63.84152364730835</c:v>
                </c:pt>
                <c:pt idx="2845">
                  <c:v>63.841958522796631</c:v>
                </c:pt>
                <c:pt idx="2846">
                  <c:v>63.842395544052124</c:v>
                </c:pt>
                <c:pt idx="2847">
                  <c:v>63.842854499816895</c:v>
                </c:pt>
                <c:pt idx="2848">
                  <c:v>63.84329962730407</c:v>
                </c:pt>
                <c:pt idx="2849">
                  <c:v>63.84378266334533</c:v>
                </c:pt>
                <c:pt idx="2850">
                  <c:v>63.844246625900276</c:v>
                </c:pt>
                <c:pt idx="2851">
                  <c:v>63.8447105884552</c:v>
                </c:pt>
                <c:pt idx="2852">
                  <c:v>63.845171451568604</c:v>
                </c:pt>
                <c:pt idx="2853">
                  <c:v>63.84547758102417</c:v>
                </c:pt>
                <c:pt idx="2854">
                  <c:v>63.845634460449226</c:v>
                </c:pt>
                <c:pt idx="2855">
                  <c:v>63.84579062461853</c:v>
                </c:pt>
                <c:pt idx="2856">
                  <c:v>63.845945596694939</c:v>
                </c:pt>
                <c:pt idx="2857">
                  <c:v>63.846101522445686</c:v>
                </c:pt>
                <c:pt idx="2858">
                  <c:v>63.846285581588745</c:v>
                </c:pt>
                <c:pt idx="2859">
                  <c:v>63.846443653106689</c:v>
                </c:pt>
                <c:pt idx="2860">
                  <c:v>63.846601486206055</c:v>
                </c:pt>
                <c:pt idx="2861">
                  <c:v>63.84677267074585</c:v>
                </c:pt>
                <c:pt idx="2862">
                  <c:v>63.846931457519531</c:v>
                </c:pt>
                <c:pt idx="2863">
                  <c:v>63.863332509994535</c:v>
                </c:pt>
                <c:pt idx="2864">
                  <c:v>63.888173580169635</c:v>
                </c:pt>
                <c:pt idx="2865">
                  <c:v>63.90860867500303</c:v>
                </c:pt>
                <c:pt idx="2866">
                  <c:v>63.933004617691033</c:v>
                </c:pt>
                <c:pt idx="2867">
                  <c:v>63.957648515701734</c:v>
                </c:pt>
                <c:pt idx="2868">
                  <c:v>63.978330612182731</c:v>
                </c:pt>
                <c:pt idx="2869">
                  <c:v>64.002686500549729</c:v>
                </c:pt>
                <c:pt idx="2870">
                  <c:v>64.023406505584731</c:v>
                </c:pt>
                <c:pt idx="2871">
                  <c:v>64.047929525375736</c:v>
                </c:pt>
                <c:pt idx="2872">
                  <c:v>64.072319507598735</c:v>
                </c:pt>
                <c:pt idx="2873">
                  <c:v>64.092784643172735</c:v>
                </c:pt>
                <c:pt idx="2874">
                  <c:v>64.117459535598726</c:v>
                </c:pt>
                <c:pt idx="2875">
                  <c:v>64.13807463645972</c:v>
                </c:pt>
                <c:pt idx="2876">
                  <c:v>64.162272453307722</c:v>
                </c:pt>
                <c:pt idx="2877">
                  <c:v>64.187165498733719</c:v>
                </c:pt>
                <c:pt idx="2878">
                  <c:v>64.207526445388723</c:v>
                </c:pt>
                <c:pt idx="2879">
                  <c:v>64.232010602950723</c:v>
                </c:pt>
                <c:pt idx="2880">
                  <c:v>64.252499580383727</c:v>
                </c:pt>
                <c:pt idx="2881">
                  <c:v>64.277189493179719</c:v>
                </c:pt>
                <c:pt idx="2882">
                  <c:v>64.297751665115712</c:v>
                </c:pt>
                <c:pt idx="2883">
                  <c:v>64.322008609771714</c:v>
                </c:pt>
                <c:pt idx="2884">
                  <c:v>64.346744537353715</c:v>
                </c:pt>
                <c:pt idx="2885">
                  <c:v>64.367416620254716</c:v>
                </c:pt>
                <c:pt idx="2886">
                  <c:v>64.391738653182713</c:v>
                </c:pt>
                <c:pt idx="2887">
                  <c:v>64.412208557128707</c:v>
                </c:pt>
                <c:pt idx="2888">
                  <c:v>64.436860561370708</c:v>
                </c:pt>
                <c:pt idx="2889">
                  <c:v>64.461289644241702</c:v>
                </c:pt>
                <c:pt idx="2890">
                  <c:v>64.48175549507171</c:v>
                </c:pt>
                <c:pt idx="2891">
                  <c:v>64.506540536880706</c:v>
                </c:pt>
                <c:pt idx="2892">
                  <c:v>64.52714562416071</c:v>
                </c:pt>
                <c:pt idx="2893">
                  <c:v>64.551543474197715</c:v>
                </c:pt>
                <c:pt idx="2894">
                  <c:v>64.575842618942715</c:v>
                </c:pt>
                <c:pt idx="2895">
                  <c:v>64.596622467040717</c:v>
                </c:pt>
                <c:pt idx="2896">
                  <c:v>64.621145486831722</c:v>
                </c:pt>
                <c:pt idx="2897">
                  <c:v>64.641618490218718</c:v>
                </c:pt>
                <c:pt idx="2898">
                  <c:v>64.666317462920716</c:v>
                </c:pt>
                <c:pt idx="2899">
                  <c:v>64.686910629272717</c:v>
                </c:pt>
                <c:pt idx="2900">
                  <c:v>64.711248636245713</c:v>
                </c:pt>
                <c:pt idx="2901">
                  <c:v>64.735593557357717</c:v>
                </c:pt>
                <c:pt idx="2902">
                  <c:v>64.756189584731715</c:v>
                </c:pt>
                <c:pt idx="2903">
                  <c:v>64.780766487121724</c:v>
                </c:pt>
                <c:pt idx="2904">
                  <c:v>64.801374673843725</c:v>
                </c:pt>
                <c:pt idx="2905">
                  <c:v>64.825818538665729</c:v>
                </c:pt>
                <c:pt idx="2906">
                  <c:v>64.850617647170736</c:v>
                </c:pt>
                <c:pt idx="2907">
                  <c:v>64.871014595030744</c:v>
                </c:pt>
                <c:pt idx="2908">
                  <c:v>64.895280599590748</c:v>
                </c:pt>
                <c:pt idx="2909">
                  <c:v>64.916288614270741</c:v>
                </c:pt>
                <c:pt idx="2910">
                  <c:v>64.940620660780738</c:v>
                </c:pt>
                <c:pt idx="2911">
                  <c:v>64.965179443360739</c:v>
                </c:pt>
                <c:pt idx="2912">
                  <c:v>64.985852479930742</c:v>
                </c:pt>
                <c:pt idx="2913">
                  <c:v>65.010326623920733</c:v>
                </c:pt>
                <c:pt idx="2914">
                  <c:v>65.030815601350739</c:v>
                </c:pt>
                <c:pt idx="2915">
                  <c:v>65.055253505710738</c:v>
                </c:pt>
                <c:pt idx="2916">
                  <c:v>65.075876474380735</c:v>
                </c:pt>
                <c:pt idx="2917">
                  <c:v>65.100275516510735</c:v>
                </c:pt>
                <c:pt idx="2918">
                  <c:v>65.124728441240734</c:v>
                </c:pt>
                <c:pt idx="2919">
                  <c:v>65.145486593250737</c:v>
                </c:pt>
                <c:pt idx="2920">
                  <c:v>65.170067548750737</c:v>
                </c:pt>
                <c:pt idx="2921">
                  <c:v>65.190614461900736</c:v>
                </c:pt>
                <c:pt idx="2922">
                  <c:v>65.214989662170737</c:v>
                </c:pt>
                <c:pt idx="2923">
                  <c:v>65.239710569380733</c:v>
                </c:pt>
                <c:pt idx="2924">
                  <c:v>65.259924650190726</c:v>
                </c:pt>
                <c:pt idx="2925">
                  <c:v>65.284458637240732</c:v>
                </c:pt>
                <c:pt idx="2926">
                  <c:v>65.30502367020074</c:v>
                </c:pt>
                <c:pt idx="2927">
                  <c:v>65.32971954346074</c:v>
                </c:pt>
                <c:pt idx="2928">
                  <c:v>65.354310512540735</c:v>
                </c:pt>
                <c:pt idx="2929">
                  <c:v>65.374654531480729</c:v>
                </c:pt>
                <c:pt idx="2930">
                  <c:v>65.399403572080729</c:v>
                </c:pt>
                <c:pt idx="2931">
                  <c:v>65.42001152039073</c:v>
                </c:pt>
                <c:pt idx="2932">
                  <c:v>65.444195508960732</c:v>
                </c:pt>
                <c:pt idx="2933">
                  <c:v>65.464721441270726</c:v>
                </c:pt>
                <c:pt idx="2934">
                  <c:v>65.489605665210732</c:v>
                </c:pt>
                <c:pt idx="2935">
                  <c:v>65.513979673380732</c:v>
                </c:pt>
                <c:pt idx="2936">
                  <c:v>65.534350633620733</c:v>
                </c:pt>
                <c:pt idx="2937">
                  <c:v>65.558955669400731</c:v>
                </c:pt>
                <c:pt idx="2938">
                  <c:v>65.579377651210734</c:v>
                </c:pt>
                <c:pt idx="2939">
                  <c:v>65.604173660280736</c:v>
                </c:pt>
                <c:pt idx="2940">
                  <c:v>65.628469467160741</c:v>
                </c:pt>
                <c:pt idx="2941">
                  <c:v>65.649190664290742</c:v>
                </c:pt>
                <c:pt idx="2942">
                  <c:v>65.673758506770739</c:v>
                </c:pt>
                <c:pt idx="2943">
                  <c:v>65.694110631940745</c:v>
                </c:pt>
                <c:pt idx="2944">
                  <c:v>65.71861267090074</c:v>
                </c:pt>
                <c:pt idx="2945">
                  <c:v>65.743328571320745</c:v>
                </c:pt>
                <c:pt idx="2946">
                  <c:v>65.763776540760745</c:v>
                </c:pt>
                <c:pt idx="2947">
                  <c:v>65.788257598880747</c:v>
                </c:pt>
                <c:pt idx="2948">
                  <c:v>65.808760643000753</c:v>
                </c:pt>
                <c:pt idx="2949">
                  <c:v>65.833481550220753</c:v>
                </c:pt>
                <c:pt idx="2950">
                  <c:v>65.853780508040757</c:v>
                </c:pt>
                <c:pt idx="2951">
                  <c:v>65.878645658490754</c:v>
                </c:pt>
                <c:pt idx="2952">
                  <c:v>65.902999639510753</c:v>
                </c:pt>
                <c:pt idx="2953">
                  <c:v>65.923750638960755</c:v>
                </c:pt>
                <c:pt idx="2954">
                  <c:v>65.948044538500753</c:v>
                </c:pt>
                <c:pt idx="2955">
                  <c:v>65.96859860420075</c:v>
                </c:pt>
                <c:pt idx="2956">
                  <c:v>65.99317955971074</c:v>
                </c:pt>
                <c:pt idx="2957">
                  <c:v>66.017695665360733</c:v>
                </c:pt>
                <c:pt idx="2958">
                  <c:v>66.038093566890737</c:v>
                </c:pt>
                <c:pt idx="2959">
                  <c:v>66.062743663790741</c:v>
                </c:pt>
                <c:pt idx="2960">
                  <c:v>66.083439588550746</c:v>
                </c:pt>
                <c:pt idx="2961">
                  <c:v>66.107599496840749</c:v>
                </c:pt>
                <c:pt idx="2962">
                  <c:v>66.132155656810752</c:v>
                </c:pt>
                <c:pt idx="2963">
                  <c:v>66.152840614320752</c:v>
                </c:pt>
                <c:pt idx="2964">
                  <c:v>66.177463531490758</c:v>
                </c:pt>
                <c:pt idx="2965">
                  <c:v>66.197766542430756</c:v>
                </c:pt>
                <c:pt idx="2966">
                  <c:v>66.222511529920752</c:v>
                </c:pt>
                <c:pt idx="2967">
                  <c:v>66.242911577220752</c:v>
                </c:pt>
                <c:pt idx="2968">
                  <c:v>66.267563581470753</c:v>
                </c:pt>
                <c:pt idx="2969">
                  <c:v>66.291847467420752</c:v>
                </c:pt>
                <c:pt idx="2970">
                  <c:v>66.312485456470753</c:v>
                </c:pt>
                <c:pt idx="2971">
                  <c:v>66.337072610850754</c:v>
                </c:pt>
                <c:pt idx="2972">
                  <c:v>66.357799530030761</c:v>
                </c:pt>
                <c:pt idx="2973">
                  <c:v>66.382283449170757</c:v>
                </c:pt>
                <c:pt idx="2974">
                  <c:v>66.406791448590752</c:v>
                </c:pt>
                <c:pt idx="2975">
                  <c:v>66.427179574970751</c:v>
                </c:pt>
                <c:pt idx="2976">
                  <c:v>66.451791524890751</c:v>
                </c:pt>
                <c:pt idx="2977">
                  <c:v>66.472218513490759</c:v>
                </c:pt>
                <c:pt idx="2978">
                  <c:v>66.496622562410764</c:v>
                </c:pt>
                <c:pt idx="2979">
                  <c:v>66.521249532700764</c:v>
                </c:pt>
                <c:pt idx="2980">
                  <c:v>66.542040586470762</c:v>
                </c:pt>
                <c:pt idx="2981">
                  <c:v>66.566548585890757</c:v>
                </c:pt>
                <c:pt idx="2982">
                  <c:v>66.586914539340768</c:v>
                </c:pt>
                <c:pt idx="2983">
                  <c:v>66.611510515210767</c:v>
                </c:pt>
                <c:pt idx="2984">
                  <c:v>66.63213944435077</c:v>
                </c:pt>
                <c:pt idx="2985">
                  <c:v>66.656514644620771</c:v>
                </c:pt>
                <c:pt idx="2986">
                  <c:v>66.681079626080773</c:v>
                </c:pt>
                <c:pt idx="2987">
                  <c:v>66.701710462570773</c:v>
                </c:pt>
                <c:pt idx="2988">
                  <c:v>66.726070642470773</c:v>
                </c:pt>
                <c:pt idx="2989">
                  <c:v>66.746605634690781</c:v>
                </c:pt>
                <c:pt idx="2990">
                  <c:v>66.771124601360782</c:v>
                </c:pt>
                <c:pt idx="2991">
                  <c:v>66.795656442640777</c:v>
                </c:pt>
                <c:pt idx="2992">
                  <c:v>66.816254615780778</c:v>
                </c:pt>
                <c:pt idx="2993">
                  <c:v>66.840866565700779</c:v>
                </c:pt>
                <c:pt idx="2994">
                  <c:v>66.86128163338077</c:v>
                </c:pt>
                <c:pt idx="2995">
                  <c:v>66.886024475100768</c:v>
                </c:pt>
                <c:pt idx="2996">
                  <c:v>66.910568475720765</c:v>
                </c:pt>
                <c:pt idx="2997">
                  <c:v>66.930972576140775</c:v>
                </c:pt>
                <c:pt idx="2998">
                  <c:v>66.955698490140776</c:v>
                </c:pt>
                <c:pt idx="2999">
                  <c:v>66.97624945640078</c:v>
                </c:pt>
                <c:pt idx="3000">
                  <c:v>67.000518560410782</c:v>
                </c:pt>
                <c:pt idx="3001">
                  <c:v>67.021140575410783</c:v>
                </c:pt>
                <c:pt idx="3002">
                  <c:v>67.045539617540783</c:v>
                </c:pt>
                <c:pt idx="3003">
                  <c:v>67.070259571070778</c:v>
                </c:pt>
                <c:pt idx="3004">
                  <c:v>67.090554475780777</c:v>
                </c:pt>
                <c:pt idx="3005">
                  <c:v>67.115347623820782</c:v>
                </c:pt>
                <c:pt idx="3006">
                  <c:v>67.135924577710782</c:v>
                </c:pt>
                <c:pt idx="3007">
                  <c:v>67.160194635390781</c:v>
                </c:pt>
                <c:pt idx="3008">
                  <c:v>67.184755563740779</c:v>
                </c:pt>
                <c:pt idx="3009">
                  <c:v>67.205473661420783</c:v>
                </c:pt>
                <c:pt idx="3010">
                  <c:v>67.229987621310784</c:v>
                </c:pt>
                <c:pt idx="3011">
                  <c:v>67.250410556790783</c:v>
                </c:pt>
                <c:pt idx="3012">
                  <c:v>67.275030612940782</c:v>
                </c:pt>
                <c:pt idx="3013">
                  <c:v>67.299711465830782</c:v>
                </c:pt>
                <c:pt idx="3014">
                  <c:v>67.320013523100783</c:v>
                </c:pt>
                <c:pt idx="3015">
                  <c:v>67.344490528110782</c:v>
                </c:pt>
                <c:pt idx="3016">
                  <c:v>67.365206480030778</c:v>
                </c:pt>
                <c:pt idx="3017">
                  <c:v>67.389554500580772</c:v>
                </c:pt>
                <c:pt idx="3018">
                  <c:v>67.410103559490778</c:v>
                </c:pt>
                <c:pt idx="3019">
                  <c:v>67.434753656390768</c:v>
                </c:pt>
                <c:pt idx="3020">
                  <c:v>67.459406614300775</c:v>
                </c:pt>
                <c:pt idx="3021">
                  <c:v>67.47954463959077</c:v>
                </c:pt>
                <c:pt idx="3022">
                  <c:v>67.504189491270765</c:v>
                </c:pt>
                <c:pt idx="3023">
                  <c:v>67.524880647660765</c:v>
                </c:pt>
                <c:pt idx="3024">
                  <c:v>67.549430608750768</c:v>
                </c:pt>
                <c:pt idx="3025">
                  <c:v>67.573708534240765</c:v>
                </c:pt>
                <c:pt idx="3026">
                  <c:v>67.594492673870775</c:v>
                </c:pt>
                <c:pt idx="3027">
                  <c:v>67.619140625000782</c:v>
                </c:pt>
                <c:pt idx="3028">
                  <c:v>67.639486551280783</c:v>
                </c:pt>
                <c:pt idx="3029">
                  <c:v>67.663920640940788</c:v>
                </c:pt>
                <c:pt idx="3030">
                  <c:v>67.688503503800789</c:v>
                </c:pt>
                <c:pt idx="3031">
                  <c:v>67.709195613860786</c:v>
                </c:pt>
                <c:pt idx="3032">
                  <c:v>67.733499526980793</c:v>
                </c:pt>
                <c:pt idx="3033">
                  <c:v>67.754342556000793</c:v>
                </c:pt>
                <c:pt idx="3034">
                  <c:v>67.778675556180801</c:v>
                </c:pt>
                <c:pt idx="3035">
                  <c:v>67.799090623850802</c:v>
                </c:pt>
                <c:pt idx="3036">
                  <c:v>67.823732614520807</c:v>
                </c:pt>
                <c:pt idx="3037">
                  <c:v>67.848227500910809</c:v>
                </c:pt>
                <c:pt idx="3038">
                  <c:v>67.868846654890817</c:v>
                </c:pt>
                <c:pt idx="3039">
                  <c:v>67.893222570420818</c:v>
                </c:pt>
                <c:pt idx="3040">
                  <c:v>67.91400361061082</c:v>
                </c:pt>
                <c:pt idx="3041">
                  <c:v>67.93862462044082</c:v>
                </c:pt>
                <c:pt idx="3042">
                  <c:v>67.963003635410814</c:v>
                </c:pt>
                <c:pt idx="3043">
                  <c:v>67.983356475830817</c:v>
                </c:pt>
                <c:pt idx="3044">
                  <c:v>68.008121490480818</c:v>
                </c:pt>
                <c:pt idx="3045">
                  <c:v>68.028574466700817</c:v>
                </c:pt>
                <c:pt idx="3046">
                  <c:v>68.053005456920815</c:v>
                </c:pt>
                <c:pt idx="3047">
                  <c:v>68.077681541440825</c:v>
                </c:pt>
                <c:pt idx="3048">
                  <c:v>68.098314523700822</c:v>
                </c:pt>
                <c:pt idx="3049">
                  <c:v>68.122771501540825</c:v>
                </c:pt>
                <c:pt idx="3050">
                  <c:v>68.143181562420821</c:v>
                </c:pt>
                <c:pt idx="3051">
                  <c:v>68.167841672900821</c:v>
                </c:pt>
                <c:pt idx="3052">
                  <c:v>68.188204526900819</c:v>
                </c:pt>
                <c:pt idx="3053">
                  <c:v>68.212690591810812</c:v>
                </c:pt>
                <c:pt idx="3054">
                  <c:v>68.237485647200813</c:v>
                </c:pt>
                <c:pt idx="3055">
                  <c:v>68.258051633830817</c:v>
                </c:pt>
                <c:pt idx="3056">
                  <c:v>68.28232049942082</c:v>
                </c:pt>
                <c:pt idx="3057">
                  <c:v>68.302833557130811</c:v>
                </c:pt>
                <c:pt idx="3058">
                  <c:v>68.327402591700803</c:v>
                </c:pt>
                <c:pt idx="3059">
                  <c:v>68.352174520490806</c:v>
                </c:pt>
                <c:pt idx="3060">
                  <c:v>68.372460603710806</c:v>
                </c:pt>
                <c:pt idx="3061">
                  <c:v>68.397173643110804</c:v>
                </c:pt>
                <c:pt idx="3062">
                  <c:v>68.417725563050809</c:v>
                </c:pt>
                <c:pt idx="3063">
                  <c:v>68.442275524140811</c:v>
                </c:pt>
                <c:pt idx="3064">
                  <c:v>68.466496467590815</c:v>
                </c:pt>
                <c:pt idx="3065">
                  <c:v>68.487253665920818</c:v>
                </c:pt>
                <c:pt idx="3066">
                  <c:v>68.511663675310814</c:v>
                </c:pt>
                <c:pt idx="3067">
                  <c:v>68.532287597660812</c:v>
                </c:pt>
                <c:pt idx="3068">
                  <c:v>68.556729555130815</c:v>
                </c:pt>
                <c:pt idx="3069">
                  <c:v>68.577387571330817</c:v>
                </c:pt>
                <c:pt idx="3070">
                  <c:v>68.602002620700816</c:v>
                </c:pt>
                <c:pt idx="3071">
                  <c:v>68.626326560970824</c:v>
                </c:pt>
                <c:pt idx="3072">
                  <c:v>68.646937608720819</c:v>
                </c:pt>
                <c:pt idx="3073">
                  <c:v>68.671661615370823</c:v>
                </c:pt>
                <c:pt idx="3074">
                  <c:v>68.691970586780826</c:v>
                </c:pt>
                <c:pt idx="3075">
                  <c:v>68.716430664060823</c:v>
                </c:pt>
                <c:pt idx="3076">
                  <c:v>68.741142511370825</c:v>
                </c:pt>
                <c:pt idx="3077">
                  <c:v>68.76163148880083</c:v>
                </c:pt>
                <c:pt idx="3078">
                  <c:v>68.785939455030828</c:v>
                </c:pt>
                <c:pt idx="3079">
                  <c:v>68.806631565090839</c:v>
                </c:pt>
                <c:pt idx="3080">
                  <c:v>68.831343650820841</c:v>
                </c:pt>
                <c:pt idx="3081">
                  <c:v>68.855635643000838</c:v>
                </c:pt>
                <c:pt idx="3082">
                  <c:v>69.230658769607658</c:v>
                </c:pt>
                <c:pt idx="3083">
                  <c:v>69.231271743774528</c:v>
                </c:pt>
                <c:pt idx="3084">
                  <c:v>69.231824874878043</c:v>
                </c:pt>
                <c:pt idx="3085">
                  <c:v>69.232371807098502</c:v>
                </c:pt>
                <c:pt idx="3086">
                  <c:v>69.232915878296012</c:v>
                </c:pt>
                <c:pt idx="3087">
                  <c:v>69.23345780372631</c:v>
                </c:pt>
                <c:pt idx="3088">
                  <c:v>69.233997821807975</c:v>
                </c:pt>
                <c:pt idx="3089">
                  <c:v>69.23456168174755</c:v>
                </c:pt>
                <c:pt idx="3090">
                  <c:v>69.235106706619376</c:v>
                </c:pt>
                <c:pt idx="3091">
                  <c:v>69.235536813736076</c:v>
                </c:pt>
                <c:pt idx="3092">
                  <c:v>69.235709667205924</c:v>
                </c:pt>
                <c:pt idx="3093">
                  <c:v>69.23588871955883</c:v>
                </c:pt>
                <c:pt idx="3094">
                  <c:v>69.236060857772941</c:v>
                </c:pt>
                <c:pt idx="3095">
                  <c:v>69.236232757568473</c:v>
                </c:pt>
                <c:pt idx="3096">
                  <c:v>69.236417770385856</c:v>
                </c:pt>
                <c:pt idx="3097">
                  <c:v>69.236582756042594</c:v>
                </c:pt>
                <c:pt idx="3098">
                  <c:v>69.236746788025016</c:v>
                </c:pt>
                <c:pt idx="3099">
                  <c:v>69.247816801071323</c:v>
                </c:pt>
                <c:pt idx="3100">
                  <c:v>69.272501707077126</c:v>
                </c:pt>
                <c:pt idx="3101">
                  <c:v>69.292725801468023</c:v>
                </c:pt>
                <c:pt idx="3102">
                  <c:v>69.317635774612526</c:v>
                </c:pt>
                <c:pt idx="3103">
                  <c:v>69.338034868240015</c:v>
                </c:pt>
                <c:pt idx="3104">
                  <c:v>69.362431764603016</c:v>
                </c:pt>
                <c:pt idx="3105">
                  <c:v>69.386872768402014</c:v>
                </c:pt>
                <c:pt idx="3106">
                  <c:v>69.407616853714018</c:v>
                </c:pt>
                <c:pt idx="3107">
                  <c:v>69.432213783264018</c:v>
                </c:pt>
                <c:pt idx="3108">
                  <c:v>69.452571868897024</c:v>
                </c:pt>
                <c:pt idx="3109">
                  <c:v>69.477334737778023</c:v>
                </c:pt>
                <c:pt idx="3110">
                  <c:v>69.501706838608015</c:v>
                </c:pt>
                <c:pt idx="3111">
                  <c:v>69.52221083641102</c:v>
                </c:pt>
                <c:pt idx="3112">
                  <c:v>69.546740770340023</c:v>
                </c:pt>
                <c:pt idx="3113">
                  <c:v>69.56735682487502</c:v>
                </c:pt>
                <c:pt idx="3114">
                  <c:v>69.591917753220017</c:v>
                </c:pt>
                <c:pt idx="3115">
                  <c:v>69.616323709488015</c:v>
                </c:pt>
                <c:pt idx="3116">
                  <c:v>69.636908769608027</c:v>
                </c:pt>
                <c:pt idx="3117">
                  <c:v>69.661354780197016</c:v>
                </c:pt>
                <c:pt idx="3118">
                  <c:v>69.681917667389015</c:v>
                </c:pt>
                <c:pt idx="3119">
                  <c:v>69.706461668015024</c:v>
                </c:pt>
                <c:pt idx="3120">
                  <c:v>69.727120876312014</c:v>
                </c:pt>
                <c:pt idx="3121">
                  <c:v>69.751648664475027</c:v>
                </c:pt>
                <c:pt idx="3122">
                  <c:v>69.776041746140024</c:v>
                </c:pt>
                <c:pt idx="3123">
                  <c:v>69.796795845032022</c:v>
                </c:pt>
                <c:pt idx="3124">
                  <c:v>69.821369886398017</c:v>
                </c:pt>
                <c:pt idx="3125">
                  <c:v>69.84162569046002</c:v>
                </c:pt>
                <c:pt idx="3126">
                  <c:v>69.866476774216025</c:v>
                </c:pt>
                <c:pt idx="3127">
                  <c:v>69.890666723251016</c:v>
                </c:pt>
                <c:pt idx="3128">
                  <c:v>69.911316871643024</c:v>
                </c:pt>
                <c:pt idx="3129">
                  <c:v>69.935648679733021</c:v>
                </c:pt>
                <c:pt idx="3130">
                  <c:v>69.956439733505022</c:v>
                </c:pt>
                <c:pt idx="3131">
                  <c:v>69.980964660645014</c:v>
                </c:pt>
                <c:pt idx="3132">
                  <c:v>70.005438804627019</c:v>
                </c:pt>
                <c:pt idx="3133">
                  <c:v>70.025888681412027</c:v>
                </c:pt>
                <c:pt idx="3134">
                  <c:v>70.050662755966016</c:v>
                </c:pt>
                <c:pt idx="3135">
                  <c:v>70.071042776108015</c:v>
                </c:pt>
                <c:pt idx="3136">
                  <c:v>70.095491886139015</c:v>
                </c:pt>
                <c:pt idx="3137">
                  <c:v>70.116197824478022</c:v>
                </c:pt>
                <c:pt idx="3138">
                  <c:v>70.140763759613023</c:v>
                </c:pt>
                <c:pt idx="3139">
                  <c:v>70.165099859238026</c:v>
                </c:pt>
                <c:pt idx="3140">
                  <c:v>70.185876846314017</c:v>
                </c:pt>
                <c:pt idx="3141">
                  <c:v>70.210451841354015</c:v>
                </c:pt>
                <c:pt idx="3142">
                  <c:v>70.230700731275022</c:v>
                </c:pt>
                <c:pt idx="3143">
                  <c:v>70.255238771435017</c:v>
                </c:pt>
                <c:pt idx="3144">
                  <c:v>70.279939651485023</c:v>
                </c:pt>
                <c:pt idx="3145">
                  <c:v>70.300469875335025</c:v>
                </c:pt>
                <c:pt idx="3146">
                  <c:v>70.324922800065025</c:v>
                </c:pt>
                <c:pt idx="3147">
                  <c:v>70.345487833025018</c:v>
                </c:pt>
                <c:pt idx="3148">
                  <c:v>70.370052814485021</c:v>
                </c:pt>
                <c:pt idx="3149">
                  <c:v>70.394401788715015</c:v>
                </c:pt>
                <c:pt idx="3150">
                  <c:v>70.414846658705017</c:v>
                </c:pt>
                <c:pt idx="3151">
                  <c:v>70.439588785175019</c:v>
                </c:pt>
                <c:pt idx="3152">
                  <c:v>70.460231781005021</c:v>
                </c:pt>
                <c:pt idx="3153">
                  <c:v>70.484754800795017</c:v>
                </c:pt>
                <c:pt idx="3154">
                  <c:v>70.505324840545015</c:v>
                </c:pt>
                <c:pt idx="3155">
                  <c:v>70.529844760895017</c:v>
                </c:pt>
                <c:pt idx="3156">
                  <c:v>70.554408788685024</c:v>
                </c:pt>
                <c:pt idx="3157">
                  <c:v>70.574693679805023</c:v>
                </c:pt>
                <c:pt idx="3158">
                  <c:v>70.599383831025023</c:v>
                </c:pt>
                <c:pt idx="3159">
                  <c:v>70.619919776915026</c:v>
                </c:pt>
                <c:pt idx="3160">
                  <c:v>70.644417762755026</c:v>
                </c:pt>
                <c:pt idx="3161">
                  <c:v>70.668777704235026</c:v>
                </c:pt>
                <c:pt idx="3162">
                  <c:v>70.68951082229502</c:v>
                </c:pt>
                <c:pt idx="3163">
                  <c:v>70.714182853695021</c:v>
                </c:pt>
                <c:pt idx="3164">
                  <c:v>70.734342813495019</c:v>
                </c:pt>
                <c:pt idx="3165">
                  <c:v>70.75902986526502</c:v>
                </c:pt>
                <c:pt idx="3166">
                  <c:v>70.783456802365023</c:v>
                </c:pt>
                <c:pt idx="3167">
                  <c:v>70.804199695585027</c:v>
                </c:pt>
                <c:pt idx="3168">
                  <c:v>70.82843470573502</c:v>
                </c:pt>
                <c:pt idx="3169">
                  <c:v>70.849338769915022</c:v>
                </c:pt>
                <c:pt idx="3170">
                  <c:v>70.873856782915027</c:v>
                </c:pt>
                <c:pt idx="3171">
                  <c:v>70.898378849025022</c:v>
                </c:pt>
                <c:pt idx="3172">
                  <c:v>70.918703794475022</c:v>
                </c:pt>
                <c:pt idx="3173">
                  <c:v>70.943319797515016</c:v>
                </c:pt>
                <c:pt idx="3174">
                  <c:v>70.963945865635026</c:v>
                </c:pt>
                <c:pt idx="3175">
                  <c:v>70.988265752795016</c:v>
                </c:pt>
                <c:pt idx="3176">
                  <c:v>71.009032726285028</c:v>
                </c:pt>
                <c:pt idx="3177">
                  <c:v>71.033401727675027</c:v>
                </c:pt>
                <c:pt idx="3178">
                  <c:v>71.058131694795023</c:v>
                </c:pt>
                <c:pt idx="3179">
                  <c:v>71.078417778015023</c:v>
                </c:pt>
                <c:pt idx="3180">
                  <c:v>71.103034734725014</c:v>
                </c:pt>
                <c:pt idx="3181">
                  <c:v>71.123614788055022</c:v>
                </c:pt>
                <c:pt idx="3182">
                  <c:v>71.147920846935023</c:v>
                </c:pt>
                <c:pt idx="3183">
                  <c:v>71.172738790515027</c:v>
                </c:pt>
                <c:pt idx="3184">
                  <c:v>71.193217754365023</c:v>
                </c:pt>
                <c:pt idx="3185">
                  <c:v>71.217547655105022</c:v>
                </c:pt>
                <c:pt idx="3186">
                  <c:v>71.23821067810502</c:v>
                </c:pt>
                <c:pt idx="3187">
                  <c:v>71.262774705885022</c:v>
                </c:pt>
                <c:pt idx="3188">
                  <c:v>71.287321805955017</c:v>
                </c:pt>
                <c:pt idx="3189">
                  <c:v>71.307810783385023</c:v>
                </c:pt>
                <c:pt idx="3190">
                  <c:v>71.332437753675023</c:v>
                </c:pt>
                <c:pt idx="3191">
                  <c:v>71.353063821795018</c:v>
                </c:pt>
                <c:pt idx="3192">
                  <c:v>71.377368688585022</c:v>
                </c:pt>
                <c:pt idx="3193">
                  <c:v>71.398179769515025</c:v>
                </c:pt>
                <c:pt idx="3194">
                  <c:v>71.422760725025014</c:v>
                </c:pt>
                <c:pt idx="3195">
                  <c:v>71.447036743165015</c:v>
                </c:pt>
                <c:pt idx="3196">
                  <c:v>71.467464685445023</c:v>
                </c:pt>
                <c:pt idx="3197">
                  <c:v>71.492140769955014</c:v>
                </c:pt>
                <c:pt idx="3198">
                  <c:v>71.512691736225023</c:v>
                </c:pt>
                <c:pt idx="3199">
                  <c:v>71.537332773205023</c:v>
                </c:pt>
                <c:pt idx="3200">
                  <c:v>71.561480760575023</c:v>
                </c:pt>
                <c:pt idx="3201">
                  <c:v>71.582346677785026</c:v>
                </c:pt>
                <c:pt idx="3202">
                  <c:v>71.606677770615022</c:v>
                </c:pt>
                <c:pt idx="3203">
                  <c:v>71.627317667005016</c:v>
                </c:pt>
                <c:pt idx="3204">
                  <c:v>71.651903867725025</c:v>
                </c:pt>
                <c:pt idx="3205">
                  <c:v>71.676442861555017</c:v>
                </c:pt>
                <c:pt idx="3206">
                  <c:v>71.696959733965016</c:v>
                </c:pt>
                <c:pt idx="3207">
                  <c:v>71.721206665035027</c:v>
                </c:pt>
                <c:pt idx="3208">
                  <c:v>71.74217581748502</c:v>
                </c:pt>
                <c:pt idx="3209">
                  <c:v>71.766400814055018</c:v>
                </c:pt>
                <c:pt idx="3210">
                  <c:v>71.786873817445027</c:v>
                </c:pt>
                <c:pt idx="3211">
                  <c:v>71.811619758605019</c:v>
                </c:pt>
                <c:pt idx="3212">
                  <c:v>71.836160659795027</c:v>
                </c:pt>
                <c:pt idx="3213">
                  <c:v>71.85676980018502</c:v>
                </c:pt>
                <c:pt idx="3214">
                  <c:v>71.881008863445018</c:v>
                </c:pt>
                <c:pt idx="3215">
                  <c:v>71.901875734325017</c:v>
                </c:pt>
                <c:pt idx="3216">
                  <c:v>71.926378726955022</c:v>
                </c:pt>
                <c:pt idx="3217">
                  <c:v>71.950653791425026</c:v>
                </c:pt>
                <c:pt idx="3218">
                  <c:v>71.971141815185021</c:v>
                </c:pt>
                <c:pt idx="3219">
                  <c:v>71.995660781865027</c:v>
                </c:pt>
                <c:pt idx="3220">
                  <c:v>72.016496658325025</c:v>
                </c:pt>
                <c:pt idx="3221">
                  <c:v>72.040725708005027</c:v>
                </c:pt>
                <c:pt idx="3222">
                  <c:v>72.065391778945028</c:v>
                </c:pt>
                <c:pt idx="3223">
                  <c:v>72.086080789565017</c:v>
                </c:pt>
                <c:pt idx="3224">
                  <c:v>72.110384702685025</c:v>
                </c:pt>
                <c:pt idx="3225">
                  <c:v>72.13100075721502</c:v>
                </c:pt>
                <c:pt idx="3226">
                  <c:v>72.155647754665026</c:v>
                </c:pt>
                <c:pt idx="3227">
                  <c:v>72.176183700565019</c:v>
                </c:pt>
                <c:pt idx="3228">
                  <c:v>72.200631856915024</c:v>
                </c:pt>
                <c:pt idx="3229">
                  <c:v>72.225283861165025</c:v>
                </c:pt>
                <c:pt idx="3230">
                  <c:v>72.245774745945027</c:v>
                </c:pt>
                <c:pt idx="3231">
                  <c:v>72.270387649535024</c:v>
                </c:pt>
                <c:pt idx="3232">
                  <c:v>72.290682792665024</c:v>
                </c:pt>
                <c:pt idx="3233">
                  <c:v>72.315363883975024</c:v>
                </c:pt>
                <c:pt idx="3234">
                  <c:v>72.339877843855021</c:v>
                </c:pt>
                <c:pt idx="3235">
                  <c:v>72.36022686958502</c:v>
                </c:pt>
                <c:pt idx="3236">
                  <c:v>72.385011672975025</c:v>
                </c:pt>
                <c:pt idx="3237">
                  <c:v>72.405477762225019</c:v>
                </c:pt>
                <c:pt idx="3238">
                  <c:v>72.429880857465022</c:v>
                </c:pt>
                <c:pt idx="3239">
                  <c:v>72.454415798185025</c:v>
                </c:pt>
                <c:pt idx="3240">
                  <c:v>72.475021839145015</c:v>
                </c:pt>
                <c:pt idx="3241">
                  <c:v>72.499597787855024</c:v>
                </c:pt>
                <c:pt idx="3242">
                  <c:v>72.520014762875022</c:v>
                </c:pt>
                <c:pt idx="3243">
                  <c:v>72.544739723205026</c:v>
                </c:pt>
                <c:pt idx="3244">
                  <c:v>72.565174818035018</c:v>
                </c:pt>
                <c:pt idx="3245">
                  <c:v>72.589644670485015</c:v>
                </c:pt>
                <c:pt idx="3246">
                  <c:v>72.614135742185027</c:v>
                </c:pt>
                <c:pt idx="3247">
                  <c:v>72.634765863415026</c:v>
                </c:pt>
                <c:pt idx="3248">
                  <c:v>72.659322738645017</c:v>
                </c:pt>
                <c:pt idx="3249">
                  <c:v>72.679713726045023</c:v>
                </c:pt>
                <c:pt idx="3250">
                  <c:v>72.70447969436502</c:v>
                </c:pt>
                <c:pt idx="3251">
                  <c:v>72.729036808015024</c:v>
                </c:pt>
                <c:pt idx="3252">
                  <c:v>72.749341726305019</c:v>
                </c:pt>
                <c:pt idx="3253">
                  <c:v>72.774141788485025</c:v>
                </c:pt>
                <c:pt idx="3254">
                  <c:v>72.794413805005021</c:v>
                </c:pt>
                <c:pt idx="3255">
                  <c:v>72.819022655485014</c:v>
                </c:pt>
                <c:pt idx="3256">
                  <c:v>72.84340286254502</c:v>
                </c:pt>
                <c:pt idx="3257">
                  <c:v>72.864205837245024</c:v>
                </c:pt>
                <c:pt idx="3258">
                  <c:v>72.888727664945023</c:v>
                </c:pt>
                <c:pt idx="3259">
                  <c:v>72.908965826035015</c:v>
                </c:pt>
                <c:pt idx="3260">
                  <c:v>72.933877706525024</c:v>
                </c:pt>
                <c:pt idx="3261">
                  <c:v>72.954288721085021</c:v>
                </c:pt>
                <c:pt idx="3262">
                  <c:v>72.978768825535028</c:v>
                </c:pt>
                <c:pt idx="3263">
                  <c:v>73.003179788585015</c:v>
                </c:pt>
                <c:pt idx="3264">
                  <c:v>73.023892879485018</c:v>
                </c:pt>
                <c:pt idx="3265">
                  <c:v>73.048442840575021</c:v>
                </c:pt>
                <c:pt idx="3266">
                  <c:v>73.068729877475022</c:v>
                </c:pt>
                <c:pt idx="3267">
                  <c:v>73.093568801875023</c:v>
                </c:pt>
                <c:pt idx="3268">
                  <c:v>73.118172883985025</c:v>
                </c:pt>
                <c:pt idx="3269">
                  <c:v>73.138716697695017</c:v>
                </c:pt>
                <c:pt idx="3270">
                  <c:v>73.162842750545025</c:v>
                </c:pt>
                <c:pt idx="3271">
                  <c:v>73.183508872985016</c:v>
                </c:pt>
                <c:pt idx="3272">
                  <c:v>73.208177804945024</c:v>
                </c:pt>
                <c:pt idx="3273">
                  <c:v>73.232709884645018</c:v>
                </c:pt>
                <c:pt idx="3274">
                  <c:v>73.253379821775027</c:v>
                </c:pt>
                <c:pt idx="3275">
                  <c:v>73.277726650235024</c:v>
                </c:pt>
                <c:pt idx="3276">
                  <c:v>73.298266649245022</c:v>
                </c:pt>
                <c:pt idx="3277">
                  <c:v>73.322626829145022</c:v>
                </c:pt>
                <c:pt idx="3278">
                  <c:v>73.34333467483502</c:v>
                </c:pt>
                <c:pt idx="3279">
                  <c:v>73.367680788045021</c:v>
                </c:pt>
                <c:pt idx="3280">
                  <c:v>73.392432689665014</c:v>
                </c:pt>
                <c:pt idx="3281">
                  <c:v>73.413101673125027</c:v>
                </c:pt>
                <c:pt idx="3282">
                  <c:v>73.437651872635016</c:v>
                </c:pt>
                <c:pt idx="3283">
                  <c:v>73.458154678345025</c:v>
                </c:pt>
                <c:pt idx="3284">
                  <c:v>73.482244729995017</c:v>
                </c:pt>
                <c:pt idx="3285">
                  <c:v>73.507010698315014</c:v>
                </c:pt>
                <c:pt idx="3286">
                  <c:v>73.527622699735019</c:v>
                </c:pt>
                <c:pt idx="3287">
                  <c:v>73.552193880085014</c:v>
                </c:pt>
                <c:pt idx="3288">
                  <c:v>73.572548866275014</c:v>
                </c:pt>
                <c:pt idx="3289">
                  <c:v>73.597073793415021</c:v>
                </c:pt>
                <c:pt idx="3290">
                  <c:v>73.621765851975027</c:v>
                </c:pt>
                <c:pt idx="3291">
                  <c:v>73.642046689985023</c:v>
                </c:pt>
                <c:pt idx="3292">
                  <c:v>73.666653871535019</c:v>
                </c:pt>
                <c:pt idx="3293">
                  <c:v>73.687332868575027</c:v>
                </c:pt>
                <c:pt idx="3294">
                  <c:v>73.711937665935025</c:v>
                </c:pt>
                <c:pt idx="3295">
                  <c:v>73.732259750365017</c:v>
                </c:pt>
                <c:pt idx="3296">
                  <c:v>73.757053852085022</c:v>
                </c:pt>
                <c:pt idx="3297">
                  <c:v>73.781278848645016</c:v>
                </c:pt>
                <c:pt idx="3298">
                  <c:v>73.801752805705021</c:v>
                </c:pt>
                <c:pt idx="3299">
                  <c:v>73.826395750045023</c:v>
                </c:pt>
                <c:pt idx="3300">
                  <c:v>73.847097873685016</c:v>
                </c:pt>
                <c:pt idx="3301">
                  <c:v>73.871630668645025</c:v>
                </c:pt>
                <c:pt idx="3302">
                  <c:v>73.895845651625024</c:v>
                </c:pt>
                <c:pt idx="3303">
                  <c:v>73.916789770125021</c:v>
                </c:pt>
                <c:pt idx="3304">
                  <c:v>73.941218852995021</c:v>
                </c:pt>
                <c:pt idx="3305">
                  <c:v>73.961715698245015</c:v>
                </c:pt>
                <c:pt idx="3306">
                  <c:v>73.986433744435018</c:v>
                </c:pt>
                <c:pt idx="3307">
                  <c:v>74.010731697085021</c:v>
                </c:pt>
                <c:pt idx="3308">
                  <c:v>74.031197786335014</c:v>
                </c:pt>
                <c:pt idx="3309">
                  <c:v>74.055550813675026</c:v>
                </c:pt>
                <c:pt idx="3310">
                  <c:v>74.076514720915014</c:v>
                </c:pt>
                <c:pt idx="3311">
                  <c:v>74.100831747055025</c:v>
                </c:pt>
                <c:pt idx="3312">
                  <c:v>74.121172666545021</c:v>
                </c:pt>
                <c:pt idx="3313">
                  <c:v>74.146162748335016</c:v>
                </c:pt>
                <c:pt idx="3314">
                  <c:v>74.170585870745015</c:v>
                </c:pt>
                <c:pt idx="3315">
                  <c:v>74.191061735155017</c:v>
                </c:pt>
                <c:pt idx="3316">
                  <c:v>74.215395689015025</c:v>
                </c:pt>
                <c:pt idx="3317">
                  <c:v>74.236210823055018</c:v>
                </c:pt>
                <c:pt idx="3318">
                  <c:v>74.860990762710685</c:v>
                </c:pt>
                <c:pt idx="3319">
                  <c:v>74.86169266700756</c:v>
                </c:pt>
                <c:pt idx="3320">
                  <c:v>74.862293720245475</c:v>
                </c:pt>
                <c:pt idx="3321">
                  <c:v>74.862861633300895</c:v>
                </c:pt>
                <c:pt idx="3322">
                  <c:v>74.863425731659049</c:v>
                </c:pt>
                <c:pt idx="3323">
                  <c:v>74.863987684249992</c:v>
                </c:pt>
                <c:pt idx="3324">
                  <c:v>74.864505767822379</c:v>
                </c:pt>
                <c:pt idx="3325">
                  <c:v>74.864701747894401</c:v>
                </c:pt>
                <c:pt idx="3326">
                  <c:v>74.864889621734733</c:v>
                </c:pt>
                <c:pt idx="3327">
                  <c:v>74.865076780319328</c:v>
                </c:pt>
                <c:pt idx="3328">
                  <c:v>74.865263700485343</c:v>
                </c:pt>
                <c:pt idx="3329">
                  <c:v>74.865448713302726</c:v>
                </c:pt>
                <c:pt idx="3330">
                  <c:v>74.865634679794425</c:v>
                </c:pt>
                <c:pt idx="3331">
                  <c:v>74.86582183837902</c:v>
                </c:pt>
                <c:pt idx="3332">
                  <c:v>74.866005659103507</c:v>
                </c:pt>
                <c:pt idx="3333">
                  <c:v>74.866189718246574</c:v>
                </c:pt>
                <c:pt idx="3334">
                  <c:v>74.866386651992912</c:v>
                </c:pt>
                <c:pt idx="3335">
                  <c:v>74.866577625274772</c:v>
                </c:pt>
                <c:pt idx="3336">
                  <c:v>74.866754770279044</c:v>
                </c:pt>
                <c:pt idx="3337">
                  <c:v>74.866931676864738</c:v>
                </c:pt>
                <c:pt idx="3338">
                  <c:v>74.867109775543327</c:v>
                </c:pt>
                <c:pt idx="3339">
                  <c:v>74.867288827896232</c:v>
                </c:pt>
                <c:pt idx="3340">
                  <c:v>74.867466688156242</c:v>
                </c:pt>
                <c:pt idx="3341">
                  <c:v>74.867642641067619</c:v>
                </c:pt>
                <c:pt idx="3342">
                  <c:v>74.867818832397575</c:v>
                </c:pt>
                <c:pt idx="3343">
                  <c:v>74.867996692657584</c:v>
                </c:pt>
                <c:pt idx="3344">
                  <c:v>74.868172645568961</c:v>
                </c:pt>
                <c:pt idx="3345">
                  <c:v>74.87730169296276</c:v>
                </c:pt>
                <c:pt idx="3346">
                  <c:v>74.897867679596061</c:v>
                </c:pt>
                <c:pt idx="3347">
                  <c:v>74.922511816024866</c:v>
                </c:pt>
                <c:pt idx="3348">
                  <c:v>74.947110652923655</c:v>
                </c:pt>
                <c:pt idx="3349">
                  <c:v>74.967822790146357</c:v>
                </c:pt>
                <c:pt idx="3350">
                  <c:v>74.99199581146236</c:v>
                </c:pt>
                <c:pt idx="3351">
                  <c:v>75.012913703918358</c:v>
                </c:pt>
                <c:pt idx="3352">
                  <c:v>75.037240743637355</c:v>
                </c:pt>
                <c:pt idx="3353">
                  <c:v>75.061871767044366</c:v>
                </c:pt>
                <c:pt idx="3354">
                  <c:v>75.082210779190362</c:v>
                </c:pt>
                <c:pt idx="3355">
                  <c:v>75.106914758682365</c:v>
                </c:pt>
                <c:pt idx="3356">
                  <c:v>75.127554655075357</c:v>
                </c:pt>
                <c:pt idx="3357">
                  <c:v>75.151993751526362</c:v>
                </c:pt>
                <c:pt idx="3358">
                  <c:v>75.17631578445436</c:v>
                </c:pt>
                <c:pt idx="3359">
                  <c:v>75.196861743927357</c:v>
                </c:pt>
                <c:pt idx="3360">
                  <c:v>75.22151064872736</c:v>
                </c:pt>
                <c:pt idx="3361">
                  <c:v>75.241860628128364</c:v>
                </c:pt>
                <c:pt idx="3362">
                  <c:v>75.266764640808361</c:v>
                </c:pt>
                <c:pt idx="3363">
                  <c:v>75.28724575042736</c:v>
                </c:pt>
                <c:pt idx="3364">
                  <c:v>75.311772823333357</c:v>
                </c:pt>
                <c:pt idx="3365">
                  <c:v>75.336052656173365</c:v>
                </c:pt>
                <c:pt idx="3366">
                  <c:v>75.356894731521365</c:v>
                </c:pt>
                <c:pt idx="3367">
                  <c:v>75.38116979599036</c:v>
                </c:pt>
                <c:pt idx="3368">
                  <c:v>75.401744842529354</c:v>
                </c:pt>
                <c:pt idx="3369">
                  <c:v>75.426386833191359</c:v>
                </c:pt>
                <c:pt idx="3370">
                  <c:v>75.450957775116365</c:v>
                </c:pt>
                <c:pt idx="3371">
                  <c:v>75.471337795257355</c:v>
                </c:pt>
                <c:pt idx="3372">
                  <c:v>75.495824813843356</c:v>
                </c:pt>
                <c:pt idx="3373">
                  <c:v>75.516427755356361</c:v>
                </c:pt>
                <c:pt idx="3374">
                  <c:v>75.541074752807361</c:v>
                </c:pt>
                <c:pt idx="3375">
                  <c:v>75.565447807312353</c:v>
                </c:pt>
                <c:pt idx="3376">
                  <c:v>75.585917711258361</c:v>
                </c:pt>
                <c:pt idx="3377">
                  <c:v>75.610677719116353</c:v>
                </c:pt>
                <c:pt idx="3378">
                  <c:v>75.631190776825363</c:v>
                </c:pt>
                <c:pt idx="3379">
                  <c:v>75.655611753463361</c:v>
                </c:pt>
                <c:pt idx="3380">
                  <c:v>75.676105737686356</c:v>
                </c:pt>
                <c:pt idx="3381">
                  <c:v>75.700891733169357</c:v>
                </c:pt>
                <c:pt idx="3382">
                  <c:v>75.72507381439236</c:v>
                </c:pt>
                <c:pt idx="3383">
                  <c:v>75.74587583541836</c:v>
                </c:pt>
                <c:pt idx="3384">
                  <c:v>75.770397663116356</c:v>
                </c:pt>
                <c:pt idx="3385">
                  <c:v>75.79074764251736</c:v>
                </c:pt>
                <c:pt idx="3386">
                  <c:v>75.815201759338365</c:v>
                </c:pt>
                <c:pt idx="3387">
                  <c:v>75.840079784393353</c:v>
                </c:pt>
                <c:pt idx="3388">
                  <c:v>75.860566854477355</c:v>
                </c:pt>
                <c:pt idx="3389">
                  <c:v>75.884939670567363</c:v>
                </c:pt>
                <c:pt idx="3390">
                  <c:v>75.905443668367354</c:v>
                </c:pt>
                <c:pt idx="3391">
                  <c:v>75.930150747297361</c:v>
                </c:pt>
                <c:pt idx="3392">
                  <c:v>75.954638719557366</c:v>
                </c:pt>
                <c:pt idx="3393">
                  <c:v>75.975027799607361</c:v>
                </c:pt>
                <c:pt idx="3394">
                  <c:v>75.999773740767353</c:v>
                </c:pt>
                <c:pt idx="3395">
                  <c:v>76.020311832427353</c:v>
                </c:pt>
                <c:pt idx="3396">
                  <c:v>76.044732809067355</c:v>
                </c:pt>
                <c:pt idx="3397">
                  <c:v>76.06517672538736</c:v>
                </c:pt>
                <c:pt idx="3398">
                  <c:v>76.089784622197357</c:v>
                </c:pt>
                <c:pt idx="3399">
                  <c:v>76.114132642747364</c:v>
                </c:pt>
                <c:pt idx="3400">
                  <c:v>76.134724855427365</c:v>
                </c:pt>
                <c:pt idx="3401">
                  <c:v>76.159490823747362</c:v>
                </c:pt>
                <c:pt idx="3402">
                  <c:v>76.179999828337358</c:v>
                </c:pt>
                <c:pt idx="3403">
                  <c:v>76.204429626467359</c:v>
                </c:pt>
                <c:pt idx="3404">
                  <c:v>76.228839635847365</c:v>
                </c:pt>
                <c:pt idx="3405">
                  <c:v>76.249511718747357</c:v>
                </c:pt>
                <c:pt idx="3406">
                  <c:v>76.274140834807355</c:v>
                </c:pt>
                <c:pt idx="3407">
                  <c:v>76.294509649277359</c:v>
                </c:pt>
                <c:pt idx="3408">
                  <c:v>76.319225788117365</c:v>
                </c:pt>
                <c:pt idx="3409">
                  <c:v>76.343753814697365</c:v>
                </c:pt>
                <c:pt idx="3410">
                  <c:v>76.364060640337357</c:v>
                </c:pt>
                <c:pt idx="3411">
                  <c:v>76.38855671882736</c:v>
                </c:pt>
                <c:pt idx="3412">
                  <c:v>76.409139633177361</c:v>
                </c:pt>
                <c:pt idx="3413">
                  <c:v>76.433785676957356</c:v>
                </c:pt>
                <c:pt idx="3414">
                  <c:v>76.454173803327365</c:v>
                </c:pt>
                <c:pt idx="3415">
                  <c:v>76.478974819187357</c:v>
                </c:pt>
                <c:pt idx="3416">
                  <c:v>76.503501653667357</c:v>
                </c:pt>
                <c:pt idx="3417">
                  <c:v>76.523821830747366</c:v>
                </c:pt>
                <c:pt idx="3418">
                  <c:v>76.548307657237359</c:v>
                </c:pt>
                <c:pt idx="3419">
                  <c:v>76.56913661956736</c:v>
                </c:pt>
                <c:pt idx="3420">
                  <c:v>76.593532800677366</c:v>
                </c:pt>
                <c:pt idx="3421">
                  <c:v>76.617855787277364</c:v>
                </c:pt>
                <c:pt idx="3422">
                  <c:v>76.63865566253736</c:v>
                </c:pt>
                <c:pt idx="3423">
                  <c:v>76.663173675537365</c:v>
                </c:pt>
                <c:pt idx="3424">
                  <c:v>76.683473825457355</c:v>
                </c:pt>
                <c:pt idx="3425">
                  <c:v>76.708033800127353</c:v>
                </c:pt>
                <c:pt idx="3426">
                  <c:v>76.732803821567359</c:v>
                </c:pt>
                <c:pt idx="3427">
                  <c:v>76.753266811367354</c:v>
                </c:pt>
                <c:pt idx="3428">
                  <c:v>76.777552843097354</c:v>
                </c:pt>
                <c:pt idx="3429">
                  <c:v>76.798317670817354</c:v>
                </c:pt>
                <c:pt idx="3430">
                  <c:v>76.822951793667357</c:v>
                </c:pt>
                <c:pt idx="3431">
                  <c:v>76.843313693997359</c:v>
                </c:pt>
                <c:pt idx="3432">
                  <c:v>76.868016719817362</c:v>
                </c:pt>
                <c:pt idx="3433">
                  <c:v>76.892276763917366</c:v>
                </c:pt>
                <c:pt idx="3434">
                  <c:v>76.91308474540736</c:v>
                </c:pt>
                <c:pt idx="3435">
                  <c:v>76.937313795087363</c:v>
                </c:pt>
                <c:pt idx="3436">
                  <c:v>76.957923650737357</c:v>
                </c:pt>
                <c:pt idx="3437">
                  <c:v>76.982364654537363</c:v>
                </c:pt>
                <c:pt idx="3438">
                  <c:v>77.007175683977366</c:v>
                </c:pt>
                <c:pt idx="3439">
                  <c:v>77.027588844297355</c:v>
                </c:pt>
                <c:pt idx="3440">
                  <c:v>77.052385807037354</c:v>
                </c:pt>
                <c:pt idx="3441">
                  <c:v>77.072900772097356</c:v>
                </c:pt>
                <c:pt idx="3442">
                  <c:v>77.097247838977353</c:v>
                </c:pt>
                <c:pt idx="3443">
                  <c:v>77.121795654297358</c:v>
                </c:pt>
                <c:pt idx="3444">
                  <c:v>77.142361640927362</c:v>
                </c:pt>
                <c:pt idx="3445">
                  <c:v>77.166913747787362</c:v>
                </c:pt>
                <c:pt idx="3446">
                  <c:v>77.187313795087363</c:v>
                </c:pt>
                <c:pt idx="3447">
                  <c:v>77.212030649187355</c:v>
                </c:pt>
                <c:pt idx="3448">
                  <c:v>77.232343673707362</c:v>
                </c:pt>
                <c:pt idx="3449">
                  <c:v>77.256772756577362</c:v>
                </c:pt>
                <c:pt idx="3450">
                  <c:v>77.281402826307357</c:v>
                </c:pt>
                <c:pt idx="3451">
                  <c:v>77.30206274986736</c:v>
                </c:pt>
                <c:pt idx="3452">
                  <c:v>77.326663732527365</c:v>
                </c:pt>
                <c:pt idx="3453">
                  <c:v>77.347060680387358</c:v>
                </c:pt>
                <c:pt idx="3454">
                  <c:v>77.371824741367362</c:v>
                </c:pt>
                <c:pt idx="3455">
                  <c:v>77.396232843397357</c:v>
                </c:pt>
                <c:pt idx="3456">
                  <c:v>77.416705846787366</c:v>
                </c:pt>
                <c:pt idx="3457">
                  <c:v>77.441208839417357</c:v>
                </c:pt>
                <c:pt idx="3458">
                  <c:v>77.46179866790736</c:v>
                </c:pt>
                <c:pt idx="3459">
                  <c:v>77.486379623417363</c:v>
                </c:pt>
                <c:pt idx="3460">
                  <c:v>77.510655641557364</c:v>
                </c:pt>
                <c:pt idx="3461">
                  <c:v>77.531223773957365</c:v>
                </c:pt>
                <c:pt idx="3462">
                  <c:v>77.555962800977355</c:v>
                </c:pt>
                <c:pt idx="3463">
                  <c:v>77.576215744017361</c:v>
                </c:pt>
                <c:pt idx="3464">
                  <c:v>77.601068735127356</c:v>
                </c:pt>
                <c:pt idx="3465">
                  <c:v>77.621393680577356</c:v>
                </c:pt>
                <c:pt idx="3466">
                  <c:v>77.646109819407357</c:v>
                </c:pt>
                <c:pt idx="3467">
                  <c:v>77.670529842377363</c:v>
                </c:pt>
                <c:pt idx="3468">
                  <c:v>77.691241741177365</c:v>
                </c:pt>
                <c:pt idx="3469">
                  <c:v>77.71552276611736</c:v>
                </c:pt>
                <c:pt idx="3470">
                  <c:v>77.736077785487353</c:v>
                </c:pt>
                <c:pt idx="3471">
                  <c:v>77.760681629177355</c:v>
                </c:pt>
                <c:pt idx="3472">
                  <c:v>77.785025835037359</c:v>
                </c:pt>
                <c:pt idx="3473">
                  <c:v>77.805771827697356</c:v>
                </c:pt>
                <c:pt idx="3474">
                  <c:v>77.830243825917364</c:v>
                </c:pt>
                <c:pt idx="3475">
                  <c:v>77.850825786587365</c:v>
                </c:pt>
                <c:pt idx="3476">
                  <c:v>77.875373840327356</c:v>
                </c:pt>
                <c:pt idx="3477">
                  <c:v>77.899685621257362</c:v>
                </c:pt>
                <c:pt idx="3478">
                  <c:v>77.920277833937362</c:v>
                </c:pt>
                <c:pt idx="3479">
                  <c:v>77.944622755047362</c:v>
                </c:pt>
                <c:pt idx="3480">
                  <c:v>77.965173721317356</c:v>
                </c:pt>
                <c:pt idx="3481">
                  <c:v>77.989692687987358</c:v>
                </c:pt>
                <c:pt idx="3482">
                  <c:v>78.010180711747353</c:v>
                </c:pt>
                <c:pt idx="3483">
                  <c:v>78.03508567809736</c:v>
                </c:pt>
                <c:pt idx="3484">
                  <c:v>78.059636831287364</c:v>
                </c:pt>
                <c:pt idx="3485">
                  <c:v>78.07987880706736</c:v>
                </c:pt>
                <c:pt idx="3486">
                  <c:v>78.10443663596736</c:v>
                </c:pt>
                <c:pt idx="3487">
                  <c:v>78.124923706057359</c:v>
                </c:pt>
                <c:pt idx="3488">
                  <c:v>78.149465799327359</c:v>
                </c:pt>
                <c:pt idx="3489">
                  <c:v>78.174039840697361</c:v>
                </c:pt>
                <c:pt idx="3490">
                  <c:v>78.194498777387366</c:v>
                </c:pt>
                <c:pt idx="3491">
                  <c:v>78.219065666197366</c:v>
                </c:pt>
                <c:pt idx="3492">
                  <c:v>78.239545822147363</c:v>
                </c:pt>
                <c:pt idx="3493">
                  <c:v>78.264125823977366</c:v>
                </c:pt>
                <c:pt idx="3494">
                  <c:v>78.28907585143736</c:v>
                </c:pt>
                <c:pt idx="3495">
                  <c:v>78.309511661527353</c:v>
                </c:pt>
                <c:pt idx="3496">
                  <c:v>78.334038734437357</c:v>
                </c:pt>
                <c:pt idx="3497">
                  <c:v>78.354517698287367</c:v>
                </c:pt>
                <c:pt idx="3498">
                  <c:v>78.379221677777366</c:v>
                </c:pt>
                <c:pt idx="3499">
                  <c:v>78.399569749827364</c:v>
                </c:pt>
                <c:pt idx="3500">
                  <c:v>78.42411780357736</c:v>
                </c:pt>
                <c:pt idx="3501">
                  <c:v>78.448859691617358</c:v>
                </c:pt>
                <c:pt idx="3502">
                  <c:v>78.469169855117357</c:v>
                </c:pt>
                <c:pt idx="3503">
                  <c:v>78.493616819377365</c:v>
                </c:pt>
                <c:pt idx="3504">
                  <c:v>78.51419782638736</c:v>
                </c:pt>
                <c:pt idx="3505">
                  <c:v>78.53876471519736</c:v>
                </c:pt>
                <c:pt idx="3506">
                  <c:v>78.563312768937365</c:v>
                </c:pt>
                <c:pt idx="3507">
                  <c:v>78.583824634547355</c:v>
                </c:pt>
                <c:pt idx="3508">
                  <c:v>78.608332633967365</c:v>
                </c:pt>
                <c:pt idx="3509">
                  <c:v>78.629115819927364</c:v>
                </c:pt>
                <c:pt idx="3510">
                  <c:v>78.653470754627364</c:v>
                </c:pt>
                <c:pt idx="3511">
                  <c:v>78.677924633027359</c:v>
                </c:pt>
                <c:pt idx="3512">
                  <c:v>78.698672771457353</c:v>
                </c:pt>
                <c:pt idx="3513">
                  <c:v>78.723172664647365</c:v>
                </c:pt>
                <c:pt idx="3514">
                  <c:v>78.743703842167363</c:v>
                </c:pt>
                <c:pt idx="3515">
                  <c:v>78.768038749697354</c:v>
                </c:pt>
                <c:pt idx="3516">
                  <c:v>78.792580842967354</c:v>
                </c:pt>
                <c:pt idx="3517">
                  <c:v>78.813197851177364</c:v>
                </c:pt>
                <c:pt idx="3518">
                  <c:v>78.837767839427357</c:v>
                </c:pt>
                <c:pt idx="3519">
                  <c:v>78.858287811277364</c:v>
                </c:pt>
                <c:pt idx="3520">
                  <c:v>78.882694721217362</c:v>
                </c:pt>
                <c:pt idx="3521">
                  <c:v>78.903454780577363</c:v>
                </c:pt>
                <c:pt idx="3522">
                  <c:v>78.92781662940736</c:v>
                </c:pt>
                <c:pt idx="3523">
                  <c:v>78.952589750287359</c:v>
                </c:pt>
                <c:pt idx="3524">
                  <c:v>78.973132848737364</c:v>
                </c:pt>
                <c:pt idx="3525">
                  <c:v>78.997366666797362</c:v>
                </c:pt>
                <c:pt idx="3526">
                  <c:v>79.018111705777358</c:v>
                </c:pt>
                <c:pt idx="3527">
                  <c:v>79.042660713197364</c:v>
                </c:pt>
                <c:pt idx="3528">
                  <c:v>79.06712985038736</c:v>
                </c:pt>
                <c:pt idx="3529">
                  <c:v>79.087517738347358</c:v>
                </c:pt>
                <c:pt idx="3530">
                  <c:v>79.112226724627362</c:v>
                </c:pt>
                <c:pt idx="3531">
                  <c:v>79.132880687717361</c:v>
                </c:pt>
                <c:pt idx="3532">
                  <c:v>79.157098770137367</c:v>
                </c:pt>
                <c:pt idx="3533">
                  <c:v>79.181644678117365</c:v>
                </c:pt>
                <c:pt idx="3534">
                  <c:v>79.202206850047361</c:v>
                </c:pt>
                <c:pt idx="3535">
                  <c:v>79.226928710937358</c:v>
                </c:pt>
                <c:pt idx="3536">
                  <c:v>79.247258663177362</c:v>
                </c:pt>
                <c:pt idx="3537">
                  <c:v>79.272082805637353</c:v>
                </c:pt>
                <c:pt idx="3538">
                  <c:v>79.292539834977362</c:v>
                </c:pt>
                <c:pt idx="3539">
                  <c:v>79.316891670227363</c:v>
                </c:pt>
                <c:pt idx="3540">
                  <c:v>79.341432809827353</c:v>
                </c:pt>
                <c:pt idx="3541">
                  <c:v>79.361929655077361</c:v>
                </c:pt>
                <c:pt idx="3542">
                  <c:v>79.386677742007365</c:v>
                </c:pt>
                <c:pt idx="3543">
                  <c:v>79.406970739367353</c:v>
                </c:pt>
                <c:pt idx="3544">
                  <c:v>79.431797742847365</c:v>
                </c:pt>
                <c:pt idx="3545">
                  <c:v>79.456209659577354</c:v>
                </c:pt>
                <c:pt idx="3546">
                  <c:v>79.476671695707353</c:v>
                </c:pt>
                <c:pt idx="3547">
                  <c:v>79.501071691517353</c:v>
                </c:pt>
                <c:pt idx="3548">
                  <c:v>79.521805763247357</c:v>
                </c:pt>
                <c:pt idx="3549">
                  <c:v>79.546320676807355</c:v>
                </c:pt>
                <c:pt idx="3550">
                  <c:v>79.570698738097363</c:v>
                </c:pt>
                <c:pt idx="3551">
                  <c:v>79.591393709187358</c:v>
                </c:pt>
                <c:pt idx="3552">
                  <c:v>79.615947723387364</c:v>
                </c:pt>
                <c:pt idx="3553">
                  <c:v>79.636154651637355</c:v>
                </c:pt>
                <c:pt idx="3554">
                  <c:v>79.660586833957353</c:v>
                </c:pt>
                <c:pt idx="3555">
                  <c:v>79.681179761887364</c:v>
                </c:pt>
                <c:pt idx="3556">
                  <c:v>79.705714702607366</c:v>
                </c:pt>
                <c:pt idx="3557">
                  <c:v>79.730267763137363</c:v>
                </c:pt>
                <c:pt idx="3558">
                  <c:v>79.75076270103736</c:v>
                </c:pt>
                <c:pt idx="3559">
                  <c:v>79.775696754457357</c:v>
                </c:pt>
                <c:pt idx="3560">
                  <c:v>79.796171665187359</c:v>
                </c:pt>
                <c:pt idx="3561">
                  <c:v>79.820550680157353</c:v>
                </c:pt>
                <c:pt idx="3562">
                  <c:v>79.845141649247353</c:v>
                </c:pt>
                <c:pt idx="3563">
                  <c:v>79.865780830387365</c:v>
                </c:pt>
                <c:pt idx="3564">
                  <c:v>80.330541849136466</c:v>
                </c:pt>
                <c:pt idx="3565">
                  <c:v>80.331134796142692</c:v>
                </c:pt>
                <c:pt idx="3566">
                  <c:v>80.331630706787223</c:v>
                </c:pt>
                <c:pt idx="3567">
                  <c:v>80.332100868225211</c:v>
                </c:pt>
                <c:pt idx="3568">
                  <c:v>80.332547664642448</c:v>
                </c:pt>
                <c:pt idx="3569">
                  <c:v>80.33299279212963</c:v>
                </c:pt>
                <c:pt idx="3570">
                  <c:v>80.333435773849601</c:v>
                </c:pt>
                <c:pt idx="3571">
                  <c:v>80.333901882171745</c:v>
                </c:pt>
                <c:pt idx="3572">
                  <c:v>80.334367752075309</c:v>
                </c:pt>
                <c:pt idx="3573">
                  <c:v>80.334834814071769</c:v>
                </c:pt>
                <c:pt idx="3574">
                  <c:v>80.335319757461662</c:v>
                </c:pt>
                <c:pt idx="3575">
                  <c:v>80.335579872131461</c:v>
                </c:pt>
                <c:pt idx="3576">
                  <c:v>80.335737705230827</c:v>
                </c:pt>
                <c:pt idx="3577">
                  <c:v>80.335895776748771</c:v>
                </c:pt>
                <c:pt idx="3578">
                  <c:v>80.336054801941032</c:v>
                </c:pt>
                <c:pt idx="3579">
                  <c:v>80.336213827133292</c:v>
                </c:pt>
                <c:pt idx="3580">
                  <c:v>80.336372852325553</c:v>
                </c:pt>
                <c:pt idx="3581">
                  <c:v>80.336545705795402</c:v>
                </c:pt>
                <c:pt idx="3582">
                  <c:v>80.336705684661979</c:v>
                </c:pt>
                <c:pt idx="3583">
                  <c:v>80.33686470985424</c:v>
                </c:pt>
                <c:pt idx="3584">
                  <c:v>80.347183704376292</c:v>
                </c:pt>
                <c:pt idx="3585">
                  <c:v>80.367791891098094</c:v>
                </c:pt>
                <c:pt idx="3586">
                  <c:v>80.392378807067985</c:v>
                </c:pt>
                <c:pt idx="3587">
                  <c:v>80.413164854049796</c:v>
                </c:pt>
                <c:pt idx="3588">
                  <c:v>80.437688827514592</c:v>
                </c:pt>
                <c:pt idx="3589">
                  <c:v>80.45808482170159</c:v>
                </c:pt>
                <c:pt idx="3590">
                  <c:v>80.482466697692587</c:v>
                </c:pt>
                <c:pt idx="3591">
                  <c:v>80.507093667984591</c:v>
                </c:pt>
                <c:pt idx="3592">
                  <c:v>80.527585744857589</c:v>
                </c:pt>
                <c:pt idx="3593">
                  <c:v>80.552115678787587</c:v>
                </c:pt>
                <c:pt idx="3594">
                  <c:v>80.572613716125588</c:v>
                </c:pt>
                <c:pt idx="3595">
                  <c:v>80.597409725189593</c:v>
                </c:pt>
                <c:pt idx="3596">
                  <c:v>80.621963739395596</c:v>
                </c:pt>
                <c:pt idx="3597">
                  <c:v>80.642566680908587</c:v>
                </c:pt>
                <c:pt idx="3598">
                  <c:v>80.666805744171583</c:v>
                </c:pt>
                <c:pt idx="3599">
                  <c:v>80.687656879425589</c:v>
                </c:pt>
                <c:pt idx="3600">
                  <c:v>80.711840867996585</c:v>
                </c:pt>
                <c:pt idx="3601">
                  <c:v>80.736536741256586</c:v>
                </c:pt>
                <c:pt idx="3602">
                  <c:v>80.757126808166589</c:v>
                </c:pt>
                <c:pt idx="3603">
                  <c:v>80.781410694122584</c:v>
                </c:pt>
                <c:pt idx="3604">
                  <c:v>80.802302837371585</c:v>
                </c:pt>
                <c:pt idx="3605">
                  <c:v>80.826797723770596</c:v>
                </c:pt>
                <c:pt idx="3606">
                  <c:v>80.847347736358586</c:v>
                </c:pt>
                <c:pt idx="3607">
                  <c:v>80.871591806411587</c:v>
                </c:pt>
                <c:pt idx="3608">
                  <c:v>80.896253824234591</c:v>
                </c:pt>
                <c:pt idx="3609">
                  <c:v>80.916801691055596</c:v>
                </c:pt>
                <c:pt idx="3610">
                  <c:v>80.941421747207585</c:v>
                </c:pt>
                <c:pt idx="3611">
                  <c:v>80.962041854858583</c:v>
                </c:pt>
                <c:pt idx="3612">
                  <c:v>80.986443758010594</c:v>
                </c:pt>
                <c:pt idx="3613">
                  <c:v>81.010946750640585</c:v>
                </c:pt>
                <c:pt idx="3614">
                  <c:v>81.031313896179583</c:v>
                </c:pt>
                <c:pt idx="3615">
                  <c:v>81.05586886405959</c:v>
                </c:pt>
                <c:pt idx="3616">
                  <c:v>81.076558828353583</c:v>
                </c:pt>
                <c:pt idx="3617">
                  <c:v>81.101123809814595</c:v>
                </c:pt>
                <c:pt idx="3618">
                  <c:v>81.125395774841593</c:v>
                </c:pt>
                <c:pt idx="3619">
                  <c:v>81.145975828170592</c:v>
                </c:pt>
                <c:pt idx="3620">
                  <c:v>81.170750856399593</c:v>
                </c:pt>
                <c:pt idx="3621">
                  <c:v>81.191070795059588</c:v>
                </c:pt>
                <c:pt idx="3622">
                  <c:v>81.215649843215587</c:v>
                </c:pt>
                <c:pt idx="3623">
                  <c:v>81.236202716827592</c:v>
                </c:pt>
                <c:pt idx="3624">
                  <c:v>81.260813713073588</c:v>
                </c:pt>
                <c:pt idx="3625">
                  <c:v>81.285133838653593</c:v>
                </c:pt>
                <c:pt idx="3626">
                  <c:v>81.305735826492594</c:v>
                </c:pt>
                <c:pt idx="3627">
                  <c:v>81.330328702927588</c:v>
                </c:pt>
                <c:pt idx="3628">
                  <c:v>81.350702762607582</c:v>
                </c:pt>
                <c:pt idx="3629">
                  <c:v>81.375543832777595</c:v>
                </c:pt>
                <c:pt idx="3630">
                  <c:v>81.399746894837591</c:v>
                </c:pt>
                <c:pt idx="3631">
                  <c:v>81.420498847957589</c:v>
                </c:pt>
                <c:pt idx="3632">
                  <c:v>81.444994688037596</c:v>
                </c:pt>
                <c:pt idx="3633">
                  <c:v>81.465695857997588</c:v>
                </c:pt>
                <c:pt idx="3634">
                  <c:v>81.489948749537589</c:v>
                </c:pt>
                <c:pt idx="3635">
                  <c:v>81.514543771747583</c:v>
                </c:pt>
                <c:pt idx="3636">
                  <c:v>81.535021781917592</c:v>
                </c:pt>
                <c:pt idx="3637">
                  <c:v>81.56033086776759</c:v>
                </c:pt>
                <c:pt idx="3638">
                  <c:v>81.580312728877587</c:v>
                </c:pt>
                <c:pt idx="3639">
                  <c:v>81.604704856877589</c:v>
                </c:pt>
                <c:pt idx="3640">
                  <c:v>81.625430822367591</c:v>
                </c:pt>
                <c:pt idx="3641">
                  <c:v>81.649946689607589</c:v>
                </c:pt>
                <c:pt idx="3642">
                  <c:v>81.674298763277591</c:v>
                </c:pt>
                <c:pt idx="3643">
                  <c:v>81.695021867747585</c:v>
                </c:pt>
                <c:pt idx="3644">
                  <c:v>81.71959471702759</c:v>
                </c:pt>
                <c:pt idx="3645">
                  <c:v>81.739976882937583</c:v>
                </c:pt>
                <c:pt idx="3646">
                  <c:v>81.764381885527584</c:v>
                </c:pt>
                <c:pt idx="3647">
                  <c:v>81.788911819457596</c:v>
                </c:pt>
                <c:pt idx="3648">
                  <c:v>81.809604883197593</c:v>
                </c:pt>
                <c:pt idx="3649">
                  <c:v>81.834099769587596</c:v>
                </c:pt>
                <c:pt idx="3650">
                  <c:v>81.854607820507596</c:v>
                </c:pt>
                <c:pt idx="3651">
                  <c:v>81.879348754887587</c:v>
                </c:pt>
                <c:pt idx="3652">
                  <c:v>81.903640747067584</c:v>
                </c:pt>
                <c:pt idx="3653">
                  <c:v>81.924118757247584</c:v>
                </c:pt>
                <c:pt idx="3654">
                  <c:v>81.948819875717589</c:v>
                </c:pt>
                <c:pt idx="3655">
                  <c:v>81.969295740127592</c:v>
                </c:pt>
                <c:pt idx="3656">
                  <c:v>81.993640661237592</c:v>
                </c:pt>
                <c:pt idx="3657">
                  <c:v>82.01448678970759</c:v>
                </c:pt>
                <c:pt idx="3658">
                  <c:v>82.038868665697592</c:v>
                </c:pt>
                <c:pt idx="3659">
                  <c:v>82.063592672347596</c:v>
                </c:pt>
                <c:pt idx="3660">
                  <c:v>82.083844661717592</c:v>
                </c:pt>
                <c:pt idx="3661">
                  <c:v>82.108519792557587</c:v>
                </c:pt>
                <c:pt idx="3662">
                  <c:v>82.128980875017589</c:v>
                </c:pt>
                <c:pt idx="3663">
                  <c:v>82.153397798537583</c:v>
                </c:pt>
                <c:pt idx="3664">
                  <c:v>82.178217887877594</c:v>
                </c:pt>
                <c:pt idx="3665">
                  <c:v>82.198649883267592</c:v>
                </c:pt>
                <c:pt idx="3666">
                  <c:v>82.223158836367588</c:v>
                </c:pt>
                <c:pt idx="3667">
                  <c:v>82.243589878077586</c:v>
                </c:pt>
                <c:pt idx="3668">
                  <c:v>82.268300771717591</c:v>
                </c:pt>
                <c:pt idx="3669">
                  <c:v>82.29285168647759</c:v>
                </c:pt>
                <c:pt idx="3670">
                  <c:v>82.313185691837589</c:v>
                </c:pt>
                <c:pt idx="3671">
                  <c:v>82.337946891787595</c:v>
                </c:pt>
                <c:pt idx="3672">
                  <c:v>82.358537673947595</c:v>
                </c:pt>
                <c:pt idx="3673">
                  <c:v>82.383082866667593</c:v>
                </c:pt>
                <c:pt idx="3674">
                  <c:v>82.403326749797586</c:v>
                </c:pt>
                <c:pt idx="3675">
                  <c:v>82.427971839907585</c:v>
                </c:pt>
                <c:pt idx="3676">
                  <c:v>82.452521800997587</c:v>
                </c:pt>
                <c:pt idx="3677">
                  <c:v>82.473098754887587</c:v>
                </c:pt>
                <c:pt idx="3678">
                  <c:v>82.497713804247596</c:v>
                </c:pt>
                <c:pt idx="3679">
                  <c:v>82.518118858337587</c:v>
                </c:pt>
                <c:pt idx="3680">
                  <c:v>82.542773723597591</c:v>
                </c:pt>
                <c:pt idx="3681">
                  <c:v>82.567147731777595</c:v>
                </c:pt>
                <c:pt idx="3682">
                  <c:v>82.587700843807596</c:v>
                </c:pt>
                <c:pt idx="3683">
                  <c:v>82.612289667127584</c:v>
                </c:pt>
                <c:pt idx="3684">
                  <c:v>82.632858753207586</c:v>
                </c:pt>
                <c:pt idx="3685">
                  <c:v>82.657230854037593</c:v>
                </c:pt>
                <c:pt idx="3686">
                  <c:v>82.681938886637596</c:v>
                </c:pt>
                <c:pt idx="3687">
                  <c:v>82.702422857287587</c:v>
                </c:pt>
                <c:pt idx="3688">
                  <c:v>82.726863861087594</c:v>
                </c:pt>
                <c:pt idx="3689">
                  <c:v>82.74760866164759</c:v>
                </c:pt>
                <c:pt idx="3690">
                  <c:v>82.771959781647595</c:v>
                </c:pt>
                <c:pt idx="3691">
                  <c:v>82.792295694347587</c:v>
                </c:pt>
                <c:pt idx="3692">
                  <c:v>82.816923856737588</c:v>
                </c:pt>
                <c:pt idx="3693">
                  <c:v>82.841519832607588</c:v>
                </c:pt>
                <c:pt idx="3694">
                  <c:v>82.862201690677594</c:v>
                </c:pt>
                <c:pt idx="3695">
                  <c:v>82.886635780337585</c:v>
                </c:pt>
                <c:pt idx="3696">
                  <c:v>82.907274723057583</c:v>
                </c:pt>
                <c:pt idx="3697">
                  <c:v>82.931681871417595</c:v>
                </c:pt>
                <c:pt idx="3698">
                  <c:v>82.956141710277592</c:v>
                </c:pt>
                <c:pt idx="3699">
                  <c:v>82.976634740827592</c:v>
                </c:pt>
                <c:pt idx="3700">
                  <c:v>83.001208782197594</c:v>
                </c:pt>
                <c:pt idx="3701">
                  <c:v>83.021884679797594</c:v>
                </c:pt>
                <c:pt idx="3702">
                  <c:v>83.046364784237596</c:v>
                </c:pt>
                <c:pt idx="3703">
                  <c:v>83.071050882337587</c:v>
                </c:pt>
                <c:pt idx="3704">
                  <c:v>83.091569662097584</c:v>
                </c:pt>
                <c:pt idx="3705">
                  <c:v>83.115961790087596</c:v>
                </c:pt>
                <c:pt idx="3706">
                  <c:v>83.136414766307595</c:v>
                </c:pt>
                <c:pt idx="3707">
                  <c:v>83.161130666737591</c:v>
                </c:pt>
                <c:pt idx="3708">
                  <c:v>83.181688785557583</c:v>
                </c:pt>
                <c:pt idx="3709">
                  <c:v>83.206058740617593</c:v>
                </c:pt>
                <c:pt idx="3710">
                  <c:v>83.230756759647591</c:v>
                </c:pt>
                <c:pt idx="3711">
                  <c:v>83.251276731487593</c:v>
                </c:pt>
                <c:pt idx="3712">
                  <c:v>83.275548696517589</c:v>
                </c:pt>
                <c:pt idx="3713">
                  <c:v>83.29611682891759</c:v>
                </c:pt>
                <c:pt idx="3714">
                  <c:v>83.320834875107593</c:v>
                </c:pt>
                <c:pt idx="3715">
                  <c:v>83.345311880107587</c:v>
                </c:pt>
                <c:pt idx="3716">
                  <c:v>83.365690708157587</c:v>
                </c:pt>
                <c:pt idx="3717">
                  <c:v>83.390488862987596</c:v>
                </c:pt>
                <c:pt idx="3718">
                  <c:v>83.411057710647583</c:v>
                </c:pt>
                <c:pt idx="3719">
                  <c:v>83.435320854187594</c:v>
                </c:pt>
                <c:pt idx="3720">
                  <c:v>83.459691762927591</c:v>
                </c:pt>
                <c:pt idx="3721">
                  <c:v>83.480555772777592</c:v>
                </c:pt>
                <c:pt idx="3722">
                  <c:v>83.505022764207595</c:v>
                </c:pt>
                <c:pt idx="3723">
                  <c:v>83.525529861447595</c:v>
                </c:pt>
                <c:pt idx="3724">
                  <c:v>83.550057888027595</c:v>
                </c:pt>
                <c:pt idx="3725">
                  <c:v>83.570686817167584</c:v>
                </c:pt>
                <c:pt idx="3726">
                  <c:v>83.595079660417582</c:v>
                </c:pt>
                <c:pt idx="3727">
                  <c:v>83.61949682235759</c:v>
                </c:pt>
                <c:pt idx="3728">
                  <c:v>83.640246868137595</c:v>
                </c:pt>
                <c:pt idx="3729">
                  <c:v>83.66472482681759</c:v>
                </c:pt>
                <c:pt idx="3730">
                  <c:v>83.685284852977588</c:v>
                </c:pt>
                <c:pt idx="3731">
                  <c:v>83.709626674647595</c:v>
                </c:pt>
                <c:pt idx="3732">
                  <c:v>83.734431743617591</c:v>
                </c:pt>
                <c:pt idx="3733">
                  <c:v>83.754951715467584</c:v>
                </c:pt>
                <c:pt idx="3734">
                  <c:v>83.779226779937588</c:v>
                </c:pt>
                <c:pt idx="3735">
                  <c:v>83.799900770187591</c:v>
                </c:pt>
                <c:pt idx="3736">
                  <c:v>83.824559688567589</c:v>
                </c:pt>
                <c:pt idx="3737">
                  <c:v>83.849109888077592</c:v>
                </c:pt>
                <c:pt idx="3738">
                  <c:v>83.869464874267592</c:v>
                </c:pt>
                <c:pt idx="3739">
                  <c:v>83.894213676457582</c:v>
                </c:pt>
                <c:pt idx="3740">
                  <c:v>83.914847850797585</c:v>
                </c:pt>
                <c:pt idx="3741">
                  <c:v>83.939060688017591</c:v>
                </c:pt>
                <c:pt idx="3742">
                  <c:v>83.959728717807593</c:v>
                </c:pt>
                <c:pt idx="3743">
                  <c:v>83.984271764757594</c:v>
                </c:pt>
                <c:pt idx="3744">
                  <c:v>84.008827686307583</c:v>
                </c:pt>
                <c:pt idx="3745">
                  <c:v>84.02906584739759</c:v>
                </c:pt>
                <c:pt idx="3746">
                  <c:v>84.053492784497593</c:v>
                </c:pt>
                <c:pt idx="3747">
                  <c:v>84.074364662167596</c:v>
                </c:pt>
                <c:pt idx="3748">
                  <c:v>84.098971843717592</c:v>
                </c:pt>
                <c:pt idx="3749">
                  <c:v>84.123413801197586</c:v>
                </c:pt>
                <c:pt idx="3750">
                  <c:v>84.143793821337596</c:v>
                </c:pt>
                <c:pt idx="3751">
                  <c:v>84.168351888657583</c:v>
                </c:pt>
                <c:pt idx="3752">
                  <c:v>84.188863754267587</c:v>
                </c:pt>
                <c:pt idx="3753">
                  <c:v>84.21371078490759</c:v>
                </c:pt>
                <c:pt idx="3754">
                  <c:v>84.238234758377587</c:v>
                </c:pt>
                <c:pt idx="3755">
                  <c:v>84.258484840397585</c:v>
                </c:pt>
                <c:pt idx="3756">
                  <c:v>84.283285856247588</c:v>
                </c:pt>
                <c:pt idx="3757">
                  <c:v>84.303554773327591</c:v>
                </c:pt>
                <c:pt idx="3758">
                  <c:v>84.328236818317592</c:v>
                </c:pt>
                <c:pt idx="3759">
                  <c:v>84.348714828487587</c:v>
                </c:pt>
                <c:pt idx="3760">
                  <c:v>84.373401880267593</c:v>
                </c:pt>
                <c:pt idx="3761">
                  <c:v>84.397917747497587</c:v>
                </c:pt>
                <c:pt idx="3762">
                  <c:v>84.418418884277585</c:v>
                </c:pt>
                <c:pt idx="3763">
                  <c:v>84.442819833757596</c:v>
                </c:pt>
                <c:pt idx="3764">
                  <c:v>84.463640689847594</c:v>
                </c:pt>
                <c:pt idx="3765">
                  <c:v>84.487825870517582</c:v>
                </c:pt>
                <c:pt idx="3766">
                  <c:v>84.512325763697589</c:v>
                </c:pt>
                <c:pt idx="3767">
                  <c:v>84.533120870587595</c:v>
                </c:pt>
                <c:pt idx="3768">
                  <c:v>84.557712793347591</c:v>
                </c:pt>
                <c:pt idx="3769">
                  <c:v>84.577939748767591</c:v>
                </c:pt>
                <c:pt idx="3770">
                  <c:v>84.602523803707584</c:v>
                </c:pt>
                <c:pt idx="3771">
                  <c:v>84.627322673797593</c:v>
                </c:pt>
                <c:pt idx="3772">
                  <c:v>84.647713661197585</c:v>
                </c:pt>
                <c:pt idx="3773">
                  <c:v>84.672095775607588</c:v>
                </c:pt>
                <c:pt idx="3774">
                  <c:v>84.692726850507583</c:v>
                </c:pt>
                <c:pt idx="3775">
                  <c:v>84.717369794847585</c:v>
                </c:pt>
                <c:pt idx="3776">
                  <c:v>84.737890720367588</c:v>
                </c:pt>
                <c:pt idx="3777">
                  <c:v>84.762295722957589</c:v>
                </c:pt>
                <c:pt idx="3778">
                  <c:v>84.786719799037584</c:v>
                </c:pt>
                <c:pt idx="3779">
                  <c:v>84.807247877117589</c:v>
                </c:pt>
                <c:pt idx="3780">
                  <c:v>84.831901788707583</c:v>
                </c:pt>
                <c:pt idx="3781">
                  <c:v>84.85240769386759</c:v>
                </c:pt>
                <c:pt idx="3782">
                  <c:v>84.877124786377593</c:v>
                </c:pt>
                <c:pt idx="3783">
                  <c:v>84.901606798167592</c:v>
                </c:pt>
                <c:pt idx="3784">
                  <c:v>84.922005891797596</c:v>
                </c:pt>
                <c:pt idx="3785">
                  <c:v>84.946789741517591</c:v>
                </c:pt>
                <c:pt idx="3786">
                  <c:v>84.967159748077592</c:v>
                </c:pt>
                <c:pt idx="3787">
                  <c:v>84.991591691967585</c:v>
                </c:pt>
                <c:pt idx="3788">
                  <c:v>85.016104698177585</c:v>
                </c:pt>
                <c:pt idx="3789">
                  <c:v>85.036819696427585</c:v>
                </c:pt>
                <c:pt idx="3790">
                  <c:v>85.061365842817594</c:v>
                </c:pt>
                <c:pt idx="3791">
                  <c:v>85.081771850587586</c:v>
                </c:pt>
                <c:pt idx="3792">
                  <c:v>85.10645675658759</c:v>
                </c:pt>
                <c:pt idx="3793">
                  <c:v>85.126853704457588</c:v>
                </c:pt>
                <c:pt idx="3794">
                  <c:v>85.151306867597583</c:v>
                </c:pt>
                <c:pt idx="3795">
                  <c:v>85.175759792327597</c:v>
                </c:pt>
                <c:pt idx="3796">
                  <c:v>85.196422815327594</c:v>
                </c:pt>
                <c:pt idx="3797">
                  <c:v>85.220911741257595</c:v>
                </c:pt>
                <c:pt idx="3798">
                  <c:v>85.241474866867591</c:v>
                </c:pt>
                <c:pt idx="3799">
                  <c:v>85.266014814377584</c:v>
                </c:pt>
                <c:pt idx="3800">
                  <c:v>85.290708780287588</c:v>
                </c:pt>
                <c:pt idx="3801">
                  <c:v>85.311295747757583</c:v>
                </c:pt>
                <c:pt idx="3802">
                  <c:v>85.335628747937591</c:v>
                </c:pt>
                <c:pt idx="3803">
                  <c:v>85.800761699676627</c:v>
                </c:pt>
                <c:pt idx="3804">
                  <c:v>85.801622867584342</c:v>
                </c:pt>
                <c:pt idx="3805">
                  <c:v>85.802260637283439</c:v>
                </c:pt>
                <c:pt idx="3806">
                  <c:v>85.802720785141105</c:v>
                </c:pt>
                <c:pt idx="3807">
                  <c:v>85.803182840347404</c:v>
                </c:pt>
                <c:pt idx="3808">
                  <c:v>85.80362963676464</c:v>
                </c:pt>
                <c:pt idx="3809">
                  <c:v>85.804091691970939</c:v>
                </c:pt>
                <c:pt idx="3810">
                  <c:v>85.804556846618766</c:v>
                </c:pt>
                <c:pt idx="3811">
                  <c:v>85.805024862289542</c:v>
                </c:pt>
                <c:pt idx="3812">
                  <c:v>85.80548977851879</c:v>
                </c:pt>
                <c:pt idx="3813">
                  <c:v>85.805691719055289</c:v>
                </c:pt>
                <c:pt idx="3814">
                  <c:v>85.805851697921867</c:v>
                </c:pt>
                <c:pt idx="3815">
                  <c:v>85.806009769439811</c:v>
                </c:pt>
                <c:pt idx="3816">
                  <c:v>85.806168794632072</c:v>
                </c:pt>
                <c:pt idx="3817">
                  <c:v>85.806327819824332</c:v>
                </c:pt>
                <c:pt idx="3818">
                  <c:v>85.806485652923698</c:v>
                </c:pt>
                <c:pt idx="3819">
                  <c:v>85.806644678115958</c:v>
                </c:pt>
                <c:pt idx="3820">
                  <c:v>85.806804656982536</c:v>
                </c:pt>
                <c:pt idx="3821">
                  <c:v>85.806963682174796</c:v>
                </c:pt>
                <c:pt idx="3822">
                  <c:v>85.807121753692741</c:v>
                </c:pt>
                <c:pt idx="3823">
                  <c:v>85.81313586235062</c:v>
                </c:pt>
                <c:pt idx="3824">
                  <c:v>85.837687730789312</c:v>
                </c:pt>
                <c:pt idx="3825">
                  <c:v>85.858436822891321</c:v>
                </c:pt>
                <c:pt idx="3826">
                  <c:v>85.882955789566125</c:v>
                </c:pt>
                <c:pt idx="3827">
                  <c:v>85.903316736221825</c:v>
                </c:pt>
                <c:pt idx="3828">
                  <c:v>85.927832841872814</c:v>
                </c:pt>
                <c:pt idx="3829">
                  <c:v>85.952546834945821</c:v>
                </c:pt>
                <c:pt idx="3830">
                  <c:v>85.973176717757823</c:v>
                </c:pt>
                <c:pt idx="3831">
                  <c:v>85.997447729110817</c:v>
                </c:pt>
                <c:pt idx="3832">
                  <c:v>86.018164873122814</c:v>
                </c:pt>
                <c:pt idx="3833">
                  <c:v>86.042576789855815</c:v>
                </c:pt>
                <c:pt idx="3834">
                  <c:v>86.067277669906815</c:v>
                </c:pt>
                <c:pt idx="3835">
                  <c:v>86.087530851363823</c:v>
                </c:pt>
                <c:pt idx="3836">
                  <c:v>86.112362861633812</c:v>
                </c:pt>
                <c:pt idx="3837">
                  <c:v>86.132931709289821</c:v>
                </c:pt>
                <c:pt idx="3838">
                  <c:v>86.157481670379823</c:v>
                </c:pt>
                <c:pt idx="3839">
                  <c:v>86.181690692901824</c:v>
                </c:pt>
                <c:pt idx="3840">
                  <c:v>86.202405691146822</c:v>
                </c:pt>
                <c:pt idx="3841">
                  <c:v>86.226957798003824</c:v>
                </c:pt>
                <c:pt idx="3842">
                  <c:v>86.247335672378824</c:v>
                </c:pt>
                <c:pt idx="3843">
                  <c:v>86.272168636321823</c:v>
                </c:pt>
                <c:pt idx="3844">
                  <c:v>86.292701721191818</c:v>
                </c:pt>
                <c:pt idx="3845">
                  <c:v>86.317230701446817</c:v>
                </c:pt>
                <c:pt idx="3846">
                  <c:v>86.341441869735817</c:v>
                </c:pt>
                <c:pt idx="3847">
                  <c:v>86.362234830856821</c:v>
                </c:pt>
                <c:pt idx="3848">
                  <c:v>86.386570692062818</c:v>
                </c:pt>
                <c:pt idx="3849">
                  <c:v>86.407001733779822</c:v>
                </c:pt>
                <c:pt idx="3850">
                  <c:v>86.431901693343818</c:v>
                </c:pt>
                <c:pt idx="3851">
                  <c:v>86.456398725509814</c:v>
                </c:pt>
                <c:pt idx="3852">
                  <c:v>86.476933717727817</c:v>
                </c:pt>
                <c:pt idx="3853">
                  <c:v>86.501155853271825</c:v>
                </c:pt>
                <c:pt idx="3854">
                  <c:v>86.522026777267826</c:v>
                </c:pt>
                <c:pt idx="3855">
                  <c:v>86.546270847320812</c:v>
                </c:pt>
                <c:pt idx="3856">
                  <c:v>86.570980787277819</c:v>
                </c:pt>
                <c:pt idx="3857">
                  <c:v>86.591569662093818</c:v>
                </c:pt>
                <c:pt idx="3858">
                  <c:v>86.616066694259814</c:v>
                </c:pt>
                <c:pt idx="3859">
                  <c:v>86.636524677276824</c:v>
                </c:pt>
                <c:pt idx="3860">
                  <c:v>86.660847663879821</c:v>
                </c:pt>
                <c:pt idx="3861">
                  <c:v>86.681783676147816</c:v>
                </c:pt>
                <c:pt idx="3862">
                  <c:v>86.705916643142814</c:v>
                </c:pt>
                <c:pt idx="3863">
                  <c:v>86.730584859847824</c:v>
                </c:pt>
                <c:pt idx="3864">
                  <c:v>86.751155853271825</c:v>
                </c:pt>
                <c:pt idx="3865">
                  <c:v>86.775645732879823</c:v>
                </c:pt>
                <c:pt idx="3866">
                  <c:v>86.796252727508815</c:v>
                </c:pt>
                <c:pt idx="3867">
                  <c:v>86.820877790447824</c:v>
                </c:pt>
                <c:pt idx="3868">
                  <c:v>86.845506668087822</c:v>
                </c:pt>
                <c:pt idx="3869">
                  <c:v>86.865945816037822</c:v>
                </c:pt>
                <c:pt idx="3870">
                  <c:v>86.890298843387825</c:v>
                </c:pt>
                <c:pt idx="3871">
                  <c:v>86.910779714587818</c:v>
                </c:pt>
                <c:pt idx="3872">
                  <c:v>86.935540676117824</c:v>
                </c:pt>
                <c:pt idx="3873">
                  <c:v>86.960052728657814</c:v>
                </c:pt>
                <c:pt idx="3874">
                  <c:v>86.980477809907825</c:v>
                </c:pt>
                <c:pt idx="3875">
                  <c:v>87.005118846897815</c:v>
                </c:pt>
                <c:pt idx="3876">
                  <c:v>87.025764703747825</c:v>
                </c:pt>
                <c:pt idx="3877">
                  <c:v>87.050186872477823</c:v>
                </c:pt>
                <c:pt idx="3878">
                  <c:v>87.074457645417823</c:v>
                </c:pt>
                <c:pt idx="3879">
                  <c:v>87.095256805417819</c:v>
                </c:pt>
                <c:pt idx="3880">
                  <c:v>87.119571685787818</c:v>
                </c:pt>
                <c:pt idx="3881">
                  <c:v>87.140150785447815</c:v>
                </c:pt>
                <c:pt idx="3882">
                  <c:v>87.16495966911782</c:v>
                </c:pt>
                <c:pt idx="3883">
                  <c:v>87.185375690457818</c:v>
                </c:pt>
                <c:pt idx="3884">
                  <c:v>87.210038661957825</c:v>
                </c:pt>
                <c:pt idx="3885">
                  <c:v>87.234192848207812</c:v>
                </c:pt>
                <c:pt idx="3886">
                  <c:v>87.254954814907819</c:v>
                </c:pt>
                <c:pt idx="3887">
                  <c:v>87.279509782787812</c:v>
                </c:pt>
                <c:pt idx="3888">
                  <c:v>87.299922704697821</c:v>
                </c:pt>
                <c:pt idx="3889">
                  <c:v>87.324420690537821</c:v>
                </c:pt>
                <c:pt idx="3890">
                  <c:v>87.349200725557822</c:v>
                </c:pt>
                <c:pt idx="3891">
                  <c:v>87.369501829147822</c:v>
                </c:pt>
                <c:pt idx="3892">
                  <c:v>87.394053697587822</c:v>
                </c:pt>
                <c:pt idx="3893">
                  <c:v>87.414572715757814</c:v>
                </c:pt>
                <c:pt idx="3894">
                  <c:v>87.439202785487822</c:v>
                </c:pt>
                <c:pt idx="3895">
                  <c:v>87.463774681087813</c:v>
                </c:pt>
                <c:pt idx="3896">
                  <c:v>87.484163761137822</c:v>
                </c:pt>
                <c:pt idx="3897">
                  <c:v>87.508914709087819</c:v>
                </c:pt>
                <c:pt idx="3898">
                  <c:v>87.529436826707823</c:v>
                </c:pt>
                <c:pt idx="3899">
                  <c:v>87.553832769397815</c:v>
                </c:pt>
                <c:pt idx="3900">
                  <c:v>87.574279785157813</c:v>
                </c:pt>
                <c:pt idx="3901">
                  <c:v>87.598927736277815</c:v>
                </c:pt>
                <c:pt idx="3902">
                  <c:v>87.623528718947824</c:v>
                </c:pt>
                <c:pt idx="3903">
                  <c:v>87.643869638447825</c:v>
                </c:pt>
                <c:pt idx="3904">
                  <c:v>87.668716669077824</c:v>
                </c:pt>
                <c:pt idx="3905">
                  <c:v>87.689230680467816</c:v>
                </c:pt>
                <c:pt idx="3906">
                  <c:v>87.713509798047824</c:v>
                </c:pt>
                <c:pt idx="3907">
                  <c:v>87.738001823427823</c:v>
                </c:pt>
                <c:pt idx="3908">
                  <c:v>87.758573770527818</c:v>
                </c:pt>
                <c:pt idx="3909">
                  <c:v>87.782957792277813</c:v>
                </c:pt>
                <c:pt idx="3910">
                  <c:v>87.803631782527816</c:v>
                </c:pt>
                <c:pt idx="3911">
                  <c:v>87.828268766407817</c:v>
                </c:pt>
                <c:pt idx="3912">
                  <c:v>87.852940797807818</c:v>
                </c:pt>
                <c:pt idx="3913">
                  <c:v>87.873101711277812</c:v>
                </c:pt>
                <c:pt idx="3914">
                  <c:v>87.897682666777825</c:v>
                </c:pt>
                <c:pt idx="3915">
                  <c:v>87.918379783627813</c:v>
                </c:pt>
                <c:pt idx="3916">
                  <c:v>87.942861795427817</c:v>
                </c:pt>
                <c:pt idx="3917">
                  <c:v>87.963399648667817</c:v>
                </c:pt>
                <c:pt idx="3918">
                  <c:v>87.988083839417826</c:v>
                </c:pt>
                <c:pt idx="3919">
                  <c:v>88.012632846827813</c:v>
                </c:pt>
                <c:pt idx="3920">
                  <c:v>88.033102750777815</c:v>
                </c:pt>
                <c:pt idx="3921">
                  <c:v>88.057485818867818</c:v>
                </c:pt>
                <c:pt idx="3922">
                  <c:v>88.078217744827825</c:v>
                </c:pt>
                <c:pt idx="3923">
                  <c:v>88.102653741837813</c:v>
                </c:pt>
                <c:pt idx="3924">
                  <c:v>88.127056837077816</c:v>
                </c:pt>
                <c:pt idx="3925">
                  <c:v>88.147876739497818</c:v>
                </c:pt>
                <c:pt idx="3926">
                  <c:v>88.172315835957818</c:v>
                </c:pt>
                <c:pt idx="3927">
                  <c:v>88.19258379935782</c:v>
                </c:pt>
                <c:pt idx="3928">
                  <c:v>88.217220783237821</c:v>
                </c:pt>
                <c:pt idx="3929">
                  <c:v>88.241750717167818</c:v>
                </c:pt>
                <c:pt idx="3930">
                  <c:v>88.262293815617824</c:v>
                </c:pt>
                <c:pt idx="3931">
                  <c:v>88.286799669267822</c:v>
                </c:pt>
                <c:pt idx="3932">
                  <c:v>88.307503700257826</c:v>
                </c:pt>
                <c:pt idx="3933">
                  <c:v>88.332091808317813</c:v>
                </c:pt>
                <c:pt idx="3934">
                  <c:v>88.352634668347818</c:v>
                </c:pt>
                <c:pt idx="3935">
                  <c:v>88.377030849457825</c:v>
                </c:pt>
                <c:pt idx="3936">
                  <c:v>88.401438713077823</c:v>
                </c:pt>
                <c:pt idx="3937">
                  <c:v>88.421970844267818</c:v>
                </c:pt>
                <c:pt idx="3938">
                  <c:v>88.446681737897819</c:v>
                </c:pt>
                <c:pt idx="3939">
                  <c:v>88.467237710957818</c:v>
                </c:pt>
                <c:pt idx="3940">
                  <c:v>88.491628646847815</c:v>
                </c:pt>
                <c:pt idx="3941">
                  <c:v>88.516345739367821</c:v>
                </c:pt>
                <c:pt idx="3942">
                  <c:v>88.536659717557825</c:v>
                </c:pt>
                <c:pt idx="3943">
                  <c:v>88.561403751377824</c:v>
                </c:pt>
                <c:pt idx="3944">
                  <c:v>88.582061767577812</c:v>
                </c:pt>
                <c:pt idx="3945">
                  <c:v>88.606391668317812</c:v>
                </c:pt>
                <c:pt idx="3946">
                  <c:v>88.630839824677821</c:v>
                </c:pt>
                <c:pt idx="3947">
                  <c:v>88.651533842087815</c:v>
                </c:pt>
                <c:pt idx="3948">
                  <c:v>88.676092863087817</c:v>
                </c:pt>
                <c:pt idx="3949">
                  <c:v>88.696437835697822</c:v>
                </c:pt>
                <c:pt idx="3950">
                  <c:v>88.720962762827824</c:v>
                </c:pt>
                <c:pt idx="3951">
                  <c:v>88.741802692417821</c:v>
                </c:pt>
                <c:pt idx="3952">
                  <c:v>88.765996694567818</c:v>
                </c:pt>
                <c:pt idx="3953">
                  <c:v>88.790518760677813</c:v>
                </c:pt>
                <c:pt idx="3954">
                  <c:v>88.811245679857819</c:v>
                </c:pt>
                <c:pt idx="3955">
                  <c:v>88.835834741587817</c:v>
                </c:pt>
                <c:pt idx="3956">
                  <c:v>88.85611367225782</c:v>
                </c:pt>
                <c:pt idx="3957">
                  <c:v>88.880896806717814</c:v>
                </c:pt>
                <c:pt idx="3958">
                  <c:v>88.905392646787817</c:v>
                </c:pt>
                <c:pt idx="3959">
                  <c:v>88.92574572562782</c:v>
                </c:pt>
                <c:pt idx="3960">
                  <c:v>88.950241804127813</c:v>
                </c:pt>
                <c:pt idx="3961">
                  <c:v>88.970789670947823</c:v>
                </c:pt>
                <c:pt idx="3962">
                  <c:v>88.995278835297825</c:v>
                </c:pt>
                <c:pt idx="3963">
                  <c:v>89.019818782807818</c:v>
                </c:pt>
                <c:pt idx="3964">
                  <c:v>89.040677785877818</c:v>
                </c:pt>
                <c:pt idx="3965">
                  <c:v>89.065185785297814</c:v>
                </c:pt>
                <c:pt idx="3966">
                  <c:v>89.085486650467814</c:v>
                </c:pt>
                <c:pt idx="3967">
                  <c:v>89.110011816027821</c:v>
                </c:pt>
                <c:pt idx="3968">
                  <c:v>89.130724668507824</c:v>
                </c:pt>
                <c:pt idx="3969">
                  <c:v>89.155259847637822</c:v>
                </c:pt>
                <c:pt idx="3970">
                  <c:v>89.179665803907824</c:v>
                </c:pt>
                <c:pt idx="3971">
                  <c:v>89.200373649597822</c:v>
                </c:pt>
                <c:pt idx="3972">
                  <c:v>89.224802732467822</c:v>
                </c:pt>
                <c:pt idx="3973">
                  <c:v>89.245169639587814</c:v>
                </c:pt>
                <c:pt idx="3974">
                  <c:v>89.269798755647813</c:v>
                </c:pt>
                <c:pt idx="3975">
                  <c:v>89.294255733487816</c:v>
                </c:pt>
                <c:pt idx="3976">
                  <c:v>89.314782857897825</c:v>
                </c:pt>
                <c:pt idx="3977">
                  <c:v>89.339404821397821</c:v>
                </c:pt>
                <c:pt idx="3978">
                  <c:v>89.360069751737825</c:v>
                </c:pt>
                <c:pt idx="3979">
                  <c:v>89.384672641757817</c:v>
                </c:pt>
                <c:pt idx="3980">
                  <c:v>89.409200668337817</c:v>
                </c:pt>
                <c:pt idx="3981">
                  <c:v>89.429478645327819</c:v>
                </c:pt>
                <c:pt idx="3982">
                  <c:v>89.453968763347817</c:v>
                </c:pt>
                <c:pt idx="3983">
                  <c:v>89.474646806717814</c:v>
                </c:pt>
                <c:pt idx="3984">
                  <c:v>89.499069690707813</c:v>
                </c:pt>
                <c:pt idx="3985">
                  <c:v>89.519742727277816</c:v>
                </c:pt>
                <c:pt idx="3986">
                  <c:v>89.544414758677817</c:v>
                </c:pt>
                <c:pt idx="3987">
                  <c:v>89.568913698197818</c:v>
                </c:pt>
                <c:pt idx="3988">
                  <c:v>89.589196681977825</c:v>
                </c:pt>
                <c:pt idx="3989">
                  <c:v>89.613951683047816</c:v>
                </c:pt>
                <c:pt idx="3990">
                  <c:v>89.634266853327816</c:v>
                </c:pt>
                <c:pt idx="3991">
                  <c:v>89.658666849137816</c:v>
                </c:pt>
                <c:pt idx="3992">
                  <c:v>89.683495759967812</c:v>
                </c:pt>
                <c:pt idx="3993">
                  <c:v>89.704092741007813</c:v>
                </c:pt>
                <c:pt idx="3994">
                  <c:v>89.728640794757823</c:v>
                </c:pt>
                <c:pt idx="3995">
                  <c:v>89.748898744587819</c:v>
                </c:pt>
                <c:pt idx="3996">
                  <c:v>89.773397684097816</c:v>
                </c:pt>
                <c:pt idx="3997">
                  <c:v>89.79812169074782</c:v>
                </c:pt>
                <c:pt idx="3998">
                  <c:v>89.818643808367824</c:v>
                </c:pt>
                <c:pt idx="3999">
                  <c:v>89.843188762667822</c:v>
                </c:pt>
                <c:pt idx="4000">
                  <c:v>89.86374378204782</c:v>
                </c:pt>
                <c:pt idx="4001">
                  <c:v>89.888087749477819</c:v>
                </c:pt>
                <c:pt idx="4002">
                  <c:v>89.90868067741782</c:v>
                </c:pt>
                <c:pt idx="4003">
                  <c:v>89.933529853817817</c:v>
                </c:pt>
                <c:pt idx="4004">
                  <c:v>89.957974672317818</c:v>
                </c:pt>
                <c:pt idx="4005">
                  <c:v>89.978154659267815</c:v>
                </c:pt>
                <c:pt idx="4006">
                  <c:v>90.002931833267823</c:v>
                </c:pt>
                <c:pt idx="4007">
                  <c:v>90.02356982230782</c:v>
                </c:pt>
                <c:pt idx="4008">
                  <c:v>90.048089742657822</c:v>
                </c:pt>
                <c:pt idx="4009">
                  <c:v>90.072347640987815</c:v>
                </c:pt>
                <c:pt idx="4010">
                  <c:v>90.093214750287814</c:v>
                </c:pt>
                <c:pt idx="4011">
                  <c:v>90.117791652677823</c:v>
                </c:pt>
                <c:pt idx="4012">
                  <c:v>90.137994766237824</c:v>
                </c:pt>
                <c:pt idx="4013">
                  <c:v>90.162674665447824</c:v>
                </c:pt>
                <c:pt idx="4014">
                  <c:v>90.187238693237816</c:v>
                </c:pt>
                <c:pt idx="4015">
                  <c:v>90.207834720607821</c:v>
                </c:pt>
                <c:pt idx="4016">
                  <c:v>90.232031822207816</c:v>
                </c:pt>
                <c:pt idx="4017">
                  <c:v>90.252733707427822</c:v>
                </c:pt>
                <c:pt idx="4018">
                  <c:v>90.277501821517816</c:v>
                </c:pt>
                <c:pt idx="4019">
                  <c:v>90.297759771347813</c:v>
                </c:pt>
                <c:pt idx="4020">
                  <c:v>90.322415828707818</c:v>
                </c:pt>
                <c:pt idx="4021">
                  <c:v>90.346938848497814</c:v>
                </c:pt>
                <c:pt idx="4022">
                  <c:v>90.367506742477815</c:v>
                </c:pt>
                <c:pt idx="4023">
                  <c:v>90.391863822937822</c:v>
                </c:pt>
                <c:pt idx="4024">
                  <c:v>90.412694692607815</c:v>
                </c:pt>
                <c:pt idx="4025">
                  <c:v>90.437105655667821</c:v>
                </c:pt>
                <c:pt idx="4026">
                  <c:v>90.461748838427823</c:v>
                </c:pt>
                <c:pt idx="4027">
                  <c:v>90.482010841367824</c:v>
                </c:pt>
                <c:pt idx="4028">
                  <c:v>90.506517648697823</c:v>
                </c:pt>
                <c:pt idx="4029">
                  <c:v>90.527264833447816</c:v>
                </c:pt>
                <c:pt idx="4030">
                  <c:v>90.551634788517816</c:v>
                </c:pt>
                <c:pt idx="4031">
                  <c:v>90.576045751567818</c:v>
                </c:pt>
                <c:pt idx="4032">
                  <c:v>90.596954822537825</c:v>
                </c:pt>
                <c:pt idx="4033">
                  <c:v>90.621170759197824</c:v>
                </c:pt>
                <c:pt idx="4034">
                  <c:v>90.641753673557815</c:v>
                </c:pt>
                <c:pt idx="4035">
                  <c:v>90.666307687757822</c:v>
                </c:pt>
                <c:pt idx="4036">
                  <c:v>90.686897754667825</c:v>
                </c:pt>
                <c:pt idx="4037">
                  <c:v>90.711430788037816</c:v>
                </c:pt>
                <c:pt idx="4038">
                  <c:v>90.735892772677815</c:v>
                </c:pt>
                <c:pt idx="4039">
                  <c:v>90.756584644317826</c:v>
                </c:pt>
                <c:pt idx="4040">
                  <c:v>90.780877828597824</c:v>
                </c:pt>
                <c:pt idx="4041">
                  <c:v>90.801462650297822</c:v>
                </c:pt>
              </c:numCache>
            </c:numRef>
          </c:xVal>
          <c:yVal>
            <c:numRef>
              <c:f>one!$W$2:$W$4043</c:f>
              <c:numCache>
                <c:formatCode>General</c:formatCode>
                <c:ptCount val="4042"/>
                <c:pt idx="0">
                  <c:v>59.2</c:v>
                </c:pt>
                <c:pt idx="1">
                  <c:v>106.56</c:v>
                </c:pt>
                <c:pt idx="2">
                  <c:v>144.048</c:v>
                </c:pt>
                <c:pt idx="3">
                  <c:v>174.63840000000002</c:v>
                </c:pt>
                <c:pt idx="4">
                  <c:v>198.91072000000003</c:v>
                </c:pt>
                <c:pt idx="5">
                  <c:v>218.32857600000006</c:v>
                </c:pt>
                <c:pt idx="6">
                  <c:v>233.86286080000008</c:v>
                </c:pt>
                <c:pt idx="7">
                  <c:v>245.89028864000008</c:v>
                </c:pt>
                <c:pt idx="8">
                  <c:v>256.11223091200009</c:v>
                </c:pt>
                <c:pt idx="9">
                  <c:v>264.08978472960007</c:v>
                </c:pt>
                <c:pt idx="10">
                  <c:v>269.87182778368009</c:v>
                </c:pt>
                <c:pt idx="11">
                  <c:v>274.89746222694407</c:v>
                </c:pt>
                <c:pt idx="12">
                  <c:v>279.11796978155525</c:v>
                </c:pt>
                <c:pt idx="13">
                  <c:v>282.29437582524417</c:v>
                </c:pt>
                <c:pt idx="14">
                  <c:v>284.63550066019536</c:v>
                </c:pt>
                <c:pt idx="15">
                  <c:v>286.30840052815631</c:v>
                </c:pt>
                <c:pt idx="16">
                  <c:v>288.24672042252507</c:v>
                </c:pt>
                <c:pt idx="17">
                  <c:v>289.39737633802008</c:v>
                </c:pt>
                <c:pt idx="18">
                  <c:v>290.11790107041611</c:v>
                </c:pt>
                <c:pt idx="19">
                  <c:v>291.0943208563329</c:v>
                </c:pt>
                <c:pt idx="20">
                  <c:v>291.8754566850663</c:v>
                </c:pt>
                <c:pt idx="21">
                  <c:v>292.10036534805306</c:v>
                </c:pt>
                <c:pt idx="22">
                  <c:v>292.48029227844245</c:v>
                </c:pt>
                <c:pt idx="23">
                  <c:v>292.78423382275395</c:v>
                </c:pt>
                <c:pt idx="24">
                  <c:v>293.42738705820318</c:v>
                </c:pt>
                <c:pt idx="25">
                  <c:v>293.54190964656254</c:v>
                </c:pt>
                <c:pt idx="26">
                  <c:v>293.43352771725006</c:v>
                </c:pt>
                <c:pt idx="27">
                  <c:v>293.74682217380007</c:v>
                </c:pt>
                <c:pt idx="28">
                  <c:v>293.9974577390401</c:v>
                </c:pt>
                <c:pt idx="29">
                  <c:v>294.19796619123213</c:v>
                </c:pt>
                <c:pt idx="30">
                  <c:v>294.1583729529857</c:v>
                </c:pt>
                <c:pt idx="31">
                  <c:v>293.92669836238861</c:v>
                </c:pt>
                <c:pt idx="32">
                  <c:v>294.14135868991093</c:v>
                </c:pt>
                <c:pt idx="33">
                  <c:v>294.51308695192876</c:v>
                </c:pt>
                <c:pt idx="34">
                  <c:v>294.010469561543</c:v>
                </c:pt>
                <c:pt idx="35">
                  <c:v>294.20837564923443</c:v>
                </c:pt>
                <c:pt idx="36">
                  <c:v>294.56670051938755</c:v>
                </c:pt>
                <c:pt idx="37">
                  <c:v>294.65336041551006</c:v>
                </c:pt>
                <c:pt idx="38">
                  <c:v>294.7226883324081</c:v>
                </c:pt>
                <c:pt idx="39">
                  <c:v>294.5781506659265</c:v>
                </c:pt>
                <c:pt idx="40">
                  <c:v>295.06252053274125</c:v>
                </c:pt>
                <c:pt idx="41">
                  <c:v>295.050016426193</c:v>
                </c:pt>
                <c:pt idx="42">
                  <c:v>294.44001314095442</c:v>
                </c:pt>
                <c:pt idx="43">
                  <c:v>294.75201051276355</c:v>
                </c:pt>
                <c:pt idx="44">
                  <c:v>295.00160841021085</c:v>
                </c:pt>
                <c:pt idx="45">
                  <c:v>294.6012867281687</c:v>
                </c:pt>
                <c:pt idx="46">
                  <c:v>294.48102938253498</c:v>
                </c:pt>
                <c:pt idx="47">
                  <c:v>294.384823506028</c:v>
                </c:pt>
                <c:pt idx="48">
                  <c:v>294.50785880482238</c:v>
                </c:pt>
                <c:pt idx="49">
                  <c:v>294.20628704385791</c:v>
                </c:pt>
                <c:pt idx="50">
                  <c:v>293.36502963508633</c:v>
                </c:pt>
                <c:pt idx="51">
                  <c:v>293.09202370806906</c:v>
                </c:pt>
                <c:pt idx="52">
                  <c:v>292.8736189664553</c:v>
                </c:pt>
                <c:pt idx="53">
                  <c:v>292.29889517316428</c:v>
                </c:pt>
                <c:pt idx="54">
                  <c:v>292.03911613853143</c:v>
                </c:pt>
                <c:pt idx="55">
                  <c:v>291.83129291082514</c:v>
                </c:pt>
                <c:pt idx="56">
                  <c:v>291.46503432866012</c:v>
                </c:pt>
                <c:pt idx="57">
                  <c:v>291.1720274629281</c:v>
                </c:pt>
                <c:pt idx="58">
                  <c:v>290.93762197034249</c:v>
                </c:pt>
                <c:pt idx="59">
                  <c:v>291.35009757627404</c:v>
                </c:pt>
                <c:pt idx="60">
                  <c:v>291.68007806101923</c:v>
                </c:pt>
                <c:pt idx="61">
                  <c:v>291.74406244881538</c:v>
                </c:pt>
                <c:pt idx="62">
                  <c:v>291.79524995905228</c:v>
                </c:pt>
                <c:pt idx="63">
                  <c:v>292.03619996724183</c:v>
                </c:pt>
                <c:pt idx="64">
                  <c:v>292.62895997379349</c:v>
                </c:pt>
                <c:pt idx="65">
                  <c:v>292.90316797903478</c:v>
                </c:pt>
                <c:pt idx="66">
                  <c:v>292.52253438322782</c:v>
                </c:pt>
                <c:pt idx="67">
                  <c:v>293.01802750658226</c:v>
                </c:pt>
                <c:pt idx="68">
                  <c:v>293.41442200526581</c:v>
                </c:pt>
                <c:pt idx="69">
                  <c:v>293.53153760421264</c:v>
                </c:pt>
                <c:pt idx="70">
                  <c:v>293.62523008337013</c:v>
                </c:pt>
                <c:pt idx="71">
                  <c:v>293.70018406669612</c:v>
                </c:pt>
                <c:pt idx="72">
                  <c:v>294.16014725335691</c:v>
                </c:pt>
                <c:pt idx="73">
                  <c:v>293.92811780268556</c:v>
                </c:pt>
                <c:pt idx="74">
                  <c:v>293.54249424214845</c:v>
                </c:pt>
                <c:pt idx="75">
                  <c:v>294.03399539371878</c:v>
                </c:pt>
                <c:pt idx="76">
                  <c:v>294.227196314975</c:v>
                </c:pt>
                <c:pt idx="77">
                  <c:v>293.98175705198003</c:v>
                </c:pt>
                <c:pt idx="78">
                  <c:v>294.185405641584</c:v>
                </c:pt>
                <c:pt idx="79">
                  <c:v>294.34832451326724</c:v>
                </c:pt>
                <c:pt idx="80">
                  <c:v>294.67865961061381</c:v>
                </c:pt>
                <c:pt idx="81">
                  <c:v>294.54292768849103</c:v>
                </c:pt>
                <c:pt idx="82">
                  <c:v>294.23434215079283</c:v>
                </c:pt>
                <c:pt idx="83">
                  <c:v>294.58747372063425</c:v>
                </c:pt>
                <c:pt idx="84">
                  <c:v>294.66997897650742</c:v>
                </c:pt>
                <c:pt idx="85">
                  <c:v>294.33598318120596</c:v>
                </c:pt>
                <c:pt idx="86">
                  <c:v>294.46878654496481</c:v>
                </c:pt>
                <c:pt idx="87">
                  <c:v>294.37502923597185</c:v>
                </c:pt>
                <c:pt idx="88">
                  <c:v>294.50002338877749</c:v>
                </c:pt>
                <c:pt idx="89">
                  <c:v>294.60001871102202</c:v>
                </c:pt>
                <c:pt idx="90">
                  <c:v>294.28001496881762</c:v>
                </c:pt>
                <c:pt idx="91">
                  <c:v>294.62401197505409</c:v>
                </c:pt>
                <c:pt idx="92">
                  <c:v>294.69920958004332</c:v>
                </c:pt>
                <c:pt idx="93">
                  <c:v>294.35936766403466</c:v>
                </c:pt>
                <c:pt idx="94">
                  <c:v>294.28749413122773</c:v>
                </c:pt>
                <c:pt idx="95">
                  <c:v>294.62999530498217</c:v>
                </c:pt>
                <c:pt idx="96">
                  <c:v>294.70399624398578</c:v>
                </c:pt>
                <c:pt idx="97">
                  <c:v>294.76319699518865</c:v>
                </c:pt>
                <c:pt idx="98">
                  <c:v>294.41055759615097</c:v>
                </c:pt>
                <c:pt idx="99">
                  <c:v>294.92844607692075</c:v>
                </c:pt>
                <c:pt idx="100">
                  <c:v>295.14275686153661</c:v>
                </c:pt>
                <c:pt idx="101">
                  <c:v>294.7142054892293</c:v>
                </c:pt>
                <c:pt idx="102">
                  <c:v>294.97136439138347</c:v>
                </c:pt>
                <c:pt idx="103">
                  <c:v>295.1770915131068</c:v>
                </c:pt>
                <c:pt idx="104">
                  <c:v>295.34167321048545</c:v>
                </c:pt>
                <c:pt idx="105">
                  <c:v>295.07333856838835</c:v>
                </c:pt>
                <c:pt idx="106">
                  <c:v>294.85867085471068</c:v>
                </c:pt>
                <c:pt idx="107">
                  <c:v>295.08693668376856</c:v>
                </c:pt>
                <c:pt idx="108">
                  <c:v>295.06954934701486</c:v>
                </c:pt>
                <c:pt idx="109">
                  <c:v>294.65563947761189</c:v>
                </c:pt>
                <c:pt idx="110">
                  <c:v>294.92451158208951</c:v>
                </c:pt>
                <c:pt idx="111">
                  <c:v>295.1396092656716</c:v>
                </c:pt>
                <c:pt idx="112">
                  <c:v>294.91168741253728</c:v>
                </c:pt>
                <c:pt idx="113">
                  <c:v>294.52934993002987</c:v>
                </c:pt>
                <c:pt idx="114">
                  <c:v>294.0234799440239</c:v>
                </c:pt>
                <c:pt idx="115">
                  <c:v>293.81878395521915</c:v>
                </c:pt>
                <c:pt idx="116">
                  <c:v>293.25502716417532</c:v>
                </c:pt>
                <c:pt idx="117">
                  <c:v>292.40402173134026</c:v>
                </c:pt>
                <c:pt idx="118">
                  <c:v>291.92321738507223</c:v>
                </c:pt>
                <c:pt idx="119">
                  <c:v>291.33857390805781</c:v>
                </c:pt>
                <c:pt idx="120">
                  <c:v>291.07085912644629</c:v>
                </c:pt>
                <c:pt idx="121">
                  <c:v>290.45668730115705</c:v>
                </c:pt>
                <c:pt idx="122">
                  <c:v>289.56534984092565</c:v>
                </c:pt>
                <c:pt idx="123">
                  <c:v>289.65227987274056</c:v>
                </c:pt>
                <c:pt idx="124">
                  <c:v>289.32182389819246</c:v>
                </c:pt>
                <c:pt idx="125">
                  <c:v>288.65745911855396</c:v>
                </c:pt>
                <c:pt idx="126">
                  <c:v>288.7259672948432</c:v>
                </c:pt>
                <c:pt idx="127">
                  <c:v>288.5807738358746</c:v>
                </c:pt>
                <c:pt idx="128">
                  <c:v>288.26461906869969</c:v>
                </c:pt>
                <c:pt idx="129">
                  <c:v>287.61169525495973</c:v>
                </c:pt>
                <c:pt idx="130">
                  <c:v>287.28935620396777</c:v>
                </c:pt>
                <c:pt idx="131">
                  <c:v>287.83148496317426</c:v>
                </c:pt>
                <c:pt idx="132">
                  <c:v>287.46518797053943</c:v>
                </c:pt>
                <c:pt idx="133">
                  <c:v>286.97215037643156</c:v>
                </c:pt>
                <c:pt idx="134">
                  <c:v>287.17772030114526</c:v>
                </c:pt>
                <c:pt idx="135">
                  <c:v>287.34217624091622</c:v>
                </c:pt>
                <c:pt idx="136">
                  <c:v>287.07374099273301</c:v>
                </c:pt>
                <c:pt idx="137">
                  <c:v>287.05899279418645</c:v>
                </c:pt>
                <c:pt idx="138">
                  <c:v>286.84719423534915</c:v>
                </c:pt>
                <c:pt idx="139">
                  <c:v>286.8777553882793</c:v>
                </c:pt>
                <c:pt idx="140">
                  <c:v>286.90220431062346</c:v>
                </c:pt>
                <c:pt idx="141">
                  <c:v>286.52176344849875</c:v>
                </c:pt>
                <c:pt idx="142">
                  <c:v>287.01741075879903</c:v>
                </c:pt>
                <c:pt idx="143">
                  <c:v>287.01392860703925</c:v>
                </c:pt>
                <c:pt idx="144">
                  <c:v>286.8111428856314</c:v>
                </c:pt>
                <c:pt idx="145">
                  <c:v>286.84891430850513</c:v>
                </c:pt>
                <c:pt idx="146">
                  <c:v>286.67913144680409</c:v>
                </c:pt>
                <c:pt idx="147">
                  <c:v>286.74330515744327</c:v>
                </c:pt>
                <c:pt idx="148">
                  <c:v>286.79464412595462</c:v>
                </c:pt>
                <c:pt idx="149">
                  <c:v>286.23571530076373</c:v>
                </c:pt>
                <c:pt idx="150">
                  <c:v>286.38857224061098</c:v>
                </c:pt>
                <c:pt idx="151">
                  <c:v>286.51085779248876</c:v>
                </c:pt>
                <c:pt idx="152">
                  <c:v>286.40868623399103</c:v>
                </c:pt>
                <c:pt idx="153">
                  <c:v>286.52694898719284</c:v>
                </c:pt>
                <c:pt idx="154">
                  <c:v>286.22155918975432</c:v>
                </c:pt>
                <c:pt idx="155">
                  <c:v>286.37724735180348</c:v>
                </c:pt>
                <c:pt idx="156">
                  <c:v>286.30179788144278</c:v>
                </c:pt>
                <c:pt idx="157">
                  <c:v>285.84143830515421</c:v>
                </c:pt>
                <c:pt idx="158">
                  <c:v>285.87315064412337</c:v>
                </c:pt>
                <c:pt idx="159">
                  <c:v>286.09852051529867</c:v>
                </c:pt>
                <c:pt idx="160">
                  <c:v>285.87881641223896</c:v>
                </c:pt>
                <c:pt idx="161">
                  <c:v>285.70305312979121</c:v>
                </c:pt>
                <c:pt idx="162">
                  <c:v>285.76244250383297</c:v>
                </c:pt>
                <c:pt idx="163">
                  <c:v>286.00995400306635</c:v>
                </c:pt>
                <c:pt idx="164">
                  <c:v>286.00796320245308</c:v>
                </c:pt>
                <c:pt idx="165">
                  <c:v>285.60637056196248</c:v>
                </c:pt>
                <c:pt idx="166">
                  <c:v>285.88509644957003</c:v>
                </c:pt>
                <c:pt idx="167">
                  <c:v>285.708077159656</c:v>
                </c:pt>
                <c:pt idx="168">
                  <c:v>285.36646172772481</c:v>
                </c:pt>
                <c:pt idx="169">
                  <c:v>285.09316938217984</c:v>
                </c:pt>
                <c:pt idx="170">
                  <c:v>285.27453550574387</c:v>
                </c:pt>
                <c:pt idx="171">
                  <c:v>285.41962840459513</c:v>
                </c:pt>
                <c:pt idx="172">
                  <c:v>285.33570272367615</c:v>
                </c:pt>
                <c:pt idx="173">
                  <c:v>285.2685621789409</c:v>
                </c:pt>
                <c:pt idx="174">
                  <c:v>285.41484974315273</c:v>
                </c:pt>
                <c:pt idx="175">
                  <c:v>285.33187979452219</c:v>
                </c:pt>
                <c:pt idx="176">
                  <c:v>285.06550383561779</c:v>
                </c:pt>
                <c:pt idx="177">
                  <c:v>285.05240306849424</c:v>
                </c:pt>
                <c:pt idx="178">
                  <c:v>284.84192245479539</c:v>
                </c:pt>
                <c:pt idx="179">
                  <c:v>285.07353796383632</c:v>
                </c:pt>
                <c:pt idx="180">
                  <c:v>285.25883037106905</c:v>
                </c:pt>
                <c:pt idx="181">
                  <c:v>284.80706429685529</c:v>
                </c:pt>
                <c:pt idx="182">
                  <c:v>285.04565143748425</c:v>
                </c:pt>
                <c:pt idx="183">
                  <c:v>285.23652114998742</c:v>
                </c:pt>
                <c:pt idx="184">
                  <c:v>284.98921691998993</c:v>
                </c:pt>
                <c:pt idx="185">
                  <c:v>284.79137353599197</c:v>
                </c:pt>
                <c:pt idx="186">
                  <c:v>284.63309882879361</c:v>
                </c:pt>
                <c:pt idx="187">
                  <c:v>284.90647906303491</c:v>
                </c:pt>
                <c:pt idx="188">
                  <c:v>284.72518325042796</c:v>
                </c:pt>
                <c:pt idx="189">
                  <c:v>284.18014660034237</c:v>
                </c:pt>
                <c:pt idx="190">
                  <c:v>284.54411728027389</c:v>
                </c:pt>
                <c:pt idx="191">
                  <c:v>284.63529382421916</c:v>
                </c:pt>
                <c:pt idx="192">
                  <c:v>284.30823505937536</c:v>
                </c:pt>
                <c:pt idx="193">
                  <c:v>284.6465880475003</c:v>
                </c:pt>
                <c:pt idx="194">
                  <c:v>284.91727043800023</c:v>
                </c:pt>
                <c:pt idx="195">
                  <c:v>285.33381635040018</c:v>
                </c:pt>
                <c:pt idx="196">
                  <c:v>285.46705308032017</c:v>
                </c:pt>
                <c:pt idx="197">
                  <c:v>285.57364246425612</c:v>
                </c:pt>
                <c:pt idx="198">
                  <c:v>286.45891397140491</c:v>
                </c:pt>
                <c:pt idx="199">
                  <c:v>286.96713117712392</c:v>
                </c:pt>
                <c:pt idx="200">
                  <c:v>287.17370494169916</c:v>
                </c:pt>
                <c:pt idx="201">
                  <c:v>287.93896395335935</c:v>
                </c:pt>
                <c:pt idx="202">
                  <c:v>288.75117116268746</c:v>
                </c:pt>
                <c:pt idx="203">
                  <c:v>289.40093693015001</c:v>
                </c:pt>
                <c:pt idx="204">
                  <c:v>290.32074954412002</c:v>
                </c:pt>
                <c:pt idx="205">
                  <c:v>290.45659963529602</c:v>
                </c:pt>
                <c:pt idx="206">
                  <c:v>291.16527970823682</c:v>
                </c:pt>
                <c:pt idx="207">
                  <c:v>291.53222376658948</c:v>
                </c:pt>
                <c:pt idx="208">
                  <c:v>291.82577901327159</c:v>
                </c:pt>
                <c:pt idx="209">
                  <c:v>292.26062321061727</c:v>
                </c:pt>
                <c:pt idx="210">
                  <c:v>292.80849856849386</c:v>
                </c:pt>
                <c:pt idx="211">
                  <c:v>293.0467988547951</c:v>
                </c:pt>
                <c:pt idx="212">
                  <c:v>293.23743908383608</c:v>
                </c:pt>
                <c:pt idx="213">
                  <c:v>293.38995126706885</c:v>
                </c:pt>
                <c:pt idx="214">
                  <c:v>293.91196101365512</c:v>
                </c:pt>
                <c:pt idx="215">
                  <c:v>294.32956881092412</c:v>
                </c:pt>
                <c:pt idx="216">
                  <c:v>294.06365504873929</c:v>
                </c:pt>
                <c:pt idx="217">
                  <c:v>294.05092403899147</c:v>
                </c:pt>
                <c:pt idx="218">
                  <c:v>294.24073923119317</c:v>
                </c:pt>
                <c:pt idx="219">
                  <c:v>294.39259138495459</c:v>
                </c:pt>
                <c:pt idx="220">
                  <c:v>294.11407310796369</c:v>
                </c:pt>
                <c:pt idx="221">
                  <c:v>293.89125848637099</c:v>
                </c:pt>
                <c:pt idx="222">
                  <c:v>294.31300678909679</c:v>
                </c:pt>
                <c:pt idx="223">
                  <c:v>294.25040543127744</c:v>
                </c:pt>
                <c:pt idx="224">
                  <c:v>294.00032434502197</c:v>
                </c:pt>
                <c:pt idx="225">
                  <c:v>294.20025947601755</c:v>
                </c:pt>
                <c:pt idx="226">
                  <c:v>294.56020758081405</c:v>
                </c:pt>
                <c:pt idx="227">
                  <c:v>294.44816606465128</c:v>
                </c:pt>
                <c:pt idx="228">
                  <c:v>294.35853285172101</c:v>
                </c:pt>
                <c:pt idx="229">
                  <c:v>293.88682628137678</c:v>
                </c:pt>
                <c:pt idx="230">
                  <c:v>294.30946102510143</c:v>
                </c:pt>
                <c:pt idx="231">
                  <c:v>294.24756882008114</c:v>
                </c:pt>
                <c:pt idx="232">
                  <c:v>293.99805505606491</c:v>
                </c:pt>
                <c:pt idx="233">
                  <c:v>294.19844404485195</c:v>
                </c:pt>
                <c:pt idx="234">
                  <c:v>294.15875523588159</c:v>
                </c:pt>
                <c:pt idx="235">
                  <c:v>294.32700418870525</c:v>
                </c:pt>
                <c:pt idx="236">
                  <c:v>294.26160335096421</c:v>
                </c:pt>
                <c:pt idx="237">
                  <c:v>294.00928268077138</c:v>
                </c:pt>
                <c:pt idx="238">
                  <c:v>294.2074261446171</c:v>
                </c:pt>
                <c:pt idx="239">
                  <c:v>294.56594091569372</c:v>
                </c:pt>
                <c:pt idx="240">
                  <c:v>294.05275273255495</c:v>
                </c:pt>
                <c:pt idx="241">
                  <c:v>294.04220218604399</c:v>
                </c:pt>
                <c:pt idx="242">
                  <c:v>294.03376174883522</c:v>
                </c:pt>
                <c:pt idx="243">
                  <c:v>294.22700939906815</c:v>
                </c:pt>
                <c:pt idx="244">
                  <c:v>294.18160751925456</c:v>
                </c:pt>
                <c:pt idx="245">
                  <c:v>293.94528601540367</c:v>
                </c:pt>
                <c:pt idx="246">
                  <c:v>294.35622881232297</c:v>
                </c:pt>
                <c:pt idx="247">
                  <c:v>294.2849830498584</c:v>
                </c:pt>
                <c:pt idx="248">
                  <c:v>293.62798643988674</c:v>
                </c:pt>
                <c:pt idx="249">
                  <c:v>293.9023891519094</c:v>
                </c:pt>
                <c:pt idx="250">
                  <c:v>294.12191132152753</c:v>
                </c:pt>
                <c:pt idx="251">
                  <c:v>293.89752905722207</c:v>
                </c:pt>
                <c:pt idx="252">
                  <c:v>293.91802324577765</c:v>
                </c:pt>
                <c:pt idx="253">
                  <c:v>293.53441859662212</c:v>
                </c:pt>
                <c:pt idx="254">
                  <c:v>294.02753487729768</c:v>
                </c:pt>
                <c:pt idx="255">
                  <c:v>294.22202790183815</c:v>
                </c:pt>
                <c:pt idx="256">
                  <c:v>293.77762232147052</c:v>
                </c:pt>
                <c:pt idx="257">
                  <c:v>294.22209785717644</c:v>
                </c:pt>
                <c:pt idx="258">
                  <c:v>294.17767828574114</c:v>
                </c:pt>
                <c:pt idx="259">
                  <c:v>293.94214262859293</c:v>
                </c:pt>
                <c:pt idx="260">
                  <c:v>294.15371410287435</c:v>
                </c:pt>
                <c:pt idx="261">
                  <c:v>293.9229712822995</c:v>
                </c:pt>
                <c:pt idx="262">
                  <c:v>293.9383770258396</c:v>
                </c:pt>
                <c:pt idx="263">
                  <c:v>294.15070162067173</c:v>
                </c:pt>
                <c:pt idx="264">
                  <c:v>293.72056129653743</c:v>
                </c:pt>
                <c:pt idx="265">
                  <c:v>293.97644903722994</c:v>
                </c:pt>
                <c:pt idx="266">
                  <c:v>294.38115922978398</c:v>
                </c:pt>
                <c:pt idx="267">
                  <c:v>294.30492738382719</c:v>
                </c:pt>
                <c:pt idx="268">
                  <c:v>294.04394190706176</c:v>
                </c:pt>
                <c:pt idx="269">
                  <c:v>293.83515352564945</c:v>
                </c:pt>
                <c:pt idx="270">
                  <c:v>294.26812282051958</c:v>
                </c:pt>
                <c:pt idx="271">
                  <c:v>294.21449825641565</c:v>
                </c:pt>
                <c:pt idx="272">
                  <c:v>293.77159860513257</c:v>
                </c:pt>
                <c:pt idx="273">
                  <c:v>293.81727888410609</c:v>
                </c:pt>
                <c:pt idx="274">
                  <c:v>294.25382310728486</c:v>
                </c:pt>
                <c:pt idx="275">
                  <c:v>294.00305848582792</c:v>
                </c:pt>
                <c:pt idx="276">
                  <c:v>294.00244678866233</c:v>
                </c:pt>
                <c:pt idx="277">
                  <c:v>294.00195743092985</c:v>
                </c:pt>
                <c:pt idx="278">
                  <c:v>294.20156594474389</c:v>
                </c:pt>
                <c:pt idx="279">
                  <c:v>293.96125275579516</c:v>
                </c:pt>
                <c:pt idx="280">
                  <c:v>293.56900220463615</c:v>
                </c:pt>
                <c:pt idx="281">
                  <c:v>294.05520176370891</c:v>
                </c:pt>
                <c:pt idx="282">
                  <c:v>294.04416141096715</c:v>
                </c:pt>
                <c:pt idx="283">
                  <c:v>293.83532912877376</c:v>
                </c:pt>
                <c:pt idx="284">
                  <c:v>293.86826330301903</c:v>
                </c:pt>
                <c:pt idx="285">
                  <c:v>293.89461064241522</c:v>
                </c:pt>
                <c:pt idx="286">
                  <c:v>294.11568851393218</c:v>
                </c:pt>
                <c:pt idx="287">
                  <c:v>294.29255081114576</c:v>
                </c:pt>
                <c:pt idx="288">
                  <c:v>293.83404064891658</c:v>
                </c:pt>
                <c:pt idx="289">
                  <c:v>294.06723251913331</c:v>
                </c:pt>
                <c:pt idx="290">
                  <c:v>294.25378601530667</c:v>
                </c:pt>
                <c:pt idx="291">
                  <c:v>294.20302881224535</c:v>
                </c:pt>
                <c:pt idx="292">
                  <c:v>294.1624230497963</c:v>
                </c:pt>
                <c:pt idx="293">
                  <c:v>294.12993843983708</c:v>
                </c:pt>
                <c:pt idx="294">
                  <c:v>294.30395075186971</c:v>
                </c:pt>
                <c:pt idx="295">
                  <c:v>294.24316060149579</c:v>
                </c:pt>
                <c:pt idx="296">
                  <c:v>293.79452848119661</c:v>
                </c:pt>
                <c:pt idx="297">
                  <c:v>294.23562278495729</c:v>
                </c:pt>
                <c:pt idx="298">
                  <c:v>294.58849822796583</c:v>
                </c:pt>
                <c:pt idx="299">
                  <c:v>294.27079858237266</c:v>
                </c:pt>
                <c:pt idx="300">
                  <c:v>294.21663886589812</c:v>
                </c:pt>
                <c:pt idx="301">
                  <c:v>294.3733110927185</c:v>
                </c:pt>
                <c:pt idx="302">
                  <c:v>294.49864887417482</c:v>
                </c:pt>
                <c:pt idx="303">
                  <c:v>294.19891909933989</c:v>
                </c:pt>
                <c:pt idx="304">
                  <c:v>293.95913527947192</c:v>
                </c:pt>
                <c:pt idx="305">
                  <c:v>294.36730822357754</c:v>
                </c:pt>
                <c:pt idx="306">
                  <c:v>294.69384657886206</c:v>
                </c:pt>
                <c:pt idx="307">
                  <c:v>294.3550772630897</c:v>
                </c:pt>
                <c:pt idx="308">
                  <c:v>294.68406181047175</c:v>
                </c:pt>
                <c:pt idx="309">
                  <c:v>294.54724944837739</c:v>
                </c:pt>
                <c:pt idx="310">
                  <c:v>294.4377995587019</c:v>
                </c:pt>
                <c:pt idx="311">
                  <c:v>294.35023964696154</c:v>
                </c:pt>
                <c:pt idx="312">
                  <c:v>294.08019171756928</c:v>
                </c:pt>
                <c:pt idx="313">
                  <c:v>294.26415337405547</c:v>
                </c:pt>
                <c:pt idx="314">
                  <c:v>294.21132269924436</c:v>
                </c:pt>
                <c:pt idx="315">
                  <c:v>293.76905815939551</c:v>
                </c:pt>
                <c:pt idx="316">
                  <c:v>293.81524652751642</c:v>
                </c:pt>
                <c:pt idx="317">
                  <c:v>294.05219722201315</c:v>
                </c:pt>
                <c:pt idx="318">
                  <c:v>294.24175777761053</c:v>
                </c:pt>
                <c:pt idx="319">
                  <c:v>294.19340622208841</c:v>
                </c:pt>
                <c:pt idx="320">
                  <c:v>293.75472497767078</c:v>
                </c:pt>
                <c:pt idx="321">
                  <c:v>294.20377998213661</c:v>
                </c:pt>
                <c:pt idx="322">
                  <c:v>294.36302398570933</c:v>
                </c:pt>
                <c:pt idx="323">
                  <c:v>293.89041918856748</c:v>
                </c:pt>
                <c:pt idx="324">
                  <c:v>293.712335350854</c:v>
                </c:pt>
                <c:pt idx="325">
                  <c:v>293.96986828068322</c:v>
                </c:pt>
                <c:pt idx="326">
                  <c:v>294.17589462454657</c:v>
                </c:pt>
                <c:pt idx="327">
                  <c:v>293.94071569963728</c:v>
                </c:pt>
                <c:pt idx="328">
                  <c:v>293.95257255970984</c:v>
                </c:pt>
                <c:pt idx="329">
                  <c:v>294.3620580477679</c:v>
                </c:pt>
                <c:pt idx="330">
                  <c:v>294.28964643821433</c:v>
                </c:pt>
                <c:pt idx="331">
                  <c:v>293.83171715057148</c:v>
                </c:pt>
                <c:pt idx="332">
                  <c:v>294.26537372045721</c:v>
                </c:pt>
                <c:pt idx="333">
                  <c:v>294.41229897636578</c:v>
                </c:pt>
                <c:pt idx="334">
                  <c:v>294.5298391810926</c:v>
                </c:pt>
                <c:pt idx="335">
                  <c:v>294.22387134487411</c:v>
                </c:pt>
                <c:pt idx="336">
                  <c:v>293.97909707589929</c:v>
                </c:pt>
                <c:pt idx="337">
                  <c:v>294.38327766071944</c:v>
                </c:pt>
                <c:pt idx="338">
                  <c:v>294.10662212857557</c:v>
                </c:pt>
                <c:pt idx="339">
                  <c:v>293.48529770286046</c:v>
                </c:pt>
                <c:pt idx="340">
                  <c:v>292.98823816228838</c:v>
                </c:pt>
                <c:pt idx="341">
                  <c:v>292.19059052983073</c:v>
                </c:pt>
                <c:pt idx="342">
                  <c:v>291.55247242386457</c:v>
                </c:pt>
                <c:pt idx="343">
                  <c:v>291.04197793909168</c:v>
                </c:pt>
                <c:pt idx="344">
                  <c:v>290.03358235127337</c:v>
                </c:pt>
                <c:pt idx="345">
                  <c:v>289.62686588101872</c:v>
                </c:pt>
                <c:pt idx="346">
                  <c:v>288.90149270481498</c:v>
                </c:pt>
                <c:pt idx="347">
                  <c:v>288.12119416385201</c:v>
                </c:pt>
                <c:pt idx="348">
                  <c:v>288.09695533108163</c:v>
                </c:pt>
                <c:pt idx="349">
                  <c:v>288.07756426486532</c:v>
                </c:pt>
                <c:pt idx="350">
                  <c:v>287.66205141189226</c:v>
                </c:pt>
                <c:pt idx="351">
                  <c:v>287.12964112951386</c:v>
                </c:pt>
                <c:pt idx="352">
                  <c:v>286.70371290361106</c:v>
                </c:pt>
                <c:pt idx="353">
                  <c:v>286.96297032288885</c:v>
                </c:pt>
                <c:pt idx="354">
                  <c:v>286.7703762583111</c:v>
                </c:pt>
                <c:pt idx="355">
                  <c:v>285.81630100664893</c:v>
                </c:pt>
                <c:pt idx="356">
                  <c:v>285.85304080531915</c:v>
                </c:pt>
                <c:pt idx="357">
                  <c:v>285.88243264425535</c:v>
                </c:pt>
                <c:pt idx="358">
                  <c:v>285.5059461154043</c:v>
                </c:pt>
                <c:pt idx="359">
                  <c:v>285.40475689232346</c:v>
                </c:pt>
                <c:pt idx="360">
                  <c:v>285.12380551385877</c:v>
                </c:pt>
                <c:pt idx="361">
                  <c:v>285.09904441108699</c:v>
                </c:pt>
                <c:pt idx="362">
                  <c:v>284.87923552886963</c:v>
                </c:pt>
                <c:pt idx="363">
                  <c:v>284.50338842309571</c:v>
                </c:pt>
                <c:pt idx="364">
                  <c:v>284.60271073847662</c:v>
                </c:pt>
                <c:pt idx="365">
                  <c:v>284.68216859078132</c:v>
                </c:pt>
                <c:pt idx="366">
                  <c:v>284.1457348726251</c:v>
                </c:pt>
                <c:pt idx="367">
                  <c:v>284.31658789810012</c:v>
                </c:pt>
                <c:pt idx="368">
                  <c:v>284.05327031848014</c:v>
                </c:pt>
                <c:pt idx="369">
                  <c:v>284.44261625478413</c:v>
                </c:pt>
                <c:pt idx="370">
                  <c:v>284.55409300382735</c:v>
                </c:pt>
                <c:pt idx="371">
                  <c:v>284.0432744030619</c:v>
                </c:pt>
                <c:pt idx="372">
                  <c:v>284.23461952244952</c:v>
                </c:pt>
                <c:pt idx="373">
                  <c:v>284.38769561795959</c:v>
                </c:pt>
                <c:pt idx="374">
                  <c:v>284.31015649436767</c:v>
                </c:pt>
                <c:pt idx="375">
                  <c:v>284.24812519549414</c:v>
                </c:pt>
                <c:pt idx="376">
                  <c:v>284.19850015639531</c:v>
                </c:pt>
                <c:pt idx="377">
                  <c:v>284.55880012511625</c:v>
                </c:pt>
                <c:pt idx="378">
                  <c:v>284.64704010009302</c:v>
                </c:pt>
                <c:pt idx="379">
                  <c:v>284.31763208007442</c:v>
                </c:pt>
                <c:pt idx="380">
                  <c:v>284.85410566405955</c:v>
                </c:pt>
                <c:pt idx="381">
                  <c:v>284.88328453124768</c:v>
                </c:pt>
                <c:pt idx="382">
                  <c:v>284.70662762499813</c:v>
                </c:pt>
                <c:pt idx="383">
                  <c:v>284.76530209999851</c:v>
                </c:pt>
                <c:pt idx="384">
                  <c:v>285.01224167999879</c:v>
                </c:pt>
                <c:pt idx="385">
                  <c:v>285.20979334399902</c:v>
                </c:pt>
                <c:pt idx="386">
                  <c:v>285.16783467519923</c:v>
                </c:pt>
                <c:pt idx="387">
                  <c:v>284.7342677401594</c:v>
                </c:pt>
                <c:pt idx="388">
                  <c:v>285.18741419212756</c:v>
                </c:pt>
                <c:pt idx="389">
                  <c:v>285.14993135370207</c:v>
                </c:pt>
                <c:pt idx="390">
                  <c:v>285.11994508296164</c:v>
                </c:pt>
                <c:pt idx="391">
                  <c:v>285.09595606636935</c:v>
                </c:pt>
                <c:pt idx="392">
                  <c:v>285.07676485309548</c:v>
                </c:pt>
                <c:pt idx="393">
                  <c:v>285.26141188247641</c:v>
                </c:pt>
                <c:pt idx="394">
                  <c:v>285.40912950598113</c:v>
                </c:pt>
                <c:pt idx="395">
                  <c:v>285.12730360478491</c:v>
                </c:pt>
                <c:pt idx="396">
                  <c:v>285.30184288382793</c:v>
                </c:pt>
                <c:pt idx="397">
                  <c:v>285.44147430706238</c:v>
                </c:pt>
                <c:pt idx="398">
                  <c:v>285.35317944564991</c:v>
                </c:pt>
                <c:pt idx="399">
                  <c:v>285.48254355651994</c:v>
                </c:pt>
                <c:pt idx="400">
                  <c:v>285.58603484521598</c:v>
                </c:pt>
                <c:pt idx="401">
                  <c:v>285.86882787617276</c:v>
                </c:pt>
                <c:pt idx="402">
                  <c:v>285.89506230093821</c:v>
                </c:pt>
                <c:pt idx="403">
                  <c:v>285.31604984075057</c:v>
                </c:pt>
                <c:pt idx="404">
                  <c:v>285.65283987260045</c:v>
                </c:pt>
                <c:pt idx="405">
                  <c:v>285.92227189808034</c:v>
                </c:pt>
                <c:pt idx="406">
                  <c:v>285.53781751846429</c:v>
                </c:pt>
                <c:pt idx="407">
                  <c:v>285.63025401477142</c:v>
                </c:pt>
                <c:pt idx="408">
                  <c:v>285.70420321181717</c:v>
                </c:pt>
                <c:pt idx="409">
                  <c:v>285.96336256945375</c:v>
                </c:pt>
                <c:pt idx="410">
                  <c:v>285.97069005556301</c:v>
                </c:pt>
                <c:pt idx="411">
                  <c:v>285.57655204445041</c:v>
                </c:pt>
                <c:pt idx="412">
                  <c:v>286.06124163556035</c:v>
                </c:pt>
                <c:pt idx="413">
                  <c:v>286.24899330844829</c:v>
                </c:pt>
                <c:pt idx="414">
                  <c:v>285.99919464675861</c:v>
                </c:pt>
                <c:pt idx="415">
                  <c:v>286.19935571740689</c:v>
                </c:pt>
                <c:pt idx="416">
                  <c:v>286.35948457392556</c:v>
                </c:pt>
                <c:pt idx="417">
                  <c:v>286.28758765914046</c:v>
                </c:pt>
                <c:pt idx="418">
                  <c:v>286.43007012731238</c:v>
                </c:pt>
                <c:pt idx="419">
                  <c:v>285.94405610184992</c:v>
                </c:pt>
                <c:pt idx="420">
                  <c:v>286.15524488147992</c:v>
                </c:pt>
                <c:pt idx="421">
                  <c:v>286.52419590518394</c:v>
                </c:pt>
                <c:pt idx="422">
                  <c:v>286.21935672414713</c:v>
                </c:pt>
                <c:pt idx="423">
                  <c:v>286.17548537931771</c:v>
                </c:pt>
                <c:pt idx="424">
                  <c:v>286.34038830345418</c:v>
                </c:pt>
                <c:pt idx="425">
                  <c:v>286.47231064276332</c:v>
                </c:pt>
                <c:pt idx="426">
                  <c:v>286.37784851421065</c:v>
                </c:pt>
                <c:pt idx="427">
                  <c:v>286.10227881136854</c:v>
                </c:pt>
                <c:pt idx="428">
                  <c:v>286.48182304909483</c:v>
                </c:pt>
                <c:pt idx="429">
                  <c:v>286.58545843927584</c:v>
                </c:pt>
                <c:pt idx="430">
                  <c:v>286.46836675142066</c:v>
                </c:pt>
                <c:pt idx="431">
                  <c:v>286.57469340113653</c:v>
                </c:pt>
                <c:pt idx="432">
                  <c:v>286.85975472090922</c:v>
                </c:pt>
                <c:pt idx="433">
                  <c:v>286.68780377672738</c:v>
                </c:pt>
                <c:pt idx="434">
                  <c:v>286.5502430213819</c:v>
                </c:pt>
                <c:pt idx="435">
                  <c:v>286.2401944171055</c:v>
                </c:pt>
                <c:pt idx="436">
                  <c:v>286.59215553368443</c:v>
                </c:pt>
                <c:pt idx="437">
                  <c:v>286.47372442694757</c:v>
                </c:pt>
                <c:pt idx="438">
                  <c:v>286.17897954155808</c:v>
                </c:pt>
                <c:pt idx="439">
                  <c:v>286.14318363324645</c:v>
                </c:pt>
                <c:pt idx="440">
                  <c:v>286.31454690659717</c:v>
                </c:pt>
                <c:pt idx="441">
                  <c:v>286.25163752527777</c:v>
                </c:pt>
                <c:pt idx="442">
                  <c:v>286.20131002022225</c:v>
                </c:pt>
                <c:pt idx="443">
                  <c:v>285.96104801617781</c:v>
                </c:pt>
                <c:pt idx="444">
                  <c:v>286.16883841294225</c:v>
                </c:pt>
                <c:pt idx="445">
                  <c:v>286.33507073035378</c:v>
                </c:pt>
                <c:pt idx="446">
                  <c:v>286.068056584283</c:v>
                </c:pt>
                <c:pt idx="447">
                  <c:v>286.25444526742638</c:v>
                </c:pt>
                <c:pt idx="448">
                  <c:v>286.4035562139411</c:v>
                </c:pt>
                <c:pt idx="449">
                  <c:v>286.52284497115289</c:v>
                </c:pt>
                <c:pt idx="450">
                  <c:v>286.4182759769223</c:v>
                </c:pt>
                <c:pt idx="451">
                  <c:v>286.13462078153782</c:v>
                </c:pt>
                <c:pt idx="452">
                  <c:v>286.50769662523027</c:v>
                </c:pt>
                <c:pt idx="453">
                  <c:v>286.60615730018424</c:v>
                </c:pt>
                <c:pt idx="454">
                  <c:v>286.28492584014737</c:v>
                </c:pt>
                <c:pt idx="455">
                  <c:v>286.42794067211787</c:v>
                </c:pt>
                <c:pt idx="456">
                  <c:v>286.74235253769433</c:v>
                </c:pt>
                <c:pt idx="457">
                  <c:v>286.5938820301555</c:v>
                </c:pt>
                <c:pt idx="458">
                  <c:v>286.6751056241244</c:v>
                </c:pt>
                <c:pt idx="459">
                  <c:v>286.34008449929956</c:v>
                </c:pt>
                <c:pt idx="460">
                  <c:v>286.67206759943969</c:v>
                </c:pt>
                <c:pt idx="461">
                  <c:v>286.53765407955177</c:v>
                </c:pt>
                <c:pt idx="462">
                  <c:v>286.23012326364142</c:v>
                </c:pt>
                <c:pt idx="463">
                  <c:v>286.78409861091313</c:v>
                </c:pt>
                <c:pt idx="464">
                  <c:v>287.02727888873051</c:v>
                </c:pt>
                <c:pt idx="465">
                  <c:v>287.02182311098443</c:v>
                </c:pt>
                <c:pt idx="466">
                  <c:v>287.01745848878755</c:v>
                </c:pt>
                <c:pt idx="467">
                  <c:v>286.81396679103005</c:v>
                </c:pt>
                <c:pt idx="468">
                  <c:v>287.05117343282404</c:v>
                </c:pt>
                <c:pt idx="469">
                  <c:v>287.04093874625926</c:v>
                </c:pt>
                <c:pt idx="470">
                  <c:v>286.43275099700742</c:v>
                </c:pt>
                <c:pt idx="471">
                  <c:v>286.54620079760593</c:v>
                </c:pt>
                <c:pt idx="472">
                  <c:v>286.83696063808475</c:v>
                </c:pt>
                <c:pt idx="473">
                  <c:v>286.6695685104678</c:v>
                </c:pt>
                <c:pt idx="474">
                  <c:v>286.73565480837425</c:v>
                </c:pt>
                <c:pt idx="475">
                  <c:v>286.58852384669939</c:v>
                </c:pt>
                <c:pt idx="476">
                  <c:v>287.07081907735954</c:v>
                </c:pt>
                <c:pt idx="477">
                  <c:v>287.25665526188766</c:v>
                </c:pt>
                <c:pt idx="478">
                  <c:v>286.8053242095101</c:v>
                </c:pt>
                <c:pt idx="479">
                  <c:v>287.24425936760809</c:v>
                </c:pt>
                <c:pt idx="480">
                  <c:v>287.59540749408649</c:v>
                </c:pt>
                <c:pt idx="481">
                  <c:v>287.27632599526919</c:v>
                </c:pt>
                <c:pt idx="482">
                  <c:v>287.2210607962154</c:v>
                </c:pt>
                <c:pt idx="483">
                  <c:v>287.37684863697234</c:v>
                </c:pt>
                <c:pt idx="484">
                  <c:v>287.50147890957788</c:v>
                </c:pt>
                <c:pt idx="485">
                  <c:v>287.40118312766231</c:v>
                </c:pt>
                <c:pt idx="486">
                  <c:v>286.92094650212982</c:v>
                </c:pt>
                <c:pt idx="487">
                  <c:v>287.33675720170385</c:v>
                </c:pt>
                <c:pt idx="488">
                  <c:v>287.66940576136307</c:v>
                </c:pt>
                <c:pt idx="489">
                  <c:v>287.33552460909044</c:v>
                </c:pt>
                <c:pt idx="490">
                  <c:v>287.2684196872724</c:v>
                </c:pt>
                <c:pt idx="491">
                  <c:v>287.21473574981792</c:v>
                </c:pt>
                <c:pt idx="492">
                  <c:v>287.37178859985437</c:v>
                </c:pt>
                <c:pt idx="493">
                  <c:v>287.29743087988351</c:v>
                </c:pt>
                <c:pt idx="494">
                  <c:v>287.03794470390682</c:v>
                </c:pt>
                <c:pt idx="495">
                  <c:v>287.23035576312549</c:v>
                </c:pt>
                <c:pt idx="496">
                  <c:v>287.3842846105004</c:v>
                </c:pt>
                <c:pt idx="497">
                  <c:v>287.30742768840037</c:v>
                </c:pt>
                <c:pt idx="498">
                  <c:v>287.24594215072034</c:v>
                </c:pt>
                <c:pt idx="499">
                  <c:v>287.19675372057628</c:v>
                </c:pt>
                <c:pt idx="500">
                  <c:v>287.55740297646105</c:v>
                </c:pt>
                <c:pt idx="501">
                  <c:v>287.24592238116884</c:v>
                </c:pt>
                <c:pt idx="502">
                  <c:v>286.79673790493507</c:v>
                </c:pt>
                <c:pt idx="503">
                  <c:v>287.0373903239481</c:v>
                </c:pt>
                <c:pt idx="504">
                  <c:v>287.42991225915847</c:v>
                </c:pt>
                <c:pt idx="505">
                  <c:v>287.34392980732679</c:v>
                </c:pt>
                <c:pt idx="506">
                  <c:v>287.27514384586141</c:v>
                </c:pt>
                <c:pt idx="507">
                  <c:v>287.42011507668917</c:v>
                </c:pt>
                <c:pt idx="508">
                  <c:v>287.53609206135138</c:v>
                </c:pt>
                <c:pt idx="509">
                  <c:v>287.42887364908108</c:v>
                </c:pt>
                <c:pt idx="510">
                  <c:v>287.1430989192649</c:v>
                </c:pt>
                <c:pt idx="511">
                  <c:v>287.51447913541193</c:v>
                </c:pt>
                <c:pt idx="512">
                  <c:v>287.61158330832956</c:v>
                </c:pt>
                <c:pt idx="513">
                  <c:v>287.28926664666363</c:v>
                </c:pt>
                <c:pt idx="514">
                  <c:v>287.6314133173309</c:v>
                </c:pt>
                <c:pt idx="515">
                  <c:v>287.90513065386472</c:v>
                </c:pt>
                <c:pt idx="516">
                  <c:v>288.12410452309177</c:v>
                </c:pt>
                <c:pt idx="517">
                  <c:v>288.09928361847346</c:v>
                </c:pt>
                <c:pt idx="518">
                  <c:v>287.67942689477877</c:v>
                </c:pt>
                <c:pt idx="519">
                  <c:v>287.94354151582303</c:v>
                </c:pt>
                <c:pt idx="520">
                  <c:v>288.15483321265845</c:v>
                </c:pt>
                <c:pt idx="521">
                  <c:v>287.92386657012673</c:v>
                </c:pt>
                <c:pt idx="522">
                  <c:v>288.13909325610138</c:v>
                </c:pt>
                <c:pt idx="523">
                  <c:v>288.51127460488112</c:v>
                </c:pt>
                <c:pt idx="524">
                  <c:v>289.2090196839049</c:v>
                </c:pt>
                <c:pt idx="525">
                  <c:v>289.96721574712393</c:v>
                </c:pt>
                <c:pt idx="526">
                  <c:v>289.97377259769917</c:v>
                </c:pt>
                <c:pt idx="527">
                  <c:v>290.57901807815938</c:v>
                </c:pt>
                <c:pt idx="528">
                  <c:v>291.26321446252751</c:v>
                </c:pt>
                <c:pt idx="529">
                  <c:v>291.41057157002206</c:v>
                </c:pt>
                <c:pt idx="530">
                  <c:v>291.72845725601769</c:v>
                </c:pt>
                <c:pt idx="531">
                  <c:v>292.18276580481415</c:v>
                </c:pt>
                <c:pt idx="532">
                  <c:v>292.54621264385133</c:v>
                </c:pt>
                <c:pt idx="533">
                  <c:v>292.63697011508111</c:v>
                </c:pt>
                <c:pt idx="534">
                  <c:v>292.3095760920649</c:v>
                </c:pt>
                <c:pt idx="535">
                  <c:v>292.84766087365193</c:v>
                </c:pt>
                <c:pt idx="536">
                  <c:v>293.27812869892159</c:v>
                </c:pt>
                <c:pt idx="537">
                  <c:v>292.8225029591373</c:v>
                </c:pt>
                <c:pt idx="538">
                  <c:v>292.85800236730984</c:v>
                </c:pt>
                <c:pt idx="539">
                  <c:v>293.08640189384789</c:v>
                </c:pt>
                <c:pt idx="540">
                  <c:v>293.06912151507834</c:v>
                </c:pt>
                <c:pt idx="541">
                  <c:v>292.85529721206268</c:v>
                </c:pt>
                <c:pt idx="542">
                  <c:v>292.48423776965018</c:v>
                </c:pt>
                <c:pt idx="543">
                  <c:v>292.78739021572017</c:v>
                </c:pt>
                <c:pt idx="544">
                  <c:v>292.82991217257614</c:v>
                </c:pt>
                <c:pt idx="545">
                  <c:v>292.86392973806096</c:v>
                </c:pt>
                <c:pt idx="546">
                  <c:v>292.89114379044878</c:v>
                </c:pt>
                <c:pt idx="547">
                  <c:v>292.91291503235902</c:v>
                </c:pt>
                <c:pt idx="548">
                  <c:v>293.13033202588724</c:v>
                </c:pt>
                <c:pt idx="549">
                  <c:v>293.10426562070984</c:v>
                </c:pt>
                <c:pt idx="550">
                  <c:v>292.68341249656788</c:v>
                </c:pt>
                <c:pt idx="551">
                  <c:v>292.94672999725429</c:v>
                </c:pt>
                <c:pt idx="552">
                  <c:v>293.15738399780344</c:v>
                </c:pt>
                <c:pt idx="553">
                  <c:v>292.92590719824273</c:v>
                </c:pt>
                <c:pt idx="554">
                  <c:v>292.74072575859418</c:v>
                </c:pt>
                <c:pt idx="555">
                  <c:v>292.99258060687538</c:v>
                </c:pt>
                <c:pt idx="556">
                  <c:v>293.39406448550028</c:v>
                </c:pt>
                <c:pt idx="557">
                  <c:v>293.11525158840027</c:v>
                </c:pt>
                <c:pt idx="558">
                  <c:v>292.89220127072019</c:v>
                </c:pt>
                <c:pt idx="559">
                  <c:v>293.11376101657618</c:v>
                </c:pt>
                <c:pt idx="560">
                  <c:v>293.29100881326093</c:v>
                </c:pt>
                <c:pt idx="561">
                  <c:v>292.83280705060878</c:v>
                </c:pt>
                <c:pt idx="562">
                  <c:v>292.86624564048702</c:v>
                </c:pt>
                <c:pt idx="563">
                  <c:v>292.89299651238963</c:v>
                </c:pt>
                <c:pt idx="564">
                  <c:v>292.91439720991173</c:v>
                </c:pt>
                <c:pt idx="565">
                  <c:v>292.93151776792939</c:v>
                </c:pt>
                <c:pt idx="566">
                  <c:v>292.74521421434349</c:v>
                </c:pt>
                <c:pt idx="567">
                  <c:v>293.1961713714748</c:v>
                </c:pt>
                <c:pt idx="568">
                  <c:v>293.15693709717988</c:v>
                </c:pt>
                <c:pt idx="569">
                  <c:v>292.72554967774391</c:v>
                </c:pt>
                <c:pt idx="570">
                  <c:v>292.98043974219513</c:v>
                </c:pt>
                <c:pt idx="571">
                  <c:v>293.18435179375609</c:v>
                </c:pt>
                <c:pt idx="572">
                  <c:v>292.94748143500487</c:v>
                </c:pt>
                <c:pt idx="573">
                  <c:v>293.15798514800389</c:v>
                </c:pt>
                <c:pt idx="574">
                  <c:v>292.72638811840312</c:v>
                </c:pt>
                <c:pt idx="575">
                  <c:v>292.98111049472249</c:v>
                </c:pt>
                <c:pt idx="576">
                  <c:v>293.18488839577799</c:v>
                </c:pt>
                <c:pt idx="577">
                  <c:v>292.9479107166224</c:v>
                </c:pt>
                <c:pt idx="578">
                  <c:v>293.15832857329792</c:v>
                </c:pt>
                <c:pt idx="579">
                  <c:v>293.32666285863837</c:v>
                </c:pt>
                <c:pt idx="580">
                  <c:v>293.46133028691071</c:v>
                </c:pt>
                <c:pt idx="581">
                  <c:v>293.36906422952859</c:v>
                </c:pt>
                <c:pt idx="582">
                  <c:v>293.09525138362289</c:v>
                </c:pt>
                <c:pt idx="583">
                  <c:v>293.47620110689832</c:v>
                </c:pt>
                <c:pt idx="584">
                  <c:v>293.58096088551866</c:v>
                </c:pt>
                <c:pt idx="585">
                  <c:v>293.06476870841493</c:v>
                </c:pt>
                <c:pt idx="586">
                  <c:v>293.45181496673194</c:v>
                </c:pt>
                <c:pt idx="587">
                  <c:v>293.96145197338558</c:v>
                </c:pt>
                <c:pt idx="588">
                  <c:v>293.76916157870846</c:v>
                </c:pt>
                <c:pt idx="589">
                  <c:v>293.61532926296678</c:v>
                </c:pt>
                <c:pt idx="590">
                  <c:v>293.69226341037341</c:v>
                </c:pt>
                <c:pt idx="591">
                  <c:v>294.15381072829877</c:v>
                </c:pt>
                <c:pt idx="592">
                  <c:v>293.92304858263901</c:v>
                </c:pt>
                <c:pt idx="593">
                  <c:v>293.53843886611122</c:v>
                </c:pt>
                <c:pt idx="594">
                  <c:v>293.630751092889</c:v>
                </c:pt>
                <c:pt idx="595">
                  <c:v>293.70460087431121</c:v>
                </c:pt>
                <c:pt idx="596">
                  <c:v>293.76368069944897</c:v>
                </c:pt>
                <c:pt idx="597">
                  <c:v>293.81094455955918</c:v>
                </c:pt>
                <c:pt idx="598">
                  <c:v>293.64875564764736</c:v>
                </c:pt>
                <c:pt idx="599">
                  <c:v>293.9190045181179</c:v>
                </c:pt>
                <c:pt idx="600">
                  <c:v>293.73520361449437</c:v>
                </c:pt>
                <c:pt idx="601">
                  <c:v>293.58816289159552</c:v>
                </c:pt>
                <c:pt idx="602">
                  <c:v>293.6705303132764</c:v>
                </c:pt>
                <c:pt idx="603">
                  <c:v>293.73642425062116</c:v>
                </c:pt>
                <c:pt idx="604">
                  <c:v>293.58913940049695</c:v>
                </c:pt>
                <c:pt idx="605">
                  <c:v>293.2713115203976</c:v>
                </c:pt>
                <c:pt idx="606">
                  <c:v>293.01704921631813</c:v>
                </c:pt>
                <c:pt idx="607">
                  <c:v>293.61363937305453</c:v>
                </c:pt>
                <c:pt idx="608">
                  <c:v>293.69091149844365</c:v>
                </c:pt>
                <c:pt idx="609">
                  <c:v>293.15272919875491</c:v>
                </c:pt>
                <c:pt idx="610">
                  <c:v>293.52218335900398</c:v>
                </c:pt>
                <c:pt idx="611">
                  <c:v>293.81774668720323</c:v>
                </c:pt>
                <c:pt idx="612">
                  <c:v>293.65419734976263</c:v>
                </c:pt>
                <c:pt idx="613">
                  <c:v>293.72335787981012</c:v>
                </c:pt>
                <c:pt idx="614">
                  <c:v>293.77868630384813</c:v>
                </c:pt>
                <c:pt idx="615">
                  <c:v>294.02294904307848</c:v>
                </c:pt>
                <c:pt idx="616">
                  <c:v>293.61835923446279</c:v>
                </c:pt>
                <c:pt idx="617">
                  <c:v>293.49468738757025</c:v>
                </c:pt>
                <c:pt idx="618">
                  <c:v>293.7957499100562</c:v>
                </c:pt>
                <c:pt idx="619">
                  <c:v>294.03659992804501</c:v>
                </c:pt>
                <c:pt idx="620">
                  <c:v>294.02927994243601</c:v>
                </c:pt>
                <c:pt idx="621">
                  <c:v>294.02342395394879</c:v>
                </c:pt>
                <c:pt idx="622">
                  <c:v>293.61873916315903</c:v>
                </c:pt>
                <c:pt idx="623">
                  <c:v>293.29499133052724</c:v>
                </c:pt>
                <c:pt idx="624">
                  <c:v>292.83599306442181</c:v>
                </c:pt>
                <c:pt idx="625">
                  <c:v>291.66879445153745</c:v>
                </c:pt>
                <c:pt idx="626">
                  <c:v>291.13503556122998</c:v>
                </c:pt>
                <c:pt idx="627">
                  <c:v>290.908028448984</c:v>
                </c:pt>
                <c:pt idx="628">
                  <c:v>290.12642275918722</c:v>
                </c:pt>
                <c:pt idx="629">
                  <c:v>289.7011382073498</c:v>
                </c:pt>
                <c:pt idx="630">
                  <c:v>289.36091056587986</c:v>
                </c:pt>
                <c:pt idx="631">
                  <c:v>289.08872845270389</c:v>
                </c:pt>
                <c:pt idx="632">
                  <c:v>288.47098276216315</c:v>
                </c:pt>
                <c:pt idx="633">
                  <c:v>287.57678620973053</c:v>
                </c:pt>
                <c:pt idx="634">
                  <c:v>287.66142896778445</c:v>
                </c:pt>
                <c:pt idx="635">
                  <c:v>287.52914317422756</c:v>
                </c:pt>
                <c:pt idx="636">
                  <c:v>286.82331453938207</c:v>
                </c:pt>
                <c:pt idx="637">
                  <c:v>286.65865163150568</c:v>
                </c:pt>
                <c:pt idx="638">
                  <c:v>286.92692130520459</c:v>
                </c:pt>
                <c:pt idx="639">
                  <c:v>286.94153704416368</c:v>
                </c:pt>
                <c:pt idx="640">
                  <c:v>286.75322963533097</c:v>
                </c:pt>
                <c:pt idx="641">
                  <c:v>286.2025837082648</c:v>
                </c:pt>
                <c:pt idx="642">
                  <c:v>286.36206696661185</c:v>
                </c:pt>
                <c:pt idx="643">
                  <c:v>286.28965357328951</c:v>
                </c:pt>
                <c:pt idx="644">
                  <c:v>286.03172285863161</c:v>
                </c:pt>
                <c:pt idx="645">
                  <c:v>286.4253782869053</c:v>
                </c:pt>
                <c:pt idx="646">
                  <c:v>286.54030262952426</c:v>
                </c:pt>
                <c:pt idx="647">
                  <c:v>286.43224210361944</c:v>
                </c:pt>
                <c:pt idx="648">
                  <c:v>286.34579368289559</c:v>
                </c:pt>
                <c:pt idx="649">
                  <c:v>285.87663494631647</c:v>
                </c:pt>
                <c:pt idx="650">
                  <c:v>286.10130795705322</c:v>
                </c:pt>
                <c:pt idx="651">
                  <c:v>286.28104636564262</c:v>
                </c:pt>
                <c:pt idx="652">
                  <c:v>286.22483709251412</c:v>
                </c:pt>
                <c:pt idx="653">
                  <c:v>285.9798696740113</c:v>
                </c:pt>
                <c:pt idx="654">
                  <c:v>286.18389573920905</c:v>
                </c:pt>
                <c:pt idx="655">
                  <c:v>286.34711659136724</c:v>
                </c:pt>
                <c:pt idx="656">
                  <c:v>285.87769327309383</c:v>
                </c:pt>
                <c:pt idx="657">
                  <c:v>285.50215461847506</c:v>
                </c:pt>
                <c:pt idx="658">
                  <c:v>286.00172369478008</c:v>
                </c:pt>
                <c:pt idx="659">
                  <c:v>286.20137895582411</c:v>
                </c:pt>
                <c:pt idx="660">
                  <c:v>285.76110316465929</c:v>
                </c:pt>
                <c:pt idx="661">
                  <c:v>286.00888253172741</c:v>
                </c:pt>
                <c:pt idx="662">
                  <c:v>286.2071060253819</c:v>
                </c:pt>
                <c:pt idx="663">
                  <c:v>286.16568482030556</c:v>
                </c:pt>
                <c:pt idx="664">
                  <c:v>285.93254785624447</c:v>
                </c:pt>
                <c:pt idx="665">
                  <c:v>285.74603828499562</c:v>
                </c:pt>
                <c:pt idx="666">
                  <c:v>285.99683062799647</c:v>
                </c:pt>
                <c:pt idx="667">
                  <c:v>285.99746450239718</c:v>
                </c:pt>
                <c:pt idx="668">
                  <c:v>285.79797160191777</c:v>
                </c:pt>
                <c:pt idx="669">
                  <c:v>286.03837728153422</c:v>
                </c:pt>
                <c:pt idx="670">
                  <c:v>286.23070182522736</c:v>
                </c:pt>
                <c:pt idx="671">
                  <c:v>286.38456146018189</c:v>
                </c:pt>
                <c:pt idx="672">
                  <c:v>286.50764916814552</c:v>
                </c:pt>
                <c:pt idx="673">
                  <c:v>286.20611933451642</c:v>
                </c:pt>
                <c:pt idx="674">
                  <c:v>286.56489546761316</c:v>
                </c:pt>
                <c:pt idx="675">
                  <c:v>286.65191637409055</c:v>
                </c:pt>
                <c:pt idx="676">
                  <c:v>286.32153309927241</c:v>
                </c:pt>
                <c:pt idx="677">
                  <c:v>286.45722647941795</c:v>
                </c:pt>
                <c:pt idx="678">
                  <c:v>286.56578118353434</c:v>
                </c:pt>
                <c:pt idx="679">
                  <c:v>286.65262494682747</c:v>
                </c:pt>
                <c:pt idx="680">
                  <c:v>286.72209995746198</c:v>
                </c:pt>
                <c:pt idx="681">
                  <c:v>286.37767996596961</c:v>
                </c:pt>
                <c:pt idx="682">
                  <c:v>286.90214397277572</c:v>
                </c:pt>
                <c:pt idx="683">
                  <c:v>286.92171517822055</c:v>
                </c:pt>
                <c:pt idx="684">
                  <c:v>286.33737214257644</c:v>
                </c:pt>
                <c:pt idx="685">
                  <c:v>286.66989771406116</c:v>
                </c:pt>
                <c:pt idx="686">
                  <c:v>286.93591817124894</c:v>
                </c:pt>
                <c:pt idx="687">
                  <c:v>286.74873453699917</c:v>
                </c:pt>
                <c:pt idx="688">
                  <c:v>286.59898762959932</c:v>
                </c:pt>
                <c:pt idx="689">
                  <c:v>286.47919010367946</c:v>
                </c:pt>
                <c:pt idx="690">
                  <c:v>286.58335208294358</c:v>
                </c:pt>
                <c:pt idx="691">
                  <c:v>286.66668166635486</c:v>
                </c:pt>
                <c:pt idx="692">
                  <c:v>286.33334533308391</c:v>
                </c:pt>
                <c:pt idx="693">
                  <c:v>286.66667626646716</c:v>
                </c:pt>
                <c:pt idx="694">
                  <c:v>286.73334101317374</c:v>
                </c:pt>
                <c:pt idx="695">
                  <c:v>286.58667281053903</c:v>
                </c:pt>
                <c:pt idx="696">
                  <c:v>286.46933824843126</c:v>
                </c:pt>
                <c:pt idx="697">
                  <c:v>286.37547059874504</c:v>
                </c:pt>
                <c:pt idx="698">
                  <c:v>286.30037647899604</c:v>
                </c:pt>
                <c:pt idx="699">
                  <c:v>286.44030118319688</c:v>
                </c:pt>
                <c:pt idx="700">
                  <c:v>286.15224094655753</c:v>
                </c:pt>
                <c:pt idx="701">
                  <c:v>286.32179275724604</c:v>
                </c:pt>
                <c:pt idx="702">
                  <c:v>286.45743420579686</c:v>
                </c:pt>
                <c:pt idx="703">
                  <c:v>286.16594736463753</c:v>
                </c:pt>
                <c:pt idx="704">
                  <c:v>285.93275789171003</c:v>
                </c:pt>
                <c:pt idx="705">
                  <c:v>285.74620631336802</c:v>
                </c:pt>
                <c:pt idx="706">
                  <c:v>286.19696505069442</c:v>
                </c:pt>
                <c:pt idx="707">
                  <c:v>286.15757204055552</c:v>
                </c:pt>
                <c:pt idx="708">
                  <c:v>285.52605763244446</c:v>
                </c:pt>
                <c:pt idx="709">
                  <c:v>285.82084610595558</c:v>
                </c:pt>
                <c:pt idx="710">
                  <c:v>286.05667688476444</c:v>
                </c:pt>
                <c:pt idx="711">
                  <c:v>286.04534150781154</c:v>
                </c:pt>
                <c:pt idx="712">
                  <c:v>285.83627320624925</c:v>
                </c:pt>
                <c:pt idx="713">
                  <c:v>285.86901856499941</c:v>
                </c:pt>
                <c:pt idx="714">
                  <c:v>286.09521485199957</c:v>
                </c:pt>
                <c:pt idx="715">
                  <c:v>285.8761718815997</c:v>
                </c:pt>
                <c:pt idx="716">
                  <c:v>285.50093750527975</c:v>
                </c:pt>
                <c:pt idx="717">
                  <c:v>286.00075000422385</c:v>
                </c:pt>
                <c:pt idx="718">
                  <c:v>286.00060000337908</c:v>
                </c:pt>
                <c:pt idx="719">
                  <c:v>285.80048000270324</c:v>
                </c:pt>
                <c:pt idx="720">
                  <c:v>285.84038400216258</c:v>
                </c:pt>
                <c:pt idx="721">
                  <c:v>285.87230720173005</c:v>
                </c:pt>
                <c:pt idx="722">
                  <c:v>286.09784576138406</c:v>
                </c:pt>
                <c:pt idx="723">
                  <c:v>286.27827660910725</c:v>
                </c:pt>
                <c:pt idx="724">
                  <c:v>285.82262128728581</c:v>
                </c:pt>
                <c:pt idx="725">
                  <c:v>285.85809702982868</c:v>
                </c:pt>
                <c:pt idx="726">
                  <c:v>286.08647762386295</c:v>
                </c:pt>
                <c:pt idx="727">
                  <c:v>285.86918209909038</c:v>
                </c:pt>
                <c:pt idx="728">
                  <c:v>285.89534567927234</c:v>
                </c:pt>
                <c:pt idx="729">
                  <c:v>285.71627654341785</c:v>
                </c:pt>
                <c:pt idx="730">
                  <c:v>285.97302123473429</c:v>
                </c:pt>
                <c:pt idx="731">
                  <c:v>286.17841698778744</c:v>
                </c:pt>
                <c:pt idx="732">
                  <c:v>285.74273359022999</c:v>
                </c:pt>
                <c:pt idx="733">
                  <c:v>286.19418687218399</c:v>
                </c:pt>
                <c:pt idx="734">
                  <c:v>286.35534949774717</c:v>
                </c:pt>
                <c:pt idx="735">
                  <c:v>285.88427959819774</c:v>
                </c:pt>
                <c:pt idx="736">
                  <c:v>285.90742367855819</c:v>
                </c:pt>
                <c:pt idx="737">
                  <c:v>286.12593894284657</c:v>
                </c:pt>
                <c:pt idx="738">
                  <c:v>286.10075115427725</c:v>
                </c:pt>
                <c:pt idx="739">
                  <c:v>285.88060092342181</c:v>
                </c:pt>
                <c:pt idx="740">
                  <c:v>285.50448073873747</c:v>
                </c:pt>
                <c:pt idx="741">
                  <c:v>285.80358459099</c:v>
                </c:pt>
                <c:pt idx="742">
                  <c:v>286.042867672792</c:v>
                </c:pt>
                <c:pt idx="743">
                  <c:v>285.83429413823364</c:v>
                </c:pt>
                <c:pt idx="744">
                  <c:v>286.06743531058692</c:v>
                </c:pt>
                <c:pt idx="745">
                  <c:v>286.05394824846957</c:v>
                </c:pt>
                <c:pt idx="746">
                  <c:v>286.24315859877566</c:v>
                </c:pt>
                <c:pt idx="747">
                  <c:v>286.19452687902054</c:v>
                </c:pt>
                <c:pt idx="748">
                  <c:v>285.75562150321645</c:v>
                </c:pt>
                <c:pt idx="749">
                  <c:v>285.80449720257315</c:v>
                </c:pt>
                <c:pt idx="750">
                  <c:v>286.04359776205854</c:v>
                </c:pt>
                <c:pt idx="751">
                  <c:v>285.63487820964684</c:v>
                </c:pt>
                <c:pt idx="752">
                  <c:v>285.7079025677175</c:v>
                </c:pt>
                <c:pt idx="753">
                  <c:v>285.96632205417404</c:v>
                </c:pt>
                <c:pt idx="754">
                  <c:v>286.17305764333923</c:v>
                </c:pt>
                <c:pt idx="755">
                  <c:v>285.93844611467136</c:v>
                </c:pt>
                <c:pt idx="756">
                  <c:v>285.55075689173708</c:v>
                </c:pt>
                <c:pt idx="757">
                  <c:v>286.04060551338966</c:v>
                </c:pt>
                <c:pt idx="758">
                  <c:v>286.03248441071173</c:v>
                </c:pt>
                <c:pt idx="759">
                  <c:v>285.6259875285694</c:v>
                </c:pt>
                <c:pt idx="760">
                  <c:v>285.50079002285554</c:v>
                </c:pt>
                <c:pt idx="761">
                  <c:v>285.60063201828444</c:v>
                </c:pt>
                <c:pt idx="762">
                  <c:v>285.88050561462757</c:v>
                </c:pt>
                <c:pt idx="763">
                  <c:v>285.90440449170205</c:v>
                </c:pt>
                <c:pt idx="764">
                  <c:v>285.72352359336162</c:v>
                </c:pt>
                <c:pt idx="765">
                  <c:v>285.9788188746893</c:v>
                </c:pt>
                <c:pt idx="766">
                  <c:v>285.98305509975143</c:v>
                </c:pt>
                <c:pt idx="767">
                  <c:v>285.58644407980114</c:v>
                </c:pt>
                <c:pt idx="768">
                  <c:v>285.86915526384092</c:v>
                </c:pt>
                <c:pt idx="769">
                  <c:v>285.89532421107276</c:v>
                </c:pt>
                <c:pt idx="770">
                  <c:v>286.11625936885821</c:v>
                </c:pt>
                <c:pt idx="771">
                  <c:v>285.89300749508658</c:v>
                </c:pt>
                <c:pt idx="772">
                  <c:v>285.51440599606929</c:v>
                </c:pt>
                <c:pt idx="773">
                  <c:v>285.81152479685545</c:v>
                </c:pt>
                <c:pt idx="774">
                  <c:v>286.04921983748437</c:v>
                </c:pt>
                <c:pt idx="775">
                  <c:v>285.83937586998752</c:v>
                </c:pt>
                <c:pt idx="776">
                  <c:v>285.87150069599005</c:v>
                </c:pt>
                <c:pt idx="777">
                  <c:v>286.09720055679202</c:v>
                </c:pt>
                <c:pt idx="778">
                  <c:v>286.27776044543361</c:v>
                </c:pt>
                <c:pt idx="779">
                  <c:v>286.22220835634693</c:v>
                </c:pt>
                <c:pt idx="780">
                  <c:v>285.57776668507756</c:v>
                </c:pt>
                <c:pt idx="781">
                  <c:v>285.86221334806203</c:v>
                </c:pt>
                <c:pt idx="782">
                  <c:v>285.88977067844962</c:v>
                </c:pt>
                <c:pt idx="783">
                  <c:v>285.71181654275972</c:v>
                </c:pt>
                <c:pt idx="784">
                  <c:v>286.5694532342078</c:v>
                </c:pt>
                <c:pt idx="785">
                  <c:v>287.45556258736627</c:v>
                </c:pt>
                <c:pt idx="786">
                  <c:v>287.76445006989303</c:v>
                </c:pt>
                <c:pt idx="787">
                  <c:v>288.41156005591444</c:v>
                </c:pt>
                <c:pt idx="788">
                  <c:v>288.92924804473154</c:v>
                </c:pt>
                <c:pt idx="789">
                  <c:v>289.94339843578524</c:v>
                </c:pt>
                <c:pt idx="790">
                  <c:v>290.5547187486282</c:v>
                </c:pt>
                <c:pt idx="791">
                  <c:v>290.64377499890259</c:v>
                </c:pt>
                <c:pt idx="792">
                  <c:v>291.31501999912206</c:v>
                </c:pt>
                <c:pt idx="793">
                  <c:v>291.85201599929763</c:v>
                </c:pt>
                <c:pt idx="794">
                  <c:v>292.08161279943812</c:v>
                </c:pt>
                <c:pt idx="795">
                  <c:v>292.2652902395505</c:v>
                </c:pt>
                <c:pt idx="796">
                  <c:v>292.01223219164041</c:v>
                </c:pt>
                <c:pt idx="797">
                  <c:v>292.20978575331236</c:v>
                </c:pt>
                <c:pt idx="798">
                  <c:v>292.36782860264992</c:v>
                </c:pt>
                <c:pt idx="799">
                  <c:v>292.09426288211995</c:v>
                </c:pt>
                <c:pt idx="800">
                  <c:v>292.27541030569597</c:v>
                </c:pt>
                <c:pt idx="801">
                  <c:v>292.4203282445568</c:v>
                </c:pt>
                <c:pt idx="802">
                  <c:v>292.33626259564545</c:v>
                </c:pt>
                <c:pt idx="803">
                  <c:v>292.46901007651638</c:v>
                </c:pt>
                <c:pt idx="804">
                  <c:v>292.17520806121314</c:v>
                </c:pt>
                <c:pt idx="805">
                  <c:v>292.9401664489705</c:v>
                </c:pt>
                <c:pt idx="806">
                  <c:v>293.1521331591764</c:v>
                </c:pt>
                <c:pt idx="807">
                  <c:v>292.92170652734114</c:v>
                </c:pt>
                <c:pt idx="808">
                  <c:v>293.33736522187291</c:v>
                </c:pt>
                <c:pt idx="809">
                  <c:v>293.66989217749835</c:v>
                </c:pt>
                <c:pt idx="810">
                  <c:v>293.53591374199868</c:v>
                </c:pt>
                <c:pt idx="811">
                  <c:v>293.42873099359895</c:v>
                </c:pt>
                <c:pt idx="812">
                  <c:v>293.34298479487916</c:v>
                </c:pt>
                <c:pt idx="813">
                  <c:v>293.47438783590331</c:v>
                </c:pt>
                <c:pt idx="814">
                  <c:v>293.3795102687227</c:v>
                </c:pt>
                <c:pt idx="815">
                  <c:v>293.10360821497818</c:v>
                </c:pt>
                <c:pt idx="816">
                  <c:v>293.48288657198259</c:v>
                </c:pt>
                <c:pt idx="817">
                  <c:v>293.58630925758609</c:v>
                </c:pt>
                <c:pt idx="818">
                  <c:v>293.46904740606891</c:v>
                </c:pt>
                <c:pt idx="819">
                  <c:v>293.37523792485513</c:v>
                </c:pt>
                <c:pt idx="820">
                  <c:v>293.10019033988408</c:v>
                </c:pt>
                <c:pt idx="821">
                  <c:v>293.48015227190729</c:v>
                </c:pt>
                <c:pt idx="822">
                  <c:v>293.58412181752584</c:v>
                </c:pt>
                <c:pt idx="823">
                  <c:v>293.06729745402066</c:v>
                </c:pt>
                <c:pt idx="824">
                  <c:v>293.45383796321653</c:v>
                </c:pt>
                <c:pt idx="825">
                  <c:v>293.56307037057326</c:v>
                </c:pt>
                <c:pt idx="826">
                  <c:v>293.45045629645864</c:v>
                </c:pt>
                <c:pt idx="827">
                  <c:v>293.36036503716696</c:v>
                </c:pt>
                <c:pt idx="828">
                  <c:v>293.08829202973357</c:v>
                </c:pt>
                <c:pt idx="829">
                  <c:v>293.47063362378685</c:v>
                </c:pt>
                <c:pt idx="830">
                  <c:v>293.37650689902949</c:v>
                </c:pt>
                <c:pt idx="831">
                  <c:v>292.90120551922359</c:v>
                </c:pt>
                <c:pt idx="832">
                  <c:v>293.32096441537885</c:v>
                </c:pt>
                <c:pt idx="833">
                  <c:v>293.25677153230311</c:v>
                </c:pt>
                <c:pt idx="834">
                  <c:v>293.00541722584251</c:v>
                </c:pt>
                <c:pt idx="835">
                  <c:v>293.20433378067401</c:v>
                </c:pt>
                <c:pt idx="836">
                  <c:v>293.16346702453922</c:v>
                </c:pt>
                <c:pt idx="837">
                  <c:v>293.33077361963137</c:v>
                </c:pt>
                <c:pt idx="838">
                  <c:v>293.2646188957051</c:v>
                </c:pt>
                <c:pt idx="839">
                  <c:v>292.81169511656407</c:v>
                </c:pt>
                <c:pt idx="840">
                  <c:v>293.04935609325128</c:v>
                </c:pt>
                <c:pt idx="841">
                  <c:v>293.03948487460104</c:v>
                </c:pt>
                <c:pt idx="842">
                  <c:v>292.83158789968081</c:v>
                </c:pt>
                <c:pt idx="843">
                  <c:v>292.8652703197447</c:v>
                </c:pt>
                <c:pt idx="844">
                  <c:v>292.69221625579576</c:v>
                </c:pt>
                <c:pt idx="845">
                  <c:v>292.95377300463662</c:v>
                </c:pt>
                <c:pt idx="846">
                  <c:v>293.16301840370932</c:v>
                </c:pt>
                <c:pt idx="847">
                  <c:v>292.73041472296745</c:v>
                </c:pt>
                <c:pt idx="848">
                  <c:v>292.784331778374</c:v>
                </c:pt>
                <c:pt idx="849">
                  <c:v>293.2274654226992</c:v>
                </c:pt>
                <c:pt idx="850">
                  <c:v>292.98197233815938</c:v>
                </c:pt>
                <c:pt idx="851">
                  <c:v>292.7855778705275</c:v>
                </c:pt>
                <c:pt idx="852">
                  <c:v>292.828462296422</c:v>
                </c:pt>
                <c:pt idx="853">
                  <c:v>293.06276983713764</c:v>
                </c:pt>
                <c:pt idx="854">
                  <c:v>293.05021586971014</c:v>
                </c:pt>
                <c:pt idx="855">
                  <c:v>292.44017269576813</c:v>
                </c:pt>
                <c:pt idx="856">
                  <c:v>292.95213815661452</c:v>
                </c:pt>
                <c:pt idx="857">
                  <c:v>293.16171052529165</c:v>
                </c:pt>
                <c:pt idx="858">
                  <c:v>292.72936842023336</c:v>
                </c:pt>
                <c:pt idx="859">
                  <c:v>292.7834947361867</c:v>
                </c:pt>
                <c:pt idx="860">
                  <c:v>293.02679578894936</c:v>
                </c:pt>
                <c:pt idx="861">
                  <c:v>293.02143663115953</c:v>
                </c:pt>
                <c:pt idx="862">
                  <c:v>292.81714930492763</c:v>
                </c:pt>
                <c:pt idx="863">
                  <c:v>292.65371944394212</c:v>
                </c:pt>
                <c:pt idx="864">
                  <c:v>292.72297555515371</c:v>
                </c:pt>
                <c:pt idx="865">
                  <c:v>292.778380444123</c:v>
                </c:pt>
                <c:pt idx="866">
                  <c:v>292.82270435529841</c:v>
                </c:pt>
                <c:pt idx="867">
                  <c:v>292.85816348423873</c:v>
                </c:pt>
                <c:pt idx="868">
                  <c:v>292.886530787391</c:v>
                </c:pt>
                <c:pt idx="869">
                  <c:v>293.10922462991283</c:v>
                </c:pt>
                <c:pt idx="870">
                  <c:v>293.08737970393031</c:v>
                </c:pt>
                <c:pt idx="871">
                  <c:v>292.46990376314426</c:v>
                </c:pt>
                <c:pt idx="872">
                  <c:v>292.57592301051545</c:v>
                </c:pt>
                <c:pt idx="873">
                  <c:v>292.86073840841237</c:v>
                </c:pt>
                <c:pt idx="874">
                  <c:v>292.48859072672991</c:v>
                </c:pt>
                <c:pt idx="875">
                  <c:v>292.19087258138393</c:v>
                </c:pt>
                <c:pt idx="876">
                  <c:v>292.35269806510718</c:v>
                </c:pt>
                <c:pt idx="877">
                  <c:v>292.68215845208573</c:v>
                </c:pt>
                <c:pt idx="878">
                  <c:v>292.34572676166857</c:v>
                </c:pt>
                <c:pt idx="879">
                  <c:v>291.8765814093349</c:v>
                </c:pt>
                <c:pt idx="880">
                  <c:v>292.10126512746797</c:v>
                </c:pt>
                <c:pt idx="881">
                  <c:v>292.08101210197435</c:v>
                </c:pt>
                <c:pt idx="882">
                  <c:v>291.66480968157953</c:v>
                </c:pt>
                <c:pt idx="883">
                  <c:v>291.73184774526362</c:v>
                </c:pt>
                <c:pt idx="884">
                  <c:v>291.78547819621087</c:v>
                </c:pt>
                <c:pt idx="885">
                  <c:v>291.62838255696869</c:v>
                </c:pt>
                <c:pt idx="886">
                  <c:v>291.30270604557495</c:v>
                </c:pt>
                <c:pt idx="887">
                  <c:v>290.44216483645994</c:v>
                </c:pt>
                <c:pt idx="888">
                  <c:v>290.75373186916795</c:v>
                </c:pt>
                <c:pt idx="889">
                  <c:v>290.40298549533435</c:v>
                </c:pt>
                <c:pt idx="890">
                  <c:v>290.12238839626747</c:v>
                </c:pt>
                <c:pt idx="891">
                  <c:v>289.89791071701399</c:v>
                </c:pt>
                <c:pt idx="892">
                  <c:v>289.71832857361119</c:v>
                </c:pt>
                <c:pt idx="893">
                  <c:v>289.57466285888898</c:v>
                </c:pt>
                <c:pt idx="894">
                  <c:v>289.4597302871112</c:v>
                </c:pt>
                <c:pt idx="895">
                  <c:v>288.56778422968898</c:v>
                </c:pt>
                <c:pt idx="896">
                  <c:v>288.65422738375122</c:v>
                </c:pt>
                <c:pt idx="897">
                  <c:v>288.723381907001</c:v>
                </c:pt>
                <c:pt idx="898">
                  <c:v>287.97870552560084</c:v>
                </c:pt>
                <c:pt idx="899">
                  <c:v>287.78296442048065</c:v>
                </c:pt>
                <c:pt idx="900">
                  <c:v>287.62637153638457</c:v>
                </c:pt>
                <c:pt idx="901">
                  <c:v>287.5010972291077</c:v>
                </c:pt>
                <c:pt idx="902">
                  <c:v>287.20087778328616</c:v>
                </c:pt>
                <c:pt idx="903">
                  <c:v>286.76070222662895</c:v>
                </c:pt>
                <c:pt idx="904">
                  <c:v>286.80856178130318</c:v>
                </c:pt>
                <c:pt idx="905">
                  <c:v>286.84684942504259</c:v>
                </c:pt>
                <c:pt idx="906">
                  <c:v>286.07747954003412</c:v>
                </c:pt>
                <c:pt idx="907">
                  <c:v>286.2619836320273</c:v>
                </c:pt>
                <c:pt idx="908">
                  <c:v>286.40958690562184</c:v>
                </c:pt>
                <c:pt idx="909">
                  <c:v>286.12766952449749</c:v>
                </c:pt>
                <c:pt idx="910">
                  <c:v>286.10213561959802</c:v>
                </c:pt>
                <c:pt idx="911">
                  <c:v>285.88170849567842</c:v>
                </c:pt>
                <c:pt idx="912">
                  <c:v>286.10536679654274</c:v>
                </c:pt>
                <c:pt idx="913">
                  <c:v>286.08429343723418</c:v>
                </c:pt>
                <c:pt idx="914">
                  <c:v>285.66743474978733</c:v>
                </c:pt>
                <c:pt idx="915">
                  <c:v>285.73394779982988</c:v>
                </c:pt>
                <c:pt idx="916">
                  <c:v>285.58715823986392</c:v>
                </c:pt>
                <c:pt idx="917">
                  <c:v>285.26972659189113</c:v>
                </c:pt>
                <c:pt idx="918">
                  <c:v>285.2157812735129</c:v>
                </c:pt>
                <c:pt idx="919">
                  <c:v>284.97262501881033</c:v>
                </c:pt>
                <c:pt idx="920">
                  <c:v>285.1781000150483</c:v>
                </c:pt>
                <c:pt idx="921">
                  <c:v>285.34248001203866</c:v>
                </c:pt>
                <c:pt idx="922">
                  <c:v>284.87398400963093</c:v>
                </c:pt>
                <c:pt idx="923">
                  <c:v>284.89918720770476</c:v>
                </c:pt>
                <c:pt idx="924">
                  <c:v>285.11934976616379</c:v>
                </c:pt>
                <c:pt idx="925">
                  <c:v>285.09547981293105</c:v>
                </c:pt>
                <c:pt idx="926">
                  <c:v>284.87638385034484</c:v>
                </c:pt>
                <c:pt idx="927">
                  <c:v>284.7011070802759</c:v>
                </c:pt>
                <c:pt idx="928">
                  <c:v>285.1608856642207</c:v>
                </c:pt>
                <c:pt idx="929">
                  <c:v>285.12870853137656</c:v>
                </c:pt>
                <c:pt idx="930">
                  <c:v>284.90296682510126</c:v>
                </c:pt>
                <c:pt idx="931">
                  <c:v>285.12237346008101</c:v>
                </c:pt>
                <c:pt idx="932">
                  <c:v>285.29789876806484</c:v>
                </c:pt>
                <c:pt idx="933">
                  <c:v>285.03831901445187</c:v>
                </c:pt>
                <c:pt idx="934">
                  <c:v>285.03065521156151</c:v>
                </c:pt>
                <c:pt idx="935">
                  <c:v>284.82452416924923</c:v>
                </c:pt>
                <c:pt idx="936">
                  <c:v>285.05961933539942</c:v>
                </c:pt>
                <c:pt idx="937">
                  <c:v>284.84769546831956</c:v>
                </c:pt>
                <c:pt idx="938">
                  <c:v>284.67815637465566</c:v>
                </c:pt>
                <c:pt idx="939">
                  <c:v>284.94252509972455</c:v>
                </c:pt>
                <c:pt idx="940">
                  <c:v>284.95402007977964</c:v>
                </c:pt>
                <c:pt idx="941">
                  <c:v>285.16321606382371</c:v>
                </c:pt>
                <c:pt idx="942">
                  <c:v>285.13057285105901</c:v>
                </c:pt>
                <c:pt idx="943">
                  <c:v>284.90445828084722</c:v>
                </c:pt>
                <c:pt idx="944">
                  <c:v>285.32356662467782</c:v>
                </c:pt>
                <c:pt idx="945">
                  <c:v>285.6588532997423</c:v>
                </c:pt>
                <c:pt idx="946">
                  <c:v>284.92708263979387</c:v>
                </c:pt>
                <c:pt idx="947">
                  <c:v>285.34166611183514</c:v>
                </c:pt>
                <c:pt idx="948">
                  <c:v>285.27333288946812</c:v>
                </c:pt>
                <c:pt idx="949">
                  <c:v>285.21866631157451</c:v>
                </c:pt>
                <c:pt idx="950">
                  <c:v>285.3749330492596</c:v>
                </c:pt>
                <c:pt idx="951">
                  <c:v>285.29994643940768</c:v>
                </c:pt>
                <c:pt idx="952">
                  <c:v>285.63995715152612</c:v>
                </c:pt>
                <c:pt idx="953">
                  <c:v>285.71196572122091</c:v>
                </c:pt>
                <c:pt idx="954">
                  <c:v>285.36957257697674</c:v>
                </c:pt>
                <c:pt idx="955">
                  <c:v>285.69565806158141</c:v>
                </c:pt>
                <c:pt idx="956">
                  <c:v>285.95652644926514</c:v>
                </c:pt>
                <c:pt idx="957">
                  <c:v>285.76522115941214</c:v>
                </c:pt>
                <c:pt idx="958">
                  <c:v>285.81217692752972</c:v>
                </c:pt>
                <c:pt idx="959">
                  <c:v>285.44974154202379</c:v>
                </c:pt>
                <c:pt idx="960">
                  <c:v>285.75979323361901</c:v>
                </c:pt>
                <c:pt idx="961">
                  <c:v>286.00783458689523</c:v>
                </c:pt>
                <c:pt idx="962">
                  <c:v>285.80626766951616</c:v>
                </c:pt>
                <c:pt idx="963">
                  <c:v>286.04501413561297</c:v>
                </c:pt>
                <c:pt idx="964">
                  <c:v>286.23601130849039</c:v>
                </c:pt>
                <c:pt idx="965">
                  <c:v>285.98880904679231</c:v>
                </c:pt>
                <c:pt idx="966">
                  <c:v>285.99104723743386</c:v>
                </c:pt>
                <c:pt idx="967">
                  <c:v>285.7928377899471</c:v>
                </c:pt>
                <c:pt idx="968">
                  <c:v>285.8342702319577</c:v>
                </c:pt>
                <c:pt idx="969">
                  <c:v>286.06741618556617</c:v>
                </c:pt>
                <c:pt idx="970">
                  <c:v>285.65393294845296</c:v>
                </c:pt>
                <c:pt idx="971">
                  <c:v>285.92314635876238</c:v>
                </c:pt>
                <c:pt idx="972">
                  <c:v>286.13851708700992</c:v>
                </c:pt>
                <c:pt idx="973">
                  <c:v>285.91081366960793</c:v>
                </c:pt>
                <c:pt idx="974">
                  <c:v>285.72865093568635</c:v>
                </c:pt>
                <c:pt idx="975">
                  <c:v>285.78292074854909</c:v>
                </c:pt>
                <c:pt idx="976">
                  <c:v>286.02633659883929</c:v>
                </c:pt>
                <c:pt idx="977">
                  <c:v>285.82106927907148</c:v>
                </c:pt>
                <c:pt idx="978">
                  <c:v>285.4568554232572</c:v>
                </c:pt>
                <c:pt idx="979">
                  <c:v>285.56548433860576</c:v>
                </c:pt>
                <c:pt idx="980">
                  <c:v>285.85238747088465</c:v>
                </c:pt>
                <c:pt idx="981">
                  <c:v>285.68190997670774</c:v>
                </c:pt>
                <c:pt idx="982">
                  <c:v>285.94552798136624</c:v>
                </c:pt>
                <c:pt idx="983">
                  <c:v>286.15642238509304</c:v>
                </c:pt>
                <c:pt idx="984">
                  <c:v>286.32513790807445</c:v>
                </c:pt>
                <c:pt idx="985">
                  <c:v>286.2601103264596</c:v>
                </c:pt>
                <c:pt idx="986">
                  <c:v>286.0080882611677</c:v>
                </c:pt>
                <c:pt idx="987">
                  <c:v>286.20647060893418</c:v>
                </c:pt>
                <c:pt idx="988">
                  <c:v>286.16517648714733</c:v>
                </c:pt>
                <c:pt idx="989">
                  <c:v>286.13214118971786</c:v>
                </c:pt>
                <c:pt idx="990">
                  <c:v>285.90571295177426</c:v>
                </c:pt>
                <c:pt idx="991">
                  <c:v>285.9245703614194</c:v>
                </c:pt>
                <c:pt idx="992">
                  <c:v>286.33965628913552</c:v>
                </c:pt>
                <c:pt idx="993">
                  <c:v>286.27172503130845</c:v>
                </c:pt>
                <c:pt idx="994">
                  <c:v>285.81738002504676</c:v>
                </c:pt>
                <c:pt idx="995">
                  <c:v>286.05390402003741</c:v>
                </c:pt>
                <c:pt idx="996">
                  <c:v>286.24312321602997</c:v>
                </c:pt>
                <c:pt idx="997">
                  <c:v>285.994498572824</c:v>
                </c:pt>
                <c:pt idx="998">
                  <c:v>285.9955988582592</c:v>
                </c:pt>
                <c:pt idx="999">
                  <c:v>285.99647908660739</c:v>
                </c:pt>
                <c:pt idx="1000">
                  <c:v>286.19718326928592</c:v>
                </c:pt>
                <c:pt idx="1001">
                  <c:v>286.15774661542872</c:v>
                </c:pt>
                <c:pt idx="1002">
                  <c:v>285.72619729234299</c:v>
                </c:pt>
                <c:pt idx="1003">
                  <c:v>286.1809578338744</c:v>
                </c:pt>
                <c:pt idx="1004">
                  <c:v>286.34476626709954</c:v>
                </c:pt>
                <c:pt idx="1005">
                  <c:v>285.87581301367965</c:v>
                </c:pt>
                <c:pt idx="1006">
                  <c:v>286.10065041094373</c:v>
                </c:pt>
                <c:pt idx="1007">
                  <c:v>286.28052032875496</c:v>
                </c:pt>
                <c:pt idx="1008">
                  <c:v>286.224416263004</c:v>
                </c:pt>
                <c:pt idx="1009">
                  <c:v>285.9795330104032</c:v>
                </c:pt>
                <c:pt idx="1010">
                  <c:v>285.58362640832257</c:v>
                </c:pt>
                <c:pt idx="1011">
                  <c:v>285.86690112665804</c:v>
                </c:pt>
                <c:pt idx="1012">
                  <c:v>286.09352090132643</c:v>
                </c:pt>
                <c:pt idx="1013">
                  <c:v>285.87481672106117</c:v>
                </c:pt>
                <c:pt idx="1014">
                  <c:v>286.09985337684896</c:v>
                </c:pt>
                <c:pt idx="1015">
                  <c:v>286.27988270147921</c:v>
                </c:pt>
                <c:pt idx="1016">
                  <c:v>286.42390616118337</c:v>
                </c:pt>
                <c:pt idx="1017">
                  <c:v>286.53912492894671</c:v>
                </c:pt>
                <c:pt idx="1018">
                  <c:v>286.03129994315736</c:v>
                </c:pt>
                <c:pt idx="1019">
                  <c:v>286.22503995452587</c:v>
                </c:pt>
                <c:pt idx="1020">
                  <c:v>286.3800319636207</c:v>
                </c:pt>
                <c:pt idx="1021">
                  <c:v>285.90402557089658</c:v>
                </c:pt>
                <c:pt idx="1022">
                  <c:v>285.92322045671727</c:v>
                </c:pt>
                <c:pt idx="1023">
                  <c:v>286.13857636537386</c:v>
                </c:pt>
                <c:pt idx="1024">
                  <c:v>286.31086109229909</c:v>
                </c:pt>
                <c:pt idx="1025">
                  <c:v>286.0486888738393</c:v>
                </c:pt>
                <c:pt idx="1026">
                  <c:v>285.83895109907144</c:v>
                </c:pt>
                <c:pt idx="1027">
                  <c:v>286.2711608792572</c:v>
                </c:pt>
                <c:pt idx="1028">
                  <c:v>286.4169287034058</c:v>
                </c:pt>
                <c:pt idx="1029">
                  <c:v>286.13354296272462</c:v>
                </c:pt>
                <c:pt idx="1030">
                  <c:v>286.10683437017968</c:v>
                </c:pt>
                <c:pt idx="1031">
                  <c:v>286.28546749614372</c:v>
                </c:pt>
                <c:pt idx="1032">
                  <c:v>286.22837399691497</c:v>
                </c:pt>
                <c:pt idx="1033">
                  <c:v>286.18269919753197</c:v>
                </c:pt>
                <c:pt idx="1034">
                  <c:v>285.94615935802562</c:v>
                </c:pt>
                <c:pt idx="1035">
                  <c:v>286.1569274864205</c:v>
                </c:pt>
                <c:pt idx="1036">
                  <c:v>286.12554198913642</c:v>
                </c:pt>
                <c:pt idx="1037">
                  <c:v>285.90043359130914</c:v>
                </c:pt>
                <c:pt idx="1038">
                  <c:v>285.92034687304732</c:v>
                </c:pt>
                <c:pt idx="1039">
                  <c:v>285.93627749843785</c:v>
                </c:pt>
                <c:pt idx="1040">
                  <c:v>285.74902199875032</c:v>
                </c:pt>
                <c:pt idx="1041">
                  <c:v>285.59921759900027</c:v>
                </c:pt>
                <c:pt idx="1042">
                  <c:v>285.27937407920024</c:v>
                </c:pt>
                <c:pt idx="1043">
                  <c:v>285.82349926336019</c:v>
                </c:pt>
                <c:pt idx="1044">
                  <c:v>286.05879941068815</c:v>
                </c:pt>
                <c:pt idx="1045">
                  <c:v>285.84703952855057</c:v>
                </c:pt>
                <c:pt idx="1046">
                  <c:v>286.27763162284049</c:v>
                </c:pt>
                <c:pt idx="1047">
                  <c:v>286.82210529827239</c:v>
                </c:pt>
                <c:pt idx="1048">
                  <c:v>287.25768423861791</c:v>
                </c:pt>
                <c:pt idx="1049">
                  <c:v>287.60614739089436</c:v>
                </c:pt>
                <c:pt idx="1050">
                  <c:v>287.68491791271549</c:v>
                </c:pt>
                <c:pt idx="1051">
                  <c:v>288.54793433017244</c:v>
                </c:pt>
                <c:pt idx="1052">
                  <c:v>288.838347464138</c:v>
                </c:pt>
                <c:pt idx="1053">
                  <c:v>288.87067797131039</c:v>
                </c:pt>
                <c:pt idx="1054">
                  <c:v>289.69654237704833</c:v>
                </c:pt>
                <c:pt idx="1055">
                  <c:v>290.15723390163868</c:v>
                </c:pt>
                <c:pt idx="1056">
                  <c:v>290.32578712131095</c:v>
                </c:pt>
                <c:pt idx="1057">
                  <c:v>290.66062969704876</c:v>
                </c:pt>
                <c:pt idx="1058">
                  <c:v>290.72850375763903</c:v>
                </c:pt>
                <c:pt idx="1059">
                  <c:v>291.18280300611127</c:v>
                </c:pt>
                <c:pt idx="1060">
                  <c:v>291.34624240488904</c:v>
                </c:pt>
                <c:pt idx="1061">
                  <c:v>291.07699392391123</c:v>
                </c:pt>
                <c:pt idx="1062">
                  <c:v>291.26159513912899</c:v>
                </c:pt>
                <c:pt idx="1063">
                  <c:v>291.60927611130319</c:v>
                </c:pt>
                <c:pt idx="1064">
                  <c:v>291.68742088904253</c:v>
                </c:pt>
                <c:pt idx="1065">
                  <c:v>291.94993671123405</c:v>
                </c:pt>
                <c:pt idx="1066">
                  <c:v>291.75994936898724</c:v>
                </c:pt>
                <c:pt idx="1067">
                  <c:v>292.20795949518981</c:v>
                </c:pt>
                <c:pt idx="1068">
                  <c:v>292.16636759615187</c:v>
                </c:pt>
                <c:pt idx="1069">
                  <c:v>291.73309407692147</c:v>
                </c:pt>
                <c:pt idx="1070">
                  <c:v>291.98647526153718</c:v>
                </c:pt>
                <c:pt idx="1071">
                  <c:v>292.18918020922979</c:v>
                </c:pt>
                <c:pt idx="1072">
                  <c:v>291.95134416738387</c:v>
                </c:pt>
                <c:pt idx="1073">
                  <c:v>291.9610753339071</c:v>
                </c:pt>
                <c:pt idx="1074">
                  <c:v>291.96886026712571</c:v>
                </c:pt>
                <c:pt idx="1075">
                  <c:v>292.17508821370058</c:v>
                </c:pt>
                <c:pt idx="1076">
                  <c:v>292.14007057096046</c:v>
                </c:pt>
                <c:pt idx="1077">
                  <c:v>291.71205645676838</c:v>
                </c:pt>
                <c:pt idx="1078">
                  <c:v>291.9696451654147</c:v>
                </c:pt>
                <c:pt idx="1079">
                  <c:v>291.97571613233174</c:v>
                </c:pt>
                <c:pt idx="1080">
                  <c:v>291.98057290586542</c:v>
                </c:pt>
                <c:pt idx="1081">
                  <c:v>291.98445832469235</c:v>
                </c:pt>
                <c:pt idx="1082">
                  <c:v>291.58756665975386</c:v>
                </c:pt>
                <c:pt idx="1083">
                  <c:v>291.67005332780309</c:v>
                </c:pt>
                <c:pt idx="1084">
                  <c:v>291.93604266224247</c:v>
                </c:pt>
                <c:pt idx="1085">
                  <c:v>291.74883412979398</c:v>
                </c:pt>
                <c:pt idx="1086">
                  <c:v>291.9990673038352</c:v>
                </c:pt>
                <c:pt idx="1087">
                  <c:v>292.19925384306816</c:v>
                </c:pt>
                <c:pt idx="1088">
                  <c:v>292.15940307445453</c:v>
                </c:pt>
                <c:pt idx="1089">
                  <c:v>292.12752245956364</c:v>
                </c:pt>
                <c:pt idx="1090">
                  <c:v>292.10201796765091</c:v>
                </c:pt>
                <c:pt idx="1091">
                  <c:v>292.28161437412075</c:v>
                </c:pt>
                <c:pt idx="1092">
                  <c:v>292.22529149929665</c:v>
                </c:pt>
                <c:pt idx="1093">
                  <c:v>291.98023319943735</c:v>
                </c:pt>
                <c:pt idx="1094">
                  <c:v>291.98418655954993</c:v>
                </c:pt>
                <c:pt idx="1095">
                  <c:v>291.98734924763994</c:v>
                </c:pt>
                <c:pt idx="1096">
                  <c:v>291.58987939811198</c:v>
                </c:pt>
                <c:pt idx="1097">
                  <c:v>291.67190351848956</c:v>
                </c:pt>
                <c:pt idx="1098">
                  <c:v>291.53752281479166</c:v>
                </c:pt>
                <c:pt idx="1099">
                  <c:v>291.83001825183334</c:v>
                </c:pt>
                <c:pt idx="1100">
                  <c:v>291.86401460146669</c:v>
                </c:pt>
                <c:pt idx="1101">
                  <c:v>291.49121168117335</c:v>
                </c:pt>
                <c:pt idx="1102">
                  <c:v>291.79296934493868</c:v>
                </c:pt>
                <c:pt idx="1103">
                  <c:v>292.03437547595098</c:v>
                </c:pt>
                <c:pt idx="1104">
                  <c:v>291.8275003807608</c:v>
                </c:pt>
                <c:pt idx="1105">
                  <c:v>291.46200030460864</c:v>
                </c:pt>
                <c:pt idx="1106">
                  <c:v>291.76960024368691</c:v>
                </c:pt>
                <c:pt idx="1107">
                  <c:v>292.21568019494953</c:v>
                </c:pt>
                <c:pt idx="1108">
                  <c:v>291.97254415595961</c:v>
                </c:pt>
                <c:pt idx="1109">
                  <c:v>291.7780353247677</c:v>
                </c:pt>
                <c:pt idx="1110">
                  <c:v>292.02242825981421</c:v>
                </c:pt>
                <c:pt idx="1111">
                  <c:v>292.01794260785141</c:v>
                </c:pt>
                <c:pt idx="1112">
                  <c:v>291.81435408628113</c:v>
                </c:pt>
                <c:pt idx="1113">
                  <c:v>291.85148326902492</c:v>
                </c:pt>
                <c:pt idx="1114">
                  <c:v>291.68118661521993</c:v>
                </c:pt>
                <c:pt idx="1115">
                  <c:v>291.94494929217598</c:v>
                </c:pt>
                <c:pt idx="1116">
                  <c:v>292.1559594337408</c:v>
                </c:pt>
                <c:pt idx="1117">
                  <c:v>291.92476754699265</c:v>
                </c:pt>
                <c:pt idx="1118">
                  <c:v>291.93981403759415</c:v>
                </c:pt>
                <c:pt idx="1119">
                  <c:v>291.95185123007536</c:v>
                </c:pt>
                <c:pt idx="1120">
                  <c:v>291.56148098406027</c:v>
                </c:pt>
                <c:pt idx="1121">
                  <c:v>291.24918478724823</c:v>
                </c:pt>
                <c:pt idx="1122">
                  <c:v>291.19934782979857</c:v>
                </c:pt>
                <c:pt idx="1123">
                  <c:v>291.15947826383888</c:v>
                </c:pt>
                <c:pt idx="1124">
                  <c:v>290.9275826110711</c:v>
                </c:pt>
                <c:pt idx="1125">
                  <c:v>289.9420660888569</c:v>
                </c:pt>
                <c:pt idx="1126">
                  <c:v>290.15365287108551</c:v>
                </c:pt>
                <c:pt idx="1127">
                  <c:v>289.92292229686842</c:v>
                </c:pt>
                <c:pt idx="1128">
                  <c:v>289.33833783749475</c:v>
                </c:pt>
                <c:pt idx="1129">
                  <c:v>289.27067026999583</c:v>
                </c:pt>
                <c:pt idx="1130">
                  <c:v>289.21653621599665</c:v>
                </c:pt>
                <c:pt idx="1131">
                  <c:v>288.77322897279737</c:v>
                </c:pt>
                <c:pt idx="1132">
                  <c:v>288.21858317823791</c:v>
                </c:pt>
                <c:pt idx="1133">
                  <c:v>287.57486654259037</c:v>
                </c:pt>
                <c:pt idx="1134">
                  <c:v>287.25989323407231</c:v>
                </c:pt>
                <c:pt idx="1135">
                  <c:v>287.20791458725785</c:v>
                </c:pt>
                <c:pt idx="1136">
                  <c:v>286.76633166980628</c:v>
                </c:pt>
                <c:pt idx="1137">
                  <c:v>286.61306533584502</c:v>
                </c:pt>
                <c:pt idx="1138">
                  <c:v>286.49045226867605</c:v>
                </c:pt>
                <c:pt idx="1139">
                  <c:v>286.39236181494084</c:v>
                </c:pt>
                <c:pt idx="1140">
                  <c:v>286.11388945195267</c:v>
                </c:pt>
                <c:pt idx="1141">
                  <c:v>285.49111156156215</c:v>
                </c:pt>
                <c:pt idx="1142">
                  <c:v>285.59288924924971</c:v>
                </c:pt>
                <c:pt idx="1143">
                  <c:v>285.67431139939976</c:v>
                </c:pt>
                <c:pt idx="1144">
                  <c:v>285.13944911951984</c:v>
                </c:pt>
                <c:pt idx="1145">
                  <c:v>284.91155929561586</c:v>
                </c:pt>
                <c:pt idx="1146">
                  <c:v>284.92924743649269</c:v>
                </c:pt>
                <c:pt idx="1147">
                  <c:v>285.14339794919414</c:v>
                </c:pt>
                <c:pt idx="1148">
                  <c:v>284.71471835935535</c:v>
                </c:pt>
                <c:pt idx="1149">
                  <c:v>284.57177468748426</c:v>
                </c:pt>
                <c:pt idx="1150">
                  <c:v>284.8574197499874</c:v>
                </c:pt>
                <c:pt idx="1151">
                  <c:v>284.88593579998997</c:v>
                </c:pt>
                <c:pt idx="1152">
                  <c:v>284.30874863999202</c:v>
                </c:pt>
                <c:pt idx="1153">
                  <c:v>284.44699891199366</c:v>
                </c:pt>
                <c:pt idx="1154">
                  <c:v>284.55759912959491</c:v>
                </c:pt>
                <c:pt idx="1155">
                  <c:v>284.64607930367595</c:v>
                </c:pt>
                <c:pt idx="1156">
                  <c:v>284.51686344294075</c:v>
                </c:pt>
                <c:pt idx="1157">
                  <c:v>284.21349075435262</c:v>
                </c:pt>
                <c:pt idx="1158">
                  <c:v>284.57079260348212</c:v>
                </c:pt>
                <c:pt idx="1159">
                  <c:v>284.65663408278567</c:v>
                </c:pt>
                <c:pt idx="1160">
                  <c:v>284.52530726622854</c:v>
                </c:pt>
                <c:pt idx="1161">
                  <c:v>284.62024581298283</c:v>
                </c:pt>
                <c:pt idx="1162">
                  <c:v>284.69619665038624</c:v>
                </c:pt>
                <c:pt idx="1163">
                  <c:v>284.95695732030902</c:v>
                </c:pt>
                <c:pt idx="1164">
                  <c:v>284.96556585624722</c:v>
                </c:pt>
                <c:pt idx="1165">
                  <c:v>284.7724526849978</c:v>
                </c:pt>
                <c:pt idx="1166">
                  <c:v>285.21796214799826</c:v>
                </c:pt>
                <c:pt idx="1167">
                  <c:v>285.17436971839862</c:v>
                </c:pt>
                <c:pt idx="1168">
                  <c:v>284.93949577471892</c:v>
                </c:pt>
                <c:pt idx="1169">
                  <c:v>285.15159661977515</c:v>
                </c:pt>
                <c:pt idx="1170">
                  <c:v>285.32127729582015</c:v>
                </c:pt>
                <c:pt idx="1171">
                  <c:v>285.25702183665612</c:v>
                </c:pt>
                <c:pt idx="1172">
                  <c:v>285.20561746932492</c:v>
                </c:pt>
                <c:pt idx="1173">
                  <c:v>284.96449397545996</c:v>
                </c:pt>
                <c:pt idx="1174">
                  <c:v>285.171595180368</c:v>
                </c:pt>
                <c:pt idx="1175">
                  <c:v>285.13727614429445</c:v>
                </c:pt>
                <c:pt idx="1176">
                  <c:v>284.90982091543555</c:v>
                </c:pt>
                <c:pt idx="1177">
                  <c:v>285.12785673234845</c:v>
                </c:pt>
                <c:pt idx="1178">
                  <c:v>285.10228538587876</c:v>
                </c:pt>
                <c:pt idx="1179">
                  <c:v>285.28182830870304</c:v>
                </c:pt>
                <c:pt idx="1180">
                  <c:v>285.42546264696244</c:v>
                </c:pt>
                <c:pt idx="1181">
                  <c:v>284.94037011756996</c:v>
                </c:pt>
                <c:pt idx="1182">
                  <c:v>285.35229609405599</c:v>
                </c:pt>
                <c:pt idx="1183">
                  <c:v>285.48183687524482</c:v>
                </c:pt>
                <c:pt idx="1184">
                  <c:v>284.9854695001959</c:v>
                </c:pt>
                <c:pt idx="1185">
                  <c:v>285.18837560015675</c:v>
                </c:pt>
                <c:pt idx="1186">
                  <c:v>285.55070048012544</c:v>
                </c:pt>
                <c:pt idx="1187">
                  <c:v>285.44056038410037</c:v>
                </c:pt>
                <c:pt idx="1188">
                  <c:v>285.15244830728028</c:v>
                </c:pt>
                <c:pt idx="1189">
                  <c:v>284.92195864582425</c:v>
                </c:pt>
                <c:pt idx="1190">
                  <c:v>285.3375669166594</c:v>
                </c:pt>
                <c:pt idx="1191">
                  <c:v>285.27005353332754</c:v>
                </c:pt>
                <c:pt idx="1192">
                  <c:v>285.01604282666204</c:v>
                </c:pt>
                <c:pt idx="1193">
                  <c:v>285.01283426132966</c:v>
                </c:pt>
                <c:pt idx="1194">
                  <c:v>285.01026740906377</c:v>
                </c:pt>
                <c:pt idx="1195">
                  <c:v>285.00821392725106</c:v>
                </c:pt>
                <c:pt idx="1196">
                  <c:v>284.80657114180087</c:v>
                </c:pt>
                <c:pt idx="1197">
                  <c:v>284.44525691344074</c:v>
                </c:pt>
                <c:pt idx="1198">
                  <c:v>284.55620553075261</c:v>
                </c:pt>
                <c:pt idx="1199">
                  <c:v>284.64496442460211</c:v>
                </c:pt>
                <c:pt idx="1200">
                  <c:v>284.3159715396817</c:v>
                </c:pt>
                <c:pt idx="1201">
                  <c:v>284.45277723174536</c:v>
                </c:pt>
                <c:pt idx="1202">
                  <c:v>284.76222178539632</c:v>
                </c:pt>
                <c:pt idx="1203">
                  <c:v>284.80977742831703</c:v>
                </c:pt>
                <c:pt idx="1204">
                  <c:v>284.64782194265365</c:v>
                </c:pt>
                <c:pt idx="1205">
                  <c:v>284.51825755412295</c:v>
                </c:pt>
                <c:pt idx="1206">
                  <c:v>284.8146060432984</c:v>
                </c:pt>
                <c:pt idx="1207">
                  <c:v>284.65168483463873</c:v>
                </c:pt>
                <c:pt idx="1208">
                  <c:v>284.12134786771099</c:v>
                </c:pt>
                <c:pt idx="1209">
                  <c:v>284.49707829416883</c:v>
                </c:pt>
                <c:pt idx="1210">
                  <c:v>284.59766263533504</c:v>
                </c:pt>
                <c:pt idx="1211">
                  <c:v>284.67813010826808</c:v>
                </c:pt>
                <c:pt idx="1212">
                  <c:v>284.74250408661447</c:v>
                </c:pt>
                <c:pt idx="1213">
                  <c:v>284.59400326929159</c:v>
                </c:pt>
                <c:pt idx="1214">
                  <c:v>284.8752026154333</c:v>
                </c:pt>
                <c:pt idx="1215">
                  <c:v>284.90016209234665</c:v>
                </c:pt>
                <c:pt idx="1216">
                  <c:v>284.52012967387736</c:v>
                </c:pt>
                <c:pt idx="1217">
                  <c:v>284.81610373910189</c:v>
                </c:pt>
                <c:pt idx="1218">
                  <c:v>284.85288299128149</c:v>
                </c:pt>
                <c:pt idx="1219">
                  <c:v>284.8823063930252</c:v>
                </c:pt>
                <c:pt idx="1220">
                  <c:v>284.90584511442017</c:v>
                </c:pt>
                <c:pt idx="1221">
                  <c:v>284.72467609153614</c:v>
                </c:pt>
                <c:pt idx="1222">
                  <c:v>285.17974087322892</c:v>
                </c:pt>
                <c:pt idx="1223">
                  <c:v>285.34379269858317</c:v>
                </c:pt>
                <c:pt idx="1224">
                  <c:v>284.67503415886654</c:v>
                </c:pt>
                <c:pt idx="1225">
                  <c:v>285.14002732709321</c:v>
                </c:pt>
                <c:pt idx="1226">
                  <c:v>285.31202186167457</c:v>
                </c:pt>
                <c:pt idx="1227">
                  <c:v>285.04961748933965</c:v>
                </c:pt>
                <c:pt idx="1228">
                  <c:v>285.03969399147172</c:v>
                </c:pt>
                <c:pt idx="1229">
                  <c:v>284.8317551931774</c:v>
                </c:pt>
                <c:pt idx="1230">
                  <c:v>285.2654041545419</c:v>
                </c:pt>
                <c:pt idx="1231">
                  <c:v>285.21232332363354</c:v>
                </c:pt>
                <c:pt idx="1232">
                  <c:v>284.96985865890684</c:v>
                </c:pt>
                <c:pt idx="1233">
                  <c:v>285.37588692712552</c:v>
                </c:pt>
                <c:pt idx="1234">
                  <c:v>285.50070954170042</c:v>
                </c:pt>
                <c:pt idx="1235">
                  <c:v>285.20056763336032</c:v>
                </c:pt>
                <c:pt idx="1236">
                  <c:v>285.16045410668823</c:v>
                </c:pt>
                <c:pt idx="1237">
                  <c:v>285.12836328535059</c:v>
                </c:pt>
                <c:pt idx="1238">
                  <c:v>285.30269062828046</c:v>
                </c:pt>
                <c:pt idx="1239">
                  <c:v>285.44215250262437</c:v>
                </c:pt>
                <c:pt idx="1240">
                  <c:v>284.75372200209949</c:v>
                </c:pt>
                <c:pt idx="1241">
                  <c:v>284.80297760167957</c:v>
                </c:pt>
                <c:pt idx="1242">
                  <c:v>285.24238208134364</c:v>
                </c:pt>
                <c:pt idx="1243">
                  <c:v>284.99390566507492</c:v>
                </c:pt>
                <c:pt idx="1244">
                  <c:v>284.79512453205996</c:v>
                </c:pt>
                <c:pt idx="1245">
                  <c:v>284.83609962564799</c:v>
                </c:pt>
                <c:pt idx="1246">
                  <c:v>285.26887970051837</c:v>
                </c:pt>
                <c:pt idx="1247">
                  <c:v>285.21510376041471</c:v>
                </c:pt>
                <c:pt idx="1248">
                  <c:v>284.77208300833178</c:v>
                </c:pt>
                <c:pt idx="1249">
                  <c:v>285.01766640666546</c:v>
                </c:pt>
                <c:pt idx="1250">
                  <c:v>285.01413312533236</c:v>
                </c:pt>
                <c:pt idx="1251">
                  <c:v>284.41130650026594</c:v>
                </c:pt>
                <c:pt idx="1252">
                  <c:v>284.32904520021276</c:v>
                </c:pt>
                <c:pt idx="1253">
                  <c:v>284.46323616017025</c:v>
                </c:pt>
                <c:pt idx="1254">
                  <c:v>284.77058892813619</c:v>
                </c:pt>
                <c:pt idx="1255">
                  <c:v>284.81647114250893</c:v>
                </c:pt>
                <c:pt idx="1256">
                  <c:v>284.45317691400714</c:v>
                </c:pt>
                <c:pt idx="1257">
                  <c:v>284.56254153120574</c:v>
                </c:pt>
                <c:pt idx="1258">
                  <c:v>284.6500332249646</c:v>
                </c:pt>
                <c:pt idx="1259">
                  <c:v>284.72002657997166</c:v>
                </c:pt>
                <c:pt idx="1260">
                  <c:v>284.57602126397734</c:v>
                </c:pt>
                <c:pt idx="1261">
                  <c:v>284.66081701118185</c:v>
                </c:pt>
                <c:pt idx="1262">
                  <c:v>284.92865360894547</c:v>
                </c:pt>
                <c:pt idx="1263">
                  <c:v>284.94292288715639</c:v>
                </c:pt>
                <c:pt idx="1264">
                  <c:v>284.75433830972514</c:v>
                </c:pt>
                <c:pt idx="1265">
                  <c:v>285.20347064778014</c:v>
                </c:pt>
                <c:pt idx="1266">
                  <c:v>285.56277651822415</c:v>
                </c:pt>
                <c:pt idx="1267">
                  <c:v>285.25022121457931</c:v>
                </c:pt>
                <c:pt idx="1268">
                  <c:v>285.40017697166348</c:v>
                </c:pt>
                <c:pt idx="1269">
                  <c:v>285.52014157733078</c:v>
                </c:pt>
                <c:pt idx="1270">
                  <c:v>285.41611326186467</c:v>
                </c:pt>
                <c:pt idx="1271">
                  <c:v>285.33289060949176</c:v>
                </c:pt>
                <c:pt idx="1272">
                  <c:v>285.06631248759339</c:v>
                </c:pt>
                <c:pt idx="1273">
                  <c:v>285.45304999007476</c:v>
                </c:pt>
                <c:pt idx="1274">
                  <c:v>285.56243999205981</c:v>
                </c:pt>
                <c:pt idx="1275">
                  <c:v>285.24995199364787</c:v>
                </c:pt>
                <c:pt idx="1276">
                  <c:v>285.3999615949183</c:v>
                </c:pt>
                <c:pt idx="1277">
                  <c:v>285.31996927593468</c:v>
                </c:pt>
                <c:pt idx="1278">
                  <c:v>285.45597542074773</c:v>
                </c:pt>
                <c:pt idx="1279">
                  <c:v>285.56478033659818</c:v>
                </c:pt>
                <c:pt idx="1280">
                  <c:v>285.05182426927854</c:v>
                </c:pt>
                <c:pt idx="1281">
                  <c:v>285.44145941542286</c:v>
                </c:pt>
                <c:pt idx="1282">
                  <c:v>285.55316753233831</c:v>
                </c:pt>
                <c:pt idx="1283">
                  <c:v>285.44253402587066</c:v>
                </c:pt>
                <c:pt idx="1284">
                  <c:v>285.55402722069653</c:v>
                </c:pt>
                <c:pt idx="1285">
                  <c:v>285.84322177655724</c:v>
                </c:pt>
                <c:pt idx="1286">
                  <c:v>286.27457742124579</c:v>
                </c:pt>
                <c:pt idx="1287">
                  <c:v>286.21966193699666</c:v>
                </c:pt>
                <c:pt idx="1288">
                  <c:v>286.17572954959735</c:v>
                </c:pt>
                <c:pt idx="1289">
                  <c:v>286.94058363967793</c:v>
                </c:pt>
                <c:pt idx="1290">
                  <c:v>287.35246691174234</c:v>
                </c:pt>
                <c:pt idx="1291">
                  <c:v>287.08197352939391</c:v>
                </c:pt>
                <c:pt idx="1292">
                  <c:v>287.66557882351515</c:v>
                </c:pt>
                <c:pt idx="1293">
                  <c:v>287.73246305881213</c:v>
                </c:pt>
                <c:pt idx="1294">
                  <c:v>288.18597044704973</c:v>
                </c:pt>
                <c:pt idx="1295">
                  <c:v>288.74877635763977</c:v>
                </c:pt>
                <c:pt idx="1296">
                  <c:v>288.59902108611186</c:v>
                </c:pt>
                <c:pt idx="1297">
                  <c:v>289.07921686888949</c:v>
                </c:pt>
                <c:pt idx="1298">
                  <c:v>289.26337349511164</c:v>
                </c:pt>
                <c:pt idx="1299">
                  <c:v>289.01069879608934</c:v>
                </c:pt>
                <c:pt idx="1300">
                  <c:v>288.80855903687149</c:v>
                </c:pt>
                <c:pt idx="1301">
                  <c:v>289.04684722949719</c:v>
                </c:pt>
                <c:pt idx="1302">
                  <c:v>289.03747778359775</c:v>
                </c:pt>
                <c:pt idx="1303">
                  <c:v>289.02998222687819</c:v>
                </c:pt>
                <c:pt idx="1304">
                  <c:v>288.82398578150259</c:v>
                </c:pt>
                <c:pt idx="1305">
                  <c:v>289.25918862520206</c:v>
                </c:pt>
                <c:pt idx="1306">
                  <c:v>289.60735090016163</c:v>
                </c:pt>
                <c:pt idx="1307">
                  <c:v>289.08588072012935</c:v>
                </c:pt>
                <c:pt idx="1308">
                  <c:v>289.46870457610351</c:v>
                </c:pt>
                <c:pt idx="1309">
                  <c:v>289.7749636608828</c:v>
                </c:pt>
                <c:pt idx="1310">
                  <c:v>289.81997092870625</c:v>
                </c:pt>
                <c:pt idx="1311">
                  <c:v>289.65597674296504</c:v>
                </c:pt>
                <c:pt idx="1312">
                  <c:v>289.52478139437204</c:v>
                </c:pt>
                <c:pt idx="1313">
                  <c:v>289.61982511549763</c:v>
                </c:pt>
                <c:pt idx="1314">
                  <c:v>289.69586009239811</c:v>
                </c:pt>
                <c:pt idx="1315">
                  <c:v>289.55668807391851</c:v>
                </c:pt>
                <c:pt idx="1316">
                  <c:v>290.04535045913485</c:v>
                </c:pt>
                <c:pt idx="1317">
                  <c:v>290.23628036730787</c:v>
                </c:pt>
                <c:pt idx="1318">
                  <c:v>290.18902429384627</c:v>
                </c:pt>
                <c:pt idx="1319">
                  <c:v>290.151219435077</c:v>
                </c:pt>
                <c:pt idx="1320">
                  <c:v>289.72097554806163</c:v>
                </c:pt>
                <c:pt idx="1321">
                  <c:v>290.17678043844933</c:v>
                </c:pt>
                <c:pt idx="1322">
                  <c:v>290.14142435075951</c:v>
                </c:pt>
                <c:pt idx="1323">
                  <c:v>289.71313948060765</c:v>
                </c:pt>
                <c:pt idx="1324">
                  <c:v>289.77051158448614</c:v>
                </c:pt>
                <c:pt idx="1325">
                  <c:v>290.01640926758893</c:v>
                </c:pt>
                <c:pt idx="1326">
                  <c:v>290.21312741407115</c:v>
                </c:pt>
                <c:pt idx="1327">
                  <c:v>290.37050193125691</c:v>
                </c:pt>
                <c:pt idx="1328">
                  <c:v>290.09640154500556</c:v>
                </c:pt>
                <c:pt idx="1329">
                  <c:v>290.47712123600445</c:v>
                </c:pt>
                <c:pt idx="1330">
                  <c:v>290.18169698880359</c:v>
                </c:pt>
                <c:pt idx="1331">
                  <c:v>289.74535759104288</c:v>
                </c:pt>
                <c:pt idx="1332">
                  <c:v>290.19628607283431</c:v>
                </c:pt>
                <c:pt idx="1333">
                  <c:v>290.15702885826749</c:v>
                </c:pt>
                <c:pt idx="1334">
                  <c:v>290.12562308661404</c:v>
                </c:pt>
                <c:pt idx="1335">
                  <c:v>290.10049846929121</c:v>
                </c:pt>
                <c:pt idx="1336">
                  <c:v>289.88039877543298</c:v>
                </c:pt>
                <c:pt idx="1337">
                  <c:v>290.30431902034638</c:v>
                </c:pt>
                <c:pt idx="1338">
                  <c:v>290.24345521627708</c:v>
                </c:pt>
                <c:pt idx="1339">
                  <c:v>289.99476417302168</c:v>
                </c:pt>
                <c:pt idx="1340">
                  <c:v>289.99581133841735</c:v>
                </c:pt>
                <c:pt idx="1341">
                  <c:v>289.99664907073389</c:v>
                </c:pt>
                <c:pt idx="1342">
                  <c:v>289.79731925658712</c:v>
                </c:pt>
                <c:pt idx="1343">
                  <c:v>289.6378554052697</c:v>
                </c:pt>
                <c:pt idx="1344">
                  <c:v>289.31028432421579</c:v>
                </c:pt>
                <c:pt idx="1345">
                  <c:v>289.44822745937267</c:v>
                </c:pt>
                <c:pt idx="1346">
                  <c:v>289.35858196749814</c:v>
                </c:pt>
                <c:pt idx="1347">
                  <c:v>288.48686557399856</c:v>
                </c:pt>
                <c:pt idx="1348">
                  <c:v>288.58949245919888</c:v>
                </c:pt>
                <c:pt idx="1349">
                  <c:v>288.67159396735912</c:v>
                </c:pt>
                <c:pt idx="1350">
                  <c:v>288.33727517388729</c:v>
                </c:pt>
                <c:pt idx="1351">
                  <c:v>288.26982013910987</c:v>
                </c:pt>
                <c:pt idx="1352">
                  <c:v>288.21585611128791</c:v>
                </c:pt>
                <c:pt idx="1353">
                  <c:v>288.57268488903037</c:v>
                </c:pt>
                <c:pt idx="1354">
                  <c:v>288.65814791122432</c:v>
                </c:pt>
                <c:pt idx="1355">
                  <c:v>288.12651832897944</c:v>
                </c:pt>
                <c:pt idx="1356">
                  <c:v>288.50121466318353</c:v>
                </c:pt>
                <c:pt idx="1357">
                  <c:v>288.80097173054685</c:v>
                </c:pt>
                <c:pt idx="1358">
                  <c:v>288.8407773844375</c:v>
                </c:pt>
                <c:pt idx="1359">
                  <c:v>288.87262190755001</c:v>
                </c:pt>
                <c:pt idx="1360">
                  <c:v>288.69809752604004</c:v>
                </c:pt>
                <c:pt idx="1361">
                  <c:v>288.95847802083205</c:v>
                </c:pt>
                <c:pt idx="1362">
                  <c:v>289.16678241666568</c:v>
                </c:pt>
                <c:pt idx="1363">
                  <c:v>288.73342593333257</c:v>
                </c:pt>
                <c:pt idx="1364">
                  <c:v>288.9867407466661</c:v>
                </c:pt>
                <c:pt idx="1365">
                  <c:v>289.18939259733293</c:v>
                </c:pt>
                <c:pt idx="1366">
                  <c:v>288.95151407786636</c:v>
                </c:pt>
                <c:pt idx="1367">
                  <c:v>288.96121126229309</c:v>
                </c:pt>
                <c:pt idx="1368">
                  <c:v>289.16896900983448</c:v>
                </c:pt>
                <c:pt idx="1369">
                  <c:v>289.33517520786756</c:v>
                </c:pt>
                <c:pt idx="1370">
                  <c:v>289.26814016629407</c:v>
                </c:pt>
                <c:pt idx="1371">
                  <c:v>289.01451213303528</c:v>
                </c:pt>
                <c:pt idx="1372">
                  <c:v>289.41160970642824</c:v>
                </c:pt>
                <c:pt idx="1373">
                  <c:v>289.12928776514264</c:v>
                </c:pt>
                <c:pt idx="1374">
                  <c:v>288.90343021211413</c:v>
                </c:pt>
                <c:pt idx="1375">
                  <c:v>288.92274416969133</c:v>
                </c:pt>
                <c:pt idx="1376">
                  <c:v>288.93819533575305</c:v>
                </c:pt>
                <c:pt idx="1377">
                  <c:v>288.95055626860244</c:v>
                </c:pt>
                <c:pt idx="1378">
                  <c:v>288.96044501488194</c:v>
                </c:pt>
                <c:pt idx="1379">
                  <c:v>288.56835601190556</c:v>
                </c:pt>
                <c:pt idx="1380">
                  <c:v>288.65468480952444</c:v>
                </c:pt>
                <c:pt idx="1381">
                  <c:v>288.32374784761953</c:v>
                </c:pt>
                <c:pt idx="1382">
                  <c:v>287.85899827809561</c:v>
                </c:pt>
                <c:pt idx="1383">
                  <c:v>287.28719862247647</c:v>
                </c:pt>
                <c:pt idx="1384">
                  <c:v>286.82975889798115</c:v>
                </c:pt>
                <c:pt idx="1385">
                  <c:v>286.8638071183849</c:v>
                </c:pt>
                <c:pt idx="1386">
                  <c:v>286.29104569470792</c:v>
                </c:pt>
                <c:pt idx="1387">
                  <c:v>285.63283655576635</c:v>
                </c:pt>
                <c:pt idx="1388">
                  <c:v>285.9062692446131</c:v>
                </c:pt>
                <c:pt idx="1389">
                  <c:v>285.72501539569049</c:v>
                </c:pt>
                <c:pt idx="1390">
                  <c:v>285.38001231655238</c:v>
                </c:pt>
                <c:pt idx="1391">
                  <c:v>285.30400985324195</c:v>
                </c:pt>
                <c:pt idx="1392">
                  <c:v>285.24320788259354</c:v>
                </c:pt>
                <c:pt idx="1393">
                  <c:v>285.39456630607486</c:v>
                </c:pt>
                <c:pt idx="1394">
                  <c:v>285.11565304485993</c:v>
                </c:pt>
                <c:pt idx="1395">
                  <c:v>284.49252243588796</c:v>
                </c:pt>
                <c:pt idx="1396">
                  <c:v>284.7940179487104</c:v>
                </c:pt>
                <c:pt idx="1397">
                  <c:v>285.03521435896835</c:v>
                </c:pt>
                <c:pt idx="1398">
                  <c:v>284.8281714871747</c:v>
                </c:pt>
                <c:pt idx="1399">
                  <c:v>285.26253718973976</c:v>
                </c:pt>
                <c:pt idx="1400">
                  <c:v>285.21002975179181</c:v>
                </c:pt>
                <c:pt idx="1401">
                  <c:v>285.36802380143348</c:v>
                </c:pt>
                <c:pt idx="1402">
                  <c:v>285.49441904114678</c:v>
                </c:pt>
                <c:pt idx="1403">
                  <c:v>284.79553523291747</c:v>
                </c:pt>
                <c:pt idx="1404">
                  <c:v>285.03642818633398</c:v>
                </c:pt>
                <c:pt idx="1405">
                  <c:v>285.22914254906721</c:v>
                </c:pt>
                <c:pt idx="1406">
                  <c:v>284.58331403925376</c:v>
                </c:pt>
                <c:pt idx="1407">
                  <c:v>284.66665123140302</c:v>
                </c:pt>
                <c:pt idx="1408">
                  <c:v>284.53332098512243</c:v>
                </c:pt>
                <c:pt idx="1409">
                  <c:v>284.62665678809799</c:v>
                </c:pt>
                <c:pt idx="1410">
                  <c:v>284.5013254304784</c:v>
                </c:pt>
                <c:pt idx="1411">
                  <c:v>284.00106034438272</c:v>
                </c:pt>
                <c:pt idx="1412">
                  <c:v>284.20084827550619</c:v>
                </c:pt>
                <c:pt idx="1413">
                  <c:v>283.96067862040496</c:v>
                </c:pt>
                <c:pt idx="1414">
                  <c:v>283.36854289632396</c:v>
                </c:pt>
                <c:pt idx="1415">
                  <c:v>283.29483431705921</c:v>
                </c:pt>
                <c:pt idx="1416">
                  <c:v>283.23586745364742</c:v>
                </c:pt>
                <c:pt idx="1417">
                  <c:v>282.98869396291798</c:v>
                </c:pt>
                <c:pt idx="1418">
                  <c:v>282.79095517033443</c:v>
                </c:pt>
                <c:pt idx="1419">
                  <c:v>282.43276413626756</c:v>
                </c:pt>
                <c:pt idx="1420">
                  <c:v>282.5462113090141</c:v>
                </c:pt>
                <c:pt idx="1421">
                  <c:v>282.23696904721129</c:v>
                </c:pt>
                <c:pt idx="1422">
                  <c:v>281.78957523776904</c:v>
                </c:pt>
                <c:pt idx="1423">
                  <c:v>281.63166019021526</c:v>
                </c:pt>
                <c:pt idx="1424">
                  <c:v>281.70532815217223</c:v>
                </c:pt>
                <c:pt idx="1425">
                  <c:v>281.76426252173781</c:v>
                </c:pt>
                <c:pt idx="1426">
                  <c:v>281.61141001739026</c:v>
                </c:pt>
                <c:pt idx="1427">
                  <c:v>281.2891280139122</c:v>
                </c:pt>
                <c:pt idx="1428">
                  <c:v>281.63130241112981</c:v>
                </c:pt>
                <c:pt idx="1429">
                  <c:v>281.70504192890382</c:v>
                </c:pt>
                <c:pt idx="1430">
                  <c:v>281.36403354312307</c:v>
                </c:pt>
                <c:pt idx="1431">
                  <c:v>281.69122683449848</c:v>
                </c:pt>
                <c:pt idx="1432">
                  <c:v>281.95298146759882</c:v>
                </c:pt>
                <c:pt idx="1433">
                  <c:v>281.76238517407904</c:v>
                </c:pt>
                <c:pt idx="1434">
                  <c:v>281.60990813926327</c:v>
                </c:pt>
                <c:pt idx="1435">
                  <c:v>281.28792651141066</c:v>
                </c:pt>
                <c:pt idx="1436">
                  <c:v>281.43034120912853</c:v>
                </c:pt>
                <c:pt idx="1437">
                  <c:v>281.14427296730287</c:v>
                </c:pt>
                <c:pt idx="1438">
                  <c:v>280.91541837384227</c:v>
                </c:pt>
                <c:pt idx="1439">
                  <c:v>280.73233469907382</c:v>
                </c:pt>
                <c:pt idx="1440">
                  <c:v>280.78586775925908</c:v>
                </c:pt>
                <c:pt idx="1441">
                  <c:v>281.02869420740728</c:v>
                </c:pt>
                <c:pt idx="1442">
                  <c:v>280.82295536592585</c:v>
                </c:pt>
                <c:pt idx="1443">
                  <c:v>280.45836429274067</c:v>
                </c:pt>
                <c:pt idx="1444">
                  <c:v>280.56669143419253</c:v>
                </c:pt>
                <c:pt idx="1445">
                  <c:v>280.45335314735405</c:v>
                </c:pt>
                <c:pt idx="1446">
                  <c:v>279.56268251788327</c:v>
                </c:pt>
                <c:pt idx="1447">
                  <c:v>279.85014601430663</c:v>
                </c:pt>
                <c:pt idx="1448">
                  <c:v>279.8801168114453</c:v>
                </c:pt>
                <c:pt idx="1449">
                  <c:v>279.70409344915623</c:v>
                </c:pt>
                <c:pt idx="1450">
                  <c:v>279.16327475932496</c:v>
                </c:pt>
                <c:pt idx="1451">
                  <c:v>278.73061980746002</c:v>
                </c:pt>
                <c:pt idx="1452">
                  <c:v>278.98449584596801</c:v>
                </c:pt>
                <c:pt idx="1453">
                  <c:v>278.58759667677441</c:v>
                </c:pt>
                <c:pt idx="1454">
                  <c:v>278.07007734141956</c:v>
                </c:pt>
                <c:pt idx="1455">
                  <c:v>278.05606187313566</c:v>
                </c:pt>
                <c:pt idx="1456">
                  <c:v>277.64484949850856</c:v>
                </c:pt>
                <c:pt idx="1457">
                  <c:v>277.11587959880683</c:v>
                </c:pt>
                <c:pt idx="1458">
                  <c:v>276.8927036790455</c:v>
                </c:pt>
                <c:pt idx="1459">
                  <c:v>276.11416294323641</c:v>
                </c:pt>
                <c:pt idx="1460">
                  <c:v>276.09133035458916</c:v>
                </c:pt>
                <c:pt idx="1461">
                  <c:v>275.87306428367134</c:v>
                </c:pt>
                <c:pt idx="1462">
                  <c:v>275.09845142693712</c:v>
                </c:pt>
                <c:pt idx="1463">
                  <c:v>275.07876114154971</c:v>
                </c:pt>
                <c:pt idx="1464">
                  <c:v>274.86300891323975</c:v>
                </c:pt>
                <c:pt idx="1465">
                  <c:v>274.49040713059185</c:v>
                </c:pt>
                <c:pt idx="1466">
                  <c:v>273.9923257044735</c:v>
                </c:pt>
                <c:pt idx="1467">
                  <c:v>273.5938605635788</c:v>
                </c:pt>
                <c:pt idx="1468">
                  <c:v>273.67508845086303</c:v>
                </c:pt>
                <c:pt idx="1469">
                  <c:v>273.54007076069047</c:v>
                </c:pt>
                <c:pt idx="1470">
                  <c:v>273.03205660855241</c:v>
                </c:pt>
                <c:pt idx="1471">
                  <c:v>273.02564528684195</c:v>
                </c:pt>
                <c:pt idx="1472">
                  <c:v>273.02051622947357</c:v>
                </c:pt>
                <c:pt idx="1473">
                  <c:v>272.61641298357887</c:v>
                </c:pt>
                <c:pt idx="1474">
                  <c:v>272.49313038686307</c:v>
                </c:pt>
                <c:pt idx="1475">
                  <c:v>272.19450430949047</c:v>
                </c:pt>
                <c:pt idx="1476">
                  <c:v>272.35560344759239</c:v>
                </c:pt>
                <c:pt idx="1477">
                  <c:v>272.28448275807392</c:v>
                </c:pt>
                <c:pt idx="1478">
                  <c:v>271.82758620645916</c:v>
                </c:pt>
                <c:pt idx="1479">
                  <c:v>271.86206896516734</c:v>
                </c:pt>
                <c:pt idx="1480">
                  <c:v>272.08965517213392</c:v>
                </c:pt>
                <c:pt idx="1481">
                  <c:v>271.87172413770713</c:v>
                </c:pt>
                <c:pt idx="1482">
                  <c:v>271.69737931016573</c:v>
                </c:pt>
                <c:pt idx="1483">
                  <c:v>271.75790344813259</c:v>
                </c:pt>
                <c:pt idx="1484">
                  <c:v>272.20632275850608</c:v>
                </c:pt>
                <c:pt idx="1485">
                  <c:v>272.36505820680486</c:v>
                </c:pt>
                <c:pt idx="1486">
                  <c:v>272.09204656544392</c:v>
                </c:pt>
                <c:pt idx="1487">
                  <c:v>272.47363725235516</c:v>
                </c:pt>
                <c:pt idx="1488">
                  <c:v>272.57890980188415</c:v>
                </c:pt>
                <c:pt idx="1489">
                  <c:v>272.26312784150736</c:v>
                </c:pt>
                <c:pt idx="1490">
                  <c:v>272.41050227320591</c:v>
                </c:pt>
                <c:pt idx="1491">
                  <c:v>272.52840181856476</c:v>
                </c:pt>
                <c:pt idx="1492">
                  <c:v>272.62272145485184</c:v>
                </c:pt>
                <c:pt idx="1493">
                  <c:v>272.6981771638815</c:v>
                </c:pt>
                <c:pt idx="1494">
                  <c:v>272.7585417311052</c:v>
                </c:pt>
                <c:pt idx="1495">
                  <c:v>273.00683338488415</c:v>
                </c:pt>
                <c:pt idx="1496">
                  <c:v>273.00546670790732</c:v>
                </c:pt>
                <c:pt idx="1497">
                  <c:v>273.00437336632586</c:v>
                </c:pt>
                <c:pt idx="1498">
                  <c:v>272.8034986930607</c:v>
                </c:pt>
                <c:pt idx="1499">
                  <c:v>272.64279895444861</c:v>
                </c:pt>
                <c:pt idx="1500">
                  <c:v>272.91423916355888</c:v>
                </c:pt>
                <c:pt idx="1501">
                  <c:v>272.73139133084715</c:v>
                </c:pt>
                <c:pt idx="1502">
                  <c:v>272.38511306467774</c:v>
                </c:pt>
                <c:pt idx="1503">
                  <c:v>272.70809045174218</c:v>
                </c:pt>
                <c:pt idx="1504">
                  <c:v>272.76647236139377</c:v>
                </c:pt>
                <c:pt idx="1505">
                  <c:v>272.61317788911504</c:v>
                </c:pt>
                <c:pt idx="1506">
                  <c:v>272.69054231129206</c:v>
                </c:pt>
                <c:pt idx="1507">
                  <c:v>272.75243384903365</c:v>
                </c:pt>
                <c:pt idx="1508">
                  <c:v>273.00194707922691</c:v>
                </c:pt>
                <c:pt idx="1509">
                  <c:v>272.80155766338157</c:v>
                </c:pt>
                <c:pt idx="1510">
                  <c:v>272.44124613070528</c:v>
                </c:pt>
                <c:pt idx="1511">
                  <c:v>272.55299690456422</c:v>
                </c:pt>
                <c:pt idx="1512">
                  <c:v>272.24239752365139</c:v>
                </c:pt>
                <c:pt idx="1513">
                  <c:v>271.99391801892114</c:v>
                </c:pt>
                <c:pt idx="1514">
                  <c:v>271.99513441513693</c:v>
                </c:pt>
                <c:pt idx="1515">
                  <c:v>271.79610753210954</c:v>
                </c:pt>
                <c:pt idx="1516">
                  <c:v>272.03688602568764</c:v>
                </c:pt>
                <c:pt idx="1517">
                  <c:v>271.82950882055013</c:v>
                </c:pt>
                <c:pt idx="1518">
                  <c:v>271.26360705644009</c:v>
                </c:pt>
                <c:pt idx="1519">
                  <c:v>271.41088564515212</c:v>
                </c:pt>
                <c:pt idx="1520">
                  <c:v>271.72870851612174</c:v>
                </c:pt>
                <c:pt idx="1521">
                  <c:v>271.38296681289739</c:v>
                </c:pt>
                <c:pt idx="1522">
                  <c:v>271.50637345031794</c:v>
                </c:pt>
                <c:pt idx="1523">
                  <c:v>271.60509876025435</c:v>
                </c:pt>
                <c:pt idx="1524">
                  <c:v>271.68407900820353</c:v>
                </c:pt>
                <c:pt idx="1525">
                  <c:v>271.74726320656282</c:v>
                </c:pt>
                <c:pt idx="1526">
                  <c:v>271.59781056525026</c:v>
                </c:pt>
                <c:pt idx="1527">
                  <c:v>271.87824845220024</c:v>
                </c:pt>
                <c:pt idx="1528">
                  <c:v>271.9025987617602</c:v>
                </c:pt>
                <c:pt idx="1529">
                  <c:v>271.52207900940817</c:v>
                </c:pt>
                <c:pt idx="1530">
                  <c:v>271.41766320752657</c:v>
                </c:pt>
                <c:pt idx="1531">
                  <c:v>271.33413056602126</c:v>
                </c:pt>
                <c:pt idx="1532">
                  <c:v>271.46730445281702</c:v>
                </c:pt>
                <c:pt idx="1533">
                  <c:v>271.57384356225361</c:v>
                </c:pt>
                <c:pt idx="1534">
                  <c:v>270.85907484980294</c:v>
                </c:pt>
                <c:pt idx="1535">
                  <c:v>271.08725987984235</c:v>
                </c:pt>
                <c:pt idx="1536">
                  <c:v>271.46980790387391</c:v>
                </c:pt>
                <c:pt idx="1537">
                  <c:v>271.17584632309911</c:v>
                </c:pt>
                <c:pt idx="1538">
                  <c:v>271.1406770584793</c:v>
                </c:pt>
                <c:pt idx="1539">
                  <c:v>271.31254164678342</c:v>
                </c:pt>
                <c:pt idx="1540">
                  <c:v>271.45003331742674</c:v>
                </c:pt>
                <c:pt idx="1541">
                  <c:v>271.36002665394142</c:v>
                </c:pt>
                <c:pt idx="1542">
                  <c:v>271.28802132315315</c:v>
                </c:pt>
                <c:pt idx="1543">
                  <c:v>271.63041705852254</c:v>
                </c:pt>
                <c:pt idx="1544">
                  <c:v>271.70433364681804</c:v>
                </c:pt>
                <c:pt idx="1545">
                  <c:v>271.56346691745443</c:v>
                </c:pt>
                <c:pt idx="1546">
                  <c:v>271.85077353396355</c:v>
                </c:pt>
                <c:pt idx="1547">
                  <c:v>272.08061882717084</c:v>
                </c:pt>
                <c:pt idx="1548">
                  <c:v>272.06449506173669</c:v>
                </c:pt>
                <c:pt idx="1549">
                  <c:v>272.05159604938933</c:v>
                </c:pt>
                <c:pt idx="1550">
                  <c:v>271.84127683951147</c:v>
                </c:pt>
                <c:pt idx="1551">
                  <c:v>272.0730214716092</c:v>
                </c:pt>
                <c:pt idx="1552">
                  <c:v>272.25841717728736</c:v>
                </c:pt>
                <c:pt idx="1553">
                  <c:v>272.20673374182991</c:v>
                </c:pt>
                <c:pt idx="1554">
                  <c:v>272.16538699346393</c:v>
                </c:pt>
                <c:pt idx="1555">
                  <c:v>272.73230959477115</c:v>
                </c:pt>
                <c:pt idx="1556">
                  <c:v>273.38584767581693</c:v>
                </c:pt>
                <c:pt idx="1557">
                  <c:v>273.50867814065356</c:v>
                </c:pt>
                <c:pt idx="1558">
                  <c:v>273.80694251252282</c:v>
                </c:pt>
                <c:pt idx="1559">
                  <c:v>274.44555401001827</c:v>
                </c:pt>
                <c:pt idx="1560">
                  <c:v>274.95644320801466</c:v>
                </c:pt>
                <c:pt idx="1561">
                  <c:v>275.16515456641173</c:v>
                </c:pt>
                <c:pt idx="1562">
                  <c:v>275.53212365312936</c:v>
                </c:pt>
                <c:pt idx="1563">
                  <c:v>275.82569892250353</c:v>
                </c:pt>
                <c:pt idx="1564">
                  <c:v>276.06055913800287</c:v>
                </c:pt>
                <c:pt idx="1565">
                  <c:v>276.44844731040234</c:v>
                </c:pt>
                <c:pt idx="1566">
                  <c:v>276.55875784832187</c:v>
                </c:pt>
                <c:pt idx="1567">
                  <c:v>277.24700627865752</c:v>
                </c:pt>
                <c:pt idx="1568">
                  <c:v>277.59760502292602</c:v>
                </c:pt>
                <c:pt idx="1569">
                  <c:v>277.47808401834084</c:v>
                </c:pt>
                <c:pt idx="1570">
                  <c:v>277.38246721467272</c:v>
                </c:pt>
                <c:pt idx="1571">
                  <c:v>277.90597377173822</c:v>
                </c:pt>
                <c:pt idx="1572">
                  <c:v>278.3247790173906</c:v>
                </c:pt>
                <c:pt idx="1573">
                  <c:v>278.25982321391251</c:v>
                </c:pt>
                <c:pt idx="1574">
                  <c:v>278.20785857113003</c:v>
                </c:pt>
                <c:pt idx="1575">
                  <c:v>278.76628685690406</c:v>
                </c:pt>
                <c:pt idx="1576">
                  <c:v>278.81302948552326</c:v>
                </c:pt>
                <c:pt idx="1577">
                  <c:v>278.85042358841861</c:v>
                </c:pt>
                <c:pt idx="1578">
                  <c:v>279.4803388707349</c:v>
                </c:pt>
                <c:pt idx="1579">
                  <c:v>279.78427109658793</c:v>
                </c:pt>
                <c:pt idx="1580">
                  <c:v>279.82741687727037</c:v>
                </c:pt>
                <c:pt idx="1581">
                  <c:v>279.86193350181634</c:v>
                </c:pt>
                <c:pt idx="1582">
                  <c:v>279.88954680145309</c:v>
                </c:pt>
                <c:pt idx="1583">
                  <c:v>280.11163744116249</c:v>
                </c:pt>
                <c:pt idx="1584">
                  <c:v>280.08930995292997</c:v>
                </c:pt>
                <c:pt idx="1585">
                  <c:v>279.87144796234401</c:v>
                </c:pt>
                <c:pt idx="1586">
                  <c:v>280.09715836987522</c:v>
                </c:pt>
                <c:pt idx="1587">
                  <c:v>280.27772669590018</c:v>
                </c:pt>
                <c:pt idx="1588">
                  <c:v>280.42218135672016</c:v>
                </c:pt>
                <c:pt idx="1589">
                  <c:v>280.53774508537612</c:v>
                </c:pt>
                <c:pt idx="1590">
                  <c:v>280.6301960683009</c:v>
                </c:pt>
                <c:pt idx="1591">
                  <c:v>281.30415685464072</c:v>
                </c:pt>
                <c:pt idx="1592">
                  <c:v>281.84332548371259</c:v>
                </c:pt>
                <c:pt idx="1593">
                  <c:v>282.07466038697009</c:v>
                </c:pt>
                <c:pt idx="1594">
                  <c:v>282.8597283095761</c:v>
                </c:pt>
                <c:pt idx="1595">
                  <c:v>283.88778264766091</c:v>
                </c:pt>
                <c:pt idx="1596">
                  <c:v>284.31022611812875</c:v>
                </c:pt>
                <c:pt idx="1597">
                  <c:v>285.04818089450305</c:v>
                </c:pt>
                <c:pt idx="1598">
                  <c:v>286.03854471560248</c:v>
                </c:pt>
                <c:pt idx="1599">
                  <c:v>287.23083577248201</c:v>
                </c:pt>
                <c:pt idx="1600">
                  <c:v>288.18466861798561</c:v>
                </c:pt>
                <c:pt idx="1601">
                  <c:v>288.74773489438849</c:v>
                </c:pt>
                <c:pt idx="1602">
                  <c:v>289.59818791551083</c:v>
                </c:pt>
                <c:pt idx="1603">
                  <c:v>290.27855033240871</c:v>
                </c:pt>
                <c:pt idx="1604">
                  <c:v>290.82284026592697</c:v>
                </c:pt>
                <c:pt idx="1605">
                  <c:v>291.45827221274158</c:v>
                </c:pt>
                <c:pt idx="1606">
                  <c:v>291.9666177701933</c:v>
                </c:pt>
                <c:pt idx="1607">
                  <c:v>292.57329421615464</c:v>
                </c:pt>
                <c:pt idx="1608">
                  <c:v>293.05863537292373</c:v>
                </c:pt>
                <c:pt idx="1609">
                  <c:v>293.24690829833901</c:v>
                </c:pt>
                <c:pt idx="1610">
                  <c:v>293.79752663867123</c:v>
                </c:pt>
                <c:pt idx="1611">
                  <c:v>294.43802131093696</c:v>
                </c:pt>
                <c:pt idx="1612">
                  <c:v>294.35041704874959</c:v>
                </c:pt>
                <c:pt idx="1613">
                  <c:v>294.4803336389997</c:v>
                </c:pt>
                <c:pt idx="1614">
                  <c:v>294.98426691119977</c:v>
                </c:pt>
                <c:pt idx="1615">
                  <c:v>295.58741352895981</c:v>
                </c:pt>
                <c:pt idx="1616">
                  <c:v>295.66993082316787</c:v>
                </c:pt>
                <c:pt idx="1617">
                  <c:v>295.53594465853428</c:v>
                </c:pt>
                <c:pt idx="1618">
                  <c:v>295.62875572682742</c:v>
                </c:pt>
                <c:pt idx="1619">
                  <c:v>295.90300458146191</c:v>
                </c:pt>
                <c:pt idx="1620">
                  <c:v>296.12240366516954</c:v>
                </c:pt>
                <c:pt idx="1621">
                  <c:v>296.09792293213565</c:v>
                </c:pt>
                <c:pt idx="1622">
                  <c:v>296.27833834570856</c:v>
                </c:pt>
                <c:pt idx="1623">
                  <c:v>296.62267067656688</c:v>
                </c:pt>
                <c:pt idx="1624">
                  <c:v>296.69813654125352</c:v>
                </c:pt>
                <c:pt idx="1625">
                  <c:v>296.55850923300284</c:v>
                </c:pt>
                <c:pt idx="1626">
                  <c:v>296.64680738640232</c:v>
                </c:pt>
                <c:pt idx="1627">
                  <c:v>296.91744590912185</c:v>
                </c:pt>
                <c:pt idx="1628">
                  <c:v>296.73395672729748</c:v>
                </c:pt>
                <c:pt idx="1629">
                  <c:v>296.58716538183802</c:v>
                </c:pt>
                <c:pt idx="1630">
                  <c:v>296.66973230547046</c:v>
                </c:pt>
                <c:pt idx="1631">
                  <c:v>297.13578584437636</c:v>
                </c:pt>
                <c:pt idx="1632">
                  <c:v>296.70862867550113</c:v>
                </c:pt>
                <c:pt idx="1633">
                  <c:v>296.16690294040092</c:v>
                </c:pt>
                <c:pt idx="1634">
                  <c:v>296.33352235232076</c:v>
                </c:pt>
                <c:pt idx="1635">
                  <c:v>296.26681788185664</c:v>
                </c:pt>
                <c:pt idx="1636">
                  <c:v>296.01345430548531</c:v>
                </c:pt>
                <c:pt idx="1637">
                  <c:v>295.81076344438827</c:v>
                </c:pt>
                <c:pt idx="1638">
                  <c:v>295.64861075551062</c:v>
                </c:pt>
                <c:pt idx="1639">
                  <c:v>295.51888860440852</c:v>
                </c:pt>
                <c:pt idx="1640">
                  <c:v>295.21511088352685</c:v>
                </c:pt>
                <c:pt idx="1641">
                  <c:v>294.77208870682148</c:v>
                </c:pt>
                <c:pt idx="1642">
                  <c:v>294.81767096545718</c:v>
                </c:pt>
                <c:pt idx="1643">
                  <c:v>294.45413677236576</c:v>
                </c:pt>
                <c:pt idx="1644">
                  <c:v>293.96330941789262</c:v>
                </c:pt>
                <c:pt idx="1645">
                  <c:v>293.37064753431412</c:v>
                </c:pt>
                <c:pt idx="1646">
                  <c:v>292.89651802745129</c:v>
                </c:pt>
                <c:pt idx="1647">
                  <c:v>292.71721442196105</c:v>
                </c:pt>
                <c:pt idx="1648">
                  <c:v>291.97377153756884</c:v>
                </c:pt>
                <c:pt idx="1649">
                  <c:v>290.7790172300551</c:v>
                </c:pt>
                <c:pt idx="1650">
                  <c:v>290.62321378404408</c:v>
                </c:pt>
                <c:pt idx="1651">
                  <c:v>290.29857102723525</c:v>
                </c:pt>
                <c:pt idx="1652">
                  <c:v>289.43885682178819</c:v>
                </c:pt>
                <c:pt idx="1653">
                  <c:v>289.15108545743055</c:v>
                </c:pt>
                <c:pt idx="1654">
                  <c:v>288.92086836594444</c:v>
                </c:pt>
                <c:pt idx="1655">
                  <c:v>288.53669469275553</c:v>
                </c:pt>
                <c:pt idx="1656">
                  <c:v>288.22935575420445</c:v>
                </c:pt>
                <c:pt idx="1657">
                  <c:v>287.78348460336355</c:v>
                </c:pt>
                <c:pt idx="1658">
                  <c:v>288.02678768269084</c:v>
                </c:pt>
                <c:pt idx="1659">
                  <c:v>288.22143014615267</c:v>
                </c:pt>
                <c:pt idx="1660">
                  <c:v>287.77714411692216</c:v>
                </c:pt>
                <c:pt idx="1661">
                  <c:v>287.6217152935377</c:v>
                </c:pt>
                <c:pt idx="1662">
                  <c:v>287.6973722348302</c:v>
                </c:pt>
                <c:pt idx="1663">
                  <c:v>287.95789778786417</c:v>
                </c:pt>
                <c:pt idx="1664">
                  <c:v>287.76631823029135</c:v>
                </c:pt>
                <c:pt idx="1665">
                  <c:v>287.41305458423307</c:v>
                </c:pt>
                <c:pt idx="1666">
                  <c:v>287.73044366738645</c:v>
                </c:pt>
                <c:pt idx="1667">
                  <c:v>287.78435493390919</c:v>
                </c:pt>
                <c:pt idx="1668">
                  <c:v>287.62748394712736</c:v>
                </c:pt>
                <c:pt idx="1669">
                  <c:v>287.70198715770192</c:v>
                </c:pt>
                <c:pt idx="1670">
                  <c:v>287.96158972616155</c:v>
                </c:pt>
                <c:pt idx="1671">
                  <c:v>287.96927178092926</c:v>
                </c:pt>
                <c:pt idx="1672">
                  <c:v>288.17541742474344</c:v>
                </c:pt>
                <c:pt idx="1673">
                  <c:v>288.1403339397948</c:v>
                </c:pt>
                <c:pt idx="1674">
                  <c:v>288.31226715183584</c:v>
                </c:pt>
                <c:pt idx="1675">
                  <c:v>288.24981372146868</c:v>
                </c:pt>
                <c:pt idx="1676">
                  <c:v>287.99985097717496</c:v>
                </c:pt>
                <c:pt idx="1677">
                  <c:v>287.99988078173999</c:v>
                </c:pt>
                <c:pt idx="1678">
                  <c:v>287.99990462539199</c:v>
                </c:pt>
                <c:pt idx="1679">
                  <c:v>288.1999237003136</c:v>
                </c:pt>
                <c:pt idx="1680">
                  <c:v>287.75993896025091</c:v>
                </c:pt>
                <c:pt idx="1681">
                  <c:v>287.40795116820073</c:v>
                </c:pt>
                <c:pt idx="1682">
                  <c:v>287.7263609345606</c:v>
                </c:pt>
                <c:pt idx="1683">
                  <c:v>287.78108874764848</c:v>
                </c:pt>
                <c:pt idx="1684">
                  <c:v>287.42487099811882</c:v>
                </c:pt>
                <c:pt idx="1685">
                  <c:v>287.33989679849503</c:v>
                </c:pt>
                <c:pt idx="1686">
                  <c:v>287.67191743879602</c:v>
                </c:pt>
                <c:pt idx="1687">
                  <c:v>287.73753395103682</c:v>
                </c:pt>
                <c:pt idx="1688">
                  <c:v>287.59002716082944</c:v>
                </c:pt>
                <c:pt idx="1689">
                  <c:v>287.47202172866355</c:v>
                </c:pt>
                <c:pt idx="1690">
                  <c:v>287.77761738293083</c:v>
                </c:pt>
                <c:pt idx="1691">
                  <c:v>287.42209390634468</c:v>
                </c:pt>
                <c:pt idx="1692">
                  <c:v>287.33767512507575</c:v>
                </c:pt>
                <c:pt idx="1693">
                  <c:v>287.67014010006062</c:v>
                </c:pt>
                <c:pt idx="1694">
                  <c:v>287.73611208004854</c:v>
                </c:pt>
                <c:pt idx="1695">
                  <c:v>288.18888966403881</c:v>
                </c:pt>
                <c:pt idx="1696">
                  <c:v>287.95111173123109</c:v>
                </c:pt>
                <c:pt idx="1697">
                  <c:v>287.76088938498492</c:v>
                </c:pt>
                <c:pt idx="1698">
                  <c:v>288.20871150798791</c:v>
                </c:pt>
                <c:pt idx="1699">
                  <c:v>288.36696920639037</c:v>
                </c:pt>
                <c:pt idx="1700">
                  <c:v>288.09357536511232</c:v>
                </c:pt>
                <c:pt idx="1701">
                  <c:v>287.87486029208986</c:v>
                </c:pt>
                <c:pt idx="1702">
                  <c:v>288.29988823367194</c:v>
                </c:pt>
                <c:pt idx="1703">
                  <c:v>288.03991058693759</c:v>
                </c:pt>
                <c:pt idx="1704">
                  <c:v>288.03192846955011</c:v>
                </c:pt>
                <c:pt idx="1705">
                  <c:v>288.22554277564012</c:v>
                </c:pt>
                <c:pt idx="1706">
                  <c:v>288.58043422051207</c:v>
                </c:pt>
                <c:pt idx="1707">
                  <c:v>288.46434737640971</c:v>
                </c:pt>
                <c:pt idx="1708">
                  <c:v>288.17147790112779</c:v>
                </c:pt>
                <c:pt idx="1709">
                  <c:v>288.13718232090224</c:v>
                </c:pt>
                <c:pt idx="1710">
                  <c:v>288.3097458567218</c:v>
                </c:pt>
                <c:pt idx="1711">
                  <c:v>288.44779668537745</c:v>
                </c:pt>
                <c:pt idx="1712">
                  <c:v>288.15823734830201</c:v>
                </c:pt>
                <c:pt idx="1713">
                  <c:v>288.12658987864165</c:v>
                </c:pt>
                <c:pt idx="1714">
                  <c:v>288.50127190291335</c:v>
                </c:pt>
                <c:pt idx="1715">
                  <c:v>288.80101752233065</c:v>
                </c:pt>
                <c:pt idx="1716">
                  <c:v>288.44081401786457</c:v>
                </c:pt>
                <c:pt idx="1717">
                  <c:v>288.55265121429164</c:v>
                </c:pt>
                <c:pt idx="1718">
                  <c:v>289.04212097143335</c:v>
                </c:pt>
                <c:pt idx="1719">
                  <c:v>289.0336967771467</c:v>
                </c:pt>
                <c:pt idx="1720">
                  <c:v>288.8269574217174</c:v>
                </c:pt>
                <c:pt idx="1721">
                  <c:v>288.86156593737394</c:v>
                </c:pt>
                <c:pt idx="1722">
                  <c:v>289.08925274989917</c:v>
                </c:pt>
                <c:pt idx="1723">
                  <c:v>289.07140219991936</c:v>
                </c:pt>
                <c:pt idx="1724">
                  <c:v>288.85712175993552</c:v>
                </c:pt>
                <c:pt idx="1725">
                  <c:v>289.08569740794843</c:v>
                </c:pt>
                <c:pt idx="1726">
                  <c:v>289.46855792635876</c:v>
                </c:pt>
                <c:pt idx="1727">
                  <c:v>289.57484634108698</c:v>
                </c:pt>
                <c:pt idx="1728">
                  <c:v>289.45987707286957</c:v>
                </c:pt>
                <c:pt idx="1729">
                  <c:v>289.36790165829569</c:v>
                </c:pt>
                <c:pt idx="1730">
                  <c:v>289.69432132663655</c:v>
                </c:pt>
                <c:pt idx="1731">
                  <c:v>289.75545706130924</c:v>
                </c:pt>
                <c:pt idx="1732">
                  <c:v>289.40436564904741</c:v>
                </c:pt>
                <c:pt idx="1733">
                  <c:v>289.52349251923795</c:v>
                </c:pt>
                <c:pt idx="1734">
                  <c:v>290.01879401539037</c:v>
                </c:pt>
                <c:pt idx="1735">
                  <c:v>289.8150352123123</c:v>
                </c:pt>
                <c:pt idx="1736">
                  <c:v>289.65202816984987</c:v>
                </c:pt>
                <c:pt idx="1737">
                  <c:v>289.92162253587992</c:v>
                </c:pt>
                <c:pt idx="1738">
                  <c:v>290.53729802870396</c:v>
                </c:pt>
                <c:pt idx="1739">
                  <c:v>290.62983842296319</c:v>
                </c:pt>
                <c:pt idx="1740">
                  <c:v>290.50387073837055</c:v>
                </c:pt>
                <c:pt idx="1741">
                  <c:v>291.20309659069648</c:v>
                </c:pt>
                <c:pt idx="1742">
                  <c:v>291.36247727255716</c:v>
                </c:pt>
                <c:pt idx="1743">
                  <c:v>291.48998181804575</c:v>
                </c:pt>
                <c:pt idx="1744">
                  <c:v>291.59198545443661</c:v>
                </c:pt>
                <c:pt idx="1745">
                  <c:v>291.87358836354929</c:v>
                </c:pt>
                <c:pt idx="1746">
                  <c:v>292.49887069083945</c:v>
                </c:pt>
                <c:pt idx="1747">
                  <c:v>292.79909655267159</c:v>
                </c:pt>
                <c:pt idx="1748">
                  <c:v>292.83927724213731</c:v>
                </c:pt>
                <c:pt idx="1749">
                  <c:v>293.07142179370987</c:v>
                </c:pt>
                <c:pt idx="1750">
                  <c:v>293.45713743496788</c:v>
                </c:pt>
                <c:pt idx="1751">
                  <c:v>293.36570994797432</c:v>
                </c:pt>
                <c:pt idx="1752">
                  <c:v>293.29256795837949</c:v>
                </c:pt>
                <c:pt idx="1753">
                  <c:v>293.23405436670362</c:v>
                </c:pt>
                <c:pt idx="1754">
                  <c:v>293.78724349336289</c:v>
                </c:pt>
                <c:pt idx="1755">
                  <c:v>293.42979479469034</c:v>
                </c:pt>
                <c:pt idx="1756">
                  <c:v>293.14383583575227</c:v>
                </c:pt>
                <c:pt idx="1757">
                  <c:v>293.51506866860183</c:v>
                </c:pt>
                <c:pt idx="1758">
                  <c:v>293.61205493488148</c:v>
                </c:pt>
                <c:pt idx="1759">
                  <c:v>293.28964394790523</c:v>
                </c:pt>
                <c:pt idx="1760">
                  <c:v>293.43171515832421</c:v>
                </c:pt>
                <c:pt idx="1761">
                  <c:v>293.34537212665941</c:v>
                </c:pt>
                <c:pt idx="1762">
                  <c:v>293.47629770132755</c:v>
                </c:pt>
                <c:pt idx="1763">
                  <c:v>293.58103816106205</c:v>
                </c:pt>
                <c:pt idx="1764">
                  <c:v>293.26483052884964</c:v>
                </c:pt>
                <c:pt idx="1765">
                  <c:v>293.41186442307975</c:v>
                </c:pt>
                <c:pt idx="1766">
                  <c:v>293.72949153846378</c:v>
                </c:pt>
                <c:pt idx="1767">
                  <c:v>293.58359323077104</c:v>
                </c:pt>
                <c:pt idx="1768">
                  <c:v>293.46687458461685</c:v>
                </c:pt>
                <c:pt idx="1769">
                  <c:v>293.57349966769351</c:v>
                </c:pt>
                <c:pt idx="1770">
                  <c:v>293.85879973415479</c:v>
                </c:pt>
                <c:pt idx="1771">
                  <c:v>293.68703978732384</c:v>
                </c:pt>
                <c:pt idx="1772">
                  <c:v>293.34963182985905</c:v>
                </c:pt>
                <c:pt idx="1773">
                  <c:v>293.67970546388722</c:v>
                </c:pt>
                <c:pt idx="1774">
                  <c:v>293.74376437110976</c:v>
                </c:pt>
                <c:pt idx="1775">
                  <c:v>293.39501149688783</c:v>
                </c:pt>
                <c:pt idx="1776">
                  <c:v>293.31600919751031</c:v>
                </c:pt>
                <c:pt idx="1777">
                  <c:v>293.45280735800827</c:v>
                </c:pt>
                <c:pt idx="1778">
                  <c:v>293.76224588640662</c:v>
                </c:pt>
                <c:pt idx="1779">
                  <c:v>293.80979670912529</c:v>
                </c:pt>
                <c:pt idx="1780">
                  <c:v>293.44783736730028</c:v>
                </c:pt>
                <c:pt idx="1781">
                  <c:v>293.55826989384025</c:v>
                </c:pt>
                <c:pt idx="1782">
                  <c:v>293.64661591507223</c:v>
                </c:pt>
                <c:pt idx="1783">
                  <c:v>293.31729273205781</c:v>
                </c:pt>
                <c:pt idx="1784">
                  <c:v>293.05383418564622</c:v>
                </c:pt>
                <c:pt idx="1785">
                  <c:v>293.04306734851701</c:v>
                </c:pt>
                <c:pt idx="1786">
                  <c:v>293.23445387881361</c:v>
                </c:pt>
                <c:pt idx="1787">
                  <c:v>292.98756310305089</c:v>
                </c:pt>
                <c:pt idx="1788">
                  <c:v>292.79005048244073</c:v>
                </c:pt>
                <c:pt idx="1789">
                  <c:v>293.23204038595259</c:v>
                </c:pt>
                <c:pt idx="1790">
                  <c:v>293.18563230876208</c:v>
                </c:pt>
                <c:pt idx="1791">
                  <c:v>292.74850584700965</c:v>
                </c:pt>
                <c:pt idx="1792">
                  <c:v>292.79880467760773</c:v>
                </c:pt>
                <c:pt idx="1793">
                  <c:v>292.83904374208623</c:v>
                </c:pt>
                <c:pt idx="1794">
                  <c:v>293.271234993669</c:v>
                </c:pt>
                <c:pt idx="1795">
                  <c:v>293.21698799493521</c:v>
                </c:pt>
                <c:pt idx="1796">
                  <c:v>292.97359039594818</c:v>
                </c:pt>
                <c:pt idx="1797">
                  <c:v>292.97887231675855</c:v>
                </c:pt>
                <c:pt idx="1798">
                  <c:v>293.18309785340688</c:v>
                </c:pt>
                <c:pt idx="1799">
                  <c:v>293.14647828272552</c:v>
                </c:pt>
                <c:pt idx="1800">
                  <c:v>293.11718262618047</c:v>
                </c:pt>
                <c:pt idx="1801">
                  <c:v>293.49374610094435</c:v>
                </c:pt>
                <c:pt idx="1802">
                  <c:v>293.5949968807555</c:v>
                </c:pt>
                <c:pt idx="1803">
                  <c:v>293.47599750460444</c:v>
                </c:pt>
                <c:pt idx="1804">
                  <c:v>293.18079800368355</c:v>
                </c:pt>
                <c:pt idx="1805">
                  <c:v>293.94463840294685</c:v>
                </c:pt>
                <c:pt idx="1806">
                  <c:v>293.95571072235748</c:v>
                </c:pt>
                <c:pt idx="1807">
                  <c:v>293.56456857788601</c:v>
                </c:pt>
                <c:pt idx="1808">
                  <c:v>293.85165486230881</c:v>
                </c:pt>
                <c:pt idx="1809">
                  <c:v>293.88132388984707</c:v>
                </c:pt>
                <c:pt idx="1810">
                  <c:v>294.10505911187767</c:v>
                </c:pt>
                <c:pt idx="1811">
                  <c:v>294.28404728950215</c:v>
                </c:pt>
                <c:pt idx="1812">
                  <c:v>294.22723783160171</c:v>
                </c:pt>
                <c:pt idx="1813">
                  <c:v>294.78179026528142</c:v>
                </c:pt>
                <c:pt idx="1814">
                  <c:v>295.22543221222514</c:v>
                </c:pt>
                <c:pt idx="1815">
                  <c:v>295.18034576978016</c:v>
                </c:pt>
                <c:pt idx="1816">
                  <c:v>295.54427661582417</c:v>
                </c:pt>
                <c:pt idx="1817">
                  <c:v>296.03542129265935</c:v>
                </c:pt>
                <c:pt idx="1818">
                  <c:v>296.42833703412748</c:v>
                </c:pt>
                <c:pt idx="1819">
                  <c:v>296.54266962730196</c:v>
                </c:pt>
                <c:pt idx="1820">
                  <c:v>296.63413570184161</c:v>
                </c:pt>
                <c:pt idx="1821">
                  <c:v>297.50730856147328</c:v>
                </c:pt>
                <c:pt idx="1822">
                  <c:v>297.60584684917865</c:v>
                </c:pt>
                <c:pt idx="1823">
                  <c:v>297.48467747934296</c:v>
                </c:pt>
                <c:pt idx="1824">
                  <c:v>297.7877419834744</c:v>
                </c:pt>
                <c:pt idx="1825">
                  <c:v>298.03019358677955</c:v>
                </c:pt>
                <c:pt idx="1826">
                  <c:v>298.02415486942368</c:v>
                </c:pt>
                <c:pt idx="1827">
                  <c:v>298.01932389553895</c:v>
                </c:pt>
                <c:pt idx="1828">
                  <c:v>298.0154591164312</c:v>
                </c:pt>
                <c:pt idx="1829">
                  <c:v>298.41236729314494</c:v>
                </c:pt>
                <c:pt idx="1830">
                  <c:v>298.52989383451597</c:v>
                </c:pt>
                <c:pt idx="1831">
                  <c:v>298.42391506761282</c:v>
                </c:pt>
                <c:pt idx="1832">
                  <c:v>298.53913205409026</c:v>
                </c:pt>
                <c:pt idx="1833">
                  <c:v>298.83130564327223</c:v>
                </c:pt>
                <c:pt idx="1834">
                  <c:v>298.86504451461781</c:v>
                </c:pt>
                <c:pt idx="1835">
                  <c:v>298.49203561169429</c:v>
                </c:pt>
                <c:pt idx="1836">
                  <c:v>298.59362848935547</c:v>
                </c:pt>
                <c:pt idx="1837">
                  <c:v>298.87490279148437</c:v>
                </c:pt>
                <c:pt idx="1838">
                  <c:v>298.89992223318751</c:v>
                </c:pt>
                <c:pt idx="1839">
                  <c:v>298.31993778655004</c:v>
                </c:pt>
                <c:pt idx="1840">
                  <c:v>298.65595022924003</c:v>
                </c:pt>
                <c:pt idx="1841">
                  <c:v>298.92476018339204</c:v>
                </c:pt>
                <c:pt idx="1842">
                  <c:v>298.73980814671364</c:v>
                </c:pt>
                <c:pt idx="1843">
                  <c:v>298.79184651737091</c:v>
                </c:pt>
                <c:pt idx="1844">
                  <c:v>298.63347721389675</c:v>
                </c:pt>
                <c:pt idx="1845">
                  <c:v>299.10678177111743</c:v>
                </c:pt>
                <c:pt idx="1846">
                  <c:v>299.08542541689394</c:v>
                </c:pt>
                <c:pt idx="1847">
                  <c:v>298.86834033351516</c:v>
                </c:pt>
                <c:pt idx="1848">
                  <c:v>298.69467226681218</c:v>
                </c:pt>
                <c:pt idx="1849">
                  <c:v>298.75573781344974</c:v>
                </c:pt>
                <c:pt idx="1850">
                  <c:v>298.40459025075984</c:v>
                </c:pt>
                <c:pt idx="1851">
                  <c:v>298.12367220060787</c:v>
                </c:pt>
                <c:pt idx="1852">
                  <c:v>298.2989377604863</c:v>
                </c:pt>
                <c:pt idx="1853">
                  <c:v>298.83915020838907</c:v>
                </c:pt>
                <c:pt idx="1854">
                  <c:v>298.87132016671126</c:v>
                </c:pt>
                <c:pt idx="1855">
                  <c:v>298.49705613336903</c:v>
                </c:pt>
                <c:pt idx="1856">
                  <c:v>298.79764490669527</c:v>
                </c:pt>
                <c:pt idx="1857">
                  <c:v>299.03811592535624</c:v>
                </c:pt>
                <c:pt idx="1858">
                  <c:v>298.83049274028502</c:v>
                </c:pt>
                <c:pt idx="1859">
                  <c:v>298.66439419222803</c:v>
                </c:pt>
                <c:pt idx="1860">
                  <c:v>298.73151535378241</c:v>
                </c:pt>
                <c:pt idx="1861">
                  <c:v>298.98521228302593</c:v>
                </c:pt>
                <c:pt idx="1862">
                  <c:v>298.98816982642074</c:v>
                </c:pt>
                <c:pt idx="1863">
                  <c:v>298.79053586113662</c:v>
                </c:pt>
                <c:pt idx="1864">
                  <c:v>298.83242868890932</c:v>
                </c:pt>
                <c:pt idx="1865">
                  <c:v>299.06594295112745</c:v>
                </c:pt>
                <c:pt idx="1866">
                  <c:v>298.852754360902</c:v>
                </c:pt>
                <c:pt idx="1867">
                  <c:v>298.48220348872161</c:v>
                </c:pt>
                <c:pt idx="1868">
                  <c:v>298.38576279097731</c:v>
                </c:pt>
                <c:pt idx="1869">
                  <c:v>298.90861023278188</c:v>
                </c:pt>
                <c:pt idx="1870">
                  <c:v>298.72688818622555</c:v>
                </c:pt>
                <c:pt idx="1871">
                  <c:v>298.38151054898049</c:v>
                </c:pt>
                <c:pt idx="1872">
                  <c:v>298.90520843918438</c:v>
                </c:pt>
                <c:pt idx="1873">
                  <c:v>299.1241667513475</c:v>
                </c:pt>
                <c:pt idx="1874">
                  <c:v>298.69933340107798</c:v>
                </c:pt>
                <c:pt idx="1875">
                  <c:v>298.75946672086241</c:v>
                </c:pt>
                <c:pt idx="1876">
                  <c:v>298.80757337668996</c:v>
                </c:pt>
                <c:pt idx="1877">
                  <c:v>299.04605870135197</c:v>
                </c:pt>
                <c:pt idx="1878">
                  <c:v>299.03684696108161</c:v>
                </c:pt>
                <c:pt idx="1879">
                  <c:v>298.82947756886529</c:v>
                </c:pt>
                <c:pt idx="1880">
                  <c:v>298.86358205509225</c:v>
                </c:pt>
                <c:pt idx="1881">
                  <c:v>299.0908656440738</c:v>
                </c:pt>
                <c:pt idx="1882">
                  <c:v>299.07269251525906</c:v>
                </c:pt>
                <c:pt idx="1883">
                  <c:v>298.85815401220725</c:v>
                </c:pt>
                <c:pt idx="1884">
                  <c:v>298.88652320976581</c:v>
                </c:pt>
                <c:pt idx="1885">
                  <c:v>299.30921856781265</c:v>
                </c:pt>
                <c:pt idx="1886">
                  <c:v>299.04737485425017</c:v>
                </c:pt>
                <c:pt idx="1887">
                  <c:v>298.43789988340012</c:v>
                </c:pt>
                <c:pt idx="1888">
                  <c:v>298.55031990672012</c:v>
                </c:pt>
                <c:pt idx="1889">
                  <c:v>298.6402559253761</c:v>
                </c:pt>
                <c:pt idx="1890">
                  <c:v>297.91220474030092</c:v>
                </c:pt>
                <c:pt idx="1891">
                  <c:v>297.52976379224077</c:v>
                </c:pt>
                <c:pt idx="1892">
                  <c:v>297.22381103379263</c:v>
                </c:pt>
                <c:pt idx="1893">
                  <c:v>296.97904882703409</c:v>
                </c:pt>
                <c:pt idx="1894">
                  <c:v>296.5832390616273</c:v>
                </c:pt>
                <c:pt idx="1895">
                  <c:v>295.86659124930185</c:v>
                </c:pt>
                <c:pt idx="1896">
                  <c:v>295.4932729994415</c:v>
                </c:pt>
                <c:pt idx="1897">
                  <c:v>295.19461839955324</c:v>
                </c:pt>
                <c:pt idx="1898">
                  <c:v>294.55569471964259</c:v>
                </c:pt>
                <c:pt idx="1899">
                  <c:v>294.04455577571412</c:v>
                </c:pt>
                <c:pt idx="1900">
                  <c:v>293.83564462057132</c:v>
                </c:pt>
                <c:pt idx="1901">
                  <c:v>293.86851569645705</c:v>
                </c:pt>
                <c:pt idx="1902">
                  <c:v>293.49481255716569</c:v>
                </c:pt>
                <c:pt idx="1903">
                  <c:v>292.79585004573255</c:v>
                </c:pt>
                <c:pt idx="1904">
                  <c:v>293.03668003658606</c:v>
                </c:pt>
                <c:pt idx="1905">
                  <c:v>293.02934402926888</c:v>
                </c:pt>
                <c:pt idx="1906">
                  <c:v>292.62347522341514</c:v>
                </c:pt>
                <c:pt idx="1907">
                  <c:v>292.49878017873209</c:v>
                </c:pt>
                <c:pt idx="1908">
                  <c:v>292.59902414298568</c:v>
                </c:pt>
                <c:pt idx="1909">
                  <c:v>292.67921931438855</c:v>
                </c:pt>
                <c:pt idx="1910">
                  <c:v>292.54337545151088</c:v>
                </c:pt>
                <c:pt idx="1911">
                  <c:v>292.2347003612087</c:v>
                </c:pt>
                <c:pt idx="1912">
                  <c:v>292.18776028896696</c:v>
                </c:pt>
                <c:pt idx="1913">
                  <c:v>292.15020823117356</c:v>
                </c:pt>
                <c:pt idx="1914">
                  <c:v>292.12016658493883</c:v>
                </c:pt>
                <c:pt idx="1915">
                  <c:v>291.89613326795109</c:v>
                </c:pt>
                <c:pt idx="1916">
                  <c:v>292.11690661436091</c:v>
                </c:pt>
                <c:pt idx="1917">
                  <c:v>292.29352529148878</c:v>
                </c:pt>
                <c:pt idx="1918">
                  <c:v>292.23482023319104</c:v>
                </c:pt>
                <c:pt idx="1919">
                  <c:v>291.98785618655285</c:v>
                </c:pt>
                <c:pt idx="1920">
                  <c:v>292.3902849492423</c:v>
                </c:pt>
                <c:pt idx="1921">
                  <c:v>292.31222795939385</c:v>
                </c:pt>
                <c:pt idx="1922">
                  <c:v>292.04978236751509</c:v>
                </c:pt>
                <c:pt idx="1923">
                  <c:v>291.83982589401211</c:v>
                </c:pt>
                <c:pt idx="1924">
                  <c:v>292.07186071520971</c:v>
                </c:pt>
                <c:pt idx="1925">
                  <c:v>292.2574885721678</c:v>
                </c:pt>
                <c:pt idx="1926">
                  <c:v>292.20599085773426</c:v>
                </c:pt>
                <c:pt idx="1927">
                  <c:v>291.96479268618742</c:v>
                </c:pt>
                <c:pt idx="1928">
                  <c:v>292.17183414894998</c:v>
                </c:pt>
                <c:pt idx="1929">
                  <c:v>292.13746731916001</c:v>
                </c:pt>
                <c:pt idx="1930">
                  <c:v>291.90997385532802</c:v>
                </c:pt>
                <c:pt idx="1931">
                  <c:v>291.92797908426246</c:v>
                </c:pt>
                <c:pt idx="1932">
                  <c:v>291.94238326740998</c:v>
                </c:pt>
                <c:pt idx="1933">
                  <c:v>292.15390661392803</c:v>
                </c:pt>
                <c:pt idx="1934">
                  <c:v>291.72312529114242</c:v>
                </c:pt>
                <c:pt idx="1935">
                  <c:v>291.57850023291394</c:v>
                </c:pt>
                <c:pt idx="1936">
                  <c:v>292.26280018633116</c:v>
                </c:pt>
                <c:pt idx="1937">
                  <c:v>292.41024014906498</c:v>
                </c:pt>
                <c:pt idx="1938">
                  <c:v>292.12819211925199</c:v>
                </c:pt>
                <c:pt idx="1939">
                  <c:v>292.30255369540163</c:v>
                </c:pt>
                <c:pt idx="1940">
                  <c:v>292.4420429563213</c:v>
                </c:pt>
                <c:pt idx="1941">
                  <c:v>292.35363436505702</c:v>
                </c:pt>
                <c:pt idx="1942">
                  <c:v>292.28290749204564</c:v>
                </c:pt>
                <c:pt idx="1943">
                  <c:v>291.82632599363649</c:v>
                </c:pt>
                <c:pt idx="1944">
                  <c:v>292.06106079490922</c:v>
                </c:pt>
                <c:pt idx="1945">
                  <c:v>292.04884863592736</c:v>
                </c:pt>
                <c:pt idx="1946">
                  <c:v>291.8390789087419</c:v>
                </c:pt>
                <c:pt idx="1947">
                  <c:v>291.87126312699354</c:v>
                </c:pt>
                <c:pt idx="1948">
                  <c:v>292.09701050159487</c:v>
                </c:pt>
                <c:pt idx="1949">
                  <c:v>292.27760840127593</c:v>
                </c:pt>
                <c:pt idx="1950">
                  <c:v>292.02208672102074</c:v>
                </c:pt>
                <c:pt idx="1951">
                  <c:v>291.61766937681659</c:v>
                </c:pt>
                <c:pt idx="1952">
                  <c:v>291.89413550145332</c:v>
                </c:pt>
                <c:pt idx="1953">
                  <c:v>291.91530840116263</c:v>
                </c:pt>
                <c:pt idx="1954">
                  <c:v>291.33224672093013</c:v>
                </c:pt>
                <c:pt idx="1955">
                  <c:v>291.46579737674415</c:v>
                </c:pt>
                <c:pt idx="1956">
                  <c:v>291.77263790139534</c:v>
                </c:pt>
                <c:pt idx="1957">
                  <c:v>291.81811032111625</c:v>
                </c:pt>
                <c:pt idx="1958">
                  <c:v>291.85448825689298</c:v>
                </c:pt>
                <c:pt idx="1959">
                  <c:v>291.68359060551438</c:v>
                </c:pt>
                <c:pt idx="1960">
                  <c:v>291.94687248441153</c:v>
                </c:pt>
                <c:pt idx="1961">
                  <c:v>291.95749798752922</c:v>
                </c:pt>
                <c:pt idx="1962">
                  <c:v>291.76599839002341</c:v>
                </c:pt>
                <c:pt idx="1963">
                  <c:v>291.81279871201878</c:v>
                </c:pt>
                <c:pt idx="1964">
                  <c:v>292.05023896961507</c:v>
                </c:pt>
                <c:pt idx="1965">
                  <c:v>292.04019117569203</c:v>
                </c:pt>
                <c:pt idx="1966">
                  <c:v>291.83215294055361</c:v>
                </c:pt>
                <c:pt idx="1967">
                  <c:v>291.8657223524429</c:v>
                </c:pt>
                <c:pt idx="1968">
                  <c:v>292.29257788195434</c:v>
                </c:pt>
                <c:pt idx="1969">
                  <c:v>292.03406230556351</c:v>
                </c:pt>
                <c:pt idx="1970">
                  <c:v>291.62724984445083</c:v>
                </c:pt>
                <c:pt idx="1971">
                  <c:v>291.9017998755607</c:v>
                </c:pt>
                <c:pt idx="1972">
                  <c:v>292.12143990044859</c:v>
                </c:pt>
                <c:pt idx="1973">
                  <c:v>291.89715192035891</c:v>
                </c:pt>
                <c:pt idx="1974">
                  <c:v>291.9177215362871</c:v>
                </c:pt>
                <c:pt idx="1975">
                  <c:v>291.93417722902973</c:v>
                </c:pt>
                <c:pt idx="1976">
                  <c:v>291.94734178322381</c:v>
                </c:pt>
                <c:pt idx="1977">
                  <c:v>291.75787342657907</c:v>
                </c:pt>
                <c:pt idx="1978">
                  <c:v>291.60629874126329</c:v>
                </c:pt>
                <c:pt idx="1979">
                  <c:v>291.88503899301065</c:v>
                </c:pt>
                <c:pt idx="1980">
                  <c:v>292.10803119440857</c:v>
                </c:pt>
                <c:pt idx="1981">
                  <c:v>292.08642495552687</c:v>
                </c:pt>
                <c:pt idx="1982">
                  <c:v>291.86913996442149</c:v>
                </c:pt>
                <c:pt idx="1983">
                  <c:v>291.89531197153724</c:v>
                </c:pt>
                <c:pt idx="1984">
                  <c:v>292.51624957722981</c:v>
                </c:pt>
                <c:pt idx="1985">
                  <c:v>292.41299966178383</c:v>
                </c:pt>
                <c:pt idx="1986">
                  <c:v>291.93039972942711</c:v>
                </c:pt>
                <c:pt idx="1987">
                  <c:v>291.94431978354169</c:v>
                </c:pt>
                <c:pt idx="1988">
                  <c:v>292.15545582683336</c:v>
                </c:pt>
                <c:pt idx="1989">
                  <c:v>292.1243646614667</c:v>
                </c:pt>
                <c:pt idx="1990">
                  <c:v>292.09949172917334</c:v>
                </c:pt>
                <c:pt idx="1991">
                  <c:v>292.27959338333869</c:v>
                </c:pt>
                <c:pt idx="1992">
                  <c:v>292.42367470667097</c:v>
                </c:pt>
                <c:pt idx="1993">
                  <c:v>292.33893976533682</c:v>
                </c:pt>
                <c:pt idx="1994">
                  <c:v>292.07115181226948</c:v>
                </c:pt>
                <c:pt idx="1995">
                  <c:v>292.25692144981559</c:v>
                </c:pt>
                <c:pt idx="1996">
                  <c:v>292.2055371598525</c:v>
                </c:pt>
                <c:pt idx="1997">
                  <c:v>292.16442972788201</c:v>
                </c:pt>
                <c:pt idx="1998">
                  <c:v>291.9315437823056</c:v>
                </c:pt>
                <c:pt idx="1999">
                  <c:v>291.94523502584445</c:v>
                </c:pt>
                <c:pt idx="2000">
                  <c:v>292.75618802067555</c:v>
                </c:pt>
                <c:pt idx="2001">
                  <c:v>292.60495041654042</c:v>
                </c:pt>
                <c:pt idx="2002">
                  <c:v>292.08396033323231</c:v>
                </c:pt>
                <c:pt idx="2003">
                  <c:v>292.46716826658587</c:v>
                </c:pt>
                <c:pt idx="2004">
                  <c:v>292.5737346132687</c:v>
                </c:pt>
                <c:pt idx="2005">
                  <c:v>292.05898769061497</c:v>
                </c:pt>
                <c:pt idx="2006">
                  <c:v>292.04719015249202</c:v>
                </c:pt>
                <c:pt idx="2007">
                  <c:v>292.03775212199366</c:v>
                </c:pt>
                <c:pt idx="2008">
                  <c:v>292.23020169759496</c:v>
                </c:pt>
                <c:pt idx="2009">
                  <c:v>292.18416135807598</c:v>
                </c:pt>
                <c:pt idx="2010">
                  <c:v>291.9473290864608</c:v>
                </c:pt>
                <c:pt idx="2011">
                  <c:v>292.35786326916866</c:v>
                </c:pt>
                <c:pt idx="2012">
                  <c:v>292.48629061533495</c:v>
                </c:pt>
                <c:pt idx="2013">
                  <c:v>292.38903249226797</c:v>
                </c:pt>
                <c:pt idx="2014">
                  <c:v>292.31122599381439</c:v>
                </c:pt>
                <c:pt idx="2015">
                  <c:v>292.44898079505151</c:v>
                </c:pt>
                <c:pt idx="2016">
                  <c:v>292.7591846360412</c:v>
                </c:pt>
                <c:pt idx="2017">
                  <c:v>292.607347708833</c:v>
                </c:pt>
                <c:pt idx="2018">
                  <c:v>292.08587816706643</c:v>
                </c:pt>
                <c:pt idx="2019">
                  <c:v>292.46870253365313</c:v>
                </c:pt>
                <c:pt idx="2020">
                  <c:v>292.77496202692254</c:v>
                </c:pt>
                <c:pt idx="2021">
                  <c:v>292.41996962153803</c:v>
                </c:pt>
                <c:pt idx="2022">
                  <c:v>292.53597569723047</c:v>
                </c:pt>
                <c:pt idx="2023">
                  <c:v>292.62878055778441</c:v>
                </c:pt>
                <c:pt idx="2024">
                  <c:v>292.70302444622757</c:v>
                </c:pt>
                <c:pt idx="2025">
                  <c:v>292.56241955698204</c:v>
                </c:pt>
                <c:pt idx="2026">
                  <c:v>292.44993564558564</c:v>
                </c:pt>
                <c:pt idx="2027">
                  <c:v>292.75994851646851</c:v>
                </c:pt>
                <c:pt idx="2028">
                  <c:v>293.00795881317481</c:v>
                </c:pt>
                <c:pt idx="2029">
                  <c:v>293.00636705053989</c:v>
                </c:pt>
                <c:pt idx="2030">
                  <c:v>293.00509364043194</c:v>
                </c:pt>
                <c:pt idx="2031">
                  <c:v>293.20407491234556</c:v>
                </c:pt>
                <c:pt idx="2032">
                  <c:v>293.56325992987649</c:v>
                </c:pt>
                <c:pt idx="2033">
                  <c:v>293.25060794390117</c:v>
                </c:pt>
                <c:pt idx="2034">
                  <c:v>292.80048635512094</c:v>
                </c:pt>
                <c:pt idx="2035">
                  <c:v>293.04038908409677</c:v>
                </c:pt>
                <c:pt idx="2036">
                  <c:v>293.03231126727746</c:v>
                </c:pt>
                <c:pt idx="2037">
                  <c:v>292.62584901382201</c:v>
                </c:pt>
                <c:pt idx="2038">
                  <c:v>292.50067921105762</c:v>
                </c:pt>
                <c:pt idx="2039">
                  <c:v>292.80054336884609</c:v>
                </c:pt>
                <c:pt idx="2040">
                  <c:v>292.44043469507687</c:v>
                </c:pt>
                <c:pt idx="2041">
                  <c:v>292.15234775606149</c:v>
                </c:pt>
                <c:pt idx="2042">
                  <c:v>292.32187820484921</c:v>
                </c:pt>
                <c:pt idx="2043">
                  <c:v>292.6575025638794</c:v>
                </c:pt>
                <c:pt idx="2044">
                  <c:v>292.72600205110353</c:v>
                </c:pt>
                <c:pt idx="2045">
                  <c:v>292.78080164088283</c:v>
                </c:pt>
                <c:pt idx="2046">
                  <c:v>292.82464131270626</c:v>
                </c:pt>
                <c:pt idx="2047">
                  <c:v>292.85971305016506</c:v>
                </c:pt>
                <c:pt idx="2048">
                  <c:v>293.08777044013203</c:v>
                </c:pt>
                <c:pt idx="2049">
                  <c:v>292.87021635210567</c:v>
                </c:pt>
                <c:pt idx="2050">
                  <c:v>292.49617308168456</c:v>
                </c:pt>
                <c:pt idx="2051">
                  <c:v>292.79693846534764</c:v>
                </c:pt>
                <c:pt idx="2052">
                  <c:v>292.63755077227813</c:v>
                </c:pt>
                <c:pt idx="2053">
                  <c:v>292.31004061782249</c:v>
                </c:pt>
                <c:pt idx="2054">
                  <c:v>292.24803249425804</c:v>
                </c:pt>
                <c:pt idx="2055">
                  <c:v>292.39842599540646</c:v>
                </c:pt>
                <c:pt idx="2056">
                  <c:v>292.51874079632518</c:v>
                </c:pt>
                <c:pt idx="2057">
                  <c:v>292.41499263706015</c:v>
                </c:pt>
                <c:pt idx="2058">
                  <c:v>292.33199410964812</c:v>
                </c:pt>
                <c:pt idx="2059">
                  <c:v>292.66559528771853</c:v>
                </c:pt>
                <c:pt idx="2060">
                  <c:v>292.53247623017484</c:v>
                </c:pt>
                <c:pt idx="2061">
                  <c:v>292.22598098413988</c:v>
                </c:pt>
                <c:pt idx="2062">
                  <c:v>292.38078478731194</c:v>
                </c:pt>
                <c:pt idx="2063">
                  <c:v>292.5046278298496</c:v>
                </c:pt>
                <c:pt idx="2064">
                  <c:v>292.8037022638797</c:v>
                </c:pt>
                <c:pt idx="2065">
                  <c:v>292.64296181110376</c:v>
                </c:pt>
                <c:pt idx="2066">
                  <c:v>292.31436944888304</c:v>
                </c:pt>
                <c:pt idx="2067">
                  <c:v>292.65149555910642</c:v>
                </c:pt>
                <c:pt idx="2068">
                  <c:v>292.72119644728514</c:v>
                </c:pt>
                <c:pt idx="2069">
                  <c:v>292.17695715782816</c:v>
                </c:pt>
                <c:pt idx="2070">
                  <c:v>292.14156572626257</c:v>
                </c:pt>
                <c:pt idx="2071">
                  <c:v>292.31325258101009</c:v>
                </c:pt>
                <c:pt idx="2072">
                  <c:v>292.25060206480805</c:v>
                </c:pt>
                <c:pt idx="2073">
                  <c:v>292.00048165184643</c:v>
                </c:pt>
                <c:pt idx="2074">
                  <c:v>292.00038532147715</c:v>
                </c:pt>
                <c:pt idx="2075">
                  <c:v>292.20030825718175</c:v>
                </c:pt>
                <c:pt idx="2076">
                  <c:v>292.16024660574544</c:v>
                </c:pt>
                <c:pt idx="2077">
                  <c:v>291.92819728459637</c:v>
                </c:pt>
                <c:pt idx="2078">
                  <c:v>291.94255782767709</c:v>
                </c:pt>
                <c:pt idx="2079">
                  <c:v>292.15404626214172</c:v>
                </c:pt>
                <c:pt idx="2080">
                  <c:v>292.32323700971341</c:v>
                </c:pt>
                <c:pt idx="2081">
                  <c:v>292.25858960777077</c:v>
                </c:pt>
                <c:pt idx="2082">
                  <c:v>291.8068716862166</c:v>
                </c:pt>
                <c:pt idx="2083">
                  <c:v>292.24549734897329</c:v>
                </c:pt>
                <c:pt idx="2084">
                  <c:v>292.39639787917866</c:v>
                </c:pt>
                <c:pt idx="2085">
                  <c:v>291.91711830334293</c:v>
                </c:pt>
                <c:pt idx="2086">
                  <c:v>292.13369464267436</c:v>
                </c:pt>
                <c:pt idx="2087">
                  <c:v>292.50695571413951</c:v>
                </c:pt>
                <c:pt idx="2088">
                  <c:v>292.40556457131163</c:v>
                </c:pt>
                <c:pt idx="2089">
                  <c:v>292.12445165704929</c:v>
                </c:pt>
                <c:pt idx="2090">
                  <c:v>292.29956132563944</c:v>
                </c:pt>
                <c:pt idx="2091">
                  <c:v>292.63964906051154</c:v>
                </c:pt>
                <c:pt idx="2092">
                  <c:v>292.51171924840924</c:v>
                </c:pt>
                <c:pt idx="2093">
                  <c:v>292.0093753987274</c:v>
                </c:pt>
                <c:pt idx="2094">
                  <c:v>292.20750031898194</c:v>
                </c:pt>
                <c:pt idx="2095">
                  <c:v>292.56600025518554</c:v>
                </c:pt>
                <c:pt idx="2096">
                  <c:v>292.45280020414845</c:v>
                </c:pt>
                <c:pt idx="2097">
                  <c:v>292.3622401633188</c:v>
                </c:pt>
                <c:pt idx="2098">
                  <c:v>292.28979213065509</c:v>
                </c:pt>
                <c:pt idx="2099">
                  <c:v>292.63183370452407</c:v>
                </c:pt>
                <c:pt idx="2100">
                  <c:v>292.7054669636193</c:v>
                </c:pt>
                <c:pt idx="2101">
                  <c:v>292.36437357089545</c:v>
                </c:pt>
                <c:pt idx="2102">
                  <c:v>292.69149885671635</c:v>
                </c:pt>
                <c:pt idx="2103">
                  <c:v>292.95319908537311</c:v>
                </c:pt>
                <c:pt idx="2104">
                  <c:v>292.7625592682985</c:v>
                </c:pt>
                <c:pt idx="2105">
                  <c:v>292.41004741463883</c:v>
                </c:pt>
                <c:pt idx="2106">
                  <c:v>292.72803793171107</c:v>
                </c:pt>
                <c:pt idx="2107">
                  <c:v>292.98243034536887</c:v>
                </c:pt>
                <c:pt idx="2108">
                  <c:v>292.98594427629513</c:v>
                </c:pt>
                <c:pt idx="2109">
                  <c:v>293.18875542103609</c:v>
                </c:pt>
                <c:pt idx="2110">
                  <c:v>293.75100433682888</c:v>
                </c:pt>
                <c:pt idx="2111">
                  <c:v>294.40080346946309</c:v>
                </c:pt>
                <c:pt idx="2112">
                  <c:v>294.92064277557051</c:v>
                </c:pt>
                <c:pt idx="2113">
                  <c:v>295.13651422045643</c:v>
                </c:pt>
                <c:pt idx="2114">
                  <c:v>295.50921137636516</c:v>
                </c:pt>
                <c:pt idx="2115">
                  <c:v>296.60736910109216</c:v>
                </c:pt>
                <c:pt idx="2116">
                  <c:v>297.08589528087373</c:v>
                </c:pt>
                <c:pt idx="2117">
                  <c:v>297.06871622469896</c:v>
                </c:pt>
                <c:pt idx="2118">
                  <c:v>297.65497297975918</c:v>
                </c:pt>
                <c:pt idx="2119">
                  <c:v>298.12397838380735</c:v>
                </c:pt>
                <c:pt idx="2120">
                  <c:v>298.09918270704588</c:v>
                </c:pt>
                <c:pt idx="2121">
                  <c:v>298.2793461656367</c:v>
                </c:pt>
                <c:pt idx="2122">
                  <c:v>298.62347693250933</c:v>
                </c:pt>
                <c:pt idx="2123">
                  <c:v>298.89878154600751</c:v>
                </c:pt>
                <c:pt idx="2124">
                  <c:v>298.51902523680599</c:v>
                </c:pt>
                <c:pt idx="2125">
                  <c:v>298.41522018944482</c:v>
                </c:pt>
                <c:pt idx="2126">
                  <c:v>298.7321761515559</c:v>
                </c:pt>
                <c:pt idx="2127">
                  <c:v>298.98574092124477</c:v>
                </c:pt>
                <c:pt idx="2128">
                  <c:v>298.98859273699583</c:v>
                </c:pt>
                <c:pt idx="2129">
                  <c:v>298.79087418959671</c:v>
                </c:pt>
                <c:pt idx="2130">
                  <c:v>298.83269935167738</c:v>
                </c:pt>
                <c:pt idx="2131">
                  <c:v>299.06615948134191</c:v>
                </c:pt>
                <c:pt idx="2132">
                  <c:v>299.05292758507352</c:v>
                </c:pt>
                <c:pt idx="2133">
                  <c:v>298.64234206805884</c:v>
                </c:pt>
                <c:pt idx="2134">
                  <c:v>299.1138736544471</c:v>
                </c:pt>
                <c:pt idx="2135">
                  <c:v>299.09109892355769</c:v>
                </c:pt>
                <c:pt idx="2136">
                  <c:v>298.8728791388462</c:v>
                </c:pt>
                <c:pt idx="2137">
                  <c:v>298.69830331107698</c:v>
                </c:pt>
                <c:pt idx="2138">
                  <c:v>298.9586426488616</c:v>
                </c:pt>
                <c:pt idx="2139">
                  <c:v>299.16691411908926</c:v>
                </c:pt>
                <c:pt idx="2140">
                  <c:v>298.93353129527145</c:v>
                </c:pt>
                <c:pt idx="2141">
                  <c:v>298.74682503621716</c:v>
                </c:pt>
                <c:pt idx="2142">
                  <c:v>298.99746002897371</c:v>
                </c:pt>
                <c:pt idx="2143">
                  <c:v>298.997968023179</c:v>
                </c:pt>
                <c:pt idx="2144">
                  <c:v>298.59837441854324</c:v>
                </c:pt>
                <c:pt idx="2145">
                  <c:v>298.27869953483457</c:v>
                </c:pt>
                <c:pt idx="2146">
                  <c:v>297.82295962786765</c:v>
                </c:pt>
                <c:pt idx="2147">
                  <c:v>297.85836770229412</c:v>
                </c:pt>
                <c:pt idx="2148">
                  <c:v>297.28669416183527</c:v>
                </c:pt>
                <c:pt idx="2149">
                  <c:v>296.42935532946825</c:v>
                </c:pt>
                <c:pt idx="2150">
                  <c:v>296.34348426357462</c:v>
                </c:pt>
                <c:pt idx="2151">
                  <c:v>296.0747874108597</c:v>
                </c:pt>
                <c:pt idx="2152">
                  <c:v>295.25982992868774</c:v>
                </c:pt>
                <c:pt idx="2153">
                  <c:v>294.60786394295019</c:v>
                </c:pt>
                <c:pt idx="2154">
                  <c:v>294.48629115436017</c:v>
                </c:pt>
                <c:pt idx="2155">
                  <c:v>294.18903292348818</c:v>
                </c:pt>
                <c:pt idx="2156">
                  <c:v>293.75122633879056</c:v>
                </c:pt>
                <c:pt idx="2157">
                  <c:v>293.40098107103245</c:v>
                </c:pt>
                <c:pt idx="2158">
                  <c:v>293.32078485682598</c:v>
                </c:pt>
                <c:pt idx="2159">
                  <c:v>293.25662788546083</c:v>
                </c:pt>
                <c:pt idx="2160">
                  <c:v>293.00530230836864</c:v>
                </c:pt>
                <c:pt idx="2161">
                  <c:v>292.80424184669494</c:v>
                </c:pt>
                <c:pt idx="2162">
                  <c:v>292.84339347735596</c:v>
                </c:pt>
                <c:pt idx="2163">
                  <c:v>293.07471478188478</c:v>
                </c:pt>
                <c:pt idx="2164">
                  <c:v>292.85977182550783</c:v>
                </c:pt>
                <c:pt idx="2165">
                  <c:v>292.48781746040629</c:v>
                </c:pt>
                <c:pt idx="2166">
                  <c:v>292.79025396832503</c:v>
                </c:pt>
                <c:pt idx="2167">
                  <c:v>292.83220317466004</c:v>
                </c:pt>
                <c:pt idx="2168">
                  <c:v>292.46576253972802</c:v>
                </c:pt>
                <c:pt idx="2169">
                  <c:v>292.37261003178241</c:v>
                </c:pt>
                <c:pt idx="2170">
                  <c:v>292.69808802542593</c:v>
                </c:pt>
                <c:pt idx="2171">
                  <c:v>292.55847042034077</c:v>
                </c:pt>
                <c:pt idx="2172">
                  <c:v>292.44677633627259</c:v>
                </c:pt>
                <c:pt idx="2173">
                  <c:v>292.35742106901807</c:v>
                </c:pt>
                <c:pt idx="2174">
                  <c:v>292.4859368552145</c:v>
                </c:pt>
                <c:pt idx="2175">
                  <c:v>292.38874948417163</c:v>
                </c:pt>
                <c:pt idx="2176">
                  <c:v>292.31099958733728</c:v>
                </c:pt>
                <c:pt idx="2177">
                  <c:v>292.04879966986982</c:v>
                </c:pt>
                <c:pt idx="2178">
                  <c:v>292.43903973589585</c:v>
                </c:pt>
                <c:pt idx="2179">
                  <c:v>292.75123178871667</c:v>
                </c:pt>
                <c:pt idx="2180">
                  <c:v>292.60098543097331</c:v>
                </c:pt>
                <c:pt idx="2181">
                  <c:v>292.48078834477866</c:v>
                </c:pt>
                <c:pt idx="2182">
                  <c:v>292.98463067582293</c:v>
                </c:pt>
                <c:pt idx="2183">
                  <c:v>292.98770454065834</c:v>
                </c:pt>
                <c:pt idx="2184">
                  <c:v>292.5901636325267</c:v>
                </c:pt>
                <c:pt idx="2185">
                  <c:v>292.67213090602138</c:v>
                </c:pt>
                <c:pt idx="2186">
                  <c:v>292.93770472481714</c:v>
                </c:pt>
                <c:pt idx="2187">
                  <c:v>292.95016377985371</c:v>
                </c:pt>
                <c:pt idx="2188">
                  <c:v>292.76013102388299</c:v>
                </c:pt>
                <c:pt idx="2189">
                  <c:v>292.40810481910643</c:v>
                </c:pt>
                <c:pt idx="2190">
                  <c:v>293.12648385528513</c:v>
                </c:pt>
                <c:pt idx="2191">
                  <c:v>293.10118708422812</c:v>
                </c:pt>
                <c:pt idx="2192">
                  <c:v>292.88094966738254</c:v>
                </c:pt>
                <c:pt idx="2193">
                  <c:v>292.90475973390608</c:v>
                </c:pt>
                <c:pt idx="2194">
                  <c:v>293.12380778712486</c:v>
                </c:pt>
                <c:pt idx="2195">
                  <c:v>293.29904622969991</c:v>
                </c:pt>
                <c:pt idx="2196">
                  <c:v>293.03923698375991</c:v>
                </c:pt>
                <c:pt idx="2197">
                  <c:v>292.83138958700795</c:v>
                </c:pt>
                <c:pt idx="2198">
                  <c:v>293.26511166960637</c:v>
                </c:pt>
                <c:pt idx="2199">
                  <c:v>293.4120893356851</c:v>
                </c:pt>
                <c:pt idx="2200">
                  <c:v>292.92967146854807</c:v>
                </c:pt>
                <c:pt idx="2201">
                  <c:v>293.14373717483846</c:v>
                </c:pt>
                <c:pt idx="2202">
                  <c:v>293.31498973987078</c:v>
                </c:pt>
                <c:pt idx="2203">
                  <c:v>293.25199179189667</c:v>
                </c:pt>
                <c:pt idx="2204">
                  <c:v>293.20159343351736</c:v>
                </c:pt>
                <c:pt idx="2205">
                  <c:v>293.16127474681389</c:v>
                </c:pt>
                <c:pt idx="2206">
                  <c:v>293.32901979745111</c:v>
                </c:pt>
                <c:pt idx="2207">
                  <c:v>293.2632158379609</c:v>
                </c:pt>
                <c:pt idx="2208">
                  <c:v>292.81057267036874</c:v>
                </c:pt>
                <c:pt idx="2209">
                  <c:v>292.84845813629499</c:v>
                </c:pt>
                <c:pt idx="2210">
                  <c:v>293.07876650903603</c:v>
                </c:pt>
                <c:pt idx="2211">
                  <c:v>293.06301320722883</c:v>
                </c:pt>
                <c:pt idx="2212">
                  <c:v>293.05041056578307</c:v>
                </c:pt>
                <c:pt idx="2213">
                  <c:v>292.84032845262647</c:v>
                </c:pt>
                <c:pt idx="2214">
                  <c:v>293.27226276210115</c:v>
                </c:pt>
                <c:pt idx="2215">
                  <c:v>293.21781020968092</c:v>
                </c:pt>
                <c:pt idx="2216">
                  <c:v>292.77424816774476</c:v>
                </c:pt>
                <c:pt idx="2217">
                  <c:v>293.01939853419583</c:v>
                </c:pt>
                <c:pt idx="2218">
                  <c:v>293.21551882735668</c:v>
                </c:pt>
                <c:pt idx="2219">
                  <c:v>292.77241506188534</c:v>
                </c:pt>
                <c:pt idx="2220">
                  <c:v>292.81793204950827</c:v>
                </c:pt>
                <c:pt idx="2221">
                  <c:v>292.85434563960666</c:v>
                </c:pt>
                <c:pt idx="2222">
                  <c:v>293.08347651168532</c:v>
                </c:pt>
                <c:pt idx="2223">
                  <c:v>293.06678120934828</c:v>
                </c:pt>
                <c:pt idx="2224">
                  <c:v>292.65342496747866</c:v>
                </c:pt>
                <c:pt idx="2225">
                  <c:v>292.72273997398293</c:v>
                </c:pt>
                <c:pt idx="2226">
                  <c:v>292.77819197918637</c:v>
                </c:pt>
                <c:pt idx="2227">
                  <c:v>292.82255358334913</c:v>
                </c:pt>
                <c:pt idx="2228">
                  <c:v>292.45804286667931</c:v>
                </c:pt>
                <c:pt idx="2229">
                  <c:v>292.36643429334345</c:v>
                </c:pt>
                <c:pt idx="2230">
                  <c:v>292.49314743467477</c:v>
                </c:pt>
                <c:pt idx="2231">
                  <c:v>292.59451794773986</c:v>
                </c:pt>
                <c:pt idx="2232">
                  <c:v>292.0756143581919</c:v>
                </c:pt>
                <c:pt idx="2233">
                  <c:v>292.26049148655352</c:v>
                </c:pt>
                <c:pt idx="2234">
                  <c:v>292.80839318924279</c:v>
                </c:pt>
                <c:pt idx="2235">
                  <c:v>292.44671455139422</c:v>
                </c:pt>
                <c:pt idx="2236">
                  <c:v>292.35737164111538</c:v>
                </c:pt>
                <c:pt idx="2237">
                  <c:v>292.48589731289235</c:v>
                </c:pt>
                <c:pt idx="2238">
                  <c:v>292.7887178503139</c:v>
                </c:pt>
                <c:pt idx="2239">
                  <c:v>292.63097428025117</c:v>
                </c:pt>
                <c:pt idx="2240">
                  <c:v>292.50477942420093</c:v>
                </c:pt>
                <c:pt idx="2241">
                  <c:v>292.60382353936075</c:v>
                </c:pt>
                <c:pt idx="2242">
                  <c:v>292.8830588314886</c:v>
                </c:pt>
                <c:pt idx="2243">
                  <c:v>292.90644706519089</c:v>
                </c:pt>
                <c:pt idx="2244">
                  <c:v>292.72515765215269</c:v>
                </c:pt>
                <c:pt idx="2245">
                  <c:v>292.78012612172216</c:v>
                </c:pt>
                <c:pt idx="2246">
                  <c:v>293.02410089737776</c:v>
                </c:pt>
                <c:pt idx="2247">
                  <c:v>292.81928071790219</c:v>
                </c:pt>
                <c:pt idx="2248">
                  <c:v>292.45542457432174</c:v>
                </c:pt>
                <c:pt idx="2249">
                  <c:v>292.76433965945739</c:v>
                </c:pt>
                <c:pt idx="2250">
                  <c:v>293.01147172756595</c:v>
                </c:pt>
                <c:pt idx="2251">
                  <c:v>292.60917738205279</c:v>
                </c:pt>
                <c:pt idx="2252">
                  <c:v>292.68734190564226</c:v>
                </c:pt>
                <c:pt idx="2253">
                  <c:v>292.94987352451381</c:v>
                </c:pt>
                <c:pt idx="2254">
                  <c:v>293.15989881961104</c:v>
                </c:pt>
                <c:pt idx="2255">
                  <c:v>293.12791905568884</c:v>
                </c:pt>
                <c:pt idx="2256">
                  <c:v>292.90233524455107</c:v>
                </c:pt>
                <c:pt idx="2257">
                  <c:v>293.12186819564084</c:v>
                </c:pt>
                <c:pt idx="2258">
                  <c:v>293.09749455651269</c:v>
                </c:pt>
                <c:pt idx="2259">
                  <c:v>292.87799564521015</c:v>
                </c:pt>
                <c:pt idx="2260">
                  <c:v>292.70239651616816</c:v>
                </c:pt>
                <c:pt idx="2261">
                  <c:v>292.56191721293453</c:v>
                </c:pt>
                <c:pt idx="2262">
                  <c:v>293.04953377034764</c:v>
                </c:pt>
                <c:pt idx="2263">
                  <c:v>293.03962701627813</c:v>
                </c:pt>
                <c:pt idx="2264">
                  <c:v>292.43170161302248</c:v>
                </c:pt>
                <c:pt idx="2265">
                  <c:v>292.74536129041797</c:v>
                </c:pt>
                <c:pt idx="2266">
                  <c:v>292.9962890323344</c:v>
                </c:pt>
                <c:pt idx="2267">
                  <c:v>292.59703122586751</c:v>
                </c:pt>
                <c:pt idx="2268">
                  <c:v>292.67762498069402</c:v>
                </c:pt>
                <c:pt idx="2269">
                  <c:v>293.14209998455522</c:v>
                </c:pt>
                <c:pt idx="2270">
                  <c:v>293.31367998764421</c:v>
                </c:pt>
                <c:pt idx="2271">
                  <c:v>293.25094399011539</c:v>
                </c:pt>
                <c:pt idx="2272">
                  <c:v>293.00075519209236</c:v>
                </c:pt>
                <c:pt idx="2273">
                  <c:v>293.20060415367391</c:v>
                </c:pt>
                <c:pt idx="2274">
                  <c:v>293.36048332293916</c:v>
                </c:pt>
                <c:pt idx="2275">
                  <c:v>293.28838665835133</c:v>
                </c:pt>
                <c:pt idx="2276">
                  <c:v>293.4307093266811</c:v>
                </c:pt>
                <c:pt idx="2277">
                  <c:v>293.34456746134492</c:v>
                </c:pt>
                <c:pt idx="2278">
                  <c:v>293.67565396907594</c:v>
                </c:pt>
                <c:pt idx="2279">
                  <c:v>293.34052317526073</c:v>
                </c:pt>
                <c:pt idx="2280">
                  <c:v>292.87241854020857</c:v>
                </c:pt>
                <c:pt idx="2281">
                  <c:v>293.09793483216686</c:v>
                </c:pt>
                <c:pt idx="2282">
                  <c:v>293.27834786573351</c:v>
                </c:pt>
                <c:pt idx="2283">
                  <c:v>292.82267829258683</c:v>
                </c:pt>
                <c:pt idx="2284">
                  <c:v>292.85814263406951</c:v>
                </c:pt>
                <c:pt idx="2285">
                  <c:v>293.48651410725563</c:v>
                </c:pt>
                <c:pt idx="2286">
                  <c:v>293.58921128580454</c:v>
                </c:pt>
                <c:pt idx="2287">
                  <c:v>293.47136902864366</c:v>
                </c:pt>
                <c:pt idx="2288">
                  <c:v>293.37709522291493</c:v>
                </c:pt>
                <c:pt idx="2289">
                  <c:v>293.70167617833192</c:v>
                </c:pt>
                <c:pt idx="2290">
                  <c:v>293.76134094266553</c:v>
                </c:pt>
                <c:pt idx="2291">
                  <c:v>293.60907275413246</c:v>
                </c:pt>
                <c:pt idx="2292">
                  <c:v>293.68725820330599</c:v>
                </c:pt>
                <c:pt idx="2293">
                  <c:v>293.74980656264478</c:v>
                </c:pt>
                <c:pt idx="2294">
                  <c:v>293.99984525011587</c:v>
                </c:pt>
                <c:pt idx="2295">
                  <c:v>293.79987620009274</c:v>
                </c:pt>
                <c:pt idx="2296">
                  <c:v>293.63990096007421</c:v>
                </c:pt>
                <c:pt idx="2297">
                  <c:v>294.11192076805941</c:v>
                </c:pt>
                <c:pt idx="2298">
                  <c:v>294.68953661444755</c:v>
                </c:pt>
                <c:pt idx="2299">
                  <c:v>294.95162929155805</c:v>
                </c:pt>
                <c:pt idx="2300">
                  <c:v>295.56130343324645</c:v>
                </c:pt>
                <c:pt idx="2301">
                  <c:v>296.04904274659719</c:v>
                </c:pt>
                <c:pt idx="2302">
                  <c:v>296.43923419727776</c:v>
                </c:pt>
                <c:pt idx="2303">
                  <c:v>296.3513873578222</c:v>
                </c:pt>
                <c:pt idx="2304">
                  <c:v>296.48110988625774</c:v>
                </c:pt>
                <c:pt idx="2305">
                  <c:v>297.18488790900619</c:v>
                </c:pt>
                <c:pt idx="2306">
                  <c:v>297.347910327205</c:v>
                </c:pt>
                <c:pt idx="2307">
                  <c:v>297.47832826176403</c:v>
                </c:pt>
                <c:pt idx="2308">
                  <c:v>297.58266260941127</c:v>
                </c:pt>
                <c:pt idx="2309">
                  <c:v>297.86613008752903</c:v>
                </c:pt>
                <c:pt idx="2310">
                  <c:v>298.09290407002322</c:v>
                </c:pt>
                <c:pt idx="2311">
                  <c:v>298.0743232560186</c:v>
                </c:pt>
                <c:pt idx="2312">
                  <c:v>298.05945860481489</c:v>
                </c:pt>
                <c:pt idx="2313">
                  <c:v>298.64756688385194</c:v>
                </c:pt>
                <c:pt idx="2314">
                  <c:v>298.51805350708156</c:v>
                </c:pt>
                <c:pt idx="2315">
                  <c:v>298.21444280566527</c:v>
                </c:pt>
                <c:pt idx="2316">
                  <c:v>298.37155424453221</c:v>
                </c:pt>
                <c:pt idx="2317">
                  <c:v>298.69724339562578</c:v>
                </c:pt>
                <c:pt idx="2318">
                  <c:v>298.55779471650067</c:v>
                </c:pt>
                <c:pt idx="2319">
                  <c:v>298.44623577320056</c:v>
                </c:pt>
                <c:pt idx="2320">
                  <c:v>298.55698861856047</c:v>
                </c:pt>
                <c:pt idx="2321">
                  <c:v>298.84559089484839</c:v>
                </c:pt>
                <c:pt idx="2322">
                  <c:v>298.87647271587872</c:v>
                </c:pt>
                <c:pt idx="2323">
                  <c:v>298.50117817270302</c:v>
                </c:pt>
                <c:pt idx="2324">
                  <c:v>298.60094253816243</c:v>
                </c:pt>
                <c:pt idx="2325">
                  <c:v>298.48075403052997</c:v>
                </c:pt>
                <c:pt idx="2326">
                  <c:v>298.58460322442397</c:v>
                </c:pt>
                <c:pt idx="2327">
                  <c:v>298.66768257953919</c:v>
                </c:pt>
                <c:pt idx="2328">
                  <c:v>298.33414606363135</c:v>
                </c:pt>
                <c:pt idx="2329">
                  <c:v>298.86731685090507</c:v>
                </c:pt>
                <c:pt idx="2330">
                  <c:v>298.89385348072409</c:v>
                </c:pt>
                <c:pt idx="2331">
                  <c:v>298.51508278457925</c:v>
                </c:pt>
                <c:pt idx="2332">
                  <c:v>298.81206622766342</c:v>
                </c:pt>
                <c:pt idx="2333">
                  <c:v>299.04965298213074</c:v>
                </c:pt>
                <c:pt idx="2334">
                  <c:v>298.83972238570459</c:v>
                </c:pt>
                <c:pt idx="2335">
                  <c:v>298.67177790856368</c:v>
                </c:pt>
                <c:pt idx="2336">
                  <c:v>298.53742232685096</c:v>
                </c:pt>
                <c:pt idx="2337">
                  <c:v>298.82993786148074</c:v>
                </c:pt>
                <c:pt idx="2338">
                  <c:v>298.86395028918463</c:v>
                </c:pt>
                <c:pt idx="2339">
                  <c:v>298.49116023134775</c:v>
                </c:pt>
                <c:pt idx="2340">
                  <c:v>298.59292818507822</c:v>
                </c:pt>
                <c:pt idx="2341">
                  <c:v>298.8743425480626</c:v>
                </c:pt>
                <c:pt idx="2342">
                  <c:v>298.89947403845008</c:v>
                </c:pt>
                <c:pt idx="2343">
                  <c:v>298.71957923076008</c:v>
                </c:pt>
                <c:pt idx="2344">
                  <c:v>298.57566338460811</c:v>
                </c:pt>
                <c:pt idx="2345">
                  <c:v>299.0605307076865</c:v>
                </c:pt>
                <c:pt idx="2346">
                  <c:v>299.04842456614921</c:v>
                </c:pt>
                <c:pt idx="2347">
                  <c:v>298.63873965291941</c:v>
                </c:pt>
                <c:pt idx="2348">
                  <c:v>298.91099172233555</c:v>
                </c:pt>
                <c:pt idx="2349">
                  <c:v>299.12879337786842</c:v>
                </c:pt>
                <c:pt idx="2350">
                  <c:v>298.90303470229475</c:v>
                </c:pt>
                <c:pt idx="2351">
                  <c:v>298.72242776183583</c:v>
                </c:pt>
                <c:pt idx="2352">
                  <c:v>298.97794220946867</c:v>
                </c:pt>
                <c:pt idx="2353">
                  <c:v>299.18235376757491</c:v>
                </c:pt>
                <c:pt idx="2354">
                  <c:v>298.94588301405997</c:v>
                </c:pt>
                <c:pt idx="2355">
                  <c:v>298.75670641124799</c:v>
                </c:pt>
                <c:pt idx="2356">
                  <c:v>298.8053651289984</c:v>
                </c:pt>
                <c:pt idx="2357">
                  <c:v>299.0442921031987</c:v>
                </c:pt>
                <c:pt idx="2358">
                  <c:v>299.03543368255896</c:v>
                </c:pt>
                <c:pt idx="2359">
                  <c:v>299.02834694604718</c:v>
                </c:pt>
                <c:pt idx="2360">
                  <c:v>299.02267755683778</c:v>
                </c:pt>
                <c:pt idx="2361">
                  <c:v>299.21814204547024</c:v>
                </c:pt>
                <c:pt idx="2362">
                  <c:v>299.17451363637622</c:v>
                </c:pt>
                <c:pt idx="2363">
                  <c:v>298.73961090910097</c:v>
                </c:pt>
                <c:pt idx="2364">
                  <c:v>299.19168872728079</c:v>
                </c:pt>
                <c:pt idx="2365">
                  <c:v>299.15335098182464</c:v>
                </c:pt>
                <c:pt idx="2366">
                  <c:v>298.92268078545976</c:v>
                </c:pt>
                <c:pt idx="2367">
                  <c:v>298.73814462836782</c:v>
                </c:pt>
                <c:pt idx="2368">
                  <c:v>298.79051570269428</c:v>
                </c:pt>
                <c:pt idx="2369">
                  <c:v>299.0324125621554</c:v>
                </c:pt>
                <c:pt idx="2370">
                  <c:v>298.82593004972432</c:v>
                </c:pt>
                <c:pt idx="2371">
                  <c:v>298.6607440397795</c:v>
                </c:pt>
                <c:pt idx="2372">
                  <c:v>298.72859523182359</c:v>
                </c:pt>
                <c:pt idx="2373">
                  <c:v>298.98287618545885</c:v>
                </c:pt>
                <c:pt idx="2374">
                  <c:v>298.78630094836711</c:v>
                </c:pt>
                <c:pt idx="2375">
                  <c:v>298.62904075869369</c:v>
                </c:pt>
                <c:pt idx="2376">
                  <c:v>298.50323260695495</c:v>
                </c:pt>
                <c:pt idx="2377">
                  <c:v>298.80258608556397</c:v>
                </c:pt>
                <c:pt idx="2378">
                  <c:v>298.4420688684512</c:v>
                </c:pt>
                <c:pt idx="2379">
                  <c:v>298.353655094761</c:v>
                </c:pt>
                <c:pt idx="2380">
                  <c:v>299.08292407580882</c:v>
                </c:pt>
                <c:pt idx="2381">
                  <c:v>299.06633926064706</c:v>
                </c:pt>
                <c:pt idx="2382">
                  <c:v>298.65307140851769</c:v>
                </c:pt>
                <c:pt idx="2383">
                  <c:v>298.52245712681417</c:v>
                </c:pt>
                <c:pt idx="2384">
                  <c:v>298.61796570145134</c:v>
                </c:pt>
                <c:pt idx="2385">
                  <c:v>298.89437256116105</c:v>
                </c:pt>
                <c:pt idx="2386">
                  <c:v>298.71549804892885</c:v>
                </c:pt>
                <c:pt idx="2387">
                  <c:v>298.57239843914311</c:v>
                </c:pt>
                <c:pt idx="2388">
                  <c:v>298.85791875131451</c:v>
                </c:pt>
                <c:pt idx="2389">
                  <c:v>298.88633500105163</c:v>
                </c:pt>
                <c:pt idx="2390">
                  <c:v>298.90906800084133</c:v>
                </c:pt>
                <c:pt idx="2391">
                  <c:v>298.92725440067306</c:v>
                </c:pt>
                <c:pt idx="2392">
                  <c:v>298.94180352053849</c:v>
                </c:pt>
                <c:pt idx="2393">
                  <c:v>299.3534428164308</c:v>
                </c:pt>
                <c:pt idx="2394">
                  <c:v>299.08275425314469</c:v>
                </c:pt>
                <c:pt idx="2395">
                  <c:v>298.66620340251575</c:v>
                </c:pt>
                <c:pt idx="2396">
                  <c:v>299.13296272201262</c:v>
                </c:pt>
                <c:pt idx="2397">
                  <c:v>299.30637017761012</c:v>
                </c:pt>
                <c:pt idx="2398">
                  <c:v>299.04509614208814</c:v>
                </c:pt>
                <c:pt idx="2399">
                  <c:v>299.23607691367056</c:v>
                </c:pt>
                <c:pt idx="2400">
                  <c:v>299.38886153093642</c:v>
                </c:pt>
                <c:pt idx="2401">
                  <c:v>299.51108922474918</c:v>
                </c:pt>
                <c:pt idx="2402">
                  <c:v>299.40887137979934</c:v>
                </c:pt>
                <c:pt idx="2403">
                  <c:v>299.1270971038395</c:v>
                </c:pt>
                <c:pt idx="2404">
                  <c:v>299.10167768307161</c:v>
                </c:pt>
                <c:pt idx="2405">
                  <c:v>298.88134214645731</c:v>
                </c:pt>
                <c:pt idx="2406">
                  <c:v>298.30507371716584</c:v>
                </c:pt>
                <c:pt idx="2407">
                  <c:v>297.84405897373267</c:v>
                </c:pt>
                <c:pt idx="2408">
                  <c:v>297.67524717898618</c:v>
                </c:pt>
                <c:pt idx="2409">
                  <c:v>297.34019774318898</c:v>
                </c:pt>
                <c:pt idx="2410">
                  <c:v>296.67215819455117</c:v>
                </c:pt>
                <c:pt idx="2411">
                  <c:v>296.13772655564094</c:v>
                </c:pt>
                <c:pt idx="2412">
                  <c:v>296.11018124451277</c:v>
                </c:pt>
                <c:pt idx="2413">
                  <c:v>295.68814499561023</c:v>
                </c:pt>
                <c:pt idx="2414">
                  <c:v>294.75051599648822</c:v>
                </c:pt>
                <c:pt idx="2415">
                  <c:v>294.4004127971906</c:v>
                </c:pt>
                <c:pt idx="2416">
                  <c:v>294.12033023775251</c:v>
                </c:pt>
                <c:pt idx="2417">
                  <c:v>293.69626419020199</c:v>
                </c:pt>
                <c:pt idx="2418">
                  <c:v>293.15701135216159</c:v>
                </c:pt>
                <c:pt idx="2419">
                  <c:v>292.72560908172926</c:v>
                </c:pt>
                <c:pt idx="2420">
                  <c:v>292.58048726538345</c:v>
                </c:pt>
                <c:pt idx="2421">
                  <c:v>292.66438981230681</c:v>
                </c:pt>
                <c:pt idx="2422">
                  <c:v>292.33151184984547</c:v>
                </c:pt>
                <c:pt idx="2423">
                  <c:v>292.06520947987639</c:v>
                </c:pt>
                <c:pt idx="2424">
                  <c:v>292.25216758390116</c:v>
                </c:pt>
                <c:pt idx="2425">
                  <c:v>292.00173406712094</c:v>
                </c:pt>
                <c:pt idx="2426">
                  <c:v>291.40138725369678</c:v>
                </c:pt>
                <c:pt idx="2427">
                  <c:v>291.12110980295745</c:v>
                </c:pt>
                <c:pt idx="2428">
                  <c:v>291.49688784236599</c:v>
                </c:pt>
                <c:pt idx="2429">
                  <c:v>291.19751027389282</c:v>
                </c:pt>
                <c:pt idx="2430">
                  <c:v>290.75800821911429</c:v>
                </c:pt>
                <c:pt idx="2431">
                  <c:v>290.60640657529143</c:v>
                </c:pt>
                <c:pt idx="2432">
                  <c:v>290.68512526023318</c:v>
                </c:pt>
                <c:pt idx="2433">
                  <c:v>290.74810020818654</c:v>
                </c:pt>
                <c:pt idx="2434">
                  <c:v>290.59848016654928</c:v>
                </c:pt>
                <c:pt idx="2435">
                  <c:v>290.4787841332394</c:v>
                </c:pt>
                <c:pt idx="2436">
                  <c:v>290.78302730659152</c:v>
                </c:pt>
                <c:pt idx="2437">
                  <c:v>290.82642184527322</c:v>
                </c:pt>
                <c:pt idx="2438">
                  <c:v>290.66113747621858</c:v>
                </c:pt>
                <c:pt idx="2439">
                  <c:v>290.72890998097489</c:v>
                </c:pt>
                <c:pt idx="2440">
                  <c:v>290.98312798477991</c:v>
                </c:pt>
                <c:pt idx="2441">
                  <c:v>290.98650238782392</c:v>
                </c:pt>
                <c:pt idx="2442">
                  <c:v>290.58920191025913</c:v>
                </c:pt>
                <c:pt idx="2443">
                  <c:v>290.67136152820734</c:v>
                </c:pt>
                <c:pt idx="2444">
                  <c:v>291.33708922256591</c:v>
                </c:pt>
                <c:pt idx="2445">
                  <c:v>291.0696713780527</c:v>
                </c:pt>
                <c:pt idx="2446">
                  <c:v>290.85573710244216</c:v>
                </c:pt>
                <c:pt idx="2447">
                  <c:v>290.88458968195374</c:v>
                </c:pt>
                <c:pt idx="2448">
                  <c:v>291.10767174556304</c:v>
                </c:pt>
                <c:pt idx="2449">
                  <c:v>290.88613739645041</c:v>
                </c:pt>
                <c:pt idx="2450">
                  <c:v>290.90890991716032</c:v>
                </c:pt>
                <c:pt idx="2451">
                  <c:v>290.7271279337283</c:v>
                </c:pt>
                <c:pt idx="2452">
                  <c:v>290.98170234698262</c:v>
                </c:pt>
                <c:pt idx="2453">
                  <c:v>290.98536187758612</c:v>
                </c:pt>
                <c:pt idx="2454">
                  <c:v>290.5882895020689</c:v>
                </c:pt>
                <c:pt idx="2455">
                  <c:v>290.87063160165513</c:v>
                </c:pt>
                <c:pt idx="2456">
                  <c:v>290.8965052813241</c:v>
                </c:pt>
                <c:pt idx="2457">
                  <c:v>290.91720422505927</c:v>
                </c:pt>
                <c:pt idx="2458">
                  <c:v>290.53376338004745</c:v>
                </c:pt>
                <c:pt idx="2459">
                  <c:v>290.42701070403797</c:v>
                </c:pt>
                <c:pt idx="2460">
                  <c:v>290.74160856323039</c:v>
                </c:pt>
                <c:pt idx="2461">
                  <c:v>290.59328685058432</c:v>
                </c:pt>
                <c:pt idx="2462">
                  <c:v>290.07462948046748</c:v>
                </c:pt>
                <c:pt idx="2463">
                  <c:v>290.45970358437398</c:v>
                </c:pt>
                <c:pt idx="2464">
                  <c:v>290.76776286749919</c:v>
                </c:pt>
                <c:pt idx="2465">
                  <c:v>290.61421029399935</c:v>
                </c:pt>
                <c:pt idx="2466">
                  <c:v>290.89136823519948</c:v>
                </c:pt>
                <c:pt idx="2467">
                  <c:v>290.91309458815959</c:v>
                </c:pt>
                <c:pt idx="2468">
                  <c:v>291.13047567052769</c:v>
                </c:pt>
                <c:pt idx="2469">
                  <c:v>291.10438053642218</c:v>
                </c:pt>
                <c:pt idx="2470">
                  <c:v>290.68350442913777</c:v>
                </c:pt>
                <c:pt idx="2471">
                  <c:v>290.74680354331025</c:v>
                </c:pt>
                <c:pt idx="2472">
                  <c:v>290.99744283464821</c:v>
                </c:pt>
                <c:pt idx="2473">
                  <c:v>290.59795426771859</c:v>
                </c:pt>
                <c:pt idx="2474">
                  <c:v>290.47836341417485</c:v>
                </c:pt>
                <c:pt idx="2475">
                  <c:v>290.78269073133993</c:v>
                </c:pt>
                <c:pt idx="2476">
                  <c:v>291.02615258507194</c:v>
                </c:pt>
                <c:pt idx="2477">
                  <c:v>291.02092206805759</c:v>
                </c:pt>
                <c:pt idx="2478">
                  <c:v>290.81673765444611</c:v>
                </c:pt>
                <c:pt idx="2479">
                  <c:v>291.05339012355694</c:v>
                </c:pt>
                <c:pt idx="2480">
                  <c:v>291.24271209884557</c:v>
                </c:pt>
                <c:pt idx="2481">
                  <c:v>290.99416967907644</c:v>
                </c:pt>
                <c:pt idx="2482">
                  <c:v>290.99533574326114</c:v>
                </c:pt>
                <c:pt idx="2483">
                  <c:v>291.19626859460891</c:v>
                </c:pt>
                <c:pt idx="2484">
                  <c:v>291.35701487568713</c:v>
                </c:pt>
                <c:pt idx="2485">
                  <c:v>291.48561190054971</c:v>
                </c:pt>
                <c:pt idx="2486">
                  <c:v>291.3884895204398</c:v>
                </c:pt>
                <c:pt idx="2487">
                  <c:v>291.51079161635187</c:v>
                </c:pt>
                <c:pt idx="2488">
                  <c:v>291.60863329308154</c:v>
                </c:pt>
                <c:pt idx="2489">
                  <c:v>291.48690663446524</c:v>
                </c:pt>
                <c:pt idx="2490">
                  <c:v>291.38952530757223</c:v>
                </c:pt>
                <c:pt idx="2491">
                  <c:v>291.51162024605776</c:v>
                </c:pt>
                <c:pt idx="2492">
                  <c:v>291.80929619684622</c:v>
                </c:pt>
                <c:pt idx="2493">
                  <c:v>291.24743695747696</c:v>
                </c:pt>
                <c:pt idx="2494">
                  <c:v>291.19794956598156</c:v>
                </c:pt>
                <c:pt idx="2495">
                  <c:v>291.35835965278523</c:v>
                </c:pt>
                <c:pt idx="2496">
                  <c:v>291.28668772222818</c:v>
                </c:pt>
                <c:pt idx="2497">
                  <c:v>291.22935017778258</c:v>
                </c:pt>
                <c:pt idx="2498">
                  <c:v>291.18348014222607</c:v>
                </c:pt>
                <c:pt idx="2499">
                  <c:v>291.14678411378088</c:v>
                </c:pt>
                <c:pt idx="2500">
                  <c:v>291.31742729102473</c:v>
                </c:pt>
                <c:pt idx="2501">
                  <c:v>291.05394183281976</c:v>
                </c:pt>
                <c:pt idx="2502">
                  <c:v>290.44315346625581</c:v>
                </c:pt>
                <c:pt idx="2503">
                  <c:v>290.75452277300462</c:v>
                </c:pt>
                <c:pt idx="2504">
                  <c:v>290.8036182184037</c:v>
                </c:pt>
                <c:pt idx="2505">
                  <c:v>290.44289457472297</c:v>
                </c:pt>
                <c:pt idx="2506">
                  <c:v>290.35431565977842</c:v>
                </c:pt>
                <c:pt idx="2507">
                  <c:v>290.48345252782275</c:v>
                </c:pt>
                <c:pt idx="2508">
                  <c:v>290.78676202225824</c:v>
                </c:pt>
                <c:pt idx="2509">
                  <c:v>290.62940961780657</c:v>
                </c:pt>
                <c:pt idx="2510">
                  <c:v>290.10352769424526</c:v>
                </c:pt>
                <c:pt idx="2511">
                  <c:v>290.48282215539621</c:v>
                </c:pt>
                <c:pt idx="2512">
                  <c:v>290.58625772431697</c:v>
                </c:pt>
                <c:pt idx="2513">
                  <c:v>290.26900617945358</c:v>
                </c:pt>
                <c:pt idx="2514">
                  <c:v>290.21520494356287</c:v>
                </c:pt>
                <c:pt idx="2515">
                  <c:v>290.1721639548503</c:v>
                </c:pt>
                <c:pt idx="2516">
                  <c:v>290.33773116388028</c:v>
                </c:pt>
                <c:pt idx="2517">
                  <c:v>290.27018493110427</c:v>
                </c:pt>
                <c:pt idx="2518">
                  <c:v>289.81614794488343</c:v>
                </c:pt>
                <c:pt idx="2519">
                  <c:v>290.25291835590679</c:v>
                </c:pt>
                <c:pt idx="2520">
                  <c:v>290.40233468472542</c:v>
                </c:pt>
                <c:pt idx="2521">
                  <c:v>290.12186774778036</c:v>
                </c:pt>
                <c:pt idx="2522">
                  <c:v>290.0974941982243</c:v>
                </c:pt>
                <c:pt idx="2523">
                  <c:v>290.27799535857946</c:v>
                </c:pt>
                <c:pt idx="2524">
                  <c:v>290.22239628686361</c:v>
                </c:pt>
                <c:pt idx="2525">
                  <c:v>289.97791702949092</c:v>
                </c:pt>
                <c:pt idx="2526">
                  <c:v>289.58233362359277</c:v>
                </c:pt>
                <c:pt idx="2527">
                  <c:v>289.86586689887423</c:v>
                </c:pt>
                <c:pt idx="2528">
                  <c:v>289.8926935190994</c:v>
                </c:pt>
                <c:pt idx="2529">
                  <c:v>289.71415481527953</c:v>
                </c:pt>
                <c:pt idx="2530">
                  <c:v>289.77132385222365</c:v>
                </c:pt>
                <c:pt idx="2531">
                  <c:v>289.81705908177889</c:v>
                </c:pt>
                <c:pt idx="2532">
                  <c:v>289.85364726542309</c:v>
                </c:pt>
                <c:pt idx="2533">
                  <c:v>289.48291781233848</c:v>
                </c:pt>
                <c:pt idx="2534">
                  <c:v>289.18633424987081</c:v>
                </c:pt>
                <c:pt idx="2535">
                  <c:v>289.34906739989663</c:v>
                </c:pt>
                <c:pt idx="2536">
                  <c:v>289.27925391991732</c:v>
                </c:pt>
                <c:pt idx="2537">
                  <c:v>288.62340313593387</c:v>
                </c:pt>
                <c:pt idx="2538">
                  <c:v>288.6987225087471</c:v>
                </c:pt>
                <c:pt idx="2539">
                  <c:v>288.95897800699765</c:v>
                </c:pt>
                <c:pt idx="2540">
                  <c:v>288.96718240559812</c:v>
                </c:pt>
                <c:pt idx="2541">
                  <c:v>288.77374592447853</c:v>
                </c:pt>
                <c:pt idx="2542">
                  <c:v>288.61899673958283</c:v>
                </c:pt>
                <c:pt idx="2543">
                  <c:v>288.69519739166628</c:v>
                </c:pt>
                <c:pt idx="2544">
                  <c:v>288.55615791333304</c:v>
                </c:pt>
                <c:pt idx="2545">
                  <c:v>288.44492633066648</c:v>
                </c:pt>
                <c:pt idx="2546">
                  <c:v>288.7559410645332</c:v>
                </c:pt>
                <c:pt idx="2547">
                  <c:v>289.20475285162655</c:v>
                </c:pt>
                <c:pt idx="2548">
                  <c:v>289.76380228130125</c:v>
                </c:pt>
                <c:pt idx="2549">
                  <c:v>290.21104182504098</c:v>
                </c:pt>
                <c:pt idx="2550">
                  <c:v>290.96883346003278</c:v>
                </c:pt>
                <c:pt idx="2551">
                  <c:v>291.97506676802624</c:v>
                </c:pt>
                <c:pt idx="2552">
                  <c:v>292.580053414421</c:v>
                </c:pt>
                <c:pt idx="2553">
                  <c:v>292.66404273153682</c:v>
                </c:pt>
                <c:pt idx="2554">
                  <c:v>293.33123418522945</c:v>
                </c:pt>
                <c:pt idx="2555">
                  <c:v>293.86498734818355</c:v>
                </c:pt>
                <c:pt idx="2556">
                  <c:v>294.09198987854688</c:v>
                </c:pt>
                <c:pt idx="2557">
                  <c:v>294.07359190283751</c:v>
                </c:pt>
                <c:pt idx="2558">
                  <c:v>294.45887352227004</c:v>
                </c:pt>
                <c:pt idx="2559">
                  <c:v>294.76709881781602</c:v>
                </c:pt>
                <c:pt idx="2560">
                  <c:v>295.0136790542528</c:v>
                </c:pt>
                <c:pt idx="2561">
                  <c:v>295.01094324340227</c:v>
                </c:pt>
                <c:pt idx="2562">
                  <c:v>295.20875459472182</c:v>
                </c:pt>
                <c:pt idx="2563">
                  <c:v>295.56700367577747</c:v>
                </c:pt>
                <c:pt idx="2564">
                  <c:v>296.053602940622</c:v>
                </c:pt>
                <c:pt idx="2565">
                  <c:v>296.0428823524976</c:v>
                </c:pt>
                <c:pt idx="2566">
                  <c:v>295.6343058819981</c:v>
                </c:pt>
                <c:pt idx="2567">
                  <c:v>296.10744470559848</c:v>
                </c:pt>
                <c:pt idx="2568">
                  <c:v>295.88595576447881</c:v>
                </c:pt>
                <c:pt idx="2569">
                  <c:v>295.50876461158305</c:v>
                </c:pt>
                <c:pt idx="2570">
                  <c:v>296.00701168926645</c:v>
                </c:pt>
                <c:pt idx="2571">
                  <c:v>296.20560935141316</c:v>
                </c:pt>
                <c:pt idx="2572">
                  <c:v>296.36448748113054</c:v>
                </c:pt>
                <c:pt idx="2573">
                  <c:v>296.29158998490442</c:v>
                </c:pt>
                <c:pt idx="2574">
                  <c:v>296.43327198792355</c:v>
                </c:pt>
                <c:pt idx="2575">
                  <c:v>296.54661759033888</c:v>
                </c:pt>
                <c:pt idx="2576">
                  <c:v>296.63729407227112</c:v>
                </c:pt>
                <c:pt idx="2577">
                  <c:v>296.30983525781687</c:v>
                </c:pt>
                <c:pt idx="2578">
                  <c:v>296.44786820625347</c:v>
                </c:pt>
                <c:pt idx="2579">
                  <c:v>296.55829456500283</c:v>
                </c:pt>
                <c:pt idx="2580">
                  <c:v>296.64663565200226</c:v>
                </c:pt>
                <c:pt idx="2581">
                  <c:v>296.71730852160181</c:v>
                </c:pt>
                <c:pt idx="2582">
                  <c:v>296.77384681728142</c:v>
                </c:pt>
                <c:pt idx="2583">
                  <c:v>297.21907745382515</c:v>
                </c:pt>
                <c:pt idx="2584">
                  <c:v>296.97526196306012</c:v>
                </c:pt>
                <c:pt idx="2585">
                  <c:v>296.58020957044812</c:v>
                </c:pt>
                <c:pt idx="2586">
                  <c:v>296.86416765635852</c:v>
                </c:pt>
                <c:pt idx="2587">
                  <c:v>297.09133412508686</c:v>
                </c:pt>
                <c:pt idx="2588">
                  <c:v>296.67306730006953</c:v>
                </c:pt>
                <c:pt idx="2589">
                  <c:v>296.73845384005563</c:v>
                </c:pt>
                <c:pt idx="2590">
                  <c:v>296.59076307204452</c:v>
                </c:pt>
                <c:pt idx="2591">
                  <c:v>296.87261045763563</c:v>
                </c:pt>
                <c:pt idx="2592">
                  <c:v>297.09808836610853</c:v>
                </c:pt>
                <c:pt idx="2593">
                  <c:v>296.87847069288682</c:v>
                </c:pt>
                <c:pt idx="2594">
                  <c:v>297.10277655430946</c:v>
                </c:pt>
                <c:pt idx="2595">
                  <c:v>297.28222124344757</c:v>
                </c:pt>
                <c:pt idx="2596">
                  <c:v>297.22577699475806</c:v>
                </c:pt>
                <c:pt idx="2597">
                  <c:v>296.98062159580644</c:v>
                </c:pt>
                <c:pt idx="2598">
                  <c:v>297.18449727664517</c:v>
                </c:pt>
                <c:pt idx="2599">
                  <c:v>297.34759782131619</c:v>
                </c:pt>
                <c:pt idx="2600">
                  <c:v>297.27807825705293</c:v>
                </c:pt>
                <c:pt idx="2601">
                  <c:v>297.02246260564237</c:v>
                </c:pt>
                <c:pt idx="2602">
                  <c:v>297.41797008451391</c:v>
                </c:pt>
                <c:pt idx="2603">
                  <c:v>297.53437606761116</c:v>
                </c:pt>
                <c:pt idx="2604">
                  <c:v>297.42750085408898</c:v>
                </c:pt>
                <c:pt idx="2605">
                  <c:v>297.34200068327118</c:v>
                </c:pt>
                <c:pt idx="2606">
                  <c:v>297.47360054661698</c:v>
                </c:pt>
                <c:pt idx="2607">
                  <c:v>297.57888043729361</c:v>
                </c:pt>
                <c:pt idx="2608">
                  <c:v>297.26310434983492</c:v>
                </c:pt>
                <c:pt idx="2609">
                  <c:v>297.01048347986796</c:v>
                </c:pt>
                <c:pt idx="2610">
                  <c:v>296.80838678389438</c:v>
                </c:pt>
                <c:pt idx="2611">
                  <c:v>297.0467094271155</c:v>
                </c:pt>
                <c:pt idx="2612">
                  <c:v>297.03736754169245</c:v>
                </c:pt>
                <c:pt idx="2613">
                  <c:v>296.82989403335398</c:v>
                </c:pt>
                <c:pt idx="2614">
                  <c:v>297.06391522668321</c:v>
                </c:pt>
                <c:pt idx="2615">
                  <c:v>297.25113218134658</c:v>
                </c:pt>
                <c:pt idx="2616">
                  <c:v>297.00090574507726</c:v>
                </c:pt>
                <c:pt idx="2617">
                  <c:v>296.8007245960618</c:v>
                </c:pt>
                <c:pt idx="2618">
                  <c:v>297.24057967684945</c:v>
                </c:pt>
                <c:pt idx="2619">
                  <c:v>297.19246374147957</c:v>
                </c:pt>
                <c:pt idx="2620">
                  <c:v>296.95397099318365</c:v>
                </c:pt>
                <c:pt idx="2621">
                  <c:v>296.76317679454695</c:v>
                </c:pt>
                <c:pt idx="2622">
                  <c:v>297.01054143563761</c:v>
                </c:pt>
                <c:pt idx="2623">
                  <c:v>297.40843314851008</c:v>
                </c:pt>
                <c:pt idx="2624">
                  <c:v>297.32674651880808</c:v>
                </c:pt>
                <c:pt idx="2625">
                  <c:v>297.26139721504649</c:v>
                </c:pt>
                <c:pt idx="2626">
                  <c:v>297.40911777203723</c:v>
                </c:pt>
                <c:pt idx="2627">
                  <c:v>297.3272942176298</c:v>
                </c:pt>
                <c:pt idx="2628">
                  <c:v>297.26183537410384</c:v>
                </c:pt>
                <c:pt idx="2629">
                  <c:v>297.20946829928312</c:v>
                </c:pt>
                <c:pt idx="2630">
                  <c:v>297.36757463942649</c:v>
                </c:pt>
                <c:pt idx="2631">
                  <c:v>297.49405971154124</c:v>
                </c:pt>
                <c:pt idx="2632">
                  <c:v>296.995247769233</c:v>
                </c:pt>
                <c:pt idx="2633">
                  <c:v>296.79619821538643</c:v>
                </c:pt>
                <c:pt idx="2634">
                  <c:v>297.23695857230916</c:v>
                </c:pt>
                <c:pt idx="2635">
                  <c:v>297.18956685784735</c:v>
                </c:pt>
                <c:pt idx="2636">
                  <c:v>296.75165348627786</c:v>
                </c:pt>
                <c:pt idx="2637">
                  <c:v>296.60132278902228</c:v>
                </c:pt>
                <c:pt idx="2638">
                  <c:v>296.2810582312178</c:v>
                </c:pt>
                <c:pt idx="2639">
                  <c:v>295.82484658497424</c:v>
                </c:pt>
                <c:pt idx="2640">
                  <c:v>295.25987726797939</c:v>
                </c:pt>
                <c:pt idx="2641">
                  <c:v>294.20790181438349</c:v>
                </c:pt>
                <c:pt idx="2642">
                  <c:v>293.76632145150677</c:v>
                </c:pt>
                <c:pt idx="2643">
                  <c:v>293.21305716120543</c:v>
                </c:pt>
                <c:pt idx="2644">
                  <c:v>292.57044572896439</c:v>
                </c:pt>
                <c:pt idx="2645">
                  <c:v>292.05635658317152</c:v>
                </c:pt>
                <c:pt idx="2646">
                  <c:v>292.04508526653723</c:v>
                </c:pt>
                <c:pt idx="2647">
                  <c:v>291.83606821322979</c:v>
                </c:pt>
                <c:pt idx="2648">
                  <c:v>291.06885457058388</c:v>
                </c:pt>
                <c:pt idx="2649">
                  <c:v>290.65508365646713</c:v>
                </c:pt>
                <c:pt idx="2650">
                  <c:v>290.7240669251737</c:v>
                </c:pt>
                <c:pt idx="2651">
                  <c:v>290.37925354013896</c:v>
                </c:pt>
                <c:pt idx="2652">
                  <c:v>289.90340283211117</c:v>
                </c:pt>
                <c:pt idx="2653">
                  <c:v>290.12272226568894</c:v>
                </c:pt>
                <c:pt idx="2654">
                  <c:v>290.09817781255117</c:v>
                </c:pt>
                <c:pt idx="2655">
                  <c:v>290.07854225004098</c:v>
                </c:pt>
                <c:pt idx="2656">
                  <c:v>290.06283380003276</c:v>
                </c:pt>
                <c:pt idx="2657">
                  <c:v>289.65026704002622</c:v>
                </c:pt>
                <c:pt idx="2658">
                  <c:v>289.92021363202099</c:v>
                </c:pt>
                <c:pt idx="2659">
                  <c:v>289.93617090561679</c:v>
                </c:pt>
                <c:pt idx="2660">
                  <c:v>289.54893672449344</c:v>
                </c:pt>
                <c:pt idx="2661">
                  <c:v>289.43914937959477</c:v>
                </c:pt>
                <c:pt idx="2662">
                  <c:v>289.7513195036758</c:v>
                </c:pt>
                <c:pt idx="2663">
                  <c:v>289.40105560294069</c:v>
                </c:pt>
                <c:pt idx="2664">
                  <c:v>288.92084448235255</c:v>
                </c:pt>
                <c:pt idx="2665">
                  <c:v>288.93667558588203</c:v>
                </c:pt>
                <c:pt idx="2666">
                  <c:v>289.14934046870565</c:v>
                </c:pt>
                <c:pt idx="2667">
                  <c:v>289.11947237496452</c:v>
                </c:pt>
                <c:pt idx="2668">
                  <c:v>288.69557789997162</c:v>
                </c:pt>
                <c:pt idx="2669">
                  <c:v>288.75646231997729</c:v>
                </c:pt>
                <c:pt idx="2670">
                  <c:v>288.80516985598183</c:v>
                </c:pt>
                <c:pt idx="2671">
                  <c:v>288.6441358847855</c:v>
                </c:pt>
                <c:pt idx="2672">
                  <c:v>288.51530870782841</c:v>
                </c:pt>
                <c:pt idx="2673">
                  <c:v>288.21224696626274</c:v>
                </c:pt>
                <c:pt idx="2674">
                  <c:v>288.3697975730102</c:v>
                </c:pt>
                <c:pt idx="2675">
                  <c:v>288.4958380584082</c:v>
                </c:pt>
                <c:pt idx="2676">
                  <c:v>288.19667044672656</c:v>
                </c:pt>
                <c:pt idx="2677">
                  <c:v>288.35733635738126</c:v>
                </c:pt>
                <c:pt idx="2678">
                  <c:v>288.48586908590499</c:v>
                </c:pt>
                <c:pt idx="2679">
                  <c:v>288.38869526872401</c:v>
                </c:pt>
                <c:pt idx="2680">
                  <c:v>287.91095621497919</c:v>
                </c:pt>
                <c:pt idx="2681">
                  <c:v>287.92876497198336</c:v>
                </c:pt>
                <c:pt idx="2682">
                  <c:v>288.34301197758668</c:v>
                </c:pt>
                <c:pt idx="2683">
                  <c:v>288.27440958206938</c:v>
                </c:pt>
                <c:pt idx="2684">
                  <c:v>288.01952766565552</c:v>
                </c:pt>
                <c:pt idx="2685">
                  <c:v>288.41562213252439</c:v>
                </c:pt>
                <c:pt idx="2686">
                  <c:v>288.53249770601951</c:v>
                </c:pt>
                <c:pt idx="2687">
                  <c:v>288.42599816481561</c:v>
                </c:pt>
                <c:pt idx="2688">
                  <c:v>288.3407985318525</c:v>
                </c:pt>
                <c:pt idx="2689">
                  <c:v>288.27263882548203</c:v>
                </c:pt>
                <c:pt idx="2690">
                  <c:v>288.41811106038563</c:v>
                </c:pt>
                <c:pt idx="2691">
                  <c:v>288.33448884830852</c:v>
                </c:pt>
                <c:pt idx="2692">
                  <c:v>288.06759107864684</c:v>
                </c:pt>
                <c:pt idx="2693">
                  <c:v>288.05407286291751</c:v>
                </c:pt>
                <c:pt idx="2694">
                  <c:v>288.04325829033405</c:v>
                </c:pt>
                <c:pt idx="2695">
                  <c:v>287.83460663226725</c:v>
                </c:pt>
                <c:pt idx="2696">
                  <c:v>287.4676853058138</c:v>
                </c:pt>
                <c:pt idx="2697">
                  <c:v>287.37414824465105</c:v>
                </c:pt>
                <c:pt idx="2698">
                  <c:v>287.89931859572084</c:v>
                </c:pt>
                <c:pt idx="2699">
                  <c:v>287.71945487657672</c:v>
                </c:pt>
                <c:pt idx="2700">
                  <c:v>287.57556390126138</c:v>
                </c:pt>
                <c:pt idx="2701">
                  <c:v>287.66045112100915</c:v>
                </c:pt>
                <c:pt idx="2702">
                  <c:v>287.72836089680732</c:v>
                </c:pt>
                <c:pt idx="2703">
                  <c:v>287.58268871744588</c:v>
                </c:pt>
                <c:pt idx="2704">
                  <c:v>287.66615097395675</c:v>
                </c:pt>
                <c:pt idx="2705">
                  <c:v>287.53292077916541</c:v>
                </c:pt>
                <c:pt idx="2706">
                  <c:v>287.82633662333234</c:v>
                </c:pt>
                <c:pt idx="2707">
                  <c:v>287.4610692986659</c:v>
                </c:pt>
                <c:pt idx="2708">
                  <c:v>287.16885543893272</c:v>
                </c:pt>
                <c:pt idx="2709">
                  <c:v>287.73508435114616</c:v>
                </c:pt>
                <c:pt idx="2710">
                  <c:v>287.98806748091692</c:v>
                </c:pt>
                <c:pt idx="2711">
                  <c:v>287.79045398473352</c:v>
                </c:pt>
                <c:pt idx="2712">
                  <c:v>287.43236318778685</c:v>
                </c:pt>
                <c:pt idx="2713">
                  <c:v>287.5458905502295</c:v>
                </c:pt>
                <c:pt idx="2714">
                  <c:v>287.6367124401836</c:v>
                </c:pt>
                <c:pt idx="2715">
                  <c:v>287.50936995214693</c:v>
                </c:pt>
                <c:pt idx="2716">
                  <c:v>287.20749596171754</c:v>
                </c:pt>
                <c:pt idx="2717">
                  <c:v>287.56599676937407</c:v>
                </c:pt>
                <c:pt idx="2718">
                  <c:v>287.45279741549928</c:v>
                </c:pt>
                <c:pt idx="2719">
                  <c:v>287.36223793239947</c:v>
                </c:pt>
                <c:pt idx="2720">
                  <c:v>287.48979034591957</c:v>
                </c:pt>
                <c:pt idx="2721">
                  <c:v>287.59183227673566</c:v>
                </c:pt>
                <c:pt idx="2722">
                  <c:v>287.87346582138855</c:v>
                </c:pt>
                <c:pt idx="2723">
                  <c:v>287.69877265711085</c:v>
                </c:pt>
                <c:pt idx="2724">
                  <c:v>287.35901812568869</c:v>
                </c:pt>
                <c:pt idx="2725">
                  <c:v>287.68721450055097</c:v>
                </c:pt>
                <c:pt idx="2726">
                  <c:v>287.94977160044078</c:v>
                </c:pt>
                <c:pt idx="2727">
                  <c:v>287.35981728035267</c:v>
                </c:pt>
                <c:pt idx="2728">
                  <c:v>287.28785382428214</c:v>
                </c:pt>
                <c:pt idx="2729">
                  <c:v>287.63028305942572</c:v>
                </c:pt>
                <c:pt idx="2730">
                  <c:v>287.90422644754057</c:v>
                </c:pt>
                <c:pt idx="2731">
                  <c:v>287.72338115803245</c:v>
                </c:pt>
                <c:pt idx="2732">
                  <c:v>287.57870492642598</c:v>
                </c:pt>
                <c:pt idx="2733">
                  <c:v>287.86296394114078</c:v>
                </c:pt>
                <c:pt idx="2734">
                  <c:v>287.89037115291262</c:v>
                </c:pt>
                <c:pt idx="2735">
                  <c:v>287.7122969223301</c:v>
                </c:pt>
                <c:pt idx="2736">
                  <c:v>287.3698375378641</c:v>
                </c:pt>
                <c:pt idx="2737">
                  <c:v>287.6958700302913</c:v>
                </c:pt>
                <c:pt idx="2738">
                  <c:v>287.75669602423307</c:v>
                </c:pt>
                <c:pt idx="2739">
                  <c:v>287.60535681938643</c:v>
                </c:pt>
                <c:pt idx="2740">
                  <c:v>287.48428545550917</c:v>
                </c:pt>
                <c:pt idx="2741">
                  <c:v>288.18742836440737</c:v>
                </c:pt>
                <c:pt idx="2742">
                  <c:v>288.14994269152589</c:v>
                </c:pt>
                <c:pt idx="2743">
                  <c:v>287.91995415322071</c:v>
                </c:pt>
                <c:pt idx="2744">
                  <c:v>287.93596332257658</c:v>
                </c:pt>
                <c:pt idx="2745">
                  <c:v>288.34877065806131</c:v>
                </c:pt>
                <c:pt idx="2746">
                  <c:v>288.27901652644908</c:v>
                </c:pt>
                <c:pt idx="2747">
                  <c:v>288.22321322115931</c:v>
                </c:pt>
                <c:pt idx="2748">
                  <c:v>288.17857057692748</c:v>
                </c:pt>
                <c:pt idx="2749">
                  <c:v>288.14285646154201</c:v>
                </c:pt>
                <c:pt idx="2750">
                  <c:v>288.11428516923365</c:v>
                </c:pt>
                <c:pt idx="2751">
                  <c:v>288.09142813538693</c:v>
                </c:pt>
                <c:pt idx="2752">
                  <c:v>288.07314250830956</c:v>
                </c:pt>
                <c:pt idx="2753">
                  <c:v>288.05851400664767</c:v>
                </c:pt>
                <c:pt idx="2754">
                  <c:v>288.24681120531812</c:v>
                </c:pt>
                <c:pt idx="2755">
                  <c:v>287.99744896425454</c:v>
                </c:pt>
                <c:pt idx="2756">
                  <c:v>287.79795917140365</c:v>
                </c:pt>
                <c:pt idx="2757">
                  <c:v>288.2383673371229</c:v>
                </c:pt>
                <c:pt idx="2758">
                  <c:v>288.19069386969835</c:v>
                </c:pt>
                <c:pt idx="2759">
                  <c:v>287.95255509575873</c:v>
                </c:pt>
                <c:pt idx="2760">
                  <c:v>287.96204407660701</c:v>
                </c:pt>
                <c:pt idx="2761">
                  <c:v>288.16963526128563</c:v>
                </c:pt>
                <c:pt idx="2762">
                  <c:v>288.13570820902851</c:v>
                </c:pt>
                <c:pt idx="2763">
                  <c:v>288.10856656722285</c:v>
                </c:pt>
                <c:pt idx="2764">
                  <c:v>287.88685325377833</c:v>
                </c:pt>
                <c:pt idx="2765">
                  <c:v>287.9094826030227</c:v>
                </c:pt>
                <c:pt idx="2766">
                  <c:v>287.9275860824182</c:v>
                </c:pt>
                <c:pt idx="2767">
                  <c:v>287.74206886593458</c:v>
                </c:pt>
                <c:pt idx="2768">
                  <c:v>287.9936550927477</c:v>
                </c:pt>
                <c:pt idx="2769">
                  <c:v>287.9949240741982</c:v>
                </c:pt>
                <c:pt idx="2770">
                  <c:v>288.19593925935857</c:v>
                </c:pt>
                <c:pt idx="2771">
                  <c:v>287.95675140748688</c:v>
                </c:pt>
                <c:pt idx="2772">
                  <c:v>287.9654011259895</c:v>
                </c:pt>
                <c:pt idx="2773">
                  <c:v>288.57232090079162</c:v>
                </c:pt>
                <c:pt idx="2774">
                  <c:v>288.45785672063334</c:v>
                </c:pt>
                <c:pt idx="2775">
                  <c:v>288.16628537650672</c:v>
                </c:pt>
                <c:pt idx="2776">
                  <c:v>288.33302830120539</c:v>
                </c:pt>
                <c:pt idx="2777">
                  <c:v>288.66642264096436</c:v>
                </c:pt>
                <c:pt idx="2778">
                  <c:v>288.5331381127715</c:v>
                </c:pt>
                <c:pt idx="2779">
                  <c:v>288.22651049021721</c:v>
                </c:pt>
                <c:pt idx="2780">
                  <c:v>288.1812083921738</c:v>
                </c:pt>
                <c:pt idx="2781">
                  <c:v>288.54496671373909</c:v>
                </c:pt>
                <c:pt idx="2782">
                  <c:v>288.63597337099128</c:v>
                </c:pt>
                <c:pt idx="2783">
                  <c:v>288.30877869679307</c:v>
                </c:pt>
                <c:pt idx="2784">
                  <c:v>288.44702295743446</c:v>
                </c:pt>
                <c:pt idx="2785">
                  <c:v>288.75761836594756</c:v>
                </c:pt>
                <c:pt idx="2786">
                  <c:v>288.60609469275806</c:v>
                </c:pt>
                <c:pt idx="2787">
                  <c:v>288.2848757542065</c:v>
                </c:pt>
                <c:pt idx="2788">
                  <c:v>288.22790060336524</c:v>
                </c:pt>
                <c:pt idx="2789">
                  <c:v>288.58232048269224</c:v>
                </c:pt>
                <c:pt idx="2790">
                  <c:v>288.26585638615381</c:v>
                </c:pt>
                <c:pt idx="2791">
                  <c:v>287.81268510892306</c:v>
                </c:pt>
                <c:pt idx="2792">
                  <c:v>288.25014808713843</c:v>
                </c:pt>
                <c:pt idx="2793">
                  <c:v>288.40011846971078</c:v>
                </c:pt>
                <c:pt idx="2794">
                  <c:v>288.32009477576867</c:v>
                </c:pt>
                <c:pt idx="2795">
                  <c:v>288.25607582061497</c:v>
                </c:pt>
                <c:pt idx="2796">
                  <c:v>288.20486065649197</c:v>
                </c:pt>
                <c:pt idx="2797">
                  <c:v>288.3638885251936</c:v>
                </c:pt>
                <c:pt idx="2798">
                  <c:v>288.29111082015493</c:v>
                </c:pt>
                <c:pt idx="2799">
                  <c:v>287.83288865612394</c:v>
                </c:pt>
                <c:pt idx="2800">
                  <c:v>287.86631092489915</c:v>
                </c:pt>
                <c:pt idx="2801">
                  <c:v>288.2930487399193</c:v>
                </c:pt>
                <c:pt idx="2802">
                  <c:v>287.83443899193543</c:v>
                </c:pt>
                <c:pt idx="2803">
                  <c:v>287.66755119354832</c:v>
                </c:pt>
                <c:pt idx="2804">
                  <c:v>287.73404095483869</c:v>
                </c:pt>
                <c:pt idx="2805">
                  <c:v>287.98723276387096</c:v>
                </c:pt>
                <c:pt idx="2806">
                  <c:v>287.78978621109678</c:v>
                </c:pt>
                <c:pt idx="2807">
                  <c:v>287.63182896887747</c:v>
                </c:pt>
                <c:pt idx="2808">
                  <c:v>287.70546317510201</c:v>
                </c:pt>
                <c:pt idx="2809">
                  <c:v>287.76437054008164</c:v>
                </c:pt>
                <c:pt idx="2810">
                  <c:v>287.61149643206534</c:v>
                </c:pt>
                <c:pt idx="2811">
                  <c:v>287.28919714565228</c:v>
                </c:pt>
                <c:pt idx="2812">
                  <c:v>287.23135771652187</c:v>
                </c:pt>
                <c:pt idx="2813">
                  <c:v>287.58508617321752</c:v>
                </c:pt>
                <c:pt idx="2814">
                  <c:v>287.46806893857399</c:v>
                </c:pt>
                <c:pt idx="2815">
                  <c:v>287.17445515085922</c:v>
                </c:pt>
                <c:pt idx="2816">
                  <c:v>287.33956412068738</c:v>
                </c:pt>
                <c:pt idx="2817">
                  <c:v>287.6716512965499</c:v>
                </c:pt>
                <c:pt idx="2818">
                  <c:v>287.53732103723996</c:v>
                </c:pt>
                <c:pt idx="2819">
                  <c:v>287.629856829792</c:v>
                </c:pt>
                <c:pt idx="2820">
                  <c:v>288.30388546383364</c:v>
                </c:pt>
                <c:pt idx="2821">
                  <c:v>288.84310837106693</c:v>
                </c:pt>
                <c:pt idx="2822">
                  <c:v>289.07448669685357</c:v>
                </c:pt>
                <c:pt idx="2823">
                  <c:v>289.45958935748286</c:v>
                </c:pt>
                <c:pt idx="2824">
                  <c:v>290.16767148598632</c:v>
                </c:pt>
                <c:pt idx="2825">
                  <c:v>290.73413718878908</c:v>
                </c:pt>
                <c:pt idx="2826">
                  <c:v>291.18730975103131</c:v>
                </c:pt>
                <c:pt idx="2827">
                  <c:v>291.54984780082509</c:v>
                </c:pt>
                <c:pt idx="2828">
                  <c:v>291.83987824066008</c:v>
                </c:pt>
                <c:pt idx="2829">
                  <c:v>292.47190259252807</c:v>
                </c:pt>
                <c:pt idx="2830">
                  <c:v>292.57752207402245</c:v>
                </c:pt>
                <c:pt idx="2831">
                  <c:v>292.46201765921796</c:v>
                </c:pt>
                <c:pt idx="2832">
                  <c:v>292.96961412737437</c:v>
                </c:pt>
                <c:pt idx="2833">
                  <c:v>292.77569130189954</c:v>
                </c:pt>
                <c:pt idx="2834">
                  <c:v>292.62055304151966</c:v>
                </c:pt>
                <c:pt idx="2835">
                  <c:v>292.89644243321573</c:v>
                </c:pt>
                <c:pt idx="2836">
                  <c:v>293.11715394657261</c:v>
                </c:pt>
                <c:pt idx="2837">
                  <c:v>293.4937231572581</c:v>
                </c:pt>
                <c:pt idx="2838">
                  <c:v>293.39497852580649</c:v>
                </c:pt>
                <c:pt idx="2839">
                  <c:v>293.11598282064517</c:v>
                </c:pt>
                <c:pt idx="2840">
                  <c:v>293.29278625651614</c:v>
                </c:pt>
                <c:pt idx="2841">
                  <c:v>293.4342290052129</c:v>
                </c:pt>
                <c:pt idx="2842">
                  <c:v>293.34738320417034</c:v>
                </c:pt>
                <c:pt idx="2843">
                  <c:v>293.07790656333628</c:v>
                </c:pt>
                <c:pt idx="2844">
                  <c:v>293.06232525066906</c:v>
                </c:pt>
                <c:pt idx="2845">
                  <c:v>293.24986020053524</c:v>
                </c:pt>
                <c:pt idx="2846">
                  <c:v>293.1998881604282</c:v>
                </c:pt>
                <c:pt idx="2847">
                  <c:v>292.95991052834256</c:v>
                </c:pt>
                <c:pt idx="2848">
                  <c:v>293.36792842267403</c:v>
                </c:pt>
                <c:pt idx="2849">
                  <c:v>293.49434273813921</c:v>
                </c:pt>
                <c:pt idx="2850">
                  <c:v>293.39547419051138</c:v>
                </c:pt>
                <c:pt idx="2851">
                  <c:v>293.31637935240911</c:v>
                </c:pt>
                <c:pt idx="2852">
                  <c:v>293.6531034819273</c:v>
                </c:pt>
                <c:pt idx="2853">
                  <c:v>293.72248278554184</c:v>
                </c:pt>
                <c:pt idx="2854">
                  <c:v>293.57798622843347</c:v>
                </c:pt>
                <c:pt idx="2855">
                  <c:v>293.66238898274679</c:v>
                </c:pt>
                <c:pt idx="2856">
                  <c:v>293.92991118619744</c:v>
                </c:pt>
                <c:pt idx="2857">
                  <c:v>294.14392894895798</c:v>
                </c:pt>
                <c:pt idx="2858">
                  <c:v>293.9151431591664</c:v>
                </c:pt>
                <c:pt idx="2859">
                  <c:v>293.93211452733311</c:v>
                </c:pt>
                <c:pt idx="2860">
                  <c:v>294.14569162186649</c:v>
                </c:pt>
                <c:pt idx="2861">
                  <c:v>294.31655329749321</c:v>
                </c:pt>
                <c:pt idx="2862">
                  <c:v>293.85324263799458</c:v>
                </c:pt>
                <c:pt idx="2863">
                  <c:v>293.68259411039571</c:v>
                </c:pt>
                <c:pt idx="2864">
                  <c:v>293.7460752883166</c:v>
                </c:pt>
                <c:pt idx="2865">
                  <c:v>293.59686023065331</c:v>
                </c:pt>
                <c:pt idx="2866">
                  <c:v>293.07748818452268</c:v>
                </c:pt>
                <c:pt idx="2867">
                  <c:v>293.06199054761817</c:v>
                </c:pt>
                <c:pt idx="2868">
                  <c:v>293.04959243809458</c:v>
                </c:pt>
                <c:pt idx="2869">
                  <c:v>292.83967395047569</c:v>
                </c:pt>
                <c:pt idx="2870">
                  <c:v>292.27173916038055</c:v>
                </c:pt>
                <c:pt idx="2871">
                  <c:v>291.61739132830445</c:v>
                </c:pt>
                <c:pt idx="2872">
                  <c:v>291.69391306264356</c:v>
                </c:pt>
                <c:pt idx="2873">
                  <c:v>291.55513045011486</c:v>
                </c:pt>
                <c:pt idx="2874">
                  <c:v>290.84410436009193</c:v>
                </c:pt>
                <c:pt idx="2875">
                  <c:v>290.47528348807356</c:v>
                </c:pt>
                <c:pt idx="2876">
                  <c:v>290.38022679045889</c:v>
                </c:pt>
                <c:pt idx="2877">
                  <c:v>289.90418143236712</c:v>
                </c:pt>
                <c:pt idx="2878">
                  <c:v>289.32334514589371</c:v>
                </c:pt>
                <c:pt idx="2879">
                  <c:v>289.05867611671499</c:v>
                </c:pt>
                <c:pt idx="2880">
                  <c:v>289.04694089337198</c:v>
                </c:pt>
                <c:pt idx="2881">
                  <c:v>288.83755271469761</c:v>
                </c:pt>
                <c:pt idx="2882">
                  <c:v>288.47004217175811</c:v>
                </c:pt>
                <c:pt idx="2883">
                  <c:v>288.37603373740649</c:v>
                </c:pt>
                <c:pt idx="2884">
                  <c:v>288.30082698992521</c:v>
                </c:pt>
                <c:pt idx="2885">
                  <c:v>288.04066159194019</c:v>
                </c:pt>
                <c:pt idx="2886">
                  <c:v>287.63252927355217</c:v>
                </c:pt>
                <c:pt idx="2887">
                  <c:v>287.30602341884173</c:v>
                </c:pt>
                <c:pt idx="2888">
                  <c:v>287.64481873507339</c:v>
                </c:pt>
                <c:pt idx="2889">
                  <c:v>287.71585498805871</c:v>
                </c:pt>
                <c:pt idx="2890">
                  <c:v>287.372683990447</c:v>
                </c:pt>
                <c:pt idx="2891">
                  <c:v>287.49814719235764</c:v>
                </c:pt>
                <c:pt idx="2892">
                  <c:v>287.59851775388614</c:v>
                </c:pt>
                <c:pt idx="2893">
                  <c:v>287.27881420310894</c:v>
                </c:pt>
                <c:pt idx="2894">
                  <c:v>287.22305136248713</c:v>
                </c:pt>
                <c:pt idx="2895">
                  <c:v>286.9784410899897</c:v>
                </c:pt>
                <c:pt idx="2896">
                  <c:v>287.38275287199178</c:v>
                </c:pt>
                <c:pt idx="2897">
                  <c:v>287.30620229759347</c:v>
                </c:pt>
                <c:pt idx="2898">
                  <c:v>287.04496183807481</c:v>
                </c:pt>
                <c:pt idx="2899">
                  <c:v>287.23596947045985</c:v>
                </c:pt>
                <c:pt idx="2900">
                  <c:v>287.38877557636789</c:v>
                </c:pt>
                <c:pt idx="2901">
                  <c:v>287.31102046109436</c:v>
                </c:pt>
                <c:pt idx="2902">
                  <c:v>287.04881636887552</c:v>
                </c:pt>
                <c:pt idx="2903">
                  <c:v>287.03905309510043</c:v>
                </c:pt>
                <c:pt idx="2904">
                  <c:v>287.43124247608034</c:v>
                </c:pt>
                <c:pt idx="2905">
                  <c:v>287.34499398086427</c:v>
                </c:pt>
                <c:pt idx="2906">
                  <c:v>287.07599518469141</c:v>
                </c:pt>
                <c:pt idx="2907">
                  <c:v>287.26079614775313</c:v>
                </c:pt>
                <c:pt idx="2908">
                  <c:v>287.2086369182025</c:v>
                </c:pt>
                <c:pt idx="2909">
                  <c:v>287.16690953456202</c:v>
                </c:pt>
                <c:pt idx="2910">
                  <c:v>287.33352762764963</c:v>
                </c:pt>
                <c:pt idx="2911">
                  <c:v>287.2668221021197</c:v>
                </c:pt>
                <c:pt idx="2912">
                  <c:v>287.61345768169576</c:v>
                </c:pt>
                <c:pt idx="2913">
                  <c:v>287.49076614535659</c:v>
                </c:pt>
                <c:pt idx="2914">
                  <c:v>286.99261291628528</c:v>
                </c:pt>
                <c:pt idx="2915">
                  <c:v>287.19409033302827</c:v>
                </c:pt>
                <c:pt idx="2916">
                  <c:v>287.35527226642262</c:v>
                </c:pt>
                <c:pt idx="2917">
                  <c:v>287.08421781313808</c:v>
                </c:pt>
                <c:pt idx="2918">
                  <c:v>286.86737425051047</c:v>
                </c:pt>
                <c:pt idx="2919">
                  <c:v>286.89389940040837</c:v>
                </c:pt>
                <c:pt idx="2920">
                  <c:v>287.31511952032673</c:v>
                </c:pt>
                <c:pt idx="2921">
                  <c:v>287.25209561626139</c:v>
                </c:pt>
                <c:pt idx="2922">
                  <c:v>287.00167649300914</c:v>
                </c:pt>
                <c:pt idx="2923">
                  <c:v>287.20134119440735</c:v>
                </c:pt>
                <c:pt idx="2924">
                  <c:v>287.36107295552591</c:v>
                </c:pt>
                <c:pt idx="2925">
                  <c:v>287.08885836442073</c:v>
                </c:pt>
                <c:pt idx="2926">
                  <c:v>286.87108669153662</c:v>
                </c:pt>
                <c:pt idx="2927">
                  <c:v>286.89686935322931</c:v>
                </c:pt>
                <c:pt idx="2928">
                  <c:v>286.91749548258349</c:v>
                </c:pt>
                <c:pt idx="2929">
                  <c:v>286.93399638606684</c:v>
                </c:pt>
                <c:pt idx="2930">
                  <c:v>286.54719710885348</c:v>
                </c:pt>
                <c:pt idx="2931">
                  <c:v>286.6377576870828</c:v>
                </c:pt>
                <c:pt idx="2932">
                  <c:v>287.11020614966623</c:v>
                </c:pt>
                <c:pt idx="2933">
                  <c:v>286.88816491973301</c:v>
                </c:pt>
                <c:pt idx="2934">
                  <c:v>286.91053193578642</c:v>
                </c:pt>
                <c:pt idx="2935">
                  <c:v>287.12842554862914</c:v>
                </c:pt>
                <c:pt idx="2936">
                  <c:v>287.30274043890336</c:v>
                </c:pt>
                <c:pt idx="2937">
                  <c:v>287.2421923511227</c:v>
                </c:pt>
                <c:pt idx="2938">
                  <c:v>287.19375388089816</c:v>
                </c:pt>
                <c:pt idx="2939">
                  <c:v>287.35500310471855</c:v>
                </c:pt>
                <c:pt idx="2940">
                  <c:v>287.28400248377488</c:v>
                </c:pt>
                <c:pt idx="2941">
                  <c:v>287.22720198701995</c:v>
                </c:pt>
                <c:pt idx="2942">
                  <c:v>287.18176158961597</c:v>
                </c:pt>
                <c:pt idx="2943">
                  <c:v>287.3454092716928</c:v>
                </c:pt>
                <c:pt idx="2944">
                  <c:v>287.67632741735423</c:v>
                </c:pt>
                <c:pt idx="2945">
                  <c:v>287.54106193388338</c:v>
                </c:pt>
                <c:pt idx="2946">
                  <c:v>287.2328495471067</c:v>
                </c:pt>
                <c:pt idx="2947">
                  <c:v>287.58627963768538</c:v>
                </c:pt>
                <c:pt idx="2948">
                  <c:v>287.66902371014834</c:v>
                </c:pt>
                <c:pt idx="2949">
                  <c:v>287.33521896811868</c:v>
                </c:pt>
                <c:pt idx="2950">
                  <c:v>287.06817517449497</c:v>
                </c:pt>
                <c:pt idx="2951">
                  <c:v>287.25454013959597</c:v>
                </c:pt>
                <c:pt idx="2952">
                  <c:v>287.40363211167681</c:v>
                </c:pt>
                <c:pt idx="2953">
                  <c:v>287.3229056893415</c:v>
                </c:pt>
                <c:pt idx="2954">
                  <c:v>287.25832455147321</c:v>
                </c:pt>
                <c:pt idx="2955">
                  <c:v>287.40665964117858</c:v>
                </c:pt>
                <c:pt idx="2956">
                  <c:v>287.5253277129429</c:v>
                </c:pt>
                <c:pt idx="2957">
                  <c:v>287.42026217035436</c:v>
                </c:pt>
                <c:pt idx="2958">
                  <c:v>287.53620973628352</c:v>
                </c:pt>
                <c:pt idx="2959">
                  <c:v>287.62896778902683</c:v>
                </c:pt>
                <c:pt idx="2960">
                  <c:v>287.9031742312215</c:v>
                </c:pt>
                <c:pt idx="2961">
                  <c:v>287.32253938497718</c:v>
                </c:pt>
                <c:pt idx="2962">
                  <c:v>287.05803150798175</c:v>
                </c:pt>
                <c:pt idx="2963">
                  <c:v>287.6464252063854</c:v>
                </c:pt>
                <c:pt idx="2964">
                  <c:v>287.71714016510833</c:v>
                </c:pt>
                <c:pt idx="2965">
                  <c:v>287.57371213208671</c:v>
                </c:pt>
                <c:pt idx="2966">
                  <c:v>287.65896970566939</c:v>
                </c:pt>
                <c:pt idx="2967">
                  <c:v>287.72717576453556</c:v>
                </c:pt>
                <c:pt idx="2968">
                  <c:v>287.58174061162845</c:v>
                </c:pt>
                <c:pt idx="2969">
                  <c:v>287.46539248930276</c:v>
                </c:pt>
                <c:pt idx="2970">
                  <c:v>287.17231399144219</c:v>
                </c:pt>
                <c:pt idx="2971">
                  <c:v>287.53785119315376</c:v>
                </c:pt>
                <c:pt idx="2972">
                  <c:v>287.63028095452302</c:v>
                </c:pt>
                <c:pt idx="2973">
                  <c:v>287.50422476361842</c:v>
                </c:pt>
                <c:pt idx="2974">
                  <c:v>287.60337981089475</c:v>
                </c:pt>
                <c:pt idx="2975">
                  <c:v>287.88270384871583</c:v>
                </c:pt>
                <c:pt idx="2976">
                  <c:v>287.90616307897267</c:v>
                </c:pt>
                <c:pt idx="2977">
                  <c:v>287.72493046317811</c:v>
                </c:pt>
                <c:pt idx="2978">
                  <c:v>287.57994437054253</c:v>
                </c:pt>
                <c:pt idx="2979">
                  <c:v>288.063955496434</c:v>
                </c:pt>
                <c:pt idx="2980">
                  <c:v>288.0511643971472</c:v>
                </c:pt>
                <c:pt idx="2981">
                  <c:v>287.64093151771777</c:v>
                </c:pt>
                <c:pt idx="2982">
                  <c:v>287.71274521417422</c:v>
                </c:pt>
                <c:pt idx="2983">
                  <c:v>287.57019617133938</c:v>
                </c:pt>
                <c:pt idx="2984">
                  <c:v>287.45615693707151</c:v>
                </c:pt>
                <c:pt idx="2985">
                  <c:v>287.56492554965723</c:v>
                </c:pt>
                <c:pt idx="2986">
                  <c:v>287.65194043972582</c:v>
                </c:pt>
                <c:pt idx="2987">
                  <c:v>287.92155235178069</c:v>
                </c:pt>
                <c:pt idx="2988">
                  <c:v>288.13724188142459</c:v>
                </c:pt>
                <c:pt idx="2989">
                  <c:v>287.70979350513966</c:v>
                </c:pt>
                <c:pt idx="2990">
                  <c:v>287.76783480411177</c:v>
                </c:pt>
                <c:pt idx="2991">
                  <c:v>288.21426784328946</c:v>
                </c:pt>
                <c:pt idx="2992">
                  <c:v>288.17141427463162</c:v>
                </c:pt>
                <c:pt idx="2993">
                  <c:v>287.93713141970534</c:v>
                </c:pt>
                <c:pt idx="2994">
                  <c:v>287.9497051357643</c:v>
                </c:pt>
                <c:pt idx="2995">
                  <c:v>288.35976410861144</c:v>
                </c:pt>
                <c:pt idx="2996">
                  <c:v>288.08781128688918</c:v>
                </c:pt>
                <c:pt idx="2997">
                  <c:v>287.87024902951134</c:v>
                </c:pt>
                <c:pt idx="2998">
                  <c:v>288.09619922360906</c:v>
                </c:pt>
                <c:pt idx="2999">
                  <c:v>288.27695937888728</c:v>
                </c:pt>
                <c:pt idx="3000">
                  <c:v>288.22156750310984</c:v>
                </c:pt>
                <c:pt idx="3001">
                  <c:v>288.17725400248787</c:v>
                </c:pt>
                <c:pt idx="3002">
                  <c:v>287.9418032019903</c:v>
                </c:pt>
                <c:pt idx="3003">
                  <c:v>288.15344256159227</c:v>
                </c:pt>
                <c:pt idx="3004">
                  <c:v>287.92275404927386</c:v>
                </c:pt>
                <c:pt idx="3005">
                  <c:v>287.73820323941914</c:v>
                </c:pt>
                <c:pt idx="3006">
                  <c:v>287.99056259153531</c:v>
                </c:pt>
                <c:pt idx="3007">
                  <c:v>288.39245007322825</c:v>
                </c:pt>
                <c:pt idx="3008">
                  <c:v>288.31396005858261</c:v>
                </c:pt>
                <c:pt idx="3009">
                  <c:v>288.05116804686611</c:v>
                </c:pt>
                <c:pt idx="3010">
                  <c:v>288.04093443749292</c:v>
                </c:pt>
                <c:pt idx="3011">
                  <c:v>288.23274754999437</c:v>
                </c:pt>
                <c:pt idx="3012">
                  <c:v>287.98619803999554</c:v>
                </c:pt>
                <c:pt idx="3013">
                  <c:v>287.78895843199643</c:v>
                </c:pt>
                <c:pt idx="3014">
                  <c:v>287.83116674559716</c:v>
                </c:pt>
                <c:pt idx="3015">
                  <c:v>288.06493339647773</c:v>
                </c:pt>
                <c:pt idx="3016">
                  <c:v>288.25194671718219</c:v>
                </c:pt>
                <c:pt idx="3017">
                  <c:v>288.00155737374575</c:v>
                </c:pt>
                <c:pt idx="3018">
                  <c:v>288.2012458989966</c:v>
                </c:pt>
                <c:pt idx="3019">
                  <c:v>288.36099671919732</c:v>
                </c:pt>
                <c:pt idx="3020">
                  <c:v>288.0887973753579</c:v>
                </c:pt>
                <c:pt idx="3021">
                  <c:v>287.67103790028631</c:v>
                </c:pt>
                <c:pt idx="3022">
                  <c:v>288.13683032022902</c:v>
                </c:pt>
                <c:pt idx="3023">
                  <c:v>288.10946425618323</c:v>
                </c:pt>
                <c:pt idx="3024">
                  <c:v>287.6875714049466</c:v>
                </c:pt>
                <c:pt idx="3025">
                  <c:v>287.55005712395729</c:v>
                </c:pt>
                <c:pt idx="3026">
                  <c:v>287.84004569916584</c:v>
                </c:pt>
                <c:pt idx="3027">
                  <c:v>288.07203655933267</c:v>
                </c:pt>
                <c:pt idx="3028">
                  <c:v>287.85762924746615</c:v>
                </c:pt>
                <c:pt idx="3029">
                  <c:v>287.68610339797294</c:v>
                </c:pt>
                <c:pt idx="3030">
                  <c:v>287.74888271837835</c:v>
                </c:pt>
                <c:pt idx="3031">
                  <c:v>287.99910617470272</c:v>
                </c:pt>
                <c:pt idx="3032">
                  <c:v>287.99928493976222</c:v>
                </c:pt>
                <c:pt idx="3033">
                  <c:v>287.79942795180978</c:v>
                </c:pt>
                <c:pt idx="3034">
                  <c:v>287.83954236144785</c:v>
                </c:pt>
                <c:pt idx="3035">
                  <c:v>288.07163388915831</c:v>
                </c:pt>
                <c:pt idx="3036">
                  <c:v>287.65730711132665</c:v>
                </c:pt>
                <c:pt idx="3037">
                  <c:v>287.32584568906134</c:v>
                </c:pt>
                <c:pt idx="3038">
                  <c:v>288.06067655124906</c:v>
                </c:pt>
                <c:pt idx="3039">
                  <c:v>288.04854124099927</c:v>
                </c:pt>
                <c:pt idx="3040">
                  <c:v>287.83883299279944</c:v>
                </c:pt>
                <c:pt idx="3041">
                  <c:v>288.07106639423955</c:v>
                </c:pt>
                <c:pt idx="3042">
                  <c:v>288.45685311539165</c:v>
                </c:pt>
                <c:pt idx="3043">
                  <c:v>288.96548249231336</c:v>
                </c:pt>
                <c:pt idx="3044">
                  <c:v>289.37238599385068</c:v>
                </c:pt>
                <c:pt idx="3045">
                  <c:v>289.69790879508054</c:v>
                </c:pt>
                <c:pt idx="3046">
                  <c:v>290.55832703606444</c:v>
                </c:pt>
                <c:pt idx="3047">
                  <c:v>291.04666162885155</c:v>
                </c:pt>
                <c:pt idx="3048">
                  <c:v>291.43732930308124</c:v>
                </c:pt>
                <c:pt idx="3049">
                  <c:v>291.94986344246502</c:v>
                </c:pt>
                <c:pt idx="3050">
                  <c:v>292.759890753972</c:v>
                </c:pt>
                <c:pt idx="3051">
                  <c:v>293.40791260317764</c:v>
                </c:pt>
                <c:pt idx="3052">
                  <c:v>293.32633008254214</c:v>
                </c:pt>
                <c:pt idx="3053">
                  <c:v>293.66106406603376</c:v>
                </c:pt>
                <c:pt idx="3054">
                  <c:v>294.12885125282702</c:v>
                </c:pt>
                <c:pt idx="3055">
                  <c:v>294.30308100226159</c:v>
                </c:pt>
                <c:pt idx="3056">
                  <c:v>294.04246480180927</c:v>
                </c:pt>
                <c:pt idx="3057">
                  <c:v>294.23397184144744</c:v>
                </c:pt>
                <c:pt idx="3058">
                  <c:v>294.38717747315798</c:v>
                </c:pt>
                <c:pt idx="3059">
                  <c:v>294.70974197852638</c:v>
                </c:pt>
                <c:pt idx="3060">
                  <c:v>294.76779358282113</c:v>
                </c:pt>
                <c:pt idx="3061">
                  <c:v>294.41423486625695</c:v>
                </c:pt>
                <c:pt idx="3062">
                  <c:v>294.93138789300554</c:v>
                </c:pt>
                <c:pt idx="3063">
                  <c:v>294.94511031440447</c:v>
                </c:pt>
                <c:pt idx="3064">
                  <c:v>294.55608825152359</c:v>
                </c:pt>
                <c:pt idx="3065">
                  <c:v>294.64487060121888</c:v>
                </c:pt>
                <c:pt idx="3066">
                  <c:v>294.91589648097511</c:v>
                </c:pt>
                <c:pt idx="3067">
                  <c:v>294.73271718478009</c:v>
                </c:pt>
                <c:pt idx="3068">
                  <c:v>294.58617374782409</c:v>
                </c:pt>
                <c:pt idx="3069">
                  <c:v>294.26893899825927</c:v>
                </c:pt>
                <c:pt idx="3070">
                  <c:v>294.41515119860742</c:v>
                </c:pt>
                <c:pt idx="3071">
                  <c:v>294.33212095888592</c:v>
                </c:pt>
                <c:pt idx="3072">
                  <c:v>294.26569676710875</c:v>
                </c:pt>
                <c:pt idx="3073">
                  <c:v>294.21255741368702</c:v>
                </c:pt>
                <c:pt idx="3074">
                  <c:v>294.37004593094963</c:v>
                </c:pt>
                <c:pt idx="3075">
                  <c:v>294.49603674475975</c:v>
                </c:pt>
                <c:pt idx="3076">
                  <c:v>294.19682939580781</c:v>
                </c:pt>
                <c:pt idx="3077">
                  <c:v>293.95746351664627</c:v>
                </c:pt>
                <c:pt idx="3078">
                  <c:v>294.16597081331702</c:v>
                </c:pt>
                <c:pt idx="3079">
                  <c:v>294.33277665065361</c:v>
                </c:pt>
                <c:pt idx="3080">
                  <c:v>294.06622132052291</c:v>
                </c:pt>
                <c:pt idx="3081">
                  <c:v>294.25297705641833</c:v>
                </c:pt>
                <c:pt idx="3082">
                  <c:v>294.6023816451347</c:v>
                </c:pt>
                <c:pt idx="3083">
                  <c:v>294.68190531610776</c:v>
                </c:pt>
                <c:pt idx="3084">
                  <c:v>294.34552425288621</c:v>
                </c:pt>
                <c:pt idx="3085">
                  <c:v>294.27641940230899</c:v>
                </c:pt>
                <c:pt idx="3086">
                  <c:v>294.62113552184718</c:v>
                </c:pt>
                <c:pt idx="3087">
                  <c:v>294.49690841747775</c:v>
                </c:pt>
                <c:pt idx="3088">
                  <c:v>294.19752673398222</c:v>
                </c:pt>
                <c:pt idx="3089">
                  <c:v>293.95802138718579</c:v>
                </c:pt>
                <c:pt idx="3090">
                  <c:v>294.16641710974864</c:v>
                </c:pt>
                <c:pt idx="3091">
                  <c:v>294.33313368779892</c:v>
                </c:pt>
                <c:pt idx="3092">
                  <c:v>294.06650695023916</c:v>
                </c:pt>
                <c:pt idx="3093">
                  <c:v>294.05320556019132</c:v>
                </c:pt>
                <c:pt idx="3094">
                  <c:v>294.44256444815306</c:v>
                </c:pt>
                <c:pt idx="3095">
                  <c:v>294.55405155852247</c:v>
                </c:pt>
                <c:pt idx="3096">
                  <c:v>294.04324124681796</c:v>
                </c:pt>
                <c:pt idx="3097">
                  <c:v>294.23459299745434</c:v>
                </c:pt>
                <c:pt idx="3098">
                  <c:v>294.38767439796345</c:v>
                </c:pt>
                <c:pt idx="3099">
                  <c:v>294.31013951837076</c:v>
                </c:pt>
                <c:pt idx="3100">
                  <c:v>294.04811161469661</c:v>
                </c:pt>
                <c:pt idx="3101">
                  <c:v>294.03848929175729</c:v>
                </c:pt>
                <c:pt idx="3102">
                  <c:v>294.43079143340583</c:v>
                </c:pt>
                <c:pt idx="3103">
                  <c:v>294.34463314672468</c:v>
                </c:pt>
                <c:pt idx="3104">
                  <c:v>294.07570651737979</c:v>
                </c:pt>
                <c:pt idx="3105">
                  <c:v>294.26056521390387</c:v>
                </c:pt>
                <c:pt idx="3106">
                  <c:v>294.40845217112314</c:v>
                </c:pt>
                <c:pt idx="3107">
                  <c:v>294.3267617368985</c:v>
                </c:pt>
                <c:pt idx="3108">
                  <c:v>294.06140938951881</c:v>
                </c:pt>
                <c:pt idx="3109">
                  <c:v>294.04912751161504</c:v>
                </c:pt>
                <c:pt idx="3110">
                  <c:v>294.43930200929202</c:v>
                </c:pt>
                <c:pt idx="3111">
                  <c:v>294.15144160743364</c:v>
                </c:pt>
                <c:pt idx="3112">
                  <c:v>293.92115328594696</c:v>
                </c:pt>
                <c:pt idx="3113">
                  <c:v>294.13692262875759</c:v>
                </c:pt>
                <c:pt idx="3114">
                  <c:v>294.10953810300606</c:v>
                </c:pt>
                <c:pt idx="3115">
                  <c:v>293.68763048240487</c:v>
                </c:pt>
                <c:pt idx="3116">
                  <c:v>292.95010438592391</c:v>
                </c:pt>
                <c:pt idx="3117">
                  <c:v>292.36008350873914</c:v>
                </c:pt>
                <c:pt idx="3118">
                  <c:v>291.88806680699133</c:v>
                </c:pt>
                <c:pt idx="3119">
                  <c:v>291.31045344559305</c:v>
                </c:pt>
                <c:pt idx="3120">
                  <c:v>290.24836275647448</c:v>
                </c:pt>
                <c:pt idx="3121">
                  <c:v>289.59869020517959</c:v>
                </c:pt>
                <c:pt idx="3122">
                  <c:v>289.27895216414367</c:v>
                </c:pt>
                <c:pt idx="3123">
                  <c:v>288.62316173131495</c:v>
                </c:pt>
                <c:pt idx="3124">
                  <c:v>288.29852938505201</c:v>
                </c:pt>
                <c:pt idx="3125">
                  <c:v>288.03882350804162</c:v>
                </c:pt>
                <c:pt idx="3126">
                  <c:v>288.03105880643329</c:v>
                </c:pt>
                <c:pt idx="3127">
                  <c:v>287.42484704514663</c:v>
                </c:pt>
                <c:pt idx="3128">
                  <c:v>287.13987763611732</c:v>
                </c:pt>
                <c:pt idx="3129">
                  <c:v>287.31190210889389</c:v>
                </c:pt>
                <c:pt idx="3130">
                  <c:v>287.04952168711515</c:v>
                </c:pt>
                <c:pt idx="3131">
                  <c:v>286.63961734969212</c:v>
                </c:pt>
                <c:pt idx="3132">
                  <c:v>286.51169387975369</c:v>
                </c:pt>
                <c:pt idx="3133">
                  <c:v>286.60935510380295</c:v>
                </c:pt>
                <c:pt idx="3134">
                  <c:v>286.68748408304236</c:v>
                </c:pt>
                <c:pt idx="3135">
                  <c:v>286.74998726643389</c:v>
                </c:pt>
                <c:pt idx="3136">
                  <c:v>286.39998981314716</c:v>
                </c:pt>
                <c:pt idx="3137">
                  <c:v>286.51999185051773</c:v>
                </c:pt>
                <c:pt idx="3138">
                  <c:v>286.6159934804142</c:v>
                </c:pt>
                <c:pt idx="3139">
                  <c:v>286.29279478433136</c:v>
                </c:pt>
                <c:pt idx="3140">
                  <c:v>286.03423582746507</c:v>
                </c:pt>
                <c:pt idx="3141">
                  <c:v>286.2273886619721</c:v>
                </c:pt>
                <c:pt idx="3142">
                  <c:v>286.18191092957767</c:v>
                </c:pt>
                <c:pt idx="3143">
                  <c:v>285.94552874366218</c:v>
                </c:pt>
                <c:pt idx="3144">
                  <c:v>286.15642299492976</c:v>
                </c:pt>
                <c:pt idx="3145">
                  <c:v>286.32513839594378</c:v>
                </c:pt>
                <c:pt idx="3146">
                  <c:v>286.46011071675503</c:v>
                </c:pt>
                <c:pt idx="3147">
                  <c:v>286.568088573404</c:v>
                </c:pt>
                <c:pt idx="3148">
                  <c:v>286.4544708587232</c:v>
                </c:pt>
                <c:pt idx="3149">
                  <c:v>286.56357668697854</c:v>
                </c:pt>
                <c:pt idx="3150">
                  <c:v>287.05086134958282</c:v>
                </c:pt>
                <c:pt idx="3151">
                  <c:v>286.84068907966628</c:v>
                </c:pt>
                <c:pt idx="3152">
                  <c:v>286.67255126373306</c:v>
                </c:pt>
                <c:pt idx="3153">
                  <c:v>286.93804101098647</c:v>
                </c:pt>
                <c:pt idx="3154">
                  <c:v>286.95043280878917</c:v>
                </c:pt>
                <c:pt idx="3155">
                  <c:v>286.76034624703135</c:v>
                </c:pt>
                <c:pt idx="3156">
                  <c:v>286.80827699762506</c:v>
                </c:pt>
                <c:pt idx="3157">
                  <c:v>287.04662159810005</c:v>
                </c:pt>
                <c:pt idx="3158">
                  <c:v>287.03729727848008</c:v>
                </c:pt>
                <c:pt idx="3159">
                  <c:v>287.02983782278409</c:v>
                </c:pt>
                <c:pt idx="3160">
                  <c:v>286.82387025822726</c:v>
                </c:pt>
                <c:pt idx="3161">
                  <c:v>287.05909620658184</c:v>
                </c:pt>
                <c:pt idx="3162">
                  <c:v>287.0472769652655</c:v>
                </c:pt>
                <c:pt idx="3163">
                  <c:v>286.83782157221242</c:v>
                </c:pt>
                <c:pt idx="3164">
                  <c:v>286.47025725776996</c:v>
                </c:pt>
                <c:pt idx="3165">
                  <c:v>286.57620580621597</c:v>
                </c:pt>
                <c:pt idx="3166">
                  <c:v>286.66096464497275</c:v>
                </c:pt>
                <c:pt idx="3167">
                  <c:v>286.32877171597818</c:v>
                </c:pt>
                <c:pt idx="3168">
                  <c:v>286.06301737278255</c:v>
                </c:pt>
                <c:pt idx="3169">
                  <c:v>286.25041389822604</c:v>
                </c:pt>
                <c:pt idx="3170">
                  <c:v>286.00033111858085</c:v>
                </c:pt>
                <c:pt idx="3171">
                  <c:v>285.80026489486465</c:v>
                </c:pt>
                <c:pt idx="3172">
                  <c:v>286.04021191589175</c:v>
                </c:pt>
                <c:pt idx="3173">
                  <c:v>286.0321695327134</c:v>
                </c:pt>
                <c:pt idx="3174">
                  <c:v>286.02573562617073</c:v>
                </c:pt>
                <c:pt idx="3175">
                  <c:v>286.02058850093658</c:v>
                </c:pt>
                <c:pt idx="3176">
                  <c:v>286.01647080074929</c:v>
                </c:pt>
                <c:pt idx="3177">
                  <c:v>286.01317664059945</c:v>
                </c:pt>
                <c:pt idx="3178">
                  <c:v>286.21054131247956</c:v>
                </c:pt>
                <c:pt idx="3179">
                  <c:v>285.96843304998367</c:v>
                </c:pt>
                <c:pt idx="3180">
                  <c:v>286.17474643998696</c:v>
                </c:pt>
                <c:pt idx="3181">
                  <c:v>286.5397971519896</c:v>
                </c:pt>
                <c:pt idx="3182">
                  <c:v>286.63183772159169</c:v>
                </c:pt>
                <c:pt idx="3183">
                  <c:v>286.70547017727336</c:v>
                </c:pt>
                <c:pt idx="3184">
                  <c:v>286.56437614181868</c:v>
                </c:pt>
                <c:pt idx="3185">
                  <c:v>287.05150091345496</c:v>
                </c:pt>
                <c:pt idx="3186">
                  <c:v>287.04120073076399</c:v>
                </c:pt>
                <c:pt idx="3187">
                  <c:v>286.83296058461121</c:v>
                </c:pt>
                <c:pt idx="3188">
                  <c:v>287.06636846768902</c:v>
                </c:pt>
                <c:pt idx="3189">
                  <c:v>287.05309477415119</c:v>
                </c:pt>
                <c:pt idx="3190">
                  <c:v>287.042475819321</c:v>
                </c:pt>
                <c:pt idx="3191">
                  <c:v>286.8339806554568</c:v>
                </c:pt>
                <c:pt idx="3192">
                  <c:v>286.66718452436544</c:v>
                </c:pt>
                <c:pt idx="3193">
                  <c:v>286.93374761949235</c:v>
                </c:pt>
                <c:pt idx="3194">
                  <c:v>286.94699809559393</c:v>
                </c:pt>
                <c:pt idx="3195">
                  <c:v>286.35759847647518</c:v>
                </c:pt>
                <c:pt idx="3196">
                  <c:v>286.48607878118014</c:v>
                </c:pt>
                <c:pt idx="3197">
                  <c:v>286.98886302494412</c:v>
                </c:pt>
                <c:pt idx="3198">
                  <c:v>286.79109041995531</c:v>
                </c:pt>
                <c:pt idx="3199">
                  <c:v>286.63287233596424</c:v>
                </c:pt>
                <c:pt idx="3200">
                  <c:v>286.7062978687714</c:v>
                </c:pt>
                <c:pt idx="3201">
                  <c:v>286.76503829501712</c:v>
                </c:pt>
                <c:pt idx="3202">
                  <c:v>286.61203063601369</c:v>
                </c:pt>
                <c:pt idx="3203">
                  <c:v>286.28962450881096</c:v>
                </c:pt>
                <c:pt idx="3204">
                  <c:v>286.6316996070488</c:v>
                </c:pt>
                <c:pt idx="3205">
                  <c:v>286.70535968563905</c:v>
                </c:pt>
                <c:pt idx="3206">
                  <c:v>286.36428774851129</c:v>
                </c:pt>
                <c:pt idx="3207">
                  <c:v>286.29143019880905</c:v>
                </c:pt>
                <c:pt idx="3208">
                  <c:v>286.23314415904724</c:v>
                </c:pt>
                <c:pt idx="3209">
                  <c:v>286.58651532723781</c:v>
                </c:pt>
                <c:pt idx="3210">
                  <c:v>286.46921226179023</c:v>
                </c:pt>
                <c:pt idx="3211">
                  <c:v>286.1753698094322</c:v>
                </c:pt>
                <c:pt idx="3212">
                  <c:v>286.3402958475458</c:v>
                </c:pt>
                <c:pt idx="3213">
                  <c:v>286.47223667803667</c:v>
                </c:pt>
                <c:pt idx="3214">
                  <c:v>286.37778934242937</c:v>
                </c:pt>
                <c:pt idx="3215">
                  <c:v>286.30223147394349</c:v>
                </c:pt>
                <c:pt idx="3216">
                  <c:v>286.44178517915481</c:v>
                </c:pt>
                <c:pt idx="3217">
                  <c:v>286.55342814332386</c:v>
                </c:pt>
                <c:pt idx="3218">
                  <c:v>286.44274251465907</c:v>
                </c:pt>
                <c:pt idx="3219">
                  <c:v>286.15419401172727</c:v>
                </c:pt>
                <c:pt idx="3220">
                  <c:v>286.32335520938182</c:v>
                </c:pt>
                <c:pt idx="3221">
                  <c:v>286.6586841675055</c:v>
                </c:pt>
                <c:pt idx="3222">
                  <c:v>286.32694733400444</c:v>
                </c:pt>
                <c:pt idx="3223">
                  <c:v>286.06155786720353</c:v>
                </c:pt>
                <c:pt idx="3224">
                  <c:v>286.24924629376284</c:v>
                </c:pt>
                <c:pt idx="3225">
                  <c:v>286.39939703501028</c:v>
                </c:pt>
                <c:pt idx="3226">
                  <c:v>286.11951762800823</c:v>
                </c:pt>
                <c:pt idx="3227">
                  <c:v>285.89561410240663</c:v>
                </c:pt>
                <c:pt idx="3228">
                  <c:v>286.31649128192532</c:v>
                </c:pt>
                <c:pt idx="3229">
                  <c:v>286.25319302554027</c:v>
                </c:pt>
                <c:pt idx="3230">
                  <c:v>286.20255442043225</c:v>
                </c:pt>
                <c:pt idx="3231">
                  <c:v>286.16204353634583</c:v>
                </c:pt>
                <c:pt idx="3232">
                  <c:v>286.12963482907668</c:v>
                </c:pt>
                <c:pt idx="3233">
                  <c:v>286.30370786326137</c:v>
                </c:pt>
                <c:pt idx="3234">
                  <c:v>286.04296629060912</c:v>
                </c:pt>
                <c:pt idx="3235">
                  <c:v>285.83437303248729</c:v>
                </c:pt>
                <c:pt idx="3236">
                  <c:v>286.06749842598981</c:v>
                </c:pt>
                <c:pt idx="3237">
                  <c:v>286.05399874079188</c:v>
                </c:pt>
                <c:pt idx="3238">
                  <c:v>285.84319899263352</c:v>
                </c:pt>
                <c:pt idx="3239">
                  <c:v>286.07455919410683</c:v>
                </c:pt>
                <c:pt idx="3240">
                  <c:v>286.25964735528544</c:v>
                </c:pt>
                <c:pt idx="3241">
                  <c:v>286.40771788422836</c:v>
                </c:pt>
                <c:pt idx="3242">
                  <c:v>286.12617430738271</c:v>
                </c:pt>
                <c:pt idx="3243">
                  <c:v>285.90093944590615</c:v>
                </c:pt>
                <c:pt idx="3244">
                  <c:v>286.32075155672493</c:v>
                </c:pt>
                <c:pt idx="3245">
                  <c:v>286.25660124537995</c:v>
                </c:pt>
                <c:pt idx="3246">
                  <c:v>286.205280996304</c:v>
                </c:pt>
                <c:pt idx="3247">
                  <c:v>286.16422479704323</c:v>
                </c:pt>
                <c:pt idx="3248">
                  <c:v>286.1313798376346</c:v>
                </c:pt>
                <c:pt idx="3249">
                  <c:v>286.3051038701077</c:v>
                </c:pt>
                <c:pt idx="3250">
                  <c:v>286.24408309608617</c:v>
                </c:pt>
                <c:pt idx="3251">
                  <c:v>285.99526647686895</c:v>
                </c:pt>
                <c:pt idx="3252">
                  <c:v>286.39621318149517</c:v>
                </c:pt>
                <c:pt idx="3253">
                  <c:v>286.51697054519616</c:v>
                </c:pt>
                <c:pt idx="3254">
                  <c:v>286.01357643615694</c:v>
                </c:pt>
                <c:pt idx="3255">
                  <c:v>286.01086114892558</c:v>
                </c:pt>
                <c:pt idx="3256">
                  <c:v>286.20868891914051</c:v>
                </c:pt>
                <c:pt idx="3257">
                  <c:v>286.16695113531244</c:v>
                </c:pt>
                <c:pt idx="3258">
                  <c:v>285.93356090825</c:v>
                </c:pt>
                <c:pt idx="3259">
                  <c:v>285.54684872659999</c:v>
                </c:pt>
                <c:pt idx="3260">
                  <c:v>285.83747898128001</c:v>
                </c:pt>
                <c:pt idx="3261">
                  <c:v>286.06998318502406</c:v>
                </c:pt>
                <c:pt idx="3262">
                  <c:v>286.05598654801923</c:v>
                </c:pt>
                <c:pt idx="3263">
                  <c:v>286.04478923841538</c:v>
                </c:pt>
                <c:pt idx="3264">
                  <c:v>286.43583139073235</c:v>
                </c:pt>
                <c:pt idx="3265">
                  <c:v>286.54866511258592</c:v>
                </c:pt>
                <c:pt idx="3266">
                  <c:v>286.23893209006872</c:v>
                </c:pt>
                <c:pt idx="3267">
                  <c:v>286.19114567205497</c:v>
                </c:pt>
                <c:pt idx="3268">
                  <c:v>286.75291653764401</c:v>
                </c:pt>
                <c:pt idx="3269">
                  <c:v>286.60233323011522</c:v>
                </c:pt>
                <c:pt idx="3270">
                  <c:v>286.08186658409221</c:v>
                </c:pt>
                <c:pt idx="3271">
                  <c:v>286.26549326727377</c:v>
                </c:pt>
                <c:pt idx="3272">
                  <c:v>286.41239461381906</c:v>
                </c:pt>
                <c:pt idx="3273">
                  <c:v>286.32991569105525</c:v>
                </c:pt>
                <c:pt idx="3274">
                  <c:v>286.4639325528442</c:v>
                </c:pt>
                <c:pt idx="3275">
                  <c:v>286.37114604227537</c:v>
                </c:pt>
                <c:pt idx="3276">
                  <c:v>286.6969168338203</c:v>
                </c:pt>
                <c:pt idx="3277">
                  <c:v>287.15753346705623</c:v>
                </c:pt>
                <c:pt idx="3278">
                  <c:v>287.12602677364498</c:v>
                </c:pt>
                <c:pt idx="3279">
                  <c:v>287.50082141891602</c:v>
                </c:pt>
                <c:pt idx="3280">
                  <c:v>288.00065713513283</c:v>
                </c:pt>
                <c:pt idx="3281">
                  <c:v>288.20052570810628</c:v>
                </c:pt>
                <c:pt idx="3282">
                  <c:v>288.36042056648506</c:v>
                </c:pt>
                <c:pt idx="3283">
                  <c:v>288.68833645318807</c:v>
                </c:pt>
                <c:pt idx="3284">
                  <c:v>289.3506691625505</c:v>
                </c:pt>
                <c:pt idx="3285">
                  <c:v>289.48053533004042</c:v>
                </c:pt>
                <c:pt idx="3286">
                  <c:v>289.58442826403234</c:v>
                </c:pt>
                <c:pt idx="3287">
                  <c:v>289.86754261122587</c:v>
                </c:pt>
                <c:pt idx="3288">
                  <c:v>290.09403408898072</c:v>
                </c:pt>
                <c:pt idx="3289">
                  <c:v>290.07522727118459</c:v>
                </c:pt>
                <c:pt idx="3290">
                  <c:v>290.06018181694765</c:v>
                </c:pt>
                <c:pt idx="3291">
                  <c:v>290.04814545355816</c:v>
                </c:pt>
                <c:pt idx="3292">
                  <c:v>290.43851636284654</c:v>
                </c:pt>
                <c:pt idx="3293">
                  <c:v>290.55081309027725</c:v>
                </c:pt>
                <c:pt idx="3294">
                  <c:v>290.24065047222183</c:v>
                </c:pt>
                <c:pt idx="3295">
                  <c:v>290.39252037777749</c:v>
                </c:pt>
                <c:pt idx="3296">
                  <c:v>290.71401630222203</c:v>
                </c:pt>
                <c:pt idx="3297">
                  <c:v>290.37121304177765</c:v>
                </c:pt>
                <c:pt idx="3298">
                  <c:v>290.29697043342213</c:v>
                </c:pt>
                <c:pt idx="3299">
                  <c:v>290.63757634673772</c:v>
                </c:pt>
                <c:pt idx="3300">
                  <c:v>290.71006107739021</c:v>
                </c:pt>
                <c:pt idx="3301">
                  <c:v>290.56804886191219</c:v>
                </c:pt>
                <c:pt idx="3302">
                  <c:v>290.45443908952973</c:v>
                </c:pt>
                <c:pt idx="3303">
                  <c:v>290.56355127162379</c:v>
                </c:pt>
                <c:pt idx="3304">
                  <c:v>290.65084101729906</c:v>
                </c:pt>
                <c:pt idx="3305">
                  <c:v>290.92067281383925</c:v>
                </c:pt>
                <c:pt idx="3306">
                  <c:v>290.73653825107141</c:v>
                </c:pt>
                <c:pt idx="3307">
                  <c:v>290.78923060085714</c:v>
                </c:pt>
                <c:pt idx="3308">
                  <c:v>291.03138448068569</c:v>
                </c:pt>
                <c:pt idx="3309">
                  <c:v>290.62510758454857</c:v>
                </c:pt>
                <c:pt idx="3310">
                  <c:v>290.30008606763886</c:v>
                </c:pt>
                <c:pt idx="3311">
                  <c:v>290.64006885411106</c:v>
                </c:pt>
                <c:pt idx="3312">
                  <c:v>290.51205508328883</c:v>
                </c:pt>
                <c:pt idx="3313">
                  <c:v>290.20964406663109</c:v>
                </c:pt>
                <c:pt idx="3314">
                  <c:v>290.36771525330488</c:v>
                </c:pt>
                <c:pt idx="3315">
                  <c:v>290.49417220264394</c:v>
                </c:pt>
                <c:pt idx="3316">
                  <c:v>290.59533776211515</c:v>
                </c:pt>
                <c:pt idx="3317">
                  <c:v>290.47627020969213</c:v>
                </c:pt>
                <c:pt idx="3318">
                  <c:v>290.18101616775374</c:v>
                </c:pt>
                <c:pt idx="3319">
                  <c:v>290.34481293420299</c:v>
                </c:pt>
                <c:pt idx="3320">
                  <c:v>290.67585034736237</c:v>
                </c:pt>
                <c:pt idx="3321">
                  <c:v>290.54068027788992</c:v>
                </c:pt>
                <c:pt idx="3322">
                  <c:v>290.43254422231195</c:v>
                </c:pt>
                <c:pt idx="3323">
                  <c:v>290.3460353778496</c:v>
                </c:pt>
                <c:pt idx="3324">
                  <c:v>290.47682830227967</c:v>
                </c:pt>
                <c:pt idx="3325">
                  <c:v>290.58146264182375</c:v>
                </c:pt>
                <c:pt idx="3326">
                  <c:v>290.46517011345901</c:v>
                </c:pt>
                <c:pt idx="3327">
                  <c:v>290.97213609076721</c:v>
                </c:pt>
                <c:pt idx="3328">
                  <c:v>290.77770887261374</c:v>
                </c:pt>
                <c:pt idx="3329">
                  <c:v>290.42216709809099</c:v>
                </c:pt>
                <c:pt idx="3330">
                  <c:v>290.53773367847282</c:v>
                </c:pt>
                <c:pt idx="3331">
                  <c:v>290.63018694277827</c:v>
                </c:pt>
                <c:pt idx="3332">
                  <c:v>290.70414955422262</c:v>
                </c:pt>
                <c:pt idx="3333">
                  <c:v>290.56331964337812</c:v>
                </c:pt>
                <c:pt idx="3334">
                  <c:v>290.25065571470253</c:v>
                </c:pt>
                <c:pt idx="3335">
                  <c:v>290.60052457176204</c:v>
                </c:pt>
                <c:pt idx="3336">
                  <c:v>290.88041965740967</c:v>
                </c:pt>
                <c:pt idx="3337">
                  <c:v>290.50433572592777</c:v>
                </c:pt>
                <c:pt idx="3338">
                  <c:v>290.60346858074223</c:v>
                </c:pt>
                <c:pt idx="3339">
                  <c:v>290.88277486459378</c:v>
                </c:pt>
                <c:pt idx="3340">
                  <c:v>290.90621989167505</c:v>
                </c:pt>
                <c:pt idx="3341">
                  <c:v>290.72497591334002</c:v>
                </c:pt>
                <c:pt idx="3342">
                  <c:v>290.57998073067199</c:v>
                </c:pt>
                <c:pt idx="3343">
                  <c:v>290.66398458453762</c:v>
                </c:pt>
                <c:pt idx="3344">
                  <c:v>290.73118766763008</c:v>
                </c:pt>
                <c:pt idx="3345">
                  <c:v>290.38495013410409</c:v>
                </c:pt>
                <c:pt idx="3346">
                  <c:v>290.50796010728328</c:v>
                </c:pt>
                <c:pt idx="3347">
                  <c:v>290.80636808582665</c:v>
                </c:pt>
                <c:pt idx="3348">
                  <c:v>291.04509446866132</c:v>
                </c:pt>
                <c:pt idx="3349">
                  <c:v>290.63607557492907</c:v>
                </c:pt>
                <c:pt idx="3350">
                  <c:v>290.50886045994326</c:v>
                </c:pt>
                <c:pt idx="3351">
                  <c:v>290.80708836795463</c:v>
                </c:pt>
                <c:pt idx="3352">
                  <c:v>290.64567069436373</c:v>
                </c:pt>
                <c:pt idx="3353">
                  <c:v>290.31653655549098</c:v>
                </c:pt>
                <c:pt idx="3354">
                  <c:v>290.2532292443928</c:v>
                </c:pt>
                <c:pt idx="3355">
                  <c:v>290.60258339551422</c:v>
                </c:pt>
                <c:pt idx="3356">
                  <c:v>290.4820667164114</c:v>
                </c:pt>
                <c:pt idx="3357">
                  <c:v>290.38565337312912</c:v>
                </c:pt>
                <c:pt idx="3358">
                  <c:v>290.10852269850329</c:v>
                </c:pt>
                <c:pt idx="3359">
                  <c:v>290.28681815880265</c:v>
                </c:pt>
                <c:pt idx="3360">
                  <c:v>290.42945452704214</c:v>
                </c:pt>
                <c:pt idx="3361">
                  <c:v>290.34356362163373</c:v>
                </c:pt>
                <c:pt idx="3362">
                  <c:v>290.27485089730703</c:v>
                </c:pt>
                <c:pt idx="3363">
                  <c:v>290.41988071784561</c:v>
                </c:pt>
                <c:pt idx="3364">
                  <c:v>290.53590457427651</c:v>
                </c:pt>
                <c:pt idx="3365">
                  <c:v>290.02872365942125</c:v>
                </c:pt>
                <c:pt idx="3366">
                  <c:v>290.022978927537</c:v>
                </c:pt>
                <c:pt idx="3367">
                  <c:v>290.61838314202964</c:v>
                </c:pt>
                <c:pt idx="3368">
                  <c:v>290.49470651362373</c:v>
                </c:pt>
                <c:pt idx="3369">
                  <c:v>290.19576521089897</c:v>
                </c:pt>
                <c:pt idx="3370">
                  <c:v>290.15661216871922</c:v>
                </c:pt>
                <c:pt idx="3371">
                  <c:v>289.92528973497537</c:v>
                </c:pt>
                <c:pt idx="3372">
                  <c:v>289.5402317879803</c:v>
                </c:pt>
                <c:pt idx="3373">
                  <c:v>289.03218543038429</c:v>
                </c:pt>
                <c:pt idx="3374">
                  <c:v>288.62574834430745</c:v>
                </c:pt>
                <c:pt idx="3375">
                  <c:v>288.30059867544594</c:v>
                </c:pt>
                <c:pt idx="3376">
                  <c:v>287.64047894035673</c:v>
                </c:pt>
                <c:pt idx="3377">
                  <c:v>286.91238315228537</c:v>
                </c:pt>
                <c:pt idx="3378">
                  <c:v>286.92990652182834</c:v>
                </c:pt>
                <c:pt idx="3379">
                  <c:v>286.74392521746267</c:v>
                </c:pt>
                <c:pt idx="3380">
                  <c:v>286.39514017397016</c:v>
                </c:pt>
                <c:pt idx="3381">
                  <c:v>285.91611213917616</c:v>
                </c:pt>
                <c:pt idx="3382">
                  <c:v>285.73288971134093</c:v>
                </c:pt>
                <c:pt idx="3383">
                  <c:v>285.78631176907277</c:v>
                </c:pt>
                <c:pt idx="3384">
                  <c:v>285.42904941525825</c:v>
                </c:pt>
                <c:pt idx="3385">
                  <c:v>285.14323953220662</c:v>
                </c:pt>
                <c:pt idx="3386">
                  <c:v>285.31459162576533</c:v>
                </c:pt>
                <c:pt idx="3387">
                  <c:v>285.65167330061229</c:v>
                </c:pt>
                <c:pt idx="3388">
                  <c:v>285.32133864048984</c:v>
                </c:pt>
                <c:pt idx="3389">
                  <c:v>285.2570709123919</c:v>
                </c:pt>
                <c:pt idx="3390">
                  <c:v>285.00565672991354</c:v>
                </c:pt>
                <c:pt idx="3391">
                  <c:v>285.20452538393084</c:v>
                </c:pt>
                <c:pt idx="3392">
                  <c:v>284.96362030714471</c:v>
                </c:pt>
                <c:pt idx="3393">
                  <c:v>284.5708962457158</c:v>
                </c:pt>
                <c:pt idx="3394">
                  <c:v>284.65671699657264</c:v>
                </c:pt>
                <c:pt idx="3395">
                  <c:v>284.9253735972581</c:v>
                </c:pt>
                <c:pt idx="3396">
                  <c:v>284.74029887780648</c:v>
                </c:pt>
                <c:pt idx="3397">
                  <c:v>284.59223910224517</c:v>
                </c:pt>
                <c:pt idx="3398">
                  <c:v>284.67379128179618</c:v>
                </c:pt>
                <c:pt idx="3399">
                  <c:v>284.73903302543692</c:v>
                </c:pt>
                <c:pt idx="3400">
                  <c:v>284.59122642034953</c:v>
                </c:pt>
                <c:pt idx="3401">
                  <c:v>284.47298113627966</c:v>
                </c:pt>
                <c:pt idx="3402">
                  <c:v>284.57838490902373</c:v>
                </c:pt>
                <c:pt idx="3403">
                  <c:v>284.662707927219</c:v>
                </c:pt>
                <c:pt idx="3404">
                  <c:v>284.53016634177521</c:v>
                </c:pt>
                <c:pt idx="3405">
                  <c:v>284.42413307342019</c:v>
                </c:pt>
                <c:pt idx="3406">
                  <c:v>284.53930645873618</c:v>
                </c:pt>
                <c:pt idx="3407">
                  <c:v>284.83144516698894</c:v>
                </c:pt>
                <c:pt idx="3408">
                  <c:v>284.66515613359115</c:v>
                </c:pt>
                <c:pt idx="3409">
                  <c:v>284.33212490687293</c:v>
                </c:pt>
                <c:pt idx="3410">
                  <c:v>284.66569992549836</c:v>
                </c:pt>
                <c:pt idx="3411">
                  <c:v>284.93255994039868</c:v>
                </c:pt>
                <c:pt idx="3412">
                  <c:v>284.54604795231899</c:v>
                </c:pt>
                <c:pt idx="3413">
                  <c:v>284.43683836185522</c:v>
                </c:pt>
                <c:pt idx="3414">
                  <c:v>284.74947068948421</c:v>
                </c:pt>
                <c:pt idx="3415">
                  <c:v>284.79957655158739</c:v>
                </c:pt>
                <c:pt idx="3416">
                  <c:v>284.63966124126995</c:v>
                </c:pt>
                <c:pt idx="3417">
                  <c:v>284.51172899301599</c:v>
                </c:pt>
                <c:pt idx="3418">
                  <c:v>284.80938319441282</c:v>
                </c:pt>
                <c:pt idx="3419">
                  <c:v>284.84750655553023</c:v>
                </c:pt>
                <c:pt idx="3420">
                  <c:v>284.67800524442418</c:v>
                </c:pt>
                <c:pt idx="3421">
                  <c:v>284.54240419553935</c:v>
                </c:pt>
                <c:pt idx="3422">
                  <c:v>284.83392335643151</c:v>
                </c:pt>
                <c:pt idx="3423">
                  <c:v>285.06713868514521</c:v>
                </c:pt>
                <c:pt idx="3424">
                  <c:v>284.8537109481162</c:v>
                </c:pt>
                <c:pt idx="3425">
                  <c:v>284.48296875849297</c:v>
                </c:pt>
                <c:pt idx="3426">
                  <c:v>284.7863750067944</c:v>
                </c:pt>
                <c:pt idx="3427">
                  <c:v>284.82910000543552</c:v>
                </c:pt>
                <c:pt idx="3428">
                  <c:v>284.46328000434846</c:v>
                </c:pt>
                <c:pt idx="3429">
                  <c:v>284.37062400347878</c:v>
                </c:pt>
                <c:pt idx="3430">
                  <c:v>284.49649920278307</c:v>
                </c:pt>
                <c:pt idx="3431">
                  <c:v>284.39719936222644</c:v>
                </c:pt>
                <c:pt idx="3432">
                  <c:v>284.31775948978117</c:v>
                </c:pt>
                <c:pt idx="3433">
                  <c:v>284.25420759182492</c:v>
                </c:pt>
                <c:pt idx="3434">
                  <c:v>284.60336607345994</c:v>
                </c:pt>
                <c:pt idx="3435">
                  <c:v>284.68269285876795</c:v>
                </c:pt>
                <c:pt idx="3436">
                  <c:v>284.54615428701436</c:v>
                </c:pt>
                <c:pt idx="3437">
                  <c:v>284.43692342961151</c:v>
                </c:pt>
                <c:pt idx="3438">
                  <c:v>284.74953874368924</c:v>
                </c:pt>
                <c:pt idx="3439">
                  <c:v>284.79963099495137</c:v>
                </c:pt>
                <c:pt idx="3440">
                  <c:v>284.23970479596107</c:v>
                </c:pt>
                <c:pt idx="3441">
                  <c:v>284.39176383676886</c:v>
                </c:pt>
                <c:pt idx="3442">
                  <c:v>284.91341106941513</c:v>
                </c:pt>
                <c:pt idx="3443">
                  <c:v>284.73072885553211</c:v>
                </c:pt>
                <c:pt idx="3444">
                  <c:v>284.58458308442567</c:v>
                </c:pt>
                <c:pt idx="3445">
                  <c:v>284.86766646754057</c:v>
                </c:pt>
                <c:pt idx="3446">
                  <c:v>284.8941331740325</c:v>
                </c:pt>
                <c:pt idx="3447">
                  <c:v>284.91530653922598</c:v>
                </c:pt>
                <c:pt idx="3448">
                  <c:v>284.93224523138076</c:v>
                </c:pt>
                <c:pt idx="3449">
                  <c:v>284.94579618510465</c:v>
                </c:pt>
                <c:pt idx="3450">
                  <c:v>285.15663694808376</c:v>
                </c:pt>
                <c:pt idx="3451">
                  <c:v>285.12530955846705</c:v>
                </c:pt>
                <c:pt idx="3452">
                  <c:v>284.70024764677368</c:v>
                </c:pt>
                <c:pt idx="3453">
                  <c:v>284.96019811741894</c:v>
                </c:pt>
                <c:pt idx="3454">
                  <c:v>285.16815849393515</c:v>
                </c:pt>
                <c:pt idx="3455">
                  <c:v>285.13452679514813</c:v>
                </c:pt>
                <c:pt idx="3456">
                  <c:v>284.90762143611852</c:v>
                </c:pt>
                <c:pt idx="3457">
                  <c:v>284.92609714889483</c:v>
                </c:pt>
                <c:pt idx="3458">
                  <c:v>285.14087771911585</c:v>
                </c:pt>
                <c:pt idx="3459">
                  <c:v>285.11270217529272</c:v>
                </c:pt>
                <c:pt idx="3460">
                  <c:v>284.89016174023419</c:v>
                </c:pt>
                <c:pt idx="3461">
                  <c:v>284.91212939218735</c:v>
                </c:pt>
                <c:pt idx="3462">
                  <c:v>284.92970351374993</c:v>
                </c:pt>
                <c:pt idx="3463">
                  <c:v>284.94376281099994</c:v>
                </c:pt>
                <c:pt idx="3464">
                  <c:v>284.95501024879997</c:v>
                </c:pt>
                <c:pt idx="3465">
                  <c:v>284.76400819904001</c:v>
                </c:pt>
                <c:pt idx="3466">
                  <c:v>285.21120655923198</c:v>
                </c:pt>
                <c:pt idx="3467">
                  <c:v>285.16896524738559</c:v>
                </c:pt>
                <c:pt idx="3468">
                  <c:v>284.73517219790847</c:v>
                </c:pt>
                <c:pt idx="3469">
                  <c:v>284.98813775832679</c:v>
                </c:pt>
                <c:pt idx="3470">
                  <c:v>285.19051020666143</c:v>
                </c:pt>
                <c:pt idx="3471">
                  <c:v>284.95240816532913</c:v>
                </c:pt>
                <c:pt idx="3472">
                  <c:v>284.96192653226331</c:v>
                </c:pt>
                <c:pt idx="3473">
                  <c:v>284.96954122581064</c:v>
                </c:pt>
                <c:pt idx="3474">
                  <c:v>285.17563298064852</c:v>
                </c:pt>
                <c:pt idx="3475">
                  <c:v>285.14050638451886</c:v>
                </c:pt>
                <c:pt idx="3476">
                  <c:v>284.7124051076151</c:v>
                </c:pt>
                <c:pt idx="3477">
                  <c:v>284.76992408609209</c:v>
                </c:pt>
                <c:pt idx="3478">
                  <c:v>285.01593926887369</c:v>
                </c:pt>
                <c:pt idx="3479">
                  <c:v>285.01275141509893</c:v>
                </c:pt>
                <c:pt idx="3480">
                  <c:v>284.61020113207917</c:v>
                </c:pt>
                <c:pt idx="3481">
                  <c:v>284.68816090566338</c:v>
                </c:pt>
                <c:pt idx="3482">
                  <c:v>284.95052872453073</c:v>
                </c:pt>
                <c:pt idx="3483">
                  <c:v>284.96042297962458</c:v>
                </c:pt>
                <c:pt idx="3484">
                  <c:v>284.7683383836997</c:v>
                </c:pt>
                <c:pt idx="3485">
                  <c:v>285.01467070695975</c:v>
                </c:pt>
                <c:pt idx="3486">
                  <c:v>285.41173656556782</c:v>
                </c:pt>
                <c:pt idx="3487">
                  <c:v>285.12938925245425</c:v>
                </c:pt>
                <c:pt idx="3488">
                  <c:v>285.10351140196337</c:v>
                </c:pt>
                <c:pt idx="3489">
                  <c:v>285.08280912157068</c:v>
                </c:pt>
                <c:pt idx="3490">
                  <c:v>285.26624729725654</c:v>
                </c:pt>
                <c:pt idx="3491">
                  <c:v>285.01299783780524</c:v>
                </c:pt>
                <c:pt idx="3492">
                  <c:v>284.81039827024421</c:v>
                </c:pt>
                <c:pt idx="3493">
                  <c:v>284.64831861619535</c:v>
                </c:pt>
                <c:pt idx="3494">
                  <c:v>284.71865489295629</c:v>
                </c:pt>
                <c:pt idx="3495">
                  <c:v>284.77492391436505</c:v>
                </c:pt>
                <c:pt idx="3496">
                  <c:v>284.81993913149205</c:v>
                </c:pt>
                <c:pt idx="3497">
                  <c:v>285.05595130519367</c:v>
                </c:pt>
                <c:pt idx="3498">
                  <c:v>285.44476104415492</c:v>
                </c:pt>
                <c:pt idx="3499">
                  <c:v>285.35580883532396</c:v>
                </c:pt>
                <c:pt idx="3500">
                  <c:v>285.08464706825919</c:v>
                </c:pt>
                <c:pt idx="3501">
                  <c:v>285.46771765460733</c:v>
                </c:pt>
                <c:pt idx="3502">
                  <c:v>285.57417412368585</c:v>
                </c:pt>
                <c:pt idx="3503">
                  <c:v>285.2593392989487</c:v>
                </c:pt>
                <c:pt idx="3504">
                  <c:v>285.00747143915896</c:v>
                </c:pt>
                <c:pt idx="3505">
                  <c:v>285.2059771513272</c:v>
                </c:pt>
                <c:pt idx="3506">
                  <c:v>285.56478172106176</c:v>
                </c:pt>
                <c:pt idx="3507">
                  <c:v>285.45182537684946</c:v>
                </c:pt>
                <c:pt idx="3508">
                  <c:v>285.36146030147961</c:v>
                </c:pt>
                <c:pt idx="3509">
                  <c:v>285.48916824118368</c:v>
                </c:pt>
                <c:pt idx="3510">
                  <c:v>285.39133459294692</c:v>
                </c:pt>
                <c:pt idx="3511">
                  <c:v>285.11306767435752</c:v>
                </c:pt>
                <c:pt idx="3512">
                  <c:v>285.09045413948604</c:v>
                </c:pt>
                <c:pt idx="3513">
                  <c:v>285.07236331158884</c:v>
                </c:pt>
                <c:pt idx="3514">
                  <c:v>285.45789064927112</c:v>
                </c:pt>
                <c:pt idx="3515">
                  <c:v>284.96631251941693</c:v>
                </c:pt>
                <c:pt idx="3516">
                  <c:v>284.97305001553354</c:v>
                </c:pt>
                <c:pt idx="3517">
                  <c:v>285.57844001242688</c:v>
                </c:pt>
                <c:pt idx="3518">
                  <c:v>285.46275200994148</c:v>
                </c:pt>
                <c:pt idx="3519">
                  <c:v>285.37020160795316</c:v>
                </c:pt>
                <c:pt idx="3520">
                  <c:v>285.29616128636258</c:v>
                </c:pt>
                <c:pt idx="3521">
                  <c:v>285.43692902909009</c:v>
                </c:pt>
                <c:pt idx="3522">
                  <c:v>285.54954322327211</c:v>
                </c:pt>
                <c:pt idx="3523">
                  <c:v>285.4396345786177</c:v>
                </c:pt>
                <c:pt idx="3524">
                  <c:v>285.35170766289417</c:v>
                </c:pt>
                <c:pt idx="3525">
                  <c:v>285.68136613031538</c:v>
                </c:pt>
                <c:pt idx="3526">
                  <c:v>285.54509290425233</c:v>
                </c:pt>
                <c:pt idx="3527">
                  <c:v>285.23607432340185</c:v>
                </c:pt>
                <c:pt idx="3528">
                  <c:v>285.18885945872148</c:v>
                </c:pt>
                <c:pt idx="3529">
                  <c:v>285.35108756697718</c:v>
                </c:pt>
                <c:pt idx="3530">
                  <c:v>285.48087005358178</c:v>
                </c:pt>
                <c:pt idx="3531">
                  <c:v>285.38469604286547</c:v>
                </c:pt>
                <c:pt idx="3532">
                  <c:v>285.30775683429238</c:v>
                </c:pt>
                <c:pt idx="3533">
                  <c:v>285.6462054674339</c:v>
                </c:pt>
                <c:pt idx="3534">
                  <c:v>285.71696437394712</c:v>
                </c:pt>
                <c:pt idx="3535">
                  <c:v>285.7735714991577</c:v>
                </c:pt>
                <c:pt idx="3536">
                  <c:v>286.01885719932613</c:v>
                </c:pt>
                <c:pt idx="3537">
                  <c:v>286.21508575946092</c:v>
                </c:pt>
                <c:pt idx="3538">
                  <c:v>286.37206860756874</c:v>
                </c:pt>
                <c:pt idx="3539">
                  <c:v>286.49765488605499</c:v>
                </c:pt>
                <c:pt idx="3540">
                  <c:v>286.598123908844</c:v>
                </c:pt>
                <c:pt idx="3541">
                  <c:v>287.07849912707519</c:v>
                </c:pt>
                <c:pt idx="3542">
                  <c:v>287.26279930166015</c:v>
                </c:pt>
                <c:pt idx="3543">
                  <c:v>287.2102394413281</c:v>
                </c:pt>
                <c:pt idx="3544">
                  <c:v>287.3681915530625</c:v>
                </c:pt>
                <c:pt idx="3545">
                  <c:v>287.69455324245001</c:v>
                </c:pt>
                <c:pt idx="3546">
                  <c:v>287.35564259396</c:v>
                </c:pt>
                <c:pt idx="3547">
                  <c:v>287.28451407516798</c:v>
                </c:pt>
                <c:pt idx="3548">
                  <c:v>287.62761126013442</c:v>
                </c:pt>
                <c:pt idx="3549">
                  <c:v>288.10208900810755</c:v>
                </c:pt>
                <c:pt idx="3550">
                  <c:v>288.08167120648608</c:v>
                </c:pt>
                <c:pt idx="3551">
                  <c:v>288.06533696518886</c:v>
                </c:pt>
                <c:pt idx="3552">
                  <c:v>288.25226957215108</c:v>
                </c:pt>
                <c:pt idx="3553">
                  <c:v>288.60181565772086</c:v>
                </c:pt>
                <c:pt idx="3554">
                  <c:v>288.8814525261767</c:v>
                </c:pt>
                <c:pt idx="3555">
                  <c:v>288.70516202094137</c:v>
                </c:pt>
                <c:pt idx="3556">
                  <c:v>288.76412961675311</c:v>
                </c:pt>
                <c:pt idx="3557">
                  <c:v>289.2113036934025</c:v>
                </c:pt>
                <c:pt idx="3558">
                  <c:v>288.76904295472201</c:v>
                </c:pt>
                <c:pt idx="3559">
                  <c:v>288.61523436377763</c:v>
                </c:pt>
                <c:pt idx="3560">
                  <c:v>289.09218749102212</c:v>
                </c:pt>
                <c:pt idx="3561">
                  <c:v>289.27374999281767</c:v>
                </c:pt>
                <c:pt idx="3562">
                  <c:v>289.01899999425416</c:v>
                </c:pt>
                <c:pt idx="3563">
                  <c:v>289.01519999540335</c:v>
                </c:pt>
                <c:pt idx="3564">
                  <c:v>289.01215999632268</c:v>
                </c:pt>
                <c:pt idx="3565">
                  <c:v>289.20972799705817</c:v>
                </c:pt>
                <c:pt idx="3566">
                  <c:v>289.16778239764653</c:v>
                </c:pt>
                <c:pt idx="3567">
                  <c:v>288.93422591811725</c:v>
                </c:pt>
                <c:pt idx="3568">
                  <c:v>288.94738073449383</c:v>
                </c:pt>
                <c:pt idx="3569">
                  <c:v>289.55790458759509</c:v>
                </c:pt>
                <c:pt idx="3570">
                  <c:v>289.44632367007608</c:v>
                </c:pt>
                <c:pt idx="3571">
                  <c:v>288.95705893606089</c:v>
                </c:pt>
                <c:pt idx="3572">
                  <c:v>289.36564714884872</c:v>
                </c:pt>
                <c:pt idx="3573">
                  <c:v>289.49251771907899</c:v>
                </c:pt>
                <c:pt idx="3574">
                  <c:v>289.19401417526319</c:v>
                </c:pt>
                <c:pt idx="3575">
                  <c:v>288.95521134021055</c:v>
                </c:pt>
                <c:pt idx="3576">
                  <c:v>289.16416907216842</c:v>
                </c:pt>
                <c:pt idx="3577">
                  <c:v>289.13133525773475</c:v>
                </c:pt>
                <c:pt idx="3578">
                  <c:v>288.90506820618782</c:v>
                </c:pt>
                <c:pt idx="3579">
                  <c:v>288.72405456495028</c:v>
                </c:pt>
                <c:pt idx="3580">
                  <c:v>288.77924365196026</c:v>
                </c:pt>
                <c:pt idx="3581">
                  <c:v>289.22339492156823</c:v>
                </c:pt>
                <c:pt idx="3582">
                  <c:v>288.97871593725461</c:v>
                </c:pt>
                <c:pt idx="3583">
                  <c:v>288.78297274980372</c:v>
                </c:pt>
                <c:pt idx="3584">
                  <c:v>289.02637819984295</c:v>
                </c:pt>
                <c:pt idx="3585">
                  <c:v>289.22110255987434</c:v>
                </c:pt>
                <c:pt idx="3586">
                  <c:v>288.97688204789949</c:v>
                </c:pt>
                <c:pt idx="3587">
                  <c:v>288.98150563831962</c:v>
                </c:pt>
                <c:pt idx="3588">
                  <c:v>289.18520451065569</c:v>
                </c:pt>
                <c:pt idx="3589">
                  <c:v>289.3481636085246</c:v>
                </c:pt>
                <c:pt idx="3590">
                  <c:v>289.07853088681969</c:v>
                </c:pt>
                <c:pt idx="3591">
                  <c:v>289.06282470945575</c:v>
                </c:pt>
                <c:pt idx="3592">
                  <c:v>289.4502597675646</c:v>
                </c:pt>
                <c:pt idx="3593">
                  <c:v>289.56020781405169</c:v>
                </c:pt>
                <c:pt idx="3594">
                  <c:v>289.44816625124139</c:v>
                </c:pt>
                <c:pt idx="3595">
                  <c:v>289.15853300099315</c:v>
                </c:pt>
                <c:pt idx="3596">
                  <c:v>289.32682640079452</c:v>
                </c:pt>
                <c:pt idx="3597">
                  <c:v>289.46146112063559</c:v>
                </c:pt>
                <c:pt idx="3598">
                  <c:v>289.36916889650848</c:v>
                </c:pt>
                <c:pt idx="3599">
                  <c:v>288.8953351172068</c:v>
                </c:pt>
                <c:pt idx="3600">
                  <c:v>289.51626809376546</c:v>
                </c:pt>
                <c:pt idx="3601">
                  <c:v>289.4130144750124</c:v>
                </c:pt>
                <c:pt idx="3602">
                  <c:v>288.93041158000995</c:v>
                </c:pt>
                <c:pt idx="3603">
                  <c:v>288.94432926400799</c:v>
                </c:pt>
                <c:pt idx="3604">
                  <c:v>288.75546341120639</c:v>
                </c:pt>
                <c:pt idx="3605">
                  <c:v>288.40437072896509</c:v>
                </c:pt>
                <c:pt idx="3606">
                  <c:v>287.9234965831721</c:v>
                </c:pt>
                <c:pt idx="3607">
                  <c:v>287.5387972665377</c:v>
                </c:pt>
                <c:pt idx="3608">
                  <c:v>287.23103781323016</c:v>
                </c:pt>
                <c:pt idx="3609">
                  <c:v>286.78483025058415</c:v>
                </c:pt>
                <c:pt idx="3610">
                  <c:v>286.02786420046732</c:v>
                </c:pt>
                <c:pt idx="3611">
                  <c:v>285.82229136037387</c:v>
                </c:pt>
                <c:pt idx="3612">
                  <c:v>285.85783308829912</c:v>
                </c:pt>
                <c:pt idx="3613">
                  <c:v>285.68626647063934</c:v>
                </c:pt>
                <c:pt idx="3614">
                  <c:v>285.14901317651152</c:v>
                </c:pt>
                <c:pt idx="3615">
                  <c:v>284.71921054120924</c:v>
                </c:pt>
                <c:pt idx="3616">
                  <c:v>284.9753684329674</c:v>
                </c:pt>
                <c:pt idx="3617">
                  <c:v>284.78029474637395</c:v>
                </c:pt>
                <c:pt idx="3618">
                  <c:v>284.42423579709919</c:v>
                </c:pt>
                <c:pt idx="3619">
                  <c:v>284.33938863767935</c:v>
                </c:pt>
                <c:pt idx="3620">
                  <c:v>284.47151091014348</c:v>
                </c:pt>
                <c:pt idx="3621">
                  <c:v>284.37720872811479</c:v>
                </c:pt>
                <c:pt idx="3622">
                  <c:v>284.30176698249187</c:v>
                </c:pt>
                <c:pt idx="3623">
                  <c:v>284.24141358599348</c:v>
                </c:pt>
                <c:pt idx="3624">
                  <c:v>284.59313086879479</c:v>
                </c:pt>
                <c:pt idx="3625">
                  <c:v>284.27450469503583</c:v>
                </c:pt>
                <c:pt idx="3626">
                  <c:v>283.81960375602864</c:v>
                </c:pt>
                <c:pt idx="3627">
                  <c:v>283.85568300482294</c:v>
                </c:pt>
                <c:pt idx="3628">
                  <c:v>284.08454640385833</c:v>
                </c:pt>
                <c:pt idx="3629">
                  <c:v>284.06763712308668</c:v>
                </c:pt>
                <c:pt idx="3630">
                  <c:v>283.85410969846936</c:v>
                </c:pt>
                <c:pt idx="3631">
                  <c:v>283.88328775877551</c:v>
                </c:pt>
                <c:pt idx="3632">
                  <c:v>283.90663020702044</c:v>
                </c:pt>
                <c:pt idx="3633">
                  <c:v>283.92530416561635</c:v>
                </c:pt>
                <c:pt idx="3634">
                  <c:v>283.94024333249308</c:v>
                </c:pt>
                <c:pt idx="3635">
                  <c:v>283.95219466599445</c:v>
                </c:pt>
                <c:pt idx="3636">
                  <c:v>284.16175573279554</c:v>
                </c:pt>
                <c:pt idx="3637">
                  <c:v>284.12940458623643</c:v>
                </c:pt>
                <c:pt idx="3638">
                  <c:v>283.90352366898918</c:v>
                </c:pt>
                <c:pt idx="3639">
                  <c:v>283.92281893519134</c:v>
                </c:pt>
                <c:pt idx="3640">
                  <c:v>284.33825514815311</c:v>
                </c:pt>
                <c:pt idx="3641">
                  <c:v>284.2706041185225</c:v>
                </c:pt>
                <c:pt idx="3642">
                  <c:v>283.816483294818</c:v>
                </c:pt>
                <c:pt idx="3643">
                  <c:v>284.05318663585444</c:v>
                </c:pt>
                <c:pt idx="3644">
                  <c:v>284.24254930868358</c:v>
                </c:pt>
                <c:pt idx="3645">
                  <c:v>284.19403944694687</c:v>
                </c:pt>
                <c:pt idx="3646">
                  <c:v>284.1552315575575</c:v>
                </c:pt>
                <c:pt idx="3647">
                  <c:v>284.12418524604601</c:v>
                </c:pt>
                <c:pt idx="3648">
                  <c:v>284.29934819683683</c:v>
                </c:pt>
                <c:pt idx="3649">
                  <c:v>284.23947855746945</c:v>
                </c:pt>
                <c:pt idx="3650">
                  <c:v>283.79158284597554</c:v>
                </c:pt>
                <c:pt idx="3651">
                  <c:v>284.03326627678041</c:v>
                </c:pt>
                <c:pt idx="3652">
                  <c:v>284.22661302142433</c:v>
                </c:pt>
                <c:pt idx="3653">
                  <c:v>284.18129041713945</c:v>
                </c:pt>
                <c:pt idx="3654">
                  <c:v>283.94503233371159</c:v>
                </c:pt>
                <c:pt idx="3655">
                  <c:v>284.15602586696929</c:v>
                </c:pt>
                <c:pt idx="3656">
                  <c:v>284.72482069357545</c:v>
                </c:pt>
                <c:pt idx="3657">
                  <c:v>284.3798565548604</c:v>
                </c:pt>
                <c:pt idx="3658">
                  <c:v>284.30388524388832</c:v>
                </c:pt>
                <c:pt idx="3659">
                  <c:v>284.64310819511064</c:v>
                </c:pt>
                <c:pt idx="3660">
                  <c:v>284.71448655608856</c:v>
                </c:pt>
                <c:pt idx="3661">
                  <c:v>284.57158924487084</c:v>
                </c:pt>
                <c:pt idx="3662">
                  <c:v>284.65727139589671</c:v>
                </c:pt>
                <c:pt idx="3663">
                  <c:v>284.52581711671741</c:v>
                </c:pt>
                <c:pt idx="3664">
                  <c:v>284.62065369337392</c:v>
                </c:pt>
                <c:pt idx="3665">
                  <c:v>284.49652295469917</c:v>
                </c:pt>
                <c:pt idx="3666">
                  <c:v>284.19721836375936</c:v>
                </c:pt>
                <c:pt idx="3667">
                  <c:v>284.55777469100752</c:v>
                </c:pt>
                <c:pt idx="3668">
                  <c:v>284.64621975280602</c:v>
                </c:pt>
                <c:pt idx="3669">
                  <c:v>284.31697580224483</c:v>
                </c:pt>
                <c:pt idx="3670">
                  <c:v>284.25358064179585</c:v>
                </c:pt>
                <c:pt idx="3671">
                  <c:v>284.60286451343671</c:v>
                </c:pt>
                <c:pt idx="3672">
                  <c:v>284.48229161074937</c:v>
                </c:pt>
                <c:pt idx="3673">
                  <c:v>284.38583328859949</c:v>
                </c:pt>
                <c:pt idx="3674">
                  <c:v>283.90866663087957</c:v>
                </c:pt>
                <c:pt idx="3675">
                  <c:v>284.32693330470369</c:v>
                </c:pt>
                <c:pt idx="3676">
                  <c:v>284.46154664376297</c:v>
                </c:pt>
                <c:pt idx="3677">
                  <c:v>284.56923731501035</c:v>
                </c:pt>
                <c:pt idx="3678">
                  <c:v>284.65538985200828</c:v>
                </c:pt>
                <c:pt idx="3679">
                  <c:v>284.92431188160663</c:v>
                </c:pt>
                <c:pt idx="3680">
                  <c:v>285.3394495052853</c:v>
                </c:pt>
                <c:pt idx="3681">
                  <c:v>285.07155960422824</c:v>
                </c:pt>
                <c:pt idx="3682">
                  <c:v>285.05724768338257</c:v>
                </c:pt>
                <c:pt idx="3683">
                  <c:v>285.44579814670607</c:v>
                </c:pt>
                <c:pt idx="3684">
                  <c:v>285.55663851736489</c:v>
                </c:pt>
                <c:pt idx="3685">
                  <c:v>285.04531081389194</c:v>
                </c:pt>
                <c:pt idx="3686">
                  <c:v>285.23624865111356</c:v>
                </c:pt>
                <c:pt idx="3687">
                  <c:v>285.78899892089089</c:v>
                </c:pt>
                <c:pt idx="3688">
                  <c:v>285.83119913671271</c:v>
                </c:pt>
                <c:pt idx="3689">
                  <c:v>285.86495930937019</c:v>
                </c:pt>
                <c:pt idx="3690">
                  <c:v>285.89196744749614</c:v>
                </c:pt>
                <c:pt idx="3691">
                  <c:v>286.11357395799689</c:v>
                </c:pt>
                <c:pt idx="3692">
                  <c:v>286.09085916639754</c:v>
                </c:pt>
                <c:pt idx="3693">
                  <c:v>285.87268733311805</c:v>
                </c:pt>
                <c:pt idx="3694">
                  <c:v>285.89814986649446</c:v>
                </c:pt>
                <c:pt idx="3695">
                  <c:v>286.11851989319558</c:v>
                </c:pt>
                <c:pt idx="3696">
                  <c:v>286.09481591455648</c:v>
                </c:pt>
                <c:pt idx="3697">
                  <c:v>285.67585273164519</c:v>
                </c:pt>
                <c:pt idx="3698">
                  <c:v>285.74068218531619</c:v>
                </c:pt>
                <c:pt idx="3699">
                  <c:v>285.99254574825295</c:v>
                </c:pt>
                <c:pt idx="3700">
                  <c:v>285.79403659860236</c:v>
                </c:pt>
                <c:pt idx="3701">
                  <c:v>285.63522927888187</c:v>
                </c:pt>
                <c:pt idx="3702">
                  <c:v>285.70818342310548</c:v>
                </c:pt>
                <c:pt idx="3703">
                  <c:v>285.76654673848441</c:v>
                </c:pt>
                <c:pt idx="3704">
                  <c:v>285.6132373907875</c:v>
                </c:pt>
                <c:pt idx="3705">
                  <c:v>285.29058991263003</c:v>
                </c:pt>
                <c:pt idx="3706">
                  <c:v>285.232471930104</c:v>
                </c:pt>
                <c:pt idx="3707">
                  <c:v>285.18597754408324</c:v>
                </c:pt>
                <c:pt idx="3708">
                  <c:v>285.14878203526661</c:v>
                </c:pt>
                <c:pt idx="3709">
                  <c:v>284.91902562821332</c:v>
                </c:pt>
                <c:pt idx="3710">
                  <c:v>284.9352205025707</c:v>
                </c:pt>
                <c:pt idx="3711">
                  <c:v>285.14817640205655</c:v>
                </c:pt>
                <c:pt idx="3712">
                  <c:v>285.11854112164525</c:v>
                </c:pt>
                <c:pt idx="3713">
                  <c:v>284.69483289731625</c:v>
                </c:pt>
                <c:pt idx="3714">
                  <c:v>284.55586631785303</c:v>
                </c:pt>
                <c:pt idx="3715">
                  <c:v>284.84469305428246</c:v>
                </c:pt>
                <c:pt idx="3716">
                  <c:v>284.675754443426</c:v>
                </c:pt>
                <c:pt idx="3717">
                  <c:v>284.34060355474082</c:v>
                </c:pt>
                <c:pt idx="3718">
                  <c:v>284.27248284379266</c:v>
                </c:pt>
                <c:pt idx="3719">
                  <c:v>284.21798627503415</c:v>
                </c:pt>
                <c:pt idx="3720">
                  <c:v>284.37438902002737</c:v>
                </c:pt>
                <c:pt idx="3721">
                  <c:v>284.09951121602194</c:v>
                </c:pt>
                <c:pt idx="3722">
                  <c:v>284.07960897281754</c:v>
                </c:pt>
                <c:pt idx="3723">
                  <c:v>284.26368717825403</c:v>
                </c:pt>
                <c:pt idx="3724">
                  <c:v>284.21094974260325</c:v>
                </c:pt>
                <c:pt idx="3725">
                  <c:v>283.7687597940826</c:v>
                </c:pt>
                <c:pt idx="3726">
                  <c:v>284.01500783526609</c:v>
                </c:pt>
                <c:pt idx="3727">
                  <c:v>284.21200626821292</c:v>
                </c:pt>
                <c:pt idx="3728">
                  <c:v>284.16960501457032</c:v>
                </c:pt>
                <c:pt idx="3729">
                  <c:v>284.13568401165628</c:v>
                </c:pt>
                <c:pt idx="3730">
                  <c:v>284.30854720932507</c:v>
                </c:pt>
                <c:pt idx="3731">
                  <c:v>284.8468377674601</c:v>
                </c:pt>
                <c:pt idx="3732">
                  <c:v>284.67747021396809</c:v>
                </c:pt>
                <c:pt idx="3733">
                  <c:v>284.5419761711745</c:v>
                </c:pt>
                <c:pt idx="3734">
                  <c:v>284.8335809369396</c:v>
                </c:pt>
                <c:pt idx="3735">
                  <c:v>284.66686474955168</c:v>
                </c:pt>
                <c:pt idx="3736">
                  <c:v>284.53349179964135</c:v>
                </c:pt>
                <c:pt idx="3737">
                  <c:v>284.62679343971308</c:v>
                </c:pt>
                <c:pt idx="3738">
                  <c:v>284.50143475177049</c:v>
                </c:pt>
                <c:pt idx="3739">
                  <c:v>284.80114780141639</c:v>
                </c:pt>
                <c:pt idx="3740">
                  <c:v>284.84091824113312</c:v>
                </c:pt>
                <c:pt idx="3741">
                  <c:v>284.47273459290653</c:v>
                </c:pt>
                <c:pt idx="3742">
                  <c:v>284.77818767432524</c:v>
                </c:pt>
                <c:pt idx="3743">
                  <c:v>285.02255013946018</c:v>
                </c:pt>
                <c:pt idx="3744">
                  <c:v>284.81804011156817</c:v>
                </c:pt>
                <c:pt idx="3745">
                  <c:v>284.85443208925454</c:v>
                </c:pt>
                <c:pt idx="3746">
                  <c:v>285.08354567140367</c:v>
                </c:pt>
                <c:pt idx="3747">
                  <c:v>285.06683653712298</c:v>
                </c:pt>
                <c:pt idx="3748">
                  <c:v>284.65346922969843</c:v>
                </c:pt>
                <c:pt idx="3749">
                  <c:v>284.32277538375877</c:v>
                </c:pt>
                <c:pt idx="3750">
                  <c:v>284.65822030700701</c:v>
                </c:pt>
                <c:pt idx="3751">
                  <c:v>284.92657624560564</c:v>
                </c:pt>
                <c:pt idx="3752">
                  <c:v>284.94126099648452</c:v>
                </c:pt>
                <c:pt idx="3753">
                  <c:v>284.75300879718765</c:v>
                </c:pt>
                <c:pt idx="3754">
                  <c:v>284.80240703775013</c:v>
                </c:pt>
                <c:pt idx="3755">
                  <c:v>285.24192563020011</c:v>
                </c:pt>
                <c:pt idx="3756">
                  <c:v>285.19354050416007</c:v>
                </c:pt>
                <c:pt idx="3757">
                  <c:v>285.55483240332808</c:v>
                </c:pt>
                <c:pt idx="3758">
                  <c:v>286.44386592266244</c:v>
                </c:pt>
                <c:pt idx="3759">
                  <c:v>286.95509273812996</c:v>
                </c:pt>
                <c:pt idx="3760">
                  <c:v>286.96407419050399</c:v>
                </c:pt>
                <c:pt idx="3761">
                  <c:v>287.57125935240322</c:v>
                </c:pt>
                <c:pt idx="3762">
                  <c:v>288.25700748192259</c:v>
                </c:pt>
                <c:pt idx="3763">
                  <c:v>288.60560598553809</c:v>
                </c:pt>
                <c:pt idx="3764">
                  <c:v>288.6844847884305</c:v>
                </c:pt>
                <c:pt idx="3765">
                  <c:v>288.74758783074441</c:v>
                </c:pt>
                <c:pt idx="3766">
                  <c:v>288.99807026459553</c:v>
                </c:pt>
                <c:pt idx="3767">
                  <c:v>289.19845621167644</c:v>
                </c:pt>
                <c:pt idx="3768">
                  <c:v>288.7587649693412</c:v>
                </c:pt>
                <c:pt idx="3769">
                  <c:v>288.80701197547296</c:v>
                </c:pt>
                <c:pt idx="3770">
                  <c:v>289.04560958037837</c:v>
                </c:pt>
                <c:pt idx="3771">
                  <c:v>288.83648766430269</c:v>
                </c:pt>
                <c:pt idx="3772">
                  <c:v>288.46919013144213</c:v>
                </c:pt>
                <c:pt idx="3773">
                  <c:v>288.57535210515374</c:v>
                </c:pt>
                <c:pt idx="3774">
                  <c:v>289.06028168412303</c:v>
                </c:pt>
                <c:pt idx="3775">
                  <c:v>288.84822534729847</c:v>
                </c:pt>
                <c:pt idx="3776">
                  <c:v>288.67858027783882</c:v>
                </c:pt>
                <c:pt idx="3777">
                  <c:v>288.74286422227107</c:v>
                </c:pt>
                <c:pt idx="3778">
                  <c:v>288.99429137781686</c:v>
                </c:pt>
                <c:pt idx="3779">
                  <c:v>289.1954331022535</c:v>
                </c:pt>
                <c:pt idx="3780">
                  <c:v>289.15634648180281</c:v>
                </c:pt>
                <c:pt idx="3781">
                  <c:v>289.12507718544225</c:v>
                </c:pt>
                <c:pt idx="3782">
                  <c:v>289.5000617483538</c:v>
                </c:pt>
                <c:pt idx="3783">
                  <c:v>289.60004939868304</c:v>
                </c:pt>
                <c:pt idx="3784">
                  <c:v>289.28003951894647</c:v>
                </c:pt>
                <c:pt idx="3785">
                  <c:v>289.42403161515722</c:v>
                </c:pt>
                <c:pt idx="3786">
                  <c:v>289.73922529212581</c:v>
                </c:pt>
                <c:pt idx="3787">
                  <c:v>289.59138023370065</c:v>
                </c:pt>
                <c:pt idx="3788">
                  <c:v>289.47310418696054</c:v>
                </c:pt>
                <c:pt idx="3789">
                  <c:v>289.17848334956847</c:v>
                </c:pt>
                <c:pt idx="3790">
                  <c:v>289.5427866796548</c:v>
                </c:pt>
                <c:pt idx="3791">
                  <c:v>289.23422934372388</c:v>
                </c:pt>
                <c:pt idx="3792">
                  <c:v>289.18738347497913</c:v>
                </c:pt>
                <c:pt idx="3793">
                  <c:v>289.14990677998333</c:v>
                </c:pt>
                <c:pt idx="3794">
                  <c:v>289.31992542398666</c:v>
                </c:pt>
                <c:pt idx="3795">
                  <c:v>289.25594033918935</c:v>
                </c:pt>
                <c:pt idx="3796">
                  <c:v>289.20475227135148</c:v>
                </c:pt>
                <c:pt idx="3797">
                  <c:v>289.16380181708121</c:v>
                </c:pt>
                <c:pt idx="3798">
                  <c:v>289.53104145366495</c:v>
                </c:pt>
                <c:pt idx="3799">
                  <c:v>289.42483316293198</c:v>
                </c:pt>
                <c:pt idx="3800">
                  <c:v>288.93986653034563</c:v>
                </c:pt>
                <c:pt idx="3801">
                  <c:v>288.95189322427649</c:v>
                </c:pt>
                <c:pt idx="3802">
                  <c:v>288.7615145794212</c:v>
                </c:pt>
                <c:pt idx="3803">
                  <c:v>288.40921166353701</c:v>
                </c:pt>
                <c:pt idx="3804">
                  <c:v>288.12736933082965</c:v>
                </c:pt>
                <c:pt idx="3805">
                  <c:v>288.30189546466374</c:v>
                </c:pt>
                <c:pt idx="3806">
                  <c:v>288.64151637173097</c:v>
                </c:pt>
                <c:pt idx="3807">
                  <c:v>288.51321309738478</c:v>
                </c:pt>
                <c:pt idx="3808">
                  <c:v>288.21057047790782</c:v>
                </c:pt>
                <c:pt idx="3809">
                  <c:v>288.36845638232626</c:v>
                </c:pt>
                <c:pt idx="3810">
                  <c:v>288.49476510586101</c:v>
                </c:pt>
                <c:pt idx="3811">
                  <c:v>288.39581208468883</c:v>
                </c:pt>
                <c:pt idx="3812">
                  <c:v>288.11664966775106</c:v>
                </c:pt>
                <c:pt idx="3813">
                  <c:v>288.09331973420086</c:v>
                </c:pt>
                <c:pt idx="3814">
                  <c:v>288.47465578736069</c:v>
                </c:pt>
                <c:pt idx="3815">
                  <c:v>288.37972462988859</c:v>
                </c:pt>
                <c:pt idx="3816">
                  <c:v>287.90377970391086</c:v>
                </c:pt>
                <c:pt idx="3817">
                  <c:v>288.12302376312869</c:v>
                </c:pt>
                <c:pt idx="3818">
                  <c:v>288.09841901050299</c:v>
                </c:pt>
                <c:pt idx="3819">
                  <c:v>287.87873520840242</c:v>
                </c:pt>
                <c:pt idx="3820">
                  <c:v>287.90298816672197</c:v>
                </c:pt>
                <c:pt idx="3821">
                  <c:v>288.1223905333776</c:v>
                </c:pt>
                <c:pt idx="3822">
                  <c:v>288.09791242670212</c:v>
                </c:pt>
                <c:pt idx="3823">
                  <c:v>287.8783299413617</c:v>
                </c:pt>
                <c:pt idx="3824">
                  <c:v>287.50266395308938</c:v>
                </c:pt>
                <c:pt idx="3825">
                  <c:v>287.80213116247154</c:v>
                </c:pt>
                <c:pt idx="3826">
                  <c:v>288.04170492997724</c:v>
                </c:pt>
                <c:pt idx="3827">
                  <c:v>287.83336394398179</c:v>
                </c:pt>
                <c:pt idx="3828">
                  <c:v>287.66669115518545</c:v>
                </c:pt>
                <c:pt idx="3829">
                  <c:v>287.93335292414838</c:v>
                </c:pt>
                <c:pt idx="3830">
                  <c:v>287.94668233931873</c:v>
                </c:pt>
                <c:pt idx="3831">
                  <c:v>287.75734587145496</c:v>
                </c:pt>
                <c:pt idx="3832">
                  <c:v>287.60587669716398</c:v>
                </c:pt>
                <c:pt idx="3833">
                  <c:v>288.08470135773121</c:v>
                </c:pt>
                <c:pt idx="3834">
                  <c:v>288.06776108618499</c:v>
                </c:pt>
                <c:pt idx="3835">
                  <c:v>287.65420886894799</c:v>
                </c:pt>
                <c:pt idx="3836">
                  <c:v>287.92336709515843</c:v>
                </c:pt>
                <c:pt idx="3837">
                  <c:v>288.13869367612676</c:v>
                </c:pt>
                <c:pt idx="3838">
                  <c:v>288.31095494090141</c:v>
                </c:pt>
                <c:pt idx="3839">
                  <c:v>288.24876395272116</c:v>
                </c:pt>
                <c:pt idx="3840">
                  <c:v>287.99901116217694</c:v>
                </c:pt>
                <c:pt idx="3841">
                  <c:v>288.19920892974159</c:v>
                </c:pt>
                <c:pt idx="3842">
                  <c:v>288.35936714379329</c:v>
                </c:pt>
                <c:pt idx="3843">
                  <c:v>288.08749371503461</c:v>
                </c:pt>
                <c:pt idx="3844">
                  <c:v>288.26999497202769</c:v>
                </c:pt>
                <c:pt idx="3845">
                  <c:v>288.41599597762217</c:v>
                </c:pt>
                <c:pt idx="3846">
                  <c:v>288.33279678209777</c:v>
                </c:pt>
                <c:pt idx="3847">
                  <c:v>287.86623742567821</c:v>
                </c:pt>
                <c:pt idx="3848">
                  <c:v>287.69298994054259</c:v>
                </c:pt>
                <c:pt idx="3849">
                  <c:v>287.7543919524341</c:v>
                </c:pt>
                <c:pt idx="3850">
                  <c:v>287.20351356194726</c:v>
                </c:pt>
                <c:pt idx="3851">
                  <c:v>286.76281084955781</c:v>
                </c:pt>
                <c:pt idx="3852">
                  <c:v>286.61024867964625</c:v>
                </c:pt>
                <c:pt idx="3853">
                  <c:v>286.28819894371702</c:v>
                </c:pt>
                <c:pt idx="3854">
                  <c:v>286.03055915497362</c:v>
                </c:pt>
                <c:pt idx="3855">
                  <c:v>285.62444732397893</c:v>
                </c:pt>
                <c:pt idx="3856">
                  <c:v>285.09955785918316</c:v>
                </c:pt>
                <c:pt idx="3857">
                  <c:v>285.47964628734655</c:v>
                </c:pt>
                <c:pt idx="3858">
                  <c:v>285.38371702987729</c:v>
                </c:pt>
                <c:pt idx="3859">
                  <c:v>284.90697362390188</c:v>
                </c:pt>
                <c:pt idx="3860">
                  <c:v>284.92557889912155</c:v>
                </c:pt>
                <c:pt idx="3861">
                  <c:v>285.14046311929724</c:v>
                </c:pt>
                <c:pt idx="3862">
                  <c:v>285.1123704954378</c:v>
                </c:pt>
                <c:pt idx="3863">
                  <c:v>284.88989639635025</c:v>
                </c:pt>
                <c:pt idx="3864">
                  <c:v>284.71191711708019</c:v>
                </c:pt>
                <c:pt idx="3865">
                  <c:v>284.96953369366418</c:v>
                </c:pt>
                <c:pt idx="3866">
                  <c:v>284.57562695493135</c:v>
                </c:pt>
                <c:pt idx="3867">
                  <c:v>284.46050156394512</c:v>
                </c:pt>
                <c:pt idx="3868">
                  <c:v>284.5684012511561</c:v>
                </c:pt>
                <c:pt idx="3869">
                  <c:v>284.65472100092489</c:v>
                </c:pt>
                <c:pt idx="3870">
                  <c:v>284.72377680073993</c:v>
                </c:pt>
                <c:pt idx="3871">
                  <c:v>284.37902144059194</c:v>
                </c:pt>
                <c:pt idx="3872">
                  <c:v>284.30321715247356</c:v>
                </c:pt>
                <c:pt idx="3873">
                  <c:v>284.64257372197886</c:v>
                </c:pt>
                <c:pt idx="3874">
                  <c:v>284.51405897758309</c:v>
                </c:pt>
                <c:pt idx="3875">
                  <c:v>284.01124718206648</c:v>
                </c:pt>
                <c:pt idx="3876">
                  <c:v>284.20899774565316</c:v>
                </c:pt>
                <c:pt idx="3877">
                  <c:v>284.16719819652252</c:v>
                </c:pt>
                <c:pt idx="3878">
                  <c:v>283.93375855721803</c:v>
                </c:pt>
                <c:pt idx="3879">
                  <c:v>284.1470068457744</c:v>
                </c:pt>
                <c:pt idx="3880">
                  <c:v>284.11760547661953</c:v>
                </c:pt>
                <c:pt idx="3881">
                  <c:v>284.29408438129565</c:v>
                </c:pt>
                <c:pt idx="3882">
                  <c:v>284.23526750503652</c:v>
                </c:pt>
                <c:pt idx="3883">
                  <c:v>283.98821400402926</c:v>
                </c:pt>
                <c:pt idx="3884">
                  <c:v>284.19057120322339</c:v>
                </c:pt>
                <c:pt idx="3885">
                  <c:v>284.35245696257869</c:v>
                </c:pt>
                <c:pt idx="3886">
                  <c:v>284.28196557006294</c:v>
                </c:pt>
                <c:pt idx="3887">
                  <c:v>284.02557245605038</c:v>
                </c:pt>
                <c:pt idx="3888">
                  <c:v>284.02045796484032</c:v>
                </c:pt>
                <c:pt idx="3889">
                  <c:v>284.41636637187224</c:v>
                </c:pt>
                <c:pt idx="3890">
                  <c:v>283.93309309749782</c:v>
                </c:pt>
                <c:pt idx="3891">
                  <c:v>283.74647447799828</c:v>
                </c:pt>
                <c:pt idx="3892">
                  <c:v>284.19717958239863</c:v>
                </c:pt>
                <c:pt idx="3893">
                  <c:v>284.35774366591892</c:v>
                </c:pt>
                <c:pt idx="3894">
                  <c:v>284.28619493273516</c:v>
                </c:pt>
                <c:pt idx="3895">
                  <c:v>284.22895594618814</c:v>
                </c:pt>
                <c:pt idx="3896">
                  <c:v>284.18316475695053</c:v>
                </c:pt>
                <c:pt idx="3897">
                  <c:v>284.3465318055604</c:v>
                </c:pt>
                <c:pt idx="3898">
                  <c:v>284.27722544444833</c:v>
                </c:pt>
                <c:pt idx="3899">
                  <c:v>284.02178035555869</c:v>
                </c:pt>
                <c:pt idx="3900">
                  <c:v>284.21742428444696</c:v>
                </c:pt>
                <c:pt idx="3901">
                  <c:v>284.77393942755759</c:v>
                </c:pt>
                <c:pt idx="3902">
                  <c:v>284.41915154204611</c:v>
                </c:pt>
                <c:pt idx="3903">
                  <c:v>284.33532123363688</c:v>
                </c:pt>
                <c:pt idx="3904">
                  <c:v>284.46825698690952</c:v>
                </c:pt>
                <c:pt idx="3905">
                  <c:v>284.57460558952766</c:v>
                </c:pt>
                <c:pt idx="3906">
                  <c:v>284.25968447162217</c:v>
                </c:pt>
                <c:pt idx="3907">
                  <c:v>284.20774757729777</c:v>
                </c:pt>
                <c:pt idx="3908">
                  <c:v>284.36619806183819</c:v>
                </c:pt>
                <c:pt idx="3909">
                  <c:v>284.29295844947058</c:v>
                </c:pt>
                <c:pt idx="3910">
                  <c:v>284.23436675957646</c:v>
                </c:pt>
                <c:pt idx="3911">
                  <c:v>284.18749340766118</c:v>
                </c:pt>
                <c:pt idx="3912">
                  <c:v>284.14999472612897</c:v>
                </c:pt>
                <c:pt idx="3913">
                  <c:v>284.31999578090318</c:v>
                </c:pt>
                <c:pt idx="3914">
                  <c:v>284.25599662472257</c:v>
                </c:pt>
                <c:pt idx="3915">
                  <c:v>284.20479729977808</c:v>
                </c:pt>
                <c:pt idx="3916">
                  <c:v>284.5638378398225</c:v>
                </c:pt>
                <c:pt idx="3917">
                  <c:v>284.85107027185802</c:v>
                </c:pt>
                <c:pt idx="3918">
                  <c:v>284.48085621748646</c:v>
                </c:pt>
                <c:pt idx="3919">
                  <c:v>284.38468497398918</c:v>
                </c:pt>
                <c:pt idx="3920">
                  <c:v>284.50774797919132</c:v>
                </c:pt>
                <c:pt idx="3921">
                  <c:v>284.6061983833531</c:v>
                </c:pt>
                <c:pt idx="3922">
                  <c:v>284.48495870668251</c:v>
                </c:pt>
                <c:pt idx="3923">
                  <c:v>284.38796696534604</c:v>
                </c:pt>
                <c:pt idx="3924">
                  <c:v>284.71037357227686</c:v>
                </c:pt>
                <c:pt idx="3925">
                  <c:v>284.76829885782149</c:v>
                </c:pt>
                <c:pt idx="3926">
                  <c:v>284.61463908625723</c:v>
                </c:pt>
                <c:pt idx="3927">
                  <c:v>284.4917112690058</c:v>
                </c:pt>
                <c:pt idx="3928">
                  <c:v>284.59336901520464</c:v>
                </c:pt>
                <c:pt idx="3929">
                  <c:v>284.87469521216372</c:v>
                </c:pt>
                <c:pt idx="3930">
                  <c:v>284.69975616973096</c:v>
                </c:pt>
                <c:pt idx="3931">
                  <c:v>284.75980493578481</c:v>
                </c:pt>
                <c:pt idx="3932">
                  <c:v>285.40784394862789</c:v>
                </c:pt>
                <c:pt idx="3933">
                  <c:v>285.32627515890232</c:v>
                </c:pt>
                <c:pt idx="3934">
                  <c:v>285.06102012712188</c:v>
                </c:pt>
                <c:pt idx="3935">
                  <c:v>285.24881610169751</c:v>
                </c:pt>
                <c:pt idx="3936">
                  <c:v>285.39905288135805</c:v>
                </c:pt>
                <c:pt idx="3937">
                  <c:v>285.31924230508645</c:v>
                </c:pt>
                <c:pt idx="3938">
                  <c:v>285.2553938440692</c:v>
                </c:pt>
                <c:pt idx="3939">
                  <c:v>285.20431507525541</c:v>
                </c:pt>
                <c:pt idx="3940">
                  <c:v>285.36345206020434</c:v>
                </c:pt>
                <c:pt idx="3941">
                  <c:v>285.49076164816347</c:v>
                </c:pt>
                <c:pt idx="3942">
                  <c:v>285.1926093185308</c:v>
                </c:pt>
                <c:pt idx="3943">
                  <c:v>285.35408745482465</c:v>
                </c:pt>
                <c:pt idx="3944">
                  <c:v>285.48326996385975</c:v>
                </c:pt>
                <c:pt idx="3945">
                  <c:v>285.38661597108785</c:v>
                </c:pt>
                <c:pt idx="3946">
                  <c:v>285.10929277687029</c:v>
                </c:pt>
                <c:pt idx="3947">
                  <c:v>285.08743422149621</c:v>
                </c:pt>
                <c:pt idx="3948">
                  <c:v>285.66994737719699</c:v>
                </c:pt>
                <c:pt idx="3949">
                  <c:v>285.53595790175757</c:v>
                </c:pt>
                <c:pt idx="3950">
                  <c:v>285.22876632140606</c:v>
                </c:pt>
                <c:pt idx="3951">
                  <c:v>285.58301305712484</c:v>
                </c:pt>
                <c:pt idx="3952">
                  <c:v>285.66641044569991</c:v>
                </c:pt>
                <c:pt idx="3953">
                  <c:v>285.53312835655993</c:v>
                </c:pt>
                <c:pt idx="3954">
                  <c:v>285.82650268524799</c:v>
                </c:pt>
                <c:pt idx="3955">
                  <c:v>285.8612021481984</c:v>
                </c:pt>
                <c:pt idx="3956">
                  <c:v>286.28896171855877</c:v>
                </c:pt>
                <c:pt idx="3957">
                  <c:v>286.23116937484701</c:v>
                </c:pt>
                <c:pt idx="3958">
                  <c:v>285.98493549987762</c:v>
                </c:pt>
                <c:pt idx="3959">
                  <c:v>286.1879483999021</c:v>
                </c:pt>
                <c:pt idx="3960">
                  <c:v>286.3503587199217</c:v>
                </c:pt>
                <c:pt idx="3961">
                  <c:v>286.08028697593738</c:v>
                </c:pt>
                <c:pt idx="3962">
                  <c:v>285.86422958074991</c:v>
                </c:pt>
                <c:pt idx="3963">
                  <c:v>286.29138366459995</c:v>
                </c:pt>
                <c:pt idx="3964">
                  <c:v>286.43310693167996</c:v>
                </c:pt>
                <c:pt idx="3965">
                  <c:v>286.34648554534397</c:v>
                </c:pt>
                <c:pt idx="3966">
                  <c:v>286.07718843627515</c:v>
                </c:pt>
                <c:pt idx="3967">
                  <c:v>286.46175074902015</c:v>
                </c:pt>
                <c:pt idx="3968">
                  <c:v>286.36940059921614</c:v>
                </c:pt>
                <c:pt idx="3969">
                  <c:v>286.2955204793729</c:v>
                </c:pt>
                <c:pt idx="3970">
                  <c:v>286.23641638349835</c:v>
                </c:pt>
                <c:pt idx="3971">
                  <c:v>286.18913310679869</c:v>
                </c:pt>
                <c:pt idx="3972">
                  <c:v>286.35130648543895</c:v>
                </c:pt>
                <c:pt idx="3973">
                  <c:v>286.28104518835119</c:v>
                </c:pt>
                <c:pt idx="3974">
                  <c:v>286.02483615068093</c:v>
                </c:pt>
                <c:pt idx="3975">
                  <c:v>286.21986892054474</c:v>
                </c:pt>
                <c:pt idx="3976">
                  <c:v>286.5758951364358</c:v>
                </c:pt>
                <c:pt idx="3977">
                  <c:v>286.26071610914869</c:v>
                </c:pt>
                <c:pt idx="3978">
                  <c:v>286.00857288731896</c:v>
                </c:pt>
                <c:pt idx="3979">
                  <c:v>286.20685830985519</c:v>
                </c:pt>
                <c:pt idx="3980">
                  <c:v>286.16548664788417</c:v>
                </c:pt>
                <c:pt idx="3981">
                  <c:v>285.93238931830734</c:v>
                </c:pt>
                <c:pt idx="3982">
                  <c:v>285.94591145464591</c:v>
                </c:pt>
                <c:pt idx="3983">
                  <c:v>285.95672916371672</c:v>
                </c:pt>
                <c:pt idx="3984">
                  <c:v>286.16538333097338</c:v>
                </c:pt>
                <c:pt idx="3985">
                  <c:v>286.33230666477868</c:v>
                </c:pt>
                <c:pt idx="3986">
                  <c:v>286.46584533182295</c:v>
                </c:pt>
                <c:pt idx="3987">
                  <c:v>286.97267626545835</c:v>
                </c:pt>
                <c:pt idx="3988">
                  <c:v>287.77814101236669</c:v>
                </c:pt>
                <c:pt idx="3989">
                  <c:v>288.02251280989339</c:v>
                </c:pt>
                <c:pt idx="3990">
                  <c:v>288.21801024791472</c:v>
                </c:pt>
                <c:pt idx="3991">
                  <c:v>289.17440819833178</c:v>
                </c:pt>
                <c:pt idx="3992">
                  <c:v>289.53952655866544</c:v>
                </c:pt>
                <c:pt idx="3993">
                  <c:v>289.43162124693237</c:v>
                </c:pt>
                <c:pt idx="3994">
                  <c:v>289.74529699754589</c:v>
                </c:pt>
                <c:pt idx="3995">
                  <c:v>290.39623759803675</c:v>
                </c:pt>
                <c:pt idx="3996">
                  <c:v>290.71699007842938</c:v>
                </c:pt>
                <c:pt idx="3997">
                  <c:v>290.77359206274349</c:v>
                </c:pt>
                <c:pt idx="3998">
                  <c:v>291.01887365019479</c:v>
                </c:pt>
                <c:pt idx="3999">
                  <c:v>291.21509892015581</c:v>
                </c:pt>
                <c:pt idx="4000">
                  <c:v>291.37207913612463</c:v>
                </c:pt>
                <c:pt idx="4001">
                  <c:v>291.2976633088997</c:v>
                </c:pt>
                <c:pt idx="4002">
                  <c:v>291.43813064711981</c:v>
                </c:pt>
                <c:pt idx="4003">
                  <c:v>291.75050451769584</c:v>
                </c:pt>
                <c:pt idx="4004">
                  <c:v>292.00040361415671</c:v>
                </c:pt>
                <c:pt idx="4005">
                  <c:v>291.60032289132539</c:v>
                </c:pt>
                <c:pt idx="4006">
                  <c:v>291.48025831306035</c:v>
                </c:pt>
                <c:pt idx="4007">
                  <c:v>292.18420665044829</c:v>
                </c:pt>
                <c:pt idx="4008">
                  <c:v>291.94736532035864</c:v>
                </c:pt>
                <c:pt idx="4009">
                  <c:v>291.75789225628694</c:v>
                </c:pt>
                <c:pt idx="4010">
                  <c:v>291.80631380502956</c:v>
                </c:pt>
                <c:pt idx="4011">
                  <c:v>291.84505104402365</c:v>
                </c:pt>
                <c:pt idx="4012">
                  <c:v>291.87604083521893</c:v>
                </c:pt>
                <c:pt idx="4013">
                  <c:v>291.90083266817516</c:v>
                </c:pt>
                <c:pt idx="4014">
                  <c:v>291.92066613454017</c:v>
                </c:pt>
                <c:pt idx="4015">
                  <c:v>292.13653290763216</c:v>
                </c:pt>
                <c:pt idx="4016">
                  <c:v>292.10922632610573</c:v>
                </c:pt>
                <c:pt idx="4017">
                  <c:v>291.88738106088459</c:v>
                </c:pt>
                <c:pt idx="4018">
                  <c:v>292.10990484870769</c:v>
                </c:pt>
                <c:pt idx="4019">
                  <c:v>292.48792387896617</c:v>
                </c:pt>
                <c:pt idx="4020">
                  <c:v>292.39033910317295</c:v>
                </c:pt>
                <c:pt idx="4021">
                  <c:v>292.11227128253836</c:v>
                </c:pt>
                <c:pt idx="4022">
                  <c:v>292.08981702603069</c:v>
                </c:pt>
                <c:pt idx="4023">
                  <c:v>292.47185362082456</c:v>
                </c:pt>
                <c:pt idx="4024">
                  <c:v>292.37748289665967</c:v>
                </c:pt>
                <c:pt idx="4025">
                  <c:v>291.90198631732778</c:v>
                </c:pt>
                <c:pt idx="4026">
                  <c:v>292.12158905386224</c:v>
                </c:pt>
                <c:pt idx="4027">
                  <c:v>292.09727124308984</c:v>
                </c:pt>
                <c:pt idx="4028">
                  <c:v>292.07781699447185</c:v>
                </c:pt>
                <c:pt idx="4029">
                  <c:v>292.26225359557748</c:v>
                </c:pt>
                <c:pt idx="4030">
                  <c:v>292.009802876462</c:v>
                </c:pt>
                <c:pt idx="4031">
                  <c:v>292.60784230116963</c:v>
                </c:pt>
                <c:pt idx="4032">
                  <c:v>292.48627384093572</c:v>
                </c:pt>
                <c:pt idx="4033">
                  <c:v>292.18901907274858</c:v>
                </c:pt>
                <c:pt idx="4034">
                  <c:v>292.15121525819887</c:v>
                </c:pt>
                <c:pt idx="4035">
                  <c:v>292.52097220655912</c:v>
                </c:pt>
                <c:pt idx="4036">
                  <c:v>292.41677776524728</c:v>
                </c:pt>
                <c:pt idx="4037">
                  <c:v>292.13342221219784</c:v>
                </c:pt>
                <c:pt idx="4038">
                  <c:v>292.30673776975829</c:v>
                </c:pt>
                <c:pt idx="4039">
                  <c:v>292.44539021580664</c:v>
                </c:pt>
                <c:pt idx="4040">
                  <c:v>292.55631217264533</c:v>
                </c:pt>
                <c:pt idx="4041">
                  <c:v>292.24504973811628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F356-48E5-ACDC-284B4BC5E06F}"/>
            </c:ext>
          </c:extLst>
        </c:ser>
        <c:ser>
          <c:idx val="1"/>
          <c:order val="1"/>
          <c:tx>
            <c:strRef>
              <c:f>one!$AF$1</c:f>
              <c:strCache>
                <c:ptCount val="1"/>
                <c:pt idx="0">
                  <c:v>label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x"/>
            <c:size val="4"/>
            <c:spPr>
              <a:noFill/>
              <a:ln w="9525" cap="rnd">
                <a:solidFill>
                  <a:schemeClr val="accent2"/>
                </a:solidFill>
              </a:ln>
              <a:effectLst/>
            </c:spPr>
          </c:marker>
          <c:xVal>
            <c:numRef>
              <c:f>one!$C$2:$C$4043</c:f>
              <c:numCache>
                <c:formatCode>General</c:formatCode>
                <c:ptCount val="4042"/>
                <c:pt idx="0">
                  <c:v>1.0561943054199999E-3</c:v>
                </c:pt>
                <c:pt idx="1">
                  <c:v>1.66916847229E-3</c:v>
                </c:pt>
                <c:pt idx="2">
                  <c:v>2.2180080413800002E-3</c:v>
                </c:pt>
                <c:pt idx="3">
                  <c:v>3.2761096954300002E-3</c:v>
                </c:pt>
                <c:pt idx="4">
                  <c:v>3.77917289734E-3</c:v>
                </c:pt>
                <c:pt idx="5">
                  <c:v>4.2490959167500002E-3</c:v>
                </c:pt>
                <c:pt idx="6">
                  <c:v>4.7152042388900004E-3</c:v>
                </c:pt>
                <c:pt idx="7">
                  <c:v>5.17916679382E-3</c:v>
                </c:pt>
                <c:pt idx="8">
                  <c:v>5.5470466613800002E-3</c:v>
                </c:pt>
                <c:pt idx="9">
                  <c:v>5.7051181793200002E-3</c:v>
                </c:pt>
                <c:pt idx="10">
                  <c:v>5.86318969727E-3</c:v>
                </c:pt>
                <c:pt idx="11">
                  <c:v>6.0200691223100001E-3</c:v>
                </c:pt>
                <c:pt idx="12">
                  <c:v>6.1781406402599999E-3</c:v>
                </c:pt>
                <c:pt idx="13">
                  <c:v>6.3362121581999999E-3</c:v>
                </c:pt>
                <c:pt idx="14">
                  <c:v>6.4930915832499998E-3</c:v>
                </c:pt>
                <c:pt idx="15">
                  <c:v>6.6630840301500002E-3</c:v>
                </c:pt>
                <c:pt idx="16">
                  <c:v>6.8230628967299997E-3</c:v>
                </c:pt>
                <c:pt idx="17">
                  <c:v>6.9801807403599998E-3</c:v>
                </c:pt>
                <c:pt idx="18">
                  <c:v>7.1380138397199996E-3</c:v>
                </c:pt>
                <c:pt idx="19">
                  <c:v>7.2951316833499997E-3</c:v>
                </c:pt>
                <c:pt idx="20">
                  <c:v>7.4520111083999996E-3</c:v>
                </c:pt>
                <c:pt idx="21">
                  <c:v>7.6091289520299997E-3</c:v>
                </c:pt>
                <c:pt idx="22">
                  <c:v>7.7650547027599999E-3</c:v>
                </c:pt>
                <c:pt idx="23">
                  <c:v>7.9231262207000008E-3</c:v>
                </c:pt>
                <c:pt idx="24">
                  <c:v>8.0811977386500006E-3</c:v>
                </c:pt>
                <c:pt idx="25">
                  <c:v>8.2380771636999996E-3</c:v>
                </c:pt>
                <c:pt idx="26">
                  <c:v>8.3951950073199999E-3</c:v>
                </c:pt>
                <c:pt idx="27">
                  <c:v>8.5520744323700007E-3</c:v>
                </c:pt>
                <c:pt idx="28">
                  <c:v>8.7091922759999999E-3</c:v>
                </c:pt>
                <c:pt idx="29">
                  <c:v>8.8670253753699996E-3</c:v>
                </c:pt>
                <c:pt idx="30">
                  <c:v>9.0241432189899998E-3</c:v>
                </c:pt>
                <c:pt idx="31">
                  <c:v>9.1819763183599995E-3</c:v>
                </c:pt>
                <c:pt idx="32">
                  <c:v>9.3390941619900004E-3</c:v>
                </c:pt>
                <c:pt idx="33">
                  <c:v>9.4962120056199997E-3</c:v>
                </c:pt>
                <c:pt idx="34">
                  <c:v>9.6530914306599998E-3</c:v>
                </c:pt>
                <c:pt idx="35">
                  <c:v>9.8102092742900007E-3</c:v>
                </c:pt>
                <c:pt idx="36">
                  <c:v>9.9670886993399998E-3</c:v>
                </c:pt>
                <c:pt idx="37">
                  <c:v>1.01251602173E-2</c:v>
                </c:pt>
                <c:pt idx="38">
                  <c:v>1.02829933167E-2</c:v>
                </c:pt>
                <c:pt idx="39">
                  <c:v>1.0440111160299999E-2</c:v>
                </c:pt>
                <c:pt idx="40">
                  <c:v>1.0598182678200001E-2</c:v>
                </c:pt>
                <c:pt idx="41">
                  <c:v>1.0764122009299999E-2</c:v>
                </c:pt>
                <c:pt idx="42">
                  <c:v>1.09691619873E-2</c:v>
                </c:pt>
                <c:pt idx="43">
                  <c:v>1.1217117309600001E-2</c:v>
                </c:pt>
                <c:pt idx="44">
                  <c:v>1.1473178863499999E-2</c:v>
                </c:pt>
                <c:pt idx="45">
                  <c:v>1.17251873016E-2</c:v>
                </c:pt>
                <c:pt idx="46">
                  <c:v>1.1903047561600001E-2</c:v>
                </c:pt>
                <c:pt idx="47">
                  <c:v>1.20739936829E-2</c:v>
                </c:pt>
                <c:pt idx="48">
                  <c:v>1.2234210968E-2</c:v>
                </c:pt>
                <c:pt idx="49">
                  <c:v>1.2392997741699999E-2</c:v>
                </c:pt>
                <c:pt idx="50">
                  <c:v>1.2552022934E-2</c:v>
                </c:pt>
                <c:pt idx="51">
                  <c:v>1.27100944519E-2</c:v>
                </c:pt>
                <c:pt idx="52">
                  <c:v>1.28681659698E-2</c:v>
                </c:pt>
                <c:pt idx="53">
                  <c:v>1.3025045394900001E-2</c:v>
                </c:pt>
                <c:pt idx="54">
                  <c:v>1.31831169128E-2</c:v>
                </c:pt>
                <c:pt idx="55">
                  <c:v>1.33411884308E-2</c:v>
                </c:pt>
                <c:pt idx="56">
                  <c:v>1.3509035110500001E-2</c:v>
                </c:pt>
                <c:pt idx="57">
                  <c:v>1.3660192489599999E-2</c:v>
                </c:pt>
                <c:pt idx="58">
                  <c:v>1.38092041016E-2</c:v>
                </c:pt>
                <c:pt idx="59">
                  <c:v>1.39601230621E-2</c:v>
                </c:pt>
                <c:pt idx="60">
                  <c:v>1.4123201370199999E-2</c:v>
                </c:pt>
                <c:pt idx="61">
                  <c:v>1.4275074005100001E-2</c:v>
                </c:pt>
                <c:pt idx="62">
                  <c:v>1.4425992965699999E-2</c:v>
                </c:pt>
                <c:pt idx="63">
                  <c:v>1.4576196670500001E-2</c:v>
                </c:pt>
                <c:pt idx="64">
                  <c:v>1.4738082885700001E-2</c:v>
                </c:pt>
                <c:pt idx="65">
                  <c:v>1.4891147613499999E-2</c:v>
                </c:pt>
                <c:pt idx="66">
                  <c:v>1.5043020248399999E-2</c:v>
                </c:pt>
                <c:pt idx="67">
                  <c:v>1.5194177627599999E-2</c:v>
                </c:pt>
                <c:pt idx="68">
                  <c:v>1.53450965881E-2</c:v>
                </c:pt>
                <c:pt idx="69">
                  <c:v>2.4451017379799999E-2</c:v>
                </c:pt>
                <c:pt idx="70">
                  <c:v>4.9032211303700002E-2</c:v>
                </c:pt>
                <c:pt idx="71">
                  <c:v>6.9835186004599994E-2</c:v>
                </c:pt>
                <c:pt idx="72">
                  <c:v>9.4258069992099999E-2</c:v>
                </c:pt>
                <c:pt idx="73">
                  <c:v>0.118895053864</c:v>
                </c:pt>
                <c:pt idx="74">
                  <c:v>0.13923311233499999</c:v>
                </c:pt>
                <c:pt idx="75">
                  <c:v>0.163947105408</c:v>
                </c:pt>
                <c:pt idx="76">
                  <c:v>0.18429398536700001</c:v>
                </c:pt>
                <c:pt idx="77">
                  <c:v>0.209035158157</c:v>
                </c:pt>
                <c:pt idx="78">
                  <c:v>0.23332309722899999</c:v>
                </c:pt>
                <c:pt idx="79">
                  <c:v>0.25376701354999998</c:v>
                </c:pt>
                <c:pt idx="80">
                  <c:v>0.27833914756799999</c:v>
                </c:pt>
                <c:pt idx="81">
                  <c:v>0.29895520210299997</c:v>
                </c:pt>
                <c:pt idx="82">
                  <c:v>0.32361102104200001</c:v>
                </c:pt>
                <c:pt idx="83">
                  <c:v>0.34789705276499999</c:v>
                </c:pt>
                <c:pt idx="84">
                  <c:v>0.36878609657299999</c:v>
                </c:pt>
                <c:pt idx="85">
                  <c:v>0.39327120780899999</c:v>
                </c:pt>
                <c:pt idx="86">
                  <c:v>0.41366314888</c:v>
                </c:pt>
                <c:pt idx="87">
                  <c:v>0.438451051712</c:v>
                </c:pt>
                <c:pt idx="88">
                  <c:v>0.45892810821500002</c:v>
                </c:pt>
                <c:pt idx="89">
                  <c:v>0.48320913314800001</c:v>
                </c:pt>
                <c:pt idx="90">
                  <c:v>0.50768613815300001</c:v>
                </c:pt>
                <c:pt idx="91">
                  <c:v>0.52843499183700005</c:v>
                </c:pt>
                <c:pt idx="92">
                  <c:v>0.55306720733600001</c:v>
                </c:pt>
                <c:pt idx="93">
                  <c:v>0.5732421875</c:v>
                </c:pt>
                <c:pt idx="94">
                  <c:v>0.59787011146500002</c:v>
                </c:pt>
                <c:pt idx="95">
                  <c:v>0.62244915962199998</c:v>
                </c:pt>
                <c:pt idx="96">
                  <c:v>0.64319705963100005</c:v>
                </c:pt>
                <c:pt idx="97">
                  <c:v>0.66739320754999998</c:v>
                </c:pt>
                <c:pt idx="98">
                  <c:v>0.68821501731900003</c:v>
                </c:pt>
                <c:pt idx="99">
                  <c:v>0.71255707740800001</c:v>
                </c:pt>
                <c:pt idx="100">
                  <c:v>0.73732304573100005</c:v>
                </c:pt>
                <c:pt idx="101">
                  <c:v>0.75786709785499995</c:v>
                </c:pt>
                <c:pt idx="102">
                  <c:v>0.782271146774</c:v>
                </c:pt>
                <c:pt idx="103">
                  <c:v>0.80290317535400002</c:v>
                </c:pt>
                <c:pt idx="104">
                  <c:v>0.82733106613200003</c:v>
                </c:pt>
                <c:pt idx="105">
                  <c:v>0.84778714180000003</c:v>
                </c:pt>
                <c:pt idx="106">
                  <c:v>0.87248802185100005</c:v>
                </c:pt>
                <c:pt idx="107">
                  <c:v>0.89698600769000003</c:v>
                </c:pt>
                <c:pt idx="108">
                  <c:v>0.91735720634499995</c:v>
                </c:pt>
                <c:pt idx="109">
                  <c:v>0.94217920303299996</c:v>
                </c:pt>
                <c:pt idx="110">
                  <c:v>0.96269702911400001</c:v>
                </c:pt>
                <c:pt idx="111">
                  <c:v>0.98693704605099997</c:v>
                </c:pt>
                <c:pt idx="112">
                  <c:v>1.0115280151399999</c:v>
                </c:pt>
                <c:pt idx="113">
                  <c:v>1.0321941375699999</c:v>
                </c:pt>
                <c:pt idx="114">
                  <c:v>1.0566999912299999</c:v>
                </c:pt>
                <c:pt idx="115">
                  <c:v>1.0771520137799999</c:v>
                </c:pt>
                <c:pt idx="116">
                  <c:v>1.1018211841600001</c:v>
                </c:pt>
                <c:pt idx="117">
                  <c:v>1.12632012367</c:v>
                </c:pt>
                <c:pt idx="118">
                  <c:v>1.1467921733899999</c:v>
                </c:pt>
                <c:pt idx="119">
                  <c:v>1.1712260246299999</c:v>
                </c:pt>
                <c:pt idx="120">
                  <c:v>1.1918129921</c:v>
                </c:pt>
                <c:pt idx="121">
                  <c:v>1.2165200710299999</c:v>
                </c:pt>
                <c:pt idx="122">
                  <c:v>1.23681521416</c:v>
                </c:pt>
                <c:pt idx="123">
                  <c:v>1.2615721225700001</c:v>
                </c:pt>
                <c:pt idx="124">
                  <c:v>1.2861170768700001</c:v>
                </c:pt>
                <c:pt idx="125">
                  <c:v>1.3064250946</c:v>
                </c:pt>
                <c:pt idx="126">
                  <c:v>1.33094906807</c:v>
                </c:pt>
                <c:pt idx="127">
                  <c:v>1.35163021088</c:v>
                </c:pt>
                <c:pt idx="128">
                  <c:v>1.3761870861100001</c:v>
                </c:pt>
                <c:pt idx="129">
                  <c:v>1.4004440307599999</c:v>
                </c:pt>
                <c:pt idx="130">
                  <c:v>1.42129015923</c:v>
                </c:pt>
                <c:pt idx="131">
                  <c:v>1.4456281661999999</c:v>
                </c:pt>
                <c:pt idx="132">
                  <c:v>1.4662020206499999</c:v>
                </c:pt>
                <c:pt idx="133">
                  <c:v>1.4907231330899999</c:v>
                </c:pt>
                <c:pt idx="134">
                  <c:v>1.5153110027300001</c:v>
                </c:pt>
                <c:pt idx="135">
                  <c:v>1.53591704369</c:v>
                </c:pt>
                <c:pt idx="136">
                  <c:v>1.5603740215299999</c:v>
                </c:pt>
                <c:pt idx="137">
                  <c:v>1.5810041427599999</c:v>
                </c:pt>
                <c:pt idx="138">
                  <c:v>1.60564208031</c:v>
                </c:pt>
                <c:pt idx="139">
                  <c:v>1.6260950565300001</c:v>
                </c:pt>
                <c:pt idx="140">
                  <c:v>1.6506671905500001</c:v>
                </c:pt>
                <c:pt idx="141">
                  <c:v>1.6751511097</c:v>
                </c:pt>
                <c:pt idx="142">
                  <c:v>1.69558405876</c:v>
                </c:pt>
                <c:pt idx="143">
                  <c:v>1.72014713287</c:v>
                </c:pt>
                <c:pt idx="144">
                  <c:v>1.74076318741</c:v>
                </c:pt>
                <c:pt idx="145">
                  <c:v>1.7652361393</c:v>
                </c:pt>
                <c:pt idx="146">
                  <c:v>1.7899060249300001</c:v>
                </c:pt>
                <c:pt idx="147">
                  <c:v>1.8100850582100001</c:v>
                </c:pt>
                <c:pt idx="148">
                  <c:v>1.8347821235699999</c:v>
                </c:pt>
                <c:pt idx="149">
                  <c:v>1.85529518127</c:v>
                </c:pt>
                <c:pt idx="150">
                  <c:v>1.87976408005</c:v>
                </c:pt>
                <c:pt idx="151">
                  <c:v>1.90420818329</c:v>
                </c:pt>
                <c:pt idx="152">
                  <c:v>1.92503499985</c:v>
                </c:pt>
                <c:pt idx="153">
                  <c:v>1.9495542049400001</c:v>
                </c:pt>
                <c:pt idx="154">
                  <c:v>1.96981716156</c:v>
                </c:pt>
                <c:pt idx="155">
                  <c:v>1.99472403526</c:v>
                </c:pt>
                <c:pt idx="156">
                  <c:v>2.0150060653700002</c:v>
                </c:pt>
                <c:pt idx="157">
                  <c:v>2.0396029949200001</c:v>
                </c:pt>
                <c:pt idx="158">
                  <c:v>2.0639951229100002</c:v>
                </c:pt>
                <c:pt idx="159">
                  <c:v>2.0845711231199999</c:v>
                </c:pt>
                <c:pt idx="160">
                  <c:v>2.1093070507</c:v>
                </c:pt>
                <c:pt idx="161">
                  <c:v>2.1295590400700002</c:v>
                </c:pt>
                <c:pt idx="162">
                  <c:v>2.1544392108900001</c:v>
                </c:pt>
                <c:pt idx="163">
                  <c:v>2.1789200305900001</c:v>
                </c:pt>
                <c:pt idx="164">
                  <c:v>2.1992690563199999</c:v>
                </c:pt>
                <c:pt idx="165">
                  <c:v>2.2237532138799998</c:v>
                </c:pt>
                <c:pt idx="166">
                  <c:v>2.2445449829099999</c:v>
                </c:pt>
                <c:pt idx="167">
                  <c:v>2.2689590454099999</c:v>
                </c:pt>
                <c:pt idx="168">
                  <c:v>2.29340720177</c:v>
                </c:pt>
                <c:pt idx="169">
                  <c:v>2.3141610622400002</c:v>
                </c:pt>
                <c:pt idx="170">
                  <c:v>2.3386821746800002</c:v>
                </c:pt>
                <c:pt idx="171">
                  <c:v>2.3591539859799999</c:v>
                </c:pt>
                <c:pt idx="172">
                  <c:v>2.3834199905400002</c:v>
                </c:pt>
                <c:pt idx="173">
                  <c:v>2.40412807465</c:v>
                </c:pt>
                <c:pt idx="174">
                  <c:v>2.42875003815</c:v>
                </c:pt>
                <c:pt idx="175">
                  <c:v>2.4532470703100002</c:v>
                </c:pt>
                <c:pt idx="176">
                  <c:v>2.4736461639399998</c:v>
                </c:pt>
                <c:pt idx="177">
                  <c:v>2.4982941150700002</c:v>
                </c:pt>
                <c:pt idx="178">
                  <c:v>2.51875805855</c:v>
                </c:pt>
                <c:pt idx="179">
                  <c:v>2.5433180332199998</c:v>
                </c:pt>
                <c:pt idx="180">
                  <c:v>2.5679001808200002</c:v>
                </c:pt>
                <c:pt idx="181">
                  <c:v>2.5884890556300002</c:v>
                </c:pt>
                <c:pt idx="182">
                  <c:v>2.61276006699</c:v>
                </c:pt>
                <c:pt idx="183">
                  <c:v>2.6335821151699998</c:v>
                </c:pt>
                <c:pt idx="184">
                  <c:v>2.6581790447200002</c:v>
                </c:pt>
                <c:pt idx="185">
                  <c:v>2.68244218826</c:v>
                </c:pt>
                <c:pt idx="186">
                  <c:v>2.7031362056699999</c:v>
                </c:pt>
                <c:pt idx="187">
                  <c:v>2.72755718231</c:v>
                </c:pt>
                <c:pt idx="188">
                  <c:v>2.7481939792599999</c:v>
                </c:pt>
                <c:pt idx="189">
                  <c:v>2.77255606651</c:v>
                </c:pt>
                <c:pt idx="190">
                  <c:v>2.79332113266</c:v>
                </c:pt>
                <c:pt idx="191">
                  <c:v>2.8179111480699999</c:v>
                </c:pt>
                <c:pt idx="192">
                  <c:v>2.8421471118900001</c:v>
                </c:pt>
                <c:pt idx="193">
                  <c:v>2.8626391887699998</c:v>
                </c:pt>
                <c:pt idx="194">
                  <c:v>2.8872990608200002</c:v>
                </c:pt>
                <c:pt idx="195">
                  <c:v>2.90769100189</c:v>
                </c:pt>
                <c:pt idx="196">
                  <c:v>2.93210506439</c:v>
                </c:pt>
                <c:pt idx="197">
                  <c:v>2.9569849968000002</c:v>
                </c:pt>
                <c:pt idx="198">
                  <c:v>2.9772791862500001</c:v>
                </c:pt>
                <c:pt idx="199">
                  <c:v>3.0019280910499999</c:v>
                </c:pt>
                <c:pt idx="200">
                  <c:v>3.0227220058399999</c:v>
                </c:pt>
                <c:pt idx="201">
                  <c:v>3.0471680164300001</c:v>
                </c:pt>
                <c:pt idx="202">
                  <c:v>3.0716261863700001</c:v>
                </c:pt>
                <c:pt idx="203">
                  <c:v>3.09208917618</c:v>
                </c:pt>
                <c:pt idx="204">
                  <c:v>3.1167080402399998</c:v>
                </c:pt>
                <c:pt idx="205">
                  <c:v>3.1373271942100001</c:v>
                </c:pt>
                <c:pt idx="206">
                  <c:v>3.16186404228</c:v>
                </c:pt>
                <c:pt idx="207">
                  <c:v>3.1821830272699998</c:v>
                </c:pt>
                <c:pt idx="208">
                  <c:v>3.2069470882400002</c:v>
                </c:pt>
                <c:pt idx="209">
                  <c:v>3.2313160896299999</c:v>
                </c:pt>
                <c:pt idx="210">
                  <c:v>3.2518761158</c:v>
                </c:pt>
                <c:pt idx="211">
                  <c:v>3.2764620780899998</c:v>
                </c:pt>
                <c:pt idx="212">
                  <c:v>3.29703807831</c:v>
                </c:pt>
                <c:pt idx="213">
                  <c:v>3.3214449882500001</c:v>
                </c:pt>
                <c:pt idx="214">
                  <c:v>3.3456830978399998</c:v>
                </c:pt>
                <c:pt idx="215">
                  <c:v>3.3666660785700002</c:v>
                </c:pt>
                <c:pt idx="216">
                  <c:v>3.3911621570600001</c:v>
                </c:pt>
                <c:pt idx="217">
                  <c:v>3.4115371704099999</c:v>
                </c:pt>
                <c:pt idx="218">
                  <c:v>3.4361770153000002</c:v>
                </c:pt>
                <c:pt idx="219">
                  <c:v>3.4607450962100001</c:v>
                </c:pt>
                <c:pt idx="220">
                  <c:v>3.4810390472399999</c:v>
                </c:pt>
                <c:pt idx="221">
                  <c:v>3.5055401325200002</c:v>
                </c:pt>
                <c:pt idx="222">
                  <c:v>3.5264270305599998</c:v>
                </c:pt>
                <c:pt idx="223">
                  <c:v>3.5507321357700001</c:v>
                </c:pt>
                <c:pt idx="224">
                  <c:v>3.5711290836299998</c:v>
                </c:pt>
                <c:pt idx="225">
                  <c:v>3.5958971977199998</c:v>
                </c:pt>
                <c:pt idx="226">
                  <c:v>3.62046217918</c:v>
                </c:pt>
                <c:pt idx="227">
                  <c:v>3.6408081054700001</c:v>
                </c:pt>
                <c:pt idx="228">
                  <c:v>3.6652491092699999</c:v>
                </c:pt>
                <c:pt idx="229">
                  <c:v>3.6858921051000002</c:v>
                </c:pt>
                <c:pt idx="230">
                  <c:v>3.71073698997</c:v>
                </c:pt>
                <c:pt idx="231">
                  <c:v>3.7350211143499998</c:v>
                </c:pt>
                <c:pt idx="232">
                  <c:v>3.7555711269400001</c:v>
                </c:pt>
                <c:pt idx="233">
                  <c:v>3.7802550792699998</c:v>
                </c:pt>
                <c:pt idx="234">
                  <c:v>3.80074214935</c:v>
                </c:pt>
                <c:pt idx="235">
                  <c:v>3.8250391483300001</c:v>
                </c:pt>
                <c:pt idx="236">
                  <c:v>3.84987616539</c:v>
                </c:pt>
                <c:pt idx="237">
                  <c:v>3.87013816833</c:v>
                </c:pt>
                <c:pt idx="238">
                  <c:v>3.8948240280199999</c:v>
                </c:pt>
                <c:pt idx="239">
                  <c:v>3.9153311252599998</c:v>
                </c:pt>
                <c:pt idx="240">
                  <c:v>3.9397950172399998</c:v>
                </c:pt>
                <c:pt idx="241">
                  <c:v>3.9604010582</c:v>
                </c:pt>
                <c:pt idx="242">
                  <c:v>3.9847249984699999</c:v>
                </c:pt>
                <c:pt idx="243">
                  <c:v>4.0095920562699998</c:v>
                </c:pt>
                <c:pt idx="244">
                  <c:v>4.0301949977899998</c:v>
                </c:pt>
                <c:pt idx="245">
                  <c:v>4.0546450614899996</c:v>
                </c:pt>
                <c:pt idx="246">
                  <c:v>4.0751740932500002</c:v>
                </c:pt>
                <c:pt idx="247">
                  <c:v>4.0996291637400004</c:v>
                </c:pt>
                <c:pt idx="248">
                  <c:v>4.1241390705100001</c:v>
                </c:pt>
                <c:pt idx="249">
                  <c:v>4.1445150375399997</c:v>
                </c:pt>
                <c:pt idx="250">
                  <c:v>4.1691200733200002</c:v>
                </c:pt>
                <c:pt idx="251">
                  <c:v>4.1898841857900004</c:v>
                </c:pt>
                <c:pt idx="252">
                  <c:v>4.2141981124900001</c:v>
                </c:pt>
                <c:pt idx="253">
                  <c:v>4.2385680675500002</c:v>
                </c:pt>
                <c:pt idx="254">
                  <c:v>4.25925803185</c:v>
                </c:pt>
                <c:pt idx="255">
                  <c:v>4.2838690280899998</c:v>
                </c:pt>
                <c:pt idx="256">
                  <c:v>4.3042960166900004</c:v>
                </c:pt>
                <c:pt idx="257">
                  <c:v>4.32910609245</c:v>
                </c:pt>
                <c:pt idx="258">
                  <c:v>4.3495931625399997</c:v>
                </c:pt>
                <c:pt idx="259">
                  <c:v>4.3741340637199997</c:v>
                </c:pt>
                <c:pt idx="260">
                  <c:v>4.3984241485600002</c:v>
                </c:pt>
                <c:pt idx="261">
                  <c:v>4.4192321300500002</c:v>
                </c:pt>
                <c:pt idx="262">
                  <c:v>4.4435560703299997</c:v>
                </c:pt>
                <c:pt idx="263">
                  <c:v>4.4639320373500002</c:v>
                </c:pt>
                <c:pt idx="264">
                  <c:v>4.4887871742199996</c:v>
                </c:pt>
                <c:pt idx="265">
                  <c:v>4.5133280754099996</c:v>
                </c:pt>
                <c:pt idx="266">
                  <c:v>4.5338311195400003</c:v>
                </c:pt>
                <c:pt idx="267">
                  <c:v>4.5582451820400003</c:v>
                </c:pt>
                <c:pt idx="268">
                  <c:v>4.5789301395399997</c:v>
                </c:pt>
                <c:pt idx="269">
                  <c:v>4.60315418243</c:v>
                </c:pt>
                <c:pt idx="270">
                  <c:v>4.6278531551400004</c:v>
                </c:pt>
                <c:pt idx="271">
                  <c:v>4.6484529972099997</c:v>
                </c:pt>
                <c:pt idx="272">
                  <c:v>4.6730031967199999</c:v>
                </c:pt>
                <c:pt idx="273">
                  <c:v>4.6935679912600001</c:v>
                </c:pt>
                <c:pt idx="274">
                  <c:v>4.7177810668899998</c:v>
                </c:pt>
                <c:pt idx="275">
                  <c:v>4.7384140491500002</c:v>
                </c:pt>
                <c:pt idx="276">
                  <c:v>4.7632141113299999</c:v>
                </c:pt>
                <c:pt idx="277">
                  <c:v>4.7875502109500001</c:v>
                </c:pt>
                <c:pt idx="278">
                  <c:v>4.8080191612199998</c:v>
                </c:pt>
                <c:pt idx="279">
                  <c:v>4.8327469825699998</c:v>
                </c:pt>
                <c:pt idx="280">
                  <c:v>4.8531119823499997</c:v>
                </c:pt>
                <c:pt idx="281">
                  <c:v>4.8777430057500002</c:v>
                </c:pt>
                <c:pt idx="282">
                  <c:v>4.9020941257499997</c:v>
                </c:pt>
                <c:pt idx="283">
                  <c:v>4.9226031303399997</c:v>
                </c:pt>
                <c:pt idx="284">
                  <c:v>4.9472579956100002</c:v>
                </c:pt>
                <c:pt idx="285">
                  <c:v>4.9677641391799998</c:v>
                </c:pt>
                <c:pt idx="286">
                  <c:v>4.9924221038800001</c:v>
                </c:pt>
                <c:pt idx="287">
                  <c:v>5.0169680118600004</c:v>
                </c:pt>
                <c:pt idx="288">
                  <c:v>5.7108128070831299</c:v>
                </c:pt>
                <c:pt idx="289">
                  <c:v>5.7117300033569336</c:v>
                </c:pt>
                <c:pt idx="290">
                  <c:v>5.7124249935150138</c:v>
                </c:pt>
                <c:pt idx="291">
                  <c:v>5.7128880023956334</c:v>
                </c:pt>
                <c:pt idx="292">
                  <c:v>5.7133579254150435</c:v>
                </c:pt>
                <c:pt idx="293">
                  <c:v>5.7138090133667037</c:v>
                </c:pt>
                <c:pt idx="294">
                  <c:v>5.7142539024353036</c:v>
                </c:pt>
                <c:pt idx="295">
                  <c:v>5.7147579193115234</c:v>
                </c:pt>
                <c:pt idx="296">
                  <c:v>5.7152287960052535</c:v>
                </c:pt>
                <c:pt idx="297">
                  <c:v>5.7155938148498535</c:v>
                </c:pt>
                <c:pt idx="298">
                  <c:v>5.7157537937164333</c:v>
                </c:pt>
                <c:pt idx="299">
                  <c:v>5.7159388065338135</c:v>
                </c:pt>
                <c:pt idx="300">
                  <c:v>5.7160978317260733</c:v>
                </c:pt>
                <c:pt idx="301">
                  <c:v>5.7162568569183332</c:v>
                </c:pt>
                <c:pt idx="302">
                  <c:v>5.7164149284362837</c:v>
                </c:pt>
                <c:pt idx="303">
                  <c:v>5.7165739536285436</c:v>
                </c:pt>
                <c:pt idx="304">
                  <c:v>5.7167329788208034</c:v>
                </c:pt>
                <c:pt idx="305">
                  <c:v>5.7168920040130633</c:v>
                </c:pt>
                <c:pt idx="306">
                  <c:v>5.7170519828796431</c:v>
                </c:pt>
                <c:pt idx="307">
                  <c:v>5.7172188758850133</c:v>
                </c:pt>
                <c:pt idx="308">
                  <c:v>5.7173779010772732</c:v>
                </c:pt>
                <c:pt idx="309">
                  <c:v>5.717535972595214</c:v>
                </c:pt>
                <c:pt idx="310">
                  <c:v>5.7176938056945836</c:v>
                </c:pt>
                <c:pt idx="311">
                  <c:v>5.7178528308868435</c:v>
                </c:pt>
                <c:pt idx="312">
                  <c:v>5.7180118560791033</c:v>
                </c:pt>
                <c:pt idx="313">
                  <c:v>5.7181708812713632</c:v>
                </c:pt>
                <c:pt idx="314">
                  <c:v>5.7183308601379439</c:v>
                </c:pt>
                <c:pt idx="315">
                  <c:v>5.7184908390045139</c:v>
                </c:pt>
                <c:pt idx="316">
                  <c:v>5.7186520099639937</c:v>
                </c:pt>
                <c:pt idx="317">
                  <c:v>5.7188107967376736</c:v>
                </c:pt>
                <c:pt idx="318">
                  <c:v>5.7189710140228236</c:v>
                </c:pt>
                <c:pt idx="319">
                  <c:v>5.7280910015105935</c:v>
                </c:pt>
                <c:pt idx="320">
                  <c:v>5.7528378963470939</c:v>
                </c:pt>
                <c:pt idx="321">
                  <c:v>5.7773888111114937</c:v>
                </c:pt>
                <c:pt idx="322">
                  <c:v>5.7979769706725932</c:v>
                </c:pt>
                <c:pt idx="323">
                  <c:v>5.8225858211513932</c:v>
                </c:pt>
                <c:pt idx="324">
                  <c:v>5.8431758880613938</c:v>
                </c:pt>
                <c:pt idx="325">
                  <c:v>5.8675639629363934</c:v>
                </c:pt>
                <c:pt idx="326">
                  <c:v>5.887986898422394</c:v>
                </c:pt>
                <c:pt idx="327">
                  <c:v>5.9126889705653936</c:v>
                </c:pt>
                <c:pt idx="328">
                  <c:v>5.937163829803394</c:v>
                </c:pt>
                <c:pt idx="329">
                  <c:v>5.9576950073243937</c:v>
                </c:pt>
                <c:pt idx="330">
                  <c:v>5.9821188449863936</c:v>
                </c:pt>
                <c:pt idx="331">
                  <c:v>6.0028679370883937</c:v>
                </c:pt>
                <c:pt idx="332">
                  <c:v>6.0272498130793934</c:v>
                </c:pt>
                <c:pt idx="333">
                  <c:v>6.0519847869873935</c:v>
                </c:pt>
                <c:pt idx="334">
                  <c:v>6.0725889205933932</c:v>
                </c:pt>
                <c:pt idx="335">
                  <c:v>6.0968708992003933</c:v>
                </c:pt>
                <c:pt idx="336">
                  <c:v>6.1176660060883936</c:v>
                </c:pt>
                <c:pt idx="337">
                  <c:v>6.1420388221743938</c:v>
                </c:pt>
                <c:pt idx="338">
                  <c:v>6.1666059494013936</c:v>
                </c:pt>
                <c:pt idx="339">
                  <c:v>6.1870298385623936</c:v>
                </c:pt>
                <c:pt idx="340">
                  <c:v>6.2117428779603934</c:v>
                </c:pt>
                <c:pt idx="341">
                  <c:v>6.232343912124394</c:v>
                </c:pt>
                <c:pt idx="342">
                  <c:v>6.2566039562223938</c:v>
                </c:pt>
                <c:pt idx="343">
                  <c:v>6.2773709297183933</c:v>
                </c:pt>
                <c:pt idx="344">
                  <c:v>6.301714897155394</c:v>
                </c:pt>
                <c:pt idx="345">
                  <c:v>6.3261318206783939</c:v>
                </c:pt>
                <c:pt idx="346">
                  <c:v>6.3467009067533935</c:v>
                </c:pt>
                <c:pt idx="347">
                  <c:v>6.3714640140533936</c:v>
                </c:pt>
                <c:pt idx="348">
                  <c:v>6.3919208049773939</c:v>
                </c:pt>
                <c:pt idx="349">
                  <c:v>6.416488885879394</c:v>
                </c:pt>
                <c:pt idx="350">
                  <c:v>6.4408578872683933</c:v>
                </c:pt>
                <c:pt idx="351">
                  <c:v>6.4616189002993938</c:v>
                </c:pt>
                <c:pt idx="352">
                  <c:v>6.4860420227053934</c:v>
                </c:pt>
                <c:pt idx="353">
                  <c:v>6.5064809322353936</c:v>
                </c:pt>
                <c:pt idx="354">
                  <c:v>6.5311989784243938</c:v>
                </c:pt>
                <c:pt idx="355">
                  <c:v>6.5557219982143939</c:v>
                </c:pt>
                <c:pt idx="356">
                  <c:v>6.5760169029233939</c:v>
                </c:pt>
                <c:pt idx="357">
                  <c:v>6.6006588935853934</c:v>
                </c:pt>
                <c:pt idx="358">
                  <c:v>6.6211578845973937</c:v>
                </c:pt>
                <c:pt idx="359">
                  <c:v>6.6456549167633936</c:v>
                </c:pt>
                <c:pt idx="360">
                  <c:v>6.666216850280394</c:v>
                </c:pt>
                <c:pt idx="361">
                  <c:v>6.6909258365633937</c:v>
                </c:pt>
                <c:pt idx="362">
                  <c:v>6.7154388427783935</c:v>
                </c:pt>
                <c:pt idx="363">
                  <c:v>6.7358098030083937</c:v>
                </c:pt>
                <c:pt idx="364">
                  <c:v>6.7605819702183938</c:v>
                </c:pt>
                <c:pt idx="365">
                  <c:v>6.7810409069083937</c:v>
                </c:pt>
                <c:pt idx="366">
                  <c:v>6.8055980205583939</c:v>
                </c:pt>
                <c:pt idx="367">
                  <c:v>6.8299319744083933</c:v>
                </c:pt>
                <c:pt idx="368">
                  <c:v>6.8505899906183938</c:v>
                </c:pt>
                <c:pt idx="369">
                  <c:v>6.8751769065883934</c:v>
                </c:pt>
                <c:pt idx="370">
                  <c:v>6.8954708576183936</c:v>
                </c:pt>
                <c:pt idx="371">
                  <c:v>6.9202938079883936</c:v>
                </c:pt>
                <c:pt idx="372">
                  <c:v>6.9448328018183938</c:v>
                </c:pt>
                <c:pt idx="373">
                  <c:v>6.9653789997083937</c:v>
                </c:pt>
                <c:pt idx="374">
                  <c:v>6.9895768165583938</c:v>
                </c:pt>
                <c:pt idx="375">
                  <c:v>7.0102198123883941</c:v>
                </c:pt>
                <c:pt idx="376">
                  <c:v>7.0348639488183933</c:v>
                </c:pt>
                <c:pt idx="377">
                  <c:v>7.0594639778183934</c:v>
                </c:pt>
                <c:pt idx="378">
                  <c:v>7.0797059535983937</c:v>
                </c:pt>
                <c:pt idx="379">
                  <c:v>7.1043539047283932</c:v>
                </c:pt>
                <c:pt idx="380">
                  <c:v>7.1251809596983939</c:v>
                </c:pt>
                <c:pt idx="381">
                  <c:v>7.1493108272583932</c:v>
                </c:pt>
                <c:pt idx="382">
                  <c:v>7.1699848175083938</c:v>
                </c:pt>
                <c:pt idx="383">
                  <c:v>7.1945788860283937</c:v>
                </c:pt>
                <c:pt idx="384">
                  <c:v>7.2190968990283935</c:v>
                </c:pt>
                <c:pt idx="385">
                  <c:v>7.2394838333083937</c:v>
                </c:pt>
                <c:pt idx="386">
                  <c:v>7.2642908096283936</c:v>
                </c:pt>
                <c:pt idx="387">
                  <c:v>7.2848289012883933</c:v>
                </c:pt>
                <c:pt idx="388">
                  <c:v>7.3090729713483933</c:v>
                </c:pt>
                <c:pt idx="389">
                  <c:v>7.3336257934583937</c:v>
                </c:pt>
                <c:pt idx="390">
                  <c:v>7.3541657924683932</c:v>
                </c:pt>
                <c:pt idx="391">
                  <c:v>7.3788189887983933</c:v>
                </c:pt>
                <c:pt idx="392">
                  <c:v>7.3991968631783935</c:v>
                </c:pt>
                <c:pt idx="393">
                  <c:v>7.4240388870283933</c:v>
                </c:pt>
                <c:pt idx="394">
                  <c:v>7.4485728740683932</c:v>
                </c:pt>
                <c:pt idx="395">
                  <c:v>7.4687259197283939</c:v>
                </c:pt>
                <c:pt idx="396">
                  <c:v>7.4932918548583931</c:v>
                </c:pt>
                <c:pt idx="397">
                  <c:v>7.514048814778393</c:v>
                </c:pt>
                <c:pt idx="398">
                  <c:v>7.5384588241583934</c:v>
                </c:pt>
                <c:pt idx="399">
                  <c:v>7.5589787960083932</c:v>
                </c:pt>
                <c:pt idx="400">
                  <c:v>7.5836958885183936</c:v>
                </c:pt>
                <c:pt idx="401">
                  <c:v>7.6082708835583936</c:v>
                </c:pt>
                <c:pt idx="402">
                  <c:v>7.6287999153183934</c:v>
                </c:pt>
                <c:pt idx="403">
                  <c:v>7.6531529426583935</c:v>
                </c:pt>
                <c:pt idx="404">
                  <c:v>7.6736810207383934</c:v>
                </c:pt>
                <c:pt idx="405">
                  <c:v>7.6983339786483933</c:v>
                </c:pt>
                <c:pt idx="406">
                  <c:v>7.7226419448883936</c:v>
                </c:pt>
                <c:pt idx="407">
                  <c:v>7.743394851688393</c:v>
                </c:pt>
                <c:pt idx="408">
                  <c:v>7.7680099010483934</c:v>
                </c:pt>
                <c:pt idx="409">
                  <c:v>7.7883288860283937</c:v>
                </c:pt>
                <c:pt idx="410">
                  <c:v>7.8128788471183936</c:v>
                </c:pt>
                <c:pt idx="411">
                  <c:v>7.8376739025083939</c:v>
                </c:pt>
                <c:pt idx="412">
                  <c:v>7.8580429553983935</c:v>
                </c:pt>
                <c:pt idx="413">
                  <c:v>7.8824238777183933</c:v>
                </c:pt>
                <c:pt idx="414">
                  <c:v>7.9031608104683935</c:v>
                </c:pt>
                <c:pt idx="415">
                  <c:v>7.9277470111883934</c:v>
                </c:pt>
                <c:pt idx="416">
                  <c:v>7.9482998847983932</c:v>
                </c:pt>
                <c:pt idx="417">
                  <c:v>7.9725248813583942</c:v>
                </c:pt>
                <c:pt idx="418">
                  <c:v>7.9972770214083937</c:v>
                </c:pt>
                <c:pt idx="419">
                  <c:v>8.0176558494583929</c:v>
                </c:pt>
                <c:pt idx="420">
                  <c:v>8.0422878265383932</c:v>
                </c:pt>
                <c:pt idx="421">
                  <c:v>8.0628719329883936</c:v>
                </c:pt>
                <c:pt idx="422">
                  <c:v>8.0875349044783942</c:v>
                </c:pt>
                <c:pt idx="423">
                  <c:v>8.1119740009283934</c:v>
                </c:pt>
                <c:pt idx="424">
                  <c:v>8.1322619914983925</c:v>
                </c:pt>
                <c:pt idx="425">
                  <c:v>8.1570978164683936</c:v>
                </c:pt>
                <c:pt idx="426">
                  <c:v>8.1776678562183935</c:v>
                </c:pt>
                <c:pt idx="427">
                  <c:v>8.2020277976983937</c:v>
                </c:pt>
                <c:pt idx="428">
                  <c:v>8.2264709472683926</c:v>
                </c:pt>
                <c:pt idx="429">
                  <c:v>8.2468888759583923</c:v>
                </c:pt>
                <c:pt idx="430">
                  <c:v>8.2714660167683913</c:v>
                </c:pt>
                <c:pt idx="431">
                  <c:v>8.292095899578392</c:v>
                </c:pt>
                <c:pt idx="432">
                  <c:v>8.3168768882783919</c:v>
                </c:pt>
                <c:pt idx="433">
                  <c:v>8.337427854538392</c:v>
                </c:pt>
                <c:pt idx="434">
                  <c:v>8.3616409301783925</c:v>
                </c:pt>
                <c:pt idx="435">
                  <c:v>8.3861608505283929</c:v>
                </c:pt>
                <c:pt idx="436">
                  <c:v>8.4068729877483932</c:v>
                </c:pt>
                <c:pt idx="437">
                  <c:v>8.4314479827883932</c:v>
                </c:pt>
                <c:pt idx="438">
                  <c:v>8.4517920017283927</c:v>
                </c:pt>
                <c:pt idx="439">
                  <c:v>8.4765307903283933</c:v>
                </c:pt>
                <c:pt idx="440">
                  <c:v>8.5011348724383939</c:v>
                </c:pt>
                <c:pt idx="441">
                  <c:v>8.5214149951983931</c:v>
                </c:pt>
                <c:pt idx="442">
                  <c:v>8.5458168983483933</c:v>
                </c:pt>
                <c:pt idx="443">
                  <c:v>8.5666029453283929</c:v>
                </c:pt>
                <c:pt idx="444">
                  <c:v>8.5912067890183934</c:v>
                </c:pt>
                <c:pt idx="445">
                  <c:v>8.6154258251183933</c:v>
                </c:pt>
                <c:pt idx="446">
                  <c:v>8.6362109184283931</c:v>
                </c:pt>
                <c:pt idx="447">
                  <c:v>8.6608519554183943</c:v>
                </c:pt>
                <c:pt idx="448">
                  <c:v>8.6811950206783948</c:v>
                </c:pt>
                <c:pt idx="449">
                  <c:v>8.7056357860583944</c:v>
                </c:pt>
                <c:pt idx="450">
                  <c:v>8.7263329029083945</c:v>
                </c:pt>
                <c:pt idx="451">
                  <c:v>8.7509238719983955</c:v>
                </c:pt>
                <c:pt idx="452">
                  <c:v>8.7752130031583953</c:v>
                </c:pt>
                <c:pt idx="453">
                  <c:v>8.7958638668083964</c:v>
                </c:pt>
                <c:pt idx="454">
                  <c:v>8.8205699920683962</c:v>
                </c:pt>
                <c:pt idx="455">
                  <c:v>8.8408498764083951</c:v>
                </c:pt>
                <c:pt idx="456">
                  <c:v>8.8653209209483954</c:v>
                </c:pt>
                <c:pt idx="457">
                  <c:v>8.8898618221283954</c:v>
                </c:pt>
                <c:pt idx="458">
                  <c:v>8.9105899333983949</c:v>
                </c:pt>
                <c:pt idx="459">
                  <c:v>8.9349439144183957</c:v>
                </c:pt>
                <c:pt idx="460">
                  <c:v>8.9555428028083952</c:v>
                </c:pt>
                <c:pt idx="461">
                  <c:v>8.9800248146083952</c:v>
                </c:pt>
                <c:pt idx="462">
                  <c:v>9.0048258304583957</c:v>
                </c:pt>
                <c:pt idx="463">
                  <c:v>9.0252079963683958</c:v>
                </c:pt>
                <c:pt idx="464">
                  <c:v>9.0496189594283951</c:v>
                </c:pt>
                <c:pt idx="465">
                  <c:v>9.0703489780383961</c:v>
                </c:pt>
                <c:pt idx="466">
                  <c:v>9.0947489738483966</c:v>
                </c:pt>
                <c:pt idx="467">
                  <c:v>9.1154270172083969</c:v>
                </c:pt>
                <c:pt idx="468">
                  <c:v>9.139922857288397</c:v>
                </c:pt>
                <c:pt idx="469">
                  <c:v>9.1645169258083961</c:v>
                </c:pt>
                <c:pt idx="470">
                  <c:v>9.1848669052083967</c:v>
                </c:pt>
                <c:pt idx="471">
                  <c:v>9.2096638679483966</c:v>
                </c:pt>
                <c:pt idx="472">
                  <c:v>9.2300119399983966</c:v>
                </c:pt>
                <c:pt idx="473">
                  <c:v>9.2544310092883961</c:v>
                </c:pt>
                <c:pt idx="474">
                  <c:v>9.2789478301983959</c:v>
                </c:pt>
                <c:pt idx="475">
                  <c:v>9.299763917918396</c:v>
                </c:pt>
                <c:pt idx="476">
                  <c:v>9.3242309093483957</c:v>
                </c:pt>
                <c:pt idx="477">
                  <c:v>9.3445079326583951</c:v>
                </c:pt>
                <c:pt idx="478">
                  <c:v>9.3693130016283952</c:v>
                </c:pt>
                <c:pt idx="479">
                  <c:v>9.393599987028395</c:v>
                </c:pt>
                <c:pt idx="480">
                  <c:v>9.4142849445383945</c:v>
                </c:pt>
                <c:pt idx="481">
                  <c:v>9.4386639594983954</c:v>
                </c:pt>
                <c:pt idx="482">
                  <c:v>9.4594697952283955</c:v>
                </c:pt>
                <c:pt idx="483">
                  <c:v>9.4840319156683961</c:v>
                </c:pt>
                <c:pt idx="484">
                  <c:v>9.5043079853083956</c:v>
                </c:pt>
                <c:pt idx="485">
                  <c:v>9.5289518833183955</c:v>
                </c:pt>
                <c:pt idx="486">
                  <c:v>9.5535979270983944</c:v>
                </c:pt>
                <c:pt idx="487">
                  <c:v>9.5740158557883941</c:v>
                </c:pt>
                <c:pt idx="488">
                  <c:v>9.598500013348394</c:v>
                </c:pt>
                <c:pt idx="489">
                  <c:v>9.6191589832283935</c:v>
                </c:pt>
                <c:pt idx="490">
                  <c:v>9.6437468528783938</c:v>
                </c:pt>
                <c:pt idx="491">
                  <c:v>9.6680448055283925</c:v>
                </c:pt>
                <c:pt idx="492">
                  <c:v>9.6888430118583919</c:v>
                </c:pt>
                <c:pt idx="493">
                  <c:v>9.7131609916683921</c:v>
                </c:pt>
                <c:pt idx="494">
                  <c:v>9.7336218357083908</c:v>
                </c:pt>
                <c:pt idx="495">
                  <c:v>9.758169889448391</c:v>
                </c:pt>
                <c:pt idx="496">
                  <c:v>9.7828888893083921</c:v>
                </c:pt>
                <c:pt idx="497">
                  <c:v>9.8034429550183919</c:v>
                </c:pt>
                <c:pt idx="498">
                  <c:v>9.827805995938391</c:v>
                </c:pt>
                <c:pt idx="499">
                  <c:v>9.8484477996783912</c:v>
                </c:pt>
                <c:pt idx="500">
                  <c:v>9.8727948665583902</c:v>
                </c:pt>
                <c:pt idx="501">
                  <c:v>9.8933119773883895</c:v>
                </c:pt>
                <c:pt idx="502">
                  <c:v>9.9179120063783888</c:v>
                </c:pt>
                <c:pt idx="503">
                  <c:v>9.9426009654983893</c:v>
                </c:pt>
                <c:pt idx="504">
                  <c:v>9.9631698131583892</c:v>
                </c:pt>
                <c:pt idx="505">
                  <c:v>9.9874567985583891</c:v>
                </c:pt>
                <c:pt idx="506">
                  <c:v>10.00826978683839</c:v>
                </c:pt>
                <c:pt idx="507">
                  <c:v>10.032859802248389</c:v>
                </c:pt>
                <c:pt idx="508">
                  <c:v>10.057159900668388</c:v>
                </c:pt>
                <c:pt idx="509">
                  <c:v>10.077641963958389</c:v>
                </c:pt>
                <c:pt idx="510">
                  <c:v>10.102312803268388</c:v>
                </c:pt>
                <c:pt idx="511">
                  <c:v>10.122841835018388</c:v>
                </c:pt>
                <c:pt idx="512">
                  <c:v>10.147139787678388</c:v>
                </c:pt>
                <c:pt idx="513">
                  <c:v>10.172043800358388</c:v>
                </c:pt>
                <c:pt idx="514">
                  <c:v>10.192585945128389</c:v>
                </c:pt>
                <c:pt idx="515">
                  <c:v>10.217092990878388</c:v>
                </c:pt>
                <c:pt idx="516">
                  <c:v>10.237380981448389</c:v>
                </c:pt>
                <c:pt idx="517">
                  <c:v>10.26210379600839</c:v>
                </c:pt>
                <c:pt idx="518">
                  <c:v>10.28259396552839</c:v>
                </c:pt>
                <c:pt idx="519">
                  <c:v>10.30706286430839</c:v>
                </c:pt>
                <c:pt idx="520">
                  <c:v>10.33172082900839</c:v>
                </c:pt>
                <c:pt idx="521">
                  <c:v>10.35231995582839</c:v>
                </c:pt>
                <c:pt idx="522">
                  <c:v>10.37662100791839</c:v>
                </c:pt>
                <c:pt idx="523">
                  <c:v>10.397363901138391</c:v>
                </c:pt>
                <c:pt idx="524">
                  <c:v>10.421695947648391</c:v>
                </c:pt>
                <c:pt idx="525">
                  <c:v>10.446329832078391</c:v>
                </c:pt>
                <c:pt idx="526">
                  <c:v>10.46665287017839</c:v>
                </c:pt>
                <c:pt idx="527">
                  <c:v>10.491441965098389</c:v>
                </c:pt>
                <c:pt idx="528">
                  <c:v>10.511830806728389</c:v>
                </c:pt>
                <c:pt idx="529">
                  <c:v>10.53654789924839</c:v>
                </c:pt>
                <c:pt idx="530">
                  <c:v>10.560814857478391</c:v>
                </c:pt>
                <c:pt idx="531">
                  <c:v>10.58163595199839</c:v>
                </c:pt>
                <c:pt idx="532">
                  <c:v>10.605944871898391</c:v>
                </c:pt>
                <c:pt idx="533">
                  <c:v>10.62644982337839</c:v>
                </c:pt>
                <c:pt idx="534">
                  <c:v>10.65105199813839</c:v>
                </c:pt>
                <c:pt idx="535">
                  <c:v>10.67169594764839</c:v>
                </c:pt>
                <c:pt idx="536">
                  <c:v>10.696213960648389</c:v>
                </c:pt>
                <c:pt idx="537">
                  <c:v>10.720482826228389</c:v>
                </c:pt>
                <c:pt idx="538">
                  <c:v>12.290614843368527</c:v>
                </c:pt>
                <c:pt idx="539">
                  <c:v>12.291237831115724</c:v>
                </c:pt>
                <c:pt idx="540">
                  <c:v>12.291799783706663</c:v>
                </c:pt>
                <c:pt idx="541">
                  <c:v>12.292359828948975</c:v>
                </c:pt>
                <c:pt idx="542">
                  <c:v>12.292909860610953</c:v>
                </c:pt>
                <c:pt idx="543">
                  <c:v>12.293505907058714</c:v>
                </c:pt>
                <c:pt idx="544">
                  <c:v>12.294080972671503</c:v>
                </c:pt>
                <c:pt idx="545">
                  <c:v>12.294631004333494</c:v>
                </c:pt>
                <c:pt idx="546">
                  <c:v>12.295179843902584</c:v>
                </c:pt>
                <c:pt idx="547">
                  <c:v>12.295484781265253</c:v>
                </c:pt>
                <c:pt idx="548">
                  <c:v>12.295646905899044</c:v>
                </c:pt>
                <c:pt idx="549">
                  <c:v>12.295808792114254</c:v>
                </c:pt>
                <c:pt idx="550">
                  <c:v>12.295969963073723</c:v>
                </c:pt>
                <c:pt idx="551">
                  <c:v>12.296131849288933</c:v>
                </c:pt>
                <c:pt idx="552">
                  <c:v>12.296292781829834</c:v>
                </c:pt>
                <c:pt idx="553">
                  <c:v>12.296453952789303</c:v>
                </c:pt>
                <c:pt idx="554">
                  <c:v>12.296615839004513</c:v>
                </c:pt>
                <c:pt idx="555">
                  <c:v>12.296777963638304</c:v>
                </c:pt>
                <c:pt idx="556">
                  <c:v>12.296938896179194</c:v>
                </c:pt>
                <c:pt idx="557">
                  <c:v>12.297098875045775</c:v>
                </c:pt>
                <c:pt idx="558">
                  <c:v>12.297259807586665</c:v>
                </c:pt>
                <c:pt idx="559">
                  <c:v>12.297419786453244</c:v>
                </c:pt>
                <c:pt idx="560">
                  <c:v>12.297590017318724</c:v>
                </c:pt>
                <c:pt idx="561">
                  <c:v>12.297755002975464</c:v>
                </c:pt>
                <c:pt idx="562">
                  <c:v>12.297916889190674</c:v>
                </c:pt>
                <c:pt idx="563">
                  <c:v>12.298103809356684</c:v>
                </c:pt>
                <c:pt idx="564">
                  <c:v>12.298274993896484</c:v>
                </c:pt>
                <c:pt idx="565">
                  <c:v>12.298438787460324</c:v>
                </c:pt>
                <c:pt idx="566">
                  <c:v>12.298600912094114</c:v>
                </c:pt>
                <c:pt idx="567">
                  <c:v>12.298760890960693</c:v>
                </c:pt>
                <c:pt idx="568">
                  <c:v>12.298923015594484</c:v>
                </c:pt>
                <c:pt idx="569">
                  <c:v>12.299083948135374</c:v>
                </c:pt>
                <c:pt idx="570">
                  <c:v>12.299246788024904</c:v>
                </c:pt>
                <c:pt idx="571">
                  <c:v>12.299410820007324</c:v>
                </c:pt>
                <c:pt idx="572">
                  <c:v>12.299573898315424</c:v>
                </c:pt>
                <c:pt idx="573">
                  <c:v>12.299735784530634</c:v>
                </c:pt>
                <c:pt idx="574">
                  <c:v>12.299896955490103</c:v>
                </c:pt>
                <c:pt idx="575">
                  <c:v>12.300057888031024</c:v>
                </c:pt>
                <c:pt idx="576">
                  <c:v>12.300218820571924</c:v>
                </c:pt>
                <c:pt idx="577">
                  <c:v>12.300378799438423</c:v>
                </c:pt>
                <c:pt idx="578">
                  <c:v>12.300539970397924</c:v>
                </c:pt>
                <c:pt idx="579">
                  <c:v>12.300700902938823</c:v>
                </c:pt>
                <c:pt idx="580">
                  <c:v>12.300860881805423</c:v>
                </c:pt>
                <c:pt idx="581">
                  <c:v>12.301029920578024</c:v>
                </c:pt>
                <c:pt idx="582">
                  <c:v>12.301201820373524</c:v>
                </c:pt>
                <c:pt idx="583">
                  <c:v>12.301364898681625</c:v>
                </c:pt>
                <c:pt idx="584">
                  <c:v>12.301539897918724</c:v>
                </c:pt>
                <c:pt idx="585">
                  <c:v>12.301702976226824</c:v>
                </c:pt>
                <c:pt idx="586">
                  <c:v>12.301867961883524</c:v>
                </c:pt>
                <c:pt idx="587">
                  <c:v>12.302026987075823</c:v>
                </c:pt>
                <c:pt idx="588">
                  <c:v>12.302200794219925</c:v>
                </c:pt>
                <c:pt idx="589">
                  <c:v>12.302361965179424</c:v>
                </c:pt>
                <c:pt idx="590">
                  <c:v>12.302518844604524</c:v>
                </c:pt>
                <c:pt idx="591">
                  <c:v>12.302703857421823</c:v>
                </c:pt>
                <c:pt idx="592">
                  <c:v>12.302861928939825</c:v>
                </c:pt>
                <c:pt idx="593">
                  <c:v>12.303020000457725</c:v>
                </c:pt>
                <c:pt idx="594">
                  <c:v>12.303178787231424</c:v>
                </c:pt>
                <c:pt idx="595">
                  <c:v>12.303335905075024</c:v>
                </c:pt>
                <c:pt idx="596">
                  <c:v>12.303494930267323</c:v>
                </c:pt>
                <c:pt idx="597">
                  <c:v>12.303653955459623</c:v>
                </c:pt>
                <c:pt idx="598">
                  <c:v>12.303811788558924</c:v>
                </c:pt>
                <c:pt idx="599">
                  <c:v>12.303969860076924</c:v>
                </c:pt>
                <c:pt idx="600">
                  <c:v>12.304127931594824</c:v>
                </c:pt>
                <c:pt idx="601">
                  <c:v>12.304286003112823</c:v>
                </c:pt>
                <c:pt idx="602">
                  <c:v>12.304444789886423</c:v>
                </c:pt>
                <c:pt idx="603">
                  <c:v>12.304601907730124</c:v>
                </c:pt>
                <c:pt idx="604">
                  <c:v>12.304760932922324</c:v>
                </c:pt>
                <c:pt idx="605">
                  <c:v>12.304919004440324</c:v>
                </c:pt>
                <c:pt idx="606">
                  <c:v>12.305077791214023</c:v>
                </c:pt>
                <c:pt idx="607">
                  <c:v>12.310213804245024</c:v>
                </c:pt>
                <c:pt idx="608">
                  <c:v>12.330858945846524</c:v>
                </c:pt>
                <c:pt idx="609">
                  <c:v>12.355382919311523</c:v>
                </c:pt>
                <c:pt idx="610">
                  <c:v>12.379837989807124</c:v>
                </c:pt>
                <c:pt idx="611">
                  <c:v>12.400485992432024</c:v>
                </c:pt>
                <c:pt idx="612">
                  <c:v>12.425229787827023</c:v>
                </c:pt>
                <c:pt idx="613">
                  <c:v>12.445343971252024</c:v>
                </c:pt>
                <c:pt idx="614">
                  <c:v>12.469969987869025</c:v>
                </c:pt>
                <c:pt idx="615">
                  <c:v>12.494644880295024</c:v>
                </c:pt>
                <c:pt idx="616">
                  <c:v>12.515244960785024</c:v>
                </c:pt>
                <c:pt idx="617">
                  <c:v>12.539604902267024</c:v>
                </c:pt>
                <c:pt idx="618">
                  <c:v>12.560398817062024</c:v>
                </c:pt>
                <c:pt idx="619">
                  <c:v>12.584869861603023</c:v>
                </c:pt>
                <c:pt idx="620">
                  <c:v>12.605118989944025</c:v>
                </c:pt>
                <c:pt idx="621">
                  <c:v>12.629874944687025</c:v>
                </c:pt>
                <c:pt idx="622">
                  <c:v>12.654316902161025</c:v>
                </c:pt>
                <c:pt idx="623">
                  <c:v>12.674922943115023</c:v>
                </c:pt>
                <c:pt idx="624">
                  <c:v>12.699294805527023</c:v>
                </c:pt>
                <c:pt idx="625">
                  <c:v>12.720088958740023</c:v>
                </c:pt>
                <c:pt idx="626">
                  <c:v>12.744678974152023</c:v>
                </c:pt>
                <c:pt idx="627">
                  <c:v>12.769157886505024</c:v>
                </c:pt>
                <c:pt idx="628">
                  <c:v>12.789546012878024</c:v>
                </c:pt>
                <c:pt idx="629">
                  <c:v>12.814090013504023</c:v>
                </c:pt>
                <c:pt idx="630">
                  <c:v>12.834650993347024</c:v>
                </c:pt>
                <c:pt idx="631">
                  <c:v>12.859001874924024</c:v>
                </c:pt>
                <c:pt idx="632">
                  <c:v>12.883691787720023</c:v>
                </c:pt>
                <c:pt idx="633">
                  <c:v>12.904399871826024</c:v>
                </c:pt>
                <c:pt idx="634">
                  <c:v>12.928882837296024</c:v>
                </c:pt>
                <c:pt idx="635">
                  <c:v>12.949504852295023</c:v>
                </c:pt>
                <c:pt idx="636">
                  <c:v>12.973937988281024</c:v>
                </c:pt>
                <c:pt idx="637">
                  <c:v>12.994329929352023</c:v>
                </c:pt>
                <c:pt idx="638">
                  <c:v>13.018874883652025</c:v>
                </c:pt>
                <c:pt idx="639">
                  <c:v>13.043514013290023</c:v>
                </c:pt>
                <c:pt idx="640">
                  <c:v>13.063990831375024</c:v>
                </c:pt>
                <c:pt idx="641">
                  <c:v>13.088346958160024</c:v>
                </c:pt>
                <c:pt idx="642">
                  <c:v>13.108911991119024</c:v>
                </c:pt>
                <c:pt idx="643">
                  <c:v>13.133500814438024</c:v>
                </c:pt>
                <c:pt idx="644">
                  <c:v>13.157990932465024</c:v>
                </c:pt>
                <c:pt idx="645">
                  <c:v>13.178493976593025</c:v>
                </c:pt>
                <c:pt idx="646">
                  <c:v>13.203314781189023</c:v>
                </c:pt>
                <c:pt idx="647">
                  <c:v>13.223857879639024</c:v>
                </c:pt>
                <c:pt idx="648">
                  <c:v>13.248334884644024</c:v>
                </c:pt>
                <c:pt idx="649">
                  <c:v>13.272706985474024</c:v>
                </c:pt>
                <c:pt idx="650">
                  <c:v>13.293529987333024</c:v>
                </c:pt>
                <c:pt idx="651">
                  <c:v>13.317763805393025</c:v>
                </c:pt>
                <c:pt idx="652">
                  <c:v>13.338228940963024</c:v>
                </c:pt>
                <c:pt idx="653">
                  <c:v>13.362887859343024</c:v>
                </c:pt>
                <c:pt idx="654">
                  <c:v>13.383342981343024</c:v>
                </c:pt>
                <c:pt idx="655">
                  <c:v>13.407889842983025</c:v>
                </c:pt>
                <c:pt idx="656">
                  <c:v>13.432359933853023</c:v>
                </c:pt>
                <c:pt idx="657">
                  <c:v>13.453028917313024</c:v>
                </c:pt>
                <c:pt idx="658">
                  <c:v>13.477753877643023</c:v>
                </c:pt>
                <c:pt idx="659">
                  <c:v>13.498093843463025</c:v>
                </c:pt>
                <c:pt idx="660">
                  <c:v>13.522579908373023</c:v>
                </c:pt>
                <c:pt idx="661">
                  <c:v>13.546990871433024</c:v>
                </c:pt>
                <c:pt idx="662">
                  <c:v>13.567746877673024</c:v>
                </c:pt>
                <c:pt idx="663">
                  <c:v>13.592202901843024</c:v>
                </c:pt>
                <c:pt idx="664">
                  <c:v>13.612896919253023</c:v>
                </c:pt>
                <c:pt idx="665">
                  <c:v>13.637497901913024</c:v>
                </c:pt>
                <c:pt idx="666">
                  <c:v>13.661995887753024</c:v>
                </c:pt>
                <c:pt idx="667">
                  <c:v>13.682258844373024</c:v>
                </c:pt>
                <c:pt idx="668">
                  <c:v>13.706924915313024</c:v>
                </c:pt>
                <c:pt idx="669">
                  <c:v>13.727533817293024</c:v>
                </c:pt>
                <c:pt idx="670">
                  <c:v>13.751868963243023</c:v>
                </c:pt>
                <c:pt idx="671">
                  <c:v>13.772619009013024</c:v>
                </c:pt>
                <c:pt idx="672">
                  <c:v>13.797105789183023</c:v>
                </c:pt>
                <c:pt idx="673">
                  <c:v>13.821765899663024</c:v>
                </c:pt>
                <c:pt idx="674">
                  <c:v>13.841978788373023</c:v>
                </c:pt>
                <c:pt idx="675">
                  <c:v>13.866643905643024</c:v>
                </c:pt>
                <c:pt idx="676">
                  <c:v>13.887192964553023</c:v>
                </c:pt>
                <c:pt idx="677">
                  <c:v>13.911805868153024</c:v>
                </c:pt>
                <c:pt idx="678">
                  <c:v>13.936115980153025</c:v>
                </c:pt>
                <c:pt idx="679">
                  <c:v>13.956856966023024</c:v>
                </c:pt>
                <c:pt idx="680">
                  <c:v>13.981246948243024</c:v>
                </c:pt>
                <c:pt idx="681">
                  <c:v>14.001725912093024</c:v>
                </c:pt>
                <c:pt idx="682">
                  <c:v>14.026317834853025</c:v>
                </c:pt>
                <c:pt idx="683">
                  <c:v>14.050935983653023</c:v>
                </c:pt>
                <c:pt idx="684">
                  <c:v>14.071369886403025</c:v>
                </c:pt>
                <c:pt idx="685">
                  <c:v>14.095796823503024</c:v>
                </c:pt>
                <c:pt idx="686">
                  <c:v>14.116375923153024</c:v>
                </c:pt>
                <c:pt idx="687">
                  <c:v>14.141212940213023</c:v>
                </c:pt>
                <c:pt idx="688">
                  <c:v>14.161401987073024</c:v>
                </c:pt>
                <c:pt idx="689">
                  <c:v>14.186046838763025</c:v>
                </c:pt>
                <c:pt idx="690">
                  <c:v>14.210627794263024</c:v>
                </c:pt>
                <c:pt idx="691">
                  <c:v>14.231017827983024</c:v>
                </c:pt>
                <c:pt idx="692">
                  <c:v>14.255719900133023</c:v>
                </c:pt>
                <c:pt idx="693">
                  <c:v>14.276383876803024</c:v>
                </c:pt>
                <c:pt idx="694">
                  <c:v>14.300867795943024</c:v>
                </c:pt>
                <c:pt idx="695">
                  <c:v>14.325190782543023</c:v>
                </c:pt>
                <c:pt idx="696">
                  <c:v>14.346022844313024</c:v>
                </c:pt>
                <c:pt idx="697">
                  <c:v>14.370384931563024</c:v>
                </c:pt>
                <c:pt idx="698">
                  <c:v>14.390975952153024</c:v>
                </c:pt>
                <c:pt idx="699">
                  <c:v>14.415330886843023</c:v>
                </c:pt>
                <c:pt idx="700">
                  <c:v>14.440090894703024</c:v>
                </c:pt>
                <c:pt idx="701">
                  <c:v>14.460630893703023</c:v>
                </c:pt>
                <c:pt idx="702">
                  <c:v>14.484847784043023</c:v>
                </c:pt>
                <c:pt idx="703">
                  <c:v>14.505838871003023</c:v>
                </c:pt>
                <c:pt idx="704">
                  <c:v>14.530013799663024</c:v>
                </c:pt>
                <c:pt idx="705">
                  <c:v>14.554682970043023</c:v>
                </c:pt>
                <c:pt idx="706">
                  <c:v>14.575309991833024</c:v>
                </c:pt>
                <c:pt idx="707">
                  <c:v>14.599698781963024</c:v>
                </c:pt>
                <c:pt idx="708">
                  <c:v>14.620419979093024</c:v>
                </c:pt>
                <c:pt idx="709">
                  <c:v>14.644606828693025</c:v>
                </c:pt>
                <c:pt idx="710">
                  <c:v>14.665343999863024</c:v>
                </c:pt>
                <c:pt idx="711">
                  <c:v>14.690048933033024</c:v>
                </c:pt>
                <c:pt idx="712">
                  <c:v>14.714390993123024</c:v>
                </c:pt>
                <c:pt idx="713">
                  <c:v>14.734847784043023</c:v>
                </c:pt>
                <c:pt idx="714">
                  <c:v>14.759521007533024</c:v>
                </c:pt>
                <c:pt idx="715">
                  <c:v>14.780122995373024</c:v>
                </c:pt>
                <c:pt idx="716">
                  <c:v>14.804660797123024</c:v>
                </c:pt>
                <c:pt idx="717">
                  <c:v>14.828943967823024</c:v>
                </c:pt>
                <c:pt idx="718">
                  <c:v>14.849519968033023</c:v>
                </c:pt>
                <c:pt idx="719">
                  <c:v>14.873904943463025</c:v>
                </c:pt>
                <c:pt idx="720">
                  <c:v>14.894473791123023</c:v>
                </c:pt>
                <c:pt idx="721">
                  <c:v>14.919242858883024</c:v>
                </c:pt>
                <c:pt idx="722">
                  <c:v>14.943753004073024</c:v>
                </c:pt>
                <c:pt idx="723">
                  <c:v>14.964320898053025</c:v>
                </c:pt>
                <c:pt idx="724">
                  <c:v>14.988536834713024</c:v>
                </c:pt>
                <c:pt idx="725">
                  <c:v>15.009462833403024</c:v>
                </c:pt>
                <c:pt idx="726">
                  <c:v>15.033744812013024</c:v>
                </c:pt>
                <c:pt idx="727">
                  <c:v>15.054268836973023</c:v>
                </c:pt>
                <c:pt idx="728">
                  <c:v>15.078983783723023</c:v>
                </c:pt>
                <c:pt idx="729">
                  <c:v>15.103290796283023</c:v>
                </c:pt>
                <c:pt idx="730">
                  <c:v>15.124094963073023</c:v>
                </c:pt>
                <c:pt idx="731">
                  <c:v>15.148417949673023</c:v>
                </c:pt>
                <c:pt idx="732">
                  <c:v>15.169211864473024</c:v>
                </c:pt>
                <c:pt idx="733">
                  <c:v>15.193545818333025</c:v>
                </c:pt>
                <c:pt idx="734">
                  <c:v>15.218000888823024</c:v>
                </c:pt>
                <c:pt idx="735">
                  <c:v>15.238658905033024</c:v>
                </c:pt>
                <c:pt idx="736">
                  <c:v>15.263222932813024</c:v>
                </c:pt>
                <c:pt idx="737">
                  <c:v>15.283574819563023</c:v>
                </c:pt>
                <c:pt idx="738">
                  <c:v>15.308124780653024</c:v>
                </c:pt>
                <c:pt idx="739">
                  <c:v>15.332724809643024</c:v>
                </c:pt>
                <c:pt idx="740">
                  <c:v>15.353480815883024</c:v>
                </c:pt>
                <c:pt idx="741">
                  <c:v>15.377700805663023</c:v>
                </c:pt>
                <c:pt idx="742">
                  <c:v>15.398566961293024</c:v>
                </c:pt>
                <c:pt idx="743">
                  <c:v>15.422935962673023</c:v>
                </c:pt>
                <c:pt idx="744">
                  <c:v>15.443559885023024</c:v>
                </c:pt>
                <c:pt idx="745">
                  <c:v>15.467824935913024</c:v>
                </c:pt>
                <c:pt idx="746">
                  <c:v>15.492661952973023</c:v>
                </c:pt>
                <c:pt idx="747">
                  <c:v>15.513072013853023</c:v>
                </c:pt>
                <c:pt idx="748">
                  <c:v>15.537467002873024</c:v>
                </c:pt>
                <c:pt idx="749">
                  <c:v>15.558115005493024</c:v>
                </c:pt>
                <c:pt idx="750">
                  <c:v>15.582497835163023</c:v>
                </c:pt>
                <c:pt idx="751">
                  <c:v>15.607181787493024</c:v>
                </c:pt>
                <c:pt idx="752">
                  <c:v>15.627532005313023</c:v>
                </c:pt>
                <c:pt idx="753">
                  <c:v>15.652376890183024</c:v>
                </c:pt>
                <c:pt idx="754">
                  <c:v>15.672729015353024</c:v>
                </c:pt>
                <c:pt idx="755">
                  <c:v>15.697530984883024</c:v>
                </c:pt>
                <c:pt idx="756">
                  <c:v>15.721697807313024</c:v>
                </c:pt>
                <c:pt idx="757">
                  <c:v>15.742376804353023</c:v>
                </c:pt>
                <c:pt idx="758">
                  <c:v>15.766946792603024</c:v>
                </c:pt>
                <c:pt idx="759">
                  <c:v>15.787445783613023</c:v>
                </c:pt>
                <c:pt idx="760">
                  <c:v>15.812111854553024</c:v>
                </c:pt>
                <c:pt idx="761">
                  <c:v>15.832390785213024</c:v>
                </c:pt>
                <c:pt idx="762">
                  <c:v>15.856843948363023</c:v>
                </c:pt>
                <c:pt idx="763">
                  <c:v>15.881402015683024</c:v>
                </c:pt>
                <c:pt idx="764">
                  <c:v>15.902121782303023</c:v>
                </c:pt>
                <c:pt idx="765">
                  <c:v>15.926656961443024</c:v>
                </c:pt>
                <c:pt idx="766">
                  <c:v>15.947270870213025</c:v>
                </c:pt>
                <c:pt idx="767">
                  <c:v>15.971601963043025</c:v>
                </c:pt>
                <c:pt idx="768">
                  <c:v>15.996395826343024</c:v>
                </c:pt>
                <c:pt idx="769">
                  <c:v>16.016821861263026</c:v>
                </c:pt>
                <c:pt idx="770">
                  <c:v>16.041054964063026</c:v>
                </c:pt>
                <c:pt idx="771">
                  <c:v>16.062025785443026</c:v>
                </c:pt>
                <c:pt idx="772">
                  <c:v>16.086370944973027</c:v>
                </c:pt>
                <c:pt idx="773">
                  <c:v>16.110968828203028</c:v>
                </c:pt>
                <c:pt idx="774">
                  <c:v>16.131375789643027</c:v>
                </c:pt>
                <c:pt idx="775">
                  <c:v>16.156092882153025</c:v>
                </c:pt>
                <c:pt idx="776">
                  <c:v>16.176684856413026</c:v>
                </c:pt>
                <c:pt idx="777">
                  <c:v>16.200982809063024</c:v>
                </c:pt>
                <c:pt idx="778">
                  <c:v>16.221742868423025</c:v>
                </c:pt>
                <c:pt idx="779">
                  <c:v>16.246044874193025</c:v>
                </c:pt>
                <c:pt idx="780">
                  <c:v>16.270650863643027</c:v>
                </c:pt>
                <c:pt idx="781">
                  <c:v>16.29106998443303</c:v>
                </c:pt>
                <c:pt idx="782">
                  <c:v>16.315778970723031</c:v>
                </c:pt>
                <c:pt idx="783">
                  <c:v>16.336337804793033</c:v>
                </c:pt>
                <c:pt idx="784">
                  <c:v>16.360714912413034</c:v>
                </c:pt>
                <c:pt idx="785">
                  <c:v>16.385204792023035</c:v>
                </c:pt>
                <c:pt idx="786">
                  <c:v>16.406070947643034</c:v>
                </c:pt>
                <c:pt idx="787">
                  <c:v>16.430325984953036</c:v>
                </c:pt>
                <c:pt idx="788">
                  <c:v>16.450863838193037</c:v>
                </c:pt>
                <c:pt idx="789">
                  <c:v>16.475299835203039</c:v>
                </c:pt>
                <c:pt idx="790">
                  <c:v>16.499962806703039</c:v>
                </c:pt>
                <c:pt idx="791">
                  <c:v>16.52044701576304</c:v>
                </c:pt>
                <c:pt idx="792">
                  <c:v>16.545117855073038</c:v>
                </c:pt>
                <c:pt idx="793">
                  <c:v>16.56579089164304</c:v>
                </c:pt>
                <c:pt idx="794">
                  <c:v>16.59007787704304</c:v>
                </c:pt>
                <c:pt idx="795">
                  <c:v>16.610553979873039</c:v>
                </c:pt>
                <c:pt idx="796">
                  <c:v>16.635273933413039</c:v>
                </c:pt>
                <c:pt idx="797">
                  <c:v>16.659785985943039</c:v>
                </c:pt>
                <c:pt idx="798">
                  <c:v>16.680370807643037</c:v>
                </c:pt>
                <c:pt idx="799">
                  <c:v>16.704613924023036</c:v>
                </c:pt>
                <c:pt idx="800">
                  <c:v>16.725250959393037</c:v>
                </c:pt>
                <c:pt idx="801">
                  <c:v>16.749663829803037</c:v>
                </c:pt>
                <c:pt idx="802">
                  <c:v>16.774374961853038</c:v>
                </c:pt>
                <c:pt idx="803">
                  <c:v>16.795008897783038</c:v>
                </c:pt>
                <c:pt idx="804">
                  <c:v>16.819477796553038</c:v>
                </c:pt>
                <c:pt idx="805">
                  <c:v>16.840122938153037</c:v>
                </c:pt>
                <c:pt idx="806">
                  <c:v>16.864442825313038</c:v>
                </c:pt>
                <c:pt idx="807">
                  <c:v>16.889211893083036</c:v>
                </c:pt>
                <c:pt idx="808">
                  <c:v>16.909723997113037</c:v>
                </c:pt>
                <c:pt idx="809">
                  <c:v>16.934103012083039</c:v>
                </c:pt>
                <c:pt idx="810">
                  <c:v>16.954703807833038</c:v>
                </c:pt>
                <c:pt idx="811">
                  <c:v>16.97926378250304</c:v>
                </c:pt>
                <c:pt idx="812">
                  <c:v>16.999709844593042</c:v>
                </c:pt>
                <c:pt idx="813">
                  <c:v>17.024140834813043</c:v>
                </c:pt>
                <c:pt idx="814">
                  <c:v>17.048889875413042</c:v>
                </c:pt>
                <c:pt idx="815">
                  <c:v>17.069466829303042</c:v>
                </c:pt>
                <c:pt idx="816">
                  <c:v>17.09400987625304</c:v>
                </c:pt>
                <c:pt idx="817">
                  <c:v>17.11424088478304</c:v>
                </c:pt>
                <c:pt idx="818">
                  <c:v>17.138888835903042</c:v>
                </c:pt>
                <c:pt idx="819">
                  <c:v>17.163527011873043</c:v>
                </c:pt>
                <c:pt idx="820">
                  <c:v>17.183945894243045</c:v>
                </c:pt>
                <c:pt idx="821">
                  <c:v>17.208384990693045</c:v>
                </c:pt>
                <c:pt idx="822">
                  <c:v>17.228926897053043</c:v>
                </c:pt>
                <c:pt idx="823">
                  <c:v>17.253506898883042</c:v>
                </c:pt>
                <c:pt idx="824">
                  <c:v>17.27800798416304</c:v>
                </c:pt>
                <c:pt idx="825">
                  <c:v>17.298839807513041</c:v>
                </c:pt>
                <c:pt idx="826">
                  <c:v>17.930617809295669</c:v>
                </c:pt>
                <c:pt idx="827">
                  <c:v>17.931227684021007</c:v>
                </c:pt>
                <c:pt idx="828">
                  <c:v>17.931759595870986</c:v>
                </c:pt>
                <c:pt idx="829">
                  <c:v>17.932306766510028</c:v>
                </c:pt>
                <c:pt idx="830">
                  <c:v>17.932828664779677</c:v>
                </c:pt>
                <c:pt idx="831">
                  <c:v>17.933346748352069</c:v>
                </c:pt>
                <c:pt idx="832">
                  <c:v>17.933947801589976</c:v>
                </c:pt>
                <c:pt idx="833">
                  <c:v>17.934505701065078</c:v>
                </c:pt>
                <c:pt idx="834">
                  <c:v>17.935055732727069</c:v>
                </c:pt>
                <c:pt idx="835">
                  <c:v>17.935328722000136</c:v>
                </c:pt>
                <c:pt idx="836">
                  <c:v>17.935489654541026</c:v>
                </c:pt>
                <c:pt idx="837">
                  <c:v>17.935650825500506</c:v>
                </c:pt>
                <c:pt idx="838">
                  <c:v>17.935811758041396</c:v>
                </c:pt>
                <c:pt idx="839">
                  <c:v>17.935972690582286</c:v>
                </c:pt>
                <c:pt idx="840">
                  <c:v>17.936132669448867</c:v>
                </c:pt>
                <c:pt idx="841">
                  <c:v>17.936292648315447</c:v>
                </c:pt>
                <c:pt idx="842">
                  <c:v>17.936455726623546</c:v>
                </c:pt>
                <c:pt idx="843">
                  <c:v>17.936615705490127</c:v>
                </c:pt>
                <c:pt idx="844">
                  <c:v>17.936776638031017</c:v>
                </c:pt>
                <c:pt idx="845">
                  <c:v>17.936937808990496</c:v>
                </c:pt>
                <c:pt idx="846">
                  <c:v>17.937097787857066</c:v>
                </c:pt>
                <c:pt idx="847">
                  <c:v>17.937258720397967</c:v>
                </c:pt>
                <c:pt idx="848">
                  <c:v>17.937419652938857</c:v>
                </c:pt>
                <c:pt idx="849">
                  <c:v>17.937581777572646</c:v>
                </c:pt>
                <c:pt idx="850">
                  <c:v>17.937756776809707</c:v>
                </c:pt>
                <c:pt idx="851">
                  <c:v>17.937919616699237</c:v>
                </c:pt>
                <c:pt idx="852">
                  <c:v>17.938081741333018</c:v>
                </c:pt>
                <c:pt idx="853">
                  <c:v>17.938243627548228</c:v>
                </c:pt>
                <c:pt idx="854">
                  <c:v>17.954227685928338</c:v>
                </c:pt>
                <c:pt idx="855">
                  <c:v>17.979000806808436</c:v>
                </c:pt>
                <c:pt idx="856">
                  <c:v>17.999535799026539</c:v>
                </c:pt>
                <c:pt idx="857">
                  <c:v>18.023916721344037</c:v>
                </c:pt>
                <c:pt idx="858">
                  <c:v>18.048680782317636</c:v>
                </c:pt>
                <c:pt idx="859">
                  <c:v>18.069218635558638</c:v>
                </c:pt>
                <c:pt idx="860">
                  <c:v>18.093483686447637</c:v>
                </c:pt>
                <c:pt idx="861">
                  <c:v>18.114301681518636</c:v>
                </c:pt>
                <c:pt idx="862">
                  <c:v>18.138642787933637</c:v>
                </c:pt>
                <c:pt idx="863">
                  <c:v>18.159256696700638</c:v>
                </c:pt>
                <c:pt idx="864">
                  <c:v>18.183618783950639</c:v>
                </c:pt>
                <c:pt idx="865">
                  <c:v>18.208241701125637</c:v>
                </c:pt>
                <c:pt idx="866">
                  <c:v>18.228856801986637</c:v>
                </c:pt>
                <c:pt idx="867">
                  <c:v>18.253277778625637</c:v>
                </c:pt>
                <c:pt idx="868">
                  <c:v>18.274044752120638</c:v>
                </c:pt>
                <c:pt idx="869">
                  <c:v>18.298232793807639</c:v>
                </c:pt>
                <c:pt idx="870">
                  <c:v>18.322934627532636</c:v>
                </c:pt>
                <c:pt idx="871">
                  <c:v>18.343363761901639</c:v>
                </c:pt>
                <c:pt idx="872">
                  <c:v>18.368082761764637</c:v>
                </c:pt>
                <c:pt idx="873">
                  <c:v>18.388626813888639</c:v>
                </c:pt>
                <c:pt idx="874">
                  <c:v>18.412961721420636</c:v>
                </c:pt>
                <c:pt idx="875">
                  <c:v>18.437456607818639</c:v>
                </c:pt>
                <c:pt idx="876">
                  <c:v>18.457990646362639</c:v>
                </c:pt>
                <c:pt idx="877">
                  <c:v>18.482613801956639</c:v>
                </c:pt>
                <c:pt idx="878">
                  <c:v>18.503070831298636</c:v>
                </c:pt>
                <c:pt idx="879">
                  <c:v>18.527569770812637</c:v>
                </c:pt>
                <c:pt idx="880">
                  <c:v>18.548084735870638</c:v>
                </c:pt>
                <c:pt idx="881">
                  <c:v>18.572418689727638</c:v>
                </c:pt>
                <c:pt idx="882">
                  <c:v>18.596984624862639</c:v>
                </c:pt>
                <c:pt idx="883">
                  <c:v>18.617504596710639</c:v>
                </c:pt>
                <c:pt idx="884">
                  <c:v>18.642075777053638</c:v>
                </c:pt>
                <c:pt idx="885">
                  <c:v>18.662778615951638</c:v>
                </c:pt>
                <c:pt idx="886">
                  <c:v>18.687337636947639</c:v>
                </c:pt>
                <c:pt idx="887">
                  <c:v>18.712099790572637</c:v>
                </c:pt>
                <c:pt idx="888">
                  <c:v>18.732720613479636</c:v>
                </c:pt>
                <c:pt idx="889">
                  <c:v>18.756891727447638</c:v>
                </c:pt>
                <c:pt idx="890">
                  <c:v>18.777627706527639</c:v>
                </c:pt>
                <c:pt idx="891">
                  <c:v>18.801996707916636</c:v>
                </c:pt>
                <c:pt idx="892">
                  <c:v>18.826578617095638</c:v>
                </c:pt>
                <c:pt idx="893">
                  <c:v>18.847119808196638</c:v>
                </c:pt>
                <c:pt idx="894">
                  <c:v>18.871563673019637</c:v>
                </c:pt>
                <c:pt idx="895">
                  <c:v>18.892304658889636</c:v>
                </c:pt>
                <c:pt idx="896">
                  <c:v>18.916776657104638</c:v>
                </c:pt>
                <c:pt idx="897">
                  <c:v>18.937444686888636</c:v>
                </c:pt>
                <c:pt idx="898">
                  <c:v>18.961816787718636</c:v>
                </c:pt>
                <c:pt idx="899">
                  <c:v>18.986247777938637</c:v>
                </c:pt>
                <c:pt idx="900">
                  <c:v>19.006766796108636</c:v>
                </c:pt>
                <c:pt idx="901">
                  <c:v>19.031540632248639</c:v>
                </c:pt>
                <c:pt idx="902">
                  <c:v>19.051888704298637</c:v>
                </c:pt>
                <c:pt idx="903">
                  <c:v>19.076503753658638</c:v>
                </c:pt>
                <c:pt idx="904">
                  <c:v>19.101191759108637</c:v>
                </c:pt>
                <c:pt idx="905">
                  <c:v>19.121452808378638</c:v>
                </c:pt>
                <c:pt idx="906">
                  <c:v>19.146038770678636</c:v>
                </c:pt>
                <c:pt idx="907">
                  <c:v>19.166532754898636</c:v>
                </c:pt>
                <c:pt idx="908">
                  <c:v>19.191163778308638</c:v>
                </c:pt>
                <c:pt idx="909">
                  <c:v>19.215787649158639</c:v>
                </c:pt>
                <c:pt idx="910">
                  <c:v>19.236202716828636</c:v>
                </c:pt>
                <c:pt idx="911">
                  <c:v>19.260670661928636</c:v>
                </c:pt>
                <c:pt idx="912">
                  <c:v>19.281420707698636</c:v>
                </c:pt>
                <c:pt idx="913">
                  <c:v>19.305977821348637</c:v>
                </c:pt>
                <c:pt idx="914">
                  <c:v>19.326280832288639</c:v>
                </c:pt>
                <c:pt idx="915">
                  <c:v>19.350924730298637</c:v>
                </c:pt>
                <c:pt idx="916">
                  <c:v>19.375498771668639</c:v>
                </c:pt>
                <c:pt idx="917">
                  <c:v>19.396055698398637</c:v>
                </c:pt>
                <c:pt idx="918">
                  <c:v>19.420537710188636</c:v>
                </c:pt>
                <c:pt idx="919">
                  <c:v>19.440994739528637</c:v>
                </c:pt>
                <c:pt idx="920">
                  <c:v>19.465763807298636</c:v>
                </c:pt>
                <c:pt idx="921">
                  <c:v>19.489978790278638</c:v>
                </c:pt>
                <c:pt idx="922">
                  <c:v>19.510509729388637</c:v>
                </c:pt>
                <c:pt idx="923">
                  <c:v>19.535245656968637</c:v>
                </c:pt>
                <c:pt idx="924">
                  <c:v>19.555528640748637</c:v>
                </c:pt>
                <c:pt idx="925">
                  <c:v>19.580078601838636</c:v>
                </c:pt>
                <c:pt idx="926">
                  <c:v>19.604877710338638</c:v>
                </c:pt>
                <c:pt idx="927">
                  <c:v>19.625363826748636</c:v>
                </c:pt>
                <c:pt idx="928">
                  <c:v>19.649959802628636</c:v>
                </c:pt>
                <c:pt idx="929">
                  <c:v>19.670303821568638</c:v>
                </c:pt>
                <c:pt idx="930">
                  <c:v>19.694934606548639</c:v>
                </c:pt>
                <c:pt idx="931">
                  <c:v>19.715482711788638</c:v>
                </c:pt>
                <c:pt idx="932">
                  <c:v>19.739849805828637</c:v>
                </c:pt>
                <c:pt idx="933">
                  <c:v>19.764641761778638</c:v>
                </c:pt>
                <c:pt idx="934">
                  <c:v>19.785169601438639</c:v>
                </c:pt>
                <c:pt idx="935">
                  <c:v>19.809495687488639</c:v>
                </c:pt>
                <c:pt idx="936">
                  <c:v>19.830191612248637</c:v>
                </c:pt>
                <c:pt idx="937">
                  <c:v>19.854614734648639</c:v>
                </c:pt>
                <c:pt idx="938">
                  <c:v>19.879008769988637</c:v>
                </c:pt>
                <c:pt idx="939">
                  <c:v>19.899623632428636</c:v>
                </c:pt>
                <c:pt idx="940">
                  <c:v>19.924135684968636</c:v>
                </c:pt>
                <c:pt idx="941">
                  <c:v>19.944645643238637</c:v>
                </c:pt>
                <c:pt idx="942">
                  <c:v>19.969490766528637</c:v>
                </c:pt>
                <c:pt idx="943">
                  <c:v>19.993621826168638</c:v>
                </c:pt>
                <c:pt idx="944">
                  <c:v>20.014253616328638</c:v>
                </c:pt>
                <c:pt idx="945">
                  <c:v>20.038904666898638</c:v>
                </c:pt>
                <c:pt idx="946">
                  <c:v>20.059345722198636</c:v>
                </c:pt>
                <c:pt idx="947">
                  <c:v>20.084125757218636</c:v>
                </c:pt>
                <c:pt idx="948">
                  <c:v>20.104653596878638</c:v>
                </c:pt>
                <c:pt idx="949">
                  <c:v>20.129149675368637</c:v>
                </c:pt>
                <c:pt idx="950">
                  <c:v>20.153575658798637</c:v>
                </c:pt>
                <c:pt idx="951">
                  <c:v>20.174031734468638</c:v>
                </c:pt>
                <c:pt idx="952">
                  <c:v>20.198497772218637</c:v>
                </c:pt>
                <c:pt idx="953">
                  <c:v>20.219235658648635</c:v>
                </c:pt>
                <c:pt idx="954">
                  <c:v>20.243743658068638</c:v>
                </c:pt>
                <c:pt idx="955">
                  <c:v>20.268351793288637</c:v>
                </c:pt>
                <c:pt idx="956">
                  <c:v>20.288948774338635</c:v>
                </c:pt>
                <c:pt idx="957">
                  <c:v>20.313301801678637</c:v>
                </c:pt>
                <c:pt idx="958">
                  <c:v>20.333786725998635</c:v>
                </c:pt>
                <c:pt idx="959">
                  <c:v>20.358381748198639</c:v>
                </c:pt>
                <c:pt idx="960">
                  <c:v>20.382930755618638</c:v>
                </c:pt>
                <c:pt idx="961">
                  <c:v>20.403320789338636</c:v>
                </c:pt>
                <c:pt idx="962">
                  <c:v>20.427904605868637</c:v>
                </c:pt>
                <c:pt idx="963">
                  <c:v>20.448617696758639</c:v>
                </c:pt>
                <c:pt idx="964">
                  <c:v>20.472859621048638</c:v>
                </c:pt>
                <c:pt idx="965">
                  <c:v>20.493794679638636</c:v>
                </c:pt>
                <c:pt idx="966">
                  <c:v>20.518307685848637</c:v>
                </c:pt>
                <c:pt idx="967">
                  <c:v>20.542633771898636</c:v>
                </c:pt>
                <c:pt idx="968">
                  <c:v>20.563216686248637</c:v>
                </c:pt>
                <c:pt idx="969">
                  <c:v>20.587832689288639</c:v>
                </c:pt>
                <c:pt idx="970">
                  <c:v>20.608149766918636</c:v>
                </c:pt>
                <c:pt idx="971">
                  <c:v>20.632920742038635</c:v>
                </c:pt>
                <c:pt idx="972">
                  <c:v>20.657151699068638</c:v>
                </c:pt>
                <c:pt idx="973">
                  <c:v>20.677757740018638</c:v>
                </c:pt>
                <c:pt idx="974">
                  <c:v>20.702316761018636</c:v>
                </c:pt>
                <c:pt idx="975">
                  <c:v>20.722899675368637</c:v>
                </c:pt>
                <c:pt idx="976">
                  <c:v>20.747280597688636</c:v>
                </c:pt>
                <c:pt idx="977">
                  <c:v>20.772080659868639</c:v>
                </c:pt>
                <c:pt idx="978">
                  <c:v>20.792625665668638</c:v>
                </c:pt>
                <c:pt idx="979">
                  <c:v>20.816895723338636</c:v>
                </c:pt>
                <c:pt idx="980">
                  <c:v>20.837787628178638</c:v>
                </c:pt>
                <c:pt idx="981">
                  <c:v>20.861950635908638</c:v>
                </c:pt>
                <c:pt idx="982">
                  <c:v>20.882463693618636</c:v>
                </c:pt>
                <c:pt idx="983">
                  <c:v>20.907074689868637</c:v>
                </c:pt>
                <c:pt idx="984">
                  <c:v>20.931780815128636</c:v>
                </c:pt>
                <c:pt idx="985">
                  <c:v>20.952354669568638</c:v>
                </c:pt>
                <c:pt idx="986">
                  <c:v>20.976632595058639</c:v>
                </c:pt>
                <c:pt idx="987">
                  <c:v>20.997448682788637</c:v>
                </c:pt>
                <c:pt idx="988">
                  <c:v>21.021821737288636</c:v>
                </c:pt>
                <c:pt idx="989">
                  <c:v>21.046268701548637</c:v>
                </c:pt>
                <c:pt idx="990">
                  <c:v>21.066857814788637</c:v>
                </c:pt>
                <c:pt idx="991">
                  <c:v>21.091508626938637</c:v>
                </c:pt>
                <c:pt idx="992">
                  <c:v>21.111872673038636</c:v>
                </c:pt>
                <c:pt idx="993">
                  <c:v>21.136424779888635</c:v>
                </c:pt>
                <c:pt idx="994">
                  <c:v>21.161109685898637</c:v>
                </c:pt>
                <c:pt idx="995">
                  <c:v>21.181703805918637</c:v>
                </c:pt>
                <c:pt idx="996">
                  <c:v>21.205914735798636</c:v>
                </c:pt>
                <c:pt idx="997">
                  <c:v>21.226586818698635</c:v>
                </c:pt>
                <c:pt idx="998">
                  <c:v>21.251240730288636</c:v>
                </c:pt>
                <c:pt idx="999">
                  <c:v>21.271790742878636</c:v>
                </c:pt>
                <c:pt idx="1000">
                  <c:v>21.296155691148638</c:v>
                </c:pt>
                <c:pt idx="1001">
                  <c:v>21.320897817608639</c:v>
                </c:pt>
                <c:pt idx="1002">
                  <c:v>21.341327667238637</c:v>
                </c:pt>
                <c:pt idx="1003">
                  <c:v>21.366015672688636</c:v>
                </c:pt>
                <c:pt idx="1004">
                  <c:v>21.386268615718638</c:v>
                </c:pt>
                <c:pt idx="1005">
                  <c:v>21.410892724988638</c:v>
                </c:pt>
                <c:pt idx="1006">
                  <c:v>21.435477733608636</c:v>
                </c:pt>
                <c:pt idx="1007">
                  <c:v>21.455965757368638</c:v>
                </c:pt>
                <c:pt idx="1008">
                  <c:v>21.480349779128638</c:v>
                </c:pt>
                <c:pt idx="1009">
                  <c:v>21.501195669178639</c:v>
                </c:pt>
                <c:pt idx="1010">
                  <c:v>21.525648832318637</c:v>
                </c:pt>
                <c:pt idx="1011">
                  <c:v>21.550058603288637</c:v>
                </c:pt>
                <c:pt idx="1012">
                  <c:v>21.570614814758638</c:v>
                </c:pt>
                <c:pt idx="1013">
                  <c:v>21.595176696778637</c:v>
                </c:pt>
                <c:pt idx="1014">
                  <c:v>21.615768671038637</c:v>
                </c:pt>
                <c:pt idx="1015">
                  <c:v>21.640119791028638</c:v>
                </c:pt>
                <c:pt idx="1016">
                  <c:v>21.660881757738636</c:v>
                </c:pt>
                <c:pt idx="1017">
                  <c:v>21.685471773148638</c:v>
                </c:pt>
                <c:pt idx="1018">
                  <c:v>21.709781646728636</c:v>
                </c:pt>
                <c:pt idx="1019">
                  <c:v>21.730219602588637</c:v>
                </c:pt>
                <c:pt idx="1020">
                  <c:v>21.754959821698638</c:v>
                </c:pt>
                <c:pt idx="1021">
                  <c:v>21.775510787968638</c:v>
                </c:pt>
                <c:pt idx="1022">
                  <c:v>21.799801826478635</c:v>
                </c:pt>
                <c:pt idx="1023">
                  <c:v>21.824541807178637</c:v>
                </c:pt>
                <c:pt idx="1024">
                  <c:v>21.845195770268639</c:v>
                </c:pt>
                <c:pt idx="1025">
                  <c:v>21.869348764418639</c:v>
                </c:pt>
                <c:pt idx="1026">
                  <c:v>21.890213727948638</c:v>
                </c:pt>
                <c:pt idx="1027">
                  <c:v>21.914620637898636</c:v>
                </c:pt>
                <c:pt idx="1028">
                  <c:v>21.939182758328638</c:v>
                </c:pt>
                <c:pt idx="1029">
                  <c:v>21.959639787678636</c:v>
                </c:pt>
                <c:pt idx="1030">
                  <c:v>21.984338760378638</c:v>
                </c:pt>
                <c:pt idx="1031">
                  <c:v>22.004655599598635</c:v>
                </c:pt>
                <c:pt idx="1032">
                  <c:v>22.029182672498635</c:v>
                </c:pt>
                <c:pt idx="1033">
                  <c:v>22.050011634828635</c:v>
                </c:pt>
                <c:pt idx="1034">
                  <c:v>22.074403762818637</c:v>
                </c:pt>
                <c:pt idx="1035">
                  <c:v>22.098903656008638</c:v>
                </c:pt>
                <c:pt idx="1036">
                  <c:v>22.119286775588638</c:v>
                </c:pt>
                <c:pt idx="1037">
                  <c:v>22.144066810608638</c:v>
                </c:pt>
                <c:pt idx="1038">
                  <c:v>22.164556741718638</c:v>
                </c:pt>
                <c:pt idx="1039">
                  <c:v>22.189171791078635</c:v>
                </c:pt>
                <c:pt idx="1040">
                  <c:v>22.213348627088635</c:v>
                </c:pt>
                <c:pt idx="1041">
                  <c:v>22.234269618988638</c:v>
                </c:pt>
                <c:pt idx="1042">
                  <c:v>22.258669614788637</c:v>
                </c:pt>
                <c:pt idx="1043">
                  <c:v>22.278983831408638</c:v>
                </c:pt>
                <c:pt idx="1044">
                  <c:v>22.303754806518636</c:v>
                </c:pt>
                <c:pt idx="1045">
                  <c:v>22.328345775608639</c:v>
                </c:pt>
                <c:pt idx="1046">
                  <c:v>22.348777770998637</c:v>
                </c:pt>
                <c:pt idx="1047">
                  <c:v>22.373198747638639</c:v>
                </c:pt>
                <c:pt idx="1048">
                  <c:v>22.394046783448637</c:v>
                </c:pt>
                <c:pt idx="1049">
                  <c:v>22.418225765228637</c:v>
                </c:pt>
                <c:pt idx="1050">
                  <c:v>22.438889741898638</c:v>
                </c:pt>
                <c:pt idx="1051">
                  <c:v>22.463355779648637</c:v>
                </c:pt>
                <c:pt idx="1052">
                  <c:v>22.488033771518637</c:v>
                </c:pt>
                <c:pt idx="1053">
                  <c:v>22.508623600008637</c:v>
                </c:pt>
                <c:pt idx="1054">
                  <c:v>22.532863616938638</c:v>
                </c:pt>
                <c:pt idx="1055">
                  <c:v>22.553869724278638</c:v>
                </c:pt>
                <c:pt idx="1056">
                  <c:v>22.578183650968636</c:v>
                </c:pt>
                <c:pt idx="1057">
                  <c:v>22.602440595628636</c:v>
                </c:pt>
                <c:pt idx="1058">
                  <c:v>22.623020648958637</c:v>
                </c:pt>
                <c:pt idx="1059">
                  <c:v>22.647806644438639</c:v>
                </c:pt>
                <c:pt idx="1060">
                  <c:v>22.668370723728636</c:v>
                </c:pt>
                <c:pt idx="1061">
                  <c:v>22.692700624468635</c:v>
                </c:pt>
                <c:pt idx="1062">
                  <c:v>22.717463731768639</c:v>
                </c:pt>
                <c:pt idx="1063">
                  <c:v>22.737921714778636</c:v>
                </c:pt>
                <c:pt idx="1064">
                  <c:v>22.762235641478636</c:v>
                </c:pt>
                <c:pt idx="1065">
                  <c:v>22.782742738728636</c:v>
                </c:pt>
                <c:pt idx="1066">
                  <c:v>22.807467699048637</c:v>
                </c:pt>
                <c:pt idx="1067">
                  <c:v>22.832062721248636</c:v>
                </c:pt>
                <c:pt idx="1068">
                  <c:v>22.852507829668639</c:v>
                </c:pt>
                <c:pt idx="1069">
                  <c:v>22.877200603488639</c:v>
                </c:pt>
                <c:pt idx="1070">
                  <c:v>22.897520780558636</c:v>
                </c:pt>
                <c:pt idx="1071">
                  <c:v>22.922260761258638</c:v>
                </c:pt>
                <c:pt idx="1072">
                  <c:v>22.942472696308638</c:v>
                </c:pt>
                <c:pt idx="1073">
                  <c:v>23.530666112899794</c:v>
                </c:pt>
                <c:pt idx="1074">
                  <c:v>23.531286001205455</c:v>
                </c:pt>
                <c:pt idx="1075">
                  <c:v>23.531857967376723</c:v>
                </c:pt>
                <c:pt idx="1076">
                  <c:v>23.532402992248546</c:v>
                </c:pt>
                <c:pt idx="1077">
                  <c:v>23.532943010330214</c:v>
                </c:pt>
                <c:pt idx="1078">
                  <c:v>23.533454179763805</c:v>
                </c:pt>
                <c:pt idx="1079">
                  <c:v>23.533964157104506</c:v>
                </c:pt>
                <c:pt idx="1080">
                  <c:v>23.534501075744643</c:v>
                </c:pt>
                <c:pt idx="1081">
                  <c:v>23.534976959228533</c:v>
                </c:pt>
                <c:pt idx="1082">
                  <c:v>23.535351037979144</c:v>
                </c:pt>
                <c:pt idx="1083">
                  <c:v>23.535519123077403</c:v>
                </c:pt>
                <c:pt idx="1084">
                  <c:v>23.535688161849993</c:v>
                </c:pt>
                <c:pt idx="1085">
                  <c:v>23.535856962203994</c:v>
                </c:pt>
                <c:pt idx="1086">
                  <c:v>23.536026000976573</c:v>
                </c:pt>
                <c:pt idx="1087">
                  <c:v>23.536205053329486</c:v>
                </c:pt>
                <c:pt idx="1088">
                  <c:v>23.536367177963275</c:v>
                </c:pt>
                <c:pt idx="1089">
                  <c:v>23.536527156829845</c:v>
                </c:pt>
                <c:pt idx="1090">
                  <c:v>23.536688089370745</c:v>
                </c:pt>
                <c:pt idx="1091">
                  <c:v>23.536848068237315</c:v>
                </c:pt>
                <c:pt idx="1092">
                  <c:v>23.537019014358535</c:v>
                </c:pt>
                <c:pt idx="1093">
                  <c:v>23.537181138992324</c:v>
                </c:pt>
                <c:pt idx="1094">
                  <c:v>23.537342071533214</c:v>
                </c:pt>
                <c:pt idx="1095">
                  <c:v>23.537504196167006</c:v>
                </c:pt>
                <c:pt idx="1096">
                  <c:v>23.537665128707904</c:v>
                </c:pt>
                <c:pt idx="1097">
                  <c:v>23.537826061248794</c:v>
                </c:pt>
                <c:pt idx="1098">
                  <c:v>23.537986040115374</c:v>
                </c:pt>
                <c:pt idx="1099">
                  <c:v>23.545302152633685</c:v>
                </c:pt>
                <c:pt idx="1100">
                  <c:v>23.569936990737883</c:v>
                </c:pt>
                <c:pt idx="1101">
                  <c:v>23.594525098800684</c:v>
                </c:pt>
                <c:pt idx="1102">
                  <c:v>23.614983081817684</c:v>
                </c:pt>
                <c:pt idx="1103">
                  <c:v>23.639738082885785</c:v>
                </c:pt>
                <c:pt idx="1104">
                  <c:v>23.660283088683784</c:v>
                </c:pt>
                <c:pt idx="1105">
                  <c:v>23.684700012206786</c:v>
                </c:pt>
                <c:pt idx="1106">
                  <c:v>23.705402135848786</c:v>
                </c:pt>
                <c:pt idx="1107">
                  <c:v>23.729957103728786</c:v>
                </c:pt>
                <c:pt idx="1108">
                  <c:v>23.754158973693784</c:v>
                </c:pt>
                <c:pt idx="1109">
                  <c:v>23.774749994277784</c:v>
                </c:pt>
                <c:pt idx="1110">
                  <c:v>23.799511194228785</c:v>
                </c:pt>
                <c:pt idx="1111">
                  <c:v>23.819993972778786</c:v>
                </c:pt>
                <c:pt idx="1112">
                  <c:v>23.844420194625783</c:v>
                </c:pt>
                <c:pt idx="1113">
                  <c:v>23.869026184081786</c:v>
                </c:pt>
                <c:pt idx="1114">
                  <c:v>23.889737129211785</c:v>
                </c:pt>
                <c:pt idx="1115">
                  <c:v>23.914012193679785</c:v>
                </c:pt>
                <c:pt idx="1116">
                  <c:v>23.934822082519783</c:v>
                </c:pt>
                <c:pt idx="1117">
                  <c:v>23.959097146987784</c:v>
                </c:pt>
                <c:pt idx="1118">
                  <c:v>23.983779191970786</c:v>
                </c:pt>
                <c:pt idx="1119">
                  <c:v>24.004151105880783</c:v>
                </c:pt>
                <c:pt idx="1120">
                  <c:v>24.028701066970786</c:v>
                </c:pt>
                <c:pt idx="1121">
                  <c:v>24.049309968948783</c:v>
                </c:pt>
                <c:pt idx="1122">
                  <c:v>24.073786973952785</c:v>
                </c:pt>
                <c:pt idx="1123">
                  <c:v>24.094558000564785</c:v>
                </c:pt>
                <c:pt idx="1124">
                  <c:v>24.118832111358785</c:v>
                </c:pt>
                <c:pt idx="1125">
                  <c:v>24.143458127975784</c:v>
                </c:pt>
                <c:pt idx="1126">
                  <c:v>24.163881063461783</c:v>
                </c:pt>
                <c:pt idx="1127">
                  <c:v>24.188618183135784</c:v>
                </c:pt>
                <c:pt idx="1128">
                  <c:v>24.208958148956786</c:v>
                </c:pt>
                <c:pt idx="1129">
                  <c:v>24.233525991439784</c:v>
                </c:pt>
                <c:pt idx="1130">
                  <c:v>24.257977008819786</c:v>
                </c:pt>
                <c:pt idx="1131">
                  <c:v>24.278891086578785</c:v>
                </c:pt>
                <c:pt idx="1132">
                  <c:v>24.303061962127785</c:v>
                </c:pt>
                <c:pt idx="1133">
                  <c:v>24.323642015456784</c:v>
                </c:pt>
                <c:pt idx="1134">
                  <c:v>24.348342180251784</c:v>
                </c:pt>
                <c:pt idx="1135">
                  <c:v>24.372868061065784</c:v>
                </c:pt>
                <c:pt idx="1136">
                  <c:v>24.393198966979785</c:v>
                </c:pt>
                <c:pt idx="1137">
                  <c:v>24.417673110961786</c:v>
                </c:pt>
                <c:pt idx="1138">
                  <c:v>24.438558101653786</c:v>
                </c:pt>
                <c:pt idx="1139">
                  <c:v>24.462694168090785</c:v>
                </c:pt>
                <c:pt idx="1140">
                  <c:v>24.483241081237786</c:v>
                </c:pt>
                <c:pt idx="1141">
                  <c:v>24.507892131805786</c:v>
                </c:pt>
                <c:pt idx="1142">
                  <c:v>24.532309055329783</c:v>
                </c:pt>
                <c:pt idx="1143">
                  <c:v>24.552985191349784</c:v>
                </c:pt>
                <c:pt idx="1144">
                  <c:v>24.577495098109786</c:v>
                </c:pt>
                <c:pt idx="1145">
                  <c:v>24.598322153089786</c:v>
                </c:pt>
                <c:pt idx="1146">
                  <c:v>24.622611045839786</c:v>
                </c:pt>
                <c:pt idx="1147">
                  <c:v>24.646965980529785</c:v>
                </c:pt>
                <c:pt idx="1148">
                  <c:v>24.667762994769785</c:v>
                </c:pt>
                <c:pt idx="1149">
                  <c:v>24.692239999769786</c:v>
                </c:pt>
                <c:pt idx="1150">
                  <c:v>24.712648153309786</c:v>
                </c:pt>
                <c:pt idx="1151">
                  <c:v>24.737154006959784</c:v>
                </c:pt>
                <c:pt idx="1152">
                  <c:v>24.761990070339785</c:v>
                </c:pt>
                <c:pt idx="1153">
                  <c:v>24.782515048979786</c:v>
                </c:pt>
                <c:pt idx="1154">
                  <c:v>24.806807994839787</c:v>
                </c:pt>
                <c:pt idx="1155">
                  <c:v>24.827469110489783</c:v>
                </c:pt>
                <c:pt idx="1156">
                  <c:v>24.851850032809786</c:v>
                </c:pt>
                <c:pt idx="1157">
                  <c:v>24.872450113299784</c:v>
                </c:pt>
                <c:pt idx="1158">
                  <c:v>24.897168159489784</c:v>
                </c:pt>
                <c:pt idx="1159">
                  <c:v>24.921683073039784</c:v>
                </c:pt>
                <c:pt idx="1160">
                  <c:v>24.941986083979785</c:v>
                </c:pt>
                <c:pt idx="1161">
                  <c:v>24.966420173649784</c:v>
                </c:pt>
                <c:pt idx="1162">
                  <c:v>24.987174987789786</c:v>
                </c:pt>
                <c:pt idx="1163">
                  <c:v>25.011698961259786</c:v>
                </c:pt>
                <c:pt idx="1164">
                  <c:v>25.036298036579783</c:v>
                </c:pt>
                <c:pt idx="1165">
                  <c:v>25.056854009629784</c:v>
                </c:pt>
                <c:pt idx="1166">
                  <c:v>25.081423997879785</c:v>
                </c:pt>
                <c:pt idx="1167">
                  <c:v>25.101983070369783</c:v>
                </c:pt>
                <c:pt idx="1168">
                  <c:v>25.126391172409786</c:v>
                </c:pt>
                <c:pt idx="1169">
                  <c:v>25.150835037229786</c:v>
                </c:pt>
                <c:pt idx="1170">
                  <c:v>25.171468973159783</c:v>
                </c:pt>
                <c:pt idx="1171">
                  <c:v>25.196032047269785</c:v>
                </c:pt>
                <c:pt idx="1172">
                  <c:v>25.216387987139786</c:v>
                </c:pt>
                <c:pt idx="1173">
                  <c:v>25.241049051289785</c:v>
                </c:pt>
                <c:pt idx="1174">
                  <c:v>25.261775970459784</c:v>
                </c:pt>
                <c:pt idx="1175">
                  <c:v>25.286107063289784</c:v>
                </c:pt>
                <c:pt idx="1176">
                  <c:v>25.310782194139783</c:v>
                </c:pt>
                <c:pt idx="1177">
                  <c:v>25.331183195109784</c:v>
                </c:pt>
                <c:pt idx="1178">
                  <c:v>25.355771064759786</c:v>
                </c:pt>
                <c:pt idx="1179">
                  <c:v>25.376171112059787</c:v>
                </c:pt>
                <c:pt idx="1180">
                  <c:v>25.400840997699785</c:v>
                </c:pt>
                <c:pt idx="1181">
                  <c:v>25.425274133679785</c:v>
                </c:pt>
                <c:pt idx="1182">
                  <c:v>25.445767164229785</c:v>
                </c:pt>
                <c:pt idx="1183">
                  <c:v>25.470577001569787</c:v>
                </c:pt>
                <c:pt idx="1184">
                  <c:v>25.490929126739786</c:v>
                </c:pt>
                <c:pt idx="1185">
                  <c:v>25.515412092209786</c:v>
                </c:pt>
                <c:pt idx="1186">
                  <c:v>25.539776086809784</c:v>
                </c:pt>
                <c:pt idx="1187">
                  <c:v>25.560374021529785</c:v>
                </c:pt>
                <c:pt idx="1188">
                  <c:v>25.585071086879786</c:v>
                </c:pt>
                <c:pt idx="1189">
                  <c:v>25.605551004409783</c:v>
                </c:pt>
                <c:pt idx="1190">
                  <c:v>25.630197048189785</c:v>
                </c:pt>
                <c:pt idx="1191">
                  <c:v>25.650509119029785</c:v>
                </c:pt>
                <c:pt idx="1192">
                  <c:v>25.675143003459784</c:v>
                </c:pt>
                <c:pt idx="1193">
                  <c:v>25.699634075169783</c:v>
                </c:pt>
                <c:pt idx="1194">
                  <c:v>25.720260143279784</c:v>
                </c:pt>
                <c:pt idx="1195">
                  <c:v>25.744839191439784</c:v>
                </c:pt>
                <c:pt idx="1196">
                  <c:v>25.765390157699784</c:v>
                </c:pt>
                <c:pt idx="1197">
                  <c:v>25.789744138719783</c:v>
                </c:pt>
                <c:pt idx="1198">
                  <c:v>25.814467191699784</c:v>
                </c:pt>
                <c:pt idx="1199">
                  <c:v>25.834833145139786</c:v>
                </c:pt>
                <c:pt idx="1200">
                  <c:v>25.859313011169785</c:v>
                </c:pt>
                <c:pt idx="1201">
                  <c:v>25.879844188689784</c:v>
                </c:pt>
                <c:pt idx="1202">
                  <c:v>25.904597043989785</c:v>
                </c:pt>
                <c:pt idx="1203">
                  <c:v>25.929152011869785</c:v>
                </c:pt>
                <c:pt idx="1204">
                  <c:v>25.949428081509787</c:v>
                </c:pt>
                <c:pt idx="1205">
                  <c:v>25.974160194399786</c:v>
                </c:pt>
                <c:pt idx="1206">
                  <c:v>25.994819164279786</c:v>
                </c:pt>
                <c:pt idx="1207">
                  <c:v>26.019021034239785</c:v>
                </c:pt>
                <c:pt idx="1208">
                  <c:v>26.039731025699783</c:v>
                </c:pt>
                <c:pt idx="1209">
                  <c:v>26.064326047899783</c:v>
                </c:pt>
                <c:pt idx="1210">
                  <c:v>26.088827133179784</c:v>
                </c:pt>
                <c:pt idx="1211">
                  <c:v>26.109304189679783</c:v>
                </c:pt>
                <c:pt idx="1212">
                  <c:v>26.133762121199783</c:v>
                </c:pt>
                <c:pt idx="1213">
                  <c:v>26.154540061949785</c:v>
                </c:pt>
                <c:pt idx="1214">
                  <c:v>26.178743124009785</c:v>
                </c:pt>
                <c:pt idx="1215">
                  <c:v>26.203363180159783</c:v>
                </c:pt>
                <c:pt idx="1216">
                  <c:v>26.224037170409783</c:v>
                </c:pt>
                <c:pt idx="1217">
                  <c:v>26.248442172999784</c:v>
                </c:pt>
                <c:pt idx="1218">
                  <c:v>26.268895149229785</c:v>
                </c:pt>
                <c:pt idx="1219">
                  <c:v>26.293701171879786</c:v>
                </c:pt>
                <c:pt idx="1220">
                  <c:v>26.318030118939785</c:v>
                </c:pt>
                <c:pt idx="1221">
                  <c:v>26.338606119159785</c:v>
                </c:pt>
                <c:pt idx="1222">
                  <c:v>26.363008022309785</c:v>
                </c:pt>
                <c:pt idx="1223">
                  <c:v>26.383623123169784</c:v>
                </c:pt>
                <c:pt idx="1224">
                  <c:v>26.408270120619786</c:v>
                </c:pt>
                <c:pt idx="1225">
                  <c:v>26.428714990619785</c:v>
                </c:pt>
                <c:pt idx="1226">
                  <c:v>26.453453063969786</c:v>
                </c:pt>
                <c:pt idx="1227">
                  <c:v>26.477657079699785</c:v>
                </c:pt>
                <c:pt idx="1228">
                  <c:v>26.498213052749783</c:v>
                </c:pt>
                <c:pt idx="1229">
                  <c:v>26.522842168809785</c:v>
                </c:pt>
                <c:pt idx="1230">
                  <c:v>26.543435096739785</c:v>
                </c:pt>
                <c:pt idx="1231">
                  <c:v>26.567988157269784</c:v>
                </c:pt>
                <c:pt idx="1232">
                  <c:v>26.592242002489783</c:v>
                </c:pt>
                <c:pt idx="1233">
                  <c:v>26.613167047499786</c:v>
                </c:pt>
                <c:pt idx="1234">
                  <c:v>26.637752056119783</c:v>
                </c:pt>
                <c:pt idx="1235">
                  <c:v>26.657900094989785</c:v>
                </c:pt>
                <c:pt idx="1236">
                  <c:v>26.682502031329786</c:v>
                </c:pt>
                <c:pt idx="1237">
                  <c:v>26.707120180129785</c:v>
                </c:pt>
                <c:pt idx="1238">
                  <c:v>26.727766990659784</c:v>
                </c:pt>
                <c:pt idx="1239">
                  <c:v>26.752025127409784</c:v>
                </c:pt>
                <c:pt idx="1240">
                  <c:v>26.772929191589785</c:v>
                </c:pt>
                <c:pt idx="1241">
                  <c:v>26.797454118729785</c:v>
                </c:pt>
                <c:pt idx="1242">
                  <c:v>26.817814111709787</c:v>
                </c:pt>
                <c:pt idx="1243">
                  <c:v>26.842314004899784</c:v>
                </c:pt>
                <c:pt idx="1244">
                  <c:v>26.866743087769784</c:v>
                </c:pt>
                <c:pt idx="1245">
                  <c:v>26.887501001359784</c:v>
                </c:pt>
                <c:pt idx="1246">
                  <c:v>26.911923170089786</c:v>
                </c:pt>
                <c:pt idx="1247">
                  <c:v>26.932588100429786</c:v>
                </c:pt>
                <c:pt idx="1248">
                  <c:v>26.957159042359784</c:v>
                </c:pt>
                <c:pt idx="1249">
                  <c:v>26.981564998629786</c:v>
                </c:pt>
                <c:pt idx="1250">
                  <c:v>27.001971006389784</c:v>
                </c:pt>
                <c:pt idx="1251">
                  <c:v>27.026748180389784</c:v>
                </c:pt>
                <c:pt idx="1252">
                  <c:v>27.047116994859785</c:v>
                </c:pt>
                <c:pt idx="1253">
                  <c:v>27.071527957919784</c:v>
                </c:pt>
                <c:pt idx="1254">
                  <c:v>27.096333026889784</c:v>
                </c:pt>
                <c:pt idx="1255">
                  <c:v>27.116919040679786</c:v>
                </c:pt>
                <c:pt idx="1256">
                  <c:v>27.141280174259784</c:v>
                </c:pt>
                <c:pt idx="1257">
                  <c:v>27.161710977549784</c:v>
                </c:pt>
                <c:pt idx="1258">
                  <c:v>27.186547994609786</c:v>
                </c:pt>
                <c:pt idx="1259">
                  <c:v>27.206737995149783</c:v>
                </c:pt>
                <c:pt idx="1260">
                  <c:v>27.231413125989786</c:v>
                </c:pt>
                <c:pt idx="1261">
                  <c:v>27.256019115449785</c:v>
                </c:pt>
                <c:pt idx="1262">
                  <c:v>27.276501178739785</c:v>
                </c:pt>
                <c:pt idx="1263">
                  <c:v>27.301001071929786</c:v>
                </c:pt>
                <c:pt idx="1264">
                  <c:v>27.321515083309784</c:v>
                </c:pt>
                <c:pt idx="1265">
                  <c:v>27.346210002899785</c:v>
                </c:pt>
                <c:pt idx="1266">
                  <c:v>27.370779037479785</c:v>
                </c:pt>
                <c:pt idx="1267">
                  <c:v>27.391066074369785</c:v>
                </c:pt>
                <c:pt idx="1268">
                  <c:v>27.415604114529785</c:v>
                </c:pt>
                <c:pt idx="1269">
                  <c:v>27.436345100399784</c:v>
                </c:pt>
                <c:pt idx="1270">
                  <c:v>27.460896968839783</c:v>
                </c:pt>
                <c:pt idx="1271">
                  <c:v>27.485265016559786</c:v>
                </c:pt>
                <c:pt idx="1272">
                  <c:v>27.505954980849786</c:v>
                </c:pt>
                <c:pt idx="1273">
                  <c:v>27.530518054959785</c:v>
                </c:pt>
                <c:pt idx="1274">
                  <c:v>27.550805091859786</c:v>
                </c:pt>
                <c:pt idx="1275">
                  <c:v>27.575311183929784</c:v>
                </c:pt>
                <c:pt idx="1276">
                  <c:v>27.596039056779784</c:v>
                </c:pt>
                <c:pt idx="1277">
                  <c:v>27.620598077769785</c:v>
                </c:pt>
                <c:pt idx="1278">
                  <c:v>27.645003080369783</c:v>
                </c:pt>
                <c:pt idx="1279">
                  <c:v>27.665729999539785</c:v>
                </c:pt>
                <c:pt idx="1280">
                  <c:v>27.690299987789786</c:v>
                </c:pt>
                <c:pt idx="1281">
                  <c:v>27.710570096969786</c:v>
                </c:pt>
                <c:pt idx="1282">
                  <c:v>27.735035181049785</c:v>
                </c:pt>
                <c:pt idx="1283">
                  <c:v>27.759729146959785</c:v>
                </c:pt>
                <c:pt idx="1284">
                  <c:v>27.780297994609786</c:v>
                </c:pt>
                <c:pt idx="1285">
                  <c:v>27.804677963259785</c:v>
                </c:pt>
                <c:pt idx="1286">
                  <c:v>27.825387001039786</c:v>
                </c:pt>
                <c:pt idx="1287">
                  <c:v>27.849673986439786</c:v>
                </c:pt>
                <c:pt idx="1288">
                  <c:v>27.874228000639786</c:v>
                </c:pt>
                <c:pt idx="1289">
                  <c:v>27.894757032389784</c:v>
                </c:pt>
                <c:pt idx="1290">
                  <c:v>27.919413089749785</c:v>
                </c:pt>
                <c:pt idx="1291">
                  <c:v>27.940050125119786</c:v>
                </c:pt>
                <c:pt idx="1292">
                  <c:v>27.964451074599786</c:v>
                </c:pt>
                <c:pt idx="1293">
                  <c:v>27.984908103939784</c:v>
                </c:pt>
                <c:pt idx="1294">
                  <c:v>28.009701967239785</c:v>
                </c:pt>
                <c:pt idx="1295">
                  <c:v>28.034142971039785</c:v>
                </c:pt>
                <c:pt idx="1296">
                  <c:v>28.054537057879784</c:v>
                </c:pt>
                <c:pt idx="1297">
                  <c:v>28.079164981839785</c:v>
                </c:pt>
                <c:pt idx="1298">
                  <c:v>28.099752187729784</c:v>
                </c:pt>
                <c:pt idx="1299">
                  <c:v>28.124155998229785</c:v>
                </c:pt>
                <c:pt idx="1300">
                  <c:v>28.148833036419784</c:v>
                </c:pt>
                <c:pt idx="1301">
                  <c:v>28.169308185579784</c:v>
                </c:pt>
                <c:pt idx="1302">
                  <c:v>28.193868160249785</c:v>
                </c:pt>
                <c:pt idx="1303">
                  <c:v>28.214339971539786</c:v>
                </c:pt>
                <c:pt idx="1304">
                  <c:v>28.238783121109783</c:v>
                </c:pt>
                <c:pt idx="1305">
                  <c:v>28.263369083399784</c:v>
                </c:pt>
                <c:pt idx="1306">
                  <c:v>28.283796072009785</c:v>
                </c:pt>
                <c:pt idx="1307">
                  <c:v>28.308333158489784</c:v>
                </c:pt>
                <c:pt idx="1308">
                  <c:v>28.329180002209785</c:v>
                </c:pt>
                <c:pt idx="1309">
                  <c:v>28.353572130199787</c:v>
                </c:pt>
                <c:pt idx="1310">
                  <c:v>28.374051094059784</c:v>
                </c:pt>
                <c:pt idx="1311">
                  <c:v>28.398818969729785</c:v>
                </c:pt>
                <c:pt idx="1312">
                  <c:v>28.423122167589785</c:v>
                </c:pt>
                <c:pt idx="1313">
                  <c:v>28.443603038789785</c:v>
                </c:pt>
                <c:pt idx="1314">
                  <c:v>28.468089103699786</c:v>
                </c:pt>
                <c:pt idx="1315">
                  <c:v>28.488751173019786</c:v>
                </c:pt>
                <c:pt idx="1316">
                  <c:v>28.513250112529786</c:v>
                </c:pt>
                <c:pt idx="1317">
                  <c:v>28.537794113159784</c:v>
                </c:pt>
                <c:pt idx="1318">
                  <c:v>29.540749788284316</c:v>
                </c:pt>
                <c:pt idx="1319">
                  <c:v>29.541391849517833</c:v>
                </c:pt>
                <c:pt idx="1320">
                  <c:v>29.541967868804942</c:v>
                </c:pt>
                <c:pt idx="1321">
                  <c:v>29.542511940002452</c:v>
                </c:pt>
                <c:pt idx="1322">
                  <c:v>29.543051958084121</c:v>
                </c:pt>
                <c:pt idx="1323">
                  <c:v>29.543588876724261</c:v>
                </c:pt>
                <c:pt idx="1324">
                  <c:v>29.54411792755128</c:v>
                </c:pt>
                <c:pt idx="1325">
                  <c:v>29.544587850570693</c:v>
                </c:pt>
                <c:pt idx="1326">
                  <c:v>29.545053958892833</c:v>
                </c:pt>
                <c:pt idx="1327">
                  <c:v>29.545536994934093</c:v>
                </c:pt>
                <c:pt idx="1328">
                  <c:v>29.545928001403823</c:v>
                </c:pt>
                <c:pt idx="1329">
                  <c:v>29.546086788177501</c:v>
                </c:pt>
                <c:pt idx="1330">
                  <c:v>29.546244859695452</c:v>
                </c:pt>
                <c:pt idx="1331">
                  <c:v>29.54640197753908</c:v>
                </c:pt>
                <c:pt idx="1332">
                  <c:v>29.546559810638442</c:v>
                </c:pt>
                <c:pt idx="1333">
                  <c:v>29.546718835830703</c:v>
                </c:pt>
                <c:pt idx="1334">
                  <c:v>29.546876907348651</c:v>
                </c:pt>
                <c:pt idx="1335">
                  <c:v>29.547034978866591</c:v>
                </c:pt>
                <c:pt idx="1336">
                  <c:v>29.547194004058852</c:v>
                </c:pt>
                <c:pt idx="1337">
                  <c:v>29.547351837158221</c:v>
                </c:pt>
                <c:pt idx="1338">
                  <c:v>29.547510862350482</c:v>
                </c:pt>
                <c:pt idx="1339">
                  <c:v>29.547668933868422</c:v>
                </c:pt>
                <c:pt idx="1340">
                  <c:v>29.547827959060683</c:v>
                </c:pt>
                <c:pt idx="1341">
                  <c:v>29.54798698425294</c:v>
                </c:pt>
                <c:pt idx="1342">
                  <c:v>29.548146963119521</c:v>
                </c:pt>
                <c:pt idx="1343">
                  <c:v>29.548318862915053</c:v>
                </c:pt>
                <c:pt idx="1344">
                  <c:v>29.54847788810731</c:v>
                </c:pt>
                <c:pt idx="1345">
                  <c:v>29.548636913299571</c:v>
                </c:pt>
                <c:pt idx="1346">
                  <c:v>29.548795938491832</c:v>
                </c:pt>
                <c:pt idx="1347">
                  <c:v>29.54895401000978</c:v>
                </c:pt>
                <c:pt idx="1348">
                  <c:v>29.549111843109142</c:v>
                </c:pt>
                <c:pt idx="1349">
                  <c:v>29.549296855926531</c:v>
                </c:pt>
                <c:pt idx="1350">
                  <c:v>29.549468994140643</c:v>
                </c:pt>
                <c:pt idx="1351">
                  <c:v>29.549629926681533</c:v>
                </c:pt>
                <c:pt idx="1352">
                  <c:v>29.549787998199481</c:v>
                </c:pt>
                <c:pt idx="1353">
                  <c:v>29.549947023391741</c:v>
                </c:pt>
                <c:pt idx="1354">
                  <c:v>29.550105810165441</c:v>
                </c:pt>
                <c:pt idx="1355">
                  <c:v>29.550263881683343</c:v>
                </c:pt>
                <c:pt idx="1356">
                  <c:v>29.55042195320134</c:v>
                </c:pt>
                <c:pt idx="1357">
                  <c:v>29.55058097839354</c:v>
                </c:pt>
                <c:pt idx="1358">
                  <c:v>29.55074000358584</c:v>
                </c:pt>
                <c:pt idx="1359">
                  <c:v>29.550897836685241</c:v>
                </c:pt>
                <c:pt idx="1360">
                  <c:v>29.551056861877441</c:v>
                </c:pt>
                <c:pt idx="1361">
                  <c:v>29.551215887069741</c:v>
                </c:pt>
                <c:pt idx="1362">
                  <c:v>29.560742855072043</c:v>
                </c:pt>
                <c:pt idx="1363">
                  <c:v>29.585402011871341</c:v>
                </c:pt>
                <c:pt idx="1364">
                  <c:v>29.605840921402041</c:v>
                </c:pt>
                <c:pt idx="1365">
                  <c:v>29.630381822586042</c:v>
                </c:pt>
                <c:pt idx="1366">
                  <c:v>29.651158809662043</c:v>
                </c:pt>
                <c:pt idx="1367">
                  <c:v>29.675692796707043</c:v>
                </c:pt>
                <c:pt idx="1368">
                  <c:v>29.700025796890042</c:v>
                </c:pt>
                <c:pt idx="1369">
                  <c:v>29.720754861832042</c:v>
                </c:pt>
                <c:pt idx="1370">
                  <c:v>29.745379924774042</c:v>
                </c:pt>
                <c:pt idx="1371">
                  <c:v>29.76563596725504</c:v>
                </c:pt>
                <c:pt idx="1372">
                  <c:v>29.790184974670041</c:v>
                </c:pt>
                <c:pt idx="1373">
                  <c:v>29.814643859863043</c:v>
                </c:pt>
                <c:pt idx="1374">
                  <c:v>29.835268020630043</c:v>
                </c:pt>
                <c:pt idx="1375">
                  <c:v>29.859609842300042</c:v>
                </c:pt>
                <c:pt idx="1376">
                  <c:v>29.880414962769041</c:v>
                </c:pt>
                <c:pt idx="1377">
                  <c:v>29.905050992966043</c:v>
                </c:pt>
                <c:pt idx="1378">
                  <c:v>29.925580024719043</c:v>
                </c:pt>
                <c:pt idx="1379">
                  <c:v>29.949885845184042</c:v>
                </c:pt>
                <c:pt idx="1380">
                  <c:v>29.974539995193041</c:v>
                </c:pt>
                <c:pt idx="1381">
                  <c:v>29.99512195587204</c:v>
                </c:pt>
                <c:pt idx="1382">
                  <c:v>30.019503831863041</c:v>
                </c:pt>
                <c:pt idx="1383">
                  <c:v>30.040018796921043</c:v>
                </c:pt>
                <c:pt idx="1384">
                  <c:v>30.06479787826504</c:v>
                </c:pt>
                <c:pt idx="1385">
                  <c:v>30.089040994644041</c:v>
                </c:pt>
                <c:pt idx="1386">
                  <c:v>30.109572887421042</c:v>
                </c:pt>
                <c:pt idx="1387">
                  <c:v>30.134245872498042</c:v>
                </c:pt>
                <c:pt idx="1388">
                  <c:v>30.154797792435041</c:v>
                </c:pt>
                <c:pt idx="1389">
                  <c:v>30.179370880127042</c:v>
                </c:pt>
                <c:pt idx="1390">
                  <c:v>30.203740835190043</c:v>
                </c:pt>
                <c:pt idx="1391">
                  <c:v>30.224265813827042</c:v>
                </c:pt>
                <c:pt idx="1392">
                  <c:v>30.248821020126041</c:v>
                </c:pt>
                <c:pt idx="1393">
                  <c:v>30.269331932068042</c:v>
                </c:pt>
                <c:pt idx="1394">
                  <c:v>30.293871879578042</c:v>
                </c:pt>
                <c:pt idx="1395">
                  <c:v>30.31447887420704</c:v>
                </c:pt>
                <c:pt idx="1396">
                  <c:v>30.338972806931043</c:v>
                </c:pt>
                <c:pt idx="1397">
                  <c:v>30.363394975662043</c:v>
                </c:pt>
                <c:pt idx="1398">
                  <c:v>30.384258985519043</c:v>
                </c:pt>
                <c:pt idx="1399">
                  <c:v>30.408823966980041</c:v>
                </c:pt>
                <c:pt idx="1400">
                  <c:v>30.428965806961042</c:v>
                </c:pt>
                <c:pt idx="1401">
                  <c:v>30.453826904297042</c:v>
                </c:pt>
                <c:pt idx="1402">
                  <c:v>30.478214979172041</c:v>
                </c:pt>
                <c:pt idx="1403">
                  <c:v>30.498662948608043</c:v>
                </c:pt>
                <c:pt idx="1404">
                  <c:v>30.523190021515042</c:v>
                </c:pt>
                <c:pt idx="1405">
                  <c:v>30.543977975843042</c:v>
                </c:pt>
                <c:pt idx="1406">
                  <c:v>30.568513870243041</c:v>
                </c:pt>
                <c:pt idx="1407">
                  <c:v>30.592793941493042</c:v>
                </c:pt>
                <c:pt idx="1408">
                  <c:v>30.613652944563043</c:v>
                </c:pt>
                <c:pt idx="1409">
                  <c:v>30.637820959093041</c:v>
                </c:pt>
                <c:pt idx="1410">
                  <c:v>30.65853595733304</c:v>
                </c:pt>
                <c:pt idx="1411">
                  <c:v>30.682885885243042</c:v>
                </c:pt>
                <c:pt idx="1412">
                  <c:v>30.707648992543042</c:v>
                </c:pt>
                <c:pt idx="1413">
                  <c:v>30.72823286056304</c:v>
                </c:pt>
                <c:pt idx="1414">
                  <c:v>30.752516984943043</c:v>
                </c:pt>
                <c:pt idx="1415">
                  <c:v>30.773245811463042</c:v>
                </c:pt>
                <c:pt idx="1416">
                  <c:v>30.797775983813043</c:v>
                </c:pt>
                <c:pt idx="1417">
                  <c:v>30.818234920503041</c:v>
                </c:pt>
                <c:pt idx="1418">
                  <c:v>30.84267401695304</c:v>
                </c:pt>
                <c:pt idx="1419">
                  <c:v>30.867376804353043</c:v>
                </c:pt>
                <c:pt idx="1420">
                  <c:v>30.887966871263043</c:v>
                </c:pt>
                <c:pt idx="1421">
                  <c:v>30.912220001223041</c:v>
                </c:pt>
                <c:pt idx="1422">
                  <c:v>30.932811975483041</c:v>
                </c:pt>
                <c:pt idx="1423">
                  <c:v>30.957604885103041</c:v>
                </c:pt>
                <c:pt idx="1424">
                  <c:v>30.981864929203041</c:v>
                </c:pt>
                <c:pt idx="1425">
                  <c:v>31.002375841143042</c:v>
                </c:pt>
                <c:pt idx="1426">
                  <c:v>31.027084827423042</c:v>
                </c:pt>
                <c:pt idx="1427">
                  <c:v>31.047611951823043</c:v>
                </c:pt>
                <c:pt idx="1428">
                  <c:v>31.072126865383041</c:v>
                </c:pt>
                <c:pt idx="1429">
                  <c:v>31.096457004543041</c:v>
                </c:pt>
                <c:pt idx="1430">
                  <c:v>31.117290019993042</c:v>
                </c:pt>
                <c:pt idx="1431">
                  <c:v>31.141824007033041</c:v>
                </c:pt>
                <c:pt idx="1432">
                  <c:v>31.16207599640304</c:v>
                </c:pt>
                <c:pt idx="1433">
                  <c:v>31.186819791793042</c:v>
                </c:pt>
                <c:pt idx="1434">
                  <c:v>31.207383871083042</c:v>
                </c:pt>
                <c:pt idx="1435">
                  <c:v>31.231714963913042</c:v>
                </c:pt>
                <c:pt idx="1436">
                  <c:v>31.256207942963041</c:v>
                </c:pt>
                <c:pt idx="1437">
                  <c:v>31.27706098556304</c:v>
                </c:pt>
                <c:pt idx="1438">
                  <c:v>31.30157399177304</c:v>
                </c:pt>
                <c:pt idx="1439">
                  <c:v>31.321851015093042</c:v>
                </c:pt>
                <c:pt idx="1440">
                  <c:v>31.346499919893041</c:v>
                </c:pt>
                <c:pt idx="1441">
                  <c:v>31.37095093727304</c:v>
                </c:pt>
                <c:pt idx="1442">
                  <c:v>31.39165186882304</c:v>
                </c:pt>
                <c:pt idx="1443">
                  <c:v>31.41594290733304</c:v>
                </c:pt>
                <c:pt idx="1444">
                  <c:v>31.436726808543042</c:v>
                </c:pt>
                <c:pt idx="1445">
                  <c:v>31.461334943773043</c:v>
                </c:pt>
                <c:pt idx="1446">
                  <c:v>31.485595941543043</c:v>
                </c:pt>
                <c:pt idx="1447">
                  <c:v>31.506192922593041</c:v>
                </c:pt>
                <c:pt idx="1448">
                  <c:v>31.530736923213041</c:v>
                </c:pt>
                <c:pt idx="1449">
                  <c:v>31.551390886303043</c:v>
                </c:pt>
                <c:pt idx="1450">
                  <c:v>31.57562589645304</c:v>
                </c:pt>
                <c:pt idx="1451">
                  <c:v>31.596472978593042</c:v>
                </c:pt>
                <c:pt idx="1452">
                  <c:v>31.621016979213042</c:v>
                </c:pt>
                <c:pt idx="1453">
                  <c:v>31.645497798923042</c:v>
                </c:pt>
                <c:pt idx="1454">
                  <c:v>31.665979862213042</c:v>
                </c:pt>
                <c:pt idx="1455">
                  <c:v>31.690514802933041</c:v>
                </c:pt>
                <c:pt idx="1456">
                  <c:v>31.711104869843041</c:v>
                </c:pt>
                <c:pt idx="1457">
                  <c:v>31.735394001003041</c:v>
                </c:pt>
                <c:pt idx="1458">
                  <c:v>31.76012682914304</c:v>
                </c:pt>
                <c:pt idx="1459">
                  <c:v>31.780672788623043</c:v>
                </c:pt>
                <c:pt idx="1460">
                  <c:v>31.805219888683041</c:v>
                </c:pt>
                <c:pt idx="1461">
                  <c:v>31.82590198517304</c:v>
                </c:pt>
                <c:pt idx="1462">
                  <c:v>31.850008010863043</c:v>
                </c:pt>
                <c:pt idx="1463">
                  <c:v>31.87477397918304</c:v>
                </c:pt>
                <c:pt idx="1464">
                  <c:v>31.895298004153041</c:v>
                </c:pt>
                <c:pt idx="1465">
                  <c:v>31.919898986813042</c:v>
                </c:pt>
                <c:pt idx="1466">
                  <c:v>31.94049882888304</c:v>
                </c:pt>
                <c:pt idx="1467">
                  <c:v>31.964660882953041</c:v>
                </c:pt>
                <c:pt idx="1468">
                  <c:v>31.985298871993042</c:v>
                </c:pt>
                <c:pt idx="1469">
                  <c:v>32.009962797163041</c:v>
                </c:pt>
                <c:pt idx="1470">
                  <c:v>32.034551858903043</c:v>
                </c:pt>
                <c:pt idx="1471">
                  <c:v>32.054894924163044</c:v>
                </c:pt>
                <c:pt idx="1472">
                  <c:v>32.079662799833045</c:v>
                </c:pt>
                <c:pt idx="1473">
                  <c:v>32.100085020063048</c:v>
                </c:pt>
                <c:pt idx="1474">
                  <c:v>32.124668836593045</c:v>
                </c:pt>
                <c:pt idx="1475">
                  <c:v>32.149123907093042</c:v>
                </c:pt>
                <c:pt idx="1476">
                  <c:v>32.169770002363045</c:v>
                </c:pt>
                <c:pt idx="1477">
                  <c:v>32.194191932683047</c:v>
                </c:pt>
                <c:pt idx="1478">
                  <c:v>32.21481084823305</c:v>
                </c:pt>
                <c:pt idx="1479">
                  <c:v>32.23919486999305</c:v>
                </c:pt>
                <c:pt idx="1480">
                  <c:v>32.263952016833045</c:v>
                </c:pt>
                <c:pt idx="1481">
                  <c:v>32.284402847293045</c:v>
                </c:pt>
                <c:pt idx="1482">
                  <c:v>32.308679819103048</c:v>
                </c:pt>
                <c:pt idx="1483">
                  <c:v>32.329648971553048</c:v>
                </c:pt>
                <c:pt idx="1484">
                  <c:v>32.35391402244305</c:v>
                </c:pt>
                <c:pt idx="1485">
                  <c:v>32.374485015873049</c:v>
                </c:pt>
                <c:pt idx="1486">
                  <c:v>32.398926019673048</c:v>
                </c:pt>
                <c:pt idx="1487">
                  <c:v>32.423662900923048</c:v>
                </c:pt>
                <c:pt idx="1488">
                  <c:v>32.444061994553046</c:v>
                </c:pt>
                <c:pt idx="1489">
                  <c:v>32.468565940853047</c:v>
                </c:pt>
                <c:pt idx="1490">
                  <c:v>32.48930597305305</c:v>
                </c:pt>
                <c:pt idx="1491">
                  <c:v>32.513853788373048</c:v>
                </c:pt>
                <c:pt idx="1492">
                  <c:v>32.538184881213049</c:v>
                </c:pt>
                <c:pt idx="1493">
                  <c:v>32.558655023573046</c:v>
                </c:pt>
                <c:pt idx="1494">
                  <c:v>32.583142995833043</c:v>
                </c:pt>
                <c:pt idx="1495">
                  <c:v>32.603742837903042</c:v>
                </c:pt>
                <c:pt idx="1496">
                  <c:v>32.628326892853039</c:v>
                </c:pt>
                <c:pt idx="1497">
                  <c:v>32.652776956563038</c:v>
                </c:pt>
                <c:pt idx="1498">
                  <c:v>32.673372983933035</c:v>
                </c:pt>
                <c:pt idx="1499">
                  <c:v>32.697901010513036</c:v>
                </c:pt>
                <c:pt idx="1500">
                  <c:v>32.718379020693035</c:v>
                </c:pt>
                <c:pt idx="1501">
                  <c:v>32.743007898333033</c:v>
                </c:pt>
                <c:pt idx="1502">
                  <c:v>32.763649940493032</c:v>
                </c:pt>
                <c:pt idx="1503">
                  <c:v>32.788203001023028</c:v>
                </c:pt>
                <c:pt idx="1504">
                  <c:v>32.812603950503025</c:v>
                </c:pt>
                <c:pt idx="1505">
                  <c:v>32.833385944363023</c:v>
                </c:pt>
                <c:pt idx="1506">
                  <c:v>32.857899904253024</c:v>
                </c:pt>
                <c:pt idx="1507">
                  <c:v>32.878173828123025</c:v>
                </c:pt>
                <c:pt idx="1508">
                  <c:v>32.902698993683025</c:v>
                </c:pt>
                <c:pt idx="1509">
                  <c:v>32.927353858943022</c:v>
                </c:pt>
                <c:pt idx="1510">
                  <c:v>32.947829008103021</c:v>
                </c:pt>
                <c:pt idx="1511">
                  <c:v>32.972189903263022</c:v>
                </c:pt>
                <c:pt idx="1512">
                  <c:v>32.993062973023022</c:v>
                </c:pt>
                <c:pt idx="1513">
                  <c:v>33.017282962803023</c:v>
                </c:pt>
                <c:pt idx="1514">
                  <c:v>33.041885852813024</c:v>
                </c:pt>
                <c:pt idx="1515">
                  <c:v>33.062551021573022</c:v>
                </c:pt>
                <c:pt idx="1516">
                  <c:v>33.087103843693022</c:v>
                </c:pt>
                <c:pt idx="1517">
                  <c:v>33.107666969303018</c:v>
                </c:pt>
                <c:pt idx="1518">
                  <c:v>33.132274866103018</c:v>
                </c:pt>
                <c:pt idx="1519">
                  <c:v>33.15269684791302</c:v>
                </c:pt>
                <c:pt idx="1520">
                  <c:v>33.177392959593021</c:v>
                </c:pt>
                <c:pt idx="1521">
                  <c:v>33.201537847523021</c:v>
                </c:pt>
                <c:pt idx="1522">
                  <c:v>33.222248792653019</c:v>
                </c:pt>
                <c:pt idx="1523">
                  <c:v>33.24666595459302</c:v>
                </c:pt>
                <c:pt idx="1524">
                  <c:v>33.26714682579302</c:v>
                </c:pt>
                <c:pt idx="1525">
                  <c:v>33.291710853573022</c:v>
                </c:pt>
                <c:pt idx="1526">
                  <c:v>33.31643581390302</c:v>
                </c:pt>
                <c:pt idx="1527">
                  <c:v>33.336959838863024</c:v>
                </c:pt>
                <c:pt idx="1528">
                  <c:v>33.361604928973023</c:v>
                </c:pt>
                <c:pt idx="1529">
                  <c:v>33.381947994233023</c:v>
                </c:pt>
                <c:pt idx="1530">
                  <c:v>33.406473875043027</c:v>
                </c:pt>
                <c:pt idx="1531">
                  <c:v>33.431031942363028</c:v>
                </c:pt>
                <c:pt idx="1532">
                  <c:v>33.451390981673029</c:v>
                </c:pt>
                <c:pt idx="1533">
                  <c:v>33.475834846493029</c:v>
                </c:pt>
                <c:pt idx="1534">
                  <c:v>33.496752977373028</c:v>
                </c:pt>
                <c:pt idx="1535">
                  <c:v>33.52121901512303</c:v>
                </c:pt>
                <c:pt idx="1536">
                  <c:v>33.541571855543033</c:v>
                </c:pt>
                <c:pt idx="1537">
                  <c:v>33.566101789473038</c:v>
                </c:pt>
                <c:pt idx="1538">
                  <c:v>33.59081387520304</c:v>
                </c:pt>
                <c:pt idx="1539">
                  <c:v>33.611143827443044</c:v>
                </c:pt>
                <c:pt idx="1540">
                  <c:v>33.635912895203049</c:v>
                </c:pt>
                <c:pt idx="1541">
                  <c:v>33.656523942943046</c:v>
                </c:pt>
                <c:pt idx="1542">
                  <c:v>33.680674791333047</c:v>
                </c:pt>
                <c:pt idx="1543">
                  <c:v>33.705142974853047</c:v>
                </c:pt>
                <c:pt idx="1544">
                  <c:v>33.72583198547305</c:v>
                </c:pt>
                <c:pt idx="1545">
                  <c:v>33.750409841533049</c:v>
                </c:pt>
                <c:pt idx="1546">
                  <c:v>33.770982980733052</c:v>
                </c:pt>
                <c:pt idx="1547">
                  <c:v>33.795399904253053</c:v>
                </c:pt>
                <c:pt idx="1548">
                  <c:v>33.820083856583054</c:v>
                </c:pt>
                <c:pt idx="1549">
                  <c:v>33.840788841243054</c:v>
                </c:pt>
                <c:pt idx="1550">
                  <c:v>33.865128993993054</c:v>
                </c:pt>
                <c:pt idx="1551">
                  <c:v>33.885653972623054</c:v>
                </c:pt>
                <c:pt idx="1552">
                  <c:v>33.910209894183055</c:v>
                </c:pt>
                <c:pt idx="1553">
                  <c:v>33.930673837663058</c:v>
                </c:pt>
                <c:pt idx="1554">
                  <c:v>33.955412864683055</c:v>
                </c:pt>
                <c:pt idx="1555">
                  <c:v>33.979609012603056</c:v>
                </c:pt>
                <c:pt idx="1556">
                  <c:v>34.000487804413055</c:v>
                </c:pt>
                <c:pt idx="1557">
                  <c:v>34.024911880493057</c:v>
                </c:pt>
                <c:pt idx="1558">
                  <c:v>34.045557975773058</c:v>
                </c:pt>
                <c:pt idx="1559">
                  <c:v>34.069856882093056</c:v>
                </c:pt>
                <c:pt idx="1560">
                  <c:v>34.09450888633306</c:v>
                </c:pt>
                <c:pt idx="1561">
                  <c:v>34.114820957183056</c:v>
                </c:pt>
                <c:pt idx="1562">
                  <c:v>34.139573812483057</c:v>
                </c:pt>
                <c:pt idx="1563">
                  <c:v>34.160151958463054</c:v>
                </c:pt>
                <c:pt idx="1564">
                  <c:v>34.184497833253054</c:v>
                </c:pt>
                <c:pt idx="1565">
                  <c:v>34.208916902543052</c:v>
                </c:pt>
                <c:pt idx="1566">
                  <c:v>34.22992086410305</c:v>
                </c:pt>
                <c:pt idx="1567">
                  <c:v>34.254161834713045</c:v>
                </c:pt>
                <c:pt idx="1568">
                  <c:v>34.274572849273042</c:v>
                </c:pt>
                <c:pt idx="1569">
                  <c:v>34.299348831173042</c:v>
                </c:pt>
                <c:pt idx="1570">
                  <c:v>34.319911003113042</c:v>
                </c:pt>
                <c:pt idx="1571">
                  <c:v>34.344499826433044</c:v>
                </c:pt>
                <c:pt idx="1572">
                  <c:v>34.36868786812304</c:v>
                </c:pt>
                <c:pt idx="1573">
                  <c:v>34.389505863193044</c:v>
                </c:pt>
                <c:pt idx="1574">
                  <c:v>34.413946866993044</c:v>
                </c:pt>
                <c:pt idx="1575">
                  <c:v>34.434430837633045</c:v>
                </c:pt>
                <c:pt idx="1576">
                  <c:v>34.459062814713043</c:v>
                </c:pt>
                <c:pt idx="1577">
                  <c:v>34.483642816543039</c:v>
                </c:pt>
                <c:pt idx="1578">
                  <c:v>34.504248857503036</c:v>
                </c:pt>
                <c:pt idx="1579">
                  <c:v>34.528479814533036</c:v>
                </c:pt>
                <c:pt idx="1580">
                  <c:v>34.549335956573032</c:v>
                </c:pt>
                <c:pt idx="1581">
                  <c:v>35.530832767486572</c:v>
                </c:pt>
                <c:pt idx="1582">
                  <c:v>35.531853914260857</c:v>
                </c:pt>
                <c:pt idx="1583">
                  <c:v>35.532603740692139</c:v>
                </c:pt>
                <c:pt idx="1584">
                  <c:v>35.53313684463501</c:v>
                </c:pt>
                <c:pt idx="1585">
                  <c:v>35.533643960952759</c:v>
                </c:pt>
                <c:pt idx="1586">
                  <c:v>35.53415584564209</c:v>
                </c:pt>
                <c:pt idx="1587">
                  <c:v>35.534698963165283</c:v>
                </c:pt>
                <c:pt idx="1588">
                  <c:v>35.53522777557373</c:v>
                </c:pt>
                <c:pt idx="1589">
                  <c:v>35.53551983833313</c:v>
                </c:pt>
                <c:pt idx="1590">
                  <c:v>35.53568696975708</c:v>
                </c:pt>
                <c:pt idx="1591">
                  <c:v>35.535851955413818</c:v>
                </c:pt>
                <c:pt idx="1592">
                  <c:v>35.536015748977661</c:v>
                </c:pt>
                <c:pt idx="1593">
                  <c:v>35.536179780960083</c:v>
                </c:pt>
                <c:pt idx="1594">
                  <c:v>35.536343812942498</c:v>
                </c:pt>
                <c:pt idx="1595">
                  <c:v>35.536508798599243</c:v>
                </c:pt>
                <c:pt idx="1596">
                  <c:v>35.536673784255981</c:v>
                </c:pt>
                <c:pt idx="1597">
                  <c:v>35.536839962005608</c:v>
                </c:pt>
                <c:pt idx="1598">
                  <c:v>35.537004947662354</c:v>
                </c:pt>
                <c:pt idx="1599">
                  <c:v>35.537170886993408</c:v>
                </c:pt>
                <c:pt idx="1600">
                  <c:v>35.537345886230469</c:v>
                </c:pt>
                <c:pt idx="1601">
                  <c:v>35.537503957748413</c:v>
                </c:pt>
                <c:pt idx="1602">
                  <c:v>35.537660837173462</c:v>
                </c:pt>
                <c:pt idx="1603">
                  <c:v>35.537818908691413</c:v>
                </c:pt>
                <c:pt idx="1604">
                  <c:v>35.537977933883667</c:v>
                </c:pt>
                <c:pt idx="1605">
                  <c:v>35.538133859634399</c:v>
                </c:pt>
                <c:pt idx="1606">
                  <c:v>35.53829288482666</c:v>
                </c:pt>
                <c:pt idx="1607">
                  <c:v>35.538450956344597</c:v>
                </c:pt>
                <c:pt idx="1608">
                  <c:v>35.53860878944397</c:v>
                </c:pt>
                <c:pt idx="1609">
                  <c:v>35.538765907287598</c:v>
                </c:pt>
                <c:pt idx="1610">
                  <c:v>35.538923740386963</c:v>
                </c:pt>
                <c:pt idx="1611">
                  <c:v>35.539080858230591</c:v>
                </c:pt>
                <c:pt idx="1612">
                  <c:v>35.539238929748528</c:v>
                </c:pt>
                <c:pt idx="1613">
                  <c:v>35.539406776428223</c:v>
                </c:pt>
                <c:pt idx="1614">
                  <c:v>35.539564847946167</c:v>
                </c:pt>
                <c:pt idx="1615">
                  <c:v>35.539722919464111</c:v>
                </c:pt>
                <c:pt idx="1616">
                  <c:v>35.539880752563484</c:v>
                </c:pt>
                <c:pt idx="1617">
                  <c:v>35.540038824081471</c:v>
                </c:pt>
                <c:pt idx="1618">
                  <c:v>35.540196895599372</c:v>
                </c:pt>
                <c:pt idx="1619">
                  <c:v>35.540357828140273</c:v>
                </c:pt>
                <c:pt idx="1620">
                  <c:v>35.540522813796969</c:v>
                </c:pt>
                <c:pt idx="1621">
                  <c:v>35.54068088531497</c:v>
                </c:pt>
                <c:pt idx="1622">
                  <c:v>35.540838956832872</c:v>
                </c:pt>
                <c:pt idx="1623">
                  <c:v>35.54099583625797</c:v>
                </c:pt>
                <c:pt idx="1624">
                  <c:v>35.546362876892069</c:v>
                </c:pt>
                <c:pt idx="1625">
                  <c:v>35.571054935455372</c:v>
                </c:pt>
                <c:pt idx="1626">
                  <c:v>35.591534852981567</c:v>
                </c:pt>
                <c:pt idx="1627">
                  <c:v>35.616119861602769</c:v>
                </c:pt>
                <c:pt idx="1628">
                  <c:v>35.640537738799772</c:v>
                </c:pt>
                <c:pt idx="1629">
                  <c:v>35.661156892776773</c:v>
                </c:pt>
                <c:pt idx="1630">
                  <c:v>35.685615777969772</c:v>
                </c:pt>
                <c:pt idx="1631">
                  <c:v>35.706473827361769</c:v>
                </c:pt>
                <c:pt idx="1632">
                  <c:v>35.73089194297777</c:v>
                </c:pt>
                <c:pt idx="1633">
                  <c:v>35.755443811416768</c:v>
                </c:pt>
                <c:pt idx="1634">
                  <c:v>35.77581191062977</c:v>
                </c:pt>
                <c:pt idx="1635">
                  <c:v>35.800438880920773</c:v>
                </c:pt>
                <c:pt idx="1636">
                  <c:v>35.821037769317769</c:v>
                </c:pt>
                <c:pt idx="1637">
                  <c:v>35.845386743545774</c:v>
                </c:pt>
                <c:pt idx="1638">
                  <c:v>35.866142749786768</c:v>
                </c:pt>
                <c:pt idx="1639">
                  <c:v>35.890660762786773</c:v>
                </c:pt>
                <c:pt idx="1640">
                  <c:v>35.915259838103772</c:v>
                </c:pt>
                <c:pt idx="1641">
                  <c:v>35.935680866241768</c:v>
                </c:pt>
                <c:pt idx="1642">
                  <c:v>35.960207939147772</c:v>
                </c:pt>
                <c:pt idx="1643">
                  <c:v>35.980768918990769</c:v>
                </c:pt>
                <c:pt idx="1644">
                  <c:v>36.005117893218774</c:v>
                </c:pt>
                <c:pt idx="1645">
                  <c:v>36.029794931411772</c:v>
                </c:pt>
                <c:pt idx="1646">
                  <c:v>36.050281763076768</c:v>
                </c:pt>
                <c:pt idx="1647">
                  <c:v>36.074755907058773</c:v>
                </c:pt>
                <c:pt idx="1648">
                  <c:v>36.095503807067772</c:v>
                </c:pt>
                <c:pt idx="1649">
                  <c:v>36.11975288391077</c:v>
                </c:pt>
                <c:pt idx="1650">
                  <c:v>36.144469738006769</c:v>
                </c:pt>
                <c:pt idx="1651">
                  <c:v>36.164944887160772</c:v>
                </c:pt>
                <c:pt idx="1652">
                  <c:v>36.18956685066177</c:v>
                </c:pt>
                <c:pt idx="1653">
                  <c:v>36.210064888000772</c:v>
                </c:pt>
                <c:pt idx="1654">
                  <c:v>36.234726905822768</c:v>
                </c:pt>
                <c:pt idx="1655">
                  <c:v>36.254993915557769</c:v>
                </c:pt>
                <c:pt idx="1656">
                  <c:v>36.279841899871769</c:v>
                </c:pt>
                <c:pt idx="1657">
                  <c:v>36.304170846938767</c:v>
                </c:pt>
                <c:pt idx="1658">
                  <c:v>36.324770927428773</c:v>
                </c:pt>
                <c:pt idx="1659">
                  <c:v>36.349036931991769</c:v>
                </c:pt>
                <c:pt idx="1660">
                  <c:v>36.369748830795771</c:v>
                </c:pt>
                <c:pt idx="1661">
                  <c:v>36.394393920898771</c:v>
                </c:pt>
                <c:pt idx="1662">
                  <c:v>36.418816804885772</c:v>
                </c:pt>
                <c:pt idx="1663">
                  <c:v>36.439552783965773</c:v>
                </c:pt>
                <c:pt idx="1664">
                  <c:v>36.463805913924773</c:v>
                </c:pt>
                <c:pt idx="1665">
                  <c:v>36.484466791152769</c:v>
                </c:pt>
                <c:pt idx="1666">
                  <c:v>36.508910894393772</c:v>
                </c:pt>
                <c:pt idx="1667">
                  <c:v>36.533544778819774</c:v>
                </c:pt>
                <c:pt idx="1668">
                  <c:v>36.554147958759771</c:v>
                </c:pt>
                <c:pt idx="1669">
                  <c:v>36.578370809559772</c:v>
                </c:pt>
                <c:pt idx="1670">
                  <c:v>36.599226951599768</c:v>
                </c:pt>
                <c:pt idx="1671">
                  <c:v>36.623847961429767</c:v>
                </c:pt>
                <c:pt idx="1672">
                  <c:v>36.644027948379772</c:v>
                </c:pt>
                <c:pt idx="1673">
                  <c:v>36.668763875959769</c:v>
                </c:pt>
                <c:pt idx="1674">
                  <c:v>36.693080902099773</c:v>
                </c:pt>
                <c:pt idx="1675">
                  <c:v>36.713857889179771</c:v>
                </c:pt>
                <c:pt idx="1676">
                  <c:v>36.738286972049771</c:v>
                </c:pt>
                <c:pt idx="1677">
                  <c:v>36.758944749829773</c:v>
                </c:pt>
                <c:pt idx="1678">
                  <c:v>36.783584833149767</c:v>
                </c:pt>
                <c:pt idx="1679">
                  <c:v>36.807846784589771</c:v>
                </c:pt>
                <c:pt idx="1680">
                  <c:v>36.828365802769767</c:v>
                </c:pt>
                <c:pt idx="1681">
                  <c:v>36.853014945979773</c:v>
                </c:pt>
                <c:pt idx="1682">
                  <c:v>36.873595952989774</c:v>
                </c:pt>
                <c:pt idx="1683">
                  <c:v>36.898016929629769</c:v>
                </c:pt>
                <c:pt idx="1684">
                  <c:v>36.922707796099772</c:v>
                </c:pt>
                <c:pt idx="1685">
                  <c:v>36.94324779510977</c:v>
                </c:pt>
                <c:pt idx="1686">
                  <c:v>36.967545747759772</c:v>
                </c:pt>
                <c:pt idx="1687">
                  <c:v>36.988056898119773</c:v>
                </c:pt>
                <c:pt idx="1688">
                  <c:v>37.012740850449774</c:v>
                </c:pt>
                <c:pt idx="1689">
                  <c:v>37.033277750019771</c:v>
                </c:pt>
                <c:pt idx="1690">
                  <c:v>37.057670831679772</c:v>
                </c:pt>
                <c:pt idx="1691">
                  <c:v>37.082423925399773</c:v>
                </c:pt>
                <c:pt idx="1692">
                  <c:v>37.102964878079767</c:v>
                </c:pt>
                <c:pt idx="1693">
                  <c:v>37.127251863479771</c:v>
                </c:pt>
                <c:pt idx="1694">
                  <c:v>37.14780092238977</c:v>
                </c:pt>
                <c:pt idx="1695">
                  <c:v>37.172442913059768</c:v>
                </c:pt>
                <c:pt idx="1696">
                  <c:v>37.196844816209769</c:v>
                </c:pt>
                <c:pt idx="1697">
                  <c:v>37.21739792823977</c:v>
                </c:pt>
                <c:pt idx="1698">
                  <c:v>37.242084741589771</c:v>
                </c:pt>
                <c:pt idx="1699">
                  <c:v>37.262641906739773</c:v>
                </c:pt>
                <c:pt idx="1700">
                  <c:v>37.287191867829769</c:v>
                </c:pt>
                <c:pt idx="1701">
                  <c:v>37.311519861219772</c:v>
                </c:pt>
                <c:pt idx="1702">
                  <c:v>37.332204818729771</c:v>
                </c:pt>
                <c:pt idx="1703">
                  <c:v>37.356708765029772</c:v>
                </c:pt>
                <c:pt idx="1704">
                  <c:v>37.377141952509774</c:v>
                </c:pt>
                <c:pt idx="1705">
                  <c:v>37.401763916019767</c:v>
                </c:pt>
                <c:pt idx="1706">
                  <c:v>37.422452926639771</c:v>
                </c:pt>
                <c:pt idx="1707">
                  <c:v>37.447004795069773</c:v>
                </c:pt>
                <c:pt idx="1708">
                  <c:v>37.471171855929768</c:v>
                </c:pt>
                <c:pt idx="1709">
                  <c:v>37.491785764689773</c:v>
                </c:pt>
                <c:pt idx="1710">
                  <c:v>37.516459941859772</c:v>
                </c:pt>
                <c:pt idx="1711">
                  <c:v>37.537005901339768</c:v>
                </c:pt>
                <c:pt idx="1712">
                  <c:v>37.561316967009773</c:v>
                </c:pt>
                <c:pt idx="1713">
                  <c:v>37.586061954499769</c:v>
                </c:pt>
                <c:pt idx="1714">
                  <c:v>37.606731891629771</c:v>
                </c:pt>
                <c:pt idx="1715">
                  <c:v>37.63125395774977</c:v>
                </c:pt>
                <c:pt idx="1716">
                  <c:v>37.651739835739768</c:v>
                </c:pt>
                <c:pt idx="1717">
                  <c:v>37.676161766049773</c:v>
                </c:pt>
                <c:pt idx="1718">
                  <c:v>37.700753927229769</c:v>
                </c:pt>
                <c:pt idx="1719">
                  <c:v>37.721103906629772</c:v>
                </c:pt>
                <c:pt idx="1720">
                  <c:v>37.745741844179769</c:v>
                </c:pt>
                <c:pt idx="1721">
                  <c:v>37.766474962229772</c:v>
                </c:pt>
                <c:pt idx="1722">
                  <c:v>37.79078388213977</c:v>
                </c:pt>
                <c:pt idx="1723">
                  <c:v>37.811423778529772</c:v>
                </c:pt>
                <c:pt idx="1724">
                  <c:v>37.835808753969772</c:v>
                </c:pt>
                <c:pt idx="1725">
                  <c:v>37.860401868819771</c:v>
                </c:pt>
                <c:pt idx="1726">
                  <c:v>37.880922794339767</c:v>
                </c:pt>
                <c:pt idx="1727">
                  <c:v>37.905467748639772</c:v>
                </c:pt>
                <c:pt idx="1728">
                  <c:v>37.926127910609772</c:v>
                </c:pt>
                <c:pt idx="1729">
                  <c:v>37.950720787049768</c:v>
                </c:pt>
                <c:pt idx="1730">
                  <c:v>37.974975824359774</c:v>
                </c:pt>
                <c:pt idx="1731">
                  <c:v>37.995546817779768</c:v>
                </c:pt>
                <c:pt idx="1732">
                  <c:v>38.020108938219771</c:v>
                </c:pt>
                <c:pt idx="1733">
                  <c:v>38.040480852129768</c:v>
                </c:pt>
                <c:pt idx="1734">
                  <c:v>38.065100908279774</c:v>
                </c:pt>
                <c:pt idx="1735">
                  <c:v>38.089866876599771</c:v>
                </c:pt>
                <c:pt idx="1736">
                  <c:v>38.11049389838977</c:v>
                </c:pt>
                <c:pt idx="1737">
                  <c:v>38.134604930879767</c:v>
                </c:pt>
                <c:pt idx="1738">
                  <c:v>38.155532836909771</c:v>
                </c:pt>
                <c:pt idx="1739">
                  <c:v>38.179836750029772</c:v>
                </c:pt>
                <c:pt idx="1740">
                  <c:v>38.200299739839771</c:v>
                </c:pt>
                <c:pt idx="1741">
                  <c:v>38.224939823149768</c:v>
                </c:pt>
                <c:pt idx="1742">
                  <c:v>38.24958276748977</c:v>
                </c:pt>
                <c:pt idx="1743">
                  <c:v>38.270190954209774</c:v>
                </c:pt>
                <c:pt idx="1744">
                  <c:v>38.294486761089772</c:v>
                </c:pt>
                <c:pt idx="1745">
                  <c:v>38.31529092788977</c:v>
                </c:pt>
                <c:pt idx="1746">
                  <c:v>38.33981895446977</c:v>
                </c:pt>
                <c:pt idx="1747">
                  <c:v>38.36415195464977</c:v>
                </c:pt>
                <c:pt idx="1748">
                  <c:v>38.384630918499774</c:v>
                </c:pt>
                <c:pt idx="1749">
                  <c:v>38.409316778179772</c:v>
                </c:pt>
                <c:pt idx="1750">
                  <c:v>38.42987275123977</c:v>
                </c:pt>
                <c:pt idx="1751">
                  <c:v>38.454175949099771</c:v>
                </c:pt>
                <c:pt idx="1752">
                  <c:v>38.478893756869773</c:v>
                </c:pt>
                <c:pt idx="1753">
                  <c:v>38.49922275542977</c:v>
                </c:pt>
                <c:pt idx="1754">
                  <c:v>38.523726940159769</c:v>
                </c:pt>
                <c:pt idx="1755">
                  <c:v>38.54433679580977</c:v>
                </c:pt>
                <c:pt idx="1756">
                  <c:v>38.568845748899768</c:v>
                </c:pt>
                <c:pt idx="1757">
                  <c:v>38.593623876569772</c:v>
                </c:pt>
                <c:pt idx="1758">
                  <c:v>38.614020824429772</c:v>
                </c:pt>
                <c:pt idx="1759">
                  <c:v>38.638462781909773</c:v>
                </c:pt>
                <c:pt idx="1760">
                  <c:v>38.659227848049767</c:v>
                </c:pt>
                <c:pt idx="1761">
                  <c:v>38.683524847029773</c:v>
                </c:pt>
                <c:pt idx="1762">
                  <c:v>38.70403480529977</c:v>
                </c:pt>
                <c:pt idx="1763">
                  <c:v>38.728717803959768</c:v>
                </c:pt>
                <c:pt idx="1764">
                  <c:v>38.75330877303977</c:v>
                </c:pt>
                <c:pt idx="1765">
                  <c:v>38.77362179755977</c:v>
                </c:pt>
                <c:pt idx="1766">
                  <c:v>38.798183917999772</c:v>
                </c:pt>
                <c:pt idx="1767">
                  <c:v>38.81890678405977</c:v>
                </c:pt>
                <c:pt idx="1768">
                  <c:v>38.843239784239771</c:v>
                </c:pt>
                <c:pt idx="1769">
                  <c:v>38.867737770079771</c:v>
                </c:pt>
                <c:pt idx="1770">
                  <c:v>38.888404846189772</c:v>
                </c:pt>
                <c:pt idx="1771">
                  <c:v>38.913004875179773</c:v>
                </c:pt>
                <c:pt idx="1772">
                  <c:v>38.933447837829767</c:v>
                </c:pt>
                <c:pt idx="1773">
                  <c:v>38.957893848419772</c:v>
                </c:pt>
                <c:pt idx="1774">
                  <c:v>38.982427835459774</c:v>
                </c:pt>
                <c:pt idx="1775">
                  <c:v>39.00326776504977</c:v>
                </c:pt>
                <c:pt idx="1776">
                  <c:v>39.027470827099769</c:v>
                </c:pt>
                <c:pt idx="1777">
                  <c:v>39.048075914379773</c:v>
                </c:pt>
                <c:pt idx="1778">
                  <c:v>39.072769880299774</c:v>
                </c:pt>
                <c:pt idx="1779">
                  <c:v>39.093318939209773</c:v>
                </c:pt>
                <c:pt idx="1780">
                  <c:v>39.117710828779771</c:v>
                </c:pt>
                <c:pt idx="1781">
                  <c:v>39.142437934879773</c:v>
                </c:pt>
                <c:pt idx="1782">
                  <c:v>39.162760972979768</c:v>
                </c:pt>
                <c:pt idx="1783">
                  <c:v>39.187148809429772</c:v>
                </c:pt>
                <c:pt idx="1784">
                  <c:v>39.207823753359769</c:v>
                </c:pt>
                <c:pt idx="1785">
                  <c:v>39.232439756389773</c:v>
                </c:pt>
                <c:pt idx="1786">
                  <c:v>39.256786823269771</c:v>
                </c:pt>
                <c:pt idx="1787">
                  <c:v>39.277432918549771</c:v>
                </c:pt>
                <c:pt idx="1788">
                  <c:v>39.302089929579772</c:v>
                </c:pt>
                <c:pt idx="1789">
                  <c:v>39.32268977164977</c:v>
                </c:pt>
                <c:pt idx="1790">
                  <c:v>39.346922874449774</c:v>
                </c:pt>
                <c:pt idx="1791">
                  <c:v>39.371500968929773</c:v>
                </c:pt>
                <c:pt idx="1792">
                  <c:v>39.392179965969774</c:v>
                </c:pt>
                <c:pt idx="1793">
                  <c:v>39.416723966599768</c:v>
                </c:pt>
                <c:pt idx="1794">
                  <c:v>39.437152862549773</c:v>
                </c:pt>
                <c:pt idx="1795">
                  <c:v>39.461863756179767</c:v>
                </c:pt>
                <c:pt idx="1796">
                  <c:v>39.482304811479771</c:v>
                </c:pt>
                <c:pt idx="1797">
                  <c:v>39.506786823269771</c:v>
                </c:pt>
                <c:pt idx="1798">
                  <c:v>39.531201839449771</c:v>
                </c:pt>
                <c:pt idx="1799">
                  <c:v>39.551879882809772</c:v>
                </c:pt>
                <c:pt idx="1800">
                  <c:v>39.576345920559774</c:v>
                </c:pt>
                <c:pt idx="1801">
                  <c:v>39.596811771389767</c:v>
                </c:pt>
                <c:pt idx="1802">
                  <c:v>39.621525764469773</c:v>
                </c:pt>
                <c:pt idx="1803">
                  <c:v>39.64584493636977</c:v>
                </c:pt>
                <c:pt idx="1804">
                  <c:v>39.666653871539772</c:v>
                </c:pt>
                <c:pt idx="1805">
                  <c:v>39.690983772279772</c:v>
                </c:pt>
                <c:pt idx="1806">
                  <c:v>39.71184682845977</c:v>
                </c:pt>
                <c:pt idx="1807">
                  <c:v>39.736092805859769</c:v>
                </c:pt>
                <c:pt idx="1808">
                  <c:v>39.76046586036977</c:v>
                </c:pt>
                <c:pt idx="1809">
                  <c:v>39.781354904179771</c:v>
                </c:pt>
                <c:pt idx="1810">
                  <c:v>39.805819749829773</c:v>
                </c:pt>
                <c:pt idx="1811">
                  <c:v>39.826211929319769</c:v>
                </c:pt>
                <c:pt idx="1812">
                  <c:v>39.850669860839773</c:v>
                </c:pt>
                <c:pt idx="1813">
                  <c:v>39.871522903439768</c:v>
                </c:pt>
                <c:pt idx="1814">
                  <c:v>39.895737886429771</c:v>
                </c:pt>
                <c:pt idx="1815">
                  <c:v>39.920287847519774</c:v>
                </c:pt>
                <c:pt idx="1816">
                  <c:v>39.941041946409769</c:v>
                </c:pt>
                <c:pt idx="1817">
                  <c:v>39.96557378768977</c:v>
                </c:pt>
                <c:pt idx="1818">
                  <c:v>39.986101865769768</c:v>
                </c:pt>
                <c:pt idx="1819">
                  <c:v>40.01039385795977</c:v>
                </c:pt>
                <c:pt idx="1820">
                  <c:v>40.03493380546977</c:v>
                </c:pt>
                <c:pt idx="1821">
                  <c:v>40.055778741839774</c:v>
                </c:pt>
                <c:pt idx="1822">
                  <c:v>40.080036878589773</c:v>
                </c:pt>
                <c:pt idx="1823">
                  <c:v>40.100769758219769</c:v>
                </c:pt>
                <c:pt idx="1824">
                  <c:v>40.125166893009769</c:v>
                </c:pt>
                <c:pt idx="1825">
                  <c:v>40.14983797072977</c:v>
                </c:pt>
                <c:pt idx="1826">
                  <c:v>40.170083761219772</c:v>
                </c:pt>
                <c:pt idx="1827">
                  <c:v>40.194925785059773</c:v>
                </c:pt>
                <c:pt idx="1828">
                  <c:v>40.215535879139772</c:v>
                </c:pt>
                <c:pt idx="1829">
                  <c:v>40.239833831789767</c:v>
                </c:pt>
                <c:pt idx="1830">
                  <c:v>40.26041173934977</c:v>
                </c:pt>
                <c:pt idx="1831">
                  <c:v>40.28503489493977</c:v>
                </c:pt>
                <c:pt idx="1832">
                  <c:v>40.309573888779767</c:v>
                </c:pt>
                <c:pt idx="1833">
                  <c:v>40.329970836639774</c:v>
                </c:pt>
                <c:pt idx="1834">
                  <c:v>40.354724884029771</c:v>
                </c:pt>
                <c:pt idx="1835">
                  <c:v>40.375175952909771</c:v>
                </c:pt>
                <c:pt idx="1836">
                  <c:v>40.399815797809772</c:v>
                </c:pt>
                <c:pt idx="1837">
                  <c:v>40.424079895019773</c:v>
                </c:pt>
                <c:pt idx="1838">
                  <c:v>40.444749832149768</c:v>
                </c:pt>
                <c:pt idx="1839">
                  <c:v>40.469264745709772</c:v>
                </c:pt>
                <c:pt idx="1840">
                  <c:v>40.489645957949769</c:v>
                </c:pt>
                <c:pt idx="1841">
                  <c:v>40.514229774479773</c:v>
                </c:pt>
                <c:pt idx="1842">
                  <c:v>40.538930892939774</c:v>
                </c:pt>
                <c:pt idx="1843">
                  <c:v>41.130741834640503</c:v>
                </c:pt>
                <c:pt idx="1844">
                  <c:v>41.131568670272827</c:v>
                </c:pt>
                <c:pt idx="1845">
                  <c:v>41.132267713546746</c:v>
                </c:pt>
                <c:pt idx="1846">
                  <c:v>41.13273286819458</c:v>
                </c:pt>
                <c:pt idx="1847">
                  <c:v>41.1331787109375</c:v>
                </c:pt>
                <c:pt idx="1848">
                  <c:v>41.133625745773315</c:v>
                </c:pt>
                <c:pt idx="1849">
                  <c:v>41.134071826934822</c:v>
                </c:pt>
                <c:pt idx="1850">
                  <c:v>41.134562730789192</c:v>
                </c:pt>
                <c:pt idx="1851">
                  <c:v>41.135029792785652</c:v>
                </c:pt>
                <c:pt idx="1852">
                  <c:v>41.135503768920898</c:v>
                </c:pt>
                <c:pt idx="1853">
                  <c:v>41.135662794113159</c:v>
                </c:pt>
                <c:pt idx="1854">
                  <c:v>41.135820865631096</c:v>
                </c:pt>
                <c:pt idx="1855">
                  <c:v>41.135990858077996</c:v>
                </c:pt>
                <c:pt idx="1856">
                  <c:v>41.13615083694458</c:v>
                </c:pt>
                <c:pt idx="1857">
                  <c:v>41.136309862136841</c:v>
                </c:pt>
                <c:pt idx="1858">
                  <c:v>41.136468648910515</c:v>
                </c:pt>
                <c:pt idx="1859">
                  <c:v>41.136627674102776</c:v>
                </c:pt>
                <c:pt idx="1860">
                  <c:v>41.136786699295051</c:v>
                </c:pt>
                <c:pt idx="1861">
                  <c:v>41.136945724487312</c:v>
                </c:pt>
                <c:pt idx="1862">
                  <c:v>41.137104749679565</c:v>
                </c:pt>
                <c:pt idx="1863">
                  <c:v>41.137263774871826</c:v>
                </c:pt>
                <c:pt idx="1864">
                  <c:v>41.137423753738396</c:v>
                </c:pt>
                <c:pt idx="1865">
                  <c:v>41.13758373260498</c:v>
                </c:pt>
                <c:pt idx="1866">
                  <c:v>41.137743711471558</c:v>
                </c:pt>
                <c:pt idx="1867">
                  <c:v>41.137902736663818</c:v>
                </c:pt>
                <c:pt idx="1868">
                  <c:v>41.138060808181756</c:v>
                </c:pt>
                <c:pt idx="1869">
                  <c:v>41.13822078704834</c:v>
                </c:pt>
                <c:pt idx="1870">
                  <c:v>41.162348747253439</c:v>
                </c:pt>
                <c:pt idx="1871">
                  <c:v>41.186957836151137</c:v>
                </c:pt>
                <c:pt idx="1872">
                  <c:v>41.207578659057639</c:v>
                </c:pt>
                <c:pt idx="1873">
                  <c:v>41.231882810592339</c:v>
                </c:pt>
                <c:pt idx="1874">
                  <c:v>41.252527713775336</c:v>
                </c:pt>
                <c:pt idx="1875">
                  <c:v>41.277058839798336</c:v>
                </c:pt>
                <c:pt idx="1876">
                  <c:v>41.301548719406341</c:v>
                </c:pt>
                <c:pt idx="1877">
                  <c:v>41.322076797485337</c:v>
                </c:pt>
                <c:pt idx="1878">
                  <c:v>41.34664869308434</c:v>
                </c:pt>
                <c:pt idx="1879">
                  <c:v>41.367315769195336</c:v>
                </c:pt>
                <c:pt idx="1880">
                  <c:v>41.39162373542834</c:v>
                </c:pt>
                <c:pt idx="1881">
                  <c:v>41.412382841110336</c:v>
                </c:pt>
                <c:pt idx="1882">
                  <c:v>41.436681747436339</c:v>
                </c:pt>
                <c:pt idx="1883">
                  <c:v>41.461329698562338</c:v>
                </c:pt>
                <c:pt idx="1884">
                  <c:v>41.481625795364337</c:v>
                </c:pt>
                <c:pt idx="1885">
                  <c:v>41.506423711776335</c:v>
                </c:pt>
                <c:pt idx="1886">
                  <c:v>41.526782751083338</c:v>
                </c:pt>
                <c:pt idx="1887">
                  <c:v>41.551539659500342</c:v>
                </c:pt>
                <c:pt idx="1888">
                  <c:v>41.575711727142341</c:v>
                </c:pt>
                <c:pt idx="1889">
                  <c:v>41.596480846405342</c:v>
                </c:pt>
                <c:pt idx="1890">
                  <c:v>41.621032714843338</c:v>
                </c:pt>
                <c:pt idx="1891">
                  <c:v>41.641524791717337</c:v>
                </c:pt>
                <c:pt idx="1892">
                  <c:v>41.666080713272336</c:v>
                </c:pt>
                <c:pt idx="1893">
                  <c:v>41.690732717514337</c:v>
                </c:pt>
                <c:pt idx="1894">
                  <c:v>41.711262702942342</c:v>
                </c:pt>
                <c:pt idx="1895">
                  <c:v>41.735437870025336</c:v>
                </c:pt>
                <c:pt idx="1896">
                  <c:v>41.75638484954834</c:v>
                </c:pt>
                <c:pt idx="1897">
                  <c:v>41.780621767044337</c:v>
                </c:pt>
                <c:pt idx="1898">
                  <c:v>41.801141738891339</c:v>
                </c:pt>
                <c:pt idx="1899">
                  <c:v>41.825711727142341</c:v>
                </c:pt>
                <c:pt idx="1900">
                  <c:v>41.850415706634337</c:v>
                </c:pt>
                <c:pt idx="1901">
                  <c:v>41.871041774749337</c:v>
                </c:pt>
                <c:pt idx="1902">
                  <c:v>41.895212650299342</c:v>
                </c:pt>
                <c:pt idx="1903">
                  <c:v>41.915912866592336</c:v>
                </c:pt>
                <c:pt idx="1904">
                  <c:v>41.940470695495335</c:v>
                </c:pt>
                <c:pt idx="1905">
                  <c:v>41.964782714843338</c:v>
                </c:pt>
                <c:pt idx="1906">
                  <c:v>41.985419750213339</c:v>
                </c:pt>
                <c:pt idx="1907">
                  <c:v>42.010208845138337</c:v>
                </c:pt>
                <c:pt idx="1908">
                  <c:v>42.030703783035342</c:v>
                </c:pt>
                <c:pt idx="1909">
                  <c:v>42.055063724517339</c:v>
                </c:pt>
                <c:pt idx="1910">
                  <c:v>42.079849720001341</c:v>
                </c:pt>
                <c:pt idx="1911">
                  <c:v>42.100274801254336</c:v>
                </c:pt>
                <c:pt idx="1912">
                  <c:v>42.124603748321341</c:v>
                </c:pt>
                <c:pt idx="1913">
                  <c:v>42.145217657092338</c:v>
                </c:pt>
                <c:pt idx="1914">
                  <c:v>42.169878721232337</c:v>
                </c:pt>
                <c:pt idx="1915">
                  <c:v>42.190432786942338</c:v>
                </c:pt>
                <c:pt idx="1916">
                  <c:v>42.214794874192336</c:v>
                </c:pt>
                <c:pt idx="1917">
                  <c:v>42.239541769032336</c:v>
                </c:pt>
                <c:pt idx="1918">
                  <c:v>42.260055780412337</c:v>
                </c:pt>
                <c:pt idx="1919">
                  <c:v>42.284410715102339</c:v>
                </c:pt>
                <c:pt idx="1920">
                  <c:v>42.304939746852341</c:v>
                </c:pt>
                <c:pt idx="1921">
                  <c:v>42.329579830172342</c:v>
                </c:pt>
                <c:pt idx="1922">
                  <c:v>42.354164838792336</c:v>
                </c:pt>
                <c:pt idx="1923">
                  <c:v>42.37447977066234</c:v>
                </c:pt>
                <c:pt idx="1924">
                  <c:v>42.399098873142336</c:v>
                </c:pt>
                <c:pt idx="1925">
                  <c:v>42.419700860972341</c:v>
                </c:pt>
                <c:pt idx="1926">
                  <c:v>42.444337844852342</c:v>
                </c:pt>
                <c:pt idx="1927">
                  <c:v>42.468630790712339</c:v>
                </c:pt>
                <c:pt idx="1928">
                  <c:v>42.489286661152342</c:v>
                </c:pt>
                <c:pt idx="1929">
                  <c:v>42.513790845872336</c:v>
                </c:pt>
                <c:pt idx="1930">
                  <c:v>42.534414768222341</c:v>
                </c:pt>
                <c:pt idx="1931">
                  <c:v>42.558704853062338</c:v>
                </c:pt>
                <c:pt idx="1932">
                  <c:v>42.57945871353234</c:v>
                </c:pt>
                <c:pt idx="1933">
                  <c:v>42.60409784317234</c:v>
                </c:pt>
                <c:pt idx="1934">
                  <c:v>42.628350734712342</c:v>
                </c:pt>
                <c:pt idx="1935">
                  <c:v>42.64885187149234</c:v>
                </c:pt>
                <c:pt idx="1936">
                  <c:v>42.673568725582342</c:v>
                </c:pt>
                <c:pt idx="1937">
                  <c:v>42.694136857982336</c:v>
                </c:pt>
                <c:pt idx="1938">
                  <c:v>42.718464851382336</c:v>
                </c:pt>
                <c:pt idx="1939">
                  <c:v>42.743219852452341</c:v>
                </c:pt>
                <c:pt idx="1940">
                  <c:v>42.763812780382338</c:v>
                </c:pt>
                <c:pt idx="1941">
                  <c:v>42.788136720662337</c:v>
                </c:pt>
                <c:pt idx="1942">
                  <c:v>42.808700799942336</c:v>
                </c:pt>
                <c:pt idx="1943">
                  <c:v>42.833141803742336</c:v>
                </c:pt>
                <c:pt idx="1944">
                  <c:v>42.857755661012341</c:v>
                </c:pt>
                <c:pt idx="1945">
                  <c:v>42.878242731092342</c:v>
                </c:pt>
                <c:pt idx="1946">
                  <c:v>42.902948856352339</c:v>
                </c:pt>
                <c:pt idx="1947">
                  <c:v>42.923285722732338</c:v>
                </c:pt>
                <c:pt idx="1948">
                  <c:v>42.947756767272338</c:v>
                </c:pt>
                <c:pt idx="1949">
                  <c:v>42.968294858932339</c:v>
                </c:pt>
                <c:pt idx="1950">
                  <c:v>42.993017673492339</c:v>
                </c:pt>
                <c:pt idx="1951">
                  <c:v>43.017570734022335</c:v>
                </c:pt>
                <c:pt idx="1952">
                  <c:v>43.037940740582336</c:v>
                </c:pt>
                <c:pt idx="1953">
                  <c:v>43.062755823132342</c:v>
                </c:pt>
                <c:pt idx="1954">
                  <c:v>43.083019733432337</c:v>
                </c:pt>
                <c:pt idx="1955">
                  <c:v>43.107539653782339</c:v>
                </c:pt>
                <c:pt idx="1956">
                  <c:v>43.13208270073234</c:v>
                </c:pt>
                <c:pt idx="1957">
                  <c:v>43.152767658232335</c:v>
                </c:pt>
                <c:pt idx="1958">
                  <c:v>43.177286863322337</c:v>
                </c:pt>
                <c:pt idx="1959">
                  <c:v>43.197689771652335</c:v>
                </c:pt>
                <c:pt idx="1960">
                  <c:v>43.222427845002336</c:v>
                </c:pt>
                <c:pt idx="1961">
                  <c:v>43.246985673902337</c:v>
                </c:pt>
                <c:pt idx="1962">
                  <c:v>43.267187833782337</c:v>
                </c:pt>
                <c:pt idx="1963">
                  <c:v>43.292003870012337</c:v>
                </c:pt>
                <c:pt idx="1964">
                  <c:v>43.312520742412339</c:v>
                </c:pt>
                <c:pt idx="1965">
                  <c:v>43.336986780162341</c:v>
                </c:pt>
                <c:pt idx="1966">
                  <c:v>43.35740184784234</c:v>
                </c:pt>
                <c:pt idx="1967">
                  <c:v>43.382161855702336</c:v>
                </c:pt>
                <c:pt idx="1968">
                  <c:v>43.406689643862336</c:v>
                </c:pt>
                <c:pt idx="1969">
                  <c:v>43.427202701572341</c:v>
                </c:pt>
                <c:pt idx="1970">
                  <c:v>43.451492786412338</c:v>
                </c:pt>
                <c:pt idx="1971">
                  <c:v>43.472157716752342</c:v>
                </c:pt>
                <c:pt idx="1972">
                  <c:v>43.49660682678234</c:v>
                </c:pt>
                <c:pt idx="1973">
                  <c:v>43.521193742752338</c:v>
                </c:pt>
                <c:pt idx="1974">
                  <c:v>43.541845798492339</c:v>
                </c:pt>
                <c:pt idx="1975">
                  <c:v>43.566186666492342</c:v>
                </c:pt>
                <c:pt idx="1976">
                  <c:v>43.586748838422338</c:v>
                </c:pt>
                <c:pt idx="1977">
                  <c:v>43.611210823062336</c:v>
                </c:pt>
                <c:pt idx="1978">
                  <c:v>43.636092662812338</c:v>
                </c:pt>
                <c:pt idx="1979">
                  <c:v>43.656392812732342</c:v>
                </c:pt>
                <c:pt idx="1980">
                  <c:v>43.680928707122341</c:v>
                </c:pt>
                <c:pt idx="1981">
                  <c:v>43.701604843142341</c:v>
                </c:pt>
                <c:pt idx="1982">
                  <c:v>43.72616767883234</c:v>
                </c:pt>
                <c:pt idx="1983">
                  <c:v>43.746655702592342</c:v>
                </c:pt>
                <c:pt idx="1984">
                  <c:v>43.771218776702341</c:v>
                </c:pt>
                <c:pt idx="1985">
                  <c:v>43.795834779742336</c:v>
                </c:pt>
                <c:pt idx="1986">
                  <c:v>43.81633186340234</c:v>
                </c:pt>
                <c:pt idx="1987">
                  <c:v>43.840638875962341</c:v>
                </c:pt>
                <c:pt idx="1988">
                  <c:v>43.861275672912342</c:v>
                </c:pt>
                <c:pt idx="1989">
                  <c:v>43.885836839672336</c:v>
                </c:pt>
                <c:pt idx="1990">
                  <c:v>43.910452842712338</c:v>
                </c:pt>
                <c:pt idx="1991">
                  <c:v>43.930659770962336</c:v>
                </c:pt>
                <c:pt idx="1992">
                  <c:v>43.955373764042342</c:v>
                </c:pt>
                <c:pt idx="1993">
                  <c:v>43.975726842882338</c:v>
                </c:pt>
                <c:pt idx="1994">
                  <c:v>44.000373840332337</c:v>
                </c:pt>
                <c:pt idx="1995">
                  <c:v>44.024764776232338</c:v>
                </c:pt>
                <c:pt idx="1996">
                  <c:v>44.045549869542342</c:v>
                </c:pt>
                <c:pt idx="1997">
                  <c:v>44.070119857792342</c:v>
                </c:pt>
                <c:pt idx="1998">
                  <c:v>44.090428829192341</c:v>
                </c:pt>
                <c:pt idx="1999">
                  <c:v>44.115254879002336</c:v>
                </c:pt>
                <c:pt idx="2000">
                  <c:v>44.13577866554234</c:v>
                </c:pt>
                <c:pt idx="2001">
                  <c:v>44.160110712052337</c:v>
                </c:pt>
                <c:pt idx="2002">
                  <c:v>44.184485673902337</c:v>
                </c:pt>
                <c:pt idx="2003">
                  <c:v>44.205277681352342</c:v>
                </c:pt>
                <c:pt idx="2004">
                  <c:v>44.229868650432337</c:v>
                </c:pt>
                <c:pt idx="2005">
                  <c:v>44.25023174286234</c:v>
                </c:pt>
                <c:pt idx="2006">
                  <c:v>44.274809837342339</c:v>
                </c:pt>
                <c:pt idx="2007">
                  <c:v>44.29955077171234</c:v>
                </c:pt>
                <c:pt idx="2008">
                  <c:v>44.319965839382341</c:v>
                </c:pt>
                <c:pt idx="2009">
                  <c:v>44.344282865522338</c:v>
                </c:pt>
                <c:pt idx="2010">
                  <c:v>44.36500787735234</c:v>
                </c:pt>
                <c:pt idx="2011">
                  <c:v>44.389605760572337</c:v>
                </c:pt>
                <c:pt idx="2012">
                  <c:v>44.414115667342337</c:v>
                </c:pt>
                <c:pt idx="2013">
                  <c:v>44.434658765792342</c:v>
                </c:pt>
                <c:pt idx="2014">
                  <c:v>44.459189653392336</c:v>
                </c:pt>
                <c:pt idx="2015">
                  <c:v>44.479783773422341</c:v>
                </c:pt>
                <c:pt idx="2016">
                  <c:v>44.504010677342336</c:v>
                </c:pt>
                <c:pt idx="2017">
                  <c:v>44.524626731872338</c:v>
                </c:pt>
                <c:pt idx="2018">
                  <c:v>44.549289703372338</c:v>
                </c:pt>
                <c:pt idx="2019">
                  <c:v>44.573730707172338</c:v>
                </c:pt>
                <c:pt idx="2020">
                  <c:v>44.59438872337234</c:v>
                </c:pt>
                <c:pt idx="2021">
                  <c:v>44.618978738782339</c:v>
                </c:pt>
                <c:pt idx="2022">
                  <c:v>44.639513731002339</c:v>
                </c:pt>
                <c:pt idx="2023">
                  <c:v>44.663740873332337</c:v>
                </c:pt>
                <c:pt idx="2024">
                  <c:v>44.688319683072336</c:v>
                </c:pt>
                <c:pt idx="2025">
                  <c:v>44.709030866622342</c:v>
                </c:pt>
                <c:pt idx="2026">
                  <c:v>44.733555793762342</c:v>
                </c:pt>
                <c:pt idx="2027">
                  <c:v>44.754111766812336</c:v>
                </c:pt>
                <c:pt idx="2028">
                  <c:v>44.778715848922339</c:v>
                </c:pt>
                <c:pt idx="2029">
                  <c:v>44.80325984955234</c:v>
                </c:pt>
                <c:pt idx="2030">
                  <c:v>44.823432683942336</c:v>
                </c:pt>
                <c:pt idx="2031">
                  <c:v>44.848302841182338</c:v>
                </c:pt>
                <c:pt idx="2032">
                  <c:v>44.868702650072336</c:v>
                </c:pt>
                <c:pt idx="2033">
                  <c:v>44.893288850782341</c:v>
                </c:pt>
                <c:pt idx="2034">
                  <c:v>44.91367983818234</c:v>
                </c:pt>
                <c:pt idx="2035">
                  <c:v>44.938418865202337</c:v>
                </c:pt>
                <c:pt idx="2036">
                  <c:v>44.96291565895234</c:v>
                </c:pt>
                <c:pt idx="2037">
                  <c:v>44.98314476013234</c:v>
                </c:pt>
                <c:pt idx="2038">
                  <c:v>45.007833719252339</c:v>
                </c:pt>
                <c:pt idx="2039">
                  <c:v>45.028394699092338</c:v>
                </c:pt>
                <c:pt idx="2040">
                  <c:v>45.052981853482336</c:v>
                </c:pt>
                <c:pt idx="2041">
                  <c:v>45.077359676362342</c:v>
                </c:pt>
                <c:pt idx="2042">
                  <c:v>45.09815382957234</c:v>
                </c:pt>
                <c:pt idx="2043">
                  <c:v>45.122690677642339</c:v>
                </c:pt>
                <c:pt idx="2044">
                  <c:v>45.142961740492339</c:v>
                </c:pt>
                <c:pt idx="2045">
                  <c:v>45.16753482818234</c:v>
                </c:pt>
                <c:pt idx="2046">
                  <c:v>45.192060709002341</c:v>
                </c:pt>
                <c:pt idx="2047">
                  <c:v>45.212659835812339</c:v>
                </c:pt>
                <c:pt idx="2048">
                  <c:v>45.23710465431234</c:v>
                </c:pt>
                <c:pt idx="2049">
                  <c:v>45.257806777952339</c:v>
                </c:pt>
                <c:pt idx="2050">
                  <c:v>45.282414674762336</c:v>
                </c:pt>
                <c:pt idx="2051">
                  <c:v>45.302688837052337</c:v>
                </c:pt>
                <c:pt idx="2052">
                  <c:v>45.327557802202335</c:v>
                </c:pt>
                <c:pt idx="2053">
                  <c:v>45.351841688152341</c:v>
                </c:pt>
                <c:pt idx="2054">
                  <c:v>45.372509717942336</c:v>
                </c:pt>
                <c:pt idx="2055">
                  <c:v>45.396958827972341</c:v>
                </c:pt>
                <c:pt idx="2056">
                  <c:v>45.417485713962336</c:v>
                </c:pt>
                <c:pt idx="2057">
                  <c:v>45.442131757732341</c:v>
                </c:pt>
                <c:pt idx="2058">
                  <c:v>45.466669797902341</c:v>
                </c:pt>
                <c:pt idx="2059">
                  <c:v>45.486989736552339</c:v>
                </c:pt>
                <c:pt idx="2060">
                  <c:v>45.511834859852343</c:v>
                </c:pt>
                <c:pt idx="2061">
                  <c:v>45.532337665562338</c:v>
                </c:pt>
                <c:pt idx="2062">
                  <c:v>45.556614875792341</c:v>
                </c:pt>
                <c:pt idx="2063">
                  <c:v>45.58128881454234</c:v>
                </c:pt>
                <c:pt idx="2064">
                  <c:v>45.60176682472234</c:v>
                </c:pt>
                <c:pt idx="2065">
                  <c:v>45.626150846482339</c:v>
                </c:pt>
                <c:pt idx="2066">
                  <c:v>45.646739721302339</c:v>
                </c:pt>
                <c:pt idx="2067">
                  <c:v>45.671249866482341</c:v>
                </c:pt>
                <c:pt idx="2068">
                  <c:v>45.691999673842339</c:v>
                </c:pt>
                <c:pt idx="2069">
                  <c:v>45.71631574631234</c:v>
                </c:pt>
                <c:pt idx="2070">
                  <c:v>45.740839719772339</c:v>
                </c:pt>
                <c:pt idx="2071">
                  <c:v>45.761501789092335</c:v>
                </c:pt>
                <c:pt idx="2072">
                  <c:v>45.786123752592339</c:v>
                </c:pt>
                <c:pt idx="2073">
                  <c:v>45.806500673292341</c:v>
                </c:pt>
                <c:pt idx="2074">
                  <c:v>45.83103680610234</c:v>
                </c:pt>
                <c:pt idx="2075">
                  <c:v>45.85549283027234</c:v>
                </c:pt>
                <c:pt idx="2076">
                  <c:v>45.876107692722343</c:v>
                </c:pt>
                <c:pt idx="2077">
                  <c:v>45.900613784792341</c:v>
                </c:pt>
                <c:pt idx="2078">
                  <c:v>45.921253681182336</c:v>
                </c:pt>
                <c:pt idx="2079">
                  <c:v>45.945871829982337</c:v>
                </c:pt>
                <c:pt idx="2080">
                  <c:v>45.970173835752341</c:v>
                </c:pt>
                <c:pt idx="2081">
                  <c:v>45.990871667862336</c:v>
                </c:pt>
                <c:pt idx="2082">
                  <c:v>46.015485763552341</c:v>
                </c:pt>
                <c:pt idx="2083">
                  <c:v>46.035828828812342</c:v>
                </c:pt>
                <c:pt idx="2084">
                  <c:v>46.060381650922338</c:v>
                </c:pt>
                <c:pt idx="2085">
                  <c:v>46.080975770952335</c:v>
                </c:pt>
                <c:pt idx="2086">
                  <c:v>46.105628728862342</c:v>
                </c:pt>
                <c:pt idx="2087">
                  <c:v>46.129927873612338</c:v>
                </c:pt>
                <c:pt idx="2088">
                  <c:v>47.150555849075317</c:v>
                </c:pt>
                <c:pt idx="2089">
                  <c:v>47.151175975799561</c:v>
                </c:pt>
                <c:pt idx="2090">
                  <c:v>47.151726007461555</c:v>
                </c:pt>
                <c:pt idx="2091">
                  <c:v>47.152266025543213</c:v>
                </c:pt>
                <c:pt idx="2092">
                  <c:v>47.15280294418335</c:v>
                </c:pt>
                <c:pt idx="2093">
                  <c:v>47.153388977050781</c:v>
                </c:pt>
                <c:pt idx="2094">
                  <c:v>47.153928995132439</c:v>
                </c:pt>
                <c:pt idx="2095">
                  <c:v>47.15439581871032</c:v>
                </c:pt>
                <c:pt idx="2096">
                  <c:v>47.154863834381104</c:v>
                </c:pt>
                <c:pt idx="2097">
                  <c:v>47.15539097785949</c:v>
                </c:pt>
                <c:pt idx="2098">
                  <c:v>47.155864000320435</c:v>
                </c:pt>
                <c:pt idx="2099">
                  <c:v>47.156083822250359</c:v>
                </c:pt>
                <c:pt idx="2100">
                  <c:v>47.156241893768311</c:v>
                </c:pt>
                <c:pt idx="2101">
                  <c:v>47.156399965286255</c:v>
                </c:pt>
                <c:pt idx="2102">
                  <c:v>47.156558036804199</c:v>
                </c:pt>
                <c:pt idx="2103">
                  <c:v>47.156721830368042</c:v>
                </c:pt>
                <c:pt idx="2104">
                  <c:v>47.156890869140625</c:v>
                </c:pt>
                <c:pt idx="2105">
                  <c:v>47.157049894332886</c:v>
                </c:pt>
                <c:pt idx="2106">
                  <c:v>47.157208919525139</c:v>
                </c:pt>
                <c:pt idx="2107">
                  <c:v>47.157366991043091</c:v>
                </c:pt>
                <c:pt idx="2108">
                  <c:v>47.157524824142456</c:v>
                </c:pt>
                <c:pt idx="2109">
                  <c:v>47.15768384933471</c:v>
                </c:pt>
                <c:pt idx="2110">
                  <c:v>47.157841920852661</c:v>
                </c:pt>
                <c:pt idx="2111">
                  <c:v>47.157999992370605</c:v>
                </c:pt>
                <c:pt idx="2112">
                  <c:v>47.158159017562859</c:v>
                </c:pt>
                <c:pt idx="2113">
                  <c:v>47.158315896987915</c:v>
                </c:pt>
                <c:pt idx="2114">
                  <c:v>47.158474922180176</c:v>
                </c:pt>
                <c:pt idx="2115">
                  <c:v>47.15864181518554</c:v>
                </c:pt>
                <c:pt idx="2116">
                  <c:v>47.158802032470703</c:v>
                </c:pt>
                <c:pt idx="2117">
                  <c:v>47.158959865570075</c:v>
                </c:pt>
                <c:pt idx="2118">
                  <c:v>47.159117937088013</c:v>
                </c:pt>
                <c:pt idx="2119">
                  <c:v>47.15927600860595</c:v>
                </c:pt>
                <c:pt idx="2120">
                  <c:v>47.159433841705322</c:v>
                </c:pt>
                <c:pt idx="2121">
                  <c:v>47.159591913223259</c:v>
                </c:pt>
                <c:pt idx="2122">
                  <c:v>47.159749984741211</c:v>
                </c:pt>
                <c:pt idx="2123">
                  <c:v>47.159909009933472</c:v>
                </c:pt>
                <c:pt idx="2124">
                  <c:v>47.160066843032851</c:v>
                </c:pt>
                <c:pt idx="2125">
                  <c:v>47.160224914550753</c:v>
                </c:pt>
                <c:pt idx="2126">
                  <c:v>47.160383939743049</c:v>
                </c:pt>
                <c:pt idx="2127">
                  <c:v>47.160543918609655</c:v>
                </c:pt>
                <c:pt idx="2128">
                  <c:v>47.160702943801851</c:v>
                </c:pt>
                <c:pt idx="2129">
                  <c:v>47.160869836807251</c:v>
                </c:pt>
                <c:pt idx="2130">
                  <c:v>47.161028861999554</c:v>
                </c:pt>
                <c:pt idx="2131">
                  <c:v>47.161192893981955</c:v>
                </c:pt>
                <c:pt idx="2132">
                  <c:v>47.162777900695751</c:v>
                </c:pt>
                <c:pt idx="2133">
                  <c:v>47.187376022338853</c:v>
                </c:pt>
                <c:pt idx="2134">
                  <c:v>47.208083868026755</c:v>
                </c:pt>
                <c:pt idx="2135">
                  <c:v>47.232754945755055</c:v>
                </c:pt>
                <c:pt idx="2136">
                  <c:v>47.257148027419852</c:v>
                </c:pt>
                <c:pt idx="2137">
                  <c:v>47.277408838271853</c:v>
                </c:pt>
                <c:pt idx="2138">
                  <c:v>47.302148818969854</c:v>
                </c:pt>
                <c:pt idx="2139">
                  <c:v>47.322739839553854</c:v>
                </c:pt>
                <c:pt idx="2140">
                  <c:v>47.34733796119685</c:v>
                </c:pt>
                <c:pt idx="2141">
                  <c:v>47.367686033248852</c:v>
                </c:pt>
                <c:pt idx="2142">
                  <c:v>47.392436027526855</c:v>
                </c:pt>
                <c:pt idx="2143">
                  <c:v>47.416999816894851</c:v>
                </c:pt>
                <c:pt idx="2144">
                  <c:v>47.437358856200852</c:v>
                </c:pt>
                <c:pt idx="2145">
                  <c:v>47.461831808089855</c:v>
                </c:pt>
                <c:pt idx="2146">
                  <c:v>47.482491970061851</c:v>
                </c:pt>
                <c:pt idx="2147">
                  <c:v>47.50706291198685</c:v>
                </c:pt>
                <c:pt idx="2148">
                  <c:v>47.531407833099856</c:v>
                </c:pt>
                <c:pt idx="2149">
                  <c:v>47.552181959151852</c:v>
                </c:pt>
                <c:pt idx="2150">
                  <c:v>47.576658010482852</c:v>
                </c:pt>
                <c:pt idx="2151">
                  <c:v>47.597028017043854</c:v>
                </c:pt>
                <c:pt idx="2152">
                  <c:v>47.621466875075853</c:v>
                </c:pt>
                <c:pt idx="2153">
                  <c:v>47.646180868148853</c:v>
                </c:pt>
                <c:pt idx="2154">
                  <c:v>47.66677093505885</c:v>
                </c:pt>
                <c:pt idx="2155">
                  <c:v>47.691051006316854</c:v>
                </c:pt>
                <c:pt idx="2156">
                  <c:v>47.711671829223853</c:v>
                </c:pt>
                <c:pt idx="2157">
                  <c:v>47.736497879027851</c:v>
                </c:pt>
                <c:pt idx="2158">
                  <c:v>47.756714820861852</c:v>
                </c:pt>
                <c:pt idx="2159">
                  <c:v>47.78146195411685</c:v>
                </c:pt>
                <c:pt idx="2160">
                  <c:v>47.805878877639856</c:v>
                </c:pt>
                <c:pt idx="2161">
                  <c:v>47.826269865035854</c:v>
                </c:pt>
                <c:pt idx="2162">
                  <c:v>47.850731849670851</c:v>
                </c:pt>
                <c:pt idx="2163">
                  <c:v>47.871642827987856</c:v>
                </c:pt>
                <c:pt idx="2164">
                  <c:v>47.895967960357851</c:v>
                </c:pt>
                <c:pt idx="2165">
                  <c:v>47.92039799690285</c:v>
                </c:pt>
                <c:pt idx="2166">
                  <c:v>47.940991878509855</c:v>
                </c:pt>
                <c:pt idx="2167">
                  <c:v>47.96551585197485</c:v>
                </c:pt>
                <c:pt idx="2168">
                  <c:v>47.986093997954853</c:v>
                </c:pt>
                <c:pt idx="2169">
                  <c:v>48.010572910308852</c:v>
                </c:pt>
                <c:pt idx="2170">
                  <c:v>48.035336971282852</c:v>
                </c:pt>
                <c:pt idx="2171">
                  <c:v>48.055881023406855</c:v>
                </c:pt>
                <c:pt idx="2172">
                  <c:v>48.080370903014853</c:v>
                </c:pt>
                <c:pt idx="2173">
                  <c:v>48.100730895995852</c:v>
                </c:pt>
                <c:pt idx="2174">
                  <c:v>48.12526893615685</c:v>
                </c:pt>
                <c:pt idx="2175">
                  <c:v>48.145887851714853</c:v>
                </c:pt>
                <c:pt idx="2176">
                  <c:v>48.170483827588853</c:v>
                </c:pt>
                <c:pt idx="2177">
                  <c:v>48.194813966748853</c:v>
                </c:pt>
                <c:pt idx="2178">
                  <c:v>48.215585947038853</c:v>
                </c:pt>
                <c:pt idx="2179">
                  <c:v>48.24018383025885</c:v>
                </c:pt>
                <c:pt idx="2180">
                  <c:v>48.26045489310885</c:v>
                </c:pt>
                <c:pt idx="2181">
                  <c:v>48.285254955288849</c:v>
                </c:pt>
                <c:pt idx="2182">
                  <c:v>48.309608936308855</c:v>
                </c:pt>
                <c:pt idx="2183">
                  <c:v>48.330195903778851</c:v>
                </c:pt>
                <c:pt idx="2184">
                  <c:v>48.354533910748856</c:v>
                </c:pt>
                <c:pt idx="2185">
                  <c:v>48.375066995618852</c:v>
                </c:pt>
                <c:pt idx="2186">
                  <c:v>48.399879932398854</c:v>
                </c:pt>
                <c:pt idx="2187">
                  <c:v>48.424230813978852</c:v>
                </c:pt>
                <c:pt idx="2188">
                  <c:v>48.444867849348853</c:v>
                </c:pt>
                <c:pt idx="2189">
                  <c:v>48.469388961788852</c:v>
                </c:pt>
                <c:pt idx="2190">
                  <c:v>48.489893913268851</c:v>
                </c:pt>
                <c:pt idx="2191">
                  <c:v>48.514421939848852</c:v>
                </c:pt>
                <c:pt idx="2192">
                  <c:v>48.535065889358854</c:v>
                </c:pt>
                <c:pt idx="2193">
                  <c:v>48.55954694747885</c:v>
                </c:pt>
                <c:pt idx="2194">
                  <c:v>48.583832979198853</c:v>
                </c:pt>
                <c:pt idx="2195">
                  <c:v>48.604733943938854</c:v>
                </c:pt>
                <c:pt idx="2196">
                  <c:v>48.629019975658849</c:v>
                </c:pt>
                <c:pt idx="2197">
                  <c:v>48.649525880808852</c:v>
                </c:pt>
                <c:pt idx="2198">
                  <c:v>48.674057960508854</c:v>
                </c:pt>
                <c:pt idx="2199">
                  <c:v>48.698762893678854</c:v>
                </c:pt>
                <c:pt idx="2200">
                  <c:v>48.719296932218853</c:v>
                </c:pt>
                <c:pt idx="2201">
                  <c:v>48.743641853328853</c:v>
                </c:pt>
                <c:pt idx="2202">
                  <c:v>48.764447927478855</c:v>
                </c:pt>
                <c:pt idx="2203">
                  <c:v>48.789000988008851</c:v>
                </c:pt>
                <c:pt idx="2204">
                  <c:v>48.813251972198856</c:v>
                </c:pt>
                <c:pt idx="2205">
                  <c:v>48.833817958828853</c:v>
                </c:pt>
                <c:pt idx="2206">
                  <c:v>48.858260869978849</c:v>
                </c:pt>
                <c:pt idx="2207">
                  <c:v>48.879014968868852</c:v>
                </c:pt>
                <c:pt idx="2208">
                  <c:v>48.903429031368852</c:v>
                </c:pt>
                <c:pt idx="2209">
                  <c:v>48.924101829528851</c:v>
                </c:pt>
                <c:pt idx="2210">
                  <c:v>48.948768854138855</c:v>
                </c:pt>
                <c:pt idx="2211">
                  <c:v>48.973176002498853</c:v>
                </c:pt>
                <c:pt idx="2212">
                  <c:v>48.993535995478851</c:v>
                </c:pt>
                <c:pt idx="2213">
                  <c:v>49.018177986148849</c:v>
                </c:pt>
                <c:pt idx="2214">
                  <c:v>49.03875994681885</c:v>
                </c:pt>
                <c:pt idx="2215">
                  <c:v>49.063107967378855</c:v>
                </c:pt>
                <c:pt idx="2216">
                  <c:v>49.087893009188853</c:v>
                </c:pt>
                <c:pt idx="2217">
                  <c:v>49.108412981028856</c:v>
                </c:pt>
                <c:pt idx="2218">
                  <c:v>49.133033037188852</c:v>
                </c:pt>
                <c:pt idx="2219">
                  <c:v>49.153228998188851</c:v>
                </c:pt>
                <c:pt idx="2220">
                  <c:v>49.177830934528856</c:v>
                </c:pt>
                <c:pt idx="2221">
                  <c:v>49.202482938768853</c:v>
                </c:pt>
                <c:pt idx="2222">
                  <c:v>49.222851037978856</c:v>
                </c:pt>
                <c:pt idx="2223">
                  <c:v>49.24739694594885</c:v>
                </c:pt>
                <c:pt idx="2224">
                  <c:v>49.268211841578854</c:v>
                </c:pt>
                <c:pt idx="2225">
                  <c:v>49.292505979538852</c:v>
                </c:pt>
                <c:pt idx="2226">
                  <c:v>49.312996864318855</c:v>
                </c:pt>
                <c:pt idx="2227">
                  <c:v>49.337540864948849</c:v>
                </c:pt>
                <c:pt idx="2228">
                  <c:v>49.36216998099885</c:v>
                </c:pt>
                <c:pt idx="2229">
                  <c:v>49.382715940478853</c:v>
                </c:pt>
                <c:pt idx="2230">
                  <c:v>49.407159805298853</c:v>
                </c:pt>
                <c:pt idx="2231">
                  <c:v>49.42787599563885</c:v>
                </c:pt>
                <c:pt idx="2232">
                  <c:v>49.45235896110885</c:v>
                </c:pt>
                <c:pt idx="2233">
                  <c:v>49.476601839068856</c:v>
                </c:pt>
                <c:pt idx="2234">
                  <c:v>49.497182846068853</c:v>
                </c:pt>
                <c:pt idx="2235">
                  <c:v>49.521890878678853</c:v>
                </c:pt>
                <c:pt idx="2236">
                  <c:v>49.542275905608854</c:v>
                </c:pt>
                <c:pt idx="2237">
                  <c:v>49.566871881488851</c:v>
                </c:pt>
                <c:pt idx="2238">
                  <c:v>49.59160280227885</c:v>
                </c:pt>
                <c:pt idx="2239">
                  <c:v>49.611949920658851</c:v>
                </c:pt>
                <c:pt idx="2240">
                  <c:v>49.636427879328849</c:v>
                </c:pt>
                <c:pt idx="2241">
                  <c:v>49.657289981838851</c:v>
                </c:pt>
                <c:pt idx="2242">
                  <c:v>49.681553840638855</c:v>
                </c:pt>
                <c:pt idx="2243">
                  <c:v>49.702090978618855</c:v>
                </c:pt>
                <c:pt idx="2244">
                  <c:v>49.726629018778851</c:v>
                </c:pt>
                <c:pt idx="2245">
                  <c:v>49.75124382972885</c:v>
                </c:pt>
                <c:pt idx="2246">
                  <c:v>49.77186799048885</c:v>
                </c:pt>
                <c:pt idx="2247">
                  <c:v>49.796211004258851</c:v>
                </c:pt>
                <c:pt idx="2248">
                  <c:v>49.817054986948854</c:v>
                </c:pt>
                <c:pt idx="2249">
                  <c:v>49.841195821758852</c:v>
                </c:pt>
                <c:pt idx="2250">
                  <c:v>49.865875959398849</c:v>
                </c:pt>
                <c:pt idx="2251">
                  <c:v>49.886511802668849</c:v>
                </c:pt>
                <c:pt idx="2252">
                  <c:v>49.911077976228853</c:v>
                </c:pt>
                <c:pt idx="2253">
                  <c:v>49.931639909748853</c:v>
                </c:pt>
                <c:pt idx="2254">
                  <c:v>49.955981969828855</c:v>
                </c:pt>
                <c:pt idx="2255">
                  <c:v>49.980443954468853</c:v>
                </c:pt>
                <c:pt idx="2256">
                  <c:v>50.001219987868851</c:v>
                </c:pt>
                <c:pt idx="2257">
                  <c:v>50.025482892988855</c:v>
                </c:pt>
                <c:pt idx="2258">
                  <c:v>50.046088933948852</c:v>
                </c:pt>
                <c:pt idx="2259">
                  <c:v>50.070736885068854</c:v>
                </c:pt>
                <c:pt idx="2260">
                  <c:v>50.091301918028854</c:v>
                </c:pt>
                <c:pt idx="2261">
                  <c:v>50.115576982498851</c:v>
                </c:pt>
                <c:pt idx="2262">
                  <c:v>50.14042186736885</c:v>
                </c:pt>
                <c:pt idx="2263">
                  <c:v>50.160769939418856</c:v>
                </c:pt>
                <c:pt idx="2264">
                  <c:v>50.185357809068854</c:v>
                </c:pt>
                <c:pt idx="2265">
                  <c:v>50.205808877948854</c:v>
                </c:pt>
                <c:pt idx="2266">
                  <c:v>50.230512857438853</c:v>
                </c:pt>
                <c:pt idx="2267">
                  <c:v>50.254971027378851</c:v>
                </c:pt>
                <c:pt idx="2268">
                  <c:v>50.275403976438852</c:v>
                </c:pt>
                <c:pt idx="2269">
                  <c:v>50.300199031828853</c:v>
                </c:pt>
                <c:pt idx="2270">
                  <c:v>50.320739030838851</c:v>
                </c:pt>
                <c:pt idx="2271">
                  <c:v>50.344997882838854</c:v>
                </c:pt>
                <c:pt idx="2272">
                  <c:v>50.369470834728851</c:v>
                </c:pt>
                <c:pt idx="2273">
                  <c:v>50.390194892878853</c:v>
                </c:pt>
                <c:pt idx="2274">
                  <c:v>50.414750814438854</c:v>
                </c:pt>
                <c:pt idx="2275">
                  <c:v>50.43520283698885</c:v>
                </c:pt>
                <c:pt idx="2276">
                  <c:v>50.45967102050885</c:v>
                </c:pt>
                <c:pt idx="2277">
                  <c:v>50.480405807498855</c:v>
                </c:pt>
                <c:pt idx="2278">
                  <c:v>50.505007028578852</c:v>
                </c:pt>
                <c:pt idx="2279">
                  <c:v>50.529103994368853</c:v>
                </c:pt>
                <c:pt idx="2280">
                  <c:v>50.549870014188855</c:v>
                </c:pt>
                <c:pt idx="2281">
                  <c:v>50.574463844298855</c:v>
                </c:pt>
                <c:pt idx="2282">
                  <c:v>50.594789028168854</c:v>
                </c:pt>
                <c:pt idx="2283">
                  <c:v>50.619609832758854</c:v>
                </c:pt>
                <c:pt idx="2284">
                  <c:v>50.644040822978852</c:v>
                </c:pt>
                <c:pt idx="2285">
                  <c:v>50.664665937418853</c:v>
                </c:pt>
                <c:pt idx="2286">
                  <c:v>50.688966989518853</c:v>
                </c:pt>
                <c:pt idx="2287">
                  <c:v>50.709446907038853</c:v>
                </c:pt>
                <c:pt idx="2288">
                  <c:v>50.734208822248853</c:v>
                </c:pt>
                <c:pt idx="2289">
                  <c:v>50.758708000178849</c:v>
                </c:pt>
                <c:pt idx="2290">
                  <c:v>50.77913284301885</c:v>
                </c:pt>
                <c:pt idx="2291">
                  <c:v>50.803876876828852</c:v>
                </c:pt>
                <c:pt idx="2292">
                  <c:v>50.824398994448856</c:v>
                </c:pt>
                <c:pt idx="2293">
                  <c:v>50.848661899568853</c:v>
                </c:pt>
                <c:pt idx="2294">
                  <c:v>50.869417905808852</c:v>
                </c:pt>
                <c:pt idx="2295">
                  <c:v>50.893900871278852</c:v>
                </c:pt>
                <c:pt idx="2296">
                  <c:v>50.91840386390885</c:v>
                </c:pt>
                <c:pt idx="2297">
                  <c:v>50.93889689445885</c:v>
                </c:pt>
                <c:pt idx="2298">
                  <c:v>50.963685035708849</c:v>
                </c:pt>
                <c:pt idx="2299">
                  <c:v>50.983906984328854</c:v>
                </c:pt>
                <c:pt idx="2300">
                  <c:v>51.008467912678853</c:v>
                </c:pt>
                <c:pt idx="2301">
                  <c:v>51.032948970798856</c:v>
                </c:pt>
                <c:pt idx="2302">
                  <c:v>51.053540945048852</c:v>
                </c:pt>
                <c:pt idx="2303">
                  <c:v>51.078174829478854</c:v>
                </c:pt>
                <c:pt idx="2304">
                  <c:v>51.098548889158849</c:v>
                </c:pt>
                <c:pt idx="2305">
                  <c:v>51.123337030408855</c:v>
                </c:pt>
                <c:pt idx="2306">
                  <c:v>51.147894859318853</c:v>
                </c:pt>
                <c:pt idx="2307">
                  <c:v>51.168249845508853</c:v>
                </c:pt>
                <c:pt idx="2308">
                  <c:v>51.192641973498851</c:v>
                </c:pt>
                <c:pt idx="2309">
                  <c:v>51.213371992108854</c:v>
                </c:pt>
                <c:pt idx="2310">
                  <c:v>51.237903833388856</c:v>
                </c:pt>
                <c:pt idx="2311">
                  <c:v>51.258251905438854</c:v>
                </c:pt>
                <c:pt idx="2312">
                  <c:v>51.28305101394885</c:v>
                </c:pt>
                <c:pt idx="2313">
                  <c:v>51.307550907138854</c:v>
                </c:pt>
                <c:pt idx="2314">
                  <c:v>51.32799100875885</c:v>
                </c:pt>
                <c:pt idx="2315">
                  <c:v>51.352388858798854</c:v>
                </c:pt>
                <c:pt idx="2316">
                  <c:v>51.372998952868855</c:v>
                </c:pt>
                <c:pt idx="2317">
                  <c:v>51.397502899168856</c:v>
                </c:pt>
                <c:pt idx="2318">
                  <c:v>51.422149896618855</c:v>
                </c:pt>
                <c:pt idx="2319">
                  <c:v>51.44274902343885</c:v>
                </c:pt>
                <c:pt idx="2320">
                  <c:v>51.46734285354885</c:v>
                </c:pt>
                <c:pt idx="2321">
                  <c:v>51.48788094520885</c:v>
                </c:pt>
                <c:pt idx="2322">
                  <c:v>51.512254953388855</c:v>
                </c:pt>
                <c:pt idx="2323">
                  <c:v>51.536967039108852</c:v>
                </c:pt>
                <c:pt idx="2324">
                  <c:v>51.557432889938852</c:v>
                </c:pt>
                <c:pt idx="2325">
                  <c:v>51.581773996348851</c:v>
                </c:pt>
                <c:pt idx="2326">
                  <c:v>51.602509975428852</c:v>
                </c:pt>
                <c:pt idx="2327">
                  <c:v>51.626855850218853</c:v>
                </c:pt>
                <c:pt idx="2328">
                  <c:v>51.64739298820885</c:v>
                </c:pt>
                <c:pt idx="2329">
                  <c:v>51.671901941298856</c:v>
                </c:pt>
                <c:pt idx="2330">
                  <c:v>51.696414947508856</c:v>
                </c:pt>
                <c:pt idx="2331">
                  <c:v>51.717232942578853</c:v>
                </c:pt>
                <c:pt idx="2332">
                  <c:v>51.74156498908885</c:v>
                </c:pt>
                <c:pt idx="2333">
                  <c:v>51.762181997298853</c:v>
                </c:pt>
                <c:pt idx="2334">
                  <c:v>51.786760807038853</c:v>
                </c:pt>
                <c:pt idx="2335">
                  <c:v>51.811165809628854</c:v>
                </c:pt>
                <c:pt idx="2336">
                  <c:v>51.83160281180885</c:v>
                </c:pt>
                <c:pt idx="2337">
                  <c:v>51.856462001798853</c:v>
                </c:pt>
                <c:pt idx="2338">
                  <c:v>51.877007961268852</c:v>
                </c:pt>
                <c:pt idx="2339">
                  <c:v>51.901182889938852</c:v>
                </c:pt>
                <c:pt idx="2340">
                  <c:v>51.92574286460885</c:v>
                </c:pt>
                <c:pt idx="2341">
                  <c:v>51.946342945098856</c:v>
                </c:pt>
                <c:pt idx="2342">
                  <c:v>51.971014022828854</c:v>
                </c:pt>
                <c:pt idx="2343">
                  <c:v>51.991319894788852</c:v>
                </c:pt>
                <c:pt idx="2344">
                  <c:v>52.016171932218853</c:v>
                </c:pt>
                <c:pt idx="2345">
                  <c:v>52.036445856098851</c:v>
                </c:pt>
                <c:pt idx="2346">
                  <c:v>52.061014890668851</c:v>
                </c:pt>
                <c:pt idx="2347">
                  <c:v>52.085480928418853</c:v>
                </c:pt>
                <c:pt idx="2348">
                  <c:v>52.10617089271885</c:v>
                </c:pt>
                <c:pt idx="2349">
                  <c:v>52.130800008768851</c:v>
                </c:pt>
                <c:pt idx="2350">
                  <c:v>52.151273012158853</c:v>
                </c:pt>
                <c:pt idx="2351">
                  <c:v>52.92062783241272</c:v>
                </c:pt>
                <c:pt idx="2352">
                  <c:v>52.921252012252808</c:v>
                </c:pt>
                <c:pt idx="2353">
                  <c:v>52.921836853027344</c:v>
                </c:pt>
                <c:pt idx="2354">
                  <c:v>52.922387838363647</c:v>
                </c:pt>
                <c:pt idx="2355">
                  <c:v>52.922969818115234</c:v>
                </c:pt>
                <c:pt idx="2356">
                  <c:v>52.923483848571777</c:v>
                </c:pt>
                <c:pt idx="2357">
                  <c:v>52.923991918563843</c:v>
                </c:pt>
                <c:pt idx="2358">
                  <c:v>52.924546003341675</c:v>
                </c:pt>
                <c:pt idx="2359">
                  <c:v>52.925057888031006</c:v>
                </c:pt>
                <c:pt idx="2360">
                  <c:v>52.925238847732544</c:v>
                </c:pt>
                <c:pt idx="2361">
                  <c:v>52.925421953201294</c:v>
                </c:pt>
                <c:pt idx="2362">
                  <c:v>52.925603866577148</c:v>
                </c:pt>
                <c:pt idx="2363">
                  <c:v>52.925819873809814</c:v>
                </c:pt>
                <c:pt idx="2364">
                  <c:v>52.926019906997674</c:v>
                </c:pt>
                <c:pt idx="2365">
                  <c:v>52.926193952560425</c:v>
                </c:pt>
                <c:pt idx="2366">
                  <c:v>52.926368951797485</c:v>
                </c:pt>
                <c:pt idx="2367">
                  <c:v>52.926548957824707</c:v>
                </c:pt>
                <c:pt idx="2368">
                  <c:v>52.926738977432244</c:v>
                </c:pt>
                <c:pt idx="2369">
                  <c:v>52.926913022994995</c:v>
                </c:pt>
                <c:pt idx="2370">
                  <c:v>52.927117824554443</c:v>
                </c:pt>
                <c:pt idx="2371">
                  <c:v>52.927291870117188</c:v>
                </c:pt>
                <c:pt idx="2372">
                  <c:v>52.927465915679939</c:v>
                </c:pt>
                <c:pt idx="2373">
                  <c:v>52.927639961242676</c:v>
                </c:pt>
                <c:pt idx="2374">
                  <c:v>52.927814006805413</c:v>
                </c:pt>
                <c:pt idx="2375">
                  <c:v>52.928000926971436</c:v>
                </c:pt>
                <c:pt idx="2376">
                  <c:v>52.928166866302483</c:v>
                </c:pt>
                <c:pt idx="2377">
                  <c:v>52.928333044052124</c:v>
                </c:pt>
                <c:pt idx="2378">
                  <c:v>52.928498029708869</c:v>
                </c:pt>
                <c:pt idx="2379">
                  <c:v>52.928664922714233</c:v>
                </c:pt>
                <c:pt idx="2380">
                  <c:v>52.928829908370979</c:v>
                </c:pt>
                <c:pt idx="2381">
                  <c:v>52.929008960723877</c:v>
                </c:pt>
                <c:pt idx="2382">
                  <c:v>52.929167032241828</c:v>
                </c:pt>
                <c:pt idx="2383">
                  <c:v>52.929325819015503</c:v>
                </c:pt>
                <c:pt idx="2384">
                  <c:v>52.929484844207764</c:v>
                </c:pt>
                <c:pt idx="2385">
                  <c:v>52.947535037994363</c:v>
                </c:pt>
                <c:pt idx="2386">
                  <c:v>52.971912860870368</c:v>
                </c:pt>
                <c:pt idx="2387">
                  <c:v>52.99265885353087</c:v>
                </c:pt>
                <c:pt idx="2388">
                  <c:v>53.016913890838666</c:v>
                </c:pt>
                <c:pt idx="2389">
                  <c:v>53.037582874298366</c:v>
                </c:pt>
                <c:pt idx="2390">
                  <c:v>53.062300920486365</c:v>
                </c:pt>
                <c:pt idx="2391">
                  <c:v>53.086838960647363</c:v>
                </c:pt>
                <c:pt idx="2392">
                  <c:v>53.107137918472368</c:v>
                </c:pt>
                <c:pt idx="2393">
                  <c:v>53.131733894348365</c:v>
                </c:pt>
                <c:pt idx="2394">
                  <c:v>53.152312994003367</c:v>
                </c:pt>
                <c:pt idx="2395">
                  <c:v>53.176743984222369</c:v>
                </c:pt>
                <c:pt idx="2396">
                  <c:v>53.19753098487837</c:v>
                </c:pt>
                <c:pt idx="2397">
                  <c:v>53.221799850464365</c:v>
                </c:pt>
                <c:pt idx="2398">
                  <c:v>53.246538877487367</c:v>
                </c:pt>
                <c:pt idx="2399">
                  <c:v>53.266953945160367</c:v>
                </c:pt>
                <c:pt idx="2400">
                  <c:v>53.291489839553364</c:v>
                </c:pt>
                <c:pt idx="2401">
                  <c:v>53.312098979950363</c:v>
                </c:pt>
                <c:pt idx="2402">
                  <c:v>53.336462974548368</c:v>
                </c:pt>
                <c:pt idx="2403">
                  <c:v>53.360927820205369</c:v>
                </c:pt>
                <c:pt idx="2404">
                  <c:v>53.381458997726369</c:v>
                </c:pt>
                <c:pt idx="2405">
                  <c:v>53.406080007553363</c:v>
                </c:pt>
                <c:pt idx="2406">
                  <c:v>53.426597833633366</c:v>
                </c:pt>
                <c:pt idx="2407">
                  <c:v>53.451136827469369</c:v>
                </c:pt>
                <c:pt idx="2408">
                  <c:v>53.475751876831367</c:v>
                </c:pt>
                <c:pt idx="2409">
                  <c:v>53.496359825134363</c:v>
                </c:pt>
                <c:pt idx="2410">
                  <c:v>53.520686864853367</c:v>
                </c:pt>
                <c:pt idx="2411">
                  <c:v>53.541512966156368</c:v>
                </c:pt>
                <c:pt idx="2412">
                  <c:v>53.566056013107364</c:v>
                </c:pt>
                <c:pt idx="2413">
                  <c:v>53.586222887039369</c:v>
                </c:pt>
                <c:pt idx="2414">
                  <c:v>53.611033916473367</c:v>
                </c:pt>
                <c:pt idx="2415">
                  <c:v>53.635388851165366</c:v>
                </c:pt>
                <c:pt idx="2416">
                  <c:v>53.656033039093366</c:v>
                </c:pt>
                <c:pt idx="2417">
                  <c:v>53.680442810058366</c:v>
                </c:pt>
                <c:pt idx="2418">
                  <c:v>53.701215028762363</c:v>
                </c:pt>
                <c:pt idx="2419">
                  <c:v>53.725754022598366</c:v>
                </c:pt>
                <c:pt idx="2420">
                  <c:v>53.750034809112364</c:v>
                </c:pt>
                <c:pt idx="2421">
                  <c:v>53.770835876464368</c:v>
                </c:pt>
                <c:pt idx="2422">
                  <c:v>53.795105934143365</c:v>
                </c:pt>
                <c:pt idx="2423">
                  <c:v>53.815809965133369</c:v>
                </c:pt>
                <c:pt idx="2424">
                  <c:v>53.840134859085367</c:v>
                </c:pt>
                <c:pt idx="2425">
                  <c:v>53.864935874939363</c:v>
                </c:pt>
                <c:pt idx="2426">
                  <c:v>53.885373830795366</c:v>
                </c:pt>
                <c:pt idx="2427">
                  <c:v>53.909669876098363</c:v>
                </c:pt>
                <c:pt idx="2428">
                  <c:v>53.930680990215365</c:v>
                </c:pt>
                <c:pt idx="2429">
                  <c:v>53.954860925675369</c:v>
                </c:pt>
                <c:pt idx="2430">
                  <c:v>53.975463867185368</c:v>
                </c:pt>
                <c:pt idx="2431">
                  <c:v>53.999902963635364</c:v>
                </c:pt>
                <c:pt idx="2432">
                  <c:v>54.024623870845367</c:v>
                </c:pt>
                <c:pt idx="2433">
                  <c:v>54.045183897015363</c:v>
                </c:pt>
                <c:pt idx="2434">
                  <c:v>54.069535017015369</c:v>
                </c:pt>
                <c:pt idx="2435">
                  <c:v>54.090152978895368</c:v>
                </c:pt>
                <c:pt idx="2436">
                  <c:v>54.114799022675363</c:v>
                </c:pt>
                <c:pt idx="2437">
                  <c:v>54.139204025265364</c:v>
                </c:pt>
                <c:pt idx="2438">
                  <c:v>54.15966081619537</c:v>
                </c:pt>
                <c:pt idx="2439">
                  <c:v>54.184168815615365</c:v>
                </c:pt>
                <c:pt idx="2440">
                  <c:v>54.204819917675366</c:v>
                </c:pt>
                <c:pt idx="2441">
                  <c:v>54.229148864745369</c:v>
                </c:pt>
                <c:pt idx="2442">
                  <c:v>54.253974914555364</c:v>
                </c:pt>
                <c:pt idx="2443">
                  <c:v>54.274514913555365</c:v>
                </c:pt>
                <c:pt idx="2444">
                  <c:v>54.298837900165367</c:v>
                </c:pt>
                <c:pt idx="2445">
                  <c:v>54.319403886795364</c:v>
                </c:pt>
                <c:pt idx="2446">
                  <c:v>54.344071865085368</c:v>
                </c:pt>
                <c:pt idx="2447">
                  <c:v>54.364531040195367</c:v>
                </c:pt>
                <c:pt idx="2448">
                  <c:v>54.389106035235365</c:v>
                </c:pt>
                <c:pt idx="2449">
                  <c:v>54.413720846175366</c:v>
                </c:pt>
                <c:pt idx="2450">
                  <c:v>54.434326887135363</c:v>
                </c:pt>
                <c:pt idx="2451">
                  <c:v>54.458611011505369</c:v>
                </c:pt>
                <c:pt idx="2452">
                  <c:v>54.479094982145369</c:v>
                </c:pt>
                <c:pt idx="2453">
                  <c:v>54.503787040715366</c:v>
                </c:pt>
                <c:pt idx="2454">
                  <c:v>54.528215885165366</c:v>
                </c:pt>
                <c:pt idx="2455">
                  <c:v>54.548626899715366</c:v>
                </c:pt>
                <c:pt idx="2456">
                  <c:v>54.573242902755368</c:v>
                </c:pt>
                <c:pt idx="2457">
                  <c:v>54.594048976895365</c:v>
                </c:pt>
                <c:pt idx="2458">
                  <c:v>54.618577957155367</c:v>
                </c:pt>
                <c:pt idx="2459">
                  <c:v>54.642693996425365</c:v>
                </c:pt>
                <c:pt idx="2460">
                  <c:v>54.663462877275364</c:v>
                </c:pt>
                <c:pt idx="2461">
                  <c:v>54.688017845155365</c:v>
                </c:pt>
                <c:pt idx="2462">
                  <c:v>54.708441972735365</c:v>
                </c:pt>
                <c:pt idx="2463">
                  <c:v>54.73322582244537</c:v>
                </c:pt>
                <c:pt idx="2464">
                  <c:v>54.757592916485365</c:v>
                </c:pt>
                <c:pt idx="2465">
                  <c:v>54.778307914735365</c:v>
                </c:pt>
                <c:pt idx="2466">
                  <c:v>54.802484989165364</c:v>
                </c:pt>
                <c:pt idx="2467">
                  <c:v>54.822989940645364</c:v>
                </c:pt>
                <c:pt idx="2468">
                  <c:v>54.847803831105367</c:v>
                </c:pt>
                <c:pt idx="2469">
                  <c:v>54.868175029755363</c:v>
                </c:pt>
                <c:pt idx="2470">
                  <c:v>54.892714023585363</c:v>
                </c:pt>
                <c:pt idx="2471">
                  <c:v>54.917388916015369</c:v>
                </c:pt>
                <c:pt idx="2472">
                  <c:v>54.937811851505366</c:v>
                </c:pt>
                <c:pt idx="2473">
                  <c:v>54.962359905245364</c:v>
                </c:pt>
                <c:pt idx="2474">
                  <c:v>54.982841014865365</c:v>
                </c:pt>
                <c:pt idx="2475">
                  <c:v>55.007475852965364</c:v>
                </c:pt>
                <c:pt idx="2476">
                  <c:v>55.032070875165367</c:v>
                </c:pt>
                <c:pt idx="2477">
                  <c:v>55.052413940425367</c:v>
                </c:pt>
                <c:pt idx="2478">
                  <c:v>55.077153921125365</c:v>
                </c:pt>
                <c:pt idx="2479">
                  <c:v>55.097743034365365</c:v>
                </c:pt>
                <c:pt idx="2480">
                  <c:v>55.121964931485365</c:v>
                </c:pt>
                <c:pt idx="2481">
                  <c:v>55.146828889845366</c:v>
                </c:pt>
                <c:pt idx="2482">
                  <c:v>55.167187929155368</c:v>
                </c:pt>
                <c:pt idx="2483">
                  <c:v>55.191622972485369</c:v>
                </c:pt>
                <c:pt idx="2484">
                  <c:v>55.212205886845368</c:v>
                </c:pt>
                <c:pt idx="2485">
                  <c:v>55.236725807185366</c:v>
                </c:pt>
                <c:pt idx="2486">
                  <c:v>55.257297039035365</c:v>
                </c:pt>
                <c:pt idx="2487">
                  <c:v>55.281957864765367</c:v>
                </c:pt>
                <c:pt idx="2488">
                  <c:v>55.306315898895363</c:v>
                </c:pt>
                <c:pt idx="2489">
                  <c:v>55.326819896695369</c:v>
                </c:pt>
                <c:pt idx="2490">
                  <c:v>55.351472854615366</c:v>
                </c:pt>
                <c:pt idx="2491">
                  <c:v>55.371870040895367</c:v>
                </c:pt>
                <c:pt idx="2492">
                  <c:v>55.396628856655369</c:v>
                </c:pt>
                <c:pt idx="2493">
                  <c:v>55.421049833295363</c:v>
                </c:pt>
                <c:pt idx="2494">
                  <c:v>55.441478967665368</c:v>
                </c:pt>
                <c:pt idx="2495">
                  <c:v>55.465968847275363</c:v>
                </c:pt>
                <c:pt idx="2496">
                  <c:v>55.486490964885363</c:v>
                </c:pt>
                <c:pt idx="2497">
                  <c:v>55.511206865315366</c:v>
                </c:pt>
                <c:pt idx="2498">
                  <c:v>55.535589933395364</c:v>
                </c:pt>
                <c:pt idx="2499">
                  <c:v>55.556416988375368</c:v>
                </c:pt>
                <c:pt idx="2500">
                  <c:v>55.580869913105367</c:v>
                </c:pt>
                <c:pt idx="2501">
                  <c:v>55.601467847825369</c:v>
                </c:pt>
                <c:pt idx="2502">
                  <c:v>55.625746965405369</c:v>
                </c:pt>
                <c:pt idx="2503">
                  <c:v>55.646543979645365</c:v>
                </c:pt>
                <c:pt idx="2504">
                  <c:v>55.670751810075366</c:v>
                </c:pt>
                <c:pt idx="2505">
                  <c:v>55.695365905765364</c:v>
                </c:pt>
                <c:pt idx="2506">
                  <c:v>55.716094970705363</c:v>
                </c:pt>
                <c:pt idx="2507">
                  <c:v>55.740566968915367</c:v>
                </c:pt>
                <c:pt idx="2508">
                  <c:v>55.761106014255368</c:v>
                </c:pt>
                <c:pt idx="2509">
                  <c:v>55.785529851915364</c:v>
                </c:pt>
                <c:pt idx="2510">
                  <c:v>55.810256004335365</c:v>
                </c:pt>
                <c:pt idx="2511">
                  <c:v>55.830860853195368</c:v>
                </c:pt>
                <c:pt idx="2512">
                  <c:v>55.855088949205367</c:v>
                </c:pt>
                <c:pt idx="2513">
                  <c:v>55.875769853595365</c:v>
                </c:pt>
                <c:pt idx="2514">
                  <c:v>55.900362968445364</c:v>
                </c:pt>
                <c:pt idx="2515">
                  <c:v>55.924726963045366</c:v>
                </c:pt>
                <c:pt idx="2516">
                  <c:v>55.945264816285366</c:v>
                </c:pt>
                <c:pt idx="2517">
                  <c:v>55.969965934755365</c:v>
                </c:pt>
                <c:pt idx="2518">
                  <c:v>55.990348815915368</c:v>
                </c:pt>
                <c:pt idx="2519">
                  <c:v>56.014735937115368</c:v>
                </c:pt>
                <c:pt idx="2520">
                  <c:v>56.035339832305368</c:v>
                </c:pt>
                <c:pt idx="2521">
                  <c:v>56.060081958775363</c:v>
                </c:pt>
                <c:pt idx="2522">
                  <c:v>56.084611892695364</c:v>
                </c:pt>
                <c:pt idx="2523">
                  <c:v>56.104885816575369</c:v>
                </c:pt>
                <c:pt idx="2524">
                  <c:v>56.129760026935365</c:v>
                </c:pt>
                <c:pt idx="2525">
                  <c:v>56.150280952455368</c:v>
                </c:pt>
                <c:pt idx="2526">
                  <c:v>56.174618005755363</c:v>
                </c:pt>
                <c:pt idx="2527">
                  <c:v>56.199110984805365</c:v>
                </c:pt>
                <c:pt idx="2528">
                  <c:v>56.219611883165364</c:v>
                </c:pt>
                <c:pt idx="2529">
                  <c:v>56.244138956065363</c:v>
                </c:pt>
                <c:pt idx="2530">
                  <c:v>56.264739036555369</c:v>
                </c:pt>
                <c:pt idx="2531">
                  <c:v>56.289336919785363</c:v>
                </c:pt>
                <c:pt idx="2532">
                  <c:v>56.313796997065367</c:v>
                </c:pt>
                <c:pt idx="2533">
                  <c:v>56.334261894225364</c:v>
                </c:pt>
                <c:pt idx="2534">
                  <c:v>56.358834028245369</c:v>
                </c:pt>
                <c:pt idx="2535">
                  <c:v>56.379492044445364</c:v>
                </c:pt>
                <c:pt idx="2536">
                  <c:v>56.403939962385365</c:v>
                </c:pt>
                <c:pt idx="2537">
                  <c:v>56.424351930615366</c:v>
                </c:pt>
                <c:pt idx="2538">
                  <c:v>56.449208021165369</c:v>
                </c:pt>
                <c:pt idx="2539">
                  <c:v>56.473699808125367</c:v>
                </c:pt>
                <c:pt idx="2540">
                  <c:v>56.493927955625367</c:v>
                </c:pt>
                <c:pt idx="2541">
                  <c:v>56.518878936765368</c:v>
                </c:pt>
                <c:pt idx="2542">
                  <c:v>56.539108991625369</c:v>
                </c:pt>
                <c:pt idx="2543">
                  <c:v>56.56372094154537</c:v>
                </c:pt>
                <c:pt idx="2544">
                  <c:v>56.588037967685366</c:v>
                </c:pt>
                <c:pt idx="2545">
                  <c:v>56.608814001085364</c:v>
                </c:pt>
                <c:pt idx="2546">
                  <c:v>56.633417844775366</c:v>
                </c:pt>
                <c:pt idx="2547">
                  <c:v>56.653687000275369</c:v>
                </c:pt>
                <c:pt idx="2548">
                  <c:v>56.678624868395367</c:v>
                </c:pt>
                <c:pt idx="2549">
                  <c:v>56.702816963195367</c:v>
                </c:pt>
                <c:pt idx="2550">
                  <c:v>56.72347283363537</c:v>
                </c:pt>
                <c:pt idx="2551">
                  <c:v>56.747920036315364</c:v>
                </c:pt>
                <c:pt idx="2552">
                  <c:v>56.768627882005369</c:v>
                </c:pt>
                <c:pt idx="2553">
                  <c:v>56.793172836305367</c:v>
                </c:pt>
                <c:pt idx="2554">
                  <c:v>56.813607931135365</c:v>
                </c:pt>
                <c:pt idx="2555">
                  <c:v>56.838006973265365</c:v>
                </c:pt>
                <c:pt idx="2556">
                  <c:v>56.862561941145366</c:v>
                </c:pt>
                <c:pt idx="2557">
                  <c:v>56.883093833925365</c:v>
                </c:pt>
                <c:pt idx="2558">
                  <c:v>56.907802820205369</c:v>
                </c:pt>
                <c:pt idx="2559">
                  <c:v>56.928354024885365</c:v>
                </c:pt>
                <c:pt idx="2560">
                  <c:v>56.95291090011537</c:v>
                </c:pt>
                <c:pt idx="2561">
                  <c:v>56.977424860005364</c:v>
                </c:pt>
                <c:pt idx="2562">
                  <c:v>56.997732877735366</c:v>
                </c:pt>
                <c:pt idx="2563">
                  <c:v>57.022488832475368</c:v>
                </c:pt>
                <c:pt idx="2564">
                  <c:v>57.042836904525366</c:v>
                </c:pt>
                <c:pt idx="2565">
                  <c:v>57.067421913145367</c:v>
                </c:pt>
                <c:pt idx="2566">
                  <c:v>57.091964960095368</c:v>
                </c:pt>
                <c:pt idx="2567">
                  <c:v>57.112624883655364</c:v>
                </c:pt>
                <c:pt idx="2568">
                  <c:v>57.136857986445364</c:v>
                </c:pt>
                <c:pt idx="2569">
                  <c:v>57.157825946805367</c:v>
                </c:pt>
                <c:pt idx="2570">
                  <c:v>57.182325839995364</c:v>
                </c:pt>
                <c:pt idx="2571">
                  <c:v>57.202800989155364</c:v>
                </c:pt>
                <c:pt idx="2572">
                  <c:v>57.227005004885363</c:v>
                </c:pt>
                <c:pt idx="2573">
                  <c:v>57.251747846605369</c:v>
                </c:pt>
                <c:pt idx="2574">
                  <c:v>57.272282838825369</c:v>
                </c:pt>
                <c:pt idx="2575">
                  <c:v>57.296870946885363</c:v>
                </c:pt>
                <c:pt idx="2576">
                  <c:v>57.317217826845365</c:v>
                </c:pt>
                <c:pt idx="2577">
                  <c:v>57.341794013975367</c:v>
                </c:pt>
                <c:pt idx="2578">
                  <c:v>57.366453886035366</c:v>
                </c:pt>
                <c:pt idx="2579">
                  <c:v>57.386714935305363</c:v>
                </c:pt>
                <c:pt idx="2580">
                  <c:v>57.411423921585367</c:v>
                </c:pt>
                <c:pt idx="2581">
                  <c:v>57.431921005245364</c:v>
                </c:pt>
                <c:pt idx="2582">
                  <c:v>57.456602811815365</c:v>
                </c:pt>
                <c:pt idx="2583">
                  <c:v>57.480916023255368</c:v>
                </c:pt>
                <c:pt idx="2584">
                  <c:v>57.501705884935369</c:v>
                </c:pt>
                <c:pt idx="2585">
                  <c:v>57.525902032855363</c:v>
                </c:pt>
                <c:pt idx="2586">
                  <c:v>57.546646833415366</c:v>
                </c:pt>
                <c:pt idx="2587">
                  <c:v>57.571090936665364</c:v>
                </c:pt>
                <c:pt idx="2588">
                  <c:v>57.591717958445365</c:v>
                </c:pt>
                <c:pt idx="2589">
                  <c:v>57.616330862045366</c:v>
                </c:pt>
                <c:pt idx="2590">
                  <c:v>57.640724897385368</c:v>
                </c:pt>
                <c:pt idx="2591">
                  <c:v>57.661442995075369</c:v>
                </c:pt>
                <c:pt idx="2592">
                  <c:v>57.686023950575368</c:v>
                </c:pt>
                <c:pt idx="2593">
                  <c:v>57.706297874455366</c:v>
                </c:pt>
                <c:pt idx="2594">
                  <c:v>57.730813026425366</c:v>
                </c:pt>
                <c:pt idx="2595">
                  <c:v>57.755455970765368</c:v>
                </c:pt>
                <c:pt idx="2596">
                  <c:v>57.775902032855363</c:v>
                </c:pt>
                <c:pt idx="2597">
                  <c:v>57.800397872925366</c:v>
                </c:pt>
                <c:pt idx="2598">
                  <c:v>57.820884943005368</c:v>
                </c:pt>
                <c:pt idx="2599">
                  <c:v>57.845755815505363</c:v>
                </c:pt>
                <c:pt idx="2600">
                  <c:v>57.869982004165365</c:v>
                </c:pt>
                <c:pt idx="2601">
                  <c:v>57.890846967695367</c:v>
                </c:pt>
                <c:pt idx="2602">
                  <c:v>57.914989948275363</c:v>
                </c:pt>
                <c:pt idx="2603">
                  <c:v>57.935734033585369</c:v>
                </c:pt>
                <c:pt idx="2604">
                  <c:v>58.360991716384888</c:v>
                </c:pt>
                <c:pt idx="2605">
                  <c:v>58.361689567565918</c:v>
                </c:pt>
                <c:pt idx="2606">
                  <c:v>58.362403631210327</c:v>
                </c:pt>
                <c:pt idx="2607">
                  <c:v>58.362988710403449</c:v>
                </c:pt>
                <c:pt idx="2608">
                  <c:v>58.363634586334229</c:v>
                </c:pt>
                <c:pt idx="2609">
                  <c:v>58.364176511764526</c:v>
                </c:pt>
                <c:pt idx="2610">
                  <c:v>58.364587545394897</c:v>
                </c:pt>
                <c:pt idx="2611">
                  <c:v>58.364784717559814</c:v>
                </c:pt>
                <c:pt idx="2612">
                  <c:v>58.364981651306159</c:v>
                </c:pt>
                <c:pt idx="2613">
                  <c:v>58.365177631378174</c:v>
                </c:pt>
                <c:pt idx="2614">
                  <c:v>58.365372657775879</c:v>
                </c:pt>
                <c:pt idx="2615">
                  <c:v>58.365578651428223</c:v>
                </c:pt>
                <c:pt idx="2616">
                  <c:v>58.365764617919929</c:v>
                </c:pt>
                <c:pt idx="2617">
                  <c:v>58.365949630737305</c:v>
                </c:pt>
                <c:pt idx="2618">
                  <c:v>58.366134643554688</c:v>
                </c:pt>
                <c:pt idx="2619">
                  <c:v>58.366320610046387</c:v>
                </c:pt>
                <c:pt idx="2620">
                  <c:v>58.366514682769775</c:v>
                </c:pt>
                <c:pt idx="2621">
                  <c:v>58.366694688796997</c:v>
                </c:pt>
                <c:pt idx="2622">
                  <c:v>58.366872549057007</c:v>
                </c:pt>
                <c:pt idx="2623">
                  <c:v>58.379003524780245</c:v>
                </c:pt>
                <c:pt idx="2624">
                  <c:v>58.403821706771843</c:v>
                </c:pt>
                <c:pt idx="2625">
                  <c:v>58.424141645431547</c:v>
                </c:pt>
                <c:pt idx="2626">
                  <c:v>58.448893547058148</c:v>
                </c:pt>
                <c:pt idx="2627">
                  <c:v>58.469510555267249</c:v>
                </c:pt>
                <c:pt idx="2628">
                  <c:v>58.493905544281247</c:v>
                </c:pt>
                <c:pt idx="2629">
                  <c:v>58.518317699432245</c:v>
                </c:pt>
                <c:pt idx="2630">
                  <c:v>58.538951635360249</c:v>
                </c:pt>
                <c:pt idx="2631">
                  <c:v>58.563700675964249</c:v>
                </c:pt>
                <c:pt idx="2632">
                  <c:v>58.583870649338245</c:v>
                </c:pt>
                <c:pt idx="2633">
                  <c:v>58.608673572540248</c:v>
                </c:pt>
                <c:pt idx="2634">
                  <c:v>58.633195638656247</c:v>
                </c:pt>
                <c:pt idx="2635">
                  <c:v>58.653793573379247</c:v>
                </c:pt>
                <c:pt idx="2636">
                  <c:v>58.677933692932243</c:v>
                </c:pt>
                <c:pt idx="2637">
                  <c:v>58.698927640915244</c:v>
                </c:pt>
                <c:pt idx="2638">
                  <c:v>58.723205566406243</c:v>
                </c:pt>
                <c:pt idx="2639">
                  <c:v>58.74370455741925</c:v>
                </c:pt>
                <c:pt idx="2640">
                  <c:v>58.768381595611245</c:v>
                </c:pt>
                <c:pt idx="2641">
                  <c:v>58.792932510376247</c:v>
                </c:pt>
                <c:pt idx="2642">
                  <c:v>58.813509702682246</c:v>
                </c:pt>
                <c:pt idx="2643">
                  <c:v>58.837786674499249</c:v>
                </c:pt>
                <c:pt idx="2644">
                  <c:v>58.858642578125249</c:v>
                </c:pt>
                <c:pt idx="2645">
                  <c:v>58.883112668991245</c:v>
                </c:pt>
                <c:pt idx="2646">
                  <c:v>58.907660722732246</c:v>
                </c:pt>
                <c:pt idx="2647">
                  <c:v>58.927982568741243</c:v>
                </c:pt>
                <c:pt idx="2648">
                  <c:v>58.952657699585245</c:v>
                </c:pt>
                <c:pt idx="2649">
                  <c:v>58.973253726959243</c:v>
                </c:pt>
                <c:pt idx="2650">
                  <c:v>58.997559547424245</c:v>
                </c:pt>
                <c:pt idx="2651">
                  <c:v>59.022238731384249</c:v>
                </c:pt>
                <c:pt idx="2652">
                  <c:v>59.042893648147249</c:v>
                </c:pt>
                <c:pt idx="2653">
                  <c:v>59.067155599594244</c:v>
                </c:pt>
                <c:pt idx="2654">
                  <c:v>59.087798595428247</c:v>
                </c:pt>
                <c:pt idx="2655">
                  <c:v>59.112373590469247</c:v>
                </c:pt>
                <c:pt idx="2656">
                  <c:v>59.132942676544246</c:v>
                </c:pt>
                <c:pt idx="2657">
                  <c:v>59.157238721847243</c:v>
                </c:pt>
                <c:pt idx="2658">
                  <c:v>59.182002544403247</c:v>
                </c:pt>
                <c:pt idx="2659">
                  <c:v>59.202623605728249</c:v>
                </c:pt>
                <c:pt idx="2660">
                  <c:v>59.227139711380246</c:v>
                </c:pt>
                <c:pt idx="2661">
                  <c:v>59.247511625290244</c:v>
                </c:pt>
                <c:pt idx="2662">
                  <c:v>59.272068738937243</c:v>
                </c:pt>
                <c:pt idx="2663">
                  <c:v>59.296611547470249</c:v>
                </c:pt>
                <c:pt idx="2664">
                  <c:v>59.317093610763244</c:v>
                </c:pt>
                <c:pt idx="2665">
                  <c:v>59.341760635376247</c:v>
                </c:pt>
                <c:pt idx="2666">
                  <c:v>59.362160682677249</c:v>
                </c:pt>
                <c:pt idx="2667">
                  <c:v>59.386716604237243</c:v>
                </c:pt>
                <c:pt idx="2668">
                  <c:v>59.411063671107243</c:v>
                </c:pt>
                <c:pt idx="2669">
                  <c:v>59.431907653807244</c:v>
                </c:pt>
                <c:pt idx="2670">
                  <c:v>59.45635771751725</c:v>
                </c:pt>
                <c:pt idx="2671">
                  <c:v>59.476853609087243</c:v>
                </c:pt>
                <c:pt idx="2672">
                  <c:v>59.501458644867249</c:v>
                </c:pt>
                <c:pt idx="2673">
                  <c:v>59.521928548817243</c:v>
                </c:pt>
                <c:pt idx="2674">
                  <c:v>59.546361684797247</c:v>
                </c:pt>
                <c:pt idx="2675">
                  <c:v>59.570808649067246</c:v>
                </c:pt>
                <c:pt idx="2676">
                  <c:v>59.591701507567244</c:v>
                </c:pt>
                <c:pt idx="2677">
                  <c:v>59.61595654487725</c:v>
                </c:pt>
                <c:pt idx="2678">
                  <c:v>59.636560678477245</c:v>
                </c:pt>
                <c:pt idx="2679">
                  <c:v>59.661197662357246</c:v>
                </c:pt>
                <c:pt idx="2680">
                  <c:v>59.685779571537246</c:v>
                </c:pt>
                <c:pt idx="2681">
                  <c:v>59.706307649617244</c:v>
                </c:pt>
                <c:pt idx="2682">
                  <c:v>59.730633735657243</c:v>
                </c:pt>
                <c:pt idx="2683">
                  <c:v>59.751492738727244</c:v>
                </c:pt>
                <c:pt idx="2684">
                  <c:v>59.775912523267245</c:v>
                </c:pt>
                <c:pt idx="2685">
                  <c:v>59.800295591357248</c:v>
                </c:pt>
                <c:pt idx="2686">
                  <c:v>59.820922613147246</c:v>
                </c:pt>
                <c:pt idx="2687">
                  <c:v>59.845206737517245</c:v>
                </c:pt>
                <c:pt idx="2688">
                  <c:v>59.866031646727244</c:v>
                </c:pt>
                <c:pt idx="2689">
                  <c:v>59.890364646907244</c:v>
                </c:pt>
                <c:pt idx="2690">
                  <c:v>59.911210536957249</c:v>
                </c:pt>
                <c:pt idx="2691">
                  <c:v>59.935687541957243</c:v>
                </c:pt>
                <c:pt idx="2692">
                  <c:v>59.959949731827244</c:v>
                </c:pt>
                <c:pt idx="2693">
                  <c:v>59.980446577067248</c:v>
                </c:pt>
                <c:pt idx="2694">
                  <c:v>60.005160570147247</c:v>
                </c:pt>
                <c:pt idx="2695">
                  <c:v>60.025740623477247</c:v>
                </c:pt>
                <c:pt idx="2696">
                  <c:v>60.050164699557243</c:v>
                </c:pt>
                <c:pt idx="2697">
                  <c:v>60.074947595597244</c:v>
                </c:pt>
                <c:pt idx="2698">
                  <c:v>60.095500707627245</c:v>
                </c:pt>
                <c:pt idx="2699">
                  <c:v>60.119710683827243</c:v>
                </c:pt>
                <c:pt idx="2700">
                  <c:v>60.140309572217248</c:v>
                </c:pt>
                <c:pt idx="2701">
                  <c:v>60.164928674697244</c:v>
                </c:pt>
                <c:pt idx="2702">
                  <c:v>60.189484596257245</c:v>
                </c:pt>
                <c:pt idx="2703">
                  <c:v>60.209716558457245</c:v>
                </c:pt>
                <c:pt idx="2704">
                  <c:v>60.234549522397245</c:v>
                </c:pt>
                <c:pt idx="2705">
                  <c:v>60.254875659947245</c:v>
                </c:pt>
                <c:pt idx="2706">
                  <c:v>60.279495716097244</c:v>
                </c:pt>
                <c:pt idx="2707">
                  <c:v>60.299965620037248</c:v>
                </c:pt>
                <c:pt idx="2708">
                  <c:v>60.324643611907248</c:v>
                </c:pt>
                <c:pt idx="2709">
                  <c:v>60.349174737927243</c:v>
                </c:pt>
                <c:pt idx="2710">
                  <c:v>60.369453668597245</c:v>
                </c:pt>
                <c:pt idx="2711">
                  <c:v>60.394329547877248</c:v>
                </c:pt>
                <c:pt idx="2712">
                  <c:v>60.414876699447248</c:v>
                </c:pt>
                <c:pt idx="2713">
                  <c:v>60.439221620557248</c:v>
                </c:pt>
                <c:pt idx="2714">
                  <c:v>60.463663578037249</c:v>
                </c:pt>
                <c:pt idx="2715">
                  <c:v>60.484322547917245</c:v>
                </c:pt>
                <c:pt idx="2716">
                  <c:v>60.508935689927249</c:v>
                </c:pt>
                <c:pt idx="2717">
                  <c:v>60.52919554710725</c:v>
                </c:pt>
                <c:pt idx="2718">
                  <c:v>60.554094552997249</c:v>
                </c:pt>
                <c:pt idx="2719">
                  <c:v>60.578516721727247</c:v>
                </c:pt>
                <c:pt idx="2720">
                  <c:v>60.599173545837246</c:v>
                </c:pt>
                <c:pt idx="2721">
                  <c:v>60.62336468696725</c:v>
                </c:pt>
                <c:pt idx="2722">
                  <c:v>60.643949508667248</c:v>
                </c:pt>
                <c:pt idx="2723">
                  <c:v>60.668616533277245</c:v>
                </c:pt>
                <c:pt idx="2724">
                  <c:v>60.688893556597243</c:v>
                </c:pt>
                <c:pt idx="2725">
                  <c:v>60.713708639147249</c:v>
                </c:pt>
                <c:pt idx="2726">
                  <c:v>60.738032579417244</c:v>
                </c:pt>
                <c:pt idx="2727">
                  <c:v>60.758817672727247</c:v>
                </c:pt>
                <c:pt idx="2728">
                  <c:v>60.783109664917248</c:v>
                </c:pt>
                <c:pt idx="2729">
                  <c:v>60.803655624387247</c:v>
                </c:pt>
                <c:pt idx="2730">
                  <c:v>60.828315734867246</c:v>
                </c:pt>
                <c:pt idx="2731">
                  <c:v>60.852901697157243</c:v>
                </c:pt>
                <c:pt idx="2732">
                  <c:v>60.873498678207248</c:v>
                </c:pt>
                <c:pt idx="2733">
                  <c:v>60.898064613347245</c:v>
                </c:pt>
                <c:pt idx="2734">
                  <c:v>60.918361663817244</c:v>
                </c:pt>
                <c:pt idx="2735">
                  <c:v>60.942788600917247</c:v>
                </c:pt>
                <c:pt idx="2736">
                  <c:v>60.967750549317245</c:v>
                </c:pt>
                <c:pt idx="2737">
                  <c:v>60.987898588177245</c:v>
                </c:pt>
                <c:pt idx="2738">
                  <c:v>61.012615680697245</c:v>
                </c:pt>
                <c:pt idx="2739">
                  <c:v>61.033228635787246</c:v>
                </c:pt>
                <c:pt idx="2740">
                  <c:v>61.057786703107247</c:v>
                </c:pt>
                <c:pt idx="2741">
                  <c:v>61.078263521197243</c:v>
                </c:pt>
                <c:pt idx="2742">
                  <c:v>61.102596521377244</c:v>
                </c:pt>
                <c:pt idx="2743">
                  <c:v>61.127424716947246</c:v>
                </c:pt>
                <c:pt idx="2744">
                  <c:v>61.147647619247245</c:v>
                </c:pt>
                <c:pt idx="2745">
                  <c:v>61.172237634657243</c:v>
                </c:pt>
                <c:pt idx="2746">
                  <c:v>61.192907571797249</c:v>
                </c:pt>
                <c:pt idx="2747">
                  <c:v>61.217500686647249</c:v>
                </c:pt>
                <c:pt idx="2748">
                  <c:v>61.241986513137249</c:v>
                </c:pt>
                <c:pt idx="2749">
                  <c:v>61.262283563617245</c:v>
                </c:pt>
                <c:pt idx="2750">
                  <c:v>61.287180662157247</c:v>
                </c:pt>
                <c:pt idx="2751">
                  <c:v>61.307693719867245</c:v>
                </c:pt>
                <c:pt idx="2752">
                  <c:v>61.331924676897245</c:v>
                </c:pt>
                <c:pt idx="2753">
                  <c:v>61.356476545337244</c:v>
                </c:pt>
                <c:pt idx="2754">
                  <c:v>61.377210617067249</c:v>
                </c:pt>
                <c:pt idx="2755">
                  <c:v>61.401560544967246</c:v>
                </c:pt>
                <c:pt idx="2756">
                  <c:v>61.422088623047244</c:v>
                </c:pt>
                <c:pt idx="2757">
                  <c:v>61.446660518647249</c:v>
                </c:pt>
                <c:pt idx="2758">
                  <c:v>61.467466592787247</c:v>
                </c:pt>
                <c:pt idx="2759">
                  <c:v>61.491704702377248</c:v>
                </c:pt>
                <c:pt idx="2760">
                  <c:v>61.516183614727247</c:v>
                </c:pt>
                <c:pt idx="2761">
                  <c:v>61.536901712417247</c:v>
                </c:pt>
                <c:pt idx="2762">
                  <c:v>61.561470508577244</c:v>
                </c:pt>
                <c:pt idx="2763">
                  <c:v>61.581979513167248</c:v>
                </c:pt>
                <c:pt idx="2764">
                  <c:v>61.606587648387247</c:v>
                </c:pt>
                <c:pt idx="2765">
                  <c:v>61.630862712857244</c:v>
                </c:pt>
                <c:pt idx="2766">
                  <c:v>61.651416540147245</c:v>
                </c:pt>
                <c:pt idx="2767">
                  <c:v>61.675970554347245</c:v>
                </c:pt>
                <c:pt idx="2768">
                  <c:v>61.696532726287245</c:v>
                </c:pt>
                <c:pt idx="2769">
                  <c:v>61.72103571891725</c:v>
                </c:pt>
                <c:pt idx="2770">
                  <c:v>61.745523691177247</c:v>
                </c:pt>
                <c:pt idx="2771">
                  <c:v>61.766355514527248</c:v>
                </c:pt>
                <c:pt idx="2772">
                  <c:v>61.790845632557243</c:v>
                </c:pt>
                <c:pt idx="2773">
                  <c:v>61.811084508897245</c:v>
                </c:pt>
                <c:pt idx="2774">
                  <c:v>61.835682630537249</c:v>
                </c:pt>
                <c:pt idx="2775">
                  <c:v>61.856325626377249</c:v>
                </c:pt>
                <c:pt idx="2776">
                  <c:v>61.880876541137248</c:v>
                </c:pt>
                <c:pt idx="2777">
                  <c:v>61.905355691907246</c:v>
                </c:pt>
                <c:pt idx="2778">
                  <c:v>61.926017522807243</c:v>
                </c:pt>
                <c:pt idx="2779">
                  <c:v>61.950338602067248</c:v>
                </c:pt>
                <c:pt idx="2780">
                  <c:v>61.970905542377245</c:v>
                </c:pt>
                <c:pt idx="2781">
                  <c:v>61.995493650437247</c:v>
                </c:pt>
                <c:pt idx="2782">
                  <c:v>62.019870519637244</c:v>
                </c:pt>
                <c:pt idx="2783">
                  <c:v>62.040525674817246</c:v>
                </c:pt>
                <c:pt idx="2784">
                  <c:v>62.065134525297246</c:v>
                </c:pt>
                <c:pt idx="2785">
                  <c:v>62.085819721217248</c:v>
                </c:pt>
                <c:pt idx="2786">
                  <c:v>62.110311508177247</c:v>
                </c:pt>
                <c:pt idx="2787">
                  <c:v>62.134851694107248</c:v>
                </c:pt>
                <c:pt idx="2788">
                  <c:v>62.155361652377245</c:v>
                </c:pt>
                <c:pt idx="2789">
                  <c:v>62.179711580277242</c:v>
                </c:pt>
                <c:pt idx="2790">
                  <c:v>62.200336694717244</c:v>
                </c:pt>
                <c:pt idx="2791">
                  <c:v>62.224659681317249</c:v>
                </c:pt>
                <c:pt idx="2792">
                  <c:v>62.245470523837248</c:v>
                </c:pt>
                <c:pt idx="2793">
                  <c:v>62.270079612727244</c:v>
                </c:pt>
                <c:pt idx="2794">
                  <c:v>62.294321537017247</c:v>
                </c:pt>
                <c:pt idx="2795">
                  <c:v>62.315063714977249</c:v>
                </c:pt>
                <c:pt idx="2796">
                  <c:v>62.339607715607244</c:v>
                </c:pt>
                <c:pt idx="2797">
                  <c:v>62.35999870300725</c:v>
                </c:pt>
                <c:pt idx="2798">
                  <c:v>62.384660720827249</c:v>
                </c:pt>
                <c:pt idx="2799">
                  <c:v>62.409204721447246</c:v>
                </c:pt>
                <c:pt idx="2800">
                  <c:v>62.429801702497244</c:v>
                </c:pt>
                <c:pt idx="2801">
                  <c:v>62.454073667527247</c:v>
                </c:pt>
                <c:pt idx="2802">
                  <c:v>62.474770545957249</c:v>
                </c:pt>
                <c:pt idx="2803">
                  <c:v>62.499083518977244</c:v>
                </c:pt>
                <c:pt idx="2804">
                  <c:v>62.523855686187247</c:v>
                </c:pt>
                <c:pt idx="2805">
                  <c:v>62.544123649597246</c:v>
                </c:pt>
                <c:pt idx="2806">
                  <c:v>62.568863630297244</c:v>
                </c:pt>
                <c:pt idx="2807">
                  <c:v>62.589466571807243</c:v>
                </c:pt>
                <c:pt idx="2808">
                  <c:v>62.613932609557246</c:v>
                </c:pt>
                <c:pt idx="2809">
                  <c:v>62.638225555417243</c:v>
                </c:pt>
                <c:pt idx="2810">
                  <c:v>62.659143686297249</c:v>
                </c:pt>
                <c:pt idx="2811">
                  <c:v>62.683687686917246</c:v>
                </c:pt>
                <c:pt idx="2812">
                  <c:v>62.704018592837244</c:v>
                </c:pt>
                <c:pt idx="2813">
                  <c:v>62.728647708897249</c:v>
                </c:pt>
                <c:pt idx="2814">
                  <c:v>62.749179601667244</c:v>
                </c:pt>
                <c:pt idx="2815">
                  <c:v>62.773710727687245</c:v>
                </c:pt>
                <c:pt idx="2816">
                  <c:v>62.797923564907244</c:v>
                </c:pt>
                <c:pt idx="2817">
                  <c:v>62.818740606307244</c:v>
                </c:pt>
                <c:pt idx="2818">
                  <c:v>62.843451738357246</c:v>
                </c:pt>
                <c:pt idx="2819">
                  <c:v>62.863741636277247</c:v>
                </c:pt>
                <c:pt idx="2820">
                  <c:v>62.888347625737246</c:v>
                </c:pt>
                <c:pt idx="2821">
                  <c:v>62.912919521327247</c:v>
                </c:pt>
                <c:pt idx="2822">
                  <c:v>62.933464527127242</c:v>
                </c:pt>
                <c:pt idx="2823">
                  <c:v>62.957800626757248</c:v>
                </c:pt>
                <c:pt idx="2824">
                  <c:v>62.978624582287246</c:v>
                </c:pt>
                <c:pt idx="2825">
                  <c:v>63.003150701527247</c:v>
                </c:pt>
                <c:pt idx="2826">
                  <c:v>63.027701616287246</c:v>
                </c:pt>
                <c:pt idx="2827">
                  <c:v>63.047922611237247</c:v>
                </c:pt>
                <c:pt idx="2828">
                  <c:v>63.072462558747247</c:v>
                </c:pt>
                <c:pt idx="2829">
                  <c:v>63.093209743497248</c:v>
                </c:pt>
                <c:pt idx="2830">
                  <c:v>63.117664575577244</c:v>
                </c:pt>
                <c:pt idx="2831">
                  <c:v>63.138254642487247</c:v>
                </c:pt>
                <c:pt idx="2832">
                  <c:v>63.162882566447244</c:v>
                </c:pt>
                <c:pt idx="2833">
                  <c:v>63.187223672867248</c:v>
                </c:pt>
                <c:pt idx="2834">
                  <c:v>63.207826614377247</c:v>
                </c:pt>
                <c:pt idx="2835">
                  <c:v>63.232273578647245</c:v>
                </c:pt>
                <c:pt idx="2836">
                  <c:v>63.252943515777247</c:v>
                </c:pt>
                <c:pt idx="2837">
                  <c:v>63.277302742007244</c:v>
                </c:pt>
                <c:pt idx="2838">
                  <c:v>63.302091598507246</c:v>
                </c:pt>
                <c:pt idx="2839">
                  <c:v>63.322528600697247</c:v>
                </c:pt>
                <c:pt idx="2840">
                  <c:v>63.347121715547246</c:v>
                </c:pt>
                <c:pt idx="2841">
                  <c:v>63.367410659787247</c:v>
                </c:pt>
                <c:pt idx="2842">
                  <c:v>63.840527534484863</c:v>
                </c:pt>
                <c:pt idx="2843">
                  <c:v>63.84104657173156</c:v>
                </c:pt>
                <c:pt idx="2844">
                  <c:v>63.84152364730835</c:v>
                </c:pt>
                <c:pt idx="2845">
                  <c:v>63.841958522796631</c:v>
                </c:pt>
                <c:pt idx="2846">
                  <c:v>63.842395544052124</c:v>
                </c:pt>
                <c:pt idx="2847">
                  <c:v>63.842854499816895</c:v>
                </c:pt>
                <c:pt idx="2848">
                  <c:v>63.84329962730407</c:v>
                </c:pt>
                <c:pt idx="2849">
                  <c:v>63.84378266334533</c:v>
                </c:pt>
                <c:pt idx="2850">
                  <c:v>63.844246625900276</c:v>
                </c:pt>
                <c:pt idx="2851">
                  <c:v>63.8447105884552</c:v>
                </c:pt>
                <c:pt idx="2852">
                  <c:v>63.845171451568604</c:v>
                </c:pt>
                <c:pt idx="2853">
                  <c:v>63.84547758102417</c:v>
                </c:pt>
                <c:pt idx="2854">
                  <c:v>63.845634460449226</c:v>
                </c:pt>
                <c:pt idx="2855">
                  <c:v>63.84579062461853</c:v>
                </c:pt>
                <c:pt idx="2856">
                  <c:v>63.845945596694939</c:v>
                </c:pt>
                <c:pt idx="2857">
                  <c:v>63.846101522445686</c:v>
                </c:pt>
                <c:pt idx="2858">
                  <c:v>63.846285581588745</c:v>
                </c:pt>
                <c:pt idx="2859">
                  <c:v>63.846443653106689</c:v>
                </c:pt>
                <c:pt idx="2860">
                  <c:v>63.846601486206055</c:v>
                </c:pt>
                <c:pt idx="2861">
                  <c:v>63.84677267074585</c:v>
                </c:pt>
                <c:pt idx="2862">
                  <c:v>63.846931457519531</c:v>
                </c:pt>
                <c:pt idx="2863">
                  <c:v>63.863332509994535</c:v>
                </c:pt>
                <c:pt idx="2864">
                  <c:v>63.888173580169635</c:v>
                </c:pt>
                <c:pt idx="2865">
                  <c:v>63.90860867500303</c:v>
                </c:pt>
                <c:pt idx="2866">
                  <c:v>63.933004617691033</c:v>
                </c:pt>
                <c:pt idx="2867">
                  <c:v>63.957648515701734</c:v>
                </c:pt>
                <c:pt idx="2868">
                  <c:v>63.978330612182731</c:v>
                </c:pt>
                <c:pt idx="2869">
                  <c:v>64.002686500549729</c:v>
                </c:pt>
                <c:pt idx="2870">
                  <c:v>64.023406505584731</c:v>
                </c:pt>
                <c:pt idx="2871">
                  <c:v>64.047929525375736</c:v>
                </c:pt>
                <c:pt idx="2872">
                  <c:v>64.072319507598735</c:v>
                </c:pt>
                <c:pt idx="2873">
                  <c:v>64.092784643172735</c:v>
                </c:pt>
                <c:pt idx="2874">
                  <c:v>64.117459535598726</c:v>
                </c:pt>
                <c:pt idx="2875">
                  <c:v>64.13807463645972</c:v>
                </c:pt>
                <c:pt idx="2876">
                  <c:v>64.162272453307722</c:v>
                </c:pt>
                <c:pt idx="2877">
                  <c:v>64.187165498733719</c:v>
                </c:pt>
                <c:pt idx="2878">
                  <c:v>64.207526445388723</c:v>
                </c:pt>
                <c:pt idx="2879">
                  <c:v>64.232010602950723</c:v>
                </c:pt>
                <c:pt idx="2880">
                  <c:v>64.252499580383727</c:v>
                </c:pt>
                <c:pt idx="2881">
                  <c:v>64.277189493179719</c:v>
                </c:pt>
                <c:pt idx="2882">
                  <c:v>64.297751665115712</c:v>
                </c:pt>
                <c:pt idx="2883">
                  <c:v>64.322008609771714</c:v>
                </c:pt>
                <c:pt idx="2884">
                  <c:v>64.346744537353715</c:v>
                </c:pt>
                <c:pt idx="2885">
                  <c:v>64.367416620254716</c:v>
                </c:pt>
                <c:pt idx="2886">
                  <c:v>64.391738653182713</c:v>
                </c:pt>
                <c:pt idx="2887">
                  <c:v>64.412208557128707</c:v>
                </c:pt>
                <c:pt idx="2888">
                  <c:v>64.436860561370708</c:v>
                </c:pt>
                <c:pt idx="2889">
                  <c:v>64.461289644241702</c:v>
                </c:pt>
                <c:pt idx="2890">
                  <c:v>64.48175549507171</c:v>
                </c:pt>
                <c:pt idx="2891">
                  <c:v>64.506540536880706</c:v>
                </c:pt>
                <c:pt idx="2892">
                  <c:v>64.52714562416071</c:v>
                </c:pt>
                <c:pt idx="2893">
                  <c:v>64.551543474197715</c:v>
                </c:pt>
                <c:pt idx="2894">
                  <c:v>64.575842618942715</c:v>
                </c:pt>
                <c:pt idx="2895">
                  <c:v>64.596622467040717</c:v>
                </c:pt>
                <c:pt idx="2896">
                  <c:v>64.621145486831722</c:v>
                </c:pt>
                <c:pt idx="2897">
                  <c:v>64.641618490218718</c:v>
                </c:pt>
                <c:pt idx="2898">
                  <c:v>64.666317462920716</c:v>
                </c:pt>
                <c:pt idx="2899">
                  <c:v>64.686910629272717</c:v>
                </c:pt>
                <c:pt idx="2900">
                  <c:v>64.711248636245713</c:v>
                </c:pt>
                <c:pt idx="2901">
                  <c:v>64.735593557357717</c:v>
                </c:pt>
                <c:pt idx="2902">
                  <c:v>64.756189584731715</c:v>
                </c:pt>
                <c:pt idx="2903">
                  <c:v>64.780766487121724</c:v>
                </c:pt>
                <c:pt idx="2904">
                  <c:v>64.801374673843725</c:v>
                </c:pt>
                <c:pt idx="2905">
                  <c:v>64.825818538665729</c:v>
                </c:pt>
                <c:pt idx="2906">
                  <c:v>64.850617647170736</c:v>
                </c:pt>
                <c:pt idx="2907">
                  <c:v>64.871014595030744</c:v>
                </c:pt>
                <c:pt idx="2908">
                  <c:v>64.895280599590748</c:v>
                </c:pt>
                <c:pt idx="2909">
                  <c:v>64.916288614270741</c:v>
                </c:pt>
                <c:pt idx="2910">
                  <c:v>64.940620660780738</c:v>
                </c:pt>
                <c:pt idx="2911">
                  <c:v>64.965179443360739</c:v>
                </c:pt>
                <c:pt idx="2912">
                  <c:v>64.985852479930742</c:v>
                </c:pt>
                <c:pt idx="2913">
                  <c:v>65.010326623920733</c:v>
                </c:pt>
                <c:pt idx="2914">
                  <c:v>65.030815601350739</c:v>
                </c:pt>
                <c:pt idx="2915">
                  <c:v>65.055253505710738</c:v>
                </c:pt>
                <c:pt idx="2916">
                  <c:v>65.075876474380735</c:v>
                </c:pt>
                <c:pt idx="2917">
                  <c:v>65.100275516510735</c:v>
                </c:pt>
                <c:pt idx="2918">
                  <c:v>65.124728441240734</c:v>
                </c:pt>
                <c:pt idx="2919">
                  <c:v>65.145486593250737</c:v>
                </c:pt>
                <c:pt idx="2920">
                  <c:v>65.170067548750737</c:v>
                </c:pt>
                <c:pt idx="2921">
                  <c:v>65.190614461900736</c:v>
                </c:pt>
                <c:pt idx="2922">
                  <c:v>65.214989662170737</c:v>
                </c:pt>
                <c:pt idx="2923">
                  <c:v>65.239710569380733</c:v>
                </c:pt>
                <c:pt idx="2924">
                  <c:v>65.259924650190726</c:v>
                </c:pt>
                <c:pt idx="2925">
                  <c:v>65.284458637240732</c:v>
                </c:pt>
                <c:pt idx="2926">
                  <c:v>65.30502367020074</c:v>
                </c:pt>
                <c:pt idx="2927">
                  <c:v>65.32971954346074</c:v>
                </c:pt>
                <c:pt idx="2928">
                  <c:v>65.354310512540735</c:v>
                </c:pt>
                <c:pt idx="2929">
                  <c:v>65.374654531480729</c:v>
                </c:pt>
                <c:pt idx="2930">
                  <c:v>65.399403572080729</c:v>
                </c:pt>
                <c:pt idx="2931">
                  <c:v>65.42001152039073</c:v>
                </c:pt>
                <c:pt idx="2932">
                  <c:v>65.444195508960732</c:v>
                </c:pt>
                <c:pt idx="2933">
                  <c:v>65.464721441270726</c:v>
                </c:pt>
                <c:pt idx="2934">
                  <c:v>65.489605665210732</c:v>
                </c:pt>
                <c:pt idx="2935">
                  <c:v>65.513979673380732</c:v>
                </c:pt>
                <c:pt idx="2936">
                  <c:v>65.534350633620733</c:v>
                </c:pt>
                <c:pt idx="2937">
                  <c:v>65.558955669400731</c:v>
                </c:pt>
                <c:pt idx="2938">
                  <c:v>65.579377651210734</c:v>
                </c:pt>
                <c:pt idx="2939">
                  <c:v>65.604173660280736</c:v>
                </c:pt>
                <c:pt idx="2940">
                  <c:v>65.628469467160741</c:v>
                </c:pt>
                <c:pt idx="2941">
                  <c:v>65.649190664290742</c:v>
                </c:pt>
                <c:pt idx="2942">
                  <c:v>65.673758506770739</c:v>
                </c:pt>
                <c:pt idx="2943">
                  <c:v>65.694110631940745</c:v>
                </c:pt>
                <c:pt idx="2944">
                  <c:v>65.71861267090074</c:v>
                </c:pt>
                <c:pt idx="2945">
                  <c:v>65.743328571320745</c:v>
                </c:pt>
                <c:pt idx="2946">
                  <c:v>65.763776540760745</c:v>
                </c:pt>
                <c:pt idx="2947">
                  <c:v>65.788257598880747</c:v>
                </c:pt>
                <c:pt idx="2948">
                  <c:v>65.808760643000753</c:v>
                </c:pt>
                <c:pt idx="2949">
                  <c:v>65.833481550220753</c:v>
                </c:pt>
                <c:pt idx="2950">
                  <c:v>65.853780508040757</c:v>
                </c:pt>
                <c:pt idx="2951">
                  <c:v>65.878645658490754</c:v>
                </c:pt>
                <c:pt idx="2952">
                  <c:v>65.902999639510753</c:v>
                </c:pt>
                <c:pt idx="2953">
                  <c:v>65.923750638960755</c:v>
                </c:pt>
                <c:pt idx="2954">
                  <c:v>65.948044538500753</c:v>
                </c:pt>
                <c:pt idx="2955">
                  <c:v>65.96859860420075</c:v>
                </c:pt>
                <c:pt idx="2956">
                  <c:v>65.99317955971074</c:v>
                </c:pt>
                <c:pt idx="2957">
                  <c:v>66.017695665360733</c:v>
                </c:pt>
                <c:pt idx="2958">
                  <c:v>66.038093566890737</c:v>
                </c:pt>
                <c:pt idx="2959">
                  <c:v>66.062743663790741</c:v>
                </c:pt>
                <c:pt idx="2960">
                  <c:v>66.083439588550746</c:v>
                </c:pt>
                <c:pt idx="2961">
                  <c:v>66.107599496840749</c:v>
                </c:pt>
                <c:pt idx="2962">
                  <c:v>66.132155656810752</c:v>
                </c:pt>
                <c:pt idx="2963">
                  <c:v>66.152840614320752</c:v>
                </c:pt>
                <c:pt idx="2964">
                  <c:v>66.177463531490758</c:v>
                </c:pt>
                <c:pt idx="2965">
                  <c:v>66.197766542430756</c:v>
                </c:pt>
                <c:pt idx="2966">
                  <c:v>66.222511529920752</c:v>
                </c:pt>
                <c:pt idx="2967">
                  <c:v>66.242911577220752</c:v>
                </c:pt>
                <c:pt idx="2968">
                  <c:v>66.267563581470753</c:v>
                </c:pt>
                <c:pt idx="2969">
                  <c:v>66.291847467420752</c:v>
                </c:pt>
                <c:pt idx="2970">
                  <c:v>66.312485456470753</c:v>
                </c:pt>
                <c:pt idx="2971">
                  <c:v>66.337072610850754</c:v>
                </c:pt>
                <c:pt idx="2972">
                  <c:v>66.357799530030761</c:v>
                </c:pt>
                <c:pt idx="2973">
                  <c:v>66.382283449170757</c:v>
                </c:pt>
                <c:pt idx="2974">
                  <c:v>66.406791448590752</c:v>
                </c:pt>
                <c:pt idx="2975">
                  <c:v>66.427179574970751</c:v>
                </c:pt>
                <c:pt idx="2976">
                  <c:v>66.451791524890751</c:v>
                </c:pt>
                <c:pt idx="2977">
                  <c:v>66.472218513490759</c:v>
                </c:pt>
                <c:pt idx="2978">
                  <c:v>66.496622562410764</c:v>
                </c:pt>
                <c:pt idx="2979">
                  <c:v>66.521249532700764</c:v>
                </c:pt>
                <c:pt idx="2980">
                  <c:v>66.542040586470762</c:v>
                </c:pt>
                <c:pt idx="2981">
                  <c:v>66.566548585890757</c:v>
                </c:pt>
                <c:pt idx="2982">
                  <c:v>66.586914539340768</c:v>
                </c:pt>
                <c:pt idx="2983">
                  <c:v>66.611510515210767</c:v>
                </c:pt>
                <c:pt idx="2984">
                  <c:v>66.63213944435077</c:v>
                </c:pt>
                <c:pt idx="2985">
                  <c:v>66.656514644620771</c:v>
                </c:pt>
                <c:pt idx="2986">
                  <c:v>66.681079626080773</c:v>
                </c:pt>
                <c:pt idx="2987">
                  <c:v>66.701710462570773</c:v>
                </c:pt>
                <c:pt idx="2988">
                  <c:v>66.726070642470773</c:v>
                </c:pt>
                <c:pt idx="2989">
                  <c:v>66.746605634690781</c:v>
                </c:pt>
                <c:pt idx="2990">
                  <c:v>66.771124601360782</c:v>
                </c:pt>
                <c:pt idx="2991">
                  <c:v>66.795656442640777</c:v>
                </c:pt>
                <c:pt idx="2992">
                  <c:v>66.816254615780778</c:v>
                </c:pt>
                <c:pt idx="2993">
                  <c:v>66.840866565700779</c:v>
                </c:pt>
                <c:pt idx="2994">
                  <c:v>66.86128163338077</c:v>
                </c:pt>
                <c:pt idx="2995">
                  <c:v>66.886024475100768</c:v>
                </c:pt>
                <c:pt idx="2996">
                  <c:v>66.910568475720765</c:v>
                </c:pt>
                <c:pt idx="2997">
                  <c:v>66.930972576140775</c:v>
                </c:pt>
                <c:pt idx="2998">
                  <c:v>66.955698490140776</c:v>
                </c:pt>
                <c:pt idx="2999">
                  <c:v>66.97624945640078</c:v>
                </c:pt>
                <c:pt idx="3000">
                  <c:v>67.000518560410782</c:v>
                </c:pt>
                <c:pt idx="3001">
                  <c:v>67.021140575410783</c:v>
                </c:pt>
                <c:pt idx="3002">
                  <c:v>67.045539617540783</c:v>
                </c:pt>
                <c:pt idx="3003">
                  <c:v>67.070259571070778</c:v>
                </c:pt>
                <c:pt idx="3004">
                  <c:v>67.090554475780777</c:v>
                </c:pt>
                <c:pt idx="3005">
                  <c:v>67.115347623820782</c:v>
                </c:pt>
                <c:pt idx="3006">
                  <c:v>67.135924577710782</c:v>
                </c:pt>
                <c:pt idx="3007">
                  <c:v>67.160194635390781</c:v>
                </c:pt>
                <c:pt idx="3008">
                  <c:v>67.184755563740779</c:v>
                </c:pt>
                <c:pt idx="3009">
                  <c:v>67.205473661420783</c:v>
                </c:pt>
                <c:pt idx="3010">
                  <c:v>67.229987621310784</c:v>
                </c:pt>
                <c:pt idx="3011">
                  <c:v>67.250410556790783</c:v>
                </c:pt>
                <c:pt idx="3012">
                  <c:v>67.275030612940782</c:v>
                </c:pt>
                <c:pt idx="3013">
                  <c:v>67.299711465830782</c:v>
                </c:pt>
                <c:pt idx="3014">
                  <c:v>67.320013523100783</c:v>
                </c:pt>
                <c:pt idx="3015">
                  <c:v>67.344490528110782</c:v>
                </c:pt>
                <c:pt idx="3016">
                  <c:v>67.365206480030778</c:v>
                </c:pt>
                <c:pt idx="3017">
                  <c:v>67.389554500580772</c:v>
                </c:pt>
                <c:pt idx="3018">
                  <c:v>67.410103559490778</c:v>
                </c:pt>
                <c:pt idx="3019">
                  <c:v>67.434753656390768</c:v>
                </c:pt>
                <c:pt idx="3020">
                  <c:v>67.459406614300775</c:v>
                </c:pt>
                <c:pt idx="3021">
                  <c:v>67.47954463959077</c:v>
                </c:pt>
                <c:pt idx="3022">
                  <c:v>67.504189491270765</c:v>
                </c:pt>
                <c:pt idx="3023">
                  <c:v>67.524880647660765</c:v>
                </c:pt>
                <c:pt idx="3024">
                  <c:v>67.549430608750768</c:v>
                </c:pt>
                <c:pt idx="3025">
                  <c:v>67.573708534240765</c:v>
                </c:pt>
                <c:pt idx="3026">
                  <c:v>67.594492673870775</c:v>
                </c:pt>
                <c:pt idx="3027">
                  <c:v>67.619140625000782</c:v>
                </c:pt>
                <c:pt idx="3028">
                  <c:v>67.639486551280783</c:v>
                </c:pt>
                <c:pt idx="3029">
                  <c:v>67.663920640940788</c:v>
                </c:pt>
                <c:pt idx="3030">
                  <c:v>67.688503503800789</c:v>
                </c:pt>
                <c:pt idx="3031">
                  <c:v>67.709195613860786</c:v>
                </c:pt>
                <c:pt idx="3032">
                  <c:v>67.733499526980793</c:v>
                </c:pt>
                <c:pt idx="3033">
                  <c:v>67.754342556000793</c:v>
                </c:pt>
                <c:pt idx="3034">
                  <c:v>67.778675556180801</c:v>
                </c:pt>
                <c:pt idx="3035">
                  <c:v>67.799090623850802</c:v>
                </c:pt>
                <c:pt idx="3036">
                  <c:v>67.823732614520807</c:v>
                </c:pt>
                <c:pt idx="3037">
                  <c:v>67.848227500910809</c:v>
                </c:pt>
                <c:pt idx="3038">
                  <c:v>67.868846654890817</c:v>
                </c:pt>
                <c:pt idx="3039">
                  <c:v>67.893222570420818</c:v>
                </c:pt>
                <c:pt idx="3040">
                  <c:v>67.91400361061082</c:v>
                </c:pt>
                <c:pt idx="3041">
                  <c:v>67.93862462044082</c:v>
                </c:pt>
                <c:pt idx="3042">
                  <c:v>67.963003635410814</c:v>
                </c:pt>
                <c:pt idx="3043">
                  <c:v>67.983356475830817</c:v>
                </c:pt>
                <c:pt idx="3044">
                  <c:v>68.008121490480818</c:v>
                </c:pt>
                <c:pt idx="3045">
                  <c:v>68.028574466700817</c:v>
                </c:pt>
                <c:pt idx="3046">
                  <c:v>68.053005456920815</c:v>
                </c:pt>
                <c:pt idx="3047">
                  <c:v>68.077681541440825</c:v>
                </c:pt>
                <c:pt idx="3048">
                  <c:v>68.098314523700822</c:v>
                </c:pt>
                <c:pt idx="3049">
                  <c:v>68.122771501540825</c:v>
                </c:pt>
                <c:pt idx="3050">
                  <c:v>68.143181562420821</c:v>
                </c:pt>
                <c:pt idx="3051">
                  <c:v>68.167841672900821</c:v>
                </c:pt>
                <c:pt idx="3052">
                  <c:v>68.188204526900819</c:v>
                </c:pt>
                <c:pt idx="3053">
                  <c:v>68.212690591810812</c:v>
                </c:pt>
                <c:pt idx="3054">
                  <c:v>68.237485647200813</c:v>
                </c:pt>
                <c:pt idx="3055">
                  <c:v>68.258051633830817</c:v>
                </c:pt>
                <c:pt idx="3056">
                  <c:v>68.28232049942082</c:v>
                </c:pt>
                <c:pt idx="3057">
                  <c:v>68.302833557130811</c:v>
                </c:pt>
                <c:pt idx="3058">
                  <c:v>68.327402591700803</c:v>
                </c:pt>
                <c:pt idx="3059">
                  <c:v>68.352174520490806</c:v>
                </c:pt>
                <c:pt idx="3060">
                  <c:v>68.372460603710806</c:v>
                </c:pt>
                <c:pt idx="3061">
                  <c:v>68.397173643110804</c:v>
                </c:pt>
                <c:pt idx="3062">
                  <c:v>68.417725563050809</c:v>
                </c:pt>
                <c:pt idx="3063">
                  <c:v>68.442275524140811</c:v>
                </c:pt>
                <c:pt idx="3064">
                  <c:v>68.466496467590815</c:v>
                </c:pt>
                <c:pt idx="3065">
                  <c:v>68.487253665920818</c:v>
                </c:pt>
                <c:pt idx="3066">
                  <c:v>68.511663675310814</c:v>
                </c:pt>
                <c:pt idx="3067">
                  <c:v>68.532287597660812</c:v>
                </c:pt>
                <c:pt idx="3068">
                  <c:v>68.556729555130815</c:v>
                </c:pt>
                <c:pt idx="3069">
                  <c:v>68.577387571330817</c:v>
                </c:pt>
                <c:pt idx="3070">
                  <c:v>68.602002620700816</c:v>
                </c:pt>
                <c:pt idx="3071">
                  <c:v>68.626326560970824</c:v>
                </c:pt>
                <c:pt idx="3072">
                  <c:v>68.646937608720819</c:v>
                </c:pt>
                <c:pt idx="3073">
                  <c:v>68.671661615370823</c:v>
                </c:pt>
                <c:pt idx="3074">
                  <c:v>68.691970586780826</c:v>
                </c:pt>
                <c:pt idx="3075">
                  <c:v>68.716430664060823</c:v>
                </c:pt>
                <c:pt idx="3076">
                  <c:v>68.741142511370825</c:v>
                </c:pt>
                <c:pt idx="3077">
                  <c:v>68.76163148880083</c:v>
                </c:pt>
                <c:pt idx="3078">
                  <c:v>68.785939455030828</c:v>
                </c:pt>
                <c:pt idx="3079">
                  <c:v>68.806631565090839</c:v>
                </c:pt>
                <c:pt idx="3080">
                  <c:v>68.831343650820841</c:v>
                </c:pt>
                <c:pt idx="3081">
                  <c:v>68.855635643000838</c:v>
                </c:pt>
                <c:pt idx="3082">
                  <c:v>69.230658769607658</c:v>
                </c:pt>
                <c:pt idx="3083">
                  <c:v>69.231271743774528</c:v>
                </c:pt>
                <c:pt idx="3084">
                  <c:v>69.231824874878043</c:v>
                </c:pt>
                <c:pt idx="3085">
                  <c:v>69.232371807098502</c:v>
                </c:pt>
                <c:pt idx="3086">
                  <c:v>69.232915878296012</c:v>
                </c:pt>
                <c:pt idx="3087">
                  <c:v>69.23345780372631</c:v>
                </c:pt>
                <c:pt idx="3088">
                  <c:v>69.233997821807975</c:v>
                </c:pt>
                <c:pt idx="3089">
                  <c:v>69.23456168174755</c:v>
                </c:pt>
                <c:pt idx="3090">
                  <c:v>69.235106706619376</c:v>
                </c:pt>
                <c:pt idx="3091">
                  <c:v>69.235536813736076</c:v>
                </c:pt>
                <c:pt idx="3092">
                  <c:v>69.235709667205924</c:v>
                </c:pt>
                <c:pt idx="3093">
                  <c:v>69.23588871955883</c:v>
                </c:pt>
                <c:pt idx="3094">
                  <c:v>69.236060857772941</c:v>
                </c:pt>
                <c:pt idx="3095">
                  <c:v>69.236232757568473</c:v>
                </c:pt>
                <c:pt idx="3096">
                  <c:v>69.236417770385856</c:v>
                </c:pt>
                <c:pt idx="3097">
                  <c:v>69.236582756042594</c:v>
                </c:pt>
                <c:pt idx="3098">
                  <c:v>69.236746788025016</c:v>
                </c:pt>
                <c:pt idx="3099">
                  <c:v>69.247816801071323</c:v>
                </c:pt>
                <c:pt idx="3100">
                  <c:v>69.272501707077126</c:v>
                </c:pt>
                <c:pt idx="3101">
                  <c:v>69.292725801468023</c:v>
                </c:pt>
                <c:pt idx="3102">
                  <c:v>69.317635774612526</c:v>
                </c:pt>
                <c:pt idx="3103">
                  <c:v>69.338034868240015</c:v>
                </c:pt>
                <c:pt idx="3104">
                  <c:v>69.362431764603016</c:v>
                </c:pt>
                <c:pt idx="3105">
                  <c:v>69.386872768402014</c:v>
                </c:pt>
                <c:pt idx="3106">
                  <c:v>69.407616853714018</c:v>
                </c:pt>
                <c:pt idx="3107">
                  <c:v>69.432213783264018</c:v>
                </c:pt>
                <c:pt idx="3108">
                  <c:v>69.452571868897024</c:v>
                </c:pt>
                <c:pt idx="3109">
                  <c:v>69.477334737778023</c:v>
                </c:pt>
                <c:pt idx="3110">
                  <c:v>69.501706838608015</c:v>
                </c:pt>
                <c:pt idx="3111">
                  <c:v>69.52221083641102</c:v>
                </c:pt>
                <c:pt idx="3112">
                  <c:v>69.546740770340023</c:v>
                </c:pt>
                <c:pt idx="3113">
                  <c:v>69.56735682487502</c:v>
                </c:pt>
                <c:pt idx="3114">
                  <c:v>69.591917753220017</c:v>
                </c:pt>
                <c:pt idx="3115">
                  <c:v>69.616323709488015</c:v>
                </c:pt>
                <c:pt idx="3116">
                  <c:v>69.636908769608027</c:v>
                </c:pt>
                <c:pt idx="3117">
                  <c:v>69.661354780197016</c:v>
                </c:pt>
                <c:pt idx="3118">
                  <c:v>69.681917667389015</c:v>
                </c:pt>
                <c:pt idx="3119">
                  <c:v>69.706461668015024</c:v>
                </c:pt>
                <c:pt idx="3120">
                  <c:v>69.727120876312014</c:v>
                </c:pt>
                <c:pt idx="3121">
                  <c:v>69.751648664475027</c:v>
                </c:pt>
                <c:pt idx="3122">
                  <c:v>69.776041746140024</c:v>
                </c:pt>
                <c:pt idx="3123">
                  <c:v>69.796795845032022</c:v>
                </c:pt>
                <c:pt idx="3124">
                  <c:v>69.821369886398017</c:v>
                </c:pt>
                <c:pt idx="3125">
                  <c:v>69.84162569046002</c:v>
                </c:pt>
                <c:pt idx="3126">
                  <c:v>69.866476774216025</c:v>
                </c:pt>
                <c:pt idx="3127">
                  <c:v>69.890666723251016</c:v>
                </c:pt>
                <c:pt idx="3128">
                  <c:v>69.911316871643024</c:v>
                </c:pt>
                <c:pt idx="3129">
                  <c:v>69.935648679733021</c:v>
                </c:pt>
                <c:pt idx="3130">
                  <c:v>69.956439733505022</c:v>
                </c:pt>
                <c:pt idx="3131">
                  <c:v>69.980964660645014</c:v>
                </c:pt>
                <c:pt idx="3132">
                  <c:v>70.005438804627019</c:v>
                </c:pt>
                <c:pt idx="3133">
                  <c:v>70.025888681412027</c:v>
                </c:pt>
                <c:pt idx="3134">
                  <c:v>70.050662755966016</c:v>
                </c:pt>
                <c:pt idx="3135">
                  <c:v>70.071042776108015</c:v>
                </c:pt>
                <c:pt idx="3136">
                  <c:v>70.095491886139015</c:v>
                </c:pt>
                <c:pt idx="3137">
                  <c:v>70.116197824478022</c:v>
                </c:pt>
                <c:pt idx="3138">
                  <c:v>70.140763759613023</c:v>
                </c:pt>
                <c:pt idx="3139">
                  <c:v>70.165099859238026</c:v>
                </c:pt>
                <c:pt idx="3140">
                  <c:v>70.185876846314017</c:v>
                </c:pt>
                <c:pt idx="3141">
                  <c:v>70.210451841354015</c:v>
                </c:pt>
                <c:pt idx="3142">
                  <c:v>70.230700731275022</c:v>
                </c:pt>
                <c:pt idx="3143">
                  <c:v>70.255238771435017</c:v>
                </c:pt>
                <c:pt idx="3144">
                  <c:v>70.279939651485023</c:v>
                </c:pt>
                <c:pt idx="3145">
                  <c:v>70.300469875335025</c:v>
                </c:pt>
                <c:pt idx="3146">
                  <c:v>70.324922800065025</c:v>
                </c:pt>
                <c:pt idx="3147">
                  <c:v>70.345487833025018</c:v>
                </c:pt>
                <c:pt idx="3148">
                  <c:v>70.370052814485021</c:v>
                </c:pt>
                <c:pt idx="3149">
                  <c:v>70.394401788715015</c:v>
                </c:pt>
                <c:pt idx="3150">
                  <c:v>70.414846658705017</c:v>
                </c:pt>
                <c:pt idx="3151">
                  <c:v>70.439588785175019</c:v>
                </c:pt>
                <c:pt idx="3152">
                  <c:v>70.460231781005021</c:v>
                </c:pt>
                <c:pt idx="3153">
                  <c:v>70.484754800795017</c:v>
                </c:pt>
                <c:pt idx="3154">
                  <c:v>70.505324840545015</c:v>
                </c:pt>
                <c:pt idx="3155">
                  <c:v>70.529844760895017</c:v>
                </c:pt>
                <c:pt idx="3156">
                  <c:v>70.554408788685024</c:v>
                </c:pt>
                <c:pt idx="3157">
                  <c:v>70.574693679805023</c:v>
                </c:pt>
                <c:pt idx="3158">
                  <c:v>70.599383831025023</c:v>
                </c:pt>
                <c:pt idx="3159">
                  <c:v>70.619919776915026</c:v>
                </c:pt>
                <c:pt idx="3160">
                  <c:v>70.644417762755026</c:v>
                </c:pt>
                <c:pt idx="3161">
                  <c:v>70.668777704235026</c:v>
                </c:pt>
                <c:pt idx="3162">
                  <c:v>70.68951082229502</c:v>
                </c:pt>
                <c:pt idx="3163">
                  <c:v>70.714182853695021</c:v>
                </c:pt>
                <c:pt idx="3164">
                  <c:v>70.734342813495019</c:v>
                </c:pt>
                <c:pt idx="3165">
                  <c:v>70.75902986526502</c:v>
                </c:pt>
                <c:pt idx="3166">
                  <c:v>70.783456802365023</c:v>
                </c:pt>
                <c:pt idx="3167">
                  <c:v>70.804199695585027</c:v>
                </c:pt>
                <c:pt idx="3168">
                  <c:v>70.82843470573502</c:v>
                </c:pt>
                <c:pt idx="3169">
                  <c:v>70.849338769915022</c:v>
                </c:pt>
                <c:pt idx="3170">
                  <c:v>70.873856782915027</c:v>
                </c:pt>
                <c:pt idx="3171">
                  <c:v>70.898378849025022</c:v>
                </c:pt>
                <c:pt idx="3172">
                  <c:v>70.918703794475022</c:v>
                </c:pt>
                <c:pt idx="3173">
                  <c:v>70.943319797515016</c:v>
                </c:pt>
                <c:pt idx="3174">
                  <c:v>70.963945865635026</c:v>
                </c:pt>
                <c:pt idx="3175">
                  <c:v>70.988265752795016</c:v>
                </c:pt>
                <c:pt idx="3176">
                  <c:v>71.009032726285028</c:v>
                </c:pt>
                <c:pt idx="3177">
                  <c:v>71.033401727675027</c:v>
                </c:pt>
                <c:pt idx="3178">
                  <c:v>71.058131694795023</c:v>
                </c:pt>
                <c:pt idx="3179">
                  <c:v>71.078417778015023</c:v>
                </c:pt>
                <c:pt idx="3180">
                  <c:v>71.103034734725014</c:v>
                </c:pt>
                <c:pt idx="3181">
                  <c:v>71.123614788055022</c:v>
                </c:pt>
                <c:pt idx="3182">
                  <c:v>71.147920846935023</c:v>
                </c:pt>
                <c:pt idx="3183">
                  <c:v>71.172738790515027</c:v>
                </c:pt>
                <c:pt idx="3184">
                  <c:v>71.193217754365023</c:v>
                </c:pt>
                <c:pt idx="3185">
                  <c:v>71.217547655105022</c:v>
                </c:pt>
                <c:pt idx="3186">
                  <c:v>71.23821067810502</c:v>
                </c:pt>
                <c:pt idx="3187">
                  <c:v>71.262774705885022</c:v>
                </c:pt>
                <c:pt idx="3188">
                  <c:v>71.287321805955017</c:v>
                </c:pt>
                <c:pt idx="3189">
                  <c:v>71.307810783385023</c:v>
                </c:pt>
                <c:pt idx="3190">
                  <c:v>71.332437753675023</c:v>
                </c:pt>
                <c:pt idx="3191">
                  <c:v>71.353063821795018</c:v>
                </c:pt>
                <c:pt idx="3192">
                  <c:v>71.377368688585022</c:v>
                </c:pt>
                <c:pt idx="3193">
                  <c:v>71.398179769515025</c:v>
                </c:pt>
                <c:pt idx="3194">
                  <c:v>71.422760725025014</c:v>
                </c:pt>
                <c:pt idx="3195">
                  <c:v>71.447036743165015</c:v>
                </c:pt>
                <c:pt idx="3196">
                  <c:v>71.467464685445023</c:v>
                </c:pt>
                <c:pt idx="3197">
                  <c:v>71.492140769955014</c:v>
                </c:pt>
                <c:pt idx="3198">
                  <c:v>71.512691736225023</c:v>
                </c:pt>
                <c:pt idx="3199">
                  <c:v>71.537332773205023</c:v>
                </c:pt>
                <c:pt idx="3200">
                  <c:v>71.561480760575023</c:v>
                </c:pt>
                <c:pt idx="3201">
                  <c:v>71.582346677785026</c:v>
                </c:pt>
                <c:pt idx="3202">
                  <c:v>71.606677770615022</c:v>
                </c:pt>
                <c:pt idx="3203">
                  <c:v>71.627317667005016</c:v>
                </c:pt>
                <c:pt idx="3204">
                  <c:v>71.651903867725025</c:v>
                </c:pt>
                <c:pt idx="3205">
                  <c:v>71.676442861555017</c:v>
                </c:pt>
                <c:pt idx="3206">
                  <c:v>71.696959733965016</c:v>
                </c:pt>
                <c:pt idx="3207">
                  <c:v>71.721206665035027</c:v>
                </c:pt>
                <c:pt idx="3208">
                  <c:v>71.74217581748502</c:v>
                </c:pt>
                <c:pt idx="3209">
                  <c:v>71.766400814055018</c:v>
                </c:pt>
                <c:pt idx="3210">
                  <c:v>71.786873817445027</c:v>
                </c:pt>
                <c:pt idx="3211">
                  <c:v>71.811619758605019</c:v>
                </c:pt>
                <c:pt idx="3212">
                  <c:v>71.836160659795027</c:v>
                </c:pt>
                <c:pt idx="3213">
                  <c:v>71.85676980018502</c:v>
                </c:pt>
                <c:pt idx="3214">
                  <c:v>71.881008863445018</c:v>
                </c:pt>
                <c:pt idx="3215">
                  <c:v>71.901875734325017</c:v>
                </c:pt>
                <c:pt idx="3216">
                  <c:v>71.926378726955022</c:v>
                </c:pt>
                <c:pt idx="3217">
                  <c:v>71.950653791425026</c:v>
                </c:pt>
                <c:pt idx="3218">
                  <c:v>71.971141815185021</c:v>
                </c:pt>
                <c:pt idx="3219">
                  <c:v>71.995660781865027</c:v>
                </c:pt>
                <c:pt idx="3220">
                  <c:v>72.016496658325025</c:v>
                </c:pt>
                <c:pt idx="3221">
                  <c:v>72.040725708005027</c:v>
                </c:pt>
                <c:pt idx="3222">
                  <c:v>72.065391778945028</c:v>
                </c:pt>
                <c:pt idx="3223">
                  <c:v>72.086080789565017</c:v>
                </c:pt>
                <c:pt idx="3224">
                  <c:v>72.110384702685025</c:v>
                </c:pt>
                <c:pt idx="3225">
                  <c:v>72.13100075721502</c:v>
                </c:pt>
                <c:pt idx="3226">
                  <c:v>72.155647754665026</c:v>
                </c:pt>
                <c:pt idx="3227">
                  <c:v>72.176183700565019</c:v>
                </c:pt>
                <c:pt idx="3228">
                  <c:v>72.200631856915024</c:v>
                </c:pt>
                <c:pt idx="3229">
                  <c:v>72.225283861165025</c:v>
                </c:pt>
                <c:pt idx="3230">
                  <c:v>72.245774745945027</c:v>
                </c:pt>
                <c:pt idx="3231">
                  <c:v>72.270387649535024</c:v>
                </c:pt>
                <c:pt idx="3232">
                  <c:v>72.290682792665024</c:v>
                </c:pt>
                <c:pt idx="3233">
                  <c:v>72.315363883975024</c:v>
                </c:pt>
                <c:pt idx="3234">
                  <c:v>72.339877843855021</c:v>
                </c:pt>
                <c:pt idx="3235">
                  <c:v>72.36022686958502</c:v>
                </c:pt>
                <c:pt idx="3236">
                  <c:v>72.385011672975025</c:v>
                </c:pt>
                <c:pt idx="3237">
                  <c:v>72.405477762225019</c:v>
                </c:pt>
                <c:pt idx="3238">
                  <c:v>72.429880857465022</c:v>
                </c:pt>
                <c:pt idx="3239">
                  <c:v>72.454415798185025</c:v>
                </c:pt>
                <c:pt idx="3240">
                  <c:v>72.475021839145015</c:v>
                </c:pt>
                <c:pt idx="3241">
                  <c:v>72.499597787855024</c:v>
                </c:pt>
                <c:pt idx="3242">
                  <c:v>72.520014762875022</c:v>
                </c:pt>
                <c:pt idx="3243">
                  <c:v>72.544739723205026</c:v>
                </c:pt>
                <c:pt idx="3244">
                  <c:v>72.565174818035018</c:v>
                </c:pt>
                <c:pt idx="3245">
                  <c:v>72.589644670485015</c:v>
                </c:pt>
                <c:pt idx="3246">
                  <c:v>72.614135742185027</c:v>
                </c:pt>
                <c:pt idx="3247">
                  <c:v>72.634765863415026</c:v>
                </c:pt>
                <c:pt idx="3248">
                  <c:v>72.659322738645017</c:v>
                </c:pt>
                <c:pt idx="3249">
                  <c:v>72.679713726045023</c:v>
                </c:pt>
                <c:pt idx="3250">
                  <c:v>72.70447969436502</c:v>
                </c:pt>
                <c:pt idx="3251">
                  <c:v>72.729036808015024</c:v>
                </c:pt>
                <c:pt idx="3252">
                  <c:v>72.749341726305019</c:v>
                </c:pt>
                <c:pt idx="3253">
                  <c:v>72.774141788485025</c:v>
                </c:pt>
                <c:pt idx="3254">
                  <c:v>72.794413805005021</c:v>
                </c:pt>
                <c:pt idx="3255">
                  <c:v>72.819022655485014</c:v>
                </c:pt>
                <c:pt idx="3256">
                  <c:v>72.84340286254502</c:v>
                </c:pt>
                <c:pt idx="3257">
                  <c:v>72.864205837245024</c:v>
                </c:pt>
                <c:pt idx="3258">
                  <c:v>72.888727664945023</c:v>
                </c:pt>
                <c:pt idx="3259">
                  <c:v>72.908965826035015</c:v>
                </c:pt>
                <c:pt idx="3260">
                  <c:v>72.933877706525024</c:v>
                </c:pt>
                <c:pt idx="3261">
                  <c:v>72.954288721085021</c:v>
                </c:pt>
                <c:pt idx="3262">
                  <c:v>72.978768825535028</c:v>
                </c:pt>
                <c:pt idx="3263">
                  <c:v>73.003179788585015</c:v>
                </c:pt>
                <c:pt idx="3264">
                  <c:v>73.023892879485018</c:v>
                </c:pt>
                <c:pt idx="3265">
                  <c:v>73.048442840575021</c:v>
                </c:pt>
                <c:pt idx="3266">
                  <c:v>73.068729877475022</c:v>
                </c:pt>
                <c:pt idx="3267">
                  <c:v>73.093568801875023</c:v>
                </c:pt>
                <c:pt idx="3268">
                  <c:v>73.118172883985025</c:v>
                </c:pt>
                <c:pt idx="3269">
                  <c:v>73.138716697695017</c:v>
                </c:pt>
                <c:pt idx="3270">
                  <c:v>73.162842750545025</c:v>
                </c:pt>
                <c:pt idx="3271">
                  <c:v>73.183508872985016</c:v>
                </c:pt>
                <c:pt idx="3272">
                  <c:v>73.208177804945024</c:v>
                </c:pt>
                <c:pt idx="3273">
                  <c:v>73.232709884645018</c:v>
                </c:pt>
                <c:pt idx="3274">
                  <c:v>73.253379821775027</c:v>
                </c:pt>
                <c:pt idx="3275">
                  <c:v>73.277726650235024</c:v>
                </c:pt>
                <c:pt idx="3276">
                  <c:v>73.298266649245022</c:v>
                </c:pt>
                <c:pt idx="3277">
                  <c:v>73.322626829145022</c:v>
                </c:pt>
                <c:pt idx="3278">
                  <c:v>73.34333467483502</c:v>
                </c:pt>
                <c:pt idx="3279">
                  <c:v>73.367680788045021</c:v>
                </c:pt>
                <c:pt idx="3280">
                  <c:v>73.392432689665014</c:v>
                </c:pt>
                <c:pt idx="3281">
                  <c:v>73.413101673125027</c:v>
                </c:pt>
                <c:pt idx="3282">
                  <c:v>73.437651872635016</c:v>
                </c:pt>
                <c:pt idx="3283">
                  <c:v>73.458154678345025</c:v>
                </c:pt>
                <c:pt idx="3284">
                  <c:v>73.482244729995017</c:v>
                </c:pt>
                <c:pt idx="3285">
                  <c:v>73.507010698315014</c:v>
                </c:pt>
                <c:pt idx="3286">
                  <c:v>73.527622699735019</c:v>
                </c:pt>
                <c:pt idx="3287">
                  <c:v>73.552193880085014</c:v>
                </c:pt>
                <c:pt idx="3288">
                  <c:v>73.572548866275014</c:v>
                </c:pt>
                <c:pt idx="3289">
                  <c:v>73.597073793415021</c:v>
                </c:pt>
                <c:pt idx="3290">
                  <c:v>73.621765851975027</c:v>
                </c:pt>
                <c:pt idx="3291">
                  <c:v>73.642046689985023</c:v>
                </c:pt>
                <c:pt idx="3292">
                  <c:v>73.666653871535019</c:v>
                </c:pt>
                <c:pt idx="3293">
                  <c:v>73.687332868575027</c:v>
                </c:pt>
                <c:pt idx="3294">
                  <c:v>73.711937665935025</c:v>
                </c:pt>
                <c:pt idx="3295">
                  <c:v>73.732259750365017</c:v>
                </c:pt>
                <c:pt idx="3296">
                  <c:v>73.757053852085022</c:v>
                </c:pt>
                <c:pt idx="3297">
                  <c:v>73.781278848645016</c:v>
                </c:pt>
                <c:pt idx="3298">
                  <c:v>73.801752805705021</c:v>
                </c:pt>
                <c:pt idx="3299">
                  <c:v>73.826395750045023</c:v>
                </c:pt>
                <c:pt idx="3300">
                  <c:v>73.847097873685016</c:v>
                </c:pt>
                <c:pt idx="3301">
                  <c:v>73.871630668645025</c:v>
                </c:pt>
                <c:pt idx="3302">
                  <c:v>73.895845651625024</c:v>
                </c:pt>
                <c:pt idx="3303">
                  <c:v>73.916789770125021</c:v>
                </c:pt>
                <c:pt idx="3304">
                  <c:v>73.941218852995021</c:v>
                </c:pt>
                <c:pt idx="3305">
                  <c:v>73.961715698245015</c:v>
                </c:pt>
                <c:pt idx="3306">
                  <c:v>73.986433744435018</c:v>
                </c:pt>
                <c:pt idx="3307">
                  <c:v>74.010731697085021</c:v>
                </c:pt>
                <c:pt idx="3308">
                  <c:v>74.031197786335014</c:v>
                </c:pt>
                <c:pt idx="3309">
                  <c:v>74.055550813675026</c:v>
                </c:pt>
                <c:pt idx="3310">
                  <c:v>74.076514720915014</c:v>
                </c:pt>
                <c:pt idx="3311">
                  <c:v>74.100831747055025</c:v>
                </c:pt>
                <c:pt idx="3312">
                  <c:v>74.121172666545021</c:v>
                </c:pt>
                <c:pt idx="3313">
                  <c:v>74.146162748335016</c:v>
                </c:pt>
                <c:pt idx="3314">
                  <c:v>74.170585870745015</c:v>
                </c:pt>
                <c:pt idx="3315">
                  <c:v>74.191061735155017</c:v>
                </c:pt>
                <c:pt idx="3316">
                  <c:v>74.215395689015025</c:v>
                </c:pt>
                <c:pt idx="3317">
                  <c:v>74.236210823055018</c:v>
                </c:pt>
                <c:pt idx="3318">
                  <c:v>74.860990762710685</c:v>
                </c:pt>
                <c:pt idx="3319">
                  <c:v>74.86169266700756</c:v>
                </c:pt>
                <c:pt idx="3320">
                  <c:v>74.862293720245475</c:v>
                </c:pt>
                <c:pt idx="3321">
                  <c:v>74.862861633300895</c:v>
                </c:pt>
                <c:pt idx="3322">
                  <c:v>74.863425731659049</c:v>
                </c:pt>
                <c:pt idx="3323">
                  <c:v>74.863987684249992</c:v>
                </c:pt>
                <c:pt idx="3324">
                  <c:v>74.864505767822379</c:v>
                </c:pt>
                <c:pt idx="3325">
                  <c:v>74.864701747894401</c:v>
                </c:pt>
                <c:pt idx="3326">
                  <c:v>74.864889621734733</c:v>
                </c:pt>
                <c:pt idx="3327">
                  <c:v>74.865076780319328</c:v>
                </c:pt>
                <c:pt idx="3328">
                  <c:v>74.865263700485343</c:v>
                </c:pt>
                <c:pt idx="3329">
                  <c:v>74.865448713302726</c:v>
                </c:pt>
                <c:pt idx="3330">
                  <c:v>74.865634679794425</c:v>
                </c:pt>
                <c:pt idx="3331">
                  <c:v>74.86582183837902</c:v>
                </c:pt>
                <c:pt idx="3332">
                  <c:v>74.866005659103507</c:v>
                </c:pt>
                <c:pt idx="3333">
                  <c:v>74.866189718246574</c:v>
                </c:pt>
                <c:pt idx="3334">
                  <c:v>74.866386651992912</c:v>
                </c:pt>
                <c:pt idx="3335">
                  <c:v>74.866577625274772</c:v>
                </c:pt>
                <c:pt idx="3336">
                  <c:v>74.866754770279044</c:v>
                </c:pt>
                <c:pt idx="3337">
                  <c:v>74.866931676864738</c:v>
                </c:pt>
                <c:pt idx="3338">
                  <c:v>74.867109775543327</c:v>
                </c:pt>
                <c:pt idx="3339">
                  <c:v>74.867288827896232</c:v>
                </c:pt>
                <c:pt idx="3340">
                  <c:v>74.867466688156242</c:v>
                </c:pt>
                <c:pt idx="3341">
                  <c:v>74.867642641067619</c:v>
                </c:pt>
                <c:pt idx="3342">
                  <c:v>74.867818832397575</c:v>
                </c:pt>
                <c:pt idx="3343">
                  <c:v>74.867996692657584</c:v>
                </c:pt>
                <c:pt idx="3344">
                  <c:v>74.868172645568961</c:v>
                </c:pt>
                <c:pt idx="3345">
                  <c:v>74.87730169296276</c:v>
                </c:pt>
                <c:pt idx="3346">
                  <c:v>74.897867679596061</c:v>
                </c:pt>
                <c:pt idx="3347">
                  <c:v>74.922511816024866</c:v>
                </c:pt>
                <c:pt idx="3348">
                  <c:v>74.947110652923655</c:v>
                </c:pt>
                <c:pt idx="3349">
                  <c:v>74.967822790146357</c:v>
                </c:pt>
                <c:pt idx="3350">
                  <c:v>74.99199581146236</c:v>
                </c:pt>
                <c:pt idx="3351">
                  <c:v>75.012913703918358</c:v>
                </c:pt>
                <c:pt idx="3352">
                  <c:v>75.037240743637355</c:v>
                </c:pt>
                <c:pt idx="3353">
                  <c:v>75.061871767044366</c:v>
                </c:pt>
                <c:pt idx="3354">
                  <c:v>75.082210779190362</c:v>
                </c:pt>
                <c:pt idx="3355">
                  <c:v>75.106914758682365</c:v>
                </c:pt>
                <c:pt idx="3356">
                  <c:v>75.127554655075357</c:v>
                </c:pt>
                <c:pt idx="3357">
                  <c:v>75.151993751526362</c:v>
                </c:pt>
                <c:pt idx="3358">
                  <c:v>75.17631578445436</c:v>
                </c:pt>
                <c:pt idx="3359">
                  <c:v>75.196861743927357</c:v>
                </c:pt>
                <c:pt idx="3360">
                  <c:v>75.22151064872736</c:v>
                </c:pt>
                <c:pt idx="3361">
                  <c:v>75.241860628128364</c:v>
                </c:pt>
                <c:pt idx="3362">
                  <c:v>75.266764640808361</c:v>
                </c:pt>
                <c:pt idx="3363">
                  <c:v>75.28724575042736</c:v>
                </c:pt>
                <c:pt idx="3364">
                  <c:v>75.311772823333357</c:v>
                </c:pt>
                <c:pt idx="3365">
                  <c:v>75.336052656173365</c:v>
                </c:pt>
                <c:pt idx="3366">
                  <c:v>75.356894731521365</c:v>
                </c:pt>
                <c:pt idx="3367">
                  <c:v>75.38116979599036</c:v>
                </c:pt>
                <c:pt idx="3368">
                  <c:v>75.401744842529354</c:v>
                </c:pt>
                <c:pt idx="3369">
                  <c:v>75.426386833191359</c:v>
                </c:pt>
                <c:pt idx="3370">
                  <c:v>75.450957775116365</c:v>
                </c:pt>
                <c:pt idx="3371">
                  <c:v>75.471337795257355</c:v>
                </c:pt>
                <c:pt idx="3372">
                  <c:v>75.495824813843356</c:v>
                </c:pt>
                <c:pt idx="3373">
                  <c:v>75.516427755356361</c:v>
                </c:pt>
                <c:pt idx="3374">
                  <c:v>75.541074752807361</c:v>
                </c:pt>
                <c:pt idx="3375">
                  <c:v>75.565447807312353</c:v>
                </c:pt>
                <c:pt idx="3376">
                  <c:v>75.585917711258361</c:v>
                </c:pt>
                <c:pt idx="3377">
                  <c:v>75.610677719116353</c:v>
                </c:pt>
                <c:pt idx="3378">
                  <c:v>75.631190776825363</c:v>
                </c:pt>
                <c:pt idx="3379">
                  <c:v>75.655611753463361</c:v>
                </c:pt>
                <c:pt idx="3380">
                  <c:v>75.676105737686356</c:v>
                </c:pt>
                <c:pt idx="3381">
                  <c:v>75.700891733169357</c:v>
                </c:pt>
                <c:pt idx="3382">
                  <c:v>75.72507381439236</c:v>
                </c:pt>
                <c:pt idx="3383">
                  <c:v>75.74587583541836</c:v>
                </c:pt>
                <c:pt idx="3384">
                  <c:v>75.770397663116356</c:v>
                </c:pt>
                <c:pt idx="3385">
                  <c:v>75.79074764251736</c:v>
                </c:pt>
                <c:pt idx="3386">
                  <c:v>75.815201759338365</c:v>
                </c:pt>
                <c:pt idx="3387">
                  <c:v>75.840079784393353</c:v>
                </c:pt>
                <c:pt idx="3388">
                  <c:v>75.860566854477355</c:v>
                </c:pt>
                <c:pt idx="3389">
                  <c:v>75.884939670567363</c:v>
                </c:pt>
                <c:pt idx="3390">
                  <c:v>75.905443668367354</c:v>
                </c:pt>
                <c:pt idx="3391">
                  <c:v>75.930150747297361</c:v>
                </c:pt>
                <c:pt idx="3392">
                  <c:v>75.954638719557366</c:v>
                </c:pt>
                <c:pt idx="3393">
                  <c:v>75.975027799607361</c:v>
                </c:pt>
                <c:pt idx="3394">
                  <c:v>75.999773740767353</c:v>
                </c:pt>
                <c:pt idx="3395">
                  <c:v>76.020311832427353</c:v>
                </c:pt>
                <c:pt idx="3396">
                  <c:v>76.044732809067355</c:v>
                </c:pt>
                <c:pt idx="3397">
                  <c:v>76.06517672538736</c:v>
                </c:pt>
                <c:pt idx="3398">
                  <c:v>76.089784622197357</c:v>
                </c:pt>
                <c:pt idx="3399">
                  <c:v>76.114132642747364</c:v>
                </c:pt>
                <c:pt idx="3400">
                  <c:v>76.134724855427365</c:v>
                </c:pt>
                <c:pt idx="3401">
                  <c:v>76.159490823747362</c:v>
                </c:pt>
                <c:pt idx="3402">
                  <c:v>76.179999828337358</c:v>
                </c:pt>
                <c:pt idx="3403">
                  <c:v>76.204429626467359</c:v>
                </c:pt>
                <c:pt idx="3404">
                  <c:v>76.228839635847365</c:v>
                </c:pt>
                <c:pt idx="3405">
                  <c:v>76.249511718747357</c:v>
                </c:pt>
                <c:pt idx="3406">
                  <c:v>76.274140834807355</c:v>
                </c:pt>
                <c:pt idx="3407">
                  <c:v>76.294509649277359</c:v>
                </c:pt>
                <c:pt idx="3408">
                  <c:v>76.319225788117365</c:v>
                </c:pt>
                <c:pt idx="3409">
                  <c:v>76.343753814697365</c:v>
                </c:pt>
                <c:pt idx="3410">
                  <c:v>76.364060640337357</c:v>
                </c:pt>
                <c:pt idx="3411">
                  <c:v>76.38855671882736</c:v>
                </c:pt>
                <c:pt idx="3412">
                  <c:v>76.409139633177361</c:v>
                </c:pt>
                <c:pt idx="3413">
                  <c:v>76.433785676957356</c:v>
                </c:pt>
                <c:pt idx="3414">
                  <c:v>76.454173803327365</c:v>
                </c:pt>
                <c:pt idx="3415">
                  <c:v>76.478974819187357</c:v>
                </c:pt>
                <c:pt idx="3416">
                  <c:v>76.503501653667357</c:v>
                </c:pt>
                <c:pt idx="3417">
                  <c:v>76.523821830747366</c:v>
                </c:pt>
                <c:pt idx="3418">
                  <c:v>76.548307657237359</c:v>
                </c:pt>
                <c:pt idx="3419">
                  <c:v>76.56913661956736</c:v>
                </c:pt>
                <c:pt idx="3420">
                  <c:v>76.593532800677366</c:v>
                </c:pt>
                <c:pt idx="3421">
                  <c:v>76.617855787277364</c:v>
                </c:pt>
                <c:pt idx="3422">
                  <c:v>76.63865566253736</c:v>
                </c:pt>
                <c:pt idx="3423">
                  <c:v>76.663173675537365</c:v>
                </c:pt>
                <c:pt idx="3424">
                  <c:v>76.683473825457355</c:v>
                </c:pt>
                <c:pt idx="3425">
                  <c:v>76.708033800127353</c:v>
                </c:pt>
                <c:pt idx="3426">
                  <c:v>76.732803821567359</c:v>
                </c:pt>
                <c:pt idx="3427">
                  <c:v>76.753266811367354</c:v>
                </c:pt>
                <c:pt idx="3428">
                  <c:v>76.777552843097354</c:v>
                </c:pt>
                <c:pt idx="3429">
                  <c:v>76.798317670817354</c:v>
                </c:pt>
                <c:pt idx="3430">
                  <c:v>76.822951793667357</c:v>
                </c:pt>
                <c:pt idx="3431">
                  <c:v>76.843313693997359</c:v>
                </c:pt>
                <c:pt idx="3432">
                  <c:v>76.868016719817362</c:v>
                </c:pt>
                <c:pt idx="3433">
                  <c:v>76.892276763917366</c:v>
                </c:pt>
                <c:pt idx="3434">
                  <c:v>76.91308474540736</c:v>
                </c:pt>
                <c:pt idx="3435">
                  <c:v>76.937313795087363</c:v>
                </c:pt>
                <c:pt idx="3436">
                  <c:v>76.957923650737357</c:v>
                </c:pt>
                <c:pt idx="3437">
                  <c:v>76.982364654537363</c:v>
                </c:pt>
                <c:pt idx="3438">
                  <c:v>77.007175683977366</c:v>
                </c:pt>
                <c:pt idx="3439">
                  <c:v>77.027588844297355</c:v>
                </c:pt>
                <c:pt idx="3440">
                  <c:v>77.052385807037354</c:v>
                </c:pt>
                <c:pt idx="3441">
                  <c:v>77.072900772097356</c:v>
                </c:pt>
                <c:pt idx="3442">
                  <c:v>77.097247838977353</c:v>
                </c:pt>
                <c:pt idx="3443">
                  <c:v>77.121795654297358</c:v>
                </c:pt>
                <c:pt idx="3444">
                  <c:v>77.142361640927362</c:v>
                </c:pt>
                <c:pt idx="3445">
                  <c:v>77.166913747787362</c:v>
                </c:pt>
                <c:pt idx="3446">
                  <c:v>77.187313795087363</c:v>
                </c:pt>
                <c:pt idx="3447">
                  <c:v>77.212030649187355</c:v>
                </c:pt>
                <c:pt idx="3448">
                  <c:v>77.232343673707362</c:v>
                </c:pt>
                <c:pt idx="3449">
                  <c:v>77.256772756577362</c:v>
                </c:pt>
                <c:pt idx="3450">
                  <c:v>77.281402826307357</c:v>
                </c:pt>
                <c:pt idx="3451">
                  <c:v>77.30206274986736</c:v>
                </c:pt>
                <c:pt idx="3452">
                  <c:v>77.326663732527365</c:v>
                </c:pt>
                <c:pt idx="3453">
                  <c:v>77.347060680387358</c:v>
                </c:pt>
                <c:pt idx="3454">
                  <c:v>77.371824741367362</c:v>
                </c:pt>
                <c:pt idx="3455">
                  <c:v>77.396232843397357</c:v>
                </c:pt>
                <c:pt idx="3456">
                  <c:v>77.416705846787366</c:v>
                </c:pt>
                <c:pt idx="3457">
                  <c:v>77.441208839417357</c:v>
                </c:pt>
                <c:pt idx="3458">
                  <c:v>77.46179866790736</c:v>
                </c:pt>
                <c:pt idx="3459">
                  <c:v>77.486379623417363</c:v>
                </c:pt>
                <c:pt idx="3460">
                  <c:v>77.510655641557364</c:v>
                </c:pt>
                <c:pt idx="3461">
                  <c:v>77.531223773957365</c:v>
                </c:pt>
                <c:pt idx="3462">
                  <c:v>77.555962800977355</c:v>
                </c:pt>
                <c:pt idx="3463">
                  <c:v>77.576215744017361</c:v>
                </c:pt>
                <c:pt idx="3464">
                  <c:v>77.601068735127356</c:v>
                </c:pt>
                <c:pt idx="3465">
                  <c:v>77.621393680577356</c:v>
                </c:pt>
                <c:pt idx="3466">
                  <c:v>77.646109819407357</c:v>
                </c:pt>
                <c:pt idx="3467">
                  <c:v>77.670529842377363</c:v>
                </c:pt>
                <c:pt idx="3468">
                  <c:v>77.691241741177365</c:v>
                </c:pt>
                <c:pt idx="3469">
                  <c:v>77.71552276611736</c:v>
                </c:pt>
                <c:pt idx="3470">
                  <c:v>77.736077785487353</c:v>
                </c:pt>
                <c:pt idx="3471">
                  <c:v>77.760681629177355</c:v>
                </c:pt>
                <c:pt idx="3472">
                  <c:v>77.785025835037359</c:v>
                </c:pt>
                <c:pt idx="3473">
                  <c:v>77.805771827697356</c:v>
                </c:pt>
                <c:pt idx="3474">
                  <c:v>77.830243825917364</c:v>
                </c:pt>
                <c:pt idx="3475">
                  <c:v>77.850825786587365</c:v>
                </c:pt>
                <c:pt idx="3476">
                  <c:v>77.875373840327356</c:v>
                </c:pt>
                <c:pt idx="3477">
                  <c:v>77.899685621257362</c:v>
                </c:pt>
                <c:pt idx="3478">
                  <c:v>77.920277833937362</c:v>
                </c:pt>
                <c:pt idx="3479">
                  <c:v>77.944622755047362</c:v>
                </c:pt>
                <c:pt idx="3480">
                  <c:v>77.965173721317356</c:v>
                </c:pt>
                <c:pt idx="3481">
                  <c:v>77.989692687987358</c:v>
                </c:pt>
                <c:pt idx="3482">
                  <c:v>78.010180711747353</c:v>
                </c:pt>
                <c:pt idx="3483">
                  <c:v>78.03508567809736</c:v>
                </c:pt>
                <c:pt idx="3484">
                  <c:v>78.059636831287364</c:v>
                </c:pt>
                <c:pt idx="3485">
                  <c:v>78.07987880706736</c:v>
                </c:pt>
                <c:pt idx="3486">
                  <c:v>78.10443663596736</c:v>
                </c:pt>
                <c:pt idx="3487">
                  <c:v>78.124923706057359</c:v>
                </c:pt>
                <c:pt idx="3488">
                  <c:v>78.149465799327359</c:v>
                </c:pt>
                <c:pt idx="3489">
                  <c:v>78.174039840697361</c:v>
                </c:pt>
                <c:pt idx="3490">
                  <c:v>78.194498777387366</c:v>
                </c:pt>
                <c:pt idx="3491">
                  <c:v>78.219065666197366</c:v>
                </c:pt>
                <c:pt idx="3492">
                  <c:v>78.239545822147363</c:v>
                </c:pt>
                <c:pt idx="3493">
                  <c:v>78.264125823977366</c:v>
                </c:pt>
                <c:pt idx="3494">
                  <c:v>78.28907585143736</c:v>
                </c:pt>
                <c:pt idx="3495">
                  <c:v>78.309511661527353</c:v>
                </c:pt>
                <c:pt idx="3496">
                  <c:v>78.334038734437357</c:v>
                </c:pt>
                <c:pt idx="3497">
                  <c:v>78.354517698287367</c:v>
                </c:pt>
                <c:pt idx="3498">
                  <c:v>78.379221677777366</c:v>
                </c:pt>
                <c:pt idx="3499">
                  <c:v>78.399569749827364</c:v>
                </c:pt>
                <c:pt idx="3500">
                  <c:v>78.42411780357736</c:v>
                </c:pt>
                <c:pt idx="3501">
                  <c:v>78.448859691617358</c:v>
                </c:pt>
                <c:pt idx="3502">
                  <c:v>78.469169855117357</c:v>
                </c:pt>
                <c:pt idx="3503">
                  <c:v>78.493616819377365</c:v>
                </c:pt>
                <c:pt idx="3504">
                  <c:v>78.51419782638736</c:v>
                </c:pt>
                <c:pt idx="3505">
                  <c:v>78.53876471519736</c:v>
                </c:pt>
                <c:pt idx="3506">
                  <c:v>78.563312768937365</c:v>
                </c:pt>
                <c:pt idx="3507">
                  <c:v>78.583824634547355</c:v>
                </c:pt>
                <c:pt idx="3508">
                  <c:v>78.608332633967365</c:v>
                </c:pt>
                <c:pt idx="3509">
                  <c:v>78.629115819927364</c:v>
                </c:pt>
                <c:pt idx="3510">
                  <c:v>78.653470754627364</c:v>
                </c:pt>
                <c:pt idx="3511">
                  <c:v>78.677924633027359</c:v>
                </c:pt>
                <c:pt idx="3512">
                  <c:v>78.698672771457353</c:v>
                </c:pt>
                <c:pt idx="3513">
                  <c:v>78.723172664647365</c:v>
                </c:pt>
                <c:pt idx="3514">
                  <c:v>78.743703842167363</c:v>
                </c:pt>
                <c:pt idx="3515">
                  <c:v>78.768038749697354</c:v>
                </c:pt>
                <c:pt idx="3516">
                  <c:v>78.792580842967354</c:v>
                </c:pt>
                <c:pt idx="3517">
                  <c:v>78.813197851177364</c:v>
                </c:pt>
                <c:pt idx="3518">
                  <c:v>78.837767839427357</c:v>
                </c:pt>
                <c:pt idx="3519">
                  <c:v>78.858287811277364</c:v>
                </c:pt>
                <c:pt idx="3520">
                  <c:v>78.882694721217362</c:v>
                </c:pt>
                <c:pt idx="3521">
                  <c:v>78.903454780577363</c:v>
                </c:pt>
                <c:pt idx="3522">
                  <c:v>78.92781662940736</c:v>
                </c:pt>
                <c:pt idx="3523">
                  <c:v>78.952589750287359</c:v>
                </c:pt>
                <c:pt idx="3524">
                  <c:v>78.973132848737364</c:v>
                </c:pt>
                <c:pt idx="3525">
                  <c:v>78.997366666797362</c:v>
                </c:pt>
                <c:pt idx="3526">
                  <c:v>79.018111705777358</c:v>
                </c:pt>
                <c:pt idx="3527">
                  <c:v>79.042660713197364</c:v>
                </c:pt>
                <c:pt idx="3528">
                  <c:v>79.06712985038736</c:v>
                </c:pt>
                <c:pt idx="3529">
                  <c:v>79.087517738347358</c:v>
                </c:pt>
                <c:pt idx="3530">
                  <c:v>79.112226724627362</c:v>
                </c:pt>
                <c:pt idx="3531">
                  <c:v>79.132880687717361</c:v>
                </c:pt>
                <c:pt idx="3532">
                  <c:v>79.157098770137367</c:v>
                </c:pt>
                <c:pt idx="3533">
                  <c:v>79.181644678117365</c:v>
                </c:pt>
                <c:pt idx="3534">
                  <c:v>79.202206850047361</c:v>
                </c:pt>
                <c:pt idx="3535">
                  <c:v>79.226928710937358</c:v>
                </c:pt>
                <c:pt idx="3536">
                  <c:v>79.247258663177362</c:v>
                </c:pt>
                <c:pt idx="3537">
                  <c:v>79.272082805637353</c:v>
                </c:pt>
                <c:pt idx="3538">
                  <c:v>79.292539834977362</c:v>
                </c:pt>
                <c:pt idx="3539">
                  <c:v>79.316891670227363</c:v>
                </c:pt>
                <c:pt idx="3540">
                  <c:v>79.341432809827353</c:v>
                </c:pt>
                <c:pt idx="3541">
                  <c:v>79.361929655077361</c:v>
                </c:pt>
                <c:pt idx="3542">
                  <c:v>79.386677742007365</c:v>
                </c:pt>
                <c:pt idx="3543">
                  <c:v>79.406970739367353</c:v>
                </c:pt>
                <c:pt idx="3544">
                  <c:v>79.431797742847365</c:v>
                </c:pt>
                <c:pt idx="3545">
                  <c:v>79.456209659577354</c:v>
                </c:pt>
                <c:pt idx="3546">
                  <c:v>79.476671695707353</c:v>
                </c:pt>
                <c:pt idx="3547">
                  <c:v>79.501071691517353</c:v>
                </c:pt>
                <c:pt idx="3548">
                  <c:v>79.521805763247357</c:v>
                </c:pt>
                <c:pt idx="3549">
                  <c:v>79.546320676807355</c:v>
                </c:pt>
                <c:pt idx="3550">
                  <c:v>79.570698738097363</c:v>
                </c:pt>
                <c:pt idx="3551">
                  <c:v>79.591393709187358</c:v>
                </c:pt>
                <c:pt idx="3552">
                  <c:v>79.615947723387364</c:v>
                </c:pt>
                <c:pt idx="3553">
                  <c:v>79.636154651637355</c:v>
                </c:pt>
                <c:pt idx="3554">
                  <c:v>79.660586833957353</c:v>
                </c:pt>
                <c:pt idx="3555">
                  <c:v>79.681179761887364</c:v>
                </c:pt>
                <c:pt idx="3556">
                  <c:v>79.705714702607366</c:v>
                </c:pt>
                <c:pt idx="3557">
                  <c:v>79.730267763137363</c:v>
                </c:pt>
                <c:pt idx="3558">
                  <c:v>79.75076270103736</c:v>
                </c:pt>
                <c:pt idx="3559">
                  <c:v>79.775696754457357</c:v>
                </c:pt>
                <c:pt idx="3560">
                  <c:v>79.796171665187359</c:v>
                </c:pt>
                <c:pt idx="3561">
                  <c:v>79.820550680157353</c:v>
                </c:pt>
                <c:pt idx="3562">
                  <c:v>79.845141649247353</c:v>
                </c:pt>
                <c:pt idx="3563">
                  <c:v>79.865780830387365</c:v>
                </c:pt>
                <c:pt idx="3564">
                  <c:v>80.330541849136466</c:v>
                </c:pt>
                <c:pt idx="3565">
                  <c:v>80.331134796142692</c:v>
                </c:pt>
                <c:pt idx="3566">
                  <c:v>80.331630706787223</c:v>
                </c:pt>
                <c:pt idx="3567">
                  <c:v>80.332100868225211</c:v>
                </c:pt>
                <c:pt idx="3568">
                  <c:v>80.332547664642448</c:v>
                </c:pt>
                <c:pt idx="3569">
                  <c:v>80.33299279212963</c:v>
                </c:pt>
                <c:pt idx="3570">
                  <c:v>80.333435773849601</c:v>
                </c:pt>
                <c:pt idx="3571">
                  <c:v>80.333901882171745</c:v>
                </c:pt>
                <c:pt idx="3572">
                  <c:v>80.334367752075309</c:v>
                </c:pt>
                <c:pt idx="3573">
                  <c:v>80.334834814071769</c:v>
                </c:pt>
                <c:pt idx="3574">
                  <c:v>80.335319757461662</c:v>
                </c:pt>
                <c:pt idx="3575">
                  <c:v>80.335579872131461</c:v>
                </c:pt>
                <c:pt idx="3576">
                  <c:v>80.335737705230827</c:v>
                </c:pt>
                <c:pt idx="3577">
                  <c:v>80.335895776748771</c:v>
                </c:pt>
                <c:pt idx="3578">
                  <c:v>80.336054801941032</c:v>
                </c:pt>
                <c:pt idx="3579">
                  <c:v>80.336213827133292</c:v>
                </c:pt>
                <c:pt idx="3580">
                  <c:v>80.336372852325553</c:v>
                </c:pt>
                <c:pt idx="3581">
                  <c:v>80.336545705795402</c:v>
                </c:pt>
                <c:pt idx="3582">
                  <c:v>80.336705684661979</c:v>
                </c:pt>
                <c:pt idx="3583">
                  <c:v>80.33686470985424</c:v>
                </c:pt>
                <c:pt idx="3584">
                  <c:v>80.347183704376292</c:v>
                </c:pt>
                <c:pt idx="3585">
                  <c:v>80.367791891098094</c:v>
                </c:pt>
                <c:pt idx="3586">
                  <c:v>80.392378807067985</c:v>
                </c:pt>
                <c:pt idx="3587">
                  <c:v>80.413164854049796</c:v>
                </c:pt>
                <c:pt idx="3588">
                  <c:v>80.437688827514592</c:v>
                </c:pt>
                <c:pt idx="3589">
                  <c:v>80.45808482170159</c:v>
                </c:pt>
                <c:pt idx="3590">
                  <c:v>80.482466697692587</c:v>
                </c:pt>
                <c:pt idx="3591">
                  <c:v>80.507093667984591</c:v>
                </c:pt>
                <c:pt idx="3592">
                  <c:v>80.527585744857589</c:v>
                </c:pt>
                <c:pt idx="3593">
                  <c:v>80.552115678787587</c:v>
                </c:pt>
                <c:pt idx="3594">
                  <c:v>80.572613716125588</c:v>
                </c:pt>
                <c:pt idx="3595">
                  <c:v>80.597409725189593</c:v>
                </c:pt>
                <c:pt idx="3596">
                  <c:v>80.621963739395596</c:v>
                </c:pt>
                <c:pt idx="3597">
                  <c:v>80.642566680908587</c:v>
                </c:pt>
                <c:pt idx="3598">
                  <c:v>80.666805744171583</c:v>
                </c:pt>
                <c:pt idx="3599">
                  <c:v>80.687656879425589</c:v>
                </c:pt>
                <c:pt idx="3600">
                  <c:v>80.711840867996585</c:v>
                </c:pt>
                <c:pt idx="3601">
                  <c:v>80.736536741256586</c:v>
                </c:pt>
                <c:pt idx="3602">
                  <c:v>80.757126808166589</c:v>
                </c:pt>
                <c:pt idx="3603">
                  <c:v>80.781410694122584</c:v>
                </c:pt>
                <c:pt idx="3604">
                  <c:v>80.802302837371585</c:v>
                </c:pt>
                <c:pt idx="3605">
                  <c:v>80.826797723770596</c:v>
                </c:pt>
                <c:pt idx="3606">
                  <c:v>80.847347736358586</c:v>
                </c:pt>
                <c:pt idx="3607">
                  <c:v>80.871591806411587</c:v>
                </c:pt>
                <c:pt idx="3608">
                  <c:v>80.896253824234591</c:v>
                </c:pt>
                <c:pt idx="3609">
                  <c:v>80.916801691055596</c:v>
                </c:pt>
                <c:pt idx="3610">
                  <c:v>80.941421747207585</c:v>
                </c:pt>
                <c:pt idx="3611">
                  <c:v>80.962041854858583</c:v>
                </c:pt>
                <c:pt idx="3612">
                  <c:v>80.986443758010594</c:v>
                </c:pt>
                <c:pt idx="3613">
                  <c:v>81.010946750640585</c:v>
                </c:pt>
                <c:pt idx="3614">
                  <c:v>81.031313896179583</c:v>
                </c:pt>
                <c:pt idx="3615">
                  <c:v>81.05586886405959</c:v>
                </c:pt>
                <c:pt idx="3616">
                  <c:v>81.076558828353583</c:v>
                </c:pt>
                <c:pt idx="3617">
                  <c:v>81.101123809814595</c:v>
                </c:pt>
                <c:pt idx="3618">
                  <c:v>81.125395774841593</c:v>
                </c:pt>
                <c:pt idx="3619">
                  <c:v>81.145975828170592</c:v>
                </c:pt>
                <c:pt idx="3620">
                  <c:v>81.170750856399593</c:v>
                </c:pt>
                <c:pt idx="3621">
                  <c:v>81.191070795059588</c:v>
                </c:pt>
                <c:pt idx="3622">
                  <c:v>81.215649843215587</c:v>
                </c:pt>
                <c:pt idx="3623">
                  <c:v>81.236202716827592</c:v>
                </c:pt>
                <c:pt idx="3624">
                  <c:v>81.260813713073588</c:v>
                </c:pt>
                <c:pt idx="3625">
                  <c:v>81.285133838653593</c:v>
                </c:pt>
                <c:pt idx="3626">
                  <c:v>81.305735826492594</c:v>
                </c:pt>
                <c:pt idx="3627">
                  <c:v>81.330328702927588</c:v>
                </c:pt>
                <c:pt idx="3628">
                  <c:v>81.350702762607582</c:v>
                </c:pt>
                <c:pt idx="3629">
                  <c:v>81.375543832777595</c:v>
                </c:pt>
                <c:pt idx="3630">
                  <c:v>81.399746894837591</c:v>
                </c:pt>
                <c:pt idx="3631">
                  <c:v>81.420498847957589</c:v>
                </c:pt>
                <c:pt idx="3632">
                  <c:v>81.444994688037596</c:v>
                </c:pt>
                <c:pt idx="3633">
                  <c:v>81.465695857997588</c:v>
                </c:pt>
                <c:pt idx="3634">
                  <c:v>81.489948749537589</c:v>
                </c:pt>
                <c:pt idx="3635">
                  <c:v>81.514543771747583</c:v>
                </c:pt>
                <c:pt idx="3636">
                  <c:v>81.535021781917592</c:v>
                </c:pt>
                <c:pt idx="3637">
                  <c:v>81.56033086776759</c:v>
                </c:pt>
                <c:pt idx="3638">
                  <c:v>81.580312728877587</c:v>
                </c:pt>
                <c:pt idx="3639">
                  <c:v>81.604704856877589</c:v>
                </c:pt>
                <c:pt idx="3640">
                  <c:v>81.625430822367591</c:v>
                </c:pt>
                <c:pt idx="3641">
                  <c:v>81.649946689607589</c:v>
                </c:pt>
                <c:pt idx="3642">
                  <c:v>81.674298763277591</c:v>
                </c:pt>
                <c:pt idx="3643">
                  <c:v>81.695021867747585</c:v>
                </c:pt>
                <c:pt idx="3644">
                  <c:v>81.71959471702759</c:v>
                </c:pt>
                <c:pt idx="3645">
                  <c:v>81.739976882937583</c:v>
                </c:pt>
                <c:pt idx="3646">
                  <c:v>81.764381885527584</c:v>
                </c:pt>
                <c:pt idx="3647">
                  <c:v>81.788911819457596</c:v>
                </c:pt>
                <c:pt idx="3648">
                  <c:v>81.809604883197593</c:v>
                </c:pt>
                <c:pt idx="3649">
                  <c:v>81.834099769587596</c:v>
                </c:pt>
                <c:pt idx="3650">
                  <c:v>81.854607820507596</c:v>
                </c:pt>
                <c:pt idx="3651">
                  <c:v>81.879348754887587</c:v>
                </c:pt>
                <c:pt idx="3652">
                  <c:v>81.903640747067584</c:v>
                </c:pt>
                <c:pt idx="3653">
                  <c:v>81.924118757247584</c:v>
                </c:pt>
                <c:pt idx="3654">
                  <c:v>81.948819875717589</c:v>
                </c:pt>
                <c:pt idx="3655">
                  <c:v>81.969295740127592</c:v>
                </c:pt>
                <c:pt idx="3656">
                  <c:v>81.993640661237592</c:v>
                </c:pt>
                <c:pt idx="3657">
                  <c:v>82.01448678970759</c:v>
                </c:pt>
                <c:pt idx="3658">
                  <c:v>82.038868665697592</c:v>
                </c:pt>
                <c:pt idx="3659">
                  <c:v>82.063592672347596</c:v>
                </c:pt>
                <c:pt idx="3660">
                  <c:v>82.083844661717592</c:v>
                </c:pt>
                <c:pt idx="3661">
                  <c:v>82.108519792557587</c:v>
                </c:pt>
                <c:pt idx="3662">
                  <c:v>82.128980875017589</c:v>
                </c:pt>
                <c:pt idx="3663">
                  <c:v>82.153397798537583</c:v>
                </c:pt>
                <c:pt idx="3664">
                  <c:v>82.178217887877594</c:v>
                </c:pt>
                <c:pt idx="3665">
                  <c:v>82.198649883267592</c:v>
                </c:pt>
                <c:pt idx="3666">
                  <c:v>82.223158836367588</c:v>
                </c:pt>
                <c:pt idx="3667">
                  <c:v>82.243589878077586</c:v>
                </c:pt>
                <c:pt idx="3668">
                  <c:v>82.268300771717591</c:v>
                </c:pt>
                <c:pt idx="3669">
                  <c:v>82.29285168647759</c:v>
                </c:pt>
                <c:pt idx="3670">
                  <c:v>82.313185691837589</c:v>
                </c:pt>
                <c:pt idx="3671">
                  <c:v>82.337946891787595</c:v>
                </c:pt>
                <c:pt idx="3672">
                  <c:v>82.358537673947595</c:v>
                </c:pt>
                <c:pt idx="3673">
                  <c:v>82.383082866667593</c:v>
                </c:pt>
                <c:pt idx="3674">
                  <c:v>82.403326749797586</c:v>
                </c:pt>
                <c:pt idx="3675">
                  <c:v>82.427971839907585</c:v>
                </c:pt>
                <c:pt idx="3676">
                  <c:v>82.452521800997587</c:v>
                </c:pt>
                <c:pt idx="3677">
                  <c:v>82.473098754887587</c:v>
                </c:pt>
                <c:pt idx="3678">
                  <c:v>82.497713804247596</c:v>
                </c:pt>
                <c:pt idx="3679">
                  <c:v>82.518118858337587</c:v>
                </c:pt>
                <c:pt idx="3680">
                  <c:v>82.542773723597591</c:v>
                </c:pt>
                <c:pt idx="3681">
                  <c:v>82.567147731777595</c:v>
                </c:pt>
                <c:pt idx="3682">
                  <c:v>82.587700843807596</c:v>
                </c:pt>
                <c:pt idx="3683">
                  <c:v>82.612289667127584</c:v>
                </c:pt>
                <c:pt idx="3684">
                  <c:v>82.632858753207586</c:v>
                </c:pt>
                <c:pt idx="3685">
                  <c:v>82.657230854037593</c:v>
                </c:pt>
                <c:pt idx="3686">
                  <c:v>82.681938886637596</c:v>
                </c:pt>
                <c:pt idx="3687">
                  <c:v>82.702422857287587</c:v>
                </c:pt>
                <c:pt idx="3688">
                  <c:v>82.726863861087594</c:v>
                </c:pt>
                <c:pt idx="3689">
                  <c:v>82.74760866164759</c:v>
                </c:pt>
                <c:pt idx="3690">
                  <c:v>82.771959781647595</c:v>
                </c:pt>
                <c:pt idx="3691">
                  <c:v>82.792295694347587</c:v>
                </c:pt>
                <c:pt idx="3692">
                  <c:v>82.816923856737588</c:v>
                </c:pt>
                <c:pt idx="3693">
                  <c:v>82.841519832607588</c:v>
                </c:pt>
                <c:pt idx="3694">
                  <c:v>82.862201690677594</c:v>
                </c:pt>
                <c:pt idx="3695">
                  <c:v>82.886635780337585</c:v>
                </c:pt>
                <c:pt idx="3696">
                  <c:v>82.907274723057583</c:v>
                </c:pt>
                <c:pt idx="3697">
                  <c:v>82.931681871417595</c:v>
                </c:pt>
                <c:pt idx="3698">
                  <c:v>82.956141710277592</c:v>
                </c:pt>
                <c:pt idx="3699">
                  <c:v>82.976634740827592</c:v>
                </c:pt>
                <c:pt idx="3700">
                  <c:v>83.001208782197594</c:v>
                </c:pt>
                <c:pt idx="3701">
                  <c:v>83.021884679797594</c:v>
                </c:pt>
                <c:pt idx="3702">
                  <c:v>83.046364784237596</c:v>
                </c:pt>
                <c:pt idx="3703">
                  <c:v>83.071050882337587</c:v>
                </c:pt>
                <c:pt idx="3704">
                  <c:v>83.091569662097584</c:v>
                </c:pt>
                <c:pt idx="3705">
                  <c:v>83.115961790087596</c:v>
                </c:pt>
                <c:pt idx="3706">
                  <c:v>83.136414766307595</c:v>
                </c:pt>
                <c:pt idx="3707">
                  <c:v>83.161130666737591</c:v>
                </c:pt>
                <c:pt idx="3708">
                  <c:v>83.181688785557583</c:v>
                </c:pt>
                <c:pt idx="3709">
                  <c:v>83.206058740617593</c:v>
                </c:pt>
                <c:pt idx="3710">
                  <c:v>83.230756759647591</c:v>
                </c:pt>
                <c:pt idx="3711">
                  <c:v>83.251276731487593</c:v>
                </c:pt>
                <c:pt idx="3712">
                  <c:v>83.275548696517589</c:v>
                </c:pt>
                <c:pt idx="3713">
                  <c:v>83.29611682891759</c:v>
                </c:pt>
                <c:pt idx="3714">
                  <c:v>83.320834875107593</c:v>
                </c:pt>
                <c:pt idx="3715">
                  <c:v>83.345311880107587</c:v>
                </c:pt>
                <c:pt idx="3716">
                  <c:v>83.365690708157587</c:v>
                </c:pt>
                <c:pt idx="3717">
                  <c:v>83.390488862987596</c:v>
                </c:pt>
                <c:pt idx="3718">
                  <c:v>83.411057710647583</c:v>
                </c:pt>
                <c:pt idx="3719">
                  <c:v>83.435320854187594</c:v>
                </c:pt>
                <c:pt idx="3720">
                  <c:v>83.459691762927591</c:v>
                </c:pt>
                <c:pt idx="3721">
                  <c:v>83.480555772777592</c:v>
                </c:pt>
                <c:pt idx="3722">
                  <c:v>83.505022764207595</c:v>
                </c:pt>
                <c:pt idx="3723">
                  <c:v>83.525529861447595</c:v>
                </c:pt>
                <c:pt idx="3724">
                  <c:v>83.550057888027595</c:v>
                </c:pt>
                <c:pt idx="3725">
                  <c:v>83.570686817167584</c:v>
                </c:pt>
                <c:pt idx="3726">
                  <c:v>83.595079660417582</c:v>
                </c:pt>
                <c:pt idx="3727">
                  <c:v>83.61949682235759</c:v>
                </c:pt>
                <c:pt idx="3728">
                  <c:v>83.640246868137595</c:v>
                </c:pt>
                <c:pt idx="3729">
                  <c:v>83.66472482681759</c:v>
                </c:pt>
                <c:pt idx="3730">
                  <c:v>83.685284852977588</c:v>
                </c:pt>
                <c:pt idx="3731">
                  <c:v>83.709626674647595</c:v>
                </c:pt>
                <c:pt idx="3732">
                  <c:v>83.734431743617591</c:v>
                </c:pt>
                <c:pt idx="3733">
                  <c:v>83.754951715467584</c:v>
                </c:pt>
                <c:pt idx="3734">
                  <c:v>83.779226779937588</c:v>
                </c:pt>
                <c:pt idx="3735">
                  <c:v>83.799900770187591</c:v>
                </c:pt>
                <c:pt idx="3736">
                  <c:v>83.824559688567589</c:v>
                </c:pt>
                <c:pt idx="3737">
                  <c:v>83.849109888077592</c:v>
                </c:pt>
                <c:pt idx="3738">
                  <c:v>83.869464874267592</c:v>
                </c:pt>
                <c:pt idx="3739">
                  <c:v>83.894213676457582</c:v>
                </c:pt>
                <c:pt idx="3740">
                  <c:v>83.914847850797585</c:v>
                </c:pt>
                <c:pt idx="3741">
                  <c:v>83.939060688017591</c:v>
                </c:pt>
                <c:pt idx="3742">
                  <c:v>83.959728717807593</c:v>
                </c:pt>
                <c:pt idx="3743">
                  <c:v>83.984271764757594</c:v>
                </c:pt>
                <c:pt idx="3744">
                  <c:v>84.008827686307583</c:v>
                </c:pt>
                <c:pt idx="3745">
                  <c:v>84.02906584739759</c:v>
                </c:pt>
                <c:pt idx="3746">
                  <c:v>84.053492784497593</c:v>
                </c:pt>
                <c:pt idx="3747">
                  <c:v>84.074364662167596</c:v>
                </c:pt>
                <c:pt idx="3748">
                  <c:v>84.098971843717592</c:v>
                </c:pt>
                <c:pt idx="3749">
                  <c:v>84.123413801197586</c:v>
                </c:pt>
                <c:pt idx="3750">
                  <c:v>84.143793821337596</c:v>
                </c:pt>
                <c:pt idx="3751">
                  <c:v>84.168351888657583</c:v>
                </c:pt>
                <c:pt idx="3752">
                  <c:v>84.188863754267587</c:v>
                </c:pt>
                <c:pt idx="3753">
                  <c:v>84.21371078490759</c:v>
                </c:pt>
                <c:pt idx="3754">
                  <c:v>84.238234758377587</c:v>
                </c:pt>
                <c:pt idx="3755">
                  <c:v>84.258484840397585</c:v>
                </c:pt>
                <c:pt idx="3756">
                  <c:v>84.283285856247588</c:v>
                </c:pt>
                <c:pt idx="3757">
                  <c:v>84.303554773327591</c:v>
                </c:pt>
                <c:pt idx="3758">
                  <c:v>84.328236818317592</c:v>
                </c:pt>
                <c:pt idx="3759">
                  <c:v>84.348714828487587</c:v>
                </c:pt>
                <c:pt idx="3760">
                  <c:v>84.373401880267593</c:v>
                </c:pt>
                <c:pt idx="3761">
                  <c:v>84.397917747497587</c:v>
                </c:pt>
                <c:pt idx="3762">
                  <c:v>84.418418884277585</c:v>
                </c:pt>
                <c:pt idx="3763">
                  <c:v>84.442819833757596</c:v>
                </c:pt>
                <c:pt idx="3764">
                  <c:v>84.463640689847594</c:v>
                </c:pt>
                <c:pt idx="3765">
                  <c:v>84.487825870517582</c:v>
                </c:pt>
                <c:pt idx="3766">
                  <c:v>84.512325763697589</c:v>
                </c:pt>
                <c:pt idx="3767">
                  <c:v>84.533120870587595</c:v>
                </c:pt>
                <c:pt idx="3768">
                  <c:v>84.557712793347591</c:v>
                </c:pt>
                <c:pt idx="3769">
                  <c:v>84.577939748767591</c:v>
                </c:pt>
                <c:pt idx="3770">
                  <c:v>84.602523803707584</c:v>
                </c:pt>
                <c:pt idx="3771">
                  <c:v>84.627322673797593</c:v>
                </c:pt>
                <c:pt idx="3772">
                  <c:v>84.647713661197585</c:v>
                </c:pt>
                <c:pt idx="3773">
                  <c:v>84.672095775607588</c:v>
                </c:pt>
                <c:pt idx="3774">
                  <c:v>84.692726850507583</c:v>
                </c:pt>
                <c:pt idx="3775">
                  <c:v>84.717369794847585</c:v>
                </c:pt>
                <c:pt idx="3776">
                  <c:v>84.737890720367588</c:v>
                </c:pt>
                <c:pt idx="3777">
                  <c:v>84.762295722957589</c:v>
                </c:pt>
                <c:pt idx="3778">
                  <c:v>84.786719799037584</c:v>
                </c:pt>
                <c:pt idx="3779">
                  <c:v>84.807247877117589</c:v>
                </c:pt>
                <c:pt idx="3780">
                  <c:v>84.831901788707583</c:v>
                </c:pt>
                <c:pt idx="3781">
                  <c:v>84.85240769386759</c:v>
                </c:pt>
                <c:pt idx="3782">
                  <c:v>84.877124786377593</c:v>
                </c:pt>
                <c:pt idx="3783">
                  <c:v>84.901606798167592</c:v>
                </c:pt>
                <c:pt idx="3784">
                  <c:v>84.922005891797596</c:v>
                </c:pt>
                <c:pt idx="3785">
                  <c:v>84.946789741517591</c:v>
                </c:pt>
                <c:pt idx="3786">
                  <c:v>84.967159748077592</c:v>
                </c:pt>
                <c:pt idx="3787">
                  <c:v>84.991591691967585</c:v>
                </c:pt>
                <c:pt idx="3788">
                  <c:v>85.016104698177585</c:v>
                </c:pt>
                <c:pt idx="3789">
                  <c:v>85.036819696427585</c:v>
                </c:pt>
                <c:pt idx="3790">
                  <c:v>85.061365842817594</c:v>
                </c:pt>
                <c:pt idx="3791">
                  <c:v>85.081771850587586</c:v>
                </c:pt>
                <c:pt idx="3792">
                  <c:v>85.10645675658759</c:v>
                </c:pt>
                <c:pt idx="3793">
                  <c:v>85.126853704457588</c:v>
                </c:pt>
                <c:pt idx="3794">
                  <c:v>85.151306867597583</c:v>
                </c:pt>
                <c:pt idx="3795">
                  <c:v>85.175759792327597</c:v>
                </c:pt>
                <c:pt idx="3796">
                  <c:v>85.196422815327594</c:v>
                </c:pt>
                <c:pt idx="3797">
                  <c:v>85.220911741257595</c:v>
                </c:pt>
                <c:pt idx="3798">
                  <c:v>85.241474866867591</c:v>
                </c:pt>
                <c:pt idx="3799">
                  <c:v>85.266014814377584</c:v>
                </c:pt>
                <c:pt idx="3800">
                  <c:v>85.290708780287588</c:v>
                </c:pt>
                <c:pt idx="3801">
                  <c:v>85.311295747757583</c:v>
                </c:pt>
                <c:pt idx="3802">
                  <c:v>85.335628747937591</c:v>
                </c:pt>
                <c:pt idx="3803">
                  <c:v>85.800761699676627</c:v>
                </c:pt>
                <c:pt idx="3804">
                  <c:v>85.801622867584342</c:v>
                </c:pt>
                <c:pt idx="3805">
                  <c:v>85.802260637283439</c:v>
                </c:pt>
                <c:pt idx="3806">
                  <c:v>85.802720785141105</c:v>
                </c:pt>
                <c:pt idx="3807">
                  <c:v>85.803182840347404</c:v>
                </c:pt>
                <c:pt idx="3808">
                  <c:v>85.80362963676464</c:v>
                </c:pt>
                <c:pt idx="3809">
                  <c:v>85.804091691970939</c:v>
                </c:pt>
                <c:pt idx="3810">
                  <c:v>85.804556846618766</c:v>
                </c:pt>
                <c:pt idx="3811">
                  <c:v>85.805024862289542</c:v>
                </c:pt>
                <c:pt idx="3812">
                  <c:v>85.80548977851879</c:v>
                </c:pt>
                <c:pt idx="3813">
                  <c:v>85.805691719055289</c:v>
                </c:pt>
                <c:pt idx="3814">
                  <c:v>85.805851697921867</c:v>
                </c:pt>
                <c:pt idx="3815">
                  <c:v>85.806009769439811</c:v>
                </c:pt>
                <c:pt idx="3816">
                  <c:v>85.806168794632072</c:v>
                </c:pt>
                <c:pt idx="3817">
                  <c:v>85.806327819824332</c:v>
                </c:pt>
                <c:pt idx="3818">
                  <c:v>85.806485652923698</c:v>
                </c:pt>
                <c:pt idx="3819">
                  <c:v>85.806644678115958</c:v>
                </c:pt>
                <c:pt idx="3820">
                  <c:v>85.806804656982536</c:v>
                </c:pt>
                <c:pt idx="3821">
                  <c:v>85.806963682174796</c:v>
                </c:pt>
                <c:pt idx="3822">
                  <c:v>85.807121753692741</c:v>
                </c:pt>
                <c:pt idx="3823">
                  <c:v>85.81313586235062</c:v>
                </c:pt>
                <c:pt idx="3824">
                  <c:v>85.837687730789312</c:v>
                </c:pt>
                <c:pt idx="3825">
                  <c:v>85.858436822891321</c:v>
                </c:pt>
                <c:pt idx="3826">
                  <c:v>85.882955789566125</c:v>
                </c:pt>
                <c:pt idx="3827">
                  <c:v>85.903316736221825</c:v>
                </c:pt>
                <c:pt idx="3828">
                  <c:v>85.927832841872814</c:v>
                </c:pt>
                <c:pt idx="3829">
                  <c:v>85.952546834945821</c:v>
                </c:pt>
                <c:pt idx="3830">
                  <c:v>85.973176717757823</c:v>
                </c:pt>
                <c:pt idx="3831">
                  <c:v>85.997447729110817</c:v>
                </c:pt>
                <c:pt idx="3832">
                  <c:v>86.018164873122814</c:v>
                </c:pt>
                <c:pt idx="3833">
                  <c:v>86.042576789855815</c:v>
                </c:pt>
                <c:pt idx="3834">
                  <c:v>86.067277669906815</c:v>
                </c:pt>
                <c:pt idx="3835">
                  <c:v>86.087530851363823</c:v>
                </c:pt>
                <c:pt idx="3836">
                  <c:v>86.112362861633812</c:v>
                </c:pt>
                <c:pt idx="3837">
                  <c:v>86.132931709289821</c:v>
                </c:pt>
                <c:pt idx="3838">
                  <c:v>86.157481670379823</c:v>
                </c:pt>
                <c:pt idx="3839">
                  <c:v>86.181690692901824</c:v>
                </c:pt>
                <c:pt idx="3840">
                  <c:v>86.202405691146822</c:v>
                </c:pt>
                <c:pt idx="3841">
                  <c:v>86.226957798003824</c:v>
                </c:pt>
                <c:pt idx="3842">
                  <c:v>86.247335672378824</c:v>
                </c:pt>
                <c:pt idx="3843">
                  <c:v>86.272168636321823</c:v>
                </c:pt>
                <c:pt idx="3844">
                  <c:v>86.292701721191818</c:v>
                </c:pt>
                <c:pt idx="3845">
                  <c:v>86.317230701446817</c:v>
                </c:pt>
                <c:pt idx="3846">
                  <c:v>86.341441869735817</c:v>
                </c:pt>
                <c:pt idx="3847">
                  <c:v>86.362234830856821</c:v>
                </c:pt>
                <c:pt idx="3848">
                  <c:v>86.386570692062818</c:v>
                </c:pt>
                <c:pt idx="3849">
                  <c:v>86.407001733779822</c:v>
                </c:pt>
                <c:pt idx="3850">
                  <c:v>86.431901693343818</c:v>
                </c:pt>
                <c:pt idx="3851">
                  <c:v>86.456398725509814</c:v>
                </c:pt>
                <c:pt idx="3852">
                  <c:v>86.476933717727817</c:v>
                </c:pt>
                <c:pt idx="3853">
                  <c:v>86.501155853271825</c:v>
                </c:pt>
                <c:pt idx="3854">
                  <c:v>86.522026777267826</c:v>
                </c:pt>
                <c:pt idx="3855">
                  <c:v>86.546270847320812</c:v>
                </c:pt>
                <c:pt idx="3856">
                  <c:v>86.570980787277819</c:v>
                </c:pt>
                <c:pt idx="3857">
                  <c:v>86.591569662093818</c:v>
                </c:pt>
                <c:pt idx="3858">
                  <c:v>86.616066694259814</c:v>
                </c:pt>
                <c:pt idx="3859">
                  <c:v>86.636524677276824</c:v>
                </c:pt>
                <c:pt idx="3860">
                  <c:v>86.660847663879821</c:v>
                </c:pt>
                <c:pt idx="3861">
                  <c:v>86.681783676147816</c:v>
                </c:pt>
                <c:pt idx="3862">
                  <c:v>86.705916643142814</c:v>
                </c:pt>
                <c:pt idx="3863">
                  <c:v>86.730584859847824</c:v>
                </c:pt>
                <c:pt idx="3864">
                  <c:v>86.751155853271825</c:v>
                </c:pt>
                <c:pt idx="3865">
                  <c:v>86.775645732879823</c:v>
                </c:pt>
                <c:pt idx="3866">
                  <c:v>86.796252727508815</c:v>
                </c:pt>
                <c:pt idx="3867">
                  <c:v>86.820877790447824</c:v>
                </c:pt>
                <c:pt idx="3868">
                  <c:v>86.845506668087822</c:v>
                </c:pt>
                <c:pt idx="3869">
                  <c:v>86.865945816037822</c:v>
                </c:pt>
                <c:pt idx="3870">
                  <c:v>86.890298843387825</c:v>
                </c:pt>
                <c:pt idx="3871">
                  <c:v>86.910779714587818</c:v>
                </c:pt>
                <c:pt idx="3872">
                  <c:v>86.935540676117824</c:v>
                </c:pt>
                <c:pt idx="3873">
                  <c:v>86.960052728657814</c:v>
                </c:pt>
                <c:pt idx="3874">
                  <c:v>86.980477809907825</c:v>
                </c:pt>
                <c:pt idx="3875">
                  <c:v>87.005118846897815</c:v>
                </c:pt>
                <c:pt idx="3876">
                  <c:v>87.025764703747825</c:v>
                </c:pt>
                <c:pt idx="3877">
                  <c:v>87.050186872477823</c:v>
                </c:pt>
                <c:pt idx="3878">
                  <c:v>87.074457645417823</c:v>
                </c:pt>
                <c:pt idx="3879">
                  <c:v>87.095256805417819</c:v>
                </c:pt>
                <c:pt idx="3880">
                  <c:v>87.119571685787818</c:v>
                </c:pt>
                <c:pt idx="3881">
                  <c:v>87.140150785447815</c:v>
                </c:pt>
                <c:pt idx="3882">
                  <c:v>87.16495966911782</c:v>
                </c:pt>
                <c:pt idx="3883">
                  <c:v>87.185375690457818</c:v>
                </c:pt>
                <c:pt idx="3884">
                  <c:v>87.210038661957825</c:v>
                </c:pt>
                <c:pt idx="3885">
                  <c:v>87.234192848207812</c:v>
                </c:pt>
                <c:pt idx="3886">
                  <c:v>87.254954814907819</c:v>
                </c:pt>
                <c:pt idx="3887">
                  <c:v>87.279509782787812</c:v>
                </c:pt>
                <c:pt idx="3888">
                  <c:v>87.299922704697821</c:v>
                </c:pt>
                <c:pt idx="3889">
                  <c:v>87.324420690537821</c:v>
                </c:pt>
                <c:pt idx="3890">
                  <c:v>87.349200725557822</c:v>
                </c:pt>
                <c:pt idx="3891">
                  <c:v>87.369501829147822</c:v>
                </c:pt>
                <c:pt idx="3892">
                  <c:v>87.394053697587822</c:v>
                </c:pt>
                <c:pt idx="3893">
                  <c:v>87.414572715757814</c:v>
                </c:pt>
                <c:pt idx="3894">
                  <c:v>87.439202785487822</c:v>
                </c:pt>
                <c:pt idx="3895">
                  <c:v>87.463774681087813</c:v>
                </c:pt>
                <c:pt idx="3896">
                  <c:v>87.484163761137822</c:v>
                </c:pt>
                <c:pt idx="3897">
                  <c:v>87.508914709087819</c:v>
                </c:pt>
                <c:pt idx="3898">
                  <c:v>87.529436826707823</c:v>
                </c:pt>
                <c:pt idx="3899">
                  <c:v>87.553832769397815</c:v>
                </c:pt>
                <c:pt idx="3900">
                  <c:v>87.574279785157813</c:v>
                </c:pt>
                <c:pt idx="3901">
                  <c:v>87.598927736277815</c:v>
                </c:pt>
                <c:pt idx="3902">
                  <c:v>87.623528718947824</c:v>
                </c:pt>
                <c:pt idx="3903">
                  <c:v>87.643869638447825</c:v>
                </c:pt>
                <c:pt idx="3904">
                  <c:v>87.668716669077824</c:v>
                </c:pt>
                <c:pt idx="3905">
                  <c:v>87.689230680467816</c:v>
                </c:pt>
                <c:pt idx="3906">
                  <c:v>87.713509798047824</c:v>
                </c:pt>
                <c:pt idx="3907">
                  <c:v>87.738001823427823</c:v>
                </c:pt>
                <c:pt idx="3908">
                  <c:v>87.758573770527818</c:v>
                </c:pt>
                <c:pt idx="3909">
                  <c:v>87.782957792277813</c:v>
                </c:pt>
                <c:pt idx="3910">
                  <c:v>87.803631782527816</c:v>
                </c:pt>
                <c:pt idx="3911">
                  <c:v>87.828268766407817</c:v>
                </c:pt>
                <c:pt idx="3912">
                  <c:v>87.852940797807818</c:v>
                </c:pt>
                <c:pt idx="3913">
                  <c:v>87.873101711277812</c:v>
                </c:pt>
                <c:pt idx="3914">
                  <c:v>87.897682666777825</c:v>
                </c:pt>
                <c:pt idx="3915">
                  <c:v>87.918379783627813</c:v>
                </c:pt>
                <c:pt idx="3916">
                  <c:v>87.942861795427817</c:v>
                </c:pt>
                <c:pt idx="3917">
                  <c:v>87.963399648667817</c:v>
                </c:pt>
                <c:pt idx="3918">
                  <c:v>87.988083839417826</c:v>
                </c:pt>
                <c:pt idx="3919">
                  <c:v>88.012632846827813</c:v>
                </c:pt>
                <c:pt idx="3920">
                  <c:v>88.033102750777815</c:v>
                </c:pt>
                <c:pt idx="3921">
                  <c:v>88.057485818867818</c:v>
                </c:pt>
                <c:pt idx="3922">
                  <c:v>88.078217744827825</c:v>
                </c:pt>
                <c:pt idx="3923">
                  <c:v>88.102653741837813</c:v>
                </c:pt>
                <c:pt idx="3924">
                  <c:v>88.127056837077816</c:v>
                </c:pt>
                <c:pt idx="3925">
                  <c:v>88.147876739497818</c:v>
                </c:pt>
                <c:pt idx="3926">
                  <c:v>88.172315835957818</c:v>
                </c:pt>
                <c:pt idx="3927">
                  <c:v>88.19258379935782</c:v>
                </c:pt>
                <c:pt idx="3928">
                  <c:v>88.217220783237821</c:v>
                </c:pt>
                <c:pt idx="3929">
                  <c:v>88.241750717167818</c:v>
                </c:pt>
                <c:pt idx="3930">
                  <c:v>88.262293815617824</c:v>
                </c:pt>
                <c:pt idx="3931">
                  <c:v>88.286799669267822</c:v>
                </c:pt>
                <c:pt idx="3932">
                  <c:v>88.307503700257826</c:v>
                </c:pt>
                <c:pt idx="3933">
                  <c:v>88.332091808317813</c:v>
                </c:pt>
                <c:pt idx="3934">
                  <c:v>88.352634668347818</c:v>
                </c:pt>
                <c:pt idx="3935">
                  <c:v>88.377030849457825</c:v>
                </c:pt>
                <c:pt idx="3936">
                  <c:v>88.401438713077823</c:v>
                </c:pt>
                <c:pt idx="3937">
                  <c:v>88.421970844267818</c:v>
                </c:pt>
                <c:pt idx="3938">
                  <c:v>88.446681737897819</c:v>
                </c:pt>
                <c:pt idx="3939">
                  <c:v>88.467237710957818</c:v>
                </c:pt>
                <c:pt idx="3940">
                  <c:v>88.491628646847815</c:v>
                </c:pt>
                <c:pt idx="3941">
                  <c:v>88.516345739367821</c:v>
                </c:pt>
                <c:pt idx="3942">
                  <c:v>88.536659717557825</c:v>
                </c:pt>
                <c:pt idx="3943">
                  <c:v>88.561403751377824</c:v>
                </c:pt>
                <c:pt idx="3944">
                  <c:v>88.582061767577812</c:v>
                </c:pt>
                <c:pt idx="3945">
                  <c:v>88.606391668317812</c:v>
                </c:pt>
                <c:pt idx="3946">
                  <c:v>88.630839824677821</c:v>
                </c:pt>
                <c:pt idx="3947">
                  <c:v>88.651533842087815</c:v>
                </c:pt>
                <c:pt idx="3948">
                  <c:v>88.676092863087817</c:v>
                </c:pt>
                <c:pt idx="3949">
                  <c:v>88.696437835697822</c:v>
                </c:pt>
                <c:pt idx="3950">
                  <c:v>88.720962762827824</c:v>
                </c:pt>
                <c:pt idx="3951">
                  <c:v>88.741802692417821</c:v>
                </c:pt>
                <c:pt idx="3952">
                  <c:v>88.765996694567818</c:v>
                </c:pt>
                <c:pt idx="3953">
                  <c:v>88.790518760677813</c:v>
                </c:pt>
                <c:pt idx="3954">
                  <c:v>88.811245679857819</c:v>
                </c:pt>
                <c:pt idx="3955">
                  <c:v>88.835834741587817</c:v>
                </c:pt>
                <c:pt idx="3956">
                  <c:v>88.85611367225782</c:v>
                </c:pt>
                <c:pt idx="3957">
                  <c:v>88.880896806717814</c:v>
                </c:pt>
                <c:pt idx="3958">
                  <c:v>88.905392646787817</c:v>
                </c:pt>
                <c:pt idx="3959">
                  <c:v>88.92574572562782</c:v>
                </c:pt>
                <c:pt idx="3960">
                  <c:v>88.950241804127813</c:v>
                </c:pt>
                <c:pt idx="3961">
                  <c:v>88.970789670947823</c:v>
                </c:pt>
                <c:pt idx="3962">
                  <c:v>88.995278835297825</c:v>
                </c:pt>
                <c:pt idx="3963">
                  <c:v>89.019818782807818</c:v>
                </c:pt>
                <c:pt idx="3964">
                  <c:v>89.040677785877818</c:v>
                </c:pt>
                <c:pt idx="3965">
                  <c:v>89.065185785297814</c:v>
                </c:pt>
                <c:pt idx="3966">
                  <c:v>89.085486650467814</c:v>
                </c:pt>
                <c:pt idx="3967">
                  <c:v>89.110011816027821</c:v>
                </c:pt>
                <c:pt idx="3968">
                  <c:v>89.130724668507824</c:v>
                </c:pt>
                <c:pt idx="3969">
                  <c:v>89.155259847637822</c:v>
                </c:pt>
                <c:pt idx="3970">
                  <c:v>89.179665803907824</c:v>
                </c:pt>
                <c:pt idx="3971">
                  <c:v>89.200373649597822</c:v>
                </c:pt>
                <c:pt idx="3972">
                  <c:v>89.224802732467822</c:v>
                </c:pt>
                <c:pt idx="3973">
                  <c:v>89.245169639587814</c:v>
                </c:pt>
                <c:pt idx="3974">
                  <c:v>89.269798755647813</c:v>
                </c:pt>
                <c:pt idx="3975">
                  <c:v>89.294255733487816</c:v>
                </c:pt>
                <c:pt idx="3976">
                  <c:v>89.314782857897825</c:v>
                </c:pt>
                <c:pt idx="3977">
                  <c:v>89.339404821397821</c:v>
                </c:pt>
                <c:pt idx="3978">
                  <c:v>89.360069751737825</c:v>
                </c:pt>
                <c:pt idx="3979">
                  <c:v>89.384672641757817</c:v>
                </c:pt>
                <c:pt idx="3980">
                  <c:v>89.409200668337817</c:v>
                </c:pt>
                <c:pt idx="3981">
                  <c:v>89.429478645327819</c:v>
                </c:pt>
                <c:pt idx="3982">
                  <c:v>89.453968763347817</c:v>
                </c:pt>
                <c:pt idx="3983">
                  <c:v>89.474646806717814</c:v>
                </c:pt>
                <c:pt idx="3984">
                  <c:v>89.499069690707813</c:v>
                </c:pt>
                <c:pt idx="3985">
                  <c:v>89.519742727277816</c:v>
                </c:pt>
                <c:pt idx="3986">
                  <c:v>89.544414758677817</c:v>
                </c:pt>
                <c:pt idx="3987">
                  <c:v>89.568913698197818</c:v>
                </c:pt>
                <c:pt idx="3988">
                  <c:v>89.589196681977825</c:v>
                </c:pt>
                <c:pt idx="3989">
                  <c:v>89.613951683047816</c:v>
                </c:pt>
                <c:pt idx="3990">
                  <c:v>89.634266853327816</c:v>
                </c:pt>
                <c:pt idx="3991">
                  <c:v>89.658666849137816</c:v>
                </c:pt>
                <c:pt idx="3992">
                  <c:v>89.683495759967812</c:v>
                </c:pt>
                <c:pt idx="3993">
                  <c:v>89.704092741007813</c:v>
                </c:pt>
                <c:pt idx="3994">
                  <c:v>89.728640794757823</c:v>
                </c:pt>
                <c:pt idx="3995">
                  <c:v>89.748898744587819</c:v>
                </c:pt>
                <c:pt idx="3996">
                  <c:v>89.773397684097816</c:v>
                </c:pt>
                <c:pt idx="3997">
                  <c:v>89.79812169074782</c:v>
                </c:pt>
                <c:pt idx="3998">
                  <c:v>89.818643808367824</c:v>
                </c:pt>
                <c:pt idx="3999">
                  <c:v>89.843188762667822</c:v>
                </c:pt>
                <c:pt idx="4000">
                  <c:v>89.86374378204782</c:v>
                </c:pt>
                <c:pt idx="4001">
                  <c:v>89.888087749477819</c:v>
                </c:pt>
                <c:pt idx="4002">
                  <c:v>89.90868067741782</c:v>
                </c:pt>
                <c:pt idx="4003">
                  <c:v>89.933529853817817</c:v>
                </c:pt>
                <c:pt idx="4004">
                  <c:v>89.957974672317818</c:v>
                </c:pt>
                <c:pt idx="4005">
                  <c:v>89.978154659267815</c:v>
                </c:pt>
                <c:pt idx="4006">
                  <c:v>90.002931833267823</c:v>
                </c:pt>
                <c:pt idx="4007">
                  <c:v>90.02356982230782</c:v>
                </c:pt>
                <c:pt idx="4008">
                  <c:v>90.048089742657822</c:v>
                </c:pt>
                <c:pt idx="4009">
                  <c:v>90.072347640987815</c:v>
                </c:pt>
                <c:pt idx="4010">
                  <c:v>90.093214750287814</c:v>
                </c:pt>
                <c:pt idx="4011">
                  <c:v>90.117791652677823</c:v>
                </c:pt>
                <c:pt idx="4012">
                  <c:v>90.137994766237824</c:v>
                </c:pt>
                <c:pt idx="4013">
                  <c:v>90.162674665447824</c:v>
                </c:pt>
                <c:pt idx="4014">
                  <c:v>90.187238693237816</c:v>
                </c:pt>
                <c:pt idx="4015">
                  <c:v>90.207834720607821</c:v>
                </c:pt>
                <c:pt idx="4016">
                  <c:v>90.232031822207816</c:v>
                </c:pt>
                <c:pt idx="4017">
                  <c:v>90.252733707427822</c:v>
                </c:pt>
                <c:pt idx="4018">
                  <c:v>90.277501821517816</c:v>
                </c:pt>
                <c:pt idx="4019">
                  <c:v>90.297759771347813</c:v>
                </c:pt>
                <c:pt idx="4020">
                  <c:v>90.322415828707818</c:v>
                </c:pt>
                <c:pt idx="4021">
                  <c:v>90.346938848497814</c:v>
                </c:pt>
                <c:pt idx="4022">
                  <c:v>90.367506742477815</c:v>
                </c:pt>
                <c:pt idx="4023">
                  <c:v>90.391863822937822</c:v>
                </c:pt>
                <c:pt idx="4024">
                  <c:v>90.412694692607815</c:v>
                </c:pt>
                <c:pt idx="4025">
                  <c:v>90.437105655667821</c:v>
                </c:pt>
                <c:pt idx="4026">
                  <c:v>90.461748838427823</c:v>
                </c:pt>
                <c:pt idx="4027">
                  <c:v>90.482010841367824</c:v>
                </c:pt>
                <c:pt idx="4028">
                  <c:v>90.506517648697823</c:v>
                </c:pt>
                <c:pt idx="4029">
                  <c:v>90.527264833447816</c:v>
                </c:pt>
                <c:pt idx="4030">
                  <c:v>90.551634788517816</c:v>
                </c:pt>
                <c:pt idx="4031">
                  <c:v>90.576045751567818</c:v>
                </c:pt>
                <c:pt idx="4032">
                  <c:v>90.596954822537825</c:v>
                </c:pt>
                <c:pt idx="4033">
                  <c:v>90.621170759197824</c:v>
                </c:pt>
                <c:pt idx="4034">
                  <c:v>90.641753673557815</c:v>
                </c:pt>
                <c:pt idx="4035">
                  <c:v>90.666307687757822</c:v>
                </c:pt>
                <c:pt idx="4036">
                  <c:v>90.686897754667825</c:v>
                </c:pt>
                <c:pt idx="4037">
                  <c:v>90.711430788037816</c:v>
                </c:pt>
                <c:pt idx="4038">
                  <c:v>90.735892772677815</c:v>
                </c:pt>
                <c:pt idx="4039">
                  <c:v>90.756584644317826</c:v>
                </c:pt>
                <c:pt idx="4040">
                  <c:v>90.780877828597824</c:v>
                </c:pt>
                <c:pt idx="4041">
                  <c:v>90.801462650297822</c:v>
                </c:pt>
              </c:numCache>
            </c:numRef>
          </c:xVal>
          <c:yVal>
            <c:numRef>
              <c:f>one!$AF$2:$AF$4043</c:f>
              <c:numCache>
                <c:formatCode>General</c:formatCode>
                <c:ptCount val="4042"/>
                <c:pt idx="0">
                  <c:v>250</c:v>
                </c:pt>
                <c:pt idx="1">
                  <c:v>250</c:v>
                </c:pt>
                <c:pt idx="2">
                  <c:v>250</c:v>
                </c:pt>
                <c:pt idx="3">
                  <c:v>250</c:v>
                </c:pt>
                <c:pt idx="4">
                  <c:v>250</c:v>
                </c:pt>
                <c:pt idx="5">
                  <c:v>250</c:v>
                </c:pt>
                <c:pt idx="6">
                  <c:v>250</c:v>
                </c:pt>
                <c:pt idx="7">
                  <c:v>250</c:v>
                </c:pt>
                <c:pt idx="8">
                  <c:v>250</c:v>
                </c:pt>
                <c:pt idx="9">
                  <c:v>250</c:v>
                </c:pt>
                <c:pt idx="10">
                  <c:v>250</c:v>
                </c:pt>
                <c:pt idx="11">
                  <c:v>250</c:v>
                </c:pt>
                <c:pt idx="12">
                  <c:v>250</c:v>
                </c:pt>
                <c:pt idx="13">
                  <c:v>250</c:v>
                </c:pt>
                <c:pt idx="14">
                  <c:v>250</c:v>
                </c:pt>
                <c:pt idx="15">
                  <c:v>250</c:v>
                </c:pt>
                <c:pt idx="16">
                  <c:v>250</c:v>
                </c:pt>
                <c:pt idx="17">
                  <c:v>275</c:v>
                </c:pt>
                <c:pt idx="18">
                  <c:v>275</c:v>
                </c:pt>
                <c:pt idx="19">
                  <c:v>300</c:v>
                </c:pt>
                <c:pt idx="20">
                  <c:v>300</c:v>
                </c:pt>
                <c:pt idx="21">
                  <c:v>300</c:v>
                </c:pt>
                <c:pt idx="22">
                  <c:v>300</c:v>
                </c:pt>
                <c:pt idx="23">
                  <c:v>300</c:v>
                </c:pt>
                <c:pt idx="24">
                  <c:v>300</c:v>
                </c:pt>
                <c:pt idx="25">
                  <c:v>300</c:v>
                </c:pt>
                <c:pt idx="26">
                  <c:v>300</c:v>
                </c:pt>
                <c:pt idx="27">
                  <c:v>300</c:v>
                </c:pt>
                <c:pt idx="28">
                  <c:v>300</c:v>
                </c:pt>
                <c:pt idx="29">
                  <c:v>300</c:v>
                </c:pt>
                <c:pt idx="30">
                  <c:v>300</c:v>
                </c:pt>
                <c:pt idx="31">
                  <c:v>300</c:v>
                </c:pt>
                <c:pt idx="32">
                  <c:v>300</c:v>
                </c:pt>
                <c:pt idx="33">
                  <c:v>300</c:v>
                </c:pt>
                <c:pt idx="34">
                  <c:v>300</c:v>
                </c:pt>
                <c:pt idx="35">
                  <c:v>300</c:v>
                </c:pt>
                <c:pt idx="36">
                  <c:v>300</c:v>
                </c:pt>
                <c:pt idx="37">
                  <c:v>300</c:v>
                </c:pt>
                <c:pt idx="38">
                  <c:v>300</c:v>
                </c:pt>
                <c:pt idx="39">
                  <c:v>300</c:v>
                </c:pt>
                <c:pt idx="40">
                  <c:v>300</c:v>
                </c:pt>
                <c:pt idx="41">
                  <c:v>300</c:v>
                </c:pt>
                <c:pt idx="42">
                  <c:v>300</c:v>
                </c:pt>
                <c:pt idx="43">
                  <c:v>300</c:v>
                </c:pt>
                <c:pt idx="44">
                  <c:v>300</c:v>
                </c:pt>
                <c:pt idx="45">
                  <c:v>300</c:v>
                </c:pt>
                <c:pt idx="46">
                  <c:v>300</c:v>
                </c:pt>
                <c:pt idx="47">
                  <c:v>300</c:v>
                </c:pt>
                <c:pt idx="48">
                  <c:v>300</c:v>
                </c:pt>
                <c:pt idx="49">
                  <c:v>300</c:v>
                </c:pt>
                <c:pt idx="50">
                  <c:v>300</c:v>
                </c:pt>
                <c:pt idx="51">
                  <c:v>300</c:v>
                </c:pt>
                <c:pt idx="52">
                  <c:v>300</c:v>
                </c:pt>
                <c:pt idx="53">
                  <c:v>300</c:v>
                </c:pt>
                <c:pt idx="54">
                  <c:v>300</c:v>
                </c:pt>
                <c:pt idx="55">
                  <c:v>300</c:v>
                </c:pt>
                <c:pt idx="56">
                  <c:v>275</c:v>
                </c:pt>
                <c:pt idx="57">
                  <c:v>275</c:v>
                </c:pt>
                <c:pt idx="58">
                  <c:v>275</c:v>
                </c:pt>
                <c:pt idx="59">
                  <c:v>275</c:v>
                </c:pt>
                <c:pt idx="60">
                  <c:v>275</c:v>
                </c:pt>
                <c:pt idx="61">
                  <c:v>275</c:v>
                </c:pt>
                <c:pt idx="62">
                  <c:v>275</c:v>
                </c:pt>
                <c:pt idx="63">
                  <c:v>300</c:v>
                </c:pt>
                <c:pt idx="64">
                  <c:v>300</c:v>
                </c:pt>
                <c:pt idx="65">
                  <c:v>300</c:v>
                </c:pt>
                <c:pt idx="66">
                  <c:v>300</c:v>
                </c:pt>
                <c:pt idx="67">
                  <c:v>300</c:v>
                </c:pt>
                <c:pt idx="68">
                  <c:v>300</c:v>
                </c:pt>
                <c:pt idx="69">
                  <c:v>300</c:v>
                </c:pt>
                <c:pt idx="70">
                  <c:v>300</c:v>
                </c:pt>
                <c:pt idx="71">
                  <c:v>300</c:v>
                </c:pt>
                <c:pt idx="72">
                  <c:v>300</c:v>
                </c:pt>
                <c:pt idx="73">
                  <c:v>300</c:v>
                </c:pt>
                <c:pt idx="74">
                  <c:v>300</c:v>
                </c:pt>
                <c:pt idx="75">
                  <c:v>300</c:v>
                </c:pt>
                <c:pt idx="76">
                  <c:v>300</c:v>
                </c:pt>
                <c:pt idx="77">
                  <c:v>300</c:v>
                </c:pt>
                <c:pt idx="78">
                  <c:v>300</c:v>
                </c:pt>
                <c:pt idx="79">
                  <c:v>300</c:v>
                </c:pt>
                <c:pt idx="80">
                  <c:v>300</c:v>
                </c:pt>
                <c:pt idx="81">
                  <c:v>300</c:v>
                </c:pt>
                <c:pt idx="82">
                  <c:v>300</c:v>
                </c:pt>
                <c:pt idx="83">
                  <c:v>300</c:v>
                </c:pt>
                <c:pt idx="84">
                  <c:v>300</c:v>
                </c:pt>
                <c:pt idx="85">
                  <c:v>300</c:v>
                </c:pt>
                <c:pt idx="86">
                  <c:v>300</c:v>
                </c:pt>
                <c:pt idx="87">
                  <c:v>300</c:v>
                </c:pt>
                <c:pt idx="88">
                  <c:v>300</c:v>
                </c:pt>
                <c:pt idx="89">
                  <c:v>300</c:v>
                </c:pt>
                <c:pt idx="90">
                  <c:v>300</c:v>
                </c:pt>
                <c:pt idx="91">
                  <c:v>300</c:v>
                </c:pt>
                <c:pt idx="92">
                  <c:v>300</c:v>
                </c:pt>
                <c:pt idx="93">
                  <c:v>300</c:v>
                </c:pt>
                <c:pt idx="94">
                  <c:v>300</c:v>
                </c:pt>
                <c:pt idx="95">
                  <c:v>300</c:v>
                </c:pt>
                <c:pt idx="96">
                  <c:v>300</c:v>
                </c:pt>
                <c:pt idx="97">
                  <c:v>300</c:v>
                </c:pt>
                <c:pt idx="98">
                  <c:v>300</c:v>
                </c:pt>
                <c:pt idx="99">
                  <c:v>300</c:v>
                </c:pt>
                <c:pt idx="100">
                  <c:v>300</c:v>
                </c:pt>
                <c:pt idx="101">
                  <c:v>300</c:v>
                </c:pt>
                <c:pt idx="102">
                  <c:v>300</c:v>
                </c:pt>
                <c:pt idx="103">
                  <c:v>300</c:v>
                </c:pt>
                <c:pt idx="104">
                  <c:v>300</c:v>
                </c:pt>
                <c:pt idx="105">
                  <c:v>300</c:v>
                </c:pt>
                <c:pt idx="106">
                  <c:v>300</c:v>
                </c:pt>
                <c:pt idx="107">
                  <c:v>300</c:v>
                </c:pt>
                <c:pt idx="108">
                  <c:v>300</c:v>
                </c:pt>
                <c:pt idx="109">
                  <c:v>300</c:v>
                </c:pt>
                <c:pt idx="110">
                  <c:v>300</c:v>
                </c:pt>
                <c:pt idx="111">
                  <c:v>300</c:v>
                </c:pt>
                <c:pt idx="112">
                  <c:v>300</c:v>
                </c:pt>
                <c:pt idx="113">
                  <c:v>300</c:v>
                </c:pt>
                <c:pt idx="114">
                  <c:v>300</c:v>
                </c:pt>
                <c:pt idx="115">
                  <c:v>300</c:v>
                </c:pt>
                <c:pt idx="116">
                  <c:v>275</c:v>
                </c:pt>
                <c:pt idx="117">
                  <c:v>275</c:v>
                </c:pt>
                <c:pt idx="118">
                  <c:v>275</c:v>
                </c:pt>
                <c:pt idx="119">
                  <c:v>250</c:v>
                </c:pt>
                <c:pt idx="120">
                  <c:v>250</c:v>
                </c:pt>
                <c:pt idx="121">
                  <c:v>250</c:v>
                </c:pt>
                <c:pt idx="122">
                  <c:v>250</c:v>
                </c:pt>
                <c:pt idx="123">
                  <c:v>250</c:v>
                </c:pt>
                <c:pt idx="124">
                  <c:v>250</c:v>
                </c:pt>
                <c:pt idx="125">
                  <c:v>250</c:v>
                </c:pt>
                <c:pt idx="126">
                  <c:v>250</c:v>
                </c:pt>
                <c:pt idx="127">
                  <c:v>250</c:v>
                </c:pt>
                <c:pt idx="128">
                  <c:v>250</c:v>
                </c:pt>
                <c:pt idx="129">
                  <c:v>250</c:v>
                </c:pt>
                <c:pt idx="130">
                  <c:v>250</c:v>
                </c:pt>
                <c:pt idx="131">
                  <c:v>250</c:v>
                </c:pt>
                <c:pt idx="132">
                  <c:v>250</c:v>
                </c:pt>
                <c:pt idx="133">
                  <c:v>250</c:v>
                </c:pt>
                <c:pt idx="134">
                  <c:v>250</c:v>
                </c:pt>
                <c:pt idx="135">
                  <c:v>250</c:v>
                </c:pt>
                <c:pt idx="136">
                  <c:v>250</c:v>
                </c:pt>
                <c:pt idx="137">
                  <c:v>250</c:v>
                </c:pt>
                <c:pt idx="138">
                  <c:v>250</c:v>
                </c:pt>
                <c:pt idx="139">
                  <c:v>250</c:v>
                </c:pt>
                <c:pt idx="140">
                  <c:v>250</c:v>
                </c:pt>
                <c:pt idx="141">
                  <c:v>250</c:v>
                </c:pt>
                <c:pt idx="142">
                  <c:v>250</c:v>
                </c:pt>
                <c:pt idx="143">
                  <c:v>250</c:v>
                </c:pt>
                <c:pt idx="144">
                  <c:v>250</c:v>
                </c:pt>
                <c:pt idx="145">
                  <c:v>250</c:v>
                </c:pt>
                <c:pt idx="146">
                  <c:v>250</c:v>
                </c:pt>
                <c:pt idx="147">
                  <c:v>250</c:v>
                </c:pt>
                <c:pt idx="148">
                  <c:v>250</c:v>
                </c:pt>
                <c:pt idx="149">
                  <c:v>250</c:v>
                </c:pt>
                <c:pt idx="150">
                  <c:v>250</c:v>
                </c:pt>
                <c:pt idx="151">
                  <c:v>250</c:v>
                </c:pt>
                <c:pt idx="152">
                  <c:v>250</c:v>
                </c:pt>
                <c:pt idx="153">
                  <c:v>250</c:v>
                </c:pt>
                <c:pt idx="154">
                  <c:v>250</c:v>
                </c:pt>
                <c:pt idx="155">
                  <c:v>250</c:v>
                </c:pt>
                <c:pt idx="156">
                  <c:v>250</c:v>
                </c:pt>
                <c:pt idx="157">
                  <c:v>250</c:v>
                </c:pt>
                <c:pt idx="158">
                  <c:v>250</c:v>
                </c:pt>
                <c:pt idx="159">
                  <c:v>250</c:v>
                </c:pt>
                <c:pt idx="160">
                  <c:v>250</c:v>
                </c:pt>
                <c:pt idx="161">
                  <c:v>250</c:v>
                </c:pt>
                <c:pt idx="162">
                  <c:v>250</c:v>
                </c:pt>
                <c:pt idx="163">
                  <c:v>250</c:v>
                </c:pt>
                <c:pt idx="164">
                  <c:v>250</c:v>
                </c:pt>
                <c:pt idx="165">
                  <c:v>250</c:v>
                </c:pt>
                <c:pt idx="166">
                  <c:v>250</c:v>
                </c:pt>
                <c:pt idx="167">
                  <c:v>250</c:v>
                </c:pt>
                <c:pt idx="168">
                  <c:v>250</c:v>
                </c:pt>
                <c:pt idx="169">
                  <c:v>250</c:v>
                </c:pt>
                <c:pt idx="170">
                  <c:v>250</c:v>
                </c:pt>
                <c:pt idx="171">
                  <c:v>250</c:v>
                </c:pt>
                <c:pt idx="172">
                  <c:v>250</c:v>
                </c:pt>
                <c:pt idx="173">
                  <c:v>250</c:v>
                </c:pt>
                <c:pt idx="174">
                  <c:v>250</c:v>
                </c:pt>
                <c:pt idx="175">
                  <c:v>250</c:v>
                </c:pt>
                <c:pt idx="176">
                  <c:v>250</c:v>
                </c:pt>
                <c:pt idx="177">
                  <c:v>250</c:v>
                </c:pt>
                <c:pt idx="178">
                  <c:v>250</c:v>
                </c:pt>
                <c:pt idx="179">
                  <c:v>250</c:v>
                </c:pt>
                <c:pt idx="180">
                  <c:v>250</c:v>
                </c:pt>
                <c:pt idx="181">
                  <c:v>250</c:v>
                </c:pt>
                <c:pt idx="182">
                  <c:v>250</c:v>
                </c:pt>
                <c:pt idx="183">
                  <c:v>250</c:v>
                </c:pt>
                <c:pt idx="184">
                  <c:v>250</c:v>
                </c:pt>
                <c:pt idx="185">
                  <c:v>250</c:v>
                </c:pt>
                <c:pt idx="186">
                  <c:v>250</c:v>
                </c:pt>
                <c:pt idx="187">
                  <c:v>250</c:v>
                </c:pt>
                <c:pt idx="188">
                  <c:v>250</c:v>
                </c:pt>
                <c:pt idx="189">
                  <c:v>250</c:v>
                </c:pt>
                <c:pt idx="190">
                  <c:v>250</c:v>
                </c:pt>
                <c:pt idx="191">
                  <c:v>250</c:v>
                </c:pt>
                <c:pt idx="192">
                  <c:v>250</c:v>
                </c:pt>
                <c:pt idx="193">
                  <c:v>250</c:v>
                </c:pt>
                <c:pt idx="194">
                  <c:v>250</c:v>
                </c:pt>
                <c:pt idx="195">
                  <c:v>250</c:v>
                </c:pt>
                <c:pt idx="196">
                  <c:v>250</c:v>
                </c:pt>
                <c:pt idx="197">
                  <c:v>250</c:v>
                </c:pt>
                <c:pt idx="198">
                  <c:v>275</c:v>
                </c:pt>
                <c:pt idx="199">
                  <c:v>275</c:v>
                </c:pt>
                <c:pt idx="200">
                  <c:v>275</c:v>
                </c:pt>
                <c:pt idx="201">
                  <c:v>275</c:v>
                </c:pt>
                <c:pt idx="202">
                  <c:v>300</c:v>
                </c:pt>
                <c:pt idx="203">
                  <c:v>300</c:v>
                </c:pt>
                <c:pt idx="204">
                  <c:v>300</c:v>
                </c:pt>
                <c:pt idx="205">
                  <c:v>300</c:v>
                </c:pt>
                <c:pt idx="206">
                  <c:v>300</c:v>
                </c:pt>
                <c:pt idx="207">
                  <c:v>300</c:v>
                </c:pt>
                <c:pt idx="208">
                  <c:v>300</c:v>
                </c:pt>
                <c:pt idx="209">
                  <c:v>300</c:v>
                </c:pt>
                <c:pt idx="210">
                  <c:v>300</c:v>
                </c:pt>
                <c:pt idx="211">
                  <c:v>300</c:v>
                </c:pt>
                <c:pt idx="212">
                  <c:v>300</c:v>
                </c:pt>
                <c:pt idx="213">
                  <c:v>300</c:v>
                </c:pt>
                <c:pt idx="214">
                  <c:v>300</c:v>
                </c:pt>
                <c:pt idx="215">
                  <c:v>300</c:v>
                </c:pt>
                <c:pt idx="216">
                  <c:v>300</c:v>
                </c:pt>
                <c:pt idx="217">
                  <c:v>300</c:v>
                </c:pt>
                <c:pt idx="218">
                  <c:v>300</c:v>
                </c:pt>
                <c:pt idx="219">
                  <c:v>300</c:v>
                </c:pt>
                <c:pt idx="220">
                  <c:v>300</c:v>
                </c:pt>
                <c:pt idx="221">
                  <c:v>300</c:v>
                </c:pt>
                <c:pt idx="222">
                  <c:v>300</c:v>
                </c:pt>
                <c:pt idx="223">
                  <c:v>300</c:v>
                </c:pt>
                <c:pt idx="224">
                  <c:v>300</c:v>
                </c:pt>
                <c:pt idx="225">
                  <c:v>300</c:v>
                </c:pt>
                <c:pt idx="226">
                  <c:v>300</c:v>
                </c:pt>
                <c:pt idx="227">
                  <c:v>300</c:v>
                </c:pt>
                <c:pt idx="228">
                  <c:v>300</c:v>
                </c:pt>
                <c:pt idx="229">
                  <c:v>300</c:v>
                </c:pt>
                <c:pt idx="230">
                  <c:v>300</c:v>
                </c:pt>
                <c:pt idx="231">
                  <c:v>300</c:v>
                </c:pt>
                <c:pt idx="232">
                  <c:v>300</c:v>
                </c:pt>
                <c:pt idx="233">
                  <c:v>300</c:v>
                </c:pt>
                <c:pt idx="234">
                  <c:v>300</c:v>
                </c:pt>
                <c:pt idx="235">
                  <c:v>300</c:v>
                </c:pt>
                <c:pt idx="236">
                  <c:v>300</c:v>
                </c:pt>
                <c:pt idx="237">
                  <c:v>300</c:v>
                </c:pt>
                <c:pt idx="238">
                  <c:v>300</c:v>
                </c:pt>
                <c:pt idx="239">
                  <c:v>300</c:v>
                </c:pt>
                <c:pt idx="240">
                  <c:v>300</c:v>
                </c:pt>
                <c:pt idx="241">
                  <c:v>300</c:v>
                </c:pt>
                <c:pt idx="242">
                  <c:v>300</c:v>
                </c:pt>
                <c:pt idx="243">
                  <c:v>300</c:v>
                </c:pt>
                <c:pt idx="244">
                  <c:v>300</c:v>
                </c:pt>
                <c:pt idx="245">
                  <c:v>300</c:v>
                </c:pt>
                <c:pt idx="246">
                  <c:v>300</c:v>
                </c:pt>
                <c:pt idx="247">
                  <c:v>300</c:v>
                </c:pt>
                <c:pt idx="248">
                  <c:v>300</c:v>
                </c:pt>
                <c:pt idx="249">
                  <c:v>300</c:v>
                </c:pt>
                <c:pt idx="250">
                  <c:v>300</c:v>
                </c:pt>
                <c:pt idx="251">
                  <c:v>300</c:v>
                </c:pt>
                <c:pt idx="252">
                  <c:v>300</c:v>
                </c:pt>
                <c:pt idx="253">
                  <c:v>300</c:v>
                </c:pt>
                <c:pt idx="254">
                  <c:v>300</c:v>
                </c:pt>
                <c:pt idx="255">
                  <c:v>300</c:v>
                </c:pt>
                <c:pt idx="256">
                  <c:v>300</c:v>
                </c:pt>
                <c:pt idx="257">
                  <c:v>300</c:v>
                </c:pt>
                <c:pt idx="258">
                  <c:v>300</c:v>
                </c:pt>
                <c:pt idx="259">
                  <c:v>300</c:v>
                </c:pt>
                <c:pt idx="260">
                  <c:v>300</c:v>
                </c:pt>
                <c:pt idx="261">
                  <c:v>300</c:v>
                </c:pt>
                <c:pt idx="262">
                  <c:v>300</c:v>
                </c:pt>
                <c:pt idx="263">
                  <c:v>300</c:v>
                </c:pt>
                <c:pt idx="264">
                  <c:v>300</c:v>
                </c:pt>
                <c:pt idx="265">
                  <c:v>300</c:v>
                </c:pt>
                <c:pt idx="266">
                  <c:v>300</c:v>
                </c:pt>
                <c:pt idx="267">
                  <c:v>300</c:v>
                </c:pt>
                <c:pt idx="268">
                  <c:v>300</c:v>
                </c:pt>
                <c:pt idx="269">
                  <c:v>300</c:v>
                </c:pt>
                <c:pt idx="270">
                  <c:v>300</c:v>
                </c:pt>
                <c:pt idx="271">
                  <c:v>300</c:v>
                </c:pt>
                <c:pt idx="272">
                  <c:v>300</c:v>
                </c:pt>
                <c:pt idx="273">
                  <c:v>300</c:v>
                </c:pt>
                <c:pt idx="274">
                  <c:v>300</c:v>
                </c:pt>
                <c:pt idx="275">
                  <c:v>300</c:v>
                </c:pt>
                <c:pt idx="276">
                  <c:v>300</c:v>
                </c:pt>
                <c:pt idx="277">
                  <c:v>300</c:v>
                </c:pt>
                <c:pt idx="278">
                  <c:v>300</c:v>
                </c:pt>
                <c:pt idx="279">
                  <c:v>300</c:v>
                </c:pt>
                <c:pt idx="280">
                  <c:v>300</c:v>
                </c:pt>
                <c:pt idx="281">
                  <c:v>300</c:v>
                </c:pt>
                <c:pt idx="282">
                  <c:v>300</c:v>
                </c:pt>
                <c:pt idx="283">
                  <c:v>300</c:v>
                </c:pt>
                <c:pt idx="284">
                  <c:v>300</c:v>
                </c:pt>
                <c:pt idx="285">
                  <c:v>300</c:v>
                </c:pt>
                <c:pt idx="286">
                  <c:v>300</c:v>
                </c:pt>
                <c:pt idx="287">
                  <c:v>300</c:v>
                </c:pt>
                <c:pt idx="288">
                  <c:v>300</c:v>
                </c:pt>
                <c:pt idx="289">
                  <c:v>300</c:v>
                </c:pt>
                <c:pt idx="290">
                  <c:v>300</c:v>
                </c:pt>
                <c:pt idx="291">
                  <c:v>300</c:v>
                </c:pt>
                <c:pt idx="292">
                  <c:v>300</c:v>
                </c:pt>
                <c:pt idx="293">
                  <c:v>300</c:v>
                </c:pt>
                <c:pt idx="294">
                  <c:v>300</c:v>
                </c:pt>
                <c:pt idx="295">
                  <c:v>300</c:v>
                </c:pt>
                <c:pt idx="296">
                  <c:v>300</c:v>
                </c:pt>
                <c:pt idx="297">
                  <c:v>300</c:v>
                </c:pt>
                <c:pt idx="298">
                  <c:v>300</c:v>
                </c:pt>
                <c:pt idx="299">
                  <c:v>300</c:v>
                </c:pt>
                <c:pt idx="300">
                  <c:v>300</c:v>
                </c:pt>
                <c:pt idx="301">
                  <c:v>300</c:v>
                </c:pt>
                <c:pt idx="302">
                  <c:v>300</c:v>
                </c:pt>
                <c:pt idx="303">
                  <c:v>300</c:v>
                </c:pt>
                <c:pt idx="304">
                  <c:v>300</c:v>
                </c:pt>
                <c:pt idx="305">
                  <c:v>300</c:v>
                </c:pt>
                <c:pt idx="306">
                  <c:v>300</c:v>
                </c:pt>
                <c:pt idx="307">
                  <c:v>300</c:v>
                </c:pt>
                <c:pt idx="308">
                  <c:v>300</c:v>
                </c:pt>
                <c:pt idx="309">
                  <c:v>300</c:v>
                </c:pt>
                <c:pt idx="310">
                  <c:v>300</c:v>
                </c:pt>
                <c:pt idx="311">
                  <c:v>300</c:v>
                </c:pt>
                <c:pt idx="312">
                  <c:v>300</c:v>
                </c:pt>
                <c:pt idx="313">
                  <c:v>300</c:v>
                </c:pt>
                <c:pt idx="314">
                  <c:v>300</c:v>
                </c:pt>
                <c:pt idx="315">
                  <c:v>300</c:v>
                </c:pt>
                <c:pt idx="316">
                  <c:v>300</c:v>
                </c:pt>
                <c:pt idx="317">
                  <c:v>300</c:v>
                </c:pt>
                <c:pt idx="318">
                  <c:v>300</c:v>
                </c:pt>
                <c:pt idx="319">
                  <c:v>300</c:v>
                </c:pt>
                <c:pt idx="320">
                  <c:v>300</c:v>
                </c:pt>
                <c:pt idx="321">
                  <c:v>300</c:v>
                </c:pt>
                <c:pt idx="322">
                  <c:v>300</c:v>
                </c:pt>
                <c:pt idx="323">
                  <c:v>300</c:v>
                </c:pt>
                <c:pt idx="324">
                  <c:v>300</c:v>
                </c:pt>
                <c:pt idx="325">
                  <c:v>300</c:v>
                </c:pt>
                <c:pt idx="326">
                  <c:v>300</c:v>
                </c:pt>
                <c:pt idx="327">
                  <c:v>300</c:v>
                </c:pt>
                <c:pt idx="328">
                  <c:v>300</c:v>
                </c:pt>
                <c:pt idx="329">
                  <c:v>300</c:v>
                </c:pt>
                <c:pt idx="330">
                  <c:v>300</c:v>
                </c:pt>
                <c:pt idx="331">
                  <c:v>300</c:v>
                </c:pt>
                <c:pt idx="332">
                  <c:v>300</c:v>
                </c:pt>
                <c:pt idx="333">
                  <c:v>300</c:v>
                </c:pt>
                <c:pt idx="334">
                  <c:v>300</c:v>
                </c:pt>
                <c:pt idx="335">
                  <c:v>300</c:v>
                </c:pt>
                <c:pt idx="336">
                  <c:v>300</c:v>
                </c:pt>
                <c:pt idx="337">
                  <c:v>300</c:v>
                </c:pt>
                <c:pt idx="338">
                  <c:v>300</c:v>
                </c:pt>
                <c:pt idx="339">
                  <c:v>300</c:v>
                </c:pt>
                <c:pt idx="340">
                  <c:v>275</c:v>
                </c:pt>
                <c:pt idx="341">
                  <c:v>275</c:v>
                </c:pt>
                <c:pt idx="342">
                  <c:v>275</c:v>
                </c:pt>
                <c:pt idx="343">
                  <c:v>250</c:v>
                </c:pt>
                <c:pt idx="344">
                  <c:v>250</c:v>
                </c:pt>
                <c:pt idx="345">
                  <c:v>250</c:v>
                </c:pt>
                <c:pt idx="346">
                  <c:v>250</c:v>
                </c:pt>
                <c:pt idx="347">
                  <c:v>250</c:v>
                </c:pt>
                <c:pt idx="348">
                  <c:v>250</c:v>
                </c:pt>
                <c:pt idx="349">
                  <c:v>250</c:v>
                </c:pt>
                <c:pt idx="350">
                  <c:v>250</c:v>
                </c:pt>
                <c:pt idx="351">
                  <c:v>250</c:v>
                </c:pt>
                <c:pt idx="352">
                  <c:v>250</c:v>
                </c:pt>
                <c:pt idx="353">
                  <c:v>250</c:v>
                </c:pt>
                <c:pt idx="354">
                  <c:v>250</c:v>
                </c:pt>
                <c:pt idx="355">
                  <c:v>250</c:v>
                </c:pt>
                <c:pt idx="356">
                  <c:v>250</c:v>
                </c:pt>
                <c:pt idx="357">
                  <c:v>250</c:v>
                </c:pt>
                <c:pt idx="358">
                  <c:v>250</c:v>
                </c:pt>
                <c:pt idx="359">
                  <c:v>250</c:v>
                </c:pt>
                <c:pt idx="360">
                  <c:v>250</c:v>
                </c:pt>
                <c:pt idx="361">
                  <c:v>250</c:v>
                </c:pt>
                <c:pt idx="362">
                  <c:v>250</c:v>
                </c:pt>
                <c:pt idx="363">
                  <c:v>250</c:v>
                </c:pt>
                <c:pt idx="364">
                  <c:v>250</c:v>
                </c:pt>
                <c:pt idx="365">
                  <c:v>250</c:v>
                </c:pt>
                <c:pt idx="366">
                  <c:v>250</c:v>
                </c:pt>
                <c:pt idx="367">
                  <c:v>250</c:v>
                </c:pt>
                <c:pt idx="368">
                  <c:v>250</c:v>
                </c:pt>
                <c:pt idx="369">
                  <c:v>250</c:v>
                </c:pt>
                <c:pt idx="370">
                  <c:v>250</c:v>
                </c:pt>
                <c:pt idx="371">
                  <c:v>250</c:v>
                </c:pt>
                <c:pt idx="372">
                  <c:v>250</c:v>
                </c:pt>
                <c:pt idx="373">
                  <c:v>250</c:v>
                </c:pt>
                <c:pt idx="374">
                  <c:v>250</c:v>
                </c:pt>
                <c:pt idx="375">
                  <c:v>250</c:v>
                </c:pt>
                <c:pt idx="376">
                  <c:v>250</c:v>
                </c:pt>
                <c:pt idx="377">
                  <c:v>250</c:v>
                </c:pt>
                <c:pt idx="378">
                  <c:v>250</c:v>
                </c:pt>
                <c:pt idx="379">
                  <c:v>250</c:v>
                </c:pt>
                <c:pt idx="380">
                  <c:v>250</c:v>
                </c:pt>
                <c:pt idx="381">
                  <c:v>250</c:v>
                </c:pt>
                <c:pt idx="382">
                  <c:v>250</c:v>
                </c:pt>
                <c:pt idx="383">
                  <c:v>250</c:v>
                </c:pt>
                <c:pt idx="384">
                  <c:v>250</c:v>
                </c:pt>
                <c:pt idx="385">
                  <c:v>250</c:v>
                </c:pt>
                <c:pt idx="386">
                  <c:v>250</c:v>
                </c:pt>
                <c:pt idx="387">
                  <c:v>250</c:v>
                </c:pt>
                <c:pt idx="388">
                  <c:v>250</c:v>
                </c:pt>
                <c:pt idx="389">
                  <c:v>250</c:v>
                </c:pt>
                <c:pt idx="390">
                  <c:v>250</c:v>
                </c:pt>
                <c:pt idx="391">
                  <c:v>250</c:v>
                </c:pt>
                <c:pt idx="392">
                  <c:v>250</c:v>
                </c:pt>
                <c:pt idx="393">
                  <c:v>250</c:v>
                </c:pt>
                <c:pt idx="394">
                  <c:v>250</c:v>
                </c:pt>
                <c:pt idx="395">
                  <c:v>250</c:v>
                </c:pt>
                <c:pt idx="396">
                  <c:v>250</c:v>
                </c:pt>
                <c:pt idx="397">
                  <c:v>250</c:v>
                </c:pt>
                <c:pt idx="398">
                  <c:v>250</c:v>
                </c:pt>
                <c:pt idx="399">
                  <c:v>250</c:v>
                </c:pt>
                <c:pt idx="400">
                  <c:v>250</c:v>
                </c:pt>
                <c:pt idx="401">
                  <c:v>250</c:v>
                </c:pt>
                <c:pt idx="402">
                  <c:v>250</c:v>
                </c:pt>
                <c:pt idx="403">
                  <c:v>250</c:v>
                </c:pt>
                <c:pt idx="404">
                  <c:v>250</c:v>
                </c:pt>
                <c:pt idx="405">
                  <c:v>250</c:v>
                </c:pt>
                <c:pt idx="406">
                  <c:v>250</c:v>
                </c:pt>
                <c:pt idx="407">
                  <c:v>250</c:v>
                </c:pt>
                <c:pt idx="408">
                  <c:v>250</c:v>
                </c:pt>
                <c:pt idx="409">
                  <c:v>250</c:v>
                </c:pt>
                <c:pt idx="410">
                  <c:v>250</c:v>
                </c:pt>
                <c:pt idx="411">
                  <c:v>250</c:v>
                </c:pt>
                <c:pt idx="412">
                  <c:v>250</c:v>
                </c:pt>
                <c:pt idx="413">
                  <c:v>250</c:v>
                </c:pt>
                <c:pt idx="414">
                  <c:v>250</c:v>
                </c:pt>
                <c:pt idx="415">
                  <c:v>250</c:v>
                </c:pt>
                <c:pt idx="416">
                  <c:v>250</c:v>
                </c:pt>
                <c:pt idx="417">
                  <c:v>250</c:v>
                </c:pt>
                <c:pt idx="418">
                  <c:v>250</c:v>
                </c:pt>
                <c:pt idx="419">
                  <c:v>250</c:v>
                </c:pt>
                <c:pt idx="420">
                  <c:v>250</c:v>
                </c:pt>
                <c:pt idx="421">
                  <c:v>250</c:v>
                </c:pt>
                <c:pt idx="422">
                  <c:v>250</c:v>
                </c:pt>
                <c:pt idx="423">
                  <c:v>250</c:v>
                </c:pt>
                <c:pt idx="424">
                  <c:v>250</c:v>
                </c:pt>
                <c:pt idx="425">
                  <c:v>250</c:v>
                </c:pt>
                <c:pt idx="426">
                  <c:v>250</c:v>
                </c:pt>
                <c:pt idx="427">
                  <c:v>250</c:v>
                </c:pt>
                <c:pt idx="428">
                  <c:v>250</c:v>
                </c:pt>
                <c:pt idx="429">
                  <c:v>250</c:v>
                </c:pt>
                <c:pt idx="430">
                  <c:v>250</c:v>
                </c:pt>
                <c:pt idx="431">
                  <c:v>250</c:v>
                </c:pt>
                <c:pt idx="432">
                  <c:v>250</c:v>
                </c:pt>
                <c:pt idx="433">
                  <c:v>250</c:v>
                </c:pt>
                <c:pt idx="434">
                  <c:v>250</c:v>
                </c:pt>
                <c:pt idx="435">
                  <c:v>250</c:v>
                </c:pt>
                <c:pt idx="436">
                  <c:v>250</c:v>
                </c:pt>
                <c:pt idx="437">
                  <c:v>250</c:v>
                </c:pt>
                <c:pt idx="438">
                  <c:v>250</c:v>
                </c:pt>
                <c:pt idx="439">
                  <c:v>250</c:v>
                </c:pt>
                <c:pt idx="440">
                  <c:v>250</c:v>
                </c:pt>
                <c:pt idx="441">
                  <c:v>250</c:v>
                </c:pt>
                <c:pt idx="442">
                  <c:v>250</c:v>
                </c:pt>
                <c:pt idx="443">
                  <c:v>250</c:v>
                </c:pt>
                <c:pt idx="444">
                  <c:v>250</c:v>
                </c:pt>
                <c:pt idx="445">
                  <c:v>250</c:v>
                </c:pt>
                <c:pt idx="446">
                  <c:v>250</c:v>
                </c:pt>
                <c:pt idx="447">
                  <c:v>250</c:v>
                </c:pt>
                <c:pt idx="448">
                  <c:v>250</c:v>
                </c:pt>
                <c:pt idx="449">
                  <c:v>250</c:v>
                </c:pt>
                <c:pt idx="450">
                  <c:v>250</c:v>
                </c:pt>
                <c:pt idx="451">
                  <c:v>250</c:v>
                </c:pt>
                <c:pt idx="452">
                  <c:v>250</c:v>
                </c:pt>
                <c:pt idx="453">
                  <c:v>250</c:v>
                </c:pt>
                <c:pt idx="454">
                  <c:v>250</c:v>
                </c:pt>
                <c:pt idx="455">
                  <c:v>250</c:v>
                </c:pt>
                <c:pt idx="456">
                  <c:v>250</c:v>
                </c:pt>
                <c:pt idx="457">
                  <c:v>250</c:v>
                </c:pt>
                <c:pt idx="458">
                  <c:v>250</c:v>
                </c:pt>
                <c:pt idx="459">
                  <c:v>250</c:v>
                </c:pt>
                <c:pt idx="460">
                  <c:v>250</c:v>
                </c:pt>
                <c:pt idx="461">
                  <c:v>250</c:v>
                </c:pt>
                <c:pt idx="462">
                  <c:v>250</c:v>
                </c:pt>
                <c:pt idx="463">
                  <c:v>250</c:v>
                </c:pt>
                <c:pt idx="464">
                  <c:v>250</c:v>
                </c:pt>
                <c:pt idx="465">
                  <c:v>250</c:v>
                </c:pt>
                <c:pt idx="466">
                  <c:v>250</c:v>
                </c:pt>
                <c:pt idx="467">
                  <c:v>250</c:v>
                </c:pt>
                <c:pt idx="468">
                  <c:v>250</c:v>
                </c:pt>
                <c:pt idx="469">
                  <c:v>250</c:v>
                </c:pt>
                <c:pt idx="470">
                  <c:v>250</c:v>
                </c:pt>
                <c:pt idx="471">
                  <c:v>250</c:v>
                </c:pt>
                <c:pt idx="472">
                  <c:v>250</c:v>
                </c:pt>
                <c:pt idx="473">
                  <c:v>250</c:v>
                </c:pt>
                <c:pt idx="474">
                  <c:v>250</c:v>
                </c:pt>
                <c:pt idx="475">
                  <c:v>250</c:v>
                </c:pt>
                <c:pt idx="476">
                  <c:v>250</c:v>
                </c:pt>
                <c:pt idx="477">
                  <c:v>250</c:v>
                </c:pt>
                <c:pt idx="478">
                  <c:v>250</c:v>
                </c:pt>
                <c:pt idx="479">
                  <c:v>250</c:v>
                </c:pt>
                <c:pt idx="480">
                  <c:v>275</c:v>
                </c:pt>
                <c:pt idx="481">
                  <c:v>250</c:v>
                </c:pt>
                <c:pt idx="482">
                  <c:v>250</c:v>
                </c:pt>
                <c:pt idx="483">
                  <c:v>250</c:v>
                </c:pt>
                <c:pt idx="484">
                  <c:v>250</c:v>
                </c:pt>
                <c:pt idx="485">
                  <c:v>250</c:v>
                </c:pt>
                <c:pt idx="486">
                  <c:v>250</c:v>
                </c:pt>
                <c:pt idx="487">
                  <c:v>250</c:v>
                </c:pt>
                <c:pt idx="488">
                  <c:v>250</c:v>
                </c:pt>
                <c:pt idx="489">
                  <c:v>250</c:v>
                </c:pt>
                <c:pt idx="490">
                  <c:v>250</c:v>
                </c:pt>
                <c:pt idx="491">
                  <c:v>250</c:v>
                </c:pt>
                <c:pt idx="492">
                  <c:v>250</c:v>
                </c:pt>
                <c:pt idx="493">
                  <c:v>250</c:v>
                </c:pt>
                <c:pt idx="494">
                  <c:v>250</c:v>
                </c:pt>
                <c:pt idx="495">
                  <c:v>250</c:v>
                </c:pt>
                <c:pt idx="496">
                  <c:v>250</c:v>
                </c:pt>
                <c:pt idx="497">
                  <c:v>250</c:v>
                </c:pt>
                <c:pt idx="498">
                  <c:v>250</c:v>
                </c:pt>
                <c:pt idx="499">
                  <c:v>250</c:v>
                </c:pt>
                <c:pt idx="500">
                  <c:v>250</c:v>
                </c:pt>
                <c:pt idx="501">
                  <c:v>250</c:v>
                </c:pt>
                <c:pt idx="502">
                  <c:v>250</c:v>
                </c:pt>
                <c:pt idx="503">
                  <c:v>250</c:v>
                </c:pt>
                <c:pt idx="504">
                  <c:v>250</c:v>
                </c:pt>
                <c:pt idx="505">
                  <c:v>250</c:v>
                </c:pt>
                <c:pt idx="506">
                  <c:v>250</c:v>
                </c:pt>
                <c:pt idx="507">
                  <c:v>250</c:v>
                </c:pt>
                <c:pt idx="508">
                  <c:v>250</c:v>
                </c:pt>
                <c:pt idx="509">
                  <c:v>250</c:v>
                </c:pt>
                <c:pt idx="510">
                  <c:v>250</c:v>
                </c:pt>
                <c:pt idx="511">
                  <c:v>250</c:v>
                </c:pt>
                <c:pt idx="512">
                  <c:v>250</c:v>
                </c:pt>
                <c:pt idx="513">
                  <c:v>250</c:v>
                </c:pt>
                <c:pt idx="514">
                  <c:v>250</c:v>
                </c:pt>
                <c:pt idx="515">
                  <c:v>250</c:v>
                </c:pt>
                <c:pt idx="516">
                  <c:v>250</c:v>
                </c:pt>
                <c:pt idx="517">
                  <c:v>250</c:v>
                </c:pt>
                <c:pt idx="518">
                  <c:v>250</c:v>
                </c:pt>
                <c:pt idx="519">
                  <c:v>250</c:v>
                </c:pt>
                <c:pt idx="520">
                  <c:v>250</c:v>
                </c:pt>
                <c:pt idx="521">
                  <c:v>250</c:v>
                </c:pt>
                <c:pt idx="522">
                  <c:v>250</c:v>
                </c:pt>
                <c:pt idx="523">
                  <c:v>275</c:v>
                </c:pt>
                <c:pt idx="524">
                  <c:v>275</c:v>
                </c:pt>
                <c:pt idx="525">
                  <c:v>275</c:v>
                </c:pt>
                <c:pt idx="526">
                  <c:v>275</c:v>
                </c:pt>
                <c:pt idx="527">
                  <c:v>300</c:v>
                </c:pt>
                <c:pt idx="528">
                  <c:v>300</c:v>
                </c:pt>
                <c:pt idx="529">
                  <c:v>300</c:v>
                </c:pt>
                <c:pt idx="530">
                  <c:v>300</c:v>
                </c:pt>
                <c:pt idx="531">
                  <c:v>300</c:v>
                </c:pt>
                <c:pt idx="532">
                  <c:v>300</c:v>
                </c:pt>
                <c:pt idx="533">
                  <c:v>300</c:v>
                </c:pt>
                <c:pt idx="534">
                  <c:v>300</c:v>
                </c:pt>
                <c:pt idx="535">
                  <c:v>300</c:v>
                </c:pt>
                <c:pt idx="536">
                  <c:v>300</c:v>
                </c:pt>
                <c:pt idx="537">
                  <c:v>300</c:v>
                </c:pt>
                <c:pt idx="538">
                  <c:v>300</c:v>
                </c:pt>
                <c:pt idx="539">
                  <c:v>300</c:v>
                </c:pt>
                <c:pt idx="540">
                  <c:v>300</c:v>
                </c:pt>
                <c:pt idx="541">
                  <c:v>300</c:v>
                </c:pt>
                <c:pt idx="542">
                  <c:v>300</c:v>
                </c:pt>
                <c:pt idx="543">
                  <c:v>300</c:v>
                </c:pt>
                <c:pt idx="544">
                  <c:v>300</c:v>
                </c:pt>
                <c:pt idx="545">
                  <c:v>300</c:v>
                </c:pt>
                <c:pt idx="546">
                  <c:v>300</c:v>
                </c:pt>
                <c:pt idx="547">
                  <c:v>300</c:v>
                </c:pt>
                <c:pt idx="548">
                  <c:v>300</c:v>
                </c:pt>
                <c:pt idx="549">
                  <c:v>300</c:v>
                </c:pt>
                <c:pt idx="550">
                  <c:v>300</c:v>
                </c:pt>
                <c:pt idx="551">
                  <c:v>300</c:v>
                </c:pt>
                <c:pt idx="552">
                  <c:v>300</c:v>
                </c:pt>
                <c:pt idx="553">
                  <c:v>300</c:v>
                </c:pt>
                <c:pt idx="554">
                  <c:v>300</c:v>
                </c:pt>
                <c:pt idx="555">
                  <c:v>300</c:v>
                </c:pt>
                <c:pt idx="556">
                  <c:v>300</c:v>
                </c:pt>
                <c:pt idx="557">
                  <c:v>300</c:v>
                </c:pt>
                <c:pt idx="558">
                  <c:v>300</c:v>
                </c:pt>
                <c:pt idx="559">
                  <c:v>300</c:v>
                </c:pt>
                <c:pt idx="560">
                  <c:v>300</c:v>
                </c:pt>
                <c:pt idx="561">
                  <c:v>300</c:v>
                </c:pt>
                <c:pt idx="562">
                  <c:v>300</c:v>
                </c:pt>
                <c:pt idx="563">
                  <c:v>300</c:v>
                </c:pt>
                <c:pt idx="564">
                  <c:v>300</c:v>
                </c:pt>
                <c:pt idx="565">
                  <c:v>300</c:v>
                </c:pt>
                <c:pt idx="566">
                  <c:v>300</c:v>
                </c:pt>
                <c:pt idx="567">
                  <c:v>300</c:v>
                </c:pt>
                <c:pt idx="568">
                  <c:v>300</c:v>
                </c:pt>
                <c:pt idx="569">
                  <c:v>300</c:v>
                </c:pt>
                <c:pt idx="570">
                  <c:v>300</c:v>
                </c:pt>
                <c:pt idx="571">
                  <c:v>300</c:v>
                </c:pt>
                <c:pt idx="572">
                  <c:v>300</c:v>
                </c:pt>
                <c:pt idx="573">
                  <c:v>300</c:v>
                </c:pt>
                <c:pt idx="574">
                  <c:v>300</c:v>
                </c:pt>
                <c:pt idx="575">
                  <c:v>300</c:v>
                </c:pt>
                <c:pt idx="576">
                  <c:v>300</c:v>
                </c:pt>
                <c:pt idx="577">
                  <c:v>300</c:v>
                </c:pt>
                <c:pt idx="578">
                  <c:v>300</c:v>
                </c:pt>
                <c:pt idx="579">
                  <c:v>300</c:v>
                </c:pt>
                <c:pt idx="580">
                  <c:v>300</c:v>
                </c:pt>
                <c:pt idx="581">
                  <c:v>300</c:v>
                </c:pt>
                <c:pt idx="582">
                  <c:v>300</c:v>
                </c:pt>
                <c:pt idx="583">
                  <c:v>300</c:v>
                </c:pt>
                <c:pt idx="584">
                  <c:v>300</c:v>
                </c:pt>
                <c:pt idx="585">
                  <c:v>300</c:v>
                </c:pt>
                <c:pt idx="586">
                  <c:v>300</c:v>
                </c:pt>
                <c:pt idx="587">
                  <c:v>300</c:v>
                </c:pt>
                <c:pt idx="588">
                  <c:v>300</c:v>
                </c:pt>
                <c:pt idx="589">
                  <c:v>300</c:v>
                </c:pt>
                <c:pt idx="590">
                  <c:v>300</c:v>
                </c:pt>
                <c:pt idx="591">
                  <c:v>300</c:v>
                </c:pt>
                <c:pt idx="592">
                  <c:v>300</c:v>
                </c:pt>
                <c:pt idx="593">
                  <c:v>300</c:v>
                </c:pt>
                <c:pt idx="594">
                  <c:v>300</c:v>
                </c:pt>
                <c:pt idx="595">
                  <c:v>300</c:v>
                </c:pt>
                <c:pt idx="596">
                  <c:v>300</c:v>
                </c:pt>
                <c:pt idx="597">
                  <c:v>300</c:v>
                </c:pt>
                <c:pt idx="598">
                  <c:v>300</c:v>
                </c:pt>
                <c:pt idx="599">
                  <c:v>300</c:v>
                </c:pt>
                <c:pt idx="600">
                  <c:v>300</c:v>
                </c:pt>
                <c:pt idx="601">
                  <c:v>300</c:v>
                </c:pt>
                <c:pt idx="602">
                  <c:v>300</c:v>
                </c:pt>
                <c:pt idx="603">
                  <c:v>300</c:v>
                </c:pt>
                <c:pt idx="604">
                  <c:v>300</c:v>
                </c:pt>
                <c:pt idx="605">
                  <c:v>300</c:v>
                </c:pt>
                <c:pt idx="606">
                  <c:v>300</c:v>
                </c:pt>
                <c:pt idx="607">
                  <c:v>300</c:v>
                </c:pt>
                <c:pt idx="608">
                  <c:v>300</c:v>
                </c:pt>
                <c:pt idx="609">
                  <c:v>300</c:v>
                </c:pt>
                <c:pt idx="610">
                  <c:v>300</c:v>
                </c:pt>
                <c:pt idx="611">
                  <c:v>300</c:v>
                </c:pt>
                <c:pt idx="612">
                  <c:v>300</c:v>
                </c:pt>
                <c:pt idx="613">
                  <c:v>300</c:v>
                </c:pt>
                <c:pt idx="614">
                  <c:v>300</c:v>
                </c:pt>
                <c:pt idx="615">
                  <c:v>300</c:v>
                </c:pt>
                <c:pt idx="616">
                  <c:v>300</c:v>
                </c:pt>
                <c:pt idx="617">
                  <c:v>300</c:v>
                </c:pt>
                <c:pt idx="618">
                  <c:v>300</c:v>
                </c:pt>
                <c:pt idx="619">
                  <c:v>300</c:v>
                </c:pt>
                <c:pt idx="620">
                  <c:v>300</c:v>
                </c:pt>
                <c:pt idx="621">
                  <c:v>300</c:v>
                </c:pt>
                <c:pt idx="622">
                  <c:v>300</c:v>
                </c:pt>
                <c:pt idx="623">
                  <c:v>300</c:v>
                </c:pt>
                <c:pt idx="624">
                  <c:v>300</c:v>
                </c:pt>
                <c:pt idx="625">
                  <c:v>275</c:v>
                </c:pt>
                <c:pt idx="626">
                  <c:v>275</c:v>
                </c:pt>
                <c:pt idx="627">
                  <c:v>275</c:v>
                </c:pt>
                <c:pt idx="628">
                  <c:v>250</c:v>
                </c:pt>
                <c:pt idx="629">
                  <c:v>250</c:v>
                </c:pt>
                <c:pt idx="630">
                  <c:v>250</c:v>
                </c:pt>
                <c:pt idx="631">
                  <c:v>250</c:v>
                </c:pt>
                <c:pt idx="632">
                  <c:v>250</c:v>
                </c:pt>
                <c:pt idx="633">
                  <c:v>250</c:v>
                </c:pt>
                <c:pt idx="634">
                  <c:v>250</c:v>
                </c:pt>
                <c:pt idx="635">
                  <c:v>250</c:v>
                </c:pt>
                <c:pt idx="636">
                  <c:v>250</c:v>
                </c:pt>
                <c:pt idx="637">
                  <c:v>250</c:v>
                </c:pt>
                <c:pt idx="638">
                  <c:v>250</c:v>
                </c:pt>
                <c:pt idx="639">
                  <c:v>250</c:v>
                </c:pt>
                <c:pt idx="640">
                  <c:v>250</c:v>
                </c:pt>
                <c:pt idx="641">
                  <c:v>250</c:v>
                </c:pt>
                <c:pt idx="642">
                  <c:v>250</c:v>
                </c:pt>
                <c:pt idx="643">
                  <c:v>250</c:v>
                </c:pt>
                <c:pt idx="644">
                  <c:v>250</c:v>
                </c:pt>
                <c:pt idx="645">
                  <c:v>250</c:v>
                </c:pt>
                <c:pt idx="646">
                  <c:v>250</c:v>
                </c:pt>
                <c:pt idx="647">
                  <c:v>250</c:v>
                </c:pt>
                <c:pt idx="648">
                  <c:v>250</c:v>
                </c:pt>
                <c:pt idx="649">
                  <c:v>250</c:v>
                </c:pt>
                <c:pt idx="650">
                  <c:v>250</c:v>
                </c:pt>
                <c:pt idx="651">
                  <c:v>250</c:v>
                </c:pt>
                <c:pt idx="652">
                  <c:v>250</c:v>
                </c:pt>
                <c:pt idx="653">
                  <c:v>250</c:v>
                </c:pt>
                <c:pt idx="654">
                  <c:v>250</c:v>
                </c:pt>
                <c:pt idx="655">
                  <c:v>250</c:v>
                </c:pt>
                <c:pt idx="656">
                  <c:v>250</c:v>
                </c:pt>
                <c:pt idx="657">
                  <c:v>250</c:v>
                </c:pt>
                <c:pt idx="658">
                  <c:v>250</c:v>
                </c:pt>
                <c:pt idx="659">
                  <c:v>250</c:v>
                </c:pt>
                <c:pt idx="660">
                  <c:v>250</c:v>
                </c:pt>
                <c:pt idx="661">
                  <c:v>250</c:v>
                </c:pt>
                <c:pt idx="662">
                  <c:v>250</c:v>
                </c:pt>
                <c:pt idx="663">
                  <c:v>250</c:v>
                </c:pt>
                <c:pt idx="664">
                  <c:v>250</c:v>
                </c:pt>
                <c:pt idx="665">
                  <c:v>250</c:v>
                </c:pt>
                <c:pt idx="666">
                  <c:v>250</c:v>
                </c:pt>
                <c:pt idx="667">
                  <c:v>250</c:v>
                </c:pt>
                <c:pt idx="668">
                  <c:v>250</c:v>
                </c:pt>
                <c:pt idx="669">
                  <c:v>250</c:v>
                </c:pt>
                <c:pt idx="670">
                  <c:v>250</c:v>
                </c:pt>
                <c:pt idx="671">
                  <c:v>250</c:v>
                </c:pt>
                <c:pt idx="672">
                  <c:v>250</c:v>
                </c:pt>
                <c:pt idx="673">
                  <c:v>250</c:v>
                </c:pt>
                <c:pt idx="674">
                  <c:v>250</c:v>
                </c:pt>
                <c:pt idx="675">
                  <c:v>250</c:v>
                </c:pt>
                <c:pt idx="676">
                  <c:v>250</c:v>
                </c:pt>
                <c:pt idx="677">
                  <c:v>250</c:v>
                </c:pt>
                <c:pt idx="678">
                  <c:v>250</c:v>
                </c:pt>
                <c:pt idx="679">
                  <c:v>250</c:v>
                </c:pt>
                <c:pt idx="680">
                  <c:v>250</c:v>
                </c:pt>
                <c:pt idx="681">
                  <c:v>250</c:v>
                </c:pt>
                <c:pt idx="682">
                  <c:v>250</c:v>
                </c:pt>
                <c:pt idx="683">
                  <c:v>250</c:v>
                </c:pt>
                <c:pt idx="684">
                  <c:v>250</c:v>
                </c:pt>
                <c:pt idx="685">
                  <c:v>250</c:v>
                </c:pt>
                <c:pt idx="686">
                  <c:v>250</c:v>
                </c:pt>
                <c:pt idx="687">
                  <c:v>250</c:v>
                </c:pt>
                <c:pt idx="688">
                  <c:v>250</c:v>
                </c:pt>
                <c:pt idx="689">
                  <c:v>250</c:v>
                </c:pt>
                <c:pt idx="690">
                  <c:v>250</c:v>
                </c:pt>
                <c:pt idx="691">
                  <c:v>250</c:v>
                </c:pt>
                <c:pt idx="692">
                  <c:v>250</c:v>
                </c:pt>
                <c:pt idx="693">
                  <c:v>250</c:v>
                </c:pt>
                <c:pt idx="694">
                  <c:v>250</c:v>
                </c:pt>
                <c:pt idx="695">
                  <c:v>250</c:v>
                </c:pt>
                <c:pt idx="696">
                  <c:v>250</c:v>
                </c:pt>
                <c:pt idx="697">
                  <c:v>250</c:v>
                </c:pt>
                <c:pt idx="698">
                  <c:v>250</c:v>
                </c:pt>
                <c:pt idx="699">
                  <c:v>250</c:v>
                </c:pt>
                <c:pt idx="700">
                  <c:v>250</c:v>
                </c:pt>
                <c:pt idx="701">
                  <c:v>250</c:v>
                </c:pt>
                <c:pt idx="702">
                  <c:v>250</c:v>
                </c:pt>
                <c:pt idx="703">
                  <c:v>250</c:v>
                </c:pt>
                <c:pt idx="704">
                  <c:v>250</c:v>
                </c:pt>
                <c:pt idx="705">
                  <c:v>250</c:v>
                </c:pt>
                <c:pt idx="706">
                  <c:v>250</c:v>
                </c:pt>
                <c:pt idx="707">
                  <c:v>250</c:v>
                </c:pt>
                <c:pt idx="708">
                  <c:v>250</c:v>
                </c:pt>
                <c:pt idx="709">
                  <c:v>250</c:v>
                </c:pt>
                <c:pt idx="710">
                  <c:v>250</c:v>
                </c:pt>
                <c:pt idx="711">
                  <c:v>250</c:v>
                </c:pt>
                <c:pt idx="712">
                  <c:v>250</c:v>
                </c:pt>
                <c:pt idx="713">
                  <c:v>250</c:v>
                </c:pt>
                <c:pt idx="714">
                  <c:v>250</c:v>
                </c:pt>
                <c:pt idx="715">
                  <c:v>250</c:v>
                </c:pt>
                <c:pt idx="716">
                  <c:v>250</c:v>
                </c:pt>
                <c:pt idx="717">
                  <c:v>250</c:v>
                </c:pt>
                <c:pt idx="718">
                  <c:v>250</c:v>
                </c:pt>
                <c:pt idx="719">
                  <c:v>250</c:v>
                </c:pt>
                <c:pt idx="720">
                  <c:v>250</c:v>
                </c:pt>
                <c:pt idx="721">
                  <c:v>250</c:v>
                </c:pt>
                <c:pt idx="722">
                  <c:v>250</c:v>
                </c:pt>
                <c:pt idx="723">
                  <c:v>250</c:v>
                </c:pt>
                <c:pt idx="724">
                  <c:v>250</c:v>
                </c:pt>
                <c:pt idx="725">
                  <c:v>250</c:v>
                </c:pt>
                <c:pt idx="726">
                  <c:v>250</c:v>
                </c:pt>
                <c:pt idx="727">
                  <c:v>250</c:v>
                </c:pt>
                <c:pt idx="728">
                  <c:v>250</c:v>
                </c:pt>
                <c:pt idx="729">
                  <c:v>250</c:v>
                </c:pt>
                <c:pt idx="730">
                  <c:v>250</c:v>
                </c:pt>
                <c:pt idx="731">
                  <c:v>250</c:v>
                </c:pt>
                <c:pt idx="732">
                  <c:v>250</c:v>
                </c:pt>
                <c:pt idx="733">
                  <c:v>250</c:v>
                </c:pt>
                <c:pt idx="734">
                  <c:v>250</c:v>
                </c:pt>
                <c:pt idx="735">
                  <c:v>250</c:v>
                </c:pt>
                <c:pt idx="736">
                  <c:v>250</c:v>
                </c:pt>
                <c:pt idx="737">
                  <c:v>250</c:v>
                </c:pt>
                <c:pt idx="738">
                  <c:v>250</c:v>
                </c:pt>
                <c:pt idx="739">
                  <c:v>250</c:v>
                </c:pt>
                <c:pt idx="740">
                  <c:v>250</c:v>
                </c:pt>
                <c:pt idx="741">
                  <c:v>250</c:v>
                </c:pt>
                <c:pt idx="742">
                  <c:v>250</c:v>
                </c:pt>
                <c:pt idx="743">
                  <c:v>250</c:v>
                </c:pt>
                <c:pt idx="744">
                  <c:v>250</c:v>
                </c:pt>
                <c:pt idx="745">
                  <c:v>250</c:v>
                </c:pt>
                <c:pt idx="746">
                  <c:v>250</c:v>
                </c:pt>
                <c:pt idx="747">
                  <c:v>250</c:v>
                </c:pt>
                <c:pt idx="748">
                  <c:v>250</c:v>
                </c:pt>
                <c:pt idx="749">
                  <c:v>250</c:v>
                </c:pt>
                <c:pt idx="750">
                  <c:v>250</c:v>
                </c:pt>
                <c:pt idx="751">
                  <c:v>250</c:v>
                </c:pt>
                <c:pt idx="752">
                  <c:v>250</c:v>
                </c:pt>
                <c:pt idx="753">
                  <c:v>250</c:v>
                </c:pt>
                <c:pt idx="754">
                  <c:v>250</c:v>
                </c:pt>
                <c:pt idx="755">
                  <c:v>250</c:v>
                </c:pt>
                <c:pt idx="756">
                  <c:v>250</c:v>
                </c:pt>
                <c:pt idx="757">
                  <c:v>250</c:v>
                </c:pt>
                <c:pt idx="758">
                  <c:v>250</c:v>
                </c:pt>
                <c:pt idx="759">
                  <c:v>250</c:v>
                </c:pt>
                <c:pt idx="760">
                  <c:v>250</c:v>
                </c:pt>
                <c:pt idx="761">
                  <c:v>250</c:v>
                </c:pt>
                <c:pt idx="762">
                  <c:v>250</c:v>
                </c:pt>
                <c:pt idx="763">
                  <c:v>250</c:v>
                </c:pt>
                <c:pt idx="764">
                  <c:v>250</c:v>
                </c:pt>
                <c:pt idx="765">
                  <c:v>250</c:v>
                </c:pt>
                <c:pt idx="766">
                  <c:v>250</c:v>
                </c:pt>
                <c:pt idx="767">
                  <c:v>250</c:v>
                </c:pt>
                <c:pt idx="768">
                  <c:v>250</c:v>
                </c:pt>
                <c:pt idx="769">
                  <c:v>250</c:v>
                </c:pt>
                <c:pt idx="770">
                  <c:v>250</c:v>
                </c:pt>
                <c:pt idx="771">
                  <c:v>250</c:v>
                </c:pt>
                <c:pt idx="772">
                  <c:v>250</c:v>
                </c:pt>
                <c:pt idx="773">
                  <c:v>250</c:v>
                </c:pt>
                <c:pt idx="774">
                  <c:v>250</c:v>
                </c:pt>
                <c:pt idx="775">
                  <c:v>250</c:v>
                </c:pt>
                <c:pt idx="776">
                  <c:v>250</c:v>
                </c:pt>
                <c:pt idx="777">
                  <c:v>250</c:v>
                </c:pt>
                <c:pt idx="778">
                  <c:v>250</c:v>
                </c:pt>
                <c:pt idx="779">
                  <c:v>250</c:v>
                </c:pt>
                <c:pt idx="780">
                  <c:v>250</c:v>
                </c:pt>
                <c:pt idx="781">
                  <c:v>250</c:v>
                </c:pt>
                <c:pt idx="782">
                  <c:v>250</c:v>
                </c:pt>
                <c:pt idx="783">
                  <c:v>250</c:v>
                </c:pt>
                <c:pt idx="784">
                  <c:v>250</c:v>
                </c:pt>
                <c:pt idx="785">
                  <c:v>275</c:v>
                </c:pt>
                <c:pt idx="786">
                  <c:v>275</c:v>
                </c:pt>
                <c:pt idx="787">
                  <c:v>275</c:v>
                </c:pt>
                <c:pt idx="788">
                  <c:v>300</c:v>
                </c:pt>
                <c:pt idx="789">
                  <c:v>300</c:v>
                </c:pt>
                <c:pt idx="790">
                  <c:v>300</c:v>
                </c:pt>
                <c:pt idx="791">
                  <c:v>300</c:v>
                </c:pt>
                <c:pt idx="792">
                  <c:v>300</c:v>
                </c:pt>
                <c:pt idx="793">
                  <c:v>300</c:v>
                </c:pt>
                <c:pt idx="794">
                  <c:v>300</c:v>
                </c:pt>
                <c:pt idx="795">
                  <c:v>300</c:v>
                </c:pt>
                <c:pt idx="796">
                  <c:v>300</c:v>
                </c:pt>
                <c:pt idx="797">
                  <c:v>300</c:v>
                </c:pt>
                <c:pt idx="798">
                  <c:v>300</c:v>
                </c:pt>
                <c:pt idx="799">
                  <c:v>300</c:v>
                </c:pt>
                <c:pt idx="800">
                  <c:v>300</c:v>
                </c:pt>
                <c:pt idx="801">
                  <c:v>300</c:v>
                </c:pt>
                <c:pt idx="802">
                  <c:v>300</c:v>
                </c:pt>
                <c:pt idx="803">
                  <c:v>300</c:v>
                </c:pt>
                <c:pt idx="804">
                  <c:v>300</c:v>
                </c:pt>
                <c:pt idx="805">
                  <c:v>300</c:v>
                </c:pt>
                <c:pt idx="806">
                  <c:v>300</c:v>
                </c:pt>
                <c:pt idx="807">
                  <c:v>300</c:v>
                </c:pt>
                <c:pt idx="808">
                  <c:v>300</c:v>
                </c:pt>
                <c:pt idx="809">
                  <c:v>300</c:v>
                </c:pt>
                <c:pt idx="810">
                  <c:v>300</c:v>
                </c:pt>
                <c:pt idx="811">
                  <c:v>300</c:v>
                </c:pt>
                <c:pt idx="812">
                  <c:v>300</c:v>
                </c:pt>
                <c:pt idx="813">
                  <c:v>300</c:v>
                </c:pt>
                <c:pt idx="814">
                  <c:v>300</c:v>
                </c:pt>
                <c:pt idx="815">
                  <c:v>300</c:v>
                </c:pt>
                <c:pt idx="816">
                  <c:v>300</c:v>
                </c:pt>
                <c:pt idx="817">
                  <c:v>300</c:v>
                </c:pt>
                <c:pt idx="818">
                  <c:v>300</c:v>
                </c:pt>
                <c:pt idx="819">
                  <c:v>300</c:v>
                </c:pt>
                <c:pt idx="820">
                  <c:v>300</c:v>
                </c:pt>
                <c:pt idx="821">
                  <c:v>300</c:v>
                </c:pt>
                <c:pt idx="822">
                  <c:v>300</c:v>
                </c:pt>
                <c:pt idx="823">
                  <c:v>300</c:v>
                </c:pt>
                <c:pt idx="824">
                  <c:v>300</c:v>
                </c:pt>
                <c:pt idx="825">
                  <c:v>300</c:v>
                </c:pt>
                <c:pt idx="826">
                  <c:v>300</c:v>
                </c:pt>
                <c:pt idx="827">
                  <c:v>300</c:v>
                </c:pt>
                <c:pt idx="828">
                  <c:v>300</c:v>
                </c:pt>
                <c:pt idx="829">
                  <c:v>300</c:v>
                </c:pt>
                <c:pt idx="830">
                  <c:v>300</c:v>
                </c:pt>
                <c:pt idx="831">
                  <c:v>300</c:v>
                </c:pt>
                <c:pt idx="832">
                  <c:v>300</c:v>
                </c:pt>
                <c:pt idx="833">
                  <c:v>300</c:v>
                </c:pt>
                <c:pt idx="834">
                  <c:v>300</c:v>
                </c:pt>
                <c:pt idx="835">
                  <c:v>300</c:v>
                </c:pt>
                <c:pt idx="836">
                  <c:v>300</c:v>
                </c:pt>
                <c:pt idx="837">
                  <c:v>300</c:v>
                </c:pt>
                <c:pt idx="838">
                  <c:v>300</c:v>
                </c:pt>
                <c:pt idx="839">
                  <c:v>300</c:v>
                </c:pt>
                <c:pt idx="840">
                  <c:v>300</c:v>
                </c:pt>
                <c:pt idx="841">
                  <c:v>300</c:v>
                </c:pt>
                <c:pt idx="842">
                  <c:v>300</c:v>
                </c:pt>
                <c:pt idx="843">
                  <c:v>300</c:v>
                </c:pt>
                <c:pt idx="844">
                  <c:v>300</c:v>
                </c:pt>
                <c:pt idx="845">
                  <c:v>300</c:v>
                </c:pt>
                <c:pt idx="846">
                  <c:v>300</c:v>
                </c:pt>
                <c:pt idx="847">
                  <c:v>300</c:v>
                </c:pt>
                <c:pt idx="848">
                  <c:v>300</c:v>
                </c:pt>
                <c:pt idx="849">
                  <c:v>300</c:v>
                </c:pt>
                <c:pt idx="850">
                  <c:v>300</c:v>
                </c:pt>
                <c:pt idx="851">
                  <c:v>300</c:v>
                </c:pt>
                <c:pt idx="852">
                  <c:v>300</c:v>
                </c:pt>
                <c:pt idx="853">
                  <c:v>300</c:v>
                </c:pt>
                <c:pt idx="854">
                  <c:v>300</c:v>
                </c:pt>
                <c:pt idx="855">
                  <c:v>300</c:v>
                </c:pt>
                <c:pt idx="856">
                  <c:v>300</c:v>
                </c:pt>
                <c:pt idx="857">
                  <c:v>300</c:v>
                </c:pt>
                <c:pt idx="858">
                  <c:v>300</c:v>
                </c:pt>
                <c:pt idx="859">
                  <c:v>300</c:v>
                </c:pt>
                <c:pt idx="860">
                  <c:v>300</c:v>
                </c:pt>
                <c:pt idx="861">
                  <c:v>300</c:v>
                </c:pt>
                <c:pt idx="862">
                  <c:v>300</c:v>
                </c:pt>
                <c:pt idx="863">
                  <c:v>300</c:v>
                </c:pt>
                <c:pt idx="864">
                  <c:v>300</c:v>
                </c:pt>
                <c:pt idx="865">
                  <c:v>300</c:v>
                </c:pt>
                <c:pt idx="866">
                  <c:v>300</c:v>
                </c:pt>
                <c:pt idx="867">
                  <c:v>300</c:v>
                </c:pt>
                <c:pt idx="868">
                  <c:v>300</c:v>
                </c:pt>
                <c:pt idx="869">
                  <c:v>300</c:v>
                </c:pt>
                <c:pt idx="870">
                  <c:v>300</c:v>
                </c:pt>
                <c:pt idx="871">
                  <c:v>300</c:v>
                </c:pt>
                <c:pt idx="872">
                  <c:v>300</c:v>
                </c:pt>
                <c:pt idx="873">
                  <c:v>300</c:v>
                </c:pt>
                <c:pt idx="874">
                  <c:v>300</c:v>
                </c:pt>
                <c:pt idx="875">
                  <c:v>300</c:v>
                </c:pt>
                <c:pt idx="876">
                  <c:v>300</c:v>
                </c:pt>
                <c:pt idx="877">
                  <c:v>300</c:v>
                </c:pt>
                <c:pt idx="878">
                  <c:v>300</c:v>
                </c:pt>
                <c:pt idx="879">
                  <c:v>300</c:v>
                </c:pt>
                <c:pt idx="880">
                  <c:v>300</c:v>
                </c:pt>
                <c:pt idx="881">
                  <c:v>300</c:v>
                </c:pt>
                <c:pt idx="882">
                  <c:v>275</c:v>
                </c:pt>
                <c:pt idx="883">
                  <c:v>275</c:v>
                </c:pt>
                <c:pt idx="884">
                  <c:v>300</c:v>
                </c:pt>
                <c:pt idx="885">
                  <c:v>275</c:v>
                </c:pt>
                <c:pt idx="886">
                  <c:v>275</c:v>
                </c:pt>
                <c:pt idx="887">
                  <c:v>275</c:v>
                </c:pt>
                <c:pt idx="888">
                  <c:v>275</c:v>
                </c:pt>
                <c:pt idx="889">
                  <c:v>275</c:v>
                </c:pt>
                <c:pt idx="890">
                  <c:v>275</c:v>
                </c:pt>
                <c:pt idx="891">
                  <c:v>275</c:v>
                </c:pt>
                <c:pt idx="892">
                  <c:v>250</c:v>
                </c:pt>
                <c:pt idx="893">
                  <c:v>250</c:v>
                </c:pt>
                <c:pt idx="894">
                  <c:v>250</c:v>
                </c:pt>
                <c:pt idx="895">
                  <c:v>250</c:v>
                </c:pt>
                <c:pt idx="896">
                  <c:v>250</c:v>
                </c:pt>
                <c:pt idx="897">
                  <c:v>250</c:v>
                </c:pt>
                <c:pt idx="898">
                  <c:v>250</c:v>
                </c:pt>
                <c:pt idx="899">
                  <c:v>250</c:v>
                </c:pt>
                <c:pt idx="900">
                  <c:v>250</c:v>
                </c:pt>
                <c:pt idx="901">
                  <c:v>250</c:v>
                </c:pt>
                <c:pt idx="902">
                  <c:v>250</c:v>
                </c:pt>
                <c:pt idx="903">
                  <c:v>250</c:v>
                </c:pt>
                <c:pt idx="904">
                  <c:v>250</c:v>
                </c:pt>
                <c:pt idx="905">
                  <c:v>250</c:v>
                </c:pt>
                <c:pt idx="906">
                  <c:v>250</c:v>
                </c:pt>
                <c:pt idx="907">
                  <c:v>250</c:v>
                </c:pt>
                <c:pt idx="908">
                  <c:v>250</c:v>
                </c:pt>
                <c:pt idx="909">
                  <c:v>250</c:v>
                </c:pt>
                <c:pt idx="910">
                  <c:v>250</c:v>
                </c:pt>
                <c:pt idx="911">
                  <c:v>250</c:v>
                </c:pt>
                <c:pt idx="912">
                  <c:v>250</c:v>
                </c:pt>
                <c:pt idx="913">
                  <c:v>250</c:v>
                </c:pt>
                <c:pt idx="914">
                  <c:v>250</c:v>
                </c:pt>
                <c:pt idx="915">
                  <c:v>250</c:v>
                </c:pt>
                <c:pt idx="916">
                  <c:v>250</c:v>
                </c:pt>
                <c:pt idx="917">
                  <c:v>250</c:v>
                </c:pt>
                <c:pt idx="918">
                  <c:v>250</c:v>
                </c:pt>
                <c:pt idx="919">
                  <c:v>250</c:v>
                </c:pt>
                <c:pt idx="920">
                  <c:v>250</c:v>
                </c:pt>
                <c:pt idx="921">
                  <c:v>250</c:v>
                </c:pt>
                <c:pt idx="922">
                  <c:v>250</c:v>
                </c:pt>
                <c:pt idx="923">
                  <c:v>250</c:v>
                </c:pt>
                <c:pt idx="924">
                  <c:v>250</c:v>
                </c:pt>
                <c:pt idx="925">
                  <c:v>250</c:v>
                </c:pt>
                <c:pt idx="926">
                  <c:v>250</c:v>
                </c:pt>
                <c:pt idx="927">
                  <c:v>250</c:v>
                </c:pt>
                <c:pt idx="928">
                  <c:v>250</c:v>
                </c:pt>
                <c:pt idx="929">
                  <c:v>250</c:v>
                </c:pt>
                <c:pt idx="930">
                  <c:v>250</c:v>
                </c:pt>
                <c:pt idx="931">
                  <c:v>250</c:v>
                </c:pt>
                <c:pt idx="932">
                  <c:v>250</c:v>
                </c:pt>
                <c:pt idx="933">
                  <c:v>250</c:v>
                </c:pt>
                <c:pt idx="934">
                  <c:v>250</c:v>
                </c:pt>
                <c:pt idx="935">
                  <c:v>250</c:v>
                </c:pt>
                <c:pt idx="936">
                  <c:v>250</c:v>
                </c:pt>
                <c:pt idx="937">
                  <c:v>250</c:v>
                </c:pt>
                <c:pt idx="938">
                  <c:v>250</c:v>
                </c:pt>
                <c:pt idx="939">
                  <c:v>250</c:v>
                </c:pt>
                <c:pt idx="940">
                  <c:v>250</c:v>
                </c:pt>
                <c:pt idx="941">
                  <c:v>250</c:v>
                </c:pt>
                <c:pt idx="942">
                  <c:v>250</c:v>
                </c:pt>
                <c:pt idx="943">
                  <c:v>250</c:v>
                </c:pt>
                <c:pt idx="944">
                  <c:v>250</c:v>
                </c:pt>
                <c:pt idx="945">
                  <c:v>250</c:v>
                </c:pt>
                <c:pt idx="946">
                  <c:v>250</c:v>
                </c:pt>
                <c:pt idx="947">
                  <c:v>250</c:v>
                </c:pt>
                <c:pt idx="948">
                  <c:v>250</c:v>
                </c:pt>
                <c:pt idx="949">
                  <c:v>250</c:v>
                </c:pt>
                <c:pt idx="950">
                  <c:v>250</c:v>
                </c:pt>
                <c:pt idx="951">
                  <c:v>250</c:v>
                </c:pt>
                <c:pt idx="952">
                  <c:v>250</c:v>
                </c:pt>
                <c:pt idx="953">
                  <c:v>250</c:v>
                </c:pt>
                <c:pt idx="954">
                  <c:v>250</c:v>
                </c:pt>
                <c:pt idx="955">
                  <c:v>250</c:v>
                </c:pt>
                <c:pt idx="956">
                  <c:v>250</c:v>
                </c:pt>
                <c:pt idx="957">
                  <c:v>250</c:v>
                </c:pt>
                <c:pt idx="958">
                  <c:v>250</c:v>
                </c:pt>
                <c:pt idx="959">
                  <c:v>250</c:v>
                </c:pt>
                <c:pt idx="960">
                  <c:v>250</c:v>
                </c:pt>
                <c:pt idx="961">
                  <c:v>250</c:v>
                </c:pt>
                <c:pt idx="962">
                  <c:v>250</c:v>
                </c:pt>
                <c:pt idx="963">
                  <c:v>250</c:v>
                </c:pt>
                <c:pt idx="964">
                  <c:v>250</c:v>
                </c:pt>
                <c:pt idx="965">
                  <c:v>250</c:v>
                </c:pt>
                <c:pt idx="966">
                  <c:v>250</c:v>
                </c:pt>
                <c:pt idx="967">
                  <c:v>250</c:v>
                </c:pt>
                <c:pt idx="968">
                  <c:v>250</c:v>
                </c:pt>
                <c:pt idx="969">
                  <c:v>250</c:v>
                </c:pt>
                <c:pt idx="970">
                  <c:v>250</c:v>
                </c:pt>
                <c:pt idx="971">
                  <c:v>250</c:v>
                </c:pt>
                <c:pt idx="972">
                  <c:v>250</c:v>
                </c:pt>
                <c:pt idx="973">
                  <c:v>250</c:v>
                </c:pt>
                <c:pt idx="974">
                  <c:v>250</c:v>
                </c:pt>
                <c:pt idx="975">
                  <c:v>250</c:v>
                </c:pt>
                <c:pt idx="976">
                  <c:v>250</c:v>
                </c:pt>
                <c:pt idx="977">
                  <c:v>250</c:v>
                </c:pt>
                <c:pt idx="978">
                  <c:v>250</c:v>
                </c:pt>
                <c:pt idx="979">
                  <c:v>250</c:v>
                </c:pt>
                <c:pt idx="980">
                  <c:v>250</c:v>
                </c:pt>
                <c:pt idx="981">
                  <c:v>250</c:v>
                </c:pt>
                <c:pt idx="982">
                  <c:v>250</c:v>
                </c:pt>
                <c:pt idx="983">
                  <c:v>250</c:v>
                </c:pt>
                <c:pt idx="984">
                  <c:v>250</c:v>
                </c:pt>
                <c:pt idx="985">
                  <c:v>250</c:v>
                </c:pt>
                <c:pt idx="986">
                  <c:v>250</c:v>
                </c:pt>
                <c:pt idx="987">
                  <c:v>250</c:v>
                </c:pt>
                <c:pt idx="988">
                  <c:v>250</c:v>
                </c:pt>
                <c:pt idx="989">
                  <c:v>250</c:v>
                </c:pt>
                <c:pt idx="990">
                  <c:v>250</c:v>
                </c:pt>
                <c:pt idx="991">
                  <c:v>250</c:v>
                </c:pt>
                <c:pt idx="992">
                  <c:v>250</c:v>
                </c:pt>
                <c:pt idx="993">
                  <c:v>250</c:v>
                </c:pt>
                <c:pt idx="994">
                  <c:v>250</c:v>
                </c:pt>
                <c:pt idx="995">
                  <c:v>250</c:v>
                </c:pt>
                <c:pt idx="996">
                  <c:v>250</c:v>
                </c:pt>
                <c:pt idx="997">
                  <c:v>250</c:v>
                </c:pt>
                <c:pt idx="998">
                  <c:v>250</c:v>
                </c:pt>
                <c:pt idx="999">
                  <c:v>250</c:v>
                </c:pt>
                <c:pt idx="1000">
                  <c:v>250</c:v>
                </c:pt>
                <c:pt idx="1001">
                  <c:v>250</c:v>
                </c:pt>
                <c:pt idx="1002">
                  <c:v>250</c:v>
                </c:pt>
                <c:pt idx="1003">
                  <c:v>250</c:v>
                </c:pt>
                <c:pt idx="1004">
                  <c:v>250</c:v>
                </c:pt>
                <c:pt idx="1005">
                  <c:v>250</c:v>
                </c:pt>
                <c:pt idx="1006">
                  <c:v>250</c:v>
                </c:pt>
                <c:pt idx="1007">
                  <c:v>250</c:v>
                </c:pt>
                <c:pt idx="1008">
                  <c:v>250</c:v>
                </c:pt>
                <c:pt idx="1009">
                  <c:v>250</c:v>
                </c:pt>
                <c:pt idx="1010">
                  <c:v>250</c:v>
                </c:pt>
                <c:pt idx="1011">
                  <c:v>250</c:v>
                </c:pt>
                <c:pt idx="1012">
                  <c:v>250</c:v>
                </c:pt>
                <c:pt idx="1013">
                  <c:v>250</c:v>
                </c:pt>
                <c:pt idx="1014">
                  <c:v>250</c:v>
                </c:pt>
                <c:pt idx="1015">
                  <c:v>250</c:v>
                </c:pt>
                <c:pt idx="1016">
                  <c:v>250</c:v>
                </c:pt>
                <c:pt idx="1017">
                  <c:v>250</c:v>
                </c:pt>
                <c:pt idx="1018">
                  <c:v>250</c:v>
                </c:pt>
                <c:pt idx="1019">
                  <c:v>250</c:v>
                </c:pt>
                <c:pt idx="1020">
                  <c:v>250</c:v>
                </c:pt>
                <c:pt idx="1021">
                  <c:v>250</c:v>
                </c:pt>
                <c:pt idx="1022">
                  <c:v>250</c:v>
                </c:pt>
                <c:pt idx="1023">
                  <c:v>250</c:v>
                </c:pt>
                <c:pt idx="1024">
                  <c:v>250</c:v>
                </c:pt>
                <c:pt idx="1025">
                  <c:v>250</c:v>
                </c:pt>
                <c:pt idx="1026">
                  <c:v>250</c:v>
                </c:pt>
                <c:pt idx="1027">
                  <c:v>250</c:v>
                </c:pt>
                <c:pt idx="1028">
                  <c:v>250</c:v>
                </c:pt>
                <c:pt idx="1029">
                  <c:v>250</c:v>
                </c:pt>
                <c:pt idx="1030">
                  <c:v>250</c:v>
                </c:pt>
                <c:pt idx="1031">
                  <c:v>250</c:v>
                </c:pt>
                <c:pt idx="1032">
                  <c:v>250</c:v>
                </c:pt>
                <c:pt idx="1033">
                  <c:v>250</c:v>
                </c:pt>
                <c:pt idx="1034">
                  <c:v>250</c:v>
                </c:pt>
                <c:pt idx="1035">
                  <c:v>250</c:v>
                </c:pt>
                <c:pt idx="1036">
                  <c:v>250</c:v>
                </c:pt>
                <c:pt idx="1037">
                  <c:v>250</c:v>
                </c:pt>
                <c:pt idx="1038">
                  <c:v>250</c:v>
                </c:pt>
                <c:pt idx="1039">
                  <c:v>250</c:v>
                </c:pt>
                <c:pt idx="1040">
                  <c:v>250</c:v>
                </c:pt>
                <c:pt idx="1041">
                  <c:v>250</c:v>
                </c:pt>
                <c:pt idx="1042">
                  <c:v>250</c:v>
                </c:pt>
                <c:pt idx="1043">
                  <c:v>250</c:v>
                </c:pt>
                <c:pt idx="1044">
                  <c:v>250</c:v>
                </c:pt>
                <c:pt idx="1045">
                  <c:v>250</c:v>
                </c:pt>
                <c:pt idx="1046">
                  <c:v>250</c:v>
                </c:pt>
                <c:pt idx="1047">
                  <c:v>250</c:v>
                </c:pt>
                <c:pt idx="1048">
                  <c:v>275</c:v>
                </c:pt>
                <c:pt idx="1049">
                  <c:v>275</c:v>
                </c:pt>
                <c:pt idx="1050">
                  <c:v>275</c:v>
                </c:pt>
                <c:pt idx="1051">
                  <c:v>275</c:v>
                </c:pt>
                <c:pt idx="1052">
                  <c:v>275</c:v>
                </c:pt>
                <c:pt idx="1053">
                  <c:v>275</c:v>
                </c:pt>
                <c:pt idx="1054">
                  <c:v>300</c:v>
                </c:pt>
                <c:pt idx="1055">
                  <c:v>300</c:v>
                </c:pt>
                <c:pt idx="1056">
                  <c:v>300</c:v>
                </c:pt>
                <c:pt idx="1057">
                  <c:v>300</c:v>
                </c:pt>
                <c:pt idx="1058">
                  <c:v>300</c:v>
                </c:pt>
                <c:pt idx="1059">
                  <c:v>300</c:v>
                </c:pt>
                <c:pt idx="1060">
                  <c:v>300</c:v>
                </c:pt>
                <c:pt idx="1061">
                  <c:v>300</c:v>
                </c:pt>
                <c:pt idx="1062">
                  <c:v>300</c:v>
                </c:pt>
                <c:pt idx="1063">
                  <c:v>300</c:v>
                </c:pt>
                <c:pt idx="1064">
                  <c:v>300</c:v>
                </c:pt>
                <c:pt idx="1065">
                  <c:v>300</c:v>
                </c:pt>
                <c:pt idx="1066">
                  <c:v>300</c:v>
                </c:pt>
                <c:pt idx="1067">
                  <c:v>300</c:v>
                </c:pt>
                <c:pt idx="1068">
                  <c:v>300</c:v>
                </c:pt>
                <c:pt idx="1069">
                  <c:v>300</c:v>
                </c:pt>
                <c:pt idx="1070">
                  <c:v>300</c:v>
                </c:pt>
                <c:pt idx="1071">
                  <c:v>300</c:v>
                </c:pt>
                <c:pt idx="1072">
                  <c:v>300</c:v>
                </c:pt>
                <c:pt idx="1073">
                  <c:v>300</c:v>
                </c:pt>
                <c:pt idx="1074">
                  <c:v>300</c:v>
                </c:pt>
                <c:pt idx="1075">
                  <c:v>300</c:v>
                </c:pt>
                <c:pt idx="1076">
                  <c:v>300</c:v>
                </c:pt>
                <c:pt idx="1077">
                  <c:v>300</c:v>
                </c:pt>
                <c:pt idx="1078">
                  <c:v>300</c:v>
                </c:pt>
                <c:pt idx="1079">
                  <c:v>300</c:v>
                </c:pt>
                <c:pt idx="1080">
                  <c:v>300</c:v>
                </c:pt>
                <c:pt idx="1081">
                  <c:v>300</c:v>
                </c:pt>
                <c:pt idx="1082">
                  <c:v>300</c:v>
                </c:pt>
                <c:pt idx="1083">
                  <c:v>300</c:v>
                </c:pt>
                <c:pt idx="1084">
                  <c:v>300</c:v>
                </c:pt>
                <c:pt idx="1085">
                  <c:v>300</c:v>
                </c:pt>
                <c:pt idx="1086">
                  <c:v>300</c:v>
                </c:pt>
                <c:pt idx="1087">
                  <c:v>300</c:v>
                </c:pt>
                <c:pt idx="1088">
                  <c:v>300</c:v>
                </c:pt>
                <c:pt idx="1089">
                  <c:v>300</c:v>
                </c:pt>
                <c:pt idx="1090">
                  <c:v>300</c:v>
                </c:pt>
                <c:pt idx="1091">
                  <c:v>300</c:v>
                </c:pt>
                <c:pt idx="1092">
                  <c:v>300</c:v>
                </c:pt>
                <c:pt idx="1093">
                  <c:v>300</c:v>
                </c:pt>
                <c:pt idx="1094">
                  <c:v>300</c:v>
                </c:pt>
                <c:pt idx="1095">
                  <c:v>300</c:v>
                </c:pt>
                <c:pt idx="1096">
                  <c:v>300</c:v>
                </c:pt>
                <c:pt idx="1097">
                  <c:v>300</c:v>
                </c:pt>
                <c:pt idx="1098">
                  <c:v>300</c:v>
                </c:pt>
                <c:pt idx="1099">
                  <c:v>300</c:v>
                </c:pt>
                <c:pt idx="1100">
                  <c:v>300</c:v>
                </c:pt>
                <c:pt idx="1101">
                  <c:v>300</c:v>
                </c:pt>
                <c:pt idx="1102">
                  <c:v>300</c:v>
                </c:pt>
                <c:pt idx="1103">
                  <c:v>300</c:v>
                </c:pt>
                <c:pt idx="1104">
                  <c:v>300</c:v>
                </c:pt>
                <c:pt idx="1105">
                  <c:v>300</c:v>
                </c:pt>
                <c:pt idx="1106">
                  <c:v>300</c:v>
                </c:pt>
                <c:pt idx="1107">
                  <c:v>300</c:v>
                </c:pt>
                <c:pt idx="1108">
                  <c:v>300</c:v>
                </c:pt>
                <c:pt idx="1109">
                  <c:v>300</c:v>
                </c:pt>
                <c:pt idx="1110">
                  <c:v>300</c:v>
                </c:pt>
                <c:pt idx="1111">
                  <c:v>300</c:v>
                </c:pt>
                <c:pt idx="1112">
                  <c:v>300</c:v>
                </c:pt>
                <c:pt idx="1113">
                  <c:v>300</c:v>
                </c:pt>
                <c:pt idx="1114">
                  <c:v>300</c:v>
                </c:pt>
                <c:pt idx="1115">
                  <c:v>300</c:v>
                </c:pt>
                <c:pt idx="1116">
                  <c:v>300</c:v>
                </c:pt>
                <c:pt idx="1117">
                  <c:v>300</c:v>
                </c:pt>
                <c:pt idx="1118">
                  <c:v>300</c:v>
                </c:pt>
                <c:pt idx="1119">
                  <c:v>300</c:v>
                </c:pt>
                <c:pt idx="1120">
                  <c:v>300</c:v>
                </c:pt>
                <c:pt idx="1121">
                  <c:v>300</c:v>
                </c:pt>
                <c:pt idx="1122">
                  <c:v>300</c:v>
                </c:pt>
                <c:pt idx="1123">
                  <c:v>300</c:v>
                </c:pt>
                <c:pt idx="1124">
                  <c:v>300</c:v>
                </c:pt>
                <c:pt idx="1125">
                  <c:v>275</c:v>
                </c:pt>
                <c:pt idx="1126">
                  <c:v>275</c:v>
                </c:pt>
                <c:pt idx="1127">
                  <c:v>275</c:v>
                </c:pt>
                <c:pt idx="1128">
                  <c:v>275</c:v>
                </c:pt>
                <c:pt idx="1129">
                  <c:v>275</c:v>
                </c:pt>
                <c:pt idx="1130">
                  <c:v>275</c:v>
                </c:pt>
                <c:pt idx="1131">
                  <c:v>250</c:v>
                </c:pt>
                <c:pt idx="1132">
                  <c:v>250</c:v>
                </c:pt>
                <c:pt idx="1133">
                  <c:v>250</c:v>
                </c:pt>
                <c:pt idx="1134">
                  <c:v>250</c:v>
                </c:pt>
                <c:pt idx="1135">
                  <c:v>250</c:v>
                </c:pt>
                <c:pt idx="1136">
                  <c:v>250</c:v>
                </c:pt>
                <c:pt idx="1137">
                  <c:v>250</c:v>
                </c:pt>
                <c:pt idx="1138">
                  <c:v>250</c:v>
                </c:pt>
                <c:pt idx="1139">
                  <c:v>250</c:v>
                </c:pt>
                <c:pt idx="1140">
                  <c:v>250</c:v>
                </c:pt>
                <c:pt idx="1141">
                  <c:v>250</c:v>
                </c:pt>
                <c:pt idx="1142">
                  <c:v>250</c:v>
                </c:pt>
                <c:pt idx="1143">
                  <c:v>250</c:v>
                </c:pt>
                <c:pt idx="1144">
                  <c:v>250</c:v>
                </c:pt>
                <c:pt idx="1145">
                  <c:v>250</c:v>
                </c:pt>
                <c:pt idx="1146">
                  <c:v>250</c:v>
                </c:pt>
                <c:pt idx="1147">
                  <c:v>250</c:v>
                </c:pt>
                <c:pt idx="1148">
                  <c:v>250</c:v>
                </c:pt>
                <c:pt idx="1149">
                  <c:v>250</c:v>
                </c:pt>
                <c:pt idx="1150">
                  <c:v>250</c:v>
                </c:pt>
                <c:pt idx="1151">
                  <c:v>250</c:v>
                </c:pt>
                <c:pt idx="1152">
                  <c:v>250</c:v>
                </c:pt>
                <c:pt idx="1153">
                  <c:v>250</c:v>
                </c:pt>
                <c:pt idx="1154">
                  <c:v>250</c:v>
                </c:pt>
                <c:pt idx="1155">
                  <c:v>250</c:v>
                </c:pt>
                <c:pt idx="1156">
                  <c:v>250</c:v>
                </c:pt>
                <c:pt idx="1157">
                  <c:v>250</c:v>
                </c:pt>
                <c:pt idx="1158">
                  <c:v>250</c:v>
                </c:pt>
                <c:pt idx="1159">
                  <c:v>250</c:v>
                </c:pt>
                <c:pt idx="1160">
                  <c:v>250</c:v>
                </c:pt>
                <c:pt idx="1161">
                  <c:v>250</c:v>
                </c:pt>
                <c:pt idx="1162">
                  <c:v>250</c:v>
                </c:pt>
                <c:pt idx="1163">
                  <c:v>250</c:v>
                </c:pt>
                <c:pt idx="1164">
                  <c:v>250</c:v>
                </c:pt>
                <c:pt idx="1165">
                  <c:v>250</c:v>
                </c:pt>
                <c:pt idx="1166">
                  <c:v>250</c:v>
                </c:pt>
                <c:pt idx="1167">
                  <c:v>250</c:v>
                </c:pt>
                <c:pt idx="1168">
                  <c:v>250</c:v>
                </c:pt>
                <c:pt idx="1169">
                  <c:v>250</c:v>
                </c:pt>
                <c:pt idx="1170">
                  <c:v>250</c:v>
                </c:pt>
                <c:pt idx="1171">
                  <c:v>250</c:v>
                </c:pt>
                <c:pt idx="1172">
                  <c:v>250</c:v>
                </c:pt>
                <c:pt idx="1173">
                  <c:v>250</c:v>
                </c:pt>
                <c:pt idx="1174">
                  <c:v>250</c:v>
                </c:pt>
                <c:pt idx="1175">
                  <c:v>250</c:v>
                </c:pt>
                <c:pt idx="1176">
                  <c:v>250</c:v>
                </c:pt>
                <c:pt idx="1177">
                  <c:v>250</c:v>
                </c:pt>
                <c:pt idx="1178">
                  <c:v>250</c:v>
                </c:pt>
                <c:pt idx="1179">
                  <c:v>250</c:v>
                </c:pt>
                <c:pt idx="1180">
                  <c:v>250</c:v>
                </c:pt>
                <c:pt idx="1181">
                  <c:v>250</c:v>
                </c:pt>
                <c:pt idx="1182">
                  <c:v>250</c:v>
                </c:pt>
                <c:pt idx="1183">
                  <c:v>250</c:v>
                </c:pt>
                <c:pt idx="1184">
                  <c:v>250</c:v>
                </c:pt>
                <c:pt idx="1185">
                  <c:v>250</c:v>
                </c:pt>
                <c:pt idx="1186">
                  <c:v>250</c:v>
                </c:pt>
                <c:pt idx="1187">
                  <c:v>250</c:v>
                </c:pt>
                <c:pt idx="1188">
                  <c:v>250</c:v>
                </c:pt>
                <c:pt idx="1189">
                  <c:v>250</c:v>
                </c:pt>
                <c:pt idx="1190">
                  <c:v>250</c:v>
                </c:pt>
                <c:pt idx="1191">
                  <c:v>250</c:v>
                </c:pt>
                <c:pt idx="1192">
                  <c:v>250</c:v>
                </c:pt>
                <c:pt idx="1193">
                  <c:v>250</c:v>
                </c:pt>
                <c:pt idx="1194">
                  <c:v>250</c:v>
                </c:pt>
                <c:pt idx="1195">
                  <c:v>250</c:v>
                </c:pt>
                <c:pt idx="1196">
                  <c:v>250</c:v>
                </c:pt>
                <c:pt idx="1197">
                  <c:v>250</c:v>
                </c:pt>
                <c:pt idx="1198">
                  <c:v>250</c:v>
                </c:pt>
                <c:pt idx="1199">
                  <c:v>250</c:v>
                </c:pt>
                <c:pt idx="1200">
                  <c:v>250</c:v>
                </c:pt>
                <c:pt idx="1201">
                  <c:v>250</c:v>
                </c:pt>
                <c:pt idx="1202">
                  <c:v>250</c:v>
                </c:pt>
                <c:pt idx="1203">
                  <c:v>250</c:v>
                </c:pt>
                <c:pt idx="1204">
                  <c:v>250</c:v>
                </c:pt>
                <c:pt idx="1205">
                  <c:v>250</c:v>
                </c:pt>
                <c:pt idx="1206">
                  <c:v>250</c:v>
                </c:pt>
                <c:pt idx="1207">
                  <c:v>250</c:v>
                </c:pt>
                <c:pt idx="1208">
                  <c:v>250</c:v>
                </c:pt>
                <c:pt idx="1209">
                  <c:v>250</c:v>
                </c:pt>
                <c:pt idx="1210">
                  <c:v>250</c:v>
                </c:pt>
                <c:pt idx="1211">
                  <c:v>250</c:v>
                </c:pt>
                <c:pt idx="1212">
                  <c:v>250</c:v>
                </c:pt>
                <c:pt idx="1213">
                  <c:v>250</c:v>
                </c:pt>
                <c:pt idx="1214">
                  <c:v>250</c:v>
                </c:pt>
                <c:pt idx="1215">
                  <c:v>250</c:v>
                </c:pt>
                <c:pt idx="1216">
                  <c:v>250</c:v>
                </c:pt>
                <c:pt idx="1217">
                  <c:v>250</c:v>
                </c:pt>
                <c:pt idx="1218">
                  <c:v>250</c:v>
                </c:pt>
                <c:pt idx="1219">
                  <c:v>250</c:v>
                </c:pt>
                <c:pt idx="1220">
                  <c:v>250</c:v>
                </c:pt>
                <c:pt idx="1221">
                  <c:v>250</c:v>
                </c:pt>
                <c:pt idx="1222">
                  <c:v>250</c:v>
                </c:pt>
                <c:pt idx="1223">
                  <c:v>250</c:v>
                </c:pt>
                <c:pt idx="1224">
                  <c:v>250</c:v>
                </c:pt>
                <c:pt idx="1225">
                  <c:v>250</c:v>
                </c:pt>
                <c:pt idx="1226">
                  <c:v>250</c:v>
                </c:pt>
                <c:pt idx="1227">
                  <c:v>250</c:v>
                </c:pt>
                <c:pt idx="1228">
                  <c:v>250</c:v>
                </c:pt>
                <c:pt idx="1229">
                  <c:v>250</c:v>
                </c:pt>
                <c:pt idx="1230">
                  <c:v>250</c:v>
                </c:pt>
                <c:pt idx="1231">
                  <c:v>250</c:v>
                </c:pt>
                <c:pt idx="1232">
                  <c:v>250</c:v>
                </c:pt>
                <c:pt idx="1233">
                  <c:v>250</c:v>
                </c:pt>
                <c:pt idx="1234">
                  <c:v>250</c:v>
                </c:pt>
                <c:pt idx="1235">
                  <c:v>250</c:v>
                </c:pt>
                <c:pt idx="1236">
                  <c:v>250</c:v>
                </c:pt>
                <c:pt idx="1237">
                  <c:v>250</c:v>
                </c:pt>
                <c:pt idx="1238">
                  <c:v>250</c:v>
                </c:pt>
                <c:pt idx="1239">
                  <c:v>250</c:v>
                </c:pt>
                <c:pt idx="1240">
                  <c:v>250</c:v>
                </c:pt>
                <c:pt idx="1241">
                  <c:v>250</c:v>
                </c:pt>
                <c:pt idx="1242">
                  <c:v>250</c:v>
                </c:pt>
                <c:pt idx="1243">
                  <c:v>250</c:v>
                </c:pt>
                <c:pt idx="1244">
                  <c:v>250</c:v>
                </c:pt>
                <c:pt idx="1245">
                  <c:v>250</c:v>
                </c:pt>
                <c:pt idx="1246">
                  <c:v>250</c:v>
                </c:pt>
                <c:pt idx="1247">
                  <c:v>250</c:v>
                </c:pt>
                <c:pt idx="1248">
                  <c:v>250</c:v>
                </c:pt>
                <c:pt idx="1249">
                  <c:v>250</c:v>
                </c:pt>
                <c:pt idx="1250">
                  <c:v>250</c:v>
                </c:pt>
                <c:pt idx="1251">
                  <c:v>250</c:v>
                </c:pt>
                <c:pt idx="1252">
                  <c:v>250</c:v>
                </c:pt>
                <c:pt idx="1253">
                  <c:v>250</c:v>
                </c:pt>
                <c:pt idx="1254">
                  <c:v>250</c:v>
                </c:pt>
                <c:pt idx="1255">
                  <c:v>250</c:v>
                </c:pt>
                <c:pt idx="1256">
                  <c:v>250</c:v>
                </c:pt>
                <c:pt idx="1257">
                  <c:v>250</c:v>
                </c:pt>
                <c:pt idx="1258">
                  <c:v>250</c:v>
                </c:pt>
                <c:pt idx="1259">
                  <c:v>250</c:v>
                </c:pt>
                <c:pt idx="1260">
                  <c:v>250</c:v>
                </c:pt>
                <c:pt idx="1261">
                  <c:v>250</c:v>
                </c:pt>
                <c:pt idx="1262">
                  <c:v>250</c:v>
                </c:pt>
                <c:pt idx="1263">
                  <c:v>250</c:v>
                </c:pt>
                <c:pt idx="1264">
                  <c:v>250</c:v>
                </c:pt>
                <c:pt idx="1265">
                  <c:v>250</c:v>
                </c:pt>
                <c:pt idx="1266">
                  <c:v>250</c:v>
                </c:pt>
                <c:pt idx="1267">
                  <c:v>250</c:v>
                </c:pt>
                <c:pt idx="1268">
                  <c:v>250</c:v>
                </c:pt>
                <c:pt idx="1269">
                  <c:v>250</c:v>
                </c:pt>
                <c:pt idx="1270">
                  <c:v>250</c:v>
                </c:pt>
                <c:pt idx="1271">
                  <c:v>250</c:v>
                </c:pt>
                <c:pt idx="1272">
                  <c:v>250</c:v>
                </c:pt>
                <c:pt idx="1273">
                  <c:v>250</c:v>
                </c:pt>
                <c:pt idx="1274">
                  <c:v>250</c:v>
                </c:pt>
                <c:pt idx="1275">
                  <c:v>250</c:v>
                </c:pt>
                <c:pt idx="1276">
                  <c:v>250</c:v>
                </c:pt>
                <c:pt idx="1277">
                  <c:v>250</c:v>
                </c:pt>
                <c:pt idx="1278">
                  <c:v>250</c:v>
                </c:pt>
                <c:pt idx="1279">
                  <c:v>250</c:v>
                </c:pt>
                <c:pt idx="1280">
                  <c:v>250</c:v>
                </c:pt>
                <c:pt idx="1281">
                  <c:v>250</c:v>
                </c:pt>
                <c:pt idx="1282">
                  <c:v>250</c:v>
                </c:pt>
                <c:pt idx="1283">
                  <c:v>250</c:v>
                </c:pt>
                <c:pt idx="1284">
                  <c:v>250</c:v>
                </c:pt>
                <c:pt idx="1285">
                  <c:v>250</c:v>
                </c:pt>
                <c:pt idx="1286">
                  <c:v>275</c:v>
                </c:pt>
                <c:pt idx="1287">
                  <c:v>275</c:v>
                </c:pt>
                <c:pt idx="1288">
                  <c:v>275</c:v>
                </c:pt>
                <c:pt idx="1289">
                  <c:v>275</c:v>
                </c:pt>
                <c:pt idx="1290">
                  <c:v>275</c:v>
                </c:pt>
                <c:pt idx="1291">
                  <c:v>275</c:v>
                </c:pt>
                <c:pt idx="1292">
                  <c:v>275</c:v>
                </c:pt>
                <c:pt idx="1293">
                  <c:v>275</c:v>
                </c:pt>
                <c:pt idx="1294">
                  <c:v>300</c:v>
                </c:pt>
                <c:pt idx="1295">
                  <c:v>300</c:v>
                </c:pt>
                <c:pt idx="1296">
                  <c:v>300</c:v>
                </c:pt>
                <c:pt idx="1297">
                  <c:v>300</c:v>
                </c:pt>
                <c:pt idx="1298">
                  <c:v>300</c:v>
                </c:pt>
                <c:pt idx="1299">
                  <c:v>300</c:v>
                </c:pt>
                <c:pt idx="1300">
                  <c:v>300</c:v>
                </c:pt>
                <c:pt idx="1301">
                  <c:v>300</c:v>
                </c:pt>
                <c:pt idx="1302">
                  <c:v>300</c:v>
                </c:pt>
                <c:pt idx="1303">
                  <c:v>300</c:v>
                </c:pt>
                <c:pt idx="1304">
                  <c:v>300</c:v>
                </c:pt>
                <c:pt idx="1305">
                  <c:v>300</c:v>
                </c:pt>
                <c:pt idx="1306">
                  <c:v>300</c:v>
                </c:pt>
                <c:pt idx="1307">
                  <c:v>300</c:v>
                </c:pt>
                <c:pt idx="1308">
                  <c:v>300</c:v>
                </c:pt>
                <c:pt idx="1309">
                  <c:v>300</c:v>
                </c:pt>
                <c:pt idx="1310">
                  <c:v>300</c:v>
                </c:pt>
                <c:pt idx="1311">
                  <c:v>300</c:v>
                </c:pt>
                <c:pt idx="1312">
                  <c:v>300</c:v>
                </c:pt>
                <c:pt idx="1313">
                  <c:v>300</c:v>
                </c:pt>
                <c:pt idx="1314">
                  <c:v>300</c:v>
                </c:pt>
                <c:pt idx="1315">
                  <c:v>300</c:v>
                </c:pt>
                <c:pt idx="1316">
                  <c:v>300</c:v>
                </c:pt>
                <c:pt idx="1317">
                  <c:v>300</c:v>
                </c:pt>
                <c:pt idx="1318">
                  <c:v>300</c:v>
                </c:pt>
                <c:pt idx="1319">
                  <c:v>300</c:v>
                </c:pt>
                <c:pt idx="1320">
                  <c:v>300</c:v>
                </c:pt>
                <c:pt idx="1321">
                  <c:v>300</c:v>
                </c:pt>
                <c:pt idx="1322">
                  <c:v>300</c:v>
                </c:pt>
                <c:pt idx="1323">
                  <c:v>300</c:v>
                </c:pt>
                <c:pt idx="1324">
                  <c:v>300</c:v>
                </c:pt>
                <c:pt idx="1325">
                  <c:v>300</c:v>
                </c:pt>
                <c:pt idx="1326">
                  <c:v>300</c:v>
                </c:pt>
                <c:pt idx="1327">
                  <c:v>300</c:v>
                </c:pt>
                <c:pt idx="1328">
                  <c:v>300</c:v>
                </c:pt>
                <c:pt idx="1329">
                  <c:v>300</c:v>
                </c:pt>
                <c:pt idx="1330">
                  <c:v>300</c:v>
                </c:pt>
                <c:pt idx="1331">
                  <c:v>300</c:v>
                </c:pt>
                <c:pt idx="1332">
                  <c:v>300</c:v>
                </c:pt>
                <c:pt idx="1333">
                  <c:v>300</c:v>
                </c:pt>
                <c:pt idx="1334">
                  <c:v>300</c:v>
                </c:pt>
                <c:pt idx="1335">
                  <c:v>300</c:v>
                </c:pt>
                <c:pt idx="1336">
                  <c:v>300</c:v>
                </c:pt>
                <c:pt idx="1337">
                  <c:v>300</c:v>
                </c:pt>
                <c:pt idx="1338">
                  <c:v>300</c:v>
                </c:pt>
                <c:pt idx="1339">
                  <c:v>300</c:v>
                </c:pt>
                <c:pt idx="1340">
                  <c:v>300</c:v>
                </c:pt>
                <c:pt idx="1341">
                  <c:v>300</c:v>
                </c:pt>
                <c:pt idx="1342">
                  <c:v>300</c:v>
                </c:pt>
                <c:pt idx="1343">
                  <c:v>300</c:v>
                </c:pt>
                <c:pt idx="1344">
                  <c:v>300</c:v>
                </c:pt>
                <c:pt idx="1345">
                  <c:v>300</c:v>
                </c:pt>
                <c:pt idx="1346">
                  <c:v>300</c:v>
                </c:pt>
                <c:pt idx="1347">
                  <c:v>275</c:v>
                </c:pt>
                <c:pt idx="1348">
                  <c:v>275</c:v>
                </c:pt>
                <c:pt idx="1349">
                  <c:v>275</c:v>
                </c:pt>
                <c:pt idx="1350">
                  <c:v>275</c:v>
                </c:pt>
                <c:pt idx="1351">
                  <c:v>275</c:v>
                </c:pt>
                <c:pt idx="1352">
                  <c:v>275</c:v>
                </c:pt>
                <c:pt idx="1353">
                  <c:v>275</c:v>
                </c:pt>
                <c:pt idx="1354">
                  <c:v>275</c:v>
                </c:pt>
                <c:pt idx="1355">
                  <c:v>275</c:v>
                </c:pt>
                <c:pt idx="1356">
                  <c:v>275</c:v>
                </c:pt>
                <c:pt idx="1357">
                  <c:v>275</c:v>
                </c:pt>
                <c:pt idx="1358">
                  <c:v>275</c:v>
                </c:pt>
                <c:pt idx="1359">
                  <c:v>275</c:v>
                </c:pt>
                <c:pt idx="1360">
                  <c:v>275</c:v>
                </c:pt>
                <c:pt idx="1361">
                  <c:v>300</c:v>
                </c:pt>
                <c:pt idx="1362">
                  <c:v>300</c:v>
                </c:pt>
                <c:pt idx="1363">
                  <c:v>275</c:v>
                </c:pt>
                <c:pt idx="1364">
                  <c:v>300</c:v>
                </c:pt>
                <c:pt idx="1365">
                  <c:v>300</c:v>
                </c:pt>
                <c:pt idx="1366">
                  <c:v>300</c:v>
                </c:pt>
                <c:pt idx="1367">
                  <c:v>300</c:v>
                </c:pt>
                <c:pt idx="1368">
                  <c:v>300</c:v>
                </c:pt>
                <c:pt idx="1369">
                  <c:v>300</c:v>
                </c:pt>
                <c:pt idx="1370">
                  <c:v>300</c:v>
                </c:pt>
                <c:pt idx="1371">
                  <c:v>300</c:v>
                </c:pt>
                <c:pt idx="1372">
                  <c:v>300</c:v>
                </c:pt>
                <c:pt idx="1373">
                  <c:v>300</c:v>
                </c:pt>
                <c:pt idx="1374">
                  <c:v>300</c:v>
                </c:pt>
                <c:pt idx="1375">
                  <c:v>300</c:v>
                </c:pt>
                <c:pt idx="1376">
                  <c:v>300</c:v>
                </c:pt>
                <c:pt idx="1377">
                  <c:v>300</c:v>
                </c:pt>
                <c:pt idx="1378">
                  <c:v>300</c:v>
                </c:pt>
                <c:pt idx="1379">
                  <c:v>300</c:v>
                </c:pt>
                <c:pt idx="1380">
                  <c:v>300</c:v>
                </c:pt>
                <c:pt idx="1381">
                  <c:v>275</c:v>
                </c:pt>
                <c:pt idx="1382">
                  <c:v>275</c:v>
                </c:pt>
                <c:pt idx="1383">
                  <c:v>275</c:v>
                </c:pt>
                <c:pt idx="1384">
                  <c:v>275</c:v>
                </c:pt>
                <c:pt idx="1385">
                  <c:v>275</c:v>
                </c:pt>
                <c:pt idx="1386">
                  <c:v>250</c:v>
                </c:pt>
                <c:pt idx="1387">
                  <c:v>250</c:v>
                </c:pt>
                <c:pt idx="1388">
                  <c:v>250</c:v>
                </c:pt>
                <c:pt idx="1389">
                  <c:v>250</c:v>
                </c:pt>
                <c:pt idx="1390">
                  <c:v>250</c:v>
                </c:pt>
                <c:pt idx="1391">
                  <c:v>250</c:v>
                </c:pt>
                <c:pt idx="1392">
                  <c:v>250</c:v>
                </c:pt>
                <c:pt idx="1393">
                  <c:v>250</c:v>
                </c:pt>
                <c:pt idx="1394">
                  <c:v>250</c:v>
                </c:pt>
                <c:pt idx="1395">
                  <c:v>250</c:v>
                </c:pt>
                <c:pt idx="1396">
                  <c:v>250</c:v>
                </c:pt>
                <c:pt idx="1397">
                  <c:v>250</c:v>
                </c:pt>
                <c:pt idx="1398">
                  <c:v>250</c:v>
                </c:pt>
                <c:pt idx="1399">
                  <c:v>250</c:v>
                </c:pt>
                <c:pt idx="1400">
                  <c:v>250</c:v>
                </c:pt>
                <c:pt idx="1401">
                  <c:v>250</c:v>
                </c:pt>
                <c:pt idx="1402">
                  <c:v>250</c:v>
                </c:pt>
                <c:pt idx="1403">
                  <c:v>250</c:v>
                </c:pt>
                <c:pt idx="1404">
                  <c:v>250</c:v>
                </c:pt>
                <c:pt idx="1405">
                  <c:v>250</c:v>
                </c:pt>
                <c:pt idx="1406">
                  <c:v>250</c:v>
                </c:pt>
                <c:pt idx="1407">
                  <c:v>250</c:v>
                </c:pt>
                <c:pt idx="1408">
                  <c:v>250</c:v>
                </c:pt>
                <c:pt idx="1409">
                  <c:v>250</c:v>
                </c:pt>
                <c:pt idx="1410">
                  <c:v>250</c:v>
                </c:pt>
                <c:pt idx="1411">
                  <c:v>250</c:v>
                </c:pt>
                <c:pt idx="1412">
                  <c:v>250</c:v>
                </c:pt>
                <c:pt idx="1413">
                  <c:v>250</c:v>
                </c:pt>
                <c:pt idx="1414">
                  <c:v>250</c:v>
                </c:pt>
                <c:pt idx="1415">
                  <c:v>250</c:v>
                </c:pt>
                <c:pt idx="1416">
                  <c:v>250</c:v>
                </c:pt>
                <c:pt idx="1417">
                  <c:v>250</c:v>
                </c:pt>
                <c:pt idx="1418">
                  <c:v>250</c:v>
                </c:pt>
                <c:pt idx="1419">
                  <c:v>250</c:v>
                </c:pt>
                <c:pt idx="1420">
                  <c:v>250</c:v>
                </c:pt>
                <c:pt idx="1421">
                  <c:v>250</c:v>
                </c:pt>
                <c:pt idx="1422">
                  <c:v>250</c:v>
                </c:pt>
                <c:pt idx="1423">
                  <c:v>250</c:v>
                </c:pt>
                <c:pt idx="1424">
                  <c:v>250</c:v>
                </c:pt>
                <c:pt idx="1425">
                  <c:v>250</c:v>
                </c:pt>
                <c:pt idx="1426">
                  <c:v>250</c:v>
                </c:pt>
                <c:pt idx="1427">
                  <c:v>250</c:v>
                </c:pt>
                <c:pt idx="1428">
                  <c:v>250</c:v>
                </c:pt>
                <c:pt idx="1429">
                  <c:v>250</c:v>
                </c:pt>
                <c:pt idx="1430">
                  <c:v>250</c:v>
                </c:pt>
                <c:pt idx="1431">
                  <c:v>250</c:v>
                </c:pt>
                <c:pt idx="1432">
                  <c:v>250</c:v>
                </c:pt>
                <c:pt idx="1433">
                  <c:v>250</c:v>
                </c:pt>
                <c:pt idx="1434">
                  <c:v>250</c:v>
                </c:pt>
                <c:pt idx="1435">
                  <c:v>250</c:v>
                </c:pt>
                <c:pt idx="1436">
                  <c:v>250</c:v>
                </c:pt>
                <c:pt idx="1437">
                  <c:v>250</c:v>
                </c:pt>
                <c:pt idx="1438">
                  <c:v>250</c:v>
                </c:pt>
                <c:pt idx="1439">
                  <c:v>250</c:v>
                </c:pt>
                <c:pt idx="1440">
                  <c:v>250</c:v>
                </c:pt>
                <c:pt idx="1441">
                  <c:v>250</c:v>
                </c:pt>
                <c:pt idx="1442">
                  <c:v>250</c:v>
                </c:pt>
                <c:pt idx="1443">
                  <c:v>250</c:v>
                </c:pt>
                <c:pt idx="1444">
                  <c:v>250</c:v>
                </c:pt>
                <c:pt idx="1445">
                  <c:v>250</c:v>
                </c:pt>
                <c:pt idx="1446">
                  <c:v>250</c:v>
                </c:pt>
                <c:pt idx="1447">
                  <c:v>250</c:v>
                </c:pt>
                <c:pt idx="1448">
                  <c:v>250</c:v>
                </c:pt>
                <c:pt idx="1449">
                  <c:v>250</c:v>
                </c:pt>
                <c:pt idx="1450">
                  <c:v>250</c:v>
                </c:pt>
                <c:pt idx="1451">
                  <c:v>250</c:v>
                </c:pt>
                <c:pt idx="1452">
                  <c:v>250</c:v>
                </c:pt>
                <c:pt idx="1453">
                  <c:v>250</c:v>
                </c:pt>
                <c:pt idx="1454">
                  <c:v>250</c:v>
                </c:pt>
                <c:pt idx="1455">
                  <c:v>250</c:v>
                </c:pt>
                <c:pt idx="1456">
                  <c:v>250</c:v>
                </c:pt>
                <c:pt idx="1457">
                  <c:v>250</c:v>
                </c:pt>
                <c:pt idx="1458">
                  <c:v>250</c:v>
                </c:pt>
                <c:pt idx="1459">
                  <c:v>250</c:v>
                </c:pt>
                <c:pt idx="1460">
                  <c:v>250</c:v>
                </c:pt>
                <c:pt idx="1461">
                  <c:v>250</c:v>
                </c:pt>
                <c:pt idx="1462">
                  <c:v>250</c:v>
                </c:pt>
                <c:pt idx="1463">
                  <c:v>250</c:v>
                </c:pt>
                <c:pt idx="1464">
                  <c:v>250</c:v>
                </c:pt>
                <c:pt idx="1465">
                  <c:v>250</c:v>
                </c:pt>
                <c:pt idx="1466">
                  <c:v>250</c:v>
                </c:pt>
                <c:pt idx="1467">
                  <c:v>250</c:v>
                </c:pt>
                <c:pt idx="1468">
                  <c:v>250</c:v>
                </c:pt>
                <c:pt idx="1469">
                  <c:v>250</c:v>
                </c:pt>
                <c:pt idx="1470">
                  <c:v>250</c:v>
                </c:pt>
                <c:pt idx="1471">
                  <c:v>250</c:v>
                </c:pt>
                <c:pt idx="1472">
                  <c:v>250</c:v>
                </c:pt>
                <c:pt idx="1473">
                  <c:v>250</c:v>
                </c:pt>
                <c:pt idx="1474">
                  <c:v>250</c:v>
                </c:pt>
                <c:pt idx="1475">
                  <c:v>250</c:v>
                </c:pt>
                <c:pt idx="1476">
                  <c:v>250</c:v>
                </c:pt>
                <c:pt idx="1477">
                  <c:v>250</c:v>
                </c:pt>
                <c:pt idx="1478">
                  <c:v>250</c:v>
                </c:pt>
                <c:pt idx="1479">
                  <c:v>250</c:v>
                </c:pt>
                <c:pt idx="1480">
                  <c:v>250</c:v>
                </c:pt>
                <c:pt idx="1481">
                  <c:v>250</c:v>
                </c:pt>
                <c:pt idx="1482">
                  <c:v>250</c:v>
                </c:pt>
                <c:pt idx="1483">
                  <c:v>250</c:v>
                </c:pt>
                <c:pt idx="1484">
                  <c:v>250</c:v>
                </c:pt>
                <c:pt idx="1485">
                  <c:v>250</c:v>
                </c:pt>
                <c:pt idx="1486">
                  <c:v>250</c:v>
                </c:pt>
                <c:pt idx="1487">
                  <c:v>250</c:v>
                </c:pt>
                <c:pt idx="1488">
                  <c:v>250</c:v>
                </c:pt>
                <c:pt idx="1489">
                  <c:v>250</c:v>
                </c:pt>
                <c:pt idx="1490">
                  <c:v>250</c:v>
                </c:pt>
                <c:pt idx="1491">
                  <c:v>250</c:v>
                </c:pt>
                <c:pt idx="1492">
                  <c:v>250</c:v>
                </c:pt>
                <c:pt idx="1493">
                  <c:v>250</c:v>
                </c:pt>
                <c:pt idx="1494">
                  <c:v>250</c:v>
                </c:pt>
                <c:pt idx="1495">
                  <c:v>250</c:v>
                </c:pt>
                <c:pt idx="1496">
                  <c:v>250</c:v>
                </c:pt>
                <c:pt idx="1497">
                  <c:v>250</c:v>
                </c:pt>
                <c:pt idx="1498">
                  <c:v>250</c:v>
                </c:pt>
                <c:pt idx="1499">
                  <c:v>250</c:v>
                </c:pt>
                <c:pt idx="1500">
                  <c:v>250</c:v>
                </c:pt>
                <c:pt idx="1501">
                  <c:v>250</c:v>
                </c:pt>
                <c:pt idx="1502">
                  <c:v>250</c:v>
                </c:pt>
                <c:pt idx="1503">
                  <c:v>250</c:v>
                </c:pt>
                <c:pt idx="1504">
                  <c:v>250</c:v>
                </c:pt>
                <c:pt idx="1505">
                  <c:v>250</c:v>
                </c:pt>
                <c:pt idx="1506">
                  <c:v>250</c:v>
                </c:pt>
                <c:pt idx="1507">
                  <c:v>250</c:v>
                </c:pt>
                <c:pt idx="1508">
                  <c:v>250</c:v>
                </c:pt>
                <c:pt idx="1509">
                  <c:v>250</c:v>
                </c:pt>
                <c:pt idx="1510">
                  <c:v>250</c:v>
                </c:pt>
                <c:pt idx="1511">
                  <c:v>250</c:v>
                </c:pt>
                <c:pt idx="1512">
                  <c:v>250</c:v>
                </c:pt>
                <c:pt idx="1513">
                  <c:v>250</c:v>
                </c:pt>
                <c:pt idx="1514">
                  <c:v>250</c:v>
                </c:pt>
                <c:pt idx="1515">
                  <c:v>250</c:v>
                </c:pt>
                <c:pt idx="1516">
                  <c:v>250</c:v>
                </c:pt>
                <c:pt idx="1517">
                  <c:v>250</c:v>
                </c:pt>
                <c:pt idx="1518">
                  <c:v>250</c:v>
                </c:pt>
                <c:pt idx="1519">
                  <c:v>250</c:v>
                </c:pt>
                <c:pt idx="1520">
                  <c:v>250</c:v>
                </c:pt>
                <c:pt idx="1521">
                  <c:v>250</c:v>
                </c:pt>
                <c:pt idx="1522">
                  <c:v>250</c:v>
                </c:pt>
                <c:pt idx="1523">
                  <c:v>250</c:v>
                </c:pt>
                <c:pt idx="1524">
                  <c:v>250</c:v>
                </c:pt>
                <c:pt idx="1525">
                  <c:v>250</c:v>
                </c:pt>
                <c:pt idx="1526">
                  <c:v>250</c:v>
                </c:pt>
                <c:pt idx="1527">
                  <c:v>250</c:v>
                </c:pt>
                <c:pt idx="1528">
                  <c:v>250</c:v>
                </c:pt>
                <c:pt idx="1529">
                  <c:v>250</c:v>
                </c:pt>
                <c:pt idx="1530">
                  <c:v>250</c:v>
                </c:pt>
                <c:pt idx="1531">
                  <c:v>250</c:v>
                </c:pt>
                <c:pt idx="1532">
                  <c:v>250</c:v>
                </c:pt>
                <c:pt idx="1533">
                  <c:v>250</c:v>
                </c:pt>
                <c:pt idx="1534">
                  <c:v>250</c:v>
                </c:pt>
                <c:pt idx="1535">
                  <c:v>250</c:v>
                </c:pt>
                <c:pt idx="1536">
                  <c:v>250</c:v>
                </c:pt>
                <c:pt idx="1537">
                  <c:v>250</c:v>
                </c:pt>
                <c:pt idx="1538">
                  <c:v>250</c:v>
                </c:pt>
                <c:pt idx="1539">
                  <c:v>250</c:v>
                </c:pt>
                <c:pt idx="1540">
                  <c:v>250</c:v>
                </c:pt>
                <c:pt idx="1541">
                  <c:v>250</c:v>
                </c:pt>
                <c:pt idx="1542">
                  <c:v>250</c:v>
                </c:pt>
                <c:pt idx="1543">
                  <c:v>250</c:v>
                </c:pt>
                <c:pt idx="1544">
                  <c:v>250</c:v>
                </c:pt>
                <c:pt idx="1545">
                  <c:v>250</c:v>
                </c:pt>
                <c:pt idx="1546">
                  <c:v>250</c:v>
                </c:pt>
                <c:pt idx="1547">
                  <c:v>250</c:v>
                </c:pt>
                <c:pt idx="1548">
                  <c:v>250</c:v>
                </c:pt>
                <c:pt idx="1549">
                  <c:v>250</c:v>
                </c:pt>
                <c:pt idx="1550">
                  <c:v>250</c:v>
                </c:pt>
                <c:pt idx="1551">
                  <c:v>250</c:v>
                </c:pt>
                <c:pt idx="1552">
                  <c:v>250</c:v>
                </c:pt>
                <c:pt idx="1553">
                  <c:v>250</c:v>
                </c:pt>
                <c:pt idx="1554">
                  <c:v>250</c:v>
                </c:pt>
                <c:pt idx="1555">
                  <c:v>250</c:v>
                </c:pt>
                <c:pt idx="1556">
                  <c:v>275</c:v>
                </c:pt>
                <c:pt idx="1557">
                  <c:v>275</c:v>
                </c:pt>
                <c:pt idx="1558">
                  <c:v>275</c:v>
                </c:pt>
                <c:pt idx="1559">
                  <c:v>275</c:v>
                </c:pt>
                <c:pt idx="1560">
                  <c:v>300</c:v>
                </c:pt>
                <c:pt idx="1561">
                  <c:v>275</c:v>
                </c:pt>
                <c:pt idx="1562">
                  <c:v>300</c:v>
                </c:pt>
                <c:pt idx="1563">
                  <c:v>275</c:v>
                </c:pt>
                <c:pt idx="1564">
                  <c:v>300</c:v>
                </c:pt>
                <c:pt idx="1565">
                  <c:v>300</c:v>
                </c:pt>
                <c:pt idx="1566">
                  <c:v>275</c:v>
                </c:pt>
                <c:pt idx="1567">
                  <c:v>300</c:v>
                </c:pt>
                <c:pt idx="1568">
                  <c:v>300</c:v>
                </c:pt>
                <c:pt idx="1569">
                  <c:v>300</c:v>
                </c:pt>
                <c:pt idx="1570">
                  <c:v>300</c:v>
                </c:pt>
                <c:pt idx="1571">
                  <c:v>300</c:v>
                </c:pt>
                <c:pt idx="1572">
                  <c:v>300</c:v>
                </c:pt>
                <c:pt idx="1573">
                  <c:v>300</c:v>
                </c:pt>
                <c:pt idx="1574">
                  <c:v>300</c:v>
                </c:pt>
                <c:pt idx="1575">
                  <c:v>300</c:v>
                </c:pt>
                <c:pt idx="1576">
                  <c:v>300</c:v>
                </c:pt>
                <c:pt idx="1577">
                  <c:v>300</c:v>
                </c:pt>
                <c:pt idx="1578">
                  <c:v>300</c:v>
                </c:pt>
                <c:pt idx="1579">
                  <c:v>300</c:v>
                </c:pt>
                <c:pt idx="1580">
                  <c:v>300</c:v>
                </c:pt>
                <c:pt idx="1581">
                  <c:v>300</c:v>
                </c:pt>
                <c:pt idx="1582">
                  <c:v>300</c:v>
                </c:pt>
                <c:pt idx="1583">
                  <c:v>300</c:v>
                </c:pt>
                <c:pt idx="1584">
                  <c:v>300</c:v>
                </c:pt>
                <c:pt idx="1585">
                  <c:v>300</c:v>
                </c:pt>
                <c:pt idx="1586">
                  <c:v>300</c:v>
                </c:pt>
                <c:pt idx="1587">
                  <c:v>300</c:v>
                </c:pt>
                <c:pt idx="1588">
                  <c:v>300</c:v>
                </c:pt>
                <c:pt idx="1589">
                  <c:v>300</c:v>
                </c:pt>
                <c:pt idx="1590">
                  <c:v>300</c:v>
                </c:pt>
                <c:pt idx="1591">
                  <c:v>300</c:v>
                </c:pt>
                <c:pt idx="1592">
                  <c:v>300</c:v>
                </c:pt>
                <c:pt idx="1593">
                  <c:v>300</c:v>
                </c:pt>
                <c:pt idx="1594">
                  <c:v>300</c:v>
                </c:pt>
                <c:pt idx="1595">
                  <c:v>300</c:v>
                </c:pt>
                <c:pt idx="1596">
                  <c:v>300</c:v>
                </c:pt>
                <c:pt idx="1597">
                  <c:v>300</c:v>
                </c:pt>
                <c:pt idx="1598">
                  <c:v>300</c:v>
                </c:pt>
                <c:pt idx="1599">
                  <c:v>300</c:v>
                </c:pt>
                <c:pt idx="1600">
                  <c:v>300</c:v>
                </c:pt>
                <c:pt idx="1601">
                  <c:v>300</c:v>
                </c:pt>
                <c:pt idx="1602">
                  <c:v>300</c:v>
                </c:pt>
                <c:pt idx="1603">
                  <c:v>300</c:v>
                </c:pt>
                <c:pt idx="1604">
                  <c:v>300</c:v>
                </c:pt>
                <c:pt idx="1605">
                  <c:v>300</c:v>
                </c:pt>
                <c:pt idx="1606">
                  <c:v>300</c:v>
                </c:pt>
                <c:pt idx="1607">
                  <c:v>300</c:v>
                </c:pt>
                <c:pt idx="1608">
                  <c:v>300</c:v>
                </c:pt>
                <c:pt idx="1609">
                  <c:v>300</c:v>
                </c:pt>
                <c:pt idx="1610">
                  <c:v>300</c:v>
                </c:pt>
                <c:pt idx="1611">
                  <c:v>300</c:v>
                </c:pt>
                <c:pt idx="1612">
                  <c:v>300</c:v>
                </c:pt>
                <c:pt idx="1613">
                  <c:v>300</c:v>
                </c:pt>
                <c:pt idx="1614">
                  <c:v>300</c:v>
                </c:pt>
                <c:pt idx="1615">
                  <c:v>300</c:v>
                </c:pt>
                <c:pt idx="1616">
                  <c:v>300</c:v>
                </c:pt>
                <c:pt idx="1617">
                  <c:v>300</c:v>
                </c:pt>
                <c:pt idx="1618">
                  <c:v>300</c:v>
                </c:pt>
                <c:pt idx="1619">
                  <c:v>300</c:v>
                </c:pt>
                <c:pt idx="1620">
                  <c:v>300</c:v>
                </c:pt>
                <c:pt idx="1621">
                  <c:v>300</c:v>
                </c:pt>
                <c:pt idx="1622">
                  <c:v>300</c:v>
                </c:pt>
                <c:pt idx="1623">
                  <c:v>300</c:v>
                </c:pt>
                <c:pt idx="1624">
                  <c:v>300</c:v>
                </c:pt>
                <c:pt idx="1625">
                  <c:v>300</c:v>
                </c:pt>
                <c:pt idx="1626">
                  <c:v>300</c:v>
                </c:pt>
                <c:pt idx="1627">
                  <c:v>300</c:v>
                </c:pt>
                <c:pt idx="1628">
                  <c:v>300</c:v>
                </c:pt>
                <c:pt idx="1629">
                  <c:v>300</c:v>
                </c:pt>
                <c:pt idx="1630">
                  <c:v>300</c:v>
                </c:pt>
                <c:pt idx="1631">
                  <c:v>300</c:v>
                </c:pt>
                <c:pt idx="1632">
                  <c:v>300</c:v>
                </c:pt>
                <c:pt idx="1633">
                  <c:v>300</c:v>
                </c:pt>
                <c:pt idx="1634">
                  <c:v>300</c:v>
                </c:pt>
                <c:pt idx="1635">
                  <c:v>300</c:v>
                </c:pt>
                <c:pt idx="1636">
                  <c:v>300</c:v>
                </c:pt>
                <c:pt idx="1637">
                  <c:v>300</c:v>
                </c:pt>
                <c:pt idx="1638">
                  <c:v>300</c:v>
                </c:pt>
                <c:pt idx="1639">
                  <c:v>300</c:v>
                </c:pt>
                <c:pt idx="1640">
                  <c:v>300</c:v>
                </c:pt>
                <c:pt idx="1641">
                  <c:v>300</c:v>
                </c:pt>
                <c:pt idx="1642">
                  <c:v>300</c:v>
                </c:pt>
                <c:pt idx="1643">
                  <c:v>300</c:v>
                </c:pt>
                <c:pt idx="1644">
                  <c:v>300</c:v>
                </c:pt>
                <c:pt idx="1645">
                  <c:v>300</c:v>
                </c:pt>
                <c:pt idx="1646">
                  <c:v>300</c:v>
                </c:pt>
                <c:pt idx="1647">
                  <c:v>300</c:v>
                </c:pt>
                <c:pt idx="1648">
                  <c:v>275</c:v>
                </c:pt>
                <c:pt idx="1649">
                  <c:v>275</c:v>
                </c:pt>
                <c:pt idx="1650">
                  <c:v>250</c:v>
                </c:pt>
                <c:pt idx="1651">
                  <c:v>275</c:v>
                </c:pt>
                <c:pt idx="1652">
                  <c:v>250</c:v>
                </c:pt>
                <c:pt idx="1653">
                  <c:v>250</c:v>
                </c:pt>
                <c:pt idx="1654">
                  <c:v>275</c:v>
                </c:pt>
                <c:pt idx="1655">
                  <c:v>250</c:v>
                </c:pt>
                <c:pt idx="1656">
                  <c:v>250</c:v>
                </c:pt>
                <c:pt idx="1657">
                  <c:v>250</c:v>
                </c:pt>
                <c:pt idx="1658">
                  <c:v>275</c:v>
                </c:pt>
                <c:pt idx="1659">
                  <c:v>275</c:v>
                </c:pt>
                <c:pt idx="1660">
                  <c:v>250</c:v>
                </c:pt>
                <c:pt idx="1661">
                  <c:v>250</c:v>
                </c:pt>
                <c:pt idx="1662">
                  <c:v>250</c:v>
                </c:pt>
                <c:pt idx="1663">
                  <c:v>275</c:v>
                </c:pt>
                <c:pt idx="1664">
                  <c:v>275</c:v>
                </c:pt>
                <c:pt idx="1665">
                  <c:v>250</c:v>
                </c:pt>
                <c:pt idx="1666">
                  <c:v>275</c:v>
                </c:pt>
                <c:pt idx="1667">
                  <c:v>275</c:v>
                </c:pt>
                <c:pt idx="1668">
                  <c:v>275</c:v>
                </c:pt>
                <c:pt idx="1669">
                  <c:v>275</c:v>
                </c:pt>
                <c:pt idx="1670">
                  <c:v>275</c:v>
                </c:pt>
                <c:pt idx="1671">
                  <c:v>275</c:v>
                </c:pt>
                <c:pt idx="1672">
                  <c:v>275</c:v>
                </c:pt>
                <c:pt idx="1673">
                  <c:v>275</c:v>
                </c:pt>
                <c:pt idx="1674">
                  <c:v>275</c:v>
                </c:pt>
                <c:pt idx="1675">
                  <c:v>275</c:v>
                </c:pt>
                <c:pt idx="1676">
                  <c:v>275</c:v>
                </c:pt>
                <c:pt idx="1677">
                  <c:v>275</c:v>
                </c:pt>
                <c:pt idx="1678">
                  <c:v>275</c:v>
                </c:pt>
                <c:pt idx="1679">
                  <c:v>275</c:v>
                </c:pt>
                <c:pt idx="1680">
                  <c:v>275</c:v>
                </c:pt>
                <c:pt idx="1681">
                  <c:v>250</c:v>
                </c:pt>
                <c:pt idx="1682">
                  <c:v>275</c:v>
                </c:pt>
                <c:pt idx="1683">
                  <c:v>275</c:v>
                </c:pt>
                <c:pt idx="1684">
                  <c:v>250</c:v>
                </c:pt>
                <c:pt idx="1685">
                  <c:v>250</c:v>
                </c:pt>
                <c:pt idx="1686">
                  <c:v>275</c:v>
                </c:pt>
                <c:pt idx="1687">
                  <c:v>275</c:v>
                </c:pt>
                <c:pt idx="1688">
                  <c:v>250</c:v>
                </c:pt>
                <c:pt idx="1689">
                  <c:v>250</c:v>
                </c:pt>
                <c:pt idx="1690">
                  <c:v>275</c:v>
                </c:pt>
                <c:pt idx="1691">
                  <c:v>250</c:v>
                </c:pt>
                <c:pt idx="1692">
                  <c:v>250</c:v>
                </c:pt>
                <c:pt idx="1693">
                  <c:v>250</c:v>
                </c:pt>
                <c:pt idx="1694">
                  <c:v>275</c:v>
                </c:pt>
                <c:pt idx="1695">
                  <c:v>275</c:v>
                </c:pt>
                <c:pt idx="1696">
                  <c:v>275</c:v>
                </c:pt>
                <c:pt idx="1697">
                  <c:v>275</c:v>
                </c:pt>
                <c:pt idx="1698">
                  <c:v>275</c:v>
                </c:pt>
                <c:pt idx="1699">
                  <c:v>275</c:v>
                </c:pt>
                <c:pt idx="1700">
                  <c:v>275</c:v>
                </c:pt>
                <c:pt idx="1701">
                  <c:v>275</c:v>
                </c:pt>
                <c:pt idx="1702">
                  <c:v>275</c:v>
                </c:pt>
                <c:pt idx="1703">
                  <c:v>275</c:v>
                </c:pt>
                <c:pt idx="1704">
                  <c:v>275</c:v>
                </c:pt>
                <c:pt idx="1705">
                  <c:v>275</c:v>
                </c:pt>
                <c:pt idx="1706">
                  <c:v>275</c:v>
                </c:pt>
                <c:pt idx="1707">
                  <c:v>275</c:v>
                </c:pt>
                <c:pt idx="1708">
                  <c:v>275</c:v>
                </c:pt>
                <c:pt idx="1709">
                  <c:v>275</c:v>
                </c:pt>
                <c:pt idx="1710">
                  <c:v>275</c:v>
                </c:pt>
                <c:pt idx="1711">
                  <c:v>275</c:v>
                </c:pt>
                <c:pt idx="1712">
                  <c:v>275</c:v>
                </c:pt>
                <c:pt idx="1713">
                  <c:v>275</c:v>
                </c:pt>
                <c:pt idx="1714">
                  <c:v>275</c:v>
                </c:pt>
                <c:pt idx="1715">
                  <c:v>275</c:v>
                </c:pt>
                <c:pt idx="1716">
                  <c:v>275</c:v>
                </c:pt>
                <c:pt idx="1717">
                  <c:v>275</c:v>
                </c:pt>
                <c:pt idx="1718">
                  <c:v>275</c:v>
                </c:pt>
                <c:pt idx="1719">
                  <c:v>275</c:v>
                </c:pt>
                <c:pt idx="1720">
                  <c:v>275</c:v>
                </c:pt>
                <c:pt idx="1721">
                  <c:v>275</c:v>
                </c:pt>
                <c:pt idx="1722">
                  <c:v>275</c:v>
                </c:pt>
                <c:pt idx="1723">
                  <c:v>275</c:v>
                </c:pt>
                <c:pt idx="1724">
                  <c:v>275</c:v>
                </c:pt>
                <c:pt idx="1725">
                  <c:v>275</c:v>
                </c:pt>
                <c:pt idx="1726">
                  <c:v>275</c:v>
                </c:pt>
                <c:pt idx="1727">
                  <c:v>275</c:v>
                </c:pt>
                <c:pt idx="1728">
                  <c:v>275</c:v>
                </c:pt>
                <c:pt idx="1729">
                  <c:v>275</c:v>
                </c:pt>
                <c:pt idx="1730">
                  <c:v>275</c:v>
                </c:pt>
                <c:pt idx="1731">
                  <c:v>300</c:v>
                </c:pt>
                <c:pt idx="1732">
                  <c:v>275</c:v>
                </c:pt>
                <c:pt idx="1733">
                  <c:v>275</c:v>
                </c:pt>
                <c:pt idx="1734">
                  <c:v>300</c:v>
                </c:pt>
                <c:pt idx="1735">
                  <c:v>275</c:v>
                </c:pt>
                <c:pt idx="1736">
                  <c:v>275</c:v>
                </c:pt>
                <c:pt idx="1737">
                  <c:v>275</c:v>
                </c:pt>
                <c:pt idx="1738">
                  <c:v>300</c:v>
                </c:pt>
                <c:pt idx="1739">
                  <c:v>300</c:v>
                </c:pt>
                <c:pt idx="1740">
                  <c:v>300</c:v>
                </c:pt>
                <c:pt idx="1741">
                  <c:v>300</c:v>
                </c:pt>
                <c:pt idx="1742">
                  <c:v>300</c:v>
                </c:pt>
                <c:pt idx="1743">
                  <c:v>300</c:v>
                </c:pt>
                <c:pt idx="1744">
                  <c:v>300</c:v>
                </c:pt>
                <c:pt idx="1745">
                  <c:v>300</c:v>
                </c:pt>
                <c:pt idx="1746">
                  <c:v>300</c:v>
                </c:pt>
                <c:pt idx="1747">
                  <c:v>300</c:v>
                </c:pt>
                <c:pt idx="1748">
                  <c:v>300</c:v>
                </c:pt>
                <c:pt idx="1749">
                  <c:v>300</c:v>
                </c:pt>
                <c:pt idx="1750">
                  <c:v>300</c:v>
                </c:pt>
                <c:pt idx="1751">
                  <c:v>300</c:v>
                </c:pt>
                <c:pt idx="1752">
                  <c:v>300</c:v>
                </c:pt>
                <c:pt idx="1753">
                  <c:v>300</c:v>
                </c:pt>
                <c:pt idx="1754">
                  <c:v>300</c:v>
                </c:pt>
                <c:pt idx="1755">
                  <c:v>300</c:v>
                </c:pt>
                <c:pt idx="1756">
                  <c:v>300</c:v>
                </c:pt>
                <c:pt idx="1757">
                  <c:v>300</c:v>
                </c:pt>
                <c:pt idx="1758">
                  <c:v>300</c:v>
                </c:pt>
                <c:pt idx="1759">
                  <c:v>300</c:v>
                </c:pt>
                <c:pt idx="1760">
                  <c:v>300</c:v>
                </c:pt>
                <c:pt idx="1761">
                  <c:v>300</c:v>
                </c:pt>
                <c:pt idx="1762">
                  <c:v>300</c:v>
                </c:pt>
                <c:pt idx="1763">
                  <c:v>300</c:v>
                </c:pt>
                <c:pt idx="1764">
                  <c:v>300</c:v>
                </c:pt>
                <c:pt idx="1765">
                  <c:v>300</c:v>
                </c:pt>
                <c:pt idx="1766">
                  <c:v>300</c:v>
                </c:pt>
                <c:pt idx="1767">
                  <c:v>300</c:v>
                </c:pt>
                <c:pt idx="1768">
                  <c:v>300</c:v>
                </c:pt>
                <c:pt idx="1769">
                  <c:v>300</c:v>
                </c:pt>
                <c:pt idx="1770">
                  <c:v>300</c:v>
                </c:pt>
                <c:pt idx="1771">
                  <c:v>300</c:v>
                </c:pt>
                <c:pt idx="1772">
                  <c:v>300</c:v>
                </c:pt>
                <c:pt idx="1773">
                  <c:v>300</c:v>
                </c:pt>
                <c:pt idx="1774">
                  <c:v>300</c:v>
                </c:pt>
                <c:pt idx="1775">
                  <c:v>300</c:v>
                </c:pt>
                <c:pt idx="1776">
                  <c:v>300</c:v>
                </c:pt>
                <c:pt idx="1777">
                  <c:v>300</c:v>
                </c:pt>
                <c:pt idx="1778">
                  <c:v>300</c:v>
                </c:pt>
                <c:pt idx="1779">
                  <c:v>300</c:v>
                </c:pt>
                <c:pt idx="1780">
                  <c:v>300</c:v>
                </c:pt>
                <c:pt idx="1781">
                  <c:v>300</c:v>
                </c:pt>
                <c:pt idx="1782">
                  <c:v>300</c:v>
                </c:pt>
                <c:pt idx="1783">
                  <c:v>300</c:v>
                </c:pt>
                <c:pt idx="1784">
                  <c:v>300</c:v>
                </c:pt>
                <c:pt idx="1785">
                  <c:v>300</c:v>
                </c:pt>
                <c:pt idx="1786">
                  <c:v>300</c:v>
                </c:pt>
                <c:pt idx="1787">
                  <c:v>300</c:v>
                </c:pt>
                <c:pt idx="1788">
                  <c:v>300</c:v>
                </c:pt>
                <c:pt idx="1789">
                  <c:v>300</c:v>
                </c:pt>
                <c:pt idx="1790">
                  <c:v>300</c:v>
                </c:pt>
                <c:pt idx="1791">
                  <c:v>300</c:v>
                </c:pt>
                <c:pt idx="1792">
                  <c:v>300</c:v>
                </c:pt>
                <c:pt idx="1793">
                  <c:v>300</c:v>
                </c:pt>
                <c:pt idx="1794">
                  <c:v>300</c:v>
                </c:pt>
                <c:pt idx="1795">
                  <c:v>300</c:v>
                </c:pt>
                <c:pt idx="1796">
                  <c:v>300</c:v>
                </c:pt>
                <c:pt idx="1797">
                  <c:v>300</c:v>
                </c:pt>
                <c:pt idx="1798">
                  <c:v>300</c:v>
                </c:pt>
                <c:pt idx="1799">
                  <c:v>300</c:v>
                </c:pt>
                <c:pt idx="1800">
                  <c:v>300</c:v>
                </c:pt>
                <c:pt idx="1801">
                  <c:v>300</c:v>
                </c:pt>
                <c:pt idx="1802">
                  <c:v>300</c:v>
                </c:pt>
                <c:pt idx="1803">
                  <c:v>300</c:v>
                </c:pt>
                <c:pt idx="1804">
                  <c:v>300</c:v>
                </c:pt>
                <c:pt idx="1805">
                  <c:v>300</c:v>
                </c:pt>
                <c:pt idx="1806">
                  <c:v>300</c:v>
                </c:pt>
                <c:pt idx="1807">
                  <c:v>300</c:v>
                </c:pt>
                <c:pt idx="1808">
                  <c:v>300</c:v>
                </c:pt>
                <c:pt idx="1809">
                  <c:v>300</c:v>
                </c:pt>
                <c:pt idx="1810">
                  <c:v>300</c:v>
                </c:pt>
                <c:pt idx="1811">
                  <c:v>300</c:v>
                </c:pt>
                <c:pt idx="1812">
                  <c:v>300</c:v>
                </c:pt>
                <c:pt idx="1813">
                  <c:v>300</c:v>
                </c:pt>
                <c:pt idx="1814">
                  <c:v>300</c:v>
                </c:pt>
                <c:pt idx="1815">
                  <c:v>300</c:v>
                </c:pt>
                <c:pt idx="1816">
                  <c:v>300</c:v>
                </c:pt>
                <c:pt idx="1817">
                  <c:v>300</c:v>
                </c:pt>
                <c:pt idx="1818">
                  <c:v>300</c:v>
                </c:pt>
                <c:pt idx="1819">
                  <c:v>300</c:v>
                </c:pt>
                <c:pt idx="1820">
                  <c:v>300</c:v>
                </c:pt>
                <c:pt idx="1821">
                  <c:v>300</c:v>
                </c:pt>
                <c:pt idx="1822">
                  <c:v>300</c:v>
                </c:pt>
                <c:pt idx="1823">
                  <c:v>300</c:v>
                </c:pt>
                <c:pt idx="1824">
                  <c:v>300</c:v>
                </c:pt>
                <c:pt idx="1825">
                  <c:v>300</c:v>
                </c:pt>
                <c:pt idx="1826">
                  <c:v>300</c:v>
                </c:pt>
                <c:pt idx="1827">
                  <c:v>300</c:v>
                </c:pt>
                <c:pt idx="1828">
                  <c:v>300</c:v>
                </c:pt>
                <c:pt idx="1829">
                  <c:v>300</c:v>
                </c:pt>
                <c:pt idx="1830">
                  <c:v>300</c:v>
                </c:pt>
                <c:pt idx="1831">
                  <c:v>300</c:v>
                </c:pt>
                <c:pt idx="1832">
                  <c:v>300</c:v>
                </c:pt>
                <c:pt idx="1833">
                  <c:v>300</c:v>
                </c:pt>
                <c:pt idx="1834">
                  <c:v>300</c:v>
                </c:pt>
                <c:pt idx="1835">
                  <c:v>300</c:v>
                </c:pt>
                <c:pt idx="1836">
                  <c:v>300</c:v>
                </c:pt>
                <c:pt idx="1837">
                  <c:v>300</c:v>
                </c:pt>
                <c:pt idx="1838">
                  <c:v>300</c:v>
                </c:pt>
                <c:pt idx="1839">
                  <c:v>300</c:v>
                </c:pt>
                <c:pt idx="1840">
                  <c:v>300</c:v>
                </c:pt>
                <c:pt idx="1841">
                  <c:v>300</c:v>
                </c:pt>
                <c:pt idx="1842">
                  <c:v>300</c:v>
                </c:pt>
                <c:pt idx="1843">
                  <c:v>300</c:v>
                </c:pt>
                <c:pt idx="1844">
                  <c:v>300</c:v>
                </c:pt>
                <c:pt idx="1845">
                  <c:v>300</c:v>
                </c:pt>
                <c:pt idx="1846">
                  <c:v>300</c:v>
                </c:pt>
                <c:pt idx="1847">
                  <c:v>300</c:v>
                </c:pt>
                <c:pt idx="1848">
                  <c:v>300</c:v>
                </c:pt>
                <c:pt idx="1849">
                  <c:v>300</c:v>
                </c:pt>
                <c:pt idx="1850">
                  <c:v>300</c:v>
                </c:pt>
                <c:pt idx="1851">
                  <c:v>300</c:v>
                </c:pt>
                <c:pt idx="1852">
                  <c:v>300</c:v>
                </c:pt>
                <c:pt idx="1853">
                  <c:v>300</c:v>
                </c:pt>
                <c:pt idx="1854">
                  <c:v>300</c:v>
                </c:pt>
                <c:pt idx="1855">
                  <c:v>300</c:v>
                </c:pt>
                <c:pt idx="1856">
                  <c:v>300</c:v>
                </c:pt>
                <c:pt idx="1857">
                  <c:v>300</c:v>
                </c:pt>
                <c:pt idx="1858">
                  <c:v>300</c:v>
                </c:pt>
                <c:pt idx="1859">
                  <c:v>300</c:v>
                </c:pt>
                <c:pt idx="1860">
                  <c:v>300</c:v>
                </c:pt>
                <c:pt idx="1861">
                  <c:v>300</c:v>
                </c:pt>
                <c:pt idx="1862">
                  <c:v>300</c:v>
                </c:pt>
                <c:pt idx="1863">
                  <c:v>300</c:v>
                </c:pt>
                <c:pt idx="1864">
                  <c:v>300</c:v>
                </c:pt>
                <c:pt idx="1865">
                  <c:v>300</c:v>
                </c:pt>
                <c:pt idx="1866">
                  <c:v>300</c:v>
                </c:pt>
                <c:pt idx="1867">
                  <c:v>300</c:v>
                </c:pt>
                <c:pt idx="1868">
                  <c:v>300</c:v>
                </c:pt>
                <c:pt idx="1869">
                  <c:v>300</c:v>
                </c:pt>
                <c:pt idx="1870">
                  <c:v>300</c:v>
                </c:pt>
                <c:pt idx="1871">
                  <c:v>300</c:v>
                </c:pt>
                <c:pt idx="1872">
                  <c:v>300</c:v>
                </c:pt>
                <c:pt idx="1873">
                  <c:v>300</c:v>
                </c:pt>
                <c:pt idx="1874">
                  <c:v>300</c:v>
                </c:pt>
                <c:pt idx="1875">
                  <c:v>300</c:v>
                </c:pt>
                <c:pt idx="1876">
                  <c:v>300</c:v>
                </c:pt>
                <c:pt idx="1877">
                  <c:v>300</c:v>
                </c:pt>
                <c:pt idx="1878">
                  <c:v>300</c:v>
                </c:pt>
                <c:pt idx="1879">
                  <c:v>300</c:v>
                </c:pt>
                <c:pt idx="1880">
                  <c:v>300</c:v>
                </c:pt>
                <c:pt idx="1881">
                  <c:v>300</c:v>
                </c:pt>
                <c:pt idx="1882">
                  <c:v>300</c:v>
                </c:pt>
                <c:pt idx="1883">
                  <c:v>300</c:v>
                </c:pt>
                <c:pt idx="1884">
                  <c:v>300</c:v>
                </c:pt>
                <c:pt idx="1885">
                  <c:v>300</c:v>
                </c:pt>
                <c:pt idx="1886">
                  <c:v>300</c:v>
                </c:pt>
                <c:pt idx="1887">
                  <c:v>300</c:v>
                </c:pt>
                <c:pt idx="1888">
                  <c:v>300</c:v>
                </c:pt>
                <c:pt idx="1889">
                  <c:v>300</c:v>
                </c:pt>
                <c:pt idx="1890">
                  <c:v>300</c:v>
                </c:pt>
                <c:pt idx="1891">
                  <c:v>275</c:v>
                </c:pt>
                <c:pt idx="1892">
                  <c:v>275</c:v>
                </c:pt>
                <c:pt idx="1893">
                  <c:v>275</c:v>
                </c:pt>
                <c:pt idx="1894">
                  <c:v>275</c:v>
                </c:pt>
                <c:pt idx="1895">
                  <c:v>275</c:v>
                </c:pt>
                <c:pt idx="1896">
                  <c:v>250</c:v>
                </c:pt>
                <c:pt idx="1897">
                  <c:v>250</c:v>
                </c:pt>
                <c:pt idx="1898">
                  <c:v>250</c:v>
                </c:pt>
                <c:pt idx="1899">
                  <c:v>250</c:v>
                </c:pt>
                <c:pt idx="1900">
                  <c:v>250</c:v>
                </c:pt>
                <c:pt idx="1901">
                  <c:v>250</c:v>
                </c:pt>
                <c:pt idx="1902">
                  <c:v>250</c:v>
                </c:pt>
                <c:pt idx="1903">
                  <c:v>250</c:v>
                </c:pt>
                <c:pt idx="1904">
                  <c:v>250</c:v>
                </c:pt>
                <c:pt idx="1905">
                  <c:v>250</c:v>
                </c:pt>
                <c:pt idx="1906">
                  <c:v>250</c:v>
                </c:pt>
                <c:pt idx="1907">
                  <c:v>250</c:v>
                </c:pt>
                <c:pt idx="1908">
                  <c:v>250</c:v>
                </c:pt>
                <c:pt idx="1909">
                  <c:v>250</c:v>
                </c:pt>
                <c:pt idx="1910">
                  <c:v>250</c:v>
                </c:pt>
                <c:pt idx="1911">
                  <c:v>250</c:v>
                </c:pt>
                <c:pt idx="1912">
                  <c:v>250</c:v>
                </c:pt>
                <c:pt idx="1913">
                  <c:v>250</c:v>
                </c:pt>
                <c:pt idx="1914">
                  <c:v>250</c:v>
                </c:pt>
                <c:pt idx="1915">
                  <c:v>250</c:v>
                </c:pt>
                <c:pt idx="1916">
                  <c:v>250</c:v>
                </c:pt>
                <c:pt idx="1917">
                  <c:v>250</c:v>
                </c:pt>
                <c:pt idx="1918">
                  <c:v>250</c:v>
                </c:pt>
                <c:pt idx="1919">
                  <c:v>250</c:v>
                </c:pt>
                <c:pt idx="1920">
                  <c:v>250</c:v>
                </c:pt>
                <c:pt idx="1921">
                  <c:v>250</c:v>
                </c:pt>
                <c:pt idx="1922">
                  <c:v>250</c:v>
                </c:pt>
                <c:pt idx="1923">
                  <c:v>250</c:v>
                </c:pt>
                <c:pt idx="1924">
                  <c:v>250</c:v>
                </c:pt>
                <c:pt idx="1925">
                  <c:v>250</c:v>
                </c:pt>
                <c:pt idx="1926">
                  <c:v>250</c:v>
                </c:pt>
                <c:pt idx="1927">
                  <c:v>250</c:v>
                </c:pt>
                <c:pt idx="1928">
                  <c:v>250</c:v>
                </c:pt>
                <c:pt idx="1929">
                  <c:v>250</c:v>
                </c:pt>
                <c:pt idx="1930">
                  <c:v>250</c:v>
                </c:pt>
                <c:pt idx="1931">
                  <c:v>250</c:v>
                </c:pt>
                <c:pt idx="1932">
                  <c:v>250</c:v>
                </c:pt>
                <c:pt idx="1933">
                  <c:v>250</c:v>
                </c:pt>
                <c:pt idx="1934">
                  <c:v>250</c:v>
                </c:pt>
                <c:pt idx="1935">
                  <c:v>250</c:v>
                </c:pt>
                <c:pt idx="1936">
                  <c:v>250</c:v>
                </c:pt>
                <c:pt idx="1937">
                  <c:v>250</c:v>
                </c:pt>
                <c:pt idx="1938">
                  <c:v>250</c:v>
                </c:pt>
                <c:pt idx="1939">
                  <c:v>250</c:v>
                </c:pt>
                <c:pt idx="1940">
                  <c:v>250</c:v>
                </c:pt>
                <c:pt idx="1941">
                  <c:v>250</c:v>
                </c:pt>
                <c:pt idx="1942">
                  <c:v>250</c:v>
                </c:pt>
                <c:pt idx="1943">
                  <c:v>250</c:v>
                </c:pt>
                <c:pt idx="1944">
                  <c:v>250</c:v>
                </c:pt>
                <c:pt idx="1945">
                  <c:v>250</c:v>
                </c:pt>
                <c:pt idx="1946">
                  <c:v>250</c:v>
                </c:pt>
                <c:pt idx="1947">
                  <c:v>250</c:v>
                </c:pt>
                <c:pt idx="1948">
                  <c:v>250</c:v>
                </c:pt>
                <c:pt idx="1949">
                  <c:v>250</c:v>
                </c:pt>
                <c:pt idx="1950">
                  <c:v>250</c:v>
                </c:pt>
                <c:pt idx="1951">
                  <c:v>250</c:v>
                </c:pt>
                <c:pt idx="1952">
                  <c:v>250</c:v>
                </c:pt>
                <c:pt idx="1953">
                  <c:v>250</c:v>
                </c:pt>
                <c:pt idx="1954">
                  <c:v>250</c:v>
                </c:pt>
                <c:pt idx="1955">
                  <c:v>250</c:v>
                </c:pt>
                <c:pt idx="1956">
                  <c:v>250</c:v>
                </c:pt>
                <c:pt idx="1957">
                  <c:v>250</c:v>
                </c:pt>
                <c:pt idx="1958">
                  <c:v>250</c:v>
                </c:pt>
                <c:pt idx="1959">
                  <c:v>250</c:v>
                </c:pt>
                <c:pt idx="1960">
                  <c:v>250</c:v>
                </c:pt>
                <c:pt idx="1961">
                  <c:v>250</c:v>
                </c:pt>
                <c:pt idx="1962">
                  <c:v>250</c:v>
                </c:pt>
                <c:pt idx="1963">
                  <c:v>250</c:v>
                </c:pt>
                <c:pt idx="1964">
                  <c:v>250</c:v>
                </c:pt>
                <c:pt idx="1965">
                  <c:v>250</c:v>
                </c:pt>
                <c:pt idx="1966">
                  <c:v>250</c:v>
                </c:pt>
                <c:pt idx="1967">
                  <c:v>250</c:v>
                </c:pt>
                <c:pt idx="1968">
                  <c:v>250</c:v>
                </c:pt>
                <c:pt idx="1969">
                  <c:v>250</c:v>
                </c:pt>
                <c:pt idx="1970">
                  <c:v>250</c:v>
                </c:pt>
                <c:pt idx="1971">
                  <c:v>250</c:v>
                </c:pt>
                <c:pt idx="1972">
                  <c:v>250</c:v>
                </c:pt>
                <c:pt idx="1973">
                  <c:v>250</c:v>
                </c:pt>
                <c:pt idx="1974">
                  <c:v>250</c:v>
                </c:pt>
                <c:pt idx="1975">
                  <c:v>250</c:v>
                </c:pt>
                <c:pt idx="1976">
                  <c:v>250</c:v>
                </c:pt>
                <c:pt idx="1977">
                  <c:v>250</c:v>
                </c:pt>
                <c:pt idx="1978">
                  <c:v>250</c:v>
                </c:pt>
                <c:pt idx="1979">
                  <c:v>250</c:v>
                </c:pt>
                <c:pt idx="1980">
                  <c:v>250</c:v>
                </c:pt>
                <c:pt idx="1981">
                  <c:v>250</c:v>
                </c:pt>
                <c:pt idx="1982">
                  <c:v>250</c:v>
                </c:pt>
                <c:pt idx="1983">
                  <c:v>250</c:v>
                </c:pt>
                <c:pt idx="1984">
                  <c:v>250</c:v>
                </c:pt>
                <c:pt idx="1985">
                  <c:v>250</c:v>
                </c:pt>
                <c:pt idx="1986">
                  <c:v>250</c:v>
                </c:pt>
                <c:pt idx="1987">
                  <c:v>250</c:v>
                </c:pt>
                <c:pt idx="1988">
                  <c:v>250</c:v>
                </c:pt>
                <c:pt idx="1989">
                  <c:v>250</c:v>
                </c:pt>
                <c:pt idx="1990">
                  <c:v>250</c:v>
                </c:pt>
                <c:pt idx="1991">
                  <c:v>250</c:v>
                </c:pt>
                <c:pt idx="1992">
                  <c:v>250</c:v>
                </c:pt>
                <c:pt idx="1993">
                  <c:v>250</c:v>
                </c:pt>
                <c:pt idx="1994">
                  <c:v>250</c:v>
                </c:pt>
                <c:pt idx="1995">
                  <c:v>250</c:v>
                </c:pt>
                <c:pt idx="1996">
                  <c:v>250</c:v>
                </c:pt>
                <c:pt idx="1997">
                  <c:v>250</c:v>
                </c:pt>
                <c:pt idx="1998">
                  <c:v>250</c:v>
                </c:pt>
                <c:pt idx="1999">
                  <c:v>250</c:v>
                </c:pt>
                <c:pt idx="2000">
                  <c:v>250</c:v>
                </c:pt>
                <c:pt idx="2001">
                  <c:v>250</c:v>
                </c:pt>
                <c:pt idx="2002">
                  <c:v>250</c:v>
                </c:pt>
                <c:pt idx="2003">
                  <c:v>250</c:v>
                </c:pt>
                <c:pt idx="2004">
                  <c:v>250</c:v>
                </c:pt>
                <c:pt idx="2005">
                  <c:v>250</c:v>
                </c:pt>
                <c:pt idx="2006">
                  <c:v>250</c:v>
                </c:pt>
                <c:pt idx="2007">
                  <c:v>250</c:v>
                </c:pt>
                <c:pt idx="2008">
                  <c:v>250</c:v>
                </c:pt>
                <c:pt idx="2009">
                  <c:v>250</c:v>
                </c:pt>
                <c:pt idx="2010">
                  <c:v>250</c:v>
                </c:pt>
                <c:pt idx="2011">
                  <c:v>250</c:v>
                </c:pt>
                <c:pt idx="2012">
                  <c:v>250</c:v>
                </c:pt>
                <c:pt idx="2013">
                  <c:v>250</c:v>
                </c:pt>
                <c:pt idx="2014">
                  <c:v>250</c:v>
                </c:pt>
                <c:pt idx="2015">
                  <c:v>250</c:v>
                </c:pt>
                <c:pt idx="2016">
                  <c:v>250</c:v>
                </c:pt>
                <c:pt idx="2017">
                  <c:v>250</c:v>
                </c:pt>
                <c:pt idx="2018">
                  <c:v>250</c:v>
                </c:pt>
                <c:pt idx="2019">
                  <c:v>250</c:v>
                </c:pt>
                <c:pt idx="2020">
                  <c:v>250</c:v>
                </c:pt>
                <c:pt idx="2021">
                  <c:v>250</c:v>
                </c:pt>
                <c:pt idx="2022">
                  <c:v>250</c:v>
                </c:pt>
                <c:pt idx="2023">
                  <c:v>250</c:v>
                </c:pt>
                <c:pt idx="2024">
                  <c:v>250</c:v>
                </c:pt>
                <c:pt idx="2025">
                  <c:v>250</c:v>
                </c:pt>
                <c:pt idx="2026">
                  <c:v>250</c:v>
                </c:pt>
                <c:pt idx="2027">
                  <c:v>250</c:v>
                </c:pt>
                <c:pt idx="2028">
                  <c:v>250</c:v>
                </c:pt>
                <c:pt idx="2029">
                  <c:v>250</c:v>
                </c:pt>
                <c:pt idx="2030">
                  <c:v>250</c:v>
                </c:pt>
                <c:pt idx="2031">
                  <c:v>250</c:v>
                </c:pt>
                <c:pt idx="2032">
                  <c:v>275</c:v>
                </c:pt>
                <c:pt idx="2033">
                  <c:v>250</c:v>
                </c:pt>
                <c:pt idx="2034">
                  <c:v>250</c:v>
                </c:pt>
                <c:pt idx="2035">
                  <c:v>250</c:v>
                </c:pt>
                <c:pt idx="2036">
                  <c:v>250</c:v>
                </c:pt>
                <c:pt idx="2037">
                  <c:v>250</c:v>
                </c:pt>
                <c:pt idx="2038">
                  <c:v>250</c:v>
                </c:pt>
                <c:pt idx="2039">
                  <c:v>250</c:v>
                </c:pt>
                <c:pt idx="2040">
                  <c:v>250</c:v>
                </c:pt>
                <c:pt idx="2041">
                  <c:v>250</c:v>
                </c:pt>
                <c:pt idx="2042">
                  <c:v>250</c:v>
                </c:pt>
                <c:pt idx="2043">
                  <c:v>250</c:v>
                </c:pt>
                <c:pt idx="2044">
                  <c:v>250</c:v>
                </c:pt>
                <c:pt idx="2045">
                  <c:v>250</c:v>
                </c:pt>
                <c:pt idx="2046">
                  <c:v>250</c:v>
                </c:pt>
                <c:pt idx="2047">
                  <c:v>250</c:v>
                </c:pt>
                <c:pt idx="2048">
                  <c:v>250</c:v>
                </c:pt>
                <c:pt idx="2049">
                  <c:v>250</c:v>
                </c:pt>
                <c:pt idx="2050">
                  <c:v>250</c:v>
                </c:pt>
                <c:pt idx="2051">
                  <c:v>250</c:v>
                </c:pt>
                <c:pt idx="2052">
                  <c:v>250</c:v>
                </c:pt>
                <c:pt idx="2053">
                  <c:v>250</c:v>
                </c:pt>
                <c:pt idx="2054">
                  <c:v>250</c:v>
                </c:pt>
                <c:pt idx="2055">
                  <c:v>250</c:v>
                </c:pt>
                <c:pt idx="2056">
                  <c:v>250</c:v>
                </c:pt>
                <c:pt idx="2057">
                  <c:v>250</c:v>
                </c:pt>
                <c:pt idx="2058">
                  <c:v>250</c:v>
                </c:pt>
                <c:pt idx="2059">
                  <c:v>250</c:v>
                </c:pt>
                <c:pt idx="2060">
                  <c:v>250</c:v>
                </c:pt>
                <c:pt idx="2061">
                  <c:v>250</c:v>
                </c:pt>
                <c:pt idx="2062">
                  <c:v>250</c:v>
                </c:pt>
                <c:pt idx="2063">
                  <c:v>250</c:v>
                </c:pt>
                <c:pt idx="2064">
                  <c:v>250</c:v>
                </c:pt>
                <c:pt idx="2065">
                  <c:v>250</c:v>
                </c:pt>
                <c:pt idx="2066">
                  <c:v>250</c:v>
                </c:pt>
                <c:pt idx="2067">
                  <c:v>250</c:v>
                </c:pt>
                <c:pt idx="2068">
                  <c:v>250</c:v>
                </c:pt>
                <c:pt idx="2069">
                  <c:v>250</c:v>
                </c:pt>
                <c:pt idx="2070">
                  <c:v>250</c:v>
                </c:pt>
                <c:pt idx="2071">
                  <c:v>250</c:v>
                </c:pt>
                <c:pt idx="2072">
                  <c:v>250</c:v>
                </c:pt>
                <c:pt idx="2073">
                  <c:v>250</c:v>
                </c:pt>
                <c:pt idx="2074">
                  <c:v>250</c:v>
                </c:pt>
                <c:pt idx="2075">
                  <c:v>250</c:v>
                </c:pt>
                <c:pt idx="2076">
                  <c:v>250</c:v>
                </c:pt>
                <c:pt idx="2077">
                  <c:v>250</c:v>
                </c:pt>
                <c:pt idx="2078">
                  <c:v>250</c:v>
                </c:pt>
                <c:pt idx="2079">
                  <c:v>250</c:v>
                </c:pt>
                <c:pt idx="2080">
                  <c:v>250</c:v>
                </c:pt>
                <c:pt idx="2081">
                  <c:v>250</c:v>
                </c:pt>
                <c:pt idx="2082">
                  <c:v>250</c:v>
                </c:pt>
                <c:pt idx="2083">
                  <c:v>250</c:v>
                </c:pt>
                <c:pt idx="2084">
                  <c:v>250</c:v>
                </c:pt>
                <c:pt idx="2085">
                  <c:v>250</c:v>
                </c:pt>
                <c:pt idx="2086">
                  <c:v>250</c:v>
                </c:pt>
                <c:pt idx="2087">
                  <c:v>250</c:v>
                </c:pt>
                <c:pt idx="2088">
                  <c:v>250</c:v>
                </c:pt>
                <c:pt idx="2089">
                  <c:v>250</c:v>
                </c:pt>
                <c:pt idx="2090">
                  <c:v>250</c:v>
                </c:pt>
                <c:pt idx="2091">
                  <c:v>250</c:v>
                </c:pt>
                <c:pt idx="2092">
                  <c:v>250</c:v>
                </c:pt>
                <c:pt idx="2093">
                  <c:v>250</c:v>
                </c:pt>
                <c:pt idx="2094">
                  <c:v>250</c:v>
                </c:pt>
                <c:pt idx="2095">
                  <c:v>250</c:v>
                </c:pt>
                <c:pt idx="2096">
                  <c:v>250</c:v>
                </c:pt>
                <c:pt idx="2097">
                  <c:v>250</c:v>
                </c:pt>
                <c:pt idx="2098">
                  <c:v>250</c:v>
                </c:pt>
                <c:pt idx="2099">
                  <c:v>250</c:v>
                </c:pt>
                <c:pt idx="2100">
                  <c:v>250</c:v>
                </c:pt>
                <c:pt idx="2101">
                  <c:v>250</c:v>
                </c:pt>
                <c:pt idx="2102">
                  <c:v>250</c:v>
                </c:pt>
                <c:pt idx="2103">
                  <c:v>250</c:v>
                </c:pt>
                <c:pt idx="2104">
                  <c:v>250</c:v>
                </c:pt>
                <c:pt idx="2105">
                  <c:v>250</c:v>
                </c:pt>
                <c:pt idx="2106">
                  <c:v>250</c:v>
                </c:pt>
                <c:pt idx="2107">
                  <c:v>250</c:v>
                </c:pt>
                <c:pt idx="2108">
                  <c:v>250</c:v>
                </c:pt>
                <c:pt idx="2109">
                  <c:v>250</c:v>
                </c:pt>
                <c:pt idx="2110">
                  <c:v>275</c:v>
                </c:pt>
                <c:pt idx="2111">
                  <c:v>275</c:v>
                </c:pt>
                <c:pt idx="2112">
                  <c:v>275</c:v>
                </c:pt>
                <c:pt idx="2113">
                  <c:v>275</c:v>
                </c:pt>
                <c:pt idx="2114">
                  <c:v>300</c:v>
                </c:pt>
                <c:pt idx="2115">
                  <c:v>300</c:v>
                </c:pt>
                <c:pt idx="2116">
                  <c:v>300</c:v>
                </c:pt>
                <c:pt idx="2117">
                  <c:v>300</c:v>
                </c:pt>
                <c:pt idx="2118">
                  <c:v>300</c:v>
                </c:pt>
                <c:pt idx="2119">
                  <c:v>300</c:v>
                </c:pt>
                <c:pt idx="2120">
                  <c:v>300</c:v>
                </c:pt>
                <c:pt idx="2121">
                  <c:v>300</c:v>
                </c:pt>
                <c:pt idx="2122">
                  <c:v>300</c:v>
                </c:pt>
                <c:pt idx="2123">
                  <c:v>300</c:v>
                </c:pt>
                <c:pt idx="2124">
                  <c:v>300</c:v>
                </c:pt>
                <c:pt idx="2125">
                  <c:v>300</c:v>
                </c:pt>
                <c:pt idx="2126">
                  <c:v>300</c:v>
                </c:pt>
                <c:pt idx="2127">
                  <c:v>300</c:v>
                </c:pt>
                <c:pt idx="2128">
                  <c:v>300</c:v>
                </c:pt>
                <c:pt idx="2129">
                  <c:v>300</c:v>
                </c:pt>
                <c:pt idx="2130">
                  <c:v>300</c:v>
                </c:pt>
                <c:pt idx="2131">
                  <c:v>300</c:v>
                </c:pt>
                <c:pt idx="2132">
                  <c:v>300</c:v>
                </c:pt>
                <c:pt idx="2133">
                  <c:v>300</c:v>
                </c:pt>
                <c:pt idx="2134">
                  <c:v>300</c:v>
                </c:pt>
                <c:pt idx="2135">
                  <c:v>300</c:v>
                </c:pt>
                <c:pt idx="2136">
                  <c:v>300</c:v>
                </c:pt>
                <c:pt idx="2137">
                  <c:v>300</c:v>
                </c:pt>
                <c:pt idx="2138">
                  <c:v>300</c:v>
                </c:pt>
                <c:pt idx="2139">
                  <c:v>300</c:v>
                </c:pt>
                <c:pt idx="2140">
                  <c:v>300</c:v>
                </c:pt>
                <c:pt idx="2141">
                  <c:v>300</c:v>
                </c:pt>
                <c:pt idx="2142">
                  <c:v>300</c:v>
                </c:pt>
                <c:pt idx="2143">
                  <c:v>300</c:v>
                </c:pt>
                <c:pt idx="2144">
                  <c:v>300</c:v>
                </c:pt>
                <c:pt idx="2145">
                  <c:v>300</c:v>
                </c:pt>
                <c:pt idx="2146">
                  <c:v>300</c:v>
                </c:pt>
                <c:pt idx="2147">
                  <c:v>300</c:v>
                </c:pt>
                <c:pt idx="2148">
                  <c:v>300</c:v>
                </c:pt>
                <c:pt idx="2149">
                  <c:v>275</c:v>
                </c:pt>
                <c:pt idx="2150">
                  <c:v>275</c:v>
                </c:pt>
                <c:pt idx="2151">
                  <c:v>275</c:v>
                </c:pt>
                <c:pt idx="2152">
                  <c:v>275</c:v>
                </c:pt>
                <c:pt idx="2153">
                  <c:v>250</c:v>
                </c:pt>
                <c:pt idx="2154">
                  <c:v>250</c:v>
                </c:pt>
                <c:pt idx="2155">
                  <c:v>250</c:v>
                </c:pt>
                <c:pt idx="2156">
                  <c:v>250</c:v>
                </c:pt>
                <c:pt idx="2157">
                  <c:v>250</c:v>
                </c:pt>
                <c:pt idx="2158">
                  <c:v>250</c:v>
                </c:pt>
                <c:pt idx="2159">
                  <c:v>250</c:v>
                </c:pt>
                <c:pt idx="2160">
                  <c:v>250</c:v>
                </c:pt>
                <c:pt idx="2161">
                  <c:v>250</c:v>
                </c:pt>
                <c:pt idx="2162">
                  <c:v>250</c:v>
                </c:pt>
                <c:pt idx="2163">
                  <c:v>250</c:v>
                </c:pt>
                <c:pt idx="2164">
                  <c:v>250</c:v>
                </c:pt>
                <c:pt idx="2165">
                  <c:v>250</c:v>
                </c:pt>
                <c:pt idx="2166">
                  <c:v>250</c:v>
                </c:pt>
                <c:pt idx="2167">
                  <c:v>250</c:v>
                </c:pt>
                <c:pt idx="2168">
                  <c:v>250</c:v>
                </c:pt>
                <c:pt idx="2169">
                  <c:v>250</c:v>
                </c:pt>
                <c:pt idx="2170">
                  <c:v>250</c:v>
                </c:pt>
                <c:pt idx="2171">
                  <c:v>250</c:v>
                </c:pt>
                <c:pt idx="2172">
                  <c:v>250</c:v>
                </c:pt>
                <c:pt idx="2173">
                  <c:v>250</c:v>
                </c:pt>
                <c:pt idx="2174">
                  <c:v>250</c:v>
                </c:pt>
                <c:pt idx="2175">
                  <c:v>250</c:v>
                </c:pt>
                <c:pt idx="2176">
                  <c:v>250</c:v>
                </c:pt>
                <c:pt idx="2177">
                  <c:v>250</c:v>
                </c:pt>
                <c:pt idx="2178">
                  <c:v>250</c:v>
                </c:pt>
                <c:pt idx="2179">
                  <c:v>250</c:v>
                </c:pt>
                <c:pt idx="2180">
                  <c:v>250</c:v>
                </c:pt>
                <c:pt idx="2181">
                  <c:v>250</c:v>
                </c:pt>
                <c:pt idx="2182">
                  <c:v>250</c:v>
                </c:pt>
                <c:pt idx="2183">
                  <c:v>250</c:v>
                </c:pt>
                <c:pt idx="2184">
                  <c:v>250</c:v>
                </c:pt>
                <c:pt idx="2185">
                  <c:v>250</c:v>
                </c:pt>
                <c:pt idx="2186">
                  <c:v>250</c:v>
                </c:pt>
                <c:pt idx="2187">
                  <c:v>250</c:v>
                </c:pt>
                <c:pt idx="2188">
                  <c:v>250</c:v>
                </c:pt>
                <c:pt idx="2189">
                  <c:v>250</c:v>
                </c:pt>
                <c:pt idx="2190">
                  <c:v>250</c:v>
                </c:pt>
                <c:pt idx="2191">
                  <c:v>250</c:v>
                </c:pt>
                <c:pt idx="2192">
                  <c:v>250</c:v>
                </c:pt>
                <c:pt idx="2193">
                  <c:v>250</c:v>
                </c:pt>
                <c:pt idx="2194">
                  <c:v>250</c:v>
                </c:pt>
                <c:pt idx="2195">
                  <c:v>250</c:v>
                </c:pt>
                <c:pt idx="2196">
                  <c:v>250</c:v>
                </c:pt>
                <c:pt idx="2197">
                  <c:v>250</c:v>
                </c:pt>
                <c:pt idx="2198">
                  <c:v>250</c:v>
                </c:pt>
                <c:pt idx="2199">
                  <c:v>250</c:v>
                </c:pt>
                <c:pt idx="2200">
                  <c:v>250</c:v>
                </c:pt>
                <c:pt idx="2201">
                  <c:v>250</c:v>
                </c:pt>
                <c:pt idx="2202">
                  <c:v>250</c:v>
                </c:pt>
                <c:pt idx="2203">
                  <c:v>250</c:v>
                </c:pt>
                <c:pt idx="2204">
                  <c:v>250</c:v>
                </c:pt>
                <c:pt idx="2205">
                  <c:v>250</c:v>
                </c:pt>
                <c:pt idx="2206">
                  <c:v>250</c:v>
                </c:pt>
                <c:pt idx="2207">
                  <c:v>250</c:v>
                </c:pt>
                <c:pt idx="2208">
                  <c:v>250</c:v>
                </c:pt>
                <c:pt idx="2209">
                  <c:v>250</c:v>
                </c:pt>
                <c:pt idx="2210">
                  <c:v>250</c:v>
                </c:pt>
                <c:pt idx="2211">
                  <c:v>250</c:v>
                </c:pt>
                <c:pt idx="2212">
                  <c:v>250</c:v>
                </c:pt>
                <c:pt idx="2213">
                  <c:v>250</c:v>
                </c:pt>
                <c:pt idx="2214">
                  <c:v>250</c:v>
                </c:pt>
                <c:pt idx="2215">
                  <c:v>250</c:v>
                </c:pt>
                <c:pt idx="2216">
                  <c:v>250</c:v>
                </c:pt>
                <c:pt idx="2217">
                  <c:v>250</c:v>
                </c:pt>
                <c:pt idx="2218">
                  <c:v>250</c:v>
                </c:pt>
                <c:pt idx="2219">
                  <c:v>250</c:v>
                </c:pt>
                <c:pt idx="2220">
                  <c:v>250</c:v>
                </c:pt>
                <c:pt idx="2221">
                  <c:v>250</c:v>
                </c:pt>
                <c:pt idx="2222">
                  <c:v>250</c:v>
                </c:pt>
                <c:pt idx="2223">
                  <c:v>250</c:v>
                </c:pt>
                <c:pt idx="2224">
                  <c:v>250</c:v>
                </c:pt>
                <c:pt idx="2225">
                  <c:v>250</c:v>
                </c:pt>
                <c:pt idx="2226">
                  <c:v>250</c:v>
                </c:pt>
                <c:pt idx="2227">
                  <c:v>250</c:v>
                </c:pt>
                <c:pt idx="2228">
                  <c:v>250</c:v>
                </c:pt>
                <c:pt idx="2229">
                  <c:v>250</c:v>
                </c:pt>
                <c:pt idx="2230">
                  <c:v>250</c:v>
                </c:pt>
                <c:pt idx="2231">
                  <c:v>250</c:v>
                </c:pt>
                <c:pt idx="2232">
                  <c:v>250</c:v>
                </c:pt>
                <c:pt idx="2233">
                  <c:v>250</c:v>
                </c:pt>
                <c:pt idx="2234">
                  <c:v>250</c:v>
                </c:pt>
                <c:pt idx="2235">
                  <c:v>250</c:v>
                </c:pt>
                <c:pt idx="2236">
                  <c:v>250</c:v>
                </c:pt>
                <c:pt idx="2237">
                  <c:v>250</c:v>
                </c:pt>
                <c:pt idx="2238">
                  <c:v>250</c:v>
                </c:pt>
                <c:pt idx="2239">
                  <c:v>250</c:v>
                </c:pt>
                <c:pt idx="2240">
                  <c:v>250</c:v>
                </c:pt>
                <c:pt idx="2241">
                  <c:v>250</c:v>
                </c:pt>
                <c:pt idx="2242">
                  <c:v>250</c:v>
                </c:pt>
                <c:pt idx="2243">
                  <c:v>250</c:v>
                </c:pt>
                <c:pt idx="2244">
                  <c:v>250</c:v>
                </c:pt>
                <c:pt idx="2245">
                  <c:v>250</c:v>
                </c:pt>
                <c:pt idx="2246">
                  <c:v>250</c:v>
                </c:pt>
                <c:pt idx="2247">
                  <c:v>250</c:v>
                </c:pt>
                <c:pt idx="2248">
                  <c:v>250</c:v>
                </c:pt>
                <c:pt idx="2249">
                  <c:v>250</c:v>
                </c:pt>
                <c:pt idx="2250">
                  <c:v>250</c:v>
                </c:pt>
                <c:pt idx="2251">
                  <c:v>250</c:v>
                </c:pt>
                <c:pt idx="2252">
                  <c:v>250</c:v>
                </c:pt>
                <c:pt idx="2253">
                  <c:v>250</c:v>
                </c:pt>
                <c:pt idx="2254">
                  <c:v>250</c:v>
                </c:pt>
                <c:pt idx="2255">
                  <c:v>250</c:v>
                </c:pt>
                <c:pt idx="2256">
                  <c:v>250</c:v>
                </c:pt>
                <c:pt idx="2257">
                  <c:v>250</c:v>
                </c:pt>
                <c:pt idx="2258">
                  <c:v>250</c:v>
                </c:pt>
                <c:pt idx="2259">
                  <c:v>250</c:v>
                </c:pt>
                <c:pt idx="2260">
                  <c:v>250</c:v>
                </c:pt>
                <c:pt idx="2261">
                  <c:v>250</c:v>
                </c:pt>
                <c:pt idx="2262">
                  <c:v>250</c:v>
                </c:pt>
                <c:pt idx="2263">
                  <c:v>250</c:v>
                </c:pt>
                <c:pt idx="2264">
                  <c:v>250</c:v>
                </c:pt>
                <c:pt idx="2265">
                  <c:v>250</c:v>
                </c:pt>
                <c:pt idx="2266">
                  <c:v>250</c:v>
                </c:pt>
                <c:pt idx="2267">
                  <c:v>250</c:v>
                </c:pt>
                <c:pt idx="2268">
                  <c:v>250</c:v>
                </c:pt>
                <c:pt idx="2269">
                  <c:v>250</c:v>
                </c:pt>
                <c:pt idx="2270">
                  <c:v>250</c:v>
                </c:pt>
                <c:pt idx="2271">
                  <c:v>250</c:v>
                </c:pt>
                <c:pt idx="2272">
                  <c:v>250</c:v>
                </c:pt>
                <c:pt idx="2273">
                  <c:v>250</c:v>
                </c:pt>
                <c:pt idx="2274">
                  <c:v>250</c:v>
                </c:pt>
                <c:pt idx="2275">
                  <c:v>250</c:v>
                </c:pt>
                <c:pt idx="2276">
                  <c:v>250</c:v>
                </c:pt>
                <c:pt idx="2277">
                  <c:v>250</c:v>
                </c:pt>
                <c:pt idx="2278">
                  <c:v>250</c:v>
                </c:pt>
                <c:pt idx="2279">
                  <c:v>250</c:v>
                </c:pt>
                <c:pt idx="2280">
                  <c:v>250</c:v>
                </c:pt>
                <c:pt idx="2281">
                  <c:v>250</c:v>
                </c:pt>
                <c:pt idx="2282">
                  <c:v>250</c:v>
                </c:pt>
                <c:pt idx="2283">
                  <c:v>250</c:v>
                </c:pt>
                <c:pt idx="2284">
                  <c:v>250</c:v>
                </c:pt>
                <c:pt idx="2285">
                  <c:v>250</c:v>
                </c:pt>
                <c:pt idx="2286">
                  <c:v>250</c:v>
                </c:pt>
                <c:pt idx="2287">
                  <c:v>250</c:v>
                </c:pt>
                <c:pt idx="2288">
                  <c:v>250</c:v>
                </c:pt>
                <c:pt idx="2289">
                  <c:v>250</c:v>
                </c:pt>
                <c:pt idx="2290">
                  <c:v>250</c:v>
                </c:pt>
                <c:pt idx="2291">
                  <c:v>250</c:v>
                </c:pt>
                <c:pt idx="2292">
                  <c:v>250</c:v>
                </c:pt>
                <c:pt idx="2293">
                  <c:v>250</c:v>
                </c:pt>
                <c:pt idx="2294">
                  <c:v>250</c:v>
                </c:pt>
                <c:pt idx="2295">
                  <c:v>250</c:v>
                </c:pt>
                <c:pt idx="2296">
                  <c:v>250</c:v>
                </c:pt>
                <c:pt idx="2297">
                  <c:v>250</c:v>
                </c:pt>
                <c:pt idx="2298">
                  <c:v>275</c:v>
                </c:pt>
                <c:pt idx="2299">
                  <c:v>275</c:v>
                </c:pt>
                <c:pt idx="2300">
                  <c:v>275</c:v>
                </c:pt>
                <c:pt idx="2301">
                  <c:v>275</c:v>
                </c:pt>
                <c:pt idx="2302">
                  <c:v>300</c:v>
                </c:pt>
                <c:pt idx="2303">
                  <c:v>300</c:v>
                </c:pt>
                <c:pt idx="2304">
                  <c:v>300</c:v>
                </c:pt>
                <c:pt idx="2305">
                  <c:v>300</c:v>
                </c:pt>
                <c:pt idx="2306">
                  <c:v>300</c:v>
                </c:pt>
                <c:pt idx="2307">
                  <c:v>300</c:v>
                </c:pt>
                <c:pt idx="2308">
                  <c:v>300</c:v>
                </c:pt>
                <c:pt idx="2309">
                  <c:v>300</c:v>
                </c:pt>
                <c:pt idx="2310">
                  <c:v>300</c:v>
                </c:pt>
                <c:pt idx="2311">
                  <c:v>300</c:v>
                </c:pt>
                <c:pt idx="2312">
                  <c:v>300</c:v>
                </c:pt>
                <c:pt idx="2313">
                  <c:v>300</c:v>
                </c:pt>
                <c:pt idx="2314">
                  <c:v>300</c:v>
                </c:pt>
                <c:pt idx="2315">
                  <c:v>300</c:v>
                </c:pt>
                <c:pt idx="2316">
                  <c:v>300</c:v>
                </c:pt>
                <c:pt idx="2317">
                  <c:v>300</c:v>
                </c:pt>
                <c:pt idx="2318">
                  <c:v>300</c:v>
                </c:pt>
                <c:pt idx="2319">
                  <c:v>300</c:v>
                </c:pt>
                <c:pt idx="2320">
                  <c:v>300</c:v>
                </c:pt>
                <c:pt idx="2321">
                  <c:v>300</c:v>
                </c:pt>
                <c:pt idx="2322">
                  <c:v>300</c:v>
                </c:pt>
                <c:pt idx="2323">
                  <c:v>300</c:v>
                </c:pt>
                <c:pt idx="2324">
                  <c:v>300</c:v>
                </c:pt>
                <c:pt idx="2325">
                  <c:v>300</c:v>
                </c:pt>
                <c:pt idx="2326">
                  <c:v>300</c:v>
                </c:pt>
                <c:pt idx="2327">
                  <c:v>300</c:v>
                </c:pt>
                <c:pt idx="2328">
                  <c:v>300</c:v>
                </c:pt>
                <c:pt idx="2329">
                  <c:v>300</c:v>
                </c:pt>
                <c:pt idx="2330">
                  <c:v>300</c:v>
                </c:pt>
                <c:pt idx="2331">
                  <c:v>300</c:v>
                </c:pt>
                <c:pt idx="2332">
                  <c:v>300</c:v>
                </c:pt>
                <c:pt idx="2333">
                  <c:v>300</c:v>
                </c:pt>
                <c:pt idx="2334">
                  <c:v>300</c:v>
                </c:pt>
                <c:pt idx="2335">
                  <c:v>300</c:v>
                </c:pt>
                <c:pt idx="2336">
                  <c:v>300</c:v>
                </c:pt>
                <c:pt idx="2337">
                  <c:v>300</c:v>
                </c:pt>
                <c:pt idx="2338">
                  <c:v>300</c:v>
                </c:pt>
                <c:pt idx="2339">
                  <c:v>300</c:v>
                </c:pt>
                <c:pt idx="2340">
                  <c:v>300</c:v>
                </c:pt>
                <c:pt idx="2341">
                  <c:v>300</c:v>
                </c:pt>
                <c:pt idx="2342">
                  <c:v>300</c:v>
                </c:pt>
                <c:pt idx="2343">
                  <c:v>300</c:v>
                </c:pt>
                <c:pt idx="2344">
                  <c:v>300</c:v>
                </c:pt>
                <c:pt idx="2345">
                  <c:v>300</c:v>
                </c:pt>
                <c:pt idx="2346">
                  <c:v>300</c:v>
                </c:pt>
                <c:pt idx="2347">
                  <c:v>300</c:v>
                </c:pt>
                <c:pt idx="2348">
                  <c:v>300</c:v>
                </c:pt>
                <c:pt idx="2349">
                  <c:v>300</c:v>
                </c:pt>
                <c:pt idx="2350">
                  <c:v>300</c:v>
                </c:pt>
                <c:pt idx="2351">
                  <c:v>300</c:v>
                </c:pt>
                <c:pt idx="2352">
                  <c:v>300</c:v>
                </c:pt>
                <c:pt idx="2353">
                  <c:v>300</c:v>
                </c:pt>
                <c:pt idx="2354">
                  <c:v>300</c:v>
                </c:pt>
                <c:pt idx="2355">
                  <c:v>300</c:v>
                </c:pt>
                <c:pt idx="2356">
                  <c:v>300</c:v>
                </c:pt>
                <c:pt idx="2357">
                  <c:v>300</c:v>
                </c:pt>
                <c:pt idx="2358">
                  <c:v>300</c:v>
                </c:pt>
                <c:pt idx="2359">
                  <c:v>300</c:v>
                </c:pt>
                <c:pt idx="2360">
                  <c:v>300</c:v>
                </c:pt>
                <c:pt idx="2361">
                  <c:v>300</c:v>
                </c:pt>
                <c:pt idx="2362">
                  <c:v>300</c:v>
                </c:pt>
                <c:pt idx="2363">
                  <c:v>300</c:v>
                </c:pt>
                <c:pt idx="2364">
                  <c:v>300</c:v>
                </c:pt>
                <c:pt idx="2365">
                  <c:v>300</c:v>
                </c:pt>
                <c:pt idx="2366">
                  <c:v>300</c:v>
                </c:pt>
                <c:pt idx="2367">
                  <c:v>300</c:v>
                </c:pt>
                <c:pt idx="2368">
                  <c:v>300</c:v>
                </c:pt>
                <c:pt idx="2369">
                  <c:v>300</c:v>
                </c:pt>
                <c:pt idx="2370">
                  <c:v>300</c:v>
                </c:pt>
                <c:pt idx="2371">
                  <c:v>300</c:v>
                </c:pt>
                <c:pt idx="2372">
                  <c:v>300</c:v>
                </c:pt>
                <c:pt idx="2373">
                  <c:v>300</c:v>
                </c:pt>
                <c:pt idx="2374">
                  <c:v>300</c:v>
                </c:pt>
                <c:pt idx="2375">
                  <c:v>300</c:v>
                </c:pt>
                <c:pt idx="2376">
                  <c:v>300</c:v>
                </c:pt>
                <c:pt idx="2377">
                  <c:v>300</c:v>
                </c:pt>
                <c:pt idx="2378">
                  <c:v>300</c:v>
                </c:pt>
                <c:pt idx="2379">
                  <c:v>300</c:v>
                </c:pt>
                <c:pt idx="2380">
                  <c:v>300</c:v>
                </c:pt>
                <c:pt idx="2381">
                  <c:v>300</c:v>
                </c:pt>
                <c:pt idx="2382">
                  <c:v>300</c:v>
                </c:pt>
                <c:pt idx="2383">
                  <c:v>300</c:v>
                </c:pt>
                <c:pt idx="2384">
                  <c:v>300</c:v>
                </c:pt>
                <c:pt idx="2385">
                  <c:v>300</c:v>
                </c:pt>
                <c:pt idx="2386">
                  <c:v>300</c:v>
                </c:pt>
                <c:pt idx="2387">
                  <c:v>300</c:v>
                </c:pt>
                <c:pt idx="2388">
                  <c:v>300</c:v>
                </c:pt>
                <c:pt idx="2389">
                  <c:v>300</c:v>
                </c:pt>
                <c:pt idx="2390">
                  <c:v>300</c:v>
                </c:pt>
                <c:pt idx="2391">
                  <c:v>300</c:v>
                </c:pt>
                <c:pt idx="2392">
                  <c:v>300</c:v>
                </c:pt>
                <c:pt idx="2393">
                  <c:v>300</c:v>
                </c:pt>
                <c:pt idx="2394">
                  <c:v>300</c:v>
                </c:pt>
                <c:pt idx="2395">
                  <c:v>300</c:v>
                </c:pt>
                <c:pt idx="2396">
                  <c:v>300</c:v>
                </c:pt>
                <c:pt idx="2397">
                  <c:v>300</c:v>
                </c:pt>
                <c:pt idx="2398">
                  <c:v>300</c:v>
                </c:pt>
                <c:pt idx="2399">
                  <c:v>300</c:v>
                </c:pt>
                <c:pt idx="2400">
                  <c:v>300</c:v>
                </c:pt>
                <c:pt idx="2401">
                  <c:v>300</c:v>
                </c:pt>
                <c:pt idx="2402">
                  <c:v>300</c:v>
                </c:pt>
                <c:pt idx="2403">
                  <c:v>300</c:v>
                </c:pt>
                <c:pt idx="2404">
                  <c:v>300</c:v>
                </c:pt>
                <c:pt idx="2405">
                  <c:v>300</c:v>
                </c:pt>
                <c:pt idx="2406">
                  <c:v>300</c:v>
                </c:pt>
                <c:pt idx="2407">
                  <c:v>275</c:v>
                </c:pt>
                <c:pt idx="2408">
                  <c:v>275</c:v>
                </c:pt>
                <c:pt idx="2409">
                  <c:v>275</c:v>
                </c:pt>
                <c:pt idx="2410">
                  <c:v>275</c:v>
                </c:pt>
                <c:pt idx="2411">
                  <c:v>275</c:v>
                </c:pt>
                <c:pt idx="2412">
                  <c:v>275</c:v>
                </c:pt>
                <c:pt idx="2413">
                  <c:v>250</c:v>
                </c:pt>
                <c:pt idx="2414">
                  <c:v>250</c:v>
                </c:pt>
                <c:pt idx="2415">
                  <c:v>250</c:v>
                </c:pt>
                <c:pt idx="2416">
                  <c:v>250</c:v>
                </c:pt>
                <c:pt idx="2417">
                  <c:v>250</c:v>
                </c:pt>
                <c:pt idx="2418">
                  <c:v>250</c:v>
                </c:pt>
                <c:pt idx="2419">
                  <c:v>250</c:v>
                </c:pt>
                <c:pt idx="2420">
                  <c:v>250</c:v>
                </c:pt>
                <c:pt idx="2421">
                  <c:v>250</c:v>
                </c:pt>
                <c:pt idx="2422">
                  <c:v>250</c:v>
                </c:pt>
                <c:pt idx="2423">
                  <c:v>250</c:v>
                </c:pt>
                <c:pt idx="2424">
                  <c:v>250</c:v>
                </c:pt>
                <c:pt idx="2425">
                  <c:v>250</c:v>
                </c:pt>
                <c:pt idx="2426">
                  <c:v>250</c:v>
                </c:pt>
                <c:pt idx="2427">
                  <c:v>250</c:v>
                </c:pt>
                <c:pt idx="2428">
                  <c:v>250</c:v>
                </c:pt>
                <c:pt idx="2429">
                  <c:v>250</c:v>
                </c:pt>
                <c:pt idx="2430">
                  <c:v>250</c:v>
                </c:pt>
                <c:pt idx="2431">
                  <c:v>250</c:v>
                </c:pt>
                <c:pt idx="2432">
                  <c:v>250</c:v>
                </c:pt>
                <c:pt idx="2433">
                  <c:v>250</c:v>
                </c:pt>
                <c:pt idx="2434">
                  <c:v>250</c:v>
                </c:pt>
                <c:pt idx="2435">
                  <c:v>250</c:v>
                </c:pt>
                <c:pt idx="2436">
                  <c:v>250</c:v>
                </c:pt>
                <c:pt idx="2437">
                  <c:v>250</c:v>
                </c:pt>
                <c:pt idx="2438">
                  <c:v>250</c:v>
                </c:pt>
                <c:pt idx="2439">
                  <c:v>250</c:v>
                </c:pt>
                <c:pt idx="2440">
                  <c:v>250</c:v>
                </c:pt>
                <c:pt idx="2441">
                  <c:v>250</c:v>
                </c:pt>
                <c:pt idx="2442">
                  <c:v>250</c:v>
                </c:pt>
                <c:pt idx="2443">
                  <c:v>250</c:v>
                </c:pt>
                <c:pt idx="2444">
                  <c:v>250</c:v>
                </c:pt>
                <c:pt idx="2445">
                  <c:v>250</c:v>
                </c:pt>
                <c:pt idx="2446">
                  <c:v>250</c:v>
                </c:pt>
                <c:pt idx="2447">
                  <c:v>250</c:v>
                </c:pt>
                <c:pt idx="2448">
                  <c:v>250</c:v>
                </c:pt>
                <c:pt idx="2449">
                  <c:v>250</c:v>
                </c:pt>
                <c:pt idx="2450">
                  <c:v>250</c:v>
                </c:pt>
                <c:pt idx="2451">
                  <c:v>250</c:v>
                </c:pt>
                <c:pt idx="2452">
                  <c:v>250</c:v>
                </c:pt>
                <c:pt idx="2453">
                  <c:v>250</c:v>
                </c:pt>
                <c:pt idx="2454">
                  <c:v>250</c:v>
                </c:pt>
                <c:pt idx="2455">
                  <c:v>250</c:v>
                </c:pt>
                <c:pt idx="2456">
                  <c:v>250</c:v>
                </c:pt>
                <c:pt idx="2457">
                  <c:v>250</c:v>
                </c:pt>
                <c:pt idx="2458">
                  <c:v>250</c:v>
                </c:pt>
                <c:pt idx="2459">
                  <c:v>250</c:v>
                </c:pt>
                <c:pt idx="2460">
                  <c:v>250</c:v>
                </c:pt>
                <c:pt idx="2461">
                  <c:v>250</c:v>
                </c:pt>
                <c:pt idx="2462">
                  <c:v>250</c:v>
                </c:pt>
                <c:pt idx="2463">
                  <c:v>250</c:v>
                </c:pt>
                <c:pt idx="2464">
                  <c:v>250</c:v>
                </c:pt>
                <c:pt idx="2465">
                  <c:v>250</c:v>
                </c:pt>
                <c:pt idx="2466">
                  <c:v>250</c:v>
                </c:pt>
                <c:pt idx="2467">
                  <c:v>250</c:v>
                </c:pt>
                <c:pt idx="2468">
                  <c:v>250</c:v>
                </c:pt>
                <c:pt idx="2469">
                  <c:v>250</c:v>
                </c:pt>
                <c:pt idx="2470">
                  <c:v>250</c:v>
                </c:pt>
                <c:pt idx="2471">
                  <c:v>250</c:v>
                </c:pt>
                <c:pt idx="2472">
                  <c:v>250</c:v>
                </c:pt>
                <c:pt idx="2473">
                  <c:v>250</c:v>
                </c:pt>
                <c:pt idx="2474">
                  <c:v>250</c:v>
                </c:pt>
                <c:pt idx="2475">
                  <c:v>250</c:v>
                </c:pt>
                <c:pt idx="2476">
                  <c:v>250</c:v>
                </c:pt>
                <c:pt idx="2477">
                  <c:v>250</c:v>
                </c:pt>
                <c:pt idx="2478">
                  <c:v>250</c:v>
                </c:pt>
                <c:pt idx="2479">
                  <c:v>250</c:v>
                </c:pt>
                <c:pt idx="2480">
                  <c:v>250</c:v>
                </c:pt>
                <c:pt idx="2481">
                  <c:v>250</c:v>
                </c:pt>
                <c:pt idx="2482">
                  <c:v>250</c:v>
                </c:pt>
                <c:pt idx="2483">
                  <c:v>250</c:v>
                </c:pt>
                <c:pt idx="2484">
                  <c:v>250</c:v>
                </c:pt>
                <c:pt idx="2485">
                  <c:v>250</c:v>
                </c:pt>
                <c:pt idx="2486">
                  <c:v>250</c:v>
                </c:pt>
                <c:pt idx="2487">
                  <c:v>250</c:v>
                </c:pt>
                <c:pt idx="2488">
                  <c:v>250</c:v>
                </c:pt>
                <c:pt idx="2489">
                  <c:v>250</c:v>
                </c:pt>
                <c:pt idx="2490">
                  <c:v>250</c:v>
                </c:pt>
                <c:pt idx="2491">
                  <c:v>250</c:v>
                </c:pt>
                <c:pt idx="2492">
                  <c:v>250</c:v>
                </c:pt>
                <c:pt idx="2493">
                  <c:v>250</c:v>
                </c:pt>
                <c:pt idx="2494">
                  <c:v>250</c:v>
                </c:pt>
                <c:pt idx="2495">
                  <c:v>250</c:v>
                </c:pt>
                <c:pt idx="2496">
                  <c:v>250</c:v>
                </c:pt>
                <c:pt idx="2497">
                  <c:v>250</c:v>
                </c:pt>
                <c:pt idx="2498">
                  <c:v>250</c:v>
                </c:pt>
                <c:pt idx="2499">
                  <c:v>250</c:v>
                </c:pt>
                <c:pt idx="2500">
                  <c:v>250</c:v>
                </c:pt>
                <c:pt idx="2501">
                  <c:v>250</c:v>
                </c:pt>
                <c:pt idx="2502">
                  <c:v>250</c:v>
                </c:pt>
                <c:pt idx="2503">
                  <c:v>250</c:v>
                </c:pt>
                <c:pt idx="2504">
                  <c:v>250</c:v>
                </c:pt>
                <c:pt idx="2505">
                  <c:v>250</c:v>
                </c:pt>
                <c:pt idx="2506">
                  <c:v>250</c:v>
                </c:pt>
                <c:pt idx="2507">
                  <c:v>250</c:v>
                </c:pt>
                <c:pt idx="2508">
                  <c:v>250</c:v>
                </c:pt>
                <c:pt idx="2509">
                  <c:v>250</c:v>
                </c:pt>
                <c:pt idx="2510">
                  <c:v>250</c:v>
                </c:pt>
                <c:pt idx="2511">
                  <c:v>250</c:v>
                </c:pt>
                <c:pt idx="2512">
                  <c:v>250</c:v>
                </c:pt>
                <c:pt idx="2513">
                  <c:v>250</c:v>
                </c:pt>
                <c:pt idx="2514">
                  <c:v>250</c:v>
                </c:pt>
                <c:pt idx="2515">
                  <c:v>250</c:v>
                </c:pt>
                <c:pt idx="2516">
                  <c:v>250</c:v>
                </c:pt>
                <c:pt idx="2517">
                  <c:v>250</c:v>
                </c:pt>
                <c:pt idx="2518">
                  <c:v>250</c:v>
                </c:pt>
                <c:pt idx="2519">
                  <c:v>250</c:v>
                </c:pt>
                <c:pt idx="2520">
                  <c:v>250</c:v>
                </c:pt>
                <c:pt idx="2521">
                  <c:v>250</c:v>
                </c:pt>
                <c:pt idx="2522">
                  <c:v>250</c:v>
                </c:pt>
                <c:pt idx="2523">
                  <c:v>250</c:v>
                </c:pt>
                <c:pt idx="2524">
                  <c:v>250</c:v>
                </c:pt>
                <c:pt idx="2525">
                  <c:v>250</c:v>
                </c:pt>
                <c:pt idx="2526">
                  <c:v>250</c:v>
                </c:pt>
                <c:pt idx="2527">
                  <c:v>250</c:v>
                </c:pt>
                <c:pt idx="2528">
                  <c:v>250</c:v>
                </c:pt>
                <c:pt idx="2529">
                  <c:v>250</c:v>
                </c:pt>
                <c:pt idx="2530">
                  <c:v>250</c:v>
                </c:pt>
                <c:pt idx="2531">
                  <c:v>250</c:v>
                </c:pt>
                <c:pt idx="2532">
                  <c:v>250</c:v>
                </c:pt>
                <c:pt idx="2533">
                  <c:v>250</c:v>
                </c:pt>
                <c:pt idx="2534">
                  <c:v>250</c:v>
                </c:pt>
                <c:pt idx="2535">
                  <c:v>250</c:v>
                </c:pt>
                <c:pt idx="2536">
                  <c:v>250</c:v>
                </c:pt>
                <c:pt idx="2537">
                  <c:v>250</c:v>
                </c:pt>
                <c:pt idx="2538">
                  <c:v>250</c:v>
                </c:pt>
                <c:pt idx="2539">
                  <c:v>250</c:v>
                </c:pt>
                <c:pt idx="2540">
                  <c:v>250</c:v>
                </c:pt>
                <c:pt idx="2541">
                  <c:v>250</c:v>
                </c:pt>
                <c:pt idx="2542">
                  <c:v>250</c:v>
                </c:pt>
                <c:pt idx="2543">
                  <c:v>250</c:v>
                </c:pt>
                <c:pt idx="2544">
                  <c:v>250</c:v>
                </c:pt>
                <c:pt idx="2545">
                  <c:v>250</c:v>
                </c:pt>
                <c:pt idx="2546">
                  <c:v>250</c:v>
                </c:pt>
                <c:pt idx="2547">
                  <c:v>250</c:v>
                </c:pt>
                <c:pt idx="2548">
                  <c:v>250</c:v>
                </c:pt>
                <c:pt idx="2549">
                  <c:v>250</c:v>
                </c:pt>
                <c:pt idx="2550">
                  <c:v>275</c:v>
                </c:pt>
                <c:pt idx="2551">
                  <c:v>275</c:v>
                </c:pt>
                <c:pt idx="2552">
                  <c:v>275</c:v>
                </c:pt>
                <c:pt idx="2553">
                  <c:v>275</c:v>
                </c:pt>
                <c:pt idx="2554">
                  <c:v>300</c:v>
                </c:pt>
                <c:pt idx="2555">
                  <c:v>300</c:v>
                </c:pt>
                <c:pt idx="2556">
                  <c:v>300</c:v>
                </c:pt>
                <c:pt idx="2557">
                  <c:v>300</c:v>
                </c:pt>
                <c:pt idx="2558">
                  <c:v>300</c:v>
                </c:pt>
                <c:pt idx="2559">
                  <c:v>300</c:v>
                </c:pt>
                <c:pt idx="2560">
                  <c:v>300</c:v>
                </c:pt>
                <c:pt idx="2561">
                  <c:v>300</c:v>
                </c:pt>
                <c:pt idx="2562">
                  <c:v>300</c:v>
                </c:pt>
                <c:pt idx="2563">
                  <c:v>300</c:v>
                </c:pt>
                <c:pt idx="2564">
                  <c:v>300</c:v>
                </c:pt>
                <c:pt idx="2565">
                  <c:v>300</c:v>
                </c:pt>
                <c:pt idx="2566">
                  <c:v>300</c:v>
                </c:pt>
                <c:pt idx="2567">
                  <c:v>300</c:v>
                </c:pt>
                <c:pt idx="2568">
                  <c:v>300</c:v>
                </c:pt>
                <c:pt idx="2569">
                  <c:v>300</c:v>
                </c:pt>
                <c:pt idx="2570">
                  <c:v>300</c:v>
                </c:pt>
                <c:pt idx="2571">
                  <c:v>300</c:v>
                </c:pt>
                <c:pt idx="2572">
                  <c:v>300</c:v>
                </c:pt>
                <c:pt idx="2573">
                  <c:v>300</c:v>
                </c:pt>
                <c:pt idx="2574">
                  <c:v>300</c:v>
                </c:pt>
                <c:pt idx="2575">
                  <c:v>300</c:v>
                </c:pt>
                <c:pt idx="2576">
                  <c:v>300</c:v>
                </c:pt>
                <c:pt idx="2577">
                  <c:v>300</c:v>
                </c:pt>
                <c:pt idx="2578">
                  <c:v>300</c:v>
                </c:pt>
                <c:pt idx="2579">
                  <c:v>300</c:v>
                </c:pt>
                <c:pt idx="2580">
                  <c:v>300</c:v>
                </c:pt>
                <c:pt idx="2581">
                  <c:v>300</c:v>
                </c:pt>
                <c:pt idx="2582">
                  <c:v>300</c:v>
                </c:pt>
                <c:pt idx="2583">
                  <c:v>300</c:v>
                </c:pt>
                <c:pt idx="2584">
                  <c:v>300</c:v>
                </c:pt>
                <c:pt idx="2585">
                  <c:v>300</c:v>
                </c:pt>
                <c:pt idx="2586">
                  <c:v>300</c:v>
                </c:pt>
                <c:pt idx="2587">
                  <c:v>300</c:v>
                </c:pt>
                <c:pt idx="2588">
                  <c:v>300</c:v>
                </c:pt>
                <c:pt idx="2589">
                  <c:v>300</c:v>
                </c:pt>
                <c:pt idx="2590">
                  <c:v>300</c:v>
                </c:pt>
                <c:pt idx="2591">
                  <c:v>300</c:v>
                </c:pt>
                <c:pt idx="2592">
                  <c:v>300</c:v>
                </c:pt>
                <c:pt idx="2593">
                  <c:v>300</c:v>
                </c:pt>
                <c:pt idx="2594">
                  <c:v>300</c:v>
                </c:pt>
                <c:pt idx="2595">
                  <c:v>300</c:v>
                </c:pt>
                <c:pt idx="2596">
                  <c:v>300</c:v>
                </c:pt>
                <c:pt idx="2597">
                  <c:v>300</c:v>
                </c:pt>
                <c:pt idx="2598">
                  <c:v>300</c:v>
                </c:pt>
                <c:pt idx="2599">
                  <c:v>300</c:v>
                </c:pt>
                <c:pt idx="2600">
                  <c:v>300</c:v>
                </c:pt>
                <c:pt idx="2601">
                  <c:v>300</c:v>
                </c:pt>
                <c:pt idx="2602">
                  <c:v>300</c:v>
                </c:pt>
                <c:pt idx="2603">
                  <c:v>300</c:v>
                </c:pt>
                <c:pt idx="2604">
                  <c:v>300</c:v>
                </c:pt>
                <c:pt idx="2605">
                  <c:v>300</c:v>
                </c:pt>
                <c:pt idx="2606">
                  <c:v>300</c:v>
                </c:pt>
                <c:pt idx="2607">
                  <c:v>300</c:v>
                </c:pt>
                <c:pt idx="2608">
                  <c:v>300</c:v>
                </c:pt>
                <c:pt idx="2609">
                  <c:v>300</c:v>
                </c:pt>
                <c:pt idx="2610">
                  <c:v>300</c:v>
                </c:pt>
                <c:pt idx="2611">
                  <c:v>300</c:v>
                </c:pt>
                <c:pt idx="2612">
                  <c:v>300</c:v>
                </c:pt>
                <c:pt idx="2613">
                  <c:v>300</c:v>
                </c:pt>
                <c:pt idx="2614">
                  <c:v>300</c:v>
                </c:pt>
                <c:pt idx="2615">
                  <c:v>300</c:v>
                </c:pt>
                <c:pt idx="2616">
                  <c:v>300</c:v>
                </c:pt>
                <c:pt idx="2617">
                  <c:v>300</c:v>
                </c:pt>
                <c:pt idx="2618">
                  <c:v>300</c:v>
                </c:pt>
                <c:pt idx="2619">
                  <c:v>300</c:v>
                </c:pt>
                <c:pt idx="2620">
                  <c:v>300</c:v>
                </c:pt>
                <c:pt idx="2621">
                  <c:v>300</c:v>
                </c:pt>
                <c:pt idx="2622">
                  <c:v>300</c:v>
                </c:pt>
                <c:pt idx="2623">
                  <c:v>300</c:v>
                </c:pt>
                <c:pt idx="2624">
                  <c:v>300</c:v>
                </c:pt>
                <c:pt idx="2625">
                  <c:v>300</c:v>
                </c:pt>
                <c:pt idx="2626">
                  <c:v>300</c:v>
                </c:pt>
                <c:pt idx="2627">
                  <c:v>300</c:v>
                </c:pt>
                <c:pt idx="2628">
                  <c:v>300</c:v>
                </c:pt>
                <c:pt idx="2629">
                  <c:v>300</c:v>
                </c:pt>
                <c:pt idx="2630">
                  <c:v>300</c:v>
                </c:pt>
                <c:pt idx="2631">
                  <c:v>300</c:v>
                </c:pt>
                <c:pt idx="2632">
                  <c:v>300</c:v>
                </c:pt>
                <c:pt idx="2633">
                  <c:v>300</c:v>
                </c:pt>
                <c:pt idx="2634">
                  <c:v>300</c:v>
                </c:pt>
                <c:pt idx="2635">
                  <c:v>300</c:v>
                </c:pt>
                <c:pt idx="2636">
                  <c:v>300</c:v>
                </c:pt>
                <c:pt idx="2637">
                  <c:v>300</c:v>
                </c:pt>
                <c:pt idx="2638">
                  <c:v>300</c:v>
                </c:pt>
                <c:pt idx="2639">
                  <c:v>275</c:v>
                </c:pt>
                <c:pt idx="2640">
                  <c:v>275</c:v>
                </c:pt>
                <c:pt idx="2641">
                  <c:v>275</c:v>
                </c:pt>
                <c:pt idx="2642">
                  <c:v>250</c:v>
                </c:pt>
                <c:pt idx="2643">
                  <c:v>250</c:v>
                </c:pt>
                <c:pt idx="2644">
                  <c:v>250</c:v>
                </c:pt>
                <c:pt idx="2645">
                  <c:v>250</c:v>
                </c:pt>
                <c:pt idx="2646">
                  <c:v>250</c:v>
                </c:pt>
                <c:pt idx="2647">
                  <c:v>250</c:v>
                </c:pt>
                <c:pt idx="2648">
                  <c:v>250</c:v>
                </c:pt>
                <c:pt idx="2649">
                  <c:v>250</c:v>
                </c:pt>
                <c:pt idx="2650">
                  <c:v>250</c:v>
                </c:pt>
                <c:pt idx="2651">
                  <c:v>250</c:v>
                </c:pt>
                <c:pt idx="2652">
                  <c:v>250</c:v>
                </c:pt>
                <c:pt idx="2653">
                  <c:v>250</c:v>
                </c:pt>
                <c:pt idx="2654">
                  <c:v>250</c:v>
                </c:pt>
                <c:pt idx="2655">
                  <c:v>250</c:v>
                </c:pt>
                <c:pt idx="2656">
                  <c:v>250</c:v>
                </c:pt>
                <c:pt idx="2657">
                  <c:v>250</c:v>
                </c:pt>
                <c:pt idx="2658">
                  <c:v>250</c:v>
                </c:pt>
                <c:pt idx="2659">
                  <c:v>250</c:v>
                </c:pt>
                <c:pt idx="2660">
                  <c:v>250</c:v>
                </c:pt>
                <c:pt idx="2661">
                  <c:v>250</c:v>
                </c:pt>
                <c:pt idx="2662">
                  <c:v>250</c:v>
                </c:pt>
                <c:pt idx="2663">
                  <c:v>250</c:v>
                </c:pt>
                <c:pt idx="2664">
                  <c:v>250</c:v>
                </c:pt>
                <c:pt idx="2665">
                  <c:v>250</c:v>
                </c:pt>
                <c:pt idx="2666">
                  <c:v>250</c:v>
                </c:pt>
                <c:pt idx="2667">
                  <c:v>250</c:v>
                </c:pt>
                <c:pt idx="2668">
                  <c:v>250</c:v>
                </c:pt>
                <c:pt idx="2669">
                  <c:v>250</c:v>
                </c:pt>
                <c:pt idx="2670">
                  <c:v>250</c:v>
                </c:pt>
                <c:pt idx="2671">
                  <c:v>250</c:v>
                </c:pt>
                <c:pt idx="2672">
                  <c:v>250</c:v>
                </c:pt>
                <c:pt idx="2673">
                  <c:v>250</c:v>
                </c:pt>
                <c:pt idx="2674">
                  <c:v>250</c:v>
                </c:pt>
                <c:pt idx="2675">
                  <c:v>250</c:v>
                </c:pt>
                <c:pt idx="2676">
                  <c:v>250</c:v>
                </c:pt>
                <c:pt idx="2677">
                  <c:v>250</c:v>
                </c:pt>
                <c:pt idx="2678">
                  <c:v>250</c:v>
                </c:pt>
                <c:pt idx="2679">
                  <c:v>250</c:v>
                </c:pt>
                <c:pt idx="2680">
                  <c:v>250</c:v>
                </c:pt>
                <c:pt idx="2681">
                  <c:v>250</c:v>
                </c:pt>
                <c:pt idx="2682">
                  <c:v>250</c:v>
                </c:pt>
                <c:pt idx="2683">
                  <c:v>250</c:v>
                </c:pt>
                <c:pt idx="2684">
                  <c:v>250</c:v>
                </c:pt>
                <c:pt idx="2685">
                  <c:v>250</c:v>
                </c:pt>
                <c:pt idx="2686">
                  <c:v>250</c:v>
                </c:pt>
                <c:pt idx="2687">
                  <c:v>250</c:v>
                </c:pt>
                <c:pt idx="2688">
                  <c:v>250</c:v>
                </c:pt>
                <c:pt idx="2689">
                  <c:v>250</c:v>
                </c:pt>
                <c:pt idx="2690">
                  <c:v>250</c:v>
                </c:pt>
                <c:pt idx="2691">
                  <c:v>250</c:v>
                </c:pt>
                <c:pt idx="2692">
                  <c:v>250</c:v>
                </c:pt>
                <c:pt idx="2693">
                  <c:v>250</c:v>
                </c:pt>
                <c:pt idx="2694">
                  <c:v>250</c:v>
                </c:pt>
                <c:pt idx="2695">
                  <c:v>250</c:v>
                </c:pt>
                <c:pt idx="2696">
                  <c:v>250</c:v>
                </c:pt>
                <c:pt idx="2697">
                  <c:v>250</c:v>
                </c:pt>
                <c:pt idx="2698">
                  <c:v>250</c:v>
                </c:pt>
                <c:pt idx="2699">
                  <c:v>250</c:v>
                </c:pt>
                <c:pt idx="2700">
                  <c:v>250</c:v>
                </c:pt>
                <c:pt idx="2701">
                  <c:v>250</c:v>
                </c:pt>
                <c:pt idx="2702">
                  <c:v>250</c:v>
                </c:pt>
                <c:pt idx="2703">
                  <c:v>250</c:v>
                </c:pt>
                <c:pt idx="2704">
                  <c:v>250</c:v>
                </c:pt>
                <c:pt idx="2705">
                  <c:v>250</c:v>
                </c:pt>
                <c:pt idx="2706">
                  <c:v>250</c:v>
                </c:pt>
                <c:pt idx="2707">
                  <c:v>250</c:v>
                </c:pt>
                <c:pt idx="2708">
                  <c:v>250</c:v>
                </c:pt>
                <c:pt idx="2709">
                  <c:v>250</c:v>
                </c:pt>
                <c:pt idx="2710">
                  <c:v>250</c:v>
                </c:pt>
                <c:pt idx="2711">
                  <c:v>250</c:v>
                </c:pt>
                <c:pt idx="2712">
                  <c:v>250</c:v>
                </c:pt>
                <c:pt idx="2713">
                  <c:v>250</c:v>
                </c:pt>
                <c:pt idx="2714">
                  <c:v>250</c:v>
                </c:pt>
                <c:pt idx="2715">
                  <c:v>250</c:v>
                </c:pt>
                <c:pt idx="2716">
                  <c:v>250</c:v>
                </c:pt>
                <c:pt idx="2717">
                  <c:v>250</c:v>
                </c:pt>
                <c:pt idx="2718">
                  <c:v>250</c:v>
                </c:pt>
                <c:pt idx="2719">
                  <c:v>250</c:v>
                </c:pt>
                <c:pt idx="2720">
                  <c:v>250</c:v>
                </c:pt>
                <c:pt idx="2721">
                  <c:v>250</c:v>
                </c:pt>
                <c:pt idx="2722">
                  <c:v>250</c:v>
                </c:pt>
                <c:pt idx="2723">
                  <c:v>250</c:v>
                </c:pt>
                <c:pt idx="2724">
                  <c:v>250</c:v>
                </c:pt>
                <c:pt idx="2725">
                  <c:v>250</c:v>
                </c:pt>
                <c:pt idx="2726">
                  <c:v>250</c:v>
                </c:pt>
                <c:pt idx="2727">
                  <c:v>250</c:v>
                </c:pt>
                <c:pt idx="2728">
                  <c:v>250</c:v>
                </c:pt>
                <c:pt idx="2729">
                  <c:v>250</c:v>
                </c:pt>
                <c:pt idx="2730">
                  <c:v>250</c:v>
                </c:pt>
                <c:pt idx="2731">
                  <c:v>250</c:v>
                </c:pt>
                <c:pt idx="2732">
                  <c:v>250</c:v>
                </c:pt>
                <c:pt idx="2733">
                  <c:v>250</c:v>
                </c:pt>
                <c:pt idx="2734">
                  <c:v>250</c:v>
                </c:pt>
                <c:pt idx="2735">
                  <c:v>250</c:v>
                </c:pt>
                <c:pt idx="2736">
                  <c:v>250</c:v>
                </c:pt>
                <c:pt idx="2737">
                  <c:v>250</c:v>
                </c:pt>
                <c:pt idx="2738">
                  <c:v>250</c:v>
                </c:pt>
                <c:pt idx="2739">
                  <c:v>250</c:v>
                </c:pt>
                <c:pt idx="2740">
                  <c:v>250</c:v>
                </c:pt>
                <c:pt idx="2741">
                  <c:v>250</c:v>
                </c:pt>
                <c:pt idx="2742">
                  <c:v>250</c:v>
                </c:pt>
                <c:pt idx="2743">
                  <c:v>250</c:v>
                </c:pt>
                <c:pt idx="2744">
                  <c:v>250</c:v>
                </c:pt>
                <c:pt idx="2745">
                  <c:v>250</c:v>
                </c:pt>
                <c:pt idx="2746">
                  <c:v>250</c:v>
                </c:pt>
                <c:pt idx="2747">
                  <c:v>250</c:v>
                </c:pt>
                <c:pt idx="2748">
                  <c:v>250</c:v>
                </c:pt>
                <c:pt idx="2749">
                  <c:v>250</c:v>
                </c:pt>
                <c:pt idx="2750">
                  <c:v>250</c:v>
                </c:pt>
                <c:pt idx="2751">
                  <c:v>250</c:v>
                </c:pt>
                <c:pt idx="2752">
                  <c:v>250</c:v>
                </c:pt>
                <c:pt idx="2753">
                  <c:v>250</c:v>
                </c:pt>
                <c:pt idx="2754">
                  <c:v>250</c:v>
                </c:pt>
                <c:pt idx="2755">
                  <c:v>250</c:v>
                </c:pt>
                <c:pt idx="2756">
                  <c:v>250</c:v>
                </c:pt>
                <c:pt idx="2757">
                  <c:v>250</c:v>
                </c:pt>
                <c:pt idx="2758">
                  <c:v>250</c:v>
                </c:pt>
                <c:pt idx="2759">
                  <c:v>250</c:v>
                </c:pt>
                <c:pt idx="2760">
                  <c:v>250</c:v>
                </c:pt>
                <c:pt idx="2761">
                  <c:v>250</c:v>
                </c:pt>
                <c:pt idx="2762">
                  <c:v>250</c:v>
                </c:pt>
                <c:pt idx="2763">
                  <c:v>250</c:v>
                </c:pt>
                <c:pt idx="2764">
                  <c:v>250</c:v>
                </c:pt>
                <c:pt idx="2765">
                  <c:v>250</c:v>
                </c:pt>
                <c:pt idx="2766">
                  <c:v>250</c:v>
                </c:pt>
                <c:pt idx="2767">
                  <c:v>250</c:v>
                </c:pt>
                <c:pt idx="2768">
                  <c:v>250</c:v>
                </c:pt>
                <c:pt idx="2769">
                  <c:v>250</c:v>
                </c:pt>
                <c:pt idx="2770">
                  <c:v>250</c:v>
                </c:pt>
                <c:pt idx="2771">
                  <c:v>250</c:v>
                </c:pt>
                <c:pt idx="2772">
                  <c:v>250</c:v>
                </c:pt>
                <c:pt idx="2773">
                  <c:v>250</c:v>
                </c:pt>
                <c:pt idx="2774">
                  <c:v>250</c:v>
                </c:pt>
                <c:pt idx="2775">
                  <c:v>250</c:v>
                </c:pt>
                <c:pt idx="2776">
                  <c:v>250</c:v>
                </c:pt>
                <c:pt idx="2777">
                  <c:v>250</c:v>
                </c:pt>
                <c:pt idx="2778">
                  <c:v>250</c:v>
                </c:pt>
                <c:pt idx="2779">
                  <c:v>250</c:v>
                </c:pt>
                <c:pt idx="2780">
                  <c:v>250</c:v>
                </c:pt>
                <c:pt idx="2781">
                  <c:v>250</c:v>
                </c:pt>
                <c:pt idx="2782">
                  <c:v>250</c:v>
                </c:pt>
                <c:pt idx="2783">
                  <c:v>250</c:v>
                </c:pt>
                <c:pt idx="2784">
                  <c:v>250</c:v>
                </c:pt>
                <c:pt idx="2785">
                  <c:v>250</c:v>
                </c:pt>
                <c:pt idx="2786">
                  <c:v>250</c:v>
                </c:pt>
                <c:pt idx="2787">
                  <c:v>250</c:v>
                </c:pt>
                <c:pt idx="2788">
                  <c:v>250</c:v>
                </c:pt>
                <c:pt idx="2789">
                  <c:v>250</c:v>
                </c:pt>
                <c:pt idx="2790">
                  <c:v>250</c:v>
                </c:pt>
                <c:pt idx="2791">
                  <c:v>250</c:v>
                </c:pt>
                <c:pt idx="2792">
                  <c:v>250</c:v>
                </c:pt>
                <c:pt idx="2793">
                  <c:v>250</c:v>
                </c:pt>
                <c:pt idx="2794">
                  <c:v>250</c:v>
                </c:pt>
                <c:pt idx="2795">
                  <c:v>250</c:v>
                </c:pt>
                <c:pt idx="2796">
                  <c:v>250</c:v>
                </c:pt>
                <c:pt idx="2797">
                  <c:v>250</c:v>
                </c:pt>
                <c:pt idx="2798">
                  <c:v>250</c:v>
                </c:pt>
                <c:pt idx="2799">
                  <c:v>250</c:v>
                </c:pt>
                <c:pt idx="2800">
                  <c:v>250</c:v>
                </c:pt>
                <c:pt idx="2801">
                  <c:v>250</c:v>
                </c:pt>
                <c:pt idx="2802">
                  <c:v>250</c:v>
                </c:pt>
                <c:pt idx="2803">
                  <c:v>250</c:v>
                </c:pt>
                <c:pt idx="2804">
                  <c:v>250</c:v>
                </c:pt>
                <c:pt idx="2805">
                  <c:v>250</c:v>
                </c:pt>
                <c:pt idx="2806">
                  <c:v>250</c:v>
                </c:pt>
                <c:pt idx="2807">
                  <c:v>250</c:v>
                </c:pt>
                <c:pt idx="2808">
                  <c:v>250</c:v>
                </c:pt>
                <c:pt idx="2809">
                  <c:v>250</c:v>
                </c:pt>
                <c:pt idx="2810">
                  <c:v>250</c:v>
                </c:pt>
                <c:pt idx="2811">
                  <c:v>250</c:v>
                </c:pt>
                <c:pt idx="2812">
                  <c:v>250</c:v>
                </c:pt>
                <c:pt idx="2813">
                  <c:v>250</c:v>
                </c:pt>
                <c:pt idx="2814">
                  <c:v>250</c:v>
                </c:pt>
                <c:pt idx="2815">
                  <c:v>250</c:v>
                </c:pt>
                <c:pt idx="2816">
                  <c:v>250</c:v>
                </c:pt>
                <c:pt idx="2817">
                  <c:v>250</c:v>
                </c:pt>
                <c:pt idx="2818">
                  <c:v>250</c:v>
                </c:pt>
                <c:pt idx="2819">
                  <c:v>250</c:v>
                </c:pt>
                <c:pt idx="2820">
                  <c:v>250</c:v>
                </c:pt>
                <c:pt idx="2821">
                  <c:v>250</c:v>
                </c:pt>
                <c:pt idx="2822">
                  <c:v>275</c:v>
                </c:pt>
                <c:pt idx="2823">
                  <c:v>275</c:v>
                </c:pt>
                <c:pt idx="2824">
                  <c:v>275</c:v>
                </c:pt>
                <c:pt idx="2825">
                  <c:v>275</c:v>
                </c:pt>
                <c:pt idx="2826">
                  <c:v>300</c:v>
                </c:pt>
                <c:pt idx="2827">
                  <c:v>300</c:v>
                </c:pt>
                <c:pt idx="2828">
                  <c:v>300</c:v>
                </c:pt>
                <c:pt idx="2829">
                  <c:v>300</c:v>
                </c:pt>
                <c:pt idx="2830">
                  <c:v>300</c:v>
                </c:pt>
                <c:pt idx="2831">
                  <c:v>300</c:v>
                </c:pt>
                <c:pt idx="2832">
                  <c:v>300</c:v>
                </c:pt>
                <c:pt idx="2833">
                  <c:v>300</c:v>
                </c:pt>
                <c:pt idx="2834">
                  <c:v>300</c:v>
                </c:pt>
                <c:pt idx="2835">
                  <c:v>300</c:v>
                </c:pt>
                <c:pt idx="2836">
                  <c:v>300</c:v>
                </c:pt>
                <c:pt idx="2837">
                  <c:v>300</c:v>
                </c:pt>
                <c:pt idx="2838">
                  <c:v>300</c:v>
                </c:pt>
                <c:pt idx="2839">
                  <c:v>300</c:v>
                </c:pt>
                <c:pt idx="2840">
                  <c:v>300</c:v>
                </c:pt>
                <c:pt idx="2841">
                  <c:v>300</c:v>
                </c:pt>
                <c:pt idx="2842">
                  <c:v>300</c:v>
                </c:pt>
                <c:pt idx="2843">
                  <c:v>300</c:v>
                </c:pt>
                <c:pt idx="2844">
                  <c:v>300</c:v>
                </c:pt>
                <c:pt idx="2845">
                  <c:v>300</c:v>
                </c:pt>
                <c:pt idx="2846">
                  <c:v>300</c:v>
                </c:pt>
                <c:pt idx="2847">
                  <c:v>300</c:v>
                </c:pt>
                <c:pt idx="2848">
                  <c:v>300</c:v>
                </c:pt>
                <c:pt idx="2849">
                  <c:v>300</c:v>
                </c:pt>
                <c:pt idx="2850">
                  <c:v>300</c:v>
                </c:pt>
                <c:pt idx="2851">
                  <c:v>300</c:v>
                </c:pt>
                <c:pt idx="2852">
                  <c:v>300</c:v>
                </c:pt>
                <c:pt idx="2853">
                  <c:v>300</c:v>
                </c:pt>
                <c:pt idx="2854">
                  <c:v>300</c:v>
                </c:pt>
                <c:pt idx="2855">
                  <c:v>300</c:v>
                </c:pt>
                <c:pt idx="2856">
                  <c:v>300</c:v>
                </c:pt>
                <c:pt idx="2857">
                  <c:v>300</c:v>
                </c:pt>
                <c:pt idx="2858">
                  <c:v>300</c:v>
                </c:pt>
                <c:pt idx="2859">
                  <c:v>300</c:v>
                </c:pt>
                <c:pt idx="2860">
                  <c:v>300</c:v>
                </c:pt>
                <c:pt idx="2861">
                  <c:v>300</c:v>
                </c:pt>
                <c:pt idx="2862">
                  <c:v>300</c:v>
                </c:pt>
                <c:pt idx="2863">
                  <c:v>300</c:v>
                </c:pt>
                <c:pt idx="2864">
                  <c:v>300</c:v>
                </c:pt>
                <c:pt idx="2865">
                  <c:v>300</c:v>
                </c:pt>
                <c:pt idx="2866">
                  <c:v>300</c:v>
                </c:pt>
                <c:pt idx="2867">
                  <c:v>300</c:v>
                </c:pt>
                <c:pt idx="2868">
                  <c:v>300</c:v>
                </c:pt>
                <c:pt idx="2869">
                  <c:v>300</c:v>
                </c:pt>
                <c:pt idx="2870">
                  <c:v>275</c:v>
                </c:pt>
                <c:pt idx="2871">
                  <c:v>275</c:v>
                </c:pt>
                <c:pt idx="2872">
                  <c:v>275</c:v>
                </c:pt>
                <c:pt idx="2873">
                  <c:v>275</c:v>
                </c:pt>
                <c:pt idx="2874">
                  <c:v>275</c:v>
                </c:pt>
                <c:pt idx="2875">
                  <c:v>275</c:v>
                </c:pt>
                <c:pt idx="2876">
                  <c:v>250</c:v>
                </c:pt>
                <c:pt idx="2877">
                  <c:v>250</c:v>
                </c:pt>
                <c:pt idx="2878">
                  <c:v>250</c:v>
                </c:pt>
                <c:pt idx="2879">
                  <c:v>250</c:v>
                </c:pt>
                <c:pt idx="2880">
                  <c:v>250</c:v>
                </c:pt>
                <c:pt idx="2881">
                  <c:v>250</c:v>
                </c:pt>
                <c:pt idx="2882">
                  <c:v>250</c:v>
                </c:pt>
                <c:pt idx="2883">
                  <c:v>250</c:v>
                </c:pt>
                <c:pt idx="2884">
                  <c:v>250</c:v>
                </c:pt>
                <c:pt idx="2885">
                  <c:v>250</c:v>
                </c:pt>
                <c:pt idx="2886">
                  <c:v>250</c:v>
                </c:pt>
                <c:pt idx="2887">
                  <c:v>250</c:v>
                </c:pt>
                <c:pt idx="2888">
                  <c:v>250</c:v>
                </c:pt>
                <c:pt idx="2889">
                  <c:v>250</c:v>
                </c:pt>
                <c:pt idx="2890">
                  <c:v>250</c:v>
                </c:pt>
                <c:pt idx="2891">
                  <c:v>250</c:v>
                </c:pt>
                <c:pt idx="2892">
                  <c:v>250</c:v>
                </c:pt>
                <c:pt idx="2893">
                  <c:v>250</c:v>
                </c:pt>
                <c:pt idx="2894">
                  <c:v>250</c:v>
                </c:pt>
                <c:pt idx="2895">
                  <c:v>250</c:v>
                </c:pt>
                <c:pt idx="2896">
                  <c:v>250</c:v>
                </c:pt>
                <c:pt idx="2897">
                  <c:v>250</c:v>
                </c:pt>
                <c:pt idx="2898">
                  <c:v>250</c:v>
                </c:pt>
                <c:pt idx="2899">
                  <c:v>250</c:v>
                </c:pt>
                <c:pt idx="2900">
                  <c:v>250</c:v>
                </c:pt>
                <c:pt idx="2901">
                  <c:v>250</c:v>
                </c:pt>
                <c:pt idx="2902">
                  <c:v>250</c:v>
                </c:pt>
                <c:pt idx="2903">
                  <c:v>250</c:v>
                </c:pt>
                <c:pt idx="2904">
                  <c:v>250</c:v>
                </c:pt>
                <c:pt idx="2905">
                  <c:v>250</c:v>
                </c:pt>
                <c:pt idx="2906">
                  <c:v>250</c:v>
                </c:pt>
                <c:pt idx="2907">
                  <c:v>250</c:v>
                </c:pt>
                <c:pt idx="2908">
                  <c:v>250</c:v>
                </c:pt>
                <c:pt idx="2909">
                  <c:v>250</c:v>
                </c:pt>
                <c:pt idx="2910">
                  <c:v>250</c:v>
                </c:pt>
                <c:pt idx="2911">
                  <c:v>250</c:v>
                </c:pt>
                <c:pt idx="2912">
                  <c:v>250</c:v>
                </c:pt>
                <c:pt idx="2913">
                  <c:v>250</c:v>
                </c:pt>
                <c:pt idx="2914">
                  <c:v>250</c:v>
                </c:pt>
                <c:pt idx="2915">
                  <c:v>250</c:v>
                </c:pt>
                <c:pt idx="2916">
                  <c:v>250</c:v>
                </c:pt>
                <c:pt idx="2917">
                  <c:v>250</c:v>
                </c:pt>
                <c:pt idx="2918">
                  <c:v>250</c:v>
                </c:pt>
                <c:pt idx="2919">
                  <c:v>250</c:v>
                </c:pt>
                <c:pt idx="2920">
                  <c:v>250</c:v>
                </c:pt>
                <c:pt idx="2921">
                  <c:v>250</c:v>
                </c:pt>
                <c:pt idx="2922">
                  <c:v>250</c:v>
                </c:pt>
                <c:pt idx="2923">
                  <c:v>250</c:v>
                </c:pt>
                <c:pt idx="2924">
                  <c:v>250</c:v>
                </c:pt>
                <c:pt idx="2925">
                  <c:v>250</c:v>
                </c:pt>
                <c:pt idx="2926">
                  <c:v>250</c:v>
                </c:pt>
                <c:pt idx="2927">
                  <c:v>250</c:v>
                </c:pt>
                <c:pt idx="2928">
                  <c:v>250</c:v>
                </c:pt>
                <c:pt idx="2929">
                  <c:v>250</c:v>
                </c:pt>
                <c:pt idx="2930">
                  <c:v>250</c:v>
                </c:pt>
                <c:pt idx="2931">
                  <c:v>250</c:v>
                </c:pt>
                <c:pt idx="2932">
                  <c:v>250</c:v>
                </c:pt>
                <c:pt idx="2933">
                  <c:v>250</c:v>
                </c:pt>
                <c:pt idx="2934">
                  <c:v>250</c:v>
                </c:pt>
                <c:pt idx="2935">
                  <c:v>250</c:v>
                </c:pt>
                <c:pt idx="2936">
                  <c:v>250</c:v>
                </c:pt>
                <c:pt idx="2937">
                  <c:v>250</c:v>
                </c:pt>
                <c:pt idx="2938">
                  <c:v>250</c:v>
                </c:pt>
                <c:pt idx="2939">
                  <c:v>250</c:v>
                </c:pt>
                <c:pt idx="2940">
                  <c:v>250</c:v>
                </c:pt>
                <c:pt idx="2941">
                  <c:v>250</c:v>
                </c:pt>
                <c:pt idx="2942">
                  <c:v>250</c:v>
                </c:pt>
                <c:pt idx="2943">
                  <c:v>250</c:v>
                </c:pt>
                <c:pt idx="2944">
                  <c:v>250</c:v>
                </c:pt>
                <c:pt idx="2945">
                  <c:v>250</c:v>
                </c:pt>
                <c:pt idx="2946">
                  <c:v>250</c:v>
                </c:pt>
                <c:pt idx="2947">
                  <c:v>250</c:v>
                </c:pt>
                <c:pt idx="2948">
                  <c:v>250</c:v>
                </c:pt>
                <c:pt idx="2949">
                  <c:v>250</c:v>
                </c:pt>
                <c:pt idx="2950">
                  <c:v>250</c:v>
                </c:pt>
                <c:pt idx="2951">
                  <c:v>250</c:v>
                </c:pt>
                <c:pt idx="2952">
                  <c:v>250</c:v>
                </c:pt>
                <c:pt idx="2953">
                  <c:v>250</c:v>
                </c:pt>
                <c:pt idx="2954">
                  <c:v>250</c:v>
                </c:pt>
                <c:pt idx="2955">
                  <c:v>250</c:v>
                </c:pt>
                <c:pt idx="2956">
                  <c:v>250</c:v>
                </c:pt>
                <c:pt idx="2957">
                  <c:v>250</c:v>
                </c:pt>
                <c:pt idx="2958">
                  <c:v>250</c:v>
                </c:pt>
                <c:pt idx="2959">
                  <c:v>250</c:v>
                </c:pt>
                <c:pt idx="2960">
                  <c:v>250</c:v>
                </c:pt>
                <c:pt idx="2961">
                  <c:v>250</c:v>
                </c:pt>
                <c:pt idx="2962">
                  <c:v>250</c:v>
                </c:pt>
                <c:pt idx="2963">
                  <c:v>250</c:v>
                </c:pt>
                <c:pt idx="2964">
                  <c:v>250</c:v>
                </c:pt>
                <c:pt idx="2965">
                  <c:v>250</c:v>
                </c:pt>
                <c:pt idx="2966">
                  <c:v>250</c:v>
                </c:pt>
                <c:pt idx="2967">
                  <c:v>250</c:v>
                </c:pt>
                <c:pt idx="2968">
                  <c:v>250</c:v>
                </c:pt>
                <c:pt idx="2969">
                  <c:v>250</c:v>
                </c:pt>
                <c:pt idx="2970">
                  <c:v>250</c:v>
                </c:pt>
                <c:pt idx="2971">
                  <c:v>250</c:v>
                </c:pt>
                <c:pt idx="2972">
                  <c:v>250</c:v>
                </c:pt>
                <c:pt idx="2973">
                  <c:v>250</c:v>
                </c:pt>
                <c:pt idx="2974">
                  <c:v>250</c:v>
                </c:pt>
                <c:pt idx="2975">
                  <c:v>250</c:v>
                </c:pt>
                <c:pt idx="2976">
                  <c:v>250</c:v>
                </c:pt>
                <c:pt idx="2977">
                  <c:v>250</c:v>
                </c:pt>
                <c:pt idx="2978">
                  <c:v>250</c:v>
                </c:pt>
                <c:pt idx="2979">
                  <c:v>250</c:v>
                </c:pt>
                <c:pt idx="2980">
                  <c:v>250</c:v>
                </c:pt>
                <c:pt idx="2981">
                  <c:v>250</c:v>
                </c:pt>
                <c:pt idx="2982">
                  <c:v>250</c:v>
                </c:pt>
                <c:pt idx="2983">
                  <c:v>250</c:v>
                </c:pt>
                <c:pt idx="2984">
                  <c:v>250</c:v>
                </c:pt>
                <c:pt idx="2985">
                  <c:v>250</c:v>
                </c:pt>
                <c:pt idx="2986">
                  <c:v>250</c:v>
                </c:pt>
                <c:pt idx="2987">
                  <c:v>250</c:v>
                </c:pt>
                <c:pt idx="2988">
                  <c:v>250</c:v>
                </c:pt>
                <c:pt idx="2989">
                  <c:v>250</c:v>
                </c:pt>
                <c:pt idx="2990">
                  <c:v>250</c:v>
                </c:pt>
                <c:pt idx="2991">
                  <c:v>250</c:v>
                </c:pt>
                <c:pt idx="2992">
                  <c:v>250</c:v>
                </c:pt>
                <c:pt idx="2993">
                  <c:v>250</c:v>
                </c:pt>
                <c:pt idx="2994">
                  <c:v>250</c:v>
                </c:pt>
                <c:pt idx="2995">
                  <c:v>250</c:v>
                </c:pt>
                <c:pt idx="2996">
                  <c:v>250</c:v>
                </c:pt>
                <c:pt idx="2997">
                  <c:v>250</c:v>
                </c:pt>
                <c:pt idx="2998">
                  <c:v>250</c:v>
                </c:pt>
                <c:pt idx="2999">
                  <c:v>250</c:v>
                </c:pt>
                <c:pt idx="3000">
                  <c:v>250</c:v>
                </c:pt>
                <c:pt idx="3001">
                  <c:v>250</c:v>
                </c:pt>
                <c:pt idx="3002">
                  <c:v>250</c:v>
                </c:pt>
                <c:pt idx="3003">
                  <c:v>250</c:v>
                </c:pt>
                <c:pt idx="3004">
                  <c:v>250</c:v>
                </c:pt>
                <c:pt idx="3005">
                  <c:v>250</c:v>
                </c:pt>
                <c:pt idx="3006">
                  <c:v>250</c:v>
                </c:pt>
                <c:pt idx="3007">
                  <c:v>250</c:v>
                </c:pt>
                <c:pt idx="3008">
                  <c:v>250</c:v>
                </c:pt>
                <c:pt idx="3009">
                  <c:v>250</c:v>
                </c:pt>
                <c:pt idx="3010">
                  <c:v>250</c:v>
                </c:pt>
                <c:pt idx="3011">
                  <c:v>250</c:v>
                </c:pt>
                <c:pt idx="3012">
                  <c:v>250</c:v>
                </c:pt>
                <c:pt idx="3013">
                  <c:v>250</c:v>
                </c:pt>
                <c:pt idx="3014">
                  <c:v>250</c:v>
                </c:pt>
                <c:pt idx="3015">
                  <c:v>250</c:v>
                </c:pt>
                <c:pt idx="3016">
                  <c:v>250</c:v>
                </c:pt>
                <c:pt idx="3017">
                  <c:v>250</c:v>
                </c:pt>
                <c:pt idx="3018">
                  <c:v>250</c:v>
                </c:pt>
                <c:pt idx="3019">
                  <c:v>250</c:v>
                </c:pt>
                <c:pt idx="3020">
                  <c:v>250</c:v>
                </c:pt>
                <c:pt idx="3021">
                  <c:v>250</c:v>
                </c:pt>
                <c:pt idx="3022">
                  <c:v>250</c:v>
                </c:pt>
                <c:pt idx="3023">
                  <c:v>250</c:v>
                </c:pt>
                <c:pt idx="3024">
                  <c:v>250</c:v>
                </c:pt>
                <c:pt idx="3025">
                  <c:v>250</c:v>
                </c:pt>
                <c:pt idx="3026">
                  <c:v>250</c:v>
                </c:pt>
                <c:pt idx="3027">
                  <c:v>250</c:v>
                </c:pt>
                <c:pt idx="3028">
                  <c:v>250</c:v>
                </c:pt>
                <c:pt idx="3029">
                  <c:v>250</c:v>
                </c:pt>
                <c:pt idx="3030">
                  <c:v>250</c:v>
                </c:pt>
                <c:pt idx="3031">
                  <c:v>250</c:v>
                </c:pt>
                <c:pt idx="3032">
                  <c:v>250</c:v>
                </c:pt>
                <c:pt idx="3033">
                  <c:v>250</c:v>
                </c:pt>
                <c:pt idx="3034">
                  <c:v>250</c:v>
                </c:pt>
                <c:pt idx="3035">
                  <c:v>250</c:v>
                </c:pt>
                <c:pt idx="3036">
                  <c:v>250</c:v>
                </c:pt>
                <c:pt idx="3037">
                  <c:v>250</c:v>
                </c:pt>
                <c:pt idx="3038">
                  <c:v>250</c:v>
                </c:pt>
                <c:pt idx="3039">
                  <c:v>250</c:v>
                </c:pt>
                <c:pt idx="3040">
                  <c:v>250</c:v>
                </c:pt>
                <c:pt idx="3041">
                  <c:v>250</c:v>
                </c:pt>
                <c:pt idx="3042">
                  <c:v>250</c:v>
                </c:pt>
                <c:pt idx="3043">
                  <c:v>275</c:v>
                </c:pt>
                <c:pt idx="3044">
                  <c:v>275</c:v>
                </c:pt>
                <c:pt idx="3045">
                  <c:v>275</c:v>
                </c:pt>
                <c:pt idx="3046">
                  <c:v>275</c:v>
                </c:pt>
                <c:pt idx="3047">
                  <c:v>300</c:v>
                </c:pt>
                <c:pt idx="3048">
                  <c:v>300</c:v>
                </c:pt>
                <c:pt idx="3049">
                  <c:v>300</c:v>
                </c:pt>
                <c:pt idx="3050">
                  <c:v>300</c:v>
                </c:pt>
                <c:pt idx="3051">
                  <c:v>300</c:v>
                </c:pt>
                <c:pt idx="3052">
                  <c:v>300</c:v>
                </c:pt>
                <c:pt idx="3053">
                  <c:v>300</c:v>
                </c:pt>
                <c:pt idx="3054">
                  <c:v>300</c:v>
                </c:pt>
                <c:pt idx="3055">
                  <c:v>300</c:v>
                </c:pt>
                <c:pt idx="3056">
                  <c:v>300</c:v>
                </c:pt>
                <c:pt idx="3057">
                  <c:v>300</c:v>
                </c:pt>
                <c:pt idx="3058">
                  <c:v>300</c:v>
                </c:pt>
                <c:pt idx="3059">
                  <c:v>300</c:v>
                </c:pt>
                <c:pt idx="3060">
                  <c:v>300</c:v>
                </c:pt>
                <c:pt idx="3061">
                  <c:v>300</c:v>
                </c:pt>
                <c:pt idx="3062">
                  <c:v>300</c:v>
                </c:pt>
                <c:pt idx="3063">
                  <c:v>300</c:v>
                </c:pt>
                <c:pt idx="3064">
                  <c:v>300</c:v>
                </c:pt>
                <c:pt idx="3065">
                  <c:v>300</c:v>
                </c:pt>
                <c:pt idx="3066">
                  <c:v>300</c:v>
                </c:pt>
                <c:pt idx="3067">
                  <c:v>300</c:v>
                </c:pt>
                <c:pt idx="3068">
                  <c:v>300</c:v>
                </c:pt>
                <c:pt idx="3069">
                  <c:v>300</c:v>
                </c:pt>
                <c:pt idx="3070">
                  <c:v>300</c:v>
                </c:pt>
                <c:pt idx="3071">
                  <c:v>300</c:v>
                </c:pt>
                <c:pt idx="3072">
                  <c:v>300</c:v>
                </c:pt>
                <c:pt idx="3073">
                  <c:v>300</c:v>
                </c:pt>
                <c:pt idx="3074">
                  <c:v>300</c:v>
                </c:pt>
                <c:pt idx="3075">
                  <c:v>300</c:v>
                </c:pt>
                <c:pt idx="3076">
                  <c:v>300</c:v>
                </c:pt>
                <c:pt idx="3077">
                  <c:v>300</c:v>
                </c:pt>
                <c:pt idx="3078">
                  <c:v>300</c:v>
                </c:pt>
                <c:pt idx="3079">
                  <c:v>300</c:v>
                </c:pt>
                <c:pt idx="3080">
                  <c:v>300</c:v>
                </c:pt>
                <c:pt idx="3081">
                  <c:v>300</c:v>
                </c:pt>
                <c:pt idx="3082">
                  <c:v>300</c:v>
                </c:pt>
                <c:pt idx="3083">
                  <c:v>300</c:v>
                </c:pt>
                <c:pt idx="3084">
                  <c:v>300</c:v>
                </c:pt>
                <c:pt idx="3085">
                  <c:v>300</c:v>
                </c:pt>
                <c:pt idx="3086">
                  <c:v>300</c:v>
                </c:pt>
                <c:pt idx="3087">
                  <c:v>300</c:v>
                </c:pt>
                <c:pt idx="3088">
                  <c:v>300</c:v>
                </c:pt>
                <c:pt idx="3089">
                  <c:v>300</c:v>
                </c:pt>
                <c:pt idx="3090">
                  <c:v>300</c:v>
                </c:pt>
                <c:pt idx="3091">
                  <c:v>300</c:v>
                </c:pt>
                <c:pt idx="3092">
                  <c:v>300</c:v>
                </c:pt>
                <c:pt idx="3093">
                  <c:v>300</c:v>
                </c:pt>
                <c:pt idx="3094">
                  <c:v>300</c:v>
                </c:pt>
                <c:pt idx="3095">
                  <c:v>300</c:v>
                </c:pt>
                <c:pt idx="3096">
                  <c:v>300</c:v>
                </c:pt>
                <c:pt idx="3097">
                  <c:v>300</c:v>
                </c:pt>
                <c:pt idx="3098">
                  <c:v>300</c:v>
                </c:pt>
                <c:pt idx="3099">
                  <c:v>300</c:v>
                </c:pt>
                <c:pt idx="3100">
                  <c:v>300</c:v>
                </c:pt>
                <c:pt idx="3101">
                  <c:v>300</c:v>
                </c:pt>
                <c:pt idx="3102">
                  <c:v>300</c:v>
                </c:pt>
                <c:pt idx="3103">
                  <c:v>300</c:v>
                </c:pt>
                <c:pt idx="3104">
                  <c:v>300</c:v>
                </c:pt>
                <c:pt idx="3105">
                  <c:v>300</c:v>
                </c:pt>
                <c:pt idx="3106">
                  <c:v>300</c:v>
                </c:pt>
                <c:pt idx="3107">
                  <c:v>300</c:v>
                </c:pt>
                <c:pt idx="3108">
                  <c:v>300</c:v>
                </c:pt>
                <c:pt idx="3109">
                  <c:v>300</c:v>
                </c:pt>
                <c:pt idx="3110">
                  <c:v>300</c:v>
                </c:pt>
                <c:pt idx="3111">
                  <c:v>300</c:v>
                </c:pt>
                <c:pt idx="3112">
                  <c:v>300</c:v>
                </c:pt>
                <c:pt idx="3113">
                  <c:v>300</c:v>
                </c:pt>
                <c:pt idx="3114">
                  <c:v>300</c:v>
                </c:pt>
                <c:pt idx="3115">
                  <c:v>300</c:v>
                </c:pt>
                <c:pt idx="3116">
                  <c:v>275</c:v>
                </c:pt>
                <c:pt idx="3117">
                  <c:v>275</c:v>
                </c:pt>
                <c:pt idx="3118">
                  <c:v>275</c:v>
                </c:pt>
                <c:pt idx="3119">
                  <c:v>275</c:v>
                </c:pt>
                <c:pt idx="3120">
                  <c:v>250</c:v>
                </c:pt>
                <c:pt idx="3121">
                  <c:v>250</c:v>
                </c:pt>
                <c:pt idx="3122">
                  <c:v>250</c:v>
                </c:pt>
                <c:pt idx="3123">
                  <c:v>250</c:v>
                </c:pt>
                <c:pt idx="3124">
                  <c:v>250</c:v>
                </c:pt>
                <c:pt idx="3125">
                  <c:v>250</c:v>
                </c:pt>
                <c:pt idx="3126">
                  <c:v>250</c:v>
                </c:pt>
                <c:pt idx="3127">
                  <c:v>250</c:v>
                </c:pt>
                <c:pt idx="3128">
                  <c:v>250</c:v>
                </c:pt>
                <c:pt idx="3129">
                  <c:v>250</c:v>
                </c:pt>
                <c:pt idx="3130">
                  <c:v>250</c:v>
                </c:pt>
                <c:pt idx="3131">
                  <c:v>250</c:v>
                </c:pt>
                <c:pt idx="3132">
                  <c:v>250</c:v>
                </c:pt>
                <c:pt idx="3133">
                  <c:v>250</c:v>
                </c:pt>
                <c:pt idx="3134">
                  <c:v>250</c:v>
                </c:pt>
                <c:pt idx="3135">
                  <c:v>250</c:v>
                </c:pt>
                <c:pt idx="3136">
                  <c:v>250</c:v>
                </c:pt>
                <c:pt idx="3137">
                  <c:v>250</c:v>
                </c:pt>
                <c:pt idx="3138">
                  <c:v>250</c:v>
                </c:pt>
                <c:pt idx="3139">
                  <c:v>250</c:v>
                </c:pt>
                <c:pt idx="3140">
                  <c:v>250</c:v>
                </c:pt>
                <c:pt idx="3141">
                  <c:v>250</c:v>
                </c:pt>
                <c:pt idx="3142">
                  <c:v>250</c:v>
                </c:pt>
                <c:pt idx="3143">
                  <c:v>250</c:v>
                </c:pt>
                <c:pt idx="3144">
                  <c:v>250</c:v>
                </c:pt>
                <c:pt idx="3145">
                  <c:v>250</c:v>
                </c:pt>
                <c:pt idx="3146">
                  <c:v>250</c:v>
                </c:pt>
                <c:pt idx="3147">
                  <c:v>250</c:v>
                </c:pt>
                <c:pt idx="3148">
                  <c:v>250</c:v>
                </c:pt>
                <c:pt idx="3149">
                  <c:v>250</c:v>
                </c:pt>
                <c:pt idx="3150">
                  <c:v>250</c:v>
                </c:pt>
                <c:pt idx="3151">
                  <c:v>250</c:v>
                </c:pt>
                <c:pt idx="3152">
                  <c:v>250</c:v>
                </c:pt>
                <c:pt idx="3153">
                  <c:v>250</c:v>
                </c:pt>
                <c:pt idx="3154">
                  <c:v>250</c:v>
                </c:pt>
                <c:pt idx="3155">
                  <c:v>250</c:v>
                </c:pt>
                <c:pt idx="3156">
                  <c:v>250</c:v>
                </c:pt>
                <c:pt idx="3157">
                  <c:v>250</c:v>
                </c:pt>
                <c:pt idx="3158">
                  <c:v>250</c:v>
                </c:pt>
                <c:pt idx="3159">
                  <c:v>250</c:v>
                </c:pt>
                <c:pt idx="3160">
                  <c:v>250</c:v>
                </c:pt>
                <c:pt idx="3161">
                  <c:v>250</c:v>
                </c:pt>
                <c:pt idx="3162">
                  <c:v>250</c:v>
                </c:pt>
                <c:pt idx="3163">
                  <c:v>250</c:v>
                </c:pt>
                <c:pt idx="3164">
                  <c:v>250</c:v>
                </c:pt>
                <c:pt idx="3165">
                  <c:v>250</c:v>
                </c:pt>
                <c:pt idx="3166">
                  <c:v>250</c:v>
                </c:pt>
                <c:pt idx="3167">
                  <c:v>250</c:v>
                </c:pt>
                <c:pt idx="3168">
                  <c:v>250</c:v>
                </c:pt>
                <c:pt idx="3169">
                  <c:v>250</c:v>
                </c:pt>
                <c:pt idx="3170">
                  <c:v>250</c:v>
                </c:pt>
                <c:pt idx="3171">
                  <c:v>250</c:v>
                </c:pt>
                <c:pt idx="3172">
                  <c:v>250</c:v>
                </c:pt>
                <c:pt idx="3173">
                  <c:v>250</c:v>
                </c:pt>
                <c:pt idx="3174">
                  <c:v>250</c:v>
                </c:pt>
                <c:pt idx="3175">
                  <c:v>250</c:v>
                </c:pt>
                <c:pt idx="3176">
                  <c:v>250</c:v>
                </c:pt>
                <c:pt idx="3177">
                  <c:v>250</c:v>
                </c:pt>
                <c:pt idx="3178">
                  <c:v>250</c:v>
                </c:pt>
                <c:pt idx="3179">
                  <c:v>250</c:v>
                </c:pt>
                <c:pt idx="3180">
                  <c:v>250</c:v>
                </c:pt>
                <c:pt idx="3181">
                  <c:v>250</c:v>
                </c:pt>
                <c:pt idx="3182">
                  <c:v>250</c:v>
                </c:pt>
                <c:pt idx="3183">
                  <c:v>250</c:v>
                </c:pt>
                <c:pt idx="3184">
                  <c:v>250</c:v>
                </c:pt>
                <c:pt idx="3185">
                  <c:v>250</c:v>
                </c:pt>
                <c:pt idx="3186">
                  <c:v>250</c:v>
                </c:pt>
                <c:pt idx="3187">
                  <c:v>250</c:v>
                </c:pt>
                <c:pt idx="3188">
                  <c:v>250</c:v>
                </c:pt>
                <c:pt idx="3189">
                  <c:v>250</c:v>
                </c:pt>
                <c:pt idx="3190">
                  <c:v>250</c:v>
                </c:pt>
                <c:pt idx="3191">
                  <c:v>250</c:v>
                </c:pt>
                <c:pt idx="3192">
                  <c:v>250</c:v>
                </c:pt>
                <c:pt idx="3193">
                  <c:v>250</c:v>
                </c:pt>
                <c:pt idx="3194">
                  <c:v>250</c:v>
                </c:pt>
                <c:pt idx="3195">
                  <c:v>250</c:v>
                </c:pt>
                <c:pt idx="3196">
                  <c:v>250</c:v>
                </c:pt>
                <c:pt idx="3197">
                  <c:v>250</c:v>
                </c:pt>
                <c:pt idx="3198">
                  <c:v>250</c:v>
                </c:pt>
                <c:pt idx="3199">
                  <c:v>250</c:v>
                </c:pt>
                <c:pt idx="3200">
                  <c:v>250</c:v>
                </c:pt>
                <c:pt idx="3201">
                  <c:v>250</c:v>
                </c:pt>
                <c:pt idx="3202">
                  <c:v>250</c:v>
                </c:pt>
                <c:pt idx="3203">
                  <c:v>250</c:v>
                </c:pt>
                <c:pt idx="3204">
                  <c:v>250</c:v>
                </c:pt>
                <c:pt idx="3205">
                  <c:v>250</c:v>
                </c:pt>
                <c:pt idx="3206">
                  <c:v>250</c:v>
                </c:pt>
                <c:pt idx="3207">
                  <c:v>250</c:v>
                </c:pt>
                <c:pt idx="3208">
                  <c:v>250</c:v>
                </c:pt>
                <c:pt idx="3209">
                  <c:v>250</c:v>
                </c:pt>
                <c:pt idx="3210">
                  <c:v>250</c:v>
                </c:pt>
                <c:pt idx="3211">
                  <c:v>250</c:v>
                </c:pt>
                <c:pt idx="3212">
                  <c:v>250</c:v>
                </c:pt>
                <c:pt idx="3213">
                  <c:v>250</c:v>
                </c:pt>
                <c:pt idx="3214">
                  <c:v>250</c:v>
                </c:pt>
                <c:pt idx="3215">
                  <c:v>250</c:v>
                </c:pt>
                <c:pt idx="3216">
                  <c:v>250</c:v>
                </c:pt>
                <c:pt idx="3217">
                  <c:v>250</c:v>
                </c:pt>
                <c:pt idx="3218">
                  <c:v>250</c:v>
                </c:pt>
                <c:pt idx="3219">
                  <c:v>250</c:v>
                </c:pt>
                <c:pt idx="3220">
                  <c:v>250</c:v>
                </c:pt>
                <c:pt idx="3221">
                  <c:v>250</c:v>
                </c:pt>
                <c:pt idx="3222">
                  <c:v>250</c:v>
                </c:pt>
                <c:pt idx="3223">
                  <c:v>250</c:v>
                </c:pt>
                <c:pt idx="3224">
                  <c:v>250</c:v>
                </c:pt>
                <c:pt idx="3225">
                  <c:v>250</c:v>
                </c:pt>
                <c:pt idx="3226">
                  <c:v>250</c:v>
                </c:pt>
                <c:pt idx="3227">
                  <c:v>250</c:v>
                </c:pt>
                <c:pt idx="3228">
                  <c:v>250</c:v>
                </c:pt>
                <c:pt idx="3229">
                  <c:v>250</c:v>
                </c:pt>
                <c:pt idx="3230">
                  <c:v>250</c:v>
                </c:pt>
                <c:pt idx="3231">
                  <c:v>250</c:v>
                </c:pt>
                <c:pt idx="3232">
                  <c:v>250</c:v>
                </c:pt>
                <c:pt idx="3233">
                  <c:v>250</c:v>
                </c:pt>
                <c:pt idx="3234">
                  <c:v>250</c:v>
                </c:pt>
                <c:pt idx="3235">
                  <c:v>250</c:v>
                </c:pt>
                <c:pt idx="3236">
                  <c:v>250</c:v>
                </c:pt>
                <c:pt idx="3237">
                  <c:v>250</c:v>
                </c:pt>
                <c:pt idx="3238">
                  <c:v>250</c:v>
                </c:pt>
                <c:pt idx="3239">
                  <c:v>250</c:v>
                </c:pt>
                <c:pt idx="3240">
                  <c:v>250</c:v>
                </c:pt>
                <c:pt idx="3241">
                  <c:v>250</c:v>
                </c:pt>
                <c:pt idx="3242">
                  <c:v>250</c:v>
                </c:pt>
                <c:pt idx="3243">
                  <c:v>250</c:v>
                </c:pt>
                <c:pt idx="3244">
                  <c:v>250</c:v>
                </c:pt>
                <c:pt idx="3245">
                  <c:v>250</c:v>
                </c:pt>
                <c:pt idx="3246">
                  <c:v>250</c:v>
                </c:pt>
                <c:pt idx="3247">
                  <c:v>250</c:v>
                </c:pt>
                <c:pt idx="3248">
                  <c:v>250</c:v>
                </c:pt>
                <c:pt idx="3249">
                  <c:v>250</c:v>
                </c:pt>
                <c:pt idx="3250">
                  <c:v>250</c:v>
                </c:pt>
                <c:pt idx="3251">
                  <c:v>250</c:v>
                </c:pt>
                <c:pt idx="3252">
                  <c:v>250</c:v>
                </c:pt>
                <c:pt idx="3253">
                  <c:v>250</c:v>
                </c:pt>
                <c:pt idx="3254">
                  <c:v>250</c:v>
                </c:pt>
                <c:pt idx="3255">
                  <c:v>250</c:v>
                </c:pt>
                <c:pt idx="3256">
                  <c:v>250</c:v>
                </c:pt>
                <c:pt idx="3257">
                  <c:v>250</c:v>
                </c:pt>
                <c:pt idx="3258">
                  <c:v>250</c:v>
                </c:pt>
                <c:pt idx="3259">
                  <c:v>250</c:v>
                </c:pt>
                <c:pt idx="3260">
                  <c:v>250</c:v>
                </c:pt>
                <c:pt idx="3261">
                  <c:v>250</c:v>
                </c:pt>
                <c:pt idx="3262">
                  <c:v>250</c:v>
                </c:pt>
                <c:pt idx="3263">
                  <c:v>250</c:v>
                </c:pt>
                <c:pt idx="3264">
                  <c:v>250</c:v>
                </c:pt>
                <c:pt idx="3265">
                  <c:v>250</c:v>
                </c:pt>
                <c:pt idx="3266">
                  <c:v>250</c:v>
                </c:pt>
                <c:pt idx="3267">
                  <c:v>250</c:v>
                </c:pt>
                <c:pt idx="3268">
                  <c:v>250</c:v>
                </c:pt>
                <c:pt idx="3269">
                  <c:v>250</c:v>
                </c:pt>
                <c:pt idx="3270">
                  <c:v>250</c:v>
                </c:pt>
                <c:pt idx="3271">
                  <c:v>250</c:v>
                </c:pt>
                <c:pt idx="3272">
                  <c:v>250</c:v>
                </c:pt>
                <c:pt idx="3273">
                  <c:v>250</c:v>
                </c:pt>
                <c:pt idx="3274">
                  <c:v>250</c:v>
                </c:pt>
                <c:pt idx="3275">
                  <c:v>250</c:v>
                </c:pt>
                <c:pt idx="3276">
                  <c:v>250</c:v>
                </c:pt>
                <c:pt idx="3277">
                  <c:v>250</c:v>
                </c:pt>
                <c:pt idx="3278">
                  <c:v>250</c:v>
                </c:pt>
                <c:pt idx="3279">
                  <c:v>275</c:v>
                </c:pt>
                <c:pt idx="3280">
                  <c:v>275</c:v>
                </c:pt>
                <c:pt idx="3281">
                  <c:v>275</c:v>
                </c:pt>
                <c:pt idx="3282">
                  <c:v>275</c:v>
                </c:pt>
                <c:pt idx="3283">
                  <c:v>275</c:v>
                </c:pt>
                <c:pt idx="3284">
                  <c:v>300</c:v>
                </c:pt>
                <c:pt idx="3285">
                  <c:v>300</c:v>
                </c:pt>
                <c:pt idx="3286">
                  <c:v>300</c:v>
                </c:pt>
                <c:pt idx="3287">
                  <c:v>300</c:v>
                </c:pt>
                <c:pt idx="3288">
                  <c:v>300</c:v>
                </c:pt>
                <c:pt idx="3289">
                  <c:v>300</c:v>
                </c:pt>
                <c:pt idx="3290">
                  <c:v>300</c:v>
                </c:pt>
                <c:pt idx="3291">
                  <c:v>300</c:v>
                </c:pt>
                <c:pt idx="3292">
                  <c:v>300</c:v>
                </c:pt>
                <c:pt idx="3293">
                  <c:v>300</c:v>
                </c:pt>
                <c:pt idx="3294">
                  <c:v>300</c:v>
                </c:pt>
                <c:pt idx="3295">
                  <c:v>300</c:v>
                </c:pt>
                <c:pt idx="3296">
                  <c:v>300</c:v>
                </c:pt>
                <c:pt idx="3297">
                  <c:v>300</c:v>
                </c:pt>
                <c:pt idx="3298">
                  <c:v>300</c:v>
                </c:pt>
                <c:pt idx="3299">
                  <c:v>300</c:v>
                </c:pt>
                <c:pt idx="3300">
                  <c:v>300</c:v>
                </c:pt>
                <c:pt idx="3301">
                  <c:v>300</c:v>
                </c:pt>
                <c:pt idx="3302">
                  <c:v>300</c:v>
                </c:pt>
                <c:pt idx="3303">
                  <c:v>300</c:v>
                </c:pt>
                <c:pt idx="3304">
                  <c:v>300</c:v>
                </c:pt>
                <c:pt idx="3305">
                  <c:v>300</c:v>
                </c:pt>
                <c:pt idx="3306">
                  <c:v>300</c:v>
                </c:pt>
                <c:pt idx="3307">
                  <c:v>300</c:v>
                </c:pt>
                <c:pt idx="3308">
                  <c:v>300</c:v>
                </c:pt>
                <c:pt idx="3309">
                  <c:v>300</c:v>
                </c:pt>
                <c:pt idx="3310">
                  <c:v>300</c:v>
                </c:pt>
                <c:pt idx="3311">
                  <c:v>300</c:v>
                </c:pt>
                <c:pt idx="3312">
                  <c:v>300</c:v>
                </c:pt>
                <c:pt idx="3313">
                  <c:v>300</c:v>
                </c:pt>
                <c:pt idx="3314">
                  <c:v>300</c:v>
                </c:pt>
                <c:pt idx="3315">
                  <c:v>300</c:v>
                </c:pt>
                <c:pt idx="3316">
                  <c:v>300</c:v>
                </c:pt>
                <c:pt idx="3317">
                  <c:v>300</c:v>
                </c:pt>
                <c:pt idx="3318">
                  <c:v>300</c:v>
                </c:pt>
                <c:pt idx="3319">
                  <c:v>300</c:v>
                </c:pt>
                <c:pt idx="3320">
                  <c:v>300</c:v>
                </c:pt>
                <c:pt idx="3321">
                  <c:v>300</c:v>
                </c:pt>
                <c:pt idx="3322">
                  <c:v>300</c:v>
                </c:pt>
                <c:pt idx="3323">
                  <c:v>300</c:v>
                </c:pt>
                <c:pt idx="3324">
                  <c:v>300</c:v>
                </c:pt>
                <c:pt idx="3325">
                  <c:v>300</c:v>
                </c:pt>
                <c:pt idx="3326">
                  <c:v>300</c:v>
                </c:pt>
                <c:pt idx="3327">
                  <c:v>300</c:v>
                </c:pt>
                <c:pt idx="3328">
                  <c:v>300</c:v>
                </c:pt>
                <c:pt idx="3329">
                  <c:v>300</c:v>
                </c:pt>
                <c:pt idx="3330">
                  <c:v>300</c:v>
                </c:pt>
                <c:pt idx="3331">
                  <c:v>300</c:v>
                </c:pt>
                <c:pt idx="3332">
                  <c:v>300</c:v>
                </c:pt>
                <c:pt idx="3333">
                  <c:v>300</c:v>
                </c:pt>
                <c:pt idx="3334">
                  <c:v>300</c:v>
                </c:pt>
                <c:pt idx="3335">
                  <c:v>300</c:v>
                </c:pt>
                <c:pt idx="3336">
                  <c:v>300</c:v>
                </c:pt>
                <c:pt idx="3337">
                  <c:v>300</c:v>
                </c:pt>
                <c:pt idx="3338">
                  <c:v>300</c:v>
                </c:pt>
                <c:pt idx="3339">
                  <c:v>300</c:v>
                </c:pt>
                <c:pt idx="3340">
                  <c:v>300</c:v>
                </c:pt>
                <c:pt idx="3341">
                  <c:v>300</c:v>
                </c:pt>
                <c:pt idx="3342">
                  <c:v>300</c:v>
                </c:pt>
                <c:pt idx="3343">
                  <c:v>300</c:v>
                </c:pt>
                <c:pt idx="3344">
                  <c:v>300</c:v>
                </c:pt>
                <c:pt idx="3345">
                  <c:v>300</c:v>
                </c:pt>
                <c:pt idx="3346">
                  <c:v>300</c:v>
                </c:pt>
                <c:pt idx="3347">
                  <c:v>300</c:v>
                </c:pt>
                <c:pt idx="3348">
                  <c:v>300</c:v>
                </c:pt>
                <c:pt idx="3349">
                  <c:v>300</c:v>
                </c:pt>
                <c:pt idx="3350">
                  <c:v>300</c:v>
                </c:pt>
                <c:pt idx="3351">
                  <c:v>300</c:v>
                </c:pt>
                <c:pt idx="3352">
                  <c:v>300</c:v>
                </c:pt>
                <c:pt idx="3353">
                  <c:v>300</c:v>
                </c:pt>
                <c:pt idx="3354">
                  <c:v>300</c:v>
                </c:pt>
                <c:pt idx="3355">
                  <c:v>300</c:v>
                </c:pt>
                <c:pt idx="3356">
                  <c:v>300</c:v>
                </c:pt>
                <c:pt idx="3357">
                  <c:v>300</c:v>
                </c:pt>
                <c:pt idx="3358">
                  <c:v>300</c:v>
                </c:pt>
                <c:pt idx="3359">
                  <c:v>300</c:v>
                </c:pt>
                <c:pt idx="3360">
                  <c:v>300</c:v>
                </c:pt>
                <c:pt idx="3361">
                  <c:v>300</c:v>
                </c:pt>
                <c:pt idx="3362">
                  <c:v>300</c:v>
                </c:pt>
                <c:pt idx="3363">
                  <c:v>300</c:v>
                </c:pt>
                <c:pt idx="3364">
                  <c:v>300</c:v>
                </c:pt>
                <c:pt idx="3365">
                  <c:v>300</c:v>
                </c:pt>
                <c:pt idx="3366">
                  <c:v>300</c:v>
                </c:pt>
                <c:pt idx="3367">
                  <c:v>300</c:v>
                </c:pt>
                <c:pt idx="3368">
                  <c:v>300</c:v>
                </c:pt>
                <c:pt idx="3369">
                  <c:v>300</c:v>
                </c:pt>
                <c:pt idx="3370">
                  <c:v>300</c:v>
                </c:pt>
                <c:pt idx="3371">
                  <c:v>300</c:v>
                </c:pt>
                <c:pt idx="3372">
                  <c:v>300</c:v>
                </c:pt>
                <c:pt idx="3373">
                  <c:v>275</c:v>
                </c:pt>
                <c:pt idx="3374">
                  <c:v>275</c:v>
                </c:pt>
                <c:pt idx="3375">
                  <c:v>275</c:v>
                </c:pt>
                <c:pt idx="3376">
                  <c:v>275</c:v>
                </c:pt>
                <c:pt idx="3377">
                  <c:v>250</c:v>
                </c:pt>
                <c:pt idx="3378">
                  <c:v>250</c:v>
                </c:pt>
                <c:pt idx="3379">
                  <c:v>250</c:v>
                </c:pt>
                <c:pt idx="3380">
                  <c:v>250</c:v>
                </c:pt>
                <c:pt idx="3381">
                  <c:v>250</c:v>
                </c:pt>
                <c:pt idx="3382">
                  <c:v>250</c:v>
                </c:pt>
                <c:pt idx="3383">
                  <c:v>250</c:v>
                </c:pt>
                <c:pt idx="3384">
                  <c:v>250</c:v>
                </c:pt>
                <c:pt idx="3385">
                  <c:v>250</c:v>
                </c:pt>
                <c:pt idx="3386">
                  <c:v>250</c:v>
                </c:pt>
                <c:pt idx="3387">
                  <c:v>250</c:v>
                </c:pt>
                <c:pt idx="3388">
                  <c:v>250</c:v>
                </c:pt>
                <c:pt idx="3389">
                  <c:v>250</c:v>
                </c:pt>
                <c:pt idx="3390">
                  <c:v>250</c:v>
                </c:pt>
                <c:pt idx="3391">
                  <c:v>250</c:v>
                </c:pt>
                <c:pt idx="3392">
                  <c:v>250</c:v>
                </c:pt>
                <c:pt idx="3393">
                  <c:v>250</c:v>
                </c:pt>
                <c:pt idx="3394">
                  <c:v>250</c:v>
                </c:pt>
                <c:pt idx="3395">
                  <c:v>250</c:v>
                </c:pt>
                <c:pt idx="3396">
                  <c:v>250</c:v>
                </c:pt>
                <c:pt idx="3397">
                  <c:v>250</c:v>
                </c:pt>
                <c:pt idx="3398">
                  <c:v>250</c:v>
                </c:pt>
                <c:pt idx="3399">
                  <c:v>250</c:v>
                </c:pt>
                <c:pt idx="3400">
                  <c:v>250</c:v>
                </c:pt>
                <c:pt idx="3401">
                  <c:v>250</c:v>
                </c:pt>
                <c:pt idx="3402">
                  <c:v>250</c:v>
                </c:pt>
                <c:pt idx="3403">
                  <c:v>250</c:v>
                </c:pt>
                <c:pt idx="3404">
                  <c:v>250</c:v>
                </c:pt>
                <c:pt idx="3405">
                  <c:v>250</c:v>
                </c:pt>
                <c:pt idx="3406">
                  <c:v>250</c:v>
                </c:pt>
                <c:pt idx="3407">
                  <c:v>250</c:v>
                </c:pt>
                <c:pt idx="3408">
                  <c:v>250</c:v>
                </c:pt>
                <c:pt idx="3409">
                  <c:v>250</c:v>
                </c:pt>
                <c:pt idx="3410">
                  <c:v>250</c:v>
                </c:pt>
                <c:pt idx="3411">
                  <c:v>250</c:v>
                </c:pt>
                <c:pt idx="3412">
                  <c:v>250</c:v>
                </c:pt>
                <c:pt idx="3413">
                  <c:v>250</c:v>
                </c:pt>
                <c:pt idx="3414">
                  <c:v>250</c:v>
                </c:pt>
                <c:pt idx="3415">
                  <c:v>250</c:v>
                </c:pt>
                <c:pt idx="3416">
                  <c:v>250</c:v>
                </c:pt>
                <c:pt idx="3417">
                  <c:v>250</c:v>
                </c:pt>
                <c:pt idx="3418">
                  <c:v>250</c:v>
                </c:pt>
                <c:pt idx="3419">
                  <c:v>250</c:v>
                </c:pt>
                <c:pt idx="3420">
                  <c:v>250</c:v>
                </c:pt>
                <c:pt idx="3421">
                  <c:v>250</c:v>
                </c:pt>
                <c:pt idx="3422">
                  <c:v>250</c:v>
                </c:pt>
                <c:pt idx="3423">
                  <c:v>250</c:v>
                </c:pt>
                <c:pt idx="3424">
                  <c:v>250</c:v>
                </c:pt>
                <c:pt idx="3425">
                  <c:v>250</c:v>
                </c:pt>
                <c:pt idx="3426">
                  <c:v>250</c:v>
                </c:pt>
                <c:pt idx="3427">
                  <c:v>250</c:v>
                </c:pt>
                <c:pt idx="3428">
                  <c:v>250</c:v>
                </c:pt>
                <c:pt idx="3429">
                  <c:v>250</c:v>
                </c:pt>
                <c:pt idx="3430">
                  <c:v>250</c:v>
                </c:pt>
                <c:pt idx="3431">
                  <c:v>250</c:v>
                </c:pt>
                <c:pt idx="3432">
                  <c:v>250</c:v>
                </c:pt>
                <c:pt idx="3433">
                  <c:v>250</c:v>
                </c:pt>
                <c:pt idx="3434">
                  <c:v>250</c:v>
                </c:pt>
                <c:pt idx="3435">
                  <c:v>250</c:v>
                </c:pt>
                <c:pt idx="3436">
                  <c:v>250</c:v>
                </c:pt>
                <c:pt idx="3437">
                  <c:v>250</c:v>
                </c:pt>
                <c:pt idx="3438">
                  <c:v>250</c:v>
                </c:pt>
                <c:pt idx="3439">
                  <c:v>250</c:v>
                </c:pt>
                <c:pt idx="3440">
                  <c:v>250</c:v>
                </c:pt>
                <c:pt idx="3441">
                  <c:v>250</c:v>
                </c:pt>
                <c:pt idx="3442">
                  <c:v>250</c:v>
                </c:pt>
                <c:pt idx="3443">
                  <c:v>250</c:v>
                </c:pt>
                <c:pt idx="3444">
                  <c:v>250</c:v>
                </c:pt>
                <c:pt idx="3445">
                  <c:v>250</c:v>
                </c:pt>
                <c:pt idx="3446">
                  <c:v>250</c:v>
                </c:pt>
                <c:pt idx="3447">
                  <c:v>250</c:v>
                </c:pt>
                <c:pt idx="3448">
                  <c:v>250</c:v>
                </c:pt>
                <c:pt idx="3449">
                  <c:v>250</c:v>
                </c:pt>
                <c:pt idx="3450">
                  <c:v>250</c:v>
                </c:pt>
                <c:pt idx="3451">
                  <c:v>250</c:v>
                </c:pt>
                <c:pt idx="3452">
                  <c:v>250</c:v>
                </c:pt>
                <c:pt idx="3453">
                  <c:v>250</c:v>
                </c:pt>
                <c:pt idx="3454">
                  <c:v>250</c:v>
                </c:pt>
                <c:pt idx="3455">
                  <c:v>250</c:v>
                </c:pt>
                <c:pt idx="3456">
                  <c:v>250</c:v>
                </c:pt>
                <c:pt idx="3457">
                  <c:v>250</c:v>
                </c:pt>
                <c:pt idx="3458">
                  <c:v>250</c:v>
                </c:pt>
                <c:pt idx="3459">
                  <c:v>250</c:v>
                </c:pt>
                <c:pt idx="3460">
                  <c:v>250</c:v>
                </c:pt>
                <c:pt idx="3461">
                  <c:v>250</c:v>
                </c:pt>
                <c:pt idx="3462">
                  <c:v>250</c:v>
                </c:pt>
                <c:pt idx="3463">
                  <c:v>250</c:v>
                </c:pt>
                <c:pt idx="3464">
                  <c:v>250</c:v>
                </c:pt>
                <c:pt idx="3465">
                  <c:v>250</c:v>
                </c:pt>
                <c:pt idx="3466">
                  <c:v>250</c:v>
                </c:pt>
                <c:pt idx="3467">
                  <c:v>250</c:v>
                </c:pt>
                <c:pt idx="3468">
                  <c:v>250</c:v>
                </c:pt>
                <c:pt idx="3469">
                  <c:v>250</c:v>
                </c:pt>
                <c:pt idx="3470">
                  <c:v>250</c:v>
                </c:pt>
                <c:pt idx="3471">
                  <c:v>250</c:v>
                </c:pt>
                <c:pt idx="3472">
                  <c:v>250</c:v>
                </c:pt>
                <c:pt idx="3473">
                  <c:v>250</c:v>
                </c:pt>
                <c:pt idx="3474">
                  <c:v>250</c:v>
                </c:pt>
                <c:pt idx="3475">
                  <c:v>250</c:v>
                </c:pt>
                <c:pt idx="3476">
                  <c:v>250</c:v>
                </c:pt>
                <c:pt idx="3477">
                  <c:v>250</c:v>
                </c:pt>
                <c:pt idx="3478">
                  <c:v>250</c:v>
                </c:pt>
                <c:pt idx="3479">
                  <c:v>250</c:v>
                </c:pt>
                <c:pt idx="3480">
                  <c:v>250</c:v>
                </c:pt>
                <c:pt idx="3481">
                  <c:v>250</c:v>
                </c:pt>
                <c:pt idx="3482">
                  <c:v>250</c:v>
                </c:pt>
                <c:pt idx="3483">
                  <c:v>250</c:v>
                </c:pt>
                <c:pt idx="3484">
                  <c:v>250</c:v>
                </c:pt>
                <c:pt idx="3485">
                  <c:v>250</c:v>
                </c:pt>
                <c:pt idx="3486">
                  <c:v>250</c:v>
                </c:pt>
                <c:pt idx="3487">
                  <c:v>250</c:v>
                </c:pt>
                <c:pt idx="3488">
                  <c:v>250</c:v>
                </c:pt>
                <c:pt idx="3489">
                  <c:v>250</c:v>
                </c:pt>
                <c:pt idx="3490">
                  <c:v>250</c:v>
                </c:pt>
                <c:pt idx="3491">
                  <c:v>250</c:v>
                </c:pt>
                <c:pt idx="3492">
                  <c:v>250</c:v>
                </c:pt>
                <c:pt idx="3493">
                  <c:v>250</c:v>
                </c:pt>
                <c:pt idx="3494">
                  <c:v>250</c:v>
                </c:pt>
                <c:pt idx="3495">
                  <c:v>250</c:v>
                </c:pt>
                <c:pt idx="3496">
                  <c:v>250</c:v>
                </c:pt>
                <c:pt idx="3497">
                  <c:v>250</c:v>
                </c:pt>
                <c:pt idx="3498">
                  <c:v>250</c:v>
                </c:pt>
                <c:pt idx="3499">
                  <c:v>250</c:v>
                </c:pt>
                <c:pt idx="3500">
                  <c:v>250</c:v>
                </c:pt>
                <c:pt idx="3501">
                  <c:v>250</c:v>
                </c:pt>
                <c:pt idx="3502">
                  <c:v>250</c:v>
                </c:pt>
                <c:pt idx="3503">
                  <c:v>250</c:v>
                </c:pt>
                <c:pt idx="3504">
                  <c:v>250</c:v>
                </c:pt>
                <c:pt idx="3505">
                  <c:v>250</c:v>
                </c:pt>
                <c:pt idx="3506">
                  <c:v>250</c:v>
                </c:pt>
                <c:pt idx="3507">
                  <c:v>250</c:v>
                </c:pt>
                <c:pt idx="3508">
                  <c:v>250</c:v>
                </c:pt>
                <c:pt idx="3509">
                  <c:v>250</c:v>
                </c:pt>
                <c:pt idx="3510">
                  <c:v>250</c:v>
                </c:pt>
                <c:pt idx="3511">
                  <c:v>250</c:v>
                </c:pt>
                <c:pt idx="3512">
                  <c:v>250</c:v>
                </c:pt>
                <c:pt idx="3513">
                  <c:v>250</c:v>
                </c:pt>
                <c:pt idx="3514">
                  <c:v>250</c:v>
                </c:pt>
                <c:pt idx="3515">
                  <c:v>250</c:v>
                </c:pt>
                <c:pt idx="3516">
                  <c:v>250</c:v>
                </c:pt>
                <c:pt idx="3517">
                  <c:v>250</c:v>
                </c:pt>
                <c:pt idx="3518">
                  <c:v>250</c:v>
                </c:pt>
                <c:pt idx="3519">
                  <c:v>250</c:v>
                </c:pt>
                <c:pt idx="3520">
                  <c:v>250</c:v>
                </c:pt>
                <c:pt idx="3521">
                  <c:v>250</c:v>
                </c:pt>
                <c:pt idx="3522">
                  <c:v>250</c:v>
                </c:pt>
                <c:pt idx="3523">
                  <c:v>250</c:v>
                </c:pt>
                <c:pt idx="3524">
                  <c:v>250</c:v>
                </c:pt>
                <c:pt idx="3525">
                  <c:v>250</c:v>
                </c:pt>
                <c:pt idx="3526">
                  <c:v>250</c:v>
                </c:pt>
                <c:pt idx="3527">
                  <c:v>250</c:v>
                </c:pt>
                <c:pt idx="3528">
                  <c:v>250</c:v>
                </c:pt>
                <c:pt idx="3529">
                  <c:v>250</c:v>
                </c:pt>
                <c:pt idx="3530">
                  <c:v>250</c:v>
                </c:pt>
                <c:pt idx="3531">
                  <c:v>250</c:v>
                </c:pt>
                <c:pt idx="3532">
                  <c:v>250</c:v>
                </c:pt>
                <c:pt idx="3533">
                  <c:v>250</c:v>
                </c:pt>
                <c:pt idx="3534">
                  <c:v>250</c:v>
                </c:pt>
                <c:pt idx="3535">
                  <c:v>250</c:v>
                </c:pt>
                <c:pt idx="3536">
                  <c:v>250</c:v>
                </c:pt>
                <c:pt idx="3537">
                  <c:v>250</c:v>
                </c:pt>
                <c:pt idx="3538">
                  <c:v>275</c:v>
                </c:pt>
                <c:pt idx="3539">
                  <c:v>275</c:v>
                </c:pt>
                <c:pt idx="3540">
                  <c:v>275</c:v>
                </c:pt>
                <c:pt idx="3541">
                  <c:v>275</c:v>
                </c:pt>
                <c:pt idx="3542">
                  <c:v>275</c:v>
                </c:pt>
                <c:pt idx="3543">
                  <c:v>275</c:v>
                </c:pt>
                <c:pt idx="3544">
                  <c:v>275</c:v>
                </c:pt>
                <c:pt idx="3545">
                  <c:v>275</c:v>
                </c:pt>
                <c:pt idx="3546">
                  <c:v>275</c:v>
                </c:pt>
                <c:pt idx="3547">
                  <c:v>275</c:v>
                </c:pt>
                <c:pt idx="3548">
                  <c:v>275</c:v>
                </c:pt>
                <c:pt idx="3549">
                  <c:v>275</c:v>
                </c:pt>
                <c:pt idx="3550">
                  <c:v>275</c:v>
                </c:pt>
                <c:pt idx="3551">
                  <c:v>275</c:v>
                </c:pt>
                <c:pt idx="3552">
                  <c:v>275</c:v>
                </c:pt>
                <c:pt idx="3553">
                  <c:v>300</c:v>
                </c:pt>
                <c:pt idx="3554">
                  <c:v>300</c:v>
                </c:pt>
                <c:pt idx="3555">
                  <c:v>300</c:v>
                </c:pt>
                <c:pt idx="3556">
                  <c:v>300</c:v>
                </c:pt>
                <c:pt idx="3557">
                  <c:v>300</c:v>
                </c:pt>
                <c:pt idx="3558">
                  <c:v>300</c:v>
                </c:pt>
                <c:pt idx="3559">
                  <c:v>300</c:v>
                </c:pt>
                <c:pt idx="3560">
                  <c:v>300</c:v>
                </c:pt>
                <c:pt idx="3561">
                  <c:v>300</c:v>
                </c:pt>
                <c:pt idx="3562">
                  <c:v>300</c:v>
                </c:pt>
                <c:pt idx="3563">
                  <c:v>300</c:v>
                </c:pt>
                <c:pt idx="3564">
                  <c:v>300</c:v>
                </c:pt>
                <c:pt idx="3565">
                  <c:v>300</c:v>
                </c:pt>
                <c:pt idx="3566">
                  <c:v>300</c:v>
                </c:pt>
                <c:pt idx="3567">
                  <c:v>300</c:v>
                </c:pt>
                <c:pt idx="3568">
                  <c:v>300</c:v>
                </c:pt>
                <c:pt idx="3569">
                  <c:v>300</c:v>
                </c:pt>
                <c:pt idx="3570">
                  <c:v>300</c:v>
                </c:pt>
                <c:pt idx="3571">
                  <c:v>300</c:v>
                </c:pt>
                <c:pt idx="3572">
                  <c:v>300</c:v>
                </c:pt>
                <c:pt idx="3573">
                  <c:v>300</c:v>
                </c:pt>
                <c:pt idx="3574">
                  <c:v>300</c:v>
                </c:pt>
                <c:pt idx="3575">
                  <c:v>300</c:v>
                </c:pt>
                <c:pt idx="3576">
                  <c:v>300</c:v>
                </c:pt>
                <c:pt idx="3577">
                  <c:v>300</c:v>
                </c:pt>
                <c:pt idx="3578">
                  <c:v>300</c:v>
                </c:pt>
                <c:pt idx="3579">
                  <c:v>300</c:v>
                </c:pt>
                <c:pt idx="3580">
                  <c:v>300</c:v>
                </c:pt>
                <c:pt idx="3581">
                  <c:v>300</c:v>
                </c:pt>
                <c:pt idx="3582">
                  <c:v>300</c:v>
                </c:pt>
                <c:pt idx="3583">
                  <c:v>300</c:v>
                </c:pt>
                <c:pt idx="3584">
                  <c:v>300</c:v>
                </c:pt>
                <c:pt idx="3585">
                  <c:v>300</c:v>
                </c:pt>
                <c:pt idx="3586">
                  <c:v>300</c:v>
                </c:pt>
                <c:pt idx="3587">
                  <c:v>300</c:v>
                </c:pt>
                <c:pt idx="3588">
                  <c:v>300</c:v>
                </c:pt>
                <c:pt idx="3589">
                  <c:v>300</c:v>
                </c:pt>
                <c:pt idx="3590">
                  <c:v>300</c:v>
                </c:pt>
                <c:pt idx="3591">
                  <c:v>300</c:v>
                </c:pt>
                <c:pt idx="3592">
                  <c:v>300</c:v>
                </c:pt>
                <c:pt idx="3593">
                  <c:v>300</c:v>
                </c:pt>
                <c:pt idx="3594">
                  <c:v>300</c:v>
                </c:pt>
                <c:pt idx="3595">
                  <c:v>300</c:v>
                </c:pt>
                <c:pt idx="3596">
                  <c:v>300</c:v>
                </c:pt>
                <c:pt idx="3597">
                  <c:v>300</c:v>
                </c:pt>
                <c:pt idx="3598">
                  <c:v>300</c:v>
                </c:pt>
                <c:pt idx="3599">
                  <c:v>300</c:v>
                </c:pt>
                <c:pt idx="3600">
                  <c:v>300</c:v>
                </c:pt>
                <c:pt idx="3601">
                  <c:v>300</c:v>
                </c:pt>
                <c:pt idx="3602">
                  <c:v>300</c:v>
                </c:pt>
                <c:pt idx="3603">
                  <c:v>300</c:v>
                </c:pt>
                <c:pt idx="3604">
                  <c:v>300</c:v>
                </c:pt>
                <c:pt idx="3605">
                  <c:v>300</c:v>
                </c:pt>
                <c:pt idx="3606">
                  <c:v>275</c:v>
                </c:pt>
                <c:pt idx="3607">
                  <c:v>275</c:v>
                </c:pt>
                <c:pt idx="3608">
                  <c:v>275</c:v>
                </c:pt>
                <c:pt idx="3609">
                  <c:v>275</c:v>
                </c:pt>
                <c:pt idx="3610">
                  <c:v>250</c:v>
                </c:pt>
                <c:pt idx="3611">
                  <c:v>250</c:v>
                </c:pt>
                <c:pt idx="3612">
                  <c:v>250</c:v>
                </c:pt>
                <c:pt idx="3613">
                  <c:v>250</c:v>
                </c:pt>
                <c:pt idx="3614">
                  <c:v>250</c:v>
                </c:pt>
                <c:pt idx="3615">
                  <c:v>250</c:v>
                </c:pt>
                <c:pt idx="3616">
                  <c:v>250</c:v>
                </c:pt>
                <c:pt idx="3617">
                  <c:v>250</c:v>
                </c:pt>
                <c:pt idx="3618">
                  <c:v>250</c:v>
                </c:pt>
                <c:pt idx="3619">
                  <c:v>250</c:v>
                </c:pt>
                <c:pt idx="3620">
                  <c:v>250</c:v>
                </c:pt>
                <c:pt idx="3621">
                  <c:v>250</c:v>
                </c:pt>
                <c:pt idx="3622">
                  <c:v>250</c:v>
                </c:pt>
                <c:pt idx="3623">
                  <c:v>250</c:v>
                </c:pt>
                <c:pt idx="3624">
                  <c:v>250</c:v>
                </c:pt>
                <c:pt idx="3625">
                  <c:v>250</c:v>
                </c:pt>
                <c:pt idx="3626">
                  <c:v>250</c:v>
                </c:pt>
                <c:pt idx="3627">
                  <c:v>250</c:v>
                </c:pt>
                <c:pt idx="3628">
                  <c:v>250</c:v>
                </c:pt>
                <c:pt idx="3629">
                  <c:v>250</c:v>
                </c:pt>
                <c:pt idx="3630">
                  <c:v>250</c:v>
                </c:pt>
                <c:pt idx="3631">
                  <c:v>250</c:v>
                </c:pt>
                <c:pt idx="3632">
                  <c:v>250</c:v>
                </c:pt>
                <c:pt idx="3633">
                  <c:v>250</c:v>
                </c:pt>
                <c:pt idx="3634">
                  <c:v>250</c:v>
                </c:pt>
                <c:pt idx="3635">
                  <c:v>250</c:v>
                </c:pt>
                <c:pt idx="3636">
                  <c:v>250</c:v>
                </c:pt>
                <c:pt idx="3637">
                  <c:v>250</c:v>
                </c:pt>
                <c:pt idx="3638">
                  <c:v>250</c:v>
                </c:pt>
                <c:pt idx="3639">
                  <c:v>250</c:v>
                </c:pt>
                <c:pt idx="3640">
                  <c:v>250</c:v>
                </c:pt>
                <c:pt idx="3641">
                  <c:v>250</c:v>
                </c:pt>
                <c:pt idx="3642">
                  <c:v>250</c:v>
                </c:pt>
                <c:pt idx="3643">
                  <c:v>250</c:v>
                </c:pt>
                <c:pt idx="3644">
                  <c:v>250</c:v>
                </c:pt>
                <c:pt idx="3645">
                  <c:v>250</c:v>
                </c:pt>
                <c:pt idx="3646">
                  <c:v>250</c:v>
                </c:pt>
                <c:pt idx="3647">
                  <c:v>250</c:v>
                </c:pt>
                <c:pt idx="3648">
                  <c:v>250</c:v>
                </c:pt>
                <c:pt idx="3649">
                  <c:v>250</c:v>
                </c:pt>
                <c:pt idx="3650">
                  <c:v>250</c:v>
                </c:pt>
                <c:pt idx="3651">
                  <c:v>250</c:v>
                </c:pt>
                <c:pt idx="3652">
                  <c:v>250</c:v>
                </c:pt>
                <c:pt idx="3653">
                  <c:v>250</c:v>
                </c:pt>
                <c:pt idx="3654">
                  <c:v>250</c:v>
                </c:pt>
                <c:pt idx="3655">
                  <c:v>250</c:v>
                </c:pt>
                <c:pt idx="3656">
                  <c:v>250</c:v>
                </c:pt>
                <c:pt idx="3657">
                  <c:v>250</c:v>
                </c:pt>
                <c:pt idx="3658">
                  <c:v>250</c:v>
                </c:pt>
                <c:pt idx="3659">
                  <c:v>250</c:v>
                </c:pt>
                <c:pt idx="3660">
                  <c:v>250</c:v>
                </c:pt>
                <c:pt idx="3661">
                  <c:v>250</c:v>
                </c:pt>
                <c:pt idx="3662">
                  <c:v>250</c:v>
                </c:pt>
                <c:pt idx="3663">
                  <c:v>250</c:v>
                </c:pt>
                <c:pt idx="3664">
                  <c:v>250</c:v>
                </c:pt>
                <c:pt idx="3665">
                  <c:v>250</c:v>
                </c:pt>
                <c:pt idx="3666">
                  <c:v>250</c:v>
                </c:pt>
                <c:pt idx="3667">
                  <c:v>250</c:v>
                </c:pt>
                <c:pt idx="3668">
                  <c:v>250</c:v>
                </c:pt>
                <c:pt idx="3669">
                  <c:v>250</c:v>
                </c:pt>
                <c:pt idx="3670">
                  <c:v>250</c:v>
                </c:pt>
                <c:pt idx="3671">
                  <c:v>250</c:v>
                </c:pt>
                <c:pt idx="3672">
                  <c:v>250</c:v>
                </c:pt>
                <c:pt idx="3673">
                  <c:v>250</c:v>
                </c:pt>
                <c:pt idx="3674">
                  <c:v>250</c:v>
                </c:pt>
                <c:pt idx="3675">
                  <c:v>250</c:v>
                </c:pt>
                <c:pt idx="3676">
                  <c:v>250</c:v>
                </c:pt>
                <c:pt idx="3677">
                  <c:v>250</c:v>
                </c:pt>
                <c:pt idx="3678">
                  <c:v>250</c:v>
                </c:pt>
                <c:pt idx="3679">
                  <c:v>250</c:v>
                </c:pt>
                <c:pt idx="3680">
                  <c:v>250</c:v>
                </c:pt>
                <c:pt idx="3681">
                  <c:v>250</c:v>
                </c:pt>
                <c:pt idx="3682">
                  <c:v>250</c:v>
                </c:pt>
                <c:pt idx="3683">
                  <c:v>275</c:v>
                </c:pt>
                <c:pt idx="3684">
                  <c:v>275</c:v>
                </c:pt>
                <c:pt idx="3685">
                  <c:v>250</c:v>
                </c:pt>
                <c:pt idx="3686">
                  <c:v>250</c:v>
                </c:pt>
                <c:pt idx="3687">
                  <c:v>275</c:v>
                </c:pt>
                <c:pt idx="3688">
                  <c:v>275</c:v>
                </c:pt>
                <c:pt idx="3689">
                  <c:v>275</c:v>
                </c:pt>
                <c:pt idx="3690">
                  <c:v>275</c:v>
                </c:pt>
                <c:pt idx="3691">
                  <c:v>275</c:v>
                </c:pt>
                <c:pt idx="3692">
                  <c:v>275</c:v>
                </c:pt>
                <c:pt idx="3693">
                  <c:v>275</c:v>
                </c:pt>
                <c:pt idx="3694">
                  <c:v>275</c:v>
                </c:pt>
                <c:pt idx="3695">
                  <c:v>275</c:v>
                </c:pt>
                <c:pt idx="3696">
                  <c:v>275</c:v>
                </c:pt>
                <c:pt idx="3697">
                  <c:v>275</c:v>
                </c:pt>
                <c:pt idx="3698">
                  <c:v>275</c:v>
                </c:pt>
                <c:pt idx="3699">
                  <c:v>275</c:v>
                </c:pt>
                <c:pt idx="3700">
                  <c:v>275</c:v>
                </c:pt>
                <c:pt idx="3701">
                  <c:v>275</c:v>
                </c:pt>
                <c:pt idx="3702">
                  <c:v>275</c:v>
                </c:pt>
                <c:pt idx="3703">
                  <c:v>275</c:v>
                </c:pt>
                <c:pt idx="3704">
                  <c:v>275</c:v>
                </c:pt>
                <c:pt idx="3705">
                  <c:v>250</c:v>
                </c:pt>
                <c:pt idx="3706">
                  <c:v>250</c:v>
                </c:pt>
                <c:pt idx="3707">
                  <c:v>250</c:v>
                </c:pt>
                <c:pt idx="3708">
                  <c:v>250</c:v>
                </c:pt>
                <c:pt idx="3709">
                  <c:v>250</c:v>
                </c:pt>
                <c:pt idx="3710">
                  <c:v>250</c:v>
                </c:pt>
                <c:pt idx="3711">
                  <c:v>250</c:v>
                </c:pt>
                <c:pt idx="3712">
                  <c:v>250</c:v>
                </c:pt>
                <c:pt idx="3713">
                  <c:v>250</c:v>
                </c:pt>
                <c:pt idx="3714">
                  <c:v>250</c:v>
                </c:pt>
                <c:pt idx="3715">
                  <c:v>250</c:v>
                </c:pt>
                <c:pt idx="3716">
                  <c:v>250</c:v>
                </c:pt>
                <c:pt idx="3717">
                  <c:v>250</c:v>
                </c:pt>
                <c:pt idx="3718">
                  <c:v>250</c:v>
                </c:pt>
                <c:pt idx="3719">
                  <c:v>250</c:v>
                </c:pt>
                <c:pt idx="3720">
                  <c:v>250</c:v>
                </c:pt>
                <c:pt idx="3721">
                  <c:v>250</c:v>
                </c:pt>
                <c:pt idx="3722">
                  <c:v>250</c:v>
                </c:pt>
                <c:pt idx="3723">
                  <c:v>250</c:v>
                </c:pt>
                <c:pt idx="3724">
                  <c:v>250</c:v>
                </c:pt>
                <c:pt idx="3725">
                  <c:v>250</c:v>
                </c:pt>
                <c:pt idx="3726">
                  <c:v>250</c:v>
                </c:pt>
                <c:pt idx="3727">
                  <c:v>250</c:v>
                </c:pt>
                <c:pt idx="3728">
                  <c:v>250</c:v>
                </c:pt>
                <c:pt idx="3729">
                  <c:v>250</c:v>
                </c:pt>
                <c:pt idx="3730">
                  <c:v>250</c:v>
                </c:pt>
                <c:pt idx="3731">
                  <c:v>250</c:v>
                </c:pt>
                <c:pt idx="3732">
                  <c:v>250</c:v>
                </c:pt>
                <c:pt idx="3733">
                  <c:v>250</c:v>
                </c:pt>
                <c:pt idx="3734">
                  <c:v>250</c:v>
                </c:pt>
                <c:pt idx="3735">
                  <c:v>250</c:v>
                </c:pt>
                <c:pt idx="3736">
                  <c:v>250</c:v>
                </c:pt>
                <c:pt idx="3737">
                  <c:v>250</c:v>
                </c:pt>
                <c:pt idx="3738">
                  <c:v>250</c:v>
                </c:pt>
                <c:pt idx="3739">
                  <c:v>250</c:v>
                </c:pt>
                <c:pt idx="3740">
                  <c:v>250</c:v>
                </c:pt>
                <c:pt idx="3741">
                  <c:v>250</c:v>
                </c:pt>
                <c:pt idx="3742">
                  <c:v>250</c:v>
                </c:pt>
                <c:pt idx="3743">
                  <c:v>250</c:v>
                </c:pt>
                <c:pt idx="3744">
                  <c:v>250</c:v>
                </c:pt>
                <c:pt idx="3745">
                  <c:v>250</c:v>
                </c:pt>
                <c:pt idx="3746">
                  <c:v>250</c:v>
                </c:pt>
                <c:pt idx="3747">
                  <c:v>250</c:v>
                </c:pt>
                <c:pt idx="3748">
                  <c:v>250</c:v>
                </c:pt>
                <c:pt idx="3749">
                  <c:v>250</c:v>
                </c:pt>
                <c:pt idx="3750">
                  <c:v>250</c:v>
                </c:pt>
                <c:pt idx="3751">
                  <c:v>250</c:v>
                </c:pt>
                <c:pt idx="3752">
                  <c:v>250</c:v>
                </c:pt>
                <c:pt idx="3753">
                  <c:v>250</c:v>
                </c:pt>
                <c:pt idx="3754">
                  <c:v>250</c:v>
                </c:pt>
                <c:pt idx="3755">
                  <c:v>250</c:v>
                </c:pt>
                <c:pt idx="3756">
                  <c:v>250</c:v>
                </c:pt>
                <c:pt idx="3757">
                  <c:v>250</c:v>
                </c:pt>
                <c:pt idx="3758">
                  <c:v>275</c:v>
                </c:pt>
                <c:pt idx="3759">
                  <c:v>275</c:v>
                </c:pt>
                <c:pt idx="3760">
                  <c:v>275</c:v>
                </c:pt>
                <c:pt idx="3761">
                  <c:v>275</c:v>
                </c:pt>
                <c:pt idx="3762">
                  <c:v>300</c:v>
                </c:pt>
                <c:pt idx="3763">
                  <c:v>300</c:v>
                </c:pt>
                <c:pt idx="3764">
                  <c:v>300</c:v>
                </c:pt>
                <c:pt idx="3765">
                  <c:v>300</c:v>
                </c:pt>
                <c:pt idx="3766">
                  <c:v>300</c:v>
                </c:pt>
                <c:pt idx="3767">
                  <c:v>300</c:v>
                </c:pt>
                <c:pt idx="3768">
                  <c:v>300</c:v>
                </c:pt>
                <c:pt idx="3769">
                  <c:v>300</c:v>
                </c:pt>
                <c:pt idx="3770">
                  <c:v>300</c:v>
                </c:pt>
                <c:pt idx="3771">
                  <c:v>300</c:v>
                </c:pt>
                <c:pt idx="3772">
                  <c:v>300</c:v>
                </c:pt>
                <c:pt idx="3773">
                  <c:v>300</c:v>
                </c:pt>
                <c:pt idx="3774">
                  <c:v>300</c:v>
                </c:pt>
                <c:pt idx="3775">
                  <c:v>300</c:v>
                </c:pt>
                <c:pt idx="3776">
                  <c:v>300</c:v>
                </c:pt>
                <c:pt idx="3777">
                  <c:v>300</c:v>
                </c:pt>
                <c:pt idx="3778">
                  <c:v>300</c:v>
                </c:pt>
                <c:pt idx="3779">
                  <c:v>300</c:v>
                </c:pt>
                <c:pt idx="3780">
                  <c:v>300</c:v>
                </c:pt>
                <c:pt idx="3781">
                  <c:v>300</c:v>
                </c:pt>
                <c:pt idx="3782">
                  <c:v>300</c:v>
                </c:pt>
                <c:pt idx="3783">
                  <c:v>300</c:v>
                </c:pt>
                <c:pt idx="3784">
                  <c:v>300</c:v>
                </c:pt>
                <c:pt idx="3785">
                  <c:v>300</c:v>
                </c:pt>
                <c:pt idx="3786">
                  <c:v>300</c:v>
                </c:pt>
                <c:pt idx="3787">
                  <c:v>300</c:v>
                </c:pt>
                <c:pt idx="3788">
                  <c:v>300</c:v>
                </c:pt>
                <c:pt idx="3789">
                  <c:v>300</c:v>
                </c:pt>
                <c:pt idx="3790">
                  <c:v>300</c:v>
                </c:pt>
                <c:pt idx="3791">
                  <c:v>300</c:v>
                </c:pt>
                <c:pt idx="3792">
                  <c:v>300</c:v>
                </c:pt>
                <c:pt idx="3793">
                  <c:v>300</c:v>
                </c:pt>
                <c:pt idx="3794">
                  <c:v>300</c:v>
                </c:pt>
                <c:pt idx="3795">
                  <c:v>300</c:v>
                </c:pt>
                <c:pt idx="3796">
                  <c:v>300</c:v>
                </c:pt>
                <c:pt idx="3797">
                  <c:v>300</c:v>
                </c:pt>
                <c:pt idx="3798">
                  <c:v>300</c:v>
                </c:pt>
                <c:pt idx="3799">
                  <c:v>300</c:v>
                </c:pt>
                <c:pt idx="3800">
                  <c:v>300</c:v>
                </c:pt>
                <c:pt idx="3801">
                  <c:v>300</c:v>
                </c:pt>
                <c:pt idx="3802">
                  <c:v>300</c:v>
                </c:pt>
                <c:pt idx="3803">
                  <c:v>300</c:v>
                </c:pt>
                <c:pt idx="3804">
                  <c:v>300</c:v>
                </c:pt>
                <c:pt idx="3805">
                  <c:v>300</c:v>
                </c:pt>
                <c:pt idx="3806">
                  <c:v>300</c:v>
                </c:pt>
                <c:pt idx="3807">
                  <c:v>300</c:v>
                </c:pt>
                <c:pt idx="3808">
                  <c:v>300</c:v>
                </c:pt>
                <c:pt idx="3809">
                  <c:v>300</c:v>
                </c:pt>
                <c:pt idx="3810">
                  <c:v>300</c:v>
                </c:pt>
                <c:pt idx="3811">
                  <c:v>300</c:v>
                </c:pt>
                <c:pt idx="3812">
                  <c:v>300</c:v>
                </c:pt>
                <c:pt idx="3813">
                  <c:v>300</c:v>
                </c:pt>
                <c:pt idx="3814">
                  <c:v>300</c:v>
                </c:pt>
                <c:pt idx="3815">
                  <c:v>300</c:v>
                </c:pt>
                <c:pt idx="3816">
                  <c:v>300</c:v>
                </c:pt>
                <c:pt idx="3817">
                  <c:v>300</c:v>
                </c:pt>
                <c:pt idx="3818">
                  <c:v>300</c:v>
                </c:pt>
                <c:pt idx="3819">
                  <c:v>300</c:v>
                </c:pt>
                <c:pt idx="3820">
                  <c:v>300</c:v>
                </c:pt>
                <c:pt idx="3821">
                  <c:v>300</c:v>
                </c:pt>
                <c:pt idx="3822">
                  <c:v>300</c:v>
                </c:pt>
                <c:pt idx="3823">
                  <c:v>300</c:v>
                </c:pt>
                <c:pt idx="3824">
                  <c:v>275</c:v>
                </c:pt>
                <c:pt idx="3825">
                  <c:v>300</c:v>
                </c:pt>
                <c:pt idx="3826">
                  <c:v>300</c:v>
                </c:pt>
                <c:pt idx="3827">
                  <c:v>300</c:v>
                </c:pt>
                <c:pt idx="3828">
                  <c:v>300</c:v>
                </c:pt>
                <c:pt idx="3829">
                  <c:v>300</c:v>
                </c:pt>
                <c:pt idx="3830">
                  <c:v>300</c:v>
                </c:pt>
                <c:pt idx="3831">
                  <c:v>300</c:v>
                </c:pt>
                <c:pt idx="3832">
                  <c:v>300</c:v>
                </c:pt>
                <c:pt idx="3833">
                  <c:v>300</c:v>
                </c:pt>
                <c:pt idx="3834">
                  <c:v>300</c:v>
                </c:pt>
                <c:pt idx="3835">
                  <c:v>300</c:v>
                </c:pt>
                <c:pt idx="3836">
                  <c:v>300</c:v>
                </c:pt>
                <c:pt idx="3837">
                  <c:v>300</c:v>
                </c:pt>
                <c:pt idx="3838">
                  <c:v>300</c:v>
                </c:pt>
                <c:pt idx="3839">
                  <c:v>300</c:v>
                </c:pt>
                <c:pt idx="3840">
                  <c:v>300</c:v>
                </c:pt>
                <c:pt idx="3841">
                  <c:v>300</c:v>
                </c:pt>
                <c:pt idx="3842">
                  <c:v>300</c:v>
                </c:pt>
                <c:pt idx="3843">
                  <c:v>300</c:v>
                </c:pt>
                <c:pt idx="3844">
                  <c:v>300</c:v>
                </c:pt>
                <c:pt idx="3845">
                  <c:v>300</c:v>
                </c:pt>
                <c:pt idx="3846">
                  <c:v>300</c:v>
                </c:pt>
                <c:pt idx="3847">
                  <c:v>300</c:v>
                </c:pt>
                <c:pt idx="3848">
                  <c:v>300</c:v>
                </c:pt>
                <c:pt idx="3849">
                  <c:v>300</c:v>
                </c:pt>
                <c:pt idx="3850">
                  <c:v>275</c:v>
                </c:pt>
                <c:pt idx="3851">
                  <c:v>275</c:v>
                </c:pt>
                <c:pt idx="3852">
                  <c:v>275</c:v>
                </c:pt>
                <c:pt idx="3853">
                  <c:v>275</c:v>
                </c:pt>
                <c:pt idx="3854">
                  <c:v>275</c:v>
                </c:pt>
                <c:pt idx="3855">
                  <c:v>275</c:v>
                </c:pt>
                <c:pt idx="3856">
                  <c:v>250</c:v>
                </c:pt>
                <c:pt idx="3857">
                  <c:v>275</c:v>
                </c:pt>
                <c:pt idx="3858">
                  <c:v>275</c:v>
                </c:pt>
                <c:pt idx="3859">
                  <c:v>250</c:v>
                </c:pt>
                <c:pt idx="3860">
                  <c:v>250</c:v>
                </c:pt>
                <c:pt idx="3861">
                  <c:v>250</c:v>
                </c:pt>
                <c:pt idx="3862">
                  <c:v>250</c:v>
                </c:pt>
                <c:pt idx="3863">
                  <c:v>250</c:v>
                </c:pt>
                <c:pt idx="3864">
                  <c:v>250</c:v>
                </c:pt>
                <c:pt idx="3865">
                  <c:v>250</c:v>
                </c:pt>
                <c:pt idx="3866">
                  <c:v>250</c:v>
                </c:pt>
                <c:pt idx="3867">
                  <c:v>250</c:v>
                </c:pt>
                <c:pt idx="3868">
                  <c:v>250</c:v>
                </c:pt>
                <c:pt idx="3869">
                  <c:v>250</c:v>
                </c:pt>
                <c:pt idx="3870">
                  <c:v>250</c:v>
                </c:pt>
                <c:pt idx="3871">
                  <c:v>250</c:v>
                </c:pt>
                <c:pt idx="3872">
                  <c:v>250</c:v>
                </c:pt>
                <c:pt idx="3873">
                  <c:v>250</c:v>
                </c:pt>
                <c:pt idx="3874">
                  <c:v>250</c:v>
                </c:pt>
                <c:pt idx="3875">
                  <c:v>250</c:v>
                </c:pt>
                <c:pt idx="3876">
                  <c:v>250</c:v>
                </c:pt>
                <c:pt idx="3877">
                  <c:v>250</c:v>
                </c:pt>
                <c:pt idx="3878">
                  <c:v>250</c:v>
                </c:pt>
                <c:pt idx="3879">
                  <c:v>250</c:v>
                </c:pt>
                <c:pt idx="3880">
                  <c:v>250</c:v>
                </c:pt>
                <c:pt idx="3881">
                  <c:v>250</c:v>
                </c:pt>
                <c:pt idx="3882">
                  <c:v>250</c:v>
                </c:pt>
                <c:pt idx="3883">
                  <c:v>250</c:v>
                </c:pt>
                <c:pt idx="3884">
                  <c:v>250</c:v>
                </c:pt>
                <c:pt idx="3885">
                  <c:v>250</c:v>
                </c:pt>
                <c:pt idx="3886">
                  <c:v>250</c:v>
                </c:pt>
                <c:pt idx="3887">
                  <c:v>250</c:v>
                </c:pt>
                <c:pt idx="3888">
                  <c:v>250</c:v>
                </c:pt>
                <c:pt idx="3889">
                  <c:v>250</c:v>
                </c:pt>
                <c:pt idx="3890">
                  <c:v>250</c:v>
                </c:pt>
                <c:pt idx="3891">
                  <c:v>250</c:v>
                </c:pt>
                <c:pt idx="3892">
                  <c:v>250</c:v>
                </c:pt>
                <c:pt idx="3893">
                  <c:v>250</c:v>
                </c:pt>
                <c:pt idx="3894">
                  <c:v>250</c:v>
                </c:pt>
                <c:pt idx="3895">
                  <c:v>250</c:v>
                </c:pt>
                <c:pt idx="3896">
                  <c:v>250</c:v>
                </c:pt>
                <c:pt idx="3897">
                  <c:v>250</c:v>
                </c:pt>
                <c:pt idx="3898">
                  <c:v>250</c:v>
                </c:pt>
                <c:pt idx="3899">
                  <c:v>250</c:v>
                </c:pt>
                <c:pt idx="3900">
                  <c:v>250</c:v>
                </c:pt>
                <c:pt idx="3901">
                  <c:v>250</c:v>
                </c:pt>
                <c:pt idx="3902">
                  <c:v>250</c:v>
                </c:pt>
                <c:pt idx="3903">
                  <c:v>250</c:v>
                </c:pt>
                <c:pt idx="3904">
                  <c:v>250</c:v>
                </c:pt>
                <c:pt idx="3905">
                  <c:v>250</c:v>
                </c:pt>
                <c:pt idx="3906">
                  <c:v>250</c:v>
                </c:pt>
                <c:pt idx="3907">
                  <c:v>250</c:v>
                </c:pt>
                <c:pt idx="3908">
                  <c:v>250</c:v>
                </c:pt>
                <c:pt idx="3909">
                  <c:v>250</c:v>
                </c:pt>
                <c:pt idx="3910">
                  <c:v>250</c:v>
                </c:pt>
                <c:pt idx="3911">
                  <c:v>250</c:v>
                </c:pt>
                <c:pt idx="3912">
                  <c:v>250</c:v>
                </c:pt>
                <c:pt idx="3913">
                  <c:v>250</c:v>
                </c:pt>
                <c:pt idx="3914">
                  <c:v>250</c:v>
                </c:pt>
                <c:pt idx="3915">
                  <c:v>250</c:v>
                </c:pt>
                <c:pt idx="3916">
                  <c:v>250</c:v>
                </c:pt>
                <c:pt idx="3917">
                  <c:v>250</c:v>
                </c:pt>
                <c:pt idx="3918">
                  <c:v>250</c:v>
                </c:pt>
                <c:pt idx="3919">
                  <c:v>250</c:v>
                </c:pt>
                <c:pt idx="3920">
                  <c:v>250</c:v>
                </c:pt>
                <c:pt idx="3921">
                  <c:v>250</c:v>
                </c:pt>
                <c:pt idx="3922">
                  <c:v>250</c:v>
                </c:pt>
                <c:pt idx="3923">
                  <c:v>250</c:v>
                </c:pt>
                <c:pt idx="3924">
                  <c:v>250</c:v>
                </c:pt>
                <c:pt idx="3925">
                  <c:v>250</c:v>
                </c:pt>
                <c:pt idx="3926">
                  <c:v>250</c:v>
                </c:pt>
                <c:pt idx="3927">
                  <c:v>250</c:v>
                </c:pt>
                <c:pt idx="3928">
                  <c:v>250</c:v>
                </c:pt>
                <c:pt idx="3929">
                  <c:v>250</c:v>
                </c:pt>
                <c:pt idx="3930">
                  <c:v>250</c:v>
                </c:pt>
                <c:pt idx="3931">
                  <c:v>250</c:v>
                </c:pt>
                <c:pt idx="3932">
                  <c:v>250</c:v>
                </c:pt>
                <c:pt idx="3933">
                  <c:v>250</c:v>
                </c:pt>
                <c:pt idx="3934">
                  <c:v>250</c:v>
                </c:pt>
                <c:pt idx="3935">
                  <c:v>250</c:v>
                </c:pt>
                <c:pt idx="3936">
                  <c:v>250</c:v>
                </c:pt>
                <c:pt idx="3937">
                  <c:v>250</c:v>
                </c:pt>
                <c:pt idx="3938">
                  <c:v>250</c:v>
                </c:pt>
                <c:pt idx="3939">
                  <c:v>250</c:v>
                </c:pt>
                <c:pt idx="3940">
                  <c:v>250</c:v>
                </c:pt>
                <c:pt idx="3941">
                  <c:v>250</c:v>
                </c:pt>
                <c:pt idx="3942">
                  <c:v>250</c:v>
                </c:pt>
                <c:pt idx="3943">
                  <c:v>250</c:v>
                </c:pt>
                <c:pt idx="3944">
                  <c:v>250</c:v>
                </c:pt>
                <c:pt idx="3945">
                  <c:v>250</c:v>
                </c:pt>
                <c:pt idx="3946">
                  <c:v>250</c:v>
                </c:pt>
                <c:pt idx="3947">
                  <c:v>250</c:v>
                </c:pt>
                <c:pt idx="3948">
                  <c:v>250</c:v>
                </c:pt>
                <c:pt idx="3949">
                  <c:v>250</c:v>
                </c:pt>
                <c:pt idx="3950">
                  <c:v>250</c:v>
                </c:pt>
                <c:pt idx="3951">
                  <c:v>250</c:v>
                </c:pt>
                <c:pt idx="3952">
                  <c:v>250</c:v>
                </c:pt>
                <c:pt idx="3953">
                  <c:v>250</c:v>
                </c:pt>
                <c:pt idx="3954">
                  <c:v>250</c:v>
                </c:pt>
                <c:pt idx="3955">
                  <c:v>250</c:v>
                </c:pt>
                <c:pt idx="3956">
                  <c:v>275</c:v>
                </c:pt>
                <c:pt idx="3957">
                  <c:v>275</c:v>
                </c:pt>
                <c:pt idx="3958">
                  <c:v>250</c:v>
                </c:pt>
                <c:pt idx="3959">
                  <c:v>275</c:v>
                </c:pt>
                <c:pt idx="3960">
                  <c:v>275</c:v>
                </c:pt>
                <c:pt idx="3961">
                  <c:v>275</c:v>
                </c:pt>
                <c:pt idx="3962">
                  <c:v>250</c:v>
                </c:pt>
                <c:pt idx="3963">
                  <c:v>275</c:v>
                </c:pt>
                <c:pt idx="3964">
                  <c:v>275</c:v>
                </c:pt>
                <c:pt idx="3965">
                  <c:v>275</c:v>
                </c:pt>
                <c:pt idx="3966">
                  <c:v>250</c:v>
                </c:pt>
                <c:pt idx="3967">
                  <c:v>275</c:v>
                </c:pt>
                <c:pt idx="3968">
                  <c:v>275</c:v>
                </c:pt>
                <c:pt idx="3969">
                  <c:v>275</c:v>
                </c:pt>
                <c:pt idx="3970">
                  <c:v>275</c:v>
                </c:pt>
                <c:pt idx="3971">
                  <c:v>275</c:v>
                </c:pt>
                <c:pt idx="3972">
                  <c:v>275</c:v>
                </c:pt>
                <c:pt idx="3973">
                  <c:v>275</c:v>
                </c:pt>
                <c:pt idx="3974">
                  <c:v>250</c:v>
                </c:pt>
                <c:pt idx="3975">
                  <c:v>275</c:v>
                </c:pt>
                <c:pt idx="3976">
                  <c:v>275</c:v>
                </c:pt>
                <c:pt idx="3977">
                  <c:v>275</c:v>
                </c:pt>
                <c:pt idx="3978">
                  <c:v>250</c:v>
                </c:pt>
                <c:pt idx="3979">
                  <c:v>275</c:v>
                </c:pt>
                <c:pt idx="3980">
                  <c:v>250</c:v>
                </c:pt>
                <c:pt idx="3981">
                  <c:v>250</c:v>
                </c:pt>
                <c:pt idx="3982">
                  <c:v>250</c:v>
                </c:pt>
                <c:pt idx="3983">
                  <c:v>250</c:v>
                </c:pt>
                <c:pt idx="3984">
                  <c:v>250</c:v>
                </c:pt>
                <c:pt idx="3985">
                  <c:v>250</c:v>
                </c:pt>
                <c:pt idx="3986">
                  <c:v>275</c:v>
                </c:pt>
                <c:pt idx="3987">
                  <c:v>275</c:v>
                </c:pt>
                <c:pt idx="3988">
                  <c:v>275</c:v>
                </c:pt>
                <c:pt idx="3989">
                  <c:v>275</c:v>
                </c:pt>
                <c:pt idx="3990">
                  <c:v>275</c:v>
                </c:pt>
                <c:pt idx="3991">
                  <c:v>300</c:v>
                </c:pt>
                <c:pt idx="3992">
                  <c:v>300</c:v>
                </c:pt>
                <c:pt idx="3993">
                  <c:v>300</c:v>
                </c:pt>
                <c:pt idx="3994">
                  <c:v>300</c:v>
                </c:pt>
                <c:pt idx="3995">
                  <c:v>300</c:v>
                </c:pt>
                <c:pt idx="3996">
                  <c:v>300</c:v>
                </c:pt>
                <c:pt idx="3997">
                  <c:v>300</c:v>
                </c:pt>
                <c:pt idx="3998">
                  <c:v>300</c:v>
                </c:pt>
                <c:pt idx="3999">
                  <c:v>300</c:v>
                </c:pt>
                <c:pt idx="4000">
                  <c:v>300</c:v>
                </c:pt>
                <c:pt idx="4001">
                  <c:v>300</c:v>
                </c:pt>
                <c:pt idx="4002">
                  <c:v>300</c:v>
                </c:pt>
                <c:pt idx="4003">
                  <c:v>300</c:v>
                </c:pt>
                <c:pt idx="4004">
                  <c:v>300</c:v>
                </c:pt>
                <c:pt idx="4005">
                  <c:v>300</c:v>
                </c:pt>
                <c:pt idx="4006">
                  <c:v>300</c:v>
                </c:pt>
                <c:pt idx="4007">
                  <c:v>300</c:v>
                </c:pt>
                <c:pt idx="4008">
                  <c:v>300</c:v>
                </c:pt>
                <c:pt idx="4009">
                  <c:v>300</c:v>
                </c:pt>
                <c:pt idx="4010">
                  <c:v>300</c:v>
                </c:pt>
                <c:pt idx="4011">
                  <c:v>300</c:v>
                </c:pt>
                <c:pt idx="4012">
                  <c:v>300</c:v>
                </c:pt>
                <c:pt idx="4013">
                  <c:v>300</c:v>
                </c:pt>
                <c:pt idx="4014">
                  <c:v>300</c:v>
                </c:pt>
                <c:pt idx="4015">
                  <c:v>300</c:v>
                </c:pt>
                <c:pt idx="4016">
                  <c:v>300</c:v>
                </c:pt>
                <c:pt idx="4017">
                  <c:v>300</c:v>
                </c:pt>
                <c:pt idx="4018">
                  <c:v>300</c:v>
                </c:pt>
                <c:pt idx="4019">
                  <c:v>300</c:v>
                </c:pt>
                <c:pt idx="4020">
                  <c:v>300</c:v>
                </c:pt>
                <c:pt idx="4021">
                  <c:v>300</c:v>
                </c:pt>
                <c:pt idx="4022">
                  <c:v>300</c:v>
                </c:pt>
                <c:pt idx="4023">
                  <c:v>300</c:v>
                </c:pt>
                <c:pt idx="4024">
                  <c:v>300</c:v>
                </c:pt>
                <c:pt idx="4025">
                  <c:v>300</c:v>
                </c:pt>
                <c:pt idx="4026">
                  <c:v>300</c:v>
                </c:pt>
                <c:pt idx="4027">
                  <c:v>300</c:v>
                </c:pt>
                <c:pt idx="4028">
                  <c:v>300</c:v>
                </c:pt>
                <c:pt idx="4029">
                  <c:v>300</c:v>
                </c:pt>
                <c:pt idx="4030">
                  <c:v>300</c:v>
                </c:pt>
                <c:pt idx="4031">
                  <c:v>300</c:v>
                </c:pt>
                <c:pt idx="4032">
                  <c:v>300</c:v>
                </c:pt>
                <c:pt idx="4033">
                  <c:v>300</c:v>
                </c:pt>
                <c:pt idx="4034">
                  <c:v>300</c:v>
                </c:pt>
                <c:pt idx="4035">
                  <c:v>300</c:v>
                </c:pt>
                <c:pt idx="4036">
                  <c:v>300</c:v>
                </c:pt>
                <c:pt idx="4037">
                  <c:v>300</c:v>
                </c:pt>
                <c:pt idx="4038">
                  <c:v>300</c:v>
                </c:pt>
                <c:pt idx="4039">
                  <c:v>300</c:v>
                </c:pt>
                <c:pt idx="4040">
                  <c:v>300</c:v>
                </c:pt>
                <c:pt idx="4041">
                  <c:v>300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F356-48E5-ACDC-284B4BC5E06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8680832"/>
        <c:axId val="58682752"/>
      </c:scatterChart>
      <c:valAx>
        <c:axId val="5868083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8682752"/>
        <c:crosses val="autoZero"/>
        <c:crossBetween val="midCat"/>
      </c:valAx>
      <c:valAx>
        <c:axId val="58682752"/>
        <c:scaling>
          <c:orientation val="minMax"/>
          <c:min val="24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8680832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analysis!$BA$2</c:f>
              <c:strCache>
                <c:ptCount val="1"/>
                <c:pt idx="0">
                  <c:v>RELAX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analysis!$AZ$3:$AZ$4614</c:f>
              <c:numCache>
                <c:formatCode>General</c:formatCode>
                <c:ptCount val="4612"/>
                <c:pt idx="0">
                  <c:v>4.7051906585700003E-3</c:v>
                </c:pt>
                <c:pt idx="1">
                  <c:v>5.1810741424600003E-3</c:v>
                </c:pt>
                <c:pt idx="2">
                  <c:v>5.6760311126699999E-3</c:v>
                </c:pt>
                <c:pt idx="3">
                  <c:v>6.1130523681599998E-3</c:v>
                </c:pt>
                <c:pt idx="4">
                  <c:v>7.0011615753199996E-3</c:v>
                </c:pt>
                <c:pt idx="5">
                  <c:v>7.4391365051300002E-3</c:v>
                </c:pt>
                <c:pt idx="6">
                  <c:v>7.8840255737300004E-3</c:v>
                </c:pt>
                <c:pt idx="7">
                  <c:v>8.3220005035399992E-3</c:v>
                </c:pt>
                <c:pt idx="8">
                  <c:v>8.7521076202400003E-3</c:v>
                </c:pt>
                <c:pt idx="9">
                  <c:v>9.4029903411899998E-3</c:v>
                </c:pt>
                <c:pt idx="10">
                  <c:v>9.4799995422400005E-3</c:v>
                </c:pt>
                <c:pt idx="11">
                  <c:v>9.5560550689700006E-3</c:v>
                </c:pt>
                <c:pt idx="12">
                  <c:v>9.6371173858600008E-3</c:v>
                </c:pt>
                <c:pt idx="13">
                  <c:v>9.7141265869099998E-3</c:v>
                </c:pt>
                <c:pt idx="14">
                  <c:v>9.7901821136500006E-3</c:v>
                </c:pt>
                <c:pt idx="15">
                  <c:v>9.8671913146999995E-3</c:v>
                </c:pt>
                <c:pt idx="16">
                  <c:v>9.9430084228499995E-3</c:v>
                </c:pt>
                <c:pt idx="17">
                  <c:v>1.0019063949599999E-2</c:v>
                </c:pt>
                <c:pt idx="18">
                  <c:v>1.0095119476300001E-2</c:v>
                </c:pt>
                <c:pt idx="19">
                  <c:v>1.01721286774E-2</c:v>
                </c:pt>
                <c:pt idx="20">
                  <c:v>1.02481842041E-2</c:v>
                </c:pt>
                <c:pt idx="21">
                  <c:v>1.0324001312299999E-2</c:v>
                </c:pt>
                <c:pt idx="22">
                  <c:v>1.0400056838999999E-2</c:v>
                </c:pt>
                <c:pt idx="23">
                  <c:v>1.04751586914E-2</c:v>
                </c:pt>
                <c:pt idx="24">
                  <c:v>1.05521678925E-2</c:v>
                </c:pt>
                <c:pt idx="25">
                  <c:v>1.06279850006E-2</c:v>
                </c:pt>
                <c:pt idx="26">
                  <c:v>1.0703086852999999E-2</c:v>
                </c:pt>
                <c:pt idx="27">
                  <c:v>1.0779142379800001E-2</c:v>
                </c:pt>
                <c:pt idx="28">
                  <c:v>1.0855197906500001E-2</c:v>
                </c:pt>
                <c:pt idx="29">
                  <c:v>1.0931015014600001E-2</c:v>
                </c:pt>
                <c:pt idx="30">
                  <c:v>1.10070705414E-2</c:v>
                </c:pt>
                <c:pt idx="31">
                  <c:v>1.10831260681E-2</c:v>
                </c:pt>
                <c:pt idx="32">
                  <c:v>1.1160135269200001E-2</c:v>
                </c:pt>
                <c:pt idx="33">
                  <c:v>1.12361907959E-2</c:v>
                </c:pt>
                <c:pt idx="34">
                  <c:v>1.13120079041E-2</c:v>
                </c:pt>
                <c:pt idx="35">
                  <c:v>1.13880634308E-2</c:v>
                </c:pt>
                <c:pt idx="36">
                  <c:v>1.14641189575E-2</c:v>
                </c:pt>
                <c:pt idx="37">
                  <c:v>1.15401744843E-2</c:v>
                </c:pt>
                <c:pt idx="38">
                  <c:v>1.16159915924E-2</c:v>
                </c:pt>
                <c:pt idx="39">
                  <c:v>1.16910934448E-2</c:v>
                </c:pt>
                <c:pt idx="40">
                  <c:v>1.1766195297200001E-2</c:v>
                </c:pt>
                <c:pt idx="41">
                  <c:v>1.1842012405400001E-2</c:v>
                </c:pt>
                <c:pt idx="42">
                  <c:v>1.1918067932100001E-2</c:v>
                </c:pt>
                <c:pt idx="43">
                  <c:v>1.1999130249E-2</c:v>
                </c:pt>
                <c:pt idx="44">
                  <c:v>1.20761394501E-2</c:v>
                </c:pt>
                <c:pt idx="45">
                  <c:v>1.21521949768E-2</c:v>
                </c:pt>
                <c:pt idx="46">
                  <c:v>1.2228012085E-2</c:v>
                </c:pt>
                <c:pt idx="47">
                  <c:v>1.23040676117E-2</c:v>
                </c:pt>
                <c:pt idx="48">
                  <c:v>1.23801231384E-2</c:v>
                </c:pt>
                <c:pt idx="49">
                  <c:v>1.2456178665199999E-2</c:v>
                </c:pt>
                <c:pt idx="50">
                  <c:v>1.2531995773299999E-2</c:v>
                </c:pt>
                <c:pt idx="51">
                  <c:v>1.2608051300000001E-2</c:v>
                </c:pt>
                <c:pt idx="52">
                  <c:v>1.2684106826800001E-2</c:v>
                </c:pt>
                <c:pt idx="53">
                  <c:v>1.27601623535E-2</c:v>
                </c:pt>
                <c:pt idx="54">
                  <c:v>1.28359794617E-2</c:v>
                </c:pt>
                <c:pt idx="55">
                  <c:v>1.29120349884E-2</c:v>
                </c:pt>
                <c:pt idx="56">
                  <c:v>1.29880905151E-2</c:v>
                </c:pt>
                <c:pt idx="57">
                  <c:v>1.30641460419E-2</c:v>
                </c:pt>
                <c:pt idx="58">
                  <c:v>1.3140201568599999E-2</c:v>
                </c:pt>
                <c:pt idx="59">
                  <c:v>1.32150650024E-2</c:v>
                </c:pt>
                <c:pt idx="60">
                  <c:v>1.3292074203500001E-2</c:v>
                </c:pt>
                <c:pt idx="61">
                  <c:v>1.3368129730200001E-2</c:v>
                </c:pt>
                <c:pt idx="62">
                  <c:v>1.3444185257E-2</c:v>
                </c:pt>
                <c:pt idx="63">
                  <c:v>1.35200023651E-2</c:v>
                </c:pt>
                <c:pt idx="64">
                  <c:v>1.3599157333399999E-2</c:v>
                </c:pt>
                <c:pt idx="65">
                  <c:v>1.36761665344E-2</c:v>
                </c:pt>
                <c:pt idx="66">
                  <c:v>1.3753175735500001E-2</c:v>
                </c:pt>
                <c:pt idx="67">
                  <c:v>1.3828992843600001E-2</c:v>
                </c:pt>
                <c:pt idx="68">
                  <c:v>1.39050483704E-2</c:v>
                </c:pt>
                <c:pt idx="69">
                  <c:v>1.39811038971E-2</c:v>
                </c:pt>
                <c:pt idx="70">
                  <c:v>1.4055967330899999E-2</c:v>
                </c:pt>
                <c:pt idx="71">
                  <c:v>1.4132022857700001E-2</c:v>
                </c:pt>
                <c:pt idx="72">
                  <c:v>1.42080783844E-2</c:v>
                </c:pt>
                <c:pt idx="73">
                  <c:v>1.4302015304599999E-2</c:v>
                </c:pt>
                <c:pt idx="74">
                  <c:v>1.4378070831300001E-2</c:v>
                </c:pt>
                <c:pt idx="75">
                  <c:v>1.4454126358000001E-2</c:v>
                </c:pt>
                <c:pt idx="76">
                  <c:v>1.45301818848E-2</c:v>
                </c:pt>
                <c:pt idx="77">
                  <c:v>1.4605045318599999E-2</c:v>
                </c:pt>
                <c:pt idx="78">
                  <c:v>1.4681100845299999E-2</c:v>
                </c:pt>
                <c:pt idx="79">
                  <c:v>1.47559642792E-2</c:v>
                </c:pt>
                <c:pt idx="80">
                  <c:v>1.48320198059E-2</c:v>
                </c:pt>
                <c:pt idx="81">
                  <c:v>1.49071216583E-2</c:v>
                </c:pt>
                <c:pt idx="82">
                  <c:v>1.49831771851E-2</c:v>
                </c:pt>
                <c:pt idx="83">
                  <c:v>1.50589942932E-2</c:v>
                </c:pt>
                <c:pt idx="84">
                  <c:v>1.51350498199E-2</c:v>
                </c:pt>
                <c:pt idx="85">
                  <c:v>1.5211105346699999E-2</c:v>
                </c:pt>
                <c:pt idx="86">
                  <c:v>1.5287160873399999E-2</c:v>
                </c:pt>
                <c:pt idx="87">
                  <c:v>1.5362977981600001E-2</c:v>
                </c:pt>
                <c:pt idx="88">
                  <c:v>1.5439033508300001E-2</c:v>
                </c:pt>
                <c:pt idx="89">
                  <c:v>1.5514135360699999E-2</c:v>
                </c:pt>
                <c:pt idx="90">
                  <c:v>1.5590190887499999E-2</c:v>
                </c:pt>
                <c:pt idx="91">
                  <c:v>1.5666007995600001E-2</c:v>
                </c:pt>
                <c:pt idx="92">
                  <c:v>1.5742063522299999E-2</c:v>
                </c:pt>
                <c:pt idx="93">
                  <c:v>1.58181190491E-2</c:v>
                </c:pt>
                <c:pt idx="94">
                  <c:v>1.5894174575799998E-2</c:v>
                </c:pt>
                <c:pt idx="95">
                  <c:v>1.5969038009599999E-2</c:v>
                </c:pt>
                <c:pt idx="96">
                  <c:v>1.6049146652199999E-2</c:v>
                </c:pt>
                <c:pt idx="97">
                  <c:v>1.6127109527599999E-2</c:v>
                </c:pt>
                <c:pt idx="98">
                  <c:v>1.6203165054300001E-2</c:v>
                </c:pt>
                <c:pt idx="99">
                  <c:v>1.6280174255400001E-2</c:v>
                </c:pt>
                <c:pt idx="100">
                  <c:v>1.6355037689199999E-2</c:v>
                </c:pt>
                <c:pt idx="101">
                  <c:v>1.64310932159E-2</c:v>
                </c:pt>
                <c:pt idx="102">
                  <c:v>1.6507148742700001E-2</c:v>
                </c:pt>
                <c:pt idx="103">
                  <c:v>1.6582012176499999E-2</c:v>
                </c:pt>
                <c:pt idx="104">
                  <c:v>1.66580677032E-2</c:v>
                </c:pt>
                <c:pt idx="105">
                  <c:v>1.6733169555699999E-2</c:v>
                </c:pt>
                <c:pt idx="106">
                  <c:v>1.6808986663799999E-2</c:v>
                </c:pt>
                <c:pt idx="107">
                  <c:v>1.68850421906E-2</c:v>
                </c:pt>
                <c:pt idx="108">
                  <c:v>1.6960144042999999E-2</c:v>
                </c:pt>
                <c:pt idx="109">
                  <c:v>1.7036199569700001E-2</c:v>
                </c:pt>
                <c:pt idx="110">
                  <c:v>1.7112016677900001E-2</c:v>
                </c:pt>
                <c:pt idx="111">
                  <c:v>1.71871185303E-2</c:v>
                </c:pt>
                <c:pt idx="112">
                  <c:v>1.7263174057000001E-2</c:v>
                </c:pt>
                <c:pt idx="113">
                  <c:v>1.7338037490799998E-2</c:v>
                </c:pt>
                <c:pt idx="114">
                  <c:v>1.74140930176E-2</c:v>
                </c:pt>
                <c:pt idx="115">
                  <c:v>1.7490148544300001E-2</c:v>
                </c:pt>
                <c:pt idx="116">
                  <c:v>1.7565011978099999E-2</c:v>
                </c:pt>
                <c:pt idx="117">
                  <c:v>1.7645120620699999E-2</c:v>
                </c:pt>
                <c:pt idx="118">
                  <c:v>1.77211761475E-2</c:v>
                </c:pt>
                <c:pt idx="119">
                  <c:v>1.77969932556E-2</c:v>
                </c:pt>
                <c:pt idx="120">
                  <c:v>1.7874002456700001E-2</c:v>
                </c:pt>
                <c:pt idx="121">
                  <c:v>1.79491043091E-2</c:v>
                </c:pt>
                <c:pt idx="122">
                  <c:v>1.8025159835800001E-2</c:v>
                </c:pt>
                <c:pt idx="123">
                  <c:v>1.8100023269700002E-2</c:v>
                </c:pt>
                <c:pt idx="124">
                  <c:v>1.81760787964E-2</c:v>
                </c:pt>
                <c:pt idx="125">
                  <c:v>1.8252134323100001E-2</c:v>
                </c:pt>
                <c:pt idx="126">
                  <c:v>1.8328189849899999E-2</c:v>
                </c:pt>
                <c:pt idx="127">
                  <c:v>1.84030532837E-2</c:v>
                </c:pt>
                <c:pt idx="128">
                  <c:v>1.8480062484700001E-2</c:v>
                </c:pt>
                <c:pt idx="129">
                  <c:v>1.8556118011499999E-2</c:v>
                </c:pt>
                <c:pt idx="130">
                  <c:v>1.86321735382E-2</c:v>
                </c:pt>
                <c:pt idx="131">
                  <c:v>1.87079906464E-2</c:v>
                </c:pt>
                <c:pt idx="132">
                  <c:v>1.8784999847400001E-2</c:v>
                </c:pt>
                <c:pt idx="133">
                  <c:v>1.88601016998E-2</c:v>
                </c:pt>
                <c:pt idx="134">
                  <c:v>1.8936157226600001E-2</c:v>
                </c:pt>
                <c:pt idx="135">
                  <c:v>1.9011974334700001E-2</c:v>
                </c:pt>
                <c:pt idx="136">
                  <c:v>1.90870761871E-2</c:v>
                </c:pt>
                <c:pt idx="137">
                  <c:v>1.9163131713900002E-2</c:v>
                </c:pt>
                <c:pt idx="138">
                  <c:v>1.92391872406E-2</c:v>
                </c:pt>
                <c:pt idx="139">
                  <c:v>1.93140506744E-2</c:v>
                </c:pt>
                <c:pt idx="140">
                  <c:v>1.9389152526899999E-2</c:v>
                </c:pt>
                <c:pt idx="141">
                  <c:v>1.9464969634999999E-2</c:v>
                </c:pt>
                <c:pt idx="142">
                  <c:v>1.9541025161700001E-2</c:v>
                </c:pt>
                <c:pt idx="143">
                  <c:v>1.9617080688499999E-2</c:v>
                </c:pt>
                <c:pt idx="144">
                  <c:v>1.96931362152E-2</c:v>
                </c:pt>
                <c:pt idx="145">
                  <c:v>1.9769191741900002E-2</c:v>
                </c:pt>
                <c:pt idx="146">
                  <c:v>1.9852161407499999E-2</c:v>
                </c:pt>
                <c:pt idx="147">
                  <c:v>1.9927978515599999E-2</c:v>
                </c:pt>
                <c:pt idx="148">
                  <c:v>2.0004034042400001E-2</c:v>
                </c:pt>
                <c:pt idx="149">
                  <c:v>2.0080089569099999E-2</c:v>
                </c:pt>
                <c:pt idx="150">
                  <c:v>2.0159006118800001E-2</c:v>
                </c:pt>
                <c:pt idx="151">
                  <c:v>2.0238161086999999E-2</c:v>
                </c:pt>
                <c:pt idx="152">
                  <c:v>2.0315170288099999E-2</c:v>
                </c:pt>
                <c:pt idx="153">
                  <c:v>2.0390987396199999E-2</c:v>
                </c:pt>
                <c:pt idx="154">
                  <c:v>2.0467042923000001E-2</c:v>
                </c:pt>
                <c:pt idx="155">
                  <c:v>2.0543098449699999E-2</c:v>
                </c:pt>
                <c:pt idx="156">
                  <c:v>2.06191539764E-2</c:v>
                </c:pt>
                <c:pt idx="157">
                  <c:v>2.06949710846E-2</c:v>
                </c:pt>
                <c:pt idx="158">
                  <c:v>2.0771026611300002E-2</c:v>
                </c:pt>
                <c:pt idx="159">
                  <c:v>2.08470821381E-2</c:v>
                </c:pt>
                <c:pt idx="160">
                  <c:v>2.0923137664800001E-2</c:v>
                </c:pt>
                <c:pt idx="161">
                  <c:v>2.1000146865799998E-2</c:v>
                </c:pt>
                <c:pt idx="162">
                  <c:v>2.1075963973999998E-2</c:v>
                </c:pt>
                <c:pt idx="163">
                  <c:v>2.11520195007E-2</c:v>
                </c:pt>
                <c:pt idx="164">
                  <c:v>3.2648086547900003E-2</c:v>
                </c:pt>
                <c:pt idx="165">
                  <c:v>5.7141065597499999E-2</c:v>
                </c:pt>
                <c:pt idx="166">
                  <c:v>7.7673196792599999E-2</c:v>
                </c:pt>
                <c:pt idx="167">
                  <c:v>9.8179101943999994E-2</c:v>
                </c:pt>
                <c:pt idx="168">
                  <c:v>0.12266516685499999</c:v>
                </c:pt>
                <c:pt idx="169">
                  <c:v>0.14318108558699999</c:v>
                </c:pt>
                <c:pt idx="170">
                  <c:v>0.16369700431799999</c:v>
                </c:pt>
                <c:pt idx="171">
                  <c:v>0.188191175461</c:v>
                </c:pt>
                <c:pt idx="172">
                  <c:v>0.208731174469</c:v>
                </c:pt>
                <c:pt idx="173">
                  <c:v>0.22924900054899999</c:v>
                </c:pt>
                <c:pt idx="174">
                  <c:v>0.25374603271500001</c:v>
                </c:pt>
                <c:pt idx="175">
                  <c:v>0.27425599098199999</c:v>
                </c:pt>
                <c:pt idx="176">
                  <c:v>0.29477620124800002</c:v>
                </c:pt>
                <c:pt idx="177">
                  <c:v>0.31934309005700001</c:v>
                </c:pt>
                <c:pt idx="178">
                  <c:v>0.33984208107000002</c:v>
                </c:pt>
                <c:pt idx="179">
                  <c:v>0.36032915115399999</c:v>
                </c:pt>
                <c:pt idx="180">
                  <c:v>0.384836196899</c:v>
                </c:pt>
                <c:pt idx="181">
                  <c:v>0.40537905693100001</c:v>
                </c:pt>
                <c:pt idx="182">
                  <c:v>0.42586803436300003</c:v>
                </c:pt>
                <c:pt idx="183">
                  <c:v>0.45036602020299998</c:v>
                </c:pt>
                <c:pt idx="184">
                  <c:v>0.47093105316200001</c:v>
                </c:pt>
                <c:pt idx="185">
                  <c:v>0.49142408371000001</c:v>
                </c:pt>
                <c:pt idx="186">
                  <c:v>0.515914201736</c:v>
                </c:pt>
                <c:pt idx="187">
                  <c:v>0.53641200065600003</c:v>
                </c:pt>
                <c:pt idx="188">
                  <c:v>0.55695915222199999</c:v>
                </c:pt>
                <c:pt idx="189">
                  <c:v>0.58143997192399999</c:v>
                </c:pt>
                <c:pt idx="190">
                  <c:v>0.60195398330700001</c:v>
                </c:pt>
                <c:pt idx="191">
                  <c:v>0.62247514724700004</c:v>
                </c:pt>
                <c:pt idx="192">
                  <c:v>0.64692711830100003</c:v>
                </c:pt>
                <c:pt idx="193">
                  <c:v>0.66748213767999998</c:v>
                </c:pt>
                <c:pt idx="194">
                  <c:v>0.688084125519</c:v>
                </c:pt>
                <c:pt idx="195">
                  <c:v>0.71251702308700005</c:v>
                </c:pt>
                <c:pt idx="196">
                  <c:v>0.733057975769</c:v>
                </c:pt>
                <c:pt idx="197">
                  <c:v>0.75354909896900002</c:v>
                </c:pt>
                <c:pt idx="198">
                  <c:v>0.778038978577</c:v>
                </c:pt>
                <c:pt idx="199">
                  <c:v>0.798583984375</c:v>
                </c:pt>
                <c:pt idx="200">
                  <c:v>0.81907510757400004</c:v>
                </c:pt>
                <c:pt idx="201">
                  <c:v>0.84356498718299999</c:v>
                </c:pt>
                <c:pt idx="202">
                  <c:v>0.86410307884199999</c:v>
                </c:pt>
                <c:pt idx="203">
                  <c:v>0.88461899757399998</c:v>
                </c:pt>
                <c:pt idx="204">
                  <c:v>0.90913701057399998</c:v>
                </c:pt>
                <c:pt idx="205">
                  <c:v>0.92965507507300005</c:v>
                </c:pt>
                <c:pt idx="206">
                  <c:v>0.95015501976000005</c:v>
                </c:pt>
                <c:pt idx="207">
                  <c:v>0.97465109825100005</c:v>
                </c:pt>
                <c:pt idx="208">
                  <c:v>0.99517917633099995</c:v>
                </c:pt>
                <c:pt idx="209">
                  <c:v>1.0156741142300001</c:v>
                </c:pt>
                <c:pt idx="210">
                  <c:v>1.04016900063</c:v>
                </c:pt>
                <c:pt idx="211">
                  <c:v>1.06070518494</c:v>
                </c:pt>
                <c:pt idx="212">
                  <c:v>1.08119916916</c:v>
                </c:pt>
                <c:pt idx="213">
                  <c:v>1.10570502281</c:v>
                </c:pt>
                <c:pt idx="214">
                  <c:v>1.1263120174400001</c:v>
                </c:pt>
                <c:pt idx="215">
                  <c:v>1.14674806595</c:v>
                </c:pt>
                <c:pt idx="216">
                  <c:v>1.17123913765</c:v>
                </c:pt>
                <c:pt idx="217">
                  <c:v>1.1917960643800001</c:v>
                </c:pt>
                <c:pt idx="218">
                  <c:v>1.21227407455</c:v>
                </c:pt>
                <c:pt idx="219">
                  <c:v>1.2367360591900001</c:v>
                </c:pt>
                <c:pt idx="220">
                  <c:v>1.2572011947599999</c:v>
                </c:pt>
                <c:pt idx="221">
                  <c:v>1.2777211666099999</c:v>
                </c:pt>
                <c:pt idx="222">
                  <c:v>1.3023281097399999</c:v>
                </c:pt>
                <c:pt idx="223">
                  <c:v>1.32283496857</c:v>
                </c:pt>
                <c:pt idx="224">
                  <c:v>1.3433330059099999</c:v>
                </c:pt>
                <c:pt idx="225">
                  <c:v>1.3678181171399999</c:v>
                </c:pt>
                <c:pt idx="226">
                  <c:v>1.3883800506599999</c:v>
                </c:pt>
                <c:pt idx="227">
                  <c:v>1.4088561534899999</c:v>
                </c:pt>
                <c:pt idx="228">
                  <c:v>1.4333431720700001</c:v>
                </c:pt>
                <c:pt idx="229">
                  <c:v>1.4538860321</c:v>
                </c:pt>
                <c:pt idx="230">
                  <c:v>1.47440314293</c:v>
                </c:pt>
                <c:pt idx="231">
                  <c:v>1.4988760948199999</c:v>
                </c:pt>
                <c:pt idx="232">
                  <c:v>1.5194141864799999</c:v>
                </c:pt>
                <c:pt idx="233">
                  <c:v>1.5399270057700001</c:v>
                </c:pt>
                <c:pt idx="234">
                  <c:v>1.5643889903999999</c:v>
                </c:pt>
                <c:pt idx="235">
                  <c:v>1.5849590301500001</c:v>
                </c:pt>
                <c:pt idx="236">
                  <c:v>1.6054530143700001</c:v>
                </c:pt>
                <c:pt idx="237">
                  <c:v>1.6299431324</c:v>
                </c:pt>
                <c:pt idx="238">
                  <c:v>1.6504850387600001</c:v>
                </c:pt>
                <c:pt idx="239">
                  <c:v>1.67097806931</c:v>
                </c:pt>
                <c:pt idx="240">
                  <c:v>1.6954700946800001</c:v>
                </c:pt>
                <c:pt idx="241">
                  <c:v>1.71600699425</c:v>
                </c:pt>
                <c:pt idx="242">
                  <c:v>1.7365381717699999</c:v>
                </c:pt>
                <c:pt idx="243">
                  <c:v>1.76102399826</c:v>
                </c:pt>
                <c:pt idx="244">
                  <c:v>1.7815630435900001</c:v>
                </c:pt>
                <c:pt idx="245">
                  <c:v>1.8020811080900001</c:v>
                </c:pt>
                <c:pt idx="246">
                  <c:v>1.8265850544</c:v>
                </c:pt>
                <c:pt idx="247">
                  <c:v>1.8471231460599999</c:v>
                </c:pt>
                <c:pt idx="248">
                  <c:v>1.86760616302</c:v>
                </c:pt>
                <c:pt idx="249">
                  <c:v>1.89209604263</c:v>
                </c:pt>
                <c:pt idx="250">
                  <c:v>1.91263508797</c:v>
                </c:pt>
                <c:pt idx="251">
                  <c:v>1.93313097954</c:v>
                </c:pt>
                <c:pt idx="252">
                  <c:v>1.9576330184899999</c:v>
                </c:pt>
                <c:pt idx="253">
                  <c:v>1.9781851768500001</c:v>
                </c:pt>
                <c:pt idx="254">
                  <c:v>1.99868702888</c:v>
                </c:pt>
                <c:pt idx="255">
                  <c:v>2.0231611728700001</c:v>
                </c:pt>
                <c:pt idx="256">
                  <c:v>2.0436639785800002</c:v>
                </c:pt>
                <c:pt idx="257">
                  <c:v>2.0641601085699999</c:v>
                </c:pt>
                <c:pt idx="258">
                  <c:v>2.0886490344999999</c:v>
                </c:pt>
                <c:pt idx="259">
                  <c:v>2.1091940402999998</c:v>
                </c:pt>
                <c:pt idx="260">
                  <c:v>2.1297039985700001</c:v>
                </c:pt>
                <c:pt idx="261">
                  <c:v>2.1541740894300001</c:v>
                </c:pt>
                <c:pt idx="262">
                  <c:v>2.1747181415600001</c:v>
                </c:pt>
                <c:pt idx="263">
                  <c:v>2.1952350139600001</c:v>
                </c:pt>
                <c:pt idx="264">
                  <c:v>2.2197279930099998</c:v>
                </c:pt>
                <c:pt idx="265">
                  <c:v>2.2402520179700001</c:v>
                </c:pt>
                <c:pt idx="266">
                  <c:v>2.2608211040500001</c:v>
                </c:pt>
                <c:pt idx="267">
                  <c:v>2.28530406952</c:v>
                </c:pt>
                <c:pt idx="268">
                  <c:v>2.30585098267</c:v>
                </c:pt>
                <c:pt idx="269">
                  <c:v>2.3263320922899999</c:v>
                </c:pt>
                <c:pt idx="270">
                  <c:v>2.3508181572</c:v>
                </c:pt>
                <c:pt idx="271">
                  <c:v>2.3714129924799998</c:v>
                </c:pt>
                <c:pt idx="272">
                  <c:v>2.3918581008899999</c:v>
                </c:pt>
                <c:pt idx="273">
                  <c:v>2.4163579940800002</c:v>
                </c:pt>
                <c:pt idx="274">
                  <c:v>2.4369161129000001</c:v>
                </c:pt>
                <c:pt idx="275">
                  <c:v>2.4574310779599999</c:v>
                </c:pt>
                <c:pt idx="276">
                  <c:v>2.4819049835200002</c:v>
                </c:pt>
                <c:pt idx="277">
                  <c:v>2.5023930072799998</c:v>
                </c:pt>
                <c:pt idx="278">
                  <c:v>2.5228869915000001</c:v>
                </c:pt>
                <c:pt idx="279">
                  <c:v>2.5473761558499999</c:v>
                </c:pt>
                <c:pt idx="280">
                  <c:v>2.5679161548599998</c:v>
                </c:pt>
                <c:pt idx="281">
                  <c:v>2.5884101390800001</c:v>
                </c:pt>
                <c:pt idx="282">
                  <c:v>2.6129021644599999</c:v>
                </c:pt>
                <c:pt idx="283">
                  <c:v>2.6334710121199998</c:v>
                </c:pt>
                <c:pt idx="284">
                  <c:v>2.6539630889899999</c:v>
                </c:pt>
                <c:pt idx="285">
                  <c:v>2.6784319877599998</c:v>
                </c:pt>
                <c:pt idx="286">
                  <c:v>2.6990520954099999</c:v>
                </c:pt>
                <c:pt idx="287">
                  <c:v>2.7195370197300002</c:v>
                </c:pt>
                <c:pt idx="288">
                  <c:v>2.7440230846400002</c:v>
                </c:pt>
                <c:pt idx="289">
                  <c:v>2.76456403732</c:v>
                </c:pt>
                <c:pt idx="290">
                  <c:v>2.7850251197799998</c:v>
                </c:pt>
                <c:pt idx="291">
                  <c:v>2.8096120357499998</c:v>
                </c:pt>
                <c:pt idx="292">
                  <c:v>2.8300890922500002</c:v>
                </c:pt>
                <c:pt idx="293">
                  <c:v>2.8506190776799998</c:v>
                </c:pt>
                <c:pt idx="294">
                  <c:v>2.8751120567299999</c:v>
                </c:pt>
                <c:pt idx="295">
                  <c:v>2.8956751823400002</c:v>
                </c:pt>
                <c:pt idx="296">
                  <c:v>2.9161310195899999</c:v>
                </c:pt>
                <c:pt idx="297">
                  <c:v>2.9406201839400001</c:v>
                </c:pt>
                <c:pt idx="298">
                  <c:v>2.9611670970900001</c:v>
                </c:pt>
                <c:pt idx="299">
                  <c:v>2.98166513443</c:v>
                </c:pt>
                <c:pt idx="300">
                  <c:v>3.0061881542200002</c:v>
                </c:pt>
                <c:pt idx="301">
                  <c:v>3.02669405937</c:v>
                </c:pt>
                <c:pt idx="302">
                  <c:v>3.0471951961500001</c:v>
                </c:pt>
                <c:pt idx="303">
                  <c:v>3.07172298431</c:v>
                </c:pt>
                <c:pt idx="304">
                  <c:v>3.09225797653</c:v>
                </c:pt>
                <c:pt idx="305">
                  <c:v>3.1127350330399999</c:v>
                </c:pt>
                <c:pt idx="306">
                  <c:v>3.1372821330999998</c:v>
                </c:pt>
                <c:pt idx="307">
                  <c:v>3.15773415565</c:v>
                </c:pt>
                <c:pt idx="308">
                  <c:v>3.1782569885299998</c:v>
                </c:pt>
                <c:pt idx="309">
                  <c:v>3.20278906822</c:v>
                </c:pt>
                <c:pt idx="310">
                  <c:v>3.2232580184900002</c:v>
                </c:pt>
                <c:pt idx="311">
                  <c:v>3.2437951564800001</c:v>
                </c:pt>
                <c:pt idx="312">
                  <c:v>3.2683041095699998</c:v>
                </c:pt>
                <c:pt idx="313">
                  <c:v>3.2888560295099998</c:v>
                </c:pt>
                <c:pt idx="314">
                  <c:v>3.30935001373</c:v>
                </c:pt>
                <c:pt idx="315">
                  <c:v>3.3338379859899998</c:v>
                </c:pt>
                <c:pt idx="316">
                  <c:v>3.3543400764500002</c:v>
                </c:pt>
                <c:pt idx="317">
                  <c:v>3.3748621940599999</c:v>
                </c:pt>
                <c:pt idx="318">
                  <c:v>3.3993780612900002</c:v>
                </c:pt>
                <c:pt idx="319">
                  <c:v>3.4197840690599999</c:v>
                </c:pt>
                <c:pt idx="320">
                  <c:v>3.4402630329099999</c:v>
                </c:pt>
                <c:pt idx="321">
                  <c:v>3.4648680687</c:v>
                </c:pt>
                <c:pt idx="322">
                  <c:v>3.4853479862199999</c:v>
                </c:pt>
                <c:pt idx="323">
                  <c:v>3.50581407547</c:v>
                </c:pt>
                <c:pt idx="324">
                  <c:v>3.5304579734799999</c:v>
                </c:pt>
                <c:pt idx="325">
                  <c:v>3.5509691238399999</c:v>
                </c:pt>
                <c:pt idx="326">
                  <c:v>3.57146406174</c:v>
                </c:pt>
                <c:pt idx="327">
                  <c:v>3.5959680080399998</c:v>
                </c:pt>
                <c:pt idx="328">
                  <c:v>3.6164190769200002</c:v>
                </c:pt>
                <c:pt idx="329">
                  <c:v>3.6368930339799999</c:v>
                </c:pt>
                <c:pt idx="330">
                  <c:v>3.6615099906899999</c:v>
                </c:pt>
                <c:pt idx="331">
                  <c:v>3.6820340156600002</c:v>
                </c:pt>
                <c:pt idx="332">
                  <c:v>3.7025060653700002</c:v>
                </c:pt>
                <c:pt idx="333">
                  <c:v>3.72706103325</c:v>
                </c:pt>
                <c:pt idx="334">
                  <c:v>3.7475690841699998</c:v>
                </c:pt>
                <c:pt idx="335">
                  <c:v>3.7680671215100001</c:v>
                </c:pt>
                <c:pt idx="336">
                  <c:v>3.7925930023199999</c:v>
                </c:pt>
                <c:pt idx="337">
                  <c:v>3.8130800724</c:v>
                </c:pt>
                <c:pt idx="338">
                  <c:v>3.8335301876100001</c:v>
                </c:pt>
                <c:pt idx="339">
                  <c:v>3.8581249713900001</c:v>
                </c:pt>
                <c:pt idx="340">
                  <c:v>3.87865304947</c:v>
                </c:pt>
                <c:pt idx="341">
                  <c:v>3.8991150856000001</c:v>
                </c:pt>
                <c:pt idx="342">
                  <c:v>3.92364907265</c:v>
                </c:pt>
                <c:pt idx="343">
                  <c:v>3.9441289901699998</c:v>
                </c:pt>
                <c:pt idx="344">
                  <c:v>3.9646651744799999</c:v>
                </c:pt>
                <c:pt idx="345">
                  <c:v>3.9891979694400002</c:v>
                </c:pt>
                <c:pt idx="346">
                  <c:v>4.00971913338</c:v>
                </c:pt>
                <c:pt idx="347">
                  <c:v>4.0302071571400004</c:v>
                </c:pt>
                <c:pt idx="348">
                  <c:v>4.0547251701400002</c:v>
                </c:pt>
                <c:pt idx="349">
                  <c:v>4.0752241611500004</c:v>
                </c:pt>
                <c:pt idx="350">
                  <c:v>4.0957159996000003</c:v>
                </c:pt>
                <c:pt idx="351">
                  <c:v>4.1202611923200001</c:v>
                </c:pt>
                <c:pt idx="352">
                  <c:v>4.14074397087</c:v>
                </c:pt>
                <c:pt idx="353">
                  <c:v>4.1612670421600004</c:v>
                </c:pt>
                <c:pt idx="354">
                  <c:v>4.1857872009300001</c:v>
                </c:pt>
                <c:pt idx="355">
                  <c:v>4.2063109874700002</c:v>
                </c:pt>
                <c:pt idx="356">
                  <c:v>4.2268030643500003</c:v>
                </c:pt>
                <c:pt idx="357">
                  <c:v>4.2513060569799999</c:v>
                </c:pt>
                <c:pt idx="358">
                  <c:v>4.2718081474299998</c:v>
                </c:pt>
                <c:pt idx="359">
                  <c:v>4.2921631336199999</c:v>
                </c:pt>
                <c:pt idx="360">
                  <c:v>4.31671214104</c:v>
                </c:pt>
                <c:pt idx="361">
                  <c:v>4.3372430801400004</c:v>
                </c:pt>
                <c:pt idx="362">
                  <c:v>4.3576979637099997</c:v>
                </c:pt>
                <c:pt idx="363">
                  <c:v>4.3824100494399998</c:v>
                </c:pt>
                <c:pt idx="364">
                  <c:v>4.4029140472400004</c:v>
                </c:pt>
                <c:pt idx="365">
                  <c:v>4.42344403267</c:v>
                </c:pt>
                <c:pt idx="366">
                  <c:v>4.4479241371200002</c:v>
                </c:pt>
                <c:pt idx="367">
                  <c:v>4.4684062004099996</c:v>
                </c:pt>
                <c:pt idx="368">
                  <c:v>4.4889180660200001</c:v>
                </c:pt>
                <c:pt idx="369">
                  <c:v>4.5134639740000004</c:v>
                </c:pt>
                <c:pt idx="370">
                  <c:v>4.5339491367300004</c:v>
                </c:pt>
                <c:pt idx="371">
                  <c:v>4.5544571876499997</c:v>
                </c:pt>
                <c:pt idx="372">
                  <c:v>4.5789771080000001</c:v>
                </c:pt>
                <c:pt idx="373">
                  <c:v>4.5994410514800004</c:v>
                </c:pt>
                <c:pt idx="374">
                  <c:v>4.6199960708600001</c:v>
                </c:pt>
                <c:pt idx="375">
                  <c:v>4.64453697205</c:v>
                </c:pt>
                <c:pt idx="376">
                  <c:v>4.66503119469</c:v>
                </c:pt>
                <c:pt idx="377">
                  <c:v>4.6855201721200004</c:v>
                </c:pt>
                <c:pt idx="378">
                  <c:v>4.7100520134000003</c:v>
                </c:pt>
                <c:pt idx="379">
                  <c:v>4.7305500507399998</c:v>
                </c:pt>
                <c:pt idx="380">
                  <c:v>4.7550511360199996</c:v>
                </c:pt>
                <c:pt idx="381">
                  <c:v>4.77557301521</c:v>
                </c:pt>
                <c:pt idx="382">
                  <c:v>4.7960770130199997</c:v>
                </c:pt>
                <c:pt idx="383">
                  <c:v>4.8205811977400002</c:v>
                </c:pt>
                <c:pt idx="384">
                  <c:v>4.8411481380500003</c:v>
                </c:pt>
                <c:pt idx="385">
                  <c:v>4.8616571426400004</c:v>
                </c:pt>
                <c:pt idx="386">
                  <c:v>4.8861410617800001</c:v>
                </c:pt>
                <c:pt idx="387">
                  <c:v>4.9066541194899997</c:v>
                </c:pt>
                <c:pt idx="388">
                  <c:v>4.9271540641799998</c:v>
                </c:pt>
                <c:pt idx="389">
                  <c:v>4.9516620635999997</c:v>
                </c:pt>
                <c:pt idx="390">
                  <c:v>4.9721820354500004</c:v>
                </c:pt>
                <c:pt idx="391">
                  <c:v>4.9926831722299996</c:v>
                </c:pt>
                <c:pt idx="392">
                  <c:v>5.0171890258799996</c:v>
                </c:pt>
                <c:pt idx="393">
                  <c:v>7.5005638599395752</c:v>
                </c:pt>
                <c:pt idx="394">
                  <c:v>7.5010309219360396</c:v>
                </c:pt>
                <c:pt idx="395">
                  <c:v>7.5014600753784197</c:v>
                </c:pt>
                <c:pt idx="396">
                  <c:v>7.5019190311431903</c:v>
                </c:pt>
                <c:pt idx="397">
                  <c:v>7.5023419857025102</c:v>
                </c:pt>
                <c:pt idx="398">
                  <c:v>7.5027580261230504</c:v>
                </c:pt>
                <c:pt idx="399">
                  <c:v>7.50317406654358</c:v>
                </c:pt>
                <c:pt idx="400">
                  <c:v>7.5036180019378698</c:v>
                </c:pt>
                <c:pt idx="401">
                  <c:v>7.5040369033813503</c:v>
                </c:pt>
                <c:pt idx="402">
                  <c:v>7.5044500827789298</c:v>
                </c:pt>
                <c:pt idx="403">
                  <c:v>7.50486493110657</c:v>
                </c:pt>
                <c:pt idx="404">
                  <c:v>7.5052790641784703</c:v>
                </c:pt>
                <c:pt idx="405">
                  <c:v>7.5054249763488796</c:v>
                </c:pt>
                <c:pt idx="406">
                  <c:v>7.5054988861084002</c:v>
                </c:pt>
                <c:pt idx="407">
                  <c:v>7.5055730342864999</c:v>
                </c:pt>
                <c:pt idx="408">
                  <c:v>7.5056500434875497</c:v>
                </c:pt>
                <c:pt idx="409">
                  <c:v>7.5057249069213903</c:v>
                </c:pt>
                <c:pt idx="410">
                  <c:v>7.50579905509949</c:v>
                </c:pt>
                <c:pt idx="411">
                  <c:v>7.5058729648590097</c:v>
                </c:pt>
                <c:pt idx="412">
                  <c:v>7.5059480667114302</c:v>
                </c:pt>
                <c:pt idx="413">
                  <c:v>7.5060219764709499</c:v>
                </c:pt>
                <c:pt idx="414">
                  <c:v>7.5060958862304696</c:v>
                </c:pt>
                <c:pt idx="415">
                  <c:v>7.5061709880828902</c:v>
                </c:pt>
                <c:pt idx="416">
                  <c:v>7.5062448978424099</c:v>
                </c:pt>
                <c:pt idx="417">
                  <c:v>7.5063190460205096</c:v>
                </c:pt>
                <c:pt idx="418">
                  <c:v>7.5063929557800302</c:v>
                </c:pt>
                <c:pt idx="419">
                  <c:v>7.5064668655395499</c:v>
                </c:pt>
                <c:pt idx="420">
                  <c:v>7.5065410137176496</c:v>
                </c:pt>
                <c:pt idx="421">
                  <c:v>7.5066158771514901</c:v>
                </c:pt>
                <c:pt idx="422">
                  <c:v>7.5066900253295898</c:v>
                </c:pt>
                <c:pt idx="423">
                  <c:v>7.5067648887634304</c:v>
                </c:pt>
                <c:pt idx="424">
                  <c:v>7.5068390369415301</c:v>
                </c:pt>
                <c:pt idx="425">
                  <c:v>7.5069139003753698</c:v>
                </c:pt>
                <c:pt idx="426">
                  <c:v>7.5069880485534703</c:v>
                </c:pt>
                <c:pt idx="427">
                  <c:v>7.5070619583129901</c:v>
                </c:pt>
                <c:pt idx="428">
                  <c:v>7.5071358680725098</c:v>
                </c:pt>
                <c:pt idx="429">
                  <c:v>7.5072090625762904</c:v>
                </c:pt>
                <c:pt idx="430">
                  <c:v>7.5072829723358199</c:v>
                </c:pt>
                <c:pt idx="431">
                  <c:v>7.5073568820953396</c:v>
                </c:pt>
                <c:pt idx="432">
                  <c:v>7.5074310302734402</c:v>
                </c:pt>
                <c:pt idx="433">
                  <c:v>7.5075049400329599</c:v>
                </c:pt>
                <c:pt idx="434">
                  <c:v>7.5075838565826398</c:v>
                </c:pt>
                <c:pt idx="435">
                  <c:v>7.5076620578765896</c:v>
                </c:pt>
                <c:pt idx="436">
                  <c:v>7.5077369213104204</c:v>
                </c:pt>
                <c:pt idx="437">
                  <c:v>7.5078110694885298</c:v>
                </c:pt>
                <c:pt idx="438">
                  <c:v>7.5078849792480504</c:v>
                </c:pt>
                <c:pt idx="439">
                  <c:v>7.5079588890075701</c:v>
                </c:pt>
                <c:pt idx="440">
                  <c:v>7.5080339908599898</c:v>
                </c:pt>
                <c:pt idx="441">
                  <c:v>7.5081079006195104</c:v>
                </c:pt>
                <c:pt idx="442">
                  <c:v>7.5081820487976101</c:v>
                </c:pt>
                <c:pt idx="443">
                  <c:v>7.5082559585571298</c:v>
                </c:pt>
                <c:pt idx="444">
                  <c:v>7.5083298683166504</c:v>
                </c:pt>
                <c:pt idx="445">
                  <c:v>7.50842189788818</c:v>
                </c:pt>
                <c:pt idx="446">
                  <c:v>7.5084969997405997</c:v>
                </c:pt>
                <c:pt idx="447">
                  <c:v>7.5085709095001203</c:v>
                </c:pt>
                <c:pt idx="448">
                  <c:v>7.50864505767822</c:v>
                </c:pt>
                <c:pt idx="449">
                  <c:v>7.5087199211120597</c:v>
                </c:pt>
                <c:pt idx="450">
                  <c:v>7.5087940692901602</c:v>
                </c:pt>
                <c:pt idx="451">
                  <c:v>7.50886797904968</c:v>
                </c:pt>
                <c:pt idx="452">
                  <c:v>7.5089418888091997</c:v>
                </c:pt>
                <c:pt idx="453">
                  <c:v>7.5090160369873002</c:v>
                </c:pt>
                <c:pt idx="454">
                  <c:v>7.5090909004211399</c:v>
                </c:pt>
                <c:pt idx="455">
                  <c:v>7.5091650485992396</c:v>
                </c:pt>
                <c:pt idx="456">
                  <c:v>7.5092389583587602</c:v>
                </c:pt>
                <c:pt idx="457">
                  <c:v>7.5093128681182897</c:v>
                </c:pt>
                <c:pt idx="458">
                  <c:v>7.5093870162963903</c:v>
                </c:pt>
                <c:pt idx="459">
                  <c:v>7.50946092605591</c:v>
                </c:pt>
                <c:pt idx="460">
                  <c:v>7.5095338821411097</c:v>
                </c:pt>
                <c:pt idx="461">
                  <c:v>7.5096108913421604</c:v>
                </c:pt>
                <c:pt idx="462">
                  <c:v>7.5096850395202601</c:v>
                </c:pt>
                <c:pt idx="463">
                  <c:v>7.5097589492797896</c:v>
                </c:pt>
                <c:pt idx="464">
                  <c:v>7.5098328590393102</c:v>
                </c:pt>
                <c:pt idx="465">
                  <c:v>7.5099070072174099</c:v>
                </c:pt>
                <c:pt idx="466">
                  <c:v>7.5099809169769296</c:v>
                </c:pt>
                <c:pt idx="467">
                  <c:v>7.510055065155</c:v>
                </c:pt>
                <c:pt idx="468">
                  <c:v>7.5101289749145996</c:v>
                </c:pt>
                <c:pt idx="469">
                  <c:v>7.5102040767669997</c:v>
                </c:pt>
                <c:pt idx="470">
                  <c:v>7.5102779865264999</c:v>
                </c:pt>
                <c:pt idx="471">
                  <c:v>7.5103518962860001</c:v>
                </c:pt>
                <c:pt idx="472">
                  <c:v>7.5104260444640998</c:v>
                </c:pt>
                <c:pt idx="473">
                  <c:v>7.5104999542235999</c:v>
                </c:pt>
                <c:pt idx="474">
                  <c:v>7.5105729103087997</c:v>
                </c:pt>
                <c:pt idx="475">
                  <c:v>7.5106470584869003</c:v>
                </c:pt>
                <c:pt idx="476">
                  <c:v>7.5107259750365998</c:v>
                </c:pt>
                <c:pt idx="477">
                  <c:v>7.5108149051666002</c:v>
                </c:pt>
                <c:pt idx="478">
                  <c:v>7.510899066925</c:v>
                </c:pt>
                <c:pt idx="479">
                  <c:v>7.5109739303589</c:v>
                </c:pt>
                <c:pt idx="480">
                  <c:v>7.5110480785369997</c:v>
                </c:pt>
                <c:pt idx="481">
                  <c:v>7.5111219882964999</c:v>
                </c:pt>
                <c:pt idx="482">
                  <c:v>7.5111958980560001</c:v>
                </c:pt>
                <c:pt idx="483">
                  <c:v>7.5112700462340998</c:v>
                </c:pt>
                <c:pt idx="484">
                  <c:v>7.5113439559937003</c:v>
                </c:pt>
                <c:pt idx="485">
                  <c:v>7.5114178657531996</c:v>
                </c:pt>
                <c:pt idx="486">
                  <c:v>7.5114910602569998</c:v>
                </c:pt>
                <c:pt idx="487">
                  <c:v>7.5115649700164999</c:v>
                </c:pt>
                <c:pt idx="488">
                  <c:v>7.5116388797760001</c:v>
                </c:pt>
                <c:pt idx="489">
                  <c:v>7.5117218494414999</c:v>
                </c:pt>
                <c:pt idx="490">
                  <c:v>7.5117959976195996</c:v>
                </c:pt>
                <c:pt idx="491">
                  <c:v>7.5118699073792001</c:v>
                </c:pt>
                <c:pt idx="492">
                  <c:v>7.5119440555572998</c:v>
                </c:pt>
                <c:pt idx="493">
                  <c:v>7.5120179653168</c:v>
                </c:pt>
                <c:pt idx="494">
                  <c:v>7.5120909214019997</c:v>
                </c:pt>
                <c:pt idx="495">
                  <c:v>7.5121660232543999</c:v>
                </c:pt>
                <c:pt idx="496">
                  <c:v>7.5122389793395996</c:v>
                </c:pt>
                <c:pt idx="497">
                  <c:v>7.5123128890990998</c:v>
                </c:pt>
                <c:pt idx="498">
                  <c:v>7.5123870372772004</c:v>
                </c:pt>
                <c:pt idx="499">
                  <c:v>7.5124609470366996</c:v>
                </c:pt>
                <c:pt idx="500">
                  <c:v>7.5125348567963002</c:v>
                </c:pt>
                <c:pt idx="501">
                  <c:v>7.5126099586487003</c:v>
                </c:pt>
                <c:pt idx="502">
                  <c:v>7.5126838684081996</c:v>
                </c:pt>
                <c:pt idx="503">
                  <c:v>7.5127589702605997</c:v>
                </c:pt>
                <c:pt idx="504">
                  <c:v>7.5128340721129998</c:v>
                </c:pt>
                <c:pt idx="505">
                  <c:v>7.5129079818726003</c:v>
                </c:pt>
                <c:pt idx="506">
                  <c:v>7.5129830837249996</c:v>
                </c:pt>
                <c:pt idx="507">
                  <c:v>7.5159170627594003</c:v>
                </c:pt>
                <c:pt idx="508">
                  <c:v>7.5364098548889</c:v>
                </c:pt>
                <c:pt idx="509">
                  <c:v>7.5609068870543998</c:v>
                </c:pt>
                <c:pt idx="510">
                  <c:v>7.5814900398254004</c:v>
                </c:pt>
                <c:pt idx="511">
                  <c:v>7.602043867111</c:v>
                </c:pt>
                <c:pt idx="512">
                  <c:v>7.6265058517459998</c:v>
                </c:pt>
                <c:pt idx="513">
                  <c:v>7.6470360755920002</c:v>
                </c:pt>
                <c:pt idx="514">
                  <c:v>7.6675720214840002</c:v>
                </c:pt>
                <c:pt idx="515">
                  <c:v>7.6920700073240003</c:v>
                </c:pt>
                <c:pt idx="516">
                  <c:v>7.7125799655909999</c:v>
                </c:pt>
                <c:pt idx="517">
                  <c:v>7.7330980300899999</c:v>
                </c:pt>
                <c:pt idx="518">
                  <c:v>7.7575910091400004</c:v>
                </c:pt>
                <c:pt idx="519">
                  <c:v>7.7781178951259999</c:v>
                </c:pt>
                <c:pt idx="520">
                  <c:v>7.7986268997190002</c:v>
                </c:pt>
                <c:pt idx="521">
                  <c:v>7.8231179714200003</c:v>
                </c:pt>
                <c:pt idx="522">
                  <c:v>7.8436319828030001</c:v>
                </c:pt>
                <c:pt idx="523">
                  <c:v>7.8641500473020001</c:v>
                </c:pt>
                <c:pt idx="524">
                  <c:v>7.8886458873749996</c:v>
                </c:pt>
                <c:pt idx="525">
                  <c:v>7.9091820716859997</c:v>
                </c:pt>
                <c:pt idx="526">
                  <c:v>7.9297220706939999</c:v>
                </c:pt>
                <c:pt idx="527">
                  <c:v>7.9541940689089996</c:v>
                </c:pt>
                <c:pt idx="528">
                  <c:v>7.9747118949890003</c:v>
                </c:pt>
                <c:pt idx="529">
                  <c:v>7.9952368736270003</c:v>
                </c:pt>
                <c:pt idx="530">
                  <c:v>8.0197219848630006</c:v>
                </c:pt>
                <c:pt idx="531">
                  <c:v>8.0402290821080005</c:v>
                </c:pt>
                <c:pt idx="532">
                  <c:v>8.0607640743260003</c:v>
                </c:pt>
                <c:pt idx="533">
                  <c:v>8.0852410793300002</c:v>
                </c:pt>
                <c:pt idx="534">
                  <c:v>8.1057319641109995</c:v>
                </c:pt>
                <c:pt idx="535">
                  <c:v>8.1263148784639991</c:v>
                </c:pt>
                <c:pt idx="536">
                  <c:v>8.1507918834689992</c:v>
                </c:pt>
                <c:pt idx="537">
                  <c:v>8.1713109016419985</c:v>
                </c:pt>
                <c:pt idx="538">
                  <c:v>8.191830873488998</c:v>
                </c:pt>
                <c:pt idx="539">
                  <c:v>8.2163300514219983</c:v>
                </c:pt>
                <c:pt idx="540">
                  <c:v>8.2368299961089981</c:v>
                </c:pt>
                <c:pt idx="541">
                  <c:v>8.2573509216309979</c:v>
                </c:pt>
                <c:pt idx="542">
                  <c:v>8.2818360328669982</c:v>
                </c:pt>
                <c:pt idx="543">
                  <c:v>8.3023750782009991</c:v>
                </c:pt>
                <c:pt idx="544">
                  <c:v>8.3229050636289994</c:v>
                </c:pt>
                <c:pt idx="545">
                  <c:v>8.3473939895629989</c:v>
                </c:pt>
                <c:pt idx="546">
                  <c:v>8.3678660392759987</c:v>
                </c:pt>
                <c:pt idx="547">
                  <c:v>8.3884809017179975</c:v>
                </c:pt>
                <c:pt idx="548">
                  <c:v>8.4129359722139974</c:v>
                </c:pt>
                <c:pt idx="549">
                  <c:v>8.4334568977359972</c:v>
                </c:pt>
                <c:pt idx="550">
                  <c:v>8.4539530277249977</c:v>
                </c:pt>
                <c:pt idx="551">
                  <c:v>8.478451967238998</c:v>
                </c:pt>
                <c:pt idx="552">
                  <c:v>8.4989600181579981</c:v>
                </c:pt>
                <c:pt idx="553">
                  <c:v>8.5194559097299987</c:v>
                </c:pt>
                <c:pt idx="554">
                  <c:v>8.543971061709998</c:v>
                </c:pt>
                <c:pt idx="555">
                  <c:v>8.5644948482499981</c:v>
                </c:pt>
                <c:pt idx="556">
                  <c:v>8.5850319862399989</c:v>
                </c:pt>
                <c:pt idx="557">
                  <c:v>8.6095240116099987</c:v>
                </c:pt>
                <c:pt idx="558">
                  <c:v>8.6300349235499976</c:v>
                </c:pt>
                <c:pt idx="559">
                  <c:v>8.6505448818199966</c:v>
                </c:pt>
                <c:pt idx="560">
                  <c:v>8.6750519275699958</c:v>
                </c:pt>
                <c:pt idx="561">
                  <c:v>8.6955409049999961</c:v>
                </c:pt>
                <c:pt idx="562">
                  <c:v>8.7160580158199963</c:v>
                </c:pt>
                <c:pt idx="563">
                  <c:v>8.7405509948699969</c:v>
                </c:pt>
                <c:pt idx="564">
                  <c:v>8.761059999469996</c:v>
                </c:pt>
                <c:pt idx="565">
                  <c:v>8.7816350460099954</c:v>
                </c:pt>
                <c:pt idx="566">
                  <c:v>8.8061239719399964</c:v>
                </c:pt>
                <c:pt idx="567">
                  <c:v>8.8266410827599966</c:v>
                </c:pt>
                <c:pt idx="568">
                  <c:v>8.8471579551699957</c:v>
                </c:pt>
                <c:pt idx="569">
                  <c:v>8.8716490268699957</c:v>
                </c:pt>
                <c:pt idx="570">
                  <c:v>8.8921740055099949</c:v>
                </c:pt>
                <c:pt idx="571">
                  <c:v>8.9126799106599943</c:v>
                </c:pt>
                <c:pt idx="572">
                  <c:v>8.9371860027299945</c:v>
                </c:pt>
                <c:pt idx="573">
                  <c:v>8.9577009677899948</c:v>
                </c:pt>
                <c:pt idx="574">
                  <c:v>8.9782328605699941</c:v>
                </c:pt>
                <c:pt idx="575">
                  <c:v>9.0027370452899937</c:v>
                </c:pt>
                <c:pt idx="576">
                  <c:v>9.023210048679994</c:v>
                </c:pt>
                <c:pt idx="577">
                  <c:v>9.0437510013599933</c:v>
                </c:pt>
                <c:pt idx="578">
                  <c:v>9.0682599544499922</c:v>
                </c:pt>
                <c:pt idx="579">
                  <c:v>9.0887598991399923</c:v>
                </c:pt>
                <c:pt idx="580">
                  <c:v>9.1092789173099913</c:v>
                </c:pt>
                <c:pt idx="581">
                  <c:v>9.1337859630599905</c:v>
                </c:pt>
                <c:pt idx="582">
                  <c:v>9.1542949676499905</c:v>
                </c:pt>
                <c:pt idx="583">
                  <c:v>9.17480897902999</c:v>
                </c:pt>
                <c:pt idx="584">
                  <c:v>9.1992969512899911</c:v>
                </c:pt>
                <c:pt idx="585">
                  <c:v>9.219848871229992</c:v>
                </c:pt>
                <c:pt idx="586">
                  <c:v>9.240350961689991</c:v>
                </c:pt>
                <c:pt idx="587">
                  <c:v>9.264849901199991</c:v>
                </c:pt>
                <c:pt idx="588">
                  <c:v>9.2853980064399906</c:v>
                </c:pt>
                <c:pt idx="589">
                  <c:v>9.3058829307599904</c:v>
                </c:pt>
                <c:pt idx="590">
                  <c:v>9.3304069042199895</c:v>
                </c:pt>
                <c:pt idx="591">
                  <c:v>9.3509130477899891</c:v>
                </c:pt>
                <c:pt idx="592">
                  <c:v>9.3714509010299896</c:v>
                </c:pt>
                <c:pt idx="593">
                  <c:v>9.3959069251999896</c:v>
                </c:pt>
                <c:pt idx="594">
                  <c:v>9.4164810180699892</c:v>
                </c:pt>
                <c:pt idx="595">
                  <c:v>9.4369609355899886</c:v>
                </c:pt>
                <c:pt idx="596">
                  <c:v>9.4614598751099876</c:v>
                </c:pt>
                <c:pt idx="597">
                  <c:v>9.4819920062999881</c:v>
                </c:pt>
                <c:pt idx="598">
                  <c:v>9.5024709701499877</c:v>
                </c:pt>
                <c:pt idx="599">
                  <c:v>9.5269758701299878</c:v>
                </c:pt>
                <c:pt idx="600">
                  <c:v>9.5475149154699874</c:v>
                </c:pt>
                <c:pt idx="601">
                  <c:v>9.5680270194999881</c:v>
                </c:pt>
                <c:pt idx="602">
                  <c:v>9.5924999713899872</c:v>
                </c:pt>
                <c:pt idx="603">
                  <c:v>9.6130368709599878</c:v>
                </c:pt>
                <c:pt idx="604">
                  <c:v>9.6335520744299874</c:v>
                </c:pt>
                <c:pt idx="605">
                  <c:v>9.6580309867899885</c:v>
                </c:pt>
                <c:pt idx="606">
                  <c:v>9.6785988807699894</c:v>
                </c:pt>
                <c:pt idx="607">
                  <c:v>9.6990900039699888</c:v>
                </c:pt>
                <c:pt idx="608">
                  <c:v>9.7235820293399904</c:v>
                </c:pt>
                <c:pt idx="609">
                  <c:v>9.7441198825799908</c:v>
                </c:pt>
                <c:pt idx="610">
                  <c:v>9.7646119594599909</c:v>
                </c:pt>
                <c:pt idx="611">
                  <c:v>9.7891039848299908</c:v>
                </c:pt>
                <c:pt idx="612">
                  <c:v>9.8096668720199922</c:v>
                </c:pt>
                <c:pt idx="613">
                  <c:v>9.8301389217399926</c:v>
                </c:pt>
                <c:pt idx="614">
                  <c:v>9.854632854459993</c:v>
                </c:pt>
                <c:pt idx="615">
                  <c:v>9.875179052349992</c:v>
                </c:pt>
                <c:pt idx="616">
                  <c:v>9.8956849574999914</c:v>
                </c:pt>
                <c:pt idx="617">
                  <c:v>9.9201819896699917</c:v>
                </c:pt>
                <c:pt idx="618">
                  <c:v>9.9407448768599913</c:v>
                </c:pt>
                <c:pt idx="619">
                  <c:v>9.9612109661099915</c:v>
                </c:pt>
                <c:pt idx="620">
                  <c:v>9.9857199191999904</c:v>
                </c:pt>
                <c:pt idx="621">
                  <c:v>10.00627899169999</c:v>
                </c:pt>
                <c:pt idx="622">
                  <c:v>10.026742935179989</c:v>
                </c:pt>
                <c:pt idx="623">
                  <c:v>10.05123186110999</c:v>
                </c:pt>
                <c:pt idx="624">
                  <c:v>10.071783065799989</c:v>
                </c:pt>
                <c:pt idx="625">
                  <c:v>10.09228801726999</c:v>
                </c:pt>
                <c:pt idx="626">
                  <c:v>10.11677694320999</c:v>
                </c:pt>
                <c:pt idx="627">
                  <c:v>10.13732004165999</c:v>
                </c:pt>
                <c:pt idx="628">
                  <c:v>10.15786290168999</c:v>
                </c:pt>
                <c:pt idx="629">
                  <c:v>10.182309865949989</c:v>
                </c:pt>
                <c:pt idx="630">
                  <c:v>10.20284795760999</c:v>
                </c:pt>
                <c:pt idx="631">
                  <c:v>10.22335600852999</c:v>
                </c:pt>
                <c:pt idx="632">
                  <c:v>10.24782800673999</c:v>
                </c:pt>
                <c:pt idx="633">
                  <c:v>10.26838302611999</c:v>
                </c:pt>
                <c:pt idx="634">
                  <c:v>10.28889799117999</c:v>
                </c:pt>
                <c:pt idx="635">
                  <c:v>10.31340098380999</c:v>
                </c:pt>
                <c:pt idx="636">
                  <c:v>10.33390903472999</c:v>
                </c:pt>
                <c:pt idx="637">
                  <c:v>10.354419946669989</c:v>
                </c:pt>
                <c:pt idx="638">
                  <c:v>10.378907918929988</c:v>
                </c:pt>
                <c:pt idx="639">
                  <c:v>10.399438858029988</c:v>
                </c:pt>
                <c:pt idx="640">
                  <c:v>10.419946908949989</c:v>
                </c:pt>
                <c:pt idx="641">
                  <c:v>10.444442987439988</c:v>
                </c:pt>
                <c:pt idx="642">
                  <c:v>10.464971065519988</c:v>
                </c:pt>
                <c:pt idx="643">
                  <c:v>10.485491037369988</c:v>
                </c:pt>
                <c:pt idx="644">
                  <c:v>10.509958028789988</c:v>
                </c:pt>
                <c:pt idx="645">
                  <c:v>10.530497074129988</c:v>
                </c:pt>
                <c:pt idx="646">
                  <c:v>10.551018953319987</c:v>
                </c:pt>
                <c:pt idx="647">
                  <c:v>10.575504064559988</c:v>
                </c:pt>
                <c:pt idx="648">
                  <c:v>10.596072912219988</c:v>
                </c:pt>
                <c:pt idx="649">
                  <c:v>10.616539001459987</c:v>
                </c:pt>
                <c:pt idx="650">
                  <c:v>10.641001939769987</c:v>
                </c:pt>
                <c:pt idx="651">
                  <c:v>10.661587953569988</c:v>
                </c:pt>
                <c:pt idx="652">
                  <c:v>10.682081937789988</c:v>
                </c:pt>
                <c:pt idx="653">
                  <c:v>10.706562042239987</c:v>
                </c:pt>
                <c:pt idx="654">
                  <c:v>10.727098941799987</c:v>
                </c:pt>
                <c:pt idx="655">
                  <c:v>10.747627019879987</c:v>
                </c:pt>
                <c:pt idx="656">
                  <c:v>10.772086858749987</c:v>
                </c:pt>
                <c:pt idx="657">
                  <c:v>10.792649984359986</c:v>
                </c:pt>
                <c:pt idx="658">
                  <c:v>10.813148975369986</c:v>
                </c:pt>
                <c:pt idx="659">
                  <c:v>10.837661027909986</c:v>
                </c:pt>
                <c:pt idx="660">
                  <c:v>10.858177900309986</c:v>
                </c:pt>
                <c:pt idx="661">
                  <c:v>10.878668069839986</c:v>
                </c:pt>
                <c:pt idx="662">
                  <c:v>10.903161048889986</c:v>
                </c:pt>
                <c:pt idx="663">
                  <c:v>10.923702001569985</c:v>
                </c:pt>
                <c:pt idx="664">
                  <c:v>10.944267988199986</c:v>
                </c:pt>
                <c:pt idx="665">
                  <c:v>10.968680858609986</c:v>
                </c:pt>
                <c:pt idx="666">
                  <c:v>10.989259004589986</c:v>
                </c:pt>
                <c:pt idx="667">
                  <c:v>11.009798049929985</c:v>
                </c:pt>
                <c:pt idx="668">
                  <c:v>11.034208059309986</c:v>
                </c:pt>
                <c:pt idx="669">
                  <c:v>11.054774999619987</c:v>
                </c:pt>
                <c:pt idx="670">
                  <c:v>11.075254917139986</c:v>
                </c:pt>
                <c:pt idx="671">
                  <c:v>11.099745988849985</c:v>
                </c:pt>
                <c:pt idx="672">
                  <c:v>11.120297908779985</c:v>
                </c:pt>
                <c:pt idx="673">
                  <c:v>11.140793085099986</c:v>
                </c:pt>
                <c:pt idx="674">
                  <c:v>11.165325880049986</c:v>
                </c:pt>
                <c:pt idx="675">
                  <c:v>11.185841083529986</c:v>
                </c:pt>
                <c:pt idx="676">
                  <c:v>11.206346988679986</c:v>
                </c:pt>
                <c:pt idx="677">
                  <c:v>11.230876922609985</c:v>
                </c:pt>
                <c:pt idx="678">
                  <c:v>11.251374006269986</c:v>
                </c:pt>
                <c:pt idx="679">
                  <c:v>11.271867990489985</c:v>
                </c:pt>
                <c:pt idx="680">
                  <c:v>11.296450853349986</c:v>
                </c:pt>
                <c:pt idx="681">
                  <c:v>11.316899061199987</c:v>
                </c:pt>
                <c:pt idx="682">
                  <c:v>11.337377071379986</c:v>
                </c:pt>
                <c:pt idx="683">
                  <c:v>11.361929893489986</c:v>
                </c:pt>
                <c:pt idx="684">
                  <c:v>11.382509946819987</c:v>
                </c:pt>
                <c:pt idx="685">
                  <c:v>11.402945995329986</c:v>
                </c:pt>
                <c:pt idx="686">
                  <c:v>11.427484035489986</c:v>
                </c:pt>
                <c:pt idx="687">
                  <c:v>11.447995901109985</c:v>
                </c:pt>
                <c:pt idx="688">
                  <c:v>11.468492031099986</c:v>
                </c:pt>
                <c:pt idx="689">
                  <c:v>11.493004083629986</c:v>
                </c:pt>
                <c:pt idx="690">
                  <c:v>11.513501882549985</c:v>
                </c:pt>
                <c:pt idx="691">
                  <c:v>11.534000873569985</c:v>
                </c:pt>
                <c:pt idx="692">
                  <c:v>11.558529853819984</c:v>
                </c:pt>
                <c:pt idx="693">
                  <c:v>11.579026937479984</c:v>
                </c:pt>
                <c:pt idx="694">
                  <c:v>11.599519014359984</c:v>
                </c:pt>
                <c:pt idx="695">
                  <c:v>11.624053001399984</c:v>
                </c:pt>
                <c:pt idx="696">
                  <c:v>11.644577980039983</c:v>
                </c:pt>
                <c:pt idx="697">
                  <c:v>11.665062904359983</c:v>
                </c:pt>
                <c:pt idx="698">
                  <c:v>11.689622879029983</c:v>
                </c:pt>
                <c:pt idx="699">
                  <c:v>11.710103988649983</c:v>
                </c:pt>
                <c:pt idx="700">
                  <c:v>11.730596065519983</c:v>
                </c:pt>
                <c:pt idx="701">
                  <c:v>11.755125999449982</c:v>
                </c:pt>
                <c:pt idx="702">
                  <c:v>11.775627851489983</c:v>
                </c:pt>
                <c:pt idx="703">
                  <c:v>11.796124935149983</c:v>
                </c:pt>
                <c:pt idx="704">
                  <c:v>11.820668935779983</c:v>
                </c:pt>
                <c:pt idx="705">
                  <c:v>11.841175079349984</c:v>
                </c:pt>
                <c:pt idx="706">
                  <c:v>11.861692905429983</c:v>
                </c:pt>
                <c:pt idx="707">
                  <c:v>11.886178016659983</c:v>
                </c:pt>
                <c:pt idx="708">
                  <c:v>11.906707048419984</c:v>
                </c:pt>
                <c:pt idx="709">
                  <c:v>11.927197933199984</c:v>
                </c:pt>
                <c:pt idx="710">
                  <c:v>11.951734066009983</c:v>
                </c:pt>
                <c:pt idx="711">
                  <c:v>11.972229003909984</c:v>
                </c:pt>
                <c:pt idx="712">
                  <c:v>11.992722988129984</c:v>
                </c:pt>
                <c:pt idx="713">
                  <c:v>12.017251014709984</c:v>
                </c:pt>
                <c:pt idx="714">
                  <c:v>12.037759065629984</c:v>
                </c:pt>
                <c:pt idx="715">
                  <c:v>12.058276891709983</c:v>
                </c:pt>
                <c:pt idx="716">
                  <c:v>12.082738876339983</c:v>
                </c:pt>
                <c:pt idx="717">
                  <c:v>12.103297948839984</c:v>
                </c:pt>
                <c:pt idx="718">
                  <c:v>12.123797893519985</c:v>
                </c:pt>
                <c:pt idx="719">
                  <c:v>12.148331880569984</c:v>
                </c:pt>
                <c:pt idx="720">
                  <c:v>12.168828010559984</c:v>
                </c:pt>
                <c:pt idx="721">
                  <c:v>12.189328908919984</c:v>
                </c:pt>
                <c:pt idx="722">
                  <c:v>12.213859081269984</c:v>
                </c:pt>
                <c:pt idx="723">
                  <c:v>12.234365940089983</c:v>
                </c:pt>
                <c:pt idx="724">
                  <c:v>12.254886865619984</c:v>
                </c:pt>
                <c:pt idx="725">
                  <c:v>12.279391050339985</c:v>
                </c:pt>
                <c:pt idx="726">
                  <c:v>12.299912929529984</c:v>
                </c:pt>
                <c:pt idx="727">
                  <c:v>12.320458889009984</c:v>
                </c:pt>
                <c:pt idx="728">
                  <c:v>12.344902038569984</c:v>
                </c:pt>
                <c:pt idx="729">
                  <c:v>12.365478992459984</c:v>
                </c:pt>
                <c:pt idx="730">
                  <c:v>12.385916948319984</c:v>
                </c:pt>
                <c:pt idx="731">
                  <c:v>12.410469055179984</c:v>
                </c:pt>
                <c:pt idx="732">
                  <c:v>12.430959939959983</c:v>
                </c:pt>
                <c:pt idx="733">
                  <c:v>12.451515913009983</c:v>
                </c:pt>
                <c:pt idx="734">
                  <c:v>12.475995063779983</c:v>
                </c:pt>
                <c:pt idx="735">
                  <c:v>12.496506929399983</c:v>
                </c:pt>
                <c:pt idx="736">
                  <c:v>12.517001867289984</c:v>
                </c:pt>
                <c:pt idx="737">
                  <c:v>13.700567007064805</c:v>
                </c:pt>
                <c:pt idx="738">
                  <c:v>13.701035976409901</c:v>
                </c:pt>
                <c:pt idx="739">
                  <c:v>13.701463937759382</c:v>
                </c:pt>
                <c:pt idx="740">
                  <c:v>13.701975107192981</c:v>
                </c:pt>
                <c:pt idx="741">
                  <c:v>13.702404975891101</c:v>
                </c:pt>
                <c:pt idx="742">
                  <c:v>13.702826023101792</c:v>
                </c:pt>
                <c:pt idx="743">
                  <c:v>13.703243017196641</c:v>
                </c:pt>
                <c:pt idx="744">
                  <c:v>13.703658103942862</c:v>
                </c:pt>
                <c:pt idx="745">
                  <c:v>13.704073905944812</c:v>
                </c:pt>
                <c:pt idx="746">
                  <c:v>13.704488992691022</c:v>
                </c:pt>
                <c:pt idx="747">
                  <c:v>13.704901933670032</c:v>
                </c:pt>
                <c:pt idx="748">
                  <c:v>13.705321073532092</c:v>
                </c:pt>
                <c:pt idx="749">
                  <c:v>13.705460071563701</c:v>
                </c:pt>
                <c:pt idx="750">
                  <c:v>13.705533981323232</c:v>
                </c:pt>
                <c:pt idx="751">
                  <c:v>13.705610990524281</c:v>
                </c:pt>
                <c:pt idx="752">
                  <c:v>13.705684900283801</c:v>
                </c:pt>
                <c:pt idx="753">
                  <c:v>13.705759048461902</c:v>
                </c:pt>
                <c:pt idx="754">
                  <c:v>13.705832958221421</c:v>
                </c:pt>
                <c:pt idx="755">
                  <c:v>13.705907106399522</c:v>
                </c:pt>
                <c:pt idx="756">
                  <c:v>13.705981016159042</c:v>
                </c:pt>
                <c:pt idx="757">
                  <c:v>13.706054925918561</c:v>
                </c:pt>
                <c:pt idx="758">
                  <c:v>13.706130027770982</c:v>
                </c:pt>
                <c:pt idx="759">
                  <c:v>13.706202983856192</c:v>
                </c:pt>
                <c:pt idx="760">
                  <c:v>13.706278085708602</c:v>
                </c:pt>
                <c:pt idx="761">
                  <c:v>13.706351995468122</c:v>
                </c:pt>
                <c:pt idx="762">
                  <c:v>13.706425905227652</c:v>
                </c:pt>
                <c:pt idx="763">
                  <c:v>13.706500053405751</c:v>
                </c:pt>
                <c:pt idx="764">
                  <c:v>13.706573963165271</c:v>
                </c:pt>
                <c:pt idx="765">
                  <c:v>13.706648111343371</c:v>
                </c:pt>
                <c:pt idx="766">
                  <c:v>13.706722021102891</c:v>
                </c:pt>
                <c:pt idx="767">
                  <c:v>13.706795930862411</c:v>
                </c:pt>
                <c:pt idx="768">
                  <c:v>13.706870079040511</c:v>
                </c:pt>
                <c:pt idx="769">
                  <c:v>13.706943988800031</c:v>
                </c:pt>
                <c:pt idx="770">
                  <c:v>13.707017898559551</c:v>
                </c:pt>
                <c:pt idx="771">
                  <c:v>13.707092046737662</c:v>
                </c:pt>
                <c:pt idx="772">
                  <c:v>13.707166910171491</c:v>
                </c:pt>
                <c:pt idx="773">
                  <c:v>13.707241058349592</c:v>
                </c:pt>
                <c:pt idx="774">
                  <c:v>13.707317113876332</c:v>
                </c:pt>
                <c:pt idx="775">
                  <c:v>13.707391977310161</c:v>
                </c:pt>
                <c:pt idx="776">
                  <c:v>13.707467079162582</c:v>
                </c:pt>
                <c:pt idx="777">
                  <c:v>13.707540988922101</c:v>
                </c:pt>
                <c:pt idx="778">
                  <c:v>13.707616090774522</c:v>
                </c:pt>
                <c:pt idx="779">
                  <c:v>13.707690000534042</c:v>
                </c:pt>
                <c:pt idx="780">
                  <c:v>13.707765102386462</c:v>
                </c:pt>
                <c:pt idx="781">
                  <c:v>13.707839012145982</c:v>
                </c:pt>
                <c:pt idx="782">
                  <c:v>13.707914113998402</c:v>
                </c:pt>
                <c:pt idx="783">
                  <c:v>13.707988023757922</c:v>
                </c:pt>
                <c:pt idx="784">
                  <c:v>13.708061933517442</c:v>
                </c:pt>
                <c:pt idx="785">
                  <c:v>13.708137035369862</c:v>
                </c:pt>
                <c:pt idx="786">
                  <c:v>13.708211898803702</c:v>
                </c:pt>
                <c:pt idx="787">
                  <c:v>13.708287954330432</c:v>
                </c:pt>
                <c:pt idx="788">
                  <c:v>13.708363056182852</c:v>
                </c:pt>
                <c:pt idx="789">
                  <c:v>13.708437919616681</c:v>
                </c:pt>
                <c:pt idx="790">
                  <c:v>13.708513021469102</c:v>
                </c:pt>
                <c:pt idx="791">
                  <c:v>13.708589076995832</c:v>
                </c:pt>
                <c:pt idx="792">
                  <c:v>13.717587947845402</c:v>
                </c:pt>
                <c:pt idx="793">
                  <c:v>13.742077112197901</c:v>
                </c:pt>
                <c:pt idx="794">
                  <c:v>13.762594938278202</c:v>
                </c:pt>
                <c:pt idx="795">
                  <c:v>13.783116102218601</c:v>
                </c:pt>
                <c:pt idx="796">
                  <c:v>13.807626962661702</c:v>
                </c:pt>
                <c:pt idx="797">
                  <c:v>13.828146934509702</c:v>
                </c:pt>
                <c:pt idx="798">
                  <c:v>13.848654985427702</c:v>
                </c:pt>
                <c:pt idx="799">
                  <c:v>13.873148918151701</c:v>
                </c:pt>
                <c:pt idx="800">
                  <c:v>13.893677949905701</c:v>
                </c:pt>
                <c:pt idx="801">
                  <c:v>13.914170980453701</c:v>
                </c:pt>
                <c:pt idx="802">
                  <c:v>13.938673973083702</c:v>
                </c:pt>
                <c:pt idx="803">
                  <c:v>13.959192991256701</c:v>
                </c:pt>
                <c:pt idx="804">
                  <c:v>13.979698896407701</c:v>
                </c:pt>
                <c:pt idx="805">
                  <c:v>14.004200935363702</c:v>
                </c:pt>
                <c:pt idx="806">
                  <c:v>14.024739980697701</c:v>
                </c:pt>
                <c:pt idx="807">
                  <c:v>14.045269012450701</c:v>
                </c:pt>
                <c:pt idx="808">
                  <c:v>14.069726943969702</c:v>
                </c:pt>
                <c:pt idx="809">
                  <c:v>14.090265035629702</c:v>
                </c:pt>
                <c:pt idx="810">
                  <c:v>14.110769033431701</c:v>
                </c:pt>
                <c:pt idx="811">
                  <c:v>14.135276079177702</c:v>
                </c:pt>
                <c:pt idx="812">
                  <c:v>14.155791997909702</c:v>
                </c:pt>
                <c:pt idx="813">
                  <c:v>14.176290988921702</c:v>
                </c:pt>
                <c:pt idx="814">
                  <c:v>14.200809955596702</c:v>
                </c:pt>
                <c:pt idx="815">
                  <c:v>14.221313953399701</c:v>
                </c:pt>
                <c:pt idx="816">
                  <c:v>14.241838932037702</c:v>
                </c:pt>
                <c:pt idx="817">
                  <c:v>14.266381978988701</c:v>
                </c:pt>
                <c:pt idx="818">
                  <c:v>14.286849021911701</c:v>
                </c:pt>
                <c:pt idx="819">
                  <c:v>14.307368993758702</c:v>
                </c:pt>
                <c:pt idx="820">
                  <c:v>14.331876993179701</c:v>
                </c:pt>
                <c:pt idx="821">
                  <c:v>14.352417945861701</c:v>
                </c:pt>
                <c:pt idx="822">
                  <c:v>14.372886896133702</c:v>
                </c:pt>
                <c:pt idx="823">
                  <c:v>14.397406101226702</c:v>
                </c:pt>
                <c:pt idx="824">
                  <c:v>14.417928934097702</c:v>
                </c:pt>
                <c:pt idx="825">
                  <c:v>14.438446044921701</c:v>
                </c:pt>
                <c:pt idx="826">
                  <c:v>14.462930917739701</c:v>
                </c:pt>
                <c:pt idx="827">
                  <c:v>14.483442068099702</c:v>
                </c:pt>
                <c:pt idx="828">
                  <c:v>14.503948926925702</c:v>
                </c:pt>
                <c:pt idx="829">
                  <c:v>14.528475046157702</c:v>
                </c:pt>
                <c:pt idx="830">
                  <c:v>14.548994064330701</c:v>
                </c:pt>
                <c:pt idx="831">
                  <c:v>14.569494962692701</c:v>
                </c:pt>
                <c:pt idx="832">
                  <c:v>14.593987941741702</c:v>
                </c:pt>
                <c:pt idx="833">
                  <c:v>14.614521026611701</c:v>
                </c:pt>
                <c:pt idx="834">
                  <c:v>14.635030031204701</c:v>
                </c:pt>
                <c:pt idx="835">
                  <c:v>14.659526109695701</c:v>
                </c:pt>
                <c:pt idx="836">
                  <c:v>14.680069923400701</c:v>
                </c:pt>
                <c:pt idx="837">
                  <c:v>14.700573921203702</c:v>
                </c:pt>
                <c:pt idx="838">
                  <c:v>14.725076913833702</c:v>
                </c:pt>
                <c:pt idx="839">
                  <c:v>14.745619058613702</c:v>
                </c:pt>
                <c:pt idx="840">
                  <c:v>14.766067028043702</c:v>
                </c:pt>
                <c:pt idx="841">
                  <c:v>14.790608882903701</c:v>
                </c:pt>
                <c:pt idx="842">
                  <c:v>14.811116933823701</c:v>
                </c:pt>
                <c:pt idx="843">
                  <c:v>14.831616878513701</c:v>
                </c:pt>
                <c:pt idx="844">
                  <c:v>14.856102943423702</c:v>
                </c:pt>
                <c:pt idx="845">
                  <c:v>14.876646041873702</c:v>
                </c:pt>
                <c:pt idx="846">
                  <c:v>14.897169113163702</c:v>
                </c:pt>
                <c:pt idx="847">
                  <c:v>14.921639919283702</c:v>
                </c:pt>
                <c:pt idx="848">
                  <c:v>14.942198991773701</c:v>
                </c:pt>
                <c:pt idx="849">
                  <c:v>14.962692975993701</c:v>
                </c:pt>
                <c:pt idx="850">
                  <c:v>14.987207889553702</c:v>
                </c:pt>
                <c:pt idx="851">
                  <c:v>15.007723093033702</c:v>
                </c:pt>
                <c:pt idx="852">
                  <c:v>15.028223991393702</c:v>
                </c:pt>
                <c:pt idx="853">
                  <c:v>15.052731990813701</c:v>
                </c:pt>
                <c:pt idx="854">
                  <c:v>15.073254108433702</c:v>
                </c:pt>
                <c:pt idx="855">
                  <c:v>15.093750000003702</c:v>
                </c:pt>
                <c:pt idx="856">
                  <c:v>15.118259906773702</c:v>
                </c:pt>
                <c:pt idx="857">
                  <c:v>15.138802051543701</c:v>
                </c:pt>
                <c:pt idx="858">
                  <c:v>15.159312009813702</c:v>
                </c:pt>
                <c:pt idx="859">
                  <c:v>15.183809041973701</c:v>
                </c:pt>
                <c:pt idx="860">
                  <c:v>15.204297065733702</c:v>
                </c:pt>
                <c:pt idx="861">
                  <c:v>15.224822044373703</c:v>
                </c:pt>
                <c:pt idx="862">
                  <c:v>15.249383926393701</c:v>
                </c:pt>
                <c:pt idx="863">
                  <c:v>15.269860029223702</c:v>
                </c:pt>
                <c:pt idx="864">
                  <c:v>15.290348052973702</c:v>
                </c:pt>
                <c:pt idx="865">
                  <c:v>15.314824104313702</c:v>
                </c:pt>
                <c:pt idx="866">
                  <c:v>15.335426092143702</c:v>
                </c:pt>
                <c:pt idx="867">
                  <c:v>15.355873107913702</c:v>
                </c:pt>
                <c:pt idx="868">
                  <c:v>15.380407094953702</c:v>
                </c:pt>
                <c:pt idx="869">
                  <c:v>15.400924921033702</c:v>
                </c:pt>
                <c:pt idx="870">
                  <c:v>15.421422004703702</c:v>
                </c:pt>
                <c:pt idx="871">
                  <c:v>15.445938110353701</c:v>
                </c:pt>
                <c:pt idx="872">
                  <c:v>15.466451883313702</c:v>
                </c:pt>
                <c:pt idx="873">
                  <c:v>15.486946105953702</c:v>
                </c:pt>
                <c:pt idx="874">
                  <c:v>15.511468887333702</c:v>
                </c:pt>
                <c:pt idx="875">
                  <c:v>15.531979084013702</c:v>
                </c:pt>
                <c:pt idx="876">
                  <c:v>15.552470922473702</c:v>
                </c:pt>
                <c:pt idx="877">
                  <c:v>15.577027082443701</c:v>
                </c:pt>
                <c:pt idx="878">
                  <c:v>15.597549915313701</c:v>
                </c:pt>
                <c:pt idx="879">
                  <c:v>15.618068933483702</c:v>
                </c:pt>
                <c:pt idx="880">
                  <c:v>15.642541885373701</c:v>
                </c:pt>
                <c:pt idx="881">
                  <c:v>15.663074016573702</c:v>
                </c:pt>
                <c:pt idx="882">
                  <c:v>15.683602094653702</c:v>
                </c:pt>
                <c:pt idx="883">
                  <c:v>15.708089113233701</c:v>
                </c:pt>
                <c:pt idx="884">
                  <c:v>15.728601932523702</c:v>
                </c:pt>
                <c:pt idx="885">
                  <c:v>15.749118089673701</c:v>
                </c:pt>
                <c:pt idx="886">
                  <c:v>15.773623943333702</c:v>
                </c:pt>
                <c:pt idx="887">
                  <c:v>15.794166088103701</c:v>
                </c:pt>
                <c:pt idx="888">
                  <c:v>15.814668893813701</c:v>
                </c:pt>
                <c:pt idx="889">
                  <c:v>15.839164018633701</c:v>
                </c:pt>
                <c:pt idx="890">
                  <c:v>15.859658002853703</c:v>
                </c:pt>
                <c:pt idx="891">
                  <c:v>15.880197048183701</c:v>
                </c:pt>
                <c:pt idx="892">
                  <c:v>15.904684066773701</c:v>
                </c:pt>
                <c:pt idx="893">
                  <c:v>15.925203084943702</c:v>
                </c:pt>
                <c:pt idx="894">
                  <c:v>15.945724964143702</c:v>
                </c:pt>
                <c:pt idx="895">
                  <c:v>15.970216035843702</c:v>
                </c:pt>
                <c:pt idx="896">
                  <c:v>15.990730047223702</c:v>
                </c:pt>
                <c:pt idx="897">
                  <c:v>16.011272907253701</c:v>
                </c:pt>
                <c:pt idx="898">
                  <c:v>16.035763978953703</c:v>
                </c:pt>
                <c:pt idx="899">
                  <c:v>16.056273937223704</c:v>
                </c:pt>
                <c:pt idx="900">
                  <c:v>16.076800107953702</c:v>
                </c:pt>
                <c:pt idx="901">
                  <c:v>16.101280927653701</c:v>
                </c:pt>
                <c:pt idx="902">
                  <c:v>16.121798038483703</c:v>
                </c:pt>
                <c:pt idx="903">
                  <c:v>16.142301082613702</c:v>
                </c:pt>
                <c:pt idx="904">
                  <c:v>16.166816949843703</c:v>
                </c:pt>
                <c:pt idx="905">
                  <c:v>16.187331914903702</c:v>
                </c:pt>
                <c:pt idx="906">
                  <c:v>16.207907915113701</c:v>
                </c:pt>
                <c:pt idx="907">
                  <c:v>16.232398033143703</c:v>
                </c:pt>
                <c:pt idx="908">
                  <c:v>16.252880096433703</c:v>
                </c:pt>
                <c:pt idx="909">
                  <c:v>16.273397922513702</c:v>
                </c:pt>
                <c:pt idx="910">
                  <c:v>16.297867059703702</c:v>
                </c:pt>
                <c:pt idx="911">
                  <c:v>16.3184659481037</c:v>
                </c:pt>
                <c:pt idx="912">
                  <c:v>16.338923931123698</c:v>
                </c:pt>
                <c:pt idx="913">
                  <c:v>16.363444089893697</c:v>
                </c:pt>
                <c:pt idx="914">
                  <c:v>16.383843898773698</c:v>
                </c:pt>
                <c:pt idx="915">
                  <c:v>16.404409885403698</c:v>
                </c:pt>
                <c:pt idx="916">
                  <c:v>16.428912878033699</c:v>
                </c:pt>
                <c:pt idx="917">
                  <c:v>16.4494619369537</c:v>
                </c:pt>
                <c:pt idx="918">
                  <c:v>16.469973087313701</c:v>
                </c:pt>
                <c:pt idx="919">
                  <c:v>16.494455099103703</c:v>
                </c:pt>
                <c:pt idx="920">
                  <c:v>16.514991044993703</c:v>
                </c:pt>
                <c:pt idx="921">
                  <c:v>16.535505056383705</c:v>
                </c:pt>
                <c:pt idx="922">
                  <c:v>16.559993982313706</c:v>
                </c:pt>
                <c:pt idx="923">
                  <c:v>16.580513954163706</c:v>
                </c:pt>
                <c:pt idx="924">
                  <c:v>16.601032018663705</c:v>
                </c:pt>
                <c:pt idx="925">
                  <c:v>16.625509023663707</c:v>
                </c:pt>
                <c:pt idx="926">
                  <c:v>16.646061897273707</c:v>
                </c:pt>
                <c:pt idx="927">
                  <c:v>16.666579961773706</c:v>
                </c:pt>
                <c:pt idx="928">
                  <c:v>16.691071987153705</c:v>
                </c:pt>
                <c:pt idx="929">
                  <c:v>16.711586952213704</c:v>
                </c:pt>
                <c:pt idx="930">
                  <c:v>16.732146978373702</c:v>
                </c:pt>
                <c:pt idx="931">
                  <c:v>16.7565920352937</c:v>
                </c:pt>
                <c:pt idx="932">
                  <c:v>16.777110099793699</c:v>
                </c:pt>
                <c:pt idx="933">
                  <c:v>16.797697067263698</c:v>
                </c:pt>
                <c:pt idx="934">
                  <c:v>16.822124958033697</c:v>
                </c:pt>
                <c:pt idx="935">
                  <c:v>16.842629909513697</c:v>
                </c:pt>
                <c:pt idx="936">
                  <c:v>16.863184928893695</c:v>
                </c:pt>
                <c:pt idx="937">
                  <c:v>16.887662887573693</c:v>
                </c:pt>
                <c:pt idx="938">
                  <c:v>16.908190965653692</c:v>
                </c:pt>
                <c:pt idx="939">
                  <c:v>16.928703069683692</c:v>
                </c:pt>
                <c:pt idx="940">
                  <c:v>16.953186035153692</c:v>
                </c:pt>
                <c:pt idx="941">
                  <c:v>16.973721027373692</c:v>
                </c:pt>
                <c:pt idx="942">
                  <c:v>16.994225978853692</c:v>
                </c:pt>
                <c:pt idx="943">
                  <c:v>17.018729925153693</c:v>
                </c:pt>
                <c:pt idx="944">
                  <c:v>17.039239883423694</c:v>
                </c:pt>
                <c:pt idx="945">
                  <c:v>17.059777975083694</c:v>
                </c:pt>
                <c:pt idx="946">
                  <c:v>17.084269046783696</c:v>
                </c:pt>
                <c:pt idx="947">
                  <c:v>17.104803085323695</c:v>
                </c:pt>
                <c:pt idx="948">
                  <c:v>17.125324964523696</c:v>
                </c:pt>
                <c:pt idx="949">
                  <c:v>17.149838924403696</c:v>
                </c:pt>
                <c:pt idx="950">
                  <c:v>17.170315027233695</c:v>
                </c:pt>
                <c:pt idx="951">
                  <c:v>17.190854072573693</c:v>
                </c:pt>
                <c:pt idx="952">
                  <c:v>17.215352058413693</c:v>
                </c:pt>
                <c:pt idx="953">
                  <c:v>17.235855102543692</c:v>
                </c:pt>
                <c:pt idx="954">
                  <c:v>17.256380081173692</c:v>
                </c:pt>
                <c:pt idx="955">
                  <c:v>17.280864953993692</c:v>
                </c:pt>
                <c:pt idx="956">
                  <c:v>17.301390886303693</c:v>
                </c:pt>
                <c:pt idx="957">
                  <c:v>17.321933031083692</c:v>
                </c:pt>
                <c:pt idx="958">
                  <c:v>17.346420049663692</c:v>
                </c:pt>
                <c:pt idx="959">
                  <c:v>17.366914033893693</c:v>
                </c:pt>
                <c:pt idx="960">
                  <c:v>17.387501001353691</c:v>
                </c:pt>
                <c:pt idx="961">
                  <c:v>17.411945104603692</c:v>
                </c:pt>
                <c:pt idx="962">
                  <c:v>17.432472944263694</c:v>
                </c:pt>
                <c:pt idx="963">
                  <c:v>17.452980041503693</c:v>
                </c:pt>
                <c:pt idx="964">
                  <c:v>17.477458000183692</c:v>
                </c:pt>
                <c:pt idx="965">
                  <c:v>17.49798607826369</c:v>
                </c:pt>
                <c:pt idx="966">
                  <c:v>17.51852297783369</c:v>
                </c:pt>
                <c:pt idx="967">
                  <c:v>17.542998075483691</c:v>
                </c:pt>
                <c:pt idx="968">
                  <c:v>17.563519001003691</c:v>
                </c:pt>
                <c:pt idx="969">
                  <c:v>17.584053993223691</c:v>
                </c:pt>
                <c:pt idx="970">
                  <c:v>17.608532905573689</c:v>
                </c:pt>
                <c:pt idx="971">
                  <c:v>17.62908411026369</c:v>
                </c:pt>
                <c:pt idx="972">
                  <c:v>17.649547100063693</c:v>
                </c:pt>
                <c:pt idx="973">
                  <c:v>17.674062013623693</c:v>
                </c:pt>
                <c:pt idx="974">
                  <c:v>17.694648027423696</c:v>
                </c:pt>
                <c:pt idx="975">
                  <c:v>17.715102910993696</c:v>
                </c:pt>
                <c:pt idx="976">
                  <c:v>17.739593982693698</c:v>
                </c:pt>
                <c:pt idx="977">
                  <c:v>17.760128021243698</c:v>
                </c:pt>
                <c:pt idx="978">
                  <c:v>17.780652999873698</c:v>
                </c:pt>
                <c:pt idx="979">
                  <c:v>17.805147886273698</c:v>
                </c:pt>
                <c:pt idx="980">
                  <c:v>17.825704097743699</c:v>
                </c:pt>
                <c:pt idx="981">
                  <c:v>17.846189022063697</c:v>
                </c:pt>
                <c:pt idx="982">
                  <c:v>17.870676040653699</c:v>
                </c:pt>
                <c:pt idx="983">
                  <c:v>17.8912169933337</c:v>
                </c:pt>
                <c:pt idx="984">
                  <c:v>17.911706924433702</c:v>
                </c:pt>
                <c:pt idx="985">
                  <c:v>17.9361960887937</c:v>
                </c:pt>
                <c:pt idx="986">
                  <c:v>17.956742048263699</c:v>
                </c:pt>
                <c:pt idx="987">
                  <c:v>17.977261066433698</c:v>
                </c:pt>
                <c:pt idx="988">
                  <c:v>18.001751899723697</c:v>
                </c:pt>
                <c:pt idx="989">
                  <c:v>18.022288084033697</c:v>
                </c:pt>
                <c:pt idx="990">
                  <c:v>18.042784929273697</c:v>
                </c:pt>
                <c:pt idx="991">
                  <c:v>18.067277908323696</c:v>
                </c:pt>
                <c:pt idx="992">
                  <c:v>18.087806940083695</c:v>
                </c:pt>
                <c:pt idx="993">
                  <c:v>18.108319044113696</c:v>
                </c:pt>
                <c:pt idx="994">
                  <c:v>18.132798910143695</c:v>
                </c:pt>
                <c:pt idx="995">
                  <c:v>18.153343915943694</c:v>
                </c:pt>
                <c:pt idx="996">
                  <c:v>18.173877000803696</c:v>
                </c:pt>
                <c:pt idx="997">
                  <c:v>18.198359966273696</c:v>
                </c:pt>
                <c:pt idx="998">
                  <c:v>18.218892097473695</c:v>
                </c:pt>
                <c:pt idx="999">
                  <c:v>18.239386081693695</c:v>
                </c:pt>
                <c:pt idx="1000">
                  <c:v>18.263849020003693</c:v>
                </c:pt>
                <c:pt idx="1001">
                  <c:v>18.284389972683694</c:v>
                </c:pt>
                <c:pt idx="1002">
                  <c:v>18.304883003233694</c:v>
                </c:pt>
                <c:pt idx="1003">
                  <c:v>18.329411029813695</c:v>
                </c:pt>
                <c:pt idx="1004">
                  <c:v>18.349912881853694</c:v>
                </c:pt>
                <c:pt idx="1005">
                  <c:v>18.370414018633696</c:v>
                </c:pt>
                <c:pt idx="1006">
                  <c:v>18.394890069963694</c:v>
                </c:pt>
                <c:pt idx="1007">
                  <c:v>18.415469884873694</c:v>
                </c:pt>
                <c:pt idx="1008">
                  <c:v>18.435961961743693</c:v>
                </c:pt>
                <c:pt idx="1009">
                  <c:v>18.460448980333695</c:v>
                </c:pt>
                <c:pt idx="1010">
                  <c:v>18.480987071993695</c:v>
                </c:pt>
                <c:pt idx="1011">
                  <c:v>18.501483917233696</c:v>
                </c:pt>
                <c:pt idx="1012">
                  <c:v>18.525980949403696</c:v>
                </c:pt>
                <c:pt idx="1013">
                  <c:v>18.546525001523694</c:v>
                </c:pt>
                <c:pt idx="1014">
                  <c:v>18.567012071613696</c:v>
                </c:pt>
                <c:pt idx="1015">
                  <c:v>18.591504096983698</c:v>
                </c:pt>
                <c:pt idx="1016">
                  <c:v>18.612047910693697</c:v>
                </c:pt>
                <c:pt idx="1017">
                  <c:v>18.632538080213699</c:v>
                </c:pt>
                <c:pt idx="1018">
                  <c:v>18.657057046893698</c:v>
                </c:pt>
                <c:pt idx="1019">
                  <c:v>18.677618026733697</c:v>
                </c:pt>
                <c:pt idx="1020">
                  <c:v>18.698091030123699</c:v>
                </c:pt>
                <c:pt idx="1021">
                  <c:v>18.722583055493697</c:v>
                </c:pt>
                <c:pt idx="1022">
                  <c:v>19.52046418190001</c:v>
                </c:pt>
                <c:pt idx="1023">
                  <c:v>19.520929098129258</c:v>
                </c:pt>
                <c:pt idx="1024">
                  <c:v>19.521356105804429</c:v>
                </c:pt>
                <c:pt idx="1025">
                  <c:v>19.52176809310912</c:v>
                </c:pt>
                <c:pt idx="1026">
                  <c:v>19.522181034088121</c:v>
                </c:pt>
                <c:pt idx="1027">
                  <c:v>19.522591114044179</c:v>
                </c:pt>
                <c:pt idx="1028">
                  <c:v>19.52300119400023</c:v>
                </c:pt>
                <c:pt idx="1029">
                  <c:v>19.523410081863389</c:v>
                </c:pt>
                <c:pt idx="1030">
                  <c:v>19.523850202560411</c:v>
                </c:pt>
                <c:pt idx="1031">
                  <c:v>19.524263143539418</c:v>
                </c:pt>
                <c:pt idx="1032">
                  <c:v>19.524674177169789</c:v>
                </c:pt>
                <c:pt idx="1033">
                  <c:v>19.52508521080016</c:v>
                </c:pt>
                <c:pt idx="1034">
                  <c:v>19.525382995605458</c:v>
                </c:pt>
                <c:pt idx="1035">
                  <c:v>19.525456190109239</c:v>
                </c:pt>
                <c:pt idx="1036">
                  <c:v>19.52552914619444</c:v>
                </c:pt>
                <c:pt idx="1037">
                  <c:v>19.525602102279649</c:v>
                </c:pt>
                <c:pt idx="1038">
                  <c:v>19.52567505836485</c:v>
                </c:pt>
                <c:pt idx="1039">
                  <c:v>19.525748014450059</c:v>
                </c:pt>
                <c:pt idx="1040">
                  <c:v>19.52582216262816</c:v>
                </c:pt>
                <c:pt idx="1041">
                  <c:v>19.525914192199689</c:v>
                </c:pt>
                <c:pt idx="1042">
                  <c:v>19.525988101959211</c:v>
                </c:pt>
                <c:pt idx="1043">
                  <c:v>19.526061058044419</c:v>
                </c:pt>
                <c:pt idx="1044">
                  <c:v>19.52613520622252</c:v>
                </c:pt>
                <c:pt idx="1045">
                  <c:v>19.526208162307729</c:v>
                </c:pt>
                <c:pt idx="1046">
                  <c:v>19.52628207206725</c:v>
                </c:pt>
                <c:pt idx="1047">
                  <c:v>19.526355028152448</c:v>
                </c:pt>
                <c:pt idx="1048">
                  <c:v>19.52642798423766</c:v>
                </c:pt>
                <c:pt idx="1049">
                  <c:v>19.526501178741441</c:v>
                </c:pt>
                <c:pt idx="1050">
                  <c:v>19.526575088500959</c:v>
                </c:pt>
                <c:pt idx="1051">
                  <c:v>19.526648044586171</c:v>
                </c:pt>
                <c:pt idx="1052">
                  <c:v>19.526721000671369</c:v>
                </c:pt>
                <c:pt idx="1053">
                  <c:v>19.52679419517516</c:v>
                </c:pt>
                <c:pt idx="1054">
                  <c:v>19.526867151260358</c:v>
                </c:pt>
                <c:pt idx="1055">
                  <c:v>19.52694106101988</c:v>
                </c:pt>
                <c:pt idx="1056">
                  <c:v>19.52701520919798</c:v>
                </c:pt>
                <c:pt idx="1057">
                  <c:v>19.527088165283189</c:v>
                </c:pt>
                <c:pt idx="1058">
                  <c:v>19.52716112136839</c:v>
                </c:pt>
                <c:pt idx="1059">
                  <c:v>19.527235031127919</c:v>
                </c:pt>
                <c:pt idx="1060">
                  <c:v>19.544404983520501</c:v>
                </c:pt>
                <c:pt idx="1061">
                  <c:v>19.564886093139599</c:v>
                </c:pt>
                <c:pt idx="1062">
                  <c:v>19.585435152053801</c:v>
                </c:pt>
                <c:pt idx="1063">
                  <c:v>19.609991073608398</c:v>
                </c:pt>
                <c:pt idx="1064">
                  <c:v>19.630482196807499</c:v>
                </c:pt>
                <c:pt idx="1065">
                  <c:v>19.650984048843501</c:v>
                </c:pt>
                <c:pt idx="1066">
                  <c:v>19.6755411624905</c:v>
                </c:pt>
                <c:pt idx="1067">
                  <c:v>19.6960401535035</c:v>
                </c:pt>
                <c:pt idx="1068">
                  <c:v>19.716531038284501</c:v>
                </c:pt>
                <c:pt idx="1069">
                  <c:v>19.741070985794501</c:v>
                </c:pt>
                <c:pt idx="1070">
                  <c:v>19.761559009551501</c:v>
                </c:pt>
                <c:pt idx="1071">
                  <c:v>19.7820570468905</c:v>
                </c:pt>
                <c:pt idx="1072">
                  <c:v>19.806588172912498</c:v>
                </c:pt>
                <c:pt idx="1073">
                  <c:v>19.827093124389499</c:v>
                </c:pt>
                <c:pt idx="1074">
                  <c:v>19.847587108612501</c:v>
                </c:pt>
                <c:pt idx="1075">
                  <c:v>19.8721241950985</c:v>
                </c:pt>
                <c:pt idx="1076">
                  <c:v>19.892599105834499</c:v>
                </c:pt>
                <c:pt idx="1077">
                  <c:v>19.913139104843498</c:v>
                </c:pt>
                <c:pt idx="1078">
                  <c:v>19.937666177749499</c:v>
                </c:pt>
                <c:pt idx="1079">
                  <c:v>19.9581491947175</c:v>
                </c:pt>
                <c:pt idx="1080">
                  <c:v>19.978661060333501</c:v>
                </c:pt>
                <c:pt idx="1081">
                  <c:v>20.003194093704501</c:v>
                </c:pt>
                <c:pt idx="1082">
                  <c:v>20.023703098297499</c:v>
                </c:pt>
                <c:pt idx="1083">
                  <c:v>20.044186115264498</c:v>
                </c:pt>
                <c:pt idx="1084">
                  <c:v>20.068722009658501</c:v>
                </c:pt>
                <c:pt idx="1085">
                  <c:v>20.089222192764499</c:v>
                </c:pt>
                <c:pt idx="1086">
                  <c:v>20.109712123870498</c:v>
                </c:pt>
                <c:pt idx="1087">
                  <c:v>20.134248018264501</c:v>
                </c:pt>
                <c:pt idx="1088">
                  <c:v>20.1547601222995</c:v>
                </c:pt>
                <c:pt idx="1089">
                  <c:v>20.1752741336825</c:v>
                </c:pt>
                <c:pt idx="1090">
                  <c:v>20.1997740268705</c:v>
                </c:pt>
                <c:pt idx="1091">
                  <c:v>20.220293045043498</c:v>
                </c:pt>
                <c:pt idx="1092">
                  <c:v>20.240761041641498</c:v>
                </c:pt>
                <c:pt idx="1093">
                  <c:v>20.265372991561499</c:v>
                </c:pt>
                <c:pt idx="1094">
                  <c:v>20.2857861518855</c:v>
                </c:pt>
                <c:pt idx="1095">
                  <c:v>20.306308984756498</c:v>
                </c:pt>
                <c:pt idx="1096">
                  <c:v>20.330820083618498</c:v>
                </c:pt>
                <c:pt idx="1097">
                  <c:v>20.351391077041498</c:v>
                </c:pt>
                <c:pt idx="1098">
                  <c:v>20.3718581199645</c:v>
                </c:pt>
                <c:pt idx="1099">
                  <c:v>20.396368026733498</c:v>
                </c:pt>
                <c:pt idx="1100">
                  <c:v>20.416893005371499</c:v>
                </c:pt>
                <c:pt idx="1101">
                  <c:v>20.437415122985499</c:v>
                </c:pt>
                <c:pt idx="1102">
                  <c:v>20.461914062499499</c:v>
                </c:pt>
                <c:pt idx="1103">
                  <c:v>20.482416152954499</c:v>
                </c:pt>
                <c:pt idx="1104">
                  <c:v>20.502912044525498</c:v>
                </c:pt>
                <c:pt idx="1105">
                  <c:v>20.5274410247765</c:v>
                </c:pt>
                <c:pt idx="1106">
                  <c:v>20.547942161556499</c:v>
                </c:pt>
                <c:pt idx="1107">
                  <c:v>20.568438053126499</c:v>
                </c:pt>
                <c:pt idx="1108">
                  <c:v>20.5929920673365</c:v>
                </c:pt>
                <c:pt idx="1109">
                  <c:v>20.6135020256065</c:v>
                </c:pt>
                <c:pt idx="1110">
                  <c:v>20.633988142016499</c:v>
                </c:pt>
                <c:pt idx="1111">
                  <c:v>20.658517122266499</c:v>
                </c:pt>
                <c:pt idx="1112">
                  <c:v>20.678997039796499</c:v>
                </c:pt>
                <c:pt idx="1113">
                  <c:v>20.699532032016499</c:v>
                </c:pt>
                <c:pt idx="1114">
                  <c:v>20.724045991896499</c:v>
                </c:pt>
                <c:pt idx="1115">
                  <c:v>20.744551181796499</c:v>
                </c:pt>
                <c:pt idx="1116">
                  <c:v>20.7650351524365</c:v>
                </c:pt>
                <c:pt idx="1117">
                  <c:v>20.789570093156499</c:v>
                </c:pt>
                <c:pt idx="1118">
                  <c:v>20.810092210766499</c:v>
                </c:pt>
                <c:pt idx="1119">
                  <c:v>20.830594062806501</c:v>
                </c:pt>
                <c:pt idx="1120">
                  <c:v>20.855121135716498</c:v>
                </c:pt>
                <c:pt idx="1121">
                  <c:v>20.875635147096499</c:v>
                </c:pt>
                <c:pt idx="1122">
                  <c:v>20.896098136906499</c:v>
                </c:pt>
                <c:pt idx="1123">
                  <c:v>20.920648097996498</c:v>
                </c:pt>
                <c:pt idx="1124">
                  <c:v>20.941143035886498</c:v>
                </c:pt>
                <c:pt idx="1125">
                  <c:v>20.961616992946499</c:v>
                </c:pt>
                <c:pt idx="1126">
                  <c:v>20.9861681461365</c:v>
                </c:pt>
                <c:pt idx="1127">
                  <c:v>21.0066921710965</c:v>
                </c:pt>
                <c:pt idx="1128">
                  <c:v>21.0271840095565</c:v>
                </c:pt>
                <c:pt idx="1129">
                  <c:v>21.051731109616501</c:v>
                </c:pt>
                <c:pt idx="1130">
                  <c:v>21.072223186496501</c:v>
                </c:pt>
                <c:pt idx="1131">
                  <c:v>21.0927140712765</c:v>
                </c:pt>
                <c:pt idx="1132">
                  <c:v>21.117227077486501</c:v>
                </c:pt>
                <c:pt idx="1133">
                  <c:v>21.137742042536498</c:v>
                </c:pt>
                <c:pt idx="1134">
                  <c:v>21.158240079876499</c:v>
                </c:pt>
                <c:pt idx="1135">
                  <c:v>21.182774066926498</c:v>
                </c:pt>
                <c:pt idx="1136">
                  <c:v>21.2032721042665</c:v>
                </c:pt>
                <c:pt idx="1137">
                  <c:v>21.2237989902465</c:v>
                </c:pt>
                <c:pt idx="1138">
                  <c:v>21.248373985286499</c:v>
                </c:pt>
                <c:pt idx="1139">
                  <c:v>21.2688310146365</c:v>
                </c:pt>
                <c:pt idx="1140">
                  <c:v>21.289314985276498</c:v>
                </c:pt>
                <c:pt idx="1141">
                  <c:v>21.3138492107365</c:v>
                </c:pt>
                <c:pt idx="1142">
                  <c:v>21.334382057186499</c:v>
                </c:pt>
                <c:pt idx="1143">
                  <c:v>21.3548409938765</c:v>
                </c:pt>
                <c:pt idx="1144">
                  <c:v>21.379372119906499</c:v>
                </c:pt>
                <c:pt idx="1145">
                  <c:v>21.399874210356501</c:v>
                </c:pt>
                <c:pt idx="1146">
                  <c:v>21.420417070386499</c:v>
                </c:pt>
                <c:pt idx="1147">
                  <c:v>21.444897174836498</c:v>
                </c:pt>
                <c:pt idx="1148">
                  <c:v>21.465404987336498</c:v>
                </c:pt>
                <c:pt idx="1149">
                  <c:v>21.485923051836501</c:v>
                </c:pt>
                <c:pt idx="1150">
                  <c:v>21.5104460716265</c:v>
                </c:pt>
                <c:pt idx="1151">
                  <c:v>21.530948162076498</c:v>
                </c:pt>
                <c:pt idx="1152">
                  <c:v>21.5554361343365</c:v>
                </c:pt>
                <c:pt idx="1153">
                  <c:v>21.575983047486499</c:v>
                </c:pt>
                <c:pt idx="1154">
                  <c:v>21.596475124356498</c:v>
                </c:pt>
                <c:pt idx="1155">
                  <c:v>21.620983123776501</c:v>
                </c:pt>
                <c:pt idx="1156">
                  <c:v>21.6414971351665</c:v>
                </c:pt>
                <c:pt idx="1157">
                  <c:v>21.662025213246501</c:v>
                </c:pt>
                <c:pt idx="1158">
                  <c:v>21.6865060329465</c:v>
                </c:pt>
                <c:pt idx="1159">
                  <c:v>21.707033157346501</c:v>
                </c:pt>
                <c:pt idx="1160">
                  <c:v>21.727572202686499</c:v>
                </c:pt>
                <c:pt idx="1161">
                  <c:v>21.752063035966501</c:v>
                </c:pt>
                <c:pt idx="1162">
                  <c:v>21.772601127626501</c:v>
                </c:pt>
                <c:pt idx="1163">
                  <c:v>21.793100118636499</c:v>
                </c:pt>
                <c:pt idx="1164">
                  <c:v>21.817613124846499</c:v>
                </c:pt>
                <c:pt idx="1165">
                  <c:v>21.838126182556501</c:v>
                </c:pt>
                <c:pt idx="1166">
                  <c:v>21.858625173566498</c:v>
                </c:pt>
                <c:pt idx="1167">
                  <c:v>21.883135080336501</c:v>
                </c:pt>
                <c:pt idx="1168">
                  <c:v>21.903642177586498</c:v>
                </c:pt>
                <c:pt idx="1169">
                  <c:v>21.924184083936499</c:v>
                </c:pt>
                <c:pt idx="1170">
                  <c:v>21.948745012286501</c:v>
                </c:pt>
                <c:pt idx="1171">
                  <c:v>21.969201087956499</c:v>
                </c:pt>
                <c:pt idx="1172">
                  <c:v>21.9896850585965</c:v>
                </c:pt>
                <c:pt idx="1173">
                  <c:v>22.014219999316499</c:v>
                </c:pt>
                <c:pt idx="1174">
                  <c:v>22.034729003906499</c:v>
                </c:pt>
                <c:pt idx="1175">
                  <c:v>22.0552151203165</c:v>
                </c:pt>
                <c:pt idx="1176">
                  <c:v>22.0797400474565</c:v>
                </c:pt>
                <c:pt idx="1177">
                  <c:v>22.100257158276499</c:v>
                </c:pt>
                <c:pt idx="1178">
                  <c:v>22.120776176456499</c:v>
                </c:pt>
                <c:pt idx="1179">
                  <c:v>22.145277023316499</c:v>
                </c:pt>
                <c:pt idx="1180">
                  <c:v>22.165801048276499</c:v>
                </c:pt>
                <c:pt idx="1181">
                  <c:v>22.186305046086499</c:v>
                </c:pt>
                <c:pt idx="1182">
                  <c:v>22.210800170896498</c:v>
                </c:pt>
                <c:pt idx="1183">
                  <c:v>22.231338024136498</c:v>
                </c:pt>
                <c:pt idx="1184">
                  <c:v>22.251846075056498</c:v>
                </c:pt>
                <c:pt idx="1185">
                  <c:v>22.276368141176498</c:v>
                </c:pt>
                <c:pt idx="1186">
                  <c:v>22.2968571186065</c:v>
                </c:pt>
                <c:pt idx="1187">
                  <c:v>22.317367076876501</c:v>
                </c:pt>
                <c:pt idx="1188">
                  <c:v>22.3418631553665</c:v>
                </c:pt>
                <c:pt idx="1189">
                  <c:v>22.362388134006501</c:v>
                </c:pt>
                <c:pt idx="1190">
                  <c:v>22.382909059526501</c:v>
                </c:pt>
                <c:pt idx="1191">
                  <c:v>22.407415151596499</c:v>
                </c:pt>
                <c:pt idx="1192">
                  <c:v>22.427916049956501</c:v>
                </c:pt>
                <c:pt idx="1193">
                  <c:v>22.448451042176501</c:v>
                </c:pt>
                <c:pt idx="1194">
                  <c:v>22.472941160206499</c:v>
                </c:pt>
                <c:pt idx="1195">
                  <c:v>22.493442058566501</c:v>
                </c:pt>
                <c:pt idx="1196">
                  <c:v>22.513957977296499</c:v>
                </c:pt>
                <c:pt idx="1197">
                  <c:v>22.538468122486499</c:v>
                </c:pt>
                <c:pt idx="1198">
                  <c:v>22.559004068376499</c:v>
                </c:pt>
                <c:pt idx="1199">
                  <c:v>22.5795001983665</c:v>
                </c:pt>
                <c:pt idx="1200">
                  <c:v>22.604019165036501</c:v>
                </c:pt>
                <c:pt idx="1201">
                  <c:v>22.624531984326499</c:v>
                </c:pt>
                <c:pt idx="1202">
                  <c:v>22.645020008086501</c:v>
                </c:pt>
                <c:pt idx="1203">
                  <c:v>22.6695671081565</c:v>
                </c:pt>
                <c:pt idx="1204">
                  <c:v>22.690059185026499</c:v>
                </c:pt>
                <c:pt idx="1205">
                  <c:v>22.710517168046501</c:v>
                </c:pt>
                <c:pt idx="1206">
                  <c:v>22.735064029696499</c:v>
                </c:pt>
                <c:pt idx="1207">
                  <c:v>22.755599021916499</c:v>
                </c:pt>
                <c:pt idx="1208">
                  <c:v>22.7761101722765</c:v>
                </c:pt>
                <c:pt idx="1209">
                  <c:v>22.800631999966498</c:v>
                </c:pt>
                <c:pt idx="1210">
                  <c:v>22.8211321830765</c:v>
                </c:pt>
                <c:pt idx="1211">
                  <c:v>22.8416371345565</c:v>
                </c:pt>
                <c:pt idx="1212">
                  <c:v>22.866162061686499</c:v>
                </c:pt>
                <c:pt idx="1213">
                  <c:v>22.886656999586499</c:v>
                </c:pt>
                <c:pt idx="1214">
                  <c:v>22.907159090046498</c:v>
                </c:pt>
                <c:pt idx="1215">
                  <c:v>22.9316201210065</c:v>
                </c:pt>
                <c:pt idx="1216">
                  <c:v>22.952180147166501</c:v>
                </c:pt>
                <c:pt idx="1217">
                  <c:v>22.972711086276501</c:v>
                </c:pt>
                <c:pt idx="1218">
                  <c:v>22.997143030166498</c:v>
                </c:pt>
                <c:pt idx="1219">
                  <c:v>23.017735004426498</c:v>
                </c:pt>
                <c:pt idx="1220">
                  <c:v>23.038230180736498</c:v>
                </c:pt>
                <c:pt idx="1221">
                  <c:v>23.062744140626499</c:v>
                </c:pt>
                <c:pt idx="1222">
                  <c:v>23.083235979076498</c:v>
                </c:pt>
                <c:pt idx="1223">
                  <c:v>23.103767156596501</c:v>
                </c:pt>
                <c:pt idx="1224">
                  <c:v>23.128267049786501</c:v>
                </c:pt>
                <c:pt idx="1225">
                  <c:v>23.148772001266501</c:v>
                </c:pt>
                <c:pt idx="1226">
                  <c:v>23.169282197956498</c:v>
                </c:pt>
                <c:pt idx="1227">
                  <c:v>23.193790197376501</c:v>
                </c:pt>
                <c:pt idx="1228">
                  <c:v>23.214313030246501</c:v>
                </c:pt>
                <c:pt idx="1229">
                  <c:v>23.234834194186501</c:v>
                </c:pt>
                <c:pt idx="1230">
                  <c:v>23.2593691349065</c:v>
                </c:pt>
                <c:pt idx="1231">
                  <c:v>23.2798671722365</c:v>
                </c:pt>
                <c:pt idx="1232">
                  <c:v>23.300326108936499</c:v>
                </c:pt>
                <c:pt idx="1233">
                  <c:v>23.324876070026498</c:v>
                </c:pt>
                <c:pt idx="1234">
                  <c:v>23.345413208006498</c:v>
                </c:pt>
                <c:pt idx="1235">
                  <c:v>23.3658862113965</c:v>
                </c:pt>
                <c:pt idx="1236">
                  <c:v>23.3903970718365</c:v>
                </c:pt>
                <c:pt idx="1237">
                  <c:v>23.410909175876498</c:v>
                </c:pt>
                <c:pt idx="1238">
                  <c:v>23.431450128556499</c:v>
                </c:pt>
                <c:pt idx="1239">
                  <c:v>23.455952167506499</c:v>
                </c:pt>
                <c:pt idx="1240">
                  <c:v>23.476456165316499</c:v>
                </c:pt>
                <c:pt idx="1241">
                  <c:v>23.4969429969765</c:v>
                </c:pt>
                <c:pt idx="1242">
                  <c:v>23.5214660167665</c:v>
                </c:pt>
                <c:pt idx="1243">
                  <c:v>23.541983127596499</c:v>
                </c:pt>
                <c:pt idx="1244">
                  <c:v>23.5624849796265</c:v>
                </c:pt>
                <c:pt idx="1245">
                  <c:v>23.586983203886501</c:v>
                </c:pt>
                <c:pt idx="1246">
                  <c:v>23.607529163356499</c:v>
                </c:pt>
                <c:pt idx="1247">
                  <c:v>23.628015041346501</c:v>
                </c:pt>
                <c:pt idx="1248">
                  <c:v>23.6525230407665</c:v>
                </c:pt>
                <c:pt idx="1249">
                  <c:v>23.673062086106498</c:v>
                </c:pt>
                <c:pt idx="1250">
                  <c:v>23.693561077116499</c:v>
                </c:pt>
                <c:pt idx="1251">
                  <c:v>23.718078136446501</c:v>
                </c:pt>
                <c:pt idx="1252">
                  <c:v>23.7385840415965</c:v>
                </c:pt>
                <c:pt idx="1253">
                  <c:v>23.759083986286498</c:v>
                </c:pt>
                <c:pt idx="1254">
                  <c:v>23.7836019992865</c:v>
                </c:pt>
                <c:pt idx="1255">
                  <c:v>23.804120063786499</c:v>
                </c:pt>
                <c:pt idx="1256">
                  <c:v>23.824615001676499</c:v>
                </c:pt>
                <c:pt idx="1257">
                  <c:v>23.849126100536498</c:v>
                </c:pt>
                <c:pt idx="1258">
                  <c:v>23.869649171826499</c:v>
                </c:pt>
                <c:pt idx="1259">
                  <c:v>23.890145063396499</c:v>
                </c:pt>
                <c:pt idx="1260">
                  <c:v>23.914680004116498</c:v>
                </c:pt>
                <c:pt idx="1261">
                  <c:v>23.935177087786499</c:v>
                </c:pt>
                <c:pt idx="1262">
                  <c:v>23.955796003346499</c:v>
                </c:pt>
                <c:pt idx="1263">
                  <c:v>23.980177164076501</c:v>
                </c:pt>
                <c:pt idx="1264">
                  <c:v>24.000698089596501</c:v>
                </c:pt>
                <c:pt idx="1265">
                  <c:v>24.0212461948365</c:v>
                </c:pt>
                <c:pt idx="1266">
                  <c:v>24.0457270145465</c:v>
                </c:pt>
                <c:pt idx="1267">
                  <c:v>24.066240072246501</c:v>
                </c:pt>
                <c:pt idx="1268">
                  <c:v>24.0867450237265</c:v>
                </c:pt>
                <c:pt idx="1269">
                  <c:v>24.111276149746502</c:v>
                </c:pt>
                <c:pt idx="1270">
                  <c:v>24.1317911148065</c:v>
                </c:pt>
                <c:pt idx="1271">
                  <c:v>24.1522960662865</c:v>
                </c:pt>
                <c:pt idx="1272">
                  <c:v>24.176805019376499</c:v>
                </c:pt>
                <c:pt idx="1273">
                  <c:v>24.1973330974565</c:v>
                </c:pt>
                <c:pt idx="1274">
                  <c:v>24.217835187916499</c:v>
                </c:pt>
                <c:pt idx="1275">
                  <c:v>24.242374181746499</c:v>
                </c:pt>
                <c:pt idx="1276">
                  <c:v>24.262842178346499</c:v>
                </c:pt>
                <c:pt idx="1277">
                  <c:v>24.283274173736501</c:v>
                </c:pt>
                <c:pt idx="1278">
                  <c:v>24.307838201526501</c:v>
                </c:pt>
                <c:pt idx="1279">
                  <c:v>24.3284130096465</c:v>
                </c:pt>
                <c:pt idx="1280">
                  <c:v>24.348911046986501</c:v>
                </c:pt>
                <c:pt idx="1281">
                  <c:v>24.373388051986499</c:v>
                </c:pt>
                <c:pt idx="1282">
                  <c:v>24.3939139842965</c:v>
                </c:pt>
                <c:pt idx="1283">
                  <c:v>24.4144630432165</c:v>
                </c:pt>
                <c:pt idx="1284">
                  <c:v>24.4389081001265</c:v>
                </c:pt>
                <c:pt idx="1285">
                  <c:v>24.4594550132765</c:v>
                </c:pt>
                <c:pt idx="1286">
                  <c:v>24.4799621105165</c:v>
                </c:pt>
                <c:pt idx="1287">
                  <c:v>24.504469156266499</c:v>
                </c:pt>
                <c:pt idx="1288">
                  <c:v>24.524937152866499</c:v>
                </c:pt>
                <c:pt idx="1289">
                  <c:v>25.700495958328233</c:v>
                </c:pt>
                <c:pt idx="1290">
                  <c:v>25.700958013534532</c:v>
                </c:pt>
                <c:pt idx="1291">
                  <c:v>25.701380968093861</c:v>
                </c:pt>
                <c:pt idx="1292">
                  <c:v>25.701802015304551</c:v>
                </c:pt>
                <c:pt idx="1293">
                  <c:v>25.702220916748033</c:v>
                </c:pt>
                <c:pt idx="1294">
                  <c:v>25.702637910842881</c:v>
                </c:pt>
                <c:pt idx="1295">
                  <c:v>25.70305395126341</c:v>
                </c:pt>
                <c:pt idx="1296">
                  <c:v>25.703472137451161</c:v>
                </c:pt>
                <c:pt idx="1297">
                  <c:v>25.703917980194081</c:v>
                </c:pt>
                <c:pt idx="1298">
                  <c:v>25.704339981079091</c:v>
                </c:pt>
                <c:pt idx="1299">
                  <c:v>25.7047779560089</c:v>
                </c:pt>
                <c:pt idx="1300">
                  <c:v>25.705200910568223</c:v>
                </c:pt>
                <c:pt idx="1301">
                  <c:v>25.705423116683942</c:v>
                </c:pt>
                <c:pt idx="1302">
                  <c:v>25.705497026443471</c:v>
                </c:pt>
                <c:pt idx="1303">
                  <c:v>25.705572128295881</c:v>
                </c:pt>
                <c:pt idx="1304">
                  <c:v>25.705646038055402</c:v>
                </c:pt>
                <c:pt idx="1305">
                  <c:v>25.705719947814931</c:v>
                </c:pt>
                <c:pt idx="1306">
                  <c:v>25.705794095993031</c:v>
                </c:pt>
                <c:pt idx="1307">
                  <c:v>25.705868005752553</c:v>
                </c:pt>
                <c:pt idx="1308">
                  <c:v>25.705941915512071</c:v>
                </c:pt>
                <c:pt idx="1309">
                  <c:v>25.706016063690171</c:v>
                </c:pt>
                <c:pt idx="1310">
                  <c:v>25.706089973449693</c:v>
                </c:pt>
                <c:pt idx="1311">
                  <c:v>25.70616412162779</c:v>
                </c:pt>
                <c:pt idx="1312">
                  <c:v>25.706237077713002</c:v>
                </c:pt>
                <c:pt idx="1313">
                  <c:v>25.706311941146833</c:v>
                </c:pt>
                <c:pt idx="1314">
                  <c:v>25.706386089324941</c:v>
                </c:pt>
                <c:pt idx="1315">
                  <c:v>25.706459999084462</c:v>
                </c:pt>
                <c:pt idx="1316">
                  <c:v>25.70653390884398</c:v>
                </c:pt>
                <c:pt idx="1317">
                  <c:v>25.706608057022081</c:v>
                </c:pt>
                <c:pt idx="1318">
                  <c:v>25.706682920455922</c:v>
                </c:pt>
                <c:pt idx="1319">
                  <c:v>25.706757068634023</c:v>
                </c:pt>
                <c:pt idx="1320">
                  <c:v>25.70683097839354</c:v>
                </c:pt>
                <c:pt idx="1321">
                  <c:v>25.706905126571641</c:v>
                </c:pt>
                <c:pt idx="1322">
                  <c:v>25.706979036331163</c:v>
                </c:pt>
                <c:pt idx="1323">
                  <c:v>25.70705294609068</c:v>
                </c:pt>
                <c:pt idx="1324">
                  <c:v>25.707127094268781</c:v>
                </c:pt>
                <c:pt idx="1325">
                  <c:v>25.707201004028303</c:v>
                </c:pt>
                <c:pt idx="1326">
                  <c:v>25.707274913787831</c:v>
                </c:pt>
                <c:pt idx="1327">
                  <c:v>25.707348108291612</c:v>
                </c:pt>
                <c:pt idx="1328">
                  <c:v>25.707422018051133</c:v>
                </c:pt>
                <c:pt idx="1329">
                  <c:v>25.70749807357787</c:v>
                </c:pt>
                <c:pt idx="1330">
                  <c:v>25.707571983337392</c:v>
                </c:pt>
                <c:pt idx="1331">
                  <c:v>25.707646131515492</c:v>
                </c:pt>
                <c:pt idx="1332">
                  <c:v>25.70772004127501</c:v>
                </c:pt>
                <c:pt idx="1333">
                  <c:v>25.707792997360212</c:v>
                </c:pt>
                <c:pt idx="1334">
                  <c:v>25.70786690711974</c:v>
                </c:pt>
                <c:pt idx="1335">
                  <c:v>25.707940101623521</c:v>
                </c:pt>
                <c:pt idx="1336">
                  <c:v>25.708014011383042</c:v>
                </c:pt>
                <c:pt idx="1337">
                  <c:v>25.708089113235463</c:v>
                </c:pt>
                <c:pt idx="1338">
                  <c:v>25.708163976669301</c:v>
                </c:pt>
                <c:pt idx="1339">
                  <c:v>25.708238124847401</c:v>
                </c:pt>
                <c:pt idx="1340">
                  <c:v>25.708312988281232</c:v>
                </c:pt>
                <c:pt idx="1341">
                  <c:v>25.708388090133653</c:v>
                </c:pt>
                <c:pt idx="1342">
                  <c:v>25.708462953567491</c:v>
                </c:pt>
                <c:pt idx="1343">
                  <c:v>25.7211079597473</c:v>
                </c:pt>
                <c:pt idx="1344">
                  <c:v>25.745614051818801</c:v>
                </c:pt>
                <c:pt idx="1345">
                  <c:v>25.7660601139068</c:v>
                </c:pt>
                <c:pt idx="1346">
                  <c:v>25.786535024642902</c:v>
                </c:pt>
                <c:pt idx="1347">
                  <c:v>25.811111927032702</c:v>
                </c:pt>
                <c:pt idx="1348">
                  <c:v>25.831619024276701</c:v>
                </c:pt>
                <c:pt idx="1349">
                  <c:v>25.852172136306702</c:v>
                </c:pt>
                <c:pt idx="1350">
                  <c:v>25.876677036285702</c:v>
                </c:pt>
                <c:pt idx="1351">
                  <c:v>25.897170066833702</c:v>
                </c:pt>
                <c:pt idx="1352">
                  <c:v>25.917726039886702</c:v>
                </c:pt>
                <c:pt idx="1353">
                  <c:v>25.9422020912167</c:v>
                </c:pt>
                <c:pt idx="1354">
                  <c:v>25.962713003158701</c:v>
                </c:pt>
                <c:pt idx="1355">
                  <c:v>25.9832470417027</c:v>
                </c:pt>
                <c:pt idx="1356">
                  <c:v>26.007741928100703</c:v>
                </c:pt>
                <c:pt idx="1357">
                  <c:v>26.028226137161703</c:v>
                </c:pt>
                <c:pt idx="1358">
                  <c:v>26.048789978027703</c:v>
                </c:pt>
                <c:pt idx="1359">
                  <c:v>26.0732929706577</c:v>
                </c:pt>
                <c:pt idx="1360">
                  <c:v>26.093818902969701</c:v>
                </c:pt>
                <c:pt idx="1361">
                  <c:v>26.1143150329587</c:v>
                </c:pt>
                <c:pt idx="1362">
                  <c:v>26.138822078704703</c:v>
                </c:pt>
                <c:pt idx="1363">
                  <c:v>26.1593279838557</c:v>
                </c:pt>
                <c:pt idx="1364">
                  <c:v>26.1798410415647</c:v>
                </c:pt>
                <c:pt idx="1365">
                  <c:v>26.204308986663701</c:v>
                </c:pt>
                <c:pt idx="1366">
                  <c:v>26.224882125854702</c:v>
                </c:pt>
                <c:pt idx="1367">
                  <c:v>26.245362997054702</c:v>
                </c:pt>
                <c:pt idx="1368">
                  <c:v>26.269854068755702</c:v>
                </c:pt>
                <c:pt idx="1369">
                  <c:v>26.290354013442702</c:v>
                </c:pt>
                <c:pt idx="1370">
                  <c:v>26.3108620643617</c:v>
                </c:pt>
                <c:pt idx="1371">
                  <c:v>26.335379123687702</c:v>
                </c:pt>
                <c:pt idx="1372">
                  <c:v>26.355919122695703</c:v>
                </c:pt>
                <c:pt idx="1373">
                  <c:v>26.376464128494703</c:v>
                </c:pt>
                <c:pt idx="1374">
                  <c:v>26.400911092757703</c:v>
                </c:pt>
                <c:pt idx="1375">
                  <c:v>26.421441078185701</c:v>
                </c:pt>
                <c:pt idx="1376">
                  <c:v>26.441942930221703</c:v>
                </c:pt>
                <c:pt idx="1377">
                  <c:v>26.466426134109703</c:v>
                </c:pt>
                <c:pt idx="1378">
                  <c:v>26.4869699478147</c:v>
                </c:pt>
                <c:pt idx="1379">
                  <c:v>26.507504940032703</c:v>
                </c:pt>
                <c:pt idx="1380">
                  <c:v>26.532005071639702</c:v>
                </c:pt>
                <c:pt idx="1381">
                  <c:v>26.552544116973703</c:v>
                </c:pt>
                <c:pt idx="1382">
                  <c:v>26.573039054870701</c:v>
                </c:pt>
                <c:pt idx="1383">
                  <c:v>26.5975329875947</c:v>
                </c:pt>
                <c:pt idx="1384">
                  <c:v>26.618078947067701</c:v>
                </c:pt>
                <c:pt idx="1385">
                  <c:v>26.638586997985701</c:v>
                </c:pt>
                <c:pt idx="1386">
                  <c:v>26.663037061691703</c:v>
                </c:pt>
                <c:pt idx="1387">
                  <c:v>26.683593034744703</c:v>
                </c:pt>
                <c:pt idx="1388">
                  <c:v>26.704088926313702</c:v>
                </c:pt>
                <c:pt idx="1389">
                  <c:v>26.7285950183837</c:v>
                </c:pt>
                <c:pt idx="1390">
                  <c:v>26.749128103253703</c:v>
                </c:pt>
                <c:pt idx="1391">
                  <c:v>26.769619941713703</c:v>
                </c:pt>
                <c:pt idx="1392">
                  <c:v>26.794095993043701</c:v>
                </c:pt>
                <c:pt idx="1393">
                  <c:v>26.8146560192137</c:v>
                </c:pt>
                <c:pt idx="1394">
                  <c:v>26.835145950313702</c:v>
                </c:pt>
                <c:pt idx="1395">
                  <c:v>26.859616041183703</c:v>
                </c:pt>
                <c:pt idx="1396">
                  <c:v>26.880173921583701</c:v>
                </c:pt>
                <c:pt idx="1397">
                  <c:v>26.900672912593702</c:v>
                </c:pt>
                <c:pt idx="1398">
                  <c:v>26.9251630306237</c:v>
                </c:pt>
                <c:pt idx="1399">
                  <c:v>26.9457249641437</c:v>
                </c:pt>
                <c:pt idx="1400">
                  <c:v>26.966223001483701</c:v>
                </c:pt>
                <c:pt idx="1401">
                  <c:v>26.990714073183703</c:v>
                </c:pt>
                <c:pt idx="1402">
                  <c:v>27.0112519264237</c:v>
                </c:pt>
                <c:pt idx="1403">
                  <c:v>27.031750917433701</c:v>
                </c:pt>
                <c:pt idx="1404">
                  <c:v>27.056235074993701</c:v>
                </c:pt>
                <c:pt idx="1405">
                  <c:v>27.0768630504637</c:v>
                </c:pt>
                <c:pt idx="1406">
                  <c:v>27.097295045853702</c:v>
                </c:pt>
                <c:pt idx="1407">
                  <c:v>27.1217849254637</c:v>
                </c:pt>
                <c:pt idx="1408">
                  <c:v>27.142333030703703</c:v>
                </c:pt>
                <c:pt idx="1409">
                  <c:v>27.1628420352937</c:v>
                </c:pt>
                <c:pt idx="1410">
                  <c:v>27.187343120573701</c:v>
                </c:pt>
                <c:pt idx="1411">
                  <c:v>27.207876920703701</c:v>
                </c:pt>
                <c:pt idx="1412">
                  <c:v>27.228379964823702</c:v>
                </c:pt>
                <c:pt idx="1413">
                  <c:v>27.252860069273702</c:v>
                </c:pt>
                <c:pt idx="1414">
                  <c:v>27.273406982423701</c:v>
                </c:pt>
                <c:pt idx="1415">
                  <c:v>27.293877124783702</c:v>
                </c:pt>
                <c:pt idx="1416">
                  <c:v>27.318383932113701</c:v>
                </c:pt>
                <c:pt idx="1417">
                  <c:v>27.338980913163702</c:v>
                </c:pt>
                <c:pt idx="1418">
                  <c:v>27.3595089912437</c:v>
                </c:pt>
                <c:pt idx="1419">
                  <c:v>27.383887052533701</c:v>
                </c:pt>
                <c:pt idx="1420">
                  <c:v>27.404448986053701</c:v>
                </c:pt>
                <c:pt idx="1421">
                  <c:v>27.424942970273701</c:v>
                </c:pt>
                <c:pt idx="1422">
                  <c:v>27.449439048763701</c:v>
                </c:pt>
                <c:pt idx="1423">
                  <c:v>27.469975948333701</c:v>
                </c:pt>
                <c:pt idx="1424">
                  <c:v>27.490471124653702</c:v>
                </c:pt>
                <c:pt idx="1425">
                  <c:v>27.514971971513702</c:v>
                </c:pt>
                <c:pt idx="1426">
                  <c:v>27.535520076753702</c:v>
                </c:pt>
                <c:pt idx="1427">
                  <c:v>27.5559940338137</c:v>
                </c:pt>
                <c:pt idx="1428">
                  <c:v>27.580513000483702</c:v>
                </c:pt>
                <c:pt idx="1429">
                  <c:v>27.601063013073702</c:v>
                </c:pt>
                <c:pt idx="1430">
                  <c:v>27.6215200424237</c:v>
                </c:pt>
                <c:pt idx="1431">
                  <c:v>27.646035909653701</c:v>
                </c:pt>
                <c:pt idx="1432">
                  <c:v>27.666584968563701</c:v>
                </c:pt>
                <c:pt idx="1433">
                  <c:v>27.687070131303702</c:v>
                </c:pt>
                <c:pt idx="1434">
                  <c:v>27.711549997333702</c:v>
                </c:pt>
                <c:pt idx="1435">
                  <c:v>27.7321090698237</c:v>
                </c:pt>
                <c:pt idx="1436">
                  <c:v>27.752593040463701</c:v>
                </c:pt>
                <c:pt idx="1437">
                  <c:v>27.777091979983702</c:v>
                </c:pt>
                <c:pt idx="1438">
                  <c:v>27.797627925873702</c:v>
                </c:pt>
                <c:pt idx="1439">
                  <c:v>27.818119049073701</c:v>
                </c:pt>
                <c:pt idx="1440">
                  <c:v>27.842617034913701</c:v>
                </c:pt>
                <c:pt idx="1441">
                  <c:v>27.863181114193701</c:v>
                </c:pt>
                <c:pt idx="1442">
                  <c:v>27.883677005763701</c:v>
                </c:pt>
                <c:pt idx="1443">
                  <c:v>27.908164978023702</c:v>
                </c:pt>
                <c:pt idx="1444">
                  <c:v>27.928710937503702</c:v>
                </c:pt>
                <c:pt idx="1445">
                  <c:v>27.949194908143703</c:v>
                </c:pt>
                <c:pt idx="1446">
                  <c:v>27.973757982253701</c:v>
                </c:pt>
                <c:pt idx="1447">
                  <c:v>27.994239091873702</c:v>
                </c:pt>
                <c:pt idx="1448">
                  <c:v>28.014760971073702</c:v>
                </c:pt>
                <c:pt idx="1449">
                  <c:v>28.0392940044437</c:v>
                </c:pt>
                <c:pt idx="1450">
                  <c:v>28.059807062153702</c:v>
                </c:pt>
                <c:pt idx="1451">
                  <c:v>28.080276012423703</c:v>
                </c:pt>
                <c:pt idx="1452">
                  <c:v>28.1048369407637</c:v>
                </c:pt>
                <c:pt idx="1453">
                  <c:v>28.1253299713137</c:v>
                </c:pt>
                <c:pt idx="1454">
                  <c:v>28.145839929583701</c:v>
                </c:pt>
                <c:pt idx="1455">
                  <c:v>28.170342922213703</c:v>
                </c:pt>
                <c:pt idx="1456">
                  <c:v>28.1908581256837</c:v>
                </c:pt>
                <c:pt idx="1457">
                  <c:v>28.2113499641437</c:v>
                </c:pt>
                <c:pt idx="1458">
                  <c:v>28.235861063003703</c:v>
                </c:pt>
                <c:pt idx="1459">
                  <c:v>28.256413936613701</c:v>
                </c:pt>
                <c:pt idx="1460">
                  <c:v>28.276845932003702</c:v>
                </c:pt>
                <c:pt idx="1461">
                  <c:v>28.301461935043701</c:v>
                </c:pt>
                <c:pt idx="1462">
                  <c:v>28.321944952013702</c:v>
                </c:pt>
                <c:pt idx="1463">
                  <c:v>28.342436075213701</c:v>
                </c:pt>
                <c:pt idx="1464">
                  <c:v>28.366957902903703</c:v>
                </c:pt>
                <c:pt idx="1465">
                  <c:v>28.387483119963701</c:v>
                </c:pt>
                <c:pt idx="1466">
                  <c:v>28.407958030703703</c:v>
                </c:pt>
                <c:pt idx="1467">
                  <c:v>28.4324860572837</c:v>
                </c:pt>
                <c:pt idx="1468">
                  <c:v>28.452965974803703</c:v>
                </c:pt>
                <c:pt idx="1469">
                  <c:v>28.473503112793701</c:v>
                </c:pt>
                <c:pt idx="1470">
                  <c:v>28.498038053513703</c:v>
                </c:pt>
                <c:pt idx="1471">
                  <c:v>28.518517017363703</c:v>
                </c:pt>
                <c:pt idx="1472">
                  <c:v>28.5390279293037</c:v>
                </c:pt>
                <c:pt idx="1473">
                  <c:v>28.563578128813703</c:v>
                </c:pt>
                <c:pt idx="1474">
                  <c:v>28.584059953693703</c:v>
                </c:pt>
                <c:pt idx="1475">
                  <c:v>28.604556083683701</c:v>
                </c:pt>
                <c:pt idx="1476">
                  <c:v>28.629084110263701</c:v>
                </c:pt>
                <c:pt idx="1477">
                  <c:v>28.649584054943702</c:v>
                </c:pt>
                <c:pt idx="1478">
                  <c:v>28.670062065123702</c:v>
                </c:pt>
                <c:pt idx="1479">
                  <c:v>28.694634914393703</c:v>
                </c:pt>
                <c:pt idx="1480">
                  <c:v>28.715131998063701</c:v>
                </c:pt>
                <c:pt idx="1481">
                  <c:v>28.735603094103702</c:v>
                </c:pt>
                <c:pt idx="1482">
                  <c:v>28.760160923003703</c:v>
                </c:pt>
                <c:pt idx="1483">
                  <c:v>28.780668020243702</c:v>
                </c:pt>
                <c:pt idx="1484">
                  <c:v>28.801161050793702</c:v>
                </c:pt>
                <c:pt idx="1485">
                  <c:v>28.825683116913702</c:v>
                </c:pt>
                <c:pt idx="1486">
                  <c:v>28.846184968943703</c:v>
                </c:pt>
                <c:pt idx="1487">
                  <c:v>28.8666770458237</c:v>
                </c:pt>
                <c:pt idx="1488">
                  <c:v>28.891200065613702</c:v>
                </c:pt>
                <c:pt idx="1489">
                  <c:v>28.9117400646237</c:v>
                </c:pt>
                <c:pt idx="1490">
                  <c:v>28.932234048843704</c:v>
                </c:pt>
                <c:pt idx="1491">
                  <c:v>28.956744909283703</c:v>
                </c:pt>
                <c:pt idx="1492">
                  <c:v>28.977272987363701</c:v>
                </c:pt>
                <c:pt idx="1493">
                  <c:v>28.997755050663702</c:v>
                </c:pt>
                <c:pt idx="1494">
                  <c:v>29.022289991383701</c:v>
                </c:pt>
                <c:pt idx="1495">
                  <c:v>29.042791128153702</c:v>
                </c:pt>
                <c:pt idx="1496">
                  <c:v>29.063264131543701</c:v>
                </c:pt>
                <c:pt idx="1497">
                  <c:v>29.087763071063701</c:v>
                </c:pt>
                <c:pt idx="1498">
                  <c:v>29.108262062073702</c:v>
                </c:pt>
                <c:pt idx="1499">
                  <c:v>29.128807067873701</c:v>
                </c:pt>
                <c:pt idx="1500">
                  <c:v>29.1533420085937</c:v>
                </c:pt>
                <c:pt idx="1501">
                  <c:v>29.173839092253701</c:v>
                </c:pt>
                <c:pt idx="1502">
                  <c:v>29.1943290233637</c:v>
                </c:pt>
                <c:pt idx="1503">
                  <c:v>29.218867063523703</c:v>
                </c:pt>
                <c:pt idx="1504">
                  <c:v>29.239356994633702</c:v>
                </c:pt>
                <c:pt idx="1505">
                  <c:v>29.259859085083701</c:v>
                </c:pt>
                <c:pt idx="1506">
                  <c:v>29.284445047373701</c:v>
                </c:pt>
                <c:pt idx="1507">
                  <c:v>29.304897069933702</c:v>
                </c:pt>
                <c:pt idx="1508">
                  <c:v>29.3253860473637</c:v>
                </c:pt>
                <c:pt idx="1509">
                  <c:v>29.349918127063702</c:v>
                </c:pt>
                <c:pt idx="1510">
                  <c:v>29.3704631328537</c:v>
                </c:pt>
                <c:pt idx="1511">
                  <c:v>29.390937089923703</c:v>
                </c:pt>
                <c:pt idx="1512">
                  <c:v>29.415467977523701</c:v>
                </c:pt>
                <c:pt idx="1513">
                  <c:v>29.435967922213703</c:v>
                </c:pt>
                <c:pt idx="1514">
                  <c:v>29.456493139263703</c:v>
                </c:pt>
                <c:pt idx="1515">
                  <c:v>29.480989933013703</c:v>
                </c:pt>
                <c:pt idx="1516">
                  <c:v>29.501493930813702</c:v>
                </c:pt>
                <c:pt idx="1517">
                  <c:v>29.521997928623701</c:v>
                </c:pt>
                <c:pt idx="1518">
                  <c:v>29.546499013903702</c:v>
                </c:pt>
                <c:pt idx="1519">
                  <c:v>29.5670421123537</c:v>
                </c:pt>
                <c:pt idx="1520">
                  <c:v>29.587558984753702</c:v>
                </c:pt>
                <c:pt idx="1521">
                  <c:v>29.6120769977537</c:v>
                </c:pt>
                <c:pt idx="1522">
                  <c:v>29.6325690746337</c:v>
                </c:pt>
                <c:pt idx="1523">
                  <c:v>29.653064966203701</c:v>
                </c:pt>
                <c:pt idx="1524">
                  <c:v>29.677604913713701</c:v>
                </c:pt>
                <c:pt idx="1525">
                  <c:v>29.698091030123702</c:v>
                </c:pt>
                <c:pt idx="1526">
                  <c:v>29.718589067463704</c:v>
                </c:pt>
                <c:pt idx="1527">
                  <c:v>29.7431421279937</c:v>
                </c:pt>
                <c:pt idx="1528">
                  <c:v>29.7636520862537</c:v>
                </c:pt>
                <c:pt idx="1529">
                  <c:v>29.784162998203701</c:v>
                </c:pt>
                <c:pt idx="1530">
                  <c:v>29.8086979389237</c:v>
                </c:pt>
                <c:pt idx="1531">
                  <c:v>29.8291800022137</c:v>
                </c:pt>
                <c:pt idx="1532">
                  <c:v>29.8496859073637</c:v>
                </c:pt>
                <c:pt idx="1533">
                  <c:v>29.874220132823702</c:v>
                </c:pt>
                <c:pt idx="1534">
                  <c:v>29.8947310447737</c:v>
                </c:pt>
                <c:pt idx="1535">
                  <c:v>29.915204048153701</c:v>
                </c:pt>
                <c:pt idx="1536">
                  <c:v>29.9397249221837</c:v>
                </c:pt>
                <c:pt idx="1537">
                  <c:v>29.960200071333702</c:v>
                </c:pt>
                <c:pt idx="1538">
                  <c:v>29.984738111493701</c:v>
                </c:pt>
                <c:pt idx="1539">
                  <c:v>30.005269050593704</c:v>
                </c:pt>
                <c:pt idx="1540">
                  <c:v>30.025792121883701</c:v>
                </c:pt>
                <c:pt idx="1541">
                  <c:v>30.050270080563703</c:v>
                </c:pt>
                <c:pt idx="1542">
                  <c:v>30.070817947383702</c:v>
                </c:pt>
                <c:pt idx="1543">
                  <c:v>30.0913190841637</c:v>
                </c:pt>
                <c:pt idx="1544">
                  <c:v>30.115833044053701</c:v>
                </c:pt>
                <c:pt idx="1545">
                  <c:v>30.136339902873701</c:v>
                </c:pt>
                <c:pt idx="1546">
                  <c:v>30.1568300724037</c:v>
                </c:pt>
                <c:pt idx="1547">
                  <c:v>30.181335926053702</c:v>
                </c:pt>
                <c:pt idx="1548">
                  <c:v>30.201875925063703</c:v>
                </c:pt>
                <c:pt idx="1549">
                  <c:v>30.222366094593703</c:v>
                </c:pt>
                <c:pt idx="1550">
                  <c:v>30.246881961823703</c:v>
                </c:pt>
                <c:pt idx="1551">
                  <c:v>30.267470121383703</c:v>
                </c:pt>
                <c:pt idx="1552">
                  <c:v>30.287931919093701</c:v>
                </c:pt>
                <c:pt idx="1553">
                  <c:v>30.312433004383703</c:v>
                </c:pt>
                <c:pt idx="1554">
                  <c:v>30.3329470157637</c:v>
                </c:pt>
                <c:pt idx="1555">
                  <c:v>30.353497982023701</c:v>
                </c:pt>
                <c:pt idx="1556">
                  <c:v>30.377957105633701</c:v>
                </c:pt>
                <c:pt idx="1557">
                  <c:v>30.398469924923702</c:v>
                </c:pt>
                <c:pt idx="1558">
                  <c:v>30.418957948683701</c:v>
                </c:pt>
                <c:pt idx="1559">
                  <c:v>30.443484067913701</c:v>
                </c:pt>
                <c:pt idx="1560">
                  <c:v>30.4640400409737</c:v>
                </c:pt>
                <c:pt idx="1561">
                  <c:v>30.484498977663701</c:v>
                </c:pt>
                <c:pt idx="1562">
                  <c:v>30.5090339183837</c:v>
                </c:pt>
                <c:pt idx="1563">
                  <c:v>30.5295441150637</c:v>
                </c:pt>
                <c:pt idx="1564">
                  <c:v>30.550055980683702</c:v>
                </c:pt>
                <c:pt idx="1565">
                  <c:v>30.574543952943703</c:v>
                </c:pt>
                <c:pt idx="1566">
                  <c:v>30.595073938373702</c:v>
                </c:pt>
                <c:pt idx="1567">
                  <c:v>30.615591049193704</c:v>
                </c:pt>
                <c:pt idx="1568">
                  <c:v>30.640087127683699</c:v>
                </c:pt>
                <c:pt idx="1569">
                  <c:v>30.660602092743702</c:v>
                </c:pt>
                <c:pt idx="1570">
                  <c:v>30.6811180114737</c:v>
                </c:pt>
                <c:pt idx="1571">
                  <c:v>30.705632925033701</c:v>
                </c:pt>
                <c:pt idx="1572">
                  <c:v>32.330670833587632</c:v>
                </c:pt>
                <c:pt idx="1573">
                  <c:v>32.331274032592759</c:v>
                </c:pt>
                <c:pt idx="1574">
                  <c:v>32.331753969192491</c:v>
                </c:pt>
                <c:pt idx="1575">
                  <c:v>32.332187891006463</c:v>
                </c:pt>
                <c:pt idx="1576">
                  <c:v>32.332614898681634</c:v>
                </c:pt>
                <c:pt idx="1577">
                  <c:v>32.333037853240953</c:v>
                </c:pt>
                <c:pt idx="1578">
                  <c:v>32.333461046218858</c:v>
                </c:pt>
                <c:pt idx="1579">
                  <c:v>32.333881855010972</c:v>
                </c:pt>
                <c:pt idx="1580">
                  <c:v>32.334305047988877</c:v>
                </c:pt>
                <c:pt idx="1581">
                  <c:v>32.334728002548204</c:v>
                </c:pt>
                <c:pt idx="1582">
                  <c:v>32.335150003433213</c:v>
                </c:pt>
                <c:pt idx="1583">
                  <c:v>32.335392951965318</c:v>
                </c:pt>
                <c:pt idx="1584">
                  <c:v>32.335474014282212</c:v>
                </c:pt>
                <c:pt idx="1585">
                  <c:v>32.33554887771605</c:v>
                </c:pt>
                <c:pt idx="1586">
                  <c:v>32.335624933242784</c:v>
                </c:pt>
                <c:pt idx="1587">
                  <c:v>32.335700988769517</c:v>
                </c:pt>
                <c:pt idx="1588">
                  <c:v>32.335777997970574</c:v>
                </c:pt>
                <c:pt idx="1589">
                  <c:v>32.3358540534973</c:v>
                </c:pt>
                <c:pt idx="1590">
                  <c:v>32.335928916931138</c:v>
                </c:pt>
                <c:pt idx="1591">
                  <c:v>32.336004972457872</c:v>
                </c:pt>
                <c:pt idx="1592">
                  <c:v>32.336081027984598</c:v>
                </c:pt>
                <c:pt idx="1593">
                  <c:v>32.336156845092759</c:v>
                </c:pt>
                <c:pt idx="1594">
                  <c:v>32.336232900619493</c:v>
                </c:pt>
                <c:pt idx="1595">
                  <c:v>32.336308956146233</c:v>
                </c:pt>
                <c:pt idx="1596">
                  <c:v>32.336385011672959</c:v>
                </c:pt>
                <c:pt idx="1597">
                  <c:v>32.336460828781114</c:v>
                </c:pt>
                <c:pt idx="1598">
                  <c:v>32.336536884307847</c:v>
                </c:pt>
                <c:pt idx="1599">
                  <c:v>32.336611986160257</c:v>
                </c:pt>
                <c:pt idx="1600">
                  <c:v>32.336688041686998</c:v>
                </c:pt>
                <c:pt idx="1601">
                  <c:v>32.336763858795152</c:v>
                </c:pt>
                <c:pt idx="1602">
                  <c:v>32.336839914321878</c:v>
                </c:pt>
                <c:pt idx="1603">
                  <c:v>32.336915969848619</c:v>
                </c:pt>
                <c:pt idx="1604">
                  <c:v>32.336992025375352</c:v>
                </c:pt>
                <c:pt idx="1605">
                  <c:v>32.337067842483513</c:v>
                </c:pt>
                <c:pt idx="1606">
                  <c:v>32.33714389801024</c:v>
                </c:pt>
                <c:pt idx="1607">
                  <c:v>32.337219953536973</c:v>
                </c:pt>
                <c:pt idx="1608">
                  <c:v>32.337296009063714</c:v>
                </c:pt>
                <c:pt idx="1609">
                  <c:v>32.337370872497537</c:v>
                </c:pt>
                <c:pt idx="1610">
                  <c:v>32.337447881698587</c:v>
                </c:pt>
                <c:pt idx="1611">
                  <c:v>32.337523937225328</c:v>
                </c:pt>
                <c:pt idx="1612">
                  <c:v>32.337599992752061</c:v>
                </c:pt>
                <c:pt idx="1613">
                  <c:v>32.337676048278787</c:v>
                </c:pt>
                <c:pt idx="1614">
                  <c:v>32.337751865386949</c:v>
                </c:pt>
                <c:pt idx="1615">
                  <c:v>32.337827920913682</c:v>
                </c:pt>
                <c:pt idx="1616">
                  <c:v>32.337904930114732</c:v>
                </c:pt>
                <c:pt idx="1617">
                  <c:v>32.337980985641458</c:v>
                </c:pt>
                <c:pt idx="1618">
                  <c:v>32.338057041168199</c:v>
                </c:pt>
                <c:pt idx="1619">
                  <c:v>32.338131904602044</c:v>
                </c:pt>
                <c:pt idx="1620">
                  <c:v>32.338208913803093</c:v>
                </c:pt>
                <c:pt idx="1621">
                  <c:v>32.338284015655503</c:v>
                </c:pt>
                <c:pt idx="1622">
                  <c:v>32.338359832763658</c:v>
                </c:pt>
                <c:pt idx="1623">
                  <c:v>32.338434934616068</c:v>
                </c:pt>
                <c:pt idx="1624">
                  <c:v>32.338510990142808</c:v>
                </c:pt>
                <c:pt idx="1625">
                  <c:v>32.338585853576653</c:v>
                </c:pt>
                <c:pt idx="1626">
                  <c:v>32.338661909103379</c:v>
                </c:pt>
                <c:pt idx="1627">
                  <c:v>32.338737010955803</c:v>
                </c:pt>
                <c:pt idx="1628">
                  <c:v>32.338812828063951</c:v>
                </c:pt>
                <c:pt idx="1629">
                  <c:v>32.338887929916368</c:v>
                </c:pt>
                <c:pt idx="1630">
                  <c:v>32.338963985443101</c:v>
                </c:pt>
                <c:pt idx="1631">
                  <c:v>32.339038848876939</c:v>
                </c:pt>
                <c:pt idx="1632">
                  <c:v>32.339114904403672</c:v>
                </c:pt>
                <c:pt idx="1633">
                  <c:v>32.339190006256089</c:v>
                </c:pt>
                <c:pt idx="1634">
                  <c:v>32.339266061782823</c:v>
                </c:pt>
                <c:pt idx="1635">
                  <c:v>32.339341878890977</c:v>
                </c:pt>
                <c:pt idx="1636">
                  <c:v>32.339418888092034</c:v>
                </c:pt>
                <c:pt idx="1637">
                  <c:v>32.33949494361876</c:v>
                </c:pt>
                <c:pt idx="1638">
                  <c:v>32.339570999145494</c:v>
                </c:pt>
                <c:pt idx="1639">
                  <c:v>32.339647054672227</c:v>
                </c:pt>
                <c:pt idx="1640">
                  <c:v>32.339740037918084</c:v>
                </c:pt>
                <c:pt idx="1641">
                  <c:v>32.339815855026231</c:v>
                </c:pt>
                <c:pt idx="1642">
                  <c:v>32.339891910552957</c:v>
                </c:pt>
                <c:pt idx="1643">
                  <c:v>32.339967966079698</c:v>
                </c:pt>
                <c:pt idx="1644">
                  <c:v>32.340044021606438</c:v>
                </c:pt>
                <c:pt idx="1645">
                  <c:v>32.340119838714543</c:v>
                </c:pt>
                <c:pt idx="1646">
                  <c:v>32.343718051910344</c:v>
                </c:pt>
                <c:pt idx="1647">
                  <c:v>32.364255905151339</c:v>
                </c:pt>
                <c:pt idx="1648">
                  <c:v>32.384795904159539</c:v>
                </c:pt>
                <c:pt idx="1649">
                  <c:v>32.409383058547938</c:v>
                </c:pt>
                <c:pt idx="1650">
                  <c:v>32.429919004440343</c:v>
                </c:pt>
                <c:pt idx="1651">
                  <c:v>32.450424909592037</c:v>
                </c:pt>
                <c:pt idx="1652">
                  <c:v>32.474926948547044</c:v>
                </c:pt>
                <c:pt idx="1653">
                  <c:v>32.495466947555038</c:v>
                </c:pt>
                <c:pt idx="1654">
                  <c:v>32.515981912613043</c:v>
                </c:pt>
                <c:pt idx="1655">
                  <c:v>32.540453910828042</c:v>
                </c:pt>
                <c:pt idx="1656">
                  <c:v>32.560956001282044</c:v>
                </c:pt>
                <c:pt idx="1657">
                  <c:v>32.581480026245039</c:v>
                </c:pt>
                <c:pt idx="1658">
                  <c:v>32.605983972549041</c:v>
                </c:pt>
                <c:pt idx="1659">
                  <c:v>32.626497030258044</c:v>
                </c:pt>
                <c:pt idx="1660">
                  <c:v>32.64701199531504</c:v>
                </c:pt>
                <c:pt idx="1661">
                  <c:v>32.67151498794604</c:v>
                </c:pt>
                <c:pt idx="1662">
                  <c:v>32.692049026489038</c:v>
                </c:pt>
                <c:pt idx="1663">
                  <c:v>32.712563037872037</c:v>
                </c:pt>
                <c:pt idx="1664">
                  <c:v>32.737046003342037</c:v>
                </c:pt>
                <c:pt idx="1665">
                  <c:v>32.757580041885042</c:v>
                </c:pt>
                <c:pt idx="1666">
                  <c:v>32.778090953827039</c:v>
                </c:pt>
                <c:pt idx="1667">
                  <c:v>32.802595853805038</c:v>
                </c:pt>
                <c:pt idx="1668">
                  <c:v>32.823097944260041</c:v>
                </c:pt>
                <c:pt idx="1669">
                  <c:v>32.843598842621041</c:v>
                </c:pt>
                <c:pt idx="1670">
                  <c:v>32.868125915527038</c:v>
                </c:pt>
                <c:pt idx="1671">
                  <c:v>32.888643026352042</c:v>
                </c:pt>
                <c:pt idx="1672">
                  <c:v>32.909173965454038</c:v>
                </c:pt>
                <c:pt idx="1673">
                  <c:v>32.93366003036504</c:v>
                </c:pt>
                <c:pt idx="1674">
                  <c:v>32.954172849655038</c:v>
                </c:pt>
                <c:pt idx="1675">
                  <c:v>32.974691867828042</c:v>
                </c:pt>
                <c:pt idx="1676">
                  <c:v>32.999187946320042</c:v>
                </c:pt>
                <c:pt idx="1677">
                  <c:v>33.019700050354039</c:v>
                </c:pt>
                <c:pt idx="1678">
                  <c:v>33.04021883010904</c:v>
                </c:pt>
                <c:pt idx="1679">
                  <c:v>33.064712047577039</c:v>
                </c:pt>
                <c:pt idx="1680">
                  <c:v>33.085224866867037</c:v>
                </c:pt>
                <c:pt idx="1681">
                  <c:v>33.105770826340041</c:v>
                </c:pt>
                <c:pt idx="1682">
                  <c:v>33.130271911621037</c:v>
                </c:pt>
                <c:pt idx="1683">
                  <c:v>33.150779008865044</c:v>
                </c:pt>
                <c:pt idx="1684">
                  <c:v>33.171294927597039</c:v>
                </c:pt>
                <c:pt idx="1685">
                  <c:v>33.195780992508041</c:v>
                </c:pt>
                <c:pt idx="1686">
                  <c:v>33.216302871704038</c:v>
                </c:pt>
                <c:pt idx="1687">
                  <c:v>33.236812829971043</c:v>
                </c:pt>
                <c:pt idx="1688">
                  <c:v>33.261340856552039</c:v>
                </c:pt>
                <c:pt idx="1689">
                  <c:v>33.281733989716038</c:v>
                </c:pt>
                <c:pt idx="1690">
                  <c:v>33.302330970764039</c:v>
                </c:pt>
                <c:pt idx="1691">
                  <c:v>33.326820850372037</c:v>
                </c:pt>
                <c:pt idx="1692">
                  <c:v>33.347441911696038</c:v>
                </c:pt>
                <c:pt idx="1693">
                  <c:v>33.367909908296042</c:v>
                </c:pt>
                <c:pt idx="1694">
                  <c:v>33.392405986786038</c:v>
                </c:pt>
                <c:pt idx="1695">
                  <c:v>33.412904977796039</c:v>
                </c:pt>
                <c:pt idx="1696">
                  <c:v>33.433449983596041</c:v>
                </c:pt>
                <c:pt idx="1697">
                  <c:v>33.457916975026038</c:v>
                </c:pt>
                <c:pt idx="1698">
                  <c:v>33.478428840636042</c:v>
                </c:pt>
                <c:pt idx="1699">
                  <c:v>33.498945951466041</c:v>
                </c:pt>
                <c:pt idx="1700">
                  <c:v>33.523459911346038</c:v>
                </c:pt>
                <c:pt idx="1701">
                  <c:v>33.543992996216041</c:v>
                </c:pt>
                <c:pt idx="1702">
                  <c:v>33.564499855046037</c:v>
                </c:pt>
                <c:pt idx="1703">
                  <c:v>33.588990926746042</c:v>
                </c:pt>
                <c:pt idx="1704">
                  <c:v>33.60950589179604</c:v>
                </c:pt>
                <c:pt idx="1705">
                  <c:v>33.630028009416037</c:v>
                </c:pt>
                <c:pt idx="1706">
                  <c:v>33.654525995256037</c:v>
                </c:pt>
                <c:pt idx="1707">
                  <c:v>33.675050020216041</c:v>
                </c:pt>
                <c:pt idx="1708">
                  <c:v>33.69556689262604</c:v>
                </c:pt>
                <c:pt idx="1709">
                  <c:v>33.720042943956038</c:v>
                </c:pt>
                <c:pt idx="1710">
                  <c:v>33.740569829936042</c:v>
                </c:pt>
                <c:pt idx="1711">
                  <c:v>33.761102914806038</c:v>
                </c:pt>
                <c:pt idx="1712">
                  <c:v>33.785567998886037</c:v>
                </c:pt>
                <c:pt idx="1713">
                  <c:v>33.806105852126038</c:v>
                </c:pt>
                <c:pt idx="1714">
                  <c:v>33.82662105560604</c:v>
                </c:pt>
                <c:pt idx="1715">
                  <c:v>33.851114988326039</c:v>
                </c:pt>
                <c:pt idx="1716">
                  <c:v>33.871621847156042</c:v>
                </c:pt>
                <c:pt idx="1717">
                  <c:v>33.89216685294604</c:v>
                </c:pt>
                <c:pt idx="1718">
                  <c:v>33.916637897496038</c:v>
                </c:pt>
                <c:pt idx="1719">
                  <c:v>33.937168836596044</c:v>
                </c:pt>
                <c:pt idx="1720">
                  <c:v>33.957713842396039</c:v>
                </c:pt>
                <c:pt idx="1721">
                  <c:v>33.982168912886038</c:v>
                </c:pt>
                <c:pt idx="1722">
                  <c:v>34.002708911896043</c:v>
                </c:pt>
                <c:pt idx="1723">
                  <c:v>34.023228883746043</c:v>
                </c:pt>
                <c:pt idx="1724">
                  <c:v>34.047732830046037</c:v>
                </c:pt>
                <c:pt idx="1725">
                  <c:v>34.068246841426038</c:v>
                </c:pt>
                <c:pt idx="1726">
                  <c:v>34.088752984996042</c:v>
                </c:pt>
                <c:pt idx="1727">
                  <c:v>34.113255977626039</c:v>
                </c:pt>
                <c:pt idx="1728">
                  <c:v>34.133759021756042</c:v>
                </c:pt>
                <c:pt idx="1729">
                  <c:v>34.15427303314604</c:v>
                </c:pt>
                <c:pt idx="1730">
                  <c:v>34.17876982688604</c:v>
                </c:pt>
                <c:pt idx="1731">
                  <c:v>34.199282884596037</c:v>
                </c:pt>
                <c:pt idx="1732">
                  <c:v>34.219805955886038</c:v>
                </c:pt>
                <c:pt idx="1733">
                  <c:v>34.244346857066041</c:v>
                </c:pt>
                <c:pt idx="1734">
                  <c:v>34.264811992646038</c:v>
                </c:pt>
                <c:pt idx="1735">
                  <c:v>34.285322904586039</c:v>
                </c:pt>
                <c:pt idx="1736">
                  <c:v>34.309820890426039</c:v>
                </c:pt>
                <c:pt idx="1737">
                  <c:v>34.330385923386039</c:v>
                </c:pt>
                <c:pt idx="1738">
                  <c:v>34.350857973096041</c:v>
                </c:pt>
                <c:pt idx="1739">
                  <c:v>34.37534999847604</c:v>
                </c:pt>
                <c:pt idx="1740">
                  <c:v>34.39586091041604</c:v>
                </c:pt>
                <c:pt idx="1741">
                  <c:v>34.416453838346044</c:v>
                </c:pt>
                <c:pt idx="1742">
                  <c:v>34.440917968746042</c:v>
                </c:pt>
                <c:pt idx="1743">
                  <c:v>34.461571931836041</c:v>
                </c:pt>
                <c:pt idx="1744">
                  <c:v>34.481945037846039</c:v>
                </c:pt>
                <c:pt idx="1745">
                  <c:v>34.506443023686039</c:v>
                </c:pt>
                <c:pt idx="1746">
                  <c:v>34.526988029476044</c:v>
                </c:pt>
                <c:pt idx="1747">
                  <c:v>34.54750704765604</c:v>
                </c:pt>
                <c:pt idx="1748">
                  <c:v>34.571972846986043</c:v>
                </c:pt>
                <c:pt idx="1749">
                  <c:v>34.592509984966043</c:v>
                </c:pt>
                <c:pt idx="1750">
                  <c:v>34.613039016726042</c:v>
                </c:pt>
                <c:pt idx="1751">
                  <c:v>34.63751792907604</c:v>
                </c:pt>
                <c:pt idx="1752">
                  <c:v>34.65806484222604</c:v>
                </c:pt>
                <c:pt idx="1753">
                  <c:v>34.678568840026038</c:v>
                </c:pt>
                <c:pt idx="1754">
                  <c:v>34.703047990796037</c:v>
                </c:pt>
                <c:pt idx="1755">
                  <c:v>34.72356891631604</c:v>
                </c:pt>
                <c:pt idx="1756">
                  <c:v>34.744081020356042</c:v>
                </c:pt>
                <c:pt idx="1757">
                  <c:v>34.768540859226043</c:v>
                </c:pt>
                <c:pt idx="1758">
                  <c:v>34.789108037946043</c:v>
                </c:pt>
                <c:pt idx="1759">
                  <c:v>34.80961489677604</c:v>
                </c:pt>
                <c:pt idx="1760">
                  <c:v>34.834080934526042</c:v>
                </c:pt>
                <c:pt idx="1761">
                  <c:v>34.854660034176042</c:v>
                </c:pt>
                <c:pt idx="1762">
                  <c:v>34.875150918956038</c:v>
                </c:pt>
                <c:pt idx="1763">
                  <c:v>34.899649858476039</c:v>
                </c:pt>
                <c:pt idx="1764">
                  <c:v>34.920187950136039</c:v>
                </c:pt>
                <c:pt idx="1765">
                  <c:v>34.940677881236041</c:v>
                </c:pt>
                <c:pt idx="1766">
                  <c:v>34.965190887456039</c:v>
                </c:pt>
                <c:pt idx="1767">
                  <c:v>34.985718011856044</c:v>
                </c:pt>
                <c:pt idx="1768">
                  <c:v>35.006240844726044</c:v>
                </c:pt>
                <c:pt idx="1769">
                  <c:v>35.03069806098604</c:v>
                </c:pt>
                <c:pt idx="1770">
                  <c:v>35.051223993306039</c:v>
                </c:pt>
                <c:pt idx="1771">
                  <c:v>35.071763038636043</c:v>
                </c:pt>
                <c:pt idx="1772">
                  <c:v>35.096253871916041</c:v>
                </c:pt>
                <c:pt idx="1773">
                  <c:v>35.116801977156044</c:v>
                </c:pt>
                <c:pt idx="1774">
                  <c:v>35.137289047246043</c:v>
                </c:pt>
                <c:pt idx="1775">
                  <c:v>35.161773920056042</c:v>
                </c:pt>
                <c:pt idx="1776">
                  <c:v>35.18231391906604</c:v>
                </c:pt>
                <c:pt idx="1777">
                  <c:v>35.202805995946044</c:v>
                </c:pt>
                <c:pt idx="1778">
                  <c:v>35.22727799415604</c:v>
                </c:pt>
                <c:pt idx="1779">
                  <c:v>35.247853040696043</c:v>
                </c:pt>
                <c:pt idx="1780">
                  <c:v>35.268343925476039</c:v>
                </c:pt>
                <c:pt idx="1781">
                  <c:v>35.292793989186038</c:v>
                </c:pt>
                <c:pt idx="1782">
                  <c:v>35.313438892366037</c:v>
                </c:pt>
                <c:pt idx="1783">
                  <c:v>35.333894014356041</c:v>
                </c:pt>
                <c:pt idx="1784">
                  <c:v>35.358378887176038</c:v>
                </c:pt>
                <c:pt idx="1785">
                  <c:v>35.378912925716037</c:v>
                </c:pt>
                <c:pt idx="1786">
                  <c:v>35.399481058116038</c:v>
                </c:pt>
                <c:pt idx="1787">
                  <c:v>35.423913955686039</c:v>
                </c:pt>
                <c:pt idx="1788">
                  <c:v>35.444442987446038</c:v>
                </c:pt>
                <c:pt idx="1789">
                  <c:v>35.464933872226041</c:v>
                </c:pt>
                <c:pt idx="1790">
                  <c:v>35.48941302299604</c:v>
                </c:pt>
                <c:pt idx="1791">
                  <c:v>35.50998997688604</c:v>
                </c:pt>
                <c:pt idx="1792">
                  <c:v>35.530484914776039</c:v>
                </c:pt>
                <c:pt idx="1793">
                  <c:v>35.554988861086038</c:v>
                </c:pt>
                <c:pt idx="1794">
                  <c:v>35.575531959536043</c:v>
                </c:pt>
                <c:pt idx="1795">
                  <c:v>35.596024990086043</c:v>
                </c:pt>
                <c:pt idx="1796">
                  <c:v>35.620477914806038</c:v>
                </c:pt>
                <c:pt idx="1797">
                  <c:v>35.641013860706039</c:v>
                </c:pt>
                <c:pt idx="1798">
                  <c:v>35.661520004276042</c:v>
                </c:pt>
                <c:pt idx="1799">
                  <c:v>35.686002016066041</c:v>
                </c:pt>
                <c:pt idx="1800">
                  <c:v>35.706523895266038</c:v>
                </c:pt>
                <c:pt idx="1801">
                  <c:v>35.727058887486038</c:v>
                </c:pt>
                <c:pt idx="1802">
                  <c:v>35.751533985136042</c:v>
                </c:pt>
                <c:pt idx="1803">
                  <c:v>35.772097826006039</c:v>
                </c:pt>
                <c:pt idx="1804">
                  <c:v>35.792588949206042</c:v>
                </c:pt>
                <c:pt idx="1805">
                  <c:v>35.817081928256037</c:v>
                </c:pt>
                <c:pt idx="1806">
                  <c:v>35.837616920476037</c:v>
                </c:pt>
                <c:pt idx="1807">
                  <c:v>35.858111858366044</c:v>
                </c:pt>
                <c:pt idx="1808">
                  <c:v>35.882606983186044</c:v>
                </c:pt>
                <c:pt idx="1809">
                  <c:v>35.903143882756041</c:v>
                </c:pt>
                <c:pt idx="1810">
                  <c:v>35.923651933666044</c:v>
                </c:pt>
                <c:pt idx="1811">
                  <c:v>35.948127984996042</c:v>
                </c:pt>
                <c:pt idx="1812">
                  <c:v>35.968696832656043</c:v>
                </c:pt>
                <c:pt idx="1813">
                  <c:v>35.989188909526042</c:v>
                </c:pt>
                <c:pt idx="1814">
                  <c:v>36.013682842256038</c:v>
                </c:pt>
                <c:pt idx="1815">
                  <c:v>36.034235000606039</c:v>
                </c:pt>
                <c:pt idx="1816">
                  <c:v>36.05471992492604</c:v>
                </c:pt>
                <c:pt idx="1817">
                  <c:v>36.079203844066043</c:v>
                </c:pt>
                <c:pt idx="1818">
                  <c:v>36.099760055546042</c:v>
                </c:pt>
                <c:pt idx="1819">
                  <c:v>36.120239019396038</c:v>
                </c:pt>
                <c:pt idx="1820">
                  <c:v>36.144706010816037</c:v>
                </c:pt>
                <c:pt idx="1821">
                  <c:v>36.165297031406041</c:v>
                </c:pt>
                <c:pt idx="1822">
                  <c:v>36.185770988466039</c:v>
                </c:pt>
                <c:pt idx="1823">
                  <c:v>36.210262060166038</c:v>
                </c:pt>
                <c:pt idx="1824">
                  <c:v>36.23082184791604</c:v>
                </c:pt>
                <c:pt idx="1825">
                  <c:v>36.251318931576037</c:v>
                </c:pt>
                <c:pt idx="1826">
                  <c:v>36.275787830356037</c:v>
                </c:pt>
                <c:pt idx="1827">
                  <c:v>36.296352863316038</c:v>
                </c:pt>
                <c:pt idx="1828">
                  <c:v>36.316848039626038</c:v>
                </c:pt>
                <c:pt idx="1829">
                  <c:v>36.341357946396037</c:v>
                </c:pt>
                <c:pt idx="1830">
                  <c:v>36.361873865126043</c:v>
                </c:pt>
                <c:pt idx="1831">
                  <c:v>36.382447004316042</c:v>
                </c:pt>
                <c:pt idx="1832">
                  <c:v>36.406857967376041</c:v>
                </c:pt>
                <c:pt idx="1833">
                  <c:v>36.427449941636041</c:v>
                </c:pt>
                <c:pt idx="1834">
                  <c:v>36.447921037676039</c:v>
                </c:pt>
                <c:pt idx="1835">
                  <c:v>36.47240996360604</c:v>
                </c:pt>
                <c:pt idx="1836">
                  <c:v>36.492928028106043</c:v>
                </c:pt>
                <c:pt idx="1837">
                  <c:v>36.513445854186038</c:v>
                </c:pt>
                <c:pt idx="1838">
                  <c:v>36.537971973416042</c:v>
                </c:pt>
                <c:pt idx="1839">
                  <c:v>36.558488845826041</c:v>
                </c:pt>
                <c:pt idx="1840">
                  <c:v>36.57896900176604</c:v>
                </c:pt>
                <c:pt idx="1841">
                  <c:v>36.603517055516043</c:v>
                </c:pt>
                <c:pt idx="1842">
                  <c:v>36.624027013776043</c:v>
                </c:pt>
                <c:pt idx="1843">
                  <c:v>36.644516944886043</c:v>
                </c:pt>
                <c:pt idx="1844">
                  <c:v>36.669051885606038</c:v>
                </c:pt>
                <c:pt idx="1845">
                  <c:v>36.68955397605604</c:v>
                </c:pt>
                <c:pt idx="1846">
                  <c:v>36.710023880006041</c:v>
                </c:pt>
                <c:pt idx="1847">
                  <c:v>36.734577894206041</c:v>
                </c:pt>
                <c:pt idx="1848">
                  <c:v>36.755074024196041</c:v>
                </c:pt>
                <c:pt idx="1849">
                  <c:v>36.775573968886043</c:v>
                </c:pt>
                <c:pt idx="1850">
                  <c:v>36.80011296272604</c:v>
                </c:pt>
                <c:pt idx="1851">
                  <c:v>36.820628881456038</c:v>
                </c:pt>
                <c:pt idx="1852">
                  <c:v>36.84113097190604</c:v>
                </c:pt>
                <c:pt idx="1853">
                  <c:v>36.865651845936043</c:v>
                </c:pt>
                <c:pt idx="1854">
                  <c:v>36.88614892959604</c:v>
                </c:pt>
                <c:pt idx="1855">
                  <c:v>36.906646013256037</c:v>
                </c:pt>
                <c:pt idx="1856">
                  <c:v>36.931156873706044</c:v>
                </c:pt>
                <c:pt idx="1857">
                  <c:v>36.951648950576043</c:v>
                </c:pt>
                <c:pt idx="1858">
                  <c:v>36.972169876096039</c:v>
                </c:pt>
                <c:pt idx="1859">
                  <c:v>36.996687889096037</c:v>
                </c:pt>
                <c:pt idx="1860">
                  <c:v>37.017200946806042</c:v>
                </c:pt>
                <c:pt idx="1861">
                  <c:v>37.037721872326038</c:v>
                </c:pt>
                <c:pt idx="1862">
                  <c:v>37.062264919276039</c:v>
                </c:pt>
                <c:pt idx="1863">
                  <c:v>37.082751989366038</c:v>
                </c:pt>
                <c:pt idx="1864">
                  <c:v>37.103248834606042</c:v>
                </c:pt>
                <c:pt idx="1865">
                  <c:v>37.12778186797604</c:v>
                </c:pt>
                <c:pt idx="1866">
                  <c:v>37.14828705787604</c:v>
                </c:pt>
                <c:pt idx="1867">
                  <c:v>37.168771982196041</c:v>
                </c:pt>
                <c:pt idx="1868">
                  <c:v>37.193296909336041</c:v>
                </c:pt>
                <c:pt idx="1869">
                  <c:v>37.21378588676604</c:v>
                </c:pt>
                <c:pt idx="1870">
                  <c:v>37.234299898146041</c:v>
                </c:pt>
                <c:pt idx="1871">
                  <c:v>37.258828878406042</c:v>
                </c:pt>
                <c:pt idx="1872">
                  <c:v>37.279331922536038</c:v>
                </c:pt>
                <c:pt idx="1873">
                  <c:v>37.299847841266043</c:v>
                </c:pt>
                <c:pt idx="1874">
                  <c:v>37.324406862256041</c:v>
                </c:pt>
                <c:pt idx="1875">
                  <c:v>37.344877958296038</c:v>
                </c:pt>
                <c:pt idx="1876">
                  <c:v>38.070446968078599</c:v>
                </c:pt>
                <c:pt idx="1877">
                  <c:v>38.070907115936265</c:v>
                </c:pt>
                <c:pt idx="1878">
                  <c:v>38.071330070495591</c:v>
                </c:pt>
                <c:pt idx="1879">
                  <c:v>38.071748971939073</c:v>
                </c:pt>
                <c:pt idx="1880">
                  <c:v>38.072170019149766</c:v>
                </c:pt>
                <c:pt idx="1881">
                  <c:v>38.072587013244615</c:v>
                </c:pt>
                <c:pt idx="1882">
                  <c:v>38.073003053665147</c:v>
                </c:pt>
                <c:pt idx="1883">
                  <c:v>38.073446989059434</c:v>
                </c:pt>
                <c:pt idx="1884">
                  <c:v>38.07386803627012</c:v>
                </c:pt>
                <c:pt idx="1885">
                  <c:v>38.074285984039292</c:v>
                </c:pt>
                <c:pt idx="1886">
                  <c:v>38.07470393180845</c:v>
                </c:pt>
                <c:pt idx="1887">
                  <c:v>38.075123071670511</c:v>
                </c:pt>
                <c:pt idx="1888">
                  <c:v>38.075509071350083</c:v>
                </c:pt>
                <c:pt idx="1889">
                  <c:v>38.075582981109605</c:v>
                </c:pt>
                <c:pt idx="1890">
                  <c:v>38.075657129287706</c:v>
                </c:pt>
                <c:pt idx="1891">
                  <c:v>38.075731039047227</c:v>
                </c:pt>
                <c:pt idx="1892">
                  <c:v>38.075805902481065</c:v>
                </c:pt>
                <c:pt idx="1893">
                  <c:v>38.075879096984856</c:v>
                </c:pt>
                <c:pt idx="1894">
                  <c:v>38.075953960418687</c:v>
                </c:pt>
                <c:pt idx="1895">
                  <c:v>38.07602810859678</c:v>
                </c:pt>
                <c:pt idx="1896">
                  <c:v>38.076102018356316</c:v>
                </c:pt>
                <c:pt idx="1897">
                  <c:v>38.076175928115831</c:v>
                </c:pt>
                <c:pt idx="1898">
                  <c:v>38.076250076293931</c:v>
                </c:pt>
                <c:pt idx="1899">
                  <c:v>38.076323986053453</c:v>
                </c:pt>
                <c:pt idx="1900">
                  <c:v>38.076398134231553</c:v>
                </c:pt>
                <c:pt idx="1901">
                  <c:v>38.076472043991075</c:v>
                </c:pt>
                <c:pt idx="1902">
                  <c:v>38.076545953750596</c:v>
                </c:pt>
                <c:pt idx="1903">
                  <c:v>38.076620101928697</c:v>
                </c:pt>
                <c:pt idx="1904">
                  <c:v>38.076694965362535</c:v>
                </c:pt>
                <c:pt idx="1905">
                  <c:v>38.076770067214952</c:v>
                </c:pt>
                <c:pt idx="1906">
                  <c:v>38.076844930648797</c:v>
                </c:pt>
                <c:pt idx="1907">
                  <c:v>38.07691907882689</c:v>
                </c:pt>
                <c:pt idx="1908">
                  <c:v>38.076993942260721</c:v>
                </c:pt>
                <c:pt idx="1909">
                  <c:v>38.077068090438821</c:v>
                </c:pt>
                <c:pt idx="1910">
                  <c:v>38.096740007400484</c:v>
                </c:pt>
                <c:pt idx="1911">
                  <c:v>38.117238998413086</c:v>
                </c:pt>
                <c:pt idx="1912">
                  <c:v>38.137794017791784</c:v>
                </c:pt>
                <c:pt idx="1913">
                  <c:v>38.162363052368185</c:v>
                </c:pt>
                <c:pt idx="1914">
                  <c:v>38.182847023009785</c:v>
                </c:pt>
                <c:pt idx="1915">
                  <c:v>38.203347921371787</c:v>
                </c:pt>
                <c:pt idx="1916">
                  <c:v>38.227860927581787</c:v>
                </c:pt>
                <c:pt idx="1917">
                  <c:v>38.248373985290783</c:v>
                </c:pt>
                <c:pt idx="1918">
                  <c:v>38.268878936767784</c:v>
                </c:pt>
                <c:pt idx="1919">
                  <c:v>38.293450117110787</c:v>
                </c:pt>
                <c:pt idx="1920">
                  <c:v>38.313874006271782</c:v>
                </c:pt>
                <c:pt idx="1921">
                  <c:v>38.334399938583786</c:v>
                </c:pt>
                <c:pt idx="1922">
                  <c:v>38.358932971954786</c:v>
                </c:pt>
                <c:pt idx="1923">
                  <c:v>38.379483938216786</c:v>
                </c:pt>
                <c:pt idx="1924">
                  <c:v>38.399945020675787</c:v>
                </c:pt>
                <c:pt idx="1925">
                  <c:v>38.424470901488782</c:v>
                </c:pt>
                <c:pt idx="1926">
                  <c:v>38.444957971572784</c:v>
                </c:pt>
                <c:pt idx="1927">
                  <c:v>38.469487905502781</c:v>
                </c:pt>
                <c:pt idx="1928">
                  <c:v>38.489998102187784</c:v>
                </c:pt>
                <c:pt idx="1929">
                  <c:v>38.510495901107781</c:v>
                </c:pt>
                <c:pt idx="1930">
                  <c:v>38.535002946853787</c:v>
                </c:pt>
                <c:pt idx="1931">
                  <c:v>38.555527925491781</c:v>
                </c:pt>
                <c:pt idx="1932">
                  <c:v>38.576046943664785</c:v>
                </c:pt>
                <c:pt idx="1933">
                  <c:v>38.600527048110784</c:v>
                </c:pt>
                <c:pt idx="1934">
                  <c:v>38.621083021163784</c:v>
                </c:pt>
                <c:pt idx="1935">
                  <c:v>38.641577959060783</c:v>
                </c:pt>
                <c:pt idx="1936">
                  <c:v>38.666072130202785</c:v>
                </c:pt>
                <c:pt idx="1937">
                  <c:v>38.686598062514783</c:v>
                </c:pt>
                <c:pt idx="1938">
                  <c:v>38.707098007201786</c:v>
                </c:pt>
                <c:pt idx="1939">
                  <c:v>38.731615066528782</c:v>
                </c:pt>
                <c:pt idx="1940">
                  <c:v>38.752129077911782</c:v>
                </c:pt>
                <c:pt idx="1941">
                  <c:v>38.772622108459785</c:v>
                </c:pt>
                <c:pt idx="1942">
                  <c:v>38.797135114669786</c:v>
                </c:pt>
                <c:pt idx="1943">
                  <c:v>38.817693948745784</c:v>
                </c:pt>
                <c:pt idx="1944">
                  <c:v>38.83817195892378</c:v>
                </c:pt>
                <c:pt idx="1945">
                  <c:v>38.862689018249782</c:v>
                </c:pt>
                <c:pt idx="1946">
                  <c:v>38.883183956145785</c:v>
                </c:pt>
                <c:pt idx="1947">
                  <c:v>38.903701066970783</c:v>
                </c:pt>
                <c:pt idx="1948">
                  <c:v>38.928225994109781</c:v>
                </c:pt>
                <c:pt idx="1949">
                  <c:v>38.948727130889786</c:v>
                </c:pt>
                <c:pt idx="1950">
                  <c:v>38.969227075576782</c:v>
                </c:pt>
                <c:pt idx="1951">
                  <c:v>38.993739128112786</c:v>
                </c:pt>
                <c:pt idx="1952">
                  <c:v>39.014256954192781</c:v>
                </c:pt>
                <c:pt idx="1953">
                  <c:v>39.034778118133787</c:v>
                </c:pt>
                <c:pt idx="1954">
                  <c:v>39.059289932250785</c:v>
                </c:pt>
                <c:pt idx="1955">
                  <c:v>39.079807996752784</c:v>
                </c:pt>
                <c:pt idx="1956">
                  <c:v>39.100302934642784</c:v>
                </c:pt>
                <c:pt idx="1957">
                  <c:v>39.124813079832784</c:v>
                </c:pt>
                <c:pt idx="1958">
                  <c:v>39.145329952242783</c:v>
                </c:pt>
                <c:pt idx="1959">
                  <c:v>39.165815114972787</c:v>
                </c:pt>
                <c:pt idx="1960">
                  <c:v>39.190350055692782</c:v>
                </c:pt>
                <c:pt idx="1961">
                  <c:v>39.210860013962787</c:v>
                </c:pt>
                <c:pt idx="1962">
                  <c:v>39.23135590553278</c:v>
                </c:pt>
                <c:pt idx="1963">
                  <c:v>39.255909919742784</c:v>
                </c:pt>
                <c:pt idx="1964">
                  <c:v>39.276442050932786</c:v>
                </c:pt>
                <c:pt idx="1965">
                  <c:v>39.296752929682782</c:v>
                </c:pt>
                <c:pt idx="1966">
                  <c:v>39.321376085282786</c:v>
                </c:pt>
                <c:pt idx="1967">
                  <c:v>39.341915130612783</c:v>
                </c:pt>
                <c:pt idx="1968">
                  <c:v>39.362464904782783</c:v>
                </c:pt>
                <c:pt idx="1969">
                  <c:v>39.386902093882782</c:v>
                </c:pt>
                <c:pt idx="1970">
                  <c:v>39.407444000242783</c:v>
                </c:pt>
                <c:pt idx="1971">
                  <c:v>39.427937030792783</c:v>
                </c:pt>
                <c:pt idx="1972">
                  <c:v>39.452446937562783</c:v>
                </c:pt>
                <c:pt idx="1973">
                  <c:v>39.473006010052785</c:v>
                </c:pt>
                <c:pt idx="1974">
                  <c:v>39.493530035022786</c:v>
                </c:pt>
                <c:pt idx="1975">
                  <c:v>39.518019914622784</c:v>
                </c:pt>
                <c:pt idx="1976">
                  <c:v>39.538532972332781</c:v>
                </c:pt>
                <c:pt idx="1977">
                  <c:v>39.55903506279278</c:v>
                </c:pt>
                <c:pt idx="1978">
                  <c:v>39.583540916442786</c:v>
                </c:pt>
                <c:pt idx="1979">
                  <c:v>39.604044914242785</c:v>
                </c:pt>
                <c:pt idx="1980">
                  <c:v>39.624553918842786</c:v>
                </c:pt>
                <c:pt idx="1981">
                  <c:v>39.649070024492787</c:v>
                </c:pt>
                <c:pt idx="1982">
                  <c:v>39.669596910472784</c:v>
                </c:pt>
                <c:pt idx="1983">
                  <c:v>39.690112113952786</c:v>
                </c:pt>
                <c:pt idx="1984">
                  <c:v>39.714620113372781</c:v>
                </c:pt>
                <c:pt idx="1985">
                  <c:v>39.735132932662786</c:v>
                </c:pt>
                <c:pt idx="1986">
                  <c:v>39.755650997162782</c:v>
                </c:pt>
                <c:pt idx="1987">
                  <c:v>39.780143976212784</c:v>
                </c:pt>
                <c:pt idx="1988">
                  <c:v>39.800663948062784</c:v>
                </c:pt>
                <c:pt idx="1989">
                  <c:v>39.821145057682784</c:v>
                </c:pt>
                <c:pt idx="1990">
                  <c:v>39.845679998402787</c:v>
                </c:pt>
                <c:pt idx="1991">
                  <c:v>39.86619091034278</c:v>
                </c:pt>
                <c:pt idx="1992">
                  <c:v>39.886699914932784</c:v>
                </c:pt>
                <c:pt idx="1993">
                  <c:v>39.91122603416278</c:v>
                </c:pt>
                <c:pt idx="1994">
                  <c:v>39.93173408508278</c:v>
                </c:pt>
                <c:pt idx="1995">
                  <c:v>39.952240943912784</c:v>
                </c:pt>
                <c:pt idx="1996">
                  <c:v>39.976746082302782</c:v>
                </c:pt>
                <c:pt idx="1997">
                  <c:v>39.99726200103278</c:v>
                </c:pt>
                <c:pt idx="1998">
                  <c:v>40.017765045162783</c:v>
                </c:pt>
                <c:pt idx="1999">
                  <c:v>40.042267084122784</c:v>
                </c:pt>
                <c:pt idx="2000">
                  <c:v>40.062789916992784</c:v>
                </c:pt>
                <c:pt idx="2001">
                  <c:v>40.083288908002785</c:v>
                </c:pt>
                <c:pt idx="2002">
                  <c:v>40.107798099522782</c:v>
                </c:pt>
                <c:pt idx="2003">
                  <c:v>40.128338098522782</c:v>
                </c:pt>
                <c:pt idx="2004">
                  <c:v>40.148840904232785</c:v>
                </c:pt>
                <c:pt idx="2005">
                  <c:v>40.173367977142782</c:v>
                </c:pt>
                <c:pt idx="2006">
                  <c:v>40.193882942202784</c:v>
                </c:pt>
                <c:pt idx="2007">
                  <c:v>40.214370012282785</c:v>
                </c:pt>
                <c:pt idx="2008">
                  <c:v>40.238876104352784</c:v>
                </c:pt>
                <c:pt idx="2009">
                  <c:v>40.259367942812787</c:v>
                </c:pt>
                <c:pt idx="2010">
                  <c:v>40.279915094372782</c:v>
                </c:pt>
                <c:pt idx="2011">
                  <c:v>40.304425954822783</c:v>
                </c:pt>
                <c:pt idx="2012">
                  <c:v>40.324934959412786</c:v>
                </c:pt>
                <c:pt idx="2013">
                  <c:v>40.34551501274278</c:v>
                </c:pt>
                <c:pt idx="2014">
                  <c:v>40.36994409561278</c:v>
                </c:pt>
                <c:pt idx="2015">
                  <c:v>40.390461921692783</c:v>
                </c:pt>
                <c:pt idx="2016">
                  <c:v>40.410967111582785</c:v>
                </c:pt>
                <c:pt idx="2017">
                  <c:v>40.43546009063278</c:v>
                </c:pt>
                <c:pt idx="2018">
                  <c:v>40.455991029742783</c:v>
                </c:pt>
                <c:pt idx="2019">
                  <c:v>40.476495027542782</c:v>
                </c:pt>
                <c:pt idx="2020">
                  <c:v>40.500998020172787</c:v>
                </c:pt>
                <c:pt idx="2021">
                  <c:v>40.521527051922781</c:v>
                </c:pt>
                <c:pt idx="2022">
                  <c:v>40.542032003402781</c:v>
                </c:pt>
                <c:pt idx="2023">
                  <c:v>40.56655406952278</c:v>
                </c:pt>
                <c:pt idx="2024">
                  <c:v>40.587068080902782</c:v>
                </c:pt>
                <c:pt idx="2025">
                  <c:v>40.607531070712781</c:v>
                </c:pt>
                <c:pt idx="2026">
                  <c:v>40.632066011432784</c:v>
                </c:pt>
                <c:pt idx="2027">
                  <c:v>40.652596950532782</c:v>
                </c:pt>
                <c:pt idx="2028">
                  <c:v>40.673070907592781</c:v>
                </c:pt>
                <c:pt idx="2029">
                  <c:v>40.697591066362783</c:v>
                </c:pt>
                <c:pt idx="2030">
                  <c:v>40.71811604500278</c:v>
                </c:pt>
                <c:pt idx="2031">
                  <c:v>40.738621950152783</c:v>
                </c:pt>
                <c:pt idx="2032">
                  <c:v>40.763124942782781</c:v>
                </c:pt>
                <c:pt idx="2033">
                  <c:v>40.783668994902783</c:v>
                </c:pt>
                <c:pt idx="2034">
                  <c:v>40.804137945172783</c:v>
                </c:pt>
                <c:pt idx="2035">
                  <c:v>40.828675031662783</c:v>
                </c:pt>
                <c:pt idx="2036">
                  <c:v>40.849194049832782</c:v>
                </c:pt>
                <c:pt idx="2037">
                  <c:v>40.869713068012786</c:v>
                </c:pt>
                <c:pt idx="2038">
                  <c:v>40.89420509338278</c:v>
                </c:pt>
                <c:pt idx="2039">
                  <c:v>40.914717912672785</c:v>
                </c:pt>
                <c:pt idx="2040">
                  <c:v>40.935218095782787</c:v>
                </c:pt>
                <c:pt idx="2041">
                  <c:v>40.959733963012781</c:v>
                </c:pt>
                <c:pt idx="2042">
                  <c:v>40.980247974392782</c:v>
                </c:pt>
                <c:pt idx="2043">
                  <c:v>41.000760078432783</c:v>
                </c:pt>
                <c:pt idx="2044">
                  <c:v>41.025274991992781</c:v>
                </c:pt>
                <c:pt idx="2045">
                  <c:v>41.045772075652785</c:v>
                </c:pt>
                <c:pt idx="2046">
                  <c:v>41.066314935682783</c:v>
                </c:pt>
                <c:pt idx="2047">
                  <c:v>41.090802907942781</c:v>
                </c:pt>
                <c:pt idx="2048">
                  <c:v>41.111321926112787</c:v>
                </c:pt>
                <c:pt idx="2049">
                  <c:v>41.131819963452784</c:v>
                </c:pt>
                <c:pt idx="2050">
                  <c:v>41.156326055522783</c:v>
                </c:pt>
                <c:pt idx="2051">
                  <c:v>41.176842927932782</c:v>
                </c:pt>
                <c:pt idx="2052">
                  <c:v>41.19734406471278</c:v>
                </c:pt>
                <c:pt idx="2053">
                  <c:v>41.221883058552784</c:v>
                </c:pt>
                <c:pt idx="2054">
                  <c:v>41.242401123042782</c:v>
                </c:pt>
                <c:pt idx="2055">
                  <c:v>41.262892007822785</c:v>
                </c:pt>
                <c:pt idx="2056">
                  <c:v>41.287431001662782</c:v>
                </c:pt>
                <c:pt idx="2057">
                  <c:v>41.307922124862785</c:v>
                </c:pt>
                <c:pt idx="2058">
                  <c:v>41.328455924982784</c:v>
                </c:pt>
                <c:pt idx="2059">
                  <c:v>41.352931022642785</c:v>
                </c:pt>
                <c:pt idx="2060">
                  <c:v>41.373488903042784</c:v>
                </c:pt>
                <c:pt idx="2061">
                  <c:v>41.393969058992781</c:v>
                </c:pt>
                <c:pt idx="2062">
                  <c:v>41.41843700409278</c:v>
                </c:pt>
                <c:pt idx="2063">
                  <c:v>41.438997983932786</c:v>
                </c:pt>
                <c:pt idx="2064">
                  <c:v>41.459513902662785</c:v>
                </c:pt>
                <c:pt idx="2065">
                  <c:v>41.483988046642786</c:v>
                </c:pt>
                <c:pt idx="2066">
                  <c:v>41.504521131512782</c:v>
                </c:pt>
                <c:pt idx="2067">
                  <c:v>41.525041103362781</c:v>
                </c:pt>
                <c:pt idx="2068">
                  <c:v>41.549520015712787</c:v>
                </c:pt>
                <c:pt idx="2069">
                  <c:v>41.570070981982781</c:v>
                </c:pt>
                <c:pt idx="2070">
                  <c:v>41.59056305885278</c:v>
                </c:pt>
                <c:pt idx="2071">
                  <c:v>41.615062952042784</c:v>
                </c:pt>
                <c:pt idx="2072">
                  <c:v>41.635586977002781</c:v>
                </c:pt>
                <c:pt idx="2073">
                  <c:v>41.656116962432783</c:v>
                </c:pt>
                <c:pt idx="2074">
                  <c:v>41.680612087252783</c:v>
                </c:pt>
                <c:pt idx="2075">
                  <c:v>41.701122045512783</c:v>
                </c:pt>
                <c:pt idx="2076">
                  <c:v>41.721652030942785</c:v>
                </c:pt>
                <c:pt idx="2077">
                  <c:v>41.746135950092786</c:v>
                </c:pt>
                <c:pt idx="2078">
                  <c:v>41.766633033752782</c:v>
                </c:pt>
                <c:pt idx="2079">
                  <c:v>41.787149906162782</c:v>
                </c:pt>
                <c:pt idx="2080">
                  <c:v>41.811661958692781</c:v>
                </c:pt>
                <c:pt idx="2081">
                  <c:v>41.832173109052782</c:v>
                </c:pt>
                <c:pt idx="2082">
                  <c:v>41.852716922762781</c:v>
                </c:pt>
                <c:pt idx="2083">
                  <c:v>41.877208948132782</c:v>
                </c:pt>
                <c:pt idx="2084">
                  <c:v>41.897731065752787</c:v>
                </c:pt>
                <c:pt idx="2085">
                  <c:v>41.918247938152781</c:v>
                </c:pt>
                <c:pt idx="2086">
                  <c:v>41.942737102512787</c:v>
                </c:pt>
                <c:pt idx="2087">
                  <c:v>41.963249921802785</c:v>
                </c:pt>
                <c:pt idx="2088">
                  <c:v>41.983752965922783</c:v>
                </c:pt>
                <c:pt idx="2089">
                  <c:v>42.008275032042782</c:v>
                </c:pt>
                <c:pt idx="2090">
                  <c:v>42.028774023052783</c:v>
                </c:pt>
                <c:pt idx="2091">
                  <c:v>42.049293041232787</c:v>
                </c:pt>
                <c:pt idx="2092">
                  <c:v>42.073786020282782</c:v>
                </c:pt>
                <c:pt idx="2093">
                  <c:v>42.094299077982782</c:v>
                </c:pt>
                <c:pt idx="2094">
                  <c:v>42.114843130112781</c:v>
                </c:pt>
                <c:pt idx="2095">
                  <c:v>42.139336109162784</c:v>
                </c:pt>
                <c:pt idx="2096">
                  <c:v>42.159863948822782</c:v>
                </c:pt>
                <c:pt idx="2097">
                  <c:v>42.180372953412785</c:v>
                </c:pt>
                <c:pt idx="2098">
                  <c:v>42.204751014712784</c:v>
                </c:pt>
                <c:pt idx="2099">
                  <c:v>42.225322008132785</c:v>
                </c:pt>
                <c:pt idx="2100">
                  <c:v>42.245769023892784</c:v>
                </c:pt>
                <c:pt idx="2101">
                  <c:v>42.270453929902786</c:v>
                </c:pt>
                <c:pt idx="2102">
                  <c:v>42.290899991992781</c:v>
                </c:pt>
                <c:pt idx="2103">
                  <c:v>42.311450004572784</c:v>
                </c:pt>
                <c:pt idx="2104">
                  <c:v>42.335915088652783</c:v>
                </c:pt>
                <c:pt idx="2105">
                  <c:v>42.356456995012785</c:v>
                </c:pt>
                <c:pt idx="2106">
                  <c:v>42.376971006392786</c:v>
                </c:pt>
                <c:pt idx="2107">
                  <c:v>42.401484012602786</c:v>
                </c:pt>
                <c:pt idx="2108">
                  <c:v>42.421961069102785</c:v>
                </c:pt>
                <c:pt idx="2109">
                  <c:v>42.442537069322782</c:v>
                </c:pt>
                <c:pt idx="2110">
                  <c:v>42.466985940932787</c:v>
                </c:pt>
                <c:pt idx="2111">
                  <c:v>42.487518072132787</c:v>
                </c:pt>
                <c:pt idx="2112">
                  <c:v>42.508047103882781</c:v>
                </c:pt>
                <c:pt idx="2113">
                  <c:v>42.532540082932783</c:v>
                </c:pt>
                <c:pt idx="2114">
                  <c:v>42.553031921382782</c:v>
                </c:pt>
                <c:pt idx="2115">
                  <c:v>42.573573112482784</c:v>
                </c:pt>
                <c:pt idx="2116">
                  <c:v>42.598065137862783</c:v>
                </c:pt>
                <c:pt idx="2117">
                  <c:v>42.618582963942785</c:v>
                </c:pt>
                <c:pt idx="2118">
                  <c:v>42.639120101932782</c:v>
                </c:pt>
                <c:pt idx="2119">
                  <c:v>42.663594961162786</c:v>
                </c:pt>
                <c:pt idx="2120">
                  <c:v>42.68410611152278</c:v>
                </c:pt>
                <c:pt idx="2121">
                  <c:v>42.704608917232783</c:v>
                </c:pt>
                <c:pt idx="2122">
                  <c:v>42.729125022892781</c:v>
                </c:pt>
                <c:pt idx="2123">
                  <c:v>42.749644994732783</c:v>
                </c:pt>
                <c:pt idx="2124">
                  <c:v>42.770159959792785</c:v>
                </c:pt>
                <c:pt idx="2125">
                  <c:v>42.794647932052783</c:v>
                </c:pt>
                <c:pt idx="2126">
                  <c:v>42.815181016922786</c:v>
                </c:pt>
                <c:pt idx="2127">
                  <c:v>42.835701942442782</c:v>
                </c:pt>
                <c:pt idx="2128">
                  <c:v>42.860188007352782</c:v>
                </c:pt>
                <c:pt idx="2129">
                  <c:v>42.880736112592786</c:v>
                </c:pt>
                <c:pt idx="2130">
                  <c:v>42.901232004162786</c:v>
                </c:pt>
                <c:pt idx="2131">
                  <c:v>42.925698995592782</c:v>
                </c:pt>
                <c:pt idx="2132">
                  <c:v>42.946259021762785</c:v>
                </c:pt>
                <c:pt idx="2133">
                  <c:v>42.966778993602787</c:v>
                </c:pt>
                <c:pt idx="2134">
                  <c:v>42.991271018982786</c:v>
                </c:pt>
                <c:pt idx="2135">
                  <c:v>43.01181197166278</c:v>
                </c:pt>
                <c:pt idx="2136">
                  <c:v>43.032303094862783</c:v>
                </c:pt>
                <c:pt idx="2137">
                  <c:v>43.056773900982783</c:v>
                </c:pt>
                <c:pt idx="2138">
                  <c:v>43.077336072922783</c:v>
                </c:pt>
                <c:pt idx="2139">
                  <c:v>43.95047020912169</c:v>
                </c:pt>
                <c:pt idx="2140">
                  <c:v>43.951042175292955</c:v>
                </c:pt>
                <c:pt idx="2141">
                  <c:v>43.951523065567002</c:v>
                </c:pt>
                <c:pt idx="2142">
                  <c:v>43.951955080032334</c:v>
                </c:pt>
                <c:pt idx="2143">
                  <c:v>43.952396154403672</c:v>
                </c:pt>
                <c:pt idx="2144">
                  <c:v>43.952814102172844</c:v>
                </c:pt>
                <c:pt idx="2145">
                  <c:v>43.953234195709214</c:v>
                </c:pt>
                <c:pt idx="2146">
                  <c:v>43.953652143478379</c:v>
                </c:pt>
                <c:pt idx="2147">
                  <c:v>43.9540660381317</c:v>
                </c:pt>
                <c:pt idx="2148">
                  <c:v>43.954481124877908</c:v>
                </c:pt>
                <c:pt idx="2149">
                  <c:v>43.954898118972764</c:v>
                </c:pt>
                <c:pt idx="2150">
                  <c:v>43.955316066741929</c:v>
                </c:pt>
                <c:pt idx="2151">
                  <c:v>43.955420017242425</c:v>
                </c:pt>
                <c:pt idx="2152">
                  <c:v>43.955495119094834</c:v>
                </c:pt>
                <c:pt idx="2153">
                  <c:v>43.955569028854349</c:v>
                </c:pt>
                <c:pt idx="2154">
                  <c:v>43.955643177032449</c:v>
                </c:pt>
                <c:pt idx="2155">
                  <c:v>43.955717086791985</c:v>
                </c:pt>
                <c:pt idx="2156">
                  <c:v>43.955792188644395</c:v>
                </c:pt>
                <c:pt idx="2157">
                  <c:v>43.955866098403909</c:v>
                </c:pt>
                <c:pt idx="2158">
                  <c:v>43.955940008163445</c:v>
                </c:pt>
                <c:pt idx="2159">
                  <c:v>43.956014156341539</c:v>
                </c:pt>
                <c:pt idx="2160">
                  <c:v>43.95608806610106</c:v>
                </c:pt>
                <c:pt idx="2161">
                  <c:v>43.956162214279161</c:v>
                </c:pt>
                <c:pt idx="2162">
                  <c:v>43.956236124038682</c:v>
                </c:pt>
                <c:pt idx="2163">
                  <c:v>43.956310033798204</c:v>
                </c:pt>
                <c:pt idx="2164">
                  <c:v>43.956385135650621</c:v>
                </c:pt>
                <c:pt idx="2165">
                  <c:v>43.956480026245103</c:v>
                </c:pt>
                <c:pt idx="2166">
                  <c:v>43.95655512809752</c:v>
                </c:pt>
                <c:pt idx="2167">
                  <c:v>43.956629991531365</c:v>
                </c:pt>
                <c:pt idx="2168">
                  <c:v>43.956704139709458</c:v>
                </c:pt>
                <c:pt idx="2169">
                  <c:v>43.95677804946898</c:v>
                </c:pt>
                <c:pt idx="2170">
                  <c:v>43.956853151321404</c:v>
                </c:pt>
                <c:pt idx="2171">
                  <c:v>43.956927061080918</c:v>
                </c:pt>
                <c:pt idx="2172">
                  <c:v>43.957002162933328</c:v>
                </c:pt>
                <c:pt idx="2173">
                  <c:v>43.957077026367173</c:v>
                </c:pt>
                <c:pt idx="2174">
                  <c:v>43.95715212821959</c:v>
                </c:pt>
                <c:pt idx="2175">
                  <c:v>43.957226991653428</c:v>
                </c:pt>
                <c:pt idx="2176">
                  <c:v>43.957302093505845</c:v>
                </c:pt>
                <c:pt idx="2177">
                  <c:v>43.957378149032579</c:v>
                </c:pt>
                <c:pt idx="2178">
                  <c:v>43.957453012466409</c:v>
                </c:pt>
                <c:pt idx="2179">
                  <c:v>43.964174032211304</c:v>
                </c:pt>
                <c:pt idx="2180">
                  <c:v>43.984717130661004</c:v>
                </c:pt>
                <c:pt idx="2181">
                  <c:v>44.005203008651705</c:v>
                </c:pt>
                <c:pt idx="2182">
                  <c:v>44.029697179794304</c:v>
                </c:pt>
                <c:pt idx="2183">
                  <c:v>44.050255060195703</c:v>
                </c:pt>
                <c:pt idx="2184">
                  <c:v>44.070743083953701</c:v>
                </c:pt>
                <c:pt idx="2185">
                  <c:v>44.095249176025703</c:v>
                </c:pt>
                <c:pt idx="2186">
                  <c:v>44.115801095962702</c:v>
                </c:pt>
                <c:pt idx="2187">
                  <c:v>44.136262178420701</c:v>
                </c:pt>
                <c:pt idx="2188">
                  <c:v>44.160772085189699</c:v>
                </c:pt>
                <c:pt idx="2189">
                  <c:v>44.1813051700587</c:v>
                </c:pt>
                <c:pt idx="2190">
                  <c:v>44.201814174651702</c:v>
                </c:pt>
                <c:pt idx="2191">
                  <c:v>44.226303100585703</c:v>
                </c:pt>
                <c:pt idx="2192">
                  <c:v>44.246828079223704</c:v>
                </c:pt>
                <c:pt idx="2193">
                  <c:v>44.267377138137704</c:v>
                </c:pt>
                <c:pt idx="2194">
                  <c:v>44.291846036910698</c:v>
                </c:pt>
                <c:pt idx="2195">
                  <c:v>44.312438011169704</c:v>
                </c:pt>
                <c:pt idx="2196">
                  <c:v>44.332883119582704</c:v>
                </c:pt>
                <c:pt idx="2197">
                  <c:v>44.357359170913703</c:v>
                </c:pt>
                <c:pt idx="2198">
                  <c:v>44.377911090850702</c:v>
                </c:pt>
                <c:pt idx="2199">
                  <c:v>44.398455142974704</c:v>
                </c:pt>
                <c:pt idx="2200">
                  <c:v>44.422907114028703</c:v>
                </c:pt>
                <c:pt idx="2201">
                  <c:v>44.443450212478702</c:v>
                </c:pt>
                <c:pt idx="2202">
                  <c:v>44.463957071304705</c:v>
                </c:pt>
                <c:pt idx="2203">
                  <c:v>44.488409042358704</c:v>
                </c:pt>
                <c:pt idx="2204">
                  <c:v>44.508991003036705</c:v>
                </c:pt>
                <c:pt idx="2205">
                  <c:v>44.529481172561702</c:v>
                </c:pt>
                <c:pt idx="2206">
                  <c:v>44.553977012634704</c:v>
                </c:pt>
                <c:pt idx="2207">
                  <c:v>44.574501037597699</c:v>
                </c:pt>
                <c:pt idx="2208">
                  <c:v>44.595004081725705</c:v>
                </c:pt>
                <c:pt idx="2209">
                  <c:v>44.619464159011699</c:v>
                </c:pt>
                <c:pt idx="2210">
                  <c:v>44.640057086944701</c:v>
                </c:pt>
                <c:pt idx="2211">
                  <c:v>44.660529136657701</c:v>
                </c:pt>
                <c:pt idx="2212">
                  <c:v>44.685018062591702</c:v>
                </c:pt>
                <c:pt idx="2213">
                  <c:v>44.705566167831705</c:v>
                </c:pt>
                <c:pt idx="2214">
                  <c:v>44.726119995116704</c:v>
                </c:pt>
                <c:pt idx="2215">
                  <c:v>44.750565052032698</c:v>
                </c:pt>
                <c:pt idx="2216">
                  <c:v>44.771114110946705</c:v>
                </c:pt>
                <c:pt idx="2217">
                  <c:v>44.791620016097703</c:v>
                </c:pt>
                <c:pt idx="2218">
                  <c:v>44.8161010742187</c:v>
                </c:pt>
                <c:pt idx="2219">
                  <c:v>44.836638212203702</c:v>
                </c:pt>
                <c:pt idx="2220">
                  <c:v>44.857140064239701</c:v>
                </c:pt>
                <c:pt idx="2221">
                  <c:v>44.881621122360698</c:v>
                </c:pt>
                <c:pt idx="2222">
                  <c:v>44.902185201644699</c:v>
                </c:pt>
                <c:pt idx="2223">
                  <c:v>44.9226970672607</c:v>
                </c:pt>
                <c:pt idx="2224">
                  <c:v>44.947199106216701</c:v>
                </c:pt>
                <c:pt idx="2225">
                  <c:v>44.967709064483699</c:v>
                </c:pt>
                <c:pt idx="2226">
                  <c:v>44.9882202148437</c:v>
                </c:pt>
                <c:pt idx="2227">
                  <c:v>45.012723207473698</c:v>
                </c:pt>
                <c:pt idx="2228">
                  <c:v>45.033243179323705</c:v>
                </c:pt>
                <c:pt idx="2229">
                  <c:v>45.053735017773704</c:v>
                </c:pt>
                <c:pt idx="2230">
                  <c:v>45.0782730579337</c:v>
                </c:pt>
                <c:pt idx="2231">
                  <c:v>45.0987691879237</c:v>
                </c:pt>
                <c:pt idx="2232">
                  <c:v>45.119261026383704</c:v>
                </c:pt>
                <c:pt idx="2233">
                  <c:v>45.143792152403705</c:v>
                </c:pt>
                <c:pt idx="2234">
                  <c:v>45.164312124253705</c:v>
                </c:pt>
                <c:pt idx="2235">
                  <c:v>45.1848421096837</c:v>
                </c:pt>
                <c:pt idx="2236">
                  <c:v>45.209351062773699</c:v>
                </c:pt>
                <c:pt idx="2237">
                  <c:v>45.229845046993702</c:v>
                </c:pt>
                <c:pt idx="2238">
                  <c:v>45.250338077543702</c:v>
                </c:pt>
                <c:pt idx="2239">
                  <c:v>45.274869203563703</c:v>
                </c:pt>
                <c:pt idx="2240">
                  <c:v>45.295397996903702</c:v>
                </c:pt>
                <c:pt idx="2241">
                  <c:v>45.315864086153702</c:v>
                </c:pt>
                <c:pt idx="2242">
                  <c:v>45.3404231071437</c:v>
                </c:pt>
                <c:pt idx="2243">
                  <c:v>45.360967159273699</c:v>
                </c:pt>
                <c:pt idx="2244">
                  <c:v>45.381458044053701</c:v>
                </c:pt>
                <c:pt idx="2245">
                  <c:v>45.405947208403703</c:v>
                </c:pt>
                <c:pt idx="2246">
                  <c:v>45.426425218583702</c:v>
                </c:pt>
                <c:pt idx="2247">
                  <c:v>45.446914196013701</c:v>
                </c:pt>
                <c:pt idx="2248">
                  <c:v>45.471468210223705</c:v>
                </c:pt>
                <c:pt idx="2249">
                  <c:v>45.491947174073701</c:v>
                </c:pt>
                <c:pt idx="2250">
                  <c:v>45.512444019313705</c:v>
                </c:pt>
                <c:pt idx="2251">
                  <c:v>45.536975145343703</c:v>
                </c:pt>
                <c:pt idx="2252">
                  <c:v>45.557479143143702</c:v>
                </c:pt>
                <c:pt idx="2253">
                  <c:v>45.577975988383699</c:v>
                </c:pt>
                <c:pt idx="2254">
                  <c:v>45.602533102033703</c:v>
                </c:pt>
                <c:pt idx="2255">
                  <c:v>45.623047113413705</c:v>
                </c:pt>
                <c:pt idx="2256">
                  <c:v>45.643515110013702</c:v>
                </c:pt>
                <c:pt idx="2257">
                  <c:v>45.668052196503702</c:v>
                </c:pt>
                <c:pt idx="2258">
                  <c:v>45.688551187513703</c:v>
                </c:pt>
                <c:pt idx="2259">
                  <c:v>45.7090730667137</c:v>
                </c:pt>
                <c:pt idx="2260">
                  <c:v>45.733576059343704</c:v>
                </c:pt>
                <c:pt idx="2261">
                  <c:v>45.754076004023702</c:v>
                </c:pt>
                <c:pt idx="2262">
                  <c:v>45.774573087693703</c:v>
                </c:pt>
                <c:pt idx="2263">
                  <c:v>45.799108028413698</c:v>
                </c:pt>
                <c:pt idx="2264">
                  <c:v>45.819660186763699</c:v>
                </c:pt>
                <c:pt idx="2265">
                  <c:v>45.8401420116437</c:v>
                </c:pt>
                <c:pt idx="2266">
                  <c:v>45.864673137663701</c:v>
                </c:pt>
                <c:pt idx="2267">
                  <c:v>45.885174036023699</c:v>
                </c:pt>
                <c:pt idx="2268">
                  <c:v>45.905699014663703</c:v>
                </c:pt>
                <c:pt idx="2269">
                  <c:v>45.9301981925937</c:v>
                </c:pt>
                <c:pt idx="2270">
                  <c:v>45.950703144073699</c:v>
                </c:pt>
                <c:pt idx="2271">
                  <c:v>45.971192121503705</c:v>
                </c:pt>
                <c:pt idx="2272">
                  <c:v>45.9957242012037</c:v>
                </c:pt>
                <c:pt idx="2273">
                  <c:v>46.016236066813704</c:v>
                </c:pt>
                <c:pt idx="2274">
                  <c:v>46.0367841720537</c:v>
                </c:pt>
                <c:pt idx="2275">
                  <c:v>46.061277151103702</c:v>
                </c:pt>
                <c:pt idx="2276">
                  <c:v>46.081772089003699</c:v>
                </c:pt>
                <c:pt idx="2277">
                  <c:v>46.102271080013701</c:v>
                </c:pt>
                <c:pt idx="2278">
                  <c:v>46.126799106593701</c:v>
                </c:pt>
                <c:pt idx="2279">
                  <c:v>46.147296190263702</c:v>
                </c:pt>
                <c:pt idx="2280">
                  <c:v>46.167796134953704</c:v>
                </c:pt>
                <c:pt idx="2281">
                  <c:v>46.192327022553698</c:v>
                </c:pt>
                <c:pt idx="2282">
                  <c:v>46.212825059893703</c:v>
                </c:pt>
                <c:pt idx="2283">
                  <c:v>46.233344078063702</c:v>
                </c:pt>
                <c:pt idx="2284">
                  <c:v>46.257848024363703</c:v>
                </c:pt>
                <c:pt idx="2285">
                  <c:v>46.278386116023704</c:v>
                </c:pt>
                <c:pt idx="2286">
                  <c:v>46.298858165743702</c:v>
                </c:pt>
                <c:pt idx="2287">
                  <c:v>46.323442220683702</c:v>
                </c:pt>
                <c:pt idx="2288">
                  <c:v>46.343905210493702</c:v>
                </c:pt>
                <c:pt idx="2289">
                  <c:v>46.364497184753702</c:v>
                </c:pt>
                <c:pt idx="2290">
                  <c:v>46.3889310359937</c:v>
                </c:pt>
                <c:pt idx="2291">
                  <c:v>46.4094541072837</c:v>
                </c:pt>
                <c:pt idx="2292">
                  <c:v>46.429953098293701</c:v>
                </c:pt>
                <c:pt idx="2293">
                  <c:v>46.4544591903637</c:v>
                </c:pt>
                <c:pt idx="2294">
                  <c:v>46.474981069563704</c:v>
                </c:pt>
                <c:pt idx="2295">
                  <c:v>46.495485067363703</c:v>
                </c:pt>
                <c:pt idx="2296">
                  <c:v>46.520002126693704</c:v>
                </c:pt>
                <c:pt idx="2297">
                  <c:v>46.540499210353701</c:v>
                </c:pt>
                <c:pt idx="2298">
                  <c:v>46.560997009273699</c:v>
                </c:pt>
                <c:pt idx="2299">
                  <c:v>46.585527181623704</c:v>
                </c:pt>
                <c:pt idx="2300">
                  <c:v>46.606028079983702</c:v>
                </c:pt>
                <c:pt idx="2301">
                  <c:v>46.626520156863705</c:v>
                </c:pt>
                <c:pt idx="2302">
                  <c:v>46.651053190233704</c:v>
                </c:pt>
                <c:pt idx="2303">
                  <c:v>46.671585083003698</c:v>
                </c:pt>
                <c:pt idx="2304">
                  <c:v>46.692071199413704</c:v>
                </c:pt>
                <c:pt idx="2305">
                  <c:v>46.716606140133699</c:v>
                </c:pt>
                <c:pt idx="2306">
                  <c:v>46.737090110783704</c:v>
                </c:pt>
                <c:pt idx="2307">
                  <c:v>46.757600069043704</c:v>
                </c:pt>
                <c:pt idx="2308">
                  <c:v>46.782130002973702</c:v>
                </c:pt>
                <c:pt idx="2309">
                  <c:v>46.802642107013703</c:v>
                </c:pt>
                <c:pt idx="2310">
                  <c:v>46.823122024533703</c:v>
                </c:pt>
                <c:pt idx="2311">
                  <c:v>46.847662210463703</c:v>
                </c:pt>
                <c:pt idx="2312">
                  <c:v>46.868160009383701</c:v>
                </c:pt>
                <c:pt idx="2313">
                  <c:v>46.892674207683704</c:v>
                </c:pt>
                <c:pt idx="2314">
                  <c:v>46.913203001023703</c:v>
                </c:pt>
                <c:pt idx="2315">
                  <c:v>46.933699131013704</c:v>
                </c:pt>
                <c:pt idx="2316">
                  <c:v>46.958229064943701</c:v>
                </c:pt>
                <c:pt idx="2317">
                  <c:v>46.9787302017237</c:v>
                </c:pt>
                <c:pt idx="2318">
                  <c:v>46.999234199523698</c:v>
                </c:pt>
                <c:pt idx="2319">
                  <c:v>47.0236961841537</c:v>
                </c:pt>
                <c:pt idx="2320">
                  <c:v>47.044214010233702</c:v>
                </c:pt>
                <c:pt idx="2321">
                  <c:v>47.0647151470137</c:v>
                </c:pt>
                <c:pt idx="2322">
                  <c:v>47.089223146433703</c:v>
                </c:pt>
                <c:pt idx="2323">
                  <c:v>47.109736204143701</c:v>
                </c:pt>
                <c:pt idx="2324">
                  <c:v>47.130259037013701</c:v>
                </c:pt>
                <c:pt idx="2325">
                  <c:v>47.154772996903702</c:v>
                </c:pt>
                <c:pt idx="2326">
                  <c:v>47.175283193583702</c:v>
                </c:pt>
                <c:pt idx="2327">
                  <c:v>47.195787191393698</c:v>
                </c:pt>
                <c:pt idx="2328">
                  <c:v>47.2203481197337</c:v>
                </c:pt>
                <c:pt idx="2329">
                  <c:v>47.240812063213703</c:v>
                </c:pt>
                <c:pt idx="2330">
                  <c:v>47.261356115343702</c:v>
                </c:pt>
                <c:pt idx="2331">
                  <c:v>47.285868167873701</c:v>
                </c:pt>
                <c:pt idx="2332">
                  <c:v>47.306429147723705</c:v>
                </c:pt>
                <c:pt idx="2333">
                  <c:v>47.326924085613705</c:v>
                </c:pt>
                <c:pt idx="2334">
                  <c:v>47.351396083833698</c:v>
                </c:pt>
                <c:pt idx="2335">
                  <c:v>47.371947050093702</c:v>
                </c:pt>
                <c:pt idx="2336">
                  <c:v>47.392474174503704</c:v>
                </c:pt>
                <c:pt idx="2337">
                  <c:v>47.416949033733701</c:v>
                </c:pt>
                <c:pt idx="2338">
                  <c:v>47.437458038333702</c:v>
                </c:pt>
                <c:pt idx="2339">
                  <c:v>47.457979202273705</c:v>
                </c:pt>
                <c:pt idx="2340">
                  <c:v>47.482467174533703</c:v>
                </c:pt>
                <c:pt idx="2341">
                  <c:v>47.502983093263701</c:v>
                </c:pt>
                <c:pt idx="2342">
                  <c:v>47.523483991623699</c:v>
                </c:pt>
                <c:pt idx="2343">
                  <c:v>47.548010110853703</c:v>
                </c:pt>
                <c:pt idx="2344">
                  <c:v>47.568536996843704</c:v>
                </c:pt>
                <c:pt idx="2345">
                  <c:v>47.589031219483701</c:v>
                </c:pt>
                <c:pt idx="2346">
                  <c:v>47.613560199733705</c:v>
                </c:pt>
                <c:pt idx="2347">
                  <c:v>47.634062051773704</c:v>
                </c:pt>
                <c:pt idx="2348">
                  <c:v>47.654563188553702</c:v>
                </c:pt>
                <c:pt idx="2349">
                  <c:v>47.6790840625737</c:v>
                </c:pt>
                <c:pt idx="2350">
                  <c:v>47.699592113493701</c:v>
                </c:pt>
                <c:pt idx="2351">
                  <c:v>47.720077037813702</c:v>
                </c:pt>
                <c:pt idx="2352">
                  <c:v>47.744611024853704</c:v>
                </c:pt>
                <c:pt idx="2353">
                  <c:v>47.7651150226637</c:v>
                </c:pt>
                <c:pt idx="2354">
                  <c:v>47.785638093943703</c:v>
                </c:pt>
                <c:pt idx="2355">
                  <c:v>47.810142993923705</c:v>
                </c:pt>
                <c:pt idx="2356">
                  <c:v>47.830678224563698</c:v>
                </c:pt>
                <c:pt idx="2357">
                  <c:v>47.851165056223699</c:v>
                </c:pt>
                <c:pt idx="2358">
                  <c:v>47.875674009323703</c:v>
                </c:pt>
                <c:pt idx="2359">
                  <c:v>47.896203041073704</c:v>
                </c:pt>
                <c:pt idx="2360">
                  <c:v>47.916690111163703</c:v>
                </c:pt>
                <c:pt idx="2361">
                  <c:v>47.941211223603702</c:v>
                </c:pt>
                <c:pt idx="2362">
                  <c:v>47.961730003353701</c:v>
                </c:pt>
                <c:pt idx="2363">
                  <c:v>47.982211112973701</c:v>
                </c:pt>
                <c:pt idx="2364">
                  <c:v>48.006723165513705</c:v>
                </c:pt>
                <c:pt idx="2365">
                  <c:v>48.027261018753705</c:v>
                </c:pt>
                <c:pt idx="2366">
                  <c:v>48.047761201853703</c:v>
                </c:pt>
                <c:pt idx="2367">
                  <c:v>48.072279214863698</c:v>
                </c:pt>
                <c:pt idx="2368">
                  <c:v>48.092788219453702</c:v>
                </c:pt>
                <c:pt idx="2369">
                  <c:v>48.1132891178137</c:v>
                </c:pt>
                <c:pt idx="2370">
                  <c:v>48.137823104853702</c:v>
                </c:pt>
                <c:pt idx="2371">
                  <c:v>48.158311128613704</c:v>
                </c:pt>
                <c:pt idx="2372">
                  <c:v>48.178827047343702</c:v>
                </c:pt>
                <c:pt idx="2373">
                  <c:v>48.203318119053705</c:v>
                </c:pt>
                <c:pt idx="2374">
                  <c:v>48.223874092103699</c:v>
                </c:pt>
                <c:pt idx="2375">
                  <c:v>48.244383096693703</c:v>
                </c:pt>
                <c:pt idx="2376">
                  <c:v>48.2688951492337</c:v>
                </c:pt>
                <c:pt idx="2377">
                  <c:v>48.289439201353701</c:v>
                </c:pt>
                <c:pt idx="2378">
                  <c:v>48.309893131253702</c:v>
                </c:pt>
                <c:pt idx="2379">
                  <c:v>48.334415197373701</c:v>
                </c:pt>
                <c:pt idx="2380">
                  <c:v>48.3549191951737</c:v>
                </c:pt>
                <c:pt idx="2381">
                  <c:v>48.375457048413701</c:v>
                </c:pt>
                <c:pt idx="2382">
                  <c:v>48.399934053423699</c:v>
                </c:pt>
                <c:pt idx="2383">
                  <c:v>48.420444011683699</c:v>
                </c:pt>
                <c:pt idx="2384">
                  <c:v>48.4409670829737</c:v>
                </c:pt>
                <c:pt idx="2385">
                  <c:v>48.465454101563701</c:v>
                </c:pt>
                <c:pt idx="2386">
                  <c:v>48.486002206803704</c:v>
                </c:pt>
                <c:pt idx="2387">
                  <c:v>48.506494998933704</c:v>
                </c:pt>
                <c:pt idx="2388">
                  <c:v>48.531007051463703</c:v>
                </c:pt>
                <c:pt idx="2389">
                  <c:v>48.5515291690837</c:v>
                </c:pt>
                <c:pt idx="2390">
                  <c:v>48.572020053863703</c:v>
                </c:pt>
                <c:pt idx="2391">
                  <c:v>48.596531152723699</c:v>
                </c:pt>
                <c:pt idx="2392">
                  <c:v>48.617058038713701</c:v>
                </c:pt>
                <c:pt idx="2393">
                  <c:v>48.637544155123699</c:v>
                </c:pt>
                <c:pt idx="2394">
                  <c:v>48.662055015563702</c:v>
                </c:pt>
                <c:pt idx="2395">
                  <c:v>48.682606220243699</c:v>
                </c:pt>
                <c:pt idx="2396">
                  <c:v>48.703094005583701</c:v>
                </c:pt>
                <c:pt idx="2397">
                  <c:v>48.727609157563705</c:v>
                </c:pt>
                <c:pt idx="2398">
                  <c:v>48.7481241226237</c:v>
                </c:pt>
                <c:pt idx="2399">
                  <c:v>48.768623113633701</c:v>
                </c:pt>
                <c:pt idx="2400">
                  <c:v>48.793130159373703</c:v>
                </c:pt>
                <c:pt idx="2401">
                  <c:v>48.813650131223703</c:v>
                </c:pt>
                <c:pt idx="2402">
                  <c:v>48.834159135813699</c:v>
                </c:pt>
                <c:pt idx="2403">
                  <c:v>48.858642101283699</c:v>
                </c:pt>
                <c:pt idx="2404">
                  <c:v>48.8791952133137</c:v>
                </c:pt>
                <c:pt idx="2405">
                  <c:v>48.899716138843701</c:v>
                </c:pt>
                <c:pt idx="2406">
                  <c:v>48.924224138263703</c:v>
                </c:pt>
                <c:pt idx="2407">
                  <c:v>48.944720029833704</c:v>
                </c:pt>
                <c:pt idx="2408">
                  <c:v>48.965174198153704</c:v>
                </c:pt>
                <c:pt idx="2409">
                  <c:v>49.750463962554917</c:v>
                </c:pt>
                <c:pt idx="2410">
                  <c:v>49.750931978225694</c:v>
                </c:pt>
                <c:pt idx="2411">
                  <c:v>49.751359939575188</c:v>
                </c:pt>
                <c:pt idx="2412">
                  <c:v>49.751783132553086</c:v>
                </c:pt>
                <c:pt idx="2413">
                  <c:v>49.752202987670884</c:v>
                </c:pt>
                <c:pt idx="2414">
                  <c:v>49.752624988555894</c:v>
                </c:pt>
                <c:pt idx="2415">
                  <c:v>49.753041982650743</c:v>
                </c:pt>
                <c:pt idx="2416">
                  <c:v>49.753498077392564</c:v>
                </c:pt>
                <c:pt idx="2417">
                  <c:v>49.753998994827256</c:v>
                </c:pt>
                <c:pt idx="2418">
                  <c:v>49.754430055618279</c:v>
                </c:pt>
                <c:pt idx="2419">
                  <c:v>49.754848957061753</c:v>
                </c:pt>
                <c:pt idx="2420">
                  <c:v>49.755265951156609</c:v>
                </c:pt>
                <c:pt idx="2421">
                  <c:v>49.755414962768533</c:v>
                </c:pt>
                <c:pt idx="2422">
                  <c:v>49.755490064620957</c:v>
                </c:pt>
                <c:pt idx="2423">
                  <c:v>49.755565166473374</c:v>
                </c:pt>
                <c:pt idx="2424">
                  <c:v>49.755640029907212</c:v>
                </c:pt>
                <c:pt idx="2425">
                  <c:v>49.755715131759629</c:v>
                </c:pt>
                <c:pt idx="2426">
                  <c:v>49.755789041519158</c:v>
                </c:pt>
                <c:pt idx="2427">
                  <c:v>49.755864143371568</c:v>
                </c:pt>
                <c:pt idx="2428">
                  <c:v>49.755939006805406</c:v>
                </c:pt>
                <c:pt idx="2429">
                  <c:v>49.756014108657823</c:v>
                </c:pt>
                <c:pt idx="2430">
                  <c:v>49.756088972091653</c:v>
                </c:pt>
                <c:pt idx="2431">
                  <c:v>49.756163120269768</c:v>
                </c:pt>
                <c:pt idx="2432">
                  <c:v>49.756237030029283</c:v>
                </c:pt>
                <c:pt idx="2433">
                  <c:v>49.756312131881693</c:v>
                </c:pt>
                <c:pt idx="2434">
                  <c:v>49.756386041641228</c:v>
                </c:pt>
                <c:pt idx="2435">
                  <c:v>49.756461143493638</c:v>
                </c:pt>
                <c:pt idx="2436">
                  <c:v>49.756536006927476</c:v>
                </c:pt>
                <c:pt idx="2437">
                  <c:v>49.756611108779893</c:v>
                </c:pt>
                <c:pt idx="2438">
                  <c:v>49.756685972213738</c:v>
                </c:pt>
                <c:pt idx="2439">
                  <c:v>49.756760120391839</c:v>
                </c:pt>
                <c:pt idx="2440">
                  <c:v>49.756835937499986</c:v>
                </c:pt>
                <c:pt idx="2441">
                  <c:v>49.756911993026719</c:v>
                </c:pt>
                <c:pt idx="2442">
                  <c:v>49.757004976272569</c:v>
                </c:pt>
                <c:pt idx="2443">
                  <c:v>49.757081031799309</c:v>
                </c:pt>
                <c:pt idx="2444">
                  <c:v>49.757156133651719</c:v>
                </c:pt>
                <c:pt idx="2445">
                  <c:v>49.757231950759873</c:v>
                </c:pt>
                <c:pt idx="2446">
                  <c:v>49.774629116058286</c:v>
                </c:pt>
                <c:pt idx="2447">
                  <c:v>49.795150995254488</c:v>
                </c:pt>
                <c:pt idx="2448">
                  <c:v>49.819638013839686</c:v>
                </c:pt>
                <c:pt idx="2449">
                  <c:v>49.840177059173584</c:v>
                </c:pt>
                <c:pt idx="2450">
                  <c:v>49.860644102096984</c:v>
                </c:pt>
                <c:pt idx="2451">
                  <c:v>49.885153055190983</c:v>
                </c:pt>
                <c:pt idx="2452">
                  <c:v>49.905565977096984</c:v>
                </c:pt>
                <c:pt idx="2453">
                  <c:v>49.926146030425983</c:v>
                </c:pt>
                <c:pt idx="2454">
                  <c:v>49.950693130492986</c:v>
                </c:pt>
                <c:pt idx="2455">
                  <c:v>49.971244096755989</c:v>
                </c:pt>
                <c:pt idx="2456">
                  <c:v>49.991750955581985</c:v>
                </c:pt>
                <c:pt idx="2457">
                  <c:v>50.016246080398986</c:v>
                </c:pt>
                <c:pt idx="2458">
                  <c:v>50.036772966384987</c:v>
                </c:pt>
                <c:pt idx="2459">
                  <c:v>50.057276010512986</c:v>
                </c:pt>
                <c:pt idx="2460">
                  <c:v>50.081773042678989</c:v>
                </c:pt>
                <c:pt idx="2461">
                  <c:v>50.102251052855983</c:v>
                </c:pt>
                <c:pt idx="2462">
                  <c:v>50.122818946837988</c:v>
                </c:pt>
                <c:pt idx="2463">
                  <c:v>50.147292137145989</c:v>
                </c:pt>
                <c:pt idx="2464">
                  <c:v>50.167835950850986</c:v>
                </c:pt>
                <c:pt idx="2465">
                  <c:v>50.188364982604988</c:v>
                </c:pt>
                <c:pt idx="2466">
                  <c:v>50.212841033935987</c:v>
                </c:pt>
                <c:pt idx="2467">
                  <c:v>50.233366012572986</c:v>
                </c:pt>
                <c:pt idx="2468">
                  <c:v>50.253890037536983</c:v>
                </c:pt>
                <c:pt idx="2469">
                  <c:v>50.278393030166988</c:v>
                </c:pt>
                <c:pt idx="2470">
                  <c:v>50.298890113830986</c:v>
                </c:pt>
                <c:pt idx="2471">
                  <c:v>50.319398164748989</c:v>
                </c:pt>
                <c:pt idx="2472">
                  <c:v>50.343912124633988</c:v>
                </c:pt>
                <c:pt idx="2473">
                  <c:v>50.364439010619989</c:v>
                </c:pt>
                <c:pt idx="2474">
                  <c:v>50.384958028792987</c:v>
                </c:pt>
                <c:pt idx="2475">
                  <c:v>50.409435033797983</c:v>
                </c:pt>
                <c:pt idx="2476">
                  <c:v>50.429960012435984</c:v>
                </c:pt>
                <c:pt idx="2477">
                  <c:v>50.450479984282985</c:v>
                </c:pt>
                <c:pt idx="2478">
                  <c:v>50.474972963332988</c:v>
                </c:pt>
                <c:pt idx="2479">
                  <c:v>50.495490074157985</c:v>
                </c:pt>
                <c:pt idx="2480">
                  <c:v>50.516000032424984</c:v>
                </c:pt>
                <c:pt idx="2481">
                  <c:v>50.540498018264984</c:v>
                </c:pt>
                <c:pt idx="2482">
                  <c:v>50.561027050017984</c:v>
                </c:pt>
                <c:pt idx="2483">
                  <c:v>50.581481933593984</c:v>
                </c:pt>
                <c:pt idx="2484">
                  <c:v>50.606022119521988</c:v>
                </c:pt>
                <c:pt idx="2485">
                  <c:v>50.626574039458987</c:v>
                </c:pt>
                <c:pt idx="2486">
                  <c:v>50.647083044051989</c:v>
                </c:pt>
                <c:pt idx="2487">
                  <c:v>50.671573162078985</c:v>
                </c:pt>
                <c:pt idx="2488">
                  <c:v>50.692088127135989</c:v>
                </c:pt>
                <c:pt idx="2489">
                  <c:v>50.712607145308986</c:v>
                </c:pt>
                <c:pt idx="2490">
                  <c:v>50.737102985381988</c:v>
                </c:pt>
                <c:pt idx="2491">
                  <c:v>50.757616043089989</c:v>
                </c:pt>
                <c:pt idx="2492">
                  <c:v>50.778140068049986</c:v>
                </c:pt>
                <c:pt idx="2493">
                  <c:v>50.802624940869983</c:v>
                </c:pt>
                <c:pt idx="2494">
                  <c:v>50.823140144349985</c:v>
                </c:pt>
                <c:pt idx="2495">
                  <c:v>50.843703031539988</c:v>
                </c:pt>
                <c:pt idx="2496">
                  <c:v>50.868174076079988</c:v>
                </c:pt>
                <c:pt idx="2497">
                  <c:v>50.888693094249987</c:v>
                </c:pt>
                <c:pt idx="2498">
                  <c:v>50.909224987029987</c:v>
                </c:pt>
                <c:pt idx="2499">
                  <c:v>50.933701038359985</c:v>
                </c:pt>
                <c:pt idx="2500">
                  <c:v>50.954216957089983</c:v>
                </c:pt>
                <c:pt idx="2501">
                  <c:v>50.974733114239989</c:v>
                </c:pt>
                <c:pt idx="2502">
                  <c:v>50.999240159989988</c:v>
                </c:pt>
                <c:pt idx="2503">
                  <c:v>51.019749164579984</c:v>
                </c:pt>
                <c:pt idx="2504">
                  <c:v>51.040256023409988</c:v>
                </c:pt>
                <c:pt idx="2505">
                  <c:v>51.064764976499987</c:v>
                </c:pt>
                <c:pt idx="2506">
                  <c:v>51.085266113279985</c:v>
                </c:pt>
                <c:pt idx="2507">
                  <c:v>51.105810165409984</c:v>
                </c:pt>
                <c:pt idx="2508">
                  <c:v>51.130298137659985</c:v>
                </c:pt>
                <c:pt idx="2509">
                  <c:v>51.150791168209985</c:v>
                </c:pt>
                <c:pt idx="2510">
                  <c:v>51.171334981919983</c:v>
                </c:pt>
                <c:pt idx="2511">
                  <c:v>51.195785999299986</c:v>
                </c:pt>
                <c:pt idx="2512">
                  <c:v>51.216364145279982</c:v>
                </c:pt>
                <c:pt idx="2513">
                  <c:v>51.236879110339984</c:v>
                </c:pt>
                <c:pt idx="2514">
                  <c:v>51.261419057849984</c:v>
                </c:pt>
                <c:pt idx="2515">
                  <c:v>51.281887054439984</c:v>
                </c:pt>
                <c:pt idx="2516">
                  <c:v>51.302387952799982</c:v>
                </c:pt>
                <c:pt idx="2517">
                  <c:v>51.326905965809985</c:v>
                </c:pt>
                <c:pt idx="2518">
                  <c:v>51.347480058669987</c:v>
                </c:pt>
                <c:pt idx="2519">
                  <c:v>51.367937088009988</c:v>
                </c:pt>
                <c:pt idx="2520">
                  <c:v>51.392434120179985</c:v>
                </c:pt>
                <c:pt idx="2521">
                  <c:v>51.412964105609987</c:v>
                </c:pt>
                <c:pt idx="2522">
                  <c:v>51.433486938479987</c:v>
                </c:pt>
                <c:pt idx="2523">
                  <c:v>51.457956075669983</c:v>
                </c:pt>
                <c:pt idx="2524">
                  <c:v>51.478489160539986</c:v>
                </c:pt>
                <c:pt idx="2525">
                  <c:v>51.499029159549984</c:v>
                </c:pt>
                <c:pt idx="2526">
                  <c:v>51.523445129389984</c:v>
                </c:pt>
                <c:pt idx="2527">
                  <c:v>51.543914079669989</c:v>
                </c:pt>
                <c:pt idx="2528">
                  <c:v>51.564460992809984</c:v>
                </c:pt>
                <c:pt idx="2529">
                  <c:v>51.588987112049985</c:v>
                </c:pt>
                <c:pt idx="2530">
                  <c:v>51.609519004819987</c:v>
                </c:pt>
                <c:pt idx="2531">
                  <c:v>51.630017042159984</c:v>
                </c:pt>
                <c:pt idx="2532">
                  <c:v>51.654512166979984</c:v>
                </c:pt>
                <c:pt idx="2533">
                  <c:v>51.675045967099983</c:v>
                </c:pt>
                <c:pt idx="2534">
                  <c:v>51.695569992069984</c:v>
                </c:pt>
                <c:pt idx="2535">
                  <c:v>51.720035076139986</c:v>
                </c:pt>
                <c:pt idx="2536">
                  <c:v>51.740647077559984</c:v>
                </c:pt>
                <c:pt idx="2537">
                  <c:v>51.761140108109984</c:v>
                </c:pt>
                <c:pt idx="2538">
                  <c:v>51.785645961759982</c:v>
                </c:pt>
                <c:pt idx="2539">
                  <c:v>51.806174039839988</c:v>
                </c:pt>
                <c:pt idx="2540">
                  <c:v>51.826667070389988</c:v>
                </c:pt>
                <c:pt idx="2541">
                  <c:v>51.851114034649989</c:v>
                </c:pt>
                <c:pt idx="2542">
                  <c:v>51.871696949009987</c:v>
                </c:pt>
                <c:pt idx="2543">
                  <c:v>51.892184019089989</c:v>
                </c:pt>
                <c:pt idx="2544">
                  <c:v>51.916679143909988</c:v>
                </c:pt>
                <c:pt idx="2545">
                  <c:v>51.937204122539988</c:v>
                </c:pt>
                <c:pt idx="2546">
                  <c:v>51.957757949829983</c:v>
                </c:pt>
                <c:pt idx="2547">
                  <c:v>51.982236146929985</c:v>
                </c:pt>
                <c:pt idx="2548">
                  <c:v>52.002748966219983</c:v>
                </c:pt>
                <c:pt idx="2549">
                  <c:v>52.023272037509983</c:v>
                </c:pt>
                <c:pt idx="2550">
                  <c:v>52.047739028929989</c:v>
                </c:pt>
                <c:pt idx="2551">
                  <c:v>52.068300008769988</c:v>
                </c:pt>
                <c:pt idx="2552">
                  <c:v>52.088798046109986</c:v>
                </c:pt>
                <c:pt idx="2553">
                  <c:v>52.113286018369983</c:v>
                </c:pt>
                <c:pt idx="2554">
                  <c:v>52.133830070499982</c:v>
                </c:pt>
                <c:pt idx="2555">
                  <c:v>52.154303073879987</c:v>
                </c:pt>
                <c:pt idx="2556">
                  <c:v>52.178835153579989</c:v>
                </c:pt>
                <c:pt idx="2557">
                  <c:v>52.199375152589987</c:v>
                </c:pt>
                <c:pt idx="2558">
                  <c:v>52.219866037369982</c:v>
                </c:pt>
                <c:pt idx="2559">
                  <c:v>52.244416952129988</c:v>
                </c:pt>
                <c:pt idx="2560">
                  <c:v>52.264894962309988</c:v>
                </c:pt>
                <c:pt idx="2561">
                  <c:v>52.285442113879988</c:v>
                </c:pt>
                <c:pt idx="2562">
                  <c:v>52.309885978699988</c:v>
                </c:pt>
                <c:pt idx="2563">
                  <c:v>52.330476999279988</c:v>
                </c:pt>
                <c:pt idx="2564">
                  <c:v>52.350931167599988</c:v>
                </c:pt>
                <c:pt idx="2565">
                  <c:v>52.375400066379989</c:v>
                </c:pt>
                <c:pt idx="2566">
                  <c:v>52.395980119709989</c:v>
                </c:pt>
                <c:pt idx="2567">
                  <c:v>52.416465044019986</c:v>
                </c:pt>
                <c:pt idx="2568">
                  <c:v>52.440924167629987</c:v>
                </c:pt>
                <c:pt idx="2569">
                  <c:v>52.461504936219988</c:v>
                </c:pt>
                <c:pt idx="2570">
                  <c:v>52.481996059419984</c:v>
                </c:pt>
                <c:pt idx="2571">
                  <c:v>52.506492137909987</c:v>
                </c:pt>
                <c:pt idx="2572">
                  <c:v>52.527030944819984</c:v>
                </c:pt>
                <c:pt idx="2573">
                  <c:v>52.547502994539983</c:v>
                </c:pt>
                <c:pt idx="2574">
                  <c:v>52.572010993959985</c:v>
                </c:pt>
                <c:pt idx="2575">
                  <c:v>52.592580080029983</c:v>
                </c:pt>
                <c:pt idx="2576">
                  <c:v>52.613072156909986</c:v>
                </c:pt>
                <c:pt idx="2577">
                  <c:v>52.637580156329989</c:v>
                </c:pt>
                <c:pt idx="2578">
                  <c:v>52.658105134959989</c:v>
                </c:pt>
                <c:pt idx="2579">
                  <c:v>52.678486108779985</c:v>
                </c:pt>
                <c:pt idx="2580">
                  <c:v>52.703089952469988</c:v>
                </c:pt>
                <c:pt idx="2581">
                  <c:v>52.723602056499985</c:v>
                </c:pt>
                <c:pt idx="2582">
                  <c:v>52.744125127789985</c:v>
                </c:pt>
                <c:pt idx="2583">
                  <c:v>52.768612146379986</c:v>
                </c:pt>
                <c:pt idx="2584">
                  <c:v>52.789134979249987</c:v>
                </c:pt>
                <c:pt idx="2585">
                  <c:v>52.809680938719985</c:v>
                </c:pt>
                <c:pt idx="2586">
                  <c:v>52.834167003629986</c:v>
                </c:pt>
                <c:pt idx="2587">
                  <c:v>52.854719161989983</c:v>
                </c:pt>
                <c:pt idx="2588">
                  <c:v>52.875196933749983</c:v>
                </c:pt>
                <c:pt idx="2589">
                  <c:v>52.899690151209988</c:v>
                </c:pt>
                <c:pt idx="2590">
                  <c:v>52.920230150219986</c:v>
                </c:pt>
                <c:pt idx="2591">
                  <c:v>52.940711975099987</c:v>
                </c:pt>
                <c:pt idx="2592">
                  <c:v>52.965219020839989</c:v>
                </c:pt>
                <c:pt idx="2593">
                  <c:v>52.985757112499982</c:v>
                </c:pt>
                <c:pt idx="2594">
                  <c:v>53.006273984909988</c:v>
                </c:pt>
                <c:pt idx="2595">
                  <c:v>53.030744075779985</c:v>
                </c:pt>
                <c:pt idx="2596">
                  <c:v>53.051306962969988</c:v>
                </c:pt>
                <c:pt idx="2597">
                  <c:v>53.071804046629985</c:v>
                </c:pt>
                <c:pt idx="2598">
                  <c:v>53.096281051639984</c:v>
                </c:pt>
                <c:pt idx="2599">
                  <c:v>53.116836071009985</c:v>
                </c:pt>
                <c:pt idx="2600">
                  <c:v>53.137344121929985</c:v>
                </c:pt>
                <c:pt idx="2601">
                  <c:v>53.161772012709989</c:v>
                </c:pt>
                <c:pt idx="2602">
                  <c:v>53.182355165479983</c:v>
                </c:pt>
                <c:pt idx="2603">
                  <c:v>53.202854156489984</c:v>
                </c:pt>
                <c:pt idx="2604">
                  <c:v>53.227336168289987</c:v>
                </c:pt>
                <c:pt idx="2605">
                  <c:v>53.247884035109983</c:v>
                </c:pt>
                <c:pt idx="2606">
                  <c:v>53.268388032909982</c:v>
                </c:pt>
                <c:pt idx="2607">
                  <c:v>53.292868137359989</c:v>
                </c:pt>
                <c:pt idx="2608">
                  <c:v>53.313497066499984</c:v>
                </c:pt>
                <c:pt idx="2609">
                  <c:v>53.333924055099985</c:v>
                </c:pt>
                <c:pt idx="2610">
                  <c:v>53.358459949489983</c:v>
                </c:pt>
                <c:pt idx="2611">
                  <c:v>53.378941059109984</c:v>
                </c:pt>
                <c:pt idx="2612">
                  <c:v>53.399502992629984</c:v>
                </c:pt>
                <c:pt idx="2613">
                  <c:v>53.423994064329989</c:v>
                </c:pt>
                <c:pt idx="2614">
                  <c:v>53.444481134409983</c:v>
                </c:pt>
                <c:pt idx="2615">
                  <c:v>53.465002059939984</c:v>
                </c:pt>
                <c:pt idx="2616">
                  <c:v>53.489540100099987</c:v>
                </c:pt>
                <c:pt idx="2617">
                  <c:v>53.510034084319983</c:v>
                </c:pt>
                <c:pt idx="2618">
                  <c:v>53.530529975889984</c:v>
                </c:pt>
                <c:pt idx="2619">
                  <c:v>53.555063009259989</c:v>
                </c:pt>
                <c:pt idx="2620">
                  <c:v>53.575562953949984</c:v>
                </c:pt>
                <c:pt idx="2621">
                  <c:v>53.596055030819983</c:v>
                </c:pt>
                <c:pt idx="2622">
                  <c:v>53.620583057399983</c:v>
                </c:pt>
                <c:pt idx="2623">
                  <c:v>53.641085147859982</c:v>
                </c:pt>
                <c:pt idx="2624">
                  <c:v>53.661565065379989</c:v>
                </c:pt>
                <c:pt idx="2625">
                  <c:v>53.686114072799988</c:v>
                </c:pt>
                <c:pt idx="2626">
                  <c:v>53.706642150879986</c:v>
                </c:pt>
                <c:pt idx="2627">
                  <c:v>53.727081060409986</c:v>
                </c:pt>
                <c:pt idx="2628">
                  <c:v>53.751640081409988</c:v>
                </c:pt>
                <c:pt idx="2629">
                  <c:v>53.772166967389985</c:v>
                </c:pt>
                <c:pt idx="2630">
                  <c:v>53.792655944819984</c:v>
                </c:pt>
                <c:pt idx="2631">
                  <c:v>53.817176103589986</c:v>
                </c:pt>
                <c:pt idx="2632">
                  <c:v>53.837687969209988</c:v>
                </c:pt>
                <c:pt idx="2633">
                  <c:v>53.858185052869985</c:v>
                </c:pt>
                <c:pt idx="2634">
                  <c:v>53.882714986799982</c:v>
                </c:pt>
                <c:pt idx="2635">
                  <c:v>53.903212070469984</c:v>
                </c:pt>
                <c:pt idx="2636">
                  <c:v>53.923732995989987</c:v>
                </c:pt>
                <c:pt idx="2637">
                  <c:v>53.948266983029988</c:v>
                </c:pt>
                <c:pt idx="2638">
                  <c:v>53.96876406669999</c:v>
                </c:pt>
                <c:pt idx="2639">
                  <c:v>53.989257097239985</c:v>
                </c:pt>
                <c:pt idx="2640">
                  <c:v>54.013793945309985</c:v>
                </c:pt>
                <c:pt idx="2641">
                  <c:v>54.034286975859985</c:v>
                </c:pt>
                <c:pt idx="2642">
                  <c:v>54.054787158969987</c:v>
                </c:pt>
                <c:pt idx="2643">
                  <c:v>54.079317092899984</c:v>
                </c:pt>
                <c:pt idx="2644">
                  <c:v>54.099794149399983</c:v>
                </c:pt>
                <c:pt idx="2645">
                  <c:v>54.120337963099985</c:v>
                </c:pt>
                <c:pt idx="2646">
                  <c:v>54.144878149029985</c:v>
                </c:pt>
                <c:pt idx="2647">
                  <c:v>54.165370941159985</c:v>
                </c:pt>
                <c:pt idx="2648">
                  <c:v>54.185860157009984</c:v>
                </c:pt>
                <c:pt idx="2649">
                  <c:v>54.210401058199984</c:v>
                </c:pt>
                <c:pt idx="2650">
                  <c:v>54.230875015259983</c:v>
                </c:pt>
                <c:pt idx="2651">
                  <c:v>54.251386165619984</c:v>
                </c:pt>
                <c:pt idx="2652">
                  <c:v>54.275917053219985</c:v>
                </c:pt>
                <c:pt idx="2653">
                  <c:v>54.296393156049987</c:v>
                </c:pt>
                <c:pt idx="2654">
                  <c:v>54.316888093949984</c:v>
                </c:pt>
                <c:pt idx="2655">
                  <c:v>54.341457128519984</c:v>
                </c:pt>
                <c:pt idx="2656">
                  <c:v>54.361974000929983</c:v>
                </c:pt>
                <c:pt idx="2657">
                  <c:v>54.382470130919984</c:v>
                </c:pt>
                <c:pt idx="2658">
                  <c:v>54.406993150709987</c:v>
                </c:pt>
                <c:pt idx="2659">
                  <c:v>54.427489042279987</c:v>
                </c:pt>
                <c:pt idx="2660">
                  <c:v>54.447987079619985</c:v>
                </c:pt>
                <c:pt idx="2661">
                  <c:v>54.472515106199985</c:v>
                </c:pt>
                <c:pt idx="2662">
                  <c:v>54.493018150329988</c:v>
                </c:pt>
                <c:pt idx="2663">
                  <c:v>54.513514995569984</c:v>
                </c:pt>
                <c:pt idx="2664">
                  <c:v>54.538026094439985</c:v>
                </c:pt>
                <c:pt idx="2665">
                  <c:v>54.558549165729985</c:v>
                </c:pt>
                <c:pt idx="2666">
                  <c:v>54.579060077669986</c:v>
                </c:pt>
                <c:pt idx="2667">
                  <c:v>54.603565931319984</c:v>
                </c:pt>
                <c:pt idx="2668">
                  <c:v>54.624098062519984</c:v>
                </c:pt>
                <c:pt idx="2669">
                  <c:v>54.644588947299987</c:v>
                </c:pt>
                <c:pt idx="2670">
                  <c:v>54.669118165969984</c:v>
                </c:pt>
                <c:pt idx="2671">
                  <c:v>54.689594030379986</c:v>
                </c:pt>
                <c:pt idx="2672">
                  <c:v>54.710114002229986</c:v>
                </c:pt>
                <c:pt idx="2673">
                  <c:v>54.734645128249987</c:v>
                </c:pt>
                <c:pt idx="2674">
                  <c:v>54.755121946329986</c:v>
                </c:pt>
                <c:pt idx="2675">
                  <c:v>55.930459976196275</c:v>
                </c:pt>
                <c:pt idx="2676">
                  <c:v>55.930939197540269</c:v>
                </c:pt>
                <c:pt idx="2677">
                  <c:v>55.931408166885355</c:v>
                </c:pt>
                <c:pt idx="2678">
                  <c:v>55.931850194931016</c:v>
                </c:pt>
                <c:pt idx="2679">
                  <c:v>55.932286024093621</c:v>
                </c:pt>
                <c:pt idx="2680">
                  <c:v>55.932732105255106</c:v>
                </c:pt>
                <c:pt idx="2681">
                  <c:v>55.933163166046128</c:v>
                </c:pt>
                <c:pt idx="2682">
                  <c:v>55.9335970878601</c:v>
                </c:pt>
                <c:pt idx="2683">
                  <c:v>55.934027194976785</c:v>
                </c:pt>
                <c:pt idx="2684">
                  <c:v>55.934460163116441</c:v>
                </c:pt>
                <c:pt idx="2685">
                  <c:v>55.934893131256089</c:v>
                </c:pt>
                <c:pt idx="2686">
                  <c:v>55.935348987579331</c:v>
                </c:pt>
                <c:pt idx="2687">
                  <c:v>55.935448169708238</c:v>
                </c:pt>
                <c:pt idx="2688">
                  <c:v>55.935525178909288</c:v>
                </c:pt>
                <c:pt idx="2689">
                  <c:v>55.935602188110337</c:v>
                </c:pt>
                <c:pt idx="2690">
                  <c:v>55.935679197311387</c:v>
                </c:pt>
                <c:pt idx="2691">
                  <c:v>55.935755014419541</c:v>
                </c:pt>
                <c:pt idx="2692">
                  <c:v>55.935832023620591</c:v>
                </c:pt>
                <c:pt idx="2693">
                  <c:v>55.935909032821641</c:v>
                </c:pt>
                <c:pt idx="2694">
                  <c:v>55.935985088348374</c:v>
                </c:pt>
                <c:pt idx="2695">
                  <c:v>55.936061143875108</c:v>
                </c:pt>
                <c:pt idx="2696">
                  <c:v>55.936136960983255</c:v>
                </c:pt>
                <c:pt idx="2697">
                  <c:v>55.936213970184305</c:v>
                </c:pt>
                <c:pt idx="2698">
                  <c:v>55.936290025711045</c:v>
                </c:pt>
                <c:pt idx="2699">
                  <c:v>55.936367034912095</c:v>
                </c:pt>
                <c:pt idx="2700">
                  <c:v>55.936443090438829</c:v>
                </c:pt>
                <c:pt idx="2701">
                  <c:v>55.936519145965555</c:v>
                </c:pt>
                <c:pt idx="2702">
                  <c:v>55.936596155166605</c:v>
                </c:pt>
                <c:pt idx="2703">
                  <c:v>55.936674118041978</c:v>
                </c:pt>
                <c:pt idx="2704">
                  <c:v>55.936751127243028</c:v>
                </c:pt>
                <c:pt idx="2705">
                  <c:v>55.936827182769761</c:v>
                </c:pt>
                <c:pt idx="2706">
                  <c:v>55.936902999877915</c:v>
                </c:pt>
                <c:pt idx="2707">
                  <c:v>55.936978101730325</c:v>
                </c:pt>
                <c:pt idx="2708">
                  <c:v>55.937054157257066</c:v>
                </c:pt>
                <c:pt idx="2709">
                  <c:v>55.93712997436522</c:v>
                </c:pt>
                <c:pt idx="2710">
                  <c:v>55.937206029891961</c:v>
                </c:pt>
                <c:pt idx="2711">
                  <c:v>55.937282085418687</c:v>
                </c:pt>
                <c:pt idx="2712">
                  <c:v>55.93735814094542</c:v>
                </c:pt>
                <c:pt idx="2713">
                  <c:v>55.937434196472161</c:v>
                </c:pt>
                <c:pt idx="2714">
                  <c:v>55.937510013580308</c:v>
                </c:pt>
                <c:pt idx="2715">
                  <c:v>55.937586069107041</c:v>
                </c:pt>
                <c:pt idx="2716">
                  <c:v>55.937662124633775</c:v>
                </c:pt>
                <c:pt idx="2717">
                  <c:v>55.937738180160508</c:v>
                </c:pt>
                <c:pt idx="2718">
                  <c:v>55.937813997268655</c:v>
                </c:pt>
                <c:pt idx="2719">
                  <c:v>55.93788909912108</c:v>
                </c:pt>
                <c:pt idx="2720">
                  <c:v>55.937963962554917</c:v>
                </c:pt>
                <c:pt idx="2721">
                  <c:v>55.938040018081651</c:v>
                </c:pt>
                <c:pt idx="2722">
                  <c:v>55.938116073608391</c:v>
                </c:pt>
                <c:pt idx="2723">
                  <c:v>55.938192129135118</c:v>
                </c:pt>
                <c:pt idx="2724">
                  <c:v>55.938268184661851</c:v>
                </c:pt>
                <c:pt idx="2725">
                  <c:v>55.938344001770005</c:v>
                </c:pt>
                <c:pt idx="2726">
                  <c:v>55.938420057296739</c:v>
                </c:pt>
                <c:pt idx="2727">
                  <c:v>55.938496112823465</c:v>
                </c:pt>
                <c:pt idx="2728">
                  <c:v>55.938572168350206</c:v>
                </c:pt>
                <c:pt idx="2729">
                  <c:v>55.953184127807589</c:v>
                </c:pt>
                <c:pt idx="2730">
                  <c:v>55.973701000213588</c:v>
                </c:pt>
                <c:pt idx="2731">
                  <c:v>55.994208097457886</c:v>
                </c:pt>
                <c:pt idx="2732">
                  <c:v>56.018726110458388</c:v>
                </c:pt>
                <c:pt idx="2733">
                  <c:v>56.039226055145186</c:v>
                </c:pt>
                <c:pt idx="2734">
                  <c:v>56.059728145599188</c:v>
                </c:pt>
                <c:pt idx="2735">
                  <c:v>56.084211111069187</c:v>
                </c:pt>
                <c:pt idx="2736">
                  <c:v>56.104782104492188</c:v>
                </c:pt>
                <c:pt idx="2737">
                  <c:v>56.125281095505187</c:v>
                </c:pt>
                <c:pt idx="2738">
                  <c:v>56.149795055389191</c:v>
                </c:pt>
                <c:pt idx="2739">
                  <c:v>56.170302152633191</c:v>
                </c:pt>
                <c:pt idx="2740">
                  <c:v>56.190806150436188</c:v>
                </c:pt>
                <c:pt idx="2741">
                  <c:v>56.215377092361187</c:v>
                </c:pt>
                <c:pt idx="2742">
                  <c:v>56.235836982727186</c:v>
                </c:pt>
                <c:pt idx="2743">
                  <c:v>56.256340026855185</c:v>
                </c:pt>
                <c:pt idx="2744">
                  <c:v>56.280838966369188</c:v>
                </c:pt>
                <c:pt idx="2745">
                  <c:v>56.301376104355185</c:v>
                </c:pt>
                <c:pt idx="2746">
                  <c:v>56.321877002716185</c:v>
                </c:pt>
                <c:pt idx="2747">
                  <c:v>56.346390962601191</c:v>
                </c:pt>
                <c:pt idx="2748">
                  <c:v>56.366876125335189</c:v>
                </c:pt>
                <c:pt idx="2749">
                  <c:v>56.38743615150419</c:v>
                </c:pt>
                <c:pt idx="2750">
                  <c:v>56.41192102432219</c:v>
                </c:pt>
                <c:pt idx="2751">
                  <c:v>56.432418107986187</c:v>
                </c:pt>
                <c:pt idx="2752">
                  <c:v>56.452939033508187</c:v>
                </c:pt>
                <c:pt idx="2753">
                  <c:v>56.477452993393186</c:v>
                </c:pt>
                <c:pt idx="2754">
                  <c:v>56.497961044311189</c:v>
                </c:pt>
                <c:pt idx="2755">
                  <c:v>56.518460988998186</c:v>
                </c:pt>
                <c:pt idx="2756">
                  <c:v>56.54297709465019</c:v>
                </c:pt>
                <c:pt idx="2757">
                  <c:v>56.56351304054219</c:v>
                </c:pt>
                <c:pt idx="2758">
                  <c:v>56.584015130997187</c:v>
                </c:pt>
                <c:pt idx="2759">
                  <c:v>56.608524084091187</c:v>
                </c:pt>
                <c:pt idx="2760">
                  <c:v>56.629038095474186</c:v>
                </c:pt>
                <c:pt idx="2761">
                  <c:v>56.649521112442187</c:v>
                </c:pt>
                <c:pt idx="2762">
                  <c:v>56.67404913902319</c:v>
                </c:pt>
                <c:pt idx="2763">
                  <c:v>56.694564104080186</c:v>
                </c:pt>
                <c:pt idx="2764">
                  <c:v>56.715067148208185</c:v>
                </c:pt>
                <c:pt idx="2765">
                  <c:v>56.739578962326185</c:v>
                </c:pt>
                <c:pt idx="2766">
                  <c:v>56.760094165802187</c:v>
                </c:pt>
                <c:pt idx="2767">
                  <c:v>56.780613183975191</c:v>
                </c:pt>
                <c:pt idx="2768">
                  <c:v>56.805129051208191</c:v>
                </c:pt>
                <c:pt idx="2769">
                  <c:v>56.825638055801186</c:v>
                </c:pt>
                <c:pt idx="2770">
                  <c:v>56.846179962158189</c:v>
                </c:pt>
                <c:pt idx="2771">
                  <c:v>56.87063312530519</c:v>
                </c:pt>
                <c:pt idx="2772">
                  <c:v>56.891159057617188</c:v>
                </c:pt>
                <c:pt idx="2773">
                  <c:v>56.91166114807119</c:v>
                </c:pt>
                <c:pt idx="2774">
                  <c:v>56.93617415427719</c:v>
                </c:pt>
                <c:pt idx="2775">
                  <c:v>56.956688165667188</c:v>
                </c:pt>
                <c:pt idx="2776">
                  <c:v>56.977214097977189</c:v>
                </c:pt>
                <c:pt idx="2777">
                  <c:v>57.001731157307191</c:v>
                </c:pt>
                <c:pt idx="2778">
                  <c:v>57.022247076037189</c:v>
                </c:pt>
                <c:pt idx="2779">
                  <c:v>57.042742013927189</c:v>
                </c:pt>
                <c:pt idx="2780">
                  <c:v>57.067247152327191</c:v>
                </c:pt>
                <c:pt idx="2781">
                  <c:v>57.087741136547187</c:v>
                </c:pt>
                <c:pt idx="2782">
                  <c:v>57.108265161517188</c:v>
                </c:pt>
                <c:pt idx="2783">
                  <c:v>57.132775068287188</c:v>
                </c:pt>
                <c:pt idx="2784">
                  <c:v>57.153290033337186</c:v>
                </c:pt>
                <c:pt idx="2785">
                  <c:v>57.173797130587189</c:v>
                </c:pt>
                <c:pt idx="2786">
                  <c:v>57.198302030567191</c:v>
                </c:pt>
                <c:pt idx="2787">
                  <c:v>57.218846082687186</c:v>
                </c:pt>
                <c:pt idx="2788">
                  <c:v>57.239353179927186</c:v>
                </c:pt>
                <c:pt idx="2789">
                  <c:v>57.263877153397189</c:v>
                </c:pt>
                <c:pt idx="2790">
                  <c:v>57.284443140027186</c:v>
                </c:pt>
                <c:pt idx="2791">
                  <c:v>57.304886102677187</c:v>
                </c:pt>
                <c:pt idx="2792">
                  <c:v>57.329403162007189</c:v>
                </c:pt>
                <c:pt idx="2793">
                  <c:v>57.34991717338719</c:v>
                </c:pt>
                <c:pt idx="2794">
                  <c:v>57.370450973507189</c:v>
                </c:pt>
                <c:pt idx="2795">
                  <c:v>57.394924163817187</c:v>
                </c:pt>
                <c:pt idx="2796">
                  <c:v>57.415452003477185</c:v>
                </c:pt>
                <c:pt idx="2797">
                  <c:v>57.435930013657185</c:v>
                </c:pt>
                <c:pt idx="2798">
                  <c:v>57.460464000697186</c:v>
                </c:pt>
                <c:pt idx="2799">
                  <c:v>57.480992078777192</c:v>
                </c:pt>
                <c:pt idx="2800">
                  <c:v>57.501490116117189</c:v>
                </c:pt>
                <c:pt idx="2801">
                  <c:v>57.52599096297719</c:v>
                </c:pt>
                <c:pt idx="2802">
                  <c:v>57.546514987947191</c:v>
                </c:pt>
                <c:pt idx="2803">
                  <c:v>57.567011117937184</c:v>
                </c:pt>
                <c:pt idx="2804">
                  <c:v>57.591508150097191</c:v>
                </c:pt>
                <c:pt idx="2805">
                  <c:v>57.612044095997192</c:v>
                </c:pt>
                <c:pt idx="2806">
                  <c:v>57.632539033887191</c:v>
                </c:pt>
                <c:pt idx="2807">
                  <c:v>57.657052993777185</c:v>
                </c:pt>
                <c:pt idx="2808">
                  <c:v>57.677589178087189</c:v>
                </c:pt>
                <c:pt idx="2809">
                  <c:v>57.698070049287189</c:v>
                </c:pt>
                <c:pt idx="2810">
                  <c:v>57.72260117530719</c:v>
                </c:pt>
                <c:pt idx="2811">
                  <c:v>57.74312114715719</c:v>
                </c:pt>
                <c:pt idx="2812">
                  <c:v>57.763637065887188</c:v>
                </c:pt>
                <c:pt idx="2813">
                  <c:v>57.788130044937191</c:v>
                </c:pt>
                <c:pt idx="2814">
                  <c:v>57.808629035947185</c:v>
                </c:pt>
                <c:pt idx="2815">
                  <c:v>57.829167127607185</c:v>
                </c:pt>
                <c:pt idx="2816">
                  <c:v>57.853666067127186</c:v>
                </c:pt>
                <c:pt idx="2817">
                  <c:v>57.874176025387186</c:v>
                </c:pt>
                <c:pt idx="2818">
                  <c:v>57.89471006393719</c:v>
                </c:pt>
                <c:pt idx="2819">
                  <c:v>57.91920804977719</c:v>
                </c:pt>
                <c:pt idx="2820">
                  <c:v>57.939717054367186</c:v>
                </c:pt>
                <c:pt idx="2821">
                  <c:v>57.96025300025719</c:v>
                </c:pt>
                <c:pt idx="2822">
                  <c:v>57.984724998477191</c:v>
                </c:pt>
                <c:pt idx="2823">
                  <c:v>58.005246162417187</c:v>
                </c:pt>
                <c:pt idx="2824">
                  <c:v>58.025753021237186</c:v>
                </c:pt>
                <c:pt idx="2825">
                  <c:v>58.050256967547185</c:v>
                </c:pt>
                <c:pt idx="2826">
                  <c:v>58.070748090747188</c:v>
                </c:pt>
                <c:pt idx="2827">
                  <c:v>58.091319084167189</c:v>
                </c:pt>
                <c:pt idx="2828">
                  <c:v>58.11580610275719</c:v>
                </c:pt>
                <c:pt idx="2829">
                  <c:v>58.136312007907186</c:v>
                </c:pt>
                <c:pt idx="2830">
                  <c:v>58.156835079197187</c:v>
                </c:pt>
                <c:pt idx="2831">
                  <c:v>58.181338071827184</c:v>
                </c:pt>
                <c:pt idx="2832">
                  <c:v>58.20184206962719</c:v>
                </c:pt>
                <c:pt idx="2833">
                  <c:v>58.22236418723719</c:v>
                </c:pt>
                <c:pt idx="2834">
                  <c:v>58.246842145917185</c:v>
                </c:pt>
                <c:pt idx="2835">
                  <c:v>58.267377138137185</c:v>
                </c:pt>
                <c:pt idx="2836">
                  <c:v>58.287934064867187</c:v>
                </c:pt>
                <c:pt idx="2837">
                  <c:v>58.312381029127188</c:v>
                </c:pt>
                <c:pt idx="2838">
                  <c:v>58.332926988597187</c:v>
                </c:pt>
                <c:pt idx="2839">
                  <c:v>58.353527069087185</c:v>
                </c:pt>
                <c:pt idx="2840">
                  <c:v>58.377932071687191</c:v>
                </c:pt>
                <c:pt idx="2841">
                  <c:v>58.398461103437185</c:v>
                </c:pt>
                <c:pt idx="2842">
                  <c:v>58.418966054917185</c:v>
                </c:pt>
                <c:pt idx="2843">
                  <c:v>58.443464994427188</c:v>
                </c:pt>
                <c:pt idx="2844">
                  <c:v>58.463982105257188</c:v>
                </c:pt>
                <c:pt idx="2845">
                  <c:v>58.48448705672719</c:v>
                </c:pt>
                <c:pt idx="2846">
                  <c:v>58.50898504256719</c:v>
                </c:pt>
                <c:pt idx="2847">
                  <c:v>58.529515027997185</c:v>
                </c:pt>
                <c:pt idx="2848">
                  <c:v>58.550045967097191</c:v>
                </c:pt>
                <c:pt idx="2849">
                  <c:v>58.574536085127185</c:v>
                </c:pt>
                <c:pt idx="2850">
                  <c:v>58.595048189167187</c:v>
                </c:pt>
                <c:pt idx="2851">
                  <c:v>58.61556911468719</c:v>
                </c:pt>
                <c:pt idx="2852">
                  <c:v>58.640058040617191</c:v>
                </c:pt>
                <c:pt idx="2853">
                  <c:v>58.660578966137187</c:v>
                </c:pt>
                <c:pt idx="2854">
                  <c:v>58.681107044217185</c:v>
                </c:pt>
                <c:pt idx="2855">
                  <c:v>58.705579042437186</c:v>
                </c:pt>
                <c:pt idx="2856">
                  <c:v>58.72610306739719</c:v>
                </c:pt>
                <c:pt idx="2857">
                  <c:v>58.746628999707191</c:v>
                </c:pt>
                <c:pt idx="2858">
                  <c:v>58.771138191227188</c:v>
                </c:pt>
                <c:pt idx="2859">
                  <c:v>58.791651010517185</c:v>
                </c:pt>
                <c:pt idx="2860">
                  <c:v>58.812160968777185</c:v>
                </c:pt>
                <c:pt idx="2861">
                  <c:v>58.836657047267188</c:v>
                </c:pt>
                <c:pt idx="2862">
                  <c:v>58.857146024707191</c:v>
                </c:pt>
                <c:pt idx="2863">
                  <c:v>58.877602100377189</c:v>
                </c:pt>
                <c:pt idx="2864">
                  <c:v>58.902146100997186</c:v>
                </c:pt>
                <c:pt idx="2865">
                  <c:v>58.922720193867185</c:v>
                </c:pt>
                <c:pt idx="2866">
                  <c:v>58.943245172497186</c:v>
                </c:pt>
                <c:pt idx="2867">
                  <c:v>58.96771812438719</c:v>
                </c:pt>
                <c:pt idx="2868">
                  <c:v>58.988248109817185</c:v>
                </c:pt>
                <c:pt idx="2869">
                  <c:v>59.008769035337188</c:v>
                </c:pt>
                <c:pt idx="2870">
                  <c:v>59.033236980437188</c:v>
                </c:pt>
                <c:pt idx="2871">
                  <c:v>59.053760051727188</c:v>
                </c:pt>
                <c:pt idx="2872">
                  <c:v>59.07427716254719</c:v>
                </c:pt>
                <c:pt idx="2873">
                  <c:v>59.098767995837186</c:v>
                </c:pt>
                <c:pt idx="2874">
                  <c:v>59.119302034377185</c:v>
                </c:pt>
                <c:pt idx="2875">
                  <c:v>59.139928102497187</c:v>
                </c:pt>
                <c:pt idx="2876">
                  <c:v>59.16431307792719</c:v>
                </c:pt>
                <c:pt idx="2877">
                  <c:v>59.184849977497187</c:v>
                </c:pt>
                <c:pt idx="2878">
                  <c:v>59.205355167387189</c:v>
                </c:pt>
                <c:pt idx="2879">
                  <c:v>59.229847192767188</c:v>
                </c:pt>
                <c:pt idx="2880">
                  <c:v>59.250339984897188</c:v>
                </c:pt>
                <c:pt idx="2881">
                  <c:v>59.270879030227185</c:v>
                </c:pt>
                <c:pt idx="2882">
                  <c:v>59.29539704322719</c:v>
                </c:pt>
                <c:pt idx="2883">
                  <c:v>59.31589007377719</c:v>
                </c:pt>
                <c:pt idx="2884">
                  <c:v>59.336408138277186</c:v>
                </c:pt>
                <c:pt idx="2885">
                  <c:v>59.360913991927191</c:v>
                </c:pt>
                <c:pt idx="2886">
                  <c:v>59.381450176237188</c:v>
                </c:pt>
                <c:pt idx="2887">
                  <c:v>59.402018070217188</c:v>
                </c:pt>
                <c:pt idx="2888">
                  <c:v>59.426467180247187</c:v>
                </c:pt>
                <c:pt idx="2889">
                  <c:v>59.446981191637185</c:v>
                </c:pt>
                <c:pt idx="2890">
                  <c:v>59.467516183857185</c:v>
                </c:pt>
                <c:pt idx="2891">
                  <c:v>59.491991043087189</c:v>
                </c:pt>
                <c:pt idx="2892">
                  <c:v>59.512506008147184</c:v>
                </c:pt>
                <c:pt idx="2893">
                  <c:v>59.533025979997191</c:v>
                </c:pt>
                <c:pt idx="2894">
                  <c:v>59.557538986207192</c:v>
                </c:pt>
                <c:pt idx="2895">
                  <c:v>59.578036069867188</c:v>
                </c:pt>
                <c:pt idx="2896">
                  <c:v>59.598562002177189</c:v>
                </c:pt>
                <c:pt idx="2897">
                  <c:v>59.62306118011719</c:v>
                </c:pt>
                <c:pt idx="2898">
                  <c:v>59.643570184707187</c:v>
                </c:pt>
                <c:pt idx="2899">
                  <c:v>59.66410398483719</c:v>
                </c:pt>
                <c:pt idx="2900">
                  <c:v>59.688596010207185</c:v>
                </c:pt>
                <c:pt idx="2901">
                  <c:v>59.709084987637191</c:v>
                </c:pt>
                <c:pt idx="2902">
                  <c:v>59.72962903976719</c:v>
                </c:pt>
                <c:pt idx="2903">
                  <c:v>59.754117012027187</c:v>
                </c:pt>
                <c:pt idx="2904">
                  <c:v>59.77467703819719</c:v>
                </c:pt>
                <c:pt idx="2905">
                  <c:v>59.795153141017188</c:v>
                </c:pt>
                <c:pt idx="2906">
                  <c:v>59.81964302062719</c:v>
                </c:pt>
                <c:pt idx="2907">
                  <c:v>59.840217113497189</c:v>
                </c:pt>
                <c:pt idx="2908">
                  <c:v>59.860702037807187</c:v>
                </c:pt>
                <c:pt idx="2909">
                  <c:v>59.885194063187186</c:v>
                </c:pt>
                <c:pt idx="2910">
                  <c:v>59.90573406219719</c:v>
                </c:pt>
                <c:pt idx="2911">
                  <c:v>59.92622613906719</c:v>
                </c:pt>
                <c:pt idx="2912">
                  <c:v>59.950733184817189</c:v>
                </c:pt>
                <c:pt idx="2913">
                  <c:v>59.97127699851719</c:v>
                </c:pt>
                <c:pt idx="2914">
                  <c:v>59.991755962367186</c:v>
                </c:pt>
                <c:pt idx="2915">
                  <c:v>60.016241073607191</c:v>
                </c:pt>
                <c:pt idx="2916">
                  <c:v>60.036792039867187</c:v>
                </c:pt>
                <c:pt idx="2917">
                  <c:v>60.057285070417187</c:v>
                </c:pt>
                <c:pt idx="2918">
                  <c:v>60.08179402351719</c:v>
                </c:pt>
                <c:pt idx="2919">
                  <c:v>60.10231614112719</c:v>
                </c:pt>
                <c:pt idx="2920">
                  <c:v>60.122811079027187</c:v>
                </c:pt>
                <c:pt idx="2921">
                  <c:v>60.14732217788719</c:v>
                </c:pt>
                <c:pt idx="2922">
                  <c:v>60.167860984807191</c:v>
                </c:pt>
                <c:pt idx="2923">
                  <c:v>60.18837714195719</c:v>
                </c:pt>
                <c:pt idx="2924">
                  <c:v>60.212846040727186</c:v>
                </c:pt>
                <c:pt idx="2925">
                  <c:v>60.233386039737191</c:v>
                </c:pt>
                <c:pt idx="2926">
                  <c:v>60.253903150557186</c:v>
                </c:pt>
                <c:pt idx="2927">
                  <c:v>60.278380155567191</c:v>
                </c:pt>
                <c:pt idx="2928">
                  <c:v>60.298935174937185</c:v>
                </c:pt>
                <c:pt idx="2929">
                  <c:v>60.319439172747188</c:v>
                </c:pt>
                <c:pt idx="2930">
                  <c:v>60.343913078307189</c:v>
                </c:pt>
                <c:pt idx="2931">
                  <c:v>60.364490985867185</c:v>
                </c:pt>
                <c:pt idx="2932">
                  <c:v>60.384957075117185</c:v>
                </c:pt>
                <c:pt idx="2933">
                  <c:v>60.409461021427191</c:v>
                </c:pt>
                <c:pt idx="2934">
                  <c:v>60.429987192157185</c:v>
                </c:pt>
                <c:pt idx="2935">
                  <c:v>60.450509071347184</c:v>
                </c:pt>
                <c:pt idx="2936">
                  <c:v>60.474975109097187</c:v>
                </c:pt>
                <c:pt idx="2937">
                  <c:v>60.495501041417185</c:v>
                </c:pt>
                <c:pt idx="2938">
                  <c:v>60.516039133067189</c:v>
                </c:pt>
                <c:pt idx="2939">
                  <c:v>60.540527105327186</c:v>
                </c:pt>
                <c:pt idx="2940">
                  <c:v>60.561053037647184</c:v>
                </c:pt>
                <c:pt idx="2941">
                  <c:v>60.581561088557187</c:v>
                </c:pt>
                <c:pt idx="2942">
                  <c:v>60.606062173847185</c:v>
                </c:pt>
                <c:pt idx="2943">
                  <c:v>60.62660503387719</c:v>
                </c:pt>
                <c:pt idx="2944">
                  <c:v>60.647065162657185</c:v>
                </c:pt>
                <c:pt idx="2945">
                  <c:v>60.671559095387188</c:v>
                </c:pt>
                <c:pt idx="2946">
                  <c:v>60.692099094387189</c:v>
                </c:pt>
                <c:pt idx="2947">
                  <c:v>60.712614059447191</c:v>
                </c:pt>
                <c:pt idx="2948">
                  <c:v>60.737091064457189</c:v>
                </c:pt>
                <c:pt idx="2949">
                  <c:v>60.757647037507191</c:v>
                </c:pt>
                <c:pt idx="2950">
                  <c:v>60.778146028517185</c:v>
                </c:pt>
                <c:pt idx="2951">
                  <c:v>60.802633047107186</c:v>
                </c:pt>
                <c:pt idx="2952">
                  <c:v>60.82317209243719</c:v>
                </c:pt>
                <c:pt idx="2953">
                  <c:v>60.843687057497185</c:v>
                </c:pt>
                <c:pt idx="2954">
                  <c:v>60.868162155147189</c:v>
                </c:pt>
                <c:pt idx="2955">
                  <c:v>60.888696193697186</c:v>
                </c:pt>
                <c:pt idx="2956">
                  <c:v>60.909216165547186</c:v>
                </c:pt>
                <c:pt idx="2957">
                  <c:v>60.933693170547187</c:v>
                </c:pt>
                <c:pt idx="2958">
                  <c:v>62.740473031997666</c:v>
                </c:pt>
                <c:pt idx="2959">
                  <c:v>62.74094700813292</c:v>
                </c:pt>
                <c:pt idx="2960">
                  <c:v>62.741408109664896</c:v>
                </c:pt>
                <c:pt idx="2961">
                  <c:v>62.741835117340067</c:v>
                </c:pt>
                <c:pt idx="2962">
                  <c:v>62.742257118225076</c:v>
                </c:pt>
                <c:pt idx="2963">
                  <c:v>62.742675065994248</c:v>
                </c:pt>
                <c:pt idx="2964">
                  <c:v>62.743096113204942</c:v>
                </c:pt>
                <c:pt idx="2965">
                  <c:v>62.74351596832274</c:v>
                </c:pt>
                <c:pt idx="2966">
                  <c:v>62.743939161300652</c:v>
                </c:pt>
                <c:pt idx="2967">
                  <c:v>62.744356155395486</c:v>
                </c:pt>
                <c:pt idx="2968">
                  <c:v>62.744775056838982</c:v>
                </c:pt>
                <c:pt idx="2969">
                  <c:v>62.74519300460814</c:v>
                </c:pt>
                <c:pt idx="2970">
                  <c:v>62.745445966720567</c:v>
                </c:pt>
                <c:pt idx="2971">
                  <c:v>62.745521068572977</c:v>
                </c:pt>
                <c:pt idx="2972">
                  <c:v>62.745596170425401</c:v>
                </c:pt>
                <c:pt idx="2973">
                  <c:v>62.745670080184922</c:v>
                </c:pt>
                <c:pt idx="2974">
                  <c:v>62.745743989944437</c:v>
                </c:pt>
                <c:pt idx="2975">
                  <c:v>62.745818138122551</c:v>
                </c:pt>
                <c:pt idx="2976">
                  <c:v>62.745895147323601</c:v>
                </c:pt>
                <c:pt idx="2977">
                  <c:v>62.745972156524651</c:v>
                </c:pt>
                <c:pt idx="2978">
                  <c:v>62.74605011940001</c:v>
                </c:pt>
                <c:pt idx="2979">
                  <c:v>62.74612712860106</c:v>
                </c:pt>
                <c:pt idx="2980">
                  <c:v>62.746203184127786</c:v>
                </c:pt>
                <c:pt idx="2981">
                  <c:v>62.746279001235948</c:v>
                </c:pt>
                <c:pt idx="2982">
                  <c:v>62.746355056762681</c:v>
                </c:pt>
                <c:pt idx="2983">
                  <c:v>62.746431112289422</c:v>
                </c:pt>
                <c:pt idx="2984">
                  <c:v>62.746507167816148</c:v>
                </c:pt>
                <c:pt idx="2985">
                  <c:v>62.746582031249986</c:v>
                </c:pt>
                <c:pt idx="2986">
                  <c:v>62.746658086776719</c:v>
                </c:pt>
                <c:pt idx="2987">
                  <c:v>62.746734142303445</c:v>
                </c:pt>
                <c:pt idx="2988">
                  <c:v>62.746810197830186</c:v>
                </c:pt>
                <c:pt idx="2989">
                  <c:v>62.746885061264017</c:v>
                </c:pt>
                <c:pt idx="2990">
                  <c:v>62.746961116790757</c:v>
                </c:pt>
                <c:pt idx="2991">
                  <c:v>62.747035980224602</c:v>
                </c:pt>
                <c:pt idx="2992">
                  <c:v>62.747112035751329</c:v>
                </c:pt>
                <c:pt idx="2993">
                  <c:v>62.747189044952378</c:v>
                </c:pt>
                <c:pt idx="2994">
                  <c:v>62.747265100479112</c:v>
                </c:pt>
                <c:pt idx="2995">
                  <c:v>62.74733996391295</c:v>
                </c:pt>
                <c:pt idx="2996">
                  <c:v>62.747416019439676</c:v>
                </c:pt>
                <c:pt idx="2997">
                  <c:v>62.747492074966416</c:v>
                </c:pt>
                <c:pt idx="2998">
                  <c:v>62.74756813049315</c:v>
                </c:pt>
                <c:pt idx="2999">
                  <c:v>62.747644186019876</c:v>
                </c:pt>
                <c:pt idx="3000">
                  <c:v>62.747720003128038</c:v>
                </c:pt>
                <c:pt idx="3001">
                  <c:v>62.747796058654771</c:v>
                </c:pt>
                <c:pt idx="3002">
                  <c:v>62.747872114181511</c:v>
                </c:pt>
                <c:pt idx="3003">
                  <c:v>62.747946977615342</c:v>
                </c:pt>
                <c:pt idx="3004">
                  <c:v>62.748023033142076</c:v>
                </c:pt>
                <c:pt idx="3005">
                  <c:v>62.748098134994486</c:v>
                </c:pt>
                <c:pt idx="3006">
                  <c:v>62.748174190521226</c:v>
                </c:pt>
                <c:pt idx="3007">
                  <c:v>62.74825000762938</c:v>
                </c:pt>
                <c:pt idx="3008">
                  <c:v>62.748345136642442</c:v>
                </c:pt>
                <c:pt idx="3009">
                  <c:v>62.748421192169182</c:v>
                </c:pt>
                <c:pt idx="3010">
                  <c:v>62.74849700927733</c:v>
                </c:pt>
                <c:pt idx="3011">
                  <c:v>62.748573064804056</c:v>
                </c:pt>
                <c:pt idx="3012">
                  <c:v>62.74864816665648</c:v>
                </c:pt>
                <c:pt idx="3013">
                  <c:v>62.748723983764641</c:v>
                </c:pt>
                <c:pt idx="3014">
                  <c:v>62.748800039291368</c:v>
                </c:pt>
                <c:pt idx="3015">
                  <c:v>62.748875141143792</c:v>
                </c:pt>
                <c:pt idx="3016">
                  <c:v>62.748951196670518</c:v>
                </c:pt>
                <c:pt idx="3017">
                  <c:v>62.749027013778672</c:v>
                </c:pt>
                <c:pt idx="3018">
                  <c:v>62.749103069305406</c:v>
                </c:pt>
                <c:pt idx="3019">
                  <c:v>62.749179124832139</c:v>
                </c:pt>
                <c:pt idx="3020">
                  <c:v>62.749258995056138</c:v>
                </c:pt>
                <c:pt idx="3021">
                  <c:v>62.749335050582872</c:v>
                </c:pt>
                <c:pt idx="3022">
                  <c:v>62.749412059783921</c:v>
                </c:pt>
                <c:pt idx="3023">
                  <c:v>62.749488115310662</c:v>
                </c:pt>
                <c:pt idx="3024">
                  <c:v>62.749564170837388</c:v>
                </c:pt>
                <c:pt idx="3025">
                  <c:v>62.749639987945542</c:v>
                </c:pt>
                <c:pt idx="3026">
                  <c:v>62.749716043472276</c:v>
                </c:pt>
                <c:pt idx="3027">
                  <c:v>62.749792098999009</c:v>
                </c:pt>
                <c:pt idx="3028">
                  <c:v>62.749868154525736</c:v>
                </c:pt>
                <c:pt idx="3029">
                  <c:v>62.749943971633897</c:v>
                </c:pt>
                <c:pt idx="3030">
                  <c:v>62.750022172927828</c:v>
                </c:pt>
                <c:pt idx="3031">
                  <c:v>62.750097990036032</c:v>
                </c:pt>
                <c:pt idx="3032">
                  <c:v>62.75017404556273</c:v>
                </c:pt>
                <c:pt idx="3033">
                  <c:v>62.750250101089428</c:v>
                </c:pt>
                <c:pt idx="3034">
                  <c:v>62.750326156616232</c:v>
                </c:pt>
                <c:pt idx="3035">
                  <c:v>62.75040197372433</c:v>
                </c:pt>
                <c:pt idx="3036">
                  <c:v>62.750478982925429</c:v>
                </c:pt>
                <c:pt idx="3037">
                  <c:v>62.750555038452127</c:v>
                </c:pt>
                <c:pt idx="3038">
                  <c:v>62.750631093978832</c:v>
                </c:pt>
                <c:pt idx="3039">
                  <c:v>62.750707149505629</c:v>
                </c:pt>
                <c:pt idx="3040">
                  <c:v>62.750782966613727</c:v>
                </c:pt>
                <c:pt idx="3041">
                  <c:v>62.770629167556727</c:v>
                </c:pt>
                <c:pt idx="3042">
                  <c:v>62.79113197326663</c:v>
                </c:pt>
                <c:pt idx="3043">
                  <c:v>62.811460018157931</c:v>
                </c:pt>
                <c:pt idx="3044">
                  <c:v>62.836038112640331</c:v>
                </c:pt>
                <c:pt idx="3045">
                  <c:v>62.856590986251732</c:v>
                </c:pt>
                <c:pt idx="3046">
                  <c:v>62.877140045165731</c:v>
                </c:pt>
                <c:pt idx="3047">
                  <c:v>62.901679039001728</c:v>
                </c:pt>
                <c:pt idx="3048">
                  <c:v>62.922209024429726</c:v>
                </c:pt>
                <c:pt idx="3049">
                  <c:v>62.942644119262731</c:v>
                </c:pt>
                <c:pt idx="3050">
                  <c:v>62.96722817420973</c:v>
                </c:pt>
                <c:pt idx="3051">
                  <c:v>62.987737178802732</c:v>
                </c:pt>
                <c:pt idx="3052">
                  <c:v>63.008221149444729</c:v>
                </c:pt>
                <c:pt idx="3053">
                  <c:v>63.032759189605727</c:v>
                </c:pt>
                <c:pt idx="3054">
                  <c:v>63.053280115127727</c:v>
                </c:pt>
                <c:pt idx="3055">
                  <c:v>63.073750019073728</c:v>
                </c:pt>
                <c:pt idx="3056">
                  <c:v>63.098283052444728</c:v>
                </c:pt>
                <c:pt idx="3057">
                  <c:v>63.118777990340732</c:v>
                </c:pt>
                <c:pt idx="3058">
                  <c:v>63.139301061630732</c:v>
                </c:pt>
                <c:pt idx="3059">
                  <c:v>63.163829088210726</c:v>
                </c:pt>
                <c:pt idx="3060">
                  <c:v>63.184329986572727</c:v>
                </c:pt>
                <c:pt idx="3061">
                  <c:v>63.204822063445732</c:v>
                </c:pt>
                <c:pt idx="3062">
                  <c:v>63.22933197021473</c:v>
                </c:pt>
                <c:pt idx="3063">
                  <c:v>63.249862194061727</c:v>
                </c:pt>
                <c:pt idx="3064">
                  <c:v>63.270359039306726</c:v>
                </c:pt>
                <c:pt idx="3065">
                  <c:v>63.294881105422732</c:v>
                </c:pt>
                <c:pt idx="3066">
                  <c:v>63.315380096435732</c:v>
                </c:pt>
                <c:pt idx="3067">
                  <c:v>63.335870981216729</c:v>
                </c:pt>
                <c:pt idx="3068">
                  <c:v>63.36043000221273</c:v>
                </c:pt>
                <c:pt idx="3069">
                  <c:v>63.380952119827732</c:v>
                </c:pt>
                <c:pt idx="3070">
                  <c:v>63.401487112045729</c:v>
                </c:pt>
                <c:pt idx="3071">
                  <c:v>63.425980091094729</c:v>
                </c:pt>
                <c:pt idx="3072">
                  <c:v>63.44648313522373</c:v>
                </c:pt>
                <c:pt idx="3073">
                  <c:v>63.466974020004727</c:v>
                </c:pt>
                <c:pt idx="3074">
                  <c:v>63.491465091705727</c:v>
                </c:pt>
                <c:pt idx="3075">
                  <c:v>63.512006998061729</c:v>
                </c:pt>
                <c:pt idx="3076">
                  <c:v>63.532503128051729</c:v>
                </c:pt>
                <c:pt idx="3077">
                  <c:v>63.556992053985731</c:v>
                </c:pt>
                <c:pt idx="3078">
                  <c:v>63.577480077743729</c:v>
                </c:pt>
                <c:pt idx="3079">
                  <c:v>63.598064184188729</c:v>
                </c:pt>
                <c:pt idx="3080">
                  <c:v>63.622581005096727</c:v>
                </c:pt>
                <c:pt idx="3081">
                  <c:v>63.643083095550729</c:v>
                </c:pt>
                <c:pt idx="3082">
                  <c:v>63.663578033447727</c:v>
                </c:pt>
                <c:pt idx="3083">
                  <c:v>63.688112974166728</c:v>
                </c:pt>
                <c:pt idx="3084">
                  <c:v>63.708605051040728</c:v>
                </c:pt>
                <c:pt idx="3085">
                  <c:v>63.729103088378729</c:v>
                </c:pt>
                <c:pt idx="3086">
                  <c:v>63.753628969196726</c:v>
                </c:pt>
                <c:pt idx="3087">
                  <c:v>63.774130105976731</c:v>
                </c:pt>
                <c:pt idx="3088">
                  <c:v>63.798645019526731</c:v>
                </c:pt>
                <c:pt idx="3089">
                  <c:v>63.819139003756732</c:v>
                </c:pt>
                <c:pt idx="3090">
                  <c:v>63.839557170866726</c:v>
                </c:pt>
                <c:pt idx="3091">
                  <c:v>63.86415004730673</c:v>
                </c:pt>
                <c:pt idx="3092">
                  <c:v>63.884711027146729</c:v>
                </c:pt>
                <c:pt idx="3093">
                  <c:v>63.905204057696729</c:v>
                </c:pt>
                <c:pt idx="3094">
                  <c:v>63.929737091066727</c:v>
                </c:pt>
                <c:pt idx="3095">
                  <c:v>63.950237035746731</c:v>
                </c:pt>
                <c:pt idx="3096">
                  <c:v>63.970733165736732</c:v>
                </c:pt>
                <c:pt idx="3097">
                  <c:v>63.99523615836673</c:v>
                </c:pt>
                <c:pt idx="3098">
                  <c:v>64.015761137006734</c:v>
                </c:pt>
                <c:pt idx="3099">
                  <c:v>64.036286115646732</c:v>
                </c:pt>
                <c:pt idx="3100">
                  <c:v>64.060796976086735</c:v>
                </c:pt>
                <c:pt idx="3101">
                  <c:v>64.081326007846741</c:v>
                </c:pt>
                <c:pt idx="3102">
                  <c:v>64.101830005646747</c:v>
                </c:pt>
                <c:pt idx="3103">
                  <c:v>64.126320123676749</c:v>
                </c:pt>
                <c:pt idx="3104">
                  <c:v>64.146835088726746</c:v>
                </c:pt>
                <c:pt idx="3105">
                  <c:v>64.167339086536742</c:v>
                </c:pt>
                <c:pt idx="3106">
                  <c:v>64.191848039626748</c:v>
                </c:pt>
                <c:pt idx="3107">
                  <c:v>64.212375164036757</c:v>
                </c:pt>
                <c:pt idx="3108">
                  <c:v>64.232788085936761</c:v>
                </c:pt>
                <c:pt idx="3109">
                  <c:v>64.257425069806757</c:v>
                </c:pt>
                <c:pt idx="3110">
                  <c:v>64.277904987336754</c:v>
                </c:pt>
                <c:pt idx="3111">
                  <c:v>64.298418998716755</c:v>
                </c:pt>
                <c:pt idx="3112">
                  <c:v>64.322925090786754</c:v>
                </c:pt>
                <c:pt idx="3113">
                  <c:v>64.343473196026764</c:v>
                </c:pt>
                <c:pt idx="3114">
                  <c:v>64.36394715308677</c:v>
                </c:pt>
                <c:pt idx="3115">
                  <c:v>64.388447046276767</c:v>
                </c:pt>
                <c:pt idx="3116">
                  <c:v>64.408962965006765</c:v>
                </c:pt>
                <c:pt idx="3117">
                  <c:v>64.42949008941676</c:v>
                </c:pt>
                <c:pt idx="3118">
                  <c:v>64.453967094416754</c:v>
                </c:pt>
                <c:pt idx="3119">
                  <c:v>64.474514961246754</c:v>
                </c:pt>
                <c:pt idx="3120">
                  <c:v>64.495016098026753</c:v>
                </c:pt>
                <c:pt idx="3121">
                  <c:v>64.519524097446748</c:v>
                </c:pt>
                <c:pt idx="3122">
                  <c:v>64.540040016176746</c:v>
                </c:pt>
                <c:pt idx="3123">
                  <c:v>64.56053614616674</c:v>
                </c:pt>
                <c:pt idx="3124">
                  <c:v>64.585050106046737</c:v>
                </c:pt>
                <c:pt idx="3125">
                  <c:v>64.605561971666731</c:v>
                </c:pt>
                <c:pt idx="3126">
                  <c:v>64.626067161556733</c:v>
                </c:pt>
                <c:pt idx="3127">
                  <c:v>64.650590181346729</c:v>
                </c:pt>
                <c:pt idx="3128">
                  <c:v>64.671116113666727</c:v>
                </c:pt>
                <c:pt idx="3129">
                  <c:v>64.691615104676728</c:v>
                </c:pt>
                <c:pt idx="3130">
                  <c:v>64.716125965116731</c:v>
                </c:pt>
                <c:pt idx="3131">
                  <c:v>64.73664212226673</c:v>
                </c:pt>
                <c:pt idx="3132">
                  <c:v>64.757138013836723</c:v>
                </c:pt>
                <c:pt idx="3133">
                  <c:v>64.781633138656716</c:v>
                </c:pt>
                <c:pt idx="3134">
                  <c:v>64.802154064176719</c:v>
                </c:pt>
                <c:pt idx="3135">
                  <c:v>64.822645187376722</c:v>
                </c:pt>
                <c:pt idx="3136">
                  <c:v>64.847130060196719</c:v>
                </c:pt>
                <c:pt idx="3137">
                  <c:v>64.867685079576717</c:v>
                </c:pt>
                <c:pt idx="3138">
                  <c:v>64.888192176816716</c:v>
                </c:pt>
                <c:pt idx="3139">
                  <c:v>64.91268897056672</c:v>
                </c:pt>
                <c:pt idx="3140">
                  <c:v>64.933246135706725</c:v>
                </c:pt>
                <c:pt idx="3141">
                  <c:v>64.953716993336727</c:v>
                </c:pt>
                <c:pt idx="3142">
                  <c:v>64.978229045866726</c:v>
                </c:pt>
                <c:pt idx="3143">
                  <c:v>64.998749971386729</c:v>
                </c:pt>
                <c:pt idx="3144">
                  <c:v>65.019251108166728</c:v>
                </c:pt>
                <c:pt idx="3145">
                  <c:v>65.043759107586723</c:v>
                </c:pt>
                <c:pt idx="3146">
                  <c:v>65.064275979996722</c:v>
                </c:pt>
                <c:pt idx="3147">
                  <c:v>65.084774017336727</c:v>
                </c:pt>
                <c:pt idx="3148">
                  <c:v>65.10930919647673</c:v>
                </c:pt>
                <c:pt idx="3149">
                  <c:v>65.129826068876724</c:v>
                </c:pt>
                <c:pt idx="3150">
                  <c:v>65.150300025936716</c:v>
                </c:pt>
                <c:pt idx="3151">
                  <c:v>65.174837112426715</c:v>
                </c:pt>
                <c:pt idx="3152">
                  <c:v>65.19535017013672</c:v>
                </c:pt>
                <c:pt idx="3153">
                  <c:v>65.215856075286723</c:v>
                </c:pt>
                <c:pt idx="3154">
                  <c:v>65.24039506912672</c:v>
                </c:pt>
                <c:pt idx="3155">
                  <c:v>65.260874986646726</c:v>
                </c:pt>
                <c:pt idx="3156">
                  <c:v>65.281386137006734</c:v>
                </c:pt>
                <c:pt idx="3157">
                  <c:v>65.30589413642673</c:v>
                </c:pt>
                <c:pt idx="3158">
                  <c:v>65.32644701003673</c:v>
                </c:pt>
                <c:pt idx="3159">
                  <c:v>65.346925973896731</c:v>
                </c:pt>
                <c:pt idx="3160">
                  <c:v>65.371437072756734</c:v>
                </c:pt>
                <c:pt idx="3161">
                  <c:v>65.391952991486733</c:v>
                </c:pt>
                <c:pt idx="3162">
                  <c:v>65.412479162216727</c:v>
                </c:pt>
                <c:pt idx="3163">
                  <c:v>65.436957120896736</c:v>
                </c:pt>
                <c:pt idx="3164">
                  <c:v>65.457476139066742</c:v>
                </c:pt>
                <c:pt idx="3165">
                  <c:v>65.477991104126744</c:v>
                </c:pt>
                <c:pt idx="3166">
                  <c:v>65.50249004363674</c:v>
                </c:pt>
                <c:pt idx="3167">
                  <c:v>65.523002147676749</c:v>
                </c:pt>
                <c:pt idx="3168">
                  <c:v>65.54350113868675</c:v>
                </c:pt>
                <c:pt idx="3169">
                  <c:v>65.568035125736756</c:v>
                </c:pt>
                <c:pt idx="3170">
                  <c:v>65.588538169856761</c:v>
                </c:pt>
                <c:pt idx="3171">
                  <c:v>65.609052181246767</c:v>
                </c:pt>
                <c:pt idx="3172">
                  <c:v>65.63356304168677</c:v>
                </c:pt>
                <c:pt idx="3173">
                  <c:v>65.654078006746772</c:v>
                </c:pt>
                <c:pt idx="3174">
                  <c:v>65.674576997756773</c:v>
                </c:pt>
                <c:pt idx="3175">
                  <c:v>65.699084043506772</c:v>
                </c:pt>
                <c:pt idx="3176">
                  <c:v>65.719601154326767</c:v>
                </c:pt>
                <c:pt idx="3177">
                  <c:v>65.740123987196768</c:v>
                </c:pt>
                <c:pt idx="3178">
                  <c:v>65.764610052106761</c:v>
                </c:pt>
                <c:pt idx="3179">
                  <c:v>65.78515696525676</c:v>
                </c:pt>
                <c:pt idx="3180">
                  <c:v>65.805638074876754</c:v>
                </c:pt>
                <c:pt idx="3181">
                  <c:v>65.83016204833676</c:v>
                </c:pt>
                <c:pt idx="3182">
                  <c:v>65.850682020186753</c:v>
                </c:pt>
                <c:pt idx="3183">
                  <c:v>65.871180057526743</c:v>
                </c:pt>
                <c:pt idx="3184">
                  <c:v>65.895693063736744</c:v>
                </c:pt>
                <c:pt idx="3185">
                  <c:v>65.916206121446749</c:v>
                </c:pt>
                <c:pt idx="3186">
                  <c:v>65.936702013016756</c:v>
                </c:pt>
                <c:pt idx="3187">
                  <c:v>65.961236000056758</c:v>
                </c:pt>
                <c:pt idx="3188">
                  <c:v>65.981759071346758</c:v>
                </c:pt>
                <c:pt idx="3189">
                  <c:v>66.002230167386756</c:v>
                </c:pt>
                <c:pt idx="3190">
                  <c:v>66.026751995086755</c:v>
                </c:pt>
                <c:pt idx="3191">
                  <c:v>66.047276973726753</c:v>
                </c:pt>
                <c:pt idx="3192">
                  <c:v>66.067756175996749</c:v>
                </c:pt>
                <c:pt idx="3193">
                  <c:v>66.092292070386748</c:v>
                </c:pt>
                <c:pt idx="3194">
                  <c:v>66.11280703544675</c:v>
                </c:pt>
                <c:pt idx="3195">
                  <c:v>66.133342027666757</c:v>
                </c:pt>
                <c:pt idx="3196">
                  <c:v>66.157821178436762</c:v>
                </c:pt>
                <c:pt idx="3197">
                  <c:v>66.17833113670676</c:v>
                </c:pt>
                <c:pt idx="3198">
                  <c:v>66.198831081386757</c:v>
                </c:pt>
                <c:pt idx="3199">
                  <c:v>66.223417043686752</c:v>
                </c:pt>
                <c:pt idx="3200">
                  <c:v>66.24384903907675</c:v>
                </c:pt>
                <c:pt idx="3201">
                  <c:v>66.264409065246753</c:v>
                </c:pt>
                <c:pt idx="3202">
                  <c:v>66.288896083836747</c:v>
                </c:pt>
                <c:pt idx="3203">
                  <c:v>66.309411048886744</c:v>
                </c:pt>
                <c:pt idx="3204">
                  <c:v>66.329928159716744</c:v>
                </c:pt>
                <c:pt idx="3205">
                  <c:v>66.35444211959674</c:v>
                </c:pt>
                <c:pt idx="3206">
                  <c:v>66.374957084656742</c:v>
                </c:pt>
                <c:pt idx="3207">
                  <c:v>66.395523071286746</c:v>
                </c:pt>
                <c:pt idx="3208">
                  <c:v>66.41996502876674</c:v>
                </c:pt>
                <c:pt idx="3209">
                  <c:v>66.440505027766747</c:v>
                </c:pt>
                <c:pt idx="3210">
                  <c:v>66.461017131806756</c:v>
                </c:pt>
                <c:pt idx="3211">
                  <c:v>66.485496044156761</c:v>
                </c:pt>
                <c:pt idx="3212">
                  <c:v>66.506033182146766</c:v>
                </c:pt>
                <c:pt idx="3213">
                  <c:v>66.52653503417676</c:v>
                </c:pt>
                <c:pt idx="3214">
                  <c:v>66.551042079926759</c:v>
                </c:pt>
                <c:pt idx="3215">
                  <c:v>66.571561098096751</c:v>
                </c:pt>
                <c:pt idx="3216">
                  <c:v>66.592086076736749</c:v>
                </c:pt>
                <c:pt idx="3217">
                  <c:v>66.616569995876745</c:v>
                </c:pt>
                <c:pt idx="3218">
                  <c:v>66.63708806037674</c:v>
                </c:pt>
                <c:pt idx="3219">
                  <c:v>66.657629013056749</c:v>
                </c:pt>
                <c:pt idx="3220">
                  <c:v>66.68210411071675</c:v>
                </c:pt>
                <c:pt idx="3221">
                  <c:v>66.702641963956751</c:v>
                </c:pt>
                <c:pt idx="3222">
                  <c:v>66.723154067996745</c:v>
                </c:pt>
                <c:pt idx="3223">
                  <c:v>66.747635126116748</c:v>
                </c:pt>
                <c:pt idx="3224">
                  <c:v>66.768153190616744</c:v>
                </c:pt>
                <c:pt idx="3225">
                  <c:v>66.788678169246737</c:v>
                </c:pt>
                <c:pt idx="3226">
                  <c:v>66.813169002536739</c:v>
                </c:pt>
                <c:pt idx="3227">
                  <c:v>66.833688974376741</c:v>
                </c:pt>
                <c:pt idx="3228">
                  <c:v>66.854202985766747</c:v>
                </c:pt>
                <c:pt idx="3229">
                  <c:v>66.878719091416755</c:v>
                </c:pt>
                <c:pt idx="3230">
                  <c:v>66.899250030516754</c:v>
                </c:pt>
                <c:pt idx="3231">
                  <c:v>66.919752120966763</c:v>
                </c:pt>
                <c:pt idx="3232">
                  <c:v>66.944260120396763</c:v>
                </c:pt>
                <c:pt idx="3233">
                  <c:v>66.96482896804676</c:v>
                </c:pt>
                <c:pt idx="3234">
                  <c:v>66.985277175906759</c:v>
                </c:pt>
                <c:pt idx="3235">
                  <c:v>67.009732961656752</c:v>
                </c:pt>
                <c:pt idx="3236">
                  <c:v>67.030272006986749</c:v>
                </c:pt>
                <c:pt idx="3237">
                  <c:v>67.050778150556752</c:v>
                </c:pt>
                <c:pt idx="3238">
                  <c:v>67.075278043746749</c:v>
                </c:pt>
                <c:pt idx="3239">
                  <c:v>67.095811128616745</c:v>
                </c:pt>
                <c:pt idx="3240">
                  <c:v>67.11633896827675</c:v>
                </c:pt>
                <c:pt idx="3241">
                  <c:v>67.140827178956755</c:v>
                </c:pt>
                <c:pt idx="3242">
                  <c:v>67.161339044566759</c:v>
                </c:pt>
                <c:pt idx="3243">
                  <c:v>67.181899070736762</c:v>
                </c:pt>
                <c:pt idx="3244">
                  <c:v>67.206387042996766</c:v>
                </c:pt>
                <c:pt idx="3245">
                  <c:v>67.226870059966771</c:v>
                </c:pt>
                <c:pt idx="3246">
                  <c:v>67.247393131256771</c:v>
                </c:pt>
                <c:pt idx="3247">
                  <c:v>67.271906137466772</c:v>
                </c:pt>
                <c:pt idx="3248">
                  <c:v>67.292419195176777</c:v>
                </c:pt>
                <c:pt idx="3249">
                  <c:v>67.312956094746781</c:v>
                </c:pt>
                <c:pt idx="3250">
                  <c:v>67.337464094166776</c:v>
                </c:pt>
                <c:pt idx="3251">
                  <c:v>67.35796117782678</c:v>
                </c:pt>
                <c:pt idx="3252">
                  <c:v>67.378534078596772</c:v>
                </c:pt>
                <c:pt idx="3253">
                  <c:v>67.402989149096769</c:v>
                </c:pt>
                <c:pt idx="3254">
                  <c:v>67.423489093776766</c:v>
                </c:pt>
                <c:pt idx="3255">
                  <c:v>67.444156169886767</c:v>
                </c:pt>
                <c:pt idx="3256">
                  <c:v>67.468482971186759</c:v>
                </c:pt>
                <c:pt idx="3257">
                  <c:v>67.489015102386759</c:v>
                </c:pt>
                <c:pt idx="3258">
                  <c:v>67.509560108186761</c:v>
                </c:pt>
                <c:pt idx="3259">
                  <c:v>67.534065008166763</c:v>
                </c:pt>
                <c:pt idx="3260">
                  <c:v>67.554542064666762</c:v>
                </c:pt>
                <c:pt idx="3261">
                  <c:v>67.575088024136761</c:v>
                </c:pt>
                <c:pt idx="3262">
                  <c:v>67.599577188496752</c:v>
                </c:pt>
                <c:pt idx="3263">
                  <c:v>67.620100975036749</c:v>
                </c:pt>
                <c:pt idx="3264">
                  <c:v>67.640613079066753</c:v>
                </c:pt>
                <c:pt idx="3265">
                  <c:v>67.665102005006744</c:v>
                </c:pt>
                <c:pt idx="3266">
                  <c:v>67.685603141786743</c:v>
                </c:pt>
                <c:pt idx="3267">
                  <c:v>67.706137180326749</c:v>
                </c:pt>
                <c:pt idx="3268">
                  <c:v>67.730628967286748</c:v>
                </c:pt>
                <c:pt idx="3269">
                  <c:v>67.751195192336752</c:v>
                </c:pt>
                <c:pt idx="3270">
                  <c:v>70.550530910491943</c:v>
                </c:pt>
                <c:pt idx="3271">
                  <c:v>70.551003932952881</c:v>
                </c:pt>
                <c:pt idx="3272">
                  <c:v>70.551454067230225</c:v>
                </c:pt>
                <c:pt idx="3273">
                  <c:v>70.552098035812378</c:v>
                </c:pt>
                <c:pt idx="3274">
                  <c:v>70.552605867385864</c:v>
                </c:pt>
                <c:pt idx="3275">
                  <c:v>70.553030967712402</c:v>
                </c:pt>
                <c:pt idx="3276">
                  <c:v>70.553453922271729</c:v>
                </c:pt>
                <c:pt idx="3277">
                  <c:v>70.553869009017944</c:v>
                </c:pt>
                <c:pt idx="3278">
                  <c:v>70.554286956787109</c:v>
                </c:pt>
                <c:pt idx="3279">
                  <c:v>70.554769039154053</c:v>
                </c:pt>
                <c:pt idx="3280">
                  <c:v>70.555213928222656</c:v>
                </c:pt>
                <c:pt idx="3281">
                  <c:v>70.555397033691406</c:v>
                </c:pt>
                <c:pt idx="3282">
                  <c:v>70.555471897125244</c:v>
                </c:pt>
                <c:pt idx="3283">
                  <c:v>70.555546998977661</c:v>
                </c:pt>
                <c:pt idx="3284">
                  <c:v>70.55563497543335</c:v>
                </c:pt>
                <c:pt idx="3285">
                  <c:v>70.555710077285767</c:v>
                </c:pt>
                <c:pt idx="3286">
                  <c:v>70.555784940719604</c:v>
                </c:pt>
                <c:pt idx="3287">
                  <c:v>70.555859088897705</c:v>
                </c:pt>
                <c:pt idx="3288">
                  <c:v>70.555933952331543</c:v>
                </c:pt>
                <c:pt idx="3289">
                  <c:v>70.55600905418396</c:v>
                </c:pt>
                <c:pt idx="3290">
                  <c:v>70.556082963943481</c:v>
                </c:pt>
                <c:pt idx="3291">
                  <c:v>70.556156873703003</c:v>
                </c:pt>
                <c:pt idx="3292">
                  <c:v>70.55623197555542</c:v>
                </c:pt>
                <c:pt idx="3293">
                  <c:v>70.556305885314941</c:v>
                </c:pt>
                <c:pt idx="3294">
                  <c:v>70.556380987167358</c:v>
                </c:pt>
                <c:pt idx="3295">
                  <c:v>70.55645489692688</c:v>
                </c:pt>
                <c:pt idx="3296">
                  <c:v>70.556529998779297</c:v>
                </c:pt>
                <c:pt idx="3297">
                  <c:v>70.556603908538818</c:v>
                </c:pt>
                <c:pt idx="3298">
                  <c:v>70.556678056716919</c:v>
                </c:pt>
                <c:pt idx="3299">
                  <c:v>70.55675196647644</c:v>
                </c:pt>
                <c:pt idx="3300">
                  <c:v>70.556827068328857</c:v>
                </c:pt>
                <c:pt idx="3301">
                  <c:v>70.556900978088379</c:v>
                </c:pt>
                <c:pt idx="3302">
                  <c:v>70.5569748878479</c:v>
                </c:pt>
                <c:pt idx="3303">
                  <c:v>70.557049989700317</c:v>
                </c:pt>
                <c:pt idx="3304">
                  <c:v>70.557123899459839</c:v>
                </c:pt>
                <c:pt idx="3305">
                  <c:v>70.557198047637939</c:v>
                </c:pt>
                <c:pt idx="3306">
                  <c:v>70.557272911071777</c:v>
                </c:pt>
                <c:pt idx="3307">
                  <c:v>70.557345867156982</c:v>
                </c:pt>
                <c:pt idx="3308">
                  <c:v>70.557420969009399</c:v>
                </c:pt>
                <c:pt idx="3309">
                  <c:v>70.557494878768921</c:v>
                </c:pt>
                <c:pt idx="3310">
                  <c:v>70.557569980621338</c:v>
                </c:pt>
                <c:pt idx="3311">
                  <c:v>70.557643890380859</c:v>
                </c:pt>
                <c:pt idx="3312">
                  <c:v>70.557718992233276</c:v>
                </c:pt>
                <c:pt idx="3313">
                  <c:v>70.557792901992798</c:v>
                </c:pt>
                <c:pt idx="3314">
                  <c:v>70.557868003845215</c:v>
                </c:pt>
                <c:pt idx="3315">
                  <c:v>70.557941913604736</c:v>
                </c:pt>
                <c:pt idx="3316">
                  <c:v>70.558016061782837</c:v>
                </c:pt>
                <c:pt idx="3317">
                  <c:v>70.558089971542358</c:v>
                </c:pt>
                <c:pt idx="3318">
                  <c:v>70.558165073394775</c:v>
                </c:pt>
                <c:pt idx="3319">
                  <c:v>70.558238983154297</c:v>
                </c:pt>
                <c:pt idx="3320">
                  <c:v>70.558314085006714</c:v>
                </c:pt>
                <c:pt idx="3321">
                  <c:v>70.558387994766235</c:v>
                </c:pt>
                <c:pt idx="3322">
                  <c:v>70.558461904525757</c:v>
                </c:pt>
                <c:pt idx="3323">
                  <c:v>70.558536052703857</c:v>
                </c:pt>
                <c:pt idx="3324">
                  <c:v>70.558610916137695</c:v>
                </c:pt>
                <c:pt idx="3325">
                  <c:v>70.558686017990112</c:v>
                </c:pt>
                <c:pt idx="3326">
                  <c:v>70.558759927749634</c:v>
                </c:pt>
                <c:pt idx="3327">
                  <c:v>70.558834075927734</c:v>
                </c:pt>
                <c:pt idx="3328">
                  <c:v>70.558908939361572</c:v>
                </c:pt>
                <c:pt idx="3329">
                  <c:v>70.558984041213989</c:v>
                </c:pt>
                <c:pt idx="3330">
                  <c:v>70.559057950973511</c:v>
                </c:pt>
                <c:pt idx="3331">
                  <c:v>70.559134006500244</c:v>
                </c:pt>
                <c:pt idx="3332">
                  <c:v>70.559210062026978</c:v>
                </c:pt>
                <c:pt idx="3333">
                  <c:v>70.559283971786499</c:v>
                </c:pt>
                <c:pt idx="3334">
                  <c:v>70.559357881546021</c:v>
                </c:pt>
                <c:pt idx="3335">
                  <c:v>70.559432983398438</c:v>
                </c:pt>
                <c:pt idx="3336">
                  <c:v>70.559508085250854</c:v>
                </c:pt>
                <c:pt idx="3337">
                  <c:v>70.559581995010376</c:v>
                </c:pt>
                <c:pt idx="3338">
                  <c:v>70.559656858444214</c:v>
                </c:pt>
                <c:pt idx="3339">
                  <c:v>70.559731006622314</c:v>
                </c:pt>
                <c:pt idx="3340">
                  <c:v>70.559805870056152</c:v>
                </c:pt>
                <c:pt idx="3341">
                  <c:v>70.559880018234253</c:v>
                </c:pt>
                <c:pt idx="3342">
                  <c:v>70.559954881668091</c:v>
                </c:pt>
                <c:pt idx="3343">
                  <c:v>70.560029029846177</c:v>
                </c:pt>
                <c:pt idx="3344">
                  <c:v>70.560103893279987</c:v>
                </c:pt>
                <c:pt idx="3345">
                  <c:v>70.560178995132489</c:v>
                </c:pt>
                <c:pt idx="3346">
                  <c:v>70.560253858566284</c:v>
                </c:pt>
                <c:pt idx="3347">
                  <c:v>70.560328006744385</c:v>
                </c:pt>
                <c:pt idx="3348">
                  <c:v>70.56040287017818</c:v>
                </c:pt>
                <c:pt idx="3349">
                  <c:v>70.560477018356281</c:v>
                </c:pt>
                <c:pt idx="3350">
                  <c:v>70.56055188179019</c:v>
                </c:pt>
                <c:pt idx="3351">
                  <c:v>70.56062602996829</c:v>
                </c:pt>
                <c:pt idx="3352">
                  <c:v>70.560700893402085</c:v>
                </c:pt>
                <c:pt idx="3353">
                  <c:v>70.560781002044678</c:v>
                </c:pt>
                <c:pt idx="3354">
                  <c:v>70.560855865478487</c:v>
                </c:pt>
                <c:pt idx="3355">
                  <c:v>70.56093096733089</c:v>
                </c:pt>
                <c:pt idx="3356">
                  <c:v>70.561006069183378</c:v>
                </c:pt>
                <c:pt idx="3357">
                  <c:v>70.561079978942885</c:v>
                </c:pt>
                <c:pt idx="3358">
                  <c:v>70.561155080795288</c:v>
                </c:pt>
                <c:pt idx="3359">
                  <c:v>70.561228990554781</c:v>
                </c:pt>
                <c:pt idx="3360">
                  <c:v>70.561302900314288</c:v>
                </c:pt>
                <c:pt idx="3361">
                  <c:v>70.561377048492389</c:v>
                </c:pt>
                <c:pt idx="3362">
                  <c:v>70.561451911926284</c:v>
                </c:pt>
                <c:pt idx="3363">
                  <c:v>70.561526060104384</c:v>
                </c:pt>
                <c:pt idx="3364">
                  <c:v>70.56160092353818</c:v>
                </c:pt>
                <c:pt idx="3365">
                  <c:v>70.56167507171628</c:v>
                </c:pt>
                <c:pt idx="3366">
                  <c:v>70.561748981475787</c:v>
                </c:pt>
                <c:pt idx="3367">
                  <c:v>70.56182289123538</c:v>
                </c:pt>
                <c:pt idx="3368">
                  <c:v>70.561897039413481</c:v>
                </c:pt>
                <c:pt idx="3369">
                  <c:v>70.561970949172988</c:v>
                </c:pt>
                <c:pt idx="3370">
                  <c:v>70.562044858932481</c:v>
                </c:pt>
                <c:pt idx="3371">
                  <c:v>70.562119007110581</c:v>
                </c:pt>
                <c:pt idx="3372">
                  <c:v>70.562193870544391</c:v>
                </c:pt>
                <c:pt idx="3373">
                  <c:v>70.562268018722477</c:v>
                </c:pt>
                <c:pt idx="3374">
                  <c:v>70.562342882156386</c:v>
                </c:pt>
                <c:pt idx="3375">
                  <c:v>70.562417030334487</c:v>
                </c:pt>
                <c:pt idx="3376">
                  <c:v>70.56249094009398</c:v>
                </c:pt>
                <c:pt idx="3377">
                  <c:v>70.562565088272081</c:v>
                </c:pt>
                <c:pt idx="3378">
                  <c:v>70.562638998031588</c:v>
                </c:pt>
                <c:pt idx="3379">
                  <c:v>70.56271290779118</c:v>
                </c:pt>
                <c:pt idx="3380">
                  <c:v>70.562787055969281</c:v>
                </c:pt>
                <c:pt idx="3381">
                  <c:v>70.562860965728788</c:v>
                </c:pt>
                <c:pt idx="3382">
                  <c:v>70.562936067581191</c:v>
                </c:pt>
                <c:pt idx="3383">
                  <c:v>70.563009977340684</c:v>
                </c:pt>
                <c:pt idx="3384">
                  <c:v>70.563085079193087</c:v>
                </c:pt>
                <c:pt idx="3385">
                  <c:v>70.563160896301284</c:v>
                </c:pt>
                <c:pt idx="3386">
                  <c:v>70.563235044479384</c:v>
                </c:pt>
                <c:pt idx="3387">
                  <c:v>70.56330990791318</c:v>
                </c:pt>
                <c:pt idx="3388">
                  <c:v>70.563389062881484</c:v>
                </c:pt>
                <c:pt idx="3389">
                  <c:v>70.563468933105483</c:v>
                </c:pt>
                <c:pt idx="3390">
                  <c:v>70.563544034957886</c:v>
                </c:pt>
                <c:pt idx="3391">
                  <c:v>70.563617944717379</c:v>
                </c:pt>
                <c:pt idx="3392">
                  <c:v>70.563692092895479</c:v>
                </c:pt>
                <c:pt idx="3393">
                  <c:v>70.563766002654987</c:v>
                </c:pt>
                <c:pt idx="3394">
                  <c:v>70.563840866088881</c:v>
                </c:pt>
                <c:pt idx="3395">
                  <c:v>70.563915967941284</c:v>
                </c:pt>
                <c:pt idx="3396">
                  <c:v>70.563991069793687</c:v>
                </c:pt>
                <c:pt idx="3397">
                  <c:v>70.564066886901884</c:v>
                </c:pt>
                <c:pt idx="3398">
                  <c:v>70.564141988754287</c:v>
                </c:pt>
                <c:pt idx="3399">
                  <c:v>70.575440883636489</c:v>
                </c:pt>
                <c:pt idx="3400">
                  <c:v>70.599952936172485</c:v>
                </c:pt>
                <c:pt idx="3401">
                  <c:v>70.620411872863784</c:v>
                </c:pt>
                <c:pt idx="3402">
                  <c:v>70.640902042388888</c:v>
                </c:pt>
                <c:pt idx="3403">
                  <c:v>70.665517091751283</c:v>
                </c:pt>
                <c:pt idx="3404">
                  <c:v>70.686027050018282</c:v>
                </c:pt>
                <c:pt idx="3405">
                  <c:v>70.706507921219284</c:v>
                </c:pt>
                <c:pt idx="3406">
                  <c:v>70.731046915054279</c:v>
                </c:pt>
                <c:pt idx="3407">
                  <c:v>70.75154399871829</c:v>
                </c:pt>
                <c:pt idx="3408">
                  <c:v>70.772048950195284</c:v>
                </c:pt>
                <c:pt idx="3409">
                  <c:v>70.79658102989228</c:v>
                </c:pt>
                <c:pt idx="3410">
                  <c:v>70.817096948623288</c:v>
                </c:pt>
                <c:pt idx="3411">
                  <c:v>70.837591886520286</c:v>
                </c:pt>
                <c:pt idx="3412">
                  <c:v>70.862102985382279</c:v>
                </c:pt>
                <c:pt idx="3413">
                  <c:v>70.882622003555284</c:v>
                </c:pt>
                <c:pt idx="3414">
                  <c:v>70.903136968612287</c:v>
                </c:pt>
                <c:pt idx="3415">
                  <c:v>70.92762303352329</c:v>
                </c:pt>
                <c:pt idx="3416">
                  <c:v>70.948143005371278</c:v>
                </c:pt>
                <c:pt idx="3417">
                  <c:v>70.968674898147285</c:v>
                </c:pt>
                <c:pt idx="3418">
                  <c:v>70.99317407608028</c:v>
                </c:pt>
                <c:pt idx="3419">
                  <c:v>71.013679981231277</c:v>
                </c:pt>
                <c:pt idx="3420">
                  <c:v>71.03419494628929</c:v>
                </c:pt>
                <c:pt idx="3421">
                  <c:v>71.05874300003029</c:v>
                </c:pt>
                <c:pt idx="3422">
                  <c:v>71.079248905182283</c:v>
                </c:pt>
                <c:pt idx="3423">
                  <c:v>71.09974098205528</c:v>
                </c:pt>
                <c:pt idx="3424">
                  <c:v>71.124273061752291</c:v>
                </c:pt>
                <c:pt idx="3425">
                  <c:v>71.144752025604291</c:v>
                </c:pt>
                <c:pt idx="3426">
                  <c:v>71.165265083313287</c:v>
                </c:pt>
                <c:pt idx="3427">
                  <c:v>71.189795970916279</c:v>
                </c:pt>
                <c:pt idx="3428">
                  <c:v>71.210270881653287</c:v>
                </c:pt>
                <c:pt idx="3429">
                  <c:v>71.230784893036287</c:v>
                </c:pt>
                <c:pt idx="3430">
                  <c:v>71.255415916443283</c:v>
                </c:pt>
                <c:pt idx="3431">
                  <c:v>71.27584791183429</c:v>
                </c:pt>
                <c:pt idx="3432">
                  <c:v>71.29636192321729</c:v>
                </c:pt>
                <c:pt idx="3433">
                  <c:v>71.320874929428285</c:v>
                </c:pt>
                <c:pt idx="3434">
                  <c:v>71.341438055038282</c:v>
                </c:pt>
                <c:pt idx="3435">
                  <c:v>71.36184906959528</c:v>
                </c:pt>
                <c:pt idx="3436">
                  <c:v>71.386403083801284</c:v>
                </c:pt>
                <c:pt idx="3437">
                  <c:v>71.406883955002286</c:v>
                </c:pt>
                <c:pt idx="3438">
                  <c:v>71.427416086197283</c:v>
                </c:pt>
                <c:pt idx="3439">
                  <c:v>71.451942920685283</c:v>
                </c:pt>
                <c:pt idx="3440">
                  <c:v>71.472446918487279</c:v>
                </c:pt>
                <c:pt idx="3441">
                  <c:v>71.49294400215129</c:v>
                </c:pt>
                <c:pt idx="3442">
                  <c:v>71.517468929290288</c:v>
                </c:pt>
                <c:pt idx="3443">
                  <c:v>71.537977933883283</c:v>
                </c:pt>
                <c:pt idx="3444">
                  <c:v>71.558472871776289</c:v>
                </c:pt>
                <c:pt idx="3445">
                  <c:v>71.582983016966281</c:v>
                </c:pt>
                <c:pt idx="3446">
                  <c:v>71.603514909746281</c:v>
                </c:pt>
                <c:pt idx="3447">
                  <c:v>71.623980045316287</c:v>
                </c:pt>
                <c:pt idx="3448">
                  <c:v>71.648527860646283</c:v>
                </c:pt>
                <c:pt idx="3449">
                  <c:v>71.669025897976283</c:v>
                </c:pt>
                <c:pt idx="3450">
                  <c:v>71.689548969266284</c:v>
                </c:pt>
                <c:pt idx="3451">
                  <c:v>71.71407389640629</c:v>
                </c:pt>
                <c:pt idx="3452">
                  <c:v>71.734590053556289</c:v>
                </c:pt>
                <c:pt idx="3453">
                  <c:v>71.755069971086286</c:v>
                </c:pt>
                <c:pt idx="3454">
                  <c:v>71.779618024826277</c:v>
                </c:pt>
                <c:pt idx="3455">
                  <c:v>71.800082921986288</c:v>
                </c:pt>
                <c:pt idx="3456">
                  <c:v>71.820600032806283</c:v>
                </c:pt>
                <c:pt idx="3457">
                  <c:v>71.845133066176288</c:v>
                </c:pt>
                <c:pt idx="3458">
                  <c:v>71.865643978116282</c:v>
                </c:pt>
                <c:pt idx="3459">
                  <c:v>71.886154890056289</c:v>
                </c:pt>
                <c:pt idx="3460">
                  <c:v>71.910678863526286</c:v>
                </c:pt>
                <c:pt idx="3461">
                  <c:v>71.931201934816286</c:v>
                </c:pt>
                <c:pt idx="3462">
                  <c:v>71.951675891876278</c:v>
                </c:pt>
                <c:pt idx="3463">
                  <c:v>71.976207971576287</c:v>
                </c:pt>
                <c:pt idx="3464">
                  <c:v>71.996707916256284</c:v>
                </c:pt>
                <c:pt idx="3465">
                  <c:v>72.017204046246277</c:v>
                </c:pt>
                <c:pt idx="3466">
                  <c:v>72.041713953016284</c:v>
                </c:pt>
                <c:pt idx="3467">
                  <c:v>72.062229871746283</c:v>
                </c:pt>
                <c:pt idx="3468">
                  <c:v>72.08274006843628</c:v>
                </c:pt>
                <c:pt idx="3469">
                  <c:v>72.107261896136279</c:v>
                </c:pt>
                <c:pt idx="3470">
                  <c:v>72.127754926686279</c:v>
                </c:pt>
                <c:pt idx="3471">
                  <c:v>72.148218870166289</c:v>
                </c:pt>
                <c:pt idx="3472">
                  <c:v>72.172788858416283</c:v>
                </c:pt>
                <c:pt idx="3473">
                  <c:v>72.193280935286282</c:v>
                </c:pt>
                <c:pt idx="3474">
                  <c:v>72.217766046526279</c:v>
                </c:pt>
                <c:pt idx="3475">
                  <c:v>72.238281011586281</c:v>
                </c:pt>
                <c:pt idx="3476">
                  <c:v>72.258817911146281</c:v>
                </c:pt>
                <c:pt idx="3477">
                  <c:v>72.283341884616277</c:v>
                </c:pt>
                <c:pt idx="3478">
                  <c:v>72.303832054136279</c:v>
                </c:pt>
                <c:pt idx="3479">
                  <c:v>72.324337005616286</c:v>
                </c:pt>
                <c:pt idx="3480">
                  <c:v>72.348841905596288</c:v>
                </c:pt>
                <c:pt idx="3481">
                  <c:v>72.369384050366278</c:v>
                </c:pt>
                <c:pt idx="3482">
                  <c:v>72.389888048176289</c:v>
                </c:pt>
                <c:pt idx="3483">
                  <c:v>72.41440701484629</c:v>
                </c:pt>
                <c:pt idx="3484">
                  <c:v>72.434908866886289</c:v>
                </c:pt>
                <c:pt idx="3485">
                  <c:v>72.455412864686281</c:v>
                </c:pt>
                <c:pt idx="3486">
                  <c:v>72.479935884476291</c:v>
                </c:pt>
                <c:pt idx="3487">
                  <c:v>72.500434875486278</c:v>
                </c:pt>
                <c:pt idx="3488">
                  <c:v>72.520948886876283</c:v>
                </c:pt>
                <c:pt idx="3489">
                  <c:v>72.54544901847629</c:v>
                </c:pt>
                <c:pt idx="3490">
                  <c:v>72.565958023076291</c:v>
                </c:pt>
                <c:pt idx="3491">
                  <c:v>72.586442947386288</c:v>
                </c:pt>
                <c:pt idx="3492">
                  <c:v>72.611003875736287</c:v>
                </c:pt>
                <c:pt idx="3493">
                  <c:v>72.63151407241628</c:v>
                </c:pt>
                <c:pt idx="3494">
                  <c:v>72.652005910876284</c:v>
                </c:pt>
                <c:pt idx="3495">
                  <c:v>72.67650008201629</c:v>
                </c:pt>
                <c:pt idx="3496">
                  <c:v>72.697031021116288</c:v>
                </c:pt>
                <c:pt idx="3497">
                  <c:v>72.717531919476286</c:v>
                </c:pt>
                <c:pt idx="3498">
                  <c:v>72.74204397201629</c:v>
                </c:pt>
                <c:pt idx="3499">
                  <c:v>72.762558937076278</c:v>
                </c:pt>
                <c:pt idx="3500">
                  <c:v>72.783112049106279</c:v>
                </c:pt>
                <c:pt idx="3501">
                  <c:v>72.80760097503628</c:v>
                </c:pt>
                <c:pt idx="3502">
                  <c:v>72.828116893766278</c:v>
                </c:pt>
                <c:pt idx="3503">
                  <c:v>72.84861707687628</c:v>
                </c:pt>
                <c:pt idx="3504">
                  <c:v>72.873130083086281</c:v>
                </c:pt>
                <c:pt idx="3505">
                  <c:v>72.893650054936288</c:v>
                </c:pt>
                <c:pt idx="3506">
                  <c:v>72.914139032366279</c:v>
                </c:pt>
                <c:pt idx="3507">
                  <c:v>72.93865799903628</c:v>
                </c:pt>
                <c:pt idx="3508">
                  <c:v>72.959192037586291</c:v>
                </c:pt>
                <c:pt idx="3509">
                  <c:v>72.979671001436287</c:v>
                </c:pt>
                <c:pt idx="3510">
                  <c:v>73.004173040386291</c:v>
                </c:pt>
                <c:pt idx="3511">
                  <c:v>73.024728059766289</c:v>
                </c:pt>
                <c:pt idx="3512">
                  <c:v>73.045217037196281</c:v>
                </c:pt>
                <c:pt idx="3513">
                  <c:v>73.06976389884629</c:v>
                </c:pt>
                <c:pt idx="3514">
                  <c:v>73.090262889866281</c:v>
                </c:pt>
                <c:pt idx="3515">
                  <c:v>73.110785007476281</c:v>
                </c:pt>
                <c:pt idx="3516">
                  <c:v>73.135282993316281</c:v>
                </c:pt>
                <c:pt idx="3517">
                  <c:v>73.155793905256289</c:v>
                </c:pt>
                <c:pt idx="3518">
                  <c:v>73.176287889476285</c:v>
                </c:pt>
                <c:pt idx="3519">
                  <c:v>73.200803041456282</c:v>
                </c:pt>
                <c:pt idx="3520">
                  <c:v>73.221276044846277</c:v>
                </c:pt>
                <c:pt idx="3521">
                  <c:v>73.241853952406288</c:v>
                </c:pt>
                <c:pt idx="3522">
                  <c:v>73.266382932666289</c:v>
                </c:pt>
                <c:pt idx="3523">
                  <c:v>73.28687095641628</c:v>
                </c:pt>
                <c:pt idx="3524">
                  <c:v>73.30736398696628</c:v>
                </c:pt>
                <c:pt idx="3525">
                  <c:v>73.331877946856281</c:v>
                </c:pt>
                <c:pt idx="3526">
                  <c:v>73.352416992186278</c:v>
                </c:pt>
                <c:pt idx="3527">
                  <c:v>73.372889995576287</c:v>
                </c:pt>
                <c:pt idx="3528">
                  <c:v>73.397418022156288</c:v>
                </c:pt>
                <c:pt idx="3529">
                  <c:v>73.417921066286283</c:v>
                </c:pt>
                <c:pt idx="3530">
                  <c:v>73.438443899156283</c:v>
                </c:pt>
                <c:pt idx="3531">
                  <c:v>73.462909936906286</c:v>
                </c:pt>
                <c:pt idx="3532">
                  <c:v>73.483469963076288</c:v>
                </c:pt>
                <c:pt idx="3533">
                  <c:v>73.503969907756286</c:v>
                </c:pt>
                <c:pt idx="3534">
                  <c:v>73.528465986256279</c:v>
                </c:pt>
                <c:pt idx="3535">
                  <c:v>73.54899406432628</c:v>
                </c:pt>
                <c:pt idx="3536">
                  <c:v>73.569494009016282</c:v>
                </c:pt>
                <c:pt idx="3537">
                  <c:v>73.594007015226282</c:v>
                </c:pt>
                <c:pt idx="3538">
                  <c:v>73.61453294753629</c:v>
                </c:pt>
                <c:pt idx="3539">
                  <c:v>73.635020971296285</c:v>
                </c:pt>
                <c:pt idx="3540">
                  <c:v>73.659533023836289</c:v>
                </c:pt>
                <c:pt idx="3541">
                  <c:v>73.68005609512629</c:v>
                </c:pt>
                <c:pt idx="3542">
                  <c:v>73.700567960736279</c:v>
                </c:pt>
                <c:pt idx="3543">
                  <c:v>73.725094079976287</c:v>
                </c:pt>
                <c:pt idx="3544">
                  <c:v>73.74561500549629</c:v>
                </c:pt>
                <c:pt idx="3545">
                  <c:v>73.766098022456291</c:v>
                </c:pt>
                <c:pt idx="3546">
                  <c:v>73.790618896486279</c:v>
                </c:pt>
                <c:pt idx="3547">
                  <c:v>73.81114196777628</c:v>
                </c:pt>
                <c:pt idx="3548">
                  <c:v>73.831623077396287</c:v>
                </c:pt>
                <c:pt idx="3549">
                  <c:v>73.856127977366285</c:v>
                </c:pt>
                <c:pt idx="3550">
                  <c:v>73.876647949216277</c:v>
                </c:pt>
                <c:pt idx="3551">
                  <c:v>73.897171974186278</c:v>
                </c:pt>
                <c:pt idx="3552">
                  <c:v>73.921684026716278</c:v>
                </c:pt>
                <c:pt idx="3553">
                  <c:v>73.942200899126277</c:v>
                </c:pt>
                <c:pt idx="3554">
                  <c:v>73.962697029116285</c:v>
                </c:pt>
                <c:pt idx="3555">
                  <c:v>73.987210035326285</c:v>
                </c:pt>
                <c:pt idx="3556">
                  <c:v>74.007724046706286</c:v>
                </c:pt>
                <c:pt idx="3557">
                  <c:v>74.028218030926283</c:v>
                </c:pt>
                <c:pt idx="3558">
                  <c:v>74.052747011186284</c:v>
                </c:pt>
                <c:pt idx="3559">
                  <c:v>74.073246955876286</c:v>
                </c:pt>
                <c:pt idx="3560">
                  <c:v>74.09377288818628</c:v>
                </c:pt>
                <c:pt idx="3561">
                  <c:v>74.118277072906281</c:v>
                </c:pt>
                <c:pt idx="3562">
                  <c:v>74.138797998426284</c:v>
                </c:pt>
                <c:pt idx="3563">
                  <c:v>74.159287929536291</c:v>
                </c:pt>
                <c:pt idx="3564">
                  <c:v>74.183768033986283</c:v>
                </c:pt>
                <c:pt idx="3565">
                  <c:v>74.204324960706288</c:v>
                </c:pt>
                <c:pt idx="3566">
                  <c:v>74.224673032756286</c:v>
                </c:pt>
                <c:pt idx="3567">
                  <c:v>74.249371051786284</c:v>
                </c:pt>
                <c:pt idx="3568">
                  <c:v>74.269829034806278</c:v>
                </c:pt>
                <c:pt idx="3569">
                  <c:v>74.290327072146283</c:v>
                </c:pt>
                <c:pt idx="3570">
                  <c:v>74.314841985706281</c:v>
                </c:pt>
                <c:pt idx="3571">
                  <c:v>74.335408926006281</c:v>
                </c:pt>
                <c:pt idx="3572">
                  <c:v>74.355889081956278</c:v>
                </c:pt>
                <c:pt idx="3573">
                  <c:v>74.380403995516289</c:v>
                </c:pt>
                <c:pt idx="3574">
                  <c:v>74.400892972946281</c:v>
                </c:pt>
                <c:pt idx="3575">
                  <c:v>74.421427011486287</c:v>
                </c:pt>
                <c:pt idx="3576">
                  <c:v>74.445925951006288</c:v>
                </c:pt>
                <c:pt idx="3577">
                  <c:v>74.466392993926291</c:v>
                </c:pt>
                <c:pt idx="3578">
                  <c:v>74.486933946606285</c:v>
                </c:pt>
                <c:pt idx="3579">
                  <c:v>74.511466979976291</c:v>
                </c:pt>
                <c:pt idx="3580">
                  <c:v>74.531977891926289</c:v>
                </c:pt>
                <c:pt idx="3581">
                  <c:v>74.552495002746284</c:v>
                </c:pt>
                <c:pt idx="3582">
                  <c:v>74.577015876766282</c:v>
                </c:pt>
                <c:pt idx="3583">
                  <c:v>74.597536087036289</c:v>
                </c:pt>
                <c:pt idx="3584">
                  <c:v>74.617985963826285</c:v>
                </c:pt>
                <c:pt idx="3585">
                  <c:v>74.642535924916288</c:v>
                </c:pt>
                <c:pt idx="3586">
                  <c:v>74.663065910336286</c:v>
                </c:pt>
                <c:pt idx="3587">
                  <c:v>74.683554887776282</c:v>
                </c:pt>
                <c:pt idx="3588">
                  <c:v>74.708066940306281</c:v>
                </c:pt>
                <c:pt idx="3589">
                  <c:v>74.728580951686283</c:v>
                </c:pt>
                <c:pt idx="3590">
                  <c:v>74.749096870426285</c:v>
                </c:pt>
                <c:pt idx="3591">
                  <c:v>74.773585081096286</c:v>
                </c:pt>
                <c:pt idx="3592">
                  <c:v>74.79413604736628</c:v>
                </c:pt>
                <c:pt idx="3593">
                  <c:v>74.814686059956287</c:v>
                </c:pt>
                <c:pt idx="3594">
                  <c:v>74.839138984676282</c:v>
                </c:pt>
                <c:pt idx="3595">
                  <c:v>74.859663963316279</c:v>
                </c:pt>
                <c:pt idx="3596">
                  <c:v>74.88019704818629</c:v>
                </c:pt>
                <c:pt idx="3597">
                  <c:v>74.904666900636286</c:v>
                </c:pt>
                <c:pt idx="3598">
                  <c:v>74.925189018246286</c:v>
                </c:pt>
                <c:pt idx="3599">
                  <c:v>74.945677042006281</c:v>
                </c:pt>
                <c:pt idx="3600">
                  <c:v>74.970165967936282</c:v>
                </c:pt>
                <c:pt idx="3601">
                  <c:v>74.990719079976287</c:v>
                </c:pt>
                <c:pt idx="3602">
                  <c:v>75.011226892476287</c:v>
                </c:pt>
                <c:pt idx="3603">
                  <c:v>75.03572297096629</c:v>
                </c:pt>
                <c:pt idx="3604">
                  <c:v>75.056241035466286</c:v>
                </c:pt>
                <c:pt idx="3605">
                  <c:v>75.076756000516284</c:v>
                </c:pt>
                <c:pt idx="3606">
                  <c:v>75.101244926456289</c:v>
                </c:pt>
                <c:pt idx="3607">
                  <c:v>75.121761083606287</c:v>
                </c:pt>
                <c:pt idx="3608">
                  <c:v>75.142282009126291</c:v>
                </c:pt>
                <c:pt idx="3609">
                  <c:v>75.166771888736278</c:v>
                </c:pt>
                <c:pt idx="3610">
                  <c:v>75.187296867366285</c:v>
                </c:pt>
                <c:pt idx="3611">
                  <c:v>75.207830905916282</c:v>
                </c:pt>
                <c:pt idx="3612">
                  <c:v>75.23236107826628</c:v>
                </c:pt>
                <c:pt idx="3613">
                  <c:v>75.252835035326285</c:v>
                </c:pt>
                <c:pt idx="3614">
                  <c:v>75.273357868196285</c:v>
                </c:pt>
                <c:pt idx="3615">
                  <c:v>75.297847032546287</c:v>
                </c:pt>
                <c:pt idx="3616">
                  <c:v>75.318413972856291</c:v>
                </c:pt>
                <c:pt idx="3617">
                  <c:v>75.338891983036291</c:v>
                </c:pt>
                <c:pt idx="3618">
                  <c:v>75.363373041156279</c:v>
                </c:pt>
                <c:pt idx="3619">
                  <c:v>75.383893012996282</c:v>
                </c:pt>
                <c:pt idx="3620">
                  <c:v>75.404459953306286</c:v>
                </c:pt>
                <c:pt idx="3621">
                  <c:v>75.428906917576285</c:v>
                </c:pt>
                <c:pt idx="3622">
                  <c:v>75.449460983276282</c:v>
                </c:pt>
                <c:pt idx="3623">
                  <c:v>75.469992876056281</c:v>
                </c:pt>
                <c:pt idx="3624">
                  <c:v>75.494483947756279</c:v>
                </c:pt>
                <c:pt idx="3625">
                  <c:v>75.514991044996279</c:v>
                </c:pt>
                <c:pt idx="3626">
                  <c:v>75.535503864286284</c:v>
                </c:pt>
                <c:pt idx="3627">
                  <c:v>75.559993982316286</c:v>
                </c:pt>
                <c:pt idx="3628">
                  <c:v>76.370469093322754</c:v>
                </c:pt>
                <c:pt idx="3629">
                  <c:v>76.370933055877686</c:v>
                </c:pt>
                <c:pt idx="3630">
                  <c:v>76.371360063552856</c:v>
                </c:pt>
                <c:pt idx="3631">
                  <c:v>76.371776103973389</c:v>
                </c:pt>
                <c:pt idx="3632">
                  <c:v>76.372191190719604</c:v>
                </c:pt>
                <c:pt idx="3633">
                  <c:v>76.372603178024292</c:v>
                </c:pt>
                <c:pt idx="3634">
                  <c:v>76.373018026351929</c:v>
                </c:pt>
                <c:pt idx="3635">
                  <c:v>76.373461961746216</c:v>
                </c:pt>
                <c:pt idx="3636">
                  <c:v>76.373882055282593</c:v>
                </c:pt>
                <c:pt idx="3637">
                  <c:v>76.374300003051758</c:v>
                </c:pt>
                <c:pt idx="3638">
                  <c:v>76.374771118164063</c:v>
                </c:pt>
                <c:pt idx="3639">
                  <c:v>76.375190019607544</c:v>
                </c:pt>
                <c:pt idx="3640">
                  <c:v>76.375378131866455</c:v>
                </c:pt>
                <c:pt idx="3641">
                  <c:v>76.375450134277344</c:v>
                </c:pt>
                <c:pt idx="3642">
                  <c:v>76.375524044036865</c:v>
                </c:pt>
                <c:pt idx="3643">
                  <c:v>76.37559700012207</c:v>
                </c:pt>
                <c:pt idx="3644">
                  <c:v>76.375670194625854</c:v>
                </c:pt>
                <c:pt idx="3645">
                  <c:v>76.37574315071106</c:v>
                </c:pt>
                <c:pt idx="3646">
                  <c:v>76.375815153121948</c:v>
                </c:pt>
                <c:pt idx="3647">
                  <c:v>76.375888109207153</c:v>
                </c:pt>
                <c:pt idx="3648">
                  <c:v>76.375961065292358</c:v>
                </c:pt>
                <c:pt idx="3649">
                  <c:v>76.376034021377563</c:v>
                </c:pt>
                <c:pt idx="3650">
                  <c:v>76.376106977462769</c:v>
                </c:pt>
                <c:pt idx="3651">
                  <c:v>76.376178979873657</c:v>
                </c:pt>
                <c:pt idx="3652">
                  <c:v>76.376253128051758</c:v>
                </c:pt>
                <c:pt idx="3653">
                  <c:v>76.376326084136963</c:v>
                </c:pt>
                <c:pt idx="3654">
                  <c:v>76.376399040222168</c:v>
                </c:pt>
                <c:pt idx="3655">
                  <c:v>76.376471996307373</c:v>
                </c:pt>
                <c:pt idx="3656">
                  <c:v>76.376543998718262</c:v>
                </c:pt>
                <c:pt idx="3657">
                  <c:v>76.376618146896362</c:v>
                </c:pt>
                <c:pt idx="3658">
                  <c:v>76.376691102981567</c:v>
                </c:pt>
                <c:pt idx="3659">
                  <c:v>76.376764059066772</c:v>
                </c:pt>
                <c:pt idx="3660">
                  <c:v>76.376837968826294</c:v>
                </c:pt>
                <c:pt idx="3661">
                  <c:v>76.376911163330078</c:v>
                </c:pt>
                <c:pt idx="3662">
                  <c:v>76.3769850730896</c:v>
                </c:pt>
                <c:pt idx="3663">
                  <c:v>76.377058982849121</c:v>
                </c:pt>
                <c:pt idx="3664">
                  <c:v>76.377135992050171</c:v>
                </c:pt>
                <c:pt idx="3665">
                  <c:v>76.381467103958158</c:v>
                </c:pt>
                <c:pt idx="3666">
                  <c:v>76.405905961990356</c:v>
                </c:pt>
                <c:pt idx="3667">
                  <c:v>76.426414012908964</c:v>
                </c:pt>
                <c:pt idx="3668">
                  <c:v>76.446838140487657</c:v>
                </c:pt>
                <c:pt idx="3669">
                  <c:v>76.471384048461658</c:v>
                </c:pt>
                <c:pt idx="3670">
                  <c:v>76.491932153701654</c:v>
                </c:pt>
                <c:pt idx="3671">
                  <c:v>76.512526988982657</c:v>
                </c:pt>
                <c:pt idx="3672">
                  <c:v>76.536972045898665</c:v>
                </c:pt>
                <c:pt idx="3673">
                  <c:v>76.557475090026657</c:v>
                </c:pt>
                <c:pt idx="3674">
                  <c:v>76.578005075454655</c:v>
                </c:pt>
                <c:pt idx="3675">
                  <c:v>76.602498054504665</c:v>
                </c:pt>
                <c:pt idx="3676">
                  <c:v>76.622990131378657</c:v>
                </c:pt>
                <c:pt idx="3677">
                  <c:v>76.643529176711667</c:v>
                </c:pt>
                <c:pt idx="3678">
                  <c:v>76.668022155761662</c:v>
                </c:pt>
                <c:pt idx="3679">
                  <c:v>76.688557147979665</c:v>
                </c:pt>
                <c:pt idx="3680">
                  <c:v>76.709056138992665</c:v>
                </c:pt>
                <c:pt idx="3681">
                  <c:v>76.733551025390668</c:v>
                </c:pt>
                <c:pt idx="3682">
                  <c:v>76.754088163375656</c:v>
                </c:pt>
                <c:pt idx="3683">
                  <c:v>76.77460718154866</c:v>
                </c:pt>
                <c:pt idx="3684">
                  <c:v>76.799096107482654</c:v>
                </c:pt>
                <c:pt idx="3685">
                  <c:v>76.819652080535661</c:v>
                </c:pt>
                <c:pt idx="3686">
                  <c:v>76.840149164199659</c:v>
                </c:pt>
                <c:pt idx="3687">
                  <c:v>76.864624023437656</c:v>
                </c:pt>
                <c:pt idx="3688">
                  <c:v>76.885179996490663</c:v>
                </c:pt>
                <c:pt idx="3689">
                  <c:v>76.905647039413665</c:v>
                </c:pt>
                <c:pt idx="3690">
                  <c:v>76.930165052413656</c:v>
                </c:pt>
                <c:pt idx="3691">
                  <c:v>76.950678110122666</c:v>
                </c:pt>
                <c:pt idx="3692">
                  <c:v>76.971207141876661</c:v>
                </c:pt>
                <c:pt idx="3693">
                  <c:v>76.995712995529658</c:v>
                </c:pt>
                <c:pt idx="3694">
                  <c:v>77.016239166259666</c:v>
                </c:pt>
                <c:pt idx="3695">
                  <c:v>77.036736965179657</c:v>
                </c:pt>
                <c:pt idx="3696">
                  <c:v>77.061232089996665</c:v>
                </c:pt>
                <c:pt idx="3697">
                  <c:v>77.081762075424663</c:v>
                </c:pt>
                <c:pt idx="3698">
                  <c:v>77.102259159087666</c:v>
                </c:pt>
                <c:pt idx="3699">
                  <c:v>77.126760005950658</c:v>
                </c:pt>
                <c:pt idx="3700">
                  <c:v>77.147288084029668</c:v>
                </c:pt>
                <c:pt idx="3701">
                  <c:v>77.16781401634266</c:v>
                </c:pt>
                <c:pt idx="3702">
                  <c:v>77.19230914115866</c:v>
                </c:pt>
                <c:pt idx="3703">
                  <c:v>77.212748050689655</c:v>
                </c:pt>
                <c:pt idx="3704">
                  <c:v>77.233349084853657</c:v>
                </c:pt>
                <c:pt idx="3705">
                  <c:v>77.257830142974655</c:v>
                </c:pt>
                <c:pt idx="3706">
                  <c:v>77.278374195098664</c:v>
                </c:pt>
                <c:pt idx="3707">
                  <c:v>77.298860073089656</c:v>
                </c:pt>
                <c:pt idx="3708">
                  <c:v>77.323383092880661</c:v>
                </c:pt>
                <c:pt idx="3709">
                  <c:v>77.343871116638667</c:v>
                </c:pt>
                <c:pt idx="3710">
                  <c:v>77.36446213722266</c:v>
                </c:pt>
                <c:pt idx="3711">
                  <c:v>77.388879060747655</c:v>
                </c:pt>
                <c:pt idx="3712">
                  <c:v>77.409425973887664</c:v>
                </c:pt>
                <c:pt idx="3713">
                  <c:v>77.429947137827668</c:v>
                </c:pt>
                <c:pt idx="3714">
                  <c:v>77.454406023027659</c:v>
                </c:pt>
                <c:pt idx="3715">
                  <c:v>77.474949121477664</c:v>
                </c:pt>
                <c:pt idx="3716">
                  <c:v>77.495445013047657</c:v>
                </c:pt>
                <c:pt idx="3717">
                  <c:v>77.519930124287654</c:v>
                </c:pt>
                <c:pt idx="3718">
                  <c:v>77.54047298431766</c:v>
                </c:pt>
                <c:pt idx="3719">
                  <c:v>77.560986042027665</c:v>
                </c:pt>
                <c:pt idx="3720">
                  <c:v>77.585482120517668</c:v>
                </c:pt>
                <c:pt idx="3721">
                  <c:v>77.606024026867658</c:v>
                </c:pt>
                <c:pt idx="3722">
                  <c:v>77.626515150067661</c:v>
                </c:pt>
                <c:pt idx="3723">
                  <c:v>77.651031970977655</c:v>
                </c:pt>
                <c:pt idx="3724">
                  <c:v>77.671571969987667</c:v>
                </c:pt>
                <c:pt idx="3725">
                  <c:v>77.69206714629766</c:v>
                </c:pt>
                <c:pt idx="3726">
                  <c:v>77.716547012327666</c:v>
                </c:pt>
                <c:pt idx="3727">
                  <c:v>77.737116098407668</c:v>
                </c:pt>
                <c:pt idx="3728">
                  <c:v>77.757590055467659</c:v>
                </c:pt>
                <c:pt idx="3729">
                  <c:v>77.782078027727664</c:v>
                </c:pt>
                <c:pt idx="3730">
                  <c:v>77.802620172497654</c:v>
                </c:pt>
                <c:pt idx="3731">
                  <c:v>77.823139190677665</c:v>
                </c:pt>
                <c:pt idx="3732">
                  <c:v>77.847630977627659</c:v>
                </c:pt>
                <c:pt idx="3733">
                  <c:v>77.868165969847666</c:v>
                </c:pt>
                <c:pt idx="3734">
                  <c:v>77.888661146167664</c:v>
                </c:pt>
                <c:pt idx="3735">
                  <c:v>77.913158178327663</c:v>
                </c:pt>
                <c:pt idx="3736">
                  <c:v>77.933688163757665</c:v>
                </c:pt>
                <c:pt idx="3737">
                  <c:v>77.95419096946766</c:v>
                </c:pt>
                <c:pt idx="3738">
                  <c:v>77.978687047957663</c:v>
                </c:pt>
                <c:pt idx="3739">
                  <c:v>77.999214172367658</c:v>
                </c:pt>
                <c:pt idx="3740">
                  <c:v>78.019723176957655</c:v>
                </c:pt>
                <c:pt idx="3741">
                  <c:v>78.044219017027658</c:v>
                </c:pt>
                <c:pt idx="3742">
                  <c:v>78.064772129057658</c:v>
                </c:pt>
                <c:pt idx="3743">
                  <c:v>78.085267066957655</c:v>
                </c:pt>
                <c:pt idx="3744">
                  <c:v>78.109760999677661</c:v>
                </c:pt>
                <c:pt idx="3745">
                  <c:v>78.130300998687659</c:v>
                </c:pt>
                <c:pt idx="3746">
                  <c:v>78.15083003043766</c:v>
                </c:pt>
                <c:pt idx="3747">
                  <c:v>78.175285100937657</c:v>
                </c:pt>
                <c:pt idx="3748">
                  <c:v>78.19582104682766</c:v>
                </c:pt>
                <c:pt idx="3749">
                  <c:v>78.216219186787654</c:v>
                </c:pt>
                <c:pt idx="3750">
                  <c:v>78.240823030467666</c:v>
                </c:pt>
                <c:pt idx="3751">
                  <c:v>78.261307001117657</c:v>
                </c:pt>
                <c:pt idx="3752">
                  <c:v>78.281887054447665</c:v>
                </c:pt>
                <c:pt idx="3753">
                  <c:v>78.306390047077656</c:v>
                </c:pt>
                <c:pt idx="3754">
                  <c:v>78.32690215110766</c:v>
                </c:pt>
                <c:pt idx="3755">
                  <c:v>78.347402095797662</c:v>
                </c:pt>
                <c:pt idx="3756">
                  <c:v>78.371901988987659</c:v>
                </c:pt>
                <c:pt idx="3757">
                  <c:v>78.392438173297663</c:v>
                </c:pt>
                <c:pt idx="3758">
                  <c:v>78.41292309760766</c:v>
                </c:pt>
                <c:pt idx="3759">
                  <c:v>78.437390089037663</c:v>
                </c:pt>
                <c:pt idx="3760">
                  <c:v>78.457951068877662</c:v>
                </c:pt>
                <c:pt idx="3761">
                  <c:v>78.478394031527657</c:v>
                </c:pt>
                <c:pt idx="3762">
                  <c:v>78.502853155137657</c:v>
                </c:pt>
                <c:pt idx="3763">
                  <c:v>78.523449182507662</c:v>
                </c:pt>
                <c:pt idx="3764">
                  <c:v>78.543997049327658</c:v>
                </c:pt>
                <c:pt idx="3765">
                  <c:v>78.568464994427657</c:v>
                </c:pt>
                <c:pt idx="3766">
                  <c:v>78.589027166367657</c:v>
                </c:pt>
                <c:pt idx="3767">
                  <c:v>78.60951805114766</c:v>
                </c:pt>
                <c:pt idx="3768">
                  <c:v>78.634011983867666</c:v>
                </c:pt>
                <c:pt idx="3769">
                  <c:v>78.654568195347665</c:v>
                </c:pt>
                <c:pt idx="3770">
                  <c:v>78.675047159197661</c:v>
                </c:pt>
                <c:pt idx="3771">
                  <c:v>78.699580192567666</c:v>
                </c:pt>
                <c:pt idx="3772">
                  <c:v>78.720081090927664</c:v>
                </c:pt>
                <c:pt idx="3773">
                  <c:v>78.740595102307665</c:v>
                </c:pt>
                <c:pt idx="3774">
                  <c:v>78.765148162837662</c:v>
                </c:pt>
                <c:pt idx="3775">
                  <c:v>78.785631179807666</c:v>
                </c:pt>
                <c:pt idx="3776">
                  <c:v>78.806127071377659</c:v>
                </c:pt>
                <c:pt idx="3777">
                  <c:v>78.830657005307657</c:v>
                </c:pt>
                <c:pt idx="3778">
                  <c:v>78.851166963577668</c:v>
                </c:pt>
                <c:pt idx="3779">
                  <c:v>78.871663093567662</c:v>
                </c:pt>
                <c:pt idx="3780">
                  <c:v>78.896182060237663</c:v>
                </c:pt>
                <c:pt idx="3781">
                  <c:v>78.916679143907658</c:v>
                </c:pt>
                <c:pt idx="3782">
                  <c:v>78.937203168867654</c:v>
                </c:pt>
                <c:pt idx="3783">
                  <c:v>78.961650133137667</c:v>
                </c:pt>
                <c:pt idx="3784">
                  <c:v>78.982125997547655</c:v>
                </c:pt>
                <c:pt idx="3785">
                  <c:v>79.002684116367661</c:v>
                </c:pt>
                <c:pt idx="3786">
                  <c:v>79.02723503112766</c:v>
                </c:pt>
                <c:pt idx="3787">
                  <c:v>79.047752141947655</c:v>
                </c:pt>
                <c:pt idx="3788">
                  <c:v>79.068241119387665</c:v>
                </c:pt>
                <c:pt idx="3789">
                  <c:v>79.092769145967665</c:v>
                </c:pt>
                <c:pt idx="3790">
                  <c:v>79.113238096237666</c:v>
                </c:pt>
                <c:pt idx="3791">
                  <c:v>79.133758068087658</c:v>
                </c:pt>
                <c:pt idx="3792">
                  <c:v>79.158287048337655</c:v>
                </c:pt>
                <c:pt idx="3793">
                  <c:v>79.178815126417661</c:v>
                </c:pt>
                <c:pt idx="3794">
                  <c:v>79.199306964877664</c:v>
                </c:pt>
                <c:pt idx="3795">
                  <c:v>79.223873138427663</c:v>
                </c:pt>
                <c:pt idx="3796">
                  <c:v>79.244357109067664</c:v>
                </c:pt>
                <c:pt idx="3797">
                  <c:v>79.264853000637657</c:v>
                </c:pt>
                <c:pt idx="3798">
                  <c:v>79.289432048797664</c:v>
                </c:pt>
                <c:pt idx="3799">
                  <c:v>79.309868097307657</c:v>
                </c:pt>
                <c:pt idx="3800">
                  <c:v>79.330379009247665</c:v>
                </c:pt>
                <c:pt idx="3801">
                  <c:v>79.354907989497661</c:v>
                </c:pt>
                <c:pt idx="3802">
                  <c:v>79.375454187397665</c:v>
                </c:pt>
                <c:pt idx="3803">
                  <c:v>79.395934104917657</c:v>
                </c:pt>
                <c:pt idx="3804">
                  <c:v>79.420459032057664</c:v>
                </c:pt>
                <c:pt idx="3805">
                  <c:v>79.440973997117666</c:v>
                </c:pt>
                <c:pt idx="3806">
                  <c:v>79.461457967757667</c:v>
                </c:pt>
                <c:pt idx="3807">
                  <c:v>79.485967159267659</c:v>
                </c:pt>
                <c:pt idx="3808">
                  <c:v>79.506466150287665</c:v>
                </c:pt>
                <c:pt idx="3809">
                  <c:v>79.526962041857658</c:v>
                </c:pt>
                <c:pt idx="3810">
                  <c:v>79.551485061647668</c:v>
                </c:pt>
                <c:pt idx="3811">
                  <c:v>79.571990013117656</c:v>
                </c:pt>
                <c:pt idx="3812">
                  <c:v>79.592466115947659</c:v>
                </c:pt>
                <c:pt idx="3813">
                  <c:v>79.617046117777662</c:v>
                </c:pt>
                <c:pt idx="3814">
                  <c:v>79.637534141537657</c:v>
                </c:pt>
                <c:pt idx="3815">
                  <c:v>79.658042192457657</c:v>
                </c:pt>
                <c:pt idx="3816">
                  <c:v>79.68259215354766</c:v>
                </c:pt>
                <c:pt idx="3817">
                  <c:v>79.703068971637663</c:v>
                </c:pt>
                <c:pt idx="3818">
                  <c:v>79.723566055297667</c:v>
                </c:pt>
                <c:pt idx="3819">
                  <c:v>79.748075008387659</c:v>
                </c:pt>
                <c:pt idx="3820">
                  <c:v>79.768589973447661</c:v>
                </c:pt>
                <c:pt idx="3821">
                  <c:v>79.789112091067665</c:v>
                </c:pt>
                <c:pt idx="3822">
                  <c:v>79.813624143597664</c:v>
                </c:pt>
                <c:pt idx="3823">
                  <c:v>79.834144115447657</c:v>
                </c:pt>
                <c:pt idx="3824">
                  <c:v>79.85463500022766</c:v>
                </c:pt>
                <c:pt idx="3825">
                  <c:v>79.879173040387656</c:v>
                </c:pt>
                <c:pt idx="3826">
                  <c:v>79.899669170377663</c:v>
                </c:pt>
                <c:pt idx="3827">
                  <c:v>79.92016315459766</c:v>
                </c:pt>
                <c:pt idx="3828">
                  <c:v>79.944689989087664</c:v>
                </c:pt>
                <c:pt idx="3829">
                  <c:v>79.965214014057665</c:v>
                </c:pt>
                <c:pt idx="3830">
                  <c:v>79.985690116877663</c:v>
                </c:pt>
                <c:pt idx="3831">
                  <c:v>80.010215997697657</c:v>
                </c:pt>
                <c:pt idx="3832">
                  <c:v>80.030743122097661</c:v>
                </c:pt>
                <c:pt idx="3833">
                  <c:v>80.051242113117667</c:v>
                </c:pt>
                <c:pt idx="3834">
                  <c:v>80.075769186017666</c:v>
                </c:pt>
                <c:pt idx="3835">
                  <c:v>80.096278190617667</c:v>
                </c:pt>
                <c:pt idx="3836">
                  <c:v>80.116765022277662</c:v>
                </c:pt>
                <c:pt idx="3837">
                  <c:v>80.141299009327668</c:v>
                </c:pt>
                <c:pt idx="3838">
                  <c:v>80.16179418563766</c:v>
                </c:pt>
                <c:pt idx="3839">
                  <c:v>80.182294130327662</c:v>
                </c:pt>
                <c:pt idx="3840">
                  <c:v>80.206803083417668</c:v>
                </c:pt>
                <c:pt idx="3841">
                  <c:v>80.227324962617658</c:v>
                </c:pt>
                <c:pt idx="3842">
                  <c:v>80.247833013537658</c:v>
                </c:pt>
                <c:pt idx="3843">
                  <c:v>80.272420167927663</c:v>
                </c:pt>
                <c:pt idx="3844">
                  <c:v>80.292874097827664</c:v>
                </c:pt>
                <c:pt idx="3845">
                  <c:v>80.313374996187662</c:v>
                </c:pt>
                <c:pt idx="3846">
                  <c:v>80.337898015977657</c:v>
                </c:pt>
                <c:pt idx="3847">
                  <c:v>80.35844302177766</c:v>
                </c:pt>
                <c:pt idx="3848">
                  <c:v>80.378898143767657</c:v>
                </c:pt>
                <c:pt idx="3849">
                  <c:v>80.403423070907664</c:v>
                </c:pt>
                <c:pt idx="3850">
                  <c:v>80.423923015597666</c:v>
                </c:pt>
                <c:pt idx="3851">
                  <c:v>80.444472074507658</c:v>
                </c:pt>
                <c:pt idx="3852">
                  <c:v>80.468952178957665</c:v>
                </c:pt>
                <c:pt idx="3853">
                  <c:v>80.48947000503766</c:v>
                </c:pt>
                <c:pt idx="3854">
                  <c:v>80.509966135027668</c:v>
                </c:pt>
                <c:pt idx="3855">
                  <c:v>80.53450512885766</c:v>
                </c:pt>
                <c:pt idx="3856">
                  <c:v>80.554996013637663</c:v>
                </c:pt>
                <c:pt idx="3857">
                  <c:v>80.575489997867663</c:v>
                </c:pt>
                <c:pt idx="3858">
                  <c:v>80.600030183787666</c:v>
                </c:pt>
                <c:pt idx="3859">
                  <c:v>80.620524168017667</c:v>
                </c:pt>
                <c:pt idx="3860">
                  <c:v>80.641016006467666</c:v>
                </c:pt>
                <c:pt idx="3861">
                  <c:v>80.665552139277665</c:v>
                </c:pt>
                <c:pt idx="3862">
                  <c:v>80.686029195787654</c:v>
                </c:pt>
                <c:pt idx="3863">
                  <c:v>80.706566095347654</c:v>
                </c:pt>
                <c:pt idx="3864">
                  <c:v>80.731096029277666</c:v>
                </c:pt>
                <c:pt idx="3865">
                  <c:v>80.751604080197666</c:v>
                </c:pt>
                <c:pt idx="3866">
                  <c:v>80.776105165477659</c:v>
                </c:pt>
                <c:pt idx="3867">
                  <c:v>80.796621084217662</c:v>
                </c:pt>
                <c:pt idx="3868">
                  <c:v>80.817152023317661</c:v>
                </c:pt>
                <c:pt idx="3869">
                  <c:v>80.841631174087667</c:v>
                </c:pt>
                <c:pt idx="3870">
                  <c:v>80.862150192257658</c:v>
                </c:pt>
                <c:pt idx="3871">
                  <c:v>80.882647991177663</c:v>
                </c:pt>
                <c:pt idx="3872">
                  <c:v>80.907155990597659</c:v>
                </c:pt>
                <c:pt idx="3873">
                  <c:v>80.927695989607656</c:v>
                </c:pt>
                <c:pt idx="3874">
                  <c:v>80.94817805289766</c:v>
                </c:pt>
                <c:pt idx="3875">
                  <c:v>80.972710132597655</c:v>
                </c:pt>
                <c:pt idx="3876">
                  <c:v>80.993230104447662</c:v>
                </c:pt>
                <c:pt idx="3877">
                  <c:v>81.013732194897656</c:v>
                </c:pt>
                <c:pt idx="3878">
                  <c:v>81.038240194317666</c:v>
                </c:pt>
                <c:pt idx="3879">
                  <c:v>81.058748006817666</c:v>
                </c:pt>
                <c:pt idx="3880">
                  <c:v>81.07926011085766</c:v>
                </c:pt>
                <c:pt idx="3881">
                  <c:v>81.103758096697661</c:v>
                </c:pt>
                <c:pt idx="3882">
                  <c:v>81.124251127247661</c:v>
                </c:pt>
                <c:pt idx="3883">
                  <c:v>81.144798994067656</c:v>
                </c:pt>
                <c:pt idx="3884">
                  <c:v>81.169311046597656</c:v>
                </c:pt>
                <c:pt idx="3885">
                  <c:v>81.189831972117659</c:v>
                </c:pt>
                <c:pt idx="3886">
                  <c:v>81.210271120067659</c:v>
                </c:pt>
                <c:pt idx="3887">
                  <c:v>81.234776973727662</c:v>
                </c:pt>
                <c:pt idx="3888">
                  <c:v>81.255360126497663</c:v>
                </c:pt>
                <c:pt idx="3889">
                  <c:v>81.275853157047663</c:v>
                </c:pt>
                <c:pt idx="3890">
                  <c:v>81.300393104557656</c:v>
                </c:pt>
                <c:pt idx="3891">
                  <c:v>81.320877075197657</c:v>
                </c:pt>
                <c:pt idx="3892">
                  <c:v>81.34146714210766</c:v>
                </c:pt>
                <c:pt idx="3893">
                  <c:v>81.365914106367654</c:v>
                </c:pt>
                <c:pt idx="3894">
                  <c:v>81.386438131327665</c:v>
                </c:pt>
                <c:pt idx="3895">
                  <c:v>82.280649900436401</c:v>
                </c:pt>
                <c:pt idx="3896">
                  <c:v>82.281295776367188</c:v>
                </c:pt>
                <c:pt idx="3897">
                  <c:v>82.281742811203003</c:v>
                </c:pt>
                <c:pt idx="3898">
                  <c:v>82.282172918319702</c:v>
                </c:pt>
                <c:pt idx="3899">
                  <c:v>82.282598972320557</c:v>
                </c:pt>
                <c:pt idx="3900">
                  <c:v>82.283053874969482</c:v>
                </c:pt>
                <c:pt idx="3901">
                  <c:v>82.283482789993286</c:v>
                </c:pt>
                <c:pt idx="3902">
                  <c:v>82.283908843994141</c:v>
                </c:pt>
                <c:pt idx="3903">
                  <c:v>82.284332752227783</c:v>
                </c:pt>
                <c:pt idx="3904">
                  <c:v>82.284759759902954</c:v>
                </c:pt>
                <c:pt idx="3905">
                  <c:v>82.285182952880859</c:v>
                </c:pt>
                <c:pt idx="3906">
                  <c:v>82.285361766815186</c:v>
                </c:pt>
                <c:pt idx="3907">
                  <c:v>82.285436868667603</c:v>
                </c:pt>
                <c:pt idx="3908">
                  <c:v>82.285513877868652</c:v>
                </c:pt>
                <c:pt idx="3909">
                  <c:v>82.28558874130249</c:v>
                </c:pt>
                <c:pt idx="3910">
                  <c:v>82.28566575050354</c:v>
                </c:pt>
                <c:pt idx="3911">
                  <c:v>82.285740852355957</c:v>
                </c:pt>
                <c:pt idx="3912">
                  <c:v>82.28581690788269</c:v>
                </c:pt>
                <c:pt idx="3913">
                  <c:v>82.285892963409424</c:v>
                </c:pt>
                <c:pt idx="3914">
                  <c:v>82.285983800888062</c:v>
                </c:pt>
                <c:pt idx="3915">
                  <c:v>82.286059856414795</c:v>
                </c:pt>
                <c:pt idx="3916">
                  <c:v>82.286135911941528</c:v>
                </c:pt>
                <c:pt idx="3917">
                  <c:v>82.286210775375366</c:v>
                </c:pt>
                <c:pt idx="3918">
                  <c:v>82.2862868309021</c:v>
                </c:pt>
                <c:pt idx="3919">
                  <c:v>82.286362886428833</c:v>
                </c:pt>
                <c:pt idx="3920">
                  <c:v>82.286437749862671</c:v>
                </c:pt>
                <c:pt idx="3921">
                  <c:v>82.286513805389404</c:v>
                </c:pt>
                <c:pt idx="3922">
                  <c:v>82.286589860916138</c:v>
                </c:pt>
                <c:pt idx="3923">
                  <c:v>82.286664962768555</c:v>
                </c:pt>
                <c:pt idx="3924">
                  <c:v>82.286739826202393</c:v>
                </c:pt>
                <c:pt idx="3925">
                  <c:v>82.286815881729126</c:v>
                </c:pt>
                <c:pt idx="3926">
                  <c:v>82.286891937255859</c:v>
                </c:pt>
                <c:pt idx="3927">
                  <c:v>82.286967754364014</c:v>
                </c:pt>
                <c:pt idx="3928">
                  <c:v>82.287047863006592</c:v>
                </c:pt>
                <c:pt idx="3929">
                  <c:v>82.287124872207642</c:v>
                </c:pt>
                <c:pt idx="3930">
                  <c:v>82.287200927734375</c:v>
                </c:pt>
                <c:pt idx="3931">
                  <c:v>82.287276744842529</c:v>
                </c:pt>
                <c:pt idx="3932">
                  <c:v>82.287352800369263</c:v>
                </c:pt>
                <c:pt idx="3933">
                  <c:v>82.287428855895996</c:v>
                </c:pt>
                <c:pt idx="3934">
                  <c:v>82.287505865097046</c:v>
                </c:pt>
                <c:pt idx="3935">
                  <c:v>82.287581920623779</c:v>
                </c:pt>
                <c:pt idx="3936">
                  <c:v>82.289769887924194</c:v>
                </c:pt>
                <c:pt idx="3937">
                  <c:v>82.310214757919269</c:v>
                </c:pt>
                <c:pt idx="3938">
                  <c:v>82.334800958633465</c:v>
                </c:pt>
                <c:pt idx="3939">
                  <c:v>82.355385780334473</c:v>
                </c:pt>
                <c:pt idx="3940">
                  <c:v>82.375892877578764</c:v>
                </c:pt>
                <c:pt idx="3941">
                  <c:v>82.400361776351772</c:v>
                </c:pt>
                <c:pt idx="3942">
                  <c:v>82.420889854430769</c:v>
                </c:pt>
                <c:pt idx="3943">
                  <c:v>82.441408872604768</c:v>
                </c:pt>
                <c:pt idx="3944">
                  <c:v>82.465915918349765</c:v>
                </c:pt>
                <c:pt idx="3945">
                  <c:v>82.486442804336775</c:v>
                </c:pt>
                <c:pt idx="3946">
                  <c:v>82.506941795348766</c:v>
                </c:pt>
                <c:pt idx="3947">
                  <c:v>82.531447887420768</c:v>
                </c:pt>
                <c:pt idx="3948">
                  <c:v>82.551967859267776</c:v>
                </c:pt>
                <c:pt idx="3949">
                  <c:v>82.572452783584765</c:v>
                </c:pt>
                <c:pt idx="3950">
                  <c:v>82.596977949142769</c:v>
                </c:pt>
                <c:pt idx="3951">
                  <c:v>82.61748480796777</c:v>
                </c:pt>
                <c:pt idx="3952">
                  <c:v>82.638015747070767</c:v>
                </c:pt>
                <c:pt idx="3953">
                  <c:v>82.662499904632767</c:v>
                </c:pt>
                <c:pt idx="3954">
                  <c:v>82.683068752288776</c:v>
                </c:pt>
                <c:pt idx="3955">
                  <c:v>82.703546762466772</c:v>
                </c:pt>
                <c:pt idx="3956">
                  <c:v>82.728049755096777</c:v>
                </c:pt>
                <c:pt idx="3957">
                  <c:v>82.748567819595777</c:v>
                </c:pt>
                <c:pt idx="3958">
                  <c:v>82.769068956374767</c:v>
                </c:pt>
                <c:pt idx="3959">
                  <c:v>82.793582916259766</c:v>
                </c:pt>
                <c:pt idx="3960">
                  <c:v>82.814116954803765</c:v>
                </c:pt>
                <c:pt idx="3961">
                  <c:v>82.834589958190776</c:v>
                </c:pt>
                <c:pt idx="3962">
                  <c:v>82.859102964400776</c:v>
                </c:pt>
                <c:pt idx="3963">
                  <c:v>82.87964797019977</c:v>
                </c:pt>
                <c:pt idx="3964">
                  <c:v>82.900123834609772</c:v>
                </c:pt>
                <c:pt idx="3965">
                  <c:v>82.924655914306769</c:v>
                </c:pt>
                <c:pt idx="3966">
                  <c:v>82.945174932479773</c:v>
                </c:pt>
                <c:pt idx="3967">
                  <c:v>82.965676784515765</c:v>
                </c:pt>
                <c:pt idx="3968">
                  <c:v>82.990157842635767</c:v>
                </c:pt>
                <c:pt idx="3969">
                  <c:v>83.010669946670774</c:v>
                </c:pt>
                <c:pt idx="3970">
                  <c:v>83.031149864196777</c:v>
                </c:pt>
                <c:pt idx="3971">
                  <c:v>83.055707931518768</c:v>
                </c:pt>
                <c:pt idx="3972">
                  <c:v>83.076216936111777</c:v>
                </c:pt>
                <c:pt idx="3973">
                  <c:v>83.096725940704772</c:v>
                </c:pt>
                <c:pt idx="3974">
                  <c:v>83.121256828307764</c:v>
                </c:pt>
                <c:pt idx="3975">
                  <c:v>83.141773939132776</c:v>
                </c:pt>
                <c:pt idx="3976">
                  <c:v>83.162289857864764</c:v>
                </c:pt>
                <c:pt idx="3977">
                  <c:v>83.186769962310777</c:v>
                </c:pt>
                <c:pt idx="3978">
                  <c:v>83.207301855087763</c:v>
                </c:pt>
                <c:pt idx="3979">
                  <c:v>83.227737903594772</c:v>
                </c:pt>
                <c:pt idx="3980">
                  <c:v>83.252370834350771</c:v>
                </c:pt>
                <c:pt idx="3981">
                  <c:v>83.272826910018765</c:v>
                </c:pt>
                <c:pt idx="3982">
                  <c:v>83.293364763259774</c:v>
                </c:pt>
                <c:pt idx="3983">
                  <c:v>83.317835807799767</c:v>
                </c:pt>
                <c:pt idx="3984">
                  <c:v>83.338378906249773</c:v>
                </c:pt>
                <c:pt idx="3985">
                  <c:v>83.358893871309775</c:v>
                </c:pt>
                <c:pt idx="3986">
                  <c:v>83.383384943009773</c:v>
                </c:pt>
                <c:pt idx="3987">
                  <c:v>83.40390992164977</c:v>
                </c:pt>
                <c:pt idx="3988">
                  <c:v>83.424457788469766</c:v>
                </c:pt>
                <c:pt idx="3989">
                  <c:v>83.448908805849769</c:v>
                </c:pt>
                <c:pt idx="3990">
                  <c:v>83.46943783759977</c:v>
                </c:pt>
                <c:pt idx="3991">
                  <c:v>83.489941835399776</c:v>
                </c:pt>
                <c:pt idx="3992">
                  <c:v>83.514430761339767</c:v>
                </c:pt>
                <c:pt idx="3993">
                  <c:v>83.534946918489766</c:v>
                </c:pt>
                <c:pt idx="3994">
                  <c:v>83.555467844009769</c:v>
                </c:pt>
                <c:pt idx="3995">
                  <c:v>83.57998681067977</c:v>
                </c:pt>
                <c:pt idx="3996">
                  <c:v>83.600507736209764</c:v>
                </c:pt>
                <c:pt idx="3997">
                  <c:v>83.621017932889771</c:v>
                </c:pt>
                <c:pt idx="3998">
                  <c:v>83.645510911939766</c:v>
                </c:pt>
                <c:pt idx="3999">
                  <c:v>83.666036844249774</c:v>
                </c:pt>
                <c:pt idx="4000">
                  <c:v>83.686530828479775</c:v>
                </c:pt>
                <c:pt idx="4001">
                  <c:v>83.711059808729772</c:v>
                </c:pt>
                <c:pt idx="4002">
                  <c:v>83.731552839279772</c:v>
                </c:pt>
                <c:pt idx="4003">
                  <c:v>83.75210785865977</c:v>
                </c:pt>
                <c:pt idx="4004">
                  <c:v>83.776570796969764</c:v>
                </c:pt>
                <c:pt idx="4005">
                  <c:v>83.797103881839774</c:v>
                </c:pt>
                <c:pt idx="4006">
                  <c:v>83.817630767819765</c:v>
                </c:pt>
                <c:pt idx="4007">
                  <c:v>83.842121839519777</c:v>
                </c:pt>
                <c:pt idx="4008">
                  <c:v>83.862629890439777</c:v>
                </c:pt>
                <c:pt idx="4009">
                  <c:v>83.883155822749771</c:v>
                </c:pt>
                <c:pt idx="4010">
                  <c:v>83.907631874079769</c:v>
                </c:pt>
                <c:pt idx="4011">
                  <c:v>83.928148746489768</c:v>
                </c:pt>
                <c:pt idx="4012">
                  <c:v>83.948672771449765</c:v>
                </c:pt>
                <c:pt idx="4013">
                  <c:v>83.973162889479767</c:v>
                </c:pt>
                <c:pt idx="4014">
                  <c:v>83.993699789049771</c:v>
                </c:pt>
                <c:pt idx="4015">
                  <c:v>84.014222860339771</c:v>
                </c:pt>
                <c:pt idx="4016">
                  <c:v>84.038712739939768</c:v>
                </c:pt>
                <c:pt idx="4017">
                  <c:v>84.059199810029767</c:v>
                </c:pt>
                <c:pt idx="4018">
                  <c:v>84.079747915269763</c:v>
                </c:pt>
                <c:pt idx="4019">
                  <c:v>84.104238748549776</c:v>
                </c:pt>
                <c:pt idx="4020">
                  <c:v>84.124739885329774</c:v>
                </c:pt>
                <c:pt idx="4021">
                  <c:v>84.14527297019977</c:v>
                </c:pt>
                <c:pt idx="4022">
                  <c:v>84.169762849809771</c:v>
                </c:pt>
                <c:pt idx="4023">
                  <c:v>84.190314769749776</c:v>
                </c:pt>
                <c:pt idx="4024">
                  <c:v>84.210835933689765</c:v>
                </c:pt>
                <c:pt idx="4025">
                  <c:v>84.235367774959769</c:v>
                </c:pt>
                <c:pt idx="4026">
                  <c:v>84.255822896959771</c:v>
                </c:pt>
                <c:pt idx="4027">
                  <c:v>84.276351928709772</c:v>
                </c:pt>
                <c:pt idx="4028">
                  <c:v>84.300844907759767</c:v>
                </c:pt>
                <c:pt idx="4029">
                  <c:v>84.321409940719775</c:v>
                </c:pt>
                <c:pt idx="4030">
                  <c:v>84.341861963269764</c:v>
                </c:pt>
                <c:pt idx="4031">
                  <c:v>84.366363763809773</c:v>
                </c:pt>
                <c:pt idx="4032">
                  <c:v>84.386877775189774</c:v>
                </c:pt>
                <c:pt idx="4033">
                  <c:v>84.407441854479771</c:v>
                </c:pt>
                <c:pt idx="4034">
                  <c:v>84.431914806369775</c:v>
                </c:pt>
                <c:pt idx="4035">
                  <c:v>84.45243191718977</c:v>
                </c:pt>
                <c:pt idx="4036">
                  <c:v>84.472962856289769</c:v>
                </c:pt>
                <c:pt idx="4037">
                  <c:v>84.497443914409772</c:v>
                </c:pt>
                <c:pt idx="4038">
                  <c:v>84.517962932589768</c:v>
                </c:pt>
                <c:pt idx="4039">
                  <c:v>84.538473844529776</c:v>
                </c:pt>
                <c:pt idx="4040">
                  <c:v>84.562954902649764</c:v>
                </c:pt>
                <c:pt idx="4041">
                  <c:v>84.583487749099774</c:v>
                </c:pt>
                <c:pt idx="4042">
                  <c:v>84.604002952579776</c:v>
                </c:pt>
                <c:pt idx="4043">
                  <c:v>84.628455877299771</c:v>
                </c:pt>
                <c:pt idx="4044">
                  <c:v>84.649004936219768</c:v>
                </c:pt>
                <c:pt idx="4045">
                  <c:v>84.669550895689767</c:v>
                </c:pt>
                <c:pt idx="4046">
                  <c:v>84.694043874739776</c:v>
                </c:pt>
                <c:pt idx="4047">
                  <c:v>84.71455478667977</c:v>
                </c:pt>
                <c:pt idx="4048">
                  <c:v>84.735111951829765</c:v>
                </c:pt>
                <c:pt idx="4049">
                  <c:v>84.759572744369777</c:v>
                </c:pt>
                <c:pt idx="4050">
                  <c:v>84.780087947849765</c:v>
                </c:pt>
                <c:pt idx="4051">
                  <c:v>84.800606966019771</c:v>
                </c:pt>
                <c:pt idx="4052">
                  <c:v>84.825097799299769</c:v>
                </c:pt>
                <c:pt idx="4053">
                  <c:v>84.845609903339778</c:v>
                </c:pt>
                <c:pt idx="4054">
                  <c:v>84.866151809689768</c:v>
                </c:pt>
                <c:pt idx="4055">
                  <c:v>84.890653848649777</c:v>
                </c:pt>
                <c:pt idx="4056">
                  <c:v>84.911146879199777</c:v>
                </c:pt>
                <c:pt idx="4057">
                  <c:v>84.931683778759776</c:v>
                </c:pt>
                <c:pt idx="4058">
                  <c:v>84.95617079734977</c:v>
                </c:pt>
                <c:pt idx="4059">
                  <c:v>84.976697921749775</c:v>
                </c:pt>
                <c:pt idx="4060">
                  <c:v>84.997202873229767</c:v>
                </c:pt>
                <c:pt idx="4061">
                  <c:v>85.02169895171977</c:v>
                </c:pt>
                <c:pt idx="4062">
                  <c:v>85.042207956309767</c:v>
                </c:pt>
                <c:pt idx="4063">
                  <c:v>85.062763929369765</c:v>
                </c:pt>
                <c:pt idx="4064">
                  <c:v>85.087228775019767</c:v>
                </c:pt>
                <c:pt idx="4065">
                  <c:v>85.107783794399765</c:v>
                </c:pt>
                <c:pt idx="4066">
                  <c:v>85.128292798999766</c:v>
                </c:pt>
                <c:pt idx="4067">
                  <c:v>85.152771949769772</c:v>
                </c:pt>
                <c:pt idx="4068">
                  <c:v>85.173314809799777</c:v>
                </c:pt>
                <c:pt idx="4069">
                  <c:v>85.193809747699774</c:v>
                </c:pt>
                <c:pt idx="4070">
                  <c:v>85.218374967579777</c:v>
                </c:pt>
                <c:pt idx="4071">
                  <c:v>85.238837957379772</c:v>
                </c:pt>
                <c:pt idx="4072">
                  <c:v>85.259356737139768</c:v>
                </c:pt>
                <c:pt idx="4073">
                  <c:v>85.283829927439768</c:v>
                </c:pt>
                <c:pt idx="4074">
                  <c:v>85.304371833799763</c:v>
                </c:pt>
                <c:pt idx="4075">
                  <c:v>85.324867963789771</c:v>
                </c:pt>
                <c:pt idx="4076">
                  <c:v>85.349388837809769</c:v>
                </c:pt>
                <c:pt idx="4077">
                  <c:v>85.369894742969777</c:v>
                </c:pt>
                <c:pt idx="4078">
                  <c:v>85.390454769129775</c:v>
                </c:pt>
                <c:pt idx="4079">
                  <c:v>85.41488885879977</c:v>
                </c:pt>
                <c:pt idx="4080">
                  <c:v>85.435443878169764</c:v>
                </c:pt>
                <c:pt idx="4081">
                  <c:v>85.455934762949767</c:v>
                </c:pt>
                <c:pt idx="4082">
                  <c:v>85.480428934099777</c:v>
                </c:pt>
                <c:pt idx="4083">
                  <c:v>85.500947952269769</c:v>
                </c:pt>
                <c:pt idx="4084">
                  <c:v>85.521481752399765</c:v>
                </c:pt>
                <c:pt idx="4085">
                  <c:v>85.545976877209768</c:v>
                </c:pt>
                <c:pt idx="4086">
                  <c:v>85.566530942919769</c:v>
                </c:pt>
                <c:pt idx="4087">
                  <c:v>85.587008953089764</c:v>
                </c:pt>
                <c:pt idx="4088">
                  <c:v>85.611502885819775</c:v>
                </c:pt>
                <c:pt idx="4089">
                  <c:v>85.632042884829772</c:v>
                </c:pt>
                <c:pt idx="4090">
                  <c:v>85.652534961699772</c:v>
                </c:pt>
                <c:pt idx="4091">
                  <c:v>85.677052736279776</c:v>
                </c:pt>
                <c:pt idx="4092">
                  <c:v>85.697572946549769</c:v>
                </c:pt>
                <c:pt idx="4093">
                  <c:v>85.718087911609771</c:v>
                </c:pt>
                <c:pt idx="4094">
                  <c:v>85.742595911029767</c:v>
                </c:pt>
                <c:pt idx="4095">
                  <c:v>85.76313185691977</c:v>
                </c:pt>
                <c:pt idx="4096">
                  <c:v>85.783613920209774</c:v>
                </c:pt>
                <c:pt idx="4097">
                  <c:v>85.808103799819776</c:v>
                </c:pt>
                <c:pt idx="4098">
                  <c:v>85.828656911849777</c:v>
                </c:pt>
                <c:pt idx="4099">
                  <c:v>85.849123954769766</c:v>
                </c:pt>
                <c:pt idx="4100">
                  <c:v>85.873630762099765</c:v>
                </c:pt>
                <c:pt idx="4101">
                  <c:v>85.894165754319772</c:v>
                </c:pt>
                <c:pt idx="4102">
                  <c:v>85.914647817609776</c:v>
                </c:pt>
                <c:pt idx="4103">
                  <c:v>85.939132928849773</c:v>
                </c:pt>
                <c:pt idx="4104">
                  <c:v>85.959716796879775</c:v>
                </c:pt>
                <c:pt idx="4105">
                  <c:v>85.98020982741977</c:v>
                </c:pt>
                <c:pt idx="4106">
                  <c:v>86.004693746569771</c:v>
                </c:pt>
                <c:pt idx="4107">
                  <c:v>86.025249958039765</c:v>
                </c:pt>
                <c:pt idx="4108">
                  <c:v>86.045738935469771</c:v>
                </c:pt>
                <c:pt idx="4109">
                  <c:v>86.070229768749769</c:v>
                </c:pt>
                <c:pt idx="4110">
                  <c:v>86.090771913529764</c:v>
                </c:pt>
                <c:pt idx="4111">
                  <c:v>86.111267805099772</c:v>
                </c:pt>
                <c:pt idx="4112">
                  <c:v>86.13575983047977</c:v>
                </c:pt>
                <c:pt idx="4113">
                  <c:v>86.156300783159764</c:v>
                </c:pt>
                <c:pt idx="4114">
                  <c:v>86.176827907559769</c:v>
                </c:pt>
                <c:pt idx="4115">
                  <c:v>86.201241970059769</c:v>
                </c:pt>
                <c:pt idx="4116">
                  <c:v>86.22182488440977</c:v>
                </c:pt>
                <c:pt idx="4117">
                  <c:v>86.242357969279766</c:v>
                </c:pt>
                <c:pt idx="4118">
                  <c:v>86.266834735869764</c:v>
                </c:pt>
                <c:pt idx="4119">
                  <c:v>86.287361860279773</c:v>
                </c:pt>
                <c:pt idx="4120">
                  <c:v>86.307868957519773</c:v>
                </c:pt>
                <c:pt idx="4121">
                  <c:v>86.332385778429767</c:v>
                </c:pt>
                <c:pt idx="4122">
                  <c:v>86.35291576385977</c:v>
                </c:pt>
                <c:pt idx="4123">
                  <c:v>86.373395919799776</c:v>
                </c:pt>
                <c:pt idx="4124">
                  <c:v>86.397905826569769</c:v>
                </c:pt>
                <c:pt idx="4125">
                  <c:v>86.418448925019774</c:v>
                </c:pt>
                <c:pt idx="4126">
                  <c:v>86.438962936399776</c:v>
                </c:pt>
                <c:pt idx="4127">
                  <c:v>86.463434934619769</c:v>
                </c:pt>
                <c:pt idx="4128">
                  <c:v>86.483978748319771</c:v>
                </c:pt>
                <c:pt idx="4129">
                  <c:v>86.504456758499771</c:v>
                </c:pt>
                <c:pt idx="4130">
                  <c:v>86.528961896899773</c:v>
                </c:pt>
                <c:pt idx="4131">
                  <c:v>86.549501895899766</c:v>
                </c:pt>
                <c:pt idx="4132">
                  <c:v>86.569974899289775</c:v>
                </c:pt>
                <c:pt idx="4133">
                  <c:v>86.594485759739769</c:v>
                </c:pt>
                <c:pt idx="4134">
                  <c:v>86.615073919299775</c:v>
                </c:pt>
                <c:pt idx="4135">
                  <c:v>86.635517835619765</c:v>
                </c:pt>
                <c:pt idx="4136">
                  <c:v>86.660006761549766</c:v>
                </c:pt>
                <c:pt idx="4137">
                  <c:v>86.680577754969775</c:v>
                </c:pt>
                <c:pt idx="4138">
                  <c:v>86.701073884959769</c:v>
                </c:pt>
                <c:pt idx="4139">
                  <c:v>86.72554874419977</c:v>
                </c:pt>
                <c:pt idx="4140">
                  <c:v>86.746101856229771</c:v>
                </c:pt>
                <c:pt idx="4141">
                  <c:v>86.766605854029777</c:v>
                </c:pt>
                <c:pt idx="4142">
                  <c:v>86.79110193252977</c:v>
                </c:pt>
                <c:pt idx="4143">
                  <c:v>86.81162476539977</c:v>
                </c:pt>
                <c:pt idx="4144">
                  <c:v>86.832147836689771</c:v>
                </c:pt>
                <c:pt idx="4145">
                  <c:v>86.856594800949765</c:v>
                </c:pt>
                <c:pt idx="4146">
                  <c:v>86.877176761629769</c:v>
                </c:pt>
                <c:pt idx="4147">
                  <c:v>86.897685766219766</c:v>
                </c:pt>
                <c:pt idx="4148">
                  <c:v>86.922141790389773</c:v>
                </c:pt>
                <c:pt idx="4149">
                  <c:v>86.942686796189776</c:v>
                </c:pt>
                <c:pt idx="4150">
                  <c:v>86.963180780409772</c:v>
                </c:pt>
                <c:pt idx="4151">
                  <c:v>86.987668752669776</c:v>
                </c:pt>
                <c:pt idx="4152">
                  <c:v>87.008196830749768</c:v>
                </c:pt>
                <c:pt idx="4153">
                  <c:v>87.028704881669768</c:v>
                </c:pt>
                <c:pt idx="4154">
                  <c:v>87.053195953369766</c:v>
                </c:pt>
                <c:pt idx="4155">
                  <c:v>87.073777914049771</c:v>
                </c:pt>
                <c:pt idx="4156">
                  <c:v>87.094278812409769</c:v>
                </c:pt>
                <c:pt idx="4157">
                  <c:v>87.118803739549776</c:v>
                </c:pt>
                <c:pt idx="4158">
                  <c:v>87.139302968979777</c:v>
                </c:pt>
                <c:pt idx="4159">
                  <c:v>87.159784793849767</c:v>
                </c:pt>
                <c:pt idx="4160">
                  <c:v>87.184330940249765</c:v>
                </c:pt>
                <c:pt idx="4161">
                  <c:v>87.204806804659768</c:v>
                </c:pt>
                <c:pt idx="4162">
                  <c:v>87.225312948229771</c:v>
                </c:pt>
                <c:pt idx="4163">
                  <c:v>87.249856948849768</c:v>
                </c:pt>
                <c:pt idx="4164">
                  <c:v>87.270384788509773</c:v>
                </c:pt>
                <c:pt idx="4165">
                  <c:v>87.290883779529764</c:v>
                </c:pt>
                <c:pt idx="4166">
                  <c:v>88.190464019775391</c:v>
                </c:pt>
                <c:pt idx="4167">
                  <c:v>88.190930128097534</c:v>
                </c:pt>
                <c:pt idx="4168">
                  <c:v>88.191359996795654</c:v>
                </c:pt>
                <c:pt idx="4169">
                  <c:v>88.191784143447876</c:v>
                </c:pt>
                <c:pt idx="4170">
                  <c:v>88.192203998565674</c:v>
                </c:pt>
                <c:pt idx="4171">
                  <c:v>88.192620992660522</c:v>
                </c:pt>
                <c:pt idx="4172">
                  <c:v>88.193042993545532</c:v>
                </c:pt>
                <c:pt idx="4173">
                  <c:v>88.193509101867676</c:v>
                </c:pt>
                <c:pt idx="4174">
                  <c:v>88.193925142288208</c:v>
                </c:pt>
                <c:pt idx="4175">
                  <c:v>88.194339036941528</c:v>
                </c:pt>
                <c:pt idx="4176">
                  <c:v>88.194750070571899</c:v>
                </c:pt>
                <c:pt idx="4177">
                  <c:v>88.195164203643799</c:v>
                </c:pt>
                <c:pt idx="4178">
                  <c:v>88.195487022399902</c:v>
                </c:pt>
                <c:pt idx="4179">
                  <c:v>88.195559978485107</c:v>
                </c:pt>
                <c:pt idx="4180">
                  <c:v>88.195634126663208</c:v>
                </c:pt>
                <c:pt idx="4181">
                  <c:v>88.195707082748413</c:v>
                </c:pt>
                <c:pt idx="4182">
                  <c:v>88.195780038833618</c:v>
                </c:pt>
                <c:pt idx="4183">
                  <c:v>88.195852994918823</c:v>
                </c:pt>
                <c:pt idx="4184">
                  <c:v>88.195926189422607</c:v>
                </c:pt>
                <c:pt idx="4185">
                  <c:v>88.196000099182129</c:v>
                </c:pt>
                <c:pt idx="4186">
                  <c:v>88.196073055267334</c:v>
                </c:pt>
                <c:pt idx="4187">
                  <c:v>88.196148157119751</c:v>
                </c:pt>
                <c:pt idx="4188">
                  <c:v>88.196222066879272</c:v>
                </c:pt>
                <c:pt idx="4189">
                  <c:v>88.196295022964478</c:v>
                </c:pt>
                <c:pt idx="4190">
                  <c:v>88.196369171142578</c:v>
                </c:pt>
                <c:pt idx="4191">
                  <c:v>88.196442127227783</c:v>
                </c:pt>
                <c:pt idx="4192">
                  <c:v>88.196516036987305</c:v>
                </c:pt>
                <c:pt idx="4193">
                  <c:v>88.196590185165405</c:v>
                </c:pt>
                <c:pt idx="4194">
                  <c:v>88.196680068969727</c:v>
                </c:pt>
                <c:pt idx="4195">
                  <c:v>88.196753978729248</c:v>
                </c:pt>
                <c:pt idx="4196">
                  <c:v>88.196828126907349</c:v>
                </c:pt>
                <c:pt idx="4197">
                  <c:v>88.19690203666687</c:v>
                </c:pt>
                <c:pt idx="4198">
                  <c:v>88.196976184844971</c:v>
                </c:pt>
                <c:pt idx="4199">
                  <c:v>88.197050094604492</c:v>
                </c:pt>
                <c:pt idx="4200">
                  <c:v>88.197127103805542</c:v>
                </c:pt>
                <c:pt idx="4201">
                  <c:v>88.197201013565063</c:v>
                </c:pt>
                <c:pt idx="4202">
                  <c:v>88.197275161743164</c:v>
                </c:pt>
                <c:pt idx="4203">
                  <c:v>88.197349071502686</c:v>
                </c:pt>
                <c:pt idx="4204">
                  <c:v>88.197422981262207</c:v>
                </c:pt>
                <c:pt idx="4205">
                  <c:v>88.197498083114624</c:v>
                </c:pt>
                <c:pt idx="4206">
                  <c:v>88.197571992874146</c:v>
                </c:pt>
                <c:pt idx="4207">
                  <c:v>88.198333024978638</c:v>
                </c:pt>
                <c:pt idx="4208">
                  <c:v>88.222874164581256</c:v>
                </c:pt>
                <c:pt idx="4209">
                  <c:v>88.243362188339262</c:v>
                </c:pt>
                <c:pt idx="4210">
                  <c:v>88.263928174972563</c:v>
                </c:pt>
                <c:pt idx="4211">
                  <c:v>88.288491010665865</c:v>
                </c:pt>
                <c:pt idx="4212">
                  <c:v>88.308943986892459</c:v>
                </c:pt>
                <c:pt idx="4213">
                  <c:v>88.329434156417463</c:v>
                </c:pt>
                <c:pt idx="4214">
                  <c:v>88.353984117507466</c:v>
                </c:pt>
                <c:pt idx="4215">
                  <c:v>88.374545097351458</c:v>
                </c:pt>
                <c:pt idx="4216">
                  <c:v>88.395002126693456</c:v>
                </c:pt>
                <c:pt idx="4217">
                  <c:v>88.419539213180457</c:v>
                </c:pt>
                <c:pt idx="4218">
                  <c:v>88.440034151077455</c:v>
                </c:pt>
                <c:pt idx="4219">
                  <c:v>88.460552215576456</c:v>
                </c:pt>
                <c:pt idx="4220">
                  <c:v>88.485099077224461</c:v>
                </c:pt>
                <c:pt idx="4221">
                  <c:v>88.505563020706461</c:v>
                </c:pt>
                <c:pt idx="4222">
                  <c:v>88.526057004928461</c:v>
                </c:pt>
                <c:pt idx="4223">
                  <c:v>88.550600051879456</c:v>
                </c:pt>
                <c:pt idx="4224">
                  <c:v>88.571113109588453</c:v>
                </c:pt>
                <c:pt idx="4225">
                  <c:v>88.591605186462459</c:v>
                </c:pt>
                <c:pt idx="4226">
                  <c:v>88.616150140762457</c:v>
                </c:pt>
                <c:pt idx="4227">
                  <c:v>88.636638164520463</c:v>
                </c:pt>
                <c:pt idx="4228">
                  <c:v>88.657140016555459</c:v>
                </c:pt>
                <c:pt idx="4229">
                  <c:v>88.681667089462465</c:v>
                </c:pt>
                <c:pt idx="4230">
                  <c:v>88.702162027359464</c:v>
                </c:pt>
                <c:pt idx="4231">
                  <c:v>88.722680091857455</c:v>
                </c:pt>
                <c:pt idx="4232">
                  <c:v>88.747171163559457</c:v>
                </c:pt>
                <c:pt idx="4233">
                  <c:v>88.767693996429458</c:v>
                </c:pt>
                <c:pt idx="4234">
                  <c:v>88.788221120834464</c:v>
                </c:pt>
                <c:pt idx="4235">
                  <c:v>88.812752008438466</c:v>
                </c:pt>
                <c:pt idx="4236">
                  <c:v>88.83324313163746</c:v>
                </c:pt>
                <c:pt idx="4237">
                  <c:v>88.853747129440464</c:v>
                </c:pt>
                <c:pt idx="4238">
                  <c:v>88.878260135650464</c:v>
                </c:pt>
                <c:pt idx="4239">
                  <c:v>88.898765087127458</c:v>
                </c:pt>
                <c:pt idx="4240">
                  <c:v>88.919258117675454</c:v>
                </c:pt>
                <c:pt idx="4241">
                  <c:v>88.943744182586457</c:v>
                </c:pt>
                <c:pt idx="4242">
                  <c:v>88.964238166809466</c:v>
                </c:pt>
                <c:pt idx="4243">
                  <c:v>88.984784126281454</c:v>
                </c:pt>
                <c:pt idx="4244">
                  <c:v>89.009235143661456</c:v>
                </c:pt>
                <c:pt idx="4245">
                  <c:v>89.029682159423459</c:v>
                </c:pt>
                <c:pt idx="4246">
                  <c:v>89.050253152847461</c:v>
                </c:pt>
                <c:pt idx="4247">
                  <c:v>89.07486605644246</c:v>
                </c:pt>
                <c:pt idx="4248">
                  <c:v>89.095404148101466</c:v>
                </c:pt>
                <c:pt idx="4249">
                  <c:v>89.115867137908452</c:v>
                </c:pt>
                <c:pt idx="4250">
                  <c:v>89.140395164489462</c:v>
                </c:pt>
                <c:pt idx="4251">
                  <c:v>89.160914182663461</c:v>
                </c:pt>
                <c:pt idx="4252">
                  <c:v>89.18542313575746</c:v>
                </c:pt>
                <c:pt idx="4253">
                  <c:v>89.205919981000463</c:v>
                </c:pt>
                <c:pt idx="4254">
                  <c:v>89.226438045500458</c:v>
                </c:pt>
                <c:pt idx="4255">
                  <c:v>89.250940084460453</c:v>
                </c:pt>
                <c:pt idx="4256">
                  <c:v>89.271520137790461</c:v>
                </c:pt>
                <c:pt idx="4257">
                  <c:v>89.291962146760454</c:v>
                </c:pt>
                <c:pt idx="4258">
                  <c:v>89.316479206080459</c:v>
                </c:pt>
                <c:pt idx="4259">
                  <c:v>89.33698821068046</c:v>
                </c:pt>
                <c:pt idx="4260">
                  <c:v>89.357542037960457</c:v>
                </c:pt>
                <c:pt idx="4261">
                  <c:v>89.382005214690466</c:v>
                </c:pt>
                <c:pt idx="4262">
                  <c:v>89.402530193330463</c:v>
                </c:pt>
                <c:pt idx="4263">
                  <c:v>89.42302513123046</c:v>
                </c:pt>
                <c:pt idx="4264">
                  <c:v>89.447529077530461</c:v>
                </c:pt>
                <c:pt idx="4265">
                  <c:v>89.468070030210455</c:v>
                </c:pt>
                <c:pt idx="4266">
                  <c:v>89.488543987270461</c:v>
                </c:pt>
                <c:pt idx="4267">
                  <c:v>89.513075113300459</c:v>
                </c:pt>
                <c:pt idx="4268">
                  <c:v>89.533582210540459</c:v>
                </c:pt>
                <c:pt idx="4269">
                  <c:v>89.554079055790453</c:v>
                </c:pt>
                <c:pt idx="4270">
                  <c:v>89.578588008880459</c:v>
                </c:pt>
                <c:pt idx="4271">
                  <c:v>89.599115133290454</c:v>
                </c:pt>
                <c:pt idx="4272">
                  <c:v>89.619614124300455</c:v>
                </c:pt>
                <c:pt idx="4273">
                  <c:v>89.644113063810465</c:v>
                </c:pt>
                <c:pt idx="4274">
                  <c:v>89.66462516785046</c:v>
                </c:pt>
                <c:pt idx="4275">
                  <c:v>89.685165166850453</c:v>
                </c:pt>
                <c:pt idx="4276">
                  <c:v>89.70966005325046</c:v>
                </c:pt>
                <c:pt idx="4277">
                  <c:v>89.73019814491046</c:v>
                </c:pt>
                <c:pt idx="4278">
                  <c:v>89.750709056850454</c:v>
                </c:pt>
                <c:pt idx="4279">
                  <c:v>89.775207996370455</c:v>
                </c:pt>
                <c:pt idx="4280">
                  <c:v>89.795722007750456</c:v>
                </c:pt>
                <c:pt idx="4281">
                  <c:v>89.816232204440453</c:v>
                </c:pt>
                <c:pt idx="4282">
                  <c:v>89.840728044510456</c:v>
                </c:pt>
                <c:pt idx="4283">
                  <c:v>89.861255168910461</c:v>
                </c:pt>
                <c:pt idx="4284">
                  <c:v>89.881751060490458</c:v>
                </c:pt>
                <c:pt idx="4285">
                  <c:v>89.906260013580464</c:v>
                </c:pt>
                <c:pt idx="4286">
                  <c:v>89.926802158360459</c:v>
                </c:pt>
                <c:pt idx="4287">
                  <c:v>89.947299003600463</c:v>
                </c:pt>
                <c:pt idx="4288">
                  <c:v>89.971822023390459</c:v>
                </c:pt>
                <c:pt idx="4289">
                  <c:v>89.992322206500461</c:v>
                </c:pt>
                <c:pt idx="4290">
                  <c:v>90.012824058530455</c:v>
                </c:pt>
                <c:pt idx="4291">
                  <c:v>90.037326097490464</c:v>
                </c:pt>
                <c:pt idx="4292">
                  <c:v>90.057824134830454</c:v>
                </c:pt>
                <c:pt idx="4293">
                  <c:v>90.078329086300457</c:v>
                </c:pt>
                <c:pt idx="4294">
                  <c:v>90.102836132050456</c:v>
                </c:pt>
                <c:pt idx="4295">
                  <c:v>90.123378038410465</c:v>
                </c:pt>
                <c:pt idx="4296">
                  <c:v>90.143879175190463</c:v>
                </c:pt>
                <c:pt idx="4297">
                  <c:v>90.168385028840461</c:v>
                </c:pt>
                <c:pt idx="4298">
                  <c:v>90.18891620636046</c:v>
                </c:pt>
                <c:pt idx="4299">
                  <c:v>90.209403991700455</c:v>
                </c:pt>
                <c:pt idx="4300">
                  <c:v>90.233916044230455</c:v>
                </c:pt>
                <c:pt idx="4301">
                  <c:v>90.254436016080462</c:v>
                </c:pt>
                <c:pt idx="4302">
                  <c:v>90.274931192400459</c:v>
                </c:pt>
                <c:pt idx="4303">
                  <c:v>90.299463987350464</c:v>
                </c:pt>
                <c:pt idx="4304">
                  <c:v>90.319954156880456</c:v>
                </c:pt>
                <c:pt idx="4305">
                  <c:v>90.340529203410455</c:v>
                </c:pt>
                <c:pt idx="4306">
                  <c:v>90.364992141720464</c:v>
                </c:pt>
                <c:pt idx="4307">
                  <c:v>90.385505199430455</c:v>
                </c:pt>
                <c:pt idx="4308">
                  <c:v>90.406022071840454</c:v>
                </c:pt>
                <c:pt idx="4309">
                  <c:v>90.430510997770455</c:v>
                </c:pt>
                <c:pt idx="4310">
                  <c:v>90.451035022740456</c:v>
                </c:pt>
                <c:pt idx="4311">
                  <c:v>90.471549987790453</c:v>
                </c:pt>
                <c:pt idx="4312">
                  <c:v>90.496044158940464</c:v>
                </c:pt>
                <c:pt idx="4313">
                  <c:v>90.516559123990461</c:v>
                </c:pt>
                <c:pt idx="4314">
                  <c:v>90.537097215650462</c:v>
                </c:pt>
                <c:pt idx="4315">
                  <c:v>90.561566114430462</c:v>
                </c:pt>
                <c:pt idx="4316">
                  <c:v>90.582108020780453</c:v>
                </c:pt>
                <c:pt idx="4317">
                  <c:v>90.602603197100464</c:v>
                </c:pt>
                <c:pt idx="4318">
                  <c:v>90.627124071120463</c:v>
                </c:pt>
                <c:pt idx="4319">
                  <c:v>90.647641181950462</c:v>
                </c:pt>
                <c:pt idx="4320">
                  <c:v>90.668131113050464</c:v>
                </c:pt>
                <c:pt idx="4321">
                  <c:v>90.692649126050455</c:v>
                </c:pt>
                <c:pt idx="4322">
                  <c:v>90.713172197340455</c:v>
                </c:pt>
                <c:pt idx="4323">
                  <c:v>90.73365521431046</c:v>
                </c:pt>
                <c:pt idx="4324">
                  <c:v>90.758172035220454</c:v>
                </c:pt>
                <c:pt idx="4325">
                  <c:v>90.778706073760461</c:v>
                </c:pt>
                <c:pt idx="4326">
                  <c:v>90.799207210540459</c:v>
                </c:pt>
                <c:pt idx="4327">
                  <c:v>90.823716163630465</c:v>
                </c:pt>
                <c:pt idx="4328">
                  <c:v>90.844238996510455</c:v>
                </c:pt>
                <c:pt idx="4329">
                  <c:v>90.864734172820462</c:v>
                </c:pt>
                <c:pt idx="4330">
                  <c:v>90.889254093170464</c:v>
                </c:pt>
                <c:pt idx="4331">
                  <c:v>90.909770011900463</c:v>
                </c:pt>
                <c:pt idx="4332">
                  <c:v>90.930256128310461</c:v>
                </c:pt>
                <c:pt idx="4333">
                  <c:v>90.954770088200462</c:v>
                </c:pt>
                <c:pt idx="4334">
                  <c:v>90.975291013720465</c:v>
                </c:pt>
                <c:pt idx="4335">
                  <c:v>90.995807170870464</c:v>
                </c:pt>
                <c:pt idx="4336">
                  <c:v>91.020282030110465</c:v>
                </c:pt>
                <c:pt idx="4337">
                  <c:v>91.040834188460465</c:v>
                </c:pt>
                <c:pt idx="4338">
                  <c:v>91.061331033710459</c:v>
                </c:pt>
                <c:pt idx="4339">
                  <c:v>91.085850000380461</c:v>
                </c:pt>
                <c:pt idx="4340">
                  <c:v>91.106373071670461</c:v>
                </c:pt>
                <c:pt idx="4341">
                  <c:v>91.126872062680462</c:v>
                </c:pt>
                <c:pt idx="4342">
                  <c:v>91.151371002200463</c:v>
                </c:pt>
                <c:pt idx="4343">
                  <c:v>91.171887159350462</c:v>
                </c:pt>
                <c:pt idx="4344">
                  <c:v>91.192390203480457</c:v>
                </c:pt>
                <c:pt idx="4345">
                  <c:v>91.216897010800466</c:v>
                </c:pt>
                <c:pt idx="4346">
                  <c:v>91.237434148790456</c:v>
                </c:pt>
                <c:pt idx="4347">
                  <c:v>91.25794601440046</c:v>
                </c:pt>
                <c:pt idx="4348">
                  <c:v>91.282481193540463</c:v>
                </c:pt>
                <c:pt idx="4349">
                  <c:v>91.302968025210461</c:v>
                </c:pt>
                <c:pt idx="4350">
                  <c:v>91.323463201520454</c:v>
                </c:pt>
                <c:pt idx="4351">
                  <c:v>91.347977161410455</c:v>
                </c:pt>
                <c:pt idx="4352">
                  <c:v>91.368515014650455</c:v>
                </c:pt>
                <c:pt idx="4353">
                  <c:v>91.388986110690453</c:v>
                </c:pt>
                <c:pt idx="4354">
                  <c:v>91.413505077360455</c:v>
                </c:pt>
                <c:pt idx="4355">
                  <c:v>91.434013128280455</c:v>
                </c:pt>
                <c:pt idx="4356">
                  <c:v>91.454542160030456</c:v>
                </c:pt>
                <c:pt idx="4357">
                  <c:v>91.479057073590454</c:v>
                </c:pt>
                <c:pt idx="4358">
                  <c:v>91.499562978740457</c:v>
                </c:pt>
                <c:pt idx="4359">
                  <c:v>91.520062208180462</c:v>
                </c:pt>
                <c:pt idx="4360">
                  <c:v>91.544575214390463</c:v>
                </c:pt>
                <c:pt idx="4361">
                  <c:v>91.565119981770465</c:v>
                </c:pt>
                <c:pt idx="4362">
                  <c:v>91.585612058640464</c:v>
                </c:pt>
                <c:pt idx="4363">
                  <c:v>91.610100984570465</c:v>
                </c:pt>
                <c:pt idx="4364">
                  <c:v>91.630624055860466</c:v>
                </c:pt>
                <c:pt idx="4365">
                  <c:v>91.651138067250457</c:v>
                </c:pt>
                <c:pt idx="4366">
                  <c:v>91.675631999970463</c:v>
                </c:pt>
                <c:pt idx="4367">
                  <c:v>91.696176052090465</c:v>
                </c:pt>
                <c:pt idx="4368">
                  <c:v>91.716688156130459</c:v>
                </c:pt>
                <c:pt idx="4369">
                  <c:v>91.741178989410457</c:v>
                </c:pt>
                <c:pt idx="4370">
                  <c:v>91.761690139770465</c:v>
                </c:pt>
                <c:pt idx="4371">
                  <c:v>91.782212018970455</c:v>
                </c:pt>
                <c:pt idx="4372">
                  <c:v>91.806699037550459</c:v>
                </c:pt>
                <c:pt idx="4373">
                  <c:v>91.827219009400466</c:v>
                </c:pt>
                <c:pt idx="4374">
                  <c:v>91.847735166550464</c:v>
                </c:pt>
                <c:pt idx="4375">
                  <c:v>91.872229099270456</c:v>
                </c:pt>
                <c:pt idx="4376">
                  <c:v>91.892765045170464</c:v>
                </c:pt>
                <c:pt idx="4377">
                  <c:v>91.913300037380452</c:v>
                </c:pt>
                <c:pt idx="4378">
                  <c:v>91.937779188160462</c:v>
                </c:pt>
                <c:pt idx="4379">
                  <c:v>91.95829415321046</c:v>
                </c:pt>
                <c:pt idx="4380">
                  <c:v>91.978816032410464</c:v>
                </c:pt>
                <c:pt idx="4381">
                  <c:v>92.003309011460459</c:v>
                </c:pt>
                <c:pt idx="4382">
                  <c:v>92.023814201350461</c:v>
                </c:pt>
                <c:pt idx="4383">
                  <c:v>92.044311046600455</c:v>
                </c:pt>
                <c:pt idx="4384">
                  <c:v>92.068835020060462</c:v>
                </c:pt>
                <c:pt idx="4385">
                  <c:v>92.089351177220465</c:v>
                </c:pt>
                <c:pt idx="4386">
                  <c:v>92.109881162640463</c:v>
                </c:pt>
                <c:pt idx="4387">
                  <c:v>92.134379148480463</c:v>
                </c:pt>
                <c:pt idx="4388">
                  <c:v>92.154897212980458</c:v>
                </c:pt>
                <c:pt idx="4389">
                  <c:v>92.175414085390457</c:v>
                </c:pt>
                <c:pt idx="4390">
                  <c:v>92.199905157090456</c:v>
                </c:pt>
                <c:pt idx="4391">
                  <c:v>92.220418214800461</c:v>
                </c:pt>
                <c:pt idx="4392">
                  <c:v>92.24094009399046</c:v>
                </c:pt>
                <c:pt idx="4393">
                  <c:v>92.265480041500453</c:v>
                </c:pt>
                <c:pt idx="4394">
                  <c:v>92.285945177080464</c:v>
                </c:pt>
                <c:pt idx="4395">
                  <c:v>92.306488990780466</c:v>
                </c:pt>
                <c:pt idx="4396">
                  <c:v>92.330960989000459</c:v>
                </c:pt>
                <c:pt idx="4397">
                  <c:v>92.351529121400461</c:v>
                </c:pt>
                <c:pt idx="4398">
                  <c:v>92.372013092040461</c:v>
                </c:pt>
                <c:pt idx="4399">
                  <c:v>92.396502017970462</c:v>
                </c:pt>
                <c:pt idx="4400">
                  <c:v>92.417005062100458</c:v>
                </c:pt>
                <c:pt idx="4401">
                  <c:v>92.437569141390455</c:v>
                </c:pt>
                <c:pt idx="4402">
                  <c:v>92.462032079700464</c:v>
                </c:pt>
                <c:pt idx="4403">
                  <c:v>92.482552051540466</c:v>
                </c:pt>
                <c:pt idx="4404">
                  <c:v>92.503071069720463</c:v>
                </c:pt>
                <c:pt idx="4405">
                  <c:v>92.527557134630456</c:v>
                </c:pt>
                <c:pt idx="4406">
                  <c:v>92.548096179960453</c:v>
                </c:pt>
                <c:pt idx="4407">
                  <c:v>92.568619012830453</c:v>
                </c:pt>
                <c:pt idx="4408">
                  <c:v>92.59312915802046</c:v>
                </c:pt>
                <c:pt idx="4409">
                  <c:v>92.613629102710462</c:v>
                </c:pt>
                <c:pt idx="4410">
                  <c:v>92.634143114090463</c:v>
                </c:pt>
                <c:pt idx="4411">
                  <c:v>92.658637046810455</c:v>
                </c:pt>
                <c:pt idx="4412">
                  <c:v>92.679152011870457</c:v>
                </c:pt>
                <c:pt idx="4413">
                  <c:v>92.69967317581046</c:v>
                </c:pt>
                <c:pt idx="4414">
                  <c:v>92.724165201190459</c:v>
                </c:pt>
                <c:pt idx="4415">
                  <c:v>92.744674205780456</c:v>
                </c:pt>
                <c:pt idx="4416">
                  <c:v>92.765230178830464</c:v>
                </c:pt>
                <c:pt idx="4417">
                  <c:v>92.789717197420458</c:v>
                </c:pt>
                <c:pt idx="4418">
                  <c:v>92.810220003130453</c:v>
                </c:pt>
                <c:pt idx="4419">
                  <c:v>92.830743074420454</c:v>
                </c:pt>
                <c:pt idx="4420">
                  <c:v>92.855231046680458</c:v>
                </c:pt>
                <c:pt idx="4421">
                  <c:v>92.875748157500453</c:v>
                </c:pt>
                <c:pt idx="4422">
                  <c:v>92.896270990370454</c:v>
                </c:pt>
                <c:pt idx="4423">
                  <c:v>92.920760154720455</c:v>
                </c:pt>
                <c:pt idx="4424">
                  <c:v>92.941277027130454</c:v>
                </c:pt>
                <c:pt idx="4425">
                  <c:v>92.961844205860459</c:v>
                </c:pt>
                <c:pt idx="4426">
                  <c:v>92.986337184910454</c:v>
                </c:pt>
                <c:pt idx="4427">
                  <c:v>93.006864070890458</c:v>
                </c:pt>
                <c:pt idx="4428">
                  <c:v>93.027373075480455</c:v>
                </c:pt>
                <c:pt idx="4429">
                  <c:v>93.05186200142046</c:v>
                </c:pt>
                <c:pt idx="4430">
                  <c:v>93.07238507271046</c:v>
                </c:pt>
                <c:pt idx="4431">
                  <c:v>93.092890024180463</c:v>
                </c:pt>
                <c:pt idx="4432">
                  <c:v>93.117344141010463</c:v>
                </c:pt>
                <c:pt idx="4433">
                  <c:v>93.137899160380456</c:v>
                </c:pt>
                <c:pt idx="4434">
                  <c:v>93.158420085910464</c:v>
                </c:pt>
                <c:pt idx="4435">
                  <c:v>93.182839155200455</c:v>
                </c:pt>
                <c:pt idx="4436">
                  <c:v>93.203381061550459</c:v>
                </c:pt>
                <c:pt idx="4437">
                  <c:v>94.170624017715454</c:v>
                </c:pt>
                <c:pt idx="4438">
                  <c:v>94.171147108078003</c:v>
                </c:pt>
                <c:pt idx="4439">
                  <c:v>94.171594142913818</c:v>
                </c:pt>
                <c:pt idx="4440">
                  <c:v>94.1720290184021</c:v>
                </c:pt>
                <c:pt idx="4441">
                  <c:v>94.172461032867432</c:v>
                </c:pt>
                <c:pt idx="4442">
                  <c:v>94.172891139984131</c:v>
                </c:pt>
                <c:pt idx="4443">
                  <c:v>94.173427104949951</c:v>
                </c:pt>
                <c:pt idx="4444">
                  <c:v>94.173866987228394</c:v>
                </c:pt>
                <c:pt idx="4445">
                  <c:v>94.174318075180054</c:v>
                </c:pt>
                <c:pt idx="4446">
                  <c:v>94.174746036529541</c:v>
                </c:pt>
                <c:pt idx="4447">
                  <c:v>94.175168037414551</c:v>
                </c:pt>
                <c:pt idx="4448">
                  <c:v>94.175452947616577</c:v>
                </c:pt>
                <c:pt idx="4449">
                  <c:v>94.175528049468994</c:v>
                </c:pt>
                <c:pt idx="4450">
                  <c:v>94.175603151321411</c:v>
                </c:pt>
                <c:pt idx="4451">
                  <c:v>94.175677061080933</c:v>
                </c:pt>
                <c:pt idx="4452">
                  <c:v>94.175753116607666</c:v>
                </c:pt>
                <c:pt idx="4453">
                  <c:v>94.175827026367188</c:v>
                </c:pt>
                <c:pt idx="4454">
                  <c:v>94.175902128219604</c:v>
                </c:pt>
                <c:pt idx="4455">
                  <c:v>94.175976991653442</c:v>
                </c:pt>
                <c:pt idx="4456">
                  <c:v>94.176053047180176</c:v>
                </c:pt>
                <c:pt idx="4457">
                  <c:v>94.176128149032593</c:v>
                </c:pt>
                <c:pt idx="4458">
                  <c:v>94.176203012466431</c:v>
                </c:pt>
                <c:pt idx="4459">
                  <c:v>94.176300048828125</c:v>
                </c:pt>
                <c:pt idx="4460">
                  <c:v>94.176378011703491</c:v>
                </c:pt>
                <c:pt idx="4461">
                  <c:v>94.176453113555908</c:v>
                </c:pt>
                <c:pt idx="4462">
                  <c:v>94.176527976989746</c:v>
                </c:pt>
                <c:pt idx="4463">
                  <c:v>94.176603078842163</c:v>
                </c:pt>
                <c:pt idx="4464">
                  <c:v>94.176687955856323</c:v>
                </c:pt>
                <c:pt idx="4465">
                  <c:v>94.176764965057373</c:v>
                </c:pt>
                <c:pt idx="4466">
                  <c:v>94.176841020584106</c:v>
                </c:pt>
                <c:pt idx="4467">
                  <c:v>94.176932096481323</c:v>
                </c:pt>
                <c:pt idx="4468">
                  <c:v>94.177058935165405</c:v>
                </c:pt>
                <c:pt idx="4469">
                  <c:v>94.177145957946777</c:v>
                </c:pt>
                <c:pt idx="4470">
                  <c:v>94.177224159240723</c:v>
                </c:pt>
                <c:pt idx="4471">
                  <c:v>94.177310943603516</c:v>
                </c:pt>
                <c:pt idx="4472">
                  <c:v>94.177387952804565</c:v>
                </c:pt>
                <c:pt idx="4473">
                  <c:v>94.177463054656982</c:v>
                </c:pt>
                <c:pt idx="4474">
                  <c:v>94.177538156509399</c:v>
                </c:pt>
                <c:pt idx="4475">
                  <c:v>94.177613973617554</c:v>
                </c:pt>
                <c:pt idx="4476">
                  <c:v>94.177689075469971</c:v>
                </c:pt>
                <c:pt idx="4477">
                  <c:v>94.177781105041504</c:v>
                </c:pt>
                <c:pt idx="4478">
                  <c:v>94.177857160568237</c:v>
                </c:pt>
                <c:pt idx="4479">
                  <c:v>94.177932024002075</c:v>
                </c:pt>
                <c:pt idx="4480">
                  <c:v>94.178009033203125</c:v>
                </c:pt>
                <c:pt idx="4481">
                  <c:v>94.182170152664142</c:v>
                </c:pt>
                <c:pt idx="4482">
                  <c:v>94.202752113342243</c:v>
                </c:pt>
                <c:pt idx="4483">
                  <c:v>94.227241039276151</c:v>
                </c:pt>
                <c:pt idx="4484">
                  <c:v>94.247802972793551</c:v>
                </c:pt>
                <c:pt idx="4485">
                  <c:v>94.26827716827394</c:v>
                </c:pt>
                <c:pt idx="4486">
                  <c:v>94.292893171309942</c:v>
                </c:pt>
                <c:pt idx="4487">
                  <c:v>94.31348204612695</c:v>
                </c:pt>
                <c:pt idx="4488">
                  <c:v>94.333940982818945</c:v>
                </c:pt>
                <c:pt idx="4489">
                  <c:v>94.358416080474939</c:v>
                </c:pt>
                <c:pt idx="4490">
                  <c:v>94.378952026366946</c:v>
                </c:pt>
                <c:pt idx="4491">
                  <c:v>94.399503946303952</c:v>
                </c:pt>
                <c:pt idx="4492">
                  <c:v>94.42393493652294</c:v>
                </c:pt>
                <c:pt idx="4493">
                  <c:v>94.444482088088947</c:v>
                </c:pt>
                <c:pt idx="4494">
                  <c:v>94.464996099471946</c:v>
                </c:pt>
                <c:pt idx="4495">
                  <c:v>94.489469051360942</c:v>
                </c:pt>
                <c:pt idx="4496">
                  <c:v>94.510031938552942</c:v>
                </c:pt>
                <c:pt idx="4497">
                  <c:v>94.530506134032947</c:v>
                </c:pt>
                <c:pt idx="4498">
                  <c:v>94.55502104759195</c:v>
                </c:pt>
                <c:pt idx="4499">
                  <c:v>94.575567960738951</c:v>
                </c:pt>
                <c:pt idx="4500">
                  <c:v>94.596050024032948</c:v>
                </c:pt>
                <c:pt idx="4501">
                  <c:v>94.620543956756947</c:v>
                </c:pt>
                <c:pt idx="4502">
                  <c:v>94.641060113906946</c:v>
                </c:pt>
                <c:pt idx="4503">
                  <c:v>94.661576032638948</c:v>
                </c:pt>
                <c:pt idx="4504">
                  <c:v>94.686071157454947</c:v>
                </c:pt>
                <c:pt idx="4505">
                  <c:v>94.706609964370941</c:v>
                </c:pt>
                <c:pt idx="4506">
                  <c:v>94.727142095565952</c:v>
                </c:pt>
                <c:pt idx="4507">
                  <c:v>94.751621007918942</c:v>
                </c:pt>
                <c:pt idx="4508">
                  <c:v>94.772161960601949</c:v>
                </c:pt>
                <c:pt idx="4509">
                  <c:v>94.792667150496939</c:v>
                </c:pt>
                <c:pt idx="4510">
                  <c:v>94.81709909439094</c:v>
                </c:pt>
                <c:pt idx="4511">
                  <c:v>94.837682962417944</c:v>
                </c:pt>
                <c:pt idx="4512">
                  <c:v>94.858179092406942</c:v>
                </c:pt>
                <c:pt idx="4513">
                  <c:v>94.88267397880594</c:v>
                </c:pt>
                <c:pt idx="4514">
                  <c:v>94.90318799018894</c:v>
                </c:pt>
                <c:pt idx="4515">
                  <c:v>94.923678159713944</c:v>
                </c:pt>
                <c:pt idx="4516">
                  <c:v>94.948173999785951</c:v>
                </c:pt>
                <c:pt idx="4517">
                  <c:v>94.968739032744949</c:v>
                </c:pt>
                <c:pt idx="4518">
                  <c:v>94.989235162734943</c:v>
                </c:pt>
                <c:pt idx="4519">
                  <c:v>95.013705968856939</c:v>
                </c:pt>
                <c:pt idx="4520">
                  <c:v>95.034266948699951</c:v>
                </c:pt>
                <c:pt idx="4521">
                  <c:v>95.054761171340942</c:v>
                </c:pt>
                <c:pt idx="4522">
                  <c:v>95.079229116439947</c:v>
                </c:pt>
                <c:pt idx="4523">
                  <c:v>95.099792003631947</c:v>
                </c:pt>
                <c:pt idx="4524">
                  <c:v>95.120306015014947</c:v>
                </c:pt>
                <c:pt idx="4525">
                  <c:v>95.144802093505945</c:v>
                </c:pt>
                <c:pt idx="4526">
                  <c:v>95.165378093719951</c:v>
                </c:pt>
                <c:pt idx="4527">
                  <c:v>95.185830116273948</c:v>
                </c:pt>
                <c:pt idx="4528">
                  <c:v>95.210322141643942</c:v>
                </c:pt>
                <c:pt idx="4529">
                  <c:v>95.230873107913951</c:v>
                </c:pt>
                <c:pt idx="4530">
                  <c:v>95.251383066173943</c:v>
                </c:pt>
                <c:pt idx="4531">
                  <c:v>95.275854110713951</c:v>
                </c:pt>
                <c:pt idx="4532">
                  <c:v>95.296391010283941</c:v>
                </c:pt>
                <c:pt idx="4533">
                  <c:v>95.316910982133948</c:v>
                </c:pt>
                <c:pt idx="4534">
                  <c:v>95.341428041453952</c:v>
                </c:pt>
                <c:pt idx="4535">
                  <c:v>95.361937046053939</c:v>
                </c:pt>
                <c:pt idx="4536">
                  <c:v>95.38250494003394</c:v>
                </c:pt>
                <c:pt idx="4537">
                  <c:v>95.406929016113949</c:v>
                </c:pt>
                <c:pt idx="4538">
                  <c:v>95.427490949633949</c:v>
                </c:pt>
                <c:pt idx="4539">
                  <c:v>95.447984933853945</c:v>
                </c:pt>
                <c:pt idx="4540">
                  <c:v>95.472479104993951</c:v>
                </c:pt>
                <c:pt idx="4541">
                  <c:v>95.493037939073943</c:v>
                </c:pt>
                <c:pt idx="4542">
                  <c:v>95.513524055483941</c:v>
                </c:pt>
                <c:pt idx="4543">
                  <c:v>95.537994146343948</c:v>
                </c:pt>
                <c:pt idx="4544">
                  <c:v>95.558542966843945</c:v>
                </c:pt>
                <c:pt idx="4545">
                  <c:v>95.579022169113941</c:v>
                </c:pt>
                <c:pt idx="4546">
                  <c:v>95.603575944903952</c:v>
                </c:pt>
                <c:pt idx="4547">
                  <c:v>95.624089956283939</c:v>
                </c:pt>
                <c:pt idx="4548">
                  <c:v>95.644561052323951</c:v>
                </c:pt>
                <c:pt idx="4549">
                  <c:v>95.669106960293945</c:v>
                </c:pt>
                <c:pt idx="4550">
                  <c:v>95.689618110653939</c:v>
                </c:pt>
                <c:pt idx="4551">
                  <c:v>95.710109949113942</c:v>
                </c:pt>
                <c:pt idx="4552">
                  <c:v>95.734627962113947</c:v>
                </c:pt>
                <c:pt idx="4553">
                  <c:v>95.755149126053951</c:v>
                </c:pt>
                <c:pt idx="4554">
                  <c:v>95.775633096693952</c:v>
                </c:pt>
                <c:pt idx="4555">
                  <c:v>95.800169944763951</c:v>
                </c:pt>
                <c:pt idx="4556">
                  <c:v>95.820667028423941</c:v>
                </c:pt>
                <c:pt idx="4557">
                  <c:v>95.841228961943941</c:v>
                </c:pt>
                <c:pt idx="4558">
                  <c:v>95.865718126293942</c:v>
                </c:pt>
                <c:pt idx="4559">
                  <c:v>95.886219978333941</c:v>
                </c:pt>
                <c:pt idx="4560">
                  <c:v>95.906716108323948</c:v>
                </c:pt>
                <c:pt idx="4561">
                  <c:v>95.931246995923942</c:v>
                </c:pt>
                <c:pt idx="4562">
                  <c:v>95.951760053633947</c:v>
                </c:pt>
                <c:pt idx="4563">
                  <c:v>95.972239017483943</c:v>
                </c:pt>
                <c:pt idx="4564">
                  <c:v>95.996771097183952</c:v>
                </c:pt>
                <c:pt idx="4565">
                  <c:v>96.017255067823939</c:v>
                </c:pt>
                <c:pt idx="4566">
                  <c:v>96.037796020503947</c:v>
                </c:pt>
                <c:pt idx="4567">
                  <c:v>96.062325954433945</c:v>
                </c:pt>
                <c:pt idx="4568">
                  <c:v>96.082819938663945</c:v>
                </c:pt>
                <c:pt idx="4569">
                  <c:v>96.103323936463951</c:v>
                </c:pt>
                <c:pt idx="4570">
                  <c:v>96.127844095233939</c:v>
                </c:pt>
                <c:pt idx="4571">
                  <c:v>96.148370027543947</c:v>
                </c:pt>
                <c:pt idx="4572">
                  <c:v>96.168856143953946</c:v>
                </c:pt>
                <c:pt idx="4573">
                  <c:v>96.19329905510395</c:v>
                </c:pt>
                <c:pt idx="4574">
                  <c:v>96.213868141173947</c:v>
                </c:pt>
                <c:pt idx="4575">
                  <c:v>96.234353065493949</c:v>
                </c:pt>
                <c:pt idx="4576">
                  <c:v>96.25890111923394</c:v>
                </c:pt>
                <c:pt idx="4577">
                  <c:v>96.279431104663942</c:v>
                </c:pt>
                <c:pt idx="4578">
                  <c:v>96.299915075303943</c:v>
                </c:pt>
                <c:pt idx="4579">
                  <c:v>96.32447004318395</c:v>
                </c:pt>
                <c:pt idx="4580">
                  <c:v>96.34496712684394</c:v>
                </c:pt>
                <c:pt idx="4581">
                  <c:v>96.36545515060395</c:v>
                </c:pt>
                <c:pt idx="4582">
                  <c:v>96.389987945553941</c:v>
                </c:pt>
                <c:pt idx="4583">
                  <c:v>96.410500049593949</c:v>
                </c:pt>
                <c:pt idx="4584">
                  <c:v>96.430974960323951</c:v>
                </c:pt>
                <c:pt idx="4585">
                  <c:v>96.455487012863941</c:v>
                </c:pt>
                <c:pt idx="4586">
                  <c:v>96.476022958753944</c:v>
                </c:pt>
                <c:pt idx="4587">
                  <c:v>96.496521949763945</c:v>
                </c:pt>
                <c:pt idx="4588">
                  <c:v>96.521046161653942</c:v>
                </c:pt>
                <c:pt idx="4589">
                  <c:v>96.541553020473941</c:v>
                </c:pt>
                <c:pt idx="4590">
                  <c:v>96.562047958373938</c:v>
                </c:pt>
                <c:pt idx="4591">
                  <c:v>96.586579084393946</c:v>
                </c:pt>
                <c:pt idx="4592">
                  <c:v>96.60708594322395</c:v>
                </c:pt>
                <c:pt idx="4593">
                  <c:v>96.627573966983945</c:v>
                </c:pt>
                <c:pt idx="4594">
                  <c:v>96.65211105346394</c:v>
                </c:pt>
                <c:pt idx="4595">
                  <c:v>96.672588109973944</c:v>
                </c:pt>
                <c:pt idx="4596">
                  <c:v>96.693123102183947</c:v>
                </c:pt>
                <c:pt idx="4597">
                  <c:v>96.717631101603942</c:v>
                </c:pt>
                <c:pt idx="4598">
                  <c:v>96.738132953643941</c:v>
                </c:pt>
                <c:pt idx="4599">
                  <c:v>96.758643150333938</c:v>
                </c:pt>
                <c:pt idx="4600">
                  <c:v>96.783174991603943</c:v>
                </c:pt>
                <c:pt idx="4601">
                  <c:v>96.803676128383941</c:v>
                </c:pt>
                <c:pt idx="4602">
                  <c:v>96.824183940883941</c:v>
                </c:pt>
                <c:pt idx="4603">
                  <c:v>96.848703145983947</c:v>
                </c:pt>
                <c:pt idx="4604">
                  <c:v>96.869219064713945</c:v>
                </c:pt>
                <c:pt idx="4605">
                  <c:v>96.889714002613943</c:v>
                </c:pt>
                <c:pt idx="4606">
                  <c:v>96.91422915458395</c:v>
                </c:pt>
                <c:pt idx="4607">
                  <c:v>96.934754133223947</c:v>
                </c:pt>
                <c:pt idx="4608">
                  <c:v>96.95523500442394</c:v>
                </c:pt>
                <c:pt idx="4609">
                  <c:v>96.979784965513943</c:v>
                </c:pt>
              </c:numCache>
            </c:numRef>
          </c:xVal>
          <c:yVal>
            <c:numRef>
              <c:f>analysis!$BA$3:$BA$4614</c:f>
              <c:numCache>
                <c:formatCode>General</c:formatCode>
                <c:ptCount val="4612"/>
                <c:pt idx="0">
                  <c:v>200</c:v>
                </c:pt>
                <c:pt idx="1">
                  <c:v>200</c:v>
                </c:pt>
                <c:pt idx="2">
                  <c:v>200</c:v>
                </c:pt>
                <c:pt idx="3">
                  <c:v>200</c:v>
                </c:pt>
                <c:pt idx="4">
                  <c:v>291.20000000000005</c:v>
                </c:pt>
                <c:pt idx="5">
                  <c:v>364.16000000000008</c:v>
                </c:pt>
                <c:pt idx="6">
                  <c:v>422.32800000000009</c:v>
                </c:pt>
                <c:pt idx="7">
                  <c:v>468.86240000000009</c:v>
                </c:pt>
                <c:pt idx="8">
                  <c:v>505.88992000000013</c:v>
                </c:pt>
                <c:pt idx="9">
                  <c:v>535.71193600000015</c:v>
                </c:pt>
                <c:pt idx="10">
                  <c:v>558.9695488000001</c:v>
                </c:pt>
                <c:pt idx="11">
                  <c:v>578.17563904000008</c:v>
                </c:pt>
                <c:pt idx="12">
                  <c:v>593.14051123200011</c:v>
                </c:pt>
                <c:pt idx="13">
                  <c:v>605.31240898560009</c:v>
                </c:pt>
                <c:pt idx="14">
                  <c:v>615.24992718848011</c:v>
                </c:pt>
                <c:pt idx="15">
                  <c:v>623.19994175078409</c:v>
                </c:pt>
                <c:pt idx="16">
                  <c:v>629.35995340062732</c:v>
                </c:pt>
                <c:pt idx="17">
                  <c:v>634.48796272050186</c:v>
                </c:pt>
                <c:pt idx="18">
                  <c:v>638.59037017640151</c:v>
                </c:pt>
                <c:pt idx="19">
                  <c:v>642.07229614112123</c:v>
                </c:pt>
                <c:pt idx="20">
                  <c:v>645.05783691289696</c:v>
                </c:pt>
                <c:pt idx="21">
                  <c:v>646.84626953031761</c:v>
                </c:pt>
                <c:pt idx="22">
                  <c:v>648.27701562425409</c:v>
                </c:pt>
                <c:pt idx="23">
                  <c:v>649.62161249940334</c:v>
                </c:pt>
                <c:pt idx="24">
                  <c:v>650.49728999952276</c:v>
                </c:pt>
                <c:pt idx="25">
                  <c:v>651.1978319996183</c:v>
                </c:pt>
                <c:pt idx="26">
                  <c:v>651.95826559969464</c:v>
                </c:pt>
                <c:pt idx="27">
                  <c:v>652.36661247975576</c:v>
                </c:pt>
                <c:pt idx="28">
                  <c:v>652.69328998380456</c:v>
                </c:pt>
                <c:pt idx="29">
                  <c:v>653.15463198704367</c:v>
                </c:pt>
                <c:pt idx="30">
                  <c:v>653.32370558963498</c:v>
                </c:pt>
                <c:pt idx="31">
                  <c:v>653.85896447170808</c:v>
                </c:pt>
                <c:pt idx="32">
                  <c:v>654.08717157736646</c:v>
                </c:pt>
                <c:pt idx="33">
                  <c:v>654.26973726189317</c:v>
                </c:pt>
                <c:pt idx="34">
                  <c:v>654.61578980951458</c:v>
                </c:pt>
                <c:pt idx="35">
                  <c:v>654.69263184761166</c:v>
                </c:pt>
                <c:pt idx="36">
                  <c:v>654.7541054780894</c:v>
                </c:pt>
                <c:pt idx="37">
                  <c:v>655.00328438247163</c:v>
                </c:pt>
                <c:pt idx="38">
                  <c:v>655.00262750597733</c:v>
                </c:pt>
                <c:pt idx="39">
                  <c:v>655.00210200478193</c:v>
                </c:pt>
                <c:pt idx="40">
                  <c:v>655.00168160382555</c:v>
                </c:pt>
                <c:pt idx="41">
                  <c:v>655.00134528306046</c:v>
                </c:pt>
                <c:pt idx="42">
                  <c:v>654.80107622644846</c:v>
                </c:pt>
                <c:pt idx="43">
                  <c:v>654.64086098115877</c:v>
                </c:pt>
                <c:pt idx="44">
                  <c:v>654.71268878492708</c:v>
                </c:pt>
                <c:pt idx="45">
                  <c:v>654.77015102794167</c:v>
                </c:pt>
                <c:pt idx="46">
                  <c:v>654.81612082235335</c:v>
                </c:pt>
                <c:pt idx="47">
                  <c:v>655.0528966578828</c:v>
                </c:pt>
                <c:pt idx="48">
                  <c:v>655.04231732630626</c:v>
                </c:pt>
                <c:pt idx="49">
                  <c:v>654.8338538610451</c:v>
                </c:pt>
                <c:pt idx="50">
                  <c:v>655.06708308883617</c:v>
                </c:pt>
                <c:pt idx="51">
                  <c:v>654.85366647106889</c:v>
                </c:pt>
                <c:pt idx="52">
                  <c:v>655.08293317685514</c:v>
                </c:pt>
                <c:pt idx="53">
                  <c:v>655.26634654148415</c:v>
                </c:pt>
                <c:pt idx="54">
                  <c:v>655.01307723318746</c:v>
                </c:pt>
                <c:pt idx="55">
                  <c:v>654.61046178654999</c:v>
                </c:pt>
                <c:pt idx="56">
                  <c:v>654.28836942923999</c:v>
                </c:pt>
                <c:pt idx="57">
                  <c:v>654.03069554339208</c:v>
                </c:pt>
                <c:pt idx="58">
                  <c:v>653.82455643471371</c:v>
                </c:pt>
                <c:pt idx="59">
                  <c:v>653.85964514777106</c:v>
                </c:pt>
                <c:pt idx="60">
                  <c:v>653.68771611821694</c:v>
                </c:pt>
                <c:pt idx="61">
                  <c:v>653.35017289457357</c:v>
                </c:pt>
                <c:pt idx="62">
                  <c:v>653.28013831565886</c:v>
                </c:pt>
                <c:pt idx="63">
                  <c:v>653.62411065252707</c:v>
                </c:pt>
                <c:pt idx="64">
                  <c:v>653.49928852202174</c:v>
                </c:pt>
                <c:pt idx="65">
                  <c:v>653.59943081761753</c:v>
                </c:pt>
                <c:pt idx="66">
                  <c:v>653.87954465409405</c:v>
                </c:pt>
                <c:pt idx="67">
                  <c:v>653.90363572327533</c:v>
                </c:pt>
                <c:pt idx="68">
                  <c:v>653.92290857862031</c:v>
                </c:pt>
                <c:pt idx="69">
                  <c:v>653.93832686289625</c:v>
                </c:pt>
                <c:pt idx="70">
                  <c:v>654.15066149031702</c:v>
                </c:pt>
                <c:pt idx="71">
                  <c:v>654.12052919225357</c:v>
                </c:pt>
                <c:pt idx="72">
                  <c:v>653.69642335380286</c:v>
                </c:pt>
                <c:pt idx="73">
                  <c:v>653.55713868304235</c:v>
                </c:pt>
                <c:pt idx="74">
                  <c:v>653.44571094643391</c:v>
                </c:pt>
                <c:pt idx="75">
                  <c:v>653.15656875714717</c:v>
                </c:pt>
                <c:pt idx="76">
                  <c:v>653.52525500571778</c:v>
                </c:pt>
                <c:pt idx="77">
                  <c:v>653.82020400457429</c:v>
                </c:pt>
                <c:pt idx="78">
                  <c:v>653.45616320365946</c:v>
                </c:pt>
                <c:pt idx="79">
                  <c:v>653.76493056292759</c:v>
                </c:pt>
                <c:pt idx="80">
                  <c:v>654.01194445034207</c:v>
                </c:pt>
                <c:pt idx="81">
                  <c:v>653.80955556027368</c:v>
                </c:pt>
                <c:pt idx="82">
                  <c:v>653.84764444821894</c:v>
                </c:pt>
                <c:pt idx="83">
                  <c:v>654.07811555857518</c:v>
                </c:pt>
                <c:pt idx="84">
                  <c:v>654.06249244686023</c:v>
                </c:pt>
                <c:pt idx="85">
                  <c:v>654.44999395748823</c:v>
                </c:pt>
                <c:pt idx="86">
                  <c:v>654.75999516599063</c:v>
                </c:pt>
                <c:pt idx="87">
                  <c:v>655.20799613279246</c:v>
                </c:pt>
                <c:pt idx="88">
                  <c:v>655.56639690623399</c:v>
                </c:pt>
                <c:pt idx="89">
                  <c:v>655.85311752498717</c:v>
                </c:pt>
                <c:pt idx="90">
                  <c:v>655.88249401998985</c:v>
                </c:pt>
                <c:pt idx="91">
                  <c:v>655.70599521599195</c:v>
                </c:pt>
                <c:pt idx="92">
                  <c:v>655.96479617279351</c:v>
                </c:pt>
                <c:pt idx="93">
                  <c:v>655.57183693823481</c:v>
                </c:pt>
                <c:pt idx="94">
                  <c:v>655.25746955058798</c:v>
                </c:pt>
                <c:pt idx="95">
                  <c:v>655.4059756404705</c:v>
                </c:pt>
                <c:pt idx="96">
                  <c:v>655.32478051237638</c:v>
                </c:pt>
                <c:pt idx="97">
                  <c:v>655.25982440990117</c:v>
                </c:pt>
                <c:pt idx="98">
                  <c:v>655.407859527921</c:v>
                </c:pt>
                <c:pt idx="99">
                  <c:v>655.32628762233685</c:v>
                </c:pt>
                <c:pt idx="100">
                  <c:v>655.26103009786948</c:v>
                </c:pt>
                <c:pt idx="101">
                  <c:v>655.00882407829567</c:v>
                </c:pt>
                <c:pt idx="102">
                  <c:v>655.00705926263652</c:v>
                </c:pt>
                <c:pt idx="103">
                  <c:v>655.00564741010919</c:v>
                </c:pt>
                <c:pt idx="104">
                  <c:v>654.80451792808731</c:v>
                </c:pt>
                <c:pt idx="105">
                  <c:v>654.44361434246991</c:v>
                </c:pt>
                <c:pt idx="106">
                  <c:v>654.35489147397607</c:v>
                </c:pt>
                <c:pt idx="107">
                  <c:v>654.08391317918085</c:v>
                </c:pt>
                <c:pt idx="108">
                  <c:v>654.26713054334471</c:v>
                </c:pt>
                <c:pt idx="109">
                  <c:v>654.01370443467579</c:v>
                </c:pt>
                <c:pt idx="110">
                  <c:v>654.01096354774063</c:v>
                </c:pt>
                <c:pt idx="111">
                  <c:v>654.20877083819255</c:v>
                </c:pt>
                <c:pt idx="112">
                  <c:v>654.16701667055418</c:v>
                </c:pt>
                <c:pt idx="113">
                  <c:v>654.33361333644336</c:v>
                </c:pt>
                <c:pt idx="114">
                  <c:v>654.46689066915474</c:v>
                </c:pt>
                <c:pt idx="115">
                  <c:v>654.57351253532386</c:v>
                </c:pt>
                <c:pt idx="116">
                  <c:v>654.8588100282592</c:v>
                </c:pt>
                <c:pt idx="117">
                  <c:v>655.08704802260741</c:v>
                </c:pt>
                <c:pt idx="118">
                  <c:v>655.26963841808595</c:v>
                </c:pt>
                <c:pt idx="119">
                  <c:v>655.4157107344688</c:v>
                </c:pt>
                <c:pt idx="120">
                  <c:v>654.93256858757513</c:v>
                </c:pt>
                <c:pt idx="121">
                  <c:v>654.74605487006011</c:v>
                </c:pt>
                <c:pt idx="122">
                  <c:v>654.39684389604815</c:v>
                </c:pt>
                <c:pt idx="123">
                  <c:v>653.91747511683855</c:v>
                </c:pt>
                <c:pt idx="124">
                  <c:v>653.7339800934709</c:v>
                </c:pt>
                <c:pt idx="125">
                  <c:v>653.58718407477681</c:v>
                </c:pt>
                <c:pt idx="126">
                  <c:v>653.46974725982147</c:v>
                </c:pt>
                <c:pt idx="127">
                  <c:v>653.57579780785727</c:v>
                </c:pt>
                <c:pt idx="128">
                  <c:v>653.86063824628582</c:v>
                </c:pt>
                <c:pt idx="129">
                  <c:v>654.08851059702863</c:v>
                </c:pt>
                <c:pt idx="130">
                  <c:v>654.27080847762295</c:v>
                </c:pt>
                <c:pt idx="131">
                  <c:v>654.61664678209843</c:v>
                </c:pt>
                <c:pt idx="132">
                  <c:v>655.09331742567872</c:v>
                </c:pt>
                <c:pt idx="133">
                  <c:v>655.27465394054309</c:v>
                </c:pt>
                <c:pt idx="134">
                  <c:v>655.41972315243459</c:v>
                </c:pt>
                <c:pt idx="135">
                  <c:v>655.53577852194769</c:v>
                </c:pt>
                <c:pt idx="136">
                  <c:v>655.42862281755822</c:v>
                </c:pt>
                <c:pt idx="137">
                  <c:v>655.74289825404662</c:v>
                </c:pt>
                <c:pt idx="138">
                  <c:v>655.99431860323728</c:v>
                </c:pt>
                <c:pt idx="139">
                  <c:v>656.19545488258984</c:v>
                </c:pt>
                <c:pt idx="140">
                  <c:v>656.15636390607199</c:v>
                </c:pt>
                <c:pt idx="141">
                  <c:v>656.1250911248577</c:v>
                </c:pt>
                <c:pt idx="142">
                  <c:v>656.10007289988619</c:v>
                </c:pt>
                <c:pt idx="143">
                  <c:v>656.08005831990897</c:v>
                </c:pt>
                <c:pt idx="144">
                  <c:v>655.86404665592715</c:v>
                </c:pt>
                <c:pt idx="145">
                  <c:v>655.89123732474184</c:v>
                </c:pt>
                <c:pt idx="146">
                  <c:v>655.51298985979361</c:v>
                </c:pt>
                <c:pt idx="147">
                  <c:v>655.21039188783493</c:v>
                </c:pt>
                <c:pt idx="148">
                  <c:v>654.96831351026799</c:v>
                </c:pt>
                <c:pt idx="149">
                  <c:v>654.77465080821435</c:v>
                </c:pt>
                <c:pt idx="150">
                  <c:v>654.81972064657145</c:v>
                </c:pt>
                <c:pt idx="151">
                  <c:v>654.85577651725714</c:v>
                </c:pt>
                <c:pt idx="152">
                  <c:v>654.68462121380571</c:v>
                </c:pt>
                <c:pt idx="153">
                  <c:v>654.74769697104455</c:v>
                </c:pt>
                <c:pt idx="154">
                  <c:v>654.79815757683571</c:v>
                </c:pt>
                <c:pt idx="155">
                  <c:v>655.23852606146852</c:v>
                </c:pt>
                <c:pt idx="156">
                  <c:v>655.19082084917488</c:v>
                </c:pt>
                <c:pt idx="157">
                  <c:v>655.15265667933988</c:v>
                </c:pt>
                <c:pt idx="158">
                  <c:v>655.32212534347195</c:v>
                </c:pt>
                <c:pt idx="159">
                  <c:v>655.05770027477752</c:v>
                </c:pt>
                <c:pt idx="160">
                  <c:v>655.44616021982199</c:v>
                </c:pt>
                <c:pt idx="161">
                  <c:v>655.55692817585771</c:v>
                </c:pt>
                <c:pt idx="162">
                  <c:v>655.44554254068623</c:v>
                </c:pt>
                <c:pt idx="163">
                  <c:v>655.55643403254908</c:v>
                </c:pt>
                <c:pt idx="164">
                  <c:v>655.64514722603928</c:v>
                </c:pt>
                <c:pt idx="165">
                  <c:v>655.51611778083145</c:v>
                </c:pt>
                <c:pt idx="166">
                  <c:v>655.61289422466518</c:v>
                </c:pt>
                <c:pt idx="167">
                  <c:v>655.49031537973212</c:v>
                </c:pt>
                <c:pt idx="168">
                  <c:v>655.19225230378584</c:v>
                </c:pt>
                <c:pt idx="169">
                  <c:v>655.35380184302869</c:v>
                </c:pt>
                <c:pt idx="170">
                  <c:v>655.083041474423</c:v>
                </c:pt>
                <c:pt idx="171">
                  <c:v>654.86643317953849</c:v>
                </c:pt>
                <c:pt idx="172">
                  <c:v>654.69314654363075</c:v>
                </c:pt>
                <c:pt idx="173">
                  <c:v>654.7545172349046</c:v>
                </c:pt>
                <c:pt idx="174">
                  <c:v>654.80361378792372</c:v>
                </c:pt>
                <c:pt idx="175">
                  <c:v>655.04289103033909</c:v>
                </c:pt>
                <c:pt idx="176">
                  <c:v>655.23431282427134</c:v>
                </c:pt>
                <c:pt idx="177">
                  <c:v>655.5874502594171</c:v>
                </c:pt>
                <c:pt idx="178">
                  <c:v>655.66996020753379</c:v>
                </c:pt>
                <c:pt idx="179">
                  <c:v>655.73596816602708</c:v>
                </c:pt>
                <c:pt idx="180">
                  <c:v>655.78877453282178</c:v>
                </c:pt>
                <c:pt idx="181">
                  <c:v>655.6310196262574</c:v>
                </c:pt>
                <c:pt idx="182">
                  <c:v>655.70481570100594</c:v>
                </c:pt>
                <c:pt idx="183">
                  <c:v>655.36385256080484</c:v>
                </c:pt>
                <c:pt idx="184">
                  <c:v>655.29108204864394</c:v>
                </c:pt>
                <c:pt idx="185">
                  <c:v>655.2328656389152</c:v>
                </c:pt>
                <c:pt idx="186">
                  <c:v>654.98629251113221</c:v>
                </c:pt>
                <c:pt idx="187">
                  <c:v>654.98903400890583</c:v>
                </c:pt>
                <c:pt idx="188">
                  <c:v>654.79122720712462</c:v>
                </c:pt>
                <c:pt idx="189">
                  <c:v>654.83298176569974</c:v>
                </c:pt>
                <c:pt idx="190">
                  <c:v>655.06638541255984</c:v>
                </c:pt>
                <c:pt idx="191">
                  <c:v>654.85310833004792</c:v>
                </c:pt>
                <c:pt idx="192">
                  <c:v>654.88248666403831</c:v>
                </c:pt>
                <c:pt idx="193">
                  <c:v>654.90598933123067</c:v>
                </c:pt>
                <c:pt idx="194">
                  <c:v>654.72479146498449</c:v>
                </c:pt>
                <c:pt idx="195">
                  <c:v>654.77983317198766</c:v>
                </c:pt>
                <c:pt idx="196">
                  <c:v>654.82386653759011</c:v>
                </c:pt>
                <c:pt idx="197">
                  <c:v>654.65909323007213</c:v>
                </c:pt>
                <c:pt idx="198">
                  <c:v>654.52727458405775</c:v>
                </c:pt>
                <c:pt idx="199">
                  <c:v>653.82181966724625</c:v>
                </c:pt>
                <c:pt idx="200">
                  <c:v>651.857455733797</c:v>
                </c:pt>
                <c:pt idx="201">
                  <c:v>649.48596458703764</c:v>
                </c:pt>
                <c:pt idx="202">
                  <c:v>645.98877166963007</c:v>
                </c:pt>
                <c:pt idx="203">
                  <c:v>645.98877166963007</c:v>
                </c:pt>
                <c:pt idx="204">
                  <c:v>645.98877166963007</c:v>
                </c:pt>
                <c:pt idx="205">
                  <c:v>645.98877166963007</c:v>
                </c:pt>
                <c:pt idx="206">
                  <c:v>645.98877166963007</c:v>
                </c:pt>
                <c:pt idx="207">
                  <c:v>645.98877166963007</c:v>
                </c:pt>
                <c:pt idx="208">
                  <c:v>645.98877166963007</c:v>
                </c:pt>
                <c:pt idx="209">
                  <c:v>645.98877166963007</c:v>
                </c:pt>
                <c:pt idx="210">
                  <c:v>645.98877166963007</c:v>
                </c:pt>
                <c:pt idx="211">
                  <c:v>645.98877166963007</c:v>
                </c:pt>
                <c:pt idx="212">
                  <c:v>645.98877166963007</c:v>
                </c:pt>
                <c:pt idx="213">
                  <c:v>645.98877166963007</c:v>
                </c:pt>
                <c:pt idx="214">
                  <c:v>645.98877166963007</c:v>
                </c:pt>
                <c:pt idx="215">
                  <c:v>645.98877166963007</c:v>
                </c:pt>
                <c:pt idx="216">
                  <c:v>645.98877166963007</c:v>
                </c:pt>
                <c:pt idx="217">
                  <c:v>645.98877166963007</c:v>
                </c:pt>
                <c:pt idx="218">
                  <c:v>645.98877166963007</c:v>
                </c:pt>
                <c:pt idx="219">
                  <c:v>645.98877166963007</c:v>
                </c:pt>
                <c:pt idx="220">
                  <c:v>645.98877166963007</c:v>
                </c:pt>
                <c:pt idx="221">
                  <c:v>645.98877166963007</c:v>
                </c:pt>
                <c:pt idx="222">
                  <c:v>645.98877166963007</c:v>
                </c:pt>
                <c:pt idx="223">
                  <c:v>645.98877166963007</c:v>
                </c:pt>
                <c:pt idx="224">
                  <c:v>645.98877166963007</c:v>
                </c:pt>
                <c:pt idx="225">
                  <c:v>645.98877166963007</c:v>
                </c:pt>
                <c:pt idx="226">
                  <c:v>645.98877166963007</c:v>
                </c:pt>
                <c:pt idx="227">
                  <c:v>645.98877166963007</c:v>
                </c:pt>
                <c:pt idx="228">
                  <c:v>645.98877166963007</c:v>
                </c:pt>
                <c:pt idx="229">
                  <c:v>645.98877166963007</c:v>
                </c:pt>
                <c:pt idx="230">
                  <c:v>645.98877166963007</c:v>
                </c:pt>
                <c:pt idx="231">
                  <c:v>645.98877166963007</c:v>
                </c:pt>
                <c:pt idx="232">
                  <c:v>645.98877166963007</c:v>
                </c:pt>
                <c:pt idx="233">
                  <c:v>645.98877166963007</c:v>
                </c:pt>
                <c:pt idx="234">
                  <c:v>645.98877166963007</c:v>
                </c:pt>
                <c:pt idx="235">
                  <c:v>645.98877166963007</c:v>
                </c:pt>
                <c:pt idx="236">
                  <c:v>645.98877166963007</c:v>
                </c:pt>
                <c:pt idx="237">
                  <c:v>645.98877166963007</c:v>
                </c:pt>
                <c:pt idx="238">
                  <c:v>645.98877166963007</c:v>
                </c:pt>
                <c:pt idx="239">
                  <c:v>645.98877166963007</c:v>
                </c:pt>
                <c:pt idx="240">
                  <c:v>645.98877166963007</c:v>
                </c:pt>
                <c:pt idx="241">
                  <c:v>645.98877166963007</c:v>
                </c:pt>
                <c:pt idx="242">
                  <c:v>645.98877166963007</c:v>
                </c:pt>
                <c:pt idx="243">
                  <c:v>645.98877166963007</c:v>
                </c:pt>
                <c:pt idx="244">
                  <c:v>645.98877166963007</c:v>
                </c:pt>
                <c:pt idx="245">
                  <c:v>645.98877166963007</c:v>
                </c:pt>
                <c:pt idx="246">
                  <c:v>645.98877166963007</c:v>
                </c:pt>
                <c:pt idx="247">
                  <c:v>645.98877166963007</c:v>
                </c:pt>
                <c:pt idx="248">
                  <c:v>645.98877166963007</c:v>
                </c:pt>
                <c:pt idx="249">
                  <c:v>645.98877166963007</c:v>
                </c:pt>
                <c:pt idx="250">
                  <c:v>645.98877166963007</c:v>
                </c:pt>
                <c:pt idx="251">
                  <c:v>645.98877166963007</c:v>
                </c:pt>
                <c:pt idx="252">
                  <c:v>645.98877166963007</c:v>
                </c:pt>
                <c:pt idx="253">
                  <c:v>645.98877166963007</c:v>
                </c:pt>
                <c:pt idx="254">
                  <c:v>645.98877166963007</c:v>
                </c:pt>
                <c:pt idx="255">
                  <c:v>645.98877166963007</c:v>
                </c:pt>
                <c:pt idx="256">
                  <c:v>645.98877166963007</c:v>
                </c:pt>
                <c:pt idx="257">
                  <c:v>645.98877166963007</c:v>
                </c:pt>
                <c:pt idx="258">
                  <c:v>645.98877166963007</c:v>
                </c:pt>
                <c:pt idx="259">
                  <c:v>645.98877166963007</c:v>
                </c:pt>
                <c:pt idx="260">
                  <c:v>645.98877166963007</c:v>
                </c:pt>
                <c:pt idx="261">
                  <c:v>645.98877166963007</c:v>
                </c:pt>
                <c:pt idx="262">
                  <c:v>645.98877166963007</c:v>
                </c:pt>
                <c:pt idx="263">
                  <c:v>645.98877166963007</c:v>
                </c:pt>
                <c:pt idx="264">
                  <c:v>645.98877166963007</c:v>
                </c:pt>
                <c:pt idx="265">
                  <c:v>645.98877166963007</c:v>
                </c:pt>
                <c:pt idx="266">
                  <c:v>645.98877166963007</c:v>
                </c:pt>
                <c:pt idx="267">
                  <c:v>645.98877166963007</c:v>
                </c:pt>
                <c:pt idx="268">
                  <c:v>645.98877166963007</c:v>
                </c:pt>
                <c:pt idx="269">
                  <c:v>645.98877166963007</c:v>
                </c:pt>
                <c:pt idx="270">
                  <c:v>645.98877166963007</c:v>
                </c:pt>
                <c:pt idx="271">
                  <c:v>645.98877166963007</c:v>
                </c:pt>
                <c:pt idx="272">
                  <c:v>645.98877166963007</c:v>
                </c:pt>
                <c:pt idx="273">
                  <c:v>645.98877166963007</c:v>
                </c:pt>
                <c:pt idx="274">
                  <c:v>645.98877166963007</c:v>
                </c:pt>
                <c:pt idx="275">
                  <c:v>645.98877166963007</c:v>
                </c:pt>
                <c:pt idx="276">
                  <c:v>645.98877166963007</c:v>
                </c:pt>
                <c:pt idx="277">
                  <c:v>645.98877166963007</c:v>
                </c:pt>
                <c:pt idx="278">
                  <c:v>645.98877166963007</c:v>
                </c:pt>
                <c:pt idx="279">
                  <c:v>645.98877166963007</c:v>
                </c:pt>
                <c:pt idx="280">
                  <c:v>645.98877166963007</c:v>
                </c:pt>
                <c:pt idx="281">
                  <c:v>645.98877166963007</c:v>
                </c:pt>
                <c:pt idx="282">
                  <c:v>645.98877166963007</c:v>
                </c:pt>
                <c:pt idx="283">
                  <c:v>645.98877166963007</c:v>
                </c:pt>
                <c:pt idx="284">
                  <c:v>645.98877166963007</c:v>
                </c:pt>
                <c:pt idx="285">
                  <c:v>645.98877166963007</c:v>
                </c:pt>
                <c:pt idx="286">
                  <c:v>645.98877166963007</c:v>
                </c:pt>
                <c:pt idx="287">
                  <c:v>645.98877166963007</c:v>
                </c:pt>
                <c:pt idx="288">
                  <c:v>645.98877166963007</c:v>
                </c:pt>
                <c:pt idx="289">
                  <c:v>645.98877166963007</c:v>
                </c:pt>
                <c:pt idx="290">
                  <c:v>645.98877166963007</c:v>
                </c:pt>
                <c:pt idx="291">
                  <c:v>645.98877166963007</c:v>
                </c:pt>
                <c:pt idx="292">
                  <c:v>645.98877166963007</c:v>
                </c:pt>
                <c:pt idx="293">
                  <c:v>645.98877166963007</c:v>
                </c:pt>
                <c:pt idx="294">
                  <c:v>645.98877166963007</c:v>
                </c:pt>
                <c:pt idx="295">
                  <c:v>645.98877166963007</c:v>
                </c:pt>
                <c:pt idx="296">
                  <c:v>645.98877166963007</c:v>
                </c:pt>
                <c:pt idx="297">
                  <c:v>645.98877166963007</c:v>
                </c:pt>
                <c:pt idx="298">
                  <c:v>645.98877166963007</c:v>
                </c:pt>
                <c:pt idx="299">
                  <c:v>645.98877166963007</c:v>
                </c:pt>
                <c:pt idx="300">
                  <c:v>645.98877166963007</c:v>
                </c:pt>
                <c:pt idx="301">
                  <c:v>645.98877166963007</c:v>
                </c:pt>
                <c:pt idx="302">
                  <c:v>645.98877166963007</c:v>
                </c:pt>
                <c:pt idx="303">
                  <c:v>645.98877166963007</c:v>
                </c:pt>
                <c:pt idx="304">
                  <c:v>645.98877166963007</c:v>
                </c:pt>
                <c:pt idx="305">
                  <c:v>645.98877166963007</c:v>
                </c:pt>
                <c:pt idx="306">
                  <c:v>645.98877166963007</c:v>
                </c:pt>
                <c:pt idx="307">
                  <c:v>645.98877166963007</c:v>
                </c:pt>
                <c:pt idx="308">
                  <c:v>645.98877166963007</c:v>
                </c:pt>
                <c:pt idx="309">
                  <c:v>645.98877166963007</c:v>
                </c:pt>
                <c:pt idx="310">
                  <c:v>645.98877166963007</c:v>
                </c:pt>
                <c:pt idx="311">
                  <c:v>645.98877166963007</c:v>
                </c:pt>
                <c:pt idx="312">
                  <c:v>645.98877166963007</c:v>
                </c:pt>
                <c:pt idx="313">
                  <c:v>645.98877166963007</c:v>
                </c:pt>
                <c:pt idx="314">
                  <c:v>645.98877166963007</c:v>
                </c:pt>
                <c:pt idx="315">
                  <c:v>645.98877166963007</c:v>
                </c:pt>
                <c:pt idx="316">
                  <c:v>645.98877166963007</c:v>
                </c:pt>
                <c:pt idx="317">
                  <c:v>645.98877166963007</c:v>
                </c:pt>
                <c:pt idx="318">
                  <c:v>645.98877166963007</c:v>
                </c:pt>
                <c:pt idx="319">
                  <c:v>645.98877166963007</c:v>
                </c:pt>
                <c:pt idx="320">
                  <c:v>645.98877166963007</c:v>
                </c:pt>
                <c:pt idx="321">
                  <c:v>645.98877166963007</c:v>
                </c:pt>
                <c:pt idx="322">
                  <c:v>645.98877166963007</c:v>
                </c:pt>
                <c:pt idx="323">
                  <c:v>645.98877166963007</c:v>
                </c:pt>
                <c:pt idx="324">
                  <c:v>645.98877166963007</c:v>
                </c:pt>
                <c:pt idx="325">
                  <c:v>645.98877166963007</c:v>
                </c:pt>
                <c:pt idx="326">
                  <c:v>645.98877166963007</c:v>
                </c:pt>
                <c:pt idx="327">
                  <c:v>645.98877166963007</c:v>
                </c:pt>
                <c:pt idx="328">
                  <c:v>645.98877166963007</c:v>
                </c:pt>
                <c:pt idx="329">
                  <c:v>645.98877166963007</c:v>
                </c:pt>
                <c:pt idx="330">
                  <c:v>645.98877166963007</c:v>
                </c:pt>
                <c:pt idx="331">
                  <c:v>645.98877166963007</c:v>
                </c:pt>
                <c:pt idx="332">
                  <c:v>645.98877166963007</c:v>
                </c:pt>
                <c:pt idx="333">
                  <c:v>645.98877166963007</c:v>
                </c:pt>
                <c:pt idx="334">
                  <c:v>645.98877166963007</c:v>
                </c:pt>
                <c:pt idx="335">
                  <c:v>645.98877166963007</c:v>
                </c:pt>
                <c:pt idx="336">
                  <c:v>645.98877166963007</c:v>
                </c:pt>
                <c:pt idx="337">
                  <c:v>645.98877166963007</c:v>
                </c:pt>
                <c:pt idx="338">
                  <c:v>645.98877166963007</c:v>
                </c:pt>
                <c:pt idx="339">
                  <c:v>645.98877166963007</c:v>
                </c:pt>
                <c:pt idx="340">
                  <c:v>645.98877166963007</c:v>
                </c:pt>
                <c:pt idx="341">
                  <c:v>645.98877166963007</c:v>
                </c:pt>
                <c:pt idx="342">
                  <c:v>645.98877166963007</c:v>
                </c:pt>
                <c:pt idx="343">
                  <c:v>645.98877166963007</c:v>
                </c:pt>
                <c:pt idx="344">
                  <c:v>645.98877166963007</c:v>
                </c:pt>
                <c:pt idx="345">
                  <c:v>645.98877166963007</c:v>
                </c:pt>
                <c:pt idx="346">
                  <c:v>645.98877166963007</c:v>
                </c:pt>
                <c:pt idx="347">
                  <c:v>645.98877166963007</c:v>
                </c:pt>
                <c:pt idx="348">
                  <c:v>645.98877166963007</c:v>
                </c:pt>
                <c:pt idx="349">
                  <c:v>645.98877166963007</c:v>
                </c:pt>
                <c:pt idx="350">
                  <c:v>645.98877166963007</c:v>
                </c:pt>
                <c:pt idx="351">
                  <c:v>645.98877166963007</c:v>
                </c:pt>
                <c:pt idx="352">
                  <c:v>645.98877166963007</c:v>
                </c:pt>
                <c:pt idx="353">
                  <c:v>645.98877166963007</c:v>
                </c:pt>
                <c:pt idx="354">
                  <c:v>645.98877166963007</c:v>
                </c:pt>
                <c:pt idx="355">
                  <c:v>645.98877166963007</c:v>
                </c:pt>
                <c:pt idx="356">
                  <c:v>645.98877166963007</c:v>
                </c:pt>
                <c:pt idx="357">
                  <c:v>645.98877166963007</c:v>
                </c:pt>
                <c:pt idx="358">
                  <c:v>645.98877166963007</c:v>
                </c:pt>
                <c:pt idx="359">
                  <c:v>645.98877166963007</c:v>
                </c:pt>
                <c:pt idx="360">
                  <c:v>645.98877166963007</c:v>
                </c:pt>
                <c:pt idx="361">
                  <c:v>645.98877166963007</c:v>
                </c:pt>
                <c:pt idx="362">
                  <c:v>645.98877166963007</c:v>
                </c:pt>
                <c:pt idx="363">
                  <c:v>645.98877166963007</c:v>
                </c:pt>
                <c:pt idx="364">
                  <c:v>645.98877166963007</c:v>
                </c:pt>
                <c:pt idx="365">
                  <c:v>645.98877166963007</c:v>
                </c:pt>
                <c:pt idx="366">
                  <c:v>645.98877166963007</c:v>
                </c:pt>
                <c:pt idx="367">
                  <c:v>645.98877166963007</c:v>
                </c:pt>
                <c:pt idx="368">
                  <c:v>645.98877166963007</c:v>
                </c:pt>
                <c:pt idx="369">
                  <c:v>645.98877166963007</c:v>
                </c:pt>
                <c:pt idx="370">
                  <c:v>645.98877166963007</c:v>
                </c:pt>
                <c:pt idx="371">
                  <c:v>645.98877166963007</c:v>
                </c:pt>
                <c:pt idx="372">
                  <c:v>645.98877166963007</c:v>
                </c:pt>
                <c:pt idx="373">
                  <c:v>645.98877166963007</c:v>
                </c:pt>
                <c:pt idx="374">
                  <c:v>645.98877166963007</c:v>
                </c:pt>
                <c:pt idx="375">
                  <c:v>645.98877166963007</c:v>
                </c:pt>
                <c:pt idx="376">
                  <c:v>645.98877166963007</c:v>
                </c:pt>
                <c:pt idx="377">
                  <c:v>645.98877166963007</c:v>
                </c:pt>
                <c:pt idx="378">
                  <c:v>645.98877166963007</c:v>
                </c:pt>
                <c:pt idx="379">
                  <c:v>645.98877166963007</c:v>
                </c:pt>
                <c:pt idx="380">
                  <c:v>645.98877166963007</c:v>
                </c:pt>
                <c:pt idx="381">
                  <c:v>645.98877166963007</c:v>
                </c:pt>
                <c:pt idx="382">
                  <c:v>645.98877166963007</c:v>
                </c:pt>
                <c:pt idx="383">
                  <c:v>645.98877166963007</c:v>
                </c:pt>
                <c:pt idx="384">
                  <c:v>645.98877166963007</c:v>
                </c:pt>
                <c:pt idx="385">
                  <c:v>645.98877166963007</c:v>
                </c:pt>
                <c:pt idx="386">
                  <c:v>645.98877166963007</c:v>
                </c:pt>
                <c:pt idx="387">
                  <c:v>645.98877166963007</c:v>
                </c:pt>
                <c:pt idx="388">
                  <c:v>645.98877166963007</c:v>
                </c:pt>
                <c:pt idx="389">
                  <c:v>645.98877166963007</c:v>
                </c:pt>
                <c:pt idx="390">
                  <c:v>645.98877166963007</c:v>
                </c:pt>
                <c:pt idx="391">
                  <c:v>645.98877166963007</c:v>
                </c:pt>
                <c:pt idx="392">
                  <c:v>645.98877166963007</c:v>
                </c:pt>
                <c:pt idx="393">
                  <c:v>645.98877166963007</c:v>
                </c:pt>
                <c:pt idx="394">
                  <c:v>645.98877166963007</c:v>
                </c:pt>
                <c:pt idx="395">
                  <c:v>645.98877166963007</c:v>
                </c:pt>
                <c:pt idx="396">
                  <c:v>645.98877166963007</c:v>
                </c:pt>
                <c:pt idx="397">
                  <c:v>645.98877166963007</c:v>
                </c:pt>
                <c:pt idx="398">
                  <c:v>645.98877166963007</c:v>
                </c:pt>
                <c:pt idx="399">
                  <c:v>645.98877166963007</c:v>
                </c:pt>
                <c:pt idx="400">
                  <c:v>645.98877166963007</c:v>
                </c:pt>
                <c:pt idx="401">
                  <c:v>645.98877166963007</c:v>
                </c:pt>
                <c:pt idx="402">
                  <c:v>645.98877166963007</c:v>
                </c:pt>
                <c:pt idx="403">
                  <c:v>645.98877166963007</c:v>
                </c:pt>
                <c:pt idx="404">
                  <c:v>645.98877166963007</c:v>
                </c:pt>
                <c:pt idx="405">
                  <c:v>645.98877166963007</c:v>
                </c:pt>
                <c:pt idx="406">
                  <c:v>645.98877166963007</c:v>
                </c:pt>
                <c:pt idx="407">
                  <c:v>645.98877166963007</c:v>
                </c:pt>
                <c:pt idx="408">
                  <c:v>645.98877166963007</c:v>
                </c:pt>
                <c:pt idx="409">
                  <c:v>645.98877166963007</c:v>
                </c:pt>
                <c:pt idx="410">
                  <c:v>645.98877166963007</c:v>
                </c:pt>
                <c:pt idx="411">
                  <c:v>645.98877166963007</c:v>
                </c:pt>
                <c:pt idx="412">
                  <c:v>645.98877166963007</c:v>
                </c:pt>
                <c:pt idx="413">
                  <c:v>645.98877166963007</c:v>
                </c:pt>
                <c:pt idx="414">
                  <c:v>645.98877166963007</c:v>
                </c:pt>
                <c:pt idx="415">
                  <c:v>645.98877166963007</c:v>
                </c:pt>
                <c:pt idx="416">
                  <c:v>645.98877166963007</c:v>
                </c:pt>
                <c:pt idx="417">
                  <c:v>645.98877166963007</c:v>
                </c:pt>
                <c:pt idx="418">
                  <c:v>645.98877166963007</c:v>
                </c:pt>
                <c:pt idx="419">
                  <c:v>645.98877166963007</c:v>
                </c:pt>
                <c:pt idx="420">
                  <c:v>645.98877166963007</c:v>
                </c:pt>
                <c:pt idx="421">
                  <c:v>645.98877166963007</c:v>
                </c:pt>
                <c:pt idx="422">
                  <c:v>645.98877166963007</c:v>
                </c:pt>
                <c:pt idx="423">
                  <c:v>645.98877166963007</c:v>
                </c:pt>
                <c:pt idx="424">
                  <c:v>645.98877166963007</c:v>
                </c:pt>
                <c:pt idx="425">
                  <c:v>645.98877166963007</c:v>
                </c:pt>
                <c:pt idx="426">
                  <c:v>645.98877166963007</c:v>
                </c:pt>
                <c:pt idx="427">
                  <c:v>645.98877166963007</c:v>
                </c:pt>
                <c:pt idx="428">
                  <c:v>645.98877166963007</c:v>
                </c:pt>
                <c:pt idx="429">
                  <c:v>645.98877166963007</c:v>
                </c:pt>
                <c:pt idx="430">
                  <c:v>645.98877166963007</c:v>
                </c:pt>
                <c:pt idx="431">
                  <c:v>645.98877166963007</c:v>
                </c:pt>
                <c:pt idx="432">
                  <c:v>645.98877166963007</c:v>
                </c:pt>
                <c:pt idx="433">
                  <c:v>645.98877166963007</c:v>
                </c:pt>
                <c:pt idx="434">
                  <c:v>645.98877166963007</c:v>
                </c:pt>
                <c:pt idx="435">
                  <c:v>645.98877166963007</c:v>
                </c:pt>
                <c:pt idx="436">
                  <c:v>645.98877166963007</c:v>
                </c:pt>
                <c:pt idx="437">
                  <c:v>645.98877166963007</c:v>
                </c:pt>
                <c:pt idx="438">
                  <c:v>645.98877166963007</c:v>
                </c:pt>
                <c:pt idx="439">
                  <c:v>645.98877166963007</c:v>
                </c:pt>
                <c:pt idx="440">
                  <c:v>645.98877166963007</c:v>
                </c:pt>
                <c:pt idx="441">
                  <c:v>645.98877166963007</c:v>
                </c:pt>
                <c:pt idx="442">
                  <c:v>645.98877166963007</c:v>
                </c:pt>
                <c:pt idx="443">
                  <c:v>645.98877166963007</c:v>
                </c:pt>
                <c:pt idx="444">
                  <c:v>645.98877166963007</c:v>
                </c:pt>
                <c:pt idx="445">
                  <c:v>645.98877166963007</c:v>
                </c:pt>
                <c:pt idx="446">
                  <c:v>645.98877166963007</c:v>
                </c:pt>
                <c:pt idx="447">
                  <c:v>645.98877166963007</c:v>
                </c:pt>
                <c:pt idx="448">
                  <c:v>645.98877166963007</c:v>
                </c:pt>
                <c:pt idx="449">
                  <c:v>645.98877166963007</c:v>
                </c:pt>
                <c:pt idx="450">
                  <c:v>645.98877166963007</c:v>
                </c:pt>
                <c:pt idx="451">
                  <c:v>645.98877166963007</c:v>
                </c:pt>
                <c:pt idx="452">
                  <c:v>645.98877166963007</c:v>
                </c:pt>
                <c:pt idx="453">
                  <c:v>645.98877166963007</c:v>
                </c:pt>
                <c:pt idx="454">
                  <c:v>645.98877166963007</c:v>
                </c:pt>
                <c:pt idx="455">
                  <c:v>645.98877166963007</c:v>
                </c:pt>
                <c:pt idx="456">
                  <c:v>617.39101733570408</c:v>
                </c:pt>
                <c:pt idx="457">
                  <c:v>617.39101733570408</c:v>
                </c:pt>
                <c:pt idx="458">
                  <c:v>596.91281386856326</c:v>
                </c:pt>
                <c:pt idx="459">
                  <c:v>584.13025109485068</c:v>
                </c:pt>
                <c:pt idx="460">
                  <c:v>577.50420087588054</c:v>
                </c:pt>
                <c:pt idx="461">
                  <c:v>575.40336070070441</c:v>
                </c:pt>
                <c:pt idx="462">
                  <c:v>577.12268856056357</c:v>
                </c:pt>
                <c:pt idx="463">
                  <c:v>581.09815084845093</c:v>
                </c:pt>
                <c:pt idx="464">
                  <c:v>586.27852067876074</c:v>
                </c:pt>
                <c:pt idx="465">
                  <c:v>592.22281654300866</c:v>
                </c:pt>
                <c:pt idx="466">
                  <c:v>598.17825323440695</c:v>
                </c:pt>
                <c:pt idx="467">
                  <c:v>603.74260258752565</c:v>
                </c:pt>
                <c:pt idx="468">
                  <c:v>608.39408207002054</c:v>
                </c:pt>
                <c:pt idx="469">
                  <c:v>612.31526565601644</c:v>
                </c:pt>
                <c:pt idx="470">
                  <c:v>615.25221252481322</c:v>
                </c:pt>
                <c:pt idx="471">
                  <c:v>617.60177001985062</c:v>
                </c:pt>
                <c:pt idx="472">
                  <c:v>619.48141601588054</c:v>
                </c:pt>
                <c:pt idx="473">
                  <c:v>620.98513281270448</c:v>
                </c:pt>
                <c:pt idx="474">
                  <c:v>622.38810625016356</c:v>
                </c:pt>
                <c:pt idx="475">
                  <c:v>623.7104850001308</c:v>
                </c:pt>
                <c:pt idx="476">
                  <c:v>624.9683880001046</c:v>
                </c:pt>
                <c:pt idx="477">
                  <c:v>626.17471040008377</c:v>
                </c:pt>
                <c:pt idx="478">
                  <c:v>627.53976832006708</c:v>
                </c:pt>
                <c:pt idx="479">
                  <c:v>628.63181465605373</c:v>
                </c:pt>
                <c:pt idx="480">
                  <c:v>629.70545172484299</c:v>
                </c:pt>
                <c:pt idx="481">
                  <c:v>630.56436137987441</c:v>
                </c:pt>
                <c:pt idx="482">
                  <c:v>631.25148910389953</c:v>
                </c:pt>
                <c:pt idx="483">
                  <c:v>631.60119128311965</c:v>
                </c:pt>
                <c:pt idx="484">
                  <c:v>632.08095302649576</c:v>
                </c:pt>
                <c:pt idx="485">
                  <c:v>632.46476242119661</c:v>
                </c:pt>
                <c:pt idx="486">
                  <c:v>632.57180993695727</c:v>
                </c:pt>
                <c:pt idx="487">
                  <c:v>632.85744794956577</c:v>
                </c:pt>
                <c:pt idx="488">
                  <c:v>633.48595835965261</c:v>
                </c:pt>
                <c:pt idx="489">
                  <c:v>633.78876668772205</c:v>
                </c:pt>
                <c:pt idx="490">
                  <c:v>634.2310133501777</c:v>
                </c:pt>
                <c:pt idx="491">
                  <c:v>634.58481068014225</c:v>
                </c:pt>
                <c:pt idx="492">
                  <c:v>634.86784854411383</c:v>
                </c:pt>
                <c:pt idx="493">
                  <c:v>634.89427883529106</c:v>
                </c:pt>
                <c:pt idx="494">
                  <c:v>634.91542306823294</c:v>
                </c:pt>
                <c:pt idx="495">
                  <c:v>634.7323384545864</c:v>
                </c:pt>
                <c:pt idx="496">
                  <c:v>634.78587076366921</c:v>
                </c:pt>
                <c:pt idx="497">
                  <c:v>634.62869661093532</c:v>
                </c:pt>
                <c:pt idx="498">
                  <c:v>634.50295728874835</c:v>
                </c:pt>
                <c:pt idx="499">
                  <c:v>634.60236583099868</c:v>
                </c:pt>
                <c:pt idx="500">
                  <c:v>634.68189266479897</c:v>
                </c:pt>
                <c:pt idx="501">
                  <c:v>635.14551413183915</c:v>
                </c:pt>
                <c:pt idx="502">
                  <c:v>635.31641130547132</c:v>
                </c:pt>
                <c:pt idx="503">
                  <c:v>635.45312904437708</c:v>
                </c:pt>
                <c:pt idx="504">
                  <c:v>635.56250323550171</c:v>
                </c:pt>
                <c:pt idx="505">
                  <c:v>635.65000258840143</c:v>
                </c:pt>
                <c:pt idx="506">
                  <c:v>635.72000207072119</c:v>
                </c:pt>
                <c:pt idx="507">
                  <c:v>635.97600165657695</c:v>
                </c:pt>
                <c:pt idx="508">
                  <c:v>635.78080132526156</c:v>
                </c:pt>
                <c:pt idx="509">
                  <c:v>635.62464106020934</c:v>
                </c:pt>
                <c:pt idx="510">
                  <c:v>635.49971284816752</c:v>
                </c:pt>
                <c:pt idx="511">
                  <c:v>635.39977027853411</c:v>
                </c:pt>
                <c:pt idx="512">
                  <c:v>635.51981622282733</c:v>
                </c:pt>
                <c:pt idx="513">
                  <c:v>635.61585297826196</c:v>
                </c:pt>
                <c:pt idx="514">
                  <c:v>635.89268238260956</c:v>
                </c:pt>
                <c:pt idx="515">
                  <c:v>636.11414590608763</c:v>
                </c:pt>
                <c:pt idx="516">
                  <c:v>636.29131672487017</c:v>
                </c:pt>
                <c:pt idx="517">
                  <c:v>636.63305337989618</c:v>
                </c:pt>
                <c:pt idx="518">
                  <c:v>636.90644270391692</c:v>
                </c:pt>
                <c:pt idx="519">
                  <c:v>636.92515416313358</c:v>
                </c:pt>
                <c:pt idx="520">
                  <c:v>636.94012333050694</c:v>
                </c:pt>
                <c:pt idx="521">
                  <c:v>636.95209866440553</c:v>
                </c:pt>
                <c:pt idx="522">
                  <c:v>636.96167893152449</c:v>
                </c:pt>
                <c:pt idx="523">
                  <c:v>636.76934314521964</c:v>
                </c:pt>
                <c:pt idx="524">
                  <c:v>636.61547451617571</c:v>
                </c:pt>
                <c:pt idx="525">
                  <c:v>636.49237961294057</c:v>
                </c:pt>
                <c:pt idx="526">
                  <c:v>636.39390369035254</c:v>
                </c:pt>
                <c:pt idx="527">
                  <c:v>636.51512295228201</c:v>
                </c:pt>
                <c:pt idx="528">
                  <c:v>637.01209836182557</c:v>
                </c:pt>
                <c:pt idx="529">
                  <c:v>637.00967868946043</c:v>
                </c:pt>
                <c:pt idx="530">
                  <c:v>637.20774295156832</c:v>
                </c:pt>
                <c:pt idx="531">
                  <c:v>637.16619436125472</c:v>
                </c:pt>
                <c:pt idx="532">
                  <c:v>637.13295548900385</c:v>
                </c:pt>
                <c:pt idx="533">
                  <c:v>637.30636439120315</c:v>
                </c:pt>
                <c:pt idx="534">
                  <c:v>637.04509151296259</c:v>
                </c:pt>
                <c:pt idx="535">
                  <c:v>637.03607321037009</c:v>
                </c:pt>
                <c:pt idx="536">
                  <c:v>637.22885856829612</c:v>
                </c:pt>
                <c:pt idx="537">
                  <c:v>636.98308685463689</c:v>
                </c:pt>
                <c:pt idx="538">
                  <c:v>636.78646948370954</c:v>
                </c:pt>
                <c:pt idx="539">
                  <c:v>636.42917558696763</c:v>
                </c:pt>
                <c:pt idx="540">
                  <c:v>635.34334046957417</c:v>
                </c:pt>
                <c:pt idx="541">
                  <c:v>633.67467237565938</c:v>
                </c:pt>
                <c:pt idx="542">
                  <c:v>629.33973790052755</c:v>
                </c:pt>
                <c:pt idx="543">
                  <c:v>629.33973790052755</c:v>
                </c:pt>
                <c:pt idx="544">
                  <c:v>629.33973790052755</c:v>
                </c:pt>
                <c:pt idx="545">
                  <c:v>629.33973790052755</c:v>
                </c:pt>
                <c:pt idx="546">
                  <c:v>629.33973790052755</c:v>
                </c:pt>
                <c:pt idx="547">
                  <c:v>629.33973790052755</c:v>
                </c:pt>
                <c:pt idx="548">
                  <c:v>629.33973790052755</c:v>
                </c:pt>
                <c:pt idx="549">
                  <c:v>629.33973790052755</c:v>
                </c:pt>
                <c:pt idx="550">
                  <c:v>629.33973790052755</c:v>
                </c:pt>
                <c:pt idx="551">
                  <c:v>629.33973790052755</c:v>
                </c:pt>
                <c:pt idx="552">
                  <c:v>629.33973790052755</c:v>
                </c:pt>
                <c:pt idx="553">
                  <c:v>629.33973790052755</c:v>
                </c:pt>
                <c:pt idx="554">
                  <c:v>629.33973790052755</c:v>
                </c:pt>
                <c:pt idx="555">
                  <c:v>629.33973790052755</c:v>
                </c:pt>
                <c:pt idx="556">
                  <c:v>629.33973790052755</c:v>
                </c:pt>
                <c:pt idx="557">
                  <c:v>629.33973790052755</c:v>
                </c:pt>
                <c:pt idx="558">
                  <c:v>629.33973790052755</c:v>
                </c:pt>
                <c:pt idx="559">
                  <c:v>629.33973790052755</c:v>
                </c:pt>
                <c:pt idx="560">
                  <c:v>629.33973790052755</c:v>
                </c:pt>
                <c:pt idx="561">
                  <c:v>629.33973790052755</c:v>
                </c:pt>
                <c:pt idx="562">
                  <c:v>629.33973790052755</c:v>
                </c:pt>
                <c:pt idx="563">
                  <c:v>629.33973790052755</c:v>
                </c:pt>
                <c:pt idx="564">
                  <c:v>629.33973790052755</c:v>
                </c:pt>
                <c:pt idx="565">
                  <c:v>629.33973790052755</c:v>
                </c:pt>
                <c:pt idx="566">
                  <c:v>629.33973790052755</c:v>
                </c:pt>
                <c:pt idx="567">
                  <c:v>629.33973790052755</c:v>
                </c:pt>
                <c:pt idx="568">
                  <c:v>629.33973790052755</c:v>
                </c:pt>
                <c:pt idx="569">
                  <c:v>629.33973790052755</c:v>
                </c:pt>
                <c:pt idx="570">
                  <c:v>629.33973790052755</c:v>
                </c:pt>
                <c:pt idx="571">
                  <c:v>629.33973790052755</c:v>
                </c:pt>
                <c:pt idx="572">
                  <c:v>629.33973790052755</c:v>
                </c:pt>
                <c:pt idx="573">
                  <c:v>629.33973790052755</c:v>
                </c:pt>
                <c:pt idx="574">
                  <c:v>629.33973790052755</c:v>
                </c:pt>
                <c:pt idx="575">
                  <c:v>629.33973790052755</c:v>
                </c:pt>
                <c:pt idx="576">
                  <c:v>629.33973790052755</c:v>
                </c:pt>
                <c:pt idx="577">
                  <c:v>629.33973790052755</c:v>
                </c:pt>
                <c:pt idx="578">
                  <c:v>629.33973790052755</c:v>
                </c:pt>
                <c:pt idx="579">
                  <c:v>629.33973790052755</c:v>
                </c:pt>
                <c:pt idx="580">
                  <c:v>629.33973790052755</c:v>
                </c:pt>
                <c:pt idx="581">
                  <c:v>629.33973790052755</c:v>
                </c:pt>
                <c:pt idx="582">
                  <c:v>629.33973790052755</c:v>
                </c:pt>
                <c:pt idx="583">
                  <c:v>629.33973790052755</c:v>
                </c:pt>
                <c:pt idx="584">
                  <c:v>629.33973790052755</c:v>
                </c:pt>
                <c:pt idx="585">
                  <c:v>629.33973790052755</c:v>
                </c:pt>
                <c:pt idx="586">
                  <c:v>629.33973790052755</c:v>
                </c:pt>
                <c:pt idx="587">
                  <c:v>629.33973790052755</c:v>
                </c:pt>
                <c:pt idx="588">
                  <c:v>629.33973790052755</c:v>
                </c:pt>
                <c:pt idx="589">
                  <c:v>629.33973790052755</c:v>
                </c:pt>
                <c:pt idx="590">
                  <c:v>629.33973790052755</c:v>
                </c:pt>
                <c:pt idx="591">
                  <c:v>629.33973790052755</c:v>
                </c:pt>
                <c:pt idx="592">
                  <c:v>629.33973790052755</c:v>
                </c:pt>
                <c:pt idx="593">
                  <c:v>629.33973790052755</c:v>
                </c:pt>
                <c:pt idx="594">
                  <c:v>629.33973790052755</c:v>
                </c:pt>
                <c:pt idx="595">
                  <c:v>629.33973790052755</c:v>
                </c:pt>
                <c:pt idx="596">
                  <c:v>629.33973790052755</c:v>
                </c:pt>
                <c:pt idx="597">
                  <c:v>629.33973790052755</c:v>
                </c:pt>
                <c:pt idx="598">
                  <c:v>629.33973790052755</c:v>
                </c:pt>
                <c:pt idx="599">
                  <c:v>629.33973790052755</c:v>
                </c:pt>
                <c:pt idx="600">
                  <c:v>629.33973790052755</c:v>
                </c:pt>
                <c:pt idx="601">
                  <c:v>629.33973790052755</c:v>
                </c:pt>
                <c:pt idx="602">
                  <c:v>629.33973790052755</c:v>
                </c:pt>
                <c:pt idx="603">
                  <c:v>629.33973790052755</c:v>
                </c:pt>
                <c:pt idx="604">
                  <c:v>629.33973790052755</c:v>
                </c:pt>
                <c:pt idx="605">
                  <c:v>629.33973790052755</c:v>
                </c:pt>
                <c:pt idx="606">
                  <c:v>629.33973790052755</c:v>
                </c:pt>
                <c:pt idx="607">
                  <c:v>629.33973790052755</c:v>
                </c:pt>
                <c:pt idx="608">
                  <c:v>629.33973790052755</c:v>
                </c:pt>
                <c:pt idx="609">
                  <c:v>629.33973790052755</c:v>
                </c:pt>
                <c:pt idx="610">
                  <c:v>629.33973790052755</c:v>
                </c:pt>
                <c:pt idx="611">
                  <c:v>629.33973790052755</c:v>
                </c:pt>
                <c:pt idx="612">
                  <c:v>629.33973790052755</c:v>
                </c:pt>
                <c:pt idx="613">
                  <c:v>629.33973790052755</c:v>
                </c:pt>
                <c:pt idx="614">
                  <c:v>629.33973790052755</c:v>
                </c:pt>
                <c:pt idx="615">
                  <c:v>629.33973790052755</c:v>
                </c:pt>
                <c:pt idx="616">
                  <c:v>629.33973790052755</c:v>
                </c:pt>
                <c:pt idx="617">
                  <c:v>629.33973790052755</c:v>
                </c:pt>
                <c:pt idx="618">
                  <c:v>629.33973790052755</c:v>
                </c:pt>
                <c:pt idx="619">
                  <c:v>629.33973790052755</c:v>
                </c:pt>
                <c:pt idx="620">
                  <c:v>629.33973790052755</c:v>
                </c:pt>
                <c:pt idx="621">
                  <c:v>629.33973790052755</c:v>
                </c:pt>
                <c:pt idx="622">
                  <c:v>629.33973790052755</c:v>
                </c:pt>
                <c:pt idx="623">
                  <c:v>629.33973790052755</c:v>
                </c:pt>
                <c:pt idx="624">
                  <c:v>629.33973790052755</c:v>
                </c:pt>
                <c:pt idx="625">
                  <c:v>629.33973790052755</c:v>
                </c:pt>
                <c:pt idx="626">
                  <c:v>629.33973790052755</c:v>
                </c:pt>
                <c:pt idx="627">
                  <c:v>629.33973790052755</c:v>
                </c:pt>
                <c:pt idx="628">
                  <c:v>629.33973790052755</c:v>
                </c:pt>
                <c:pt idx="629">
                  <c:v>629.33973790052755</c:v>
                </c:pt>
                <c:pt idx="630">
                  <c:v>629.33973790052755</c:v>
                </c:pt>
                <c:pt idx="631">
                  <c:v>629.33973790052755</c:v>
                </c:pt>
                <c:pt idx="632">
                  <c:v>629.33973790052755</c:v>
                </c:pt>
                <c:pt idx="633">
                  <c:v>629.33973790052755</c:v>
                </c:pt>
                <c:pt idx="634">
                  <c:v>629.33973790052755</c:v>
                </c:pt>
                <c:pt idx="635">
                  <c:v>629.33973790052755</c:v>
                </c:pt>
                <c:pt idx="636">
                  <c:v>629.33973790052755</c:v>
                </c:pt>
                <c:pt idx="637">
                  <c:v>629.33973790052755</c:v>
                </c:pt>
                <c:pt idx="638">
                  <c:v>629.33973790052755</c:v>
                </c:pt>
                <c:pt idx="639">
                  <c:v>629.33973790052755</c:v>
                </c:pt>
                <c:pt idx="640">
                  <c:v>629.33973790052755</c:v>
                </c:pt>
                <c:pt idx="641">
                  <c:v>629.33973790052755</c:v>
                </c:pt>
                <c:pt idx="642">
                  <c:v>629.33973790052755</c:v>
                </c:pt>
                <c:pt idx="643">
                  <c:v>629.33973790052755</c:v>
                </c:pt>
                <c:pt idx="644">
                  <c:v>629.33973790052755</c:v>
                </c:pt>
                <c:pt idx="645">
                  <c:v>629.33973790052755</c:v>
                </c:pt>
                <c:pt idx="646">
                  <c:v>629.33973790052755</c:v>
                </c:pt>
                <c:pt idx="647">
                  <c:v>629.33973790052755</c:v>
                </c:pt>
                <c:pt idx="648">
                  <c:v>629.33973790052755</c:v>
                </c:pt>
                <c:pt idx="649">
                  <c:v>629.33973790052755</c:v>
                </c:pt>
                <c:pt idx="650">
                  <c:v>629.33973790052755</c:v>
                </c:pt>
                <c:pt idx="651">
                  <c:v>629.33973790052755</c:v>
                </c:pt>
                <c:pt idx="652">
                  <c:v>629.33973790052755</c:v>
                </c:pt>
                <c:pt idx="653">
                  <c:v>629.33973790052755</c:v>
                </c:pt>
                <c:pt idx="654">
                  <c:v>629.33973790052755</c:v>
                </c:pt>
                <c:pt idx="655">
                  <c:v>629.33973790052755</c:v>
                </c:pt>
                <c:pt idx="656">
                  <c:v>629.33973790052755</c:v>
                </c:pt>
                <c:pt idx="657">
                  <c:v>629.33973790052755</c:v>
                </c:pt>
                <c:pt idx="658">
                  <c:v>629.33973790052755</c:v>
                </c:pt>
                <c:pt idx="659">
                  <c:v>629.33973790052755</c:v>
                </c:pt>
                <c:pt idx="660">
                  <c:v>629.33973790052755</c:v>
                </c:pt>
                <c:pt idx="661">
                  <c:v>629.33973790052755</c:v>
                </c:pt>
                <c:pt idx="662">
                  <c:v>629.33973790052755</c:v>
                </c:pt>
                <c:pt idx="663">
                  <c:v>629.33973790052755</c:v>
                </c:pt>
                <c:pt idx="664">
                  <c:v>629.33973790052755</c:v>
                </c:pt>
                <c:pt idx="665">
                  <c:v>629.33973790052755</c:v>
                </c:pt>
                <c:pt idx="666">
                  <c:v>629.33973790052755</c:v>
                </c:pt>
                <c:pt idx="667">
                  <c:v>629.33973790052755</c:v>
                </c:pt>
                <c:pt idx="668">
                  <c:v>629.33973790052755</c:v>
                </c:pt>
                <c:pt idx="669">
                  <c:v>629.33973790052755</c:v>
                </c:pt>
                <c:pt idx="670">
                  <c:v>629.33973790052755</c:v>
                </c:pt>
                <c:pt idx="671">
                  <c:v>629.33973790052755</c:v>
                </c:pt>
                <c:pt idx="672">
                  <c:v>629.33973790052755</c:v>
                </c:pt>
                <c:pt idx="673">
                  <c:v>629.33973790052755</c:v>
                </c:pt>
                <c:pt idx="674">
                  <c:v>629.33973790052755</c:v>
                </c:pt>
                <c:pt idx="675">
                  <c:v>629.33973790052755</c:v>
                </c:pt>
                <c:pt idx="676">
                  <c:v>629.33973790052755</c:v>
                </c:pt>
                <c:pt idx="677">
                  <c:v>629.33973790052755</c:v>
                </c:pt>
                <c:pt idx="678">
                  <c:v>629.33973790052755</c:v>
                </c:pt>
                <c:pt idx="679">
                  <c:v>629.33973790052755</c:v>
                </c:pt>
                <c:pt idx="680">
                  <c:v>629.33973790052755</c:v>
                </c:pt>
                <c:pt idx="681">
                  <c:v>629.33973790052755</c:v>
                </c:pt>
                <c:pt idx="682">
                  <c:v>629.33973790052755</c:v>
                </c:pt>
                <c:pt idx="683">
                  <c:v>629.33973790052755</c:v>
                </c:pt>
                <c:pt idx="684">
                  <c:v>629.33973790052755</c:v>
                </c:pt>
                <c:pt idx="685">
                  <c:v>629.33973790052755</c:v>
                </c:pt>
                <c:pt idx="686">
                  <c:v>629.33973790052755</c:v>
                </c:pt>
                <c:pt idx="687">
                  <c:v>629.33973790052755</c:v>
                </c:pt>
                <c:pt idx="688">
                  <c:v>629.33973790052755</c:v>
                </c:pt>
                <c:pt idx="689">
                  <c:v>629.33973790052755</c:v>
                </c:pt>
                <c:pt idx="690">
                  <c:v>629.33973790052755</c:v>
                </c:pt>
                <c:pt idx="691">
                  <c:v>629.33973790052755</c:v>
                </c:pt>
                <c:pt idx="692">
                  <c:v>629.33973790052755</c:v>
                </c:pt>
                <c:pt idx="693">
                  <c:v>629.33973790052755</c:v>
                </c:pt>
                <c:pt idx="694">
                  <c:v>629.33973790052755</c:v>
                </c:pt>
                <c:pt idx="695">
                  <c:v>629.33973790052755</c:v>
                </c:pt>
                <c:pt idx="696">
                  <c:v>629.33973790052755</c:v>
                </c:pt>
                <c:pt idx="697">
                  <c:v>629.33973790052755</c:v>
                </c:pt>
                <c:pt idx="698">
                  <c:v>629.33973790052755</c:v>
                </c:pt>
                <c:pt idx="699">
                  <c:v>629.33973790052755</c:v>
                </c:pt>
                <c:pt idx="700">
                  <c:v>629.33973790052755</c:v>
                </c:pt>
                <c:pt idx="701">
                  <c:v>629.33973790052755</c:v>
                </c:pt>
                <c:pt idx="702">
                  <c:v>629.33973790052755</c:v>
                </c:pt>
                <c:pt idx="703">
                  <c:v>629.33973790052755</c:v>
                </c:pt>
                <c:pt idx="704">
                  <c:v>629.33973790052755</c:v>
                </c:pt>
                <c:pt idx="705">
                  <c:v>629.33973790052755</c:v>
                </c:pt>
                <c:pt idx="706">
                  <c:v>629.33973790052755</c:v>
                </c:pt>
                <c:pt idx="707">
                  <c:v>629.33973790052755</c:v>
                </c:pt>
                <c:pt idx="708">
                  <c:v>629.33973790052755</c:v>
                </c:pt>
                <c:pt idx="709">
                  <c:v>629.33973790052755</c:v>
                </c:pt>
                <c:pt idx="710">
                  <c:v>629.33973790052755</c:v>
                </c:pt>
                <c:pt idx="711">
                  <c:v>629.33973790052755</c:v>
                </c:pt>
                <c:pt idx="712">
                  <c:v>629.33973790052755</c:v>
                </c:pt>
                <c:pt idx="713">
                  <c:v>629.33973790052755</c:v>
                </c:pt>
                <c:pt idx="714">
                  <c:v>629.33973790052755</c:v>
                </c:pt>
                <c:pt idx="715">
                  <c:v>629.33973790052755</c:v>
                </c:pt>
                <c:pt idx="716">
                  <c:v>629.33973790052755</c:v>
                </c:pt>
                <c:pt idx="717">
                  <c:v>629.33973790052755</c:v>
                </c:pt>
                <c:pt idx="718">
                  <c:v>629.33973790052755</c:v>
                </c:pt>
                <c:pt idx="719">
                  <c:v>629.33973790052755</c:v>
                </c:pt>
                <c:pt idx="720">
                  <c:v>629.33973790052755</c:v>
                </c:pt>
                <c:pt idx="721">
                  <c:v>629.33973790052755</c:v>
                </c:pt>
                <c:pt idx="722">
                  <c:v>629.33973790052755</c:v>
                </c:pt>
                <c:pt idx="723">
                  <c:v>629.33973790052755</c:v>
                </c:pt>
                <c:pt idx="724">
                  <c:v>629.33973790052755</c:v>
                </c:pt>
                <c:pt idx="725">
                  <c:v>629.33973790052755</c:v>
                </c:pt>
                <c:pt idx="726">
                  <c:v>629.33973790052755</c:v>
                </c:pt>
                <c:pt idx="727">
                  <c:v>629.33973790052755</c:v>
                </c:pt>
                <c:pt idx="728">
                  <c:v>629.33973790052755</c:v>
                </c:pt>
                <c:pt idx="729">
                  <c:v>629.33973790052755</c:v>
                </c:pt>
                <c:pt idx="730">
                  <c:v>629.33973790052755</c:v>
                </c:pt>
                <c:pt idx="731">
                  <c:v>629.33973790052755</c:v>
                </c:pt>
                <c:pt idx="732">
                  <c:v>629.33973790052755</c:v>
                </c:pt>
                <c:pt idx="733">
                  <c:v>629.33973790052755</c:v>
                </c:pt>
                <c:pt idx="734">
                  <c:v>629.33973790052755</c:v>
                </c:pt>
                <c:pt idx="735">
                  <c:v>629.33973790052755</c:v>
                </c:pt>
                <c:pt idx="736">
                  <c:v>629.33973790052755</c:v>
                </c:pt>
                <c:pt idx="737">
                  <c:v>629.33973790052755</c:v>
                </c:pt>
                <c:pt idx="738">
                  <c:v>629.33973790052755</c:v>
                </c:pt>
                <c:pt idx="739">
                  <c:v>629.33973790052755</c:v>
                </c:pt>
                <c:pt idx="740">
                  <c:v>629.33973790052755</c:v>
                </c:pt>
                <c:pt idx="741">
                  <c:v>629.33973790052755</c:v>
                </c:pt>
                <c:pt idx="742">
                  <c:v>629.33973790052755</c:v>
                </c:pt>
                <c:pt idx="743">
                  <c:v>629.33973790052755</c:v>
                </c:pt>
                <c:pt idx="744">
                  <c:v>629.33973790052755</c:v>
                </c:pt>
                <c:pt idx="745">
                  <c:v>629.33973790052755</c:v>
                </c:pt>
                <c:pt idx="746">
                  <c:v>629.33973790052755</c:v>
                </c:pt>
                <c:pt idx="747">
                  <c:v>597.27179032042204</c:v>
                </c:pt>
                <c:pt idx="748">
                  <c:v>578.2174322563377</c:v>
                </c:pt>
                <c:pt idx="749">
                  <c:v>570.17394580507016</c:v>
                </c:pt>
                <c:pt idx="750">
                  <c:v>569.33915664405617</c:v>
                </c:pt>
                <c:pt idx="751">
                  <c:v>572.47132531524494</c:v>
                </c:pt>
                <c:pt idx="752">
                  <c:v>577.37706025219597</c:v>
                </c:pt>
                <c:pt idx="753">
                  <c:v>582.30164820175685</c:v>
                </c:pt>
                <c:pt idx="754">
                  <c:v>586.8413185614055</c:v>
                </c:pt>
                <c:pt idx="755">
                  <c:v>590.27305484912449</c:v>
                </c:pt>
                <c:pt idx="756">
                  <c:v>593.41844387929962</c:v>
                </c:pt>
                <c:pt idx="757">
                  <c:v>595.73475510343974</c:v>
                </c:pt>
                <c:pt idx="758">
                  <c:v>597.78780408275179</c:v>
                </c:pt>
                <c:pt idx="759">
                  <c:v>600.23024326620146</c:v>
                </c:pt>
                <c:pt idx="760">
                  <c:v>602.38419461296121</c:v>
                </c:pt>
                <c:pt idx="761">
                  <c:v>604.10735569036899</c:v>
                </c:pt>
                <c:pt idx="762">
                  <c:v>606.08588455229528</c:v>
                </c:pt>
                <c:pt idx="763">
                  <c:v>607.86870764183618</c:v>
                </c:pt>
                <c:pt idx="764">
                  <c:v>609.29496611346894</c:v>
                </c:pt>
                <c:pt idx="765">
                  <c:v>611.03597289077516</c:v>
                </c:pt>
                <c:pt idx="766">
                  <c:v>612.62877831262017</c:v>
                </c:pt>
                <c:pt idx="767">
                  <c:v>614.10302265009614</c:v>
                </c:pt>
                <c:pt idx="768">
                  <c:v>615.08241812007691</c:v>
                </c:pt>
                <c:pt idx="769">
                  <c:v>616.26593449606162</c:v>
                </c:pt>
                <c:pt idx="770">
                  <c:v>617.21274759684934</c:v>
                </c:pt>
                <c:pt idx="771">
                  <c:v>617.97019807747949</c:v>
                </c:pt>
                <c:pt idx="772">
                  <c:v>618.5761584619836</c:v>
                </c:pt>
                <c:pt idx="773">
                  <c:v>619.26092676958694</c:v>
                </c:pt>
                <c:pt idx="774">
                  <c:v>619.60874141566956</c:v>
                </c:pt>
                <c:pt idx="775">
                  <c:v>620.08699313253567</c:v>
                </c:pt>
                <c:pt idx="776">
                  <c:v>620.6695945060286</c:v>
                </c:pt>
                <c:pt idx="777">
                  <c:v>620.9356756048229</c:v>
                </c:pt>
                <c:pt idx="778">
                  <c:v>621.54854048385835</c:v>
                </c:pt>
                <c:pt idx="779">
                  <c:v>621.83883238708665</c:v>
                </c:pt>
                <c:pt idx="780">
                  <c:v>622.27106590966935</c:v>
                </c:pt>
                <c:pt idx="781">
                  <c:v>622.61685272773548</c:v>
                </c:pt>
                <c:pt idx="782">
                  <c:v>622.89348218218834</c:v>
                </c:pt>
                <c:pt idx="783">
                  <c:v>623.11478574575062</c:v>
                </c:pt>
                <c:pt idx="784">
                  <c:v>623.09182859660052</c:v>
                </c:pt>
                <c:pt idx="785">
                  <c:v>623.27346287728051</c:v>
                </c:pt>
                <c:pt idx="786">
                  <c:v>623.41877030182445</c:v>
                </c:pt>
                <c:pt idx="787">
                  <c:v>623.33501624145958</c:v>
                </c:pt>
                <c:pt idx="788">
                  <c:v>623.86801299316767</c:v>
                </c:pt>
                <c:pt idx="789">
                  <c:v>624.09441039453418</c:v>
                </c:pt>
                <c:pt idx="790">
                  <c:v>624.47552831562734</c:v>
                </c:pt>
                <c:pt idx="791">
                  <c:v>624.98042265250194</c:v>
                </c:pt>
                <c:pt idx="792">
                  <c:v>625.18433812200158</c:v>
                </c:pt>
                <c:pt idx="793">
                  <c:v>625.14747049760126</c:v>
                </c:pt>
                <c:pt idx="794">
                  <c:v>625.51797639808103</c:v>
                </c:pt>
                <c:pt idx="795">
                  <c:v>625.81438111846489</c:v>
                </c:pt>
                <c:pt idx="796">
                  <c:v>625.85150489477201</c:v>
                </c:pt>
                <c:pt idx="797">
                  <c:v>625.88120391581765</c:v>
                </c:pt>
                <c:pt idx="798">
                  <c:v>626.10496313265412</c:v>
                </c:pt>
                <c:pt idx="799">
                  <c:v>626.2839705061233</c:v>
                </c:pt>
                <c:pt idx="800">
                  <c:v>626.02717640489868</c:v>
                </c:pt>
                <c:pt idx="801">
                  <c:v>626.02174112391901</c:v>
                </c:pt>
                <c:pt idx="802">
                  <c:v>626.21739289913523</c:v>
                </c:pt>
                <c:pt idx="803">
                  <c:v>626.37391431930826</c:v>
                </c:pt>
                <c:pt idx="804">
                  <c:v>626.6991314554466</c:v>
                </c:pt>
                <c:pt idx="805">
                  <c:v>626.75930516435733</c:v>
                </c:pt>
                <c:pt idx="806">
                  <c:v>626.80744413148591</c:v>
                </c:pt>
                <c:pt idx="807">
                  <c:v>627.04595530518873</c:v>
                </c:pt>
                <c:pt idx="808">
                  <c:v>627.03676424415096</c:v>
                </c:pt>
                <c:pt idx="809">
                  <c:v>627.02941139532084</c:v>
                </c:pt>
                <c:pt idx="810">
                  <c:v>627.22352911625671</c:v>
                </c:pt>
                <c:pt idx="811">
                  <c:v>626.97882329300546</c:v>
                </c:pt>
                <c:pt idx="812">
                  <c:v>626.98305863440441</c:v>
                </c:pt>
                <c:pt idx="813">
                  <c:v>626.9864469075236</c:v>
                </c:pt>
                <c:pt idx="814">
                  <c:v>627.38915752601883</c:v>
                </c:pt>
                <c:pt idx="815">
                  <c:v>627.91132602081507</c:v>
                </c:pt>
                <c:pt idx="816">
                  <c:v>628.32906081665215</c:v>
                </c:pt>
                <c:pt idx="817">
                  <c:v>628.46324865332167</c:v>
                </c:pt>
                <c:pt idx="818">
                  <c:v>627.37059892265734</c:v>
                </c:pt>
                <c:pt idx="819">
                  <c:v>622.89647913812587</c:v>
                </c:pt>
                <c:pt idx="820">
                  <c:v>622.89647913812587</c:v>
                </c:pt>
                <c:pt idx="821">
                  <c:v>622.89647913812587</c:v>
                </c:pt>
                <c:pt idx="822">
                  <c:v>622.89647913812587</c:v>
                </c:pt>
                <c:pt idx="823">
                  <c:v>622.89647913812587</c:v>
                </c:pt>
                <c:pt idx="824">
                  <c:v>622.89647913812587</c:v>
                </c:pt>
                <c:pt idx="825">
                  <c:v>622.89647913812587</c:v>
                </c:pt>
                <c:pt idx="826">
                  <c:v>622.89647913812587</c:v>
                </c:pt>
                <c:pt idx="827">
                  <c:v>622.89647913812587</c:v>
                </c:pt>
                <c:pt idx="828">
                  <c:v>622.89647913812587</c:v>
                </c:pt>
                <c:pt idx="829">
                  <c:v>622.89647913812587</c:v>
                </c:pt>
                <c:pt idx="830">
                  <c:v>622.89647913812587</c:v>
                </c:pt>
                <c:pt idx="831">
                  <c:v>622.89647913812587</c:v>
                </c:pt>
                <c:pt idx="832">
                  <c:v>622.89647913812587</c:v>
                </c:pt>
                <c:pt idx="833">
                  <c:v>622.89647913812587</c:v>
                </c:pt>
                <c:pt idx="834">
                  <c:v>622.89647913812587</c:v>
                </c:pt>
                <c:pt idx="835">
                  <c:v>622.89647913812587</c:v>
                </c:pt>
                <c:pt idx="836">
                  <c:v>622.89647913812587</c:v>
                </c:pt>
                <c:pt idx="837">
                  <c:v>622.89647913812587</c:v>
                </c:pt>
                <c:pt idx="838">
                  <c:v>622.89647913812587</c:v>
                </c:pt>
                <c:pt idx="839">
                  <c:v>622.89647913812587</c:v>
                </c:pt>
                <c:pt idx="840">
                  <c:v>622.89647913812587</c:v>
                </c:pt>
                <c:pt idx="841">
                  <c:v>622.89647913812587</c:v>
                </c:pt>
                <c:pt idx="842">
                  <c:v>622.89647913812587</c:v>
                </c:pt>
                <c:pt idx="843">
                  <c:v>622.89647913812587</c:v>
                </c:pt>
                <c:pt idx="844">
                  <c:v>622.89647913812587</c:v>
                </c:pt>
                <c:pt idx="845">
                  <c:v>622.89647913812587</c:v>
                </c:pt>
                <c:pt idx="846">
                  <c:v>622.89647913812587</c:v>
                </c:pt>
                <c:pt idx="847">
                  <c:v>622.89647913812587</c:v>
                </c:pt>
                <c:pt idx="848">
                  <c:v>622.89647913812587</c:v>
                </c:pt>
                <c:pt idx="849">
                  <c:v>622.89647913812587</c:v>
                </c:pt>
                <c:pt idx="850">
                  <c:v>622.89647913812587</c:v>
                </c:pt>
                <c:pt idx="851">
                  <c:v>622.89647913812587</c:v>
                </c:pt>
                <c:pt idx="852">
                  <c:v>622.89647913812587</c:v>
                </c:pt>
                <c:pt idx="853">
                  <c:v>622.89647913812587</c:v>
                </c:pt>
                <c:pt idx="854">
                  <c:v>622.89647913812587</c:v>
                </c:pt>
                <c:pt idx="855">
                  <c:v>622.89647913812587</c:v>
                </c:pt>
                <c:pt idx="856">
                  <c:v>622.89647913812587</c:v>
                </c:pt>
                <c:pt idx="857">
                  <c:v>622.89647913812587</c:v>
                </c:pt>
                <c:pt idx="858">
                  <c:v>622.89647913812587</c:v>
                </c:pt>
                <c:pt idx="859">
                  <c:v>622.89647913812587</c:v>
                </c:pt>
                <c:pt idx="860">
                  <c:v>622.89647913812587</c:v>
                </c:pt>
                <c:pt idx="861">
                  <c:v>622.89647913812587</c:v>
                </c:pt>
                <c:pt idx="862">
                  <c:v>622.89647913812587</c:v>
                </c:pt>
                <c:pt idx="863">
                  <c:v>622.89647913812587</c:v>
                </c:pt>
                <c:pt idx="864">
                  <c:v>622.89647913812587</c:v>
                </c:pt>
                <c:pt idx="865">
                  <c:v>622.89647913812587</c:v>
                </c:pt>
                <c:pt idx="866">
                  <c:v>622.89647913812587</c:v>
                </c:pt>
                <c:pt idx="867">
                  <c:v>622.89647913812587</c:v>
                </c:pt>
                <c:pt idx="868">
                  <c:v>622.89647913812587</c:v>
                </c:pt>
                <c:pt idx="869">
                  <c:v>622.89647913812587</c:v>
                </c:pt>
                <c:pt idx="870">
                  <c:v>622.89647913812587</c:v>
                </c:pt>
                <c:pt idx="871">
                  <c:v>622.89647913812587</c:v>
                </c:pt>
                <c:pt idx="872">
                  <c:v>622.89647913812587</c:v>
                </c:pt>
                <c:pt idx="873">
                  <c:v>622.89647913812587</c:v>
                </c:pt>
                <c:pt idx="874">
                  <c:v>622.89647913812587</c:v>
                </c:pt>
                <c:pt idx="875">
                  <c:v>622.89647913812587</c:v>
                </c:pt>
                <c:pt idx="876">
                  <c:v>622.89647913812587</c:v>
                </c:pt>
                <c:pt idx="877">
                  <c:v>622.89647913812587</c:v>
                </c:pt>
                <c:pt idx="878">
                  <c:v>622.89647913812587</c:v>
                </c:pt>
                <c:pt idx="879">
                  <c:v>622.89647913812587</c:v>
                </c:pt>
                <c:pt idx="880">
                  <c:v>622.89647913812587</c:v>
                </c:pt>
                <c:pt idx="881">
                  <c:v>622.89647913812587</c:v>
                </c:pt>
                <c:pt idx="882">
                  <c:v>622.89647913812587</c:v>
                </c:pt>
                <c:pt idx="883">
                  <c:v>622.89647913812587</c:v>
                </c:pt>
                <c:pt idx="884">
                  <c:v>622.89647913812587</c:v>
                </c:pt>
                <c:pt idx="885">
                  <c:v>622.89647913812587</c:v>
                </c:pt>
                <c:pt idx="886">
                  <c:v>622.89647913812587</c:v>
                </c:pt>
                <c:pt idx="887">
                  <c:v>622.89647913812587</c:v>
                </c:pt>
                <c:pt idx="888">
                  <c:v>622.89647913812587</c:v>
                </c:pt>
                <c:pt idx="889">
                  <c:v>622.89647913812587</c:v>
                </c:pt>
                <c:pt idx="890">
                  <c:v>622.89647913812587</c:v>
                </c:pt>
                <c:pt idx="891">
                  <c:v>622.89647913812587</c:v>
                </c:pt>
                <c:pt idx="892">
                  <c:v>622.89647913812587</c:v>
                </c:pt>
                <c:pt idx="893">
                  <c:v>622.89647913812587</c:v>
                </c:pt>
                <c:pt idx="894">
                  <c:v>622.89647913812587</c:v>
                </c:pt>
                <c:pt idx="895">
                  <c:v>622.89647913812587</c:v>
                </c:pt>
                <c:pt idx="896">
                  <c:v>622.89647913812587</c:v>
                </c:pt>
                <c:pt idx="897">
                  <c:v>622.89647913812587</c:v>
                </c:pt>
                <c:pt idx="898">
                  <c:v>622.89647913812587</c:v>
                </c:pt>
                <c:pt idx="899">
                  <c:v>622.89647913812587</c:v>
                </c:pt>
                <c:pt idx="900">
                  <c:v>622.89647913812587</c:v>
                </c:pt>
                <c:pt idx="901">
                  <c:v>622.89647913812587</c:v>
                </c:pt>
                <c:pt idx="902">
                  <c:v>622.89647913812587</c:v>
                </c:pt>
                <c:pt idx="903">
                  <c:v>622.89647913812587</c:v>
                </c:pt>
                <c:pt idx="904">
                  <c:v>622.89647913812587</c:v>
                </c:pt>
                <c:pt idx="905">
                  <c:v>622.89647913812587</c:v>
                </c:pt>
                <c:pt idx="906">
                  <c:v>622.89647913812587</c:v>
                </c:pt>
                <c:pt idx="907">
                  <c:v>622.89647913812587</c:v>
                </c:pt>
                <c:pt idx="908">
                  <c:v>622.89647913812587</c:v>
                </c:pt>
                <c:pt idx="909">
                  <c:v>622.89647913812587</c:v>
                </c:pt>
                <c:pt idx="910">
                  <c:v>622.89647913812587</c:v>
                </c:pt>
                <c:pt idx="911">
                  <c:v>622.89647913812587</c:v>
                </c:pt>
                <c:pt idx="912">
                  <c:v>622.89647913812587</c:v>
                </c:pt>
                <c:pt idx="913">
                  <c:v>622.89647913812587</c:v>
                </c:pt>
                <c:pt idx="914">
                  <c:v>622.89647913812587</c:v>
                </c:pt>
                <c:pt idx="915">
                  <c:v>622.89647913812587</c:v>
                </c:pt>
                <c:pt idx="916">
                  <c:v>622.89647913812587</c:v>
                </c:pt>
                <c:pt idx="917">
                  <c:v>622.89647913812587</c:v>
                </c:pt>
                <c:pt idx="918">
                  <c:v>622.89647913812587</c:v>
                </c:pt>
                <c:pt idx="919">
                  <c:v>622.89647913812587</c:v>
                </c:pt>
                <c:pt idx="920">
                  <c:v>622.89647913812587</c:v>
                </c:pt>
                <c:pt idx="921">
                  <c:v>622.89647913812587</c:v>
                </c:pt>
                <c:pt idx="922">
                  <c:v>622.89647913812587</c:v>
                </c:pt>
                <c:pt idx="923">
                  <c:v>622.89647913812587</c:v>
                </c:pt>
                <c:pt idx="924">
                  <c:v>622.89647913812587</c:v>
                </c:pt>
                <c:pt idx="925">
                  <c:v>622.89647913812587</c:v>
                </c:pt>
                <c:pt idx="926">
                  <c:v>622.89647913812587</c:v>
                </c:pt>
                <c:pt idx="927">
                  <c:v>622.89647913812587</c:v>
                </c:pt>
                <c:pt idx="928">
                  <c:v>622.89647913812587</c:v>
                </c:pt>
                <c:pt idx="929">
                  <c:v>622.89647913812587</c:v>
                </c:pt>
                <c:pt idx="930">
                  <c:v>622.89647913812587</c:v>
                </c:pt>
                <c:pt idx="931">
                  <c:v>622.89647913812587</c:v>
                </c:pt>
                <c:pt idx="932">
                  <c:v>622.89647913812587</c:v>
                </c:pt>
                <c:pt idx="933">
                  <c:v>622.89647913812587</c:v>
                </c:pt>
                <c:pt idx="934">
                  <c:v>622.89647913812587</c:v>
                </c:pt>
                <c:pt idx="935">
                  <c:v>622.89647913812587</c:v>
                </c:pt>
                <c:pt idx="936">
                  <c:v>622.89647913812587</c:v>
                </c:pt>
                <c:pt idx="937">
                  <c:v>622.89647913812587</c:v>
                </c:pt>
                <c:pt idx="938">
                  <c:v>622.89647913812587</c:v>
                </c:pt>
                <c:pt idx="939">
                  <c:v>622.89647913812587</c:v>
                </c:pt>
                <c:pt idx="940">
                  <c:v>622.89647913812587</c:v>
                </c:pt>
                <c:pt idx="941">
                  <c:v>622.89647913812587</c:v>
                </c:pt>
                <c:pt idx="942">
                  <c:v>622.89647913812587</c:v>
                </c:pt>
                <c:pt idx="943">
                  <c:v>622.89647913812587</c:v>
                </c:pt>
                <c:pt idx="944">
                  <c:v>622.89647913812587</c:v>
                </c:pt>
                <c:pt idx="945">
                  <c:v>622.89647913812587</c:v>
                </c:pt>
                <c:pt idx="946">
                  <c:v>622.89647913812587</c:v>
                </c:pt>
                <c:pt idx="947">
                  <c:v>622.89647913812587</c:v>
                </c:pt>
                <c:pt idx="948">
                  <c:v>622.89647913812587</c:v>
                </c:pt>
                <c:pt idx="949">
                  <c:v>622.89647913812587</c:v>
                </c:pt>
                <c:pt idx="950">
                  <c:v>622.89647913812587</c:v>
                </c:pt>
                <c:pt idx="951">
                  <c:v>622.89647913812587</c:v>
                </c:pt>
                <c:pt idx="952">
                  <c:v>622.89647913812587</c:v>
                </c:pt>
                <c:pt idx="953">
                  <c:v>622.89647913812587</c:v>
                </c:pt>
                <c:pt idx="954">
                  <c:v>622.89647913812587</c:v>
                </c:pt>
                <c:pt idx="955">
                  <c:v>622.89647913812587</c:v>
                </c:pt>
                <c:pt idx="956">
                  <c:v>622.89647913812587</c:v>
                </c:pt>
                <c:pt idx="957">
                  <c:v>622.89647913812587</c:v>
                </c:pt>
                <c:pt idx="958">
                  <c:v>622.89647913812587</c:v>
                </c:pt>
                <c:pt idx="959">
                  <c:v>622.89647913812587</c:v>
                </c:pt>
                <c:pt idx="960">
                  <c:v>622.89647913812587</c:v>
                </c:pt>
                <c:pt idx="961">
                  <c:v>622.89647913812587</c:v>
                </c:pt>
                <c:pt idx="962">
                  <c:v>622.89647913812587</c:v>
                </c:pt>
                <c:pt idx="963">
                  <c:v>622.89647913812587</c:v>
                </c:pt>
                <c:pt idx="964">
                  <c:v>622.89647913812587</c:v>
                </c:pt>
                <c:pt idx="965">
                  <c:v>622.89647913812587</c:v>
                </c:pt>
                <c:pt idx="966">
                  <c:v>622.89647913812587</c:v>
                </c:pt>
                <c:pt idx="967">
                  <c:v>622.89647913812587</c:v>
                </c:pt>
                <c:pt idx="968">
                  <c:v>622.89647913812587</c:v>
                </c:pt>
                <c:pt idx="969">
                  <c:v>622.89647913812587</c:v>
                </c:pt>
                <c:pt idx="970">
                  <c:v>622.89647913812587</c:v>
                </c:pt>
                <c:pt idx="971">
                  <c:v>622.89647913812587</c:v>
                </c:pt>
                <c:pt idx="972">
                  <c:v>622.89647913812587</c:v>
                </c:pt>
                <c:pt idx="973">
                  <c:v>622.89647913812587</c:v>
                </c:pt>
                <c:pt idx="974">
                  <c:v>622.89647913812587</c:v>
                </c:pt>
                <c:pt idx="975">
                  <c:v>622.89647913812587</c:v>
                </c:pt>
                <c:pt idx="976">
                  <c:v>622.89647913812587</c:v>
                </c:pt>
                <c:pt idx="977">
                  <c:v>622.89647913812587</c:v>
                </c:pt>
                <c:pt idx="978">
                  <c:v>622.89647913812587</c:v>
                </c:pt>
                <c:pt idx="979">
                  <c:v>622.89647913812587</c:v>
                </c:pt>
                <c:pt idx="980">
                  <c:v>622.89647913812587</c:v>
                </c:pt>
                <c:pt idx="981">
                  <c:v>622.89647913812587</c:v>
                </c:pt>
                <c:pt idx="982">
                  <c:v>622.89647913812587</c:v>
                </c:pt>
                <c:pt idx="983">
                  <c:v>622.89647913812587</c:v>
                </c:pt>
                <c:pt idx="984">
                  <c:v>622.89647913812587</c:v>
                </c:pt>
                <c:pt idx="985">
                  <c:v>622.89647913812587</c:v>
                </c:pt>
                <c:pt idx="986">
                  <c:v>622.89647913812587</c:v>
                </c:pt>
                <c:pt idx="987">
                  <c:v>622.89647913812587</c:v>
                </c:pt>
                <c:pt idx="988">
                  <c:v>622.89647913812587</c:v>
                </c:pt>
                <c:pt idx="989">
                  <c:v>622.89647913812587</c:v>
                </c:pt>
                <c:pt idx="990">
                  <c:v>622.89647913812587</c:v>
                </c:pt>
                <c:pt idx="991">
                  <c:v>622.89647913812587</c:v>
                </c:pt>
                <c:pt idx="992">
                  <c:v>622.89647913812587</c:v>
                </c:pt>
                <c:pt idx="993">
                  <c:v>622.89647913812587</c:v>
                </c:pt>
                <c:pt idx="994">
                  <c:v>622.89647913812587</c:v>
                </c:pt>
                <c:pt idx="995">
                  <c:v>622.89647913812587</c:v>
                </c:pt>
                <c:pt idx="996">
                  <c:v>622.89647913812587</c:v>
                </c:pt>
                <c:pt idx="997">
                  <c:v>622.89647913812587</c:v>
                </c:pt>
                <c:pt idx="998">
                  <c:v>622.89647913812587</c:v>
                </c:pt>
                <c:pt idx="999">
                  <c:v>622.89647913812587</c:v>
                </c:pt>
                <c:pt idx="1000">
                  <c:v>622.89647913812587</c:v>
                </c:pt>
                <c:pt idx="1001">
                  <c:v>622.89647913812587</c:v>
                </c:pt>
                <c:pt idx="1002">
                  <c:v>622.89647913812587</c:v>
                </c:pt>
                <c:pt idx="1003">
                  <c:v>622.89647913812587</c:v>
                </c:pt>
                <c:pt idx="1004">
                  <c:v>622.89647913812587</c:v>
                </c:pt>
                <c:pt idx="1005">
                  <c:v>622.89647913812587</c:v>
                </c:pt>
                <c:pt idx="1006">
                  <c:v>622.89647913812587</c:v>
                </c:pt>
                <c:pt idx="1007">
                  <c:v>622.89647913812587</c:v>
                </c:pt>
                <c:pt idx="1008">
                  <c:v>622.89647913812587</c:v>
                </c:pt>
                <c:pt idx="1009">
                  <c:v>622.89647913812587</c:v>
                </c:pt>
                <c:pt idx="1010">
                  <c:v>622.89647913812587</c:v>
                </c:pt>
                <c:pt idx="1011">
                  <c:v>622.89647913812587</c:v>
                </c:pt>
                <c:pt idx="1012">
                  <c:v>622.89647913812587</c:v>
                </c:pt>
                <c:pt idx="1013">
                  <c:v>622.89647913812587</c:v>
                </c:pt>
                <c:pt idx="1014">
                  <c:v>622.89647913812587</c:v>
                </c:pt>
                <c:pt idx="1015">
                  <c:v>622.89647913812587</c:v>
                </c:pt>
                <c:pt idx="1016">
                  <c:v>622.89647913812587</c:v>
                </c:pt>
                <c:pt idx="1017">
                  <c:v>622.89647913812587</c:v>
                </c:pt>
                <c:pt idx="1018">
                  <c:v>622.89647913812587</c:v>
                </c:pt>
                <c:pt idx="1019">
                  <c:v>622.89647913812587</c:v>
                </c:pt>
                <c:pt idx="1020">
                  <c:v>622.89647913812587</c:v>
                </c:pt>
                <c:pt idx="1021">
                  <c:v>622.89647913812587</c:v>
                </c:pt>
                <c:pt idx="1022">
                  <c:v>622.89647913812587</c:v>
                </c:pt>
                <c:pt idx="1023">
                  <c:v>622.89647913812587</c:v>
                </c:pt>
                <c:pt idx="1024">
                  <c:v>622.89647913812587</c:v>
                </c:pt>
                <c:pt idx="1025">
                  <c:v>622.89647913812587</c:v>
                </c:pt>
                <c:pt idx="1026">
                  <c:v>622.89647913812587</c:v>
                </c:pt>
                <c:pt idx="1027">
                  <c:v>622.89647913812587</c:v>
                </c:pt>
                <c:pt idx="1028">
                  <c:v>622.89647913812587</c:v>
                </c:pt>
                <c:pt idx="1029">
                  <c:v>622.89647913812587</c:v>
                </c:pt>
                <c:pt idx="1030">
                  <c:v>622.89647913812587</c:v>
                </c:pt>
                <c:pt idx="1031">
                  <c:v>622.89647913812587</c:v>
                </c:pt>
                <c:pt idx="1032">
                  <c:v>622.89647913812587</c:v>
                </c:pt>
                <c:pt idx="1033">
                  <c:v>622.89647913812587</c:v>
                </c:pt>
                <c:pt idx="1034">
                  <c:v>622.89647913812587</c:v>
                </c:pt>
                <c:pt idx="1035">
                  <c:v>622.89647913812587</c:v>
                </c:pt>
                <c:pt idx="1036">
                  <c:v>622.89647913812587</c:v>
                </c:pt>
                <c:pt idx="1037">
                  <c:v>622.89647913812587</c:v>
                </c:pt>
                <c:pt idx="1038">
                  <c:v>622.89647913812587</c:v>
                </c:pt>
                <c:pt idx="1039">
                  <c:v>622.89647913812587</c:v>
                </c:pt>
                <c:pt idx="1040">
                  <c:v>594.71718331050067</c:v>
                </c:pt>
                <c:pt idx="1041">
                  <c:v>575.77374664840056</c:v>
                </c:pt>
                <c:pt idx="1042">
                  <c:v>566.6189973187204</c:v>
                </c:pt>
                <c:pt idx="1043">
                  <c:v>564.6951978549763</c:v>
                </c:pt>
                <c:pt idx="1044">
                  <c:v>567.55615828398106</c:v>
                </c:pt>
                <c:pt idx="1045">
                  <c:v>572.8449266271848</c:v>
                </c:pt>
                <c:pt idx="1046">
                  <c:v>579.07594130174789</c:v>
                </c:pt>
                <c:pt idx="1047">
                  <c:v>585.2607530413984</c:v>
                </c:pt>
                <c:pt idx="1048">
                  <c:v>590.80860243311872</c:v>
                </c:pt>
                <c:pt idx="1049">
                  <c:v>595.04688194649498</c:v>
                </c:pt>
                <c:pt idx="1050">
                  <c:v>598.63750555719605</c:v>
                </c:pt>
                <c:pt idx="1051">
                  <c:v>601.51000444575686</c:v>
                </c:pt>
                <c:pt idx="1052">
                  <c:v>604.00800355660544</c:v>
                </c:pt>
                <c:pt idx="1053">
                  <c:v>606.2064028452844</c:v>
                </c:pt>
                <c:pt idx="1054">
                  <c:v>608.16512227622752</c:v>
                </c:pt>
                <c:pt idx="1055">
                  <c:v>609.93209782098199</c:v>
                </c:pt>
                <c:pt idx="1056">
                  <c:v>611.14567825678569</c:v>
                </c:pt>
                <c:pt idx="1057">
                  <c:v>612.31654260542859</c:v>
                </c:pt>
                <c:pt idx="1058">
                  <c:v>613.45323408434285</c:v>
                </c:pt>
                <c:pt idx="1059">
                  <c:v>614.36258726747428</c:v>
                </c:pt>
                <c:pt idx="1060">
                  <c:v>615.09006981397943</c:v>
                </c:pt>
                <c:pt idx="1061">
                  <c:v>615.87205585118363</c:v>
                </c:pt>
                <c:pt idx="1062">
                  <c:v>616.49764468094691</c:v>
                </c:pt>
                <c:pt idx="1063">
                  <c:v>617.19811574475762</c:v>
                </c:pt>
                <c:pt idx="1064">
                  <c:v>617.75849259580605</c:v>
                </c:pt>
                <c:pt idx="1065">
                  <c:v>618.20679407664488</c:v>
                </c:pt>
                <c:pt idx="1066">
                  <c:v>618.565435261316</c:v>
                </c:pt>
                <c:pt idx="1067">
                  <c:v>618.85234820905282</c:v>
                </c:pt>
                <c:pt idx="1068">
                  <c:v>619.2818785672423</c:v>
                </c:pt>
                <c:pt idx="1069">
                  <c:v>619.62550285379393</c:v>
                </c:pt>
                <c:pt idx="1070">
                  <c:v>620.10040228303512</c:v>
                </c:pt>
                <c:pt idx="1071">
                  <c:v>620.28032182642812</c:v>
                </c:pt>
                <c:pt idx="1072">
                  <c:v>620.42425746114259</c:v>
                </c:pt>
                <c:pt idx="1073">
                  <c:v>620.93940596891412</c:v>
                </c:pt>
                <c:pt idx="1074">
                  <c:v>621.15152477513129</c:v>
                </c:pt>
                <c:pt idx="1075">
                  <c:v>621.12121982010513</c:v>
                </c:pt>
                <c:pt idx="1076">
                  <c:v>621.89697585608405</c:v>
                </c:pt>
                <c:pt idx="1077">
                  <c:v>622.5175806848672</c:v>
                </c:pt>
                <c:pt idx="1078">
                  <c:v>622.81406454789385</c:v>
                </c:pt>
                <c:pt idx="1079">
                  <c:v>622.05125163831508</c:v>
                </c:pt>
                <c:pt idx="1080">
                  <c:v>618.84100131065213</c:v>
                </c:pt>
                <c:pt idx="1081">
                  <c:v>611.47280104852177</c:v>
                </c:pt>
                <c:pt idx="1082">
                  <c:v>611.47280104852177</c:v>
                </c:pt>
                <c:pt idx="1083">
                  <c:v>611.47280104852177</c:v>
                </c:pt>
                <c:pt idx="1084">
                  <c:v>611.47280104852177</c:v>
                </c:pt>
                <c:pt idx="1085">
                  <c:v>611.47280104852177</c:v>
                </c:pt>
                <c:pt idx="1086">
                  <c:v>611.47280104852177</c:v>
                </c:pt>
                <c:pt idx="1087">
                  <c:v>611.47280104852177</c:v>
                </c:pt>
                <c:pt idx="1088">
                  <c:v>611.47280104852177</c:v>
                </c:pt>
                <c:pt idx="1089">
                  <c:v>611.47280104852177</c:v>
                </c:pt>
                <c:pt idx="1090">
                  <c:v>611.47280104852177</c:v>
                </c:pt>
                <c:pt idx="1091">
                  <c:v>611.47280104852177</c:v>
                </c:pt>
                <c:pt idx="1092">
                  <c:v>611.47280104852177</c:v>
                </c:pt>
                <c:pt idx="1093">
                  <c:v>611.47280104852177</c:v>
                </c:pt>
                <c:pt idx="1094">
                  <c:v>611.47280104852177</c:v>
                </c:pt>
                <c:pt idx="1095">
                  <c:v>611.47280104852177</c:v>
                </c:pt>
                <c:pt idx="1096">
                  <c:v>611.47280104852177</c:v>
                </c:pt>
                <c:pt idx="1097">
                  <c:v>611.47280104852177</c:v>
                </c:pt>
                <c:pt idx="1098">
                  <c:v>611.47280104852177</c:v>
                </c:pt>
                <c:pt idx="1099">
                  <c:v>611.47280104852177</c:v>
                </c:pt>
                <c:pt idx="1100">
                  <c:v>611.47280104852177</c:v>
                </c:pt>
                <c:pt idx="1101">
                  <c:v>611.47280104852177</c:v>
                </c:pt>
                <c:pt idx="1102">
                  <c:v>611.47280104852177</c:v>
                </c:pt>
                <c:pt idx="1103">
                  <c:v>611.47280104852177</c:v>
                </c:pt>
                <c:pt idx="1104">
                  <c:v>611.47280104852177</c:v>
                </c:pt>
                <c:pt idx="1105">
                  <c:v>611.47280104852177</c:v>
                </c:pt>
                <c:pt idx="1106">
                  <c:v>611.47280104852177</c:v>
                </c:pt>
                <c:pt idx="1107">
                  <c:v>611.47280104852177</c:v>
                </c:pt>
                <c:pt idx="1108">
                  <c:v>611.47280104852177</c:v>
                </c:pt>
                <c:pt idx="1109">
                  <c:v>611.47280104852177</c:v>
                </c:pt>
                <c:pt idx="1110">
                  <c:v>611.47280104852177</c:v>
                </c:pt>
                <c:pt idx="1111">
                  <c:v>611.47280104852177</c:v>
                </c:pt>
                <c:pt idx="1112">
                  <c:v>611.47280104852177</c:v>
                </c:pt>
                <c:pt idx="1113">
                  <c:v>611.47280104852177</c:v>
                </c:pt>
                <c:pt idx="1114">
                  <c:v>611.47280104852177</c:v>
                </c:pt>
                <c:pt idx="1115">
                  <c:v>611.47280104852177</c:v>
                </c:pt>
                <c:pt idx="1116">
                  <c:v>611.47280104852177</c:v>
                </c:pt>
                <c:pt idx="1117">
                  <c:v>611.47280104852177</c:v>
                </c:pt>
                <c:pt idx="1118">
                  <c:v>611.47280104852177</c:v>
                </c:pt>
                <c:pt idx="1119">
                  <c:v>611.47280104852177</c:v>
                </c:pt>
                <c:pt idx="1120">
                  <c:v>611.47280104852177</c:v>
                </c:pt>
                <c:pt idx="1121">
                  <c:v>611.47280104852177</c:v>
                </c:pt>
                <c:pt idx="1122">
                  <c:v>611.47280104852177</c:v>
                </c:pt>
                <c:pt idx="1123">
                  <c:v>611.47280104852177</c:v>
                </c:pt>
                <c:pt idx="1124">
                  <c:v>611.47280104852177</c:v>
                </c:pt>
                <c:pt idx="1125">
                  <c:v>611.47280104852177</c:v>
                </c:pt>
                <c:pt idx="1126">
                  <c:v>611.47280104852177</c:v>
                </c:pt>
                <c:pt idx="1127">
                  <c:v>611.47280104852177</c:v>
                </c:pt>
                <c:pt idx="1128">
                  <c:v>611.47280104852177</c:v>
                </c:pt>
                <c:pt idx="1129">
                  <c:v>611.47280104852177</c:v>
                </c:pt>
                <c:pt idx="1130">
                  <c:v>611.47280104852177</c:v>
                </c:pt>
                <c:pt idx="1131">
                  <c:v>611.47280104852177</c:v>
                </c:pt>
                <c:pt idx="1132">
                  <c:v>611.47280104852177</c:v>
                </c:pt>
                <c:pt idx="1133">
                  <c:v>611.47280104852177</c:v>
                </c:pt>
                <c:pt idx="1134">
                  <c:v>611.47280104852177</c:v>
                </c:pt>
                <c:pt idx="1135">
                  <c:v>611.47280104852177</c:v>
                </c:pt>
                <c:pt idx="1136">
                  <c:v>611.47280104852177</c:v>
                </c:pt>
                <c:pt idx="1137">
                  <c:v>611.47280104852177</c:v>
                </c:pt>
                <c:pt idx="1138">
                  <c:v>611.47280104852177</c:v>
                </c:pt>
                <c:pt idx="1139">
                  <c:v>611.47280104852177</c:v>
                </c:pt>
                <c:pt idx="1140">
                  <c:v>611.47280104852177</c:v>
                </c:pt>
                <c:pt idx="1141">
                  <c:v>611.47280104852177</c:v>
                </c:pt>
                <c:pt idx="1142">
                  <c:v>611.47280104852177</c:v>
                </c:pt>
                <c:pt idx="1143">
                  <c:v>611.47280104852177</c:v>
                </c:pt>
                <c:pt idx="1144">
                  <c:v>611.47280104852177</c:v>
                </c:pt>
                <c:pt idx="1145">
                  <c:v>611.47280104852177</c:v>
                </c:pt>
                <c:pt idx="1146">
                  <c:v>611.47280104852177</c:v>
                </c:pt>
                <c:pt idx="1147">
                  <c:v>611.47280104852177</c:v>
                </c:pt>
                <c:pt idx="1148">
                  <c:v>611.47280104852177</c:v>
                </c:pt>
                <c:pt idx="1149">
                  <c:v>611.47280104852177</c:v>
                </c:pt>
                <c:pt idx="1150">
                  <c:v>611.47280104852177</c:v>
                </c:pt>
                <c:pt idx="1151">
                  <c:v>611.47280104852177</c:v>
                </c:pt>
                <c:pt idx="1152">
                  <c:v>611.47280104852177</c:v>
                </c:pt>
                <c:pt idx="1153">
                  <c:v>611.47280104852177</c:v>
                </c:pt>
                <c:pt idx="1154">
                  <c:v>611.47280104852177</c:v>
                </c:pt>
                <c:pt idx="1155">
                  <c:v>611.47280104852177</c:v>
                </c:pt>
                <c:pt idx="1156">
                  <c:v>611.47280104852177</c:v>
                </c:pt>
                <c:pt idx="1157">
                  <c:v>611.47280104852177</c:v>
                </c:pt>
                <c:pt idx="1158">
                  <c:v>611.47280104852177</c:v>
                </c:pt>
                <c:pt idx="1159">
                  <c:v>611.47280104852177</c:v>
                </c:pt>
                <c:pt idx="1160">
                  <c:v>611.47280104852177</c:v>
                </c:pt>
                <c:pt idx="1161">
                  <c:v>611.47280104852177</c:v>
                </c:pt>
                <c:pt idx="1162">
                  <c:v>611.47280104852177</c:v>
                </c:pt>
                <c:pt idx="1163">
                  <c:v>611.47280104852177</c:v>
                </c:pt>
                <c:pt idx="1164">
                  <c:v>611.47280104852177</c:v>
                </c:pt>
                <c:pt idx="1165">
                  <c:v>611.47280104852177</c:v>
                </c:pt>
                <c:pt idx="1166">
                  <c:v>611.47280104852177</c:v>
                </c:pt>
                <c:pt idx="1167">
                  <c:v>611.47280104852177</c:v>
                </c:pt>
                <c:pt idx="1168">
                  <c:v>611.47280104852177</c:v>
                </c:pt>
                <c:pt idx="1169">
                  <c:v>611.47280104852177</c:v>
                </c:pt>
                <c:pt idx="1170">
                  <c:v>611.47280104852177</c:v>
                </c:pt>
                <c:pt idx="1171">
                  <c:v>611.47280104852177</c:v>
                </c:pt>
                <c:pt idx="1172">
                  <c:v>611.47280104852177</c:v>
                </c:pt>
                <c:pt idx="1173">
                  <c:v>611.47280104852177</c:v>
                </c:pt>
                <c:pt idx="1174">
                  <c:v>611.47280104852177</c:v>
                </c:pt>
                <c:pt idx="1175">
                  <c:v>611.47280104852177</c:v>
                </c:pt>
                <c:pt idx="1176">
                  <c:v>611.47280104852177</c:v>
                </c:pt>
                <c:pt idx="1177">
                  <c:v>611.47280104852177</c:v>
                </c:pt>
                <c:pt idx="1178">
                  <c:v>611.47280104852177</c:v>
                </c:pt>
                <c:pt idx="1179">
                  <c:v>611.47280104852177</c:v>
                </c:pt>
                <c:pt idx="1180">
                  <c:v>611.47280104852177</c:v>
                </c:pt>
                <c:pt idx="1181">
                  <c:v>611.47280104852177</c:v>
                </c:pt>
                <c:pt idx="1182">
                  <c:v>611.47280104852177</c:v>
                </c:pt>
                <c:pt idx="1183">
                  <c:v>611.47280104852177</c:v>
                </c:pt>
                <c:pt idx="1184">
                  <c:v>611.47280104852177</c:v>
                </c:pt>
                <c:pt idx="1185">
                  <c:v>611.47280104852177</c:v>
                </c:pt>
                <c:pt idx="1186">
                  <c:v>611.47280104852177</c:v>
                </c:pt>
                <c:pt idx="1187">
                  <c:v>611.47280104852177</c:v>
                </c:pt>
                <c:pt idx="1188">
                  <c:v>611.47280104852177</c:v>
                </c:pt>
                <c:pt idx="1189">
                  <c:v>611.47280104852177</c:v>
                </c:pt>
                <c:pt idx="1190">
                  <c:v>611.47280104852177</c:v>
                </c:pt>
                <c:pt idx="1191">
                  <c:v>611.47280104852177</c:v>
                </c:pt>
                <c:pt idx="1192">
                  <c:v>611.47280104852177</c:v>
                </c:pt>
                <c:pt idx="1193">
                  <c:v>611.47280104852177</c:v>
                </c:pt>
                <c:pt idx="1194">
                  <c:v>611.47280104852177</c:v>
                </c:pt>
                <c:pt idx="1195">
                  <c:v>611.47280104852177</c:v>
                </c:pt>
                <c:pt idx="1196">
                  <c:v>611.47280104852177</c:v>
                </c:pt>
                <c:pt idx="1197">
                  <c:v>611.47280104852177</c:v>
                </c:pt>
                <c:pt idx="1198">
                  <c:v>611.47280104852177</c:v>
                </c:pt>
                <c:pt idx="1199">
                  <c:v>611.47280104852177</c:v>
                </c:pt>
                <c:pt idx="1200">
                  <c:v>611.47280104852177</c:v>
                </c:pt>
                <c:pt idx="1201">
                  <c:v>611.47280104852177</c:v>
                </c:pt>
                <c:pt idx="1202">
                  <c:v>611.47280104852177</c:v>
                </c:pt>
                <c:pt idx="1203">
                  <c:v>611.47280104852177</c:v>
                </c:pt>
                <c:pt idx="1204">
                  <c:v>611.47280104852177</c:v>
                </c:pt>
                <c:pt idx="1205">
                  <c:v>611.47280104852177</c:v>
                </c:pt>
                <c:pt idx="1206">
                  <c:v>611.47280104852177</c:v>
                </c:pt>
                <c:pt idx="1207">
                  <c:v>611.47280104852177</c:v>
                </c:pt>
                <c:pt idx="1208">
                  <c:v>611.47280104852177</c:v>
                </c:pt>
                <c:pt idx="1209">
                  <c:v>611.47280104852177</c:v>
                </c:pt>
                <c:pt idx="1210">
                  <c:v>611.47280104852177</c:v>
                </c:pt>
                <c:pt idx="1211">
                  <c:v>611.47280104852177</c:v>
                </c:pt>
                <c:pt idx="1212">
                  <c:v>611.47280104852177</c:v>
                </c:pt>
                <c:pt idx="1213">
                  <c:v>611.47280104852177</c:v>
                </c:pt>
                <c:pt idx="1214">
                  <c:v>611.47280104852177</c:v>
                </c:pt>
                <c:pt idx="1215">
                  <c:v>611.47280104852177</c:v>
                </c:pt>
                <c:pt idx="1216">
                  <c:v>611.47280104852177</c:v>
                </c:pt>
                <c:pt idx="1217">
                  <c:v>611.47280104852177</c:v>
                </c:pt>
                <c:pt idx="1218">
                  <c:v>611.47280104852177</c:v>
                </c:pt>
                <c:pt idx="1219">
                  <c:v>611.47280104852177</c:v>
                </c:pt>
                <c:pt idx="1220">
                  <c:v>611.47280104852177</c:v>
                </c:pt>
                <c:pt idx="1221">
                  <c:v>611.47280104852177</c:v>
                </c:pt>
                <c:pt idx="1222">
                  <c:v>611.47280104852177</c:v>
                </c:pt>
                <c:pt idx="1223">
                  <c:v>611.47280104852177</c:v>
                </c:pt>
                <c:pt idx="1224">
                  <c:v>611.47280104852177</c:v>
                </c:pt>
                <c:pt idx="1225">
                  <c:v>611.47280104852177</c:v>
                </c:pt>
                <c:pt idx="1226">
                  <c:v>611.47280104852177</c:v>
                </c:pt>
                <c:pt idx="1227">
                  <c:v>611.47280104852177</c:v>
                </c:pt>
                <c:pt idx="1228">
                  <c:v>611.47280104852177</c:v>
                </c:pt>
                <c:pt idx="1229">
                  <c:v>611.47280104852177</c:v>
                </c:pt>
                <c:pt idx="1230">
                  <c:v>611.47280104852177</c:v>
                </c:pt>
                <c:pt idx="1231">
                  <c:v>611.47280104852177</c:v>
                </c:pt>
                <c:pt idx="1232">
                  <c:v>611.47280104852177</c:v>
                </c:pt>
                <c:pt idx="1233">
                  <c:v>611.47280104852177</c:v>
                </c:pt>
                <c:pt idx="1234">
                  <c:v>611.47280104852177</c:v>
                </c:pt>
                <c:pt idx="1235">
                  <c:v>611.47280104852177</c:v>
                </c:pt>
                <c:pt idx="1236">
                  <c:v>611.47280104852177</c:v>
                </c:pt>
                <c:pt idx="1237">
                  <c:v>611.47280104852177</c:v>
                </c:pt>
                <c:pt idx="1238">
                  <c:v>611.47280104852177</c:v>
                </c:pt>
                <c:pt idx="1239">
                  <c:v>611.47280104852177</c:v>
                </c:pt>
                <c:pt idx="1240">
                  <c:v>611.47280104852177</c:v>
                </c:pt>
                <c:pt idx="1241">
                  <c:v>611.47280104852177</c:v>
                </c:pt>
                <c:pt idx="1242">
                  <c:v>611.47280104852177</c:v>
                </c:pt>
                <c:pt idx="1243">
                  <c:v>611.47280104852177</c:v>
                </c:pt>
                <c:pt idx="1244">
                  <c:v>611.47280104852177</c:v>
                </c:pt>
                <c:pt idx="1245">
                  <c:v>611.47280104852177</c:v>
                </c:pt>
                <c:pt idx="1246">
                  <c:v>611.47280104852177</c:v>
                </c:pt>
                <c:pt idx="1247">
                  <c:v>611.47280104852177</c:v>
                </c:pt>
                <c:pt idx="1248">
                  <c:v>611.47280104852177</c:v>
                </c:pt>
                <c:pt idx="1249">
                  <c:v>611.47280104852177</c:v>
                </c:pt>
                <c:pt idx="1250">
                  <c:v>611.47280104852177</c:v>
                </c:pt>
                <c:pt idx="1251">
                  <c:v>611.47280104852177</c:v>
                </c:pt>
                <c:pt idx="1252">
                  <c:v>611.47280104852177</c:v>
                </c:pt>
                <c:pt idx="1253">
                  <c:v>611.47280104852177</c:v>
                </c:pt>
                <c:pt idx="1254">
                  <c:v>611.47280104852177</c:v>
                </c:pt>
                <c:pt idx="1255">
                  <c:v>611.47280104852177</c:v>
                </c:pt>
                <c:pt idx="1256">
                  <c:v>611.47280104852177</c:v>
                </c:pt>
                <c:pt idx="1257">
                  <c:v>611.47280104852177</c:v>
                </c:pt>
                <c:pt idx="1258">
                  <c:v>611.47280104852177</c:v>
                </c:pt>
                <c:pt idx="1259">
                  <c:v>611.47280104852177</c:v>
                </c:pt>
                <c:pt idx="1260">
                  <c:v>611.47280104852177</c:v>
                </c:pt>
                <c:pt idx="1261">
                  <c:v>611.47280104852177</c:v>
                </c:pt>
                <c:pt idx="1262">
                  <c:v>611.47280104852177</c:v>
                </c:pt>
                <c:pt idx="1263">
                  <c:v>611.47280104852177</c:v>
                </c:pt>
                <c:pt idx="1264">
                  <c:v>611.47280104852177</c:v>
                </c:pt>
                <c:pt idx="1265">
                  <c:v>611.47280104852177</c:v>
                </c:pt>
                <c:pt idx="1266">
                  <c:v>611.47280104852177</c:v>
                </c:pt>
                <c:pt idx="1267">
                  <c:v>611.47280104852177</c:v>
                </c:pt>
                <c:pt idx="1268">
                  <c:v>611.47280104852177</c:v>
                </c:pt>
                <c:pt idx="1269">
                  <c:v>611.47280104852177</c:v>
                </c:pt>
                <c:pt idx="1270">
                  <c:v>611.47280104852177</c:v>
                </c:pt>
                <c:pt idx="1271">
                  <c:v>588.97824083881744</c:v>
                </c:pt>
                <c:pt idx="1272">
                  <c:v>577.58259267105393</c:v>
                </c:pt>
                <c:pt idx="1273">
                  <c:v>574.26607413684314</c:v>
                </c:pt>
                <c:pt idx="1274">
                  <c:v>576.21285930947454</c:v>
                </c:pt>
                <c:pt idx="1275">
                  <c:v>580.57028744757963</c:v>
                </c:pt>
                <c:pt idx="1276">
                  <c:v>585.45622995806366</c:v>
                </c:pt>
                <c:pt idx="1277">
                  <c:v>590.16498396645102</c:v>
                </c:pt>
                <c:pt idx="1278">
                  <c:v>594.93198717316091</c:v>
                </c:pt>
                <c:pt idx="1279">
                  <c:v>599.14558973852877</c:v>
                </c:pt>
                <c:pt idx="1280">
                  <c:v>602.51647179082306</c:v>
                </c:pt>
                <c:pt idx="1281">
                  <c:v>605.61317743265852</c:v>
                </c:pt>
                <c:pt idx="1282">
                  <c:v>608.09054194612679</c:v>
                </c:pt>
                <c:pt idx="1283">
                  <c:v>610.0724335569015</c:v>
                </c:pt>
                <c:pt idx="1284">
                  <c:v>612.0579468455212</c:v>
                </c:pt>
                <c:pt idx="1285">
                  <c:v>613.84635747641698</c:v>
                </c:pt>
                <c:pt idx="1286">
                  <c:v>615.27708598113361</c:v>
                </c:pt>
                <c:pt idx="1287">
                  <c:v>616.62166878490689</c:v>
                </c:pt>
                <c:pt idx="1288">
                  <c:v>617.69733502792553</c:v>
                </c:pt>
                <c:pt idx="1289">
                  <c:v>618.55786802234047</c:v>
                </c:pt>
                <c:pt idx="1290">
                  <c:v>619.64629441787247</c:v>
                </c:pt>
                <c:pt idx="1291">
                  <c:v>620.51703553429797</c:v>
                </c:pt>
                <c:pt idx="1292">
                  <c:v>621.21362842743838</c:v>
                </c:pt>
                <c:pt idx="1293">
                  <c:v>621.97090274195079</c:v>
                </c:pt>
                <c:pt idx="1294">
                  <c:v>622.57672219356073</c:v>
                </c:pt>
                <c:pt idx="1295">
                  <c:v>623.06137775484854</c:v>
                </c:pt>
                <c:pt idx="1296">
                  <c:v>623.44910220387885</c:v>
                </c:pt>
                <c:pt idx="1297">
                  <c:v>624.15928176310308</c:v>
                </c:pt>
                <c:pt idx="1298">
                  <c:v>624.52742541048246</c:v>
                </c:pt>
                <c:pt idx="1299">
                  <c:v>624.82194032838606</c:v>
                </c:pt>
                <c:pt idx="1300">
                  <c:v>625.25755226270883</c:v>
                </c:pt>
                <c:pt idx="1301">
                  <c:v>625.40604181016715</c:v>
                </c:pt>
                <c:pt idx="1302">
                  <c:v>625.52483344813379</c:v>
                </c:pt>
                <c:pt idx="1303">
                  <c:v>625.81986675850703</c:v>
                </c:pt>
                <c:pt idx="1304">
                  <c:v>626.25589340680563</c:v>
                </c:pt>
                <c:pt idx="1305">
                  <c:v>626.40471472544448</c:v>
                </c:pt>
                <c:pt idx="1306">
                  <c:v>626.72377178035561</c:v>
                </c:pt>
                <c:pt idx="1307">
                  <c:v>627.17901742428444</c:v>
                </c:pt>
                <c:pt idx="1308">
                  <c:v>627.34321393942753</c:v>
                </c:pt>
                <c:pt idx="1309">
                  <c:v>627.47457115154202</c:v>
                </c:pt>
                <c:pt idx="1310">
                  <c:v>627.77965692123371</c:v>
                </c:pt>
                <c:pt idx="1311">
                  <c:v>628.02372553698706</c:v>
                </c:pt>
                <c:pt idx="1312">
                  <c:v>628.21898042958969</c:v>
                </c:pt>
                <c:pt idx="1313">
                  <c:v>628.37518434367178</c:v>
                </c:pt>
                <c:pt idx="1314">
                  <c:v>628.50014747493742</c:v>
                </c:pt>
                <c:pt idx="1315">
                  <c:v>628.60011797995003</c:v>
                </c:pt>
                <c:pt idx="1316">
                  <c:v>628.88009438396011</c:v>
                </c:pt>
                <c:pt idx="1317">
                  <c:v>628.70407550716811</c:v>
                </c:pt>
                <c:pt idx="1318">
                  <c:v>628.76326040573451</c:v>
                </c:pt>
                <c:pt idx="1319">
                  <c:v>628.81060832458763</c:v>
                </c:pt>
                <c:pt idx="1320">
                  <c:v>628.44848665967015</c:v>
                </c:pt>
                <c:pt idx="1321">
                  <c:v>628.55878932773612</c:v>
                </c:pt>
                <c:pt idx="1322">
                  <c:v>628.64703146218892</c:v>
                </c:pt>
                <c:pt idx="1323">
                  <c:v>628.91762516975109</c:v>
                </c:pt>
                <c:pt idx="1324">
                  <c:v>629.13410013580096</c:v>
                </c:pt>
                <c:pt idx="1325">
                  <c:v>629.30728010864073</c:v>
                </c:pt>
                <c:pt idx="1326">
                  <c:v>629.44582408691258</c:v>
                </c:pt>
                <c:pt idx="1327">
                  <c:v>629.75665926953013</c:v>
                </c:pt>
                <c:pt idx="1328">
                  <c:v>629.60532741562406</c:v>
                </c:pt>
                <c:pt idx="1329">
                  <c:v>629.68426193249934</c:v>
                </c:pt>
                <c:pt idx="1330">
                  <c:v>629.54740954599947</c:v>
                </c:pt>
                <c:pt idx="1331">
                  <c:v>629.4379276367996</c:v>
                </c:pt>
                <c:pt idx="1332">
                  <c:v>629.55034210943973</c:v>
                </c:pt>
                <c:pt idx="1333">
                  <c:v>629.44027368755178</c:v>
                </c:pt>
                <c:pt idx="1334">
                  <c:v>629.35221895004145</c:v>
                </c:pt>
                <c:pt idx="1335">
                  <c:v>629.28177516003325</c:v>
                </c:pt>
                <c:pt idx="1336">
                  <c:v>629.2254201280266</c:v>
                </c:pt>
                <c:pt idx="1337">
                  <c:v>629.18033610242128</c:v>
                </c:pt>
                <c:pt idx="1338">
                  <c:v>629.14426888193702</c:v>
                </c:pt>
                <c:pt idx="1339">
                  <c:v>629.31541510554962</c:v>
                </c:pt>
                <c:pt idx="1340">
                  <c:v>629.25233208443979</c:v>
                </c:pt>
                <c:pt idx="1341">
                  <c:v>628.80186566755185</c:v>
                </c:pt>
                <c:pt idx="1342">
                  <c:v>629.04149253404148</c:v>
                </c:pt>
                <c:pt idx="1343">
                  <c:v>629.03319402723321</c:v>
                </c:pt>
                <c:pt idx="1344">
                  <c:v>628.82655522178663</c:v>
                </c:pt>
                <c:pt idx="1345">
                  <c:v>629.26124417742938</c:v>
                </c:pt>
                <c:pt idx="1346">
                  <c:v>629.20899534194359</c:v>
                </c:pt>
                <c:pt idx="1347">
                  <c:v>628.96719627355492</c:v>
                </c:pt>
                <c:pt idx="1348">
                  <c:v>629.17375701884396</c:v>
                </c:pt>
                <c:pt idx="1349">
                  <c:v>629.13900561507512</c:v>
                </c:pt>
                <c:pt idx="1350">
                  <c:v>629.31120449206014</c:v>
                </c:pt>
                <c:pt idx="1351">
                  <c:v>629.6489635936482</c:v>
                </c:pt>
                <c:pt idx="1352">
                  <c:v>629.71917087491852</c:v>
                </c:pt>
                <c:pt idx="1353">
                  <c:v>629.77533669993477</c:v>
                </c:pt>
                <c:pt idx="1354">
                  <c:v>629.82026935994782</c:v>
                </c:pt>
                <c:pt idx="1355">
                  <c:v>629.85621548795825</c:v>
                </c:pt>
                <c:pt idx="1356">
                  <c:v>629.88497239036656</c:v>
                </c:pt>
                <c:pt idx="1357">
                  <c:v>629.90797791229329</c:v>
                </c:pt>
                <c:pt idx="1358">
                  <c:v>629.92638232983472</c:v>
                </c:pt>
                <c:pt idx="1359">
                  <c:v>629.94110586386773</c:v>
                </c:pt>
                <c:pt idx="1360">
                  <c:v>629.95288469109414</c:v>
                </c:pt>
                <c:pt idx="1361">
                  <c:v>630.16230775287534</c:v>
                </c:pt>
                <c:pt idx="1362">
                  <c:v>630.12984620230031</c:v>
                </c:pt>
                <c:pt idx="1363">
                  <c:v>630.50387696184032</c:v>
                </c:pt>
                <c:pt idx="1364">
                  <c:v>630.80310156947223</c:v>
                </c:pt>
                <c:pt idx="1365">
                  <c:v>630.64248125557788</c:v>
                </c:pt>
                <c:pt idx="1366">
                  <c:v>630.11398500446228</c:v>
                </c:pt>
                <c:pt idx="1367">
                  <c:v>628.49118800356985</c:v>
                </c:pt>
                <c:pt idx="1368">
                  <c:v>622.79295040285592</c:v>
                </c:pt>
                <c:pt idx="1369">
                  <c:v>622.79295040285592</c:v>
                </c:pt>
                <c:pt idx="1370">
                  <c:v>622.79295040285592</c:v>
                </c:pt>
                <c:pt idx="1371">
                  <c:v>622.79295040285592</c:v>
                </c:pt>
                <c:pt idx="1372">
                  <c:v>622.79295040285592</c:v>
                </c:pt>
                <c:pt idx="1373">
                  <c:v>622.79295040285592</c:v>
                </c:pt>
                <c:pt idx="1374">
                  <c:v>622.79295040285592</c:v>
                </c:pt>
                <c:pt idx="1375">
                  <c:v>622.79295040285592</c:v>
                </c:pt>
                <c:pt idx="1376">
                  <c:v>622.79295040285592</c:v>
                </c:pt>
                <c:pt idx="1377">
                  <c:v>622.79295040285592</c:v>
                </c:pt>
                <c:pt idx="1378">
                  <c:v>622.79295040285592</c:v>
                </c:pt>
                <c:pt idx="1379">
                  <c:v>622.79295040285592</c:v>
                </c:pt>
                <c:pt idx="1380">
                  <c:v>622.79295040285592</c:v>
                </c:pt>
                <c:pt idx="1381">
                  <c:v>622.79295040285592</c:v>
                </c:pt>
                <c:pt idx="1382">
                  <c:v>622.79295040285592</c:v>
                </c:pt>
                <c:pt idx="1383">
                  <c:v>622.79295040285592</c:v>
                </c:pt>
                <c:pt idx="1384">
                  <c:v>622.79295040285592</c:v>
                </c:pt>
                <c:pt idx="1385">
                  <c:v>622.79295040285592</c:v>
                </c:pt>
                <c:pt idx="1386">
                  <c:v>622.79295040285592</c:v>
                </c:pt>
                <c:pt idx="1387">
                  <c:v>622.79295040285592</c:v>
                </c:pt>
                <c:pt idx="1388">
                  <c:v>622.79295040285592</c:v>
                </c:pt>
                <c:pt idx="1389">
                  <c:v>622.79295040285592</c:v>
                </c:pt>
                <c:pt idx="1390">
                  <c:v>622.79295040285592</c:v>
                </c:pt>
                <c:pt idx="1391">
                  <c:v>622.79295040285592</c:v>
                </c:pt>
                <c:pt idx="1392">
                  <c:v>622.79295040285592</c:v>
                </c:pt>
                <c:pt idx="1393">
                  <c:v>622.79295040285592</c:v>
                </c:pt>
                <c:pt idx="1394">
                  <c:v>622.79295040285592</c:v>
                </c:pt>
                <c:pt idx="1395">
                  <c:v>622.79295040285592</c:v>
                </c:pt>
                <c:pt idx="1396">
                  <c:v>622.79295040285592</c:v>
                </c:pt>
                <c:pt idx="1397">
                  <c:v>622.79295040285592</c:v>
                </c:pt>
                <c:pt idx="1398">
                  <c:v>622.79295040285592</c:v>
                </c:pt>
                <c:pt idx="1399">
                  <c:v>622.79295040285592</c:v>
                </c:pt>
                <c:pt idx="1400">
                  <c:v>622.79295040285592</c:v>
                </c:pt>
                <c:pt idx="1401">
                  <c:v>622.79295040285592</c:v>
                </c:pt>
                <c:pt idx="1402">
                  <c:v>622.79295040285592</c:v>
                </c:pt>
                <c:pt idx="1403">
                  <c:v>622.79295040285592</c:v>
                </c:pt>
                <c:pt idx="1404">
                  <c:v>622.79295040285592</c:v>
                </c:pt>
                <c:pt idx="1405">
                  <c:v>622.79295040285592</c:v>
                </c:pt>
                <c:pt idx="1406">
                  <c:v>622.79295040285592</c:v>
                </c:pt>
                <c:pt idx="1407">
                  <c:v>622.79295040285592</c:v>
                </c:pt>
                <c:pt idx="1408">
                  <c:v>622.79295040285592</c:v>
                </c:pt>
                <c:pt idx="1409">
                  <c:v>622.79295040285592</c:v>
                </c:pt>
                <c:pt idx="1410">
                  <c:v>622.79295040285592</c:v>
                </c:pt>
                <c:pt idx="1411">
                  <c:v>622.79295040285592</c:v>
                </c:pt>
                <c:pt idx="1412">
                  <c:v>622.79295040285592</c:v>
                </c:pt>
                <c:pt idx="1413">
                  <c:v>622.79295040285592</c:v>
                </c:pt>
                <c:pt idx="1414">
                  <c:v>622.79295040285592</c:v>
                </c:pt>
                <c:pt idx="1415">
                  <c:v>622.79295040285592</c:v>
                </c:pt>
                <c:pt idx="1416">
                  <c:v>622.79295040285592</c:v>
                </c:pt>
                <c:pt idx="1417">
                  <c:v>622.79295040285592</c:v>
                </c:pt>
                <c:pt idx="1418">
                  <c:v>622.79295040285592</c:v>
                </c:pt>
                <c:pt idx="1419">
                  <c:v>622.79295040285592</c:v>
                </c:pt>
                <c:pt idx="1420">
                  <c:v>622.79295040285592</c:v>
                </c:pt>
                <c:pt idx="1421">
                  <c:v>622.79295040285592</c:v>
                </c:pt>
                <c:pt idx="1422">
                  <c:v>622.79295040285592</c:v>
                </c:pt>
                <c:pt idx="1423">
                  <c:v>622.79295040285592</c:v>
                </c:pt>
                <c:pt idx="1424">
                  <c:v>622.79295040285592</c:v>
                </c:pt>
                <c:pt idx="1425">
                  <c:v>622.79295040285592</c:v>
                </c:pt>
                <c:pt idx="1426">
                  <c:v>622.79295040285592</c:v>
                </c:pt>
                <c:pt idx="1427">
                  <c:v>622.79295040285592</c:v>
                </c:pt>
                <c:pt idx="1428">
                  <c:v>622.79295040285592</c:v>
                </c:pt>
                <c:pt idx="1429">
                  <c:v>622.79295040285592</c:v>
                </c:pt>
                <c:pt idx="1430">
                  <c:v>622.79295040285592</c:v>
                </c:pt>
                <c:pt idx="1431">
                  <c:v>622.79295040285592</c:v>
                </c:pt>
                <c:pt idx="1432">
                  <c:v>622.79295040285592</c:v>
                </c:pt>
                <c:pt idx="1433">
                  <c:v>622.79295040285592</c:v>
                </c:pt>
                <c:pt idx="1434">
                  <c:v>622.79295040285592</c:v>
                </c:pt>
                <c:pt idx="1435">
                  <c:v>622.79295040285592</c:v>
                </c:pt>
                <c:pt idx="1436">
                  <c:v>622.79295040285592</c:v>
                </c:pt>
                <c:pt idx="1437">
                  <c:v>622.79295040285592</c:v>
                </c:pt>
                <c:pt idx="1438">
                  <c:v>622.79295040285592</c:v>
                </c:pt>
                <c:pt idx="1439">
                  <c:v>622.79295040285592</c:v>
                </c:pt>
                <c:pt idx="1440">
                  <c:v>622.79295040285592</c:v>
                </c:pt>
                <c:pt idx="1441">
                  <c:v>622.79295040285592</c:v>
                </c:pt>
                <c:pt idx="1442">
                  <c:v>622.79295040285592</c:v>
                </c:pt>
                <c:pt idx="1443">
                  <c:v>622.79295040285592</c:v>
                </c:pt>
                <c:pt idx="1444">
                  <c:v>622.79295040285592</c:v>
                </c:pt>
                <c:pt idx="1445">
                  <c:v>622.79295040285592</c:v>
                </c:pt>
                <c:pt idx="1446">
                  <c:v>622.79295040285592</c:v>
                </c:pt>
                <c:pt idx="1447">
                  <c:v>622.79295040285592</c:v>
                </c:pt>
                <c:pt idx="1448">
                  <c:v>622.79295040285592</c:v>
                </c:pt>
                <c:pt idx="1449">
                  <c:v>622.79295040285592</c:v>
                </c:pt>
                <c:pt idx="1450">
                  <c:v>622.79295040285592</c:v>
                </c:pt>
                <c:pt idx="1451">
                  <c:v>622.79295040285592</c:v>
                </c:pt>
                <c:pt idx="1452">
                  <c:v>622.79295040285592</c:v>
                </c:pt>
                <c:pt idx="1453">
                  <c:v>622.79295040285592</c:v>
                </c:pt>
                <c:pt idx="1454">
                  <c:v>622.79295040285592</c:v>
                </c:pt>
                <c:pt idx="1455">
                  <c:v>622.79295040285592</c:v>
                </c:pt>
                <c:pt idx="1456">
                  <c:v>622.79295040285592</c:v>
                </c:pt>
                <c:pt idx="1457">
                  <c:v>622.79295040285592</c:v>
                </c:pt>
                <c:pt idx="1458">
                  <c:v>622.79295040285592</c:v>
                </c:pt>
                <c:pt idx="1459">
                  <c:v>622.79295040285592</c:v>
                </c:pt>
                <c:pt idx="1460">
                  <c:v>622.79295040285592</c:v>
                </c:pt>
                <c:pt idx="1461">
                  <c:v>622.79295040285592</c:v>
                </c:pt>
                <c:pt idx="1462">
                  <c:v>622.79295040285592</c:v>
                </c:pt>
                <c:pt idx="1463">
                  <c:v>622.79295040285592</c:v>
                </c:pt>
                <c:pt idx="1464">
                  <c:v>622.79295040285592</c:v>
                </c:pt>
                <c:pt idx="1465">
                  <c:v>622.79295040285592</c:v>
                </c:pt>
                <c:pt idx="1466">
                  <c:v>622.79295040285592</c:v>
                </c:pt>
                <c:pt idx="1467">
                  <c:v>622.79295040285592</c:v>
                </c:pt>
                <c:pt idx="1468">
                  <c:v>622.79295040285592</c:v>
                </c:pt>
                <c:pt idx="1469">
                  <c:v>622.79295040285592</c:v>
                </c:pt>
                <c:pt idx="1470">
                  <c:v>622.79295040285592</c:v>
                </c:pt>
                <c:pt idx="1471">
                  <c:v>622.79295040285592</c:v>
                </c:pt>
                <c:pt idx="1472">
                  <c:v>622.79295040285592</c:v>
                </c:pt>
                <c:pt idx="1473">
                  <c:v>622.79295040285592</c:v>
                </c:pt>
                <c:pt idx="1474">
                  <c:v>622.79295040285592</c:v>
                </c:pt>
                <c:pt idx="1475">
                  <c:v>622.79295040285592</c:v>
                </c:pt>
                <c:pt idx="1476">
                  <c:v>622.79295040285592</c:v>
                </c:pt>
                <c:pt idx="1477">
                  <c:v>622.79295040285592</c:v>
                </c:pt>
                <c:pt idx="1478">
                  <c:v>622.79295040285592</c:v>
                </c:pt>
                <c:pt idx="1479">
                  <c:v>622.79295040285592</c:v>
                </c:pt>
                <c:pt idx="1480">
                  <c:v>622.79295040285592</c:v>
                </c:pt>
                <c:pt idx="1481">
                  <c:v>622.79295040285592</c:v>
                </c:pt>
                <c:pt idx="1482">
                  <c:v>622.79295040285592</c:v>
                </c:pt>
                <c:pt idx="1483">
                  <c:v>622.79295040285592</c:v>
                </c:pt>
                <c:pt idx="1484">
                  <c:v>622.79295040285592</c:v>
                </c:pt>
                <c:pt idx="1485">
                  <c:v>622.79295040285592</c:v>
                </c:pt>
                <c:pt idx="1486">
                  <c:v>622.79295040285592</c:v>
                </c:pt>
                <c:pt idx="1487">
                  <c:v>622.79295040285592</c:v>
                </c:pt>
                <c:pt idx="1488">
                  <c:v>622.79295040285592</c:v>
                </c:pt>
                <c:pt idx="1489">
                  <c:v>622.79295040285592</c:v>
                </c:pt>
                <c:pt idx="1490">
                  <c:v>622.79295040285592</c:v>
                </c:pt>
                <c:pt idx="1491">
                  <c:v>622.79295040285592</c:v>
                </c:pt>
                <c:pt idx="1492">
                  <c:v>622.79295040285592</c:v>
                </c:pt>
                <c:pt idx="1493">
                  <c:v>622.79295040285592</c:v>
                </c:pt>
                <c:pt idx="1494">
                  <c:v>622.79295040285592</c:v>
                </c:pt>
                <c:pt idx="1495">
                  <c:v>622.79295040285592</c:v>
                </c:pt>
                <c:pt idx="1496">
                  <c:v>622.79295040285592</c:v>
                </c:pt>
                <c:pt idx="1497">
                  <c:v>622.79295040285592</c:v>
                </c:pt>
                <c:pt idx="1498">
                  <c:v>622.79295040285592</c:v>
                </c:pt>
                <c:pt idx="1499">
                  <c:v>622.79295040285592</c:v>
                </c:pt>
                <c:pt idx="1500">
                  <c:v>622.79295040285592</c:v>
                </c:pt>
                <c:pt idx="1501">
                  <c:v>622.79295040285592</c:v>
                </c:pt>
                <c:pt idx="1502">
                  <c:v>622.79295040285592</c:v>
                </c:pt>
                <c:pt idx="1503">
                  <c:v>622.79295040285592</c:v>
                </c:pt>
                <c:pt idx="1504">
                  <c:v>622.79295040285592</c:v>
                </c:pt>
                <c:pt idx="1505">
                  <c:v>622.79295040285592</c:v>
                </c:pt>
                <c:pt idx="1506">
                  <c:v>622.79295040285592</c:v>
                </c:pt>
                <c:pt idx="1507">
                  <c:v>622.79295040285592</c:v>
                </c:pt>
                <c:pt idx="1508">
                  <c:v>622.79295040285592</c:v>
                </c:pt>
                <c:pt idx="1509">
                  <c:v>622.79295040285592</c:v>
                </c:pt>
                <c:pt idx="1510">
                  <c:v>622.79295040285592</c:v>
                </c:pt>
                <c:pt idx="1511">
                  <c:v>622.79295040285592</c:v>
                </c:pt>
                <c:pt idx="1512">
                  <c:v>622.79295040285592</c:v>
                </c:pt>
                <c:pt idx="1513">
                  <c:v>622.79295040285592</c:v>
                </c:pt>
                <c:pt idx="1514">
                  <c:v>622.79295040285592</c:v>
                </c:pt>
                <c:pt idx="1515">
                  <c:v>622.79295040285592</c:v>
                </c:pt>
                <c:pt idx="1516">
                  <c:v>622.79295040285592</c:v>
                </c:pt>
                <c:pt idx="1517">
                  <c:v>622.79295040285592</c:v>
                </c:pt>
                <c:pt idx="1518">
                  <c:v>622.79295040285592</c:v>
                </c:pt>
                <c:pt idx="1519">
                  <c:v>622.79295040285592</c:v>
                </c:pt>
                <c:pt idx="1520">
                  <c:v>622.79295040285592</c:v>
                </c:pt>
                <c:pt idx="1521">
                  <c:v>622.79295040285592</c:v>
                </c:pt>
                <c:pt idx="1522">
                  <c:v>622.79295040285592</c:v>
                </c:pt>
                <c:pt idx="1523">
                  <c:v>622.79295040285592</c:v>
                </c:pt>
                <c:pt idx="1524">
                  <c:v>622.79295040285592</c:v>
                </c:pt>
                <c:pt idx="1525">
                  <c:v>622.79295040285592</c:v>
                </c:pt>
                <c:pt idx="1526">
                  <c:v>622.79295040285592</c:v>
                </c:pt>
                <c:pt idx="1527">
                  <c:v>622.79295040285592</c:v>
                </c:pt>
                <c:pt idx="1528">
                  <c:v>622.79295040285592</c:v>
                </c:pt>
                <c:pt idx="1529">
                  <c:v>622.79295040285592</c:v>
                </c:pt>
                <c:pt idx="1530">
                  <c:v>622.79295040285592</c:v>
                </c:pt>
                <c:pt idx="1531">
                  <c:v>622.79295040285592</c:v>
                </c:pt>
                <c:pt idx="1532">
                  <c:v>622.79295040285592</c:v>
                </c:pt>
                <c:pt idx="1533">
                  <c:v>622.79295040285592</c:v>
                </c:pt>
                <c:pt idx="1534">
                  <c:v>622.79295040285592</c:v>
                </c:pt>
                <c:pt idx="1535">
                  <c:v>622.79295040285592</c:v>
                </c:pt>
                <c:pt idx="1536">
                  <c:v>622.79295040285592</c:v>
                </c:pt>
                <c:pt idx="1537">
                  <c:v>622.79295040285592</c:v>
                </c:pt>
                <c:pt idx="1538">
                  <c:v>622.79295040285592</c:v>
                </c:pt>
                <c:pt idx="1539">
                  <c:v>622.79295040285592</c:v>
                </c:pt>
                <c:pt idx="1540">
                  <c:v>622.79295040285592</c:v>
                </c:pt>
                <c:pt idx="1541">
                  <c:v>622.79295040285592</c:v>
                </c:pt>
                <c:pt idx="1542">
                  <c:v>622.79295040285592</c:v>
                </c:pt>
                <c:pt idx="1543">
                  <c:v>622.79295040285592</c:v>
                </c:pt>
                <c:pt idx="1544">
                  <c:v>622.79295040285592</c:v>
                </c:pt>
                <c:pt idx="1545">
                  <c:v>622.79295040285592</c:v>
                </c:pt>
                <c:pt idx="1546">
                  <c:v>622.79295040285592</c:v>
                </c:pt>
                <c:pt idx="1547">
                  <c:v>622.79295040285592</c:v>
                </c:pt>
                <c:pt idx="1548">
                  <c:v>622.79295040285592</c:v>
                </c:pt>
                <c:pt idx="1549">
                  <c:v>622.79295040285592</c:v>
                </c:pt>
                <c:pt idx="1550">
                  <c:v>622.79295040285592</c:v>
                </c:pt>
                <c:pt idx="1551">
                  <c:v>622.79295040285592</c:v>
                </c:pt>
                <c:pt idx="1552">
                  <c:v>622.79295040285592</c:v>
                </c:pt>
                <c:pt idx="1553">
                  <c:v>622.79295040285592</c:v>
                </c:pt>
                <c:pt idx="1554">
                  <c:v>622.79295040285592</c:v>
                </c:pt>
                <c:pt idx="1555">
                  <c:v>622.79295040285592</c:v>
                </c:pt>
                <c:pt idx="1556">
                  <c:v>622.79295040285592</c:v>
                </c:pt>
                <c:pt idx="1557">
                  <c:v>622.79295040285592</c:v>
                </c:pt>
                <c:pt idx="1558">
                  <c:v>622.79295040285592</c:v>
                </c:pt>
                <c:pt idx="1559">
                  <c:v>622.79295040285592</c:v>
                </c:pt>
                <c:pt idx="1560">
                  <c:v>622.79295040285592</c:v>
                </c:pt>
                <c:pt idx="1561">
                  <c:v>622.79295040285592</c:v>
                </c:pt>
                <c:pt idx="1562">
                  <c:v>622.79295040285592</c:v>
                </c:pt>
                <c:pt idx="1563">
                  <c:v>622.79295040285592</c:v>
                </c:pt>
                <c:pt idx="1564">
                  <c:v>622.79295040285592</c:v>
                </c:pt>
                <c:pt idx="1565">
                  <c:v>622.79295040285592</c:v>
                </c:pt>
                <c:pt idx="1566">
                  <c:v>622.79295040285592</c:v>
                </c:pt>
                <c:pt idx="1567">
                  <c:v>622.79295040285592</c:v>
                </c:pt>
                <c:pt idx="1568">
                  <c:v>622.79295040285592</c:v>
                </c:pt>
                <c:pt idx="1569">
                  <c:v>622.79295040285592</c:v>
                </c:pt>
                <c:pt idx="1570">
                  <c:v>622.79295040285592</c:v>
                </c:pt>
                <c:pt idx="1571">
                  <c:v>622.79295040285592</c:v>
                </c:pt>
                <c:pt idx="1572">
                  <c:v>622.79295040285592</c:v>
                </c:pt>
                <c:pt idx="1573">
                  <c:v>622.79295040285592</c:v>
                </c:pt>
                <c:pt idx="1574">
                  <c:v>622.79295040285592</c:v>
                </c:pt>
                <c:pt idx="1575">
                  <c:v>622.79295040285592</c:v>
                </c:pt>
                <c:pt idx="1576">
                  <c:v>622.79295040285592</c:v>
                </c:pt>
                <c:pt idx="1577">
                  <c:v>622.79295040285592</c:v>
                </c:pt>
                <c:pt idx="1578">
                  <c:v>622.79295040285592</c:v>
                </c:pt>
                <c:pt idx="1579">
                  <c:v>622.79295040285592</c:v>
                </c:pt>
                <c:pt idx="1580">
                  <c:v>622.79295040285592</c:v>
                </c:pt>
                <c:pt idx="1581">
                  <c:v>622.79295040285592</c:v>
                </c:pt>
                <c:pt idx="1582">
                  <c:v>622.79295040285592</c:v>
                </c:pt>
                <c:pt idx="1583">
                  <c:v>622.79295040285592</c:v>
                </c:pt>
                <c:pt idx="1584">
                  <c:v>622.79295040285592</c:v>
                </c:pt>
                <c:pt idx="1585">
                  <c:v>622.79295040285592</c:v>
                </c:pt>
                <c:pt idx="1586">
                  <c:v>622.79295040285592</c:v>
                </c:pt>
                <c:pt idx="1587">
                  <c:v>622.79295040285592</c:v>
                </c:pt>
                <c:pt idx="1588">
                  <c:v>622.79295040285592</c:v>
                </c:pt>
                <c:pt idx="1589">
                  <c:v>622.79295040285592</c:v>
                </c:pt>
                <c:pt idx="1590">
                  <c:v>622.79295040285592</c:v>
                </c:pt>
                <c:pt idx="1591">
                  <c:v>622.79295040285592</c:v>
                </c:pt>
                <c:pt idx="1592">
                  <c:v>622.79295040285592</c:v>
                </c:pt>
                <c:pt idx="1593">
                  <c:v>622.79295040285592</c:v>
                </c:pt>
                <c:pt idx="1594">
                  <c:v>622.79295040285592</c:v>
                </c:pt>
                <c:pt idx="1595">
                  <c:v>622.79295040285592</c:v>
                </c:pt>
                <c:pt idx="1596">
                  <c:v>622.79295040285592</c:v>
                </c:pt>
                <c:pt idx="1597">
                  <c:v>622.79295040285592</c:v>
                </c:pt>
                <c:pt idx="1598">
                  <c:v>622.79295040285592</c:v>
                </c:pt>
                <c:pt idx="1599">
                  <c:v>622.79295040285592</c:v>
                </c:pt>
                <c:pt idx="1600">
                  <c:v>622.79295040285592</c:v>
                </c:pt>
                <c:pt idx="1601">
                  <c:v>622.79295040285592</c:v>
                </c:pt>
                <c:pt idx="1602">
                  <c:v>622.79295040285592</c:v>
                </c:pt>
                <c:pt idx="1603">
                  <c:v>622.79295040285592</c:v>
                </c:pt>
                <c:pt idx="1604">
                  <c:v>601.63436032228481</c:v>
                </c:pt>
                <c:pt idx="1605">
                  <c:v>589.10748825782787</c:v>
                </c:pt>
                <c:pt idx="1606">
                  <c:v>584.28599060626232</c:v>
                </c:pt>
                <c:pt idx="1607">
                  <c:v>584.22879248500988</c:v>
                </c:pt>
                <c:pt idx="1608">
                  <c:v>585.98303398800795</c:v>
                </c:pt>
                <c:pt idx="1609">
                  <c:v>589.18642719040633</c:v>
                </c:pt>
                <c:pt idx="1610">
                  <c:v>592.14914175232502</c:v>
                </c:pt>
                <c:pt idx="1611">
                  <c:v>594.51931340186002</c:v>
                </c:pt>
                <c:pt idx="1612">
                  <c:v>596.61545072148806</c:v>
                </c:pt>
                <c:pt idx="1613">
                  <c:v>598.49236057719054</c:v>
                </c:pt>
                <c:pt idx="1614">
                  <c:v>600.19388846175241</c:v>
                </c:pt>
                <c:pt idx="1615">
                  <c:v>601.55511076940195</c:v>
                </c:pt>
                <c:pt idx="1616">
                  <c:v>603.2440886155216</c:v>
                </c:pt>
                <c:pt idx="1617">
                  <c:v>604.59527089241737</c:v>
                </c:pt>
                <c:pt idx="1618">
                  <c:v>605.8762167139339</c:v>
                </c:pt>
                <c:pt idx="1619">
                  <c:v>607.30097337114717</c:v>
                </c:pt>
                <c:pt idx="1620">
                  <c:v>608.44077869691773</c:v>
                </c:pt>
                <c:pt idx="1621">
                  <c:v>609.55262295753414</c:v>
                </c:pt>
                <c:pt idx="1622">
                  <c:v>610.64209836602731</c:v>
                </c:pt>
                <c:pt idx="1623">
                  <c:v>611.51367869282194</c:v>
                </c:pt>
                <c:pt idx="1624">
                  <c:v>612.41094295425762</c:v>
                </c:pt>
                <c:pt idx="1625">
                  <c:v>613.32875436340612</c:v>
                </c:pt>
                <c:pt idx="1626">
                  <c:v>613.66300349072492</c:v>
                </c:pt>
                <c:pt idx="1627">
                  <c:v>614.13040279257996</c:v>
                </c:pt>
                <c:pt idx="1628">
                  <c:v>614.30432223406399</c:v>
                </c:pt>
                <c:pt idx="1629">
                  <c:v>614.64345778725124</c:v>
                </c:pt>
                <c:pt idx="1630">
                  <c:v>614.71476622980094</c:v>
                </c:pt>
                <c:pt idx="1631">
                  <c:v>614.77181298384085</c:v>
                </c:pt>
                <c:pt idx="1632">
                  <c:v>615.0174503870727</c:v>
                </c:pt>
                <c:pt idx="1633">
                  <c:v>615.21396030965821</c:v>
                </c:pt>
                <c:pt idx="1634">
                  <c:v>615.17116824772665</c:v>
                </c:pt>
                <c:pt idx="1635">
                  <c:v>615.53693459818135</c:v>
                </c:pt>
                <c:pt idx="1636">
                  <c:v>615.82954767854505</c:v>
                </c:pt>
                <c:pt idx="1637">
                  <c:v>616.06363814283611</c:v>
                </c:pt>
                <c:pt idx="1638">
                  <c:v>616.45091051426891</c:v>
                </c:pt>
                <c:pt idx="1639">
                  <c:v>616.76072841141513</c:v>
                </c:pt>
                <c:pt idx="1640">
                  <c:v>617.00858272913217</c:v>
                </c:pt>
                <c:pt idx="1641">
                  <c:v>617.60686618330578</c:v>
                </c:pt>
                <c:pt idx="1642">
                  <c:v>617.88549294664472</c:v>
                </c:pt>
                <c:pt idx="1643">
                  <c:v>618.10839435731577</c:v>
                </c:pt>
                <c:pt idx="1644">
                  <c:v>618.28671548585271</c:v>
                </c:pt>
                <c:pt idx="1645">
                  <c:v>618.42937238868217</c:v>
                </c:pt>
                <c:pt idx="1646">
                  <c:v>618.54349791094569</c:v>
                </c:pt>
                <c:pt idx="1647">
                  <c:v>618.43479832875653</c:v>
                </c:pt>
                <c:pt idx="1648">
                  <c:v>618.74783866300527</c:v>
                </c:pt>
                <c:pt idx="1649">
                  <c:v>618.99827093040426</c:v>
                </c:pt>
                <c:pt idx="1650">
                  <c:v>618.79861674432345</c:v>
                </c:pt>
                <c:pt idx="1651">
                  <c:v>619.23889339545883</c:v>
                </c:pt>
                <c:pt idx="1652">
                  <c:v>619.39111471636716</c:v>
                </c:pt>
                <c:pt idx="1653">
                  <c:v>619.31289177309372</c:v>
                </c:pt>
                <c:pt idx="1654">
                  <c:v>619.45031341847493</c:v>
                </c:pt>
                <c:pt idx="1655">
                  <c:v>619.56025073477997</c:v>
                </c:pt>
                <c:pt idx="1656">
                  <c:v>619.64820058782402</c:v>
                </c:pt>
                <c:pt idx="1657">
                  <c:v>619.51856047025922</c:v>
                </c:pt>
                <c:pt idx="1658">
                  <c:v>619.61484837620742</c:v>
                </c:pt>
                <c:pt idx="1659">
                  <c:v>619.69187870096596</c:v>
                </c:pt>
                <c:pt idx="1660">
                  <c:v>619.75350296077272</c:v>
                </c:pt>
                <c:pt idx="1661">
                  <c:v>620.00280236861818</c:v>
                </c:pt>
                <c:pt idx="1662">
                  <c:v>620.0022418948945</c:v>
                </c:pt>
                <c:pt idx="1663">
                  <c:v>620.2017935159156</c:v>
                </c:pt>
                <c:pt idx="1664">
                  <c:v>620.76143481273255</c:v>
                </c:pt>
                <c:pt idx="1665">
                  <c:v>620.80914785018604</c:v>
                </c:pt>
                <c:pt idx="1666">
                  <c:v>620.44731828014892</c:v>
                </c:pt>
                <c:pt idx="1667">
                  <c:v>620.55785462411916</c:v>
                </c:pt>
                <c:pt idx="1668">
                  <c:v>620.24628369929542</c:v>
                </c:pt>
                <c:pt idx="1669">
                  <c:v>619.99702695943643</c:v>
                </c:pt>
                <c:pt idx="1670">
                  <c:v>619.99762156754923</c:v>
                </c:pt>
                <c:pt idx="1671">
                  <c:v>619.79809725403948</c:v>
                </c:pt>
                <c:pt idx="1672">
                  <c:v>619.63847780323158</c:v>
                </c:pt>
                <c:pt idx="1673">
                  <c:v>619.71078224258531</c:v>
                </c:pt>
                <c:pt idx="1674">
                  <c:v>619.96862579406832</c:v>
                </c:pt>
                <c:pt idx="1675">
                  <c:v>620.17490063525474</c:v>
                </c:pt>
                <c:pt idx="1676">
                  <c:v>620.33992050820382</c:v>
                </c:pt>
                <c:pt idx="1677">
                  <c:v>620.67193640656308</c:v>
                </c:pt>
                <c:pt idx="1678">
                  <c:v>620.73754912525055</c:v>
                </c:pt>
                <c:pt idx="1679">
                  <c:v>620.99003930020046</c:v>
                </c:pt>
                <c:pt idx="1680">
                  <c:v>621.19203144016035</c:v>
                </c:pt>
                <c:pt idx="1681">
                  <c:v>621.15362515212837</c:v>
                </c:pt>
                <c:pt idx="1682">
                  <c:v>621.32290012170267</c:v>
                </c:pt>
                <c:pt idx="1683">
                  <c:v>621.25832009736223</c:v>
                </c:pt>
                <c:pt idx="1684">
                  <c:v>621.00665607788983</c:v>
                </c:pt>
                <c:pt idx="1685">
                  <c:v>621.00532486231191</c:v>
                </c:pt>
                <c:pt idx="1686">
                  <c:v>621.00425988984955</c:v>
                </c:pt>
                <c:pt idx="1687">
                  <c:v>620.80340791187973</c:v>
                </c:pt>
                <c:pt idx="1688">
                  <c:v>620.64272632950383</c:v>
                </c:pt>
                <c:pt idx="1689">
                  <c:v>620.71418106360306</c:v>
                </c:pt>
                <c:pt idx="1690">
                  <c:v>620.77134485088254</c:v>
                </c:pt>
                <c:pt idx="1691">
                  <c:v>621.0170758807061</c:v>
                </c:pt>
                <c:pt idx="1692">
                  <c:v>621.21366070456486</c:v>
                </c:pt>
                <c:pt idx="1693">
                  <c:v>621.37092856365189</c:v>
                </c:pt>
                <c:pt idx="1694">
                  <c:v>621.69674285092151</c:v>
                </c:pt>
                <c:pt idx="1695">
                  <c:v>621.95739428073728</c:v>
                </c:pt>
                <c:pt idx="1696">
                  <c:v>622.56591542458978</c:v>
                </c:pt>
                <c:pt idx="1697">
                  <c:v>623.05273233967182</c:v>
                </c:pt>
                <c:pt idx="1698">
                  <c:v>623.64218587173752</c:v>
                </c:pt>
                <c:pt idx="1699">
                  <c:v>623.91374869739002</c:v>
                </c:pt>
                <c:pt idx="1700">
                  <c:v>623.33099895791202</c:v>
                </c:pt>
                <c:pt idx="1701">
                  <c:v>622.26479916632968</c:v>
                </c:pt>
                <c:pt idx="1702">
                  <c:v>619.41183933306377</c:v>
                </c:pt>
                <c:pt idx="1703">
                  <c:v>613.92947146645099</c:v>
                </c:pt>
                <c:pt idx="1704">
                  <c:v>613.92947146645099</c:v>
                </c:pt>
                <c:pt idx="1705">
                  <c:v>613.92947146645099</c:v>
                </c:pt>
                <c:pt idx="1706">
                  <c:v>613.92947146645099</c:v>
                </c:pt>
                <c:pt idx="1707">
                  <c:v>613.92947146645099</c:v>
                </c:pt>
                <c:pt idx="1708">
                  <c:v>613.92947146645099</c:v>
                </c:pt>
                <c:pt idx="1709">
                  <c:v>613.92947146645099</c:v>
                </c:pt>
                <c:pt idx="1710">
                  <c:v>613.92947146645099</c:v>
                </c:pt>
                <c:pt idx="1711">
                  <c:v>613.92947146645099</c:v>
                </c:pt>
                <c:pt idx="1712">
                  <c:v>613.92947146645099</c:v>
                </c:pt>
                <c:pt idx="1713">
                  <c:v>613.92947146645099</c:v>
                </c:pt>
                <c:pt idx="1714">
                  <c:v>613.92947146645099</c:v>
                </c:pt>
                <c:pt idx="1715">
                  <c:v>613.92947146645099</c:v>
                </c:pt>
                <c:pt idx="1716">
                  <c:v>613.92947146645099</c:v>
                </c:pt>
                <c:pt idx="1717">
                  <c:v>613.92947146645099</c:v>
                </c:pt>
                <c:pt idx="1718">
                  <c:v>613.92947146645099</c:v>
                </c:pt>
                <c:pt idx="1719">
                  <c:v>613.92947146645099</c:v>
                </c:pt>
                <c:pt idx="1720">
                  <c:v>613.92947146645099</c:v>
                </c:pt>
                <c:pt idx="1721">
                  <c:v>613.92947146645099</c:v>
                </c:pt>
                <c:pt idx="1722">
                  <c:v>613.92947146645099</c:v>
                </c:pt>
                <c:pt idx="1723">
                  <c:v>613.92947146645099</c:v>
                </c:pt>
                <c:pt idx="1724">
                  <c:v>613.92947146645099</c:v>
                </c:pt>
                <c:pt idx="1725">
                  <c:v>613.92947146645099</c:v>
                </c:pt>
                <c:pt idx="1726">
                  <c:v>613.92947146645099</c:v>
                </c:pt>
                <c:pt idx="1727">
                  <c:v>613.92947146645099</c:v>
                </c:pt>
                <c:pt idx="1728">
                  <c:v>613.92947146645099</c:v>
                </c:pt>
                <c:pt idx="1729">
                  <c:v>613.92947146645099</c:v>
                </c:pt>
                <c:pt idx="1730">
                  <c:v>613.92947146645099</c:v>
                </c:pt>
                <c:pt idx="1731">
                  <c:v>613.92947146645099</c:v>
                </c:pt>
                <c:pt idx="1732">
                  <c:v>613.92947146645099</c:v>
                </c:pt>
                <c:pt idx="1733">
                  <c:v>613.92947146645099</c:v>
                </c:pt>
                <c:pt idx="1734">
                  <c:v>613.92947146645099</c:v>
                </c:pt>
                <c:pt idx="1735">
                  <c:v>613.92947146645099</c:v>
                </c:pt>
                <c:pt idx="1736">
                  <c:v>613.92947146645099</c:v>
                </c:pt>
                <c:pt idx="1737">
                  <c:v>613.92947146645099</c:v>
                </c:pt>
                <c:pt idx="1738">
                  <c:v>613.92947146645099</c:v>
                </c:pt>
                <c:pt idx="1739">
                  <c:v>613.92947146645099</c:v>
                </c:pt>
                <c:pt idx="1740">
                  <c:v>613.92947146645099</c:v>
                </c:pt>
                <c:pt idx="1741">
                  <c:v>613.92947146645099</c:v>
                </c:pt>
                <c:pt idx="1742">
                  <c:v>613.92947146645099</c:v>
                </c:pt>
                <c:pt idx="1743">
                  <c:v>613.92947146645099</c:v>
                </c:pt>
                <c:pt idx="1744">
                  <c:v>613.92947146645099</c:v>
                </c:pt>
                <c:pt idx="1745">
                  <c:v>613.92947146645099</c:v>
                </c:pt>
                <c:pt idx="1746">
                  <c:v>613.92947146645099</c:v>
                </c:pt>
                <c:pt idx="1747">
                  <c:v>613.92947146645099</c:v>
                </c:pt>
                <c:pt idx="1748">
                  <c:v>613.92947146645099</c:v>
                </c:pt>
                <c:pt idx="1749">
                  <c:v>613.92947146645099</c:v>
                </c:pt>
                <c:pt idx="1750">
                  <c:v>613.92947146645099</c:v>
                </c:pt>
                <c:pt idx="1751">
                  <c:v>613.92947146645099</c:v>
                </c:pt>
                <c:pt idx="1752">
                  <c:v>613.92947146645099</c:v>
                </c:pt>
                <c:pt idx="1753">
                  <c:v>613.92947146645099</c:v>
                </c:pt>
                <c:pt idx="1754">
                  <c:v>613.92947146645099</c:v>
                </c:pt>
                <c:pt idx="1755">
                  <c:v>613.92947146645099</c:v>
                </c:pt>
                <c:pt idx="1756">
                  <c:v>613.92947146645099</c:v>
                </c:pt>
                <c:pt idx="1757">
                  <c:v>613.92947146645099</c:v>
                </c:pt>
                <c:pt idx="1758">
                  <c:v>613.92947146645099</c:v>
                </c:pt>
                <c:pt idx="1759">
                  <c:v>613.92947146645099</c:v>
                </c:pt>
                <c:pt idx="1760">
                  <c:v>613.92947146645099</c:v>
                </c:pt>
                <c:pt idx="1761">
                  <c:v>613.92947146645099</c:v>
                </c:pt>
                <c:pt idx="1762">
                  <c:v>613.92947146645099</c:v>
                </c:pt>
                <c:pt idx="1763">
                  <c:v>613.92947146645099</c:v>
                </c:pt>
                <c:pt idx="1764">
                  <c:v>613.92947146645099</c:v>
                </c:pt>
                <c:pt idx="1765">
                  <c:v>613.92947146645099</c:v>
                </c:pt>
                <c:pt idx="1766">
                  <c:v>613.92947146645099</c:v>
                </c:pt>
                <c:pt idx="1767">
                  <c:v>613.92947146645099</c:v>
                </c:pt>
                <c:pt idx="1768">
                  <c:v>613.92947146645099</c:v>
                </c:pt>
                <c:pt idx="1769">
                  <c:v>613.92947146645099</c:v>
                </c:pt>
                <c:pt idx="1770">
                  <c:v>613.92947146645099</c:v>
                </c:pt>
                <c:pt idx="1771">
                  <c:v>613.92947146645099</c:v>
                </c:pt>
                <c:pt idx="1772">
                  <c:v>613.92947146645099</c:v>
                </c:pt>
                <c:pt idx="1773">
                  <c:v>613.92947146645099</c:v>
                </c:pt>
                <c:pt idx="1774">
                  <c:v>613.92947146645099</c:v>
                </c:pt>
                <c:pt idx="1775">
                  <c:v>613.92947146645099</c:v>
                </c:pt>
                <c:pt idx="1776">
                  <c:v>613.92947146645099</c:v>
                </c:pt>
                <c:pt idx="1777">
                  <c:v>613.92947146645099</c:v>
                </c:pt>
                <c:pt idx="1778">
                  <c:v>613.92947146645099</c:v>
                </c:pt>
                <c:pt idx="1779">
                  <c:v>613.92947146645099</c:v>
                </c:pt>
                <c:pt idx="1780">
                  <c:v>613.92947146645099</c:v>
                </c:pt>
                <c:pt idx="1781">
                  <c:v>613.92947146645099</c:v>
                </c:pt>
                <c:pt idx="1782">
                  <c:v>613.92947146645099</c:v>
                </c:pt>
                <c:pt idx="1783">
                  <c:v>613.92947146645099</c:v>
                </c:pt>
                <c:pt idx="1784">
                  <c:v>613.92947146645099</c:v>
                </c:pt>
                <c:pt idx="1785">
                  <c:v>613.92947146645099</c:v>
                </c:pt>
                <c:pt idx="1786">
                  <c:v>613.92947146645099</c:v>
                </c:pt>
                <c:pt idx="1787">
                  <c:v>613.92947146645099</c:v>
                </c:pt>
                <c:pt idx="1788">
                  <c:v>613.92947146645099</c:v>
                </c:pt>
                <c:pt idx="1789">
                  <c:v>613.92947146645099</c:v>
                </c:pt>
                <c:pt idx="1790">
                  <c:v>613.92947146645099</c:v>
                </c:pt>
                <c:pt idx="1791">
                  <c:v>613.92947146645099</c:v>
                </c:pt>
                <c:pt idx="1792">
                  <c:v>613.92947146645099</c:v>
                </c:pt>
                <c:pt idx="1793">
                  <c:v>613.92947146645099</c:v>
                </c:pt>
                <c:pt idx="1794">
                  <c:v>613.92947146645099</c:v>
                </c:pt>
                <c:pt idx="1795">
                  <c:v>613.92947146645099</c:v>
                </c:pt>
                <c:pt idx="1796">
                  <c:v>613.92947146645099</c:v>
                </c:pt>
                <c:pt idx="1797">
                  <c:v>613.92947146645099</c:v>
                </c:pt>
                <c:pt idx="1798">
                  <c:v>613.92947146645099</c:v>
                </c:pt>
                <c:pt idx="1799">
                  <c:v>613.92947146645099</c:v>
                </c:pt>
                <c:pt idx="1800">
                  <c:v>613.92947146645099</c:v>
                </c:pt>
                <c:pt idx="1801">
                  <c:v>613.92947146645099</c:v>
                </c:pt>
                <c:pt idx="1802">
                  <c:v>613.92947146645099</c:v>
                </c:pt>
                <c:pt idx="1803">
                  <c:v>613.92947146645099</c:v>
                </c:pt>
                <c:pt idx="1804">
                  <c:v>613.92947146645099</c:v>
                </c:pt>
                <c:pt idx="1805">
                  <c:v>613.92947146645099</c:v>
                </c:pt>
                <c:pt idx="1806">
                  <c:v>613.92947146645099</c:v>
                </c:pt>
                <c:pt idx="1807">
                  <c:v>613.92947146645099</c:v>
                </c:pt>
                <c:pt idx="1808">
                  <c:v>613.92947146645099</c:v>
                </c:pt>
                <c:pt idx="1809">
                  <c:v>613.92947146645099</c:v>
                </c:pt>
                <c:pt idx="1810">
                  <c:v>613.92947146645099</c:v>
                </c:pt>
                <c:pt idx="1811">
                  <c:v>613.92947146645099</c:v>
                </c:pt>
                <c:pt idx="1812">
                  <c:v>613.92947146645099</c:v>
                </c:pt>
                <c:pt idx="1813">
                  <c:v>613.92947146645099</c:v>
                </c:pt>
                <c:pt idx="1814">
                  <c:v>613.92947146645099</c:v>
                </c:pt>
                <c:pt idx="1815">
                  <c:v>613.92947146645099</c:v>
                </c:pt>
                <c:pt idx="1816">
                  <c:v>613.92947146645099</c:v>
                </c:pt>
                <c:pt idx="1817">
                  <c:v>613.92947146645099</c:v>
                </c:pt>
                <c:pt idx="1818">
                  <c:v>613.92947146645099</c:v>
                </c:pt>
                <c:pt idx="1819">
                  <c:v>613.92947146645099</c:v>
                </c:pt>
                <c:pt idx="1820">
                  <c:v>613.92947146645099</c:v>
                </c:pt>
                <c:pt idx="1821">
                  <c:v>613.92947146645099</c:v>
                </c:pt>
                <c:pt idx="1822">
                  <c:v>613.92947146645099</c:v>
                </c:pt>
                <c:pt idx="1823">
                  <c:v>613.92947146645099</c:v>
                </c:pt>
                <c:pt idx="1824">
                  <c:v>613.92947146645099</c:v>
                </c:pt>
                <c:pt idx="1825">
                  <c:v>613.92947146645099</c:v>
                </c:pt>
                <c:pt idx="1826">
                  <c:v>613.92947146645099</c:v>
                </c:pt>
                <c:pt idx="1827">
                  <c:v>613.92947146645099</c:v>
                </c:pt>
                <c:pt idx="1828">
                  <c:v>613.92947146645099</c:v>
                </c:pt>
                <c:pt idx="1829">
                  <c:v>613.92947146645099</c:v>
                </c:pt>
                <c:pt idx="1830">
                  <c:v>613.92947146645099</c:v>
                </c:pt>
                <c:pt idx="1831">
                  <c:v>613.92947146645099</c:v>
                </c:pt>
                <c:pt idx="1832">
                  <c:v>613.92947146645099</c:v>
                </c:pt>
                <c:pt idx="1833">
                  <c:v>613.92947146645099</c:v>
                </c:pt>
                <c:pt idx="1834">
                  <c:v>613.92947146645099</c:v>
                </c:pt>
                <c:pt idx="1835">
                  <c:v>613.92947146645099</c:v>
                </c:pt>
                <c:pt idx="1836">
                  <c:v>613.92947146645099</c:v>
                </c:pt>
                <c:pt idx="1837">
                  <c:v>613.92947146645099</c:v>
                </c:pt>
                <c:pt idx="1838">
                  <c:v>613.92947146645099</c:v>
                </c:pt>
                <c:pt idx="1839">
                  <c:v>613.92947146645099</c:v>
                </c:pt>
                <c:pt idx="1840">
                  <c:v>613.92947146645099</c:v>
                </c:pt>
                <c:pt idx="1841">
                  <c:v>613.92947146645099</c:v>
                </c:pt>
                <c:pt idx="1842">
                  <c:v>613.92947146645099</c:v>
                </c:pt>
                <c:pt idx="1843">
                  <c:v>613.92947146645099</c:v>
                </c:pt>
                <c:pt idx="1844">
                  <c:v>613.92947146645099</c:v>
                </c:pt>
                <c:pt idx="1845">
                  <c:v>613.92947146645099</c:v>
                </c:pt>
                <c:pt idx="1846">
                  <c:v>613.92947146645099</c:v>
                </c:pt>
                <c:pt idx="1847">
                  <c:v>613.92947146645099</c:v>
                </c:pt>
                <c:pt idx="1848">
                  <c:v>613.92947146645099</c:v>
                </c:pt>
                <c:pt idx="1849">
                  <c:v>613.92947146645099</c:v>
                </c:pt>
                <c:pt idx="1850">
                  <c:v>613.92947146645099</c:v>
                </c:pt>
                <c:pt idx="1851">
                  <c:v>613.92947146645099</c:v>
                </c:pt>
                <c:pt idx="1852">
                  <c:v>613.92947146645099</c:v>
                </c:pt>
                <c:pt idx="1853">
                  <c:v>613.92947146645099</c:v>
                </c:pt>
                <c:pt idx="1854">
                  <c:v>613.92947146645099</c:v>
                </c:pt>
                <c:pt idx="1855">
                  <c:v>613.92947146645099</c:v>
                </c:pt>
                <c:pt idx="1856">
                  <c:v>613.92947146645099</c:v>
                </c:pt>
                <c:pt idx="1857">
                  <c:v>613.92947146645099</c:v>
                </c:pt>
                <c:pt idx="1858">
                  <c:v>613.92947146645099</c:v>
                </c:pt>
                <c:pt idx="1859">
                  <c:v>613.92947146645099</c:v>
                </c:pt>
                <c:pt idx="1860">
                  <c:v>613.92947146645099</c:v>
                </c:pt>
                <c:pt idx="1861">
                  <c:v>613.92947146645099</c:v>
                </c:pt>
                <c:pt idx="1862">
                  <c:v>613.92947146645099</c:v>
                </c:pt>
                <c:pt idx="1863">
                  <c:v>613.92947146645099</c:v>
                </c:pt>
                <c:pt idx="1864">
                  <c:v>613.92947146645099</c:v>
                </c:pt>
                <c:pt idx="1865">
                  <c:v>613.92947146645099</c:v>
                </c:pt>
                <c:pt idx="1866">
                  <c:v>613.92947146645099</c:v>
                </c:pt>
                <c:pt idx="1867">
                  <c:v>613.92947146645099</c:v>
                </c:pt>
                <c:pt idx="1868">
                  <c:v>596.14357717316079</c:v>
                </c:pt>
                <c:pt idx="1869">
                  <c:v>590.51486173852868</c:v>
                </c:pt>
                <c:pt idx="1870">
                  <c:v>592.01188939082294</c:v>
                </c:pt>
                <c:pt idx="1871">
                  <c:v>596.6095115126584</c:v>
                </c:pt>
                <c:pt idx="1872">
                  <c:v>602.08760921012674</c:v>
                </c:pt>
                <c:pt idx="1873">
                  <c:v>607.47008736810142</c:v>
                </c:pt>
                <c:pt idx="1874">
                  <c:v>611.37606989448113</c:v>
                </c:pt>
                <c:pt idx="1875">
                  <c:v>614.10085591558493</c:v>
                </c:pt>
                <c:pt idx="1876">
                  <c:v>616.28068473246799</c:v>
                </c:pt>
                <c:pt idx="1877">
                  <c:v>618.02454778597439</c:v>
                </c:pt>
                <c:pt idx="1878">
                  <c:v>619.21963822877956</c:v>
                </c:pt>
                <c:pt idx="1879">
                  <c:v>619.97571058302367</c:v>
                </c:pt>
                <c:pt idx="1880">
                  <c:v>620.78056846641903</c:v>
                </c:pt>
                <c:pt idx="1881">
                  <c:v>621.22445477313522</c:v>
                </c:pt>
                <c:pt idx="1882">
                  <c:v>621.57956381850818</c:v>
                </c:pt>
                <c:pt idx="1883">
                  <c:v>621.86365105480661</c:v>
                </c:pt>
                <c:pt idx="1884">
                  <c:v>622.09092084384531</c:v>
                </c:pt>
                <c:pt idx="1885">
                  <c:v>622.67273667507629</c:v>
                </c:pt>
                <c:pt idx="1886">
                  <c:v>622.93818934006106</c:v>
                </c:pt>
                <c:pt idx="1887">
                  <c:v>623.15055147204885</c:v>
                </c:pt>
                <c:pt idx="1888">
                  <c:v>623.5204411776391</c:v>
                </c:pt>
                <c:pt idx="1889">
                  <c:v>624.01635294211133</c:v>
                </c:pt>
                <c:pt idx="1890">
                  <c:v>624.41308235368911</c:v>
                </c:pt>
                <c:pt idx="1891">
                  <c:v>624.93046588295135</c:v>
                </c:pt>
                <c:pt idx="1892">
                  <c:v>625.34437270636113</c:v>
                </c:pt>
                <c:pt idx="1893">
                  <c:v>625.67549816508892</c:v>
                </c:pt>
                <c:pt idx="1894">
                  <c:v>626.34039853207116</c:v>
                </c:pt>
                <c:pt idx="1895">
                  <c:v>626.67231882565693</c:v>
                </c:pt>
                <c:pt idx="1896">
                  <c:v>627.53785506052554</c:v>
                </c:pt>
                <c:pt idx="1897">
                  <c:v>627.83028404842048</c:v>
                </c:pt>
                <c:pt idx="1898">
                  <c:v>628.06422723873641</c:v>
                </c:pt>
                <c:pt idx="1899">
                  <c:v>628.45138179098922</c:v>
                </c:pt>
                <c:pt idx="1900">
                  <c:v>629.16110543279137</c:v>
                </c:pt>
                <c:pt idx="1901">
                  <c:v>628.92888434623308</c:v>
                </c:pt>
                <c:pt idx="1902">
                  <c:v>629.14310747698642</c:v>
                </c:pt>
                <c:pt idx="1903">
                  <c:v>629.11448598158916</c:v>
                </c:pt>
                <c:pt idx="1904">
                  <c:v>628.89158878527132</c:v>
                </c:pt>
                <c:pt idx="1905">
                  <c:v>629.11327102821701</c:v>
                </c:pt>
                <c:pt idx="1906">
                  <c:v>629.29061682257361</c:v>
                </c:pt>
                <c:pt idx="1907">
                  <c:v>629.63249345805889</c:v>
                </c:pt>
                <c:pt idx="1908">
                  <c:v>629.5059947664472</c:v>
                </c:pt>
                <c:pt idx="1909">
                  <c:v>629.80479581315785</c:v>
                </c:pt>
                <c:pt idx="1910">
                  <c:v>629.84383665052633</c:v>
                </c:pt>
                <c:pt idx="1911">
                  <c:v>629.67506932042102</c:v>
                </c:pt>
                <c:pt idx="1912">
                  <c:v>629.94005545633684</c:v>
                </c:pt>
                <c:pt idx="1913">
                  <c:v>629.95204436506947</c:v>
                </c:pt>
                <c:pt idx="1914">
                  <c:v>629.56163549205564</c:v>
                </c:pt>
                <c:pt idx="1915">
                  <c:v>629.64930839364456</c:v>
                </c:pt>
                <c:pt idx="1916">
                  <c:v>629.5194467149156</c:v>
                </c:pt>
                <c:pt idx="1917">
                  <c:v>629.2155573719325</c:v>
                </c:pt>
                <c:pt idx="1918">
                  <c:v>629.17244589754603</c:v>
                </c:pt>
                <c:pt idx="1919">
                  <c:v>628.93795671803684</c:v>
                </c:pt>
                <c:pt idx="1920">
                  <c:v>628.55036537442948</c:v>
                </c:pt>
                <c:pt idx="1921">
                  <c:v>628.6402922995436</c:v>
                </c:pt>
                <c:pt idx="1922">
                  <c:v>628.51223383963486</c:v>
                </c:pt>
                <c:pt idx="1923">
                  <c:v>628.40978707170791</c:v>
                </c:pt>
                <c:pt idx="1924">
                  <c:v>628.72782965736633</c:v>
                </c:pt>
                <c:pt idx="1925">
                  <c:v>628.98226372589306</c:v>
                </c:pt>
                <c:pt idx="1926">
                  <c:v>628.9858109807144</c:v>
                </c:pt>
                <c:pt idx="1927">
                  <c:v>629.18864878457157</c:v>
                </c:pt>
                <c:pt idx="1928">
                  <c:v>629.35091902765726</c:v>
                </c:pt>
                <c:pt idx="1929">
                  <c:v>629.6807352221258</c:v>
                </c:pt>
                <c:pt idx="1930">
                  <c:v>629.74458817770073</c:v>
                </c:pt>
                <c:pt idx="1931">
                  <c:v>629.99567054216061</c:v>
                </c:pt>
                <c:pt idx="1932">
                  <c:v>629.99653643372858</c:v>
                </c:pt>
                <c:pt idx="1933">
                  <c:v>629.99722914698282</c:v>
                </c:pt>
                <c:pt idx="1934">
                  <c:v>630.1977833175863</c:v>
                </c:pt>
                <c:pt idx="1935">
                  <c:v>630.15822665406904</c:v>
                </c:pt>
                <c:pt idx="1936">
                  <c:v>630.12658132325532</c:v>
                </c:pt>
                <c:pt idx="1937">
                  <c:v>630.10126505860421</c:v>
                </c:pt>
                <c:pt idx="1938">
                  <c:v>630.28101204688346</c:v>
                </c:pt>
                <c:pt idx="1939">
                  <c:v>630.42480963750677</c:v>
                </c:pt>
                <c:pt idx="1940">
                  <c:v>629.93984771000544</c:v>
                </c:pt>
                <c:pt idx="1941">
                  <c:v>628.7518781680044</c:v>
                </c:pt>
                <c:pt idx="1942">
                  <c:v>626.00150253440347</c:v>
                </c:pt>
                <c:pt idx="1943">
                  <c:v>621.80120202752278</c:v>
                </c:pt>
                <c:pt idx="1944">
                  <c:v>616.44096162201822</c:v>
                </c:pt>
                <c:pt idx="1945">
                  <c:v>610.75276929761458</c:v>
                </c:pt>
                <c:pt idx="1946">
                  <c:v>610.75276929761458</c:v>
                </c:pt>
                <c:pt idx="1947">
                  <c:v>610.75276929761458</c:v>
                </c:pt>
                <c:pt idx="1948">
                  <c:v>610.75276929761458</c:v>
                </c:pt>
                <c:pt idx="1949">
                  <c:v>610.75276929761458</c:v>
                </c:pt>
                <c:pt idx="1950">
                  <c:v>610.75276929761458</c:v>
                </c:pt>
                <c:pt idx="1951">
                  <c:v>610.75276929761458</c:v>
                </c:pt>
                <c:pt idx="1952">
                  <c:v>610.75276929761458</c:v>
                </c:pt>
                <c:pt idx="1953">
                  <c:v>610.75276929761458</c:v>
                </c:pt>
                <c:pt idx="1954">
                  <c:v>610.75276929761458</c:v>
                </c:pt>
                <c:pt idx="1955">
                  <c:v>610.75276929761458</c:v>
                </c:pt>
                <c:pt idx="1956">
                  <c:v>610.75276929761458</c:v>
                </c:pt>
                <c:pt idx="1957">
                  <c:v>610.75276929761458</c:v>
                </c:pt>
                <c:pt idx="1958">
                  <c:v>610.75276929761458</c:v>
                </c:pt>
                <c:pt idx="1959">
                  <c:v>610.75276929761458</c:v>
                </c:pt>
                <c:pt idx="1960">
                  <c:v>610.75276929761458</c:v>
                </c:pt>
                <c:pt idx="1961">
                  <c:v>610.75276929761458</c:v>
                </c:pt>
                <c:pt idx="1962">
                  <c:v>610.75276929761458</c:v>
                </c:pt>
                <c:pt idx="1963">
                  <c:v>610.75276929761458</c:v>
                </c:pt>
                <c:pt idx="1964">
                  <c:v>610.75276929761458</c:v>
                </c:pt>
                <c:pt idx="1965">
                  <c:v>610.75276929761458</c:v>
                </c:pt>
                <c:pt idx="1966">
                  <c:v>610.75276929761458</c:v>
                </c:pt>
                <c:pt idx="1967">
                  <c:v>610.75276929761458</c:v>
                </c:pt>
                <c:pt idx="1968">
                  <c:v>610.75276929761458</c:v>
                </c:pt>
                <c:pt idx="1969">
                  <c:v>610.75276929761458</c:v>
                </c:pt>
                <c:pt idx="1970">
                  <c:v>610.75276929761458</c:v>
                </c:pt>
                <c:pt idx="1971">
                  <c:v>610.75276929761458</c:v>
                </c:pt>
                <c:pt idx="1972">
                  <c:v>610.75276929761458</c:v>
                </c:pt>
                <c:pt idx="1973">
                  <c:v>610.75276929761458</c:v>
                </c:pt>
                <c:pt idx="1974">
                  <c:v>610.75276929761458</c:v>
                </c:pt>
                <c:pt idx="1975">
                  <c:v>610.75276929761458</c:v>
                </c:pt>
                <c:pt idx="1976">
                  <c:v>610.75276929761458</c:v>
                </c:pt>
                <c:pt idx="1977">
                  <c:v>610.75276929761458</c:v>
                </c:pt>
                <c:pt idx="1978">
                  <c:v>610.75276929761458</c:v>
                </c:pt>
                <c:pt idx="1979">
                  <c:v>610.75276929761458</c:v>
                </c:pt>
                <c:pt idx="1980">
                  <c:v>610.75276929761458</c:v>
                </c:pt>
                <c:pt idx="1981">
                  <c:v>610.75276929761458</c:v>
                </c:pt>
                <c:pt idx="1982">
                  <c:v>610.75276929761458</c:v>
                </c:pt>
                <c:pt idx="1983">
                  <c:v>610.75276929761458</c:v>
                </c:pt>
                <c:pt idx="1984">
                  <c:v>610.75276929761458</c:v>
                </c:pt>
                <c:pt idx="1985">
                  <c:v>610.75276929761458</c:v>
                </c:pt>
                <c:pt idx="1986">
                  <c:v>610.75276929761458</c:v>
                </c:pt>
                <c:pt idx="1987">
                  <c:v>610.75276929761458</c:v>
                </c:pt>
                <c:pt idx="1988">
                  <c:v>610.75276929761458</c:v>
                </c:pt>
                <c:pt idx="1989">
                  <c:v>610.75276929761458</c:v>
                </c:pt>
                <c:pt idx="1990">
                  <c:v>610.75276929761458</c:v>
                </c:pt>
                <c:pt idx="1991">
                  <c:v>610.75276929761458</c:v>
                </c:pt>
                <c:pt idx="1992">
                  <c:v>610.75276929761458</c:v>
                </c:pt>
                <c:pt idx="1993">
                  <c:v>610.75276929761458</c:v>
                </c:pt>
                <c:pt idx="1994">
                  <c:v>610.75276929761458</c:v>
                </c:pt>
                <c:pt idx="1995">
                  <c:v>610.75276929761458</c:v>
                </c:pt>
                <c:pt idx="1996">
                  <c:v>610.75276929761458</c:v>
                </c:pt>
                <c:pt idx="1997">
                  <c:v>610.75276929761458</c:v>
                </c:pt>
                <c:pt idx="1998">
                  <c:v>610.75276929761458</c:v>
                </c:pt>
                <c:pt idx="1999">
                  <c:v>610.75276929761458</c:v>
                </c:pt>
                <c:pt idx="2000">
                  <c:v>610.75276929761458</c:v>
                </c:pt>
                <c:pt idx="2001">
                  <c:v>610.75276929761458</c:v>
                </c:pt>
                <c:pt idx="2002">
                  <c:v>610.75276929761458</c:v>
                </c:pt>
                <c:pt idx="2003">
                  <c:v>610.75276929761458</c:v>
                </c:pt>
                <c:pt idx="2004">
                  <c:v>610.75276929761458</c:v>
                </c:pt>
                <c:pt idx="2005">
                  <c:v>610.75276929761458</c:v>
                </c:pt>
                <c:pt idx="2006">
                  <c:v>610.75276929761458</c:v>
                </c:pt>
                <c:pt idx="2007">
                  <c:v>610.75276929761458</c:v>
                </c:pt>
                <c:pt idx="2008">
                  <c:v>610.75276929761458</c:v>
                </c:pt>
                <c:pt idx="2009">
                  <c:v>610.75276929761458</c:v>
                </c:pt>
                <c:pt idx="2010">
                  <c:v>610.75276929761458</c:v>
                </c:pt>
                <c:pt idx="2011">
                  <c:v>610.75276929761458</c:v>
                </c:pt>
                <c:pt idx="2012">
                  <c:v>610.75276929761458</c:v>
                </c:pt>
                <c:pt idx="2013">
                  <c:v>610.75276929761458</c:v>
                </c:pt>
                <c:pt idx="2014">
                  <c:v>610.75276929761458</c:v>
                </c:pt>
                <c:pt idx="2015">
                  <c:v>610.75276929761458</c:v>
                </c:pt>
                <c:pt idx="2016">
                  <c:v>610.75276929761458</c:v>
                </c:pt>
                <c:pt idx="2017">
                  <c:v>610.75276929761458</c:v>
                </c:pt>
                <c:pt idx="2018">
                  <c:v>610.75276929761458</c:v>
                </c:pt>
                <c:pt idx="2019">
                  <c:v>610.75276929761458</c:v>
                </c:pt>
                <c:pt idx="2020">
                  <c:v>610.75276929761458</c:v>
                </c:pt>
                <c:pt idx="2021">
                  <c:v>610.75276929761458</c:v>
                </c:pt>
                <c:pt idx="2022">
                  <c:v>610.75276929761458</c:v>
                </c:pt>
                <c:pt idx="2023">
                  <c:v>610.75276929761458</c:v>
                </c:pt>
                <c:pt idx="2024">
                  <c:v>610.75276929761458</c:v>
                </c:pt>
                <c:pt idx="2025">
                  <c:v>610.75276929761458</c:v>
                </c:pt>
                <c:pt idx="2026">
                  <c:v>610.75276929761458</c:v>
                </c:pt>
                <c:pt idx="2027">
                  <c:v>610.75276929761458</c:v>
                </c:pt>
                <c:pt idx="2028">
                  <c:v>610.75276929761458</c:v>
                </c:pt>
                <c:pt idx="2029">
                  <c:v>610.75276929761458</c:v>
                </c:pt>
                <c:pt idx="2030">
                  <c:v>610.75276929761458</c:v>
                </c:pt>
                <c:pt idx="2031">
                  <c:v>610.75276929761458</c:v>
                </c:pt>
                <c:pt idx="2032">
                  <c:v>610.75276929761458</c:v>
                </c:pt>
                <c:pt idx="2033">
                  <c:v>610.75276929761458</c:v>
                </c:pt>
                <c:pt idx="2034">
                  <c:v>610.75276929761458</c:v>
                </c:pt>
                <c:pt idx="2035">
                  <c:v>610.75276929761458</c:v>
                </c:pt>
                <c:pt idx="2036">
                  <c:v>610.75276929761458</c:v>
                </c:pt>
                <c:pt idx="2037">
                  <c:v>610.75276929761458</c:v>
                </c:pt>
                <c:pt idx="2038">
                  <c:v>610.75276929761458</c:v>
                </c:pt>
                <c:pt idx="2039">
                  <c:v>610.75276929761458</c:v>
                </c:pt>
                <c:pt idx="2040">
                  <c:v>610.75276929761458</c:v>
                </c:pt>
                <c:pt idx="2041">
                  <c:v>610.75276929761458</c:v>
                </c:pt>
                <c:pt idx="2042">
                  <c:v>610.75276929761458</c:v>
                </c:pt>
                <c:pt idx="2043">
                  <c:v>610.75276929761458</c:v>
                </c:pt>
                <c:pt idx="2044">
                  <c:v>610.75276929761458</c:v>
                </c:pt>
                <c:pt idx="2045">
                  <c:v>610.75276929761458</c:v>
                </c:pt>
                <c:pt idx="2046">
                  <c:v>610.75276929761458</c:v>
                </c:pt>
                <c:pt idx="2047">
                  <c:v>610.75276929761458</c:v>
                </c:pt>
                <c:pt idx="2048">
                  <c:v>610.75276929761458</c:v>
                </c:pt>
                <c:pt idx="2049">
                  <c:v>610.75276929761458</c:v>
                </c:pt>
                <c:pt idx="2050">
                  <c:v>610.75276929761458</c:v>
                </c:pt>
                <c:pt idx="2051">
                  <c:v>610.75276929761458</c:v>
                </c:pt>
                <c:pt idx="2052">
                  <c:v>610.75276929761458</c:v>
                </c:pt>
                <c:pt idx="2053">
                  <c:v>610.75276929761458</c:v>
                </c:pt>
                <c:pt idx="2054">
                  <c:v>610.75276929761458</c:v>
                </c:pt>
                <c:pt idx="2055">
                  <c:v>610.75276929761458</c:v>
                </c:pt>
                <c:pt idx="2056">
                  <c:v>610.75276929761458</c:v>
                </c:pt>
                <c:pt idx="2057">
                  <c:v>610.75276929761458</c:v>
                </c:pt>
                <c:pt idx="2058">
                  <c:v>610.75276929761458</c:v>
                </c:pt>
                <c:pt idx="2059">
                  <c:v>610.75276929761458</c:v>
                </c:pt>
                <c:pt idx="2060">
                  <c:v>610.75276929761458</c:v>
                </c:pt>
                <c:pt idx="2061">
                  <c:v>610.75276929761458</c:v>
                </c:pt>
                <c:pt idx="2062">
                  <c:v>610.75276929761458</c:v>
                </c:pt>
                <c:pt idx="2063">
                  <c:v>610.75276929761458</c:v>
                </c:pt>
                <c:pt idx="2064">
                  <c:v>610.75276929761458</c:v>
                </c:pt>
                <c:pt idx="2065">
                  <c:v>610.75276929761458</c:v>
                </c:pt>
                <c:pt idx="2066">
                  <c:v>610.75276929761458</c:v>
                </c:pt>
                <c:pt idx="2067">
                  <c:v>610.75276929761458</c:v>
                </c:pt>
                <c:pt idx="2068">
                  <c:v>610.75276929761458</c:v>
                </c:pt>
                <c:pt idx="2069">
                  <c:v>610.75276929761458</c:v>
                </c:pt>
                <c:pt idx="2070">
                  <c:v>610.75276929761458</c:v>
                </c:pt>
                <c:pt idx="2071">
                  <c:v>610.75276929761458</c:v>
                </c:pt>
                <c:pt idx="2072">
                  <c:v>610.75276929761458</c:v>
                </c:pt>
                <c:pt idx="2073">
                  <c:v>610.75276929761458</c:v>
                </c:pt>
                <c:pt idx="2074">
                  <c:v>610.75276929761458</c:v>
                </c:pt>
                <c:pt idx="2075">
                  <c:v>610.75276929761458</c:v>
                </c:pt>
                <c:pt idx="2076">
                  <c:v>610.75276929761458</c:v>
                </c:pt>
                <c:pt idx="2077">
                  <c:v>610.75276929761458</c:v>
                </c:pt>
                <c:pt idx="2078">
                  <c:v>610.75276929761458</c:v>
                </c:pt>
                <c:pt idx="2079">
                  <c:v>610.75276929761458</c:v>
                </c:pt>
                <c:pt idx="2080">
                  <c:v>610.75276929761458</c:v>
                </c:pt>
                <c:pt idx="2081">
                  <c:v>610.75276929761458</c:v>
                </c:pt>
                <c:pt idx="2082">
                  <c:v>610.75276929761458</c:v>
                </c:pt>
                <c:pt idx="2083">
                  <c:v>610.75276929761458</c:v>
                </c:pt>
                <c:pt idx="2084">
                  <c:v>610.75276929761458</c:v>
                </c:pt>
                <c:pt idx="2085">
                  <c:v>610.75276929761458</c:v>
                </c:pt>
                <c:pt idx="2086">
                  <c:v>610.75276929761458</c:v>
                </c:pt>
                <c:pt idx="2087">
                  <c:v>610.75276929761458</c:v>
                </c:pt>
                <c:pt idx="2088">
                  <c:v>610.75276929761458</c:v>
                </c:pt>
                <c:pt idx="2089">
                  <c:v>610.75276929761458</c:v>
                </c:pt>
                <c:pt idx="2090">
                  <c:v>610.75276929761458</c:v>
                </c:pt>
                <c:pt idx="2091">
                  <c:v>610.75276929761458</c:v>
                </c:pt>
                <c:pt idx="2092">
                  <c:v>610.75276929761458</c:v>
                </c:pt>
                <c:pt idx="2093">
                  <c:v>610.75276929761458</c:v>
                </c:pt>
                <c:pt idx="2094">
                  <c:v>610.75276929761458</c:v>
                </c:pt>
                <c:pt idx="2095">
                  <c:v>610.75276929761458</c:v>
                </c:pt>
                <c:pt idx="2096">
                  <c:v>610.75276929761458</c:v>
                </c:pt>
                <c:pt idx="2097">
                  <c:v>610.75276929761458</c:v>
                </c:pt>
                <c:pt idx="2098">
                  <c:v>610.75276929761458</c:v>
                </c:pt>
                <c:pt idx="2099">
                  <c:v>610.75276929761458</c:v>
                </c:pt>
                <c:pt idx="2100">
                  <c:v>610.75276929761458</c:v>
                </c:pt>
                <c:pt idx="2101">
                  <c:v>610.75276929761458</c:v>
                </c:pt>
                <c:pt idx="2102">
                  <c:v>610.75276929761458</c:v>
                </c:pt>
                <c:pt idx="2103">
                  <c:v>610.75276929761458</c:v>
                </c:pt>
                <c:pt idx="2104">
                  <c:v>610.75276929761458</c:v>
                </c:pt>
                <c:pt idx="2105">
                  <c:v>610.75276929761458</c:v>
                </c:pt>
                <c:pt idx="2106">
                  <c:v>610.75276929761458</c:v>
                </c:pt>
                <c:pt idx="2107">
                  <c:v>610.75276929761458</c:v>
                </c:pt>
                <c:pt idx="2108">
                  <c:v>610.75276929761458</c:v>
                </c:pt>
                <c:pt idx="2109">
                  <c:v>610.75276929761458</c:v>
                </c:pt>
                <c:pt idx="2110">
                  <c:v>610.75276929761458</c:v>
                </c:pt>
                <c:pt idx="2111">
                  <c:v>591.00221543809164</c:v>
                </c:pt>
                <c:pt idx="2112">
                  <c:v>580.40177235047338</c:v>
                </c:pt>
                <c:pt idx="2113">
                  <c:v>575.92141788037873</c:v>
                </c:pt>
                <c:pt idx="2114">
                  <c:v>574.93713430430307</c:v>
                </c:pt>
                <c:pt idx="2115">
                  <c:v>576.54970744344246</c:v>
                </c:pt>
                <c:pt idx="2116">
                  <c:v>578.83976595475394</c:v>
                </c:pt>
                <c:pt idx="2117">
                  <c:v>581.07181276380311</c:v>
                </c:pt>
                <c:pt idx="2118">
                  <c:v>583.05745021104258</c:v>
                </c:pt>
                <c:pt idx="2119">
                  <c:v>584.44596016883406</c:v>
                </c:pt>
                <c:pt idx="2120">
                  <c:v>585.95676813506725</c:v>
                </c:pt>
                <c:pt idx="2121">
                  <c:v>587.96541450805387</c:v>
                </c:pt>
                <c:pt idx="2122">
                  <c:v>590.17233160644309</c:v>
                </c:pt>
                <c:pt idx="2123">
                  <c:v>592.33786528515452</c:v>
                </c:pt>
                <c:pt idx="2124">
                  <c:v>594.67029222812357</c:v>
                </c:pt>
                <c:pt idx="2125">
                  <c:v>596.73623378249886</c:v>
                </c:pt>
                <c:pt idx="2126">
                  <c:v>598.38898702599909</c:v>
                </c:pt>
                <c:pt idx="2127">
                  <c:v>599.91118962079929</c:v>
                </c:pt>
                <c:pt idx="2128">
                  <c:v>601.32895169663948</c:v>
                </c:pt>
                <c:pt idx="2129">
                  <c:v>602.06316135731163</c:v>
                </c:pt>
                <c:pt idx="2130">
                  <c:v>602.65052908584926</c:v>
                </c:pt>
                <c:pt idx="2131">
                  <c:v>603.32042326867941</c:v>
                </c:pt>
                <c:pt idx="2132">
                  <c:v>604.05633861494357</c:v>
                </c:pt>
                <c:pt idx="2133">
                  <c:v>604.44507089195486</c:v>
                </c:pt>
                <c:pt idx="2134">
                  <c:v>605.15605671356388</c:v>
                </c:pt>
                <c:pt idx="2135">
                  <c:v>605.72484537085109</c:v>
                </c:pt>
                <c:pt idx="2136">
                  <c:v>605.97987629668091</c:v>
                </c:pt>
                <c:pt idx="2137">
                  <c:v>606.58390103734473</c:v>
                </c:pt>
                <c:pt idx="2138">
                  <c:v>606.86712082987583</c:v>
                </c:pt>
                <c:pt idx="2139">
                  <c:v>607.09369666390069</c:v>
                </c:pt>
                <c:pt idx="2140">
                  <c:v>607.47495733112055</c:v>
                </c:pt>
                <c:pt idx="2141">
                  <c:v>607.57996586489651</c:v>
                </c:pt>
                <c:pt idx="2142">
                  <c:v>608.06397269191723</c:v>
                </c:pt>
                <c:pt idx="2143">
                  <c:v>608.45117815353387</c:v>
                </c:pt>
                <c:pt idx="2144">
                  <c:v>608.96094252282717</c:v>
                </c:pt>
                <c:pt idx="2145">
                  <c:v>609.36875401826182</c:v>
                </c:pt>
                <c:pt idx="2146">
                  <c:v>609.69500321460953</c:v>
                </c:pt>
                <c:pt idx="2147">
                  <c:v>610.15600257168762</c:v>
                </c:pt>
                <c:pt idx="2148">
                  <c:v>610.52480205735014</c:v>
                </c:pt>
                <c:pt idx="2149">
                  <c:v>610.61984164588011</c:v>
                </c:pt>
                <c:pt idx="2150">
                  <c:v>610.89587331670407</c:v>
                </c:pt>
                <c:pt idx="2151">
                  <c:v>610.91669865336326</c:v>
                </c:pt>
                <c:pt idx="2152">
                  <c:v>610.93335892269067</c:v>
                </c:pt>
                <c:pt idx="2153">
                  <c:v>610.94668713815258</c:v>
                </c:pt>
                <c:pt idx="2154">
                  <c:v>610.95734971052207</c:v>
                </c:pt>
                <c:pt idx="2155">
                  <c:v>611.16587976841765</c:v>
                </c:pt>
                <c:pt idx="2156">
                  <c:v>611.53270381473419</c:v>
                </c:pt>
                <c:pt idx="2157">
                  <c:v>611.62616305178733</c:v>
                </c:pt>
                <c:pt idx="2158">
                  <c:v>611.90093044142986</c:v>
                </c:pt>
                <c:pt idx="2159">
                  <c:v>612.12074435314389</c:v>
                </c:pt>
                <c:pt idx="2160">
                  <c:v>612.4965954825152</c:v>
                </c:pt>
                <c:pt idx="2161">
                  <c:v>612.79727638601219</c:v>
                </c:pt>
                <c:pt idx="2162">
                  <c:v>613.03782110880979</c:v>
                </c:pt>
                <c:pt idx="2163">
                  <c:v>613.03025688704781</c:v>
                </c:pt>
                <c:pt idx="2164">
                  <c:v>613.42420550963834</c:v>
                </c:pt>
                <c:pt idx="2165">
                  <c:v>613.7393644077107</c:v>
                </c:pt>
                <c:pt idx="2166">
                  <c:v>613.79149152616856</c:v>
                </c:pt>
                <c:pt idx="2167">
                  <c:v>613.83319322093485</c:v>
                </c:pt>
                <c:pt idx="2168">
                  <c:v>613.6665545767479</c:v>
                </c:pt>
                <c:pt idx="2169">
                  <c:v>613.53324366139839</c:v>
                </c:pt>
                <c:pt idx="2170">
                  <c:v>613.42659492911878</c:v>
                </c:pt>
                <c:pt idx="2171">
                  <c:v>613.34127594329505</c:v>
                </c:pt>
                <c:pt idx="2172">
                  <c:v>613.47302075463608</c:v>
                </c:pt>
                <c:pt idx="2173">
                  <c:v>613.57841660370889</c:v>
                </c:pt>
                <c:pt idx="2174">
                  <c:v>613.66273328296711</c:v>
                </c:pt>
                <c:pt idx="2175">
                  <c:v>613.73018662637378</c:v>
                </c:pt>
                <c:pt idx="2176">
                  <c:v>613.98414930109902</c:v>
                </c:pt>
                <c:pt idx="2177">
                  <c:v>614.38731944087931</c:v>
                </c:pt>
                <c:pt idx="2178">
                  <c:v>614.30985555270354</c:v>
                </c:pt>
                <c:pt idx="2179">
                  <c:v>614.44788444216283</c:v>
                </c:pt>
                <c:pt idx="2180">
                  <c:v>614.55830755373029</c:v>
                </c:pt>
                <c:pt idx="2181">
                  <c:v>614.64664604298423</c:v>
                </c:pt>
                <c:pt idx="2182">
                  <c:v>614.71731683438747</c:v>
                </c:pt>
                <c:pt idx="2183">
                  <c:v>614.57385346750993</c:v>
                </c:pt>
                <c:pt idx="2184">
                  <c:v>614.65908277400797</c:v>
                </c:pt>
                <c:pt idx="2185">
                  <c:v>614.52726621920647</c:v>
                </c:pt>
                <c:pt idx="2186">
                  <c:v>614.62181297536517</c:v>
                </c:pt>
                <c:pt idx="2187">
                  <c:v>614.49745038029209</c:v>
                </c:pt>
                <c:pt idx="2188">
                  <c:v>614.39796030423372</c:v>
                </c:pt>
                <c:pt idx="2189">
                  <c:v>614.71836824338698</c:v>
                </c:pt>
                <c:pt idx="2190">
                  <c:v>614.9746945947096</c:v>
                </c:pt>
                <c:pt idx="2191">
                  <c:v>615.37975567576768</c:v>
                </c:pt>
                <c:pt idx="2192">
                  <c:v>616.30380454061424</c:v>
                </c:pt>
                <c:pt idx="2193">
                  <c:v>616.64304363249141</c:v>
                </c:pt>
                <c:pt idx="2194">
                  <c:v>616.71443490599313</c:v>
                </c:pt>
                <c:pt idx="2195">
                  <c:v>617.37154792479453</c:v>
                </c:pt>
                <c:pt idx="2196">
                  <c:v>617.69723833983562</c:v>
                </c:pt>
                <c:pt idx="2197">
                  <c:v>617.95779067186845</c:v>
                </c:pt>
                <c:pt idx="2198">
                  <c:v>618.76623253749483</c:v>
                </c:pt>
                <c:pt idx="2199">
                  <c:v>618.81298602999595</c:v>
                </c:pt>
                <c:pt idx="2200">
                  <c:v>618.65038882399676</c:v>
                </c:pt>
                <c:pt idx="2201">
                  <c:v>618.32031105919748</c:v>
                </c:pt>
                <c:pt idx="2202">
                  <c:v>617.65624884735803</c:v>
                </c:pt>
                <c:pt idx="2203">
                  <c:v>617.12499907788651</c:v>
                </c:pt>
                <c:pt idx="2204">
                  <c:v>615.69999926230923</c:v>
                </c:pt>
                <c:pt idx="2205">
                  <c:v>612.75999940984741</c:v>
                </c:pt>
                <c:pt idx="2206">
                  <c:v>605.20799952787797</c:v>
                </c:pt>
                <c:pt idx="2207">
                  <c:v>605.20799952787797</c:v>
                </c:pt>
                <c:pt idx="2208">
                  <c:v>605.20799952787797</c:v>
                </c:pt>
                <c:pt idx="2209">
                  <c:v>605.20799952787797</c:v>
                </c:pt>
                <c:pt idx="2210">
                  <c:v>605.20799952787797</c:v>
                </c:pt>
                <c:pt idx="2211">
                  <c:v>605.20799952787797</c:v>
                </c:pt>
                <c:pt idx="2212">
                  <c:v>605.20799952787797</c:v>
                </c:pt>
                <c:pt idx="2213">
                  <c:v>605.20799952787797</c:v>
                </c:pt>
                <c:pt idx="2214">
                  <c:v>605.20799952787797</c:v>
                </c:pt>
                <c:pt idx="2215">
                  <c:v>605.20799952787797</c:v>
                </c:pt>
                <c:pt idx="2216">
                  <c:v>605.20799952787797</c:v>
                </c:pt>
                <c:pt idx="2217">
                  <c:v>605.20799952787797</c:v>
                </c:pt>
                <c:pt idx="2218">
                  <c:v>605.20799952787797</c:v>
                </c:pt>
                <c:pt idx="2219">
                  <c:v>605.20799952787797</c:v>
                </c:pt>
                <c:pt idx="2220">
                  <c:v>605.20799952787797</c:v>
                </c:pt>
                <c:pt idx="2221">
                  <c:v>605.20799952787797</c:v>
                </c:pt>
                <c:pt idx="2222">
                  <c:v>605.20799952787797</c:v>
                </c:pt>
                <c:pt idx="2223">
                  <c:v>605.20799952787797</c:v>
                </c:pt>
                <c:pt idx="2224">
                  <c:v>605.20799952787797</c:v>
                </c:pt>
                <c:pt idx="2225">
                  <c:v>605.20799952787797</c:v>
                </c:pt>
                <c:pt idx="2226">
                  <c:v>605.20799952787797</c:v>
                </c:pt>
                <c:pt idx="2227">
                  <c:v>605.20799952787797</c:v>
                </c:pt>
                <c:pt idx="2228">
                  <c:v>605.20799952787797</c:v>
                </c:pt>
                <c:pt idx="2229">
                  <c:v>605.20799952787797</c:v>
                </c:pt>
                <c:pt idx="2230">
                  <c:v>605.20799952787797</c:v>
                </c:pt>
                <c:pt idx="2231">
                  <c:v>605.20799952787797</c:v>
                </c:pt>
                <c:pt idx="2232">
                  <c:v>605.20799952787797</c:v>
                </c:pt>
                <c:pt idx="2233">
                  <c:v>605.20799952787797</c:v>
                </c:pt>
                <c:pt idx="2234">
                  <c:v>605.20799952787797</c:v>
                </c:pt>
                <c:pt idx="2235">
                  <c:v>605.20799952787797</c:v>
                </c:pt>
                <c:pt idx="2236">
                  <c:v>605.20799952787797</c:v>
                </c:pt>
                <c:pt idx="2237">
                  <c:v>605.20799952787797</c:v>
                </c:pt>
                <c:pt idx="2238">
                  <c:v>605.20799952787797</c:v>
                </c:pt>
                <c:pt idx="2239">
                  <c:v>605.20799952787797</c:v>
                </c:pt>
                <c:pt idx="2240">
                  <c:v>605.20799952787797</c:v>
                </c:pt>
                <c:pt idx="2241">
                  <c:v>605.20799952787797</c:v>
                </c:pt>
                <c:pt idx="2242">
                  <c:v>605.20799952787797</c:v>
                </c:pt>
                <c:pt idx="2243">
                  <c:v>605.20799952787797</c:v>
                </c:pt>
                <c:pt idx="2244">
                  <c:v>605.20799952787797</c:v>
                </c:pt>
                <c:pt idx="2245">
                  <c:v>605.20799952787797</c:v>
                </c:pt>
                <c:pt idx="2246">
                  <c:v>605.20799952787797</c:v>
                </c:pt>
                <c:pt idx="2247">
                  <c:v>605.20799952787797</c:v>
                </c:pt>
                <c:pt idx="2248">
                  <c:v>605.20799952787797</c:v>
                </c:pt>
                <c:pt idx="2249">
                  <c:v>605.20799952787797</c:v>
                </c:pt>
                <c:pt idx="2250">
                  <c:v>605.20799952787797</c:v>
                </c:pt>
                <c:pt idx="2251">
                  <c:v>605.20799952787797</c:v>
                </c:pt>
                <c:pt idx="2252">
                  <c:v>605.20799952787797</c:v>
                </c:pt>
                <c:pt idx="2253">
                  <c:v>605.20799952787797</c:v>
                </c:pt>
                <c:pt idx="2254">
                  <c:v>605.20799952787797</c:v>
                </c:pt>
                <c:pt idx="2255">
                  <c:v>605.20799952787797</c:v>
                </c:pt>
                <c:pt idx="2256">
                  <c:v>605.20799952787797</c:v>
                </c:pt>
                <c:pt idx="2257">
                  <c:v>605.20799952787797</c:v>
                </c:pt>
                <c:pt idx="2258">
                  <c:v>605.20799952787797</c:v>
                </c:pt>
                <c:pt idx="2259">
                  <c:v>605.20799952787797</c:v>
                </c:pt>
                <c:pt idx="2260">
                  <c:v>605.20799952787797</c:v>
                </c:pt>
                <c:pt idx="2261">
                  <c:v>605.20799952787797</c:v>
                </c:pt>
                <c:pt idx="2262">
                  <c:v>605.20799952787797</c:v>
                </c:pt>
                <c:pt idx="2263">
                  <c:v>605.20799952787797</c:v>
                </c:pt>
                <c:pt idx="2264">
                  <c:v>605.20799952787797</c:v>
                </c:pt>
                <c:pt idx="2265">
                  <c:v>605.20799952787797</c:v>
                </c:pt>
                <c:pt idx="2266">
                  <c:v>605.20799952787797</c:v>
                </c:pt>
                <c:pt idx="2267">
                  <c:v>605.20799952787797</c:v>
                </c:pt>
                <c:pt idx="2268">
                  <c:v>605.20799952787797</c:v>
                </c:pt>
                <c:pt idx="2269">
                  <c:v>605.20799952787797</c:v>
                </c:pt>
                <c:pt idx="2270">
                  <c:v>605.20799952787797</c:v>
                </c:pt>
                <c:pt idx="2271">
                  <c:v>605.20799952787797</c:v>
                </c:pt>
                <c:pt idx="2272">
                  <c:v>605.20799952787797</c:v>
                </c:pt>
                <c:pt idx="2273">
                  <c:v>605.20799952787797</c:v>
                </c:pt>
                <c:pt idx="2274">
                  <c:v>605.20799952787797</c:v>
                </c:pt>
                <c:pt idx="2275">
                  <c:v>605.20799952787797</c:v>
                </c:pt>
                <c:pt idx="2276">
                  <c:v>605.20799952787797</c:v>
                </c:pt>
                <c:pt idx="2277">
                  <c:v>605.20799952787797</c:v>
                </c:pt>
                <c:pt idx="2278">
                  <c:v>605.20799952787797</c:v>
                </c:pt>
                <c:pt idx="2279">
                  <c:v>605.20799952787797</c:v>
                </c:pt>
                <c:pt idx="2280">
                  <c:v>605.20799952787797</c:v>
                </c:pt>
                <c:pt idx="2281">
                  <c:v>605.20799952787797</c:v>
                </c:pt>
                <c:pt idx="2282">
                  <c:v>605.20799952787797</c:v>
                </c:pt>
                <c:pt idx="2283">
                  <c:v>605.20799952787797</c:v>
                </c:pt>
                <c:pt idx="2284">
                  <c:v>605.20799952787797</c:v>
                </c:pt>
                <c:pt idx="2285">
                  <c:v>605.20799952787797</c:v>
                </c:pt>
                <c:pt idx="2286">
                  <c:v>605.20799952787797</c:v>
                </c:pt>
                <c:pt idx="2287">
                  <c:v>605.20799952787797</c:v>
                </c:pt>
                <c:pt idx="2288">
                  <c:v>605.20799952787797</c:v>
                </c:pt>
                <c:pt idx="2289">
                  <c:v>605.20799952787797</c:v>
                </c:pt>
                <c:pt idx="2290">
                  <c:v>605.20799952787797</c:v>
                </c:pt>
                <c:pt idx="2291">
                  <c:v>605.20799952787797</c:v>
                </c:pt>
                <c:pt idx="2292">
                  <c:v>605.20799952787797</c:v>
                </c:pt>
                <c:pt idx="2293">
                  <c:v>605.20799952787797</c:v>
                </c:pt>
                <c:pt idx="2294">
                  <c:v>605.20799952787797</c:v>
                </c:pt>
                <c:pt idx="2295">
                  <c:v>605.20799952787797</c:v>
                </c:pt>
                <c:pt idx="2296">
                  <c:v>605.20799952787797</c:v>
                </c:pt>
                <c:pt idx="2297">
                  <c:v>605.20799952787797</c:v>
                </c:pt>
                <c:pt idx="2298">
                  <c:v>605.20799952787797</c:v>
                </c:pt>
                <c:pt idx="2299">
                  <c:v>605.20799952787797</c:v>
                </c:pt>
                <c:pt idx="2300">
                  <c:v>605.20799952787797</c:v>
                </c:pt>
                <c:pt idx="2301">
                  <c:v>605.20799952787797</c:v>
                </c:pt>
                <c:pt idx="2302">
                  <c:v>605.20799952787797</c:v>
                </c:pt>
                <c:pt idx="2303">
                  <c:v>605.20799952787797</c:v>
                </c:pt>
                <c:pt idx="2304">
                  <c:v>605.20799952787797</c:v>
                </c:pt>
                <c:pt idx="2305">
                  <c:v>605.20799952787797</c:v>
                </c:pt>
                <c:pt idx="2306">
                  <c:v>605.20799952787797</c:v>
                </c:pt>
                <c:pt idx="2307">
                  <c:v>605.20799952787797</c:v>
                </c:pt>
                <c:pt idx="2308">
                  <c:v>605.20799952787797</c:v>
                </c:pt>
                <c:pt idx="2309">
                  <c:v>605.20799952787797</c:v>
                </c:pt>
                <c:pt idx="2310">
                  <c:v>605.20799952787797</c:v>
                </c:pt>
                <c:pt idx="2311">
                  <c:v>605.20799952787797</c:v>
                </c:pt>
                <c:pt idx="2312">
                  <c:v>605.20799952787797</c:v>
                </c:pt>
                <c:pt idx="2313">
                  <c:v>605.20799952787797</c:v>
                </c:pt>
                <c:pt idx="2314">
                  <c:v>605.20799952787797</c:v>
                </c:pt>
                <c:pt idx="2315">
                  <c:v>605.20799952787797</c:v>
                </c:pt>
                <c:pt idx="2316">
                  <c:v>605.20799952787797</c:v>
                </c:pt>
                <c:pt idx="2317">
                  <c:v>605.20799952787797</c:v>
                </c:pt>
                <c:pt idx="2318">
                  <c:v>605.20799952787797</c:v>
                </c:pt>
                <c:pt idx="2319">
                  <c:v>605.20799952787797</c:v>
                </c:pt>
                <c:pt idx="2320">
                  <c:v>605.20799952787797</c:v>
                </c:pt>
                <c:pt idx="2321">
                  <c:v>605.20799952787797</c:v>
                </c:pt>
                <c:pt idx="2322">
                  <c:v>605.20799952787797</c:v>
                </c:pt>
                <c:pt idx="2323">
                  <c:v>605.20799952787797</c:v>
                </c:pt>
                <c:pt idx="2324">
                  <c:v>605.20799952787797</c:v>
                </c:pt>
                <c:pt idx="2325">
                  <c:v>605.20799952787797</c:v>
                </c:pt>
                <c:pt idx="2326">
                  <c:v>605.20799952787797</c:v>
                </c:pt>
                <c:pt idx="2327">
                  <c:v>605.20799952787797</c:v>
                </c:pt>
                <c:pt idx="2328">
                  <c:v>605.20799952787797</c:v>
                </c:pt>
                <c:pt idx="2329">
                  <c:v>605.20799952787797</c:v>
                </c:pt>
                <c:pt idx="2330">
                  <c:v>605.20799952787797</c:v>
                </c:pt>
                <c:pt idx="2331">
                  <c:v>605.20799952787797</c:v>
                </c:pt>
                <c:pt idx="2332">
                  <c:v>605.20799952787797</c:v>
                </c:pt>
                <c:pt idx="2333">
                  <c:v>605.20799952787797</c:v>
                </c:pt>
                <c:pt idx="2334">
                  <c:v>605.20799952787797</c:v>
                </c:pt>
                <c:pt idx="2335">
                  <c:v>605.20799952787797</c:v>
                </c:pt>
                <c:pt idx="2336">
                  <c:v>605.20799952787797</c:v>
                </c:pt>
                <c:pt idx="2337">
                  <c:v>605.20799952787797</c:v>
                </c:pt>
                <c:pt idx="2338">
                  <c:v>605.20799952787797</c:v>
                </c:pt>
                <c:pt idx="2339">
                  <c:v>605.20799952787797</c:v>
                </c:pt>
                <c:pt idx="2340">
                  <c:v>605.20799952787797</c:v>
                </c:pt>
                <c:pt idx="2341">
                  <c:v>605.20799952787797</c:v>
                </c:pt>
                <c:pt idx="2342">
                  <c:v>605.20799952787797</c:v>
                </c:pt>
                <c:pt idx="2343">
                  <c:v>605.20799952787797</c:v>
                </c:pt>
                <c:pt idx="2344">
                  <c:v>605.20799952787797</c:v>
                </c:pt>
                <c:pt idx="2345">
                  <c:v>605.20799952787797</c:v>
                </c:pt>
                <c:pt idx="2346">
                  <c:v>605.20799952787797</c:v>
                </c:pt>
                <c:pt idx="2347">
                  <c:v>605.20799952787797</c:v>
                </c:pt>
                <c:pt idx="2348">
                  <c:v>605.20799952787797</c:v>
                </c:pt>
                <c:pt idx="2349">
                  <c:v>605.20799952787797</c:v>
                </c:pt>
                <c:pt idx="2350">
                  <c:v>605.20799952787797</c:v>
                </c:pt>
                <c:pt idx="2351">
                  <c:v>605.20799952787797</c:v>
                </c:pt>
                <c:pt idx="2352">
                  <c:v>605.20799952787797</c:v>
                </c:pt>
                <c:pt idx="2353">
                  <c:v>605.20799952787797</c:v>
                </c:pt>
                <c:pt idx="2354">
                  <c:v>605.20799952787797</c:v>
                </c:pt>
                <c:pt idx="2355">
                  <c:v>605.20799952787797</c:v>
                </c:pt>
                <c:pt idx="2356">
                  <c:v>605.20799952787797</c:v>
                </c:pt>
                <c:pt idx="2357">
                  <c:v>605.20799952787797</c:v>
                </c:pt>
                <c:pt idx="2358">
                  <c:v>605.20799952787797</c:v>
                </c:pt>
                <c:pt idx="2359">
                  <c:v>605.20799952787797</c:v>
                </c:pt>
                <c:pt idx="2360">
                  <c:v>605.20799952787797</c:v>
                </c:pt>
                <c:pt idx="2361">
                  <c:v>605.20799952787797</c:v>
                </c:pt>
                <c:pt idx="2362">
                  <c:v>605.20799952787797</c:v>
                </c:pt>
                <c:pt idx="2363">
                  <c:v>605.20799952787797</c:v>
                </c:pt>
                <c:pt idx="2364">
                  <c:v>605.20799952787797</c:v>
                </c:pt>
                <c:pt idx="2365">
                  <c:v>605.20799952787797</c:v>
                </c:pt>
                <c:pt idx="2366">
                  <c:v>605.20799952787797</c:v>
                </c:pt>
                <c:pt idx="2367">
                  <c:v>605.20799952787797</c:v>
                </c:pt>
                <c:pt idx="2368">
                  <c:v>605.20799952787797</c:v>
                </c:pt>
                <c:pt idx="2369">
                  <c:v>605.20799952787797</c:v>
                </c:pt>
                <c:pt idx="2370">
                  <c:v>605.20799952787797</c:v>
                </c:pt>
                <c:pt idx="2371">
                  <c:v>605.20799952787797</c:v>
                </c:pt>
                <c:pt idx="2372">
                  <c:v>605.20799952787797</c:v>
                </c:pt>
                <c:pt idx="2373">
                  <c:v>605.20799952787797</c:v>
                </c:pt>
                <c:pt idx="2374">
                  <c:v>605.20799952787797</c:v>
                </c:pt>
                <c:pt idx="2375">
                  <c:v>586.36639962230242</c:v>
                </c:pt>
                <c:pt idx="2376">
                  <c:v>576.49311969784196</c:v>
                </c:pt>
                <c:pt idx="2377">
                  <c:v>573.59449575827364</c:v>
                </c:pt>
                <c:pt idx="2378">
                  <c:v>573.67559660661891</c:v>
                </c:pt>
                <c:pt idx="2379">
                  <c:v>574.74047728529513</c:v>
                </c:pt>
                <c:pt idx="2380">
                  <c:v>576.19238182823608</c:v>
                </c:pt>
                <c:pt idx="2381">
                  <c:v>577.35390546258884</c:v>
                </c:pt>
                <c:pt idx="2382">
                  <c:v>578.68312437007103</c:v>
                </c:pt>
                <c:pt idx="2383">
                  <c:v>579.54649949605687</c:v>
                </c:pt>
                <c:pt idx="2384">
                  <c:v>580.23719959684547</c:v>
                </c:pt>
                <c:pt idx="2385">
                  <c:v>581.38975967747638</c:v>
                </c:pt>
                <c:pt idx="2386">
                  <c:v>582.71180774198115</c:v>
                </c:pt>
                <c:pt idx="2387">
                  <c:v>584.16944619358492</c:v>
                </c:pt>
                <c:pt idx="2388">
                  <c:v>585.53555695486796</c:v>
                </c:pt>
                <c:pt idx="2389">
                  <c:v>586.82844556389443</c:v>
                </c:pt>
                <c:pt idx="2390">
                  <c:v>587.86275645111562</c:v>
                </c:pt>
                <c:pt idx="2391">
                  <c:v>589.09020516089254</c:v>
                </c:pt>
                <c:pt idx="2392">
                  <c:v>590.27216412871405</c:v>
                </c:pt>
                <c:pt idx="2393">
                  <c:v>591.21773130297129</c:v>
                </c:pt>
                <c:pt idx="2394">
                  <c:v>592.17418504237708</c:v>
                </c:pt>
                <c:pt idx="2395">
                  <c:v>593.53934803390166</c:v>
                </c:pt>
                <c:pt idx="2396">
                  <c:v>594.23147842712137</c:v>
                </c:pt>
                <c:pt idx="2397">
                  <c:v>594.7851827416971</c:v>
                </c:pt>
                <c:pt idx="2398">
                  <c:v>596.02814619335777</c:v>
                </c:pt>
                <c:pt idx="2399">
                  <c:v>596.62251695468626</c:v>
                </c:pt>
                <c:pt idx="2400">
                  <c:v>597.29801356374901</c:v>
                </c:pt>
                <c:pt idx="2401">
                  <c:v>597.83841085099925</c:v>
                </c:pt>
                <c:pt idx="2402">
                  <c:v>598.07072868079945</c:v>
                </c:pt>
                <c:pt idx="2403">
                  <c:v>598.45658294463965</c:v>
                </c:pt>
                <c:pt idx="2404">
                  <c:v>598.96526635571172</c:v>
                </c:pt>
                <c:pt idx="2405">
                  <c:v>599.17221308456942</c:v>
                </c:pt>
                <c:pt idx="2406">
                  <c:v>599.5377704676556</c:v>
                </c:pt>
                <c:pt idx="2407">
                  <c:v>599.83021637412457</c:v>
                </c:pt>
                <c:pt idx="2408">
                  <c:v>600.26417309929968</c:v>
                </c:pt>
                <c:pt idx="2409">
                  <c:v>600.81133847943977</c:v>
                </c:pt>
                <c:pt idx="2410">
                  <c:v>600.84907078355184</c:v>
                </c:pt>
                <c:pt idx="2411">
                  <c:v>601.27925662684152</c:v>
                </c:pt>
                <c:pt idx="2412">
                  <c:v>601.42340530147328</c:v>
                </c:pt>
                <c:pt idx="2413">
                  <c:v>601.7387242411786</c:v>
                </c:pt>
                <c:pt idx="2414">
                  <c:v>602.19097939294284</c:v>
                </c:pt>
                <c:pt idx="2415">
                  <c:v>602.35278351435431</c:v>
                </c:pt>
                <c:pt idx="2416">
                  <c:v>602.68222681148347</c:v>
                </c:pt>
                <c:pt idx="2417">
                  <c:v>602.94578144918682</c:v>
                </c:pt>
                <c:pt idx="2418">
                  <c:v>603.15662515934946</c:v>
                </c:pt>
                <c:pt idx="2419">
                  <c:v>603.52530012747957</c:v>
                </c:pt>
                <c:pt idx="2420">
                  <c:v>603.62024010198365</c:v>
                </c:pt>
                <c:pt idx="2421">
                  <c:v>603.89619208158695</c:v>
                </c:pt>
                <c:pt idx="2422">
                  <c:v>604.31695366526958</c:v>
                </c:pt>
                <c:pt idx="2423">
                  <c:v>604.25356293221569</c:v>
                </c:pt>
                <c:pt idx="2424">
                  <c:v>604.40285034577255</c:v>
                </c:pt>
                <c:pt idx="2425">
                  <c:v>604.52228027661806</c:v>
                </c:pt>
                <c:pt idx="2426">
                  <c:v>604.61782422129454</c:v>
                </c:pt>
                <c:pt idx="2427">
                  <c:v>604.69425937703568</c:v>
                </c:pt>
                <c:pt idx="2428">
                  <c:v>604.95540750162854</c:v>
                </c:pt>
                <c:pt idx="2429">
                  <c:v>604.96432600130288</c:v>
                </c:pt>
                <c:pt idx="2430">
                  <c:v>605.17146080104237</c:v>
                </c:pt>
                <c:pt idx="2431">
                  <c:v>605.33716864083397</c:v>
                </c:pt>
                <c:pt idx="2432">
                  <c:v>605.6697349126672</c:v>
                </c:pt>
                <c:pt idx="2433">
                  <c:v>605.93578793013376</c:v>
                </c:pt>
                <c:pt idx="2434">
                  <c:v>606.34863034410705</c:v>
                </c:pt>
                <c:pt idx="2435">
                  <c:v>606.67890427528562</c:v>
                </c:pt>
                <c:pt idx="2436">
                  <c:v>606.74312342022847</c:v>
                </c:pt>
                <c:pt idx="2437">
                  <c:v>606.99449873618278</c:v>
                </c:pt>
                <c:pt idx="2438">
                  <c:v>606.79559898894627</c:v>
                </c:pt>
                <c:pt idx="2439">
                  <c:v>606.63647919115704</c:v>
                </c:pt>
                <c:pt idx="2440">
                  <c:v>606.70918335292561</c:v>
                </c:pt>
                <c:pt idx="2441">
                  <c:v>606.56734668234049</c:v>
                </c:pt>
                <c:pt idx="2442">
                  <c:v>606.05387734587248</c:v>
                </c:pt>
                <c:pt idx="2443">
                  <c:v>606.04310187669807</c:v>
                </c:pt>
                <c:pt idx="2444">
                  <c:v>605.83448150135848</c:v>
                </c:pt>
                <c:pt idx="2445">
                  <c:v>605.86758520108685</c:v>
                </c:pt>
                <c:pt idx="2446">
                  <c:v>606.09406816086948</c:v>
                </c:pt>
                <c:pt idx="2447">
                  <c:v>606.27525452869565</c:v>
                </c:pt>
                <c:pt idx="2448">
                  <c:v>606.62020362295652</c:v>
                </c:pt>
                <c:pt idx="2449">
                  <c:v>607.09616289836526</c:v>
                </c:pt>
                <c:pt idx="2450">
                  <c:v>607.27693031869228</c:v>
                </c:pt>
                <c:pt idx="2451">
                  <c:v>607.62154425495385</c:v>
                </c:pt>
                <c:pt idx="2452">
                  <c:v>608.09723540396317</c:v>
                </c:pt>
                <c:pt idx="2453">
                  <c:v>608.47778832317056</c:v>
                </c:pt>
                <c:pt idx="2454">
                  <c:v>608.78223065853649</c:v>
                </c:pt>
                <c:pt idx="2455">
                  <c:v>608.62578452682919</c:v>
                </c:pt>
                <c:pt idx="2456">
                  <c:v>607.30062762146338</c:v>
                </c:pt>
                <c:pt idx="2457">
                  <c:v>604.84050209717066</c:v>
                </c:pt>
                <c:pt idx="2458">
                  <c:v>597.87240167773655</c:v>
                </c:pt>
                <c:pt idx="2459">
                  <c:v>597.87240167773655</c:v>
                </c:pt>
                <c:pt idx="2460">
                  <c:v>597.87240167773655</c:v>
                </c:pt>
                <c:pt idx="2461">
                  <c:v>597.87240167773655</c:v>
                </c:pt>
                <c:pt idx="2462">
                  <c:v>597.87240167773655</c:v>
                </c:pt>
                <c:pt idx="2463">
                  <c:v>597.87240167773655</c:v>
                </c:pt>
                <c:pt idx="2464">
                  <c:v>597.87240167773655</c:v>
                </c:pt>
                <c:pt idx="2465">
                  <c:v>597.87240167773655</c:v>
                </c:pt>
                <c:pt idx="2466">
                  <c:v>597.87240167773655</c:v>
                </c:pt>
                <c:pt idx="2467">
                  <c:v>597.87240167773655</c:v>
                </c:pt>
                <c:pt idx="2468">
                  <c:v>597.87240167773655</c:v>
                </c:pt>
                <c:pt idx="2469">
                  <c:v>597.87240167773655</c:v>
                </c:pt>
                <c:pt idx="2470">
                  <c:v>597.87240167773655</c:v>
                </c:pt>
                <c:pt idx="2471">
                  <c:v>597.87240167773655</c:v>
                </c:pt>
                <c:pt idx="2472">
                  <c:v>597.87240167773655</c:v>
                </c:pt>
                <c:pt idx="2473">
                  <c:v>597.87240167773655</c:v>
                </c:pt>
                <c:pt idx="2474">
                  <c:v>597.87240167773655</c:v>
                </c:pt>
                <c:pt idx="2475">
                  <c:v>597.87240167773655</c:v>
                </c:pt>
                <c:pt idx="2476">
                  <c:v>597.87240167773655</c:v>
                </c:pt>
                <c:pt idx="2477">
                  <c:v>597.87240167773655</c:v>
                </c:pt>
                <c:pt idx="2478">
                  <c:v>597.87240167773655</c:v>
                </c:pt>
                <c:pt idx="2479">
                  <c:v>597.87240167773655</c:v>
                </c:pt>
                <c:pt idx="2480">
                  <c:v>597.87240167773655</c:v>
                </c:pt>
                <c:pt idx="2481">
                  <c:v>597.87240167773655</c:v>
                </c:pt>
                <c:pt idx="2482">
                  <c:v>597.87240167773655</c:v>
                </c:pt>
                <c:pt idx="2483">
                  <c:v>597.87240167773655</c:v>
                </c:pt>
                <c:pt idx="2484">
                  <c:v>597.87240167773655</c:v>
                </c:pt>
                <c:pt idx="2485">
                  <c:v>597.87240167773655</c:v>
                </c:pt>
                <c:pt idx="2486">
                  <c:v>597.87240167773655</c:v>
                </c:pt>
                <c:pt idx="2487">
                  <c:v>597.87240167773655</c:v>
                </c:pt>
                <c:pt idx="2488">
                  <c:v>597.87240167773655</c:v>
                </c:pt>
                <c:pt idx="2489">
                  <c:v>597.87240167773655</c:v>
                </c:pt>
                <c:pt idx="2490">
                  <c:v>597.87240167773655</c:v>
                </c:pt>
                <c:pt idx="2491">
                  <c:v>597.87240167773655</c:v>
                </c:pt>
                <c:pt idx="2492">
                  <c:v>597.87240167773655</c:v>
                </c:pt>
                <c:pt idx="2493">
                  <c:v>597.87240167773655</c:v>
                </c:pt>
                <c:pt idx="2494">
                  <c:v>597.87240167773655</c:v>
                </c:pt>
                <c:pt idx="2495">
                  <c:v>597.87240167773655</c:v>
                </c:pt>
                <c:pt idx="2496">
                  <c:v>597.87240167773655</c:v>
                </c:pt>
                <c:pt idx="2497">
                  <c:v>597.87240167773655</c:v>
                </c:pt>
                <c:pt idx="2498">
                  <c:v>597.87240167773655</c:v>
                </c:pt>
                <c:pt idx="2499">
                  <c:v>597.87240167773655</c:v>
                </c:pt>
                <c:pt idx="2500">
                  <c:v>597.87240167773655</c:v>
                </c:pt>
                <c:pt idx="2501">
                  <c:v>597.87240167773655</c:v>
                </c:pt>
                <c:pt idx="2502">
                  <c:v>597.87240167773655</c:v>
                </c:pt>
                <c:pt idx="2503">
                  <c:v>597.87240167773655</c:v>
                </c:pt>
                <c:pt idx="2504">
                  <c:v>597.87240167773655</c:v>
                </c:pt>
                <c:pt idx="2505">
                  <c:v>597.87240167773655</c:v>
                </c:pt>
                <c:pt idx="2506">
                  <c:v>597.87240167773655</c:v>
                </c:pt>
                <c:pt idx="2507">
                  <c:v>597.87240167773655</c:v>
                </c:pt>
                <c:pt idx="2508">
                  <c:v>597.87240167773655</c:v>
                </c:pt>
                <c:pt idx="2509">
                  <c:v>597.87240167773655</c:v>
                </c:pt>
                <c:pt idx="2510">
                  <c:v>597.87240167773655</c:v>
                </c:pt>
                <c:pt idx="2511">
                  <c:v>597.87240167773655</c:v>
                </c:pt>
                <c:pt idx="2512">
                  <c:v>597.87240167773655</c:v>
                </c:pt>
                <c:pt idx="2513">
                  <c:v>597.87240167773655</c:v>
                </c:pt>
                <c:pt idx="2514">
                  <c:v>597.87240167773655</c:v>
                </c:pt>
                <c:pt idx="2515">
                  <c:v>597.87240167773655</c:v>
                </c:pt>
                <c:pt idx="2516">
                  <c:v>597.87240167773655</c:v>
                </c:pt>
                <c:pt idx="2517">
                  <c:v>597.87240167773655</c:v>
                </c:pt>
                <c:pt idx="2518">
                  <c:v>597.87240167773655</c:v>
                </c:pt>
                <c:pt idx="2519">
                  <c:v>597.87240167773655</c:v>
                </c:pt>
                <c:pt idx="2520">
                  <c:v>597.87240167773655</c:v>
                </c:pt>
                <c:pt idx="2521">
                  <c:v>597.87240167773655</c:v>
                </c:pt>
                <c:pt idx="2522">
                  <c:v>597.87240167773655</c:v>
                </c:pt>
                <c:pt idx="2523">
                  <c:v>597.87240167773655</c:v>
                </c:pt>
                <c:pt idx="2524">
                  <c:v>597.87240167773655</c:v>
                </c:pt>
                <c:pt idx="2525">
                  <c:v>597.87240167773655</c:v>
                </c:pt>
                <c:pt idx="2526">
                  <c:v>597.87240167773655</c:v>
                </c:pt>
                <c:pt idx="2527">
                  <c:v>597.87240167773655</c:v>
                </c:pt>
                <c:pt idx="2528">
                  <c:v>597.87240167773655</c:v>
                </c:pt>
                <c:pt idx="2529">
                  <c:v>597.87240167773655</c:v>
                </c:pt>
                <c:pt idx="2530">
                  <c:v>597.87240167773655</c:v>
                </c:pt>
                <c:pt idx="2531">
                  <c:v>597.87240167773655</c:v>
                </c:pt>
                <c:pt idx="2532">
                  <c:v>597.87240167773655</c:v>
                </c:pt>
                <c:pt idx="2533">
                  <c:v>597.87240167773655</c:v>
                </c:pt>
                <c:pt idx="2534">
                  <c:v>597.87240167773655</c:v>
                </c:pt>
                <c:pt idx="2535">
                  <c:v>597.87240167773655</c:v>
                </c:pt>
                <c:pt idx="2536">
                  <c:v>597.87240167773655</c:v>
                </c:pt>
                <c:pt idx="2537">
                  <c:v>597.87240167773655</c:v>
                </c:pt>
                <c:pt idx="2538">
                  <c:v>597.87240167773655</c:v>
                </c:pt>
                <c:pt idx="2539">
                  <c:v>597.87240167773655</c:v>
                </c:pt>
                <c:pt idx="2540">
                  <c:v>597.87240167773655</c:v>
                </c:pt>
                <c:pt idx="2541">
                  <c:v>597.87240167773655</c:v>
                </c:pt>
                <c:pt idx="2542">
                  <c:v>597.87240167773655</c:v>
                </c:pt>
                <c:pt idx="2543">
                  <c:v>597.87240167773655</c:v>
                </c:pt>
                <c:pt idx="2544">
                  <c:v>597.87240167773655</c:v>
                </c:pt>
                <c:pt idx="2545">
                  <c:v>597.87240167773655</c:v>
                </c:pt>
                <c:pt idx="2546">
                  <c:v>597.87240167773655</c:v>
                </c:pt>
                <c:pt idx="2547">
                  <c:v>597.87240167773655</c:v>
                </c:pt>
                <c:pt idx="2548">
                  <c:v>597.87240167773655</c:v>
                </c:pt>
                <c:pt idx="2549">
                  <c:v>597.87240167773655</c:v>
                </c:pt>
                <c:pt idx="2550">
                  <c:v>597.87240167773655</c:v>
                </c:pt>
                <c:pt idx="2551">
                  <c:v>597.87240167773655</c:v>
                </c:pt>
                <c:pt idx="2552">
                  <c:v>597.87240167773655</c:v>
                </c:pt>
                <c:pt idx="2553">
                  <c:v>597.87240167773655</c:v>
                </c:pt>
                <c:pt idx="2554">
                  <c:v>597.87240167773655</c:v>
                </c:pt>
                <c:pt idx="2555">
                  <c:v>597.87240167773655</c:v>
                </c:pt>
                <c:pt idx="2556">
                  <c:v>597.87240167773655</c:v>
                </c:pt>
                <c:pt idx="2557">
                  <c:v>597.87240167773655</c:v>
                </c:pt>
                <c:pt idx="2558">
                  <c:v>597.87240167773655</c:v>
                </c:pt>
                <c:pt idx="2559">
                  <c:v>597.87240167773655</c:v>
                </c:pt>
                <c:pt idx="2560">
                  <c:v>597.87240167773655</c:v>
                </c:pt>
                <c:pt idx="2561">
                  <c:v>597.87240167773655</c:v>
                </c:pt>
                <c:pt idx="2562">
                  <c:v>597.87240167773655</c:v>
                </c:pt>
                <c:pt idx="2563">
                  <c:v>597.87240167773655</c:v>
                </c:pt>
                <c:pt idx="2564">
                  <c:v>597.87240167773655</c:v>
                </c:pt>
                <c:pt idx="2565">
                  <c:v>597.87240167773655</c:v>
                </c:pt>
                <c:pt idx="2566">
                  <c:v>597.87240167773655</c:v>
                </c:pt>
                <c:pt idx="2567">
                  <c:v>597.87240167773655</c:v>
                </c:pt>
                <c:pt idx="2568">
                  <c:v>597.87240167773655</c:v>
                </c:pt>
                <c:pt idx="2569">
                  <c:v>597.87240167773655</c:v>
                </c:pt>
                <c:pt idx="2570">
                  <c:v>597.87240167773655</c:v>
                </c:pt>
                <c:pt idx="2571">
                  <c:v>597.87240167773655</c:v>
                </c:pt>
                <c:pt idx="2572">
                  <c:v>597.87240167773655</c:v>
                </c:pt>
                <c:pt idx="2573">
                  <c:v>597.87240167773655</c:v>
                </c:pt>
                <c:pt idx="2574">
                  <c:v>597.87240167773655</c:v>
                </c:pt>
                <c:pt idx="2575">
                  <c:v>597.87240167773655</c:v>
                </c:pt>
                <c:pt idx="2576">
                  <c:v>597.87240167773655</c:v>
                </c:pt>
                <c:pt idx="2577">
                  <c:v>597.87240167773655</c:v>
                </c:pt>
                <c:pt idx="2578">
                  <c:v>597.87240167773655</c:v>
                </c:pt>
                <c:pt idx="2579">
                  <c:v>597.87240167773655</c:v>
                </c:pt>
                <c:pt idx="2580">
                  <c:v>597.87240167773655</c:v>
                </c:pt>
                <c:pt idx="2581">
                  <c:v>597.87240167773655</c:v>
                </c:pt>
                <c:pt idx="2582">
                  <c:v>597.87240167773655</c:v>
                </c:pt>
                <c:pt idx="2583">
                  <c:v>597.87240167773655</c:v>
                </c:pt>
                <c:pt idx="2584">
                  <c:v>597.87240167773655</c:v>
                </c:pt>
                <c:pt idx="2585">
                  <c:v>597.87240167773655</c:v>
                </c:pt>
                <c:pt idx="2586">
                  <c:v>597.87240167773655</c:v>
                </c:pt>
                <c:pt idx="2587">
                  <c:v>597.87240167773655</c:v>
                </c:pt>
                <c:pt idx="2588">
                  <c:v>597.87240167773655</c:v>
                </c:pt>
                <c:pt idx="2589">
                  <c:v>597.87240167773655</c:v>
                </c:pt>
                <c:pt idx="2590">
                  <c:v>597.87240167773655</c:v>
                </c:pt>
                <c:pt idx="2591">
                  <c:v>597.87240167773655</c:v>
                </c:pt>
                <c:pt idx="2592">
                  <c:v>597.87240167773655</c:v>
                </c:pt>
                <c:pt idx="2593">
                  <c:v>597.87240167773655</c:v>
                </c:pt>
                <c:pt idx="2594">
                  <c:v>597.87240167773655</c:v>
                </c:pt>
                <c:pt idx="2595">
                  <c:v>597.87240167773655</c:v>
                </c:pt>
                <c:pt idx="2596">
                  <c:v>597.87240167773655</c:v>
                </c:pt>
                <c:pt idx="2597">
                  <c:v>597.87240167773655</c:v>
                </c:pt>
                <c:pt idx="2598">
                  <c:v>597.87240167773655</c:v>
                </c:pt>
                <c:pt idx="2599">
                  <c:v>597.87240167773655</c:v>
                </c:pt>
                <c:pt idx="2600">
                  <c:v>597.87240167773655</c:v>
                </c:pt>
                <c:pt idx="2601">
                  <c:v>597.87240167773655</c:v>
                </c:pt>
                <c:pt idx="2602">
                  <c:v>597.87240167773655</c:v>
                </c:pt>
                <c:pt idx="2603">
                  <c:v>597.87240167773655</c:v>
                </c:pt>
                <c:pt idx="2604">
                  <c:v>597.87240167773655</c:v>
                </c:pt>
                <c:pt idx="2605">
                  <c:v>597.87240167773655</c:v>
                </c:pt>
                <c:pt idx="2606">
                  <c:v>597.87240167773655</c:v>
                </c:pt>
                <c:pt idx="2607">
                  <c:v>597.87240167773655</c:v>
                </c:pt>
                <c:pt idx="2608">
                  <c:v>597.87240167773655</c:v>
                </c:pt>
                <c:pt idx="2609">
                  <c:v>597.87240167773655</c:v>
                </c:pt>
                <c:pt idx="2610">
                  <c:v>597.87240167773655</c:v>
                </c:pt>
                <c:pt idx="2611">
                  <c:v>597.87240167773655</c:v>
                </c:pt>
                <c:pt idx="2612">
                  <c:v>597.87240167773655</c:v>
                </c:pt>
                <c:pt idx="2613">
                  <c:v>597.87240167773655</c:v>
                </c:pt>
                <c:pt idx="2614">
                  <c:v>597.87240167773655</c:v>
                </c:pt>
                <c:pt idx="2615">
                  <c:v>597.87240167773655</c:v>
                </c:pt>
                <c:pt idx="2616">
                  <c:v>597.87240167773655</c:v>
                </c:pt>
                <c:pt idx="2617">
                  <c:v>597.87240167773655</c:v>
                </c:pt>
                <c:pt idx="2618">
                  <c:v>597.87240167773655</c:v>
                </c:pt>
                <c:pt idx="2619">
                  <c:v>597.87240167773655</c:v>
                </c:pt>
                <c:pt idx="2620">
                  <c:v>597.87240167773655</c:v>
                </c:pt>
                <c:pt idx="2621">
                  <c:v>597.87240167773655</c:v>
                </c:pt>
                <c:pt idx="2622">
                  <c:v>597.87240167773655</c:v>
                </c:pt>
                <c:pt idx="2623">
                  <c:v>597.87240167773655</c:v>
                </c:pt>
                <c:pt idx="2624">
                  <c:v>597.87240167773655</c:v>
                </c:pt>
                <c:pt idx="2625">
                  <c:v>597.87240167773655</c:v>
                </c:pt>
                <c:pt idx="2626">
                  <c:v>597.87240167773655</c:v>
                </c:pt>
                <c:pt idx="2627">
                  <c:v>597.87240167773655</c:v>
                </c:pt>
                <c:pt idx="2628">
                  <c:v>597.87240167773655</c:v>
                </c:pt>
                <c:pt idx="2629">
                  <c:v>597.87240167773655</c:v>
                </c:pt>
                <c:pt idx="2630">
                  <c:v>597.87240167773655</c:v>
                </c:pt>
                <c:pt idx="2631">
                  <c:v>597.87240167773655</c:v>
                </c:pt>
                <c:pt idx="2632">
                  <c:v>597.87240167773655</c:v>
                </c:pt>
                <c:pt idx="2633">
                  <c:v>597.87240167773655</c:v>
                </c:pt>
                <c:pt idx="2634">
                  <c:v>597.87240167773655</c:v>
                </c:pt>
                <c:pt idx="2635">
                  <c:v>597.87240167773655</c:v>
                </c:pt>
                <c:pt idx="2636">
                  <c:v>597.87240167773655</c:v>
                </c:pt>
                <c:pt idx="2637">
                  <c:v>597.87240167773655</c:v>
                </c:pt>
                <c:pt idx="2638">
                  <c:v>597.87240167773655</c:v>
                </c:pt>
                <c:pt idx="2639">
                  <c:v>597.87240167773655</c:v>
                </c:pt>
                <c:pt idx="2640">
                  <c:v>597.87240167773655</c:v>
                </c:pt>
                <c:pt idx="2641">
                  <c:v>597.87240167773655</c:v>
                </c:pt>
                <c:pt idx="2642">
                  <c:v>597.87240167773655</c:v>
                </c:pt>
                <c:pt idx="2643">
                  <c:v>597.87240167773655</c:v>
                </c:pt>
                <c:pt idx="2644">
                  <c:v>597.87240167773655</c:v>
                </c:pt>
                <c:pt idx="2645">
                  <c:v>597.87240167773655</c:v>
                </c:pt>
                <c:pt idx="2646">
                  <c:v>597.87240167773655</c:v>
                </c:pt>
                <c:pt idx="2647">
                  <c:v>597.87240167773655</c:v>
                </c:pt>
                <c:pt idx="2648">
                  <c:v>597.87240167773655</c:v>
                </c:pt>
                <c:pt idx="2649">
                  <c:v>597.87240167773655</c:v>
                </c:pt>
                <c:pt idx="2650">
                  <c:v>597.87240167773655</c:v>
                </c:pt>
                <c:pt idx="2651">
                  <c:v>597.87240167773655</c:v>
                </c:pt>
                <c:pt idx="2652">
                  <c:v>597.87240167773655</c:v>
                </c:pt>
                <c:pt idx="2653">
                  <c:v>597.87240167773655</c:v>
                </c:pt>
                <c:pt idx="2654">
                  <c:v>597.87240167773655</c:v>
                </c:pt>
                <c:pt idx="2655">
                  <c:v>597.87240167773655</c:v>
                </c:pt>
                <c:pt idx="2656">
                  <c:v>597.87240167773655</c:v>
                </c:pt>
                <c:pt idx="2657">
                  <c:v>597.87240167773655</c:v>
                </c:pt>
                <c:pt idx="2658">
                  <c:v>597.87240167773655</c:v>
                </c:pt>
                <c:pt idx="2659">
                  <c:v>597.87240167773655</c:v>
                </c:pt>
                <c:pt idx="2660">
                  <c:v>597.87240167773655</c:v>
                </c:pt>
                <c:pt idx="2661">
                  <c:v>597.87240167773655</c:v>
                </c:pt>
                <c:pt idx="2662">
                  <c:v>597.87240167773655</c:v>
                </c:pt>
                <c:pt idx="2663">
                  <c:v>597.87240167773655</c:v>
                </c:pt>
                <c:pt idx="2664">
                  <c:v>597.87240167773655</c:v>
                </c:pt>
                <c:pt idx="2665">
                  <c:v>597.87240167773655</c:v>
                </c:pt>
                <c:pt idx="2666">
                  <c:v>597.87240167773655</c:v>
                </c:pt>
                <c:pt idx="2667">
                  <c:v>597.87240167773655</c:v>
                </c:pt>
                <c:pt idx="2668">
                  <c:v>597.87240167773655</c:v>
                </c:pt>
                <c:pt idx="2669">
                  <c:v>597.87240167773655</c:v>
                </c:pt>
                <c:pt idx="2670">
                  <c:v>597.87240167773655</c:v>
                </c:pt>
                <c:pt idx="2671">
                  <c:v>597.87240167773655</c:v>
                </c:pt>
                <c:pt idx="2672">
                  <c:v>597.87240167773655</c:v>
                </c:pt>
                <c:pt idx="2673">
                  <c:v>597.87240167773655</c:v>
                </c:pt>
                <c:pt idx="2674">
                  <c:v>597.87240167773655</c:v>
                </c:pt>
                <c:pt idx="2675">
                  <c:v>597.87240167773655</c:v>
                </c:pt>
                <c:pt idx="2676">
                  <c:v>597.87240167773655</c:v>
                </c:pt>
                <c:pt idx="2677">
                  <c:v>597.87240167773655</c:v>
                </c:pt>
                <c:pt idx="2678">
                  <c:v>597.87240167773655</c:v>
                </c:pt>
                <c:pt idx="2679">
                  <c:v>597.87240167773655</c:v>
                </c:pt>
                <c:pt idx="2680">
                  <c:v>597.87240167773655</c:v>
                </c:pt>
                <c:pt idx="2681">
                  <c:v>597.87240167773655</c:v>
                </c:pt>
                <c:pt idx="2682">
                  <c:v>597.87240167773655</c:v>
                </c:pt>
                <c:pt idx="2683">
                  <c:v>597.87240167773655</c:v>
                </c:pt>
                <c:pt idx="2684">
                  <c:v>597.87240167773655</c:v>
                </c:pt>
                <c:pt idx="2685">
                  <c:v>597.87240167773655</c:v>
                </c:pt>
                <c:pt idx="2686">
                  <c:v>597.87240167773655</c:v>
                </c:pt>
                <c:pt idx="2687">
                  <c:v>597.87240167773655</c:v>
                </c:pt>
                <c:pt idx="2688">
                  <c:v>597.87240167773655</c:v>
                </c:pt>
                <c:pt idx="2689">
                  <c:v>597.87240167773655</c:v>
                </c:pt>
                <c:pt idx="2690">
                  <c:v>597.87240167773655</c:v>
                </c:pt>
                <c:pt idx="2691">
                  <c:v>597.87240167773655</c:v>
                </c:pt>
                <c:pt idx="2692">
                  <c:v>597.87240167773655</c:v>
                </c:pt>
                <c:pt idx="2693">
                  <c:v>597.87240167773655</c:v>
                </c:pt>
                <c:pt idx="2694">
                  <c:v>597.87240167773655</c:v>
                </c:pt>
                <c:pt idx="2695">
                  <c:v>597.87240167773655</c:v>
                </c:pt>
                <c:pt idx="2696">
                  <c:v>597.87240167773655</c:v>
                </c:pt>
                <c:pt idx="2697">
                  <c:v>597.87240167773655</c:v>
                </c:pt>
                <c:pt idx="2698">
                  <c:v>597.87240167773655</c:v>
                </c:pt>
                <c:pt idx="2699">
                  <c:v>597.87240167773655</c:v>
                </c:pt>
                <c:pt idx="2700">
                  <c:v>576.29792134218928</c:v>
                </c:pt>
                <c:pt idx="2701">
                  <c:v>564.43833707375143</c:v>
                </c:pt>
                <c:pt idx="2702">
                  <c:v>559.55066965900119</c:v>
                </c:pt>
                <c:pt idx="2703">
                  <c:v>558.84053572720097</c:v>
                </c:pt>
                <c:pt idx="2704">
                  <c:v>561.07242858176073</c:v>
                </c:pt>
                <c:pt idx="2705">
                  <c:v>563.85794286540863</c:v>
                </c:pt>
                <c:pt idx="2706">
                  <c:v>566.48635429232695</c:v>
                </c:pt>
                <c:pt idx="2707">
                  <c:v>569.58908343386156</c:v>
                </c:pt>
                <c:pt idx="2708">
                  <c:v>571.87126674708929</c:v>
                </c:pt>
                <c:pt idx="2709">
                  <c:v>573.29701339767144</c:v>
                </c:pt>
                <c:pt idx="2710">
                  <c:v>575.43761071813719</c:v>
                </c:pt>
                <c:pt idx="2711">
                  <c:v>578.15008857450971</c:v>
                </c:pt>
                <c:pt idx="2712">
                  <c:v>580.12007085960784</c:v>
                </c:pt>
                <c:pt idx="2713">
                  <c:v>582.29605668768636</c:v>
                </c:pt>
                <c:pt idx="2714">
                  <c:v>584.43684535014916</c:v>
                </c:pt>
                <c:pt idx="2715">
                  <c:v>586.1494762801193</c:v>
                </c:pt>
                <c:pt idx="2716">
                  <c:v>587.71958102409553</c:v>
                </c:pt>
                <c:pt idx="2717">
                  <c:v>588.97566481927652</c:v>
                </c:pt>
                <c:pt idx="2718">
                  <c:v>590.18053185542124</c:v>
                </c:pt>
                <c:pt idx="2719">
                  <c:v>591.14442548433703</c:v>
                </c:pt>
                <c:pt idx="2720">
                  <c:v>592.3155403874697</c:v>
                </c:pt>
                <c:pt idx="2721">
                  <c:v>593.45243230997573</c:v>
                </c:pt>
                <c:pt idx="2722">
                  <c:v>594.36194584798056</c:v>
                </c:pt>
                <c:pt idx="2723">
                  <c:v>595.0895566783845</c:v>
                </c:pt>
                <c:pt idx="2724">
                  <c:v>595.67164534270762</c:v>
                </c:pt>
                <c:pt idx="2725">
                  <c:v>596.1373162741661</c:v>
                </c:pt>
                <c:pt idx="2726">
                  <c:v>596.9098530193329</c:v>
                </c:pt>
                <c:pt idx="2727">
                  <c:v>597.32788241546632</c:v>
                </c:pt>
                <c:pt idx="2728">
                  <c:v>597.6623059323731</c:v>
                </c:pt>
                <c:pt idx="2729">
                  <c:v>598.12984474589848</c:v>
                </c:pt>
                <c:pt idx="2730">
                  <c:v>598.50387579671883</c:v>
                </c:pt>
                <c:pt idx="2731">
                  <c:v>599.00310063737516</c:v>
                </c:pt>
                <c:pt idx="2732">
                  <c:v>599.40248050990022</c:v>
                </c:pt>
                <c:pt idx="2733">
                  <c:v>599.92198440792015</c:v>
                </c:pt>
                <c:pt idx="2734">
                  <c:v>600.5375875263361</c:v>
                </c:pt>
                <c:pt idx="2735">
                  <c:v>601.03007002106892</c:v>
                </c:pt>
                <c:pt idx="2736">
                  <c:v>601.62405601685509</c:v>
                </c:pt>
                <c:pt idx="2737">
                  <c:v>601.89924481348407</c:v>
                </c:pt>
                <c:pt idx="2738">
                  <c:v>602.31939585078726</c:v>
                </c:pt>
                <c:pt idx="2739">
                  <c:v>602.85551668062976</c:v>
                </c:pt>
                <c:pt idx="2740">
                  <c:v>602.88441334450386</c:v>
                </c:pt>
                <c:pt idx="2741">
                  <c:v>601.70753067560315</c:v>
                </c:pt>
                <c:pt idx="2742">
                  <c:v>597.56602454048254</c:v>
                </c:pt>
                <c:pt idx="2743">
                  <c:v>589.85281963238606</c:v>
                </c:pt>
                <c:pt idx="2744">
                  <c:v>589.85281963238606</c:v>
                </c:pt>
                <c:pt idx="2745">
                  <c:v>589.85281963238606</c:v>
                </c:pt>
                <c:pt idx="2746">
                  <c:v>589.85281963238606</c:v>
                </c:pt>
                <c:pt idx="2747">
                  <c:v>589.85281963238606</c:v>
                </c:pt>
                <c:pt idx="2748">
                  <c:v>589.85281963238606</c:v>
                </c:pt>
                <c:pt idx="2749">
                  <c:v>589.85281963238606</c:v>
                </c:pt>
                <c:pt idx="2750">
                  <c:v>589.85281963238606</c:v>
                </c:pt>
                <c:pt idx="2751">
                  <c:v>589.85281963238606</c:v>
                </c:pt>
                <c:pt idx="2752">
                  <c:v>589.85281963238606</c:v>
                </c:pt>
                <c:pt idx="2753">
                  <c:v>589.85281963238606</c:v>
                </c:pt>
                <c:pt idx="2754">
                  <c:v>589.85281963238606</c:v>
                </c:pt>
                <c:pt idx="2755">
                  <c:v>589.85281963238606</c:v>
                </c:pt>
                <c:pt idx="2756">
                  <c:v>589.85281963238606</c:v>
                </c:pt>
                <c:pt idx="2757">
                  <c:v>589.85281963238606</c:v>
                </c:pt>
                <c:pt idx="2758">
                  <c:v>589.85281963238606</c:v>
                </c:pt>
                <c:pt idx="2759">
                  <c:v>589.85281963238606</c:v>
                </c:pt>
                <c:pt idx="2760">
                  <c:v>589.85281963238606</c:v>
                </c:pt>
                <c:pt idx="2761">
                  <c:v>589.85281963238606</c:v>
                </c:pt>
                <c:pt idx="2762">
                  <c:v>589.85281963238606</c:v>
                </c:pt>
                <c:pt idx="2763">
                  <c:v>589.85281963238606</c:v>
                </c:pt>
                <c:pt idx="2764">
                  <c:v>589.85281963238606</c:v>
                </c:pt>
                <c:pt idx="2765">
                  <c:v>589.85281963238606</c:v>
                </c:pt>
                <c:pt idx="2766">
                  <c:v>589.85281963238606</c:v>
                </c:pt>
                <c:pt idx="2767">
                  <c:v>589.85281963238606</c:v>
                </c:pt>
                <c:pt idx="2768">
                  <c:v>589.85281963238606</c:v>
                </c:pt>
                <c:pt idx="2769">
                  <c:v>589.85281963238606</c:v>
                </c:pt>
                <c:pt idx="2770">
                  <c:v>589.85281963238606</c:v>
                </c:pt>
                <c:pt idx="2771">
                  <c:v>589.85281963238606</c:v>
                </c:pt>
                <c:pt idx="2772">
                  <c:v>589.85281963238606</c:v>
                </c:pt>
                <c:pt idx="2773">
                  <c:v>589.85281963238606</c:v>
                </c:pt>
                <c:pt idx="2774">
                  <c:v>589.85281963238606</c:v>
                </c:pt>
                <c:pt idx="2775">
                  <c:v>589.85281963238606</c:v>
                </c:pt>
                <c:pt idx="2776">
                  <c:v>589.85281963238606</c:v>
                </c:pt>
                <c:pt idx="2777">
                  <c:v>589.85281963238606</c:v>
                </c:pt>
                <c:pt idx="2778">
                  <c:v>589.85281963238606</c:v>
                </c:pt>
                <c:pt idx="2779">
                  <c:v>589.85281963238606</c:v>
                </c:pt>
                <c:pt idx="2780">
                  <c:v>589.85281963238606</c:v>
                </c:pt>
                <c:pt idx="2781">
                  <c:v>589.85281963238606</c:v>
                </c:pt>
                <c:pt idx="2782">
                  <c:v>589.85281963238606</c:v>
                </c:pt>
                <c:pt idx="2783">
                  <c:v>589.85281963238606</c:v>
                </c:pt>
                <c:pt idx="2784">
                  <c:v>589.85281963238606</c:v>
                </c:pt>
                <c:pt idx="2785">
                  <c:v>589.85281963238606</c:v>
                </c:pt>
                <c:pt idx="2786">
                  <c:v>589.85281963238606</c:v>
                </c:pt>
                <c:pt idx="2787">
                  <c:v>589.85281963238606</c:v>
                </c:pt>
                <c:pt idx="2788">
                  <c:v>589.85281963238606</c:v>
                </c:pt>
                <c:pt idx="2789">
                  <c:v>589.85281963238606</c:v>
                </c:pt>
                <c:pt idx="2790">
                  <c:v>589.85281963238606</c:v>
                </c:pt>
                <c:pt idx="2791">
                  <c:v>589.85281963238606</c:v>
                </c:pt>
                <c:pt idx="2792">
                  <c:v>589.85281963238606</c:v>
                </c:pt>
                <c:pt idx="2793">
                  <c:v>589.85281963238606</c:v>
                </c:pt>
                <c:pt idx="2794">
                  <c:v>589.85281963238606</c:v>
                </c:pt>
                <c:pt idx="2795">
                  <c:v>589.85281963238606</c:v>
                </c:pt>
                <c:pt idx="2796">
                  <c:v>589.85281963238606</c:v>
                </c:pt>
                <c:pt idx="2797">
                  <c:v>589.85281963238606</c:v>
                </c:pt>
                <c:pt idx="2798">
                  <c:v>589.85281963238606</c:v>
                </c:pt>
                <c:pt idx="2799">
                  <c:v>589.85281963238606</c:v>
                </c:pt>
                <c:pt idx="2800">
                  <c:v>589.85281963238606</c:v>
                </c:pt>
                <c:pt idx="2801">
                  <c:v>589.85281963238606</c:v>
                </c:pt>
                <c:pt idx="2802">
                  <c:v>589.85281963238606</c:v>
                </c:pt>
                <c:pt idx="2803">
                  <c:v>589.85281963238606</c:v>
                </c:pt>
                <c:pt idx="2804">
                  <c:v>589.85281963238606</c:v>
                </c:pt>
                <c:pt idx="2805">
                  <c:v>589.85281963238606</c:v>
                </c:pt>
                <c:pt idx="2806">
                  <c:v>589.85281963238606</c:v>
                </c:pt>
                <c:pt idx="2807">
                  <c:v>589.85281963238606</c:v>
                </c:pt>
                <c:pt idx="2808">
                  <c:v>589.85281963238606</c:v>
                </c:pt>
                <c:pt idx="2809">
                  <c:v>589.85281963238606</c:v>
                </c:pt>
                <c:pt idx="2810">
                  <c:v>589.85281963238606</c:v>
                </c:pt>
                <c:pt idx="2811">
                  <c:v>589.85281963238606</c:v>
                </c:pt>
                <c:pt idx="2812">
                  <c:v>589.85281963238606</c:v>
                </c:pt>
                <c:pt idx="2813">
                  <c:v>589.85281963238606</c:v>
                </c:pt>
                <c:pt idx="2814">
                  <c:v>589.85281963238606</c:v>
                </c:pt>
                <c:pt idx="2815">
                  <c:v>589.85281963238606</c:v>
                </c:pt>
                <c:pt idx="2816">
                  <c:v>589.85281963238606</c:v>
                </c:pt>
                <c:pt idx="2817">
                  <c:v>589.85281963238606</c:v>
                </c:pt>
                <c:pt idx="2818">
                  <c:v>589.85281963238606</c:v>
                </c:pt>
                <c:pt idx="2819">
                  <c:v>589.85281963238606</c:v>
                </c:pt>
                <c:pt idx="2820">
                  <c:v>589.85281963238606</c:v>
                </c:pt>
                <c:pt idx="2821">
                  <c:v>589.85281963238606</c:v>
                </c:pt>
                <c:pt idx="2822">
                  <c:v>589.85281963238606</c:v>
                </c:pt>
                <c:pt idx="2823">
                  <c:v>589.85281963238606</c:v>
                </c:pt>
                <c:pt idx="2824">
                  <c:v>589.85281963238606</c:v>
                </c:pt>
                <c:pt idx="2825">
                  <c:v>589.85281963238606</c:v>
                </c:pt>
                <c:pt idx="2826">
                  <c:v>589.85281963238606</c:v>
                </c:pt>
                <c:pt idx="2827">
                  <c:v>589.85281963238606</c:v>
                </c:pt>
                <c:pt idx="2828">
                  <c:v>589.85281963238606</c:v>
                </c:pt>
                <c:pt idx="2829">
                  <c:v>589.85281963238606</c:v>
                </c:pt>
                <c:pt idx="2830">
                  <c:v>589.85281963238606</c:v>
                </c:pt>
                <c:pt idx="2831">
                  <c:v>589.85281963238606</c:v>
                </c:pt>
                <c:pt idx="2832">
                  <c:v>589.85281963238606</c:v>
                </c:pt>
                <c:pt idx="2833">
                  <c:v>589.85281963238606</c:v>
                </c:pt>
                <c:pt idx="2834">
                  <c:v>589.85281963238606</c:v>
                </c:pt>
                <c:pt idx="2835">
                  <c:v>589.85281963238606</c:v>
                </c:pt>
                <c:pt idx="2836">
                  <c:v>589.85281963238606</c:v>
                </c:pt>
                <c:pt idx="2837">
                  <c:v>589.85281963238606</c:v>
                </c:pt>
                <c:pt idx="2838">
                  <c:v>589.85281963238606</c:v>
                </c:pt>
                <c:pt idx="2839">
                  <c:v>589.85281963238606</c:v>
                </c:pt>
                <c:pt idx="2840">
                  <c:v>589.85281963238606</c:v>
                </c:pt>
                <c:pt idx="2841">
                  <c:v>589.85281963238606</c:v>
                </c:pt>
                <c:pt idx="2842">
                  <c:v>589.85281963238606</c:v>
                </c:pt>
                <c:pt idx="2843">
                  <c:v>589.85281963238606</c:v>
                </c:pt>
                <c:pt idx="2844">
                  <c:v>589.85281963238606</c:v>
                </c:pt>
                <c:pt idx="2845">
                  <c:v>589.85281963238606</c:v>
                </c:pt>
                <c:pt idx="2846">
                  <c:v>589.85281963238606</c:v>
                </c:pt>
                <c:pt idx="2847">
                  <c:v>589.85281963238606</c:v>
                </c:pt>
                <c:pt idx="2848">
                  <c:v>589.85281963238606</c:v>
                </c:pt>
                <c:pt idx="2849">
                  <c:v>589.85281963238606</c:v>
                </c:pt>
                <c:pt idx="2850">
                  <c:v>589.85281963238606</c:v>
                </c:pt>
                <c:pt idx="2851">
                  <c:v>589.85281963238606</c:v>
                </c:pt>
                <c:pt idx="2852">
                  <c:v>589.85281963238606</c:v>
                </c:pt>
                <c:pt idx="2853">
                  <c:v>589.85281963238606</c:v>
                </c:pt>
                <c:pt idx="2854">
                  <c:v>589.85281963238606</c:v>
                </c:pt>
                <c:pt idx="2855">
                  <c:v>589.85281963238606</c:v>
                </c:pt>
                <c:pt idx="2856">
                  <c:v>589.85281963238606</c:v>
                </c:pt>
                <c:pt idx="2857">
                  <c:v>589.85281963238606</c:v>
                </c:pt>
                <c:pt idx="2858">
                  <c:v>589.85281963238606</c:v>
                </c:pt>
                <c:pt idx="2859">
                  <c:v>589.85281963238606</c:v>
                </c:pt>
                <c:pt idx="2860">
                  <c:v>589.85281963238606</c:v>
                </c:pt>
                <c:pt idx="2861">
                  <c:v>589.85281963238606</c:v>
                </c:pt>
                <c:pt idx="2862">
                  <c:v>589.85281963238606</c:v>
                </c:pt>
                <c:pt idx="2863">
                  <c:v>589.85281963238606</c:v>
                </c:pt>
                <c:pt idx="2864">
                  <c:v>589.85281963238606</c:v>
                </c:pt>
                <c:pt idx="2865">
                  <c:v>589.85281963238606</c:v>
                </c:pt>
                <c:pt idx="2866">
                  <c:v>589.85281963238606</c:v>
                </c:pt>
                <c:pt idx="2867">
                  <c:v>589.85281963238606</c:v>
                </c:pt>
                <c:pt idx="2868">
                  <c:v>589.85281963238606</c:v>
                </c:pt>
                <c:pt idx="2869">
                  <c:v>589.85281963238606</c:v>
                </c:pt>
                <c:pt idx="2870">
                  <c:v>589.85281963238606</c:v>
                </c:pt>
                <c:pt idx="2871">
                  <c:v>589.85281963238606</c:v>
                </c:pt>
                <c:pt idx="2872">
                  <c:v>589.85281963238606</c:v>
                </c:pt>
                <c:pt idx="2873">
                  <c:v>589.85281963238606</c:v>
                </c:pt>
                <c:pt idx="2874">
                  <c:v>589.85281963238606</c:v>
                </c:pt>
                <c:pt idx="2875">
                  <c:v>589.85281963238606</c:v>
                </c:pt>
                <c:pt idx="2876">
                  <c:v>589.85281963238606</c:v>
                </c:pt>
                <c:pt idx="2877">
                  <c:v>589.85281963238606</c:v>
                </c:pt>
                <c:pt idx="2878">
                  <c:v>589.85281963238606</c:v>
                </c:pt>
                <c:pt idx="2879">
                  <c:v>576.6822557059088</c:v>
                </c:pt>
                <c:pt idx="2880">
                  <c:v>570.74580456472711</c:v>
                </c:pt>
                <c:pt idx="2881">
                  <c:v>570.39664365178169</c:v>
                </c:pt>
                <c:pt idx="2882">
                  <c:v>573.5173149214254</c:v>
                </c:pt>
                <c:pt idx="2883">
                  <c:v>579.21385193714036</c:v>
                </c:pt>
                <c:pt idx="2884">
                  <c:v>585.77108154971233</c:v>
                </c:pt>
                <c:pt idx="2885">
                  <c:v>591.61686523976982</c:v>
                </c:pt>
                <c:pt idx="2886">
                  <c:v>596.09349219181581</c:v>
                </c:pt>
                <c:pt idx="2887">
                  <c:v>599.6747937534526</c:v>
                </c:pt>
                <c:pt idx="2888">
                  <c:v>602.93983500276215</c:v>
                </c:pt>
                <c:pt idx="2889">
                  <c:v>605.35186800220981</c:v>
                </c:pt>
                <c:pt idx="2890">
                  <c:v>607.68149440176785</c:v>
                </c:pt>
                <c:pt idx="2891">
                  <c:v>610.14519552141428</c:v>
                </c:pt>
                <c:pt idx="2892">
                  <c:v>611.51615641713147</c:v>
                </c:pt>
                <c:pt idx="2893">
                  <c:v>612.2129251337052</c:v>
                </c:pt>
                <c:pt idx="2894">
                  <c:v>613.57034010696418</c:v>
                </c:pt>
                <c:pt idx="2895">
                  <c:v>614.25627208557137</c:v>
                </c:pt>
                <c:pt idx="2896">
                  <c:v>614.20501766845712</c:v>
                </c:pt>
                <c:pt idx="2897">
                  <c:v>615.16401413476569</c:v>
                </c:pt>
                <c:pt idx="2898">
                  <c:v>615.53121130781255</c:v>
                </c:pt>
                <c:pt idx="2899">
                  <c:v>615.82496904625009</c:v>
                </c:pt>
                <c:pt idx="2900">
                  <c:v>616.65997523700003</c:v>
                </c:pt>
                <c:pt idx="2901">
                  <c:v>617.32798018960011</c:v>
                </c:pt>
                <c:pt idx="2902">
                  <c:v>617.86238415168009</c:v>
                </c:pt>
                <c:pt idx="2903">
                  <c:v>618.48990732134416</c:v>
                </c:pt>
                <c:pt idx="2904">
                  <c:v>619.39192585707531</c:v>
                </c:pt>
                <c:pt idx="2905">
                  <c:v>619.51354068566025</c:v>
                </c:pt>
                <c:pt idx="2906">
                  <c:v>619.61083254852815</c:v>
                </c:pt>
                <c:pt idx="2907">
                  <c:v>620.08866603882257</c:v>
                </c:pt>
                <c:pt idx="2908">
                  <c:v>620.47093283105812</c:v>
                </c:pt>
                <c:pt idx="2909">
                  <c:v>620.37674626484659</c:v>
                </c:pt>
                <c:pt idx="2910">
                  <c:v>620.70139701187725</c:v>
                </c:pt>
                <c:pt idx="2911">
                  <c:v>620.76111760950187</c:v>
                </c:pt>
                <c:pt idx="2912">
                  <c:v>620.60889408760158</c:v>
                </c:pt>
                <c:pt idx="2913">
                  <c:v>620.88711527008127</c:v>
                </c:pt>
                <c:pt idx="2914">
                  <c:v>620.90969221606508</c:v>
                </c:pt>
                <c:pt idx="2915">
                  <c:v>620.92775377285216</c:v>
                </c:pt>
                <c:pt idx="2916">
                  <c:v>621.14220301828175</c:v>
                </c:pt>
                <c:pt idx="2917">
                  <c:v>621.51376241462538</c:v>
                </c:pt>
                <c:pt idx="2918">
                  <c:v>621.61100993170032</c:v>
                </c:pt>
                <c:pt idx="2919">
                  <c:v>621.68880794536028</c:v>
                </c:pt>
                <c:pt idx="2920">
                  <c:v>622.15104635628825</c:v>
                </c:pt>
                <c:pt idx="2921">
                  <c:v>622.52083708503062</c:v>
                </c:pt>
                <c:pt idx="2922">
                  <c:v>622.61666966802454</c:v>
                </c:pt>
                <c:pt idx="2923">
                  <c:v>623.09333573441972</c:v>
                </c:pt>
                <c:pt idx="2924">
                  <c:v>623.4746685875358</c:v>
                </c:pt>
                <c:pt idx="2925">
                  <c:v>623.37973487002864</c:v>
                </c:pt>
                <c:pt idx="2926">
                  <c:v>623.70378789602296</c:v>
                </c:pt>
                <c:pt idx="2927">
                  <c:v>623.96303031681839</c:v>
                </c:pt>
                <c:pt idx="2928">
                  <c:v>624.17042425345471</c:v>
                </c:pt>
                <c:pt idx="2929">
                  <c:v>624.53633940276382</c:v>
                </c:pt>
                <c:pt idx="2930">
                  <c:v>624.82907152221105</c:v>
                </c:pt>
                <c:pt idx="2931">
                  <c:v>625.06325721776886</c:v>
                </c:pt>
                <c:pt idx="2932">
                  <c:v>625.25060577421516</c:v>
                </c:pt>
                <c:pt idx="2933">
                  <c:v>625.6004846193722</c:v>
                </c:pt>
                <c:pt idx="2934">
                  <c:v>625.48038769549771</c:v>
                </c:pt>
                <c:pt idx="2935">
                  <c:v>625.38431015639821</c:v>
                </c:pt>
                <c:pt idx="2936">
                  <c:v>625.50744812511857</c:v>
                </c:pt>
                <c:pt idx="2937">
                  <c:v>625.60595850009486</c:v>
                </c:pt>
                <c:pt idx="2938">
                  <c:v>625.48476680007593</c:v>
                </c:pt>
                <c:pt idx="2939">
                  <c:v>625.78781344006075</c:v>
                </c:pt>
                <c:pt idx="2940">
                  <c:v>625.83025075204864</c:v>
                </c:pt>
                <c:pt idx="2941">
                  <c:v>625.66420060163887</c:v>
                </c:pt>
                <c:pt idx="2942">
                  <c:v>626.13136048131116</c:v>
                </c:pt>
                <c:pt idx="2943">
                  <c:v>626.50508838504891</c:v>
                </c:pt>
                <c:pt idx="2944">
                  <c:v>626.40407070803917</c:v>
                </c:pt>
                <c:pt idx="2945">
                  <c:v>626.72325656643136</c:v>
                </c:pt>
                <c:pt idx="2946">
                  <c:v>626.77860525314509</c:v>
                </c:pt>
                <c:pt idx="2947">
                  <c:v>626.62288420251616</c:v>
                </c:pt>
                <c:pt idx="2948">
                  <c:v>626.698307362013</c:v>
                </c:pt>
                <c:pt idx="2949">
                  <c:v>626.55864588961049</c:v>
                </c:pt>
                <c:pt idx="2950">
                  <c:v>626.44691671168846</c:v>
                </c:pt>
                <c:pt idx="2951">
                  <c:v>626.15753336935086</c:v>
                </c:pt>
                <c:pt idx="2952">
                  <c:v>626.32602669548066</c:v>
                </c:pt>
                <c:pt idx="2953">
                  <c:v>626.26082135638455</c:v>
                </c:pt>
                <c:pt idx="2954">
                  <c:v>626.20865708510769</c:v>
                </c:pt>
                <c:pt idx="2955">
                  <c:v>626.56692566808613</c:v>
                </c:pt>
                <c:pt idx="2956">
                  <c:v>626.6535405344689</c:v>
                </c:pt>
                <c:pt idx="2957">
                  <c:v>626.7228324275751</c:v>
                </c:pt>
                <c:pt idx="2958">
                  <c:v>626.7782659420601</c:v>
                </c:pt>
                <c:pt idx="2959">
                  <c:v>626.82261275364806</c:v>
                </c:pt>
                <c:pt idx="2960">
                  <c:v>626.65809020291852</c:v>
                </c:pt>
                <c:pt idx="2961">
                  <c:v>626.52647216233481</c:v>
                </c:pt>
                <c:pt idx="2962">
                  <c:v>626.82117772986783</c:v>
                </c:pt>
                <c:pt idx="2963">
                  <c:v>627.05694218389431</c:v>
                </c:pt>
                <c:pt idx="2964">
                  <c:v>627.04555374711549</c:v>
                </c:pt>
                <c:pt idx="2965">
                  <c:v>627.23644299769239</c:v>
                </c:pt>
                <c:pt idx="2966">
                  <c:v>627.38915439815389</c:v>
                </c:pt>
                <c:pt idx="2967">
                  <c:v>627.31132351852318</c:v>
                </c:pt>
                <c:pt idx="2968">
                  <c:v>627.64905881481855</c:v>
                </c:pt>
                <c:pt idx="2969">
                  <c:v>627.91924705185488</c:v>
                </c:pt>
                <c:pt idx="2970">
                  <c:v>627.93539764148397</c:v>
                </c:pt>
                <c:pt idx="2971">
                  <c:v>628.34831811318713</c:v>
                </c:pt>
                <c:pt idx="2972">
                  <c:v>628.47865449054973</c:v>
                </c:pt>
                <c:pt idx="2973">
                  <c:v>628.78292359243983</c:v>
                </c:pt>
                <c:pt idx="2974">
                  <c:v>628.62633887395191</c:v>
                </c:pt>
                <c:pt idx="2975">
                  <c:v>628.70107109916148</c:v>
                </c:pt>
                <c:pt idx="2976">
                  <c:v>628.16085687932923</c:v>
                </c:pt>
                <c:pt idx="2977">
                  <c:v>628.12868550346343</c:v>
                </c:pt>
                <c:pt idx="2978">
                  <c:v>628.10294840277072</c:v>
                </c:pt>
                <c:pt idx="2979">
                  <c:v>627.88235872221662</c:v>
                </c:pt>
                <c:pt idx="2980">
                  <c:v>627.70588697777328</c:v>
                </c:pt>
                <c:pt idx="2981">
                  <c:v>628.36470958221867</c:v>
                </c:pt>
                <c:pt idx="2982">
                  <c:v>628.69176766577493</c:v>
                </c:pt>
                <c:pt idx="2983">
                  <c:v>628.95341413261997</c:v>
                </c:pt>
                <c:pt idx="2984">
                  <c:v>629.76273130609604</c:v>
                </c:pt>
                <c:pt idx="2985">
                  <c:v>629.81018504487679</c:v>
                </c:pt>
                <c:pt idx="2986">
                  <c:v>629.84814803590143</c:v>
                </c:pt>
                <c:pt idx="2987">
                  <c:v>629.87851842872124</c:v>
                </c:pt>
                <c:pt idx="2988">
                  <c:v>629.30281474297703</c:v>
                </c:pt>
                <c:pt idx="2989">
                  <c:v>629.04225179438163</c:v>
                </c:pt>
                <c:pt idx="2990">
                  <c:v>628.83380143550528</c:v>
                </c:pt>
                <c:pt idx="2991">
                  <c:v>628.66704114840422</c:v>
                </c:pt>
                <c:pt idx="2992">
                  <c:v>628.53363291872336</c:v>
                </c:pt>
                <c:pt idx="2993">
                  <c:v>628.22690633497871</c:v>
                </c:pt>
                <c:pt idx="2994">
                  <c:v>628.18152506798299</c:v>
                </c:pt>
                <c:pt idx="2995">
                  <c:v>628.54522005438639</c:v>
                </c:pt>
                <c:pt idx="2996">
                  <c:v>628.23617604350909</c:v>
                </c:pt>
                <c:pt idx="2997">
                  <c:v>627.78894083480736</c:v>
                </c:pt>
                <c:pt idx="2998">
                  <c:v>627.03115266784584</c:v>
                </c:pt>
                <c:pt idx="2999">
                  <c:v>626.02492213427672</c:v>
                </c:pt>
                <c:pt idx="3000">
                  <c:v>625.21993770742142</c:v>
                </c:pt>
                <c:pt idx="3001">
                  <c:v>624.37595016593718</c:v>
                </c:pt>
                <c:pt idx="3002">
                  <c:v>623.90076013274972</c:v>
                </c:pt>
                <c:pt idx="3003">
                  <c:v>623.32060810619987</c:v>
                </c:pt>
                <c:pt idx="3004">
                  <c:v>622.85648648495999</c:v>
                </c:pt>
                <c:pt idx="3005">
                  <c:v>622.48518918796799</c:v>
                </c:pt>
                <c:pt idx="3006">
                  <c:v>622.38815135037441</c:v>
                </c:pt>
                <c:pt idx="3007">
                  <c:v>622.91052108029953</c:v>
                </c:pt>
                <c:pt idx="3008">
                  <c:v>623.12841686423963</c:v>
                </c:pt>
                <c:pt idx="3009">
                  <c:v>623.50273349139172</c:v>
                </c:pt>
                <c:pt idx="3010">
                  <c:v>623.80218679311338</c:v>
                </c:pt>
                <c:pt idx="3011">
                  <c:v>623.84174943449079</c:v>
                </c:pt>
                <c:pt idx="3012">
                  <c:v>623.47339954759263</c:v>
                </c:pt>
                <c:pt idx="3013">
                  <c:v>623.57871963807406</c:v>
                </c:pt>
                <c:pt idx="3014">
                  <c:v>623.46297571045932</c:v>
                </c:pt>
                <c:pt idx="3015">
                  <c:v>623.17038056836748</c:v>
                </c:pt>
                <c:pt idx="3016">
                  <c:v>623.536304454694</c:v>
                </c:pt>
                <c:pt idx="3017">
                  <c:v>623.6290435637552</c:v>
                </c:pt>
                <c:pt idx="3018">
                  <c:v>623.50323485100421</c:v>
                </c:pt>
                <c:pt idx="3019">
                  <c:v>623.60258788080341</c:v>
                </c:pt>
                <c:pt idx="3020">
                  <c:v>624.0820703046428</c:v>
                </c:pt>
                <c:pt idx="3021">
                  <c:v>624.26565624371426</c:v>
                </c:pt>
                <c:pt idx="3022">
                  <c:v>624.61252499497141</c:v>
                </c:pt>
                <c:pt idx="3023">
                  <c:v>625.09001999597717</c:v>
                </c:pt>
                <c:pt idx="3024">
                  <c:v>625.27201599678176</c:v>
                </c:pt>
                <c:pt idx="3025">
                  <c:v>625.21761279742543</c:v>
                </c:pt>
                <c:pt idx="3026">
                  <c:v>625.57409023794037</c:v>
                </c:pt>
                <c:pt idx="3027">
                  <c:v>625.65927219035234</c:v>
                </c:pt>
                <c:pt idx="3028">
                  <c:v>625.52741775228196</c:v>
                </c:pt>
                <c:pt idx="3029">
                  <c:v>625.62193420182564</c:v>
                </c:pt>
                <c:pt idx="3030">
                  <c:v>625.69754736146058</c:v>
                </c:pt>
                <c:pt idx="3031">
                  <c:v>625.35803788916849</c:v>
                </c:pt>
                <c:pt idx="3032">
                  <c:v>625.68643031133479</c:v>
                </c:pt>
                <c:pt idx="3033">
                  <c:v>625.74914424906785</c:v>
                </c:pt>
                <c:pt idx="3034">
                  <c:v>625.79931539925428</c:v>
                </c:pt>
                <c:pt idx="3035">
                  <c:v>625.63945231940352</c:v>
                </c:pt>
                <c:pt idx="3036">
                  <c:v>625.51156185552281</c:v>
                </c:pt>
                <c:pt idx="3037">
                  <c:v>625.60924948441834</c:v>
                </c:pt>
                <c:pt idx="3038">
                  <c:v>625.68739958753474</c:v>
                </c:pt>
                <c:pt idx="3039">
                  <c:v>625.74991967002779</c:v>
                </c:pt>
                <c:pt idx="3040">
                  <c:v>625.59993573602219</c:v>
                </c:pt>
                <c:pt idx="3041">
                  <c:v>625.27994858881777</c:v>
                </c:pt>
                <c:pt idx="3042">
                  <c:v>625.42395887105431</c:v>
                </c:pt>
                <c:pt idx="3043">
                  <c:v>625.53916709684347</c:v>
                </c:pt>
                <c:pt idx="3044">
                  <c:v>625.6313336774748</c:v>
                </c:pt>
                <c:pt idx="3045">
                  <c:v>625.70506694197991</c:v>
                </c:pt>
                <c:pt idx="3046">
                  <c:v>625.56405355358402</c:v>
                </c:pt>
                <c:pt idx="3047">
                  <c:v>625.85124284286724</c:v>
                </c:pt>
                <c:pt idx="3048">
                  <c:v>625.88099427429381</c:v>
                </c:pt>
                <c:pt idx="3049">
                  <c:v>626.10479541943505</c:v>
                </c:pt>
                <c:pt idx="3050">
                  <c:v>626.08383633554809</c:v>
                </c:pt>
                <c:pt idx="3051">
                  <c:v>625.86706906843847</c:v>
                </c:pt>
                <c:pt idx="3052">
                  <c:v>625.69365525475087</c:v>
                </c:pt>
                <c:pt idx="3053">
                  <c:v>625.55492420380074</c:v>
                </c:pt>
                <c:pt idx="3054">
                  <c:v>625.24393936304068</c:v>
                </c:pt>
                <c:pt idx="3055">
                  <c:v>625.39515149043257</c:v>
                </c:pt>
                <c:pt idx="3056">
                  <c:v>625.51612119234608</c:v>
                </c:pt>
                <c:pt idx="3057">
                  <c:v>625.21289695387691</c:v>
                </c:pt>
                <c:pt idx="3058">
                  <c:v>624.77031756310157</c:v>
                </c:pt>
                <c:pt idx="3059">
                  <c:v>624.01625405048128</c:v>
                </c:pt>
                <c:pt idx="3060">
                  <c:v>622.21300324038498</c:v>
                </c:pt>
                <c:pt idx="3061">
                  <c:v>617.97040259230801</c:v>
                </c:pt>
                <c:pt idx="3062">
                  <c:v>617.97040259230801</c:v>
                </c:pt>
                <c:pt idx="3063">
                  <c:v>617.97040259230801</c:v>
                </c:pt>
                <c:pt idx="3064">
                  <c:v>617.97040259230801</c:v>
                </c:pt>
                <c:pt idx="3065">
                  <c:v>617.97040259230801</c:v>
                </c:pt>
                <c:pt idx="3066">
                  <c:v>617.97040259230801</c:v>
                </c:pt>
                <c:pt idx="3067">
                  <c:v>617.97040259230801</c:v>
                </c:pt>
                <c:pt idx="3068">
                  <c:v>617.97040259230801</c:v>
                </c:pt>
                <c:pt idx="3069">
                  <c:v>617.97040259230801</c:v>
                </c:pt>
                <c:pt idx="3070">
                  <c:v>617.97040259230801</c:v>
                </c:pt>
                <c:pt idx="3071">
                  <c:v>617.97040259230801</c:v>
                </c:pt>
                <c:pt idx="3072">
                  <c:v>617.97040259230801</c:v>
                </c:pt>
                <c:pt idx="3073">
                  <c:v>617.97040259230801</c:v>
                </c:pt>
                <c:pt idx="3074">
                  <c:v>617.97040259230801</c:v>
                </c:pt>
                <c:pt idx="3075">
                  <c:v>617.97040259230801</c:v>
                </c:pt>
                <c:pt idx="3076">
                  <c:v>617.97040259230801</c:v>
                </c:pt>
                <c:pt idx="3077">
                  <c:v>617.97040259230801</c:v>
                </c:pt>
                <c:pt idx="3078">
                  <c:v>617.97040259230801</c:v>
                </c:pt>
                <c:pt idx="3079">
                  <c:v>617.97040259230801</c:v>
                </c:pt>
                <c:pt idx="3080">
                  <c:v>617.97040259230801</c:v>
                </c:pt>
                <c:pt idx="3081">
                  <c:v>617.97040259230801</c:v>
                </c:pt>
                <c:pt idx="3082">
                  <c:v>617.97040259230801</c:v>
                </c:pt>
                <c:pt idx="3083">
                  <c:v>617.97040259230801</c:v>
                </c:pt>
                <c:pt idx="3084">
                  <c:v>617.97040259230801</c:v>
                </c:pt>
                <c:pt idx="3085">
                  <c:v>617.97040259230801</c:v>
                </c:pt>
                <c:pt idx="3086">
                  <c:v>617.97040259230801</c:v>
                </c:pt>
                <c:pt idx="3087">
                  <c:v>617.97040259230801</c:v>
                </c:pt>
                <c:pt idx="3088">
                  <c:v>617.97040259230801</c:v>
                </c:pt>
                <c:pt idx="3089">
                  <c:v>617.97040259230801</c:v>
                </c:pt>
                <c:pt idx="3090">
                  <c:v>617.97040259230801</c:v>
                </c:pt>
                <c:pt idx="3091">
                  <c:v>617.97040259230801</c:v>
                </c:pt>
                <c:pt idx="3092">
                  <c:v>617.97040259230801</c:v>
                </c:pt>
                <c:pt idx="3093">
                  <c:v>617.97040259230801</c:v>
                </c:pt>
                <c:pt idx="3094">
                  <c:v>617.97040259230801</c:v>
                </c:pt>
                <c:pt idx="3095">
                  <c:v>617.97040259230801</c:v>
                </c:pt>
                <c:pt idx="3096">
                  <c:v>617.97040259230801</c:v>
                </c:pt>
                <c:pt idx="3097">
                  <c:v>617.97040259230801</c:v>
                </c:pt>
                <c:pt idx="3098">
                  <c:v>617.97040259230801</c:v>
                </c:pt>
                <c:pt idx="3099">
                  <c:v>617.97040259230801</c:v>
                </c:pt>
                <c:pt idx="3100">
                  <c:v>617.97040259230801</c:v>
                </c:pt>
                <c:pt idx="3101">
                  <c:v>617.97040259230801</c:v>
                </c:pt>
                <c:pt idx="3102">
                  <c:v>617.97040259230801</c:v>
                </c:pt>
                <c:pt idx="3103">
                  <c:v>617.97040259230801</c:v>
                </c:pt>
                <c:pt idx="3104">
                  <c:v>617.97040259230801</c:v>
                </c:pt>
                <c:pt idx="3105">
                  <c:v>617.97040259230801</c:v>
                </c:pt>
                <c:pt idx="3106">
                  <c:v>617.97040259230801</c:v>
                </c:pt>
                <c:pt idx="3107">
                  <c:v>617.97040259230801</c:v>
                </c:pt>
                <c:pt idx="3108">
                  <c:v>617.97040259230801</c:v>
                </c:pt>
                <c:pt idx="3109">
                  <c:v>617.97040259230801</c:v>
                </c:pt>
                <c:pt idx="3110">
                  <c:v>617.97040259230801</c:v>
                </c:pt>
                <c:pt idx="3111">
                  <c:v>617.97040259230801</c:v>
                </c:pt>
                <c:pt idx="3112">
                  <c:v>617.97040259230801</c:v>
                </c:pt>
                <c:pt idx="3113">
                  <c:v>617.97040259230801</c:v>
                </c:pt>
                <c:pt idx="3114">
                  <c:v>617.97040259230801</c:v>
                </c:pt>
                <c:pt idx="3115">
                  <c:v>617.97040259230801</c:v>
                </c:pt>
                <c:pt idx="3116">
                  <c:v>617.97040259230801</c:v>
                </c:pt>
                <c:pt idx="3117">
                  <c:v>617.97040259230801</c:v>
                </c:pt>
                <c:pt idx="3118">
                  <c:v>617.97040259230801</c:v>
                </c:pt>
                <c:pt idx="3119">
                  <c:v>617.97040259230801</c:v>
                </c:pt>
                <c:pt idx="3120">
                  <c:v>617.97040259230801</c:v>
                </c:pt>
                <c:pt idx="3121">
                  <c:v>617.97040259230801</c:v>
                </c:pt>
                <c:pt idx="3122">
                  <c:v>617.97040259230801</c:v>
                </c:pt>
                <c:pt idx="3123">
                  <c:v>617.97040259230801</c:v>
                </c:pt>
                <c:pt idx="3124">
                  <c:v>617.97040259230801</c:v>
                </c:pt>
                <c:pt idx="3125">
                  <c:v>617.97040259230801</c:v>
                </c:pt>
                <c:pt idx="3126">
                  <c:v>617.97040259230801</c:v>
                </c:pt>
                <c:pt idx="3127">
                  <c:v>617.97040259230801</c:v>
                </c:pt>
                <c:pt idx="3128">
                  <c:v>617.97040259230801</c:v>
                </c:pt>
                <c:pt idx="3129">
                  <c:v>617.97040259230801</c:v>
                </c:pt>
                <c:pt idx="3130">
                  <c:v>617.97040259230801</c:v>
                </c:pt>
                <c:pt idx="3131">
                  <c:v>617.97040259230801</c:v>
                </c:pt>
                <c:pt idx="3132">
                  <c:v>617.97040259230801</c:v>
                </c:pt>
                <c:pt idx="3133">
                  <c:v>617.97040259230801</c:v>
                </c:pt>
                <c:pt idx="3134">
                  <c:v>617.97040259230801</c:v>
                </c:pt>
                <c:pt idx="3135">
                  <c:v>617.97040259230801</c:v>
                </c:pt>
                <c:pt idx="3136">
                  <c:v>617.97040259230801</c:v>
                </c:pt>
                <c:pt idx="3137">
                  <c:v>617.97040259230801</c:v>
                </c:pt>
                <c:pt idx="3138">
                  <c:v>617.97040259230801</c:v>
                </c:pt>
                <c:pt idx="3139">
                  <c:v>617.97040259230801</c:v>
                </c:pt>
                <c:pt idx="3140">
                  <c:v>617.97040259230801</c:v>
                </c:pt>
                <c:pt idx="3141">
                  <c:v>617.97040259230801</c:v>
                </c:pt>
                <c:pt idx="3142">
                  <c:v>617.97040259230801</c:v>
                </c:pt>
                <c:pt idx="3143">
                  <c:v>617.97040259230801</c:v>
                </c:pt>
                <c:pt idx="3144">
                  <c:v>617.97040259230801</c:v>
                </c:pt>
                <c:pt idx="3145">
                  <c:v>617.97040259230801</c:v>
                </c:pt>
                <c:pt idx="3146">
                  <c:v>617.97040259230801</c:v>
                </c:pt>
                <c:pt idx="3147">
                  <c:v>617.97040259230801</c:v>
                </c:pt>
                <c:pt idx="3148">
                  <c:v>617.97040259230801</c:v>
                </c:pt>
                <c:pt idx="3149">
                  <c:v>617.97040259230801</c:v>
                </c:pt>
                <c:pt idx="3150">
                  <c:v>617.97040259230801</c:v>
                </c:pt>
                <c:pt idx="3151">
                  <c:v>617.97040259230801</c:v>
                </c:pt>
                <c:pt idx="3152">
                  <c:v>617.97040259230801</c:v>
                </c:pt>
                <c:pt idx="3153">
                  <c:v>617.97040259230801</c:v>
                </c:pt>
                <c:pt idx="3154">
                  <c:v>617.97040259230801</c:v>
                </c:pt>
                <c:pt idx="3155">
                  <c:v>617.97040259230801</c:v>
                </c:pt>
                <c:pt idx="3156">
                  <c:v>617.97040259230801</c:v>
                </c:pt>
                <c:pt idx="3157">
                  <c:v>617.97040259230801</c:v>
                </c:pt>
                <c:pt idx="3158">
                  <c:v>617.97040259230801</c:v>
                </c:pt>
                <c:pt idx="3159">
                  <c:v>617.97040259230801</c:v>
                </c:pt>
                <c:pt idx="3160">
                  <c:v>617.97040259230801</c:v>
                </c:pt>
                <c:pt idx="3161">
                  <c:v>617.97040259230801</c:v>
                </c:pt>
                <c:pt idx="3162">
                  <c:v>617.97040259230801</c:v>
                </c:pt>
                <c:pt idx="3163">
                  <c:v>617.97040259230801</c:v>
                </c:pt>
                <c:pt idx="3164">
                  <c:v>617.97040259230801</c:v>
                </c:pt>
                <c:pt idx="3165">
                  <c:v>617.97040259230801</c:v>
                </c:pt>
                <c:pt idx="3166">
                  <c:v>617.97040259230801</c:v>
                </c:pt>
                <c:pt idx="3167">
                  <c:v>617.97040259230801</c:v>
                </c:pt>
                <c:pt idx="3168">
                  <c:v>617.97040259230801</c:v>
                </c:pt>
                <c:pt idx="3169">
                  <c:v>617.97040259230801</c:v>
                </c:pt>
                <c:pt idx="3170">
                  <c:v>617.97040259230801</c:v>
                </c:pt>
                <c:pt idx="3171">
                  <c:v>617.97040259230801</c:v>
                </c:pt>
                <c:pt idx="3172">
                  <c:v>617.97040259230801</c:v>
                </c:pt>
                <c:pt idx="3173">
                  <c:v>617.97040259230801</c:v>
                </c:pt>
                <c:pt idx="3174">
                  <c:v>617.97040259230801</c:v>
                </c:pt>
                <c:pt idx="3175">
                  <c:v>617.97040259230801</c:v>
                </c:pt>
                <c:pt idx="3176">
                  <c:v>617.97040259230801</c:v>
                </c:pt>
                <c:pt idx="3177">
                  <c:v>617.97040259230801</c:v>
                </c:pt>
                <c:pt idx="3178">
                  <c:v>617.97040259230801</c:v>
                </c:pt>
                <c:pt idx="3179">
                  <c:v>617.97040259230801</c:v>
                </c:pt>
                <c:pt idx="3180">
                  <c:v>617.97040259230801</c:v>
                </c:pt>
                <c:pt idx="3181">
                  <c:v>617.97040259230801</c:v>
                </c:pt>
                <c:pt idx="3182">
                  <c:v>617.97040259230801</c:v>
                </c:pt>
                <c:pt idx="3183">
                  <c:v>617.97040259230801</c:v>
                </c:pt>
                <c:pt idx="3184">
                  <c:v>617.97040259230801</c:v>
                </c:pt>
                <c:pt idx="3185">
                  <c:v>617.97040259230801</c:v>
                </c:pt>
                <c:pt idx="3186">
                  <c:v>617.97040259230801</c:v>
                </c:pt>
                <c:pt idx="3187">
                  <c:v>617.97040259230801</c:v>
                </c:pt>
                <c:pt idx="3188">
                  <c:v>617.97040259230801</c:v>
                </c:pt>
                <c:pt idx="3189">
                  <c:v>617.97040259230801</c:v>
                </c:pt>
                <c:pt idx="3190">
                  <c:v>617.97040259230801</c:v>
                </c:pt>
                <c:pt idx="3191">
                  <c:v>617.97040259230801</c:v>
                </c:pt>
                <c:pt idx="3192">
                  <c:v>617.97040259230801</c:v>
                </c:pt>
                <c:pt idx="3193">
                  <c:v>617.97040259230801</c:v>
                </c:pt>
                <c:pt idx="3194">
                  <c:v>617.97040259230801</c:v>
                </c:pt>
                <c:pt idx="3195">
                  <c:v>617.97040259230801</c:v>
                </c:pt>
                <c:pt idx="3196">
                  <c:v>617.97040259230801</c:v>
                </c:pt>
                <c:pt idx="3197">
                  <c:v>617.97040259230801</c:v>
                </c:pt>
                <c:pt idx="3198">
                  <c:v>617.97040259230801</c:v>
                </c:pt>
                <c:pt idx="3199">
                  <c:v>617.97040259230801</c:v>
                </c:pt>
                <c:pt idx="3200">
                  <c:v>617.97040259230801</c:v>
                </c:pt>
                <c:pt idx="3201">
                  <c:v>617.97040259230801</c:v>
                </c:pt>
                <c:pt idx="3202">
                  <c:v>617.97040259230801</c:v>
                </c:pt>
                <c:pt idx="3203">
                  <c:v>617.97040259230801</c:v>
                </c:pt>
                <c:pt idx="3204">
                  <c:v>617.97040259230801</c:v>
                </c:pt>
                <c:pt idx="3205">
                  <c:v>617.97040259230801</c:v>
                </c:pt>
                <c:pt idx="3206">
                  <c:v>617.97040259230801</c:v>
                </c:pt>
                <c:pt idx="3207">
                  <c:v>617.97040259230801</c:v>
                </c:pt>
                <c:pt idx="3208">
                  <c:v>617.97040259230801</c:v>
                </c:pt>
                <c:pt idx="3209">
                  <c:v>617.97040259230801</c:v>
                </c:pt>
                <c:pt idx="3210">
                  <c:v>617.97040259230801</c:v>
                </c:pt>
                <c:pt idx="3211">
                  <c:v>617.97040259230801</c:v>
                </c:pt>
                <c:pt idx="3212">
                  <c:v>617.97040259230801</c:v>
                </c:pt>
                <c:pt idx="3213">
                  <c:v>617.97040259230801</c:v>
                </c:pt>
                <c:pt idx="3214">
                  <c:v>617.97040259230801</c:v>
                </c:pt>
                <c:pt idx="3215">
                  <c:v>617.97040259230801</c:v>
                </c:pt>
                <c:pt idx="3216">
                  <c:v>617.97040259230801</c:v>
                </c:pt>
                <c:pt idx="3217">
                  <c:v>617.97040259230801</c:v>
                </c:pt>
                <c:pt idx="3218">
                  <c:v>617.97040259230801</c:v>
                </c:pt>
                <c:pt idx="3219">
                  <c:v>617.97040259230801</c:v>
                </c:pt>
                <c:pt idx="3220">
                  <c:v>617.97040259230801</c:v>
                </c:pt>
                <c:pt idx="3221">
                  <c:v>617.97040259230801</c:v>
                </c:pt>
                <c:pt idx="3222">
                  <c:v>617.97040259230801</c:v>
                </c:pt>
                <c:pt idx="3223">
                  <c:v>617.97040259230801</c:v>
                </c:pt>
                <c:pt idx="3224">
                  <c:v>617.97040259230801</c:v>
                </c:pt>
                <c:pt idx="3225">
                  <c:v>617.97040259230801</c:v>
                </c:pt>
                <c:pt idx="3226">
                  <c:v>617.97040259230801</c:v>
                </c:pt>
                <c:pt idx="3227">
                  <c:v>617.97040259230801</c:v>
                </c:pt>
                <c:pt idx="3228">
                  <c:v>617.97040259230801</c:v>
                </c:pt>
                <c:pt idx="3229">
                  <c:v>617.97040259230801</c:v>
                </c:pt>
                <c:pt idx="3230">
                  <c:v>617.97040259230801</c:v>
                </c:pt>
                <c:pt idx="3231">
                  <c:v>617.97040259230801</c:v>
                </c:pt>
                <c:pt idx="3232">
                  <c:v>617.97040259230801</c:v>
                </c:pt>
                <c:pt idx="3233">
                  <c:v>617.97040259230801</c:v>
                </c:pt>
                <c:pt idx="3234">
                  <c:v>617.97040259230801</c:v>
                </c:pt>
                <c:pt idx="3235">
                  <c:v>617.97040259230801</c:v>
                </c:pt>
                <c:pt idx="3236">
                  <c:v>617.97040259230801</c:v>
                </c:pt>
                <c:pt idx="3237">
                  <c:v>617.97040259230801</c:v>
                </c:pt>
                <c:pt idx="3238">
                  <c:v>617.97040259230801</c:v>
                </c:pt>
                <c:pt idx="3239">
                  <c:v>617.97040259230801</c:v>
                </c:pt>
                <c:pt idx="3240">
                  <c:v>617.97040259230801</c:v>
                </c:pt>
                <c:pt idx="3241">
                  <c:v>617.97040259230801</c:v>
                </c:pt>
                <c:pt idx="3242">
                  <c:v>617.97040259230801</c:v>
                </c:pt>
                <c:pt idx="3243">
                  <c:v>617.97040259230801</c:v>
                </c:pt>
                <c:pt idx="3244">
                  <c:v>617.97040259230801</c:v>
                </c:pt>
                <c:pt idx="3245">
                  <c:v>617.97040259230801</c:v>
                </c:pt>
                <c:pt idx="3246">
                  <c:v>617.97040259230801</c:v>
                </c:pt>
                <c:pt idx="3247">
                  <c:v>617.97040259230801</c:v>
                </c:pt>
                <c:pt idx="3248">
                  <c:v>617.97040259230801</c:v>
                </c:pt>
                <c:pt idx="3249">
                  <c:v>617.97040259230801</c:v>
                </c:pt>
                <c:pt idx="3250">
                  <c:v>617.97040259230801</c:v>
                </c:pt>
                <c:pt idx="3251">
                  <c:v>617.97040259230801</c:v>
                </c:pt>
                <c:pt idx="3252">
                  <c:v>617.97040259230801</c:v>
                </c:pt>
                <c:pt idx="3253">
                  <c:v>617.97040259230801</c:v>
                </c:pt>
                <c:pt idx="3254">
                  <c:v>617.97040259230801</c:v>
                </c:pt>
                <c:pt idx="3255">
                  <c:v>617.97040259230801</c:v>
                </c:pt>
                <c:pt idx="3256">
                  <c:v>617.97040259230801</c:v>
                </c:pt>
                <c:pt idx="3257">
                  <c:v>617.97040259230801</c:v>
                </c:pt>
                <c:pt idx="3258">
                  <c:v>617.97040259230801</c:v>
                </c:pt>
                <c:pt idx="3259">
                  <c:v>617.97040259230801</c:v>
                </c:pt>
                <c:pt idx="3260">
                  <c:v>617.97040259230801</c:v>
                </c:pt>
                <c:pt idx="3261">
                  <c:v>617.97040259230801</c:v>
                </c:pt>
                <c:pt idx="3262">
                  <c:v>617.97040259230801</c:v>
                </c:pt>
                <c:pt idx="3263">
                  <c:v>617.97040259230801</c:v>
                </c:pt>
                <c:pt idx="3264">
                  <c:v>617.97040259230801</c:v>
                </c:pt>
                <c:pt idx="3265">
                  <c:v>617.97040259230801</c:v>
                </c:pt>
                <c:pt idx="3266">
                  <c:v>617.97040259230801</c:v>
                </c:pt>
                <c:pt idx="3267">
                  <c:v>617.97040259230801</c:v>
                </c:pt>
                <c:pt idx="3268">
                  <c:v>617.97040259230801</c:v>
                </c:pt>
                <c:pt idx="3269">
                  <c:v>617.97040259230801</c:v>
                </c:pt>
                <c:pt idx="3270">
                  <c:v>617.97040259230801</c:v>
                </c:pt>
                <c:pt idx="3271">
                  <c:v>617.97040259230801</c:v>
                </c:pt>
                <c:pt idx="3272">
                  <c:v>617.97040259230801</c:v>
                </c:pt>
                <c:pt idx="3273">
                  <c:v>617.97040259230801</c:v>
                </c:pt>
                <c:pt idx="3274">
                  <c:v>617.97040259230801</c:v>
                </c:pt>
                <c:pt idx="3275">
                  <c:v>617.97040259230801</c:v>
                </c:pt>
                <c:pt idx="3276">
                  <c:v>617.97040259230801</c:v>
                </c:pt>
                <c:pt idx="3277">
                  <c:v>617.97040259230801</c:v>
                </c:pt>
                <c:pt idx="3278">
                  <c:v>617.97040259230801</c:v>
                </c:pt>
                <c:pt idx="3279">
                  <c:v>617.97040259230801</c:v>
                </c:pt>
                <c:pt idx="3280">
                  <c:v>617.97040259230801</c:v>
                </c:pt>
                <c:pt idx="3281">
                  <c:v>617.97040259230801</c:v>
                </c:pt>
                <c:pt idx="3282">
                  <c:v>617.97040259230801</c:v>
                </c:pt>
                <c:pt idx="3283">
                  <c:v>617.97040259230801</c:v>
                </c:pt>
                <c:pt idx="3284">
                  <c:v>617.97040259230801</c:v>
                </c:pt>
                <c:pt idx="3285">
                  <c:v>617.97040259230801</c:v>
                </c:pt>
                <c:pt idx="3286">
                  <c:v>617.97040259230801</c:v>
                </c:pt>
                <c:pt idx="3287">
                  <c:v>617.97040259230801</c:v>
                </c:pt>
                <c:pt idx="3288">
                  <c:v>617.97040259230801</c:v>
                </c:pt>
                <c:pt idx="3289">
                  <c:v>617.97040259230801</c:v>
                </c:pt>
                <c:pt idx="3290">
                  <c:v>617.97040259230801</c:v>
                </c:pt>
                <c:pt idx="3291">
                  <c:v>617.97040259230801</c:v>
                </c:pt>
                <c:pt idx="3292">
                  <c:v>617.97040259230801</c:v>
                </c:pt>
                <c:pt idx="3293">
                  <c:v>617.97040259230801</c:v>
                </c:pt>
                <c:pt idx="3294">
                  <c:v>617.97040259230801</c:v>
                </c:pt>
                <c:pt idx="3295">
                  <c:v>617.97040259230801</c:v>
                </c:pt>
                <c:pt idx="3296">
                  <c:v>592.17632207384645</c:v>
                </c:pt>
                <c:pt idx="3297">
                  <c:v>576.54105765907718</c:v>
                </c:pt>
                <c:pt idx="3298">
                  <c:v>567.83284612726175</c:v>
                </c:pt>
                <c:pt idx="3299">
                  <c:v>563.6662769018094</c:v>
                </c:pt>
                <c:pt idx="3300">
                  <c:v>562.33302152144756</c:v>
                </c:pt>
                <c:pt idx="3301">
                  <c:v>562.4664172171581</c:v>
                </c:pt>
                <c:pt idx="3302">
                  <c:v>563.37313377372652</c:v>
                </c:pt>
                <c:pt idx="3303">
                  <c:v>564.89850701898126</c:v>
                </c:pt>
                <c:pt idx="3304">
                  <c:v>566.71880561518503</c:v>
                </c:pt>
                <c:pt idx="3305">
                  <c:v>568.17504449214812</c:v>
                </c:pt>
                <c:pt idx="3306">
                  <c:v>569.54003559371859</c:v>
                </c:pt>
                <c:pt idx="3307">
                  <c:v>571.43202847497491</c:v>
                </c:pt>
                <c:pt idx="3308">
                  <c:v>573.74562277997995</c:v>
                </c:pt>
                <c:pt idx="3309">
                  <c:v>575.99649822398396</c:v>
                </c:pt>
                <c:pt idx="3310">
                  <c:v>578.39719857918715</c:v>
                </c:pt>
                <c:pt idx="3311">
                  <c:v>580.91775886334972</c:v>
                </c:pt>
                <c:pt idx="3312">
                  <c:v>583.3342070906798</c:v>
                </c:pt>
                <c:pt idx="3313">
                  <c:v>585.66736567254384</c:v>
                </c:pt>
                <c:pt idx="3314">
                  <c:v>587.73389253803509</c:v>
                </c:pt>
                <c:pt idx="3315">
                  <c:v>589.38711403042817</c:v>
                </c:pt>
                <c:pt idx="3316">
                  <c:v>590.90969122434251</c:v>
                </c:pt>
                <c:pt idx="3317">
                  <c:v>592.32775297947398</c:v>
                </c:pt>
                <c:pt idx="3318">
                  <c:v>593.26220238357917</c:v>
                </c:pt>
                <c:pt idx="3319">
                  <c:v>594.60976190686335</c:v>
                </c:pt>
                <c:pt idx="3320">
                  <c:v>595.48780952549077</c:v>
                </c:pt>
                <c:pt idx="3321">
                  <c:v>596.39024762039264</c:v>
                </c:pt>
                <c:pt idx="3322">
                  <c:v>597.11219809631416</c:v>
                </c:pt>
                <c:pt idx="3323">
                  <c:v>597.88975847705137</c:v>
                </c:pt>
                <c:pt idx="3324">
                  <c:v>598.31180678164105</c:v>
                </c:pt>
                <c:pt idx="3325">
                  <c:v>598.64944542531293</c:v>
                </c:pt>
                <c:pt idx="3326">
                  <c:v>599.11955634025037</c:v>
                </c:pt>
                <c:pt idx="3327">
                  <c:v>599.69564507220036</c:v>
                </c:pt>
                <c:pt idx="3328">
                  <c:v>600.15651605776031</c:v>
                </c:pt>
                <c:pt idx="3329">
                  <c:v>600.72521284620825</c:v>
                </c:pt>
                <c:pt idx="3330">
                  <c:v>601.38017027696662</c:v>
                </c:pt>
                <c:pt idx="3331">
                  <c:v>601.70413622157332</c:v>
                </c:pt>
                <c:pt idx="3332">
                  <c:v>602.36330897725861</c:v>
                </c:pt>
                <c:pt idx="3333">
                  <c:v>602.69064718180698</c:v>
                </c:pt>
                <c:pt idx="3334">
                  <c:v>602.95251774544568</c:v>
                </c:pt>
                <c:pt idx="3335">
                  <c:v>603.36201419635654</c:v>
                </c:pt>
                <c:pt idx="3336">
                  <c:v>603.68961135708525</c:v>
                </c:pt>
                <c:pt idx="3337">
                  <c:v>603.95168908566825</c:v>
                </c:pt>
                <c:pt idx="3338">
                  <c:v>604.36135126853469</c:v>
                </c:pt>
                <c:pt idx="3339">
                  <c:v>604.48908101482778</c:v>
                </c:pt>
                <c:pt idx="3340">
                  <c:v>603.79126481186222</c:v>
                </c:pt>
                <c:pt idx="3341">
                  <c:v>602.63301184948978</c:v>
                </c:pt>
                <c:pt idx="3342">
                  <c:v>597.30640947959182</c:v>
                </c:pt>
                <c:pt idx="3343">
                  <c:v>587.8451275836735</c:v>
                </c:pt>
                <c:pt idx="3344">
                  <c:v>587.8451275836735</c:v>
                </c:pt>
                <c:pt idx="3345">
                  <c:v>587.8451275836735</c:v>
                </c:pt>
                <c:pt idx="3346">
                  <c:v>587.8451275836735</c:v>
                </c:pt>
                <c:pt idx="3347">
                  <c:v>587.8451275836735</c:v>
                </c:pt>
                <c:pt idx="3348">
                  <c:v>587.8451275836735</c:v>
                </c:pt>
                <c:pt idx="3349">
                  <c:v>587.8451275836735</c:v>
                </c:pt>
                <c:pt idx="3350">
                  <c:v>587.8451275836735</c:v>
                </c:pt>
                <c:pt idx="3351">
                  <c:v>587.8451275836735</c:v>
                </c:pt>
                <c:pt idx="3352">
                  <c:v>587.8451275836735</c:v>
                </c:pt>
                <c:pt idx="3353">
                  <c:v>587.8451275836735</c:v>
                </c:pt>
                <c:pt idx="3354">
                  <c:v>587.8451275836735</c:v>
                </c:pt>
                <c:pt idx="3355">
                  <c:v>587.8451275836735</c:v>
                </c:pt>
                <c:pt idx="3356">
                  <c:v>587.8451275836735</c:v>
                </c:pt>
                <c:pt idx="3357">
                  <c:v>587.8451275836735</c:v>
                </c:pt>
                <c:pt idx="3358">
                  <c:v>587.8451275836735</c:v>
                </c:pt>
                <c:pt idx="3359">
                  <c:v>587.8451275836735</c:v>
                </c:pt>
                <c:pt idx="3360">
                  <c:v>587.8451275836735</c:v>
                </c:pt>
                <c:pt idx="3361">
                  <c:v>587.8451275836735</c:v>
                </c:pt>
                <c:pt idx="3362">
                  <c:v>587.8451275836735</c:v>
                </c:pt>
                <c:pt idx="3363">
                  <c:v>587.8451275836735</c:v>
                </c:pt>
                <c:pt idx="3364">
                  <c:v>587.8451275836735</c:v>
                </c:pt>
                <c:pt idx="3365">
                  <c:v>587.8451275836735</c:v>
                </c:pt>
                <c:pt idx="3366">
                  <c:v>587.8451275836735</c:v>
                </c:pt>
                <c:pt idx="3367">
                  <c:v>587.8451275836735</c:v>
                </c:pt>
                <c:pt idx="3368">
                  <c:v>587.8451275836735</c:v>
                </c:pt>
                <c:pt idx="3369">
                  <c:v>587.8451275836735</c:v>
                </c:pt>
                <c:pt idx="3370">
                  <c:v>587.8451275836735</c:v>
                </c:pt>
                <c:pt idx="3371">
                  <c:v>587.8451275836735</c:v>
                </c:pt>
                <c:pt idx="3372">
                  <c:v>587.8451275836735</c:v>
                </c:pt>
                <c:pt idx="3373">
                  <c:v>587.8451275836735</c:v>
                </c:pt>
                <c:pt idx="3374">
                  <c:v>587.8451275836735</c:v>
                </c:pt>
                <c:pt idx="3375">
                  <c:v>587.8451275836735</c:v>
                </c:pt>
                <c:pt idx="3376">
                  <c:v>587.8451275836735</c:v>
                </c:pt>
                <c:pt idx="3377">
                  <c:v>587.8451275836735</c:v>
                </c:pt>
                <c:pt idx="3378">
                  <c:v>577.67610206693882</c:v>
                </c:pt>
                <c:pt idx="3379">
                  <c:v>573.54088165355108</c:v>
                </c:pt>
                <c:pt idx="3380">
                  <c:v>574.03270532284091</c:v>
                </c:pt>
                <c:pt idx="3381">
                  <c:v>576.62616425827275</c:v>
                </c:pt>
                <c:pt idx="3382">
                  <c:v>579.30093140661825</c:v>
                </c:pt>
                <c:pt idx="3383">
                  <c:v>582.04074512529462</c:v>
                </c:pt>
                <c:pt idx="3384">
                  <c:v>584.83259610023572</c:v>
                </c:pt>
                <c:pt idx="3385">
                  <c:v>587.6660768801886</c:v>
                </c:pt>
                <c:pt idx="3386">
                  <c:v>590.73286150415095</c:v>
                </c:pt>
                <c:pt idx="3387">
                  <c:v>593.98628920332078</c:v>
                </c:pt>
                <c:pt idx="3388">
                  <c:v>596.98903136265665</c:v>
                </c:pt>
                <c:pt idx="3389">
                  <c:v>599.79122509012541</c:v>
                </c:pt>
                <c:pt idx="3390">
                  <c:v>602.43298007210035</c:v>
                </c:pt>
                <c:pt idx="3391">
                  <c:v>604.54638405768026</c:v>
                </c:pt>
                <c:pt idx="3392">
                  <c:v>606.23710724614421</c:v>
                </c:pt>
                <c:pt idx="3393">
                  <c:v>607.98968579691541</c:v>
                </c:pt>
                <c:pt idx="3394">
                  <c:v>609.39174863753237</c:v>
                </c:pt>
                <c:pt idx="3395">
                  <c:v>610.5133989100259</c:v>
                </c:pt>
                <c:pt idx="3396">
                  <c:v>611.61071912802072</c:v>
                </c:pt>
                <c:pt idx="3397">
                  <c:v>612.48857530241662</c:v>
                </c:pt>
                <c:pt idx="3398">
                  <c:v>613.19086024193336</c:v>
                </c:pt>
                <c:pt idx="3399">
                  <c:v>613.95268819354669</c:v>
                </c:pt>
                <c:pt idx="3400">
                  <c:v>614.56215055483733</c:v>
                </c:pt>
                <c:pt idx="3401">
                  <c:v>615.04972044386989</c:v>
                </c:pt>
                <c:pt idx="3402">
                  <c:v>615.43977635509589</c:v>
                </c:pt>
                <c:pt idx="3403">
                  <c:v>616.1518210840768</c:v>
                </c:pt>
                <c:pt idx="3404">
                  <c:v>616.32145686726142</c:v>
                </c:pt>
                <c:pt idx="3405">
                  <c:v>616.45716549380916</c:v>
                </c:pt>
                <c:pt idx="3406">
                  <c:v>616.76573239504739</c:v>
                </c:pt>
                <c:pt idx="3407">
                  <c:v>616.61258591603792</c:v>
                </c:pt>
                <c:pt idx="3408">
                  <c:v>616.69006873283035</c:v>
                </c:pt>
                <c:pt idx="3409">
                  <c:v>616.75205498626428</c:v>
                </c:pt>
                <c:pt idx="3410">
                  <c:v>616.8016439890115</c:v>
                </c:pt>
                <c:pt idx="3411">
                  <c:v>616.64131519120929</c:v>
                </c:pt>
                <c:pt idx="3412">
                  <c:v>616.91305215296745</c:v>
                </c:pt>
                <c:pt idx="3413">
                  <c:v>616.93044172237398</c:v>
                </c:pt>
                <c:pt idx="3414">
                  <c:v>617.34435337789921</c:v>
                </c:pt>
                <c:pt idx="3415">
                  <c:v>617.47548270231937</c:v>
                </c:pt>
                <c:pt idx="3416">
                  <c:v>617.18038616185549</c:v>
                </c:pt>
                <c:pt idx="3417">
                  <c:v>616.1443089294844</c:v>
                </c:pt>
                <c:pt idx="3418">
                  <c:v>613.71544714358754</c:v>
                </c:pt>
                <c:pt idx="3419">
                  <c:v>608.57235771487001</c:v>
                </c:pt>
                <c:pt idx="3420">
                  <c:v>608.57235771487001</c:v>
                </c:pt>
                <c:pt idx="3421">
                  <c:v>608.57235771487001</c:v>
                </c:pt>
                <c:pt idx="3422">
                  <c:v>608.57235771487001</c:v>
                </c:pt>
                <c:pt idx="3423">
                  <c:v>608.57235771487001</c:v>
                </c:pt>
                <c:pt idx="3424">
                  <c:v>608.57235771487001</c:v>
                </c:pt>
                <c:pt idx="3425">
                  <c:v>608.57235771487001</c:v>
                </c:pt>
                <c:pt idx="3426">
                  <c:v>608.57235771487001</c:v>
                </c:pt>
                <c:pt idx="3427">
                  <c:v>608.57235771487001</c:v>
                </c:pt>
                <c:pt idx="3428">
                  <c:v>608.57235771487001</c:v>
                </c:pt>
                <c:pt idx="3429">
                  <c:v>608.57235771487001</c:v>
                </c:pt>
                <c:pt idx="3430">
                  <c:v>608.57235771487001</c:v>
                </c:pt>
                <c:pt idx="3431">
                  <c:v>608.57235771487001</c:v>
                </c:pt>
                <c:pt idx="3432">
                  <c:v>608.57235771487001</c:v>
                </c:pt>
                <c:pt idx="3433">
                  <c:v>608.57235771487001</c:v>
                </c:pt>
                <c:pt idx="3434">
                  <c:v>608.57235771487001</c:v>
                </c:pt>
                <c:pt idx="3435">
                  <c:v>608.57235771487001</c:v>
                </c:pt>
                <c:pt idx="3436">
                  <c:v>608.57235771487001</c:v>
                </c:pt>
                <c:pt idx="3437">
                  <c:v>608.57235771487001</c:v>
                </c:pt>
                <c:pt idx="3438">
                  <c:v>608.57235771487001</c:v>
                </c:pt>
                <c:pt idx="3439">
                  <c:v>608.57235771487001</c:v>
                </c:pt>
                <c:pt idx="3440">
                  <c:v>608.57235771487001</c:v>
                </c:pt>
                <c:pt idx="3441">
                  <c:v>608.57235771487001</c:v>
                </c:pt>
                <c:pt idx="3442">
                  <c:v>608.57235771487001</c:v>
                </c:pt>
                <c:pt idx="3443">
                  <c:v>608.57235771487001</c:v>
                </c:pt>
                <c:pt idx="3444">
                  <c:v>608.57235771487001</c:v>
                </c:pt>
                <c:pt idx="3445">
                  <c:v>608.57235771487001</c:v>
                </c:pt>
                <c:pt idx="3446">
                  <c:v>608.57235771487001</c:v>
                </c:pt>
                <c:pt idx="3447">
                  <c:v>608.57235771487001</c:v>
                </c:pt>
                <c:pt idx="3448">
                  <c:v>608.57235771487001</c:v>
                </c:pt>
                <c:pt idx="3449">
                  <c:v>608.57235771487001</c:v>
                </c:pt>
                <c:pt idx="3450">
                  <c:v>608.57235771487001</c:v>
                </c:pt>
                <c:pt idx="3451">
                  <c:v>608.57235771487001</c:v>
                </c:pt>
                <c:pt idx="3452">
                  <c:v>608.57235771487001</c:v>
                </c:pt>
                <c:pt idx="3453">
                  <c:v>608.57235771487001</c:v>
                </c:pt>
                <c:pt idx="3454">
                  <c:v>608.57235771487001</c:v>
                </c:pt>
                <c:pt idx="3455">
                  <c:v>608.57235771487001</c:v>
                </c:pt>
                <c:pt idx="3456">
                  <c:v>608.57235771487001</c:v>
                </c:pt>
                <c:pt idx="3457">
                  <c:v>608.57235771487001</c:v>
                </c:pt>
                <c:pt idx="3458">
                  <c:v>608.57235771487001</c:v>
                </c:pt>
                <c:pt idx="3459">
                  <c:v>608.57235771487001</c:v>
                </c:pt>
                <c:pt idx="3460">
                  <c:v>608.57235771487001</c:v>
                </c:pt>
                <c:pt idx="3461">
                  <c:v>608.57235771487001</c:v>
                </c:pt>
                <c:pt idx="3462">
                  <c:v>608.57235771487001</c:v>
                </c:pt>
                <c:pt idx="3463">
                  <c:v>608.57235771487001</c:v>
                </c:pt>
                <c:pt idx="3464">
                  <c:v>608.57235771487001</c:v>
                </c:pt>
                <c:pt idx="3465">
                  <c:v>608.57235771487001</c:v>
                </c:pt>
                <c:pt idx="3466">
                  <c:v>608.57235771487001</c:v>
                </c:pt>
                <c:pt idx="3467">
                  <c:v>608.57235771487001</c:v>
                </c:pt>
                <c:pt idx="3468">
                  <c:v>608.57235771487001</c:v>
                </c:pt>
                <c:pt idx="3469">
                  <c:v>608.57235771487001</c:v>
                </c:pt>
                <c:pt idx="3470">
                  <c:v>608.57235771487001</c:v>
                </c:pt>
                <c:pt idx="3471">
                  <c:v>608.57235771487001</c:v>
                </c:pt>
                <c:pt idx="3472">
                  <c:v>608.57235771487001</c:v>
                </c:pt>
                <c:pt idx="3473">
                  <c:v>608.57235771487001</c:v>
                </c:pt>
                <c:pt idx="3474">
                  <c:v>608.57235771487001</c:v>
                </c:pt>
                <c:pt idx="3475">
                  <c:v>608.57235771487001</c:v>
                </c:pt>
                <c:pt idx="3476">
                  <c:v>608.57235771487001</c:v>
                </c:pt>
                <c:pt idx="3477">
                  <c:v>608.57235771487001</c:v>
                </c:pt>
                <c:pt idx="3478">
                  <c:v>608.57235771487001</c:v>
                </c:pt>
                <c:pt idx="3479">
                  <c:v>608.57235771487001</c:v>
                </c:pt>
                <c:pt idx="3480">
                  <c:v>608.57235771487001</c:v>
                </c:pt>
                <c:pt idx="3481">
                  <c:v>608.57235771487001</c:v>
                </c:pt>
                <c:pt idx="3482">
                  <c:v>608.57235771487001</c:v>
                </c:pt>
                <c:pt idx="3483">
                  <c:v>608.57235771487001</c:v>
                </c:pt>
                <c:pt idx="3484">
                  <c:v>608.57235771487001</c:v>
                </c:pt>
                <c:pt idx="3485">
                  <c:v>608.57235771487001</c:v>
                </c:pt>
                <c:pt idx="3486">
                  <c:v>608.57235771487001</c:v>
                </c:pt>
                <c:pt idx="3487">
                  <c:v>608.57235771487001</c:v>
                </c:pt>
                <c:pt idx="3488">
                  <c:v>608.57235771487001</c:v>
                </c:pt>
                <c:pt idx="3489">
                  <c:v>608.57235771487001</c:v>
                </c:pt>
                <c:pt idx="3490">
                  <c:v>608.57235771487001</c:v>
                </c:pt>
                <c:pt idx="3491">
                  <c:v>608.57235771487001</c:v>
                </c:pt>
                <c:pt idx="3492">
                  <c:v>608.57235771487001</c:v>
                </c:pt>
                <c:pt idx="3493">
                  <c:v>608.57235771487001</c:v>
                </c:pt>
                <c:pt idx="3494">
                  <c:v>608.57235771487001</c:v>
                </c:pt>
                <c:pt idx="3495">
                  <c:v>608.57235771487001</c:v>
                </c:pt>
                <c:pt idx="3496">
                  <c:v>608.57235771487001</c:v>
                </c:pt>
                <c:pt idx="3497">
                  <c:v>608.57235771487001</c:v>
                </c:pt>
                <c:pt idx="3498">
                  <c:v>608.57235771487001</c:v>
                </c:pt>
                <c:pt idx="3499">
                  <c:v>608.57235771487001</c:v>
                </c:pt>
                <c:pt idx="3500">
                  <c:v>608.57235771487001</c:v>
                </c:pt>
                <c:pt idx="3501">
                  <c:v>608.57235771487001</c:v>
                </c:pt>
                <c:pt idx="3502">
                  <c:v>608.57235771487001</c:v>
                </c:pt>
                <c:pt idx="3503">
                  <c:v>608.57235771487001</c:v>
                </c:pt>
                <c:pt idx="3504">
                  <c:v>608.57235771487001</c:v>
                </c:pt>
                <c:pt idx="3505">
                  <c:v>608.57235771487001</c:v>
                </c:pt>
                <c:pt idx="3506">
                  <c:v>608.57235771487001</c:v>
                </c:pt>
                <c:pt idx="3507">
                  <c:v>608.57235771487001</c:v>
                </c:pt>
                <c:pt idx="3508">
                  <c:v>608.57235771487001</c:v>
                </c:pt>
                <c:pt idx="3509">
                  <c:v>608.57235771487001</c:v>
                </c:pt>
                <c:pt idx="3510">
                  <c:v>608.57235771487001</c:v>
                </c:pt>
                <c:pt idx="3511">
                  <c:v>608.57235771487001</c:v>
                </c:pt>
                <c:pt idx="3512">
                  <c:v>608.57235771487001</c:v>
                </c:pt>
                <c:pt idx="3513">
                  <c:v>608.57235771487001</c:v>
                </c:pt>
                <c:pt idx="3514">
                  <c:v>608.57235771487001</c:v>
                </c:pt>
                <c:pt idx="3515">
                  <c:v>608.57235771487001</c:v>
                </c:pt>
                <c:pt idx="3516">
                  <c:v>608.57235771487001</c:v>
                </c:pt>
                <c:pt idx="3517">
                  <c:v>608.57235771487001</c:v>
                </c:pt>
                <c:pt idx="3518">
                  <c:v>608.57235771487001</c:v>
                </c:pt>
                <c:pt idx="3519">
                  <c:v>608.57235771487001</c:v>
                </c:pt>
                <c:pt idx="3520">
                  <c:v>608.57235771487001</c:v>
                </c:pt>
                <c:pt idx="3521">
                  <c:v>608.57235771487001</c:v>
                </c:pt>
                <c:pt idx="3522">
                  <c:v>608.57235771487001</c:v>
                </c:pt>
                <c:pt idx="3523">
                  <c:v>608.57235771487001</c:v>
                </c:pt>
                <c:pt idx="3524">
                  <c:v>608.57235771487001</c:v>
                </c:pt>
                <c:pt idx="3525">
                  <c:v>608.57235771487001</c:v>
                </c:pt>
                <c:pt idx="3526">
                  <c:v>608.57235771487001</c:v>
                </c:pt>
                <c:pt idx="3527">
                  <c:v>608.57235771487001</c:v>
                </c:pt>
                <c:pt idx="3528">
                  <c:v>608.57235771487001</c:v>
                </c:pt>
                <c:pt idx="3529">
                  <c:v>608.57235771487001</c:v>
                </c:pt>
                <c:pt idx="3530">
                  <c:v>608.57235771487001</c:v>
                </c:pt>
                <c:pt idx="3531">
                  <c:v>608.57235771487001</c:v>
                </c:pt>
                <c:pt idx="3532">
                  <c:v>608.57235771487001</c:v>
                </c:pt>
                <c:pt idx="3533">
                  <c:v>608.57235771487001</c:v>
                </c:pt>
                <c:pt idx="3534">
                  <c:v>608.57235771487001</c:v>
                </c:pt>
                <c:pt idx="3535">
                  <c:v>608.57235771487001</c:v>
                </c:pt>
                <c:pt idx="3536">
                  <c:v>608.57235771487001</c:v>
                </c:pt>
                <c:pt idx="3537">
                  <c:v>608.57235771487001</c:v>
                </c:pt>
                <c:pt idx="3538">
                  <c:v>608.57235771487001</c:v>
                </c:pt>
                <c:pt idx="3539">
                  <c:v>608.57235771487001</c:v>
                </c:pt>
                <c:pt idx="3540">
                  <c:v>608.57235771487001</c:v>
                </c:pt>
                <c:pt idx="3541">
                  <c:v>608.57235771487001</c:v>
                </c:pt>
                <c:pt idx="3542">
                  <c:v>608.57235771487001</c:v>
                </c:pt>
                <c:pt idx="3543">
                  <c:v>608.57235771487001</c:v>
                </c:pt>
                <c:pt idx="3544">
                  <c:v>608.57235771487001</c:v>
                </c:pt>
                <c:pt idx="3545">
                  <c:v>608.57235771487001</c:v>
                </c:pt>
                <c:pt idx="3546">
                  <c:v>608.57235771487001</c:v>
                </c:pt>
                <c:pt idx="3547">
                  <c:v>608.57235771487001</c:v>
                </c:pt>
                <c:pt idx="3548">
                  <c:v>608.57235771487001</c:v>
                </c:pt>
                <c:pt idx="3549">
                  <c:v>608.57235771487001</c:v>
                </c:pt>
                <c:pt idx="3550">
                  <c:v>608.57235771487001</c:v>
                </c:pt>
                <c:pt idx="3551">
                  <c:v>608.57235771487001</c:v>
                </c:pt>
                <c:pt idx="3552">
                  <c:v>608.57235771487001</c:v>
                </c:pt>
                <c:pt idx="3553">
                  <c:v>608.57235771487001</c:v>
                </c:pt>
                <c:pt idx="3554">
                  <c:v>608.57235771487001</c:v>
                </c:pt>
                <c:pt idx="3555">
                  <c:v>608.57235771487001</c:v>
                </c:pt>
                <c:pt idx="3556">
                  <c:v>608.57235771487001</c:v>
                </c:pt>
                <c:pt idx="3557">
                  <c:v>608.57235771487001</c:v>
                </c:pt>
                <c:pt idx="3558">
                  <c:v>608.57235771487001</c:v>
                </c:pt>
                <c:pt idx="3559">
                  <c:v>608.57235771487001</c:v>
                </c:pt>
                <c:pt idx="3560">
                  <c:v>608.57235771487001</c:v>
                </c:pt>
                <c:pt idx="3561">
                  <c:v>608.57235771487001</c:v>
                </c:pt>
                <c:pt idx="3562">
                  <c:v>608.57235771487001</c:v>
                </c:pt>
                <c:pt idx="3563">
                  <c:v>608.57235771487001</c:v>
                </c:pt>
                <c:pt idx="3564">
                  <c:v>608.57235771487001</c:v>
                </c:pt>
                <c:pt idx="3565">
                  <c:v>608.57235771487001</c:v>
                </c:pt>
                <c:pt idx="3566">
                  <c:v>608.57235771487001</c:v>
                </c:pt>
                <c:pt idx="3567">
                  <c:v>608.57235771487001</c:v>
                </c:pt>
                <c:pt idx="3568">
                  <c:v>608.57235771487001</c:v>
                </c:pt>
                <c:pt idx="3569">
                  <c:v>608.57235771487001</c:v>
                </c:pt>
                <c:pt idx="3570">
                  <c:v>608.57235771487001</c:v>
                </c:pt>
                <c:pt idx="3571">
                  <c:v>608.57235771487001</c:v>
                </c:pt>
                <c:pt idx="3572">
                  <c:v>608.57235771487001</c:v>
                </c:pt>
                <c:pt idx="3573">
                  <c:v>608.57235771487001</c:v>
                </c:pt>
                <c:pt idx="3574">
                  <c:v>608.57235771487001</c:v>
                </c:pt>
                <c:pt idx="3575">
                  <c:v>608.57235771487001</c:v>
                </c:pt>
                <c:pt idx="3576">
                  <c:v>608.57235771487001</c:v>
                </c:pt>
                <c:pt idx="3577">
                  <c:v>608.57235771487001</c:v>
                </c:pt>
                <c:pt idx="3578">
                  <c:v>608.57235771487001</c:v>
                </c:pt>
                <c:pt idx="3579">
                  <c:v>608.57235771487001</c:v>
                </c:pt>
                <c:pt idx="3580">
                  <c:v>608.57235771487001</c:v>
                </c:pt>
                <c:pt idx="3581">
                  <c:v>608.57235771487001</c:v>
                </c:pt>
                <c:pt idx="3582">
                  <c:v>608.57235771487001</c:v>
                </c:pt>
                <c:pt idx="3583">
                  <c:v>608.57235771487001</c:v>
                </c:pt>
                <c:pt idx="3584">
                  <c:v>608.57235771487001</c:v>
                </c:pt>
                <c:pt idx="3585">
                  <c:v>608.57235771487001</c:v>
                </c:pt>
                <c:pt idx="3586">
                  <c:v>608.57235771487001</c:v>
                </c:pt>
                <c:pt idx="3587">
                  <c:v>608.57235771487001</c:v>
                </c:pt>
                <c:pt idx="3588">
                  <c:v>608.57235771487001</c:v>
                </c:pt>
                <c:pt idx="3589">
                  <c:v>608.57235771487001</c:v>
                </c:pt>
                <c:pt idx="3590">
                  <c:v>608.57235771487001</c:v>
                </c:pt>
                <c:pt idx="3591">
                  <c:v>608.57235771487001</c:v>
                </c:pt>
                <c:pt idx="3592">
                  <c:v>608.57235771487001</c:v>
                </c:pt>
                <c:pt idx="3593">
                  <c:v>608.57235771487001</c:v>
                </c:pt>
                <c:pt idx="3594">
                  <c:v>608.57235771487001</c:v>
                </c:pt>
                <c:pt idx="3595">
                  <c:v>608.57235771487001</c:v>
                </c:pt>
                <c:pt idx="3596">
                  <c:v>608.57235771487001</c:v>
                </c:pt>
                <c:pt idx="3597">
                  <c:v>608.57235771487001</c:v>
                </c:pt>
                <c:pt idx="3598">
                  <c:v>585.05788617189603</c:v>
                </c:pt>
                <c:pt idx="3599">
                  <c:v>571.44630893751685</c:v>
                </c:pt>
                <c:pt idx="3600">
                  <c:v>565.55704715001355</c:v>
                </c:pt>
                <c:pt idx="3601">
                  <c:v>564.64563772001088</c:v>
                </c:pt>
                <c:pt idx="3602">
                  <c:v>566.11651017600877</c:v>
                </c:pt>
                <c:pt idx="3603">
                  <c:v>568.69320814080697</c:v>
                </c:pt>
                <c:pt idx="3604">
                  <c:v>571.55456651264558</c:v>
                </c:pt>
                <c:pt idx="3605">
                  <c:v>573.84365321011649</c:v>
                </c:pt>
                <c:pt idx="3606">
                  <c:v>576.07492256809314</c:v>
                </c:pt>
                <c:pt idx="3607">
                  <c:v>578.05993805447451</c:v>
                </c:pt>
                <c:pt idx="3608">
                  <c:v>580.24795044357961</c:v>
                </c:pt>
                <c:pt idx="3609">
                  <c:v>582.59836035486376</c:v>
                </c:pt>
                <c:pt idx="3610">
                  <c:v>585.0786882838911</c:v>
                </c:pt>
                <c:pt idx="3611">
                  <c:v>587.2629506271129</c:v>
                </c:pt>
                <c:pt idx="3612">
                  <c:v>589.41036050169032</c:v>
                </c:pt>
                <c:pt idx="3613">
                  <c:v>591.32828840135221</c:v>
                </c:pt>
                <c:pt idx="3614">
                  <c:v>593.06263072108186</c:v>
                </c:pt>
                <c:pt idx="3615">
                  <c:v>594.45010457686544</c:v>
                </c:pt>
                <c:pt idx="3616">
                  <c:v>595.96008366149238</c:v>
                </c:pt>
                <c:pt idx="3617">
                  <c:v>597.16806692919397</c:v>
                </c:pt>
                <c:pt idx="3618">
                  <c:v>598.13445354335522</c:v>
                </c:pt>
                <c:pt idx="3619">
                  <c:v>599.50756283468422</c:v>
                </c:pt>
                <c:pt idx="3620">
                  <c:v>600.60605026774738</c:v>
                </c:pt>
                <c:pt idx="3621">
                  <c:v>601.68484021419795</c:v>
                </c:pt>
                <c:pt idx="3622">
                  <c:v>602.94787217135843</c:v>
                </c:pt>
                <c:pt idx="3623">
                  <c:v>603.95829773708681</c:v>
                </c:pt>
                <c:pt idx="3624">
                  <c:v>604.76663818966949</c:v>
                </c:pt>
                <c:pt idx="3625">
                  <c:v>605.81331055173564</c:v>
                </c:pt>
                <c:pt idx="3626">
                  <c:v>606.45064844138847</c:v>
                </c:pt>
                <c:pt idx="3627">
                  <c:v>606.96051875311082</c:v>
                </c:pt>
                <c:pt idx="3628">
                  <c:v>607.36841500248875</c:v>
                </c:pt>
                <c:pt idx="3629">
                  <c:v>607.69473200199104</c:v>
                </c:pt>
                <c:pt idx="3630">
                  <c:v>608.15578560159292</c:v>
                </c:pt>
                <c:pt idx="3631">
                  <c:v>608.52462848127436</c:v>
                </c:pt>
                <c:pt idx="3632">
                  <c:v>609.01970278501949</c:v>
                </c:pt>
                <c:pt idx="3633">
                  <c:v>609.41576222801564</c:v>
                </c:pt>
                <c:pt idx="3634">
                  <c:v>609.73260978241251</c:v>
                </c:pt>
                <c:pt idx="3635">
                  <c:v>610.38608782593008</c:v>
                </c:pt>
                <c:pt idx="3636">
                  <c:v>610.50887026074406</c:v>
                </c:pt>
                <c:pt idx="3637">
                  <c:v>610.60709620859529</c:v>
                </c:pt>
                <c:pt idx="3638">
                  <c:v>610.8856769668763</c:v>
                </c:pt>
                <c:pt idx="3639">
                  <c:v>610.90854157350111</c:v>
                </c:pt>
                <c:pt idx="3640">
                  <c:v>611.32683325880089</c:v>
                </c:pt>
                <c:pt idx="3641">
                  <c:v>611.86146660704071</c:v>
                </c:pt>
                <c:pt idx="3642">
                  <c:v>611.88917328563264</c:v>
                </c:pt>
                <c:pt idx="3643">
                  <c:v>611.91133862850609</c:v>
                </c:pt>
                <c:pt idx="3644">
                  <c:v>612.12907090280487</c:v>
                </c:pt>
                <c:pt idx="3645">
                  <c:v>612.10325672224394</c:v>
                </c:pt>
                <c:pt idx="3646">
                  <c:v>612.28260537779522</c:v>
                </c:pt>
                <c:pt idx="3647">
                  <c:v>612.62608430223622</c:v>
                </c:pt>
                <c:pt idx="3648">
                  <c:v>612.700867441789</c:v>
                </c:pt>
                <c:pt idx="3649">
                  <c:v>612.96069395343125</c:v>
                </c:pt>
                <c:pt idx="3650">
                  <c:v>612.96855516274502</c:v>
                </c:pt>
                <c:pt idx="3651">
                  <c:v>612.97484413019606</c:v>
                </c:pt>
                <c:pt idx="3652">
                  <c:v>612.97987530415685</c:v>
                </c:pt>
                <c:pt idx="3653">
                  <c:v>612.78390024332555</c:v>
                </c:pt>
                <c:pt idx="3654">
                  <c:v>612.82712019466044</c:v>
                </c:pt>
                <c:pt idx="3655">
                  <c:v>612.8616961557284</c:v>
                </c:pt>
                <c:pt idx="3656">
                  <c:v>612.88935692458278</c:v>
                </c:pt>
                <c:pt idx="3657">
                  <c:v>612.91148553966627</c:v>
                </c:pt>
                <c:pt idx="3658">
                  <c:v>613.12918843173304</c:v>
                </c:pt>
                <c:pt idx="3659">
                  <c:v>613.50335074538646</c:v>
                </c:pt>
                <c:pt idx="3660">
                  <c:v>614.00268059630923</c:v>
                </c:pt>
                <c:pt idx="3661">
                  <c:v>614.20214447704734</c:v>
                </c:pt>
                <c:pt idx="3662">
                  <c:v>614.56171558163794</c:v>
                </c:pt>
                <c:pt idx="3663">
                  <c:v>614.84937246531035</c:v>
                </c:pt>
                <c:pt idx="3664">
                  <c:v>614.87949797224837</c:v>
                </c:pt>
                <c:pt idx="3665">
                  <c:v>615.10359837779879</c:v>
                </c:pt>
                <c:pt idx="3666">
                  <c:v>615.08287870223899</c:v>
                </c:pt>
                <c:pt idx="3667">
                  <c:v>615.06630296179128</c:v>
                </c:pt>
                <c:pt idx="3668">
                  <c:v>615.05304236943311</c:v>
                </c:pt>
                <c:pt idx="3669">
                  <c:v>614.84243389554649</c:v>
                </c:pt>
                <c:pt idx="3670">
                  <c:v>614.67394711643715</c:v>
                </c:pt>
                <c:pt idx="3671">
                  <c:v>614.53915769314972</c:v>
                </c:pt>
                <c:pt idx="3672">
                  <c:v>614.6313261545198</c:v>
                </c:pt>
                <c:pt idx="3673">
                  <c:v>614.90506092361591</c:v>
                </c:pt>
                <c:pt idx="3674">
                  <c:v>615.12404873889272</c:v>
                </c:pt>
                <c:pt idx="3675">
                  <c:v>615.49923899111423</c:v>
                </c:pt>
                <c:pt idx="3676">
                  <c:v>615.79939119289145</c:v>
                </c:pt>
                <c:pt idx="3677">
                  <c:v>615.23951295431323</c:v>
                </c:pt>
                <c:pt idx="3678">
                  <c:v>613.19161036345054</c:v>
                </c:pt>
                <c:pt idx="3679">
                  <c:v>606.55328829076052</c:v>
                </c:pt>
                <c:pt idx="3680">
                  <c:v>606.55328829076052</c:v>
                </c:pt>
                <c:pt idx="3681">
                  <c:v>606.55328829076052</c:v>
                </c:pt>
                <c:pt idx="3682">
                  <c:v>606.55328829076052</c:v>
                </c:pt>
                <c:pt idx="3683">
                  <c:v>606.55328829076052</c:v>
                </c:pt>
                <c:pt idx="3684">
                  <c:v>606.55328829076052</c:v>
                </c:pt>
                <c:pt idx="3685">
                  <c:v>606.55328829076052</c:v>
                </c:pt>
                <c:pt idx="3686">
                  <c:v>606.55328829076052</c:v>
                </c:pt>
                <c:pt idx="3687">
                  <c:v>606.55328829076052</c:v>
                </c:pt>
                <c:pt idx="3688">
                  <c:v>606.55328829076052</c:v>
                </c:pt>
                <c:pt idx="3689">
                  <c:v>606.55328829076052</c:v>
                </c:pt>
                <c:pt idx="3690">
                  <c:v>606.55328829076052</c:v>
                </c:pt>
                <c:pt idx="3691">
                  <c:v>606.55328829076052</c:v>
                </c:pt>
                <c:pt idx="3692">
                  <c:v>606.55328829076052</c:v>
                </c:pt>
                <c:pt idx="3693">
                  <c:v>606.55328829076052</c:v>
                </c:pt>
                <c:pt idx="3694">
                  <c:v>606.55328829076052</c:v>
                </c:pt>
                <c:pt idx="3695">
                  <c:v>606.55328829076052</c:v>
                </c:pt>
                <c:pt idx="3696">
                  <c:v>606.55328829076052</c:v>
                </c:pt>
                <c:pt idx="3697">
                  <c:v>606.55328829076052</c:v>
                </c:pt>
                <c:pt idx="3698">
                  <c:v>606.55328829076052</c:v>
                </c:pt>
                <c:pt idx="3699">
                  <c:v>606.55328829076052</c:v>
                </c:pt>
                <c:pt idx="3700">
                  <c:v>606.55328829076052</c:v>
                </c:pt>
                <c:pt idx="3701">
                  <c:v>606.55328829076052</c:v>
                </c:pt>
                <c:pt idx="3702">
                  <c:v>606.55328829076052</c:v>
                </c:pt>
                <c:pt idx="3703">
                  <c:v>606.55328829076052</c:v>
                </c:pt>
                <c:pt idx="3704">
                  <c:v>606.55328829076052</c:v>
                </c:pt>
                <c:pt idx="3705">
                  <c:v>606.55328829076052</c:v>
                </c:pt>
                <c:pt idx="3706">
                  <c:v>606.55328829076052</c:v>
                </c:pt>
                <c:pt idx="3707">
                  <c:v>606.55328829076052</c:v>
                </c:pt>
                <c:pt idx="3708">
                  <c:v>606.55328829076052</c:v>
                </c:pt>
                <c:pt idx="3709">
                  <c:v>606.55328829076052</c:v>
                </c:pt>
                <c:pt idx="3710">
                  <c:v>606.55328829076052</c:v>
                </c:pt>
                <c:pt idx="3711">
                  <c:v>606.55328829076052</c:v>
                </c:pt>
                <c:pt idx="3712">
                  <c:v>606.55328829076052</c:v>
                </c:pt>
                <c:pt idx="3713">
                  <c:v>606.55328829076052</c:v>
                </c:pt>
                <c:pt idx="3714">
                  <c:v>606.55328829076052</c:v>
                </c:pt>
                <c:pt idx="3715">
                  <c:v>606.55328829076052</c:v>
                </c:pt>
                <c:pt idx="3716">
                  <c:v>606.55328829076052</c:v>
                </c:pt>
                <c:pt idx="3717">
                  <c:v>606.55328829076052</c:v>
                </c:pt>
                <c:pt idx="3718">
                  <c:v>606.55328829076052</c:v>
                </c:pt>
                <c:pt idx="3719">
                  <c:v>606.55328829076052</c:v>
                </c:pt>
                <c:pt idx="3720">
                  <c:v>606.55328829076052</c:v>
                </c:pt>
                <c:pt idx="3721">
                  <c:v>606.55328829076052</c:v>
                </c:pt>
                <c:pt idx="3722">
                  <c:v>606.55328829076052</c:v>
                </c:pt>
                <c:pt idx="3723">
                  <c:v>606.55328829076052</c:v>
                </c:pt>
                <c:pt idx="3724">
                  <c:v>606.55328829076052</c:v>
                </c:pt>
                <c:pt idx="3725">
                  <c:v>606.55328829076052</c:v>
                </c:pt>
                <c:pt idx="3726">
                  <c:v>606.55328829076052</c:v>
                </c:pt>
                <c:pt idx="3727">
                  <c:v>606.55328829076052</c:v>
                </c:pt>
                <c:pt idx="3728">
                  <c:v>606.55328829076052</c:v>
                </c:pt>
                <c:pt idx="3729">
                  <c:v>606.55328829076052</c:v>
                </c:pt>
                <c:pt idx="3730">
                  <c:v>606.55328829076052</c:v>
                </c:pt>
                <c:pt idx="3731">
                  <c:v>606.55328829076052</c:v>
                </c:pt>
                <c:pt idx="3732">
                  <c:v>606.55328829076052</c:v>
                </c:pt>
                <c:pt idx="3733">
                  <c:v>606.55328829076052</c:v>
                </c:pt>
                <c:pt idx="3734">
                  <c:v>606.55328829076052</c:v>
                </c:pt>
                <c:pt idx="3735">
                  <c:v>606.55328829076052</c:v>
                </c:pt>
                <c:pt idx="3736">
                  <c:v>606.55328829076052</c:v>
                </c:pt>
                <c:pt idx="3737">
                  <c:v>606.55328829076052</c:v>
                </c:pt>
                <c:pt idx="3738">
                  <c:v>606.55328829076052</c:v>
                </c:pt>
                <c:pt idx="3739">
                  <c:v>606.55328829076052</c:v>
                </c:pt>
                <c:pt idx="3740">
                  <c:v>606.55328829076052</c:v>
                </c:pt>
                <c:pt idx="3741">
                  <c:v>606.55328829076052</c:v>
                </c:pt>
                <c:pt idx="3742">
                  <c:v>606.55328829076052</c:v>
                </c:pt>
                <c:pt idx="3743">
                  <c:v>606.55328829076052</c:v>
                </c:pt>
                <c:pt idx="3744">
                  <c:v>606.55328829076052</c:v>
                </c:pt>
                <c:pt idx="3745">
                  <c:v>606.55328829076052</c:v>
                </c:pt>
                <c:pt idx="3746">
                  <c:v>606.55328829076052</c:v>
                </c:pt>
                <c:pt idx="3747">
                  <c:v>606.55328829076052</c:v>
                </c:pt>
                <c:pt idx="3748">
                  <c:v>606.55328829076052</c:v>
                </c:pt>
                <c:pt idx="3749">
                  <c:v>606.55328829076052</c:v>
                </c:pt>
                <c:pt idx="3750">
                  <c:v>606.55328829076052</c:v>
                </c:pt>
                <c:pt idx="3751">
                  <c:v>606.55328829076052</c:v>
                </c:pt>
                <c:pt idx="3752">
                  <c:v>606.55328829076052</c:v>
                </c:pt>
                <c:pt idx="3753">
                  <c:v>606.55328829076052</c:v>
                </c:pt>
                <c:pt idx="3754">
                  <c:v>606.55328829076052</c:v>
                </c:pt>
                <c:pt idx="3755">
                  <c:v>606.55328829076052</c:v>
                </c:pt>
                <c:pt idx="3756">
                  <c:v>606.55328829076052</c:v>
                </c:pt>
                <c:pt idx="3757">
                  <c:v>606.55328829076052</c:v>
                </c:pt>
                <c:pt idx="3758">
                  <c:v>606.55328829076052</c:v>
                </c:pt>
                <c:pt idx="3759">
                  <c:v>606.55328829076052</c:v>
                </c:pt>
                <c:pt idx="3760">
                  <c:v>606.55328829076052</c:v>
                </c:pt>
                <c:pt idx="3761">
                  <c:v>606.55328829076052</c:v>
                </c:pt>
                <c:pt idx="3762">
                  <c:v>606.55328829076052</c:v>
                </c:pt>
                <c:pt idx="3763">
                  <c:v>606.55328829076052</c:v>
                </c:pt>
                <c:pt idx="3764">
                  <c:v>606.55328829076052</c:v>
                </c:pt>
                <c:pt idx="3765">
                  <c:v>606.55328829076052</c:v>
                </c:pt>
                <c:pt idx="3766">
                  <c:v>606.55328829076052</c:v>
                </c:pt>
                <c:pt idx="3767">
                  <c:v>606.55328829076052</c:v>
                </c:pt>
                <c:pt idx="3768">
                  <c:v>606.55328829076052</c:v>
                </c:pt>
                <c:pt idx="3769">
                  <c:v>606.55328829076052</c:v>
                </c:pt>
                <c:pt idx="3770">
                  <c:v>606.55328829076052</c:v>
                </c:pt>
                <c:pt idx="3771">
                  <c:v>606.55328829076052</c:v>
                </c:pt>
                <c:pt idx="3772">
                  <c:v>606.55328829076052</c:v>
                </c:pt>
                <c:pt idx="3773">
                  <c:v>606.55328829076052</c:v>
                </c:pt>
                <c:pt idx="3774">
                  <c:v>606.55328829076052</c:v>
                </c:pt>
                <c:pt idx="3775">
                  <c:v>606.55328829076052</c:v>
                </c:pt>
                <c:pt idx="3776">
                  <c:v>606.55328829076052</c:v>
                </c:pt>
                <c:pt idx="3777">
                  <c:v>606.55328829076052</c:v>
                </c:pt>
                <c:pt idx="3778">
                  <c:v>606.55328829076052</c:v>
                </c:pt>
                <c:pt idx="3779">
                  <c:v>606.55328829076052</c:v>
                </c:pt>
                <c:pt idx="3780">
                  <c:v>606.55328829076052</c:v>
                </c:pt>
                <c:pt idx="3781">
                  <c:v>606.55328829076052</c:v>
                </c:pt>
                <c:pt idx="3782">
                  <c:v>606.55328829076052</c:v>
                </c:pt>
                <c:pt idx="3783">
                  <c:v>606.55328829076052</c:v>
                </c:pt>
                <c:pt idx="3784">
                  <c:v>606.55328829076052</c:v>
                </c:pt>
                <c:pt idx="3785">
                  <c:v>606.55328829076052</c:v>
                </c:pt>
                <c:pt idx="3786">
                  <c:v>606.55328829076052</c:v>
                </c:pt>
                <c:pt idx="3787">
                  <c:v>606.55328829076052</c:v>
                </c:pt>
                <c:pt idx="3788">
                  <c:v>606.55328829076052</c:v>
                </c:pt>
                <c:pt idx="3789">
                  <c:v>606.55328829076052</c:v>
                </c:pt>
                <c:pt idx="3790">
                  <c:v>606.55328829076052</c:v>
                </c:pt>
                <c:pt idx="3791">
                  <c:v>606.55328829076052</c:v>
                </c:pt>
                <c:pt idx="3792">
                  <c:v>606.55328829076052</c:v>
                </c:pt>
                <c:pt idx="3793">
                  <c:v>606.55328829076052</c:v>
                </c:pt>
                <c:pt idx="3794">
                  <c:v>606.55328829076052</c:v>
                </c:pt>
                <c:pt idx="3795">
                  <c:v>606.55328829076052</c:v>
                </c:pt>
                <c:pt idx="3796">
                  <c:v>606.55328829076052</c:v>
                </c:pt>
                <c:pt idx="3797">
                  <c:v>606.55328829076052</c:v>
                </c:pt>
                <c:pt idx="3798">
                  <c:v>606.55328829076052</c:v>
                </c:pt>
                <c:pt idx="3799">
                  <c:v>606.55328829076052</c:v>
                </c:pt>
                <c:pt idx="3800">
                  <c:v>606.55328829076052</c:v>
                </c:pt>
                <c:pt idx="3801">
                  <c:v>606.55328829076052</c:v>
                </c:pt>
                <c:pt idx="3802">
                  <c:v>606.55328829076052</c:v>
                </c:pt>
                <c:pt idx="3803">
                  <c:v>606.55328829076052</c:v>
                </c:pt>
                <c:pt idx="3804">
                  <c:v>606.55328829076052</c:v>
                </c:pt>
                <c:pt idx="3805">
                  <c:v>606.55328829076052</c:v>
                </c:pt>
                <c:pt idx="3806">
                  <c:v>606.55328829076052</c:v>
                </c:pt>
                <c:pt idx="3807">
                  <c:v>606.55328829076052</c:v>
                </c:pt>
                <c:pt idx="3808">
                  <c:v>606.55328829076052</c:v>
                </c:pt>
                <c:pt idx="3809">
                  <c:v>606.55328829076052</c:v>
                </c:pt>
                <c:pt idx="3810">
                  <c:v>606.55328829076052</c:v>
                </c:pt>
                <c:pt idx="3811">
                  <c:v>606.55328829076052</c:v>
                </c:pt>
                <c:pt idx="3812">
                  <c:v>606.55328829076052</c:v>
                </c:pt>
                <c:pt idx="3813">
                  <c:v>606.55328829076052</c:v>
                </c:pt>
                <c:pt idx="3814">
                  <c:v>606.55328829076052</c:v>
                </c:pt>
                <c:pt idx="3815">
                  <c:v>606.55328829076052</c:v>
                </c:pt>
                <c:pt idx="3816">
                  <c:v>606.55328829076052</c:v>
                </c:pt>
                <c:pt idx="3817">
                  <c:v>606.55328829076052</c:v>
                </c:pt>
                <c:pt idx="3818">
                  <c:v>606.55328829076052</c:v>
                </c:pt>
                <c:pt idx="3819">
                  <c:v>606.55328829076052</c:v>
                </c:pt>
                <c:pt idx="3820">
                  <c:v>606.55328829076052</c:v>
                </c:pt>
                <c:pt idx="3821">
                  <c:v>606.55328829076052</c:v>
                </c:pt>
                <c:pt idx="3822">
                  <c:v>606.55328829076052</c:v>
                </c:pt>
                <c:pt idx="3823">
                  <c:v>606.55328829076052</c:v>
                </c:pt>
                <c:pt idx="3824">
                  <c:v>606.55328829076052</c:v>
                </c:pt>
                <c:pt idx="3825">
                  <c:v>606.55328829076052</c:v>
                </c:pt>
                <c:pt idx="3826">
                  <c:v>606.55328829076052</c:v>
                </c:pt>
                <c:pt idx="3827">
                  <c:v>606.55328829076052</c:v>
                </c:pt>
                <c:pt idx="3828">
                  <c:v>606.55328829076052</c:v>
                </c:pt>
                <c:pt idx="3829">
                  <c:v>606.55328829076052</c:v>
                </c:pt>
                <c:pt idx="3830">
                  <c:v>606.55328829076052</c:v>
                </c:pt>
                <c:pt idx="3831">
                  <c:v>606.55328829076052</c:v>
                </c:pt>
                <c:pt idx="3832">
                  <c:v>606.55328829076052</c:v>
                </c:pt>
                <c:pt idx="3833">
                  <c:v>606.55328829076052</c:v>
                </c:pt>
                <c:pt idx="3834">
                  <c:v>606.55328829076052</c:v>
                </c:pt>
                <c:pt idx="3835">
                  <c:v>606.55328829076052</c:v>
                </c:pt>
                <c:pt idx="3836">
                  <c:v>606.55328829076052</c:v>
                </c:pt>
                <c:pt idx="3837">
                  <c:v>606.55328829076052</c:v>
                </c:pt>
                <c:pt idx="3838">
                  <c:v>606.55328829076052</c:v>
                </c:pt>
                <c:pt idx="3839">
                  <c:v>606.55328829076052</c:v>
                </c:pt>
                <c:pt idx="3840">
                  <c:v>606.55328829076052</c:v>
                </c:pt>
                <c:pt idx="3841">
                  <c:v>606.55328829076052</c:v>
                </c:pt>
                <c:pt idx="3842">
                  <c:v>606.55328829076052</c:v>
                </c:pt>
                <c:pt idx="3843">
                  <c:v>606.55328829076052</c:v>
                </c:pt>
                <c:pt idx="3844">
                  <c:v>606.55328829076052</c:v>
                </c:pt>
                <c:pt idx="3845">
                  <c:v>606.55328829076052</c:v>
                </c:pt>
                <c:pt idx="3846">
                  <c:v>606.55328829076052</c:v>
                </c:pt>
                <c:pt idx="3847">
                  <c:v>606.55328829076052</c:v>
                </c:pt>
                <c:pt idx="3848">
                  <c:v>606.55328829076052</c:v>
                </c:pt>
                <c:pt idx="3849">
                  <c:v>606.55328829076052</c:v>
                </c:pt>
                <c:pt idx="3850">
                  <c:v>606.55328829076052</c:v>
                </c:pt>
                <c:pt idx="3851">
                  <c:v>606.55328829076052</c:v>
                </c:pt>
                <c:pt idx="3852">
                  <c:v>606.55328829076052</c:v>
                </c:pt>
                <c:pt idx="3853">
                  <c:v>606.55328829076052</c:v>
                </c:pt>
                <c:pt idx="3854">
                  <c:v>606.55328829076052</c:v>
                </c:pt>
                <c:pt idx="3855">
                  <c:v>606.55328829076052</c:v>
                </c:pt>
                <c:pt idx="3856">
                  <c:v>606.55328829076052</c:v>
                </c:pt>
                <c:pt idx="3857">
                  <c:v>606.55328829076052</c:v>
                </c:pt>
                <c:pt idx="3858">
                  <c:v>606.55328829076052</c:v>
                </c:pt>
                <c:pt idx="3859">
                  <c:v>606.55328829076052</c:v>
                </c:pt>
                <c:pt idx="3860">
                  <c:v>606.55328829076052</c:v>
                </c:pt>
                <c:pt idx="3861">
                  <c:v>606.55328829076052</c:v>
                </c:pt>
                <c:pt idx="3862">
                  <c:v>606.55328829076052</c:v>
                </c:pt>
                <c:pt idx="3863">
                  <c:v>606.55328829076052</c:v>
                </c:pt>
                <c:pt idx="3864">
                  <c:v>606.55328829076052</c:v>
                </c:pt>
                <c:pt idx="3865">
                  <c:v>606.55328829076052</c:v>
                </c:pt>
                <c:pt idx="3866">
                  <c:v>606.55328829076052</c:v>
                </c:pt>
                <c:pt idx="3867">
                  <c:v>606.55328829076052</c:v>
                </c:pt>
                <c:pt idx="3868">
                  <c:v>606.55328829076052</c:v>
                </c:pt>
                <c:pt idx="3869">
                  <c:v>588.24263063260844</c:v>
                </c:pt>
                <c:pt idx="3870">
                  <c:v>576.19410450608677</c:v>
                </c:pt>
                <c:pt idx="3871">
                  <c:v>568.15528360486951</c:v>
                </c:pt>
                <c:pt idx="3872">
                  <c:v>562.92422688389559</c:v>
                </c:pt>
                <c:pt idx="3873">
                  <c:v>559.73938150711649</c:v>
                </c:pt>
                <c:pt idx="3874">
                  <c:v>556.99150520569322</c:v>
                </c:pt>
                <c:pt idx="3875">
                  <c:v>555.59320416455466</c:v>
                </c:pt>
                <c:pt idx="3876">
                  <c:v>556.47456333164382</c:v>
                </c:pt>
                <c:pt idx="3877">
                  <c:v>558.97965066531515</c:v>
                </c:pt>
                <c:pt idx="3878">
                  <c:v>562.78372053225212</c:v>
                </c:pt>
                <c:pt idx="3879">
                  <c:v>567.62697642580167</c:v>
                </c:pt>
                <c:pt idx="3880">
                  <c:v>572.50158114064141</c:v>
                </c:pt>
                <c:pt idx="3881">
                  <c:v>577.20126491251312</c:v>
                </c:pt>
                <c:pt idx="3882">
                  <c:v>581.36101193001048</c:v>
                </c:pt>
                <c:pt idx="3883">
                  <c:v>584.4888095440084</c:v>
                </c:pt>
                <c:pt idx="3884">
                  <c:v>586.79104763520672</c:v>
                </c:pt>
                <c:pt idx="3885">
                  <c:v>588.43283810816547</c:v>
                </c:pt>
                <c:pt idx="3886">
                  <c:v>589.74627048653247</c:v>
                </c:pt>
                <c:pt idx="3887">
                  <c:v>590.397016389226</c:v>
                </c:pt>
                <c:pt idx="3888">
                  <c:v>591.31761311138075</c:v>
                </c:pt>
                <c:pt idx="3889">
                  <c:v>592.4540904891046</c:v>
                </c:pt>
                <c:pt idx="3890">
                  <c:v>593.76327239128364</c:v>
                </c:pt>
                <c:pt idx="3891">
                  <c:v>595.21061791302691</c:v>
                </c:pt>
                <c:pt idx="3892">
                  <c:v>596.7684943304215</c:v>
                </c:pt>
                <c:pt idx="3893">
                  <c:v>598.4147954643372</c:v>
                </c:pt>
                <c:pt idx="3894">
                  <c:v>600.13183637146983</c:v>
                </c:pt>
                <c:pt idx="3895">
                  <c:v>601.70546909717586</c:v>
                </c:pt>
                <c:pt idx="3896">
                  <c:v>602.96437527774071</c:v>
                </c:pt>
                <c:pt idx="3897">
                  <c:v>604.57150022219264</c:v>
                </c:pt>
                <c:pt idx="3898">
                  <c:v>605.4572001777542</c:v>
                </c:pt>
                <c:pt idx="3899">
                  <c:v>606.36576014220338</c:v>
                </c:pt>
                <c:pt idx="3900">
                  <c:v>607.09260811376271</c:v>
                </c:pt>
                <c:pt idx="3901">
                  <c:v>607.67408649101026</c:v>
                </c:pt>
                <c:pt idx="3902">
                  <c:v>608.13926919280823</c:v>
                </c:pt>
                <c:pt idx="3903">
                  <c:v>608.51141535424654</c:v>
                </c:pt>
                <c:pt idx="3904">
                  <c:v>608.60913228339723</c:v>
                </c:pt>
                <c:pt idx="3905">
                  <c:v>608.68730582671787</c:v>
                </c:pt>
                <c:pt idx="3906">
                  <c:v>608.74984466137425</c:v>
                </c:pt>
                <c:pt idx="3907">
                  <c:v>608.79987572909943</c:v>
                </c:pt>
                <c:pt idx="3908">
                  <c:v>609.23990058327956</c:v>
                </c:pt>
                <c:pt idx="3909">
                  <c:v>609.59192046662372</c:v>
                </c:pt>
                <c:pt idx="3910">
                  <c:v>609.87353637329898</c:v>
                </c:pt>
                <c:pt idx="3911">
                  <c:v>609.89882909863923</c:v>
                </c:pt>
                <c:pt idx="3912">
                  <c:v>609.91906327891138</c:v>
                </c:pt>
                <c:pt idx="3913">
                  <c:v>610.33525062312913</c:v>
                </c:pt>
                <c:pt idx="3914">
                  <c:v>610.26820049850335</c:v>
                </c:pt>
                <c:pt idx="3915">
                  <c:v>610.61456039880272</c:v>
                </c:pt>
                <c:pt idx="3916">
                  <c:v>610.89164831904225</c:v>
                </c:pt>
                <c:pt idx="3917">
                  <c:v>610.91331865523387</c:v>
                </c:pt>
                <c:pt idx="3918">
                  <c:v>611.13065492418707</c:v>
                </c:pt>
                <c:pt idx="3919">
                  <c:v>611.30452393934968</c:v>
                </c:pt>
                <c:pt idx="3920">
                  <c:v>611.24361915147983</c:v>
                </c:pt>
                <c:pt idx="3921">
                  <c:v>611.59489532118391</c:v>
                </c:pt>
                <c:pt idx="3922">
                  <c:v>611.67591625694718</c:v>
                </c:pt>
                <c:pt idx="3923">
                  <c:v>611.74073300555779</c:v>
                </c:pt>
                <c:pt idx="3924">
                  <c:v>611.7925864044463</c:v>
                </c:pt>
                <c:pt idx="3925">
                  <c:v>611.83406912355701</c:v>
                </c:pt>
                <c:pt idx="3926">
                  <c:v>611.86725529884563</c:v>
                </c:pt>
                <c:pt idx="3927">
                  <c:v>611.89380423907653</c:v>
                </c:pt>
                <c:pt idx="3928">
                  <c:v>612.11504339126122</c:v>
                </c:pt>
                <c:pt idx="3929">
                  <c:v>612.292034713009</c:v>
                </c:pt>
                <c:pt idx="3930">
                  <c:v>612.23362777040722</c:v>
                </c:pt>
                <c:pt idx="3931">
                  <c:v>612.58690221632583</c:v>
                </c:pt>
                <c:pt idx="3932">
                  <c:v>612.86952177306068</c:v>
                </c:pt>
                <c:pt idx="3933">
                  <c:v>613.09561741844857</c:v>
                </c:pt>
                <c:pt idx="3934">
                  <c:v>613.67649393475892</c:v>
                </c:pt>
                <c:pt idx="3935">
                  <c:v>613.94119514780709</c:v>
                </c:pt>
                <c:pt idx="3936">
                  <c:v>614.1529561182457</c:v>
                </c:pt>
                <c:pt idx="3937">
                  <c:v>614.52236489459665</c:v>
                </c:pt>
                <c:pt idx="3938">
                  <c:v>614.41789191567727</c:v>
                </c:pt>
                <c:pt idx="3939">
                  <c:v>614.53431353254177</c:v>
                </c:pt>
                <c:pt idx="3940">
                  <c:v>614.62745082603351</c:v>
                </c:pt>
                <c:pt idx="3941">
                  <c:v>614.30196066082681</c:v>
                </c:pt>
                <c:pt idx="3942">
                  <c:v>614.24156852866145</c:v>
                </c:pt>
                <c:pt idx="3943">
                  <c:v>613.9932548229292</c:v>
                </c:pt>
                <c:pt idx="3944">
                  <c:v>613.79460385834341</c:v>
                </c:pt>
                <c:pt idx="3945">
                  <c:v>613.43568308667477</c:v>
                </c:pt>
                <c:pt idx="3946">
                  <c:v>613.14854646933986</c:v>
                </c:pt>
                <c:pt idx="3947">
                  <c:v>612.91883717547194</c:v>
                </c:pt>
                <c:pt idx="3948">
                  <c:v>612.53506974037759</c:v>
                </c:pt>
                <c:pt idx="3949">
                  <c:v>611.62805579230212</c:v>
                </c:pt>
                <c:pt idx="3950">
                  <c:v>609.10244463384174</c:v>
                </c:pt>
                <c:pt idx="3951">
                  <c:v>602.88195570707342</c:v>
                </c:pt>
                <c:pt idx="3952">
                  <c:v>602.88195570707342</c:v>
                </c:pt>
                <c:pt idx="3953">
                  <c:v>602.88195570707342</c:v>
                </c:pt>
                <c:pt idx="3954">
                  <c:v>602.88195570707342</c:v>
                </c:pt>
                <c:pt idx="3955">
                  <c:v>602.88195570707342</c:v>
                </c:pt>
                <c:pt idx="3956">
                  <c:v>602.88195570707342</c:v>
                </c:pt>
                <c:pt idx="3957">
                  <c:v>602.88195570707342</c:v>
                </c:pt>
                <c:pt idx="3958">
                  <c:v>602.88195570707342</c:v>
                </c:pt>
                <c:pt idx="3959">
                  <c:v>602.88195570707342</c:v>
                </c:pt>
                <c:pt idx="3960">
                  <c:v>602.88195570707342</c:v>
                </c:pt>
                <c:pt idx="3961">
                  <c:v>602.88195570707342</c:v>
                </c:pt>
                <c:pt idx="3962">
                  <c:v>602.88195570707342</c:v>
                </c:pt>
                <c:pt idx="3963">
                  <c:v>602.88195570707342</c:v>
                </c:pt>
                <c:pt idx="3964">
                  <c:v>602.88195570707342</c:v>
                </c:pt>
                <c:pt idx="3965">
                  <c:v>602.88195570707342</c:v>
                </c:pt>
                <c:pt idx="3966">
                  <c:v>602.88195570707342</c:v>
                </c:pt>
                <c:pt idx="3967">
                  <c:v>602.88195570707342</c:v>
                </c:pt>
                <c:pt idx="3968">
                  <c:v>602.88195570707342</c:v>
                </c:pt>
                <c:pt idx="3969">
                  <c:v>602.88195570707342</c:v>
                </c:pt>
                <c:pt idx="3970">
                  <c:v>602.88195570707342</c:v>
                </c:pt>
                <c:pt idx="3971">
                  <c:v>602.88195570707342</c:v>
                </c:pt>
                <c:pt idx="3972">
                  <c:v>602.88195570707342</c:v>
                </c:pt>
                <c:pt idx="3973">
                  <c:v>602.88195570707342</c:v>
                </c:pt>
                <c:pt idx="3974">
                  <c:v>602.88195570707342</c:v>
                </c:pt>
                <c:pt idx="3975">
                  <c:v>602.88195570707342</c:v>
                </c:pt>
                <c:pt idx="3976">
                  <c:v>602.88195570707342</c:v>
                </c:pt>
                <c:pt idx="3977">
                  <c:v>602.88195570707342</c:v>
                </c:pt>
                <c:pt idx="3978">
                  <c:v>602.88195570707342</c:v>
                </c:pt>
                <c:pt idx="3979">
                  <c:v>602.88195570707342</c:v>
                </c:pt>
                <c:pt idx="3980">
                  <c:v>602.88195570707342</c:v>
                </c:pt>
                <c:pt idx="3981">
                  <c:v>602.88195570707342</c:v>
                </c:pt>
                <c:pt idx="3982">
                  <c:v>602.88195570707342</c:v>
                </c:pt>
                <c:pt idx="3983">
                  <c:v>602.88195570707342</c:v>
                </c:pt>
                <c:pt idx="3984">
                  <c:v>602.88195570707342</c:v>
                </c:pt>
                <c:pt idx="3985">
                  <c:v>602.88195570707342</c:v>
                </c:pt>
                <c:pt idx="3986">
                  <c:v>602.88195570707342</c:v>
                </c:pt>
                <c:pt idx="3987">
                  <c:v>602.88195570707342</c:v>
                </c:pt>
                <c:pt idx="3988">
                  <c:v>602.88195570707342</c:v>
                </c:pt>
                <c:pt idx="3989">
                  <c:v>602.88195570707342</c:v>
                </c:pt>
                <c:pt idx="3990">
                  <c:v>602.88195570707342</c:v>
                </c:pt>
                <c:pt idx="3991">
                  <c:v>602.88195570707342</c:v>
                </c:pt>
                <c:pt idx="3992">
                  <c:v>602.88195570707342</c:v>
                </c:pt>
                <c:pt idx="3993">
                  <c:v>602.88195570707342</c:v>
                </c:pt>
                <c:pt idx="3994">
                  <c:v>602.88195570707342</c:v>
                </c:pt>
                <c:pt idx="3995">
                  <c:v>602.88195570707342</c:v>
                </c:pt>
                <c:pt idx="3996">
                  <c:v>602.88195570707342</c:v>
                </c:pt>
                <c:pt idx="3997">
                  <c:v>602.88195570707342</c:v>
                </c:pt>
                <c:pt idx="3998">
                  <c:v>602.88195570707342</c:v>
                </c:pt>
                <c:pt idx="3999">
                  <c:v>602.88195570707342</c:v>
                </c:pt>
                <c:pt idx="4000">
                  <c:v>602.88195570707342</c:v>
                </c:pt>
                <c:pt idx="4001">
                  <c:v>602.88195570707342</c:v>
                </c:pt>
                <c:pt idx="4002">
                  <c:v>602.88195570707342</c:v>
                </c:pt>
                <c:pt idx="4003">
                  <c:v>602.88195570707342</c:v>
                </c:pt>
                <c:pt idx="4004">
                  <c:v>602.88195570707342</c:v>
                </c:pt>
                <c:pt idx="4005">
                  <c:v>602.88195570707342</c:v>
                </c:pt>
                <c:pt idx="4006">
                  <c:v>602.88195570707342</c:v>
                </c:pt>
                <c:pt idx="4007">
                  <c:v>602.88195570707342</c:v>
                </c:pt>
                <c:pt idx="4008">
                  <c:v>602.88195570707342</c:v>
                </c:pt>
                <c:pt idx="4009">
                  <c:v>602.88195570707342</c:v>
                </c:pt>
                <c:pt idx="4010">
                  <c:v>602.88195570707342</c:v>
                </c:pt>
                <c:pt idx="4011">
                  <c:v>602.88195570707342</c:v>
                </c:pt>
                <c:pt idx="4012">
                  <c:v>602.88195570707342</c:v>
                </c:pt>
                <c:pt idx="4013">
                  <c:v>602.88195570707342</c:v>
                </c:pt>
                <c:pt idx="4014">
                  <c:v>602.88195570707342</c:v>
                </c:pt>
                <c:pt idx="4015">
                  <c:v>602.88195570707342</c:v>
                </c:pt>
                <c:pt idx="4016">
                  <c:v>602.88195570707342</c:v>
                </c:pt>
                <c:pt idx="4017">
                  <c:v>602.88195570707342</c:v>
                </c:pt>
                <c:pt idx="4018">
                  <c:v>602.88195570707342</c:v>
                </c:pt>
                <c:pt idx="4019">
                  <c:v>602.88195570707342</c:v>
                </c:pt>
                <c:pt idx="4020">
                  <c:v>602.88195570707342</c:v>
                </c:pt>
                <c:pt idx="4021">
                  <c:v>602.88195570707342</c:v>
                </c:pt>
                <c:pt idx="4022">
                  <c:v>602.88195570707342</c:v>
                </c:pt>
                <c:pt idx="4023">
                  <c:v>602.88195570707342</c:v>
                </c:pt>
                <c:pt idx="4024">
                  <c:v>602.88195570707342</c:v>
                </c:pt>
                <c:pt idx="4025">
                  <c:v>602.88195570707342</c:v>
                </c:pt>
                <c:pt idx="4026">
                  <c:v>602.88195570707342</c:v>
                </c:pt>
                <c:pt idx="4027">
                  <c:v>602.88195570707342</c:v>
                </c:pt>
                <c:pt idx="4028">
                  <c:v>602.88195570707342</c:v>
                </c:pt>
                <c:pt idx="4029">
                  <c:v>602.88195570707342</c:v>
                </c:pt>
                <c:pt idx="4030">
                  <c:v>602.88195570707342</c:v>
                </c:pt>
                <c:pt idx="4031">
                  <c:v>602.88195570707342</c:v>
                </c:pt>
                <c:pt idx="4032">
                  <c:v>602.88195570707342</c:v>
                </c:pt>
                <c:pt idx="4033">
                  <c:v>602.88195570707342</c:v>
                </c:pt>
                <c:pt idx="4034">
                  <c:v>602.88195570707342</c:v>
                </c:pt>
                <c:pt idx="4035">
                  <c:v>602.88195570707342</c:v>
                </c:pt>
                <c:pt idx="4036">
                  <c:v>602.88195570707342</c:v>
                </c:pt>
                <c:pt idx="4037">
                  <c:v>602.88195570707342</c:v>
                </c:pt>
                <c:pt idx="4038">
                  <c:v>602.88195570707342</c:v>
                </c:pt>
                <c:pt idx="4039">
                  <c:v>602.88195570707342</c:v>
                </c:pt>
                <c:pt idx="4040">
                  <c:v>602.88195570707342</c:v>
                </c:pt>
                <c:pt idx="4041">
                  <c:v>602.88195570707342</c:v>
                </c:pt>
                <c:pt idx="4042">
                  <c:v>602.88195570707342</c:v>
                </c:pt>
                <c:pt idx="4043">
                  <c:v>602.88195570707342</c:v>
                </c:pt>
                <c:pt idx="4044">
                  <c:v>602.88195570707342</c:v>
                </c:pt>
                <c:pt idx="4045">
                  <c:v>602.88195570707342</c:v>
                </c:pt>
                <c:pt idx="4046">
                  <c:v>602.88195570707342</c:v>
                </c:pt>
                <c:pt idx="4047">
                  <c:v>602.88195570707342</c:v>
                </c:pt>
                <c:pt idx="4048">
                  <c:v>602.88195570707342</c:v>
                </c:pt>
                <c:pt idx="4049">
                  <c:v>602.88195570707342</c:v>
                </c:pt>
                <c:pt idx="4050">
                  <c:v>602.88195570707342</c:v>
                </c:pt>
                <c:pt idx="4051">
                  <c:v>602.88195570707342</c:v>
                </c:pt>
                <c:pt idx="4052">
                  <c:v>602.88195570707342</c:v>
                </c:pt>
                <c:pt idx="4053">
                  <c:v>602.88195570707342</c:v>
                </c:pt>
                <c:pt idx="4054">
                  <c:v>602.88195570707342</c:v>
                </c:pt>
                <c:pt idx="4055">
                  <c:v>602.88195570707342</c:v>
                </c:pt>
                <c:pt idx="4056">
                  <c:v>602.88195570707342</c:v>
                </c:pt>
                <c:pt idx="4057">
                  <c:v>602.88195570707342</c:v>
                </c:pt>
                <c:pt idx="4058">
                  <c:v>602.88195570707342</c:v>
                </c:pt>
                <c:pt idx="4059">
                  <c:v>602.88195570707342</c:v>
                </c:pt>
                <c:pt idx="4060">
                  <c:v>602.88195570707342</c:v>
                </c:pt>
                <c:pt idx="4061">
                  <c:v>602.88195570707342</c:v>
                </c:pt>
                <c:pt idx="4062">
                  <c:v>602.88195570707342</c:v>
                </c:pt>
                <c:pt idx="4063">
                  <c:v>602.88195570707342</c:v>
                </c:pt>
                <c:pt idx="4064">
                  <c:v>602.88195570707342</c:v>
                </c:pt>
                <c:pt idx="4065">
                  <c:v>602.88195570707342</c:v>
                </c:pt>
                <c:pt idx="4066">
                  <c:v>602.88195570707342</c:v>
                </c:pt>
                <c:pt idx="4067">
                  <c:v>602.88195570707342</c:v>
                </c:pt>
                <c:pt idx="4068">
                  <c:v>602.88195570707342</c:v>
                </c:pt>
                <c:pt idx="4069">
                  <c:v>602.88195570707342</c:v>
                </c:pt>
                <c:pt idx="4070">
                  <c:v>602.88195570707342</c:v>
                </c:pt>
                <c:pt idx="4071">
                  <c:v>602.88195570707342</c:v>
                </c:pt>
                <c:pt idx="4072">
                  <c:v>602.88195570707342</c:v>
                </c:pt>
                <c:pt idx="4073">
                  <c:v>602.88195570707342</c:v>
                </c:pt>
                <c:pt idx="4074">
                  <c:v>602.88195570707342</c:v>
                </c:pt>
                <c:pt idx="4075">
                  <c:v>602.88195570707342</c:v>
                </c:pt>
                <c:pt idx="4076">
                  <c:v>602.88195570707342</c:v>
                </c:pt>
                <c:pt idx="4077">
                  <c:v>602.88195570707342</c:v>
                </c:pt>
                <c:pt idx="4078">
                  <c:v>602.88195570707342</c:v>
                </c:pt>
                <c:pt idx="4079">
                  <c:v>602.88195570707342</c:v>
                </c:pt>
                <c:pt idx="4080">
                  <c:v>602.88195570707342</c:v>
                </c:pt>
                <c:pt idx="4081">
                  <c:v>602.88195570707342</c:v>
                </c:pt>
                <c:pt idx="4082">
                  <c:v>602.88195570707342</c:v>
                </c:pt>
                <c:pt idx="4083">
                  <c:v>602.88195570707342</c:v>
                </c:pt>
                <c:pt idx="4084">
                  <c:v>602.88195570707342</c:v>
                </c:pt>
                <c:pt idx="4085">
                  <c:v>602.88195570707342</c:v>
                </c:pt>
                <c:pt idx="4086">
                  <c:v>602.88195570707342</c:v>
                </c:pt>
                <c:pt idx="4087">
                  <c:v>602.88195570707342</c:v>
                </c:pt>
                <c:pt idx="4088">
                  <c:v>602.88195570707342</c:v>
                </c:pt>
                <c:pt idx="4089">
                  <c:v>602.88195570707342</c:v>
                </c:pt>
                <c:pt idx="4090">
                  <c:v>602.88195570707342</c:v>
                </c:pt>
                <c:pt idx="4091">
                  <c:v>602.88195570707342</c:v>
                </c:pt>
                <c:pt idx="4092">
                  <c:v>602.88195570707342</c:v>
                </c:pt>
                <c:pt idx="4093">
                  <c:v>602.88195570707342</c:v>
                </c:pt>
                <c:pt idx="4094">
                  <c:v>602.88195570707342</c:v>
                </c:pt>
                <c:pt idx="4095">
                  <c:v>602.88195570707342</c:v>
                </c:pt>
                <c:pt idx="4096">
                  <c:v>602.88195570707342</c:v>
                </c:pt>
                <c:pt idx="4097">
                  <c:v>602.88195570707342</c:v>
                </c:pt>
                <c:pt idx="4098">
                  <c:v>602.88195570707342</c:v>
                </c:pt>
                <c:pt idx="4099">
                  <c:v>602.88195570707342</c:v>
                </c:pt>
                <c:pt idx="4100">
                  <c:v>602.88195570707342</c:v>
                </c:pt>
                <c:pt idx="4101">
                  <c:v>602.88195570707342</c:v>
                </c:pt>
                <c:pt idx="4102">
                  <c:v>602.88195570707342</c:v>
                </c:pt>
                <c:pt idx="4103">
                  <c:v>602.88195570707342</c:v>
                </c:pt>
                <c:pt idx="4104">
                  <c:v>602.88195570707342</c:v>
                </c:pt>
                <c:pt idx="4105">
                  <c:v>602.88195570707342</c:v>
                </c:pt>
                <c:pt idx="4106">
                  <c:v>602.88195570707342</c:v>
                </c:pt>
                <c:pt idx="4107">
                  <c:v>602.88195570707342</c:v>
                </c:pt>
                <c:pt idx="4108">
                  <c:v>602.88195570707342</c:v>
                </c:pt>
                <c:pt idx="4109">
                  <c:v>602.88195570707342</c:v>
                </c:pt>
                <c:pt idx="4110">
                  <c:v>602.88195570707342</c:v>
                </c:pt>
                <c:pt idx="4111">
                  <c:v>582.5055645656588</c:v>
                </c:pt>
                <c:pt idx="4112">
                  <c:v>571.60445165252702</c:v>
                </c:pt>
                <c:pt idx="4113">
                  <c:v>567.08356132202164</c:v>
                </c:pt>
                <c:pt idx="4114">
                  <c:v>565.8668490576174</c:v>
                </c:pt>
                <c:pt idx="4115">
                  <c:v>566.49347924609401</c:v>
                </c:pt>
                <c:pt idx="4116">
                  <c:v>567.79478339687523</c:v>
                </c:pt>
                <c:pt idx="4117">
                  <c:v>568.83582671750025</c:v>
                </c:pt>
                <c:pt idx="4118">
                  <c:v>570.06866137400016</c:v>
                </c:pt>
                <c:pt idx="4119">
                  <c:v>571.25492909920013</c:v>
                </c:pt>
                <c:pt idx="4120">
                  <c:v>572.0039432793601</c:v>
                </c:pt>
                <c:pt idx="4121">
                  <c:v>573.40315462348804</c:v>
                </c:pt>
                <c:pt idx="4122">
                  <c:v>574.72252369879038</c:v>
                </c:pt>
                <c:pt idx="4123">
                  <c:v>576.37801895903237</c:v>
                </c:pt>
                <c:pt idx="4124">
                  <c:v>578.50241516722588</c:v>
                </c:pt>
                <c:pt idx="4125">
                  <c:v>580.40193213378075</c:v>
                </c:pt>
                <c:pt idx="4126">
                  <c:v>582.3215457070246</c:v>
                </c:pt>
                <c:pt idx="4127">
                  <c:v>584.45723656561972</c:v>
                </c:pt>
                <c:pt idx="4128">
                  <c:v>586.56578925249573</c:v>
                </c:pt>
                <c:pt idx="4129">
                  <c:v>588.45263140199665</c:v>
                </c:pt>
                <c:pt idx="4130">
                  <c:v>590.36210512159732</c:v>
                </c:pt>
                <c:pt idx="4131">
                  <c:v>591.88968409727784</c:v>
                </c:pt>
                <c:pt idx="4132">
                  <c:v>593.11174727782225</c:v>
                </c:pt>
                <c:pt idx="4133">
                  <c:v>594.08939782225787</c:v>
                </c:pt>
                <c:pt idx="4134">
                  <c:v>595.07151825780625</c:v>
                </c:pt>
                <c:pt idx="4135">
                  <c:v>596.057214606245</c:v>
                </c:pt>
                <c:pt idx="4136">
                  <c:v>596.64577168499602</c:v>
                </c:pt>
                <c:pt idx="4137">
                  <c:v>597.31661734799684</c:v>
                </c:pt>
                <c:pt idx="4138">
                  <c:v>598.05329387839754</c:v>
                </c:pt>
                <c:pt idx="4139">
                  <c:v>598.44263510271799</c:v>
                </c:pt>
                <c:pt idx="4140">
                  <c:v>599.15410808217439</c:v>
                </c:pt>
                <c:pt idx="4141">
                  <c:v>599.72328646573953</c:v>
                </c:pt>
                <c:pt idx="4142">
                  <c:v>600.17862917259163</c:v>
                </c:pt>
                <c:pt idx="4143">
                  <c:v>600.94290333807339</c:v>
                </c:pt>
                <c:pt idx="4144">
                  <c:v>601.35432267045871</c:v>
                </c:pt>
                <c:pt idx="4145">
                  <c:v>601.88345813636693</c:v>
                </c:pt>
                <c:pt idx="4146">
                  <c:v>602.30676650909356</c:v>
                </c:pt>
                <c:pt idx="4147">
                  <c:v>602.64541320727494</c:v>
                </c:pt>
                <c:pt idx="4148">
                  <c:v>602.91633056581998</c:v>
                </c:pt>
                <c:pt idx="4149">
                  <c:v>603.13306445265607</c:v>
                </c:pt>
                <c:pt idx="4150">
                  <c:v>603.30645156212495</c:v>
                </c:pt>
                <c:pt idx="4151">
                  <c:v>603.44516124970005</c:v>
                </c:pt>
                <c:pt idx="4152">
                  <c:v>603.55612899976006</c:v>
                </c:pt>
                <c:pt idx="4153">
                  <c:v>603.84490319980807</c:v>
                </c:pt>
                <c:pt idx="4154">
                  <c:v>604.0759225598465</c:v>
                </c:pt>
                <c:pt idx="4155">
                  <c:v>604.46073804787727</c:v>
                </c:pt>
                <c:pt idx="4156">
                  <c:v>605.16859043830186</c:v>
                </c:pt>
                <c:pt idx="4157">
                  <c:v>605.53487235064154</c:v>
                </c:pt>
                <c:pt idx="4158">
                  <c:v>605.82789788051321</c:v>
                </c:pt>
                <c:pt idx="4159">
                  <c:v>606.26231830441054</c:v>
                </c:pt>
                <c:pt idx="4160">
                  <c:v>606.60985464352848</c:v>
                </c:pt>
                <c:pt idx="4161">
                  <c:v>607.08788371482274</c:v>
                </c:pt>
                <c:pt idx="4162">
                  <c:v>607.27030697185819</c:v>
                </c:pt>
                <c:pt idx="4163">
                  <c:v>607.41624557748662</c:v>
                </c:pt>
                <c:pt idx="4164">
                  <c:v>607.53299646198934</c:v>
                </c:pt>
                <c:pt idx="4165">
                  <c:v>607.62639716959154</c:v>
                </c:pt>
                <c:pt idx="4166">
                  <c:v>607.50111773567323</c:v>
                </c:pt>
                <c:pt idx="4167">
                  <c:v>607.60089418853863</c:v>
                </c:pt>
                <c:pt idx="4168">
                  <c:v>607.68071535083095</c:v>
                </c:pt>
                <c:pt idx="4169">
                  <c:v>607.74457228066478</c:v>
                </c:pt>
                <c:pt idx="4170">
                  <c:v>607.99565782453192</c:v>
                </c:pt>
                <c:pt idx="4171">
                  <c:v>608.19652625962556</c:v>
                </c:pt>
                <c:pt idx="4172">
                  <c:v>608.35722100770045</c:v>
                </c:pt>
                <c:pt idx="4173">
                  <c:v>608.4857768061604</c:v>
                </c:pt>
                <c:pt idx="4174">
                  <c:v>608.58862144492832</c:v>
                </c:pt>
                <c:pt idx="4175">
                  <c:v>608.67089715594261</c:v>
                </c:pt>
                <c:pt idx="4176">
                  <c:v>608.73671772475404</c:v>
                </c:pt>
                <c:pt idx="4177">
                  <c:v>608.98937417980324</c:v>
                </c:pt>
                <c:pt idx="4178">
                  <c:v>609.19149934384268</c:v>
                </c:pt>
                <c:pt idx="4179">
                  <c:v>609.15319947507419</c:v>
                </c:pt>
                <c:pt idx="4180">
                  <c:v>609.52255958005935</c:v>
                </c:pt>
                <c:pt idx="4181">
                  <c:v>609.61804766404748</c:v>
                </c:pt>
                <c:pt idx="4182">
                  <c:v>609.89443813123808</c:v>
                </c:pt>
                <c:pt idx="4183">
                  <c:v>610.11555050499055</c:v>
                </c:pt>
                <c:pt idx="4184">
                  <c:v>610.09244040399244</c:v>
                </c:pt>
                <c:pt idx="4185">
                  <c:v>610.27395232319395</c:v>
                </c:pt>
                <c:pt idx="4186">
                  <c:v>610.21916185855525</c:v>
                </c:pt>
                <c:pt idx="4187">
                  <c:v>609.9753294868442</c:v>
                </c:pt>
                <c:pt idx="4188">
                  <c:v>609.98026358947538</c:v>
                </c:pt>
                <c:pt idx="4189">
                  <c:v>610.18421087158038</c:v>
                </c:pt>
                <c:pt idx="4190">
                  <c:v>610.14736869726426</c:v>
                </c:pt>
                <c:pt idx="4191">
                  <c:v>610.11789495781136</c:v>
                </c:pt>
                <c:pt idx="4192">
                  <c:v>610.09431596624904</c:v>
                </c:pt>
                <c:pt idx="4193">
                  <c:v>610.2754527729993</c:v>
                </c:pt>
                <c:pt idx="4194">
                  <c:v>610.42036221839953</c:v>
                </c:pt>
                <c:pt idx="4195">
                  <c:v>610.73628977471969</c:v>
                </c:pt>
                <c:pt idx="4196">
                  <c:v>610.98903181977573</c:v>
                </c:pt>
                <c:pt idx="4197">
                  <c:v>610.99122545582065</c:v>
                </c:pt>
                <c:pt idx="4198">
                  <c:v>611.39298036465652</c:v>
                </c:pt>
                <c:pt idx="4199">
                  <c:v>611.51438429172526</c:v>
                </c:pt>
                <c:pt idx="4200">
                  <c:v>611.41150743338028</c:v>
                </c:pt>
                <c:pt idx="4201">
                  <c:v>611.52920594670422</c:v>
                </c:pt>
                <c:pt idx="4202">
                  <c:v>611.4233647573634</c:v>
                </c:pt>
                <c:pt idx="4203">
                  <c:v>611.33869180589079</c:v>
                </c:pt>
                <c:pt idx="4204">
                  <c:v>611.27095344471263</c:v>
                </c:pt>
                <c:pt idx="4205">
                  <c:v>611.01676275577006</c:v>
                </c:pt>
                <c:pt idx="4206">
                  <c:v>611.01341020461609</c:v>
                </c:pt>
                <c:pt idx="4207">
                  <c:v>611.01072816369287</c:v>
                </c:pt>
                <c:pt idx="4208">
                  <c:v>611.0085825309543</c:v>
                </c:pt>
                <c:pt idx="4209">
                  <c:v>611.40686602476342</c:v>
                </c:pt>
                <c:pt idx="4210">
                  <c:v>611.52549281981078</c:v>
                </c:pt>
                <c:pt idx="4211">
                  <c:v>611.62039425584862</c:v>
                </c:pt>
                <c:pt idx="4212">
                  <c:v>611.6963154046789</c:v>
                </c:pt>
                <c:pt idx="4213">
                  <c:v>611.55705232374316</c:v>
                </c:pt>
                <c:pt idx="4214">
                  <c:v>611.44564185899458</c:v>
                </c:pt>
                <c:pt idx="4215">
                  <c:v>611.55651348719573</c:v>
                </c:pt>
                <c:pt idx="4216">
                  <c:v>611.64521078975656</c:v>
                </c:pt>
                <c:pt idx="4217">
                  <c:v>611.71616863180532</c:v>
                </c:pt>
                <c:pt idx="4218">
                  <c:v>611.5729349054443</c:v>
                </c:pt>
                <c:pt idx="4219">
                  <c:v>611.45834792435551</c:v>
                </c:pt>
                <c:pt idx="4220">
                  <c:v>610.96667833948436</c:v>
                </c:pt>
                <c:pt idx="4221">
                  <c:v>608.57334267158751</c:v>
                </c:pt>
                <c:pt idx="4222">
                  <c:v>601.05867413727003</c:v>
                </c:pt>
                <c:pt idx="4223">
                  <c:v>601.05867413727003</c:v>
                </c:pt>
                <c:pt idx="4224">
                  <c:v>601.05867413727003</c:v>
                </c:pt>
                <c:pt idx="4225">
                  <c:v>601.05867413727003</c:v>
                </c:pt>
                <c:pt idx="4226">
                  <c:v>601.05867413727003</c:v>
                </c:pt>
                <c:pt idx="4227">
                  <c:v>601.05867413727003</c:v>
                </c:pt>
                <c:pt idx="4228">
                  <c:v>601.05867413727003</c:v>
                </c:pt>
                <c:pt idx="4229">
                  <c:v>601.05867413727003</c:v>
                </c:pt>
                <c:pt idx="4230">
                  <c:v>601.05867413727003</c:v>
                </c:pt>
                <c:pt idx="4231">
                  <c:v>601.05867413727003</c:v>
                </c:pt>
                <c:pt idx="4232">
                  <c:v>601.05867413727003</c:v>
                </c:pt>
                <c:pt idx="4233">
                  <c:v>601.05867413727003</c:v>
                </c:pt>
                <c:pt idx="4234">
                  <c:v>601.05867413727003</c:v>
                </c:pt>
                <c:pt idx="4235">
                  <c:v>601.05867413727003</c:v>
                </c:pt>
                <c:pt idx="4236">
                  <c:v>601.05867413727003</c:v>
                </c:pt>
                <c:pt idx="4237">
                  <c:v>601.05867413727003</c:v>
                </c:pt>
                <c:pt idx="4238">
                  <c:v>601.05867413727003</c:v>
                </c:pt>
                <c:pt idx="4239">
                  <c:v>601.05867413727003</c:v>
                </c:pt>
                <c:pt idx="4240">
                  <c:v>601.05867413727003</c:v>
                </c:pt>
                <c:pt idx="4241">
                  <c:v>601.05867413727003</c:v>
                </c:pt>
                <c:pt idx="4242">
                  <c:v>601.05867413727003</c:v>
                </c:pt>
                <c:pt idx="4243">
                  <c:v>601.05867413727003</c:v>
                </c:pt>
                <c:pt idx="4244">
                  <c:v>601.05867413727003</c:v>
                </c:pt>
                <c:pt idx="4245">
                  <c:v>601.05867413727003</c:v>
                </c:pt>
                <c:pt idx="4246">
                  <c:v>601.05867413727003</c:v>
                </c:pt>
                <c:pt idx="4247">
                  <c:v>601.05867413727003</c:v>
                </c:pt>
                <c:pt idx="4248">
                  <c:v>601.05867413727003</c:v>
                </c:pt>
                <c:pt idx="4249">
                  <c:v>601.05867413727003</c:v>
                </c:pt>
                <c:pt idx="4250">
                  <c:v>601.05867413727003</c:v>
                </c:pt>
                <c:pt idx="4251">
                  <c:v>601.05867413727003</c:v>
                </c:pt>
                <c:pt idx="4252">
                  <c:v>601.05867413727003</c:v>
                </c:pt>
                <c:pt idx="4253">
                  <c:v>601.05867413727003</c:v>
                </c:pt>
                <c:pt idx="4254">
                  <c:v>601.05867413727003</c:v>
                </c:pt>
                <c:pt idx="4255">
                  <c:v>601.05867413727003</c:v>
                </c:pt>
                <c:pt idx="4256">
                  <c:v>601.05867413727003</c:v>
                </c:pt>
                <c:pt idx="4257">
                  <c:v>601.05867413727003</c:v>
                </c:pt>
                <c:pt idx="4258">
                  <c:v>601.05867413727003</c:v>
                </c:pt>
                <c:pt idx="4259">
                  <c:v>601.05867413727003</c:v>
                </c:pt>
                <c:pt idx="4260">
                  <c:v>601.05867413727003</c:v>
                </c:pt>
                <c:pt idx="4261">
                  <c:v>601.05867413727003</c:v>
                </c:pt>
                <c:pt idx="4262">
                  <c:v>601.05867413727003</c:v>
                </c:pt>
                <c:pt idx="4263">
                  <c:v>601.05867413727003</c:v>
                </c:pt>
                <c:pt idx="4264">
                  <c:v>601.05867413727003</c:v>
                </c:pt>
                <c:pt idx="4265">
                  <c:v>601.05867413727003</c:v>
                </c:pt>
                <c:pt idx="4266">
                  <c:v>601.05867413727003</c:v>
                </c:pt>
                <c:pt idx="4267">
                  <c:v>601.05867413727003</c:v>
                </c:pt>
                <c:pt idx="4268">
                  <c:v>601.05867413727003</c:v>
                </c:pt>
                <c:pt idx="4269">
                  <c:v>601.05867413727003</c:v>
                </c:pt>
                <c:pt idx="4270">
                  <c:v>601.05867413727003</c:v>
                </c:pt>
                <c:pt idx="4271">
                  <c:v>601.05867413727003</c:v>
                </c:pt>
                <c:pt idx="4272">
                  <c:v>601.05867413727003</c:v>
                </c:pt>
                <c:pt idx="4273">
                  <c:v>601.05867413727003</c:v>
                </c:pt>
                <c:pt idx="4274">
                  <c:v>601.05867413727003</c:v>
                </c:pt>
                <c:pt idx="4275">
                  <c:v>601.05867413727003</c:v>
                </c:pt>
                <c:pt idx="4276">
                  <c:v>601.05867413727003</c:v>
                </c:pt>
                <c:pt idx="4277">
                  <c:v>601.05867413727003</c:v>
                </c:pt>
                <c:pt idx="4278">
                  <c:v>601.05867413727003</c:v>
                </c:pt>
                <c:pt idx="4279">
                  <c:v>601.05867413727003</c:v>
                </c:pt>
                <c:pt idx="4280">
                  <c:v>601.05867413727003</c:v>
                </c:pt>
                <c:pt idx="4281">
                  <c:v>601.05867413727003</c:v>
                </c:pt>
                <c:pt idx="4282">
                  <c:v>601.05867413727003</c:v>
                </c:pt>
                <c:pt idx="4283">
                  <c:v>601.05867413727003</c:v>
                </c:pt>
                <c:pt idx="4284">
                  <c:v>601.05867413727003</c:v>
                </c:pt>
                <c:pt idx="4285">
                  <c:v>601.05867413727003</c:v>
                </c:pt>
                <c:pt idx="4286">
                  <c:v>601.05867413727003</c:v>
                </c:pt>
                <c:pt idx="4287">
                  <c:v>601.05867413727003</c:v>
                </c:pt>
                <c:pt idx="4288">
                  <c:v>601.05867413727003</c:v>
                </c:pt>
                <c:pt idx="4289">
                  <c:v>601.05867413727003</c:v>
                </c:pt>
                <c:pt idx="4290">
                  <c:v>601.05867413727003</c:v>
                </c:pt>
                <c:pt idx="4291">
                  <c:v>601.05867413727003</c:v>
                </c:pt>
                <c:pt idx="4292">
                  <c:v>601.05867413727003</c:v>
                </c:pt>
                <c:pt idx="4293">
                  <c:v>601.05867413727003</c:v>
                </c:pt>
                <c:pt idx="4294">
                  <c:v>601.05867413727003</c:v>
                </c:pt>
                <c:pt idx="4295">
                  <c:v>601.05867413727003</c:v>
                </c:pt>
                <c:pt idx="4296">
                  <c:v>601.05867413727003</c:v>
                </c:pt>
                <c:pt idx="4297">
                  <c:v>601.05867413727003</c:v>
                </c:pt>
                <c:pt idx="4298">
                  <c:v>601.05867413727003</c:v>
                </c:pt>
                <c:pt idx="4299">
                  <c:v>601.05867413727003</c:v>
                </c:pt>
                <c:pt idx="4300">
                  <c:v>601.05867413727003</c:v>
                </c:pt>
                <c:pt idx="4301">
                  <c:v>601.05867413727003</c:v>
                </c:pt>
                <c:pt idx="4302">
                  <c:v>601.05867413727003</c:v>
                </c:pt>
                <c:pt idx="4303">
                  <c:v>601.05867413727003</c:v>
                </c:pt>
                <c:pt idx="4304">
                  <c:v>601.05867413727003</c:v>
                </c:pt>
                <c:pt idx="4305">
                  <c:v>601.05867413727003</c:v>
                </c:pt>
                <c:pt idx="4306">
                  <c:v>601.05867413727003</c:v>
                </c:pt>
                <c:pt idx="4307">
                  <c:v>601.05867413727003</c:v>
                </c:pt>
                <c:pt idx="4308">
                  <c:v>601.05867413727003</c:v>
                </c:pt>
                <c:pt idx="4309">
                  <c:v>601.05867413727003</c:v>
                </c:pt>
                <c:pt idx="4310">
                  <c:v>601.05867413727003</c:v>
                </c:pt>
                <c:pt idx="4311">
                  <c:v>601.05867413727003</c:v>
                </c:pt>
                <c:pt idx="4312">
                  <c:v>601.05867413727003</c:v>
                </c:pt>
                <c:pt idx="4313">
                  <c:v>601.05867413727003</c:v>
                </c:pt>
                <c:pt idx="4314">
                  <c:v>601.05867413727003</c:v>
                </c:pt>
                <c:pt idx="4315">
                  <c:v>601.05867413727003</c:v>
                </c:pt>
                <c:pt idx="4316">
                  <c:v>601.05867413727003</c:v>
                </c:pt>
                <c:pt idx="4317">
                  <c:v>601.05867413727003</c:v>
                </c:pt>
                <c:pt idx="4318">
                  <c:v>601.05867413727003</c:v>
                </c:pt>
                <c:pt idx="4319">
                  <c:v>601.05867413727003</c:v>
                </c:pt>
                <c:pt idx="4320">
                  <c:v>601.05867413727003</c:v>
                </c:pt>
                <c:pt idx="4321">
                  <c:v>601.05867413727003</c:v>
                </c:pt>
                <c:pt idx="4322">
                  <c:v>601.05867413727003</c:v>
                </c:pt>
                <c:pt idx="4323">
                  <c:v>601.05867413727003</c:v>
                </c:pt>
                <c:pt idx="4324">
                  <c:v>601.05867413727003</c:v>
                </c:pt>
                <c:pt idx="4325">
                  <c:v>601.05867413727003</c:v>
                </c:pt>
                <c:pt idx="4326">
                  <c:v>601.05867413727003</c:v>
                </c:pt>
                <c:pt idx="4327">
                  <c:v>601.05867413727003</c:v>
                </c:pt>
                <c:pt idx="4328">
                  <c:v>601.05867413727003</c:v>
                </c:pt>
                <c:pt idx="4329">
                  <c:v>601.05867413727003</c:v>
                </c:pt>
                <c:pt idx="4330">
                  <c:v>601.05867413727003</c:v>
                </c:pt>
                <c:pt idx="4331">
                  <c:v>601.05867413727003</c:v>
                </c:pt>
                <c:pt idx="4332">
                  <c:v>601.05867413727003</c:v>
                </c:pt>
                <c:pt idx="4333">
                  <c:v>601.05867413727003</c:v>
                </c:pt>
                <c:pt idx="4334">
                  <c:v>601.05867413727003</c:v>
                </c:pt>
                <c:pt idx="4335">
                  <c:v>601.05867413727003</c:v>
                </c:pt>
                <c:pt idx="4336">
                  <c:v>601.05867413727003</c:v>
                </c:pt>
                <c:pt idx="4337">
                  <c:v>601.05867413727003</c:v>
                </c:pt>
                <c:pt idx="4338">
                  <c:v>601.05867413727003</c:v>
                </c:pt>
                <c:pt idx="4339">
                  <c:v>601.05867413727003</c:v>
                </c:pt>
                <c:pt idx="4340">
                  <c:v>601.05867413727003</c:v>
                </c:pt>
                <c:pt idx="4341">
                  <c:v>601.05867413727003</c:v>
                </c:pt>
                <c:pt idx="4342">
                  <c:v>601.05867413727003</c:v>
                </c:pt>
                <c:pt idx="4343">
                  <c:v>601.05867413727003</c:v>
                </c:pt>
                <c:pt idx="4344">
                  <c:v>601.05867413727003</c:v>
                </c:pt>
                <c:pt idx="4345">
                  <c:v>601.05867413727003</c:v>
                </c:pt>
                <c:pt idx="4346">
                  <c:v>601.05867413727003</c:v>
                </c:pt>
                <c:pt idx="4347">
                  <c:v>601.05867413727003</c:v>
                </c:pt>
                <c:pt idx="4348">
                  <c:v>601.05867413727003</c:v>
                </c:pt>
                <c:pt idx="4349">
                  <c:v>601.05867413727003</c:v>
                </c:pt>
                <c:pt idx="4350">
                  <c:v>601.05867413727003</c:v>
                </c:pt>
                <c:pt idx="4351">
                  <c:v>601.05867413727003</c:v>
                </c:pt>
                <c:pt idx="4352">
                  <c:v>601.05867413727003</c:v>
                </c:pt>
                <c:pt idx="4353">
                  <c:v>601.05867413727003</c:v>
                </c:pt>
                <c:pt idx="4354">
                  <c:v>601.05867413727003</c:v>
                </c:pt>
                <c:pt idx="4355">
                  <c:v>601.05867413727003</c:v>
                </c:pt>
                <c:pt idx="4356">
                  <c:v>601.05867413727003</c:v>
                </c:pt>
                <c:pt idx="4357">
                  <c:v>601.05867413727003</c:v>
                </c:pt>
                <c:pt idx="4358">
                  <c:v>601.05867413727003</c:v>
                </c:pt>
                <c:pt idx="4359">
                  <c:v>601.05867413727003</c:v>
                </c:pt>
                <c:pt idx="4360">
                  <c:v>601.05867413727003</c:v>
                </c:pt>
                <c:pt idx="4361">
                  <c:v>601.05867413727003</c:v>
                </c:pt>
                <c:pt idx="4362">
                  <c:v>601.05867413727003</c:v>
                </c:pt>
                <c:pt idx="4363">
                  <c:v>601.05867413727003</c:v>
                </c:pt>
                <c:pt idx="4364">
                  <c:v>601.05867413727003</c:v>
                </c:pt>
                <c:pt idx="4365">
                  <c:v>601.05867413727003</c:v>
                </c:pt>
                <c:pt idx="4366">
                  <c:v>601.05867413727003</c:v>
                </c:pt>
                <c:pt idx="4367">
                  <c:v>601.05867413727003</c:v>
                </c:pt>
                <c:pt idx="4368">
                  <c:v>601.05867413727003</c:v>
                </c:pt>
                <c:pt idx="4369">
                  <c:v>601.05867413727003</c:v>
                </c:pt>
                <c:pt idx="4370">
                  <c:v>601.05867413727003</c:v>
                </c:pt>
                <c:pt idx="4371">
                  <c:v>601.05867413727003</c:v>
                </c:pt>
                <c:pt idx="4372">
                  <c:v>601.05867413727003</c:v>
                </c:pt>
                <c:pt idx="4373">
                  <c:v>601.05867413727003</c:v>
                </c:pt>
                <c:pt idx="4374">
                  <c:v>601.05867413727003</c:v>
                </c:pt>
                <c:pt idx="4375">
                  <c:v>601.05867413727003</c:v>
                </c:pt>
                <c:pt idx="4376">
                  <c:v>601.05867413727003</c:v>
                </c:pt>
                <c:pt idx="4377">
                  <c:v>601.05867413727003</c:v>
                </c:pt>
                <c:pt idx="4378">
                  <c:v>601.05867413727003</c:v>
                </c:pt>
                <c:pt idx="4379">
                  <c:v>601.05867413727003</c:v>
                </c:pt>
                <c:pt idx="4380">
                  <c:v>601.05867413727003</c:v>
                </c:pt>
                <c:pt idx="4381">
                  <c:v>601.05867413727003</c:v>
                </c:pt>
                <c:pt idx="4382">
                  <c:v>601.05867413727003</c:v>
                </c:pt>
                <c:pt idx="4383">
                  <c:v>601.05867413727003</c:v>
                </c:pt>
                <c:pt idx="4384">
                  <c:v>601.05867413727003</c:v>
                </c:pt>
                <c:pt idx="4385">
                  <c:v>601.05867413727003</c:v>
                </c:pt>
                <c:pt idx="4386">
                  <c:v>601.05867413727003</c:v>
                </c:pt>
                <c:pt idx="4387">
                  <c:v>601.05867413727003</c:v>
                </c:pt>
                <c:pt idx="4388">
                  <c:v>601.05867413727003</c:v>
                </c:pt>
                <c:pt idx="4389">
                  <c:v>601.05867413727003</c:v>
                </c:pt>
                <c:pt idx="4390">
                  <c:v>601.05867413727003</c:v>
                </c:pt>
                <c:pt idx="4391">
                  <c:v>601.05867413727003</c:v>
                </c:pt>
                <c:pt idx="4392">
                  <c:v>601.05867413727003</c:v>
                </c:pt>
                <c:pt idx="4393">
                  <c:v>601.05867413727003</c:v>
                </c:pt>
                <c:pt idx="4394">
                  <c:v>601.05867413727003</c:v>
                </c:pt>
                <c:pt idx="4395">
                  <c:v>601.05867413727003</c:v>
                </c:pt>
                <c:pt idx="4396">
                  <c:v>601.05867413727003</c:v>
                </c:pt>
                <c:pt idx="4397">
                  <c:v>601.05867413727003</c:v>
                </c:pt>
                <c:pt idx="4398">
                  <c:v>601.05867413727003</c:v>
                </c:pt>
                <c:pt idx="4399">
                  <c:v>601.05867413727003</c:v>
                </c:pt>
                <c:pt idx="4400">
                  <c:v>601.05867413727003</c:v>
                </c:pt>
                <c:pt idx="4401">
                  <c:v>601.05867413727003</c:v>
                </c:pt>
                <c:pt idx="4402">
                  <c:v>601.05867413727003</c:v>
                </c:pt>
                <c:pt idx="4403">
                  <c:v>601.05867413727003</c:v>
                </c:pt>
                <c:pt idx="4404">
                  <c:v>601.05867413727003</c:v>
                </c:pt>
                <c:pt idx="4405">
                  <c:v>601.05867413727003</c:v>
                </c:pt>
                <c:pt idx="4406">
                  <c:v>601.05867413727003</c:v>
                </c:pt>
                <c:pt idx="4407">
                  <c:v>601.05867413727003</c:v>
                </c:pt>
                <c:pt idx="4408">
                  <c:v>601.05867413727003</c:v>
                </c:pt>
                <c:pt idx="4409">
                  <c:v>601.05867413727003</c:v>
                </c:pt>
                <c:pt idx="4410">
                  <c:v>601.05867413727003</c:v>
                </c:pt>
                <c:pt idx="4411">
                  <c:v>601.05867413727003</c:v>
                </c:pt>
                <c:pt idx="4412">
                  <c:v>601.05867413727003</c:v>
                </c:pt>
                <c:pt idx="4413">
                  <c:v>601.05867413727003</c:v>
                </c:pt>
                <c:pt idx="4414">
                  <c:v>601.05867413727003</c:v>
                </c:pt>
                <c:pt idx="4415">
                  <c:v>601.05867413727003</c:v>
                </c:pt>
                <c:pt idx="4416">
                  <c:v>601.05867413727003</c:v>
                </c:pt>
                <c:pt idx="4417">
                  <c:v>601.05867413727003</c:v>
                </c:pt>
                <c:pt idx="4418">
                  <c:v>601.05867413727003</c:v>
                </c:pt>
                <c:pt idx="4419">
                  <c:v>601.05867413727003</c:v>
                </c:pt>
                <c:pt idx="4420">
                  <c:v>601.05867413727003</c:v>
                </c:pt>
                <c:pt idx="4421">
                  <c:v>601.05867413727003</c:v>
                </c:pt>
                <c:pt idx="4422">
                  <c:v>601.05867413727003</c:v>
                </c:pt>
                <c:pt idx="4423">
                  <c:v>601.05867413727003</c:v>
                </c:pt>
                <c:pt idx="4424">
                  <c:v>601.05867413727003</c:v>
                </c:pt>
                <c:pt idx="4425">
                  <c:v>601.05867413727003</c:v>
                </c:pt>
                <c:pt idx="4426">
                  <c:v>601.05867413727003</c:v>
                </c:pt>
                <c:pt idx="4427">
                  <c:v>601.05867413727003</c:v>
                </c:pt>
                <c:pt idx="4428">
                  <c:v>601.05867413727003</c:v>
                </c:pt>
                <c:pt idx="4429">
                  <c:v>601.05867413727003</c:v>
                </c:pt>
                <c:pt idx="4430">
                  <c:v>601.05867413727003</c:v>
                </c:pt>
                <c:pt idx="4431">
                  <c:v>601.05867413727003</c:v>
                </c:pt>
                <c:pt idx="4432">
                  <c:v>601.05867413727003</c:v>
                </c:pt>
                <c:pt idx="4433">
                  <c:v>601.05867413727003</c:v>
                </c:pt>
                <c:pt idx="4434">
                  <c:v>601.05867413727003</c:v>
                </c:pt>
                <c:pt idx="4435">
                  <c:v>601.05867413727003</c:v>
                </c:pt>
                <c:pt idx="4436">
                  <c:v>601.05867413727003</c:v>
                </c:pt>
                <c:pt idx="4437">
                  <c:v>601.05867413727003</c:v>
                </c:pt>
                <c:pt idx="4438">
                  <c:v>601.05867413727003</c:v>
                </c:pt>
                <c:pt idx="4439">
                  <c:v>601.05867413727003</c:v>
                </c:pt>
                <c:pt idx="4440">
                  <c:v>601.05867413727003</c:v>
                </c:pt>
                <c:pt idx="4441">
                  <c:v>601.05867413727003</c:v>
                </c:pt>
                <c:pt idx="4442">
                  <c:v>601.05867413727003</c:v>
                </c:pt>
                <c:pt idx="4443">
                  <c:v>601.05867413727003</c:v>
                </c:pt>
                <c:pt idx="4444">
                  <c:v>601.05867413727003</c:v>
                </c:pt>
                <c:pt idx="4445">
                  <c:v>601.05867413727003</c:v>
                </c:pt>
                <c:pt idx="4446">
                  <c:v>601.05867413727003</c:v>
                </c:pt>
                <c:pt idx="4447">
                  <c:v>601.05867413727003</c:v>
                </c:pt>
                <c:pt idx="4448">
                  <c:v>601.05867413727003</c:v>
                </c:pt>
                <c:pt idx="4449">
                  <c:v>601.05867413727003</c:v>
                </c:pt>
                <c:pt idx="4450">
                  <c:v>601.05867413727003</c:v>
                </c:pt>
                <c:pt idx="4451">
                  <c:v>601.05867413727003</c:v>
                </c:pt>
                <c:pt idx="4452">
                  <c:v>601.05867413727003</c:v>
                </c:pt>
                <c:pt idx="4453">
                  <c:v>601.05867413727003</c:v>
                </c:pt>
                <c:pt idx="4454">
                  <c:v>601.05867413727003</c:v>
                </c:pt>
                <c:pt idx="4455">
                  <c:v>601.05867413727003</c:v>
                </c:pt>
                <c:pt idx="4456">
                  <c:v>601.05867413727003</c:v>
                </c:pt>
                <c:pt idx="4457">
                  <c:v>586.84693930981598</c:v>
                </c:pt>
                <c:pt idx="4458">
                  <c:v>580.87755144785285</c:v>
                </c:pt>
                <c:pt idx="4459">
                  <c:v>579.30204115828235</c:v>
                </c:pt>
                <c:pt idx="4460">
                  <c:v>580.24163292662593</c:v>
                </c:pt>
                <c:pt idx="4461">
                  <c:v>582.59330634130072</c:v>
                </c:pt>
                <c:pt idx="4462">
                  <c:v>585.27464507304057</c:v>
                </c:pt>
                <c:pt idx="4463">
                  <c:v>588.01971605843255</c:v>
                </c:pt>
                <c:pt idx="4464">
                  <c:v>590.21577284674606</c:v>
                </c:pt>
                <c:pt idx="4465">
                  <c:v>591.9726182773968</c:v>
                </c:pt>
                <c:pt idx="4466">
                  <c:v>593.3780946219174</c:v>
                </c:pt>
                <c:pt idx="4467">
                  <c:v>594.70247569753394</c:v>
                </c:pt>
                <c:pt idx="4468">
                  <c:v>596.16198055802715</c:v>
                </c:pt>
                <c:pt idx="4469">
                  <c:v>597.72958444642177</c:v>
                </c:pt>
                <c:pt idx="4470">
                  <c:v>598.78366755713739</c:v>
                </c:pt>
                <c:pt idx="4471">
                  <c:v>600.02693404570994</c:v>
                </c:pt>
                <c:pt idx="4472">
                  <c:v>600.82154723656799</c:v>
                </c:pt>
                <c:pt idx="4473">
                  <c:v>601.45723778925435</c:v>
                </c:pt>
                <c:pt idx="4474">
                  <c:v>602.16579023140343</c:v>
                </c:pt>
                <c:pt idx="4475">
                  <c:v>602.73263218512284</c:v>
                </c:pt>
                <c:pt idx="4476">
                  <c:v>603.38610574809832</c:v>
                </c:pt>
                <c:pt idx="4477">
                  <c:v>604.10888459847865</c:v>
                </c:pt>
                <c:pt idx="4478">
                  <c:v>604.68710767878292</c:v>
                </c:pt>
                <c:pt idx="4479">
                  <c:v>605.34968614302636</c:v>
                </c:pt>
                <c:pt idx="4480">
                  <c:v>605.87974891442116</c:v>
                </c:pt>
                <c:pt idx="4481">
                  <c:v>606.50379913153688</c:v>
                </c:pt>
                <c:pt idx="4482">
                  <c:v>607.20303930522959</c:v>
                </c:pt>
                <c:pt idx="4483">
                  <c:v>607.96243144418372</c:v>
                </c:pt>
                <c:pt idx="4484">
                  <c:v>608.569945155347</c:v>
                </c:pt>
                <c:pt idx="4485">
                  <c:v>609.0559561242776</c:v>
                </c:pt>
                <c:pt idx="4486">
                  <c:v>609.64476489942206</c:v>
                </c:pt>
                <c:pt idx="4487">
                  <c:v>610.31581191953762</c:v>
                </c:pt>
                <c:pt idx="4488">
                  <c:v>610.65264953563008</c:v>
                </c:pt>
                <c:pt idx="4489">
                  <c:v>611.12211962850404</c:v>
                </c:pt>
                <c:pt idx="4490">
                  <c:v>611.69769570280323</c:v>
                </c:pt>
                <c:pt idx="4491">
                  <c:v>611.95815656224261</c:v>
                </c:pt>
                <c:pt idx="4492">
                  <c:v>612.36652524979411</c:v>
                </c:pt>
                <c:pt idx="4493">
                  <c:v>613.09322019983529</c:v>
                </c:pt>
                <c:pt idx="4494">
                  <c:v>613.8745761598683</c:v>
                </c:pt>
                <c:pt idx="4495">
                  <c:v>614.49966092789464</c:v>
                </c:pt>
                <c:pt idx="4496">
                  <c:v>614.3997287423158</c:v>
                </c:pt>
                <c:pt idx="4497">
                  <c:v>613.71978299385273</c:v>
                </c:pt>
                <c:pt idx="4498">
                  <c:v>612.37582639508219</c:v>
                </c:pt>
                <c:pt idx="4499">
                  <c:v>610.30066111606573</c:v>
                </c:pt>
                <c:pt idx="4500">
                  <c:v>607.44052889285263</c:v>
                </c:pt>
                <c:pt idx="4501">
                  <c:v>603.55242311428208</c:v>
                </c:pt>
                <c:pt idx="4502">
                  <c:v>598.44193849142573</c:v>
                </c:pt>
                <c:pt idx="4503">
                  <c:v>591.95355079314061</c:v>
                </c:pt>
                <c:pt idx="4504">
                  <c:v>591.95355079314061</c:v>
                </c:pt>
                <c:pt idx="4505">
                  <c:v>591.95355079314061</c:v>
                </c:pt>
                <c:pt idx="4506">
                  <c:v>591.95355079314061</c:v>
                </c:pt>
                <c:pt idx="4507">
                  <c:v>591.95355079314061</c:v>
                </c:pt>
                <c:pt idx="4508">
                  <c:v>591.95355079314061</c:v>
                </c:pt>
                <c:pt idx="4509">
                  <c:v>591.95355079314061</c:v>
                </c:pt>
                <c:pt idx="4510">
                  <c:v>591.95355079314061</c:v>
                </c:pt>
                <c:pt idx="4511">
                  <c:v>591.95355079314061</c:v>
                </c:pt>
                <c:pt idx="4512">
                  <c:v>591.95355079314061</c:v>
                </c:pt>
                <c:pt idx="4513">
                  <c:v>591.95355079314061</c:v>
                </c:pt>
                <c:pt idx="4514">
                  <c:v>591.95355079314061</c:v>
                </c:pt>
                <c:pt idx="4515">
                  <c:v>591.95355079314061</c:v>
                </c:pt>
                <c:pt idx="4516">
                  <c:v>591.95355079314061</c:v>
                </c:pt>
                <c:pt idx="4517">
                  <c:v>591.95355079314061</c:v>
                </c:pt>
                <c:pt idx="4518">
                  <c:v>591.95355079314061</c:v>
                </c:pt>
                <c:pt idx="4519">
                  <c:v>591.95355079314061</c:v>
                </c:pt>
                <c:pt idx="4520">
                  <c:v>591.95355079314061</c:v>
                </c:pt>
                <c:pt idx="4521">
                  <c:v>591.95355079314061</c:v>
                </c:pt>
                <c:pt idx="4522">
                  <c:v>591.95355079314061</c:v>
                </c:pt>
                <c:pt idx="4523">
                  <c:v>591.95355079314061</c:v>
                </c:pt>
                <c:pt idx="4524">
                  <c:v>591.95355079314061</c:v>
                </c:pt>
                <c:pt idx="4525">
                  <c:v>591.95355079314061</c:v>
                </c:pt>
                <c:pt idx="4526">
                  <c:v>591.95355079314061</c:v>
                </c:pt>
                <c:pt idx="4527">
                  <c:v>591.95355079314061</c:v>
                </c:pt>
                <c:pt idx="4528">
                  <c:v>591.95355079314061</c:v>
                </c:pt>
                <c:pt idx="4529">
                  <c:v>591.95355079314061</c:v>
                </c:pt>
                <c:pt idx="4530">
                  <c:v>591.95355079314061</c:v>
                </c:pt>
                <c:pt idx="4531">
                  <c:v>591.95355079314061</c:v>
                </c:pt>
                <c:pt idx="4532">
                  <c:v>591.95355079314061</c:v>
                </c:pt>
                <c:pt idx="4533">
                  <c:v>591.95355079314061</c:v>
                </c:pt>
                <c:pt idx="4534">
                  <c:v>591.95355079314061</c:v>
                </c:pt>
                <c:pt idx="4535">
                  <c:v>591.95355079314061</c:v>
                </c:pt>
                <c:pt idx="4536">
                  <c:v>591.95355079314061</c:v>
                </c:pt>
                <c:pt idx="4537">
                  <c:v>591.95355079314061</c:v>
                </c:pt>
                <c:pt idx="4538">
                  <c:v>591.95355079314061</c:v>
                </c:pt>
                <c:pt idx="4539">
                  <c:v>591.95355079314061</c:v>
                </c:pt>
                <c:pt idx="4540">
                  <c:v>591.95355079314061</c:v>
                </c:pt>
                <c:pt idx="4541">
                  <c:v>591.95355079314061</c:v>
                </c:pt>
                <c:pt idx="4542">
                  <c:v>591.95355079314061</c:v>
                </c:pt>
                <c:pt idx="4543">
                  <c:v>591.95355079314061</c:v>
                </c:pt>
                <c:pt idx="4544">
                  <c:v>591.95355079314061</c:v>
                </c:pt>
                <c:pt idx="4545">
                  <c:v>591.95355079314061</c:v>
                </c:pt>
                <c:pt idx="4546">
                  <c:v>591.95355079314061</c:v>
                </c:pt>
                <c:pt idx="4547">
                  <c:v>591.95355079314061</c:v>
                </c:pt>
                <c:pt idx="4548">
                  <c:v>591.95355079314061</c:v>
                </c:pt>
                <c:pt idx="4549">
                  <c:v>591.95355079314061</c:v>
                </c:pt>
                <c:pt idx="4550">
                  <c:v>591.95355079314061</c:v>
                </c:pt>
                <c:pt idx="4551">
                  <c:v>591.95355079314061</c:v>
                </c:pt>
                <c:pt idx="4552">
                  <c:v>591.95355079314061</c:v>
                </c:pt>
                <c:pt idx="4553">
                  <c:v>591.95355079314061</c:v>
                </c:pt>
                <c:pt idx="4554">
                  <c:v>591.95355079314061</c:v>
                </c:pt>
                <c:pt idx="4555">
                  <c:v>591.95355079314061</c:v>
                </c:pt>
                <c:pt idx="4556">
                  <c:v>591.95355079314061</c:v>
                </c:pt>
                <c:pt idx="4557">
                  <c:v>591.95355079314061</c:v>
                </c:pt>
                <c:pt idx="4558">
                  <c:v>591.95355079314061</c:v>
                </c:pt>
                <c:pt idx="4559">
                  <c:v>591.95355079314061</c:v>
                </c:pt>
                <c:pt idx="4560">
                  <c:v>591.95355079314061</c:v>
                </c:pt>
                <c:pt idx="4561">
                  <c:v>591.95355079314061</c:v>
                </c:pt>
                <c:pt idx="4562">
                  <c:v>591.95355079314061</c:v>
                </c:pt>
                <c:pt idx="4563">
                  <c:v>591.95355079314061</c:v>
                </c:pt>
                <c:pt idx="4564">
                  <c:v>591.95355079314061</c:v>
                </c:pt>
                <c:pt idx="4565">
                  <c:v>591.95355079314061</c:v>
                </c:pt>
                <c:pt idx="4566">
                  <c:v>591.95355079314061</c:v>
                </c:pt>
                <c:pt idx="4567">
                  <c:v>591.95355079314061</c:v>
                </c:pt>
                <c:pt idx="4568">
                  <c:v>591.95355079314061</c:v>
                </c:pt>
                <c:pt idx="4569">
                  <c:v>591.95355079314061</c:v>
                </c:pt>
                <c:pt idx="4570">
                  <c:v>591.95355079314061</c:v>
                </c:pt>
                <c:pt idx="4571">
                  <c:v>591.95355079314061</c:v>
                </c:pt>
                <c:pt idx="4572">
                  <c:v>591.95355079314061</c:v>
                </c:pt>
                <c:pt idx="4573">
                  <c:v>591.95355079314061</c:v>
                </c:pt>
                <c:pt idx="4574">
                  <c:v>591.95355079314061</c:v>
                </c:pt>
                <c:pt idx="4575">
                  <c:v>591.95355079314061</c:v>
                </c:pt>
                <c:pt idx="4576">
                  <c:v>591.95355079314061</c:v>
                </c:pt>
                <c:pt idx="4577">
                  <c:v>591.95355079314061</c:v>
                </c:pt>
                <c:pt idx="4578">
                  <c:v>591.95355079314061</c:v>
                </c:pt>
                <c:pt idx="4579">
                  <c:v>591.95355079314061</c:v>
                </c:pt>
                <c:pt idx="4580">
                  <c:v>591.95355079314061</c:v>
                </c:pt>
                <c:pt idx="4581">
                  <c:v>591.95355079314061</c:v>
                </c:pt>
                <c:pt idx="4582">
                  <c:v>591.95355079314061</c:v>
                </c:pt>
                <c:pt idx="4583">
                  <c:v>591.95355079314061</c:v>
                </c:pt>
                <c:pt idx="4584">
                  <c:v>591.95355079314061</c:v>
                </c:pt>
                <c:pt idx="4585">
                  <c:v>591.95355079314061</c:v>
                </c:pt>
                <c:pt idx="4586">
                  <c:v>591.95355079314061</c:v>
                </c:pt>
                <c:pt idx="4587">
                  <c:v>591.95355079314061</c:v>
                </c:pt>
                <c:pt idx="4588">
                  <c:v>591.95355079314061</c:v>
                </c:pt>
                <c:pt idx="4589">
                  <c:v>591.95355079314061</c:v>
                </c:pt>
                <c:pt idx="4590">
                  <c:v>591.95355079314061</c:v>
                </c:pt>
                <c:pt idx="4591">
                  <c:v>591.95355079314061</c:v>
                </c:pt>
                <c:pt idx="4592">
                  <c:v>591.95355079314061</c:v>
                </c:pt>
                <c:pt idx="4593">
                  <c:v>591.95355079314061</c:v>
                </c:pt>
                <c:pt idx="4594">
                  <c:v>591.95355079314061</c:v>
                </c:pt>
                <c:pt idx="4595">
                  <c:v>591.95355079314061</c:v>
                </c:pt>
                <c:pt idx="4596">
                  <c:v>591.95355079314061</c:v>
                </c:pt>
                <c:pt idx="4597">
                  <c:v>591.95355079314061</c:v>
                </c:pt>
                <c:pt idx="4598">
                  <c:v>591.95355079314061</c:v>
                </c:pt>
                <c:pt idx="4599">
                  <c:v>591.95355079314061</c:v>
                </c:pt>
                <c:pt idx="4600">
                  <c:v>591.95355079314061</c:v>
                </c:pt>
                <c:pt idx="4601">
                  <c:v>591.95355079314061</c:v>
                </c:pt>
                <c:pt idx="4602">
                  <c:v>591.95355079314061</c:v>
                </c:pt>
                <c:pt idx="4603">
                  <c:v>591.95355079314061</c:v>
                </c:pt>
                <c:pt idx="4604">
                  <c:v>591.95355079314061</c:v>
                </c:pt>
                <c:pt idx="4605">
                  <c:v>591.95355079314061</c:v>
                </c:pt>
                <c:pt idx="4606">
                  <c:v>591.95355079314061</c:v>
                </c:pt>
                <c:pt idx="4607">
                  <c:v>591.95355079314061</c:v>
                </c:pt>
                <c:pt idx="4608">
                  <c:v>591.95355079314061</c:v>
                </c:pt>
                <c:pt idx="4609">
                  <c:v>591.95355079314061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A22D-4837-A754-5C88B20E44C0}"/>
            </c:ext>
          </c:extLst>
        </c:ser>
        <c:ser>
          <c:idx val="1"/>
          <c:order val="1"/>
          <c:tx>
            <c:strRef>
              <c:f>analysis!$BB$2</c:f>
              <c:strCache>
                <c:ptCount val="1"/>
                <c:pt idx="0">
                  <c:v>EXTEND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analysis!$AZ$3:$AZ$4614</c:f>
              <c:numCache>
                <c:formatCode>General</c:formatCode>
                <c:ptCount val="4612"/>
                <c:pt idx="0">
                  <c:v>4.7051906585700003E-3</c:v>
                </c:pt>
                <c:pt idx="1">
                  <c:v>5.1810741424600003E-3</c:v>
                </c:pt>
                <c:pt idx="2">
                  <c:v>5.6760311126699999E-3</c:v>
                </c:pt>
                <c:pt idx="3">
                  <c:v>6.1130523681599998E-3</c:v>
                </c:pt>
                <c:pt idx="4">
                  <c:v>7.0011615753199996E-3</c:v>
                </c:pt>
                <c:pt idx="5">
                  <c:v>7.4391365051300002E-3</c:v>
                </c:pt>
                <c:pt idx="6">
                  <c:v>7.8840255737300004E-3</c:v>
                </c:pt>
                <c:pt idx="7">
                  <c:v>8.3220005035399992E-3</c:v>
                </c:pt>
                <c:pt idx="8">
                  <c:v>8.7521076202400003E-3</c:v>
                </c:pt>
                <c:pt idx="9">
                  <c:v>9.4029903411899998E-3</c:v>
                </c:pt>
                <c:pt idx="10">
                  <c:v>9.4799995422400005E-3</c:v>
                </c:pt>
                <c:pt idx="11">
                  <c:v>9.5560550689700006E-3</c:v>
                </c:pt>
                <c:pt idx="12">
                  <c:v>9.6371173858600008E-3</c:v>
                </c:pt>
                <c:pt idx="13">
                  <c:v>9.7141265869099998E-3</c:v>
                </c:pt>
                <c:pt idx="14">
                  <c:v>9.7901821136500006E-3</c:v>
                </c:pt>
                <c:pt idx="15">
                  <c:v>9.8671913146999995E-3</c:v>
                </c:pt>
                <c:pt idx="16">
                  <c:v>9.9430084228499995E-3</c:v>
                </c:pt>
                <c:pt idx="17">
                  <c:v>1.0019063949599999E-2</c:v>
                </c:pt>
                <c:pt idx="18">
                  <c:v>1.0095119476300001E-2</c:v>
                </c:pt>
                <c:pt idx="19">
                  <c:v>1.01721286774E-2</c:v>
                </c:pt>
                <c:pt idx="20">
                  <c:v>1.02481842041E-2</c:v>
                </c:pt>
                <c:pt idx="21">
                  <c:v>1.0324001312299999E-2</c:v>
                </c:pt>
                <c:pt idx="22">
                  <c:v>1.0400056838999999E-2</c:v>
                </c:pt>
                <c:pt idx="23">
                  <c:v>1.04751586914E-2</c:v>
                </c:pt>
                <c:pt idx="24">
                  <c:v>1.05521678925E-2</c:v>
                </c:pt>
                <c:pt idx="25">
                  <c:v>1.06279850006E-2</c:v>
                </c:pt>
                <c:pt idx="26">
                  <c:v>1.0703086852999999E-2</c:v>
                </c:pt>
                <c:pt idx="27">
                  <c:v>1.0779142379800001E-2</c:v>
                </c:pt>
                <c:pt idx="28">
                  <c:v>1.0855197906500001E-2</c:v>
                </c:pt>
                <c:pt idx="29">
                  <c:v>1.0931015014600001E-2</c:v>
                </c:pt>
                <c:pt idx="30">
                  <c:v>1.10070705414E-2</c:v>
                </c:pt>
                <c:pt idx="31">
                  <c:v>1.10831260681E-2</c:v>
                </c:pt>
                <c:pt idx="32">
                  <c:v>1.1160135269200001E-2</c:v>
                </c:pt>
                <c:pt idx="33">
                  <c:v>1.12361907959E-2</c:v>
                </c:pt>
                <c:pt idx="34">
                  <c:v>1.13120079041E-2</c:v>
                </c:pt>
                <c:pt idx="35">
                  <c:v>1.13880634308E-2</c:v>
                </c:pt>
                <c:pt idx="36">
                  <c:v>1.14641189575E-2</c:v>
                </c:pt>
                <c:pt idx="37">
                  <c:v>1.15401744843E-2</c:v>
                </c:pt>
                <c:pt idx="38">
                  <c:v>1.16159915924E-2</c:v>
                </c:pt>
                <c:pt idx="39">
                  <c:v>1.16910934448E-2</c:v>
                </c:pt>
                <c:pt idx="40">
                  <c:v>1.1766195297200001E-2</c:v>
                </c:pt>
                <c:pt idx="41">
                  <c:v>1.1842012405400001E-2</c:v>
                </c:pt>
                <c:pt idx="42">
                  <c:v>1.1918067932100001E-2</c:v>
                </c:pt>
                <c:pt idx="43">
                  <c:v>1.1999130249E-2</c:v>
                </c:pt>
                <c:pt idx="44">
                  <c:v>1.20761394501E-2</c:v>
                </c:pt>
                <c:pt idx="45">
                  <c:v>1.21521949768E-2</c:v>
                </c:pt>
                <c:pt idx="46">
                  <c:v>1.2228012085E-2</c:v>
                </c:pt>
                <c:pt idx="47">
                  <c:v>1.23040676117E-2</c:v>
                </c:pt>
                <c:pt idx="48">
                  <c:v>1.23801231384E-2</c:v>
                </c:pt>
                <c:pt idx="49">
                  <c:v>1.2456178665199999E-2</c:v>
                </c:pt>
                <c:pt idx="50">
                  <c:v>1.2531995773299999E-2</c:v>
                </c:pt>
                <c:pt idx="51">
                  <c:v>1.2608051300000001E-2</c:v>
                </c:pt>
                <c:pt idx="52">
                  <c:v>1.2684106826800001E-2</c:v>
                </c:pt>
                <c:pt idx="53">
                  <c:v>1.27601623535E-2</c:v>
                </c:pt>
                <c:pt idx="54">
                  <c:v>1.28359794617E-2</c:v>
                </c:pt>
                <c:pt idx="55">
                  <c:v>1.29120349884E-2</c:v>
                </c:pt>
                <c:pt idx="56">
                  <c:v>1.29880905151E-2</c:v>
                </c:pt>
                <c:pt idx="57">
                  <c:v>1.30641460419E-2</c:v>
                </c:pt>
                <c:pt idx="58">
                  <c:v>1.3140201568599999E-2</c:v>
                </c:pt>
                <c:pt idx="59">
                  <c:v>1.32150650024E-2</c:v>
                </c:pt>
                <c:pt idx="60">
                  <c:v>1.3292074203500001E-2</c:v>
                </c:pt>
                <c:pt idx="61">
                  <c:v>1.3368129730200001E-2</c:v>
                </c:pt>
                <c:pt idx="62">
                  <c:v>1.3444185257E-2</c:v>
                </c:pt>
                <c:pt idx="63">
                  <c:v>1.35200023651E-2</c:v>
                </c:pt>
                <c:pt idx="64">
                  <c:v>1.3599157333399999E-2</c:v>
                </c:pt>
                <c:pt idx="65">
                  <c:v>1.36761665344E-2</c:v>
                </c:pt>
                <c:pt idx="66">
                  <c:v>1.3753175735500001E-2</c:v>
                </c:pt>
                <c:pt idx="67">
                  <c:v>1.3828992843600001E-2</c:v>
                </c:pt>
                <c:pt idx="68">
                  <c:v>1.39050483704E-2</c:v>
                </c:pt>
                <c:pt idx="69">
                  <c:v>1.39811038971E-2</c:v>
                </c:pt>
                <c:pt idx="70">
                  <c:v>1.4055967330899999E-2</c:v>
                </c:pt>
                <c:pt idx="71">
                  <c:v>1.4132022857700001E-2</c:v>
                </c:pt>
                <c:pt idx="72">
                  <c:v>1.42080783844E-2</c:v>
                </c:pt>
                <c:pt idx="73">
                  <c:v>1.4302015304599999E-2</c:v>
                </c:pt>
                <c:pt idx="74">
                  <c:v>1.4378070831300001E-2</c:v>
                </c:pt>
                <c:pt idx="75">
                  <c:v>1.4454126358000001E-2</c:v>
                </c:pt>
                <c:pt idx="76">
                  <c:v>1.45301818848E-2</c:v>
                </c:pt>
                <c:pt idx="77">
                  <c:v>1.4605045318599999E-2</c:v>
                </c:pt>
                <c:pt idx="78">
                  <c:v>1.4681100845299999E-2</c:v>
                </c:pt>
                <c:pt idx="79">
                  <c:v>1.47559642792E-2</c:v>
                </c:pt>
                <c:pt idx="80">
                  <c:v>1.48320198059E-2</c:v>
                </c:pt>
                <c:pt idx="81">
                  <c:v>1.49071216583E-2</c:v>
                </c:pt>
                <c:pt idx="82">
                  <c:v>1.49831771851E-2</c:v>
                </c:pt>
                <c:pt idx="83">
                  <c:v>1.50589942932E-2</c:v>
                </c:pt>
                <c:pt idx="84">
                  <c:v>1.51350498199E-2</c:v>
                </c:pt>
                <c:pt idx="85">
                  <c:v>1.5211105346699999E-2</c:v>
                </c:pt>
                <c:pt idx="86">
                  <c:v>1.5287160873399999E-2</c:v>
                </c:pt>
                <c:pt idx="87">
                  <c:v>1.5362977981600001E-2</c:v>
                </c:pt>
                <c:pt idx="88">
                  <c:v>1.5439033508300001E-2</c:v>
                </c:pt>
                <c:pt idx="89">
                  <c:v>1.5514135360699999E-2</c:v>
                </c:pt>
                <c:pt idx="90">
                  <c:v>1.5590190887499999E-2</c:v>
                </c:pt>
                <c:pt idx="91">
                  <c:v>1.5666007995600001E-2</c:v>
                </c:pt>
                <c:pt idx="92">
                  <c:v>1.5742063522299999E-2</c:v>
                </c:pt>
                <c:pt idx="93">
                  <c:v>1.58181190491E-2</c:v>
                </c:pt>
                <c:pt idx="94">
                  <c:v>1.5894174575799998E-2</c:v>
                </c:pt>
                <c:pt idx="95">
                  <c:v>1.5969038009599999E-2</c:v>
                </c:pt>
                <c:pt idx="96">
                  <c:v>1.6049146652199999E-2</c:v>
                </c:pt>
                <c:pt idx="97">
                  <c:v>1.6127109527599999E-2</c:v>
                </c:pt>
                <c:pt idx="98">
                  <c:v>1.6203165054300001E-2</c:v>
                </c:pt>
                <c:pt idx="99">
                  <c:v>1.6280174255400001E-2</c:v>
                </c:pt>
                <c:pt idx="100">
                  <c:v>1.6355037689199999E-2</c:v>
                </c:pt>
                <c:pt idx="101">
                  <c:v>1.64310932159E-2</c:v>
                </c:pt>
                <c:pt idx="102">
                  <c:v>1.6507148742700001E-2</c:v>
                </c:pt>
                <c:pt idx="103">
                  <c:v>1.6582012176499999E-2</c:v>
                </c:pt>
                <c:pt idx="104">
                  <c:v>1.66580677032E-2</c:v>
                </c:pt>
                <c:pt idx="105">
                  <c:v>1.6733169555699999E-2</c:v>
                </c:pt>
                <c:pt idx="106">
                  <c:v>1.6808986663799999E-2</c:v>
                </c:pt>
                <c:pt idx="107">
                  <c:v>1.68850421906E-2</c:v>
                </c:pt>
                <c:pt idx="108">
                  <c:v>1.6960144042999999E-2</c:v>
                </c:pt>
                <c:pt idx="109">
                  <c:v>1.7036199569700001E-2</c:v>
                </c:pt>
                <c:pt idx="110">
                  <c:v>1.7112016677900001E-2</c:v>
                </c:pt>
                <c:pt idx="111">
                  <c:v>1.71871185303E-2</c:v>
                </c:pt>
                <c:pt idx="112">
                  <c:v>1.7263174057000001E-2</c:v>
                </c:pt>
                <c:pt idx="113">
                  <c:v>1.7338037490799998E-2</c:v>
                </c:pt>
                <c:pt idx="114">
                  <c:v>1.74140930176E-2</c:v>
                </c:pt>
                <c:pt idx="115">
                  <c:v>1.7490148544300001E-2</c:v>
                </c:pt>
                <c:pt idx="116">
                  <c:v>1.7565011978099999E-2</c:v>
                </c:pt>
                <c:pt idx="117">
                  <c:v>1.7645120620699999E-2</c:v>
                </c:pt>
                <c:pt idx="118">
                  <c:v>1.77211761475E-2</c:v>
                </c:pt>
                <c:pt idx="119">
                  <c:v>1.77969932556E-2</c:v>
                </c:pt>
                <c:pt idx="120">
                  <c:v>1.7874002456700001E-2</c:v>
                </c:pt>
                <c:pt idx="121">
                  <c:v>1.79491043091E-2</c:v>
                </c:pt>
                <c:pt idx="122">
                  <c:v>1.8025159835800001E-2</c:v>
                </c:pt>
                <c:pt idx="123">
                  <c:v>1.8100023269700002E-2</c:v>
                </c:pt>
                <c:pt idx="124">
                  <c:v>1.81760787964E-2</c:v>
                </c:pt>
                <c:pt idx="125">
                  <c:v>1.8252134323100001E-2</c:v>
                </c:pt>
                <c:pt idx="126">
                  <c:v>1.8328189849899999E-2</c:v>
                </c:pt>
                <c:pt idx="127">
                  <c:v>1.84030532837E-2</c:v>
                </c:pt>
                <c:pt idx="128">
                  <c:v>1.8480062484700001E-2</c:v>
                </c:pt>
                <c:pt idx="129">
                  <c:v>1.8556118011499999E-2</c:v>
                </c:pt>
                <c:pt idx="130">
                  <c:v>1.86321735382E-2</c:v>
                </c:pt>
                <c:pt idx="131">
                  <c:v>1.87079906464E-2</c:v>
                </c:pt>
                <c:pt idx="132">
                  <c:v>1.8784999847400001E-2</c:v>
                </c:pt>
                <c:pt idx="133">
                  <c:v>1.88601016998E-2</c:v>
                </c:pt>
                <c:pt idx="134">
                  <c:v>1.8936157226600001E-2</c:v>
                </c:pt>
                <c:pt idx="135">
                  <c:v>1.9011974334700001E-2</c:v>
                </c:pt>
                <c:pt idx="136">
                  <c:v>1.90870761871E-2</c:v>
                </c:pt>
                <c:pt idx="137">
                  <c:v>1.9163131713900002E-2</c:v>
                </c:pt>
                <c:pt idx="138">
                  <c:v>1.92391872406E-2</c:v>
                </c:pt>
                <c:pt idx="139">
                  <c:v>1.93140506744E-2</c:v>
                </c:pt>
                <c:pt idx="140">
                  <c:v>1.9389152526899999E-2</c:v>
                </c:pt>
                <c:pt idx="141">
                  <c:v>1.9464969634999999E-2</c:v>
                </c:pt>
                <c:pt idx="142">
                  <c:v>1.9541025161700001E-2</c:v>
                </c:pt>
                <c:pt idx="143">
                  <c:v>1.9617080688499999E-2</c:v>
                </c:pt>
                <c:pt idx="144">
                  <c:v>1.96931362152E-2</c:v>
                </c:pt>
                <c:pt idx="145">
                  <c:v>1.9769191741900002E-2</c:v>
                </c:pt>
                <c:pt idx="146">
                  <c:v>1.9852161407499999E-2</c:v>
                </c:pt>
                <c:pt idx="147">
                  <c:v>1.9927978515599999E-2</c:v>
                </c:pt>
                <c:pt idx="148">
                  <c:v>2.0004034042400001E-2</c:v>
                </c:pt>
                <c:pt idx="149">
                  <c:v>2.0080089569099999E-2</c:v>
                </c:pt>
                <c:pt idx="150">
                  <c:v>2.0159006118800001E-2</c:v>
                </c:pt>
                <c:pt idx="151">
                  <c:v>2.0238161086999999E-2</c:v>
                </c:pt>
                <c:pt idx="152">
                  <c:v>2.0315170288099999E-2</c:v>
                </c:pt>
                <c:pt idx="153">
                  <c:v>2.0390987396199999E-2</c:v>
                </c:pt>
                <c:pt idx="154">
                  <c:v>2.0467042923000001E-2</c:v>
                </c:pt>
                <c:pt idx="155">
                  <c:v>2.0543098449699999E-2</c:v>
                </c:pt>
                <c:pt idx="156">
                  <c:v>2.06191539764E-2</c:v>
                </c:pt>
                <c:pt idx="157">
                  <c:v>2.06949710846E-2</c:v>
                </c:pt>
                <c:pt idx="158">
                  <c:v>2.0771026611300002E-2</c:v>
                </c:pt>
                <c:pt idx="159">
                  <c:v>2.08470821381E-2</c:v>
                </c:pt>
                <c:pt idx="160">
                  <c:v>2.0923137664800001E-2</c:v>
                </c:pt>
                <c:pt idx="161">
                  <c:v>2.1000146865799998E-2</c:v>
                </c:pt>
                <c:pt idx="162">
                  <c:v>2.1075963973999998E-2</c:v>
                </c:pt>
                <c:pt idx="163">
                  <c:v>2.11520195007E-2</c:v>
                </c:pt>
                <c:pt idx="164">
                  <c:v>3.2648086547900003E-2</c:v>
                </c:pt>
                <c:pt idx="165">
                  <c:v>5.7141065597499999E-2</c:v>
                </c:pt>
                <c:pt idx="166">
                  <c:v>7.7673196792599999E-2</c:v>
                </c:pt>
                <c:pt idx="167">
                  <c:v>9.8179101943999994E-2</c:v>
                </c:pt>
                <c:pt idx="168">
                  <c:v>0.12266516685499999</c:v>
                </c:pt>
                <c:pt idx="169">
                  <c:v>0.14318108558699999</c:v>
                </c:pt>
                <c:pt idx="170">
                  <c:v>0.16369700431799999</c:v>
                </c:pt>
                <c:pt idx="171">
                  <c:v>0.188191175461</c:v>
                </c:pt>
                <c:pt idx="172">
                  <c:v>0.208731174469</c:v>
                </c:pt>
                <c:pt idx="173">
                  <c:v>0.22924900054899999</c:v>
                </c:pt>
                <c:pt idx="174">
                  <c:v>0.25374603271500001</c:v>
                </c:pt>
                <c:pt idx="175">
                  <c:v>0.27425599098199999</c:v>
                </c:pt>
                <c:pt idx="176">
                  <c:v>0.29477620124800002</c:v>
                </c:pt>
                <c:pt idx="177">
                  <c:v>0.31934309005700001</c:v>
                </c:pt>
                <c:pt idx="178">
                  <c:v>0.33984208107000002</c:v>
                </c:pt>
                <c:pt idx="179">
                  <c:v>0.36032915115399999</c:v>
                </c:pt>
                <c:pt idx="180">
                  <c:v>0.384836196899</c:v>
                </c:pt>
                <c:pt idx="181">
                  <c:v>0.40537905693100001</c:v>
                </c:pt>
                <c:pt idx="182">
                  <c:v>0.42586803436300003</c:v>
                </c:pt>
                <c:pt idx="183">
                  <c:v>0.45036602020299998</c:v>
                </c:pt>
                <c:pt idx="184">
                  <c:v>0.47093105316200001</c:v>
                </c:pt>
                <c:pt idx="185">
                  <c:v>0.49142408371000001</c:v>
                </c:pt>
                <c:pt idx="186">
                  <c:v>0.515914201736</c:v>
                </c:pt>
                <c:pt idx="187">
                  <c:v>0.53641200065600003</c:v>
                </c:pt>
                <c:pt idx="188">
                  <c:v>0.55695915222199999</c:v>
                </c:pt>
                <c:pt idx="189">
                  <c:v>0.58143997192399999</c:v>
                </c:pt>
                <c:pt idx="190">
                  <c:v>0.60195398330700001</c:v>
                </c:pt>
                <c:pt idx="191">
                  <c:v>0.62247514724700004</c:v>
                </c:pt>
                <c:pt idx="192">
                  <c:v>0.64692711830100003</c:v>
                </c:pt>
                <c:pt idx="193">
                  <c:v>0.66748213767999998</c:v>
                </c:pt>
                <c:pt idx="194">
                  <c:v>0.688084125519</c:v>
                </c:pt>
                <c:pt idx="195">
                  <c:v>0.71251702308700005</c:v>
                </c:pt>
                <c:pt idx="196">
                  <c:v>0.733057975769</c:v>
                </c:pt>
                <c:pt idx="197">
                  <c:v>0.75354909896900002</c:v>
                </c:pt>
                <c:pt idx="198">
                  <c:v>0.778038978577</c:v>
                </c:pt>
                <c:pt idx="199">
                  <c:v>0.798583984375</c:v>
                </c:pt>
                <c:pt idx="200">
                  <c:v>0.81907510757400004</c:v>
                </c:pt>
                <c:pt idx="201">
                  <c:v>0.84356498718299999</c:v>
                </c:pt>
                <c:pt idx="202">
                  <c:v>0.86410307884199999</c:v>
                </c:pt>
                <c:pt idx="203">
                  <c:v>0.88461899757399998</c:v>
                </c:pt>
                <c:pt idx="204">
                  <c:v>0.90913701057399998</c:v>
                </c:pt>
                <c:pt idx="205">
                  <c:v>0.92965507507300005</c:v>
                </c:pt>
                <c:pt idx="206">
                  <c:v>0.95015501976000005</c:v>
                </c:pt>
                <c:pt idx="207">
                  <c:v>0.97465109825100005</c:v>
                </c:pt>
                <c:pt idx="208">
                  <c:v>0.99517917633099995</c:v>
                </c:pt>
                <c:pt idx="209">
                  <c:v>1.0156741142300001</c:v>
                </c:pt>
                <c:pt idx="210">
                  <c:v>1.04016900063</c:v>
                </c:pt>
                <c:pt idx="211">
                  <c:v>1.06070518494</c:v>
                </c:pt>
                <c:pt idx="212">
                  <c:v>1.08119916916</c:v>
                </c:pt>
                <c:pt idx="213">
                  <c:v>1.10570502281</c:v>
                </c:pt>
                <c:pt idx="214">
                  <c:v>1.1263120174400001</c:v>
                </c:pt>
                <c:pt idx="215">
                  <c:v>1.14674806595</c:v>
                </c:pt>
                <c:pt idx="216">
                  <c:v>1.17123913765</c:v>
                </c:pt>
                <c:pt idx="217">
                  <c:v>1.1917960643800001</c:v>
                </c:pt>
                <c:pt idx="218">
                  <c:v>1.21227407455</c:v>
                </c:pt>
                <c:pt idx="219">
                  <c:v>1.2367360591900001</c:v>
                </c:pt>
                <c:pt idx="220">
                  <c:v>1.2572011947599999</c:v>
                </c:pt>
                <c:pt idx="221">
                  <c:v>1.2777211666099999</c:v>
                </c:pt>
                <c:pt idx="222">
                  <c:v>1.3023281097399999</c:v>
                </c:pt>
                <c:pt idx="223">
                  <c:v>1.32283496857</c:v>
                </c:pt>
                <c:pt idx="224">
                  <c:v>1.3433330059099999</c:v>
                </c:pt>
                <c:pt idx="225">
                  <c:v>1.3678181171399999</c:v>
                </c:pt>
                <c:pt idx="226">
                  <c:v>1.3883800506599999</c:v>
                </c:pt>
                <c:pt idx="227">
                  <c:v>1.4088561534899999</c:v>
                </c:pt>
                <c:pt idx="228">
                  <c:v>1.4333431720700001</c:v>
                </c:pt>
                <c:pt idx="229">
                  <c:v>1.4538860321</c:v>
                </c:pt>
                <c:pt idx="230">
                  <c:v>1.47440314293</c:v>
                </c:pt>
                <c:pt idx="231">
                  <c:v>1.4988760948199999</c:v>
                </c:pt>
                <c:pt idx="232">
                  <c:v>1.5194141864799999</c:v>
                </c:pt>
                <c:pt idx="233">
                  <c:v>1.5399270057700001</c:v>
                </c:pt>
                <c:pt idx="234">
                  <c:v>1.5643889903999999</c:v>
                </c:pt>
                <c:pt idx="235">
                  <c:v>1.5849590301500001</c:v>
                </c:pt>
                <c:pt idx="236">
                  <c:v>1.6054530143700001</c:v>
                </c:pt>
                <c:pt idx="237">
                  <c:v>1.6299431324</c:v>
                </c:pt>
                <c:pt idx="238">
                  <c:v>1.6504850387600001</c:v>
                </c:pt>
                <c:pt idx="239">
                  <c:v>1.67097806931</c:v>
                </c:pt>
                <c:pt idx="240">
                  <c:v>1.6954700946800001</c:v>
                </c:pt>
                <c:pt idx="241">
                  <c:v>1.71600699425</c:v>
                </c:pt>
                <c:pt idx="242">
                  <c:v>1.7365381717699999</c:v>
                </c:pt>
                <c:pt idx="243">
                  <c:v>1.76102399826</c:v>
                </c:pt>
                <c:pt idx="244">
                  <c:v>1.7815630435900001</c:v>
                </c:pt>
                <c:pt idx="245">
                  <c:v>1.8020811080900001</c:v>
                </c:pt>
                <c:pt idx="246">
                  <c:v>1.8265850544</c:v>
                </c:pt>
                <c:pt idx="247">
                  <c:v>1.8471231460599999</c:v>
                </c:pt>
                <c:pt idx="248">
                  <c:v>1.86760616302</c:v>
                </c:pt>
                <c:pt idx="249">
                  <c:v>1.89209604263</c:v>
                </c:pt>
                <c:pt idx="250">
                  <c:v>1.91263508797</c:v>
                </c:pt>
                <c:pt idx="251">
                  <c:v>1.93313097954</c:v>
                </c:pt>
                <c:pt idx="252">
                  <c:v>1.9576330184899999</c:v>
                </c:pt>
                <c:pt idx="253">
                  <c:v>1.9781851768500001</c:v>
                </c:pt>
                <c:pt idx="254">
                  <c:v>1.99868702888</c:v>
                </c:pt>
                <c:pt idx="255">
                  <c:v>2.0231611728700001</c:v>
                </c:pt>
                <c:pt idx="256">
                  <c:v>2.0436639785800002</c:v>
                </c:pt>
                <c:pt idx="257">
                  <c:v>2.0641601085699999</c:v>
                </c:pt>
                <c:pt idx="258">
                  <c:v>2.0886490344999999</c:v>
                </c:pt>
                <c:pt idx="259">
                  <c:v>2.1091940402999998</c:v>
                </c:pt>
                <c:pt idx="260">
                  <c:v>2.1297039985700001</c:v>
                </c:pt>
                <c:pt idx="261">
                  <c:v>2.1541740894300001</c:v>
                </c:pt>
                <c:pt idx="262">
                  <c:v>2.1747181415600001</c:v>
                </c:pt>
                <c:pt idx="263">
                  <c:v>2.1952350139600001</c:v>
                </c:pt>
                <c:pt idx="264">
                  <c:v>2.2197279930099998</c:v>
                </c:pt>
                <c:pt idx="265">
                  <c:v>2.2402520179700001</c:v>
                </c:pt>
                <c:pt idx="266">
                  <c:v>2.2608211040500001</c:v>
                </c:pt>
                <c:pt idx="267">
                  <c:v>2.28530406952</c:v>
                </c:pt>
                <c:pt idx="268">
                  <c:v>2.30585098267</c:v>
                </c:pt>
                <c:pt idx="269">
                  <c:v>2.3263320922899999</c:v>
                </c:pt>
                <c:pt idx="270">
                  <c:v>2.3508181572</c:v>
                </c:pt>
                <c:pt idx="271">
                  <c:v>2.3714129924799998</c:v>
                </c:pt>
                <c:pt idx="272">
                  <c:v>2.3918581008899999</c:v>
                </c:pt>
                <c:pt idx="273">
                  <c:v>2.4163579940800002</c:v>
                </c:pt>
                <c:pt idx="274">
                  <c:v>2.4369161129000001</c:v>
                </c:pt>
                <c:pt idx="275">
                  <c:v>2.4574310779599999</c:v>
                </c:pt>
                <c:pt idx="276">
                  <c:v>2.4819049835200002</c:v>
                </c:pt>
                <c:pt idx="277">
                  <c:v>2.5023930072799998</c:v>
                </c:pt>
                <c:pt idx="278">
                  <c:v>2.5228869915000001</c:v>
                </c:pt>
                <c:pt idx="279">
                  <c:v>2.5473761558499999</c:v>
                </c:pt>
                <c:pt idx="280">
                  <c:v>2.5679161548599998</c:v>
                </c:pt>
                <c:pt idx="281">
                  <c:v>2.5884101390800001</c:v>
                </c:pt>
                <c:pt idx="282">
                  <c:v>2.6129021644599999</c:v>
                </c:pt>
                <c:pt idx="283">
                  <c:v>2.6334710121199998</c:v>
                </c:pt>
                <c:pt idx="284">
                  <c:v>2.6539630889899999</c:v>
                </c:pt>
                <c:pt idx="285">
                  <c:v>2.6784319877599998</c:v>
                </c:pt>
                <c:pt idx="286">
                  <c:v>2.6990520954099999</c:v>
                </c:pt>
                <c:pt idx="287">
                  <c:v>2.7195370197300002</c:v>
                </c:pt>
                <c:pt idx="288">
                  <c:v>2.7440230846400002</c:v>
                </c:pt>
                <c:pt idx="289">
                  <c:v>2.76456403732</c:v>
                </c:pt>
                <c:pt idx="290">
                  <c:v>2.7850251197799998</c:v>
                </c:pt>
                <c:pt idx="291">
                  <c:v>2.8096120357499998</c:v>
                </c:pt>
                <c:pt idx="292">
                  <c:v>2.8300890922500002</c:v>
                </c:pt>
                <c:pt idx="293">
                  <c:v>2.8506190776799998</c:v>
                </c:pt>
                <c:pt idx="294">
                  <c:v>2.8751120567299999</c:v>
                </c:pt>
                <c:pt idx="295">
                  <c:v>2.8956751823400002</c:v>
                </c:pt>
                <c:pt idx="296">
                  <c:v>2.9161310195899999</c:v>
                </c:pt>
                <c:pt idx="297">
                  <c:v>2.9406201839400001</c:v>
                </c:pt>
                <c:pt idx="298">
                  <c:v>2.9611670970900001</c:v>
                </c:pt>
                <c:pt idx="299">
                  <c:v>2.98166513443</c:v>
                </c:pt>
                <c:pt idx="300">
                  <c:v>3.0061881542200002</c:v>
                </c:pt>
                <c:pt idx="301">
                  <c:v>3.02669405937</c:v>
                </c:pt>
                <c:pt idx="302">
                  <c:v>3.0471951961500001</c:v>
                </c:pt>
                <c:pt idx="303">
                  <c:v>3.07172298431</c:v>
                </c:pt>
                <c:pt idx="304">
                  <c:v>3.09225797653</c:v>
                </c:pt>
                <c:pt idx="305">
                  <c:v>3.1127350330399999</c:v>
                </c:pt>
                <c:pt idx="306">
                  <c:v>3.1372821330999998</c:v>
                </c:pt>
                <c:pt idx="307">
                  <c:v>3.15773415565</c:v>
                </c:pt>
                <c:pt idx="308">
                  <c:v>3.1782569885299998</c:v>
                </c:pt>
                <c:pt idx="309">
                  <c:v>3.20278906822</c:v>
                </c:pt>
                <c:pt idx="310">
                  <c:v>3.2232580184900002</c:v>
                </c:pt>
                <c:pt idx="311">
                  <c:v>3.2437951564800001</c:v>
                </c:pt>
                <c:pt idx="312">
                  <c:v>3.2683041095699998</c:v>
                </c:pt>
                <c:pt idx="313">
                  <c:v>3.2888560295099998</c:v>
                </c:pt>
                <c:pt idx="314">
                  <c:v>3.30935001373</c:v>
                </c:pt>
                <c:pt idx="315">
                  <c:v>3.3338379859899998</c:v>
                </c:pt>
                <c:pt idx="316">
                  <c:v>3.3543400764500002</c:v>
                </c:pt>
                <c:pt idx="317">
                  <c:v>3.3748621940599999</c:v>
                </c:pt>
                <c:pt idx="318">
                  <c:v>3.3993780612900002</c:v>
                </c:pt>
                <c:pt idx="319">
                  <c:v>3.4197840690599999</c:v>
                </c:pt>
                <c:pt idx="320">
                  <c:v>3.4402630329099999</c:v>
                </c:pt>
                <c:pt idx="321">
                  <c:v>3.4648680687</c:v>
                </c:pt>
                <c:pt idx="322">
                  <c:v>3.4853479862199999</c:v>
                </c:pt>
                <c:pt idx="323">
                  <c:v>3.50581407547</c:v>
                </c:pt>
                <c:pt idx="324">
                  <c:v>3.5304579734799999</c:v>
                </c:pt>
                <c:pt idx="325">
                  <c:v>3.5509691238399999</c:v>
                </c:pt>
                <c:pt idx="326">
                  <c:v>3.57146406174</c:v>
                </c:pt>
                <c:pt idx="327">
                  <c:v>3.5959680080399998</c:v>
                </c:pt>
                <c:pt idx="328">
                  <c:v>3.6164190769200002</c:v>
                </c:pt>
                <c:pt idx="329">
                  <c:v>3.6368930339799999</c:v>
                </c:pt>
                <c:pt idx="330">
                  <c:v>3.6615099906899999</c:v>
                </c:pt>
                <c:pt idx="331">
                  <c:v>3.6820340156600002</c:v>
                </c:pt>
                <c:pt idx="332">
                  <c:v>3.7025060653700002</c:v>
                </c:pt>
                <c:pt idx="333">
                  <c:v>3.72706103325</c:v>
                </c:pt>
                <c:pt idx="334">
                  <c:v>3.7475690841699998</c:v>
                </c:pt>
                <c:pt idx="335">
                  <c:v>3.7680671215100001</c:v>
                </c:pt>
                <c:pt idx="336">
                  <c:v>3.7925930023199999</c:v>
                </c:pt>
                <c:pt idx="337">
                  <c:v>3.8130800724</c:v>
                </c:pt>
                <c:pt idx="338">
                  <c:v>3.8335301876100001</c:v>
                </c:pt>
                <c:pt idx="339">
                  <c:v>3.8581249713900001</c:v>
                </c:pt>
                <c:pt idx="340">
                  <c:v>3.87865304947</c:v>
                </c:pt>
                <c:pt idx="341">
                  <c:v>3.8991150856000001</c:v>
                </c:pt>
                <c:pt idx="342">
                  <c:v>3.92364907265</c:v>
                </c:pt>
                <c:pt idx="343">
                  <c:v>3.9441289901699998</c:v>
                </c:pt>
                <c:pt idx="344">
                  <c:v>3.9646651744799999</c:v>
                </c:pt>
                <c:pt idx="345">
                  <c:v>3.9891979694400002</c:v>
                </c:pt>
                <c:pt idx="346">
                  <c:v>4.00971913338</c:v>
                </c:pt>
                <c:pt idx="347">
                  <c:v>4.0302071571400004</c:v>
                </c:pt>
                <c:pt idx="348">
                  <c:v>4.0547251701400002</c:v>
                </c:pt>
                <c:pt idx="349">
                  <c:v>4.0752241611500004</c:v>
                </c:pt>
                <c:pt idx="350">
                  <c:v>4.0957159996000003</c:v>
                </c:pt>
                <c:pt idx="351">
                  <c:v>4.1202611923200001</c:v>
                </c:pt>
                <c:pt idx="352">
                  <c:v>4.14074397087</c:v>
                </c:pt>
                <c:pt idx="353">
                  <c:v>4.1612670421600004</c:v>
                </c:pt>
                <c:pt idx="354">
                  <c:v>4.1857872009300001</c:v>
                </c:pt>
                <c:pt idx="355">
                  <c:v>4.2063109874700002</c:v>
                </c:pt>
                <c:pt idx="356">
                  <c:v>4.2268030643500003</c:v>
                </c:pt>
                <c:pt idx="357">
                  <c:v>4.2513060569799999</c:v>
                </c:pt>
                <c:pt idx="358">
                  <c:v>4.2718081474299998</c:v>
                </c:pt>
                <c:pt idx="359">
                  <c:v>4.2921631336199999</c:v>
                </c:pt>
                <c:pt idx="360">
                  <c:v>4.31671214104</c:v>
                </c:pt>
                <c:pt idx="361">
                  <c:v>4.3372430801400004</c:v>
                </c:pt>
                <c:pt idx="362">
                  <c:v>4.3576979637099997</c:v>
                </c:pt>
                <c:pt idx="363">
                  <c:v>4.3824100494399998</c:v>
                </c:pt>
                <c:pt idx="364">
                  <c:v>4.4029140472400004</c:v>
                </c:pt>
                <c:pt idx="365">
                  <c:v>4.42344403267</c:v>
                </c:pt>
                <c:pt idx="366">
                  <c:v>4.4479241371200002</c:v>
                </c:pt>
                <c:pt idx="367">
                  <c:v>4.4684062004099996</c:v>
                </c:pt>
                <c:pt idx="368">
                  <c:v>4.4889180660200001</c:v>
                </c:pt>
                <c:pt idx="369">
                  <c:v>4.5134639740000004</c:v>
                </c:pt>
                <c:pt idx="370">
                  <c:v>4.5339491367300004</c:v>
                </c:pt>
                <c:pt idx="371">
                  <c:v>4.5544571876499997</c:v>
                </c:pt>
                <c:pt idx="372">
                  <c:v>4.5789771080000001</c:v>
                </c:pt>
                <c:pt idx="373">
                  <c:v>4.5994410514800004</c:v>
                </c:pt>
                <c:pt idx="374">
                  <c:v>4.6199960708600001</c:v>
                </c:pt>
                <c:pt idx="375">
                  <c:v>4.64453697205</c:v>
                </c:pt>
                <c:pt idx="376">
                  <c:v>4.66503119469</c:v>
                </c:pt>
                <c:pt idx="377">
                  <c:v>4.6855201721200004</c:v>
                </c:pt>
                <c:pt idx="378">
                  <c:v>4.7100520134000003</c:v>
                </c:pt>
                <c:pt idx="379">
                  <c:v>4.7305500507399998</c:v>
                </c:pt>
                <c:pt idx="380">
                  <c:v>4.7550511360199996</c:v>
                </c:pt>
                <c:pt idx="381">
                  <c:v>4.77557301521</c:v>
                </c:pt>
                <c:pt idx="382">
                  <c:v>4.7960770130199997</c:v>
                </c:pt>
                <c:pt idx="383">
                  <c:v>4.8205811977400002</c:v>
                </c:pt>
                <c:pt idx="384">
                  <c:v>4.8411481380500003</c:v>
                </c:pt>
                <c:pt idx="385">
                  <c:v>4.8616571426400004</c:v>
                </c:pt>
                <c:pt idx="386">
                  <c:v>4.8861410617800001</c:v>
                </c:pt>
                <c:pt idx="387">
                  <c:v>4.9066541194899997</c:v>
                </c:pt>
                <c:pt idx="388">
                  <c:v>4.9271540641799998</c:v>
                </c:pt>
                <c:pt idx="389">
                  <c:v>4.9516620635999997</c:v>
                </c:pt>
                <c:pt idx="390">
                  <c:v>4.9721820354500004</c:v>
                </c:pt>
                <c:pt idx="391">
                  <c:v>4.9926831722299996</c:v>
                </c:pt>
                <c:pt idx="392">
                  <c:v>5.0171890258799996</c:v>
                </c:pt>
                <c:pt idx="393">
                  <c:v>7.5005638599395752</c:v>
                </c:pt>
                <c:pt idx="394">
                  <c:v>7.5010309219360396</c:v>
                </c:pt>
                <c:pt idx="395">
                  <c:v>7.5014600753784197</c:v>
                </c:pt>
                <c:pt idx="396">
                  <c:v>7.5019190311431903</c:v>
                </c:pt>
                <c:pt idx="397">
                  <c:v>7.5023419857025102</c:v>
                </c:pt>
                <c:pt idx="398">
                  <c:v>7.5027580261230504</c:v>
                </c:pt>
                <c:pt idx="399">
                  <c:v>7.50317406654358</c:v>
                </c:pt>
                <c:pt idx="400">
                  <c:v>7.5036180019378698</c:v>
                </c:pt>
                <c:pt idx="401">
                  <c:v>7.5040369033813503</c:v>
                </c:pt>
                <c:pt idx="402">
                  <c:v>7.5044500827789298</c:v>
                </c:pt>
                <c:pt idx="403">
                  <c:v>7.50486493110657</c:v>
                </c:pt>
                <c:pt idx="404">
                  <c:v>7.5052790641784703</c:v>
                </c:pt>
                <c:pt idx="405">
                  <c:v>7.5054249763488796</c:v>
                </c:pt>
                <c:pt idx="406">
                  <c:v>7.5054988861084002</c:v>
                </c:pt>
                <c:pt idx="407">
                  <c:v>7.5055730342864999</c:v>
                </c:pt>
                <c:pt idx="408">
                  <c:v>7.5056500434875497</c:v>
                </c:pt>
                <c:pt idx="409">
                  <c:v>7.5057249069213903</c:v>
                </c:pt>
                <c:pt idx="410">
                  <c:v>7.50579905509949</c:v>
                </c:pt>
                <c:pt idx="411">
                  <c:v>7.5058729648590097</c:v>
                </c:pt>
                <c:pt idx="412">
                  <c:v>7.5059480667114302</c:v>
                </c:pt>
                <c:pt idx="413">
                  <c:v>7.5060219764709499</c:v>
                </c:pt>
                <c:pt idx="414">
                  <c:v>7.5060958862304696</c:v>
                </c:pt>
                <c:pt idx="415">
                  <c:v>7.5061709880828902</c:v>
                </c:pt>
                <c:pt idx="416">
                  <c:v>7.5062448978424099</c:v>
                </c:pt>
                <c:pt idx="417">
                  <c:v>7.5063190460205096</c:v>
                </c:pt>
                <c:pt idx="418">
                  <c:v>7.5063929557800302</c:v>
                </c:pt>
                <c:pt idx="419">
                  <c:v>7.5064668655395499</c:v>
                </c:pt>
                <c:pt idx="420">
                  <c:v>7.5065410137176496</c:v>
                </c:pt>
                <c:pt idx="421">
                  <c:v>7.5066158771514901</c:v>
                </c:pt>
                <c:pt idx="422">
                  <c:v>7.5066900253295898</c:v>
                </c:pt>
                <c:pt idx="423">
                  <c:v>7.5067648887634304</c:v>
                </c:pt>
                <c:pt idx="424">
                  <c:v>7.5068390369415301</c:v>
                </c:pt>
                <c:pt idx="425">
                  <c:v>7.5069139003753698</c:v>
                </c:pt>
                <c:pt idx="426">
                  <c:v>7.5069880485534703</c:v>
                </c:pt>
                <c:pt idx="427">
                  <c:v>7.5070619583129901</c:v>
                </c:pt>
                <c:pt idx="428">
                  <c:v>7.5071358680725098</c:v>
                </c:pt>
                <c:pt idx="429">
                  <c:v>7.5072090625762904</c:v>
                </c:pt>
                <c:pt idx="430">
                  <c:v>7.5072829723358199</c:v>
                </c:pt>
                <c:pt idx="431">
                  <c:v>7.5073568820953396</c:v>
                </c:pt>
                <c:pt idx="432">
                  <c:v>7.5074310302734402</c:v>
                </c:pt>
                <c:pt idx="433">
                  <c:v>7.5075049400329599</c:v>
                </c:pt>
                <c:pt idx="434">
                  <c:v>7.5075838565826398</c:v>
                </c:pt>
                <c:pt idx="435">
                  <c:v>7.5076620578765896</c:v>
                </c:pt>
                <c:pt idx="436">
                  <c:v>7.5077369213104204</c:v>
                </c:pt>
                <c:pt idx="437">
                  <c:v>7.5078110694885298</c:v>
                </c:pt>
                <c:pt idx="438">
                  <c:v>7.5078849792480504</c:v>
                </c:pt>
                <c:pt idx="439">
                  <c:v>7.5079588890075701</c:v>
                </c:pt>
                <c:pt idx="440">
                  <c:v>7.5080339908599898</c:v>
                </c:pt>
                <c:pt idx="441">
                  <c:v>7.5081079006195104</c:v>
                </c:pt>
                <c:pt idx="442">
                  <c:v>7.5081820487976101</c:v>
                </c:pt>
                <c:pt idx="443">
                  <c:v>7.5082559585571298</c:v>
                </c:pt>
                <c:pt idx="444">
                  <c:v>7.5083298683166504</c:v>
                </c:pt>
                <c:pt idx="445">
                  <c:v>7.50842189788818</c:v>
                </c:pt>
                <c:pt idx="446">
                  <c:v>7.5084969997405997</c:v>
                </c:pt>
                <c:pt idx="447">
                  <c:v>7.5085709095001203</c:v>
                </c:pt>
                <c:pt idx="448">
                  <c:v>7.50864505767822</c:v>
                </c:pt>
                <c:pt idx="449">
                  <c:v>7.5087199211120597</c:v>
                </c:pt>
                <c:pt idx="450">
                  <c:v>7.5087940692901602</c:v>
                </c:pt>
                <c:pt idx="451">
                  <c:v>7.50886797904968</c:v>
                </c:pt>
                <c:pt idx="452">
                  <c:v>7.5089418888091997</c:v>
                </c:pt>
                <c:pt idx="453">
                  <c:v>7.5090160369873002</c:v>
                </c:pt>
                <c:pt idx="454">
                  <c:v>7.5090909004211399</c:v>
                </c:pt>
                <c:pt idx="455">
                  <c:v>7.5091650485992396</c:v>
                </c:pt>
                <c:pt idx="456">
                  <c:v>7.5092389583587602</c:v>
                </c:pt>
                <c:pt idx="457">
                  <c:v>7.5093128681182897</c:v>
                </c:pt>
                <c:pt idx="458">
                  <c:v>7.5093870162963903</c:v>
                </c:pt>
                <c:pt idx="459">
                  <c:v>7.50946092605591</c:v>
                </c:pt>
                <c:pt idx="460">
                  <c:v>7.5095338821411097</c:v>
                </c:pt>
                <c:pt idx="461">
                  <c:v>7.5096108913421604</c:v>
                </c:pt>
                <c:pt idx="462">
                  <c:v>7.5096850395202601</c:v>
                </c:pt>
                <c:pt idx="463">
                  <c:v>7.5097589492797896</c:v>
                </c:pt>
                <c:pt idx="464">
                  <c:v>7.5098328590393102</c:v>
                </c:pt>
                <c:pt idx="465">
                  <c:v>7.5099070072174099</c:v>
                </c:pt>
                <c:pt idx="466">
                  <c:v>7.5099809169769296</c:v>
                </c:pt>
                <c:pt idx="467">
                  <c:v>7.510055065155</c:v>
                </c:pt>
                <c:pt idx="468">
                  <c:v>7.5101289749145996</c:v>
                </c:pt>
                <c:pt idx="469">
                  <c:v>7.5102040767669997</c:v>
                </c:pt>
                <c:pt idx="470">
                  <c:v>7.5102779865264999</c:v>
                </c:pt>
                <c:pt idx="471">
                  <c:v>7.5103518962860001</c:v>
                </c:pt>
                <c:pt idx="472">
                  <c:v>7.5104260444640998</c:v>
                </c:pt>
                <c:pt idx="473">
                  <c:v>7.5104999542235999</c:v>
                </c:pt>
                <c:pt idx="474">
                  <c:v>7.5105729103087997</c:v>
                </c:pt>
                <c:pt idx="475">
                  <c:v>7.5106470584869003</c:v>
                </c:pt>
                <c:pt idx="476">
                  <c:v>7.5107259750365998</c:v>
                </c:pt>
                <c:pt idx="477">
                  <c:v>7.5108149051666002</c:v>
                </c:pt>
                <c:pt idx="478">
                  <c:v>7.510899066925</c:v>
                </c:pt>
                <c:pt idx="479">
                  <c:v>7.5109739303589</c:v>
                </c:pt>
                <c:pt idx="480">
                  <c:v>7.5110480785369997</c:v>
                </c:pt>
                <c:pt idx="481">
                  <c:v>7.5111219882964999</c:v>
                </c:pt>
                <c:pt idx="482">
                  <c:v>7.5111958980560001</c:v>
                </c:pt>
                <c:pt idx="483">
                  <c:v>7.5112700462340998</c:v>
                </c:pt>
                <c:pt idx="484">
                  <c:v>7.5113439559937003</c:v>
                </c:pt>
                <c:pt idx="485">
                  <c:v>7.5114178657531996</c:v>
                </c:pt>
                <c:pt idx="486">
                  <c:v>7.5114910602569998</c:v>
                </c:pt>
                <c:pt idx="487">
                  <c:v>7.5115649700164999</c:v>
                </c:pt>
                <c:pt idx="488">
                  <c:v>7.5116388797760001</c:v>
                </c:pt>
                <c:pt idx="489">
                  <c:v>7.5117218494414999</c:v>
                </c:pt>
                <c:pt idx="490">
                  <c:v>7.5117959976195996</c:v>
                </c:pt>
                <c:pt idx="491">
                  <c:v>7.5118699073792001</c:v>
                </c:pt>
                <c:pt idx="492">
                  <c:v>7.5119440555572998</c:v>
                </c:pt>
                <c:pt idx="493">
                  <c:v>7.5120179653168</c:v>
                </c:pt>
                <c:pt idx="494">
                  <c:v>7.5120909214019997</c:v>
                </c:pt>
                <c:pt idx="495">
                  <c:v>7.5121660232543999</c:v>
                </c:pt>
                <c:pt idx="496">
                  <c:v>7.5122389793395996</c:v>
                </c:pt>
                <c:pt idx="497">
                  <c:v>7.5123128890990998</c:v>
                </c:pt>
                <c:pt idx="498">
                  <c:v>7.5123870372772004</c:v>
                </c:pt>
                <c:pt idx="499">
                  <c:v>7.5124609470366996</c:v>
                </c:pt>
                <c:pt idx="500">
                  <c:v>7.5125348567963002</c:v>
                </c:pt>
                <c:pt idx="501">
                  <c:v>7.5126099586487003</c:v>
                </c:pt>
                <c:pt idx="502">
                  <c:v>7.5126838684081996</c:v>
                </c:pt>
                <c:pt idx="503">
                  <c:v>7.5127589702605997</c:v>
                </c:pt>
                <c:pt idx="504">
                  <c:v>7.5128340721129998</c:v>
                </c:pt>
                <c:pt idx="505">
                  <c:v>7.5129079818726003</c:v>
                </c:pt>
                <c:pt idx="506">
                  <c:v>7.5129830837249996</c:v>
                </c:pt>
                <c:pt idx="507">
                  <c:v>7.5159170627594003</c:v>
                </c:pt>
                <c:pt idx="508">
                  <c:v>7.5364098548889</c:v>
                </c:pt>
                <c:pt idx="509">
                  <c:v>7.5609068870543998</c:v>
                </c:pt>
                <c:pt idx="510">
                  <c:v>7.5814900398254004</c:v>
                </c:pt>
                <c:pt idx="511">
                  <c:v>7.602043867111</c:v>
                </c:pt>
                <c:pt idx="512">
                  <c:v>7.6265058517459998</c:v>
                </c:pt>
                <c:pt idx="513">
                  <c:v>7.6470360755920002</c:v>
                </c:pt>
                <c:pt idx="514">
                  <c:v>7.6675720214840002</c:v>
                </c:pt>
                <c:pt idx="515">
                  <c:v>7.6920700073240003</c:v>
                </c:pt>
                <c:pt idx="516">
                  <c:v>7.7125799655909999</c:v>
                </c:pt>
                <c:pt idx="517">
                  <c:v>7.7330980300899999</c:v>
                </c:pt>
                <c:pt idx="518">
                  <c:v>7.7575910091400004</c:v>
                </c:pt>
                <c:pt idx="519">
                  <c:v>7.7781178951259999</c:v>
                </c:pt>
                <c:pt idx="520">
                  <c:v>7.7986268997190002</c:v>
                </c:pt>
                <c:pt idx="521">
                  <c:v>7.8231179714200003</c:v>
                </c:pt>
                <c:pt idx="522">
                  <c:v>7.8436319828030001</c:v>
                </c:pt>
                <c:pt idx="523">
                  <c:v>7.8641500473020001</c:v>
                </c:pt>
                <c:pt idx="524">
                  <c:v>7.8886458873749996</c:v>
                </c:pt>
                <c:pt idx="525">
                  <c:v>7.9091820716859997</c:v>
                </c:pt>
                <c:pt idx="526">
                  <c:v>7.9297220706939999</c:v>
                </c:pt>
                <c:pt idx="527">
                  <c:v>7.9541940689089996</c:v>
                </c:pt>
                <c:pt idx="528">
                  <c:v>7.9747118949890003</c:v>
                </c:pt>
                <c:pt idx="529">
                  <c:v>7.9952368736270003</c:v>
                </c:pt>
                <c:pt idx="530">
                  <c:v>8.0197219848630006</c:v>
                </c:pt>
                <c:pt idx="531">
                  <c:v>8.0402290821080005</c:v>
                </c:pt>
                <c:pt idx="532">
                  <c:v>8.0607640743260003</c:v>
                </c:pt>
                <c:pt idx="533">
                  <c:v>8.0852410793300002</c:v>
                </c:pt>
                <c:pt idx="534">
                  <c:v>8.1057319641109995</c:v>
                </c:pt>
                <c:pt idx="535">
                  <c:v>8.1263148784639991</c:v>
                </c:pt>
                <c:pt idx="536">
                  <c:v>8.1507918834689992</c:v>
                </c:pt>
                <c:pt idx="537">
                  <c:v>8.1713109016419985</c:v>
                </c:pt>
                <c:pt idx="538">
                  <c:v>8.191830873488998</c:v>
                </c:pt>
                <c:pt idx="539">
                  <c:v>8.2163300514219983</c:v>
                </c:pt>
                <c:pt idx="540">
                  <c:v>8.2368299961089981</c:v>
                </c:pt>
                <c:pt idx="541">
                  <c:v>8.2573509216309979</c:v>
                </c:pt>
                <c:pt idx="542">
                  <c:v>8.2818360328669982</c:v>
                </c:pt>
                <c:pt idx="543">
                  <c:v>8.3023750782009991</c:v>
                </c:pt>
                <c:pt idx="544">
                  <c:v>8.3229050636289994</c:v>
                </c:pt>
                <c:pt idx="545">
                  <c:v>8.3473939895629989</c:v>
                </c:pt>
                <c:pt idx="546">
                  <c:v>8.3678660392759987</c:v>
                </c:pt>
                <c:pt idx="547">
                  <c:v>8.3884809017179975</c:v>
                </c:pt>
                <c:pt idx="548">
                  <c:v>8.4129359722139974</c:v>
                </c:pt>
                <c:pt idx="549">
                  <c:v>8.4334568977359972</c:v>
                </c:pt>
                <c:pt idx="550">
                  <c:v>8.4539530277249977</c:v>
                </c:pt>
                <c:pt idx="551">
                  <c:v>8.478451967238998</c:v>
                </c:pt>
                <c:pt idx="552">
                  <c:v>8.4989600181579981</c:v>
                </c:pt>
                <c:pt idx="553">
                  <c:v>8.5194559097299987</c:v>
                </c:pt>
                <c:pt idx="554">
                  <c:v>8.543971061709998</c:v>
                </c:pt>
                <c:pt idx="555">
                  <c:v>8.5644948482499981</c:v>
                </c:pt>
                <c:pt idx="556">
                  <c:v>8.5850319862399989</c:v>
                </c:pt>
                <c:pt idx="557">
                  <c:v>8.6095240116099987</c:v>
                </c:pt>
                <c:pt idx="558">
                  <c:v>8.6300349235499976</c:v>
                </c:pt>
                <c:pt idx="559">
                  <c:v>8.6505448818199966</c:v>
                </c:pt>
                <c:pt idx="560">
                  <c:v>8.6750519275699958</c:v>
                </c:pt>
                <c:pt idx="561">
                  <c:v>8.6955409049999961</c:v>
                </c:pt>
                <c:pt idx="562">
                  <c:v>8.7160580158199963</c:v>
                </c:pt>
                <c:pt idx="563">
                  <c:v>8.7405509948699969</c:v>
                </c:pt>
                <c:pt idx="564">
                  <c:v>8.761059999469996</c:v>
                </c:pt>
                <c:pt idx="565">
                  <c:v>8.7816350460099954</c:v>
                </c:pt>
                <c:pt idx="566">
                  <c:v>8.8061239719399964</c:v>
                </c:pt>
                <c:pt idx="567">
                  <c:v>8.8266410827599966</c:v>
                </c:pt>
                <c:pt idx="568">
                  <c:v>8.8471579551699957</c:v>
                </c:pt>
                <c:pt idx="569">
                  <c:v>8.8716490268699957</c:v>
                </c:pt>
                <c:pt idx="570">
                  <c:v>8.8921740055099949</c:v>
                </c:pt>
                <c:pt idx="571">
                  <c:v>8.9126799106599943</c:v>
                </c:pt>
                <c:pt idx="572">
                  <c:v>8.9371860027299945</c:v>
                </c:pt>
                <c:pt idx="573">
                  <c:v>8.9577009677899948</c:v>
                </c:pt>
                <c:pt idx="574">
                  <c:v>8.9782328605699941</c:v>
                </c:pt>
                <c:pt idx="575">
                  <c:v>9.0027370452899937</c:v>
                </c:pt>
                <c:pt idx="576">
                  <c:v>9.023210048679994</c:v>
                </c:pt>
                <c:pt idx="577">
                  <c:v>9.0437510013599933</c:v>
                </c:pt>
                <c:pt idx="578">
                  <c:v>9.0682599544499922</c:v>
                </c:pt>
                <c:pt idx="579">
                  <c:v>9.0887598991399923</c:v>
                </c:pt>
                <c:pt idx="580">
                  <c:v>9.1092789173099913</c:v>
                </c:pt>
                <c:pt idx="581">
                  <c:v>9.1337859630599905</c:v>
                </c:pt>
                <c:pt idx="582">
                  <c:v>9.1542949676499905</c:v>
                </c:pt>
                <c:pt idx="583">
                  <c:v>9.17480897902999</c:v>
                </c:pt>
                <c:pt idx="584">
                  <c:v>9.1992969512899911</c:v>
                </c:pt>
                <c:pt idx="585">
                  <c:v>9.219848871229992</c:v>
                </c:pt>
                <c:pt idx="586">
                  <c:v>9.240350961689991</c:v>
                </c:pt>
                <c:pt idx="587">
                  <c:v>9.264849901199991</c:v>
                </c:pt>
                <c:pt idx="588">
                  <c:v>9.2853980064399906</c:v>
                </c:pt>
                <c:pt idx="589">
                  <c:v>9.3058829307599904</c:v>
                </c:pt>
                <c:pt idx="590">
                  <c:v>9.3304069042199895</c:v>
                </c:pt>
                <c:pt idx="591">
                  <c:v>9.3509130477899891</c:v>
                </c:pt>
                <c:pt idx="592">
                  <c:v>9.3714509010299896</c:v>
                </c:pt>
                <c:pt idx="593">
                  <c:v>9.3959069251999896</c:v>
                </c:pt>
                <c:pt idx="594">
                  <c:v>9.4164810180699892</c:v>
                </c:pt>
                <c:pt idx="595">
                  <c:v>9.4369609355899886</c:v>
                </c:pt>
                <c:pt idx="596">
                  <c:v>9.4614598751099876</c:v>
                </c:pt>
                <c:pt idx="597">
                  <c:v>9.4819920062999881</c:v>
                </c:pt>
                <c:pt idx="598">
                  <c:v>9.5024709701499877</c:v>
                </c:pt>
                <c:pt idx="599">
                  <c:v>9.5269758701299878</c:v>
                </c:pt>
                <c:pt idx="600">
                  <c:v>9.5475149154699874</c:v>
                </c:pt>
                <c:pt idx="601">
                  <c:v>9.5680270194999881</c:v>
                </c:pt>
                <c:pt idx="602">
                  <c:v>9.5924999713899872</c:v>
                </c:pt>
                <c:pt idx="603">
                  <c:v>9.6130368709599878</c:v>
                </c:pt>
                <c:pt idx="604">
                  <c:v>9.6335520744299874</c:v>
                </c:pt>
                <c:pt idx="605">
                  <c:v>9.6580309867899885</c:v>
                </c:pt>
                <c:pt idx="606">
                  <c:v>9.6785988807699894</c:v>
                </c:pt>
                <c:pt idx="607">
                  <c:v>9.6990900039699888</c:v>
                </c:pt>
                <c:pt idx="608">
                  <c:v>9.7235820293399904</c:v>
                </c:pt>
                <c:pt idx="609">
                  <c:v>9.7441198825799908</c:v>
                </c:pt>
                <c:pt idx="610">
                  <c:v>9.7646119594599909</c:v>
                </c:pt>
                <c:pt idx="611">
                  <c:v>9.7891039848299908</c:v>
                </c:pt>
                <c:pt idx="612">
                  <c:v>9.8096668720199922</c:v>
                </c:pt>
                <c:pt idx="613">
                  <c:v>9.8301389217399926</c:v>
                </c:pt>
                <c:pt idx="614">
                  <c:v>9.854632854459993</c:v>
                </c:pt>
                <c:pt idx="615">
                  <c:v>9.875179052349992</c:v>
                </c:pt>
                <c:pt idx="616">
                  <c:v>9.8956849574999914</c:v>
                </c:pt>
                <c:pt idx="617">
                  <c:v>9.9201819896699917</c:v>
                </c:pt>
                <c:pt idx="618">
                  <c:v>9.9407448768599913</c:v>
                </c:pt>
                <c:pt idx="619">
                  <c:v>9.9612109661099915</c:v>
                </c:pt>
                <c:pt idx="620">
                  <c:v>9.9857199191999904</c:v>
                </c:pt>
                <c:pt idx="621">
                  <c:v>10.00627899169999</c:v>
                </c:pt>
                <c:pt idx="622">
                  <c:v>10.026742935179989</c:v>
                </c:pt>
                <c:pt idx="623">
                  <c:v>10.05123186110999</c:v>
                </c:pt>
                <c:pt idx="624">
                  <c:v>10.071783065799989</c:v>
                </c:pt>
                <c:pt idx="625">
                  <c:v>10.09228801726999</c:v>
                </c:pt>
                <c:pt idx="626">
                  <c:v>10.11677694320999</c:v>
                </c:pt>
                <c:pt idx="627">
                  <c:v>10.13732004165999</c:v>
                </c:pt>
                <c:pt idx="628">
                  <c:v>10.15786290168999</c:v>
                </c:pt>
                <c:pt idx="629">
                  <c:v>10.182309865949989</c:v>
                </c:pt>
                <c:pt idx="630">
                  <c:v>10.20284795760999</c:v>
                </c:pt>
                <c:pt idx="631">
                  <c:v>10.22335600852999</c:v>
                </c:pt>
                <c:pt idx="632">
                  <c:v>10.24782800673999</c:v>
                </c:pt>
                <c:pt idx="633">
                  <c:v>10.26838302611999</c:v>
                </c:pt>
                <c:pt idx="634">
                  <c:v>10.28889799117999</c:v>
                </c:pt>
                <c:pt idx="635">
                  <c:v>10.31340098380999</c:v>
                </c:pt>
                <c:pt idx="636">
                  <c:v>10.33390903472999</c:v>
                </c:pt>
                <c:pt idx="637">
                  <c:v>10.354419946669989</c:v>
                </c:pt>
                <c:pt idx="638">
                  <c:v>10.378907918929988</c:v>
                </c:pt>
                <c:pt idx="639">
                  <c:v>10.399438858029988</c:v>
                </c:pt>
                <c:pt idx="640">
                  <c:v>10.419946908949989</c:v>
                </c:pt>
                <c:pt idx="641">
                  <c:v>10.444442987439988</c:v>
                </c:pt>
                <c:pt idx="642">
                  <c:v>10.464971065519988</c:v>
                </c:pt>
                <c:pt idx="643">
                  <c:v>10.485491037369988</c:v>
                </c:pt>
                <c:pt idx="644">
                  <c:v>10.509958028789988</c:v>
                </c:pt>
                <c:pt idx="645">
                  <c:v>10.530497074129988</c:v>
                </c:pt>
                <c:pt idx="646">
                  <c:v>10.551018953319987</c:v>
                </c:pt>
                <c:pt idx="647">
                  <c:v>10.575504064559988</c:v>
                </c:pt>
                <c:pt idx="648">
                  <c:v>10.596072912219988</c:v>
                </c:pt>
                <c:pt idx="649">
                  <c:v>10.616539001459987</c:v>
                </c:pt>
                <c:pt idx="650">
                  <c:v>10.641001939769987</c:v>
                </c:pt>
                <c:pt idx="651">
                  <c:v>10.661587953569988</c:v>
                </c:pt>
                <c:pt idx="652">
                  <c:v>10.682081937789988</c:v>
                </c:pt>
                <c:pt idx="653">
                  <c:v>10.706562042239987</c:v>
                </c:pt>
                <c:pt idx="654">
                  <c:v>10.727098941799987</c:v>
                </c:pt>
                <c:pt idx="655">
                  <c:v>10.747627019879987</c:v>
                </c:pt>
                <c:pt idx="656">
                  <c:v>10.772086858749987</c:v>
                </c:pt>
                <c:pt idx="657">
                  <c:v>10.792649984359986</c:v>
                </c:pt>
                <c:pt idx="658">
                  <c:v>10.813148975369986</c:v>
                </c:pt>
                <c:pt idx="659">
                  <c:v>10.837661027909986</c:v>
                </c:pt>
                <c:pt idx="660">
                  <c:v>10.858177900309986</c:v>
                </c:pt>
                <c:pt idx="661">
                  <c:v>10.878668069839986</c:v>
                </c:pt>
                <c:pt idx="662">
                  <c:v>10.903161048889986</c:v>
                </c:pt>
                <c:pt idx="663">
                  <c:v>10.923702001569985</c:v>
                </c:pt>
                <c:pt idx="664">
                  <c:v>10.944267988199986</c:v>
                </c:pt>
                <c:pt idx="665">
                  <c:v>10.968680858609986</c:v>
                </c:pt>
                <c:pt idx="666">
                  <c:v>10.989259004589986</c:v>
                </c:pt>
                <c:pt idx="667">
                  <c:v>11.009798049929985</c:v>
                </c:pt>
                <c:pt idx="668">
                  <c:v>11.034208059309986</c:v>
                </c:pt>
                <c:pt idx="669">
                  <c:v>11.054774999619987</c:v>
                </c:pt>
                <c:pt idx="670">
                  <c:v>11.075254917139986</c:v>
                </c:pt>
                <c:pt idx="671">
                  <c:v>11.099745988849985</c:v>
                </c:pt>
                <c:pt idx="672">
                  <c:v>11.120297908779985</c:v>
                </c:pt>
                <c:pt idx="673">
                  <c:v>11.140793085099986</c:v>
                </c:pt>
                <c:pt idx="674">
                  <c:v>11.165325880049986</c:v>
                </c:pt>
                <c:pt idx="675">
                  <c:v>11.185841083529986</c:v>
                </c:pt>
                <c:pt idx="676">
                  <c:v>11.206346988679986</c:v>
                </c:pt>
                <c:pt idx="677">
                  <c:v>11.230876922609985</c:v>
                </c:pt>
                <c:pt idx="678">
                  <c:v>11.251374006269986</c:v>
                </c:pt>
                <c:pt idx="679">
                  <c:v>11.271867990489985</c:v>
                </c:pt>
                <c:pt idx="680">
                  <c:v>11.296450853349986</c:v>
                </c:pt>
                <c:pt idx="681">
                  <c:v>11.316899061199987</c:v>
                </c:pt>
                <c:pt idx="682">
                  <c:v>11.337377071379986</c:v>
                </c:pt>
                <c:pt idx="683">
                  <c:v>11.361929893489986</c:v>
                </c:pt>
                <c:pt idx="684">
                  <c:v>11.382509946819987</c:v>
                </c:pt>
                <c:pt idx="685">
                  <c:v>11.402945995329986</c:v>
                </c:pt>
                <c:pt idx="686">
                  <c:v>11.427484035489986</c:v>
                </c:pt>
                <c:pt idx="687">
                  <c:v>11.447995901109985</c:v>
                </c:pt>
                <c:pt idx="688">
                  <c:v>11.468492031099986</c:v>
                </c:pt>
                <c:pt idx="689">
                  <c:v>11.493004083629986</c:v>
                </c:pt>
                <c:pt idx="690">
                  <c:v>11.513501882549985</c:v>
                </c:pt>
                <c:pt idx="691">
                  <c:v>11.534000873569985</c:v>
                </c:pt>
                <c:pt idx="692">
                  <c:v>11.558529853819984</c:v>
                </c:pt>
                <c:pt idx="693">
                  <c:v>11.579026937479984</c:v>
                </c:pt>
                <c:pt idx="694">
                  <c:v>11.599519014359984</c:v>
                </c:pt>
                <c:pt idx="695">
                  <c:v>11.624053001399984</c:v>
                </c:pt>
                <c:pt idx="696">
                  <c:v>11.644577980039983</c:v>
                </c:pt>
                <c:pt idx="697">
                  <c:v>11.665062904359983</c:v>
                </c:pt>
                <c:pt idx="698">
                  <c:v>11.689622879029983</c:v>
                </c:pt>
                <c:pt idx="699">
                  <c:v>11.710103988649983</c:v>
                </c:pt>
                <c:pt idx="700">
                  <c:v>11.730596065519983</c:v>
                </c:pt>
                <c:pt idx="701">
                  <c:v>11.755125999449982</c:v>
                </c:pt>
                <c:pt idx="702">
                  <c:v>11.775627851489983</c:v>
                </c:pt>
                <c:pt idx="703">
                  <c:v>11.796124935149983</c:v>
                </c:pt>
                <c:pt idx="704">
                  <c:v>11.820668935779983</c:v>
                </c:pt>
                <c:pt idx="705">
                  <c:v>11.841175079349984</c:v>
                </c:pt>
                <c:pt idx="706">
                  <c:v>11.861692905429983</c:v>
                </c:pt>
                <c:pt idx="707">
                  <c:v>11.886178016659983</c:v>
                </c:pt>
                <c:pt idx="708">
                  <c:v>11.906707048419984</c:v>
                </c:pt>
                <c:pt idx="709">
                  <c:v>11.927197933199984</c:v>
                </c:pt>
                <c:pt idx="710">
                  <c:v>11.951734066009983</c:v>
                </c:pt>
                <c:pt idx="711">
                  <c:v>11.972229003909984</c:v>
                </c:pt>
                <c:pt idx="712">
                  <c:v>11.992722988129984</c:v>
                </c:pt>
                <c:pt idx="713">
                  <c:v>12.017251014709984</c:v>
                </c:pt>
                <c:pt idx="714">
                  <c:v>12.037759065629984</c:v>
                </c:pt>
                <c:pt idx="715">
                  <c:v>12.058276891709983</c:v>
                </c:pt>
                <c:pt idx="716">
                  <c:v>12.082738876339983</c:v>
                </c:pt>
                <c:pt idx="717">
                  <c:v>12.103297948839984</c:v>
                </c:pt>
                <c:pt idx="718">
                  <c:v>12.123797893519985</c:v>
                </c:pt>
                <c:pt idx="719">
                  <c:v>12.148331880569984</c:v>
                </c:pt>
                <c:pt idx="720">
                  <c:v>12.168828010559984</c:v>
                </c:pt>
                <c:pt idx="721">
                  <c:v>12.189328908919984</c:v>
                </c:pt>
                <c:pt idx="722">
                  <c:v>12.213859081269984</c:v>
                </c:pt>
                <c:pt idx="723">
                  <c:v>12.234365940089983</c:v>
                </c:pt>
                <c:pt idx="724">
                  <c:v>12.254886865619984</c:v>
                </c:pt>
                <c:pt idx="725">
                  <c:v>12.279391050339985</c:v>
                </c:pt>
                <c:pt idx="726">
                  <c:v>12.299912929529984</c:v>
                </c:pt>
                <c:pt idx="727">
                  <c:v>12.320458889009984</c:v>
                </c:pt>
                <c:pt idx="728">
                  <c:v>12.344902038569984</c:v>
                </c:pt>
                <c:pt idx="729">
                  <c:v>12.365478992459984</c:v>
                </c:pt>
                <c:pt idx="730">
                  <c:v>12.385916948319984</c:v>
                </c:pt>
                <c:pt idx="731">
                  <c:v>12.410469055179984</c:v>
                </c:pt>
                <c:pt idx="732">
                  <c:v>12.430959939959983</c:v>
                </c:pt>
                <c:pt idx="733">
                  <c:v>12.451515913009983</c:v>
                </c:pt>
                <c:pt idx="734">
                  <c:v>12.475995063779983</c:v>
                </c:pt>
                <c:pt idx="735">
                  <c:v>12.496506929399983</c:v>
                </c:pt>
                <c:pt idx="736">
                  <c:v>12.517001867289984</c:v>
                </c:pt>
                <c:pt idx="737">
                  <c:v>13.700567007064805</c:v>
                </c:pt>
                <c:pt idx="738">
                  <c:v>13.701035976409901</c:v>
                </c:pt>
                <c:pt idx="739">
                  <c:v>13.701463937759382</c:v>
                </c:pt>
                <c:pt idx="740">
                  <c:v>13.701975107192981</c:v>
                </c:pt>
                <c:pt idx="741">
                  <c:v>13.702404975891101</c:v>
                </c:pt>
                <c:pt idx="742">
                  <c:v>13.702826023101792</c:v>
                </c:pt>
                <c:pt idx="743">
                  <c:v>13.703243017196641</c:v>
                </c:pt>
                <c:pt idx="744">
                  <c:v>13.703658103942862</c:v>
                </c:pt>
                <c:pt idx="745">
                  <c:v>13.704073905944812</c:v>
                </c:pt>
                <c:pt idx="746">
                  <c:v>13.704488992691022</c:v>
                </c:pt>
                <c:pt idx="747">
                  <c:v>13.704901933670032</c:v>
                </c:pt>
                <c:pt idx="748">
                  <c:v>13.705321073532092</c:v>
                </c:pt>
                <c:pt idx="749">
                  <c:v>13.705460071563701</c:v>
                </c:pt>
                <c:pt idx="750">
                  <c:v>13.705533981323232</c:v>
                </c:pt>
                <c:pt idx="751">
                  <c:v>13.705610990524281</c:v>
                </c:pt>
                <c:pt idx="752">
                  <c:v>13.705684900283801</c:v>
                </c:pt>
                <c:pt idx="753">
                  <c:v>13.705759048461902</c:v>
                </c:pt>
                <c:pt idx="754">
                  <c:v>13.705832958221421</c:v>
                </c:pt>
                <c:pt idx="755">
                  <c:v>13.705907106399522</c:v>
                </c:pt>
                <c:pt idx="756">
                  <c:v>13.705981016159042</c:v>
                </c:pt>
                <c:pt idx="757">
                  <c:v>13.706054925918561</c:v>
                </c:pt>
                <c:pt idx="758">
                  <c:v>13.706130027770982</c:v>
                </c:pt>
                <c:pt idx="759">
                  <c:v>13.706202983856192</c:v>
                </c:pt>
                <c:pt idx="760">
                  <c:v>13.706278085708602</c:v>
                </c:pt>
                <c:pt idx="761">
                  <c:v>13.706351995468122</c:v>
                </c:pt>
                <c:pt idx="762">
                  <c:v>13.706425905227652</c:v>
                </c:pt>
                <c:pt idx="763">
                  <c:v>13.706500053405751</c:v>
                </c:pt>
                <c:pt idx="764">
                  <c:v>13.706573963165271</c:v>
                </c:pt>
                <c:pt idx="765">
                  <c:v>13.706648111343371</c:v>
                </c:pt>
                <c:pt idx="766">
                  <c:v>13.706722021102891</c:v>
                </c:pt>
                <c:pt idx="767">
                  <c:v>13.706795930862411</c:v>
                </c:pt>
                <c:pt idx="768">
                  <c:v>13.706870079040511</c:v>
                </c:pt>
                <c:pt idx="769">
                  <c:v>13.706943988800031</c:v>
                </c:pt>
                <c:pt idx="770">
                  <c:v>13.707017898559551</c:v>
                </c:pt>
                <c:pt idx="771">
                  <c:v>13.707092046737662</c:v>
                </c:pt>
                <c:pt idx="772">
                  <c:v>13.707166910171491</c:v>
                </c:pt>
                <c:pt idx="773">
                  <c:v>13.707241058349592</c:v>
                </c:pt>
                <c:pt idx="774">
                  <c:v>13.707317113876332</c:v>
                </c:pt>
                <c:pt idx="775">
                  <c:v>13.707391977310161</c:v>
                </c:pt>
                <c:pt idx="776">
                  <c:v>13.707467079162582</c:v>
                </c:pt>
                <c:pt idx="777">
                  <c:v>13.707540988922101</c:v>
                </c:pt>
                <c:pt idx="778">
                  <c:v>13.707616090774522</c:v>
                </c:pt>
                <c:pt idx="779">
                  <c:v>13.707690000534042</c:v>
                </c:pt>
                <c:pt idx="780">
                  <c:v>13.707765102386462</c:v>
                </c:pt>
                <c:pt idx="781">
                  <c:v>13.707839012145982</c:v>
                </c:pt>
                <c:pt idx="782">
                  <c:v>13.707914113998402</c:v>
                </c:pt>
                <c:pt idx="783">
                  <c:v>13.707988023757922</c:v>
                </c:pt>
                <c:pt idx="784">
                  <c:v>13.708061933517442</c:v>
                </c:pt>
                <c:pt idx="785">
                  <c:v>13.708137035369862</c:v>
                </c:pt>
                <c:pt idx="786">
                  <c:v>13.708211898803702</c:v>
                </c:pt>
                <c:pt idx="787">
                  <c:v>13.708287954330432</c:v>
                </c:pt>
                <c:pt idx="788">
                  <c:v>13.708363056182852</c:v>
                </c:pt>
                <c:pt idx="789">
                  <c:v>13.708437919616681</c:v>
                </c:pt>
                <c:pt idx="790">
                  <c:v>13.708513021469102</c:v>
                </c:pt>
                <c:pt idx="791">
                  <c:v>13.708589076995832</c:v>
                </c:pt>
                <c:pt idx="792">
                  <c:v>13.717587947845402</c:v>
                </c:pt>
                <c:pt idx="793">
                  <c:v>13.742077112197901</c:v>
                </c:pt>
                <c:pt idx="794">
                  <c:v>13.762594938278202</c:v>
                </c:pt>
                <c:pt idx="795">
                  <c:v>13.783116102218601</c:v>
                </c:pt>
                <c:pt idx="796">
                  <c:v>13.807626962661702</c:v>
                </c:pt>
                <c:pt idx="797">
                  <c:v>13.828146934509702</c:v>
                </c:pt>
                <c:pt idx="798">
                  <c:v>13.848654985427702</c:v>
                </c:pt>
                <c:pt idx="799">
                  <c:v>13.873148918151701</c:v>
                </c:pt>
                <c:pt idx="800">
                  <c:v>13.893677949905701</c:v>
                </c:pt>
                <c:pt idx="801">
                  <c:v>13.914170980453701</c:v>
                </c:pt>
                <c:pt idx="802">
                  <c:v>13.938673973083702</c:v>
                </c:pt>
                <c:pt idx="803">
                  <c:v>13.959192991256701</c:v>
                </c:pt>
                <c:pt idx="804">
                  <c:v>13.979698896407701</c:v>
                </c:pt>
                <c:pt idx="805">
                  <c:v>14.004200935363702</c:v>
                </c:pt>
                <c:pt idx="806">
                  <c:v>14.024739980697701</c:v>
                </c:pt>
                <c:pt idx="807">
                  <c:v>14.045269012450701</c:v>
                </c:pt>
                <c:pt idx="808">
                  <c:v>14.069726943969702</c:v>
                </c:pt>
                <c:pt idx="809">
                  <c:v>14.090265035629702</c:v>
                </c:pt>
                <c:pt idx="810">
                  <c:v>14.110769033431701</c:v>
                </c:pt>
                <c:pt idx="811">
                  <c:v>14.135276079177702</c:v>
                </c:pt>
                <c:pt idx="812">
                  <c:v>14.155791997909702</c:v>
                </c:pt>
                <c:pt idx="813">
                  <c:v>14.176290988921702</c:v>
                </c:pt>
                <c:pt idx="814">
                  <c:v>14.200809955596702</c:v>
                </c:pt>
                <c:pt idx="815">
                  <c:v>14.221313953399701</c:v>
                </c:pt>
                <c:pt idx="816">
                  <c:v>14.241838932037702</c:v>
                </c:pt>
                <c:pt idx="817">
                  <c:v>14.266381978988701</c:v>
                </c:pt>
                <c:pt idx="818">
                  <c:v>14.286849021911701</c:v>
                </c:pt>
                <c:pt idx="819">
                  <c:v>14.307368993758702</c:v>
                </c:pt>
                <c:pt idx="820">
                  <c:v>14.331876993179701</c:v>
                </c:pt>
                <c:pt idx="821">
                  <c:v>14.352417945861701</c:v>
                </c:pt>
                <c:pt idx="822">
                  <c:v>14.372886896133702</c:v>
                </c:pt>
                <c:pt idx="823">
                  <c:v>14.397406101226702</c:v>
                </c:pt>
                <c:pt idx="824">
                  <c:v>14.417928934097702</c:v>
                </c:pt>
                <c:pt idx="825">
                  <c:v>14.438446044921701</c:v>
                </c:pt>
                <c:pt idx="826">
                  <c:v>14.462930917739701</c:v>
                </c:pt>
                <c:pt idx="827">
                  <c:v>14.483442068099702</c:v>
                </c:pt>
                <c:pt idx="828">
                  <c:v>14.503948926925702</c:v>
                </c:pt>
                <c:pt idx="829">
                  <c:v>14.528475046157702</c:v>
                </c:pt>
                <c:pt idx="830">
                  <c:v>14.548994064330701</c:v>
                </c:pt>
                <c:pt idx="831">
                  <c:v>14.569494962692701</c:v>
                </c:pt>
                <c:pt idx="832">
                  <c:v>14.593987941741702</c:v>
                </c:pt>
                <c:pt idx="833">
                  <c:v>14.614521026611701</c:v>
                </c:pt>
                <c:pt idx="834">
                  <c:v>14.635030031204701</c:v>
                </c:pt>
                <c:pt idx="835">
                  <c:v>14.659526109695701</c:v>
                </c:pt>
                <c:pt idx="836">
                  <c:v>14.680069923400701</c:v>
                </c:pt>
                <c:pt idx="837">
                  <c:v>14.700573921203702</c:v>
                </c:pt>
                <c:pt idx="838">
                  <c:v>14.725076913833702</c:v>
                </c:pt>
                <c:pt idx="839">
                  <c:v>14.745619058613702</c:v>
                </c:pt>
                <c:pt idx="840">
                  <c:v>14.766067028043702</c:v>
                </c:pt>
                <c:pt idx="841">
                  <c:v>14.790608882903701</c:v>
                </c:pt>
                <c:pt idx="842">
                  <c:v>14.811116933823701</c:v>
                </c:pt>
                <c:pt idx="843">
                  <c:v>14.831616878513701</c:v>
                </c:pt>
                <c:pt idx="844">
                  <c:v>14.856102943423702</c:v>
                </c:pt>
                <c:pt idx="845">
                  <c:v>14.876646041873702</c:v>
                </c:pt>
                <c:pt idx="846">
                  <c:v>14.897169113163702</c:v>
                </c:pt>
                <c:pt idx="847">
                  <c:v>14.921639919283702</c:v>
                </c:pt>
                <c:pt idx="848">
                  <c:v>14.942198991773701</c:v>
                </c:pt>
                <c:pt idx="849">
                  <c:v>14.962692975993701</c:v>
                </c:pt>
                <c:pt idx="850">
                  <c:v>14.987207889553702</c:v>
                </c:pt>
                <c:pt idx="851">
                  <c:v>15.007723093033702</c:v>
                </c:pt>
                <c:pt idx="852">
                  <c:v>15.028223991393702</c:v>
                </c:pt>
                <c:pt idx="853">
                  <c:v>15.052731990813701</c:v>
                </c:pt>
                <c:pt idx="854">
                  <c:v>15.073254108433702</c:v>
                </c:pt>
                <c:pt idx="855">
                  <c:v>15.093750000003702</c:v>
                </c:pt>
                <c:pt idx="856">
                  <c:v>15.118259906773702</c:v>
                </c:pt>
                <c:pt idx="857">
                  <c:v>15.138802051543701</c:v>
                </c:pt>
                <c:pt idx="858">
                  <c:v>15.159312009813702</c:v>
                </c:pt>
                <c:pt idx="859">
                  <c:v>15.183809041973701</c:v>
                </c:pt>
                <c:pt idx="860">
                  <c:v>15.204297065733702</c:v>
                </c:pt>
                <c:pt idx="861">
                  <c:v>15.224822044373703</c:v>
                </c:pt>
                <c:pt idx="862">
                  <c:v>15.249383926393701</c:v>
                </c:pt>
                <c:pt idx="863">
                  <c:v>15.269860029223702</c:v>
                </c:pt>
                <c:pt idx="864">
                  <c:v>15.290348052973702</c:v>
                </c:pt>
                <c:pt idx="865">
                  <c:v>15.314824104313702</c:v>
                </c:pt>
                <c:pt idx="866">
                  <c:v>15.335426092143702</c:v>
                </c:pt>
                <c:pt idx="867">
                  <c:v>15.355873107913702</c:v>
                </c:pt>
                <c:pt idx="868">
                  <c:v>15.380407094953702</c:v>
                </c:pt>
                <c:pt idx="869">
                  <c:v>15.400924921033702</c:v>
                </c:pt>
                <c:pt idx="870">
                  <c:v>15.421422004703702</c:v>
                </c:pt>
                <c:pt idx="871">
                  <c:v>15.445938110353701</c:v>
                </c:pt>
                <c:pt idx="872">
                  <c:v>15.466451883313702</c:v>
                </c:pt>
                <c:pt idx="873">
                  <c:v>15.486946105953702</c:v>
                </c:pt>
                <c:pt idx="874">
                  <c:v>15.511468887333702</c:v>
                </c:pt>
                <c:pt idx="875">
                  <c:v>15.531979084013702</c:v>
                </c:pt>
                <c:pt idx="876">
                  <c:v>15.552470922473702</c:v>
                </c:pt>
                <c:pt idx="877">
                  <c:v>15.577027082443701</c:v>
                </c:pt>
                <c:pt idx="878">
                  <c:v>15.597549915313701</c:v>
                </c:pt>
                <c:pt idx="879">
                  <c:v>15.618068933483702</c:v>
                </c:pt>
                <c:pt idx="880">
                  <c:v>15.642541885373701</c:v>
                </c:pt>
                <c:pt idx="881">
                  <c:v>15.663074016573702</c:v>
                </c:pt>
                <c:pt idx="882">
                  <c:v>15.683602094653702</c:v>
                </c:pt>
                <c:pt idx="883">
                  <c:v>15.708089113233701</c:v>
                </c:pt>
                <c:pt idx="884">
                  <c:v>15.728601932523702</c:v>
                </c:pt>
                <c:pt idx="885">
                  <c:v>15.749118089673701</c:v>
                </c:pt>
                <c:pt idx="886">
                  <c:v>15.773623943333702</c:v>
                </c:pt>
                <c:pt idx="887">
                  <c:v>15.794166088103701</c:v>
                </c:pt>
                <c:pt idx="888">
                  <c:v>15.814668893813701</c:v>
                </c:pt>
                <c:pt idx="889">
                  <c:v>15.839164018633701</c:v>
                </c:pt>
                <c:pt idx="890">
                  <c:v>15.859658002853703</c:v>
                </c:pt>
                <c:pt idx="891">
                  <c:v>15.880197048183701</c:v>
                </c:pt>
                <c:pt idx="892">
                  <c:v>15.904684066773701</c:v>
                </c:pt>
                <c:pt idx="893">
                  <c:v>15.925203084943702</c:v>
                </c:pt>
                <c:pt idx="894">
                  <c:v>15.945724964143702</c:v>
                </c:pt>
                <c:pt idx="895">
                  <c:v>15.970216035843702</c:v>
                </c:pt>
                <c:pt idx="896">
                  <c:v>15.990730047223702</c:v>
                </c:pt>
                <c:pt idx="897">
                  <c:v>16.011272907253701</c:v>
                </c:pt>
                <c:pt idx="898">
                  <c:v>16.035763978953703</c:v>
                </c:pt>
                <c:pt idx="899">
                  <c:v>16.056273937223704</c:v>
                </c:pt>
                <c:pt idx="900">
                  <c:v>16.076800107953702</c:v>
                </c:pt>
                <c:pt idx="901">
                  <c:v>16.101280927653701</c:v>
                </c:pt>
                <c:pt idx="902">
                  <c:v>16.121798038483703</c:v>
                </c:pt>
                <c:pt idx="903">
                  <c:v>16.142301082613702</c:v>
                </c:pt>
                <c:pt idx="904">
                  <c:v>16.166816949843703</c:v>
                </c:pt>
                <c:pt idx="905">
                  <c:v>16.187331914903702</c:v>
                </c:pt>
                <c:pt idx="906">
                  <c:v>16.207907915113701</c:v>
                </c:pt>
                <c:pt idx="907">
                  <c:v>16.232398033143703</c:v>
                </c:pt>
                <c:pt idx="908">
                  <c:v>16.252880096433703</c:v>
                </c:pt>
                <c:pt idx="909">
                  <c:v>16.273397922513702</c:v>
                </c:pt>
                <c:pt idx="910">
                  <c:v>16.297867059703702</c:v>
                </c:pt>
                <c:pt idx="911">
                  <c:v>16.3184659481037</c:v>
                </c:pt>
                <c:pt idx="912">
                  <c:v>16.338923931123698</c:v>
                </c:pt>
                <c:pt idx="913">
                  <c:v>16.363444089893697</c:v>
                </c:pt>
                <c:pt idx="914">
                  <c:v>16.383843898773698</c:v>
                </c:pt>
                <c:pt idx="915">
                  <c:v>16.404409885403698</c:v>
                </c:pt>
                <c:pt idx="916">
                  <c:v>16.428912878033699</c:v>
                </c:pt>
                <c:pt idx="917">
                  <c:v>16.4494619369537</c:v>
                </c:pt>
                <c:pt idx="918">
                  <c:v>16.469973087313701</c:v>
                </c:pt>
                <c:pt idx="919">
                  <c:v>16.494455099103703</c:v>
                </c:pt>
                <c:pt idx="920">
                  <c:v>16.514991044993703</c:v>
                </c:pt>
                <c:pt idx="921">
                  <c:v>16.535505056383705</c:v>
                </c:pt>
                <c:pt idx="922">
                  <c:v>16.559993982313706</c:v>
                </c:pt>
                <c:pt idx="923">
                  <c:v>16.580513954163706</c:v>
                </c:pt>
                <c:pt idx="924">
                  <c:v>16.601032018663705</c:v>
                </c:pt>
                <c:pt idx="925">
                  <c:v>16.625509023663707</c:v>
                </c:pt>
                <c:pt idx="926">
                  <c:v>16.646061897273707</c:v>
                </c:pt>
                <c:pt idx="927">
                  <c:v>16.666579961773706</c:v>
                </c:pt>
                <c:pt idx="928">
                  <c:v>16.691071987153705</c:v>
                </c:pt>
                <c:pt idx="929">
                  <c:v>16.711586952213704</c:v>
                </c:pt>
                <c:pt idx="930">
                  <c:v>16.732146978373702</c:v>
                </c:pt>
                <c:pt idx="931">
                  <c:v>16.7565920352937</c:v>
                </c:pt>
                <c:pt idx="932">
                  <c:v>16.777110099793699</c:v>
                </c:pt>
                <c:pt idx="933">
                  <c:v>16.797697067263698</c:v>
                </c:pt>
                <c:pt idx="934">
                  <c:v>16.822124958033697</c:v>
                </c:pt>
                <c:pt idx="935">
                  <c:v>16.842629909513697</c:v>
                </c:pt>
                <c:pt idx="936">
                  <c:v>16.863184928893695</c:v>
                </c:pt>
                <c:pt idx="937">
                  <c:v>16.887662887573693</c:v>
                </c:pt>
                <c:pt idx="938">
                  <c:v>16.908190965653692</c:v>
                </c:pt>
                <c:pt idx="939">
                  <c:v>16.928703069683692</c:v>
                </c:pt>
                <c:pt idx="940">
                  <c:v>16.953186035153692</c:v>
                </c:pt>
                <c:pt idx="941">
                  <c:v>16.973721027373692</c:v>
                </c:pt>
                <c:pt idx="942">
                  <c:v>16.994225978853692</c:v>
                </c:pt>
                <c:pt idx="943">
                  <c:v>17.018729925153693</c:v>
                </c:pt>
                <c:pt idx="944">
                  <c:v>17.039239883423694</c:v>
                </c:pt>
                <c:pt idx="945">
                  <c:v>17.059777975083694</c:v>
                </c:pt>
                <c:pt idx="946">
                  <c:v>17.084269046783696</c:v>
                </c:pt>
                <c:pt idx="947">
                  <c:v>17.104803085323695</c:v>
                </c:pt>
                <c:pt idx="948">
                  <c:v>17.125324964523696</c:v>
                </c:pt>
                <c:pt idx="949">
                  <c:v>17.149838924403696</c:v>
                </c:pt>
                <c:pt idx="950">
                  <c:v>17.170315027233695</c:v>
                </c:pt>
                <c:pt idx="951">
                  <c:v>17.190854072573693</c:v>
                </c:pt>
                <c:pt idx="952">
                  <c:v>17.215352058413693</c:v>
                </c:pt>
                <c:pt idx="953">
                  <c:v>17.235855102543692</c:v>
                </c:pt>
                <c:pt idx="954">
                  <c:v>17.256380081173692</c:v>
                </c:pt>
                <c:pt idx="955">
                  <c:v>17.280864953993692</c:v>
                </c:pt>
                <c:pt idx="956">
                  <c:v>17.301390886303693</c:v>
                </c:pt>
                <c:pt idx="957">
                  <c:v>17.321933031083692</c:v>
                </c:pt>
                <c:pt idx="958">
                  <c:v>17.346420049663692</c:v>
                </c:pt>
                <c:pt idx="959">
                  <c:v>17.366914033893693</c:v>
                </c:pt>
                <c:pt idx="960">
                  <c:v>17.387501001353691</c:v>
                </c:pt>
                <c:pt idx="961">
                  <c:v>17.411945104603692</c:v>
                </c:pt>
                <c:pt idx="962">
                  <c:v>17.432472944263694</c:v>
                </c:pt>
                <c:pt idx="963">
                  <c:v>17.452980041503693</c:v>
                </c:pt>
                <c:pt idx="964">
                  <c:v>17.477458000183692</c:v>
                </c:pt>
                <c:pt idx="965">
                  <c:v>17.49798607826369</c:v>
                </c:pt>
                <c:pt idx="966">
                  <c:v>17.51852297783369</c:v>
                </c:pt>
                <c:pt idx="967">
                  <c:v>17.542998075483691</c:v>
                </c:pt>
                <c:pt idx="968">
                  <c:v>17.563519001003691</c:v>
                </c:pt>
                <c:pt idx="969">
                  <c:v>17.584053993223691</c:v>
                </c:pt>
                <c:pt idx="970">
                  <c:v>17.608532905573689</c:v>
                </c:pt>
                <c:pt idx="971">
                  <c:v>17.62908411026369</c:v>
                </c:pt>
                <c:pt idx="972">
                  <c:v>17.649547100063693</c:v>
                </c:pt>
                <c:pt idx="973">
                  <c:v>17.674062013623693</c:v>
                </c:pt>
                <c:pt idx="974">
                  <c:v>17.694648027423696</c:v>
                </c:pt>
                <c:pt idx="975">
                  <c:v>17.715102910993696</c:v>
                </c:pt>
                <c:pt idx="976">
                  <c:v>17.739593982693698</c:v>
                </c:pt>
                <c:pt idx="977">
                  <c:v>17.760128021243698</c:v>
                </c:pt>
                <c:pt idx="978">
                  <c:v>17.780652999873698</c:v>
                </c:pt>
                <c:pt idx="979">
                  <c:v>17.805147886273698</c:v>
                </c:pt>
                <c:pt idx="980">
                  <c:v>17.825704097743699</c:v>
                </c:pt>
                <c:pt idx="981">
                  <c:v>17.846189022063697</c:v>
                </c:pt>
                <c:pt idx="982">
                  <c:v>17.870676040653699</c:v>
                </c:pt>
                <c:pt idx="983">
                  <c:v>17.8912169933337</c:v>
                </c:pt>
                <c:pt idx="984">
                  <c:v>17.911706924433702</c:v>
                </c:pt>
                <c:pt idx="985">
                  <c:v>17.9361960887937</c:v>
                </c:pt>
                <c:pt idx="986">
                  <c:v>17.956742048263699</c:v>
                </c:pt>
                <c:pt idx="987">
                  <c:v>17.977261066433698</c:v>
                </c:pt>
                <c:pt idx="988">
                  <c:v>18.001751899723697</c:v>
                </c:pt>
                <c:pt idx="989">
                  <c:v>18.022288084033697</c:v>
                </c:pt>
                <c:pt idx="990">
                  <c:v>18.042784929273697</c:v>
                </c:pt>
                <c:pt idx="991">
                  <c:v>18.067277908323696</c:v>
                </c:pt>
                <c:pt idx="992">
                  <c:v>18.087806940083695</c:v>
                </c:pt>
                <c:pt idx="993">
                  <c:v>18.108319044113696</c:v>
                </c:pt>
                <c:pt idx="994">
                  <c:v>18.132798910143695</c:v>
                </c:pt>
                <c:pt idx="995">
                  <c:v>18.153343915943694</c:v>
                </c:pt>
                <c:pt idx="996">
                  <c:v>18.173877000803696</c:v>
                </c:pt>
                <c:pt idx="997">
                  <c:v>18.198359966273696</c:v>
                </c:pt>
                <c:pt idx="998">
                  <c:v>18.218892097473695</c:v>
                </c:pt>
                <c:pt idx="999">
                  <c:v>18.239386081693695</c:v>
                </c:pt>
                <c:pt idx="1000">
                  <c:v>18.263849020003693</c:v>
                </c:pt>
                <c:pt idx="1001">
                  <c:v>18.284389972683694</c:v>
                </c:pt>
                <c:pt idx="1002">
                  <c:v>18.304883003233694</c:v>
                </c:pt>
                <c:pt idx="1003">
                  <c:v>18.329411029813695</c:v>
                </c:pt>
                <c:pt idx="1004">
                  <c:v>18.349912881853694</c:v>
                </c:pt>
                <c:pt idx="1005">
                  <c:v>18.370414018633696</c:v>
                </c:pt>
                <c:pt idx="1006">
                  <c:v>18.394890069963694</c:v>
                </c:pt>
                <c:pt idx="1007">
                  <c:v>18.415469884873694</c:v>
                </c:pt>
                <c:pt idx="1008">
                  <c:v>18.435961961743693</c:v>
                </c:pt>
                <c:pt idx="1009">
                  <c:v>18.460448980333695</c:v>
                </c:pt>
                <c:pt idx="1010">
                  <c:v>18.480987071993695</c:v>
                </c:pt>
                <c:pt idx="1011">
                  <c:v>18.501483917233696</c:v>
                </c:pt>
                <c:pt idx="1012">
                  <c:v>18.525980949403696</c:v>
                </c:pt>
                <c:pt idx="1013">
                  <c:v>18.546525001523694</c:v>
                </c:pt>
                <c:pt idx="1014">
                  <c:v>18.567012071613696</c:v>
                </c:pt>
                <c:pt idx="1015">
                  <c:v>18.591504096983698</c:v>
                </c:pt>
                <c:pt idx="1016">
                  <c:v>18.612047910693697</c:v>
                </c:pt>
                <c:pt idx="1017">
                  <c:v>18.632538080213699</c:v>
                </c:pt>
                <c:pt idx="1018">
                  <c:v>18.657057046893698</c:v>
                </c:pt>
                <c:pt idx="1019">
                  <c:v>18.677618026733697</c:v>
                </c:pt>
                <c:pt idx="1020">
                  <c:v>18.698091030123699</c:v>
                </c:pt>
                <c:pt idx="1021">
                  <c:v>18.722583055493697</c:v>
                </c:pt>
                <c:pt idx="1022">
                  <c:v>19.52046418190001</c:v>
                </c:pt>
                <c:pt idx="1023">
                  <c:v>19.520929098129258</c:v>
                </c:pt>
                <c:pt idx="1024">
                  <c:v>19.521356105804429</c:v>
                </c:pt>
                <c:pt idx="1025">
                  <c:v>19.52176809310912</c:v>
                </c:pt>
                <c:pt idx="1026">
                  <c:v>19.522181034088121</c:v>
                </c:pt>
                <c:pt idx="1027">
                  <c:v>19.522591114044179</c:v>
                </c:pt>
                <c:pt idx="1028">
                  <c:v>19.52300119400023</c:v>
                </c:pt>
                <c:pt idx="1029">
                  <c:v>19.523410081863389</c:v>
                </c:pt>
                <c:pt idx="1030">
                  <c:v>19.523850202560411</c:v>
                </c:pt>
                <c:pt idx="1031">
                  <c:v>19.524263143539418</c:v>
                </c:pt>
                <c:pt idx="1032">
                  <c:v>19.524674177169789</c:v>
                </c:pt>
                <c:pt idx="1033">
                  <c:v>19.52508521080016</c:v>
                </c:pt>
                <c:pt idx="1034">
                  <c:v>19.525382995605458</c:v>
                </c:pt>
                <c:pt idx="1035">
                  <c:v>19.525456190109239</c:v>
                </c:pt>
                <c:pt idx="1036">
                  <c:v>19.52552914619444</c:v>
                </c:pt>
                <c:pt idx="1037">
                  <c:v>19.525602102279649</c:v>
                </c:pt>
                <c:pt idx="1038">
                  <c:v>19.52567505836485</c:v>
                </c:pt>
                <c:pt idx="1039">
                  <c:v>19.525748014450059</c:v>
                </c:pt>
                <c:pt idx="1040">
                  <c:v>19.52582216262816</c:v>
                </c:pt>
                <c:pt idx="1041">
                  <c:v>19.525914192199689</c:v>
                </c:pt>
                <c:pt idx="1042">
                  <c:v>19.525988101959211</c:v>
                </c:pt>
                <c:pt idx="1043">
                  <c:v>19.526061058044419</c:v>
                </c:pt>
                <c:pt idx="1044">
                  <c:v>19.52613520622252</c:v>
                </c:pt>
                <c:pt idx="1045">
                  <c:v>19.526208162307729</c:v>
                </c:pt>
                <c:pt idx="1046">
                  <c:v>19.52628207206725</c:v>
                </c:pt>
                <c:pt idx="1047">
                  <c:v>19.526355028152448</c:v>
                </c:pt>
                <c:pt idx="1048">
                  <c:v>19.52642798423766</c:v>
                </c:pt>
                <c:pt idx="1049">
                  <c:v>19.526501178741441</c:v>
                </c:pt>
                <c:pt idx="1050">
                  <c:v>19.526575088500959</c:v>
                </c:pt>
                <c:pt idx="1051">
                  <c:v>19.526648044586171</c:v>
                </c:pt>
                <c:pt idx="1052">
                  <c:v>19.526721000671369</c:v>
                </c:pt>
                <c:pt idx="1053">
                  <c:v>19.52679419517516</c:v>
                </c:pt>
                <c:pt idx="1054">
                  <c:v>19.526867151260358</c:v>
                </c:pt>
                <c:pt idx="1055">
                  <c:v>19.52694106101988</c:v>
                </c:pt>
                <c:pt idx="1056">
                  <c:v>19.52701520919798</c:v>
                </c:pt>
                <c:pt idx="1057">
                  <c:v>19.527088165283189</c:v>
                </c:pt>
                <c:pt idx="1058">
                  <c:v>19.52716112136839</c:v>
                </c:pt>
                <c:pt idx="1059">
                  <c:v>19.527235031127919</c:v>
                </c:pt>
                <c:pt idx="1060">
                  <c:v>19.544404983520501</c:v>
                </c:pt>
                <c:pt idx="1061">
                  <c:v>19.564886093139599</c:v>
                </c:pt>
                <c:pt idx="1062">
                  <c:v>19.585435152053801</c:v>
                </c:pt>
                <c:pt idx="1063">
                  <c:v>19.609991073608398</c:v>
                </c:pt>
                <c:pt idx="1064">
                  <c:v>19.630482196807499</c:v>
                </c:pt>
                <c:pt idx="1065">
                  <c:v>19.650984048843501</c:v>
                </c:pt>
                <c:pt idx="1066">
                  <c:v>19.6755411624905</c:v>
                </c:pt>
                <c:pt idx="1067">
                  <c:v>19.6960401535035</c:v>
                </c:pt>
                <c:pt idx="1068">
                  <c:v>19.716531038284501</c:v>
                </c:pt>
                <c:pt idx="1069">
                  <c:v>19.741070985794501</c:v>
                </c:pt>
                <c:pt idx="1070">
                  <c:v>19.761559009551501</c:v>
                </c:pt>
                <c:pt idx="1071">
                  <c:v>19.7820570468905</c:v>
                </c:pt>
                <c:pt idx="1072">
                  <c:v>19.806588172912498</c:v>
                </c:pt>
                <c:pt idx="1073">
                  <c:v>19.827093124389499</c:v>
                </c:pt>
                <c:pt idx="1074">
                  <c:v>19.847587108612501</c:v>
                </c:pt>
                <c:pt idx="1075">
                  <c:v>19.8721241950985</c:v>
                </c:pt>
                <c:pt idx="1076">
                  <c:v>19.892599105834499</c:v>
                </c:pt>
                <c:pt idx="1077">
                  <c:v>19.913139104843498</c:v>
                </c:pt>
                <c:pt idx="1078">
                  <c:v>19.937666177749499</c:v>
                </c:pt>
                <c:pt idx="1079">
                  <c:v>19.9581491947175</c:v>
                </c:pt>
                <c:pt idx="1080">
                  <c:v>19.978661060333501</c:v>
                </c:pt>
                <c:pt idx="1081">
                  <c:v>20.003194093704501</c:v>
                </c:pt>
                <c:pt idx="1082">
                  <c:v>20.023703098297499</c:v>
                </c:pt>
                <c:pt idx="1083">
                  <c:v>20.044186115264498</c:v>
                </c:pt>
                <c:pt idx="1084">
                  <c:v>20.068722009658501</c:v>
                </c:pt>
                <c:pt idx="1085">
                  <c:v>20.089222192764499</c:v>
                </c:pt>
                <c:pt idx="1086">
                  <c:v>20.109712123870498</c:v>
                </c:pt>
                <c:pt idx="1087">
                  <c:v>20.134248018264501</c:v>
                </c:pt>
                <c:pt idx="1088">
                  <c:v>20.1547601222995</c:v>
                </c:pt>
                <c:pt idx="1089">
                  <c:v>20.1752741336825</c:v>
                </c:pt>
                <c:pt idx="1090">
                  <c:v>20.1997740268705</c:v>
                </c:pt>
                <c:pt idx="1091">
                  <c:v>20.220293045043498</c:v>
                </c:pt>
                <c:pt idx="1092">
                  <c:v>20.240761041641498</c:v>
                </c:pt>
                <c:pt idx="1093">
                  <c:v>20.265372991561499</c:v>
                </c:pt>
                <c:pt idx="1094">
                  <c:v>20.2857861518855</c:v>
                </c:pt>
                <c:pt idx="1095">
                  <c:v>20.306308984756498</c:v>
                </c:pt>
                <c:pt idx="1096">
                  <c:v>20.330820083618498</c:v>
                </c:pt>
                <c:pt idx="1097">
                  <c:v>20.351391077041498</c:v>
                </c:pt>
                <c:pt idx="1098">
                  <c:v>20.3718581199645</c:v>
                </c:pt>
                <c:pt idx="1099">
                  <c:v>20.396368026733498</c:v>
                </c:pt>
                <c:pt idx="1100">
                  <c:v>20.416893005371499</c:v>
                </c:pt>
                <c:pt idx="1101">
                  <c:v>20.437415122985499</c:v>
                </c:pt>
                <c:pt idx="1102">
                  <c:v>20.461914062499499</c:v>
                </c:pt>
                <c:pt idx="1103">
                  <c:v>20.482416152954499</c:v>
                </c:pt>
                <c:pt idx="1104">
                  <c:v>20.502912044525498</c:v>
                </c:pt>
                <c:pt idx="1105">
                  <c:v>20.5274410247765</c:v>
                </c:pt>
                <c:pt idx="1106">
                  <c:v>20.547942161556499</c:v>
                </c:pt>
                <c:pt idx="1107">
                  <c:v>20.568438053126499</c:v>
                </c:pt>
                <c:pt idx="1108">
                  <c:v>20.5929920673365</c:v>
                </c:pt>
                <c:pt idx="1109">
                  <c:v>20.6135020256065</c:v>
                </c:pt>
                <c:pt idx="1110">
                  <c:v>20.633988142016499</c:v>
                </c:pt>
                <c:pt idx="1111">
                  <c:v>20.658517122266499</c:v>
                </c:pt>
                <c:pt idx="1112">
                  <c:v>20.678997039796499</c:v>
                </c:pt>
                <c:pt idx="1113">
                  <c:v>20.699532032016499</c:v>
                </c:pt>
                <c:pt idx="1114">
                  <c:v>20.724045991896499</c:v>
                </c:pt>
                <c:pt idx="1115">
                  <c:v>20.744551181796499</c:v>
                </c:pt>
                <c:pt idx="1116">
                  <c:v>20.7650351524365</c:v>
                </c:pt>
                <c:pt idx="1117">
                  <c:v>20.789570093156499</c:v>
                </c:pt>
                <c:pt idx="1118">
                  <c:v>20.810092210766499</c:v>
                </c:pt>
                <c:pt idx="1119">
                  <c:v>20.830594062806501</c:v>
                </c:pt>
                <c:pt idx="1120">
                  <c:v>20.855121135716498</c:v>
                </c:pt>
                <c:pt idx="1121">
                  <c:v>20.875635147096499</c:v>
                </c:pt>
                <c:pt idx="1122">
                  <c:v>20.896098136906499</c:v>
                </c:pt>
                <c:pt idx="1123">
                  <c:v>20.920648097996498</c:v>
                </c:pt>
                <c:pt idx="1124">
                  <c:v>20.941143035886498</c:v>
                </c:pt>
                <c:pt idx="1125">
                  <c:v>20.961616992946499</c:v>
                </c:pt>
                <c:pt idx="1126">
                  <c:v>20.9861681461365</c:v>
                </c:pt>
                <c:pt idx="1127">
                  <c:v>21.0066921710965</c:v>
                </c:pt>
                <c:pt idx="1128">
                  <c:v>21.0271840095565</c:v>
                </c:pt>
                <c:pt idx="1129">
                  <c:v>21.051731109616501</c:v>
                </c:pt>
                <c:pt idx="1130">
                  <c:v>21.072223186496501</c:v>
                </c:pt>
                <c:pt idx="1131">
                  <c:v>21.0927140712765</c:v>
                </c:pt>
                <c:pt idx="1132">
                  <c:v>21.117227077486501</c:v>
                </c:pt>
                <c:pt idx="1133">
                  <c:v>21.137742042536498</c:v>
                </c:pt>
                <c:pt idx="1134">
                  <c:v>21.158240079876499</c:v>
                </c:pt>
                <c:pt idx="1135">
                  <c:v>21.182774066926498</c:v>
                </c:pt>
                <c:pt idx="1136">
                  <c:v>21.2032721042665</c:v>
                </c:pt>
                <c:pt idx="1137">
                  <c:v>21.2237989902465</c:v>
                </c:pt>
                <c:pt idx="1138">
                  <c:v>21.248373985286499</c:v>
                </c:pt>
                <c:pt idx="1139">
                  <c:v>21.2688310146365</c:v>
                </c:pt>
                <c:pt idx="1140">
                  <c:v>21.289314985276498</c:v>
                </c:pt>
                <c:pt idx="1141">
                  <c:v>21.3138492107365</c:v>
                </c:pt>
                <c:pt idx="1142">
                  <c:v>21.334382057186499</c:v>
                </c:pt>
                <c:pt idx="1143">
                  <c:v>21.3548409938765</c:v>
                </c:pt>
                <c:pt idx="1144">
                  <c:v>21.379372119906499</c:v>
                </c:pt>
                <c:pt idx="1145">
                  <c:v>21.399874210356501</c:v>
                </c:pt>
                <c:pt idx="1146">
                  <c:v>21.420417070386499</c:v>
                </c:pt>
                <c:pt idx="1147">
                  <c:v>21.444897174836498</c:v>
                </c:pt>
                <c:pt idx="1148">
                  <c:v>21.465404987336498</c:v>
                </c:pt>
                <c:pt idx="1149">
                  <c:v>21.485923051836501</c:v>
                </c:pt>
                <c:pt idx="1150">
                  <c:v>21.5104460716265</c:v>
                </c:pt>
                <c:pt idx="1151">
                  <c:v>21.530948162076498</c:v>
                </c:pt>
                <c:pt idx="1152">
                  <c:v>21.5554361343365</c:v>
                </c:pt>
                <c:pt idx="1153">
                  <c:v>21.575983047486499</c:v>
                </c:pt>
                <c:pt idx="1154">
                  <c:v>21.596475124356498</c:v>
                </c:pt>
                <c:pt idx="1155">
                  <c:v>21.620983123776501</c:v>
                </c:pt>
                <c:pt idx="1156">
                  <c:v>21.6414971351665</c:v>
                </c:pt>
                <c:pt idx="1157">
                  <c:v>21.662025213246501</c:v>
                </c:pt>
                <c:pt idx="1158">
                  <c:v>21.6865060329465</c:v>
                </c:pt>
                <c:pt idx="1159">
                  <c:v>21.707033157346501</c:v>
                </c:pt>
                <c:pt idx="1160">
                  <c:v>21.727572202686499</c:v>
                </c:pt>
                <c:pt idx="1161">
                  <c:v>21.752063035966501</c:v>
                </c:pt>
                <c:pt idx="1162">
                  <c:v>21.772601127626501</c:v>
                </c:pt>
                <c:pt idx="1163">
                  <c:v>21.793100118636499</c:v>
                </c:pt>
                <c:pt idx="1164">
                  <c:v>21.817613124846499</c:v>
                </c:pt>
                <c:pt idx="1165">
                  <c:v>21.838126182556501</c:v>
                </c:pt>
                <c:pt idx="1166">
                  <c:v>21.858625173566498</c:v>
                </c:pt>
                <c:pt idx="1167">
                  <c:v>21.883135080336501</c:v>
                </c:pt>
                <c:pt idx="1168">
                  <c:v>21.903642177586498</c:v>
                </c:pt>
                <c:pt idx="1169">
                  <c:v>21.924184083936499</c:v>
                </c:pt>
                <c:pt idx="1170">
                  <c:v>21.948745012286501</c:v>
                </c:pt>
                <c:pt idx="1171">
                  <c:v>21.969201087956499</c:v>
                </c:pt>
                <c:pt idx="1172">
                  <c:v>21.9896850585965</c:v>
                </c:pt>
                <c:pt idx="1173">
                  <c:v>22.014219999316499</c:v>
                </c:pt>
                <c:pt idx="1174">
                  <c:v>22.034729003906499</c:v>
                </c:pt>
                <c:pt idx="1175">
                  <c:v>22.0552151203165</c:v>
                </c:pt>
                <c:pt idx="1176">
                  <c:v>22.0797400474565</c:v>
                </c:pt>
                <c:pt idx="1177">
                  <c:v>22.100257158276499</c:v>
                </c:pt>
                <c:pt idx="1178">
                  <c:v>22.120776176456499</c:v>
                </c:pt>
                <c:pt idx="1179">
                  <c:v>22.145277023316499</c:v>
                </c:pt>
                <c:pt idx="1180">
                  <c:v>22.165801048276499</c:v>
                </c:pt>
                <c:pt idx="1181">
                  <c:v>22.186305046086499</c:v>
                </c:pt>
                <c:pt idx="1182">
                  <c:v>22.210800170896498</c:v>
                </c:pt>
                <c:pt idx="1183">
                  <c:v>22.231338024136498</c:v>
                </c:pt>
                <c:pt idx="1184">
                  <c:v>22.251846075056498</c:v>
                </c:pt>
                <c:pt idx="1185">
                  <c:v>22.276368141176498</c:v>
                </c:pt>
                <c:pt idx="1186">
                  <c:v>22.2968571186065</c:v>
                </c:pt>
                <c:pt idx="1187">
                  <c:v>22.317367076876501</c:v>
                </c:pt>
                <c:pt idx="1188">
                  <c:v>22.3418631553665</c:v>
                </c:pt>
                <c:pt idx="1189">
                  <c:v>22.362388134006501</c:v>
                </c:pt>
                <c:pt idx="1190">
                  <c:v>22.382909059526501</c:v>
                </c:pt>
                <c:pt idx="1191">
                  <c:v>22.407415151596499</c:v>
                </c:pt>
                <c:pt idx="1192">
                  <c:v>22.427916049956501</c:v>
                </c:pt>
                <c:pt idx="1193">
                  <c:v>22.448451042176501</c:v>
                </c:pt>
                <c:pt idx="1194">
                  <c:v>22.472941160206499</c:v>
                </c:pt>
                <c:pt idx="1195">
                  <c:v>22.493442058566501</c:v>
                </c:pt>
                <c:pt idx="1196">
                  <c:v>22.513957977296499</c:v>
                </c:pt>
                <c:pt idx="1197">
                  <c:v>22.538468122486499</c:v>
                </c:pt>
                <c:pt idx="1198">
                  <c:v>22.559004068376499</c:v>
                </c:pt>
                <c:pt idx="1199">
                  <c:v>22.5795001983665</c:v>
                </c:pt>
                <c:pt idx="1200">
                  <c:v>22.604019165036501</c:v>
                </c:pt>
                <c:pt idx="1201">
                  <c:v>22.624531984326499</c:v>
                </c:pt>
                <c:pt idx="1202">
                  <c:v>22.645020008086501</c:v>
                </c:pt>
                <c:pt idx="1203">
                  <c:v>22.6695671081565</c:v>
                </c:pt>
                <c:pt idx="1204">
                  <c:v>22.690059185026499</c:v>
                </c:pt>
                <c:pt idx="1205">
                  <c:v>22.710517168046501</c:v>
                </c:pt>
                <c:pt idx="1206">
                  <c:v>22.735064029696499</c:v>
                </c:pt>
                <c:pt idx="1207">
                  <c:v>22.755599021916499</c:v>
                </c:pt>
                <c:pt idx="1208">
                  <c:v>22.7761101722765</c:v>
                </c:pt>
                <c:pt idx="1209">
                  <c:v>22.800631999966498</c:v>
                </c:pt>
                <c:pt idx="1210">
                  <c:v>22.8211321830765</c:v>
                </c:pt>
                <c:pt idx="1211">
                  <c:v>22.8416371345565</c:v>
                </c:pt>
                <c:pt idx="1212">
                  <c:v>22.866162061686499</c:v>
                </c:pt>
                <c:pt idx="1213">
                  <c:v>22.886656999586499</c:v>
                </c:pt>
                <c:pt idx="1214">
                  <c:v>22.907159090046498</c:v>
                </c:pt>
                <c:pt idx="1215">
                  <c:v>22.9316201210065</c:v>
                </c:pt>
                <c:pt idx="1216">
                  <c:v>22.952180147166501</c:v>
                </c:pt>
                <c:pt idx="1217">
                  <c:v>22.972711086276501</c:v>
                </c:pt>
                <c:pt idx="1218">
                  <c:v>22.997143030166498</c:v>
                </c:pt>
                <c:pt idx="1219">
                  <c:v>23.017735004426498</c:v>
                </c:pt>
                <c:pt idx="1220">
                  <c:v>23.038230180736498</c:v>
                </c:pt>
                <c:pt idx="1221">
                  <c:v>23.062744140626499</c:v>
                </c:pt>
                <c:pt idx="1222">
                  <c:v>23.083235979076498</c:v>
                </c:pt>
                <c:pt idx="1223">
                  <c:v>23.103767156596501</c:v>
                </c:pt>
                <c:pt idx="1224">
                  <c:v>23.128267049786501</c:v>
                </c:pt>
                <c:pt idx="1225">
                  <c:v>23.148772001266501</c:v>
                </c:pt>
                <c:pt idx="1226">
                  <c:v>23.169282197956498</c:v>
                </c:pt>
                <c:pt idx="1227">
                  <c:v>23.193790197376501</c:v>
                </c:pt>
                <c:pt idx="1228">
                  <c:v>23.214313030246501</c:v>
                </c:pt>
                <c:pt idx="1229">
                  <c:v>23.234834194186501</c:v>
                </c:pt>
                <c:pt idx="1230">
                  <c:v>23.2593691349065</c:v>
                </c:pt>
                <c:pt idx="1231">
                  <c:v>23.2798671722365</c:v>
                </c:pt>
                <c:pt idx="1232">
                  <c:v>23.300326108936499</c:v>
                </c:pt>
                <c:pt idx="1233">
                  <c:v>23.324876070026498</c:v>
                </c:pt>
                <c:pt idx="1234">
                  <c:v>23.345413208006498</c:v>
                </c:pt>
                <c:pt idx="1235">
                  <c:v>23.3658862113965</c:v>
                </c:pt>
                <c:pt idx="1236">
                  <c:v>23.3903970718365</c:v>
                </c:pt>
                <c:pt idx="1237">
                  <c:v>23.410909175876498</c:v>
                </c:pt>
                <c:pt idx="1238">
                  <c:v>23.431450128556499</c:v>
                </c:pt>
                <c:pt idx="1239">
                  <c:v>23.455952167506499</c:v>
                </c:pt>
                <c:pt idx="1240">
                  <c:v>23.476456165316499</c:v>
                </c:pt>
                <c:pt idx="1241">
                  <c:v>23.4969429969765</c:v>
                </c:pt>
                <c:pt idx="1242">
                  <c:v>23.5214660167665</c:v>
                </c:pt>
                <c:pt idx="1243">
                  <c:v>23.541983127596499</c:v>
                </c:pt>
                <c:pt idx="1244">
                  <c:v>23.5624849796265</c:v>
                </c:pt>
                <c:pt idx="1245">
                  <c:v>23.586983203886501</c:v>
                </c:pt>
                <c:pt idx="1246">
                  <c:v>23.607529163356499</c:v>
                </c:pt>
                <c:pt idx="1247">
                  <c:v>23.628015041346501</c:v>
                </c:pt>
                <c:pt idx="1248">
                  <c:v>23.6525230407665</c:v>
                </c:pt>
                <c:pt idx="1249">
                  <c:v>23.673062086106498</c:v>
                </c:pt>
                <c:pt idx="1250">
                  <c:v>23.693561077116499</c:v>
                </c:pt>
                <c:pt idx="1251">
                  <c:v>23.718078136446501</c:v>
                </c:pt>
                <c:pt idx="1252">
                  <c:v>23.7385840415965</c:v>
                </c:pt>
                <c:pt idx="1253">
                  <c:v>23.759083986286498</c:v>
                </c:pt>
                <c:pt idx="1254">
                  <c:v>23.7836019992865</c:v>
                </c:pt>
                <c:pt idx="1255">
                  <c:v>23.804120063786499</c:v>
                </c:pt>
                <c:pt idx="1256">
                  <c:v>23.824615001676499</c:v>
                </c:pt>
                <c:pt idx="1257">
                  <c:v>23.849126100536498</c:v>
                </c:pt>
                <c:pt idx="1258">
                  <c:v>23.869649171826499</c:v>
                </c:pt>
                <c:pt idx="1259">
                  <c:v>23.890145063396499</c:v>
                </c:pt>
                <c:pt idx="1260">
                  <c:v>23.914680004116498</c:v>
                </c:pt>
                <c:pt idx="1261">
                  <c:v>23.935177087786499</c:v>
                </c:pt>
                <c:pt idx="1262">
                  <c:v>23.955796003346499</c:v>
                </c:pt>
                <c:pt idx="1263">
                  <c:v>23.980177164076501</c:v>
                </c:pt>
                <c:pt idx="1264">
                  <c:v>24.000698089596501</c:v>
                </c:pt>
                <c:pt idx="1265">
                  <c:v>24.0212461948365</c:v>
                </c:pt>
                <c:pt idx="1266">
                  <c:v>24.0457270145465</c:v>
                </c:pt>
                <c:pt idx="1267">
                  <c:v>24.066240072246501</c:v>
                </c:pt>
                <c:pt idx="1268">
                  <c:v>24.0867450237265</c:v>
                </c:pt>
                <c:pt idx="1269">
                  <c:v>24.111276149746502</c:v>
                </c:pt>
                <c:pt idx="1270">
                  <c:v>24.1317911148065</c:v>
                </c:pt>
                <c:pt idx="1271">
                  <c:v>24.1522960662865</c:v>
                </c:pt>
                <c:pt idx="1272">
                  <c:v>24.176805019376499</c:v>
                </c:pt>
                <c:pt idx="1273">
                  <c:v>24.1973330974565</c:v>
                </c:pt>
                <c:pt idx="1274">
                  <c:v>24.217835187916499</c:v>
                </c:pt>
                <c:pt idx="1275">
                  <c:v>24.242374181746499</c:v>
                </c:pt>
                <c:pt idx="1276">
                  <c:v>24.262842178346499</c:v>
                </c:pt>
                <c:pt idx="1277">
                  <c:v>24.283274173736501</c:v>
                </c:pt>
                <c:pt idx="1278">
                  <c:v>24.307838201526501</c:v>
                </c:pt>
                <c:pt idx="1279">
                  <c:v>24.3284130096465</c:v>
                </c:pt>
                <c:pt idx="1280">
                  <c:v>24.348911046986501</c:v>
                </c:pt>
                <c:pt idx="1281">
                  <c:v>24.373388051986499</c:v>
                </c:pt>
                <c:pt idx="1282">
                  <c:v>24.3939139842965</c:v>
                </c:pt>
                <c:pt idx="1283">
                  <c:v>24.4144630432165</c:v>
                </c:pt>
                <c:pt idx="1284">
                  <c:v>24.4389081001265</c:v>
                </c:pt>
                <c:pt idx="1285">
                  <c:v>24.4594550132765</c:v>
                </c:pt>
                <c:pt idx="1286">
                  <c:v>24.4799621105165</c:v>
                </c:pt>
                <c:pt idx="1287">
                  <c:v>24.504469156266499</c:v>
                </c:pt>
                <c:pt idx="1288">
                  <c:v>24.524937152866499</c:v>
                </c:pt>
                <c:pt idx="1289">
                  <c:v>25.700495958328233</c:v>
                </c:pt>
                <c:pt idx="1290">
                  <c:v>25.700958013534532</c:v>
                </c:pt>
                <c:pt idx="1291">
                  <c:v>25.701380968093861</c:v>
                </c:pt>
                <c:pt idx="1292">
                  <c:v>25.701802015304551</c:v>
                </c:pt>
                <c:pt idx="1293">
                  <c:v>25.702220916748033</c:v>
                </c:pt>
                <c:pt idx="1294">
                  <c:v>25.702637910842881</c:v>
                </c:pt>
                <c:pt idx="1295">
                  <c:v>25.70305395126341</c:v>
                </c:pt>
                <c:pt idx="1296">
                  <c:v>25.703472137451161</c:v>
                </c:pt>
                <c:pt idx="1297">
                  <c:v>25.703917980194081</c:v>
                </c:pt>
                <c:pt idx="1298">
                  <c:v>25.704339981079091</c:v>
                </c:pt>
                <c:pt idx="1299">
                  <c:v>25.7047779560089</c:v>
                </c:pt>
                <c:pt idx="1300">
                  <c:v>25.705200910568223</c:v>
                </c:pt>
                <c:pt idx="1301">
                  <c:v>25.705423116683942</c:v>
                </c:pt>
                <c:pt idx="1302">
                  <c:v>25.705497026443471</c:v>
                </c:pt>
                <c:pt idx="1303">
                  <c:v>25.705572128295881</c:v>
                </c:pt>
                <c:pt idx="1304">
                  <c:v>25.705646038055402</c:v>
                </c:pt>
                <c:pt idx="1305">
                  <c:v>25.705719947814931</c:v>
                </c:pt>
                <c:pt idx="1306">
                  <c:v>25.705794095993031</c:v>
                </c:pt>
                <c:pt idx="1307">
                  <c:v>25.705868005752553</c:v>
                </c:pt>
                <c:pt idx="1308">
                  <c:v>25.705941915512071</c:v>
                </c:pt>
                <c:pt idx="1309">
                  <c:v>25.706016063690171</c:v>
                </c:pt>
                <c:pt idx="1310">
                  <c:v>25.706089973449693</c:v>
                </c:pt>
                <c:pt idx="1311">
                  <c:v>25.70616412162779</c:v>
                </c:pt>
                <c:pt idx="1312">
                  <c:v>25.706237077713002</c:v>
                </c:pt>
                <c:pt idx="1313">
                  <c:v>25.706311941146833</c:v>
                </c:pt>
                <c:pt idx="1314">
                  <c:v>25.706386089324941</c:v>
                </c:pt>
                <c:pt idx="1315">
                  <c:v>25.706459999084462</c:v>
                </c:pt>
                <c:pt idx="1316">
                  <c:v>25.70653390884398</c:v>
                </c:pt>
                <c:pt idx="1317">
                  <c:v>25.706608057022081</c:v>
                </c:pt>
                <c:pt idx="1318">
                  <c:v>25.706682920455922</c:v>
                </c:pt>
                <c:pt idx="1319">
                  <c:v>25.706757068634023</c:v>
                </c:pt>
                <c:pt idx="1320">
                  <c:v>25.70683097839354</c:v>
                </c:pt>
                <c:pt idx="1321">
                  <c:v>25.706905126571641</c:v>
                </c:pt>
                <c:pt idx="1322">
                  <c:v>25.706979036331163</c:v>
                </c:pt>
                <c:pt idx="1323">
                  <c:v>25.70705294609068</c:v>
                </c:pt>
                <c:pt idx="1324">
                  <c:v>25.707127094268781</c:v>
                </c:pt>
                <c:pt idx="1325">
                  <c:v>25.707201004028303</c:v>
                </c:pt>
                <c:pt idx="1326">
                  <c:v>25.707274913787831</c:v>
                </c:pt>
                <c:pt idx="1327">
                  <c:v>25.707348108291612</c:v>
                </c:pt>
                <c:pt idx="1328">
                  <c:v>25.707422018051133</c:v>
                </c:pt>
                <c:pt idx="1329">
                  <c:v>25.70749807357787</c:v>
                </c:pt>
                <c:pt idx="1330">
                  <c:v>25.707571983337392</c:v>
                </c:pt>
                <c:pt idx="1331">
                  <c:v>25.707646131515492</c:v>
                </c:pt>
                <c:pt idx="1332">
                  <c:v>25.70772004127501</c:v>
                </c:pt>
                <c:pt idx="1333">
                  <c:v>25.707792997360212</c:v>
                </c:pt>
                <c:pt idx="1334">
                  <c:v>25.70786690711974</c:v>
                </c:pt>
                <c:pt idx="1335">
                  <c:v>25.707940101623521</c:v>
                </c:pt>
                <c:pt idx="1336">
                  <c:v>25.708014011383042</c:v>
                </c:pt>
                <c:pt idx="1337">
                  <c:v>25.708089113235463</c:v>
                </c:pt>
                <c:pt idx="1338">
                  <c:v>25.708163976669301</c:v>
                </c:pt>
                <c:pt idx="1339">
                  <c:v>25.708238124847401</c:v>
                </c:pt>
                <c:pt idx="1340">
                  <c:v>25.708312988281232</c:v>
                </c:pt>
                <c:pt idx="1341">
                  <c:v>25.708388090133653</c:v>
                </c:pt>
                <c:pt idx="1342">
                  <c:v>25.708462953567491</c:v>
                </c:pt>
                <c:pt idx="1343">
                  <c:v>25.7211079597473</c:v>
                </c:pt>
                <c:pt idx="1344">
                  <c:v>25.745614051818801</c:v>
                </c:pt>
                <c:pt idx="1345">
                  <c:v>25.7660601139068</c:v>
                </c:pt>
                <c:pt idx="1346">
                  <c:v>25.786535024642902</c:v>
                </c:pt>
                <c:pt idx="1347">
                  <c:v>25.811111927032702</c:v>
                </c:pt>
                <c:pt idx="1348">
                  <c:v>25.831619024276701</c:v>
                </c:pt>
                <c:pt idx="1349">
                  <c:v>25.852172136306702</c:v>
                </c:pt>
                <c:pt idx="1350">
                  <c:v>25.876677036285702</c:v>
                </c:pt>
                <c:pt idx="1351">
                  <c:v>25.897170066833702</c:v>
                </c:pt>
                <c:pt idx="1352">
                  <c:v>25.917726039886702</c:v>
                </c:pt>
                <c:pt idx="1353">
                  <c:v>25.9422020912167</c:v>
                </c:pt>
                <c:pt idx="1354">
                  <c:v>25.962713003158701</c:v>
                </c:pt>
                <c:pt idx="1355">
                  <c:v>25.9832470417027</c:v>
                </c:pt>
                <c:pt idx="1356">
                  <c:v>26.007741928100703</c:v>
                </c:pt>
                <c:pt idx="1357">
                  <c:v>26.028226137161703</c:v>
                </c:pt>
                <c:pt idx="1358">
                  <c:v>26.048789978027703</c:v>
                </c:pt>
                <c:pt idx="1359">
                  <c:v>26.0732929706577</c:v>
                </c:pt>
                <c:pt idx="1360">
                  <c:v>26.093818902969701</c:v>
                </c:pt>
                <c:pt idx="1361">
                  <c:v>26.1143150329587</c:v>
                </c:pt>
                <c:pt idx="1362">
                  <c:v>26.138822078704703</c:v>
                </c:pt>
                <c:pt idx="1363">
                  <c:v>26.1593279838557</c:v>
                </c:pt>
                <c:pt idx="1364">
                  <c:v>26.1798410415647</c:v>
                </c:pt>
                <c:pt idx="1365">
                  <c:v>26.204308986663701</c:v>
                </c:pt>
                <c:pt idx="1366">
                  <c:v>26.224882125854702</c:v>
                </c:pt>
                <c:pt idx="1367">
                  <c:v>26.245362997054702</c:v>
                </c:pt>
                <c:pt idx="1368">
                  <c:v>26.269854068755702</c:v>
                </c:pt>
                <c:pt idx="1369">
                  <c:v>26.290354013442702</c:v>
                </c:pt>
                <c:pt idx="1370">
                  <c:v>26.3108620643617</c:v>
                </c:pt>
                <c:pt idx="1371">
                  <c:v>26.335379123687702</c:v>
                </c:pt>
                <c:pt idx="1372">
                  <c:v>26.355919122695703</c:v>
                </c:pt>
                <c:pt idx="1373">
                  <c:v>26.376464128494703</c:v>
                </c:pt>
                <c:pt idx="1374">
                  <c:v>26.400911092757703</c:v>
                </c:pt>
                <c:pt idx="1375">
                  <c:v>26.421441078185701</c:v>
                </c:pt>
                <c:pt idx="1376">
                  <c:v>26.441942930221703</c:v>
                </c:pt>
                <c:pt idx="1377">
                  <c:v>26.466426134109703</c:v>
                </c:pt>
                <c:pt idx="1378">
                  <c:v>26.4869699478147</c:v>
                </c:pt>
                <c:pt idx="1379">
                  <c:v>26.507504940032703</c:v>
                </c:pt>
                <c:pt idx="1380">
                  <c:v>26.532005071639702</c:v>
                </c:pt>
                <c:pt idx="1381">
                  <c:v>26.552544116973703</c:v>
                </c:pt>
                <c:pt idx="1382">
                  <c:v>26.573039054870701</c:v>
                </c:pt>
                <c:pt idx="1383">
                  <c:v>26.5975329875947</c:v>
                </c:pt>
                <c:pt idx="1384">
                  <c:v>26.618078947067701</c:v>
                </c:pt>
                <c:pt idx="1385">
                  <c:v>26.638586997985701</c:v>
                </c:pt>
                <c:pt idx="1386">
                  <c:v>26.663037061691703</c:v>
                </c:pt>
                <c:pt idx="1387">
                  <c:v>26.683593034744703</c:v>
                </c:pt>
                <c:pt idx="1388">
                  <c:v>26.704088926313702</c:v>
                </c:pt>
                <c:pt idx="1389">
                  <c:v>26.7285950183837</c:v>
                </c:pt>
                <c:pt idx="1390">
                  <c:v>26.749128103253703</c:v>
                </c:pt>
                <c:pt idx="1391">
                  <c:v>26.769619941713703</c:v>
                </c:pt>
                <c:pt idx="1392">
                  <c:v>26.794095993043701</c:v>
                </c:pt>
                <c:pt idx="1393">
                  <c:v>26.8146560192137</c:v>
                </c:pt>
                <c:pt idx="1394">
                  <c:v>26.835145950313702</c:v>
                </c:pt>
                <c:pt idx="1395">
                  <c:v>26.859616041183703</c:v>
                </c:pt>
                <c:pt idx="1396">
                  <c:v>26.880173921583701</c:v>
                </c:pt>
                <c:pt idx="1397">
                  <c:v>26.900672912593702</c:v>
                </c:pt>
                <c:pt idx="1398">
                  <c:v>26.9251630306237</c:v>
                </c:pt>
                <c:pt idx="1399">
                  <c:v>26.9457249641437</c:v>
                </c:pt>
                <c:pt idx="1400">
                  <c:v>26.966223001483701</c:v>
                </c:pt>
                <c:pt idx="1401">
                  <c:v>26.990714073183703</c:v>
                </c:pt>
                <c:pt idx="1402">
                  <c:v>27.0112519264237</c:v>
                </c:pt>
                <c:pt idx="1403">
                  <c:v>27.031750917433701</c:v>
                </c:pt>
                <c:pt idx="1404">
                  <c:v>27.056235074993701</c:v>
                </c:pt>
                <c:pt idx="1405">
                  <c:v>27.0768630504637</c:v>
                </c:pt>
                <c:pt idx="1406">
                  <c:v>27.097295045853702</c:v>
                </c:pt>
                <c:pt idx="1407">
                  <c:v>27.1217849254637</c:v>
                </c:pt>
                <c:pt idx="1408">
                  <c:v>27.142333030703703</c:v>
                </c:pt>
                <c:pt idx="1409">
                  <c:v>27.1628420352937</c:v>
                </c:pt>
                <c:pt idx="1410">
                  <c:v>27.187343120573701</c:v>
                </c:pt>
                <c:pt idx="1411">
                  <c:v>27.207876920703701</c:v>
                </c:pt>
                <c:pt idx="1412">
                  <c:v>27.228379964823702</c:v>
                </c:pt>
                <c:pt idx="1413">
                  <c:v>27.252860069273702</c:v>
                </c:pt>
                <c:pt idx="1414">
                  <c:v>27.273406982423701</c:v>
                </c:pt>
                <c:pt idx="1415">
                  <c:v>27.293877124783702</c:v>
                </c:pt>
                <c:pt idx="1416">
                  <c:v>27.318383932113701</c:v>
                </c:pt>
                <c:pt idx="1417">
                  <c:v>27.338980913163702</c:v>
                </c:pt>
                <c:pt idx="1418">
                  <c:v>27.3595089912437</c:v>
                </c:pt>
                <c:pt idx="1419">
                  <c:v>27.383887052533701</c:v>
                </c:pt>
                <c:pt idx="1420">
                  <c:v>27.404448986053701</c:v>
                </c:pt>
                <c:pt idx="1421">
                  <c:v>27.424942970273701</c:v>
                </c:pt>
                <c:pt idx="1422">
                  <c:v>27.449439048763701</c:v>
                </c:pt>
                <c:pt idx="1423">
                  <c:v>27.469975948333701</c:v>
                </c:pt>
                <c:pt idx="1424">
                  <c:v>27.490471124653702</c:v>
                </c:pt>
                <c:pt idx="1425">
                  <c:v>27.514971971513702</c:v>
                </c:pt>
                <c:pt idx="1426">
                  <c:v>27.535520076753702</c:v>
                </c:pt>
                <c:pt idx="1427">
                  <c:v>27.5559940338137</c:v>
                </c:pt>
                <c:pt idx="1428">
                  <c:v>27.580513000483702</c:v>
                </c:pt>
                <c:pt idx="1429">
                  <c:v>27.601063013073702</c:v>
                </c:pt>
                <c:pt idx="1430">
                  <c:v>27.6215200424237</c:v>
                </c:pt>
                <c:pt idx="1431">
                  <c:v>27.646035909653701</c:v>
                </c:pt>
                <c:pt idx="1432">
                  <c:v>27.666584968563701</c:v>
                </c:pt>
                <c:pt idx="1433">
                  <c:v>27.687070131303702</c:v>
                </c:pt>
                <c:pt idx="1434">
                  <c:v>27.711549997333702</c:v>
                </c:pt>
                <c:pt idx="1435">
                  <c:v>27.7321090698237</c:v>
                </c:pt>
                <c:pt idx="1436">
                  <c:v>27.752593040463701</c:v>
                </c:pt>
                <c:pt idx="1437">
                  <c:v>27.777091979983702</c:v>
                </c:pt>
                <c:pt idx="1438">
                  <c:v>27.797627925873702</c:v>
                </c:pt>
                <c:pt idx="1439">
                  <c:v>27.818119049073701</c:v>
                </c:pt>
                <c:pt idx="1440">
                  <c:v>27.842617034913701</c:v>
                </c:pt>
                <c:pt idx="1441">
                  <c:v>27.863181114193701</c:v>
                </c:pt>
                <c:pt idx="1442">
                  <c:v>27.883677005763701</c:v>
                </c:pt>
                <c:pt idx="1443">
                  <c:v>27.908164978023702</c:v>
                </c:pt>
                <c:pt idx="1444">
                  <c:v>27.928710937503702</c:v>
                </c:pt>
                <c:pt idx="1445">
                  <c:v>27.949194908143703</c:v>
                </c:pt>
                <c:pt idx="1446">
                  <c:v>27.973757982253701</c:v>
                </c:pt>
                <c:pt idx="1447">
                  <c:v>27.994239091873702</c:v>
                </c:pt>
                <c:pt idx="1448">
                  <c:v>28.014760971073702</c:v>
                </c:pt>
                <c:pt idx="1449">
                  <c:v>28.0392940044437</c:v>
                </c:pt>
                <c:pt idx="1450">
                  <c:v>28.059807062153702</c:v>
                </c:pt>
                <c:pt idx="1451">
                  <c:v>28.080276012423703</c:v>
                </c:pt>
                <c:pt idx="1452">
                  <c:v>28.1048369407637</c:v>
                </c:pt>
                <c:pt idx="1453">
                  <c:v>28.1253299713137</c:v>
                </c:pt>
                <c:pt idx="1454">
                  <c:v>28.145839929583701</c:v>
                </c:pt>
                <c:pt idx="1455">
                  <c:v>28.170342922213703</c:v>
                </c:pt>
                <c:pt idx="1456">
                  <c:v>28.1908581256837</c:v>
                </c:pt>
                <c:pt idx="1457">
                  <c:v>28.2113499641437</c:v>
                </c:pt>
                <c:pt idx="1458">
                  <c:v>28.235861063003703</c:v>
                </c:pt>
                <c:pt idx="1459">
                  <c:v>28.256413936613701</c:v>
                </c:pt>
                <c:pt idx="1460">
                  <c:v>28.276845932003702</c:v>
                </c:pt>
                <c:pt idx="1461">
                  <c:v>28.301461935043701</c:v>
                </c:pt>
                <c:pt idx="1462">
                  <c:v>28.321944952013702</c:v>
                </c:pt>
                <c:pt idx="1463">
                  <c:v>28.342436075213701</c:v>
                </c:pt>
                <c:pt idx="1464">
                  <c:v>28.366957902903703</c:v>
                </c:pt>
                <c:pt idx="1465">
                  <c:v>28.387483119963701</c:v>
                </c:pt>
                <c:pt idx="1466">
                  <c:v>28.407958030703703</c:v>
                </c:pt>
                <c:pt idx="1467">
                  <c:v>28.4324860572837</c:v>
                </c:pt>
                <c:pt idx="1468">
                  <c:v>28.452965974803703</c:v>
                </c:pt>
                <c:pt idx="1469">
                  <c:v>28.473503112793701</c:v>
                </c:pt>
                <c:pt idx="1470">
                  <c:v>28.498038053513703</c:v>
                </c:pt>
                <c:pt idx="1471">
                  <c:v>28.518517017363703</c:v>
                </c:pt>
                <c:pt idx="1472">
                  <c:v>28.5390279293037</c:v>
                </c:pt>
                <c:pt idx="1473">
                  <c:v>28.563578128813703</c:v>
                </c:pt>
                <c:pt idx="1474">
                  <c:v>28.584059953693703</c:v>
                </c:pt>
                <c:pt idx="1475">
                  <c:v>28.604556083683701</c:v>
                </c:pt>
                <c:pt idx="1476">
                  <c:v>28.629084110263701</c:v>
                </c:pt>
                <c:pt idx="1477">
                  <c:v>28.649584054943702</c:v>
                </c:pt>
                <c:pt idx="1478">
                  <c:v>28.670062065123702</c:v>
                </c:pt>
                <c:pt idx="1479">
                  <c:v>28.694634914393703</c:v>
                </c:pt>
                <c:pt idx="1480">
                  <c:v>28.715131998063701</c:v>
                </c:pt>
                <c:pt idx="1481">
                  <c:v>28.735603094103702</c:v>
                </c:pt>
                <c:pt idx="1482">
                  <c:v>28.760160923003703</c:v>
                </c:pt>
                <c:pt idx="1483">
                  <c:v>28.780668020243702</c:v>
                </c:pt>
                <c:pt idx="1484">
                  <c:v>28.801161050793702</c:v>
                </c:pt>
                <c:pt idx="1485">
                  <c:v>28.825683116913702</c:v>
                </c:pt>
                <c:pt idx="1486">
                  <c:v>28.846184968943703</c:v>
                </c:pt>
                <c:pt idx="1487">
                  <c:v>28.8666770458237</c:v>
                </c:pt>
                <c:pt idx="1488">
                  <c:v>28.891200065613702</c:v>
                </c:pt>
                <c:pt idx="1489">
                  <c:v>28.9117400646237</c:v>
                </c:pt>
                <c:pt idx="1490">
                  <c:v>28.932234048843704</c:v>
                </c:pt>
                <c:pt idx="1491">
                  <c:v>28.956744909283703</c:v>
                </c:pt>
                <c:pt idx="1492">
                  <c:v>28.977272987363701</c:v>
                </c:pt>
                <c:pt idx="1493">
                  <c:v>28.997755050663702</c:v>
                </c:pt>
                <c:pt idx="1494">
                  <c:v>29.022289991383701</c:v>
                </c:pt>
                <c:pt idx="1495">
                  <c:v>29.042791128153702</c:v>
                </c:pt>
                <c:pt idx="1496">
                  <c:v>29.063264131543701</c:v>
                </c:pt>
                <c:pt idx="1497">
                  <c:v>29.087763071063701</c:v>
                </c:pt>
                <c:pt idx="1498">
                  <c:v>29.108262062073702</c:v>
                </c:pt>
                <c:pt idx="1499">
                  <c:v>29.128807067873701</c:v>
                </c:pt>
                <c:pt idx="1500">
                  <c:v>29.1533420085937</c:v>
                </c:pt>
                <c:pt idx="1501">
                  <c:v>29.173839092253701</c:v>
                </c:pt>
                <c:pt idx="1502">
                  <c:v>29.1943290233637</c:v>
                </c:pt>
                <c:pt idx="1503">
                  <c:v>29.218867063523703</c:v>
                </c:pt>
                <c:pt idx="1504">
                  <c:v>29.239356994633702</c:v>
                </c:pt>
                <c:pt idx="1505">
                  <c:v>29.259859085083701</c:v>
                </c:pt>
                <c:pt idx="1506">
                  <c:v>29.284445047373701</c:v>
                </c:pt>
                <c:pt idx="1507">
                  <c:v>29.304897069933702</c:v>
                </c:pt>
                <c:pt idx="1508">
                  <c:v>29.3253860473637</c:v>
                </c:pt>
                <c:pt idx="1509">
                  <c:v>29.349918127063702</c:v>
                </c:pt>
                <c:pt idx="1510">
                  <c:v>29.3704631328537</c:v>
                </c:pt>
                <c:pt idx="1511">
                  <c:v>29.390937089923703</c:v>
                </c:pt>
                <c:pt idx="1512">
                  <c:v>29.415467977523701</c:v>
                </c:pt>
                <c:pt idx="1513">
                  <c:v>29.435967922213703</c:v>
                </c:pt>
                <c:pt idx="1514">
                  <c:v>29.456493139263703</c:v>
                </c:pt>
                <c:pt idx="1515">
                  <c:v>29.480989933013703</c:v>
                </c:pt>
                <c:pt idx="1516">
                  <c:v>29.501493930813702</c:v>
                </c:pt>
                <c:pt idx="1517">
                  <c:v>29.521997928623701</c:v>
                </c:pt>
                <c:pt idx="1518">
                  <c:v>29.546499013903702</c:v>
                </c:pt>
                <c:pt idx="1519">
                  <c:v>29.5670421123537</c:v>
                </c:pt>
                <c:pt idx="1520">
                  <c:v>29.587558984753702</c:v>
                </c:pt>
                <c:pt idx="1521">
                  <c:v>29.6120769977537</c:v>
                </c:pt>
                <c:pt idx="1522">
                  <c:v>29.6325690746337</c:v>
                </c:pt>
                <c:pt idx="1523">
                  <c:v>29.653064966203701</c:v>
                </c:pt>
                <c:pt idx="1524">
                  <c:v>29.677604913713701</c:v>
                </c:pt>
                <c:pt idx="1525">
                  <c:v>29.698091030123702</c:v>
                </c:pt>
                <c:pt idx="1526">
                  <c:v>29.718589067463704</c:v>
                </c:pt>
                <c:pt idx="1527">
                  <c:v>29.7431421279937</c:v>
                </c:pt>
                <c:pt idx="1528">
                  <c:v>29.7636520862537</c:v>
                </c:pt>
                <c:pt idx="1529">
                  <c:v>29.784162998203701</c:v>
                </c:pt>
                <c:pt idx="1530">
                  <c:v>29.8086979389237</c:v>
                </c:pt>
                <c:pt idx="1531">
                  <c:v>29.8291800022137</c:v>
                </c:pt>
                <c:pt idx="1532">
                  <c:v>29.8496859073637</c:v>
                </c:pt>
                <c:pt idx="1533">
                  <c:v>29.874220132823702</c:v>
                </c:pt>
                <c:pt idx="1534">
                  <c:v>29.8947310447737</c:v>
                </c:pt>
                <c:pt idx="1535">
                  <c:v>29.915204048153701</c:v>
                </c:pt>
                <c:pt idx="1536">
                  <c:v>29.9397249221837</c:v>
                </c:pt>
                <c:pt idx="1537">
                  <c:v>29.960200071333702</c:v>
                </c:pt>
                <c:pt idx="1538">
                  <c:v>29.984738111493701</c:v>
                </c:pt>
                <c:pt idx="1539">
                  <c:v>30.005269050593704</c:v>
                </c:pt>
                <c:pt idx="1540">
                  <c:v>30.025792121883701</c:v>
                </c:pt>
                <c:pt idx="1541">
                  <c:v>30.050270080563703</c:v>
                </c:pt>
                <c:pt idx="1542">
                  <c:v>30.070817947383702</c:v>
                </c:pt>
                <c:pt idx="1543">
                  <c:v>30.0913190841637</c:v>
                </c:pt>
                <c:pt idx="1544">
                  <c:v>30.115833044053701</c:v>
                </c:pt>
                <c:pt idx="1545">
                  <c:v>30.136339902873701</c:v>
                </c:pt>
                <c:pt idx="1546">
                  <c:v>30.1568300724037</c:v>
                </c:pt>
                <c:pt idx="1547">
                  <c:v>30.181335926053702</c:v>
                </c:pt>
                <c:pt idx="1548">
                  <c:v>30.201875925063703</c:v>
                </c:pt>
                <c:pt idx="1549">
                  <c:v>30.222366094593703</c:v>
                </c:pt>
                <c:pt idx="1550">
                  <c:v>30.246881961823703</c:v>
                </c:pt>
                <c:pt idx="1551">
                  <c:v>30.267470121383703</c:v>
                </c:pt>
                <c:pt idx="1552">
                  <c:v>30.287931919093701</c:v>
                </c:pt>
                <c:pt idx="1553">
                  <c:v>30.312433004383703</c:v>
                </c:pt>
                <c:pt idx="1554">
                  <c:v>30.3329470157637</c:v>
                </c:pt>
                <c:pt idx="1555">
                  <c:v>30.353497982023701</c:v>
                </c:pt>
                <c:pt idx="1556">
                  <c:v>30.377957105633701</c:v>
                </c:pt>
                <c:pt idx="1557">
                  <c:v>30.398469924923702</c:v>
                </c:pt>
                <c:pt idx="1558">
                  <c:v>30.418957948683701</c:v>
                </c:pt>
                <c:pt idx="1559">
                  <c:v>30.443484067913701</c:v>
                </c:pt>
                <c:pt idx="1560">
                  <c:v>30.4640400409737</c:v>
                </c:pt>
                <c:pt idx="1561">
                  <c:v>30.484498977663701</c:v>
                </c:pt>
                <c:pt idx="1562">
                  <c:v>30.5090339183837</c:v>
                </c:pt>
                <c:pt idx="1563">
                  <c:v>30.5295441150637</c:v>
                </c:pt>
                <c:pt idx="1564">
                  <c:v>30.550055980683702</c:v>
                </c:pt>
                <c:pt idx="1565">
                  <c:v>30.574543952943703</c:v>
                </c:pt>
                <c:pt idx="1566">
                  <c:v>30.595073938373702</c:v>
                </c:pt>
                <c:pt idx="1567">
                  <c:v>30.615591049193704</c:v>
                </c:pt>
                <c:pt idx="1568">
                  <c:v>30.640087127683699</c:v>
                </c:pt>
                <c:pt idx="1569">
                  <c:v>30.660602092743702</c:v>
                </c:pt>
                <c:pt idx="1570">
                  <c:v>30.6811180114737</c:v>
                </c:pt>
                <c:pt idx="1571">
                  <c:v>30.705632925033701</c:v>
                </c:pt>
                <c:pt idx="1572">
                  <c:v>32.330670833587632</c:v>
                </c:pt>
                <c:pt idx="1573">
                  <c:v>32.331274032592759</c:v>
                </c:pt>
                <c:pt idx="1574">
                  <c:v>32.331753969192491</c:v>
                </c:pt>
                <c:pt idx="1575">
                  <c:v>32.332187891006463</c:v>
                </c:pt>
                <c:pt idx="1576">
                  <c:v>32.332614898681634</c:v>
                </c:pt>
                <c:pt idx="1577">
                  <c:v>32.333037853240953</c:v>
                </c:pt>
                <c:pt idx="1578">
                  <c:v>32.333461046218858</c:v>
                </c:pt>
                <c:pt idx="1579">
                  <c:v>32.333881855010972</c:v>
                </c:pt>
                <c:pt idx="1580">
                  <c:v>32.334305047988877</c:v>
                </c:pt>
                <c:pt idx="1581">
                  <c:v>32.334728002548204</c:v>
                </c:pt>
                <c:pt idx="1582">
                  <c:v>32.335150003433213</c:v>
                </c:pt>
                <c:pt idx="1583">
                  <c:v>32.335392951965318</c:v>
                </c:pt>
                <c:pt idx="1584">
                  <c:v>32.335474014282212</c:v>
                </c:pt>
                <c:pt idx="1585">
                  <c:v>32.33554887771605</c:v>
                </c:pt>
                <c:pt idx="1586">
                  <c:v>32.335624933242784</c:v>
                </c:pt>
                <c:pt idx="1587">
                  <c:v>32.335700988769517</c:v>
                </c:pt>
                <c:pt idx="1588">
                  <c:v>32.335777997970574</c:v>
                </c:pt>
                <c:pt idx="1589">
                  <c:v>32.3358540534973</c:v>
                </c:pt>
                <c:pt idx="1590">
                  <c:v>32.335928916931138</c:v>
                </c:pt>
                <c:pt idx="1591">
                  <c:v>32.336004972457872</c:v>
                </c:pt>
                <c:pt idx="1592">
                  <c:v>32.336081027984598</c:v>
                </c:pt>
                <c:pt idx="1593">
                  <c:v>32.336156845092759</c:v>
                </c:pt>
                <c:pt idx="1594">
                  <c:v>32.336232900619493</c:v>
                </c:pt>
                <c:pt idx="1595">
                  <c:v>32.336308956146233</c:v>
                </c:pt>
                <c:pt idx="1596">
                  <c:v>32.336385011672959</c:v>
                </c:pt>
                <c:pt idx="1597">
                  <c:v>32.336460828781114</c:v>
                </c:pt>
                <c:pt idx="1598">
                  <c:v>32.336536884307847</c:v>
                </c:pt>
                <c:pt idx="1599">
                  <c:v>32.336611986160257</c:v>
                </c:pt>
                <c:pt idx="1600">
                  <c:v>32.336688041686998</c:v>
                </c:pt>
                <c:pt idx="1601">
                  <c:v>32.336763858795152</c:v>
                </c:pt>
                <c:pt idx="1602">
                  <c:v>32.336839914321878</c:v>
                </c:pt>
                <c:pt idx="1603">
                  <c:v>32.336915969848619</c:v>
                </c:pt>
                <c:pt idx="1604">
                  <c:v>32.336992025375352</c:v>
                </c:pt>
                <c:pt idx="1605">
                  <c:v>32.337067842483513</c:v>
                </c:pt>
                <c:pt idx="1606">
                  <c:v>32.33714389801024</c:v>
                </c:pt>
                <c:pt idx="1607">
                  <c:v>32.337219953536973</c:v>
                </c:pt>
                <c:pt idx="1608">
                  <c:v>32.337296009063714</c:v>
                </c:pt>
                <c:pt idx="1609">
                  <c:v>32.337370872497537</c:v>
                </c:pt>
                <c:pt idx="1610">
                  <c:v>32.337447881698587</c:v>
                </c:pt>
                <c:pt idx="1611">
                  <c:v>32.337523937225328</c:v>
                </c:pt>
                <c:pt idx="1612">
                  <c:v>32.337599992752061</c:v>
                </c:pt>
                <c:pt idx="1613">
                  <c:v>32.337676048278787</c:v>
                </c:pt>
                <c:pt idx="1614">
                  <c:v>32.337751865386949</c:v>
                </c:pt>
                <c:pt idx="1615">
                  <c:v>32.337827920913682</c:v>
                </c:pt>
                <c:pt idx="1616">
                  <c:v>32.337904930114732</c:v>
                </c:pt>
                <c:pt idx="1617">
                  <c:v>32.337980985641458</c:v>
                </c:pt>
                <c:pt idx="1618">
                  <c:v>32.338057041168199</c:v>
                </c:pt>
                <c:pt idx="1619">
                  <c:v>32.338131904602044</c:v>
                </c:pt>
                <c:pt idx="1620">
                  <c:v>32.338208913803093</c:v>
                </c:pt>
                <c:pt idx="1621">
                  <c:v>32.338284015655503</c:v>
                </c:pt>
                <c:pt idx="1622">
                  <c:v>32.338359832763658</c:v>
                </c:pt>
                <c:pt idx="1623">
                  <c:v>32.338434934616068</c:v>
                </c:pt>
                <c:pt idx="1624">
                  <c:v>32.338510990142808</c:v>
                </c:pt>
                <c:pt idx="1625">
                  <c:v>32.338585853576653</c:v>
                </c:pt>
                <c:pt idx="1626">
                  <c:v>32.338661909103379</c:v>
                </c:pt>
                <c:pt idx="1627">
                  <c:v>32.338737010955803</c:v>
                </c:pt>
                <c:pt idx="1628">
                  <c:v>32.338812828063951</c:v>
                </c:pt>
                <c:pt idx="1629">
                  <c:v>32.338887929916368</c:v>
                </c:pt>
                <c:pt idx="1630">
                  <c:v>32.338963985443101</c:v>
                </c:pt>
                <c:pt idx="1631">
                  <c:v>32.339038848876939</c:v>
                </c:pt>
                <c:pt idx="1632">
                  <c:v>32.339114904403672</c:v>
                </c:pt>
                <c:pt idx="1633">
                  <c:v>32.339190006256089</c:v>
                </c:pt>
                <c:pt idx="1634">
                  <c:v>32.339266061782823</c:v>
                </c:pt>
                <c:pt idx="1635">
                  <c:v>32.339341878890977</c:v>
                </c:pt>
                <c:pt idx="1636">
                  <c:v>32.339418888092034</c:v>
                </c:pt>
                <c:pt idx="1637">
                  <c:v>32.33949494361876</c:v>
                </c:pt>
                <c:pt idx="1638">
                  <c:v>32.339570999145494</c:v>
                </c:pt>
                <c:pt idx="1639">
                  <c:v>32.339647054672227</c:v>
                </c:pt>
                <c:pt idx="1640">
                  <c:v>32.339740037918084</c:v>
                </c:pt>
                <c:pt idx="1641">
                  <c:v>32.339815855026231</c:v>
                </c:pt>
                <c:pt idx="1642">
                  <c:v>32.339891910552957</c:v>
                </c:pt>
                <c:pt idx="1643">
                  <c:v>32.339967966079698</c:v>
                </c:pt>
                <c:pt idx="1644">
                  <c:v>32.340044021606438</c:v>
                </c:pt>
                <c:pt idx="1645">
                  <c:v>32.340119838714543</c:v>
                </c:pt>
                <c:pt idx="1646">
                  <c:v>32.343718051910344</c:v>
                </c:pt>
                <c:pt idx="1647">
                  <c:v>32.364255905151339</c:v>
                </c:pt>
                <c:pt idx="1648">
                  <c:v>32.384795904159539</c:v>
                </c:pt>
                <c:pt idx="1649">
                  <c:v>32.409383058547938</c:v>
                </c:pt>
                <c:pt idx="1650">
                  <c:v>32.429919004440343</c:v>
                </c:pt>
                <c:pt idx="1651">
                  <c:v>32.450424909592037</c:v>
                </c:pt>
                <c:pt idx="1652">
                  <c:v>32.474926948547044</c:v>
                </c:pt>
                <c:pt idx="1653">
                  <c:v>32.495466947555038</c:v>
                </c:pt>
                <c:pt idx="1654">
                  <c:v>32.515981912613043</c:v>
                </c:pt>
                <c:pt idx="1655">
                  <c:v>32.540453910828042</c:v>
                </c:pt>
                <c:pt idx="1656">
                  <c:v>32.560956001282044</c:v>
                </c:pt>
                <c:pt idx="1657">
                  <c:v>32.581480026245039</c:v>
                </c:pt>
                <c:pt idx="1658">
                  <c:v>32.605983972549041</c:v>
                </c:pt>
                <c:pt idx="1659">
                  <c:v>32.626497030258044</c:v>
                </c:pt>
                <c:pt idx="1660">
                  <c:v>32.64701199531504</c:v>
                </c:pt>
                <c:pt idx="1661">
                  <c:v>32.67151498794604</c:v>
                </c:pt>
                <c:pt idx="1662">
                  <c:v>32.692049026489038</c:v>
                </c:pt>
                <c:pt idx="1663">
                  <c:v>32.712563037872037</c:v>
                </c:pt>
                <c:pt idx="1664">
                  <c:v>32.737046003342037</c:v>
                </c:pt>
                <c:pt idx="1665">
                  <c:v>32.757580041885042</c:v>
                </c:pt>
                <c:pt idx="1666">
                  <c:v>32.778090953827039</c:v>
                </c:pt>
                <c:pt idx="1667">
                  <c:v>32.802595853805038</c:v>
                </c:pt>
                <c:pt idx="1668">
                  <c:v>32.823097944260041</c:v>
                </c:pt>
                <c:pt idx="1669">
                  <c:v>32.843598842621041</c:v>
                </c:pt>
                <c:pt idx="1670">
                  <c:v>32.868125915527038</c:v>
                </c:pt>
                <c:pt idx="1671">
                  <c:v>32.888643026352042</c:v>
                </c:pt>
                <c:pt idx="1672">
                  <c:v>32.909173965454038</c:v>
                </c:pt>
                <c:pt idx="1673">
                  <c:v>32.93366003036504</c:v>
                </c:pt>
                <c:pt idx="1674">
                  <c:v>32.954172849655038</c:v>
                </c:pt>
                <c:pt idx="1675">
                  <c:v>32.974691867828042</c:v>
                </c:pt>
                <c:pt idx="1676">
                  <c:v>32.999187946320042</c:v>
                </c:pt>
                <c:pt idx="1677">
                  <c:v>33.019700050354039</c:v>
                </c:pt>
                <c:pt idx="1678">
                  <c:v>33.04021883010904</c:v>
                </c:pt>
                <c:pt idx="1679">
                  <c:v>33.064712047577039</c:v>
                </c:pt>
                <c:pt idx="1680">
                  <c:v>33.085224866867037</c:v>
                </c:pt>
                <c:pt idx="1681">
                  <c:v>33.105770826340041</c:v>
                </c:pt>
                <c:pt idx="1682">
                  <c:v>33.130271911621037</c:v>
                </c:pt>
                <c:pt idx="1683">
                  <c:v>33.150779008865044</c:v>
                </c:pt>
                <c:pt idx="1684">
                  <c:v>33.171294927597039</c:v>
                </c:pt>
                <c:pt idx="1685">
                  <c:v>33.195780992508041</c:v>
                </c:pt>
                <c:pt idx="1686">
                  <c:v>33.216302871704038</c:v>
                </c:pt>
                <c:pt idx="1687">
                  <c:v>33.236812829971043</c:v>
                </c:pt>
                <c:pt idx="1688">
                  <c:v>33.261340856552039</c:v>
                </c:pt>
                <c:pt idx="1689">
                  <c:v>33.281733989716038</c:v>
                </c:pt>
                <c:pt idx="1690">
                  <c:v>33.302330970764039</c:v>
                </c:pt>
                <c:pt idx="1691">
                  <c:v>33.326820850372037</c:v>
                </c:pt>
                <c:pt idx="1692">
                  <c:v>33.347441911696038</c:v>
                </c:pt>
                <c:pt idx="1693">
                  <c:v>33.367909908296042</c:v>
                </c:pt>
                <c:pt idx="1694">
                  <c:v>33.392405986786038</c:v>
                </c:pt>
                <c:pt idx="1695">
                  <c:v>33.412904977796039</c:v>
                </c:pt>
                <c:pt idx="1696">
                  <c:v>33.433449983596041</c:v>
                </c:pt>
                <c:pt idx="1697">
                  <c:v>33.457916975026038</c:v>
                </c:pt>
                <c:pt idx="1698">
                  <c:v>33.478428840636042</c:v>
                </c:pt>
                <c:pt idx="1699">
                  <c:v>33.498945951466041</c:v>
                </c:pt>
                <c:pt idx="1700">
                  <c:v>33.523459911346038</c:v>
                </c:pt>
                <c:pt idx="1701">
                  <c:v>33.543992996216041</c:v>
                </c:pt>
                <c:pt idx="1702">
                  <c:v>33.564499855046037</c:v>
                </c:pt>
                <c:pt idx="1703">
                  <c:v>33.588990926746042</c:v>
                </c:pt>
                <c:pt idx="1704">
                  <c:v>33.60950589179604</c:v>
                </c:pt>
                <c:pt idx="1705">
                  <c:v>33.630028009416037</c:v>
                </c:pt>
                <c:pt idx="1706">
                  <c:v>33.654525995256037</c:v>
                </c:pt>
                <c:pt idx="1707">
                  <c:v>33.675050020216041</c:v>
                </c:pt>
                <c:pt idx="1708">
                  <c:v>33.69556689262604</c:v>
                </c:pt>
                <c:pt idx="1709">
                  <c:v>33.720042943956038</c:v>
                </c:pt>
                <c:pt idx="1710">
                  <c:v>33.740569829936042</c:v>
                </c:pt>
                <c:pt idx="1711">
                  <c:v>33.761102914806038</c:v>
                </c:pt>
                <c:pt idx="1712">
                  <c:v>33.785567998886037</c:v>
                </c:pt>
                <c:pt idx="1713">
                  <c:v>33.806105852126038</c:v>
                </c:pt>
                <c:pt idx="1714">
                  <c:v>33.82662105560604</c:v>
                </c:pt>
                <c:pt idx="1715">
                  <c:v>33.851114988326039</c:v>
                </c:pt>
                <c:pt idx="1716">
                  <c:v>33.871621847156042</c:v>
                </c:pt>
                <c:pt idx="1717">
                  <c:v>33.89216685294604</c:v>
                </c:pt>
                <c:pt idx="1718">
                  <c:v>33.916637897496038</c:v>
                </c:pt>
                <c:pt idx="1719">
                  <c:v>33.937168836596044</c:v>
                </c:pt>
                <c:pt idx="1720">
                  <c:v>33.957713842396039</c:v>
                </c:pt>
                <c:pt idx="1721">
                  <c:v>33.982168912886038</c:v>
                </c:pt>
                <c:pt idx="1722">
                  <c:v>34.002708911896043</c:v>
                </c:pt>
                <c:pt idx="1723">
                  <c:v>34.023228883746043</c:v>
                </c:pt>
                <c:pt idx="1724">
                  <c:v>34.047732830046037</c:v>
                </c:pt>
                <c:pt idx="1725">
                  <c:v>34.068246841426038</c:v>
                </c:pt>
                <c:pt idx="1726">
                  <c:v>34.088752984996042</c:v>
                </c:pt>
                <c:pt idx="1727">
                  <c:v>34.113255977626039</c:v>
                </c:pt>
                <c:pt idx="1728">
                  <c:v>34.133759021756042</c:v>
                </c:pt>
                <c:pt idx="1729">
                  <c:v>34.15427303314604</c:v>
                </c:pt>
                <c:pt idx="1730">
                  <c:v>34.17876982688604</c:v>
                </c:pt>
                <c:pt idx="1731">
                  <c:v>34.199282884596037</c:v>
                </c:pt>
                <c:pt idx="1732">
                  <c:v>34.219805955886038</c:v>
                </c:pt>
                <c:pt idx="1733">
                  <c:v>34.244346857066041</c:v>
                </c:pt>
                <c:pt idx="1734">
                  <c:v>34.264811992646038</c:v>
                </c:pt>
                <c:pt idx="1735">
                  <c:v>34.285322904586039</c:v>
                </c:pt>
                <c:pt idx="1736">
                  <c:v>34.309820890426039</c:v>
                </c:pt>
                <c:pt idx="1737">
                  <c:v>34.330385923386039</c:v>
                </c:pt>
                <c:pt idx="1738">
                  <c:v>34.350857973096041</c:v>
                </c:pt>
                <c:pt idx="1739">
                  <c:v>34.37534999847604</c:v>
                </c:pt>
                <c:pt idx="1740">
                  <c:v>34.39586091041604</c:v>
                </c:pt>
                <c:pt idx="1741">
                  <c:v>34.416453838346044</c:v>
                </c:pt>
                <c:pt idx="1742">
                  <c:v>34.440917968746042</c:v>
                </c:pt>
                <c:pt idx="1743">
                  <c:v>34.461571931836041</c:v>
                </c:pt>
                <c:pt idx="1744">
                  <c:v>34.481945037846039</c:v>
                </c:pt>
                <c:pt idx="1745">
                  <c:v>34.506443023686039</c:v>
                </c:pt>
                <c:pt idx="1746">
                  <c:v>34.526988029476044</c:v>
                </c:pt>
                <c:pt idx="1747">
                  <c:v>34.54750704765604</c:v>
                </c:pt>
                <c:pt idx="1748">
                  <c:v>34.571972846986043</c:v>
                </c:pt>
                <c:pt idx="1749">
                  <c:v>34.592509984966043</c:v>
                </c:pt>
                <c:pt idx="1750">
                  <c:v>34.613039016726042</c:v>
                </c:pt>
                <c:pt idx="1751">
                  <c:v>34.63751792907604</c:v>
                </c:pt>
                <c:pt idx="1752">
                  <c:v>34.65806484222604</c:v>
                </c:pt>
                <c:pt idx="1753">
                  <c:v>34.678568840026038</c:v>
                </c:pt>
                <c:pt idx="1754">
                  <c:v>34.703047990796037</c:v>
                </c:pt>
                <c:pt idx="1755">
                  <c:v>34.72356891631604</c:v>
                </c:pt>
                <c:pt idx="1756">
                  <c:v>34.744081020356042</c:v>
                </c:pt>
                <c:pt idx="1757">
                  <c:v>34.768540859226043</c:v>
                </c:pt>
                <c:pt idx="1758">
                  <c:v>34.789108037946043</c:v>
                </c:pt>
                <c:pt idx="1759">
                  <c:v>34.80961489677604</c:v>
                </c:pt>
                <c:pt idx="1760">
                  <c:v>34.834080934526042</c:v>
                </c:pt>
                <c:pt idx="1761">
                  <c:v>34.854660034176042</c:v>
                </c:pt>
                <c:pt idx="1762">
                  <c:v>34.875150918956038</c:v>
                </c:pt>
                <c:pt idx="1763">
                  <c:v>34.899649858476039</c:v>
                </c:pt>
                <c:pt idx="1764">
                  <c:v>34.920187950136039</c:v>
                </c:pt>
                <c:pt idx="1765">
                  <c:v>34.940677881236041</c:v>
                </c:pt>
                <c:pt idx="1766">
                  <c:v>34.965190887456039</c:v>
                </c:pt>
                <c:pt idx="1767">
                  <c:v>34.985718011856044</c:v>
                </c:pt>
                <c:pt idx="1768">
                  <c:v>35.006240844726044</c:v>
                </c:pt>
                <c:pt idx="1769">
                  <c:v>35.03069806098604</c:v>
                </c:pt>
                <c:pt idx="1770">
                  <c:v>35.051223993306039</c:v>
                </c:pt>
                <c:pt idx="1771">
                  <c:v>35.071763038636043</c:v>
                </c:pt>
                <c:pt idx="1772">
                  <c:v>35.096253871916041</c:v>
                </c:pt>
                <c:pt idx="1773">
                  <c:v>35.116801977156044</c:v>
                </c:pt>
                <c:pt idx="1774">
                  <c:v>35.137289047246043</c:v>
                </c:pt>
                <c:pt idx="1775">
                  <c:v>35.161773920056042</c:v>
                </c:pt>
                <c:pt idx="1776">
                  <c:v>35.18231391906604</c:v>
                </c:pt>
                <c:pt idx="1777">
                  <c:v>35.202805995946044</c:v>
                </c:pt>
                <c:pt idx="1778">
                  <c:v>35.22727799415604</c:v>
                </c:pt>
                <c:pt idx="1779">
                  <c:v>35.247853040696043</c:v>
                </c:pt>
                <c:pt idx="1780">
                  <c:v>35.268343925476039</c:v>
                </c:pt>
                <c:pt idx="1781">
                  <c:v>35.292793989186038</c:v>
                </c:pt>
                <c:pt idx="1782">
                  <c:v>35.313438892366037</c:v>
                </c:pt>
                <c:pt idx="1783">
                  <c:v>35.333894014356041</c:v>
                </c:pt>
                <c:pt idx="1784">
                  <c:v>35.358378887176038</c:v>
                </c:pt>
                <c:pt idx="1785">
                  <c:v>35.378912925716037</c:v>
                </c:pt>
                <c:pt idx="1786">
                  <c:v>35.399481058116038</c:v>
                </c:pt>
                <c:pt idx="1787">
                  <c:v>35.423913955686039</c:v>
                </c:pt>
                <c:pt idx="1788">
                  <c:v>35.444442987446038</c:v>
                </c:pt>
                <c:pt idx="1789">
                  <c:v>35.464933872226041</c:v>
                </c:pt>
                <c:pt idx="1790">
                  <c:v>35.48941302299604</c:v>
                </c:pt>
                <c:pt idx="1791">
                  <c:v>35.50998997688604</c:v>
                </c:pt>
                <c:pt idx="1792">
                  <c:v>35.530484914776039</c:v>
                </c:pt>
                <c:pt idx="1793">
                  <c:v>35.554988861086038</c:v>
                </c:pt>
                <c:pt idx="1794">
                  <c:v>35.575531959536043</c:v>
                </c:pt>
                <c:pt idx="1795">
                  <c:v>35.596024990086043</c:v>
                </c:pt>
                <c:pt idx="1796">
                  <c:v>35.620477914806038</c:v>
                </c:pt>
                <c:pt idx="1797">
                  <c:v>35.641013860706039</c:v>
                </c:pt>
                <c:pt idx="1798">
                  <c:v>35.661520004276042</c:v>
                </c:pt>
                <c:pt idx="1799">
                  <c:v>35.686002016066041</c:v>
                </c:pt>
                <c:pt idx="1800">
                  <c:v>35.706523895266038</c:v>
                </c:pt>
                <c:pt idx="1801">
                  <c:v>35.727058887486038</c:v>
                </c:pt>
                <c:pt idx="1802">
                  <c:v>35.751533985136042</c:v>
                </c:pt>
                <c:pt idx="1803">
                  <c:v>35.772097826006039</c:v>
                </c:pt>
                <c:pt idx="1804">
                  <c:v>35.792588949206042</c:v>
                </c:pt>
                <c:pt idx="1805">
                  <c:v>35.817081928256037</c:v>
                </c:pt>
                <c:pt idx="1806">
                  <c:v>35.837616920476037</c:v>
                </c:pt>
                <c:pt idx="1807">
                  <c:v>35.858111858366044</c:v>
                </c:pt>
                <c:pt idx="1808">
                  <c:v>35.882606983186044</c:v>
                </c:pt>
                <c:pt idx="1809">
                  <c:v>35.903143882756041</c:v>
                </c:pt>
                <c:pt idx="1810">
                  <c:v>35.923651933666044</c:v>
                </c:pt>
                <c:pt idx="1811">
                  <c:v>35.948127984996042</c:v>
                </c:pt>
                <c:pt idx="1812">
                  <c:v>35.968696832656043</c:v>
                </c:pt>
                <c:pt idx="1813">
                  <c:v>35.989188909526042</c:v>
                </c:pt>
                <c:pt idx="1814">
                  <c:v>36.013682842256038</c:v>
                </c:pt>
                <c:pt idx="1815">
                  <c:v>36.034235000606039</c:v>
                </c:pt>
                <c:pt idx="1816">
                  <c:v>36.05471992492604</c:v>
                </c:pt>
                <c:pt idx="1817">
                  <c:v>36.079203844066043</c:v>
                </c:pt>
                <c:pt idx="1818">
                  <c:v>36.099760055546042</c:v>
                </c:pt>
                <c:pt idx="1819">
                  <c:v>36.120239019396038</c:v>
                </c:pt>
                <c:pt idx="1820">
                  <c:v>36.144706010816037</c:v>
                </c:pt>
                <c:pt idx="1821">
                  <c:v>36.165297031406041</c:v>
                </c:pt>
                <c:pt idx="1822">
                  <c:v>36.185770988466039</c:v>
                </c:pt>
                <c:pt idx="1823">
                  <c:v>36.210262060166038</c:v>
                </c:pt>
                <c:pt idx="1824">
                  <c:v>36.23082184791604</c:v>
                </c:pt>
                <c:pt idx="1825">
                  <c:v>36.251318931576037</c:v>
                </c:pt>
                <c:pt idx="1826">
                  <c:v>36.275787830356037</c:v>
                </c:pt>
                <c:pt idx="1827">
                  <c:v>36.296352863316038</c:v>
                </c:pt>
                <c:pt idx="1828">
                  <c:v>36.316848039626038</c:v>
                </c:pt>
                <c:pt idx="1829">
                  <c:v>36.341357946396037</c:v>
                </c:pt>
                <c:pt idx="1830">
                  <c:v>36.361873865126043</c:v>
                </c:pt>
                <c:pt idx="1831">
                  <c:v>36.382447004316042</c:v>
                </c:pt>
                <c:pt idx="1832">
                  <c:v>36.406857967376041</c:v>
                </c:pt>
                <c:pt idx="1833">
                  <c:v>36.427449941636041</c:v>
                </c:pt>
                <c:pt idx="1834">
                  <c:v>36.447921037676039</c:v>
                </c:pt>
                <c:pt idx="1835">
                  <c:v>36.47240996360604</c:v>
                </c:pt>
                <c:pt idx="1836">
                  <c:v>36.492928028106043</c:v>
                </c:pt>
                <c:pt idx="1837">
                  <c:v>36.513445854186038</c:v>
                </c:pt>
                <c:pt idx="1838">
                  <c:v>36.537971973416042</c:v>
                </c:pt>
                <c:pt idx="1839">
                  <c:v>36.558488845826041</c:v>
                </c:pt>
                <c:pt idx="1840">
                  <c:v>36.57896900176604</c:v>
                </c:pt>
                <c:pt idx="1841">
                  <c:v>36.603517055516043</c:v>
                </c:pt>
                <c:pt idx="1842">
                  <c:v>36.624027013776043</c:v>
                </c:pt>
                <c:pt idx="1843">
                  <c:v>36.644516944886043</c:v>
                </c:pt>
                <c:pt idx="1844">
                  <c:v>36.669051885606038</c:v>
                </c:pt>
                <c:pt idx="1845">
                  <c:v>36.68955397605604</c:v>
                </c:pt>
                <c:pt idx="1846">
                  <c:v>36.710023880006041</c:v>
                </c:pt>
                <c:pt idx="1847">
                  <c:v>36.734577894206041</c:v>
                </c:pt>
                <c:pt idx="1848">
                  <c:v>36.755074024196041</c:v>
                </c:pt>
                <c:pt idx="1849">
                  <c:v>36.775573968886043</c:v>
                </c:pt>
                <c:pt idx="1850">
                  <c:v>36.80011296272604</c:v>
                </c:pt>
                <c:pt idx="1851">
                  <c:v>36.820628881456038</c:v>
                </c:pt>
                <c:pt idx="1852">
                  <c:v>36.84113097190604</c:v>
                </c:pt>
                <c:pt idx="1853">
                  <c:v>36.865651845936043</c:v>
                </c:pt>
                <c:pt idx="1854">
                  <c:v>36.88614892959604</c:v>
                </c:pt>
                <c:pt idx="1855">
                  <c:v>36.906646013256037</c:v>
                </c:pt>
                <c:pt idx="1856">
                  <c:v>36.931156873706044</c:v>
                </c:pt>
                <c:pt idx="1857">
                  <c:v>36.951648950576043</c:v>
                </c:pt>
                <c:pt idx="1858">
                  <c:v>36.972169876096039</c:v>
                </c:pt>
                <c:pt idx="1859">
                  <c:v>36.996687889096037</c:v>
                </c:pt>
                <c:pt idx="1860">
                  <c:v>37.017200946806042</c:v>
                </c:pt>
                <c:pt idx="1861">
                  <c:v>37.037721872326038</c:v>
                </c:pt>
                <c:pt idx="1862">
                  <c:v>37.062264919276039</c:v>
                </c:pt>
                <c:pt idx="1863">
                  <c:v>37.082751989366038</c:v>
                </c:pt>
                <c:pt idx="1864">
                  <c:v>37.103248834606042</c:v>
                </c:pt>
                <c:pt idx="1865">
                  <c:v>37.12778186797604</c:v>
                </c:pt>
                <c:pt idx="1866">
                  <c:v>37.14828705787604</c:v>
                </c:pt>
                <c:pt idx="1867">
                  <c:v>37.168771982196041</c:v>
                </c:pt>
                <c:pt idx="1868">
                  <c:v>37.193296909336041</c:v>
                </c:pt>
                <c:pt idx="1869">
                  <c:v>37.21378588676604</c:v>
                </c:pt>
                <c:pt idx="1870">
                  <c:v>37.234299898146041</c:v>
                </c:pt>
                <c:pt idx="1871">
                  <c:v>37.258828878406042</c:v>
                </c:pt>
                <c:pt idx="1872">
                  <c:v>37.279331922536038</c:v>
                </c:pt>
                <c:pt idx="1873">
                  <c:v>37.299847841266043</c:v>
                </c:pt>
                <c:pt idx="1874">
                  <c:v>37.324406862256041</c:v>
                </c:pt>
                <c:pt idx="1875">
                  <c:v>37.344877958296038</c:v>
                </c:pt>
                <c:pt idx="1876">
                  <c:v>38.070446968078599</c:v>
                </c:pt>
                <c:pt idx="1877">
                  <c:v>38.070907115936265</c:v>
                </c:pt>
                <c:pt idx="1878">
                  <c:v>38.071330070495591</c:v>
                </c:pt>
                <c:pt idx="1879">
                  <c:v>38.071748971939073</c:v>
                </c:pt>
                <c:pt idx="1880">
                  <c:v>38.072170019149766</c:v>
                </c:pt>
                <c:pt idx="1881">
                  <c:v>38.072587013244615</c:v>
                </c:pt>
                <c:pt idx="1882">
                  <c:v>38.073003053665147</c:v>
                </c:pt>
                <c:pt idx="1883">
                  <c:v>38.073446989059434</c:v>
                </c:pt>
                <c:pt idx="1884">
                  <c:v>38.07386803627012</c:v>
                </c:pt>
                <c:pt idx="1885">
                  <c:v>38.074285984039292</c:v>
                </c:pt>
                <c:pt idx="1886">
                  <c:v>38.07470393180845</c:v>
                </c:pt>
                <c:pt idx="1887">
                  <c:v>38.075123071670511</c:v>
                </c:pt>
                <c:pt idx="1888">
                  <c:v>38.075509071350083</c:v>
                </c:pt>
                <c:pt idx="1889">
                  <c:v>38.075582981109605</c:v>
                </c:pt>
                <c:pt idx="1890">
                  <c:v>38.075657129287706</c:v>
                </c:pt>
                <c:pt idx="1891">
                  <c:v>38.075731039047227</c:v>
                </c:pt>
                <c:pt idx="1892">
                  <c:v>38.075805902481065</c:v>
                </c:pt>
                <c:pt idx="1893">
                  <c:v>38.075879096984856</c:v>
                </c:pt>
                <c:pt idx="1894">
                  <c:v>38.075953960418687</c:v>
                </c:pt>
                <c:pt idx="1895">
                  <c:v>38.07602810859678</c:v>
                </c:pt>
                <c:pt idx="1896">
                  <c:v>38.076102018356316</c:v>
                </c:pt>
                <c:pt idx="1897">
                  <c:v>38.076175928115831</c:v>
                </c:pt>
                <c:pt idx="1898">
                  <c:v>38.076250076293931</c:v>
                </c:pt>
                <c:pt idx="1899">
                  <c:v>38.076323986053453</c:v>
                </c:pt>
                <c:pt idx="1900">
                  <c:v>38.076398134231553</c:v>
                </c:pt>
                <c:pt idx="1901">
                  <c:v>38.076472043991075</c:v>
                </c:pt>
                <c:pt idx="1902">
                  <c:v>38.076545953750596</c:v>
                </c:pt>
                <c:pt idx="1903">
                  <c:v>38.076620101928697</c:v>
                </c:pt>
                <c:pt idx="1904">
                  <c:v>38.076694965362535</c:v>
                </c:pt>
                <c:pt idx="1905">
                  <c:v>38.076770067214952</c:v>
                </c:pt>
                <c:pt idx="1906">
                  <c:v>38.076844930648797</c:v>
                </c:pt>
                <c:pt idx="1907">
                  <c:v>38.07691907882689</c:v>
                </c:pt>
                <c:pt idx="1908">
                  <c:v>38.076993942260721</c:v>
                </c:pt>
                <c:pt idx="1909">
                  <c:v>38.077068090438821</c:v>
                </c:pt>
                <c:pt idx="1910">
                  <c:v>38.096740007400484</c:v>
                </c:pt>
                <c:pt idx="1911">
                  <c:v>38.117238998413086</c:v>
                </c:pt>
                <c:pt idx="1912">
                  <c:v>38.137794017791784</c:v>
                </c:pt>
                <c:pt idx="1913">
                  <c:v>38.162363052368185</c:v>
                </c:pt>
                <c:pt idx="1914">
                  <c:v>38.182847023009785</c:v>
                </c:pt>
                <c:pt idx="1915">
                  <c:v>38.203347921371787</c:v>
                </c:pt>
                <c:pt idx="1916">
                  <c:v>38.227860927581787</c:v>
                </c:pt>
                <c:pt idx="1917">
                  <c:v>38.248373985290783</c:v>
                </c:pt>
                <c:pt idx="1918">
                  <c:v>38.268878936767784</c:v>
                </c:pt>
                <c:pt idx="1919">
                  <c:v>38.293450117110787</c:v>
                </c:pt>
                <c:pt idx="1920">
                  <c:v>38.313874006271782</c:v>
                </c:pt>
                <c:pt idx="1921">
                  <c:v>38.334399938583786</c:v>
                </c:pt>
                <c:pt idx="1922">
                  <c:v>38.358932971954786</c:v>
                </c:pt>
                <c:pt idx="1923">
                  <c:v>38.379483938216786</c:v>
                </c:pt>
                <c:pt idx="1924">
                  <c:v>38.399945020675787</c:v>
                </c:pt>
                <c:pt idx="1925">
                  <c:v>38.424470901488782</c:v>
                </c:pt>
                <c:pt idx="1926">
                  <c:v>38.444957971572784</c:v>
                </c:pt>
                <c:pt idx="1927">
                  <c:v>38.469487905502781</c:v>
                </c:pt>
                <c:pt idx="1928">
                  <c:v>38.489998102187784</c:v>
                </c:pt>
                <c:pt idx="1929">
                  <c:v>38.510495901107781</c:v>
                </c:pt>
                <c:pt idx="1930">
                  <c:v>38.535002946853787</c:v>
                </c:pt>
                <c:pt idx="1931">
                  <c:v>38.555527925491781</c:v>
                </c:pt>
                <c:pt idx="1932">
                  <c:v>38.576046943664785</c:v>
                </c:pt>
                <c:pt idx="1933">
                  <c:v>38.600527048110784</c:v>
                </c:pt>
                <c:pt idx="1934">
                  <c:v>38.621083021163784</c:v>
                </c:pt>
                <c:pt idx="1935">
                  <c:v>38.641577959060783</c:v>
                </c:pt>
                <c:pt idx="1936">
                  <c:v>38.666072130202785</c:v>
                </c:pt>
                <c:pt idx="1937">
                  <c:v>38.686598062514783</c:v>
                </c:pt>
                <c:pt idx="1938">
                  <c:v>38.707098007201786</c:v>
                </c:pt>
                <c:pt idx="1939">
                  <c:v>38.731615066528782</c:v>
                </c:pt>
                <c:pt idx="1940">
                  <c:v>38.752129077911782</c:v>
                </c:pt>
                <c:pt idx="1941">
                  <c:v>38.772622108459785</c:v>
                </c:pt>
                <c:pt idx="1942">
                  <c:v>38.797135114669786</c:v>
                </c:pt>
                <c:pt idx="1943">
                  <c:v>38.817693948745784</c:v>
                </c:pt>
                <c:pt idx="1944">
                  <c:v>38.83817195892378</c:v>
                </c:pt>
                <c:pt idx="1945">
                  <c:v>38.862689018249782</c:v>
                </c:pt>
                <c:pt idx="1946">
                  <c:v>38.883183956145785</c:v>
                </c:pt>
                <c:pt idx="1947">
                  <c:v>38.903701066970783</c:v>
                </c:pt>
                <c:pt idx="1948">
                  <c:v>38.928225994109781</c:v>
                </c:pt>
                <c:pt idx="1949">
                  <c:v>38.948727130889786</c:v>
                </c:pt>
                <c:pt idx="1950">
                  <c:v>38.969227075576782</c:v>
                </c:pt>
                <c:pt idx="1951">
                  <c:v>38.993739128112786</c:v>
                </c:pt>
                <c:pt idx="1952">
                  <c:v>39.014256954192781</c:v>
                </c:pt>
                <c:pt idx="1953">
                  <c:v>39.034778118133787</c:v>
                </c:pt>
                <c:pt idx="1954">
                  <c:v>39.059289932250785</c:v>
                </c:pt>
                <c:pt idx="1955">
                  <c:v>39.079807996752784</c:v>
                </c:pt>
                <c:pt idx="1956">
                  <c:v>39.100302934642784</c:v>
                </c:pt>
                <c:pt idx="1957">
                  <c:v>39.124813079832784</c:v>
                </c:pt>
                <c:pt idx="1958">
                  <c:v>39.145329952242783</c:v>
                </c:pt>
                <c:pt idx="1959">
                  <c:v>39.165815114972787</c:v>
                </c:pt>
                <c:pt idx="1960">
                  <c:v>39.190350055692782</c:v>
                </c:pt>
                <c:pt idx="1961">
                  <c:v>39.210860013962787</c:v>
                </c:pt>
                <c:pt idx="1962">
                  <c:v>39.23135590553278</c:v>
                </c:pt>
                <c:pt idx="1963">
                  <c:v>39.255909919742784</c:v>
                </c:pt>
                <c:pt idx="1964">
                  <c:v>39.276442050932786</c:v>
                </c:pt>
                <c:pt idx="1965">
                  <c:v>39.296752929682782</c:v>
                </c:pt>
                <c:pt idx="1966">
                  <c:v>39.321376085282786</c:v>
                </c:pt>
                <c:pt idx="1967">
                  <c:v>39.341915130612783</c:v>
                </c:pt>
                <c:pt idx="1968">
                  <c:v>39.362464904782783</c:v>
                </c:pt>
                <c:pt idx="1969">
                  <c:v>39.386902093882782</c:v>
                </c:pt>
                <c:pt idx="1970">
                  <c:v>39.407444000242783</c:v>
                </c:pt>
                <c:pt idx="1971">
                  <c:v>39.427937030792783</c:v>
                </c:pt>
                <c:pt idx="1972">
                  <c:v>39.452446937562783</c:v>
                </c:pt>
                <c:pt idx="1973">
                  <c:v>39.473006010052785</c:v>
                </c:pt>
                <c:pt idx="1974">
                  <c:v>39.493530035022786</c:v>
                </c:pt>
                <c:pt idx="1975">
                  <c:v>39.518019914622784</c:v>
                </c:pt>
                <c:pt idx="1976">
                  <c:v>39.538532972332781</c:v>
                </c:pt>
                <c:pt idx="1977">
                  <c:v>39.55903506279278</c:v>
                </c:pt>
                <c:pt idx="1978">
                  <c:v>39.583540916442786</c:v>
                </c:pt>
                <c:pt idx="1979">
                  <c:v>39.604044914242785</c:v>
                </c:pt>
                <c:pt idx="1980">
                  <c:v>39.624553918842786</c:v>
                </c:pt>
                <c:pt idx="1981">
                  <c:v>39.649070024492787</c:v>
                </c:pt>
                <c:pt idx="1982">
                  <c:v>39.669596910472784</c:v>
                </c:pt>
                <c:pt idx="1983">
                  <c:v>39.690112113952786</c:v>
                </c:pt>
                <c:pt idx="1984">
                  <c:v>39.714620113372781</c:v>
                </c:pt>
                <c:pt idx="1985">
                  <c:v>39.735132932662786</c:v>
                </c:pt>
                <c:pt idx="1986">
                  <c:v>39.755650997162782</c:v>
                </c:pt>
                <c:pt idx="1987">
                  <c:v>39.780143976212784</c:v>
                </c:pt>
                <c:pt idx="1988">
                  <c:v>39.800663948062784</c:v>
                </c:pt>
                <c:pt idx="1989">
                  <c:v>39.821145057682784</c:v>
                </c:pt>
                <c:pt idx="1990">
                  <c:v>39.845679998402787</c:v>
                </c:pt>
                <c:pt idx="1991">
                  <c:v>39.86619091034278</c:v>
                </c:pt>
                <c:pt idx="1992">
                  <c:v>39.886699914932784</c:v>
                </c:pt>
                <c:pt idx="1993">
                  <c:v>39.91122603416278</c:v>
                </c:pt>
                <c:pt idx="1994">
                  <c:v>39.93173408508278</c:v>
                </c:pt>
                <c:pt idx="1995">
                  <c:v>39.952240943912784</c:v>
                </c:pt>
                <c:pt idx="1996">
                  <c:v>39.976746082302782</c:v>
                </c:pt>
                <c:pt idx="1997">
                  <c:v>39.99726200103278</c:v>
                </c:pt>
                <c:pt idx="1998">
                  <c:v>40.017765045162783</c:v>
                </c:pt>
                <c:pt idx="1999">
                  <c:v>40.042267084122784</c:v>
                </c:pt>
                <c:pt idx="2000">
                  <c:v>40.062789916992784</c:v>
                </c:pt>
                <c:pt idx="2001">
                  <c:v>40.083288908002785</c:v>
                </c:pt>
                <c:pt idx="2002">
                  <c:v>40.107798099522782</c:v>
                </c:pt>
                <c:pt idx="2003">
                  <c:v>40.128338098522782</c:v>
                </c:pt>
                <c:pt idx="2004">
                  <c:v>40.148840904232785</c:v>
                </c:pt>
                <c:pt idx="2005">
                  <c:v>40.173367977142782</c:v>
                </c:pt>
                <c:pt idx="2006">
                  <c:v>40.193882942202784</c:v>
                </c:pt>
                <c:pt idx="2007">
                  <c:v>40.214370012282785</c:v>
                </c:pt>
                <c:pt idx="2008">
                  <c:v>40.238876104352784</c:v>
                </c:pt>
                <c:pt idx="2009">
                  <c:v>40.259367942812787</c:v>
                </c:pt>
                <c:pt idx="2010">
                  <c:v>40.279915094372782</c:v>
                </c:pt>
                <c:pt idx="2011">
                  <c:v>40.304425954822783</c:v>
                </c:pt>
                <c:pt idx="2012">
                  <c:v>40.324934959412786</c:v>
                </c:pt>
                <c:pt idx="2013">
                  <c:v>40.34551501274278</c:v>
                </c:pt>
                <c:pt idx="2014">
                  <c:v>40.36994409561278</c:v>
                </c:pt>
                <c:pt idx="2015">
                  <c:v>40.390461921692783</c:v>
                </c:pt>
                <c:pt idx="2016">
                  <c:v>40.410967111582785</c:v>
                </c:pt>
                <c:pt idx="2017">
                  <c:v>40.43546009063278</c:v>
                </c:pt>
                <c:pt idx="2018">
                  <c:v>40.455991029742783</c:v>
                </c:pt>
                <c:pt idx="2019">
                  <c:v>40.476495027542782</c:v>
                </c:pt>
                <c:pt idx="2020">
                  <c:v>40.500998020172787</c:v>
                </c:pt>
                <c:pt idx="2021">
                  <c:v>40.521527051922781</c:v>
                </c:pt>
                <c:pt idx="2022">
                  <c:v>40.542032003402781</c:v>
                </c:pt>
                <c:pt idx="2023">
                  <c:v>40.56655406952278</c:v>
                </c:pt>
                <c:pt idx="2024">
                  <c:v>40.587068080902782</c:v>
                </c:pt>
                <c:pt idx="2025">
                  <c:v>40.607531070712781</c:v>
                </c:pt>
                <c:pt idx="2026">
                  <c:v>40.632066011432784</c:v>
                </c:pt>
                <c:pt idx="2027">
                  <c:v>40.652596950532782</c:v>
                </c:pt>
                <c:pt idx="2028">
                  <c:v>40.673070907592781</c:v>
                </c:pt>
                <c:pt idx="2029">
                  <c:v>40.697591066362783</c:v>
                </c:pt>
                <c:pt idx="2030">
                  <c:v>40.71811604500278</c:v>
                </c:pt>
                <c:pt idx="2031">
                  <c:v>40.738621950152783</c:v>
                </c:pt>
                <c:pt idx="2032">
                  <c:v>40.763124942782781</c:v>
                </c:pt>
                <c:pt idx="2033">
                  <c:v>40.783668994902783</c:v>
                </c:pt>
                <c:pt idx="2034">
                  <c:v>40.804137945172783</c:v>
                </c:pt>
                <c:pt idx="2035">
                  <c:v>40.828675031662783</c:v>
                </c:pt>
                <c:pt idx="2036">
                  <c:v>40.849194049832782</c:v>
                </c:pt>
                <c:pt idx="2037">
                  <c:v>40.869713068012786</c:v>
                </c:pt>
                <c:pt idx="2038">
                  <c:v>40.89420509338278</c:v>
                </c:pt>
                <c:pt idx="2039">
                  <c:v>40.914717912672785</c:v>
                </c:pt>
                <c:pt idx="2040">
                  <c:v>40.935218095782787</c:v>
                </c:pt>
                <c:pt idx="2041">
                  <c:v>40.959733963012781</c:v>
                </c:pt>
                <c:pt idx="2042">
                  <c:v>40.980247974392782</c:v>
                </c:pt>
                <c:pt idx="2043">
                  <c:v>41.000760078432783</c:v>
                </c:pt>
                <c:pt idx="2044">
                  <c:v>41.025274991992781</c:v>
                </c:pt>
                <c:pt idx="2045">
                  <c:v>41.045772075652785</c:v>
                </c:pt>
                <c:pt idx="2046">
                  <c:v>41.066314935682783</c:v>
                </c:pt>
                <c:pt idx="2047">
                  <c:v>41.090802907942781</c:v>
                </c:pt>
                <c:pt idx="2048">
                  <c:v>41.111321926112787</c:v>
                </c:pt>
                <c:pt idx="2049">
                  <c:v>41.131819963452784</c:v>
                </c:pt>
                <c:pt idx="2050">
                  <c:v>41.156326055522783</c:v>
                </c:pt>
                <c:pt idx="2051">
                  <c:v>41.176842927932782</c:v>
                </c:pt>
                <c:pt idx="2052">
                  <c:v>41.19734406471278</c:v>
                </c:pt>
                <c:pt idx="2053">
                  <c:v>41.221883058552784</c:v>
                </c:pt>
                <c:pt idx="2054">
                  <c:v>41.242401123042782</c:v>
                </c:pt>
                <c:pt idx="2055">
                  <c:v>41.262892007822785</c:v>
                </c:pt>
                <c:pt idx="2056">
                  <c:v>41.287431001662782</c:v>
                </c:pt>
                <c:pt idx="2057">
                  <c:v>41.307922124862785</c:v>
                </c:pt>
                <c:pt idx="2058">
                  <c:v>41.328455924982784</c:v>
                </c:pt>
                <c:pt idx="2059">
                  <c:v>41.352931022642785</c:v>
                </c:pt>
                <c:pt idx="2060">
                  <c:v>41.373488903042784</c:v>
                </c:pt>
                <c:pt idx="2061">
                  <c:v>41.393969058992781</c:v>
                </c:pt>
                <c:pt idx="2062">
                  <c:v>41.41843700409278</c:v>
                </c:pt>
                <c:pt idx="2063">
                  <c:v>41.438997983932786</c:v>
                </c:pt>
                <c:pt idx="2064">
                  <c:v>41.459513902662785</c:v>
                </c:pt>
                <c:pt idx="2065">
                  <c:v>41.483988046642786</c:v>
                </c:pt>
                <c:pt idx="2066">
                  <c:v>41.504521131512782</c:v>
                </c:pt>
                <c:pt idx="2067">
                  <c:v>41.525041103362781</c:v>
                </c:pt>
                <c:pt idx="2068">
                  <c:v>41.549520015712787</c:v>
                </c:pt>
                <c:pt idx="2069">
                  <c:v>41.570070981982781</c:v>
                </c:pt>
                <c:pt idx="2070">
                  <c:v>41.59056305885278</c:v>
                </c:pt>
                <c:pt idx="2071">
                  <c:v>41.615062952042784</c:v>
                </c:pt>
                <c:pt idx="2072">
                  <c:v>41.635586977002781</c:v>
                </c:pt>
                <c:pt idx="2073">
                  <c:v>41.656116962432783</c:v>
                </c:pt>
                <c:pt idx="2074">
                  <c:v>41.680612087252783</c:v>
                </c:pt>
                <c:pt idx="2075">
                  <c:v>41.701122045512783</c:v>
                </c:pt>
                <c:pt idx="2076">
                  <c:v>41.721652030942785</c:v>
                </c:pt>
                <c:pt idx="2077">
                  <c:v>41.746135950092786</c:v>
                </c:pt>
                <c:pt idx="2078">
                  <c:v>41.766633033752782</c:v>
                </c:pt>
                <c:pt idx="2079">
                  <c:v>41.787149906162782</c:v>
                </c:pt>
                <c:pt idx="2080">
                  <c:v>41.811661958692781</c:v>
                </c:pt>
                <c:pt idx="2081">
                  <c:v>41.832173109052782</c:v>
                </c:pt>
                <c:pt idx="2082">
                  <c:v>41.852716922762781</c:v>
                </c:pt>
                <c:pt idx="2083">
                  <c:v>41.877208948132782</c:v>
                </c:pt>
                <c:pt idx="2084">
                  <c:v>41.897731065752787</c:v>
                </c:pt>
                <c:pt idx="2085">
                  <c:v>41.918247938152781</c:v>
                </c:pt>
                <c:pt idx="2086">
                  <c:v>41.942737102512787</c:v>
                </c:pt>
                <c:pt idx="2087">
                  <c:v>41.963249921802785</c:v>
                </c:pt>
                <c:pt idx="2088">
                  <c:v>41.983752965922783</c:v>
                </c:pt>
                <c:pt idx="2089">
                  <c:v>42.008275032042782</c:v>
                </c:pt>
                <c:pt idx="2090">
                  <c:v>42.028774023052783</c:v>
                </c:pt>
                <c:pt idx="2091">
                  <c:v>42.049293041232787</c:v>
                </c:pt>
                <c:pt idx="2092">
                  <c:v>42.073786020282782</c:v>
                </c:pt>
                <c:pt idx="2093">
                  <c:v>42.094299077982782</c:v>
                </c:pt>
                <c:pt idx="2094">
                  <c:v>42.114843130112781</c:v>
                </c:pt>
                <c:pt idx="2095">
                  <c:v>42.139336109162784</c:v>
                </c:pt>
                <c:pt idx="2096">
                  <c:v>42.159863948822782</c:v>
                </c:pt>
                <c:pt idx="2097">
                  <c:v>42.180372953412785</c:v>
                </c:pt>
                <c:pt idx="2098">
                  <c:v>42.204751014712784</c:v>
                </c:pt>
                <c:pt idx="2099">
                  <c:v>42.225322008132785</c:v>
                </c:pt>
                <c:pt idx="2100">
                  <c:v>42.245769023892784</c:v>
                </c:pt>
                <c:pt idx="2101">
                  <c:v>42.270453929902786</c:v>
                </c:pt>
                <c:pt idx="2102">
                  <c:v>42.290899991992781</c:v>
                </c:pt>
                <c:pt idx="2103">
                  <c:v>42.311450004572784</c:v>
                </c:pt>
                <c:pt idx="2104">
                  <c:v>42.335915088652783</c:v>
                </c:pt>
                <c:pt idx="2105">
                  <c:v>42.356456995012785</c:v>
                </c:pt>
                <c:pt idx="2106">
                  <c:v>42.376971006392786</c:v>
                </c:pt>
                <c:pt idx="2107">
                  <c:v>42.401484012602786</c:v>
                </c:pt>
                <c:pt idx="2108">
                  <c:v>42.421961069102785</c:v>
                </c:pt>
                <c:pt idx="2109">
                  <c:v>42.442537069322782</c:v>
                </c:pt>
                <c:pt idx="2110">
                  <c:v>42.466985940932787</c:v>
                </c:pt>
                <c:pt idx="2111">
                  <c:v>42.487518072132787</c:v>
                </c:pt>
                <c:pt idx="2112">
                  <c:v>42.508047103882781</c:v>
                </c:pt>
                <c:pt idx="2113">
                  <c:v>42.532540082932783</c:v>
                </c:pt>
                <c:pt idx="2114">
                  <c:v>42.553031921382782</c:v>
                </c:pt>
                <c:pt idx="2115">
                  <c:v>42.573573112482784</c:v>
                </c:pt>
                <c:pt idx="2116">
                  <c:v>42.598065137862783</c:v>
                </c:pt>
                <c:pt idx="2117">
                  <c:v>42.618582963942785</c:v>
                </c:pt>
                <c:pt idx="2118">
                  <c:v>42.639120101932782</c:v>
                </c:pt>
                <c:pt idx="2119">
                  <c:v>42.663594961162786</c:v>
                </c:pt>
                <c:pt idx="2120">
                  <c:v>42.68410611152278</c:v>
                </c:pt>
                <c:pt idx="2121">
                  <c:v>42.704608917232783</c:v>
                </c:pt>
                <c:pt idx="2122">
                  <c:v>42.729125022892781</c:v>
                </c:pt>
                <c:pt idx="2123">
                  <c:v>42.749644994732783</c:v>
                </c:pt>
                <c:pt idx="2124">
                  <c:v>42.770159959792785</c:v>
                </c:pt>
                <c:pt idx="2125">
                  <c:v>42.794647932052783</c:v>
                </c:pt>
                <c:pt idx="2126">
                  <c:v>42.815181016922786</c:v>
                </c:pt>
                <c:pt idx="2127">
                  <c:v>42.835701942442782</c:v>
                </c:pt>
                <c:pt idx="2128">
                  <c:v>42.860188007352782</c:v>
                </c:pt>
                <c:pt idx="2129">
                  <c:v>42.880736112592786</c:v>
                </c:pt>
                <c:pt idx="2130">
                  <c:v>42.901232004162786</c:v>
                </c:pt>
                <c:pt idx="2131">
                  <c:v>42.925698995592782</c:v>
                </c:pt>
                <c:pt idx="2132">
                  <c:v>42.946259021762785</c:v>
                </c:pt>
                <c:pt idx="2133">
                  <c:v>42.966778993602787</c:v>
                </c:pt>
                <c:pt idx="2134">
                  <c:v>42.991271018982786</c:v>
                </c:pt>
                <c:pt idx="2135">
                  <c:v>43.01181197166278</c:v>
                </c:pt>
                <c:pt idx="2136">
                  <c:v>43.032303094862783</c:v>
                </c:pt>
                <c:pt idx="2137">
                  <c:v>43.056773900982783</c:v>
                </c:pt>
                <c:pt idx="2138">
                  <c:v>43.077336072922783</c:v>
                </c:pt>
                <c:pt idx="2139">
                  <c:v>43.95047020912169</c:v>
                </c:pt>
                <c:pt idx="2140">
                  <c:v>43.951042175292955</c:v>
                </c:pt>
                <c:pt idx="2141">
                  <c:v>43.951523065567002</c:v>
                </c:pt>
                <c:pt idx="2142">
                  <c:v>43.951955080032334</c:v>
                </c:pt>
                <c:pt idx="2143">
                  <c:v>43.952396154403672</c:v>
                </c:pt>
                <c:pt idx="2144">
                  <c:v>43.952814102172844</c:v>
                </c:pt>
                <c:pt idx="2145">
                  <c:v>43.953234195709214</c:v>
                </c:pt>
                <c:pt idx="2146">
                  <c:v>43.953652143478379</c:v>
                </c:pt>
                <c:pt idx="2147">
                  <c:v>43.9540660381317</c:v>
                </c:pt>
                <c:pt idx="2148">
                  <c:v>43.954481124877908</c:v>
                </c:pt>
                <c:pt idx="2149">
                  <c:v>43.954898118972764</c:v>
                </c:pt>
                <c:pt idx="2150">
                  <c:v>43.955316066741929</c:v>
                </c:pt>
                <c:pt idx="2151">
                  <c:v>43.955420017242425</c:v>
                </c:pt>
                <c:pt idx="2152">
                  <c:v>43.955495119094834</c:v>
                </c:pt>
                <c:pt idx="2153">
                  <c:v>43.955569028854349</c:v>
                </c:pt>
                <c:pt idx="2154">
                  <c:v>43.955643177032449</c:v>
                </c:pt>
                <c:pt idx="2155">
                  <c:v>43.955717086791985</c:v>
                </c:pt>
                <c:pt idx="2156">
                  <c:v>43.955792188644395</c:v>
                </c:pt>
                <c:pt idx="2157">
                  <c:v>43.955866098403909</c:v>
                </c:pt>
                <c:pt idx="2158">
                  <c:v>43.955940008163445</c:v>
                </c:pt>
                <c:pt idx="2159">
                  <c:v>43.956014156341539</c:v>
                </c:pt>
                <c:pt idx="2160">
                  <c:v>43.95608806610106</c:v>
                </c:pt>
                <c:pt idx="2161">
                  <c:v>43.956162214279161</c:v>
                </c:pt>
                <c:pt idx="2162">
                  <c:v>43.956236124038682</c:v>
                </c:pt>
                <c:pt idx="2163">
                  <c:v>43.956310033798204</c:v>
                </c:pt>
                <c:pt idx="2164">
                  <c:v>43.956385135650621</c:v>
                </c:pt>
                <c:pt idx="2165">
                  <c:v>43.956480026245103</c:v>
                </c:pt>
                <c:pt idx="2166">
                  <c:v>43.95655512809752</c:v>
                </c:pt>
                <c:pt idx="2167">
                  <c:v>43.956629991531365</c:v>
                </c:pt>
                <c:pt idx="2168">
                  <c:v>43.956704139709458</c:v>
                </c:pt>
                <c:pt idx="2169">
                  <c:v>43.95677804946898</c:v>
                </c:pt>
                <c:pt idx="2170">
                  <c:v>43.956853151321404</c:v>
                </c:pt>
                <c:pt idx="2171">
                  <c:v>43.956927061080918</c:v>
                </c:pt>
                <c:pt idx="2172">
                  <c:v>43.957002162933328</c:v>
                </c:pt>
                <c:pt idx="2173">
                  <c:v>43.957077026367173</c:v>
                </c:pt>
                <c:pt idx="2174">
                  <c:v>43.95715212821959</c:v>
                </c:pt>
                <c:pt idx="2175">
                  <c:v>43.957226991653428</c:v>
                </c:pt>
                <c:pt idx="2176">
                  <c:v>43.957302093505845</c:v>
                </c:pt>
                <c:pt idx="2177">
                  <c:v>43.957378149032579</c:v>
                </c:pt>
                <c:pt idx="2178">
                  <c:v>43.957453012466409</c:v>
                </c:pt>
                <c:pt idx="2179">
                  <c:v>43.964174032211304</c:v>
                </c:pt>
                <c:pt idx="2180">
                  <c:v>43.984717130661004</c:v>
                </c:pt>
                <c:pt idx="2181">
                  <c:v>44.005203008651705</c:v>
                </c:pt>
                <c:pt idx="2182">
                  <c:v>44.029697179794304</c:v>
                </c:pt>
                <c:pt idx="2183">
                  <c:v>44.050255060195703</c:v>
                </c:pt>
                <c:pt idx="2184">
                  <c:v>44.070743083953701</c:v>
                </c:pt>
                <c:pt idx="2185">
                  <c:v>44.095249176025703</c:v>
                </c:pt>
                <c:pt idx="2186">
                  <c:v>44.115801095962702</c:v>
                </c:pt>
                <c:pt idx="2187">
                  <c:v>44.136262178420701</c:v>
                </c:pt>
                <c:pt idx="2188">
                  <c:v>44.160772085189699</c:v>
                </c:pt>
                <c:pt idx="2189">
                  <c:v>44.1813051700587</c:v>
                </c:pt>
                <c:pt idx="2190">
                  <c:v>44.201814174651702</c:v>
                </c:pt>
                <c:pt idx="2191">
                  <c:v>44.226303100585703</c:v>
                </c:pt>
                <c:pt idx="2192">
                  <c:v>44.246828079223704</c:v>
                </c:pt>
                <c:pt idx="2193">
                  <c:v>44.267377138137704</c:v>
                </c:pt>
                <c:pt idx="2194">
                  <c:v>44.291846036910698</c:v>
                </c:pt>
                <c:pt idx="2195">
                  <c:v>44.312438011169704</c:v>
                </c:pt>
                <c:pt idx="2196">
                  <c:v>44.332883119582704</c:v>
                </c:pt>
                <c:pt idx="2197">
                  <c:v>44.357359170913703</c:v>
                </c:pt>
                <c:pt idx="2198">
                  <c:v>44.377911090850702</c:v>
                </c:pt>
                <c:pt idx="2199">
                  <c:v>44.398455142974704</c:v>
                </c:pt>
                <c:pt idx="2200">
                  <c:v>44.422907114028703</c:v>
                </c:pt>
                <c:pt idx="2201">
                  <c:v>44.443450212478702</c:v>
                </c:pt>
                <c:pt idx="2202">
                  <c:v>44.463957071304705</c:v>
                </c:pt>
                <c:pt idx="2203">
                  <c:v>44.488409042358704</c:v>
                </c:pt>
                <c:pt idx="2204">
                  <c:v>44.508991003036705</c:v>
                </c:pt>
                <c:pt idx="2205">
                  <c:v>44.529481172561702</c:v>
                </c:pt>
                <c:pt idx="2206">
                  <c:v>44.553977012634704</c:v>
                </c:pt>
                <c:pt idx="2207">
                  <c:v>44.574501037597699</c:v>
                </c:pt>
                <c:pt idx="2208">
                  <c:v>44.595004081725705</c:v>
                </c:pt>
                <c:pt idx="2209">
                  <c:v>44.619464159011699</c:v>
                </c:pt>
                <c:pt idx="2210">
                  <c:v>44.640057086944701</c:v>
                </c:pt>
                <c:pt idx="2211">
                  <c:v>44.660529136657701</c:v>
                </c:pt>
                <c:pt idx="2212">
                  <c:v>44.685018062591702</c:v>
                </c:pt>
                <c:pt idx="2213">
                  <c:v>44.705566167831705</c:v>
                </c:pt>
                <c:pt idx="2214">
                  <c:v>44.726119995116704</c:v>
                </c:pt>
                <c:pt idx="2215">
                  <c:v>44.750565052032698</c:v>
                </c:pt>
                <c:pt idx="2216">
                  <c:v>44.771114110946705</c:v>
                </c:pt>
                <c:pt idx="2217">
                  <c:v>44.791620016097703</c:v>
                </c:pt>
                <c:pt idx="2218">
                  <c:v>44.8161010742187</c:v>
                </c:pt>
                <c:pt idx="2219">
                  <c:v>44.836638212203702</c:v>
                </c:pt>
                <c:pt idx="2220">
                  <c:v>44.857140064239701</c:v>
                </c:pt>
                <c:pt idx="2221">
                  <c:v>44.881621122360698</c:v>
                </c:pt>
                <c:pt idx="2222">
                  <c:v>44.902185201644699</c:v>
                </c:pt>
                <c:pt idx="2223">
                  <c:v>44.9226970672607</c:v>
                </c:pt>
                <c:pt idx="2224">
                  <c:v>44.947199106216701</c:v>
                </c:pt>
                <c:pt idx="2225">
                  <c:v>44.967709064483699</c:v>
                </c:pt>
                <c:pt idx="2226">
                  <c:v>44.9882202148437</c:v>
                </c:pt>
                <c:pt idx="2227">
                  <c:v>45.012723207473698</c:v>
                </c:pt>
                <c:pt idx="2228">
                  <c:v>45.033243179323705</c:v>
                </c:pt>
                <c:pt idx="2229">
                  <c:v>45.053735017773704</c:v>
                </c:pt>
                <c:pt idx="2230">
                  <c:v>45.0782730579337</c:v>
                </c:pt>
                <c:pt idx="2231">
                  <c:v>45.0987691879237</c:v>
                </c:pt>
                <c:pt idx="2232">
                  <c:v>45.119261026383704</c:v>
                </c:pt>
                <c:pt idx="2233">
                  <c:v>45.143792152403705</c:v>
                </c:pt>
                <c:pt idx="2234">
                  <c:v>45.164312124253705</c:v>
                </c:pt>
                <c:pt idx="2235">
                  <c:v>45.1848421096837</c:v>
                </c:pt>
                <c:pt idx="2236">
                  <c:v>45.209351062773699</c:v>
                </c:pt>
                <c:pt idx="2237">
                  <c:v>45.229845046993702</c:v>
                </c:pt>
                <c:pt idx="2238">
                  <c:v>45.250338077543702</c:v>
                </c:pt>
                <c:pt idx="2239">
                  <c:v>45.274869203563703</c:v>
                </c:pt>
                <c:pt idx="2240">
                  <c:v>45.295397996903702</c:v>
                </c:pt>
                <c:pt idx="2241">
                  <c:v>45.315864086153702</c:v>
                </c:pt>
                <c:pt idx="2242">
                  <c:v>45.3404231071437</c:v>
                </c:pt>
                <c:pt idx="2243">
                  <c:v>45.360967159273699</c:v>
                </c:pt>
                <c:pt idx="2244">
                  <c:v>45.381458044053701</c:v>
                </c:pt>
                <c:pt idx="2245">
                  <c:v>45.405947208403703</c:v>
                </c:pt>
                <c:pt idx="2246">
                  <c:v>45.426425218583702</c:v>
                </c:pt>
                <c:pt idx="2247">
                  <c:v>45.446914196013701</c:v>
                </c:pt>
                <c:pt idx="2248">
                  <c:v>45.471468210223705</c:v>
                </c:pt>
                <c:pt idx="2249">
                  <c:v>45.491947174073701</c:v>
                </c:pt>
                <c:pt idx="2250">
                  <c:v>45.512444019313705</c:v>
                </c:pt>
                <c:pt idx="2251">
                  <c:v>45.536975145343703</c:v>
                </c:pt>
                <c:pt idx="2252">
                  <c:v>45.557479143143702</c:v>
                </c:pt>
                <c:pt idx="2253">
                  <c:v>45.577975988383699</c:v>
                </c:pt>
                <c:pt idx="2254">
                  <c:v>45.602533102033703</c:v>
                </c:pt>
                <c:pt idx="2255">
                  <c:v>45.623047113413705</c:v>
                </c:pt>
                <c:pt idx="2256">
                  <c:v>45.643515110013702</c:v>
                </c:pt>
                <c:pt idx="2257">
                  <c:v>45.668052196503702</c:v>
                </c:pt>
                <c:pt idx="2258">
                  <c:v>45.688551187513703</c:v>
                </c:pt>
                <c:pt idx="2259">
                  <c:v>45.7090730667137</c:v>
                </c:pt>
                <c:pt idx="2260">
                  <c:v>45.733576059343704</c:v>
                </c:pt>
                <c:pt idx="2261">
                  <c:v>45.754076004023702</c:v>
                </c:pt>
                <c:pt idx="2262">
                  <c:v>45.774573087693703</c:v>
                </c:pt>
                <c:pt idx="2263">
                  <c:v>45.799108028413698</c:v>
                </c:pt>
                <c:pt idx="2264">
                  <c:v>45.819660186763699</c:v>
                </c:pt>
                <c:pt idx="2265">
                  <c:v>45.8401420116437</c:v>
                </c:pt>
                <c:pt idx="2266">
                  <c:v>45.864673137663701</c:v>
                </c:pt>
                <c:pt idx="2267">
                  <c:v>45.885174036023699</c:v>
                </c:pt>
                <c:pt idx="2268">
                  <c:v>45.905699014663703</c:v>
                </c:pt>
                <c:pt idx="2269">
                  <c:v>45.9301981925937</c:v>
                </c:pt>
                <c:pt idx="2270">
                  <c:v>45.950703144073699</c:v>
                </c:pt>
                <c:pt idx="2271">
                  <c:v>45.971192121503705</c:v>
                </c:pt>
                <c:pt idx="2272">
                  <c:v>45.9957242012037</c:v>
                </c:pt>
                <c:pt idx="2273">
                  <c:v>46.016236066813704</c:v>
                </c:pt>
                <c:pt idx="2274">
                  <c:v>46.0367841720537</c:v>
                </c:pt>
                <c:pt idx="2275">
                  <c:v>46.061277151103702</c:v>
                </c:pt>
                <c:pt idx="2276">
                  <c:v>46.081772089003699</c:v>
                </c:pt>
                <c:pt idx="2277">
                  <c:v>46.102271080013701</c:v>
                </c:pt>
                <c:pt idx="2278">
                  <c:v>46.126799106593701</c:v>
                </c:pt>
                <c:pt idx="2279">
                  <c:v>46.147296190263702</c:v>
                </c:pt>
                <c:pt idx="2280">
                  <c:v>46.167796134953704</c:v>
                </c:pt>
                <c:pt idx="2281">
                  <c:v>46.192327022553698</c:v>
                </c:pt>
                <c:pt idx="2282">
                  <c:v>46.212825059893703</c:v>
                </c:pt>
                <c:pt idx="2283">
                  <c:v>46.233344078063702</c:v>
                </c:pt>
                <c:pt idx="2284">
                  <c:v>46.257848024363703</c:v>
                </c:pt>
                <c:pt idx="2285">
                  <c:v>46.278386116023704</c:v>
                </c:pt>
                <c:pt idx="2286">
                  <c:v>46.298858165743702</c:v>
                </c:pt>
                <c:pt idx="2287">
                  <c:v>46.323442220683702</c:v>
                </c:pt>
                <c:pt idx="2288">
                  <c:v>46.343905210493702</c:v>
                </c:pt>
                <c:pt idx="2289">
                  <c:v>46.364497184753702</c:v>
                </c:pt>
                <c:pt idx="2290">
                  <c:v>46.3889310359937</c:v>
                </c:pt>
                <c:pt idx="2291">
                  <c:v>46.4094541072837</c:v>
                </c:pt>
                <c:pt idx="2292">
                  <c:v>46.429953098293701</c:v>
                </c:pt>
                <c:pt idx="2293">
                  <c:v>46.4544591903637</c:v>
                </c:pt>
                <c:pt idx="2294">
                  <c:v>46.474981069563704</c:v>
                </c:pt>
                <c:pt idx="2295">
                  <c:v>46.495485067363703</c:v>
                </c:pt>
                <c:pt idx="2296">
                  <c:v>46.520002126693704</c:v>
                </c:pt>
                <c:pt idx="2297">
                  <c:v>46.540499210353701</c:v>
                </c:pt>
                <c:pt idx="2298">
                  <c:v>46.560997009273699</c:v>
                </c:pt>
                <c:pt idx="2299">
                  <c:v>46.585527181623704</c:v>
                </c:pt>
                <c:pt idx="2300">
                  <c:v>46.606028079983702</c:v>
                </c:pt>
                <c:pt idx="2301">
                  <c:v>46.626520156863705</c:v>
                </c:pt>
                <c:pt idx="2302">
                  <c:v>46.651053190233704</c:v>
                </c:pt>
                <c:pt idx="2303">
                  <c:v>46.671585083003698</c:v>
                </c:pt>
                <c:pt idx="2304">
                  <c:v>46.692071199413704</c:v>
                </c:pt>
                <c:pt idx="2305">
                  <c:v>46.716606140133699</c:v>
                </c:pt>
                <c:pt idx="2306">
                  <c:v>46.737090110783704</c:v>
                </c:pt>
                <c:pt idx="2307">
                  <c:v>46.757600069043704</c:v>
                </c:pt>
                <c:pt idx="2308">
                  <c:v>46.782130002973702</c:v>
                </c:pt>
                <c:pt idx="2309">
                  <c:v>46.802642107013703</c:v>
                </c:pt>
                <c:pt idx="2310">
                  <c:v>46.823122024533703</c:v>
                </c:pt>
                <c:pt idx="2311">
                  <c:v>46.847662210463703</c:v>
                </c:pt>
                <c:pt idx="2312">
                  <c:v>46.868160009383701</c:v>
                </c:pt>
                <c:pt idx="2313">
                  <c:v>46.892674207683704</c:v>
                </c:pt>
                <c:pt idx="2314">
                  <c:v>46.913203001023703</c:v>
                </c:pt>
                <c:pt idx="2315">
                  <c:v>46.933699131013704</c:v>
                </c:pt>
                <c:pt idx="2316">
                  <c:v>46.958229064943701</c:v>
                </c:pt>
                <c:pt idx="2317">
                  <c:v>46.9787302017237</c:v>
                </c:pt>
                <c:pt idx="2318">
                  <c:v>46.999234199523698</c:v>
                </c:pt>
                <c:pt idx="2319">
                  <c:v>47.0236961841537</c:v>
                </c:pt>
                <c:pt idx="2320">
                  <c:v>47.044214010233702</c:v>
                </c:pt>
                <c:pt idx="2321">
                  <c:v>47.0647151470137</c:v>
                </c:pt>
                <c:pt idx="2322">
                  <c:v>47.089223146433703</c:v>
                </c:pt>
                <c:pt idx="2323">
                  <c:v>47.109736204143701</c:v>
                </c:pt>
                <c:pt idx="2324">
                  <c:v>47.130259037013701</c:v>
                </c:pt>
                <c:pt idx="2325">
                  <c:v>47.154772996903702</c:v>
                </c:pt>
                <c:pt idx="2326">
                  <c:v>47.175283193583702</c:v>
                </c:pt>
                <c:pt idx="2327">
                  <c:v>47.195787191393698</c:v>
                </c:pt>
                <c:pt idx="2328">
                  <c:v>47.2203481197337</c:v>
                </c:pt>
                <c:pt idx="2329">
                  <c:v>47.240812063213703</c:v>
                </c:pt>
                <c:pt idx="2330">
                  <c:v>47.261356115343702</c:v>
                </c:pt>
                <c:pt idx="2331">
                  <c:v>47.285868167873701</c:v>
                </c:pt>
                <c:pt idx="2332">
                  <c:v>47.306429147723705</c:v>
                </c:pt>
                <c:pt idx="2333">
                  <c:v>47.326924085613705</c:v>
                </c:pt>
                <c:pt idx="2334">
                  <c:v>47.351396083833698</c:v>
                </c:pt>
                <c:pt idx="2335">
                  <c:v>47.371947050093702</c:v>
                </c:pt>
                <c:pt idx="2336">
                  <c:v>47.392474174503704</c:v>
                </c:pt>
                <c:pt idx="2337">
                  <c:v>47.416949033733701</c:v>
                </c:pt>
                <c:pt idx="2338">
                  <c:v>47.437458038333702</c:v>
                </c:pt>
                <c:pt idx="2339">
                  <c:v>47.457979202273705</c:v>
                </c:pt>
                <c:pt idx="2340">
                  <c:v>47.482467174533703</c:v>
                </c:pt>
                <c:pt idx="2341">
                  <c:v>47.502983093263701</c:v>
                </c:pt>
                <c:pt idx="2342">
                  <c:v>47.523483991623699</c:v>
                </c:pt>
                <c:pt idx="2343">
                  <c:v>47.548010110853703</c:v>
                </c:pt>
                <c:pt idx="2344">
                  <c:v>47.568536996843704</c:v>
                </c:pt>
                <c:pt idx="2345">
                  <c:v>47.589031219483701</c:v>
                </c:pt>
                <c:pt idx="2346">
                  <c:v>47.613560199733705</c:v>
                </c:pt>
                <c:pt idx="2347">
                  <c:v>47.634062051773704</c:v>
                </c:pt>
                <c:pt idx="2348">
                  <c:v>47.654563188553702</c:v>
                </c:pt>
                <c:pt idx="2349">
                  <c:v>47.6790840625737</c:v>
                </c:pt>
                <c:pt idx="2350">
                  <c:v>47.699592113493701</c:v>
                </c:pt>
                <c:pt idx="2351">
                  <c:v>47.720077037813702</c:v>
                </c:pt>
                <c:pt idx="2352">
                  <c:v>47.744611024853704</c:v>
                </c:pt>
                <c:pt idx="2353">
                  <c:v>47.7651150226637</c:v>
                </c:pt>
                <c:pt idx="2354">
                  <c:v>47.785638093943703</c:v>
                </c:pt>
                <c:pt idx="2355">
                  <c:v>47.810142993923705</c:v>
                </c:pt>
                <c:pt idx="2356">
                  <c:v>47.830678224563698</c:v>
                </c:pt>
                <c:pt idx="2357">
                  <c:v>47.851165056223699</c:v>
                </c:pt>
                <c:pt idx="2358">
                  <c:v>47.875674009323703</c:v>
                </c:pt>
                <c:pt idx="2359">
                  <c:v>47.896203041073704</c:v>
                </c:pt>
                <c:pt idx="2360">
                  <c:v>47.916690111163703</c:v>
                </c:pt>
                <c:pt idx="2361">
                  <c:v>47.941211223603702</c:v>
                </c:pt>
                <c:pt idx="2362">
                  <c:v>47.961730003353701</c:v>
                </c:pt>
                <c:pt idx="2363">
                  <c:v>47.982211112973701</c:v>
                </c:pt>
                <c:pt idx="2364">
                  <c:v>48.006723165513705</c:v>
                </c:pt>
                <c:pt idx="2365">
                  <c:v>48.027261018753705</c:v>
                </c:pt>
                <c:pt idx="2366">
                  <c:v>48.047761201853703</c:v>
                </c:pt>
                <c:pt idx="2367">
                  <c:v>48.072279214863698</c:v>
                </c:pt>
                <c:pt idx="2368">
                  <c:v>48.092788219453702</c:v>
                </c:pt>
                <c:pt idx="2369">
                  <c:v>48.1132891178137</c:v>
                </c:pt>
                <c:pt idx="2370">
                  <c:v>48.137823104853702</c:v>
                </c:pt>
                <c:pt idx="2371">
                  <c:v>48.158311128613704</c:v>
                </c:pt>
                <c:pt idx="2372">
                  <c:v>48.178827047343702</c:v>
                </c:pt>
                <c:pt idx="2373">
                  <c:v>48.203318119053705</c:v>
                </c:pt>
                <c:pt idx="2374">
                  <c:v>48.223874092103699</c:v>
                </c:pt>
                <c:pt idx="2375">
                  <c:v>48.244383096693703</c:v>
                </c:pt>
                <c:pt idx="2376">
                  <c:v>48.2688951492337</c:v>
                </c:pt>
                <c:pt idx="2377">
                  <c:v>48.289439201353701</c:v>
                </c:pt>
                <c:pt idx="2378">
                  <c:v>48.309893131253702</c:v>
                </c:pt>
                <c:pt idx="2379">
                  <c:v>48.334415197373701</c:v>
                </c:pt>
                <c:pt idx="2380">
                  <c:v>48.3549191951737</c:v>
                </c:pt>
                <c:pt idx="2381">
                  <c:v>48.375457048413701</c:v>
                </c:pt>
                <c:pt idx="2382">
                  <c:v>48.399934053423699</c:v>
                </c:pt>
                <c:pt idx="2383">
                  <c:v>48.420444011683699</c:v>
                </c:pt>
                <c:pt idx="2384">
                  <c:v>48.4409670829737</c:v>
                </c:pt>
                <c:pt idx="2385">
                  <c:v>48.465454101563701</c:v>
                </c:pt>
                <c:pt idx="2386">
                  <c:v>48.486002206803704</c:v>
                </c:pt>
                <c:pt idx="2387">
                  <c:v>48.506494998933704</c:v>
                </c:pt>
                <c:pt idx="2388">
                  <c:v>48.531007051463703</c:v>
                </c:pt>
                <c:pt idx="2389">
                  <c:v>48.5515291690837</c:v>
                </c:pt>
                <c:pt idx="2390">
                  <c:v>48.572020053863703</c:v>
                </c:pt>
                <c:pt idx="2391">
                  <c:v>48.596531152723699</c:v>
                </c:pt>
                <c:pt idx="2392">
                  <c:v>48.617058038713701</c:v>
                </c:pt>
                <c:pt idx="2393">
                  <c:v>48.637544155123699</c:v>
                </c:pt>
                <c:pt idx="2394">
                  <c:v>48.662055015563702</c:v>
                </c:pt>
                <c:pt idx="2395">
                  <c:v>48.682606220243699</c:v>
                </c:pt>
                <c:pt idx="2396">
                  <c:v>48.703094005583701</c:v>
                </c:pt>
                <c:pt idx="2397">
                  <c:v>48.727609157563705</c:v>
                </c:pt>
                <c:pt idx="2398">
                  <c:v>48.7481241226237</c:v>
                </c:pt>
                <c:pt idx="2399">
                  <c:v>48.768623113633701</c:v>
                </c:pt>
                <c:pt idx="2400">
                  <c:v>48.793130159373703</c:v>
                </c:pt>
                <c:pt idx="2401">
                  <c:v>48.813650131223703</c:v>
                </c:pt>
                <c:pt idx="2402">
                  <c:v>48.834159135813699</c:v>
                </c:pt>
                <c:pt idx="2403">
                  <c:v>48.858642101283699</c:v>
                </c:pt>
                <c:pt idx="2404">
                  <c:v>48.8791952133137</c:v>
                </c:pt>
                <c:pt idx="2405">
                  <c:v>48.899716138843701</c:v>
                </c:pt>
                <c:pt idx="2406">
                  <c:v>48.924224138263703</c:v>
                </c:pt>
                <c:pt idx="2407">
                  <c:v>48.944720029833704</c:v>
                </c:pt>
                <c:pt idx="2408">
                  <c:v>48.965174198153704</c:v>
                </c:pt>
                <c:pt idx="2409">
                  <c:v>49.750463962554917</c:v>
                </c:pt>
                <c:pt idx="2410">
                  <c:v>49.750931978225694</c:v>
                </c:pt>
                <c:pt idx="2411">
                  <c:v>49.751359939575188</c:v>
                </c:pt>
                <c:pt idx="2412">
                  <c:v>49.751783132553086</c:v>
                </c:pt>
                <c:pt idx="2413">
                  <c:v>49.752202987670884</c:v>
                </c:pt>
                <c:pt idx="2414">
                  <c:v>49.752624988555894</c:v>
                </c:pt>
                <c:pt idx="2415">
                  <c:v>49.753041982650743</c:v>
                </c:pt>
                <c:pt idx="2416">
                  <c:v>49.753498077392564</c:v>
                </c:pt>
                <c:pt idx="2417">
                  <c:v>49.753998994827256</c:v>
                </c:pt>
                <c:pt idx="2418">
                  <c:v>49.754430055618279</c:v>
                </c:pt>
                <c:pt idx="2419">
                  <c:v>49.754848957061753</c:v>
                </c:pt>
                <c:pt idx="2420">
                  <c:v>49.755265951156609</c:v>
                </c:pt>
                <c:pt idx="2421">
                  <c:v>49.755414962768533</c:v>
                </c:pt>
                <c:pt idx="2422">
                  <c:v>49.755490064620957</c:v>
                </c:pt>
                <c:pt idx="2423">
                  <c:v>49.755565166473374</c:v>
                </c:pt>
                <c:pt idx="2424">
                  <c:v>49.755640029907212</c:v>
                </c:pt>
                <c:pt idx="2425">
                  <c:v>49.755715131759629</c:v>
                </c:pt>
                <c:pt idx="2426">
                  <c:v>49.755789041519158</c:v>
                </c:pt>
                <c:pt idx="2427">
                  <c:v>49.755864143371568</c:v>
                </c:pt>
                <c:pt idx="2428">
                  <c:v>49.755939006805406</c:v>
                </c:pt>
                <c:pt idx="2429">
                  <c:v>49.756014108657823</c:v>
                </c:pt>
                <c:pt idx="2430">
                  <c:v>49.756088972091653</c:v>
                </c:pt>
                <c:pt idx="2431">
                  <c:v>49.756163120269768</c:v>
                </c:pt>
                <c:pt idx="2432">
                  <c:v>49.756237030029283</c:v>
                </c:pt>
                <c:pt idx="2433">
                  <c:v>49.756312131881693</c:v>
                </c:pt>
                <c:pt idx="2434">
                  <c:v>49.756386041641228</c:v>
                </c:pt>
                <c:pt idx="2435">
                  <c:v>49.756461143493638</c:v>
                </c:pt>
                <c:pt idx="2436">
                  <c:v>49.756536006927476</c:v>
                </c:pt>
                <c:pt idx="2437">
                  <c:v>49.756611108779893</c:v>
                </c:pt>
                <c:pt idx="2438">
                  <c:v>49.756685972213738</c:v>
                </c:pt>
                <c:pt idx="2439">
                  <c:v>49.756760120391839</c:v>
                </c:pt>
                <c:pt idx="2440">
                  <c:v>49.756835937499986</c:v>
                </c:pt>
                <c:pt idx="2441">
                  <c:v>49.756911993026719</c:v>
                </c:pt>
                <c:pt idx="2442">
                  <c:v>49.757004976272569</c:v>
                </c:pt>
                <c:pt idx="2443">
                  <c:v>49.757081031799309</c:v>
                </c:pt>
                <c:pt idx="2444">
                  <c:v>49.757156133651719</c:v>
                </c:pt>
                <c:pt idx="2445">
                  <c:v>49.757231950759873</c:v>
                </c:pt>
                <c:pt idx="2446">
                  <c:v>49.774629116058286</c:v>
                </c:pt>
                <c:pt idx="2447">
                  <c:v>49.795150995254488</c:v>
                </c:pt>
                <c:pt idx="2448">
                  <c:v>49.819638013839686</c:v>
                </c:pt>
                <c:pt idx="2449">
                  <c:v>49.840177059173584</c:v>
                </c:pt>
                <c:pt idx="2450">
                  <c:v>49.860644102096984</c:v>
                </c:pt>
                <c:pt idx="2451">
                  <c:v>49.885153055190983</c:v>
                </c:pt>
                <c:pt idx="2452">
                  <c:v>49.905565977096984</c:v>
                </c:pt>
                <c:pt idx="2453">
                  <c:v>49.926146030425983</c:v>
                </c:pt>
                <c:pt idx="2454">
                  <c:v>49.950693130492986</c:v>
                </c:pt>
                <c:pt idx="2455">
                  <c:v>49.971244096755989</c:v>
                </c:pt>
                <c:pt idx="2456">
                  <c:v>49.991750955581985</c:v>
                </c:pt>
                <c:pt idx="2457">
                  <c:v>50.016246080398986</c:v>
                </c:pt>
                <c:pt idx="2458">
                  <c:v>50.036772966384987</c:v>
                </c:pt>
                <c:pt idx="2459">
                  <c:v>50.057276010512986</c:v>
                </c:pt>
                <c:pt idx="2460">
                  <c:v>50.081773042678989</c:v>
                </c:pt>
                <c:pt idx="2461">
                  <c:v>50.102251052855983</c:v>
                </c:pt>
                <c:pt idx="2462">
                  <c:v>50.122818946837988</c:v>
                </c:pt>
                <c:pt idx="2463">
                  <c:v>50.147292137145989</c:v>
                </c:pt>
                <c:pt idx="2464">
                  <c:v>50.167835950850986</c:v>
                </c:pt>
                <c:pt idx="2465">
                  <c:v>50.188364982604988</c:v>
                </c:pt>
                <c:pt idx="2466">
                  <c:v>50.212841033935987</c:v>
                </c:pt>
                <c:pt idx="2467">
                  <c:v>50.233366012572986</c:v>
                </c:pt>
                <c:pt idx="2468">
                  <c:v>50.253890037536983</c:v>
                </c:pt>
                <c:pt idx="2469">
                  <c:v>50.278393030166988</c:v>
                </c:pt>
                <c:pt idx="2470">
                  <c:v>50.298890113830986</c:v>
                </c:pt>
                <c:pt idx="2471">
                  <c:v>50.319398164748989</c:v>
                </c:pt>
                <c:pt idx="2472">
                  <c:v>50.343912124633988</c:v>
                </c:pt>
                <c:pt idx="2473">
                  <c:v>50.364439010619989</c:v>
                </c:pt>
                <c:pt idx="2474">
                  <c:v>50.384958028792987</c:v>
                </c:pt>
                <c:pt idx="2475">
                  <c:v>50.409435033797983</c:v>
                </c:pt>
                <c:pt idx="2476">
                  <c:v>50.429960012435984</c:v>
                </c:pt>
                <c:pt idx="2477">
                  <c:v>50.450479984282985</c:v>
                </c:pt>
                <c:pt idx="2478">
                  <c:v>50.474972963332988</c:v>
                </c:pt>
                <c:pt idx="2479">
                  <c:v>50.495490074157985</c:v>
                </c:pt>
                <c:pt idx="2480">
                  <c:v>50.516000032424984</c:v>
                </c:pt>
                <c:pt idx="2481">
                  <c:v>50.540498018264984</c:v>
                </c:pt>
                <c:pt idx="2482">
                  <c:v>50.561027050017984</c:v>
                </c:pt>
                <c:pt idx="2483">
                  <c:v>50.581481933593984</c:v>
                </c:pt>
                <c:pt idx="2484">
                  <c:v>50.606022119521988</c:v>
                </c:pt>
                <c:pt idx="2485">
                  <c:v>50.626574039458987</c:v>
                </c:pt>
                <c:pt idx="2486">
                  <c:v>50.647083044051989</c:v>
                </c:pt>
                <c:pt idx="2487">
                  <c:v>50.671573162078985</c:v>
                </c:pt>
                <c:pt idx="2488">
                  <c:v>50.692088127135989</c:v>
                </c:pt>
                <c:pt idx="2489">
                  <c:v>50.712607145308986</c:v>
                </c:pt>
                <c:pt idx="2490">
                  <c:v>50.737102985381988</c:v>
                </c:pt>
                <c:pt idx="2491">
                  <c:v>50.757616043089989</c:v>
                </c:pt>
                <c:pt idx="2492">
                  <c:v>50.778140068049986</c:v>
                </c:pt>
                <c:pt idx="2493">
                  <c:v>50.802624940869983</c:v>
                </c:pt>
                <c:pt idx="2494">
                  <c:v>50.823140144349985</c:v>
                </c:pt>
                <c:pt idx="2495">
                  <c:v>50.843703031539988</c:v>
                </c:pt>
                <c:pt idx="2496">
                  <c:v>50.868174076079988</c:v>
                </c:pt>
                <c:pt idx="2497">
                  <c:v>50.888693094249987</c:v>
                </c:pt>
                <c:pt idx="2498">
                  <c:v>50.909224987029987</c:v>
                </c:pt>
                <c:pt idx="2499">
                  <c:v>50.933701038359985</c:v>
                </c:pt>
                <c:pt idx="2500">
                  <c:v>50.954216957089983</c:v>
                </c:pt>
                <c:pt idx="2501">
                  <c:v>50.974733114239989</c:v>
                </c:pt>
                <c:pt idx="2502">
                  <c:v>50.999240159989988</c:v>
                </c:pt>
                <c:pt idx="2503">
                  <c:v>51.019749164579984</c:v>
                </c:pt>
                <c:pt idx="2504">
                  <c:v>51.040256023409988</c:v>
                </c:pt>
                <c:pt idx="2505">
                  <c:v>51.064764976499987</c:v>
                </c:pt>
                <c:pt idx="2506">
                  <c:v>51.085266113279985</c:v>
                </c:pt>
                <c:pt idx="2507">
                  <c:v>51.105810165409984</c:v>
                </c:pt>
                <c:pt idx="2508">
                  <c:v>51.130298137659985</c:v>
                </c:pt>
                <c:pt idx="2509">
                  <c:v>51.150791168209985</c:v>
                </c:pt>
                <c:pt idx="2510">
                  <c:v>51.171334981919983</c:v>
                </c:pt>
                <c:pt idx="2511">
                  <c:v>51.195785999299986</c:v>
                </c:pt>
                <c:pt idx="2512">
                  <c:v>51.216364145279982</c:v>
                </c:pt>
                <c:pt idx="2513">
                  <c:v>51.236879110339984</c:v>
                </c:pt>
                <c:pt idx="2514">
                  <c:v>51.261419057849984</c:v>
                </c:pt>
                <c:pt idx="2515">
                  <c:v>51.281887054439984</c:v>
                </c:pt>
                <c:pt idx="2516">
                  <c:v>51.302387952799982</c:v>
                </c:pt>
                <c:pt idx="2517">
                  <c:v>51.326905965809985</c:v>
                </c:pt>
                <c:pt idx="2518">
                  <c:v>51.347480058669987</c:v>
                </c:pt>
                <c:pt idx="2519">
                  <c:v>51.367937088009988</c:v>
                </c:pt>
                <c:pt idx="2520">
                  <c:v>51.392434120179985</c:v>
                </c:pt>
                <c:pt idx="2521">
                  <c:v>51.412964105609987</c:v>
                </c:pt>
                <c:pt idx="2522">
                  <c:v>51.433486938479987</c:v>
                </c:pt>
                <c:pt idx="2523">
                  <c:v>51.457956075669983</c:v>
                </c:pt>
                <c:pt idx="2524">
                  <c:v>51.478489160539986</c:v>
                </c:pt>
                <c:pt idx="2525">
                  <c:v>51.499029159549984</c:v>
                </c:pt>
                <c:pt idx="2526">
                  <c:v>51.523445129389984</c:v>
                </c:pt>
                <c:pt idx="2527">
                  <c:v>51.543914079669989</c:v>
                </c:pt>
                <c:pt idx="2528">
                  <c:v>51.564460992809984</c:v>
                </c:pt>
                <c:pt idx="2529">
                  <c:v>51.588987112049985</c:v>
                </c:pt>
                <c:pt idx="2530">
                  <c:v>51.609519004819987</c:v>
                </c:pt>
                <c:pt idx="2531">
                  <c:v>51.630017042159984</c:v>
                </c:pt>
                <c:pt idx="2532">
                  <c:v>51.654512166979984</c:v>
                </c:pt>
                <c:pt idx="2533">
                  <c:v>51.675045967099983</c:v>
                </c:pt>
                <c:pt idx="2534">
                  <c:v>51.695569992069984</c:v>
                </c:pt>
                <c:pt idx="2535">
                  <c:v>51.720035076139986</c:v>
                </c:pt>
                <c:pt idx="2536">
                  <c:v>51.740647077559984</c:v>
                </c:pt>
                <c:pt idx="2537">
                  <c:v>51.761140108109984</c:v>
                </c:pt>
                <c:pt idx="2538">
                  <c:v>51.785645961759982</c:v>
                </c:pt>
                <c:pt idx="2539">
                  <c:v>51.806174039839988</c:v>
                </c:pt>
                <c:pt idx="2540">
                  <c:v>51.826667070389988</c:v>
                </c:pt>
                <c:pt idx="2541">
                  <c:v>51.851114034649989</c:v>
                </c:pt>
                <c:pt idx="2542">
                  <c:v>51.871696949009987</c:v>
                </c:pt>
                <c:pt idx="2543">
                  <c:v>51.892184019089989</c:v>
                </c:pt>
                <c:pt idx="2544">
                  <c:v>51.916679143909988</c:v>
                </c:pt>
                <c:pt idx="2545">
                  <c:v>51.937204122539988</c:v>
                </c:pt>
                <c:pt idx="2546">
                  <c:v>51.957757949829983</c:v>
                </c:pt>
                <c:pt idx="2547">
                  <c:v>51.982236146929985</c:v>
                </c:pt>
                <c:pt idx="2548">
                  <c:v>52.002748966219983</c:v>
                </c:pt>
                <c:pt idx="2549">
                  <c:v>52.023272037509983</c:v>
                </c:pt>
                <c:pt idx="2550">
                  <c:v>52.047739028929989</c:v>
                </c:pt>
                <c:pt idx="2551">
                  <c:v>52.068300008769988</c:v>
                </c:pt>
                <c:pt idx="2552">
                  <c:v>52.088798046109986</c:v>
                </c:pt>
                <c:pt idx="2553">
                  <c:v>52.113286018369983</c:v>
                </c:pt>
                <c:pt idx="2554">
                  <c:v>52.133830070499982</c:v>
                </c:pt>
                <c:pt idx="2555">
                  <c:v>52.154303073879987</c:v>
                </c:pt>
                <c:pt idx="2556">
                  <c:v>52.178835153579989</c:v>
                </c:pt>
                <c:pt idx="2557">
                  <c:v>52.199375152589987</c:v>
                </c:pt>
                <c:pt idx="2558">
                  <c:v>52.219866037369982</c:v>
                </c:pt>
                <c:pt idx="2559">
                  <c:v>52.244416952129988</c:v>
                </c:pt>
                <c:pt idx="2560">
                  <c:v>52.264894962309988</c:v>
                </c:pt>
                <c:pt idx="2561">
                  <c:v>52.285442113879988</c:v>
                </c:pt>
                <c:pt idx="2562">
                  <c:v>52.309885978699988</c:v>
                </c:pt>
                <c:pt idx="2563">
                  <c:v>52.330476999279988</c:v>
                </c:pt>
                <c:pt idx="2564">
                  <c:v>52.350931167599988</c:v>
                </c:pt>
                <c:pt idx="2565">
                  <c:v>52.375400066379989</c:v>
                </c:pt>
                <c:pt idx="2566">
                  <c:v>52.395980119709989</c:v>
                </c:pt>
                <c:pt idx="2567">
                  <c:v>52.416465044019986</c:v>
                </c:pt>
                <c:pt idx="2568">
                  <c:v>52.440924167629987</c:v>
                </c:pt>
                <c:pt idx="2569">
                  <c:v>52.461504936219988</c:v>
                </c:pt>
                <c:pt idx="2570">
                  <c:v>52.481996059419984</c:v>
                </c:pt>
                <c:pt idx="2571">
                  <c:v>52.506492137909987</c:v>
                </c:pt>
                <c:pt idx="2572">
                  <c:v>52.527030944819984</c:v>
                </c:pt>
                <c:pt idx="2573">
                  <c:v>52.547502994539983</c:v>
                </c:pt>
                <c:pt idx="2574">
                  <c:v>52.572010993959985</c:v>
                </c:pt>
                <c:pt idx="2575">
                  <c:v>52.592580080029983</c:v>
                </c:pt>
                <c:pt idx="2576">
                  <c:v>52.613072156909986</c:v>
                </c:pt>
                <c:pt idx="2577">
                  <c:v>52.637580156329989</c:v>
                </c:pt>
                <c:pt idx="2578">
                  <c:v>52.658105134959989</c:v>
                </c:pt>
                <c:pt idx="2579">
                  <c:v>52.678486108779985</c:v>
                </c:pt>
                <c:pt idx="2580">
                  <c:v>52.703089952469988</c:v>
                </c:pt>
                <c:pt idx="2581">
                  <c:v>52.723602056499985</c:v>
                </c:pt>
                <c:pt idx="2582">
                  <c:v>52.744125127789985</c:v>
                </c:pt>
                <c:pt idx="2583">
                  <c:v>52.768612146379986</c:v>
                </c:pt>
                <c:pt idx="2584">
                  <c:v>52.789134979249987</c:v>
                </c:pt>
                <c:pt idx="2585">
                  <c:v>52.809680938719985</c:v>
                </c:pt>
                <c:pt idx="2586">
                  <c:v>52.834167003629986</c:v>
                </c:pt>
                <c:pt idx="2587">
                  <c:v>52.854719161989983</c:v>
                </c:pt>
                <c:pt idx="2588">
                  <c:v>52.875196933749983</c:v>
                </c:pt>
                <c:pt idx="2589">
                  <c:v>52.899690151209988</c:v>
                </c:pt>
                <c:pt idx="2590">
                  <c:v>52.920230150219986</c:v>
                </c:pt>
                <c:pt idx="2591">
                  <c:v>52.940711975099987</c:v>
                </c:pt>
                <c:pt idx="2592">
                  <c:v>52.965219020839989</c:v>
                </c:pt>
                <c:pt idx="2593">
                  <c:v>52.985757112499982</c:v>
                </c:pt>
                <c:pt idx="2594">
                  <c:v>53.006273984909988</c:v>
                </c:pt>
                <c:pt idx="2595">
                  <c:v>53.030744075779985</c:v>
                </c:pt>
                <c:pt idx="2596">
                  <c:v>53.051306962969988</c:v>
                </c:pt>
                <c:pt idx="2597">
                  <c:v>53.071804046629985</c:v>
                </c:pt>
                <c:pt idx="2598">
                  <c:v>53.096281051639984</c:v>
                </c:pt>
                <c:pt idx="2599">
                  <c:v>53.116836071009985</c:v>
                </c:pt>
                <c:pt idx="2600">
                  <c:v>53.137344121929985</c:v>
                </c:pt>
                <c:pt idx="2601">
                  <c:v>53.161772012709989</c:v>
                </c:pt>
                <c:pt idx="2602">
                  <c:v>53.182355165479983</c:v>
                </c:pt>
                <c:pt idx="2603">
                  <c:v>53.202854156489984</c:v>
                </c:pt>
                <c:pt idx="2604">
                  <c:v>53.227336168289987</c:v>
                </c:pt>
                <c:pt idx="2605">
                  <c:v>53.247884035109983</c:v>
                </c:pt>
                <c:pt idx="2606">
                  <c:v>53.268388032909982</c:v>
                </c:pt>
                <c:pt idx="2607">
                  <c:v>53.292868137359989</c:v>
                </c:pt>
                <c:pt idx="2608">
                  <c:v>53.313497066499984</c:v>
                </c:pt>
                <c:pt idx="2609">
                  <c:v>53.333924055099985</c:v>
                </c:pt>
                <c:pt idx="2610">
                  <c:v>53.358459949489983</c:v>
                </c:pt>
                <c:pt idx="2611">
                  <c:v>53.378941059109984</c:v>
                </c:pt>
                <c:pt idx="2612">
                  <c:v>53.399502992629984</c:v>
                </c:pt>
                <c:pt idx="2613">
                  <c:v>53.423994064329989</c:v>
                </c:pt>
                <c:pt idx="2614">
                  <c:v>53.444481134409983</c:v>
                </c:pt>
                <c:pt idx="2615">
                  <c:v>53.465002059939984</c:v>
                </c:pt>
                <c:pt idx="2616">
                  <c:v>53.489540100099987</c:v>
                </c:pt>
                <c:pt idx="2617">
                  <c:v>53.510034084319983</c:v>
                </c:pt>
                <c:pt idx="2618">
                  <c:v>53.530529975889984</c:v>
                </c:pt>
                <c:pt idx="2619">
                  <c:v>53.555063009259989</c:v>
                </c:pt>
                <c:pt idx="2620">
                  <c:v>53.575562953949984</c:v>
                </c:pt>
                <c:pt idx="2621">
                  <c:v>53.596055030819983</c:v>
                </c:pt>
                <c:pt idx="2622">
                  <c:v>53.620583057399983</c:v>
                </c:pt>
                <c:pt idx="2623">
                  <c:v>53.641085147859982</c:v>
                </c:pt>
                <c:pt idx="2624">
                  <c:v>53.661565065379989</c:v>
                </c:pt>
                <c:pt idx="2625">
                  <c:v>53.686114072799988</c:v>
                </c:pt>
                <c:pt idx="2626">
                  <c:v>53.706642150879986</c:v>
                </c:pt>
                <c:pt idx="2627">
                  <c:v>53.727081060409986</c:v>
                </c:pt>
                <c:pt idx="2628">
                  <c:v>53.751640081409988</c:v>
                </c:pt>
                <c:pt idx="2629">
                  <c:v>53.772166967389985</c:v>
                </c:pt>
                <c:pt idx="2630">
                  <c:v>53.792655944819984</c:v>
                </c:pt>
                <c:pt idx="2631">
                  <c:v>53.817176103589986</c:v>
                </c:pt>
                <c:pt idx="2632">
                  <c:v>53.837687969209988</c:v>
                </c:pt>
                <c:pt idx="2633">
                  <c:v>53.858185052869985</c:v>
                </c:pt>
                <c:pt idx="2634">
                  <c:v>53.882714986799982</c:v>
                </c:pt>
                <c:pt idx="2635">
                  <c:v>53.903212070469984</c:v>
                </c:pt>
                <c:pt idx="2636">
                  <c:v>53.923732995989987</c:v>
                </c:pt>
                <c:pt idx="2637">
                  <c:v>53.948266983029988</c:v>
                </c:pt>
                <c:pt idx="2638">
                  <c:v>53.96876406669999</c:v>
                </c:pt>
                <c:pt idx="2639">
                  <c:v>53.989257097239985</c:v>
                </c:pt>
                <c:pt idx="2640">
                  <c:v>54.013793945309985</c:v>
                </c:pt>
                <c:pt idx="2641">
                  <c:v>54.034286975859985</c:v>
                </c:pt>
                <c:pt idx="2642">
                  <c:v>54.054787158969987</c:v>
                </c:pt>
                <c:pt idx="2643">
                  <c:v>54.079317092899984</c:v>
                </c:pt>
                <c:pt idx="2644">
                  <c:v>54.099794149399983</c:v>
                </c:pt>
                <c:pt idx="2645">
                  <c:v>54.120337963099985</c:v>
                </c:pt>
                <c:pt idx="2646">
                  <c:v>54.144878149029985</c:v>
                </c:pt>
                <c:pt idx="2647">
                  <c:v>54.165370941159985</c:v>
                </c:pt>
                <c:pt idx="2648">
                  <c:v>54.185860157009984</c:v>
                </c:pt>
                <c:pt idx="2649">
                  <c:v>54.210401058199984</c:v>
                </c:pt>
                <c:pt idx="2650">
                  <c:v>54.230875015259983</c:v>
                </c:pt>
                <c:pt idx="2651">
                  <c:v>54.251386165619984</c:v>
                </c:pt>
                <c:pt idx="2652">
                  <c:v>54.275917053219985</c:v>
                </c:pt>
                <c:pt idx="2653">
                  <c:v>54.296393156049987</c:v>
                </c:pt>
                <c:pt idx="2654">
                  <c:v>54.316888093949984</c:v>
                </c:pt>
                <c:pt idx="2655">
                  <c:v>54.341457128519984</c:v>
                </c:pt>
                <c:pt idx="2656">
                  <c:v>54.361974000929983</c:v>
                </c:pt>
                <c:pt idx="2657">
                  <c:v>54.382470130919984</c:v>
                </c:pt>
                <c:pt idx="2658">
                  <c:v>54.406993150709987</c:v>
                </c:pt>
                <c:pt idx="2659">
                  <c:v>54.427489042279987</c:v>
                </c:pt>
                <c:pt idx="2660">
                  <c:v>54.447987079619985</c:v>
                </c:pt>
                <c:pt idx="2661">
                  <c:v>54.472515106199985</c:v>
                </c:pt>
                <c:pt idx="2662">
                  <c:v>54.493018150329988</c:v>
                </c:pt>
                <c:pt idx="2663">
                  <c:v>54.513514995569984</c:v>
                </c:pt>
                <c:pt idx="2664">
                  <c:v>54.538026094439985</c:v>
                </c:pt>
                <c:pt idx="2665">
                  <c:v>54.558549165729985</c:v>
                </c:pt>
                <c:pt idx="2666">
                  <c:v>54.579060077669986</c:v>
                </c:pt>
                <c:pt idx="2667">
                  <c:v>54.603565931319984</c:v>
                </c:pt>
                <c:pt idx="2668">
                  <c:v>54.624098062519984</c:v>
                </c:pt>
                <c:pt idx="2669">
                  <c:v>54.644588947299987</c:v>
                </c:pt>
                <c:pt idx="2670">
                  <c:v>54.669118165969984</c:v>
                </c:pt>
                <c:pt idx="2671">
                  <c:v>54.689594030379986</c:v>
                </c:pt>
                <c:pt idx="2672">
                  <c:v>54.710114002229986</c:v>
                </c:pt>
                <c:pt idx="2673">
                  <c:v>54.734645128249987</c:v>
                </c:pt>
                <c:pt idx="2674">
                  <c:v>54.755121946329986</c:v>
                </c:pt>
                <c:pt idx="2675">
                  <c:v>55.930459976196275</c:v>
                </c:pt>
                <c:pt idx="2676">
                  <c:v>55.930939197540269</c:v>
                </c:pt>
                <c:pt idx="2677">
                  <c:v>55.931408166885355</c:v>
                </c:pt>
                <c:pt idx="2678">
                  <c:v>55.931850194931016</c:v>
                </c:pt>
                <c:pt idx="2679">
                  <c:v>55.932286024093621</c:v>
                </c:pt>
                <c:pt idx="2680">
                  <c:v>55.932732105255106</c:v>
                </c:pt>
                <c:pt idx="2681">
                  <c:v>55.933163166046128</c:v>
                </c:pt>
                <c:pt idx="2682">
                  <c:v>55.9335970878601</c:v>
                </c:pt>
                <c:pt idx="2683">
                  <c:v>55.934027194976785</c:v>
                </c:pt>
                <c:pt idx="2684">
                  <c:v>55.934460163116441</c:v>
                </c:pt>
                <c:pt idx="2685">
                  <c:v>55.934893131256089</c:v>
                </c:pt>
                <c:pt idx="2686">
                  <c:v>55.935348987579331</c:v>
                </c:pt>
                <c:pt idx="2687">
                  <c:v>55.935448169708238</c:v>
                </c:pt>
                <c:pt idx="2688">
                  <c:v>55.935525178909288</c:v>
                </c:pt>
                <c:pt idx="2689">
                  <c:v>55.935602188110337</c:v>
                </c:pt>
                <c:pt idx="2690">
                  <c:v>55.935679197311387</c:v>
                </c:pt>
                <c:pt idx="2691">
                  <c:v>55.935755014419541</c:v>
                </c:pt>
                <c:pt idx="2692">
                  <c:v>55.935832023620591</c:v>
                </c:pt>
                <c:pt idx="2693">
                  <c:v>55.935909032821641</c:v>
                </c:pt>
                <c:pt idx="2694">
                  <c:v>55.935985088348374</c:v>
                </c:pt>
                <c:pt idx="2695">
                  <c:v>55.936061143875108</c:v>
                </c:pt>
                <c:pt idx="2696">
                  <c:v>55.936136960983255</c:v>
                </c:pt>
                <c:pt idx="2697">
                  <c:v>55.936213970184305</c:v>
                </c:pt>
                <c:pt idx="2698">
                  <c:v>55.936290025711045</c:v>
                </c:pt>
                <c:pt idx="2699">
                  <c:v>55.936367034912095</c:v>
                </c:pt>
                <c:pt idx="2700">
                  <c:v>55.936443090438829</c:v>
                </c:pt>
                <c:pt idx="2701">
                  <c:v>55.936519145965555</c:v>
                </c:pt>
                <c:pt idx="2702">
                  <c:v>55.936596155166605</c:v>
                </c:pt>
                <c:pt idx="2703">
                  <c:v>55.936674118041978</c:v>
                </c:pt>
                <c:pt idx="2704">
                  <c:v>55.936751127243028</c:v>
                </c:pt>
                <c:pt idx="2705">
                  <c:v>55.936827182769761</c:v>
                </c:pt>
                <c:pt idx="2706">
                  <c:v>55.936902999877915</c:v>
                </c:pt>
                <c:pt idx="2707">
                  <c:v>55.936978101730325</c:v>
                </c:pt>
                <c:pt idx="2708">
                  <c:v>55.937054157257066</c:v>
                </c:pt>
                <c:pt idx="2709">
                  <c:v>55.93712997436522</c:v>
                </c:pt>
                <c:pt idx="2710">
                  <c:v>55.937206029891961</c:v>
                </c:pt>
                <c:pt idx="2711">
                  <c:v>55.937282085418687</c:v>
                </c:pt>
                <c:pt idx="2712">
                  <c:v>55.93735814094542</c:v>
                </c:pt>
                <c:pt idx="2713">
                  <c:v>55.937434196472161</c:v>
                </c:pt>
                <c:pt idx="2714">
                  <c:v>55.937510013580308</c:v>
                </c:pt>
                <c:pt idx="2715">
                  <c:v>55.937586069107041</c:v>
                </c:pt>
                <c:pt idx="2716">
                  <c:v>55.937662124633775</c:v>
                </c:pt>
                <c:pt idx="2717">
                  <c:v>55.937738180160508</c:v>
                </c:pt>
                <c:pt idx="2718">
                  <c:v>55.937813997268655</c:v>
                </c:pt>
                <c:pt idx="2719">
                  <c:v>55.93788909912108</c:v>
                </c:pt>
                <c:pt idx="2720">
                  <c:v>55.937963962554917</c:v>
                </c:pt>
                <c:pt idx="2721">
                  <c:v>55.938040018081651</c:v>
                </c:pt>
                <c:pt idx="2722">
                  <c:v>55.938116073608391</c:v>
                </c:pt>
                <c:pt idx="2723">
                  <c:v>55.938192129135118</c:v>
                </c:pt>
                <c:pt idx="2724">
                  <c:v>55.938268184661851</c:v>
                </c:pt>
                <c:pt idx="2725">
                  <c:v>55.938344001770005</c:v>
                </c:pt>
                <c:pt idx="2726">
                  <c:v>55.938420057296739</c:v>
                </c:pt>
                <c:pt idx="2727">
                  <c:v>55.938496112823465</c:v>
                </c:pt>
                <c:pt idx="2728">
                  <c:v>55.938572168350206</c:v>
                </c:pt>
                <c:pt idx="2729">
                  <c:v>55.953184127807589</c:v>
                </c:pt>
                <c:pt idx="2730">
                  <c:v>55.973701000213588</c:v>
                </c:pt>
                <c:pt idx="2731">
                  <c:v>55.994208097457886</c:v>
                </c:pt>
                <c:pt idx="2732">
                  <c:v>56.018726110458388</c:v>
                </c:pt>
                <c:pt idx="2733">
                  <c:v>56.039226055145186</c:v>
                </c:pt>
                <c:pt idx="2734">
                  <c:v>56.059728145599188</c:v>
                </c:pt>
                <c:pt idx="2735">
                  <c:v>56.084211111069187</c:v>
                </c:pt>
                <c:pt idx="2736">
                  <c:v>56.104782104492188</c:v>
                </c:pt>
                <c:pt idx="2737">
                  <c:v>56.125281095505187</c:v>
                </c:pt>
                <c:pt idx="2738">
                  <c:v>56.149795055389191</c:v>
                </c:pt>
                <c:pt idx="2739">
                  <c:v>56.170302152633191</c:v>
                </c:pt>
                <c:pt idx="2740">
                  <c:v>56.190806150436188</c:v>
                </c:pt>
                <c:pt idx="2741">
                  <c:v>56.215377092361187</c:v>
                </c:pt>
                <c:pt idx="2742">
                  <c:v>56.235836982727186</c:v>
                </c:pt>
                <c:pt idx="2743">
                  <c:v>56.256340026855185</c:v>
                </c:pt>
                <c:pt idx="2744">
                  <c:v>56.280838966369188</c:v>
                </c:pt>
                <c:pt idx="2745">
                  <c:v>56.301376104355185</c:v>
                </c:pt>
                <c:pt idx="2746">
                  <c:v>56.321877002716185</c:v>
                </c:pt>
                <c:pt idx="2747">
                  <c:v>56.346390962601191</c:v>
                </c:pt>
                <c:pt idx="2748">
                  <c:v>56.366876125335189</c:v>
                </c:pt>
                <c:pt idx="2749">
                  <c:v>56.38743615150419</c:v>
                </c:pt>
                <c:pt idx="2750">
                  <c:v>56.41192102432219</c:v>
                </c:pt>
                <c:pt idx="2751">
                  <c:v>56.432418107986187</c:v>
                </c:pt>
                <c:pt idx="2752">
                  <c:v>56.452939033508187</c:v>
                </c:pt>
                <c:pt idx="2753">
                  <c:v>56.477452993393186</c:v>
                </c:pt>
                <c:pt idx="2754">
                  <c:v>56.497961044311189</c:v>
                </c:pt>
                <c:pt idx="2755">
                  <c:v>56.518460988998186</c:v>
                </c:pt>
                <c:pt idx="2756">
                  <c:v>56.54297709465019</c:v>
                </c:pt>
                <c:pt idx="2757">
                  <c:v>56.56351304054219</c:v>
                </c:pt>
                <c:pt idx="2758">
                  <c:v>56.584015130997187</c:v>
                </c:pt>
                <c:pt idx="2759">
                  <c:v>56.608524084091187</c:v>
                </c:pt>
                <c:pt idx="2760">
                  <c:v>56.629038095474186</c:v>
                </c:pt>
                <c:pt idx="2761">
                  <c:v>56.649521112442187</c:v>
                </c:pt>
                <c:pt idx="2762">
                  <c:v>56.67404913902319</c:v>
                </c:pt>
                <c:pt idx="2763">
                  <c:v>56.694564104080186</c:v>
                </c:pt>
                <c:pt idx="2764">
                  <c:v>56.715067148208185</c:v>
                </c:pt>
                <c:pt idx="2765">
                  <c:v>56.739578962326185</c:v>
                </c:pt>
                <c:pt idx="2766">
                  <c:v>56.760094165802187</c:v>
                </c:pt>
                <c:pt idx="2767">
                  <c:v>56.780613183975191</c:v>
                </c:pt>
                <c:pt idx="2768">
                  <c:v>56.805129051208191</c:v>
                </c:pt>
                <c:pt idx="2769">
                  <c:v>56.825638055801186</c:v>
                </c:pt>
                <c:pt idx="2770">
                  <c:v>56.846179962158189</c:v>
                </c:pt>
                <c:pt idx="2771">
                  <c:v>56.87063312530519</c:v>
                </c:pt>
                <c:pt idx="2772">
                  <c:v>56.891159057617188</c:v>
                </c:pt>
                <c:pt idx="2773">
                  <c:v>56.91166114807119</c:v>
                </c:pt>
                <c:pt idx="2774">
                  <c:v>56.93617415427719</c:v>
                </c:pt>
                <c:pt idx="2775">
                  <c:v>56.956688165667188</c:v>
                </c:pt>
                <c:pt idx="2776">
                  <c:v>56.977214097977189</c:v>
                </c:pt>
                <c:pt idx="2777">
                  <c:v>57.001731157307191</c:v>
                </c:pt>
                <c:pt idx="2778">
                  <c:v>57.022247076037189</c:v>
                </c:pt>
                <c:pt idx="2779">
                  <c:v>57.042742013927189</c:v>
                </c:pt>
                <c:pt idx="2780">
                  <c:v>57.067247152327191</c:v>
                </c:pt>
                <c:pt idx="2781">
                  <c:v>57.087741136547187</c:v>
                </c:pt>
                <c:pt idx="2782">
                  <c:v>57.108265161517188</c:v>
                </c:pt>
                <c:pt idx="2783">
                  <c:v>57.132775068287188</c:v>
                </c:pt>
                <c:pt idx="2784">
                  <c:v>57.153290033337186</c:v>
                </c:pt>
                <c:pt idx="2785">
                  <c:v>57.173797130587189</c:v>
                </c:pt>
                <c:pt idx="2786">
                  <c:v>57.198302030567191</c:v>
                </c:pt>
                <c:pt idx="2787">
                  <c:v>57.218846082687186</c:v>
                </c:pt>
                <c:pt idx="2788">
                  <c:v>57.239353179927186</c:v>
                </c:pt>
                <c:pt idx="2789">
                  <c:v>57.263877153397189</c:v>
                </c:pt>
                <c:pt idx="2790">
                  <c:v>57.284443140027186</c:v>
                </c:pt>
                <c:pt idx="2791">
                  <c:v>57.304886102677187</c:v>
                </c:pt>
                <c:pt idx="2792">
                  <c:v>57.329403162007189</c:v>
                </c:pt>
                <c:pt idx="2793">
                  <c:v>57.34991717338719</c:v>
                </c:pt>
                <c:pt idx="2794">
                  <c:v>57.370450973507189</c:v>
                </c:pt>
                <c:pt idx="2795">
                  <c:v>57.394924163817187</c:v>
                </c:pt>
                <c:pt idx="2796">
                  <c:v>57.415452003477185</c:v>
                </c:pt>
                <c:pt idx="2797">
                  <c:v>57.435930013657185</c:v>
                </c:pt>
                <c:pt idx="2798">
                  <c:v>57.460464000697186</c:v>
                </c:pt>
                <c:pt idx="2799">
                  <c:v>57.480992078777192</c:v>
                </c:pt>
                <c:pt idx="2800">
                  <c:v>57.501490116117189</c:v>
                </c:pt>
                <c:pt idx="2801">
                  <c:v>57.52599096297719</c:v>
                </c:pt>
                <c:pt idx="2802">
                  <c:v>57.546514987947191</c:v>
                </c:pt>
                <c:pt idx="2803">
                  <c:v>57.567011117937184</c:v>
                </c:pt>
                <c:pt idx="2804">
                  <c:v>57.591508150097191</c:v>
                </c:pt>
                <c:pt idx="2805">
                  <c:v>57.612044095997192</c:v>
                </c:pt>
                <c:pt idx="2806">
                  <c:v>57.632539033887191</c:v>
                </c:pt>
                <c:pt idx="2807">
                  <c:v>57.657052993777185</c:v>
                </c:pt>
                <c:pt idx="2808">
                  <c:v>57.677589178087189</c:v>
                </c:pt>
                <c:pt idx="2809">
                  <c:v>57.698070049287189</c:v>
                </c:pt>
                <c:pt idx="2810">
                  <c:v>57.72260117530719</c:v>
                </c:pt>
                <c:pt idx="2811">
                  <c:v>57.74312114715719</c:v>
                </c:pt>
                <c:pt idx="2812">
                  <c:v>57.763637065887188</c:v>
                </c:pt>
                <c:pt idx="2813">
                  <c:v>57.788130044937191</c:v>
                </c:pt>
                <c:pt idx="2814">
                  <c:v>57.808629035947185</c:v>
                </c:pt>
                <c:pt idx="2815">
                  <c:v>57.829167127607185</c:v>
                </c:pt>
                <c:pt idx="2816">
                  <c:v>57.853666067127186</c:v>
                </c:pt>
                <c:pt idx="2817">
                  <c:v>57.874176025387186</c:v>
                </c:pt>
                <c:pt idx="2818">
                  <c:v>57.89471006393719</c:v>
                </c:pt>
                <c:pt idx="2819">
                  <c:v>57.91920804977719</c:v>
                </c:pt>
                <c:pt idx="2820">
                  <c:v>57.939717054367186</c:v>
                </c:pt>
                <c:pt idx="2821">
                  <c:v>57.96025300025719</c:v>
                </c:pt>
                <c:pt idx="2822">
                  <c:v>57.984724998477191</c:v>
                </c:pt>
                <c:pt idx="2823">
                  <c:v>58.005246162417187</c:v>
                </c:pt>
                <c:pt idx="2824">
                  <c:v>58.025753021237186</c:v>
                </c:pt>
                <c:pt idx="2825">
                  <c:v>58.050256967547185</c:v>
                </c:pt>
                <c:pt idx="2826">
                  <c:v>58.070748090747188</c:v>
                </c:pt>
                <c:pt idx="2827">
                  <c:v>58.091319084167189</c:v>
                </c:pt>
                <c:pt idx="2828">
                  <c:v>58.11580610275719</c:v>
                </c:pt>
                <c:pt idx="2829">
                  <c:v>58.136312007907186</c:v>
                </c:pt>
                <c:pt idx="2830">
                  <c:v>58.156835079197187</c:v>
                </c:pt>
                <c:pt idx="2831">
                  <c:v>58.181338071827184</c:v>
                </c:pt>
                <c:pt idx="2832">
                  <c:v>58.20184206962719</c:v>
                </c:pt>
                <c:pt idx="2833">
                  <c:v>58.22236418723719</c:v>
                </c:pt>
                <c:pt idx="2834">
                  <c:v>58.246842145917185</c:v>
                </c:pt>
                <c:pt idx="2835">
                  <c:v>58.267377138137185</c:v>
                </c:pt>
                <c:pt idx="2836">
                  <c:v>58.287934064867187</c:v>
                </c:pt>
                <c:pt idx="2837">
                  <c:v>58.312381029127188</c:v>
                </c:pt>
                <c:pt idx="2838">
                  <c:v>58.332926988597187</c:v>
                </c:pt>
                <c:pt idx="2839">
                  <c:v>58.353527069087185</c:v>
                </c:pt>
                <c:pt idx="2840">
                  <c:v>58.377932071687191</c:v>
                </c:pt>
                <c:pt idx="2841">
                  <c:v>58.398461103437185</c:v>
                </c:pt>
                <c:pt idx="2842">
                  <c:v>58.418966054917185</c:v>
                </c:pt>
                <c:pt idx="2843">
                  <c:v>58.443464994427188</c:v>
                </c:pt>
                <c:pt idx="2844">
                  <c:v>58.463982105257188</c:v>
                </c:pt>
                <c:pt idx="2845">
                  <c:v>58.48448705672719</c:v>
                </c:pt>
                <c:pt idx="2846">
                  <c:v>58.50898504256719</c:v>
                </c:pt>
                <c:pt idx="2847">
                  <c:v>58.529515027997185</c:v>
                </c:pt>
                <c:pt idx="2848">
                  <c:v>58.550045967097191</c:v>
                </c:pt>
                <c:pt idx="2849">
                  <c:v>58.574536085127185</c:v>
                </c:pt>
                <c:pt idx="2850">
                  <c:v>58.595048189167187</c:v>
                </c:pt>
                <c:pt idx="2851">
                  <c:v>58.61556911468719</c:v>
                </c:pt>
                <c:pt idx="2852">
                  <c:v>58.640058040617191</c:v>
                </c:pt>
                <c:pt idx="2853">
                  <c:v>58.660578966137187</c:v>
                </c:pt>
                <c:pt idx="2854">
                  <c:v>58.681107044217185</c:v>
                </c:pt>
                <c:pt idx="2855">
                  <c:v>58.705579042437186</c:v>
                </c:pt>
                <c:pt idx="2856">
                  <c:v>58.72610306739719</c:v>
                </c:pt>
                <c:pt idx="2857">
                  <c:v>58.746628999707191</c:v>
                </c:pt>
                <c:pt idx="2858">
                  <c:v>58.771138191227188</c:v>
                </c:pt>
                <c:pt idx="2859">
                  <c:v>58.791651010517185</c:v>
                </c:pt>
                <c:pt idx="2860">
                  <c:v>58.812160968777185</c:v>
                </c:pt>
                <c:pt idx="2861">
                  <c:v>58.836657047267188</c:v>
                </c:pt>
                <c:pt idx="2862">
                  <c:v>58.857146024707191</c:v>
                </c:pt>
                <c:pt idx="2863">
                  <c:v>58.877602100377189</c:v>
                </c:pt>
                <c:pt idx="2864">
                  <c:v>58.902146100997186</c:v>
                </c:pt>
                <c:pt idx="2865">
                  <c:v>58.922720193867185</c:v>
                </c:pt>
                <c:pt idx="2866">
                  <c:v>58.943245172497186</c:v>
                </c:pt>
                <c:pt idx="2867">
                  <c:v>58.96771812438719</c:v>
                </c:pt>
                <c:pt idx="2868">
                  <c:v>58.988248109817185</c:v>
                </c:pt>
                <c:pt idx="2869">
                  <c:v>59.008769035337188</c:v>
                </c:pt>
                <c:pt idx="2870">
                  <c:v>59.033236980437188</c:v>
                </c:pt>
                <c:pt idx="2871">
                  <c:v>59.053760051727188</c:v>
                </c:pt>
                <c:pt idx="2872">
                  <c:v>59.07427716254719</c:v>
                </c:pt>
                <c:pt idx="2873">
                  <c:v>59.098767995837186</c:v>
                </c:pt>
                <c:pt idx="2874">
                  <c:v>59.119302034377185</c:v>
                </c:pt>
                <c:pt idx="2875">
                  <c:v>59.139928102497187</c:v>
                </c:pt>
                <c:pt idx="2876">
                  <c:v>59.16431307792719</c:v>
                </c:pt>
                <c:pt idx="2877">
                  <c:v>59.184849977497187</c:v>
                </c:pt>
                <c:pt idx="2878">
                  <c:v>59.205355167387189</c:v>
                </c:pt>
                <c:pt idx="2879">
                  <c:v>59.229847192767188</c:v>
                </c:pt>
                <c:pt idx="2880">
                  <c:v>59.250339984897188</c:v>
                </c:pt>
                <c:pt idx="2881">
                  <c:v>59.270879030227185</c:v>
                </c:pt>
                <c:pt idx="2882">
                  <c:v>59.29539704322719</c:v>
                </c:pt>
                <c:pt idx="2883">
                  <c:v>59.31589007377719</c:v>
                </c:pt>
                <c:pt idx="2884">
                  <c:v>59.336408138277186</c:v>
                </c:pt>
                <c:pt idx="2885">
                  <c:v>59.360913991927191</c:v>
                </c:pt>
                <c:pt idx="2886">
                  <c:v>59.381450176237188</c:v>
                </c:pt>
                <c:pt idx="2887">
                  <c:v>59.402018070217188</c:v>
                </c:pt>
                <c:pt idx="2888">
                  <c:v>59.426467180247187</c:v>
                </c:pt>
                <c:pt idx="2889">
                  <c:v>59.446981191637185</c:v>
                </c:pt>
                <c:pt idx="2890">
                  <c:v>59.467516183857185</c:v>
                </c:pt>
                <c:pt idx="2891">
                  <c:v>59.491991043087189</c:v>
                </c:pt>
                <c:pt idx="2892">
                  <c:v>59.512506008147184</c:v>
                </c:pt>
                <c:pt idx="2893">
                  <c:v>59.533025979997191</c:v>
                </c:pt>
                <c:pt idx="2894">
                  <c:v>59.557538986207192</c:v>
                </c:pt>
                <c:pt idx="2895">
                  <c:v>59.578036069867188</c:v>
                </c:pt>
                <c:pt idx="2896">
                  <c:v>59.598562002177189</c:v>
                </c:pt>
                <c:pt idx="2897">
                  <c:v>59.62306118011719</c:v>
                </c:pt>
                <c:pt idx="2898">
                  <c:v>59.643570184707187</c:v>
                </c:pt>
                <c:pt idx="2899">
                  <c:v>59.66410398483719</c:v>
                </c:pt>
                <c:pt idx="2900">
                  <c:v>59.688596010207185</c:v>
                </c:pt>
                <c:pt idx="2901">
                  <c:v>59.709084987637191</c:v>
                </c:pt>
                <c:pt idx="2902">
                  <c:v>59.72962903976719</c:v>
                </c:pt>
                <c:pt idx="2903">
                  <c:v>59.754117012027187</c:v>
                </c:pt>
                <c:pt idx="2904">
                  <c:v>59.77467703819719</c:v>
                </c:pt>
                <c:pt idx="2905">
                  <c:v>59.795153141017188</c:v>
                </c:pt>
                <c:pt idx="2906">
                  <c:v>59.81964302062719</c:v>
                </c:pt>
                <c:pt idx="2907">
                  <c:v>59.840217113497189</c:v>
                </c:pt>
                <c:pt idx="2908">
                  <c:v>59.860702037807187</c:v>
                </c:pt>
                <c:pt idx="2909">
                  <c:v>59.885194063187186</c:v>
                </c:pt>
                <c:pt idx="2910">
                  <c:v>59.90573406219719</c:v>
                </c:pt>
                <c:pt idx="2911">
                  <c:v>59.92622613906719</c:v>
                </c:pt>
                <c:pt idx="2912">
                  <c:v>59.950733184817189</c:v>
                </c:pt>
                <c:pt idx="2913">
                  <c:v>59.97127699851719</c:v>
                </c:pt>
                <c:pt idx="2914">
                  <c:v>59.991755962367186</c:v>
                </c:pt>
                <c:pt idx="2915">
                  <c:v>60.016241073607191</c:v>
                </c:pt>
                <c:pt idx="2916">
                  <c:v>60.036792039867187</c:v>
                </c:pt>
                <c:pt idx="2917">
                  <c:v>60.057285070417187</c:v>
                </c:pt>
                <c:pt idx="2918">
                  <c:v>60.08179402351719</c:v>
                </c:pt>
                <c:pt idx="2919">
                  <c:v>60.10231614112719</c:v>
                </c:pt>
                <c:pt idx="2920">
                  <c:v>60.122811079027187</c:v>
                </c:pt>
                <c:pt idx="2921">
                  <c:v>60.14732217788719</c:v>
                </c:pt>
                <c:pt idx="2922">
                  <c:v>60.167860984807191</c:v>
                </c:pt>
                <c:pt idx="2923">
                  <c:v>60.18837714195719</c:v>
                </c:pt>
                <c:pt idx="2924">
                  <c:v>60.212846040727186</c:v>
                </c:pt>
                <c:pt idx="2925">
                  <c:v>60.233386039737191</c:v>
                </c:pt>
                <c:pt idx="2926">
                  <c:v>60.253903150557186</c:v>
                </c:pt>
                <c:pt idx="2927">
                  <c:v>60.278380155567191</c:v>
                </c:pt>
                <c:pt idx="2928">
                  <c:v>60.298935174937185</c:v>
                </c:pt>
                <c:pt idx="2929">
                  <c:v>60.319439172747188</c:v>
                </c:pt>
                <c:pt idx="2930">
                  <c:v>60.343913078307189</c:v>
                </c:pt>
                <c:pt idx="2931">
                  <c:v>60.364490985867185</c:v>
                </c:pt>
                <c:pt idx="2932">
                  <c:v>60.384957075117185</c:v>
                </c:pt>
                <c:pt idx="2933">
                  <c:v>60.409461021427191</c:v>
                </c:pt>
                <c:pt idx="2934">
                  <c:v>60.429987192157185</c:v>
                </c:pt>
                <c:pt idx="2935">
                  <c:v>60.450509071347184</c:v>
                </c:pt>
                <c:pt idx="2936">
                  <c:v>60.474975109097187</c:v>
                </c:pt>
                <c:pt idx="2937">
                  <c:v>60.495501041417185</c:v>
                </c:pt>
                <c:pt idx="2938">
                  <c:v>60.516039133067189</c:v>
                </c:pt>
                <c:pt idx="2939">
                  <c:v>60.540527105327186</c:v>
                </c:pt>
                <c:pt idx="2940">
                  <c:v>60.561053037647184</c:v>
                </c:pt>
                <c:pt idx="2941">
                  <c:v>60.581561088557187</c:v>
                </c:pt>
                <c:pt idx="2942">
                  <c:v>60.606062173847185</c:v>
                </c:pt>
                <c:pt idx="2943">
                  <c:v>60.62660503387719</c:v>
                </c:pt>
                <c:pt idx="2944">
                  <c:v>60.647065162657185</c:v>
                </c:pt>
                <c:pt idx="2945">
                  <c:v>60.671559095387188</c:v>
                </c:pt>
                <c:pt idx="2946">
                  <c:v>60.692099094387189</c:v>
                </c:pt>
                <c:pt idx="2947">
                  <c:v>60.712614059447191</c:v>
                </c:pt>
                <c:pt idx="2948">
                  <c:v>60.737091064457189</c:v>
                </c:pt>
                <c:pt idx="2949">
                  <c:v>60.757647037507191</c:v>
                </c:pt>
                <c:pt idx="2950">
                  <c:v>60.778146028517185</c:v>
                </c:pt>
                <c:pt idx="2951">
                  <c:v>60.802633047107186</c:v>
                </c:pt>
                <c:pt idx="2952">
                  <c:v>60.82317209243719</c:v>
                </c:pt>
                <c:pt idx="2953">
                  <c:v>60.843687057497185</c:v>
                </c:pt>
                <c:pt idx="2954">
                  <c:v>60.868162155147189</c:v>
                </c:pt>
                <c:pt idx="2955">
                  <c:v>60.888696193697186</c:v>
                </c:pt>
                <c:pt idx="2956">
                  <c:v>60.909216165547186</c:v>
                </c:pt>
                <c:pt idx="2957">
                  <c:v>60.933693170547187</c:v>
                </c:pt>
                <c:pt idx="2958">
                  <c:v>62.740473031997666</c:v>
                </c:pt>
                <c:pt idx="2959">
                  <c:v>62.74094700813292</c:v>
                </c:pt>
                <c:pt idx="2960">
                  <c:v>62.741408109664896</c:v>
                </c:pt>
                <c:pt idx="2961">
                  <c:v>62.741835117340067</c:v>
                </c:pt>
                <c:pt idx="2962">
                  <c:v>62.742257118225076</c:v>
                </c:pt>
                <c:pt idx="2963">
                  <c:v>62.742675065994248</c:v>
                </c:pt>
                <c:pt idx="2964">
                  <c:v>62.743096113204942</c:v>
                </c:pt>
                <c:pt idx="2965">
                  <c:v>62.74351596832274</c:v>
                </c:pt>
                <c:pt idx="2966">
                  <c:v>62.743939161300652</c:v>
                </c:pt>
                <c:pt idx="2967">
                  <c:v>62.744356155395486</c:v>
                </c:pt>
                <c:pt idx="2968">
                  <c:v>62.744775056838982</c:v>
                </c:pt>
                <c:pt idx="2969">
                  <c:v>62.74519300460814</c:v>
                </c:pt>
                <c:pt idx="2970">
                  <c:v>62.745445966720567</c:v>
                </c:pt>
                <c:pt idx="2971">
                  <c:v>62.745521068572977</c:v>
                </c:pt>
                <c:pt idx="2972">
                  <c:v>62.745596170425401</c:v>
                </c:pt>
                <c:pt idx="2973">
                  <c:v>62.745670080184922</c:v>
                </c:pt>
                <c:pt idx="2974">
                  <c:v>62.745743989944437</c:v>
                </c:pt>
                <c:pt idx="2975">
                  <c:v>62.745818138122551</c:v>
                </c:pt>
                <c:pt idx="2976">
                  <c:v>62.745895147323601</c:v>
                </c:pt>
                <c:pt idx="2977">
                  <c:v>62.745972156524651</c:v>
                </c:pt>
                <c:pt idx="2978">
                  <c:v>62.74605011940001</c:v>
                </c:pt>
                <c:pt idx="2979">
                  <c:v>62.74612712860106</c:v>
                </c:pt>
                <c:pt idx="2980">
                  <c:v>62.746203184127786</c:v>
                </c:pt>
                <c:pt idx="2981">
                  <c:v>62.746279001235948</c:v>
                </c:pt>
                <c:pt idx="2982">
                  <c:v>62.746355056762681</c:v>
                </c:pt>
                <c:pt idx="2983">
                  <c:v>62.746431112289422</c:v>
                </c:pt>
                <c:pt idx="2984">
                  <c:v>62.746507167816148</c:v>
                </c:pt>
                <c:pt idx="2985">
                  <c:v>62.746582031249986</c:v>
                </c:pt>
                <c:pt idx="2986">
                  <c:v>62.746658086776719</c:v>
                </c:pt>
                <c:pt idx="2987">
                  <c:v>62.746734142303445</c:v>
                </c:pt>
                <c:pt idx="2988">
                  <c:v>62.746810197830186</c:v>
                </c:pt>
                <c:pt idx="2989">
                  <c:v>62.746885061264017</c:v>
                </c:pt>
                <c:pt idx="2990">
                  <c:v>62.746961116790757</c:v>
                </c:pt>
                <c:pt idx="2991">
                  <c:v>62.747035980224602</c:v>
                </c:pt>
                <c:pt idx="2992">
                  <c:v>62.747112035751329</c:v>
                </c:pt>
                <c:pt idx="2993">
                  <c:v>62.747189044952378</c:v>
                </c:pt>
                <c:pt idx="2994">
                  <c:v>62.747265100479112</c:v>
                </c:pt>
                <c:pt idx="2995">
                  <c:v>62.74733996391295</c:v>
                </c:pt>
                <c:pt idx="2996">
                  <c:v>62.747416019439676</c:v>
                </c:pt>
                <c:pt idx="2997">
                  <c:v>62.747492074966416</c:v>
                </c:pt>
                <c:pt idx="2998">
                  <c:v>62.74756813049315</c:v>
                </c:pt>
                <c:pt idx="2999">
                  <c:v>62.747644186019876</c:v>
                </c:pt>
                <c:pt idx="3000">
                  <c:v>62.747720003128038</c:v>
                </c:pt>
                <c:pt idx="3001">
                  <c:v>62.747796058654771</c:v>
                </c:pt>
                <c:pt idx="3002">
                  <c:v>62.747872114181511</c:v>
                </c:pt>
                <c:pt idx="3003">
                  <c:v>62.747946977615342</c:v>
                </c:pt>
                <c:pt idx="3004">
                  <c:v>62.748023033142076</c:v>
                </c:pt>
                <c:pt idx="3005">
                  <c:v>62.748098134994486</c:v>
                </c:pt>
                <c:pt idx="3006">
                  <c:v>62.748174190521226</c:v>
                </c:pt>
                <c:pt idx="3007">
                  <c:v>62.74825000762938</c:v>
                </c:pt>
                <c:pt idx="3008">
                  <c:v>62.748345136642442</c:v>
                </c:pt>
                <c:pt idx="3009">
                  <c:v>62.748421192169182</c:v>
                </c:pt>
                <c:pt idx="3010">
                  <c:v>62.74849700927733</c:v>
                </c:pt>
                <c:pt idx="3011">
                  <c:v>62.748573064804056</c:v>
                </c:pt>
                <c:pt idx="3012">
                  <c:v>62.74864816665648</c:v>
                </c:pt>
                <c:pt idx="3013">
                  <c:v>62.748723983764641</c:v>
                </c:pt>
                <c:pt idx="3014">
                  <c:v>62.748800039291368</c:v>
                </c:pt>
                <c:pt idx="3015">
                  <c:v>62.748875141143792</c:v>
                </c:pt>
                <c:pt idx="3016">
                  <c:v>62.748951196670518</c:v>
                </c:pt>
                <c:pt idx="3017">
                  <c:v>62.749027013778672</c:v>
                </c:pt>
                <c:pt idx="3018">
                  <c:v>62.749103069305406</c:v>
                </c:pt>
                <c:pt idx="3019">
                  <c:v>62.749179124832139</c:v>
                </c:pt>
                <c:pt idx="3020">
                  <c:v>62.749258995056138</c:v>
                </c:pt>
                <c:pt idx="3021">
                  <c:v>62.749335050582872</c:v>
                </c:pt>
                <c:pt idx="3022">
                  <c:v>62.749412059783921</c:v>
                </c:pt>
                <c:pt idx="3023">
                  <c:v>62.749488115310662</c:v>
                </c:pt>
                <c:pt idx="3024">
                  <c:v>62.749564170837388</c:v>
                </c:pt>
                <c:pt idx="3025">
                  <c:v>62.749639987945542</c:v>
                </c:pt>
                <c:pt idx="3026">
                  <c:v>62.749716043472276</c:v>
                </c:pt>
                <c:pt idx="3027">
                  <c:v>62.749792098999009</c:v>
                </c:pt>
                <c:pt idx="3028">
                  <c:v>62.749868154525736</c:v>
                </c:pt>
                <c:pt idx="3029">
                  <c:v>62.749943971633897</c:v>
                </c:pt>
                <c:pt idx="3030">
                  <c:v>62.750022172927828</c:v>
                </c:pt>
                <c:pt idx="3031">
                  <c:v>62.750097990036032</c:v>
                </c:pt>
                <c:pt idx="3032">
                  <c:v>62.75017404556273</c:v>
                </c:pt>
                <c:pt idx="3033">
                  <c:v>62.750250101089428</c:v>
                </c:pt>
                <c:pt idx="3034">
                  <c:v>62.750326156616232</c:v>
                </c:pt>
                <c:pt idx="3035">
                  <c:v>62.75040197372433</c:v>
                </c:pt>
                <c:pt idx="3036">
                  <c:v>62.750478982925429</c:v>
                </c:pt>
                <c:pt idx="3037">
                  <c:v>62.750555038452127</c:v>
                </c:pt>
                <c:pt idx="3038">
                  <c:v>62.750631093978832</c:v>
                </c:pt>
                <c:pt idx="3039">
                  <c:v>62.750707149505629</c:v>
                </c:pt>
                <c:pt idx="3040">
                  <c:v>62.750782966613727</c:v>
                </c:pt>
                <c:pt idx="3041">
                  <c:v>62.770629167556727</c:v>
                </c:pt>
                <c:pt idx="3042">
                  <c:v>62.79113197326663</c:v>
                </c:pt>
                <c:pt idx="3043">
                  <c:v>62.811460018157931</c:v>
                </c:pt>
                <c:pt idx="3044">
                  <c:v>62.836038112640331</c:v>
                </c:pt>
                <c:pt idx="3045">
                  <c:v>62.856590986251732</c:v>
                </c:pt>
                <c:pt idx="3046">
                  <c:v>62.877140045165731</c:v>
                </c:pt>
                <c:pt idx="3047">
                  <c:v>62.901679039001728</c:v>
                </c:pt>
                <c:pt idx="3048">
                  <c:v>62.922209024429726</c:v>
                </c:pt>
                <c:pt idx="3049">
                  <c:v>62.942644119262731</c:v>
                </c:pt>
                <c:pt idx="3050">
                  <c:v>62.96722817420973</c:v>
                </c:pt>
                <c:pt idx="3051">
                  <c:v>62.987737178802732</c:v>
                </c:pt>
                <c:pt idx="3052">
                  <c:v>63.008221149444729</c:v>
                </c:pt>
                <c:pt idx="3053">
                  <c:v>63.032759189605727</c:v>
                </c:pt>
                <c:pt idx="3054">
                  <c:v>63.053280115127727</c:v>
                </c:pt>
                <c:pt idx="3055">
                  <c:v>63.073750019073728</c:v>
                </c:pt>
                <c:pt idx="3056">
                  <c:v>63.098283052444728</c:v>
                </c:pt>
                <c:pt idx="3057">
                  <c:v>63.118777990340732</c:v>
                </c:pt>
                <c:pt idx="3058">
                  <c:v>63.139301061630732</c:v>
                </c:pt>
                <c:pt idx="3059">
                  <c:v>63.163829088210726</c:v>
                </c:pt>
                <c:pt idx="3060">
                  <c:v>63.184329986572727</c:v>
                </c:pt>
                <c:pt idx="3061">
                  <c:v>63.204822063445732</c:v>
                </c:pt>
                <c:pt idx="3062">
                  <c:v>63.22933197021473</c:v>
                </c:pt>
                <c:pt idx="3063">
                  <c:v>63.249862194061727</c:v>
                </c:pt>
                <c:pt idx="3064">
                  <c:v>63.270359039306726</c:v>
                </c:pt>
                <c:pt idx="3065">
                  <c:v>63.294881105422732</c:v>
                </c:pt>
                <c:pt idx="3066">
                  <c:v>63.315380096435732</c:v>
                </c:pt>
                <c:pt idx="3067">
                  <c:v>63.335870981216729</c:v>
                </c:pt>
                <c:pt idx="3068">
                  <c:v>63.36043000221273</c:v>
                </c:pt>
                <c:pt idx="3069">
                  <c:v>63.380952119827732</c:v>
                </c:pt>
                <c:pt idx="3070">
                  <c:v>63.401487112045729</c:v>
                </c:pt>
                <c:pt idx="3071">
                  <c:v>63.425980091094729</c:v>
                </c:pt>
                <c:pt idx="3072">
                  <c:v>63.44648313522373</c:v>
                </c:pt>
                <c:pt idx="3073">
                  <c:v>63.466974020004727</c:v>
                </c:pt>
                <c:pt idx="3074">
                  <c:v>63.491465091705727</c:v>
                </c:pt>
                <c:pt idx="3075">
                  <c:v>63.512006998061729</c:v>
                </c:pt>
                <c:pt idx="3076">
                  <c:v>63.532503128051729</c:v>
                </c:pt>
                <c:pt idx="3077">
                  <c:v>63.556992053985731</c:v>
                </c:pt>
                <c:pt idx="3078">
                  <c:v>63.577480077743729</c:v>
                </c:pt>
                <c:pt idx="3079">
                  <c:v>63.598064184188729</c:v>
                </c:pt>
                <c:pt idx="3080">
                  <c:v>63.622581005096727</c:v>
                </c:pt>
                <c:pt idx="3081">
                  <c:v>63.643083095550729</c:v>
                </c:pt>
                <c:pt idx="3082">
                  <c:v>63.663578033447727</c:v>
                </c:pt>
                <c:pt idx="3083">
                  <c:v>63.688112974166728</c:v>
                </c:pt>
                <c:pt idx="3084">
                  <c:v>63.708605051040728</c:v>
                </c:pt>
                <c:pt idx="3085">
                  <c:v>63.729103088378729</c:v>
                </c:pt>
                <c:pt idx="3086">
                  <c:v>63.753628969196726</c:v>
                </c:pt>
                <c:pt idx="3087">
                  <c:v>63.774130105976731</c:v>
                </c:pt>
                <c:pt idx="3088">
                  <c:v>63.798645019526731</c:v>
                </c:pt>
                <c:pt idx="3089">
                  <c:v>63.819139003756732</c:v>
                </c:pt>
                <c:pt idx="3090">
                  <c:v>63.839557170866726</c:v>
                </c:pt>
                <c:pt idx="3091">
                  <c:v>63.86415004730673</c:v>
                </c:pt>
                <c:pt idx="3092">
                  <c:v>63.884711027146729</c:v>
                </c:pt>
                <c:pt idx="3093">
                  <c:v>63.905204057696729</c:v>
                </c:pt>
                <c:pt idx="3094">
                  <c:v>63.929737091066727</c:v>
                </c:pt>
                <c:pt idx="3095">
                  <c:v>63.950237035746731</c:v>
                </c:pt>
                <c:pt idx="3096">
                  <c:v>63.970733165736732</c:v>
                </c:pt>
                <c:pt idx="3097">
                  <c:v>63.99523615836673</c:v>
                </c:pt>
                <c:pt idx="3098">
                  <c:v>64.015761137006734</c:v>
                </c:pt>
                <c:pt idx="3099">
                  <c:v>64.036286115646732</c:v>
                </c:pt>
                <c:pt idx="3100">
                  <c:v>64.060796976086735</c:v>
                </c:pt>
                <c:pt idx="3101">
                  <c:v>64.081326007846741</c:v>
                </c:pt>
                <c:pt idx="3102">
                  <c:v>64.101830005646747</c:v>
                </c:pt>
                <c:pt idx="3103">
                  <c:v>64.126320123676749</c:v>
                </c:pt>
                <c:pt idx="3104">
                  <c:v>64.146835088726746</c:v>
                </c:pt>
                <c:pt idx="3105">
                  <c:v>64.167339086536742</c:v>
                </c:pt>
                <c:pt idx="3106">
                  <c:v>64.191848039626748</c:v>
                </c:pt>
                <c:pt idx="3107">
                  <c:v>64.212375164036757</c:v>
                </c:pt>
                <c:pt idx="3108">
                  <c:v>64.232788085936761</c:v>
                </c:pt>
                <c:pt idx="3109">
                  <c:v>64.257425069806757</c:v>
                </c:pt>
                <c:pt idx="3110">
                  <c:v>64.277904987336754</c:v>
                </c:pt>
                <c:pt idx="3111">
                  <c:v>64.298418998716755</c:v>
                </c:pt>
                <c:pt idx="3112">
                  <c:v>64.322925090786754</c:v>
                </c:pt>
                <c:pt idx="3113">
                  <c:v>64.343473196026764</c:v>
                </c:pt>
                <c:pt idx="3114">
                  <c:v>64.36394715308677</c:v>
                </c:pt>
                <c:pt idx="3115">
                  <c:v>64.388447046276767</c:v>
                </c:pt>
                <c:pt idx="3116">
                  <c:v>64.408962965006765</c:v>
                </c:pt>
                <c:pt idx="3117">
                  <c:v>64.42949008941676</c:v>
                </c:pt>
                <c:pt idx="3118">
                  <c:v>64.453967094416754</c:v>
                </c:pt>
                <c:pt idx="3119">
                  <c:v>64.474514961246754</c:v>
                </c:pt>
                <c:pt idx="3120">
                  <c:v>64.495016098026753</c:v>
                </c:pt>
                <c:pt idx="3121">
                  <c:v>64.519524097446748</c:v>
                </c:pt>
                <c:pt idx="3122">
                  <c:v>64.540040016176746</c:v>
                </c:pt>
                <c:pt idx="3123">
                  <c:v>64.56053614616674</c:v>
                </c:pt>
                <c:pt idx="3124">
                  <c:v>64.585050106046737</c:v>
                </c:pt>
                <c:pt idx="3125">
                  <c:v>64.605561971666731</c:v>
                </c:pt>
                <c:pt idx="3126">
                  <c:v>64.626067161556733</c:v>
                </c:pt>
                <c:pt idx="3127">
                  <c:v>64.650590181346729</c:v>
                </c:pt>
                <c:pt idx="3128">
                  <c:v>64.671116113666727</c:v>
                </c:pt>
                <c:pt idx="3129">
                  <c:v>64.691615104676728</c:v>
                </c:pt>
                <c:pt idx="3130">
                  <c:v>64.716125965116731</c:v>
                </c:pt>
                <c:pt idx="3131">
                  <c:v>64.73664212226673</c:v>
                </c:pt>
                <c:pt idx="3132">
                  <c:v>64.757138013836723</c:v>
                </c:pt>
                <c:pt idx="3133">
                  <c:v>64.781633138656716</c:v>
                </c:pt>
                <c:pt idx="3134">
                  <c:v>64.802154064176719</c:v>
                </c:pt>
                <c:pt idx="3135">
                  <c:v>64.822645187376722</c:v>
                </c:pt>
                <c:pt idx="3136">
                  <c:v>64.847130060196719</c:v>
                </c:pt>
                <c:pt idx="3137">
                  <c:v>64.867685079576717</c:v>
                </c:pt>
                <c:pt idx="3138">
                  <c:v>64.888192176816716</c:v>
                </c:pt>
                <c:pt idx="3139">
                  <c:v>64.91268897056672</c:v>
                </c:pt>
                <c:pt idx="3140">
                  <c:v>64.933246135706725</c:v>
                </c:pt>
                <c:pt idx="3141">
                  <c:v>64.953716993336727</c:v>
                </c:pt>
                <c:pt idx="3142">
                  <c:v>64.978229045866726</c:v>
                </c:pt>
                <c:pt idx="3143">
                  <c:v>64.998749971386729</c:v>
                </c:pt>
                <c:pt idx="3144">
                  <c:v>65.019251108166728</c:v>
                </c:pt>
                <c:pt idx="3145">
                  <c:v>65.043759107586723</c:v>
                </c:pt>
                <c:pt idx="3146">
                  <c:v>65.064275979996722</c:v>
                </c:pt>
                <c:pt idx="3147">
                  <c:v>65.084774017336727</c:v>
                </c:pt>
                <c:pt idx="3148">
                  <c:v>65.10930919647673</c:v>
                </c:pt>
                <c:pt idx="3149">
                  <c:v>65.129826068876724</c:v>
                </c:pt>
                <c:pt idx="3150">
                  <c:v>65.150300025936716</c:v>
                </c:pt>
                <c:pt idx="3151">
                  <c:v>65.174837112426715</c:v>
                </c:pt>
                <c:pt idx="3152">
                  <c:v>65.19535017013672</c:v>
                </c:pt>
                <c:pt idx="3153">
                  <c:v>65.215856075286723</c:v>
                </c:pt>
                <c:pt idx="3154">
                  <c:v>65.24039506912672</c:v>
                </c:pt>
                <c:pt idx="3155">
                  <c:v>65.260874986646726</c:v>
                </c:pt>
                <c:pt idx="3156">
                  <c:v>65.281386137006734</c:v>
                </c:pt>
                <c:pt idx="3157">
                  <c:v>65.30589413642673</c:v>
                </c:pt>
                <c:pt idx="3158">
                  <c:v>65.32644701003673</c:v>
                </c:pt>
                <c:pt idx="3159">
                  <c:v>65.346925973896731</c:v>
                </c:pt>
                <c:pt idx="3160">
                  <c:v>65.371437072756734</c:v>
                </c:pt>
                <c:pt idx="3161">
                  <c:v>65.391952991486733</c:v>
                </c:pt>
                <c:pt idx="3162">
                  <c:v>65.412479162216727</c:v>
                </c:pt>
                <c:pt idx="3163">
                  <c:v>65.436957120896736</c:v>
                </c:pt>
                <c:pt idx="3164">
                  <c:v>65.457476139066742</c:v>
                </c:pt>
                <c:pt idx="3165">
                  <c:v>65.477991104126744</c:v>
                </c:pt>
                <c:pt idx="3166">
                  <c:v>65.50249004363674</c:v>
                </c:pt>
                <c:pt idx="3167">
                  <c:v>65.523002147676749</c:v>
                </c:pt>
                <c:pt idx="3168">
                  <c:v>65.54350113868675</c:v>
                </c:pt>
                <c:pt idx="3169">
                  <c:v>65.568035125736756</c:v>
                </c:pt>
                <c:pt idx="3170">
                  <c:v>65.588538169856761</c:v>
                </c:pt>
                <c:pt idx="3171">
                  <c:v>65.609052181246767</c:v>
                </c:pt>
                <c:pt idx="3172">
                  <c:v>65.63356304168677</c:v>
                </c:pt>
                <c:pt idx="3173">
                  <c:v>65.654078006746772</c:v>
                </c:pt>
                <c:pt idx="3174">
                  <c:v>65.674576997756773</c:v>
                </c:pt>
                <c:pt idx="3175">
                  <c:v>65.699084043506772</c:v>
                </c:pt>
                <c:pt idx="3176">
                  <c:v>65.719601154326767</c:v>
                </c:pt>
                <c:pt idx="3177">
                  <c:v>65.740123987196768</c:v>
                </c:pt>
                <c:pt idx="3178">
                  <c:v>65.764610052106761</c:v>
                </c:pt>
                <c:pt idx="3179">
                  <c:v>65.78515696525676</c:v>
                </c:pt>
                <c:pt idx="3180">
                  <c:v>65.805638074876754</c:v>
                </c:pt>
                <c:pt idx="3181">
                  <c:v>65.83016204833676</c:v>
                </c:pt>
                <c:pt idx="3182">
                  <c:v>65.850682020186753</c:v>
                </c:pt>
                <c:pt idx="3183">
                  <c:v>65.871180057526743</c:v>
                </c:pt>
                <c:pt idx="3184">
                  <c:v>65.895693063736744</c:v>
                </c:pt>
                <c:pt idx="3185">
                  <c:v>65.916206121446749</c:v>
                </c:pt>
                <c:pt idx="3186">
                  <c:v>65.936702013016756</c:v>
                </c:pt>
                <c:pt idx="3187">
                  <c:v>65.961236000056758</c:v>
                </c:pt>
                <c:pt idx="3188">
                  <c:v>65.981759071346758</c:v>
                </c:pt>
                <c:pt idx="3189">
                  <c:v>66.002230167386756</c:v>
                </c:pt>
                <c:pt idx="3190">
                  <c:v>66.026751995086755</c:v>
                </c:pt>
                <c:pt idx="3191">
                  <c:v>66.047276973726753</c:v>
                </c:pt>
                <c:pt idx="3192">
                  <c:v>66.067756175996749</c:v>
                </c:pt>
                <c:pt idx="3193">
                  <c:v>66.092292070386748</c:v>
                </c:pt>
                <c:pt idx="3194">
                  <c:v>66.11280703544675</c:v>
                </c:pt>
                <c:pt idx="3195">
                  <c:v>66.133342027666757</c:v>
                </c:pt>
                <c:pt idx="3196">
                  <c:v>66.157821178436762</c:v>
                </c:pt>
                <c:pt idx="3197">
                  <c:v>66.17833113670676</c:v>
                </c:pt>
                <c:pt idx="3198">
                  <c:v>66.198831081386757</c:v>
                </c:pt>
                <c:pt idx="3199">
                  <c:v>66.223417043686752</c:v>
                </c:pt>
                <c:pt idx="3200">
                  <c:v>66.24384903907675</c:v>
                </c:pt>
                <c:pt idx="3201">
                  <c:v>66.264409065246753</c:v>
                </c:pt>
                <c:pt idx="3202">
                  <c:v>66.288896083836747</c:v>
                </c:pt>
                <c:pt idx="3203">
                  <c:v>66.309411048886744</c:v>
                </c:pt>
                <c:pt idx="3204">
                  <c:v>66.329928159716744</c:v>
                </c:pt>
                <c:pt idx="3205">
                  <c:v>66.35444211959674</c:v>
                </c:pt>
                <c:pt idx="3206">
                  <c:v>66.374957084656742</c:v>
                </c:pt>
                <c:pt idx="3207">
                  <c:v>66.395523071286746</c:v>
                </c:pt>
                <c:pt idx="3208">
                  <c:v>66.41996502876674</c:v>
                </c:pt>
                <c:pt idx="3209">
                  <c:v>66.440505027766747</c:v>
                </c:pt>
                <c:pt idx="3210">
                  <c:v>66.461017131806756</c:v>
                </c:pt>
                <c:pt idx="3211">
                  <c:v>66.485496044156761</c:v>
                </c:pt>
                <c:pt idx="3212">
                  <c:v>66.506033182146766</c:v>
                </c:pt>
                <c:pt idx="3213">
                  <c:v>66.52653503417676</c:v>
                </c:pt>
                <c:pt idx="3214">
                  <c:v>66.551042079926759</c:v>
                </c:pt>
                <c:pt idx="3215">
                  <c:v>66.571561098096751</c:v>
                </c:pt>
                <c:pt idx="3216">
                  <c:v>66.592086076736749</c:v>
                </c:pt>
                <c:pt idx="3217">
                  <c:v>66.616569995876745</c:v>
                </c:pt>
                <c:pt idx="3218">
                  <c:v>66.63708806037674</c:v>
                </c:pt>
                <c:pt idx="3219">
                  <c:v>66.657629013056749</c:v>
                </c:pt>
                <c:pt idx="3220">
                  <c:v>66.68210411071675</c:v>
                </c:pt>
                <c:pt idx="3221">
                  <c:v>66.702641963956751</c:v>
                </c:pt>
                <c:pt idx="3222">
                  <c:v>66.723154067996745</c:v>
                </c:pt>
                <c:pt idx="3223">
                  <c:v>66.747635126116748</c:v>
                </c:pt>
                <c:pt idx="3224">
                  <c:v>66.768153190616744</c:v>
                </c:pt>
                <c:pt idx="3225">
                  <c:v>66.788678169246737</c:v>
                </c:pt>
                <c:pt idx="3226">
                  <c:v>66.813169002536739</c:v>
                </c:pt>
                <c:pt idx="3227">
                  <c:v>66.833688974376741</c:v>
                </c:pt>
                <c:pt idx="3228">
                  <c:v>66.854202985766747</c:v>
                </c:pt>
                <c:pt idx="3229">
                  <c:v>66.878719091416755</c:v>
                </c:pt>
                <c:pt idx="3230">
                  <c:v>66.899250030516754</c:v>
                </c:pt>
                <c:pt idx="3231">
                  <c:v>66.919752120966763</c:v>
                </c:pt>
                <c:pt idx="3232">
                  <c:v>66.944260120396763</c:v>
                </c:pt>
                <c:pt idx="3233">
                  <c:v>66.96482896804676</c:v>
                </c:pt>
                <c:pt idx="3234">
                  <c:v>66.985277175906759</c:v>
                </c:pt>
                <c:pt idx="3235">
                  <c:v>67.009732961656752</c:v>
                </c:pt>
                <c:pt idx="3236">
                  <c:v>67.030272006986749</c:v>
                </c:pt>
                <c:pt idx="3237">
                  <c:v>67.050778150556752</c:v>
                </c:pt>
                <c:pt idx="3238">
                  <c:v>67.075278043746749</c:v>
                </c:pt>
                <c:pt idx="3239">
                  <c:v>67.095811128616745</c:v>
                </c:pt>
                <c:pt idx="3240">
                  <c:v>67.11633896827675</c:v>
                </c:pt>
                <c:pt idx="3241">
                  <c:v>67.140827178956755</c:v>
                </c:pt>
                <c:pt idx="3242">
                  <c:v>67.161339044566759</c:v>
                </c:pt>
                <c:pt idx="3243">
                  <c:v>67.181899070736762</c:v>
                </c:pt>
                <c:pt idx="3244">
                  <c:v>67.206387042996766</c:v>
                </c:pt>
                <c:pt idx="3245">
                  <c:v>67.226870059966771</c:v>
                </c:pt>
                <c:pt idx="3246">
                  <c:v>67.247393131256771</c:v>
                </c:pt>
                <c:pt idx="3247">
                  <c:v>67.271906137466772</c:v>
                </c:pt>
                <c:pt idx="3248">
                  <c:v>67.292419195176777</c:v>
                </c:pt>
                <c:pt idx="3249">
                  <c:v>67.312956094746781</c:v>
                </c:pt>
                <c:pt idx="3250">
                  <c:v>67.337464094166776</c:v>
                </c:pt>
                <c:pt idx="3251">
                  <c:v>67.35796117782678</c:v>
                </c:pt>
                <c:pt idx="3252">
                  <c:v>67.378534078596772</c:v>
                </c:pt>
                <c:pt idx="3253">
                  <c:v>67.402989149096769</c:v>
                </c:pt>
                <c:pt idx="3254">
                  <c:v>67.423489093776766</c:v>
                </c:pt>
                <c:pt idx="3255">
                  <c:v>67.444156169886767</c:v>
                </c:pt>
                <c:pt idx="3256">
                  <c:v>67.468482971186759</c:v>
                </c:pt>
                <c:pt idx="3257">
                  <c:v>67.489015102386759</c:v>
                </c:pt>
                <c:pt idx="3258">
                  <c:v>67.509560108186761</c:v>
                </c:pt>
                <c:pt idx="3259">
                  <c:v>67.534065008166763</c:v>
                </c:pt>
                <c:pt idx="3260">
                  <c:v>67.554542064666762</c:v>
                </c:pt>
                <c:pt idx="3261">
                  <c:v>67.575088024136761</c:v>
                </c:pt>
                <c:pt idx="3262">
                  <c:v>67.599577188496752</c:v>
                </c:pt>
                <c:pt idx="3263">
                  <c:v>67.620100975036749</c:v>
                </c:pt>
                <c:pt idx="3264">
                  <c:v>67.640613079066753</c:v>
                </c:pt>
                <c:pt idx="3265">
                  <c:v>67.665102005006744</c:v>
                </c:pt>
                <c:pt idx="3266">
                  <c:v>67.685603141786743</c:v>
                </c:pt>
                <c:pt idx="3267">
                  <c:v>67.706137180326749</c:v>
                </c:pt>
                <c:pt idx="3268">
                  <c:v>67.730628967286748</c:v>
                </c:pt>
                <c:pt idx="3269">
                  <c:v>67.751195192336752</c:v>
                </c:pt>
                <c:pt idx="3270">
                  <c:v>70.550530910491943</c:v>
                </c:pt>
                <c:pt idx="3271">
                  <c:v>70.551003932952881</c:v>
                </c:pt>
                <c:pt idx="3272">
                  <c:v>70.551454067230225</c:v>
                </c:pt>
                <c:pt idx="3273">
                  <c:v>70.552098035812378</c:v>
                </c:pt>
                <c:pt idx="3274">
                  <c:v>70.552605867385864</c:v>
                </c:pt>
                <c:pt idx="3275">
                  <c:v>70.553030967712402</c:v>
                </c:pt>
                <c:pt idx="3276">
                  <c:v>70.553453922271729</c:v>
                </c:pt>
                <c:pt idx="3277">
                  <c:v>70.553869009017944</c:v>
                </c:pt>
                <c:pt idx="3278">
                  <c:v>70.554286956787109</c:v>
                </c:pt>
                <c:pt idx="3279">
                  <c:v>70.554769039154053</c:v>
                </c:pt>
                <c:pt idx="3280">
                  <c:v>70.555213928222656</c:v>
                </c:pt>
                <c:pt idx="3281">
                  <c:v>70.555397033691406</c:v>
                </c:pt>
                <c:pt idx="3282">
                  <c:v>70.555471897125244</c:v>
                </c:pt>
                <c:pt idx="3283">
                  <c:v>70.555546998977661</c:v>
                </c:pt>
                <c:pt idx="3284">
                  <c:v>70.55563497543335</c:v>
                </c:pt>
                <c:pt idx="3285">
                  <c:v>70.555710077285767</c:v>
                </c:pt>
                <c:pt idx="3286">
                  <c:v>70.555784940719604</c:v>
                </c:pt>
                <c:pt idx="3287">
                  <c:v>70.555859088897705</c:v>
                </c:pt>
                <c:pt idx="3288">
                  <c:v>70.555933952331543</c:v>
                </c:pt>
                <c:pt idx="3289">
                  <c:v>70.55600905418396</c:v>
                </c:pt>
                <c:pt idx="3290">
                  <c:v>70.556082963943481</c:v>
                </c:pt>
                <c:pt idx="3291">
                  <c:v>70.556156873703003</c:v>
                </c:pt>
                <c:pt idx="3292">
                  <c:v>70.55623197555542</c:v>
                </c:pt>
                <c:pt idx="3293">
                  <c:v>70.556305885314941</c:v>
                </c:pt>
                <c:pt idx="3294">
                  <c:v>70.556380987167358</c:v>
                </c:pt>
                <c:pt idx="3295">
                  <c:v>70.55645489692688</c:v>
                </c:pt>
                <c:pt idx="3296">
                  <c:v>70.556529998779297</c:v>
                </c:pt>
                <c:pt idx="3297">
                  <c:v>70.556603908538818</c:v>
                </c:pt>
                <c:pt idx="3298">
                  <c:v>70.556678056716919</c:v>
                </c:pt>
                <c:pt idx="3299">
                  <c:v>70.55675196647644</c:v>
                </c:pt>
                <c:pt idx="3300">
                  <c:v>70.556827068328857</c:v>
                </c:pt>
                <c:pt idx="3301">
                  <c:v>70.556900978088379</c:v>
                </c:pt>
                <c:pt idx="3302">
                  <c:v>70.5569748878479</c:v>
                </c:pt>
                <c:pt idx="3303">
                  <c:v>70.557049989700317</c:v>
                </c:pt>
                <c:pt idx="3304">
                  <c:v>70.557123899459839</c:v>
                </c:pt>
                <c:pt idx="3305">
                  <c:v>70.557198047637939</c:v>
                </c:pt>
                <c:pt idx="3306">
                  <c:v>70.557272911071777</c:v>
                </c:pt>
                <c:pt idx="3307">
                  <c:v>70.557345867156982</c:v>
                </c:pt>
                <c:pt idx="3308">
                  <c:v>70.557420969009399</c:v>
                </c:pt>
                <c:pt idx="3309">
                  <c:v>70.557494878768921</c:v>
                </c:pt>
                <c:pt idx="3310">
                  <c:v>70.557569980621338</c:v>
                </c:pt>
                <c:pt idx="3311">
                  <c:v>70.557643890380859</c:v>
                </c:pt>
                <c:pt idx="3312">
                  <c:v>70.557718992233276</c:v>
                </c:pt>
                <c:pt idx="3313">
                  <c:v>70.557792901992798</c:v>
                </c:pt>
                <c:pt idx="3314">
                  <c:v>70.557868003845215</c:v>
                </c:pt>
                <c:pt idx="3315">
                  <c:v>70.557941913604736</c:v>
                </c:pt>
                <c:pt idx="3316">
                  <c:v>70.558016061782837</c:v>
                </c:pt>
                <c:pt idx="3317">
                  <c:v>70.558089971542358</c:v>
                </c:pt>
                <c:pt idx="3318">
                  <c:v>70.558165073394775</c:v>
                </c:pt>
                <c:pt idx="3319">
                  <c:v>70.558238983154297</c:v>
                </c:pt>
                <c:pt idx="3320">
                  <c:v>70.558314085006714</c:v>
                </c:pt>
                <c:pt idx="3321">
                  <c:v>70.558387994766235</c:v>
                </c:pt>
                <c:pt idx="3322">
                  <c:v>70.558461904525757</c:v>
                </c:pt>
                <c:pt idx="3323">
                  <c:v>70.558536052703857</c:v>
                </c:pt>
                <c:pt idx="3324">
                  <c:v>70.558610916137695</c:v>
                </c:pt>
                <c:pt idx="3325">
                  <c:v>70.558686017990112</c:v>
                </c:pt>
                <c:pt idx="3326">
                  <c:v>70.558759927749634</c:v>
                </c:pt>
                <c:pt idx="3327">
                  <c:v>70.558834075927734</c:v>
                </c:pt>
                <c:pt idx="3328">
                  <c:v>70.558908939361572</c:v>
                </c:pt>
                <c:pt idx="3329">
                  <c:v>70.558984041213989</c:v>
                </c:pt>
                <c:pt idx="3330">
                  <c:v>70.559057950973511</c:v>
                </c:pt>
                <c:pt idx="3331">
                  <c:v>70.559134006500244</c:v>
                </c:pt>
                <c:pt idx="3332">
                  <c:v>70.559210062026978</c:v>
                </c:pt>
                <c:pt idx="3333">
                  <c:v>70.559283971786499</c:v>
                </c:pt>
                <c:pt idx="3334">
                  <c:v>70.559357881546021</c:v>
                </c:pt>
                <c:pt idx="3335">
                  <c:v>70.559432983398438</c:v>
                </c:pt>
                <c:pt idx="3336">
                  <c:v>70.559508085250854</c:v>
                </c:pt>
                <c:pt idx="3337">
                  <c:v>70.559581995010376</c:v>
                </c:pt>
                <c:pt idx="3338">
                  <c:v>70.559656858444214</c:v>
                </c:pt>
                <c:pt idx="3339">
                  <c:v>70.559731006622314</c:v>
                </c:pt>
                <c:pt idx="3340">
                  <c:v>70.559805870056152</c:v>
                </c:pt>
                <c:pt idx="3341">
                  <c:v>70.559880018234253</c:v>
                </c:pt>
                <c:pt idx="3342">
                  <c:v>70.559954881668091</c:v>
                </c:pt>
                <c:pt idx="3343">
                  <c:v>70.560029029846177</c:v>
                </c:pt>
                <c:pt idx="3344">
                  <c:v>70.560103893279987</c:v>
                </c:pt>
                <c:pt idx="3345">
                  <c:v>70.560178995132489</c:v>
                </c:pt>
                <c:pt idx="3346">
                  <c:v>70.560253858566284</c:v>
                </c:pt>
                <c:pt idx="3347">
                  <c:v>70.560328006744385</c:v>
                </c:pt>
                <c:pt idx="3348">
                  <c:v>70.56040287017818</c:v>
                </c:pt>
                <c:pt idx="3349">
                  <c:v>70.560477018356281</c:v>
                </c:pt>
                <c:pt idx="3350">
                  <c:v>70.56055188179019</c:v>
                </c:pt>
                <c:pt idx="3351">
                  <c:v>70.56062602996829</c:v>
                </c:pt>
                <c:pt idx="3352">
                  <c:v>70.560700893402085</c:v>
                </c:pt>
                <c:pt idx="3353">
                  <c:v>70.560781002044678</c:v>
                </c:pt>
                <c:pt idx="3354">
                  <c:v>70.560855865478487</c:v>
                </c:pt>
                <c:pt idx="3355">
                  <c:v>70.56093096733089</c:v>
                </c:pt>
                <c:pt idx="3356">
                  <c:v>70.561006069183378</c:v>
                </c:pt>
                <c:pt idx="3357">
                  <c:v>70.561079978942885</c:v>
                </c:pt>
                <c:pt idx="3358">
                  <c:v>70.561155080795288</c:v>
                </c:pt>
                <c:pt idx="3359">
                  <c:v>70.561228990554781</c:v>
                </c:pt>
                <c:pt idx="3360">
                  <c:v>70.561302900314288</c:v>
                </c:pt>
                <c:pt idx="3361">
                  <c:v>70.561377048492389</c:v>
                </c:pt>
                <c:pt idx="3362">
                  <c:v>70.561451911926284</c:v>
                </c:pt>
                <c:pt idx="3363">
                  <c:v>70.561526060104384</c:v>
                </c:pt>
                <c:pt idx="3364">
                  <c:v>70.56160092353818</c:v>
                </c:pt>
                <c:pt idx="3365">
                  <c:v>70.56167507171628</c:v>
                </c:pt>
                <c:pt idx="3366">
                  <c:v>70.561748981475787</c:v>
                </c:pt>
                <c:pt idx="3367">
                  <c:v>70.56182289123538</c:v>
                </c:pt>
                <c:pt idx="3368">
                  <c:v>70.561897039413481</c:v>
                </c:pt>
                <c:pt idx="3369">
                  <c:v>70.561970949172988</c:v>
                </c:pt>
                <c:pt idx="3370">
                  <c:v>70.562044858932481</c:v>
                </c:pt>
                <c:pt idx="3371">
                  <c:v>70.562119007110581</c:v>
                </c:pt>
                <c:pt idx="3372">
                  <c:v>70.562193870544391</c:v>
                </c:pt>
                <c:pt idx="3373">
                  <c:v>70.562268018722477</c:v>
                </c:pt>
                <c:pt idx="3374">
                  <c:v>70.562342882156386</c:v>
                </c:pt>
                <c:pt idx="3375">
                  <c:v>70.562417030334487</c:v>
                </c:pt>
                <c:pt idx="3376">
                  <c:v>70.56249094009398</c:v>
                </c:pt>
                <c:pt idx="3377">
                  <c:v>70.562565088272081</c:v>
                </c:pt>
                <c:pt idx="3378">
                  <c:v>70.562638998031588</c:v>
                </c:pt>
                <c:pt idx="3379">
                  <c:v>70.56271290779118</c:v>
                </c:pt>
                <c:pt idx="3380">
                  <c:v>70.562787055969281</c:v>
                </c:pt>
                <c:pt idx="3381">
                  <c:v>70.562860965728788</c:v>
                </c:pt>
                <c:pt idx="3382">
                  <c:v>70.562936067581191</c:v>
                </c:pt>
                <c:pt idx="3383">
                  <c:v>70.563009977340684</c:v>
                </c:pt>
                <c:pt idx="3384">
                  <c:v>70.563085079193087</c:v>
                </c:pt>
                <c:pt idx="3385">
                  <c:v>70.563160896301284</c:v>
                </c:pt>
                <c:pt idx="3386">
                  <c:v>70.563235044479384</c:v>
                </c:pt>
                <c:pt idx="3387">
                  <c:v>70.56330990791318</c:v>
                </c:pt>
                <c:pt idx="3388">
                  <c:v>70.563389062881484</c:v>
                </c:pt>
                <c:pt idx="3389">
                  <c:v>70.563468933105483</c:v>
                </c:pt>
                <c:pt idx="3390">
                  <c:v>70.563544034957886</c:v>
                </c:pt>
                <c:pt idx="3391">
                  <c:v>70.563617944717379</c:v>
                </c:pt>
                <c:pt idx="3392">
                  <c:v>70.563692092895479</c:v>
                </c:pt>
                <c:pt idx="3393">
                  <c:v>70.563766002654987</c:v>
                </c:pt>
                <c:pt idx="3394">
                  <c:v>70.563840866088881</c:v>
                </c:pt>
                <c:pt idx="3395">
                  <c:v>70.563915967941284</c:v>
                </c:pt>
                <c:pt idx="3396">
                  <c:v>70.563991069793687</c:v>
                </c:pt>
                <c:pt idx="3397">
                  <c:v>70.564066886901884</c:v>
                </c:pt>
                <c:pt idx="3398">
                  <c:v>70.564141988754287</c:v>
                </c:pt>
                <c:pt idx="3399">
                  <c:v>70.575440883636489</c:v>
                </c:pt>
                <c:pt idx="3400">
                  <c:v>70.599952936172485</c:v>
                </c:pt>
                <c:pt idx="3401">
                  <c:v>70.620411872863784</c:v>
                </c:pt>
                <c:pt idx="3402">
                  <c:v>70.640902042388888</c:v>
                </c:pt>
                <c:pt idx="3403">
                  <c:v>70.665517091751283</c:v>
                </c:pt>
                <c:pt idx="3404">
                  <c:v>70.686027050018282</c:v>
                </c:pt>
                <c:pt idx="3405">
                  <c:v>70.706507921219284</c:v>
                </c:pt>
                <c:pt idx="3406">
                  <c:v>70.731046915054279</c:v>
                </c:pt>
                <c:pt idx="3407">
                  <c:v>70.75154399871829</c:v>
                </c:pt>
                <c:pt idx="3408">
                  <c:v>70.772048950195284</c:v>
                </c:pt>
                <c:pt idx="3409">
                  <c:v>70.79658102989228</c:v>
                </c:pt>
                <c:pt idx="3410">
                  <c:v>70.817096948623288</c:v>
                </c:pt>
                <c:pt idx="3411">
                  <c:v>70.837591886520286</c:v>
                </c:pt>
                <c:pt idx="3412">
                  <c:v>70.862102985382279</c:v>
                </c:pt>
                <c:pt idx="3413">
                  <c:v>70.882622003555284</c:v>
                </c:pt>
                <c:pt idx="3414">
                  <c:v>70.903136968612287</c:v>
                </c:pt>
                <c:pt idx="3415">
                  <c:v>70.92762303352329</c:v>
                </c:pt>
                <c:pt idx="3416">
                  <c:v>70.948143005371278</c:v>
                </c:pt>
                <c:pt idx="3417">
                  <c:v>70.968674898147285</c:v>
                </c:pt>
                <c:pt idx="3418">
                  <c:v>70.99317407608028</c:v>
                </c:pt>
                <c:pt idx="3419">
                  <c:v>71.013679981231277</c:v>
                </c:pt>
                <c:pt idx="3420">
                  <c:v>71.03419494628929</c:v>
                </c:pt>
                <c:pt idx="3421">
                  <c:v>71.05874300003029</c:v>
                </c:pt>
                <c:pt idx="3422">
                  <c:v>71.079248905182283</c:v>
                </c:pt>
                <c:pt idx="3423">
                  <c:v>71.09974098205528</c:v>
                </c:pt>
                <c:pt idx="3424">
                  <c:v>71.124273061752291</c:v>
                </c:pt>
                <c:pt idx="3425">
                  <c:v>71.144752025604291</c:v>
                </c:pt>
                <c:pt idx="3426">
                  <c:v>71.165265083313287</c:v>
                </c:pt>
                <c:pt idx="3427">
                  <c:v>71.189795970916279</c:v>
                </c:pt>
                <c:pt idx="3428">
                  <c:v>71.210270881653287</c:v>
                </c:pt>
                <c:pt idx="3429">
                  <c:v>71.230784893036287</c:v>
                </c:pt>
                <c:pt idx="3430">
                  <c:v>71.255415916443283</c:v>
                </c:pt>
                <c:pt idx="3431">
                  <c:v>71.27584791183429</c:v>
                </c:pt>
                <c:pt idx="3432">
                  <c:v>71.29636192321729</c:v>
                </c:pt>
                <c:pt idx="3433">
                  <c:v>71.320874929428285</c:v>
                </c:pt>
                <c:pt idx="3434">
                  <c:v>71.341438055038282</c:v>
                </c:pt>
                <c:pt idx="3435">
                  <c:v>71.36184906959528</c:v>
                </c:pt>
                <c:pt idx="3436">
                  <c:v>71.386403083801284</c:v>
                </c:pt>
                <c:pt idx="3437">
                  <c:v>71.406883955002286</c:v>
                </c:pt>
                <c:pt idx="3438">
                  <c:v>71.427416086197283</c:v>
                </c:pt>
                <c:pt idx="3439">
                  <c:v>71.451942920685283</c:v>
                </c:pt>
                <c:pt idx="3440">
                  <c:v>71.472446918487279</c:v>
                </c:pt>
                <c:pt idx="3441">
                  <c:v>71.49294400215129</c:v>
                </c:pt>
                <c:pt idx="3442">
                  <c:v>71.517468929290288</c:v>
                </c:pt>
                <c:pt idx="3443">
                  <c:v>71.537977933883283</c:v>
                </c:pt>
                <c:pt idx="3444">
                  <c:v>71.558472871776289</c:v>
                </c:pt>
                <c:pt idx="3445">
                  <c:v>71.582983016966281</c:v>
                </c:pt>
                <c:pt idx="3446">
                  <c:v>71.603514909746281</c:v>
                </c:pt>
                <c:pt idx="3447">
                  <c:v>71.623980045316287</c:v>
                </c:pt>
                <c:pt idx="3448">
                  <c:v>71.648527860646283</c:v>
                </c:pt>
                <c:pt idx="3449">
                  <c:v>71.669025897976283</c:v>
                </c:pt>
                <c:pt idx="3450">
                  <c:v>71.689548969266284</c:v>
                </c:pt>
                <c:pt idx="3451">
                  <c:v>71.71407389640629</c:v>
                </c:pt>
                <c:pt idx="3452">
                  <c:v>71.734590053556289</c:v>
                </c:pt>
                <c:pt idx="3453">
                  <c:v>71.755069971086286</c:v>
                </c:pt>
                <c:pt idx="3454">
                  <c:v>71.779618024826277</c:v>
                </c:pt>
                <c:pt idx="3455">
                  <c:v>71.800082921986288</c:v>
                </c:pt>
                <c:pt idx="3456">
                  <c:v>71.820600032806283</c:v>
                </c:pt>
                <c:pt idx="3457">
                  <c:v>71.845133066176288</c:v>
                </c:pt>
                <c:pt idx="3458">
                  <c:v>71.865643978116282</c:v>
                </c:pt>
                <c:pt idx="3459">
                  <c:v>71.886154890056289</c:v>
                </c:pt>
                <c:pt idx="3460">
                  <c:v>71.910678863526286</c:v>
                </c:pt>
                <c:pt idx="3461">
                  <c:v>71.931201934816286</c:v>
                </c:pt>
                <c:pt idx="3462">
                  <c:v>71.951675891876278</c:v>
                </c:pt>
                <c:pt idx="3463">
                  <c:v>71.976207971576287</c:v>
                </c:pt>
                <c:pt idx="3464">
                  <c:v>71.996707916256284</c:v>
                </c:pt>
                <c:pt idx="3465">
                  <c:v>72.017204046246277</c:v>
                </c:pt>
                <c:pt idx="3466">
                  <c:v>72.041713953016284</c:v>
                </c:pt>
                <c:pt idx="3467">
                  <c:v>72.062229871746283</c:v>
                </c:pt>
                <c:pt idx="3468">
                  <c:v>72.08274006843628</c:v>
                </c:pt>
                <c:pt idx="3469">
                  <c:v>72.107261896136279</c:v>
                </c:pt>
                <c:pt idx="3470">
                  <c:v>72.127754926686279</c:v>
                </c:pt>
                <c:pt idx="3471">
                  <c:v>72.148218870166289</c:v>
                </c:pt>
                <c:pt idx="3472">
                  <c:v>72.172788858416283</c:v>
                </c:pt>
                <c:pt idx="3473">
                  <c:v>72.193280935286282</c:v>
                </c:pt>
                <c:pt idx="3474">
                  <c:v>72.217766046526279</c:v>
                </c:pt>
                <c:pt idx="3475">
                  <c:v>72.238281011586281</c:v>
                </c:pt>
                <c:pt idx="3476">
                  <c:v>72.258817911146281</c:v>
                </c:pt>
                <c:pt idx="3477">
                  <c:v>72.283341884616277</c:v>
                </c:pt>
                <c:pt idx="3478">
                  <c:v>72.303832054136279</c:v>
                </c:pt>
                <c:pt idx="3479">
                  <c:v>72.324337005616286</c:v>
                </c:pt>
                <c:pt idx="3480">
                  <c:v>72.348841905596288</c:v>
                </c:pt>
                <c:pt idx="3481">
                  <c:v>72.369384050366278</c:v>
                </c:pt>
                <c:pt idx="3482">
                  <c:v>72.389888048176289</c:v>
                </c:pt>
                <c:pt idx="3483">
                  <c:v>72.41440701484629</c:v>
                </c:pt>
                <c:pt idx="3484">
                  <c:v>72.434908866886289</c:v>
                </c:pt>
                <c:pt idx="3485">
                  <c:v>72.455412864686281</c:v>
                </c:pt>
                <c:pt idx="3486">
                  <c:v>72.479935884476291</c:v>
                </c:pt>
                <c:pt idx="3487">
                  <c:v>72.500434875486278</c:v>
                </c:pt>
                <c:pt idx="3488">
                  <c:v>72.520948886876283</c:v>
                </c:pt>
                <c:pt idx="3489">
                  <c:v>72.54544901847629</c:v>
                </c:pt>
                <c:pt idx="3490">
                  <c:v>72.565958023076291</c:v>
                </c:pt>
                <c:pt idx="3491">
                  <c:v>72.586442947386288</c:v>
                </c:pt>
                <c:pt idx="3492">
                  <c:v>72.611003875736287</c:v>
                </c:pt>
                <c:pt idx="3493">
                  <c:v>72.63151407241628</c:v>
                </c:pt>
                <c:pt idx="3494">
                  <c:v>72.652005910876284</c:v>
                </c:pt>
                <c:pt idx="3495">
                  <c:v>72.67650008201629</c:v>
                </c:pt>
                <c:pt idx="3496">
                  <c:v>72.697031021116288</c:v>
                </c:pt>
                <c:pt idx="3497">
                  <c:v>72.717531919476286</c:v>
                </c:pt>
                <c:pt idx="3498">
                  <c:v>72.74204397201629</c:v>
                </c:pt>
                <c:pt idx="3499">
                  <c:v>72.762558937076278</c:v>
                </c:pt>
                <c:pt idx="3500">
                  <c:v>72.783112049106279</c:v>
                </c:pt>
                <c:pt idx="3501">
                  <c:v>72.80760097503628</c:v>
                </c:pt>
                <c:pt idx="3502">
                  <c:v>72.828116893766278</c:v>
                </c:pt>
                <c:pt idx="3503">
                  <c:v>72.84861707687628</c:v>
                </c:pt>
                <c:pt idx="3504">
                  <c:v>72.873130083086281</c:v>
                </c:pt>
                <c:pt idx="3505">
                  <c:v>72.893650054936288</c:v>
                </c:pt>
                <c:pt idx="3506">
                  <c:v>72.914139032366279</c:v>
                </c:pt>
                <c:pt idx="3507">
                  <c:v>72.93865799903628</c:v>
                </c:pt>
                <c:pt idx="3508">
                  <c:v>72.959192037586291</c:v>
                </c:pt>
                <c:pt idx="3509">
                  <c:v>72.979671001436287</c:v>
                </c:pt>
                <c:pt idx="3510">
                  <c:v>73.004173040386291</c:v>
                </c:pt>
                <c:pt idx="3511">
                  <c:v>73.024728059766289</c:v>
                </c:pt>
                <c:pt idx="3512">
                  <c:v>73.045217037196281</c:v>
                </c:pt>
                <c:pt idx="3513">
                  <c:v>73.06976389884629</c:v>
                </c:pt>
                <c:pt idx="3514">
                  <c:v>73.090262889866281</c:v>
                </c:pt>
                <c:pt idx="3515">
                  <c:v>73.110785007476281</c:v>
                </c:pt>
                <c:pt idx="3516">
                  <c:v>73.135282993316281</c:v>
                </c:pt>
                <c:pt idx="3517">
                  <c:v>73.155793905256289</c:v>
                </c:pt>
                <c:pt idx="3518">
                  <c:v>73.176287889476285</c:v>
                </c:pt>
                <c:pt idx="3519">
                  <c:v>73.200803041456282</c:v>
                </c:pt>
                <c:pt idx="3520">
                  <c:v>73.221276044846277</c:v>
                </c:pt>
                <c:pt idx="3521">
                  <c:v>73.241853952406288</c:v>
                </c:pt>
                <c:pt idx="3522">
                  <c:v>73.266382932666289</c:v>
                </c:pt>
                <c:pt idx="3523">
                  <c:v>73.28687095641628</c:v>
                </c:pt>
                <c:pt idx="3524">
                  <c:v>73.30736398696628</c:v>
                </c:pt>
                <c:pt idx="3525">
                  <c:v>73.331877946856281</c:v>
                </c:pt>
                <c:pt idx="3526">
                  <c:v>73.352416992186278</c:v>
                </c:pt>
                <c:pt idx="3527">
                  <c:v>73.372889995576287</c:v>
                </c:pt>
                <c:pt idx="3528">
                  <c:v>73.397418022156288</c:v>
                </c:pt>
                <c:pt idx="3529">
                  <c:v>73.417921066286283</c:v>
                </c:pt>
                <c:pt idx="3530">
                  <c:v>73.438443899156283</c:v>
                </c:pt>
                <c:pt idx="3531">
                  <c:v>73.462909936906286</c:v>
                </c:pt>
                <c:pt idx="3532">
                  <c:v>73.483469963076288</c:v>
                </c:pt>
                <c:pt idx="3533">
                  <c:v>73.503969907756286</c:v>
                </c:pt>
                <c:pt idx="3534">
                  <c:v>73.528465986256279</c:v>
                </c:pt>
                <c:pt idx="3535">
                  <c:v>73.54899406432628</c:v>
                </c:pt>
                <c:pt idx="3536">
                  <c:v>73.569494009016282</c:v>
                </c:pt>
                <c:pt idx="3537">
                  <c:v>73.594007015226282</c:v>
                </c:pt>
                <c:pt idx="3538">
                  <c:v>73.61453294753629</c:v>
                </c:pt>
                <c:pt idx="3539">
                  <c:v>73.635020971296285</c:v>
                </c:pt>
                <c:pt idx="3540">
                  <c:v>73.659533023836289</c:v>
                </c:pt>
                <c:pt idx="3541">
                  <c:v>73.68005609512629</c:v>
                </c:pt>
                <c:pt idx="3542">
                  <c:v>73.700567960736279</c:v>
                </c:pt>
                <c:pt idx="3543">
                  <c:v>73.725094079976287</c:v>
                </c:pt>
                <c:pt idx="3544">
                  <c:v>73.74561500549629</c:v>
                </c:pt>
                <c:pt idx="3545">
                  <c:v>73.766098022456291</c:v>
                </c:pt>
                <c:pt idx="3546">
                  <c:v>73.790618896486279</c:v>
                </c:pt>
                <c:pt idx="3547">
                  <c:v>73.81114196777628</c:v>
                </c:pt>
                <c:pt idx="3548">
                  <c:v>73.831623077396287</c:v>
                </c:pt>
                <c:pt idx="3549">
                  <c:v>73.856127977366285</c:v>
                </c:pt>
                <c:pt idx="3550">
                  <c:v>73.876647949216277</c:v>
                </c:pt>
                <c:pt idx="3551">
                  <c:v>73.897171974186278</c:v>
                </c:pt>
                <c:pt idx="3552">
                  <c:v>73.921684026716278</c:v>
                </c:pt>
                <c:pt idx="3553">
                  <c:v>73.942200899126277</c:v>
                </c:pt>
                <c:pt idx="3554">
                  <c:v>73.962697029116285</c:v>
                </c:pt>
                <c:pt idx="3555">
                  <c:v>73.987210035326285</c:v>
                </c:pt>
                <c:pt idx="3556">
                  <c:v>74.007724046706286</c:v>
                </c:pt>
                <c:pt idx="3557">
                  <c:v>74.028218030926283</c:v>
                </c:pt>
                <c:pt idx="3558">
                  <c:v>74.052747011186284</c:v>
                </c:pt>
                <c:pt idx="3559">
                  <c:v>74.073246955876286</c:v>
                </c:pt>
                <c:pt idx="3560">
                  <c:v>74.09377288818628</c:v>
                </c:pt>
                <c:pt idx="3561">
                  <c:v>74.118277072906281</c:v>
                </c:pt>
                <c:pt idx="3562">
                  <c:v>74.138797998426284</c:v>
                </c:pt>
                <c:pt idx="3563">
                  <c:v>74.159287929536291</c:v>
                </c:pt>
                <c:pt idx="3564">
                  <c:v>74.183768033986283</c:v>
                </c:pt>
                <c:pt idx="3565">
                  <c:v>74.204324960706288</c:v>
                </c:pt>
                <c:pt idx="3566">
                  <c:v>74.224673032756286</c:v>
                </c:pt>
                <c:pt idx="3567">
                  <c:v>74.249371051786284</c:v>
                </c:pt>
                <c:pt idx="3568">
                  <c:v>74.269829034806278</c:v>
                </c:pt>
                <c:pt idx="3569">
                  <c:v>74.290327072146283</c:v>
                </c:pt>
                <c:pt idx="3570">
                  <c:v>74.314841985706281</c:v>
                </c:pt>
                <c:pt idx="3571">
                  <c:v>74.335408926006281</c:v>
                </c:pt>
                <c:pt idx="3572">
                  <c:v>74.355889081956278</c:v>
                </c:pt>
                <c:pt idx="3573">
                  <c:v>74.380403995516289</c:v>
                </c:pt>
                <c:pt idx="3574">
                  <c:v>74.400892972946281</c:v>
                </c:pt>
                <c:pt idx="3575">
                  <c:v>74.421427011486287</c:v>
                </c:pt>
                <c:pt idx="3576">
                  <c:v>74.445925951006288</c:v>
                </c:pt>
                <c:pt idx="3577">
                  <c:v>74.466392993926291</c:v>
                </c:pt>
                <c:pt idx="3578">
                  <c:v>74.486933946606285</c:v>
                </c:pt>
                <c:pt idx="3579">
                  <c:v>74.511466979976291</c:v>
                </c:pt>
                <c:pt idx="3580">
                  <c:v>74.531977891926289</c:v>
                </c:pt>
                <c:pt idx="3581">
                  <c:v>74.552495002746284</c:v>
                </c:pt>
                <c:pt idx="3582">
                  <c:v>74.577015876766282</c:v>
                </c:pt>
                <c:pt idx="3583">
                  <c:v>74.597536087036289</c:v>
                </c:pt>
                <c:pt idx="3584">
                  <c:v>74.617985963826285</c:v>
                </c:pt>
                <c:pt idx="3585">
                  <c:v>74.642535924916288</c:v>
                </c:pt>
                <c:pt idx="3586">
                  <c:v>74.663065910336286</c:v>
                </c:pt>
                <c:pt idx="3587">
                  <c:v>74.683554887776282</c:v>
                </c:pt>
                <c:pt idx="3588">
                  <c:v>74.708066940306281</c:v>
                </c:pt>
                <c:pt idx="3589">
                  <c:v>74.728580951686283</c:v>
                </c:pt>
                <c:pt idx="3590">
                  <c:v>74.749096870426285</c:v>
                </c:pt>
                <c:pt idx="3591">
                  <c:v>74.773585081096286</c:v>
                </c:pt>
                <c:pt idx="3592">
                  <c:v>74.79413604736628</c:v>
                </c:pt>
                <c:pt idx="3593">
                  <c:v>74.814686059956287</c:v>
                </c:pt>
                <c:pt idx="3594">
                  <c:v>74.839138984676282</c:v>
                </c:pt>
                <c:pt idx="3595">
                  <c:v>74.859663963316279</c:v>
                </c:pt>
                <c:pt idx="3596">
                  <c:v>74.88019704818629</c:v>
                </c:pt>
                <c:pt idx="3597">
                  <c:v>74.904666900636286</c:v>
                </c:pt>
                <c:pt idx="3598">
                  <c:v>74.925189018246286</c:v>
                </c:pt>
                <c:pt idx="3599">
                  <c:v>74.945677042006281</c:v>
                </c:pt>
                <c:pt idx="3600">
                  <c:v>74.970165967936282</c:v>
                </c:pt>
                <c:pt idx="3601">
                  <c:v>74.990719079976287</c:v>
                </c:pt>
                <c:pt idx="3602">
                  <c:v>75.011226892476287</c:v>
                </c:pt>
                <c:pt idx="3603">
                  <c:v>75.03572297096629</c:v>
                </c:pt>
                <c:pt idx="3604">
                  <c:v>75.056241035466286</c:v>
                </c:pt>
                <c:pt idx="3605">
                  <c:v>75.076756000516284</c:v>
                </c:pt>
                <c:pt idx="3606">
                  <c:v>75.101244926456289</c:v>
                </c:pt>
                <c:pt idx="3607">
                  <c:v>75.121761083606287</c:v>
                </c:pt>
                <c:pt idx="3608">
                  <c:v>75.142282009126291</c:v>
                </c:pt>
                <c:pt idx="3609">
                  <c:v>75.166771888736278</c:v>
                </c:pt>
                <c:pt idx="3610">
                  <c:v>75.187296867366285</c:v>
                </c:pt>
                <c:pt idx="3611">
                  <c:v>75.207830905916282</c:v>
                </c:pt>
                <c:pt idx="3612">
                  <c:v>75.23236107826628</c:v>
                </c:pt>
                <c:pt idx="3613">
                  <c:v>75.252835035326285</c:v>
                </c:pt>
                <c:pt idx="3614">
                  <c:v>75.273357868196285</c:v>
                </c:pt>
                <c:pt idx="3615">
                  <c:v>75.297847032546287</c:v>
                </c:pt>
                <c:pt idx="3616">
                  <c:v>75.318413972856291</c:v>
                </c:pt>
                <c:pt idx="3617">
                  <c:v>75.338891983036291</c:v>
                </c:pt>
                <c:pt idx="3618">
                  <c:v>75.363373041156279</c:v>
                </c:pt>
                <c:pt idx="3619">
                  <c:v>75.383893012996282</c:v>
                </c:pt>
                <c:pt idx="3620">
                  <c:v>75.404459953306286</c:v>
                </c:pt>
                <c:pt idx="3621">
                  <c:v>75.428906917576285</c:v>
                </c:pt>
                <c:pt idx="3622">
                  <c:v>75.449460983276282</c:v>
                </c:pt>
                <c:pt idx="3623">
                  <c:v>75.469992876056281</c:v>
                </c:pt>
                <c:pt idx="3624">
                  <c:v>75.494483947756279</c:v>
                </c:pt>
                <c:pt idx="3625">
                  <c:v>75.514991044996279</c:v>
                </c:pt>
                <c:pt idx="3626">
                  <c:v>75.535503864286284</c:v>
                </c:pt>
                <c:pt idx="3627">
                  <c:v>75.559993982316286</c:v>
                </c:pt>
                <c:pt idx="3628">
                  <c:v>76.370469093322754</c:v>
                </c:pt>
                <c:pt idx="3629">
                  <c:v>76.370933055877686</c:v>
                </c:pt>
                <c:pt idx="3630">
                  <c:v>76.371360063552856</c:v>
                </c:pt>
                <c:pt idx="3631">
                  <c:v>76.371776103973389</c:v>
                </c:pt>
                <c:pt idx="3632">
                  <c:v>76.372191190719604</c:v>
                </c:pt>
                <c:pt idx="3633">
                  <c:v>76.372603178024292</c:v>
                </c:pt>
                <c:pt idx="3634">
                  <c:v>76.373018026351929</c:v>
                </c:pt>
                <c:pt idx="3635">
                  <c:v>76.373461961746216</c:v>
                </c:pt>
                <c:pt idx="3636">
                  <c:v>76.373882055282593</c:v>
                </c:pt>
                <c:pt idx="3637">
                  <c:v>76.374300003051758</c:v>
                </c:pt>
                <c:pt idx="3638">
                  <c:v>76.374771118164063</c:v>
                </c:pt>
                <c:pt idx="3639">
                  <c:v>76.375190019607544</c:v>
                </c:pt>
                <c:pt idx="3640">
                  <c:v>76.375378131866455</c:v>
                </c:pt>
                <c:pt idx="3641">
                  <c:v>76.375450134277344</c:v>
                </c:pt>
                <c:pt idx="3642">
                  <c:v>76.375524044036865</c:v>
                </c:pt>
                <c:pt idx="3643">
                  <c:v>76.37559700012207</c:v>
                </c:pt>
                <c:pt idx="3644">
                  <c:v>76.375670194625854</c:v>
                </c:pt>
                <c:pt idx="3645">
                  <c:v>76.37574315071106</c:v>
                </c:pt>
                <c:pt idx="3646">
                  <c:v>76.375815153121948</c:v>
                </c:pt>
                <c:pt idx="3647">
                  <c:v>76.375888109207153</c:v>
                </c:pt>
                <c:pt idx="3648">
                  <c:v>76.375961065292358</c:v>
                </c:pt>
                <c:pt idx="3649">
                  <c:v>76.376034021377563</c:v>
                </c:pt>
                <c:pt idx="3650">
                  <c:v>76.376106977462769</c:v>
                </c:pt>
                <c:pt idx="3651">
                  <c:v>76.376178979873657</c:v>
                </c:pt>
                <c:pt idx="3652">
                  <c:v>76.376253128051758</c:v>
                </c:pt>
                <c:pt idx="3653">
                  <c:v>76.376326084136963</c:v>
                </c:pt>
                <c:pt idx="3654">
                  <c:v>76.376399040222168</c:v>
                </c:pt>
                <c:pt idx="3655">
                  <c:v>76.376471996307373</c:v>
                </c:pt>
                <c:pt idx="3656">
                  <c:v>76.376543998718262</c:v>
                </c:pt>
                <c:pt idx="3657">
                  <c:v>76.376618146896362</c:v>
                </c:pt>
                <c:pt idx="3658">
                  <c:v>76.376691102981567</c:v>
                </c:pt>
                <c:pt idx="3659">
                  <c:v>76.376764059066772</c:v>
                </c:pt>
                <c:pt idx="3660">
                  <c:v>76.376837968826294</c:v>
                </c:pt>
                <c:pt idx="3661">
                  <c:v>76.376911163330078</c:v>
                </c:pt>
                <c:pt idx="3662">
                  <c:v>76.3769850730896</c:v>
                </c:pt>
                <c:pt idx="3663">
                  <c:v>76.377058982849121</c:v>
                </c:pt>
                <c:pt idx="3664">
                  <c:v>76.377135992050171</c:v>
                </c:pt>
                <c:pt idx="3665">
                  <c:v>76.381467103958158</c:v>
                </c:pt>
                <c:pt idx="3666">
                  <c:v>76.405905961990356</c:v>
                </c:pt>
                <c:pt idx="3667">
                  <c:v>76.426414012908964</c:v>
                </c:pt>
                <c:pt idx="3668">
                  <c:v>76.446838140487657</c:v>
                </c:pt>
                <c:pt idx="3669">
                  <c:v>76.471384048461658</c:v>
                </c:pt>
                <c:pt idx="3670">
                  <c:v>76.491932153701654</c:v>
                </c:pt>
                <c:pt idx="3671">
                  <c:v>76.512526988982657</c:v>
                </c:pt>
                <c:pt idx="3672">
                  <c:v>76.536972045898665</c:v>
                </c:pt>
                <c:pt idx="3673">
                  <c:v>76.557475090026657</c:v>
                </c:pt>
                <c:pt idx="3674">
                  <c:v>76.578005075454655</c:v>
                </c:pt>
                <c:pt idx="3675">
                  <c:v>76.602498054504665</c:v>
                </c:pt>
                <c:pt idx="3676">
                  <c:v>76.622990131378657</c:v>
                </c:pt>
                <c:pt idx="3677">
                  <c:v>76.643529176711667</c:v>
                </c:pt>
                <c:pt idx="3678">
                  <c:v>76.668022155761662</c:v>
                </c:pt>
                <c:pt idx="3679">
                  <c:v>76.688557147979665</c:v>
                </c:pt>
                <c:pt idx="3680">
                  <c:v>76.709056138992665</c:v>
                </c:pt>
                <c:pt idx="3681">
                  <c:v>76.733551025390668</c:v>
                </c:pt>
                <c:pt idx="3682">
                  <c:v>76.754088163375656</c:v>
                </c:pt>
                <c:pt idx="3683">
                  <c:v>76.77460718154866</c:v>
                </c:pt>
                <c:pt idx="3684">
                  <c:v>76.799096107482654</c:v>
                </c:pt>
                <c:pt idx="3685">
                  <c:v>76.819652080535661</c:v>
                </c:pt>
                <c:pt idx="3686">
                  <c:v>76.840149164199659</c:v>
                </c:pt>
                <c:pt idx="3687">
                  <c:v>76.864624023437656</c:v>
                </c:pt>
                <c:pt idx="3688">
                  <c:v>76.885179996490663</c:v>
                </c:pt>
                <c:pt idx="3689">
                  <c:v>76.905647039413665</c:v>
                </c:pt>
                <c:pt idx="3690">
                  <c:v>76.930165052413656</c:v>
                </c:pt>
                <c:pt idx="3691">
                  <c:v>76.950678110122666</c:v>
                </c:pt>
                <c:pt idx="3692">
                  <c:v>76.971207141876661</c:v>
                </c:pt>
                <c:pt idx="3693">
                  <c:v>76.995712995529658</c:v>
                </c:pt>
                <c:pt idx="3694">
                  <c:v>77.016239166259666</c:v>
                </c:pt>
                <c:pt idx="3695">
                  <c:v>77.036736965179657</c:v>
                </c:pt>
                <c:pt idx="3696">
                  <c:v>77.061232089996665</c:v>
                </c:pt>
                <c:pt idx="3697">
                  <c:v>77.081762075424663</c:v>
                </c:pt>
                <c:pt idx="3698">
                  <c:v>77.102259159087666</c:v>
                </c:pt>
                <c:pt idx="3699">
                  <c:v>77.126760005950658</c:v>
                </c:pt>
                <c:pt idx="3700">
                  <c:v>77.147288084029668</c:v>
                </c:pt>
                <c:pt idx="3701">
                  <c:v>77.16781401634266</c:v>
                </c:pt>
                <c:pt idx="3702">
                  <c:v>77.19230914115866</c:v>
                </c:pt>
                <c:pt idx="3703">
                  <c:v>77.212748050689655</c:v>
                </c:pt>
                <c:pt idx="3704">
                  <c:v>77.233349084853657</c:v>
                </c:pt>
                <c:pt idx="3705">
                  <c:v>77.257830142974655</c:v>
                </c:pt>
                <c:pt idx="3706">
                  <c:v>77.278374195098664</c:v>
                </c:pt>
                <c:pt idx="3707">
                  <c:v>77.298860073089656</c:v>
                </c:pt>
                <c:pt idx="3708">
                  <c:v>77.323383092880661</c:v>
                </c:pt>
                <c:pt idx="3709">
                  <c:v>77.343871116638667</c:v>
                </c:pt>
                <c:pt idx="3710">
                  <c:v>77.36446213722266</c:v>
                </c:pt>
                <c:pt idx="3711">
                  <c:v>77.388879060747655</c:v>
                </c:pt>
                <c:pt idx="3712">
                  <c:v>77.409425973887664</c:v>
                </c:pt>
                <c:pt idx="3713">
                  <c:v>77.429947137827668</c:v>
                </c:pt>
                <c:pt idx="3714">
                  <c:v>77.454406023027659</c:v>
                </c:pt>
                <c:pt idx="3715">
                  <c:v>77.474949121477664</c:v>
                </c:pt>
                <c:pt idx="3716">
                  <c:v>77.495445013047657</c:v>
                </c:pt>
                <c:pt idx="3717">
                  <c:v>77.519930124287654</c:v>
                </c:pt>
                <c:pt idx="3718">
                  <c:v>77.54047298431766</c:v>
                </c:pt>
                <c:pt idx="3719">
                  <c:v>77.560986042027665</c:v>
                </c:pt>
                <c:pt idx="3720">
                  <c:v>77.585482120517668</c:v>
                </c:pt>
                <c:pt idx="3721">
                  <c:v>77.606024026867658</c:v>
                </c:pt>
                <c:pt idx="3722">
                  <c:v>77.626515150067661</c:v>
                </c:pt>
                <c:pt idx="3723">
                  <c:v>77.651031970977655</c:v>
                </c:pt>
                <c:pt idx="3724">
                  <c:v>77.671571969987667</c:v>
                </c:pt>
                <c:pt idx="3725">
                  <c:v>77.69206714629766</c:v>
                </c:pt>
                <c:pt idx="3726">
                  <c:v>77.716547012327666</c:v>
                </c:pt>
                <c:pt idx="3727">
                  <c:v>77.737116098407668</c:v>
                </c:pt>
                <c:pt idx="3728">
                  <c:v>77.757590055467659</c:v>
                </c:pt>
                <c:pt idx="3729">
                  <c:v>77.782078027727664</c:v>
                </c:pt>
                <c:pt idx="3730">
                  <c:v>77.802620172497654</c:v>
                </c:pt>
                <c:pt idx="3731">
                  <c:v>77.823139190677665</c:v>
                </c:pt>
                <c:pt idx="3732">
                  <c:v>77.847630977627659</c:v>
                </c:pt>
                <c:pt idx="3733">
                  <c:v>77.868165969847666</c:v>
                </c:pt>
                <c:pt idx="3734">
                  <c:v>77.888661146167664</c:v>
                </c:pt>
                <c:pt idx="3735">
                  <c:v>77.913158178327663</c:v>
                </c:pt>
                <c:pt idx="3736">
                  <c:v>77.933688163757665</c:v>
                </c:pt>
                <c:pt idx="3737">
                  <c:v>77.95419096946766</c:v>
                </c:pt>
                <c:pt idx="3738">
                  <c:v>77.978687047957663</c:v>
                </c:pt>
                <c:pt idx="3739">
                  <c:v>77.999214172367658</c:v>
                </c:pt>
                <c:pt idx="3740">
                  <c:v>78.019723176957655</c:v>
                </c:pt>
                <c:pt idx="3741">
                  <c:v>78.044219017027658</c:v>
                </c:pt>
                <c:pt idx="3742">
                  <c:v>78.064772129057658</c:v>
                </c:pt>
                <c:pt idx="3743">
                  <c:v>78.085267066957655</c:v>
                </c:pt>
                <c:pt idx="3744">
                  <c:v>78.109760999677661</c:v>
                </c:pt>
                <c:pt idx="3745">
                  <c:v>78.130300998687659</c:v>
                </c:pt>
                <c:pt idx="3746">
                  <c:v>78.15083003043766</c:v>
                </c:pt>
                <c:pt idx="3747">
                  <c:v>78.175285100937657</c:v>
                </c:pt>
                <c:pt idx="3748">
                  <c:v>78.19582104682766</c:v>
                </c:pt>
                <c:pt idx="3749">
                  <c:v>78.216219186787654</c:v>
                </c:pt>
                <c:pt idx="3750">
                  <c:v>78.240823030467666</c:v>
                </c:pt>
                <c:pt idx="3751">
                  <c:v>78.261307001117657</c:v>
                </c:pt>
                <c:pt idx="3752">
                  <c:v>78.281887054447665</c:v>
                </c:pt>
                <c:pt idx="3753">
                  <c:v>78.306390047077656</c:v>
                </c:pt>
                <c:pt idx="3754">
                  <c:v>78.32690215110766</c:v>
                </c:pt>
                <c:pt idx="3755">
                  <c:v>78.347402095797662</c:v>
                </c:pt>
                <c:pt idx="3756">
                  <c:v>78.371901988987659</c:v>
                </c:pt>
                <c:pt idx="3757">
                  <c:v>78.392438173297663</c:v>
                </c:pt>
                <c:pt idx="3758">
                  <c:v>78.41292309760766</c:v>
                </c:pt>
                <c:pt idx="3759">
                  <c:v>78.437390089037663</c:v>
                </c:pt>
                <c:pt idx="3760">
                  <c:v>78.457951068877662</c:v>
                </c:pt>
                <c:pt idx="3761">
                  <c:v>78.478394031527657</c:v>
                </c:pt>
                <c:pt idx="3762">
                  <c:v>78.502853155137657</c:v>
                </c:pt>
                <c:pt idx="3763">
                  <c:v>78.523449182507662</c:v>
                </c:pt>
                <c:pt idx="3764">
                  <c:v>78.543997049327658</c:v>
                </c:pt>
                <c:pt idx="3765">
                  <c:v>78.568464994427657</c:v>
                </c:pt>
                <c:pt idx="3766">
                  <c:v>78.589027166367657</c:v>
                </c:pt>
                <c:pt idx="3767">
                  <c:v>78.60951805114766</c:v>
                </c:pt>
                <c:pt idx="3768">
                  <c:v>78.634011983867666</c:v>
                </c:pt>
                <c:pt idx="3769">
                  <c:v>78.654568195347665</c:v>
                </c:pt>
                <c:pt idx="3770">
                  <c:v>78.675047159197661</c:v>
                </c:pt>
                <c:pt idx="3771">
                  <c:v>78.699580192567666</c:v>
                </c:pt>
                <c:pt idx="3772">
                  <c:v>78.720081090927664</c:v>
                </c:pt>
                <c:pt idx="3773">
                  <c:v>78.740595102307665</c:v>
                </c:pt>
                <c:pt idx="3774">
                  <c:v>78.765148162837662</c:v>
                </c:pt>
                <c:pt idx="3775">
                  <c:v>78.785631179807666</c:v>
                </c:pt>
                <c:pt idx="3776">
                  <c:v>78.806127071377659</c:v>
                </c:pt>
                <c:pt idx="3777">
                  <c:v>78.830657005307657</c:v>
                </c:pt>
                <c:pt idx="3778">
                  <c:v>78.851166963577668</c:v>
                </c:pt>
                <c:pt idx="3779">
                  <c:v>78.871663093567662</c:v>
                </c:pt>
                <c:pt idx="3780">
                  <c:v>78.896182060237663</c:v>
                </c:pt>
                <c:pt idx="3781">
                  <c:v>78.916679143907658</c:v>
                </c:pt>
                <c:pt idx="3782">
                  <c:v>78.937203168867654</c:v>
                </c:pt>
                <c:pt idx="3783">
                  <c:v>78.961650133137667</c:v>
                </c:pt>
                <c:pt idx="3784">
                  <c:v>78.982125997547655</c:v>
                </c:pt>
                <c:pt idx="3785">
                  <c:v>79.002684116367661</c:v>
                </c:pt>
                <c:pt idx="3786">
                  <c:v>79.02723503112766</c:v>
                </c:pt>
                <c:pt idx="3787">
                  <c:v>79.047752141947655</c:v>
                </c:pt>
                <c:pt idx="3788">
                  <c:v>79.068241119387665</c:v>
                </c:pt>
                <c:pt idx="3789">
                  <c:v>79.092769145967665</c:v>
                </c:pt>
                <c:pt idx="3790">
                  <c:v>79.113238096237666</c:v>
                </c:pt>
                <c:pt idx="3791">
                  <c:v>79.133758068087658</c:v>
                </c:pt>
                <c:pt idx="3792">
                  <c:v>79.158287048337655</c:v>
                </c:pt>
                <c:pt idx="3793">
                  <c:v>79.178815126417661</c:v>
                </c:pt>
                <c:pt idx="3794">
                  <c:v>79.199306964877664</c:v>
                </c:pt>
                <c:pt idx="3795">
                  <c:v>79.223873138427663</c:v>
                </c:pt>
                <c:pt idx="3796">
                  <c:v>79.244357109067664</c:v>
                </c:pt>
                <c:pt idx="3797">
                  <c:v>79.264853000637657</c:v>
                </c:pt>
                <c:pt idx="3798">
                  <c:v>79.289432048797664</c:v>
                </c:pt>
                <c:pt idx="3799">
                  <c:v>79.309868097307657</c:v>
                </c:pt>
                <c:pt idx="3800">
                  <c:v>79.330379009247665</c:v>
                </c:pt>
                <c:pt idx="3801">
                  <c:v>79.354907989497661</c:v>
                </c:pt>
                <c:pt idx="3802">
                  <c:v>79.375454187397665</c:v>
                </c:pt>
                <c:pt idx="3803">
                  <c:v>79.395934104917657</c:v>
                </c:pt>
                <c:pt idx="3804">
                  <c:v>79.420459032057664</c:v>
                </c:pt>
                <c:pt idx="3805">
                  <c:v>79.440973997117666</c:v>
                </c:pt>
                <c:pt idx="3806">
                  <c:v>79.461457967757667</c:v>
                </c:pt>
                <c:pt idx="3807">
                  <c:v>79.485967159267659</c:v>
                </c:pt>
                <c:pt idx="3808">
                  <c:v>79.506466150287665</c:v>
                </c:pt>
                <c:pt idx="3809">
                  <c:v>79.526962041857658</c:v>
                </c:pt>
                <c:pt idx="3810">
                  <c:v>79.551485061647668</c:v>
                </c:pt>
                <c:pt idx="3811">
                  <c:v>79.571990013117656</c:v>
                </c:pt>
                <c:pt idx="3812">
                  <c:v>79.592466115947659</c:v>
                </c:pt>
                <c:pt idx="3813">
                  <c:v>79.617046117777662</c:v>
                </c:pt>
                <c:pt idx="3814">
                  <c:v>79.637534141537657</c:v>
                </c:pt>
                <c:pt idx="3815">
                  <c:v>79.658042192457657</c:v>
                </c:pt>
                <c:pt idx="3816">
                  <c:v>79.68259215354766</c:v>
                </c:pt>
                <c:pt idx="3817">
                  <c:v>79.703068971637663</c:v>
                </c:pt>
                <c:pt idx="3818">
                  <c:v>79.723566055297667</c:v>
                </c:pt>
                <c:pt idx="3819">
                  <c:v>79.748075008387659</c:v>
                </c:pt>
                <c:pt idx="3820">
                  <c:v>79.768589973447661</c:v>
                </c:pt>
                <c:pt idx="3821">
                  <c:v>79.789112091067665</c:v>
                </c:pt>
                <c:pt idx="3822">
                  <c:v>79.813624143597664</c:v>
                </c:pt>
                <c:pt idx="3823">
                  <c:v>79.834144115447657</c:v>
                </c:pt>
                <c:pt idx="3824">
                  <c:v>79.85463500022766</c:v>
                </c:pt>
                <c:pt idx="3825">
                  <c:v>79.879173040387656</c:v>
                </c:pt>
                <c:pt idx="3826">
                  <c:v>79.899669170377663</c:v>
                </c:pt>
                <c:pt idx="3827">
                  <c:v>79.92016315459766</c:v>
                </c:pt>
                <c:pt idx="3828">
                  <c:v>79.944689989087664</c:v>
                </c:pt>
                <c:pt idx="3829">
                  <c:v>79.965214014057665</c:v>
                </c:pt>
                <c:pt idx="3830">
                  <c:v>79.985690116877663</c:v>
                </c:pt>
                <c:pt idx="3831">
                  <c:v>80.010215997697657</c:v>
                </c:pt>
                <c:pt idx="3832">
                  <c:v>80.030743122097661</c:v>
                </c:pt>
                <c:pt idx="3833">
                  <c:v>80.051242113117667</c:v>
                </c:pt>
                <c:pt idx="3834">
                  <c:v>80.075769186017666</c:v>
                </c:pt>
                <c:pt idx="3835">
                  <c:v>80.096278190617667</c:v>
                </c:pt>
                <c:pt idx="3836">
                  <c:v>80.116765022277662</c:v>
                </c:pt>
                <c:pt idx="3837">
                  <c:v>80.141299009327668</c:v>
                </c:pt>
                <c:pt idx="3838">
                  <c:v>80.16179418563766</c:v>
                </c:pt>
                <c:pt idx="3839">
                  <c:v>80.182294130327662</c:v>
                </c:pt>
                <c:pt idx="3840">
                  <c:v>80.206803083417668</c:v>
                </c:pt>
                <c:pt idx="3841">
                  <c:v>80.227324962617658</c:v>
                </c:pt>
                <c:pt idx="3842">
                  <c:v>80.247833013537658</c:v>
                </c:pt>
                <c:pt idx="3843">
                  <c:v>80.272420167927663</c:v>
                </c:pt>
                <c:pt idx="3844">
                  <c:v>80.292874097827664</c:v>
                </c:pt>
                <c:pt idx="3845">
                  <c:v>80.313374996187662</c:v>
                </c:pt>
                <c:pt idx="3846">
                  <c:v>80.337898015977657</c:v>
                </c:pt>
                <c:pt idx="3847">
                  <c:v>80.35844302177766</c:v>
                </c:pt>
                <c:pt idx="3848">
                  <c:v>80.378898143767657</c:v>
                </c:pt>
                <c:pt idx="3849">
                  <c:v>80.403423070907664</c:v>
                </c:pt>
                <c:pt idx="3850">
                  <c:v>80.423923015597666</c:v>
                </c:pt>
                <c:pt idx="3851">
                  <c:v>80.444472074507658</c:v>
                </c:pt>
                <c:pt idx="3852">
                  <c:v>80.468952178957665</c:v>
                </c:pt>
                <c:pt idx="3853">
                  <c:v>80.48947000503766</c:v>
                </c:pt>
                <c:pt idx="3854">
                  <c:v>80.509966135027668</c:v>
                </c:pt>
                <c:pt idx="3855">
                  <c:v>80.53450512885766</c:v>
                </c:pt>
                <c:pt idx="3856">
                  <c:v>80.554996013637663</c:v>
                </c:pt>
                <c:pt idx="3857">
                  <c:v>80.575489997867663</c:v>
                </c:pt>
                <c:pt idx="3858">
                  <c:v>80.600030183787666</c:v>
                </c:pt>
                <c:pt idx="3859">
                  <c:v>80.620524168017667</c:v>
                </c:pt>
                <c:pt idx="3860">
                  <c:v>80.641016006467666</c:v>
                </c:pt>
                <c:pt idx="3861">
                  <c:v>80.665552139277665</c:v>
                </c:pt>
                <c:pt idx="3862">
                  <c:v>80.686029195787654</c:v>
                </c:pt>
                <c:pt idx="3863">
                  <c:v>80.706566095347654</c:v>
                </c:pt>
                <c:pt idx="3864">
                  <c:v>80.731096029277666</c:v>
                </c:pt>
                <c:pt idx="3865">
                  <c:v>80.751604080197666</c:v>
                </c:pt>
                <c:pt idx="3866">
                  <c:v>80.776105165477659</c:v>
                </c:pt>
                <c:pt idx="3867">
                  <c:v>80.796621084217662</c:v>
                </c:pt>
                <c:pt idx="3868">
                  <c:v>80.817152023317661</c:v>
                </c:pt>
                <c:pt idx="3869">
                  <c:v>80.841631174087667</c:v>
                </c:pt>
                <c:pt idx="3870">
                  <c:v>80.862150192257658</c:v>
                </c:pt>
                <c:pt idx="3871">
                  <c:v>80.882647991177663</c:v>
                </c:pt>
                <c:pt idx="3872">
                  <c:v>80.907155990597659</c:v>
                </c:pt>
                <c:pt idx="3873">
                  <c:v>80.927695989607656</c:v>
                </c:pt>
                <c:pt idx="3874">
                  <c:v>80.94817805289766</c:v>
                </c:pt>
                <c:pt idx="3875">
                  <c:v>80.972710132597655</c:v>
                </c:pt>
                <c:pt idx="3876">
                  <c:v>80.993230104447662</c:v>
                </c:pt>
                <c:pt idx="3877">
                  <c:v>81.013732194897656</c:v>
                </c:pt>
                <c:pt idx="3878">
                  <c:v>81.038240194317666</c:v>
                </c:pt>
                <c:pt idx="3879">
                  <c:v>81.058748006817666</c:v>
                </c:pt>
                <c:pt idx="3880">
                  <c:v>81.07926011085766</c:v>
                </c:pt>
                <c:pt idx="3881">
                  <c:v>81.103758096697661</c:v>
                </c:pt>
                <c:pt idx="3882">
                  <c:v>81.124251127247661</c:v>
                </c:pt>
                <c:pt idx="3883">
                  <c:v>81.144798994067656</c:v>
                </c:pt>
                <c:pt idx="3884">
                  <c:v>81.169311046597656</c:v>
                </c:pt>
                <c:pt idx="3885">
                  <c:v>81.189831972117659</c:v>
                </c:pt>
                <c:pt idx="3886">
                  <c:v>81.210271120067659</c:v>
                </c:pt>
                <c:pt idx="3887">
                  <c:v>81.234776973727662</c:v>
                </c:pt>
                <c:pt idx="3888">
                  <c:v>81.255360126497663</c:v>
                </c:pt>
                <c:pt idx="3889">
                  <c:v>81.275853157047663</c:v>
                </c:pt>
                <c:pt idx="3890">
                  <c:v>81.300393104557656</c:v>
                </c:pt>
                <c:pt idx="3891">
                  <c:v>81.320877075197657</c:v>
                </c:pt>
                <c:pt idx="3892">
                  <c:v>81.34146714210766</c:v>
                </c:pt>
                <c:pt idx="3893">
                  <c:v>81.365914106367654</c:v>
                </c:pt>
                <c:pt idx="3894">
                  <c:v>81.386438131327665</c:v>
                </c:pt>
                <c:pt idx="3895">
                  <c:v>82.280649900436401</c:v>
                </c:pt>
                <c:pt idx="3896">
                  <c:v>82.281295776367188</c:v>
                </c:pt>
                <c:pt idx="3897">
                  <c:v>82.281742811203003</c:v>
                </c:pt>
                <c:pt idx="3898">
                  <c:v>82.282172918319702</c:v>
                </c:pt>
                <c:pt idx="3899">
                  <c:v>82.282598972320557</c:v>
                </c:pt>
                <c:pt idx="3900">
                  <c:v>82.283053874969482</c:v>
                </c:pt>
                <c:pt idx="3901">
                  <c:v>82.283482789993286</c:v>
                </c:pt>
                <c:pt idx="3902">
                  <c:v>82.283908843994141</c:v>
                </c:pt>
                <c:pt idx="3903">
                  <c:v>82.284332752227783</c:v>
                </c:pt>
                <c:pt idx="3904">
                  <c:v>82.284759759902954</c:v>
                </c:pt>
                <c:pt idx="3905">
                  <c:v>82.285182952880859</c:v>
                </c:pt>
                <c:pt idx="3906">
                  <c:v>82.285361766815186</c:v>
                </c:pt>
                <c:pt idx="3907">
                  <c:v>82.285436868667603</c:v>
                </c:pt>
                <c:pt idx="3908">
                  <c:v>82.285513877868652</c:v>
                </c:pt>
                <c:pt idx="3909">
                  <c:v>82.28558874130249</c:v>
                </c:pt>
                <c:pt idx="3910">
                  <c:v>82.28566575050354</c:v>
                </c:pt>
                <c:pt idx="3911">
                  <c:v>82.285740852355957</c:v>
                </c:pt>
                <c:pt idx="3912">
                  <c:v>82.28581690788269</c:v>
                </c:pt>
                <c:pt idx="3913">
                  <c:v>82.285892963409424</c:v>
                </c:pt>
                <c:pt idx="3914">
                  <c:v>82.285983800888062</c:v>
                </c:pt>
                <c:pt idx="3915">
                  <c:v>82.286059856414795</c:v>
                </c:pt>
                <c:pt idx="3916">
                  <c:v>82.286135911941528</c:v>
                </c:pt>
                <c:pt idx="3917">
                  <c:v>82.286210775375366</c:v>
                </c:pt>
                <c:pt idx="3918">
                  <c:v>82.2862868309021</c:v>
                </c:pt>
                <c:pt idx="3919">
                  <c:v>82.286362886428833</c:v>
                </c:pt>
                <c:pt idx="3920">
                  <c:v>82.286437749862671</c:v>
                </c:pt>
                <c:pt idx="3921">
                  <c:v>82.286513805389404</c:v>
                </c:pt>
                <c:pt idx="3922">
                  <c:v>82.286589860916138</c:v>
                </c:pt>
                <c:pt idx="3923">
                  <c:v>82.286664962768555</c:v>
                </c:pt>
                <c:pt idx="3924">
                  <c:v>82.286739826202393</c:v>
                </c:pt>
                <c:pt idx="3925">
                  <c:v>82.286815881729126</c:v>
                </c:pt>
                <c:pt idx="3926">
                  <c:v>82.286891937255859</c:v>
                </c:pt>
                <c:pt idx="3927">
                  <c:v>82.286967754364014</c:v>
                </c:pt>
                <c:pt idx="3928">
                  <c:v>82.287047863006592</c:v>
                </c:pt>
                <c:pt idx="3929">
                  <c:v>82.287124872207642</c:v>
                </c:pt>
                <c:pt idx="3930">
                  <c:v>82.287200927734375</c:v>
                </c:pt>
                <c:pt idx="3931">
                  <c:v>82.287276744842529</c:v>
                </c:pt>
                <c:pt idx="3932">
                  <c:v>82.287352800369263</c:v>
                </c:pt>
                <c:pt idx="3933">
                  <c:v>82.287428855895996</c:v>
                </c:pt>
                <c:pt idx="3934">
                  <c:v>82.287505865097046</c:v>
                </c:pt>
                <c:pt idx="3935">
                  <c:v>82.287581920623779</c:v>
                </c:pt>
                <c:pt idx="3936">
                  <c:v>82.289769887924194</c:v>
                </c:pt>
                <c:pt idx="3937">
                  <c:v>82.310214757919269</c:v>
                </c:pt>
                <c:pt idx="3938">
                  <c:v>82.334800958633465</c:v>
                </c:pt>
                <c:pt idx="3939">
                  <c:v>82.355385780334473</c:v>
                </c:pt>
                <c:pt idx="3940">
                  <c:v>82.375892877578764</c:v>
                </c:pt>
                <c:pt idx="3941">
                  <c:v>82.400361776351772</c:v>
                </c:pt>
                <c:pt idx="3942">
                  <c:v>82.420889854430769</c:v>
                </c:pt>
                <c:pt idx="3943">
                  <c:v>82.441408872604768</c:v>
                </c:pt>
                <c:pt idx="3944">
                  <c:v>82.465915918349765</c:v>
                </c:pt>
                <c:pt idx="3945">
                  <c:v>82.486442804336775</c:v>
                </c:pt>
                <c:pt idx="3946">
                  <c:v>82.506941795348766</c:v>
                </c:pt>
                <c:pt idx="3947">
                  <c:v>82.531447887420768</c:v>
                </c:pt>
                <c:pt idx="3948">
                  <c:v>82.551967859267776</c:v>
                </c:pt>
                <c:pt idx="3949">
                  <c:v>82.572452783584765</c:v>
                </c:pt>
                <c:pt idx="3950">
                  <c:v>82.596977949142769</c:v>
                </c:pt>
                <c:pt idx="3951">
                  <c:v>82.61748480796777</c:v>
                </c:pt>
                <c:pt idx="3952">
                  <c:v>82.638015747070767</c:v>
                </c:pt>
                <c:pt idx="3953">
                  <c:v>82.662499904632767</c:v>
                </c:pt>
                <c:pt idx="3954">
                  <c:v>82.683068752288776</c:v>
                </c:pt>
                <c:pt idx="3955">
                  <c:v>82.703546762466772</c:v>
                </c:pt>
                <c:pt idx="3956">
                  <c:v>82.728049755096777</c:v>
                </c:pt>
                <c:pt idx="3957">
                  <c:v>82.748567819595777</c:v>
                </c:pt>
                <c:pt idx="3958">
                  <c:v>82.769068956374767</c:v>
                </c:pt>
                <c:pt idx="3959">
                  <c:v>82.793582916259766</c:v>
                </c:pt>
                <c:pt idx="3960">
                  <c:v>82.814116954803765</c:v>
                </c:pt>
                <c:pt idx="3961">
                  <c:v>82.834589958190776</c:v>
                </c:pt>
                <c:pt idx="3962">
                  <c:v>82.859102964400776</c:v>
                </c:pt>
                <c:pt idx="3963">
                  <c:v>82.87964797019977</c:v>
                </c:pt>
                <c:pt idx="3964">
                  <c:v>82.900123834609772</c:v>
                </c:pt>
                <c:pt idx="3965">
                  <c:v>82.924655914306769</c:v>
                </c:pt>
                <c:pt idx="3966">
                  <c:v>82.945174932479773</c:v>
                </c:pt>
                <c:pt idx="3967">
                  <c:v>82.965676784515765</c:v>
                </c:pt>
                <c:pt idx="3968">
                  <c:v>82.990157842635767</c:v>
                </c:pt>
                <c:pt idx="3969">
                  <c:v>83.010669946670774</c:v>
                </c:pt>
                <c:pt idx="3970">
                  <c:v>83.031149864196777</c:v>
                </c:pt>
                <c:pt idx="3971">
                  <c:v>83.055707931518768</c:v>
                </c:pt>
                <c:pt idx="3972">
                  <c:v>83.076216936111777</c:v>
                </c:pt>
                <c:pt idx="3973">
                  <c:v>83.096725940704772</c:v>
                </c:pt>
                <c:pt idx="3974">
                  <c:v>83.121256828307764</c:v>
                </c:pt>
                <c:pt idx="3975">
                  <c:v>83.141773939132776</c:v>
                </c:pt>
                <c:pt idx="3976">
                  <c:v>83.162289857864764</c:v>
                </c:pt>
                <c:pt idx="3977">
                  <c:v>83.186769962310777</c:v>
                </c:pt>
                <c:pt idx="3978">
                  <c:v>83.207301855087763</c:v>
                </c:pt>
                <c:pt idx="3979">
                  <c:v>83.227737903594772</c:v>
                </c:pt>
                <c:pt idx="3980">
                  <c:v>83.252370834350771</c:v>
                </c:pt>
                <c:pt idx="3981">
                  <c:v>83.272826910018765</c:v>
                </c:pt>
                <c:pt idx="3982">
                  <c:v>83.293364763259774</c:v>
                </c:pt>
                <c:pt idx="3983">
                  <c:v>83.317835807799767</c:v>
                </c:pt>
                <c:pt idx="3984">
                  <c:v>83.338378906249773</c:v>
                </c:pt>
                <c:pt idx="3985">
                  <c:v>83.358893871309775</c:v>
                </c:pt>
                <c:pt idx="3986">
                  <c:v>83.383384943009773</c:v>
                </c:pt>
                <c:pt idx="3987">
                  <c:v>83.40390992164977</c:v>
                </c:pt>
                <c:pt idx="3988">
                  <c:v>83.424457788469766</c:v>
                </c:pt>
                <c:pt idx="3989">
                  <c:v>83.448908805849769</c:v>
                </c:pt>
                <c:pt idx="3990">
                  <c:v>83.46943783759977</c:v>
                </c:pt>
                <c:pt idx="3991">
                  <c:v>83.489941835399776</c:v>
                </c:pt>
                <c:pt idx="3992">
                  <c:v>83.514430761339767</c:v>
                </c:pt>
                <c:pt idx="3993">
                  <c:v>83.534946918489766</c:v>
                </c:pt>
                <c:pt idx="3994">
                  <c:v>83.555467844009769</c:v>
                </c:pt>
                <c:pt idx="3995">
                  <c:v>83.57998681067977</c:v>
                </c:pt>
                <c:pt idx="3996">
                  <c:v>83.600507736209764</c:v>
                </c:pt>
                <c:pt idx="3997">
                  <c:v>83.621017932889771</c:v>
                </c:pt>
                <c:pt idx="3998">
                  <c:v>83.645510911939766</c:v>
                </c:pt>
                <c:pt idx="3999">
                  <c:v>83.666036844249774</c:v>
                </c:pt>
                <c:pt idx="4000">
                  <c:v>83.686530828479775</c:v>
                </c:pt>
                <c:pt idx="4001">
                  <c:v>83.711059808729772</c:v>
                </c:pt>
                <c:pt idx="4002">
                  <c:v>83.731552839279772</c:v>
                </c:pt>
                <c:pt idx="4003">
                  <c:v>83.75210785865977</c:v>
                </c:pt>
                <c:pt idx="4004">
                  <c:v>83.776570796969764</c:v>
                </c:pt>
                <c:pt idx="4005">
                  <c:v>83.797103881839774</c:v>
                </c:pt>
                <c:pt idx="4006">
                  <c:v>83.817630767819765</c:v>
                </c:pt>
                <c:pt idx="4007">
                  <c:v>83.842121839519777</c:v>
                </c:pt>
                <c:pt idx="4008">
                  <c:v>83.862629890439777</c:v>
                </c:pt>
                <c:pt idx="4009">
                  <c:v>83.883155822749771</c:v>
                </c:pt>
                <c:pt idx="4010">
                  <c:v>83.907631874079769</c:v>
                </c:pt>
                <c:pt idx="4011">
                  <c:v>83.928148746489768</c:v>
                </c:pt>
                <c:pt idx="4012">
                  <c:v>83.948672771449765</c:v>
                </c:pt>
                <c:pt idx="4013">
                  <c:v>83.973162889479767</c:v>
                </c:pt>
                <c:pt idx="4014">
                  <c:v>83.993699789049771</c:v>
                </c:pt>
                <c:pt idx="4015">
                  <c:v>84.014222860339771</c:v>
                </c:pt>
                <c:pt idx="4016">
                  <c:v>84.038712739939768</c:v>
                </c:pt>
                <c:pt idx="4017">
                  <c:v>84.059199810029767</c:v>
                </c:pt>
                <c:pt idx="4018">
                  <c:v>84.079747915269763</c:v>
                </c:pt>
                <c:pt idx="4019">
                  <c:v>84.104238748549776</c:v>
                </c:pt>
                <c:pt idx="4020">
                  <c:v>84.124739885329774</c:v>
                </c:pt>
                <c:pt idx="4021">
                  <c:v>84.14527297019977</c:v>
                </c:pt>
                <c:pt idx="4022">
                  <c:v>84.169762849809771</c:v>
                </c:pt>
                <c:pt idx="4023">
                  <c:v>84.190314769749776</c:v>
                </c:pt>
                <c:pt idx="4024">
                  <c:v>84.210835933689765</c:v>
                </c:pt>
                <c:pt idx="4025">
                  <c:v>84.235367774959769</c:v>
                </c:pt>
                <c:pt idx="4026">
                  <c:v>84.255822896959771</c:v>
                </c:pt>
                <c:pt idx="4027">
                  <c:v>84.276351928709772</c:v>
                </c:pt>
                <c:pt idx="4028">
                  <c:v>84.300844907759767</c:v>
                </c:pt>
                <c:pt idx="4029">
                  <c:v>84.321409940719775</c:v>
                </c:pt>
                <c:pt idx="4030">
                  <c:v>84.341861963269764</c:v>
                </c:pt>
                <c:pt idx="4031">
                  <c:v>84.366363763809773</c:v>
                </c:pt>
                <c:pt idx="4032">
                  <c:v>84.386877775189774</c:v>
                </c:pt>
                <c:pt idx="4033">
                  <c:v>84.407441854479771</c:v>
                </c:pt>
                <c:pt idx="4034">
                  <c:v>84.431914806369775</c:v>
                </c:pt>
                <c:pt idx="4035">
                  <c:v>84.45243191718977</c:v>
                </c:pt>
                <c:pt idx="4036">
                  <c:v>84.472962856289769</c:v>
                </c:pt>
                <c:pt idx="4037">
                  <c:v>84.497443914409772</c:v>
                </c:pt>
                <c:pt idx="4038">
                  <c:v>84.517962932589768</c:v>
                </c:pt>
                <c:pt idx="4039">
                  <c:v>84.538473844529776</c:v>
                </c:pt>
                <c:pt idx="4040">
                  <c:v>84.562954902649764</c:v>
                </c:pt>
                <c:pt idx="4041">
                  <c:v>84.583487749099774</c:v>
                </c:pt>
                <c:pt idx="4042">
                  <c:v>84.604002952579776</c:v>
                </c:pt>
                <c:pt idx="4043">
                  <c:v>84.628455877299771</c:v>
                </c:pt>
                <c:pt idx="4044">
                  <c:v>84.649004936219768</c:v>
                </c:pt>
                <c:pt idx="4045">
                  <c:v>84.669550895689767</c:v>
                </c:pt>
                <c:pt idx="4046">
                  <c:v>84.694043874739776</c:v>
                </c:pt>
                <c:pt idx="4047">
                  <c:v>84.71455478667977</c:v>
                </c:pt>
                <c:pt idx="4048">
                  <c:v>84.735111951829765</c:v>
                </c:pt>
                <c:pt idx="4049">
                  <c:v>84.759572744369777</c:v>
                </c:pt>
                <c:pt idx="4050">
                  <c:v>84.780087947849765</c:v>
                </c:pt>
                <c:pt idx="4051">
                  <c:v>84.800606966019771</c:v>
                </c:pt>
                <c:pt idx="4052">
                  <c:v>84.825097799299769</c:v>
                </c:pt>
                <c:pt idx="4053">
                  <c:v>84.845609903339778</c:v>
                </c:pt>
                <c:pt idx="4054">
                  <c:v>84.866151809689768</c:v>
                </c:pt>
                <c:pt idx="4055">
                  <c:v>84.890653848649777</c:v>
                </c:pt>
                <c:pt idx="4056">
                  <c:v>84.911146879199777</c:v>
                </c:pt>
                <c:pt idx="4057">
                  <c:v>84.931683778759776</c:v>
                </c:pt>
                <c:pt idx="4058">
                  <c:v>84.95617079734977</c:v>
                </c:pt>
                <c:pt idx="4059">
                  <c:v>84.976697921749775</c:v>
                </c:pt>
                <c:pt idx="4060">
                  <c:v>84.997202873229767</c:v>
                </c:pt>
                <c:pt idx="4061">
                  <c:v>85.02169895171977</c:v>
                </c:pt>
                <c:pt idx="4062">
                  <c:v>85.042207956309767</c:v>
                </c:pt>
                <c:pt idx="4063">
                  <c:v>85.062763929369765</c:v>
                </c:pt>
                <c:pt idx="4064">
                  <c:v>85.087228775019767</c:v>
                </c:pt>
                <c:pt idx="4065">
                  <c:v>85.107783794399765</c:v>
                </c:pt>
                <c:pt idx="4066">
                  <c:v>85.128292798999766</c:v>
                </c:pt>
                <c:pt idx="4067">
                  <c:v>85.152771949769772</c:v>
                </c:pt>
                <c:pt idx="4068">
                  <c:v>85.173314809799777</c:v>
                </c:pt>
                <c:pt idx="4069">
                  <c:v>85.193809747699774</c:v>
                </c:pt>
                <c:pt idx="4070">
                  <c:v>85.218374967579777</c:v>
                </c:pt>
                <c:pt idx="4071">
                  <c:v>85.238837957379772</c:v>
                </c:pt>
                <c:pt idx="4072">
                  <c:v>85.259356737139768</c:v>
                </c:pt>
                <c:pt idx="4073">
                  <c:v>85.283829927439768</c:v>
                </c:pt>
                <c:pt idx="4074">
                  <c:v>85.304371833799763</c:v>
                </c:pt>
                <c:pt idx="4075">
                  <c:v>85.324867963789771</c:v>
                </c:pt>
                <c:pt idx="4076">
                  <c:v>85.349388837809769</c:v>
                </c:pt>
                <c:pt idx="4077">
                  <c:v>85.369894742969777</c:v>
                </c:pt>
                <c:pt idx="4078">
                  <c:v>85.390454769129775</c:v>
                </c:pt>
                <c:pt idx="4079">
                  <c:v>85.41488885879977</c:v>
                </c:pt>
                <c:pt idx="4080">
                  <c:v>85.435443878169764</c:v>
                </c:pt>
                <c:pt idx="4081">
                  <c:v>85.455934762949767</c:v>
                </c:pt>
                <c:pt idx="4082">
                  <c:v>85.480428934099777</c:v>
                </c:pt>
                <c:pt idx="4083">
                  <c:v>85.500947952269769</c:v>
                </c:pt>
                <c:pt idx="4084">
                  <c:v>85.521481752399765</c:v>
                </c:pt>
                <c:pt idx="4085">
                  <c:v>85.545976877209768</c:v>
                </c:pt>
                <c:pt idx="4086">
                  <c:v>85.566530942919769</c:v>
                </c:pt>
                <c:pt idx="4087">
                  <c:v>85.587008953089764</c:v>
                </c:pt>
                <c:pt idx="4088">
                  <c:v>85.611502885819775</c:v>
                </c:pt>
                <c:pt idx="4089">
                  <c:v>85.632042884829772</c:v>
                </c:pt>
                <c:pt idx="4090">
                  <c:v>85.652534961699772</c:v>
                </c:pt>
                <c:pt idx="4091">
                  <c:v>85.677052736279776</c:v>
                </c:pt>
                <c:pt idx="4092">
                  <c:v>85.697572946549769</c:v>
                </c:pt>
                <c:pt idx="4093">
                  <c:v>85.718087911609771</c:v>
                </c:pt>
                <c:pt idx="4094">
                  <c:v>85.742595911029767</c:v>
                </c:pt>
                <c:pt idx="4095">
                  <c:v>85.76313185691977</c:v>
                </c:pt>
                <c:pt idx="4096">
                  <c:v>85.783613920209774</c:v>
                </c:pt>
                <c:pt idx="4097">
                  <c:v>85.808103799819776</c:v>
                </c:pt>
                <c:pt idx="4098">
                  <c:v>85.828656911849777</c:v>
                </c:pt>
                <c:pt idx="4099">
                  <c:v>85.849123954769766</c:v>
                </c:pt>
                <c:pt idx="4100">
                  <c:v>85.873630762099765</c:v>
                </c:pt>
                <c:pt idx="4101">
                  <c:v>85.894165754319772</c:v>
                </c:pt>
                <c:pt idx="4102">
                  <c:v>85.914647817609776</c:v>
                </c:pt>
                <c:pt idx="4103">
                  <c:v>85.939132928849773</c:v>
                </c:pt>
                <c:pt idx="4104">
                  <c:v>85.959716796879775</c:v>
                </c:pt>
                <c:pt idx="4105">
                  <c:v>85.98020982741977</c:v>
                </c:pt>
                <c:pt idx="4106">
                  <c:v>86.004693746569771</c:v>
                </c:pt>
                <c:pt idx="4107">
                  <c:v>86.025249958039765</c:v>
                </c:pt>
                <c:pt idx="4108">
                  <c:v>86.045738935469771</c:v>
                </c:pt>
                <c:pt idx="4109">
                  <c:v>86.070229768749769</c:v>
                </c:pt>
                <c:pt idx="4110">
                  <c:v>86.090771913529764</c:v>
                </c:pt>
                <c:pt idx="4111">
                  <c:v>86.111267805099772</c:v>
                </c:pt>
                <c:pt idx="4112">
                  <c:v>86.13575983047977</c:v>
                </c:pt>
                <c:pt idx="4113">
                  <c:v>86.156300783159764</c:v>
                </c:pt>
                <c:pt idx="4114">
                  <c:v>86.176827907559769</c:v>
                </c:pt>
                <c:pt idx="4115">
                  <c:v>86.201241970059769</c:v>
                </c:pt>
                <c:pt idx="4116">
                  <c:v>86.22182488440977</c:v>
                </c:pt>
                <c:pt idx="4117">
                  <c:v>86.242357969279766</c:v>
                </c:pt>
                <c:pt idx="4118">
                  <c:v>86.266834735869764</c:v>
                </c:pt>
                <c:pt idx="4119">
                  <c:v>86.287361860279773</c:v>
                </c:pt>
                <c:pt idx="4120">
                  <c:v>86.307868957519773</c:v>
                </c:pt>
                <c:pt idx="4121">
                  <c:v>86.332385778429767</c:v>
                </c:pt>
                <c:pt idx="4122">
                  <c:v>86.35291576385977</c:v>
                </c:pt>
                <c:pt idx="4123">
                  <c:v>86.373395919799776</c:v>
                </c:pt>
                <c:pt idx="4124">
                  <c:v>86.397905826569769</c:v>
                </c:pt>
                <c:pt idx="4125">
                  <c:v>86.418448925019774</c:v>
                </c:pt>
                <c:pt idx="4126">
                  <c:v>86.438962936399776</c:v>
                </c:pt>
                <c:pt idx="4127">
                  <c:v>86.463434934619769</c:v>
                </c:pt>
                <c:pt idx="4128">
                  <c:v>86.483978748319771</c:v>
                </c:pt>
                <c:pt idx="4129">
                  <c:v>86.504456758499771</c:v>
                </c:pt>
                <c:pt idx="4130">
                  <c:v>86.528961896899773</c:v>
                </c:pt>
                <c:pt idx="4131">
                  <c:v>86.549501895899766</c:v>
                </c:pt>
                <c:pt idx="4132">
                  <c:v>86.569974899289775</c:v>
                </c:pt>
                <c:pt idx="4133">
                  <c:v>86.594485759739769</c:v>
                </c:pt>
                <c:pt idx="4134">
                  <c:v>86.615073919299775</c:v>
                </c:pt>
                <c:pt idx="4135">
                  <c:v>86.635517835619765</c:v>
                </c:pt>
                <c:pt idx="4136">
                  <c:v>86.660006761549766</c:v>
                </c:pt>
                <c:pt idx="4137">
                  <c:v>86.680577754969775</c:v>
                </c:pt>
                <c:pt idx="4138">
                  <c:v>86.701073884959769</c:v>
                </c:pt>
                <c:pt idx="4139">
                  <c:v>86.72554874419977</c:v>
                </c:pt>
                <c:pt idx="4140">
                  <c:v>86.746101856229771</c:v>
                </c:pt>
                <c:pt idx="4141">
                  <c:v>86.766605854029777</c:v>
                </c:pt>
                <c:pt idx="4142">
                  <c:v>86.79110193252977</c:v>
                </c:pt>
                <c:pt idx="4143">
                  <c:v>86.81162476539977</c:v>
                </c:pt>
                <c:pt idx="4144">
                  <c:v>86.832147836689771</c:v>
                </c:pt>
                <c:pt idx="4145">
                  <c:v>86.856594800949765</c:v>
                </c:pt>
                <c:pt idx="4146">
                  <c:v>86.877176761629769</c:v>
                </c:pt>
                <c:pt idx="4147">
                  <c:v>86.897685766219766</c:v>
                </c:pt>
                <c:pt idx="4148">
                  <c:v>86.922141790389773</c:v>
                </c:pt>
                <c:pt idx="4149">
                  <c:v>86.942686796189776</c:v>
                </c:pt>
                <c:pt idx="4150">
                  <c:v>86.963180780409772</c:v>
                </c:pt>
                <c:pt idx="4151">
                  <c:v>86.987668752669776</c:v>
                </c:pt>
                <c:pt idx="4152">
                  <c:v>87.008196830749768</c:v>
                </c:pt>
                <c:pt idx="4153">
                  <c:v>87.028704881669768</c:v>
                </c:pt>
                <c:pt idx="4154">
                  <c:v>87.053195953369766</c:v>
                </c:pt>
                <c:pt idx="4155">
                  <c:v>87.073777914049771</c:v>
                </c:pt>
                <c:pt idx="4156">
                  <c:v>87.094278812409769</c:v>
                </c:pt>
                <c:pt idx="4157">
                  <c:v>87.118803739549776</c:v>
                </c:pt>
                <c:pt idx="4158">
                  <c:v>87.139302968979777</c:v>
                </c:pt>
                <c:pt idx="4159">
                  <c:v>87.159784793849767</c:v>
                </c:pt>
                <c:pt idx="4160">
                  <c:v>87.184330940249765</c:v>
                </c:pt>
                <c:pt idx="4161">
                  <c:v>87.204806804659768</c:v>
                </c:pt>
                <c:pt idx="4162">
                  <c:v>87.225312948229771</c:v>
                </c:pt>
                <c:pt idx="4163">
                  <c:v>87.249856948849768</c:v>
                </c:pt>
                <c:pt idx="4164">
                  <c:v>87.270384788509773</c:v>
                </c:pt>
                <c:pt idx="4165">
                  <c:v>87.290883779529764</c:v>
                </c:pt>
                <c:pt idx="4166">
                  <c:v>88.190464019775391</c:v>
                </c:pt>
                <c:pt idx="4167">
                  <c:v>88.190930128097534</c:v>
                </c:pt>
                <c:pt idx="4168">
                  <c:v>88.191359996795654</c:v>
                </c:pt>
                <c:pt idx="4169">
                  <c:v>88.191784143447876</c:v>
                </c:pt>
                <c:pt idx="4170">
                  <c:v>88.192203998565674</c:v>
                </c:pt>
                <c:pt idx="4171">
                  <c:v>88.192620992660522</c:v>
                </c:pt>
                <c:pt idx="4172">
                  <c:v>88.193042993545532</c:v>
                </c:pt>
                <c:pt idx="4173">
                  <c:v>88.193509101867676</c:v>
                </c:pt>
                <c:pt idx="4174">
                  <c:v>88.193925142288208</c:v>
                </c:pt>
                <c:pt idx="4175">
                  <c:v>88.194339036941528</c:v>
                </c:pt>
                <c:pt idx="4176">
                  <c:v>88.194750070571899</c:v>
                </c:pt>
                <c:pt idx="4177">
                  <c:v>88.195164203643799</c:v>
                </c:pt>
                <c:pt idx="4178">
                  <c:v>88.195487022399902</c:v>
                </c:pt>
                <c:pt idx="4179">
                  <c:v>88.195559978485107</c:v>
                </c:pt>
                <c:pt idx="4180">
                  <c:v>88.195634126663208</c:v>
                </c:pt>
                <c:pt idx="4181">
                  <c:v>88.195707082748413</c:v>
                </c:pt>
                <c:pt idx="4182">
                  <c:v>88.195780038833618</c:v>
                </c:pt>
                <c:pt idx="4183">
                  <c:v>88.195852994918823</c:v>
                </c:pt>
                <c:pt idx="4184">
                  <c:v>88.195926189422607</c:v>
                </c:pt>
                <c:pt idx="4185">
                  <c:v>88.196000099182129</c:v>
                </c:pt>
                <c:pt idx="4186">
                  <c:v>88.196073055267334</c:v>
                </c:pt>
                <c:pt idx="4187">
                  <c:v>88.196148157119751</c:v>
                </c:pt>
                <c:pt idx="4188">
                  <c:v>88.196222066879272</c:v>
                </c:pt>
                <c:pt idx="4189">
                  <c:v>88.196295022964478</c:v>
                </c:pt>
                <c:pt idx="4190">
                  <c:v>88.196369171142578</c:v>
                </c:pt>
                <c:pt idx="4191">
                  <c:v>88.196442127227783</c:v>
                </c:pt>
                <c:pt idx="4192">
                  <c:v>88.196516036987305</c:v>
                </c:pt>
                <c:pt idx="4193">
                  <c:v>88.196590185165405</c:v>
                </c:pt>
                <c:pt idx="4194">
                  <c:v>88.196680068969727</c:v>
                </c:pt>
                <c:pt idx="4195">
                  <c:v>88.196753978729248</c:v>
                </c:pt>
                <c:pt idx="4196">
                  <c:v>88.196828126907349</c:v>
                </c:pt>
                <c:pt idx="4197">
                  <c:v>88.19690203666687</c:v>
                </c:pt>
                <c:pt idx="4198">
                  <c:v>88.196976184844971</c:v>
                </c:pt>
                <c:pt idx="4199">
                  <c:v>88.197050094604492</c:v>
                </c:pt>
                <c:pt idx="4200">
                  <c:v>88.197127103805542</c:v>
                </c:pt>
                <c:pt idx="4201">
                  <c:v>88.197201013565063</c:v>
                </c:pt>
                <c:pt idx="4202">
                  <c:v>88.197275161743164</c:v>
                </c:pt>
                <c:pt idx="4203">
                  <c:v>88.197349071502686</c:v>
                </c:pt>
                <c:pt idx="4204">
                  <c:v>88.197422981262207</c:v>
                </c:pt>
                <c:pt idx="4205">
                  <c:v>88.197498083114624</c:v>
                </c:pt>
                <c:pt idx="4206">
                  <c:v>88.197571992874146</c:v>
                </c:pt>
                <c:pt idx="4207">
                  <c:v>88.198333024978638</c:v>
                </c:pt>
                <c:pt idx="4208">
                  <c:v>88.222874164581256</c:v>
                </c:pt>
                <c:pt idx="4209">
                  <c:v>88.243362188339262</c:v>
                </c:pt>
                <c:pt idx="4210">
                  <c:v>88.263928174972563</c:v>
                </c:pt>
                <c:pt idx="4211">
                  <c:v>88.288491010665865</c:v>
                </c:pt>
                <c:pt idx="4212">
                  <c:v>88.308943986892459</c:v>
                </c:pt>
                <c:pt idx="4213">
                  <c:v>88.329434156417463</c:v>
                </c:pt>
                <c:pt idx="4214">
                  <c:v>88.353984117507466</c:v>
                </c:pt>
                <c:pt idx="4215">
                  <c:v>88.374545097351458</c:v>
                </c:pt>
                <c:pt idx="4216">
                  <c:v>88.395002126693456</c:v>
                </c:pt>
                <c:pt idx="4217">
                  <c:v>88.419539213180457</c:v>
                </c:pt>
                <c:pt idx="4218">
                  <c:v>88.440034151077455</c:v>
                </c:pt>
                <c:pt idx="4219">
                  <c:v>88.460552215576456</c:v>
                </c:pt>
                <c:pt idx="4220">
                  <c:v>88.485099077224461</c:v>
                </c:pt>
                <c:pt idx="4221">
                  <c:v>88.505563020706461</c:v>
                </c:pt>
                <c:pt idx="4222">
                  <c:v>88.526057004928461</c:v>
                </c:pt>
                <c:pt idx="4223">
                  <c:v>88.550600051879456</c:v>
                </c:pt>
                <c:pt idx="4224">
                  <c:v>88.571113109588453</c:v>
                </c:pt>
                <c:pt idx="4225">
                  <c:v>88.591605186462459</c:v>
                </c:pt>
                <c:pt idx="4226">
                  <c:v>88.616150140762457</c:v>
                </c:pt>
                <c:pt idx="4227">
                  <c:v>88.636638164520463</c:v>
                </c:pt>
                <c:pt idx="4228">
                  <c:v>88.657140016555459</c:v>
                </c:pt>
                <c:pt idx="4229">
                  <c:v>88.681667089462465</c:v>
                </c:pt>
                <c:pt idx="4230">
                  <c:v>88.702162027359464</c:v>
                </c:pt>
                <c:pt idx="4231">
                  <c:v>88.722680091857455</c:v>
                </c:pt>
                <c:pt idx="4232">
                  <c:v>88.747171163559457</c:v>
                </c:pt>
                <c:pt idx="4233">
                  <c:v>88.767693996429458</c:v>
                </c:pt>
                <c:pt idx="4234">
                  <c:v>88.788221120834464</c:v>
                </c:pt>
                <c:pt idx="4235">
                  <c:v>88.812752008438466</c:v>
                </c:pt>
                <c:pt idx="4236">
                  <c:v>88.83324313163746</c:v>
                </c:pt>
                <c:pt idx="4237">
                  <c:v>88.853747129440464</c:v>
                </c:pt>
                <c:pt idx="4238">
                  <c:v>88.878260135650464</c:v>
                </c:pt>
                <c:pt idx="4239">
                  <c:v>88.898765087127458</c:v>
                </c:pt>
                <c:pt idx="4240">
                  <c:v>88.919258117675454</c:v>
                </c:pt>
                <c:pt idx="4241">
                  <c:v>88.943744182586457</c:v>
                </c:pt>
                <c:pt idx="4242">
                  <c:v>88.964238166809466</c:v>
                </c:pt>
                <c:pt idx="4243">
                  <c:v>88.984784126281454</c:v>
                </c:pt>
                <c:pt idx="4244">
                  <c:v>89.009235143661456</c:v>
                </c:pt>
                <c:pt idx="4245">
                  <c:v>89.029682159423459</c:v>
                </c:pt>
                <c:pt idx="4246">
                  <c:v>89.050253152847461</c:v>
                </c:pt>
                <c:pt idx="4247">
                  <c:v>89.07486605644246</c:v>
                </c:pt>
                <c:pt idx="4248">
                  <c:v>89.095404148101466</c:v>
                </c:pt>
                <c:pt idx="4249">
                  <c:v>89.115867137908452</c:v>
                </c:pt>
                <c:pt idx="4250">
                  <c:v>89.140395164489462</c:v>
                </c:pt>
                <c:pt idx="4251">
                  <c:v>89.160914182663461</c:v>
                </c:pt>
                <c:pt idx="4252">
                  <c:v>89.18542313575746</c:v>
                </c:pt>
                <c:pt idx="4253">
                  <c:v>89.205919981000463</c:v>
                </c:pt>
                <c:pt idx="4254">
                  <c:v>89.226438045500458</c:v>
                </c:pt>
                <c:pt idx="4255">
                  <c:v>89.250940084460453</c:v>
                </c:pt>
                <c:pt idx="4256">
                  <c:v>89.271520137790461</c:v>
                </c:pt>
                <c:pt idx="4257">
                  <c:v>89.291962146760454</c:v>
                </c:pt>
                <c:pt idx="4258">
                  <c:v>89.316479206080459</c:v>
                </c:pt>
                <c:pt idx="4259">
                  <c:v>89.33698821068046</c:v>
                </c:pt>
                <c:pt idx="4260">
                  <c:v>89.357542037960457</c:v>
                </c:pt>
                <c:pt idx="4261">
                  <c:v>89.382005214690466</c:v>
                </c:pt>
                <c:pt idx="4262">
                  <c:v>89.402530193330463</c:v>
                </c:pt>
                <c:pt idx="4263">
                  <c:v>89.42302513123046</c:v>
                </c:pt>
                <c:pt idx="4264">
                  <c:v>89.447529077530461</c:v>
                </c:pt>
                <c:pt idx="4265">
                  <c:v>89.468070030210455</c:v>
                </c:pt>
                <c:pt idx="4266">
                  <c:v>89.488543987270461</c:v>
                </c:pt>
                <c:pt idx="4267">
                  <c:v>89.513075113300459</c:v>
                </c:pt>
                <c:pt idx="4268">
                  <c:v>89.533582210540459</c:v>
                </c:pt>
                <c:pt idx="4269">
                  <c:v>89.554079055790453</c:v>
                </c:pt>
                <c:pt idx="4270">
                  <c:v>89.578588008880459</c:v>
                </c:pt>
                <c:pt idx="4271">
                  <c:v>89.599115133290454</c:v>
                </c:pt>
                <c:pt idx="4272">
                  <c:v>89.619614124300455</c:v>
                </c:pt>
                <c:pt idx="4273">
                  <c:v>89.644113063810465</c:v>
                </c:pt>
                <c:pt idx="4274">
                  <c:v>89.66462516785046</c:v>
                </c:pt>
                <c:pt idx="4275">
                  <c:v>89.685165166850453</c:v>
                </c:pt>
                <c:pt idx="4276">
                  <c:v>89.70966005325046</c:v>
                </c:pt>
                <c:pt idx="4277">
                  <c:v>89.73019814491046</c:v>
                </c:pt>
                <c:pt idx="4278">
                  <c:v>89.750709056850454</c:v>
                </c:pt>
                <c:pt idx="4279">
                  <c:v>89.775207996370455</c:v>
                </c:pt>
                <c:pt idx="4280">
                  <c:v>89.795722007750456</c:v>
                </c:pt>
                <c:pt idx="4281">
                  <c:v>89.816232204440453</c:v>
                </c:pt>
                <c:pt idx="4282">
                  <c:v>89.840728044510456</c:v>
                </c:pt>
                <c:pt idx="4283">
                  <c:v>89.861255168910461</c:v>
                </c:pt>
                <c:pt idx="4284">
                  <c:v>89.881751060490458</c:v>
                </c:pt>
                <c:pt idx="4285">
                  <c:v>89.906260013580464</c:v>
                </c:pt>
                <c:pt idx="4286">
                  <c:v>89.926802158360459</c:v>
                </c:pt>
                <c:pt idx="4287">
                  <c:v>89.947299003600463</c:v>
                </c:pt>
                <c:pt idx="4288">
                  <c:v>89.971822023390459</c:v>
                </c:pt>
                <c:pt idx="4289">
                  <c:v>89.992322206500461</c:v>
                </c:pt>
                <c:pt idx="4290">
                  <c:v>90.012824058530455</c:v>
                </c:pt>
                <c:pt idx="4291">
                  <c:v>90.037326097490464</c:v>
                </c:pt>
                <c:pt idx="4292">
                  <c:v>90.057824134830454</c:v>
                </c:pt>
                <c:pt idx="4293">
                  <c:v>90.078329086300457</c:v>
                </c:pt>
                <c:pt idx="4294">
                  <c:v>90.102836132050456</c:v>
                </c:pt>
                <c:pt idx="4295">
                  <c:v>90.123378038410465</c:v>
                </c:pt>
                <c:pt idx="4296">
                  <c:v>90.143879175190463</c:v>
                </c:pt>
                <c:pt idx="4297">
                  <c:v>90.168385028840461</c:v>
                </c:pt>
                <c:pt idx="4298">
                  <c:v>90.18891620636046</c:v>
                </c:pt>
                <c:pt idx="4299">
                  <c:v>90.209403991700455</c:v>
                </c:pt>
                <c:pt idx="4300">
                  <c:v>90.233916044230455</c:v>
                </c:pt>
                <c:pt idx="4301">
                  <c:v>90.254436016080462</c:v>
                </c:pt>
                <c:pt idx="4302">
                  <c:v>90.274931192400459</c:v>
                </c:pt>
                <c:pt idx="4303">
                  <c:v>90.299463987350464</c:v>
                </c:pt>
                <c:pt idx="4304">
                  <c:v>90.319954156880456</c:v>
                </c:pt>
                <c:pt idx="4305">
                  <c:v>90.340529203410455</c:v>
                </c:pt>
                <c:pt idx="4306">
                  <c:v>90.364992141720464</c:v>
                </c:pt>
                <c:pt idx="4307">
                  <c:v>90.385505199430455</c:v>
                </c:pt>
                <c:pt idx="4308">
                  <c:v>90.406022071840454</c:v>
                </c:pt>
                <c:pt idx="4309">
                  <c:v>90.430510997770455</c:v>
                </c:pt>
                <c:pt idx="4310">
                  <c:v>90.451035022740456</c:v>
                </c:pt>
                <c:pt idx="4311">
                  <c:v>90.471549987790453</c:v>
                </c:pt>
                <c:pt idx="4312">
                  <c:v>90.496044158940464</c:v>
                </c:pt>
                <c:pt idx="4313">
                  <c:v>90.516559123990461</c:v>
                </c:pt>
                <c:pt idx="4314">
                  <c:v>90.537097215650462</c:v>
                </c:pt>
                <c:pt idx="4315">
                  <c:v>90.561566114430462</c:v>
                </c:pt>
                <c:pt idx="4316">
                  <c:v>90.582108020780453</c:v>
                </c:pt>
                <c:pt idx="4317">
                  <c:v>90.602603197100464</c:v>
                </c:pt>
                <c:pt idx="4318">
                  <c:v>90.627124071120463</c:v>
                </c:pt>
                <c:pt idx="4319">
                  <c:v>90.647641181950462</c:v>
                </c:pt>
                <c:pt idx="4320">
                  <c:v>90.668131113050464</c:v>
                </c:pt>
                <c:pt idx="4321">
                  <c:v>90.692649126050455</c:v>
                </c:pt>
                <c:pt idx="4322">
                  <c:v>90.713172197340455</c:v>
                </c:pt>
                <c:pt idx="4323">
                  <c:v>90.73365521431046</c:v>
                </c:pt>
                <c:pt idx="4324">
                  <c:v>90.758172035220454</c:v>
                </c:pt>
                <c:pt idx="4325">
                  <c:v>90.778706073760461</c:v>
                </c:pt>
                <c:pt idx="4326">
                  <c:v>90.799207210540459</c:v>
                </c:pt>
                <c:pt idx="4327">
                  <c:v>90.823716163630465</c:v>
                </c:pt>
                <c:pt idx="4328">
                  <c:v>90.844238996510455</c:v>
                </c:pt>
                <c:pt idx="4329">
                  <c:v>90.864734172820462</c:v>
                </c:pt>
                <c:pt idx="4330">
                  <c:v>90.889254093170464</c:v>
                </c:pt>
                <c:pt idx="4331">
                  <c:v>90.909770011900463</c:v>
                </c:pt>
                <c:pt idx="4332">
                  <c:v>90.930256128310461</c:v>
                </c:pt>
                <c:pt idx="4333">
                  <c:v>90.954770088200462</c:v>
                </c:pt>
                <c:pt idx="4334">
                  <c:v>90.975291013720465</c:v>
                </c:pt>
                <c:pt idx="4335">
                  <c:v>90.995807170870464</c:v>
                </c:pt>
                <c:pt idx="4336">
                  <c:v>91.020282030110465</c:v>
                </c:pt>
                <c:pt idx="4337">
                  <c:v>91.040834188460465</c:v>
                </c:pt>
                <c:pt idx="4338">
                  <c:v>91.061331033710459</c:v>
                </c:pt>
                <c:pt idx="4339">
                  <c:v>91.085850000380461</c:v>
                </c:pt>
                <c:pt idx="4340">
                  <c:v>91.106373071670461</c:v>
                </c:pt>
                <c:pt idx="4341">
                  <c:v>91.126872062680462</c:v>
                </c:pt>
                <c:pt idx="4342">
                  <c:v>91.151371002200463</c:v>
                </c:pt>
                <c:pt idx="4343">
                  <c:v>91.171887159350462</c:v>
                </c:pt>
                <c:pt idx="4344">
                  <c:v>91.192390203480457</c:v>
                </c:pt>
                <c:pt idx="4345">
                  <c:v>91.216897010800466</c:v>
                </c:pt>
                <c:pt idx="4346">
                  <c:v>91.237434148790456</c:v>
                </c:pt>
                <c:pt idx="4347">
                  <c:v>91.25794601440046</c:v>
                </c:pt>
                <c:pt idx="4348">
                  <c:v>91.282481193540463</c:v>
                </c:pt>
                <c:pt idx="4349">
                  <c:v>91.302968025210461</c:v>
                </c:pt>
                <c:pt idx="4350">
                  <c:v>91.323463201520454</c:v>
                </c:pt>
                <c:pt idx="4351">
                  <c:v>91.347977161410455</c:v>
                </c:pt>
                <c:pt idx="4352">
                  <c:v>91.368515014650455</c:v>
                </c:pt>
                <c:pt idx="4353">
                  <c:v>91.388986110690453</c:v>
                </c:pt>
                <c:pt idx="4354">
                  <c:v>91.413505077360455</c:v>
                </c:pt>
                <c:pt idx="4355">
                  <c:v>91.434013128280455</c:v>
                </c:pt>
                <c:pt idx="4356">
                  <c:v>91.454542160030456</c:v>
                </c:pt>
                <c:pt idx="4357">
                  <c:v>91.479057073590454</c:v>
                </c:pt>
                <c:pt idx="4358">
                  <c:v>91.499562978740457</c:v>
                </c:pt>
                <c:pt idx="4359">
                  <c:v>91.520062208180462</c:v>
                </c:pt>
                <c:pt idx="4360">
                  <c:v>91.544575214390463</c:v>
                </c:pt>
                <c:pt idx="4361">
                  <c:v>91.565119981770465</c:v>
                </c:pt>
                <c:pt idx="4362">
                  <c:v>91.585612058640464</c:v>
                </c:pt>
                <c:pt idx="4363">
                  <c:v>91.610100984570465</c:v>
                </c:pt>
                <c:pt idx="4364">
                  <c:v>91.630624055860466</c:v>
                </c:pt>
                <c:pt idx="4365">
                  <c:v>91.651138067250457</c:v>
                </c:pt>
                <c:pt idx="4366">
                  <c:v>91.675631999970463</c:v>
                </c:pt>
                <c:pt idx="4367">
                  <c:v>91.696176052090465</c:v>
                </c:pt>
                <c:pt idx="4368">
                  <c:v>91.716688156130459</c:v>
                </c:pt>
                <c:pt idx="4369">
                  <c:v>91.741178989410457</c:v>
                </c:pt>
                <c:pt idx="4370">
                  <c:v>91.761690139770465</c:v>
                </c:pt>
                <c:pt idx="4371">
                  <c:v>91.782212018970455</c:v>
                </c:pt>
                <c:pt idx="4372">
                  <c:v>91.806699037550459</c:v>
                </c:pt>
                <c:pt idx="4373">
                  <c:v>91.827219009400466</c:v>
                </c:pt>
                <c:pt idx="4374">
                  <c:v>91.847735166550464</c:v>
                </c:pt>
                <c:pt idx="4375">
                  <c:v>91.872229099270456</c:v>
                </c:pt>
                <c:pt idx="4376">
                  <c:v>91.892765045170464</c:v>
                </c:pt>
                <c:pt idx="4377">
                  <c:v>91.913300037380452</c:v>
                </c:pt>
                <c:pt idx="4378">
                  <c:v>91.937779188160462</c:v>
                </c:pt>
                <c:pt idx="4379">
                  <c:v>91.95829415321046</c:v>
                </c:pt>
                <c:pt idx="4380">
                  <c:v>91.978816032410464</c:v>
                </c:pt>
                <c:pt idx="4381">
                  <c:v>92.003309011460459</c:v>
                </c:pt>
                <c:pt idx="4382">
                  <c:v>92.023814201350461</c:v>
                </c:pt>
                <c:pt idx="4383">
                  <c:v>92.044311046600455</c:v>
                </c:pt>
                <c:pt idx="4384">
                  <c:v>92.068835020060462</c:v>
                </c:pt>
                <c:pt idx="4385">
                  <c:v>92.089351177220465</c:v>
                </c:pt>
                <c:pt idx="4386">
                  <c:v>92.109881162640463</c:v>
                </c:pt>
                <c:pt idx="4387">
                  <c:v>92.134379148480463</c:v>
                </c:pt>
                <c:pt idx="4388">
                  <c:v>92.154897212980458</c:v>
                </c:pt>
                <c:pt idx="4389">
                  <c:v>92.175414085390457</c:v>
                </c:pt>
                <c:pt idx="4390">
                  <c:v>92.199905157090456</c:v>
                </c:pt>
                <c:pt idx="4391">
                  <c:v>92.220418214800461</c:v>
                </c:pt>
                <c:pt idx="4392">
                  <c:v>92.24094009399046</c:v>
                </c:pt>
                <c:pt idx="4393">
                  <c:v>92.265480041500453</c:v>
                </c:pt>
                <c:pt idx="4394">
                  <c:v>92.285945177080464</c:v>
                </c:pt>
                <c:pt idx="4395">
                  <c:v>92.306488990780466</c:v>
                </c:pt>
                <c:pt idx="4396">
                  <c:v>92.330960989000459</c:v>
                </c:pt>
                <c:pt idx="4397">
                  <c:v>92.351529121400461</c:v>
                </c:pt>
                <c:pt idx="4398">
                  <c:v>92.372013092040461</c:v>
                </c:pt>
                <c:pt idx="4399">
                  <c:v>92.396502017970462</c:v>
                </c:pt>
                <c:pt idx="4400">
                  <c:v>92.417005062100458</c:v>
                </c:pt>
                <c:pt idx="4401">
                  <c:v>92.437569141390455</c:v>
                </c:pt>
                <c:pt idx="4402">
                  <c:v>92.462032079700464</c:v>
                </c:pt>
                <c:pt idx="4403">
                  <c:v>92.482552051540466</c:v>
                </c:pt>
                <c:pt idx="4404">
                  <c:v>92.503071069720463</c:v>
                </c:pt>
                <c:pt idx="4405">
                  <c:v>92.527557134630456</c:v>
                </c:pt>
                <c:pt idx="4406">
                  <c:v>92.548096179960453</c:v>
                </c:pt>
                <c:pt idx="4407">
                  <c:v>92.568619012830453</c:v>
                </c:pt>
                <c:pt idx="4408">
                  <c:v>92.59312915802046</c:v>
                </c:pt>
                <c:pt idx="4409">
                  <c:v>92.613629102710462</c:v>
                </c:pt>
                <c:pt idx="4410">
                  <c:v>92.634143114090463</c:v>
                </c:pt>
                <c:pt idx="4411">
                  <c:v>92.658637046810455</c:v>
                </c:pt>
                <c:pt idx="4412">
                  <c:v>92.679152011870457</c:v>
                </c:pt>
                <c:pt idx="4413">
                  <c:v>92.69967317581046</c:v>
                </c:pt>
                <c:pt idx="4414">
                  <c:v>92.724165201190459</c:v>
                </c:pt>
                <c:pt idx="4415">
                  <c:v>92.744674205780456</c:v>
                </c:pt>
                <c:pt idx="4416">
                  <c:v>92.765230178830464</c:v>
                </c:pt>
                <c:pt idx="4417">
                  <c:v>92.789717197420458</c:v>
                </c:pt>
                <c:pt idx="4418">
                  <c:v>92.810220003130453</c:v>
                </c:pt>
                <c:pt idx="4419">
                  <c:v>92.830743074420454</c:v>
                </c:pt>
                <c:pt idx="4420">
                  <c:v>92.855231046680458</c:v>
                </c:pt>
                <c:pt idx="4421">
                  <c:v>92.875748157500453</c:v>
                </c:pt>
                <c:pt idx="4422">
                  <c:v>92.896270990370454</c:v>
                </c:pt>
                <c:pt idx="4423">
                  <c:v>92.920760154720455</c:v>
                </c:pt>
                <c:pt idx="4424">
                  <c:v>92.941277027130454</c:v>
                </c:pt>
                <c:pt idx="4425">
                  <c:v>92.961844205860459</c:v>
                </c:pt>
                <c:pt idx="4426">
                  <c:v>92.986337184910454</c:v>
                </c:pt>
                <c:pt idx="4427">
                  <c:v>93.006864070890458</c:v>
                </c:pt>
                <c:pt idx="4428">
                  <c:v>93.027373075480455</c:v>
                </c:pt>
                <c:pt idx="4429">
                  <c:v>93.05186200142046</c:v>
                </c:pt>
                <c:pt idx="4430">
                  <c:v>93.07238507271046</c:v>
                </c:pt>
                <c:pt idx="4431">
                  <c:v>93.092890024180463</c:v>
                </c:pt>
                <c:pt idx="4432">
                  <c:v>93.117344141010463</c:v>
                </c:pt>
                <c:pt idx="4433">
                  <c:v>93.137899160380456</c:v>
                </c:pt>
                <c:pt idx="4434">
                  <c:v>93.158420085910464</c:v>
                </c:pt>
                <c:pt idx="4435">
                  <c:v>93.182839155200455</c:v>
                </c:pt>
                <c:pt idx="4436">
                  <c:v>93.203381061550459</c:v>
                </c:pt>
                <c:pt idx="4437">
                  <c:v>94.170624017715454</c:v>
                </c:pt>
                <c:pt idx="4438">
                  <c:v>94.171147108078003</c:v>
                </c:pt>
                <c:pt idx="4439">
                  <c:v>94.171594142913818</c:v>
                </c:pt>
                <c:pt idx="4440">
                  <c:v>94.1720290184021</c:v>
                </c:pt>
                <c:pt idx="4441">
                  <c:v>94.172461032867432</c:v>
                </c:pt>
                <c:pt idx="4442">
                  <c:v>94.172891139984131</c:v>
                </c:pt>
                <c:pt idx="4443">
                  <c:v>94.173427104949951</c:v>
                </c:pt>
                <c:pt idx="4444">
                  <c:v>94.173866987228394</c:v>
                </c:pt>
                <c:pt idx="4445">
                  <c:v>94.174318075180054</c:v>
                </c:pt>
                <c:pt idx="4446">
                  <c:v>94.174746036529541</c:v>
                </c:pt>
                <c:pt idx="4447">
                  <c:v>94.175168037414551</c:v>
                </c:pt>
                <c:pt idx="4448">
                  <c:v>94.175452947616577</c:v>
                </c:pt>
                <c:pt idx="4449">
                  <c:v>94.175528049468994</c:v>
                </c:pt>
                <c:pt idx="4450">
                  <c:v>94.175603151321411</c:v>
                </c:pt>
                <c:pt idx="4451">
                  <c:v>94.175677061080933</c:v>
                </c:pt>
                <c:pt idx="4452">
                  <c:v>94.175753116607666</c:v>
                </c:pt>
                <c:pt idx="4453">
                  <c:v>94.175827026367188</c:v>
                </c:pt>
                <c:pt idx="4454">
                  <c:v>94.175902128219604</c:v>
                </c:pt>
                <c:pt idx="4455">
                  <c:v>94.175976991653442</c:v>
                </c:pt>
                <c:pt idx="4456">
                  <c:v>94.176053047180176</c:v>
                </c:pt>
                <c:pt idx="4457">
                  <c:v>94.176128149032593</c:v>
                </c:pt>
                <c:pt idx="4458">
                  <c:v>94.176203012466431</c:v>
                </c:pt>
                <c:pt idx="4459">
                  <c:v>94.176300048828125</c:v>
                </c:pt>
                <c:pt idx="4460">
                  <c:v>94.176378011703491</c:v>
                </c:pt>
                <c:pt idx="4461">
                  <c:v>94.176453113555908</c:v>
                </c:pt>
                <c:pt idx="4462">
                  <c:v>94.176527976989746</c:v>
                </c:pt>
                <c:pt idx="4463">
                  <c:v>94.176603078842163</c:v>
                </c:pt>
                <c:pt idx="4464">
                  <c:v>94.176687955856323</c:v>
                </c:pt>
                <c:pt idx="4465">
                  <c:v>94.176764965057373</c:v>
                </c:pt>
                <c:pt idx="4466">
                  <c:v>94.176841020584106</c:v>
                </c:pt>
                <c:pt idx="4467">
                  <c:v>94.176932096481323</c:v>
                </c:pt>
                <c:pt idx="4468">
                  <c:v>94.177058935165405</c:v>
                </c:pt>
                <c:pt idx="4469">
                  <c:v>94.177145957946777</c:v>
                </c:pt>
                <c:pt idx="4470">
                  <c:v>94.177224159240723</c:v>
                </c:pt>
                <c:pt idx="4471">
                  <c:v>94.177310943603516</c:v>
                </c:pt>
                <c:pt idx="4472">
                  <c:v>94.177387952804565</c:v>
                </c:pt>
                <c:pt idx="4473">
                  <c:v>94.177463054656982</c:v>
                </c:pt>
                <c:pt idx="4474">
                  <c:v>94.177538156509399</c:v>
                </c:pt>
                <c:pt idx="4475">
                  <c:v>94.177613973617554</c:v>
                </c:pt>
                <c:pt idx="4476">
                  <c:v>94.177689075469971</c:v>
                </c:pt>
                <c:pt idx="4477">
                  <c:v>94.177781105041504</c:v>
                </c:pt>
                <c:pt idx="4478">
                  <c:v>94.177857160568237</c:v>
                </c:pt>
                <c:pt idx="4479">
                  <c:v>94.177932024002075</c:v>
                </c:pt>
                <c:pt idx="4480">
                  <c:v>94.178009033203125</c:v>
                </c:pt>
                <c:pt idx="4481">
                  <c:v>94.182170152664142</c:v>
                </c:pt>
                <c:pt idx="4482">
                  <c:v>94.202752113342243</c:v>
                </c:pt>
                <c:pt idx="4483">
                  <c:v>94.227241039276151</c:v>
                </c:pt>
                <c:pt idx="4484">
                  <c:v>94.247802972793551</c:v>
                </c:pt>
                <c:pt idx="4485">
                  <c:v>94.26827716827394</c:v>
                </c:pt>
                <c:pt idx="4486">
                  <c:v>94.292893171309942</c:v>
                </c:pt>
                <c:pt idx="4487">
                  <c:v>94.31348204612695</c:v>
                </c:pt>
                <c:pt idx="4488">
                  <c:v>94.333940982818945</c:v>
                </c:pt>
                <c:pt idx="4489">
                  <c:v>94.358416080474939</c:v>
                </c:pt>
                <c:pt idx="4490">
                  <c:v>94.378952026366946</c:v>
                </c:pt>
                <c:pt idx="4491">
                  <c:v>94.399503946303952</c:v>
                </c:pt>
                <c:pt idx="4492">
                  <c:v>94.42393493652294</c:v>
                </c:pt>
                <c:pt idx="4493">
                  <c:v>94.444482088088947</c:v>
                </c:pt>
                <c:pt idx="4494">
                  <c:v>94.464996099471946</c:v>
                </c:pt>
                <c:pt idx="4495">
                  <c:v>94.489469051360942</c:v>
                </c:pt>
                <c:pt idx="4496">
                  <c:v>94.510031938552942</c:v>
                </c:pt>
                <c:pt idx="4497">
                  <c:v>94.530506134032947</c:v>
                </c:pt>
                <c:pt idx="4498">
                  <c:v>94.55502104759195</c:v>
                </c:pt>
                <c:pt idx="4499">
                  <c:v>94.575567960738951</c:v>
                </c:pt>
                <c:pt idx="4500">
                  <c:v>94.596050024032948</c:v>
                </c:pt>
                <c:pt idx="4501">
                  <c:v>94.620543956756947</c:v>
                </c:pt>
                <c:pt idx="4502">
                  <c:v>94.641060113906946</c:v>
                </c:pt>
                <c:pt idx="4503">
                  <c:v>94.661576032638948</c:v>
                </c:pt>
                <c:pt idx="4504">
                  <c:v>94.686071157454947</c:v>
                </c:pt>
                <c:pt idx="4505">
                  <c:v>94.706609964370941</c:v>
                </c:pt>
                <c:pt idx="4506">
                  <c:v>94.727142095565952</c:v>
                </c:pt>
                <c:pt idx="4507">
                  <c:v>94.751621007918942</c:v>
                </c:pt>
                <c:pt idx="4508">
                  <c:v>94.772161960601949</c:v>
                </c:pt>
                <c:pt idx="4509">
                  <c:v>94.792667150496939</c:v>
                </c:pt>
                <c:pt idx="4510">
                  <c:v>94.81709909439094</c:v>
                </c:pt>
                <c:pt idx="4511">
                  <c:v>94.837682962417944</c:v>
                </c:pt>
                <c:pt idx="4512">
                  <c:v>94.858179092406942</c:v>
                </c:pt>
                <c:pt idx="4513">
                  <c:v>94.88267397880594</c:v>
                </c:pt>
                <c:pt idx="4514">
                  <c:v>94.90318799018894</c:v>
                </c:pt>
                <c:pt idx="4515">
                  <c:v>94.923678159713944</c:v>
                </c:pt>
                <c:pt idx="4516">
                  <c:v>94.948173999785951</c:v>
                </c:pt>
                <c:pt idx="4517">
                  <c:v>94.968739032744949</c:v>
                </c:pt>
                <c:pt idx="4518">
                  <c:v>94.989235162734943</c:v>
                </c:pt>
                <c:pt idx="4519">
                  <c:v>95.013705968856939</c:v>
                </c:pt>
                <c:pt idx="4520">
                  <c:v>95.034266948699951</c:v>
                </c:pt>
                <c:pt idx="4521">
                  <c:v>95.054761171340942</c:v>
                </c:pt>
                <c:pt idx="4522">
                  <c:v>95.079229116439947</c:v>
                </c:pt>
                <c:pt idx="4523">
                  <c:v>95.099792003631947</c:v>
                </c:pt>
                <c:pt idx="4524">
                  <c:v>95.120306015014947</c:v>
                </c:pt>
                <c:pt idx="4525">
                  <c:v>95.144802093505945</c:v>
                </c:pt>
                <c:pt idx="4526">
                  <c:v>95.165378093719951</c:v>
                </c:pt>
                <c:pt idx="4527">
                  <c:v>95.185830116273948</c:v>
                </c:pt>
                <c:pt idx="4528">
                  <c:v>95.210322141643942</c:v>
                </c:pt>
                <c:pt idx="4529">
                  <c:v>95.230873107913951</c:v>
                </c:pt>
                <c:pt idx="4530">
                  <c:v>95.251383066173943</c:v>
                </c:pt>
                <c:pt idx="4531">
                  <c:v>95.275854110713951</c:v>
                </c:pt>
                <c:pt idx="4532">
                  <c:v>95.296391010283941</c:v>
                </c:pt>
                <c:pt idx="4533">
                  <c:v>95.316910982133948</c:v>
                </c:pt>
                <c:pt idx="4534">
                  <c:v>95.341428041453952</c:v>
                </c:pt>
                <c:pt idx="4535">
                  <c:v>95.361937046053939</c:v>
                </c:pt>
                <c:pt idx="4536">
                  <c:v>95.38250494003394</c:v>
                </c:pt>
                <c:pt idx="4537">
                  <c:v>95.406929016113949</c:v>
                </c:pt>
                <c:pt idx="4538">
                  <c:v>95.427490949633949</c:v>
                </c:pt>
                <c:pt idx="4539">
                  <c:v>95.447984933853945</c:v>
                </c:pt>
                <c:pt idx="4540">
                  <c:v>95.472479104993951</c:v>
                </c:pt>
                <c:pt idx="4541">
                  <c:v>95.493037939073943</c:v>
                </c:pt>
                <c:pt idx="4542">
                  <c:v>95.513524055483941</c:v>
                </c:pt>
                <c:pt idx="4543">
                  <c:v>95.537994146343948</c:v>
                </c:pt>
                <c:pt idx="4544">
                  <c:v>95.558542966843945</c:v>
                </c:pt>
                <c:pt idx="4545">
                  <c:v>95.579022169113941</c:v>
                </c:pt>
                <c:pt idx="4546">
                  <c:v>95.603575944903952</c:v>
                </c:pt>
                <c:pt idx="4547">
                  <c:v>95.624089956283939</c:v>
                </c:pt>
                <c:pt idx="4548">
                  <c:v>95.644561052323951</c:v>
                </c:pt>
                <c:pt idx="4549">
                  <c:v>95.669106960293945</c:v>
                </c:pt>
                <c:pt idx="4550">
                  <c:v>95.689618110653939</c:v>
                </c:pt>
                <c:pt idx="4551">
                  <c:v>95.710109949113942</c:v>
                </c:pt>
                <c:pt idx="4552">
                  <c:v>95.734627962113947</c:v>
                </c:pt>
                <c:pt idx="4553">
                  <c:v>95.755149126053951</c:v>
                </c:pt>
                <c:pt idx="4554">
                  <c:v>95.775633096693952</c:v>
                </c:pt>
                <c:pt idx="4555">
                  <c:v>95.800169944763951</c:v>
                </c:pt>
                <c:pt idx="4556">
                  <c:v>95.820667028423941</c:v>
                </c:pt>
                <c:pt idx="4557">
                  <c:v>95.841228961943941</c:v>
                </c:pt>
                <c:pt idx="4558">
                  <c:v>95.865718126293942</c:v>
                </c:pt>
                <c:pt idx="4559">
                  <c:v>95.886219978333941</c:v>
                </c:pt>
                <c:pt idx="4560">
                  <c:v>95.906716108323948</c:v>
                </c:pt>
                <c:pt idx="4561">
                  <c:v>95.931246995923942</c:v>
                </c:pt>
                <c:pt idx="4562">
                  <c:v>95.951760053633947</c:v>
                </c:pt>
                <c:pt idx="4563">
                  <c:v>95.972239017483943</c:v>
                </c:pt>
                <c:pt idx="4564">
                  <c:v>95.996771097183952</c:v>
                </c:pt>
                <c:pt idx="4565">
                  <c:v>96.017255067823939</c:v>
                </c:pt>
                <c:pt idx="4566">
                  <c:v>96.037796020503947</c:v>
                </c:pt>
                <c:pt idx="4567">
                  <c:v>96.062325954433945</c:v>
                </c:pt>
                <c:pt idx="4568">
                  <c:v>96.082819938663945</c:v>
                </c:pt>
                <c:pt idx="4569">
                  <c:v>96.103323936463951</c:v>
                </c:pt>
                <c:pt idx="4570">
                  <c:v>96.127844095233939</c:v>
                </c:pt>
                <c:pt idx="4571">
                  <c:v>96.148370027543947</c:v>
                </c:pt>
                <c:pt idx="4572">
                  <c:v>96.168856143953946</c:v>
                </c:pt>
                <c:pt idx="4573">
                  <c:v>96.19329905510395</c:v>
                </c:pt>
                <c:pt idx="4574">
                  <c:v>96.213868141173947</c:v>
                </c:pt>
                <c:pt idx="4575">
                  <c:v>96.234353065493949</c:v>
                </c:pt>
                <c:pt idx="4576">
                  <c:v>96.25890111923394</c:v>
                </c:pt>
                <c:pt idx="4577">
                  <c:v>96.279431104663942</c:v>
                </c:pt>
                <c:pt idx="4578">
                  <c:v>96.299915075303943</c:v>
                </c:pt>
                <c:pt idx="4579">
                  <c:v>96.32447004318395</c:v>
                </c:pt>
                <c:pt idx="4580">
                  <c:v>96.34496712684394</c:v>
                </c:pt>
                <c:pt idx="4581">
                  <c:v>96.36545515060395</c:v>
                </c:pt>
                <c:pt idx="4582">
                  <c:v>96.389987945553941</c:v>
                </c:pt>
                <c:pt idx="4583">
                  <c:v>96.410500049593949</c:v>
                </c:pt>
                <c:pt idx="4584">
                  <c:v>96.430974960323951</c:v>
                </c:pt>
                <c:pt idx="4585">
                  <c:v>96.455487012863941</c:v>
                </c:pt>
                <c:pt idx="4586">
                  <c:v>96.476022958753944</c:v>
                </c:pt>
                <c:pt idx="4587">
                  <c:v>96.496521949763945</c:v>
                </c:pt>
                <c:pt idx="4588">
                  <c:v>96.521046161653942</c:v>
                </c:pt>
                <c:pt idx="4589">
                  <c:v>96.541553020473941</c:v>
                </c:pt>
                <c:pt idx="4590">
                  <c:v>96.562047958373938</c:v>
                </c:pt>
                <c:pt idx="4591">
                  <c:v>96.586579084393946</c:v>
                </c:pt>
                <c:pt idx="4592">
                  <c:v>96.60708594322395</c:v>
                </c:pt>
                <c:pt idx="4593">
                  <c:v>96.627573966983945</c:v>
                </c:pt>
                <c:pt idx="4594">
                  <c:v>96.65211105346394</c:v>
                </c:pt>
                <c:pt idx="4595">
                  <c:v>96.672588109973944</c:v>
                </c:pt>
                <c:pt idx="4596">
                  <c:v>96.693123102183947</c:v>
                </c:pt>
                <c:pt idx="4597">
                  <c:v>96.717631101603942</c:v>
                </c:pt>
                <c:pt idx="4598">
                  <c:v>96.738132953643941</c:v>
                </c:pt>
                <c:pt idx="4599">
                  <c:v>96.758643150333938</c:v>
                </c:pt>
                <c:pt idx="4600">
                  <c:v>96.783174991603943</c:v>
                </c:pt>
                <c:pt idx="4601">
                  <c:v>96.803676128383941</c:v>
                </c:pt>
                <c:pt idx="4602">
                  <c:v>96.824183940883941</c:v>
                </c:pt>
                <c:pt idx="4603">
                  <c:v>96.848703145983947</c:v>
                </c:pt>
                <c:pt idx="4604">
                  <c:v>96.869219064713945</c:v>
                </c:pt>
                <c:pt idx="4605">
                  <c:v>96.889714002613943</c:v>
                </c:pt>
                <c:pt idx="4606">
                  <c:v>96.91422915458395</c:v>
                </c:pt>
                <c:pt idx="4607">
                  <c:v>96.934754133223947</c:v>
                </c:pt>
                <c:pt idx="4608">
                  <c:v>96.95523500442394</c:v>
                </c:pt>
                <c:pt idx="4609">
                  <c:v>96.979784965513943</c:v>
                </c:pt>
              </c:numCache>
            </c:numRef>
          </c:xVal>
          <c:yVal>
            <c:numRef>
              <c:f>analysis!$BB$3:$BB$4614</c:f>
              <c:numCache>
                <c:formatCode>General</c:formatCode>
                <c:ptCount val="4612"/>
                <c:pt idx="0">
                  <c:v>210</c:v>
                </c:pt>
                <c:pt idx="1">
                  <c:v>210</c:v>
                </c:pt>
                <c:pt idx="2">
                  <c:v>210</c:v>
                </c:pt>
                <c:pt idx="3">
                  <c:v>210</c:v>
                </c:pt>
                <c:pt idx="4">
                  <c:v>210</c:v>
                </c:pt>
                <c:pt idx="5">
                  <c:v>210</c:v>
                </c:pt>
                <c:pt idx="6">
                  <c:v>210</c:v>
                </c:pt>
                <c:pt idx="7">
                  <c:v>210</c:v>
                </c:pt>
                <c:pt idx="8">
                  <c:v>210</c:v>
                </c:pt>
                <c:pt idx="9">
                  <c:v>210</c:v>
                </c:pt>
                <c:pt idx="10">
                  <c:v>210</c:v>
                </c:pt>
                <c:pt idx="11">
                  <c:v>210</c:v>
                </c:pt>
                <c:pt idx="12">
                  <c:v>210</c:v>
                </c:pt>
                <c:pt idx="13">
                  <c:v>210</c:v>
                </c:pt>
                <c:pt idx="14">
                  <c:v>210</c:v>
                </c:pt>
                <c:pt idx="15">
                  <c:v>210</c:v>
                </c:pt>
                <c:pt idx="16">
                  <c:v>210</c:v>
                </c:pt>
                <c:pt idx="17">
                  <c:v>210</c:v>
                </c:pt>
                <c:pt idx="18">
                  <c:v>210</c:v>
                </c:pt>
                <c:pt idx="19">
                  <c:v>210</c:v>
                </c:pt>
                <c:pt idx="20">
                  <c:v>210</c:v>
                </c:pt>
                <c:pt idx="21">
                  <c:v>210</c:v>
                </c:pt>
                <c:pt idx="22">
                  <c:v>210</c:v>
                </c:pt>
                <c:pt idx="23">
                  <c:v>210</c:v>
                </c:pt>
                <c:pt idx="24">
                  <c:v>210</c:v>
                </c:pt>
                <c:pt idx="25">
                  <c:v>210</c:v>
                </c:pt>
                <c:pt idx="26">
                  <c:v>210</c:v>
                </c:pt>
                <c:pt idx="27">
                  <c:v>210</c:v>
                </c:pt>
                <c:pt idx="28">
                  <c:v>210</c:v>
                </c:pt>
                <c:pt idx="29">
                  <c:v>210</c:v>
                </c:pt>
                <c:pt idx="30">
                  <c:v>210</c:v>
                </c:pt>
                <c:pt idx="31">
                  <c:v>210</c:v>
                </c:pt>
                <c:pt idx="32">
                  <c:v>210</c:v>
                </c:pt>
                <c:pt idx="33">
                  <c:v>210</c:v>
                </c:pt>
                <c:pt idx="34">
                  <c:v>210</c:v>
                </c:pt>
                <c:pt idx="35">
                  <c:v>210</c:v>
                </c:pt>
                <c:pt idx="36">
                  <c:v>210</c:v>
                </c:pt>
                <c:pt idx="37">
                  <c:v>210</c:v>
                </c:pt>
                <c:pt idx="38">
                  <c:v>210</c:v>
                </c:pt>
                <c:pt idx="39">
                  <c:v>210</c:v>
                </c:pt>
                <c:pt idx="40">
                  <c:v>210</c:v>
                </c:pt>
                <c:pt idx="41">
                  <c:v>210</c:v>
                </c:pt>
                <c:pt idx="42">
                  <c:v>210</c:v>
                </c:pt>
                <c:pt idx="43">
                  <c:v>210</c:v>
                </c:pt>
                <c:pt idx="44">
                  <c:v>210</c:v>
                </c:pt>
                <c:pt idx="45">
                  <c:v>210</c:v>
                </c:pt>
                <c:pt idx="46">
                  <c:v>210</c:v>
                </c:pt>
                <c:pt idx="47">
                  <c:v>210</c:v>
                </c:pt>
                <c:pt idx="48">
                  <c:v>210</c:v>
                </c:pt>
                <c:pt idx="49">
                  <c:v>210</c:v>
                </c:pt>
                <c:pt idx="50">
                  <c:v>210</c:v>
                </c:pt>
                <c:pt idx="51">
                  <c:v>210</c:v>
                </c:pt>
                <c:pt idx="52">
                  <c:v>210</c:v>
                </c:pt>
                <c:pt idx="53">
                  <c:v>210</c:v>
                </c:pt>
                <c:pt idx="54">
                  <c:v>210</c:v>
                </c:pt>
                <c:pt idx="55">
                  <c:v>210</c:v>
                </c:pt>
                <c:pt idx="56">
                  <c:v>210</c:v>
                </c:pt>
                <c:pt idx="57">
                  <c:v>210</c:v>
                </c:pt>
                <c:pt idx="58">
                  <c:v>210</c:v>
                </c:pt>
                <c:pt idx="59">
                  <c:v>210</c:v>
                </c:pt>
                <c:pt idx="60">
                  <c:v>210</c:v>
                </c:pt>
                <c:pt idx="61">
                  <c:v>210</c:v>
                </c:pt>
                <c:pt idx="62">
                  <c:v>210</c:v>
                </c:pt>
                <c:pt idx="63">
                  <c:v>210</c:v>
                </c:pt>
                <c:pt idx="64">
                  <c:v>210</c:v>
                </c:pt>
                <c:pt idx="65">
                  <c:v>210</c:v>
                </c:pt>
                <c:pt idx="66">
                  <c:v>210</c:v>
                </c:pt>
                <c:pt idx="67">
                  <c:v>210</c:v>
                </c:pt>
                <c:pt idx="68">
                  <c:v>210</c:v>
                </c:pt>
                <c:pt idx="69">
                  <c:v>210</c:v>
                </c:pt>
                <c:pt idx="70">
                  <c:v>210</c:v>
                </c:pt>
                <c:pt idx="71">
                  <c:v>210</c:v>
                </c:pt>
                <c:pt idx="72">
                  <c:v>210</c:v>
                </c:pt>
                <c:pt idx="73">
                  <c:v>210</c:v>
                </c:pt>
                <c:pt idx="74">
                  <c:v>210</c:v>
                </c:pt>
                <c:pt idx="75">
                  <c:v>210</c:v>
                </c:pt>
                <c:pt idx="76">
                  <c:v>210</c:v>
                </c:pt>
                <c:pt idx="77">
                  <c:v>210</c:v>
                </c:pt>
                <c:pt idx="78">
                  <c:v>210</c:v>
                </c:pt>
                <c:pt idx="79">
                  <c:v>210</c:v>
                </c:pt>
                <c:pt idx="80">
                  <c:v>210</c:v>
                </c:pt>
                <c:pt idx="81">
                  <c:v>210</c:v>
                </c:pt>
                <c:pt idx="82">
                  <c:v>210</c:v>
                </c:pt>
                <c:pt idx="83">
                  <c:v>210</c:v>
                </c:pt>
                <c:pt idx="84">
                  <c:v>210</c:v>
                </c:pt>
                <c:pt idx="85">
                  <c:v>210</c:v>
                </c:pt>
                <c:pt idx="86">
                  <c:v>210</c:v>
                </c:pt>
                <c:pt idx="87">
                  <c:v>210</c:v>
                </c:pt>
                <c:pt idx="88">
                  <c:v>210</c:v>
                </c:pt>
                <c:pt idx="89">
                  <c:v>210</c:v>
                </c:pt>
                <c:pt idx="90">
                  <c:v>210</c:v>
                </c:pt>
                <c:pt idx="91">
                  <c:v>210</c:v>
                </c:pt>
                <c:pt idx="92">
                  <c:v>210</c:v>
                </c:pt>
                <c:pt idx="93">
                  <c:v>210</c:v>
                </c:pt>
                <c:pt idx="94">
                  <c:v>210</c:v>
                </c:pt>
                <c:pt idx="95">
                  <c:v>210</c:v>
                </c:pt>
                <c:pt idx="96">
                  <c:v>210</c:v>
                </c:pt>
                <c:pt idx="97">
                  <c:v>210</c:v>
                </c:pt>
                <c:pt idx="98">
                  <c:v>210</c:v>
                </c:pt>
                <c:pt idx="99">
                  <c:v>210</c:v>
                </c:pt>
                <c:pt idx="100">
                  <c:v>210</c:v>
                </c:pt>
                <c:pt idx="101">
                  <c:v>210</c:v>
                </c:pt>
                <c:pt idx="102">
                  <c:v>210</c:v>
                </c:pt>
                <c:pt idx="103">
                  <c:v>210</c:v>
                </c:pt>
                <c:pt idx="104">
                  <c:v>210</c:v>
                </c:pt>
                <c:pt idx="105">
                  <c:v>210</c:v>
                </c:pt>
                <c:pt idx="106">
                  <c:v>210</c:v>
                </c:pt>
                <c:pt idx="107">
                  <c:v>210</c:v>
                </c:pt>
                <c:pt idx="108">
                  <c:v>210</c:v>
                </c:pt>
                <c:pt idx="109">
                  <c:v>210</c:v>
                </c:pt>
                <c:pt idx="110">
                  <c:v>210</c:v>
                </c:pt>
                <c:pt idx="111">
                  <c:v>210</c:v>
                </c:pt>
                <c:pt idx="112">
                  <c:v>210</c:v>
                </c:pt>
                <c:pt idx="113">
                  <c:v>210</c:v>
                </c:pt>
                <c:pt idx="114">
                  <c:v>210</c:v>
                </c:pt>
                <c:pt idx="115">
                  <c:v>210</c:v>
                </c:pt>
                <c:pt idx="116">
                  <c:v>210</c:v>
                </c:pt>
                <c:pt idx="117">
                  <c:v>210</c:v>
                </c:pt>
                <c:pt idx="118">
                  <c:v>210</c:v>
                </c:pt>
                <c:pt idx="119">
                  <c:v>210</c:v>
                </c:pt>
                <c:pt idx="120">
                  <c:v>210</c:v>
                </c:pt>
                <c:pt idx="121">
                  <c:v>210</c:v>
                </c:pt>
                <c:pt idx="122">
                  <c:v>210</c:v>
                </c:pt>
                <c:pt idx="123">
                  <c:v>210</c:v>
                </c:pt>
                <c:pt idx="124">
                  <c:v>210</c:v>
                </c:pt>
                <c:pt idx="125">
                  <c:v>210</c:v>
                </c:pt>
                <c:pt idx="126">
                  <c:v>210</c:v>
                </c:pt>
                <c:pt idx="127">
                  <c:v>210</c:v>
                </c:pt>
                <c:pt idx="128">
                  <c:v>210</c:v>
                </c:pt>
                <c:pt idx="129">
                  <c:v>210</c:v>
                </c:pt>
                <c:pt idx="130">
                  <c:v>210</c:v>
                </c:pt>
                <c:pt idx="131">
                  <c:v>210</c:v>
                </c:pt>
                <c:pt idx="132">
                  <c:v>210</c:v>
                </c:pt>
                <c:pt idx="133">
                  <c:v>210</c:v>
                </c:pt>
                <c:pt idx="134">
                  <c:v>210</c:v>
                </c:pt>
                <c:pt idx="135">
                  <c:v>210</c:v>
                </c:pt>
                <c:pt idx="136">
                  <c:v>210</c:v>
                </c:pt>
                <c:pt idx="137">
                  <c:v>210</c:v>
                </c:pt>
                <c:pt idx="138">
                  <c:v>210</c:v>
                </c:pt>
                <c:pt idx="139">
                  <c:v>210</c:v>
                </c:pt>
                <c:pt idx="140">
                  <c:v>210</c:v>
                </c:pt>
                <c:pt idx="141">
                  <c:v>210</c:v>
                </c:pt>
                <c:pt idx="142">
                  <c:v>210</c:v>
                </c:pt>
                <c:pt idx="143">
                  <c:v>210</c:v>
                </c:pt>
                <c:pt idx="144">
                  <c:v>210</c:v>
                </c:pt>
                <c:pt idx="145">
                  <c:v>210</c:v>
                </c:pt>
                <c:pt idx="146">
                  <c:v>210</c:v>
                </c:pt>
                <c:pt idx="147">
                  <c:v>210</c:v>
                </c:pt>
                <c:pt idx="148">
                  <c:v>210</c:v>
                </c:pt>
                <c:pt idx="149">
                  <c:v>210</c:v>
                </c:pt>
                <c:pt idx="150">
                  <c:v>210</c:v>
                </c:pt>
                <c:pt idx="151">
                  <c:v>210</c:v>
                </c:pt>
                <c:pt idx="152">
                  <c:v>210</c:v>
                </c:pt>
                <c:pt idx="153">
                  <c:v>210</c:v>
                </c:pt>
                <c:pt idx="154">
                  <c:v>210</c:v>
                </c:pt>
                <c:pt idx="155">
                  <c:v>210</c:v>
                </c:pt>
                <c:pt idx="156">
                  <c:v>210</c:v>
                </c:pt>
                <c:pt idx="157">
                  <c:v>210</c:v>
                </c:pt>
                <c:pt idx="158">
                  <c:v>210</c:v>
                </c:pt>
                <c:pt idx="159">
                  <c:v>210</c:v>
                </c:pt>
                <c:pt idx="160">
                  <c:v>210</c:v>
                </c:pt>
                <c:pt idx="161">
                  <c:v>210</c:v>
                </c:pt>
                <c:pt idx="162">
                  <c:v>210</c:v>
                </c:pt>
                <c:pt idx="163">
                  <c:v>210</c:v>
                </c:pt>
                <c:pt idx="164">
                  <c:v>210</c:v>
                </c:pt>
                <c:pt idx="165">
                  <c:v>210</c:v>
                </c:pt>
                <c:pt idx="166">
                  <c:v>210</c:v>
                </c:pt>
                <c:pt idx="167">
                  <c:v>210</c:v>
                </c:pt>
                <c:pt idx="168">
                  <c:v>210</c:v>
                </c:pt>
                <c:pt idx="169">
                  <c:v>210</c:v>
                </c:pt>
                <c:pt idx="170">
                  <c:v>210</c:v>
                </c:pt>
                <c:pt idx="171">
                  <c:v>210</c:v>
                </c:pt>
                <c:pt idx="172">
                  <c:v>210</c:v>
                </c:pt>
                <c:pt idx="173">
                  <c:v>210</c:v>
                </c:pt>
                <c:pt idx="174">
                  <c:v>210</c:v>
                </c:pt>
                <c:pt idx="175">
                  <c:v>210</c:v>
                </c:pt>
                <c:pt idx="176">
                  <c:v>210</c:v>
                </c:pt>
                <c:pt idx="177">
                  <c:v>210</c:v>
                </c:pt>
                <c:pt idx="178">
                  <c:v>210</c:v>
                </c:pt>
                <c:pt idx="179">
                  <c:v>210</c:v>
                </c:pt>
                <c:pt idx="180">
                  <c:v>210</c:v>
                </c:pt>
                <c:pt idx="181">
                  <c:v>210</c:v>
                </c:pt>
                <c:pt idx="182">
                  <c:v>210</c:v>
                </c:pt>
                <c:pt idx="183">
                  <c:v>210</c:v>
                </c:pt>
                <c:pt idx="184">
                  <c:v>210</c:v>
                </c:pt>
                <c:pt idx="185">
                  <c:v>210</c:v>
                </c:pt>
                <c:pt idx="186">
                  <c:v>210</c:v>
                </c:pt>
                <c:pt idx="187">
                  <c:v>210</c:v>
                </c:pt>
                <c:pt idx="188">
                  <c:v>210</c:v>
                </c:pt>
                <c:pt idx="189">
                  <c:v>210</c:v>
                </c:pt>
                <c:pt idx="190">
                  <c:v>210</c:v>
                </c:pt>
                <c:pt idx="191">
                  <c:v>210</c:v>
                </c:pt>
                <c:pt idx="192">
                  <c:v>210</c:v>
                </c:pt>
                <c:pt idx="193">
                  <c:v>210</c:v>
                </c:pt>
                <c:pt idx="194">
                  <c:v>210</c:v>
                </c:pt>
                <c:pt idx="195">
                  <c:v>210</c:v>
                </c:pt>
                <c:pt idx="196">
                  <c:v>210</c:v>
                </c:pt>
                <c:pt idx="197">
                  <c:v>210</c:v>
                </c:pt>
                <c:pt idx="198">
                  <c:v>210</c:v>
                </c:pt>
                <c:pt idx="199">
                  <c:v>210</c:v>
                </c:pt>
                <c:pt idx="200">
                  <c:v>210</c:v>
                </c:pt>
                <c:pt idx="201">
                  <c:v>210</c:v>
                </c:pt>
                <c:pt idx="202">
                  <c:v>210</c:v>
                </c:pt>
                <c:pt idx="203">
                  <c:v>289</c:v>
                </c:pt>
                <c:pt idx="204">
                  <c:v>345.40000000000003</c:v>
                </c:pt>
                <c:pt idx="205">
                  <c:v>383.32000000000005</c:v>
                </c:pt>
                <c:pt idx="206">
                  <c:v>406.45600000000007</c:v>
                </c:pt>
                <c:pt idx="207">
                  <c:v>419.76480000000009</c:v>
                </c:pt>
                <c:pt idx="208">
                  <c:v>426.81184000000007</c:v>
                </c:pt>
                <c:pt idx="209">
                  <c:v>430.04947200000009</c:v>
                </c:pt>
                <c:pt idx="210">
                  <c:v>429.8395776000001</c:v>
                </c:pt>
                <c:pt idx="211">
                  <c:v>429.07166208000007</c:v>
                </c:pt>
                <c:pt idx="212">
                  <c:v>426.85732966400008</c:v>
                </c:pt>
                <c:pt idx="213">
                  <c:v>423.48586373120008</c:v>
                </c:pt>
                <c:pt idx="214">
                  <c:v>420.9886909849601</c:v>
                </c:pt>
                <c:pt idx="215">
                  <c:v>418.3909527879681</c:v>
                </c:pt>
                <c:pt idx="216">
                  <c:v>415.71276223037449</c:v>
                </c:pt>
                <c:pt idx="217">
                  <c:v>412.97020978429964</c:v>
                </c:pt>
                <c:pt idx="218">
                  <c:v>410.97616782743978</c:v>
                </c:pt>
                <c:pt idx="219">
                  <c:v>408.58093426195188</c:v>
                </c:pt>
                <c:pt idx="220">
                  <c:v>406.26474740956155</c:v>
                </c:pt>
                <c:pt idx="221">
                  <c:v>405.21179792764923</c:v>
                </c:pt>
                <c:pt idx="222">
                  <c:v>403.16943834211941</c:v>
                </c:pt>
                <c:pt idx="223">
                  <c:v>401.33555067369554</c:v>
                </c:pt>
                <c:pt idx="224">
                  <c:v>400.46844053895643</c:v>
                </c:pt>
                <c:pt idx="225">
                  <c:v>399.37475243116518</c:v>
                </c:pt>
                <c:pt idx="226">
                  <c:v>398.2998019449322</c:v>
                </c:pt>
                <c:pt idx="227">
                  <c:v>397.83984155594578</c:v>
                </c:pt>
                <c:pt idx="228">
                  <c:v>397.47187324475664</c:v>
                </c:pt>
                <c:pt idx="229">
                  <c:v>397.17749859580533</c:v>
                </c:pt>
                <c:pt idx="230">
                  <c:v>397.34199887664431</c:v>
                </c:pt>
                <c:pt idx="231">
                  <c:v>397.67359910131546</c:v>
                </c:pt>
                <c:pt idx="232">
                  <c:v>397.73887928105239</c:v>
                </c:pt>
                <c:pt idx="233">
                  <c:v>397.3911034248419</c:v>
                </c:pt>
                <c:pt idx="234">
                  <c:v>397.31288273987354</c:v>
                </c:pt>
                <c:pt idx="235">
                  <c:v>397.25030619189886</c:v>
                </c:pt>
                <c:pt idx="236">
                  <c:v>397.00024495351909</c:v>
                </c:pt>
                <c:pt idx="237">
                  <c:v>397.00019596281527</c:v>
                </c:pt>
                <c:pt idx="238">
                  <c:v>397.00015677025226</c:v>
                </c:pt>
                <c:pt idx="239">
                  <c:v>396.80012541620181</c:v>
                </c:pt>
                <c:pt idx="240">
                  <c:v>397.2401003329615</c:v>
                </c:pt>
                <c:pt idx="241">
                  <c:v>397.59208026636924</c:v>
                </c:pt>
                <c:pt idx="242">
                  <c:v>397.67366421309544</c:v>
                </c:pt>
                <c:pt idx="243">
                  <c:v>398.13893137047637</c:v>
                </c:pt>
                <c:pt idx="244">
                  <c:v>398.71114509638113</c:v>
                </c:pt>
                <c:pt idx="245">
                  <c:v>398.76891607710496</c:v>
                </c:pt>
                <c:pt idx="246">
                  <c:v>399.01513286168398</c:v>
                </c:pt>
                <c:pt idx="247">
                  <c:v>399.61210628934725</c:v>
                </c:pt>
                <c:pt idx="248">
                  <c:v>399.28968503147786</c:v>
                </c:pt>
                <c:pt idx="249">
                  <c:v>399.2317480251823</c:v>
                </c:pt>
                <c:pt idx="250">
                  <c:v>399.58539842014585</c:v>
                </c:pt>
                <c:pt idx="251">
                  <c:v>399.6683187361167</c:v>
                </c:pt>
                <c:pt idx="252">
                  <c:v>399.33465498889342</c:v>
                </c:pt>
                <c:pt idx="253">
                  <c:v>399.26772399111479</c:v>
                </c:pt>
                <c:pt idx="254">
                  <c:v>399.81417919289186</c:v>
                </c:pt>
                <c:pt idx="255">
                  <c:v>399.25134335431346</c:v>
                </c:pt>
                <c:pt idx="256">
                  <c:v>399.00107468345084</c:v>
                </c:pt>
                <c:pt idx="257">
                  <c:v>399.60085974676065</c:v>
                </c:pt>
                <c:pt idx="258">
                  <c:v>399.68068779740855</c:v>
                </c:pt>
                <c:pt idx="259">
                  <c:v>399.74455023792689</c:v>
                </c:pt>
                <c:pt idx="260">
                  <c:v>400.39564019034157</c:v>
                </c:pt>
                <c:pt idx="261">
                  <c:v>400.9165121522733</c:v>
                </c:pt>
                <c:pt idx="262">
                  <c:v>401.33320972181866</c:v>
                </c:pt>
                <c:pt idx="263">
                  <c:v>402.26656777745495</c:v>
                </c:pt>
                <c:pt idx="264">
                  <c:v>402.413254221964</c:v>
                </c:pt>
                <c:pt idx="265">
                  <c:v>402.53060337757125</c:v>
                </c:pt>
                <c:pt idx="266">
                  <c:v>403.224482702057</c:v>
                </c:pt>
                <c:pt idx="267">
                  <c:v>403.57958616164564</c:v>
                </c:pt>
                <c:pt idx="268">
                  <c:v>402.86366892931653</c:v>
                </c:pt>
                <c:pt idx="269">
                  <c:v>402.89093514345325</c:v>
                </c:pt>
                <c:pt idx="270">
                  <c:v>402.51274811476259</c:v>
                </c:pt>
                <c:pt idx="271">
                  <c:v>401.61019849181014</c:v>
                </c:pt>
                <c:pt idx="272">
                  <c:v>401.28815879344813</c:v>
                </c:pt>
                <c:pt idx="273">
                  <c:v>401.43052703475848</c:v>
                </c:pt>
                <c:pt idx="274">
                  <c:v>400.94442162780683</c:v>
                </c:pt>
                <c:pt idx="275">
                  <c:v>400.35553730224552</c:v>
                </c:pt>
                <c:pt idx="276">
                  <c:v>401.28442984179645</c:v>
                </c:pt>
                <c:pt idx="277">
                  <c:v>401.42754387343723</c:v>
                </c:pt>
                <c:pt idx="278">
                  <c:v>401.54203509874981</c:v>
                </c:pt>
                <c:pt idx="279">
                  <c:v>402.03362807899987</c:v>
                </c:pt>
                <c:pt idx="280">
                  <c:v>402.02690246319992</c:v>
                </c:pt>
                <c:pt idx="281">
                  <c:v>401.82152197055996</c:v>
                </c:pt>
                <c:pt idx="282">
                  <c:v>402.45721757644799</c:v>
                </c:pt>
                <c:pt idx="283">
                  <c:v>402.76577406115842</c:v>
                </c:pt>
                <c:pt idx="284">
                  <c:v>402.61261924892676</c:v>
                </c:pt>
                <c:pt idx="285">
                  <c:v>402.89009539914144</c:v>
                </c:pt>
                <c:pt idx="286">
                  <c:v>403.9120763193132</c:v>
                </c:pt>
                <c:pt idx="287">
                  <c:v>404.12966105545058</c:v>
                </c:pt>
                <c:pt idx="288">
                  <c:v>404.30372884436048</c:v>
                </c:pt>
                <c:pt idx="289">
                  <c:v>405.84298307548841</c:v>
                </c:pt>
                <c:pt idx="290">
                  <c:v>406.07438646039077</c:v>
                </c:pt>
                <c:pt idx="291">
                  <c:v>406.05950916831262</c:v>
                </c:pt>
                <c:pt idx="292">
                  <c:v>406.6476073346501</c:v>
                </c:pt>
                <c:pt idx="293">
                  <c:v>406.91808586772015</c:v>
                </c:pt>
                <c:pt idx="294">
                  <c:v>406.73446869417614</c:v>
                </c:pt>
                <c:pt idx="295">
                  <c:v>407.38757495534094</c:v>
                </c:pt>
                <c:pt idx="296">
                  <c:v>407.91005996427276</c:v>
                </c:pt>
                <c:pt idx="297">
                  <c:v>408.12804797141825</c:v>
                </c:pt>
                <c:pt idx="298">
                  <c:v>408.50243837713464</c:v>
                </c:pt>
                <c:pt idx="299">
                  <c:v>409.20195070170769</c:v>
                </c:pt>
                <c:pt idx="300">
                  <c:v>409.96156056136618</c:v>
                </c:pt>
                <c:pt idx="301">
                  <c:v>410.96924844909296</c:v>
                </c:pt>
                <c:pt idx="302">
                  <c:v>411.57539875927438</c:v>
                </c:pt>
                <c:pt idx="303">
                  <c:v>411.86031900741955</c:v>
                </c:pt>
                <c:pt idx="304">
                  <c:v>412.28825520593568</c:v>
                </c:pt>
                <c:pt idx="305">
                  <c:v>413.03060416474858</c:v>
                </c:pt>
                <c:pt idx="306">
                  <c:v>413.22448333179892</c:v>
                </c:pt>
                <c:pt idx="307">
                  <c:v>413.17958666543916</c:v>
                </c:pt>
                <c:pt idx="308">
                  <c:v>413.74366933235132</c:v>
                </c:pt>
                <c:pt idx="309">
                  <c:v>414.19493546588109</c:v>
                </c:pt>
                <c:pt idx="310">
                  <c:v>413.95594837270494</c:v>
                </c:pt>
                <c:pt idx="311">
                  <c:v>414.36475869816394</c:v>
                </c:pt>
                <c:pt idx="312">
                  <c:v>414.69180695853117</c:v>
                </c:pt>
                <c:pt idx="313">
                  <c:v>414.15344556682498</c:v>
                </c:pt>
                <c:pt idx="314">
                  <c:v>414.72275645345997</c:v>
                </c:pt>
                <c:pt idx="315">
                  <c:v>414.97820516276801</c:v>
                </c:pt>
                <c:pt idx="316">
                  <c:v>414.58256413021445</c:v>
                </c:pt>
                <c:pt idx="317">
                  <c:v>414.86605130417155</c:v>
                </c:pt>
                <c:pt idx="318">
                  <c:v>415.6928410433373</c:v>
                </c:pt>
                <c:pt idx="319">
                  <c:v>415.75427283466985</c:v>
                </c:pt>
                <c:pt idx="320">
                  <c:v>416.00341826773592</c:v>
                </c:pt>
                <c:pt idx="321">
                  <c:v>416.40273461418877</c:v>
                </c:pt>
                <c:pt idx="322">
                  <c:v>416.72218769135105</c:v>
                </c:pt>
                <c:pt idx="323">
                  <c:v>416.37775015308085</c:v>
                </c:pt>
                <c:pt idx="324">
                  <c:v>416.70220012246472</c:v>
                </c:pt>
                <c:pt idx="325">
                  <c:v>416.3617600979718</c:v>
                </c:pt>
                <c:pt idx="326">
                  <c:v>415.28940807837745</c:v>
                </c:pt>
                <c:pt idx="327">
                  <c:v>415.43152646270198</c:v>
                </c:pt>
                <c:pt idx="328">
                  <c:v>415.34522117016161</c:v>
                </c:pt>
                <c:pt idx="329">
                  <c:v>414.87617693612935</c:v>
                </c:pt>
                <c:pt idx="330">
                  <c:v>414.90094154890352</c:v>
                </c:pt>
                <c:pt idx="331">
                  <c:v>414.92075323912286</c:v>
                </c:pt>
                <c:pt idx="332">
                  <c:v>414.53660259129833</c:v>
                </c:pt>
                <c:pt idx="333">
                  <c:v>414.62928207303867</c:v>
                </c:pt>
                <c:pt idx="334">
                  <c:v>415.10342565843098</c:v>
                </c:pt>
                <c:pt idx="335">
                  <c:v>415.08274052674483</c:v>
                </c:pt>
                <c:pt idx="336">
                  <c:v>414.86619242139591</c:v>
                </c:pt>
                <c:pt idx="337">
                  <c:v>415.29295393711675</c:v>
                </c:pt>
                <c:pt idx="338">
                  <c:v>415.23436314969342</c:v>
                </c:pt>
                <c:pt idx="339">
                  <c:v>414.98749051975477</c:v>
                </c:pt>
                <c:pt idx="340">
                  <c:v>415.38999241580382</c:v>
                </c:pt>
                <c:pt idx="341">
                  <c:v>415.31199393264308</c:v>
                </c:pt>
                <c:pt idx="342">
                  <c:v>414.8495951461145</c:v>
                </c:pt>
                <c:pt idx="343">
                  <c:v>414.87967611689163</c:v>
                </c:pt>
                <c:pt idx="344">
                  <c:v>414.90374089351332</c:v>
                </c:pt>
                <c:pt idx="345">
                  <c:v>414.92299271481068</c:v>
                </c:pt>
                <c:pt idx="346">
                  <c:v>415.13839417184857</c:v>
                </c:pt>
                <c:pt idx="347">
                  <c:v>415.31071533747888</c:v>
                </c:pt>
                <c:pt idx="348">
                  <c:v>415.24857226998313</c:v>
                </c:pt>
                <c:pt idx="349">
                  <c:v>414.79885781598654</c:v>
                </c:pt>
                <c:pt idx="350">
                  <c:v>415.23908625278921</c:v>
                </c:pt>
                <c:pt idx="351">
                  <c:v>415.19126900223137</c:v>
                </c:pt>
                <c:pt idx="352">
                  <c:v>414.55301520178512</c:v>
                </c:pt>
                <c:pt idx="353">
                  <c:v>414.44241216142814</c:v>
                </c:pt>
                <c:pt idx="354">
                  <c:v>414.15392972914253</c:v>
                </c:pt>
                <c:pt idx="355">
                  <c:v>413.72314378331407</c:v>
                </c:pt>
                <c:pt idx="356">
                  <c:v>413.37851502665126</c:v>
                </c:pt>
                <c:pt idx="357">
                  <c:v>413.10281202132103</c:v>
                </c:pt>
                <c:pt idx="358">
                  <c:v>412.68224961705681</c:v>
                </c:pt>
                <c:pt idx="359">
                  <c:v>413.14579969364547</c:v>
                </c:pt>
                <c:pt idx="360">
                  <c:v>413.7166397549164</c:v>
                </c:pt>
                <c:pt idx="361">
                  <c:v>413.37331180393312</c:v>
                </c:pt>
                <c:pt idx="362">
                  <c:v>413.29864944314653</c:v>
                </c:pt>
                <c:pt idx="363">
                  <c:v>413.63891955451726</c:v>
                </c:pt>
                <c:pt idx="364">
                  <c:v>413.51113564361384</c:v>
                </c:pt>
                <c:pt idx="365">
                  <c:v>413.00890851489106</c:v>
                </c:pt>
                <c:pt idx="366">
                  <c:v>413.40712681191286</c:v>
                </c:pt>
                <c:pt idx="367">
                  <c:v>413.12570144953031</c:v>
                </c:pt>
                <c:pt idx="368">
                  <c:v>412.90056115962432</c:v>
                </c:pt>
                <c:pt idx="369">
                  <c:v>413.52044892769948</c:v>
                </c:pt>
                <c:pt idx="370">
                  <c:v>413.81635914215963</c:v>
                </c:pt>
                <c:pt idx="371">
                  <c:v>413.85308731372771</c:v>
                </c:pt>
                <c:pt idx="372">
                  <c:v>414.08246985098219</c:v>
                </c:pt>
                <c:pt idx="373">
                  <c:v>414.26597588078579</c:v>
                </c:pt>
                <c:pt idx="374">
                  <c:v>414.41278070462863</c:v>
                </c:pt>
                <c:pt idx="375">
                  <c:v>413.93022456370295</c:v>
                </c:pt>
                <c:pt idx="376">
                  <c:v>414.34417965096236</c:v>
                </c:pt>
                <c:pt idx="377">
                  <c:v>414.07534372076992</c:v>
                </c:pt>
                <c:pt idx="378">
                  <c:v>413.66027497661594</c:v>
                </c:pt>
                <c:pt idx="379">
                  <c:v>414.12821998129277</c:v>
                </c:pt>
                <c:pt idx="380">
                  <c:v>414.10257598503426</c:v>
                </c:pt>
                <c:pt idx="381">
                  <c:v>413.88206078802745</c:v>
                </c:pt>
                <c:pt idx="382">
                  <c:v>414.70564863042199</c:v>
                </c:pt>
                <c:pt idx="383">
                  <c:v>414.96451890433758</c:v>
                </c:pt>
                <c:pt idx="384">
                  <c:v>414.97161512347009</c:v>
                </c:pt>
                <c:pt idx="385">
                  <c:v>415.9772920987761</c:v>
                </c:pt>
                <c:pt idx="386">
                  <c:v>416.58183367902092</c:v>
                </c:pt>
                <c:pt idx="387">
                  <c:v>416.8654669432168</c:v>
                </c:pt>
                <c:pt idx="388">
                  <c:v>417.29237355457349</c:v>
                </c:pt>
                <c:pt idx="389">
                  <c:v>417.43389884365882</c:v>
                </c:pt>
                <c:pt idx="390">
                  <c:v>417.14711907492705</c:v>
                </c:pt>
                <c:pt idx="391">
                  <c:v>416.71769525994165</c:v>
                </c:pt>
                <c:pt idx="392">
                  <c:v>417.17415620795333</c:v>
                </c:pt>
                <c:pt idx="393">
                  <c:v>416.5393249663627</c:v>
                </c:pt>
                <c:pt idx="394">
                  <c:v>416.03145997309019</c:v>
                </c:pt>
                <c:pt idx="395">
                  <c:v>416.2251679784722</c:v>
                </c:pt>
                <c:pt idx="396">
                  <c:v>416.38013438277778</c:v>
                </c:pt>
                <c:pt idx="397">
                  <c:v>416.50410750622223</c:v>
                </c:pt>
                <c:pt idx="398">
                  <c:v>417.6032860049778</c:v>
                </c:pt>
                <c:pt idx="399">
                  <c:v>418.28262880398228</c:v>
                </c:pt>
                <c:pt idx="400">
                  <c:v>419.0261030431858</c:v>
                </c:pt>
                <c:pt idx="401">
                  <c:v>420.22088243454868</c:v>
                </c:pt>
                <c:pt idx="402">
                  <c:v>421.37670594763898</c:v>
                </c:pt>
                <c:pt idx="403">
                  <c:v>422.10136475811123</c:v>
                </c:pt>
                <c:pt idx="404">
                  <c:v>422.881091806489</c:v>
                </c:pt>
                <c:pt idx="405">
                  <c:v>423.30487344519122</c:v>
                </c:pt>
                <c:pt idx="406">
                  <c:v>423.44389875615303</c:v>
                </c:pt>
                <c:pt idx="407">
                  <c:v>423.35511900492247</c:v>
                </c:pt>
                <c:pt idx="408">
                  <c:v>423.684095203938</c:v>
                </c:pt>
                <c:pt idx="409">
                  <c:v>423.94727616315043</c:v>
                </c:pt>
                <c:pt idx="410">
                  <c:v>423.55782093052039</c:v>
                </c:pt>
                <c:pt idx="411">
                  <c:v>424.24625674441631</c:v>
                </c:pt>
                <c:pt idx="412">
                  <c:v>424.59700539553307</c:v>
                </c:pt>
                <c:pt idx="413">
                  <c:v>424.87760431642647</c:v>
                </c:pt>
                <c:pt idx="414">
                  <c:v>425.10208345314118</c:v>
                </c:pt>
                <c:pt idx="415">
                  <c:v>425.68166676251298</c:v>
                </c:pt>
                <c:pt idx="416">
                  <c:v>425.94533341001045</c:v>
                </c:pt>
                <c:pt idx="417">
                  <c:v>427.1562667280084</c:v>
                </c:pt>
                <c:pt idx="418">
                  <c:v>429.72501338240676</c:v>
                </c:pt>
                <c:pt idx="419">
                  <c:v>432.78001070592541</c:v>
                </c:pt>
                <c:pt idx="420">
                  <c:v>436.22400856474036</c:v>
                </c:pt>
                <c:pt idx="421">
                  <c:v>440.17920685179229</c:v>
                </c:pt>
                <c:pt idx="422">
                  <c:v>443.14336548143388</c:v>
                </c:pt>
                <c:pt idx="423">
                  <c:v>445.91469238514708</c:v>
                </c:pt>
                <c:pt idx="424">
                  <c:v>449.13175390811773</c:v>
                </c:pt>
                <c:pt idx="425">
                  <c:v>451.30540312649418</c:v>
                </c:pt>
                <c:pt idx="426">
                  <c:v>452.84432250119539</c:v>
                </c:pt>
                <c:pt idx="427">
                  <c:v>455.07545800095636</c:v>
                </c:pt>
                <c:pt idx="428">
                  <c:v>456.66036640076516</c:v>
                </c:pt>
                <c:pt idx="429">
                  <c:v>457.72829312061219</c:v>
                </c:pt>
                <c:pt idx="430">
                  <c:v>459.18263449648975</c:v>
                </c:pt>
                <c:pt idx="431">
                  <c:v>460.3461075971918</c:v>
                </c:pt>
                <c:pt idx="432">
                  <c:v>460.67688607775347</c:v>
                </c:pt>
                <c:pt idx="433">
                  <c:v>461.54150886220282</c:v>
                </c:pt>
                <c:pt idx="434">
                  <c:v>462.63320708976232</c:v>
                </c:pt>
                <c:pt idx="435">
                  <c:v>462.50656567180988</c:v>
                </c:pt>
                <c:pt idx="436">
                  <c:v>463.00525253744792</c:v>
                </c:pt>
                <c:pt idx="437">
                  <c:v>464.00420202995838</c:v>
                </c:pt>
                <c:pt idx="438">
                  <c:v>464.00336162396673</c:v>
                </c:pt>
                <c:pt idx="439">
                  <c:v>463.80268929917344</c:v>
                </c:pt>
                <c:pt idx="440">
                  <c:v>464.44215143933877</c:v>
                </c:pt>
                <c:pt idx="441">
                  <c:v>464.55372115147105</c:v>
                </c:pt>
                <c:pt idx="442">
                  <c:v>463.84297692117684</c:v>
                </c:pt>
                <c:pt idx="443">
                  <c:v>464.87438153694148</c:v>
                </c:pt>
                <c:pt idx="444">
                  <c:v>465.09950522955319</c:v>
                </c:pt>
                <c:pt idx="445">
                  <c:v>465.47960418364255</c:v>
                </c:pt>
                <c:pt idx="446">
                  <c:v>466.78368334691402</c:v>
                </c:pt>
                <c:pt idx="447">
                  <c:v>467.62694667753124</c:v>
                </c:pt>
                <c:pt idx="448">
                  <c:v>468.50155734202497</c:v>
                </c:pt>
                <c:pt idx="449">
                  <c:v>469.80124587362002</c:v>
                </c:pt>
                <c:pt idx="450">
                  <c:v>471.44099669889607</c:v>
                </c:pt>
                <c:pt idx="451">
                  <c:v>472.55279735911688</c:v>
                </c:pt>
                <c:pt idx="452">
                  <c:v>474.44223788729357</c:v>
                </c:pt>
                <c:pt idx="453">
                  <c:v>477.1537903098349</c:v>
                </c:pt>
                <c:pt idx="454">
                  <c:v>479.72303224786793</c:v>
                </c:pt>
                <c:pt idx="455">
                  <c:v>482.5784257982944</c:v>
                </c:pt>
                <c:pt idx="456">
                  <c:v>482.5784257982944</c:v>
                </c:pt>
                <c:pt idx="457">
                  <c:v>487.26274063863553</c:v>
                </c:pt>
                <c:pt idx="458">
                  <c:v>487.26274063863553</c:v>
                </c:pt>
                <c:pt idx="459">
                  <c:v>487.26274063863553</c:v>
                </c:pt>
                <c:pt idx="460">
                  <c:v>487.26274063863553</c:v>
                </c:pt>
                <c:pt idx="461">
                  <c:v>487.26274063863553</c:v>
                </c:pt>
                <c:pt idx="462">
                  <c:v>487.26274063863553</c:v>
                </c:pt>
                <c:pt idx="463">
                  <c:v>487.26274063863553</c:v>
                </c:pt>
                <c:pt idx="464">
                  <c:v>487.26274063863553</c:v>
                </c:pt>
                <c:pt idx="465">
                  <c:v>487.26274063863553</c:v>
                </c:pt>
                <c:pt idx="466">
                  <c:v>487.26274063863553</c:v>
                </c:pt>
                <c:pt idx="467">
                  <c:v>487.26274063863553</c:v>
                </c:pt>
                <c:pt idx="468">
                  <c:v>487.26274063863553</c:v>
                </c:pt>
                <c:pt idx="469">
                  <c:v>487.26274063863553</c:v>
                </c:pt>
                <c:pt idx="470">
                  <c:v>487.26274063863553</c:v>
                </c:pt>
                <c:pt idx="471">
                  <c:v>487.26274063863553</c:v>
                </c:pt>
                <c:pt idx="472">
                  <c:v>487.26274063863553</c:v>
                </c:pt>
                <c:pt idx="473">
                  <c:v>487.26274063863553</c:v>
                </c:pt>
                <c:pt idx="474">
                  <c:v>487.26274063863553</c:v>
                </c:pt>
                <c:pt idx="475">
                  <c:v>487.26274063863553</c:v>
                </c:pt>
                <c:pt idx="476">
                  <c:v>487.26274063863553</c:v>
                </c:pt>
                <c:pt idx="477">
                  <c:v>487.26274063863553</c:v>
                </c:pt>
                <c:pt idx="478">
                  <c:v>487.26274063863553</c:v>
                </c:pt>
                <c:pt idx="479">
                  <c:v>487.26274063863553</c:v>
                </c:pt>
                <c:pt idx="480">
                  <c:v>487.26274063863553</c:v>
                </c:pt>
                <c:pt idx="481">
                  <c:v>487.26274063863553</c:v>
                </c:pt>
                <c:pt idx="482">
                  <c:v>487.26274063863553</c:v>
                </c:pt>
                <c:pt idx="483">
                  <c:v>487.26274063863553</c:v>
                </c:pt>
                <c:pt idx="484">
                  <c:v>487.26274063863553</c:v>
                </c:pt>
                <c:pt idx="485">
                  <c:v>487.26274063863553</c:v>
                </c:pt>
                <c:pt idx="486">
                  <c:v>487.26274063863553</c:v>
                </c:pt>
                <c:pt idx="487">
                  <c:v>487.26274063863553</c:v>
                </c:pt>
                <c:pt idx="488">
                  <c:v>487.26274063863553</c:v>
                </c:pt>
                <c:pt idx="489">
                  <c:v>487.26274063863553</c:v>
                </c:pt>
                <c:pt idx="490">
                  <c:v>487.26274063863553</c:v>
                </c:pt>
                <c:pt idx="491">
                  <c:v>487.26274063863553</c:v>
                </c:pt>
                <c:pt idx="492">
                  <c:v>487.26274063863553</c:v>
                </c:pt>
                <c:pt idx="493">
                  <c:v>487.26274063863553</c:v>
                </c:pt>
                <c:pt idx="494">
                  <c:v>487.26274063863553</c:v>
                </c:pt>
                <c:pt idx="495">
                  <c:v>487.26274063863553</c:v>
                </c:pt>
                <c:pt idx="496">
                  <c:v>487.26274063863553</c:v>
                </c:pt>
                <c:pt idx="497">
                  <c:v>487.26274063863553</c:v>
                </c:pt>
                <c:pt idx="498">
                  <c:v>487.26274063863553</c:v>
                </c:pt>
                <c:pt idx="499">
                  <c:v>487.26274063863553</c:v>
                </c:pt>
                <c:pt idx="500">
                  <c:v>487.26274063863553</c:v>
                </c:pt>
                <c:pt idx="501">
                  <c:v>487.26274063863553</c:v>
                </c:pt>
                <c:pt idx="502">
                  <c:v>487.26274063863553</c:v>
                </c:pt>
                <c:pt idx="503">
                  <c:v>487.26274063863553</c:v>
                </c:pt>
                <c:pt idx="504">
                  <c:v>487.26274063863553</c:v>
                </c:pt>
                <c:pt idx="505">
                  <c:v>487.26274063863553</c:v>
                </c:pt>
                <c:pt idx="506">
                  <c:v>487.26274063863553</c:v>
                </c:pt>
                <c:pt idx="507">
                  <c:v>487.26274063863553</c:v>
                </c:pt>
                <c:pt idx="508">
                  <c:v>487.26274063863553</c:v>
                </c:pt>
                <c:pt idx="509">
                  <c:v>487.26274063863553</c:v>
                </c:pt>
                <c:pt idx="510">
                  <c:v>487.26274063863553</c:v>
                </c:pt>
                <c:pt idx="511">
                  <c:v>487.26274063863553</c:v>
                </c:pt>
                <c:pt idx="512">
                  <c:v>487.26274063863553</c:v>
                </c:pt>
                <c:pt idx="513">
                  <c:v>487.26274063863553</c:v>
                </c:pt>
                <c:pt idx="514">
                  <c:v>487.26274063863553</c:v>
                </c:pt>
                <c:pt idx="515">
                  <c:v>487.26274063863553</c:v>
                </c:pt>
                <c:pt idx="516">
                  <c:v>487.26274063863553</c:v>
                </c:pt>
                <c:pt idx="517">
                  <c:v>487.26274063863553</c:v>
                </c:pt>
                <c:pt idx="518">
                  <c:v>487.26274063863553</c:v>
                </c:pt>
                <c:pt idx="519">
                  <c:v>487.26274063863553</c:v>
                </c:pt>
                <c:pt idx="520">
                  <c:v>487.26274063863553</c:v>
                </c:pt>
                <c:pt idx="521">
                  <c:v>487.26274063863553</c:v>
                </c:pt>
                <c:pt idx="522">
                  <c:v>487.26274063863553</c:v>
                </c:pt>
                <c:pt idx="523">
                  <c:v>487.26274063863553</c:v>
                </c:pt>
                <c:pt idx="524">
                  <c:v>487.26274063863553</c:v>
                </c:pt>
                <c:pt idx="525">
                  <c:v>487.26274063863553</c:v>
                </c:pt>
                <c:pt idx="526">
                  <c:v>487.26274063863553</c:v>
                </c:pt>
                <c:pt idx="527">
                  <c:v>487.26274063863553</c:v>
                </c:pt>
                <c:pt idx="528">
                  <c:v>487.26274063863553</c:v>
                </c:pt>
                <c:pt idx="529">
                  <c:v>487.26274063863553</c:v>
                </c:pt>
                <c:pt idx="530">
                  <c:v>487.26274063863553</c:v>
                </c:pt>
                <c:pt idx="531">
                  <c:v>487.26274063863553</c:v>
                </c:pt>
                <c:pt idx="532">
                  <c:v>487.26274063863553</c:v>
                </c:pt>
                <c:pt idx="533">
                  <c:v>487.26274063863553</c:v>
                </c:pt>
                <c:pt idx="534">
                  <c:v>487.26274063863553</c:v>
                </c:pt>
                <c:pt idx="535">
                  <c:v>487.26274063863553</c:v>
                </c:pt>
                <c:pt idx="536">
                  <c:v>487.26274063863553</c:v>
                </c:pt>
                <c:pt idx="537">
                  <c:v>487.26274063863553</c:v>
                </c:pt>
                <c:pt idx="538">
                  <c:v>487.26274063863553</c:v>
                </c:pt>
                <c:pt idx="539">
                  <c:v>487.26274063863553</c:v>
                </c:pt>
                <c:pt idx="540">
                  <c:v>487.26274063863553</c:v>
                </c:pt>
                <c:pt idx="541">
                  <c:v>487.26274063863553</c:v>
                </c:pt>
                <c:pt idx="542">
                  <c:v>487.26274063863553</c:v>
                </c:pt>
                <c:pt idx="543">
                  <c:v>504.01019251090844</c:v>
                </c:pt>
                <c:pt idx="544">
                  <c:v>508.80815400872677</c:v>
                </c:pt>
                <c:pt idx="545">
                  <c:v>504.84652320698143</c:v>
                </c:pt>
                <c:pt idx="546">
                  <c:v>495.27721856558514</c:v>
                </c:pt>
                <c:pt idx="547">
                  <c:v>483.4217748524681</c:v>
                </c:pt>
                <c:pt idx="548">
                  <c:v>471.93741988197451</c:v>
                </c:pt>
                <c:pt idx="549">
                  <c:v>461.54993590557962</c:v>
                </c:pt>
                <c:pt idx="550">
                  <c:v>452.03994872446373</c:v>
                </c:pt>
                <c:pt idx="551">
                  <c:v>443.43195897957099</c:v>
                </c:pt>
                <c:pt idx="552">
                  <c:v>435.54556718365683</c:v>
                </c:pt>
                <c:pt idx="553">
                  <c:v>429.03645374692553</c:v>
                </c:pt>
                <c:pt idx="554">
                  <c:v>423.42916299754046</c:v>
                </c:pt>
                <c:pt idx="555">
                  <c:v>418.54333039803242</c:v>
                </c:pt>
                <c:pt idx="556">
                  <c:v>414.83466431842595</c:v>
                </c:pt>
                <c:pt idx="557">
                  <c:v>411.66773145474082</c:v>
                </c:pt>
                <c:pt idx="558">
                  <c:v>408.13418516379267</c:v>
                </c:pt>
                <c:pt idx="559">
                  <c:v>405.70734813103417</c:v>
                </c:pt>
                <c:pt idx="560">
                  <c:v>403.76587850482736</c:v>
                </c:pt>
                <c:pt idx="561">
                  <c:v>401.61270280386191</c:v>
                </c:pt>
                <c:pt idx="562">
                  <c:v>399.89016224308955</c:v>
                </c:pt>
                <c:pt idx="563">
                  <c:v>398.91212979447164</c:v>
                </c:pt>
                <c:pt idx="564">
                  <c:v>397.52970383557738</c:v>
                </c:pt>
                <c:pt idx="565">
                  <c:v>396.42376306846188</c:v>
                </c:pt>
                <c:pt idx="566">
                  <c:v>396.33901045476949</c:v>
                </c:pt>
                <c:pt idx="567">
                  <c:v>395.87120836381564</c:v>
                </c:pt>
                <c:pt idx="568">
                  <c:v>395.69696669105252</c:v>
                </c:pt>
                <c:pt idx="569">
                  <c:v>395.95757335284202</c:v>
                </c:pt>
                <c:pt idx="570">
                  <c:v>396.16605868227361</c:v>
                </c:pt>
                <c:pt idx="571">
                  <c:v>396.33284694581891</c:v>
                </c:pt>
                <c:pt idx="572">
                  <c:v>397.66627755665519</c:v>
                </c:pt>
                <c:pt idx="573">
                  <c:v>398.53302204532417</c:v>
                </c:pt>
                <c:pt idx="574">
                  <c:v>398.62641763625936</c:v>
                </c:pt>
                <c:pt idx="575">
                  <c:v>399.70113410900751</c:v>
                </c:pt>
                <c:pt idx="576">
                  <c:v>400.16090728720599</c:v>
                </c:pt>
                <c:pt idx="577">
                  <c:v>400.52872582976477</c:v>
                </c:pt>
                <c:pt idx="578">
                  <c:v>401.02298066381184</c:v>
                </c:pt>
                <c:pt idx="579">
                  <c:v>401.61838453104951</c:v>
                </c:pt>
                <c:pt idx="580">
                  <c:v>401.69470762483968</c:v>
                </c:pt>
                <c:pt idx="581">
                  <c:v>401.95576609987177</c:v>
                </c:pt>
                <c:pt idx="582">
                  <c:v>403.16461287989745</c:v>
                </c:pt>
                <c:pt idx="583">
                  <c:v>403.53169030391797</c:v>
                </c:pt>
                <c:pt idx="584">
                  <c:v>403.82535224313438</c:v>
                </c:pt>
                <c:pt idx="585">
                  <c:v>404.86028179450756</c:v>
                </c:pt>
                <c:pt idx="586">
                  <c:v>405.48822543560607</c:v>
                </c:pt>
                <c:pt idx="587">
                  <c:v>405.79058034848492</c:v>
                </c:pt>
                <c:pt idx="588">
                  <c:v>406.63246427878795</c:v>
                </c:pt>
                <c:pt idx="589">
                  <c:v>407.10597142303038</c:v>
                </c:pt>
                <c:pt idx="590">
                  <c:v>407.28477713842437</c:v>
                </c:pt>
                <c:pt idx="591">
                  <c:v>407.8278217107395</c:v>
                </c:pt>
                <c:pt idx="592">
                  <c:v>408.26225736859163</c:v>
                </c:pt>
                <c:pt idx="593">
                  <c:v>408.60980589487332</c:v>
                </c:pt>
                <c:pt idx="594">
                  <c:v>408.88784471589867</c:v>
                </c:pt>
                <c:pt idx="595">
                  <c:v>409.51027577271896</c:v>
                </c:pt>
                <c:pt idx="596">
                  <c:v>409.8082206181752</c:v>
                </c:pt>
                <c:pt idx="597">
                  <c:v>410.04657649454015</c:v>
                </c:pt>
                <c:pt idx="598">
                  <c:v>410.43726119563212</c:v>
                </c:pt>
                <c:pt idx="599">
                  <c:v>410.74980895650572</c:v>
                </c:pt>
                <c:pt idx="600">
                  <c:v>411.39984716520462</c:v>
                </c:pt>
                <c:pt idx="601">
                  <c:v>412.71987773216375</c:v>
                </c:pt>
                <c:pt idx="602">
                  <c:v>413.17590218573105</c:v>
                </c:pt>
                <c:pt idx="603">
                  <c:v>413.94072174858491</c:v>
                </c:pt>
                <c:pt idx="604">
                  <c:v>415.15257739886795</c:v>
                </c:pt>
                <c:pt idx="605">
                  <c:v>415.52206191909443</c:v>
                </c:pt>
                <c:pt idx="606">
                  <c:v>416.41764953527559</c:v>
                </c:pt>
                <c:pt idx="607">
                  <c:v>417.53411962822054</c:v>
                </c:pt>
                <c:pt idx="608">
                  <c:v>418.02729570257645</c:v>
                </c:pt>
                <c:pt idx="609">
                  <c:v>418.82183656206121</c:v>
                </c:pt>
                <c:pt idx="610">
                  <c:v>419.25746924964898</c:v>
                </c:pt>
                <c:pt idx="611">
                  <c:v>420.60597539971917</c:v>
                </c:pt>
                <c:pt idx="612">
                  <c:v>420.88478031977536</c:v>
                </c:pt>
                <c:pt idx="613">
                  <c:v>421.30782425582032</c:v>
                </c:pt>
                <c:pt idx="614">
                  <c:v>421.64625940465629</c:v>
                </c:pt>
                <c:pt idx="615">
                  <c:v>421.91700752372509</c:v>
                </c:pt>
                <c:pt idx="616">
                  <c:v>422.13360601898012</c:v>
                </c:pt>
                <c:pt idx="617">
                  <c:v>422.70688481518414</c:v>
                </c:pt>
                <c:pt idx="618">
                  <c:v>423.36550785214735</c:v>
                </c:pt>
                <c:pt idx="619">
                  <c:v>424.0924062817179</c:v>
                </c:pt>
                <c:pt idx="620">
                  <c:v>425.07392502537436</c:v>
                </c:pt>
                <c:pt idx="621">
                  <c:v>426.25914002029953</c:v>
                </c:pt>
                <c:pt idx="622">
                  <c:v>427.40731201623964</c:v>
                </c:pt>
                <c:pt idx="623">
                  <c:v>428.32584961299176</c:v>
                </c:pt>
                <c:pt idx="624">
                  <c:v>429.06067969039339</c:v>
                </c:pt>
                <c:pt idx="625">
                  <c:v>429.64854375231471</c:v>
                </c:pt>
                <c:pt idx="626">
                  <c:v>430.11883500185183</c:v>
                </c:pt>
                <c:pt idx="627">
                  <c:v>430.6950680014815</c:v>
                </c:pt>
                <c:pt idx="628">
                  <c:v>430.95605440118527</c:v>
                </c:pt>
                <c:pt idx="629">
                  <c:v>430.96484352094825</c:v>
                </c:pt>
                <c:pt idx="630">
                  <c:v>431.37187481675863</c:v>
                </c:pt>
                <c:pt idx="631">
                  <c:v>431.69749985340695</c:v>
                </c:pt>
                <c:pt idx="632">
                  <c:v>431.95799988272563</c:v>
                </c:pt>
                <c:pt idx="633">
                  <c:v>432.96639990618053</c:v>
                </c:pt>
                <c:pt idx="634">
                  <c:v>433.77311992494447</c:v>
                </c:pt>
                <c:pt idx="635">
                  <c:v>434.21849593995557</c:v>
                </c:pt>
                <c:pt idx="636">
                  <c:v>435.17479675196449</c:v>
                </c:pt>
                <c:pt idx="637">
                  <c:v>436.33983740157163</c:v>
                </c:pt>
                <c:pt idx="638">
                  <c:v>436.67186992125733</c:v>
                </c:pt>
                <c:pt idx="639">
                  <c:v>437.13749593700589</c:v>
                </c:pt>
                <c:pt idx="640">
                  <c:v>438.30999674960475</c:v>
                </c:pt>
                <c:pt idx="641">
                  <c:v>438.64799739968385</c:v>
                </c:pt>
                <c:pt idx="642">
                  <c:v>439.11839791974711</c:v>
                </c:pt>
                <c:pt idx="643">
                  <c:v>440.09471833579772</c:v>
                </c:pt>
                <c:pt idx="644">
                  <c:v>440.47577466863822</c:v>
                </c:pt>
                <c:pt idx="645">
                  <c:v>440.38061973491062</c:v>
                </c:pt>
                <c:pt idx="646">
                  <c:v>441.10449578792856</c:v>
                </c:pt>
                <c:pt idx="647">
                  <c:v>441.68359663034289</c:v>
                </c:pt>
                <c:pt idx="648">
                  <c:v>442.14687730427437</c:v>
                </c:pt>
                <c:pt idx="649">
                  <c:v>442.31750184341956</c:v>
                </c:pt>
                <c:pt idx="650">
                  <c:v>442.45400147473572</c:v>
                </c:pt>
                <c:pt idx="651">
                  <c:v>442.16320117978859</c:v>
                </c:pt>
                <c:pt idx="652">
                  <c:v>442.13056094383091</c:v>
                </c:pt>
                <c:pt idx="653">
                  <c:v>442.30444875506475</c:v>
                </c:pt>
                <c:pt idx="654">
                  <c:v>442.04355900405182</c:v>
                </c:pt>
                <c:pt idx="655">
                  <c:v>441.83484720324145</c:v>
                </c:pt>
                <c:pt idx="656">
                  <c:v>441.66787776259315</c:v>
                </c:pt>
                <c:pt idx="657">
                  <c:v>441.53430221007454</c:v>
                </c:pt>
                <c:pt idx="658">
                  <c:v>441.62744176805961</c:v>
                </c:pt>
                <c:pt idx="659">
                  <c:v>441.90195341444775</c:v>
                </c:pt>
                <c:pt idx="660">
                  <c:v>441.72156273155821</c:v>
                </c:pt>
                <c:pt idx="661">
                  <c:v>441.57725018524656</c:v>
                </c:pt>
                <c:pt idx="662">
                  <c:v>441.86180014819729</c:v>
                </c:pt>
                <c:pt idx="663">
                  <c:v>441.68944011855785</c:v>
                </c:pt>
                <c:pt idx="664">
                  <c:v>441.55155209484627</c:v>
                </c:pt>
                <c:pt idx="665">
                  <c:v>441.64124167587704</c:v>
                </c:pt>
                <c:pt idx="666">
                  <c:v>441.51299334070166</c:v>
                </c:pt>
                <c:pt idx="667">
                  <c:v>441.21039467256134</c:v>
                </c:pt>
                <c:pt idx="668">
                  <c:v>441.36831573804909</c:v>
                </c:pt>
                <c:pt idx="669">
                  <c:v>441.69465259043932</c:v>
                </c:pt>
                <c:pt idx="670">
                  <c:v>441.55572207235144</c:v>
                </c:pt>
                <c:pt idx="671">
                  <c:v>441.84457765788119</c:v>
                </c:pt>
                <c:pt idx="672">
                  <c:v>442.27566212630501</c:v>
                </c:pt>
                <c:pt idx="673">
                  <c:v>442.42052970104407</c:v>
                </c:pt>
                <c:pt idx="674">
                  <c:v>442.33642376083526</c:v>
                </c:pt>
                <c:pt idx="675">
                  <c:v>442.06913900866823</c:v>
                </c:pt>
                <c:pt idx="676">
                  <c:v>441.4553112069346</c:v>
                </c:pt>
                <c:pt idx="677">
                  <c:v>440.76424896554772</c:v>
                </c:pt>
                <c:pt idx="678">
                  <c:v>440.01139917243825</c:v>
                </c:pt>
                <c:pt idx="679">
                  <c:v>439.40911933795064</c:v>
                </c:pt>
                <c:pt idx="680">
                  <c:v>438.52729547036051</c:v>
                </c:pt>
                <c:pt idx="681">
                  <c:v>437.22183637628848</c:v>
                </c:pt>
                <c:pt idx="682">
                  <c:v>436.17746910103085</c:v>
                </c:pt>
                <c:pt idx="683">
                  <c:v>434.94197528082469</c:v>
                </c:pt>
                <c:pt idx="684">
                  <c:v>433.7535802246598</c:v>
                </c:pt>
                <c:pt idx="685">
                  <c:v>433.00286417972785</c:v>
                </c:pt>
                <c:pt idx="686">
                  <c:v>432.40229134378228</c:v>
                </c:pt>
                <c:pt idx="687">
                  <c:v>431.92183307502586</c:v>
                </c:pt>
                <c:pt idx="688">
                  <c:v>431.7374664600207</c:v>
                </c:pt>
                <c:pt idx="689">
                  <c:v>431.58997316801657</c:v>
                </c:pt>
                <c:pt idx="690">
                  <c:v>431.07197853441329</c:v>
                </c:pt>
                <c:pt idx="691">
                  <c:v>430.85758282753068</c:v>
                </c:pt>
                <c:pt idx="692">
                  <c:v>430.68606626202455</c:v>
                </c:pt>
                <c:pt idx="693">
                  <c:v>430.1488530096197</c:v>
                </c:pt>
                <c:pt idx="694">
                  <c:v>429.91908240769578</c:v>
                </c:pt>
                <c:pt idx="695">
                  <c:v>429.53526592615668</c:v>
                </c:pt>
                <c:pt idx="696">
                  <c:v>429.4282127409254</c:v>
                </c:pt>
                <c:pt idx="697">
                  <c:v>428.94257019274039</c:v>
                </c:pt>
                <c:pt idx="698">
                  <c:v>429.35405615419234</c:v>
                </c:pt>
                <c:pt idx="699">
                  <c:v>429.48324492335388</c:v>
                </c:pt>
                <c:pt idx="700">
                  <c:v>428.98659593868308</c:v>
                </c:pt>
                <c:pt idx="701">
                  <c:v>429.18927675094648</c:v>
                </c:pt>
                <c:pt idx="702">
                  <c:v>429.3514214007572</c:v>
                </c:pt>
                <c:pt idx="703">
                  <c:v>429.08113712060583</c:v>
                </c:pt>
                <c:pt idx="704">
                  <c:v>429.06490969648468</c:v>
                </c:pt>
                <c:pt idx="705">
                  <c:v>429.25192775718779</c:v>
                </c:pt>
                <c:pt idx="706">
                  <c:v>428.40154220575027</c:v>
                </c:pt>
                <c:pt idx="707">
                  <c:v>427.72123376460024</c:v>
                </c:pt>
                <c:pt idx="708">
                  <c:v>427.17698701168024</c:v>
                </c:pt>
                <c:pt idx="709">
                  <c:v>426.14158960934424</c:v>
                </c:pt>
                <c:pt idx="710">
                  <c:v>425.31327168747544</c:v>
                </c:pt>
                <c:pt idx="711">
                  <c:v>425.25061734998036</c:v>
                </c:pt>
                <c:pt idx="712">
                  <c:v>424.80049387998434</c:v>
                </c:pt>
                <c:pt idx="713">
                  <c:v>423.84039510398748</c:v>
                </c:pt>
                <c:pt idx="714">
                  <c:v>423.87231608319001</c:v>
                </c:pt>
                <c:pt idx="715">
                  <c:v>423.49785286655208</c:v>
                </c:pt>
                <c:pt idx="716">
                  <c:v>422.99828229324169</c:v>
                </c:pt>
                <c:pt idx="717">
                  <c:v>423.39862583459336</c:v>
                </c:pt>
                <c:pt idx="718">
                  <c:v>423.11890066767467</c:v>
                </c:pt>
                <c:pt idx="719">
                  <c:v>422.69512053413973</c:v>
                </c:pt>
                <c:pt idx="720">
                  <c:v>423.15609642731181</c:v>
                </c:pt>
                <c:pt idx="721">
                  <c:v>423.12487714184948</c:v>
                </c:pt>
                <c:pt idx="722">
                  <c:v>422.69990171347962</c:v>
                </c:pt>
                <c:pt idx="723">
                  <c:v>423.15992137078371</c:v>
                </c:pt>
                <c:pt idx="724">
                  <c:v>423.32793709662701</c:v>
                </c:pt>
                <c:pt idx="725">
                  <c:v>422.66234967730162</c:v>
                </c:pt>
                <c:pt idx="726">
                  <c:v>422.3298797418413</c:v>
                </c:pt>
                <c:pt idx="727">
                  <c:v>422.86390379347307</c:v>
                </c:pt>
                <c:pt idx="728">
                  <c:v>422.8911230347785</c:v>
                </c:pt>
                <c:pt idx="729">
                  <c:v>423.11289842782281</c:v>
                </c:pt>
                <c:pt idx="730">
                  <c:v>423.89031874225827</c:v>
                </c:pt>
                <c:pt idx="731">
                  <c:v>424.31225499380662</c:v>
                </c:pt>
                <c:pt idx="732">
                  <c:v>423.84980399504536</c:v>
                </c:pt>
                <c:pt idx="733">
                  <c:v>424.07984319603634</c:v>
                </c:pt>
                <c:pt idx="734">
                  <c:v>424.26387455682908</c:v>
                </c:pt>
                <c:pt idx="735">
                  <c:v>423.41109964546331</c:v>
                </c:pt>
                <c:pt idx="736">
                  <c:v>423.72887971637067</c:v>
                </c:pt>
                <c:pt idx="737">
                  <c:v>424.38310377309654</c:v>
                </c:pt>
                <c:pt idx="738">
                  <c:v>424.10648301847726</c:v>
                </c:pt>
                <c:pt idx="739">
                  <c:v>424.28518641478183</c:v>
                </c:pt>
                <c:pt idx="740">
                  <c:v>425.0281491318255</c:v>
                </c:pt>
                <c:pt idx="741">
                  <c:v>425.22251930546042</c:v>
                </c:pt>
                <c:pt idx="742">
                  <c:v>425.17801544436838</c:v>
                </c:pt>
                <c:pt idx="743">
                  <c:v>425.74241235549476</c:v>
                </c:pt>
                <c:pt idx="744">
                  <c:v>426.19392988439586</c:v>
                </c:pt>
                <c:pt idx="745">
                  <c:v>427.95514390751669</c:v>
                </c:pt>
                <c:pt idx="746">
                  <c:v>432.36411512601336</c:v>
                </c:pt>
                <c:pt idx="747">
                  <c:v>432.36411512601336</c:v>
                </c:pt>
                <c:pt idx="748">
                  <c:v>432.36411512601336</c:v>
                </c:pt>
                <c:pt idx="749">
                  <c:v>432.36411512601336</c:v>
                </c:pt>
                <c:pt idx="750">
                  <c:v>432.36411512601336</c:v>
                </c:pt>
                <c:pt idx="751">
                  <c:v>432.36411512601336</c:v>
                </c:pt>
                <c:pt idx="752">
                  <c:v>432.36411512601336</c:v>
                </c:pt>
                <c:pt idx="753">
                  <c:v>432.36411512601336</c:v>
                </c:pt>
                <c:pt idx="754">
                  <c:v>432.36411512601336</c:v>
                </c:pt>
                <c:pt idx="755">
                  <c:v>432.36411512601336</c:v>
                </c:pt>
                <c:pt idx="756">
                  <c:v>432.36411512601336</c:v>
                </c:pt>
                <c:pt idx="757">
                  <c:v>432.36411512601336</c:v>
                </c:pt>
                <c:pt idx="758">
                  <c:v>432.36411512601336</c:v>
                </c:pt>
                <c:pt idx="759">
                  <c:v>432.36411512601336</c:v>
                </c:pt>
                <c:pt idx="760">
                  <c:v>432.36411512601336</c:v>
                </c:pt>
                <c:pt idx="761">
                  <c:v>432.36411512601336</c:v>
                </c:pt>
                <c:pt idx="762">
                  <c:v>432.36411512601336</c:v>
                </c:pt>
                <c:pt idx="763">
                  <c:v>432.36411512601336</c:v>
                </c:pt>
                <c:pt idx="764">
                  <c:v>432.36411512601336</c:v>
                </c:pt>
                <c:pt idx="765">
                  <c:v>432.36411512601336</c:v>
                </c:pt>
                <c:pt idx="766">
                  <c:v>432.36411512601336</c:v>
                </c:pt>
                <c:pt idx="767">
                  <c:v>432.36411512601336</c:v>
                </c:pt>
                <c:pt idx="768">
                  <c:v>432.36411512601336</c:v>
                </c:pt>
                <c:pt idx="769">
                  <c:v>432.36411512601336</c:v>
                </c:pt>
                <c:pt idx="770">
                  <c:v>432.36411512601336</c:v>
                </c:pt>
                <c:pt idx="771">
                  <c:v>432.36411512601336</c:v>
                </c:pt>
                <c:pt idx="772">
                  <c:v>432.36411512601336</c:v>
                </c:pt>
                <c:pt idx="773">
                  <c:v>432.36411512601336</c:v>
                </c:pt>
                <c:pt idx="774">
                  <c:v>432.36411512601336</c:v>
                </c:pt>
                <c:pt idx="775">
                  <c:v>432.36411512601336</c:v>
                </c:pt>
                <c:pt idx="776">
                  <c:v>432.36411512601336</c:v>
                </c:pt>
                <c:pt idx="777">
                  <c:v>432.36411512601336</c:v>
                </c:pt>
                <c:pt idx="778">
                  <c:v>432.36411512601336</c:v>
                </c:pt>
                <c:pt idx="779">
                  <c:v>432.36411512601336</c:v>
                </c:pt>
                <c:pt idx="780">
                  <c:v>432.36411512601336</c:v>
                </c:pt>
                <c:pt idx="781">
                  <c:v>432.36411512601336</c:v>
                </c:pt>
                <c:pt idx="782">
                  <c:v>432.36411512601336</c:v>
                </c:pt>
                <c:pt idx="783">
                  <c:v>432.36411512601336</c:v>
                </c:pt>
                <c:pt idx="784">
                  <c:v>432.36411512601336</c:v>
                </c:pt>
                <c:pt idx="785">
                  <c:v>432.36411512601336</c:v>
                </c:pt>
                <c:pt idx="786">
                  <c:v>432.36411512601336</c:v>
                </c:pt>
                <c:pt idx="787">
                  <c:v>432.36411512601336</c:v>
                </c:pt>
                <c:pt idx="788">
                  <c:v>432.36411512601336</c:v>
                </c:pt>
                <c:pt idx="789">
                  <c:v>432.36411512601336</c:v>
                </c:pt>
                <c:pt idx="790">
                  <c:v>432.36411512601336</c:v>
                </c:pt>
                <c:pt idx="791">
                  <c:v>432.36411512601336</c:v>
                </c:pt>
                <c:pt idx="792">
                  <c:v>432.36411512601336</c:v>
                </c:pt>
                <c:pt idx="793">
                  <c:v>432.36411512601336</c:v>
                </c:pt>
                <c:pt idx="794">
                  <c:v>432.36411512601336</c:v>
                </c:pt>
                <c:pt idx="795">
                  <c:v>432.36411512601336</c:v>
                </c:pt>
                <c:pt idx="796">
                  <c:v>432.36411512601336</c:v>
                </c:pt>
                <c:pt idx="797">
                  <c:v>432.36411512601336</c:v>
                </c:pt>
                <c:pt idx="798">
                  <c:v>432.36411512601336</c:v>
                </c:pt>
                <c:pt idx="799">
                  <c:v>432.36411512601336</c:v>
                </c:pt>
                <c:pt idx="800">
                  <c:v>432.36411512601336</c:v>
                </c:pt>
                <c:pt idx="801">
                  <c:v>432.36411512601336</c:v>
                </c:pt>
                <c:pt idx="802">
                  <c:v>432.36411512601336</c:v>
                </c:pt>
                <c:pt idx="803">
                  <c:v>432.36411512601336</c:v>
                </c:pt>
                <c:pt idx="804">
                  <c:v>432.36411512601336</c:v>
                </c:pt>
                <c:pt idx="805">
                  <c:v>432.36411512601336</c:v>
                </c:pt>
                <c:pt idx="806">
                  <c:v>432.36411512601336</c:v>
                </c:pt>
                <c:pt idx="807">
                  <c:v>432.36411512601336</c:v>
                </c:pt>
                <c:pt idx="808">
                  <c:v>432.36411512601336</c:v>
                </c:pt>
                <c:pt idx="809">
                  <c:v>432.36411512601336</c:v>
                </c:pt>
                <c:pt idx="810">
                  <c:v>432.36411512601336</c:v>
                </c:pt>
                <c:pt idx="811">
                  <c:v>432.36411512601336</c:v>
                </c:pt>
                <c:pt idx="812">
                  <c:v>432.36411512601336</c:v>
                </c:pt>
                <c:pt idx="813">
                  <c:v>432.36411512601336</c:v>
                </c:pt>
                <c:pt idx="814">
                  <c:v>432.36411512601336</c:v>
                </c:pt>
                <c:pt idx="815">
                  <c:v>432.36411512601336</c:v>
                </c:pt>
                <c:pt idx="816">
                  <c:v>432.36411512601336</c:v>
                </c:pt>
                <c:pt idx="817">
                  <c:v>432.36411512601336</c:v>
                </c:pt>
                <c:pt idx="818">
                  <c:v>432.36411512601336</c:v>
                </c:pt>
                <c:pt idx="819">
                  <c:v>432.36411512601336</c:v>
                </c:pt>
                <c:pt idx="820">
                  <c:v>460.29129210081067</c:v>
                </c:pt>
                <c:pt idx="821">
                  <c:v>474.83303368064855</c:v>
                </c:pt>
                <c:pt idx="822">
                  <c:v>480.26642694451891</c:v>
                </c:pt>
                <c:pt idx="823">
                  <c:v>479.81314155561518</c:v>
                </c:pt>
                <c:pt idx="824">
                  <c:v>475.65051324449217</c:v>
                </c:pt>
                <c:pt idx="825">
                  <c:v>470.32041059559378</c:v>
                </c:pt>
                <c:pt idx="826">
                  <c:v>464.85632847647508</c:v>
                </c:pt>
                <c:pt idx="827">
                  <c:v>459.88506278118007</c:v>
                </c:pt>
                <c:pt idx="828">
                  <c:v>454.90805022494408</c:v>
                </c:pt>
                <c:pt idx="829">
                  <c:v>450.72644017995532</c:v>
                </c:pt>
                <c:pt idx="830">
                  <c:v>446.98115214396432</c:v>
                </c:pt>
                <c:pt idx="831">
                  <c:v>443.78492171517149</c:v>
                </c:pt>
                <c:pt idx="832">
                  <c:v>440.82793737213723</c:v>
                </c:pt>
                <c:pt idx="833">
                  <c:v>438.46234989770983</c:v>
                </c:pt>
                <c:pt idx="834">
                  <c:v>436.3698799181679</c:v>
                </c:pt>
                <c:pt idx="835">
                  <c:v>434.49590393453434</c:v>
                </c:pt>
                <c:pt idx="836">
                  <c:v>433.39672314762748</c:v>
                </c:pt>
                <c:pt idx="837">
                  <c:v>431.917378518102</c:v>
                </c:pt>
                <c:pt idx="838">
                  <c:v>430.33390281448163</c:v>
                </c:pt>
                <c:pt idx="839">
                  <c:v>429.06712225158532</c:v>
                </c:pt>
                <c:pt idx="840">
                  <c:v>426.85369780126831</c:v>
                </c:pt>
                <c:pt idx="841">
                  <c:v>425.68295824101466</c:v>
                </c:pt>
                <c:pt idx="842">
                  <c:v>425.14636659281177</c:v>
                </c:pt>
                <c:pt idx="843">
                  <c:v>424.51709327424942</c:v>
                </c:pt>
                <c:pt idx="844">
                  <c:v>423.61367461939955</c:v>
                </c:pt>
                <c:pt idx="845">
                  <c:v>422.69093969551966</c:v>
                </c:pt>
                <c:pt idx="846">
                  <c:v>421.95275175641575</c:v>
                </c:pt>
                <c:pt idx="847">
                  <c:v>420.7622014051326</c:v>
                </c:pt>
                <c:pt idx="848">
                  <c:v>419.8097611241061</c:v>
                </c:pt>
                <c:pt idx="849">
                  <c:v>419.24780889928491</c:v>
                </c:pt>
                <c:pt idx="850">
                  <c:v>418.19824711942795</c:v>
                </c:pt>
                <c:pt idx="851">
                  <c:v>416.95859769554238</c:v>
                </c:pt>
                <c:pt idx="852">
                  <c:v>416.16687815643394</c:v>
                </c:pt>
                <c:pt idx="853">
                  <c:v>415.53350252514718</c:v>
                </c:pt>
                <c:pt idx="854">
                  <c:v>414.42680202011775</c:v>
                </c:pt>
                <c:pt idx="855">
                  <c:v>413.74144161609422</c:v>
                </c:pt>
                <c:pt idx="856">
                  <c:v>413.5931532928754</c:v>
                </c:pt>
                <c:pt idx="857">
                  <c:v>412.67452263430033</c:v>
                </c:pt>
                <c:pt idx="858">
                  <c:v>411.73961810744032</c:v>
                </c:pt>
                <c:pt idx="859">
                  <c:v>411.79169448595223</c:v>
                </c:pt>
                <c:pt idx="860">
                  <c:v>411.03335558876182</c:v>
                </c:pt>
                <c:pt idx="861">
                  <c:v>410.02668447100945</c:v>
                </c:pt>
                <c:pt idx="862">
                  <c:v>409.82134757680757</c:v>
                </c:pt>
                <c:pt idx="863">
                  <c:v>409.45707806144611</c:v>
                </c:pt>
                <c:pt idx="864">
                  <c:v>408.56566244915689</c:v>
                </c:pt>
                <c:pt idx="865">
                  <c:v>408.65252995932553</c:v>
                </c:pt>
                <c:pt idx="866">
                  <c:v>408.3220239674605</c:v>
                </c:pt>
                <c:pt idx="867">
                  <c:v>407.85761917396843</c:v>
                </c:pt>
                <c:pt idx="868">
                  <c:v>408.48609533917477</c:v>
                </c:pt>
                <c:pt idx="869">
                  <c:v>408.98887627133985</c:v>
                </c:pt>
                <c:pt idx="870">
                  <c:v>409.1911010170719</c:v>
                </c:pt>
                <c:pt idx="871">
                  <c:v>410.35288081365752</c:v>
                </c:pt>
                <c:pt idx="872">
                  <c:v>411.68230465092608</c:v>
                </c:pt>
                <c:pt idx="873">
                  <c:v>411.94584372074092</c:v>
                </c:pt>
                <c:pt idx="874">
                  <c:v>412.75667497659276</c:v>
                </c:pt>
                <c:pt idx="875">
                  <c:v>413.60533998127426</c:v>
                </c:pt>
                <c:pt idx="876">
                  <c:v>413.88427198501944</c:v>
                </c:pt>
                <c:pt idx="877">
                  <c:v>414.50741758801553</c:v>
                </c:pt>
                <c:pt idx="878">
                  <c:v>415.40593407041246</c:v>
                </c:pt>
                <c:pt idx="879">
                  <c:v>415.72474725633003</c:v>
                </c:pt>
                <c:pt idx="880">
                  <c:v>415.97979780506409</c:v>
                </c:pt>
                <c:pt idx="881">
                  <c:v>416.78383824405131</c:v>
                </c:pt>
                <c:pt idx="882">
                  <c:v>417.22707059524106</c:v>
                </c:pt>
                <c:pt idx="883">
                  <c:v>417.78165647619289</c:v>
                </c:pt>
                <c:pt idx="884">
                  <c:v>418.22532518095431</c:v>
                </c:pt>
                <c:pt idx="885">
                  <c:v>418.3802601447635</c:v>
                </c:pt>
                <c:pt idx="886">
                  <c:v>418.90420811581083</c:v>
                </c:pt>
                <c:pt idx="887">
                  <c:v>419.32336649264869</c:v>
                </c:pt>
                <c:pt idx="888">
                  <c:v>419.85869319411893</c:v>
                </c:pt>
                <c:pt idx="889">
                  <c:v>420.28695455529521</c:v>
                </c:pt>
                <c:pt idx="890">
                  <c:v>420.62956364423621</c:v>
                </c:pt>
                <c:pt idx="891">
                  <c:v>421.50365091538902</c:v>
                </c:pt>
                <c:pt idx="892">
                  <c:v>422.4029207323112</c:v>
                </c:pt>
                <c:pt idx="893">
                  <c:v>423.32233658584903</c:v>
                </c:pt>
                <c:pt idx="894">
                  <c:v>424.45786926867925</c:v>
                </c:pt>
                <c:pt idx="895">
                  <c:v>425.36629541494341</c:v>
                </c:pt>
                <c:pt idx="896">
                  <c:v>425.89303633195476</c:v>
                </c:pt>
                <c:pt idx="897">
                  <c:v>426.51442906556383</c:v>
                </c:pt>
                <c:pt idx="898">
                  <c:v>427.21154325245107</c:v>
                </c:pt>
                <c:pt idx="899">
                  <c:v>427.16923460196085</c:v>
                </c:pt>
                <c:pt idx="900">
                  <c:v>427.13538768156866</c:v>
                </c:pt>
                <c:pt idx="901">
                  <c:v>427.50831014525494</c:v>
                </c:pt>
                <c:pt idx="902">
                  <c:v>427.20664811620395</c:v>
                </c:pt>
                <c:pt idx="903">
                  <c:v>426.36531849296318</c:v>
                </c:pt>
                <c:pt idx="904">
                  <c:v>426.69225479437057</c:v>
                </c:pt>
                <c:pt idx="905">
                  <c:v>426.15380383549649</c:v>
                </c:pt>
                <c:pt idx="906">
                  <c:v>425.7230430683972</c:v>
                </c:pt>
                <c:pt idx="907">
                  <c:v>426.37843445471782</c:v>
                </c:pt>
                <c:pt idx="908">
                  <c:v>426.50274756377428</c:v>
                </c:pt>
                <c:pt idx="909">
                  <c:v>426.20219805101942</c:v>
                </c:pt>
                <c:pt idx="910">
                  <c:v>426.96175844081557</c:v>
                </c:pt>
                <c:pt idx="911">
                  <c:v>427.36940675265248</c:v>
                </c:pt>
                <c:pt idx="912">
                  <c:v>427.49552540212204</c:v>
                </c:pt>
                <c:pt idx="913">
                  <c:v>427.59642032169768</c:v>
                </c:pt>
                <c:pt idx="914">
                  <c:v>428.07713625735818</c:v>
                </c:pt>
                <c:pt idx="915">
                  <c:v>428.0617090058866</c:v>
                </c:pt>
                <c:pt idx="916">
                  <c:v>427.84936720470932</c:v>
                </c:pt>
                <c:pt idx="917">
                  <c:v>428.07949376376752</c:v>
                </c:pt>
                <c:pt idx="918">
                  <c:v>427.66359501101402</c:v>
                </c:pt>
                <c:pt idx="919">
                  <c:v>427.33087600881123</c:v>
                </c:pt>
                <c:pt idx="920">
                  <c:v>427.86470080704902</c:v>
                </c:pt>
                <c:pt idx="921">
                  <c:v>427.89176064563924</c:v>
                </c:pt>
                <c:pt idx="922">
                  <c:v>427.71340851651144</c:v>
                </c:pt>
                <c:pt idx="923">
                  <c:v>428.37072681320916</c:v>
                </c:pt>
                <c:pt idx="924">
                  <c:v>428.49658145056736</c:v>
                </c:pt>
                <c:pt idx="925">
                  <c:v>428.19726516045387</c:v>
                </c:pt>
                <c:pt idx="926">
                  <c:v>428.75781212836313</c:v>
                </c:pt>
                <c:pt idx="927">
                  <c:v>429.20624970269051</c:v>
                </c:pt>
                <c:pt idx="928">
                  <c:v>429.16499976215243</c:v>
                </c:pt>
                <c:pt idx="929">
                  <c:v>429.93199980972202</c:v>
                </c:pt>
                <c:pt idx="930">
                  <c:v>430.34559984777763</c:v>
                </c:pt>
                <c:pt idx="931">
                  <c:v>430.07647987822213</c:v>
                </c:pt>
                <c:pt idx="932">
                  <c:v>430.26118390257773</c:v>
                </c:pt>
                <c:pt idx="933">
                  <c:v>430.40894712206222</c:v>
                </c:pt>
                <c:pt idx="934">
                  <c:v>429.92715769764982</c:v>
                </c:pt>
                <c:pt idx="935">
                  <c:v>429.34172615811985</c:v>
                </c:pt>
                <c:pt idx="936">
                  <c:v>429.27338092649592</c:v>
                </c:pt>
                <c:pt idx="937">
                  <c:v>428.81870474119671</c:v>
                </c:pt>
                <c:pt idx="938">
                  <c:v>428.25496379295737</c:v>
                </c:pt>
                <c:pt idx="939">
                  <c:v>428.60397103436594</c:v>
                </c:pt>
                <c:pt idx="940">
                  <c:v>428.68317682749279</c:v>
                </c:pt>
                <c:pt idx="941">
                  <c:v>428.74654146199424</c:v>
                </c:pt>
                <c:pt idx="942">
                  <c:v>429.79723316959542</c:v>
                </c:pt>
                <c:pt idx="943">
                  <c:v>430.23778653567638</c:v>
                </c:pt>
                <c:pt idx="944">
                  <c:v>430.59022922854115</c:v>
                </c:pt>
                <c:pt idx="945">
                  <c:v>431.07218338283297</c:v>
                </c:pt>
                <c:pt idx="946">
                  <c:v>432.05774670626641</c:v>
                </c:pt>
                <c:pt idx="947">
                  <c:v>432.0461973650132</c:v>
                </c:pt>
                <c:pt idx="948">
                  <c:v>432.03695789201061</c:v>
                </c:pt>
                <c:pt idx="949">
                  <c:v>432.62956631360851</c:v>
                </c:pt>
                <c:pt idx="950">
                  <c:v>433.10365305088681</c:v>
                </c:pt>
                <c:pt idx="951">
                  <c:v>432.88292244070942</c:v>
                </c:pt>
                <c:pt idx="952">
                  <c:v>433.10633795256757</c:v>
                </c:pt>
                <c:pt idx="953">
                  <c:v>433.08507036205413</c:v>
                </c:pt>
                <c:pt idx="954">
                  <c:v>433.06805628964332</c:v>
                </c:pt>
                <c:pt idx="955">
                  <c:v>433.45444503171467</c:v>
                </c:pt>
                <c:pt idx="956">
                  <c:v>434.1635560253718</c:v>
                </c:pt>
                <c:pt idx="957">
                  <c:v>434.33084482029744</c:v>
                </c:pt>
                <c:pt idx="958">
                  <c:v>434.86467585623802</c:v>
                </c:pt>
                <c:pt idx="959">
                  <c:v>435.69174068499046</c:v>
                </c:pt>
                <c:pt idx="960">
                  <c:v>436.15339254799244</c:v>
                </c:pt>
                <c:pt idx="961">
                  <c:v>436.12271403839395</c:v>
                </c:pt>
                <c:pt idx="962">
                  <c:v>436.29817123071518</c:v>
                </c:pt>
                <c:pt idx="963">
                  <c:v>435.63853698457217</c:v>
                </c:pt>
                <c:pt idx="964">
                  <c:v>434.91082958765776</c:v>
                </c:pt>
                <c:pt idx="965">
                  <c:v>434.32866367012628</c:v>
                </c:pt>
                <c:pt idx="966">
                  <c:v>434.06293093610105</c:v>
                </c:pt>
                <c:pt idx="967">
                  <c:v>433.05034474888089</c:v>
                </c:pt>
                <c:pt idx="968">
                  <c:v>433.24027579910472</c:v>
                </c:pt>
                <c:pt idx="969">
                  <c:v>432.9922206392838</c:v>
                </c:pt>
                <c:pt idx="970">
                  <c:v>432.59377651142705</c:v>
                </c:pt>
                <c:pt idx="971">
                  <c:v>432.67502120914168</c:v>
                </c:pt>
                <c:pt idx="972">
                  <c:v>433.34001696731337</c:v>
                </c:pt>
                <c:pt idx="973">
                  <c:v>433.47201357385075</c:v>
                </c:pt>
                <c:pt idx="974">
                  <c:v>433.57761085908061</c:v>
                </c:pt>
                <c:pt idx="975">
                  <c:v>434.46208868726455</c:v>
                </c:pt>
                <c:pt idx="976">
                  <c:v>434.56967094981167</c:v>
                </c:pt>
                <c:pt idx="977">
                  <c:v>434.25573675984936</c:v>
                </c:pt>
                <c:pt idx="978">
                  <c:v>434.40458940787948</c:v>
                </c:pt>
                <c:pt idx="979">
                  <c:v>434.3236715263036</c:v>
                </c:pt>
                <c:pt idx="980">
                  <c:v>433.85893722104288</c:v>
                </c:pt>
                <c:pt idx="981">
                  <c:v>433.88714977683435</c:v>
                </c:pt>
                <c:pt idx="982">
                  <c:v>433.90971982146749</c:v>
                </c:pt>
                <c:pt idx="983">
                  <c:v>433.52777585717399</c:v>
                </c:pt>
                <c:pt idx="984">
                  <c:v>434.02222068573923</c:v>
                </c:pt>
                <c:pt idx="985">
                  <c:v>434.81777654859144</c:v>
                </c:pt>
                <c:pt idx="986">
                  <c:v>435.05422123887314</c:v>
                </c:pt>
                <c:pt idx="987">
                  <c:v>435.2433769910985</c:v>
                </c:pt>
                <c:pt idx="988">
                  <c:v>436.39470159287879</c:v>
                </c:pt>
                <c:pt idx="989">
                  <c:v>436.51576127430303</c:v>
                </c:pt>
                <c:pt idx="990">
                  <c:v>436.81260901944245</c:v>
                </c:pt>
                <c:pt idx="991">
                  <c:v>437.250087215554</c:v>
                </c:pt>
                <c:pt idx="992">
                  <c:v>437.00006977244323</c:v>
                </c:pt>
                <c:pt idx="993">
                  <c:v>436.40005581795464</c:v>
                </c:pt>
                <c:pt idx="994">
                  <c:v>436.72004465436373</c:v>
                </c:pt>
                <c:pt idx="995">
                  <c:v>436.37603572349099</c:v>
                </c:pt>
                <c:pt idx="996">
                  <c:v>435.50082857879283</c:v>
                </c:pt>
                <c:pt idx="997">
                  <c:v>436.00066286303434</c:v>
                </c:pt>
                <c:pt idx="998">
                  <c:v>436.20053029042754</c:v>
                </c:pt>
                <c:pt idx="999">
                  <c:v>435.96042423234206</c:v>
                </c:pt>
                <c:pt idx="1000">
                  <c:v>436.56833938587368</c:v>
                </c:pt>
                <c:pt idx="1001">
                  <c:v>437.65467150869893</c:v>
                </c:pt>
                <c:pt idx="1002">
                  <c:v>437.72373720695919</c:v>
                </c:pt>
                <c:pt idx="1003">
                  <c:v>437.77898976556742</c:v>
                </c:pt>
                <c:pt idx="1004">
                  <c:v>438.22319181245393</c:v>
                </c:pt>
                <c:pt idx="1005">
                  <c:v>438.1785534499632</c:v>
                </c:pt>
                <c:pt idx="1006">
                  <c:v>437.34284275997061</c:v>
                </c:pt>
                <c:pt idx="1007">
                  <c:v>437.27427420797653</c:v>
                </c:pt>
                <c:pt idx="1008">
                  <c:v>437.01941936638121</c:v>
                </c:pt>
                <c:pt idx="1009">
                  <c:v>436.21553549310499</c:v>
                </c:pt>
                <c:pt idx="1010">
                  <c:v>436.57242839448406</c:v>
                </c:pt>
                <c:pt idx="1011">
                  <c:v>436.85794271558728</c:v>
                </c:pt>
                <c:pt idx="1012">
                  <c:v>436.68635417246986</c:v>
                </c:pt>
                <c:pt idx="1013">
                  <c:v>437.34908333797591</c:v>
                </c:pt>
                <c:pt idx="1014">
                  <c:v>437.67926667038074</c:v>
                </c:pt>
                <c:pt idx="1015">
                  <c:v>437.74341333630463</c:v>
                </c:pt>
                <c:pt idx="1016">
                  <c:v>437.99473066904375</c:v>
                </c:pt>
                <c:pt idx="1017">
                  <c:v>438.39578453523501</c:v>
                </c:pt>
                <c:pt idx="1018">
                  <c:v>438.11662762818798</c:v>
                </c:pt>
                <c:pt idx="1019">
                  <c:v>437.89330210255036</c:v>
                </c:pt>
                <c:pt idx="1020">
                  <c:v>438.11464168204031</c:v>
                </c:pt>
                <c:pt idx="1021">
                  <c:v>437.69171334563225</c:v>
                </c:pt>
                <c:pt idx="1022">
                  <c:v>436.95337067650581</c:v>
                </c:pt>
                <c:pt idx="1023">
                  <c:v>437.56269654120467</c:v>
                </c:pt>
                <c:pt idx="1024">
                  <c:v>437.65015723296381</c:v>
                </c:pt>
                <c:pt idx="1025">
                  <c:v>437.32012578637108</c:v>
                </c:pt>
                <c:pt idx="1026">
                  <c:v>438.05610062909687</c:v>
                </c:pt>
                <c:pt idx="1027">
                  <c:v>438.24488050327756</c:v>
                </c:pt>
                <c:pt idx="1028">
                  <c:v>437.79590440262206</c:v>
                </c:pt>
                <c:pt idx="1029">
                  <c:v>438.23672352209769</c:v>
                </c:pt>
                <c:pt idx="1030">
                  <c:v>438.38937881767816</c:v>
                </c:pt>
                <c:pt idx="1031">
                  <c:v>438.11150305414253</c:v>
                </c:pt>
                <c:pt idx="1032">
                  <c:v>438.08920244331409</c:v>
                </c:pt>
                <c:pt idx="1033">
                  <c:v>438.87136195465132</c:v>
                </c:pt>
                <c:pt idx="1034">
                  <c:v>439.29708956372104</c:v>
                </c:pt>
                <c:pt idx="1035">
                  <c:v>440.23767165097689</c:v>
                </c:pt>
                <c:pt idx="1036">
                  <c:v>441.99013732078157</c:v>
                </c:pt>
                <c:pt idx="1037">
                  <c:v>444.19210985662528</c:v>
                </c:pt>
                <c:pt idx="1038">
                  <c:v>446.75368788530022</c:v>
                </c:pt>
                <c:pt idx="1039">
                  <c:v>451.0029503082402</c:v>
                </c:pt>
                <c:pt idx="1040">
                  <c:v>451.0029503082402</c:v>
                </c:pt>
                <c:pt idx="1041">
                  <c:v>451.0029503082402</c:v>
                </c:pt>
                <c:pt idx="1042">
                  <c:v>451.0029503082402</c:v>
                </c:pt>
                <c:pt idx="1043">
                  <c:v>451.0029503082402</c:v>
                </c:pt>
                <c:pt idx="1044">
                  <c:v>451.0029503082402</c:v>
                </c:pt>
                <c:pt idx="1045">
                  <c:v>451.0029503082402</c:v>
                </c:pt>
                <c:pt idx="1046">
                  <c:v>451.0029503082402</c:v>
                </c:pt>
                <c:pt idx="1047">
                  <c:v>451.0029503082402</c:v>
                </c:pt>
                <c:pt idx="1048">
                  <c:v>451.0029503082402</c:v>
                </c:pt>
                <c:pt idx="1049">
                  <c:v>451.0029503082402</c:v>
                </c:pt>
                <c:pt idx="1050">
                  <c:v>451.0029503082402</c:v>
                </c:pt>
                <c:pt idx="1051">
                  <c:v>451.0029503082402</c:v>
                </c:pt>
                <c:pt idx="1052">
                  <c:v>451.0029503082402</c:v>
                </c:pt>
                <c:pt idx="1053">
                  <c:v>451.0029503082402</c:v>
                </c:pt>
                <c:pt idx="1054">
                  <c:v>451.0029503082402</c:v>
                </c:pt>
                <c:pt idx="1055">
                  <c:v>451.0029503082402</c:v>
                </c:pt>
                <c:pt idx="1056">
                  <c:v>451.0029503082402</c:v>
                </c:pt>
                <c:pt idx="1057">
                  <c:v>451.0029503082402</c:v>
                </c:pt>
                <c:pt idx="1058">
                  <c:v>451.0029503082402</c:v>
                </c:pt>
                <c:pt idx="1059">
                  <c:v>451.0029503082402</c:v>
                </c:pt>
                <c:pt idx="1060">
                  <c:v>451.0029503082402</c:v>
                </c:pt>
                <c:pt idx="1061">
                  <c:v>451.0029503082402</c:v>
                </c:pt>
                <c:pt idx="1062">
                  <c:v>451.0029503082402</c:v>
                </c:pt>
                <c:pt idx="1063">
                  <c:v>451.0029503082402</c:v>
                </c:pt>
                <c:pt idx="1064">
                  <c:v>451.0029503082402</c:v>
                </c:pt>
                <c:pt idx="1065">
                  <c:v>451.0029503082402</c:v>
                </c:pt>
                <c:pt idx="1066">
                  <c:v>451.0029503082402</c:v>
                </c:pt>
                <c:pt idx="1067">
                  <c:v>451.0029503082402</c:v>
                </c:pt>
                <c:pt idx="1068">
                  <c:v>451.0029503082402</c:v>
                </c:pt>
                <c:pt idx="1069">
                  <c:v>451.0029503082402</c:v>
                </c:pt>
                <c:pt idx="1070">
                  <c:v>451.0029503082402</c:v>
                </c:pt>
                <c:pt idx="1071">
                  <c:v>451.0029503082402</c:v>
                </c:pt>
                <c:pt idx="1072">
                  <c:v>451.0029503082402</c:v>
                </c:pt>
                <c:pt idx="1073">
                  <c:v>451.0029503082402</c:v>
                </c:pt>
                <c:pt idx="1074">
                  <c:v>451.0029503082402</c:v>
                </c:pt>
                <c:pt idx="1075">
                  <c:v>451.0029503082402</c:v>
                </c:pt>
                <c:pt idx="1076">
                  <c:v>451.0029503082402</c:v>
                </c:pt>
                <c:pt idx="1077">
                  <c:v>451.0029503082402</c:v>
                </c:pt>
                <c:pt idx="1078">
                  <c:v>451.0029503082402</c:v>
                </c:pt>
                <c:pt idx="1079">
                  <c:v>451.0029503082402</c:v>
                </c:pt>
                <c:pt idx="1080">
                  <c:v>451.0029503082402</c:v>
                </c:pt>
                <c:pt idx="1081">
                  <c:v>451.0029503082402</c:v>
                </c:pt>
                <c:pt idx="1082">
                  <c:v>471.00236024659216</c:v>
                </c:pt>
                <c:pt idx="1083">
                  <c:v>481.40188819727376</c:v>
                </c:pt>
                <c:pt idx="1084">
                  <c:v>485.32151055781901</c:v>
                </c:pt>
                <c:pt idx="1085">
                  <c:v>484.65720844625525</c:v>
                </c:pt>
                <c:pt idx="1086">
                  <c:v>481.12576675700427</c:v>
                </c:pt>
                <c:pt idx="1087">
                  <c:v>476.70061340560346</c:v>
                </c:pt>
                <c:pt idx="1088">
                  <c:v>472.16049072448283</c:v>
                </c:pt>
                <c:pt idx="1089">
                  <c:v>466.72839257958628</c:v>
                </c:pt>
                <c:pt idx="1090">
                  <c:v>460.782714063669</c:v>
                </c:pt>
                <c:pt idx="1091">
                  <c:v>455.62617125093522</c:v>
                </c:pt>
                <c:pt idx="1092">
                  <c:v>450.50093700074819</c:v>
                </c:pt>
                <c:pt idx="1093">
                  <c:v>444.80074960059858</c:v>
                </c:pt>
                <c:pt idx="1094">
                  <c:v>439.84059968047887</c:v>
                </c:pt>
                <c:pt idx="1095">
                  <c:v>434.47247974438312</c:v>
                </c:pt>
                <c:pt idx="1096">
                  <c:v>428.17798379550652</c:v>
                </c:pt>
                <c:pt idx="1097">
                  <c:v>423.34238703640523</c:v>
                </c:pt>
                <c:pt idx="1098">
                  <c:v>418.07390962912416</c:v>
                </c:pt>
                <c:pt idx="1099">
                  <c:v>412.45912770329937</c:v>
                </c:pt>
                <c:pt idx="1100">
                  <c:v>408.36730216263948</c:v>
                </c:pt>
                <c:pt idx="1101">
                  <c:v>404.69384173011161</c:v>
                </c:pt>
                <c:pt idx="1102">
                  <c:v>400.9550733840893</c:v>
                </c:pt>
                <c:pt idx="1103">
                  <c:v>397.96405870727148</c:v>
                </c:pt>
                <c:pt idx="1104">
                  <c:v>396.1712469658172</c:v>
                </c:pt>
                <c:pt idx="1105">
                  <c:v>393.93699757265381</c:v>
                </c:pt>
                <c:pt idx="1106">
                  <c:v>392.54959805812302</c:v>
                </c:pt>
                <c:pt idx="1107">
                  <c:v>391.63967844649846</c:v>
                </c:pt>
                <c:pt idx="1108">
                  <c:v>390.71174275719875</c:v>
                </c:pt>
                <c:pt idx="1109">
                  <c:v>390.769394205759</c:v>
                </c:pt>
                <c:pt idx="1110">
                  <c:v>391.01551536460727</c:v>
                </c:pt>
                <c:pt idx="1111">
                  <c:v>390.81241229168586</c:v>
                </c:pt>
                <c:pt idx="1112">
                  <c:v>390.24992983334874</c:v>
                </c:pt>
                <c:pt idx="1113">
                  <c:v>390.59994386667904</c:v>
                </c:pt>
                <c:pt idx="1114">
                  <c:v>390.67995509334327</c:v>
                </c:pt>
                <c:pt idx="1115">
                  <c:v>391.14396407467467</c:v>
                </c:pt>
                <c:pt idx="1116">
                  <c:v>391.91517125973974</c:v>
                </c:pt>
                <c:pt idx="1117">
                  <c:v>392.53213700779179</c:v>
                </c:pt>
                <c:pt idx="1118">
                  <c:v>392.82570960623349</c:v>
                </c:pt>
                <c:pt idx="1119">
                  <c:v>393.26056768498682</c:v>
                </c:pt>
                <c:pt idx="1120">
                  <c:v>394.00845414798948</c:v>
                </c:pt>
                <c:pt idx="1121">
                  <c:v>394.20676331839161</c:v>
                </c:pt>
                <c:pt idx="1122">
                  <c:v>394.36541065471329</c:v>
                </c:pt>
                <c:pt idx="1123">
                  <c:v>394.89232852377063</c:v>
                </c:pt>
                <c:pt idx="1124">
                  <c:v>395.51386281901654</c:v>
                </c:pt>
                <c:pt idx="1125">
                  <c:v>395.61109025521324</c:v>
                </c:pt>
                <c:pt idx="1126">
                  <c:v>396.4888722041706</c:v>
                </c:pt>
                <c:pt idx="1127">
                  <c:v>397.39109776333652</c:v>
                </c:pt>
                <c:pt idx="1128">
                  <c:v>397.71287821066926</c:v>
                </c:pt>
                <c:pt idx="1129">
                  <c:v>398.97030256853543</c:v>
                </c:pt>
                <c:pt idx="1130">
                  <c:v>400.37624205482837</c:v>
                </c:pt>
                <c:pt idx="1131">
                  <c:v>400.90099364386276</c:v>
                </c:pt>
                <c:pt idx="1132">
                  <c:v>401.32079491509023</c:v>
                </c:pt>
                <c:pt idx="1133">
                  <c:v>402.25663593207219</c:v>
                </c:pt>
                <c:pt idx="1134">
                  <c:v>402.60530874565779</c:v>
                </c:pt>
                <c:pt idx="1135">
                  <c:v>402.88424699652626</c:v>
                </c:pt>
                <c:pt idx="1136">
                  <c:v>403.70739759722107</c:v>
                </c:pt>
                <c:pt idx="1137">
                  <c:v>403.76591807777692</c:v>
                </c:pt>
                <c:pt idx="1138">
                  <c:v>403.61273446222157</c:v>
                </c:pt>
                <c:pt idx="1139">
                  <c:v>404.29018756977723</c:v>
                </c:pt>
                <c:pt idx="1140">
                  <c:v>404.6321500558218</c:v>
                </c:pt>
                <c:pt idx="1141">
                  <c:v>404.10572004465746</c:v>
                </c:pt>
                <c:pt idx="1142">
                  <c:v>405.084576035726</c:v>
                </c:pt>
                <c:pt idx="1143">
                  <c:v>405.46766082858085</c:v>
                </c:pt>
                <c:pt idx="1144">
                  <c:v>405.37412866286468</c:v>
                </c:pt>
                <c:pt idx="1145">
                  <c:v>406.0993029302918</c:v>
                </c:pt>
                <c:pt idx="1146">
                  <c:v>406.87944234423344</c:v>
                </c:pt>
                <c:pt idx="1147">
                  <c:v>407.10355387538681</c:v>
                </c:pt>
                <c:pt idx="1148">
                  <c:v>407.68284310030947</c:v>
                </c:pt>
                <c:pt idx="1149">
                  <c:v>408.74627448024762</c:v>
                </c:pt>
                <c:pt idx="1150">
                  <c:v>409.19701958419813</c:v>
                </c:pt>
                <c:pt idx="1151">
                  <c:v>409.5576156673585</c:v>
                </c:pt>
                <c:pt idx="1152">
                  <c:v>410.64609253388682</c:v>
                </c:pt>
                <c:pt idx="1153">
                  <c:v>410.51687402710945</c:v>
                </c:pt>
                <c:pt idx="1154">
                  <c:v>410.21349922168758</c:v>
                </c:pt>
                <c:pt idx="1155">
                  <c:v>410.97079937735009</c:v>
                </c:pt>
                <c:pt idx="1156">
                  <c:v>410.97663950188007</c:v>
                </c:pt>
                <c:pt idx="1157">
                  <c:v>410.58131160150407</c:v>
                </c:pt>
                <c:pt idx="1158">
                  <c:v>410.86504928120326</c:v>
                </c:pt>
                <c:pt idx="1159">
                  <c:v>411.09203942496265</c:v>
                </c:pt>
                <c:pt idx="1160">
                  <c:v>411.47363153997014</c:v>
                </c:pt>
                <c:pt idx="1161">
                  <c:v>412.17890523197616</c:v>
                </c:pt>
                <c:pt idx="1162">
                  <c:v>412.14312418558097</c:v>
                </c:pt>
                <c:pt idx="1163">
                  <c:v>411.51449934846482</c:v>
                </c:pt>
                <c:pt idx="1164">
                  <c:v>411.41159947877185</c:v>
                </c:pt>
                <c:pt idx="1165">
                  <c:v>411.52927958301746</c:v>
                </c:pt>
                <c:pt idx="1166">
                  <c:v>412.02342366641398</c:v>
                </c:pt>
                <c:pt idx="1167">
                  <c:v>412.21873893313125</c:v>
                </c:pt>
                <c:pt idx="1168">
                  <c:v>412.57499114650506</c:v>
                </c:pt>
                <c:pt idx="1169">
                  <c:v>413.05999291720406</c:v>
                </c:pt>
                <c:pt idx="1170">
                  <c:v>413.84799433376327</c:v>
                </c:pt>
                <c:pt idx="1171">
                  <c:v>414.27839546701063</c:v>
                </c:pt>
                <c:pt idx="1172">
                  <c:v>414.8227163736085</c:v>
                </c:pt>
                <c:pt idx="1173">
                  <c:v>414.65817309888683</c:v>
                </c:pt>
                <c:pt idx="1174">
                  <c:v>414.72653847910948</c:v>
                </c:pt>
                <c:pt idx="1175">
                  <c:v>414.98123078328757</c:v>
                </c:pt>
                <c:pt idx="1176">
                  <c:v>414.5849846266301</c:v>
                </c:pt>
                <c:pt idx="1177">
                  <c:v>414.46798770130414</c:v>
                </c:pt>
                <c:pt idx="1178">
                  <c:v>414.97439016104329</c:v>
                </c:pt>
                <c:pt idx="1179">
                  <c:v>414.77951212883465</c:v>
                </c:pt>
                <c:pt idx="1180">
                  <c:v>414.62360970306776</c:v>
                </c:pt>
                <c:pt idx="1181">
                  <c:v>415.29888776245423</c:v>
                </c:pt>
                <c:pt idx="1182">
                  <c:v>415.43911020996342</c:v>
                </c:pt>
                <c:pt idx="1183">
                  <c:v>414.9512881679708</c:v>
                </c:pt>
                <c:pt idx="1184">
                  <c:v>415.36103053437671</c:v>
                </c:pt>
                <c:pt idx="1185">
                  <c:v>415.48882442750136</c:v>
                </c:pt>
                <c:pt idx="1186">
                  <c:v>414.99105954200115</c:v>
                </c:pt>
                <c:pt idx="1187">
                  <c:v>415.59284763360097</c:v>
                </c:pt>
                <c:pt idx="1188">
                  <c:v>416.0742781068808</c:v>
                </c:pt>
                <c:pt idx="1189">
                  <c:v>415.85942248550464</c:v>
                </c:pt>
                <c:pt idx="1190">
                  <c:v>415.88753798840372</c:v>
                </c:pt>
                <c:pt idx="1191">
                  <c:v>416.51003039072299</c:v>
                </c:pt>
                <c:pt idx="1192">
                  <c:v>416.2080243125784</c:v>
                </c:pt>
                <c:pt idx="1193">
                  <c:v>416.56641945006277</c:v>
                </c:pt>
                <c:pt idx="1194">
                  <c:v>417.05313556005024</c:v>
                </c:pt>
                <c:pt idx="1195">
                  <c:v>416.84250844804018</c:v>
                </c:pt>
                <c:pt idx="1196">
                  <c:v>416.67400675843214</c:v>
                </c:pt>
                <c:pt idx="1197">
                  <c:v>417.13920540674576</c:v>
                </c:pt>
                <c:pt idx="1198">
                  <c:v>417.31136432539665</c:v>
                </c:pt>
                <c:pt idx="1199">
                  <c:v>417.04909146031736</c:v>
                </c:pt>
                <c:pt idx="1200">
                  <c:v>417.8392731682539</c:v>
                </c:pt>
                <c:pt idx="1201">
                  <c:v>418.27141853460313</c:v>
                </c:pt>
                <c:pt idx="1202">
                  <c:v>418.61713482768255</c:v>
                </c:pt>
                <c:pt idx="1203">
                  <c:v>419.09370786214606</c:v>
                </c:pt>
                <c:pt idx="1204">
                  <c:v>419.87496628971689</c:v>
                </c:pt>
                <c:pt idx="1205">
                  <c:v>420.09997303177352</c:v>
                </c:pt>
                <c:pt idx="1206">
                  <c:v>420.47997842541884</c:v>
                </c:pt>
                <c:pt idx="1207">
                  <c:v>421.38398274033511</c:v>
                </c:pt>
                <c:pt idx="1208">
                  <c:v>421.50718619226814</c:v>
                </c:pt>
                <c:pt idx="1209">
                  <c:v>421.60574895381455</c:v>
                </c:pt>
                <c:pt idx="1210">
                  <c:v>421.88459916305169</c:v>
                </c:pt>
                <c:pt idx="1211">
                  <c:v>421.30767933044137</c:v>
                </c:pt>
                <c:pt idx="1212">
                  <c:v>420.84614346435313</c:v>
                </c:pt>
                <c:pt idx="1213">
                  <c:v>421.67691477148253</c:v>
                </c:pt>
                <c:pt idx="1214">
                  <c:v>421.54153181718601</c:v>
                </c:pt>
                <c:pt idx="1215">
                  <c:v>421.63322545374888</c:v>
                </c:pt>
                <c:pt idx="1216">
                  <c:v>422.30658036299911</c:v>
                </c:pt>
                <c:pt idx="1217">
                  <c:v>422.64526429039933</c:v>
                </c:pt>
                <c:pt idx="1218">
                  <c:v>422.71621143231948</c:v>
                </c:pt>
                <c:pt idx="1219">
                  <c:v>423.57296914585561</c:v>
                </c:pt>
                <c:pt idx="1220">
                  <c:v>423.85837531668449</c:v>
                </c:pt>
                <c:pt idx="1221">
                  <c:v>423.88670025334761</c:v>
                </c:pt>
                <c:pt idx="1222">
                  <c:v>423.9093602026781</c:v>
                </c:pt>
                <c:pt idx="1223">
                  <c:v>423.92748816214254</c:v>
                </c:pt>
                <c:pt idx="1224">
                  <c:v>423.94199052971408</c:v>
                </c:pt>
                <c:pt idx="1225">
                  <c:v>423.55359242377131</c:v>
                </c:pt>
                <c:pt idx="1226">
                  <c:v>423.64287393901708</c:v>
                </c:pt>
                <c:pt idx="1227">
                  <c:v>423.9142991512137</c:v>
                </c:pt>
                <c:pt idx="1228">
                  <c:v>423.531439320971</c:v>
                </c:pt>
                <c:pt idx="1229">
                  <c:v>424.02515145677683</c:v>
                </c:pt>
                <c:pt idx="1230">
                  <c:v>423.82012116542148</c:v>
                </c:pt>
                <c:pt idx="1231">
                  <c:v>423.85609693233721</c:v>
                </c:pt>
                <c:pt idx="1232">
                  <c:v>424.68487754586982</c:v>
                </c:pt>
                <c:pt idx="1233">
                  <c:v>425.14790203669588</c:v>
                </c:pt>
                <c:pt idx="1234">
                  <c:v>425.51832162935671</c:v>
                </c:pt>
                <c:pt idx="1235">
                  <c:v>425.81465730348543</c:v>
                </c:pt>
                <c:pt idx="1236">
                  <c:v>426.45172584278839</c:v>
                </c:pt>
                <c:pt idx="1237">
                  <c:v>426.16138067423071</c:v>
                </c:pt>
                <c:pt idx="1238">
                  <c:v>425.92910453938458</c:v>
                </c:pt>
                <c:pt idx="1239">
                  <c:v>425.94328363150765</c:v>
                </c:pt>
                <c:pt idx="1240">
                  <c:v>425.35462690520615</c:v>
                </c:pt>
                <c:pt idx="1241">
                  <c:v>424.88370152416496</c:v>
                </c:pt>
                <c:pt idx="1242">
                  <c:v>425.10696121933199</c:v>
                </c:pt>
                <c:pt idx="1243">
                  <c:v>425.08556897546561</c:v>
                </c:pt>
                <c:pt idx="1244">
                  <c:v>424.66845518037252</c:v>
                </c:pt>
                <c:pt idx="1245">
                  <c:v>424.93476414429801</c:v>
                </c:pt>
                <c:pt idx="1246">
                  <c:v>425.34781131543843</c:v>
                </c:pt>
                <c:pt idx="1247">
                  <c:v>425.67824905235079</c:v>
                </c:pt>
                <c:pt idx="1248">
                  <c:v>426.1425992418807</c:v>
                </c:pt>
                <c:pt idx="1249">
                  <c:v>426.51407939350463</c:v>
                </c:pt>
                <c:pt idx="1250">
                  <c:v>426.2112635148037</c:v>
                </c:pt>
                <c:pt idx="1251">
                  <c:v>425.56901081184299</c:v>
                </c:pt>
                <c:pt idx="1252">
                  <c:v>424.85520864947443</c:v>
                </c:pt>
                <c:pt idx="1253">
                  <c:v>423.88416691957957</c:v>
                </c:pt>
                <c:pt idx="1254">
                  <c:v>423.10733353566366</c:v>
                </c:pt>
                <c:pt idx="1255">
                  <c:v>422.48586682853096</c:v>
                </c:pt>
                <c:pt idx="1256">
                  <c:v>422.1886934628248</c:v>
                </c:pt>
                <c:pt idx="1257">
                  <c:v>421.55095477025986</c:v>
                </c:pt>
                <c:pt idx="1258">
                  <c:v>421.84076381620793</c:v>
                </c:pt>
                <c:pt idx="1259">
                  <c:v>422.47261105296639</c:v>
                </c:pt>
                <c:pt idx="1260">
                  <c:v>422.57808884237318</c:v>
                </c:pt>
                <c:pt idx="1261">
                  <c:v>423.06247107389856</c:v>
                </c:pt>
                <c:pt idx="1262">
                  <c:v>423.44997685911886</c:v>
                </c:pt>
                <c:pt idx="1263">
                  <c:v>423.55998148729515</c:v>
                </c:pt>
                <c:pt idx="1264">
                  <c:v>423.44798518983617</c:v>
                </c:pt>
                <c:pt idx="1265">
                  <c:v>423.75838815186899</c:v>
                </c:pt>
                <c:pt idx="1266">
                  <c:v>424.20671052149521</c:v>
                </c:pt>
                <c:pt idx="1267">
                  <c:v>425.36536841719618</c:v>
                </c:pt>
                <c:pt idx="1268">
                  <c:v>427.89229473375701</c:v>
                </c:pt>
                <c:pt idx="1269">
                  <c:v>431.91383578700567</c:v>
                </c:pt>
                <c:pt idx="1270">
                  <c:v>437.93106862960451</c:v>
                </c:pt>
                <c:pt idx="1271">
                  <c:v>437.93106862960451</c:v>
                </c:pt>
                <c:pt idx="1272">
                  <c:v>437.93106862960451</c:v>
                </c:pt>
                <c:pt idx="1273">
                  <c:v>437.93106862960451</c:v>
                </c:pt>
                <c:pt idx="1274">
                  <c:v>437.93106862960451</c:v>
                </c:pt>
                <c:pt idx="1275">
                  <c:v>437.93106862960451</c:v>
                </c:pt>
                <c:pt idx="1276">
                  <c:v>437.93106862960451</c:v>
                </c:pt>
                <c:pt idx="1277">
                  <c:v>437.93106862960451</c:v>
                </c:pt>
                <c:pt idx="1278">
                  <c:v>437.93106862960451</c:v>
                </c:pt>
                <c:pt idx="1279">
                  <c:v>437.93106862960451</c:v>
                </c:pt>
                <c:pt idx="1280">
                  <c:v>437.93106862960451</c:v>
                </c:pt>
                <c:pt idx="1281">
                  <c:v>437.93106862960451</c:v>
                </c:pt>
                <c:pt idx="1282">
                  <c:v>437.93106862960451</c:v>
                </c:pt>
                <c:pt idx="1283">
                  <c:v>437.93106862960451</c:v>
                </c:pt>
                <c:pt idx="1284">
                  <c:v>437.93106862960451</c:v>
                </c:pt>
                <c:pt idx="1285">
                  <c:v>437.93106862960451</c:v>
                </c:pt>
                <c:pt idx="1286">
                  <c:v>437.93106862960451</c:v>
                </c:pt>
                <c:pt idx="1287">
                  <c:v>437.93106862960451</c:v>
                </c:pt>
                <c:pt idx="1288">
                  <c:v>437.93106862960451</c:v>
                </c:pt>
                <c:pt idx="1289">
                  <c:v>437.93106862960451</c:v>
                </c:pt>
                <c:pt idx="1290">
                  <c:v>437.93106862960451</c:v>
                </c:pt>
                <c:pt idx="1291">
                  <c:v>437.93106862960451</c:v>
                </c:pt>
                <c:pt idx="1292">
                  <c:v>437.93106862960451</c:v>
                </c:pt>
                <c:pt idx="1293">
                  <c:v>437.93106862960451</c:v>
                </c:pt>
                <c:pt idx="1294">
                  <c:v>437.93106862960451</c:v>
                </c:pt>
                <c:pt idx="1295">
                  <c:v>437.93106862960451</c:v>
                </c:pt>
                <c:pt idx="1296">
                  <c:v>437.93106862960451</c:v>
                </c:pt>
                <c:pt idx="1297">
                  <c:v>437.93106862960451</c:v>
                </c:pt>
                <c:pt idx="1298">
                  <c:v>437.93106862960451</c:v>
                </c:pt>
                <c:pt idx="1299">
                  <c:v>437.93106862960451</c:v>
                </c:pt>
                <c:pt idx="1300">
                  <c:v>437.93106862960451</c:v>
                </c:pt>
                <c:pt idx="1301">
                  <c:v>437.93106862960451</c:v>
                </c:pt>
                <c:pt idx="1302">
                  <c:v>437.93106862960451</c:v>
                </c:pt>
                <c:pt idx="1303">
                  <c:v>437.93106862960451</c:v>
                </c:pt>
                <c:pt idx="1304">
                  <c:v>437.93106862960451</c:v>
                </c:pt>
                <c:pt idx="1305">
                  <c:v>437.93106862960451</c:v>
                </c:pt>
                <c:pt idx="1306">
                  <c:v>437.93106862960451</c:v>
                </c:pt>
                <c:pt idx="1307">
                  <c:v>437.93106862960451</c:v>
                </c:pt>
                <c:pt idx="1308">
                  <c:v>437.93106862960451</c:v>
                </c:pt>
                <c:pt idx="1309">
                  <c:v>437.93106862960451</c:v>
                </c:pt>
                <c:pt idx="1310">
                  <c:v>437.93106862960451</c:v>
                </c:pt>
                <c:pt idx="1311">
                  <c:v>437.93106862960451</c:v>
                </c:pt>
                <c:pt idx="1312">
                  <c:v>437.93106862960451</c:v>
                </c:pt>
                <c:pt idx="1313">
                  <c:v>437.93106862960451</c:v>
                </c:pt>
                <c:pt idx="1314">
                  <c:v>437.93106862960451</c:v>
                </c:pt>
                <c:pt idx="1315">
                  <c:v>437.93106862960451</c:v>
                </c:pt>
                <c:pt idx="1316">
                  <c:v>437.93106862960451</c:v>
                </c:pt>
                <c:pt idx="1317">
                  <c:v>437.93106862960451</c:v>
                </c:pt>
                <c:pt idx="1318">
                  <c:v>437.93106862960451</c:v>
                </c:pt>
                <c:pt idx="1319">
                  <c:v>437.93106862960451</c:v>
                </c:pt>
                <c:pt idx="1320">
                  <c:v>437.93106862960451</c:v>
                </c:pt>
                <c:pt idx="1321">
                  <c:v>437.93106862960451</c:v>
                </c:pt>
                <c:pt idx="1322">
                  <c:v>437.93106862960451</c:v>
                </c:pt>
                <c:pt idx="1323">
                  <c:v>437.93106862960451</c:v>
                </c:pt>
                <c:pt idx="1324">
                  <c:v>437.93106862960451</c:v>
                </c:pt>
                <c:pt idx="1325">
                  <c:v>437.93106862960451</c:v>
                </c:pt>
                <c:pt idx="1326">
                  <c:v>437.93106862960451</c:v>
                </c:pt>
                <c:pt idx="1327">
                  <c:v>437.93106862960451</c:v>
                </c:pt>
                <c:pt idx="1328">
                  <c:v>437.93106862960451</c:v>
                </c:pt>
                <c:pt idx="1329">
                  <c:v>437.93106862960451</c:v>
                </c:pt>
                <c:pt idx="1330">
                  <c:v>437.93106862960451</c:v>
                </c:pt>
                <c:pt idx="1331">
                  <c:v>437.93106862960451</c:v>
                </c:pt>
                <c:pt idx="1332">
                  <c:v>437.93106862960451</c:v>
                </c:pt>
                <c:pt idx="1333">
                  <c:v>437.93106862960451</c:v>
                </c:pt>
                <c:pt idx="1334">
                  <c:v>437.93106862960451</c:v>
                </c:pt>
                <c:pt idx="1335">
                  <c:v>437.93106862960451</c:v>
                </c:pt>
                <c:pt idx="1336">
                  <c:v>437.93106862960451</c:v>
                </c:pt>
                <c:pt idx="1337">
                  <c:v>437.93106862960451</c:v>
                </c:pt>
                <c:pt idx="1338">
                  <c:v>437.93106862960451</c:v>
                </c:pt>
                <c:pt idx="1339">
                  <c:v>437.93106862960451</c:v>
                </c:pt>
                <c:pt idx="1340">
                  <c:v>437.93106862960451</c:v>
                </c:pt>
                <c:pt idx="1341">
                  <c:v>437.93106862960451</c:v>
                </c:pt>
                <c:pt idx="1342">
                  <c:v>437.93106862960451</c:v>
                </c:pt>
                <c:pt idx="1343">
                  <c:v>437.93106862960451</c:v>
                </c:pt>
                <c:pt idx="1344">
                  <c:v>437.93106862960451</c:v>
                </c:pt>
                <c:pt idx="1345">
                  <c:v>437.93106862960451</c:v>
                </c:pt>
                <c:pt idx="1346">
                  <c:v>437.93106862960451</c:v>
                </c:pt>
                <c:pt idx="1347">
                  <c:v>437.93106862960451</c:v>
                </c:pt>
                <c:pt idx="1348">
                  <c:v>437.93106862960451</c:v>
                </c:pt>
                <c:pt idx="1349">
                  <c:v>437.93106862960451</c:v>
                </c:pt>
                <c:pt idx="1350">
                  <c:v>437.93106862960451</c:v>
                </c:pt>
                <c:pt idx="1351">
                  <c:v>437.93106862960451</c:v>
                </c:pt>
                <c:pt idx="1352">
                  <c:v>437.93106862960451</c:v>
                </c:pt>
                <c:pt idx="1353">
                  <c:v>437.93106862960451</c:v>
                </c:pt>
                <c:pt idx="1354">
                  <c:v>437.93106862960451</c:v>
                </c:pt>
                <c:pt idx="1355">
                  <c:v>437.93106862960451</c:v>
                </c:pt>
                <c:pt idx="1356">
                  <c:v>437.93106862960451</c:v>
                </c:pt>
                <c:pt idx="1357">
                  <c:v>437.93106862960451</c:v>
                </c:pt>
                <c:pt idx="1358">
                  <c:v>437.93106862960451</c:v>
                </c:pt>
                <c:pt idx="1359">
                  <c:v>437.93106862960451</c:v>
                </c:pt>
                <c:pt idx="1360">
                  <c:v>437.93106862960451</c:v>
                </c:pt>
                <c:pt idx="1361">
                  <c:v>437.93106862960451</c:v>
                </c:pt>
                <c:pt idx="1362">
                  <c:v>437.93106862960451</c:v>
                </c:pt>
                <c:pt idx="1363">
                  <c:v>437.93106862960451</c:v>
                </c:pt>
                <c:pt idx="1364">
                  <c:v>437.93106862960451</c:v>
                </c:pt>
                <c:pt idx="1365">
                  <c:v>437.93106862960451</c:v>
                </c:pt>
                <c:pt idx="1366">
                  <c:v>437.93106862960451</c:v>
                </c:pt>
                <c:pt idx="1367">
                  <c:v>437.93106862960451</c:v>
                </c:pt>
                <c:pt idx="1368">
                  <c:v>437.93106862960451</c:v>
                </c:pt>
                <c:pt idx="1369">
                  <c:v>464.14485490368367</c:v>
                </c:pt>
                <c:pt idx="1370">
                  <c:v>479.715883922947</c:v>
                </c:pt>
                <c:pt idx="1371">
                  <c:v>487.37270713835767</c:v>
                </c:pt>
                <c:pt idx="1372">
                  <c:v>488.69816571068617</c:v>
                </c:pt>
                <c:pt idx="1373">
                  <c:v>485.75853256854896</c:v>
                </c:pt>
                <c:pt idx="1374">
                  <c:v>481.60682605483919</c:v>
                </c:pt>
                <c:pt idx="1375">
                  <c:v>476.88546084387139</c:v>
                </c:pt>
                <c:pt idx="1376">
                  <c:v>471.30836867509714</c:v>
                </c:pt>
                <c:pt idx="1377">
                  <c:v>466.44669494007769</c:v>
                </c:pt>
                <c:pt idx="1378">
                  <c:v>461.7573559520622</c:v>
                </c:pt>
                <c:pt idx="1379">
                  <c:v>457.60588476164975</c:v>
                </c:pt>
                <c:pt idx="1380">
                  <c:v>453.48470780931984</c:v>
                </c:pt>
                <c:pt idx="1381">
                  <c:v>450.1877662474559</c:v>
                </c:pt>
                <c:pt idx="1382">
                  <c:v>446.35021299796472</c:v>
                </c:pt>
                <c:pt idx="1383">
                  <c:v>443.4801703983718</c:v>
                </c:pt>
                <c:pt idx="1384">
                  <c:v>441.18413631869748</c:v>
                </c:pt>
                <c:pt idx="1385">
                  <c:v>438.54730905495802</c:v>
                </c:pt>
                <c:pt idx="1386">
                  <c:v>436.43784724396647</c:v>
                </c:pt>
                <c:pt idx="1387">
                  <c:v>435.5502777951732</c:v>
                </c:pt>
                <c:pt idx="1388">
                  <c:v>434.64022223613858</c:v>
                </c:pt>
                <c:pt idx="1389">
                  <c:v>433.51217778891089</c:v>
                </c:pt>
                <c:pt idx="1390">
                  <c:v>433.20974223112876</c:v>
                </c:pt>
                <c:pt idx="1391">
                  <c:v>432.56779378490302</c:v>
                </c:pt>
                <c:pt idx="1392">
                  <c:v>432.05423502792246</c:v>
                </c:pt>
                <c:pt idx="1393">
                  <c:v>431.84338802233799</c:v>
                </c:pt>
                <c:pt idx="1394">
                  <c:v>431.47471041787043</c:v>
                </c:pt>
                <c:pt idx="1395">
                  <c:v>430.97976833429635</c:v>
                </c:pt>
                <c:pt idx="1396">
                  <c:v>430.38381466743715</c:v>
                </c:pt>
                <c:pt idx="1397">
                  <c:v>430.30705173394972</c:v>
                </c:pt>
                <c:pt idx="1398">
                  <c:v>429.44564138715981</c:v>
                </c:pt>
                <c:pt idx="1399">
                  <c:v>428.95651310972789</c:v>
                </c:pt>
                <c:pt idx="1400">
                  <c:v>428.56521048778234</c:v>
                </c:pt>
                <c:pt idx="1401">
                  <c:v>428.25216839022585</c:v>
                </c:pt>
                <c:pt idx="1402">
                  <c:v>427.80173471218069</c:v>
                </c:pt>
                <c:pt idx="1403">
                  <c:v>427.6413877697446</c:v>
                </c:pt>
                <c:pt idx="1404">
                  <c:v>427.91311021579571</c:v>
                </c:pt>
                <c:pt idx="1405">
                  <c:v>427.33048817263659</c:v>
                </c:pt>
                <c:pt idx="1406">
                  <c:v>426.66439053810933</c:v>
                </c:pt>
                <c:pt idx="1407">
                  <c:v>426.13151243048748</c:v>
                </c:pt>
                <c:pt idx="1408">
                  <c:v>425.70520994438999</c:v>
                </c:pt>
                <c:pt idx="1409">
                  <c:v>424.96416795551204</c:v>
                </c:pt>
                <c:pt idx="1410">
                  <c:v>424.97133436440964</c:v>
                </c:pt>
                <c:pt idx="1411">
                  <c:v>424.17706749152774</c:v>
                </c:pt>
                <c:pt idx="1412">
                  <c:v>423.14165399322223</c:v>
                </c:pt>
                <c:pt idx="1413">
                  <c:v>422.51332319457782</c:v>
                </c:pt>
                <c:pt idx="1414">
                  <c:v>422.0106585556623</c:v>
                </c:pt>
                <c:pt idx="1415">
                  <c:v>421.2085268445299</c:v>
                </c:pt>
                <c:pt idx="1416">
                  <c:v>421.36682147562396</c:v>
                </c:pt>
                <c:pt idx="1417">
                  <c:v>421.29345718049916</c:v>
                </c:pt>
                <c:pt idx="1418">
                  <c:v>420.83476574439936</c:v>
                </c:pt>
                <c:pt idx="1419">
                  <c:v>421.66781259551954</c:v>
                </c:pt>
                <c:pt idx="1420">
                  <c:v>422.53425007641562</c:v>
                </c:pt>
                <c:pt idx="1421">
                  <c:v>423.42740006113252</c:v>
                </c:pt>
                <c:pt idx="1422">
                  <c:v>425.34192004890605</c:v>
                </c:pt>
                <c:pt idx="1423">
                  <c:v>428.07353603912486</c:v>
                </c:pt>
                <c:pt idx="1424">
                  <c:v>429.85882883129989</c:v>
                </c:pt>
                <c:pt idx="1425">
                  <c:v>431.28706306503989</c:v>
                </c:pt>
                <c:pt idx="1426">
                  <c:v>433.62965045203197</c:v>
                </c:pt>
                <c:pt idx="1427">
                  <c:v>434.5037203616256</c:v>
                </c:pt>
                <c:pt idx="1428">
                  <c:v>435.40297628930051</c:v>
                </c:pt>
                <c:pt idx="1429">
                  <c:v>437.12238103144045</c:v>
                </c:pt>
                <c:pt idx="1430">
                  <c:v>438.29790482515239</c:v>
                </c:pt>
                <c:pt idx="1431">
                  <c:v>438.63832386012194</c:v>
                </c:pt>
                <c:pt idx="1432">
                  <c:v>439.91065908809759</c:v>
                </c:pt>
                <c:pt idx="1433">
                  <c:v>440.52852727047809</c:v>
                </c:pt>
                <c:pt idx="1434">
                  <c:v>440.82282181638254</c:v>
                </c:pt>
                <c:pt idx="1435">
                  <c:v>441.65825745310605</c:v>
                </c:pt>
                <c:pt idx="1436">
                  <c:v>442.72660596248488</c:v>
                </c:pt>
                <c:pt idx="1437">
                  <c:v>443.58128476998797</c:v>
                </c:pt>
                <c:pt idx="1438">
                  <c:v>444.8650278159904</c:v>
                </c:pt>
                <c:pt idx="1439">
                  <c:v>446.89202225279234</c:v>
                </c:pt>
                <c:pt idx="1440">
                  <c:v>448.7136178022339</c:v>
                </c:pt>
                <c:pt idx="1441">
                  <c:v>450.77089424178718</c:v>
                </c:pt>
                <c:pt idx="1442">
                  <c:v>452.61671539342979</c:v>
                </c:pt>
                <c:pt idx="1443">
                  <c:v>454.09337231474387</c:v>
                </c:pt>
                <c:pt idx="1444">
                  <c:v>455.4746978517951</c:v>
                </c:pt>
                <c:pt idx="1445">
                  <c:v>456.97975828143615</c:v>
                </c:pt>
                <c:pt idx="1446">
                  <c:v>457.78380662514894</c:v>
                </c:pt>
                <c:pt idx="1447">
                  <c:v>458.0270453001192</c:v>
                </c:pt>
                <c:pt idx="1448">
                  <c:v>458.42163624009538</c:v>
                </c:pt>
                <c:pt idx="1449">
                  <c:v>458.13730899207633</c:v>
                </c:pt>
                <c:pt idx="1450">
                  <c:v>458.1098471936611</c:v>
                </c:pt>
                <c:pt idx="1451">
                  <c:v>458.48787775492889</c:v>
                </c:pt>
                <c:pt idx="1452">
                  <c:v>458.39030220394318</c:v>
                </c:pt>
                <c:pt idx="1453">
                  <c:v>457.91224176315455</c:v>
                </c:pt>
                <c:pt idx="1454">
                  <c:v>457.72979341052371</c:v>
                </c:pt>
                <c:pt idx="1455">
                  <c:v>457.78383472841904</c:v>
                </c:pt>
                <c:pt idx="1456">
                  <c:v>457.42706778273526</c:v>
                </c:pt>
                <c:pt idx="1457">
                  <c:v>456.74165422618825</c:v>
                </c:pt>
                <c:pt idx="1458">
                  <c:v>456.99332338095064</c:v>
                </c:pt>
                <c:pt idx="1459">
                  <c:v>455.99465870476058</c:v>
                </c:pt>
                <c:pt idx="1460">
                  <c:v>454.99572696380847</c:v>
                </c:pt>
                <c:pt idx="1461">
                  <c:v>454.3965815710468</c:v>
                </c:pt>
                <c:pt idx="1462">
                  <c:v>453.31726525683746</c:v>
                </c:pt>
                <c:pt idx="1463">
                  <c:v>452.45381220547</c:v>
                </c:pt>
                <c:pt idx="1464">
                  <c:v>452.96304976437602</c:v>
                </c:pt>
                <c:pt idx="1465">
                  <c:v>452.97043981150085</c:v>
                </c:pt>
                <c:pt idx="1466">
                  <c:v>452.97635184920074</c:v>
                </c:pt>
                <c:pt idx="1467">
                  <c:v>453.3810814793606</c:v>
                </c:pt>
                <c:pt idx="1468">
                  <c:v>454.30486518348852</c:v>
                </c:pt>
                <c:pt idx="1469">
                  <c:v>454.64389214679085</c:v>
                </c:pt>
                <c:pt idx="1470">
                  <c:v>455.31511371743272</c:v>
                </c:pt>
                <c:pt idx="1471">
                  <c:v>455.85209097394625</c:v>
                </c:pt>
                <c:pt idx="1472">
                  <c:v>456.28167277915702</c:v>
                </c:pt>
                <c:pt idx="1473">
                  <c:v>456.22533822332565</c:v>
                </c:pt>
                <c:pt idx="1474">
                  <c:v>456.38027057866054</c:v>
                </c:pt>
                <c:pt idx="1475">
                  <c:v>456.10421646292843</c:v>
                </c:pt>
                <c:pt idx="1476">
                  <c:v>455.48337317034282</c:v>
                </c:pt>
                <c:pt idx="1477">
                  <c:v>455.58669853627424</c:v>
                </c:pt>
                <c:pt idx="1478">
                  <c:v>455.86935882901946</c:v>
                </c:pt>
                <c:pt idx="1479">
                  <c:v>455.89548706321557</c:v>
                </c:pt>
                <c:pt idx="1480">
                  <c:v>456.71638965057247</c:v>
                </c:pt>
                <c:pt idx="1481">
                  <c:v>457.173111720458</c:v>
                </c:pt>
                <c:pt idx="1482">
                  <c:v>457.33848937636645</c:v>
                </c:pt>
                <c:pt idx="1483">
                  <c:v>457.67079150109322</c:v>
                </c:pt>
                <c:pt idx="1484">
                  <c:v>458.33663320087459</c:v>
                </c:pt>
                <c:pt idx="1485">
                  <c:v>458.86930656069967</c:v>
                </c:pt>
                <c:pt idx="1486">
                  <c:v>459.09544524855977</c:v>
                </c:pt>
                <c:pt idx="1487">
                  <c:v>459.47635619884784</c:v>
                </c:pt>
                <c:pt idx="1488">
                  <c:v>459.58108495907828</c:v>
                </c:pt>
                <c:pt idx="1489">
                  <c:v>459.66486796726264</c:v>
                </c:pt>
                <c:pt idx="1490">
                  <c:v>460.13189437381016</c:v>
                </c:pt>
                <c:pt idx="1491">
                  <c:v>460.5055154990481</c:v>
                </c:pt>
                <c:pt idx="1492">
                  <c:v>460.20441239923849</c:v>
                </c:pt>
                <c:pt idx="1493">
                  <c:v>460.96352991939085</c:v>
                </c:pt>
                <c:pt idx="1494">
                  <c:v>461.57082393551269</c:v>
                </c:pt>
                <c:pt idx="1495">
                  <c:v>462.25665914841017</c:v>
                </c:pt>
                <c:pt idx="1496">
                  <c:v>462.80532731872813</c:v>
                </c:pt>
                <c:pt idx="1497">
                  <c:v>463.84426185498256</c:v>
                </c:pt>
                <c:pt idx="1498">
                  <c:v>464.47540948398603</c:v>
                </c:pt>
                <c:pt idx="1499">
                  <c:v>464.98032758718887</c:v>
                </c:pt>
                <c:pt idx="1500">
                  <c:v>465.38426206975112</c:v>
                </c:pt>
                <c:pt idx="1501">
                  <c:v>465.50740965580093</c:v>
                </c:pt>
                <c:pt idx="1502">
                  <c:v>465.20592772464079</c:v>
                </c:pt>
                <c:pt idx="1503">
                  <c:v>465.36474217971266</c:v>
                </c:pt>
                <c:pt idx="1504">
                  <c:v>465.49179374377013</c:v>
                </c:pt>
                <c:pt idx="1505">
                  <c:v>465.39343499501615</c:v>
                </c:pt>
                <c:pt idx="1506">
                  <c:v>466.11474799601297</c:v>
                </c:pt>
                <c:pt idx="1507">
                  <c:v>466.69179839681038</c:v>
                </c:pt>
                <c:pt idx="1508">
                  <c:v>466.95343871744836</c:v>
                </c:pt>
                <c:pt idx="1509">
                  <c:v>467.56275097395871</c:v>
                </c:pt>
                <c:pt idx="1510">
                  <c:v>468.25020077916696</c:v>
                </c:pt>
                <c:pt idx="1511">
                  <c:v>468.80016062333357</c:v>
                </c:pt>
                <c:pt idx="1512">
                  <c:v>468.64012849866691</c:v>
                </c:pt>
                <c:pt idx="1513">
                  <c:v>469.11210279893356</c:v>
                </c:pt>
                <c:pt idx="1514">
                  <c:v>469.0896822391469</c:v>
                </c:pt>
                <c:pt idx="1515">
                  <c:v>468.67174579131756</c:v>
                </c:pt>
                <c:pt idx="1516">
                  <c:v>468.73739663305406</c:v>
                </c:pt>
                <c:pt idx="1517">
                  <c:v>468.78991730644327</c:v>
                </c:pt>
                <c:pt idx="1518">
                  <c:v>468.43193384515462</c:v>
                </c:pt>
                <c:pt idx="1519">
                  <c:v>468.74554707612373</c:v>
                </c:pt>
                <c:pt idx="1520">
                  <c:v>469.19643766089899</c:v>
                </c:pt>
                <c:pt idx="1521">
                  <c:v>468.95715012871926</c:v>
                </c:pt>
                <c:pt idx="1522">
                  <c:v>469.36572010297544</c:v>
                </c:pt>
                <c:pt idx="1523">
                  <c:v>469.49257608238037</c:v>
                </c:pt>
                <c:pt idx="1524">
                  <c:v>469.59406086590434</c:v>
                </c:pt>
                <c:pt idx="1525">
                  <c:v>469.27524869272349</c:v>
                </c:pt>
                <c:pt idx="1526">
                  <c:v>469.42019895417883</c:v>
                </c:pt>
                <c:pt idx="1527">
                  <c:v>469.13615916334311</c:v>
                </c:pt>
                <c:pt idx="1528">
                  <c:v>468.50892733067451</c:v>
                </c:pt>
                <c:pt idx="1529">
                  <c:v>468.40714186453965</c:v>
                </c:pt>
                <c:pt idx="1530">
                  <c:v>467.72571349163172</c:v>
                </c:pt>
                <c:pt idx="1531">
                  <c:v>466.7805707933054</c:v>
                </c:pt>
                <c:pt idx="1532">
                  <c:v>466.62445663464433</c:v>
                </c:pt>
                <c:pt idx="1533">
                  <c:v>466.29956530771551</c:v>
                </c:pt>
                <c:pt idx="1534">
                  <c:v>465.63965224617243</c:v>
                </c:pt>
                <c:pt idx="1535">
                  <c:v>465.311721796938</c:v>
                </c:pt>
                <c:pt idx="1536">
                  <c:v>465.24937743755044</c:v>
                </c:pt>
                <c:pt idx="1537">
                  <c:v>464.59950195004035</c:v>
                </c:pt>
                <c:pt idx="1538">
                  <c:v>464.67960156003232</c:v>
                </c:pt>
                <c:pt idx="1539">
                  <c:v>465.14368124802593</c:v>
                </c:pt>
                <c:pt idx="1540">
                  <c:v>464.71494499842078</c:v>
                </c:pt>
                <c:pt idx="1541">
                  <c:v>464.37195599873667</c:v>
                </c:pt>
                <c:pt idx="1542">
                  <c:v>464.49756479898934</c:v>
                </c:pt>
                <c:pt idx="1543">
                  <c:v>463.99805183919148</c:v>
                </c:pt>
                <c:pt idx="1544">
                  <c:v>463.79844147135321</c:v>
                </c:pt>
                <c:pt idx="1545">
                  <c:v>464.03875317708258</c:v>
                </c:pt>
                <c:pt idx="1546">
                  <c:v>464.03100254166611</c:v>
                </c:pt>
                <c:pt idx="1547">
                  <c:v>463.42480203333292</c:v>
                </c:pt>
                <c:pt idx="1548">
                  <c:v>463.73984162666636</c:v>
                </c:pt>
                <c:pt idx="1549">
                  <c:v>464.19187330133309</c:v>
                </c:pt>
                <c:pt idx="1550">
                  <c:v>463.95349864106652</c:v>
                </c:pt>
                <c:pt idx="1551">
                  <c:v>464.56279891285328</c:v>
                </c:pt>
                <c:pt idx="1552">
                  <c:v>465.05023913028265</c:v>
                </c:pt>
                <c:pt idx="1553">
                  <c:v>465.24019130422613</c:v>
                </c:pt>
                <c:pt idx="1554">
                  <c:v>465.99215304338094</c:v>
                </c:pt>
                <c:pt idx="1555">
                  <c:v>467.1937224347048</c:v>
                </c:pt>
                <c:pt idx="1556">
                  <c:v>467.15497794776388</c:v>
                </c:pt>
                <c:pt idx="1557">
                  <c:v>467.52398235821113</c:v>
                </c:pt>
                <c:pt idx="1558">
                  <c:v>468.21918588656894</c:v>
                </c:pt>
                <c:pt idx="1559">
                  <c:v>468.57534870925519</c:v>
                </c:pt>
                <c:pt idx="1560">
                  <c:v>468.86027896740416</c:v>
                </c:pt>
                <c:pt idx="1561">
                  <c:v>469.4882231739233</c:v>
                </c:pt>
                <c:pt idx="1562">
                  <c:v>469.39057853913869</c:v>
                </c:pt>
                <c:pt idx="1563">
                  <c:v>469.11246283131101</c:v>
                </c:pt>
                <c:pt idx="1564">
                  <c:v>469.88997026504887</c:v>
                </c:pt>
                <c:pt idx="1565">
                  <c:v>470.3119762120391</c:v>
                </c:pt>
                <c:pt idx="1566">
                  <c:v>470.24958096963132</c:v>
                </c:pt>
                <c:pt idx="1567">
                  <c:v>470.99966477570507</c:v>
                </c:pt>
                <c:pt idx="1568">
                  <c:v>471.5997318205641</c:v>
                </c:pt>
                <c:pt idx="1569">
                  <c:v>471.67978545645133</c:v>
                </c:pt>
                <c:pt idx="1570">
                  <c:v>472.54382836516106</c:v>
                </c:pt>
                <c:pt idx="1571">
                  <c:v>473.23506269212885</c:v>
                </c:pt>
                <c:pt idx="1572">
                  <c:v>473.78805015370307</c:v>
                </c:pt>
                <c:pt idx="1573">
                  <c:v>474.03044012296249</c:v>
                </c:pt>
                <c:pt idx="1574">
                  <c:v>474.22435209836999</c:v>
                </c:pt>
                <c:pt idx="1575">
                  <c:v>474.17948167869605</c:v>
                </c:pt>
                <c:pt idx="1576">
                  <c:v>474.1435853429569</c:v>
                </c:pt>
                <c:pt idx="1577">
                  <c:v>474.31486827436555</c:v>
                </c:pt>
                <c:pt idx="1578">
                  <c:v>474.25189461949248</c:v>
                </c:pt>
                <c:pt idx="1579">
                  <c:v>473.601515695594</c:v>
                </c:pt>
                <c:pt idx="1580">
                  <c:v>473.68121255647526</c:v>
                </c:pt>
                <c:pt idx="1581">
                  <c:v>473.54497004518026</c:v>
                </c:pt>
                <c:pt idx="1582">
                  <c:v>473.83597603614425</c:v>
                </c:pt>
                <c:pt idx="1583">
                  <c:v>474.06878082891541</c:v>
                </c:pt>
                <c:pt idx="1584">
                  <c:v>474.65502466313239</c:v>
                </c:pt>
                <c:pt idx="1585">
                  <c:v>475.12401973050589</c:v>
                </c:pt>
                <c:pt idx="1586">
                  <c:v>475.29921578440474</c:v>
                </c:pt>
                <c:pt idx="1587">
                  <c:v>475.43937262752382</c:v>
                </c:pt>
                <c:pt idx="1588">
                  <c:v>475.55149810201908</c:v>
                </c:pt>
                <c:pt idx="1589">
                  <c:v>475.64119848161528</c:v>
                </c:pt>
                <c:pt idx="1590">
                  <c:v>475.71295878529224</c:v>
                </c:pt>
                <c:pt idx="1591">
                  <c:v>475.77036702823381</c:v>
                </c:pt>
                <c:pt idx="1592">
                  <c:v>475.01629362258711</c:v>
                </c:pt>
                <c:pt idx="1593">
                  <c:v>474.8130348980697</c:v>
                </c:pt>
                <c:pt idx="1594">
                  <c:v>474.45042791845583</c:v>
                </c:pt>
                <c:pt idx="1595">
                  <c:v>474.16034233476472</c:v>
                </c:pt>
                <c:pt idx="1596">
                  <c:v>473.32827386781179</c:v>
                </c:pt>
                <c:pt idx="1597">
                  <c:v>473.26261909424949</c:v>
                </c:pt>
                <c:pt idx="1598">
                  <c:v>472.6100952753996</c:v>
                </c:pt>
                <c:pt idx="1599">
                  <c:v>472.28807622031968</c:v>
                </c:pt>
                <c:pt idx="1600">
                  <c:v>472.63046097625579</c:v>
                </c:pt>
                <c:pt idx="1601">
                  <c:v>474.70436878100469</c:v>
                </c:pt>
                <c:pt idx="1602">
                  <c:v>477.56349502480379</c:v>
                </c:pt>
                <c:pt idx="1603">
                  <c:v>482.4507960198431</c:v>
                </c:pt>
                <c:pt idx="1604">
                  <c:v>482.4507960198431</c:v>
                </c:pt>
                <c:pt idx="1605">
                  <c:v>482.4507960198431</c:v>
                </c:pt>
                <c:pt idx="1606">
                  <c:v>482.4507960198431</c:v>
                </c:pt>
                <c:pt idx="1607">
                  <c:v>482.4507960198431</c:v>
                </c:pt>
                <c:pt idx="1608">
                  <c:v>482.4507960198431</c:v>
                </c:pt>
                <c:pt idx="1609">
                  <c:v>482.4507960198431</c:v>
                </c:pt>
                <c:pt idx="1610">
                  <c:v>482.4507960198431</c:v>
                </c:pt>
                <c:pt idx="1611">
                  <c:v>482.4507960198431</c:v>
                </c:pt>
                <c:pt idx="1612">
                  <c:v>482.4507960198431</c:v>
                </c:pt>
                <c:pt idx="1613">
                  <c:v>482.4507960198431</c:v>
                </c:pt>
                <c:pt idx="1614">
                  <c:v>482.4507960198431</c:v>
                </c:pt>
                <c:pt idx="1615">
                  <c:v>482.4507960198431</c:v>
                </c:pt>
                <c:pt idx="1616">
                  <c:v>482.4507960198431</c:v>
                </c:pt>
                <c:pt idx="1617">
                  <c:v>482.4507960198431</c:v>
                </c:pt>
                <c:pt idx="1618">
                  <c:v>482.4507960198431</c:v>
                </c:pt>
                <c:pt idx="1619">
                  <c:v>482.4507960198431</c:v>
                </c:pt>
                <c:pt idx="1620">
                  <c:v>482.4507960198431</c:v>
                </c:pt>
                <c:pt idx="1621">
                  <c:v>482.4507960198431</c:v>
                </c:pt>
                <c:pt idx="1622">
                  <c:v>482.4507960198431</c:v>
                </c:pt>
                <c:pt idx="1623">
                  <c:v>482.4507960198431</c:v>
                </c:pt>
                <c:pt idx="1624">
                  <c:v>482.4507960198431</c:v>
                </c:pt>
                <c:pt idx="1625">
                  <c:v>482.4507960198431</c:v>
                </c:pt>
                <c:pt idx="1626">
                  <c:v>482.4507960198431</c:v>
                </c:pt>
                <c:pt idx="1627">
                  <c:v>482.4507960198431</c:v>
                </c:pt>
                <c:pt idx="1628">
                  <c:v>482.4507960198431</c:v>
                </c:pt>
                <c:pt idx="1629">
                  <c:v>482.4507960198431</c:v>
                </c:pt>
                <c:pt idx="1630">
                  <c:v>482.4507960198431</c:v>
                </c:pt>
                <c:pt idx="1631">
                  <c:v>482.4507960198431</c:v>
                </c:pt>
                <c:pt idx="1632">
                  <c:v>482.4507960198431</c:v>
                </c:pt>
                <c:pt idx="1633">
                  <c:v>482.4507960198431</c:v>
                </c:pt>
                <c:pt idx="1634">
                  <c:v>482.4507960198431</c:v>
                </c:pt>
                <c:pt idx="1635">
                  <c:v>482.4507960198431</c:v>
                </c:pt>
                <c:pt idx="1636">
                  <c:v>482.4507960198431</c:v>
                </c:pt>
                <c:pt idx="1637">
                  <c:v>482.4507960198431</c:v>
                </c:pt>
                <c:pt idx="1638">
                  <c:v>482.4507960198431</c:v>
                </c:pt>
                <c:pt idx="1639">
                  <c:v>482.4507960198431</c:v>
                </c:pt>
                <c:pt idx="1640">
                  <c:v>482.4507960198431</c:v>
                </c:pt>
                <c:pt idx="1641">
                  <c:v>482.4507960198431</c:v>
                </c:pt>
                <c:pt idx="1642">
                  <c:v>482.4507960198431</c:v>
                </c:pt>
                <c:pt idx="1643">
                  <c:v>482.4507960198431</c:v>
                </c:pt>
                <c:pt idx="1644">
                  <c:v>482.4507960198431</c:v>
                </c:pt>
                <c:pt idx="1645">
                  <c:v>482.4507960198431</c:v>
                </c:pt>
                <c:pt idx="1646">
                  <c:v>482.4507960198431</c:v>
                </c:pt>
                <c:pt idx="1647">
                  <c:v>482.4507960198431</c:v>
                </c:pt>
                <c:pt idx="1648">
                  <c:v>482.4507960198431</c:v>
                </c:pt>
                <c:pt idx="1649">
                  <c:v>482.4507960198431</c:v>
                </c:pt>
                <c:pt idx="1650">
                  <c:v>482.4507960198431</c:v>
                </c:pt>
                <c:pt idx="1651">
                  <c:v>482.4507960198431</c:v>
                </c:pt>
                <c:pt idx="1652">
                  <c:v>482.4507960198431</c:v>
                </c:pt>
                <c:pt idx="1653">
                  <c:v>482.4507960198431</c:v>
                </c:pt>
                <c:pt idx="1654">
                  <c:v>482.4507960198431</c:v>
                </c:pt>
                <c:pt idx="1655">
                  <c:v>482.4507960198431</c:v>
                </c:pt>
                <c:pt idx="1656">
                  <c:v>482.4507960198431</c:v>
                </c:pt>
                <c:pt idx="1657">
                  <c:v>482.4507960198431</c:v>
                </c:pt>
                <c:pt idx="1658">
                  <c:v>482.4507960198431</c:v>
                </c:pt>
                <c:pt idx="1659">
                  <c:v>482.4507960198431</c:v>
                </c:pt>
                <c:pt idx="1660">
                  <c:v>482.4507960198431</c:v>
                </c:pt>
                <c:pt idx="1661">
                  <c:v>482.4507960198431</c:v>
                </c:pt>
                <c:pt idx="1662">
                  <c:v>482.4507960198431</c:v>
                </c:pt>
                <c:pt idx="1663">
                  <c:v>482.4507960198431</c:v>
                </c:pt>
                <c:pt idx="1664">
                  <c:v>482.4507960198431</c:v>
                </c:pt>
                <c:pt idx="1665">
                  <c:v>482.4507960198431</c:v>
                </c:pt>
                <c:pt idx="1666">
                  <c:v>482.4507960198431</c:v>
                </c:pt>
                <c:pt idx="1667">
                  <c:v>482.4507960198431</c:v>
                </c:pt>
                <c:pt idx="1668">
                  <c:v>482.4507960198431</c:v>
                </c:pt>
                <c:pt idx="1669">
                  <c:v>482.4507960198431</c:v>
                </c:pt>
                <c:pt idx="1670">
                  <c:v>482.4507960198431</c:v>
                </c:pt>
                <c:pt idx="1671">
                  <c:v>482.4507960198431</c:v>
                </c:pt>
                <c:pt idx="1672">
                  <c:v>482.4507960198431</c:v>
                </c:pt>
                <c:pt idx="1673">
                  <c:v>482.4507960198431</c:v>
                </c:pt>
                <c:pt idx="1674">
                  <c:v>482.4507960198431</c:v>
                </c:pt>
                <c:pt idx="1675">
                  <c:v>482.4507960198431</c:v>
                </c:pt>
                <c:pt idx="1676">
                  <c:v>482.4507960198431</c:v>
                </c:pt>
                <c:pt idx="1677">
                  <c:v>482.4507960198431</c:v>
                </c:pt>
                <c:pt idx="1678">
                  <c:v>482.4507960198431</c:v>
                </c:pt>
                <c:pt idx="1679">
                  <c:v>482.4507960198431</c:v>
                </c:pt>
                <c:pt idx="1680">
                  <c:v>482.4507960198431</c:v>
                </c:pt>
                <c:pt idx="1681">
                  <c:v>482.4507960198431</c:v>
                </c:pt>
                <c:pt idx="1682">
                  <c:v>482.4507960198431</c:v>
                </c:pt>
                <c:pt idx="1683">
                  <c:v>482.4507960198431</c:v>
                </c:pt>
                <c:pt idx="1684">
                  <c:v>482.4507960198431</c:v>
                </c:pt>
                <c:pt idx="1685">
                  <c:v>482.4507960198431</c:v>
                </c:pt>
                <c:pt idx="1686">
                  <c:v>482.4507960198431</c:v>
                </c:pt>
                <c:pt idx="1687">
                  <c:v>482.4507960198431</c:v>
                </c:pt>
                <c:pt idx="1688">
                  <c:v>482.4507960198431</c:v>
                </c:pt>
                <c:pt idx="1689">
                  <c:v>482.4507960198431</c:v>
                </c:pt>
                <c:pt idx="1690">
                  <c:v>482.4507960198431</c:v>
                </c:pt>
                <c:pt idx="1691">
                  <c:v>482.4507960198431</c:v>
                </c:pt>
                <c:pt idx="1692">
                  <c:v>482.4507960198431</c:v>
                </c:pt>
                <c:pt idx="1693">
                  <c:v>482.4507960198431</c:v>
                </c:pt>
                <c:pt idx="1694">
                  <c:v>482.4507960198431</c:v>
                </c:pt>
                <c:pt idx="1695">
                  <c:v>482.4507960198431</c:v>
                </c:pt>
                <c:pt idx="1696">
                  <c:v>482.4507960198431</c:v>
                </c:pt>
                <c:pt idx="1697">
                  <c:v>482.4507960198431</c:v>
                </c:pt>
                <c:pt idx="1698">
                  <c:v>482.4507960198431</c:v>
                </c:pt>
                <c:pt idx="1699">
                  <c:v>482.4507960198431</c:v>
                </c:pt>
                <c:pt idx="1700">
                  <c:v>482.4507960198431</c:v>
                </c:pt>
                <c:pt idx="1701">
                  <c:v>482.4507960198431</c:v>
                </c:pt>
                <c:pt idx="1702">
                  <c:v>482.4507960198431</c:v>
                </c:pt>
                <c:pt idx="1703">
                  <c:v>482.4507960198431</c:v>
                </c:pt>
                <c:pt idx="1704">
                  <c:v>499.76063681587453</c:v>
                </c:pt>
                <c:pt idx="1705">
                  <c:v>508.80850945269964</c:v>
                </c:pt>
                <c:pt idx="1706">
                  <c:v>511.04680756215976</c:v>
                </c:pt>
                <c:pt idx="1707">
                  <c:v>509.63744604972783</c:v>
                </c:pt>
                <c:pt idx="1708">
                  <c:v>505.70995683978231</c:v>
                </c:pt>
                <c:pt idx="1709">
                  <c:v>499.76796547182585</c:v>
                </c:pt>
                <c:pt idx="1710">
                  <c:v>493.41437237746072</c:v>
                </c:pt>
                <c:pt idx="1711">
                  <c:v>486.93149790196861</c:v>
                </c:pt>
                <c:pt idx="1712">
                  <c:v>480.74519832157489</c:v>
                </c:pt>
                <c:pt idx="1713">
                  <c:v>474.79615865725992</c:v>
                </c:pt>
                <c:pt idx="1714">
                  <c:v>468.63692692580798</c:v>
                </c:pt>
                <c:pt idx="1715">
                  <c:v>463.10954154064638</c:v>
                </c:pt>
                <c:pt idx="1716">
                  <c:v>457.88763323251715</c:v>
                </c:pt>
                <c:pt idx="1717">
                  <c:v>452.91010658601374</c:v>
                </c:pt>
                <c:pt idx="1718">
                  <c:v>448.32808526881104</c:v>
                </c:pt>
                <c:pt idx="1719">
                  <c:v>444.2624682150489</c:v>
                </c:pt>
                <c:pt idx="1720">
                  <c:v>440.60997457203911</c:v>
                </c:pt>
                <c:pt idx="1721">
                  <c:v>437.2879796576313</c:v>
                </c:pt>
                <c:pt idx="1722">
                  <c:v>435.03038372610507</c:v>
                </c:pt>
                <c:pt idx="1723">
                  <c:v>432.8243069808841</c:v>
                </c:pt>
                <c:pt idx="1724">
                  <c:v>430.45944558470728</c:v>
                </c:pt>
                <c:pt idx="1725">
                  <c:v>429.16755646776585</c:v>
                </c:pt>
                <c:pt idx="1726">
                  <c:v>428.53404517421268</c:v>
                </c:pt>
                <c:pt idx="1727">
                  <c:v>427.82723613937014</c:v>
                </c:pt>
                <c:pt idx="1728">
                  <c:v>427.66178891149616</c:v>
                </c:pt>
                <c:pt idx="1729">
                  <c:v>427.729431129197</c:v>
                </c:pt>
                <c:pt idx="1730">
                  <c:v>427.18354490335764</c:v>
                </c:pt>
                <c:pt idx="1731">
                  <c:v>426.94683592268615</c:v>
                </c:pt>
                <c:pt idx="1732">
                  <c:v>427.35746873814895</c:v>
                </c:pt>
                <c:pt idx="1733">
                  <c:v>427.28597499051921</c:v>
                </c:pt>
                <c:pt idx="1734">
                  <c:v>427.4287799924154</c:v>
                </c:pt>
                <c:pt idx="1735">
                  <c:v>427.94302399393234</c:v>
                </c:pt>
                <c:pt idx="1736">
                  <c:v>428.5544191951459</c:v>
                </c:pt>
                <c:pt idx="1737">
                  <c:v>428.64353535611673</c:v>
                </c:pt>
                <c:pt idx="1738">
                  <c:v>429.71482828489343</c:v>
                </c:pt>
                <c:pt idx="1739">
                  <c:v>430.57186262791475</c:v>
                </c:pt>
                <c:pt idx="1740">
                  <c:v>431.05749010233183</c:v>
                </c:pt>
                <c:pt idx="1741">
                  <c:v>432.24599208186544</c:v>
                </c:pt>
                <c:pt idx="1742">
                  <c:v>433.19679366549235</c:v>
                </c:pt>
                <c:pt idx="1743">
                  <c:v>433.5574349323939</c:v>
                </c:pt>
                <c:pt idx="1744">
                  <c:v>434.04594794591515</c:v>
                </c:pt>
                <c:pt idx="1745">
                  <c:v>434.63675835673212</c:v>
                </c:pt>
                <c:pt idx="1746">
                  <c:v>434.70940668538572</c:v>
                </c:pt>
                <c:pt idx="1747">
                  <c:v>434.56752534830861</c:v>
                </c:pt>
                <c:pt idx="1748">
                  <c:v>434.6540202786469</c:v>
                </c:pt>
                <c:pt idx="1749">
                  <c:v>434.52321622291754</c:v>
                </c:pt>
                <c:pt idx="1750">
                  <c:v>434.41857297833405</c:v>
                </c:pt>
                <c:pt idx="1751">
                  <c:v>434.53485838266727</c:v>
                </c:pt>
                <c:pt idx="1752">
                  <c:v>434.42788670613385</c:v>
                </c:pt>
                <c:pt idx="1753">
                  <c:v>434.34230936490712</c:v>
                </c:pt>
                <c:pt idx="1754">
                  <c:v>434.87384749192574</c:v>
                </c:pt>
                <c:pt idx="1755">
                  <c:v>434.89907799354063</c:v>
                </c:pt>
                <c:pt idx="1756">
                  <c:v>434.91926239483251</c:v>
                </c:pt>
                <c:pt idx="1757">
                  <c:v>434.93540991586605</c:v>
                </c:pt>
                <c:pt idx="1758">
                  <c:v>435.14832793269284</c:v>
                </c:pt>
                <c:pt idx="1759">
                  <c:v>435.31866234615427</c:v>
                </c:pt>
                <c:pt idx="1760">
                  <c:v>435.45492987692342</c:v>
                </c:pt>
                <c:pt idx="1761">
                  <c:v>435.16394390153874</c:v>
                </c:pt>
                <c:pt idx="1762">
                  <c:v>435.13115512123102</c:v>
                </c:pt>
                <c:pt idx="1763">
                  <c:v>435.30492409698485</c:v>
                </c:pt>
                <c:pt idx="1764">
                  <c:v>435.4439392775879</c:v>
                </c:pt>
                <c:pt idx="1765">
                  <c:v>435.55515142207031</c:v>
                </c:pt>
                <c:pt idx="1766">
                  <c:v>435.44412113765628</c:v>
                </c:pt>
                <c:pt idx="1767">
                  <c:v>435.95529691012507</c:v>
                </c:pt>
                <c:pt idx="1768">
                  <c:v>436.56423752810008</c:v>
                </c:pt>
                <c:pt idx="1769">
                  <c:v>436.85139002248013</c:v>
                </c:pt>
                <c:pt idx="1770">
                  <c:v>437.88111201798415</c:v>
                </c:pt>
                <c:pt idx="1771">
                  <c:v>438.7048896143873</c:v>
                </c:pt>
                <c:pt idx="1772">
                  <c:v>439.76391169150986</c:v>
                </c:pt>
                <c:pt idx="1773">
                  <c:v>440.21112935320787</c:v>
                </c:pt>
                <c:pt idx="1774">
                  <c:v>440.56890348256627</c:v>
                </c:pt>
                <c:pt idx="1775">
                  <c:v>441.05512278605306</c:v>
                </c:pt>
                <c:pt idx="1776">
                  <c:v>441.24409822884252</c:v>
                </c:pt>
                <c:pt idx="1777">
                  <c:v>441.39527858307406</c:v>
                </c:pt>
                <c:pt idx="1778">
                  <c:v>441.31622286645927</c:v>
                </c:pt>
                <c:pt idx="1779">
                  <c:v>441.65297829316745</c:v>
                </c:pt>
                <c:pt idx="1780">
                  <c:v>441.72238263453403</c:v>
                </c:pt>
                <c:pt idx="1781">
                  <c:v>441.97790610762729</c:v>
                </c:pt>
                <c:pt idx="1782">
                  <c:v>442.38232488610186</c:v>
                </c:pt>
                <c:pt idx="1783">
                  <c:v>443.10585990888148</c:v>
                </c:pt>
                <c:pt idx="1784">
                  <c:v>443.68468792710519</c:v>
                </c:pt>
                <c:pt idx="1785">
                  <c:v>444.14775034168417</c:v>
                </c:pt>
                <c:pt idx="1786">
                  <c:v>444.9182002733474</c:v>
                </c:pt>
                <c:pt idx="1787">
                  <c:v>445.53456021867794</c:v>
                </c:pt>
                <c:pt idx="1788">
                  <c:v>446.02764817494239</c:v>
                </c:pt>
                <c:pt idx="1789">
                  <c:v>446.42211853995394</c:v>
                </c:pt>
                <c:pt idx="1790">
                  <c:v>446.9376948319632</c:v>
                </c:pt>
                <c:pt idx="1791">
                  <c:v>447.15015586557058</c:v>
                </c:pt>
                <c:pt idx="1792">
                  <c:v>447.12012469245644</c:v>
                </c:pt>
                <c:pt idx="1793">
                  <c:v>447.49609975396521</c:v>
                </c:pt>
                <c:pt idx="1794">
                  <c:v>447.59687980317221</c:v>
                </c:pt>
                <c:pt idx="1795">
                  <c:v>447.67750384253782</c:v>
                </c:pt>
                <c:pt idx="1796">
                  <c:v>447.74200307403032</c:v>
                </c:pt>
                <c:pt idx="1797">
                  <c:v>447.99360245922429</c:v>
                </c:pt>
                <c:pt idx="1798">
                  <c:v>447.79488196737941</c:v>
                </c:pt>
                <c:pt idx="1799">
                  <c:v>448.03590557390356</c:v>
                </c:pt>
                <c:pt idx="1800">
                  <c:v>448.42872445912286</c:v>
                </c:pt>
                <c:pt idx="1801">
                  <c:v>448.34297956729836</c:v>
                </c:pt>
                <c:pt idx="1802">
                  <c:v>448.67438365383873</c:v>
                </c:pt>
                <c:pt idx="1803">
                  <c:v>449.33950692307099</c:v>
                </c:pt>
                <c:pt idx="1804">
                  <c:v>449.27160553845681</c:v>
                </c:pt>
                <c:pt idx="1805">
                  <c:v>449.41728443076545</c:v>
                </c:pt>
                <c:pt idx="1806">
                  <c:v>449.73382754461238</c:v>
                </c:pt>
                <c:pt idx="1807">
                  <c:v>449.58706203568994</c:v>
                </c:pt>
                <c:pt idx="1808">
                  <c:v>449.06964962855193</c:v>
                </c:pt>
                <c:pt idx="1809">
                  <c:v>449.85571970284161</c:v>
                </c:pt>
                <c:pt idx="1810">
                  <c:v>449.68457576227331</c:v>
                </c:pt>
                <c:pt idx="1811">
                  <c:v>449.14766060981867</c:v>
                </c:pt>
                <c:pt idx="1812">
                  <c:v>449.31812848785495</c:v>
                </c:pt>
                <c:pt idx="1813">
                  <c:v>449.054502790284</c:v>
                </c:pt>
                <c:pt idx="1814">
                  <c:v>448.44360223222719</c:v>
                </c:pt>
                <c:pt idx="1815">
                  <c:v>448.75488178578178</c:v>
                </c:pt>
                <c:pt idx="1816">
                  <c:v>448.80390542862546</c:v>
                </c:pt>
                <c:pt idx="1817">
                  <c:v>448.44312434290043</c:v>
                </c:pt>
                <c:pt idx="1818">
                  <c:v>448.55449947432038</c:v>
                </c:pt>
                <c:pt idx="1819">
                  <c:v>449.04359957945633</c:v>
                </c:pt>
                <c:pt idx="1820">
                  <c:v>449.03487966356511</c:v>
                </c:pt>
                <c:pt idx="1821">
                  <c:v>448.42790373085211</c:v>
                </c:pt>
                <c:pt idx="1822">
                  <c:v>448.94232298468171</c:v>
                </c:pt>
                <c:pt idx="1823">
                  <c:v>449.1538583877454</c:v>
                </c:pt>
                <c:pt idx="1824">
                  <c:v>449.32308671019632</c:v>
                </c:pt>
                <c:pt idx="1825">
                  <c:v>449.65846936815706</c:v>
                </c:pt>
                <c:pt idx="1826">
                  <c:v>449.92677549452566</c:v>
                </c:pt>
                <c:pt idx="1827">
                  <c:v>449.74142039562054</c:v>
                </c:pt>
                <c:pt idx="1828">
                  <c:v>449.99313631649642</c:v>
                </c:pt>
                <c:pt idx="1829">
                  <c:v>449.79450905319715</c:v>
                </c:pt>
                <c:pt idx="1830">
                  <c:v>449.83560724255773</c:v>
                </c:pt>
                <c:pt idx="1831">
                  <c:v>450.06848579404618</c:v>
                </c:pt>
                <c:pt idx="1832">
                  <c:v>450.05478863523695</c:v>
                </c:pt>
                <c:pt idx="1833">
                  <c:v>450.24383090818958</c:v>
                </c:pt>
                <c:pt idx="1834">
                  <c:v>450.59506472655164</c:v>
                </c:pt>
                <c:pt idx="1835">
                  <c:v>451.07605178124135</c:v>
                </c:pt>
                <c:pt idx="1836">
                  <c:v>451.46084142499313</c:v>
                </c:pt>
                <c:pt idx="1837">
                  <c:v>451.76867313999458</c:v>
                </c:pt>
                <c:pt idx="1838">
                  <c:v>452.01493851199569</c:v>
                </c:pt>
                <c:pt idx="1839">
                  <c:v>452.2119508095966</c:v>
                </c:pt>
                <c:pt idx="1840">
                  <c:v>452.16956064767726</c:v>
                </c:pt>
                <c:pt idx="1841">
                  <c:v>452.53564851814184</c:v>
                </c:pt>
                <c:pt idx="1842">
                  <c:v>452.82851881451353</c:v>
                </c:pt>
                <c:pt idx="1843">
                  <c:v>452.66281505161089</c:v>
                </c:pt>
                <c:pt idx="1844">
                  <c:v>452.73025204128874</c:v>
                </c:pt>
                <c:pt idx="1845">
                  <c:v>452.98420163303103</c:v>
                </c:pt>
                <c:pt idx="1846">
                  <c:v>452.98736130642487</c:v>
                </c:pt>
                <c:pt idx="1847">
                  <c:v>452.98988904513993</c:v>
                </c:pt>
                <c:pt idx="1848">
                  <c:v>453.39191123611198</c:v>
                </c:pt>
                <c:pt idx="1849">
                  <c:v>452.9135289888896</c:v>
                </c:pt>
                <c:pt idx="1850">
                  <c:v>452.53082319111166</c:v>
                </c:pt>
                <c:pt idx="1851">
                  <c:v>452.42465855288935</c:v>
                </c:pt>
                <c:pt idx="1852">
                  <c:v>451.93972684231153</c:v>
                </c:pt>
                <c:pt idx="1853">
                  <c:v>451.35178147384926</c:v>
                </c:pt>
                <c:pt idx="1854">
                  <c:v>451.68142517907944</c:v>
                </c:pt>
                <c:pt idx="1855">
                  <c:v>451.54514014326355</c:v>
                </c:pt>
                <c:pt idx="1856">
                  <c:v>451.03611211461089</c:v>
                </c:pt>
                <c:pt idx="1857">
                  <c:v>451.42888969168877</c:v>
                </c:pt>
                <c:pt idx="1858">
                  <c:v>451.94311175335105</c:v>
                </c:pt>
                <c:pt idx="1859">
                  <c:v>452.15448940268089</c:v>
                </c:pt>
                <c:pt idx="1860">
                  <c:v>452.52359152214473</c:v>
                </c:pt>
                <c:pt idx="1861">
                  <c:v>452.8188732177158</c:v>
                </c:pt>
                <c:pt idx="1862">
                  <c:v>452.65509857417271</c:v>
                </c:pt>
                <c:pt idx="1863">
                  <c:v>453.32407885933816</c:v>
                </c:pt>
                <c:pt idx="1864">
                  <c:v>454.45926308747056</c:v>
                </c:pt>
                <c:pt idx="1865">
                  <c:v>455.76741046997648</c:v>
                </c:pt>
                <c:pt idx="1866">
                  <c:v>459.01392837598121</c:v>
                </c:pt>
                <c:pt idx="1867">
                  <c:v>465.81114270078501</c:v>
                </c:pt>
                <c:pt idx="1868">
                  <c:v>465.81114270078501</c:v>
                </c:pt>
                <c:pt idx="1869">
                  <c:v>465.81114270078501</c:v>
                </c:pt>
                <c:pt idx="1870">
                  <c:v>465.81114270078501</c:v>
                </c:pt>
                <c:pt idx="1871">
                  <c:v>465.81114270078501</c:v>
                </c:pt>
                <c:pt idx="1872">
                  <c:v>465.81114270078501</c:v>
                </c:pt>
                <c:pt idx="1873">
                  <c:v>465.81114270078501</c:v>
                </c:pt>
                <c:pt idx="1874">
                  <c:v>465.81114270078501</c:v>
                </c:pt>
                <c:pt idx="1875">
                  <c:v>465.81114270078501</c:v>
                </c:pt>
                <c:pt idx="1876">
                  <c:v>465.81114270078501</c:v>
                </c:pt>
                <c:pt idx="1877">
                  <c:v>465.81114270078501</c:v>
                </c:pt>
                <c:pt idx="1878">
                  <c:v>465.81114270078501</c:v>
                </c:pt>
                <c:pt idx="1879">
                  <c:v>465.81114270078501</c:v>
                </c:pt>
                <c:pt idx="1880">
                  <c:v>465.81114270078501</c:v>
                </c:pt>
                <c:pt idx="1881">
                  <c:v>465.81114270078501</c:v>
                </c:pt>
                <c:pt idx="1882">
                  <c:v>465.81114270078501</c:v>
                </c:pt>
                <c:pt idx="1883">
                  <c:v>465.81114270078501</c:v>
                </c:pt>
                <c:pt idx="1884">
                  <c:v>465.81114270078501</c:v>
                </c:pt>
                <c:pt idx="1885">
                  <c:v>465.81114270078501</c:v>
                </c:pt>
                <c:pt idx="1886">
                  <c:v>465.81114270078501</c:v>
                </c:pt>
                <c:pt idx="1887">
                  <c:v>465.81114270078501</c:v>
                </c:pt>
                <c:pt idx="1888">
                  <c:v>465.81114270078501</c:v>
                </c:pt>
                <c:pt idx="1889">
                  <c:v>465.81114270078501</c:v>
                </c:pt>
                <c:pt idx="1890">
                  <c:v>465.81114270078501</c:v>
                </c:pt>
                <c:pt idx="1891">
                  <c:v>465.81114270078501</c:v>
                </c:pt>
                <c:pt idx="1892">
                  <c:v>465.81114270078501</c:v>
                </c:pt>
                <c:pt idx="1893">
                  <c:v>465.81114270078501</c:v>
                </c:pt>
                <c:pt idx="1894">
                  <c:v>465.81114270078501</c:v>
                </c:pt>
                <c:pt idx="1895">
                  <c:v>465.81114270078501</c:v>
                </c:pt>
                <c:pt idx="1896">
                  <c:v>465.81114270078501</c:v>
                </c:pt>
                <c:pt idx="1897">
                  <c:v>465.81114270078501</c:v>
                </c:pt>
                <c:pt idx="1898">
                  <c:v>465.81114270078501</c:v>
                </c:pt>
                <c:pt idx="1899">
                  <c:v>465.81114270078501</c:v>
                </c:pt>
                <c:pt idx="1900">
                  <c:v>465.81114270078501</c:v>
                </c:pt>
                <c:pt idx="1901">
                  <c:v>465.81114270078501</c:v>
                </c:pt>
                <c:pt idx="1902">
                  <c:v>465.81114270078501</c:v>
                </c:pt>
                <c:pt idx="1903">
                  <c:v>465.81114270078501</c:v>
                </c:pt>
                <c:pt idx="1904">
                  <c:v>465.81114270078501</c:v>
                </c:pt>
                <c:pt idx="1905">
                  <c:v>465.81114270078501</c:v>
                </c:pt>
                <c:pt idx="1906">
                  <c:v>465.81114270078501</c:v>
                </c:pt>
                <c:pt idx="1907">
                  <c:v>465.81114270078501</c:v>
                </c:pt>
                <c:pt idx="1908">
                  <c:v>465.81114270078501</c:v>
                </c:pt>
                <c:pt idx="1909">
                  <c:v>465.81114270078501</c:v>
                </c:pt>
                <c:pt idx="1910">
                  <c:v>465.81114270078501</c:v>
                </c:pt>
                <c:pt idx="1911">
                  <c:v>465.81114270078501</c:v>
                </c:pt>
                <c:pt idx="1912">
                  <c:v>465.81114270078501</c:v>
                </c:pt>
                <c:pt idx="1913">
                  <c:v>465.81114270078501</c:v>
                </c:pt>
                <c:pt idx="1914">
                  <c:v>465.81114270078501</c:v>
                </c:pt>
                <c:pt idx="1915">
                  <c:v>465.81114270078501</c:v>
                </c:pt>
                <c:pt idx="1916">
                  <c:v>465.81114270078501</c:v>
                </c:pt>
                <c:pt idx="1917">
                  <c:v>465.81114270078501</c:v>
                </c:pt>
                <c:pt idx="1918">
                  <c:v>465.81114270078501</c:v>
                </c:pt>
                <c:pt idx="1919">
                  <c:v>465.81114270078501</c:v>
                </c:pt>
                <c:pt idx="1920">
                  <c:v>465.81114270078501</c:v>
                </c:pt>
                <c:pt idx="1921">
                  <c:v>465.81114270078501</c:v>
                </c:pt>
                <c:pt idx="1922">
                  <c:v>465.81114270078501</c:v>
                </c:pt>
                <c:pt idx="1923">
                  <c:v>465.81114270078501</c:v>
                </c:pt>
                <c:pt idx="1924">
                  <c:v>465.81114270078501</c:v>
                </c:pt>
                <c:pt idx="1925">
                  <c:v>465.81114270078501</c:v>
                </c:pt>
                <c:pt idx="1926">
                  <c:v>465.81114270078501</c:v>
                </c:pt>
                <c:pt idx="1927">
                  <c:v>465.81114270078501</c:v>
                </c:pt>
                <c:pt idx="1928">
                  <c:v>465.81114270078501</c:v>
                </c:pt>
                <c:pt idx="1929">
                  <c:v>465.81114270078501</c:v>
                </c:pt>
                <c:pt idx="1930">
                  <c:v>465.81114270078501</c:v>
                </c:pt>
                <c:pt idx="1931">
                  <c:v>465.81114270078501</c:v>
                </c:pt>
                <c:pt idx="1932">
                  <c:v>465.81114270078501</c:v>
                </c:pt>
                <c:pt idx="1933">
                  <c:v>465.81114270078501</c:v>
                </c:pt>
                <c:pt idx="1934">
                  <c:v>465.81114270078501</c:v>
                </c:pt>
                <c:pt idx="1935">
                  <c:v>465.81114270078501</c:v>
                </c:pt>
                <c:pt idx="1936">
                  <c:v>465.81114270078501</c:v>
                </c:pt>
                <c:pt idx="1937">
                  <c:v>465.81114270078501</c:v>
                </c:pt>
                <c:pt idx="1938">
                  <c:v>465.81114270078501</c:v>
                </c:pt>
                <c:pt idx="1939">
                  <c:v>465.81114270078501</c:v>
                </c:pt>
                <c:pt idx="1940">
                  <c:v>465.81114270078501</c:v>
                </c:pt>
                <c:pt idx="1941">
                  <c:v>465.81114270078501</c:v>
                </c:pt>
                <c:pt idx="1942">
                  <c:v>465.81114270078501</c:v>
                </c:pt>
                <c:pt idx="1943">
                  <c:v>465.81114270078501</c:v>
                </c:pt>
                <c:pt idx="1944">
                  <c:v>465.81114270078501</c:v>
                </c:pt>
                <c:pt idx="1945">
                  <c:v>465.81114270078501</c:v>
                </c:pt>
                <c:pt idx="1946">
                  <c:v>488.64891416062801</c:v>
                </c:pt>
                <c:pt idx="1947">
                  <c:v>504.91913132850243</c:v>
                </c:pt>
                <c:pt idx="1948">
                  <c:v>515.53530506280197</c:v>
                </c:pt>
                <c:pt idx="1949">
                  <c:v>521.82824405024155</c:v>
                </c:pt>
                <c:pt idx="1950">
                  <c:v>525.26259524019326</c:v>
                </c:pt>
                <c:pt idx="1951">
                  <c:v>526.41007619215463</c:v>
                </c:pt>
                <c:pt idx="1952">
                  <c:v>525.92806095372373</c:v>
                </c:pt>
                <c:pt idx="1953">
                  <c:v>523.74244876297894</c:v>
                </c:pt>
                <c:pt idx="1954">
                  <c:v>520.59395901038317</c:v>
                </c:pt>
                <c:pt idx="1955">
                  <c:v>516.87516720830661</c:v>
                </c:pt>
                <c:pt idx="1956">
                  <c:v>512.10013376664529</c:v>
                </c:pt>
                <c:pt idx="1957">
                  <c:v>507.88010701331626</c:v>
                </c:pt>
                <c:pt idx="1958">
                  <c:v>503.70408561065301</c:v>
                </c:pt>
                <c:pt idx="1959">
                  <c:v>499.36326848852241</c:v>
                </c:pt>
                <c:pt idx="1960">
                  <c:v>495.49061479081797</c:v>
                </c:pt>
                <c:pt idx="1961">
                  <c:v>491.79249183265438</c:v>
                </c:pt>
                <c:pt idx="1962">
                  <c:v>488.23399346612354</c:v>
                </c:pt>
                <c:pt idx="1963">
                  <c:v>485.38719477289885</c:v>
                </c:pt>
                <c:pt idx="1964">
                  <c:v>482.10975581831912</c:v>
                </c:pt>
                <c:pt idx="1965">
                  <c:v>479.08780465465532</c:v>
                </c:pt>
                <c:pt idx="1966">
                  <c:v>475.87024372372429</c:v>
                </c:pt>
                <c:pt idx="1967">
                  <c:v>473.0961949789795</c:v>
                </c:pt>
                <c:pt idx="1968">
                  <c:v>469.67695598318363</c:v>
                </c:pt>
                <c:pt idx="1969">
                  <c:v>466.34156478654694</c:v>
                </c:pt>
                <c:pt idx="1970">
                  <c:v>463.27325182923755</c:v>
                </c:pt>
                <c:pt idx="1971">
                  <c:v>460.41860146339008</c:v>
                </c:pt>
                <c:pt idx="1972">
                  <c:v>457.33488117071209</c:v>
                </c:pt>
                <c:pt idx="1973">
                  <c:v>455.06790493656968</c:v>
                </c:pt>
                <c:pt idx="1974">
                  <c:v>452.6543239492558</c:v>
                </c:pt>
                <c:pt idx="1975">
                  <c:v>450.12345915940466</c:v>
                </c:pt>
                <c:pt idx="1976">
                  <c:v>448.49876732752375</c:v>
                </c:pt>
                <c:pt idx="1977">
                  <c:v>446.99901386201901</c:v>
                </c:pt>
                <c:pt idx="1978">
                  <c:v>444.99921108961519</c:v>
                </c:pt>
                <c:pt idx="1979">
                  <c:v>443.19936887169217</c:v>
                </c:pt>
                <c:pt idx="1980">
                  <c:v>441.75949509735375</c:v>
                </c:pt>
                <c:pt idx="1981">
                  <c:v>439.60759607788299</c:v>
                </c:pt>
                <c:pt idx="1982">
                  <c:v>437.88607686230642</c:v>
                </c:pt>
                <c:pt idx="1983">
                  <c:v>436.90886148984521</c:v>
                </c:pt>
                <c:pt idx="1984">
                  <c:v>435.32708919187621</c:v>
                </c:pt>
                <c:pt idx="1985">
                  <c:v>433.86167135350104</c:v>
                </c:pt>
                <c:pt idx="1986">
                  <c:v>433.08933708280085</c:v>
                </c:pt>
                <c:pt idx="1987">
                  <c:v>431.47146966624069</c:v>
                </c:pt>
                <c:pt idx="1988">
                  <c:v>430.17717573299257</c:v>
                </c:pt>
                <c:pt idx="1989">
                  <c:v>429.14174058639406</c:v>
                </c:pt>
                <c:pt idx="1990">
                  <c:v>428.51339246911527</c:v>
                </c:pt>
                <c:pt idx="1991">
                  <c:v>427.81071397529223</c:v>
                </c:pt>
                <c:pt idx="1992">
                  <c:v>427.64857118023383</c:v>
                </c:pt>
                <c:pt idx="1993">
                  <c:v>427.11885694418709</c:v>
                </c:pt>
                <c:pt idx="1994">
                  <c:v>426.69508555534969</c:v>
                </c:pt>
                <c:pt idx="1995">
                  <c:v>426.75606844427978</c:v>
                </c:pt>
                <c:pt idx="1996">
                  <c:v>427.00485475542388</c:v>
                </c:pt>
                <c:pt idx="1997">
                  <c:v>426.80388380433914</c:v>
                </c:pt>
                <c:pt idx="1998">
                  <c:v>426.64310704347133</c:v>
                </c:pt>
                <c:pt idx="1999">
                  <c:v>426.71448563477713</c:v>
                </c:pt>
                <c:pt idx="2000">
                  <c:v>426.17158850782175</c:v>
                </c:pt>
                <c:pt idx="2001">
                  <c:v>425.9372708062574</c:v>
                </c:pt>
                <c:pt idx="2002">
                  <c:v>425.94981664500591</c:v>
                </c:pt>
                <c:pt idx="2003">
                  <c:v>425.35985331600477</c:v>
                </c:pt>
                <c:pt idx="2004">
                  <c:v>424.88788265280385</c:v>
                </c:pt>
                <c:pt idx="2005">
                  <c:v>424.71030612224314</c:v>
                </c:pt>
                <c:pt idx="2006">
                  <c:v>424.16824489779458</c:v>
                </c:pt>
                <c:pt idx="2007">
                  <c:v>423.73459591823564</c:v>
                </c:pt>
                <c:pt idx="2008">
                  <c:v>423.58767673458857</c:v>
                </c:pt>
                <c:pt idx="2009">
                  <c:v>423.47014138767088</c:v>
                </c:pt>
                <c:pt idx="2010">
                  <c:v>423.37611311013677</c:v>
                </c:pt>
                <c:pt idx="2011">
                  <c:v>423.30089048810947</c:v>
                </c:pt>
                <c:pt idx="2012">
                  <c:v>423.64071239048758</c:v>
                </c:pt>
                <c:pt idx="2013">
                  <c:v>423.51256991239012</c:v>
                </c:pt>
                <c:pt idx="2014">
                  <c:v>423.61005592991211</c:v>
                </c:pt>
                <c:pt idx="2015">
                  <c:v>424.28804474392973</c:v>
                </c:pt>
                <c:pt idx="2016">
                  <c:v>424.6304357951438</c:v>
                </c:pt>
                <c:pt idx="2017">
                  <c:v>424.90434863611506</c:v>
                </c:pt>
                <c:pt idx="2018">
                  <c:v>425.32347890889207</c:v>
                </c:pt>
                <c:pt idx="2019">
                  <c:v>425.65878312711368</c:v>
                </c:pt>
                <c:pt idx="2020">
                  <c:v>425.92702650169099</c:v>
                </c:pt>
                <c:pt idx="2021">
                  <c:v>426.14162120135279</c:v>
                </c:pt>
                <c:pt idx="2022">
                  <c:v>426.3132969610823</c:v>
                </c:pt>
                <c:pt idx="2023">
                  <c:v>426.45063756886589</c:v>
                </c:pt>
                <c:pt idx="2024">
                  <c:v>426.76051005509277</c:v>
                </c:pt>
                <c:pt idx="2025">
                  <c:v>427.40840804407424</c:v>
                </c:pt>
                <c:pt idx="2026">
                  <c:v>428.32672643525939</c:v>
                </c:pt>
                <c:pt idx="2027">
                  <c:v>429.06138114820749</c:v>
                </c:pt>
                <c:pt idx="2028">
                  <c:v>430.44910491856598</c:v>
                </c:pt>
                <c:pt idx="2029">
                  <c:v>431.35928393485278</c:v>
                </c:pt>
                <c:pt idx="2030">
                  <c:v>432.08742714788224</c:v>
                </c:pt>
                <c:pt idx="2031">
                  <c:v>433.66994171830584</c:v>
                </c:pt>
                <c:pt idx="2032">
                  <c:v>434.73595337464468</c:v>
                </c:pt>
                <c:pt idx="2033">
                  <c:v>434.98876269971578</c:v>
                </c:pt>
                <c:pt idx="2034">
                  <c:v>435.99101015977266</c:v>
                </c:pt>
                <c:pt idx="2035">
                  <c:v>436.99280812781814</c:v>
                </c:pt>
                <c:pt idx="2036">
                  <c:v>436.99424650225455</c:v>
                </c:pt>
                <c:pt idx="2037">
                  <c:v>437.59539720180368</c:v>
                </c:pt>
                <c:pt idx="2038">
                  <c:v>437.87631776144298</c:v>
                </c:pt>
                <c:pt idx="2039">
                  <c:v>437.90105420915444</c:v>
                </c:pt>
                <c:pt idx="2040">
                  <c:v>438.32084336732356</c:v>
                </c:pt>
                <c:pt idx="2041">
                  <c:v>439.25667469385888</c:v>
                </c:pt>
                <c:pt idx="2042">
                  <c:v>439.80533975508718</c:v>
                </c:pt>
                <c:pt idx="2043">
                  <c:v>440.24427180406974</c:v>
                </c:pt>
                <c:pt idx="2044">
                  <c:v>441.19541744325579</c:v>
                </c:pt>
                <c:pt idx="2045">
                  <c:v>441.75633395460466</c:v>
                </c:pt>
                <c:pt idx="2046">
                  <c:v>442.00506716368375</c:v>
                </c:pt>
                <c:pt idx="2047">
                  <c:v>442.60405373094704</c:v>
                </c:pt>
                <c:pt idx="2048">
                  <c:v>442.68324298475767</c:v>
                </c:pt>
                <c:pt idx="2049">
                  <c:v>442.94659438780616</c:v>
                </c:pt>
                <c:pt idx="2050">
                  <c:v>443.35727551024496</c:v>
                </c:pt>
                <c:pt idx="2051">
                  <c:v>443.285820408196</c:v>
                </c:pt>
                <c:pt idx="2052">
                  <c:v>443.02865632655687</c:v>
                </c:pt>
                <c:pt idx="2053">
                  <c:v>443.22292506124552</c:v>
                </c:pt>
                <c:pt idx="2054">
                  <c:v>443.17834004899646</c:v>
                </c:pt>
                <c:pt idx="2055">
                  <c:v>443.14267203919724</c:v>
                </c:pt>
                <c:pt idx="2056">
                  <c:v>443.31413763135782</c:v>
                </c:pt>
                <c:pt idx="2057">
                  <c:v>443.45131010508629</c:v>
                </c:pt>
                <c:pt idx="2058">
                  <c:v>443.16104808406908</c:v>
                </c:pt>
                <c:pt idx="2059">
                  <c:v>443.12883846725532</c:v>
                </c:pt>
                <c:pt idx="2060">
                  <c:v>443.30307077380428</c:v>
                </c:pt>
                <c:pt idx="2061">
                  <c:v>443.24245661904348</c:v>
                </c:pt>
                <c:pt idx="2062">
                  <c:v>443.19396529523482</c:v>
                </c:pt>
                <c:pt idx="2063">
                  <c:v>443.75517223618789</c:v>
                </c:pt>
                <c:pt idx="2064">
                  <c:v>444.20413778895033</c:v>
                </c:pt>
                <c:pt idx="2065">
                  <c:v>444.16331023116032</c:v>
                </c:pt>
                <c:pt idx="2066">
                  <c:v>444.53064818492828</c:v>
                </c:pt>
                <c:pt idx="2067">
                  <c:v>445.02451854794265</c:v>
                </c:pt>
                <c:pt idx="2068">
                  <c:v>445.21961483835412</c:v>
                </c:pt>
                <c:pt idx="2069">
                  <c:v>445.17569187068329</c:v>
                </c:pt>
                <c:pt idx="2070">
                  <c:v>445.34055349654665</c:v>
                </c:pt>
                <c:pt idx="2071">
                  <c:v>445.47244279723731</c:v>
                </c:pt>
                <c:pt idx="2072">
                  <c:v>445.17795423778989</c:v>
                </c:pt>
                <c:pt idx="2073">
                  <c:v>445.14236339023194</c:v>
                </c:pt>
                <c:pt idx="2074">
                  <c:v>445.31389071218558</c:v>
                </c:pt>
                <c:pt idx="2075">
                  <c:v>444.65111256974853</c:v>
                </c:pt>
                <c:pt idx="2076">
                  <c:v>444.92089005579885</c:v>
                </c:pt>
                <c:pt idx="2077">
                  <c:v>445.33671204463906</c:v>
                </c:pt>
                <c:pt idx="2078">
                  <c:v>445.26936963571126</c:v>
                </c:pt>
                <c:pt idx="2079">
                  <c:v>445.81549570856907</c:v>
                </c:pt>
                <c:pt idx="2080">
                  <c:v>446.05239656685524</c:v>
                </c:pt>
                <c:pt idx="2081">
                  <c:v>446.44191725348423</c:v>
                </c:pt>
                <c:pt idx="2082">
                  <c:v>446.75353380278744</c:v>
                </c:pt>
                <c:pt idx="2083">
                  <c:v>447.40282704223</c:v>
                </c:pt>
                <c:pt idx="2084">
                  <c:v>447.32226163378402</c:v>
                </c:pt>
                <c:pt idx="2085">
                  <c:v>447.45780930702728</c:v>
                </c:pt>
                <c:pt idx="2086">
                  <c:v>447.96624744562183</c:v>
                </c:pt>
                <c:pt idx="2087">
                  <c:v>448.17299795649751</c:v>
                </c:pt>
                <c:pt idx="2088">
                  <c:v>447.93839836519805</c:v>
                </c:pt>
                <c:pt idx="2089">
                  <c:v>448.35071869215847</c:v>
                </c:pt>
                <c:pt idx="2090">
                  <c:v>448.28057495372684</c:v>
                </c:pt>
                <c:pt idx="2091">
                  <c:v>448.22445996298154</c:v>
                </c:pt>
                <c:pt idx="2092">
                  <c:v>448.57956797038526</c:v>
                </c:pt>
                <c:pt idx="2093">
                  <c:v>448.26365437630818</c:v>
                </c:pt>
                <c:pt idx="2094">
                  <c:v>447.81092350104655</c:v>
                </c:pt>
                <c:pt idx="2095">
                  <c:v>447.84873880083728</c:v>
                </c:pt>
                <c:pt idx="2096">
                  <c:v>448.07899104066985</c:v>
                </c:pt>
                <c:pt idx="2097">
                  <c:v>448.06319283253595</c:v>
                </c:pt>
                <c:pt idx="2098">
                  <c:v>448.05055426602883</c:v>
                </c:pt>
                <c:pt idx="2099">
                  <c:v>448.64044341282306</c:v>
                </c:pt>
                <c:pt idx="2100">
                  <c:v>448.71235473025848</c:v>
                </c:pt>
                <c:pt idx="2101">
                  <c:v>449.16988378420677</c:v>
                </c:pt>
                <c:pt idx="2102">
                  <c:v>450.13590702736548</c:v>
                </c:pt>
                <c:pt idx="2103">
                  <c:v>451.50872562189238</c:v>
                </c:pt>
                <c:pt idx="2104">
                  <c:v>453.60698049751397</c:v>
                </c:pt>
                <c:pt idx="2105">
                  <c:v>455.88558439801119</c:v>
                </c:pt>
                <c:pt idx="2106">
                  <c:v>458.10846751840893</c:v>
                </c:pt>
                <c:pt idx="2107">
                  <c:v>460.48677401472719</c:v>
                </c:pt>
                <c:pt idx="2108">
                  <c:v>462.58941921178177</c:v>
                </c:pt>
                <c:pt idx="2109">
                  <c:v>465.4715353694254</c:v>
                </c:pt>
                <c:pt idx="2110">
                  <c:v>470.57722829554035</c:v>
                </c:pt>
                <c:pt idx="2111">
                  <c:v>470.57722829554035</c:v>
                </c:pt>
                <c:pt idx="2112">
                  <c:v>470.57722829554035</c:v>
                </c:pt>
                <c:pt idx="2113">
                  <c:v>470.57722829554035</c:v>
                </c:pt>
                <c:pt idx="2114">
                  <c:v>470.57722829554035</c:v>
                </c:pt>
                <c:pt idx="2115">
                  <c:v>470.57722829554035</c:v>
                </c:pt>
                <c:pt idx="2116">
                  <c:v>470.57722829554035</c:v>
                </c:pt>
                <c:pt idx="2117">
                  <c:v>470.57722829554035</c:v>
                </c:pt>
                <c:pt idx="2118">
                  <c:v>470.57722829554035</c:v>
                </c:pt>
                <c:pt idx="2119">
                  <c:v>470.57722829554035</c:v>
                </c:pt>
                <c:pt idx="2120">
                  <c:v>470.57722829554035</c:v>
                </c:pt>
                <c:pt idx="2121">
                  <c:v>470.57722829554035</c:v>
                </c:pt>
                <c:pt idx="2122">
                  <c:v>470.57722829554035</c:v>
                </c:pt>
                <c:pt idx="2123">
                  <c:v>470.57722829554035</c:v>
                </c:pt>
                <c:pt idx="2124">
                  <c:v>470.57722829554035</c:v>
                </c:pt>
                <c:pt idx="2125">
                  <c:v>470.57722829554035</c:v>
                </c:pt>
                <c:pt idx="2126">
                  <c:v>470.57722829554035</c:v>
                </c:pt>
                <c:pt idx="2127">
                  <c:v>470.57722829554035</c:v>
                </c:pt>
                <c:pt idx="2128">
                  <c:v>470.57722829554035</c:v>
                </c:pt>
                <c:pt idx="2129">
                  <c:v>470.57722829554035</c:v>
                </c:pt>
                <c:pt idx="2130">
                  <c:v>470.57722829554035</c:v>
                </c:pt>
                <c:pt idx="2131">
                  <c:v>470.57722829554035</c:v>
                </c:pt>
                <c:pt idx="2132">
                  <c:v>470.57722829554035</c:v>
                </c:pt>
                <c:pt idx="2133">
                  <c:v>470.57722829554035</c:v>
                </c:pt>
                <c:pt idx="2134">
                  <c:v>470.57722829554035</c:v>
                </c:pt>
                <c:pt idx="2135">
                  <c:v>470.57722829554035</c:v>
                </c:pt>
                <c:pt idx="2136">
                  <c:v>470.57722829554035</c:v>
                </c:pt>
                <c:pt idx="2137">
                  <c:v>470.57722829554035</c:v>
                </c:pt>
                <c:pt idx="2138">
                  <c:v>470.57722829554035</c:v>
                </c:pt>
                <c:pt idx="2139">
                  <c:v>470.57722829554035</c:v>
                </c:pt>
                <c:pt idx="2140">
                  <c:v>470.57722829554035</c:v>
                </c:pt>
                <c:pt idx="2141">
                  <c:v>470.57722829554035</c:v>
                </c:pt>
                <c:pt idx="2142">
                  <c:v>470.57722829554035</c:v>
                </c:pt>
                <c:pt idx="2143">
                  <c:v>470.57722829554035</c:v>
                </c:pt>
                <c:pt idx="2144">
                  <c:v>470.57722829554035</c:v>
                </c:pt>
                <c:pt idx="2145">
                  <c:v>470.57722829554035</c:v>
                </c:pt>
                <c:pt idx="2146">
                  <c:v>470.57722829554035</c:v>
                </c:pt>
                <c:pt idx="2147">
                  <c:v>470.57722829554035</c:v>
                </c:pt>
                <c:pt idx="2148">
                  <c:v>470.57722829554035</c:v>
                </c:pt>
                <c:pt idx="2149">
                  <c:v>470.57722829554035</c:v>
                </c:pt>
                <c:pt idx="2150">
                  <c:v>470.57722829554035</c:v>
                </c:pt>
                <c:pt idx="2151">
                  <c:v>470.57722829554035</c:v>
                </c:pt>
                <c:pt idx="2152">
                  <c:v>470.57722829554035</c:v>
                </c:pt>
                <c:pt idx="2153">
                  <c:v>470.57722829554035</c:v>
                </c:pt>
                <c:pt idx="2154">
                  <c:v>470.57722829554035</c:v>
                </c:pt>
                <c:pt idx="2155">
                  <c:v>470.57722829554035</c:v>
                </c:pt>
                <c:pt idx="2156">
                  <c:v>470.57722829554035</c:v>
                </c:pt>
                <c:pt idx="2157">
                  <c:v>470.57722829554035</c:v>
                </c:pt>
                <c:pt idx="2158">
                  <c:v>470.57722829554035</c:v>
                </c:pt>
                <c:pt idx="2159">
                  <c:v>470.57722829554035</c:v>
                </c:pt>
                <c:pt idx="2160">
                  <c:v>470.57722829554035</c:v>
                </c:pt>
                <c:pt idx="2161">
                  <c:v>470.57722829554035</c:v>
                </c:pt>
                <c:pt idx="2162">
                  <c:v>470.57722829554035</c:v>
                </c:pt>
                <c:pt idx="2163">
                  <c:v>470.57722829554035</c:v>
                </c:pt>
                <c:pt idx="2164">
                  <c:v>470.57722829554035</c:v>
                </c:pt>
                <c:pt idx="2165">
                  <c:v>470.57722829554035</c:v>
                </c:pt>
                <c:pt idx="2166">
                  <c:v>470.57722829554035</c:v>
                </c:pt>
                <c:pt idx="2167">
                  <c:v>470.57722829554035</c:v>
                </c:pt>
                <c:pt idx="2168">
                  <c:v>470.57722829554035</c:v>
                </c:pt>
                <c:pt idx="2169">
                  <c:v>470.57722829554035</c:v>
                </c:pt>
                <c:pt idx="2170">
                  <c:v>470.57722829554035</c:v>
                </c:pt>
                <c:pt idx="2171">
                  <c:v>470.57722829554035</c:v>
                </c:pt>
                <c:pt idx="2172">
                  <c:v>470.57722829554035</c:v>
                </c:pt>
                <c:pt idx="2173">
                  <c:v>470.57722829554035</c:v>
                </c:pt>
                <c:pt idx="2174">
                  <c:v>470.57722829554035</c:v>
                </c:pt>
                <c:pt idx="2175">
                  <c:v>470.57722829554035</c:v>
                </c:pt>
                <c:pt idx="2176">
                  <c:v>470.57722829554035</c:v>
                </c:pt>
                <c:pt idx="2177">
                  <c:v>470.57722829554035</c:v>
                </c:pt>
                <c:pt idx="2178">
                  <c:v>470.57722829554035</c:v>
                </c:pt>
                <c:pt idx="2179">
                  <c:v>470.57722829554035</c:v>
                </c:pt>
                <c:pt idx="2180">
                  <c:v>470.57722829554035</c:v>
                </c:pt>
                <c:pt idx="2181">
                  <c:v>470.57722829554035</c:v>
                </c:pt>
                <c:pt idx="2182">
                  <c:v>470.57722829554035</c:v>
                </c:pt>
                <c:pt idx="2183">
                  <c:v>470.57722829554035</c:v>
                </c:pt>
                <c:pt idx="2184">
                  <c:v>470.57722829554035</c:v>
                </c:pt>
                <c:pt idx="2185">
                  <c:v>470.57722829554035</c:v>
                </c:pt>
                <c:pt idx="2186">
                  <c:v>470.57722829554035</c:v>
                </c:pt>
                <c:pt idx="2187">
                  <c:v>470.57722829554035</c:v>
                </c:pt>
                <c:pt idx="2188">
                  <c:v>470.57722829554035</c:v>
                </c:pt>
                <c:pt idx="2189">
                  <c:v>470.57722829554035</c:v>
                </c:pt>
                <c:pt idx="2190">
                  <c:v>470.57722829554035</c:v>
                </c:pt>
                <c:pt idx="2191">
                  <c:v>470.57722829554035</c:v>
                </c:pt>
                <c:pt idx="2192">
                  <c:v>470.57722829554035</c:v>
                </c:pt>
                <c:pt idx="2193">
                  <c:v>470.57722829554035</c:v>
                </c:pt>
                <c:pt idx="2194">
                  <c:v>470.57722829554035</c:v>
                </c:pt>
                <c:pt idx="2195">
                  <c:v>470.57722829554035</c:v>
                </c:pt>
                <c:pt idx="2196">
                  <c:v>470.57722829554035</c:v>
                </c:pt>
                <c:pt idx="2197">
                  <c:v>470.57722829554035</c:v>
                </c:pt>
                <c:pt idx="2198">
                  <c:v>470.57722829554035</c:v>
                </c:pt>
                <c:pt idx="2199">
                  <c:v>470.57722829554035</c:v>
                </c:pt>
                <c:pt idx="2200">
                  <c:v>470.57722829554035</c:v>
                </c:pt>
                <c:pt idx="2201">
                  <c:v>470.57722829554035</c:v>
                </c:pt>
                <c:pt idx="2202">
                  <c:v>470.57722829554035</c:v>
                </c:pt>
                <c:pt idx="2203">
                  <c:v>470.57722829554035</c:v>
                </c:pt>
                <c:pt idx="2204">
                  <c:v>470.57722829554035</c:v>
                </c:pt>
                <c:pt idx="2205">
                  <c:v>470.57722829554035</c:v>
                </c:pt>
                <c:pt idx="2206">
                  <c:v>470.57722829554035</c:v>
                </c:pt>
                <c:pt idx="2207">
                  <c:v>483.06178263643233</c:v>
                </c:pt>
                <c:pt idx="2208">
                  <c:v>485.04942610914588</c:v>
                </c:pt>
                <c:pt idx="2209">
                  <c:v>480.23954088731671</c:v>
                </c:pt>
                <c:pt idx="2210">
                  <c:v>472.99163270985338</c:v>
                </c:pt>
                <c:pt idx="2211">
                  <c:v>465.19330616788272</c:v>
                </c:pt>
                <c:pt idx="2212">
                  <c:v>457.55464493430622</c:v>
                </c:pt>
                <c:pt idx="2213">
                  <c:v>450.643715947445</c:v>
                </c:pt>
                <c:pt idx="2214">
                  <c:v>444.31497275795601</c:v>
                </c:pt>
                <c:pt idx="2215">
                  <c:v>439.05197820636488</c:v>
                </c:pt>
                <c:pt idx="2216">
                  <c:v>434.44158256509189</c:v>
                </c:pt>
                <c:pt idx="2217">
                  <c:v>430.55326605207352</c:v>
                </c:pt>
                <c:pt idx="2218">
                  <c:v>427.44261284165884</c:v>
                </c:pt>
                <c:pt idx="2219">
                  <c:v>424.9540902733271</c:v>
                </c:pt>
                <c:pt idx="2220">
                  <c:v>422.76327221866171</c:v>
                </c:pt>
                <c:pt idx="2221">
                  <c:v>420.81061777492943</c:v>
                </c:pt>
                <c:pt idx="2222">
                  <c:v>419.4484942199436</c:v>
                </c:pt>
                <c:pt idx="2223">
                  <c:v>417.95879537595488</c:v>
                </c:pt>
                <c:pt idx="2224">
                  <c:v>417.16703630076393</c:v>
                </c:pt>
                <c:pt idx="2225">
                  <c:v>416.73362904061116</c:v>
                </c:pt>
                <c:pt idx="2226">
                  <c:v>416.18690323248899</c:v>
                </c:pt>
                <c:pt idx="2227">
                  <c:v>415.54952258599121</c:v>
                </c:pt>
                <c:pt idx="2228">
                  <c:v>415.63961806879297</c:v>
                </c:pt>
                <c:pt idx="2229">
                  <c:v>415.71169445503438</c:v>
                </c:pt>
                <c:pt idx="2230">
                  <c:v>415.56935556402755</c:v>
                </c:pt>
                <c:pt idx="2231">
                  <c:v>415.65548445122204</c:v>
                </c:pt>
                <c:pt idx="2232">
                  <c:v>415.12438756097765</c:v>
                </c:pt>
                <c:pt idx="2233">
                  <c:v>414.4995100487821</c:v>
                </c:pt>
                <c:pt idx="2234">
                  <c:v>414.39960803902574</c:v>
                </c:pt>
                <c:pt idx="2235">
                  <c:v>413.71968643122062</c:v>
                </c:pt>
                <c:pt idx="2236">
                  <c:v>413.17574914497652</c:v>
                </c:pt>
                <c:pt idx="2237">
                  <c:v>413.14059931598126</c:v>
                </c:pt>
                <c:pt idx="2238">
                  <c:v>412.91247945278508</c:v>
                </c:pt>
                <c:pt idx="2239">
                  <c:v>412.5299835622281</c:v>
                </c:pt>
                <c:pt idx="2240">
                  <c:v>413.02398684978249</c:v>
                </c:pt>
                <c:pt idx="2241">
                  <c:v>413.419189479826</c:v>
                </c:pt>
                <c:pt idx="2242">
                  <c:v>413.73535158386085</c:v>
                </c:pt>
                <c:pt idx="2243">
                  <c:v>414.3882812670887</c:v>
                </c:pt>
                <c:pt idx="2244">
                  <c:v>415.31062501367097</c:v>
                </c:pt>
                <c:pt idx="2245">
                  <c:v>415.6485000109368</c:v>
                </c:pt>
                <c:pt idx="2246">
                  <c:v>416.31880000874946</c:v>
                </c:pt>
                <c:pt idx="2247">
                  <c:v>417.85504000699962</c:v>
                </c:pt>
                <c:pt idx="2248">
                  <c:v>418.48403200559972</c:v>
                </c:pt>
                <c:pt idx="2249">
                  <c:v>418.98722560447976</c:v>
                </c:pt>
                <c:pt idx="2250">
                  <c:v>420.18978048358383</c:v>
                </c:pt>
                <c:pt idx="2251">
                  <c:v>421.15182438686708</c:v>
                </c:pt>
                <c:pt idx="2252">
                  <c:v>421.5214595094937</c:v>
                </c:pt>
                <c:pt idx="2253">
                  <c:v>422.41716760759499</c:v>
                </c:pt>
                <c:pt idx="2254">
                  <c:v>422.73373408607603</c:v>
                </c:pt>
                <c:pt idx="2255">
                  <c:v>422.98698726886084</c:v>
                </c:pt>
                <c:pt idx="2256">
                  <c:v>423.3895898150887</c:v>
                </c:pt>
                <c:pt idx="2257">
                  <c:v>423.71167185207099</c:v>
                </c:pt>
                <c:pt idx="2258">
                  <c:v>424.16933748165678</c:v>
                </c:pt>
                <c:pt idx="2259">
                  <c:v>424.73546998532549</c:v>
                </c:pt>
                <c:pt idx="2260">
                  <c:v>425.58837598826045</c:v>
                </c:pt>
                <c:pt idx="2261">
                  <c:v>426.67070079060835</c:v>
                </c:pt>
                <c:pt idx="2262">
                  <c:v>427.53656063248667</c:v>
                </c:pt>
                <c:pt idx="2263">
                  <c:v>428.62924850598938</c:v>
                </c:pt>
                <c:pt idx="2264">
                  <c:v>429.70339880479156</c:v>
                </c:pt>
                <c:pt idx="2265">
                  <c:v>430.76271904383327</c:v>
                </c:pt>
                <c:pt idx="2266">
                  <c:v>432.01017523506664</c:v>
                </c:pt>
                <c:pt idx="2267">
                  <c:v>432.8081401880533</c:v>
                </c:pt>
                <c:pt idx="2268">
                  <c:v>433.84651215044266</c:v>
                </c:pt>
                <c:pt idx="2269">
                  <c:v>435.07720972035418</c:v>
                </c:pt>
                <c:pt idx="2270">
                  <c:v>435.86176777628339</c:v>
                </c:pt>
                <c:pt idx="2271">
                  <c:v>436.8894142210267</c:v>
                </c:pt>
                <c:pt idx="2272">
                  <c:v>437.91153137682136</c:v>
                </c:pt>
                <c:pt idx="2273">
                  <c:v>438.72922510145713</c:v>
                </c:pt>
                <c:pt idx="2274">
                  <c:v>439.58338008116573</c:v>
                </c:pt>
                <c:pt idx="2275">
                  <c:v>440.46670406493263</c:v>
                </c:pt>
                <c:pt idx="2276">
                  <c:v>441.57336325194609</c:v>
                </c:pt>
                <c:pt idx="2277">
                  <c:v>442.4586906015569</c:v>
                </c:pt>
                <c:pt idx="2278">
                  <c:v>442.96695248124553</c:v>
                </c:pt>
                <c:pt idx="2279">
                  <c:v>443.77356198499649</c:v>
                </c:pt>
                <c:pt idx="2280">
                  <c:v>444.41884958799722</c:v>
                </c:pt>
                <c:pt idx="2281">
                  <c:v>444.73507967039779</c:v>
                </c:pt>
                <c:pt idx="2282">
                  <c:v>444.98806373631822</c:v>
                </c:pt>
                <c:pt idx="2283">
                  <c:v>445.19045098905457</c:v>
                </c:pt>
                <c:pt idx="2284">
                  <c:v>444.75236079124369</c:v>
                </c:pt>
                <c:pt idx="2285">
                  <c:v>444.401888632995</c:v>
                </c:pt>
                <c:pt idx="2286">
                  <c:v>443.92151090639607</c:v>
                </c:pt>
                <c:pt idx="2287">
                  <c:v>443.33720872511685</c:v>
                </c:pt>
                <c:pt idx="2288">
                  <c:v>442.46976698009354</c:v>
                </c:pt>
                <c:pt idx="2289">
                  <c:v>442.57581358407487</c:v>
                </c:pt>
                <c:pt idx="2290">
                  <c:v>442.06065086725994</c:v>
                </c:pt>
                <c:pt idx="2291">
                  <c:v>441.648520693808</c:v>
                </c:pt>
                <c:pt idx="2292">
                  <c:v>441.11881655504641</c:v>
                </c:pt>
                <c:pt idx="2293">
                  <c:v>440.29505324403715</c:v>
                </c:pt>
                <c:pt idx="2294">
                  <c:v>439.43604259522971</c:v>
                </c:pt>
                <c:pt idx="2295">
                  <c:v>439.34883407618378</c:v>
                </c:pt>
                <c:pt idx="2296">
                  <c:v>438.87906726094707</c:v>
                </c:pt>
                <c:pt idx="2297">
                  <c:v>438.30325380875769</c:v>
                </c:pt>
                <c:pt idx="2298">
                  <c:v>438.24260304700618</c:v>
                </c:pt>
                <c:pt idx="2299">
                  <c:v>438.194082437605</c:v>
                </c:pt>
                <c:pt idx="2300">
                  <c:v>437.75526595008404</c:v>
                </c:pt>
                <c:pt idx="2301">
                  <c:v>438.20421276006726</c:v>
                </c:pt>
                <c:pt idx="2302">
                  <c:v>438.36337020805382</c:v>
                </c:pt>
                <c:pt idx="2303">
                  <c:v>438.49069616644312</c:v>
                </c:pt>
                <c:pt idx="2304">
                  <c:v>438.59255693315453</c:v>
                </c:pt>
                <c:pt idx="2305">
                  <c:v>439.07404554652362</c:v>
                </c:pt>
                <c:pt idx="2306">
                  <c:v>439.05923643721894</c:v>
                </c:pt>
                <c:pt idx="2307">
                  <c:v>439.0473891497752</c:v>
                </c:pt>
                <c:pt idx="2308">
                  <c:v>439.43791131982016</c:v>
                </c:pt>
                <c:pt idx="2309">
                  <c:v>439.75032905585613</c:v>
                </c:pt>
                <c:pt idx="2310">
                  <c:v>439.60026324468492</c:v>
                </c:pt>
                <c:pt idx="2311">
                  <c:v>440.48021059574796</c:v>
                </c:pt>
                <c:pt idx="2312">
                  <c:v>440.98416847659843</c:v>
                </c:pt>
                <c:pt idx="2313">
                  <c:v>441.38733478127881</c:v>
                </c:pt>
                <c:pt idx="2314">
                  <c:v>442.10986782502306</c:v>
                </c:pt>
                <c:pt idx="2315">
                  <c:v>442.88789426001847</c:v>
                </c:pt>
                <c:pt idx="2316">
                  <c:v>443.91031540801481</c:v>
                </c:pt>
                <c:pt idx="2317">
                  <c:v>444.7282523264119</c:v>
                </c:pt>
                <c:pt idx="2318">
                  <c:v>445.78260186112954</c:v>
                </c:pt>
                <c:pt idx="2319">
                  <c:v>446.62608148890365</c:v>
                </c:pt>
                <c:pt idx="2320">
                  <c:v>447.30086519112297</c:v>
                </c:pt>
                <c:pt idx="2321">
                  <c:v>447.84069215289838</c:v>
                </c:pt>
                <c:pt idx="2322">
                  <c:v>448.47255372231871</c:v>
                </c:pt>
                <c:pt idx="2323">
                  <c:v>448.77804297785497</c:v>
                </c:pt>
                <c:pt idx="2324">
                  <c:v>449.22243438228401</c:v>
                </c:pt>
                <c:pt idx="2325">
                  <c:v>449.37794750582725</c:v>
                </c:pt>
                <c:pt idx="2326">
                  <c:v>449.5023580046618</c:v>
                </c:pt>
                <c:pt idx="2327">
                  <c:v>449.80188640372944</c:v>
                </c:pt>
                <c:pt idx="2328">
                  <c:v>449.64150912298356</c:v>
                </c:pt>
                <c:pt idx="2329">
                  <c:v>449.91320729838685</c:v>
                </c:pt>
                <c:pt idx="2330">
                  <c:v>450.13056583870951</c:v>
                </c:pt>
                <c:pt idx="2331">
                  <c:v>450.10445267096765</c:v>
                </c:pt>
                <c:pt idx="2332">
                  <c:v>450.28356213677415</c:v>
                </c:pt>
                <c:pt idx="2333">
                  <c:v>450.62684970941939</c:v>
                </c:pt>
                <c:pt idx="2334">
                  <c:v>451.30147976753557</c:v>
                </c:pt>
                <c:pt idx="2335">
                  <c:v>451.64118381402852</c:v>
                </c:pt>
                <c:pt idx="2336">
                  <c:v>451.71294705122284</c:v>
                </c:pt>
                <c:pt idx="2337">
                  <c:v>452.37035764097828</c:v>
                </c:pt>
                <c:pt idx="2338">
                  <c:v>453.09628611278265</c:v>
                </c:pt>
                <c:pt idx="2339">
                  <c:v>453.47702889022617</c:v>
                </c:pt>
                <c:pt idx="2340">
                  <c:v>454.181623112181</c:v>
                </c:pt>
                <c:pt idx="2341">
                  <c:v>454.54529848974482</c:v>
                </c:pt>
                <c:pt idx="2342">
                  <c:v>454.43623879179592</c:v>
                </c:pt>
                <c:pt idx="2343">
                  <c:v>454.94899103343676</c:v>
                </c:pt>
                <c:pt idx="2344">
                  <c:v>455.35919282674945</c:v>
                </c:pt>
                <c:pt idx="2345">
                  <c:v>455.08735426139958</c:v>
                </c:pt>
                <c:pt idx="2346">
                  <c:v>455.06988340911971</c:v>
                </c:pt>
                <c:pt idx="2347">
                  <c:v>455.45590672729577</c:v>
                </c:pt>
                <c:pt idx="2348">
                  <c:v>455.36472538183665</c:v>
                </c:pt>
                <c:pt idx="2349">
                  <c:v>455.49178030546932</c:v>
                </c:pt>
                <c:pt idx="2350">
                  <c:v>455.59342424437546</c:v>
                </c:pt>
                <c:pt idx="2351">
                  <c:v>455.67473939550035</c:v>
                </c:pt>
                <c:pt idx="2352">
                  <c:v>455.53979151640033</c:v>
                </c:pt>
                <c:pt idx="2353">
                  <c:v>456.03183321312031</c:v>
                </c:pt>
                <c:pt idx="2354">
                  <c:v>456.22546657049622</c:v>
                </c:pt>
                <c:pt idx="2355">
                  <c:v>455.980373256397</c:v>
                </c:pt>
                <c:pt idx="2356">
                  <c:v>456.78429860511761</c:v>
                </c:pt>
                <c:pt idx="2357">
                  <c:v>457.4274388840941</c:v>
                </c:pt>
                <c:pt idx="2358">
                  <c:v>457.74195110727533</c:v>
                </c:pt>
                <c:pt idx="2359">
                  <c:v>457.99356088582027</c:v>
                </c:pt>
                <c:pt idx="2360">
                  <c:v>458.19484870865625</c:v>
                </c:pt>
                <c:pt idx="2361">
                  <c:v>457.95587896692507</c:v>
                </c:pt>
                <c:pt idx="2362">
                  <c:v>457.9647031735401</c:v>
                </c:pt>
                <c:pt idx="2363">
                  <c:v>457.5717625388321</c:v>
                </c:pt>
                <c:pt idx="2364">
                  <c:v>457.25741003106572</c:v>
                </c:pt>
                <c:pt idx="2365">
                  <c:v>456.80592802485262</c:v>
                </c:pt>
                <c:pt idx="2366">
                  <c:v>456.44474241988212</c:v>
                </c:pt>
                <c:pt idx="2367">
                  <c:v>455.95579393590572</c:v>
                </c:pt>
                <c:pt idx="2368">
                  <c:v>455.56463514872462</c:v>
                </c:pt>
                <c:pt idx="2369">
                  <c:v>455.65170811897968</c:v>
                </c:pt>
                <c:pt idx="2370">
                  <c:v>455.52136649518377</c:v>
                </c:pt>
                <c:pt idx="2371">
                  <c:v>456.01709319614707</c:v>
                </c:pt>
                <c:pt idx="2372">
                  <c:v>457.61367455691772</c:v>
                </c:pt>
                <c:pt idx="2373">
                  <c:v>460.69093964553423</c:v>
                </c:pt>
                <c:pt idx="2374">
                  <c:v>466.35275171642741</c:v>
                </c:pt>
                <c:pt idx="2375">
                  <c:v>466.35275171642741</c:v>
                </c:pt>
                <c:pt idx="2376">
                  <c:v>466.35275171642741</c:v>
                </c:pt>
                <c:pt idx="2377">
                  <c:v>466.35275171642741</c:v>
                </c:pt>
                <c:pt idx="2378">
                  <c:v>466.35275171642741</c:v>
                </c:pt>
                <c:pt idx="2379">
                  <c:v>466.35275171642741</c:v>
                </c:pt>
                <c:pt idx="2380">
                  <c:v>466.35275171642741</c:v>
                </c:pt>
                <c:pt idx="2381">
                  <c:v>466.35275171642741</c:v>
                </c:pt>
                <c:pt idx="2382">
                  <c:v>466.35275171642741</c:v>
                </c:pt>
                <c:pt idx="2383">
                  <c:v>466.35275171642741</c:v>
                </c:pt>
                <c:pt idx="2384">
                  <c:v>466.35275171642741</c:v>
                </c:pt>
                <c:pt idx="2385">
                  <c:v>466.35275171642741</c:v>
                </c:pt>
                <c:pt idx="2386">
                  <c:v>466.35275171642741</c:v>
                </c:pt>
                <c:pt idx="2387">
                  <c:v>466.35275171642741</c:v>
                </c:pt>
                <c:pt idx="2388">
                  <c:v>466.35275171642741</c:v>
                </c:pt>
                <c:pt idx="2389">
                  <c:v>466.35275171642741</c:v>
                </c:pt>
                <c:pt idx="2390">
                  <c:v>466.35275171642741</c:v>
                </c:pt>
                <c:pt idx="2391">
                  <c:v>466.35275171642741</c:v>
                </c:pt>
                <c:pt idx="2392">
                  <c:v>466.35275171642741</c:v>
                </c:pt>
                <c:pt idx="2393">
                  <c:v>466.35275171642741</c:v>
                </c:pt>
                <c:pt idx="2394">
                  <c:v>466.35275171642741</c:v>
                </c:pt>
                <c:pt idx="2395">
                  <c:v>466.35275171642741</c:v>
                </c:pt>
                <c:pt idx="2396">
                  <c:v>466.35275171642741</c:v>
                </c:pt>
                <c:pt idx="2397">
                  <c:v>466.35275171642741</c:v>
                </c:pt>
                <c:pt idx="2398">
                  <c:v>466.35275171642741</c:v>
                </c:pt>
                <c:pt idx="2399">
                  <c:v>466.35275171642741</c:v>
                </c:pt>
                <c:pt idx="2400">
                  <c:v>466.35275171642741</c:v>
                </c:pt>
                <c:pt idx="2401">
                  <c:v>466.35275171642741</c:v>
                </c:pt>
                <c:pt idx="2402">
                  <c:v>466.35275171642741</c:v>
                </c:pt>
                <c:pt idx="2403">
                  <c:v>466.35275171642741</c:v>
                </c:pt>
                <c:pt idx="2404">
                  <c:v>466.35275171642741</c:v>
                </c:pt>
                <c:pt idx="2405">
                  <c:v>466.35275171642741</c:v>
                </c:pt>
                <c:pt idx="2406">
                  <c:v>466.35275171642741</c:v>
                </c:pt>
                <c:pt idx="2407">
                  <c:v>466.35275171642741</c:v>
                </c:pt>
                <c:pt idx="2408">
                  <c:v>466.35275171642741</c:v>
                </c:pt>
                <c:pt idx="2409">
                  <c:v>466.35275171642741</c:v>
                </c:pt>
                <c:pt idx="2410">
                  <c:v>466.35275171642741</c:v>
                </c:pt>
                <c:pt idx="2411">
                  <c:v>466.35275171642741</c:v>
                </c:pt>
                <c:pt idx="2412">
                  <c:v>466.35275171642741</c:v>
                </c:pt>
                <c:pt idx="2413">
                  <c:v>466.35275171642741</c:v>
                </c:pt>
                <c:pt idx="2414">
                  <c:v>466.35275171642741</c:v>
                </c:pt>
                <c:pt idx="2415">
                  <c:v>466.35275171642741</c:v>
                </c:pt>
                <c:pt idx="2416">
                  <c:v>466.35275171642741</c:v>
                </c:pt>
                <c:pt idx="2417">
                  <c:v>466.35275171642741</c:v>
                </c:pt>
                <c:pt idx="2418">
                  <c:v>466.35275171642741</c:v>
                </c:pt>
                <c:pt idx="2419">
                  <c:v>466.35275171642741</c:v>
                </c:pt>
                <c:pt idx="2420">
                  <c:v>466.35275171642741</c:v>
                </c:pt>
                <c:pt idx="2421">
                  <c:v>466.35275171642741</c:v>
                </c:pt>
                <c:pt idx="2422">
                  <c:v>466.35275171642741</c:v>
                </c:pt>
                <c:pt idx="2423">
                  <c:v>466.35275171642741</c:v>
                </c:pt>
                <c:pt idx="2424">
                  <c:v>466.35275171642741</c:v>
                </c:pt>
                <c:pt idx="2425">
                  <c:v>466.35275171642741</c:v>
                </c:pt>
                <c:pt idx="2426">
                  <c:v>466.35275171642741</c:v>
                </c:pt>
                <c:pt idx="2427">
                  <c:v>466.35275171642741</c:v>
                </c:pt>
                <c:pt idx="2428">
                  <c:v>466.35275171642741</c:v>
                </c:pt>
                <c:pt idx="2429">
                  <c:v>466.35275171642741</c:v>
                </c:pt>
                <c:pt idx="2430">
                  <c:v>466.35275171642741</c:v>
                </c:pt>
                <c:pt idx="2431">
                  <c:v>466.35275171642741</c:v>
                </c:pt>
                <c:pt idx="2432">
                  <c:v>466.35275171642741</c:v>
                </c:pt>
                <c:pt idx="2433">
                  <c:v>466.35275171642741</c:v>
                </c:pt>
                <c:pt idx="2434">
                  <c:v>466.35275171642741</c:v>
                </c:pt>
                <c:pt idx="2435">
                  <c:v>466.35275171642741</c:v>
                </c:pt>
                <c:pt idx="2436">
                  <c:v>466.35275171642741</c:v>
                </c:pt>
                <c:pt idx="2437">
                  <c:v>466.35275171642741</c:v>
                </c:pt>
                <c:pt idx="2438">
                  <c:v>466.35275171642741</c:v>
                </c:pt>
                <c:pt idx="2439">
                  <c:v>466.35275171642741</c:v>
                </c:pt>
                <c:pt idx="2440">
                  <c:v>466.35275171642741</c:v>
                </c:pt>
                <c:pt idx="2441">
                  <c:v>466.35275171642741</c:v>
                </c:pt>
                <c:pt idx="2442">
                  <c:v>466.35275171642741</c:v>
                </c:pt>
                <c:pt idx="2443">
                  <c:v>466.35275171642741</c:v>
                </c:pt>
                <c:pt idx="2444">
                  <c:v>466.35275171642741</c:v>
                </c:pt>
                <c:pt idx="2445">
                  <c:v>466.35275171642741</c:v>
                </c:pt>
                <c:pt idx="2446">
                  <c:v>466.35275171642741</c:v>
                </c:pt>
                <c:pt idx="2447">
                  <c:v>466.35275171642741</c:v>
                </c:pt>
                <c:pt idx="2448">
                  <c:v>466.35275171642741</c:v>
                </c:pt>
                <c:pt idx="2449">
                  <c:v>466.35275171642741</c:v>
                </c:pt>
                <c:pt idx="2450">
                  <c:v>466.35275171642741</c:v>
                </c:pt>
                <c:pt idx="2451">
                  <c:v>466.35275171642741</c:v>
                </c:pt>
                <c:pt idx="2452">
                  <c:v>466.35275171642741</c:v>
                </c:pt>
                <c:pt idx="2453">
                  <c:v>466.35275171642741</c:v>
                </c:pt>
                <c:pt idx="2454">
                  <c:v>466.35275171642741</c:v>
                </c:pt>
                <c:pt idx="2455">
                  <c:v>466.35275171642741</c:v>
                </c:pt>
                <c:pt idx="2456">
                  <c:v>466.35275171642741</c:v>
                </c:pt>
                <c:pt idx="2457">
                  <c:v>466.35275171642741</c:v>
                </c:pt>
                <c:pt idx="2458">
                  <c:v>466.35275171642741</c:v>
                </c:pt>
                <c:pt idx="2459">
                  <c:v>480.28220137314196</c:v>
                </c:pt>
                <c:pt idx="2460">
                  <c:v>485.2257610985136</c:v>
                </c:pt>
                <c:pt idx="2461">
                  <c:v>483.18060887881092</c:v>
                </c:pt>
                <c:pt idx="2462">
                  <c:v>477.34448710304878</c:v>
                </c:pt>
                <c:pt idx="2463">
                  <c:v>470.07558968243904</c:v>
                </c:pt>
                <c:pt idx="2464">
                  <c:v>462.86047174595126</c:v>
                </c:pt>
                <c:pt idx="2465">
                  <c:v>456.488377396761</c:v>
                </c:pt>
                <c:pt idx="2466">
                  <c:v>450.79070191740885</c:v>
                </c:pt>
                <c:pt idx="2467">
                  <c:v>445.83256153392711</c:v>
                </c:pt>
                <c:pt idx="2468">
                  <c:v>441.26604922714171</c:v>
                </c:pt>
                <c:pt idx="2469">
                  <c:v>437.01283938171338</c:v>
                </c:pt>
                <c:pt idx="2470">
                  <c:v>433.01027150537072</c:v>
                </c:pt>
                <c:pt idx="2471">
                  <c:v>429.2082172042966</c:v>
                </c:pt>
                <c:pt idx="2472">
                  <c:v>426.16657376343733</c:v>
                </c:pt>
                <c:pt idx="2473">
                  <c:v>423.93325901074991</c:v>
                </c:pt>
                <c:pt idx="2474">
                  <c:v>421.14660720859996</c:v>
                </c:pt>
                <c:pt idx="2475">
                  <c:v>418.91728576688001</c:v>
                </c:pt>
                <c:pt idx="2476">
                  <c:v>417.33382861350401</c:v>
                </c:pt>
                <c:pt idx="2477">
                  <c:v>415.46706289080328</c:v>
                </c:pt>
                <c:pt idx="2478">
                  <c:v>413.77365031264264</c:v>
                </c:pt>
                <c:pt idx="2479">
                  <c:v>412.81892025011416</c:v>
                </c:pt>
                <c:pt idx="2480">
                  <c:v>412.05513620009134</c:v>
                </c:pt>
                <c:pt idx="2481">
                  <c:v>411.04410896007312</c:v>
                </c:pt>
                <c:pt idx="2482">
                  <c:v>410.63528716805854</c:v>
                </c:pt>
                <c:pt idx="2483">
                  <c:v>410.30822973444685</c:v>
                </c:pt>
                <c:pt idx="2484">
                  <c:v>409.84658378755751</c:v>
                </c:pt>
                <c:pt idx="2485">
                  <c:v>410.277267030046</c:v>
                </c:pt>
                <c:pt idx="2486">
                  <c:v>410.22181362403683</c:v>
                </c:pt>
                <c:pt idx="2487">
                  <c:v>409.9774508992295</c:v>
                </c:pt>
                <c:pt idx="2488">
                  <c:v>410.78196071938362</c:v>
                </c:pt>
                <c:pt idx="2489">
                  <c:v>411.22556857550694</c:v>
                </c:pt>
                <c:pt idx="2490">
                  <c:v>411.38045486040562</c:v>
                </c:pt>
                <c:pt idx="2491">
                  <c:v>412.30436388832453</c:v>
                </c:pt>
                <c:pt idx="2492">
                  <c:v>413.44349111065969</c:v>
                </c:pt>
                <c:pt idx="2493">
                  <c:v>414.15479288852782</c:v>
                </c:pt>
                <c:pt idx="2494">
                  <c:v>415.32383431082229</c:v>
                </c:pt>
                <c:pt idx="2495">
                  <c:v>416.85906744865787</c:v>
                </c:pt>
                <c:pt idx="2496">
                  <c:v>417.48725395892632</c:v>
                </c:pt>
                <c:pt idx="2497">
                  <c:v>418.5898031671411</c:v>
                </c:pt>
                <c:pt idx="2498">
                  <c:v>419.87184253371288</c:v>
                </c:pt>
                <c:pt idx="2499">
                  <c:v>420.89747402697031</c:v>
                </c:pt>
                <c:pt idx="2500">
                  <c:v>421.91797922157627</c:v>
                </c:pt>
                <c:pt idx="2501">
                  <c:v>423.73438337726105</c:v>
                </c:pt>
                <c:pt idx="2502">
                  <c:v>424.78750670180887</c:v>
                </c:pt>
                <c:pt idx="2503">
                  <c:v>425.6300053614471</c:v>
                </c:pt>
                <c:pt idx="2504">
                  <c:v>426.10400428915773</c:v>
                </c:pt>
                <c:pt idx="2505">
                  <c:v>426.88320343132619</c:v>
                </c:pt>
                <c:pt idx="2506">
                  <c:v>427.306562745061</c:v>
                </c:pt>
                <c:pt idx="2507">
                  <c:v>427.2452501960488</c:v>
                </c:pt>
                <c:pt idx="2508">
                  <c:v>426.99620015683905</c:v>
                </c:pt>
                <c:pt idx="2509">
                  <c:v>426.19696012547126</c:v>
                </c:pt>
                <c:pt idx="2510">
                  <c:v>425.35756810037708</c:v>
                </c:pt>
                <c:pt idx="2511">
                  <c:v>424.88605448030171</c:v>
                </c:pt>
                <c:pt idx="2512">
                  <c:v>423.90884358424137</c:v>
                </c:pt>
                <c:pt idx="2513">
                  <c:v>423.32707486739309</c:v>
                </c:pt>
                <c:pt idx="2514">
                  <c:v>422.86165989391446</c:v>
                </c:pt>
                <c:pt idx="2515">
                  <c:v>422.48932791513158</c:v>
                </c:pt>
                <c:pt idx="2516">
                  <c:v>421.59146233210532</c:v>
                </c:pt>
                <c:pt idx="2517">
                  <c:v>421.27316986568428</c:v>
                </c:pt>
                <c:pt idx="2518">
                  <c:v>420.81853589254746</c:v>
                </c:pt>
                <c:pt idx="2519">
                  <c:v>420.454828714038</c:v>
                </c:pt>
                <c:pt idx="2520">
                  <c:v>420.36386297123045</c:v>
                </c:pt>
                <c:pt idx="2521">
                  <c:v>420.29109037698436</c:v>
                </c:pt>
                <c:pt idx="2522">
                  <c:v>420.03287230158753</c:v>
                </c:pt>
                <c:pt idx="2523">
                  <c:v>419.62629784127006</c:v>
                </c:pt>
                <c:pt idx="2524">
                  <c:v>419.3010382730161</c:v>
                </c:pt>
                <c:pt idx="2525">
                  <c:v>419.04083061841294</c:v>
                </c:pt>
                <c:pt idx="2526">
                  <c:v>418.63266449473042</c:v>
                </c:pt>
                <c:pt idx="2527">
                  <c:v>418.50613159578438</c:v>
                </c:pt>
                <c:pt idx="2528">
                  <c:v>418.00490527662754</c:v>
                </c:pt>
                <c:pt idx="2529">
                  <c:v>417.20392422130209</c:v>
                </c:pt>
                <c:pt idx="2530">
                  <c:v>417.16313937704172</c:v>
                </c:pt>
                <c:pt idx="2531">
                  <c:v>416.93051150163336</c:v>
                </c:pt>
                <c:pt idx="2532">
                  <c:v>416.54440920130673</c:v>
                </c:pt>
                <c:pt idx="2533">
                  <c:v>416.63552736104543</c:v>
                </c:pt>
                <c:pt idx="2534">
                  <c:v>416.70842188883637</c:v>
                </c:pt>
                <c:pt idx="2535">
                  <c:v>416.7667375110691</c:v>
                </c:pt>
                <c:pt idx="2536">
                  <c:v>417.2133900088553</c:v>
                </c:pt>
                <c:pt idx="2537">
                  <c:v>418.17071200708426</c:v>
                </c:pt>
                <c:pt idx="2538">
                  <c:v>418.93656960566739</c:v>
                </c:pt>
                <c:pt idx="2539">
                  <c:v>419.54925568453393</c:v>
                </c:pt>
                <c:pt idx="2540">
                  <c:v>420.83940454762717</c:v>
                </c:pt>
                <c:pt idx="2541">
                  <c:v>421.67152363810175</c:v>
                </c:pt>
                <c:pt idx="2542">
                  <c:v>422.13721891048141</c:v>
                </c:pt>
                <c:pt idx="2543">
                  <c:v>422.90977512838515</c:v>
                </c:pt>
                <c:pt idx="2544">
                  <c:v>423.32782010270813</c:v>
                </c:pt>
                <c:pt idx="2545">
                  <c:v>423.26225608216657</c:v>
                </c:pt>
                <c:pt idx="2546">
                  <c:v>423.80980486573327</c:v>
                </c:pt>
                <c:pt idx="2547">
                  <c:v>424.64784389258665</c:v>
                </c:pt>
                <c:pt idx="2548">
                  <c:v>424.71827511406934</c:v>
                </c:pt>
                <c:pt idx="2549">
                  <c:v>425.17462009125552</c:v>
                </c:pt>
                <c:pt idx="2550">
                  <c:v>425.73969607300444</c:v>
                </c:pt>
                <c:pt idx="2551">
                  <c:v>425.99175685840362</c:v>
                </c:pt>
                <c:pt idx="2552">
                  <c:v>426.39340548672294</c:v>
                </c:pt>
                <c:pt idx="2553">
                  <c:v>427.11472438937835</c:v>
                </c:pt>
                <c:pt idx="2554">
                  <c:v>427.69177951150272</c:v>
                </c:pt>
                <c:pt idx="2555">
                  <c:v>428.15342360920221</c:v>
                </c:pt>
                <c:pt idx="2556">
                  <c:v>428.92273888736179</c:v>
                </c:pt>
                <c:pt idx="2557">
                  <c:v>429.13819110988948</c:v>
                </c:pt>
                <c:pt idx="2558">
                  <c:v>429.51055288791162</c:v>
                </c:pt>
                <c:pt idx="2559">
                  <c:v>430.40844231032935</c:v>
                </c:pt>
                <c:pt idx="2560">
                  <c:v>430.52675384826347</c:v>
                </c:pt>
                <c:pt idx="2561">
                  <c:v>430.42140307861081</c:v>
                </c:pt>
                <c:pt idx="2562">
                  <c:v>430.93712246288868</c:v>
                </c:pt>
                <c:pt idx="2563">
                  <c:v>431.14969797031097</c:v>
                </c:pt>
                <c:pt idx="2564">
                  <c:v>431.1197583762488</c:v>
                </c:pt>
                <c:pt idx="2565">
                  <c:v>431.89580670099906</c:v>
                </c:pt>
                <c:pt idx="2566">
                  <c:v>432.31664536079927</c:v>
                </c:pt>
                <c:pt idx="2567">
                  <c:v>432.85331628863946</c:v>
                </c:pt>
                <c:pt idx="2568">
                  <c:v>433.48265303091159</c:v>
                </c:pt>
                <c:pt idx="2569">
                  <c:v>434.38612242472931</c:v>
                </c:pt>
                <c:pt idx="2570">
                  <c:v>434.70889793978347</c:v>
                </c:pt>
                <c:pt idx="2571">
                  <c:v>435.16711835182684</c:v>
                </c:pt>
                <c:pt idx="2572">
                  <c:v>435.93369468146153</c:v>
                </c:pt>
                <c:pt idx="2573">
                  <c:v>436.54695574516927</c:v>
                </c:pt>
                <c:pt idx="2574">
                  <c:v>437.03756459613544</c:v>
                </c:pt>
                <c:pt idx="2575">
                  <c:v>437.83005167690834</c:v>
                </c:pt>
                <c:pt idx="2576">
                  <c:v>438.46404134152669</c:v>
                </c:pt>
                <c:pt idx="2577">
                  <c:v>438.97123307322136</c:v>
                </c:pt>
                <c:pt idx="2578">
                  <c:v>439.77698645857714</c:v>
                </c:pt>
                <c:pt idx="2579">
                  <c:v>440.22158916686169</c:v>
                </c:pt>
                <c:pt idx="2580">
                  <c:v>440.37727133348938</c:v>
                </c:pt>
                <c:pt idx="2581">
                  <c:v>440.70181706679148</c:v>
                </c:pt>
                <c:pt idx="2582">
                  <c:v>440.96145365343318</c:v>
                </c:pt>
                <c:pt idx="2583">
                  <c:v>441.16916292274652</c:v>
                </c:pt>
                <c:pt idx="2584">
                  <c:v>441.13533033819721</c:v>
                </c:pt>
                <c:pt idx="2585">
                  <c:v>441.50826427055779</c:v>
                </c:pt>
                <c:pt idx="2586">
                  <c:v>441.80661141644629</c:v>
                </c:pt>
                <c:pt idx="2587">
                  <c:v>442.0452891331571</c:v>
                </c:pt>
                <c:pt idx="2588">
                  <c:v>442.83623130652569</c:v>
                </c:pt>
                <c:pt idx="2589">
                  <c:v>442.8689850452206</c:v>
                </c:pt>
                <c:pt idx="2590">
                  <c:v>443.09518803617652</c:v>
                </c:pt>
                <c:pt idx="2591">
                  <c:v>444.07615042894128</c:v>
                </c:pt>
                <c:pt idx="2592">
                  <c:v>444.66092034315307</c:v>
                </c:pt>
                <c:pt idx="2593">
                  <c:v>444.92873627452246</c:v>
                </c:pt>
                <c:pt idx="2594">
                  <c:v>445.34298901961802</c:v>
                </c:pt>
                <c:pt idx="2595">
                  <c:v>446.07439121569445</c:v>
                </c:pt>
                <c:pt idx="2596">
                  <c:v>446.45951297255561</c:v>
                </c:pt>
                <c:pt idx="2597">
                  <c:v>446.56761037804449</c:v>
                </c:pt>
                <c:pt idx="2598">
                  <c:v>447.05408830243562</c:v>
                </c:pt>
                <c:pt idx="2599">
                  <c:v>447.04327064194854</c:v>
                </c:pt>
                <c:pt idx="2600">
                  <c:v>446.63461651355885</c:v>
                </c:pt>
                <c:pt idx="2601">
                  <c:v>446.90769321084713</c:v>
                </c:pt>
                <c:pt idx="2602">
                  <c:v>447.12615456867775</c:v>
                </c:pt>
                <c:pt idx="2603">
                  <c:v>446.70092365494224</c:v>
                </c:pt>
                <c:pt idx="2604">
                  <c:v>446.96073892395384</c:v>
                </c:pt>
                <c:pt idx="2605">
                  <c:v>447.36859113916313</c:v>
                </c:pt>
                <c:pt idx="2606">
                  <c:v>447.09487291133053</c:v>
                </c:pt>
                <c:pt idx="2607">
                  <c:v>447.27589832906449</c:v>
                </c:pt>
                <c:pt idx="2608">
                  <c:v>447.42071866325165</c:v>
                </c:pt>
                <c:pt idx="2609">
                  <c:v>446.93657493060135</c:v>
                </c:pt>
                <c:pt idx="2610">
                  <c:v>446.3492599444811</c:v>
                </c:pt>
                <c:pt idx="2611">
                  <c:v>445.67940795558491</c:v>
                </c:pt>
                <c:pt idx="2612">
                  <c:v>444.74352636446793</c:v>
                </c:pt>
                <c:pt idx="2613">
                  <c:v>443.79482109157436</c:v>
                </c:pt>
                <c:pt idx="2614">
                  <c:v>442.8358568732595</c:v>
                </c:pt>
                <c:pt idx="2615">
                  <c:v>441.06868549860764</c:v>
                </c:pt>
                <c:pt idx="2616">
                  <c:v>439.65494839888612</c:v>
                </c:pt>
                <c:pt idx="2617">
                  <c:v>438.9239587191089</c:v>
                </c:pt>
                <c:pt idx="2618">
                  <c:v>437.73916697528716</c:v>
                </c:pt>
                <c:pt idx="2619">
                  <c:v>436.59133358022973</c:v>
                </c:pt>
                <c:pt idx="2620">
                  <c:v>435.87306686418384</c:v>
                </c:pt>
                <c:pt idx="2621">
                  <c:v>434.89845349134708</c:v>
                </c:pt>
                <c:pt idx="2622">
                  <c:v>434.11876279307768</c:v>
                </c:pt>
                <c:pt idx="2623">
                  <c:v>433.89501023446218</c:v>
                </c:pt>
                <c:pt idx="2624">
                  <c:v>433.31600818756976</c:v>
                </c:pt>
                <c:pt idx="2625">
                  <c:v>433.05280655005583</c:v>
                </c:pt>
                <c:pt idx="2626">
                  <c:v>433.44224524004471</c:v>
                </c:pt>
                <c:pt idx="2627">
                  <c:v>434.15379619203577</c:v>
                </c:pt>
                <c:pt idx="2628">
                  <c:v>434.5230369536286</c:v>
                </c:pt>
                <c:pt idx="2629">
                  <c:v>435.01842956290295</c:v>
                </c:pt>
                <c:pt idx="2630">
                  <c:v>435.6147436503224</c:v>
                </c:pt>
                <c:pt idx="2631">
                  <c:v>436.09179492025794</c:v>
                </c:pt>
                <c:pt idx="2632">
                  <c:v>436.2734359362064</c:v>
                </c:pt>
                <c:pt idx="2633">
                  <c:v>437.01874874896515</c:v>
                </c:pt>
                <c:pt idx="2634">
                  <c:v>437.41499899917216</c:v>
                </c:pt>
                <c:pt idx="2635">
                  <c:v>437.73199919933774</c:v>
                </c:pt>
                <c:pt idx="2636">
                  <c:v>438.18559935947019</c:v>
                </c:pt>
                <c:pt idx="2637">
                  <c:v>438.74847948757616</c:v>
                </c:pt>
                <c:pt idx="2638">
                  <c:v>439.19878359006094</c:v>
                </c:pt>
                <c:pt idx="2639">
                  <c:v>439.95902687204881</c:v>
                </c:pt>
                <c:pt idx="2640">
                  <c:v>441.16722149763905</c:v>
                </c:pt>
                <c:pt idx="2641">
                  <c:v>441.73377719811128</c:v>
                </c:pt>
                <c:pt idx="2642">
                  <c:v>442.58702175848902</c:v>
                </c:pt>
                <c:pt idx="2643">
                  <c:v>443.46961740679126</c:v>
                </c:pt>
                <c:pt idx="2644">
                  <c:v>443.97569392543301</c:v>
                </c:pt>
                <c:pt idx="2645">
                  <c:v>444.18055514034643</c:v>
                </c:pt>
                <c:pt idx="2646">
                  <c:v>445.1444441122772</c:v>
                </c:pt>
                <c:pt idx="2647">
                  <c:v>445.5155552898218</c:v>
                </c:pt>
                <c:pt idx="2648">
                  <c:v>445.21244423185749</c:v>
                </c:pt>
                <c:pt idx="2649">
                  <c:v>445.56995538548597</c:v>
                </c:pt>
                <c:pt idx="2650">
                  <c:v>445.65596430838877</c:v>
                </c:pt>
                <c:pt idx="2651">
                  <c:v>445.12477144671107</c:v>
                </c:pt>
                <c:pt idx="2652">
                  <c:v>445.09981715736888</c:v>
                </c:pt>
                <c:pt idx="2653">
                  <c:v>445.07985372589513</c:v>
                </c:pt>
                <c:pt idx="2654">
                  <c:v>444.46388298071611</c:v>
                </c:pt>
                <c:pt idx="2655">
                  <c:v>444.17110638457291</c:v>
                </c:pt>
                <c:pt idx="2656">
                  <c:v>444.53688510765835</c:v>
                </c:pt>
                <c:pt idx="2657">
                  <c:v>444.4295080861267</c:v>
                </c:pt>
                <c:pt idx="2658">
                  <c:v>444.34360646890138</c:v>
                </c:pt>
                <c:pt idx="2659">
                  <c:v>444.67488517512112</c:v>
                </c:pt>
                <c:pt idx="2660">
                  <c:v>444.73990814009693</c:v>
                </c:pt>
                <c:pt idx="2661">
                  <c:v>444.79192651207757</c:v>
                </c:pt>
                <c:pt idx="2662">
                  <c:v>445.6335412096621</c:v>
                </c:pt>
                <c:pt idx="2663">
                  <c:v>445.90683296772966</c:v>
                </c:pt>
                <c:pt idx="2664">
                  <c:v>445.92546637418371</c:v>
                </c:pt>
                <c:pt idx="2665">
                  <c:v>446.340373099347</c:v>
                </c:pt>
                <c:pt idx="2666">
                  <c:v>446.47229847947767</c:v>
                </c:pt>
                <c:pt idx="2667">
                  <c:v>446.77783878358218</c:v>
                </c:pt>
                <c:pt idx="2668">
                  <c:v>447.02227102686578</c:v>
                </c:pt>
                <c:pt idx="2669">
                  <c:v>447.41781682149264</c:v>
                </c:pt>
                <c:pt idx="2670">
                  <c:v>447.13425345719412</c:v>
                </c:pt>
                <c:pt idx="2671">
                  <c:v>447.30740276575534</c:v>
                </c:pt>
                <c:pt idx="2672">
                  <c:v>447.24592221260434</c:v>
                </c:pt>
                <c:pt idx="2673">
                  <c:v>446.99673777008348</c:v>
                </c:pt>
                <c:pt idx="2674">
                  <c:v>446.79739021606679</c:v>
                </c:pt>
                <c:pt idx="2675">
                  <c:v>447.43791217285343</c:v>
                </c:pt>
                <c:pt idx="2676">
                  <c:v>447.35032973828277</c:v>
                </c:pt>
                <c:pt idx="2677">
                  <c:v>447.28026379062624</c:v>
                </c:pt>
                <c:pt idx="2678">
                  <c:v>447.62421103250102</c:v>
                </c:pt>
                <c:pt idx="2679">
                  <c:v>447.49936882600082</c:v>
                </c:pt>
                <c:pt idx="2680">
                  <c:v>447.59949506080068</c:v>
                </c:pt>
                <c:pt idx="2681">
                  <c:v>448.07959604864055</c:v>
                </c:pt>
                <c:pt idx="2682">
                  <c:v>448.46367683891248</c:v>
                </c:pt>
                <c:pt idx="2683">
                  <c:v>448.37094147113004</c:v>
                </c:pt>
                <c:pt idx="2684">
                  <c:v>448.29675317690408</c:v>
                </c:pt>
                <c:pt idx="2685">
                  <c:v>448.23740254152329</c:v>
                </c:pt>
                <c:pt idx="2686">
                  <c:v>448.18992203321869</c:v>
                </c:pt>
                <c:pt idx="2687">
                  <c:v>447.75193762657494</c:v>
                </c:pt>
                <c:pt idx="2688">
                  <c:v>447.80155010125998</c:v>
                </c:pt>
                <c:pt idx="2689">
                  <c:v>447.64124008100805</c:v>
                </c:pt>
                <c:pt idx="2690">
                  <c:v>446.91299206480647</c:v>
                </c:pt>
                <c:pt idx="2691">
                  <c:v>446.73039365184519</c:v>
                </c:pt>
                <c:pt idx="2692">
                  <c:v>446.58431492147616</c:v>
                </c:pt>
                <c:pt idx="2693">
                  <c:v>446.26745193718097</c:v>
                </c:pt>
                <c:pt idx="2694">
                  <c:v>446.81396154974482</c:v>
                </c:pt>
                <c:pt idx="2695">
                  <c:v>447.05116923979591</c:v>
                </c:pt>
                <c:pt idx="2696">
                  <c:v>447.0409353918368</c:v>
                </c:pt>
                <c:pt idx="2697">
                  <c:v>447.83274831346944</c:v>
                </c:pt>
                <c:pt idx="2698">
                  <c:v>450.06619865077556</c:v>
                </c:pt>
                <c:pt idx="2699">
                  <c:v>453.85295892062049</c:v>
                </c:pt>
                <c:pt idx="2700">
                  <c:v>453.85295892062049</c:v>
                </c:pt>
                <c:pt idx="2701">
                  <c:v>453.85295892062049</c:v>
                </c:pt>
                <c:pt idx="2702">
                  <c:v>453.85295892062049</c:v>
                </c:pt>
                <c:pt idx="2703">
                  <c:v>453.85295892062049</c:v>
                </c:pt>
                <c:pt idx="2704">
                  <c:v>453.85295892062049</c:v>
                </c:pt>
                <c:pt idx="2705">
                  <c:v>453.85295892062049</c:v>
                </c:pt>
                <c:pt idx="2706">
                  <c:v>453.85295892062049</c:v>
                </c:pt>
                <c:pt idx="2707">
                  <c:v>453.85295892062049</c:v>
                </c:pt>
                <c:pt idx="2708">
                  <c:v>453.85295892062049</c:v>
                </c:pt>
                <c:pt idx="2709">
                  <c:v>453.85295892062049</c:v>
                </c:pt>
                <c:pt idx="2710">
                  <c:v>453.85295892062049</c:v>
                </c:pt>
                <c:pt idx="2711">
                  <c:v>453.85295892062049</c:v>
                </c:pt>
                <c:pt idx="2712">
                  <c:v>453.85295892062049</c:v>
                </c:pt>
                <c:pt idx="2713">
                  <c:v>453.85295892062049</c:v>
                </c:pt>
                <c:pt idx="2714">
                  <c:v>453.85295892062049</c:v>
                </c:pt>
                <c:pt idx="2715">
                  <c:v>453.85295892062049</c:v>
                </c:pt>
                <c:pt idx="2716">
                  <c:v>453.85295892062049</c:v>
                </c:pt>
                <c:pt idx="2717">
                  <c:v>453.85295892062049</c:v>
                </c:pt>
                <c:pt idx="2718">
                  <c:v>453.85295892062049</c:v>
                </c:pt>
                <c:pt idx="2719">
                  <c:v>453.85295892062049</c:v>
                </c:pt>
                <c:pt idx="2720">
                  <c:v>453.85295892062049</c:v>
                </c:pt>
                <c:pt idx="2721">
                  <c:v>453.85295892062049</c:v>
                </c:pt>
                <c:pt idx="2722">
                  <c:v>453.85295892062049</c:v>
                </c:pt>
                <c:pt idx="2723">
                  <c:v>453.85295892062049</c:v>
                </c:pt>
                <c:pt idx="2724">
                  <c:v>453.85295892062049</c:v>
                </c:pt>
                <c:pt idx="2725">
                  <c:v>453.85295892062049</c:v>
                </c:pt>
                <c:pt idx="2726">
                  <c:v>453.85295892062049</c:v>
                </c:pt>
                <c:pt idx="2727">
                  <c:v>453.85295892062049</c:v>
                </c:pt>
                <c:pt idx="2728">
                  <c:v>453.85295892062049</c:v>
                </c:pt>
                <c:pt idx="2729">
                  <c:v>453.85295892062049</c:v>
                </c:pt>
                <c:pt idx="2730">
                  <c:v>453.85295892062049</c:v>
                </c:pt>
                <c:pt idx="2731">
                  <c:v>453.85295892062049</c:v>
                </c:pt>
                <c:pt idx="2732">
                  <c:v>453.85295892062049</c:v>
                </c:pt>
                <c:pt idx="2733">
                  <c:v>453.85295892062049</c:v>
                </c:pt>
                <c:pt idx="2734">
                  <c:v>453.85295892062049</c:v>
                </c:pt>
                <c:pt idx="2735">
                  <c:v>453.85295892062049</c:v>
                </c:pt>
                <c:pt idx="2736">
                  <c:v>453.85295892062049</c:v>
                </c:pt>
                <c:pt idx="2737">
                  <c:v>453.85295892062049</c:v>
                </c:pt>
                <c:pt idx="2738">
                  <c:v>453.85295892062049</c:v>
                </c:pt>
                <c:pt idx="2739">
                  <c:v>453.85295892062049</c:v>
                </c:pt>
                <c:pt idx="2740">
                  <c:v>453.85295892062049</c:v>
                </c:pt>
                <c:pt idx="2741">
                  <c:v>453.85295892062049</c:v>
                </c:pt>
                <c:pt idx="2742">
                  <c:v>453.85295892062049</c:v>
                </c:pt>
                <c:pt idx="2743">
                  <c:v>453.85295892062049</c:v>
                </c:pt>
                <c:pt idx="2744">
                  <c:v>470.08236713649643</c:v>
                </c:pt>
                <c:pt idx="2745">
                  <c:v>480.46589370919719</c:v>
                </c:pt>
                <c:pt idx="2746">
                  <c:v>485.77271496735773</c:v>
                </c:pt>
                <c:pt idx="2747">
                  <c:v>487.01817197388618</c:v>
                </c:pt>
                <c:pt idx="2748">
                  <c:v>485.21453757910899</c:v>
                </c:pt>
                <c:pt idx="2749">
                  <c:v>482.17163006328724</c:v>
                </c:pt>
                <c:pt idx="2750">
                  <c:v>478.7373040506298</c:v>
                </c:pt>
                <c:pt idx="2751">
                  <c:v>474.7898432405039</c:v>
                </c:pt>
                <c:pt idx="2752">
                  <c:v>470.83187459240315</c:v>
                </c:pt>
                <c:pt idx="2753">
                  <c:v>467.26549967392259</c:v>
                </c:pt>
                <c:pt idx="2754">
                  <c:v>464.01239973913806</c:v>
                </c:pt>
                <c:pt idx="2755">
                  <c:v>460.60991979131052</c:v>
                </c:pt>
                <c:pt idx="2756">
                  <c:v>458.08793583304845</c:v>
                </c:pt>
                <c:pt idx="2757">
                  <c:v>455.67034866643877</c:v>
                </c:pt>
                <c:pt idx="2758">
                  <c:v>453.93627893315102</c:v>
                </c:pt>
                <c:pt idx="2759">
                  <c:v>453.34902314652084</c:v>
                </c:pt>
                <c:pt idx="2760">
                  <c:v>453.27921851721669</c:v>
                </c:pt>
                <c:pt idx="2761">
                  <c:v>452.62337481377335</c:v>
                </c:pt>
                <c:pt idx="2762">
                  <c:v>452.69869985101872</c:v>
                </c:pt>
                <c:pt idx="2763">
                  <c:v>452.75895988081504</c:v>
                </c:pt>
                <c:pt idx="2764">
                  <c:v>452.6071679046521</c:v>
                </c:pt>
                <c:pt idx="2765">
                  <c:v>453.28573432372167</c:v>
                </c:pt>
                <c:pt idx="2766">
                  <c:v>453.62858745897734</c:v>
                </c:pt>
                <c:pt idx="2767">
                  <c:v>454.30286996718189</c:v>
                </c:pt>
                <c:pt idx="2768">
                  <c:v>455.04229597374558</c:v>
                </c:pt>
                <c:pt idx="2769">
                  <c:v>456.03383677899649</c:v>
                </c:pt>
                <c:pt idx="2770">
                  <c:v>456.8270694231972</c:v>
                </c:pt>
                <c:pt idx="2771">
                  <c:v>458.06165553855783</c:v>
                </c:pt>
                <c:pt idx="2772">
                  <c:v>459.64932443084626</c:v>
                </c:pt>
                <c:pt idx="2773">
                  <c:v>461.11945954467706</c:v>
                </c:pt>
                <c:pt idx="2774">
                  <c:v>462.49556763574168</c:v>
                </c:pt>
                <c:pt idx="2775">
                  <c:v>463.99645410859335</c:v>
                </c:pt>
                <c:pt idx="2776">
                  <c:v>464.9971632868747</c:v>
                </c:pt>
                <c:pt idx="2777">
                  <c:v>465.59773062949978</c:v>
                </c:pt>
                <c:pt idx="2778">
                  <c:v>466.67818450359982</c:v>
                </c:pt>
                <c:pt idx="2779">
                  <c:v>467.14254760287992</c:v>
                </c:pt>
                <c:pt idx="2780">
                  <c:v>467.51403808230395</c:v>
                </c:pt>
                <c:pt idx="2781">
                  <c:v>468.21123046584319</c:v>
                </c:pt>
                <c:pt idx="2782">
                  <c:v>468.16898437267457</c:v>
                </c:pt>
                <c:pt idx="2783">
                  <c:v>468.13518749813971</c:v>
                </c:pt>
                <c:pt idx="2784">
                  <c:v>468.10814999851181</c:v>
                </c:pt>
                <c:pt idx="2785">
                  <c:v>468.08651999880948</c:v>
                </c:pt>
                <c:pt idx="2786">
                  <c:v>468.06921599904763</c:v>
                </c:pt>
                <c:pt idx="2787">
                  <c:v>468.05537279923817</c:v>
                </c:pt>
                <c:pt idx="2788">
                  <c:v>468.04429823939057</c:v>
                </c:pt>
                <c:pt idx="2789">
                  <c:v>467.83543859151246</c:v>
                </c:pt>
                <c:pt idx="2790">
                  <c:v>467.66835087320999</c:v>
                </c:pt>
                <c:pt idx="2791">
                  <c:v>467.53468069856797</c:v>
                </c:pt>
                <c:pt idx="2792">
                  <c:v>467.42774455885444</c:v>
                </c:pt>
                <c:pt idx="2793">
                  <c:v>467.3421956470836</c:v>
                </c:pt>
                <c:pt idx="2794">
                  <c:v>467.27375651766692</c:v>
                </c:pt>
                <c:pt idx="2795">
                  <c:v>467.21900521413352</c:v>
                </c:pt>
                <c:pt idx="2796">
                  <c:v>467.37520417130685</c:v>
                </c:pt>
                <c:pt idx="2797">
                  <c:v>468.1001633370455</c:v>
                </c:pt>
                <c:pt idx="2798">
                  <c:v>468.48013066963642</c:v>
                </c:pt>
                <c:pt idx="2799">
                  <c:v>469.18410453570914</c:v>
                </c:pt>
                <c:pt idx="2800">
                  <c:v>469.74728362856729</c:v>
                </c:pt>
                <c:pt idx="2801">
                  <c:v>470.59782690285385</c:v>
                </c:pt>
                <c:pt idx="2802">
                  <c:v>471.67826152228309</c:v>
                </c:pt>
                <c:pt idx="2803">
                  <c:v>471.7426092178265</c:v>
                </c:pt>
                <c:pt idx="2804">
                  <c:v>472.39408737426123</c:v>
                </c:pt>
                <c:pt idx="2805">
                  <c:v>472.915269899409</c:v>
                </c:pt>
                <c:pt idx="2806">
                  <c:v>472.93221591952727</c:v>
                </c:pt>
                <c:pt idx="2807">
                  <c:v>473.34577273562184</c:v>
                </c:pt>
                <c:pt idx="2808">
                  <c:v>473.67661818849751</c:v>
                </c:pt>
                <c:pt idx="2809">
                  <c:v>473.54129455079806</c:v>
                </c:pt>
                <c:pt idx="2810">
                  <c:v>473.63303564063847</c:v>
                </c:pt>
                <c:pt idx="2811">
                  <c:v>473.90642851251079</c:v>
                </c:pt>
                <c:pt idx="2812">
                  <c:v>474.12514281000864</c:v>
                </c:pt>
                <c:pt idx="2813">
                  <c:v>474.70011424800691</c:v>
                </c:pt>
                <c:pt idx="2814">
                  <c:v>475.36009139840559</c:v>
                </c:pt>
                <c:pt idx="2815">
                  <c:v>475.68807311872445</c:v>
                </c:pt>
                <c:pt idx="2816">
                  <c:v>475.75045849497957</c:v>
                </c:pt>
                <c:pt idx="2817">
                  <c:v>476.60036679598369</c:v>
                </c:pt>
                <c:pt idx="2818">
                  <c:v>476.680293436787</c:v>
                </c:pt>
                <c:pt idx="2819">
                  <c:v>476.94423474942965</c:v>
                </c:pt>
                <c:pt idx="2820">
                  <c:v>477.35538779954373</c:v>
                </c:pt>
                <c:pt idx="2821">
                  <c:v>477.68431023963501</c:v>
                </c:pt>
                <c:pt idx="2822">
                  <c:v>477.54744819170799</c:v>
                </c:pt>
                <c:pt idx="2823">
                  <c:v>478.03795855336642</c:v>
                </c:pt>
                <c:pt idx="2824">
                  <c:v>478.43036684269316</c:v>
                </c:pt>
                <c:pt idx="2825">
                  <c:v>478.3442934741546</c:v>
                </c:pt>
                <c:pt idx="2826">
                  <c:v>478.67543477932372</c:v>
                </c:pt>
                <c:pt idx="2827">
                  <c:v>478.74034782345899</c:v>
                </c:pt>
                <c:pt idx="2828">
                  <c:v>478.39227825876719</c:v>
                </c:pt>
                <c:pt idx="2829">
                  <c:v>478.51382260701376</c:v>
                </c:pt>
                <c:pt idx="2830">
                  <c:v>478.41105808561105</c:v>
                </c:pt>
                <c:pt idx="2831">
                  <c:v>478.12884646848886</c:v>
                </c:pt>
                <c:pt idx="2832">
                  <c:v>478.10307717479111</c:v>
                </c:pt>
                <c:pt idx="2833">
                  <c:v>478.68246173983289</c:v>
                </c:pt>
                <c:pt idx="2834">
                  <c:v>478.74596939186637</c:v>
                </c:pt>
                <c:pt idx="2835">
                  <c:v>478.59677551349313</c:v>
                </c:pt>
                <c:pt idx="2836">
                  <c:v>478.87742041079451</c:v>
                </c:pt>
                <c:pt idx="2837">
                  <c:v>478.90193632863566</c:v>
                </c:pt>
                <c:pt idx="2838">
                  <c:v>478.92154906290858</c:v>
                </c:pt>
                <c:pt idx="2839">
                  <c:v>479.33723925032689</c:v>
                </c:pt>
                <c:pt idx="2840">
                  <c:v>479.46979140026156</c:v>
                </c:pt>
                <c:pt idx="2841">
                  <c:v>479.17583312020929</c:v>
                </c:pt>
                <c:pt idx="2842">
                  <c:v>479.34066649616744</c:v>
                </c:pt>
                <c:pt idx="2843">
                  <c:v>479.07253319693399</c:v>
                </c:pt>
                <c:pt idx="2844">
                  <c:v>479.05802655754724</c:v>
                </c:pt>
                <c:pt idx="2845">
                  <c:v>479.24642124603781</c:v>
                </c:pt>
                <c:pt idx="2846">
                  <c:v>478.99713699683031</c:v>
                </c:pt>
                <c:pt idx="2847">
                  <c:v>478.59770959746425</c:v>
                </c:pt>
                <c:pt idx="2848">
                  <c:v>478.2781676779714</c:v>
                </c:pt>
                <c:pt idx="2849">
                  <c:v>478.22253414237719</c:v>
                </c:pt>
                <c:pt idx="2850">
                  <c:v>478.17802731390179</c:v>
                </c:pt>
                <c:pt idx="2851">
                  <c:v>478.34242185112146</c:v>
                </c:pt>
                <c:pt idx="2852">
                  <c:v>479.07393748089714</c:v>
                </c:pt>
                <c:pt idx="2853">
                  <c:v>479.45914998471773</c:v>
                </c:pt>
                <c:pt idx="2854">
                  <c:v>479.56731998777423</c:v>
                </c:pt>
                <c:pt idx="2855">
                  <c:v>480.25385599021945</c:v>
                </c:pt>
                <c:pt idx="2856">
                  <c:v>480.20308479217556</c:v>
                </c:pt>
                <c:pt idx="2857">
                  <c:v>480.16246783374049</c:v>
                </c:pt>
                <c:pt idx="2858">
                  <c:v>479.92997426699242</c:v>
                </c:pt>
                <c:pt idx="2859">
                  <c:v>479.74397941359399</c:v>
                </c:pt>
                <c:pt idx="2860">
                  <c:v>479.99518353087518</c:v>
                </c:pt>
                <c:pt idx="2861">
                  <c:v>479.7961468247002</c:v>
                </c:pt>
                <c:pt idx="2862">
                  <c:v>480.03691745976016</c:v>
                </c:pt>
                <c:pt idx="2863">
                  <c:v>480.02953396780816</c:v>
                </c:pt>
                <c:pt idx="2864">
                  <c:v>480.02362717424654</c:v>
                </c:pt>
                <c:pt idx="2865">
                  <c:v>480.21890173939727</c:v>
                </c:pt>
                <c:pt idx="2866">
                  <c:v>480.17512139151785</c:v>
                </c:pt>
                <c:pt idx="2867">
                  <c:v>480.14009711321432</c:v>
                </c:pt>
                <c:pt idx="2868">
                  <c:v>480.31207769057147</c:v>
                </c:pt>
                <c:pt idx="2869">
                  <c:v>480.44966215245717</c:v>
                </c:pt>
                <c:pt idx="2870">
                  <c:v>480.35972972196578</c:v>
                </c:pt>
                <c:pt idx="2871">
                  <c:v>480.48778377757264</c:v>
                </c:pt>
                <c:pt idx="2872">
                  <c:v>480.59022702205812</c:v>
                </c:pt>
                <c:pt idx="2873">
                  <c:v>480.67218161764652</c:v>
                </c:pt>
                <c:pt idx="2874">
                  <c:v>480.33774529411727</c:v>
                </c:pt>
                <c:pt idx="2875">
                  <c:v>480.67019623529382</c:v>
                </c:pt>
                <c:pt idx="2876">
                  <c:v>481.53615698823506</c:v>
                </c:pt>
                <c:pt idx="2877">
                  <c:v>483.22892559058806</c:v>
                </c:pt>
                <c:pt idx="2878">
                  <c:v>487.78314047247045</c:v>
                </c:pt>
                <c:pt idx="2879">
                  <c:v>487.78314047247045</c:v>
                </c:pt>
                <c:pt idx="2880">
                  <c:v>487.78314047247045</c:v>
                </c:pt>
                <c:pt idx="2881">
                  <c:v>487.78314047247045</c:v>
                </c:pt>
                <c:pt idx="2882">
                  <c:v>487.78314047247045</c:v>
                </c:pt>
                <c:pt idx="2883">
                  <c:v>487.78314047247045</c:v>
                </c:pt>
                <c:pt idx="2884">
                  <c:v>487.78314047247045</c:v>
                </c:pt>
                <c:pt idx="2885">
                  <c:v>487.78314047247045</c:v>
                </c:pt>
                <c:pt idx="2886">
                  <c:v>487.78314047247045</c:v>
                </c:pt>
                <c:pt idx="2887">
                  <c:v>487.78314047247045</c:v>
                </c:pt>
                <c:pt idx="2888">
                  <c:v>487.78314047247045</c:v>
                </c:pt>
                <c:pt idx="2889">
                  <c:v>487.78314047247045</c:v>
                </c:pt>
                <c:pt idx="2890">
                  <c:v>487.78314047247045</c:v>
                </c:pt>
                <c:pt idx="2891">
                  <c:v>487.78314047247045</c:v>
                </c:pt>
                <c:pt idx="2892">
                  <c:v>487.78314047247045</c:v>
                </c:pt>
                <c:pt idx="2893">
                  <c:v>487.78314047247045</c:v>
                </c:pt>
                <c:pt idx="2894">
                  <c:v>487.78314047247045</c:v>
                </c:pt>
                <c:pt idx="2895">
                  <c:v>487.78314047247045</c:v>
                </c:pt>
                <c:pt idx="2896">
                  <c:v>487.78314047247045</c:v>
                </c:pt>
                <c:pt idx="2897">
                  <c:v>487.78314047247045</c:v>
                </c:pt>
                <c:pt idx="2898">
                  <c:v>487.78314047247045</c:v>
                </c:pt>
                <c:pt idx="2899">
                  <c:v>487.78314047247045</c:v>
                </c:pt>
                <c:pt idx="2900">
                  <c:v>487.78314047247045</c:v>
                </c:pt>
                <c:pt idx="2901">
                  <c:v>487.78314047247045</c:v>
                </c:pt>
                <c:pt idx="2902">
                  <c:v>487.78314047247045</c:v>
                </c:pt>
                <c:pt idx="2903">
                  <c:v>487.78314047247045</c:v>
                </c:pt>
                <c:pt idx="2904">
                  <c:v>487.78314047247045</c:v>
                </c:pt>
                <c:pt idx="2905">
                  <c:v>487.78314047247045</c:v>
                </c:pt>
                <c:pt idx="2906">
                  <c:v>487.78314047247045</c:v>
                </c:pt>
                <c:pt idx="2907">
                  <c:v>487.78314047247045</c:v>
                </c:pt>
                <c:pt idx="2908">
                  <c:v>487.78314047247045</c:v>
                </c:pt>
                <c:pt idx="2909">
                  <c:v>487.78314047247045</c:v>
                </c:pt>
                <c:pt idx="2910">
                  <c:v>487.78314047247045</c:v>
                </c:pt>
                <c:pt idx="2911">
                  <c:v>487.78314047247045</c:v>
                </c:pt>
                <c:pt idx="2912">
                  <c:v>487.78314047247045</c:v>
                </c:pt>
                <c:pt idx="2913">
                  <c:v>487.78314047247045</c:v>
                </c:pt>
                <c:pt idx="2914">
                  <c:v>487.78314047247045</c:v>
                </c:pt>
                <c:pt idx="2915">
                  <c:v>487.78314047247045</c:v>
                </c:pt>
                <c:pt idx="2916">
                  <c:v>487.78314047247045</c:v>
                </c:pt>
                <c:pt idx="2917">
                  <c:v>487.78314047247045</c:v>
                </c:pt>
                <c:pt idx="2918">
                  <c:v>487.78314047247045</c:v>
                </c:pt>
                <c:pt idx="2919">
                  <c:v>487.78314047247045</c:v>
                </c:pt>
                <c:pt idx="2920">
                  <c:v>487.78314047247045</c:v>
                </c:pt>
                <c:pt idx="2921">
                  <c:v>487.78314047247045</c:v>
                </c:pt>
                <c:pt idx="2922">
                  <c:v>487.78314047247045</c:v>
                </c:pt>
                <c:pt idx="2923">
                  <c:v>487.78314047247045</c:v>
                </c:pt>
                <c:pt idx="2924">
                  <c:v>487.78314047247045</c:v>
                </c:pt>
                <c:pt idx="2925">
                  <c:v>487.78314047247045</c:v>
                </c:pt>
                <c:pt idx="2926">
                  <c:v>487.78314047247045</c:v>
                </c:pt>
                <c:pt idx="2927">
                  <c:v>487.78314047247045</c:v>
                </c:pt>
                <c:pt idx="2928">
                  <c:v>487.78314047247045</c:v>
                </c:pt>
                <c:pt idx="2929">
                  <c:v>487.78314047247045</c:v>
                </c:pt>
                <c:pt idx="2930">
                  <c:v>487.78314047247045</c:v>
                </c:pt>
                <c:pt idx="2931">
                  <c:v>487.78314047247045</c:v>
                </c:pt>
                <c:pt idx="2932">
                  <c:v>487.78314047247045</c:v>
                </c:pt>
                <c:pt idx="2933">
                  <c:v>487.78314047247045</c:v>
                </c:pt>
                <c:pt idx="2934">
                  <c:v>487.78314047247045</c:v>
                </c:pt>
                <c:pt idx="2935">
                  <c:v>487.78314047247045</c:v>
                </c:pt>
                <c:pt idx="2936">
                  <c:v>487.78314047247045</c:v>
                </c:pt>
                <c:pt idx="2937">
                  <c:v>487.78314047247045</c:v>
                </c:pt>
                <c:pt idx="2938">
                  <c:v>487.78314047247045</c:v>
                </c:pt>
                <c:pt idx="2939">
                  <c:v>487.78314047247045</c:v>
                </c:pt>
                <c:pt idx="2940">
                  <c:v>487.78314047247045</c:v>
                </c:pt>
                <c:pt idx="2941">
                  <c:v>487.78314047247045</c:v>
                </c:pt>
                <c:pt idx="2942">
                  <c:v>487.78314047247045</c:v>
                </c:pt>
                <c:pt idx="2943">
                  <c:v>487.78314047247045</c:v>
                </c:pt>
                <c:pt idx="2944">
                  <c:v>487.78314047247045</c:v>
                </c:pt>
                <c:pt idx="2945">
                  <c:v>487.78314047247045</c:v>
                </c:pt>
                <c:pt idx="2946">
                  <c:v>487.78314047247045</c:v>
                </c:pt>
                <c:pt idx="2947">
                  <c:v>487.78314047247045</c:v>
                </c:pt>
                <c:pt idx="2948">
                  <c:v>487.78314047247045</c:v>
                </c:pt>
                <c:pt idx="2949">
                  <c:v>487.78314047247045</c:v>
                </c:pt>
                <c:pt idx="2950">
                  <c:v>487.78314047247045</c:v>
                </c:pt>
                <c:pt idx="2951">
                  <c:v>487.78314047247045</c:v>
                </c:pt>
                <c:pt idx="2952">
                  <c:v>487.78314047247045</c:v>
                </c:pt>
                <c:pt idx="2953">
                  <c:v>487.78314047247045</c:v>
                </c:pt>
                <c:pt idx="2954">
                  <c:v>487.78314047247045</c:v>
                </c:pt>
                <c:pt idx="2955">
                  <c:v>487.78314047247045</c:v>
                </c:pt>
                <c:pt idx="2956">
                  <c:v>487.78314047247045</c:v>
                </c:pt>
                <c:pt idx="2957">
                  <c:v>487.78314047247045</c:v>
                </c:pt>
                <c:pt idx="2958">
                  <c:v>487.78314047247045</c:v>
                </c:pt>
                <c:pt idx="2959">
                  <c:v>487.78314047247045</c:v>
                </c:pt>
                <c:pt idx="2960">
                  <c:v>487.78314047247045</c:v>
                </c:pt>
                <c:pt idx="2961">
                  <c:v>487.78314047247045</c:v>
                </c:pt>
                <c:pt idx="2962">
                  <c:v>487.78314047247045</c:v>
                </c:pt>
                <c:pt idx="2963">
                  <c:v>487.78314047247045</c:v>
                </c:pt>
                <c:pt idx="2964">
                  <c:v>487.78314047247045</c:v>
                </c:pt>
                <c:pt idx="2965">
                  <c:v>487.78314047247045</c:v>
                </c:pt>
                <c:pt idx="2966">
                  <c:v>487.78314047247045</c:v>
                </c:pt>
                <c:pt idx="2967">
                  <c:v>487.78314047247045</c:v>
                </c:pt>
                <c:pt idx="2968">
                  <c:v>487.78314047247045</c:v>
                </c:pt>
                <c:pt idx="2969">
                  <c:v>487.78314047247045</c:v>
                </c:pt>
                <c:pt idx="2970">
                  <c:v>487.78314047247045</c:v>
                </c:pt>
                <c:pt idx="2971">
                  <c:v>487.78314047247045</c:v>
                </c:pt>
                <c:pt idx="2972">
                  <c:v>487.78314047247045</c:v>
                </c:pt>
                <c:pt idx="2973">
                  <c:v>487.78314047247045</c:v>
                </c:pt>
                <c:pt idx="2974">
                  <c:v>487.78314047247045</c:v>
                </c:pt>
                <c:pt idx="2975">
                  <c:v>487.78314047247045</c:v>
                </c:pt>
                <c:pt idx="2976">
                  <c:v>487.78314047247045</c:v>
                </c:pt>
                <c:pt idx="2977">
                  <c:v>487.78314047247045</c:v>
                </c:pt>
                <c:pt idx="2978">
                  <c:v>487.78314047247045</c:v>
                </c:pt>
                <c:pt idx="2979">
                  <c:v>487.78314047247045</c:v>
                </c:pt>
                <c:pt idx="2980">
                  <c:v>487.78314047247045</c:v>
                </c:pt>
                <c:pt idx="2981">
                  <c:v>487.78314047247045</c:v>
                </c:pt>
                <c:pt idx="2982">
                  <c:v>487.78314047247045</c:v>
                </c:pt>
                <c:pt idx="2983">
                  <c:v>487.78314047247045</c:v>
                </c:pt>
                <c:pt idx="2984">
                  <c:v>487.78314047247045</c:v>
                </c:pt>
                <c:pt idx="2985">
                  <c:v>487.78314047247045</c:v>
                </c:pt>
                <c:pt idx="2986">
                  <c:v>487.78314047247045</c:v>
                </c:pt>
                <c:pt idx="2987">
                  <c:v>487.78314047247045</c:v>
                </c:pt>
                <c:pt idx="2988">
                  <c:v>487.78314047247045</c:v>
                </c:pt>
                <c:pt idx="2989">
                  <c:v>487.78314047247045</c:v>
                </c:pt>
                <c:pt idx="2990">
                  <c:v>487.78314047247045</c:v>
                </c:pt>
                <c:pt idx="2991">
                  <c:v>487.78314047247045</c:v>
                </c:pt>
                <c:pt idx="2992">
                  <c:v>487.78314047247045</c:v>
                </c:pt>
                <c:pt idx="2993">
                  <c:v>487.78314047247045</c:v>
                </c:pt>
                <c:pt idx="2994">
                  <c:v>487.78314047247045</c:v>
                </c:pt>
                <c:pt idx="2995">
                  <c:v>487.78314047247045</c:v>
                </c:pt>
                <c:pt idx="2996">
                  <c:v>487.78314047247045</c:v>
                </c:pt>
                <c:pt idx="2997">
                  <c:v>487.78314047247045</c:v>
                </c:pt>
                <c:pt idx="2998">
                  <c:v>487.78314047247045</c:v>
                </c:pt>
                <c:pt idx="2999">
                  <c:v>487.78314047247045</c:v>
                </c:pt>
                <c:pt idx="3000">
                  <c:v>487.78314047247045</c:v>
                </c:pt>
                <c:pt idx="3001">
                  <c:v>487.78314047247045</c:v>
                </c:pt>
                <c:pt idx="3002">
                  <c:v>487.78314047247045</c:v>
                </c:pt>
                <c:pt idx="3003">
                  <c:v>487.78314047247045</c:v>
                </c:pt>
                <c:pt idx="3004">
                  <c:v>487.78314047247045</c:v>
                </c:pt>
                <c:pt idx="3005">
                  <c:v>487.78314047247045</c:v>
                </c:pt>
                <c:pt idx="3006">
                  <c:v>487.78314047247045</c:v>
                </c:pt>
                <c:pt idx="3007">
                  <c:v>487.78314047247045</c:v>
                </c:pt>
                <c:pt idx="3008">
                  <c:v>487.78314047247045</c:v>
                </c:pt>
                <c:pt idx="3009">
                  <c:v>487.78314047247045</c:v>
                </c:pt>
                <c:pt idx="3010">
                  <c:v>487.78314047247045</c:v>
                </c:pt>
                <c:pt idx="3011">
                  <c:v>487.78314047247045</c:v>
                </c:pt>
                <c:pt idx="3012">
                  <c:v>487.78314047247045</c:v>
                </c:pt>
                <c:pt idx="3013">
                  <c:v>487.78314047247045</c:v>
                </c:pt>
                <c:pt idx="3014">
                  <c:v>487.78314047247045</c:v>
                </c:pt>
                <c:pt idx="3015">
                  <c:v>487.78314047247045</c:v>
                </c:pt>
                <c:pt idx="3016">
                  <c:v>487.78314047247045</c:v>
                </c:pt>
                <c:pt idx="3017">
                  <c:v>487.78314047247045</c:v>
                </c:pt>
                <c:pt idx="3018">
                  <c:v>487.78314047247045</c:v>
                </c:pt>
                <c:pt idx="3019">
                  <c:v>487.78314047247045</c:v>
                </c:pt>
                <c:pt idx="3020">
                  <c:v>487.78314047247045</c:v>
                </c:pt>
                <c:pt idx="3021">
                  <c:v>487.78314047247045</c:v>
                </c:pt>
                <c:pt idx="3022">
                  <c:v>487.78314047247045</c:v>
                </c:pt>
                <c:pt idx="3023">
                  <c:v>487.78314047247045</c:v>
                </c:pt>
                <c:pt idx="3024">
                  <c:v>487.78314047247045</c:v>
                </c:pt>
                <c:pt idx="3025">
                  <c:v>487.78314047247045</c:v>
                </c:pt>
                <c:pt idx="3026">
                  <c:v>487.78314047247045</c:v>
                </c:pt>
                <c:pt idx="3027">
                  <c:v>487.78314047247045</c:v>
                </c:pt>
                <c:pt idx="3028">
                  <c:v>487.78314047247045</c:v>
                </c:pt>
                <c:pt idx="3029">
                  <c:v>487.78314047247045</c:v>
                </c:pt>
                <c:pt idx="3030">
                  <c:v>487.78314047247045</c:v>
                </c:pt>
                <c:pt idx="3031">
                  <c:v>487.78314047247045</c:v>
                </c:pt>
                <c:pt idx="3032">
                  <c:v>487.78314047247045</c:v>
                </c:pt>
                <c:pt idx="3033">
                  <c:v>487.78314047247045</c:v>
                </c:pt>
                <c:pt idx="3034">
                  <c:v>487.78314047247045</c:v>
                </c:pt>
                <c:pt idx="3035">
                  <c:v>487.78314047247045</c:v>
                </c:pt>
                <c:pt idx="3036">
                  <c:v>487.78314047247045</c:v>
                </c:pt>
                <c:pt idx="3037">
                  <c:v>487.78314047247045</c:v>
                </c:pt>
                <c:pt idx="3038">
                  <c:v>487.78314047247045</c:v>
                </c:pt>
                <c:pt idx="3039">
                  <c:v>487.78314047247045</c:v>
                </c:pt>
                <c:pt idx="3040">
                  <c:v>487.78314047247045</c:v>
                </c:pt>
                <c:pt idx="3041">
                  <c:v>487.78314047247045</c:v>
                </c:pt>
                <c:pt idx="3042">
                  <c:v>487.78314047247045</c:v>
                </c:pt>
                <c:pt idx="3043">
                  <c:v>487.78314047247045</c:v>
                </c:pt>
                <c:pt idx="3044">
                  <c:v>487.78314047247045</c:v>
                </c:pt>
                <c:pt idx="3045">
                  <c:v>487.78314047247045</c:v>
                </c:pt>
                <c:pt idx="3046">
                  <c:v>487.78314047247045</c:v>
                </c:pt>
                <c:pt idx="3047">
                  <c:v>487.78314047247045</c:v>
                </c:pt>
                <c:pt idx="3048">
                  <c:v>487.78314047247045</c:v>
                </c:pt>
                <c:pt idx="3049">
                  <c:v>487.78314047247045</c:v>
                </c:pt>
                <c:pt idx="3050">
                  <c:v>487.78314047247045</c:v>
                </c:pt>
                <c:pt idx="3051">
                  <c:v>487.78314047247045</c:v>
                </c:pt>
                <c:pt idx="3052">
                  <c:v>487.78314047247045</c:v>
                </c:pt>
                <c:pt idx="3053">
                  <c:v>487.78314047247045</c:v>
                </c:pt>
                <c:pt idx="3054">
                  <c:v>487.78314047247045</c:v>
                </c:pt>
                <c:pt idx="3055">
                  <c:v>487.78314047247045</c:v>
                </c:pt>
                <c:pt idx="3056">
                  <c:v>487.78314047247045</c:v>
                </c:pt>
                <c:pt idx="3057">
                  <c:v>487.78314047247045</c:v>
                </c:pt>
                <c:pt idx="3058">
                  <c:v>487.78314047247045</c:v>
                </c:pt>
                <c:pt idx="3059">
                  <c:v>487.78314047247045</c:v>
                </c:pt>
                <c:pt idx="3060">
                  <c:v>487.78314047247045</c:v>
                </c:pt>
                <c:pt idx="3061">
                  <c:v>487.78314047247045</c:v>
                </c:pt>
                <c:pt idx="3062">
                  <c:v>506.22651237797641</c:v>
                </c:pt>
                <c:pt idx="3063">
                  <c:v>515.78120990238108</c:v>
                </c:pt>
                <c:pt idx="3064">
                  <c:v>519.42496792190491</c:v>
                </c:pt>
                <c:pt idx="3065">
                  <c:v>519.33997433752393</c:v>
                </c:pt>
                <c:pt idx="3066">
                  <c:v>515.87197947001914</c:v>
                </c:pt>
                <c:pt idx="3067">
                  <c:v>509.49758357601536</c:v>
                </c:pt>
                <c:pt idx="3068">
                  <c:v>502.19806686081233</c:v>
                </c:pt>
                <c:pt idx="3069">
                  <c:v>493.75845348864988</c:v>
                </c:pt>
                <c:pt idx="3070">
                  <c:v>485.00676279091994</c:v>
                </c:pt>
                <c:pt idx="3071">
                  <c:v>477.20541023273597</c:v>
                </c:pt>
                <c:pt idx="3072">
                  <c:v>469.56432818618879</c:v>
                </c:pt>
                <c:pt idx="3073">
                  <c:v>462.45146254895104</c:v>
                </c:pt>
                <c:pt idx="3074">
                  <c:v>456.56117003916086</c:v>
                </c:pt>
                <c:pt idx="3075">
                  <c:v>451.04893603132871</c:v>
                </c:pt>
                <c:pt idx="3076">
                  <c:v>445.63914882506299</c:v>
                </c:pt>
                <c:pt idx="3077">
                  <c:v>441.11131906005045</c:v>
                </c:pt>
                <c:pt idx="3078">
                  <c:v>436.88905524804039</c:v>
                </c:pt>
                <c:pt idx="3079">
                  <c:v>432.51124419843234</c:v>
                </c:pt>
                <c:pt idx="3080">
                  <c:v>428.40899535874587</c:v>
                </c:pt>
                <c:pt idx="3081">
                  <c:v>425.32719628699675</c:v>
                </c:pt>
                <c:pt idx="3082">
                  <c:v>422.26175702959745</c:v>
                </c:pt>
                <c:pt idx="3083">
                  <c:v>419.809405623678</c:v>
                </c:pt>
                <c:pt idx="3084">
                  <c:v>418.04752449894244</c:v>
                </c:pt>
                <c:pt idx="3085">
                  <c:v>416.23801959915397</c:v>
                </c:pt>
                <c:pt idx="3086">
                  <c:v>414.79041567932319</c:v>
                </c:pt>
                <c:pt idx="3087">
                  <c:v>414.2323325434586</c:v>
                </c:pt>
                <c:pt idx="3088">
                  <c:v>413.58586603476687</c:v>
                </c:pt>
                <c:pt idx="3089">
                  <c:v>413.26869282781354</c:v>
                </c:pt>
                <c:pt idx="3090">
                  <c:v>413.01495426225085</c:v>
                </c:pt>
                <c:pt idx="3091">
                  <c:v>412.81196340980068</c:v>
                </c:pt>
                <c:pt idx="3092">
                  <c:v>412.44957072784058</c:v>
                </c:pt>
                <c:pt idx="3093">
                  <c:v>412.15965658227248</c:v>
                </c:pt>
                <c:pt idx="3094">
                  <c:v>411.72772526581798</c:v>
                </c:pt>
                <c:pt idx="3095">
                  <c:v>411.38218021265442</c:v>
                </c:pt>
                <c:pt idx="3096">
                  <c:v>410.90574417012357</c:v>
                </c:pt>
                <c:pt idx="3097">
                  <c:v>410.92459533609889</c:v>
                </c:pt>
                <c:pt idx="3098">
                  <c:v>410.73967626887912</c:v>
                </c:pt>
                <c:pt idx="3099">
                  <c:v>410.7917410151033</c:v>
                </c:pt>
                <c:pt idx="3100">
                  <c:v>411.03339281208264</c:v>
                </c:pt>
                <c:pt idx="3101">
                  <c:v>411.22671424966609</c:v>
                </c:pt>
                <c:pt idx="3102">
                  <c:v>411.18137139973288</c:v>
                </c:pt>
                <c:pt idx="3103">
                  <c:v>411.34509711978637</c:v>
                </c:pt>
                <c:pt idx="3104">
                  <c:v>411.47607769582908</c:v>
                </c:pt>
                <c:pt idx="3105">
                  <c:v>411.78086215666332</c:v>
                </c:pt>
                <c:pt idx="3106">
                  <c:v>412.02468972533069</c:v>
                </c:pt>
                <c:pt idx="3107">
                  <c:v>412.61975178026455</c:v>
                </c:pt>
                <c:pt idx="3108">
                  <c:v>413.09580142421169</c:v>
                </c:pt>
                <c:pt idx="3109">
                  <c:v>413.67664113936934</c:v>
                </c:pt>
                <c:pt idx="3110">
                  <c:v>414.54131291149554</c:v>
                </c:pt>
                <c:pt idx="3111">
                  <c:v>415.23305032919649</c:v>
                </c:pt>
                <c:pt idx="3112">
                  <c:v>415.78644026335724</c:v>
                </c:pt>
                <c:pt idx="3113">
                  <c:v>416.62915221068579</c:v>
                </c:pt>
                <c:pt idx="3114">
                  <c:v>417.30332176854864</c:v>
                </c:pt>
                <c:pt idx="3115">
                  <c:v>417.44265741483895</c:v>
                </c:pt>
                <c:pt idx="3116">
                  <c:v>417.75412593187122</c:v>
                </c:pt>
                <c:pt idx="3117">
                  <c:v>418.00330074549703</c:v>
                </c:pt>
                <c:pt idx="3118">
                  <c:v>418.00264059639767</c:v>
                </c:pt>
                <c:pt idx="3119">
                  <c:v>417.80211247711816</c:v>
                </c:pt>
                <c:pt idx="3120">
                  <c:v>417.84168998169457</c:v>
                </c:pt>
                <c:pt idx="3121">
                  <c:v>417.87335198535573</c:v>
                </c:pt>
                <c:pt idx="3122">
                  <c:v>417.69868158828456</c:v>
                </c:pt>
                <c:pt idx="3123">
                  <c:v>418.15894527062767</c:v>
                </c:pt>
                <c:pt idx="3124">
                  <c:v>418.52715621650214</c:v>
                </c:pt>
                <c:pt idx="3125">
                  <c:v>418.82172497320175</c:v>
                </c:pt>
                <c:pt idx="3126">
                  <c:v>419.45737997856145</c:v>
                </c:pt>
                <c:pt idx="3127">
                  <c:v>419.76590398284918</c:v>
                </c:pt>
                <c:pt idx="3128">
                  <c:v>420.01272318627935</c:v>
                </c:pt>
                <c:pt idx="3129">
                  <c:v>420.61017854902354</c:v>
                </c:pt>
                <c:pt idx="3130">
                  <c:v>421.0881428392189</c:v>
                </c:pt>
                <c:pt idx="3131">
                  <c:v>421.27051427137519</c:v>
                </c:pt>
                <c:pt idx="3132">
                  <c:v>421.61641141710021</c:v>
                </c:pt>
                <c:pt idx="3133">
                  <c:v>421.69312913368015</c:v>
                </c:pt>
                <c:pt idx="3134">
                  <c:v>421.35450330694414</c:v>
                </c:pt>
                <c:pt idx="3135">
                  <c:v>421.08360264555535</c:v>
                </c:pt>
                <c:pt idx="3136">
                  <c:v>421.06688211644428</c:v>
                </c:pt>
                <c:pt idx="3137">
                  <c:v>420.85350569315545</c:v>
                </c:pt>
                <c:pt idx="3138">
                  <c:v>420.68280455452441</c:v>
                </c:pt>
                <c:pt idx="3139">
                  <c:v>421.14624364361958</c:v>
                </c:pt>
                <c:pt idx="3140">
                  <c:v>421.11699491489566</c:v>
                </c:pt>
                <c:pt idx="3141">
                  <c:v>421.29359593191657</c:v>
                </c:pt>
                <c:pt idx="3142">
                  <c:v>422.23487674553326</c:v>
                </c:pt>
                <c:pt idx="3143">
                  <c:v>422.58790139642662</c:v>
                </c:pt>
                <c:pt idx="3144">
                  <c:v>422.27032111714129</c:v>
                </c:pt>
                <c:pt idx="3145">
                  <c:v>423.01625689371303</c:v>
                </c:pt>
                <c:pt idx="3146">
                  <c:v>423.21300551497046</c:v>
                </c:pt>
                <c:pt idx="3147">
                  <c:v>423.17040441197639</c:v>
                </c:pt>
                <c:pt idx="3148">
                  <c:v>423.53632352958113</c:v>
                </c:pt>
                <c:pt idx="3149">
                  <c:v>423.82905882366492</c:v>
                </c:pt>
                <c:pt idx="3150">
                  <c:v>423.66324705893197</c:v>
                </c:pt>
                <c:pt idx="3151">
                  <c:v>423.7305976471456</c:v>
                </c:pt>
                <c:pt idx="3152">
                  <c:v>423.7844781177165</c:v>
                </c:pt>
                <c:pt idx="3153">
                  <c:v>423.82758249417321</c:v>
                </c:pt>
                <c:pt idx="3154">
                  <c:v>423.86206599533858</c:v>
                </c:pt>
                <c:pt idx="3155">
                  <c:v>423.88965279627092</c:v>
                </c:pt>
                <c:pt idx="3156">
                  <c:v>423.91172223701676</c:v>
                </c:pt>
                <c:pt idx="3157">
                  <c:v>423.72937778961347</c:v>
                </c:pt>
                <c:pt idx="3158">
                  <c:v>424.1835022316908</c:v>
                </c:pt>
                <c:pt idx="3159">
                  <c:v>424.54680178535267</c:v>
                </c:pt>
                <c:pt idx="3160">
                  <c:v>424.83744142828215</c:v>
                </c:pt>
                <c:pt idx="3161">
                  <c:v>425.66995314262573</c:v>
                </c:pt>
                <c:pt idx="3162">
                  <c:v>426.13596251410064</c:v>
                </c:pt>
                <c:pt idx="3163">
                  <c:v>426.70877001128054</c:v>
                </c:pt>
                <c:pt idx="3164">
                  <c:v>427.16701600902445</c:v>
                </c:pt>
                <c:pt idx="3165">
                  <c:v>427.33361280721959</c:v>
                </c:pt>
                <c:pt idx="3166">
                  <c:v>427.86689024577572</c:v>
                </c:pt>
                <c:pt idx="3167">
                  <c:v>428.09351219662062</c:v>
                </c:pt>
                <c:pt idx="3168">
                  <c:v>428.4748097572965</c:v>
                </c:pt>
                <c:pt idx="3169">
                  <c:v>428.57984780583723</c:v>
                </c:pt>
                <c:pt idx="3170">
                  <c:v>428.66387824466983</c:v>
                </c:pt>
                <c:pt idx="3171">
                  <c:v>428.93110259573587</c:v>
                </c:pt>
                <c:pt idx="3172">
                  <c:v>429.3448820765887</c:v>
                </c:pt>
                <c:pt idx="3173">
                  <c:v>429.47590566127099</c:v>
                </c:pt>
                <c:pt idx="3174">
                  <c:v>429.98072452901681</c:v>
                </c:pt>
                <c:pt idx="3175">
                  <c:v>430.38457962321343</c:v>
                </c:pt>
                <c:pt idx="3176">
                  <c:v>430.70766369857074</c:v>
                </c:pt>
                <c:pt idx="3177">
                  <c:v>431.36613095885662</c:v>
                </c:pt>
                <c:pt idx="3178">
                  <c:v>432.09290476708532</c:v>
                </c:pt>
                <c:pt idx="3179">
                  <c:v>432.67432381366825</c:v>
                </c:pt>
                <c:pt idx="3180">
                  <c:v>432.93945905093466</c:v>
                </c:pt>
                <c:pt idx="3181">
                  <c:v>433.55156724074772</c:v>
                </c:pt>
                <c:pt idx="3182">
                  <c:v>433.44125379259822</c:v>
                </c:pt>
                <c:pt idx="3183">
                  <c:v>432.95300303407856</c:v>
                </c:pt>
                <c:pt idx="3184">
                  <c:v>432.76240242726283</c:v>
                </c:pt>
                <c:pt idx="3185">
                  <c:v>432.20992194181031</c:v>
                </c:pt>
                <c:pt idx="3186">
                  <c:v>431.36793755344831</c:v>
                </c:pt>
                <c:pt idx="3187">
                  <c:v>431.4943500427587</c:v>
                </c:pt>
                <c:pt idx="3188">
                  <c:v>431.19548003420698</c:v>
                </c:pt>
                <c:pt idx="3189">
                  <c:v>430.75638402736564</c:v>
                </c:pt>
                <c:pt idx="3190">
                  <c:v>430.80510722189251</c:v>
                </c:pt>
                <c:pt idx="3191">
                  <c:v>431.04408577751406</c:v>
                </c:pt>
                <c:pt idx="3192">
                  <c:v>430.83526862201126</c:v>
                </c:pt>
                <c:pt idx="3193">
                  <c:v>431.06821489760898</c:v>
                </c:pt>
                <c:pt idx="3194">
                  <c:v>431.45457191808725</c:v>
                </c:pt>
                <c:pt idx="3195">
                  <c:v>431.36365753446984</c:v>
                </c:pt>
                <c:pt idx="3196">
                  <c:v>431.69092602757593</c:v>
                </c:pt>
                <c:pt idx="3197">
                  <c:v>431.75274082206079</c:v>
                </c:pt>
                <c:pt idx="3198">
                  <c:v>431.60219265764863</c:v>
                </c:pt>
                <c:pt idx="3199">
                  <c:v>431.6817541261189</c:v>
                </c:pt>
                <c:pt idx="3200">
                  <c:v>432.14540330089517</c:v>
                </c:pt>
                <c:pt idx="3201">
                  <c:v>432.71632264071616</c:v>
                </c:pt>
                <c:pt idx="3202">
                  <c:v>432.97305811257297</c:v>
                </c:pt>
                <c:pt idx="3203">
                  <c:v>433.57844649005841</c:v>
                </c:pt>
                <c:pt idx="3204">
                  <c:v>433.86275719204673</c:v>
                </c:pt>
                <c:pt idx="3205">
                  <c:v>434.09020575363741</c:v>
                </c:pt>
                <c:pt idx="3206">
                  <c:v>434.47216460290991</c:v>
                </c:pt>
                <c:pt idx="3207">
                  <c:v>434.57773168232796</c:v>
                </c:pt>
                <c:pt idx="3208">
                  <c:v>434.86218534586237</c:v>
                </c:pt>
                <c:pt idx="3209">
                  <c:v>434.88974827668994</c:v>
                </c:pt>
                <c:pt idx="3210">
                  <c:v>434.71179862135199</c:v>
                </c:pt>
                <c:pt idx="3211">
                  <c:v>434.9694388970816</c:v>
                </c:pt>
                <c:pt idx="3212">
                  <c:v>435.17555111766529</c:v>
                </c:pt>
                <c:pt idx="3213">
                  <c:v>435.34044089413226</c:v>
                </c:pt>
                <c:pt idx="3214">
                  <c:v>435.67235271530581</c:v>
                </c:pt>
                <c:pt idx="3215">
                  <c:v>435.73788217224467</c:v>
                </c:pt>
                <c:pt idx="3216">
                  <c:v>436.59030573779575</c:v>
                </c:pt>
                <c:pt idx="3217">
                  <c:v>437.07224459023661</c:v>
                </c:pt>
                <c:pt idx="3218">
                  <c:v>437.45779567218932</c:v>
                </c:pt>
                <c:pt idx="3219">
                  <c:v>437.96623653775146</c:v>
                </c:pt>
                <c:pt idx="3220">
                  <c:v>438.57298923020119</c:v>
                </c:pt>
                <c:pt idx="3221">
                  <c:v>438.65839138416101</c:v>
                </c:pt>
                <c:pt idx="3222">
                  <c:v>438.92671310732885</c:v>
                </c:pt>
                <c:pt idx="3223">
                  <c:v>439.34137048586308</c:v>
                </c:pt>
                <c:pt idx="3224">
                  <c:v>439.67309638869045</c:v>
                </c:pt>
                <c:pt idx="3225">
                  <c:v>439.53847711095239</c:v>
                </c:pt>
                <c:pt idx="3226">
                  <c:v>439.83078168876193</c:v>
                </c:pt>
                <c:pt idx="3227">
                  <c:v>439.66462535100959</c:v>
                </c:pt>
                <c:pt idx="3228">
                  <c:v>439.13170028080765</c:v>
                </c:pt>
                <c:pt idx="3229">
                  <c:v>439.90536022464619</c:v>
                </c:pt>
                <c:pt idx="3230">
                  <c:v>439.72428817971701</c:v>
                </c:pt>
                <c:pt idx="3231">
                  <c:v>439.57943054377364</c:v>
                </c:pt>
                <c:pt idx="3232">
                  <c:v>439.86354443501892</c:v>
                </c:pt>
                <c:pt idx="3233">
                  <c:v>440.09083554801515</c:v>
                </c:pt>
                <c:pt idx="3234">
                  <c:v>440.07266843841217</c:v>
                </c:pt>
                <c:pt idx="3235">
                  <c:v>440.45813475072976</c:v>
                </c:pt>
                <c:pt idx="3236">
                  <c:v>440.76650780058378</c:v>
                </c:pt>
                <c:pt idx="3237">
                  <c:v>440.61320624046704</c:v>
                </c:pt>
                <c:pt idx="3238">
                  <c:v>440.49056499237366</c:v>
                </c:pt>
                <c:pt idx="3239">
                  <c:v>440.79245199389891</c:v>
                </c:pt>
                <c:pt idx="3240">
                  <c:v>440.43396159511917</c:v>
                </c:pt>
                <c:pt idx="3241">
                  <c:v>440.14716927609538</c:v>
                </c:pt>
                <c:pt idx="3242">
                  <c:v>440.11773542087633</c:v>
                </c:pt>
                <c:pt idx="3243">
                  <c:v>440.09418833670111</c:v>
                </c:pt>
                <c:pt idx="3244">
                  <c:v>439.67535066936091</c:v>
                </c:pt>
                <c:pt idx="3245">
                  <c:v>439.74028053548875</c:v>
                </c:pt>
                <c:pt idx="3246">
                  <c:v>439.39222442839105</c:v>
                </c:pt>
                <c:pt idx="3247">
                  <c:v>438.91377954271286</c:v>
                </c:pt>
                <c:pt idx="3248">
                  <c:v>438.73102363417036</c:v>
                </c:pt>
                <c:pt idx="3249">
                  <c:v>438.58481890733634</c:v>
                </c:pt>
                <c:pt idx="3250">
                  <c:v>438.46785512586911</c:v>
                </c:pt>
                <c:pt idx="3251">
                  <c:v>438.57428410069531</c:v>
                </c:pt>
                <c:pt idx="3252">
                  <c:v>438.45942728055627</c:v>
                </c:pt>
                <c:pt idx="3253">
                  <c:v>438.36754182444508</c:v>
                </c:pt>
                <c:pt idx="3254">
                  <c:v>438.49403345955608</c:v>
                </c:pt>
                <c:pt idx="3255">
                  <c:v>438.99522676764485</c:v>
                </c:pt>
                <c:pt idx="3256">
                  <c:v>439.19618141411593</c:v>
                </c:pt>
                <c:pt idx="3257">
                  <c:v>439.35694513129278</c:v>
                </c:pt>
                <c:pt idx="3258">
                  <c:v>440.08555610503424</c:v>
                </c:pt>
                <c:pt idx="3259">
                  <c:v>440.06844488402743</c:v>
                </c:pt>
                <c:pt idx="3260">
                  <c:v>440.05475590722199</c:v>
                </c:pt>
                <c:pt idx="3261">
                  <c:v>440.24380472577758</c:v>
                </c:pt>
                <c:pt idx="3262">
                  <c:v>440.19504378062209</c:v>
                </c:pt>
                <c:pt idx="3263">
                  <c:v>439.95603502449768</c:v>
                </c:pt>
                <c:pt idx="3264">
                  <c:v>439.96482801959814</c:v>
                </c:pt>
                <c:pt idx="3265">
                  <c:v>439.97186241567852</c:v>
                </c:pt>
                <c:pt idx="3266">
                  <c:v>439.57748993254285</c:v>
                </c:pt>
                <c:pt idx="3267">
                  <c:v>439.2619919460343</c:v>
                </c:pt>
                <c:pt idx="3268">
                  <c:v>439.40959355682747</c:v>
                </c:pt>
                <c:pt idx="3269">
                  <c:v>439.32767484546201</c:v>
                </c:pt>
                <c:pt idx="3270">
                  <c:v>438.86213987636961</c:v>
                </c:pt>
                <c:pt idx="3271">
                  <c:v>439.08971190109571</c:v>
                </c:pt>
                <c:pt idx="3272">
                  <c:v>439.47176952087659</c:v>
                </c:pt>
                <c:pt idx="3273">
                  <c:v>438.97741561670125</c:v>
                </c:pt>
                <c:pt idx="3274">
                  <c:v>439.18193249336105</c:v>
                </c:pt>
                <c:pt idx="3275">
                  <c:v>438.94554599468887</c:v>
                </c:pt>
                <c:pt idx="3276">
                  <c:v>438.5564367957511</c:v>
                </c:pt>
                <c:pt idx="3277">
                  <c:v>438.64514943660089</c:v>
                </c:pt>
                <c:pt idx="3278">
                  <c:v>438.71611954928073</c:v>
                </c:pt>
                <c:pt idx="3279">
                  <c:v>438.57289563942464</c:v>
                </c:pt>
                <c:pt idx="3280">
                  <c:v>438.65831651153974</c:v>
                </c:pt>
                <c:pt idx="3281">
                  <c:v>438.9266532092318</c:v>
                </c:pt>
                <c:pt idx="3282">
                  <c:v>438.74132256738551</c:v>
                </c:pt>
                <c:pt idx="3283">
                  <c:v>438.79305805390845</c:v>
                </c:pt>
                <c:pt idx="3284">
                  <c:v>438.83444644312681</c:v>
                </c:pt>
                <c:pt idx="3285">
                  <c:v>438.46755715450149</c:v>
                </c:pt>
                <c:pt idx="3286">
                  <c:v>437.97404572360119</c:v>
                </c:pt>
                <c:pt idx="3287">
                  <c:v>437.979236578881</c:v>
                </c:pt>
                <c:pt idx="3288">
                  <c:v>437.78338926310482</c:v>
                </c:pt>
                <c:pt idx="3289">
                  <c:v>437.42671141048385</c:v>
                </c:pt>
                <c:pt idx="3290">
                  <c:v>437.3413691283871</c:v>
                </c:pt>
                <c:pt idx="3291">
                  <c:v>437.0730953027097</c:v>
                </c:pt>
                <c:pt idx="3292">
                  <c:v>437.65847624216781</c:v>
                </c:pt>
                <c:pt idx="3293">
                  <c:v>439.32678099373425</c:v>
                </c:pt>
                <c:pt idx="3294">
                  <c:v>441.86142479498744</c:v>
                </c:pt>
                <c:pt idx="3295">
                  <c:v>446.88913983599002</c:v>
                </c:pt>
                <c:pt idx="3296">
                  <c:v>446.88913983599002</c:v>
                </c:pt>
                <c:pt idx="3297">
                  <c:v>446.88913983599002</c:v>
                </c:pt>
                <c:pt idx="3298">
                  <c:v>446.88913983599002</c:v>
                </c:pt>
                <c:pt idx="3299">
                  <c:v>446.88913983599002</c:v>
                </c:pt>
                <c:pt idx="3300">
                  <c:v>446.88913983599002</c:v>
                </c:pt>
                <c:pt idx="3301">
                  <c:v>446.88913983599002</c:v>
                </c:pt>
                <c:pt idx="3302">
                  <c:v>446.88913983599002</c:v>
                </c:pt>
                <c:pt idx="3303">
                  <c:v>446.88913983599002</c:v>
                </c:pt>
                <c:pt idx="3304">
                  <c:v>446.88913983599002</c:v>
                </c:pt>
                <c:pt idx="3305">
                  <c:v>446.88913983599002</c:v>
                </c:pt>
                <c:pt idx="3306">
                  <c:v>446.88913983599002</c:v>
                </c:pt>
                <c:pt idx="3307">
                  <c:v>446.88913983599002</c:v>
                </c:pt>
                <c:pt idx="3308">
                  <c:v>446.88913983599002</c:v>
                </c:pt>
                <c:pt idx="3309">
                  <c:v>446.88913983599002</c:v>
                </c:pt>
                <c:pt idx="3310">
                  <c:v>446.88913983599002</c:v>
                </c:pt>
                <c:pt idx="3311">
                  <c:v>446.88913983599002</c:v>
                </c:pt>
                <c:pt idx="3312">
                  <c:v>446.88913983599002</c:v>
                </c:pt>
                <c:pt idx="3313">
                  <c:v>446.88913983599002</c:v>
                </c:pt>
                <c:pt idx="3314">
                  <c:v>446.88913983599002</c:v>
                </c:pt>
                <c:pt idx="3315">
                  <c:v>446.88913983599002</c:v>
                </c:pt>
                <c:pt idx="3316">
                  <c:v>446.88913983599002</c:v>
                </c:pt>
                <c:pt idx="3317">
                  <c:v>446.88913983599002</c:v>
                </c:pt>
                <c:pt idx="3318">
                  <c:v>446.88913983599002</c:v>
                </c:pt>
                <c:pt idx="3319">
                  <c:v>446.88913983599002</c:v>
                </c:pt>
                <c:pt idx="3320">
                  <c:v>446.88913983599002</c:v>
                </c:pt>
                <c:pt idx="3321">
                  <c:v>446.88913983599002</c:v>
                </c:pt>
                <c:pt idx="3322">
                  <c:v>446.88913983599002</c:v>
                </c:pt>
                <c:pt idx="3323">
                  <c:v>446.88913983599002</c:v>
                </c:pt>
                <c:pt idx="3324">
                  <c:v>446.88913983599002</c:v>
                </c:pt>
                <c:pt idx="3325">
                  <c:v>446.88913983599002</c:v>
                </c:pt>
                <c:pt idx="3326">
                  <c:v>446.88913983599002</c:v>
                </c:pt>
                <c:pt idx="3327">
                  <c:v>446.88913983599002</c:v>
                </c:pt>
                <c:pt idx="3328">
                  <c:v>446.88913983599002</c:v>
                </c:pt>
                <c:pt idx="3329">
                  <c:v>446.88913983599002</c:v>
                </c:pt>
                <c:pt idx="3330">
                  <c:v>446.88913983599002</c:v>
                </c:pt>
                <c:pt idx="3331">
                  <c:v>446.88913983599002</c:v>
                </c:pt>
                <c:pt idx="3332">
                  <c:v>446.88913983599002</c:v>
                </c:pt>
                <c:pt idx="3333">
                  <c:v>446.88913983599002</c:v>
                </c:pt>
                <c:pt idx="3334">
                  <c:v>446.88913983599002</c:v>
                </c:pt>
                <c:pt idx="3335">
                  <c:v>446.88913983599002</c:v>
                </c:pt>
                <c:pt idx="3336">
                  <c:v>446.88913983599002</c:v>
                </c:pt>
                <c:pt idx="3337">
                  <c:v>446.88913983599002</c:v>
                </c:pt>
                <c:pt idx="3338">
                  <c:v>446.88913983599002</c:v>
                </c:pt>
                <c:pt idx="3339">
                  <c:v>446.88913983599002</c:v>
                </c:pt>
                <c:pt idx="3340">
                  <c:v>446.88913983599002</c:v>
                </c:pt>
                <c:pt idx="3341">
                  <c:v>446.88913983599002</c:v>
                </c:pt>
                <c:pt idx="3342">
                  <c:v>446.88913983599002</c:v>
                </c:pt>
                <c:pt idx="3343">
                  <c:v>446.88913983599002</c:v>
                </c:pt>
                <c:pt idx="3344">
                  <c:v>462.31131186879207</c:v>
                </c:pt>
                <c:pt idx="3345">
                  <c:v>470.24904949503366</c:v>
                </c:pt>
                <c:pt idx="3346">
                  <c:v>472.99923959602694</c:v>
                </c:pt>
                <c:pt idx="3347">
                  <c:v>473.79939167682153</c:v>
                </c:pt>
                <c:pt idx="3348">
                  <c:v>473.63951334145725</c:v>
                </c:pt>
                <c:pt idx="3349">
                  <c:v>472.71161067316581</c:v>
                </c:pt>
                <c:pt idx="3350">
                  <c:v>471.76928853853269</c:v>
                </c:pt>
                <c:pt idx="3351">
                  <c:v>470.81543083082613</c:v>
                </c:pt>
                <c:pt idx="3352">
                  <c:v>469.65234466466092</c:v>
                </c:pt>
                <c:pt idx="3353">
                  <c:v>468.72187573172874</c:v>
                </c:pt>
                <c:pt idx="3354">
                  <c:v>468.17750058538303</c:v>
                </c:pt>
                <c:pt idx="3355">
                  <c:v>467.74200046830646</c:v>
                </c:pt>
                <c:pt idx="3356">
                  <c:v>467.1936003746452</c:v>
                </c:pt>
                <c:pt idx="3357">
                  <c:v>467.15488029971618</c:v>
                </c:pt>
                <c:pt idx="3358">
                  <c:v>467.32390423977301</c:v>
                </c:pt>
                <c:pt idx="3359">
                  <c:v>467.45912339181848</c:v>
                </c:pt>
                <c:pt idx="3360">
                  <c:v>467.9672987134548</c:v>
                </c:pt>
                <c:pt idx="3361">
                  <c:v>468.7738389707639</c:v>
                </c:pt>
                <c:pt idx="3362">
                  <c:v>469.81907117661115</c:v>
                </c:pt>
                <c:pt idx="3363">
                  <c:v>471.05525694128892</c:v>
                </c:pt>
                <c:pt idx="3364">
                  <c:v>472.44420555303117</c:v>
                </c:pt>
                <c:pt idx="3365">
                  <c:v>473.75536444242499</c:v>
                </c:pt>
                <c:pt idx="3366">
                  <c:v>475.20429155393998</c:v>
                </c:pt>
                <c:pt idx="3367">
                  <c:v>476.36343324315197</c:v>
                </c:pt>
                <c:pt idx="3368">
                  <c:v>477.69074659452161</c:v>
                </c:pt>
                <c:pt idx="3369">
                  <c:v>478.55259727561736</c:v>
                </c:pt>
                <c:pt idx="3370">
                  <c:v>478.8420778204939</c:v>
                </c:pt>
                <c:pt idx="3371">
                  <c:v>479.67366225639518</c:v>
                </c:pt>
                <c:pt idx="3372">
                  <c:v>480.33892980511621</c:v>
                </c:pt>
                <c:pt idx="3373">
                  <c:v>481.071143844093</c:v>
                </c:pt>
                <c:pt idx="3374">
                  <c:v>482.05691507527439</c:v>
                </c:pt>
                <c:pt idx="3375">
                  <c:v>483.24553206021955</c:v>
                </c:pt>
                <c:pt idx="3376">
                  <c:v>485.39642564817569</c:v>
                </c:pt>
                <c:pt idx="3377">
                  <c:v>491.31714051854055</c:v>
                </c:pt>
                <c:pt idx="3378">
                  <c:v>491.31714051854055</c:v>
                </c:pt>
                <c:pt idx="3379">
                  <c:v>491.31714051854055</c:v>
                </c:pt>
                <c:pt idx="3380">
                  <c:v>491.31714051854055</c:v>
                </c:pt>
                <c:pt idx="3381">
                  <c:v>491.31714051854055</c:v>
                </c:pt>
                <c:pt idx="3382">
                  <c:v>491.31714051854055</c:v>
                </c:pt>
                <c:pt idx="3383">
                  <c:v>491.31714051854055</c:v>
                </c:pt>
                <c:pt idx="3384">
                  <c:v>491.31714051854055</c:v>
                </c:pt>
                <c:pt idx="3385">
                  <c:v>491.31714051854055</c:v>
                </c:pt>
                <c:pt idx="3386">
                  <c:v>491.31714051854055</c:v>
                </c:pt>
                <c:pt idx="3387">
                  <c:v>491.31714051854055</c:v>
                </c:pt>
                <c:pt idx="3388">
                  <c:v>491.31714051854055</c:v>
                </c:pt>
                <c:pt idx="3389">
                  <c:v>491.31714051854055</c:v>
                </c:pt>
                <c:pt idx="3390">
                  <c:v>491.31714051854055</c:v>
                </c:pt>
                <c:pt idx="3391">
                  <c:v>491.31714051854055</c:v>
                </c:pt>
                <c:pt idx="3392">
                  <c:v>491.31714051854055</c:v>
                </c:pt>
                <c:pt idx="3393">
                  <c:v>491.31714051854055</c:v>
                </c:pt>
                <c:pt idx="3394">
                  <c:v>491.31714051854055</c:v>
                </c:pt>
                <c:pt idx="3395">
                  <c:v>491.31714051854055</c:v>
                </c:pt>
                <c:pt idx="3396">
                  <c:v>491.31714051854055</c:v>
                </c:pt>
                <c:pt idx="3397">
                  <c:v>491.31714051854055</c:v>
                </c:pt>
                <c:pt idx="3398">
                  <c:v>491.31714051854055</c:v>
                </c:pt>
                <c:pt idx="3399">
                  <c:v>491.31714051854055</c:v>
                </c:pt>
                <c:pt idx="3400">
                  <c:v>491.31714051854055</c:v>
                </c:pt>
                <c:pt idx="3401">
                  <c:v>491.31714051854055</c:v>
                </c:pt>
                <c:pt idx="3402">
                  <c:v>491.31714051854055</c:v>
                </c:pt>
                <c:pt idx="3403">
                  <c:v>491.31714051854055</c:v>
                </c:pt>
                <c:pt idx="3404">
                  <c:v>491.31714051854055</c:v>
                </c:pt>
                <c:pt idx="3405">
                  <c:v>491.31714051854055</c:v>
                </c:pt>
                <c:pt idx="3406">
                  <c:v>491.31714051854055</c:v>
                </c:pt>
                <c:pt idx="3407">
                  <c:v>491.31714051854055</c:v>
                </c:pt>
                <c:pt idx="3408">
                  <c:v>491.31714051854055</c:v>
                </c:pt>
                <c:pt idx="3409">
                  <c:v>491.31714051854055</c:v>
                </c:pt>
                <c:pt idx="3410">
                  <c:v>491.31714051854055</c:v>
                </c:pt>
                <c:pt idx="3411">
                  <c:v>491.31714051854055</c:v>
                </c:pt>
                <c:pt idx="3412">
                  <c:v>491.31714051854055</c:v>
                </c:pt>
                <c:pt idx="3413">
                  <c:v>491.31714051854055</c:v>
                </c:pt>
                <c:pt idx="3414">
                  <c:v>491.31714051854055</c:v>
                </c:pt>
                <c:pt idx="3415">
                  <c:v>491.31714051854055</c:v>
                </c:pt>
                <c:pt idx="3416">
                  <c:v>491.31714051854055</c:v>
                </c:pt>
                <c:pt idx="3417">
                  <c:v>491.31714051854055</c:v>
                </c:pt>
                <c:pt idx="3418">
                  <c:v>491.31714051854055</c:v>
                </c:pt>
                <c:pt idx="3419">
                  <c:v>491.31714051854055</c:v>
                </c:pt>
                <c:pt idx="3420">
                  <c:v>505.25371241483248</c:v>
                </c:pt>
                <c:pt idx="3421">
                  <c:v>509.80296993186602</c:v>
                </c:pt>
                <c:pt idx="3422">
                  <c:v>508.84237594549285</c:v>
                </c:pt>
                <c:pt idx="3423">
                  <c:v>503.87390075639433</c:v>
                </c:pt>
                <c:pt idx="3424">
                  <c:v>496.29912060511549</c:v>
                </c:pt>
                <c:pt idx="3425">
                  <c:v>488.23929648409239</c:v>
                </c:pt>
                <c:pt idx="3426">
                  <c:v>480.19143718727395</c:v>
                </c:pt>
                <c:pt idx="3427">
                  <c:v>472.35314974981918</c:v>
                </c:pt>
                <c:pt idx="3428">
                  <c:v>464.68251979985536</c:v>
                </c:pt>
                <c:pt idx="3429">
                  <c:v>457.9460158398843</c:v>
                </c:pt>
                <c:pt idx="3430">
                  <c:v>451.55681267190744</c:v>
                </c:pt>
                <c:pt idx="3431">
                  <c:v>446.04545013752596</c:v>
                </c:pt>
                <c:pt idx="3432">
                  <c:v>441.43636011002081</c:v>
                </c:pt>
                <c:pt idx="3433">
                  <c:v>437.54908808801667</c:v>
                </c:pt>
                <c:pt idx="3434">
                  <c:v>434.23927047041337</c:v>
                </c:pt>
                <c:pt idx="3435">
                  <c:v>432.19141637633072</c:v>
                </c:pt>
                <c:pt idx="3436">
                  <c:v>430.3531331010646</c:v>
                </c:pt>
                <c:pt idx="3437">
                  <c:v>429.28250648085168</c:v>
                </c:pt>
                <c:pt idx="3438">
                  <c:v>429.02600518468137</c:v>
                </c:pt>
                <c:pt idx="3439">
                  <c:v>428.82080414774515</c:v>
                </c:pt>
                <c:pt idx="3440">
                  <c:v>428.85664331819618</c:v>
                </c:pt>
                <c:pt idx="3441">
                  <c:v>429.08531465455695</c:v>
                </c:pt>
                <c:pt idx="3442">
                  <c:v>428.66825172364554</c:v>
                </c:pt>
                <c:pt idx="3443">
                  <c:v>428.53460137891648</c:v>
                </c:pt>
                <c:pt idx="3444">
                  <c:v>428.62768110313323</c:v>
                </c:pt>
                <c:pt idx="3445">
                  <c:v>428.70214488250662</c:v>
                </c:pt>
                <c:pt idx="3446">
                  <c:v>428.56171590600536</c:v>
                </c:pt>
                <c:pt idx="3447">
                  <c:v>428.44937272480433</c:v>
                </c:pt>
                <c:pt idx="3448">
                  <c:v>428.35949817984351</c:v>
                </c:pt>
                <c:pt idx="3449">
                  <c:v>428.68759854387486</c:v>
                </c:pt>
                <c:pt idx="3450">
                  <c:v>428.75007883509994</c:v>
                </c:pt>
                <c:pt idx="3451">
                  <c:v>428.80006306807996</c:v>
                </c:pt>
                <c:pt idx="3452">
                  <c:v>428.84005045446401</c:v>
                </c:pt>
                <c:pt idx="3453">
                  <c:v>428.87204036357122</c:v>
                </c:pt>
                <c:pt idx="3454">
                  <c:v>429.09763229085701</c:v>
                </c:pt>
                <c:pt idx="3455">
                  <c:v>428.87810583268566</c:v>
                </c:pt>
                <c:pt idx="3456">
                  <c:v>428.90248466614855</c:v>
                </c:pt>
                <c:pt idx="3457">
                  <c:v>428.92198773291886</c:v>
                </c:pt>
                <c:pt idx="3458">
                  <c:v>429.1375901863351</c:v>
                </c:pt>
                <c:pt idx="3459">
                  <c:v>429.51007214906809</c:v>
                </c:pt>
                <c:pt idx="3460">
                  <c:v>429.80805771925446</c:v>
                </c:pt>
                <c:pt idx="3461">
                  <c:v>430.44644617540359</c:v>
                </c:pt>
                <c:pt idx="3462">
                  <c:v>431.15715694032292</c:v>
                </c:pt>
                <c:pt idx="3463">
                  <c:v>431.72572555225838</c:v>
                </c:pt>
                <c:pt idx="3464">
                  <c:v>432.38058044180673</c:v>
                </c:pt>
                <c:pt idx="3465">
                  <c:v>433.30446435344538</c:v>
                </c:pt>
                <c:pt idx="3466">
                  <c:v>434.04357148275631</c:v>
                </c:pt>
                <c:pt idx="3467">
                  <c:v>435.0348571862051</c:v>
                </c:pt>
                <c:pt idx="3468">
                  <c:v>435.82788574896409</c:v>
                </c:pt>
                <c:pt idx="3469">
                  <c:v>436.26230859917132</c:v>
                </c:pt>
                <c:pt idx="3470">
                  <c:v>436.60984687933711</c:v>
                </c:pt>
                <c:pt idx="3471">
                  <c:v>437.08787750346971</c:v>
                </c:pt>
                <c:pt idx="3472">
                  <c:v>437.07030200277575</c:v>
                </c:pt>
                <c:pt idx="3473">
                  <c:v>437.45624160222064</c:v>
                </c:pt>
                <c:pt idx="3474">
                  <c:v>437.56499328177654</c:v>
                </c:pt>
                <c:pt idx="3475">
                  <c:v>437.45199462542121</c:v>
                </c:pt>
                <c:pt idx="3476">
                  <c:v>437.76159570033701</c:v>
                </c:pt>
                <c:pt idx="3477">
                  <c:v>438.00927656026965</c:v>
                </c:pt>
                <c:pt idx="3478">
                  <c:v>438.00742124821579</c:v>
                </c:pt>
                <c:pt idx="3479">
                  <c:v>437.80593699857263</c:v>
                </c:pt>
                <c:pt idx="3480">
                  <c:v>437.64474959885808</c:v>
                </c:pt>
                <c:pt idx="3481">
                  <c:v>436.91579967908649</c:v>
                </c:pt>
                <c:pt idx="3482">
                  <c:v>436.13263974326924</c:v>
                </c:pt>
                <c:pt idx="3483">
                  <c:v>435.1061117946154</c:v>
                </c:pt>
                <c:pt idx="3484">
                  <c:v>433.68488943569236</c:v>
                </c:pt>
                <c:pt idx="3485">
                  <c:v>432.14791154855391</c:v>
                </c:pt>
                <c:pt idx="3486">
                  <c:v>430.91832923884311</c:v>
                </c:pt>
                <c:pt idx="3487">
                  <c:v>430.13466339107447</c:v>
                </c:pt>
                <c:pt idx="3488">
                  <c:v>428.90773071285963</c:v>
                </c:pt>
                <c:pt idx="3489">
                  <c:v>427.72618457028773</c:v>
                </c:pt>
                <c:pt idx="3490">
                  <c:v>427.18094765623022</c:v>
                </c:pt>
                <c:pt idx="3491">
                  <c:v>426.54475812498418</c:v>
                </c:pt>
                <c:pt idx="3492">
                  <c:v>425.63580649998732</c:v>
                </c:pt>
                <c:pt idx="3493">
                  <c:v>425.10864519998989</c:v>
                </c:pt>
                <c:pt idx="3494">
                  <c:v>424.2869161599919</c:v>
                </c:pt>
                <c:pt idx="3495">
                  <c:v>423.42953292799353</c:v>
                </c:pt>
                <c:pt idx="3496">
                  <c:v>422.94362634239485</c:v>
                </c:pt>
                <c:pt idx="3497">
                  <c:v>422.55490107391591</c:v>
                </c:pt>
                <c:pt idx="3498">
                  <c:v>422.24392085913274</c:v>
                </c:pt>
                <c:pt idx="3499">
                  <c:v>421.79513668730624</c:v>
                </c:pt>
                <c:pt idx="3500">
                  <c:v>422.03610934984505</c:v>
                </c:pt>
                <c:pt idx="3501">
                  <c:v>421.62888747987608</c:v>
                </c:pt>
                <c:pt idx="3502">
                  <c:v>421.70310998390084</c:v>
                </c:pt>
                <c:pt idx="3503">
                  <c:v>421.96248798712071</c:v>
                </c:pt>
                <c:pt idx="3504">
                  <c:v>421.96999038969659</c:v>
                </c:pt>
                <c:pt idx="3505">
                  <c:v>421.9759923117573</c:v>
                </c:pt>
                <c:pt idx="3506">
                  <c:v>422.58079384940584</c:v>
                </c:pt>
                <c:pt idx="3507">
                  <c:v>422.46463507952467</c:v>
                </c:pt>
                <c:pt idx="3508">
                  <c:v>422.17170806361975</c:v>
                </c:pt>
                <c:pt idx="3509">
                  <c:v>422.1373664508958</c:v>
                </c:pt>
                <c:pt idx="3510">
                  <c:v>421.70989316071666</c:v>
                </c:pt>
                <c:pt idx="3511">
                  <c:v>420.96791452857337</c:v>
                </c:pt>
                <c:pt idx="3512">
                  <c:v>420.77433162285871</c:v>
                </c:pt>
                <c:pt idx="3513">
                  <c:v>420.21946529828699</c:v>
                </c:pt>
                <c:pt idx="3514">
                  <c:v>419.37557223862962</c:v>
                </c:pt>
                <c:pt idx="3515">
                  <c:v>418.90045779090372</c:v>
                </c:pt>
                <c:pt idx="3516">
                  <c:v>418.52036623272295</c:v>
                </c:pt>
                <c:pt idx="3517">
                  <c:v>418.21629298617836</c:v>
                </c:pt>
                <c:pt idx="3518">
                  <c:v>418.17303438894271</c:v>
                </c:pt>
                <c:pt idx="3519">
                  <c:v>418.13842751115419</c:v>
                </c:pt>
                <c:pt idx="3520">
                  <c:v>417.91074200892342</c:v>
                </c:pt>
                <c:pt idx="3521">
                  <c:v>417.52859360713876</c:v>
                </c:pt>
                <c:pt idx="3522">
                  <c:v>417.62287488571104</c:v>
                </c:pt>
                <c:pt idx="3523">
                  <c:v>417.49829990856881</c:v>
                </c:pt>
                <c:pt idx="3524">
                  <c:v>417.79863992685506</c:v>
                </c:pt>
                <c:pt idx="3525">
                  <c:v>417.83891194148407</c:v>
                </c:pt>
                <c:pt idx="3526">
                  <c:v>418.27112955318728</c:v>
                </c:pt>
                <c:pt idx="3527">
                  <c:v>418.61690364254986</c:v>
                </c:pt>
                <c:pt idx="3528">
                  <c:v>419.09352291403991</c:v>
                </c:pt>
                <c:pt idx="3529">
                  <c:v>420.07481833123194</c:v>
                </c:pt>
                <c:pt idx="3530">
                  <c:v>421.25985466498554</c:v>
                </c:pt>
                <c:pt idx="3531">
                  <c:v>421.80788373198845</c:v>
                </c:pt>
                <c:pt idx="3532">
                  <c:v>422.6463069855908</c:v>
                </c:pt>
                <c:pt idx="3533">
                  <c:v>423.11704558847265</c:v>
                </c:pt>
                <c:pt idx="3534">
                  <c:v>423.89363647077812</c:v>
                </c:pt>
                <c:pt idx="3535">
                  <c:v>424.5149091766225</c:v>
                </c:pt>
                <c:pt idx="3536">
                  <c:v>425.01192734129802</c:v>
                </c:pt>
                <c:pt idx="3537">
                  <c:v>425.2095418730384</c:v>
                </c:pt>
                <c:pt idx="3538">
                  <c:v>425.76763349843077</c:v>
                </c:pt>
                <c:pt idx="3539">
                  <c:v>426.21410679874464</c:v>
                </c:pt>
                <c:pt idx="3540">
                  <c:v>426.57128543899574</c:v>
                </c:pt>
                <c:pt idx="3541">
                  <c:v>427.2570283511966</c:v>
                </c:pt>
                <c:pt idx="3542">
                  <c:v>428.00562268095729</c:v>
                </c:pt>
                <c:pt idx="3543">
                  <c:v>428.40449814476585</c:v>
                </c:pt>
                <c:pt idx="3544">
                  <c:v>429.12359851581266</c:v>
                </c:pt>
                <c:pt idx="3545">
                  <c:v>429.8988788126502</c:v>
                </c:pt>
                <c:pt idx="3546">
                  <c:v>430.31910305012013</c:v>
                </c:pt>
                <c:pt idx="3547">
                  <c:v>430.65528244009613</c:v>
                </c:pt>
                <c:pt idx="3548">
                  <c:v>431.5242259520769</c:v>
                </c:pt>
                <c:pt idx="3549">
                  <c:v>431.41938076166156</c:v>
                </c:pt>
                <c:pt idx="3550">
                  <c:v>431.33550460932923</c:v>
                </c:pt>
                <c:pt idx="3551">
                  <c:v>431.8684036874634</c:v>
                </c:pt>
                <c:pt idx="3552">
                  <c:v>431.69472294997075</c:v>
                </c:pt>
                <c:pt idx="3553">
                  <c:v>430.95577835997665</c:v>
                </c:pt>
                <c:pt idx="3554">
                  <c:v>430.76462268798133</c:v>
                </c:pt>
                <c:pt idx="3555">
                  <c:v>430.61169815038511</c:v>
                </c:pt>
                <c:pt idx="3556">
                  <c:v>430.2893585203081</c:v>
                </c:pt>
                <c:pt idx="3557">
                  <c:v>430.2314868162465</c:v>
                </c:pt>
                <c:pt idx="3558">
                  <c:v>430.38518945299722</c:v>
                </c:pt>
                <c:pt idx="3559">
                  <c:v>430.30815156239782</c:v>
                </c:pt>
                <c:pt idx="3560">
                  <c:v>430.44652124991825</c:v>
                </c:pt>
                <c:pt idx="3561">
                  <c:v>430.95721699993464</c:v>
                </c:pt>
                <c:pt idx="3562">
                  <c:v>431.16577359994778</c:v>
                </c:pt>
                <c:pt idx="3563">
                  <c:v>431.3326188799582</c:v>
                </c:pt>
                <c:pt idx="3564">
                  <c:v>431.46609510396661</c:v>
                </c:pt>
                <c:pt idx="3565">
                  <c:v>431.37287608317331</c:v>
                </c:pt>
                <c:pt idx="3566">
                  <c:v>430.8983008665387</c:v>
                </c:pt>
                <c:pt idx="3567">
                  <c:v>430.71864069323101</c:v>
                </c:pt>
                <c:pt idx="3568">
                  <c:v>429.97491255458488</c:v>
                </c:pt>
                <c:pt idx="3569">
                  <c:v>429.17993004366792</c:v>
                </c:pt>
                <c:pt idx="3570">
                  <c:v>428.54394403493433</c:v>
                </c:pt>
                <c:pt idx="3571">
                  <c:v>428.23515522794753</c:v>
                </c:pt>
                <c:pt idx="3572">
                  <c:v>427.18812418235808</c:v>
                </c:pt>
                <c:pt idx="3573">
                  <c:v>426.75049934588651</c:v>
                </c:pt>
                <c:pt idx="3574">
                  <c:v>426.40039947670925</c:v>
                </c:pt>
                <c:pt idx="3575">
                  <c:v>426.12031958136743</c:v>
                </c:pt>
                <c:pt idx="3576">
                  <c:v>426.09625566509396</c:v>
                </c:pt>
                <c:pt idx="3577">
                  <c:v>426.47700453207523</c:v>
                </c:pt>
                <c:pt idx="3578">
                  <c:v>426.3816036256602</c:v>
                </c:pt>
                <c:pt idx="3579">
                  <c:v>426.70528290052823</c:v>
                </c:pt>
                <c:pt idx="3580">
                  <c:v>427.16422632042264</c:v>
                </c:pt>
                <c:pt idx="3581">
                  <c:v>427.33138105633816</c:v>
                </c:pt>
                <c:pt idx="3582">
                  <c:v>427.46510484507058</c:v>
                </c:pt>
                <c:pt idx="3583">
                  <c:v>427.57208387605652</c:v>
                </c:pt>
                <c:pt idx="3584">
                  <c:v>427.65766710084529</c:v>
                </c:pt>
                <c:pt idx="3585">
                  <c:v>427.7261336806763</c:v>
                </c:pt>
                <c:pt idx="3586">
                  <c:v>427.58090694454108</c:v>
                </c:pt>
                <c:pt idx="3587">
                  <c:v>427.46472555563287</c:v>
                </c:pt>
                <c:pt idx="3588">
                  <c:v>427.57178044450632</c:v>
                </c:pt>
                <c:pt idx="3589">
                  <c:v>427.65742435560509</c:v>
                </c:pt>
                <c:pt idx="3590">
                  <c:v>428.12593948448409</c:v>
                </c:pt>
                <c:pt idx="3591">
                  <c:v>429.1007515875873</c:v>
                </c:pt>
                <c:pt idx="3592">
                  <c:v>430.48060127006983</c:v>
                </c:pt>
                <c:pt idx="3593">
                  <c:v>432.78448101605591</c:v>
                </c:pt>
                <c:pt idx="3594">
                  <c:v>435.82758481284475</c:v>
                </c:pt>
                <c:pt idx="3595">
                  <c:v>439.66206785027583</c:v>
                </c:pt>
                <c:pt idx="3596">
                  <c:v>444.12965428022073</c:v>
                </c:pt>
                <c:pt idx="3597">
                  <c:v>449.5037234241766</c:v>
                </c:pt>
                <c:pt idx="3598">
                  <c:v>449.5037234241766</c:v>
                </c:pt>
                <c:pt idx="3599">
                  <c:v>449.5037234241766</c:v>
                </c:pt>
                <c:pt idx="3600">
                  <c:v>449.5037234241766</c:v>
                </c:pt>
                <c:pt idx="3601">
                  <c:v>449.5037234241766</c:v>
                </c:pt>
                <c:pt idx="3602">
                  <c:v>449.5037234241766</c:v>
                </c:pt>
                <c:pt idx="3603">
                  <c:v>449.5037234241766</c:v>
                </c:pt>
                <c:pt idx="3604">
                  <c:v>449.5037234241766</c:v>
                </c:pt>
                <c:pt idx="3605">
                  <c:v>449.5037234241766</c:v>
                </c:pt>
                <c:pt idx="3606">
                  <c:v>449.5037234241766</c:v>
                </c:pt>
                <c:pt idx="3607">
                  <c:v>449.5037234241766</c:v>
                </c:pt>
                <c:pt idx="3608">
                  <c:v>449.5037234241766</c:v>
                </c:pt>
                <c:pt idx="3609">
                  <c:v>449.5037234241766</c:v>
                </c:pt>
                <c:pt idx="3610">
                  <c:v>449.5037234241766</c:v>
                </c:pt>
                <c:pt idx="3611">
                  <c:v>449.5037234241766</c:v>
                </c:pt>
                <c:pt idx="3612">
                  <c:v>449.5037234241766</c:v>
                </c:pt>
                <c:pt idx="3613">
                  <c:v>449.5037234241766</c:v>
                </c:pt>
                <c:pt idx="3614">
                  <c:v>449.5037234241766</c:v>
                </c:pt>
                <c:pt idx="3615">
                  <c:v>449.5037234241766</c:v>
                </c:pt>
                <c:pt idx="3616">
                  <c:v>449.5037234241766</c:v>
                </c:pt>
                <c:pt idx="3617">
                  <c:v>449.5037234241766</c:v>
                </c:pt>
                <c:pt idx="3618">
                  <c:v>449.5037234241766</c:v>
                </c:pt>
                <c:pt idx="3619">
                  <c:v>449.5037234241766</c:v>
                </c:pt>
                <c:pt idx="3620">
                  <c:v>449.5037234241766</c:v>
                </c:pt>
                <c:pt idx="3621">
                  <c:v>449.5037234241766</c:v>
                </c:pt>
                <c:pt idx="3622">
                  <c:v>449.5037234241766</c:v>
                </c:pt>
                <c:pt idx="3623">
                  <c:v>449.5037234241766</c:v>
                </c:pt>
                <c:pt idx="3624">
                  <c:v>449.5037234241766</c:v>
                </c:pt>
                <c:pt idx="3625">
                  <c:v>449.5037234241766</c:v>
                </c:pt>
                <c:pt idx="3626">
                  <c:v>449.5037234241766</c:v>
                </c:pt>
                <c:pt idx="3627">
                  <c:v>449.5037234241766</c:v>
                </c:pt>
                <c:pt idx="3628">
                  <c:v>449.5037234241766</c:v>
                </c:pt>
                <c:pt idx="3629">
                  <c:v>449.5037234241766</c:v>
                </c:pt>
                <c:pt idx="3630">
                  <c:v>449.5037234241766</c:v>
                </c:pt>
                <c:pt idx="3631">
                  <c:v>449.5037234241766</c:v>
                </c:pt>
                <c:pt idx="3632">
                  <c:v>449.5037234241766</c:v>
                </c:pt>
                <c:pt idx="3633">
                  <c:v>449.5037234241766</c:v>
                </c:pt>
                <c:pt idx="3634">
                  <c:v>449.5037234241766</c:v>
                </c:pt>
                <c:pt idx="3635">
                  <c:v>449.5037234241766</c:v>
                </c:pt>
                <c:pt idx="3636">
                  <c:v>449.5037234241766</c:v>
                </c:pt>
                <c:pt idx="3637">
                  <c:v>449.5037234241766</c:v>
                </c:pt>
                <c:pt idx="3638">
                  <c:v>449.5037234241766</c:v>
                </c:pt>
                <c:pt idx="3639">
                  <c:v>449.5037234241766</c:v>
                </c:pt>
                <c:pt idx="3640">
                  <c:v>449.5037234241766</c:v>
                </c:pt>
                <c:pt idx="3641">
                  <c:v>449.5037234241766</c:v>
                </c:pt>
                <c:pt idx="3642">
                  <c:v>449.5037234241766</c:v>
                </c:pt>
                <c:pt idx="3643">
                  <c:v>449.5037234241766</c:v>
                </c:pt>
                <c:pt idx="3644">
                  <c:v>449.5037234241766</c:v>
                </c:pt>
                <c:pt idx="3645">
                  <c:v>449.5037234241766</c:v>
                </c:pt>
                <c:pt idx="3646">
                  <c:v>449.5037234241766</c:v>
                </c:pt>
                <c:pt idx="3647">
                  <c:v>449.5037234241766</c:v>
                </c:pt>
                <c:pt idx="3648">
                  <c:v>449.5037234241766</c:v>
                </c:pt>
                <c:pt idx="3649">
                  <c:v>449.5037234241766</c:v>
                </c:pt>
                <c:pt idx="3650">
                  <c:v>449.5037234241766</c:v>
                </c:pt>
                <c:pt idx="3651">
                  <c:v>449.5037234241766</c:v>
                </c:pt>
                <c:pt idx="3652">
                  <c:v>449.5037234241766</c:v>
                </c:pt>
                <c:pt idx="3653">
                  <c:v>449.5037234241766</c:v>
                </c:pt>
                <c:pt idx="3654">
                  <c:v>449.5037234241766</c:v>
                </c:pt>
                <c:pt idx="3655">
                  <c:v>449.5037234241766</c:v>
                </c:pt>
                <c:pt idx="3656">
                  <c:v>449.5037234241766</c:v>
                </c:pt>
                <c:pt idx="3657">
                  <c:v>449.5037234241766</c:v>
                </c:pt>
                <c:pt idx="3658">
                  <c:v>449.5037234241766</c:v>
                </c:pt>
                <c:pt idx="3659">
                  <c:v>449.5037234241766</c:v>
                </c:pt>
                <c:pt idx="3660">
                  <c:v>449.5037234241766</c:v>
                </c:pt>
                <c:pt idx="3661">
                  <c:v>449.5037234241766</c:v>
                </c:pt>
                <c:pt idx="3662">
                  <c:v>449.5037234241766</c:v>
                </c:pt>
                <c:pt idx="3663">
                  <c:v>449.5037234241766</c:v>
                </c:pt>
                <c:pt idx="3664">
                  <c:v>449.5037234241766</c:v>
                </c:pt>
                <c:pt idx="3665">
                  <c:v>449.5037234241766</c:v>
                </c:pt>
                <c:pt idx="3666">
                  <c:v>449.5037234241766</c:v>
                </c:pt>
                <c:pt idx="3667">
                  <c:v>449.5037234241766</c:v>
                </c:pt>
                <c:pt idx="3668">
                  <c:v>449.5037234241766</c:v>
                </c:pt>
                <c:pt idx="3669">
                  <c:v>449.5037234241766</c:v>
                </c:pt>
                <c:pt idx="3670">
                  <c:v>449.5037234241766</c:v>
                </c:pt>
                <c:pt idx="3671">
                  <c:v>449.5037234241766</c:v>
                </c:pt>
                <c:pt idx="3672">
                  <c:v>449.5037234241766</c:v>
                </c:pt>
                <c:pt idx="3673">
                  <c:v>449.5037234241766</c:v>
                </c:pt>
                <c:pt idx="3674">
                  <c:v>449.5037234241766</c:v>
                </c:pt>
                <c:pt idx="3675">
                  <c:v>449.5037234241766</c:v>
                </c:pt>
                <c:pt idx="3676">
                  <c:v>449.5037234241766</c:v>
                </c:pt>
                <c:pt idx="3677">
                  <c:v>449.5037234241766</c:v>
                </c:pt>
                <c:pt idx="3678">
                  <c:v>449.5037234241766</c:v>
                </c:pt>
                <c:pt idx="3679">
                  <c:v>449.5037234241766</c:v>
                </c:pt>
                <c:pt idx="3680">
                  <c:v>471.60297873934132</c:v>
                </c:pt>
                <c:pt idx="3681">
                  <c:v>484.88238299147309</c:v>
                </c:pt>
                <c:pt idx="3682">
                  <c:v>490.9059063931785</c:v>
                </c:pt>
                <c:pt idx="3683">
                  <c:v>492.92472511454281</c:v>
                </c:pt>
                <c:pt idx="3684">
                  <c:v>492.33978009163428</c:v>
                </c:pt>
                <c:pt idx="3685">
                  <c:v>491.07182407330743</c:v>
                </c:pt>
                <c:pt idx="3686">
                  <c:v>490.25745925864601</c:v>
                </c:pt>
                <c:pt idx="3687">
                  <c:v>488.80596740691686</c:v>
                </c:pt>
                <c:pt idx="3688">
                  <c:v>487.04477392553349</c:v>
                </c:pt>
                <c:pt idx="3689">
                  <c:v>485.03581914042684</c:v>
                </c:pt>
                <c:pt idx="3690">
                  <c:v>483.02865531234147</c:v>
                </c:pt>
                <c:pt idx="3691">
                  <c:v>480.82292424987315</c:v>
                </c:pt>
                <c:pt idx="3692">
                  <c:v>478.65833939989852</c:v>
                </c:pt>
                <c:pt idx="3693">
                  <c:v>476.12667151991883</c:v>
                </c:pt>
                <c:pt idx="3694">
                  <c:v>473.7013372159351</c:v>
                </c:pt>
                <c:pt idx="3695">
                  <c:v>471.36106977274812</c:v>
                </c:pt>
                <c:pt idx="3696">
                  <c:v>469.48885581819854</c:v>
                </c:pt>
                <c:pt idx="3697">
                  <c:v>467.9910846545589</c:v>
                </c:pt>
                <c:pt idx="3698">
                  <c:v>466.79286772364719</c:v>
                </c:pt>
                <c:pt idx="3699">
                  <c:v>465.83429417891773</c:v>
                </c:pt>
                <c:pt idx="3700">
                  <c:v>465.26743534313425</c:v>
                </c:pt>
                <c:pt idx="3701">
                  <c:v>465.2139482745074</c:v>
                </c:pt>
                <c:pt idx="3702">
                  <c:v>465.37115861960592</c:v>
                </c:pt>
                <c:pt idx="3703">
                  <c:v>465.09692689568476</c:v>
                </c:pt>
                <c:pt idx="3704">
                  <c:v>464.87754151654786</c:v>
                </c:pt>
                <c:pt idx="3705">
                  <c:v>464.50203321323835</c:v>
                </c:pt>
                <c:pt idx="3706">
                  <c:v>464.60162657059072</c:v>
                </c:pt>
                <c:pt idx="3707">
                  <c:v>464.68130125647258</c:v>
                </c:pt>
                <c:pt idx="3708">
                  <c:v>464.74504100517811</c:v>
                </c:pt>
                <c:pt idx="3709">
                  <c:v>464.99603280414249</c:v>
                </c:pt>
                <c:pt idx="3710">
                  <c:v>465.59682624331401</c:v>
                </c:pt>
                <c:pt idx="3711">
                  <c:v>465.87746099465119</c:v>
                </c:pt>
                <c:pt idx="3712">
                  <c:v>466.70196879572097</c:v>
                </c:pt>
                <c:pt idx="3713">
                  <c:v>467.56157503657681</c:v>
                </c:pt>
                <c:pt idx="3714">
                  <c:v>468.04926002926146</c:v>
                </c:pt>
                <c:pt idx="3715">
                  <c:v>469.23940802340923</c:v>
                </c:pt>
                <c:pt idx="3716">
                  <c:v>470.19152641872739</c:v>
                </c:pt>
                <c:pt idx="3717">
                  <c:v>470.95322113498196</c:v>
                </c:pt>
                <c:pt idx="3718">
                  <c:v>472.16257690798557</c:v>
                </c:pt>
                <c:pt idx="3719">
                  <c:v>473.13006152638843</c:v>
                </c:pt>
                <c:pt idx="3720">
                  <c:v>473.90404922111077</c:v>
                </c:pt>
                <c:pt idx="3721">
                  <c:v>474.72323937688867</c:v>
                </c:pt>
                <c:pt idx="3722">
                  <c:v>475.57859150151097</c:v>
                </c:pt>
                <c:pt idx="3723">
                  <c:v>475.8628732012088</c:v>
                </c:pt>
                <c:pt idx="3724">
                  <c:v>476.49029856096706</c:v>
                </c:pt>
                <c:pt idx="3725">
                  <c:v>477.19223884877368</c:v>
                </c:pt>
                <c:pt idx="3726">
                  <c:v>477.353791079019</c:v>
                </c:pt>
                <c:pt idx="3727">
                  <c:v>477.48303286321527</c:v>
                </c:pt>
                <c:pt idx="3728">
                  <c:v>477.98642629057224</c:v>
                </c:pt>
                <c:pt idx="3729">
                  <c:v>478.18914103245783</c:v>
                </c:pt>
                <c:pt idx="3730">
                  <c:v>478.35131282596632</c:v>
                </c:pt>
                <c:pt idx="3731">
                  <c:v>478.48105026077309</c:v>
                </c:pt>
                <c:pt idx="3732">
                  <c:v>478.38484020861853</c:v>
                </c:pt>
                <c:pt idx="3733">
                  <c:v>478.30787216689487</c:v>
                </c:pt>
                <c:pt idx="3734">
                  <c:v>478.24629773351592</c:v>
                </c:pt>
                <c:pt idx="3735">
                  <c:v>478.39703818681278</c:v>
                </c:pt>
                <c:pt idx="3736">
                  <c:v>478.11763054945027</c:v>
                </c:pt>
                <c:pt idx="3737">
                  <c:v>478.29410443956027</c:v>
                </c:pt>
                <c:pt idx="3738">
                  <c:v>478.63528355164823</c:v>
                </c:pt>
                <c:pt idx="3739">
                  <c:v>478.90822684131859</c:v>
                </c:pt>
                <c:pt idx="3740">
                  <c:v>479.1265814730549</c:v>
                </c:pt>
                <c:pt idx="3741">
                  <c:v>478.90126517844396</c:v>
                </c:pt>
                <c:pt idx="3742">
                  <c:v>478.92101214275522</c:v>
                </c:pt>
                <c:pt idx="3743">
                  <c:v>478.73680971420424</c:v>
                </c:pt>
                <c:pt idx="3744">
                  <c:v>478.38944777136339</c:v>
                </c:pt>
                <c:pt idx="3745">
                  <c:v>478.11155821709076</c:v>
                </c:pt>
                <c:pt idx="3746">
                  <c:v>477.68924657367262</c:v>
                </c:pt>
                <c:pt idx="3747">
                  <c:v>476.95139725893813</c:v>
                </c:pt>
                <c:pt idx="3748">
                  <c:v>476.36111780715055</c:v>
                </c:pt>
                <c:pt idx="3749">
                  <c:v>475.68889424572046</c:v>
                </c:pt>
                <c:pt idx="3750">
                  <c:v>474.3511153965764</c:v>
                </c:pt>
                <c:pt idx="3751">
                  <c:v>473.08089231726115</c:v>
                </c:pt>
                <c:pt idx="3752">
                  <c:v>470.86471385380889</c:v>
                </c:pt>
                <c:pt idx="3753">
                  <c:v>467.49177108304713</c:v>
                </c:pt>
                <c:pt idx="3754">
                  <c:v>464.39341686643775</c:v>
                </c:pt>
                <c:pt idx="3755">
                  <c:v>461.51473349315023</c:v>
                </c:pt>
                <c:pt idx="3756">
                  <c:v>458.01178679452022</c:v>
                </c:pt>
                <c:pt idx="3757">
                  <c:v>455.20942943561619</c:v>
                </c:pt>
                <c:pt idx="3758">
                  <c:v>452.96754354849298</c:v>
                </c:pt>
                <c:pt idx="3759">
                  <c:v>450.77403483879436</c:v>
                </c:pt>
                <c:pt idx="3760">
                  <c:v>449.4192278710355</c:v>
                </c:pt>
                <c:pt idx="3761">
                  <c:v>448.13538229682842</c:v>
                </c:pt>
                <c:pt idx="3762">
                  <c:v>446.90830583746276</c:v>
                </c:pt>
                <c:pt idx="3763">
                  <c:v>445.7266446699702</c:v>
                </c:pt>
                <c:pt idx="3764">
                  <c:v>445.5813157359762</c:v>
                </c:pt>
                <c:pt idx="3765">
                  <c:v>444.66505258878095</c:v>
                </c:pt>
                <c:pt idx="3766">
                  <c:v>443.9320420710248</c:v>
                </c:pt>
                <c:pt idx="3767">
                  <c:v>443.54563365681986</c:v>
                </c:pt>
                <c:pt idx="3768">
                  <c:v>442.63650692545593</c:v>
                </c:pt>
                <c:pt idx="3769">
                  <c:v>441.90920554036478</c:v>
                </c:pt>
                <c:pt idx="3770">
                  <c:v>441.72736443229184</c:v>
                </c:pt>
                <c:pt idx="3771">
                  <c:v>441.38189154583347</c:v>
                </c:pt>
                <c:pt idx="3772">
                  <c:v>440.90551323666682</c:v>
                </c:pt>
                <c:pt idx="3773">
                  <c:v>441.12441058933348</c:v>
                </c:pt>
                <c:pt idx="3774">
                  <c:v>441.09952847146678</c:v>
                </c:pt>
                <c:pt idx="3775">
                  <c:v>441.27962277717347</c:v>
                </c:pt>
                <c:pt idx="3776">
                  <c:v>441.62369822173883</c:v>
                </c:pt>
                <c:pt idx="3777">
                  <c:v>442.0989585773911</c:v>
                </c:pt>
                <c:pt idx="3778">
                  <c:v>442.47916686191292</c:v>
                </c:pt>
                <c:pt idx="3779">
                  <c:v>442.98333348953037</c:v>
                </c:pt>
                <c:pt idx="3780">
                  <c:v>443.58666679162428</c:v>
                </c:pt>
                <c:pt idx="3781">
                  <c:v>443.66933343329947</c:v>
                </c:pt>
                <c:pt idx="3782">
                  <c:v>443.93546674663958</c:v>
                </c:pt>
                <c:pt idx="3783">
                  <c:v>444.54837339731171</c:v>
                </c:pt>
                <c:pt idx="3784">
                  <c:v>444.83869871784935</c:v>
                </c:pt>
                <c:pt idx="3785">
                  <c:v>444.87095897427952</c:v>
                </c:pt>
                <c:pt idx="3786">
                  <c:v>445.09676717942364</c:v>
                </c:pt>
                <c:pt idx="3787">
                  <c:v>444.67741374353898</c:v>
                </c:pt>
                <c:pt idx="3788">
                  <c:v>444.74193099483119</c:v>
                </c:pt>
                <c:pt idx="3789">
                  <c:v>445.593544795865</c:v>
                </c:pt>
                <c:pt idx="3790">
                  <c:v>445.874835836692</c:v>
                </c:pt>
                <c:pt idx="3791">
                  <c:v>446.69986866935363</c:v>
                </c:pt>
                <c:pt idx="3792">
                  <c:v>447.75989493548298</c:v>
                </c:pt>
                <c:pt idx="3793">
                  <c:v>448.80791594838644</c:v>
                </c:pt>
                <c:pt idx="3794">
                  <c:v>449.64633275870921</c:v>
                </c:pt>
                <c:pt idx="3795">
                  <c:v>450.71706620696739</c:v>
                </c:pt>
                <c:pt idx="3796">
                  <c:v>451.57365296557396</c:v>
                </c:pt>
                <c:pt idx="3797">
                  <c:v>452.25892237245921</c:v>
                </c:pt>
                <c:pt idx="3798">
                  <c:v>452.60713789796739</c:v>
                </c:pt>
                <c:pt idx="3799">
                  <c:v>453.2857103183739</c:v>
                </c:pt>
                <c:pt idx="3800">
                  <c:v>453.82856825469912</c:v>
                </c:pt>
                <c:pt idx="3801">
                  <c:v>453.86285460375933</c:v>
                </c:pt>
                <c:pt idx="3802">
                  <c:v>454.29028368300749</c:v>
                </c:pt>
                <c:pt idx="3803">
                  <c:v>454.63222694640598</c:v>
                </c:pt>
                <c:pt idx="3804">
                  <c:v>454.90578155712478</c:v>
                </c:pt>
                <c:pt idx="3805">
                  <c:v>455.52462524569989</c:v>
                </c:pt>
                <c:pt idx="3806">
                  <c:v>455.81970019655989</c:v>
                </c:pt>
                <c:pt idx="3807">
                  <c:v>456.05576015724796</c:v>
                </c:pt>
                <c:pt idx="3808">
                  <c:v>456.04460812579839</c:v>
                </c:pt>
                <c:pt idx="3809">
                  <c:v>456.23568650063874</c:v>
                </c:pt>
                <c:pt idx="3810">
                  <c:v>456.58854920051101</c:v>
                </c:pt>
                <c:pt idx="3811">
                  <c:v>456.47083936040883</c:v>
                </c:pt>
                <c:pt idx="3812">
                  <c:v>456.37667148832708</c:v>
                </c:pt>
                <c:pt idx="3813">
                  <c:v>456.30133719066168</c:v>
                </c:pt>
                <c:pt idx="3814">
                  <c:v>455.84106975252939</c:v>
                </c:pt>
                <c:pt idx="3815">
                  <c:v>455.87285580202354</c:v>
                </c:pt>
                <c:pt idx="3816">
                  <c:v>455.89828464161883</c:v>
                </c:pt>
                <c:pt idx="3817">
                  <c:v>455.91862771329505</c:v>
                </c:pt>
                <c:pt idx="3818">
                  <c:v>456.3349021706361</c:v>
                </c:pt>
                <c:pt idx="3819">
                  <c:v>456.86792173650889</c:v>
                </c:pt>
                <c:pt idx="3820">
                  <c:v>457.49433738920715</c:v>
                </c:pt>
                <c:pt idx="3821">
                  <c:v>458.39546991136569</c:v>
                </c:pt>
                <c:pt idx="3822">
                  <c:v>459.51637592909259</c:v>
                </c:pt>
                <c:pt idx="3823">
                  <c:v>460.41310074327413</c:v>
                </c:pt>
                <c:pt idx="3824">
                  <c:v>460.93048059461933</c:v>
                </c:pt>
                <c:pt idx="3825">
                  <c:v>461.74438447569548</c:v>
                </c:pt>
                <c:pt idx="3826">
                  <c:v>462.19550758055641</c:v>
                </c:pt>
                <c:pt idx="3827">
                  <c:v>462.55640606444518</c:v>
                </c:pt>
                <c:pt idx="3828">
                  <c:v>462.84512485155619</c:v>
                </c:pt>
                <c:pt idx="3829">
                  <c:v>463.076099881245</c:v>
                </c:pt>
                <c:pt idx="3830">
                  <c:v>463.06087990499606</c:v>
                </c:pt>
                <c:pt idx="3831">
                  <c:v>463.44870392399685</c:v>
                </c:pt>
                <c:pt idx="3832">
                  <c:v>463.95896313919746</c:v>
                </c:pt>
                <c:pt idx="3833">
                  <c:v>464.16717051135799</c:v>
                </c:pt>
                <c:pt idx="3834">
                  <c:v>464.33373640908644</c:v>
                </c:pt>
                <c:pt idx="3835">
                  <c:v>464.86698912726922</c:v>
                </c:pt>
                <c:pt idx="3836">
                  <c:v>465.09359130181537</c:v>
                </c:pt>
                <c:pt idx="3837">
                  <c:v>465.07487304145229</c:v>
                </c:pt>
                <c:pt idx="3838">
                  <c:v>465.45989843316181</c:v>
                </c:pt>
                <c:pt idx="3839">
                  <c:v>465.56791874652947</c:v>
                </c:pt>
                <c:pt idx="3840">
                  <c:v>465.25433499722362</c:v>
                </c:pt>
                <c:pt idx="3841">
                  <c:v>465.40346799777893</c:v>
                </c:pt>
                <c:pt idx="3842">
                  <c:v>465.32277439822315</c:v>
                </c:pt>
                <c:pt idx="3843">
                  <c:v>465.25821951857853</c:v>
                </c:pt>
                <c:pt idx="3844">
                  <c:v>465.20657561486286</c:v>
                </c:pt>
                <c:pt idx="3845">
                  <c:v>465.3652604918903</c:v>
                </c:pt>
                <c:pt idx="3846">
                  <c:v>464.89220839351231</c:v>
                </c:pt>
                <c:pt idx="3847">
                  <c:v>465.31376671480984</c:v>
                </c:pt>
                <c:pt idx="3848">
                  <c:v>465.65101337184785</c:v>
                </c:pt>
                <c:pt idx="3849">
                  <c:v>465.92081069747826</c:v>
                </c:pt>
                <c:pt idx="3850">
                  <c:v>466.73664855798262</c:v>
                </c:pt>
                <c:pt idx="3851">
                  <c:v>467.58931884638611</c:v>
                </c:pt>
                <c:pt idx="3852">
                  <c:v>468.2714550771089</c:v>
                </c:pt>
                <c:pt idx="3853">
                  <c:v>469.01716406168714</c:v>
                </c:pt>
                <c:pt idx="3854">
                  <c:v>470.21373124934973</c:v>
                </c:pt>
                <c:pt idx="3855">
                  <c:v>470.77098499947982</c:v>
                </c:pt>
                <c:pt idx="3856">
                  <c:v>471.4167879995839</c:v>
                </c:pt>
                <c:pt idx="3857">
                  <c:v>472.33343039966712</c:v>
                </c:pt>
                <c:pt idx="3858">
                  <c:v>472.8667443197337</c:v>
                </c:pt>
                <c:pt idx="3859">
                  <c:v>473.093395455787</c:v>
                </c:pt>
                <c:pt idx="3860">
                  <c:v>473.87471636462965</c:v>
                </c:pt>
                <c:pt idx="3861">
                  <c:v>474.29977309170374</c:v>
                </c:pt>
                <c:pt idx="3862">
                  <c:v>474.439818473363</c:v>
                </c:pt>
                <c:pt idx="3863">
                  <c:v>475.15185477869045</c:v>
                </c:pt>
                <c:pt idx="3864">
                  <c:v>475.92148382295238</c:v>
                </c:pt>
                <c:pt idx="3865">
                  <c:v>476.73718705836194</c:v>
                </c:pt>
                <c:pt idx="3866">
                  <c:v>478.38974964668955</c:v>
                </c:pt>
                <c:pt idx="3867">
                  <c:v>481.51179971735166</c:v>
                </c:pt>
                <c:pt idx="3868">
                  <c:v>486.20943977388134</c:v>
                </c:pt>
                <c:pt idx="3869">
                  <c:v>486.20943977388134</c:v>
                </c:pt>
                <c:pt idx="3870">
                  <c:v>486.20943977388134</c:v>
                </c:pt>
                <c:pt idx="3871">
                  <c:v>486.20943977388134</c:v>
                </c:pt>
                <c:pt idx="3872">
                  <c:v>486.20943977388134</c:v>
                </c:pt>
                <c:pt idx="3873">
                  <c:v>486.20943977388134</c:v>
                </c:pt>
                <c:pt idx="3874">
                  <c:v>486.20943977388134</c:v>
                </c:pt>
                <c:pt idx="3875">
                  <c:v>486.20943977388134</c:v>
                </c:pt>
                <c:pt idx="3876">
                  <c:v>486.20943977388134</c:v>
                </c:pt>
                <c:pt idx="3877">
                  <c:v>486.20943977388134</c:v>
                </c:pt>
                <c:pt idx="3878">
                  <c:v>486.20943977388134</c:v>
                </c:pt>
                <c:pt idx="3879">
                  <c:v>486.20943977388134</c:v>
                </c:pt>
                <c:pt idx="3880">
                  <c:v>486.20943977388134</c:v>
                </c:pt>
                <c:pt idx="3881">
                  <c:v>486.20943977388134</c:v>
                </c:pt>
                <c:pt idx="3882">
                  <c:v>486.20943977388134</c:v>
                </c:pt>
                <c:pt idx="3883">
                  <c:v>486.20943977388134</c:v>
                </c:pt>
                <c:pt idx="3884">
                  <c:v>486.20943977388134</c:v>
                </c:pt>
                <c:pt idx="3885">
                  <c:v>486.20943977388134</c:v>
                </c:pt>
                <c:pt idx="3886">
                  <c:v>486.20943977388134</c:v>
                </c:pt>
                <c:pt idx="3887">
                  <c:v>486.20943977388134</c:v>
                </c:pt>
                <c:pt idx="3888">
                  <c:v>486.20943977388134</c:v>
                </c:pt>
                <c:pt idx="3889">
                  <c:v>486.20943977388134</c:v>
                </c:pt>
                <c:pt idx="3890">
                  <c:v>486.20943977388134</c:v>
                </c:pt>
                <c:pt idx="3891">
                  <c:v>486.20943977388134</c:v>
                </c:pt>
                <c:pt idx="3892">
                  <c:v>486.20943977388134</c:v>
                </c:pt>
                <c:pt idx="3893">
                  <c:v>486.20943977388134</c:v>
                </c:pt>
                <c:pt idx="3894">
                  <c:v>486.20943977388134</c:v>
                </c:pt>
                <c:pt idx="3895">
                  <c:v>486.20943977388134</c:v>
                </c:pt>
                <c:pt idx="3896">
                  <c:v>486.20943977388134</c:v>
                </c:pt>
                <c:pt idx="3897">
                  <c:v>486.20943977388134</c:v>
                </c:pt>
                <c:pt idx="3898">
                  <c:v>486.20943977388134</c:v>
                </c:pt>
                <c:pt idx="3899">
                  <c:v>486.20943977388134</c:v>
                </c:pt>
                <c:pt idx="3900">
                  <c:v>486.20943977388134</c:v>
                </c:pt>
                <c:pt idx="3901">
                  <c:v>486.20943977388134</c:v>
                </c:pt>
                <c:pt idx="3902">
                  <c:v>486.20943977388134</c:v>
                </c:pt>
                <c:pt idx="3903">
                  <c:v>486.20943977388134</c:v>
                </c:pt>
                <c:pt idx="3904">
                  <c:v>486.20943977388134</c:v>
                </c:pt>
                <c:pt idx="3905">
                  <c:v>486.20943977388134</c:v>
                </c:pt>
                <c:pt idx="3906">
                  <c:v>486.20943977388134</c:v>
                </c:pt>
                <c:pt idx="3907">
                  <c:v>486.20943977388134</c:v>
                </c:pt>
                <c:pt idx="3908">
                  <c:v>486.20943977388134</c:v>
                </c:pt>
                <c:pt idx="3909">
                  <c:v>486.20943977388134</c:v>
                </c:pt>
                <c:pt idx="3910">
                  <c:v>486.20943977388134</c:v>
                </c:pt>
                <c:pt idx="3911">
                  <c:v>486.20943977388134</c:v>
                </c:pt>
                <c:pt idx="3912">
                  <c:v>486.20943977388134</c:v>
                </c:pt>
                <c:pt idx="3913">
                  <c:v>486.20943977388134</c:v>
                </c:pt>
                <c:pt idx="3914">
                  <c:v>486.20943977388134</c:v>
                </c:pt>
                <c:pt idx="3915">
                  <c:v>486.20943977388134</c:v>
                </c:pt>
                <c:pt idx="3916">
                  <c:v>486.20943977388134</c:v>
                </c:pt>
                <c:pt idx="3917">
                  <c:v>486.20943977388134</c:v>
                </c:pt>
                <c:pt idx="3918">
                  <c:v>486.20943977388134</c:v>
                </c:pt>
                <c:pt idx="3919">
                  <c:v>486.20943977388134</c:v>
                </c:pt>
                <c:pt idx="3920">
                  <c:v>486.20943977388134</c:v>
                </c:pt>
                <c:pt idx="3921">
                  <c:v>486.20943977388134</c:v>
                </c:pt>
                <c:pt idx="3922">
                  <c:v>486.20943977388134</c:v>
                </c:pt>
                <c:pt idx="3923">
                  <c:v>486.20943977388134</c:v>
                </c:pt>
                <c:pt idx="3924">
                  <c:v>486.20943977388134</c:v>
                </c:pt>
                <c:pt idx="3925">
                  <c:v>486.20943977388134</c:v>
                </c:pt>
                <c:pt idx="3926">
                  <c:v>486.20943977388134</c:v>
                </c:pt>
                <c:pt idx="3927">
                  <c:v>486.20943977388134</c:v>
                </c:pt>
                <c:pt idx="3928">
                  <c:v>486.20943977388134</c:v>
                </c:pt>
                <c:pt idx="3929">
                  <c:v>486.20943977388134</c:v>
                </c:pt>
                <c:pt idx="3930">
                  <c:v>486.20943977388134</c:v>
                </c:pt>
                <c:pt idx="3931">
                  <c:v>486.20943977388134</c:v>
                </c:pt>
                <c:pt idx="3932">
                  <c:v>486.20943977388134</c:v>
                </c:pt>
                <c:pt idx="3933">
                  <c:v>486.20943977388134</c:v>
                </c:pt>
                <c:pt idx="3934">
                  <c:v>486.20943977388134</c:v>
                </c:pt>
                <c:pt idx="3935">
                  <c:v>486.20943977388134</c:v>
                </c:pt>
                <c:pt idx="3936">
                  <c:v>486.20943977388134</c:v>
                </c:pt>
                <c:pt idx="3937">
                  <c:v>486.20943977388134</c:v>
                </c:pt>
                <c:pt idx="3938">
                  <c:v>486.20943977388134</c:v>
                </c:pt>
                <c:pt idx="3939">
                  <c:v>486.20943977388134</c:v>
                </c:pt>
                <c:pt idx="3940">
                  <c:v>486.20943977388134</c:v>
                </c:pt>
                <c:pt idx="3941">
                  <c:v>486.20943977388134</c:v>
                </c:pt>
                <c:pt idx="3942">
                  <c:v>486.20943977388134</c:v>
                </c:pt>
                <c:pt idx="3943">
                  <c:v>486.20943977388134</c:v>
                </c:pt>
                <c:pt idx="3944">
                  <c:v>486.20943977388134</c:v>
                </c:pt>
                <c:pt idx="3945">
                  <c:v>486.20943977388134</c:v>
                </c:pt>
                <c:pt idx="3946">
                  <c:v>486.20943977388134</c:v>
                </c:pt>
                <c:pt idx="3947">
                  <c:v>486.20943977388134</c:v>
                </c:pt>
                <c:pt idx="3948">
                  <c:v>486.20943977388134</c:v>
                </c:pt>
                <c:pt idx="3949">
                  <c:v>486.20943977388134</c:v>
                </c:pt>
                <c:pt idx="3950">
                  <c:v>486.20943977388134</c:v>
                </c:pt>
                <c:pt idx="3951">
                  <c:v>486.20943977388134</c:v>
                </c:pt>
                <c:pt idx="3952">
                  <c:v>499.36755181910507</c:v>
                </c:pt>
                <c:pt idx="3953">
                  <c:v>504.69404145528409</c:v>
                </c:pt>
                <c:pt idx="3954">
                  <c:v>504.1552331642273</c:v>
                </c:pt>
                <c:pt idx="3955">
                  <c:v>499.72418653138186</c:v>
                </c:pt>
                <c:pt idx="3956">
                  <c:v>493.37934922510556</c:v>
                </c:pt>
                <c:pt idx="3957">
                  <c:v>486.50347938008446</c:v>
                </c:pt>
                <c:pt idx="3958">
                  <c:v>479.4027835040676</c:v>
                </c:pt>
                <c:pt idx="3959">
                  <c:v>472.32222680325413</c:v>
                </c:pt>
                <c:pt idx="3960">
                  <c:v>466.25778144260335</c:v>
                </c:pt>
                <c:pt idx="3961">
                  <c:v>461.0062251540827</c:v>
                </c:pt>
                <c:pt idx="3962">
                  <c:v>456.00498012326619</c:v>
                </c:pt>
                <c:pt idx="3963">
                  <c:v>451.803984098613</c:v>
                </c:pt>
                <c:pt idx="3964">
                  <c:v>448.24318727889045</c:v>
                </c:pt>
                <c:pt idx="3965">
                  <c:v>444.5945498231124</c:v>
                </c:pt>
                <c:pt idx="3966">
                  <c:v>442.07563985848992</c:v>
                </c:pt>
                <c:pt idx="3967">
                  <c:v>439.86051188679193</c:v>
                </c:pt>
                <c:pt idx="3968">
                  <c:v>437.6884095094336</c:v>
                </c:pt>
                <c:pt idx="3969">
                  <c:v>436.3507276075469</c:v>
                </c:pt>
                <c:pt idx="3970">
                  <c:v>435.48058208603754</c:v>
                </c:pt>
                <c:pt idx="3971">
                  <c:v>434.38446566883005</c:v>
                </c:pt>
                <c:pt idx="3972">
                  <c:v>433.70757253506406</c:v>
                </c:pt>
                <c:pt idx="3973">
                  <c:v>433.56605802805132</c:v>
                </c:pt>
                <c:pt idx="3974">
                  <c:v>433.05284642244106</c:v>
                </c:pt>
                <c:pt idx="3975">
                  <c:v>432.64227713795287</c:v>
                </c:pt>
                <c:pt idx="3976">
                  <c:v>432.51382171036232</c:v>
                </c:pt>
                <c:pt idx="3977">
                  <c:v>432.21105736828986</c:v>
                </c:pt>
                <c:pt idx="3978">
                  <c:v>431.9688458946319</c:v>
                </c:pt>
                <c:pt idx="3979">
                  <c:v>432.37507671570557</c:v>
                </c:pt>
                <c:pt idx="3980">
                  <c:v>432.30006137256453</c:v>
                </c:pt>
                <c:pt idx="3981">
                  <c:v>432.44004909805165</c:v>
                </c:pt>
                <c:pt idx="3982">
                  <c:v>432.55203927844138</c:v>
                </c:pt>
                <c:pt idx="3983">
                  <c:v>432.44163142275318</c:v>
                </c:pt>
                <c:pt idx="3984">
                  <c:v>431.95330513820255</c:v>
                </c:pt>
                <c:pt idx="3985">
                  <c:v>431.36264411056209</c:v>
                </c:pt>
                <c:pt idx="3986">
                  <c:v>430.29011528844967</c:v>
                </c:pt>
                <c:pt idx="3987">
                  <c:v>428.83209223075977</c:v>
                </c:pt>
                <c:pt idx="3988">
                  <c:v>427.26567378460783</c:v>
                </c:pt>
                <c:pt idx="3989">
                  <c:v>425.81253902768628</c:v>
                </c:pt>
                <c:pt idx="3990">
                  <c:v>424.65003122214904</c:v>
                </c:pt>
                <c:pt idx="3991">
                  <c:v>423.72002497771928</c:v>
                </c:pt>
                <c:pt idx="3992">
                  <c:v>422.97601998217544</c:v>
                </c:pt>
                <c:pt idx="3993">
                  <c:v>422.58081598574034</c:v>
                </c:pt>
                <c:pt idx="3994">
                  <c:v>422.0646527885923</c:v>
                </c:pt>
                <c:pt idx="3995">
                  <c:v>421.65172223087387</c:v>
                </c:pt>
                <c:pt idx="3996">
                  <c:v>421.72137778469914</c:v>
                </c:pt>
                <c:pt idx="3997">
                  <c:v>421.77710222775931</c:v>
                </c:pt>
                <c:pt idx="3998">
                  <c:v>422.2216817822075</c:v>
                </c:pt>
                <c:pt idx="3999">
                  <c:v>422.97734542576603</c:v>
                </c:pt>
                <c:pt idx="4000">
                  <c:v>423.58187634061284</c:v>
                </c:pt>
                <c:pt idx="4001">
                  <c:v>424.06550107249029</c:v>
                </c:pt>
                <c:pt idx="4002">
                  <c:v>424.85240085799228</c:v>
                </c:pt>
                <c:pt idx="4003">
                  <c:v>425.68192068639388</c:v>
                </c:pt>
                <c:pt idx="4004">
                  <c:v>425.9455365491151</c:v>
                </c:pt>
                <c:pt idx="4005">
                  <c:v>426.95642923929211</c:v>
                </c:pt>
                <c:pt idx="4006">
                  <c:v>427.36514339143372</c:v>
                </c:pt>
                <c:pt idx="4007">
                  <c:v>427.092114713147</c:v>
                </c:pt>
                <c:pt idx="4008">
                  <c:v>427.67369177051762</c:v>
                </c:pt>
                <c:pt idx="4009">
                  <c:v>428.1389534164141</c:v>
                </c:pt>
                <c:pt idx="4010">
                  <c:v>428.11116273313132</c:v>
                </c:pt>
                <c:pt idx="4011">
                  <c:v>428.48893018650506</c:v>
                </c:pt>
                <c:pt idx="4012">
                  <c:v>428.99114414920405</c:v>
                </c:pt>
                <c:pt idx="4013">
                  <c:v>428.79291531936326</c:v>
                </c:pt>
                <c:pt idx="4014">
                  <c:v>428.63433225549068</c:v>
                </c:pt>
                <c:pt idx="4015">
                  <c:v>428.7074658043926</c:v>
                </c:pt>
                <c:pt idx="4016">
                  <c:v>428.16597264351407</c:v>
                </c:pt>
                <c:pt idx="4017">
                  <c:v>427.33277811481128</c:v>
                </c:pt>
                <c:pt idx="4018">
                  <c:v>427.06622249184903</c:v>
                </c:pt>
                <c:pt idx="4019">
                  <c:v>426.85297799347921</c:v>
                </c:pt>
                <c:pt idx="4020">
                  <c:v>426.08238239478339</c:v>
                </c:pt>
                <c:pt idx="4021">
                  <c:v>425.86590591582672</c:v>
                </c:pt>
                <c:pt idx="4022">
                  <c:v>425.49272473266143</c:v>
                </c:pt>
                <c:pt idx="4023">
                  <c:v>425.39417978612914</c:v>
                </c:pt>
                <c:pt idx="4024">
                  <c:v>426.11534382890335</c:v>
                </c:pt>
                <c:pt idx="4025">
                  <c:v>426.69227506312274</c:v>
                </c:pt>
                <c:pt idx="4026">
                  <c:v>427.3538200504982</c:v>
                </c:pt>
                <c:pt idx="4027">
                  <c:v>428.48305604039859</c:v>
                </c:pt>
                <c:pt idx="4028">
                  <c:v>429.58644483231893</c:v>
                </c:pt>
                <c:pt idx="4029">
                  <c:v>430.06915586585512</c:v>
                </c:pt>
                <c:pt idx="4030">
                  <c:v>431.05532469268411</c:v>
                </c:pt>
                <c:pt idx="4031">
                  <c:v>432.24425975414727</c:v>
                </c:pt>
                <c:pt idx="4032">
                  <c:v>432.79540780331786</c:v>
                </c:pt>
                <c:pt idx="4033">
                  <c:v>433.43632624265427</c:v>
                </c:pt>
                <c:pt idx="4034">
                  <c:v>434.34906099412348</c:v>
                </c:pt>
                <c:pt idx="4035">
                  <c:v>434.47924879529882</c:v>
                </c:pt>
                <c:pt idx="4036">
                  <c:v>434.58339903623909</c:v>
                </c:pt>
                <c:pt idx="4037">
                  <c:v>435.06671922899125</c:v>
                </c:pt>
                <c:pt idx="4038">
                  <c:v>435.05337538319304</c:v>
                </c:pt>
                <c:pt idx="4039">
                  <c:v>435.24270030655447</c:v>
                </c:pt>
                <c:pt idx="4040">
                  <c:v>435.59416024524364</c:v>
                </c:pt>
                <c:pt idx="4041">
                  <c:v>435.87532819619491</c:v>
                </c:pt>
                <c:pt idx="4042">
                  <c:v>436.10026255695595</c:v>
                </c:pt>
                <c:pt idx="4043">
                  <c:v>436.48021004556483</c:v>
                </c:pt>
                <c:pt idx="4044">
                  <c:v>436.98416803645188</c:v>
                </c:pt>
                <c:pt idx="4045">
                  <c:v>436.98733442916148</c:v>
                </c:pt>
                <c:pt idx="4046">
                  <c:v>436.98986754332918</c:v>
                </c:pt>
                <c:pt idx="4047">
                  <c:v>436.99189403466335</c:v>
                </c:pt>
                <c:pt idx="4048">
                  <c:v>436.99351522773065</c:v>
                </c:pt>
                <c:pt idx="4049">
                  <c:v>436.59481218218457</c:v>
                </c:pt>
                <c:pt idx="4050">
                  <c:v>436.8758497457477</c:v>
                </c:pt>
                <c:pt idx="4051">
                  <c:v>436.90067979659818</c:v>
                </c:pt>
                <c:pt idx="4052">
                  <c:v>436.92054383727861</c:v>
                </c:pt>
                <c:pt idx="4053">
                  <c:v>437.53643506982291</c:v>
                </c:pt>
                <c:pt idx="4054">
                  <c:v>438.02914805585834</c:v>
                </c:pt>
                <c:pt idx="4055">
                  <c:v>438.2233184446867</c:v>
                </c:pt>
                <c:pt idx="4056">
                  <c:v>438.77865475574936</c:v>
                </c:pt>
                <c:pt idx="4057">
                  <c:v>439.02292380459949</c:v>
                </c:pt>
                <c:pt idx="4058">
                  <c:v>439.01833904367965</c:v>
                </c:pt>
                <c:pt idx="4059">
                  <c:v>439.21467123494375</c:v>
                </c:pt>
                <c:pt idx="4060">
                  <c:v>439.37173698795505</c:v>
                </c:pt>
                <c:pt idx="4061">
                  <c:v>439.09738959036406</c:v>
                </c:pt>
                <c:pt idx="4062">
                  <c:v>439.07791167229129</c:v>
                </c:pt>
                <c:pt idx="4063">
                  <c:v>439.26232933783308</c:v>
                </c:pt>
                <c:pt idx="4064">
                  <c:v>439.2098634702665</c:v>
                </c:pt>
                <c:pt idx="4065">
                  <c:v>439.36789077621324</c:v>
                </c:pt>
                <c:pt idx="4066">
                  <c:v>439.69431262097061</c:v>
                </c:pt>
                <c:pt idx="4067">
                  <c:v>439.75545009677649</c:v>
                </c:pt>
                <c:pt idx="4068">
                  <c:v>439.80436007742122</c:v>
                </c:pt>
                <c:pt idx="4069">
                  <c:v>440.243488061937</c:v>
                </c:pt>
                <c:pt idx="4070">
                  <c:v>440.59479044954958</c:v>
                </c:pt>
                <c:pt idx="4071">
                  <c:v>440.87583235963973</c:v>
                </c:pt>
                <c:pt idx="4072">
                  <c:v>441.30066588771183</c:v>
                </c:pt>
                <c:pt idx="4073">
                  <c:v>441.64053271016951</c:v>
                </c:pt>
                <c:pt idx="4074">
                  <c:v>441.91242616813565</c:v>
                </c:pt>
                <c:pt idx="4075">
                  <c:v>441.92994093450852</c:v>
                </c:pt>
                <c:pt idx="4076">
                  <c:v>442.34395274760686</c:v>
                </c:pt>
                <c:pt idx="4077">
                  <c:v>442.6751621980855</c:v>
                </c:pt>
                <c:pt idx="4078">
                  <c:v>443.14012975846845</c:v>
                </c:pt>
                <c:pt idx="4079">
                  <c:v>444.11210380677483</c:v>
                </c:pt>
                <c:pt idx="4080">
                  <c:v>445.48968304541989</c:v>
                </c:pt>
                <c:pt idx="4081">
                  <c:v>446.79174643633598</c:v>
                </c:pt>
                <c:pt idx="4082">
                  <c:v>448.23339714906882</c:v>
                </c:pt>
                <c:pt idx="4083">
                  <c:v>448.98671771925513</c:v>
                </c:pt>
                <c:pt idx="4084">
                  <c:v>450.18937417540411</c:v>
                </c:pt>
                <c:pt idx="4085">
                  <c:v>451.3514993403233</c:v>
                </c:pt>
                <c:pt idx="4086">
                  <c:v>452.48119947225871</c:v>
                </c:pt>
                <c:pt idx="4087">
                  <c:v>453.18495957780698</c:v>
                </c:pt>
                <c:pt idx="4088">
                  <c:v>453.54796766224558</c:v>
                </c:pt>
                <c:pt idx="4089">
                  <c:v>454.03837412979647</c:v>
                </c:pt>
                <c:pt idx="4090">
                  <c:v>454.43069930383717</c:v>
                </c:pt>
                <c:pt idx="4091">
                  <c:v>454.94455944306981</c:v>
                </c:pt>
                <c:pt idx="4092">
                  <c:v>455.5556475544559</c:v>
                </c:pt>
                <c:pt idx="4093">
                  <c:v>455.64451804356474</c:v>
                </c:pt>
                <c:pt idx="4094">
                  <c:v>455.91561443485182</c:v>
                </c:pt>
                <c:pt idx="4095">
                  <c:v>456.53249154788148</c:v>
                </c:pt>
                <c:pt idx="4096">
                  <c:v>457.0259932383052</c:v>
                </c:pt>
                <c:pt idx="4097">
                  <c:v>457.22079459064423</c:v>
                </c:pt>
                <c:pt idx="4098">
                  <c:v>457.7766356725154</c:v>
                </c:pt>
                <c:pt idx="4099">
                  <c:v>458.02130853801236</c:v>
                </c:pt>
                <c:pt idx="4100">
                  <c:v>458.01704683040992</c:v>
                </c:pt>
                <c:pt idx="4101">
                  <c:v>458.01363746432799</c:v>
                </c:pt>
                <c:pt idx="4102">
                  <c:v>458.01090997146241</c:v>
                </c:pt>
                <c:pt idx="4103">
                  <c:v>458.00872797717</c:v>
                </c:pt>
                <c:pt idx="4104">
                  <c:v>458.20698238173605</c:v>
                </c:pt>
                <c:pt idx="4105">
                  <c:v>458.16558590538887</c:v>
                </c:pt>
                <c:pt idx="4106">
                  <c:v>458.13246872431114</c:v>
                </c:pt>
                <c:pt idx="4107">
                  <c:v>458.10597497944894</c:v>
                </c:pt>
                <c:pt idx="4108">
                  <c:v>459.48477998355918</c:v>
                </c:pt>
                <c:pt idx="4109">
                  <c:v>461.98782398684739</c:v>
                </c:pt>
                <c:pt idx="4110">
                  <c:v>465.59025918947793</c:v>
                </c:pt>
                <c:pt idx="4111">
                  <c:v>465.59025918947793</c:v>
                </c:pt>
                <c:pt idx="4112">
                  <c:v>465.59025918947793</c:v>
                </c:pt>
                <c:pt idx="4113">
                  <c:v>465.59025918947793</c:v>
                </c:pt>
                <c:pt idx="4114">
                  <c:v>465.59025918947793</c:v>
                </c:pt>
                <c:pt idx="4115">
                  <c:v>465.59025918947793</c:v>
                </c:pt>
                <c:pt idx="4116">
                  <c:v>465.59025918947793</c:v>
                </c:pt>
                <c:pt idx="4117">
                  <c:v>465.59025918947793</c:v>
                </c:pt>
                <c:pt idx="4118">
                  <c:v>465.59025918947793</c:v>
                </c:pt>
                <c:pt idx="4119">
                  <c:v>465.59025918947793</c:v>
                </c:pt>
                <c:pt idx="4120">
                  <c:v>465.59025918947793</c:v>
                </c:pt>
                <c:pt idx="4121">
                  <c:v>465.59025918947793</c:v>
                </c:pt>
                <c:pt idx="4122">
                  <c:v>465.59025918947793</c:v>
                </c:pt>
                <c:pt idx="4123">
                  <c:v>465.59025918947793</c:v>
                </c:pt>
                <c:pt idx="4124">
                  <c:v>465.59025918947793</c:v>
                </c:pt>
                <c:pt idx="4125">
                  <c:v>465.59025918947793</c:v>
                </c:pt>
                <c:pt idx="4126">
                  <c:v>465.59025918947793</c:v>
                </c:pt>
                <c:pt idx="4127">
                  <c:v>465.59025918947793</c:v>
                </c:pt>
                <c:pt idx="4128">
                  <c:v>465.59025918947793</c:v>
                </c:pt>
                <c:pt idx="4129">
                  <c:v>465.59025918947793</c:v>
                </c:pt>
                <c:pt idx="4130">
                  <c:v>465.59025918947793</c:v>
                </c:pt>
                <c:pt idx="4131">
                  <c:v>465.59025918947793</c:v>
                </c:pt>
                <c:pt idx="4132">
                  <c:v>465.59025918947793</c:v>
                </c:pt>
                <c:pt idx="4133">
                  <c:v>465.59025918947793</c:v>
                </c:pt>
                <c:pt idx="4134">
                  <c:v>465.59025918947793</c:v>
                </c:pt>
                <c:pt idx="4135">
                  <c:v>465.59025918947793</c:v>
                </c:pt>
                <c:pt idx="4136">
                  <c:v>465.59025918947793</c:v>
                </c:pt>
                <c:pt idx="4137">
                  <c:v>465.59025918947793</c:v>
                </c:pt>
                <c:pt idx="4138">
                  <c:v>465.59025918947793</c:v>
                </c:pt>
                <c:pt idx="4139">
                  <c:v>465.59025918947793</c:v>
                </c:pt>
                <c:pt idx="4140">
                  <c:v>465.59025918947793</c:v>
                </c:pt>
                <c:pt idx="4141">
                  <c:v>465.59025918947793</c:v>
                </c:pt>
                <c:pt idx="4142">
                  <c:v>465.59025918947793</c:v>
                </c:pt>
                <c:pt idx="4143">
                  <c:v>465.59025918947793</c:v>
                </c:pt>
                <c:pt idx="4144">
                  <c:v>465.59025918947793</c:v>
                </c:pt>
                <c:pt idx="4145">
                  <c:v>465.59025918947793</c:v>
                </c:pt>
                <c:pt idx="4146">
                  <c:v>465.59025918947793</c:v>
                </c:pt>
                <c:pt idx="4147">
                  <c:v>465.59025918947793</c:v>
                </c:pt>
                <c:pt idx="4148">
                  <c:v>465.59025918947793</c:v>
                </c:pt>
                <c:pt idx="4149">
                  <c:v>465.59025918947793</c:v>
                </c:pt>
                <c:pt idx="4150">
                  <c:v>465.59025918947793</c:v>
                </c:pt>
                <c:pt idx="4151">
                  <c:v>465.59025918947793</c:v>
                </c:pt>
                <c:pt idx="4152">
                  <c:v>465.59025918947793</c:v>
                </c:pt>
                <c:pt idx="4153">
                  <c:v>465.59025918947793</c:v>
                </c:pt>
                <c:pt idx="4154">
                  <c:v>465.59025918947793</c:v>
                </c:pt>
                <c:pt idx="4155">
                  <c:v>465.59025918947793</c:v>
                </c:pt>
                <c:pt idx="4156">
                  <c:v>465.59025918947793</c:v>
                </c:pt>
                <c:pt idx="4157">
                  <c:v>465.59025918947793</c:v>
                </c:pt>
                <c:pt idx="4158">
                  <c:v>465.59025918947793</c:v>
                </c:pt>
                <c:pt idx="4159">
                  <c:v>465.59025918947793</c:v>
                </c:pt>
                <c:pt idx="4160">
                  <c:v>465.59025918947793</c:v>
                </c:pt>
                <c:pt idx="4161">
                  <c:v>465.59025918947793</c:v>
                </c:pt>
                <c:pt idx="4162">
                  <c:v>465.59025918947793</c:v>
                </c:pt>
                <c:pt idx="4163">
                  <c:v>465.59025918947793</c:v>
                </c:pt>
                <c:pt idx="4164">
                  <c:v>465.59025918947793</c:v>
                </c:pt>
                <c:pt idx="4165">
                  <c:v>465.59025918947793</c:v>
                </c:pt>
                <c:pt idx="4166">
                  <c:v>465.59025918947793</c:v>
                </c:pt>
                <c:pt idx="4167">
                  <c:v>465.59025918947793</c:v>
                </c:pt>
                <c:pt idx="4168">
                  <c:v>465.59025918947793</c:v>
                </c:pt>
                <c:pt idx="4169">
                  <c:v>465.59025918947793</c:v>
                </c:pt>
                <c:pt idx="4170">
                  <c:v>465.59025918947793</c:v>
                </c:pt>
                <c:pt idx="4171">
                  <c:v>465.59025918947793</c:v>
                </c:pt>
                <c:pt idx="4172">
                  <c:v>465.59025918947793</c:v>
                </c:pt>
                <c:pt idx="4173">
                  <c:v>465.59025918947793</c:v>
                </c:pt>
                <c:pt idx="4174">
                  <c:v>465.59025918947793</c:v>
                </c:pt>
                <c:pt idx="4175">
                  <c:v>465.59025918947793</c:v>
                </c:pt>
                <c:pt idx="4176">
                  <c:v>465.59025918947793</c:v>
                </c:pt>
                <c:pt idx="4177">
                  <c:v>465.59025918947793</c:v>
                </c:pt>
                <c:pt idx="4178">
                  <c:v>465.59025918947793</c:v>
                </c:pt>
                <c:pt idx="4179">
                  <c:v>465.59025918947793</c:v>
                </c:pt>
                <c:pt idx="4180">
                  <c:v>465.59025918947793</c:v>
                </c:pt>
                <c:pt idx="4181">
                  <c:v>465.59025918947793</c:v>
                </c:pt>
                <c:pt idx="4182">
                  <c:v>465.59025918947793</c:v>
                </c:pt>
                <c:pt idx="4183">
                  <c:v>465.59025918947793</c:v>
                </c:pt>
                <c:pt idx="4184">
                  <c:v>465.59025918947793</c:v>
                </c:pt>
                <c:pt idx="4185">
                  <c:v>465.59025918947793</c:v>
                </c:pt>
                <c:pt idx="4186">
                  <c:v>465.59025918947793</c:v>
                </c:pt>
                <c:pt idx="4187">
                  <c:v>465.59025918947793</c:v>
                </c:pt>
                <c:pt idx="4188">
                  <c:v>465.59025918947793</c:v>
                </c:pt>
                <c:pt idx="4189">
                  <c:v>465.59025918947793</c:v>
                </c:pt>
                <c:pt idx="4190">
                  <c:v>465.59025918947793</c:v>
                </c:pt>
                <c:pt idx="4191">
                  <c:v>465.59025918947793</c:v>
                </c:pt>
                <c:pt idx="4192">
                  <c:v>465.59025918947793</c:v>
                </c:pt>
                <c:pt idx="4193">
                  <c:v>465.59025918947793</c:v>
                </c:pt>
                <c:pt idx="4194">
                  <c:v>465.59025918947793</c:v>
                </c:pt>
                <c:pt idx="4195">
                  <c:v>465.59025918947793</c:v>
                </c:pt>
                <c:pt idx="4196">
                  <c:v>465.59025918947793</c:v>
                </c:pt>
                <c:pt idx="4197">
                  <c:v>465.59025918947793</c:v>
                </c:pt>
                <c:pt idx="4198">
                  <c:v>465.59025918947793</c:v>
                </c:pt>
                <c:pt idx="4199">
                  <c:v>465.59025918947793</c:v>
                </c:pt>
                <c:pt idx="4200">
                  <c:v>465.59025918947793</c:v>
                </c:pt>
                <c:pt idx="4201">
                  <c:v>465.59025918947793</c:v>
                </c:pt>
                <c:pt idx="4202">
                  <c:v>465.59025918947793</c:v>
                </c:pt>
                <c:pt idx="4203">
                  <c:v>465.59025918947793</c:v>
                </c:pt>
                <c:pt idx="4204">
                  <c:v>465.59025918947793</c:v>
                </c:pt>
                <c:pt idx="4205">
                  <c:v>465.59025918947793</c:v>
                </c:pt>
                <c:pt idx="4206">
                  <c:v>465.59025918947793</c:v>
                </c:pt>
                <c:pt idx="4207">
                  <c:v>465.59025918947793</c:v>
                </c:pt>
                <c:pt idx="4208">
                  <c:v>465.59025918947793</c:v>
                </c:pt>
                <c:pt idx="4209">
                  <c:v>465.59025918947793</c:v>
                </c:pt>
                <c:pt idx="4210">
                  <c:v>465.59025918947793</c:v>
                </c:pt>
                <c:pt idx="4211">
                  <c:v>465.59025918947793</c:v>
                </c:pt>
                <c:pt idx="4212">
                  <c:v>465.59025918947793</c:v>
                </c:pt>
                <c:pt idx="4213">
                  <c:v>465.59025918947793</c:v>
                </c:pt>
                <c:pt idx="4214">
                  <c:v>465.59025918947793</c:v>
                </c:pt>
                <c:pt idx="4215">
                  <c:v>465.59025918947793</c:v>
                </c:pt>
                <c:pt idx="4216">
                  <c:v>465.59025918947793</c:v>
                </c:pt>
                <c:pt idx="4217">
                  <c:v>465.59025918947793</c:v>
                </c:pt>
                <c:pt idx="4218">
                  <c:v>465.59025918947793</c:v>
                </c:pt>
                <c:pt idx="4219">
                  <c:v>465.59025918947793</c:v>
                </c:pt>
                <c:pt idx="4220">
                  <c:v>465.59025918947793</c:v>
                </c:pt>
                <c:pt idx="4221">
                  <c:v>465.59025918947793</c:v>
                </c:pt>
                <c:pt idx="4222">
                  <c:v>465.59025918947793</c:v>
                </c:pt>
                <c:pt idx="4223">
                  <c:v>481.07220735158239</c:v>
                </c:pt>
                <c:pt idx="4224">
                  <c:v>489.65776588126596</c:v>
                </c:pt>
                <c:pt idx="4225">
                  <c:v>492.32621270501284</c:v>
                </c:pt>
                <c:pt idx="4226">
                  <c:v>490.46097016401029</c:v>
                </c:pt>
                <c:pt idx="4227">
                  <c:v>486.36877613120828</c:v>
                </c:pt>
                <c:pt idx="4228">
                  <c:v>481.49502090496662</c:v>
                </c:pt>
                <c:pt idx="4229">
                  <c:v>476.39601672397333</c:v>
                </c:pt>
                <c:pt idx="4230">
                  <c:v>471.31681337917865</c:v>
                </c:pt>
                <c:pt idx="4231">
                  <c:v>467.05345070334295</c:v>
                </c:pt>
                <c:pt idx="4232">
                  <c:v>463.0427605626744</c:v>
                </c:pt>
                <c:pt idx="4233">
                  <c:v>460.03420845013954</c:v>
                </c:pt>
                <c:pt idx="4234">
                  <c:v>457.62736676011167</c:v>
                </c:pt>
                <c:pt idx="4235">
                  <c:v>455.30189340808937</c:v>
                </c:pt>
                <c:pt idx="4236">
                  <c:v>453.84151472647153</c:v>
                </c:pt>
                <c:pt idx="4237">
                  <c:v>452.87321178117725</c:v>
                </c:pt>
                <c:pt idx="4238">
                  <c:v>451.89856942494185</c:v>
                </c:pt>
                <c:pt idx="4239">
                  <c:v>451.31885553995352</c:v>
                </c:pt>
                <c:pt idx="4240">
                  <c:v>451.05508443196283</c:v>
                </c:pt>
                <c:pt idx="4241">
                  <c:v>450.64406754557029</c:v>
                </c:pt>
                <c:pt idx="4242">
                  <c:v>450.31525403645628</c:v>
                </c:pt>
                <c:pt idx="4243">
                  <c:v>450.45220322916504</c:v>
                </c:pt>
                <c:pt idx="4244">
                  <c:v>450.16176258333206</c:v>
                </c:pt>
                <c:pt idx="4245">
                  <c:v>449.9294100666657</c:v>
                </c:pt>
                <c:pt idx="4246">
                  <c:v>449.94352805333256</c:v>
                </c:pt>
                <c:pt idx="4247">
                  <c:v>449.55482244266608</c:v>
                </c:pt>
                <c:pt idx="4248">
                  <c:v>448.6438579541329</c:v>
                </c:pt>
                <c:pt idx="4249">
                  <c:v>447.91508636330633</c:v>
                </c:pt>
                <c:pt idx="4250">
                  <c:v>446.73206909064504</c:v>
                </c:pt>
                <c:pt idx="4251">
                  <c:v>445.58565527251602</c:v>
                </c:pt>
                <c:pt idx="4252">
                  <c:v>444.46852421801282</c:v>
                </c:pt>
                <c:pt idx="4253">
                  <c:v>443.77481937441024</c:v>
                </c:pt>
                <c:pt idx="4254">
                  <c:v>442.81985549952822</c:v>
                </c:pt>
                <c:pt idx="4255">
                  <c:v>442.25588439962257</c:v>
                </c:pt>
                <c:pt idx="4256">
                  <c:v>441.60470751969808</c:v>
                </c:pt>
                <c:pt idx="4257">
                  <c:v>441.28376601575849</c:v>
                </c:pt>
                <c:pt idx="4258">
                  <c:v>440.82701281260682</c:v>
                </c:pt>
                <c:pt idx="4259">
                  <c:v>440.86161025008545</c:v>
                </c:pt>
                <c:pt idx="4260">
                  <c:v>441.08928820006838</c:v>
                </c:pt>
                <c:pt idx="4261">
                  <c:v>441.27143056005468</c:v>
                </c:pt>
                <c:pt idx="4262">
                  <c:v>441.6171444480438</c:v>
                </c:pt>
                <c:pt idx="4263">
                  <c:v>442.09371555843506</c:v>
                </c:pt>
                <c:pt idx="4264">
                  <c:v>443.07497244674812</c:v>
                </c:pt>
                <c:pt idx="4265">
                  <c:v>443.45997795739851</c:v>
                </c:pt>
                <c:pt idx="4266">
                  <c:v>443.96798236591883</c:v>
                </c:pt>
                <c:pt idx="4267">
                  <c:v>444.7743858927351</c:v>
                </c:pt>
                <c:pt idx="4268">
                  <c:v>445.21950871418812</c:v>
                </c:pt>
                <c:pt idx="4269">
                  <c:v>445.97560697135054</c:v>
                </c:pt>
                <c:pt idx="4270">
                  <c:v>446.58048557708048</c:v>
                </c:pt>
                <c:pt idx="4271">
                  <c:v>446.66438846166443</c:v>
                </c:pt>
                <c:pt idx="4272">
                  <c:v>447.53151076933153</c:v>
                </c:pt>
                <c:pt idx="4273">
                  <c:v>448.02520861546526</c:v>
                </c:pt>
                <c:pt idx="4274">
                  <c:v>448.42016689237221</c:v>
                </c:pt>
                <c:pt idx="4275">
                  <c:v>448.33613351389783</c:v>
                </c:pt>
                <c:pt idx="4276">
                  <c:v>448.4689068111183</c:v>
                </c:pt>
                <c:pt idx="4277">
                  <c:v>447.97512544889463</c:v>
                </c:pt>
                <c:pt idx="4278">
                  <c:v>447.78010035911575</c:v>
                </c:pt>
                <c:pt idx="4279">
                  <c:v>447.42408028729261</c:v>
                </c:pt>
                <c:pt idx="4280">
                  <c:v>446.73926422983413</c:v>
                </c:pt>
                <c:pt idx="4281">
                  <c:v>446.39141138386731</c:v>
                </c:pt>
                <c:pt idx="4282">
                  <c:v>446.11312910709387</c:v>
                </c:pt>
                <c:pt idx="4283">
                  <c:v>445.49050328567512</c:v>
                </c:pt>
                <c:pt idx="4284">
                  <c:v>444.99240262854016</c:v>
                </c:pt>
                <c:pt idx="4285">
                  <c:v>445.19392210283212</c:v>
                </c:pt>
                <c:pt idx="4286">
                  <c:v>445.15513768226572</c:v>
                </c:pt>
                <c:pt idx="4287">
                  <c:v>444.72411014581263</c:v>
                </c:pt>
                <c:pt idx="4288">
                  <c:v>445.17928811665013</c:v>
                </c:pt>
                <c:pt idx="4289">
                  <c:v>444.94343049332014</c:v>
                </c:pt>
                <c:pt idx="4290">
                  <c:v>444.35474439465611</c:v>
                </c:pt>
                <c:pt idx="4291">
                  <c:v>444.08379551572494</c:v>
                </c:pt>
                <c:pt idx="4292">
                  <c:v>443.66703641257993</c:v>
                </c:pt>
                <c:pt idx="4293">
                  <c:v>442.93362913006399</c:v>
                </c:pt>
                <c:pt idx="4294">
                  <c:v>442.74690330405122</c:v>
                </c:pt>
                <c:pt idx="4295">
                  <c:v>442.39752264324096</c:v>
                </c:pt>
                <c:pt idx="4296">
                  <c:v>442.11801811459276</c:v>
                </c:pt>
                <c:pt idx="4297">
                  <c:v>441.89441449167424</c:v>
                </c:pt>
                <c:pt idx="4298">
                  <c:v>441.91553159333944</c:v>
                </c:pt>
                <c:pt idx="4299">
                  <c:v>441.93242527467157</c:v>
                </c:pt>
                <c:pt idx="4300">
                  <c:v>442.34594021973732</c:v>
                </c:pt>
                <c:pt idx="4301">
                  <c:v>443.27675217578985</c:v>
                </c:pt>
                <c:pt idx="4302">
                  <c:v>443.42140174063189</c:v>
                </c:pt>
                <c:pt idx="4303">
                  <c:v>443.9371213925055</c:v>
                </c:pt>
                <c:pt idx="4304">
                  <c:v>444.94969711400444</c:v>
                </c:pt>
                <c:pt idx="4305">
                  <c:v>445.35975769120353</c:v>
                </c:pt>
                <c:pt idx="4306">
                  <c:v>445.68780615296282</c:v>
                </c:pt>
                <c:pt idx="4307">
                  <c:v>446.55024492237027</c:v>
                </c:pt>
                <c:pt idx="4308">
                  <c:v>446.84019593789628</c:v>
                </c:pt>
                <c:pt idx="4309">
                  <c:v>447.07215675031705</c:v>
                </c:pt>
                <c:pt idx="4310">
                  <c:v>447.65772540025364</c:v>
                </c:pt>
                <c:pt idx="4311">
                  <c:v>447.92618032020295</c:v>
                </c:pt>
                <c:pt idx="4312">
                  <c:v>448.14094425616241</c:v>
                </c:pt>
                <c:pt idx="4313">
                  <c:v>448.71275540492996</c:v>
                </c:pt>
                <c:pt idx="4314">
                  <c:v>449.77020432394403</c:v>
                </c:pt>
                <c:pt idx="4315">
                  <c:v>450.21616345915527</c:v>
                </c:pt>
                <c:pt idx="4316">
                  <c:v>450.97293076732427</c:v>
                </c:pt>
                <c:pt idx="4317">
                  <c:v>451.77834461385942</c:v>
                </c:pt>
                <c:pt idx="4318">
                  <c:v>453.02267569108756</c:v>
                </c:pt>
                <c:pt idx="4319">
                  <c:v>453.41814055287006</c:v>
                </c:pt>
                <c:pt idx="4320">
                  <c:v>454.3345124422961</c:v>
                </c:pt>
                <c:pt idx="4321">
                  <c:v>455.06760995383695</c:v>
                </c:pt>
                <c:pt idx="4322">
                  <c:v>455.45408796306958</c:v>
                </c:pt>
                <c:pt idx="4323">
                  <c:v>456.36327037045567</c:v>
                </c:pt>
                <c:pt idx="4324">
                  <c:v>456.89061629636456</c:v>
                </c:pt>
                <c:pt idx="4325">
                  <c:v>457.31249303709166</c:v>
                </c:pt>
                <c:pt idx="4326">
                  <c:v>458.24999442967339</c:v>
                </c:pt>
                <c:pt idx="4327">
                  <c:v>458.7999955437387</c:v>
                </c:pt>
                <c:pt idx="4328">
                  <c:v>459.23999643499099</c:v>
                </c:pt>
                <c:pt idx="4329">
                  <c:v>459.99199714799283</c:v>
                </c:pt>
                <c:pt idx="4330">
                  <c:v>460.59359771839434</c:v>
                </c:pt>
                <c:pt idx="4331">
                  <c:v>461.07487817471554</c:v>
                </c:pt>
                <c:pt idx="4332">
                  <c:v>461.65990253977247</c:v>
                </c:pt>
                <c:pt idx="4333">
                  <c:v>462.52792203181798</c:v>
                </c:pt>
                <c:pt idx="4334">
                  <c:v>463.22233762545437</c:v>
                </c:pt>
                <c:pt idx="4335">
                  <c:v>463.77787010036349</c:v>
                </c:pt>
                <c:pt idx="4336">
                  <c:v>464.42229608029083</c:v>
                </c:pt>
                <c:pt idx="4337">
                  <c:v>464.73783686423269</c:v>
                </c:pt>
                <c:pt idx="4338">
                  <c:v>465.19026949138618</c:v>
                </c:pt>
                <c:pt idx="4339">
                  <c:v>466.35221559310895</c:v>
                </c:pt>
                <c:pt idx="4340">
                  <c:v>466.88177247448721</c:v>
                </c:pt>
                <c:pt idx="4341">
                  <c:v>466.90541797958974</c:v>
                </c:pt>
                <c:pt idx="4342">
                  <c:v>467.12433438367185</c:v>
                </c:pt>
                <c:pt idx="4343">
                  <c:v>466.49946750693749</c:v>
                </c:pt>
                <c:pt idx="4344">
                  <c:v>466.79957400555003</c:v>
                </c:pt>
                <c:pt idx="4345">
                  <c:v>467.43965920444003</c:v>
                </c:pt>
                <c:pt idx="4346">
                  <c:v>467.55172736355206</c:v>
                </c:pt>
                <c:pt idx="4347">
                  <c:v>467.64138189084167</c:v>
                </c:pt>
                <c:pt idx="4348">
                  <c:v>467.51310551267341</c:v>
                </c:pt>
                <c:pt idx="4349">
                  <c:v>467.81048441013877</c:v>
                </c:pt>
                <c:pt idx="4350">
                  <c:v>467.84838752811106</c:v>
                </c:pt>
                <c:pt idx="4351">
                  <c:v>467.47871002248888</c:v>
                </c:pt>
                <c:pt idx="4352">
                  <c:v>467.38296801799117</c:v>
                </c:pt>
                <c:pt idx="4353">
                  <c:v>466.90637441439299</c:v>
                </c:pt>
                <c:pt idx="4354">
                  <c:v>466.32509953151441</c:v>
                </c:pt>
                <c:pt idx="4355">
                  <c:v>466.06007962521153</c:v>
                </c:pt>
                <c:pt idx="4356">
                  <c:v>465.84806370016923</c:v>
                </c:pt>
                <c:pt idx="4357">
                  <c:v>465.47845096013543</c:v>
                </c:pt>
                <c:pt idx="4358">
                  <c:v>464.98276076810839</c:v>
                </c:pt>
                <c:pt idx="4359">
                  <c:v>464.58620861448674</c:v>
                </c:pt>
                <c:pt idx="4360">
                  <c:v>464.26896689158946</c:v>
                </c:pt>
                <c:pt idx="4361">
                  <c:v>464.01517351327163</c:v>
                </c:pt>
                <c:pt idx="4362">
                  <c:v>464.01213881061733</c:v>
                </c:pt>
                <c:pt idx="4363">
                  <c:v>464.0097110484939</c:v>
                </c:pt>
                <c:pt idx="4364">
                  <c:v>464.00776883879513</c:v>
                </c:pt>
                <c:pt idx="4365">
                  <c:v>464.40621507103612</c:v>
                </c:pt>
                <c:pt idx="4366">
                  <c:v>464.52497205682891</c:v>
                </c:pt>
                <c:pt idx="4367">
                  <c:v>464.41997764546318</c:v>
                </c:pt>
                <c:pt idx="4368">
                  <c:v>464.53598211637058</c:v>
                </c:pt>
                <c:pt idx="4369">
                  <c:v>464.82878569309645</c:v>
                </c:pt>
                <c:pt idx="4370">
                  <c:v>464.86302855447718</c:v>
                </c:pt>
                <c:pt idx="4371">
                  <c:v>464.69042284358176</c:v>
                </c:pt>
                <c:pt idx="4372">
                  <c:v>464.95233827486544</c:v>
                </c:pt>
                <c:pt idx="4373">
                  <c:v>464.96187061989235</c:v>
                </c:pt>
                <c:pt idx="4374">
                  <c:v>465.1694964959139</c:v>
                </c:pt>
                <c:pt idx="4375">
                  <c:v>466.13559719673117</c:v>
                </c:pt>
                <c:pt idx="4376">
                  <c:v>466.90847775738496</c:v>
                </c:pt>
                <c:pt idx="4377">
                  <c:v>467.32678220590799</c:v>
                </c:pt>
                <c:pt idx="4378">
                  <c:v>468.26142576472637</c:v>
                </c:pt>
                <c:pt idx="4379">
                  <c:v>469.00914061178116</c:v>
                </c:pt>
                <c:pt idx="4380">
                  <c:v>469.00731248942498</c:v>
                </c:pt>
                <c:pt idx="4381">
                  <c:v>469.00584999154</c:v>
                </c:pt>
                <c:pt idx="4382">
                  <c:v>469.40467999323204</c:v>
                </c:pt>
                <c:pt idx="4383">
                  <c:v>469.32374399458564</c:v>
                </c:pt>
                <c:pt idx="4384">
                  <c:v>469.45899519566854</c:v>
                </c:pt>
                <c:pt idx="4385">
                  <c:v>469.76719615653485</c:v>
                </c:pt>
                <c:pt idx="4386">
                  <c:v>469.41375692522791</c:v>
                </c:pt>
                <c:pt idx="4387">
                  <c:v>469.33100554018239</c:v>
                </c:pt>
                <c:pt idx="4388">
                  <c:v>469.6648044321459</c:v>
                </c:pt>
                <c:pt idx="4389">
                  <c:v>469.73184354571674</c:v>
                </c:pt>
                <c:pt idx="4390">
                  <c:v>469.58547483657344</c:v>
                </c:pt>
                <c:pt idx="4391">
                  <c:v>470.26837986925881</c:v>
                </c:pt>
                <c:pt idx="4392">
                  <c:v>470.41470389540706</c:v>
                </c:pt>
                <c:pt idx="4393">
                  <c:v>470.53176311632564</c:v>
                </c:pt>
                <c:pt idx="4394">
                  <c:v>471.22541049306056</c:v>
                </c:pt>
                <c:pt idx="4395">
                  <c:v>471.58032839444849</c:v>
                </c:pt>
                <c:pt idx="4396">
                  <c:v>471.46426271555879</c:v>
                </c:pt>
                <c:pt idx="4397">
                  <c:v>472.17141017244705</c:v>
                </c:pt>
                <c:pt idx="4398">
                  <c:v>472.33712813795768</c:v>
                </c:pt>
                <c:pt idx="4399">
                  <c:v>472.46970251036618</c:v>
                </c:pt>
                <c:pt idx="4400">
                  <c:v>472.97576200829297</c:v>
                </c:pt>
                <c:pt idx="4401">
                  <c:v>473.78060960663436</c:v>
                </c:pt>
                <c:pt idx="4402">
                  <c:v>473.62448768530754</c:v>
                </c:pt>
                <c:pt idx="4403">
                  <c:v>473.69959014824605</c:v>
                </c:pt>
                <c:pt idx="4404">
                  <c:v>473.95967211859687</c:v>
                </c:pt>
                <c:pt idx="4405">
                  <c:v>473.96773769487754</c:v>
                </c:pt>
                <c:pt idx="4406">
                  <c:v>473.97419015590208</c:v>
                </c:pt>
                <c:pt idx="4407">
                  <c:v>473.97935212472169</c:v>
                </c:pt>
                <c:pt idx="4408">
                  <c:v>473.98348169977737</c:v>
                </c:pt>
                <c:pt idx="4409">
                  <c:v>473.78678535982192</c:v>
                </c:pt>
                <c:pt idx="4410">
                  <c:v>473.82942828785758</c:v>
                </c:pt>
                <c:pt idx="4411">
                  <c:v>473.66354263028609</c:v>
                </c:pt>
                <c:pt idx="4412">
                  <c:v>473.7308341042289</c:v>
                </c:pt>
                <c:pt idx="4413">
                  <c:v>473.98466728338315</c:v>
                </c:pt>
                <c:pt idx="4414">
                  <c:v>474.18773382670656</c:v>
                </c:pt>
                <c:pt idx="4415">
                  <c:v>474.55018706136525</c:v>
                </c:pt>
                <c:pt idx="4416">
                  <c:v>474.84014964909221</c:v>
                </c:pt>
                <c:pt idx="4417">
                  <c:v>475.27211971927375</c:v>
                </c:pt>
                <c:pt idx="4418">
                  <c:v>475.61769577541907</c:v>
                </c:pt>
                <c:pt idx="4419">
                  <c:v>475.89415662033525</c:v>
                </c:pt>
                <c:pt idx="4420">
                  <c:v>476.11532529626822</c:v>
                </c:pt>
                <c:pt idx="4421">
                  <c:v>476.09226023701461</c:v>
                </c:pt>
                <c:pt idx="4422">
                  <c:v>475.87380818961174</c:v>
                </c:pt>
                <c:pt idx="4423">
                  <c:v>475.89904655168942</c:v>
                </c:pt>
                <c:pt idx="4424">
                  <c:v>475.91923724135154</c:v>
                </c:pt>
                <c:pt idx="4425">
                  <c:v>475.33538979308128</c:v>
                </c:pt>
                <c:pt idx="4426">
                  <c:v>475.66831183446504</c:v>
                </c:pt>
                <c:pt idx="4427">
                  <c:v>475.53464946757208</c:v>
                </c:pt>
                <c:pt idx="4428">
                  <c:v>475.22771957405769</c:v>
                </c:pt>
                <c:pt idx="4429">
                  <c:v>475.38217565924617</c:v>
                </c:pt>
                <c:pt idx="4430">
                  <c:v>475.70574052739698</c:v>
                </c:pt>
                <c:pt idx="4431">
                  <c:v>475.7645924219176</c:v>
                </c:pt>
                <c:pt idx="4432">
                  <c:v>476.01167393753406</c:v>
                </c:pt>
                <c:pt idx="4433">
                  <c:v>476.60933915002727</c:v>
                </c:pt>
                <c:pt idx="4434">
                  <c:v>476.48747132002183</c:v>
                </c:pt>
                <c:pt idx="4435">
                  <c:v>476.58997705601746</c:v>
                </c:pt>
                <c:pt idx="4436">
                  <c:v>477.071981644814</c:v>
                </c:pt>
                <c:pt idx="4437">
                  <c:v>477.05758531585127</c:v>
                </c:pt>
                <c:pt idx="4438">
                  <c:v>476.44606825268107</c:v>
                </c:pt>
                <c:pt idx="4439">
                  <c:v>476.55685460214488</c:v>
                </c:pt>
                <c:pt idx="4440">
                  <c:v>476.44548368171593</c:v>
                </c:pt>
                <c:pt idx="4441">
                  <c:v>476.15638694537279</c:v>
                </c:pt>
                <c:pt idx="4442">
                  <c:v>476.32510955629823</c:v>
                </c:pt>
                <c:pt idx="4443">
                  <c:v>476.66008764503863</c:v>
                </c:pt>
                <c:pt idx="4444">
                  <c:v>476.5280701160309</c:v>
                </c:pt>
                <c:pt idx="4445">
                  <c:v>476.82245609282478</c:v>
                </c:pt>
                <c:pt idx="4446">
                  <c:v>476.65796487425985</c:v>
                </c:pt>
                <c:pt idx="4447">
                  <c:v>476.52637189940788</c:v>
                </c:pt>
                <c:pt idx="4448">
                  <c:v>476.6210975195263</c:v>
                </c:pt>
                <c:pt idx="4449">
                  <c:v>476.69687801562111</c:v>
                </c:pt>
                <c:pt idx="4450">
                  <c:v>476.55750241249689</c:v>
                </c:pt>
                <c:pt idx="4451">
                  <c:v>476.24600192999753</c:v>
                </c:pt>
                <c:pt idx="4452">
                  <c:v>476.19680154399805</c:v>
                </c:pt>
                <c:pt idx="4453">
                  <c:v>476.95744123519847</c:v>
                </c:pt>
                <c:pt idx="4454">
                  <c:v>478.16595298815884</c:v>
                </c:pt>
                <c:pt idx="4455">
                  <c:v>481.13276239052709</c:v>
                </c:pt>
                <c:pt idx="4456">
                  <c:v>486.70620991242168</c:v>
                </c:pt>
                <c:pt idx="4457">
                  <c:v>486.70620991242168</c:v>
                </c:pt>
                <c:pt idx="4458">
                  <c:v>486.70620991242168</c:v>
                </c:pt>
                <c:pt idx="4459">
                  <c:v>486.70620991242168</c:v>
                </c:pt>
                <c:pt idx="4460">
                  <c:v>486.70620991242168</c:v>
                </c:pt>
                <c:pt idx="4461">
                  <c:v>486.70620991242168</c:v>
                </c:pt>
                <c:pt idx="4462">
                  <c:v>486.70620991242168</c:v>
                </c:pt>
                <c:pt idx="4463">
                  <c:v>486.70620991242168</c:v>
                </c:pt>
                <c:pt idx="4464">
                  <c:v>486.70620991242168</c:v>
                </c:pt>
                <c:pt idx="4465">
                  <c:v>486.70620991242168</c:v>
                </c:pt>
                <c:pt idx="4466">
                  <c:v>486.70620991242168</c:v>
                </c:pt>
                <c:pt idx="4467">
                  <c:v>486.70620991242168</c:v>
                </c:pt>
                <c:pt idx="4468">
                  <c:v>486.70620991242168</c:v>
                </c:pt>
                <c:pt idx="4469">
                  <c:v>486.70620991242168</c:v>
                </c:pt>
                <c:pt idx="4470">
                  <c:v>486.70620991242168</c:v>
                </c:pt>
                <c:pt idx="4471">
                  <c:v>486.70620991242168</c:v>
                </c:pt>
                <c:pt idx="4472">
                  <c:v>486.70620991242168</c:v>
                </c:pt>
                <c:pt idx="4473">
                  <c:v>486.70620991242168</c:v>
                </c:pt>
                <c:pt idx="4474">
                  <c:v>486.70620991242168</c:v>
                </c:pt>
                <c:pt idx="4475">
                  <c:v>486.70620991242168</c:v>
                </c:pt>
                <c:pt idx="4476">
                  <c:v>486.70620991242168</c:v>
                </c:pt>
                <c:pt idx="4477">
                  <c:v>486.70620991242168</c:v>
                </c:pt>
                <c:pt idx="4478">
                  <c:v>486.70620991242168</c:v>
                </c:pt>
                <c:pt idx="4479">
                  <c:v>486.70620991242168</c:v>
                </c:pt>
                <c:pt idx="4480">
                  <c:v>486.70620991242168</c:v>
                </c:pt>
                <c:pt idx="4481">
                  <c:v>486.70620991242168</c:v>
                </c:pt>
                <c:pt idx="4482">
                  <c:v>486.70620991242168</c:v>
                </c:pt>
                <c:pt idx="4483">
                  <c:v>486.70620991242168</c:v>
                </c:pt>
                <c:pt idx="4484">
                  <c:v>486.70620991242168</c:v>
                </c:pt>
                <c:pt idx="4485">
                  <c:v>486.70620991242168</c:v>
                </c:pt>
                <c:pt idx="4486">
                  <c:v>486.70620991242168</c:v>
                </c:pt>
                <c:pt idx="4487">
                  <c:v>486.70620991242168</c:v>
                </c:pt>
                <c:pt idx="4488">
                  <c:v>486.70620991242168</c:v>
                </c:pt>
                <c:pt idx="4489">
                  <c:v>486.70620991242168</c:v>
                </c:pt>
                <c:pt idx="4490">
                  <c:v>486.70620991242168</c:v>
                </c:pt>
                <c:pt idx="4491">
                  <c:v>486.70620991242168</c:v>
                </c:pt>
                <c:pt idx="4492">
                  <c:v>486.70620991242168</c:v>
                </c:pt>
                <c:pt idx="4493">
                  <c:v>486.70620991242168</c:v>
                </c:pt>
                <c:pt idx="4494">
                  <c:v>486.70620991242168</c:v>
                </c:pt>
                <c:pt idx="4495">
                  <c:v>486.70620991242168</c:v>
                </c:pt>
                <c:pt idx="4496">
                  <c:v>486.70620991242168</c:v>
                </c:pt>
                <c:pt idx="4497">
                  <c:v>486.70620991242168</c:v>
                </c:pt>
                <c:pt idx="4498">
                  <c:v>486.70620991242168</c:v>
                </c:pt>
                <c:pt idx="4499">
                  <c:v>486.70620991242168</c:v>
                </c:pt>
                <c:pt idx="4500">
                  <c:v>486.70620991242168</c:v>
                </c:pt>
                <c:pt idx="4501">
                  <c:v>486.70620991242168</c:v>
                </c:pt>
                <c:pt idx="4502">
                  <c:v>486.70620991242168</c:v>
                </c:pt>
                <c:pt idx="4503">
                  <c:v>486.70620991242168</c:v>
                </c:pt>
                <c:pt idx="4504">
                  <c:v>500.36496792993739</c:v>
                </c:pt>
                <c:pt idx="4505">
                  <c:v>508.89197434394998</c:v>
                </c:pt>
                <c:pt idx="4506">
                  <c:v>514.11357947516001</c:v>
                </c:pt>
                <c:pt idx="4507">
                  <c:v>516.89086358012798</c:v>
                </c:pt>
                <c:pt idx="4508">
                  <c:v>517.51269086410241</c:v>
                </c:pt>
                <c:pt idx="4509">
                  <c:v>516.41015269128195</c:v>
                </c:pt>
                <c:pt idx="4510">
                  <c:v>513.92812215302558</c:v>
                </c:pt>
                <c:pt idx="4511">
                  <c:v>509.94249772242051</c:v>
                </c:pt>
                <c:pt idx="4512">
                  <c:v>505.35399817793643</c:v>
                </c:pt>
                <c:pt idx="4513">
                  <c:v>500.68319854234915</c:v>
                </c:pt>
                <c:pt idx="4514">
                  <c:v>495.54655883387932</c:v>
                </c:pt>
                <c:pt idx="4515">
                  <c:v>490.4372470671035</c:v>
                </c:pt>
                <c:pt idx="4516">
                  <c:v>486.14979765368281</c:v>
                </c:pt>
                <c:pt idx="4517">
                  <c:v>481.91983812294626</c:v>
                </c:pt>
                <c:pt idx="4518">
                  <c:v>477.93587049835708</c:v>
                </c:pt>
                <c:pt idx="4519">
                  <c:v>475.14869639868567</c:v>
                </c:pt>
                <c:pt idx="4520">
                  <c:v>472.71895711894859</c:v>
                </c:pt>
                <c:pt idx="4521">
                  <c:v>470.17516569515891</c:v>
                </c:pt>
                <c:pt idx="4522">
                  <c:v>468.74013255612715</c:v>
                </c:pt>
                <c:pt idx="4523">
                  <c:v>467.39210604490177</c:v>
                </c:pt>
                <c:pt idx="4524">
                  <c:v>465.31368483592144</c:v>
                </c:pt>
                <c:pt idx="4525">
                  <c:v>463.65094786873715</c:v>
                </c:pt>
                <c:pt idx="4526">
                  <c:v>462.32075829498979</c:v>
                </c:pt>
                <c:pt idx="4527">
                  <c:v>460.65660663599186</c:v>
                </c:pt>
                <c:pt idx="4528">
                  <c:v>459.12528530879354</c:v>
                </c:pt>
                <c:pt idx="4529">
                  <c:v>458.30022824703485</c:v>
                </c:pt>
                <c:pt idx="4530">
                  <c:v>457.24018259762795</c:v>
                </c:pt>
                <c:pt idx="4531">
                  <c:v>456.39214607810243</c:v>
                </c:pt>
                <c:pt idx="4532">
                  <c:v>455.91371686248198</c:v>
                </c:pt>
                <c:pt idx="4533">
                  <c:v>455.33097348998564</c:v>
                </c:pt>
                <c:pt idx="4534">
                  <c:v>455.06477879198854</c:v>
                </c:pt>
                <c:pt idx="4535">
                  <c:v>454.85182303359085</c:v>
                </c:pt>
                <c:pt idx="4536">
                  <c:v>454.68145842687272</c:v>
                </c:pt>
                <c:pt idx="4537">
                  <c:v>454.34516674149825</c:v>
                </c:pt>
                <c:pt idx="4538">
                  <c:v>454.27613339319862</c:v>
                </c:pt>
                <c:pt idx="4539">
                  <c:v>454.22090671455891</c:v>
                </c:pt>
                <c:pt idx="4540">
                  <c:v>453.97672537164715</c:v>
                </c:pt>
                <c:pt idx="4541">
                  <c:v>453.58138029731776</c:v>
                </c:pt>
                <c:pt idx="4542">
                  <c:v>453.26510423785419</c:v>
                </c:pt>
                <c:pt idx="4543">
                  <c:v>452.81208339028336</c:v>
                </c:pt>
                <c:pt idx="4544">
                  <c:v>452.84966671222674</c:v>
                </c:pt>
                <c:pt idx="4545">
                  <c:v>452.87973336978143</c:v>
                </c:pt>
                <c:pt idx="4546">
                  <c:v>453.30378669582518</c:v>
                </c:pt>
                <c:pt idx="4547">
                  <c:v>453.84302935666017</c:v>
                </c:pt>
                <c:pt idx="4548">
                  <c:v>455.07442348532817</c:v>
                </c:pt>
                <c:pt idx="4549">
                  <c:v>456.25953878826255</c:v>
                </c:pt>
                <c:pt idx="4550">
                  <c:v>457.60763103061009</c:v>
                </c:pt>
                <c:pt idx="4551">
                  <c:v>458.88610482448809</c:v>
                </c:pt>
                <c:pt idx="4552">
                  <c:v>459.9088838595905</c:v>
                </c:pt>
                <c:pt idx="4553">
                  <c:v>460.92710708767243</c:v>
                </c:pt>
                <c:pt idx="4554">
                  <c:v>461.94168567013793</c:v>
                </c:pt>
                <c:pt idx="4555">
                  <c:v>463.1533485361104</c:v>
                </c:pt>
                <c:pt idx="4556">
                  <c:v>463.92267882888837</c:v>
                </c:pt>
                <c:pt idx="4557">
                  <c:v>464.33814306311069</c:v>
                </c:pt>
                <c:pt idx="4558">
                  <c:v>464.8705144504886</c:v>
                </c:pt>
                <c:pt idx="4559">
                  <c:v>465.29641156039088</c:v>
                </c:pt>
                <c:pt idx="4560">
                  <c:v>465.23712924831273</c:v>
                </c:pt>
                <c:pt idx="4561">
                  <c:v>465.38970339865017</c:v>
                </c:pt>
                <c:pt idx="4562">
                  <c:v>465.51176271892012</c:v>
                </c:pt>
                <c:pt idx="4563">
                  <c:v>465.60941017513613</c:v>
                </c:pt>
                <c:pt idx="4564">
                  <c:v>466.08752814010893</c:v>
                </c:pt>
                <c:pt idx="4565">
                  <c:v>466.6700225120872</c:v>
                </c:pt>
                <c:pt idx="4566">
                  <c:v>466.73601800966981</c:v>
                </c:pt>
                <c:pt idx="4567">
                  <c:v>466.58881440773587</c:v>
                </c:pt>
                <c:pt idx="4568">
                  <c:v>466.67105152618876</c:v>
                </c:pt>
                <c:pt idx="4569">
                  <c:v>466.53684122095103</c:v>
                </c:pt>
                <c:pt idx="4570">
                  <c:v>466.22947297676086</c:v>
                </c:pt>
                <c:pt idx="4571">
                  <c:v>465.98357838140873</c:v>
                </c:pt>
                <c:pt idx="4572">
                  <c:v>465.78686270512702</c:v>
                </c:pt>
                <c:pt idx="4573">
                  <c:v>466.02949016410162</c:v>
                </c:pt>
                <c:pt idx="4574">
                  <c:v>466.22359213128129</c:v>
                </c:pt>
                <c:pt idx="4575">
                  <c:v>466.17887370502507</c:v>
                </c:pt>
                <c:pt idx="4576">
                  <c:v>466.14309896402006</c:v>
                </c:pt>
                <c:pt idx="4577">
                  <c:v>466.51447917121607</c:v>
                </c:pt>
                <c:pt idx="4578">
                  <c:v>466.41158333697285</c:v>
                </c:pt>
                <c:pt idx="4579">
                  <c:v>466.72926666957835</c:v>
                </c:pt>
                <c:pt idx="4580">
                  <c:v>466.78341333566266</c:v>
                </c:pt>
                <c:pt idx="4581">
                  <c:v>467.02673066853015</c:v>
                </c:pt>
                <c:pt idx="4582">
                  <c:v>467.02138453482416</c:v>
                </c:pt>
                <c:pt idx="4583">
                  <c:v>467.01710762785933</c:v>
                </c:pt>
                <c:pt idx="4584">
                  <c:v>467.21368610228751</c:v>
                </c:pt>
                <c:pt idx="4585">
                  <c:v>467.57094888183002</c:v>
                </c:pt>
                <c:pt idx="4586">
                  <c:v>467.65675910546406</c:v>
                </c:pt>
                <c:pt idx="4587">
                  <c:v>468.12540728437125</c:v>
                </c:pt>
                <c:pt idx="4588">
                  <c:v>468.70032582749701</c:v>
                </c:pt>
                <c:pt idx="4589">
                  <c:v>468.56026066199763</c:v>
                </c:pt>
                <c:pt idx="4590">
                  <c:v>469.04820852959813</c:v>
                </c:pt>
                <c:pt idx="4591">
                  <c:v>469.43856682367851</c:v>
                </c:pt>
                <c:pt idx="4592">
                  <c:v>469.15085345894283</c:v>
                </c:pt>
                <c:pt idx="4593">
                  <c:v>468.92068276715429</c:v>
                </c:pt>
                <c:pt idx="4594">
                  <c:v>468.7365462137235</c:v>
                </c:pt>
                <c:pt idx="4595">
                  <c:v>468.3892369709788</c:v>
                </c:pt>
                <c:pt idx="4596">
                  <c:v>467.91138957678305</c:v>
                </c:pt>
                <c:pt idx="4597">
                  <c:v>467.52911166142644</c:v>
                </c:pt>
                <c:pt idx="4598">
                  <c:v>467.02328932914116</c:v>
                </c:pt>
                <c:pt idx="4599">
                  <c:v>466.61863146331297</c:v>
                </c:pt>
                <c:pt idx="4600">
                  <c:v>466.49490517065038</c:v>
                </c:pt>
                <c:pt idx="4601">
                  <c:v>466.39592413652031</c:v>
                </c:pt>
                <c:pt idx="4602">
                  <c:v>466.11673930921626</c:v>
                </c:pt>
                <c:pt idx="4603">
                  <c:v>466.49339144737303</c:v>
                </c:pt>
                <c:pt idx="4604">
                  <c:v>466.59471315789847</c:v>
                </c:pt>
                <c:pt idx="4605">
                  <c:v>466.27577052631881</c:v>
                </c:pt>
                <c:pt idx="4606">
                  <c:v>466.82061642105509</c:v>
                </c:pt>
                <c:pt idx="4607">
                  <c:v>467.25649313684409</c:v>
                </c:pt>
                <c:pt idx="4608">
                  <c:v>467.0051945094753</c:v>
                </c:pt>
                <c:pt idx="4609">
                  <c:v>467.20415560758028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A22D-4837-A754-5C88B20E44C0}"/>
            </c:ext>
          </c:extLst>
        </c:ser>
        <c:ser>
          <c:idx val="2"/>
          <c:order val="2"/>
          <c:tx>
            <c:strRef>
              <c:f>analysis!$BC$2</c:f>
              <c:strCache>
                <c:ptCount val="1"/>
                <c:pt idx="0">
                  <c:v>TRANSITION</c:v>
                </c:pt>
              </c:strCache>
            </c:strRef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xVal>
            <c:numRef>
              <c:f>analysis!$AZ$3:$AZ$4614</c:f>
              <c:numCache>
                <c:formatCode>General</c:formatCode>
                <c:ptCount val="4612"/>
                <c:pt idx="0">
                  <c:v>4.7051906585700003E-3</c:v>
                </c:pt>
                <c:pt idx="1">
                  <c:v>5.1810741424600003E-3</c:v>
                </c:pt>
                <c:pt idx="2">
                  <c:v>5.6760311126699999E-3</c:v>
                </c:pt>
                <c:pt idx="3">
                  <c:v>6.1130523681599998E-3</c:v>
                </c:pt>
                <c:pt idx="4">
                  <c:v>7.0011615753199996E-3</c:v>
                </c:pt>
                <c:pt idx="5">
                  <c:v>7.4391365051300002E-3</c:v>
                </c:pt>
                <c:pt idx="6">
                  <c:v>7.8840255737300004E-3</c:v>
                </c:pt>
                <c:pt idx="7">
                  <c:v>8.3220005035399992E-3</c:v>
                </c:pt>
                <c:pt idx="8">
                  <c:v>8.7521076202400003E-3</c:v>
                </c:pt>
                <c:pt idx="9">
                  <c:v>9.4029903411899998E-3</c:v>
                </c:pt>
                <c:pt idx="10">
                  <c:v>9.4799995422400005E-3</c:v>
                </c:pt>
                <c:pt idx="11">
                  <c:v>9.5560550689700006E-3</c:v>
                </c:pt>
                <c:pt idx="12">
                  <c:v>9.6371173858600008E-3</c:v>
                </c:pt>
                <c:pt idx="13">
                  <c:v>9.7141265869099998E-3</c:v>
                </c:pt>
                <c:pt idx="14">
                  <c:v>9.7901821136500006E-3</c:v>
                </c:pt>
                <c:pt idx="15">
                  <c:v>9.8671913146999995E-3</c:v>
                </c:pt>
                <c:pt idx="16">
                  <c:v>9.9430084228499995E-3</c:v>
                </c:pt>
                <c:pt idx="17">
                  <c:v>1.0019063949599999E-2</c:v>
                </c:pt>
                <c:pt idx="18">
                  <c:v>1.0095119476300001E-2</c:v>
                </c:pt>
                <c:pt idx="19">
                  <c:v>1.01721286774E-2</c:v>
                </c:pt>
                <c:pt idx="20">
                  <c:v>1.02481842041E-2</c:v>
                </c:pt>
                <c:pt idx="21">
                  <c:v>1.0324001312299999E-2</c:v>
                </c:pt>
                <c:pt idx="22">
                  <c:v>1.0400056838999999E-2</c:v>
                </c:pt>
                <c:pt idx="23">
                  <c:v>1.04751586914E-2</c:v>
                </c:pt>
                <c:pt idx="24">
                  <c:v>1.05521678925E-2</c:v>
                </c:pt>
                <c:pt idx="25">
                  <c:v>1.06279850006E-2</c:v>
                </c:pt>
                <c:pt idx="26">
                  <c:v>1.0703086852999999E-2</c:v>
                </c:pt>
                <c:pt idx="27">
                  <c:v>1.0779142379800001E-2</c:v>
                </c:pt>
                <c:pt idx="28">
                  <c:v>1.0855197906500001E-2</c:v>
                </c:pt>
                <c:pt idx="29">
                  <c:v>1.0931015014600001E-2</c:v>
                </c:pt>
                <c:pt idx="30">
                  <c:v>1.10070705414E-2</c:v>
                </c:pt>
                <c:pt idx="31">
                  <c:v>1.10831260681E-2</c:v>
                </c:pt>
                <c:pt idx="32">
                  <c:v>1.1160135269200001E-2</c:v>
                </c:pt>
                <c:pt idx="33">
                  <c:v>1.12361907959E-2</c:v>
                </c:pt>
                <c:pt idx="34">
                  <c:v>1.13120079041E-2</c:v>
                </c:pt>
                <c:pt idx="35">
                  <c:v>1.13880634308E-2</c:v>
                </c:pt>
                <c:pt idx="36">
                  <c:v>1.14641189575E-2</c:v>
                </c:pt>
                <c:pt idx="37">
                  <c:v>1.15401744843E-2</c:v>
                </c:pt>
                <c:pt idx="38">
                  <c:v>1.16159915924E-2</c:v>
                </c:pt>
                <c:pt idx="39">
                  <c:v>1.16910934448E-2</c:v>
                </c:pt>
                <c:pt idx="40">
                  <c:v>1.1766195297200001E-2</c:v>
                </c:pt>
                <c:pt idx="41">
                  <c:v>1.1842012405400001E-2</c:v>
                </c:pt>
                <c:pt idx="42">
                  <c:v>1.1918067932100001E-2</c:v>
                </c:pt>
                <c:pt idx="43">
                  <c:v>1.1999130249E-2</c:v>
                </c:pt>
                <c:pt idx="44">
                  <c:v>1.20761394501E-2</c:v>
                </c:pt>
                <c:pt idx="45">
                  <c:v>1.21521949768E-2</c:v>
                </c:pt>
                <c:pt idx="46">
                  <c:v>1.2228012085E-2</c:v>
                </c:pt>
                <c:pt idx="47">
                  <c:v>1.23040676117E-2</c:v>
                </c:pt>
                <c:pt idx="48">
                  <c:v>1.23801231384E-2</c:v>
                </c:pt>
                <c:pt idx="49">
                  <c:v>1.2456178665199999E-2</c:v>
                </c:pt>
                <c:pt idx="50">
                  <c:v>1.2531995773299999E-2</c:v>
                </c:pt>
                <c:pt idx="51">
                  <c:v>1.2608051300000001E-2</c:v>
                </c:pt>
                <c:pt idx="52">
                  <c:v>1.2684106826800001E-2</c:v>
                </c:pt>
                <c:pt idx="53">
                  <c:v>1.27601623535E-2</c:v>
                </c:pt>
                <c:pt idx="54">
                  <c:v>1.28359794617E-2</c:v>
                </c:pt>
                <c:pt idx="55">
                  <c:v>1.29120349884E-2</c:v>
                </c:pt>
                <c:pt idx="56">
                  <c:v>1.29880905151E-2</c:v>
                </c:pt>
                <c:pt idx="57">
                  <c:v>1.30641460419E-2</c:v>
                </c:pt>
                <c:pt idx="58">
                  <c:v>1.3140201568599999E-2</c:v>
                </c:pt>
                <c:pt idx="59">
                  <c:v>1.32150650024E-2</c:v>
                </c:pt>
                <c:pt idx="60">
                  <c:v>1.3292074203500001E-2</c:v>
                </c:pt>
                <c:pt idx="61">
                  <c:v>1.3368129730200001E-2</c:v>
                </c:pt>
                <c:pt idx="62">
                  <c:v>1.3444185257E-2</c:v>
                </c:pt>
                <c:pt idx="63">
                  <c:v>1.35200023651E-2</c:v>
                </c:pt>
                <c:pt idx="64">
                  <c:v>1.3599157333399999E-2</c:v>
                </c:pt>
                <c:pt idx="65">
                  <c:v>1.36761665344E-2</c:v>
                </c:pt>
                <c:pt idx="66">
                  <c:v>1.3753175735500001E-2</c:v>
                </c:pt>
                <c:pt idx="67">
                  <c:v>1.3828992843600001E-2</c:v>
                </c:pt>
                <c:pt idx="68">
                  <c:v>1.39050483704E-2</c:v>
                </c:pt>
                <c:pt idx="69">
                  <c:v>1.39811038971E-2</c:v>
                </c:pt>
                <c:pt idx="70">
                  <c:v>1.4055967330899999E-2</c:v>
                </c:pt>
                <c:pt idx="71">
                  <c:v>1.4132022857700001E-2</c:v>
                </c:pt>
                <c:pt idx="72">
                  <c:v>1.42080783844E-2</c:v>
                </c:pt>
                <c:pt idx="73">
                  <c:v>1.4302015304599999E-2</c:v>
                </c:pt>
                <c:pt idx="74">
                  <c:v>1.4378070831300001E-2</c:v>
                </c:pt>
                <c:pt idx="75">
                  <c:v>1.4454126358000001E-2</c:v>
                </c:pt>
                <c:pt idx="76">
                  <c:v>1.45301818848E-2</c:v>
                </c:pt>
                <c:pt idx="77">
                  <c:v>1.4605045318599999E-2</c:v>
                </c:pt>
                <c:pt idx="78">
                  <c:v>1.4681100845299999E-2</c:v>
                </c:pt>
                <c:pt idx="79">
                  <c:v>1.47559642792E-2</c:v>
                </c:pt>
                <c:pt idx="80">
                  <c:v>1.48320198059E-2</c:v>
                </c:pt>
                <c:pt idx="81">
                  <c:v>1.49071216583E-2</c:v>
                </c:pt>
                <c:pt idx="82">
                  <c:v>1.49831771851E-2</c:v>
                </c:pt>
                <c:pt idx="83">
                  <c:v>1.50589942932E-2</c:v>
                </c:pt>
                <c:pt idx="84">
                  <c:v>1.51350498199E-2</c:v>
                </c:pt>
                <c:pt idx="85">
                  <c:v>1.5211105346699999E-2</c:v>
                </c:pt>
                <c:pt idx="86">
                  <c:v>1.5287160873399999E-2</c:v>
                </c:pt>
                <c:pt idx="87">
                  <c:v>1.5362977981600001E-2</c:v>
                </c:pt>
                <c:pt idx="88">
                  <c:v>1.5439033508300001E-2</c:v>
                </c:pt>
                <c:pt idx="89">
                  <c:v>1.5514135360699999E-2</c:v>
                </c:pt>
                <c:pt idx="90">
                  <c:v>1.5590190887499999E-2</c:v>
                </c:pt>
                <c:pt idx="91">
                  <c:v>1.5666007995600001E-2</c:v>
                </c:pt>
                <c:pt idx="92">
                  <c:v>1.5742063522299999E-2</c:v>
                </c:pt>
                <c:pt idx="93">
                  <c:v>1.58181190491E-2</c:v>
                </c:pt>
                <c:pt idx="94">
                  <c:v>1.5894174575799998E-2</c:v>
                </c:pt>
                <c:pt idx="95">
                  <c:v>1.5969038009599999E-2</c:v>
                </c:pt>
                <c:pt idx="96">
                  <c:v>1.6049146652199999E-2</c:v>
                </c:pt>
                <c:pt idx="97">
                  <c:v>1.6127109527599999E-2</c:v>
                </c:pt>
                <c:pt idx="98">
                  <c:v>1.6203165054300001E-2</c:v>
                </c:pt>
                <c:pt idx="99">
                  <c:v>1.6280174255400001E-2</c:v>
                </c:pt>
                <c:pt idx="100">
                  <c:v>1.6355037689199999E-2</c:v>
                </c:pt>
                <c:pt idx="101">
                  <c:v>1.64310932159E-2</c:v>
                </c:pt>
                <c:pt idx="102">
                  <c:v>1.6507148742700001E-2</c:v>
                </c:pt>
                <c:pt idx="103">
                  <c:v>1.6582012176499999E-2</c:v>
                </c:pt>
                <c:pt idx="104">
                  <c:v>1.66580677032E-2</c:v>
                </c:pt>
                <c:pt idx="105">
                  <c:v>1.6733169555699999E-2</c:v>
                </c:pt>
                <c:pt idx="106">
                  <c:v>1.6808986663799999E-2</c:v>
                </c:pt>
                <c:pt idx="107">
                  <c:v>1.68850421906E-2</c:v>
                </c:pt>
                <c:pt idx="108">
                  <c:v>1.6960144042999999E-2</c:v>
                </c:pt>
                <c:pt idx="109">
                  <c:v>1.7036199569700001E-2</c:v>
                </c:pt>
                <c:pt idx="110">
                  <c:v>1.7112016677900001E-2</c:v>
                </c:pt>
                <c:pt idx="111">
                  <c:v>1.71871185303E-2</c:v>
                </c:pt>
                <c:pt idx="112">
                  <c:v>1.7263174057000001E-2</c:v>
                </c:pt>
                <c:pt idx="113">
                  <c:v>1.7338037490799998E-2</c:v>
                </c:pt>
                <c:pt idx="114">
                  <c:v>1.74140930176E-2</c:v>
                </c:pt>
                <c:pt idx="115">
                  <c:v>1.7490148544300001E-2</c:v>
                </c:pt>
                <c:pt idx="116">
                  <c:v>1.7565011978099999E-2</c:v>
                </c:pt>
                <c:pt idx="117">
                  <c:v>1.7645120620699999E-2</c:v>
                </c:pt>
                <c:pt idx="118">
                  <c:v>1.77211761475E-2</c:v>
                </c:pt>
                <c:pt idx="119">
                  <c:v>1.77969932556E-2</c:v>
                </c:pt>
                <c:pt idx="120">
                  <c:v>1.7874002456700001E-2</c:v>
                </c:pt>
                <c:pt idx="121">
                  <c:v>1.79491043091E-2</c:v>
                </c:pt>
                <c:pt idx="122">
                  <c:v>1.8025159835800001E-2</c:v>
                </c:pt>
                <c:pt idx="123">
                  <c:v>1.8100023269700002E-2</c:v>
                </c:pt>
                <c:pt idx="124">
                  <c:v>1.81760787964E-2</c:v>
                </c:pt>
                <c:pt idx="125">
                  <c:v>1.8252134323100001E-2</c:v>
                </c:pt>
                <c:pt idx="126">
                  <c:v>1.8328189849899999E-2</c:v>
                </c:pt>
                <c:pt idx="127">
                  <c:v>1.84030532837E-2</c:v>
                </c:pt>
                <c:pt idx="128">
                  <c:v>1.8480062484700001E-2</c:v>
                </c:pt>
                <c:pt idx="129">
                  <c:v>1.8556118011499999E-2</c:v>
                </c:pt>
                <c:pt idx="130">
                  <c:v>1.86321735382E-2</c:v>
                </c:pt>
                <c:pt idx="131">
                  <c:v>1.87079906464E-2</c:v>
                </c:pt>
                <c:pt idx="132">
                  <c:v>1.8784999847400001E-2</c:v>
                </c:pt>
                <c:pt idx="133">
                  <c:v>1.88601016998E-2</c:v>
                </c:pt>
                <c:pt idx="134">
                  <c:v>1.8936157226600001E-2</c:v>
                </c:pt>
                <c:pt idx="135">
                  <c:v>1.9011974334700001E-2</c:v>
                </c:pt>
                <c:pt idx="136">
                  <c:v>1.90870761871E-2</c:v>
                </c:pt>
                <c:pt idx="137">
                  <c:v>1.9163131713900002E-2</c:v>
                </c:pt>
                <c:pt idx="138">
                  <c:v>1.92391872406E-2</c:v>
                </c:pt>
                <c:pt idx="139">
                  <c:v>1.93140506744E-2</c:v>
                </c:pt>
                <c:pt idx="140">
                  <c:v>1.9389152526899999E-2</c:v>
                </c:pt>
                <c:pt idx="141">
                  <c:v>1.9464969634999999E-2</c:v>
                </c:pt>
                <c:pt idx="142">
                  <c:v>1.9541025161700001E-2</c:v>
                </c:pt>
                <c:pt idx="143">
                  <c:v>1.9617080688499999E-2</c:v>
                </c:pt>
                <c:pt idx="144">
                  <c:v>1.96931362152E-2</c:v>
                </c:pt>
                <c:pt idx="145">
                  <c:v>1.9769191741900002E-2</c:v>
                </c:pt>
                <c:pt idx="146">
                  <c:v>1.9852161407499999E-2</c:v>
                </c:pt>
                <c:pt idx="147">
                  <c:v>1.9927978515599999E-2</c:v>
                </c:pt>
                <c:pt idx="148">
                  <c:v>2.0004034042400001E-2</c:v>
                </c:pt>
                <c:pt idx="149">
                  <c:v>2.0080089569099999E-2</c:v>
                </c:pt>
                <c:pt idx="150">
                  <c:v>2.0159006118800001E-2</c:v>
                </c:pt>
                <c:pt idx="151">
                  <c:v>2.0238161086999999E-2</c:v>
                </c:pt>
                <c:pt idx="152">
                  <c:v>2.0315170288099999E-2</c:v>
                </c:pt>
                <c:pt idx="153">
                  <c:v>2.0390987396199999E-2</c:v>
                </c:pt>
                <c:pt idx="154">
                  <c:v>2.0467042923000001E-2</c:v>
                </c:pt>
                <c:pt idx="155">
                  <c:v>2.0543098449699999E-2</c:v>
                </c:pt>
                <c:pt idx="156">
                  <c:v>2.06191539764E-2</c:v>
                </c:pt>
                <c:pt idx="157">
                  <c:v>2.06949710846E-2</c:v>
                </c:pt>
                <c:pt idx="158">
                  <c:v>2.0771026611300002E-2</c:v>
                </c:pt>
                <c:pt idx="159">
                  <c:v>2.08470821381E-2</c:v>
                </c:pt>
                <c:pt idx="160">
                  <c:v>2.0923137664800001E-2</c:v>
                </c:pt>
                <c:pt idx="161">
                  <c:v>2.1000146865799998E-2</c:v>
                </c:pt>
                <c:pt idx="162">
                  <c:v>2.1075963973999998E-2</c:v>
                </c:pt>
                <c:pt idx="163">
                  <c:v>2.11520195007E-2</c:v>
                </c:pt>
                <c:pt idx="164">
                  <c:v>3.2648086547900003E-2</c:v>
                </c:pt>
                <c:pt idx="165">
                  <c:v>5.7141065597499999E-2</c:v>
                </c:pt>
                <c:pt idx="166">
                  <c:v>7.7673196792599999E-2</c:v>
                </c:pt>
                <c:pt idx="167">
                  <c:v>9.8179101943999994E-2</c:v>
                </c:pt>
                <c:pt idx="168">
                  <c:v>0.12266516685499999</c:v>
                </c:pt>
                <c:pt idx="169">
                  <c:v>0.14318108558699999</c:v>
                </c:pt>
                <c:pt idx="170">
                  <c:v>0.16369700431799999</c:v>
                </c:pt>
                <c:pt idx="171">
                  <c:v>0.188191175461</c:v>
                </c:pt>
                <c:pt idx="172">
                  <c:v>0.208731174469</c:v>
                </c:pt>
                <c:pt idx="173">
                  <c:v>0.22924900054899999</c:v>
                </c:pt>
                <c:pt idx="174">
                  <c:v>0.25374603271500001</c:v>
                </c:pt>
                <c:pt idx="175">
                  <c:v>0.27425599098199999</c:v>
                </c:pt>
                <c:pt idx="176">
                  <c:v>0.29477620124800002</c:v>
                </c:pt>
                <c:pt idx="177">
                  <c:v>0.31934309005700001</c:v>
                </c:pt>
                <c:pt idx="178">
                  <c:v>0.33984208107000002</c:v>
                </c:pt>
                <c:pt idx="179">
                  <c:v>0.36032915115399999</c:v>
                </c:pt>
                <c:pt idx="180">
                  <c:v>0.384836196899</c:v>
                </c:pt>
                <c:pt idx="181">
                  <c:v>0.40537905693100001</c:v>
                </c:pt>
                <c:pt idx="182">
                  <c:v>0.42586803436300003</c:v>
                </c:pt>
                <c:pt idx="183">
                  <c:v>0.45036602020299998</c:v>
                </c:pt>
                <c:pt idx="184">
                  <c:v>0.47093105316200001</c:v>
                </c:pt>
                <c:pt idx="185">
                  <c:v>0.49142408371000001</c:v>
                </c:pt>
                <c:pt idx="186">
                  <c:v>0.515914201736</c:v>
                </c:pt>
                <c:pt idx="187">
                  <c:v>0.53641200065600003</c:v>
                </c:pt>
                <c:pt idx="188">
                  <c:v>0.55695915222199999</c:v>
                </c:pt>
                <c:pt idx="189">
                  <c:v>0.58143997192399999</c:v>
                </c:pt>
                <c:pt idx="190">
                  <c:v>0.60195398330700001</c:v>
                </c:pt>
                <c:pt idx="191">
                  <c:v>0.62247514724700004</c:v>
                </c:pt>
                <c:pt idx="192">
                  <c:v>0.64692711830100003</c:v>
                </c:pt>
                <c:pt idx="193">
                  <c:v>0.66748213767999998</c:v>
                </c:pt>
                <c:pt idx="194">
                  <c:v>0.688084125519</c:v>
                </c:pt>
                <c:pt idx="195">
                  <c:v>0.71251702308700005</c:v>
                </c:pt>
                <c:pt idx="196">
                  <c:v>0.733057975769</c:v>
                </c:pt>
                <c:pt idx="197">
                  <c:v>0.75354909896900002</c:v>
                </c:pt>
                <c:pt idx="198">
                  <c:v>0.778038978577</c:v>
                </c:pt>
                <c:pt idx="199">
                  <c:v>0.798583984375</c:v>
                </c:pt>
                <c:pt idx="200">
                  <c:v>0.81907510757400004</c:v>
                </c:pt>
                <c:pt idx="201">
                  <c:v>0.84356498718299999</c:v>
                </c:pt>
                <c:pt idx="202">
                  <c:v>0.86410307884199999</c:v>
                </c:pt>
                <c:pt idx="203">
                  <c:v>0.88461899757399998</c:v>
                </c:pt>
                <c:pt idx="204">
                  <c:v>0.90913701057399998</c:v>
                </c:pt>
                <c:pt idx="205">
                  <c:v>0.92965507507300005</c:v>
                </c:pt>
                <c:pt idx="206">
                  <c:v>0.95015501976000005</c:v>
                </c:pt>
                <c:pt idx="207">
                  <c:v>0.97465109825100005</c:v>
                </c:pt>
                <c:pt idx="208">
                  <c:v>0.99517917633099995</c:v>
                </c:pt>
                <c:pt idx="209">
                  <c:v>1.0156741142300001</c:v>
                </c:pt>
                <c:pt idx="210">
                  <c:v>1.04016900063</c:v>
                </c:pt>
                <c:pt idx="211">
                  <c:v>1.06070518494</c:v>
                </c:pt>
                <c:pt idx="212">
                  <c:v>1.08119916916</c:v>
                </c:pt>
                <c:pt idx="213">
                  <c:v>1.10570502281</c:v>
                </c:pt>
                <c:pt idx="214">
                  <c:v>1.1263120174400001</c:v>
                </c:pt>
                <c:pt idx="215">
                  <c:v>1.14674806595</c:v>
                </c:pt>
                <c:pt idx="216">
                  <c:v>1.17123913765</c:v>
                </c:pt>
                <c:pt idx="217">
                  <c:v>1.1917960643800001</c:v>
                </c:pt>
                <c:pt idx="218">
                  <c:v>1.21227407455</c:v>
                </c:pt>
                <c:pt idx="219">
                  <c:v>1.2367360591900001</c:v>
                </c:pt>
                <c:pt idx="220">
                  <c:v>1.2572011947599999</c:v>
                </c:pt>
                <c:pt idx="221">
                  <c:v>1.2777211666099999</c:v>
                </c:pt>
                <c:pt idx="222">
                  <c:v>1.3023281097399999</c:v>
                </c:pt>
                <c:pt idx="223">
                  <c:v>1.32283496857</c:v>
                </c:pt>
                <c:pt idx="224">
                  <c:v>1.3433330059099999</c:v>
                </c:pt>
                <c:pt idx="225">
                  <c:v>1.3678181171399999</c:v>
                </c:pt>
                <c:pt idx="226">
                  <c:v>1.3883800506599999</c:v>
                </c:pt>
                <c:pt idx="227">
                  <c:v>1.4088561534899999</c:v>
                </c:pt>
                <c:pt idx="228">
                  <c:v>1.4333431720700001</c:v>
                </c:pt>
                <c:pt idx="229">
                  <c:v>1.4538860321</c:v>
                </c:pt>
                <c:pt idx="230">
                  <c:v>1.47440314293</c:v>
                </c:pt>
                <c:pt idx="231">
                  <c:v>1.4988760948199999</c:v>
                </c:pt>
                <c:pt idx="232">
                  <c:v>1.5194141864799999</c:v>
                </c:pt>
                <c:pt idx="233">
                  <c:v>1.5399270057700001</c:v>
                </c:pt>
                <c:pt idx="234">
                  <c:v>1.5643889903999999</c:v>
                </c:pt>
                <c:pt idx="235">
                  <c:v>1.5849590301500001</c:v>
                </c:pt>
                <c:pt idx="236">
                  <c:v>1.6054530143700001</c:v>
                </c:pt>
                <c:pt idx="237">
                  <c:v>1.6299431324</c:v>
                </c:pt>
                <c:pt idx="238">
                  <c:v>1.6504850387600001</c:v>
                </c:pt>
                <c:pt idx="239">
                  <c:v>1.67097806931</c:v>
                </c:pt>
                <c:pt idx="240">
                  <c:v>1.6954700946800001</c:v>
                </c:pt>
                <c:pt idx="241">
                  <c:v>1.71600699425</c:v>
                </c:pt>
                <c:pt idx="242">
                  <c:v>1.7365381717699999</c:v>
                </c:pt>
                <c:pt idx="243">
                  <c:v>1.76102399826</c:v>
                </c:pt>
                <c:pt idx="244">
                  <c:v>1.7815630435900001</c:v>
                </c:pt>
                <c:pt idx="245">
                  <c:v>1.8020811080900001</c:v>
                </c:pt>
                <c:pt idx="246">
                  <c:v>1.8265850544</c:v>
                </c:pt>
                <c:pt idx="247">
                  <c:v>1.8471231460599999</c:v>
                </c:pt>
                <c:pt idx="248">
                  <c:v>1.86760616302</c:v>
                </c:pt>
                <c:pt idx="249">
                  <c:v>1.89209604263</c:v>
                </c:pt>
                <c:pt idx="250">
                  <c:v>1.91263508797</c:v>
                </c:pt>
                <c:pt idx="251">
                  <c:v>1.93313097954</c:v>
                </c:pt>
                <c:pt idx="252">
                  <c:v>1.9576330184899999</c:v>
                </c:pt>
                <c:pt idx="253">
                  <c:v>1.9781851768500001</c:v>
                </c:pt>
                <c:pt idx="254">
                  <c:v>1.99868702888</c:v>
                </c:pt>
                <c:pt idx="255">
                  <c:v>2.0231611728700001</c:v>
                </c:pt>
                <c:pt idx="256">
                  <c:v>2.0436639785800002</c:v>
                </c:pt>
                <c:pt idx="257">
                  <c:v>2.0641601085699999</c:v>
                </c:pt>
                <c:pt idx="258">
                  <c:v>2.0886490344999999</c:v>
                </c:pt>
                <c:pt idx="259">
                  <c:v>2.1091940402999998</c:v>
                </c:pt>
                <c:pt idx="260">
                  <c:v>2.1297039985700001</c:v>
                </c:pt>
                <c:pt idx="261">
                  <c:v>2.1541740894300001</c:v>
                </c:pt>
                <c:pt idx="262">
                  <c:v>2.1747181415600001</c:v>
                </c:pt>
                <c:pt idx="263">
                  <c:v>2.1952350139600001</c:v>
                </c:pt>
                <c:pt idx="264">
                  <c:v>2.2197279930099998</c:v>
                </c:pt>
                <c:pt idx="265">
                  <c:v>2.2402520179700001</c:v>
                </c:pt>
                <c:pt idx="266">
                  <c:v>2.2608211040500001</c:v>
                </c:pt>
                <c:pt idx="267">
                  <c:v>2.28530406952</c:v>
                </c:pt>
                <c:pt idx="268">
                  <c:v>2.30585098267</c:v>
                </c:pt>
                <c:pt idx="269">
                  <c:v>2.3263320922899999</c:v>
                </c:pt>
                <c:pt idx="270">
                  <c:v>2.3508181572</c:v>
                </c:pt>
                <c:pt idx="271">
                  <c:v>2.3714129924799998</c:v>
                </c:pt>
                <c:pt idx="272">
                  <c:v>2.3918581008899999</c:v>
                </c:pt>
                <c:pt idx="273">
                  <c:v>2.4163579940800002</c:v>
                </c:pt>
                <c:pt idx="274">
                  <c:v>2.4369161129000001</c:v>
                </c:pt>
                <c:pt idx="275">
                  <c:v>2.4574310779599999</c:v>
                </c:pt>
                <c:pt idx="276">
                  <c:v>2.4819049835200002</c:v>
                </c:pt>
                <c:pt idx="277">
                  <c:v>2.5023930072799998</c:v>
                </c:pt>
                <c:pt idx="278">
                  <c:v>2.5228869915000001</c:v>
                </c:pt>
                <c:pt idx="279">
                  <c:v>2.5473761558499999</c:v>
                </c:pt>
                <c:pt idx="280">
                  <c:v>2.5679161548599998</c:v>
                </c:pt>
                <c:pt idx="281">
                  <c:v>2.5884101390800001</c:v>
                </c:pt>
                <c:pt idx="282">
                  <c:v>2.6129021644599999</c:v>
                </c:pt>
                <c:pt idx="283">
                  <c:v>2.6334710121199998</c:v>
                </c:pt>
                <c:pt idx="284">
                  <c:v>2.6539630889899999</c:v>
                </c:pt>
                <c:pt idx="285">
                  <c:v>2.6784319877599998</c:v>
                </c:pt>
                <c:pt idx="286">
                  <c:v>2.6990520954099999</c:v>
                </c:pt>
                <c:pt idx="287">
                  <c:v>2.7195370197300002</c:v>
                </c:pt>
                <c:pt idx="288">
                  <c:v>2.7440230846400002</c:v>
                </c:pt>
                <c:pt idx="289">
                  <c:v>2.76456403732</c:v>
                </c:pt>
                <c:pt idx="290">
                  <c:v>2.7850251197799998</c:v>
                </c:pt>
                <c:pt idx="291">
                  <c:v>2.8096120357499998</c:v>
                </c:pt>
                <c:pt idx="292">
                  <c:v>2.8300890922500002</c:v>
                </c:pt>
                <c:pt idx="293">
                  <c:v>2.8506190776799998</c:v>
                </c:pt>
                <c:pt idx="294">
                  <c:v>2.8751120567299999</c:v>
                </c:pt>
                <c:pt idx="295">
                  <c:v>2.8956751823400002</c:v>
                </c:pt>
                <c:pt idx="296">
                  <c:v>2.9161310195899999</c:v>
                </c:pt>
                <c:pt idx="297">
                  <c:v>2.9406201839400001</c:v>
                </c:pt>
                <c:pt idx="298">
                  <c:v>2.9611670970900001</c:v>
                </c:pt>
                <c:pt idx="299">
                  <c:v>2.98166513443</c:v>
                </c:pt>
                <c:pt idx="300">
                  <c:v>3.0061881542200002</c:v>
                </c:pt>
                <c:pt idx="301">
                  <c:v>3.02669405937</c:v>
                </c:pt>
                <c:pt idx="302">
                  <c:v>3.0471951961500001</c:v>
                </c:pt>
                <c:pt idx="303">
                  <c:v>3.07172298431</c:v>
                </c:pt>
                <c:pt idx="304">
                  <c:v>3.09225797653</c:v>
                </c:pt>
                <c:pt idx="305">
                  <c:v>3.1127350330399999</c:v>
                </c:pt>
                <c:pt idx="306">
                  <c:v>3.1372821330999998</c:v>
                </c:pt>
                <c:pt idx="307">
                  <c:v>3.15773415565</c:v>
                </c:pt>
                <c:pt idx="308">
                  <c:v>3.1782569885299998</c:v>
                </c:pt>
                <c:pt idx="309">
                  <c:v>3.20278906822</c:v>
                </c:pt>
                <c:pt idx="310">
                  <c:v>3.2232580184900002</c:v>
                </c:pt>
                <c:pt idx="311">
                  <c:v>3.2437951564800001</c:v>
                </c:pt>
                <c:pt idx="312">
                  <c:v>3.2683041095699998</c:v>
                </c:pt>
                <c:pt idx="313">
                  <c:v>3.2888560295099998</c:v>
                </c:pt>
                <c:pt idx="314">
                  <c:v>3.30935001373</c:v>
                </c:pt>
                <c:pt idx="315">
                  <c:v>3.3338379859899998</c:v>
                </c:pt>
                <c:pt idx="316">
                  <c:v>3.3543400764500002</c:v>
                </c:pt>
                <c:pt idx="317">
                  <c:v>3.3748621940599999</c:v>
                </c:pt>
                <c:pt idx="318">
                  <c:v>3.3993780612900002</c:v>
                </c:pt>
                <c:pt idx="319">
                  <c:v>3.4197840690599999</c:v>
                </c:pt>
                <c:pt idx="320">
                  <c:v>3.4402630329099999</c:v>
                </c:pt>
                <c:pt idx="321">
                  <c:v>3.4648680687</c:v>
                </c:pt>
                <c:pt idx="322">
                  <c:v>3.4853479862199999</c:v>
                </c:pt>
                <c:pt idx="323">
                  <c:v>3.50581407547</c:v>
                </c:pt>
                <c:pt idx="324">
                  <c:v>3.5304579734799999</c:v>
                </c:pt>
                <c:pt idx="325">
                  <c:v>3.5509691238399999</c:v>
                </c:pt>
                <c:pt idx="326">
                  <c:v>3.57146406174</c:v>
                </c:pt>
                <c:pt idx="327">
                  <c:v>3.5959680080399998</c:v>
                </c:pt>
                <c:pt idx="328">
                  <c:v>3.6164190769200002</c:v>
                </c:pt>
                <c:pt idx="329">
                  <c:v>3.6368930339799999</c:v>
                </c:pt>
                <c:pt idx="330">
                  <c:v>3.6615099906899999</c:v>
                </c:pt>
                <c:pt idx="331">
                  <c:v>3.6820340156600002</c:v>
                </c:pt>
                <c:pt idx="332">
                  <c:v>3.7025060653700002</c:v>
                </c:pt>
                <c:pt idx="333">
                  <c:v>3.72706103325</c:v>
                </c:pt>
                <c:pt idx="334">
                  <c:v>3.7475690841699998</c:v>
                </c:pt>
                <c:pt idx="335">
                  <c:v>3.7680671215100001</c:v>
                </c:pt>
                <c:pt idx="336">
                  <c:v>3.7925930023199999</c:v>
                </c:pt>
                <c:pt idx="337">
                  <c:v>3.8130800724</c:v>
                </c:pt>
                <c:pt idx="338">
                  <c:v>3.8335301876100001</c:v>
                </c:pt>
                <c:pt idx="339">
                  <c:v>3.8581249713900001</c:v>
                </c:pt>
                <c:pt idx="340">
                  <c:v>3.87865304947</c:v>
                </c:pt>
                <c:pt idx="341">
                  <c:v>3.8991150856000001</c:v>
                </c:pt>
                <c:pt idx="342">
                  <c:v>3.92364907265</c:v>
                </c:pt>
                <c:pt idx="343">
                  <c:v>3.9441289901699998</c:v>
                </c:pt>
                <c:pt idx="344">
                  <c:v>3.9646651744799999</c:v>
                </c:pt>
                <c:pt idx="345">
                  <c:v>3.9891979694400002</c:v>
                </c:pt>
                <c:pt idx="346">
                  <c:v>4.00971913338</c:v>
                </c:pt>
                <c:pt idx="347">
                  <c:v>4.0302071571400004</c:v>
                </c:pt>
                <c:pt idx="348">
                  <c:v>4.0547251701400002</c:v>
                </c:pt>
                <c:pt idx="349">
                  <c:v>4.0752241611500004</c:v>
                </c:pt>
                <c:pt idx="350">
                  <c:v>4.0957159996000003</c:v>
                </c:pt>
                <c:pt idx="351">
                  <c:v>4.1202611923200001</c:v>
                </c:pt>
                <c:pt idx="352">
                  <c:v>4.14074397087</c:v>
                </c:pt>
                <c:pt idx="353">
                  <c:v>4.1612670421600004</c:v>
                </c:pt>
                <c:pt idx="354">
                  <c:v>4.1857872009300001</c:v>
                </c:pt>
                <c:pt idx="355">
                  <c:v>4.2063109874700002</c:v>
                </c:pt>
                <c:pt idx="356">
                  <c:v>4.2268030643500003</c:v>
                </c:pt>
                <c:pt idx="357">
                  <c:v>4.2513060569799999</c:v>
                </c:pt>
                <c:pt idx="358">
                  <c:v>4.2718081474299998</c:v>
                </c:pt>
                <c:pt idx="359">
                  <c:v>4.2921631336199999</c:v>
                </c:pt>
                <c:pt idx="360">
                  <c:v>4.31671214104</c:v>
                </c:pt>
                <c:pt idx="361">
                  <c:v>4.3372430801400004</c:v>
                </c:pt>
                <c:pt idx="362">
                  <c:v>4.3576979637099997</c:v>
                </c:pt>
                <c:pt idx="363">
                  <c:v>4.3824100494399998</c:v>
                </c:pt>
                <c:pt idx="364">
                  <c:v>4.4029140472400004</c:v>
                </c:pt>
                <c:pt idx="365">
                  <c:v>4.42344403267</c:v>
                </c:pt>
                <c:pt idx="366">
                  <c:v>4.4479241371200002</c:v>
                </c:pt>
                <c:pt idx="367">
                  <c:v>4.4684062004099996</c:v>
                </c:pt>
                <c:pt idx="368">
                  <c:v>4.4889180660200001</c:v>
                </c:pt>
                <c:pt idx="369">
                  <c:v>4.5134639740000004</c:v>
                </c:pt>
                <c:pt idx="370">
                  <c:v>4.5339491367300004</c:v>
                </c:pt>
                <c:pt idx="371">
                  <c:v>4.5544571876499997</c:v>
                </c:pt>
                <c:pt idx="372">
                  <c:v>4.5789771080000001</c:v>
                </c:pt>
                <c:pt idx="373">
                  <c:v>4.5994410514800004</c:v>
                </c:pt>
                <c:pt idx="374">
                  <c:v>4.6199960708600001</c:v>
                </c:pt>
                <c:pt idx="375">
                  <c:v>4.64453697205</c:v>
                </c:pt>
                <c:pt idx="376">
                  <c:v>4.66503119469</c:v>
                </c:pt>
                <c:pt idx="377">
                  <c:v>4.6855201721200004</c:v>
                </c:pt>
                <c:pt idx="378">
                  <c:v>4.7100520134000003</c:v>
                </c:pt>
                <c:pt idx="379">
                  <c:v>4.7305500507399998</c:v>
                </c:pt>
                <c:pt idx="380">
                  <c:v>4.7550511360199996</c:v>
                </c:pt>
                <c:pt idx="381">
                  <c:v>4.77557301521</c:v>
                </c:pt>
                <c:pt idx="382">
                  <c:v>4.7960770130199997</c:v>
                </c:pt>
                <c:pt idx="383">
                  <c:v>4.8205811977400002</c:v>
                </c:pt>
                <c:pt idx="384">
                  <c:v>4.8411481380500003</c:v>
                </c:pt>
                <c:pt idx="385">
                  <c:v>4.8616571426400004</c:v>
                </c:pt>
                <c:pt idx="386">
                  <c:v>4.8861410617800001</c:v>
                </c:pt>
                <c:pt idx="387">
                  <c:v>4.9066541194899997</c:v>
                </c:pt>
                <c:pt idx="388">
                  <c:v>4.9271540641799998</c:v>
                </c:pt>
                <c:pt idx="389">
                  <c:v>4.9516620635999997</c:v>
                </c:pt>
                <c:pt idx="390">
                  <c:v>4.9721820354500004</c:v>
                </c:pt>
                <c:pt idx="391">
                  <c:v>4.9926831722299996</c:v>
                </c:pt>
                <c:pt idx="392">
                  <c:v>5.0171890258799996</c:v>
                </c:pt>
                <c:pt idx="393">
                  <c:v>7.5005638599395752</c:v>
                </c:pt>
                <c:pt idx="394">
                  <c:v>7.5010309219360396</c:v>
                </c:pt>
                <c:pt idx="395">
                  <c:v>7.5014600753784197</c:v>
                </c:pt>
                <c:pt idx="396">
                  <c:v>7.5019190311431903</c:v>
                </c:pt>
                <c:pt idx="397">
                  <c:v>7.5023419857025102</c:v>
                </c:pt>
                <c:pt idx="398">
                  <c:v>7.5027580261230504</c:v>
                </c:pt>
                <c:pt idx="399">
                  <c:v>7.50317406654358</c:v>
                </c:pt>
                <c:pt idx="400">
                  <c:v>7.5036180019378698</c:v>
                </c:pt>
                <c:pt idx="401">
                  <c:v>7.5040369033813503</c:v>
                </c:pt>
                <c:pt idx="402">
                  <c:v>7.5044500827789298</c:v>
                </c:pt>
                <c:pt idx="403">
                  <c:v>7.50486493110657</c:v>
                </c:pt>
                <c:pt idx="404">
                  <c:v>7.5052790641784703</c:v>
                </c:pt>
                <c:pt idx="405">
                  <c:v>7.5054249763488796</c:v>
                </c:pt>
                <c:pt idx="406">
                  <c:v>7.5054988861084002</c:v>
                </c:pt>
                <c:pt idx="407">
                  <c:v>7.5055730342864999</c:v>
                </c:pt>
                <c:pt idx="408">
                  <c:v>7.5056500434875497</c:v>
                </c:pt>
                <c:pt idx="409">
                  <c:v>7.5057249069213903</c:v>
                </c:pt>
                <c:pt idx="410">
                  <c:v>7.50579905509949</c:v>
                </c:pt>
                <c:pt idx="411">
                  <c:v>7.5058729648590097</c:v>
                </c:pt>
                <c:pt idx="412">
                  <c:v>7.5059480667114302</c:v>
                </c:pt>
                <c:pt idx="413">
                  <c:v>7.5060219764709499</c:v>
                </c:pt>
                <c:pt idx="414">
                  <c:v>7.5060958862304696</c:v>
                </c:pt>
                <c:pt idx="415">
                  <c:v>7.5061709880828902</c:v>
                </c:pt>
                <c:pt idx="416">
                  <c:v>7.5062448978424099</c:v>
                </c:pt>
                <c:pt idx="417">
                  <c:v>7.5063190460205096</c:v>
                </c:pt>
                <c:pt idx="418">
                  <c:v>7.5063929557800302</c:v>
                </c:pt>
                <c:pt idx="419">
                  <c:v>7.5064668655395499</c:v>
                </c:pt>
                <c:pt idx="420">
                  <c:v>7.5065410137176496</c:v>
                </c:pt>
                <c:pt idx="421">
                  <c:v>7.5066158771514901</c:v>
                </c:pt>
                <c:pt idx="422">
                  <c:v>7.5066900253295898</c:v>
                </c:pt>
                <c:pt idx="423">
                  <c:v>7.5067648887634304</c:v>
                </c:pt>
                <c:pt idx="424">
                  <c:v>7.5068390369415301</c:v>
                </c:pt>
                <c:pt idx="425">
                  <c:v>7.5069139003753698</c:v>
                </c:pt>
                <c:pt idx="426">
                  <c:v>7.5069880485534703</c:v>
                </c:pt>
                <c:pt idx="427">
                  <c:v>7.5070619583129901</c:v>
                </c:pt>
                <c:pt idx="428">
                  <c:v>7.5071358680725098</c:v>
                </c:pt>
                <c:pt idx="429">
                  <c:v>7.5072090625762904</c:v>
                </c:pt>
                <c:pt idx="430">
                  <c:v>7.5072829723358199</c:v>
                </c:pt>
                <c:pt idx="431">
                  <c:v>7.5073568820953396</c:v>
                </c:pt>
                <c:pt idx="432">
                  <c:v>7.5074310302734402</c:v>
                </c:pt>
                <c:pt idx="433">
                  <c:v>7.5075049400329599</c:v>
                </c:pt>
                <c:pt idx="434">
                  <c:v>7.5075838565826398</c:v>
                </c:pt>
                <c:pt idx="435">
                  <c:v>7.5076620578765896</c:v>
                </c:pt>
                <c:pt idx="436">
                  <c:v>7.5077369213104204</c:v>
                </c:pt>
                <c:pt idx="437">
                  <c:v>7.5078110694885298</c:v>
                </c:pt>
                <c:pt idx="438">
                  <c:v>7.5078849792480504</c:v>
                </c:pt>
                <c:pt idx="439">
                  <c:v>7.5079588890075701</c:v>
                </c:pt>
                <c:pt idx="440">
                  <c:v>7.5080339908599898</c:v>
                </c:pt>
                <c:pt idx="441">
                  <c:v>7.5081079006195104</c:v>
                </c:pt>
                <c:pt idx="442">
                  <c:v>7.5081820487976101</c:v>
                </c:pt>
                <c:pt idx="443">
                  <c:v>7.5082559585571298</c:v>
                </c:pt>
                <c:pt idx="444">
                  <c:v>7.5083298683166504</c:v>
                </c:pt>
                <c:pt idx="445">
                  <c:v>7.50842189788818</c:v>
                </c:pt>
                <c:pt idx="446">
                  <c:v>7.5084969997405997</c:v>
                </c:pt>
                <c:pt idx="447">
                  <c:v>7.5085709095001203</c:v>
                </c:pt>
                <c:pt idx="448">
                  <c:v>7.50864505767822</c:v>
                </c:pt>
                <c:pt idx="449">
                  <c:v>7.5087199211120597</c:v>
                </c:pt>
                <c:pt idx="450">
                  <c:v>7.5087940692901602</c:v>
                </c:pt>
                <c:pt idx="451">
                  <c:v>7.50886797904968</c:v>
                </c:pt>
                <c:pt idx="452">
                  <c:v>7.5089418888091997</c:v>
                </c:pt>
                <c:pt idx="453">
                  <c:v>7.5090160369873002</c:v>
                </c:pt>
                <c:pt idx="454">
                  <c:v>7.5090909004211399</c:v>
                </c:pt>
                <c:pt idx="455">
                  <c:v>7.5091650485992396</c:v>
                </c:pt>
                <c:pt idx="456">
                  <c:v>7.5092389583587602</c:v>
                </c:pt>
                <c:pt idx="457">
                  <c:v>7.5093128681182897</c:v>
                </c:pt>
                <c:pt idx="458">
                  <c:v>7.5093870162963903</c:v>
                </c:pt>
                <c:pt idx="459">
                  <c:v>7.50946092605591</c:v>
                </c:pt>
                <c:pt idx="460">
                  <c:v>7.5095338821411097</c:v>
                </c:pt>
                <c:pt idx="461">
                  <c:v>7.5096108913421604</c:v>
                </c:pt>
                <c:pt idx="462">
                  <c:v>7.5096850395202601</c:v>
                </c:pt>
                <c:pt idx="463">
                  <c:v>7.5097589492797896</c:v>
                </c:pt>
                <c:pt idx="464">
                  <c:v>7.5098328590393102</c:v>
                </c:pt>
                <c:pt idx="465">
                  <c:v>7.5099070072174099</c:v>
                </c:pt>
                <c:pt idx="466">
                  <c:v>7.5099809169769296</c:v>
                </c:pt>
                <c:pt idx="467">
                  <c:v>7.510055065155</c:v>
                </c:pt>
                <c:pt idx="468">
                  <c:v>7.5101289749145996</c:v>
                </c:pt>
                <c:pt idx="469">
                  <c:v>7.5102040767669997</c:v>
                </c:pt>
                <c:pt idx="470">
                  <c:v>7.5102779865264999</c:v>
                </c:pt>
                <c:pt idx="471">
                  <c:v>7.5103518962860001</c:v>
                </c:pt>
                <c:pt idx="472">
                  <c:v>7.5104260444640998</c:v>
                </c:pt>
                <c:pt idx="473">
                  <c:v>7.5104999542235999</c:v>
                </c:pt>
                <c:pt idx="474">
                  <c:v>7.5105729103087997</c:v>
                </c:pt>
                <c:pt idx="475">
                  <c:v>7.5106470584869003</c:v>
                </c:pt>
                <c:pt idx="476">
                  <c:v>7.5107259750365998</c:v>
                </c:pt>
                <c:pt idx="477">
                  <c:v>7.5108149051666002</c:v>
                </c:pt>
                <c:pt idx="478">
                  <c:v>7.510899066925</c:v>
                </c:pt>
                <c:pt idx="479">
                  <c:v>7.5109739303589</c:v>
                </c:pt>
                <c:pt idx="480">
                  <c:v>7.5110480785369997</c:v>
                </c:pt>
                <c:pt idx="481">
                  <c:v>7.5111219882964999</c:v>
                </c:pt>
                <c:pt idx="482">
                  <c:v>7.5111958980560001</c:v>
                </c:pt>
                <c:pt idx="483">
                  <c:v>7.5112700462340998</c:v>
                </c:pt>
                <c:pt idx="484">
                  <c:v>7.5113439559937003</c:v>
                </c:pt>
                <c:pt idx="485">
                  <c:v>7.5114178657531996</c:v>
                </c:pt>
                <c:pt idx="486">
                  <c:v>7.5114910602569998</c:v>
                </c:pt>
                <c:pt idx="487">
                  <c:v>7.5115649700164999</c:v>
                </c:pt>
                <c:pt idx="488">
                  <c:v>7.5116388797760001</c:v>
                </c:pt>
                <c:pt idx="489">
                  <c:v>7.5117218494414999</c:v>
                </c:pt>
                <c:pt idx="490">
                  <c:v>7.5117959976195996</c:v>
                </c:pt>
                <c:pt idx="491">
                  <c:v>7.5118699073792001</c:v>
                </c:pt>
                <c:pt idx="492">
                  <c:v>7.5119440555572998</c:v>
                </c:pt>
                <c:pt idx="493">
                  <c:v>7.5120179653168</c:v>
                </c:pt>
                <c:pt idx="494">
                  <c:v>7.5120909214019997</c:v>
                </c:pt>
                <c:pt idx="495">
                  <c:v>7.5121660232543999</c:v>
                </c:pt>
                <c:pt idx="496">
                  <c:v>7.5122389793395996</c:v>
                </c:pt>
                <c:pt idx="497">
                  <c:v>7.5123128890990998</c:v>
                </c:pt>
                <c:pt idx="498">
                  <c:v>7.5123870372772004</c:v>
                </c:pt>
                <c:pt idx="499">
                  <c:v>7.5124609470366996</c:v>
                </c:pt>
                <c:pt idx="500">
                  <c:v>7.5125348567963002</c:v>
                </c:pt>
                <c:pt idx="501">
                  <c:v>7.5126099586487003</c:v>
                </c:pt>
                <c:pt idx="502">
                  <c:v>7.5126838684081996</c:v>
                </c:pt>
                <c:pt idx="503">
                  <c:v>7.5127589702605997</c:v>
                </c:pt>
                <c:pt idx="504">
                  <c:v>7.5128340721129998</c:v>
                </c:pt>
                <c:pt idx="505">
                  <c:v>7.5129079818726003</c:v>
                </c:pt>
                <c:pt idx="506">
                  <c:v>7.5129830837249996</c:v>
                </c:pt>
                <c:pt idx="507">
                  <c:v>7.5159170627594003</c:v>
                </c:pt>
                <c:pt idx="508">
                  <c:v>7.5364098548889</c:v>
                </c:pt>
                <c:pt idx="509">
                  <c:v>7.5609068870543998</c:v>
                </c:pt>
                <c:pt idx="510">
                  <c:v>7.5814900398254004</c:v>
                </c:pt>
                <c:pt idx="511">
                  <c:v>7.602043867111</c:v>
                </c:pt>
                <c:pt idx="512">
                  <c:v>7.6265058517459998</c:v>
                </c:pt>
                <c:pt idx="513">
                  <c:v>7.6470360755920002</c:v>
                </c:pt>
                <c:pt idx="514">
                  <c:v>7.6675720214840002</c:v>
                </c:pt>
                <c:pt idx="515">
                  <c:v>7.6920700073240003</c:v>
                </c:pt>
                <c:pt idx="516">
                  <c:v>7.7125799655909999</c:v>
                </c:pt>
                <c:pt idx="517">
                  <c:v>7.7330980300899999</c:v>
                </c:pt>
                <c:pt idx="518">
                  <c:v>7.7575910091400004</c:v>
                </c:pt>
                <c:pt idx="519">
                  <c:v>7.7781178951259999</c:v>
                </c:pt>
                <c:pt idx="520">
                  <c:v>7.7986268997190002</c:v>
                </c:pt>
                <c:pt idx="521">
                  <c:v>7.8231179714200003</c:v>
                </c:pt>
                <c:pt idx="522">
                  <c:v>7.8436319828030001</c:v>
                </c:pt>
                <c:pt idx="523">
                  <c:v>7.8641500473020001</c:v>
                </c:pt>
                <c:pt idx="524">
                  <c:v>7.8886458873749996</c:v>
                </c:pt>
                <c:pt idx="525">
                  <c:v>7.9091820716859997</c:v>
                </c:pt>
                <c:pt idx="526">
                  <c:v>7.9297220706939999</c:v>
                </c:pt>
                <c:pt idx="527">
                  <c:v>7.9541940689089996</c:v>
                </c:pt>
                <c:pt idx="528">
                  <c:v>7.9747118949890003</c:v>
                </c:pt>
                <c:pt idx="529">
                  <c:v>7.9952368736270003</c:v>
                </c:pt>
                <c:pt idx="530">
                  <c:v>8.0197219848630006</c:v>
                </c:pt>
                <c:pt idx="531">
                  <c:v>8.0402290821080005</c:v>
                </c:pt>
                <c:pt idx="532">
                  <c:v>8.0607640743260003</c:v>
                </c:pt>
                <c:pt idx="533">
                  <c:v>8.0852410793300002</c:v>
                </c:pt>
                <c:pt idx="534">
                  <c:v>8.1057319641109995</c:v>
                </c:pt>
                <c:pt idx="535">
                  <c:v>8.1263148784639991</c:v>
                </c:pt>
                <c:pt idx="536">
                  <c:v>8.1507918834689992</c:v>
                </c:pt>
                <c:pt idx="537">
                  <c:v>8.1713109016419985</c:v>
                </c:pt>
                <c:pt idx="538">
                  <c:v>8.191830873488998</c:v>
                </c:pt>
                <c:pt idx="539">
                  <c:v>8.2163300514219983</c:v>
                </c:pt>
                <c:pt idx="540">
                  <c:v>8.2368299961089981</c:v>
                </c:pt>
                <c:pt idx="541">
                  <c:v>8.2573509216309979</c:v>
                </c:pt>
                <c:pt idx="542">
                  <c:v>8.2818360328669982</c:v>
                </c:pt>
                <c:pt idx="543">
                  <c:v>8.3023750782009991</c:v>
                </c:pt>
                <c:pt idx="544">
                  <c:v>8.3229050636289994</c:v>
                </c:pt>
                <c:pt idx="545">
                  <c:v>8.3473939895629989</c:v>
                </c:pt>
                <c:pt idx="546">
                  <c:v>8.3678660392759987</c:v>
                </c:pt>
                <c:pt idx="547">
                  <c:v>8.3884809017179975</c:v>
                </c:pt>
                <c:pt idx="548">
                  <c:v>8.4129359722139974</c:v>
                </c:pt>
                <c:pt idx="549">
                  <c:v>8.4334568977359972</c:v>
                </c:pt>
                <c:pt idx="550">
                  <c:v>8.4539530277249977</c:v>
                </c:pt>
                <c:pt idx="551">
                  <c:v>8.478451967238998</c:v>
                </c:pt>
                <c:pt idx="552">
                  <c:v>8.4989600181579981</c:v>
                </c:pt>
                <c:pt idx="553">
                  <c:v>8.5194559097299987</c:v>
                </c:pt>
                <c:pt idx="554">
                  <c:v>8.543971061709998</c:v>
                </c:pt>
                <c:pt idx="555">
                  <c:v>8.5644948482499981</c:v>
                </c:pt>
                <c:pt idx="556">
                  <c:v>8.5850319862399989</c:v>
                </c:pt>
                <c:pt idx="557">
                  <c:v>8.6095240116099987</c:v>
                </c:pt>
                <c:pt idx="558">
                  <c:v>8.6300349235499976</c:v>
                </c:pt>
                <c:pt idx="559">
                  <c:v>8.6505448818199966</c:v>
                </c:pt>
                <c:pt idx="560">
                  <c:v>8.6750519275699958</c:v>
                </c:pt>
                <c:pt idx="561">
                  <c:v>8.6955409049999961</c:v>
                </c:pt>
                <c:pt idx="562">
                  <c:v>8.7160580158199963</c:v>
                </c:pt>
                <c:pt idx="563">
                  <c:v>8.7405509948699969</c:v>
                </c:pt>
                <c:pt idx="564">
                  <c:v>8.761059999469996</c:v>
                </c:pt>
                <c:pt idx="565">
                  <c:v>8.7816350460099954</c:v>
                </c:pt>
                <c:pt idx="566">
                  <c:v>8.8061239719399964</c:v>
                </c:pt>
                <c:pt idx="567">
                  <c:v>8.8266410827599966</c:v>
                </c:pt>
                <c:pt idx="568">
                  <c:v>8.8471579551699957</c:v>
                </c:pt>
                <c:pt idx="569">
                  <c:v>8.8716490268699957</c:v>
                </c:pt>
                <c:pt idx="570">
                  <c:v>8.8921740055099949</c:v>
                </c:pt>
                <c:pt idx="571">
                  <c:v>8.9126799106599943</c:v>
                </c:pt>
                <c:pt idx="572">
                  <c:v>8.9371860027299945</c:v>
                </c:pt>
                <c:pt idx="573">
                  <c:v>8.9577009677899948</c:v>
                </c:pt>
                <c:pt idx="574">
                  <c:v>8.9782328605699941</c:v>
                </c:pt>
                <c:pt idx="575">
                  <c:v>9.0027370452899937</c:v>
                </c:pt>
                <c:pt idx="576">
                  <c:v>9.023210048679994</c:v>
                </c:pt>
                <c:pt idx="577">
                  <c:v>9.0437510013599933</c:v>
                </c:pt>
                <c:pt idx="578">
                  <c:v>9.0682599544499922</c:v>
                </c:pt>
                <c:pt idx="579">
                  <c:v>9.0887598991399923</c:v>
                </c:pt>
                <c:pt idx="580">
                  <c:v>9.1092789173099913</c:v>
                </c:pt>
                <c:pt idx="581">
                  <c:v>9.1337859630599905</c:v>
                </c:pt>
                <c:pt idx="582">
                  <c:v>9.1542949676499905</c:v>
                </c:pt>
                <c:pt idx="583">
                  <c:v>9.17480897902999</c:v>
                </c:pt>
                <c:pt idx="584">
                  <c:v>9.1992969512899911</c:v>
                </c:pt>
                <c:pt idx="585">
                  <c:v>9.219848871229992</c:v>
                </c:pt>
                <c:pt idx="586">
                  <c:v>9.240350961689991</c:v>
                </c:pt>
                <c:pt idx="587">
                  <c:v>9.264849901199991</c:v>
                </c:pt>
                <c:pt idx="588">
                  <c:v>9.2853980064399906</c:v>
                </c:pt>
                <c:pt idx="589">
                  <c:v>9.3058829307599904</c:v>
                </c:pt>
                <c:pt idx="590">
                  <c:v>9.3304069042199895</c:v>
                </c:pt>
                <c:pt idx="591">
                  <c:v>9.3509130477899891</c:v>
                </c:pt>
                <c:pt idx="592">
                  <c:v>9.3714509010299896</c:v>
                </c:pt>
                <c:pt idx="593">
                  <c:v>9.3959069251999896</c:v>
                </c:pt>
                <c:pt idx="594">
                  <c:v>9.4164810180699892</c:v>
                </c:pt>
                <c:pt idx="595">
                  <c:v>9.4369609355899886</c:v>
                </c:pt>
                <c:pt idx="596">
                  <c:v>9.4614598751099876</c:v>
                </c:pt>
                <c:pt idx="597">
                  <c:v>9.4819920062999881</c:v>
                </c:pt>
                <c:pt idx="598">
                  <c:v>9.5024709701499877</c:v>
                </c:pt>
                <c:pt idx="599">
                  <c:v>9.5269758701299878</c:v>
                </c:pt>
                <c:pt idx="600">
                  <c:v>9.5475149154699874</c:v>
                </c:pt>
                <c:pt idx="601">
                  <c:v>9.5680270194999881</c:v>
                </c:pt>
                <c:pt idx="602">
                  <c:v>9.5924999713899872</c:v>
                </c:pt>
                <c:pt idx="603">
                  <c:v>9.6130368709599878</c:v>
                </c:pt>
                <c:pt idx="604">
                  <c:v>9.6335520744299874</c:v>
                </c:pt>
                <c:pt idx="605">
                  <c:v>9.6580309867899885</c:v>
                </c:pt>
                <c:pt idx="606">
                  <c:v>9.6785988807699894</c:v>
                </c:pt>
                <c:pt idx="607">
                  <c:v>9.6990900039699888</c:v>
                </c:pt>
                <c:pt idx="608">
                  <c:v>9.7235820293399904</c:v>
                </c:pt>
                <c:pt idx="609">
                  <c:v>9.7441198825799908</c:v>
                </c:pt>
                <c:pt idx="610">
                  <c:v>9.7646119594599909</c:v>
                </c:pt>
                <c:pt idx="611">
                  <c:v>9.7891039848299908</c:v>
                </c:pt>
                <c:pt idx="612">
                  <c:v>9.8096668720199922</c:v>
                </c:pt>
                <c:pt idx="613">
                  <c:v>9.8301389217399926</c:v>
                </c:pt>
                <c:pt idx="614">
                  <c:v>9.854632854459993</c:v>
                </c:pt>
                <c:pt idx="615">
                  <c:v>9.875179052349992</c:v>
                </c:pt>
                <c:pt idx="616">
                  <c:v>9.8956849574999914</c:v>
                </c:pt>
                <c:pt idx="617">
                  <c:v>9.9201819896699917</c:v>
                </c:pt>
                <c:pt idx="618">
                  <c:v>9.9407448768599913</c:v>
                </c:pt>
                <c:pt idx="619">
                  <c:v>9.9612109661099915</c:v>
                </c:pt>
                <c:pt idx="620">
                  <c:v>9.9857199191999904</c:v>
                </c:pt>
                <c:pt idx="621">
                  <c:v>10.00627899169999</c:v>
                </c:pt>
                <c:pt idx="622">
                  <c:v>10.026742935179989</c:v>
                </c:pt>
                <c:pt idx="623">
                  <c:v>10.05123186110999</c:v>
                </c:pt>
                <c:pt idx="624">
                  <c:v>10.071783065799989</c:v>
                </c:pt>
                <c:pt idx="625">
                  <c:v>10.09228801726999</c:v>
                </c:pt>
                <c:pt idx="626">
                  <c:v>10.11677694320999</c:v>
                </c:pt>
                <c:pt idx="627">
                  <c:v>10.13732004165999</c:v>
                </c:pt>
                <c:pt idx="628">
                  <c:v>10.15786290168999</c:v>
                </c:pt>
                <c:pt idx="629">
                  <c:v>10.182309865949989</c:v>
                </c:pt>
                <c:pt idx="630">
                  <c:v>10.20284795760999</c:v>
                </c:pt>
                <c:pt idx="631">
                  <c:v>10.22335600852999</c:v>
                </c:pt>
                <c:pt idx="632">
                  <c:v>10.24782800673999</c:v>
                </c:pt>
                <c:pt idx="633">
                  <c:v>10.26838302611999</c:v>
                </c:pt>
                <c:pt idx="634">
                  <c:v>10.28889799117999</c:v>
                </c:pt>
                <c:pt idx="635">
                  <c:v>10.31340098380999</c:v>
                </c:pt>
                <c:pt idx="636">
                  <c:v>10.33390903472999</c:v>
                </c:pt>
                <c:pt idx="637">
                  <c:v>10.354419946669989</c:v>
                </c:pt>
                <c:pt idx="638">
                  <c:v>10.378907918929988</c:v>
                </c:pt>
                <c:pt idx="639">
                  <c:v>10.399438858029988</c:v>
                </c:pt>
                <c:pt idx="640">
                  <c:v>10.419946908949989</c:v>
                </c:pt>
                <c:pt idx="641">
                  <c:v>10.444442987439988</c:v>
                </c:pt>
                <c:pt idx="642">
                  <c:v>10.464971065519988</c:v>
                </c:pt>
                <c:pt idx="643">
                  <c:v>10.485491037369988</c:v>
                </c:pt>
                <c:pt idx="644">
                  <c:v>10.509958028789988</c:v>
                </c:pt>
                <c:pt idx="645">
                  <c:v>10.530497074129988</c:v>
                </c:pt>
                <c:pt idx="646">
                  <c:v>10.551018953319987</c:v>
                </c:pt>
                <c:pt idx="647">
                  <c:v>10.575504064559988</c:v>
                </c:pt>
                <c:pt idx="648">
                  <c:v>10.596072912219988</c:v>
                </c:pt>
                <c:pt idx="649">
                  <c:v>10.616539001459987</c:v>
                </c:pt>
                <c:pt idx="650">
                  <c:v>10.641001939769987</c:v>
                </c:pt>
                <c:pt idx="651">
                  <c:v>10.661587953569988</c:v>
                </c:pt>
                <c:pt idx="652">
                  <c:v>10.682081937789988</c:v>
                </c:pt>
                <c:pt idx="653">
                  <c:v>10.706562042239987</c:v>
                </c:pt>
                <c:pt idx="654">
                  <c:v>10.727098941799987</c:v>
                </c:pt>
                <c:pt idx="655">
                  <c:v>10.747627019879987</c:v>
                </c:pt>
                <c:pt idx="656">
                  <c:v>10.772086858749987</c:v>
                </c:pt>
                <c:pt idx="657">
                  <c:v>10.792649984359986</c:v>
                </c:pt>
                <c:pt idx="658">
                  <c:v>10.813148975369986</c:v>
                </c:pt>
                <c:pt idx="659">
                  <c:v>10.837661027909986</c:v>
                </c:pt>
                <c:pt idx="660">
                  <c:v>10.858177900309986</c:v>
                </c:pt>
                <c:pt idx="661">
                  <c:v>10.878668069839986</c:v>
                </c:pt>
                <c:pt idx="662">
                  <c:v>10.903161048889986</c:v>
                </c:pt>
                <c:pt idx="663">
                  <c:v>10.923702001569985</c:v>
                </c:pt>
                <c:pt idx="664">
                  <c:v>10.944267988199986</c:v>
                </c:pt>
                <c:pt idx="665">
                  <c:v>10.968680858609986</c:v>
                </c:pt>
                <c:pt idx="666">
                  <c:v>10.989259004589986</c:v>
                </c:pt>
                <c:pt idx="667">
                  <c:v>11.009798049929985</c:v>
                </c:pt>
                <c:pt idx="668">
                  <c:v>11.034208059309986</c:v>
                </c:pt>
                <c:pt idx="669">
                  <c:v>11.054774999619987</c:v>
                </c:pt>
                <c:pt idx="670">
                  <c:v>11.075254917139986</c:v>
                </c:pt>
                <c:pt idx="671">
                  <c:v>11.099745988849985</c:v>
                </c:pt>
                <c:pt idx="672">
                  <c:v>11.120297908779985</c:v>
                </c:pt>
                <c:pt idx="673">
                  <c:v>11.140793085099986</c:v>
                </c:pt>
                <c:pt idx="674">
                  <c:v>11.165325880049986</c:v>
                </c:pt>
                <c:pt idx="675">
                  <c:v>11.185841083529986</c:v>
                </c:pt>
                <c:pt idx="676">
                  <c:v>11.206346988679986</c:v>
                </c:pt>
                <c:pt idx="677">
                  <c:v>11.230876922609985</c:v>
                </c:pt>
                <c:pt idx="678">
                  <c:v>11.251374006269986</c:v>
                </c:pt>
                <c:pt idx="679">
                  <c:v>11.271867990489985</c:v>
                </c:pt>
                <c:pt idx="680">
                  <c:v>11.296450853349986</c:v>
                </c:pt>
                <c:pt idx="681">
                  <c:v>11.316899061199987</c:v>
                </c:pt>
                <c:pt idx="682">
                  <c:v>11.337377071379986</c:v>
                </c:pt>
                <c:pt idx="683">
                  <c:v>11.361929893489986</c:v>
                </c:pt>
                <c:pt idx="684">
                  <c:v>11.382509946819987</c:v>
                </c:pt>
                <c:pt idx="685">
                  <c:v>11.402945995329986</c:v>
                </c:pt>
                <c:pt idx="686">
                  <c:v>11.427484035489986</c:v>
                </c:pt>
                <c:pt idx="687">
                  <c:v>11.447995901109985</c:v>
                </c:pt>
                <c:pt idx="688">
                  <c:v>11.468492031099986</c:v>
                </c:pt>
                <c:pt idx="689">
                  <c:v>11.493004083629986</c:v>
                </c:pt>
                <c:pt idx="690">
                  <c:v>11.513501882549985</c:v>
                </c:pt>
                <c:pt idx="691">
                  <c:v>11.534000873569985</c:v>
                </c:pt>
                <c:pt idx="692">
                  <c:v>11.558529853819984</c:v>
                </c:pt>
                <c:pt idx="693">
                  <c:v>11.579026937479984</c:v>
                </c:pt>
                <c:pt idx="694">
                  <c:v>11.599519014359984</c:v>
                </c:pt>
                <c:pt idx="695">
                  <c:v>11.624053001399984</c:v>
                </c:pt>
                <c:pt idx="696">
                  <c:v>11.644577980039983</c:v>
                </c:pt>
                <c:pt idx="697">
                  <c:v>11.665062904359983</c:v>
                </c:pt>
                <c:pt idx="698">
                  <c:v>11.689622879029983</c:v>
                </c:pt>
                <c:pt idx="699">
                  <c:v>11.710103988649983</c:v>
                </c:pt>
                <c:pt idx="700">
                  <c:v>11.730596065519983</c:v>
                </c:pt>
                <c:pt idx="701">
                  <c:v>11.755125999449982</c:v>
                </c:pt>
                <c:pt idx="702">
                  <c:v>11.775627851489983</c:v>
                </c:pt>
                <c:pt idx="703">
                  <c:v>11.796124935149983</c:v>
                </c:pt>
                <c:pt idx="704">
                  <c:v>11.820668935779983</c:v>
                </c:pt>
                <c:pt idx="705">
                  <c:v>11.841175079349984</c:v>
                </c:pt>
                <c:pt idx="706">
                  <c:v>11.861692905429983</c:v>
                </c:pt>
                <c:pt idx="707">
                  <c:v>11.886178016659983</c:v>
                </c:pt>
                <c:pt idx="708">
                  <c:v>11.906707048419984</c:v>
                </c:pt>
                <c:pt idx="709">
                  <c:v>11.927197933199984</c:v>
                </c:pt>
                <c:pt idx="710">
                  <c:v>11.951734066009983</c:v>
                </c:pt>
                <c:pt idx="711">
                  <c:v>11.972229003909984</c:v>
                </c:pt>
                <c:pt idx="712">
                  <c:v>11.992722988129984</c:v>
                </c:pt>
                <c:pt idx="713">
                  <c:v>12.017251014709984</c:v>
                </c:pt>
                <c:pt idx="714">
                  <c:v>12.037759065629984</c:v>
                </c:pt>
                <c:pt idx="715">
                  <c:v>12.058276891709983</c:v>
                </c:pt>
                <c:pt idx="716">
                  <c:v>12.082738876339983</c:v>
                </c:pt>
                <c:pt idx="717">
                  <c:v>12.103297948839984</c:v>
                </c:pt>
                <c:pt idx="718">
                  <c:v>12.123797893519985</c:v>
                </c:pt>
                <c:pt idx="719">
                  <c:v>12.148331880569984</c:v>
                </c:pt>
                <c:pt idx="720">
                  <c:v>12.168828010559984</c:v>
                </c:pt>
                <c:pt idx="721">
                  <c:v>12.189328908919984</c:v>
                </c:pt>
                <c:pt idx="722">
                  <c:v>12.213859081269984</c:v>
                </c:pt>
                <c:pt idx="723">
                  <c:v>12.234365940089983</c:v>
                </c:pt>
                <c:pt idx="724">
                  <c:v>12.254886865619984</c:v>
                </c:pt>
                <c:pt idx="725">
                  <c:v>12.279391050339985</c:v>
                </c:pt>
                <c:pt idx="726">
                  <c:v>12.299912929529984</c:v>
                </c:pt>
                <c:pt idx="727">
                  <c:v>12.320458889009984</c:v>
                </c:pt>
                <c:pt idx="728">
                  <c:v>12.344902038569984</c:v>
                </c:pt>
                <c:pt idx="729">
                  <c:v>12.365478992459984</c:v>
                </c:pt>
                <c:pt idx="730">
                  <c:v>12.385916948319984</c:v>
                </c:pt>
                <c:pt idx="731">
                  <c:v>12.410469055179984</c:v>
                </c:pt>
                <c:pt idx="732">
                  <c:v>12.430959939959983</c:v>
                </c:pt>
                <c:pt idx="733">
                  <c:v>12.451515913009983</c:v>
                </c:pt>
                <c:pt idx="734">
                  <c:v>12.475995063779983</c:v>
                </c:pt>
                <c:pt idx="735">
                  <c:v>12.496506929399983</c:v>
                </c:pt>
                <c:pt idx="736">
                  <c:v>12.517001867289984</c:v>
                </c:pt>
                <c:pt idx="737">
                  <c:v>13.700567007064805</c:v>
                </c:pt>
                <c:pt idx="738">
                  <c:v>13.701035976409901</c:v>
                </c:pt>
                <c:pt idx="739">
                  <c:v>13.701463937759382</c:v>
                </c:pt>
                <c:pt idx="740">
                  <c:v>13.701975107192981</c:v>
                </c:pt>
                <c:pt idx="741">
                  <c:v>13.702404975891101</c:v>
                </c:pt>
                <c:pt idx="742">
                  <c:v>13.702826023101792</c:v>
                </c:pt>
                <c:pt idx="743">
                  <c:v>13.703243017196641</c:v>
                </c:pt>
                <c:pt idx="744">
                  <c:v>13.703658103942862</c:v>
                </c:pt>
                <c:pt idx="745">
                  <c:v>13.704073905944812</c:v>
                </c:pt>
                <c:pt idx="746">
                  <c:v>13.704488992691022</c:v>
                </c:pt>
                <c:pt idx="747">
                  <c:v>13.704901933670032</c:v>
                </c:pt>
                <c:pt idx="748">
                  <c:v>13.705321073532092</c:v>
                </c:pt>
                <c:pt idx="749">
                  <c:v>13.705460071563701</c:v>
                </c:pt>
                <c:pt idx="750">
                  <c:v>13.705533981323232</c:v>
                </c:pt>
                <c:pt idx="751">
                  <c:v>13.705610990524281</c:v>
                </c:pt>
                <c:pt idx="752">
                  <c:v>13.705684900283801</c:v>
                </c:pt>
                <c:pt idx="753">
                  <c:v>13.705759048461902</c:v>
                </c:pt>
                <c:pt idx="754">
                  <c:v>13.705832958221421</c:v>
                </c:pt>
                <c:pt idx="755">
                  <c:v>13.705907106399522</c:v>
                </c:pt>
                <c:pt idx="756">
                  <c:v>13.705981016159042</c:v>
                </c:pt>
                <c:pt idx="757">
                  <c:v>13.706054925918561</c:v>
                </c:pt>
                <c:pt idx="758">
                  <c:v>13.706130027770982</c:v>
                </c:pt>
                <c:pt idx="759">
                  <c:v>13.706202983856192</c:v>
                </c:pt>
                <c:pt idx="760">
                  <c:v>13.706278085708602</c:v>
                </c:pt>
                <c:pt idx="761">
                  <c:v>13.706351995468122</c:v>
                </c:pt>
                <c:pt idx="762">
                  <c:v>13.706425905227652</c:v>
                </c:pt>
                <c:pt idx="763">
                  <c:v>13.706500053405751</c:v>
                </c:pt>
                <c:pt idx="764">
                  <c:v>13.706573963165271</c:v>
                </c:pt>
                <c:pt idx="765">
                  <c:v>13.706648111343371</c:v>
                </c:pt>
                <c:pt idx="766">
                  <c:v>13.706722021102891</c:v>
                </c:pt>
                <c:pt idx="767">
                  <c:v>13.706795930862411</c:v>
                </c:pt>
                <c:pt idx="768">
                  <c:v>13.706870079040511</c:v>
                </c:pt>
                <c:pt idx="769">
                  <c:v>13.706943988800031</c:v>
                </c:pt>
                <c:pt idx="770">
                  <c:v>13.707017898559551</c:v>
                </c:pt>
                <c:pt idx="771">
                  <c:v>13.707092046737662</c:v>
                </c:pt>
                <c:pt idx="772">
                  <c:v>13.707166910171491</c:v>
                </c:pt>
                <c:pt idx="773">
                  <c:v>13.707241058349592</c:v>
                </c:pt>
                <c:pt idx="774">
                  <c:v>13.707317113876332</c:v>
                </c:pt>
                <c:pt idx="775">
                  <c:v>13.707391977310161</c:v>
                </c:pt>
                <c:pt idx="776">
                  <c:v>13.707467079162582</c:v>
                </c:pt>
                <c:pt idx="777">
                  <c:v>13.707540988922101</c:v>
                </c:pt>
                <c:pt idx="778">
                  <c:v>13.707616090774522</c:v>
                </c:pt>
                <c:pt idx="779">
                  <c:v>13.707690000534042</c:v>
                </c:pt>
                <c:pt idx="780">
                  <c:v>13.707765102386462</c:v>
                </c:pt>
                <c:pt idx="781">
                  <c:v>13.707839012145982</c:v>
                </c:pt>
                <c:pt idx="782">
                  <c:v>13.707914113998402</c:v>
                </c:pt>
                <c:pt idx="783">
                  <c:v>13.707988023757922</c:v>
                </c:pt>
                <c:pt idx="784">
                  <c:v>13.708061933517442</c:v>
                </c:pt>
                <c:pt idx="785">
                  <c:v>13.708137035369862</c:v>
                </c:pt>
                <c:pt idx="786">
                  <c:v>13.708211898803702</c:v>
                </c:pt>
                <c:pt idx="787">
                  <c:v>13.708287954330432</c:v>
                </c:pt>
                <c:pt idx="788">
                  <c:v>13.708363056182852</c:v>
                </c:pt>
                <c:pt idx="789">
                  <c:v>13.708437919616681</c:v>
                </c:pt>
                <c:pt idx="790">
                  <c:v>13.708513021469102</c:v>
                </c:pt>
                <c:pt idx="791">
                  <c:v>13.708589076995832</c:v>
                </c:pt>
                <c:pt idx="792">
                  <c:v>13.717587947845402</c:v>
                </c:pt>
                <c:pt idx="793">
                  <c:v>13.742077112197901</c:v>
                </c:pt>
                <c:pt idx="794">
                  <c:v>13.762594938278202</c:v>
                </c:pt>
                <c:pt idx="795">
                  <c:v>13.783116102218601</c:v>
                </c:pt>
                <c:pt idx="796">
                  <c:v>13.807626962661702</c:v>
                </c:pt>
                <c:pt idx="797">
                  <c:v>13.828146934509702</c:v>
                </c:pt>
                <c:pt idx="798">
                  <c:v>13.848654985427702</c:v>
                </c:pt>
                <c:pt idx="799">
                  <c:v>13.873148918151701</c:v>
                </c:pt>
                <c:pt idx="800">
                  <c:v>13.893677949905701</c:v>
                </c:pt>
                <c:pt idx="801">
                  <c:v>13.914170980453701</c:v>
                </c:pt>
                <c:pt idx="802">
                  <c:v>13.938673973083702</c:v>
                </c:pt>
                <c:pt idx="803">
                  <c:v>13.959192991256701</c:v>
                </c:pt>
                <c:pt idx="804">
                  <c:v>13.979698896407701</c:v>
                </c:pt>
                <c:pt idx="805">
                  <c:v>14.004200935363702</c:v>
                </c:pt>
                <c:pt idx="806">
                  <c:v>14.024739980697701</c:v>
                </c:pt>
                <c:pt idx="807">
                  <c:v>14.045269012450701</c:v>
                </c:pt>
                <c:pt idx="808">
                  <c:v>14.069726943969702</c:v>
                </c:pt>
                <c:pt idx="809">
                  <c:v>14.090265035629702</c:v>
                </c:pt>
                <c:pt idx="810">
                  <c:v>14.110769033431701</c:v>
                </c:pt>
                <c:pt idx="811">
                  <c:v>14.135276079177702</c:v>
                </c:pt>
                <c:pt idx="812">
                  <c:v>14.155791997909702</c:v>
                </c:pt>
                <c:pt idx="813">
                  <c:v>14.176290988921702</c:v>
                </c:pt>
                <c:pt idx="814">
                  <c:v>14.200809955596702</c:v>
                </c:pt>
                <c:pt idx="815">
                  <c:v>14.221313953399701</c:v>
                </c:pt>
                <c:pt idx="816">
                  <c:v>14.241838932037702</c:v>
                </c:pt>
                <c:pt idx="817">
                  <c:v>14.266381978988701</c:v>
                </c:pt>
                <c:pt idx="818">
                  <c:v>14.286849021911701</c:v>
                </c:pt>
                <c:pt idx="819">
                  <c:v>14.307368993758702</c:v>
                </c:pt>
                <c:pt idx="820">
                  <c:v>14.331876993179701</c:v>
                </c:pt>
                <c:pt idx="821">
                  <c:v>14.352417945861701</c:v>
                </c:pt>
                <c:pt idx="822">
                  <c:v>14.372886896133702</c:v>
                </c:pt>
                <c:pt idx="823">
                  <c:v>14.397406101226702</c:v>
                </c:pt>
                <c:pt idx="824">
                  <c:v>14.417928934097702</c:v>
                </c:pt>
                <c:pt idx="825">
                  <c:v>14.438446044921701</c:v>
                </c:pt>
                <c:pt idx="826">
                  <c:v>14.462930917739701</c:v>
                </c:pt>
                <c:pt idx="827">
                  <c:v>14.483442068099702</c:v>
                </c:pt>
                <c:pt idx="828">
                  <c:v>14.503948926925702</c:v>
                </c:pt>
                <c:pt idx="829">
                  <c:v>14.528475046157702</c:v>
                </c:pt>
                <c:pt idx="830">
                  <c:v>14.548994064330701</c:v>
                </c:pt>
                <c:pt idx="831">
                  <c:v>14.569494962692701</c:v>
                </c:pt>
                <c:pt idx="832">
                  <c:v>14.593987941741702</c:v>
                </c:pt>
                <c:pt idx="833">
                  <c:v>14.614521026611701</c:v>
                </c:pt>
                <c:pt idx="834">
                  <c:v>14.635030031204701</c:v>
                </c:pt>
                <c:pt idx="835">
                  <c:v>14.659526109695701</c:v>
                </c:pt>
                <c:pt idx="836">
                  <c:v>14.680069923400701</c:v>
                </c:pt>
                <c:pt idx="837">
                  <c:v>14.700573921203702</c:v>
                </c:pt>
                <c:pt idx="838">
                  <c:v>14.725076913833702</c:v>
                </c:pt>
                <c:pt idx="839">
                  <c:v>14.745619058613702</c:v>
                </c:pt>
                <c:pt idx="840">
                  <c:v>14.766067028043702</c:v>
                </c:pt>
                <c:pt idx="841">
                  <c:v>14.790608882903701</c:v>
                </c:pt>
                <c:pt idx="842">
                  <c:v>14.811116933823701</c:v>
                </c:pt>
                <c:pt idx="843">
                  <c:v>14.831616878513701</c:v>
                </c:pt>
                <c:pt idx="844">
                  <c:v>14.856102943423702</c:v>
                </c:pt>
                <c:pt idx="845">
                  <c:v>14.876646041873702</c:v>
                </c:pt>
                <c:pt idx="846">
                  <c:v>14.897169113163702</c:v>
                </c:pt>
                <c:pt idx="847">
                  <c:v>14.921639919283702</c:v>
                </c:pt>
                <c:pt idx="848">
                  <c:v>14.942198991773701</c:v>
                </c:pt>
                <c:pt idx="849">
                  <c:v>14.962692975993701</c:v>
                </c:pt>
                <c:pt idx="850">
                  <c:v>14.987207889553702</c:v>
                </c:pt>
                <c:pt idx="851">
                  <c:v>15.007723093033702</c:v>
                </c:pt>
                <c:pt idx="852">
                  <c:v>15.028223991393702</c:v>
                </c:pt>
                <c:pt idx="853">
                  <c:v>15.052731990813701</c:v>
                </c:pt>
                <c:pt idx="854">
                  <c:v>15.073254108433702</c:v>
                </c:pt>
                <c:pt idx="855">
                  <c:v>15.093750000003702</c:v>
                </c:pt>
                <c:pt idx="856">
                  <c:v>15.118259906773702</c:v>
                </c:pt>
                <c:pt idx="857">
                  <c:v>15.138802051543701</c:v>
                </c:pt>
                <c:pt idx="858">
                  <c:v>15.159312009813702</c:v>
                </c:pt>
                <c:pt idx="859">
                  <c:v>15.183809041973701</c:v>
                </c:pt>
                <c:pt idx="860">
                  <c:v>15.204297065733702</c:v>
                </c:pt>
                <c:pt idx="861">
                  <c:v>15.224822044373703</c:v>
                </c:pt>
                <c:pt idx="862">
                  <c:v>15.249383926393701</c:v>
                </c:pt>
                <c:pt idx="863">
                  <c:v>15.269860029223702</c:v>
                </c:pt>
                <c:pt idx="864">
                  <c:v>15.290348052973702</c:v>
                </c:pt>
                <c:pt idx="865">
                  <c:v>15.314824104313702</c:v>
                </c:pt>
                <c:pt idx="866">
                  <c:v>15.335426092143702</c:v>
                </c:pt>
                <c:pt idx="867">
                  <c:v>15.355873107913702</c:v>
                </c:pt>
                <c:pt idx="868">
                  <c:v>15.380407094953702</c:v>
                </c:pt>
                <c:pt idx="869">
                  <c:v>15.400924921033702</c:v>
                </c:pt>
                <c:pt idx="870">
                  <c:v>15.421422004703702</c:v>
                </c:pt>
                <c:pt idx="871">
                  <c:v>15.445938110353701</c:v>
                </c:pt>
                <c:pt idx="872">
                  <c:v>15.466451883313702</c:v>
                </c:pt>
                <c:pt idx="873">
                  <c:v>15.486946105953702</c:v>
                </c:pt>
                <c:pt idx="874">
                  <c:v>15.511468887333702</c:v>
                </c:pt>
                <c:pt idx="875">
                  <c:v>15.531979084013702</c:v>
                </c:pt>
                <c:pt idx="876">
                  <c:v>15.552470922473702</c:v>
                </c:pt>
                <c:pt idx="877">
                  <c:v>15.577027082443701</c:v>
                </c:pt>
                <c:pt idx="878">
                  <c:v>15.597549915313701</c:v>
                </c:pt>
                <c:pt idx="879">
                  <c:v>15.618068933483702</c:v>
                </c:pt>
                <c:pt idx="880">
                  <c:v>15.642541885373701</c:v>
                </c:pt>
                <c:pt idx="881">
                  <c:v>15.663074016573702</c:v>
                </c:pt>
                <c:pt idx="882">
                  <c:v>15.683602094653702</c:v>
                </c:pt>
                <c:pt idx="883">
                  <c:v>15.708089113233701</c:v>
                </c:pt>
                <c:pt idx="884">
                  <c:v>15.728601932523702</c:v>
                </c:pt>
                <c:pt idx="885">
                  <c:v>15.749118089673701</c:v>
                </c:pt>
                <c:pt idx="886">
                  <c:v>15.773623943333702</c:v>
                </c:pt>
                <c:pt idx="887">
                  <c:v>15.794166088103701</c:v>
                </c:pt>
                <c:pt idx="888">
                  <c:v>15.814668893813701</c:v>
                </c:pt>
                <c:pt idx="889">
                  <c:v>15.839164018633701</c:v>
                </c:pt>
                <c:pt idx="890">
                  <c:v>15.859658002853703</c:v>
                </c:pt>
                <c:pt idx="891">
                  <c:v>15.880197048183701</c:v>
                </c:pt>
                <c:pt idx="892">
                  <c:v>15.904684066773701</c:v>
                </c:pt>
                <c:pt idx="893">
                  <c:v>15.925203084943702</c:v>
                </c:pt>
                <c:pt idx="894">
                  <c:v>15.945724964143702</c:v>
                </c:pt>
                <c:pt idx="895">
                  <c:v>15.970216035843702</c:v>
                </c:pt>
                <c:pt idx="896">
                  <c:v>15.990730047223702</c:v>
                </c:pt>
                <c:pt idx="897">
                  <c:v>16.011272907253701</c:v>
                </c:pt>
                <c:pt idx="898">
                  <c:v>16.035763978953703</c:v>
                </c:pt>
                <c:pt idx="899">
                  <c:v>16.056273937223704</c:v>
                </c:pt>
                <c:pt idx="900">
                  <c:v>16.076800107953702</c:v>
                </c:pt>
                <c:pt idx="901">
                  <c:v>16.101280927653701</c:v>
                </c:pt>
                <c:pt idx="902">
                  <c:v>16.121798038483703</c:v>
                </c:pt>
                <c:pt idx="903">
                  <c:v>16.142301082613702</c:v>
                </c:pt>
                <c:pt idx="904">
                  <c:v>16.166816949843703</c:v>
                </c:pt>
                <c:pt idx="905">
                  <c:v>16.187331914903702</c:v>
                </c:pt>
                <c:pt idx="906">
                  <c:v>16.207907915113701</c:v>
                </c:pt>
                <c:pt idx="907">
                  <c:v>16.232398033143703</c:v>
                </c:pt>
                <c:pt idx="908">
                  <c:v>16.252880096433703</c:v>
                </c:pt>
                <c:pt idx="909">
                  <c:v>16.273397922513702</c:v>
                </c:pt>
                <c:pt idx="910">
                  <c:v>16.297867059703702</c:v>
                </c:pt>
                <c:pt idx="911">
                  <c:v>16.3184659481037</c:v>
                </c:pt>
                <c:pt idx="912">
                  <c:v>16.338923931123698</c:v>
                </c:pt>
                <c:pt idx="913">
                  <c:v>16.363444089893697</c:v>
                </c:pt>
                <c:pt idx="914">
                  <c:v>16.383843898773698</c:v>
                </c:pt>
                <c:pt idx="915">
                  <c:v>16.404409885403698</c:v>
                </c:pt>
                <c:pt idx="916">
                  <c:v>16.428912878033699</c:v>
                </c:pt>
                <c:pt idx="917">
                  <c:v>16.4494619369537</c:v>
                </c:pt>
                <c:pt idx="918">
                  <c:v>16.469973087313701</c:v>
                </c:pt>
                <c:pt idx="919">
                  <c:v>16.494455099103703</c:v>
                </c:pt>
                <c:pt idx="920">
                  <c:v>16.514991044993703</c:v>
                </c:pt>
                <c:pt idx="921">
                  <c:v>16.535505056383705</c:v>
                </c:pt>
                <c:pt idx="922">
                  <c:v>16.559993982313706</c:v>
                </c:pt>
                <c:pt idx="923">
                  <c:v>16.580513954163706</c:v>
                </c:pt>
                <c:pt idx="924">
                  <c:v>16.601032018663705</c:v>
                </c:pt>
                <c:pt idx="925">
                  <c:v>16.625509023663707</c:v>
                </c:pt>
                <c:pt idx="926">
                  <c:v>16.646061897273707</c:v>
                </c:pt>
                <c:pt idx="927">
                  <c:v>16.666579961773706</c:v>
                </c:pt>
                <c:pt idx="928">
                  <c:v>16.691071987153705</c:v>
                </c:pt>
                <c:pt idx="929">
                  <c:v>16.711586952213704</c:v>
                </c:pt>
                <c:pt idx="930">
                  <c:v>16.732146978373702</c:v>
                </c:pt>
                <c:pt idx="931">
                  <c:v>16.7565920352937</c:v>
                </c:pt>
                <c:pt idx="932">
                  <c:v>16.777110099793699</c:v>
                </c:pt>
                <c:pt idx="933">
                  <c:v>16.797697067263698</c:v>
                </c:pt>
                <c:pt idx="934">
                  <c:v>16.822124958033697</c:v>
                </c:pt>
                <c:pt idx="935">
                  <c:v>16.842629909513697</c:v>
                </c:pt>
                <c:pt idx="936">
                  <c:v>16.863184928893695</c:v>
                </c:pt>
                <c:pt idx="937">
                  <c:v>16.887662887573693</c:v>
                </c:pt>
                <c:pt idx="938">
                  <c:v>16.908190965653692</c:v>
                </c:pt>
                <c:pt idx="939">
                  <c:v>16.928703069683692</c:v>
                </c:pt>
                <c:pt idx="940">
                  <c:v>16.953186035153692</c:v>
                </c:pt>
                <c:pt idx="941">
                  <c:v>16.973721027373692</c:v>
                </c:pt>
                <c:pt idx="942">
                  <c:v>16.994225978853692</c:v>
                </c:pt>
                <c:pt idx="943">
                  <c:v>17.018729925153693</c:v>
                </c:pt>
                <c:pt idx="944">
                  <c:v>17.039239883423694</c:v>
                </c:pt>
                <c:pt idx="945">
                  <c:v>17.059777975083694</c:v>
                </c:pt>
                <c:pt idx="946">
                  <c:v>17.084269046783696</c:v>
                </c:pt>
                <c:pt idx="947">
                  <c:v>17.104803085323695</c:v>
                </c:pt>
                <c:pt idx="948">
                  <c:v>17.125324964523696</c:v>
                </c:pt>
                <c:pt idx="949">
                  <c:v>17.149838924403696</c:v>
                </c:pt>
                <c:pt idx="950">
                  <c:v>17.170315027233695</c:v>
                </c:pt>
                <c:pt idx="951">
                  <c:v>17.190854072573693</c:v>
                </c:pt>
                <c:pt idx="952">
                  <c:v>17.215352058413693</c:v>
                </c:pt>
                <c:pt idx="953">
                  <c:v>17.235855102543692</c:v>
                </c:pt>
                <c:pt idx="954">
                  <c:v>17.256380081173692</c:v>
                </c:pt>
                <c:pt idx="955">
                  <c:v>17.280864953993692</c:v>
                </c:pt>
                <c:pt idx="956">
                  <c:v>17.301390886303693</c:v>
                </c:pt>
                <c:pt idx="957">
                  <c:v>17.321933031083692</c:v>
                </c:pt>
                <c:pt idx="958">
                  <c:v>17.346420049663692</c:v>
                </c:pt>
                <c:pt idx="959">
                  <c:v>17.366914033893693</c:v>
                </c:pt>
                <c:pt idx="960">
                  <c:v>17.387501001353691</c:v>
                </c:pt>
                <c:pt idx="961">
                  <c:v>17.411945104603692</c:v>
                </c:pt>
                <c:pt idx="962">
                  <c:v>17.432472944263694</c:v>
                </c:pt>
                <c:pt idx="963">
                  <c:v>17.452980041503693</c:v>
                </c:pt>
                <c:pt idx="964">
                  <c:v>17.477458000183692</c:v>
                </c:pt>
                <c:pt idx="965">
                  <c:v>17.49798607826369</c:v>
                </c:pt>
                <c:pt idx="966">
                  <c:v>17.51852297783369</c:v>
                </c:pt>
                <c:pt idx="967">
                  <c:v>17.542998075483691</c:v>
                </c:pt>
                <c:pt idx="968">
                  <c:v>17.563519001003691</c:v>
                </c:pt>
                <c:pt idx="969">
                  <c:v>17.584053993223691</c:v>
                </c:pt>
                <c:pt idx="970">
                  <c:v>17.608532905573689</c:v>
                </c:pt>
                <c:pt idx="971">
                  <c:v>17.62908411026369</c:v>
                </c:pt>
                <c:pt idx="972">
                  <c:v>17.649547100063693</c:v>
                </c:pt>
                <c:pt idx="973">
                  <c:v>17.674062013623693</c:v>
                </c:pt>
                <c:pt idx="974">
                  <c:v>17.694648027423696</c:v>
                </c:pt>
                <c:pt idx="975">
                  <c:v>17.715102910993696</c:v>
                </c:pt>
                <c:pt idx="976">
                  <c:v>17.739593982693698</c:v>
                </c:pt>
                <c:pt idx="977">
                  <c:v>17.760128021243698</c:v>
                </c:pt>
                <c:pt idx="978">
                  <c:v>17.780652999873698</c:v>
                </c:pt>
                <c:pt idx="979">
                  <c:v>17.805147886273698</c:v>
                </c:pt>
                <c:pt idx="980">
                  <c:v>17.825704097743699</c:v>
                </c:pt>
                <c:pt idx="981">
                  <c:v>17.846189022063697</c:v>
                </c:pt>
                <c:pt idx="982">
                  <c:v>17.870676040653699</c:v>
                </c:pt>
                <c:pt idx="983">
                  <c:v>17.8912169933337</c:v>
                </c:pt>
                <c:pt idx="984">
                  <c:v>17.911706924433702</c:v>
                </c:pt>
                <c:pt idx="985">
                  <c:v>17.9361960887937</c:v>
                </c:pt>
                <c:pt idx="986">
                  <c:v>17.956742048263699</c:v>
                </c:pt>
                <c:pt idx="987">
                  <c:v>17.977261066433698</c:v>
                </c:pt>
                <c:pt idx="988">
                  <c:v>18.001751899723697</c:v>
                </c:pt>
                <c:pt idx="989">
                  <c:v>18.022288084033697</c:v>
                </c:pt>
                <c:pt idx="990">
                  <c:v>18.042784929273697</c:v>
                </c:pt>
                <c:pt idx="991">
                  <c:v>18.067277908323696</c:v>
                </c:pt>
                <c:pt idx="992">
                  <c:v>18.087806940083695</c:v>
                </c:pt>
                <c:pt idx="993">
                  <c:v>18.108319044113696</c:v>
                </c:pt>
                <c:pt idx="994">
                  <c:v>18.132798910143695</c:v>
                </c:pt>
                <c:pt idx="995">
                  <c:v>18.153343915943694</c:v>
                </c:pt>
                <c:pt idx="996">
                  <c:v>18.173877000803696</c:v>
                </c:pt>
                <c:pt idx="997">
                  <c:v>18.198359966273696</c:v>
                </c:pt>
                <c:pt idx="998">
                  <c:v>18.218892097473695</c:v>
                </c:pt>
                <c:pt idx="999">
                  <c:v>18.239386081693695</c:v>
                </c:pt>
                <c:pt idx="1000">
                  <c:v>18.263849020003693</c:v>
                </c:pt>
                <c:pt idx="1001">
                  <c:v>18.284389972683694</c:v>
                </c:pt>
                <c:pt idx="1002">
                  <c:v>18.304883003233694</c:v>
                </c:pt>
                <c:pt idx="1003">
                  <c:v>18.329411029813695</c:v>
                </c:pt>
                <c:pt idx="1004">
                  <c:v>18.349912881853694</c:v>
                </c:pt>
                <c:pt idx="1005">
                  <c:v>18.370414018633696</c:v>
                </c:pt>
                <c:pt idx="1006">
                  <c:v>18.394890069963694</c:v>
                </c:pt>
                <c:pt idx="1007">
                  <c:v>18.415469884873694</c:v>
                </c:pt>
                <c:pt idx="1008">
                  <c:v>18.435961961743693</c:v>
                </c:pt>
                <c:pt idx="1009">
                  <c:v>18.460448980333695</c:v>
                </c:pt>
                <c:pt idx="1010">
                  <c:v>18.480987071993695</c:v>
                </c:pt>
                <c:pt idx="1011">
                  <c:v>18.501483917233696</c:v>
                </c:pt>
                <c:pt idx="1012">
                  <c:v>18.525980949403696</c:v>
                </c:pt>
                <c:pt idx="1013">
                  <c:v>18.546525001523694</c:v>
                </c:pt>
                <c:pt idx="1014">
                  <c:v>18.567012071613696</c:v>
                </c:pt>
                <c:pt idx="1015">
                  <c:v>18.591504096983698</c:v>
                </c:pt>
                <c:pt idx="1016">
                  <c:v>18.612047910693697</c:v>
                </c:pt>
                <c:pt idx="1017">
                  <c:v>18.632538080213699</c:v>
                </c:pt>
                <c:pt idx="1018">
                  <c:v>18.657057046893698</c:v>
                </c:pt>
                <c:pt idx="1019">
                  <c:v>18.677618026733697</c:v>
                </c:pt>
                <c:pt idx="1020">
                  <c:v>18.698091030123699</c:v>
                </c:pt>
                <c:pt idx="1021">
                  <c:v>18.722583055493697</c:v>
                </c:pt>
                <c:pt idx="1022">
                  <c:v>19.52046418190001</c:v>
                </c:pt>
                <c:pt idx="1023">
                  <c:v>19.520929098129258</c:v>
                </c:pt>
                <c:pt idx="1024">
                  <c:v>19.521356105804429</c:v>
                </c:pt>
                <c:pt idx="1025">
                  <c:v>19.52176809310912</c:v>
                </c:pt>
                <c:pt idx="1026">
                  <c:v>19.522181034088121</c:v>
                </c:pt>
                <c:pt idx="1027">
                  <c:v>19.522591114044179</c:v>
                </c:pt>
                <c:pt idx="1028">
                  <c:v>19.52300119400023</c:v>
                </c:pt>
                <c:pt idx="1029">
                  <c:v>19.523410081863389</c:v>
                </c:pt>
                <c:pt idx="1030">
                  <c:v>19.523850202560411</c:v>
                </c:pt>
                <c:pt idx="1031">
                  <c:v>19.524263143539418</c:v>
                </c:pt>
                <c:pt idx="1032">
                  <c:v>19.524674177169789</c:v>
                </c:pt>
                <c:pt idx="1033">
                  <c:v>19.52508521080016</c:v>
                </c:pt>
                <c:pt idx="1034">
                  <c:v>19.525382995605458</c:v>
                </c:pt>
                <c:pt idx="1035">
                  <c:v>19.525456190109239</c:v>
                </c:pt>
                <c:pt idx="1036">
                  <c:v>19.52552914619444</c:v>
                </c:pt>
                <c:pt idx="1037">
                  <c:v>19.525602102279649</c:v>
                </c:pt>
                <c:pt idx="1038">
                  <c:v>19.52567505836485</c:v>
                </c:pt>
                <c:pt idx="1039">
                  <c:v>19.525748014450059</c:v>
                </c:pt>
                <c:pt idx="1040">
                  <c:v>19.52582216262816</c:v>
                </c:pt>
                <c:pt idx="1041">
                  <c:v>19.525914192199689</c:v>
                </c:pt>
                <c:pt idx="1042">
                  <c:v>19.525988101959211</c:v>
                </c:pt>
                <c:pt idx="1043">
                  <c:v>19.526061058044419</c:v>
                </c:pt>
                <c:pt idx="1044">
                  <c:v>19.52613520622252</c:v>
                </c:pt>
                <c:pt idx="1045">
                  <c:v>19.526208162307729</c:v>
                </c:pt>
                <c:pt idx="1046">
                  <c:v>19.52628207206725</c:v>
                </c:pt>
                <c:pt idx="1047">
                  <c:v>19.526355028152448</c:v>
                </c:pt>
                <c:pt idx="1048">
                  <c:v>19.52642798423766</c:v>
                </c:pt>
                <c:pt idx="1049">
                  <c:v>19.526501178741441</c:v>
                </c:pt>
                <c:pt idx="1050">
                  <c:v>19.526575088500959</c:v>
                </c:pt>
                <c:pt idx="1051">
                  <c:v>19.526648044586171</c:v>
                </c:pt>
                <c:pt idx="1052">
                  <c:v>19.526721000671369</c:v>
                </c:pt>
                <c:pt idx="1053">
                  <c:v>19.52679419517516</c:v>
                </c:pt>
                <c:pt idx="1054">
                  <c:v>19.526867151260358</c:v>
                </c:pt>
                <c:pt idx="1055">
                  <c:v>19.52694106101988</c:v>
                </c:pt>
                <c:pt idx="1056">
                  <c:v>19.52701520919798</c:v>
                </c:pt>
                <c:pt idx="1057">
                  <c:v>19.527088165283189</c:v>
                </c:pt>
                <c:pt idx="1058">
                  <c:v>19.52716112136839</c:v>
                </c:pt>
                <c:pt idx="1059">
                  <c:v>19.527235031127919</c:v>
                </c:pt>
                <c:pt idx="1060">
                  <c:v>19.544404983520501</c:v>
                </c:pt>
                <c:pt idx="1061">
                  <c:v>19.564886093139599</c:v>
                </c:pt>
                <c:pt idx="1062">
                  <c:v>19.585435152053801</c:v>
                </c:pt>
                <c:pt idx="1063">
                  <c:v>19.609991073608398</c:v>
                </c:pt>
                <c:pt idx="1064">
                  <c:v>19.630482196807499</c:v>
                </c:pt>
                <c:pt idx="1065">
                  <c:v>19.650984048843501</c:v>
                </c:pt>
                <c:pt idx="1066">
                  <c:v>19.6755411624905</c:v>
                </c:pt>
                <c:pt idx="1067">
                  <c:v>19.6960401535035</c:v>
                </c:pt>
                <c:pt idx="1068">
                  <c:v>19.716531038284501</c:v>
                </c:pt>
                <c:pt idx="1069">
                  <c:v>19.741070985794501</c:v>
                </c:pt>
                <c:pt idx="1070">
                  <c:v>19.761559009551501</c:v>
                </c:pt>
                <c:pt idx="1071">
                  <c:v>19.7820570468905</c:v>
                </c:pt>
                <c:pt idx="1072">
                  <c:v>19.806588172912498</c:v>
                </c:pt>
                <c:pt idx="1073">
                  <c:v>19.827093124389499</c:v>
                </c:pt>
                <c:pt idx="1074">
                  <c:v>19.847587108612501</c:v>
                </c:pt>
                <c:pt idx="1075">
                  <c:v>19.8721241950985</c:v>
                </c:pt>
                <c:pt idx="1076">
                  <c:v>19.892599105834499</c:v>
                </c:pt>
                <c:pt idx="1077">
                  <c:v>19.913139104843498</c:v>
                </c:pt>
                <c:pt idx="1078">
                  <c:v>19.937666177749499</c:v>
                </c:pt>
                <c:pt idx="1079">
                  <c:v>19.9581491947175</c:v>
                </c:pt>
                <c:pt idx="1080">
                  <c:v>19.978661060333501</c:v>
                </c:pt>
                <c:pt idx="1081">
                  <c:v>20.003194093704501</c:v>
                </c:pt>
                <c:pt idx="1082">
                  <c:v>20.023703098297499</c:v>
                </c:pt>
                <c:pt idx="1083">
                  <c:v>20.044186115264498</c:v>
                </c:pt>
                <c:pt idx="1084">
                  <c:v>20.068722009658501</c:v>
                </c:pt>
                <c:pt idx="1085">
                  <c:v>20.089222192764499</c:v>
                </c:pt>
                <c:pt idx="1086">
                  <c:v>20.109712123870498</c:v>
                </c:pt>
                <c:pt idx="1087">
                  <c:v>20.134248018264501</c:v>
                </c:pt>
                <c:pt idx="1088">
                  <c:v>20.1547601222995</c:v>
                </c:pt>
                <c:pt idx="1089">
                  <c:v>20.1752741336825</c:v>
                </c:pt>
                <c:pt idx="1090">
                  <c:v>20.1997740268705</c:v>
                </c:pt>
                <c:pt idx="1091">
                  <c:v>20.220293045043498</c:v>
                </c:pt>
                <c:pt idx="1092">
                  <c:v>20.240761041641498</c:v>
                </c:pt>
                <c:pt idx="1093">
                  <c:v>20.265372991561499</c:v>
                </c:pt>
                <c:pt idx="1094">
                  <c:v>20.2857861518855</c:v>
                </c:pt>
                <c:pt idx="1095">
                  <c:v>20.306308984756498</c:v>
                </c:pt>
                <c:pt idx="1096">
                  <c:v>20.330820083618498</c:v>
                </c:pt>
                <c:pt idx="1097">
                  <c:v>20.351391077041498</c:v>
                </c:pt>
                <c:pt idx="1098">
                  <c:v>20.3718581199645</c:v>
                </c:pt>
                <c:pt idx="1099">
                  <c:v>20.396368026733498</c:v>
                </c:pt>
                <c:pt idx="1100">
                  <c:v>20.416893005371499</c:v>
                </c:pt>
                <c:pt idx="1101">
                  <c:v>20.437415122985499</c:v>
                </c:pt>
                <c:pt idx="1102">
                  <c:v>20.461914062499499</c:v>
                </c:pt>
                <c:pt idx="1103">
                  <c:v>20.482416152954499</c:v>
                </c:pt>
                <c:pt idx="1104">
                  <c:v>20.502912044525498</c:v>
                </c:pt>
                <c:pt idx="1105">
                  <c:v>20.5274410247765</c:v>
                </c:pt>
                <c:pt idx="1106">
                  <c:v>20.547942161556499</c:v>
                </c:pt>
                <c:pt idx="1107">
                  <c:v>20.568438053126499</c:v>
                </c:pt>
                <c:pt idx="1108">
                  <c:v>20.5929920673365</c:v>
                </c:pt>
                <c:pt idx="1109">
                  <c:v>20.6135020256065</c:v>
                </c:pt>
                <c:pt idx="1110">
                  <c:v>20.633988142016499</c:v>
                </c:pt>
                <c:pt idx="1111">
                  <c:v>20.658517122266499</c:v>
                </c:pt>
                <c:pt idx="1112">
                  <c:v>20.678997039796499</c:v>
                </c:pt>
                <c:pt idx="1113">
                  <c:v>20.699532032016499</c:v>
                </c:pt>
                <c:pt idx="1114">
                  <c:v>20.724045991896499</c:v>
                </c:pt>
                <c:pt idx="1115">
                  <c:v>20.744551181796499</c:v>
                </c:pt>
                <c:pt idx="1116">
                  <c:v>20.7650351524365</c:v>
                </c:pt>
                <c:pt idx="1117">
                  <c:v>20.789570093156499</c:v>
                </c:pt>
                <c:pt idx="1118">
                  <c:v>20.810092210766499</c:v>
                </c:pt>
                <c:pt idx="1119">
                  <c:v>20.830594062806501</c:v>
                </c:pt>
                <c:pt idx="1120">
                  <c:v>20.855121135716498</c:v>
                </c:pt>
                <c:pt idx="1121">
                  <c:v>20.875635147096499</c:v>
                </c:pt>
                <c:pt idx="1122">
                  <c:v>20.896098136906499</c:v>
                </c:pt>
                <c:pt idx="1123">
                  <c:v>20.920648097996498</c:v>
                </c:pt>
                <c:pt idx="1124">
                  <c:v>20.941143035886498</c:v>
                </c:pt>
                <c:pt idx="1125">
                  <c:v>20.961616992946499</c:v>
                </c:pt>
                <c:pt idx="1126">
                  <c:v>20.9861681461365</c:v>
                </c:pt>
                <c:pt idx="1127">
                  <c:v>21.0066921710965</c:v>
                </c:pt>
                <c:pt idx="1128">
                  <c:v>21.0271840095565</c:v>
                </c:pt>
                <c:pt idx="1129">
                  <c:v>21.051731109616501</c:v>
                </c:pt>
                <c:pt idx="1130">
                  <c:v>21.072223186496501</c:v>
                </c:pt>
                <c:pt idx="1131">
                  <c:v>21.0927140712765</c:v>
                </c:pt>
                <c:pt idx="1132">
                  <c:v>21.117227077486501</c:v>
                </c:pt>
                <c:pt idx="1133">
                  <c:v>21.137742042536498</c:v>
                </c:pt>
                <c:pt idx="1134">
                  <c:v>21.158240079876499</c:v>
                </c:pt>
                <c:pt idx="1135">
                  <c:v>21.182774066926498</c:v>
                </c:pt>
                <c:pt idx="1136">
                  <c:v>21.2032721042665</c:v>
                </c:pt>
                <c:pt idx="1137">
                  <c:v>21.2237989902465</c:v>
                </c:pt>
                <c:pt idx="1138">
                  <c:v>21.248373985286499</c:v>
                </c:pt>
                <c:pt idx="1139">
                  <c:v>21.2688310146365</c:v>
                </c:pt>
                <c:pt idx="1140">
                  <c:v>21.289314985276498</c:v>
                </c:pt>
                <c:pt idx="1141">
                  <c:v>21.3138492107365</c:v>
                </c:pt>
                <c:pt idx="1142">
                  <c:v>21.334382057186499</c:v>
                </c:pt>
                <c:pt idx="1143">
                  <c:v>21.3548409938765</c:v>
                </c:pt>
                <c:pt idx="1144">
                  <c:v>21.379372119906499</c:v>
                </c:pt>
                <c:pt idx="1145">
                  <c:v>21.399874210356501</c:v>
                </c:pt>
                <c:pt idx="1146">
                  <c:v>21.420417070386499</c:v>
                </c:pt>
                <c:pt idx="1147">
                  <c:v>21.444897174836498</c:v>
                </c:pt>
                <c:pt idx="1148">
                  <c:v>21.465404987336498</c:v>
                </c:pt>
                <c:pt idx="1149">
                  <c:v>21.485923051836501</c:v>
                </c:pt>
                <c:pt idx="1150">
                  <c:v>21.5104460716265</c:v>
                </c:pt>
                <c:pt idx="1151">
                  <c:v>21.530948162076498</c:v>
                </c:pt>
                <c:pt idx="1152">
                  <c:v>21.5554361343365</c:v>
                </c:pt>
                <c:pt idx="1153">
                  <c:v>21.575983047486499</c:v>
                </c:pt>
                <c:pt idx="1154">
                  <c:v>21.596475124356498</c:v>
                </c:pt>
                <c:pt idx="1155">
                  <c:v>21.620983123776501</c:v>
                </c:pt>
                <c:pt idx="1156">
                  <c:v>21.6414971351665</c:v>
                </c:pt>
                <c:pt idx="1157">
                  <c:v>21.662025213246501</c:v>
                </c:pt>
                <c:pt idx="1158">
                  <c:v>21.6865060329465</c:v>
                </c:pt>
                <c:pt idx="1159">
                  <c:v>21.707033157346501</c:v>
                </c:pt>
                <c:pt idx="1160">
                  <c:v>21.727572202686499</c:v>
                </c:pt>
                <c:pt idx="1161">
                  <c:v>21.752063035966501</c:v>
                </c:pt>
                <c:pt idx="1162">
                  <c:v>21.772601127626501</c:v>
                </c:pt>
                <c:pt idx="1163">
                  <c:v>21.793100118636499</c:v>
                </c:pt>
                <c:pt idx="1164">
                  <c:v>21.817613124846499</c:v>
                </c:pt>
                <c:pt idx="1165">
                  <c:v>21.838126182556501</c:v>
                </c:pt>
                <c:pt idx="1166">
                  <c:v>21.858625173566498</c:v>
                </c:pt>
                <c:pt idx="1167">
                  <c:v>21.883135080336501</c:v>
                </c:pt>
                <c:pt idx="1168">
                  <c:v>21.903642177586498</c:v>
                </c:pt>
                <c:pt idx="1169">
                  <c:v>21.924184083936499</c:v>
                </c:pt>
                <c:pt idx="1170">
                  <c:v>21.948745012286501</c:v>
                </c:pt>
                <c:pt idx="1171">
                  <c:v>21.969201087956499</c:v>
                </c:pt>
                <c:pt idx="1172">
                  <c:v>21.9896850585965</c:v>
                </c:pt>
                <c:pt idx="1173">
                  <c:v>22.014219999316499</c:v>
                </c:pt>
                <c:pt idx="1174">
                  <c:v>22.034729003906499</c:v>
                </c:pt>
                <c:pt idx="1175">
                  <c:v>22.0552151203165</c:v>
                </c:pt>
                <c:pt idx="1176">
                  <c:v>22.0797400474565</c:v>
                </c:pt>
                <c:pt idx="1177">
                  <c:v>22.100257158276499</c:v>
                </c:pt>
                <c:pt idx="1178">
                  <c:v>22.120776176456499</c:v>
                </c:pt>
                <c:pt idx="1179">
                  <c:v>22.145277023316499</c:v>
                </c:pt>
                <c:pt idx="1180">
                  <c:v>22.165801048276499</c:v>
                </c:pt>
                <c:pt idx="1181">
                  <c:v>22.186305046086499</c:v>
                </c:pt>
                <c:pt idx="1182">
                  <c:v>22.210800170896498</c:v>
                </c:pt>
                <c:pt idx="1183">
                  <c:v>22.231338024136498</c:v>
                </c:pt>
                <c:pt idx="1184">
                  <c:v>22.251846075056498</c:v>
                </c:pt>
                <c:pt idx="1185">
                  <c:v>22.276368141176498</c:v>
                </c:pt>
                <c:pt idx="1186">
                  <c:v>22.2968571186065</c:v>
                </c:pt>
                <c:pt idx="1187">
                  <c:v>22.317367076876501</c:v>
                </c:pt>
                <c:pt idx="1188">
                  <c:v>22.3418631553665</c:v>
                </c:pt>
                <c:pt idx="1189">
                  <c:v>22.362388134006501</c:v>
                </c:pt>
                <c:pt idx="1190">
                  <c:v>22.382909059526501</c:v>
                </c:pt>
                <c:pt idx="1191">
                  <c:v>22.407415151596499</c:v>
                </c:pt>
                <c:pt idx="1192">
                  <c:v>22.427916049956501</c:v>
                </c:pt>
                <c:pt idx="1193">
                  <c:v>22.448451042176501</c:v>
                </c:pt>
                <c:pt idx="1194">
                  <c:v>22.472941160206499</c:v>
                </c:pt>
                <c:pt idx="1195">
                  <c:v>22.493442058566501</c:v>
                </c:pt>
                <c:pt idx="1196">
                  <c:v>22.513957977296499</c:v>
                </c:pt>
                <c:pt idx="1197">
                  <c:v>22.538468122486499</c:v>
                </c:pt>
                <c:pt idx="1198">
                  <c:v>22.559004068376499</c:v>
                </c:pt>
                <c:pt idx="1199">
                  <c:v>22.5795001983665</c:v>
                </c:pt>
                <c:pt idx="1200">
                  <c:v>22.604019165036501</c:v>
                </c:pt>
                <c:pt idx="1201">
                  <c:v>22.624531984326499</c:v>
                </c:pt>
                <c:pt idx="1202">
                  <c:v>22.645020008086501</c:v>
                </c:pt>
                <c:pt idx="1203">
                  <c:v>22.6695671081565</c:v>
                </c:pt>
                <c:pt idx="1204">
                  <c:v>22.690059185026499</c:v>
                </c:pt>
                <c:pt idx="1205">
                  <c:v>22.710517168046501</c:v>
                </c:pt>
                <c:pt idx="1206">
                  <c:v>22.735064029696499</c:v>
                </c:pt>
                <c:pt idx="1207">
                  <c:v>22.755599021916499</c:v>
                </c:pt>
                <c:pt idx="1208">
                  <c:v>22.7761101722765</c:v>
                </c:pt>
                <c:pt idx="1209">
                  <c:v>22.800631999966498</c:v>
                </c:pt>
                <c:pt idx="1210">
                  <c:v>22.8211321830765</c:v>
                </c:pt>
                <c:pt idx="1211">
                  <c:v>22.8416371345565</c:v>
                </c:pt>
                <c:pt idx="1212">
                  <c:v>22.866162061686499</c:v>
                </c:pt>
                <c:pt idx="1213">
                  <c:v>22.886656999586499</c:v>
                </c:pt>
                <c:pt idx="1214">
                  <c:v>22.907159090046498</c:v>
                </c:pt>
                <c:pt idx="1215">
                  <c:v>22.9316201210065</c:v>
                </c:pt>
                <c:pt idx="1216">
                  <c:v>22.952180147166501</c:v>
                </c:pt>
                <c:pt idx="1217">
                  <c:v>22.972711086276501</c:v>
                </c:pt>
                <c:pt idx="1218">
                  <c:v>22.997143030166498</c:v>
                </c:pt>
                <c:pt idx="1219">
                  <c:v>23.017735004426498</c:v>
                </c:pt>
                <c:pt idx="1220">
                  <c:v>23.038230180736498</c:v>
                </c:pt>
                <c:pt idx="1221">
                  <c:v>23.062744140626499</c:v>
                </c:pt>
                <c:pt idx="1222">
                  <c:v>23.083235979076498</c:v>
                </c:pt>
                <c:pt idx="1223">
                  <c:v>23.103767156596501</c:v>
                </c:pt>
                <c:pt idx="1224">
                  <c:v>23.128267049786501</c:v>
                </c:pt>
                <c:pt idx="1225">
                  <c:v>23.148772001266501</c:v>
                </c:pt>
                <c:pt idx="1226">
                  <c:v>23.169282197956498</c:v>
                </c:pt>
                <c:pt idx="1227">
                  <c:v>23.193790197376501</c:v>
                </c:pt>
                <c:pt idx="1228">
                  <c:v>23.214313030246501</c:v>
                </c:pt>
                <c:pt idx="1229">
                  <c:v>23.234834194186501</c:v>
                </c:pt>
                <c:pt idx="1230">
                  <c:v>23.2593691349065</c:v>
                </c:pt>
                <c:pt idx="1231">
                  <c:v>23.2798671722365</c:v>
                </c:pt>
                <c:pt idx="1232">
                  <c:v>23.300326108936499</c:v>
                </c:pt>
                <c:pt idx="1233">
                  <c:v>23.324876070026498</c:v>
                </c:pt>
                <c:pt idx="1234">
                  <c:v>23.345413208006498</c:v>
                </c:pt>
                <c:pt idx="1235">
                  <c:v>23.3658862113965</c:v>
                </c:pt>
                <c:pt idx="1236">
                  <c:v>23.3903970718365</c:v>
                </c:pt>
                <c:pt idx="1237">
                  <c:v>23.410909175876498</c:v>
                </c:pt>
                <c:pt idx="1238">
                  <c:v>23.431450128556499</c:v>
                </c:pt>
                <c:pt idx="1239">
                  <c:v>23.455952167506499</c:v>
                </c:pt>
                <c:pt idx="1240">
                  <c:v>23.476456165316499</c:v>
                </c:pt>
                <c:pt idx="1241">
                  <c:v>23.4969429969765</c:v>
                </c:pt>
                <c:pt idx="1242">
                  <c:v>23.5214660167665</c:v>
                </c:pt>
                <c:pt idx="1243">
                  <c:v>23.541983127596499</c:v>
                </c:pt>
                <c:pt idx="1244">
                  <c:v>23.5624849796265</c:v>
                </c:pt>
                <c:pt idx="1245">
                  <c:v>23.586983203886501</c:v>
                </c:pt>
                <c:pt idx="1246">
                  <c:v>23.607529163356499</c:v>
                </c:pt>
                <c:pt idx="1247">
                  <c:v>23.628015041346501</c:v>
                </c:pt>
                <c:pt idx="1248">
                  <c:v>23.6525230407665</c:v>
                </c:pt>
                <c:pt idx="1249">
                  <c:v>23.673062086106498</c:v>
                </c:pt>
                <c:pt idx="1250">
                  <c:v>23.693561077116499</c:v>
                </c:pt>
                <c:pt idx="1251">
                  <c:v>23.718078136446501</c:v>
                </c:pt>
                <c:pt idx="1252">
                  <c:v>23.7385840415965</c:v>
                </c:pt>
                <c:pt idx="1253">
                  <c:v>23.759083986286498</c:v>
                </c:pt>
                <c:pt idx="1254">
                  <c:v>23.7836019992865</c:v>
                </c:pt>
                <c:pt idx="1255">
                  <c:v>23.804120063786499</c:v>
                </c:pt>
                <c:pt idx="1256">
                  <c:v>23.824615001676499</c:v>
                </c:pt>
                <c:pt idx="1257">
                  <c:v>23.849126100536498</c:v>
                </c:pt>
                <c:pt idx="1258">
                  <c:v>23.869649171826499</c:v>
                </c:pt>
                <c:pt idx="1259">
                  <c:v>23.890145063396499</c:v>
                </c:pt>
                <c:pt idx="1260">
                  <c:v>23.914680004116498</c:v>
                </c:pt>
                <c:pt idx="1261">
                  <c:v>23.935177087786499</c:v>
                </c:pt>
                <c:pt idx="1262">
                  <c:v>23.955796003346499</c:v>
                </c:pt>
                <c:pt idx="1263">
                  <c:v>23.980177164076501</c:v>
                </c:pt>
                <c:pt idx="1264">
                  <c:v>24.000698089596501</c:v>
                </c:pt>
                <c:pt idx="1265">
                  <c:v>24.0212461948365</c:v>
                </c:pt>
                <c:pt idx="1266">
                  <c:v>24.0457270145465</c:v>
                </c:pt>
                <c:pt idx="1267">
                  <c:v>24.066240072246501</c:v>
                </c:pt>
                <c:pt idx="1268">
                  <c:v>24.0867450237265</c:v>
                </c:pt>
                <c:pt idx="1269">
                  <c:v>24.111276149746502</c:v>
                </c:pt>
                <c:pt idx="1270">
                  <c:v>24.1317911148065</c:v>
                </c:pt>
                <c:pt idx="1271">
                  <c:v>24.1522960662865</c:v>
                </c:pt>
                <c:pt idx="1272">
                  <c:v>24.176805019376499</c:v>
                </c:pt>
                <c:pt idx="1273">
                  <c:v>24.1973330974565</c:v>
                </c:pt>
                <c:pt idx="1274">
                  <c:v>24.217835187916499</c:v>
                </c:pt>
                <c:pt idx="1275">
                  <c:v>24.242374181746499</c:v>
                </c:pt>
                <c:pt idx="1276">
                  <c:v>24.262842178346499</c:v>
                </c:pt>
                <c:pt idx="1277">
                  <c:v>24.283274173736501</c:v>
                </c:pt>
                <c:pt idx="1278">
                  <c:v>24.307838201526501</c:v>
                </c:pt>
                <c:pt idx="1279">
                  <c:v>24.3284130096465</c:v>
                </c:pt>
                <c:pt idx="1280">
                  <c:v>24.348911046986501</c:v>
                </c:pt>
                <c:pt idx="1281">
                  <c:v>24.373388051986499</c:v>
                </c:pt>
                <c:pt idx="1282">
                  <c:v>24.3939139842965</c:v>
                </c:pt>
                <c:pt idx="1283">
                  <c:v>24.4144630432165</c:v>
                </c:pt>
                <c:pt idx="1284">
                  <c:v>24.4389081001265</c:v>
                </c:pt>
                <c:pt idx="1285">
                  <c:v>24.4594550132765</c:v>
                </c:pt>
                <c:pt idx="1286">
                  <c:v>24.4799621105165</c:v>
                </c:pt>
                <c:pt idx="1287">
                  <c:v>24.504469156266499</c:v>
                </c:pt>
                <c:pt idx="1288">
                  <c:v>24.524937152866499</c:v>
                </c:pt>
                <c:pt idx="1289">
                  <c:v>25.700495958328233</c:v>
                </c:pt>
                <c:pt idx="1290">
                  <c:v>25.700958013534532</c:v>
                </c:pt>
                <c:pt idx="1291">
                  <c:v>25.701380968093861</c:v>
                </c:pt>
                <c:pt idx="1292">
                  <c:v>25.701802015304551</c:v>
                </c:pt>
                <c:pt idx="1293">
                  <c:v>25.702220916748033</c:v>
                </c:pt>
                <c:pt idx="1294">
                  <c:v>25.702637910842881</c:v>
                </c:pt>
                <c:pt idx="1295">
                  <c:v>25.70305395126341</c:v>
                </c:pt>
                <c:pt idx="1296">
                  <c:v>25.703472137451161</c:v>
                </c:pt>
                <c:pt idx="1297">
                  <c:v>25.703917980194081</c:v>
                </c:pt>
                <c:pt idx="1298">
                  <c:v>25.704339981079091</c:v>
                </c:pt>
                <c:pt idx="1299">
                  <c:v>25.7047779560089</c:v>
                </c:pt>
                <c:pt idx="1300">
                  <c:v>25.705200910568223</c:v>
                </c:pt>
                <c:pt idx="1301">
                  <c:v>25.705423116683942</c:v>
                </c:pt>
                <c:pt idx="1302">
                  <c:v>25.705497026443471</c:v>
                </c:pt>
                <c:pt idx="1303">
                  <c:v>25.705572128295881</c:v>
                </c:pt>
                <c:pt idx="1304">
                  <c:v>25.705646038055402</c:v>
                </c:pt>
                <c:pt idx="1305">
                  <c:v>25.705719947814931</c:v>
                </c:pt>
                <c:pt idx="1306">
                  <c:v>25.705794095993031</c:v>
                </c:pt>
                <c:pt idx="1307">
                  <c:v>25.705868005752553</c:v>
                </c:pt>
                <c:pt idx="1308">
                  <c:v>25.705941915512071</c:v>
                </c:pt>
                <c:pt idx="1309">
                  <c:v>25.706016063690171</c:v>
                </c:pt>
                <c:pt idx="1310">
                  <c:v>25.706089973449693</c:v>
                </c:pt>
                <c:pt idx="1311">
                  <c:v>25.70616412162779</c:v>
                </c:pt>
                <c:pt idx="1312">
                  <c:v>25.706237077713002</c:v>
                </c:pt>
                <c:pt idx="1313">
                  <c:v>25.706311941146833</c:v>
                </c:pt>
                <c:pt idx="1314">
                  <c:v>25.706386089324941</c:v>
                </c:pt>
                <c:pt idx="1315">
                  <c:v>25.706459999084462</c:v>
                </c:pt>
                <c:pt idx="1316">
                  <c:v>25.70653390884398</c:v>
                </c:pt>
                <c:pt idx="1317">
                  <c:v>25.706608057022081</c:v>
                </c:pt>
                <c:pt idx="1318">
                  <c:v>25.706682920455922</c:v>
                </c:pt>
                <c:pt idx="1319">
                  <c:v>25.706757068634023</c:v>
                </c:pt>
                <c:pt idx="1320">
                  <c:v>25.70683097839354</c:v>
                </c:pt>
                <c:pt idx="1321">
                  <c:v>25.706905126571641</c:v>
                </c:pt>
                <c:pt idx="1322">
                  <c:v>25.706979036331163</c:v>
                </c:pt>
                <c:pt idx="1323">
                  <c:v>25.70705294609068</c:v>
                </c:pt>
                <c:pt idx="1324">
                  <c:v>25.707127094268781</c:v>
                </c:pt>
                <c:pt idx="1325">
                  <c:v>25.707201004028303</c:v>
                </c:pt>
                <c:pt idx="1326">
                  <c:v>25.707274913787831</c:v>
                </c:pt>
                <c:pt idx="1327">
                  <c:v>25.707348108291612</c:v>
                </c:pt>
                <c:pt idx="1328">
                  <c:v>25.707422018051133</c:v>
                </c:pt>
                <c:pt idx="1329">
                  <c:v>25.70749807357787</c:v>
                </c:pt>
                <c:pt idx="1330">
                  <c:v>25.707571983337392</c:v>
                </c:pt>
                <c:pt idx="1331">
                  <c:v>25.707646131515492</c:v>
                </c:pt>
                <c:pt idx="1332">
                  <c:v>25.70772004127501</c:v>
                </c:pt>
                <c:pt idx="1333">
                  <c:v>25.707792997360212</c:v>
                </c:pt>
                <c:pt idx="1334">
                  <c:v>25.70786690711974</c:v>
                </c:pt>
                <c:pt idx="1335">
                  <c:v>25.707940101623521</c:v>
                </c:pt>
                <c:pt idx="1336">
                  <c:v>25.708014011383042</c:v>
                </c:pt>
                <c:pt idx="1337">
                  <c:v>25.708089113235463</c:v>
                </c:pt>
                <c:pt idx="1338">
                  <c:v>25.708163976669301</c:v>
                </c:pt>
                <c:pt idx="1339">
                  <c:v>25.708238124847401</c:v>
                </c:pt>
                <c:pt idx="1340">
                  <c:v>25.708312988281232</c:v>
                </c:pt>
                <c:pt idx="1341">
                  <c:v>25.708388090133653</c:v>
                </c:pt>
                <c:pt idx="1342">
                  <c:v>25.708462953567491</c:v>
                </c:pt>
                <c:pt idx="1343">
                  <c:v>25.7211079597473</c:v>
                </c:pt>
                <c:pt idx="1344">
                  <c:v>25.745614051818801</c:v>
                </c:pt>
                <c:pt idx="1345">
                  <c:v>25.7660601139068</c:v>
                </c:pt>
                <c:pt idx="1346">
                  <c:v>25.786535024642902</c:v>
                </c:pt>
                <c:pt idx="1347">
                  <c:v>25.811111927032702</c:v>
                </c:pt>
                <c:pt idx="1348">
                  <c:v>25.831619024276701</c:v>
                </c:pt>
                <c:pt idx="1349">
                  <c:v>25.852172136306702</c:v>
                </c:pt>
                <c:pt idx="1350">
                  <c:v>25.876677036285702</c:v>
                </c:pt>
                <c:pt idx="1351">
                  <c:v>25.897170066833702</c:v>
                </c:pt>
                <c:pt idx="1352">
                  <c:v>25.917726039886702</c:v>
                </c:pt>
                <c:pt idx="1353">
                  <c:v>25.9422020912167</c:v>
                </c:pt>
                <c:pt idx="1354">
                  <c:v>25.962713003158701</c:v>
                </c:pt>
                <c:pt idx="1355">
                  <c:v>25.9832470417027</c:v>
                </c:pt>
                <c:pt idx="1356">
                  <c:v>26.007741928100703</c:v>
                </c:pt>
                <c:pt idx="1357">
                  <c:v>26.028226137161703</c:v>
                </c:pt>
                <c:pt idx="1358">
                  <c:v>26.048789978027703</c:v>
                </c:pt>
                <c:pt idx="1359">
                  <c:v>26.0732929706577</c:v>
                </c:pt>
                <c:pt idx="1360">
                  <c:v>26.093818902969701</c:v>
                </c:pt>
                <c:pt idx="1361">
                  <c:v>26.1143150329587</c:v>
                </c:pt>
                <c:pt idx="1362">
                  <c:v>26.138822078704703</c:v>
                </c:pt>
                <c:pt idx="1363">
                  <c:v>26.1593279838557</c:v>
                </c:pt>
                <c:pt idx="1364">
                  <c:v>26.1798410415647</c:v>
                </c:pt>
                <c:pt idx="1365">
                  <c:v>26.204308986663701</c:v>
                </c:pt>
                <c:pt idx="1366">
                  <c:v>26.224882125854702</c:v>
                </c:pt>
                <c:pt idx="1367">
                  <c:v>26.245362997054702</c:v>
                </c:pt>
                <c:pt idx="1368">
                  <c:v>26.269854068755702</c:v>
                </c:pt>
                <c:pt idx="1369">
                  <c:v>26.290354013442702</c:v>
                </c:pt>
                <c:pt idx="1370">
                  <c:v>26.3108620643617</c:v>
                </c:pt>
                <c:pt idx="1371">
                  <c:v>26.335379123687702</c:v>
                </c:pt>
                <c:pt idx="1372">
                  <c:v>26.355919122695703</c:v>
                </c:pt>
                <c:pt idx="1373">
                  <c:v>26.376464128494703</c:v>
                </c:pt>
                <c:pt idx="1374">
                  <c:v>26.400911092757703</c:v>
                </c:pt>
                <c:pt idx="1375">
                  <c:v>26.421441078185701</c:v>
                </c:pt>
                <c:pt idx="1376">
                  <c:v>26.441942930221703</c:v>
                </c:pt>
                <c:pt idx="1377">
                  <c:v>26.466426134109703</c:v>
                </c:pt>
                <c:pt idx="1378">
                  <c:v>26.4869699478147</c:v>
                </c:pt>
                <c:pt idx="1379">
                  <c:v>26.507504940032703</c:v>
                </c:pt>
                <c:pt idx="1380">
                  <c:v>26.532005071639702</c:v>
                </c:pt>
                <c:pt idx="1381">
                  <c:v>26.552544116973703</c:v>
                </c:pt>
                <c:pt idx="1382">
                  <c:v>26.573039054870701</c:v>
                </c:pt>
                <c:pt idx="1383">
                  <c:v>26.5975329875947</c:v>
                </c:pt>
                <c:pt idx="1384">
                  <c:v>26.618078947067701</c:v>
                </c:pt>
                <c:pt idx="1385">
                  <c:v>26.638586997985701</c:v>
                </c:pt>
                <c:pt idx="1386">
                  <c:v>26.663037061691703</c:v>
                </c:pt>
                <c:pt idx="1387">
                  <c:v>26.683593034744703</c:v>
                </c:pt>
                <c:pt idx="1388">
                  <c:v>26.704088926313702</c:v>
                </c:pt>
                <c:pt idx="1389">
                  <c:v>26.7285950183837</c:v>
                </c:pt>
                <c:pt idx="1390">
                  <c:v>26.749128103253703</c:v>
                </c:pt>
                <c:pt idx="1391">
                  <c:v>26.769619941713703</c:v>
                </c:pt>
                <c:pt idx="1392">
                  <c:v>26.794095993043701</c:v>
                </c:pt>
                <c:pt idx="1393">
                  <c:v>26.8146560192137</c:v>
                </c:pt>
                <c:pt idx="1394">
                  <c:v>26.835145950313702</c:v>
                </c:pt>
                <c:pt idx="1395">
                  <c:v>26.859616041183703</c:v>
                </c:pt>
                <c:pt idx="1396">
                  <c:v>26.880173921583701</c:v>
                </c:pt>
                <c:pt idx="1397">
                  <c:v>26.900672912593702</c:v>
                </c:pt>
                <c:pt idx="1398">
                  <c:v>26.9251630306237</c:v>
                </c:pt>
                <c:pt idx="1399">
                  <c:v>26.9457249641437</c:v>
                </c:pt>
                <c:pt idx="1400">
                  <c:v>26.966223001483701</c:v>
                </c:pt>
                <c:pt idx="1401">
                  <c:v>26.990714073183703</c:v>
                </c:pt>
                <c:pt idx="1402">
                  <c:v>27.0112519264237</c:v>
                </c:pt>
                <c:pt idx="1403">
                  <c:v>27.031750917433701</c:v>
                </c:pt>
                <c:pt idx="1404">
                  <c:v>27.056235074993701</c:v>
                </c:pt>
                <c:pt idx="1405">
                  <c:v>27.0768630504637</c:v>
                </c:pt>
                <c:pt idx="1406">
                  <c:v>27.097295045853702</c:v>
                </c:pt>
                <c:pt idx="1407">
                  <c:v>27.1217849254637</c:v>
                </c:pt>
                <c:pt idx="1408">
                  <c:v>27.142333030703703</c:v>
                </c:pt>
                <c:pt idx="1409">
                  <c:v>27.1628420352937</c:v>
                </c:pt>
                <c:pt idx="1410">
                  <c:v>27.187343120573701</c:v>
                </c:pt>
                <c:pt idx="1411">
                  <c:v>27.207876920703701</c:v>
                </c:pt>
                <c:pt idx="1412">
                  <c:v>27.228379964823702</c:v>
                </c:pt>
                <c:pt idx="1413">
                  <c:v>27.252860069273702</c:v>
                </c:pt>
                <c:pt idx="1414">
                  <c:v>27.273406982423701</c:v>
                </c:pt>
                <c:pt idx="1415">
                  <c:v>27.293877124783702</c:v>
                </c:pt>
                <c:pt idx="1416">
                  <c:v>27.318383932113701</c:v>
                </c:pt>
                <c:pt idx="1417">
                  <c:v>27.338980913163702</c:v>
                </c:pt>
                <c:pt idx="1418">
                  <c:v>27.3595089912437</c:v>
                </c:pt>
                <c:pt idx="1419">
                  <c:v>27.383887052533701</c:v>
                </c:pt>
                <c:pt idx="1420">
                  <c:v>27.404448986053701</c:v>
                </c:pt>
                <c:pt idx="1421">
                  <c:v>27.424942970273701</c:v>
                </c:pt>
                <c:pt idx="1422">
                  <c:v>27.449439048763701</c:v>
                </c:pt>
                <c:pt idx="1423">
                  <c:v>27.469975948333701</c:v>
                </c:pt>
                <c:pt idx="1424">
                  <c:v>27.490471124653702</c:v>
                </c:pt>
                <c:pt idx="1425">
                  <c:v>27.514971971513702</c:v>
                </c:pt>
                <c:pt idx="1426">
                  <c:v>27.535520076753702</c:v>
                </c:pt>
                <c:pt idx="1427">
                  <c:v>27.5559940338137</c:v>
                </c:pt>
                <c:pt idx="1428">
                  <c:v>27.580513000483702</c:v>
                </c:pt>
                <c:pt idx="1429">
                  <c:v>27.601063013073702</c:v>
                </c:pt>
                <c:pt idx="1430">
                  <c:v>27.6215200424237</c:v>
                </c:pt>
                <c:pt idx="1431">
                  <c:v>27.646035909653701</c:v>
                </c:pt>
                <c:pt idx="1432">
                  <c:v>27.666584968563701</c:v>
                </c:pt>
                <c:pt idx="1433">
                  <c:v>27.687070131303702</c:v>
                </c:pt>
                <c:pt idx="1434">
                  <c:v>27.711549997333702</c:v>
                </c:pt>
                <c:pt idx="1435">
                  <c:v>27.7321090698237</c:v>
                </c:pt>
                <c:pt idx="1436">
                  <c:v>27.752593040463701</c:v>
                </c:pt>
                <c:pt idx="1437">
                  <c:v>27.777091979983702</c:v>
                </c:pt>
                <c:pt idx="1438">
                  <c:v>27.797627925873702</c:v>
                </c:pt>
                <c:pt idx="1439">
                  <c:v>27.818119049073701</c:v>
                </c:pt>
                <c:pt idx="1440">
                  <c:v>27.842617034913701</c:v>
                </c:pt>
                <c:pt idx="1441">
                  <c:v>27.863181114193701</c:v>
                </c:pt>
                <c:pt idx="1442">
                  <c:v>27.883677005763701</c:v>
                </c:pt>
                <c:pt idx="1443">
                  <c:v>27.908164978023702</c:v>
                </c:pt>
                <c:pt idx="1444">
                  <c:v>27.928710937503702</c:v>
                </c:pt>
                <c:pt idx="1445">
                  <c:v>27.949194908143703</c:v>
                </c:pt>
                <c:pt idx="1446">
                  <c:v>27.973757982253701</c:v>
                </c:pt>
                <c:pt idx="1447">
                  <c:v>27.994239091873702</c:v>
                </c:pt>
                <c:pt idx="1448">
                  <c:v>28.014760971073702</c:v>
                </c:pt>
                <c:pt idx="1449">
                  <c:v>28.0392940044437</c:v>
                </c:pt>
                <c:pt idx="1450">
                  <c:v>28.059807062153702</c:v>
                </c:pt>
                <c:pt idx="1451">
                  <c:v>28.080276012423703</c:v>
                </c:pt>
                <c:pt idx="1452">
                  <c:v>28.1048369407637</c:v>
                </c:pt>
                <c:pt idx="1453">
                  <c:v>28.1253299713137</c:v>
                </c:pt>
                <c:pt idx="1454">
                  <c:v>28.145839929583701</c:v>
                </c:pt>
                <c:pt idx="1455">
                  <c:v>28.170342922213703</c:v>
                </c:pt>
                <c:pt idx="1456">
                  <c:v>28.1908581256837</c:v>
                </c:pt>
                <c:pt idx="1457">
                  <c:v>28.2113499641437</c:v>
                </c:pt>
                <c:pt idx="1458">
                  <c:v>28.235861063003703</c:v>
                </c:pt>
                <c:pt idx="1459">
                  <c:v>28.256413936613701</c:v>
                </c:pt>
                <c:pt idx="1460">
                  <c:v>28.276845932003702</c:v>
                </c:pt>
                <c:pt idx="1461">
                  <c:v>28.301461935043701</c:v>
                </c:pt>
                <c:pt idx="1462">
                  <c:v>28.321944952013702</c:v>
                </c:pt>
                <c:pt idx="1463">
                  <c:v>28.342436075213701</c:v>
                </c:pt>
                <c:pt idx="1464">
                  <c:v>28.366957902903703</c:v>
                </c:pt>
                <c:pt idx="1465">
                  <c:v>28.387483119963701</c:v>
                </c:pt>
                <c:pt idx="1466">
                  <c:v>28.407958030703703</c:v>
                </c:pt>
                <c:pt idx="1467">
                  <c:v>28.4324860572837</c:v>
                </c:pt>
                <c:pt idx="1468">
                  <c:v>28.452965974803703</c:v>
                </c:pt>
                <c:pt idx="1469">
                  <c:v>28.473503112793701</c:v>
                </c:pt>
                <c:pt idx="1470">
                  <c:v>28.498038053513703</c:v>
                </c:pt>
                <c:pt idx="1471">
                  <c:v>28.518517017363703</c:v>
                </c:pt>
                <c:pt idx="1472">
                  <c:v>28.5390279293037</c:v>
                </c:pt>
                <c:pt idx="1473">
                  <c:v>28.563578128813703</c:v>
                </c:pt>
                <c:pt idx="1474">
                  <c:v>28.584059953693703</c:v>
                </c:pt>
                <c:pt idx="1475">
                  <c:v>28.604556083683701</c:v>
                </c:pt>
                <c:pt idx="1476">
                  <c:v>28.629084110263701</c:v>
                </c:pt>
                <c:pt idx="1477">
                  <c:v>28.649584054943702</c:v>
                </c:pt>
                <c:pt idx="1478">
                  <c:v>28.670062065123702</c:v>
                </c:pt>
                <c:pt idx="1479">
                  <c:v>28.694634914393703</c:v>
                </c:pt>
                <c:pt idx="1480">
                  <c:v>28.715131998063701</c:v>
                </c:pt>
                <c:pt idx="1481">
                  <c:v>28.735603094103702</c:v>
                </c:pt>
                <c:pt idx="1482">
                  <c:v>28.760160923003703</c:v>
                </c:pt>
                <c:pt idx="1483">
                  <c:v>28.780668020243702</c:v>
                </c:pt>
                <c:pt idx="1484">
                  <c:v>28.801161050793702</c:v>
                </c:pt>
                <c:pt idx="1485">
                  <c:v>28.825683116913702</c:v>
                </c:pt>
                <c:pt idx="1486">
                  <c:v>28.846184968943703</c:v>
                </c:pt>
                <c:pt idx="1487">
                  <c:v>28.8666770458237</c:v>
                </c:pt>
                <c:pt idx="1488">
                  <c:v>28.891200065613702</c:v>
                </c:pt>
                <c:pt idx="1489">
                  <c:v>28.9117400646237</c:v>
                </c:pt>
                <c:pt idx="1490">
                  <c:v>28.932234048843704</c:v>
                </c:pt>
                <c:pt idx="1491">
                  <c:v>28.956744909283703</c:v>
                </c:pt>
                <c:pt idx="1492">
                  <c:v>28.977272987363701</c:v>
                </c:pt>
                <c:pt idx="1493">
                  <c:v>28.997755050663702</c:v>
                </c:pt>
                <c:pt idx="1494">
                  <c:v>29.022289991383701</c:v>
                </c:pt>
                <c:pt idx="1495">
                  <c:v>29.042791128153702</c:v>
                </c:pt>
                <c:pt idx="1496">
                  <c:v>29.063264131543701</c:v>
                </c:pt>
                <c:pt idx="1497">
                  <c:v>29.087763071063701</c:v>
                </c:pt>
                <c:pt idx="1498">
                  <c:v>29.108262062073702</c:v>
                </c:pt>
                <c:pt idx="1499">
                  <c:v>29.128807067873701</c:v>
                </c:pt>
                <c:pt idx="1500">
                  <c:v>29.1533420085937</c:v>
                </c:pt>
                <c:pt idx="1501">
                  <c:v>29.173839092253701</c:v>
                </c:pt>
                <c:pt idx="1502">
                  <c:v>29.1943290233637</c:v>
                </c:pt>
                <c:pt idx="1503">
                  <c:v>29.218867063523703</c:v>
                </c:pt>
                <c:pt idx="1504">
                  <c:v>29.239356994633702</c:v>
                </c:pt>
                <c:pt idx="1505">
                  <c:v>29.259859085083701</c:v>
                </c:pt>
                <c:pt idx="1506">
                  <c:v>29.284445047373701</c:v>
                </c:pt>
                <c:pt idx="1507">
                  <c:v>29.304897069933702</c:v>
                </c:pt>
                <c:pt idx="1508">
                  <c:v>29.3253860473637</c:v>
                </c:pt>
                <c:pt idx="1509">
                  <c:v>29.349918127063702</c:v>
                </c:pt>
                <c:pt idx="1510">
                  <c:v>29.3704631328537</c:v>
                </c:pt>
                <c:pt idx="1511">
                  <c:v>29.390937089923703</c:v>
                </c:pt>
                <c:pt idx="1512">
                  <c:v>29.415467977523701</c:v>
                </c:pt>
                <c:pt idx="1513">
                  <c:v>29.435967922213703</c:v>
                </c:pt>
                <c:pt idx="1514">
                  <c:v>29.456493139263703</c:v>
                </c:pt>
                <c:pt idx="1515">
                  <c:v>29.480989933013703</c:v>
                </c:pt>
                <c:pt idx="1516">
                  <c:v>29.501493930813702</c:v>
                </c:pt>
                <c:pt idx="1517">
                  <c:v>29.521997928623701</c:v>
                </c:pt>
                <c:pt idx="1518">
                  <c:v>29.546499013903702</c:v>
                </c:pt>
                <c:pt idx="1519">
                  <c:v>29.5670421123537</c:v>
                </c:pt>
                <c:pt idx="1520">
                  <c:v>29.587558984753702</c:v>
                </c:pt>
                <c:pt idx="1521">
                  <c:v>29.6120769977537</c:v>
                </c:pt>
                <c:pt idx="1522">
                  <c:v>29.6325690746337</c:v>
                </c:pt>
                <c:pt idx="1523">
                  <c:v>29.653064966203701</c:v>
                </c:pt>
                <c:pt idx="1524">
                  <c:v>29.677604913713701</c:v>
                </c:pt>
                <c:pt idx="1525">
                  <c:v>29.698091030123702</c:v>
                </c:pt>
                <c:pt idx="1526">
                  <c:v>29.718589067463704</c:v>
                </c:pt>
                <c:pt idx="1527">
                  <c:v>29.7431421279937</c:v>
                </c:pt>
                <c:pt idx="1528">
                  <c:v>29.7636520862537</c:v>
                </c:pt>
                <c:pt idx="1529">
                  <c:v>29.784162998203701</c:v>
                </c:pt>
                <c:pt idx="1530">
                  <c:v>29.8086979389237</c:v>
                </c:pt>
                <c:pt idx="1531">
                  <c:v>29.8291800022137</c:v>
                </c:pt>
                <c:pt idx="1532">
                  <c:v>29.8496859073637</c:v>
                </c:pt>
                <c:pt idx="1533">
                  <c:v>29.874220132823702</c:v>
                </c:pt>
                <c:pt idx="1534">
                  <c:v>29.8947310447737</c:v>
                </c:pt>
                <c:pt idx="1535">
                  <c:v>29.915204048153701</c:v>
                </c:pt>
                <c:pt idx="1536">
                  <c:v>29.9397249221837</c:v>
                </c:pt>
                <c:pt idx="1537">
                  <c:v>29.960200071333702</c:v>
                </c:pt>
                <c:pt idx="1538">
                  <c:v>29.984738111493701</c:v>
                </c:pt>
                <c:pt idx="1539">
                  <c:v>30.005269050593704</c:v>
                </c:pt>
                <c:pt idx="1540">
                  <c:v>30.025792121883701</c:v>
                </c:pt>
                <c:pt idx="1541">
                  <c:v>30.050270080563703</c:v>
                </c:pt>
                <c:pt idx="1542">
                  <c:v>30.070817947383702</c:v>
                </c:pt>
                <c:pt idx="1543">
                  <c:v>30.0913190841637</c:v>
                </c:pt>
                <c:pt idx="1544">
                  <c:v>30.115833044053701</c:v>
                </c:pt>
                <c:pt idx="1545">
                  <c:v>30.136339902873701</c:v>
                </c:pt>
                <c:pt idx="1546">
                  <c:v>30.1568300724037</c:v>
                </c:pt>
                <c:pt idx="1547">
                  <c:v>30.181335926053702</c:v>
                </c:pt>
                <c:pt idx="1548">
                  <c:v>30.201875925063703</c:v>
                </c:pt>
                <c:pt idx="1549">
                  <c:v>30.222366094593703</c:v>
                </c:pt>
                <c:pt idx="1550">
                  <c:v>30.246881961823703</c:v>
                </c:pt>
                <c:pt idx="1551">
                  <c:v>30.267470121383703</c:v>
                </c:pt>
                <c:pt idx="1552">
                  <c:v>30.287931919093701</c:v>
                </c:pt>
                <c:pt idx="1553">
                  <c:v>30.312433004383703</c:v>
                </c:pt>
                <c:pt idx="1554">
                  <c:v>30.3329470157637</c:v>
                </c:pt>
                <c:pt idx="1555">
                  <c:v>30.353497982023701</c:v>
                </c:pt>
                <c:pt idx="1556">
                  <c:v>30.377957105633701</c:v>
                </c:pt>
                <c:pt idx="1557">
                  <c:v>30.398469924923702</c:v>
                </c:pt>
                <c:pt idx="1558">
                  <c:v>30.418957948683701</c:v>
                </c:pt>
                <c:pt idx="1559">
                  <c:v>30.443484067913701</c:v>
                </c:pt>
                <c:pt idx="1560">
                  <c:v>30.4640400409737</c:v>
                </c:pt>
                <c:pt idx="1561">
                  <c:v>30.484498977663701</c:v>
                </c:pt>
                <c:pt idx="1562">
                  <c:v>30.5090339183837</c:v>
                </c:pt>
                <c:pt idx="1563">
                  <c:v>30.5295441150637</c:v>
                </c:pt>
                <c:pt idx="1564">
                  <c:v>30.550055980683702</c:v>
                </c:pt>
                <c:pt idx="1565">
                  <c:v>30.574543952943703</c:v>
                </c:pt>
                <c:pt idx="1566">
                  <c:v>30.595073938373702</c:v>
                </c:pt>
                <c:pt idx="1567">
                  <c:v>30.615591049193704</c:v>
                </c:pt>
                <c:pt idx="1568">
                  <c:v>30.640087127683699</c:v>
                </c:pt>
                <c:pt idx="1569">
                  <c:v>30.660602092743702</c:v>
                </c:pt>
                <c:pt idx="1570">
                  <c:v>30.6811180114737</c:v>
                </c:pt>
                <c:pt idx="1571">
                  <c:v>30.705632925033701</c:v>
                </c:pt>
                <c:pt idx="1572">
                  <c:v>32.330670833587632</c:v>
                </c:pt>
                <c:pt idx="1573">
                  <c:v>32.331274032592759</c:v>
                </c:pt>
                <c:pt idx="1574">
                  <c:v>32.331753969192491</c:v>
                </c:pt>
                <c:pt idx="1575">
                  <c:v>32.332187891006463</c:v>
                </c:pt>
                <c:pt idx="1576">
                  <c:v>32.332614898681634</c:v>
                </c:pt>
                <c:pt idx="1577">
                  <c:v>32.333037853240953</c:v>
                </c:pt>
                <c:pt idx="1578">
                  <c:v>32.333461046218858</c:v>
                </c:pt>
                <c:pt idx="1579">
                  <c:v>32.333881855010972</c:v>
                </c:pt>
                <c:pt idx="1580">
                  <c:v>32.334305047988877</c:v>
                </c:pt>
                <c:pt idx="1581">
                  <c:v>32.334728002548204</c:v>
                </c:pt>
                <c:pt idx="1582">
                  <c:v>32.335150003433213</c:v>
                </c:pt>
                <c:pt idx="1583">
                  <c:v>32.335392951965318</c:v>
                </c:pt>
                <c:pt idx="1584">
                  <c:v>32.335474014282212</c:v>
                </c:pt>
                <c:pt idx="1585">
                  <c:v>32.33554887771605</c:v>
                </c:pt>
                <c:pt idx="1586">
                  <c:v>32.335624933242784</c:v>
                </c:pt>
                <c:pt idx="1587">
                  <c:v>32.335700988769517</c:v>
                </c:pt>
                <c:pt idx="1588">
                  <c:v>32.335777997970574</c:v>
                </c:pt>
                <c:pt idx="1589">
                  <c:v>32.3358540534973</c:v>
                </c:pt>
                <c:pt idx="1590">
                  <c:v>32.335928916931138</c:v>
                </c:pt>
                <c:pt idx="1591">
                  <c:v>32.336004972457872</c:v>
                </c:pt>
                <c:pt idx="1592">
                  <c:v>32.336081027984598</c:v>
                </c:pt>
                <c:pt idx="1593">
                  <c:v>32.336156845092759</c:v>
                </c:pt>
                <c:pt idx="1594">
                  <c:v>32.336232900619493</c:v>
                </c:pt>
                <c:pt idx="1595">
                  <c:v>32.336308956146233</c:v>
                </c:pt>
                <c:pt idx="1596">
                  <c:v>32.336385011672959</c:v>
                </c:pt>
                <c:pt idx="1597">
                  <c:v>32.336460828781114</c:v>
                </c:pt>
                <c:pt idx="1598">
                  <c:v>32.336536884307847</c:v>
                </c:pt>
                <c:pt idx="1599">
                  <c:v>32.336611986160257</c:v>
                </c:pt>
                <c:pt idx="1600">
                  <c:v>32.336688041686998</c:v>
                </c:pt>
                <c:pt idx="1601">
                  <c:v>32.336763858795152</c:v>
                </c:pt>
                <c:pt idx="1602">
                  <c:v>32.336839914321878</c:v>
                </c:pt>
                <c:pt idx="1603">
                  <c:v>32.336915969848619</c:v>
                </c:pt>
                <c:pt idx="1604">
                  <c:v>32.336992025375352</c:v>
                </c:pt>
                <c:pt idx="1605">
                  <c:v>32.337067842483513</c:v>
                </c:pt>
                <c:pt idx="1606">
                  <c:v>32.33714389801024</c:v>
                </c:pt>
                <c:pt idx="1607">
                  <c:v>32.337219953536973</c:v>
                </c:pt>
                <c:pt idx="1608">
                  <c:v>32.337296009063714</c:v>
                </c:pt>
                <c:pt idx="1609">
                  <c:v>32.337370872497537</c:v>
                </c:pt>
                <c:pt idx="1610">
                  <c:v>32.337447881698587</c:v>
                </c:pt>
                <c:pt idx="1611">
                  <c:v>32.337523937225328</c:v>
                </c:pt>
                <c:pt idx="1612">
                  <c:v>32.337599992752061</c:v>
                </c:pt>
                <c:pt idx="1613">
                  <c:v>32.337676048278787</c:v>
                </c:pt>
                <c:pt idx="1614">
                  <c:v>32.337751865386949</c:v>
                </c:pt>
                <c:pt idx="1615">
                  <c:v>32.337827920913682</c:v>
                </c:pt>
                <c:pt idx="1616">
                  <c:v>32.337904930114732</c:v>
                </c:pt>
                <c:pt idx="1617">
                  <c:v>32.337980985641458</c:v>
                </c:pt>
                <c:pt idx="1618">
                  <c:v>32.338057041168199</c:v>
                </c:pt>
                <c:pt idx="1619">
                  <c:v>32.338131904602044</c:v>
                </c:pt>
                <c:pt idx="1620">
                  <c:v>32.338208913803093</c:v>
                </c:pt>
                <c:pt idx="1621">
                  <c:v>32.338284015655503</c:v>
                </c:pt>
                <c:pt idx="1622">
                  <c:v>32.338359832763658</c:v>
                </c:pt>
                <c:pt idx="1623">
                  <c:v>32.338434934616068</c:v>
                </c:pt>
                <c:pt idx="1624">
                  <c:v>32.338510990142808</c:v>
                </c:pt>
                <c:pt idx="1625">
                  <c:v>32.338585853576653</c:v>
                </c:pt>
                <c:pt idx="1626">
                  <c:v>32.338661909103379</c:v>
                </c:pt>
                <c:pt idx="1627">
                  <c:v>32.338737010955803</c:v>
                </c:pt>
                <c:pt idx="1628">
                  <c:v>32.338812828063951</c:v>
                </c:pt>
                <c:pt idx="1629">
                  <c:v>32.338887929916368</c:v>
                </c:pt>
                <c:pt idx="1630">
                  <c:v>32.338963985443101</c:v>
                </c:pt>
                <c:pt idx="1631">
                  <c:v>32.339038848876939</c:v>
                </c:pt>
                <c:pt idx="1632">
                  <c:v>32.339114904403672</c:v>
                </c:pt>
                <c:pt idx="1633">
                  <c:v>32.339190006256089</c:v>
                </c:pt>
                <c:pt idx="1634">
                  <c:v>32.339266061782823</c:v>
                </c:pt>
                <c:pt idx="1635">
                  <c:v>32.339341878890977</c:v>
                </c:pt>
                <c:pt idx="1636">
                  <c:v>32.339418888092034</c:v>
                </c:pt>
                <c:pt idx="1637">
                  <c:v>32.33949494361876</c:v>
                </c:pt>
                <c:pt idx="1638">
                  <c:v>32.339570999145494</c:v>
                </c:pt>
                <c:pt idx="1639">
                  <c:v>32.339647054672227</c:v>
                </c:pt>
                <c:pt idx="1640">
                  <c:v>32.339740037918084</c:v>
                </c:pt>
                <c:pt idx="1641">
                  <c:v>32.339815855026231</c:v>
                </c:pt>
                <c:pt idx="1642">
                  <c:v>32.339891910552957</c:v>
                </c:pt>
                <c:pt idx="1643">
                  <c:v>32.339967966079698</c:v>
                </c:pt>
                <c:pt idx="1644">
                  <c:v>32.340044021606438</c:v>
                </c:pt>
                <c:pt idx="1645">
                  <c:v>32.340119838714543</c:v>
                </c:pt>
                <c:pt idx="1646">
                  <c:v>32.343718051910344</c:v>
                </c:pt>
                <c:pt idx="1647">
                  <c:v>32.364255905151339</c:v>
                </c:pt>
                <c:pt idx="1648">
                  <c:v>32.384795904159539</c:v>
                </c:pt>
                <c:pt idx="1649">
                  <c:v>32.409383058547938</c:v>
                </c:pt>
                <c:pt idx="1650">
                  <c:v>32.429919004440343</c:v>
                </c:pt>
                <c:pt idx="1651">
                  <c:v>32.450424909592037</c:v>
                </c:pt>
                <c:pt idx="1652">
                  <c:v>32.474926948547044</c:v>
                </c:pt>
                <c:pt idx="1653">
                  <c:v>32.495466947555038</c:v>
                </c:pt>
                <c:pt idx="1654">
                  <c:v>32.515981912613043</c:v>
                </c:pt>
                <c:pt idx="1655">
                  <c:v>32.540453910828042</c:v>
                </c:pt>
                <c:pt idx="1656">
                  <c:v>32.560956001282044</c:v>
                </c:pt>
                <c:pt idx="1657">
                  <c:v>32.581480026245039</c:v>
                </c:pt>
                <c:pt idx="1658">
                  <c:v>32.605983972549041</c:v>
                </c:pt>
                <c:pt idx="1659">
                  <c:v>32.626497030258044</c:v>
                </c:pt>
                <c:pt idx="1660">
                  <c:v>32.64701199531504</c:v>
                </c:pt>
                <c:pt idx="1661">
                  <c:v>32.67151498794604</c:v>
                </c:pt>
                <c:pt idx="1662">
                  <c:v>32.692049026489038</c:v>
                </c:pt>
                <c:pt idx="1663">
                  <c:v>32.712563037872037</c:v>
                </c:pt>
                <c:pt idx="1664">
                  <c:v>32.737046003342037</c:v>
                </c:pt>
                <c:pt idx="1665">
                  <c:v>32.757580041885042</c:v>
                </c:pt>
                <c:pt idx="1666">
                  <c:v>32.778090953827039</c:v>
                </c:pt>
                <c:pt idx="1667">
                  <c:v>32.802595853805038</c:v>
                </c:pt>
                <c:pt idx="1668">
                  <c:v>32.823097944260041</c:v>
                </c:pt>
                <c:pt idx="1669">
                  <c:v>32.843598842621041</c:v>
                </c:pt>
                <c:pt idx="1670">
                  <c:v>32.868125915527038</c:v>
                </c:pt>
                <c:pt idx="1671">
                  <c:v>32.888643026352042</c:v>
                </c:pt>
                <c:pt idx="1672">
                  <c:v>32.909173965454038</c:v>
                </c:pt>
                <c:pt idx="1673">
                  <c:v>32.93366003036504</c:v>
                </c:pt>
                <c:pt idx="1674">
                  <c:v>32.954172849655038</c:v>
                </c:pt>
                <c:pt idx="1675">
                  <c:v>32.974691867828042</c:v>
                </c:pt>
                <c:pt idx="1676">
                  <c:v>32.999187946320042</c:v>
                </c:pt>
                <c:pt idx="1677">
                  <c:v>33.019700050354039</c:v>
                </c:pt>
                <c:pt idx="1678">
                  <c:v>33.04021883010904</c:v>
                </c:pt>
                <c:pt idx="1679">
                  <c:v>33.064712047577039</c:v>
                </c:pt>
                <c:pt idx="1680">
                  <c:v>33.085224866867037</c:v>
                </c:pt>
                <c:pt idx="1681">
                  <c:v>33.105770826340041</c:v>
                </c:pt>
                <c:pt idx="1682">
                  <c:v>33.130271911621037</c:v>
                </c:pt>
                <c:pt idx="1683">
                  <c:v>33.150779008865044</c:v>
                </c:pt>
                <c:pt idx="1684">
                  <c:v>33.171294927597039</c:v>
                </c:pt>
                <c:pt idx="1685">
                  <c:v>33.195780992508041</c:v>
                </c:pt>
                <c:pt idx="1686">
                  <c:v>33.216302871704038</c:v>
                </c:pt>
                <c:pt idx="1687">
                  <c:v>33.236812829971043</c:v>
                </c:pt>
                <c:pt idx="1688">
                  <c:v>33.261340856552039</c:v>
                </c:pt>
                <c:pt idx="1689">
                  <c:v>33.281733989716038</c:v>
                </c:pt>
                <c:pt idx="1690">
                  <c:v>33.302330970764039</c:v>
                </c:pt>
                <c:pt idx="1691">
                  <c:v>33.326820850372037</c:v>
                </c:pt>
                <c:pt idx="1692">
                  <c:v>33.347441911696038</c:v>
                </c:pt>
                <c:pt idx="1693">
                  <c:v>33.367909908296042</c:v>
                </c:pt>
                <c:pt idx="1694">
                  <c:v>33.392405986786038</c:v>
                </c:pt>
                <c:pt idx="1695">
                  <c:v>33.412904977796039</c:v>
                </c:pt>
                <c:pt idx="1696">
                  <c:v>33.433449983596041</c:v>
                </c:pt>
                <c:pt idx="1697">
                  <c:v>33.457916975026038</c:v>
                </c:pt>
                <c:pt idx="1698">
                  <c:v>33.478428840636042</c:v>
                </c:pt>
                <c:pt idx="1699">
                  <c:v>33.498945951466041</c:v>
                </c:pt>
                <c:pt idx="1700">
                  <c:v>33.523459911346038</c:v>
                </c:pt>
                <c:pt idx="1701">
                  <c:v>33.543992996216041</c:v>
                </c:pt>
                <c:pt idx="1702">
                  <c:v>33.564499855046037</c:v>
                </c:pt>
                <c:pt idx="1703">
                  <c:v>33.588990926746042</c:v>
                </c:pt>
                <c:pt idx="1704">
                  <c:v>33.60950589179604</c:v>
                </c:pt>
                <c:pt idx="1705">
                  <c:v>33.630028009416037</c:v>
                </c:pt>
                <c:pt idx="1706">
                  <c:v>33.654525995256037</c:v>
                </c:pt>
                <c:pt idx="1707">
                  <c:v>33.675050020216041</c:v>
                </c:pt>
                <c:pt idx="1708">
                  <c:v>33.69556689262604</c:v>
                </c:pt>
                <c:pt idx="1709">
                  <c:v>33.720042943956038</c:v>
                </c:pt>
                <c:pt idx="1710">
                  <c:v>33.740569829936042</c:v>
                </c:pt>
                <c:pt idx="1711">
                  <c:v>33.761102914806038</c:v>
                </c:pt>
                <c:pt idx="1712">
                  <c:v>33.785567998886037</c:v>
                </c:pt>
                <c:pt idx="1713">
                  <c:v>33.806105852126038</c:v>
                </c:pt>
                <c:pt idx="1714">
                  <c:v>33.82662105560604</c:v>
                </c:pt>
                <c:pt idx="1715">
                  <c:v>33.851114988326039</c:v>
                </c:pt>
                <c:pt idx="1716">
                  <c:v>33.871621847156042</c:v>
                </c:pt>
                <c:pt idx="1717">
                  <c:v>33.89216685294604</c:v>
                </c:pt>
                <c:pt idx="1718">
                  <c:v>33.916637897496038</c:v>
                </c:pt>
                <c:pt idx="1719">
                  <c:v>33.937168836596044</c:v>
                </c:pt>
                <c:pt idx="1720">
                  <c:v>33.957713842396039</c:v>
                </c:pt>
                <c:pt idx="1721">
                  <c:v>33.982168912886038</c:v>
                </c:pt>
                <c:pt idx="1722">
                  <c:v>34.002708911896043</c:v>
                </c:pt>
                <c:pt idx="1723">
                  <c:v>34.023228883746043</c:v>
                </c:pt>
                <c:pt idx="1724">
                  <c:v>34.047732830046037</c:v>
                </c:pt>
                <c:pt idx="1725">
                  <c:v>34.068246841426038</c:v>
                </c:pt>
                <c:pt idx="1726">
                  <c:v>34.088752984996042</c:v>
                </c:pt>
                <c:pt idx="1727">
                  <c:v>34.113255977626039</c:v>
                </c:pt>
                <c:pt idx="1728">
                  <c:v>34.133759021756042</c:v>
                </c:pt>
                <c:pt idx="1729">
                  <c:v>34.15427303314604</c:v>
                </c:pt>
                <c:pt idx="1730">
                  <c:v>34.17876982688604</c:v>
                </c:pt>
                <c:pt idx="1731">
                  <c:v>34.199282884596037</c:v>
                </c:pt>
                <c:pt idx="1732">
                  <c:v>34.219805955886038</c:v>
                </c:pt>
                <c:pt idx="1733">
                  <c:v>34.244346857066041</c:v>
                </c:pt>
                <c:pt idx="1734">
                  <c:v>34.264811992646038</c:v>
                </c:pt>
                <c:pt idx="1735">
                  <c:v>34.285322904586039</c:v>
                </c:pt>
                <c:pt idx="1736">
                  <c:v>34.309820890426039</c:v>
                </c:pt>
                <c:pt idx="1737">
                  <c:v>34.330385923386039</c:v>
                </c:pt>
                <c:pt idx="1738">
                  <c:v>34.350857973096041</c:v>
                </c:pt>
                <c:pt idx="1739">
                  <c:v>34.37534999847604</c:v>
                </c:pt>
                <c:pt idx="1740">
                  <c:v>34.39586091041604</c:v>
                </c:pt>
                <c:pt idx="1741">
                  <c:v>34.416453838346044</c:v>
                </c:pt>
                <c:pt idx="1742">
                  <c:v>34.440917968746042</c:v>
                </c:pt>
                <c:pt idx="1743">
                  <c:v>34.461571931836041</c:v>
                </c:pt>
                <c:pt idx="1744">
                  <c:v>34.481945037846039</c:v>
                </c:pt>
                <c:pt idx="1745">
                  <c:v>34.506443023686039</c:v>
                </c:pt>
                <c:pt idx="1746">
                  <c:v>34.526988029476044</c:v>
                </c:pt>
                <c:pt idx="1747">
                  <c:v>34.54750704765604</c:v>
                </c:pt>
                <c:pt idx="1748">
                  <c:v>34.571972846986043</c:v>
                </c:pt>
                <c:pt idx="1749">
                  <c:v>34.592509984966043</c:v>
                </c:pt>
                <c:pt idx="1750">
                  <c:v>34.613039016726042</c:v>
                </c:pt>
                <c:pt idx="1751">
                  <c:v>34.63751792907604</c:v>
                </c:pt>
                <c:pt idx="1752">
                  <c:v>34.65806484222604</c:v>
                </c:pt>
                <c:pt idx="1753">
                  <c:v>34.678568840026038</c:v>
                </c:pt>
                <c:pt idx="1754">
                  <c:v>34.703047990796037</c:v>
                </c:pt>
                <c:pt idx="1755">
                  <c:v>34.72356891631604</c:v>
                </c:pt>
                <c:pt idx="1756">
                  <c:v>34.744081020356042</c:v>
                </c:pt>
                <c:pt idx="1757">
                  <c:v>34.768540859226043</c:v>
                </c:pt>
                <c:pt idx="1758">
                  <c:v>34.789108037946043</c:v>
                </c:pt>
                <c:pt idx="1759">
                  <c:v>34.80961489677604</c:v>
                </c:pt>
                <c:pt idx="1760">
                  <c:v>34.834080934526042</c:v>
                </c:pt>
                <c:pt idx="1761">
                  <c:v>34.854660034176042</c:v>
                </c:pt>
                <c:pt idx="1762">
                  <c:v>34.875150918956038</c:v>
                </c:pt>
                <c:pt idx="1763">
                  <c:v>34.899649858476039</c:v>
                </c:pt>
                <c:pt idx="1764">
                  <c:v>34.920187950136039</c:v>
                </c:pt>
                <c:pt idx="1765">
                  <c:v>34.940677881236041</c:v>
                </c:pt>
                <c:pt idx="1766">
                  <c:v>34.965190887456039</c:v>
                </c:pt>
                <c:pt idx="1767">
                  <c:v>34.985718011856044</c:v>
                </c:pt>
                <c:pt idx="1768">
                  <c:v>35.006240844726044</c:v>
                </c:pt>
                <c:pt idx="1769">
                  <c:v>35.03069806098604</c:v>
                </c:pt>
                <c:pt idx="1770">
                  <c:v>35.051223993306039</c:v>
                </c:pt>
                <c:pt idx="1771">
                  <c:v>35.071763038636043</c:v>
                </c:pt>
                <c:pt idx="1772">
                  <c:v>35.096253871916041</c:v>
                </c:pt>
                <c:pt idx="1773">
                  <c:v>35.116801977156044</c:v>
                </c:pt>
                <c:pt idx="1774">
                  <c:v>35.137289047246043</c:v>
                </c:pt>
                <c:pt idx="1775">
                  <c:v>35.161773920056042</c:v>
                </c:pt>
                <c:pt idx="1776">
                  <c:v>35.18231391906604</c:v>
                </c:pt>
                <c:pt idx="1777">
                  <c:v>35.202805995946044</c:v>
                </c:pt>
                <c:pt idx="1778">
                  <c:v>35.22727799415604</c:v>
                </c:pt>
                <c:pt idx="1779">
                  <c:v>35.247853040696043</c:v>
                </c:pt>
                <c:pt idx="1780">
                  <c:v>35.268343925476039</c:v>
                </c:pt>
                <c:pt idx="1781">
                  <c:v>35.292793989186038</c:v>
                </c:pt>
                <c:pt idx="1782">
                  <c:v>35.313438892366037</c:v>
                </c:pt>
                <c:pt idx="1783">
                  <c:v>35.333894014356041</c:v>
                </c:pt>
                <c:pt idx="1784">
                  <c:v>35.358378887176038</c:v>
                </c:pt>
                <c:pt idx="1785">
                  <c:v>35.378912925716037</c:v>
                </c:pt>
                <c:pt idx="1786">
                  <c:v>35.399481058116038</c:v>
                </c:pt>
                <c:pt idx="1787">
                  <c:v>35.423913955686039</c:v>
                </c:pt>
                <c:pt idx="1788">
                  <c:v>35.444442987446038</c:v>
                </c:pt>
                <c:pt idx="1789">
                  <c:v>35.464933872226041</c:v>
                </c:pt>
                <c:pt idx="1790">
                  <c:v>35.48941302299604</c:v>
                </c:pt>
                <c:pt idx="1791">
                  <c:v>35.50998997688604</c:v>
                </c:pt>
                <c:pt idx="1792">
                  <c:v>35.530484914776039</c:v>
                </c:pt>
                <c:pt idx="1793">
                  <c:v>35.554988861086038</c:v>
                </c:pt>
                <c:pt idx="1794">
                  <c:v>35.575531959536043</c:v>
                </c:pt>
                <c:pt idx="1795">
                  <c:v>35.596024990086043</c:v>
                </c:pt>
                <c:pt idx="1796">
                  <c:v>35.620477914806038</c:v>
                </c:pt>
                <c:pt idx="1797">
                  <c:v>35.641013860706039</c:v>
                </c:pt>
                <c:pt idx="1798">
                  <c:v>35.661520004276042</c:v>
                </c:pt>
                <c:pt idx="1799">
                  <c:v>35.686002016066041</c:v>
                </c:pt>
                <c:pt idx="1800">
                  <c:v>35.706523895266038</c:v>
                </c:pt>
                <c:pt idx="1801">
                  <c:v>35.727058887486038</c:v>
                </c:pt>
                <c:pt idx="1802">
                  <c:v>35.751533985136042</c:v>
                </c:pt>
                <c:pt idx="1803">
                  <c:v>35.772097826006039</c:v>
                </c:pt>
                <c:pt idx="1804">
                  <c:v>35.792588949206042</c:v>
                </c:pt>
                <c:pt idx="1805">
                  <c:v>35.817081928256037</c:v>
                </c:pt>
                <c:pt idx="1806">
                  <c:v>35.837616920476037</c:v>
                </c:pt>
                <c:pt idx="1807">
                  <c:v>35.858111858366044</c:v>
                </c:pt>
                <c:pt idx="1808">
                  <c:v>35.882606983186044</c:v>
                </c:pt>
                <c:pt idx="1809">
                  <c:v>35.903143882756041</c:v>
                </c:pt>
                <c:pt idx="1810">
                  <c:v>35.923651933666044</c:v>
                </c:pt>
                <c:pt idx="1811">
                  <c:v>35.948127984996042</c:v>
                </c:pt>
                <c:pt idx="1812">
                  <c:v>35.968696832656043</c:v>
                </c:pt>
                <c:pt idx="1813">
                  <c:v>35.989188909526042</c:v>
                </c:pt>
                <c:pt idx="1814">
                  <c:v>36.013682842256038</c:v>
                </c:pt>
                <c:pt idx="1815">
                  <c:v>36.034235000606039</c:v>
                </c:pt>
                <c:pt idx="1816">
                  <c:v>36.05471992492604</c:v>
                </c:pt>
                <c:pt idx="1817">
                  <c:v>36.079203844066043</c:v>
                </c:pt>
                <c:pt idx="1818">
                  <c:v>36.099760055546042</c:v>
                </c:pt>
                <c:pt idx="1819">
                  <c:v>36.120239019396038</c:v>
                </c:pt>
                <c:pt idx="1820">
                  <c:v>36.144706010816037</c:v>
                </c:pt>
                <c:pt idx="1821">
                  <c:v>36.165297031406041</c:v>
                </c:pt>
                <c:pt idx="1822">
                  <c:v>36.185770988466039</c:v>
                </c:pt>
                <c:pt idx="1823">
                  <c:v>36.210262060166038</c:v>
                </c:pt>
                <c:pt idx="1824">
                  <c:v>36.23082184791604</c:v>
                </c:pt>
                <c:pt idx="1825">
                  <c:v>36.251318931576037</c:v>
                </c:pt>
                <c:pt idx="1826">
                  <c:v>36.275787830356037</c:v>
                </c:pt>
                <c:pt idx="1827">
                  <c:v>36.296352863316038</c:v>
                </c:pt>
                <c:pt idx="1828">
                  <c:v>36.316848039626038</c:v>
                </c:pt>
                <c:pt idx="1829">
                  <c:v>36.341357946396037</c:v>
                </c:pt>
                <c:pt idx="1830">
                  <c:v>36.361873865126043</c:v>
                </c:pt>
                <c:pt idx="1831">
                  <c:v>36.382447004316042</c:v>
                </c:pt>
                <c:pt idx="1832">
                  <c:v>36.406857967376041</c:v>
                </c:pt>
                <c:pt idx="1833">
                  <c:v>36.427449941636041</c:v>
                </c:pt>
                <c:pt idx="1834">
                  <c:v>36.447921037676039</c:v>
                </c:pt>
                <c:pt idx="1835">
                  <c:v>36.47240996360604</c:v>
                </c:pt>
                <c:pt idx="1836">
                  <c:v>36.492928028106043</c:v>
                </c:pt>
                <c:pt idx="1837">
                  <c:v>36.513445854186038</c:v>
                </c:pt>
                <c:pt idx="1838">
                  <c:v>36.537971973416042</c:v>
                </c:pt>
                <c:pt idx="1839">
                  <c:v>36.558488845826041</c:v>
                </c:pt>
                <c:pt idx="1840">
                  <c:v>36.57896900176604</c:v>
                </c:pt>
                <c:pt idx="1841">
                  <c:v>36.603517055516043</c:v>
                </c:pt>
                <c:pt idx="1842">
                  <c:v>36.624027013776043</c:v>
                </c:pt>
                <c:pt idx="1843">
                  <c:v>36.644516944886043</c:v>
                </c:pt>
                <c:pt idx="1844">
                  <c:v>36.669051885606038</c:v>
                </c:pt>
                <c:pt idx="1845">
                  <c:v>36.68955397605604</c:v>
                </c:pt>
                <c:pt idx="1846">
                  <c:v>36.710023880006041</c:v>
                </c:pt>
                <c:pt idx="1847">
                  <c:v>36.734577894206041</c:v>
                </c:pt>
                <c:pt idx="1848">
                  <c:v>36.755074024196041</c:v>
                </c:pt>
                <c:pt idx="1849">
                  <c:v>36.775573968886043</c:v>
                </c:pt>
                <c:pt idx="1850">
                  <c:v>36.80011296272604</c:v>
                </c:pt>
                <c:pt idx="1851">
                  <c:v>36.820628881456038</c:v>
                </c:pt>
                <c:pt idx="1852">
                  <c:v>36.84113097190604</c:v>
                </c:pt>
                <c:pt idx="1853">
                  <c:v>36.865651845936043</c:v>
                </c:pt>
                <c:pt idx="1854">
                  <c:v>36.88614892959604</c:v>
                </c:pt>
                <c:pt idx="1855">
                  <c:v>36.906646013256037</c:v>
                </c:pt>
                <c:pt idx="1856">
                  <c:v>36.931156873706044</c:v>
                </c:pt>
                <c:pt idx="1857">
                  <c:v>36.951648950576043</c:v>
                </c:pt>
                <c:pt idx="1858">
                  <c:v>36.972169876096039</c:v>
                </c:pt>
                <c:pt idx="1859">
                  <c:v>36.996687889096037</c:v>
                </c:pt>
                <c:pt idx="1860">
                  <c:v>37.017200946806042</c:v>
                </c:pt>
                <c:pt idx="1861">
                  <c:v>37.037721872326038</c:v>
                </c:pt>
                <c:pt idx="1862">
                  <c:v>37.062264919276039</c:v>
                </c:pt>
                <c:pt idx="1863">
                  <c:v>37.082751989366038</c:v>
                </c:pt>
                <c:pt idx="1864">
                  <c:v>37.103248834606042</c:v>
                </c:pt>
                <c:pt idx="1865">
                  <c:v>37.12778186797604</c:v>
                </c:pt>
                <c:pt idx="1866">
                  <c:v>37.14828705787604</c:v>
                </c:pt>
                <c:pt idx="1867">
                  <c:v>37.168771982196041</c:v>
                </c:pt>
                <c:pt idx="1868">
                  <c:v>37.193296909336041</c:v>
                </c:pt>
                <c:pt idx="1869">
                  <c:v>37.21378588676604</c:v>
                </c:pt>
                <c:pt idx="1870">
                  <c:v>37.234299898146041</c:v>
                </c:pt>
                <c:pt idx="1871">
                  <c:v>37.258828878406042</c:v>
                </c:pt>
                <c:pt idx="1872">
                  <c:v>37.279331922536038</c:v>
                </c:pt>
                <c:pt idx="1873">
                  <c:v>37.299847841266043</c:v>
                </c:pt>
                <c:pt idx="1874">
                  <c:v>37.324406862256041</c:v>
                </c:pt>
                <c:pt idx="1875">
                  <c:v>37.344877958296038</c:v>
                </c:pt>
                <c:pt idx="1876">
                  <c:v>38.070446968078599</c:v>
                </c:pt>
                <c:pt idx="1877">
                  <c:v>38.070907115936265</c:v>
                </c:pt>
                <c:pt idx="1878">
                  <c:v>38.071330070495591</c:v>
                </c:pt>
                <c:pt idx="1879">
                  <c:v>38.071748971939073</c:v>
                </c:pt>
                <c:pt idx="1880">
                  <c:v>38.072170019149766</c:v>
                </c:pt>
                <c:pt idx="1881">
                  <c:v>38.072587013244615</c:v>
                </c:pt>
                <c:pt idx="1882">
                  <c:v>38.073003053665147</c:v>
                </c:pt>
                <c:pt idx="1883">
                  <c:v>38.073446989059434</c:v>
                </c:pt>
                <c:pt idx="1884">
                  <c:v>38.07386803627012</c:v>
                </c:pt>
                <c:pt idx="1885">
                  <c:v>38.074285984039292</c:v>
                </c:pt>
                <c:pt idx="1886">
                  <c:v>38.07470393180845</c:v>
                </c:pt>
                <c:pt idx="1887">
                  <c:v>38.075123071670511</c:v>
                </c:pt>
                <c:pt idx="1888">
                  <c:v>38.075509071350083</c:v>
                </c:pt>
                <c:pt idx="1889">
                  <c:v>38.075582981109605</c:v>
                </c:pt>
                <c:pt idx="1890">
                  <c:v>38.075657129287706</c:v>
                </c:pt>
                <c:pt idx="1891">
                  <c:v>38.075731039047227</c:v>
                </c:pt>
                <c:pt idx="1892">
                  <c:v>38.075805902481065</c:v>
                </c:pt>
                <c:pt idx="1893">
                  <c:v>38.075879096984856</c:v>
                </c:pt>
                <c:pt idx="1894">
                  <c:v>38.075953960418687</c:v>
                </c:pt>
                <c:pt idx="1895">
                  <c:v>38.07602810859678</c:v>
                </c:pt>
                <c:pt idx="1896">
                  <c:v>38.076102018356316</c:v>
                </c:pt>
                <c:pt idx="1897">
                  <c:v>38.076175928115831</c:v>
                </c:pt>
                <c:pt idx="1898">
                  <c:v>38.076250076293931</c:v>
                </c:pt>
                <c:pt idx="1899">
                  <c:v>38.076323986053453</c:v>
                </c:pt>
                <c:pt idx="1900">
                  <c:v>38.076398134231553</c:v>
                </c:pt>
                <c:pt idx="1901">
                  <c:v>38.076472043991075</c:v>
                </c:pt>
                <c:pt idx="1902">
                  <c:v>38.076545953750596</c:v>
                </c:pt>
                <c:pt idx="1903">
                  <c:v>38.076620101928697</c:v>
                </c:pt>
                <c:pt idx="1904">
                  <c:v>38.076694965362535</c:v>
                </c:pt>
                <c:pt idx="1905">
                  <c:v>38.076770067214952</c:v>
                </c:pt>
                <c:pt idx="1906">
                  <c:v>38.076844930648797</c:v>
                </c:pt>
                <c:pt idx="1907">
                  <c:v>38.07691907882689</c:v>
                </c:pt>
                <c:pt idx="1908">
                  <c:v>38.076993942260721</c:v>
                </c:pt>
                <c:pt idx="1909">
                  <c:v>38.077068090438821</c:v>
                </c:pt>
                <c:pt idx="1910">
                  <c:v>38.096740007400484</c:v>
                </c:pt>
                <c:pt idx="1911">
                  <c:v>38.117238998413086</c:v>
                </c:pt>
                <c:pt idx="1912">
                  <c:v>38.137794017791784</c:v>
                </c:pt>
                <c:pt idx="1913">
                  <c:v>38.162363052368185</c:v>
                </c:pt>
                <c:pt idx="1914">
                  <c:v>38.182847023009785</c:v>
                </c:pt>
                <c:pt idx="1915">
                  <c:v>38.203347921371787</c:v>
                </c:pt>
                <c:pt idx="1916">
                  <c:v>38.227860927581787</c:v>
                </c:pt>
                <c:pt idx="1917">
                  <c:v>38.248373985290783</c:v>
                </c:pt>
                <c:pt idx="1918">
                  <c:v>38.268878936767784</c:v>
                </c:pt>
                <c:pt idx="1919">
                  <c:v>38.293450117110787</c:v>
                </c:pt>
                <c:pt idx="1920">
                  <c:v>38.313874006271782</c:v>
                </c:pt>
                <c:pt idx="1921">
                  <c:v>38.334399938583786</c:v>
                </c:pt>
                <c:pt idx="1922">
                  <c:v>38.358932971954786</c:v>
                </c:pt>
                <c:pt idx="1923">
                  <c:v>38.379483938216786</c:v>
                </c:pt>
                <c:pt idx="1924">
                  <c:v>38.399945020675787</c:v>
                </c:pt>
                <c:pt idx="1925">
                  <c:v>38.424470901488782</c:v>
                </c:pt>
                <c:pt idx="1926">
                  <c:v>38.444957971572784</c:v>
                </c:pt>
                <c:pt idx="1927">
                  <c:v>38.469487905502781</c:v>
                </c:pt>
                <c:pt idx="1928">
                  <c:v>38.489998102187784</c:v>
                </c:pt>
                <c:pt idx="1929">
                  <c:v>38.510495901107781</c:v>
                </c:pt>
                <c:pt idx="1930">
                  <c:v>38.535002946853787</c:v>
                </c:pt>
                <c:pt idx="1931">
                  <c:v>38.555527925491781</c:v>
                </c:pt>
                <c:pt idx="1932">
                  <c:v>38.576046943664785</c:v>
                </c:pt>
                <c:pt idx="1933">
                  <c:v>38.600527048110784</c:v>
                </c:pt>
                <c:pt idx="1934">
                  <c:v>38.621083021163784</c:v>
                </c:pt>
                <c:pt idx="1935">
                  <c:v>38.641577959060783</c:v>
                </c:pt>
                <c:pt idx="1936">
                  <c:v>38.666072130202785</c:v>
                </c:pt>
                <c:pt idx="1937">
                  <c:v>38.686598062514783</c:v>
                </c:pt>
                <c:pt idx="1938">
                  <c:v>38.707098007201786</c:v>
                </c:pt>
                <c:pt idx="1939">
                  <c:v>38.731615066528782</c:v>
                </c:pt>
                <c:pt idx="1940">
                  <c:v>38.752129077911782</c:v>
                </c:pt>
                <c:pt idx="1941">
                  <c:v>38.772622108459785</c:v>
                </c:pt>
                <c:pt idx="1942">
                  <c:v>38.797135114669786</c:v>
                </c:pt>
                <c:pt idx="1943">
                  <c:v>38.817693948745784</c:v>
                </c:pt>
                <c:pt idx="1944">
                  <c:v>38.83817195892378</c:v>
                </c:pt>
                <c:pt idx="1945">
                  <c:v>38.862689018249782</c:v>
                </c:pt>
                <c:pt idx="1946">
                  <c:v>38.883183956145785</c:v>
                </c:pt>
                <c:pt idx="1947">
                  <c:v>38.903701066970783</c:v>
                </c:pt>
                <c:pt idx="1948">
                  <c:v>38.928225994109781</c:v>
                </c:pt>
                <c:pt idx="1949">
                  <c:v>38.948727130889786</c:v>
                </c:pt>
                <c:pt idx="1950">
                  <c:v>38.969227075576782</c:v>
                </c:pt>
                <c:pt idx="1951">
                  <c:v>38.993739128112786</c:v>
                </c:pt>
                <c:pt idx="1952">
                  <c:v>39.014256954192781</c:v>
                </c:pt>
                <c:pt idx="1953">
                  <c:v>39.034778118133787</c:v>
                </c:pt>
                <c:pt idx="1954">
                  <c:v>39.059289932250785</c:v>
                </c:pt>
                <c:pt idx="1955">
                  <c:v>39.079807996752784</c:v>
                </c:pt>
                <c:pt idx="1956">
                  <c:v>39.100302934642784</c:v>
                </c:pt>
                <c:pt idx="1957">
                  <c:v>39.124813079832784</c:v>
                </c:pt>
                <c:pt idx="1958">
                  <c:v>39.145329952242783</c:v>
                </c:pt>
                <c:pt idx="1959">
                  <c:v>39.165815114972787</c:v>
                </c:pt>
                <c:pt idx="1960">
                  <c:v>39.190350055692782</c:v>
                </c:pt>
                <c:pt idx="1961">
                  <c:v>39.210860013962787</c:v>
                </c:pt>
                <c:pt idx="1962">
                  <c:v>39.23135590553278</c:v>
                </c:pt>
                <c:pt idx="1963">
                  <c:v>39.255909919742784</c:v>
                </c:pt>
                <c:pt idx="1964">
                  <c:v>39.276442050932786</c:v>
                </c:pt>
                <c:pt idx="1965">
                  <c:v>39.296752929682782</c:v>
                </c:pt>
                <c:pt idx="1966">
                  <c:v>39.321376085282786</c:v>
                </c:pt>
                <c:pt idx="1967">
                  <c:v>39.341915130612783</c:v>
                </c:pt>
                <c:pt idx="1968">
                  <c:v>39.362464904782783</c:v>
                </c:pt>
                <c:pt idx="1969">
                  <c:v>39.386902093882782</c:v>
                </c:pt>
                <c:pt idx="1970">
                  <c:v>39.407444000242783</c:v>
                </c:pt>
                <c:pt idx="1971">
                  <c:v>39.427937030792783</c:v>
                </c:pt>
                <c:pt idx="1972">
                  <c:v>39.452446937562783</c:v>
                </c:pt>
                <c:pt idx="1973">
                  <c:v>39.473006010052785</c:v>
                </c:pt>
                <c:pt idx="1974">
                  <c:v>39.493530035022786</c:v>
                </c:pt>
                <c:pt idx="1975">
                  <c:v>39.518019914622784</c:v>
                </c:pt>
                <c:pt idx="1976">
                  <c:v>39.538532972332781</c:v>
                </c:pt>
                <c:pt idx="1977">
                  <c:v>39.55903506279278</c:v>
                </c:pt>
                <c:pt idx="1978">
                  <c:v>39.583540916442786</c:v>
                </c:pt>
                <c:pt idx="1979">
                  <c:v>39.604044914242785</c:v>
                </c:pt>
                <c:pt idx="1980">
                  <c:v>39.624553918842786</c:v>
                </c:pt>
                <c:pt idx="1981">
                  <c:v>39.649070024492787</c:v>
                </c:pt>
                <c:pt idx="1982">
                  <c:v>39.669596910472784</c:v>
                </c:pt>
                <c:pt idx="1983">
                  <c:v>39.690112113952786</c:v>
                </c:pt>
                <c:pt idx="1984">
                  <c:v>39.714620113372781</c:v>
                </c:pt>
                <c:pt idx="1985">
                  <c:v>39.735132932662786</c:v>
                </c:pt>
                <c:pt idx="1986">
                  <c:v>39.755650997162782</c:v>
                </c:pt>
                <c:pt idx="1987">
                  <c:v>39.780143976212784</c:v>
                </c:pt>
                <c:pt idx="1988">
                  <c:v>39.800663948062784</c:v>
                </c:pt>
                <c:pt idx="1989">
                  <c:v>39.821145057682784</c:v>
                </c:pt>
                <c:pt idx="1990">
                  <c:v>39.845679998402787</c:v>
                </c:pt>
                <c:pt idx="1991">
                  <c:v>39.86619091034278</c:v>
                </c:pt>
                <c:pt idx="1992">
                  <c:v>39.886699914932784</c:v>
                </c:pt>
                <c:pt idx="1993">
                  <c:v>39.91122603416278</c:v>
                </c:pt>
                <c:pt idx="1994">
                  <c:v>39.93173408508278</c:v>
                </c:pt>
                <c:pt idx="1995">
                  <c:v>39.952240943912784</c:v>
                </c:pt>
                <c:pt idx="1996">
                  <c:v>39.976746082302782</c:v>
                </c:pt>
                <c:pt idx="1997">
                  <c:v>39.99726200103278</c:v>
                </c:pt>
                <c:pt idx="1998">
                  <c:v>40.017765045162783</c:v>
                </c:pt>
                <c:pt idx="1999">
                  <c:v>40.042267084122784</c:v>
                </c:pt>
                <c:pt idx="2000">
                  <c:v>40.062789916992784</c:v>
                </c:pt>
                <c:pt idx="2001">
                  <c:v>40.083288908002785</c:v>
                </c:pt>
                <c:pt idx="2002">
                  <c:v>40.107798099522782</c:v>
                </c:pt>
                <c:pt idx="2003">
                  <c:v>40.128338098522782</c:v>
                </c:pt>
                <c:pt idx="2004">
                  <c:v>40.148840904232785</c:v>
                </c:pt>
                <c:pt idx="2005">
                  <c:v>40.173367977142782</c:v>
                </c:pt>
                <c:pt idx="2006">
                  <c:v>40.193882942202784</c:v>
                </c:pt>
                <c:pt idx="2007">
                  <c:v>40.214370012282785</c:v>
                </c:pt>
                <c:pt idx="2008">
                  <c:v>40.238876104352784</c:v>
                </c:pt>
                <c:pt idx="2009">
                  <c:v>40.259367942812787</c:v>
                </c:pt>
                <c:pt idx="2010">
                  <c:v>40.279915094372782</c:v>
                </c:pt>
                <c:pt idx="2011">
                  <c:v>40.304425954822783</c:v>
                </c:pt>
                <c:pt idx="2012">
                  <c:v>40.324934959412786</c:v>
                </c:pt>
                <c:pt idx="2013">
                  <c:v>40.34551501274278</c:v>
                </c:pt>
                <c:pt idx="2014">
                  <c:v>40.36994409561278</c:v>
                </c:pt>
                <c:pt idx="2015">
                  <c:v>40.390461921692783</c:v>
                </c:pt>
                <c:pt idx="2016">
                  <c:v>40.410967111582785</c:v>
                </c:pt>
                <c:pt idx="2017">
                  <c:v>40.43546009063278</c:v>
                </c:pt>
                <c:pt idx="2018">
                  <c:v>40.455991029742783</c:v>
                </c:pt>
                <c:pt idx="2019">
                  <c:v>40.476495027542782</c:v>
                </c:pt>
                <c:pt idx="2020">
                  <c:v>40.500998020172787</c:v>
                </c:pt>
                <c:pt idx="2021">
                  <c:v>40.521527051922781</c:v>
                </c:pt>
                <c:pt idx="2022">
                  <c:v>40.542032003402781</c:v>
                </c:pt>
                <c:pt idx="2023">
                  <c:v>40.56655406952278</c:v>
                </c:pt>
                <c:pt idx="2024">
                  <c:v>40.587068080902782</c:v>
                </c:pt>
                <c:pt idx="2025">
                  <c:v>40.607531070712781</c:v>
                </c:pt>
                <c:pt idx="2026">
                  <c:v>40.632066011432784</c:v>
                </c:pt>
                <c:pt idx="2027">
                  <c:v>40.652596950532782</c:v>
                </c:pt>
                <c:pt idx="2028">
                  <c:v>40.673070907592781</c:v>
                </c:pt>
                <c:pt idx="2029">
                  <c:v>40.697591066362783</c:v>
                </c:pt>
                <c:pt idx="2030">
                  <c:v>40.71811604500278</c:v>
                </c:pt>
                <c:pt idx="2031">
                  <c:v>40.738621950152783</c:v>
                </c:pt>
                <c:pt idx="2032">
                  <c:v>40.763124942782781</c:v>
                </c:pt>
                <c:pt idx="2033">
                  <c:v>40.783668994902783</c:v>
                </c:pt>
                <c:pt idx="2034">
                  <c:v>40.804137945172783</c:v>
                </c:pt>
                <c:pt idx="2035">
                  <c:v>40.828675031662783</c:v>
                </c:pt>
                <c:pt idx="2036">
                  <c:v>40.849194049832782</c:v>
                </c:pt>
                <c:pt idx="2037">
                  <c:v>40.869713068012786</c:v>
                </c:pt>
                <c:pt idx="2038">
                  <c:v>40.89420509338278</c:v>
                </c:pt>
                <c:pt idx="2039">
                  <c:v>40.914717912672785</c:v>
                </c:pt>
                <c:pt idx="2040">
                  <c:v>40.935218095782787</c:v>
                </c:pt>
                <c:pt idx="2041">
                  <c:v>40.959733963012781</c:v>
                </c:pt>
                <c:pt idx="2042">
                  <c:v>40.980247974392782</c:v>
                </c:pt>
                <c:pt idx="2043">
                  <c:v>41.000760078432783</c:v>
                </c:pt>
                <c:pt idx="2044">
                  <c:v>41.025274991992781</c:v>
                </c:pt>
                <c:pt idx="2045">
                  <c:v>41.045772075652785</c:v>
                </c:pt>
                <c:pt idx="2046">
                  <c:v>41.066314935682783</c:v>
                </c:pt>
                <c:pt idx="2047">
                  <c:v>41.090802907942781</c:v>
                </c:pt>
                <c:pt idx="2048">
                  <c:v>41.111321926112787</c:v>
                </c:pt>
                <c:pt idx="2049">
                  <c:v>41.131819963452784</c:v>
                </c:pt>
                <c:pt idx="2050">
                  <c:v>41.156326055522783</c:v>
                </c:pt>
                <c:pt idx="2051">
                  <c:v>41.176842927932782</c:v>
                </c:pt>
                <c:pt idx="2052">
                  <c:v>41.19734406471278</c:v>
                </c:pt>
                <c:pt idx="2053">
                  <c:v>41.221883058552784</c:v>
                </c:pt>
                <c:pt idx="2054">
                  <c:v>41.242401123042782</c:v>
                </c:pt>
                <c:pt idx="2055">
                  <c:v>41.262892007822785</c:v>
                </c:pt>
                <c:pt idx="2056">
                  <c:v>41.287431001662782</c:v>
                </c:pt>
                <c:pt idx="2057">
                  <c:v>41.307922124862785</c:v>
                </c:pt>
                <c:pt idx="2058">
                  <c:v>41.328455924982784</c:v>
                </c:pt>
                <c:pt idx="2059">
                  <c:v>41.352931022642785</c:v>
                </c:pt>
                <c:pt idx="2060">
                  <c:v>41.373488903042784</c:v>
                </c:pt>
                <c:pt idx="2061">
                  <c:v>41.393969058992781</c:v>
                </c:pt>
                <c:pt idx="2062">
                  <c:v>41.41843700409278</c:v>
                </c:pt>
                <c:pt idx="2063">
                  <c:v>41.438997983932786</c:v>
                </c:pt>
                <c:pt idx="2064">
                  <c:v>41.459513902662785</c:v>
                </c:pt>
                <c:pt idx="2065">
                  <c:v>41.483988046642786</c:v>
                </c:pt>
                <c:pt idx="2066">
                  <c:v>41.504521131512782</c:v>
                </c:pt>
                <c:pt idx="2067">
                  <c:v>41.525041103362781</c:v>
                </c:pt>
                <c:pt idx="2068">
                  <c:v>41.549520015712787</c:v>
                </c:pt>
                <c:pt idx="2069">
                  <c:v>41.570070981982781</c:v>
                </c:pt>
                <c:pt idx="2070">
                  <c:v>41.59056305885278</c:v>
                </c:pt>
                <c:pt idx="2071">
                  <c:v>41.615062952042784</c:v>
                </c:pt>
                <c:pt idx="2072">
                  <c:v>41.635586977002781</c:v>
                </c:pt>
                <c:pt idx="2073">
                  <c:v>41.656116962432783</c:v>
                </c:pt>
                <c:pt idx="2074">
                  <c:v>41.680612087252783</c:v>
                </c:pt>
                <c:pt idx="2075">
                  <c:v>41.701122045512783</c:v>
                </c:pt>
                <c:pt idx="2076">
                  <c:v>41.721652030942785</c:v>
                </c:pt>
                <c:pt idx="2077">
                  <c:v>41.746135950092786</c:v>
                </c:pt>
                <c:pt idx="2078">
                  <c:v>41.766633033752782</c:v>
                </c:pt>
                <c:pt idx="2079">
                  <c:v>41.787149906162782</c:v>
                </c:pt>
                <c:pt idx="2080">
                  <c:v>41.811661958692781</c:v>
                </c:pt>
                <c:pt idx="2081">
                  <c:v>41.832173109052782</c:v>
                </c:pt>
                <c:pt idx="2082">
                  <c:v>41.852716922762781</c:v>
                </c:pt>
                <c:pt idx="2083">
                  <c:v>41.877208948132782</c:v>
                </c:pt>
                <c:pt idx="2084">
                  <c:v>41.897731065752787</c:v>
                </c:pt>
                <c:pt idx="2085">
                  <c:v>41.918247938152781</c:v>
                </c:pt>
                <c:pt idx="2086">
                  <c:v>41.942737102512787</c:v>
                </c:pt>
                <c:pt idx="2087">
                  <c:v>41.963249921802785</c:v>
                </c:pt>
                <c:pt idx="2088">
                  <c:v>41.983752965922783</c:v>
                </c:pt>
                <c:pt idx="2089">
                  <c:v>42.008275032042782</c:v>
                </c:pt>
                <c:pt idx="2090">
                  <c:v>42.028774023052783</c:v>
                </c:pt>
                <c:pt idx="2091">
                  <c:v>42.049293041232787</c:v>
                </c:pt>
                <c:pt idx="2092">
                  <c:v>42.073786020282782</c:v>
                </c:pt>
                <c:pt idx="2093">
                  <c:v>42.094299077982782</c:v>
                </c:pt>
                <c:pt idx="2094">
                  <c:v>42.114843130112781</c:v>
                </c:pt>
                <c:pt idx="2095">
                  <c:v>42.139336109162784</c:v>
                </c:pt>
                <c:pt idx="2096">
                  <c:v>42.159863948822782</c:v>
                </c:pt>
                <c:pt idx="2097">
                  <c:v>42.180372953412785</c:v>
                </c:pt>
                <c:pt idx="2098">
                  <c:v>42.204751014712784</c:v>
                </c:pt>
                <c:pt idx="2099">
                  <c:v>42.225322008132785</c:v>
                </c:pt>
                <c:pt idx="2100">
                  <c:v>42.245769023892784</c:v>
                </c:pt>
                <c:pt idx="2101">
                  <c:v>42.270453929902786</c:v>
                </c:pt>
                <c:pt idx="2102">
                  <c:v>42.290899991992781</c:v>
                </c:pt>
                <c:pt idx="2103">
                  <c:v>42.311450004572784</c:v>
                </c:pt>
                <c:pt idx="2104">
                  <c:v>42.335915088652783</c:v>
                </c:pt>
                <c:pt idx="2105">
                  <c:v>42.356456995012785</c:v>
                </c:pt>
                <c:pt idx="2106">
                  <c:v>42.376971006392786</c:v>
                </c:pt>
                <c:pt idx="2107">
                  <c:v>42.401484012602786</c:v>
                </c:pt>
                <c:pt idx="2108">
                  <c:v>42.421961069102785</c:v>
                </c:pt>
                <c:pt idx="2109">
                  <c:v>42.442537069322782</c:v>
                </c:pt>
                <c:pt idx="2110">
                  <c:v>42.466985940932787</c:v>
                </c:pt>
                <c:pt idx="2111">
                  <c:v>42.487518072132787</c:v>
                </c:pt>
                <c:pt idx="2112">
                  <c:v>42.508047103882781</c:v>
                </c:pt>
                <c:pt idx="2113">
                  <c:v>42.532540082932783</c:v>
                </c:pt>
                <c:pt idx="2114">
                  <c:v>42.553031921382782</c:v>
                </c:pt>
                <c:pt idx="2115">
                  <c:v>42.573573112482784</c:v>
                </c:pt>
                <c:pt idx="2116">
                  <c:v>42.598065137862783</c:v>
                </c:pt>
                <c:pt idx="2117">
                  <c:v>42.618582963942785</c:v>
                </c:pt>
                <c:pt idx="2118">
                  <c:v>42.639120101932782</c:v>
                </c:pt>
                <c:pt idx="2119">
                  <c:v>42.663594961162786</c:v>
                </c:pt>
                <c:pt idx="2120">
                  <c:v>42.68410611152278</c:v>
                </c:pt>
                <c:pt idx="2121">
                  <c:v>42.704608917232783</c:v>
                </c:pt>
                <c:pt idx="2122">
                  <c:v>42.729125022892781</c:v>
                </c:pt>
                <c:pt idx="2123">
                  <c:v>42.749644994732783</c:v>
                </c:pt>
                <c:pt idx="2124">
                  <c:v>42.770159959792785</c:v>
                </c:pt>
                <c:pt idx="2125">
                  <c:v>42.794647932052783</c:v>
                </c:pt>
                <c:pt idx="2126">
                  <c:v>42.815181016922786</c:v>
                </c:pt>
                <c:pt idx="2127">
                  <c:v>42.835701942442782</c:v>
                </c:pt>
                <c:pt idx="2128">
                  <c:v>42.860188007352782</c:v>
                </c:pt>
                <c:pt idx="2129">
                  <c:v>42.880736112592786</c:v>
                </c:pt>
                <c:pt idx="2130">
                  <c:v>42.901232004162786</c:v>
                </c:pt>
                <c:pt idx="2131">
                  <c:v>42.925698995592782</c:v>
                </c:pt>
                <c:pt idx="2132">
                  <c:v>42.946259021762785</c:v>
                </c:pt>
                <c:pt idx="2133">
                  <c:v>42.966778993602787</c:v>
                </c:pt>
                <c:pt idx="2134">
                  <c:v>42.991271018982786</c:v>
                </c:pt>
                <c:pt idx="2135">
                  <c:v>43.01181197166278</c:v>
                </c:pt>
                <c:pt idx="2136">
                  <c:v>43.032303094862783</c:v>
                </c:pt>
                <c:pt idx="2137">
                  <c:v>43.056773900982783</c:v>
                </c:pt>
                <c:pt idx="2138">
                  <c:v>43.077336072922783</c:v>
                </c:pt>
                <c:pt idx="2139">
                  <c:v>43.95047020912169</c:v>
                </c:pt>
                <c:pt idx="2140">
                  <c:v>43.951042175292955</c:v>
                </c:pt>
                <c:pt idx="2141">
                  <c:v>43.951523065567002</c:v>
                </c:pt>
                <c:pt idx="2142">
                  <c:v>43.951955080032334</c:v>
                </c:pt>
                <c:pt idx="2143">
                  <c:v>43.952396154403672</c:v>
                </c:pt>
                <c:pt idx="2144">
                  <c:v>43.952814102172844</c:v>
                </c:pt>
                <c:pt idx="2145">
                  <c:v>43.953234195709214</c:v>
                </c:pt>
                <c:pt idx="2146">
                  <c:v>43.953652143478379</c:v>
                </c:pt>
                <c:pt idx="2147">
                  <c:v>43.9540660381317</c:v>
                </c:pt>
                <c:pt idx="2148">
                  <c:v>43.954481124877908</c:v>
                </c:pt>
                <c:pt idx="2149">
                  <c:v>43.954898118972764</c:v>
                </c:pt>
                <c:pt idx="2150">
                  <c:v>43.955316066741929</c:v>
                </c:pt>
                <c:pt idx="2151">
                  <c:v>43.955420017242425</c:v>
                </c:pt>
                <c:pt idx="2152">
                  <c:v>43.955495119094834</c:v>
                </c:pt>
                <c:pt idx="2153">
                  <c:v>43.955569028854349</c:v>
                </c:pt>
                <c:pt idx="2154">
                  <c:v>43.955643177032449</c:v>
                </c:pt>
                <c:pt idx="2155">
                  <c:v>43.955717086791985</c:v>
                </c:pt>
                <c:pt idx="2156">
                  <c:v>43.955792188644395</c:v>
                </c:pt>
                <c:pt idx="2157">
                  <c:v>43.955866098403909</c:v>
                </c:pt>
                <c:pt idx="2158">
                  <c:v>43.955940008163445</c:v>
                </c:pt>
                <c:pt idx="2159">
                  <c:v>43.956014156341539</c:v>
                </c:pt>
                <c:pt idx="2160">
                  <c:v>43.95608806610106</c:v>
                </c:pt>
                <c:pt idx="2161">
                  <c:v>43.956162214279161</c:v>
                </c:pt>
                <c:pt idx="2162">
                  <c:v>43.956236124038682</c:v>
                </c:pt>
                <c:pt idx="2163">
                  <c:v>43.956310033798204</c:v>
                </c:pt>
                <c:pt idx="2164">
                  <c:v>43.956385135650621</c:v>
                </c:pt>
                <c:pt idx="2165">
                  <c:v>43.956480026245103</c:v>
                </c:pt>
                <c:pt idx="2166">
                  <c:v>43.95655512809752</c:v>
                </c:pt>
                <c:pt idx="2167">
                  <c:v>43.956629991531365</c:v>
                </c:pt>
                <c:pt idx="2168">
                  <c:v>43.956704139709458</c:v>
                </c:pt>
                <c:pt idx="2169">
                  <c:v>43.95677804946898</c:v>
                </c:pt>
                <c:pt idx="2170">
                  <c:v>43.956853151321404</c:v>
                </c:pt>
                <c:pt idx="2171">
                  <c:v>43.956927061080918</c:v>
                </c:pt>
                <c:pt idx="2172">
                  <c:v>43.957002162933328</c:v>
                </c:pt>
                <c:pt idx="2173">
                  <c:v>43.957077026367173</c:v>
                </c:pt>
                <c:pt idx="2174">
                  <c:v>43.95715212821959</c:v>
                </c:pt>
                <c:pt idx="2175">
                  <c:v>43.957226991653428</c:v>
                </c:pt>
                <c:pt idx="2176">
                  <c:v>43.957302093505845</c:v>
                </c:pt>
                <c:pt idx="2177">
                  <c:v>43.957378149032579</c:v>
                </c:pt>
                <c:pt idx="2178">
                  <c:v>43.957453012466409</c:v>
                </c:pt>
                <c:pt idx="2179">
                  <c:v>43.964174032211304</c:v>
                </c:pt>
                <c:pt idx="2180">
                  <c:v>43.984717130661004</c:v>
                </c:pt>
                <c:pt idx="2181">
                  <c:v>44.005203008651705</c:v>
                </c:pt>
                <c:pt idx="2182">
                  <c:v>44.029697179794304</c:v>
                </c:pt>
                <c:pt idx="2183">
                  <c:v>44.050255060195703</c:v>
                </c:pt>
                <c:pt idx="2184">
                  <c:v>44.070743083953701</c:v>
                </c:pt>
                <c:pt idx="2185">
                  <c:v>44.095249176025703</c:v>
                </c:pt>
                <c:pt idx="2186">
                  <c:v>44.115801095962702</c:v>
                </c:pt>
                <c:pt idx="2187">
                  <c:v>44.136262178420701</c:v>
                </c:pt>
                <c:pt idx="2188">
                  <c:v>44.160772085189699</c:v>
                </c:pt>
                <c:pt idx="2189">
                  <c:v>44.1813051700587</c:v>
                </c:pt>
                <c:pt idx="2190">
                  <c:v>44.201814174651702</c:v>
                </c:pt>
                <c:pt idx="2191">
                  <c:v>44.226303100585703</c:v>
                </c:pt>
                <c:pt idx="2192">
                  <c:v>44.246828079223704</c:v>
                </c:pt>
                <c:pt idx="2193">
                  <c:v>44.267377138137704</c:v>
                </c:pt>
                <c:pt idx="2194">
                  <c:v>44.291846036910698</c:v>
                </c:pt>
                <c:pt idx="2195">
                  <c:v>44.312438011169704</c:v>
                </c:pt>
                <c:pt idx="2196">
                  <c:v>44.332883119582704</c:v>
                </c:pt>
                <c:pt idx="2197">
                  <c:v>44.357359170913703</c:v>
                </c:pt>
                <c:pt idx="2198">
                  <c:v>44.377911090850702</c:v>
                </c:pt>
                <c:pt idx="2199">
                  <c:v>44.398455142974704</c:v>
                </c:pt>
                <c:pt idx="2200">
                  <c:v>44.422907114028703</c:v>
                </c:pt>
                <c:pt idx="2201">
                  <c:v>44.443450212478702</c:v>
                </c:pt>
                <c:pt idx="2202">
                  <c:v>44.463957071304705</c:v>
                </c:pt>
                <c:pt idx="2203">
                  <c:v>44.488409042358704</c:v>
                </c:pt>
                <c:pt idx="2204">
                  <c:v>44.508991003036705</c:v>
                </c:pt>
                <c:pt idx="2205">
                  <c:v>44.529481172561702</c:v>
                </c:pt>
                <c:pt idx="2206">
                  <c:v>44.553977012634704</c:v>
                </c:pt>
                <c:pt idx="2207">
                  <c:v>44.574501037597699</c:v>
                </c:pt>
                <c:pt idx="2208">
                  <c:v>44.595004081725705</c:v>
                </c:pt>
                <c:pt idx="2209">
                  <c:v>44.619464159011699</c:v>
                </c:pt>
                <c:pt idx="2210">
                  <c:v>44.640057086944701</c:v>
                </c:pt>
                <c:pt idx="2211">
                  <c:v>44.660529136657701</c:v>
                </c:pt>
                <c:pt idx="2212">
                  <c:v>44.685018062591702</c:v>
                </c:pt>
                <c:pt idx="2213">
                  <c:v>44.705566167831705</c:v>
                </c:pt>
                <c:pt idx="2214">
                  <c:v>44.726119995116704</c:v>
                </c:pt>
                <c:pt idx="2215">
                  <c:v>44.750565052032698</c:v>
                </c:pt>
                <c:pt idx="2216">
                  <c:v>44.771114110946705</c:v>
                </c:pt>
                <c:pt idx="2217">
                  <c:v>44.791620016097703</c:v>
                </c:pt>
                <c:pt idx="2218">
                  <c:v>44.8161010742187</c:v>
                </c:pt>
                <c:pt idx="2219">
                  <c:v>44.836638212203702</c:v>
                </c:pt>
                <c:pt idx="2220">
                  <c:v>44.857140064239701</c:v>
                </c:pt>
                <c:pt idx="2221">
                  <c:v>44.881621122360698</c:v>
                </c:pt>
                <c:pt idx="2222">
                  <c:v>44.902185201644699</c:v>
                </c:pt>
                <c:pt idx="2223">
                  <c:v>44.9226970672607</c:v>
                </c:pt>
                <c:pt idx="2224">
                  <c:v>44.947199106216701</c:v>
                </c:pt>
                <c:pt idx="2225">
                  <c:v>44.967709064483699</c:v>
                </c:pt>
                <c:pt idx="2226">
                  <c:v>44.9882202148437</c:v>
                </c:pt>
                <c:pt idx="2227">
                  <c:v>45.012723207473698</c:v>
                </c:pt>
                <c:pt idx="2228">
                  <c:v>45.033243179323705</c:v>
                </c:pt>
                <c:pt idx="2229">
                  <c:v>45.053735017773704</c:v>
                </c:pt>
                <c:pt idx="2230">
                  <c:v>45.0782730579337</c:v>
                </c:pt>
                <c:pt idx="2231">
                  <c:v>45.0987691879237</c:v>
                </c:pt>
                <c:pt idx="2232">
                  <c:v>45.119261026383704</c:v>
                </c:pt>
                <c:pt idx="2233">
                  <c:v>45.143792152403705</c:v>
                </c:pt>
                <c:pt idx="2234">
                  <c:v>45.164312124253705</c:v>
                </c:pt>
                <c:pt idx="2235">
                  <c:v>45.1848421096837</c:v>
                </c:pt>
                <c:pt idx="2236">
                  <c:v>45.209351062773699</c:v>
                </c:pt>
                <c:pt idx="2237">
                  <c:v>45.229845046993702</c:v>
                </c:pt>
                <c:pt idx="2238">
                  <c:v>45.250338077543702</c:v>
                </c:pt>
                <c:pt idx="2239">
                  <c:v>45.274869203563703</c:v>
                </c:pt>
                <c:pt idx="2240">
                  <c:v>45.295397996903702</c:v>
                </c:pt>
                <c:pt idx="2241">
                  <c:v>45.315864086153702</c:v>
                </c:pt>
                <c:pt idx="2242">
                  <c:v>45.3404231071437</c:v>
                </c:pt>
                <c:pt idx="2243">
                  <c:v>45.360967159273699</c:v>
                </c:pt>
                <c:pt idx="2244">
                  <c:v>45.381458044053701</c:v>
                </c:pt>
                <c:pt idx="2245">
                  <c:v>45.405947208403703</c:v>
                </c:pt>
                <c:pt idx="2246">
                  <c:v>45.426425218583702</c:v>
                </c:pt>
                <c:pt idx="2247">
                  <c:v>45.446914196013701</c:v>
                </c:pt>
                <c:pt idx="2248">
                  <c:v>45.471468210223705</c:v>
                </c:pt>
                <c:pt idx="2249">
                  <c:v>45.491947174073701</c:v>
                </c:pt>
                <c:pt idx="2250">
                  <c:v>45.512444019313705</c:v>
                </c:pt>
                <c:pt idx="2251">
                  <c:v>45.536975145343703</c:v>
                </c:pt>
                <c:pt idx="2252">
                  <c:v>45.557479143143702</c:v>
                </c:pt>
                <c:pt idx="2253">
                  <c:v>45.577975988383699</c:v>
                </c:pt>
                <c:pt idx="2254">
                  <c:v>45.602533102033703</c:v>
                </c:pt>
                <c:pt idx="2255">
                  <c:v>45.623047113413705</c:v>
                </c:pt>
                <c:pt idx="2256">
                  <c:v>45.643515110013702</c:v>
                </c:pt>
                <c:pt idx="2257">
                  <c:v>45.668052196503702</c:v>
                </c:pt>
                <c:pt idx="2258">
                  <c:v>45.688551187513703</c:v>
                </c:pt>
                <c:pt idx="2259">
                  <c:v>45.7090730667137</c:v>
                </c:pt>
                <c:pt idx="2260">
                  <c:v>45.733576059343704</c:v>
                </c:pt>
                <c:pt idx="2261">
                  <c:v>45.754076004023702</c:v>
                </c:pt>
                <c:pt idx="2262">
                  <c:v>45.774573087693703</c:v>
                </c:pt>
                <c:pt idx="2263">
                  <c:v>45.799108028413698</c:v>
                </c:pt>
                <c:pt idx="2264">
                  <c:v>45.819660186763699</c:v>
                </c:pt>
                <c:pt idx="2265">
                  <c:v>45.8401420116437</c:v>
                </c:pt>
                <c:pt idx="2266">
                  <c:v>45.864673137663701</c:v>
                </c:pt>
                <c:pt idx="2267">
                  <c:v>45.885174036023699</c:v>
                </c:pt>
                <c:pt idx="2268">
                  <c:v>45.905699014663703</c:v>
                </c:pt>
                <c:pt idx="2269">
                  <c:v>45.9301981925937</c:v>
                </c:pt>
                <c:pt idx="2270">
                  <c:v>45.950703144073699</c:v>
                </c:pt>
                <c:pt idx="2271">
                  <c:v>45.971192121503705</c:v>
                </c:pt>
                <c:pt idx="2272">
                  <c:v>45.9957242012037</c:v>
                </c:pt>
                <c:pt idx="2273">
                  <c:v>46.016236066813704</c:v>
                </c:pt>
                <c:pt idx="2274">
                  <c:v>46.0367841720537</c:v>
                </c:pt>
                <c:pt idx="2275">
                  <c:v>46.061277151103702</c:v>
                </c:pt>
                <c:pt idx="2276">
                  <c:v>46.081772089003699</c:v>
                </c:pt>
                <c:pt idx="2277">
                  <c:v>46.102271080013701</c:v>
                </c:pt>
                <c:pt idx="2278">
                  <c:v>46.126799106593701</c:v>
                </c:pt>
                <c:pt idx="2279">
                  <c:v>46.147296190263702</c:v>
                </c:pt>
                <c:pt idx="2280">
                  <c:v>46.167796134953704</c:v>
                </c:pt>
                <c:pt idx="2281">
                  <c:v>46.192327022553698</c:v>
                </c:pt>
                <c:pt idx="2282">
                  <c:v>46.212825059893703</c:v>
                </c:pt>
                <c:pt idx="2283">
                  <c:v>46.233344078063702</c:v>
                </c:pt>
                <c:pt idx="2284">
                  <c:v>46.257848024363703</c:v>
                </c:pt>
                <c:pt idx="2285">
                  <c:v>46.278386116023704</c:v>
                </c:pt>
                <c:pt idx="2286">
                  <c:v>46.298858165743702</c:v>
                </c:pt>
                <c:pt idx="2287">
                  <c:v>46.323442220683702</c:v>
                </c:pt>
                <c:pt idx="2288">
                  <c:v>46.343905210493702</c:v>
                </c:pt>
                <c:pt idx="2289">
                  <c:v>46.364497184753702</c:v>
                </c:pt>
                <c:pt idx="2290">
                  <c:v>46.3889310359937</c:v>
                </c:pt>
                <c:pt idx="2291">
                  <c:v>46.4094541072837</c:v>
                </c:pt>
                <c:pt idx="2292">
                  <c:v>46.429953098293701</c:v>
                </c:pt>
                <c:pt idx="2293">
                  <c:v>46.4544591903637</c:v>
                </c:pt>
                <c:pt idx="2294">
                  <c:v>46.474981069563704</c:v>
                </c:pt>
                <c:pt idx="2295">
                  <c:v>46.495485067363703</c:v>
                </c:pt>
                <c:pt idx="2296">
                  <c:v>46.520002126693704</c:v>
                </c:pt>
                <c:pt idx="2297">
                  <c:v>46.540499210353701</c:v>
                </c:pt>
                <c:pt idx="2298">
                  <c:v>46.560997009273699</c:v>
                </c:pt>
                <c:pt idx="2299">
                  <c:v>46.585527181623704</c:v>
                </c:pt>
                <c:pt idx="2300">
                  <c:v>46.606028079983702</c:v>
                </c:pt>
                <c:pt idx="2301">
                  <c:v>46.626520156863705</c:v>
                </c:pt>
                <c:pt idx="2302">
                  <c:v>46.651053190233704</c:v>
                </c:pt>
                <c:pt idx="2303">
                  <c:v>46.671585083003698</c:v>
                </c:pt>
                <c:pt idx="2304">
                  <c:v>46.692071199413704</c:v>
                </c:pt>
                <c:pt idx="2305">
                  <c:v>46.716606140133699</c:v>
                </c:pt>
                <c:pt idx="2306">
                  <c:v>46.737090110783704</c:v>
                </c:pt>
                <c:pt idx="2307">
                  <c:v>46.757600069043704</c:v>
                </c:pt>
                <c:pt idx="2308">
                  <c:v>46.782130002973702</c:v>
                </c:pt>
                <c:pt idx="2309">
                  <c:v>46.802642107013703</c:v>
                </c:pt>
                <c:pt idx="2310">
                  <c:v>46.823122024533703</c:v>
                </c:pt>
                <c:pt idx="2311">
                  <c:v>46.847662210463703</c:v>
                </c:pt>
                <c:pt idx="2312">
                  <c:v>46.868160009383701</c:v>
                </c:pt>
                <c:pt idx="2313">
                  <c:v>46.892674207683704</c:v>
                </c:pt>
                <c:pt idx="2314">
                  <c:v>46.913203001023703</c:v>
                </c:pt>
                <c:pt idx="2315">
                  <c:v>46.933699131013704</c:v>
                </c:pt>
                <c:pt idx="2316">
                  <c:v>46.958229064943701</c:v>
                </c:pt>
                <c:pt idx="2317">
                  <c:v>46.9787302017237</c:v>
                </c:pt>
                <c:pt idx="2318">
                  <c:v>46.999234199523698</c:v>
                </c:pt>
                <c:pt idx="2319">
                  <c:v>47.0236961841537</c:v>
                </c:pt>
                <c:pt idx="2320">
                  <c:v>47.044214010233702</c:v>
                </c:pt>
                <c:pt idx="2321">
                  <c:v>47.0647151470137</c:v>
                </c:pt>
                <c:pt idx="2322">
                  <c:v>47.089223146433703</c:v>
                </c:pt>
                <c:pt idx="2323">
                  <c:v>47.109736204143701</c:v>
                </c:pt>
                <c:pt idx="2324">
                  <c:v>47.130259037013701</c:v>
                </c:pt>
                <c:pt idx="2325">
                  <c:v>47.154772996903702</c:v>
                </c:pt>
                <c:pt idx="2326">
                  <c:v>47.175283193583702</c:v>
                </c:pt>
                <c:pt idx="2327">
                  <c:v>47.195787191393698</c:v>
                </c:pt>
                <c:pt idx="2328">
                  <c:v>47.2203481197337</c:v>
                </c:pt>
                <c:pt idx="2329">
                  <c:v>47.240812063213703</c:v>
                </c:pt>
                <c:pt idx="2330">
                  <c:v>47.261356115343702</c:v>
                </c:pt>
                <c:pt idx="2331">
                  <c:v>47.285868167873701</c:v>
                </c:pt>
                <c:pt idx="2332">
                  <c:v>47.306429147723705</c:v>
                </c:pt>
                <c:pt idx="2333">
                  <c:v>47.326924085613705</c:v>
                </c:pt>
                <c:pt idx="2334">
                  <c:v>47.351396083833698</c:v>
                </c:pt>
                <c:pt idx="2335">
                  <c:v>47.371947050093702</c:v>
                </c:pt>
                <c:pt idx="2336">
                  <c:v>47.392474174503704</c:v>
                </c:pt>
                <c:pt idx="2337">
                  <c:v>47.416949033733701</c:v>
                </c:pt>
                <c:pt idx="2338">
                  <c:v>47.437458038333702</c:v>
                </c:pt>
                <c:pt idx="2339">
                  <c:v>47.457979202273705</c:v>
                </c:pt>
                <c:pt idx="2340">
                  <c:v>47.482467174533703</c:v>
                </c:pt>
                <c:pt idx="2341">
                  <c:v>47.502983093263701</c:v>
                </c:pt>
                <c:pt idx="2342">
                  <c:v>47.523483991623699</c:v>
                </c:pt>
                <c:pt idx="2343">
                  <c:v>47.548010110853703</c:v>
                </c:pt>
                <c:pt idx="2344">
                  <c:v>47.568536996843704</c:v>
                </c:pt>
                <c:pt idx="2345">
                  <c:v>47.589031219483701</c:v>
                </c:pt>
                <c:pt idx="2346">
                  <c:v>47.613560199733705</c:v>
                </c:pt>
                <c:pt idx="2347">
                  <c:v>47.634062051773704</c:v>
                </c:pt>
                <c:pt idx="2348">
                  <c:v>47.654563188553702</c:v>
                </c:pt>
                <c:pt idx="2349">
                  <c:v>47.6790840625737</c:v>
                </c:pt>
                <c:pt idx="2350">
                  <c:v>47.699592113493701</c:v>
                </c:pt>
                <c:pt idx="2351">
                  <c:v>47.720077037813702</c:v>
                </c:pt>
                <c:pt idx="2352">
                  <c:v>47.744611024853704</c:v>
                </c:pt>
                <c:pt idx="2353">
                  <c:v>47.7651150226637</c:v>
                </c:pt>
                <c:pt idx="2354">
                  <c:v>47.785638093943703</c:v>
                </c:pt>
                <c:pt idx="2355">
                  <c:v>47.810142993923705</c:v>
                </c:pt>
                <c:pt idx="2356">
                  <c:v>47.830678224563698</c:v>
                </c:pt>
                <c:pt idx="2357">
                  <c:v>47.851165056223699</c:v>
                </c:pt>
                <c:pt idx="2358">
                  <c:v>47.875674009323703</c:v>
                </c:pt>
                <c:pt idx="2359">
                  <c:v>47.896203041073704</c:v>
                </c:pt>
                <c:pt idx="2360">
                  <c:v>47.916690111163703</c:v>
                </c:pt>
                <c:pt idx="2361">
                  <c:v>47.941211223603702</c:v>
                </c:pt>
                <c:pt idx="2362">
                  <c:v>47.961730003353701</c:v>
                </c:pt>
                <c:pt idx="2363">
                  <c:v>47.982211112973701</c:v>
                </c:pt>
                <c:pt idx="2364">
                  <c:v>48.006723165513705</c:v>
                </c:pt>
                <c:pt idx="2365">
                  <c:v>48.027261018753705</c:v>
                </c:pt>
                <c:pt idx="2366">
                  <c:v>48.047761201853703</c:v>
                </c:pt>
                <c:pt idx="2367">
                  <c:v>48.072279214863698</c:v>
                </c:pt>
                <c:pt idx="2368">
                  <c:v>48.092788219453702</c:v>
                </c:pt>
                <c:pt idx="2369">
                  <c:v>48.1132891178137</c:v>
                </c:pt>
                <c:pt idx="2370">
                  <c:v>48.137823104853702</c:v>
                </c:pt>
                <c:pt idx="2371">
                  <c:v>48.158311128613704</c:v>
                </c:pt>
                <c:pt idx="2372">
                  <c:v>48.178827047343702</c:v>
                </c:pt>
                <c:pt idx="2373">
                  <c:v>48.203318119053705</c:v>
                </c:pt>
                <c:pt idx="2374">
                  <c:v>48.223874092103699</c:v>
                </c:pt>
                <c:pt idx="2375">
                  <c:v>48.244383096693703</c:v>
                </c:pt>
                <c:pt idx="2376">
                  <c:v>48.2688951492337</c:v>
                </c:pt>
                <c:pt idx="2377">
                  <c:v>48.289439201353701</c:v>
                </c:pt>
                <c:pt idx="2378">
                  <c:v>48.309893131253702</c:v>
                </c:pt>
                <c:pt idx="2379">
                  <c:v>48.334415197373701</c:v>
                </c:pt>
                <c:pt idx="2380">
                  <c:v>48.3549191951737</c:v>
                </c:pt>
                <c:pt idx="2381">
                  <c:v>48.375457048413701</c:v>
                </c:pt>
                <c:pt idx="2382">
                  <c:v>48.399934053423699</c:v>
                </c:pt>
                <c:pt idx="2383">
                  <c:v>48.420444011683699</c:v>
                </c:pt>
                <c:pt idx="2384">
                  <c:v>48.4409670829737</c:v>
                </c:pt>
                <c:pt idx="2385">
                  <c:v>48.465454101563701</c:v>
                </c:pt>
                <c:pt idx="2386">
                  <c:v>48.486002206803704</c:v>
                </c:pt>
                <c:pt idx="2387">
                  <c:v>48.506494998933704</c:v>
                </c:pt>
                <c:pt idx="2388">
                  <c:v>48.531007051463703</c:v>
                </c:pt>
                <c:pt idx="2389">
                  <c:v>48.5515291690837</c:v>
                </c:pt>
                <c:pt idx="2390">
                  <c:v>48.572020053863703</c:v>
                </c:pt>
                <c:pt idx="2391">
                  <c:v>48.596531152723699</c:v>
                </c:pt>
                <c:pt idx="2392">
                  <c:v>48.617058038713701</c:v>
                </c:pt>
                <c:pt idx="2393">
                  <c:v>48.637544155123699</c:v>
                </c:pt>
                <c:pt idx="2394">
                  <c:v>48.662055015563702</c:v>
                </c:pt>
                <c:pt idx="2395">
                  <c:v>48.682606220243699</c:v>
                </c:pt>
                <c:pt idx="2396">
                  <c:v>48.703094005583701</c:v>
                </c:pt>
                <c:pt idx="2397">
                  <c:v>48.727609157563705</c:v>
                </c:pt>
                <c:pt idx="2398">
                  <c:v>48.7481241226237</c:v>
                </c:pt>
                <c:pt idx="2399">
                  <c:v>48.768623113633701</c:v>
                </c:pt>
                <c:pt idx="2400">
                  <c:v>48.793130159373703</c:v>
                </c:pt>
                <c:pt idx="2401">
                  <c:v>48.813650131223703</c:v>
                </c:pt>
                <c:pt idx="2402">
                  <c:v>48.834159135813699</c:v>
                </c:pt>
                <c:pt idx="2403">
                  <c:v>48.858642101283699</c:v>
                </c:pt>
                <c:pt idx="2404">
                  <c:v>48.8791952133137</c:v>
                </c:pt>
                <c:pt idx="2405">
                  <c:v>48.899716138843701</c:v>
                </c:pt>
                <c:pt idx="2406">
                  <c:v>48.924224138263703</c:v>
                </c:pt>
                <c:pt idx="2407">
                  <c:v>48.944720029833704</c:v>
                </c:pt>
                <c:pt idx="2408">
                  <c:v>48.965174198153704</c:v>
                </c:pt>
                <c:pt idx="2409">
                  <c:v>49.750463962554917</c:v>
                </c:pt>
                <c:pt idx="2410">
                  <c:v>49.750931978225694</c:v>
                </c:pt>
                <c:pt idx="2411">
                  <c:v>49.751359939575188</c:v>
                </c:pt>
                <c:pt idx="2412">
                  <c:v>49.751783132553086</c:v>
                </c:pt>
                <c:pt idx="2413">
                  <c:v>49.752202987670884</c:v>
                </c:pt>
                <c:pt idx="2414">
                  <c:v>49.752624988555894</c:v>
                </c:pt>
                <c:pt idx="2415">
                  <c:v>49.753041982650743</c:v>
                </c:pt>
                <c:pt idx="2416">
                  <c:v>49.753498077392564</c:v>
                </c:pt>
                <c:pt idx="2417">
                  <c:v>49.753998994827256</c:v>
                </c:pt>
                <c:pt idx="2418">
                  <c:v>49.754430055618279</c:v>
                </c:pt>
                <c:pt idx="2419">
                  <c:v>49.754848957061753</c:v>
                </c:pt>
                <c:pt idx="2420">
                  <c:v>49.755265951156609</c:v>
                </c:pt>
                <c:pt idx="2421">
                  <c:v>49.755414962768533</c:v>
                </c:pt>
                <c:pt idx="2422">
                  <c:v>49.755490064620957</c:v>
                </c:pt>
                <c:pt idx="2423">
                  <c:v>49.755565166473374</c:v>
                </c:pt>
                <c:pt idx="2424">
                  <c:v>49.755640029907212</c:v>
                </c:pt>
                <c:pt idx="2425">
                  <c:v>49.755715131759629</c:v>
                </c:pt>
                <c:pt idx="2426">
                  <c:v>49.755789041519158</c:v>
                </c:pt>
                <c:pt idx="2427">
                  <c:v>49.755864143371568</c:v>
                </c:pt>
                <c:pt idx="2428">
                  <c:v>49.755939006805406</c:v>
                </c:pt>
                <c:pt idx="2429">
                  <c:v>49.756014108657823</c:v>
                </c:pt>
                <c:pt idx="2430">
                  <c:v>49.756088972091653</c:v>
                </c:pt>
                <c:pt idx="2431">
                  <c:v>49.756163120269768</c:v>
                </c:pt>
                <c:pt idx="2432">
                  <c:v>49.756237030029283</c:v>
                </c:pt>
                <c:pt idx="2433">
                  <c:v>49.756312131881693</c:v>
                </c:pt>
                <c:pt idx="2434">
                  <c:v>49.756386041641228</c:v>
                </c:pt>
                <c:pt idx="2435">
                  <c:v>49.756461143493638</c:v>
                </c:pt>
                <c:pt idx="2436">
                  <c:v>49.756536006927476</c:v>
                </c:pt>
                <c:pt idx="2437">
                  <c:v>49.756611108779893</c:v>
                </c:pt>
                <c:pt idx="2438">
                  <c:v>49.756685972213738</c:v>
                </c:pt>
                <c:pt idx="2439">
                  <c:v>49.756760120391839</c:v>
                </c:pt>
                <c:pt idx="2440">
                  <c:v>49.756835937499986</c:v>
                </c:pt>
                <c:pt idx="2441">
                  <c:v>49.756911993026719</c:v>
                </c:pt>
                <c:pt idx="2442">
                  <c:v>49.757004976272569</c:v>
                </c:pt>
                <c:pt idx="2443">
                  <c:v>49.757081031799309</c:v>
                </c:pt>
                <c:pt idx="2444">
                  <c:v>49.757156133651719</c:v>
                </c:pt>
                <c:pt idx="2445">
                  <c:v>49.757231950759873</c:v>
                </c:pt>
                <c:pt idx="2446">
                  <c:v>49.774629116058286</c:v>
                </c:pt>
                <c:pt idx="2447">
                  <c:v>49.795150995254488</c:v>
                </c:pt>
                <c:pt idx="2448">
                  <c:v>49.819638013839686</c:v>
                </c:pt>
                <c:pt idx="2449">
                  <c:v>49.840177059173584</c:v>
                </c:pt>
                <c:pt idx="2450">
                  <c:v>49.860644102096984</c:v>
                </c:pt>
                <c:pt idx="2451">
                  <c:v>49.885153055190983</c:v>
                </c:pt>
                <c:pt idx="2452">
                  <c:v>49.905565977096984</c:v>
                </c:pt>
                <c:pt idx="2453">
                  <c:v>49.926146030425983</c:v>
                </c:pt>
                <c:pt idx="2454">
                  <c:v>49.950693130492986</c:v>
                </c:pt>
                <c:pt idx="2455">
                  <c:v>49.971244096755989</c:v>
                </c:pt>
                <c:pt idx="2456">
                  <c:v>49.991750955581985</c:v>
                </c:pt>
                <c:pt idx="2457">
                  <c:v>50.016246080398986</c:v>
                </c:pt>
                <c:pt idx="2458">
                  <c:v>50.036772966384987</c:v>
                </c:pt>
                <c:pt idx="2459">
                  <c:v>50.057276010512986</c:v>
                </c:pt>
                <c:pt idx="2460">
                  <c:v>50.081773042678989</c:v>
                </c:pt>
                <c:pt idx="2461">
                  <c:v>50.102251052855983</c:v>
                </c:pt>
                <c:pt idx="2462">
                  <c:v>50.122818946837988</c:v>
                </c:pt>
                <c:pt idx="2463">
                  <c:v>50.147292137145989</c:v>
                </c:pt>
                <c:pt idx="2464">
                  <c:v>50.167835950850986</c:v>
                </c:pt>
                <c:pt idx="2465">
                  <c:v>50.188364982604988</c:v>
                </c:pt>
                <c:pt idx="2466">
                  <c:v>50.212841033935987</c:v>
                </c:pt>
                <c:pt idx="2467">
                  <c:v>50.233366012572986</c:v>
                </c:pt>
                <c:pt idx="2468">
                  <c:v>50.253890037536983</c:v>
                </c:pt>
                <c:pt idx="2469">
                  <c:v>50.278393030166988</c:v>
                </c:pt>
                <c:pt idx="2470">
                  <c:v>50.298890113830986</c:v>
                </c:pt>
                <c:pt idx="2471">
                  <c:v>50.319398164748989</c:v>
                </c:pt>
                <c:pt idx="2472">
                  <c:v>50.343912124633988</c:v>
                </c:pt>
                <c:pt idx="2473">
                  <c:v>50.364439010619989</c:v>
                </c:pt>
                <c:pt idx="2474">
                  <c:v>50.384958028792987</c:v>
                </c:pt>
                <c:pt idx="2475">
                  <c:v>50.409435033797983</c:v>
                </c:pt>
                <c:pt idx="2476">
                  <c:v>50.429960012435984</c:v>
                </c:pt>
                <c:pt idx="2477">
                  <c:v>50.450479984282985</c:v>
                </c:pt>
                <c:pt idx="2478">
                  <c:v>50.474972963332988</c:v>
                </c:pt>
                <c:pt idx="2479">
                  <c:v>50.495490074157985</c:v>
                </c:pt>
                <c:pt idx="2480">
                  <c:v>50.516000032424984</c:v>
                </c:pt>
                <c:pt idx="2481">
                  <c:v>50.540498018264984</c:v>
                </c:pt>
                <c:pt idx="2482">
                  <c:v>50.561027050017984</c:v>
                </c:pt>
                <c:pt idx="2483">
                  <c:v>50.581481933593984</c:v>
                </c:pt>
                <c:pt idx="2484">
                  <c:v>50.606022119521988</c:v>
                </c:pt>
                <c:pt idx="2485">
                  <c:v>50.626574039458987</c:v>
                </c:pt>
                <c:pt idx="2486">
                  <c:v>50.647083044051989</c:v>
                </c:pt>
                <c:pt idx="2487">
                  <c:v>50.671573162078985</c:v>
                </c:pt>
                <c:pt idx="2488">
                  <c:v>50.692088127135989</c:v>
                </c:pt>
                <c:pt idx="2489">
                  <c:v>50.712607145308986</c:v>
                </c:pt>
                <c:pt idx="2490">
                  <c:v>50.737102985381988</c:v>
                </c:pt>
                <c:pt idx="2491">
                  <c:v>50.757616043089989</c:v>
                </c:pt>
                <c:pt idx="2492">
                  <c:v>50.778140068049986</c:v>
                </c:pt>
                <c:pt idx="2493">
                  <c:v>50.802624940869983</c:v>
                </c:pt>
                <c:pt idx="2494">
                  <c:v>50.823140144349985</c:v>
                </c:pt>
                <c:pt idx="2495">
                  <c:v>50.843703031539988</c:v>
                </c:pt>
                <c:pt idx="2496">
                  <c:v>50.868174076079988</c:v>
                </c:pt>
                <c:pt idx="2497">
                  <c:v>50.888693094249987</c:v>
                </c:pt>
                <c:pt idx="2498">
                  <c:v>50.909224987029987</c:v>
                </c:pt>
                <c:pt idx="2499">
                  <c:v>50.933701038359985</c:v>
                </c:pt>
                <c:pt idx="2500">
                  <c:v>50.954216957089983</c:v>
                </c:pt>
                <c:pt idx="2501">
                  <c:v>50.974733114239989</c:v>
                </c:pt>
                <c:pt idx="2502">
                  <c:v>50.999240159989988</c:v>
                </c:pt>
                <c:pt idx="2503">
                  <c:v>51.019749164579984</c:v>
                </c:pt>
                <c:pt idx="2504">
                  <c:v>51.040256023409988</c:v>
                </c:pt>
                <c:pt idx="2505">
                  <c:v>51.064764976499987</c:v>
                </c:pt>
                <c:pt idx="2506">
                  <c:v>51.085266113279985</c:v>
                </c:pt>
                <c:pt idx="2507">
                  <c:v>51.105810165409984</c:v>
                </c:pt>
                <c:pt idx="2508">
                  <c:v>51.130298137659985</c:v>
                </c:pt>
                <c:pt idx="2509">
                  <c:v>51.150791168209985</c:v>
                </c:pt>
                <c:pt idx="2510">
                  <c:v>51.171334981919983</c:v>
                </c:pt>
                <c:pt idx="2511">
                  <c:v>51.195785999299986</c:v>
                </c:pt>
                <c:pt idx="2512">
                  <c:v>51.216364145279982</c:v>
                </c:pt>
                <c:pt idx="2513">
                  <c:v>51.236879110339984</c:v>
                </c:pt>
                <c:pt idx="2514">
                  <c:v>51.261419057849984</c:v>
                </c:pt>
                <c:pt idx="2515">
                  <c:v>51.281887054439984</c:v>
                </c:pt>
                <c:pt idx="2516">
                  <c:v>51.302387952799982</c:v>
                </c:pt>
                <c:pt idx="2517">
                  <c:v>51.326905965809985</c:v>
                </c:pt>
                <c:pt idx="2518">
                  <c:v>51.347480058669987</c:v>
                </c:pt>
                <c:pt idx="2519">
                  <c:v>51.367937088009988</c:v>
                </c:pt>
                <c:pt idx="2520">
                  <c:v>51.392434120179985</c:v>
                </c:pt>
                <c:pt idx="2521">
                  <c:v>51.412964105609987</c:v>
                </c:pt>
                <c:pt idx="2522">
                  <c:v>51.433486938479987</c:v>
                </c:pt>
                <c:pt idx="2523">
                  <c:v>51.457956075669983</c:v>
                </c:pt>
                <c:pt idx="2524">
                  <c:v>51.478489160539986</c:v>
                </c:pt>
                <c:pt idx="2525">
                  <c:v>51.499029159549984</c:v>
                </c:pt>
                <c:pt idx="2526">
                  <c:v>51.523445129389984</c:v>
                </c:pt>
                <c:pt idx="2527">
                  <c:v>51.543914079669989</c:v>
                </c:pt>
                <c:pt idx="2528">
                  <c:v>51.564460992809984</c:v>
                </c:pt>
                <c:pt idx="2529">
                  <c:v>51.588987112049985</c:v>
                </c:pt>
                <c:pt idx="2530">
                  <c:v>51.609519004819987</c:v>
                </c:pt>
                <c:pt idx="2531">
                  <c:v>51.630017042159984</c:v>
                </c:pt>
                <c:pt idx="2532">
                  <c:v>51.654512166979984</c:v>
                </c:pt>
                <c:pt idx="2533">
                  <c:v>51.675045967099983</c:v>
                </c:pt>
                <c:pt idx="2534">
                  <c:v>51.695569992069984</c:v>
                </c:pt>
                <c:pt idx="2535">
                  <c:v>51.720035076139986</c:v>
                </c:pt>
                <c:pt idx="2536">
                  <c:v>51.740647077559984</c:v>
                </c:pt>
                <c:pt idx="2537">
                  <c:v>51.761140108109984</c:v>
                </c:pt>
                <c:pt idx="2538">
                  <c:v>51.785645961759982</c:v>
                </c:pt>
                <c:pt idx="2539">
                  <c:v>51.806174039839988</c:v>
                </c:pt>
                <c:pt idx="2540">
                  <c:v>51.826667070389988</c:v>
                </c:pt>
                <c:pt idx="2541">
                  <c:v>51.851114034649989</c:v>
                </c:pt>
                <c:pt idx="2542">
                  <c:v>51.871696949009987</c:v>
                </c:pt>
                <c:pt idx="2543">
                  <c:v>51.892184019089989</c:v>
                </c:pt>
                <c:pt idx="2544">
                  <c:v>51.916679143909988</c:v>
                </c:pt>
                <c:pt idx="2545">
                  <c:v>51.937204122539988</c:v>
                </c:pt>
                <c:pt idx="2546">
                  <c:v>51.957757949829983</c:v>
                </c:pt>
                <c:pt idx="2547">
                  <c:v>51.982236146929985</c:v>
                </c:pt>
                <c:pt idx="2548">
                  <c:v>52.002748966219983</c:v>
                </c:pt>
                <c:pt idx="2549">
                  <c:v>52.023272037509983</c:v>
                </c:pt>
                <c:pt idx="2550">
                  <c:v>52.047739028929989</c:v>
                </c:pt>
                <c:pt idx="2551">
                  <c:v>52.068300008769988</c:v>
                </c:pt>
                <c:pt idx="2552">
                  <c:v>52.088798046109986</c:v>
                </c:pt>
                <c:pt idx="2553">
                  <c:v>52.113286018369983</c:v>
                </c:pt>
                <c:pt idx="2554">
                  <c:v>52.133830070499982</c:v>
                </c:pt>
                <c:pt idx="2555">
                  <c:v>52.154303073879987</c:v>
                </c:pt>
                <c:pt idx="2556">
                  <c:v>52.178835153579989</c:v>
                </c:pt>
                <c:pt idx="2557">
                  <c:v>52.199375152589987</c:v>
                </c:pt>
                <c:pt idx="2558">
                  <c:v>52.219866037369982</c:v>
                </c:pt>
                <c:pt idx="2559">
                  <c:v>52.244416952129988</c:v>
                </c:pt>
                <c:pt idx="2560">
                  <c:v>52.264894962309988</c:v>
                </c:pt>
                <c:pt idx="2561">
                  <c:v>52.285442113879988</c:v>
                </c:pt>
                <c:pt idx="2562">
                  <c:v>52.309885978699988</c:v>
                </c:pt>
                <c:pt idx="2563">
                  <c:v>52.330476999279988</c:v>
                </c:pt>
                <c:pt idx="2564">
                  <c:v>52.350931167599988</c:v>
                </c:pt>
                <c:pt idx="2565">
                  <c:v>52.375400066379989</c:v>
                </c:pt>
                <c:pt idx="2566">
                  <c:v>52.395980119709989</c:v>
                </c:pt>
                <c:pt idx="2567">
                  <c:v>52.416465044019986</c:v>
                </c:pt>
                <c:pt idx="2568">
                  <c:v>52.440924167629987</c:v>
                </c:pt>
                <c:pt idx="2569">
                  <c:v>52.461504936219988</c:v>
                </c:pt>
                <c:pt idx="2570">
                  <c:v>52.481996059419984</c:v>
                </c:pt>
                <c:pt idx="2571">
                  <c:v>52.506492137909987</c:v>
                </c:pt>
                <c:pt idx="2572">
                  <c:v>52.527030944819984</c:v>
                </c:pt>
                <c:pt idx="2573">
                  <c:v>52.547502994539983</c:v>
                </c:pt>
                <c:pt idx="2574">
                  <c:v>52.572010993959985</c:v>
                </c:pt>
                <c:pt idx="2575">
                  <c:v>52.592580080029983</c:v>
                </c:pt>
                <c:pt idx="2576">
                  <c:v>52.613072156909986</c:v>
                </c:pt>
                <c:pt idx="2577">
                  <c:v>52.637580156329989</c:v>
                </c:pt>
                <c:pt idx="2578">
                  <c:v>52.658105134959989</c:v>
                </c:pt>
                <c:pt idx="2579">
                  <c:v>52.678486108779985</c:v>
                </c:pt>
                <c:pt idx="2580">
                  <c:v>52.703089952469988</c:v>
                </c:pt>
                <c:pt idx="2581">
                  <c:v>52.723602056499985</c:v>
                </c:pt>
                <c:pt idx="2582">
                  <c:v>52.744125127789985</c:v>
                </c:pt>
                <c:pt idx="2583">
                  <c:v>52.768612146379986</c:v>
                </c:pt>
                <c:pt idx="2584">
                  <c:v>52.789134979249987</c:v>
                </c:pt>
                <c:pt idx="2585">
                  <c:v>52.809680938719985</c:v>
                </c:pt>
                <c:pt idx="2586">
                  <c:v>52.834167003629986</c:v>
                </c:pt>
                <c:pt idx="2587">
                  <c:v>52.854719161989983</c:v>
                </c:pt>
                <c:pt idx="2588">
                  <c:v>52.875196933749983</c:v>
                </c:pt>
                <c:pt idx="2589">
                  <c:v>52.899690151209988</c:v>
                </c:pt>
                <c:pt idx="2590">
                  <c:v>52.920230150219986</c:v>
                </c:pt>
                <c:pt idx="2591">
                  <c:v>52.940711975099987</c:v>
                </c:pt>
                <c:pt idx="2592">
                  <c:v>52.965219020839989</c:v>
                </c:pt>
                <c:pt idx="2593">
                  <c:v>52.985757112499982</c:v>
                </c:pt>
                <c:pt idx="2594">
                  <c:v>53.006273984909988</c:v>
                </c:pt>
                <c:pt idx="2595">
                  <c:v>53.030744075779985</c:v>
                </c:pt>
                <c:pt idx="2596">
                  <c:v>53.051306962969988</c:v>
                </c:pt>
                <c:pt idx="2597">
                  <c:v>53.071804046629985</c:v>
                </c:pt>
                <c:pt idx="2598">
                  <c:v>53.096281051639984</c:v>
                </c:pt>
                <c:pt idx="2599">
                  <c:v>53.116836071009985</c:v>
                </c:pt>
                <c:pt idx="2600">
                  <c:v>53.137344121929985</c:v>
                </c:pt>
                <c:pt idx="2601">
                  <c:v>53.161772012709989</c:v>
                </c:pt>
                <c:pt idx="2602">
                  <c:v>53.182355165479983</c:v>
                </c:pt>
                <c:pt idx="2603">
                  <c:v>53.202854156489984</c:v>
                </c:pt>
                <c:pt idx="2604">
                  <c:v>53.227336168289987</c:v>
                </c:pt>
                <c:pt idx="2605">
                  <c:v>53.247884035109983</c:v>
                </c:pt>
                <c:pt idx="2606">
                  <c:v>53.268388032909982</c:v>
                </c:pt>
                <c:pt idx="2607">
                  <c:v>53.292868137359989</c:v>
                </c:pt>
                <c:pt idx="2608">
                  <c:v>53.313497066499984</c:v>
                </c:pt>
                <c:pt idx="2609">
                  <c:v>53.333924055099985</c:v>
                </c:pt>
                <c:pt idx="2610">
                  <c:v>53.358459949489983</c:v>
                </c:pt>
                <c:pt idx="2611">
                  <c:v>53.378941059109984</c:v>
                </c:pt>
                <c:pt idx="2612">
                  <c:v>53.399502992629984</c:v>
                </c:pt>
                <c:pt idx="2613">
                  <c:v>53.423994064329989</c:v>
                </c:pt>
                <c:pt idx="2614">
                  <c:v>53.444481134409983</c:v>
                </c:pt>
                <c:pt idx="2615">
                  <c:v>53.465002059939984</c:v>
                </c:pt>
                <c:pt idx="2616">
                  <c:v>53.489540100099987</c:v>
                </c:pt>
                <c:pt idx="2617">
                  <c:v>53.510034084319983</c:v>
                </c:pt>
                <c:pt idx="2618">
                  <c:v>53.530529975889984</c:v>
                </c:pt>
                <c:pt idx="2619">
                  <c:v>53.555063009259989</c:v>
                </c:pt>
                <c:pt idx="2620">
                  <c:v>53.575562953949984</c:v>
                </c:pt>
                <c:pt idx="2621">
                  <c:v>53.596055030819983</c:v>
                </c:pt>
                <c:pt idx="2622">
                  <c:v>53.620583057399983</c:v>
                </c:pt>
                <c:pt idx="2623">
                  <c:v>53.641085147859982</c:v>
                </c:pt>
                <c:pt idx="2624">
                  <c:v>53.661565065379989</c:v>
                </c:pt>
                <c:pt idx="2625">
                  <c:v>53.686114072799988</c:v>
                </c:pt>
                <c:pt idx="2626">
                  <c:v>53.706642150879986</c:v>
                </c:pt>
                <c:pt idx="2627">
                  <c:v>53.727081060409986</c:v>
                </c:pt>
                <c:pt idx="2628">
                  <c:v>53.751640081409988</c:v>
                </c:pt>
                <c:pt idx="2629">
                  <c:v>53.772166967389985</c:v>
                </c:pt>
                <c:pt idx="2630">
                  <c:v>53.792655944819984</c:v>
                </c:pt>
                <c:pt idx="2631">
                  <c:v>53.817176103589986</c:v>
                </c:pt>
                <c:pt idx="2632">
                  <c:v>53.837687969209988</c:v>
                </c:pt>
                <c:pt idx="2633">
                  <c:v>53.858185052869985</c:v>
                </c:pt>
                <c:pt idx="2634">
                  <c:v>53.882714986799982</c:v>
                </c:pt>
                <c:pt idx="2635">
                  <c:v>53.903212070469984</c:v>
                </c:pt>
                <c:pt idx="2636">
                  <c:v>53.923732995989987</c:v>
                </c:pt>
                <c:pt idx="2637">
                  <c:v>53.948266983029988</c:v>
                </c:pt>
                <c:pt idx="2638">
                  <c:v>53.96876406669999</c:v>
                </c:pt>
                <c:pt idx="2639">
                  <c:v>53.989257097239985</c:v>
                </c:pt>
                <c:pt idx="2640">
                  <c:v>54.013793945309985</c:v>
                </c:pt>
                <c:pt idx="2641">
                  <c:v>54.034286975859985</c:v>
                </c:pt>
                <c:pt idx="2642">
                  <c:v>54.054787158969987</c:v>
                </c:pt>
                <c:pt idx="2643">
                  <c:v>54.079317092899984</c:v>
                </c:pt>
                <c:pt idx="2644">
                  <c:v>54.099794149399983</c:v>
                </c:pt>
                <c:pt idx="2645">
                  <c:v>54.120337963099985</c:v>
                </c:pt>
                <c:pt idx="2646">
                  <c:v>54.144878149029985</c:v>
                </c:pt>
                <c:pt idx="2647">
                  <c:v>54.165370941159985</c:v>
                </c:pt>
                <c:pt idx="2648">
                  <c:v>54.185860157009984</c:v>
                </c:pt>
                <c:pt idx="2649">
                  <c:v>54.210401058199984</c:v>
                </c:pt>
                <c:pt idx="2650">
                  <c:v>54.230875015259983</c:v>
                </c:pt>
                <c:pt idx="2651">
                  <c:v>54.251386165619984</c:v>
                </c:pt>
                <c:pt idx="2652">
                  <c:v>54.275917053219985</c:v>
                </c:pt>
                <c:pt idx="2653">
                  <c:v>54.296393156049987</c:v>
                </c:pt>
                <c:pt idx="2654">
                  <c:v>54.316888093949984</c:v>
                </c:pt>
                <c:pt idx="2655">
                  <c:v>54.341457128519984</c:v>
                </c:pt>
                <c:pt idx="2656">
                  <c:v>54.361974000929983</c:v>
                </c:pt>
                <c:pt idx="2657">
                  <c:v>54.382470130919984</c:v>
                </c:pt>
                <c:pt idx="2658">
                  <c:v>54.406993150709987</c:v>
                </c:pt>
                <c:pt idx="2659">
                  <c:v>54.427489042279987</c:v>
                </c:pt>
                <c:pt idx="2660">
                  <c:v>54.447987079619985</c:v>
                </c:pt>
                <c:pt idx="2661">
                  <c:v>54.472515106199985</c:v>
                </c:pt>
                <c:pt idx="2662">
                  <c:v>54.493018150329988</c:v>
                </c:pt>
                <c:pt idx="2663">
                  <c:v>54.513514995569984</c:v>
                </c:pt>
                <c:pt idx="2664">
                  <c:v>54.538026094439985</c:v>
                </c:pt>
                <c:pt idx="2665">
                  <c:v>54.558549165729985</c:v>
                </c:pt>
                <c:pt idx="2666">
                  <c:v>54.579060077669986</c:v>
                </c:pt>
                <c:pt idx="2667">
                  <c:v>54.603565931319984</c:v>
                </c:pt>
                <c:pt idx="2668">
                  <c:v>54.624098062519984</c:v>
                </c:pt>
                <c:pt idx="2669">
                  <c:v>54.644588947299987</c:v>
                </c:pt>
                <c:pt idx="2670">
                  <c:v>54.669118165969984</c:v>
                </c:pt>
                <c:pt idx="2671">
                  <c:v>54.689594030379986</c:v>
                </c:pt>
                <c:pt idx="2672">
                  <c:v>54.710114002229986</c:v>
                </c:pt>
                <c:pt idx="2673">
                  <c:v>54.734645128249987</c:v>
                </c:pt>
                <c:pt idx="2674">
                  <c:v>54.755121946329986</c:v>
                </c:pt>
                <c:pt idx="2675">
                  <c:v>55.930459976196275</c:v>
                </c:pt>
                <c:pt idx="2676">
                  <c:v>55.930939197540269</c:v>
                </c:pt>
                <c:pt idx="2677">
                  <c:v>55.931408166885355</c:v>
                </c:pt>
                <c:pt idx="2678">
                  <c:v>55.931850194931016</c:v>
                </c:pt>
                <c:pt idx="2679">
                  <c:v>55.932286024093621</c:v>
                </c:pt>
                <c:pt idx="2680">
                  <c:v>55.932732105255106</c:v>
                </c:pt>
                <c:pt idx="2681">
                  <c:v>55.933163166046128</c:v>
                </c:pt>
                <c:pt idx="2682">
                  <c:v>55.9335970878601</c:v>
                </c:pt>
                <c:pt idx="2683">
                  <c:v>55.934027194976785</c:v>
                </c:pt>
                <c:pt idx="2684">
                  <c:v>55.934460163116441</c:v>
                </c:pt>
                <c:pt idx="2685">
                  <c:v>55.934893131256089</c:v>
                </c:pt>
                <c:pt idx="2686">
                  <c:v>55.935348987579331</c:v>
                </c:pt>
                <c:pt idx="2687">
                  <c:v>55.935448169708238</c:v>
                </c:pt>
                <c:pt idx="2688">
                  <c:v>55.935525178909288</c:v>
                </c:pt>
                <c:pt idx="2689">
                  <c:v>55.935602188110337</c:v>
                </c:pt>
                <c:pt idx="2690">
                  <c:v>55.935679197311387</c:v>
                </c:pt>
                <c:pt idx="2691">
                  <c:v>55.935755014419541</c:v>
                </c:pt>
                <c:pt idx="2692">
                  <c:v>55.935832023620591</c:v>
                </c:pt>
                <c:pt idx="2693">
                  <c:v>55.935909032821641</c:v>
                </c:pt>
                <c:pt idx="2694">
                  <c:v>55.935985088348374</c:v>
                </c:pt>
                <c:pt idx="2695">
                  <c:v>55.936061143875108</c:v>
                </c:pt>
                <c:pt idx="2696">
                  <c:v>55.936136960983255</c:v>
                </c:pt>
                <c:pt idx="2697">
                  <c:v>55.936213970184305</c:v>
                </c:pt>
                <c:pt idx="2698">
                  <c:v>55.936290025711045</c:v>
                </c:pt>
                <c:pt idx="2699">
                  <c:v>55.936367034912095</c:v>
                </c:pt>
                <c:pt idx="2700">
                  <c:v>55.936443090438829</c:v>
                </c:pt>
                <c:pt idx="2701">
                  <c:v>55.936519145965555</c:v>
                </c:pt>
                <c:pt idx="2702">
                  <c:v>55.936596155166605</c:v>
                </c:pt>
                <c:pt idx="2703">
                  <c:v>55.936674118041978</c:v>
                </c:pt>
                <c:pt idx="2704">
                  <c:v>55.936751127243028</c:v>
                </c:pt>
                <c:pt idx="2705">
                  <c:v>55.936827182769761</c:v>
                </c:pt>
                <c:pt idx="2706">
                  <c:v>55.936902999877915</c:v>
                </c:pt>
                <c:pt idx="2707">
                  <c:v>55.936978101730325</c:v>
                </c:pt>
                <c:pt idx="2708">
                  <c:v>55.937054157257066</c:v>
                </c:pt>
                <c:pt idx="2709">
                  <c:v>55.93712997436522</c:v>
                </c:pt>
                <c:pt idx="2710">
                  <c:v>55.937206029891961</c:v>
                </c:pt>
                <c:pt idx="2711">
                  <c:v>55.937282085418687</c:v>
                </c:pt>
                <c:pt idx="2712">
                  <c:v>55.93735814094542</c:v>
                </c:pt>
                <c:pt idx="2713">
                  <c:v>55.937434196472161</c:v>
                </c:pt>
                <c:pt idx="2714">
                  <c:v>55.937510013580308</c:v>
                </c:pt>
                <c:pt idx="2715">
                  <c:v>55.937586069107041</c:v>
                </c:pt>
                <c:pt idx="2716">
                  <c:v>55.937662124633775</c:v>
                </c:pt>
                <c:pt idx="2717">
                  <c:v>55.937738180160508</c:v>
                </c:pt>
                <c:pt idx="2718">
                  <c:v>55.937813997268655</c:v>
                </c:pt>
                <c:pt idx="2719">
                  <c:v>55.93788909912108</c:v>
                </c:pt>
                <c:pt idx="2720">
                  <c:v>55.937963962554917</c:v>
                </c:pt>
                <c:pt idx="2721">
                  <c:v>55.938040018081651</c:v>
                </c:pt>
                <c:pt idx="2722">
                  <c:v>55.938116073608391</c:v>
                </c:pt>
                <c:pt idx="2723">
                  <c:v>55.938192129135118</c:v>
                </c:pt>
                <c:pt idx="2724">
                  <c:v>55.938268184661851</c:v>
                </c:pt>
                <c:pt idx="2725">
                  <c:v>55.938344001770005</c:v>
                </c:pt>
                <c:pt idx="2726">
                  <c:v>55.938420057296739</c:v>
                </c:pt>
                <c:pt idx="2727">
                  <c:v>55.938496112823465</c:v>
                </c:pt>
                <c:pt idx="2728">
                  <c:v>55.938572168350206</c:v>
                </c:pt>
                <c:pt idx="2729">
                  <c:v>55.953184127807589</c:v>
                </c:pt>
                <c:pt idx="2730">
                  <c:v>55.973701000213588</c:v>
                </c:pt>
                <c:pt idx="2731">
                  <c:v>55.994208097457886</c:v>
                </c:pt>
                <c:pt idx="2732">
                  <c:v>56.018726110458388</c:v>
                </c:pt>
                <c:pt idx="2733">
                  <c:v>56.039226055145186</c:v>
                </c:pt>
                <c:pt idx="2734">
                  <c:v>56.059728145599188</c:v>
                </c:pt>
                <c:pt idx="2735">
                  <c:v>56.084211111069187</c:v>
                </c:pt>
                <c:pt idx="2736">
                  <c:v>56.104782104492188</c:v>
                </c:pt>
                <c:pt idx="2737">
                  <c:v>56.125281095505187</c:v>
                </c:pt>
                <c:pt idx="2738">
                  <c:v>56.149795055389191</c:v>
                </c:pt>
                <c:pt idx="2739">
                  <c:v>56.170302152633191</c:v>
                </c:pt>
                <c:pt idx="2740">
                  <c:v>56.190806150436188</c:v>
                </c:pt>
                <c:pt idx="2741">
                  <c:v>56.215377092361187</c:v>
                </c:pt>
                <c:pt idx="2742">
                  <c:v>56.235836982727186</c:v>
                </c:pt>
                <c:pt idx="2743">
                  <c:v>56.256340026855185</c:v>
                </c:pt>
                <c:pt idx="2744">
                  <c:v>56.280838966369188</c:v>
                </c:pt>
                <c:pt idx="2745">
                  <c:v>56.301376104355185</c:v>
                </c:pt>
                <c:pt idx="2746">
                  <c:v>56.321877002716185</c:v>
                </c:pt>
                <c:pt idx="2747">
                  <c:v>56.346390962601191</c:v>
                </c:pt>
                <c:pt idx="2748">
                  <c:v>56.366876125335189</c:v>
                </c:pt>
                <c:pt idx="2749">
                  <c:v>56.38743615150419</c:v>
                </c:pt>
                <c:pt idx="2750">
                  <c:v>56.41192102432219</c:v>
                </c:pt>
                <c:pt idx="2751">
                  <c:v>56.432418107986187</c:v>
                </c:pt>
                <c:pt idx="2752">
                  <c:v>56.452939033508187</c:v>
                </c:pt>
                <c:pt idx="2753">
                  <c:v>56.477452993393186</c:v>
                </c:pt>
                <c:pt idx="2754">
                  <c:v>56.497961044311189</c:v>
                </c:pt>
                <c:pt idx="2755">
                  <c:v>56.518460988998186</c:v>
                </c:pt>
                <c:pt idx="2756">
                  <c:v>56.54297709465019</c:v>
                </c:pt>
                <c:pt idx="2757">
                  <c:v>56.56351304054219</c:v>
                </c:pt>
                <c:pt idx="2758">
                  <c:v>56.584015130997187</c:v>
                </c:pt>
                <c:pt idx="2759">
                  <c:v>56.608524084091187</c:v>
                </c:pt>
                <c:pt idx="2760">
                  <c:v>56.629038095474186</c:v>
                </c:pt>
                <c:pt idx="2761">
                  <c:v>56.649521112442187</c:v>
                </c:pt>
                <c:pt idx="2762">
                  <c:v>56.67404913902319</c:v>
                </c:pt>
                <c:pt idx="2763">
                  <c:v>56.694564104080186</c:v>
                </c:pt>
                <c:pt idx="2764">
                  <c:v>56.715067148208185</c:v>
                </c:pt>
                <c:pt idx="2765">
                  <c:v>56.739578962326185</c:v>
                </c:pt>
                <c:pt idx="2766">
                  <c:v>56.760094165802187</c:v>
                </c:pt>
                <c:pt idx="2767">
                  <c:v>56.780613183975191</c:v>
                </c:pt>
                <c:pt idx="2768">
                  <c:v>56.805129051208191</c:v>
                </c:pt>
                <c:pt idx="2769">
                  <c:v>56.825638055801186</c:v>
                </c:pt>
                <c:pt idx="2770">
                  <c:v>56.846179962158189</c:v>
                </c:pt>
                <c:pt idx="2771">
                  <c:v>56.87063312530519</c:v>
                </c:pt>
                <c:pt idx="2772">
                  <c:v>56.891159057617188</c:v>
                </c:pt>
                <c:pt idx="2773">
                  <c:v>56.91166114807119</c:v>
                </c:pt>
                <c:pt idx="2774">
                  <c:v>56.93617415427719</c:v>
                </c:pt>
                <c:pt idx="2775">
                  <c:v>56.956688165667188</c:v>
                </c:pt>
                <c:pt idx="2776">
                  <c:v>56.977214097977189</c:v>
                </c:pt>
                <c:pt idx="2777">
                  <c:v>57.001731157307191</c:v>
                </c:pt>
                <c:pt idx="2778">
                  <c:v>57.022247076037189</c:v>
                </c:pt>
                <c:pt idx="2779">
                  <c:v>57.042742013927189</c:v>
                </c:pt>
                <c:pt idx="2780">
                  <c:v>57.067247152327191</c:v>
                </c:pt>
                <c:pt idx="2781">
                  <c:v>57.087741136547187</c:v>
                </c:pt>
                <c:pt idx="2782">
                  <c:v>57.108265161517188</c:v>
                </c:pt>
                <c:pt idx="2783">
                  <c:v>57.132775068287188</c:v>
                </c:pt>
                <c:pt idx="2784">
                  <c:v>57.153290033337186</c:v>
                </c:pt>
                <c:pt idx="2785">
                  <c:v>57.173797130587189</c:v>
                </c:pt>
                <c:pt idx="2786">
                  <c:v>57.198302030567191</c:v>
                </c:pt>
                <c:pt idx="2787">
                  <c:v>57.218846082687186</c:v>
                </c:pt>
                <c:pt idx="2788">
                  <c:v>57.239353179927186</c:v>
                </c:pt>
                <c:pt idx="2789">
                  <c:v>57.263877153397189</c:v>
                </c:pt>
                <c:pt idx="2790">
                  <c:v>57.284443140027186</c:v>
                </c:pt>
                <c:pt idx="2791">
                  <c:v>57.304886102677187</c:v>
                </c:pt>
                <c:pt idx="2792">
                  <c:v>57.329403162007189</c:v>
                </c:pt>
                <c:pt idx="2793">
                  <c:v>57.34991717338719</c:v>
                </c:pt>
                <c:pt idx="2794">
                  <c:v>57.370450973507189</c:v>
                </c:pt>
                <c:pt idx="2795">
                  <c:v>57.394924163817187</c:v>
                </c:pt>
                <c:pt idx="2796">
                  <c:v>57.415452003477185</c:v>
                </c:pt>
                <c:pt idx="2797">
                  <c:v>57.435930013657185</c:v>
                </c:pt>
                <c:pt idx="2798">
                  <c:v>57.460464000697186</c:v>
                </c:pt>
                <c:pt idx="2799">
                  <c:v>57.480992078777192</c:v>
                </c:pt>
                <c:pt idx="2800">
                  <c:v>57.501490116117189</c:v>
                </c:pt>
                <c:pt idx="2801">
                  <c:v>57.52599096297719</c:v>
                </c:pt>
                <c:pt idx="2802">
                  <c:v>57.546514987947191</c:v>
                </c:pt>
                <c:pt idx="2803">
                  <c:v>57.567011117937184</c:v>
                </c:pt>
                <c:pt idx="2804">
                  <c:v>57.591508150097191</c:v>
                </c:pt>
                <c:pt idx="2805">
                  <c:v>57.612044095997192</c:v>
                </c:pt>
                <c:pt idx="2806">
                  <c:v>57.632539033887191</c:v>
                </c:pt>
                <c:pt idx="2807">
                  <c:v>57.657052993777185</c:v>
                </c:pt>
                <c:pt idx="2808">
                  <c:v>57.677589178087189</c:v>
                </c:pt>
                <c:pt idx="2809">
                  <c:v>57.698070049287189</c:v>
                </c:pt>
                <c:pt idx="2810">
                  <c:v>57.72260117530719</c:v>
                </c:pt>
                <c:pt idx="2811">
                  <c:v>57.74312114715719</c:v>
                </c:pt>
                <c:pt idx="2812">
                  <c:v>57.763637065887188</c:v>
                </c:pt>
                <c:pt idx="2813">
                  <c:v>57.788130044937191</c:v>
                </c:pt>
                <c:pt idx="2814">
                  <c:v>57.808629035947185</c:v>
                </c:pt>
                <c:pt idx="2815">
                  <c:v>57.829167127607185</c:v>
                </c:pt>
                <c:pt idx="2816">
                  <c:v>57.853666067127186</c:v>
                </c:pt>
                <c:pt idx="2817">
                  <c:v>57.874176025387186</c:v>
                </c:pt>
                <c:pt idx="2818">
                  <c:v>57.89471006393719</c:v>
                </c:pt>
                <c:pt idx="2819">
                  <c:v>57.91920804977719</c:v>
                </c:pt>
                <c:pt idx="2820">
                  <c:v>57.939717054367186</c:v>
                </c:pt>
                <c:pt idx="2821">
                  <c:v>57.96025300025719</c:v>
                </c:pt>
                <c:pt idx="2822">
                  <c:v>57.984724998477191</c:v>
                </c:pt>
                <c:pt idx="2823">
                  <c:v>58.005246162417187</c:v>
                </c:pt>
                <c:pt idx="2824">
                  <c:v>58.025753021237186</c:v>
                </c:pt>
                <c:pt idx="2825">
                  <c:v>58.050256967547185</c:v>
                </c:pt>
                <c:pt idx="2826">
                  <c:v>58.070748090747188</c:v>
                </c:pt>
                <c:pt idx="2827">
                  <c:v>58.091319084167189</c:v>
                </c:pt>
                <c:pt idx="2828">
                  <c:v>58.11580610275719</c:v>
                </c:pt>
                <c:pt idx="2829">
                  <c:v>58.136312007907186</c:v>
                </c:pt>
                <c:pt idx="2830">
                  <c:v>58.156835079197187</c:v>
                </c:pt>
                <c:pt idx="2831">
                  <c:v>58.181338071827184</c:v>
                </c:pt>
                <c:pt idx="2832">
                  <c:v>58.20184206962719</c:v>
                </c:pt>
                <c:pt idx="2833">
                  <c:v>58.22236418723719</c:v>
                </c:pt>
                <c:pt idx="2834">
                  <c:v>58.246842145917185</c:v>
                </c:pt>
                <c:pt idx="2835">
                  <c:v>58.267377138137185</c:v>
                </c:pt>
                <c:pt idx="2836">
                  <c:v>58.287934064867187</c:v>
                </c:pt>
                <c:pt idx="2837">
                  <c:v>58.312381029127188</c:v>
                </c:pt>
                <c:pt idx="2838">
                  <c:v>58.332926988597187</c:v>
                </c:pt>
                <c:pt idx="2839">
                  <c:v>58.353527069087185</c:v>
                </c:pt>
                <c:pt idx="2840">
                  <c:v>58.377932071687191</c:v>
                </c:pt>
                <c:pt idx="2841">
                  <c:v>58.398461103437185</c:v>
                </c:pt>
                <c:pt idx="2842">
                  <c:v>58.418966054917185</c:v>
                </c:pt>
                <c:pt idx="2843">
                  <c:v>58.443464994427188</c:v>
                </c:pt>
                <c:pt idx="2844">
                  <c:v>58.463982105257188</c:v>
                </c:pt>
                <c:pt idx="2845">
                  <c:v>58.48448705672719</c:v>
                </c:pt>
                <c:pt idx="2846">
                  <c:v>58.50898504256719</c:v>
                </c:pt>
                <c:pt idx="2847">
                  <c:v>58.529515027997185</c:v>
                </c:pt>
                <c:pt idx="2848">
                  <c:v>58.550045967097191</c:v>
                </c:pt>
                <c:pt idx="2849">
                  <c:v>58.574536085127185</c:v>
                </c:pt>
                <c:pt idx="2850">
                  <c:v>58.595048189167187</c:v>
                </c:pt>
                <c:pt idx="2851">
                  <c:v>58.61556911468719</c:v>
                </c:pt>
                <c:pt idx="2852">
                  <c:v>58.640058040617191</c:v>
                </c:pt>
                <c:pt idx="2853">
                  <c:v>58.660578966137187</c:v>
                </c:pt>
                <c:pt idx="2854">
                  <c:v>58.681107044217185</c:v>
                </c:pt>
                <c:pt idx="2855">
                  <c:v>58.705579042437186</c:v>
                </c:pt>
                <c:pt idx="2856">
                  <c:v>58.72610306739719</c:v>
                </c:pt>
                <c:pt idx="2857">
                  <c:v>58.746628999707191</c:v>
                </c:pt>
                <c:pt idx="2858">
                  <c:v>58.771138191227188</c:v>
                </c:pt>
                <c:pt idx="2859">
                  <c:v>58.791651010517185</c:v>
                </c:pt>
                <c:pt idx="2860">
                  <c:v>58.812160968777185</c:v>
                </c:pt>
                <c:pt idx="2861">
                  <c:v>58.836657047267188</c:v>
                </c:pt>
                <c:pt idx="2862">
                  <c:v>58.857146024707191</c:v>
                </c:pt>
                <c:pt idx="2863">
                  <c:v>58.877602100377189</c:v>
                </c:pt>
                <c:pt idx="2864">
                  <c:v>58.902146100997186</c:v>
                </c:pt>
                <c:pt idx="2865">
                  <c:v>58.922720193867185</c:v>
                </c:pt>
                <c:pt idx="2866">
                  <c:v>58.943245172497186</c:v>
                </c:pt>
                <c:pt idx="2867">
                  <c:v>58.96771812438719</c:v>
                </c:pt>
                <c:pt idx="2868">
                  <c:v>58.988248109817185</c:v>
                </c:pt>
                <c:pt idx="2869">
                  <c:v>59.008769035337188</c:v>
                </c:pt>
                <c:pt idx="2870">
                  <c:v>59.033236980437188</c:v>
                </c:pt>
                <c:pt idx="2871">
                  <c:v>59.053760051727188</c:v>
                </c:pt>
                <c:pt idx="2872">
                  <c:v>59.07427716254719</c:v>
                </c:pt>
                <c:pt idx="2873">
                  <c:v>59.098767995837186</c:v>
                </c:pt>
                <c:pt idx="2874">
                  <c:v>59.119302034377185</c:v>
                </c:pt>
                <c:pt idx="2875">
                  <c:v>59.139928102497187</c:v>
                </c:pt>
                <c:pt idx="2876">
                  <c:v>59.16431307792719</c:v>
                </c:pt>
                <c:pt idx="2877">
                  <c:v>59.184849977497187</c:v>
                </c:pt>
                <c:pt idx="2878">
                  <c:v>59.205355167387189</c:v>
                </c:pt>
                <c:pt idx="2879">
                  <c:v>59.229847192767188</c:v>
                </c:pt>
                <c:pt idx="2880">
                  <c:v>59.250339984897188</c:v>
                </c:pt>
                <c:pt idx="2881">
                  <c:v>59.270879030227185</c:v>
                </c:pt>
                <c:pt idx="2882">
                  <c:v>59.29539704322719</c:v>
                </c:pt>
                <c:pt idx="2883">
                  <c:v>59.31589007377719</c:v>
                </c:pt>
                <c:pt idx="2884">
                  <c:v>59.336408138277186</c:v>
                </c:pt>
                <c:pt idx="2885">
                  <c:v>59.360913991927191</c:v>
                </c:pt>
                <c:pt idx="2886">
                  <c:v>59.381450176237188</c:v>
                </c:pt>
                <c:pt idx="2887">
                  <c:v>59.402018070217188</c:v>
                </c:pt>
                <c:pt idx="2888">
                  <c:v>59.426467180247187</c:v>
                </c:pt>
                <c:pt idx="2889">
                  <c:v>59.446981191637185</c:v>
                </c:pt>
                <c:pt idx="2890">
                  <c:v>59.467516183857185</c:v>
                </c:pt>
                <c:pt idx="2891">
                  <c:v>59.491991043087189</c:v>
                </c:pt>
                <c:pt idx="2892">
                  <c:v>59.512506008147184</c:v>
                </c:pt>
                <c:pt idx="2893">
                  <c:v>59.533025979997191</c:v>
                </c:pt>
                <c:pt idx="2894">
                  <c:v>59.557538986207192</c:v>
                </c:pt>
                <c:pt idx="2895">
                  <c:v>59.578036069867188</c:v>
                </c:pt>
                <c:pt idx="2896">
                  <c:v>59.598562002177189</c:v>
                </c:pt>
                <c:pt idx="2897">
                  <c:v>59.62306118011719</c:v>
                </c:pt>
                <c:pt idx="2898">
                  <c:v>59.643570184707187</c:v>
                </c:pt>
                <c:pt idx="2899">
                  <c:v>59.66410398483719</c:v>
                </c:pt>
                <c:pt idx="2900">
                  <c:v>59.688596010207185</c:v>
                </c:pt>
                <c:pt idx="2901">
                  <c:v>59.709084987637191</c:v>
                </c:pt>
                <c:pt idx="2902">
                  <c:v>59.72962903976719</c:v>
                </c:pt>
                <c:pt idx="2903">
                  <c:v>59.754117012027187</c:v>
                </c:pt>
                <c:pt idx="2904">
                  <c:v>59.77467703819719</c:v>
                </c:pt>
                <c:pt idx="2905">
                  <c:v>59.795153141017188</c:v>
                </c:pt>
                <c:pt idx="2906">
                  <c:v>59.81964302062719</c:v>
                </c:pt>
                <c:pt idx="2907">
                  <c:v>59.840217113497189</c:v>
                </c:pt>
                <c:pt idx="2908">
                  <c:v>59.860702037807187</c:v>
                </c:pt>
                <c:pt idx="2909">
                  <c:v>59.885194063187186</c:v>
                </c:pt>
                <c:pt idx="2910">
                  <c:v>59.90573406219719</c:v>
                </c:pt>
                <c:pt idx="2911">
                  <c:v>59.92622613906719</c:v>
                </c:pt>
                <c:pt idx="2912">
                  <c:v>59.950733184817189</c:v>
                </c:pt>
                <c:pt idx="2913">
                  <c:v>59.97127699851719</c:v>
                </c:pt>
                <c:pt idx="2914">
                  <c:v>59.991755962367186</c:v>
                </c:pt>
                <c:pt idx="2915">
                  <c:v>60.016241073607191</c:v>
                </c:pt>
                <c:pt idx="2916">
                  <c:v>60.036792039867187</c:v>
                </c:pt>
                <c:pt idx="2917">
                  <c:v>60.057285070417187</c:v>
                </c:pt>
                <c:pt idx="2918">
                  <c:v>60.08179402351719</c:v>
                </c:pt>
                <c:pt idx="2919">
                  <c:v>60.10231614112719</c:v>
                </c:pt>
                <c:pt idx="2920">
                  <c:v>60.122811079027187</c:v>
                </c:pt>
                <c:pt idx="2921">
                  <c:v>60.14732217788719</c:v>
                </c:pt>
                <c:pt idx="2922">
                  <c:v>60.167860984807191</c:v>
                </c:pt>
                <c:pt idx="2923">
                  <c:v>60.18837714195719</c:v>
                </c:pt>
                <c:pt idx="2924">
                  <c:v>60.212846040727186</c:v>
                </c:pt>
                <c:pt idx="2925">
                  <c:v>60.233386039737191</c:v>
                </c:pt>
                <c:pt idx="2926">
                  <c:v>60.253903150557186</c:v>
                </c:pt>
                <c:pt idx="2927">
                  <c:v>60.278380155567191</c:v>
                </c:pt>
                <c:pt idx="2928">
                  <c:v>60.298935174937185</c:v>
                </c:pt>
                <c:pt idx="2929">
                  <c:v>60.319439172747188</c:v>
                </c:pt>
                <c:pt idx="2930">
                  <c:v>60.343913078307189</c:v>
                </c:pt>
                <c:pt idx="2931">
                  <c:v>60.364490985867185</c:v>
                </c:pt>
                <c:pt idx="2932">
                  <c:v>60.384957075117185</c:v>
                </c:pt>
                <c:pt idx="2933">
                  <c:v>60.409461021427191</c:v>
                </c:pt>
                <c:pt idx="2934">
                  <c:v>60.429987192157185</c:v>
                </c:pt>
                <c:pt idx="2935">
                  <c:v>60.450509071347184</c:v>
                </c:pt>
                <c:pt idx="2936">
                  <c:v>60.474975109097187</c:v>
                </c:pt>
                <c:pt idx="2937">
                  <c:v>60.495501041417185</c:v>
                </c:pt>
                <c:pt idx="2938">
                  <c:v>60.516039133067189</c:v>
                </c:pt>
                <c:pt idx="2939">
                  <c:v>60.540527105327186</c:v>
                </c:pt>
                <c:pt idx="2940">
                  <c:v>60.561053037647184</c:v>
                </c:pt>
                <c:pt idx="2941">
                  <c:v>60.581561088557187</c:v>
                </c:pt>
                <c:pt idx="2942">
                  <c:v>60.606062173847185</c:v>
                </c:pt>
                <c:pt idx="2943">
                  <c:v>60.62660503387719</c:v>
                </c:pt>
                <c:pt idx="2944">
                  <c:v>60.647065162657185</c:v>
                </c:pt>
                <c:pt idx="2945">
                  <c:v>60.671559095387188</c:v>
                </c:pt>
                <c:pt idx="2946">
                  <c:v>60.692099094387189</c:v>
                </c:pt>
                <c:pt idx="2947">
                  <c:v>60.712614059447191</c:v>
                </c:pt>
                <c:pt idx="2948">
                  <c:v>60.737091064457189</c:v>
                </c:pt>
                <c:pt idx="2949">
                  <c:v>60.757647037507191</c:v>
                </c:pt>
                <c:pt idx="2950">
                  <c:v>60.778146028517185</c:v>
                </c:pt>
                <c:pt idx="2951">
                  <c:v>60.802633047107186</c:v>
                </c:pt>
                <c:pt idx="2952">
                  <c:v>60.82317209243719</c:v>
                </c:pt>
                <c:pt idx="2953">
                  <c:v>60.843687057497185</c:v>
                </c:pt>
                <c:pt idx="2954">
                  <c:v>60.868162155147189</c:v>
                </c:pt>
                <c:pt idx="2955">
                  <c:v>60.888696193697186</c:v>
                </c:pt>
                <c:pt idx="2956">
                  <c:v>60.909216165547186</c:v>
                </c:pt>
                <c:pt idx="2957">
                  <c:v>60.933693170547187</c:v>
                </c:pt>
                <c:pt idx="2958">
                  <c:v>62.740473031997666</c:v>
                </c:pt>
                <c:pt idx="2959">
                  <c:v>62.74094700813292</c:v>
                </c:pt>
                <c:pt idx="2960">
                  <c:v>62.741408109664896</c:v>
                </c:pt>
                <c:pt idx="2961">
                  <c:v>62.741835117340067</c:v>
                </c:pt>
                <c:pt idx="2962">
                  <c:v>62.742257118225076</c:v>
                </c:pt>
                <c:pt idx="2963">
                  <c:v>62.742675065994248</c:v>
                </c:pt>
                <c:pt idx="2964">
                  <c:v>62.743096113204942</c:v>
                </c:pt>
                <c:pt idx="2965">
                  <c:v>62.74351596832274</c:v>
                </c:pt>
                <c:pt idx="2966">
                  <c:v>62.743939161300652</c:v>
                </c:pt>
                <c:pt idx="2967">
                  <c:v>62.744356155395486</c:v>
                </c:pt>
                <c:pt idx="2968">
                  <c:v>62.744775056838982</c:v>
                </c:pt>
                <c:pt idx="2969">
                  <c:v>62.74519300460814</c:v>
                </c:pt>
                <c:pt idx="2970">
                  <c:v>62.745445966720567</c:v>
                </c:pt>
                <c:pt idx="2971">
                  <c:v>62.745521068572977</c:v>
                </c:pt>
                <c:pt idx="2972">
                  <c:v>62.745596170425401</c:v>
                </c:pt>
                <c:pt idx="2973">
                  <c:v>62.745670080184922</c:v>
                </c:pt>
                <c:pt idx="2974">
                  <c:v>62.745743989944437</c:v>
                </c:pt>
                <c:pt idx="2975">
                  <c:v>62.745818138122551</c:v>
                </c:pt>
                <c:pt idx="2976">
                  <c:v>62.745895147323601</c:v>
                </c:pt>
                <c:pt idx="2977">
                  <c:v>62.745972156524651</c:v>
                </c:pt>
                <c:pt idx="2978">
                  <c:v>62.74605011940001</c:v>
                </c:pt>
                <c:pt idx="2979">
                  <c:v>62.74612712860106</c:v>
                </c:pt>
                <c:pt idx="2980">
                  <c:v>62.746203184127786</c:v>
                </c:pt>
                <c:pt idx="2981">
                  <c:v>62.746279001235948</c:v>
                </c:pt>
                <c:pt idx="2982">
                  <c:v>62.746355056762681</c:v>
                </c:pt>
                <c:pt idx="2983">
                  <c:v>62.746431112289422</c:v>
                </c:pt>
                <c:pt idx="2984">
                  <c:v>62.746507167816148</c:v>
                </c:pt>
                <c:pt idx="2985">
                  <c:v>62.746582031249986</c:v>
                </c:pt>
                <c:pt idx="2986">
                  <c:v>62.746658086776719</c:v>
                </c:pt>
                <c:pt idx="2987">
                  <c:v>62.746734142303445</c:v>
                </c:pt>
                <c:pt idx="2988">
                  <c:v>62.746810197830186</c:v>
                </c:pt>
                <c:pt idx="2989">
                  <c:v>62.746885061264017</c:v>
                </c:pt>
                <c:pt idx="2990">
                  <c:v>62.746961116790757</c:v>
                </c:pt>
                <c:pt idx="2991">
                  <c:v>62.747035980224602</c:v>
                </c:pt>
                <c:pt idx="2992">
                  <c:v>62.747112035751329</c:v>
                </c:pt>
                <c:pt idx="2993">
                  <c:v>62.747189044952378</c:v>
                </c:pt>
                <c:pt idx="2994">
                  <c:v>62.747265100479112</c:v>
                </c:pt>
                <c:pt idx="2995">
                  <c:v>62.74733996391295</c:v>
                </c:pt>
                <c:pt idx="2996">
                  <c:v>62.747416019439676</c:v>
                </c:pt>
                <c:pt idx="2997">
                  <c:v>62.747492074966416</c:v>
                </c:pt>
                <c:pt idx="2998">
                  <c:v>62.74756813049315</c:v>
                </c:pt>
                <c:pt idx="2999">
                  <c:v>62.747644186019876</c:v>
                </c:pt>
                <c:pt idx="3000">
                  <c:v>62.747720003128038</c:v>
                </c:pt>
                <c:pt idx="3001">
                  <c:v>62.747796058654771</c:v>
                </c:pt>
                <c:pt idx="3002">
                  <c:v>62.747872114181511</c:v>
                </c:pt>
                <c:pt idx="3003">
                  <c:v>62.747946977615342</c:v>
                </c:pt>
                <c:pt idx="3004">
                  <c:v>62.748023033142076</c:v>
                </c:pt>
                <c:pt idx="3005">
                  <c:v>62.748098134994486</c:v>
                </c:pt>
                <c:pt idx="3006">
                  <c:v>62.748174190521226</c:v>
                </c:pt>
                <c:pt idx="3007">
                  <c:v>62.74825000762938</c:v>
                </c:pt>
                <c:pt idx="3008">
                  <c:v>62.748345136642442</c:v>
                </c:pt>
                <c:pt idx="3009">
                  <c:v>62.748421192169182</c:v>
                </c:pt>
                <c:pt idx="3010">
                  <c:v>62.74849700927733</c:v>
                </c:pt>
                <c:pt idx="3011">
                  <c:v>62.748573064804056</c:v>
                </c:pt>
                <c:pt idx="3012">
                  <c:v>62.74864816665648</c:v>
                </c:pt>
                <c:pt idx="3013">
                  <c:v>62.748723983764641</c:v>
                </c:pt>
                <c:pt idx="3014">
                  <c:v>62.748800039291368</c:v>
                </c:pt>
                <c:pt idx="3015">
                  <c:v>62.748875141143792</c:v>
                </c:pt>
                <c:pt idx="3016">
                  <c:v>62.748951196670518</c:v>
                </c:pt>
                <c:pt idx="3017">
                  <c:v>62.749027013778672</c:v>
                </c:pt>
                <c:pt idx="3018">
                  <c:v>62.749103069305406</c:v>
                </c:pt>
                <c:pt idx="3019">
                  <c:v>62.749179124832139</c:v>
                </c:pt>
                <c:pt idx="3020">
                  <c:v>62.749258995056138</c:v>
                </c:pt>
                <c:pt idx="3021">
                  <c:v>62.749335050582872</c:v>
                </c:pt>
                <c:pt idx="3022">
                  <c:v>62.749412059783921</c:v>
                </c:pt>
                <c:pt idx="3023">
                  <c:v>62.749488115310662</c:v>
                </c:pt>
                <c:pt idx="3024">
                  <c:v>62.749564170837388</c:v>
                </c:pt>
                <c:pt idx="3025">
                  <c:v>62.749639987945542</c:v>
                </c:pt>
                <c:pt idx="3026">
                  <c:v>62.749716043472276</c:v>
                </c:pt>
                <c:pt idx="3027">
                  <c:v>62.749792098999009</c:v>
                </c:pt>
                <c:pt idx="3028">
                  <c:v>62.749868154525736</c:v>
                </c:pt>
                <c:pt idx="3029">
                  <c:v>62.749943971633897</c:v>
                </c:pt>
                <c:pt idx="3030">
                  <c:v>62.750022172927828</c:v>
                </c:pt>
                <c:pt idx="3031">
                  <c:v>62.750097990036032</c:v>
                </c:pt>
                <c:pt idx="3032">
                  <c:v>62.75017404556273</c:v>
                </c:pt>
                <c:pt idx="3033">
                  <c:v>62.750250101089428</c:v>
                </c:pt>
                <c:pt idx="3034">
                  <c:v>62.750326156616232</c:v>
                </c:pt>
                <c:pt idx="3035">
                  <c:v>62.75040197372433</c:v>
                </c:pt>
                <c:pt idx="3036">
                  <c:v>62.750478982925429</c:v>
                </c:pt>
                <c:pt idx="3037">
                  <c:v>62.750555038452127</c:v>
                </c:pt>
                <c:pt idx="3038">
                  <c:v>62.750631093978832</c:v>
                </c:pt>
                <c:pt idx="3039">
                  <c:v>62.750707149505629</c:v>
                </c:pt>
                <c:pt idx="3040">
                  <c:v>62.750782966613727</c:v>
                </c:pt>
                <c:pt idx="3041">
                  <c:v>62.770629167556727</c:v>
                </c:pt>
                <c:pt idx="3042">
                  <c:v>62.79113197326663</c:v>
                </c:pt>
                <c:pt idx="3043">
                  <c:v>62.811460018157931</c:v>
                </c:pt>
                <c:pt idx="3044">
                  <c:v>62.836038112640331</c:v>
                </c:pt>
                <c:pt idx="3045">
                  <c:v>62.856590986251732</c:v>
                </c:pt>
                <c:pt idx="3046">
                  <c:v>62.877140045165731</c:v>
                </c:pt>
                <c:pt idx="3047">
                  <c:v>62.901679039001728</c:v>
                </c:pt>
                <c:pt idx="3048">
                  <c:v>62.922209024429726</c:v>
                </c:pt>
                <c:pt idx="3049">
                  <c:v>62.942644119262731</c:v>
                </c:pt>
                <c:pt idx="3050">
                  <c:v>62.96722817420973</c:v>
                </c:pt>
                <c:pt idx="3051">
                  <c:v>62.987737178802732</c:v>
                </c:pt>
                <c:pt idx="3052">
                  <c:v>63.008221149444729</c:v>
                </c:pt>
                <c:pt idx="3053">
                  <c:v>63.032759189605727</c:v>
                </c:pt>
                <c:pt idx="3054">
                  <c:v>63.053280115127727</c:v>
                </c:pt>
                <c:pt idx="3055">
                  <c:v>63.073750019073728</c:v>
                </c:pt>
                <c:pt idx="3056">
                  <c:v>63.098283052444728</c:v>
                </c:pt>
                <c:pt idx="3057">
                  <c:v>63.118777990340732</c:v>
                </c:pt>
                <c:pt idx="3058">
                  <c:v>63.139301061630732</c:v>
                </c:pt>
                <c:pt idx="3059">
                  <c:v>63.163829088210726</c:v>
                </c:pt>
                <c:pt idx="3060">
                  <c:v>63.184329986572727</c:v>
                </c:pt>
                <c:pt idx="3061">
                  <c:v>63.204822063445732</c:v>
                </c:pt>
                <c:pt idx="3062">
                  <c:v>63.22933197021473</c:v>
                </c:pt>
                <c:pt idx="3063">
                  <c:v>63.249862194061727</c:v>
                </c:pt>
                <c:pt idx="3064">
                  <c:v>63.270359039306726</c:v>
                </c:pt>
                <c:pt idx="3065">
                  <c:v>63.294881105422732</c:v>
                </c:pt>
                <c:pt idx="3066">
                  <c:v>63.315380096435732</c:v>
                </c:pt>
                <c:pt idx="3067">
                  <c:v>63.335870981216729</c:v>
                </c:pt>
                <c:pt idx="3068">
                  <c:v>63.36043000221273</c:v>
                </c:pt>
                <c:pt idx="3069">
                  <c:v>63.380952119827732</c:v>
                </c:pt>
                <c:pt idx="3070">
                  <c:v>63.401487112045729</c:v>
                </c:pt>
                <c:pt idx="3071">
                  <c:v>63.425980091094729</c:v>
                </c:pt>
                <c:pt idx="3072">
                  <c:v>63.44648313522373</c:v>
                </c:pt>
                <c:pt idx="3073">
                  <c:v>63.466974020004727</c:v>
                </c:pt>
                <c:pt idx="3074">
                  <c:v>63.491465091705727</c:v>
                </c:pt>
                <c:pt idx="3075">
                  <c:v>63.512006998061729</c:v>
                </c:pt>
                <c:pt idx="3076">
                  <c:v>63.532503128051729</c:v>
                </c:pt>
                <c:pt idx="3077">
                  <c:v>63.556992053985731</c:v>
                </c:pt>
                <c:pt idx="3078">
                  <c:v>63.577480077743729</c:v>
                </c:pt>
                <c:pt idx="3079">
                  <c:v>63.598064184188729</c:v>
                </c:pt>
                <c:pt idx="3080">
                  <c:v>63.622581005096727</c:v>
                </c:pt>
                <c:pt idx="3081">
                  <c:v>63.643083095550729</c:v>
                </c:pt>
                <c:pt idx="3082">
                  <c:v>63.663578033447727</c:v>
                </c:pt>
                <c:pt idx="3083">
                  <c:v>63.688112974166728</c:v>
                </c:pt>
                <c:pt idx="3084">
                  <c:v>63.708605051040728</c:v>
                </c:pt>
                <c:pt idx="3085">
                  <c:v>63.729103088378729</c:v>
                </c:pt>
                <c:pt idx="3086">
                  <c:v>63.753628969196726</c:v>
                </c:pt>
                <c:pt idx="3087">
                  <c:v>63.774130105976731</c:v>
                </c:pt>
                <c:pt idx="3088">
                  <c:v>63.798645019526731</c:v>
                </c:pt>
                <c:pt idx="3089">
                  <c:v>63.819139003756732</c:v>
                </c:pt>
                <c:pt idx="3090">
                  <c:v>63.839557170866726</c:v>
                </c:pt>
                <c:pt idx="3091">
                  <c:v>63.86415004730673</c:v>
                </c:pt>
                <c:pt idx="3092">
                  <c:v>63.884711027146729</c:v>
                </c:pt>
                <c:pt idx="3093">
                  <c:v>63.905204057696729</c:v>
                </c:pt>
                <c:pt idx="3094">
                  <c:v>63.929737091066727</c:v>
                </c:pt>
                <c:pt idx="3095">
                  <c:v>63.950237035746731</c:v>
                </c:pt>
                <c:pt idx="3096">
                  <c:v>63.970733165736732</c:v>
                </c:pt>
                <c:pt idx="3097">
                  <c:v>63.99523615836673</c:v>
                </c:pt>
                <c:pt idx="3098">
                  <c:v>64.015761137006734</c:v>
                </c:pt>
                <c:pt idx="3099">
                  <c:v>64.036286115646732</c:v>
                </c:pt>
                <c:pt idx="3100">
                  <c:v>64.060796976086735</c:v>
                </c:pt>
                <c:pt idx="3101">
                  <c:v>64.081326007846741</c:v>
                </c:pt>
                <c:pt idx="3102">
                  <c:v>64.101830005646747</c:v>
                </c:pt>
                <c:pt idx="3103">
                  <c:v>64.126320123676749</c:v>
                </c:pt>
                <c:pt idx="3104">
                  <c:v>64.146835088726746</c:v>
                </c:pt>
                <c:pt idx="3105">
                  <c:v>64.167339086536742</c:v>
                </c:pt>
                <c:pt idx="3106">
                  <c:v>64.191848039626748</c:v>
                </c:pt>
                <c:pt idx="3107">
                  <c:v>64.212375164036757</c:v>
                </c:pt>
                <c:pt idx="3108">
                  <c:v>64.232788085936761</c:v>
                </c:pt>
                <c:pt idx="3109">
                  <c:v>64.257425069806757</c:v>
                </c:pt>
                <c:pt idx="3110">
                  <c:v>64.277904987336754</c:v>
                </c:pt>
                <c:pt idx="3111">
                  <c:v>64.298418998716755</c:v>
                </c:pt>
                <c:pt idx="3112">
                  <c:v>64.322925090786754</c:v>
                </c:pt>
                <c:pt idx="3113">
                  <c:v>64.343473196026764</c:v>
                </c:pt>
                <c:pt idx="3114">
                  <c:v>64.36394715308677</c:v>
                </c:pt>
                <c:pt idx="3115">
                  <c:v>64.388447046276767</c:v>
                </c:pt>
                <c:pt idx="3116">
                  <c:v>64.408962965006765</c:v>
                </c:pt>
                <c:pt idx="3117">
                  <c:v>64.42949008941676</c:v>
                </c:pt>
                <c:pt idx="3118">
                  <c:v>64.453967094416754</c:v>
                </c:pt>
                <c:pt idx="3119">
                  <c:v>64.474514961246754</c:v>
                </c:pt>
                <c:pt idx="3120">
                  <c:v>64.495016098026753</c:v>
                </c:pt>
                <c:pt idx="3121">
                  <c:v>64.519524097446748</c:v>
                </c:pt>
                <c:pt idx="3122">
                  <c:v>64.540040016176746</c:v>
                </c:pt>
                <c:pt idx="3123">
                  <c:v>64.56053614616674</c:v>
                </c:pt>
                <c:pt idx="3124">
                  <c:v>64.585050106046737</c:v>
                </c:pt>
                <c:pt idx="3125">
                  <c:v>64.605561971666731</c:v>
                </c:pt>
                <c:pt idx="3126">
                  <c:v>64.626067161556733</c:v>
                </c:pt>
                <c:pt idx="3127">
                  <c:v>64.650590181346729</c:v>
                </c:pt>
                <c:pt idx="3128">
                  <c:v>64.671116113666727</c:v>
                </c:pt>
                <c:pt idx="3129">
                  <c:v>64.691615104676728</c:v>
                </c:pt>
                <c:pt idx="3130">
                  <c:v>64.716125965116731</c:v>
                </c:pt>
                <c:pt idx="3131">
                  <c:v>64.73664212226673</c:v>
                </c:pt>
                <c:pt idx="3132">
                  <c:v>64.757138013836723</c:v>
                </c:pt>
                <c:pt idx="3133">
                  <c:v>64.781633138656716</c:v>
                </c:pt>
                <c:pt idx="3134">
                  <c:v>64.802154064176719</c:v>
                </c:pt>
                <c:pt idx="3135">
                  <c:v>64.822645187376722</c:v>
                </c:pt>
                <c:pt idx="3136">
                  <c:v>64.847130060196719</c:v>
                </c:pt>
                <c:pt idx="3137">
                  <c:v>64.867685079576717</c:v>
                </c:pt>
                <c:pt idx="3138">
                  <c:v>64.888192176816716</c:v>
                </c:pt>
                <c:pt idx="3139">
                  <c:v>64.91268897056672</c:v>
                </c:pt>
                <c:pt idx="3140">
                  <c:v>64.933246135706725</c:v>
                </c:pt>
                <c:pt idx="3141">
                  <c:v>64.953716993336727</c:v>
                </c:pt>
                <c:pt idx="3142">
                  <c:v>64.978229045866726</c:v>
                </c:pt>
                <c:pt idx="3143">
                  <c:v>64.998749971386729</c:v>
                </c:pt>
                <c:pt idx="3144">
                  <c:v>65.019251108166728</c:v>
                </c:pt>
                <c:pt idx="3145">
                  <c:v>65.043759107586723</c:v>
                </c:pt>
                <c:pt idx="3146">
                  <c:v>65.064275979996722</c:v>
                </c:pt>
                <c:pt idx="3147">
                  <c:v>65.084774017336727</c:v>
                </c:pt>
                <c:pt idx="3148">
                  <c:v>65.10930919647673</c:v>
                </c:pt>
                <c:pt idx="3149">
                  <c:v>65.129826068876724</c:v>
                </c:pt>
                <c:pt idx="3150">
                  <c:v>65.150300025936716</c:v>
                </c:pt>
                <c:pt idx="3151">
                  <c:v>65.174837112426715</c:v>
                </c:pt>
                <c:pt idx="3152">
                  <c:v>65.19535017013672</c:v>
                </c:pt>
                <c:pt idx="3153">
                  <c:v>65.215856075286723</c:v>
                </c:pt>
                <c:pt idx="3154">
                  <c:v>65.24039506912672</c:v>
                </c:pt>
                <c:pt idx="3155">
                  <c:v>65.260874986646726</c:v>
                </c:pt>
                <c:pt idx="3156">
                  <c:v>65.281386137006734</c:v>
                </c:pt>
                <c:pt idx="3157">
                  <c:v>65.30589413642673</c:v>
                </c:pt>
                <c:pt idx="3158">
                  <c:v>65.32644701003673</c:v>
                </c:pt>
                <c:pt idx="3159">
                  <c:v>65.346925973896731</c:v>
                </c:pt>
                <c:pt idx="3160">
                  <c:v>65.371437072756734</c:v>
                </c:pt>
                <c:pt idx="3161">
                  <c:v>65.391952991486733</c:v>
                </c:pt>
                <c:pt idx="3162">
                  <c:v>65.412479162216727</c:v>
                </c:pt>
                <c:pt idx="3163">
                  <c:v>65.436957120896736</c:v>
                </c:pt>
                <c:pt idx="3164">
                  <c:v>65.457476139066742</c:v>
                </c:pt>
                <c:pt idx="3165">
                  <c:v>65.477991104126744</c:v>
                </c:pt>
                <c:pt idx="3166">
                  <c:v>65.50249004363674</c:v>
                </c:pt>
                <c:pt idx="3167">
                  <c:v>65.523002147676749</c:v>
                </c:pt>
                <c:pt idx="3168">
                  <c:v>65.54350113868675</c:v>
                </c:pt>
                <c:pt idx="3169">
                  <c:v>65.568035125736756</c:v>
                </c:pt>
                <c:pt idx="3170">
                  <c:v>65.588538169856761</c:v>
                </c:pt>
                <c:pt idx="3171">
                  <c:v>65.609052181246767</c:v>
                </c:pt>
                <c:pt idx="3172">
                  <c:v>65.63356304168677</c:v>
                </c:pt>
                <c:pt idx="3173">
                  <c:v>65.654078006746772</c:v>
                </c:pt>
                <c:pt idx="3174">
                  <c:v>65.674576997756773</c:v>
                </c:pt>
                <c:pt idx="3175">
                  <c:v>65.699084043506772</c:v>
                </c:pt>
                <c:pt idx="3176">
                  <c:v>65.719601154326767</c:v>
                </c:pt>
                <c:pt idx="3177">
                  <c:v>65.740123987196768</c:v>
                </c:pt>
                <c:pt idx="3178">
                  <c:v>65.764610052106761</c:v>
                </c:pt>
                <c:pt idx="3179">
                  <c:v>65.78515696525676</c:v>
                </c:pt>
                <c:pt idx="3180">
                  <c:v>65.805638074876754</c:v>
                </c:pt>
                <c:pt idx="3181">
                  <c:v>65.83016204833676</c:v>
                </c:pt>
                <c:pt idx="3182">
                  <c:v>65.850682020186753</c:v>
                </c:pt>
                <c:pt idx="3183">
                  <c:v>65.871180057526743</c:v>
                </c:pt>
                <c:pt idx="3184">
                  <c:v>65.895693063736744</c:v>
                </c:pt>
                <c:pt idx="3185">
                  <c:v>65.916206121446749</c:v>
                </c:pt>
                <c:pt idx="3186">
                  <c:v>65.936702013016756</c:v>
                </c:pt>
                <c:pt idx="3187">
                  <c:v>65.961236000056758</c:v>
                </c:pt>
                <c:pt idx="3188">
                  <c:v>65.981759071346758</c:v>
                </c:pt>
                <c:pt idx="3189">
                  <c:v>66.002230167386756</c:v>
                </c:pt>
                <c:pt idx="3190">
                  <c:v>66.026751995086755</c:v>
                </c:pt>
                <c:pt idx="3191">
                  <c:v>66.047276973726753</c:v>
                </c:pt>
                <c:pt idx="3192">
                  <c:v>66.067756175996749</c:v>
                </c:pt>
                <c:pt idx="3193">
                  <c:v>66.092292070386748</c:v>
                </c:pt>
                <c:pt idx="3194">
                  <c:v>66.11280703544675</c:v>
                </c:pt>
                <c:pt idx="3195">
                  <c:v>66.133342027666757</c:v>
                </c:pt>
                <c:pt idx="3196">
                  <c:v>66.157821178436762</c:v>
                </c:pt>
                <c:pt idx="3197">
                  <c:v>66.17833113670676</c:v>
                </c:pt>
                <c:pt idx="3198">
                  <c:v>66.198831081386757</c:v>
                </c:pt>
                <c:pt idx="3199">
                  <c:v>66.223417043686752</c:v>
                </c:pt>
                <c:pt idx="3200">
                  <c:v>66.24384903907675</c:v>
                </c:pt>
                <c:pt idx="3201">
                  <c:v>66.264409065246753</c:v>
                </c:pt>
                <c:pt idx="3202">
                  <c:v>66.288896083836747</c:v>
                </c:pt>
                <c:pt idx="3203">
                  <c:v>66.309411048886744</c:v>
                </c:pt>
                <c:pt idx="3204">
                  <c:v>66.329928159716744</c:v>
                </c:pt>
                <c:pt idx="3205">
                  <c:v>66.35444211959674</c:v>
                </c:pt>
                <c:pt idx="3206">
                  <c:v>66.374957084656742</c:v>
                </c:pt>
                <c:pt idx="3207">
                  <c:v>66.395523071286746</c:v>
                </c:pt>
                <c:pt idx="3208">
                  <c:v>66.41996502876674</c:v>
                </c:pt>
                <c:pt idx="3209">
                  <c:v>66.440505027766747</c:v>
                </c:pt>
                <c:pt idx="3210">
                  <c:v>66.461017131806756</c:v>
                </c:pt>
                <c:pt idx="3211">
                  <c:v>66.485496044156761</c:v>
                </c:pt>
                <c:pt idx="3212">
                  <c:v>66.506033182146766</c:v>
                </c:pt>
                <c:pt idx="3213">
                  <c:v>66.52653503417676</c:v>
                </c:pt>
                <c:pt idx="3214">
                  <c:v>66.551042079926759</c:v>
                </c:pt>
                <c:pt idx="3215">
                  <c:v>66.571561098096751</c:v>
                </c:pt>
                <c:pt idx="3216">
                  <c:v>66.592086076736749</c:v>
                </c:pt>
                <c:pt idx="3217">
                  <c:v>66.616569995876745</c:v>
                </c:pt>
                <c:pt idx="3218">
                  <c:v>66.63708806037674</c:v>
                </c:pt>
                <c:pt idx="3219">
                  <c:v>66.657629013056749</c:v>
                </c:pt>
                <c:pt idx="3220">
                  <c:v>66.68210411071675</c:v>
                </c:pt>
                <c:pt idx="3221">
                  <c:v>66.702641963956751</c:v>
                </c:pt>
                <c:pt idx="3222">
                  <c:v>66.723154067996745</c:v>
                </c:pt>
                <c:pt idx="3223">
                  <c:v>66.747635126116748</c:v>
                </c:pt>
                <c:pt idx="3224">
                  <c:v>66.768153190616744</c:v>
                </c:pt>
                <c:pt idx="3225">
                  <c:v>66.788678169246737</c:v>
                </c:pt>
                <c:pt idx="3226">
                  <c:v>66.813169002536739</c:v>
                </c:pt>
                <c:pt idx="3227">
                  <c:v>66.833688974376741</c:v>
                </c:pt>
                <c:pt idx="3228">
                  <c:v>66.854202985766747</c:v>
                </c:pt>
                <c:pt idx="3229">
                  <c:v>66.878719091416755</c:v>
                </c:pt>
                <c:pt idx="3230">
                  <c:v>66.899250030516754</c:v>
                </c:pt>
                <c:pt idx="3231">
                  <c:v>66.919752120966763</c:v>
                </c:pt>
                <c:pt idx="3232">
                  <c:v>66.944260120396763</c:v>
                </c:pt>
                <c:pt idx="3233">
                  <c:v>66.96482896804676</c:v>
                </c:pt>
                <c:pt idx="3234">
                  <c:v>66.985277175906759</c:v>
                </c:pt>
                <c:pt idx="3235">
                  <c:v>67.009732961656752</c:v>
                </c:pt>
                <c:pt idx="3236">
                  <c:v>67.030272006986749</c:v>
                </c:pt>
                <c:pt idx="3237">
                  <c:v>67.050778150556752</c:v>
                </c:pt>
                <c:pt idx="3238">
                  <c:v>67.075278043746749</c:v>
                </c:pt>
                <c:pt idx="3239">
                  <c:v>67.095811128616745</c:v>
                </c:pt>
                <c:pt idx="3240">
                  <c:v>67.11633896827675</c:v>
                </c:pt>
                <c:pt idx="3241">
                  <c:v>67.140827178956755</c:v>
                </c:pt>
                <c:pt idx="3242">
                  <c:v>67.161339044566759</c:v>
                </c:pt>
                <c:pt idx="3243">
                  <c:v>67.181899070736762</c:v>
                </c:pt>
                <c:pt idx="3244">
                  <c:v>67.206387042996766</c:v>
                </c:pt>
                <c:pt idx="3245">
                  <c:v>67.226870059966771</c:v>
                </c:pt>
                <c:pt idx="3246">
                  <c:v>67.247393131256771</c:v>
                </c:pt>
                <c:pt idx="3247">
                  <c:v>67.271906137466772</c:v>
                </c:pt>
                <c:pt idx="3248">
                  <c:v>67.292419195176777</c:v>
                </c:pt>
                <c:pt idx="3249">
                  <c:v>67.312956094746781</c:v>
                </c:pt>
                <c:pt idx="3250">
                  <c:v>67.337464094166776</c:v>
                </c:pt>
                <c:pt idx="3251">
                  <c:v>67.35796117782678</c:v>
                </c:pt>
                <c:pt idx="3252">
                  <c:v>67.378534078596772</c:v>
                </c:pt>
                <c:pt idx="3253">
                  <c:v>67.402989149096769</c:v>
                </c:pt>
                <c:pt idx="3254">
                  <c:v>67.423489093776766</c:v>
                </c:pt>
                <c:pt idx="3255">
                  <c:v>67.444156169886767</c:v>
                </c:pt>
                <c:pt idx="3256">
                  <c:v>67.468482971186759</c:v>
                </c:pt>
                <c:pt idx="3257">
                  <c:v>67.489015102386759</c:v>
                </c:pt>
                <c:pt idx="3258">
                  <c:v>67.509560108186761</c:v>
                </c:pt>
                <c:pt idx="3259">
                  <c:v>67.534065008166763</c:v>
                </c:pt>
                <c:pt idx="3260">
                  <c:v>67.554542064666762</c:v>
                </c:pt>
                <c:pt idx="3261">
                  <c:v>67.575088024136761</c:v>
                </c:pt>
                <c:pt idx="3262">
                  <c:v>67.599577188496752</c:v>
                </c:pt>
                <c:pt idx="3263">
                  <c:v>67.620100975036749</c:v>
                </c:pt>
                <c:pt idx="3264">
                  <c:v>67.640613079066753</c:v>
                </c:pt>
                <c:pt idx="3265">
                  <c:v>67.665102005006744</c:v>
                </c:pt>
                <c:pt idx="3266">
                  <c:v>67.685603141786743</c:v>
                </c:pt>
                <c:pt idx="3267">
                  <c:v>67.706137180326749</c:v>
                </c:pt>
                <c:pt idx="3268">
                  <c:v>67.730628967286748</c:v>
                </c:pt>
                <c:pt idx="3269">
                  <c:v>67.751195192336752</c:v>
                </c:pt>
                <c:pt idx="3270">
                  <c:v>70.550530910491943</c:v>
                </c:pt>
                <c:pt idx="3271">
                  <c:v>70.551003932952881</c:v>
                </c:pt>
                <c:pt idx="3272">
                  <c:v>70.551454067230225</c:v>
                </c:pt>
                <c:pt idx="3273">
                  <c:v>70.552098035812378</c:v>
                </c:pt>
                <c:pt idx="3274">
                  <c:v>70.552605867385864</c:v>
                </c:pt>
                <c:pt idx="3275">
                  <c:v>70.553030967712402</c:v>
                </c:pt>
                <c:pt idx="3276">
                  <c:v>70.553453922271729</c:v>
                </c:pt>
                <c:pt idx="3277">
                  <c:v>70.553869009017944</c:v>
                </c:pt>
                <c:pt idx="3278">
                  <c:v>70.554286956787109</c:v>
                </c:pt>
                <c:pt idx="3279">
                  <c:v>70.554769039154053</c:v>
                </c:pt>
                <c:pt idx="3280">
                  <c:v>70.555213928222656</c:v>
                </c:pt>
                <c:pt idx="3281">
                  <c:v>70.555397033691406</c:v>
                </c:pt>
                <c:pt idx="3282">
                  <c:v>70.555471897125244</c:v>
                </c:pt>
                <c:pt idx="3283">
                  <c:v>70.555546998977661</c:v>
                </c:pt>
                <c:pt idx="3284">
                  <c:v>70.55563497543335</c:v>
                </c:pt>
                <c:pt idx="3285">
                  <c:v>70.555710077285767</c:v>
                </c:pt>
                <c:pt idx="3286">
                  <c:v>70.555784940719604</c:v>
                </c:pt>
                <c:pt idx="3287">
                  <c:v>70.555859088897705</c:v>
                </c:pt>
                <c:pt idx="3288">
                  <c:v>70.555933952331543</c:v>
                </c:pt>
                <c:pt idx="3289">
                  <c:v>70.55600905418396</c:v>
                </c:pt>
                <c:pt idx="3290">
                  <c:v>70.556082963943481</c:v>
                </c:pt>
                <c:pt idx="3291">
                  <c:v>70.556156873703003</c:v>
                </c:pt>
                <c:pt idx="3292">
                  <c:v>70.55623197555542</c:v>
                </c:pt>
                <c:pt idx="3293">
                  <c:v>70.556305885314941</c:v>
                </c:pt>
                <c:pt idx="3294">
                  <c:v>70.556380987167358</c:v>
                </c:pt>
                <c:pt idx="3295">
                  <c:v>70.55645489692688</c:v>
                </c:pt>
                <c:pt idx="3296">
                  <c:v>70.556529998779297</c:v>
                </c:pt>
                <c:pt idx="3297">
                  <c:v>70.556603908538818</c:v>
                </c:pt>
                <c:pt idx="3298">
                  <c:v>70.556678056716919</c:v>
                </c:pt>
                <c:pt idx="3299">
                  <c:v>70.55675196647644</c:v>
                </c:pt>
                <c:pt idx="3300">
                  <c:v>70.556827068328857</c:v>
                </c:pt>
                <c:pt idx="3301">
                  <c:v>70.556900978088379</c:v>
                </c:pt>
                <c:pt idx="3302">
                  <c:v>70.5569748878479</c:v>
                </c:pt>
                <c:pt idx="3303">
                  <c:v>70.557049989700317</c:v>
                </c:pt>
                <c:pt idx="3304">
                  <c:v>70.557123899459839</c:v>
                </c:pt>
                <c:pt idx="3305">
                  <c:v>70.557198047637939</c:v>
                </c:pt>
                <c:pt idx="3306">
                  <c:v>70.557272911071777</c:v>
                </c:pt>
                <c:pt idx="3307">
                  <c:v>70.557345867156982</c:v>
                </c:pt>
                <c:pt idx="3308">
                  <c:v>70.557420969009399</c:v>
                </c:pt>
                <c:pt idx="3309">
                  <c:v>70.557494878768921</c:v>
                </c:pt>
                <c:pt idx="3310">
                  <c:v>70.557569980621338</c:v>
                </c:pt>
                <c:pt idx="3311">
                  <c:v>70.557643890380859</c:v>
                </c:pt>
                <c:pt idx="3312">
                  <c:v>70.557718992233276</c:v>
                </c:pt>
                <c:pt idx="3313">
                  <c:v>70.557792901992798</c:v>
                </c:pt>
                <c:pt idx="3314">
                  <c:v>70.557868003845215</c:v>
                </c:pt>
                <c:pt idx="3315">
                  <c:v>70.557941913604736</c:v>
                </c:pt>
                <c:pt idx="3316">
                  <c:v>70.558016061782837</c:v>
                </c:pt>
                <c:pt idx="3317">
                  <c:v>70.558089971542358</c:v>
                </c:pt>
                <c:pt idx="3318">
                  <c:v>70.558165073394775</c:v>
                </c:pt>
                <c:pt idx="3319">
                  <c:v>70.558238983154297</c:v>
                </c:pt>
                <c:pt idx="3320">
                  <c:v>70.558314085006714</c:v>
                </c:pt>
                <c:pt idx="3321">
                  <c:v>70.558387994766235</c:v>
                </c:pt>
                <c:pt idx="3322">
                  <c:v>70.558461904525757</c:v>
                </c:pt>
                <c:pt idx="3323">
                  <c:v>70.558536052703857</c:v>
                </c:pt>
                <c:pt idx="3324">
                  <c:v>70.558610916137695</c:v>
                </c:pt>
                <c:pt idx="3325">
                  <c:v>70.558686017990112</c:v>
                </c:pt>
                <c:pt idx="3326">
                  <c:v>70.558759927749634</c:v>
                </c:pt>
                <c:pt idx="3327">
                  <c:v>70.558834075927734</c:v>
                </c:pt>
                <c:pt idx="3328">
                  <c:v>70.558908939361572</c:v>
                </c:pt>
                <c:pt idx="3329">
                  <c:v>70.558984041213989</c:v>
                </c:pt>
                <c:pt idx="3330">
                  <c:v>70.559057950973511</c:v>
                </c:pt>
                <c:pt idx="3331">
                  <c:v>70.559134006500244</c:v>
                </c:pt>
                <c:pt idx="3332">
                  <c:v>70.559210062026978</c:v>
                </c:pt>
                <c:pt idx="3333">
                  <c:v>70.559283971786499</c:v>
                </c:pt>
                <c:pt idx="3334">
                  <c:v>70.559357881546021</c:v>
                </c:pt>
                <c:pt idx="3335">
                  <c:v>70.559432983398438</c:v>
                </c:pt>
                <c:pt idx="3336">
                  <c:v>70.559508085250854</c:v>
                </c:pt>
                <c:pt idx="3337">
                  <c:v>70.559581995010376</c:v>
                </c:pt>
                <c:pt idx="3338">
                  <c:v>70.559656858444214</c:v>
                </c:pt>
                <c:pt idx="3339">
                  <c:v>70.559731006622314</c:v>
                </c:pt>
                <c:pt idx="3340">
                  <c:v>70.559805870056152</c:v>
                </c:pt>
                <c:pt idx="3341">
                  <c:v>70.559880018234253</c:v>
                </c:pt>
                <c:pt idx="3342">
                  <c:v>70.559954881668091</c:v>
                </c:pt>
                <c:pt idx="3343">
                  <c:v>70.560029029846177</c:v>
                </c:pt>
                <c:pt idx="3344">
                  <c:v>70.560103893279987</c:v>
                </c:pt>
                <c:pt idx="3345">
                  <c:v>70.560178995132489</c:v>
                </c:pt>
                <c:pt idx="3346">
                  <c:v>70.560253858566284</c:v>
                </c:pt>
                <c:pt idx="3347">
                  <c:v>70.560328006744385</c:v>
                </c:pt>
                <c:pt idx="3348">
                  <c:v>70.56040287017818</c:v>
                </c:pt>
                <c:pt idx="3349">
                  <c:v>70.560477018356281</c:v>
                </c:pt>
                <c:pt idx="3350">
                  <c:v>70.56055188179019</c:v>
                </c:pt>
                <c:pt idx="3351">
                  <c:v>70.56062602996829</c:v>
                </c:pt>
                <c:pt idx="3352">
                  <c:v>70.560700893402085</c:v>
                </c:pt>
                <c:pt idx="3353">
                  <c:v>70.560781002044678</c:v>
                </c:pt>
                <c:pt idx="3354">
                  <c:v>70.560855865478487</c:v>
                </c:pt>
                <c:pt idx="3355">
                  <c:v>70.56093096733089</c:v>
                </c:pt>
                <c:pt idx="3356">
                  <c:v>70.561006069183378</c:v>
                </c:pt>
                <c:pt idx="3357">
                  <c:v>70.561079978942885</c:v>
                </c:pt>
                <c:pt idx="3358">
                  <c:v>70.561155080795288</c:v>
                </c:pt>
                <c:pt idx="3359">
                  <c:v>70.561228990554781</c:v>
                </c:pt>
                <c:pt idx="3360">
                  <c:v>70.561302900314288</c:v>
                </c:pt>
                <c:pt idx="3361">
                  <c:v>70.561377048492389</c:v>
                </c:pt>
                <c:pt idx="3362">
                  <c:v>70.561451911926284</c:v>
                </c:pt>
                <c:pt idx="3363">
                  <c:v>70.561526060104384</c:v>
                </c:pt>
                <c:pt idx="3364">
                  <c:v>70.56160092353818</c:v>
                </c:pt>
                <c:pt idx="3365">
                  <c:v>70.56167507171628</c:v>
                </c:pt>
                <c:pt idx="3366">
                  <c:v>70.561748981475787</c:v>
                </c:pt>
                <c:pt idx="3367">
                  <c:v>70.56182289123538</c:v>
                </c:pt>
                <c:pt idx="3368">
                  <c:v>70.561897039413481</c:v>
                </c:pt>
                <c:pt idx="3369">
                  <c:v>70.561970949172988</c:v>
                </c:pt>
                <c:pt idx="3370">
                  <c:v>70.562044858932481</c:v>
                </c:pt>
                <c:pt idx="3371">
                  <c:v>70.562119007110581</c:v>
                </c:pt>
                <c:pt idx="3372">
                  <c:v>70.562193870544391</c:v>
                </c:pt>
                <c:pt idx="3373">
                  <c:v>70.562268018722477</c:v>
                </c:pt>
                <c:pt idx="3374">
                  <c:v>70.562342882156386</c:v>
                </c:pt>
                <c:pt idx="3375">
                  <c:v>70.562417030334487</c:v>
                </c:pt>
                <c:pt idx="3376">
                  <c:v>70.56249094009398</c:v>
                </c:pt>
                <c:pt idx="3377">
                  <c:v>70.562565088272081</c:v>
                </c:pt>
                <c:pt idx="3378">
                  <c:v>70.562638998031588</c:v>
                </c:pt>
                <c:pt idx="3379">
                  <c:v>70.56271290779118</c:v>
                </c:pt>
                <c:pt idx="3380">
                  <c:v>70.562787055969281</c:v>
                </c:pt>
                <c:pt idx="3381">
                  <c:v>70.562860965728788</c:v>
                </c:pt>
                <c:pt idx="3382">
                  <c:v>70.562936067581191</c:v>
                </c:pt>
                <c:pt idx="3383">
                  <c:v>70.563009977340684</c:v>
                </c:pt>
                <c:pt idx="3384">
                  <c:v>70.563085079193087</c:v>
                </c:pt>
                <c:pt idx="3385">
                  <c:v>70.563160896301284</c:v>
                </c:pt>
                <c:pt idx="3386">
                  <c:v>70.563235044479384</c:v>
                </c:pt>
                <c:pt idx="3387">
                  <c:v>70.56330990791318</c:v>
                </c:pt>
                <c:pt idx="3388">
                  <c:v>70.563389062881484</c:v>
                </c:pt>
                <c:pt idx="3389">
                  <c:v>70.563468933105483</c:v>
                </c:pt>
                <c:pt idx="3390">
                  <c:v>70.563544034957886</c:v>
                </c:pt>
                <c:pt idx="3391">
                  <c:v>70.563617944717379</c:v>
                </c:pt>
                <c:pt idx="3392">
                  <c:v>70.563692092895479</c:v>
                </c:pt>
                <c:pt idx="3393">
                  <c:v>70.563766002654987</c:v>
                </c:pt>
                <c:pt idx="3394">
                  <c:v>70.563840866088881</c:v>
                </c:pt>
                <c:pt idx="3395">
                  <c:v>70.563915967941284</c:v>
                </c:pt>
                <c:pt idx="3396">
                  <c:v>70.563991069793687</c:v>
                </c:pt>
                <c:pt idx="3397">
                  <c:v>70.564066886901884</c:v>
                </c:pt>
                <c:pt idx="3398">
                  <c:v>70.564141988754287</c:v>
                </c:pt>
                <c:pt idx="3399">
                  <c:v>70.575440883636489</c:v>
                </c:pt>
                <c:pt idx="3400">
                  <c:v>70.599952936172485</c:v>
                </c:pt>
                <c:pt idx="3401">
                  <c:v>70.620411872863784</c:v>
                </c:pt>
                <c:pt idx="3402">
                  <c:v>70.640902042388888</c:v>
                </c:pt>
                <c:pt idx="3403">
                  <c:v>70.665517091751283</c:v>
                </c:pt>
                <c:pt idx="3404">
                  <c:v>70.686027050018282</c:v>
                </c:pt>
                <c:pt idx="3405">
                  <c:v>70.706507921219284</c:v>
                </c:pt>
                <c:pt idx="3406">
                  <c:v>70.731046915054279</c:v>
                </c:pt>
                <c:pt idx="3407">
                  <c:v>70.75154399871829</c:v>
                </c:pt>
                <c:pt idx="3408">
                  <c:v>70.772048950195284</c:v>
                </c:pt>
                <c:pt idx="3409">
                  <c:v>70.79658102989228</c:v>
                </c:pt>
                <c:pt idx="3410">
                  <c:v>70.817096948623288</c:v>
                </c:pt>
                <c:pt idx="3411">
                  <c:v>70.837591886520286</c:v>
                </c:pt>
                <c:pt idx="3412">
                  <c:v>70.862102985382279</c:v>
                </c:pt>
                <c:pt idx="3413">
                  <c:v>70.882622003555284</c:v>
                </c:pt>
                <c:pt idx="3414">
                  <c:v>70.903136968612287</c:v>
                </c:pt>
                <c:pt idx="3415">
                  <c:v>70.92762303352329</c:v>
                </c:pt>
                <c:pt idx="3416">
                  <c:v>70.948143005371278</c:v>
                </c:pt>
                <c:pt idx="3417">
                  <c:v>70.968674898147285</c:v>
                </c:pt>
                <c:pt idx="3418">
                  <c:v>70.99317407608028</c:v>
                </c:pt>
                <c:pt idx="3419">
                  <c:v>71.013679981231277</c:v>
                </c:pt>
                <c:pt idx="3420">
                  <c:v>71.03419494628929</c:v>
                </c:pt>
                <c:pt idx="3421">
                  <c:v>71.05874300003029</c:v>
                </c:pt>
                <c:pt idx="3422">
                  <c:v>71.079248905182283</c:v>
                </c:pt>
                <c:pt idx="3423">
                  <c:v>71.09974098205528</c:v>
                </c:pt>
                <c:pt idx="3424">
                  <c:v>71.124273061752291</c:v>
                </c:pt>
                <c:pt idx="3425">
                  <c:v>71.144752025604291</c:v>
                </c:pt>
                <c:pt idx="3426">
                  <c:v>71.165265083313287</c:v>
                </c:pt>
                <c:pt idx="3427">
                  <c:v>71.189795970916279</c:v>
                </c:pt>
                <c:pt idx="3428">
                  <c:v>71.210270881653287</c:v>
                </c:pt>
                <c:pt idx="3429">
                  <c:v>71.230784893036287</c:v>
                </c:pt>
                <c:pt idx="3430">
                  <c:v>71.255415916443283</c:v>
                </c:pt>
                <c:pt idx="3431">
                  <c:v>71.27584791183429</c:v>
                </c:pt>
                <c:pt idx="3432">
                  <c:v>71.29636192321729</c:v>
                </c:pt>
                <c:pt idx="3433">
                  <c:v>71.320874929428285</c:v>
                </c:pt>
                <c:pt idx="3434">
                  <c:v>71.341438055038282</c:v>
                </c:pt>
                <c:pt idx="3435">
                  <c:v>71.36184906959528</c:v>
                </c:pt>
                <c:pt idx="3436">
                  <c:v>71.386403083801284</c:v>
                </c:pt>
                <c:pt idx="3437">
                  <c:v>71.406883955002286</c:v>
                </c:pt>
                <c:pt idx="3438">
                  <c:v>71.427416086197283</c:v>
                </c:pt>
                <c:pt idx="3439">
                  <c:v>71.451942920685283</c:v>
                </c:pt>
                <c:pt idx="3440">
                  <c:v>71.472446918487279</c:v>
                </c:pt>
                <c:pt idx="3441">
                  <c:v>71.49294400215129</c:v>
                </c:pt>
                <c:pt idx="3442">
                  <c:v>71.517468929290288</c:v>
                </c:pt>
                <c:pt idx="3443">
                  <c:v>71.537977933883283</c:v>
                </c:pt>
                <c:pt idx="3444">
                  <c:v>71.558472871776289</c:v>
                </c:pt>
                <c:pt idx="3445">
                  <c:v>71.582983016966281</c:v>
                </c:pt>
                <c:pt idx="3446">
                  <c:v>71.603514909746281</c:v>
                </c:pt>
                <c:pt idx="3447">
                  <c:v>71.623980045316287</c:v>
                </c:pt>
                <c:pt idx="3448">
                  <c:v>71.648527860646283</c:v>
                </c:pt>
                <c:pt idx="3449">
                  <c:v>71.669025897976283</c:v>
                </c:pt>
                <c:pt idx="3450">
                  <c:v>71.689548969266284</c:v>
                </c:pt>
                <c:pt idx="3451">
                  <c:v>71.71407389640629</c:v>
                </c:pt>
                <c:pt idx="3452">
                  <c:v>71.734590053556289</c:v>
                </c:pt>
                <c:pt idx="3453">
                  <c:v>71.755069971086286</c:v>
                </c:pt>
                <c:pt idx="3454">
                  <c:v>71.779618024826277</c:v>
                </c:pt>
                <c:pt idx="3455">
                  <c:v>71.800082921986288</c:v>
                </c:pt>
                <c:pt idx="3456">
                  <c:v>71.820600032806283</c:v>
                </c:pt>
                <c:pt idx="3457">
                  <c:v>71.845133066176288</c:v>
                </c:pt>
                <c:pt idx="3458">
                  <c:v>71.865643978116282</c:v>
                </c:pt>
                <c:pt idx="3459">
                  <c:v>71.886154890056289</c:v>
                </c:pt>
                <c:pt idx="3460">
                  <c:v>71.910678863526286</c:v>
                </c:pt>
                <c:pt idx="3461">
                  <c:v>71.931201934816286</c:v>
                </c:pt>
                <c:pt idx="3462">
                  <c:v>71.951675891876278</c:v>
                </c:pt>
                <c:pt idx="3463">
                  <c:v>71.976207971576287</c:v>
                </c:pt>
                <c:pt idx="3464">
                  <c:v>71.996707916256284</c:v>
                </c:pt>
                <c:pt idx="3465">
                  <c:v>72.017204046246277</c:v>
                </c:pt>
                <c:pt idx="3466">
                  <c:v>72.041713953016284</c:v>
                </c:pt>
                <c:pt idx="3467">
                  <c:v>72.062229871746283</c:v>
                </c:pt>
                <c:pt idx="3468">
                  <c:v>72.08274006843628</c:v>
                </c:pt>
                <c:pt idx="3469">
                  <c:v>72.107261896136279</c:v>
                </c:pt>
                <c:pt idx="3470">
                  <c:v>72.127754926686279</c:v>
                </c:pt>
                <c:pt idx="3471">
                  <c:v>72.148218870166289</c:v>
                </c:pt>
                <c:pt idx="3472">
                  <c:v>72.172788858416283</c:v>
                </c:pt>
                <c:pt idx="3473">
                  <c:v>72.193280935286282</c:v>
                </c:pt>
                <c:pt idx="3474">
                  <c:v>72.217766046526279</c:v>
                </c:pt>
                <c:pt idx="3475">
                  <c:v>72.238281011586281</c:v>
                </c:pt>
                <c:pt idx="3476">
                  <c:v>72.258817911146281</c:v>
                </c:pt>
                <c:pt idx="3477">
                  <c:v>72.283341884616277</c:v>
                </c:pt>
                <c:pt idx="3478">
                  <c:v>72.303832054136279</c:v>
                </c:pt>
                <c:pt idx="3479">
                  <c:v>72.324337005616286</c:v>
                </c:pt>
                <c:pt idx="3480">
                  <c:v>72.348841905596288</c:v>
                </c:pt>
                <c:pt idx="3481">
                  <c:v>72.369384050366278</c:v>
                </c:pt>
                <c:pt idx="3482">
                  <c:v>72.389888048176289</c:v>
                </c:pt>
                <c:pt idx="3483">
                  <c:v>72.41440701484629</c:v>
                </c:pt>
                <c:pt idx="3484">
                  <c:v>72.434908866886289</c:v>
                </c:pt>
                <c:pt idx="3485">
                  <c:v>72.455412864686281</c:v>
                </c:pt>
                <c:pt idx="3486">
                  <c:v>72.479935884476291</c:v>
                </c:pt>
                <c:pt idx="3487">
                  <c:v>72.500434875486278</c:v>
                </c:pt>
                <c:pt idx="3488">
                  <c:v>72.520948886876283</c:v>
                </c:pt>
                <c:pt idx="3489">
                  <c:v>72.54544901847629</c:v>
                </c:pt>
                <c:pt idx="3490">
                  <c:v>72.565958023076291</c:v>
                </c:pt>
                <c:pt idx="3491">
                  <c:v>72.586442947386288</c:v>
                </c:pt>
                <c:pt idx="3492">
                  <c:v>72.611003875736287</c:v>
                </c:pt>
                <c:pt idx="3493">
                  <c:v>72.63151407241628</c:v>
                </c:pt>
                <c:pt idx="3494">
                  <c:v>72.652005910876284</c:v>
                </c:pt>
                <c:pt idx="3495">
                  <c:v>72.67650008201629</c:v>
                </c:pt>
                <c:pt idx="3496">
                  <c:v>72.697031021116288</c:v>
                </c:pt>
                <c:pt idx="3497">
                  <c:v>72.717531919476286</c:v>
                </c:pt>
                <c:pt idx="3498">
                  <c:v>72.74204397201629</c:v>
                </c:pt>
                <c:pt idx="3499">
                  <c:v>72.762558937076278</c:v>
                </c:pt>
                <c:pt idx="3500">
                  <c:v>72.783112049106279</c:v>
                </c:pt>
                <c:pt idx="3501">
                  <c:v>72.80760097503628</c:v>
                </c:pt>
                <c:pt idx="3502">
                  <c:v>72.828116893766278</c:v>
                </c:pt>
                <c:pt idx="3503">
                  <c:v>72.84861707687628</c:v>
                </c:pt>
                <c:pt idx="3504">
                  <c:v>72.873130083086281</c:v>
                </c:pt>
                <c:pt idx="3505">
                  <c:v>72.893650054936288</c:v>
                </c:pt>
                <c:pt idx="3506">
                  <c:v>72.914139032366279</c:v>
                </c:pt>
                <c:pt idx="3507">
                  <c:v>72.93865799903628</c:v>
                </c:pt>
                <c:pt idx="3508">
                  <c:v>72.959192037586291</c:v>
                </c:pt>
                <c:pt idx="3509">
                  <c:v>72.979671001436287</c:v>
                </c:pt>
                <c:pt idx="3510">
                  <c:v>73.004173040386291</c:v>
                </c:pt>
                <c:pt idx="3511">
                  <c:v>73.024728059766289</c:v>
                </c:pt>
                <c:pt idx="3512">
                  <c:v>73.045217037196281</c:v>
                </c:pt>
                <c:pt idx="3513">
                  <c:v>73.06976389884629</c:v>
                </c:pt>
                <c:pt idx="3514">
                  <c:v>73.090262889866281</c:v>
                </c:pt>
                <c:pt idx="3515">
                  <c:v>73.110785007476281</c:v>
                </c:pt>
                <c:pt idx="3516">
                  <c:v>73.135282993316281</c:v>
                </c:pt>
                <c:pt idx="3517">
                  <c:v>73.155793905256289</c:v>
                </c:pt>
                <c:pt idx="3518">
                  <c:v>73.176287889476285</c:v>
                </c:pt>
                <c:pt idx="3519">
                  <c:v>73.200803041456282</c:v>
                </c:pt>
                <c:pt idx="3520">
                  <c:v>73.221276044846277</c:v>
                </c:pt>
                <c:pt idx="3521">
                  <c:v>73.241853952406288</c:v>
                </c:pt>
                <c:pt idx="3522">
                  <c:v>73.266382932666289</c:v>
                </c:pt>
                <c:pt idx="3523">
                  <c:v>73.28687095641628</c:v>
                </c:pt>
                <c:pt idx="3524">
                  <c:v>73.30736398696628</c:v>
                </c:pt>
                <c:pt idx="3525">
                  <c:v>73.331877946856281</c:v>
                </c:pt>
                <c:pt idx="3526">
                  <c:v>73.352416992186278</c:v>
                </c:pt>
                <c:pt idx="3527">
                  <c:v>73.372889995576287</c:v>
                </c:pt>
                <c:pt idx="3528">
                  <c:v>73.397418022156288</c:v>
                </c:pt>
                <c:pt idx="3529">
                  <c:v>73.417921066286283</c:v>
                </c:pt>
                <c:pt idx="3530">
                  <c:v>73.438443899156283</c:v>
                </c:pt>
                <c:pt idx="3531">
                  <c:v>73.462909936906286</c:v>
                </c:pt>
                <c:pt idx="3532">
                  <c:v>73.483469963076288</c:v>
                </c:pt>
                <c:pt idx="3533">
                  <c:v>73.503969907756286</c:v>
                </c:pt>
                <c:pt idx="3534">
                  <c:v>73.528465986256279</c:v>
                </c:pt>
                <c:pt idx="3535">
                  <c:v>73.54899406432628</c:v>
                </c:pt>
                <c:pt idx="3536">
                  <c:v>73.569494009016282</c:v>
                </c:pt>
                <c:pt idx="3537">
                  <c:v>73.594007015226282</c:v>
                </c:pt>
                <c:pt idx="3538">
                  <c:v>73.61453294753629</c:v>
                </c:pt>
                <c:pt idx="3539">
                  <c:v>73.635020971296285</c:v>
                </c:pt>
                <c:pt idx="3540">
                  <c:v>73.659533023836289</c:v>
                </c:pt>
                <c:pt idx="3541">
                  <c:v>73.68005609512629</c:v>
                </c:pt>
                <c:pt idx="3542">
                  <c:v>73.700567960736279</c:v>
                </c:pt>
                <c:pt idx="3543">
                  <c:v>73.725094079976287</c:v>
                </c:pt>
                <c:pt idx="3544">
                  <c:v>73.74561500549629</c:v>
                </c:pt>
                <c:pt idx="3545">
                  <c:v>73.766098022456291</c:v>
                </c:pt>
                <c:pt idx="3546">
                  <c:v>73.790618896486279</c:v>
                </c:pt>
                <c:pt idx="3547">
                  <c:v>73.81114196777628</c:v>
                </c:pt>
                <c:pt idx="3548">
                  <c:v>73.831623077396287</c:v>
                </c:pt>
                <c:pt idx="3549">
                  <c:v>73.856127977366285</c:v>
                </c:pt>
                <c:pt idx="3550">
                  <c:v>73.876647949216277</c:v>
                </c:pt>
                <c:pt idx="3551">
                  <c:v>73.897171974186278</c:v>
                </c:pt>
                <c:pt idx="3552">
                  <c:v>73.921684026716278</c:v>
                </c:pt>
                <c:pt idx="3553">
                  <c:v>73.942200899126277</c:v>
                </c:pt>
                <c:pt idx="3554">
                  <c:v>73.962697029116285</c:v>
                </c:pt>
                <c:pt idx="3555">
                  <c:v>73.987210035326285</c:v>
                </c:pt>
                <c:pt idx="3556">
                  <c:v>74.007724046706286</c:v>
                </c:pt>
                <c:pt idx="3557">
                  <c:v>74.028218030926283</c:v>
                </c:pt>
                <c:pt idx="3558">
                  <c:v>74.052747011186284</c:v>
                </c:pt>
                <c:pt idx="3559">
                  <c:v>74.073246955876286</c:v>
                </c:pt>
                <c:pt idx="3560">
                  <c:v>74.09377288818628</c:v>
                </c:pt>
                <c:pt idx="3561">
                  <c:v>74.118277072906281</c:v>
                </c:pt>
                <c:pt idx="3562">
                  <c:v>74.138797998426284</c:v>
                </c:pt>
                <c:pt idx="3563">
                  <c:v>74.159287929536291</c:v>
                </c:pt>
                <c:pt idx="3564">
                  <c:v>74.183768033986283</c:v>
                </c:pt>
                <c:pt idx="3565">
                  <c:v>74.204324960706288</c:v>
                </c:pt>
                <c:pt idx="3566">
                  <c:v>74.224673032756286</c:v>
                </c:pt>
                <c:pt idx="3567">
                  <c:v>74.249371051786284</c:v>
                </c:pt>
                <c:pt idx="3568">
                  <c:v>74.269829034806278</c:v>
                </c:pt>
                <c:pt idx="3569">
                  <c:v>74.290327072146283</c:v>
                </c:pt>
                <c:pt idx="3570">
                  <c:v>74.314841985706281</c:v>
                </c:pt>
                <c:pt idx="3571">
                  <c:v>74.335408926006281</c:v>
                </c:pt>
                <c:pt idx="3572">
                  <c:v>74.355889081956278</c:v>
                </c:pt>
                <c:pt idx="3573">
                  <c:v>74.380403995516289</c:v>
                </c:pt>
                <c:pt idx="3574">
                  <c:v>74.400892972946281</c:v>
                </c:pt>
                <c:pt idx="3575">
                  <c:v>74.421427011486287</c:v>
                </c:pt>
                <c:pt idx="3576">
                  <c:v>74.445925951006288</c:v>
                </c:pt>
                <c:pt idx="3577">
                  <c:v>74.466392993926291</c:v>
                </c:pt>
                <c:pt idx="3578">
                  <c:v>74.486933946606285</c:v>
                </c:pt>
                <c:pt idx="3579">
                  <c:v>74.511466979976291</c:v>
                </c:pt>
                <c:pt idx="3580">
                  <c:v>74.531977891926289</c:v>
                </c:pt>
                <c:pt idx="3581">
                  <c:v>74.552495002746284</c:v>
                </c:pt>
                <c:pt idx="3582">
                  <c:v>74.577015876766282</c:v>
                </c:pt>
                <c:pt idx="3583">
                  <c:v>74.597536087036289</c:v>
                </c:pt>
                <c:pt idx="3584">
                  <c:v>74.617985963826285</c:v>
                </c:pt>
                <c:pt idx="3585">
                  <c:v>74.642535924916288</c:v>
                </c:pt>
                <c:pt idx="3586">
                  <c:v>74.663065910336286</c:v>
                </c:pt>
                <c:pt idx="3587">
                  <c:v>74.683554887776282</c:v>
                </c:pt>
                <c:pt idx="3588">
                  <c:v>74.708066940306281</c:v>
                </c:pt>
                <c:pt idx="3589">
                  <c:v>74.728580951686283</c:v>
                </c:pt>
                <c:pt idx="3590">
                  <c:v>74.749096870426285</c:v>
                </c:pt>
                <c:pt idx="3591">
                  <c:v>74.773585081096286</c:v>
                </c:pt>
                <c:pt idx="3592">
                  <c:v>74.79413604736628</c:v>
                </c:pt>
                <c:pt idx="3593">
                  <c:v>74.814686059956287</c:v>
                </c:pt>
                <c:pt idx="3594">
                  <c:v>74.839138984676282</c:v>
                </c:pt>
                <c:pt idx="3595">
                  <c:v>74.859663963316279</c:v>
                </c:pt>
                <c:pt idx="3596">
                  <c:v>74.88019704818629</c:v>
                </c:pt>
                <c:pt idx="3597">
                  <c:v>74.904666900636286</c:v>
                </c:pt>
                <c:pt idx="3598">
                  <c:v>74.925189018246286</c:v>
                </c:pt>
                <c:pt idx="3599">
                  <c:v>74.945677042006281</c:v>
                </c:pt>
                <c:pt idx="3600">
                  <c:v>74.970165967936282</c:v>
                </c:pt>
                <c:pt idx="3601">
                  <c:v>74.990719079976287</c:v>
                </c:pt>
                <c:pt idx="3602">
                  <c:v>75.011226892476287</c:v>
                </c:pt>
                <c:pt idx="3603">
                  <c:v>75.03572297096629</c:v>
                </c:pt>
                <c:pt idx="3604">
                  <c:v>75.056241035466286</c:v>
                </c:pt>
                <c:pt idx="3605">
                  <c:v>75.076756000516284</c:v>
                </c:pt>
                <c:pt idx="3606">
                  <c:v>75.101244926456289</c:v>
                </c:pt>
                <c:pt idx="3607">
                  <c:v>75.121761083606287</c:v>
                </c:pt>
                <c:pt idx="3608">
                  <c:v>75.142282009126291</c:v>
                </c:pt>
                <c:pt idx="3609">
                  <c:v>75.166771888736278</c:v>
                </c:pt>
                <c:pt idx="3610">
                  <c:v>75.187296867366285</c:v>
                </c:pt>
                <c:pt idx="3611">
                  <c:v>75.207830905916282</c:v>
                </c:pt>
                <c:pt idx="3612">
                  <c:v>75.23236107826628</c:v>
                </c:pt>
                <c:pt idx="3613">
                  <c:v>75.252835035326285</c:v>
                </c:pt>
                <c:pt idx="3614">
                  <c:v>75.273357868196285</c:v>
                </c:pt>
                <c:pt idx="3615">
                  <c:v>75.297847032546287</c:v>
                </c:pt>
                <c:pt idx="3616">
                  <c:v>75.318413972856291</c:v>
                </c:pt>
                <c:pt idx="3617">
                  <c:v>75.338891983036291</c:v>
                </c:pt>
                <c:pt idx="3618">
                  <c:v>75.363373041156279</c:v>
                </c:pt>
                <c:pt idx="3619">
                  <c:v>75.383893012996282</c:v>
                </c:pt>
                <c:pt idx="3620">
                  <c:v>75.404459953306286</c:v>
                </c:pt>
                <c:pt idx="3621">
                  <c:v>75.428906917576285</c:v>
                </c:pt>
                <c:pt idx="3622">
                  <c:v>75.449460983276282</c:v>
                </c:pt>
                <c:pt idx="3623">
                  <c:v>75.469992876056281</c:v>
                </c:pt>
                <c:pt idx="3624">
                  <c:v>75.494483947756279</c:v>
                </c:pt>
                <c:pt idx="3625">
                  <c:v>75.514991044996279</c:v>
                </c:pt>
                <c:pt idx="3626">
                  <c:v>75.535503864286284</c:v>
                </c:pt>
                <c:pt idx="3627">
                  <c:v>75.559993982316286</c:v>
                </c:pt>
                <c:pt idx="3628">
                  <c:v>76.370469093322754</c:v>
                </c:pt>
                <c:pt idx="3629">
                  <c:v>76.370933055877686</c:v>
                </c:pt>
                <c:pt idx="3630">
                  <c:v>76.371360063552856</c:v>
                </c:pt>
                <c:pt idx="3631">
                  <c:v>76.371776103973389</c:v>
                </c:pt>
                <c:pt idx="3632">
                  <c:v>76.372191190719604</c:v>
                </c:pt>
                <c:pt idx="3633">
                  <c:v>76.372603178024292</c:v>
                </c:pt>
                <c:pt idx="3634">
                  <c:v>76.373018026351929</c:v>
                </c:pt>
                <c:pt idx="3635">
                  <c:v>76.373461961746216</c:v>
                </c:pt>
                <c:pt idx="3636">
                  <c:v>76.373882055282593</c:v>
                </c:pt>
                <c:pt idx="3637">
                  <c:v>76.374300003051758</c:v>
                </c:pt>
                <c:pt idx="3638">
                  <c:v>76.374771118164063</c:v>
                </c:pt>
                <c:pt idx="3639">
                  <c:v>76.375190019607544</c:v>
                </c:pt>
                <c:pt idx="3640">
                  <c:v>76.375378131866455</c:v>
                </c:pt>
                <c:pt idx="3641">
                  <c:v>76.375450134277344</c:v>
                </c:pt>
                <c:pt idx="3642">
                  <c:v>76.375524044036865</c:v>
                </c:pt>
                <c:pt idx="3643">
                  <c:v>76.37559700012207</c:v>
                </c:pt>
                <c:pt idx="3644">
                  <c:v>76.375670194625854</c:v>
                </c:pt>
                <c:pt idx="3645">
                  <c:v>76.37574315071106</c:v>
                </c:pt>
                <c:pt idx="3646">
                  <c:v>76.375815153121948</c:v>
                </c:pt>
                <c:pt idx="3647">
                  <c:v>76.375888109207153</c:v>
                </c:pt>
                <c:pt idx="3648">
                  <c:v>76.375961065292358</c:v>
                </c:pt>
                <c:pt idx="3649">
                  <c:v>76.376034021377563</c:v>
                </c:pt>
                <c:pt idx="3650">
                  <c:v>76.376106977462769</c:v>
                </c:pt>
                <c:pt idx="3651">
                  <c:v>76.376178979873657</c:v>
                </c:pt>
                <c:pt idx="3652">
                  <c:v>76.376253128051758</c:v>
                </c:pt>
                <c:pt idx="3653">
                  <c:v>76.376326084136963</c:v>
                </c:pt>
                <c:pt idx="3654">
                  <c:v>76.376399040222168</c:v>
                </c:pt>
                <c:pt idx="3655">
                  <c:v>76.376471996307373</c:v>
                </c:pt>
                <c:pt idx="3656">
                  <c:v>76.376543998718262</c:v>
                </c:pt>
                <c:pt idx="3657">
                  <c:v>76.376618146896362</c:v>
                </c:pt>
                <c:pt idx="3658">
                  <c:v>76.376691102981567</c:v>
                </c:pt>
                <c:pt idx="3659">
                  <c:v>76.376764059066772</c:v>
                </c:pt>
                <c:pt idx="3660">
                  <c:v>76.376837968826294</c:v>
                </c:pt>
                <c:pt idx="3661">
                  <c:v>76.376911163330078</c:v>
                </c:pt>
                <c:pt idx="3662">
                  <c:v>76.3769850730896</c:v>
                </c:pt>
                <c:pt idx="3663">
                  <c:v>76.377058982849121</c:v>
                </c:pt>
                <c:pt idx="3664">
                  <c:v>76.377135992050171</c:v>
                </c:pt>
                <c:pt idx="3665">
                  <c:v>76.381467103958158</c:v>
                </c:pt>
                <c:pt idx="3666">
                  <c:v>76.405905961990356</c:v>
                </c:pt>
                <c:pt idx="3667">
                  <c:v>76.426414012908964</c:v>
                </c:pt>
                <c:pt idx="3668">
                  <c:v>76.446838140487657</c:v>
                </c:pt>
                <c:pt idx="3669">
                  <c:v>76.471384048461658</c:v>
                </c:pt>
                <c:pt idx="3670">
                  <c:v>76.491932153701654</c:v>
                </c:pt>
                <c:pt idx="3671">
                  <c:v>76.512526988982657</c:v>
                </c:pt>
                <c:pt idx="3672">
                  <c:v>76.536972045898665</c:v>
                </c:pt>
                <c:pt idx="3673">
                  <c:v>76.557475090026657</c:v>
                </c:pt>
                <c:pt idx="3674">
                  <c:v>76.578005075454655</c:v>
                </c:pt>
                <c:pt idx="3675">
                  <c:v>76.602498054504665</c:v>
                </c:pt>
                <c:pt idx="3676">
                  <c:v>76.622990131378657</c:v>
                </c:pt>
                <c:pt idx="3677">
                  <c:v>76.643529176711667</c:v>
                </c:pt>
                <c:pt idx="3678">
                  <c:v>76.668022155761662</c:v>
                </c:pt>
                <c:pt idx="3679">
                  <c:v>76.688557147979665</c:v>
                </c:pt>
                <c:pt idx="3680">
                  <c:v>76.709056138992665</c:v>
                </c:pt>
                <c:pt idx="3681">
                  <c:v>76.733551025390668</c:v>
                </c:pt>
                <c:pt idx="3682">
                  <c:v>76.754088163375656</c:v>
                </c:pt>
                <c:pt idx="3683">
                  <c:v>76.77460718154866</c:v>
                </c:pt>
                <c:pt idx="3684">
                  <c:v>76.799096107482654</c:v>
                </c:pt>
                <c:pt idx="3685">
                  <c:v>76.819652080535661</c:v>
                </c:pt>
                <c:pt idx="3686">
                  <c:v>76.840149164199659</c:v>
                </c:pt>
                <c:pt idx="3687">
                  <c:v>76.864624023437656</c:v>
                </c:pt>
                <c:pt idx="3688">
                  <c:v>76.885179996490663</c:v>
                </c:pt>
                <c:pt idx="3689">
                  <c:v>76.905647039413665</c:v>
                </c:pt>
                <c:pt idx="3690">
                  <c:v>76.930165052413656</c:v>
                </c:pt>
                <c:pt idx="3691">
                  <c:v>76.950678110122666</c:v>
                </c:pt>
                <c:pt idx="3692">
                  <c:v>76.971207141876661</c:v>
                </c:pt>
                <c:pt idx="3693">
                  <c:v>76.995712995529658</c:v>
                </c:pt>
                <c:pt idx="3694">
                  <c:v>77.016239166259666</c:v>
                </c:pt>
                <c:pt idx="3695">
                  <c:v>77.036736965179657</c:v>
                </c:pt>
                <c:pt idx="3696">
                  <c:v>77.061232089996665</c:v>
                </c:pt>
                <c:pt idx="3697">
                  <c:v>77.081762075424663</c:v>
                </c:pt>
                <c:pt idx="3698">
                  <c:v>77.102259159087666</c:v>
                </c:pt>
                <c:pt idx="3699">
                  <c:v>77.126760005950658</c:v>
                </c:pt>
                <c:pt idx="3700">
                  <c:v>77.147288084029668</c:v>
                </c:pt>
                <c:pt idx="3701">
                  <c:v>77.16781401634266</c:v>
                </c:pt>
                <c:pt idx="3702">
                  <c:v>77.19230914115866</c:v>
                </c:pt>
                <c:pt idx="3703">
                  <c:v>77.212748050689655</c:v>
                </c:pt>
                <c:pt idx="3704">
                  <c:v>77.233349084853657</c:v>
                </c:pt>
                <c:pt idx="3705">
                  <c:v>77.257830142974655</c:v>
                </c:pt>
                <c:pt idx="3706">
                  <c:v>77.278374195098664</c:v>
                </c:pt>
                <c:pt idx="3707">
                  <c:v>77.298860073089656</c:v>
                </c:pt>
                <c:pt idx="3708">
                  <c:v>77.323383092880661</c:v>
                </c:pt>
                <c:pt idx="3709">
                  <c:v>77.343871116638667</c:v>
                </c:pt>
                <c:pt idx="3710">
                  <c:v>77.36446213722266</c:v>
                </c:pt>
                <c:pt idx="3711">
                  <c:v>77.388879060747655</c:v>
                </c:pt>
                <c:pt idx="3712">
                  <c:v>77.409425973887664</c:v>
                </c:pt>
                <c:pt idx="3713">
                  <c:v>77.429947137827668</c:v>
                </c:pt>
                <c:pt idx="3714">
                  <c:v>77.454406023027659</c:v>
                </c:pt>
                <c:pt idx="3715">
                  <c:v>77.474949121477664</c:v>
                </c:pt>
                <c:pt idx="3716">
                  <c:v>77.495445013047657</c:v>
                </c:pt>
                <c:pt idx="3717">
                  <c:v>77.519930124287654</c:v>
                </c:pt>
                <c:pt idx="3718">
                  <c:v>77.54047298431766</c:v>
                </c:pt>
                <c:pt idx="3719">
                  <c:v>77.560986042027665</c:v>
                </c:pt>
                <c:pt idx="3720">
                  <c:v>77.585482120517668</c:v>
                </c:pt>
                <c:pt idx="3721">
                  <c:v>77.606024026867658</c:v>
                </c:pt>
                <c:pt idx="3722">
                  <c:v>77.626515150067661</c:v>
                </c:pt>
                <c:pt idx="3723">
                  <c:v>77.651031970977655</c:v>
                </c:pt>
                <c:pt idx="3724">
                  <c:v>77.671571969987667</c:v>
                </c:pt>
                <c:pt idx="3725">
                  <c:v>77.69206714629766</c:v>
                </c:pt>
                <c:pt idx="3726">
                  <c:v>77.716547012327666</c:v>
                </c:pt>
                <c:pt idx="3727">
                  <c:v>77.737116098407668</c:v>
                </c:pt>
                <c:pt idx="3728">
                  <c:v>77.757590055467659</c:v>
                </c:pt>
                <c:pt idx="3729">
                  <c:v>77.782078027727664</c:v>
                </c:pt>
                <c:pt idx="3730">
                  <c:v>77.802620172497654</c:v>
                </c:pt>
                <c:pt idx="3731">
                  <c:v>77.823139190677665</c:v>
                </c:pt>
                <c:pt idx="3732">
                  <c:v>77.847630977627659</c:v>
                </c:pt>
                <c:pt idx="3733">
                  <c:v>77.868165969847666</c:v>
                </c:pt>
                <c:pt idx="3734">
                  <c:v>77.888661146167664</c:v>
                </c:pt>
                <c:pt idx="3735">
                  <c:v>77.913158178327663</c:v>
                </c:pt>
                <c:pt idx="3736">
                  <c:v>77.933688163757665</c:v>
                </c:pt>
                <c:pt idx="3737">
                  <c:v>77.95419096946766</c:v>
                </c:pt>
                <c:pt idx="3738">
                  <c:v>77.978687047957663</c:v>
                </c:pt>
                <c:pt idx="3739">
                  <c:v>77.999214172367658</c:v>
                </c:pt>
                <c:pt idx="3740">
                  <c:v>78.019723176957655</c:v>
                </c:pt>
                <c:pt idx="3741">
                  <c:v>78.044219017027658</c:v>
                </c:pt>
                <c:pt idx="3742">
                  <c:v>78.064772129057658</c:v>
                </c:pt>
                <c:pt idx="3743">
                  <c:v>78.085267066957655</c:v>
                </c:pt>
                <c:pt idx="3744">
                  <c:v>78.109760999677661</c:v>
                </c:pt>
                <c:pt idx="3745">
                  <c:v>78.130300998687659</c:v>
                </c:pt>
                <c:pt idx="3746">
                  <c:v>78.15083003043766</c:v>
                </c:pt>
                <c:pt idx="3747">
                  <c:v>78.175285100937657</c:v>
                </c:pt>
                <c:pt idx="3748">
                  <c:v>78.19582104682766</c:v>
                </c:pt>
                <c:pt idx="3749">
                  <c:v>78.216219186787654</c:v>
                </c:pt>
                <c:pt idx="3750">
                  <c:v>78.240823030467666</c:v>
                </c:pt>
                <c:pt idx="3751">
                  <c:v>78.261307001117657</c:v>
                </c:pt>
                <c:pt idx="3752">
                  <c:v>78.281887054447665</c:v>
                </c:pt>
                <c:pt idx="3753">
                  <c:v>78.306390047077656</c:v>
                </c:pt>
                <c:pt idx="3754">
                  <c:v>78.32690215110766</c:v>
                </c:pt>
                <c:pt idx="3755">
                  <c:v>78.347402095797662</c:v>
                </c:pt>
                <c:pt idx="3756">
                  <c:v>78.371901988987659</c:v>
                </c:pt>
                <c:pt idx="3757">
                  <c:v>78.392438173297663</c:v>
                </c:pt>
                <c:pt idx="3758">
                  <c:v>78.41292309760766</c:v>
                </c:pt>
                <c:pt idx="3759">
                  <c:v>78.437390089037663</c:v>
                </c:pt>
                <c:pt idx="3760">
                  <c:v>78.457951068877662</c:v>
                </c:pt>
                <c:pt idx="3761">
                  <c:v>78.478394031527657</c:v>
                </c:pt>
                <c:pt idx="3762">
                  <c:v>78.502853155137657</c:v>
                </c:pt>
                <c:pt idx="3763">
                  <c:v>78.523449182507662</c:v>
                </c:pt>
                <c:pt idx="3764">
                  <c:v>78.543997049327658</c:v>
                </c:pt>
                <c:pt idx="3765">
                  <c:v>78.568464994427657</c:v>
                </c:pt>
                <c:pt idx="3766">
                  <c:v>78.589027166367657</c:v>
                </c:pt>
                <c:pt idx="3767">
                  <c:v>78.60951805114766</c:v>
                </c:pt>
                <c:pt idx="3768">
                  <c:v>78.634011983867666</c:v>
                </c:pt>
                <c:pt idx="3769">
                  <c:v>78.654568195347665</c:v>
                </c:pt>
                <c:pt idx="3770">
                  <c:v>78.675047159197661</c:v>
                </c:pt>
                <c:pt idx="3771">
                  <c:v>78.699580192567666</c:v>
                </c:pt>
                <c:pt idx="3772">
                  <c:v>78.720081090927664</c:v>
                </c:pt>
                <c:pt idx="3773">
                  <c:v>78.740595102307665</c:v>
                </c:pt>
                <c:pt idx="3774">
                  <c:v>78.765148162837662</c:v>
                </c:pt>
                <c:pt idx="3775">
                  <c:v>78.785631179807666</c:v>
                </c:pt>
                <c:pt idx="3776">
                  <c:v>78.806127071377659</c:v>
                </c:pt>
                <c:pt idx="3777">
                  <c:v>78.830657005307657</c:v>
                </c:pt>
                <c:pt idx="3778">
                  <c:v>78.851166963577668</c:v>
                </c:pt>
                <c:pt idx="3779">
                  <c:v>78.871663093567662</c:v>
                </c:pt>
                <c:pt idx="3780">
                  <c:v>78.896182060237663</c:v>
                </c:pt>
                <c:pt idx="3781">
                  <c:v>78.916679143907658</c:v>
                </c:pt>
                <c:pt idx="3782">
                  <c:v>78.937203168867654</c:v>
                </c:pt>
                <c:pt idx="3783">
                  <c:v>78.961650133137667</c:v>
                </c:pt>
                <c:pt idx="3784">
                  <c:v>78.982125997547655</c:v>
                </c:pt>
                <c:pt idx="3785">
                  <c:v>79.002684116367661</c:v>
                </c:pt>
                <c:pt idx="3786">
                  <c:v>79.02723503112766</c:v>
                </c:pt>
                <c:pt idx="3787">
                  <c:v>79.047752141947655</c:v>
                </c:pt>
                <c:pt idx="3788">
                  <c:v>79.068241119387665</c:v>
                </c:pt>
                <c:pt idx="3789">
                  <c:v>79.092769145967665</c:v>
                </c:pt>
                <c:pt idx="3790">
                  <c:v>79.113238096237666</c:v>
                </c:pt>
                <c:pt idx="3791">
                  <c:v>79.133758068087658</c:v>
                </c:pt>
                <c:pt idx="3792">
                  <c:v>79.158287048337655</c:v>
                </c:pt>
                <c:pt idx="3793">
                  <c:v>79.178815126417661</c:v>
                </c:pt>
                <c:pt idx="3794">
                  <c:v>79.199306964877664</c:v>
                </c:pt>
                <c:pt idx="3795">
                  <c:v>79.223873138427663</c:v>
                </c:pt>
                <c:pt idx="3796">
                  <c:v>79.244357109067664</c:v>
                </c:pt>
                <c:pt idx="3797">
                  <c:v>79.264853000637657</c:v>
                </c:pt>
                <c:pt idx="3798">
                  <c:v>79.289432048797664</c:v>
                </c:pt>
                <c:pt idx="3799">
                  <c:v>79.309868097307657</c:v>
                </c:pt>
                <c:pt idx="3800">
                  <c:v>79.330379009247665</c:v>
                </c:pt>
                <c:pt idx="3801">
                  <c:v>79.354907989497661</c:v>
                </c:pt>
                <c:pt idx="3802">
                  <c:v>79.375454187397665</c:v>
                </c:pt>
                <c:pt idx="3803">
                  <c:v>79.395934104917657</c:v>
                </c:pt>
                <c:pt idx="3804">
                  <c:v>79.420459032057664</c:v>
                </c:pt>
                <c:pt idx="3805">
                  <c:v>79.440973997117666</c:v>
                </c:pt>
                <c:pt idx="3806">
                  <c:v>79.461457967757667</c:v>
                </c:pt>
                <c:pt idx="3807">
                  <c:v>79.485967159267659</c:v>
                </c:pt>
                <c:pt idx="3808">
                  <c:v>79.506466150287665</c:v>
                </c:pt>
                <c:pt idx="3809">
                  <c:v>79.526962041857658</c:v>
                </c:pt>
                <c:pt idx="3810">
                  <c:v>79.551485061647668</c:v>
                </c:pt>
                <c:pt idx="3811">
                  <c:v>79.571990013117656</c:v>
                </c:pt>
                <c:pt idx="3812">
                  <c:v>79.592466115947659</c:v>
                </c:pt>
                <c:pt idx="3813">
                  <c:v>79.617046117777662</c:v>
                </c:pt>
                <c:pt idx="3814">
                  <c:v>79.637534141537657</c:v>
                </c:pt>
                <c:pt idx="3815">
                  <c:v>79.658042192457657</c:v>
                </c:pt>
                <c:pt idx="3816">
                  <c:v>79.68259215354766</c:v>
                </c:pt>
                <c:pt idx="3817">
                  <c:v>79.703068971637663</c:v>
                </c:pt>
                <c:pt idx="3818">
                  <c:v>79.723566055297667</c:v>
                </c:pt>
                <c:pt idx="3819">
                  <c:v>79.748075008387659</c:v>
                </c:pt>
                <c:pt idx="3820">
                  <c:v>79.768589973447661</c:v>
                </c:pt>
                <c:pt idx="3821">
                  <c:v>79.789112091067665</c:v>
                </c:pt>
                <c:pt idx="3822">
                  <c:v>79.813624143597664</c:v>
                </c:pt>
                <c:pt idx="3823">
                  <c:v>79.834144115447657</c:v>
                </c:pt>
                <c:pt idx="3824">
                  <c:v>79.85463500022766</c:v>
                </c:pt>
                <c:pt idx="3825">
                  <c:v>79.879173040387656</c:v>
                </c:pt>
                <c:pt idx="3826">
                  <c:v>79.899669170377663</c:v>
                </c:pt>
                <c:pt idx="3827">
                  <c:v>79.92016315459766</c:v>
                </c:pt>
                <c:pt idx="3828">
                  <c:v>79.944689989087664</c:v>
                </c:pt>
                <c:pt idx="3829">
                  <c:v>79.965214014057665</c:v>
                </c:pt>
                <c:pt idx="3830">
                  <c:v>79.985690116877663</c:v>
                </c:pt>
                <c:pt idx="3831">
                  <c:v>80.010215997697657</c:v>
                </c:pt>
                <c:pt idx="3832">
                  <c:v>80.030743122097661</c:v>
                </c:pt>
                <c:pt idx="3833">
                  <c:v>80.051242113117667</c:v>
                </c:pt>
                <c:pt idx="3834">
                  <c:v>80.075769186017666</c:v>
                </c:pt>
                <c:pt idx="3835">
                  <c:v>80.096278190617667</c:v>
                </c:pt>
                <c:pt idx="3836">
                  <c:v>80.116765022277662</c:v>
                </c:pt>
                <c:pt idx="3837">
                  <c:v>80.141299009327668</c:v>
                </c:pt>
                <c:pt idx="3838">
                  <c:v>80.16179418563766</c:v>
                </c:pt>
                <c:pt idx="3839">
                  <c:v>80.182294130327662</c:v>
                </c:pt>
                <c:pt idx="3840">
                  <c:v>80.206803083417668</c:v>
                </c:pt>
                <c:pt idx="3841">
                  <c:v>80.227324962617658</c:v>
                </c:pt>
                <c:pt idx="3842">
                  <c:v>80.247833013537658</c:v>
                </c:pt>
                <c:pt idx="3843">
                  <c:v>80.272420167927663</c:v>
                </c:pt>
                <c:pt idx="3844">
                  <c:v>80.292874097827664</c:v>
                </c:pt>
                <c:pt idx="3845">
                  <c:v>80.313374996187662</c:v>
                </c:pt>
                <c:pt idx="3846">
                  <c:v>80.337898015977657</c:v>
                </c:pt>
                <c:pt idx="3847">
                  <c:v>80.35844302177766</c:v>
                </c:pt>
                <c:pt idx="3848">
                  <c:v>80.378898143767657</c:v>
                </c:pt>
                <c:pt idx="3849">
                  <c:v>80.403423070907664</c:v>
                </c:pt>
                <c:pt idx="3850">
                  <c:v>80.423923015597666</c:v>
                </c:pt>
                <c:pt idx="3851">
                  <c:v>80.444472074507658</c:v>
                </c:pt>
                <c:pt idx="3852">
                  <c:v>80.468952178957665</c:v>
                </c:pt>
                <c:pt idx="3853">
                  <c:v>80.48947000503766</c:v>
                </c:pt>
                <c:pt idx="3854">
                  <c:v>80.509966135027668</c:v>
                </c:pt>
                <c:pt idx="3855">
                  <c:v>80.53450512885766</c:v>
                </c:pt>
                <c:pt idx="3856">
                  <c:v>80.554996013637663</c:v>
                </c:pt>
                <c:pt idx="3857">
                  <c:v>80.575489997867663</c:v>
                </c:pt>
                <c:pt idx="3858">
                  <c:v>80.600030183787666</c:v>
                </c:pt>
                <c:pt idx="3859">
                  <c:v>80.620524168017667</c:v>
                </c:pt>
                <c:pt idx="3860">
                  <c:v>80.641016006467666</c:v>
                </c:pt>
                <c:pt idx="3861">
                  <c:v>80.665552139277665</c:v>
                </c:pt>
                <c:pt idx="3862">
                  <c:v>80.686029195787654</c:v>
                </c:pt>
                <c:pt idx="3863">
                  <c:v>80.706566095347654</c:v>
                </c:pt>
                <c:pt idx="3864">
                  <c:v>80.731096029277666</c:v>
                </c:pt>
                <c:pt idx="3865">
                  <c:v>80.751604080197666</c:v>
                </c:pt>
                <c:pt idx="3866">
                  <c:v>80.776105165477659</c:v>
                </c:pt>
                <c:pt idx="3867">
                  <c:v>80.796621084217662</c:v>
                </c:pt>
                <c:pt idx="3868">
                  <c:v>80.817152023317661</c:v>
                </c:pt>
                <c:pt idx="3869">
                  <c:v>80.841631174087667</c:v>
                </c:pt>
                <c:pt idx="3870">
                  <c:v>80.862150192257658</c:v>
                </c:pt>
                <c:pt idx="3871">
                  <c:v>80.882647991177663</c:v>
                </c:pt>
                <c:pt idx="3872">
                  <c:v>80.907155990597659</c:v>
                </c:pt>
                <c:pt idx="3873">
                  <c:v>80.927695989607656</c:v>
                </c:pt>
                <c:pt idx="3874">
                  <c:v>80.94817805289766</c:v>
                </c:pt>
                <c:pt idx="3875">
                  <c:v>80.972710132597655</c:v>
                </c:pt>
                <c:pt idx="3876">
                  <c:v>80.993230104447662</c:v>
                </c:pt>
                <c:pt idx="3877">
                  <c:v>81.013732194897656</c:v>
                </c:pt>
                <c:pt idx="3878">
                  <c:v>81.038240194317666</c:v>
                </c:pt>
                <c:pt idx="3879">
                  <c:v>81.058748006817666</c:v>
                </c:pt>
                <c:pt idx="3880">
                  <c:v>81.07926011085766</c:v>
                </c:pt>
                <c:pt idx="3881">
                  <c:v>81.103758096697661</c:v>
                </c:pt>
                <c:pt idx="3882">
                  <c:v>81.124251127247661</c:v>
                </c:pt>
                <c:pt idx="3883">
                  <c:v>81.144798994067656</c:v>
                </c:pt>
                <c:pt idx="3884">
                  <c:v>81.169311046597656</c:v>
                </c:pt>
                <c:pt idx="3885">
                  <c:v>81.189831972117659</c:v>
                </c:pt>
                <c:pt idx="3886">
                  <c:v>81.210271120067659</c:v>
                </c:pt>
                <c:pt idx="3887">
                  <c:v>81.234776973727662</c:v>
                </c:pt>
                <c:pt idx="3888">
                  <c:v>81.255360126497663</c:v>
                </c:pt>
                <c:pt idx="3889">
                  <c:v>81.275853157047663</c:v>
                </c:pt>
                <c:pt idx="3890">
                  <c:v>81.300393104557656</c:v>
                </c:pt>
                <c:pt idx="3891">
                  <c:v>81.320877075197657</c:v>
                </c:pt>
                <c:pt idx="3892">
                  <c:v>81.34146714210766</c:v>
                </c:pt>
                <c:pt idx="3893">
                  <c:v>81.365914106367654</c:v>
                </c:pt>
                <c:pt idx="3894">
                  <c:v>81.386438131327665</c:v>
                </c:pt>
                <c:pt idx="3895">
                  <c:v>82.280649900436401</c:v>
                </c:pt>
                <c:pt idx="3896">
                  <c:v>82.281295776367188</c:v>
                </c:pt>
                <c:pt idx="3897">
                  <c:v>82.281742811203003</c:v>
                </c:pt>
                <c:pt idx="3898">
                  <c:v>82.282172918319702</c:v>
                </c:pt>
                <c:pt idx="3899">
                  <c:v>82.282598972320557</c:v>
                </c:pt>
                <c:pt idx="3900">
                  <c:v>82.283053874969482</c:v>
                </c:pt>
                <c:pt idx="3901">
                  <c:v>82.283482789993286</c:v>
                </c:pt>
                <c:pt idx="3902">
                  <c:v>82.283908843994141</c:v>
                </c:pt>
                <c:pt idx="3903">
                  <c:v>82.284332752227783</c:v>
                </c:pt>
                <c:pt idx="3904">
                  <c:v>82.284759759902954</c:v>
                </c:pt>
                <c:pt idx="3905">
                  <c:v>82.285182952880859</c:v>
                </c:pt>
                <c:pt idx="3906">
                  <c:v>82.285361766815186</c:v>
                </c:pt>
                <c:pt idx="3907">
                  <c:v>82.285436868667603</c:v>
                </c:pt>
                <c:pt idx="3908">
                  <c:v>82.285513877868652</c:v>
                </c:pt>
                <c:pt idx="3909">
                  <c:v>82.28558874130249</c:v>
                </c:pt>
                <c:pt idx="3910">
                  <c:v>82.28566575050354</c:v>
                </c:pt>
                <c:pt idx="3911">
                  <c:v>82.285740852355957</c:v>
                </c:pt>
                <c:pt idx="3912">
                  <c:v>82.28581690788269</c:v>
                </c:pt>
                <c:pt idx="3913">
                  <c:v>82.285892963409424</c:v>
                </c:pt>
                <c:pt idx="3914">
                  <c:v>82.285983800888062</c:v>
                </c:pt>
                <c:pt idx="3915">
                  <c:v>82.286059856414795</c:v>
                </c:pt>
                <c:pt idx="3916">
                  <c:v>82.286135911941528</c:v>
                </c:pt>
                <c:pt idx="3917">
                  <c:v>82.286210775375366</c:v>
                </c:pt>
                <c:pt idx="3918">
                  <c:v>82.2862868309021</c:v>
                </c:pt>
                <c:pt idx="3919">
                  <c:v>82.286362886428833</c:v>
                </c:pt>
                <c:pt idx="3920">
                  <c:v>82.286437749862671</c:v>
                </c:pt>
                <c:pt idx="3921">
                  <c:v>82.286513805389404</c:v>
                </c:pt>
                <c:pt idx="3922">
                  <c:v>82.286589860916138</c:v>
                </c:pt>
                <c:pt idx="3923">
                  <c:v>82.286664962768555</c:v>
                </c:pt>
                <c:pt idx="3924">
                  <c:v>82.286739826202393</c:v>
                </c:pt>
                <c:pt idx="3925">
                  <c:v>82.286815881729126</c:v>
                </c:pt>
                <c:pt idx="3926">
                  <c:v>82.286891937255859</c:v>
                </c:pt>
                <c:pt idx="3927">
                  <c:v>82.286967754364014</c:v>
                </c:pt>
                <c:pt idx="3928">
                  <c:v>82.287047863006592</c:v>
                </c:pt>
                <c:pt idx="3929">
                  <c:v>82.287124872207642</c:v>
                </c:pt>
                <c:pt idx="3930">
                  <c:v>82.287200927734375</c:v>
                </c:pt>
                <c:pt idx="3931">
                  <c:v>82.287276744842529</c:v>
                </c:pt>
                <c:pt idx="3932">
                  <c:v>82.287352800369263</c:v>
                </c:pt>
                <c:pt idx="3933">
                  <c:v>82.287428855895996</c:v>
                </c:pt>
                <c:pt idx="3934">
                  <c:v>82.287505865097046</c:v>
                </c:pt>
                <c:pt idx="3935">
                  <c:v>82.287581920623779</c:v>
                </c:pt>
                <c:pt idx="3936">
                  <c:v>82.289769887924194</c:v>
                </c:pt>
                <c:pt idx="3937">
                  <c:v>82.310214757919269</c:v>
                </c:pt>
                <c:pt idx="3938">
                  <c:v>82.334800958633465</c:v>
                </c:pt>
                <c:pt idx="3939">
                  <c:v>82.355385780334473</c:v>
                </c:pt>
                <c:pt idx="3940">
                  <c:v>82.375892877578764</c:v>
                </c:pt>
                <c:pt idx="3941">
                  <c:v>82.400361776351772</c:v>
                </c:pt>
                <c:pt idx="3942">
                  <c:v>82.420889854430769</c:v>
                </c:pt>
                <c:pt idx="3943">
                  <c:v>82.441408872604768</c:v>
                </c:pt>
                <c:pt idx="3944">
                  <c:v>82.465915918349765</c:v>
                </c:pt>
                <c:pt idx="3945">
                  <c:v>82.486442804336775</c:v>
                </c:pt>
                <c:pt idx="3946">
                  <c:v>82.506941795348766</c:v>
                </c:pt>
                <c:pt idx="3947">
                  <c:v>82.531447887420768</c:v>
                </c:pt>
                <c:pt idx="3948">
                  <c:v>82.551967859267776</c:v>
                </c:pt>
                <c:pt idx="3949">
                  <c:v>82.572452783584765</c:v>
                </c:pt>
                <c:pt idx="3950">
                  <c:v>82.596977949142769</c:v>
                </c:pt>
                <c:pt idx="3951">
                  <c:v>82.61748480796777</c:v>
                </c:pt>
                <c:pt idx="3952">
                  <c:v>82.638015747070767</c:v>
                </c:pt>
                <c:pt idx="3953">
                  <c:v>82.662499904632767</c:v>
                </c:pt>
                <c:pt idx="3954">
                  <c:v>82.683068752288776</c:v>
                </c:pt>
                <c:pt idx="3955">
                  <c:v>82.703546762466772</c:v>
                </c:pt>
                <c:pt idx="3956">
                  <c:v>82.728049755096777</c:v>
                </c:pt>
                <c:pt idx="3957">
                  <c:v>82.748567819595777</c:v>
                </c:pt>
                <c:pt idx="3958">
                  <c:v>82.769068956374767</c:v>
                </c:pt>
                <c:pt idx="3959">
                  <c:v>82.793582916259766</c:v>
                </c:pt>
                <c:pt idx="3960">
                  <c:v>82.814116954803765</c:v>
                </c:pt>
                <c:pt idx="3961">
                  <c:v>82.834589958190776</c:v>
                </c:pt>
                <c:pt idx="3962">
                  <c:v>82.859102964400776</c:v>
                </c:pt>
                <c:pt idx="3963">
                  <c:v>82.87964797019977</c:v>
                </c:pt>
                <c:pt idx="3964">
                  <c:v>82.900123834609772</c:v>
                </c:pt>
                <c:pt idx="3965">
                  <c:v>82.924655914306769</c:v>
                </c:pt>
                <c:pt idx="3966">
                  <c:v>82.945174932479773</c:v>
                </c:pt>
                <c:pt idx="3967">
                  <c:v>82.965676784515765</c:v>
                </c:pt>
                <c:pt idx="3968">
                  <c:v>82.990157842635767</c:v>
                </c:pt>
                <c:pt idx="3969">
                  <c:v>83.010669946670774</c:v>
                </c:pt>
                <c:pt idx="3970">
                  <c:v>83.031149864196777</c:v>
                </c:pt>
                <c:pt idx="3971">
                  <c:v>83.055707931518768</c:v>
                </c:pt>
                <c:pt idx="3972">
                  <c:v>83.076216936111777</c:v>
                </c:pt>
                <c:pt idx="3973">
                  <c:v>83.096725940704772</c:v>
                </c:pt>
                <c:pt idx="3974">
                  <c:v>83.121256828307764</c:v>
                </c:pt>
                <c:pt idx="3975">
                  <c:v>83.141773939132776</c:v>
                </c:pt>
                <c:pt idx="3976">
                  <c:v>83.162289857864764</c:v>
                </c:pt>
                <c:pt idx="3977">
                  <c:v>83.186769962310777</c:v>
                </c:pt>
                <c:pt idx="3978">
                  <c:v>83.207301855087763</c:v>
                </c:pt>
                <c:pt idx="3979">
                  <c:v>83.227737903594772</c:v>
                </c:pt>
                <c:pt idx="3980">
                  <c:v>83.252370834350771</c:v>
                </c:pt>
                <c:pt idx="3981">
                  <c:v>83.272826910018765</c:v>
                </c:pt>
                <c:pt idx="3982">
                  <c:v>83.293364763259774</c:v>
                </c:pt>
                <c:pt idx="3983">
                  <c:v>83.317835807799767</c:v>
                </c:pt>
                <c:pt idx="3984">
                  <c:v>83.338378906249773</c:v>
                </c:pt>
                <c:pt idx="3985">
                  <c:v>83.358893871309775</c:v>
                </c:pt>
                <c:pt idx="3986">
                  <c:v>83.383384943009773</c:v>
                </c:pt>
                <c:pt idx="3987">
                  <c:v>83.40390992164977</c:v>
                </c:pt>
                <c:pt idx="3988">
                  <c:v>83.424457788469766</c:v>
                </c:pt>
                <c:pt idx="3989">
                  <c:v>83.448908805849769</c:v>
                </c:pt>
                <c:pt idx="3990">
                  <c:v>83.46943783759977</c:v>
                </c:pt>
                <c:pt idx="3991">
                  <c:v>83.489941835399776</c:v>
                </c:pt>
                <c:pt idx="3992">
                  <c:v>83.514430761339767</c:v>
                </c:pt>
                <c:pt idx="3993">
                  <c:v>83.534946918489766</c:v>
                </c:pt>
                <c:pt idx="3994">
                  <c:v>83.555467844009769</c:v>
                </c:pt>
                <c:pt idx="3995">
                  <c:v>83.57998681067977</c:v>
                </c:pt>
                <c:pt idx="3996">
                  <c:v>83.600507736209764</c:v>
                </c:pt>
                <c:pt idx="3997">
                  <c:v>83.621017932889771</c:v>
                </c:pt>
                <c:pt idx="3998">
                  <c:v>83.645510911939766</c:v>
                </c:pt>
                <c:pt idx="3999">
                  <c:v>83.666036844249774</c:v>
                </c:pt>
                <c:pt idx="4000">
                  <c:v>83.686530828479775</c:v>
                </c:pt>
                <c:pt idx="4001">
                  <c:v>83.711059808729772</c:v>
                </c:pt>
                <c:pt idx="4002">
                  <c:v>83.731552839279772</c:v>
                </c:pt>
                <c:pt idx="4003">
                  <c:v>83.75210785865977</c:v>
                </c:pt>
                <c:pt idx="4004">
                  <c:v>83.776570796969764</c:v>
                </c:pt>
                <c:pt idx="4005">
                  <c:v>83.797103881839774</c:v>
                </c:pt>
                <c:pt idx="4006">
                  <c:v>83.817630767819765</c:v>
                </c:pt>
                <c:pt idx="4007">
                  <c:v>83.842121839519777</c:v>
                </c:pt>
                <c:pt idx="4008">
                  <c:v>83.862629890439777</c:v>
                </c:pt>
                <c:pt idx="4009">
                  <c:v>83.883155822749771</c:v>
                </c:pt>
                <c:pt idx="4010">
                  <c:v>83.907631874079769</c:v>
                </c:pt>
                <c:pt idx="4011">
                  <c:v>83.928148746489768</c:v>
                </c:pt>
                <c:pt idx="4012">
                  <c:v>83.948672771449765</c:v>
                </c:pt>
                <c:pt idx="4013">
                  <c:v>83.973162889479767</c:v>
                </c:pt>
                <c:pt idx="4014">
                  <c:v>83.993699789049771</c:v>
                </c:pt>
                <c:pt idx="4015">
                  <c:v>84.014222860339771</c:v>
                </c:pt>
                <c:pt idx="4016">
                  <c:v>84.038712739939768</c:v>
                </c:pt>
                <c:pt idx="4017">
                  <c:v>84.059199810029767</c:v>
                </c:pt>
                <c:pt idx="4018">
                  <c:v>84.079747915269763</c:v>
                </c:pt>
                <c:pt idx="4019">
                  <c:v>84.104238748549776</c:v>
                </c:pt>
                <c:pt idx="4020">
                  <c:v>84.124739885329774</c:v>
                </c:pt>
                <c:pt idx="4021">
                  <c:v>84.14527297019977</c:v>
                </c:pt>
                <c:pt idx="4022">
                  <c:v>84.169762849809771</c:v>
                </c:pt>
                <c:pt idx="4023">
                  <c:v>84.190314769749776</c:v>
                </c:pt>
                <c:pt idx="4024">
                  <c:v>84.210835933689765</c:v>
                </c:pt>
                <c:pt idx="4025">
                  <c:v>84.235367774959769</c:v>
                </c:pt>
                <c:pt idx="4026">
                  <c:v>84.255822896959771</c:v>
                </c:pt>
                <c:pt idx="4027">
                  <c:v>84.276351928709772</c:v>
                </c:pt>
                <c:pt idx="4028">
                  <c:v>84.300844907759767</c:v>
                </c:pt>
                <c:pt idx="4029">
                  <c:v>84.321409940719775</c:v>
                </c:pt>
                <c:pt idx="4030">
                  <c:v>84.341861963269764</c:v>
                </c:pt>
                <c:pt idx="4031">
                  <c:v>84.366363763809773</c:v>
                </c:pt>
                <c:pt idx="4032">
                  <c:v>84.386877775189774</c:v>
                </c:pt>
                <c:pt idx="4033">
                  <c:v>84.407441854479771</c:v>
                </c:pt>
                <c:pt idx="4034">
                  <c:v>84.431914806369775</c:v>
                </c:pt>
                <c:pt idx="4035">
                  <c:v>84.45243191718977</c:v>
                </c:pt>
                <c:pt idx="4036">
                  <c:v>84.472962856289769</c:v>
                </c:pt>
                <c:pt idx="4037">
                  <c:v>84.497443914409772</c:v>
                </c:pt>
                <c:pt idx="4038">
                  <c:v>84.517962932589768</c:v>
                </c:pt>
                <c:pt idx="4039">
                  <c:v>84.538473844529776</c:v>
                </c:pt>
                <c:pt idx="4040">
                  <c:v>84.562954902649764</c:v>
                </c:pt>
                <c:pt idx="4041">
                  <c:v>84.583487749099774</c:v>
                </c:pt>
                <c:pt idx="4042">
                  <c:v>84.604002952579776</c:v>
                </c:pt>
                <c:pt idx="4043">
                  <c:v>84.628455877299771</c:v>
                </c:pt>
                <c:pt idx="4044">
                  <c:v>84.649004936219768</c:v>
                </c:pt>
                <c:pt idx="4045">
                  <c:v>84.669550895689767</c:v>
                </c:pt>
                <c:pt idx="4046">
                  <c:v>84.694043874739776</c:v>
                </c:pt>
                <c:pt idx="4047">
                  <c:v>84.71455478667977</c:v>
                </c:pt>
                <c:pt idx="4048">
                  <c:v>84.735111951829765</c:v>
                </c:pt>
                <c:pt idx="4049">
                  <c:v>84.759572744369777</c:v>
                </c:pt>
                <c:pt idx="4050">
                  <c:v>84.780087947849765</c:v>
                </c:pt>
                <c:pt idx="4051">
                  <c:v>84.800606966019771</c:v>
                </c:pt>
                <c:pt idx="4052">
                  <c:v>84.825097799299769</c:v>
                </c:pt>
                <c:pt idx="4053">
                  <c:v>84.845609903339778</c:v>
                </c:pt>
                <c:pt idx="4054">
                  <c:v>84.866151809689768</c:v>
                </c:pt>
                <c:pt idx="4055">
                  <c:v>84.890653848649777</c:v>
                </c:pt>
                <c:pt idx="4056">
                  <c:v>84.911146879199777</c:v>
                </c:pt>
                <c:pt idx="4057">
                  <c:v>84.931683778759776</c:v>
                </c:pt>
                <c:pt idx="4058">
                  <c:v>84.95617079734977</c:v>
                </c:pt>
                <c:pt idx="4059">
                  <c:v>84.976697921749775</c:v>
                </c:pt>
                <c:pt idx="4060">
                  <c:v>84.997202873229767</c:v>
                </c:pt>
                <c:pt idx="4061">
                  <c:v>85.02169895171977</c:v>
                </c:pt>
                <c:pt idx="4062">
                  <c:v>85.042207956309767</c:v>
                </c:pt>
                <c:pt idx="4063">
                  <c:v>85.062763929369765</c:v>
                </c:pt>
                <c:pt idx="4064">
                  <c:v>85.087228775019767</c:v>
                </c:pt>
                <c:pt idx="4065">
                  <c:v>85.107783794399765</c:v>
                </c:pt>
                <c:pt idx="4066">
                  <c:v>85.128292798999766</c:v>
                </c:pt>
                <c:pt idx="4067">
                  <c:v>85.152771949769772</c:v>
                </c:pt>
                <c:pt idx="4068">
                  <c:v>85.173314809799777</c:v>
                </c:pt>
                <c:pt idx="4069">
                  <c:v>85.193809747699774</c:v>
                </c:pt>
                <c:pt idx="4070">
                  <c:v>85.218374967579777</c:v>
                </c:pt>
                <c:pt idx="4071">
                  <c:v>85.238837957379772</c:v>
                </c:pt>
                <c:pt idx="4072">
                  <c:v>85.259356737139768</c:v>
                </c:pt>
                <c:pt idx="4073">
                  <c:v>85.283829927439768</c:v>
                </c:pt>
                <c:pt idx="4074">
                  <c:v>85.304371833799763</c:v>
                </c:pt>
                <c:pt idx="4075">
                  <c:v>85.324867963789771</c:v>
                </c:pt>
                <c:pt idx="4076">
                  <c:v>85.349388837809769</c:v>
                </c:pt>
                <c:pt idx="4077">
                  <c:v>85.369894742969777</c:v>
                </c:pt>
                <c:pt idx="4078">
                  <c:v>85.390454769129775</c:v>
                </c:pt>
                <c:pt idx="4079">
                  <c:v>85.41488885879977</c:v>
                </c:pt>
                <c:pt idx="4080">
                  <c:v>85.435443878169764</c:v>
                </c:pt>
                <c:pt idx="4081">
                  <c:v>85.455934762949767</c:v>
                </c:pt>
                <c:pt idx="4082">
                  <c:v>85.480428934099777</c:v>
                </c:pt>
                <c:pt idx="4083">
                  <c:v>85.500947952269769</c:v>
                </c:pt>
                <c:pt idx="4084">
                  <c:v>85.521481752399765</c:v>
                </c:pt>
                <c:pt idx="4085">
                  <c:v>85.545976877209768</c:v>
                </c:pt>
                <c:pt idx="4086">
                  <c:v>85.566530942919769</c:v>
                </c:pt>
                <c:pt idx="4087">
                  <c:v>85.587008953089764</c:v>
                </c:pt>
                <c:pt idx="4088">
                  <c:v>85.611502885819775</c:v>
                </c:pt>
                <c:pt idx="4089">
                  <c:v>85.632042884829772</c:v>
                </c:pt>
                <c:pt idx="4090">
                  <c:v>85.652534961699772</c:v>
                </c:pt>
                <c:pt idx="4091">
                  <c:v>85.677052736279776</c:v>
                </c:pt>
                <c:pt idx="4092">
                  <c:v>85.697572946549769</c:v>
                </c:pt>
                <c:pt idx="4093">
                  <c:v>85.718087911609771</c:v>
                </c:pt>
                <c:pt idx="4094">
                  <c:v>85.742595911029767</c:v>
                </c:pt>
                <c:pt idx="4095">
                  <c:v>85.76313185691977</c:v>
                </c:pt>
                <c:pt idx="4096">
                  <c:v>85.783613920209774</c:v>
                </c:pt>
                <c:pt idx="4097">
                  <c:v>85.808103799819776</c:v>
                </c:pt>
                <c:pt idx="4098">
                  <c:v>85.828656911849777</c:v>
                </c:pt>
                <c:pt idx="4099">
                  <c:v>85.849123954769766</c:v>
                </c:pt>
                <c:pt idx="4100">
                  <c:v>85.873630762099765</c:v>
                </c:pt>
                <c:pt idx="4101">
                  <c:v>85.894165754319772</c:v>
                </c:pt>
                <c:pt idx="4102">
                  <c:v>85.914647817609776</c:v>
                </c:pt>
                <c:pt idx="4103">
                  <c:v>85.939132928849773</c:v>
                </c:pt>
                <c:pt idx="4104">
                  <c:v>85.959716796879775</c:v>
                </c:pt>
                <c:pt idx="4105">
                  <c:v>85.98020982741977</c:v>
                </c:pt>
                <c:pt idx="4106">
                  <c:v>86.004693746569771</c:v>
                </c:pt>
                <c:pt idx="4107">
                  <c:v>86.025249958039765</c:v>
                </c:pt>
                <c:pt idx="4108">
                  <c:v>86.045738935469771</c:v>
                </c:pt>
                <c:pt idx="4109">
                  <c:v>86.070229768749769</c:v>
                </c:pt>
                <c:pt idx="4110">
                  <c:v>86.090771913529764</c:v>
                </c:pt>
                <c:pt idx="4111">
                  <c:v>86.111267805099772</c:v>
                </c:pt>
                <c:pt idx="4112">
                  <c:v>86.13575983047977</c:v>
                </c:pt>
                <c:pt idx="4113">
                  <c:v>86.156300783159764</c:v>
                </c:pt>
                <c:pt idx="4114">
                  <c:v>86.176827907559769</c:v>
                </c:pt>
                <c:pt idx="4115">
                  <c:v>86.201241970059769</c:v>
                </c:pt>
                <c:pt idx="4116">
                  <c:v>86.22182488440977</c:v>
                </c:pt>
                <c:pt idx="4117">
                  <c:v>86.242357969279766</c:v>
                </c:pt>
                <c:pt idx="4118">
                  <c:v>86.266834735869764</c:v>
                </c:pt>
                <c:pt idx="4119">
                  <c:v>86.287361860279773</c:v>
                </c:pt>
                <c:pt idx="4120">
                  <c:v>86.307868957519773</c:v>
                </c:pt>
                <c:pt idx="4121">
                  <c:v>86.332385778429767</c:v>
                </c:pt>
                <c:pt idx="4122">
                  <c:v>86.35291576385977</c:v>
                </c:pt>
                <c:pt idx="4123">
                  <c:v>86.373395919799776</c:v>
                </c:pt>
                <c:pt idx="4124">
                  <c:v>86.397905826569769</c:v>
                </c:pt>
                <c:pt idx="4125">
                  <c:v>86.418448925019774</c:v>
                </c:pt>
                <c:pt idx="4126">
                  <c:v>86.438962936399776</c:v>
                </c:pt>
                <c:pt idx="4127">
                  <c:v>86.463434934619769</c:v>
                </c:pt>
                <c:pt idx="4128">
                  <c:v>86.483978748319771</c:v>
                </c:pt>
                <c:pt idx="4129">
                  <c:v>86.504456758499771</c:v>
                </c:pt>
                <c:pt idx="4130">
                  <c:v>86.528961896899773</c:v>
                </c:pt>
                <c:pt idx="4131">
                  <c:v>86.549501895899766</c:v>
                </c:pt>
                <c:pt idx="4132">
                  <c:v>86.569974899289775</c:v>
                </c:pt>
                <c:pt idx="4133">
                  <c:v>86.594485759739769</c:v>
                </c:pt>
                <c:pt idx="4134">
                  <c:v>86.615073919299775</c:v>
                </c:pt>
                <c:pt idx="4135">
                  <c:v>86.635517835619765</c:v>
                </c:pt>
                <c:pt idx="4136">
                  <c:v>86.660006761549766</c:v>
                </c:pt>
                <c:pt idx="4137">
                  <c:v>86.680577754969775</c:v>
                </c:pt>
                <c:pt idx="4138">
                  <c:v>86.701073884959769</c:v>
                </c:pt>
                <c:pt idx="4139">
                  <c:v>86.72554874419977</c:v>
                </c:pt>
                <c:pt idx="4140">
                  <c:v>86.746101856229771</c:v>
                </c:pt>
                <c:pt idx="4141">
                  <c:v>86.766605854029777</c:v>
                </c:pt>
                <c:pt idx="4142">
                  <c:v>86.79110193252977</c:v>
                </c:pt>
                <c:pt idx="4143">
                  <c:v>86.81162476539977</c:v>
                </c:pt>
                <c:pt idx="4144">
                  <c:v>86.832147836689771</c:v>
                </c:pt>
                <c:pt idx="4145">
                  <c:v>86.856594800949765</c:v>
                </c:pt>
                <c:pt idx="4146">
                  <c:v>86.877176761629769</c:v>
                </c:pt>
                <c:pt idx="4147">
                  <c:v>86.897685766219766</c:v>
                </c:pt>
                <c:pt idx="4148">
                  <c:v>86.922141790389773</c:v>
                </c:pt>
                <c:pt idx="4149">
                  <c:v>86.942686796189776</c:v>
                </c:pt>
                <c:pt idx="4150">
                  <c:v>86.963180780409772</c:v>
                </c:pt>
                <c:pt idx="4151">
                  <c:v>86.987668752669776</c:v>
                </c:pt>
                <c:pt idx="4152">
                  <c:v>87.008196830749768</c:v>
                </c:pt>
                <c:pt idx="4153">
                  <c:v>87.028704881669768</c:v>
                </c:pt>
                <c:pt idx="4154">
                  <c:v>87.053195953369766</c:v>
                </c:pt>
                <c:pt idx="4155">
                  <c:v>87.073777914049771</c:v>
                </c:pt>
                <c:pt idx="4156">
                  <c:v>87.094278812409769</c:v>
                </c:pt>
                <c:pt idx="4157">
                  <c:v>87.118803739549776</c:v>
                </c:pt>
                <c:pt idx="4158">
                  <c:v>87.139302968979777</c:v>
                </c:pt>
                <c:pt idx="4159">
                  <c:v>87.159784793849767</c:v>
                </c:pt>
                <c:pt idx="4160">
                  <c:v>87.184330940249765</c:v>
                </c:pt>
                <c:pt idx="4161">
                  <c:v>87.204806804659768</c:v>
                </c:pt>
                <c:pt idx="4162">
                  <c:v>87.225312948229771</c:v>
                </c:pt>
                <c:pt idx="4163">
                  <c:v>87.249856948849768</c:v>
                </c:pt>
                <c:pt idx="4164">
                  <c:v>87.270384788509773</c:v>
                </c:pt>
                <c:pt idx="4165">
                  <c:v>87.290883779529764</c:v>
                </c:pt>
                <c:pt idx="4166">
                  <c:v>88.190464019775391</c:v>
                </c:pt>
                <c:pt idx="4167">
                  <c:v>88.190930128097534</c:v>
                </c:pt>
                <c:pt idx="4168">
                  <c:v>88.191359996795654</c:v>
                </c:pt>
                <c:pt idx="4169">
                  <c:v>88.191784143447876</c:v>
                </c:pt>
                <c:pt idx="4170">
                  <c:v>88.192203998565674</c:v>
                </c:pt>
                <c:pt idx="4171">
                  <c:v>88.192620992660522</c:v>
                </c:pt>
                <c:pt idx="4172">
                  <c:v>88.193042993545532</c:v>
                </c:pt>
                <c:pt idx="4173">
                  <c:v>88.193509101867676</c:v>
                </c:pt>
                <c:pt idx="4174">
                  <c:v>88.193925142288208</c:v>
                </c:pt>
                <c:pt idx="4175">
                  <c:v>88.194339036941528</c:v>
                </c:pt>
                <c:pt idx="4176">
                  <c:v>88.194750070571899</c:v>
                </c:pt>
                <c:pt idx="4177">
                  <c:v>88.195164203643799</c:v>
                </c:pt>
                <c:pt idx="4178">
                  <c:v>88.195487022399902</c:v>
                </c:pt>
                <c:pt idx="4179">
                  <c:v>88.195559978485107</c:v>
                </c:pt>
                <c:pt idx="4180">
                  <c:v>88.195634126663208</c:v>
                </c:pt>
                <c:pt idx="4181">
                  <c:v>88.195707082748413</c:v>
                </c:pt>
                <c:pt idx="4182">
                  <c:v>88.195780038833618</c:v>
                </c:pt>
                <c:pt idx="4183">
                  <c:v>88.195852994918823</c:v>
                </c:pt>
                <c:pt idx="4184">
                  <c:v>88.195926189422607</c:v>
                </c:pt>
                <c:pt idx="4185">
                  <c:v>88.196000099182129</c:v>
                </c:pt>
                <c:pt idx="4186">
                  <c:v>88.196073055267334</c:v>
                </c:pt>
                <c:pt idx="4187">
                  <c:v>88.196148157119751</c:v>
                </c:pt>
                <c:pt idx="4188">
                  <c:v>88.196222066879272</c:v>
                </c:pt>
                <c:pt idx="4189">
                  <c:v>88.196295022964478</c:v>
                </c:pt>
                <c:pt idx="4190">
                  <c:v>88.196369171142578</c:v>
                </c:pt>
                <c:pt idx="4191">
                  <c:v>88.196442127227783</c:v>
                </c:pt>
                <c:pt idx="4192">
                  <c:v>88.196516036987305</c:v>
                </c:pt>
                <c:pt idx="4193">
                  <c:v>88.196590185165405</c:v>
                </c:pt>
                <c:pt idx="4194">
                  <c:v>88.196680068969727</c:v>
                </c:pt>
                <c:pt idx="4195">
                  <c:v>88.196753978729248</c:v>
                </c:pt>
                <c:pt idx="4196">
                  <c:v>88.196828126907349</c:v>
                </c:pt>
                <c:pt idx="4197">
                  <c:v>88.19690203666687</c:v>
                </c:pt>
                <c:pt idx="4198">
                  <c:v>88.196976184844971</c:v>
                </c:pt>
                <c:pt idx="4199">
                  <c:v>88.197050094604492</c:v>
                </c:pt>
                <c:pt idx="4200">
                  <c:v>88.197127103805542</c:v>
                </c:pt>
                <c:pt idx="4201">
                  <c:v>88.197201013565063</c:v>
                </c:pt>
                <c:pt idx="4202">
                  <c:v>88.197275161743164</c:v>
                </c:pt>
                <c:pt idx="4203">
                  <c:v>88.197349071502686</c:v>
                </c:pt>
                <c:pt idx="4204">
                  <c:v>88.197422981262207</c:v>
                </c:pt>
                <c:pt idx="4205">
                  <c:v>88.197498083114624</c:v>
                </c:pt>
                <c:pt idx="4206">
                  <c:v>88.197571992874146</c:v>
                </c:pt>
                <c:pt idx="4207">
                  <c:v>88.198333024978638</c:v>
                </c:pt>
                <c:pt idx="4208">
                  <c:v>88.222874164581256</c:v>
                </c:pt>
                <c:pt idx="4209">
                  <c:v>88.243362188339262</c:v>
                </c:pt>
                <c:pt idx="4210">
                  <c:v>88.263928174972563</c:v>
                </c:pt>
                <c:pt idx="4211">
                  <c:v>88.288491010665865</c:v>
                </c:pt>
                <c:pt idx="4212">
                  <c:v>88.308943986892459</c:v>
                </c:pt>
                <c:pt idx="4213">
                  <c:v>88.329434156417463</c:v>
                </c:pt>
                <c:pt idx="4214">
                  <c:v>88.353984117507466</c:v>
                </c:pt>
                <c:pt idx="4215">
                  <c:v>88.374545097351458</c:v>
                </c:pt>
                <c:pt idx="4216">
                  <c:v>88.395002126693456</c:v>
                </c:pt>
                <c:pt idx="4217">
                  <c:v>88.419539213180457</c:v>
                </c:pt>
                <c:pt idx="4218">
                  <c:v>88.440034151077455</c:v>
                </c:pt>
                <c:pt idx="4219">
                  <c:v>88.460552215576456</c:v>
                </c:pt>
                <c:pt idx="4220">
                  <c:v>88.485099077224461</c:v>
                </c:pt>
                <c:pt idx="4221">
                  <c:v>88.505563020706461</c:v>
                </c:pt>
                <c:pt idx="4222">
                  <c:v>88.526057004928461</c:v>
                </c:pt>
                <c:pt idx="4223">
                  <c:v>88.550600051879456</c:v>
                </c:pt>
                <c:pt idx="4224">
                  <c:v>88.571113109588453</c:v>
                </c:pt>
                <c:pt idx="4225">
                  <c:v>88.591605186462459</c:v>
                </c:pt>
                <c:pt idx="4226">
                  <c:v>88.616150140762457</c:v>
                </c:pt>
                <c:pt idx="4227">
                  <c:v>88.636638164520463</c:v>
                </c:pt>
                <c:pt idx="4228">
                  <c:v>88.657140016555459</c:v>
                </c:pt>
                <c:pt idx="4229">
                  <c:v>88.681667089462465</c:v>
                </c:pt>
                <c:pt idx="4230">
                  <c:v>88.702162027359464</c:v>
                </c:pt>
                <c:pt idx="4231">
                  <c:v>88.722680091857455</c:v>
                </c:pt>
                <c:pt idx="4232">
                  <c:v>88.747171163559457</c:v>
                </c:pt>
                <c:pt idx="4233">
                  <c:v>88.767693996429458</c:v>
                </c:pt>
                <c:pt idx="4234">
                  <c:v>88.788221120834464</c:v>
                </c:pt>
                <c:pt idx="4235">
                  <c:v>88.812752008438466</c:v>
                </c:pt>
                <c:pt idx="4236">
                  <c:v>88.83324313163746</c:v>
                </c:pt>
                <c:pt idx="4237">
                  <c:v>88.853747129440464</c:v>
                </c:pt>
                <c:pt idx="4238">
                  <c:v>88.878260135650464</c:v>
                </c:pt>
                <c:pt idx="4239">
                  <c:v>88.898765087127458</c:v>
                </c:pt>
                <c:pt idx="4240">
                  <c:v>88.919258117675454</c:v>
                </c:pt>
                <c:pt idx="4241">
                  <c:v>88.943744182586457</c:v>
                </c:pt>
                <c:pt idx="4242">
                  <c:v>88.964238166809466</c:v>
                </c:pt>
                <c:pt idx="4243">
                  <c:v>88.984784126281454</c:v>
                </c:pt>
                <c:pt idx="4244">
                  <c:v>89.009235143661456</c:v>
                </c:pt>
                <c:pt idx="4245">
                  <c:v>89.029682159423459</c:v>
                </c:pt>
                <c:pt idx="4246">
                  <c:v>89.050253152847461</c:v>
                </c:pt>
                <c:pt idx="4247">
                  <c:v>89.07486605644246</c:v>
                </c:pt>
                <c:pt idx="4248">
                  <c:v>89.095404148101466</c:v>
                </c:pt>
                <c:pt idx="4249">
                  <c:v>89.115867137908452</c:v>
                </c:pt>
                <c:pt idx="4250">
                  <c:v>89.140395164489462</c:v>
                </c:pt>
                <c:pt idx="4251">
                  <c:v>89.160914182663461</c:v>
                </c:pt>
                <c:pt idx="4252">
                  <c:v>89.18542313575746</c:v>
                </c:pt>
                <c:pt idx="4253">
                  <c:v>89.205919981000463</c:v>
                </c:pt>
                <c:pt idx="4254">
                  <c:v>89.226438045500458</c:v>
                </c:pt>
                <c:pt idx="4255">
                  <c:v>89.250940084460453</c:v>
                </c:pt>
                <c:pt idx="4256">
                  <c:v>89.271520137790461</c:v>
                </c:pt>
                <c:pt idx="4257">
                  <c:v>89.291962146760454</c:v>
                </c:pt>
                <c:pt idx="4258">
                  <c:v>89.316479206080459</c:v>
                </c:pt>
                <c:pt idx="4259">
                  <c:v>89.33698821068046</c:v>
                </c:pt>
                <c:pt idx="4260">
                  <c:v>89.357542037960457</c:v>
                </c:pt>
                <c:pt idx="4261">
                  <c:v>89.382005214690466</c:v>
                </c:pt>
                <c:pt idx="4262">
                  <c:v>89.402530193330463</c:v>
                </c:pt>
                <c:pt idx="4263">
                  <c:v>89.42302513123046</c:v>
                </c:pt>
                <c:pt idx="4264">
                  <c:v>89.447529077530461</c:v>
                </c:pt>
                <c:pt idx="4265">
                  <c:v>89.468070030210455</c:v>
                </c:pt>
                <c:pt idx="4266">
                  <c:v>89.488543987270461</c:v>
                </c:pt>
                <c:pt idx="4267">
                  <c:v>89.513075113300459</c:v>
                </c:pt>
                <c:pt idx="4268">
                  <c:v>89.533582210540459</c:v>
                </c:pt>
                <c:pt idx="4269">
                  <c:v>89.554079055790453</c:v>
                </c:pt>
                <c:pt idx="4270">
                  <c:v>89.578588008880459</c:v>
                </c:pt>
                <c:pt idx="4271">
                  <c:v>89.599115133290454</c:v>
                </c:pt>
                <c:pt idx="4272">
                  <c:v>89.619614124300455</c:v>
                </c:pt>
                <c:pt idx="4273">
                  <c:v>89.644113063810465</c:v>
                </c:pt>
                <c:pt idx="4274">
                  <c:v>89.66462516785046</c:v>
                </c:pt>
                <c:pt idx="4275">
                  <c:v>89.685165166850453</c:v>
                </c:pt>
                <c:pt idx="4276">
                  <c:v>89.70966005325046</c:v>
                </c:pt>
                <c:pt idx="4277">
                  <c:v>89.73019814491046</c:v>
                </c:pt>
                <c:pt idx="4278">
                  <c:v>89.750709056850454</c:v>
                </c:pt>
                <c:pt idx="4279">
                  <c:v>89.775207996370455</c:v>
                </c:pt>
                <c:pt idx="4280">
                  <c:v>89.795722007750456</c:v>
                </c:pt>
                <c:pt idx="4281">
                  <c:v>89.816232204440453</c:v>
                </c:pt>
                <c:pt idx="4282">
                  <c:v>89.840728044510456</c:v>
                </c:pt>
                <c:pt idx="4283">
                  <c:v>89.861255168910461</c:v>
                </c:pt>
                <c:pt idx="4284">
                  <c:v>89.881751060490458</c:v>
                </c:pt>
                <c:pt idx="4285">
                  <c:v>89.906260013580464</c:v>
                </c:pt>
                <c:pt idx="4286">
                  <c:v>89.926802158360459</c:v>
                </c:pt>
                <c:pt idx="4287">
                  <c:v>89.947299003600463</c:v>
                </c:pt>
                <c:pt idx="4288">
                  <c:v>89.971822023390459</c:v>
                </c:pt>
                <c:pt idx="4289">
                  <c:v>89.992322206500461</c:v>
                </c:pt>
                <c:pt idx="4290">
                  <c:v>90.012824058530455</c:v>
                </c:pt>
                <c:pt idx="4291">
                  <c:v>90.037326097490464</c:v>
                </c:pt>
                <c:pt idx="4292">
                  <c:v>90.057824134830454</c:v>
                </c:pt>
                <c:pt idx="4293">
                  <c:v>90.078329086300457</c:v>
                </c:pt>
                <c:pt idx="4294">
                  <c:v>90.102836132050456</c:v>
                </c:pt>
                <c:pt idx="4295">
                  <c:v>90.123378038410465</c:v>
                </c:pt>
                <c:pt idx="4296">
                  <c:v>90.143879175190463</c:v>
                </c:pt>
                <c:pt idx="4297">
                  <c:v>90.168385028840461</c:v>
                </c:pt>
                <c:pt idx="4298">
                  <c:v>90.18891620636046</c:v>
                </c:pt>
                <c:pt idx="4299">
                  <c:v>90.209403991700455</c:v>
                </c:pt>
                <c:pt idx="4300">
                  <c:v>90.233916044230455</c:v>
                </c:pt>
                <c:pt idx="4301">
                  <c:v>90.254436016080462</c:v>
                </c:pt>
                <c:pt idx="4302">
                  <c:v>90.274931192400459</c:v>
                </c:pt>
                <c:pt idx="4303">
                  <c:v>90.299463987350464</c:v>
                </c:pt>
                <c:pt idx="4304">
                  <c:v>90.319954156880456</c:v>
                </c:pt>
                <c:pt idx="4305">
                  <c:v>90.340529203410455</c:v>
                </c:pt>
                <c:pt idx="4306">
                  <c:v>90.364992141720464</c:v>
                </c:pt>
                <c:pt idx="4307">
                  <c:v>90.385505199430455</c:v>
                </c:pt>
                <c:pt idx="4308">
                  <c:v>90.406022071840454</c:v>
                </c:pt>
                <c:pt idx="4309">
                  <c:v>90.430510997770455</c:v>
                </c:pt>
                <c:pt idx="4310">
                  <c:v>90.451035022740456</c:v>
                </c:pt>
                <c:pt idx="4311">
                  <c:v>90.471549987790453</c:v>
                </c:pt>
                <c:pt idx="4312">
                  <c:v>90.496044158940464</c:v>
                </c:pt>
                <c:pt idx="4313">
                  <c:v>90.516559123990461</c:v>
                </c:pt>
                <c:pt idx="4314">
                  <c:v>90.537097215650462</c:v>
                </c:pt>
                <c:pt idx="4315">
                  <c:v>90.561566114430462</c:v>
                </c:pt>
                <c:pt idx="4316">
                  <c:v>90.582108020780453</c:v>
                </c:pt>
                <c:pt idx="4317">
                  <c:v>90.602603197100464</c:v>
                </c:pt>
                <c:pt idx="4318">
                  <c:v>90.627124071120463</c:v>
                </c:pt>
                <c:pt idx="4319">
                  <c:v>90.647641181950462</c:v>
                </c:pt>
                <c:pt idx="4320">
                  <c:v>90.668131113050464</c:v>
                </c:pt>
                <c:pt idx="4321">
                  <c:v>90.692649126050455</c:v>
                </c:pt>
                <c:pt idx="4322">
                  <c:v>90.713172197340455</c:v>
                </c:pt>
                <c:pt idx="4323">
                  <c:v>90.73365521431046</c:v>
                </c:pt>
                <c:pt idx="4324">
                  <c:v>90.758172035220454</c:v>
                </c:pt>
                <c:pt idx="4325">
                  <c:v>90.778706073760461</c:v>
                </c:pt>
                <c:pt idx="4326">
                  <c:v>90.799207210540459</c:v>
                </c:pt>
                <c:pt idx="4327">
                  <c:v>90.823716163630465</c:v>
                </c:pt>
                <c:pt idx="4328">
                  <c:v>90.844238996510455</c:v>
                </c:pt>
                <c:pt idx="4329">
                  <c:v>90.864734172820462</c:v>
                </c:pt>
                <c:pt idx="4330">
                  <c:v>90.889254093170464</c:v>
                </c:pt>
                <c:pt idx="4331">
                  <c:v>90.909770011900463</c:v>
                </c:pt>
                <c:pt idx="4332">
                  <c:v>90.930256128310461</c:v>
                </c:pt>
                <c:pt idx="4333">
                  <c:v>90.954770088200462</c:v>
                </c:pt>
                <c:pt idx="4334">
                  <c:v>90.975291013720465</c:v>
                </c:pt>
                <c:pt idx="4335">
                  <c:v>90.995807170870464</c:v>
                </c:pt>
                <c:pt idx="4336">
                  <c:v>91.020282030110465</c:v>
                </c:pt>
                <c:pt idx="4337">
                  <c:v>91.040834188460465</c:v>
                </c:pt>
                <c:pt idx="4338">
                  <c:v>91.061331033710459</c:v>
                </c:pt>
                <c:pt idx="4339">
                  <c:v>91.085850000380461</c:v>
                </c:pt>
                <c:pt idx="4340">
                  <c:v>91.106373071670461</c:v>
                </c:pt>
                <c:pt idx="4341">
                  <c:v>91.126872062680462</c:v>
                </c:pt>
                <c:pt idx="4342">
                  <c:v>91.151371002200463</c:v>
                </c:pt>
                <c:pt idx="4343">
                  <c:v>91.171887159350462</c:v>
                </c:pt>
                <c:pt idx="4344">
                  <c:v>91.192390203480457</c:v>
                </c:pt>
                <c:pt idx="4345">
                  <c:v>91.216897010800466</c:v>
                </c:pt>
                <c:pt idx="4346">
                  <c:v>91.237434148790456</c:v>
                </c:pt>
                <c:pt idx="4347">
                  <c:v>91.25794601440046</c:v>
                </c:pt>
                <c:pt idx="4348">
                  <c:v>91.282481193540463</c:v>
                </c:pt>
                <c:pt idx="4349">
                  <c:v>91.302968025210461</c:v>
                </c:pt>
                <c:pt idx="4350">
                  <c:v>91.323463201520454</c:v>
                </c:pt>
                <c:pt idx="4351">
                  <c:v>91.347977161410455</c:v>
                </c:pt>
                <c:pt idx="4352">
                  <c:v>91.368515014650455</c:v>
                </c:pt>
                <c:pt idx="4353">
                  <c:v>91.388986110690453</c:v>
                </c:pt>
                <c:pt idx="4354">
                  <c:v>91.413505077360455</c:v>
                </c:pt>
                <c:pt idx="4355">
                  <c:v>91.434013128280455</c:v>
                </c:pt>
                <c:pt idx="4356">
                  <c:v>91.454542160030456</c:v>
                </c:pt>
                <c:pt idx="4357">
                  <c:v>91.479057073590454</c:v>
                </c:pt>
                <c:pt idx="4358">
                  <c:v>91.499562978740457</c:v>
                </c:pt>
                <c:pt idx="4359">
                  <c:v>91.520062208180462</c:v>
                </c:pt>
                <c:pt idx="4360">
                  <c:v>91.544575214390463</c:v>
                </c:pt>
                <c:pt idx="4361">
                  <c:v>91.565119981770465</c:v>
                </c:pt>
                <c:pt idx="4362">
                  <c:v>91.585612058640464</c:v>
                </c:pt>
                <c:pt idx="4363">
                  <c:v>91.610100984570465</c:v>
                </c:pt>
                <c:pt idx="4364">
                  <c:v>91.630624055860466</c:v>
                </c:pt>
                <c:pt idx="4365">
                  <c:v>91.651138067250457</c:v>
                </c:pt>
                <c:pt idx="4366">
                  <c:v>91.675631999970463</c:v>
                </c:pt>
                <c:pt idx="4367">
                  <c:v>91.696176052090465</c:v>
                </c:pt>
                <c:pt idx="4368">
                  <c:v>91.716688156130459</c:v>
                </c:pt>
                <c:pt idx="4369">
                  <c:v>91.741178989410457</c:v>
                </c:pt>
                <c:pt idx="4370">
                  <c:v>91.761690139770465</c:v>
                </c:pt>
                <c:pt idx="4371">
                  <c:v>91.782212018970455</c:v>
                </c:pt>
                <c:pt idx="4372">
                  <c:v>91.806699037550459</c:v>
                </c:pt>
                <c:pt idx="4373">
                  <c:v>91.827219009400466</c:v>
                </c:pt>
                <c:pt idx="4374">
                  <c:v>91.847735166550464</c:v>
                </c:pt>
                <c:pt idx="4375">
                  <c:v>91.872229099270456</c:v>
                </c:pt>
                <c:pt idx="4376">
                  <c:v>91.892765045170464</c:v>
                </c:pt>
                <c:pt idx="4377">
                  <c:v>91.913300037380452</c:v>
                </c:pt>
                <c:pt idx="4378">
                  <c:v>91.937779188160462</c:v>
                </c:pt>
                <c:pt idx="4379">
                  <c:v>91.95829415321046</c:v>
                </c:pt>
                <c:pt idx="4380">
                  <c:v>91.978816032410464</c:v>
                </c:pt>
                <c:pt idx="4381">
                  <c:v>92.003309011460459</c:v>
                </c:pt>
                <c:pt idx="4382">
                  <c:v>92.023814201350461</c:v>
                </c:pt>
                <c:pt idx="4383">
                  <c:v>92.044311046600455</c:v>
                </c:pt>
                <c:pt idx="4384">
                  <c:v>92.068835020060462</c:v>
                </c:pt>
                <c:pt idx="4385">
                  <c:v>92.089351177220465</c:v>
                </c:pt>
                <c:pt idx="4386">
                  <c:v>92.109881162640463</c:v>
                </c:pt>
                <c:pt idx="4387">
                  <c:v>92.134379148480463</c:v>
                </c:pt>
                <c:pt idx="4388">
                  <c:v>92.154897212980458</c:v>
                </c:pt>
                <c:pt idx="4389">
                  <c:v>92.175414085390457</c:v>
                </c:pt>
                <c:pt idx="4390">
                  <c:v>92.199905157090456</c:v>
                </c:pt>
                <c:pt idx="4391">
                  <c:v>92.220418214800461</c:v>
                </c:pt>
                <c:pt idx="4392">
                  <c:v>92.24094009399046</c:v>
                </c:pt>
                <c:pt idx="4393">
                  <c:v>92.265480041500453</c:v>
                </c:pt>
                <c:pt idx="4394">
                  <c:v>92.285945177080464</c:v>
                </c:pt>
                <c:pt idx="4395">
                  <c:v>92.306488990780466</c:v>
                </c:pt>
                <c:pt idx="4396">
                  <c:v>92.330960989000459</c:v>
                </c:pt>
                <c:pt idx="4397">
                  <c:v>92.351529121400461</c:v>
                </c:pt>
                <c:pt idx="4398">
                  <c:v>92.372013092040461</c:v>
                </c:pt>
                <c:pt idx="4399">
                  <c:v>92.396502017970462</c:v>
                </c:pt>
                <c:pt idx="4400">
                  <c:v>92.417005062100458</c:v>
                </c:pt>
                <c:pt idx="4401">
                  <c:v>92.437569141390455</c:v>
                </c:pt>
                <c:pt idx="4402">
                  <c:v>92.462032079700464</c:v>
                </c:pt>
                <c:pt idx="4403">
                  <c:v>92.482552051540466</c:v>
                </c:pt>
                <c:pt idx="4404">
                  <c:v>92.503071069720463</c:v>
                </c:pt>
                <c:pt idx="4405">
                  <c:v>92.527557134630456</c:v>
                </c:pt>
                <c:pt idx="4406">
                  <c:v>92.548096179960453</c:v>
                </c:pt>
                <c:pt idx="4407">
                  <c:v>92.568619012830453</c:v>
                </c:pt>
                <c:pt idx="4408">
                  <c:v>92.59312915802046</c:v>
                </c:pt>
                <c:pt idx="4409">
                  <c:v>92.613629102710462</c:v>
                </c:pt>
                <c:pt idx="4410">
                  <c:v>92.634143114090463</c:v>
                </c:pt>
                <c:pt idx="4411">
                  <c:v>92.658637046810455</c:v>
                </c:pt>
                <c:pt idx="4412">
                  <c:v>92.679152011870457</c:v>
                </c:pt>
                <c:pt idx="4413">
                  <c:v>92.69967317581046</c:v>
                </c:pt>
                <c:pt idx="4414">
                  <c:v>92.724165201190459</c:v>
                </c:pt>
                <c:pt idx="4415">
                  <c:v>92.744674205780456</c:v>
                </c:pt>
                <c:pt idx="4416">
                  <c:v>92.765230178830464</c:v>
                </c:pt>
                <c:pt idx="4417">
                  <c:v>92.789717197420458</c:v>
                </c:pt>
                <c:pt idx="4418">
                  <c:v>92.810220003130453</c:v>
                </c:pt>
                <c:pt idx="4419">
                  <c:v>92.830743074420454</c:v>
                </c:pt>
                <c:pt idx="4420">
                  <c:v>92.855231046680458</c:v>
                </c:pt>
                <c:pt idx="4421">
                  <c:v>92.875748157500453</c:v>
                </c:pt>
                <c:pt idx="4422">
                  <c:v>92.896270990370454</c:v>
                </c:pt>
                <c:pt idx="4423">
                  <c:v>92.920760154720455</c:v>
                </c:pt>
                <c:pt idx="4424">
                  <c:v>92.941277027130454</c:v>
                </c:pt>
                <c:pt idx="4425">
                  <c:v>92.961844205860459</c:v>
                </c:pt>
                <c:pt idx="4426">
                  <c:v>92.986337184910454</c:v>
                </c:pt>
                <c:pt idx="4427">
                  <c:v>93.006864070890458</c:v>
                </c:pt>
                <c:pt idx="4428">
                  <c:v>93.027373075480455</c:v>
                </c:pt>
                <c:pt idx="4429">
                  <c:v>93.05186200142046</c:v>
                </c:pt>
                <c:pt idx="4430">
                  <c:v>93.07238507271046</c:v>
                </c:pt>
                <c:pt idx="4431">
                  <c:v>93.092890024180463</c:v>
                </c:pt>
                <c:pt idx="4432">
                  <c:v>93.117344141010463</c:v>
                </c:pt>
                <c:pt idx="4433">
                  <c:v>93.137899160380456</c:v>
                </c:pt>
                <c:pt idx="4434">
                  <c:v>93.158420085910464</c:v>
                </c:pt>
                <c:pt idx="4435">
                  <c:v>93.182839155200455</c:v>
                </c:pt>
                <c:pt idx="4436">
                  <c:v>93.203381061550459</c:v>
                </c:pt>
                <c:pt idx="4437">
                  <c:v>94.170624017715454</c:v>
                </c:pt>
                <c:pt idx="4438">
                  <c:v>94.171147108078003</c:v>
                </c:pt>
                <c:pt idx="4439">
                  <c:v>94.171594142913818</c:v>
                </c:pt>
                <c:pt idx="4440">
                  <c:v>94.1720290184021</c:v>
                </c:pt>
                <c:pt idx="4441">
                  <c:v>94.172461032867432</c:v>
                </c:pt>
                <c:pt idx="4442">
                  <c:v>94.172891139984131</c:v>
                </c:pt>
                <c:pt idx="4443">
                  <c:v>94.173427104949951</c:v>
                </c:pt>
                <c:pt idx="4444">
                  <c:v>94.173866987228394</c:v>
                </c:pt>
                <c:pt idx="4445">
                  <c:v>94.174318075180054</c:v>
                </c:pt>
                <c:pt idx="4446">
                  <c:v>94.174746036529541</c:v>
                </c:pt>
                <c:pt idx="4447">
                  <c:v>94.175168037414551</c:v>
                </c:pt>
                <c:pt idx="4448">
                  <c:v>94.175452947616577</c:v>
                </c:pt>
                <c:pt idx="4449">
                  <c:v>94.175528049468994</c:v>
                </c:pt>
                <c:pt idx="4450">
                  <c:v>94.175603151321411</c:v>
                </c:pt>
                <c:pt idx="4451">
                  <c:v>94.175677061080933</c:v>
                </c:pt>
                <c:pt idx="4452">
                  <c:v>94.175753116607666</c:v>
                </c:pt>
                <c:pt idx="4453">
                  <c:v>94.175827026367188</c:v>
                </c:pt>
                <c:pt idx="4454">
                  <c:v>94.175902128219604</c:v>
                </c:pt>
                <c:pt idx="4455">
                  <c:v>94.175976991653442</c:v>
                </c:pt>
                <c:pt idx="4456">
                  <c:v>94.176053047180176</c:v>
                </c:pt>
                <c:pt idx="4457">
                  <c:v>94.176128149032593</c:v>
                </c:pt>
                <c:pt idx="4458">
                  <c:v>94.176203012466431</c:v>
                </c:pt>
                <c:pt idx="4459">
                  <c:v>94.176300048828125</c:v>
                </c:pt>
                <c:pt idx="4460">
                  <c:v>94.176378011703491</c:v>
                </c:pt>
                <c:pt idx="4461">
                  <c:v>94.176453113555908</c:v>
                </c:pt>
                <c:pt idx="4462">
                  <c:v>94.176527976989746</c:v>
                </c:pt>
                <c:pt idx="4463">
                  <c:v>94.176603078842163</c:v>
                </c:pt>
                <c:pt idx="4464">
                  <c:v>94.176687955856323</c:v>
                </c:pt>
                <c:pt idx="4465">
                  <c:v>94.176764965057373</c:v>
                </c:pt>
                <c:pt idx="4466">
                  <c:v>94.176841020584106</c:v>
                </c:pt>
                <c:pt idx="4467">
                  <c:v>94.176932096481323</c:v>
                </c:pt>
                <c:pt idx="4468">
                  <c:v>94.177058935165405</c:v>
                </c:pt>
                <c:pt idx="4469">
                  <c:v>94.177145957946777</c:v>
                </c:pt>
                <c:pt idx="4470">
                  <c:v>94.177224159240723</c:v>
                </c:pt>
                <c:pt idx="4471">
                  <c:v>94.177310943603516</c:v>
                </c:pt>
                <c:pt idx="4472">
                  <c:v>94.177387952804565</c:v>
                </c:pt>
                <c:pt idx="4473">
                  <c:v>94.177463054656982</c:v>
                </c:pt>
                <c:pt idx="4474">
                  <c:v>94.177538156509399</c:v>
                </c:pt>
                <c:pt idx="4475">
                  <c:v>94.177613973617554</c:v>
                </c:pt>
                <c:pt idx="4476">
                  <c:v>94.177689075469971</c:v>
                </c:pt>
                <c:pt idx="4477">
                  <c:v>94.177781105041504</c:v>
                </c:pt>
                <c:pt idx="4478">
                  <c:v>94.177857160568237</c:v>
                </c:pt>
                <c:pt idx="4479">
                  <c:v>94.177932024002075</c:v>
                </c:pt>
                <c:pt idx="4480">
                  <c:v>94.178009033203125</c:v>
                </c:pt>
                <c:pt idx="4481">
                  <c:v>94.182170152664142</c:v>
                </c:pt>
                <c:pt idx="4482">
                  <c:v>94.202752113342243</c:v>
                </c:pt>
                <c:pt idx="4483">
                  <c:v>94.227241039276151</c:v>
                </c:pt>
                <c:pt idx="4484">
                  <c:v>94.247802972793551</c:v>
                </c:pt>
                <c:pt idx="4485">
                  <c:v>94.26827716827394</c:v>
                </c:pt>
                <c:pt idx="4486">
                  <c:v>94.292893171309942</c:v>
                </c:pt>
                <c:pt idx="4487">
                  <c:v>94.31348204612695</c:v>
                </c:pt>
                <c:pt idx="4488">
                  <c:v>94.333940982818945</c:v>
                </c:pt>
                <c:pt idx="4489">
                  <c:v>94.358416080474939</c:v>
                </c:pt>
                <c:pt idx="4490">
                  <c:v>94.378952026366946</c:v>
                </c:pt>
                <c:pt idx="4491">
                  <c:v>94.399503946303952</c:v>
                </c:pt>
                <c:pt idx="4492">
                  <c:v>94.42393493652294</c:v>
                </c:pt>
                <c:pt idx="4493">
                  <c:v>94.444482088088947</c:v>
                </c:pt>
                <c:pt idx="4494">
                  <c:v>94.464996099471946</c:v>
                </c:pt>
                <c:pt idx="4495">
                  <c:v>94.489469051360942</c:v>
                </c:pt>
                <c:pt idx="4496">
                  <c:v>94.510031938552942</c:v>
                </c:pt>
                <c:pt idx="4497">
                  <c:v>94.530506134032947</c:v>
                </c:pt>
                <c:pt idx="4498">
                  <c:v>94.55502104759195</c:v>
                </c:pt>
                <c:pt idx="4499">
                  <c:v>94.575567960738951</c:v>
                </c:pt>
                <c:pt idx="4500">
                  <c:v>94.596050024032948</c:v>
                </c:pt>
                <c:pt idx="4501">
                  <c:v>94.620543956756947</c:v>
                </c:pt>
                <c:pt idx="4502">
                  <c:v>94.641060113906946</c:v>
                </c:pt>
                <c:pt idx="4503">
                  <c:v>94.661576032638948</c:v>
                </c:pt>
                <c:pt idx="4504">
                  <c:v>94.686071157454947</c:v>
                </c:pt>
                <c:pt idx="4505">
                  <c:v>94.706609964370941</c:v>
                </c:pt>
                <c:pt idx="4506">
                  <c:v>94.727142095565952</c:v>
                </c:pt>
                <c:pt idx="4507">
                  <c:v>94.751621007918942</c:v>
                </c:pt>
                <c:pt idx="4508">
                  <c:v>94.772161960601949</c:v>
                </c:pt>
                <c:pt idx="4509">
                  <c:v>94.792667150496939</c:v>
                </c:pt>
                <c:pt idx="4510">
                  <c:v>94.81709909439094</c:v>
                </c:pt>
                <c:pt idx="4511">
                  <c:v>94.837682962417944</c:v>
                </c:pt>
                <c:pt idx="4512">
                  <c:v>94.858179092406942</c:v>
                </c:pt>
                <c:pt idx="4513">
                  <c:v>94.88267397880594</c:v>
                </c:pt>
                <c:pt idx="4514">
                  <c:v>94.90318799018894</c:v>
                </c:pt>
                <c:pt idx="4515">
                  <c:v>94.923678159713944</c:v>
                </c:pt>
                <c:pt idx="4516">
                  <c:v>94.948173999785951</c:v>
                </c:pt>
                <c:pt idx="4517">
                  <c:v>94.968739032744949</c:v>
                </c:pt>
                <c:pt idx="4518">
                  <c:v>94.989235162734943</c:v>
                </c:pt>
                <c:pt idx="4519">
                  <c:v>95.013705968856939</c:v>
                </c:pt>
                <c:pt idx="4520">
                  <c:v>95.034266948699951</c:v>
                </c:pt>
                <c:pt idx="4521">
                  <c:v>95.054761171340942</c:v>
                </c:pt>
                <c:pt idx="4522">
                  <c:v>95.079229116439947</c:v>
                </c:pt>
                <c:pt idx="4523">
                  <c:v>95.099792003631947</c:v>
                </c:pt>
                <c:pt idx="4524">
                  <c:v>95.120306015014947</c:v>
                </c:pt>
                <c:pt idx="4525">
                  <c:v>95.144802093505945</c:v>
                </c:pt>
                <c:pt idx="4526">
                  <c:v>95.165378093719951</c:v>
                </c:pt>
                <c:pt idx="4527">
                  <c:v>95.185830116273948</c:v>
                </c:pt>
                <c:pt idx="4528">
                  <c:v>95.210322141643942</c:v>
                </c:pt>
                <c:pt idx="4529">
                  <c:v>95.230873107913951</c:v>
                </c:pt>
                <c:pt idx="4530">
                  <c:v>95.251383066173943</c:v>
                </c:pt>
                <c:pt idx="4531">
                  <c:v>95.275854110713951</c:v>
                </c:pt>
                <c:pt idx="4532">
                  <c:v>95.296391010283941</c:v>
                </c:pt>
                <c:pt idx="4533">
                  <c:v>95.316910982133948</c:v>
                </c:pt>
                <c:pt idx="4534">
                  <c:v>95.341428041453952</c:v>
                </c:pt>
                <c:pt idx="4535">
                  <c:v>95.361937046053939</c:v>
                </c:pt>
                <c:pt idx="4536">
                  <c:v>95.38250494003394</c:v>
                </c:pt>
                <c:pt idx="4537">
                  <c:v>95.406929016113949</c:v>
                </c:pt>
                <c:pt idx="4538">
                  <c:v>95.427490949633949</c:v>
                </c:pt>
                <c:pt idx="4539">
                  <c:v>95.447984933853945</c:v>
                </c:pt>
                <c:pt idx="4540">
                  <c:v>95.472479104993951</c:v>
                </c:pt>
                <c:pt idx="4541">
                  <c:v>95.493037939073943</c:v>
                </c:pt>
                <c:pt idx="4542">
                  <c:v>95.513524055483941</c:v>
                </c:pt>
                <c:pt idx="4543">
                  <c:v>95.537994146343948</c:v>
                </c:pt>
                <c:pt idx="4544">
                  <c:v>95.558542966843945</c:v>
                </c:pt>
                <c:pt idx="4545">
                  <c:v>95.579022169113941</c:v>
                </c:pt>
                <c:pt idx="4546">
                  <c:v>95.603575944903952</c:v>
                </c:pt>
                <c:pt idx="4547">
                  <c:v>95.624089956283939</c:v>
                </c:pt>
                <c:pt idx="4548">
                  <c:v>95.644561052323951</c:v>
                </c:pt>
                <c:pt idx="4549">
                  <c:v>95.669106960293945</c:v>
                </c:pt>
                <c:pt idx="4550">
                  <c:v>95.689618110653939</c:v>
                </c:pt>
                <c:pt idx="4551">
                  <c:v>95.710109949113942</c:v>
                </c:pt>
                <c:pt idx="4552">
                  <c:v>95.734627962113947</c:v>
                </c:pt>
                <c:pt idx="4553">
                  <c:v>95.755149126053951</c:v>
                </c:pt>
                <c:pt idx="4554">
                  <c:v>95.775633096693952</c:v>
                </c:pt>
                <c:pt idx="4555">
                  <c:v>95.800169944763951</c:v>
                </c:pt>
                <c:pt idx="4556">
                  <c:v>95.820667028423941</c:v>
                </c:pt>
                <c:pt idx="4557">
                  <c:v>95.841228961943941</c:v>
                </c:pt>
                <c:pt idx="4558">
                  <c:v>95.865718126293942</c:v>
                </c:pt>
                <c:pt idx="4559">
                  <c:v>95.886219978333941</c:v>
                </c:pt>
                <c:pt idx="4560">
                  <c:v>95.906716108323948</c:v>
                </c:pt>
                <c:pt idx="4561">
                  <c:v>95.931246995923942</c:v>
                </c:pt>
                <c:pt idx="4562">
                  <c:v>95.951760053633947</c:v>
                </c:pt>
                <c:pt idx="4563">
                  <c:v>95.972239017483943</c:v>
                </c:pt>
                <c:pt idx="4564">
                  <c:v>95.996771097183952</c:v>
                </c:pt>
                <c:pt idx="4565">
                  <c:v>96.017255067823939</c:v>
                </c:pt>
                <c:pt idx="4566">
                  <c:v>96.037796020503947</c:v>
                </c:pt>
                <c:pt idx="4567">
                  <c:v>96.062325954433945</c:v>
                </c:pt>
                <c:pt idx="4568">
                  <c:v>96.082819938663945</c:v>
                </c:pt>
                <c:pt idx="4569">
                  <c:v>96.103323936463951</c:v>
                </c:pt>
                <c:pt idx="4570">
                  <c:v>96.127844095233939</c:v>
                </c:pt>
                <c:pt idx="4571">
                  <c:v>96.148370027543947</c:v>
                </c:pt>
                <c:pt idx="4572">
                  <c:v>96.168856143953946</c:v>
                </c:pt>
                <c:pt idx="4573">
                  <c:v>96.19329905510395</c:v>
                </c:pt>
                <c:pt idx="4574">
                  <c:v>96.213868141173947</c:v>
                </c:pt>
                <c:pt idx="4575">
                  <c:v>96.234353065493949</c:v>
                </c:pt>
                <c:pt idx="4576">
                  <c:v>96.25890111923394</c:v>
                </c:pt>
                <c:pt idx="4577">
                  <c:v>96.279431104663942</c:v>
                </c:pt>
                <c:pt idx="4578">
                  <c:v>96.299915075303943</c:v>
                </c:pt>
                <c:pt idx="4579">
                  <c:v>96.32447004318395</c:v>
                </c:pt>
                <c:pt idx="4580">
                  <c:v>96.34496712684394</c:v>
                </c:pt>
                <c:pt idx="4581">
                  <c:v>96.36545515060395</c:v>
                </c:pt>
                <c:pt idx="4582">
                  <c:v>96.389987945553941</c:v>
                </c:pt>
                <c:pt idx="4583">
                  <c:v>96.410500049593949</c:v>
                </c:pt>
                <c:pt idx="4584">
                  <c:v>96.430974960323951</c:v>
                </c:pt>
                <c:pt idx="4585">
                  <c:v>96.455487012863941</c:v>
                </c:pt>
                <c:pt idx="4586">
                  <c:v>96.476022958753944</c:v>
                </c:pt>
                <c:pt idx="4587">
                  <c:v>96.496521949763945</c:v>
                </c:pt>
                <c:pt idx="4588">
                  <c:v>96.521046161653942</c:v>
                </c:pt>
                <c:pt idx="4589">
                  <c:v>96.541553020473941</c:v>
                </c:pt>
                <c:pt idx="4590">
                  <c:v>96.562047958373938</c:v>
                </c:pt>
                <c:pt idx="4591">
                  <c:v>96.586579084393946</c:v>
                </c:pt>
                <c:pt idx="4592">
                  <c:v>96.60708594322395</c:v>
                </c:pt>
                <c:pt idx="4593">
                  <c:v>96.627573966983945</c:v>
                </c:pt>
                <c:pt idx="4594">
                  <c:v>96.65211105346394</c:v>
                </c:pt>
                <c:pt idx="4595">
                  <c:v>96.672588109973944</c:v>
                </c:pt>
                <c:pt idx="4596">
                  <c:v>96.693123102183947</c:v>
                </c:pt>
                <c:pt idx="4597">
                  <c:v>96.717631101603942</c:v>
                </c:pt>
                <c:pt idx="4598">
                  <c:v>96.738132953643941</c:v>
                </c:pt>
                <c:pt idx="4599">
                  <c:v>96.758643150333938</c:v>
                </c:pt>
                <c:pt idx="4600">
                  <c:v>96.783174991603943</c:v>
                </c:pt>
                <c:pt idx="4601">
                  <c:v>96.803676128383941</c:v>
                </c:pt>
                <c:pt idx="4602">
                  <c:v>96.824183940883941</c:v>
                </c:pt>
                <c:pt idx="4603">
                  <c:v>96.848703145983947</c:v>
                </c:pt>
                <c:pt idx="4604">
                  <c:v>96.869219064713945</c:v>
                </c:pt>
                <c:pt idx="4605">
                  <c:v>96.889714002613943</c:v>
                </c:pt>
                <c:pt idx="4606">
                  <c:v>96.91422915458395</c:v>
                </c:pt>
                <c:pt idx="4607">
                  <c:v>96.934754133223947</c:v>
                </c:pt>
                <c:pt idx="4608">
                  <c:v>96.95523500442394</c:v>
                </c:pt>
                <c:pt idx="4609">
                  <c:v>96.979784965513943</c:v>
                </c:pt>
              </c:numCache>
            </c:numRef>
          </c:xVal>
          <c:yVal>
            <c:numRef>
              <c:f>analysis!$BC$3:$BC$4614</c:f>
              <c:numCache>
                <c:formatCode>General</c:formatCode>
                <c:ptCount val="4612"/>
                <c:pt idx="0">
                  <c:v>205</c:v>
                </c:pt>
                <c:pt idx="1">
                  <c:v>205</c:v>
                </c:pt>
                <c:pt idx="2">
                  <c:v>205</c:v>
                </c:pt>
                <c:pt idx="3">
                  <c:v>205</c:v>
                </c:pt>
                <c:pt idx="4">
                  <c:v>202.6</c:v>
                </c:pt>
                <c:pt idx="5">
                  <c:v>204.88</c:v>
                </c:pt>
                <c:pt idx="6">
                  <c:v>210.69399999999999</c:v>
                </c:pt>
                <c:pt idx="7">
                  <c:v>219.12569999999997</c:v>
                </c:pt>
                <c:pt idx="8">
                  <c:v>229.46253499999997</c:v>
                </c:pt>
                <c:pt idx="9">
                  <c:v>241.13390424999997</c:v>
                </c:pt>
                <c:pt idx="10">
                  <c:v>253.71280583749996</c:v>
                </c:pt>
                <c:pt idx="11">
                  <c:v>266.82564298562494</c:v>
                </c:pt>
                <c:pt idx="12">
                  <c:v>280.24314278834368</c:v>
                </c:pt>
                <c:pt idx="13">
                  <c:v>293.73801121052651</c:v>
                </c:pt>
                <c:pt idx="14">
                  <c:v>307.16673109928018</c:v>
                </c:pt>
                <c:pt idx="15">
                  <c:v>320.4208909037402</c:v>
                </c:pt>
                <c:pt idx="16">
                  <c:v>333.4098434460924</c:v>
                </c:pt>
                <c:pt idx="17">
                  <c:v>346.05734894381914</c:v>
                </c:pt>
                <c:pt idx="18">
                  <c:v>358.32887963265324</c:v>
                </c:pt>
                <c:pt idx="19">
                  <c:v>370.19195415984063</c:v>
                </c:pt>
                <c:pt idx="20">
                  <c:v>381.63597125890465</c:v>
                </c:pt>
                <c:pt idx="21">
                  <c:v>392.6570645416042</c:v>
                </c:pt>
                <c:pt idx="22">
                  <c:v>403.21652479103989</c:v>
                </c:pt>
                <c:pt idx="23">
                  <c:v>413.31954933270055</c:v>
                </c:pt>
                <c:pt idx="24">
                  <c:v>422.98465249103566</c:v>
                </c:pt>
                <c:pt idx="25">
                  <c:v>432.21028436645997</c:v>
                </c:pt>
                <c:pt idx="26">
                  <c:v>441.00966174811788</c:v>
                </c:pt>
                <c:pt idx="27">
                  <c:v>449.40709194069672</c:v>
                </c:pt>
                <c:pt idx="28">
                  <c:v>457.40506796764964</c:v>
                </c:pt>
                <c:pt idx="29">
                  <c:v>465.01947906845737</c:v>
                </c:pt>
                <c:pt idx="30">
                  <c:v>472.27623671438664</c:v>
                </c:pt>
                <c:pt idx="31">
                  <c:v>479.17861015814907</c:v>
                </c:pt>
                <c:pt idx="32">
                  <c:v>485.762627873827</c:v>
                </c:pt>
                <c:pt idx="33">
                  <c:v>492.028855059004</c:v>
                </c:pt>
                <c:pt idx="34">
                  <c:v>497.99089916914846</c:v>
                </c:pt>
                <c:pt idx="35">
                  <c:v>503.67214370116676</c:v>
                </c:pt>
                <c:pt idx="36">
                  <c:v>509.07316810848897</c:v>
                </c:pt>
                <c:pt idx="37">
                  <c:v>514.207214976969</c:v>
                </c:pt>
                <c:pt idx="38">
                  <c:v>519.09701844724407</c:v>
                </c:pt>
                <c:pt idx="39">
                  <c:v>523.74229890018069</c:v>
                </c:pt>
                <c:pt idx="40">
                  <c:v>528.15528905541078</c:v>
                </c:pt>
                <c:pt idx="41">
                  <c:v>532.34760868283149</c:v>
                </c:pt>
                <c:pt idx="42">
                  <c:v>536.33029551284289</c:v>
                </c:pt>
                <c:pt idx="43">
                  <c:v>540.10383454852308</c:v>
                </c:pt>
                <c:pt idx="44">
                  <c:v>543.68068587015478</c:v>
                </c:pt>
                <c:pt idx="45">
                  <c:v>547.08228601589337</c:v>
                </c:pt>
                <c:pt idx="46">
                  <c:v>550.31667926649584</c:v>
                </c:pt>
                <c:pt idx="47">
                  <c:v>553.39165134428868</c:v>
                </c:pt>
                <c:pt idx="48">
                  <c:v>556.3247136099684</c:v>
                </c:pt>
                <c:pt idx="49">
                  <c:v>559.11059379578523</c:v>
                </c:pt>
                <c:pt idx="50">
                  <c:v>561.74675679904817</c:v>
                </c:pt>
                <c:pt idx="51">
                  <c:v>564.26277311353761</c:v>
                </c:pt>
                <c:pt idx="52">
                  <c:v>566.64231778141425</c:v>
                </c:pt>
                <c:pt idx="53">
                  <c:v>568.91434855118621</c:v>
                </c:pt>
                <c:pt idx="54">
                  <c:v>571.08194845070113</c:v>
                </c:pt>
                <c:pt idx="55">
                  <c:v>573.12850488982542</c:v>
                </c:pt>
                <c:pt idx="56">
                  <c:v>575.0526027346616</c:v>
                </c:pt>
                <c:pt idx="57">
                  <c:v>576.86439106939042</c:v>
                </c:pt>
                <c:pt idx="58">
                  <c:v>578.5727062930905</c:v>
                </c:pt>
                <c:pt idx="59">
                  <c:v>580.18529880017161</c:v>
                </c:pt>
                <c:pt idx="60">
                  <c:v>581.71901611755152</c:v>
                </c:pt>
                <c:pt idx="61">
                  <c:v>583.16745111758473</c:v>
                </c:pt>
                <c:pt idx="62">
                  <c:v>584.5265872064341</c:v>
                </c:pt>
                <c:pt idx="63">
                  <c:v>585.81426476189529</c:v>
                </c:pt>
                <c:pt idx="64">
                  <c:v>587.05475705642687</c:v>
                </c:pt>
                <c:pt idx="65">
                  <c:v>588.22698362970652</c:v>
                </c:pt>
                <c:pt idx="66">
                  <c:v>589.34560598910207</c:v>
                </c:pt>
                <c:pt idx="67">
                  <c:v>590.42230292235161</c:v>
                </c:pt>
                <c:pt idx="68">
                  <c:v>591.44636956239776</c:v>
                </c:pt>
                <c:pt idx="69">
                  <c:v>592.42019651320891</c:v>
                </c:pt>
                <c:pt idx="70">
                  <c:v>593.34610303069326</c:v>
                </c:pt>
                <c:pt idx="71">
                  <c:v>594.23633095367438</c:v>
                </c:pt>
                <c:pt idx="72">
                  <c:v>595.08054086560333</c:v>
                </c:pt>
                <c:pt idx="73">
                  <c:v>595.86133499001323</c:v>
                </c:pt>
                <c:pt idx="74">
                  <c:v>596.59612517466473</c:v>
                </c:pt>
                <c:pt idx="75">
                  <c:v>597.28860446325314</c:v>
                </c:pt>
                <c:pt idx="76">
                  <c:v>597.93200267794782</c:v>
                </c:pt>
                <c:pt idx="77">
                  <c:v>598.56166529433631</c:v>
                </c:pt>
                <c:pt idx="78">
                  <c:v>599.17459222984814</c:v>
                </c:pt>
                <c:pt idx="79">
                  <c:v>599.73867077853868</c:v>
                </c:pt>
                <c:pt idx="80">
                  <c:v>600.28998376775814</c:v>
                </c:pt>
                <c:pt idx="81">
                  <c:v>600.82608180188731</c:v>
                </c:pt>
                <c:pt idx="82">
                  <c:v>601.32525548980664</c:v>
                </c:pt>
                <c:pt idx="83">
                  <c:v>601.80137493772725</c:v>
                </c:pt>
                <c:pt idx="84">
                  <c:v>602.26521196876968</c:v>
                </c:pt>
                <c:pt idx="85">
                  <c:v>602.70507599267421</c:v>
                </c:pt>
                <c:pt idx="86">
                  <c:v>603.1423218909149</c:v>
                </c:pt>
                <c:pt idx="87">
                  <c:v>603.57320555466868</c:v>
                </c:pt>
                <c:pt idx="88">
                  <c:v>604.00494508357485</c:v>
                </c:pt>
                <c:pt idx="89">
                  <c:v>604.4330176747078</c:v>
                </c:pt>
                <c:pt idx="90">
                  <c:v>604.85402266722178</c:v>
                </c:pt>
                <c:pt idx="91">
                  <c:v>605.25544623486007</c:v>
                </c:pt>
                <c:pt idx="92">
                  <c:v>605.62797368391671</c:v>
                </c:pt>
                <c:pt idx="93">
                  <c:v>605.9948148083605</c:v>
                </c:pt>
                <c:pt idx="94">
                  <c:v>606.32366591485413</c:v>
                </c:pt>
                <c:pt idx="95">
                  <c:v>606.62035609664088</c:v>
                </c:pt>
                <c:pt idx="96">
                  <c:v>606.9096370738323</c:v>
                </c:pt>
                <c:pt idx="97">
                  <c:v>607.18039424575943</c:v>
                </c:pt>
                <c:pt idx="98">
                  <c:v>607.4343657539664</c:v>
                </c:pt>
                <c:pt idx="99">
                  <c:v>607.68304044266404</c:v>
                </c:pt>
                <c:pt idx="100">
                  <c:v>607.91520280164764</c:v>
                </c:pt>
                <c:pt idx="101">
                  <c:v>608.13249416645874</c:v>
                </c:pt>
                <c:pt idx="102">
                  <c:v>608.32631066205056</c:v>
                </c:pt>
                <c:pt idx="103">
                  <c:v>608.51034809207988</c:v>
                </c:pt>
                <c:pt idx="104">
                  <c:v>608.68511305798143</c:v>
                </c:pt>
                <c:pt idx="105">
                  <c:v>608.84108330148672</c:v>
                </c:pt>
                <c:pt idx="106">
                  <c:v>608.97120985353581</c:v>
                </c:pt>
                <c:pt idx="107">
                  <c:v>609.09039393455782</c:v>
                </c:pt>
                <c:pt idx="108">
                  <c:v>609.19006989678894</c:v>
                </c:pt>
                <c:pt idx="109">
                  <c:v>609.29392292911666</c:v>
                </c:pt>
                <c:pt idx="110">
                  <c:v>609.37991200439467</c:v>
                </c:pt>
                <c:pt idx="111">
                  <c:v>609.46146458156193</c:v>
                </c:pt>
                <c:pt idx="112">
                  <c:v>609.54882989439352</c:v>
                </c:pt>
                <c:pt idx="113">
                  <c:v>609.62973923320146</c:v>
                </c:pt>
                <c:pt idx="114">
                  <c:v>609.71493293836352</c:v>
                </c:pt>
                <c:pt idx="115">
                  <c:v>609.8025308249031</c:v>
                </c:pt>
                <c:pt idx="116">
                  <c:v>609.89107991042408</c:v>
                </c:pt>
                <c:pt idx="117">
                  <c:v>609.98946641631585</c:v>
                </c:pt>
                <c:pt idx="118">
                  <c:v>610.09434549663047</c:v>
                </c:pt>
                <c:pt idx="119">
                  <c:v>610.20311014270317</c:v>
                </c:pt>
                <c:pt idx="120">
                  <c:v>610.31374017229143</c:v>
                </c:pt>
                <c:pt idx="121">
                  <c:v>610.39468159305557</c:v>
                </c:pt>
                <c:pt idx="122">
                  <c:v>610.46225025690569</c:v>
                </c:pt>
                <c:pt idx="123">
                  <c:v>610.50897993886281</c:v>
                </c:pt>
                <c:pt idx="124">
                  <c:v>610.52940469776161</c:v>
                </c:pt>
                <c:pt idx="125">
                  <c:v>610.53963346754711</c:v>
                </c:pt>
                <c:pt idx="126">
                  <c:v>610.54201099790862</c:v>
                </c:pt>
                <c:pt idx="127">
                  <c:v>610.5383978110043</c:v>
                </c:pt>
                <c:pt idx="128">
                  <c:v>610.5402678108469</c:v>
                </c:pt>
                <c:pt idx="129">
                  <c:v>610.55628633261881</c:v>
                </c:pt>
                <c:pt idx="130">
                  <c:v>610.58289754583927</c:v>
                </c:pt>
                <c:pt idx="131">
                  <c:v>610.61729309242844</c:v>
                </c:pt>
                <c:pt idx="132">
                  <c:v>610.66726077691192</c:v>
                </c:pt>
                <c:pt idx="133">
                  <c:v>610.73856360935019</c:v>
                </c:pt>
                <c:pt idx="134">
                  <c:v>610.8153681259098</c:v>
                </c:pt>
                <c:pt idx="135">
                  <c:v>610.89558587723593</c:v>
                </c:pt>
                <c:pt idx="136">
                  <c:v>610.97759550947148</c:v>
                </c:pt>
                <c:pt idx="137">
                  <c:v>611.05014687487585</c:v>
                </c:pt>
                <c:pt idx="138">
                  <c:v>611.13478444383429</c:v>
                </c:pt>
                <c:pt idx="139">
                  <c:v>611.22776115180443</c:v>
                </c:pt>
                <c:pt idx="140">
                  <c:v>611.32614583834368</c:v>
                </c:pt>
                <c:pt idx="141">
                  <c:v>611.41765674173007</c:v>
                </c:pt>
                <c:pt idx="142">
                  <c:v>611.50302846088641</c:v>
                </c:pt>
                <c:pt idx="143">
                  <c:v>611.58288068283639</c:v>
                </c:pt>
                <c:pt idx="144">
                  <c:v>611.65773956469002</c:v>
                </c:pt>
                <c:pt idx="145">
                  <c:v>611.71805491925181</c:v>
                </c:pt>
                <c:pt idx="146">
                  <c:v>611.77671403952627</c:v>
                </c:pt>
                <c:pt idx="147">
                  <c:v>611.81352783053967</c:v>
                </c:pt>
                <c:pt idx="148">
                  <c:v>611.83337103340432</c:v>
                </c:pt>
                <c:pt idx="149">
                  <c:v>611.84011815724739</c:v>
                </c:pt>
                <c:pt idx="150">
                  <c:v>611.8368447897958</c:v>
                </c:pt>
                <c:pt idx="151">
                  <c:v>611.83598858263463</c:v>
                </c:pt>
                <c:pt idx="152">
                  <c:v>611.83697797936566</c:v>
                </c:pt>
                <c:pt idx="153">
                  <c:v>611.82936014108759</c:v>
                </c:pt>
                <c:pt idx="154">
                  <c:v>611.82527698258536</c:v>
                </c:pt>
                <c:pt idx="155">
                  <c:v>611.82392101229789</c:v>
                </c:pt>
                <c:pt idx="156">
                  <c:v>611.84465126475641</c:v>
                </c:pt>
                <c:pt idx="157">
                  <c:v>611.86195974397731</c:v>
                </c:pt>
                <c:pt idx="158">
                  <c:v>611.87649459074544</c:v>
                </c:pt>
                <c:pt idx="159">
                  <c:v>611.89877612838166</c:v>
                </c:pt>
                <c:pt idx="160">
                  <c:v>611.90672233570137</c:v>
                </c:pt>
                <c:pt idx="161">
                  <c:v>611.93369422990736</c:v>
                </c:pt>
                <c:pt idx="162">
                  <c:v>611.96485592720478</c:v>
                </c:pt>
                <c:pt idx="163">
                  <c:v>611.98889025787878</c:v>
                </c:pt>
                <c:pt idx="164">
                  <c:v>612.01726744661232</c:v>
                </c:pt>
                <c:pt idx="165">
                  <c:v>612.04866143558365</c:v>
                </c:pt>
                <c:pt idx="166">
                  <c:v>612.07203425284604</c:v>
                </c:pt>
                <c:pt idx="167">
                  <c:v>612.09907725143694</c:v>
                </c:pt>
                <c:pt idx="168">
                  <c:v>612.1186391578517</c:v>
                </c:pt>
                <c:pt idx="169">
                  <c:v>612.12231981514833</c:v>
                </c:pt>
                <c:pt idx="170">
                  <c:v>612.13389391654232</c:v>
                </c:pt>
                <c:pt idx="171">
                  <c:v>612.13135129443629</c:v>
                </c:pt>
                <c:pt idx="172">
                  <c:v>612.11810538869145</c:v>
                </c:pt>
                <c:pt idx="173">
                  <c:v>612.09685744643832</c:v>
                </c:pt>
                <c:pt idx="174">
                  <c:v>612.07974043586159</c:v>
                </c:pt>
                <c:pt idx="175">
                  <c:v>612.06593410346466</c:v>
                </c:pt>
                <c:pt idx="176">
                  <c:v>612.06478194980832</c:v>
                </c:pt>
                <c:pt idx="177">
                  <c:v>612.0732584935314</c:v>
                </c:pt>
                <c:pt idx="178">
                  <c:v>612.09896808182566</c:v>
                </c:pt>
                <c:pt idx="179">
                  <c:v>612.12751768811108</c:v>
                </c:pt>
                <c:pt idx="180">
                  <c:v>612.15794021200691</c:v>
                </c:pt>
                <c:pt idx="181">
                  <c:v>612.1894819280476</c:v>
                </c:pt>
                <c:pt idx="182">
                  <c:v>612.21155881295806</c:v>
                </c:pt>
                <c:pt idx="183">
                  <c:v>612.23622165736049</c:v>
                </c:pt>
                <c:pt idx="184">
                  <c:v>612.24260320253268</c:v>
                </c:pt>
                <c:pt idx="185">
                  <c:v>612.24502714483822</c:v>
                </c:pt>
                <c:pt idx="186">
                  <c:v>612.24441906954212</c:v>
                </c:pt>
                <c:pt idx="187">
                  <c:v>612.2315127416216</c:v>
                </c:pt>
                <c:pt idx="188">
                  <c:v>612.21938880498578</c:v>
                </c:pt>
                <c:pt idx="189">
                  <c:v>612.19798072509275</c:v>
                </c:pt>
                <c:pt idx="190">
                  <c:v>612.17973077712304</c:v>
                </c:pt>
                <c:pt idx="191">
                  <c:v>612.17406350889496</c:v>
                </c:pt>
                <c:pt idx="192">
                  <c:v>612.15801574995248</c:v>
                </c:pt>
                <c:pt idx="193">
                  <c:v>612.14423929565669</c:v>
                </c:pt>
                <c:pt idx="194">
                  <c:v>612.13232679743533</c:v>
                </c:pt>
                <c:pt idx="195">
                  <c:v>612.11195003081275</c:v>
                </c:pt>
                <c:pt idx="196">
                  <c:v>612.09534418787155</c:v>
                </c:pt>
                <c:pt idx="197">
                  <c:v>612.08177030535751</c:v>
                </c:pt>
                <c:pt idx="198">
                  <c:v>612.06063645159315</c:v>
                </c:pt>
                <c:pt idx="199">
                  <c:v>612.03396835821627</c:v>
                </c:pt>
                <c:pt idx="200">
                  <c:v>611.97336092366777</c:v>
                </c:pt>
                <c:pt idx="201">
                  <c:v>611.81756566417414</c:v>
                </c:pt>
                <c:pt idx="202">
                  <c:v>611.55098561031718</c:v>
                </c:pt>
                <c:pt idx="203">
                  <c:v>593.62343632980128</c:v>
                </c:pt>
                <c:pt idx="204">
                  <c:v>580.54226451331124</c:v>
                </c:pt>
                <c:pt idx="205">
                  <c:v>570.93515128764557</c:v>
                </c:pt>
                <c:pt idx="206">
                  <c:v>563.70439372326325</c:v>
                </c:pt>
                <c:pt idx="207">
                  <c:v>557.99197403710002</c:v>
                </c:pt>
                <c:pt idx="208">
                  <c:v>553.23061533524503</c:v>
                </c:pt>
                <c:pt idx="209">
                  <c:v>549.0596765684827</c:v>
                </c:pt>
                <c:pt idx="210">
                  <c:v>545.25916634005853</c:v>
                </c:pt>
                <c:pt idx="211">
                  <c:v>541.63818690305561</c:v>
                </c:pt>
                <c:pt idx="212">
                  <c:v>538.15986066190283</c:v>
                </c:pt>
                <c:pt idx="213">
                  <c:v>534.74473411200768</c:v>
                </c:pt>
                <c:pt idx="214">
                  <c:v>531.33179059296731</c:v>
                </c:pt>
                <c:pt idx="215">
                  <c:v>527.96463561256689</c:v>
                </c:pt>
                <c:pt idx="216">
                  <c:v>524.63595147133697</c:v>
                </c:pt>
                <c:pt idx="217">
                  <c:v>521.33979200928877</c:v>
                </c:pt>
                <c:pt idx="218">
                  <c:v>518.07131289803931</c:v>
                </c:pt>
                <c:pt idx="219">
                  <c:v>514.86655564450928</c:v>
                </c:pt>
                <c:pt idx="220">
                  <c:v>511.70227457538135</c:v>
                </c:pt>
                <c:pt idx="221">
                  <c:v>508.58039821709031</c:v>
                </c:pt>
                <c:pt idx="222">
                  <c:v>505.56196820261823</c:v>
                </c:pt>
                <c:pt idx="223">
                  <c:v>502.59234170959326</c:v>
                </c:pt>
                <c:pt idx="224">
                  <c:v>499.67950215779831</c:v>
                </c:pt>
                <c:pt idx="225">
                  <c:v>496.86894907685621</c:v>
                </c:pt>
                <c:pt idx="226">
                  <c:v>494.14423924457162</c:v>
                </c:pt>
                <c:pt idx="227">
                  <c:v>491.50201737958963</c:v>
                </c:pt>
                <c:pt idx="228">
                  <c:v>488.96890858840743</c:v>
                </c:pt>
                <c:pt idx="229">
                  <c:v>486.54405682122484</c:v>
                </c:pt>
                <c:pt idx="230">
                  <c:v>484.22572890995389</c:v>
                </c:pt>
                <c:pt idx="231">
                  <c:v>482.03154240828837</c:v>
                </c:pt>
                <c:pt idx="232">
                  <c:v>479.96364524293972</c:v>
                </c:pt>
                <c:pt idx="233">
                  <c:v>478.00240694484535</c:v>
                </c:pt>
                <c:pt idx="234">
                  <c:v>476.12184176884512</c:v>
                </c:pt>
                <c:pt idx="235">
                  <c:v>474.33139381739653</c:v>
                </c:pt>
                <c:pt idx="236">
                  <c:v>472.62733943612164</c:v>
                </c:pt>
                <c:pt idx="237">
                  <c:v>470.99598471199147</c:v>
                </c:pt>
                <c:pt idx="238">
                  <c:v>469.44619527453261</c:v>
                </c:pt>
                <c:pt idx="239">
                  <c:v>467.97389334931859</c:v>
                </c:pt>
                <c:pt idx="240">
                  <c:v>466.56520495266273</c:v>
                </c:pt>
                <c:pt idx="241">
                  <c:v>465.2489497216776</c:v>
                </c:pt>
                <c:pt idx="242">
                  <c:v>464.01610624891219</c:v>
                </c:pt>
                <c:pt idx="243">
                  <c:v>462.84898414712131</c:v>
                </c:pt>
                <c:pt idx="244">
                  <c:v>461.76348150828903</c:v>
                </c:pt>
                <c:pt idx="245">
                  <c:v>460.76086468769358</c:v>
                </c:pt>
                <c:pt idx="246">
                  <c:v>459.8112672571641</c:v>
                </c:pt>
                <c:pt idx="247">
                  <c:v>458.92146053739009</c:v>
                </c:pt>
                <c:pt idx="248">
                  <c:v>458.10599282498794</c:v>
                </c:pt>
                <c:pt idx="249">
                  <c:v>457.31517743531242</c:v>
                </c:pt>
                <c:pt idx="250">
                  <c:v>456.56100596480587</c:v>
                </c:pt>
                <c:pt idx="251">
                  <c:v>455.86222558757282</c:v>
                </c:pt>
                <c:pt idx="252">
                  <c:v>455.20253024499999</c:v>
                </c:pt>
                <c:pt idx="253">
                  <c:v>454.55913648219467</c:v>
                </c:pt>
                <c:pt idx="254">
                  <c:v>453.94456585764067</c:v>
                </c:pt>
                <c:pt idx="255">
                  <c:v>453.38804652440319</c:v>
                </c:pt>
                <c:pt idx="256">
                  <c:v>452.8312113658987</c:v>
                </c:pt>
                <c:pt idx="257">
                  <c:v>452.28970453177629</c:v>
                </c:pt>
                <c:pt idx="258">
                  <c:v>451.80526229252547</c:v>
                </c:pt>
                <c:pt idx="259">
                  <c:v>451.3490335677696</c:v>
                </c:pt>
                <c:pt idx="260">
                  <c:v>450.91880940127743</c:v>
                </c:pt>
                <c:pt idx="261">
                  <c:v>450.5426509407306</c:v>
                </c:pt>
                <c:pt idx="262">
                  <c:v>450.21134400130768</c:v>
                </c:pt>
                <c:pt idx="263">
                  <c:v>449.9174372873332</c:v>
                </c:pt>
                <c:pt idx="264">
                  <c:v>449.68489381183929</c:v>
                </c:pt>
                <c:pt idx="265">
                  <c:v>449.47131183234552</c:v>
                </c:pt>
                <c:pt idx="266">
                  <c:v>449.27427640960684</c:v>
                </c:pt>
                <c:pt idx="267">
                  <c:v>449.12178672422937</c:v>
                </c:pt>
                <c:pt idx="268">
                  <c:v>448.99467669610016</c:v>
                </c:pt>
                <c:pt idx="269">
                  <c:v>448.83812630776094</c:v>
                </c:pt>
                <c:pt idx="270">
                  <c:v>448.69076674954556</c:v>
                </c:pt>
                <c:pt idx="271">
                  <c:v>448.53186581780636</c:v>
                </c:pt>
                <c:pt idx="272">
                  <c:v>448.33578245150647</c:v>
                </c:pt>
                <c:pt idx="273">
                  <c:v>448.13340126860356</c:v>
                </c:pt>
                <c:pt idx="274">
                  <c:v>447.94825755691124</c:v>
                </c:pt>
                <c:pt idx="275">
                  <c:v>447.74806576045603</c:v>
                </c:pt>
                <c:pt idx="276">
                  <c:v>447.52843933754548</c:v>
                </c:pt>
                <c:pt idx="277">
                  <c:v>447.36623886275805</c:v>
                </c:pt>
                <c:pt idx="278">
                  <c:v>447.21930411329197</c:v>
                </c:pt>
                <c:pt idx="279">
                  <c:v>447.08544066256485</c:v>
                </c:pt>
                <c:pt idx="280">
                  <c:v>446.98285003338657</c:v>
                </c:pt>
                <c:pt idx="281">
                  <c:v>446.8850526548772</c:v>
                </c:pt>
                <c:pt idx="282">
                  <c:v>446.78187612066131</c:v>
                </c:pt>
                <c:pt idx="283">
                  <c:v>446.71564319345066</c:v>
                </c:pt>
                <c:pt idx="284">
                  <c:v>446.66814973683603</c:v>
                </c:pt>
                <c:pt idx="285">
                  <c:v>446.61537321244055</c:v>
                </c:pt>
                <c:pt idx="286">
                  <c:v>446.5791093217756</c:v>
                </c:pt>
                <c:pt idx="287">
                  <c:v>446.59575767165245</c:v>
                </c:pt>
                <c:pt idx="288">
                  <c:v>446.62245284084236</c:v>
                </c:pt>
                <c:pt idx="289">
                  <c:v>446.65651664101824</c:v>
                </c:pt>
                <c:pt idx="290">
                  <c:v>446.76583996274172</c:v>
                </c:pt>
                <c:pt idx="291">
                  <c:v>446.88126728762415</c:v>
                </c:pt>
                <c:pt idx="292">
                  <c:v>446.99017938165855</c:v>
                </c:pt>
                <c:pt idx="293">
                  <c:v>447.12305077930813</c:v>
                </c:pt>
                <c:pt idx="294">
                  <c:v>447.26280253372869</c:v>
                </c:pt>
                <c:pt idx="295">
                  <c:v>447.38638584175101</c:v>
                </c:pt>
                <c:pt idx="296">
                  <c:v>447.53644529743048</c:v>
                </c:pt>
                <c:pt idx="297">
                  <c:v>447.70512603077259</c:v>
                </c:pt>
                <c:pt idx="298">
                  <c:v>447.87627212780484</c:v>
                </c:pt>
                <c:pt idx="299">
                  <c:v>448.05758044027129</c:v>
                </c:pt>
                <c:pt idx="300">
                  <c:v>448.26479895334313</c:v>
                </c:pt>
                <c:pt idx="301">
                  <c:v>448.49963703374425</c:v>
                </c:pt>
                <c:pt idx="302">
                  <c:v>448.7731176045117</c:v>
                </c:pt>
                <c:pt idx="303">
                  <c:v>449.06323166224979</c:v>
                </c:pt>
                <c:pt idx="304">
                  <c:v>449.35308602950829</c:v>
                </c:pt>
                <c:pt idx="305">
                  <c:v>449.64984448832968</c:v>
                </c:pt>
                <c:pt idx="306">
                  <c:v>449.9688824721506</c:v>
                </c:pt>
                <c:pt idx="307">
                  <c:v>450.28166251513301</c:v>
                </c:pt>
                <c:pt idx="308">
                  <c:v>450.57655872264831</c:v>
                </c:pt>
                <c:pt idx="309">
                  <c:v>450.88491425313345</c:v>
                </c:pt>
                <c:pt idx="310">
                  <c:v>451.2004153137708</c:v>
                </c:pt>
                <c:pt idx="311">
                  <c:v>451.48819196671752</c:v>
                </c:pt>
                <c:pt idx="312">
                  <c:v>451.78202030328987</c:v>
                </c:pt>
                <c:pt idx="313">
                  <c:v>452.07750963605196</c:v>
                </c:pt>
                <c:pt idx="314">
                  <c:v>452.33130643259057</c:v>
                </c:pt>
                <c:pt idx="315">
                  <c:v>452.60087893363402</c:v>
                </c:pt>
                <c:pt idx="316">
                  <c:v>452.86974524509071</c:v>
                </c:pt>
                <c:pt idx="317">
                  <c:v>453.10538618934686</c:v>
                </c:pt>
                <c:pt idx="318">
                  <c:v>453.34341944508805</c:v>
                </c:pt>
                <c:pt idx="319">
                  <c:v>453.61089052500046</c:v>
                </c:pt>
                <c:pt idx="320">
                  <c:v>453.86805964048392</c:v>
                </c:pt>
                <c:pt idx="321">
                  <c:v>454.12482757184648</c:v>
                </c:pt>
                <c:pt idx="322">
                  <c:v>454.3887229239636</c:v>
                </c:pt>
                <c:pt idx="323">
                  <c:v>454.65539616233298</c:v>
                </c:pt>
                <c:pt idx="324">
                  <c:v>454.89151386187041</c:v>
                </c:pt>
                <c:pt idx="325">
                  <c:v>455.13204817490009</c:v>
                </c:pt>
                <c:pt idx="326">
                  <c:v>455.34353377105367</c:v>
                </c:pt>
                <c:pt idx="327">
                  <c:v>455.49082748641985</c:v>
                </c:pt>
                <c:pt idx="328">
                  <c:v>455.63786243523396</c:v>
                </c:pt>
                <c:pt idx="329">
                  <c:v>455.77323037198033</c:v>
                </c:pt>
                <c:pt idx="330">
                  <c:v>455.87837770018774</c:v>
                </c:pt>
                <c:pt idx="331">
                  <c:v>455.97950589262348</c:v>
                </c:pt>
                <c:pt idx="332">
                  <c:v>456.07656825994843</c:v>
                </c:pt>
                <c:pt idx="333">
                  <c:v>456.14956997651586</c:v>
                </c:pt>
                <c:pt idx="334">
                  <c:v>456.223555581342</c:v>
                </c:pt>
                <c:pt idx="335">
                  <c:v>456.31754908519645</c:v>
                </c:pt>
                <c:pt idx="336">
                  <c:v>456.40580865727384</c:v>
                </c:pt>
                <c:pt idx="337">
                  <c:v>456.47882784547994</c:v>
                </c:pt>
                <c:pt idx="338">
                  <c:v>456.56953415006171</c:v>
                </c:pt>
                <c:pt idx="339">
                  <c:v>456.65277560004324</c:v>
                </c:pt>
                <c:pt idx="340">
                  <c:v>456.71951134602881</c:v>
                </c:pt>
                <c:pt idx="341">
                  <c:v>456.80303539951751</c:v>
                </c:pt>
                <c:pt idx="342">
                  <c:v>456.87848332617381</c:v>
                </c:pt>
                <c:pt idx="343">
                  <c:v>456.92703891717082</c:v>
                </c:pt>
                <c:pt idx="344">
                  <c:v>456.97467077715686</c:v>
                </c:pt>
                <c:pt idx="345">
                  <c:v>457.02112428297465</c:v>
                </c:pt>
                <c:pt idx="346">
                  <c:v>457.06621770456644</c:v>
                </c:pt>
                <c:pt idx="347">
                  <c:v>457.11982652793057</c:v>
                </c:pt>
                <c:pt idx="348">
                  <c:v>457.17937096840797</c:v>
                </c:pt>
                <c:pt idx="349">
                  <c:v>457.23283103348672</c:v>
                </c:pt>
                <c:pt idx="350">
                  <c:v>457.26113237261166</c:v>
                </c:pt>
                <c:pt idx="351">
                  <c:v>457.31003006662053</c:v>
                </c:pt>
                <c:pt idx="352">
                  <c:v>457.35409201340104</c:v>
                </c:pt>
                <c:pt idx="353">
                  <c:v>457.36403817282019</c:v>
                </c:pt>
                <c:pt idx="354">
                  <c:v>457.36795687225055</c:v>
                </c:pt>
                <c:pt idx="355">
                  <c:v>457.35725551509512</c:v>
                </c:pt>
                <c:pt idx="356">
                  <c:v>457.32554992850606</c:v>
                </c:pt>
                <c:pt idx="357">
                  <c:v>457.27819818341334</c:v>
                </c:pt>
                <c:pt idx="358">
                  <c:v>457.21942887530872</c:v>
                </c:pt>
                <c:pt idx="359">
                  <c:v>457.14256991239614</c:v>
                </c:pt>
                <c:pt idx="360">
                  <c:v>457.09273140145859</c:v>
                </c:pt>
                <c:pt idx="361">
                  <c:v>457.07392681913143</c:v>
                </c:pt>
                <c:pt idx="362">
                  <c:v>457.03889606837146</c:v>
                </c:pt>
                <c:pt idx="363">
                  <c:v>457.00188373711023</c:v>
                </c:pt>
                <c:pt idx="364">
                  <c:v>456.98373552798057</c:v>
                </c:pt>
                <c:pt idx="365">
                  <c:v>456.9601055337622</c:v>
                </c:pt>
                <c:pt idx="366">
                  <c:v>456.91254568281863</c:v>
                </c:pt>
                <c:pt idx="367">
                  <c:v>456.88727473927332</c:v>
                </c:pt>
                <c:pt idx="368">
                  <c:v>456.84919607478611</c:v>
                </c:pt>
                <c:pt idx="369">
                  <c:v>456.801764329028</c:v>
                </c:pt>
                <c:pt idx="370">
                  <c:v>456.78769855896155</c:v>
                </c:pt>
                <c:pt idx="371">
                  <c:v>456.78913158812139</c:v>
                </c:pt>
                <c:pt idx="372">
                  <c:v>456.79232937440167</c:v>
                </c:pt>
                <c:pt idx="373">
                  <c:v>456.80683639823064</c:v>
                </c:pt>
                <c:pt idx="374">
                  <c:v>456.82979337235838</c:v>
                </c:pt>
                <c:pt idx="375">
                  <c:v>456.85894273897185</c:v>
                </c:pt>
                <c:pt idx="376">
                  <c:v>456.86250683020836</c:v>
                </c:pt>
                <c:pt idx="377">
                  <c:v>456.88659047124605</c:v>
                </c:pt>
                <c:pt idx="378">
                  <c:v>456.89602813372221</c:v>
                </c:pt>
                <c:pt idx="379">
                  <c:v>456.88424047586687</c:v>
                </c:pt>
                <c:pt idx="380">
                  <c:v>456.89643945113812</c:v>
                </c:pt>
                <c:pt idx="381">
                  <c:v>456.90674627783289</c:v>
                </c:pt>
                <c:pt idx="382">
                  <c:v>456.90551200334261</c:v>
                </c:pt>
                <c:pt idx="383">
                  <c:v>456.94551883469654</c:v>
                </c:pt>
                <c:pt idx="384">
                  <c:v>456.9964688381786</c:v>
                </c:pt>
                <c:pt idx="385">
                  <c:v>457.04522615244315</c:v>
                </c:pt>
                <c:pt idx="386">
                  <c:v>457.14182944975977</c:v>
                </c:pt>
                <c:pt idx="387">
                  <c:v>457.26382966122276</c:v>
                </c:pt>
                <c:pt idx="388">
                  <c:v>457.39391152532244</c:v>
                </c:pt>
                <c:pt idx="389">
                  <c:v>457.53883462678493</c:v>
                </c:pt>
                <c:pt idx="390">
                  <c:v>457.68358783762858</c:v>
                </c:pt>
                <c:pt idx="391">
                  <c:v>457.80676439949349</c:v>
                </c:pt>
                <c:pt idx="392">
                  <c:v>457.9023109425159</c:v>
                </c:pt>
                <c:pt idx="393">
                  <c:v>458.01590320578771</c:v>
                </c:pt>
                <c:pt idx="394">
                  <c:v>458.09207429381644</c:v>
                </c:pt>
                <c:pt idx="395">
                  <c:v>458.13904357778011</c:v>
                </c:pt>
                <c:pt idx="396">
                  <c:v>458.19334979781473</c:v>
                </c:pt>
                <c:pt idx="397">
                  <c:v>458.25268902706284</c:v>
                </c:pt>
                <c:pt idx="398">
                  <c:v>458.31525995102083</c:v>
                </c:pt>
                <c:pt idx="399">
                  <c:v>458.42966125371868</c:v>
                </c:pt>
                <c:pt idx="400">
                  <c:v>458.5723096312318</c:v>
                </c:pt>
                <c:pt idx="401">
                  <c:v>458.74499930182947</c:v>
                </c:pt>
                <c:pt idx="402">
                  <c:v>458.96879345846543</c:v>
                </c:pt>
                <c:pt idx="403">
                  <c:v>459.23918908292404</c:v>
                </c:pt>
                <c:pt idx="404">
                  <c:v>459.53229786668339</c:v>
                </c:pt>
                <c:pt idx="405">
                  <c:v>459.84973756367361</c:v>
                </c:pt>
                <c:pt idx="406">
                  <c:v>460.17249435774949</c:v>
                </c:pt>
                <c:pt idx="407">
                  <c:v>460.48606457766965</c:v>
                </c:pt>
                <c:pt idx="408">
                  <c:v>460.77951729903225</c:v>
                </c:pt>
                <c:pt idx="409">
                  <c:v>461.07474619427751</c:v>
                </c:pt>
                <c:pt idx="410">
                  <c:v>461.36837269272115</c:v>
                </c:pt>
                <c:pt idx="411">
                  <c:v>461.62784510461108</c:v>
                </c:pt>
                <c:pt idx="412">
                  <c:v>461.90876568660133</c:v>
                </c:pt>
                <c:pt idx="413">
                  <c:v>462.19317767204791</c:v>
                </c:pt>
                <c:pt idx="414">
                  <c:v>462.47739900426677</c:v>
                </c:pt>
                <c:pt idx="415">
                  <c:v>462.75863322671046</c:v>
                </c:pt>
                <c:pt idx="416">
                  <c:v>463.0547849035006</c:v>
                </c:pt>
                <c:pt idx="417">
                  <c:v>463.3493123288261</c:v>
                </c:pt>
                <c:pt idx="418">
                  <c:v>463.68966004878519</c:v>
                </c:pt>
                <c:pt idx="419">
                  <c:v>464.14142771546625</c:v>
                </c:pt>
                <c:pt idx="420">
                  <c:v>464.72335686498917</c:v>
                </c:pt>
                <c:pt idx="421">
                  <c:v>465.44838944997673</c:v>
                </c:pt>
                <c:pt idx="422">
                  <c:v>466.33493032006749</c:v>
                </c:pt>
                <c:pt idx="423">
                  <c:v>467.32535207813578</c:v>
                </c:pt>
                <c:pt idx="424">
                  <c:v>468.40481909348631</c:v>
                </c:pt>
                <c:pt idx="425">
                  <c:v>469.59116583421786</c:v>
                </c:pt>
                <c:pt idx="426">
                  <c:v>470.82687769883165</c:v>
                </c:pt>
                <c:pt idx="427">
                  <c:v>472.07774993894981</c:v>
                </c:pt>
                <c:pt idx="428">
                  <c:v>473.37763534205016</c:v>
                </c:pt>
                <c:pt idx="429">
                  <c:v>474.69177189498589</c:v>
                </c:pt>
                <c:pt idx="430">
                  <c:v>475.99359795626719</c:v>
                </c:pt>
                <c:pt idx="431">
                  <c:v>477.30304978327825</c:v>
                </c:pt>
                <c:pt idx="432">
                  <c:v>478.60520267397391</c:v>
                </c:pt>
                <c:pt idx="433">
                  <c:v>479.85878684416286</c:v>
                </c:pt>
                <c:pt idx="434">
                  <c:v>481.09292294506486</c:v>
                </c:pt>
                <c:pt idx="435">
                  <c:v>482.3199371522997</c:v>
                </c:pt>
                <c:pt idx="436">
                  <c:v>483.4792685782752</c:v>
                </c:pt>
                <c:pt idx="437">
                  <c:v>484.60556777623378</c:v>
                </c:pt>
                <c:pt idx="438">
                  <c:v>485.72549948891998</c:v>
                </c:pt>
                <c:pt idx="439">
                  <c:v>486.78939259567227</c:v>
                </c:pt>
                <c:pt idx="440">
                  <c:v>487.7900574308473</c:v>
                </c:pt>
                <c:pt idx="441">
                  <c:v>488.77266213127183</c:v>
                </c:pt>
                <c:pt idx="442">
                  <c:v>489.71171508228178</c:v>
                </c:pt>
                <c:pt idx="443">
                  <c:v>490.56827817422652</c:v>
                </c:pt>
                <c:pt idx="444">
                  <c:v>491.43358334236223</c:v>
                </c:pt>
                <c:pt idx="445">
                  <c:v>492.26687943672175</c:v>
                </c:pt>
                <c:pt idx="446">
                  <c:v>493.07751567406774</c:v>
                </c:pt>
                <c:pt idx="447">
                  <c:v>493.91282405771</c:v>
                </c:pt>
                <c:pt idx="448">
                  <c:v>494.74853018870107</c:v>
                </c:pt>
                <c:pt idx="449">
                  <c:v>495.58618154636724</c:v>
                </c:pt>
                <c:pt idx="450">
                  <c:v>496.44693476272988</c:v>
                </c:pt>
                <c:pt idx="451">
                  <c:v>497.34663785953819</c:v>
                </c:pt>
                <c:pt idx="452">
                  <c:v>498.25694583451707</c:v>
                </c:pt>
                <c:pt idx="453">
                  <c:v>499.21621043715584</c:v>
                </c:pt>
                <c:pt idx="454">
                  <c:v>500.26308943078976</c:v>
                </c:pt>
                <c:pt idx="455">
                  <c:v>501.38608657164366</c:v>
                </c:pt>
                <c:pt idx="456">
                  <c:v>506.46622082654301</c:v>
                </c:pt>
                <c:pt idx="457">
                  <c:v>507.42183107513057</c:v>
                </c:pt>
                <c:pt idx="458">
                  <c:v>510.7702903881592</c:v>
                </c:pt>
                <c:pt idx="459">
                  <c:v>512.92741656217936</c:v>
                </c:pt>
                <c:pt idx="460">
                  <c:v>514.33755828881283</c:v>
                </c:pt>
                <c:pt idx="461">
                  <c:v>515.34589041816616</c:v>
                </c:pt>
                <c:pt idx="462">
                  <c:v>516.1987639322931</c:v>
                </c:pt>
                <c:pt idx="463">
                  <c:v>517.09496016370667</c:v>
                </c:pt>
                <c:pt idx="464">
                  <c:v>518.14511969794387</c:v>
                </c:pt>
                <c:pt idx="465">
                  <c:v>519.40178974698472</c:v>
                </c:pt>
                <c:pt idx="466">
                  <c:v>520.89284108678589</c:v>
                </c:pt>
                <c:pt idx="467">
                  <c:v>522.60711169416697</c:v>
                </c:pt>
                <c:pt idx="468">
                  <c:v>524.51388623883486</c:v>
                </c:pt>
                <c:pt idx="469">
                  <c:v>526.55789603039409</c:v>
                </c:pt>
                <c:pt idx="470">
                  <c:v>528.69576451167518</c:v>
                </c:pt>
                <c:pt idx="471">
                  <c:v>530.87358691233203</c:v>
                </c:pt>
                <c:pt idx="472">
                  <c:v>533.05999606770797</c:v>
                </c:pt>
                <c:pt idx="473">
                  <c:v>535.23106706511658</c:v>
                </c:pt>
                <c:pt idx="474">
                  <c:v>537.36877035249597</c:v>
                </c:pt>
                <c:pt idx="475">
                  <c:v>539.46973714737931</c:v>
                </c:pt>
                <c:pt idx="476">
                  <c:v>541.53177454001684</c:v>
                </c:pt>
                <c:pt idx="477">
                  <c:v>543.55360521302123</c:v>
                </c:pt>
                <c:pt idx="478">
                  <c:v>545.5346604723743</c:v>
                </c:pt>
                <c:pt idx="479">
                  <c:v>547.48491586475893</c:v>
                </c:pt>
                <c:pt idx="480">
                  <c:v>549.39226080432366</c:v>
                </c:pt>
                <c:pt idx="481">
                  <c:v>551.25792035034954</c:v>
                </c:pt>
                <c:pt idx="482">
                  <c:v>553.07324240182584</c:v>
                </c:pt>
                <c:pt idx="483">
                  <c:v>554.83215473692951</c:v>
                </c:pt>
                <c:pt idx="484">
                  <c:v>556.52060656423896</c:v>
                </c:pt>
                <c:pt idx="485">
                  <c:v>558.14862388735173</c:v>
                </c:pt>
                <c:pt idx="486">
                  <c:v>559.71443081404391</c:v>
                </c:pt>
                <c:pt idx="487">
                  <c:v>561.20729977018959</c:v>
                </c:pt>
                <c:pt idx="488">
                  <c:v>562.63980717915842</c:v>
                </c:pt>
                <c:pt idx="489">
                  <c:v>564.03211473818305</c:v>
                </c:pt>
                <c:pt idx="490">
                  <c:v>565.36994733565996</c:v>
                </c:pt>
                <c:pt idx="491">
                  <c:v>566.66300063638585</c:v>
                </c:pt>
                <c:pt idx="492">
                  <c:v>567.90909113857367</c:v>
                </c:pt>
                <c:pt idx="493">
                  <c:v>569.10702900885065</c:v>
                </c:pt>
                <c:pt idx="494">
                  <c:v>570.24639150017265</c:v>
                </c:pt>
                <c:pt idx="495">
                  <c:v>571.32984307857566</c:v>
                </c:pt>
                <c:pt idx="496">
                  <c:v>572.34996784737609</c:v>
                </c:pt>
                <c:pt idx="497">
                  <c:v>573.32176299319076</c:v>
                </c:pt>
                <c:pt idx="498">
                  <c:v>574.23710967407794</c:v>
                </c:pt>
                <c:pt idx="499">
                  <c:v>575.10040205481141</c:v>
                </c:pt>
                <c:pt idx="500">
                  <c:v>575.92550024362083</c:v>
                </c:pt>
                <c:pt idx="501">
                  <c:v>576.71331986467976</c:v>
                </c:pt>
                <c:pt idx="502">
                  <c:v>577.48492957803774</c:v>
                </c:pt>
                <c:pt idx="503">
                  <c:v>578.22650366440939</c:v>
                </c:pt>
                <c:pt idx="504">
                  <c:v>578.93783493340777</c:v>
                </c:pt>
                <c:pt idx="505">
                  <c:v>579.61906834851243</c:v>
                </c:pt>
                <c:pt idx="506">
                  <c:v>580.27061506050688</c:v>
                </c:pt>
                <c:pt idx="507">
                  <c:v>580.89308441101753</c:v>
                </c:pt>
                <c:pt idx="508">
                  <c:v>581.49723027329549</c:v>
                </c:pt>
                <c:pt idx="509">
                  <c:v>582.06140882589375</c:v>
                </c:pt>
                <c:pt idx="510">
                  <c:v>582.5895704376095</c:v>
                </c:pt>
                <c:pt idx="511">
                  <c:v>583.0850775581373</c:v>
                </c:pt>
                <c:pt idx="512">
                  <c:v>583.55081219415717</c:v>
                </c:pt>
                <c:pt idx="513">
                  <c:v>583.99926239559068</c:v>
                </c:pt>
                <c:pt idx="514">
                  <c:v>584.43009192472425</c:v>
                </c:pt>
                <c:pt idx="515">
                  <c:v>584.85322144761847</c:v>
                </c:pt>
                <c:pt idx="516">
                  <c:v>585.26626767054188</c:v>
                </c:pt>
                <c:pt idx="517">
                  <c:v>585.66752012325821</c:v>
                </c:pt>
                <c:pt idx="518">
                  <c:v>586.06579678609012</c:v>
                </c:pt>
                <c:pt idx="519">
                  <c:v>586.45782908198146</c:v>
                </c:pt>
                <c:pt idx="520">
                  <c:v>586.83119533603895</c:v>
                </c:pt>
                <c:pt idx="521">
                  <c:v>587.18664173576235</c:v>
                </c:pt>
                <c:pt idx="522">
                  <c:v>587.52491458219447</c:v>
                </c:pt>
                <c:pt idx="523">
                  <c:v>587.84675279966098</c:v>
                </c:pt>
                <c:pt idx="524">
                  <c:v>588.14288231693888</c:v>
                </c:pt>
                <c:pt idx="525">
                  <c:v>588.41651192690063</c:v>
                </c:pt>
                <c:pt idx="526">
                  <c:v>588.67030531120258</c:v>
                </c:pt>
                <c:pt idx="527">
                  <c:v>588.90648523016011</c:v>
                </c:pt>
                <c:pt idx="528">
                  <c:v>589.1369171162662</c:v>
                </c:pt>
                <c:pt idx="529">
                  <c:v>589.38067617854415</c:v>
                </c:pt>
                <c:pt idx="530">
                  <c:v>589.61212630409</c:v>
                </c:pt>
                <c:pt idx="531">
                  <c:v>589.84190713646387</c:v>
                </c:pt>
                <c:pt idx="532">
                  <c:v>590.05812149770338</c:v>
                </c:pt>
                <c:pt idx="533">
                  <c:v>590.26186319726833</c:v>
                </c:pt>
                <c:pt idx="534">
                  <c:v>590.46408825696506</c:v>
                </c:pt>
                <c:pt idx="535">
                  <c:v>590.64313841976491</c:v>
                </c:pt>
                <c:pt idx="536">
                  <c:v>590.81278515929512</c:v>
                </c:pt>
                <c:pt idx="537">
                  <c:v>590.98358882974514</c:v>
                </c:pt>
                <c:pt idx="538">
                  <c:v>591.13356373098975</c:v>
                </c:pt>
                <c:pt idx="539">
                  <c:v>591.26620901862566</c:v>
                </c:pt>
                <c:pt idx="540">
                  <c:v>591.37435734704275</c:v>
                </c:pt>
                <c:pt idx="541">
                  <c:v>591.42280650316934</c:v>
                </c:pt>
                <c:pt idx="542">
                  <c:v>591.38539979679388</c:v>
                </c:pt>
                <c:pt idx="543">
                  <c:v>588.32926683888593</c:v>
                </c:pt>
                <c:pt idx="544">
                  <c:v>586.26331312248703</c:v>
                </c:pt>
                <c:pt idx="545">
                  <c:v>584.54055516679898</c:v>
                </c:pt>
                <c:pt idx="546">
                  <c:v>582.70585356880804</c:v>
                </c:pt>
                <c:pt idx="547">
                  <c:v>580.48442181864687</c:v>
                </c:pt>
                <c:pt idx="548">
                  <c:v>577.78128947033792</c:v>
                </c:pt>
                <c:pt idx="549">
                  <c:v>574.63909599091971</c:v>
                </c:pt>
                <c:pt idx="550">
                  <c:v>571.13463798665271</c:v>
                </c:pt>
                <c:pt idx="551">
                  <c:v>567.32990352354318</c:v>
                </c:pt>
                <c:pt idx="552">
                  <c:v>563.28500629634459</c:v>
                </c:pt>
                <c:pt idx="553">
                  <c:v>559.04803434071016</c:v>
                </c:pt>
                <c:pt idx="554">
                  <c:v>554.69745531102092</c:v>
                </c:pt>
                <c:pt idx="555">
                  <c:v>550.2840406953469</c:v>
                </c:pt>
                <c:pt idx="556">
                  <c:v>545.84700518048123</c:v>
                </c:pt>
                <c:pt idx="557">
                  <c:v>541.44638813737845</c:v>
                </c:pt>
                <c:pt idx="558">
                  <c:v>537.10745530324652</c:v>
                </c:pt>
                <c:pt idx="559">
                  <c:v>532.80879179627379</c:v>
                </c:pt>
                <c:pt idx="560">
                  <c:v>528.60371961301178</c:v>
                </c:pt>
                <c:pt idx="561">
                  <c:v>524.51182755760249</c:v>
                </c:pt>
                <c:pt idx="562">
                  <c:v>520.51687131991537</c:v>
                </c:pt>
                <c:pt idx="563">
                  <c:v>516.63553586607406</c:v>
                </c:pt>
                <c:pt idx="564">
                  <c:v>512.89936556249393</c:v>
                </c:pt>
                <c:pt idx="565">
                  <c:v>509.28088247614807</c:v>
                </c:pt>
                <c:pt idx="566">
                  <c:v>505.78802650576375</c:v>
                </c:pt>
                <c:pt idx="567">
                  <c:v>502.46557570321403</c:v>
                </c:pt>
                <c:pt idx="568">
                  <c:v>499.28585733624408</c:v>
                </c:pt>
                <c:pt idx="569">
                  <c:v>496.25641280398446</c:v>
                </c:pt>
                <c:pt idx="570">
                  <c:v>493.39147083142734</c:v>
                </c:pt>
                <c:pt idx="571">
                  <c:v>490.68020022396968</c:v>
                </c:pt>
                <c:pt idx="572">
                  <c:v>488.11283256006209</c:v>
                </c:pt>
                <c:pt idx="573">
                  <c:v>485.74050480989172</c:v>
                </c:pt>
                <c:pt idx="574">
                  <c:v>483.53013067166336</c:v>
                </c:pt>
                <c:pt idx="575">
                  <c:v>481.43494501989318</c:v>
                </c:pt>
                <c:pt idx="576">
                  <c:v>479.49825447434887</c:v>
                </c:pt>
                <c:pt idx="577">
                  <c:v>477.68138711499171</c:v>
                </c:pt>
                <c:pt idx="578">
                  <c:v>475.97375405073035</c:v>
                </c:pt>
                <c:pt idx="579">
                  <c:v>474.37621538138438</c:v>
                </c:pt>
                <c:pt idx="580">
                  <c:v>472.88832383886762</c:v>
                </c:pt>
                <c:pt idx="581">
                  <c:v>471.47864302816623</c:v>
                </c:pt>
                <c:pt idx="582">
                  <c:v>470.15249918175152</c:v>
                </c:pt>
                <c:pt idx="583">
                  <c:v>468.9531048666588</c:v>
                </c:pt>
                <c:pt idx="584">
                  <c:v>467.83203413852175</c:v>
                </c:pt>
                <c:pt idx="585">
                  <c:v>466.78170004375238</c:v>
                </c:pt>
                <c:pt idx="586">
                  <c:v>465.83562913129015</c:v>
                </c:pt>
                <c:pt idx="587">
                  <c:v>464.9682589465059</c:v>
                </c:pt>
                <c:pt idx="588">
                  <c:v>464.15937501660483</c:v>
                </c:pt>
                <c:pt idx="589">
                  <c:v>463.43302947971392</c:v>
                </c:pt>
                <c:pt idx="590">
                  <c:v>462.76667657687972</c:v>
                </c:pt>
                <c:pt idx="591">
                  <c:v>462.14258160495694</c:v>
                </c:pt>
                <c:pt idx="592">
                  <c:v>461.57684361024604</c:v>
                </c:pt>
                <c:pt idx="593">
                  <c:v>461.06111429816332</c:v>
                </c:pt>
                <c:pt idx="594">
                  <c:v>460.58854887799885</c:v>
                </c:pt>
                <c:pt idx="595">
                  <c:v>460.15351366989381</c:v>
                </c:pt>
                <c:pt idx="596">
                  <c:v>459.77135177503504</c:v>
                </c:pt>
                <c:pt idx="597">
                  <c:v>459.42319521719202</c:v>
                </c:pt>
                <c:pt idx="598">
                  <c:v>459.10436428105942</c:v>
                </c:pt>
                <c:pt idx="599">
                  <c:v>458.82100912678806</c:v>
                </c:pt>
                <c:pt idx="600">
                  <c:v>458.56744911827388</c:v>
                </c:pt>
                <c:pt idx="601">
                  <c:v>458.35906902062044</c:v>
                </c:pt>
                <c:pt idx="602">
                  <c:v>458.22710945619758</c:v>
                </c:pt>
                <c:pt idx="603">
                  <c:v>458.12454909267427</c:v>
                </c:pt>
                <c:pt idx="604">
                  <c:v>458.06535772546977</c:v>
                </c:pt>
                <c:pt idx="605">
                  <c:v>458.06971870913964</c:v>
                </c:pt>
                <c:pt idx="606">
                  <c:v>458.09233586963734</c:v>
                </c:pt>
                <c:pt idx="607">
                  <c:v>458.15860155291927</c:v>
                </c:pt>
                <c:pt idx="608">
                  <c:v>458.27737745668435</c:v>
                </c:pt>
                <c:pt idx="609">
                  <c:v>458.41487336897893</c:v>
                </c:pt>
                <c:pt idx="610">
                  <c:v>458.58522152863304</c:v>
                </c:pt>
                <c:pt idx="611">
                  <c:v>458.76883391468385</c:v>
                </c:pt>
                <c:pt idx="612">
                  <c:v>459.01069098893555</c:v>
                </c:pt>
                <c:pt idx="613">
                  <c:v>459.25439545547755</c:v>
                </c:pt>
                <c:pt idx="614">
                  <c:v>459.50706689549469</c:v>
                </c:pt>
                <c:pt idx="615">
                  <c:v>459.76402652095277</c:v>
                </c:pt>
                <c:pt idx="616">
                  <c:v>460.02167557109135</c:v>
                </c:pt>
                <c:pt idx="617">
                  <c:v>460.27727209348581</c:v>
                </c:pt>
                <c:pt idx="618">
                  <c:v>460.54875272957071</c:v>
                </c:pt>
                <c:pt idx="619">
                  <c:v>460.83959048569949</c:v>
                </c:pt>
                <c:pt idx="620">
                  <c:v>461.15223127550036</c:v>
                </c:pt>
                <c:pt idx="621">
                  <c:v>461.49831596299407</c:v>
                </c:pt>
                <c:pt idx="622">
                  <c:v>461.88635716585929</c:v>
                </c:pt>
                <c:pt idx="623">
                  <c:v>462.31240490837831</c:v>
                </c:pt>
                <c:pt idx="624">
                  <c:v>462.76307714360894</c:v>
                </c:pt>
                <c:pt idx="625">
                  <c:v>463.2279572709482</c:v>
                </c:pt>
                <c:pt idx="626">
                  <c:v>463.69898659501649</c:v>
                </c:pt>
                <c:pt idx="627">
                  <c:v>464.16997901535825</c:v>
                </c:pt>
                <c:pt idx="628">
                  <c:v>464.64623346466442</c:v>
                </c:pt>
                <c:pt idx="629">
                  <c:v>465.11172451149042</c:v>
                </c:pt>
                <c:pt idx="630">
                  <c:v>465.55438046196332</c:v>
                </c:pt>
                <c:pt idx="631">
                  <c:v>465.99525517970307</c:v>
                </c:pt>
                <c:pt idx="632">
                  <c:v>466.43036741338824</c:v>
                </c:pt>
                <c:pt idx="633">
                  <c:v>466.85674903685509</c:v>
                </c:pt>
                <c:pt idx="634">
                  <c:v>467.31223158032134</c:v>
                </c:pt>
                <c:pt idx="635">
                  <c:v>467.78527599755245</c:v>
                </c:pt>
                <c:pt idx="636">
                  <c:v>468.25693699467257</c:v>
                </c:pt>
                <c:pt idx="637">
                  <c:v>468.75282998253715</c:v>
                </c:pt>
                <c:pt idx="638">
                  <c:v>469.28218035348885</c:v>
                </c:pt>
                <c:pt idx="639">
                  <c:v>469.80166483187725</c:v>
                </c:pt>
                <c:pt idx="640">
                  <c:v>470.31845638713366</c:v>
                </c:pt>
                <c:pt idx="641">
                  <c:v>470.86803340525717</c:v>
                </c:pt>
                <c:pt idx="642">
                  <c:v>471.4070316049785</c:v>
                </c:pt>
                <c:pt idx="643">
                  <c:v>471.94259992071693</c:v>
                </c:pt>
                <c:pt idx="644">
                  <c:v>472.50020584147097</c:v>
                </c:pt>
                <c:pt idx="645">
                  <c:v>473.04898428282934</c:v>
                </c:pt>
                <c:pt idx="646">
                  <c:v>473.56556605543341</c:v>
                </c:pt>
                <c:pt idx="647">
                  <c:v>474.09251254205816</c:v>
                </c:pt>
                <c:pt idx="648">
                  <c:v>474.6220667464724</c:v>
                </c:pt>
                <c:pt idx="649">
                  <c:v>475.14830727436248</c:v>
                </c:pt>
                <c:pt idx="650">
                  <c:v>475.65676700281529</c:v>
                </c:pt>
                <c:pt idx="651">
                  <c:v>476.14662872641134</c:v>
                </c:pt>
                <c:pt idx="652">
                  <c:v>476.59745734908017</c:v>
                </c:pt>
                <c:pt idx="653">
                  <c:v>477.02411252881768</c:v>
                </c:pt>
                <c:pt idx="654">
                  <c:v>477.43812934012999</c:v>
                </c:pt>
                <c:pt idx="655">
                  <c:v>477.8184008233261</c:v>
                </c:pt>
                <c:pt idx="656">
                  <c:v>478.16922314232181</c:v>
                </c:pt>
                <c:pt idx="657">
                  <c:v>478.49415587333539</c:v>
                </c:pt>
                <c:pt idx="658">
                  <c:v>478.79616319017231</c:v>
                </c:pt>
                <c:pt idx="659">
                  <c:v>479.08772711906664</c:v>
                </c:pt>
                <c:pt idx="660">
                  <c:v>479.37843843383564</c:v>
                </c:pt>
                <c:pt idx="661">
                  <c:v>479.64559464872178</c:v>
                </c:pt>
                <c:pt idx="662">
                  <c:v>479.89217742554803</c:v>
                </c:pt>
                <c:pt idx="663">
                  <c:v>480.14065856168048</c:v>
                </c:pt>
                <c:pt idx="664">
                  <c:v>480.36809763952431</c:v>
                </c:pt>
                <c:pt idx="665">
                  <c:v>480.57727036229039</c:v>
                </c:pt>
                <c:pt idx="666">
                  <c:v>480.78046892796971</c:v>
                </c:pt>
                <c:pt idx="667">
                  <c:v>480.96709514860629</c:v>
                </c:pt>
                <c:pt idx="668">
                  <c:v>481.12926012480403</c:v>
                </c:pt>
                <c:pt idx="669">
                  <c:v>481.2912129054663</c:v>
                </c:pt>
                <c:pt idx="670">
                  <c:v>481.46138488971491</c:v>
                </c:pt>
                <c:pt idx="671">
                  <c:v>481.61610174884669</c:v>
                </c:pt>
                <c:pt idx="672">
                  <c:v>481.77752554429838</c:v>
                </c:pt>
                <c:pt idx="673">
                  <c:v>481.95243237339872</c:v>
                </c:pt>
                <c:pt idx="674">
                  <c:v>482.12583723978094</c:v>
                </c:pt>
                <c:pt idx="675">
                  <c:v>482.28636656583365</c:v>
                </c:pt>
                <c:pt idx="676">
                  <c:v>482.42550518797538</c:v>
                </c:pt>
                <c:pt idx="677">
                  <c:v>482.52699548892332</c:v>
                </c:pt>
                <c:pt idx="678">
                  <c:v>482.58885816275455</c:v>
                </c:pt>
                <c:pt idx="679">
                  <c:v>482.6099852132387</c:v>
                </c:pt>
                <c:pt idx="680">
                  <c:v>482.59994191947425</c:v>
                </c:pt>
                <c:pt idx="681">
                  <c:v>482.54630959701853</c:v>
                </c:pt>
                <c:pt idx="682">
                  <c:v>482.43008593598199</c:v>
                </c:pt>
                <c:pt idx="683">
                  <c:v>482.26745509423444</c:v>
                </c:pt>
                <c:pt idx="684">
                  <c:v>482.05118110356392</c:v>
                </c:pt>
                <c:pt idx="685">
                  <c:v>481.78630105961867</c:v>
                </c:pt>
                <c:pt idx="686">
                  <c:v>481.49712921562411</c:v>
                </c:pt>
                <c:pt idx="687">
                  <c:v>481.192387322032</c:v>
                </c:pt>
                <c:pt idx="688">
                  <c:v>480.87885960968168</c:v>
                </c:pt>
                <c:pt idx="689">
                  <c:v>480.57178995219857</c:v>
                </c:pt>
                <c:pt idx="690">
                  <c:v>480.27269911298941</c:v>
                </c:pt>
                <c:pt idx="691">
                  <c:v>479.96266308406058</c:v>
                </c:pt>
                <c:pt idx="692">
                  <c:v>479.65740907123404</c:v>
                </c:pt>
                <c:pt idx="693">
                  <c:v>479.35884193077356</c:v>
                </c:pt>
                <c:pt idx="694">
                  <c:v>479.04834248471582</c:v>
                </c:pt>
                <c:pt idx="695">
                  <c:v>478.74187948086478</c:v>
                </c:pt>
                <c:pt idx="696">
                  <c:v>478.43154880312937</c:v>
                </c:pt>
                <c:pt idx="697">
                  <c:v>478.13138200001913</c:v>
                </c:pt>
                <c:pt idx="698">
                  <c:v>477.82194140965515</c:v>
                </c:pt>
                <c:pt idx="699">
                  <c:v>477.54854714688202</c:v>
                </c:pt>
                <c:pt idx="700">
                  <c:v>477.29528203570561</c:v>
                </c:pt>
                <c:pt idx="701">
                  <c:v>477.0298477308545</c:v>
                </c:pt>
                <c:pt idx="702">
                  <c:v>476.78781918185905</c:v>
                </c:pt>
                <c:pt idx="703">
                  <c:v>476.56599929280395</c:v>
                </c:pt>
                <c:pt idx="704">
                  <c:v>476.34175618419403</c:v>
                </c:pt>
                <c:pt idx="705">
                  <c:v>476.12791385980853</c:v>
                </c:pt>
                <c:pt idx="706">
                  <c:v>475.93411455467748</c:v>
                </c:pt>
                <c:pt idx="707">
                  <c:v>475.70748593723107</c:v>
                </c:pt>
                <c:pt idx="708">
                  <c:v>475.45817332859951</c:v>
                </c:pt>
                <c:pt idx="709">
                  <c:v>475.19411401275352</c:v>
                </c:pt>
                <c:pt idx="710">
                  <c:v>474.89148779258301</c:v>
                </c:pt>
                <c:pt idx="711">
                  <c:v>474.56257698732759</c:v>
                </c:pt>
                <c:pt idx="712">
                  <c:v>474.24697900546022</c:v>
                </c:pt>
                <c:pt idx="713">
                  <c:v>473.9246547491864</c:v>
                </c:pt>
                <c:pt idx="714">
                  <c:v>473.57044176692642</c:v>
                </c:pt>
                <c:pt idx="715">
                  <c:v>473.23553548273958</c:v>
                </c:pt>
                <c:pt idx="716">
                  <c:v>472.89865135193014</c:v>
                </c:pt>
                <c:pt idx="717">
                  <c:v>472.55363289899572</c:v>
                </c:pt>
                <c:pt idx="718">
                  <c:v>472.2458825457756</c:v>
                </c:pt>
                <c:pt idx="719">
                  <c:v>471.93953345187055</c:v>
                </c:pt>
                <c:pt idx="720">
                  <c:v>471.62731280598399</c:v>
                </c:pt>
                <c:pt idx="721">
                  <c:v>471.35375198705037</c:v>
                </c:pt>
                <c:pt idx="722">
                  <c:v>471.09230824479027</c:v>
                </c:pt>
                <c:pt idx="723">
                  <c:v>470.82268791822474</c:v>
                </c:pt>
                <c:pt idx="724">
                  <c:v>470.58954959085264</c:v>
                </c:pt>
                <c:pt idx="725">
                  <c:v>470.37646896614132</c:v>
                </c:pt>
                <c:pt idx="726">
                  <c:v>470.14076300169927</c:v>
                </c:pt>
                <c:pt idx="727">
                  <c:v>469.90021883870634</c:v>
                </c:pt>
                <c:pt idx="728">
                  <c:v>469.69840308644467</c:v>
                </c:pt>
                <c:pt idx="729">
                  <c:v>469.50803908386132</c:v>
                </c:pt>
                <c:pt idx="730">
                  <c:v>469.33828205105937</c:v>
                </c:pt>
                <c:pt idx="731">
                  <c:v>469.21588388561929</c:v>
                </c:pt>
                <c:pt idx="732">
                  <c:v>469.12070244102864</c:v>
                </c:pt>
                <c:pt idx="733">
                  <c:v>469.00715751872946</c:v>
                </c:pt>
                <c:pt idx="734">
                  <c:v>468.91079180259476</c:v>
                </c:pt>
                <c:pt idx="735">
                  <c:v>468.82844594030644</c:v>
                </c:pt>
                <c:pt idx="736">
                  <c:v>468.70757862556428</c:v>
                </c:pt>
                <c:pt idx="737">
                  <c:v>468.60864368010459</c:v>
                </c:pt>
                <c:pt idx="738">
                  <c:v>468.54736668475414</c:v>
                </c:pt>
                <c:pt idx="739">
                  <c:v>468.4753225014403</c:v>
                </c:pt>
                <c:pt idx="740">
                  <c:v>468.41581569710735</c:v>
                </c:pt>
                <c:pt idx="741">
                  <c:v>468.39643236884325</c:v>
                </c:pt>
                <c:pt idx="742">
                  <c:v>468.38773671567407</c:v>
                </c:pt>
                <c:pt idx="743">
                  <c:v>468.37725065210878</c:v>
                </c:pt>
                <c:pt idx="744">
                  <c:v>468.39550873727802</c:v>
                </c:pt>
                <c:pt idx="745">
                  <c:v>468.43542979463388</c:v>
                </c:pt>
                <c:pt idx="746">
                  <c:v>468.56141550027797</c:v>
                </c:pt>
                <c:pt idx="747">
                  <c:v>474.45033162029046</c:v>
                </c:pt>
                <c:pt idx="748">
                  <c:v>478.44140455529703</c:v>
                </c:pt>
                <c:pt idx="749">
                  <c:v>481.28020594034899</c:v>
                </c:pt>
                <c:pt idx="750">
                  <c:v>483.57489293358503</c:v>
                </c:pt>
                <c:pt idx="751">
                  <c:v>485.7131061191086</c:v>
                </c:pt>
                <c:pt idx="752">
                  <c:v>487.9010170789154</c:v>
                </c:pt>
                <c:pt idx="753">
                  <c:v>490.22481923757937</c:v>
                </c:pt>
                <c:pt idx="754">
                  <c:v>492.67866068578826</c:v>
                </c:pt>
                <c:pt idx="755">
                  <c:v>495.23679357956911</c:v>
                </c:pt>
                <c:pt idx="756">
                  <c:v>497.83860664304683</c:v>
                </c:pt>
                <c:pt idx="757">
                  <c:v>500.46759850485944</c:v>
                </c:pt>
                <c:pt idx="758">
                  <c:v>503.08095633478843</c:v>
                </c:pt>
                <c:pt idx="759">
                  <c:v>505.66629872218658</c:v>
                </c:pt>
                <c:pt idx="760">
                  <c:v>508.24449594938727</c:v>
                </c:pt>
                <c:pt idx="761">
                  <c:v>510.80148088256595</c:v>
                </c:pt>
                <c:pt idx="762">
                  <c:v>513.31677462295602</c:v>
                </c:pt>
                <c:pt idx="763">
                  <c:v>515.80523011942296</c:v>
                </c:pt>
                <c:pt idx="764">
                  <c:v>518.25840399554363</c:v>
                </c:pt>
                <c:pt idx="765">
                  <c:v>520.66023210143987</c:v>
                </c:pt>
                <c:pt idx="766">
                  <c:v>523.0290191409066</c:v>
                </c:pt>
                <c:pt idx="767">
                  <c:v>525.35900709949226</c:v>
                </c:pt>
                <c:pt idx="768">
                  <c:v>527.64620787702245</c:v>
                </c:pt>
                <c:pt idx="769">
                  <c:v>529.86801838917518</c:v>
                </c:pt>
                <c:pt idx="770">
                  <c:v>532.03791419451943</c:v>
                </c:pt>
                <c:pt idx="771">
                  <c:v>534.14665586463593</c:v>
                </c:pt>
                <c:pt idx="772">
                  <c:v>536.18783297527807</c:v>
                </c:pt>
                <c:pt idx="773">
                  <c:v>538.1572492496133</c:v>
                </c:pt>
                <c:pt idx="774">
                  <c:v>540.06243312561196</c:v>
                </c:pt>
                <c:pt idx="775">
                  <c:v>541.88974854011474</c:v>
                </c:pt>
                <c:pt idx="776">
                  <c:v>543.64961076973577</c:v>
                </c:pt>
                <c:pt idx="777">
                  <c:v>545.35060995655033</c:v>
                </c:pt>
                <c:pt idx="778">
                  <c:v>546.97986323896384</c:v>
                </c:pt>
                <c:pt idx="779">
                  <c:v>548.5582971012085</c:v>
                </c:pt>
                <c:pt idx="780">
                  <c:v>550.07232386550243</c:v>
                </c:pt>
                <c:pt idx="781">
                  <c:v>551.53226096771084</c:v>
                </c:pt>
                <c:pt idx="782">
                  <c:v>552.93649055571211</c:v>
                </c:pt>
                <c:pt idx="783">
                  <c:v>554.28434013703588</c:v>
                </c:pt>
                <c:pt idx="784">
                  <c:v>555.57586241747151</c:v>
                </c:pt>
                <c:pt idx="785">
                  <c:v>556.80166072642794</c:v>
                </c:pt>
                <c:pt idx="786">
                  <c:v>557.97525083397056</c:v>
                </c:pt>
                <c:pt idx="787">
                  <c:v>559.09742680736315</c:v>
                </c:pt>
                <c:pt idx="788">
                  <c:v>560.15930627906789</c:v>
                </c:pt>
                <c:pt idx="789">
                  <c:v>561.19474161477285</c:v>
                </c:pt>
                <c:pt idx="790">
                  <c:v>562.18972505376098</c:v>
                </c:pt>
                <c:pt idx="791">
                  <c:v>563.1540152168543</c:v>
                </c:pt>
                <c:pt idx="792">
                  <c:v>564.09533558863666</c:v>
                </c:pt>
                <c:pt idx="793">
                  <c:v>564.99978571530482</c:v>
                </c:pt>
                <c:pt idx="794">
                  <c:v>565.85716995441953</c:v>
                </c:pt>
                <c:pt idx="795">
                  <c:v>566.69021027660256</c:v>
                </c:pt>
                <c:pt idx="796">
                  <c:v>567.49641881869559</c:v>
                </c:pt>
                <c:pt idx="797">
                  <c:v>568.26417312249941</c:v>
                </c:pt>
                <c:pt idx="798">
                  <c:v>568.99502466216529</c:v>
                </c:pt>
                <c:pt idx="799">
                  <c:v>569.70052158568978</c:v>
                </c:pt>
                <c:pt idx="800">
                  <c:v>570.37969403171144</c:v>
                </c:pt>
                <c:pt idx="801">
                  <c:v>571.01206815037074</c:v>
                </c:pt>
                <c:pt idx="802">
                  <c:v>571.61255179904811</c:v>
                </c:pt>
                <c:pt idx="803">
                  <c:v>572.19279385405241</c:v>
                </c:pt>
                <c:pt idx="804">
                  <c:v>572.75184987731518</c:v>
                </c:pt>
                <c:pt idx="805">
                  <c:v>573.29921395622171</c:v>
                </c:pt>
                <c:pt idx="806">
                  <c:v>573.82221851662848</c:v>
                </c:pt>
                <c:pt idx="807">
                  <c:v>574.32147979737124</c:v>
                </c:pt>
                <c:pt idx="808">
                  <c:v>574.80770357276208</c:v>
                </c:pt>
                <c:pt idx="809">
                  <c:v>575.26915660633153</c:v>
                </c:pt>
                <c:pt idx="810">
                  <c:v>575.70716934578093</c:v>
                </c:pt>
                <c:pt idx="811">
                  <c:v>576.13298733430474</c:v>
                </c:pt>
                <c:pt idx="812">
                  <c:v>576.52527913223969</c:v>
                </c:pt>
                <c:pt idx="813">
                  <c:v>576.89816810734783</c:v>
                </c:pt>
                <c:pt idx="814">
                  <c:v>577.25258204735667</c:v>
                </c:pt>
                <c:pt idx="815">
                  <c:v>577.60941082128977</c:v>
                </c:pt>
                <c:pt idx="816">
                  <c:v>577.97450658126604</c:v>
                </c:pt>
                <c:pt idx="817">
                  <c:v>578.34223429303529</c:v>
                </c:pt>
                <c:pt idx="818">
                  <c:v>578.69828501104962</c:v>
                </c:pt>
                <c:pt idx="819">
                  <c:v>578.98190070662997</c:v>
                </c:pt>
                <c:pt idx="820">
                  <c:v>573.80101142759906</c:v>
                </c:pt>
                <c:pt idx="821">
                  <c:v>570.27552546125958</c:v>
                </c:pt>
                <c:pt idx="822">
                  <c:v>567.65340087222899</c:v>
                </c:pt>
                <c:pt idx="823">
                  <c:v>565.43405217584348</c:v>
                </c:pt>
                <c:pt idx="824">
                  <c:v>563.30300664483207</c:v>
                </c:pt>
                <c:pt idx="825">
                  <c:v>561.07038197481506</c:v>
                </c:pt>
                <c:pt idx="826">
                  <c:v>558.68288340585389</c:v>
                </c:pt>
                <c:pt idx="827">
                  <c:v>556.14155565938495</c:v>
                </c:pt>
                <c:pt idx="828">
                  <c:v>553.47873101547475</c:v>
                </c:pt>
                <c:pt idx="829">
                  <c:v>550.70019697594819</c:v>
                </c:pt>
                <c:pt idx="830">
                  <c:v>547.85150913614848</c:v>
                </c:pt>
                <c:pt idx="831">
                  <c:v>544.95799128653925</c:v>
                </c:pt>
                <c:pt idx="832">
                  <c:v>542.0493378079708</c:v>
                </c:pt>
                <c:pt idx="833">
                  <c:v>539.13826778617909</c:v>
                </c:pt>
                <c:pt idx="834">
                  <c:v>536.25447189175566</c:v>
                </c:pt>
                <c:pt idx="835">
                  <c:v>533.41024229307629</c:v>
                </c:pt>
                <c:pt idx="836">
                  <c:v>530.61452537514913</c:v>
                </c:pt>
                <c:pt idx="837">
                  <c:v>527.90363526377303</c:v>
                </c:pt>
                <c:pt idx="838">
                  <c:v>525.25432242648947</c:v>
                </c:pt>
                <c:pt idx="839">
                  <c:v>522.65830144588904</c:v>
                </c:pt>
                <c:pt idx="840">
                  <c:v>520.12874248617391</c:v>
                </c:pt>
                <c:pt idx="841">
                  <c:v>517.61499025192859</c:v>
                </c:pt>
                <c:pt idx="842">
                  <c:v>515.16838865138288</c:v>
                </c:pt>
                <c:pt idx="843">
                  <c:v>512.81728754845426</c:v>
                </c:pt>
                <c:pt idx="844">
                  <c:v>510.55227783474396</c:v>
                </c:pt>
                <c:pt idx="845">
                  <c:v>508.35534767397667</c:v>
                </c:pt>
                <c:pt idx="846">
                  <c:v>506.22212727505382</c:v>
                </c:pt>
                <c:pt idx="847">
                  <c:v>504.15865849912194</c:v>
                </c:pt>
                <c:pt idx="848">
                  <c:v>502.13883564442244</c:v>
                </c:pt>
                <c:pt idx="849">
                  <c:v>500.17238191840659</c:v>
                </c:pt>
                <c:pt idx="850">
                  <c:v>498.27615326745052</c:v>
                </c:pt>
                <c:pt idx="851">
                  <c:v>496.42225796004936</c:v>
                </c:pt>
                <c:pt idx="852">
                  <c:v>494.59907494682403</c:v>
                </c:pt>
                <c:pt idx="853">
                  <c:v>492.82746510730453</c:v>
                </c:pt>
                <c:pt idx="854">
                  <c:v>491.11276697819665</c:v>
                </c:pt>
                <c:pt idx="855">
                  <c:v>489.42846873029271</c:v>
                </c:pt>
                <c:pt idx="856">
                  <c:v>487.79411737458275</c:v>
                </c:pt>
                <c:pt idx="857">
                  <c:v>486.23406917049738</c:v>
                </c:pt>
                <c:pt idx="858">
                  <c:v>484.70609184368749</c:v>
                </c:pt>
                <c:pt idx="859">
                  <c:v>483.20776815687515</c:v>
                </c:pt>
                <c:pt idx="860">
                  <c:v>481.78696447332902</c:v>
                </c:pt>
                <c:pt idx="861">
                  <c:v>480.39928402910061</c:v>
                </c:pt>
                <c:pt idx="862">
                  <c:v>479.03065405119605</c:v>
                </c:pt>
                <c:pt idx="863">
                  <c:v>477.72018872747662</c:v>
                </c:pt>
                <c:pt idx="864">
                  <c:v>476.4570331941751</c:v>
                </c:pt>
                <c:pt idx="865">
                  <c:v>475.21246465692417</c:v>
                </c:pt>
                <c:pt idx="866">
                  <c:v>474.0344679220442</c:v>
                </c:pt>
                <c:pt idx="867">
                  <c:v>472.89884572431498</c:v>
                </c:pt>
                <c:pt idx="868">
                  <c:v>471.79678439679765</c:v>
                </c:pt>
                <c:pt idx="869">
                  <c:v>470.78124994391646</c:v>
                </c:pt>
                <c:pt idx="870">
                  <c:v>469.84163126028761</c:v>
                </c:pt>
                <c:pt idx="871">
                  <c:v>468.95910474812683</c:v>
                </c:pt>
                <c:pt idx="872">
                  <c:v>468.17879355140337</c:v>
                </c:pt>
                <c:pt idx="873">
                  <c:v>467.50396910637949</c:v>
                </c:pt>
                <c:pt idx="874">
                  <c:v>466.87606283709755</c:v>
                </c:pt>
                <c:pt idx="875">
                  <c:v>466.32009344407231</c:v>
                </c:pt>
                <c:pt idx="876">
                  <c:v>465.8343557709324</c:v>
                </c:pt>
                <c:pt idx="877">
                  <c:v>465.38685158163673</c:v>
                </c:pt>
                <c:pt idx="878">
                  <c:v>464.99287988195567</c:v>
                </c:pt>
                <c:pt idx="879">
                  <c:v>464.6635325913785</c:v>
                </c:pt>
                <c:pt idx="880">
                  <c:v>464.36659332462602</c:v>
                </c:pt>
                <c:pt idx="881">
                  <c:v>464.09725354864787</c:v>
                </c:pt>
                <c:pt idx="882">
                  <c:v>463.88158278341803</c:v>
                </c:pt>
                <c:pt idx="883">
                  <c:v>463.69885717400916</c:v>
                </c:pt>
                <c:pt idx="884">
                  <c:v>463.5529971391183</c:v>
                </c:pt>
                <c:pt idx="885">
                  <c:v>463.43661354121008</c:v>
                </c:pt>
                <c:pt idx="886">
                  <c:v>463.33379587138774</c:v>
                </c:pt>
                <c:pt idx="887">
                  <c:v>463.26231648360891</c:v>
                </c:pt>
                <c:pt idx="888">
                  <c:v>463.21536898406089</c:v>
                </c:pt>
                <c:pt idx="889">
                  <c:v>463.19753519456373</c:v>
                </c:pt>
                <c:pt idx="890">
                  <c:v>463.2020061626003</c:v>
                </c:pt>
                <c:pt idx="891">
                  <c:v>463.22338403668209</c:v>
                </c:pt>
                <c:pt idx="892">
                  <c:v>463.28739738061739</c:v>
                </c:pt>
                <c:pt idx="893">
                  <c:v>463.39317354820207</c:v>
                </c:pt>
                <c:pt idx="894">
                  <c:v>463.53963170008444</c:v>
                </c:pt>
                <c:pt idx="895">
                  <c:v>463.73554357851418</c:v>
                </c:pt>
                <c:pt idx="896">
                  <c:v>463.96708117033563</c:v>
                </c:pt>
                <c:pt idx="897">
                  <c:v>464.21337892841655</c:v>
                </c:pt>
                <c:pt idx="898">
                  <c:v>464.47843143527388</c:v>
                </c:pt>
                <c:pt idx="899">
                  <c:v>464.76508702613273</c:v>
                </c:pt>
                <c:pt idx="900">
                  <c:v>465.03529440492412</c:v>
                </c:pt>
                <c:pt idx="901">
                  <c:v>465.29029906875633</c:v>
                </c:pt>
                <c:pt idx="902">
                  <c:v>465.55119962258129</c:v>
                </c:pt>
                <c:pt idx="903">
                  <c:v>465.78397204726241</c:v>
                </c:pt>
                <c:pt idx="904">
                  <c:v>465.96303936954746</c:v>
                </c:pt>
                <c:pt idx="905">
                  <c:v>466.14950014078863</c:v>
                </c:pt>
                <c:pt idx="906">
                  <c:v>466.29971532552401</c:v>
                </c:pt>
                <c:pt idx="907">
                  <c:v>466.42088171266766</c:v>
                </c:pt>
                <c:pt idx="908">
                  <c:v>466.56875934977018</c:v>
                </c:pt>
                <c:pt idx="909">
                  <c:v>466.71545876047037</c:v>
                </c:pt>
                <c:pt idx="910">
                  <c:v>466.83979572499783</c:v>
                </c:pt>
                <c:pt idx="911">
                  <c:v>466.99589386078867</c:v>
                </c:pt>
                <c:pt idx="912">
                  <c:v>467.16456950538185</c:v>
                </c:pt>
                <c:pt idx="913">
                  <c:v>467.33111730021881</c:v>
                </c:pt>
                <c:pt idx="914">
                  <c:v>467.49438245129272</c:v>
                </c:pt>
                <c:pt idx="915">
                  <c:v>467.67352014159599</c:v>
                </c:pt>
                <c:pt idx="916">
                  <c:v>467.84292958481046</c:v>
                </c:pt>
                <c:pt idx="917">
                  <c:v>467.99325146580543</c:v>
                </c:pt>
                <c:pt idx="918">
                  <c:v>468.14756358070349</c:v>
                </c:pt>
                <c:pt idx="919">
                  <c:v>468.27336515221896</c:v>
                </c:pt>
                <c:pt idx="920">
                  <c:v>468.37624069504852</c:v>
                </c:pt>
                <c:pt idx="921">
                  <c:v>468.50066370064854</c:v>
                </c:pt>
                <c:pt idx="922">
                  <c:v>468.62021854789805</c:v>
                </c:pt>
                <c:pt idx="923">
                  <c:v>468.72487804632868</c:v>
                </c:pt>
                <c:pt idx="924">
                  <c:v>468.85717048467268</c:v>
                </c:pt>
                <c:pt idx="925">
                  <c:v>468.98914103296738</c:v>
                </c:pt>
                <c:pt idx="926">
                  <c:v>469.09954723934169</c:v>
                </c:pt>
                <c:pt idx="927">
                  <c:v>469.23246048379275</c:v>
                </c:pt>
                <c:pt idx="928">
                  <c:v>469.38114994473767</c:v>
                </c:pt>
                <c:pt idx="929">
                  <c:v>469.52034243560837</c:v>
                </c:pt>
                <c:pt idx="930">
                  <c:v>469.69092530431402</c:v>
                </c:pt>
                <c:pt idx="931">
                  <c:v>469.87365903148719</c:v>
                </c:pt>
                <c:pt idx="932">
                  <c:v>470.0338000738239</c:v>
                </c:pt>
                <c:pt idx="933">
                  <c:v>470.19516926526154</c:v>
                </c:pt>
                <c:pt idx="934">
                  <c:v>470.35585815810157</c:v>
                </c:pt>
                <c:pt idx="935">
                  <c:v>470.48442313507894</c:v>
                </c:pt>
                <c:pt idx="936">
                  <c:v>470.57728828623095</c:v>
                </c:pt>
                <c:pt idx="937">
                  <c:v>470.66209291824418</c:v>
                </c:pt>
                <c:pt idx="938">
                  <c:v>470.71992350939183</c:v>
                </c:pt>
                <c:pt idx="939">
                  <c:v>470.7466755235701</c:v>
                </c:pt>
                <c:pt idx="940">
                  <c:v>470.78954029910989</c:v>
                </c:pt>
                <c:pt idx="941">
                  <c:v>470.83422212552898</c:v>
                </c:pt>
                <c:pt idx="942">
                  <c:v>470.8798380923522</c:v>
                </c:pt>
                <c:pt idx="943">
                  <c:v>470.97570784621433</c:v>
                </c:pt>
                <c:pt idx="944">
                  <c:v>471.08881178068742</c:v>
                </c:pt>
                <c:pt idx="945">
                  <c:v>471.21388265308008</c:v>
                </c:pt>
                <c:pt idx="946">
                  <c:v>471.35679768956771</c:v>
                </c:pt>
                <c:pt idx="947">
                  <c:v>471.54184514040264</c:v>
                </c:pt>
                <c:pt idx="948">
                  <c:v>471.71706275163319</c:v>
                </c:pt>
                <c:pt idx="949">
                  <c:v>471.88305750865203</c:v>
                </c:pt>
                <c:pt idx="950">
                  <c:v>472.07038294889986</c:v>
                </c:pt>
                <c:pt idx="951">
                  <c:v>472.27204645399917</c:v>
                </c:pt>
                <c:pt idx="952">
                  <c:v>472.45259025333462</c:v>
                </c:pt>
                <c:pt idx="953">
                  <c:v>472.6352776382962</c:v>
                </c:pt>
                <c:pt idx="954">
                  <c:v>472.80776727448409</c:v>
                </c:pt>
                <c:pt idx="955">
                  <c:v>472.97078172524203</c:v>
                </c:pt>
                <c:pt idx="956">
                  <c:v>473.14496489056563</c:v>
                </c:pt>
                <c:pt idx="957">
                  <c:v>473.34589444730591</c:v>
                </c:pt>
                <c:pt idx="958">
                  <c:v>473.54514196595545</c:v>
                </c:pt>
                <c:pt idx="959">
                  <c:v>473.76111866046955</c:v>
                </c:pt>
                <c:pt idx="960">
                  <c:v>474.00764976169557</c:v>
                </c:pt>
                <c:pt idx="961">
                  <c:v>474.2649369010104</c:v>
                </c:pt>
                <c:pt idx="962">
                  <c:v>474.50782575787957</c:v>
                </c:pt>
                <c:pt idx="963">
                  <c:v>474.74734303152132</c:v>
                </c:pt>
                <c:pt idx="964">
                  <c:v>474.94190272917382</c:v>
                </c:pt>
                <c:pt idx="965">
                  <c:v>475.09034907209798</c:v>
                </c:pt>
                <c:pt idx="966">
                  <c:v>475.20226480199938</c:v>
                </c:pt>
                <c:pt idx="967">
                  <c:v>475.29529810870446</c:v>
                </c:pt>
                <c:pt idx="968">
                  <c:v>475.33305044071324</c:v>
                </c:pt>
                <c:pt idx="969">
                  <c:v>475.37841170863283</c:v>
                </c:pt>
                <c:pt idx="970">
                  <c:v>475.40910215516533</c:v>
                </c:pt>
                <c:pt idx="971">
                  <c:v>475.41833587297845</c:v>
                </c:pt>
                <c:pt idx="972">
                  <c:v>475.43117013978656</c:v>
                </c:pt>
                <c:pt idx="973">
                  <c:v>475.47661248116293</c:v>
                </c:pt>
                <c:pt idx="974">
                  <c:v>475.52638253579727</c:v>
                </c:pt>
                <c:pt idx="975">
                  <c:v>475.57894395196143</c:v>
                </c:pt>
                <c:pt idx="976">
                  <c:v>475.6731011887266</c:v>
                </c:pt>
                <c:pt idx="977">
                  <c:v>475.76792967678085</c:v>
                </c:pt>
                <c:pt idx="978">
                  <c:v>475.84232003093427</c:v>
                </c:pt>
                <c:pt idx="979">
                  <c:v>475.9204334997815</c:v>
                </c:pt>
                <c:pt idx="980">
                  <c:v>475.99059540110756</c:v>
                </c:pt>
                <c:pt idx="981">
                  <c:v>476.0340124921043</c:v>
                </c:pt>
                <c:pt idx="982">
                  <c:v>476.07666935634074</c:v>
                </c:pt>
                <c:pt idx="983">
                  <c:v>476.11832187959703</c:v>
                </c:pt>
                <c:pt idx="984">
                  <c:v>476.13879457847588</c:v>
                </c:pt>
                <c:pt idx="985">
                  <c:v>476.18296588383907</c:v>
                </c:pt>
                <c:pt idx="986">
                  <c:v>476.2647064170767</c:v>
                </c:pt>
                <c:pt idx="987">
                  <c:v>476.35418215816651</c:v>
                </c:pt>
                <c:pt idx="988">
                  <c:v>476.44864189981308</c:v>
                </c:pt>
                <c:pt idx="989">
                  <c:v>476.59594488446635</c:v>
                </c:pt>
                <c:pt idx="990">
                  <c:v>476.74193570395812</c:v>
                </c:pt>
                <c:pt idx="991">
                  <c:v>476.89546936973233</c:v>
                </c:pt>
                <c:pt idx="992">
                  <c:v>477.06320026202337</c:v>
                </c:pt>
                <c:pt idx="993">
                  <c:v>477.21004373754431</c:v>
                </c:pt>
                <c:pt idx="994">
                  <c:v>477.31954434156484</c:v>
                </c:pt>
                <c:pt idx="995">
                  <c:v>477.43956935720479</c:v>
                </c:pt>
                <c:pt idx="996">
                  <c:v>477.53639267551904</c:v>
                </c:pt>
                <c:pt idx="997">
                  <c:v>477.58461447068271</c:v>
                </c:pt>
                <c:pt idx="998">
                  <c:v>477.65541689030027</c:v>
                </c:pt>
                <c:pt idx="999">
                  <c:v>477.73267256030658</c:v>
                </c:pt>
                <c:pt idx="1000">
                  <c:v>477.79406014390833</c:v>
                </c:pt>
                <c:pt idx="1001">
                  <c:v>477.88277410600654</c:v>
                </c:pt>
                <c:pt idx="1002">
                  <c:v>478.02136897614116</c:v>
                </c:pt>
                <c:pt idx="1003">
                  <c:v>478.15648738768209</c:v>
                </c:pt>
                <c:pt idx="1004">
                  <c:v>478.28761250657635</c:v>
                </c:pt>
                <c:pt idx="1005">
                  <c:v>478.43439147187024</c:v>
                </c:pt>
                <c:pt idx="1006">
                  <c:v>478.57159957077488</c:v>
                </c:pt>
                <c:pt idx="1007">
                  <c:v>478.66016173023462</c:v>
                </c:pt>
                <c:pt idx="1008">
                  <c:v>478.74086735412169</c:v>
                </c:pt>
                <c:pt idx="1009">
                  <c:v>478.80479495473463</c:v>
                </c:pt>
                <c:pt idx="1010">
                  <c:v>478.82533198165311</c:v>
                </c:pt>
                <c:pt idx="1011">
                  <c:v>478.86268680229466</c:v>
                </c:pt>
                <c:pt idx="1012">
                  <c:v>478.91244959795927</c:v>
                </c:pt>
                <c:pt idx="1013">
                  <c:v>478.95114482668481</c:v>
                </c:pt>
                <c:pt idx="1014">
                  <c:v>479.02104175224935</c:v>
                </c:pt>
                <c:pt idx="1015">
                  <c:v>479.10395299815593</c:v>
                </c:pt>
                <c:pt idx="1016">
                  <c:v>479.18592601506339</c:v>
                </c:pt>
                <c:pt idx="1017">
                  <c:v>479.27636624776238</c:v>
                </c:pt>
                <c:pt idx="1018">
                  <c:v>479.38233716213603</c:v>
                </c:pt>
                <c:pt idx="1019">
                  <c:v>479.46905168543861</c:v>
                </c:pt>
                <c:pt idx="1020">
                  <c:v>479.54026420629418</c:v>
                </c:pt>
                <c:pt idx="1021">
                  <c:v>479.61898308008148</c:v>
                </c:pt>
                <c:pt idx="1022">
                  <c:v>479.67261959335895</c:v>
                </c:pt>
                <c:pt idx="1023">
                  <c:v>479.68665714751626</c:v>
                </c:pt>
                <c:pt idx="1024">
                  <c:v>479.73045911720067</c:v>
                </c:pt>
                <c:pt idx="1025">
                  <c:v>479.77644402298881</c:v>
                </c:pt>
                <c:pt idx="1026">
                  <c:v>479.80362811115793</c:v>
                </c:pt>
                <c:pt idx="1027">
                  <c:v>479.86625173705488</c:v>
                </c:pt>
                <c:pt idx="1028">
                  <c:v>479.93518317536598</c:v>
                </c:pt>
                <c:pt idx="1029">
                  <c:v>479.97821923672876</c:v>
                </c:pt>
                <c:pt idx="1030">
                  <c:v>480.04114445099714</c:v>
                </c:pt>
                <c:pt idx="1031">
                  <c:v>480.10855616933117</c:v>
                </c:pt>
                <c:pt idx="1032">
                  <c:v>480.15870351357171</c:v>
                </c:pt>
                <c:pt idx="1033">
                  <c:v>480.20522846005883</c:v>
                </c:pt>
                <c:pt idx="1034">
                  <c:v>480.28853513478839</c:v>
                </c:pt>
                <c:pt idx="1035">
                  <c:v>480.38896285623497</c:v>
                </c:pt>
                <c:pt idx="1036">
                  <c:v>480.53139829597205</c:v>
                </c:pt>
                <c:pt idx="1037">
                  <c:v>480.75433524721251</c:v>
                </c:pt>
                <c:pt idx="1038">
                  <c:v>481.07622397768307</c:v>
                </c:pt>
                <c:pt idx="1039">
                  <c:v>481.51009717306391</c:v>
                </c:pt>
                <c:pt idx="1040">
                  <c:v>486.429416271317</c:v>
                </c:pt>
                <c:pt idx="1041">
                  <c:v>489.69380462327615</c:v>
                </c:pt>
                <c:pt idx="1042">
                  <c:v>491.84780172453236</c:v>
                </c:pt>
                <c:pt idx="1043">
                  <c:v>493.43636150424175</c:v>
                </c:pt>
                <c:pt idx="1044">
                  <c:v>494.84930332177845</c:v>
                </c:pt>
                <c:pt idx="1045">
                  <c:v>496.33464606988855</c:v>
                </c:pt>
                <c:pt idx="1046">
                  <c:v>498.01016009775333</c:v>
                </c:pt>
                <c:pt idx="1047">
                  <c:v>499.91344915795304</c:v>
                </c:pt>
                <c:pt idx="1048">
                  <c:v>502.03081435212528</c:v>
                </c:pt>
                <c:pt idx="1049">
                  <c:v>504.31970375617493</c:v>
                </c:pt>
                <c:pt idx="1050">
                  <c:v>506.70606266569092</c:v>
                </c:pt>
                <c:pt idx="1051">
                  <c:v>509.15263481026614</c:v>
                </c:pt>
                <c:pt idx="1052">
                  <c:v>511.62050329204067</c:v>
                </c:pt>
                <c:pt idx="1053">
                  <c:v>514.08987830526883</c:v>
                </c:pt>
                <c:pt idx="1054">
                  <c:v>516.54570453226961</c:v>
                </c:pt>
                <c:pt idx="1055">
                  <c:v>518.97667541946748</c:v>
                </c:pt>
                <c:pt idx="1056">
                  <c:v>521.37444653954321</c:v>
                </c:pt>
                <c:pt idx="1057">
                  <c:v>523.71300812540528</c:v>
                </c:pt>
                <c:pt idx="1058">
                  <c:v>525.99318484940648</c:v>
                </c:pt>
                <c:pt idx="1059">
                  <c:v>528.21618731115325</c:v>
                </c:pt>
                <c:pt idx="1060">
                  <c:v>530.37350730896924</c:v>
                </c:pt>
                <c:pt idx="1061">
                  <c:v>532.45933543421972</c:v>
                </c:pt>
                <c:pt idx="1062">
                  <c:v>534.47997145506793</c:v>
                </c:pt>
                <c:pt idx="1063">
                  <c:v>536.43085511636184</c:v>
                </c:pt>
                <c:pt idx="1064">
                  <c:v>538.31921814778161</c:v>
                </c:pt>
                <c:pt idx="1065">
                  <c:v>540.14118187018278</c:v>
                </c:pt>
                <c:pt idx="1066">
                  <c:v>541.89446248050581</c:v>
                </c:pt>
                <c:pt idx="1067">
                  <c:v>543.57801111954632</c:v>
                </c:pt>
                <c:pt idx="1068">
                  <c:v>545.19172797402166</c:v>
                </c:pt>
                <c:pt idx="1069">
                  <c:v>546.74623550368267</c:v>
                </c:pt>
                <c:pt idx="1070">
                  <c:v>548.24019887118823</c:v>
                </c:pt>
                <c:pt idx="1071">
                  <c:v>549.68320904178063</c:v>
                </c:pt>
                <c:pt idx="1072">
                  <c:v>551.06306468101297</c:v>
                </c:pt>
                <c:pt idx="1073">
                  <c:v>552.38112432001947</c:v>
                </c:pt>
                <c:pt idx="1074">
                  <c:v>553.65903840246415</c:v>
                </c:pt>
                <c:pt idx="1075">
                  <c:v>554.88366272109738</c:v>
                </c:pt>
                <c:pt idx="1076">
                  <c:v>556.04554057604776</c:v>
                </c:pt>
                <c:pt idx="1077">
                  <c:v>557.18811234004954</c:v>
                </c:pt>
                <c:pt idx="1078">
                  <c:v>558.3045857572904</c:v>
                </c:pt>
                <c:pt idx="1079">
                  <c:v>559.38005969682047</c:v>
                </c:pt>
                <c:pt idx="1080">
                  <c:v>560.36361929389523</c:v>
                </c:pt>
                <c:pt idx="1081">
                  <c:v>561.13748839473305</c:v>
                </c:pt>
                <c:pt idx="1082">
                  <c:v>557.78076149040839</c:v>
                </c:pt>
                <c:pt idx="1083">
                  <c:v>555.59184142821755</c:v>
                </c:pt>
                <c:pt idx="1084">
                  <c:v>554.03234376667035</c:v>
                </c:pt>
                <c:pt idx="1085">
                  <c:v>552.74680210622773</c:v>
                </c:pt>
                <c:pt idx="1086">
                  <c:v>551.4923224232291</c:v>
                </c:pt>
                <c:pt idx="1087">
                  <c:v>550.12399463991778</c:v>
                </c:pt>
                <c:pt idx="1088">
                  <c:v>548.60282557820199</c:v>
                </c:pt>
                <c:pt idx="1089">
                  <c:v>546.93070883551604</c:v>
                </c:pt>
                <c:pt idx="1090">
                  <c:v>545.07059302271955</c:v>
                </c:pt>
                <c:pt idx="1091">
                  <c:v>543.00619907476698</c:v>
                </c:pt>
                <c:pt idx="1092">
                  <c:v>540.7871976835753</c:v>
                </c:pt>
                <c:pt idx="1093">
                  <c:v>538.42288464943397</c:v>
                </c:pt>
                <c:pt idx="1094">
                  <c:v>535.89177789699215</c:v>
                </c:pt>
                <c:pt idx="1095">
                  <c:v>533.23921898616641</c:v>
                </c:pt>
                <c:pt idx="1096">
                  <c:v>530.45088202407715</c:v>
                </c:pt>
                <c:pt idx="1097">
                  <c:v>527.48723711264859</c:v>
                </c:pt>
                <c:pt idx="1098">
                  <c:v>524.42999460883641</c:v>
                </c:pt>
                <c:pt idx="1099">
                  <c:v>521.26219035985082</c:v>
                </c:pt>
                <c:pt idx="1100">
                  <c:v>517.97203722702318</c:v>
                </c:pt>
                <c:pt idx="1101">
                  <c:v>514.64180047380398</c:v>
                </c:pt>
                <c:pt idx="1102">
                  <c:v>511.29440253661937</c:v>
                </c:pt>
                <c:pt idx="1103">
                  <c:v>507.92743607899286</c:v>
                </c:pt>
                <c:pt idx="1104">
                  <c:v>504.57926721040678</c:v>
                </c:pt>
                <c:pt idx="1105">
                  <c:v>501.30886619817727</c:v>
                </c:pt>
                <c:pt idx="1106">
                  <c:v>498.09027276690108</c:v>
                </c:pt>
                <c:pt idx="1107">
                  <c:v>494.96323903146219</c:v>
                </c:pt>
                <c:pt idx="1108">
                  <c:v>491.94706100221396</c:v>
                </c:pt>
                <c:pt idx="1109">
                  <c:v>489.0352950899632</c:v>
                </c:pt>
                <c:pt idx="1110">
                  <c:v>486.27200004575297</c:v>
                </c:pt>
                <c:pt idx="1111">
                  <c:v>483.65917581169566</c:v>
                </c:pt>
                <c:pt idx="1112">
                  <c:v>481.16683763569517</c:v>
                </c:pt>
                <c:pt idx="1113">
                  <c:v>478.77099224557787</c:v>
                </c:pt>
                <c:pt idx="1114">
                  <c:v>476.51243982663294</c:v>
                </c:pt>
                <c:pt idx="1115">
                  <c:v>474.37081558996846</c:v>
                </c:pt>
                <c:pt idx="1116">
                  <c:v>472.35947301420379</c:v>
                </c:pt>
                <c:pt idx="1117">
                  <c:v>470.48725792648054</c:v>
                </c:pt>
                <c:pt idx="1118">
                  <c:v>468.73950188054613</c:v>
                </c:pt>
                <c:pt idx="1119">
                  <c:v>467.09381226683047</c:v>
                </c:pt>
                <c:pt idx="1120">
                  <c:v>465.55215003773827</c:v>
                </c:pt>
                <c:pt idx="1121">
                  <c:v>464.12496524325081</c:v>
                </c:pt>
                <c:pt idx="1122">
                  <c:v>462.77905514700785</c:v>
                </c:pt>
                <c:pt idx="1123">
                  <c:v>461.50837292239311</c:v>
                </c:pt>
                <c:pt idx="1124">
                  <c:v>460.32757070246197</c:v>
                </c:pt>
                <c:pt idx="1125">
                  <c:v>459.23688530828969</c:v>
                </c:pt>
                <c:pt idx="1126">
                  <c:v>458.2055955556358</c:v>
                </c:pt>
                <c:pt idx="1127">
                  <c:v>457.26975938806254</c:v>
                </c:pt>
                <c:pt idx="1128">
                  <c:v>456.42582630682625</c:v>
                </c:pt>
                <c:pt idx="1129">
                  <c:v>455.64017890201836</c:v>
                </c:pt>
                <c:pt idx="1130">
                  <c:v>454.95668508534419</c:v>
                </c:pt>
                <c:pt idx="1131">
                  <c:v>454.37766293381839</c:v>
                </c:pt>
                <c:pt idx="1132">
                  <c:v>453.8538294693206</c:v>
                </c:pt>
                <c:pt idx="1133">
                  <c:v>453.3771777416091</c:v>
                </c:pt>
                <c:pt idx="1134">
                  <c:v>452.97115065113223</c:v>
                </c:pt>
                <c:pt idx="1135">
                  <c:v>452.60285855585846</c:v>
                </c:pt>
                <c:pt idx="1136">
                  <c:v>452.26692797789184</c:v>
                </c:pt>
                <c:pt idx="1137">
                  <c:v>451.98895145885825</c:v>
                </c:pt>
                <c:pt idx="1138">
                  <c:v>451.72779978980418</c:v>
                </c:pt>
                <c:pt idx="1139">
                  <c:v>451.47204652342504</c:v>
                </c:pt>
                <c:pt idx="1140">
                  <c:v>451.26295357574259</c:v>
                </c:pt>
                <c:pt idx="1141">
                  <c:v>451.08141339974651</c:v>
                </c:pt>
                <c:pt idx="1142">
                  <c:v>450.88262873199199</c:v>
                </c:pt>
                <c:pt idx="1143">
                  <c:v>450.74272609717866</c:v>
                </c:pt>
                <c:pt idx="1144">
                  <c:v>450.62897283374872</c:v>
                </c:pt>
                <c:pt idx="1145">
                  <c:v>450.51623062520451</c:v>
                </c:pt>
                <c:pt idx="1146">
                  <c:v>450.44538424045885</c:v>
                </c:pt>
                <c:pt idx="1147">
                  <c:v>450.41708714564754</c:v>
                </c:pt>
                <c:pt idx="1148">
                  <c:v>450.40141048213445</c:v>
                </c:pt>
                <c:pt idx="1149">
                  <c:v>450.41548211304314</c:v>
                </c:pt>
                <c:pt idx="1150">
                  <c:v>450.48202173140339</c:v>
                </c:pt>
                <c:pt idx="1151">
                  <c:v>450.56777162404313</c:v>
                </c:pt>
                <c:pt idx="1152">
                  <c:v>450.66726382620885</c:v>
                </c:pt>
                <c:pt idx="1153">
                  <c:v>450.81620526159276</c:v>
                </c:pt>
                <c:pt idx="1154">
                  <c:v>450.95123869986855</c:v>
                </c:pt>
                <c:pt idx="1155">
                  <c:v>451.06435172595951</c:v>
                </c:pt>
                <c:pt idx="1156">
                  <c:v>451.20967410852904</c:v>
                </c:pt>
                <c:pt idx="1157">
                  <c:v>451.34802237819656</c:v>
                </c:pt>
                <c:pt idx="1158">
                  <c:v>451.45968683936189</c:v>
                </c:pt>
                <c:pt idx="1159">
                  <c:v>451.57995496145395</c:v>
                </c:pt>
                <c:pt idx="1160">
                  <c:v>451.70555918462935</c:v>
                </c:pt>
                <c:pt idx="1161">
                  <c:v>451.84396280239639</c:v>
                </c:pt>
                <c:pt idx="1162">
                  <c:v>452.01070992387537</c:v>
                </c:pt>
                <c:pt idx="1163">
                  <c:v>452.16733063696063</c:v>
                </c:pt>
                <c:pt idx="1164">
                  <c:v>452.2846890725358</c:v>
                </c:pt>
                <c:pt idx="1165">
                  <c:v>452.39103459284757</c:v>
                </c:pt>
                <c:pt idx="1166">
                  <c:v>452.49794684235604</c:v>
                </c:pt>
                <c:pt idx="1167">
                  <c:v>452.62422068355892</c:v>
                </c:pt>
                <c:pt idx="1168">
                  <c:v>452.75394659603751</c:v>
                </c:pt>
                <c:pt idx="1169">
                  <c:v>452.89499882356085</c:v>
                </c:pt>
                <c:pt idx="1170">
                  <c:v>453.05324852824299</c:v>
                </c:pt>
                <c:pt idx="1171">
                  <c:v>453.24298581851895</c:v>
                </c:pt>
                <c:pt idx="1172">
                  <c:v>453.44475630094348</c:v>
                </c:pt>
                <c:pt idx="1173">
                  <c:v>453.66365430457671</c:v>
                </c:pt>
                <c:pt idx="1174">
                  <c:v>453.86338024429222</c:v>
                </c:pt>
                <c:pt idx="1175">
                  <c:v>454.05653815603307</c:v>
                </c:pt>
                <c:pt idx="1176">
                  <c:v>454.25277278739577</c:v>
                </c:pt>
                <c:pt idx="1177">
                  <c:v>454.4193833793575</c:v>
                </c:pt>
                <c:pt idx="1178">
                  <c:v>454.57181359545484</c:v>
                </c:pt>
                <c:pt idx="1179">
                  <c:v>454.74194242373426</c:v>
                </c:pt>
                <c:pt idx="1180">
                  <c:v>454.89382090898926</c:v>
                </c:pt>
                <c:pt idx="1181">
                  <c:v>455.03031034869315</c:v>
                </c:pt>
                <c:pt idx="1182">
                  <c:v>455.1937392193812</c:v>
                </c:pt>
                <c:pt idx="1183">
                  <c:v>455.35600776891027</c:v>
                </c:pt>
                <c:pt idx="1184">
                  <c:v>455.48577178886325</c:v>
                </c:pt>
                <c:pt idx="1185">
                  <c:v>455.6295347261389</c:v>
                </c:pt>
                <c:pt idx="1186">
                  <c:v>455.77249921120699</c:v>
                </c:pt>
                <c:pt idx="1187">
                  <c:v>455.88342722774667</c:v>
                </c:pt>
                <c:pt idx="1188">
                  <c:v>456.01889824803936</c:v>
                </c:pt>
                <c:pt idx="1189">
                  <c:v>456.17166724098144</c:v>
                </c:pt>
                <c:pt idx="1190">
                  <c:v>456.30605500320758</c:v>
                </c:pt>
                <c:pt idx="1191">
                  <c:v>456.43512915246737</c:v>
                </c:pt>
                <c:pt idx="1192">
                  <c:v>456.5888742143801</c:v>
                </c:pt>
                <c:pt idx="1193">
                  <c:v>456.71983171928997</c:v>
                </c:pt>
                <c:pt idx="1194">
                  <c:v>456.86216110582859</c:v>
                </c:pt>
                <c:pt idx="1195">
                  <c:v>457.02170982853966</c:v>
                </c:pt>
                <c:pt idx="1196">
                  <c:v>457.16274975951467</c:v>
                </c:pt>
                <c:pt idx="1197">
                  <c:v>457.28831260946055</c:v>
                </c:pt>
                <c:pt idx="1198">
                  <c:v>457.43085724932479</c:v>
                </c:pt>
                <c:pt idx="1199">
                  <c:v>457.5748826031284</c:v>
                </c:pt>
                <c:pt idx="1200">
                  <c:v>457.69859304598782</c:v>
                </c:pt>
                <c:pt idx="1201">
                  <c:v>457.85562705210111</c:v>
                </c:pt>
                <c:pt idx="1202">
                  <c:v>458.02641662622619</c:v>
                </c:pt>
                <c:pt idx="1203">
                  <c:v>458.20595253629898</c:v>
                </c:pt>
                <c:pt idx="1204">
                  <c:v>458.4003403025913</c:v>
                </c:pt>
                <c:pt idx="1205">
                  <c:v>458.62407160194755</c:v>
                </c:pt>
                <c:pt idx="1206">
                  <c:v>458.84786667343883</c:v>
                </c:pt>
                <c:pt idx="1207">
                  <c:v>459.07947226103778</c:v>
                </c:pt>
                <c:pt idx="1208">
                  <c:v>459.34469778500261</c:v>
                </c:pt>
                <c:pt idx="1209">
                  <c:v>459.60282220536584</c:v>
                </c:pt>
                <c:pt idx="1210">
                  <c:v>459.85296854278823</c:v>
                </c:pt>
                <c:pt idx="1211">
                  <c:v>460.10455007380136</c:v>
                </c:pt>
                <c:pt idx="1212">
                  <c:v>460.31470653663337</c:v>
                </c:pt>
                <c:pt idx="1213">
                  <c:v>460.49127838301933</c:v>
                </c:pt>
                <c:pt idx="1214">
                  <c:v>460.70056020244249</c:v>
                </c:pt>
                <c:pt idx="1215">
                  <c:v>460.8926087831797</c:v>
                </c:pt>
                <c:pt idx="1216">
                  <c:v>461.07963961670816</c:v>
                </c:pt>
                <c:pt idx="1217">
                  <c:v>461.29098665402267</c:v>
                </c:pt>
                <c:pt idx="1218">
                  <c:v>461.50870053584146</c:v>
                </c:pt>
                <c:pt idx="1219">
                  <c:v>461.71907608066533</c:v>
                </c:pt>
                <c:pt idx="1220">
                  <c:v>461.96177073392482</c:v>
                </c:pt>
                <c:pt idx="1221">
                  <c:v>462.20660096306278</c:v>
                </c:pt>
                <c:pt idx="1222">
                  <c:v>462.440605927577</c:v>
                </c:pt>
                <c:pt idx="1223">
                  <c:v>462.66404364133206</c:v>
                </c:pt>
                <c:pt idx="1224">
                  <c:v>462.87721586737257</c:v>
                </c:pt>
                <c:pt idx="1225">
                  <c:v>463.08045460048959</c:v>
                </c:pt>
                <c:pt idx="1226">
                  <c:v>463.25411149165365</c:v>
                </c:pt>
                <c:pt idx="1227">
                  <c:v>463.42354961402179</c:v>
                </c:pt>
                <c:pt idx="1228">
                  <c:v>463.59808709088139</c:v>
                </c:pt>
                <c:pt idx="1229">
                  <c:v>463.74475470238588</c:v>
                </c:pt>
                <c:pt idx="1230">
                  <c:v>463.90877454010541</c:v>
                </c:pt>
                <c:pt idx="1231">
                  <c:v>464.05434187137121</c:v>
                </c:pt>
                <c:pt idx="1232">
                  <c:v>464.19442962441946</c:v>
                </c:pt>
                <c:pt idx="1233">
                  <c:v>464.36895202049197</c:v>
                </c:pt>
                <c:pt idx="1234">
                  <c:v>464.55789952130215</c:v>
                </c:pt>
                <c:pt idx="1235">
                  <c:v>464.75592062670489</c:v>
                </c:pt>
                <c:pt idx="1236">
                  <c:v>464.95885746054387</c:v>
                </c:pt>
                <c:pt idx="1237">
                  <c:v>465.18350087965604</c:v>
                </c:pt>
                <c:pt idx="1238">
                  <c:v>465.38239486938471</c:v>
                </c:pt>
                <c:pt idx="1239">
                  <c:v>465.55973035288469</c:v>
                </c:pt>
                <c:pt idx="1240">
                  <c:v>465.72890801681581</c:v>
                </c:pt>
                <c:pt idx="1241">
                  <c:v>465.86019396123527</c:v>
                </c:pt>
                <c:pt idx="1242">
                  <c:v>465.96136933938175</c:v>
                </c:pt>
                <c:pt idx="1243">
                  <c:v>466.06864893337928</c:v>
                </c:pt>
                <c:pt idx="1244">
                  <c:v>466.16949493548361</c:v>
                </c:pt>
                <c:pt idx="1245">
                  <c:v>466.24444294772803</c:v>
                </c:pt>
                <c:pt idx="1246">
                  <c:v>466.32895900755653</c:v>
                </c:pt>
                <c:pt idx="1247">
                  <c:v>466.42990162295064</c:v>
                </c:pt>
                <c:pt idx="1248">
                  <c:v>466.54231899442067</c:v>
                </c:pt>
                <c:pt idx="1249">
                  <c:v>466.67233300679362</c:v>
                </c:pt>
                <c:pt idx="1250">
                  <c:v>466.81442032612915</c:v>
                </c:pt>
                <c:pt idx="1251">
                  <c:v>466.93426248556284</c:v>
                </c:pt>
                <c:pt idx="1252">
                  <c:v>467.01599990187685</c:v>
                </c:pt>
                <c:pt idx="1253">
                  <c:v>467.05796033925674</c:v>
                </c:pt>
                <c:pt idx="1254">
                  <c:v>467.04927066827287</c:v>
                </c:pt>
                <c:pt idx="1255">
                  <c:v>467.00217381164242</c:v>
                </c:pt>
                <c:pt idx="1256">
                  <c:v>466.9263584624868</c:v>
                </c:pt>
                <c:pt idx="1257">
                  <c:v>466.83947521250366</c:v>
                </c:pt>
                <c:pt idx="1258">
                  <c:v>466.72504919039147</c:v>
                </c:pt>
                <c:pt idx="1259">
                  <c:v>466.63083492168226</c:v>
                </c:pt>
                <c:pt idx="1260">
                  <c:v>466.57292372824645</c:v>
                </c:pt>
                <c:pt idx="1261">
                  <c:v>466.52318198395278</c:v>
                </c:pt>
                <c:pt idx="1262">
                  <c:v>466.50014643845009</c:v>
                </c:pt>
                <c:pt idx="1263">
                  <c:v>466.49763795948354</c:v>
                </c:pt>
                <c:pt idx="1264">
                  <c:v>466.5007551358741</c:v>
                </c:pt>
                <c:pt idx="1265">
                  <c:v>466.49811663857218</c:v>
                </c:pt>
                <c:pt idx="1266">
                  <c:v>466.51113021423703</c:v>
                </c:pt>
                <c:pt idx="1267">
                  <c:v>466.54590922959994</c:v>
                </c:pt>
                <c:pt idx="1268">
                  <c:v>466.63688218897977</c:v>
                </c:pt>
                <c:pt idx="1269">
                  <c:v>466.84965281621857</c:v>
                </c:pt>
                <c:pt idx="1270">
                  <c:v>467.25286196475793</c:v>
                </c:pt>
                <c:pt idx="1271">
                  <c:v>472.3138589189461</c:v>
                </c:pt>
                <c:pt idx="1272">
                  <c:v>475.99707801493963</c:v>
                </c:pt>
                <c:pt idx="1273">
                  <c:v>478.92635374774534</c:v>
                </c:pt>
                <c:pt idx="1274">
                  <c:v>481.54333976720017</c:v>
                </c:pt>
                <c:pt idx="1275">
                  <c:v>484.12681574431383</c:v>
                </c:pt>
                <c:pt idx="1276">
                  <c:v>486.79898932947708</c:v>
                </c:pt>
                <c:pt idx="1277">
                  <c:v>489.5818513609064</c:v>
                </c:pt>
                <c:pt idx="1278">
                  <c:v>492.46100799118358</c:v>
                </c:pt>
                <c:pt idx="1279">
                  <c:v>495.43455695028246</c:v>
                </c:pt>
                <c:pt idx="1280">
                  <c:v>498.47010858969475</c:v>
                </c:pt>
                <c:pt idx="1281">
                  <c:v>501.52242674975116</c:v>
                </c:pt>
                <c:pt idx="1282">
                  <c:v>504.57696428389653</c:v>
                </c:pt>
                <c:pt idx="1283">
                  <c:v>507.60264316700801</c:v>
                </c:pt>
                <c:pt idx="1284">
                  <c:v>510.57613268650266</c:v>
                </c:pt>
                <c:pt idx="1285">
                  <c:v>513.50022339445354</c:v>
                </c:pt>
                <c:pt idx="1286">
                  <c:v>516.3675300985517</c:v>
                </c:pt>
                <c:pt idx="1287">
                  <c:v>519.16300789268075</c:v>
                </c:pt>
                <c:pt idx="1288">
                  <c:v>521.88594093729205</c:v>
                </c:pt>
                <c:pt idx="1289">
                  <c:v>524.52651064182362</c:v>
                </c:pt>
                <c:pt idx="1290">
                  <c:v>527.07807851084942</c:v>
                </c:pt>
                <c:pt idx="1291">
                  <c:v>529.55648930620055</c:v>
                </c:pt>
                <c:pt idx="1292">
                  <c:v>531.95451661760535</c:v>
                </c:pt>
                <c:pt idx="1293">
                  <c:v>534.26747220809693</c:v>
                </c:pt>
                <c:pt idx="1294">
                  <c:v>536.50264373478967</c:v>
                </c:pt>
                <c:pt idx="1295">
                  <c:v>538.65634765772825</c:v>
                </c:pt>
                <c:pt idx="1296">
                  <c:v>540.72659916258431</c:v>
                </c:pt>
                <c:pt idx="1297">
                  <c:v>542.71272431464899</c:v>
                </c:pt>
                <c:pt idx="1298">
                  <c:v>544.63505218707166</c:v>
                </c:pt>
                <c:pt idx="1299">
                  <c:v>546.47967084824211</c:v>
                </c:pt>
                <c:pt idx="1300">
                  <c:v>548.24678432224925</c:v>
                </c:pt>
                <c:pt idx="1301">
                  <c:v>549.94732271927217</c:v>
                </c:pt>
                <c:pt idx="1302">
                  <c:v>551.57025867381697</c:v>
                </c:pt>
                <c:pt idx="1303">
                  <c:v>553.11798741253278</c:v>
                </c:pt>
                <c:pt idx="1304">
                  <c:v>554.60308137983145</c:v>
                </c:pt>
                <c:pt idx="1305">
                  <c:v>556.03572198118013</c:v>
                </c:pt>
                <c:pt idx="1306">
                  <c:v>557.40417161839332</c:v>
                </c:pt>
                <c:pt idx="1307">
                  <c:v>558.72015162649143</c:v>
                </c:pt>
                <c:pt idx="1308">
                  <c:v>559.9930949163811</c:v>
                </c:pt>
                <c:pt idx="1309">
                  <c:v>561.21060086753346</c:v>
                </c:pt>
                <c:pt idx="1310">
                  <c:v>562.37379938173387</c:v>
                </c:pt>
                <c:pt idx="1311">
                  <c:v>563.49409225870886</c:v>
                </c:pt>
                <c:pt idx="1312">
                  <c:v>564.57057392262277</c:v>
                </c:pt>
                <c:pt idx="1313">
                  <c:v>565.60299424797108</c:v>
                </c:pt>
                <c:pt idx="1314">
                  <c:v>566.5916037527561</c:v>
                </c:pt>
                <c:pt idx="1315">
                  <c:v>567.5370309388652</c:v>
                </c:pt>
                <c:pt idx="1316">
                  <c:v>568.44018529091943</c:v>
                </c:pt>
                <c:pt idx="1317">
                  <c:v>569.31218074557148</c:v>
                </c:pt>
                <c:pt idx="1318">
                  <c:v>570.13177548365127</c:v>
                </c:pt>
                <c:pt idx="1319">
                  <c:v>570.9133497297554</c:v>
                </c:pt>
                <c:pt idx="1320">
                  <c:v>571.65821265949694</c:v>
                </c:pt>
                <c:pt idx="1321">
                  <c:v>572.3477263595056</c:v>
                </c:pt>
                <c:pt idx="1322">
                  <c:v>573.00827950791711</c:v>
                </c:pt>
                <c:pt idx="1323">
                  <c:v>573.64021710563065</c:v>
                </c:pt>
                <c:pt idx="1324">
                  <c:v>574.25408750883662</c:v>
                </c:pt>
                <c:pt idx="1325">
                  <c:v>574.84808814018481</c:v>
                </c:pt>
                <c:pt idx="1326">
                  <c:v>575.42104773860751</c:v>
                </c:pt>
                <c:pt idx="1327">
                  <c:v>575.97228655602282</c:v>
                </c:pt>
                <c:pt idx="1328">
                  <c:v>576.51150519169823</c:v>
                </c:pt>
                <c:pt idx="1329">
                  <c:v>577.01619630289451</c:v>
                </c:pt>
                <c:pt idx="1330">
                  <c:v>577.49959958437466</c:v>
                </c:pt>
                <c:pt idx="1331">
                  <c:v>577.95199008245584</c:v>
                </c:pt>
                <c:pt idx="1332">
                  <c:v>578.37628696017305</c:v>
                </c:pt>
                <c:pt idx="1333">
                  <c:v>578.78498971763634</c:v>
                </c:pt>
                <c:pt idx="1334">
                  <c:v>579.16775391613203</c:v>
                </c:pt>
                <c:pt idx="1335">
                  <c:v>579.52697716782745</c:v>
                </c:pt>
                <c:pt idx="1336">
                  <c:v>579.86471706743771</c:v>
                </c:pt>
                <c:pt idx="1337">
                  <c:v>580.18275222046714</c:v>
                </c:pt>
                <c:pt idx="1338">
                  <c:v>580.48263141456482</c:v>
                </c:pt>
                <c:pt idx="1339">
                  <c:v>580.76571328793341</c:v>
                </c:pt>
                <c:pt idx="1340">
                  <c:v>581.04319837881428</c:v>
                </c:pt>
                <c:pt idx="1341">
                  <c:v>581.30365506409544</c:v>
                </c:pt>
                <c:pt idx="1342">
                  <c:v>581.52856559426823</c:v>
                </c:pt>
                <c:pt idx="1343">
                  <c:v>581.75421194125681</c:v>
                </c:pt>
                <c:pt idx="1344">
                  <c:v>581.96816104555569</c:v>
                </c:pt>
                <c:pt idx="1345">
                  <c:v>582.16108075436716</c:v>
                </c:pt>
                <c:pt idx="1346">
                  <c:v>582.36608892552022</c:v>
                </c:pt>
                <c:pt idx="1347">
                  <c:v>582.55823424634139</c:v>
                </c:pt>
                <c:pt idx="1348">
                  <c:v>582.72868234770203</c:v>
                </c:pt>
                <c:pt idx="1349">
                  <c:v>582.90093608125915</c:v>
                </c:pt>
                <c:pt idx="1350">
                  <c:v>583.06283955794993</c:v>
                </c:pt>
                <c:pt idx="1351">
                  <c:v>583.22525780465537</c:v>
                </c:pt>
                <c:pt idx="1352">
                  <c:v>583.39644309410494</c:v>
                </c:pt>
                <c:pt idx="1353">
                  <c:v>583.56257948314567</c:v>
                </c:pt>
                <c:pt idx="1354">
                  <c:v>583.72321734398508</c:v>
                </c:pt>
                <c:pt idx="1355">
                  <c:v>583.87806994478319</c:v>
                </c:pt>
                <c:pt idx="1356">
                  <c:v>584.02697722194193</c:v>
                </c:pt>
                <c:pt idx="1357">
                  <c:v>584.16987698036314</c:v>
                </c:pt>
                <c:pt idx="1358">
                  <c:v>584.30678202695958</c:v>
                </c:pt>
                <c:pt idx="1359">
                  <c:v>584.43776204210326</c:v>
                </c:pt>
                <c:pt idx="1360">
                  <c:v>584.56292923319154</c:v>
                </c:pt>
                <c:pt idx="1361">
                  <c:v>584.68242700608675</c:v>
                </c:pt>
                <c:pt idx="1362">
                  <c:v>584.80642104342621</c:v>
                </c:pt>
                <c:pt idx="1363">
                  <c:v>584.92259230136983</c:v>
                </c:pt>
                <c:pt idx="1364">
                  <c:v>585.05165653439337</c:v>
                </c:pt>
                <c:pt idx="1365">
                  <c:v>585.18922878614728</c:v>
                </c:pt>
                <c:pt idx="1366">
                  <c:v>585.31189140961874</c:v>
                </c:pt>
                <c:pt idx="1367">
                  <c:v>585.40199608936086</c:v>
                </c:pt>
                <c:pt idx="1368">
                  <c:v>585.40645568507136</c:v>
                </c:pt>
                <c:pt idx="1369">
                  <c:v>580.18268633229798</c:v>
                </c:pt>
                <c:pt idx="1370">
                  <c:v>576.53079476086725</c:v>
                </c:pt>
                <c:pt idx="1371">
                  <c:v>573.84004921897122</c:v>
                </c:pt>
                <c:pt idx="1372">
                  <c:v>571.6666821149405</c:v>
                </c:pt>
                <c:pt idx="1373">
                  <c:v>569.66825629472771</c:v>
                </c:pt>
                <c:pt idx="1374">
                  <c:v>567.62277010841876</c:v>
                </c:pt>
                <c:pt idx="1375">
                  <c:v>565.47197290573979</c:v>
                </c:pt>
                <c:pt idx="1376">
                  <c:v>563.19264730264626</c:v>
                </c:pt>
                <c:pt idx="1377">
                  <c:v>560.74843337126879</c:v>
                </c:pt>
                <c:pt idx="1378">
                  <c:v>558.18334644970923</c:v>
                </c:pt>
                <c:pt idx="1379">
                  <c:v>555.5120469248269</c:v>
                </c:pt>
                <c:pt idx="1380">
                  <c:v>552.76673881666807</c:v>
                </c:pt>
                <c:pt idx="1381">
                  <c:v>549.9526372663006</c:v>
                </c:pt>
                <c:pt idx="1382">
                  <c:v>547.11439371535835</c:v>
                </c:pt>
                <c:pt idx="1383">
                  <c:v>544.22618467948871</c:v>
                </c:pt>
                <c:pt idx="1384">
                  <c:v>541.33888396543284</c:v>
                </c:pt>
                <c:pt idx="1385">
                  <c:v>538.48114658309601</c:v>
                </c:pt>
                <c:pt idx="1386">
                  <c:v>535.6344547066891</c:v>
                </c:pt>
                <c:pt idx="1387">
                  <c:v>532.82462433355295</c:v>
                </c:pt>
                <c:pt idx="1388">
                  <c:v>530.11090700663397</c:v>
                </c:pt>
                <c:pt idx="1389">
                  <c:v>527.48737276810914</c:v>
                </c:pt>
                <c:pt idx="1390">
                  <c:v>524.93861301914922</c:v>
                </c:pt>
                <c:pt idx="1391">
                  <c:v>522.5021694797482</c:v>
                </c:pt>
                <c:pt idx="1392">
                  <c:v>520.15545069500592</c:v>
                </c:pt>
                <c:pt idx="1393">
                  <c:v>517.9003899116517</c:v>
                </c:pt>
                <c:pt idx="1394">
                  <c:v>515.74753981718595</c:v>
                </c:pt>
                <c:pt idx="1395">
                  <c:v>513.68389834722018</c:v>
                </c:pt>
                <c:pt idx="1396">
                  <c:v>511.69869184657398</c:v>
                </c:pt>
                <c:pt idx="1397">
                  <c:v>509.78294798761709</c:v>
                </c:pt>
                <c:pt idx="1398">
                  <c:v>507.9591531749337</c:v>
                </c:pt>
                <c:pt idx="1399">
                  <c:v>506.18347758554501</c:v>
                </c:pt>
                <c:pt idx="1400">
                  <c:v>504.47212936175413</c:v>
                </c:pt>
                <c:pt idx="1401">
                  <c:v>502.82678341805553</c:v>
                </c:pt>
                <c:pt idx="1402">
                  <c:v>501.24805266666397</c:v>
                </c:pt>
                <c:pt idx="1403">
                  <c:v>499.72573676893978</c:v>
                </c:pt>
                <c:pt idx="1404">
                  <c:v>498.27151931897998</c:v>
                </c:pt>
                <c:pt idx="1405">
                  <c:v>496.90359886382078</c:v>
                </c:pt>
                <c:pt idx="1406">
                  <c:v>495.57494332926154</c:v>
                </c:pt>
                <c:pt idx="1407">
                  <c:v>494.27941568970391</c:v>
                </c:pt>
                <c:pt idx="1408">
                  <c:v>493.02202052674306</c:v>
                </c:pt>
                <c:pt idx="1409">
                  <c:v>491.80617999762535</c:v>
                </c:pt>
                <c:pt idx="1410">
                  <c:v>490.61407939551964</c:v>
                </c:pt>
                <c:pt idx="1411">
                  <c:v>489.48194214396409</c:v>
                </c:pt>
                <c:pt idx="1412">
                  <c:v>488.36669841134221</c:v>
                </c:pt>
                <c:pt idx="1413">
                  <c:v>487.2554461904362</c:v>
                </c:pt>
                <c:pt idx="1414">
                  <c:v>486.16834004064322</c:v>
                </c:pt>
                <c:pt idx="1415">
                  <c:v>485.11045596639417</c:v>
                </c:pt>
                <c:pt idx="1416">
                  <c:v>484.06535951030094</c:v>
                </c:pt>
                <c:pt idx="1417">
                  <c:v>483.08043260856704</c:v>
                </c:pt>
                <c:pt idx="1418">
                  <c:v>482.14108383716365</c:v>
                </c:pt>
                <c:pt idx="1419">
                  <c:v>481.2257679325254</c:v>
                </c:pt>
                <c:pt idx="1420">
                  <c:v>480.39787016567504</c:v>
                </c:pt>
                <c:pt idx="1421">
                  <c:v>479.65468916121205</c:v>
                </c:pt>
                <c:pt idx="1422">
                  <c:v>478.99332470620806</c:v>
                </c:pt>
                <c:pt idx="1423">
                  <c:v>478.46075447334294</c:v>
                </c:pt>
                <c:pt idx="1424">
                  <c:v>478.091393551632</c:v>
                </c:pt>
                <c:pt idx="1425">
                  <c:v>477.82976531561536</c:v>
                </c:pt>
                <c:pt idx="1426">
                  <c:v>477.65263020308657</c:v>
                </c:pt>
                <c:pt idx="1427">
                  <c:v>477.60148121553385</c:v>
                </c:pt>
                <c:pt idx="1428">
                  <c:v>477.59659317283842</c:v>
                </c:pt>
                <c:pt idx="1429">
                  <c:v>477.63691232866154</c:v>
                </c:pt>
                <c:pt idx="1430">
                  <c:v>477.76118576380043</c:v>
                </c:pt>
                <c:pt idx="1431">
                  <c:v>477.93802171686798</c:v>
                </c:pt>
                <c:pt idx="1432">
                  <c:v>478.12303682403069</c:v>
                </c:pt>
                <c:pt idx="1433">
                  <c:v>478.362417937234</c:v>
                </c:pt>
                <c:pt idx="1434">
                  <c:v>478.62072340389619</c:v>
                </c:pt>
                <c:pt idx="1435">
                  <c:v>478.88082832452051</c:v>
                </c:pt>
                <c:pt idx="1436">
                  <c:v>479.16969978094971</c:v>
                </c:pt>
                <c:pt idx="1437">
                  <c:v>479.49754509002645</c:v>
                </c:pt>
                <c:pt idx="1438">
                  <c:v>479.85173207402454</c:v>
                </c:pt>
                <c:pt idx="1439">
                  <c:v>480.25239686112286</c:v>
                </c:pt>
                <c:pt idx="1440">
                  <c:v>480.73437813070632</c:v>
                </c:pt>
                <c:pt idx="1441">
                  <c:v>481.28334011428268</c:v>
                </c:pt>
                <c:pt idx="1442">
                  <c:v>481.90771782065787</c:v>
                </c:pt>
                <c:pt idx="1443">
                  <c:v>482.59316769929649</c:v>
                </c:pt>
                <c:pt idx="1444">
                  <c:v>483.31817793006883</c:v>
                </c:pt>
                <c:pt idx="1445">
                  <c:v>484.07600392615512</c:v>
                </c:pt>
                <c:pt idx="1446">
                  <c:v>484.87119164391913</c:v>
                </c:pt>
                <c:pt idx="1447">
                  <c:v>485.66682239298058</c:v>
                </c:pt>
                <c:pt idx="1448">
                  <c:v>486.4348335383375</c:v>
                </c:pt>
                <c:pt idx="1449">
                  <c:v>487.18417367342539</c:v>
                </c:pt>
                <c:pt idx="1450">
                  <c:v>487.88183043935794</c:v>
                </c:pt>
                <c:pt idx="1451">
                  <c:v>488.54323127707306</c:v>
                </c:pt>
                <c:pt idx="1452">
                  <c:v>489.19046360096581</c:v>
                </c:pt>
                <c:pt idx="1453">
                  <c:v>489.80045553111461</c:v>
                </c:pt>
                <c:pt idx="1454">
                  <c:v>490.35604484271659</c:v>
                </c:pt>
                <c:pt idx="1455">
                  <c:v>490.87473227110689</c:v>
                </c:pt>
                <c:pt idx="1456">
                  <c:v>491.37018739397246</c:v>
                </c:pt>
                <c:pt idx="1457">
                  <c:v>491.8230314134106</c:v>
                </c:pt>
                <c:pt idx="1458">
                  <c:v>492.21896255404948</c:v>
                </c:pt>
                <c:pt idx="1459">
                  <c:v>492.60768059539453</c:v>
                </c:pt>
                <c:pt idx="1460">
                  <c:v>492.92702950086283</c:v>
                </c:pt>
                <c:pt idx="1461">
                  <c:v>493.18046437401011</c:v>
                </c:pt>
                <c:pt idx="1462">
                  <c:v>493.39127023386192</c:v>
                </c:pt>
                <c:pt idx="1463">
                  <c:v>493.53756998501069</c:v>
                </c:pt>
                <c:pt idx="1464">
                  <c:v>493.63338209603364</c:v>
                </c:pt>
                <c:pt idx="1465">
                  <c:v>493.74986547945076</c:v>
                </c:pt>
                <c:pt idx="1466">
                  <c:v>493.86089419605327</c:v>
                </c:pt>
                <c:pt idx="1467">
                  <c:v>493.96666707871066</c:v>
                </c:pt>
                <c:pt idx="1468">
                  <c:v>494.08738779874318</c:v>
                </c:pt>
                <c:pt idx="1469">
                  <c:v>494.24826166798039</c:v>
                </c:pt>
                <c:pt idx="1470">
                  <c:v>494.4180431919209</c:v>
                </c:pt>
                <c:pt idx="1471">
                  <c:v>494.61289671819651</c:v>
                </c:pt>
                <c:pt idx="1472">
                  <c:v>494.82485643098397</c:v>
                </c:pt>
                <c:pt idx="1473">
                  <c:v>495.04769724839258</c:v>
                </c:pt>
                <c:pt idx="1474">
                  <c:v>495.25657929713918</c:v>
                </c:pt>
                <c:pt idx="1475">
                  <c:v>495.46276386121525</c:v>
                </c:pt>
                <c:pt idx="1476">
                  <c:v>495.64483649130091</c:v>
                </c:pt>
                <c:pt idx="1477">
                  <c:v>495.78676332525299</c:v>
                </c:pt>
                <c:pt idx="1478">
                  <c:v>495.92676008580406</c:v>
                </c:pt>
                <c:pt idx="1479">
                  <c:v>496.0738900229648</c:v>
                </c:pt>
                <c:pt idx="1480">
                  <c:v>496.21496987497733</c:v>
                </c:pt>
                <c:pt idx="1481">
                  <c:v>496.39004086375712</c:v>
                </c:pt>
                <c:pt idx="1482">
                  <c:v>496.57919440659214</c:v>
                </c:pt>
                <c:pt idx="1483">
                  <c:v>496.76715915508083</c:v>
                </c:pt>
                <c:pt idx="1484">
                  <c:v>496.96234077238142</c:v>
                </c:pt>
                <c:pt idx="1485">
                  <c:v>497.1810553938061</c:v>
                </c:pt>
                <c:pt idx="1486">
                  <c:v>497.41546795215078</c:v>
                </c:pt>
                <c:pt idx="1487">
                  <c:v>497.64946681697126</c:v>
                </c:pt>
                <c:pt idx="1488">
                  <c:v>497.89081128606506</c:v>
                </c:pt>
                <c:pt idx="1489">
                  <c:v>498.12532496971573</c:v>
                </c:pt>
                <c:pt idx="1490">
                  <c:v>498.35230211959311</c:v>
                </c:pt>
                <c:pt idx="1491">
                  <c:v>498.59128173230391</c:v>
                </c:pt>
                <c:pt idx="1492">
                  <c:v>498.83699342064108</c:v>
                </c:pt>
                <c:pt idx="1493">
                  <c:v>499.05536436957095</c:v>
                </c:pt>
                <c:pt idx="1494">
                  <c:v>499.30077264706193</c:v>
                </c:pt>
                <c:pt idx="1495">
                  <c:v>499.56427521148441</c:v>
                </c:pt>
                <c:pt idx="1496">
                  <c:v>499.84889440833069</c:v>
                </c:pt>
                <c:pt idx="1497">
                  <c:v>500.14671605385058</c:v>
                </c:pt>
                <c:pt idx="1498">
                  <c:v>500.48159334390721</c:v>
                </c:pt>
                <c:pt idx="1499">
                  <c:v>500.83128415091113</c:v>
                </c:pt>
                <c:pt idx="1500">
                  <c:v>501.18873632272499</c:v>
                </c:pt>
                <c:pt idx="1501">
                  <c:v>501.54851261007627</c:v>
                </c:pt>
                <c:pt idx="1502">
                  <c:v>501.89645746236249</c:v>
                </c:pt>
                <c:pt idx="1503">
                  <c:v>502.21193097547643</c:v>
                </c:pt>
                <c:pt idx="1504">
                  <c:v>502.51957153568821</c:v>
                </c:pt>
                <c:pt idx="1505">
                  <c:v>502.81818264609234</c:v>
                </c:pt>
                <c:pt idx="1506">
                  <c:v>503.09694526353854</c:v>
                </c:pt>
                <c:pt idx="1507">
                  <c:v>503.39783540016219</c:v>
                </c:pt>
                <c:pt idx="1508">
                  <c:v>503.71253354999459</c:v>
                </c:pt>
                <c:pt idx="1509">
                  <c:v>504.02457880836727</c:v>
                </c:pt>
                <c:pt idx="1510">
                  <c:v>504.35148741664682</c:v>
                </c:pt>
                <c:pt idx="1511">
                  <c:v>504.69642308477279</c:v>
                </c:pt>
                <c:pt idx="1512">
                  <c:v>505.05160996170082</c:v>
                </c:pt>
                <c:pt idx="1513">
                  <c:v>505.38103588854909</c:v>
                </c:pt>
                <c:pt idx="1514">
                  <c:v>505.71758923406833</c:v>
                </c:pt>
                <c:pt idx="1515">
                  <c:v>506.03619388432224</c:v>
                </c:pt>
                <c:pt idx="1516">
                  <c:v>506.31797147967194</c:v>
                </c:pt>
                <c:pt idx="1517">
                  <c:v>506.58894273734097</c:v>
                </c:pt>
                <c:pt idx="1518">
                  <c:v>506.84899146579608</c:v>
                </c:pt>
                <c:pt idx="1519">
                  <c:v>507.07813858476402</c:v>
                </c:pt>
                <c:pt idx="1520">
                  <c:v>507.31150900933198</c:v>
                </c:pt>
                <c:pt idx="1521">
                  <c:v>507.55575544191032</c:v>
                </c:pt>
                <c:pt idx="1522">
                  <c:v>507.77582517625075</c:v>
                </c:pt>
                <c:pt idx="1523">
                  <c:v>508.00531992258698</c:v>
                </c:pt>
                <c:pt idx="1524">
                  <c:v>508.22968273057666</c:v>
                </c:pt>
                <c:pt idx="1525">
                  <c:v>508.44790163734302</c:v>
                </c:pt>
                <c:pt idx="1526">
                  <c:v>508.63926899011199</c:v>
                </c:pt>
                <c:pt idx="1527">
                  <c:v>508.8283154883153</c:v>
                </c:pt>
                <c:pt idx="1528">
                  <c:v>508.99370767206671</c:v>
                </c:pt>
                <c:pt idx="1529">
                  <c:v>509.11946865499704</c:v>
                </c:pt>
                <c:pt idx="1530">
                  <c:v>509.23385231547411</c:v>
                </c:pt>
                <c:pt idx="1531">
                  <c:v>509.30844537428197</c:v>
                </c:pt>
                <c:pt idx="1532">
                  <c:v>509.33205164523315</c:v>
                </c:pt>
                <c:pt idx="1533">
                  <c:v>509.34667189470372</c:v>
                </c:pt>
                <c:pt idx="1534">
                  <c:v>509.34431656535429</c:v>
                </c:pt>
                <c:pt idx="1535">
                  <c:v>509.30908334939517</c:v>
                </c:pt>
                <c:pt idx="1536">
                  <c:v>509.25921527177229</c:v>
                </c:pt>
                <c:pt idx="1537">
                  <c:v>509.2087233800612</c:v>
                </c:pt>
                <c:pt idx="1538">
                  <c:v>509.12826230856018</c:v>
                </c:pt>
                <c:pt idx="1539">
                  <c:v>509.0558292711338</c:v>
                </c:pt>
                <c:pt idx="1540">
                  <c:v>509.01022186997841</c:v>
                </c:pt>
                <c:pt idx="1541">
                  <c:v>508.9454580264005</c:v>
                </c:pt>
                <c:pt idx="1542">
                  <c:v>508.86678292501728</c:v>
                </c:pt>
                <c:pt idx="1543">
                  <c:v>508.79832201871585</c:v>
                </c:pt>
                <c:pt idx="1544">
                  <c:v>508.7083085097396</c:v>
                </c:pt>
                <c:pt idx="1545">
                  <c:v>508.61281515782025</c:v>
                </c:pt>
                <c:pt idx="1546">
                  <c:v>508.53411205878336</c:v>
                </c:pt>
                <c:pt idx="1547">
                  <c:v>508.4589565829275</c:v>
                </c:pt>
                <c:pt idx="1548">
                  <c:v>508.35724885544778</c:v>
                </c:pt>
                <c:pt idx="1549">
                  <c:v>508.27637849400872</c:v>
                </c:pt>
                <c:pt idx="1550">
                  <c:v>508.2221532343749</c:v>
                </c:pt>
                <c:pt idx="1551">
                  <c:v>508.15872050470949</c:v>
                </c:pt>
                <c:pt idx="1552">
                  <c:v>508.12892442511668</c:v>
                </c:pt>
                <c:pt idx="1553">
                  <c:v>508.12499016037498</c:v>
                </c:pt>
                <c:pt idx="1554">
                  <c:v>508.13075021756748</c:v>
                </c:pt>
                <c:pt idx="1555">
                  <c:v>508.17382035885811</c:v>
                </c:pt>
                <c:pt idx="1556">
                  <c:v>508.27481546265039</c:v>
                </c:pt>
                <c:pt idx="1557">
                  <c:v>508.36882358690605</c:v>
                </c:pt>
                <c:pt idx="1558">
                  <c:v>508.47658152547126</c:v>
                </c:pt>
                <c:pt idx="1559">
                  <c:v>508.6137117435261</c:v>
                </c:pt>
                <c:pt idx="1560">
                  <c:v>508.76179359181253</c:v>
                </c:pt>
                <c:pt idx="1561">
                  <c:v>508.91671786059209</c:v>
                </c:pt>
                <c:pt idx="1562">
                  <c:v>509.09529312625858</c:v>
                </c:pt>
                <c:pt idx="1563">
                  <c:v>509.2600573969026</c:v>
                </c:pt>
                <c:pt idx="1564">
                  <c:v>509.40267766862303</c:v>
                </c:pt>
                <c:pt idx="1565">
                  <c:v>509.57704229844433</c:v>
                </c:pt>
                <c:pt idx="1566">
                  <c:v>509.76378899412407</c:v>
                </c:pt>
                <c:pt idx="1567">
                  <c:v>509.93807859289939</c:v>
                </c:pt>
                <c:pt idx="1568">
                  <c:v>510.14115790203965</c:v>
                </c:pt>
                <c:pt idx="1569">
                  <c:v>510.36408659796587</c:v>
                </c:pt>
                <c:pt idx="1570">
                  <c:v>510.57987154089011</c:v>
                </c:pt>
                <c:pt idx="1571">
                  <c:v>510.82806938210365</c:v>
                </c:pt>
                <c:pt idx="1572">
                  <c:v>511.09841904760486</c:v>
                </c:pt>
                <c:pt idx="1573">
                  <c:v>511.38290060290979</c:v>
                </c:pt>
                <c:pt idx="1574">
                  <c:v>511.66527757891237</c:v>
                </c:pt>
                <c:pt idx="1575">
                  <c:v>511.94323130488527</c:v>
                </c:pt>
                <c:pt idx="1576">
                  <c:v>512.20504382357581</c:v>
                </c:pt>
                <c:pt idx="1577">
                  <c:v>512.4519708995449</c:v>
                </c:pt>
                <c:pt idx="1578">
                  <c:v>512.69511576828586</c:v>
                </c:pt>
                <c:pt idx="1579">
                  <c:v>512.92295471084617</c:v>
                </c:pt>
                <c:pt idx="1580">
                  <c:v>513.10688276008352</c:v>
                </c:pt>
                <c:pt idx="1581">
                  <c:v>513.28559924990304</c:v>
                </c:pt>
                <c:pt idx="1582">
                  <c:v>513.44856778966687</c:v>
                </c:pt>
                <c:pt idx="1583">
                  <c:v>513.61793820199068</c:v>
                </c:pt>
                <c:pt idx="1584">
                  <c:v>513.79048033333697</c:v>
                </c:pt>
                <c:pt idx="1585">
                  <c:v>513.9837075498267</c:v>
                </c:pt>
                <c:pt idx="1586">
                  <c:v>514.19072315886069</c:v>
                </c:pt>
                <c:pt idx="1587">
                  <c:v>514.39614779013789</c:v>
                </c:pt>
                <c:pt idx="1588">
                  <c:v>514.59830903200714</c:v>
                </c:pt>
                <c:pt idx="1589">
                  <c:v>514.79596848550773</c:v>
                </c:pt>
                <c:pt idx="1590">
                  <c:v>514.98822998531307</c:v>
                </c:pt>
                <c:pt idx="1591">
                  <c:v>515.17446642531195</c:v>
                </c:pt>
                <c:pt idx="1592">
                  <c:v>515.35426145545807</c:v>
                </c:pt>
                <c:pt idx="1593">
                  <c:v>515.48736306381443</c:v>
                </c:pt>
                <c:pt idx="1594">
                  <c:v>515.6036466555272</c:v>
                </c:pt>
                <c:pt idx="1595">
                  <c:v>515.69598571867357</c:v>
                </c:pt>
                <c:pt idx="1596">
                  <c:v>515.76920354947811</c:v>
                </c:pt>
                <c:pt idx="1597">
                  <c:v>515.79715706539469</c:v>
                </c:pt>
                <c:pt idx="1598">
                  <c:v>515.82043016683735</c:v>
                </c:pt>
                <c:pt idx="1599">
                  <c:v>515.80991342226548</c:v>
                </c:pt>
                <c:pt idx="1600">
                  <c:v>515.7838215621681</c:v>
                </c:pt>
                <c:pt idx="1601">
                  <c:v>515.7761535328724</c:v>
                </c:pt>
                <c:pt idx="1602">
                  <c:v>515.87256429527895</c:v>
                </c:pt>
                <c:pt idx="1603">
                  <c:v>516.10711083175511</c:v>
                </c:pt>
                <c:pt idx="1604">
                  <c:v>519.29140281031005</c:v>
                </c:pt>
                <c:pt idx="1605">
                  <c:v>521.25855068590874</c:v>
                </c:pt>
                <c:pt idx="1606">
                  <c:v>522.5009975645047</c:v>
                </c:pt>
                <c:pt idx="1607">
                  <c:v>523.44024721659252</c:v>
                </c:pt>
                <c:pt idx="1608">
                  <c:v>524.32967448001341</c:v>
                </c:pt>
                <c:pt idx="1609">
                  <c:v>525.26234245541309</c:v>
                </c:pt>
                <c:pt idx="1610">
                  <c:v>526.30854669216274</c:v>
                </c:pt>
                <c:pt idx="1611">
                  <c:v>527.45057644517078</c:v>
                </c:pt>
                <c:pt idx="1612">
                  <c:v>528.65401329300516</c:v>
                </c:pt>
                <c:pt idx="1613">
                  <c:v>529.90208516442931</c:v>
                </c:pt>
                <c:pt idx="1614">
                  <c:v>531.18159893506731</c:v>
                </c:pt>
                <c:pt idx="1615">
                  <c:v>532.48221341140152</c:v>
                </c:pt>
                <c:pt idx="1616">
                  <c:v>533.78585827930158</c:v>
                </c:pt>
                <c:pt idx="1617">
                  <c:v>535.10876979611248</c:v>
                </c:pt>
                <c:pt idx="1618">
                  <c:v>536.43309485092766</c:v>
                </c:pt>
                <c:pt idx="1619">
                  <c:v>537.75525094407794</c:v>
                </c:pt>
                <c:pt idx="1620">
                  <c:v>539.08253706543132</c:v>
                </c:pt>
                <c:pt idx="1621">
                  <c:v>540.40044914700559</c:v>
                </c:pt>
                <c:pt idx="1622">
                  <c:v>541.70805783753201</c:v>
                </c:pt>
                <c:pt idx="1623">
                  <c:v>543.00475986395679</c:v>
                </c:pt>
                <c:pt idx="1624">
                  <c:v>544.2802058054001</c:v>
                </c:pt>
                <c:pt idx="1625">
                  <c:v>545.53674266284293</c:v>
                </c:pt>
                <c:pt idx="1626">
                  <c:v>546.77634324787107</c:v>
                </c:pt>
                <c:pt idx="1627">
                  <c:v>547.97067626001376</c:v>
                </c:pt>
                <c:pt idx="1628">
                  <c:v>549.12866258664201</c:v>
                </c:pt>
                <c:pt idx="1629">
                  <c:v>550.23744556901306</c:v>
                </c:pt>
                <c:pt idx="1630">
                  <c:v>551.30774617992495</c:v>
                </c:pt>
                <c:pt idx="1631">
                  <c:v>552.32809718241879</c:v>
                </c:pt>
                <c:pt idx="1632">
                  <c:v>553.30028297248987</c:v>
                </c:pt>
                <c:pt idx="1633">
                  <c:v>554.23614134321895</c:v>
                </c:pt>
                <c:pt idx="1634">
                  <c:v>555.13503229154094</c:v>
                </c:pt>
                <c:pt idx="1635">
                  <c:v>555.98683908935016</c:v>
                </c:pt>
                <c:pt idx="1636">
                  <c:v>556.81434386479168</c:v>
                </c:pt>
                <c:pt idx="1637">
                  <c:v>557.61510405547938</c:v>
                </c:pt>
                <c:pt idx="1638">
                  <c:v>558.38753075984721</c:v>
                </c:pt>
                <c:pt idx="1639">
                  <c:v>559.14069974756819</c:v>
                </c:pt>
                <c:pt idx="1640">
                  <c:v>559.87170118076051</c:v>
                </c:pt>
                <c:pt idx="1641">
                  <c:v>560.57854525817902</c:v>
                </c:pt>
                <c:pt idx="1642">
                  <c:v>561.27996130443535</c:v>
                </c:pt>
                <c:pt idx="1643">
                  <c:v>561.96023788654577</c:v>
                </c:pt>
                <c:pt idx="1644">
                  <c:v>562.61764571008428</c:v>
                </c:pt>
                <c:pt idx="1645">
                  <c:v>563.25109919887268</c:v>
                </c:pt>
                <c:pt idx="1646">
                  <c:v>563.86001285836312</c:v>
                </c:pt>
                <c:pt idx="1647">
                  <c:v>564.44418711099229</c:v>
                </c:pt>
                <c:pt idx="1648">
                  <c:v>564.9937176718804</c:v>
                </c:pt>
                <c:pt idx="1649">
                  <c:v>565.53142372143668</c:v>
                </c:pt>
                <c:pt idx="1650">
                  <c:v>566.05476608188508</c:v>
                </c:pt>
                <c:pt idx="1651">
                  <c:v>566.54195861500693</c:v>
                </c:pt>
                <c:pt idx="1652">
                  <c:v>567.02680535402953</c:v>
                </c:pt>
                <c:pt idx="1653">
                  <c:v>567.49502082214633</c:v>
                </c:pt>
                <c:pt idx="1654">
                  <c:v>567.93591436969371</c:v>
                </c:pt>
                <c:pt idx="1655">
                  <c:v>568.36163432213277</c:v>
                </c:pt>
                <c:pt idx="1656">
                  <c:v>568.7715651427651</c:v>
                </c:pt>
                <c:pt idx="1657">
                  <c:v>569.16539691501805</c:v>
                </c:pt>
                <c:pt idx="1658">
                  <c:v>569.53305509278005</c:v>
                </c:pt>
                <c:pt idx="1659">
                  <c:v>569.88714475695133</c:v>
                </c:pt>
                <c:pt idx="1660">
                  <c:v>570.22738145415201</c:v>
                </c:pt>
                <c:pt idx="1661">
                  <c:v>570.553687529483</c:v>
                </c:pt>
                <c:pt idx="1662">
                  <c:v>570.87614327143967</c:v>
                </c:pt>
                <c:pt idx="1663">
                  <c:v>571.18244820261248</c:v>
                </c:pt>
                <c:pt idx="1664">
                  <c:v>571.4834154682776</c:v>
                </c:pt>
                <c:pt idx="1665">
                  <c:v>571.79731643550031</c:v>
                </c:pt>
                <c:pt idx="1666">
                  <c:v>572.09790800623466</c:v>
                </c:pt>
                <c:pt idx="1667">
                  <c:v>572.36537851993035</c:v>
                </c:pt>
                <c:pt idx="1668">
                  <c:v>572.6250023251398</c:v>
                </c:pt>
                <c:pt idx="1669">
                  <c:v>572.85606639384764</c:v>
                </c:pt>
                <c:pt idx="1670">
                  <c:v>573.063114422127</c:v>
                </c:pt>
                <c:pt idx="1671">
                  <c:v>573.25983977939813</c:v>
                </c:pt>
                <c:pt idx="1672">
                  <c:v>573.43675265313016</c:v>
                </c:pt>
                <c:pt idx="1673">
                  <c:v>573.59683891063514</c:v>
                </c:pt>
                <c:pt idx="1674">
                  <c:v>573.75253607723266</c:v>
                </c:pt>
                <c:pt idx="1675">
                  <c:v>573.91334056307437</c:v>
                </c:pt>
                <c:pt idx="1676">
                  <c:v>574.0764185666834</c:v>
                </c:pt>
                <c:pt idx="1677">
                  <c:v>574.23959366375948</c:v>
                </c:pt>
                <c:pt idx="1678">
                  <c:v>574.41121080089965</c:v>
                </c:pt>
                <c:pt idx="1679">
                  <c:v>574.57752771711716</c:v>
                </c:pt>
                <c:pt idx="1680">
                  <c:v>574.74815329627131</c:v>
                </c:pt>
                <c:pt idx="1681">
                  <c:v>574.92034720346567</c:v>
                </c:pt>
                <c:pt idx="1682">
                  <c:v>575.08201110089885</c:v>
                </c:pt>
                <c:pt idx="1683">
                  <c:v>575.24405555193903</c:v>
                </c:pt>
                <c:pt idx="1684">
                  <c:v>575.39476877921015</c:v>
                </c:pt>
                <c:pt idx="1685">
                  <c:v>575.52536314414408</c:v>
                </c:pt>
                <c:pt idx="1686">
                  <c:v>575.64936123005236</c:v>
                </c:pt>
                <c:pt idx="1687">
                  <c:v>575.76710616304217</c:v>
                </c:pt>
                <c:pt idx="1688">
                  <c:v>575.86892125048394</c:v>
                </c:pt>
                <c:pt idx="1689">
                  <c:v>575.95761150443491</c:v>
                </c:pt>
                <c:pt idx="1690">
                  <c:v>576.04543998239319</c:v>
                </c:pt>
                <c:pt idx="1691">
                  <c:v>576.13173522581758</c:v>
                </c:pt>
                <c:pt idx="1692">
                  <c:v>576.22600225856206</c:v>
                </c:pt>
                <c:pt idx="1693">
                  <c:v>576.3253851808621</c:v>
                </c:pt>
                <c:pt idx="1694">
                  <c:v>576.42766235000158</c:v>
                </c:pt>
                <c:pt idx="1695">
                  <c:v>576.54111637504752</c:v>
                </c:pt>
                <c:pt idx="1696">
                  <c:v>576.66193027033194</c:v>
                </c:pt>
                <c:pt idx="1697">
                  <c:v>576.80712952804481</c:v>
                </c:pt>
                <c:pt idx="1698">
                  <c:v>576.96940966862621</c:v>
                </c:pt>
                <c:pt idx="1699">
                  <c:v>577.15304847878178</c:v>
                </c:pt>
                <c:pt idx="1700">
                  <c:v>577.3410834897121</c:v>
                </c:pt>
                <c:pt idx="1701">
                  <c:v>577.49057926312207</c:v>
                </c:pt>
                <c:pt idx="1702">
                  <c:v>577.57929025828253</c:v>
                </c:pt>
                <c:pt idx="1703">
                  <c:v>577.52091771202151</c:v>
                </c:pt>
                <c:pt idx="1704">
                  <c:v>574.91741162741255</c:v>
                </c:pt>
                <c:pt idx="1705">
                  <c:v>573.30957288683555</c:v>
                </c:pt>
                <c:pt idx="1706">
                  <c:v>572.23451971512873</c:v>
                </c:pt>
                <c:pt idx="1707">
                  <c:v>571.32513410748027</c:v>
                </c:pt>
                <c:pt idx="1708">
                  <c:v>570.39074970459262</c:v>
                </c:pt>
                <c:pt idx="1709">
                  <c:v>569.30671006135208</c:v>
                </c:pt>
                <c:pt idx="1710">
                  <c:v>567.97977283187572</c:v>
                </c:pt>
                <c:pt idx="1711">
                  <c:v>566.40150280915486</c:v>
                </c:pt>
                <c:pt idx="1712">
                  <c:v>564.57800256379551</c:v>
                </c:pt>
                <c:pt idx="1713">
                  <c:v>562.53636235168437</c:v>
                </c:pt>
                <c:pt idx="1714">
                  <c:v>560.29935216696322</c:v>
                </c:pt>
                <c:pt idx="1715">
                  <c:v>557.86623090490536</c:v>
                </c:pt>
                <c:pt idx="1716">
                  <c:v>555.27839643669245</c:v>
                </c:pt>
                <c:pt idx="1717">
                  <c:v>552.55885827648365</c:v>
                </c:pt>
                <c:pt idx="1718">
                  <c:v>549.72642069196013</c:v>
                </c:pt>
                <c:pt idx="1719">
                  <c:v>546.80650392080258</c:v>
                </c:pt>
                <c:pt idx="1720">
                  <c:v>543.82930213551492</c:v>
                </c:pt>
                <c:pt idx="1721">
                  <c:v>540.81833575734106</c:v>
                </c:pt>
                <c:pt idx="1722">
                  <c:v>537.79181795235547</c:v>
                </c:pt>
                <c:pt idx="1723">
                  <c:v>534.80374624104297</c:v>
                </c:pt>
                <c:pt idx="1724">
                  <c:v>531.85477427803505</c:v>
                </c:pt>
                <c:pt idx="1725">
                  <c:v>528.93500784336868</c:v>
                </c:pt>
                <c:pt idx="1726">
                  <c:v>526.09663527458849</c:v>
                </c:pt>
                <c:pt idx="1727">
                  <c:v>523.36850576956965</c:v>
                </c:pt>
                <c:pt idx="1728">
                  <c:v>520.74144228805972</c:v>
                </c:pt>
                <c:pt idx="1729">
                  <c:v>518.23745961923146</c:v>
                </c:pt>
                <c:pt idx="1730">
                  <c:v>515.86205819472968</c:v>
                </c:pt>
                <c:pt idx="1731">
                  <c:v>513.57813253016104</c:v>
                </c:pt>
                <c:pt idx="1732">
                  <c:v>511.39656769978728</c:v>
                </c:pt>
                <c:pt idx="1733">
                  <c:v>509.34461275170537</c:v>
                </c:pt>
                <c:pt idx="1734">
                  <c:v>507.391680863646</c:v>
                </c:pt>
                <c:pt idx="1735">
                  <c:v>505.54353582008446</c:v>
                </c:pt>
                <c:pt idx="1736">
                  <c:v>503.81351022877681</c:v>
                </c:pt>
                <c:pt idx="1737">
                  <c:v>502.20055567709522</c:v>
                </c:pt>
                <c:pt idx="1738">
                  <c:v>500.67270466104628</c:v>
                </c:pt>
                <c:pt idx="1739">
                  <c:v>499.27481084223859</c:v>
                </c:pt>
                <c:pt idx="1740">
                  <c:v>497.98966343152239</c:v>
                </c:pt>
                <c:pt idx="1741">
                  <c:v>496.79305476506283</c:v>
                </c:pt>
                <c:pt idx="1742">
                  <c:v>495.71570163090291</c:v>
                </c:pt>
                <c:pt idx="1743">
                  <c:v>494.73975623263237</c:v>
                </c:pt>
                <c:pt idx="1744">
                  <c:v>493.8306401676204</c:v>
                </c:pt>
                <c:pt idx="1745">
                  <c:v>492.99140555653514</c:v>
                </c:pt>
                <c:pt idx="1746">
                  <c:v>492.22367319654495</c:v>
                </c:pt>
                <c:pt idx="1747">
                  <c:v>491.49795987098696</c:v>
                </c:pt>
                <c:pt idx="1748">
                  <c:v>490.80143814485302</c:v>
                </c:pt>
                <c:pt idx="1749">
                  <c:v>490.14406725154265</c:v>
                </c:pt>
                <c:pt idx="1750">
                  <c:v>489.51302470011137</c:v>
                </c:pt>
                <c:pt idx="1751">
                  <c:v>488.90830211402249</c:v>
                </c:pt>
                <c:pt idx="1752">
                  <c:v>488.33962992745467</c:v>
                </c:pt>
                <c:pt idx="1753">
                  <c:v>487.79404276638866</c:v>
                </c:pt>
                <c:pt idx="1754">
                  <c:v>487.27145609631452</c:v>
                </c:pt>
                <c:pt idx="1755">
                  <c:v>486.80157566609506</c:v>
                </c:pt>
                <c:pt idx="1756">
                  <c:v>486.35645078246733</c:v>
                </c:pt>
                <c:pt idx="1757">
                  <c:v>485.93459136308559</c:v>
                </c:pt>
                <c:pt idx="1758">
                  <c:v>485.53463229072457</c:v>
                </c:pt>
                <c:pt idx="1759">
                  <c:v>485.16531707282297</c:v>
                </c:pt>
                <c:pt idx="1760">
                  <c:v>484.82298433648953</c:v>
                </c:pt>
                <c:pt idx="1761">
                  <c:v>484.50458161351116</c:v>
                </c:pt>
                <c:pt idx="1762">
                  <c:v>484.18754972791248</c:v>
                </c:pt>
                <c:pt idx="1763">
                  <c:v>483.8847299975784</c:v>
                </c:pt>
                <c:pt idx="1764">
                  <c:v>483.6057397025487</c:v>
                </c:pt>
                <c:pt idx="1765">
                  <c:v>483.34764968130065</c:v>
                </c:pt>
                <c:pt idx="1766">
                  <c:v>483.10802476833913</c:v>
                </c:pt>
                <c:pt idx="1767">
                  <c:v>482.87482958680499</c:v>
                </c:pt>
                <c:pt idx="1768">
                  <c:v>482.67885295297094</c:v>
                </c:pt>
                <c:pt idx="1769">
                  <c:v>482.52312218172739</c:v>
                </c:pt>
                <c:pt idx="1770">
                  <c:v>482.38953557376504</c:v>
                </c:pt>
                <c:pt idx="1771">
                  <c:v>482.31411439597593</c:v>
                </c:pt>
                <c:pt idx="1772">
                  <c:v>482.28365315689649</c:v>
                </c:pt>
                <c:pt idx="1773">
                  <c:v>482.30766608362717</c:v>
                </c:pt>
                <c:pt idx="1774">
                  <c:v>482.3528392471062</c:v>
                </c:pt>
                <c:pt idx="1775">
                  <c:v>482.41364245887917</c:v>
                </c:pt>
                <c:pt idx="1776">
                  <c:v>482.49571647523783</c:v>
                </c:pt>
                <c:pt idx="1777">
                  <c:v>482.58313556291807</c:v>
                </c:pt>
                <c:pt idx="1778">
                  <c:v>482.67374271392589</c:v>
                </c:pt>
                <c:pt idx="1779">
                  <c:v>482.75586672155254</c:v>
                </c:pt>
                <c:pt idx="1780">
                  <c:v>482.85072230013327</c:v>
                </c:pt>
                <c:pt idx="1781">
                  <c:v>482.94430531685327</c:v>
                </c:pt>
                <c:pt idx="1782">
                  <c:v>483.04598535639195</c:v>
                </c:pt>
                <c:pt idx="1783">
                  <c:v>483.16280233287745</c:v>
                </c:pt>
                <c:pt idx="1784">
                  <c:v>483.30995521167762</c:v>
                </c:pt>
                <c:pt idx="1785">
                  <c:v>483.478691847449</c:v>
                </c:pt>
                <c:pt idx="1786">
                  <c:v>483.66214477216073</c:v>
                </c:pt>
                <c:pt idx="1787">
                  <c:v>483.87494754722007</c:v>
                </c:pt>
                <c:pt idx="1788">
                  <c:v>484.10792818079295</c:v>
                </c:pt>
                <c:pt idx="1789">
                  <c:v>484.3539141805004</c:v>
                </c:pt>
                <c:pt idx="1790">
                  <c:v>484.60732439847305</c:v>
                </c:pt>
                <c:pt idx="1791">
                  <c:v>484.87384292014752</c:v>
                </c:pt>
                <c:pt idx="1792">
                  <c:v>485.13765856741867</c:v>
                </c:pt>
                <c:pt idx="1793">
                  <c:v>485.38678187367054</c:v>
                </c:pt>
                <c:pt idx="1794">
                  <c:v>485.64224776768526</c:v>
                </c:pt>
                <c:pt idx="1795">
                  <c:v>485.88997936945958</c:v>
                </c:pt>
                <c:pt idx="1796">
                  <c:v>486.12935559311347</c:v>
                </c:pt>
                <c:pt idx="1797">
                  <c:v>486.35998796715933</c:v>
                </c:pt>
                <c:pt idx="1798">
                  <c:v>486.59166869176255</c:v>
                </c:pt>
                <c:pt idx="1799">
                  <c:v>486.80182935554342</c:v>
                </c:pt>
                <c:pt idx="1800">
                  <c:v>487.0135331664614</c:v>
                </c:pt>
                <c:pt idx="1801">
                  <c:v>487.23429273109446</c:v>
                </c:pt>
                <c:pt idx="1802">
                  <c:v>487.43972707290465</c:v>
                </c:pt>
                <c:pt idx="1803">
                  <c:v>487.65145990195134</c:v>
                </c:pt>
                <c:pt idx="1804">
                  <c:v>487.8858622530073</c:v>
                </c:pt>
                <c:pt idx="1805">
                  <c:v>488.10514941727979</c:v>
                </c:pt>
                <c:pt idx="1806">
                  <c:v>488.32075616795407</c:v>
                </c:pt>
                <c:pt idx="1807">
                  <c:v>488.54140973678693</c:v>
                </c:pt>
                <c:pt idx="1808">
                  <c:v>488.74369235173208</c:v>
                </c:pt>
                <c:pt idx="1809">
                  <c:v>488.90999021557303</c:v>
                </c:pt>
                <c:pt idx="1810">
                  <c:v>489.10727668993644</c:v>
                </c:pt>
                <c:pt idx="1811">
                  <c:v>489.28614164355326</c:v>
                </c:pt>
                <c:pt idx="1812">
                  <c:v>489.42921759186652</c:v>
                </c:pt>
                <c:pt idx="1813">
                  <c:v>489.57366313666591</c:v>
                </c:pt>
                <c:pt idx="1814">
                  <c:v>489.69770511934678</c:v>
                </c:pt>
                <c:pt idx="1815">
                  <c:v>489.7849999749908</c:v>
                </c:pt>
                <c:pt idx="1816">
                  <c:v>489.88349406553027</c:v>
                </c:pt>
                <c:pt idx="1817">
                  <c:v>489.97951463368503</c:v>
                </c:pt>
                <c:pt idx="1818">
                  <c:v>490.05269511914582</c:v>
                </c:pt>
                <c:pt idx="1819">
                  <c:v>490.12778533690454</c:v>
                </c:pt>
                <c:pt idx="1820">
                  <c:v>490.22357604903209</c:v>
                </c:pt>
                <c:pt idx="1821">
                  <c:v>490.31414122975872</c:v>
                </c:pt>
                <c:pt idx="1822">
                  <c:v>490.36982935481336</c:v>
                </c:pt>
                <c:pt idx="1823">
                  <c:v>490.44845403630671</c:v>
                </c:pt>
                <c:pt idx="1824">
                  <c:v>490.53372425387863</c:v>
                </c:pt>
                <c:pt idx="1825">
                  <c:v>490.62319237669448</c:v>
                </c:pt>
                <c:pt idx="1826">
                  <c:v>490.72495622626758</c:v>
                </c:pt>
                <c:pt idx="1827">
                  <c:v>490.83504718968049</c:v>
                </c:pt>
                <c:pt idx="1828">
                  <c:v>490.93036584997748</c:v>
                </c:pt>
                <c:pt idx="1829">
                  <c:v>491.0335043733034</c:v>
                </c:pt>
                <c:pt idx="1830">
                  <c:v>491.12155460729809</c:v>
                </c:pt>
                <c:pt idx="1831">
                  <c:v>491.20725723906105</c:v>
                </c:pt>
                <c:pt idx="1832">
                  <c:v>491.30031866681026</c:v>
                </c:pt>
                <c:pt idx="1833">
                  <c:v>491.38804216523158</c:v>
                </c:pt>
                <c:pt idx="1834">
                  <c:v>491.48083160237945</c:v>
                </c:pt>
                <c:pt idx="1835">
                  <c:v>491.58654325858805</c:v>
                </c:pt>
                <c:pt idx="1836">
                  <c:v>491.71101868472073</c:v>
                </c:pt>
                <c:pt idx="1837">
                  <c:v>491.84850982173435</c:v>
                </c:pt>
                <c:pt idx="1838">
                  <c:v>491.99451798764738</c:v>
                </c:pt>
                <c:pt idx="1839">
                  <c:v>492.14553901386478</c:v>
                </c:pt>
                <c:pt idx="1840">
                  <c:v>492.29885960365135</c:v>
                </c:pt>
                <c:pt idx="1841">
                  <c:v>492.44239465585258</c:v>
                </c:pt>
                <c:pt idx="1842">
                  <c:v>492.59705734896698</c:v>
                </c:pt>
                <c:pt idx="1843">
                  <c:v>492.75863042224427</c:v>
                </c:pt>
                <c:pt idx="1844">
                  <c:v>492.90383965371257</c:v>
                </c:pt>
                <c:pt idx="1845">
                  <c:v>493.04516027309131</c:v>
                </c:pt>
                <c:pt idx="1846">
                  <c:v>493.19211234108826</c:v>
                </c:pt>
                <c:pt idx="1847">
                  <c:v>493.33187478935508</c:v>
                </c:pt>
                <c:pt idx="1848">
                  <c:v>493.46477550214433</c:v>
                </c:pt>
                <c:pt idx="1849">
                  <c:v>493.61113228884273</c:v>
                </c:pt>
                <c:pt idx="1850">
                  <c:v>493.72625212384509</c:v>
                </c:pt>
                <c:pt idx="1851">
                  <c:v>493.81648067720835</c:v>
                </c:pt>
                <c:pt idx="1852">
                  <c:v>493.89688957099236</c:v>
                </c:pt>
                <c:pt idx="1853">
                  <c:v>493.94903143455832</c:v>
                </c:pt>
                <c:pt idx="1854">
                  <c:v>493.96916893652286</c:v>
                </c:pt>
                <c:pt idx="1855">
                  <c:v>494.00478174865066</c:v>
                </c:pt>
                <c:pt idx="1856">
                  <c:v>494.03179966838127</c:v>
                </c:pt>
                <c:pt idx="1857">
                  <c:v>494.03201529069275</c:v>
                </c:pt>
                <c:pt idx="1858">
                  <c:v>494.05185901074253</c:v>
                </c:pt>
                <c:pt idx="1859">
                  <c:v>494.09642164787294</c:v>
                </c:pt>
                <c:pt idx="1860">
                  <c:v>494.14932503561334</c:v>
                </c:pt>
                <c:pt idx="1861">
                  <c:v>494.2180383599399</c:v>
                </c:pt>
                <c:pt idx="1862">
                  <c:v>494.29808010282864</c:v>
                </c:pt>
                <c:pt idx="1863">
                  <c:v>494.3659310263958</c:v>
                </c:pt>
                <c:pt idx="1864">
                  <c:v>494.46383841804288</c:v>
                </c:pt>
                <c:pt idx="1865">
                  <c:v>494.61360965151425</c:v>
                </c:pt>
                <c:pt idx="1866">
                  <c:v>494.82129969243732</c:v>
                </c:pt>
                <c:pt idx="1867">
                  <c:v>495.1809311266145</c:v>
                </c:pt>
                <c:pt idx="1868">
                  <c:v>498.96835814360628</c:v>
                </c:pt>
                <c:pt idx="1869">
                  <c:v>501.67711909508398</c:v>
                </c:pt>
                <c:pt idx="1870">
                  <c:v>503.96900622725622</c:v>
                </c:pt>
                <c:pt idx="1871">
                  <c:v>506.22115038543456</c:v>
                </c:pt>
                <c:pt idx="1872">
                  <c:v>508.59056844179571</c:v>
                </c:pt>
                <c:pt idx="1873">
                  <c:v>511.11542048021226</c:v>
                </c:pt>
                <c:pt idx="1874">
                  <c:v>513.78315382460664</c:v>
                </c:pt>
                <c:pt idx="1875">
                  <c:v>516.51279962810031</c:v>
                </c:pt>
                <c:pt idx="1876">
                  <c:v>519.24220244247454</c:v>
                </c:pt>
                <c:pt idx="1877">
                  <c:v>521.9441265569742</c:v>
                </c:pt>
                <c:pt idx="1878">
                  <c:v>524.59814761842426</c:v>
                </c:pt>
                <c:pt idx="1879">
                  <c:v>527.17922214894202</c:v>
                </c:pt>
                <c:pt idx="1880">
                  <c:v>529.66904657064606</c:v>
                </c:pt>
                <c:pt idx="1881">
                  <c:v>532.07462266543462</c:v>
                </c:pt>
                <c:pt idx="1882">
                  <c:v>534.38211427081956</c:v>
                </c:pt>
                <c:pt idx="1883">
                  <c:v>536.59198674820391</c:v>
                </c:pt>
                <c:pt idx="1884">
                  <c:v>538.705569963534</c:v>
                </c:pt>
                <c:pt idx="1885">
                  <c:v>540.72483750754952</c:v>
                </c:pt>
                <c:pt idx="1886">
                  <c:v>542.67223246592584</c:v>
                </c:pt>
                <c:pt idx="1887">
                  <c:v>544.53553030963258</c:v>
                </c:pt>
                <c:pt idx="1888">
                  <c:v>546.31628136775339</c:v>
                </c:pt>
                <c:pt idx="1889">
                  <c:v>548.02648935824766</c:v>
                </c:pt>
                <c:pt idx="1890">
                  <c:v>549.67598253744075</c:v>
                </c:pt>
                <c:pt idx="1891">
                  <c:v>551.26283752825316</c:v>
                </c:pt>
                <c:pt idx="1892">
                  <c:v>552.79621894598802</c:v>
                </c:pt>
                <c:pt idx="1893">
                  <c:v>554.27362663400663</c:v>
                </c:pt>
                <c:pt idx="1894">
                  <c:v>555.69372021056063</c:v>
                </c:pt>
                <c:pt idx="1895">
                  <c:v>557.07605412663611</c:v>
                </c:pt>
                <c:pt idx="1896">
                  <c:v>558.40586736158707</c:v>
                </c:pt>
                <c:pt idx="1897">
                  <c:v>559.71246674653401</c:v>
                </c:pt>
                <c:pt idx="1898">
                  <c:v>560.96835761162833</c:v>
                </c:pt>
                <c:pt idx="1899">
                  <c:v>562.17315109298363</c:v>
                </c:pt>
                <c:pt idx="1900">
                  <c:v>563.33706262788394</c:v>
                </c:pt>
                <c:pt idx="1901">
                  <c:v>564.47826476812929</c:v>
                </c:pt>
                <c:pt idx="1902">
                  <c:v>565.5507957470345</c:v>
                </c:pt>
                <c:pt idx="1903">
                  <c:v>566.58041133353208</c:v>
                </c:pt>
                <c:pt idx="1904">
                  <c:v>567.55711506593491</c:v>
                </c:pt>
                <c:pt idx="1905">
                  <c:v>568.47383875190167</c:v>
                </c:pt>
                <c:pt idx="1906">
                  <c:v>569.35581036571739</c:v>
                </c:pt>
                <c:pt idx="1907">
                  <c:v>570.20255068856011</c:v>
                </c:pt>
                <c:pt idx="1908">
                  <c:v>571.02404782703502</c:v>
                </c:pt>
                <c:pt idx="1909">
                  <c:v>571.79814517400553</c:v>
                </c:pt>
                <c:pt idx="1910">
                  <c:v>572.54847770596302</c:v>
                </c:pt>
                <c:pt idx="1911">
                  <c:v>573.26324565319112</c:v>
                </c:pt>
                <c:pt idx="1912">
                  <c:v>573.9338368365527</c:v>
                </c:pt>
                <c:pt idx="1913">
                  <c:v>574.58414776754182</c:v>
                </c:pt>
                <c:pt idx="1914">
                  <c:v>575.20254259741819</c:v>
                </c:pt>
                <c:pt idx="1915">
                  <c:v>575.77049724214999</c:v>
                </c:pt>
                <c:pt idx="1916">
                  <c:v>576.3144377997246</c:v>
                </c:pt>
                <c:pt idx="1917">
                  <c:v>576.82468824548414</c:v>
                </c:pt>
                <c:pt idx="1918">
                  <c:v>577.29423170180644</c:v>
                </c:pt>
                <c:pt idx="1919">
                  <c:v>577.73814241159334</c:v>
                </c:pt>
                <c:pt idx="1920">
                  <c:v>578.14813312691547</c:v>
                </c:pt>
                <c:pt idx="1921">
                  <c:v>578.51824473929116</c:v>
                </c:pt>
                <c:pt idx="1922">
                  <c:v>578.87434711730373</c:v>
                </c:pt>
                <c:pt idx="1923">
                  <c:v>579.20624145342026</c:v>
                </c:pt>
                <c:pt idx="1924">
                  <c:v>579.51641873433459</c:v>
                </c:pt>
                <c:pt idx="1925">
                  <c:v>579.82698928048615</c:v>
                </c:pt>
                <c:pt idx="1926">
                  <c:v>580.1347530027565</c:v>
                </c:pt>
                <c:pt idx="1927">
                  <c:v>580.42730590165434</c:v>
                </c:pt>
                <c:pt idx="1928">
                  <c:v>580.71537304580011</c:v>
                </c:pt>
                <c:pt idx="1929">
                  <c:v>580.99715034489293</c:v>
                </c:pt>
                <c:pt idx="1930">
                  <c:v>581.2813295887546</c:v>
                </c:pt>
                <c:pt idx="1931">
                  <c:v>581.55449251820187</c:v>
                </c:pt>
                <c:pt idx="1932">
                  <c:v>581.82655141939972</c:v>
                </c:pt>
                <c:pt idx="1933">
                  <c:v>582.08505067011606</c:v>
                </c:pt>
                <c:pt idx="1934">
                  <c:v>582.33065959395935</c:v>
                </c:pt>
                <c:pt idx="1935">
                  <c:v>582.5740157801406</c:v>
                </c:pt>
                <c:pt idx="1936">
                  <c:v>582.80322632383695</c:v>
                </c:pt>
                <c:pt idx="1937">
                  <c:v>583.0193940738078</c:v>
                </c:pt>
                <c:pt idx="1938">
                  <c:v>583.22348762304762</c:v>
                </c:pt>
                <c:pt idx="1939">
                  <c:v>583.4263638442394</c:v>
                </c:pt>
                <c:pt idx="1940">
                  <c:v>583.62628613390279</c:v>
                </c:pt>
                <c:pt idx="1941">
                  <c:v>583.79196421270785</c:v>
                </c:pt>
                <c:pt idx="1942">
                  <c:v>583.88995991047273</c:v>
                </c:pt>
                <c:pt idx="1943">
                  <c:v>583.84553704166922</c:v>
                </c:pt>
                <c:pt idx="1944">
                  <c:v>583.59332029096186</c:v>
                </c:pt>
                <c:pt idx="1945">
                  <c:v>583.08570235751461</c:v>
                </c:pt>
                <c:pt idx="1946">
                  <c:v>579.37197437467819</c:v>
                </c:pt>
                <c:pt idx="1947">
                  <c:v>576.98582136397567</c:v>
                </c:pt>
                <c:pt idx="1948">
                  <c:v>575.53248686220195</c:v>
                </c:pt>
                <c:pt idx="1949">
                  <c:v>574.68262777223185</c:v>
                </c:pt>
                <c:pt idx="1950">
                  <c:v>574.18990858613222</c:v>
                </c:pt>
                <c:pt idx="1951">
                  <c:v>573.89354291883524</c:v>
                </c:pt>
                <c:pt idx="1952">
                  <c:v>573.66936958250119</c:v>
                </c:pt>
                <c:pt idx="1953">
                  <c:v>573.43230415106234</c:v>
                </c:pt>
                <c:pt idx="1954">
                  <c:v>573.09781138165818</c:v>
                </c:pt>
                <c:pt idx="1955">
                  <c:v>572.62261876309447</c:v>
                </c:pt>
                <c:pt idx="1956">
                  <c:v>571.98524618535498</c:v>
                </c:pt>
                <c:pt idx="1957">
                  <c:v>571.14099056441944</c:v>
                </c:pt>
                <c:pt idx="1958">
                  <c:v>570.12794638686421</c:v>
                </c:pt>
                <c:pt idx="1959">
                  <c:v>568.95675334805355</c:v>
                </c:pt>
                <c:pt idx="1960">
                  <c:v>567.62707910507697</c:v>
                </c:pt>
                <c:pt idx="1961">
                  <c:v>566.17025588936394</c:v>
                </c:pt>
                <c:pt idx="1962">
                  <c:v>564.60136768652842</c:v>
                </c:pt>
                <c:pt idx="1963">
                  <c:v>562.9329989755081</c:v>
                </c:pt>
                <c:pt idx="1964">
                  <c:v>561.20570876537761</c:v>
                </c:pt>
                <c:pt idx="1965">
                  <c:v>559.40091111802462</c:v>
                </c:pt>
                <c:pt idx="1966">
                  <c:v>557.53525579485608</c:v>
                </c:pt>
                <c:pt idx="1967">
                  <c:v>555.60200519129944</c:v>
                </c:pt>
                <c:pt idx="1968">
                  <c:v>553.62671468068345</c:v>
                </c:pt>
                <c:pt idx="1969">
                  <c:v>551.57922674580846</c:v>
                </c:pt>
                <c:pt idx="1970">
                  <c:v>549.46734364784538</c:v>
                </c:pt>
                <c:pt idx="1971">
                  <c:v>547.30763905691492</c:v>
                </c:pt>
                <c:pt idx="1972">
                  <c:v>545.11318717723873</c:v>
                </c:pt>
                <c:pt idx="1973">
                  <c:v>542.87427187691242</c:v>
                </c:pt>
                <c:pt idx="1974">
                  <c:v>540.63395352989528</c:v>
                </c:pt>
                <c:pt idx="1975">
                  <c:v>538.38497205086333</c:v>
                </c:pt>
                <c:pt idx="1976">
                  <c:v>536.12189640629038</c:v>
                </c:pt>
                <c:pt idx="1977">
                  <c:v>533.89073995235196</c:v>
                </c:pt>
                <c:pt idx="1978">
                  <c:v>531.69615364783533</c:v>
                </c:pt>
                <c:pt idx="1979">
                  <c:v>529.51130651992435</c:v>
                </c:pt>
                <c:pt idx="1980">
                  <c:v>527.34570963751275</c:v>
                </c:pt>
                <c:pt idx="1981">
                  <c:v>525.21639891050472</c:v>
                </c:pt>
                <c:pt idx="1982">
                  <c:v>523.08595876887364</c:v>
                </c:pt>
                <c:pt idx="1983">
                  <c:v>520.97596467354526</c:v>
                </c:pt>
                <c:pt idx="1984">
                  <c:v>518.92260951436026</c:v>
                </c:pt>
                <c:pt idx="1985">
                  <c:v>516.89283349823597</c:v>
                </c:pt>
                <c:pt idx="1986">
                  <c:v>514.89127539099923</c:v>
                </c:pt>
                <c:pt idx="1987">
                  <c:v>512.95117847558924</c:v>
                </c:pt>
                <c:pt idx="1988">
                  <c:v>511.02719303512174</c:v>
                </c:pt>
                <c:pt idx="1989">
                  <c:v>509.13469217001523</c:v>
                </c:pt>
                <c:pt idx="1990">
                  <c:v>507.28504459083416</c:v>
                </c:pt>
                <c:pt idx="1991">
                  <c:v>505.49646198474824</c:v>
                </c:pt>
                <c:pt idx="1992">
                  <c:v>503.76217458427539</c:v>
                </c:pt>
                <c:pt idx="1993">
                  <c:v>502.10649441407327</c:v>
                </c:pt>
                <c:pt idx="1994">
                  <c:v>500.50711254057899</c:v>
                </c:pt>
                <c:pt idx="1995">
                  <c:v>498.96651119131752</c:v>
                </c:pt>
                <c:pt idx="1996">
                  <c:v>497.50598905396561</c:v>
                </c:pt>
                <c:pt idx="1997">
                  <c:v>496.13093233903851</c:v>
                </c:pt>
                <c:pt idx="1998">
                  <c:v>494.81457991230354</c:v>
                </c:pt>
                <c:pt idx="1999">
                  <c:v>493.55600626886189</c:v>
                </c:pt>
                <c:pt idx="2000">
                  <c:v>492.3639302371576</c:v>
                </c:pt>
                <c:pt idx="2001">
                  <c:v>491.20431315069078</c:v>
                </c:pt>
                <c:pt idx="2002">
                  <c:v>490.09096103346906</c:v>
                </c:pt>
                <c:pt idx="2003">
                  <c:v>489.03390381404591</c:v>
                </c:pt>
                <c:pt idx="2004">
                  <c:v>488.00020128914383</c:v>
                </c:pt>
                <c:pt idx="2005">
                  <c:v>486.9945853573268</c:v>
                </c:pt>
                <c:pt idx="2006">
                  <c:v>486.03037139557262</c:v>
                </c:pt>
                <c:pt idx="2007">
                  <c:v>485.08726507068371</c:v>
                </c:pt>
                <c:pt idx="2008">
                  <c:v>484.16963161306126</c:v>
                </c:pt>
                <c:pt idx="2009">
                  <c:v>483.29053386913762</c:v>
                </c:pt>
                <c:pt idx="2010">
                  <c:v>482.44951424506428</c:v>
                </c:pt>
                <c:pt idx="2011">
                  <c:v>481.64584418831788</c:v>
                </c:pt>
                <c:pt idx="2012">
                  <c:v>480.87859650330745</c:v>
                </c:pt>
                <c:pt idx="2013">
                  <c:v>480.16670229766646</c:v>
                </c:pt>
                <c:pt idx="2014">
                  <c:v>479.48399567840266</c:v>
                </c:pt>
                <c:pt idx="2015">
                  <c:v>478.8402986909781</c:v>
                </c:pt>
                <c:pt idx="2016">
                  <c:v>478.26268599362567</c:v>
                </c:pt>
                <c:pt idx="2017">
                  <c:v>477.73107348370155</c:v>
                </c:pt>
                <c:pt idx="2018">
                  <c:v>477.23973724132219</c:v>
                </c:pt>
                <c:pt idx="2019">
                  <c:v>476.79392432470064</c:v>
                </c:pt>
                <c:pt idx="2020">
                  <c:v>476.3871672648213</c:v>
                </c:pt>
                <c:pt idx="2021">
                  <c:v>476.01416022666479</c:v>
                </c:pt>
                <c:pt idx="2022">
                  <c:v>475.67053327539918</c:v>
                </c:pt>
                <c:pt idx="2023">
                  <c:v>475.35267145968334</c:v>
                </c:pt>
                <c:pt idx="2024">
                  <c:v>475.05756976514243</c:v>
                </c:pt>
                <c:pt idx="2025">
                  <c:v>474.79271677963993</c:v>
                </c:pt>
                <c:pt idx="2026">
                  <c:v>474.57350134286162</c:v>
                </c:pt>
                <c:pt idx="2027">
                  <c:v>474.41116259748145</c:v>
                </c:pt>
                <c:pt idx="2028">
                  <c:v>474.29367352501771</c:v>
                </c:pt>
                <c:pt idx="2029">
                  <c:v>474.2514450946951</c:v>
                </c:pt>
                <c:pt idx="2030">
                  <c:v>474.25683703670296</c:v>
                </c:pt>
                <c:pt idx="2031">
                  <c:v>474.29836654226193</c:v>
                </c:pt>
                <c:pt idx="2032">
                  <c:v>474.41694530106406</c:v>
                </c:pt>
                <c:pt idx="2033">
                  <c:v>474.58289570474307</c:v>
                </c:pt>
                <c:pt idx="2034">
                  <c:v>474.75318905449171</c:v>
                </c:pt>
                <c:pt idx="2035">
                  <c:v>474.96508010975577</c:v>
                </c:pt>
                <c:pt idx="2036">
                  <c:v>475.21646651065885</c:v>
                </c:pt>
                <c:pt idx="2037">
                  <c:v>475.45535551023863</c:v>
                </c:pt>
                <c:pt idx="2038">
                  <c:v>475.71235759481687</c:v>
                </c:pt>
                <c:pt idx="2039">
                  <c:v>475.97055560314817</c:v>
                </c:pt>
                <c:pt idx="2040">
                  <c:v>476.21708053344844</c:v>
                </c:pt>
                <c:pt idx="2041">
                  <c:v>476.47226867514223</c:v>
                </c:pt>
                <c:pt idx="2042">
                  <c:v>476.76148897607806</c:v>
                </c:pt>
                <c:pt idx="2043">
                  <c:v>477.06368151502852</c:v>
                </c:pt>
                <c:pt idx="2044">
                  <c:v>477.37271102948051</c:v>
                </c:pt>
                <c:pt idx="2045">
                  <c:v>477.71384635016926</c:v>
                </c:pt>
                <c:pt idx="2046">
                  <c:v>478.06597073039103</c:v>
                </c:pt>
                <c:pt idx="2047">
                  <c:v>478.41292555205564</c:v>
                </c:pt>
                <c:pt idx="2048">
                  <c:v>478.77248196100015</c:v>
                </c:pt>
                <c:pt idx="2049">
                  <c:v>479.11802001218803</c:v>
                </c:pt>
                <c:pt idx="2050">
                  <c:v>479.45944873096892</c:v>
                </c:pt>
                <c:pt idx="2051">
                  <c:v>479.80434006993272</c:v>
                </c:pt>
                <c:pt idx="2052">
                  <c:v>480.12841408684591</c:v>
                </c:pt>
                <c:pt idx="2053">
                  <c:v>480.42342619883146</c:v>
                </c:pt>
                <c:pt idx="2054">
                  <c:v>480.71340114195209</c:v>
                </c:pt>
                <c:pt idx="2055">
                  <c:v>480.98664808730433</c:v>
                </c:pt>
                <c:pt idx="2056">
                  <c:v>481.24444928489891</c:v>
                </c:pt>
                <c:pt idx="2057">
                  <c:v>481.49793370222187</c:v>
                </c:pt>
                <c:pt idx="2058">
                  <c:v>481.74560252236506</c:v>
                </c:pt>
                <c:pt idx="2059">
                  <c:v>481.96637480045024</c:v>
                </c:pt>
                <c:pt idx="2060">
                  <c:v>482.1744979837905</c:v>
                </c:pt>
                <c:pt idx="2061">
                  <c:v>482.38092662329115</c:v>
                </c:pt>
                <c:pt idx="2062">
                  <c:v>482.5740031230788</c:v>
                </c:pt>
                <c:pt idx="2063">
                  <c:v>482.75500123168655</c:v>
                </c:pt>
                <c:pt idx="2064">
                  <c:v>482.9550097819116</c:v>
                </c:pt>
                <c:pt idx="2065">
                  <c:v>483.16746618226352</c:v>
                </c:pt>
                <c:pt idx="2066">
                  <c:v>483.36725838470835</c:v>
                </c:pt>
                <c:pt idx="2067">
                  <c:v>483.57542787471931</c:v>
                </c:pt>
                <c:pt idx="2068">
                  <c:v>483.79788240838047</c:v>
                </c:pt>
                <c:pt idx="2069">
                  <c:v>484.01896902987909</c:v>
                </c:pt>
                <c:pt idx="2070">
                  <c:v>484.2268051719193</c:v>
                </c:pt>
                <c:pt idx="2071">
                  <c:v>484.43249258815064</c:v>
                </c:pt>
                <c:pt idx="2072">
                  <c:v>484.634490098605</c:v>
                </c:pt>
                <c:pt idx="2073">
                  <c:v>484.8116633055642</c:v>
                </c:pt>
                <c:pt idx="2074">
                  <c:v>484.97819830979756</c:v>
                </c:pt>
                <c:pt idx="2075">
                  <c:v>485.14498292991698</c:v>
                </c:pt>
                <c:pt idx="2076">
                  <c:v>485.27028941190849</c:v>
                </c:pt>
                <c:pt idx="2077">
                  <c:v>485.40281944410299</c:v>
                </c:pt>
                <c:pt idx="2078">
                  <c:v>485.54951407412977</c:v>
                </c:pt>
                <c:pt idx="2079">
                  <c:v>485.68550685220885</c:v>
                </c:pt>
                <c:pt idx="2080">
                  <c:v>485.84200629502686</c:v>
                </c:pt>
                <c:pt idx="2081">
                  <c:v>486.00252580861832</c:v>
                </c:pt>
                <c:pt idx="2082">
                  <c:v>486.17449538086163</c:v>
                </c:pt>
                <c:pt idx="2083">
                  <c:v>486.35344730195789</c:v>
                </c:pt>
                <c:pt idx="2084">
                  <c:v>486.5559162889715</c:v>
                </c:pt>
                <c:pt idx="2085">
                  <c:v>486.74423355621207</c:v>
                </c:pt>
                <c:pt idx="2086">
                  <c:v>486.92991234375279</c:v>
                </c:pt>
                <c:pt idx="2087">
                  <c:v>487.13172909884622</c:v>
                </c:pt>
                <c:pt idx="2088">
                  <c:v>487.33379254172877</c:v>
                </c:pt>
                <c:pt idx="2089">
                  <c:v>487.51402283290219</c:v>
                </c:pt>
                <c:pt idx="2090">
                  <c:v>487.70585762586495</c:v>
                </c:pt>
                <c:pt idx="2091">
                  <c:v>487.88459349225803</c:v>
                </c:pt>
                <c:pt idx="2092">
                  <c:v>488.05158681579417</c:v>
                </c:pt>
                <c:pt idx="2093">
                  <c:v>488.22798587352372</c:v>
                </c:pt>
                <c:pt idx="2094">
                  <c:v>488.37976929866295</c:v>
                </c:pt>
                <c:pt idx="2095">
                  <c:v>488.50132700878208</c:v>
                </c:pt>
                <c:pt idx="2096">
                  <c:v>488.61869759838481</c:v>
                </c:pt>
                <c:pt idx="2097">
                  <c:v>488.74171227049902</c:v>
                </c:pt>
                <c:pt idx="2098">
                  <c:v>488.85778629860084</c:v>
                </c:pt>
                <c:pt idx="2099">
                  <c:v>488.96742469697222</c:v>
                </c:pt>
                <c:pt idx="2100">
                  <c:v>489.10107563276472</c:v>
                </c:pt>
                <c:pt idx="2101">
                  <c:v>489.23163958763939</c:v>
                </c:pt>
                <c:pt idx="2102">
                  <c:v>489.37855179746771</c:v>
                </c:pt>
                <c:pt idx="2103">
                  <c:v>489.56641955896254</c:v>
                </c:pt>
                <c:pt idx="2104">
                  <c:v>489.81353486210901</c:v>
                </c:pt>
                <c:pt idx="2105">
                  <c:v>490.15320714387923</c:v>
                </c:pt>
                <c:pt idx="2106">
                  <c:v>490.58982600658584</c:v>
                </c:pt>
                <c:pt idx="2107">
                  <c:v>491.11575808217697</c:v>
                </c:pt>
                <c:pt idx="2108">
                  <c:v>491.73430887880448</c:v>
                </c:pt>
                <c:pt idx="2109">
                  <c:v>492.42706439545333</c:v>
                </c:pt>
                <c:pt idx="2110">
                  <c:v>493.22928794415191</c:v>
                </c:pt>
                <c:pt idx="2111">
                  <c:v>496.95546201182503</c:v>
                </c:pt>
                <c:pt idx="2112">
                  <c:v>499.50779968313833</c:v>
                </c:pt>
                <c:pt idx="2113">
                  <c:v>501.40249831650505</c:v>
                </c:pt>
                <c:pt idx="2114">
                  <c:v>502.9784442946987</c:v>
                </c:pt>
                <c:pt idx="2115">
                  <c:v>504.42637879517889</c:v>
                </c:pt>
                <c:pt idx="2116">
                  <c:v>505.882545227592</c:v>
                </c:pt>
                <c:pt idx="2117">
                  <c:v>507.38040626395008</c:v>
                </c:pt>
                <c:pt idx="2118">
                  <c:v>508.91497658894269</c:v>
                </c:pt>
                <c:pt idx="2119">
                  <c:v>510.47210027004769</c:v>
                </c:pt>
                <c:pt idx="2120">
                  <c:v>512.02079326498699</c:v>
                </c:pt>
                <c:pt idx="2121">
                  <c:v>513.56759200849103</c:v>
                </c:pt>
                <c:pt idx="2122">
                  <c:v>515.13748313346912</c:v>
                </c:pt>
                <c:pt idx="2123">
                  <c:v>516.73922555711783</c:v>
                </c:pt>
                <c:pt idx="2124">
                  <c:v>518.36915754351969</c:v>
                </c:pt>
                <c:pt idx="2125">
                  <c:v>520.03421427774981</c:v>
                </c:pt>
                <c:pt idx="2126">
                  <c:v>521.71931525298726</c:v>
                </c:pt>
                <c:pt idx="2127">
                  <c:v>523.40279884163783</c:v>
                </c:pt>
                <c:pt idx="2128">
                  <c:v>525.0782183805959</c:v>
                </c:pt>
                <c:pt idx="2129">
                  <c:v>526.74075504639802</c:v>
                </c:pt>
                <c:pt idx="2130">
                  <c:v>528.35687536194371</c:v>
                </c:pt>
                <c:pt idx="2131">
                  <c:v>529.92155804813899</c:v>
                </c:pt>
                <c:pt idx="2132">
                  <c:v>531.44150130916603</c:v>
                </c:pt>
                <c:pt idx="2133">
                  <c:v>532.92224317445493</c:v>
                </c:pt>
                <c:pt idx="2134">
                  <c:v>534.34838456032992</c:v>
                </c:pt>
                <c:pt idx="2135">
                  <c:v>535.73876816799157</c:v>
                </c:pt>
                <c:pt idx="2136">
                  <c:v>537.08807202813455</c:v>
                </c:pt>
                <c:pt idx="2137">
                  <c:v>538.38266224156177</c:v>
                </c:pt>
                <c:pt idx="2138">
                  <c:v>539.6427241813509</c:v>
                </c:pt>
                <c:pt idx="2139">
                  <c:v>540.8539440137771</c:v>
                </c:pt>
                <c:pt idx="2140">
                  <c:v>542.01593164628332</c:v>
                </c:pt>
                <c:pt idx="2141">
                  <c:v>543.13888293052514</c:v>
                </c:pt>
                <c:pt idx="2142">
                  <c:v>544.21093707724367</c:v>
                </c:pt>
                <c:pt idx="2143">
                  <c:v>545.25358885797732</c:v>
                </c:pt>
                <c:pt idx="2144">
                  <c:v>546.26346832275522</c:v>
                </c:pt>
                <c:pt idx="2145">
                  <c:v>547.24834203275873</c:v>
                </c:pt>
                <c:pt idx="2146">
                  <c:v>548.20436263203385</c:v>
                </c:pt>
                <c:pt idx="2147">
                  <c:v>549.12889466116258</c:v>
                </c:pt>
                <c:pt idx="2148">
                  <c:v>550.03025005668883</c:v>
                </c:pt>
                <c:pt idx="2149">
                  <c:v>550.90497765672194</c:v>
                </c:pt>
                <c:pt idx="2150">
                  <c:v>551.74072085617979</c:v>
                </c:pt>
                <c:pt idx="2151">
                  <c:v>552.54847847920598</c:v>
                </c:pt>
                <c:pt idx="2152">
                  <c:v>553.31688948791384</c:v>
                </c:pt>
                <c:pt idx="2153">
                  <c:v>554.0477129596527</c:v>
                </c:pt>
                <c:pt idx="2154">
                  <c:v>554.74266166857774</c:v>
                </c:pt>
                <c:pt idx="2155">
                  <c:v>555.40339607067494</c:v>
                </c:pt>
                <c:pt idx="2156">
                  <c:v>556.04152025556198</c:v>
                </c:pt>
                <c:pt idx="2157">
                  <c:v>556.66607943352062</c:v>
                </c:pt>
                <c:pt idx="2158">
                  <c:v>557.26408361443396</c:v>
                </c:pt>
                <c:pt idx="2159">
                  <c:v>557.84592595578374</c:v>
                </c:pt>
                <c:pt idx="2160">
                  <c:v>558.40966687565174</c:v>
                </c:pt>
                <c:pt idx="2161">
                  <c:v>558.96401330599485</c:v>
                </c:pt>
                <c:pt idx="2162">
                  <c:v>559.5056764599957</c:v>
                </c:pt>
                <c:pt idx="2163">
                  <c:v>560.03228369243641</c:v>
                </c:pt>
                <c:pt idx="2164">
                  <c:v>560.53218235216696</c:v>
                </c:pt>
                <c:pt idx="2165">
                  <c:v>561.02678351004056</c:v>
                </c:pt>
                <c:pt idx="2166">
                  <c:v>561.51241255492403</c:v>
                </c:pt>
                <c:pt idx="2167">
                  <c:v>561.97636650348613</c:v>
                </c:pt>
                <c:pt idx="2168">
                  <c:v>562.41920783935859</c:v>
                </c:pt>
                <c:pt idx="2169">
                  <c:v>562.83157517622806</c:v>
                </c:pt>
                <c:pt idx="2170">
                  <c:v>563.21665860048654</c:v>
                </c:pt>
                <c:pt idx="2171">
                  <c:v>563.57715541691823</c:v>
                </c:pt>
                <c:pt idx="2172">
                  <c:v>563.91536144323697</c:v>
                </c:pt>
                <c:pt idx="2173">
                  <c:v>564.24324440880696</c:v>
                </c:pt>
                <c:pt idx="2174">
                  <c:v>564.56000301855204</c:v>
                </c:pt>
                <c:pt idx="2175">
                  <c:v>564.8651395317728</c:v>
                </c:pt>
                <c:pt idx="2176">
                  <c:v>565.15839188650284</c:v>
                </c:pt>
                <c:pt idx="2177">
                  <c:v>565.44967975723262</c:v>
                </c:pt>
                <c:pt idx="2178">
                  <c:v>565.74656174141501</c:v>
                </c:pt>
                <c:pt idx="2179">
                  <c:v>566.02472643197939</c:v>
                </c:pt>
                <c:pt idx="2180">
                  <c:v>566.29588433248853</c:v>
                </c:pt>
                <c:pt idx="2181">
                  <c:v>566.55900549355056</c:v>
                </c:pt>
                <c:pt idx="2182">
                  <c:v>566.81338752102226</c:v>
                </c:pt>
                <c:pt idx="2183">
                  <c:v>567.05858398669056</c:v>
                </c:pt>
                <c:pt idx="2184">
                  <c:v>567.28434746073151</c:v>
                </c:pt>
                <c:pt idx="2185">
                  <c:v>567.50308422639534</c:v>
                </c:pt>
                <c:pt idx="2186">
                  <c:v>567.7042933260359</c:v>
                </c:pt>
                <c:pt idx="2187">
                  <c:v>567.90016930850231</c:v>
                </c:pt>
                <c:pt idx="2188">
                  <c:v>568.08003336209185</c:v>
                </c:pt>
                <c:pt idx="2189">
                  <c:v>568.245929709199</c:v>
                </c:pt>
                <c:pt idx="2190">
                  <c:v>568.41955163590842</c:v>
                </c:pt>
                <c:pt idx="2191">
                  <c:v>568.59730878384846</c:v>
                </c:pt>
                <c:pt idx="2192">
                  <c:v>568.78643112844441</c:v>
                </c:pt>
                <c:pt idx="2193">
                  <c:v>569.01229979905293</c:v>
                </c:pt>
                <c:pt idx="2194">
                  <c:v>569.24383699072484</c:v>
                </c:pt>
                <c:pt idx="2195">
                  <c:v>569.46736688648832</c:v>
                </c:pt>
                <c:pt idx="2196">
                  <c:v>569.71257593840369</c:v>
                </c:pt>
                <c:pt idx="2197">
                  <c:v>569.9618090584753</c:v>
                </c:pt>
                <c:pt idx="2198">
                  <c:v>570.21160813914503</c:v>
                </c:pt>
                <c:pt idx="2199">
                  <c:v>570.48933935906246</c:v>
                </c:pt>
                <c:pt idx="2200">
                  <c:v>570.75552169260914</c:v>
                </c:pt>
                <c:pt idx="2201">
                  <c:v>571.00026504917844</c:v>
                </c:pt>
                <c:pt idx="2202">
                  <c:v>571.21626734967936</c:v>
                </c:pt>
                <c:pt idx="2203">
                  <c:v>571.3882664245632</c:v>
                </c:pt>
                <c:pt idx="2204">
                  <c:v>571.52510305722933</c:v>
                </c:pt>
                <c:pt idx="2205">
                  <c:v>571.58384786748331</c:v>
                </c:pt>
                <c:pt idx="2206">
                  <c:v>571.4926554446015</c:v>
                </c:pt>
                <c:pt idx="2207">
                  <c:v>568.5968840871484</c:v>
                </c:pt>
                <c:pt idx="2208">
                  <c:v>566.47012901461255</c:v>
                </c:pt>
                <c:pt idx="2209">
                  <c:v>564.54909386933923</c:v>
                </c:pt>
                <c:pt idx="2210">
                  <c:v>562.4836162202381</c:v>
                </c:pt>
                <c:pt idx="2211">
                  <c:v>560.15901704471889</c:v>
                </c:pt>
                <c:pt idx="2212">
                  <c:v>557.56073150087707</c:v>
                </c:pt>
                <c:pt idx="2213">
                  <c:v>554.71042717254852</c:v>
                </c:pt>
                <c:pt idx="2214">
                  <c:v>551.65709161129325</c:v>
                </c:pt>
                <c:pt idx="2215">
                  <c:v>548.43998566862638</c:v>
                </c:pt>
                <c:pt idx="2216">
                  <c:v>545.12058529551325</c:v>
                </c:pt>
                <c:pt idx="2217">
                  <c:v>541.73663515899216</c:v>
                </c:pt>
                <c:pt idx="2218">
                  <c:v>538.32746670364622</c:v>
                </c:pt>
                <c:pt idx="2219">
                  <c:v>534.93322401054684</c:v>
                </c:pt>
                <c:pt idx="2220">
                  <c:v>531.58426732368582</c:v>
                </c:pt>
                <c:pt idx="2221">
                  <c:v>528.29321756843456</c:v>
                </c:pt>
                <c:pt idx="2222">
                  <c:v>525.06908757875931</c:v>
                </c:pt>
                <c:pt idx="2223">
                  <c:v>521.93805791081854</c:v>
                </c:pt>
                <c:pt idx="2224">
                  <c:v>518.88909478407538</c:v>
                </c:pt>
                <c:pt idx="2225">
                  <c:v>515.95299185990973</c:v>
                </c:pt>
                <c:pt idx="2226">
                  <c:v>513.14202371894476</c:v>
                </c:pt>
                <c:pt idx="2227">
                  <c:v>510.44426769462194</c:v>
                </c:pt>
                <c:pt idx="2228">
                  <c:v>507.8495304391904</c:v>
                </c:pt>
                <c:pt idx="2229">
                  <c:v>505.38903482067047</c:v>
                </c:pt>
                <c:pt idx="2230">
                  <c:v>503.05516780238867</c:v>
                </c:pt>
                <c:pt idx="2231">
                  <c:v>500.83087719047057</c:v>
                </c:pt>
                <c:pt idx="2232">
                  <c:v>498.72210755350812</c:v>
                </c:pt>
                <c:pt idx="2233">
                  <c:v>496.69222155388161</c:v>
                </c:pt>
                <c:pt idx="2234">
                  <c:v>494.73258597862662</c:v>
                </c:pt>
                <c:pt idx="2235">
                  <c:v>492.86593708164656</c:v>
                </c:pt>
                <c:pt idx="2236">
                  <c:v>491.05862454912528</c:v>
                </c:pt>
                <c:pt idx="2237">
                  <c:v>489.31448077891787</c:v>
                </c:pt>
                <c:pt idx="2238">
                  <c:v>487.65578670577105</c:v>
                </c:pt>
                <c:pt idx="2239">
                  <c:v>486.06862134312172</c:v>
                </c:pt>
                <c:pt idx="2240">
                  <c:v>484.54168945407702</c:v>
                </c:pt>
                <c:pt idx="2241">
                  <c:v>483.11580432386222</c:v>
                </c:pt>
                <c:pt idx="2242">
                  <c:v>481.78097358166042</c:v>
                </c:pt>
                <c:pt idx="2243">
                  <c:v>480.52869248177046</c:v>
                </c:pt>
                <c:pt idx="2244">
                  <c:v>479.37167192103635</c:v>
                </c:pt>
                <c:pt idx="2245">
                  <c:v>478.31861957566809</c:v>
                </c:pt>
                <c:pt idx="2246">
                  <c:v>477.33511359743153</c:v>
                </c:pt>
                <c:pt idx="2247">
                  <c:v>476.43429791799741</c:v>
                </c:pt>
                <c:pt idx="2248">
                  <c:v>475.6553350224475</c:v>
                </c:pt>
                <c:pt idx="2249">
                  <c:v>474.94676987160511</c:v>
                </c:pt>
                <c:pt idx="2250">
                  <c:v>474.29879265824883</c:v>
                </c:pt>
                <c:pt idx="2251">
                  <c:v>473.74334204951555</c:v>
                </c:pt>
                <c:pt idx="2252">
                  <c:v>473.26376616638311</c:v>
                </c:pt>
                <c:pt idx="2253">
                  <c:v>472.82665083353862</c:v>
                </c:pt>
                <c:pt idx="2254">
                  <c:v>472.45617667224144</c:v>
                </c:pt>
                <c:pt idx="2255">
                  <c:v>472.12005454293313</c:v>
                </c:pt>
                <c:pt idx="2256">
                  <c:v>471.81340117922946</c:v>
                </c:pt>
                <c:pt idx="2257">
                  <c:v>471.54221061102237</c:v>
                </c:pt>
                <c:pt idx="2258">
                  <c:v>471.30068367307479</c:v>
                </c:pt>
                <c:pt idx="2259">
                  <c:v>471.09411636350387</c:v>
                </c:pt>
                <c:pt idx="2260">
                  <c:v>470.92618404459495</c:v>
                </c:pt>
                <c:pt idx="2261">
                  <c:v>470.8092936417782</c:v>
                </c:pt>
                <c:pt idx="2262">
                  <c:v>470.75236399921965</c:v>
                </c:pt>
                <c:pt idx="2263">
                  <c:v>470.741573830883</c:v>
                </c:pt>
                <c:pt idx="2264">
                  <c:v>470.7859575646383</c:v>
                </c:pt>
                <c:pt idx="2265">
                  <c:v>470.88182962664592</c:v>
                </c:pt>
                <c:pt idx="2266">
                  <c:v>471.02587409750527</c:v>
                </c:pt>
                <c:pt idx="2267">
                  <c:v>471.22508915438334</c:v>
                </c:pt>
                <c:pt idx="2268">
                  <c:v>471.4542417060668</c:v>
                </c:pt>
                <c:pt idx="2269">
                  <c:v>471.72385522828557</c:v>
                </c:pt>
                <c:pt idx="2270">
                  <c:v>472.04152295288901</c:v>
                </c:pt>
                <c:pt idx="2271">
                  <c:v>472.38253519405868</c:v>
                </c:pt>
                <c:pt idx="2272">
                  <c:v>472.75787914540706</c:v>
                </c:pt>
                <c:pt idx="2273">
                  <c:v>473.16556175697775</c:v>
                </c:pt>
                <c:pt idx="2274">
                  <c:v>473.5937449242017</c:v>
                </c:pt>
                <c:pt idx="2275">
                  <c:v>474.04322668204986</c:v>
                </c:pt>
                <c:pt idx="2276">
                  <c:v>474.51440055119394</c:v>
                </c:pt>
                <c:pt idx="2277">
                  <c:v>475.01734868623157</c:v>
                </c:pt>
                <c:pt idx="2278">
                  <c:v>475.53941578199783</c:v>
                </c:pt>
                <c:pt idx="2279">
                  <c:v>476.06079261696021</c:v>
                </c:pt>
                <c:pt idx="2280">
                  <c:v>476.59643108536198</c:v>
                </c:pt>
                <c:pt idx="2281">
                  <c:v>477.13755201049372</c:v>
                </c:pt>
                <c:pt idx="2282">
                  <c:v>477.66742839348893</c:v>
                </c:pt>
                <c:pt idx="2283">
                  <c:v>478.18346016063037</c:v>
                </c:pt>
                <c:pt idx="2284">
                  <c:v>478.68380970205158</c:v>
                </c:pt>
                <c:pt idx="2285">
                  <c:v>479.13723725651118</c:v>
                </c:pt>
                <c:pt idx="2286">
                  <c:v>479.55046982533537</c:v>
                </c:pt>
                <c:pt idx="2287">
                  <c:v>479.91902187938842</c:v>
                </c:pt>
                <c:pt idx="2288">
                  <c:v>480.23993122167485</c:v>
                </c:pt>
                <c:pt idx="2289">
                  <c:v>480.50142300959578</c:v>
                </c:pt>
                <c:pt idx="2290">
                  <c:v>480.75514253831972</c:v>
                </c:pt>
                <c:pt idx="2291">
                  <c:v>480.97041795476673</c:v>
                </c:pt>
                <c:pt idx="2292">
                  <c:v>481.15432309171877</c:v>
                </c:pt>
                <c:pt idx="2293">
                  <c:v>481.30254776488516</c:v>
                </c:pt>
                <c:pt idx="2294">
                  <c:v>481.40217303884276</c:v>
                </c:pt>
                <c:pt idx="2295">
                  <c:v>481.45386651666206</c:v>
                </c:pt>
                <c:pt idx="2296">
                  <c:v>481.49861489463808</c:v>
                </c:pt>
                <c:pt idx="2297">
                  <c:v>481.51763751295351</c:v>
                </c:pt>
                <c:pt idx="2298">
                  <c:v>481.50691832774368</c:v>
                </c:pt>
                <c:pt idx="2299">
                  <c:v>481.49370256370679</c:v>
                </c:pt>
                <c:pt idx="2300">
                  <c:v>481.47872155740168</c:v>
                </c:pt>
                <c:pt idx="2301">
                  <c:v>481.44254877703582</c:v>
                </c:pt>
                <c:pt idx="2302">
                  <c:v>481.43063197618739</c:v>
                </c:pt>
                <c:pt idx="2303">
                  <c:v>481.42726888778071</c:v>
                </c:pt>
                <c:pt idx="2304">
                  <c:v>481.43044025171378</c:v>
                </c:pt>
                <c:pt idx="2305">
                  <c:v>481.43854608578579</c:v>
                </c:pt>
                <c:pt idx="2306">
                  <c:v>481.47032105882266</c:v>
                </c:pt>
                <c:pt idx="2307">
                  <c:v>481.49976682774246</c:v>
                </c:pt>
                <c:pt idx="2308">
                  <c:v>481.52714794384406</c:v>
                </c:pt>
                <c:pt idx="2309">
                  <c:v>481.57268611264283</c:v>
                </c:pt>
                <c:pt idx="2310">
                  <c:v>481.63156825980349</c:v>
                </c:pt>
                <c:pt idx="2311">
                  <c:v>481.68000300904754</c:v>
                </c:pt>
                <c:pt idx="2312">
                  <c:v>481.77001338838249</c:v>
                </c:pt>
                <c:pt idx="2313">
                  <c:v>481.88072114279328</c:v>
                </c:pt>
                <c:pt idx="2314">
                  <c:v>482.00605182471753</c:v>
                </c:pt>
                <c:pt idx="2315">
                  <c:v>482.16124262473278</c:v>
                </c:pt>
                <c:pt idx="2316">
                  <c:v>482.34757520649708</c:v>
                </c:pt>
                <c:pt idx="2317">
                  <c:v>482.57571221657298</c:v>
                </c:pt>
                <c:pt idx="2318">
                  <c:v>482.83333922206486</c:v>
                </c:pt>
                <c:pt idx="2319">
                  <c:v>483.13080235401804</c:v>
                </c:pt>
                <c:pt idx="2320">
                  <c:v>483.45556631076232</c:v>
                </c:pt>
                <c:pt idx="2321">
                  <c:v>483.79783125478031</c:v>
                </c:pt>
                <c:pt idx="2322">
                  <c:v>484.14997429968616</c:v>
                </c:pt>
                <c:pt idx="2323">
                  <c:v>484.51610327081772</c:v>
                </c:pt>
                <c:pt idx="2324">
                  <c:v>484.87920025616961</c:v>
                </c:pt>
                <c:pt idx="2325">
                  <c:v>485.24636196247531</c:v>
                </c:pt>
                <c:pt idx="2326">
                  <c:v>485.60294123964286</c:v>
                </c:pt>
                <c:pt idx="2327">
                  <c:v>485.94791207789376</c:v>
                </c:pt>
                <c:pt idx="2328">
                  <c:v>486.29061079418551</c:v>
                </c:pt>
                <c:pt idx="2329">
                  <c:v>486.6081557106254</c:v>
                </c:pt>
                <c:pt idx="2330">
                  <c:v>486.92340829001347</c:v>
                </c:pt>
                <c:pt idx="2331">
                  <c:v>487.23376616744827</c:v>
                </c:pt>
                <c:pt idx="2332">
                  <c:v>487.52730049262419</c:v>
                </c:pt>
                <c:pt idx="2333">
                  <c:v>487.81511357483168</c:v>
                </c:pt>
                <c:pt idx="2334">
                  <c:v>488.10570038156106</c:v>
                </c:pt>
                <c:pt idx="2335">
                  <c:v>488.41548935085979</c:v>
                </c:pt>
                <c:pt idx="2336">
                  <c:v>488.72677407401818</c:v>
                </c:pt>
                <c:pt idx="2337">
                  <c:v>489.02608272287841</c:v>
                </c:pt>
                <c:pt idx="2338">
                  <c:v>489.34329646878336</c:v>
                </c:pt>
                <c:pt idx="2339">
                  <c:v>489.6809459509833</c:v>
                </c:pt>
                <c:pt idx="2340">
                  <c:v>490.02075009794544</c:v>
                </c:pt>
                <c:pt idx="2341">
                  <c:v>490.37879374865719</c:v>
                </c:pt>
                <c:pt idx="2342">
                  <c:v>490.73711898571156</c:v>
                </c:pt>
                <c:pt idx="2343">
                  <c:v>491.07207497601576</c:v>
                </c:pt>
                <c:pt idx="2344">
                  <c:v>491.4159207788868</c:v>
                </c:pt>
                <c:pt idx="2345">
                  <c:v>491.7630843812799</c:v>
                </c:pt>
                <c:pt idx="2346">
                  <c:v>492.07929787528587</c:v>
                </c:pt>
                <c:pt idx="2347">
                  <c:v>492.37882715197753</c:v>
                </c:pt>
                <c:pt idx="2348">
                  <c:v>492.68268113074345</c:v>
                </c:pt>
                <c:pt idx="2349">
                  <c:v>492.96678334329806</c:v>
                </c:pt>
                <c:pt idx="2350">
                  <c:v>493.2430331914066</c:v>
                </c:pt>
                <c:pt idx="2351">
                  <c:v>493.51055274405502</c:v>
                </c:pt>
                <c:pt idx="2352">
                  <c:v>493.76876207662724</c:v>
                </c:pt>
                <c:pt idx="2353">
                  <c:v>494.00731354861585</c:v>
                </c:pt>
                <c:pt idx="2354">
                  <c:v>494.25853953184105</c:v>
                </c:pt>
                <c:pt idx="2355">
                  <c:v>494.50688588377375</c:v>
                </c:pt>
                <c:pt idx="2356">
                  <c:v>494.73056025240493</c:v>
                </c:pt>
                <c:pt idx="2357">
                  <c:v>494.9832471700405</c:v>
                </c:pt>
                <c:pt idx="2358">
                  <c:v>495.25545675574318</c:v>
                </c:pt>
                <c:pt idx="2359">
                  <c:v>495.52978147331976</c:v>
                </c:pt>
                <c:pt idx="2360">
                  <c:v>495.80297044394473</c:v>
                </c:pt>
                <c:pt idx="2361">
                  <c:v>496.07256435718028</c:v>
                </c:pt>
                <c:pt idx="2362">
                  <c:v>496.31673008766745</c:v>
                </c:pt>
                <c:pt idx="2363">
                  <c:v>496.54912874196106</c:v>
                </c:pt>
                <c:pt idx="2364">
                  <c:v>496.75026043180458</c:v>
                </c:pt>
                <c:pt idx="2365">
                  <c:v>496.92561791176757</c:v>
                </c:pt>
                <c:pt idx="2366">
                  <c:v>497.06963341742181</c:v>
                </c:pt>
                <c:pt idx="2367">
                  <c:v>497.1883888675448</c:v>
                </c:pt>
                <c:pt idx="2368">
                  <c:v>497.27675912096282</c:v>
                </c:pt>
                <c:pt idx="2369">
                  <c:v>497.34115292235089</c:v>
                </c:pt>
                <c:pt idx="2370">
                  <c:v>497.4066806821823</c:v>
                </c:pt>
                <c:pt idx="2371">
                  <c:v>497.46241497283233</c:v>
                </c:pt>
                <c:pt idx="2372">
                  <c:v>497.54014888399809</c:v>
                </c:pt>
                <c:pt idx="2373">
                  <c:v>497.69382516764404</c:v>
                </c:pt>
                <c:pt idx="2374">
                  <c:v>497.99368089153847</c:v>
                </c:pt>
                <c:pt idx="2375">
                  <c:v>501.20439682335547</c:v>
                </c:pt>
                <c:pt idx="2376">
                  <c:v>503.31249696330281</c:v>
                </c:pt>
                <c:pt idx="2377">
                  <c:v>504.8215281000297</c:v>
                </c:pt>
                <c:pt idx="2378">
                  <c:v>506.11017648294188</c:v>
                </c:pt>
                <c:pt idx="2379">
                  <c:v>507.33844748912571</c:v>
                </c:pt>
                <c:pt idx="2380">
                  <c:v>508.5585489789342</c:v>
                </c:pt>
                <c:pt idx="2381">
                  <c:v>509.79024062139928</c:v>
                </c:pt>
                <c:pt idx="2382">
                  <c:v>511.01842386345874</c:v>
                </c:pt>
                <c:pt idx="2383">
                  <c:v>512.25165888878939</c:v>
                </c:pt>
                <c:pt idx="2384">
                  <c:v>513.46640091915276</c:v>
                </c:pt>
                <c:pt idx="2385">
                  <c:v>514.65494085303737</c:v>
                </c:pt>
                <c:pt idx="2386">
                  <c:v>515.84168179425933</c:v>
                </c:pt>
                <c:pt idx="2387">
                  <c:v>517.03518809164541</c:v>
                </c:pt>
                <c:pt idx="2388">
                  <c:v>518.24190099674229</c:v>
                </c:pt>
                <c:pt idx="2389">
                  <c:v>519.45658379464851</c:v>
                </c:pt>
                <c:pt idx="2390">
                  <c:v>520.67517688311079</c:v>
                </c:pt>
                <c:pt idx="2391">
                  <c:v>521.88455586151099</c:v>
                </c:pt>
                <c:pt idx="2392">
                  <c:v>523.09483832648004</c:v>
                </c:pt>
                <c:pt idx="2393">
                  <c:v>524.30370461659174</c:v>
                </c:pt>
                <c:pt idx="2394">
                  <c:v>525.49940595091073</c:v>
                </c:pt>
                <c:pt idx="2395">
                  <c:v>526.68314490548403</c:v>
                </c:pt>
                <c:pt idx="2396">
                  <c:v>527.87595506190485</c:v>
                </c:pt>
                <c:pt idx="2397">
                  <c:v>529.04373123016569</c:v>
                </c:pt>
                <c:pt idx="2398">
                  <c:v>530.18080380574224</c:v>
                </c:pt>
                <c:pt idx="2399">
                  <c:v>531.32317092512301</c:v>
                </c:pt>
                <c:pt idx="2400">
                  <c:v>532.43813822660115</c:v>
                </c:pt>
                <c:pt idx="2401">
                  <c:v>533.53113199345853</c:v>
                </c:pt>
                <c:pt idx="2402">
                  <c:v>534.59649593633549</c:v>
                </c:pt>
                <c:pt idx="2403">
                  <c:v>535.62020757355867</c:v>
                </c:pt>
                <c:pt idx="2404">
                  <c:v>536.6120263421127</c:v>
                </c:pt>
                <c:pt idx="2405">
                  <c:v>537.57968834279256</c:v>
                </c:pt>
                <c:pt idx="2406">
                  <c:v>538.50931457988145</c:v>
                </c:pt>
                <c:pt idx="2407">
                  <c:v>539.41073737427018</c:v>
                </c:pt>
                <c:pt idx="2408">
                  <c:v>540.2817113242628</c:v>
                </c:pt>
                <c:pt idx="2409">
                  <c:v>541.13083441301467</c:v>
                </c:pt>
                <c:pt idx="2410">
                  <c:v>541.96485961633584</c:v>
                </c:pt>
                <c:pt idx="2411">
                  <c:v>542.7590701746966</c:v>
                </c:pt>
                <c:pt idx="2412">
                  <c:v>543.53507949730374</c:v>
                </c:pt>
                <c:pt idx="2413">
                  <c:v>544.27949578751225</c:v>
                </c:pt>
                <c:pt idx="2414">
                  <c:v>545.00245721019564</c:v>
                </c:pt>
                <c:pt idx="2415">
                  <c:v>545.71188331933297</c:v>
                </c:pt>
                <c:pt idx="2416">
                  <c:v>546.39392832908402</c:v>
                </c:pt>
                <c:pt idx="2417">
                  <c:v>547.05834325320393</c:v>
                </c:pt>
                <c:pt idx="2418">
                  <c:v>547.70271516300306</c:v>
                </c:pt>
                <c:pt idx="2419">
                  <c:v>548.32541066282033</c:v>
                </c:pt>
                <c:pt idx="2420">
                  <c:v>548.93540513605319</c:v>
                </c:pt>
                <c:pt idx="2421">
                  <c:v>549.51964688434975</c:v>
                </c:pt>
                <c:pt idx="2422">
                  <c:v>550.08847414421155</c:v>
                </c:pt>
                <c:pt idx="2423">
                  <c:v>550.64989812026442</c:v>
                </c:pt>
                <c:pt idx="2424">
                  <c:v>551.180081360862</c:v>
                </c:pt>
                <c:pt idx="2425">
                  <c:v>551.69121981010755</c:v>
                </c:pt>
                <c:pt idx="2426">
                  <c:v>552.18277283343298</c:v>
                </c:pt>
                <c:pt idx="2427">
                  <c:v>552.65452540282604</c:v>
                </c:pt>
                <c:pt idx="2428">
                  <c:v>553.10651210153651</c:v>
                </c:pt>
                <c:pt idx="2429">
                  <c:v>553.54895687154101</c:v>
                </c:pt>
                <c:pt idx="2430">
                  <c:v>553.96972532802909</c:v>
                </c:pt>
                <c:pt idx="2431">
                  <c:v>554.3798121016797</c:v>
                </c:pt>
                <c:pt idx="2432">
                  <c:v>554.77767992863733</c:v>
                </c:pt>
                <c:pt idx="2433">
                  <c:v>555.17228267783878</c:v>
                </c:pt>
                <c:pt idx="2434">
                  <c:v>555.5604579404536</c:v>
                </c:pt>
                <c:pt idx="2435">
                  <c:v>555.94986656063634</c:v>
                </c:pt>
                <c:pt idx="2436">
                  <c:v>556.33631844636886</c:v>
                </c:pt>
                <c:pt idx="2437">
                  <c:v>556.70665869506183</c:v>
                </c:pt>
                <c:pt idx="2438">
                  <c:v>557.07105069711793</c:v>
                </c:pt>
                <c:pt idx="2439">
                  <c:v>557.40727811170927</c:v>
                </c:pt>
                <c:pt idx="2440">
                  <c:v>557.71873816568166</c:v>
                </c:pt>
                <c:pt idx="2441">
                  <c:v>558.01826042504388</c:v>
                </c:pt>
                <c:pt idx="2442">
                  <c:v>558.29571473790872</c:v>
                </c:pt>
                <c:pt idx="2443">
                  <c:v>558.53362286830679</c:v>
                </c:pt>
                <c:pt idx="2444">
                  <c:v>558.75909681872633</c:v>
                </c:pt>
                <c:pt idx="2445">
                  <c:v>558.96286605285798</c:v>
                </c:pt>
                <c:pt idx="2446">
                  <c:v>559.15810201026932</c:v>
                </c:pt>
                <c:pt idx="2447">
                  <c:v>559.35490031779932</c:v>
                </c:pt>
                <c:pt idx="2448">
                  <c:v>559.55091802834409</c:v>
                </c:pt>
                <c:pt idx="2449">
                  <c:v>559.7543823080747</c:v>
                </c:pt>
                <c:pt idx="2450">
                  <c:v>559.97147133758926</c:v>
                </c:pt>
                <c:pt idx="2451">
                  <c:v>560.1867442866444</c:v>
                </c:pt>
                <c:pt idx="2452">
                  <c:v>560.40848428505979</c:v>
                </c:pt>
                <c:pt idx="2453">
                  <c:v>560.64292184100498</c:v>
                </c:pt>
                <c:pt idx="2454">
                  <c:v>560.88466516511323</c:v>
                </c:pt>
                <c:pt idx="2455">
                  <c:v>561.12954343978436</c:v>
                </c:pt>
                <c:pt idx="2456">
                  <c:v>561.35435549413648</c:v>
                </c:pt>
                <c:pt idx="2457">
                  <c:v>561.5016691005028</c:v>
                </c:pt>
                <c:pt idx="2458">
                  <c:v>561.51861075033617</c:v>
                </c:pt>
                <c:pt idx="2459">
                  <c:v>558.91031779864079</c:v>
                </c:pt>
                <c:pt idx="2460">
                  <c:v>557.12891197736587</c:v>
                </c:pt>
                <c:pt idx="2461">
                  <c:v>555.68375443342325</c:v>
                </c:pt>
                <c:pt idx="2462">
                  <c:v>554.20859715569259</c:v>
                </c:pt>
                <c:pt idx="2463">
                  <c:v>552.51539165306031</c:v>
                </c:pt>
                <c:pt idx="2464">
                  <c:v>550.54340155452928</c:v>
                </c:pt>
                <c:pt idx="2465">
                  <c:v>548.30925506410028</c:v>
                </c:pt>
                <c:pt idx="2466">
                  <c:v>545.86821118073328</c:v>
                </c:pt>
                <c:pt idx="2467">
                  <c:v>543.26433571756706</c:v>
                </c:pt>
                <c:pt idx="2468">
                  <c:v>540.54274700838505</c:v>
                </c:pt>
                <c:pt idx="2469">
                  <c:v>537.7289121193229</c:v>
                </c:pt>
                <c:pt idx="2470">
                  <c:v>534.8431084824424</c:v>
                </c:pt>
                <c:pt idx="2471">
                  <c:v>531.90146663358883</c:v>
                </c:pt>
                <c:pt idx="2472">
                  <c:v>528.91680416212421</c:v>
                </c:pt>
                <c:pt idx="2473">
                  <c:v>525.92929264218981</c:v>
                </c:pt>
                <c:pt idx="2474">
                  <c:v>522.9794909606178</c:v>
                </c:pt>
                <c:pt idx="2475">
                  <c:v>520.03784677301689</c:v>
                </c:pt>
                <c:pt idx="2476">
                  <c:v>517.13181872271002</c:v>
                </c:pt>
                <c:pt idx="2477">
                  <c:v>514.29191921724964</c:v>
                </c:pt>
                <c:pt idx="2478">
                  <c:v>511.50067640092732</c:v>
                </c:pt>
                <c:pt idx="2479">
                  <c:v>508.76432509651306</c:v>
                </c:pt>
                <c:pt idx="2480">
                  <c:v>506.1170548541931</c:v>
                </c:pt>
                <c:pt idx="2481">
                  <c:v>503.56395892148794</c:v>
                </c:pt>
                <c:pt idx="2482">
                  <c:v>501.08796642341719</c:v>
                </c:pt>
                <c:pt idx="2483">
                  <c:v>498.71533246064922</c:v>
                </c:pt>
                <c:pt idx="2484">
                  <c:v>496.44497732433911</c:v>
                </c:pt>
                <c:pt idx="2485">
                  <c:v>494.26505764750004</c:v>
                </c:pt>
                <c:pt idx="2486">
                  <c:v>492.21566811662734</c:v>
                </c:pt>
                <c:pt idx="2487">
                  <c:v>490.26597539199781</c:v>
                </c:pt>
                <c:pt idx="2488">
                  <c:v>488.40154916735941</c:v>
                </c:pt>
                <c:pt idx="2489">
                  <c:v>486.67056974496063</c:v>
                </c:pt>
                <c:pt idx="2490">
                  <c:v>485.04831968648796</c:v>
                </c:pt>
                <c:pt idx="2491">
                  <c:v>483.51492644518379</c:v>
                </c:pt>
                <c:pt idx="2492">
                  <c:v>482.10439831734078</c:v>
                </c:pt>
                <c:pt idx="2493">
                  <c:v>480.8213529570067</c:v>
                </c:pt>
                <c:pt idx="2494">
                  <c:v>479.63802495358271</c:v>
                </c:pt>
                <c:pt idx="2495">
                  <c:v>478.57231542144467</c:v>
                </c:pt>
                <c:pt idx="2496">
                  <c:v>477.63665302280532</c:v>
                </c:pt>
                <c:pt idx="2497">
                  <c:v>476.77918306961135</c:v>
                </c:pt>
                <c:pt idx="2498">
                  <c:v>476.01971407448781</c:v>
                </c:pt>
                <c:pt idx="2499">
                  <c:v>475.36232049744905</c:v>
                </c:pt>
                <c:pt idx="2500">
                  <c:v>474.78907817392508</c:v>
                </c:pt>
                <c:pt idx="2501">
                  <c:v>474.29552322630764</c:v>
                </c:pt>
                <c:pt idx="2502">
                  <c:v>473.91746623385529</c:v>
                </c:pt>
                <c:pt idx="2503">
                  <c:v>473.61096825725298</c:v>
                </c:pt>
                <c:pt idx="2504">
                  <c:v>473.36192011246266</c:v>
                </c:pt>
                <c:pt idx="2505">
                  <c:v>473.14902432129736</c:v>
                </c:pt>
                <c:pt idx="2506">
                  <c:v>472.98573327679878</c:v>
                </c:pt>
                <c:pt idx="2507">
                  <c:v>472.85177475021186</c:v>
                </c:pt>
                <c:pt idx="2508">
                  <c:v>472.72144852250369</c:v>
                </c:pt>
                <c:pt idx="2509">
                  <c:v>472.58518610422044</c:v>
                </c:pt>
                <c:pt idx="2510">
                  <c:v>472.41577480528292</c:v>
                </c:pt>
                <c:pt idx="2511">
                  <c:v>472.21286447003763</c:v>
                </c:pt>
                <c:pt idx="2512">
                  <c:v>471.99652397055081</c:v>
                </c:pt>
                <c:pt idx="2513">
                  <c:v>471.74213995123529</c:v>
                </c:pt>
                <c:pt idx="2514">
                  <c:v>471.47138669704316</c:v>
                </c:pt>
                <c:pt idx="2515">
                  <c:v>471.19090035688674</c:v>
                </c:pt>
                <c:pt idx="2516">
                  <c:v>470.90582173479896</c:v>
                </c:pt>
                <c:pt idx="2517">
                  <c:v>470.59010376466426</c:v>
                </c:pt>
                <c:pt idx="2518">
                  <c:v>470.27425706971519</c:v>
                </c:pt>
                <c:pt idx="2519">
                  <c:v>469.95147101085678</c:v>
                </c:pt>
                <c:pt idx="2520">
                  <c:v>469.62663889601578</c:v>
                </c:pt>
                <c:pt idx="2521">
                  <c:v>469.31350009977649</c:v>
                </c:pt>
                <c:pt idx="2522">
                  <c:v>469.01237961363688</c:v>
                </c:pt>
                <c:pt idx="2523">
                  <c:v>468.71340424803441</c:v>
                </c:pt>
                <c:pt idx="2524">
                  <c:v>468.40904892769618</c:v>
                </c:pt>
                <c:pt idx="2525">
                  <c:v>468.10364839496214</c:v>
                </c:pt>
                <c:pt idx="2526">
                  <c:v>467.80050750613464</c:v>
                </c:pt>
                <c:pt idx="2527">
                  <c:v>467.49211535556435</c:v>
                </c:pt>
                <c:pt idx="2528">
                  <c:v>467.19281616757536</c:v>
                </c:pt>
                <c:pt idx="2529">
                  <c:v>466.88342062302792</c:v>
                </c:pt>
                <c:pt idx="2530">
                  <c:v>466.54944580294159</c:v>
                </c:pt>
                <c:pt idx="2531">
                  <c:v>466.23013048164654</c:v>
                </c:pt>
                <c:pt idx="2532">
                  <c:v>465.91514953264584</c:v>
                </c:pt>
                <c:pt idx="2533">
                  <c:v>465.59661251607884</c:v>
                </c:pt>
                <c:pt idx="2534">
                  <c:v>465.29855825832715</c:v>
                </c:pt>
                <c:pt idx="2535">
                  <c:v>465.01905143985255</c:v>
                </c:pt>
                <c:pt idx="2536">
                  <c:v>464.75643574341336</c:v>
                </c:pt>
                <c:pt idx="2537">
                  <c:v>464.52928345668545</c:v>
                </c:pt>
                <c:pt idx="2538">
                  <c:v>464.36135488420535</c:v>
                </c:pt>
                <c:pt idx="2539">
                  <c:v>464.2401156202784</c:v>
                </c:pt>
                <c:pt idx="2540">
                  <c:v>464.15557262349114</c:v>
                </c:pt>
                <c:pt idx="2541">
                  <c:v>464.13976421969795</c:v>
                </c:pt>
                <c:pt idx="2542">
                  <c:v>464.16635219061811</c:v>
                </c:pt>
                <c:pt idx="2543">
                  <c:v>464.21489552661126</c:v>
                </c:pt>
                <c:pt idx="2544">
                  <c:v>464.29963950669998</c:v>
                </c:pt>
                <c:pt idx="2545">
                  <c:v>464.40104853650035</c:v>
                </c:pt>
                <c:pt idx="2546">
                  <c:v>464.49410891378363</c:v>
                </c:pt>
                <c:pt idx="2547">
                  <c:v>464.60989371138112</c:v>
                </c:pt>
                <c:pt idx="2548">
                  <c:v>464.76179122044141</c:v>
                </c:pt>
                <c:pt idx="2549">
                  <c:v>464.9096154151228</c:v>
                </c:pt>
                <c:pt idx="2550">
                  <c:v>465.07286564892939</c:v>
                </c:pt>
                <c:pt idx="2551">
                  <c:v>465.25620717013311</c:v>
                </c:pt>
                <c:pt idx="2552">
                  <c:v>465.44298465454665</c:v>
                </c:pt>
                <c:pt idx="2553">
                  <c:v>465.6405056961554</c:v>
                </c:pt>
                <c:pt idx="2554">
                  <c:v>465.86421663081654</c:v>
                </c:pt>
                <c:pt idx="2555">
                  <c:v>466.10559477485083</c:v>
                </c:pt>
                <c:pt idx="2556">
                  <c:v>466.35798621656835</c:v>
                </c:pt>
                <c:pt idx="2557">
                  <c:v>466.63622385010797</c:v>
                </c:pt>
                <c:pt idx="2558">
                  <c:v>466.91132221309704</c:v>
                </c:pt>
                <c:pt idx="2559">
                  <c:v>467.19128374683771</c:v>
                </c:pt>
                <c:pt idx="2560">
                  <c:v>467.5021416750123</c:v>
                </c:pt>
                <c:pt idx="2561">
                  <c:v>467.80337228367483</c:v>
                </c:pt>
                <c:pt idx="2562">
                  <c:v>468.0842738234216</c:v>
                </c:pt>
                <c:pt idx="2563">
                  <c:v>468.37691625539492</c:v>
                </c:pt>
                <c:pt idx="2564">
                  <c:v>468.6655553411407</c:v>
                </c:pt>
                <c:pt idx="2565">
                  <c:v>468.93826549289611</c:v>
                </c:pt>
                <c:pt idx="2566">
                  <c:v>469.23614255330125</c:v>
                </c:pt>
                <c:pt idx="2567">
                  <c:v>469.5401676936761</c:v>
                </c:pt>
                <c:pt idx="2568">
                  <c:v>469.85582512342427</c:v>
                </c:pt>
                <c:pt idx="2569">
                  <c:v>470.18716651879862</c:v>
                </c:pt>
                <c:pt idx="2570">
                  <c:v>470.54711431409515</c:v>
                </c:pt>
                <c:pt idx="2571">
                  <c:v>470.90520349537951</c:v>
                </c:pt>
                <c:pt idx="2572">
                  <c:v>471.26829923820185</c:v>
                </c:pt>
                <c:pt idx="2573">
                  <c:v>471.65156901036482</c:v>
                </c:pt>
                <c:pt idx="2574">
                  <c:v>472.04633834710501</c:v>
                </c:pt>
                <c:pt idx="2575">
                  <c:v>472.44589965955652</c:v>
                </c:pt>
                <c:pt idx="2576">
                  <c:v>472.86510726042411</c:v>
                </c:pt>
                <c:pt idx="2577">
                  <c:v>473.29505396447922</c:v>
                </c:pt>
                <c:pt idx="2578">
                  <c:v>473.72886291991631</c:v>
                </c:pt>
                <c:pt idx="2579">
                  <c:v>474.18126909684935</c:v>
                </c:pt>
                <c:pt idx="2580">
                  <c:v>474.63328510034995</c:v>
                </c:pt>
                <c:pt idx="2581">
                  <c:v>475.07048441200692</c:v>
                </c:pt>
                <c:pt idx="2582">
                  <c:v>475.50205104474617</c:v>
                </c:pt>
                <c:pt idx="2583">
                  <c:v>475.92502117518046</c:v>
                </c:pt>
                <c:pt idx="2584">
                  <c:v>476.33722826255877</c:v>
                </c:pt>
                <c:pt idx="2585">
                  <c:v>476.72713336634064</c:v>
                </c:pt>
                <c:pt idx="2586">
                  <c:v>477.11618991155143</c:v>
                </c:pt>
                <c:pt idx="2587">
                  <c:v>477.50071098679615</c:v>
                </c:pt>
                <c:pt idx="2588">
                  <c:v>477.87793989411421</c:v>
                </c:pt>
                <c:pt idx="2589">
                  <c:v>478.27585446473472</c:v>
                </c:pt>
                <c:pt idx="2590">
                  <c:v>478.65551099375898</c:v>
                </c:pt>
                <c:pt idx="2591">
                  <c:v>479.02749484587986</c:v>
                </c:pt>
                <c:pt idx="2592">
                  <c:v>479.42992762503286</c:v>
                </c:pt>
                <c:pt idx="2593">
                  <c:v>479.84147726093886</c:v>
                </c:pt>
                <c:pt idx="2594">
                  <c:v>480.24584021161797</c:v>
                </c:pt>
                <c:pt idx="2595">
                  <c:v>480.65069765201798</c:v>
                </c:pt>
                <c:pt idx="2596">
                  <c:v>481.07188233020179</c:v>
                </c:pt>
                <c:pt idx="2597">
                  <c:v>481.49126386231944</c:v>
                </c:pt>
                <c:pt idx="2598">
                  <c:v>481.89508118810568</c:v>
                </c:pt>
                <c:pt idx="2599">
                  <c:v>482.30303154382216</c:v>
                </c:pt>
                <c:pt idx="2600">
                  <c:v>482.69004349872847</c:v>
                </c:pt>
                <c:pt idx="2601">
                  <c:v>483.03727214946991</c:v>
                </c:pt>
                <c:pt idx="2602">
                  <c:v>483.38079320253877</c:v>
                </c:pt>
                <c:pt idx="2603">
                  <c:v>483.71806127084574</c:v>
                </c:pt>
                <c:pt idx="2604">
                  <c:v>484.01720439005055</c:v>
                </c:pt>
                <c:pt idx="2605">
                  <c:v>484.31438111674572</c:v>
                </c:pt>
                <c:pt idx="2606">
                  <c:v>484.61709161786655</c:v>
                </c:pt>
                <c:pt idx="2607">
                  <c:v>484.89098068253975</c:v>
                </c:pt>
                <c:pt idx="2608">
                  <c:v>485.16022656486592</c:v>
                </c:pt>
                <c:pt idx="2609">
                  <c:v>485.4232511697852</c:v>
                </c:pt>
                <c:pt idx="2610">
                  <c:v>485.64891735782601</c:v>
                </c:pt>
                <c:pt idx="2611">
                  <c:v>485.83393448715873</c:v>
                </c:pt>
                <c:pt idx="2612">
                  <c:v>485.97620816058003</c:v>
                </c:pt>
                <c:pt idx="2613">
                  <c:v>486.06457407077443</c:v>
                </c:pt>
                <c:pt idx="2614">
                  <c:v>486.10108642181439</c:v>
                </c:pt>
                <c:pt idx="2615">
                  <c:v>486.08782494438663</c:v>
                </c:pt>
                <c:pt idx="2616">
                  <c:v>485.98686797209763</c:v>
                </c:pt>
                <c:pt idx="2617">
                  <c:v>485.82027199343702</c:v>
                </c:pt>
                <c:pt idx="2618">
                  <c:v>485.62545632972058</c:v>
                </c:pt>
                <c:pt idx="2619">
                  <c:v>485.38114186199891</c:v>
                </c:pt>
                <c:pt idx="2620">
                  <c:v>485.09165144791046</c:v>
                </c:pt>
                <c:pt idx="2621">
                  <c:v>484.78072221872412</c:v>
                </c:pt>
                <c:pt idx="2622">
                  <c:v>484.43660878235522</c:v>
                </c:pt>
                <c:pt idx="2623">
                  <c:v>484.07071648289127</c:v>
                </c:pt>
                <c:pt idx="2624">
                  <c:v>483.71193117046982</c:v>
                </c:pt>
                <c:pt idx="2625">
                  <c:v>483.34213502132479</c:v>
                </c:pt>
                <c:pt idx="2626">
                  <c:v>482.97766859776129</c:v>
                </c:pt>
                <c:pt idx="2627">
                  <c:v>482.65089742987544</c:v>
                </c:pt>
                <c:pt idx="2628">
                  <c:v>482.37604236798342</c:v>
                </c:pt>
                <c:pt idx="2629">
                  <c:v>482.1333920972657</c:v>
                </c:pt>
                <c:pt idx="2630">
                  <c:v>481.92764397054754</c:v>
                </c:pt>
                <c:pt idx="2631">
                  <c:v>481.76199895453624</c:v>
                </c:pt>
                <c:pt idx="2632">
                  <c:v>481.62848875282231</c:v>
                </c:pt>
                <c:pt idx="2633">
                  <c:v>481.51073611199149</c:v>
                </c:pt>
                <c:pt idx="2634">
                  <c:v>481.43613674384017</c:v>
                </c:pt>
                <c:pt idx="2635">
                  <c:v>481.38507985660675</c:v>
                </c:pt>
                <c:pt idx="2636">
                  <c:v>481.35242582374332</c:v>
                </c:pt>
                <c:pt idx="2637">
                  <c:v>481.34408450052962</c:v>
                </c:pt>
                <c:pt idx="2638">
                  <c:v>481.36430424988191</c:v>
                </c:pt>
                <c:pt idx="2639">
                  <c:v>481.40602821689083</c:v>
                </c:pt>
                <c:pt idx="2640">
                  <c:v>481.48367814964877</c:v>
                </c:pt>
                <c:pt idx="2641">
                  <c:v>481.61785531704828</c:v>
                </c:pt>
                <c:pt idx="2642">
                  <c:v>481.77365141110141</c:v>
                </c:pt>
                <c:pt idx="2643">
                  <c:v>481.96431992847079</c:v>
                </c:pt>
                <c:pt idx="2644">
                  <c:v>482.18958480238678</c:v>
                </c:pt>
                <c:pt idx="2645">
                  <c:v>482.42889025853907</c:v>
                </c:pt>
                <c:pt idx="2646">
                  <c:v>482.6664735026294</c:v>
                </c:pt>
                <c:pt idx="2647">
                  <c:v>482.94037203311177</c:v>
                </c:pt>
                <c:pt idx="2648">
                  <c:v>483.21913119594728</c:v>
                </c:pt>
                <c:pt idx="2649">
                  <c:v>483.46879684774274</c:v>
                </c:pt>
                <c:pt idx="2650">
                  <c:v>483.7238547746299</c:v>
                </c:pt>
                <c:pt idx="2651">
                  <c:v>483.97046025131783</c:v>
                </c:pt>
                <c:pt idx="2652">
                  <c:v>484.1781758110875</c:v>
                </c:pt>
                <c:pt idx="2653">
                  <c:v>484.37425787840152</c:v>
                </c:pt>
                <c:pt idx="2654">
                  <c:v>484.55953767077619</c:v>
                </c:pt>
                <c:pt idx="2655">
                  <c:v>484.70475493627316</c:v>
                </c:pt>
                <c:pt idx="2656">
                  <c:v>484.82807250868814</c:v>
                </c:pt>
                <c:pt idx="2657">
                  <c:v>484.96351313863664</c:v>
                </c:pt>
                <c:pt idx="2658">
                  <c:v>485.08681288601116</c:v>
                </c:pt>
                <c:pt idx="2659">
                  <c:v>485.1996525651557</c:v>
                </c:pt>
                <c:pt idx="2660">
                  <c:v>485.32341419565392</c:v>
                </c:pt>
                <c:pt idx="2661">
                  <c:v>485.44423889287606</c:v>
                </c:pt>
                <c:pt idx="2662">
                  <c:v>485.56162327383612</c:v>
                </c:pt>
                <c:pt idx="2663">
                  <c:v>485.71521917062739</c:v>
                </c:pt>
                <c:pt idx="2664">
                  <c:v>485.87479986048248</c:v>
                </c:pt>
                <c:pt idx="2665">
                  <c:v>486.02733318616754</c:v>
                </c:pt>
                <c:pt idx="2666">
                  <c:v>486.19298518182654</c:v>
                </c:pt>
                <c:pt idx="2667">
                  <c:v>486.35695084670908</c:v>
                </c:pt>
                <c:pt idx="2668">
                  <c:v>486.52799524355271</c:v>
                </c:pt>
                <c:pt idx="2669">
                  <c:v>486.70270903271836</c:v>
                </c:pt>
                <c:pt idx="2670">
                  <c:v>486.88846442215703</c:v>
                </c:pt>
                <c:pt idx="2671">
                  <c:v>487.05075387390883</c:v>
                </c:pt>
                <c:pt idx="2672">
                  <c:v>487.21358631850114</c:v>
                </c:pt>
                <c:pt idx="2673">
                  <c:v>487.36520311320623</c:v>
                </c:pt>
                <c:pt idx="2674">
                  <c:v>487.49677984605012</c:v>
                </c:pt>
                <c:pt idx="2675">
                  <c:v>487.61181036455093</c:v>
                </c:pt>
                <c:pt idx="2676">
                  <c:v>487.75311545496606</c:v>
                </c:pt>
                <c:pt idx="2677">
                  <c:v>487.88297616913189</c:v>
                </c:pt>
                <c:pt idx="2678">
                  <c:v>488.00284055020654</c:v>
                </c:pt>
                <c:pt idx="2679">
                  <c:v>488.13390907432125</c:v>
                </c:pt>
                <c:pt idx="2680">
                  <c:v>488.25218206190516</c:v>
                </c:pt>
                <c:pt idx="2681">
                  <c:v>488.36954771184992</c:v>
                </c:pt>
                <c:pt idx="2682">
                  <c:v>488.50505012868945</c:v>
                </c:pt>
                <c:pt idx="2683">
                  <c:v>488.65298146420059</c:v>
                </c:pt>
                <c:pt idx="2684">
                  <c:v>488.78887946454705</c:v>
                </c:pt>
                <c:pt idx="2685">
                  <c:v>488.91427315016489</c:v>
                </c:pt>
                <c:pt idx="2686">
                  <c:v>489.03042961973279</c:v>
                </c:pt>
                <c:pt idx="2687">
                  <c:v>489.13840424040706</c:v>
                </c:pt>
                <c:pt idx="2688">
                  <c:v>489.21908090971544</c:v>
                </c:pt>
                <c:pt idx="2689">
                  <c:v>489.29820436929265</c:v>
                </c:pt>
                <c:pt idx="2690">
                  <c:v>489.36535615487844</c:v>
                </c:pt>
                <c:pt idx="2691">
                  <c:v>489.39273795037485</c:v>
                </c:pt>
                <c:pt idx="2692">
                  <c:v>489.40962073544836</c:v>
                </c:pt>
                <c:pt idx="2693">
                  <c:v>489.41835544474975</c:v>
                </c:pt>
                <c:pt idx="2694">
                  <c:v>489.41081026937132</c:v>
                </c:pt>
                <c:pt idx="2695">
                  <c:v>489.43096783339001</c:v>
                </c:pt>
                <c:pt idx="2696">
                  <c:v>489.46197790371031</c:v>
                </c:pt>
                <c:pt idx="2697">
                  <c:v>489.4909257781166</c:v>
                </c:pt>
                <c:pt idx="2698">
                  <c:v>489.5580169048842</c:v>
                </c:pt>
                <c:pt idx="2699">
                  <c:v>489.73342599217875</c:v>
                </c:pt>
                <c:pt idx="2700">
                  <c:v>492.99037477645658</c:v>
                </c:pt>
                <c:pt idx="2701">
                  <c:v>495.00575210474318</c:v>
                </c:pt>
                <c:pt idx="2702">
                  <c:v>496.32738135319357</c:v>
                </c:pt>
                <c:pt idx="2703">
                  <c:v>497.33854576848393</c:v>
                </c:pt>
                <c:pt idx="2704">
                  <c:v>498.26364526641976</c:v>
                </c:pt>
                <c:pt idx="2705">
                  <c:v>499.2540844321868</c:v>
                </c:pt>
                <c:pt idx="2706">
                  <c:v>500.33427735384782</c:v>
                </c:pt>
                <c:pt idx="2707">
                  <c:v>501.49188120077173</c:v>
                </c:pt>
                <c:pt idx="2708">
                  <c:v>502.7467413124262</c:v>
                </c:pt>
                <c:pt idx="2709">
                  <c:v>504.05296758415932</c:v>
                </c:pt>
                <c:pt idx="2710">
                  <c:v>505.36516987483492</c:v>
                </c:pt>
                <c:pt idx="2711">
                  <c:v>506.71879191700003</c:v>
                </c:pt>
                <c:pt idx="2712">
                  <c:v>508.14035674987548</c:v>
                </c:pt>
                <c:pt idx="2713">
                  <c:v>509.58934245536204</c:v>
                </c:pt>
                <c:pt idx="2714">
                  <c:v>511.07467816697823</c:v>
                </c:pt>
                <c:pt idx="2715">
                  <c:v>512.59278652613671</c:v>
                </c:pt>
                <c:pt idx="2716">
                  <c:v>514.12062101383583</c:v>
                </c:pt>
                <c:pt idx="2717">
                  <c:v>515.65056901434878</c:v>
                </c:pt>
                <c:pt idx="2718">
                  <c:v>517.1668238045952</c:v>
                </c:pt>
                <c:pt idx="2719">
                  <c:v>518.6675092071365</c:v>
                </c:pt>
                <c:pt idx="2720">
                  <c:v>520.14135502099657</c:v>
                </c:pt>
                <c:pt idx="2721">
                  <c:v>521.60006428932013</c:v>
                </c:pt>
                <c:pt idx="2722">
                  <c:v>523.04268269035288</c:v>
                </c:pt>
                <c:pt idx="2723">
                  <c:v>524.45864584823426</c:v>
                </c:pt>
                <c:pt idx="2724">
                  <c:v>525.84019138974179</c:v>
                </c:pt>
                <c:pt idx="2725">
                  <c:v>527.18176408739009</c:v>
                </c:pt>
                <c:pt idx="2726">
                  <c:v>528.47954169672892</c:v>
                </c:pt>
                <c:pt idx="2727">
                  <c:v>529.75105726285915</c:v>
                </c:pt>
                <c:pt idx="2728">
                  <c:v>530.97989852048954</c:v>
                </c:pt>
                <c:pt idx="2729">
                  <c:v>532.16401889108374</c:v>
                </c:pt>
                <c:pt idx="2730">
                  <c:v>533.31231018382448</c:v>
                </c:pt>
                <c:pt idx="2731">
                  <c:v>534.42188846446913</c:v>
                </c:pt>
                <c:pt idx="2732">
                  <c:v>535.50094907311438</c:v>
                </c:pt>
                <c:pt idx="2733">
                  <c:v>536.5460256449536</c:v>
                </c:pt>
                <c:pt idx="2734">
                  <c:v>537.56482358310188</c:v>
                </c:pt>
                <c:pt idx="2735">
                  <c:v>538.56346178026354</c:v>
                </c:pt>
                <c:pt idx="2736">
                  <c:v>539.53679219230378</c:v>
                </c:pt>
                <c:pt idx="2737">
                  <c:v>540.49115538353135</c:v>
                </c:pt>
                <c:pt idx="2738">
                  <c:v>541.41155985502894</c:v>
                </c:pt>
                <c:pt idx="2739">
                  <c:v>542.30695165481677</c:v>
                </c:pt>
                <c:pt idx="2740">
                  <c:v>543.18437990610744</c:v>
                </c:pt>
                <c:pt idx="2741">
                  <c:v>544.01938157802715</c:v>
                </c:pt>
                <c:pt idx="2742">
                  <c:v>544.75378903290596</c:v>
                </c:pt>
                <c:pt idx="2743">
                  <c:v>545.24440080828469</c:v>
                </c:pt>
                <c:pt idx="2744">
                  <c:v>542.82482871390141</c:v>
                </c:pt>
                <c:pt idx="2745">
                  <c:v>541.33770563503117</c:v>
                </c:pt>
                <c:pt idx="2746">
                  <c:v>540.44411503873937</c:v>
                </c:pt>
                <c:pt idx="2747">
                  <c:v>539.86054503517028</c:v>
                </c:pt>
                <c:pt idx="2748">
                  <c:v>539.36842638210601</c:v>
                </c:pt>
                <c:pt idx="2749">
                  <c:v>538.81073194195608</c:v>
                </c:pt>
                <c:pt idx="2750">
                  <c:v>538.12877684802265</c:v>
                </c:pt>
                <c:pt idx="2751">
                  <c:v>537.30920320815301</c:v>
                </c:pt>
                <c:pt idx="2752">
                  <c:v>536.33323520977046</c:v>
                </c:pt>
                <c:pt idx="2753">
                  <c:v>535.20816717890204</c:v>
                </c:pt>
                <c:pt idx="2754">
                  <c:v>533.96103380365298</c:v>
                </c:pt>
                <c:pt idx="2755">
                  <c:v>532.61360210042722</c:v>
                </c:pt>
                <c:pt idx="2756">
                  <c:v>531.16341798497137</c:v>
                </c:pt>
                <c:pt idx="2757">
                  <c:v>529.65964387737517</c:v>
                </c:pt>
                <c:pt idx="2758">
                  <c:v>528.11017911682836</c:v>
                </c:pt>
                <c:pt idx="2759">
                  <c:v>526.55148410764446</c:v>
                </c:pt>
                <c:pt idx="2760">
                  <c:v>525.04136105958821</c:v>
                </c:pt>
                <c:pt idx="2761">
                  <c:v>523.60325393246956</c:v>
                </c:pt>
                <c:pt idx="2762">
                  <c:v>522.20425997653479</c:v>
                </c:pt>
                <c:pt idx="2763">
                  <c:v>520.87898197025902</c:v>
                </c:pt>
                <c:pt idx="2764">
                  <c:v>519.62298086578676</c:v>
                </c:pt>
                <c:pt idx="2765">
                  <c:v>518.42219021772996</c:v>
                </c:pt>
                <c:pt idx="2766">
                  <c:v>517.31536742302956</c:v>
                </c:pt>
                <c:pt idx="2767">
                  <c:v>516.2810284248269</c:v>
                </c:pt>
                <c:pt idx="2768">
                  <c:v>515.3321205019447</c:v>
                </c:pt>
                <c:pt idx="2769">
                  <c:v>514.4676292755347</c:v>
                </c:pt>
                <c:pt idx="2770">
                  <c:v>513.69593965070771</c:v>
                </c:pt>
                <c:pt idx="2771">
                  <c:v>513.00249613933215</c:v>
                </c:pt>
                <c:pt idx="2772">
                  <c:v>512.40545410929337</c:v>
                </c:pt>
                <c:pt idx="2773">
                  <c:v>511.91764762537099</c:v>
                </c:pt>
                <c:pt idx="2774">
                  <c:v>511.52773822133628</c:v>
                </c:pt>
                <c:pt idx="2775">
                  <c:v>511.22612969205653</c:v>
                </c:pt>
                <c:pt idx="2776">
                  <c:v>511.0146459128834</c:v>
                </c:pt>
                <c:pt idx="2777">
                  <c:v>510.86377178158295</c:v>
                </c:pt>
                <c:pt idx="2778">
                  <c:v>510.75046972397877</c:v>
                </c:pt>
                <c:pt idx="2779">
                  <c:v>510.69685546295983</c:v>
                </c:pt>
                <c:pt idx="2780">
                  <c:v>510.6691400699558</c:v>
                </c:pt>
                <c:pt idx="2781">
                  <c:v>510.66138497057318</c:v>
                </c:pt>
                <c:pt idx="2782">
                  <c:v>510.68887724533664</c:v>
                </c:pt>
                <c:pt idx="2783">
                  <c:v>510.71288260170348</c:v>
                </c:pt>
                <c:pt idx="2784">
                  <c:v>510.73399784652531</c:v>
                </c:pt>
                <c:pt idx="2785">
                  <c:v>510.75270545412462</c:v>
                </c:pt>
                <c:pt idx="2786">
                  <c:v>510.76939618135884</c:v>
                </c:pt>
                <c:pt idx="2787">
                  <c:v>510.78438717224327</c:v>
                </c:pt>
                <c:pt idx="2788">
                  <c:v>510.79793645359302</c:v>
                </c:pt>
                <c:pt idx="2789">
                  <c:v>510.81025454288289</c:v>
                </c:pt>
                <c:pt idx="2790">
                  <c:v>510.81151374531436</c:v>
                </c:pt>
                <c:pt idx="2791">
                  <c:v>510.80435560170912</c:v>
                </c:pt>
                <c:pt idx="2792">
                  <c:v>510.79087185655203</c:v>
                </c:pt>
                <c:pt idx="2793">
                  <c:v>510.77271549166716</c:v>
                </c:pt>
                <c:pt idx="2794">
                  <c:v>510.75118949943794</c:v>
                </c:pt>
                <c:pt idx="2795">
                  <c:v>510.72731785034932</c:v>
                </c:pt>
                <c:pt idx="2796">
                  <c:v>510.70190221853852</c:v>
                </c:pt>
                <c:pt idx="2797">
                  <c:v>510.68556731617696</c:v>
                </c:pt>
                <c:pt idx="2798">
                  <c:v>510.7062971172204</c:v>
                </c:pt>
                <c:pt idx="2799">
                  <c:v>510.74498879484122</c:v>
                </c:pt>
                <c:pt idx="2800">
                  <c:v>510.81694458188457</c:v>
                </c:pt>
                <c:pt idx="2801">
                  <c:v>510.9134615342187</c:v>
                </c:pt>
                <c:pt idx="2802">
                  <c:v>511.04767980265046</c:v>
                </c:pt>
                <c:pt idx="2803">
                  <c:v>511.22920888863206</c:v>
                </c:pt>
                <c:pt idx="2804">
                  <c:v>511.40487890509172</c:v>
                </c:pt>
                <c:pt idx="2805">
                  <c:v>511.60433932855017</c:v>
                </c:pt>
                <c:pt idx="2806">
                  <c:v>511.81988585709308</c:v>
                </c:pt>
                <c:pt idx="2807">
                  <c:v>512.02550236021477</c:v>
                </c:pt>
                <c:pt idx="2808">
                  <c:v>512.24151587898507</c:v>
                </c:pt>
                <c:pt idx="2809">
                  <c:v>512.46327099446069</c:v>
                </c:pt>
                <c:pt idx="2810">
                  <c:v>512.66717217227756</c:v>
                </c:pt>
                <c:pt idx="2811">
                  <c:v>512.86546534569561</c:v>
                </c:pt>
                <c:pt idx="2812">
                  <c:v>513.06751350403636</c:v>
                </c:pt>
                <c:pt idx="2813">
                  <c:v>513.27039496933492</c:v>
                </c:pt>
                <c:pt idx="2814">
                  <c:v>513.49188093326848</c:v>
                </c:pt>
                <c:pt idx="2815">
                  <c:v>513.73529145652526</c:v>
                </c:pt>
                <c:pt idx="2816">
                  <c:v>513.98293053963516</c:v>
                </c:pt>
                <c:pt idx="2817">
                  <c:v>514.22130693740235</c:v>
                </c:pt>
                <c:pt idx="2818">
                  <c:v>514.49025993033138</c:v>
                </c:pt>
                <c:pt idx="2819">
                  <c:v>514.74976160565416</c:v>
                </c:pt>
                <c:pt idx="2820">
                  <c:v>515.00948526284287</c:v>
                </c:pt>
                <c:pt idx="2821">
                  <c:v>515.27678038967792</c:v>
                </c:pt>
                <c:pt idx="2822">
                  <c:v>515.54715688217573</c:v>
                </c:pt>
                <c:pt idx="2823">
                  <c:v>515.79717144765232</c:v>
                </c:pt>
                <c:pt idx="2824">
                  <c:v>516.05921080293797</c:v>
                </c:pt>
                <c:pt idx="2825">
                  <c:v>516.32776860492572</c:v>
                </c:pt>
                <c:pt idx="2826">
                  <c:v>516.57859484838718</c:v>
                </c:pt>
                <c:pt idx="2827">
                  <c:v>516.833436844934</c:v>
                </c:pt>
                <c:pt idx="2828">
                  <c:v>517.07878239386025</c:v>
                </c:pt>
                <c:pt idx="2829">
                  <c:v>517.29445718710554</c:v>
                </c:pt>
                <c:pt idx="2830">
                  <c:v>517.50542545810094</c:v>
                </c:pt>
                <c:pt idx="2831">
                  <c:v>517.7007070894764</c:v>
                </c:pt>
                <c:pt idx="2832">
                  <c:v>517.87211405842697</c:v>
                </c:pt>
                <c:pt idx="2833">
                  <c:v>518.03366221424517</c:v>
                </c:pt>
                <c:pt idx="2834">
                  <c:v>518.21610219052457</c:v>
                </c:pt>
                <c:pt idx="2835">
                  <c:v>518.39259555059164</c:v>
                </c:pt>
                <c:pt idx="2836">
                  <c:v>518.55280454873673</c:v>
                </c:pt>
                <c:pt idx="2837">
                  <c:v>518.71903534183957</c:v>
                </c:pt>
                <c:pt idx="2838">
                  <c:v>518.8781803911794</c:v>
                </c:pt>
                <c:pt idx="2839">
                  <c:v>519.03034882476584</c:v>
                </c:pt>
                <c:pt idx="2840">
                  <c:v>519.19569334604387</c:v>
                </c:pt>
                <c:pt idx="2841">
                  <c:v>519.3593982487547</c:v>
                </c:pt>
                <c:pt idx="2842">
                  <c:v>519.5002199923274</c:v>
                </c:pt>
                <c:pt idx="2843">
                  <c:v>519.64224231751939</c:v>
                </c:pt>
                <c:pt idx="2844">
                  <c:v>519.76375686149004</c:v>
                </c:pt>
                <c:pt idx="2845">
                  <c:v>519.87847034629294</c:v>
                </c:pt>
                <c:pt idx="2846">
                  <c:v>519.9968678912802</c:v>
                </c:pt>
                <c:pt idx="2847">
                  <c:v>520.09688134655767</c:v>
                </c:pt>
                <c:pt idx="2848">
                  <c:v>520.17192275910293</c:v>
                </c:pt>
                <c:pt idx="2849">
                  <c:v>520.22723500504628</c:v>
                </c:pt>
                <c:pt idx="2850">
                  <c:v>520.27699996191279</c:v>
                </c:pt>
                <c:pt idx="2851">
                  <c:v>520.32205132951219</c:v>
                </c:pt>
                <c:pt idx="2852">
                  <c:v>520.37306985559258</c:v>
                </c:pt>
                <c:pt idx="2853">
                  <c:v>520.4581132368578</c:v>
                </c:pt>
                <c:pt idx="2854">
                  <c:v>520.55816507425072</c:v>
                </c:pt>
                <c:pt idx="2855">
                  <c:v>520.6586228199269</c:v>
                </c:pt>
                <c:pt idx="2856">
                  <c:v>520.78838447844146</c:v>
                </c:pt>
                <c:pt idx="2857">
                  <c:v>520.90911949412816</c:v>
                </c:pt>
                <c:pt idx="2858">
                  <c:v>521.02178691110873</c:v>
                </c:pt>
                <c:pt idx="2859">
                  <c:v>521.11719627890295</c:v>
                </c:pt>
                <c:pt idx="2860">
                  <c:v>521.1985354356375</c:v>
                </c:pt>
                <c:pt idx="2861">
                  <c:v>521.28836784039936</c:v>
                </c:pt>
                <c:pt idx="2862">
                  <c:v>521.3637567896144</c:v>
                </c:pt>
                <c:pt idx="2863">
                  <c:v>521.44741482312168</c:v>
                </c:pt>
                <c:pt idx="2864">
                  <c:v>521.5265207803559</c:v>
                </c:pt>
                <c:pt idx="2865">
                  <c:v>521.6013761000504</c:v>
                </c:pt>
                <c:pt idx="2866">
                  <c:v>521.68225238201774</c:v>
                </c:pt>
                <c:pt idx="2867">
                  <c:v>521.75689583249277</c:v>
                </c:pt>
                <c:pt idx="2868">
                  <c:v>521.82605589652883</c:v>
                </c:pt>
                <c:pt idx="2869">
                  <c:v>521.90035698623092</c:v>
                </c:pt>
                <c:pt idx="2870">
                  <c:v>521.97782224454227</c:v>
                </c:pt>
                <c:pt idx="2871">
                  <c:v>522.04691761841343</c:v>
                </c:pt>
                <c:pt idx="2872">
                  <c:v>522.1189609263713</c:v>
                </c:pt>
                <c:pt idx="2873">
                  <c:v>522.19252423115563</c:v>
                </c:pt>
                <c:pt idx="2874">
                  <c:v>522.26650710048023</c:v>
                </c:pt>
                <c:pt idx="2875">
                  <c:v>522.32006901016211</c:v>
                </c:pt>
                <c:pt idx="2876">
                  <c:v>522.38757537141873</c:v>
                </c:pt>
                <c:pt idx="2877">
                  <c:v>522.49500445225954</c:v>
                </c:pt>
                <c:pt idx="2878">
                  <c:v>522.68170050917593</c:v>
                </c:pt>
                <c:pt idx="2879">
                  <c:v>523.89025646533639</c:v>
                </c:pt>
                <c:pt idx="2880">
                  <c:v>524.37985642736498</c:v>
                </c:pt>
                <c:pt idx="2881">
                  <c:v>524.54815383423306</c:v>
                </c:pt>
                <c:pt idx="2882">
                  <c:v>524.69057832511044</c:v>
                </c:pt>
                <c:pt idx="2883">
                  <c:v>524.98191515492613</c:v>
                </c:pt>
                <c:pt idx="2884">
                  <c:v>525.54351199403686</c:v>
                </c:pt>
                <c:pt idx="2885">
                  <c:v>526.40489047182064</c:v>
                </c:pt>
                <c:pt idx="2886">
                  <c:v>527.51548921021811</c:v>
                </c:pt>
                <c:pt idx="2887">
                  <c:v>528.79438935929795</c:v>
                </c:pt>
                <c:pt idx="2888">
                  <c:v>530.18840957900568</c:v>
                </c:pt>
                <c:pt idx="2889">
                  <c:v>531.67598085019347</c:v>
                </c:pt>
                <c:pt idx="2890">
                  <c:v>533.20977520779422</c:v>
                </c:pt>
                <c:pt idx="2891">
                  <c:v>534.7833611674929</c:v>
                </c:pt>
                <c:pt idx="2892">
                  <c:v>536.40145288518897</c:v>
                </c:pt>
                <c:pt idx="2893">
                  <c:v>538.00718806178611</c:v>
                </c:pt>
                <c:pt idx="2894">
                  <c:v>539.56747491538204</c:v>
                </c:pt>
                <c:pt idx="2895">
                  <c:v>541.11761817496119</c:v>
                </c:pt>
                <c:pt idx="2896">
                  <c:v>542.62455087049159</c:v>
                </c:pt>
                <c:pt idx="2897">
                  <c:v>544.05357421038991</c:v>
                </c:pt>
                <c:pt idx="2898">
                  <c:v>545.45909620660871</c:v>
                </c:pt>
                <c:pt idx="2899">
                  <c:v>546.81270196166884</c:v>
                </c:pt>
                <c:pt idx="2900">
                  <c:v>548.11331531589792</c:v>
                </c:pt>
                <c:pt idx="2901">
                  <c:v>549.3906483119531</c:v>
                </c:pt>
                <c:pt idx="2902">
                  <c:v>550.63751490583547</c:v>
                </c:pt>
                <c:pt idx="2903">
                  <c:v>551.84875836812762</c:v>
                </c:pt>
                <c:pt idx="2904">
                  <c:v>553.0308158157884</c:v>
                </c:pt>
                <c:pt idx="2905">
                  <c:v>554.19887131785276</c:v>
                </c:pt>
                <c:pt idx="2906">
                  <c:v>555.31460478624308</c:v>
                </c:pt>
                <c:pt idx="2907">
                  <c:v>556.37941617435729</c:v>
                </c:pt>
                <c:pt idx="2908">
                  <c:v>557.41487866758052</c:v>
                </c:pt>
                <c:pt idx="2909">
                  <c:v>558.41768137575446</c:v>
                </c:pt>
                <c:pt idx="2910">
                  <c:v>559.36563462020911</c:v>
                </c:pt>
                <c:pt idx="2911">
                  <c:v>560.28242273979242</c:v>
                </c:pt>
                <c:pt idx="2912">
                  <c:v>561.15635748327793</c:v>
                </c:pt>
                <c:pt idx="2913">
                  <c:v>561.97898431349415</c:v>
                </c:pt>
                <c:pt idx="2914">
                  <c:v>562.77439086132358</c:v>
                </c:pt>
                <c:pt idx="2915">
                  <c:v>563.53115592906056</c:v>
                </c:pt>
                <c:pt idx="2916">
                  <c:v>564.25098582125008</c:v>
                </c:pt>
                <c:pt idx="2917">
                  <c:v>564.94554668110163</c:v>
                </c:pt>
                <c:pt idx="2918">
                  <c:v>565.62395746777781</c:v>
                </c:pt>
                <c:pt idx="2919">
                  <c:v>566.27331009097395</c:v>
                </c:pt>
                <c:pt idx="2920">
                  <c:v>566.89408498369323</c:v>
                </c:pt>
                <c:pt idx="2921">
                  <c:v>567.50693305232289</c:v>
                </c:pt>
                <c:pt idx="2922">
                  <c:v>568.1076282539583</c:v>
                </c:pt>
                <c:pt idx="2923">
                  <c:v>568.68308032466166</c:v>
                </c:pt>
                <c:pt idx="2924">
                  <c:v>569.25359309514954</c:v>
                </c:pt>
                <c:pt idx="2925">
                  <c:v>569.81464686976881</c:v>
                </c:pt>
                <c:pt idx="2926">
                  <c:v>570.34290126978169</c:v>
                </c:pt>
                <c:pt idx="2927">
                  <c:v>570.8609456010937</c:v>
                </c:pt>
                <c:pt idx="2928">
                  <c:v>571.36604983687994</c:v>
                </c:pt>
                <c:pt idx="2929">
                  <c:v>571.85626855770863</c:v>
                </c:pt>
                <c:pt idx="2930">
                  <c:v>572.34027209996145</c:v>
                </c:pt>
                <c:pt idx="2931">
                  <c:v>572.81471207107393</c:v>
                </c:pt>
                <c:pt idx="2932">
                  <c:v>573.27713932840868</c:v>
                </c:pt>
                <c:pt idx="2933">
                  <c:v>573.72581265069903</c:v>
                </c:pt>
                <c:pt idx="2934">
                  <c:v>574.16954624913262</c:v>
                </c:pt>
                <c:pt idx="2935">
                  <c:v>574.58508832145083</c:v>
                </c:pt>
                <c:pt idx="2936">
                  <c:v>574.97504941319824</c:v>
                </c:pt>
                <c:pt idx="2937">
                  <c:v>575.35166934879419</c:v>
                </c:pt>
                <c:pt idx="2938">
                  <c:v>575.71438380635914</c:v>
                </c:pt>
                <c:pt idx="2939">
                  <c:v>576.05290295604493</c:v>
                </c:pt>
                <c:pt idx="2940">
                  <c:v>576.38964848024568</c:v>
                </c:pt>
                <c:pt idx="2941">
                  <c:v>576.71167859383581</c:v>
                </c:pt>
                <c:pt idx="2942">
                  <c:v>577.00930469422599</c:v>
                </c:pt>
                <c:pt idx="2943">
                  <c:v>577.3154074835802</c:v>
                </c:pt>
                <c:pt idx="2944">
                  <c:v>577.62489152865362</c:v>
                </c:pt>
                <c:pt idx="2945">
                  <c:v>577.91385048762288</c:v>
                </c:pt>
                <c:pt idx="2946">
                  <c:v>578.2043207915633</c:v>
                </c:pt>
                <c:pt idx="2947">
                  <c:v>578.48303501464227</c:v>
                </c:pt>
                <c:pt idx="2948">
                  <c:v>578.74002747403597</c:v>
                </c:pt>
                <c:pt idx="2949">
                  <c:v>578.98794146843477</c:v>
                </c:pt>
                <c:pt idx="2950">
                  <c:v>579.21647668949356</c:v>
                </c:pt>
                <c:pt idx="2951">
                  <c:v>579.42799869060332</c:v>
                </c:pt>
                <c:pt idx="2952">
                  <c:v>579.61447542454073</c:v>
                </c:pt>
                <c:pt idx="2953">
                  <c:v>579.80005298808771</c:v>
                </c:pt>
                <c:pt idx="2954">
                  <c:v>579.97309140650248</c:v>
                </c:pt>
                <c:pt idx="2955">
                  <c:v>580.13486969043277</c:v>
                </c:pt>
                <c:pt idx="2956">
                  <c:v>580.30647248931541</c:v>
                </c:pt>
                <c:pt idx="2957">
                  <c:v>580.47382589157303</c:v>
                </c:pt>
                <c:pt idx="2958">
                  <c:v>580.63627621837304</c:v>
                </c:pt>
                <c:pt idx="2959">
                  <c:v>580.79337570455732</c:v>
                </c:pt>
                <c:pt idx="2960">
                  <c:v>580.94483755701174</c:v>
                </c:pt>
                <c:pt idx="2961">
                  <c:v>581.08050018930703</c:v>
                </c:pt>
                <c:pt idx="2962">
                  <c:v>581.20279878795839</c:v>
                </c:pt>
                <c:pt idx="2963">
                  <c:v>581.33371773505382</c:v>
                </c:pt>
                <c:pt idx="2964">
                  <c:v>581.46987895749589</c:v>
                </c:pt>
                <c:pt idx="2965">
                  <c:v>581.59866269697682</c:v>
                </c:pt>
                <c:pt idx="2966">
                  <c:v>581.73055171201258</c:v>
                </c:pt>
                <c:pt idx="2967">
                  <c:v>581.8634818463197</c:v>
                </c:pt>
                <c:pt idx="2968">
                  <c:v>581.98587392992988</c:v>
                </c:pt>
                <c:pt idx="2969">
                  <c:v>582.11903317417432</c:v>
                </c:pt>
                <c:pt idx="2970">
                  <c:v>582.25904386805837</c:v>
                </c:pt>
                <c:pt idx="2971">
                  <c:v>582.3928615567296</c:v>
                </c:pt>
                <c:pt idx="2972">
                  <c:v>582.5406343845525</c:v>
                </c:pt>
                <c:pt idx="2973">
                  <c:v>582.68753538985243</c:v>
                </c:pt>
                <c:pt idx="2974">
                  <c:v>582.84230479998178</c:v>
                </c:pt>
                <c:pt idx="2975">
                  <c:v>582.98150650368018</c:v>
                </c:pt>
                <c:pt idx="2976">
                  <c:v>583.11748473345415</c:v>
                </c:pt>
                <c:pt idx="2977">
                  <c:v>583.21965334074787</c:v>
                </c:pt>
                <c:pt idx="2978">
                  <c:v>583.31510494888369</c:v>
                </c:pt>
                <c:pt idx="2979">
                  <c:v>583.40449712157806</c:v>
                </c:pt>
                <c:pt idx="2980">
                  <c:v>583.47839020160995</c:v>
                </c:pt>
                <c:pt idx="2981">
                  <c:v>583.53976504041816</c:v>
                </c:pt>
                <c:pt idx="2982">
                  <c:v>583.63101226750814</c:v>
                </c:pt>
                <c:pt idx="2983">
                  <c:v>583.73405003742153</c:v>
                </c:pt>
                <c:pt idx="2984">
                  <c:v>583.84501824218148</c:v>
                </c:pt>
                <c:pt idx="2985">
                  <c:v>583.99090389537719</c:v>
                </c:pt>
                <c:pt idx="2986">
                  <c:v>584.13186795285208</c:v>
                </c:pt>
                <c:pt idx="2987">
                  <c:v>584.26768195700447</c:v>
                </c:pt>
                <c:pt idx="2988">
                  <c:v>584.39822378059023</c:v>
                </c:pt>
                <c:pt idx="2989">
                  <c:v>584.49345332870962</c:v>
                </c:pt>
                <c:pt idx="2990">
                  <c:v>584.5708932519932</c:v>
                </c:pt>
                <c:pt idx="2991">
                  <c:v>584.6340386611688</c:v>
                </c:pt>
                <c:pt idx="2992">
                  <c:v>584.68568878553049</c:v>
                </c:pt>
                <c:pt idx="2993">
                  <c:v>584.72808599219013</c:v>
                </c:pt>
                <c:pt idx="2994">
                  <c:v>584.75302700932957</c:v>
                </c:pt>
                <c:pt idx="2995">
                  <c:v>584.77445191226218</c:v>
                </c:pt>
                <c:pt idx="2996">
                  <c:v>584.8129903193684</c:v>
                </c:pt>
                <c:pt idx="2997">
                  <c:v>584.83414960557536</c:v>
                </c:pt>
                <c:pt idx="2998">
                  <c:v>584.83188916703693</c:v>
                </c:pt>
                <c:pt idx="2999">
                  <c:v>584.79185234207739</c:v>
                </c:pt>
                <c:pt idx="3000">
                  <c:v>584.70350583168738</c:v>
                </c:pt>
                <c:pt idx="3001">
                  <c:v>584.57932742547405</c:v>
                </c:pt>
                <c:pt idx="3002">
                  <c:v>584.41915856249716</c:v>
                </c:pt>
                <c:pt idx="3003">
                  <c:v>584.24323864100973</c:v>
                </c:pt>
                <c:pt idx="3004">
                  <c:v>584.04710711426912</c:v>
                </c:pt>
                <c:pt idx="3005">
                  <c:v>583.83757608280359</c:v>
                </c:pt>
                <c:pt idx="3006">
                  <c:v>583.61995673806177</c:v>
                </c:pt>
                <c:pt idx="3007">
                  <c:v>583.4083664686774</c:v>
                </c:pt>
                <c:pt idx="3008">
                  <c:v>583.23347419925847</c:v>
                </c:pt>
                <c:pt idx="3009">
                  <c:v>583.0782213325075</c:v>
                </c:pt>
                <c:pt idx="3010">
                  <c:v>582.94944694045171</c:v>
                </c:pt>
                <c:pt idx="3011">
                  <c:v>582.84208393308484</c:v>
                </c:pt>
                <c:pt idx="3012">
                  <c:v>582.74206720815516</c:v>
                </c:pt>
                <c:pt idx="3013">
                  <c:v>582.62863382512705</c:v>
                </c:pt>
                <c:pt idx="3014">
                  <c:v>582.52613811577442</c:v>
                </c:pt>
                <c:pt idx="3015">
                  <c:v>582.42297999550863</c:v>
                </c:pt>
                <c:pt idx="3016">
                  <c:v>582.3103500241516</c:v>
                </c:pt>
                <c:pt idx="3017">
                  <c:v>582.22164774567875</c:v>
                </c:pt>
                <c:pt idx="3018">
                  <c:v>582.14201753658256</c:v>
                </c:pt>
                <c:pt idx="3019">
                  <c:v>582.06007840230359</c:v>
                </c:pt>
                <c:pt idx="3020">
                  <c:v>581.98720387622859</c:v>
                </c:pt>
                <c:pt idx="3021">
                  <c:v>581.94194719764926</c:v>
                </c:pt>
                <c:pt idx="3022">
                  <c:v>581.90813264995245</c:v>
                </c:pt>
                <c:pt idx="3023">
                  <c:v>581.89335226720334</c:v>
                </c:pt>
                <c:pt idx="3024">
                  <c:v>581.90318565364191</c:v>
                </c:pt>
                <c:pt idx="3025">
                  <c:v>581.92162717079884</c:v>
                </c:pt>
                <c:pt idx="3026">
                  <c:v>581.93642645213015</c:v>
                </c:pt>
                <c:pt idx="3027">
                  <c:v>581.96830964142066</c:v>
                </c:pt>
                <c:pt idx="3028">
                  <c:v>582.00285776886722</c:v>
                </c:pt>
                <c:pt idx="3029">
                  <c:v>582.02908576803793</c:v>
                </c:pt>
                <c:pt idx="3030">
                  <c:v>582.05872818972728</c:v>
                </c:pt>
                <c:pt idx="3031">
                  <c:v>582.09066914831396</c:v>
                </c:pt>
                <c:pt idx="3032">
                  <c:v>582.10403758535665</c:v>
                </c:pt>
                <c:pt idx="3033">
                  <c:v>582.13315722165555</c:v>
                </c:pt>
                <c:pt idx="3034">
                  <c:v>582.1639565730261</c:v>
                </c:pt>
                <c:pt idx="3035">
                  <c:v>582.19572451433748</c:v>
                </c:pt>
                <c:pt idx="3036">
                  <c:v>582.21791090459078</c:v>
                </c:pt>
                <c:pt idx="3037">
                  <c:v>582.23259345213728</c:v>
                </c:pt>
                <c:pt idx="3038">
                  <c:v>582.25142625375133</c:v>
                </c:pt>
                <c:pt idx="3039">
                  <c:v>582.2732249204405</c:v>
                </c:pt>
                <c:pt idx="3040">
                  <c:v>582.29705965791982</c:v>
                </c:pt>
                <c:pt idx="3041">
                  <c:v>582.31220346182499</c:v>
                </c:pt>
                <c:pt idx="3042">
                  <c:v>582.31059071817469</c:v>
                </c:pt>
                <c:pt idx="3043">
                  <c:v>582.31625912581865</c:v>
                </c:pt>
                <c:pt idx="3044">
                  <c:v>582.32740452436985</c:v>
                </c:pt>
                <c:pt idx="3045">
                  <c:v>582.34260098202515</c:v>
                </c:pt>
                <c:pt idx="3046">
                  <c:v>582.36072428002285</c:v>
                </c:pt>
                <c:pt idx="3047">
                  <c:v>582.37089074370078</c:v>
                </c:pt>
                <c:pt idx="3048">
                  <c:v>582.3949083486591</c:v>
                </c:pt>
                <c:pt idx="3049">
                  <c:v>582.41921264494079</c:v>
                </c:pt>
                <c:pt idx="3050">
                  <c:v>582.45349178366553</c:v>
                </c:pt>
                <c:pt idx="3051">
                  <c:v>582.48500901125965</c:v>
                </c:pt>
                <c:pt idx="3052">
                  <c:v>582.50411201411862</c:v>
                </c:pt>
                <c:pt idx="3053">
                  <c:v>582.51358917615016</c:v>
                </c:pt>
                <c:pt idx="3054">
                  <c:v>582.51565592753263</c:v>
                </c:pt>
                <c:pt idx="3055">
                  <c:v>582.50207009930796</c:v>
                </c:pt>
                <c:pt idx="3056">
                  <c:v>582.49672416886415</c:v>
                </c:pt>
                <c:pt idx="3057">
                  <c:v>582.49769402003824</c:v>
                </c:pt>
                <c:pt idx="3058">
                  <c:v>582.4834541667301</c:v>
                </c:pt>
                <c:pt idx="3059">
                  <c:v>582.44779733654855</c:v>
                </c:pt>
                <c:pt idx="3060">
                  <c:v>582.3762201722451</c:v>
                </c:pt>
                <c:pt idx="3061">
                  <c:v>582.21805932565212</c:v>
                </c:pt>
                <c:pt idx="3062">
                  <c:v>579.64631338299296</c:v>
                </c:pt>
                <c:pt idx="3063">
                  <c:v>578.12532333274214</c:v>
                </c:pt>
                <c:pt idx="3064">
                  <c:v>577.15811766122408</c:v>
                </c:pt>
                <c:pt idx="3065">
                  <c:v>576.42146017425807</c:v>
                </c:pt>
                <c:pt idx="3066">
                  <c:v>575.71738588242135</c:v>
                </c:pt>
                <c:pt idx="3067">
                  <c:v>574.87511556180118</c:v>
                </c:pt>
                <c:pt idx="3068">
                  <c:v>573.75623896251182</c:v>
                </c:pt>
                <c:pt idx="3069">
                  <c:v>572.32833035742681</c:v>
                </c:pt>
                <c:pt idx="3070">
                  <c:v>570.54983651398788</c:v>
                </c:pt>
                <c:pt idx="3071">
                  <c:v>568.42268282783448</c:v>
                </c:pt>
                <c:pt idx="3072">
                  <c:v>566.01181919807948</c:v>
                </c:pt>
                <c:pt idx="3073">
                  <c:v>563.33944464748492</c:v>
                </c:pt>
                <c:pt idx="3074">
                  <c:v>560.4450455425582</c:v>
                </c:pt>
                <c:pt idx="3075">
                  <c:v>557.4008517673883</c:v>
                </c:pt>
                <c:pt idx="3076">
                  <c:v>554.23325598058534</c:v>
                </c:pt>
                <c:pt idx="3077">
                  <c:v>550.95355062280919</c:v>
                </c:pt>
                <c:pt idx="3078">
                  <c:v>547.61143904467122</c:v>
                </c:pt>
                <c:pt idx="3079">
                  <c:v>544.22531985483965</c:v>
                </c:pt>
                <c:pt idx="3080">
                  <c:v>540.78961607201927</c:v>
                </c:pt>
                <c:pt idx="3081">
                  <c:v>537.32058503635551</c:v>
                </c:pt>
                <c:pt idx="3082">
                  <c:v>533.87091559888756</c:v>
                </c:pt>
                <c:pt idx="3083">
                  <c:v>530.44045767042303</c:v>
                </c:pt>
                <c:pt idx="3084">
                  <c:v>527.05890506808578</c:v>
                </c:pt>
                <c:pt idx="3085">
                  <c:v>523.7583360396286</c:v>
                </c:pt>
                <c:pt idx="3086">
                  <c:v>520.53232021760482</c:v>
                </c:pt>
                <c:pt idx="3087">
                  <c:v>517.39522499069074</c:v>
                </c:pt>
                <c:pt idx="3088">
                  <c:v>514.38708036832907</c:v>
                </c:pt>
                <c:pt idx="3089">
                  <c:v>511.49701965165093</c:v>
                </c:pt>
                <c:pt idx="3090">
                  <c:v>508.73560331045906</c:v>
                </c:pt>
                <c:pt idx="3091">
                  <c:v>506.09957085804865</c:v>
                </c:pt>
                <c:pt idx="3092">
                  <c:v>503.58519048563625</c:v>
                </c:pt>
                <c:pt idx="3093">
                  <c:v>501.17840949774643</c:v>
                </c:pt>
                <c:pt idx="3094">
                  <c:v>498.87747185197276</c:v>
                </c:pt>
                <c:pt idx="3095">
                  <c:v>496.669984522665</c:v>
                </c:pt>
                <c:pt idx="3096">
                  <c:v>494.55559430716448</c:v>
                </c:pt>
                <c:pt idx="3097">
                  <c:v>492.52310180031242</c:v>
                </c:pt>
                <c:pt idx="3098">
                  <c:v>490.59317647710174</c:v>
                </c:pt>
                <c:pt idx="3099">
                  <c:v>488.75050146669059</c:v>
                </c:pt>
                <c:pt idx="3100">
                  <c:v>487.00256344411122</c:v>
                </c:pt>
                <c:pt idx="3101">
                  <c:v>485.35410491250974</c:v>
                </c:pt>
                <c:pt idx="3102">
                  <c:v>483.79773537936751</c:v>
                </c:pt>
                <c:pt idx="3103">
                  <c:v>482.31691718038576</c:v>
                </c:pt>
                <c:pt idx="3104">
                  <c:v>480.91832617735577</c:v>
                </c:pt>
                <c:pt idx="3105">
                  <c:v>479.59621375327941</c:v>
                </c:pt>
                <c:pt idx="3106">
                  <c:v>478.35544617344863</c:v>
                </c:pt>
                <c:pt idx="3107">
                  <c:v>477.1889083510427</c:v>
                </c:pt>
                <c:pt idx="3108">
                  <c:v>476.11045052250381</c:v>
                </c:pt>
                <c:pt idx="3109">
                  <c:v>475.10971806758914</c:v>
                </c:pt>
                <c:pt idx="3110">
                  <c:v>474.18806422117814</c:v>
                </c:pt>
                <c:pt idx="3111">
                  <c:v>473.35572665569396</c:v>
                </c:pt>
                <c:pt idx="3112">
                  <c:v>472.59959283936905</c:v>
                </c:pt>
                <c:pt idx="3113">
                  <c:v>471.90893521056842</c:v>
                </c:pt>
                <c:pt idx="3114">
                  <c:v>471.29494606057426</c:v>
                </c:pt>
                <c:pt idx="3115">
                  <c:v>470.74536484597297</c:v>
                </c:pt>
                <c:pt idx="3116">
                  <c:v>470.23022947441621</c:v>
                </c:pt>
                <c:pt idx="3117">
                  <c:v>469.75642429728896</c:v>
                </c:pt>
                <c:pt idx="3118">
                  <c:v>469.31876811969931</c:v>
                </c:pt>
                <c:pt idx="3119">
                  <c:v>468.90296174353421</c:v>
                </c:pt>
                <c:pt idx="3120">
                  <c:v>468.49791928021341</c:v>
                </c:pt>
                <c:pt idx="3121">
                  <c:v>468.11510781528744</c:v>
                </c:pt>
                <c:pt idx="3122">
                  <c:v>467.75302002379084</c:v>
                </c:pt>
                <c:pt idx="3123">
                  <c:v>467.40030310201553</c:v>
                </c:pt>
                <c:pt idx="3124">
                  <c:v>467.0882352104461</c:v>
                </c:pt>
                <c:pt idx="3125">
                  <c:v>466.81018126074889</c:v>
                </c:pt>
                <c:pt idx="3126">
                  <c:v>466.56075844637149</c:v>
                </c:pt>
                <c:pt idx="3127">
                  <c:v>466.35558952298101</c:v>
                </c:pt>
                <c:pt idx="3128">
                  <c:v>466.17610524597438</c:v>
                </c:pt>
                <c:pt idx="3129">
                  <c:v>466.01793614298964</c:v>
                </c:pt>
                <c:pt idx="3130">
                  <c:v>465.8975482632913</c:v>
                </c:pt>
                <c:pt idx="3131">
                  <c:v>465.80707799208761</c:v>
                </c:pt>
                <c:pt idx="3132">
                  <c:v>465.73024980605197</c:v>
                </c:pt>
                <c:pt idx="3133">
                  <c:v>465.67455788660436</c:v>
                </c:pt>
                <c:pt idx="3134">
                  <c:v>465.6254864489581</c:v>
                </c:pt>
                <c:pt idx="3135">
                  <c:v>465.56193729185736</c:v>
                </c:pt>
                <c:pt idx="3136">
                  <c:v>465.48802055954224</c:v>
                </c:pt>
                <c:pt idx="3137">
                  <c:v>465.41696363738731</c:v>
                </c:pt>
                <c:pt idx="3138">
                  <c:v>465.33879074017568</c:v>
                </c:pt>
                <c:pt idx="3139">
                  <c:v>465.25599143089312</c:v>
                </c:pt>
                <c:pt idx="3140">
                  <c:v>465.20050404152943</c:v>
                </c:pt>
                <c:pt idx="3141">
                  <c:v>465.14632858519769</c:v>
                </c:pt>
                <c:pt idx="3142">
                  <c:v>465.10369195253361</c:v>
                </c:pt>
                <c:pt idx="3143">
                  <c:v>465.11025119218357</c:v>
                </c:pt>
                <c:pt idx="3144">
                  <c:v>465.13413370239573</c:v>
                </c:pt>
                <c:pt idx="3145">
                  <c:v>465.14094307313297</c:v>
                </c:pt>
                <c:pt idx="3146">
                  <c:v>465.18470876416194</c:v>
                </c:pt>
                <c:pt idx="3147">
                  <c:v>465.23612360170233</c:v>
                </c:pt>
                <c:pt idx="3148">
                  <c:v>465.28283764221601</c:v>
                </c:pt>
                <c:pt idx="3149">
                  <c:v>465.34551193658422</c:v>
                </c:pt>
                <c:pt idx="3150">
                  <c:v>465.41968928093826</c:v>
                </c:pt>
                <c:pt idx="3151">
                  <c:v>465.48186716983793</c:v>
                </c:pt>
                <c:pt idx="3152">
                  <c:v>465.54430369370328</c:v>
                </c:pt>
                <c:pt idx="3153">
                  <c:v>465.60631241490393</c:v>
                </c:pt>
                <c:pt idx="3154">
                  <c:v>465.66737591886738</c:v>
                </c:pt>
                <c:pt idx="3155">
                  <c:v>465.72711042269094</c:v>
                </c:pt>
                <c:pt idx="3156">
                  <c:v>465.78523754136995</c:v>
                </c:pt>
                <c:pt idx="3157">
                  <c:v>465.84156177615228</c:v>
                </c:pt>
                <c:pt idx="3158">
                  <c:v>465.88595257682533</c:v>
                </c:pt>
                <c:pt idx="3159">
                  <c:v>465.9508300595686</c:v>
                </c:pt>
                <c:pt idx="3160">
                  <c:v>466.0306286458578</c:v>
                </c:pt>
                <c:pt idx="3161">
                  <c:v>466.12096928497903</c:v>
                </c:pt>
                <c:pt idx="3162">
                  <c:v>466.24841847786132</c:v>
                </c:pt>
                <c:pt idx="3163">
                  <c:v>466.39279567967321</c:v>
                </c:pt>
                <c:pt idx="3164">
                  <c:v>466.55859439625357</c:v>
                </c:pt>
                <c:pt idx="3165">
                  <c:v>466.73901547689212</c:v>
                </c:pt>
                <c:pt idx="3166">
                  <c:v>466.91874534340843</c:v>
                </c:pt>
                <c:pt idx="3167">
                  <c:v>467.1161525885268</c:v>
                </c:pt>
                <c:pt idx="3168">
                  <c:v>467.31502056893146</c:v>
                </c:pt>
                <c:pt idx="3169">
                  <c:v>467.52301002834969</c:v>
                </c:pt>
                <c:pt idx="3170">
                  <c:v>467.72585191722408</c:v>
                </c:pt>
                <c:pt idx="3171">
                  <c:v>467.92275323359632</c:v>
                </c:pt>
                <c:pt idx="3172">
                  <c:v>468.12317070170326</c:v>
                </c:pt>
                <c:pt idx="3173">
                  <c:v>468.3342562704475</c:v>
                </c:pt>
                <c:pt idx="3174">
                  <c:v>468.54133873998865</c:v>
                </c:pt>
                <c:pt idx="3175">
                  <c:v>468.76330802944005</c:v>
                </c:pt>
                <c:pt idx="3176">
                  <c:v>468.99437160912873</c:v>
                </c:pt>
                <c:pt idx="3177">
                  <c:v>469.23003621360078</c:v>
                </c:pt>
                <c:pt idx="3178">
                  <c:v>469.48684095086355</c:v>
                </c:pt>
                <c:pt idx="3179">
                  <c:v>469.76714414167463</c:v>
                </c:pt>
                <c:pt idx="3180">
                  <c:v>470.0625031252743</c:v>
                </c:pt>
                <c:pt idx="3181">
                  <c:v>470.35635092155729</c:v>
                </c:pt>
                <c:pt idx="3182">
                  <c:v>470.66611173751681</c:v>
                </c:pt>
                <c:pt idx="3183">
                  <c:v>470.95486884027082</c:v>
                </c:pt>
                <c:pt idx="3184">
                  <c:v>471.2047755499612</c:v>
                </c:pt>
                <c:pt idx="3185">
                  <c:v>471.43265689382628</c:v>
                </c:pt>
                <c:pt idx="3186">
                  <c:v>471.62152014622546</c:v>
                </c:pt>
                <c:pt idx="3187">
                  <c:v>471.75884101658659</c:v>
                </c:pt>
                <c:pt idx="3188">
                  <c:v>471.8956164678952</c:v>
                </c:pt>
                <c:pt idx="3189">
                  <c:v>472.01060964621075</c:v>
                </c:pt>
                <c:pt idx="3190">
                  <c:v>472.09789836526852</c:v>
                </c:pt>
                <c:pt idx="3191">
                  <c:v>472.18325880809971</c:v>
                </c:pt>
                <c:pt idx="3192">
                  <c:v>472.27630015657041</c:v>
                </c:pt>
                <c:pt idx="3193">
                  <c:v>472.35424857984248</c:v>
                </c:pt>
                <c:pt idx="3194">
                  <c:v>472.43994689573077</c:v>
                </c:pt>
                <c:pt idx="3195">
                  <c:v>472.54067814684856</c:v>
                </c:pt>
                <c:pt idx="3196">
                  <c:v>472.63182711622966</c:v>
                </c:pt>
                <c:pt idx="3197">
                  <c:v>472.73478206179698</c:v>
                </c:pt>
                <c:pt idx="3198">
                  <c:v>472.83567999981011</c:v>
                </c:pt>
                <c:pt idx="3199">
                  <c:v>472.92400563270201</c:v>
                </c:pt>
                <c:pt idx="3200">
                  <c:v>473.01189305737284</c:v>
                </c:pt>
                <c:pt idx="3201">
                  <c:v>473.11856856954893</c:v>
                </c:pt>
                <c:pt idx="3202">
                  <c:v>473.24845627310725</c:v>
                </c:pt>
                <c:pt idx="3203">
                  <c:v>473.38468636508054</c:v>
                </c:pt>
                <c:pt idx="3204">
                  <c:v>473.54437437132941</c:v>
                </c:pt>
                <c:pt idx="3205">
                  <c:v>473.71029351236524</c:v>
                </c:pt>
                <c:pt idx="3206">
                  <c:v>473.87928912442885</c:v>
                </c:pt>
                <c:pt idx="3207">
                  <c:v>474.05893289835291</c:v>
                </c:pt>
                <c:pt idx="3208">
                  <c:v>474.23487283755162</c:v>
                </c:pt>
                <c:pt idx="3209">
                  <c:v>474.41623846296716</c:v>
                </c:pt>
                <c:pt idx="3210">
                  <c:v>474.58991395365325</c:v>
                </c:pt>
                <c:pt idx="3211">
                  <c:v>474.74600818703817</c:v>
                </c:pt>
                <c:pt idx="3212">
                  <c:v>474.90717972254032</c:v>
                </c:pt>
                <c:pt idx="3213">
                  <c:v>475.07059829229655</c:v>
                </c:pt>
                <c:pt idx="3214">
                  <c:v>475.23409042238836</c:v>
                </c:pt>
                <c:pt idx="3215">
                  <c:v>475.40600353703422</c:v>
                </c:pt>
                <c:pt idx="3216">
                  <c:v>475.57259746879475</c:v>
                </c:pt>
                <c:pt idx="3217">
                  <c:v>475.77348288224482</c:v>
                </c:pt>
                <c:pt idx="3218">
                  <c:v>475.9884209676444</c:v>
                </c:pt>
                <c:pt idx="3219">
                  <c:v>476.21188970287164</c:v>
                </c:pt>
                <c:pt idx="3220">
                  <c:v>476.44960704461562</c:v>
                </c:pt>
                <c:pt idx="3221">
                  <c:v>476.70577615389487</c:v>
                </c:pt>
                <c:pt idx="3222">
                  <c:v>476.95340691540815</c:v>
                </c:pt>
                <c:pt idx="3223">
                  <c:v>477.20207222500414</c:v>
                </c:pt>
                <c:pt idx="3224">
                  <c:v>477.45903713804705</c:v>
                </c:pt>
                <c:pt idx="3225">
                  <c:v>477.7197401005792</c:v>
                </c:pt>
                <c:pt idx="3226">
                  <c:v>477.96067695109781</c:v>
                </c:pt>
                <c:pt idx="3227">
                  <c:v>478.20418218798096</c:v>
                </c:pt>
                <c:pt idx="3228">
                  <c:v>478.42720434613233</c:v>
                </c:pt>
                <c:pt idx="3229">
                  <c:v>478.61242914286606</c:v>
                </c:pt>
                <c:pt idx="3230">
                  <c:v>478.82707569695503</c:v>
                </c:pt>
                <c:pt idx="3231">
                  <c:v>479.02193632109311</c:v>
                </c:pt>
                <c:pt idx="3232">
                  <c:v>479.1998110322271</c:v>
                </c:pt>
                <c:pt idx="3233">
                  <c:v>479.38299770236665</c:v>
                </c:pt>
                <c:pt idx="3234">
                  <c:v>479.56838959464909</c:v>
                </c:pt>
                <c:pt idx="3235">
                  <c:v>479.74360353683727</c:v>
                </c:pt>
                <c:pt idx="3236">
                  <c:v>479.92933009753187</c:v>
                </c:pt>
                <c:pt idx="3237">
                  <c:v>480.12118898268449</c:v>
                </c:pt>
                <c:pt idx="3238">
                  <c:v>480.29578984557361</c:v>
                </c:pt>
                <c:pt idx="3239">
                  <c:v>480.4555286029136</c:v>
                </c:pt>
                <c:pt idx="3240">
                  <c:v>480.62237477246282</c:v>
                </c:pt>
                <c:pt idx="3241">
                  <c:v>480.76295411359564</c:v>
                </c:pt>
                <c:pt idx="3242">
                  <c:v>480.88216487172059</c:v>
                </c:pt>
                <c:pt idx="3243">
                  <c:v>480.99394339917836</c:v>
                </c:pt>
                <c:pt idx="3244">
                  <c:v>481.09895564605443</c:v>
                </c:pt>
                <c:pt idx="3245">
                  <c:v>481.17777539721976</c:v>
                </c:pt>
                <c:pt idx="3246">
                  <c:v>481.25590065413314</c:v>
                </c:pt>
                <c:pt idx="3247">
                  <c:v>481.31271684284604</c:v>
                </c:pt>
                <c:pt idx="3248">
                  <c:v>481.34276997783934</c:v>
                </c:pt>
                <c:pt idx="3249">
                  <c:v>481.36218266065583</c:v>
                </c:pt>
                <c:pt idx="3250">
                  <c:v>481.37331447298982</c:v>
                </c:pt>
                <c:pt idx="3251">
                  <c:v>481.37804150563375</c:v>
                </c:pt>
                <c:pt idx="3252">
                  <c:v>481.38785363538682</c:v>
                </c:pt>
                <c:pt idx="3253">
                  <c:v>481.39143231764524</c:v>
                </c:pt>
                <c:pt idx="3254">
                  <c:v>481.3902377929852</c:v>
                </c:pt>
                <c:pt idx="3255">
                  <c:v>481.39542757631375</c:v>
                </c:pt>
                <c:pt idx="3256">
                  <c:v>481.42541753588029</c:v>
                </c:pt>
                <c:pt idx="3257">
                  <c:v>481.46395572979208</c:v>
                </c:pt>
                <c:pt idx="3258">
                  <c:v>481.50860519986708</c:v>
                </c:pt>
                <c:pt idx="3259">
                  <c:v>481.5874527451254</c:v>
                </c:pt>
                <c:pt idx="3260">
                  <c:v>481.66150235207044</c:v>
                </c:pt>
                <c:pt idx="3261">
                  <c:v>481.73116502982799</c:v>
                </c:pt>
                <c:pt idx="3262">
                  <c:v>481.80679701462549</c:v>
                </c:pt>
                <c:pt idx="3263">
                  <c:v>481.87620935292529</c:v>
                </c:pt>
                <c:pt idx="3264">
                  <c:v>481.93020063650391</c:v>
                </c:pt>
                <c:pt idx="3265">
                  <c:v>481.98193200565856</c:v>
                </c:pt>
                <c:pt idx="3266">
                  <c:v>482.03142852615952</c:v>
                </c:pt>
                <c:pt idx="3267">
                  <c:v>482.05873159647865</c:v>
                </c:pt>
                <c:pt idx="3268">
                  <c:v>482.06889461395639</c:v>
                </c:pt>
                <c:pt idx="3269">
                  <c:v>482.08592956109993</c:v>
                </c:pt>
                <c:pt idx="3270">
                  <c:v>482.09801682531804</c:v>
                </c:pt>
                <c:pt idx="3271">
                  <c:v>482.08622297787059</c:v>
                </c:pt>
                <c:pt idx="3272">
                  <c:v>482.08639742403182</c:v>
                </c:pt>
                <c:pt idx="3273">
                  <c:v>482.10566602887405</c:v>
                </c:pt>
                <c:pt idx="3274">
                  <c:v>482.09925350826541</c:v>
                </c:pt>
                <c:pt idx="3275">
                  <c:v>482.10338745752017</c:v>
                </c:pt>
                <c:pt idx="3276">
                  <c:v>482.09549538437858</c:v>
                </c:pt>
                <c:pt idx="3277">
                  <c:v>482.06854245494713</c:v>
                </c:pt>
                <c:pt idx="3278">
                  <c:v>482.04737280402981</c:v>
                </c:pt>
                <c:pt idx="3279">
                  <c:v>482.03081014129231</c:v>
                </c:pt>
                <c:pt idx="3280">
                  <c:v>482.0079144161989</c:v>
                </c:pt>
                <c:pt idx="3281">
                  <c:v>481.99043452096595</c:v>
                </c:pt>
                <c:pt idx="3282">
                  <c:v>481.98724545537925</c:v>
                </c:pt>
                <c:pt idx="3283">
                  <c:v>481.97494931097953</c:v>
                </c:pt>
                <c:pt idx="3284">
                  <c:v>481.96585474812593</c:v>
                </c:pt>
                <c:pt idx="3285">
                  <c:v>481.95928433287594</c:v>
                </c:pt>
                <c:pt idx="3286">
                  <c:v>481.93469797395716</c:v>
                </c:pt>
                <c:pt idx="3287">
                  <c:v>481.88666536143933</c:v>
                </c:pt>
                <c:pt idx="3288">
                  <c:v>481.84129392231142</c:v>
                </c:pt>
                <c:pt idx="3289">
                  <c:v>481.78839868935108</c:v>
                </c:pt>
                <c:pt idx="3290">
                  <c:v>481.72031432540768</c:v>
                </c:pt>
                <c:pt idx="3291">
                  <c:v>481.6513670655566</c:v>
                </c:pt>
                <c:pt idx="3292">
                  <c:v>481.57245347741423</c:v>
                </c:pt>
                <c:pt idx="3293">
                  <c:v>481.5267546156519</c:v>
                </c:pt>
                <c:pt idx="3294">
                  <c:v>481.566755934556</c:v>
                </c:pt>
                <c:pt idx="3295">
                  <c:v>481.73148937757759</c:v>
                </c:pt>
                <c:pt idx="3296">
                  <c:v>486.39343503831412</c:v>
                </c:pt>
                <c:pt idx="3297">
                  <c:v>489.53257939009069</c:v>
                </c:pt>
                <c:pt idx="3298">
                  <c:v>491.73300330354004</c:v>
                </c:pt>
                <c:pt idx="3299">
                  <c:v>493.38799544472607</c:v>
                </c:pt>
                <c:pt idx="3300">
                  <c:v>494.7519095175802</c:v>
                </c:pt>
                <c:pt idx="3301">
                  <c:v>495.98096511777356</c:v>
                </c:pt>
                <c:pt idx="3302">
                  <c:v>497.15523772274275</c:v>
                </c:pt>
                <c:pt idx="3303">
                  <c:v>498.31613252529195</c:v>
                </c:pt>
                <c:pt idx="3304">
                  <c:v>499.49525124997638</c:v>
                </c:pt>
                <c:pt idx="3305">
                  <c:v>500.70642896823682</c:v>
                </c:pt>
                <c:pt idx="3306">
                  <c:v>501.92985974443235</c:v>
                </c:pt>
                <c:pt idx="3307">
                  <c:v>503.16036853689661</c:v>
                </c:pt>
                <c:pt idx="3308">
                  <c:v>504.4239515338005</c:v>
                </c:pt>
                <c:pt idx="3309">
                  <c:v>505.74003509610947</c:v>
                </c:pt>
                <c:pt idx="3310">
                  <c:v>507.10285825250315</c:v>
                </c:pt>
                <c:pt idx="3311">
                  <c:v>508.51757526883733</c:v>
                </c:pt>
                <c:pt idx="3312">
                  <c:v>509.98758444856293</c:v>
                </c:pt>
                <c:pt idx="3313">
                  <c:v>511.50491558066875</c:v>
                </c:pt>
                <c:pt idx="3314">
                  <c:v>513.06303808526241</c:v>
                </c:pt>
                <c:pt idx="3315">
                  <c:v>514.64658080790105</c:v>
                </c:pt>
                <c:pt idx="3316">
                  <c:v>516.23360746902733</c:v>
                </c:pt>
                <c:pt idx="3317">
                  <c:v>517.81741165679307</c:v>
                </c:pt>
                <c:pt idx="3318">
                  <c:v>519.39292872292708</c:v>
                </c:pt>
                <c:pt idx="3319">
                  <c:v>520.93639240595962</c:v>
                </c:pt>
                <c:pt idx="3320">
                  <c:v>522.47006088100477</c:v>
                </c:pt>
                <c:pt idx="3321">
                  <c:v>523.97094831322909</c:v>
                </c:pt>
                <c:pt idx="3322">
                  <c:v>525.44191327858721</c:v>
                </c:pt>
                <c:pt idx="3323">
                  <c:v>526.87542751947353</c:v>
                </c:pt>
                <c:pt idx="3324">
                  <c:v>528.27614406735245</c:v>
                </c:pt>
                <c:pt idx="3325">
                  <c:v>529.62792720306686</c:v>
                </c:pt>
                <c:pt idx="3326">
                  <c:v>530.92900311417907</c:v>
                </c:pt>
                <c:pt idx="3327">
                  <c:v>532.1885307754826</c:v>
                </c:pt>
                <c:pt idx="3328">
                  <c:v>533.41388649031853</c:v>
                </c:pt>
                <c:pt idx="3329">
                  <c:v>534.6010179686906</c:v>
                </c:pt>
                <c:pt idx="3330">
                  <c:v>535.75722771256642</c:v>
                </c:pt>
                <c:pt idx="3331">
                  <c:v>536.88837484078647</c:v>
                </c:pt>
                <c:pt idx="3332">
                  <c:v>537.97916290982573</c:v>
                </c:pt>
                <c:pt idx="3333">
                  <c:v>539.04837021319736</c:v>
                </c:pt>
                <c:pt idx="3334">
                  <c:v>540.08048406162789</c:v>
                </c:pt>
                <c:pt idx="3335">
                  <c:v>541.07408574581882</c:v>
                </c:pt>
                <c:pt idx="3336">
                  <c:v>542.03848216834569</c:v>
                </c:pt>
                <c:pt idx="3337">
                  <c:v>542.97103862778272</c:v>
                </c:pt>
                <c:pt idx="3338">
                  <c:v>543.87007115067695</c:v>
                </c:pt>
                <c:pt idx="3339">
                  <c:v>544.74463515656987</c:v>
                </c:pt>
                <c:pt idx="3340">
                  <c:v>545.58185744948264</c:v>
                </c:pt>
                <c:pt idx="3341">
                  <c:v>546.34232781760159</c:v>
                </c:pt>
                <c:pt idx="3342">
                  <c:v>547.00686201919598</c:v>
                </c:pt>
                <c:pt idx="3343">
                  <c:v>547.37183939221575</c:v>
                </c:pt>
                <c:pt idx="3344">
                  <c:v>544.49770441440444</c:v>
                </c:pt>
                <c:pt idx="3345">
                  <c:v>542.53838478712385</c:v>
                </c:pt>
                <c:pt idx="3346">
                  <c:v>541.07391802251936</c:v>
                </c:pt>
                <c:pt idx="3347">
                  <c:v>539.82018410119463</c:v>
                </c:pt>
                <c:pt idx="3348">
                  <c:v>538.6691444799759</c:v>
                </c:pt>
                <c:pt idx="3349">
                  <c:v>537.56766292304997</c:v>
                </c:pt>
                <c:pt idx="3350">
                  <c:v>536.47486031055575</c:v>
                </c:pt>
                <c:pt idx="3351">
                  <c:v>535.38958172195453</c:v>
                </c:pt>
                <c:pt idx="3352">
                  <c:v>534.31087417739809</c:v>
                </c:pt>
                <c:pt idx="3353">
                  <c:v>533.2279477017612</c:v>
                </c:pt>
                <c:pt idx="3354">
                  <c:v>532.15264410325949</c:v>
                </c:pt>
                <c:pt idx="3355">
                  <c:v>531.10388692736569</c:v>
                </c:pt>
                <c:pt idx="3356">
                  <c:v>530.08579260441275</c:v>
                </c:pt>
                <c:pt idx="3357">
                  <c:v>529.09118299292436</c:v>
                </c:pt>
                <c:pt idx="3358">
                  <c:v>528.14436785826399</c:v>
                </c:pt>
                <c:pt idx="3359">
                  <c:v>527.25334467733944</c:v>
                </c:pt>
                <c:pt idx="3360">
                  <c:v>526.41363361306333</c:v>
                </c:pt>
                <c:pt idx="3361">
                  <c:v>525.64131686808287</c:v>
                </c:pt>
                <c:pt idx="3362">
                  <c:v>524.94794297321687</c:v>
                </c:pt>
                <c:pt idx="3363">
                  <c:v>524.34149938338658</c:v>
                </c:pt>
                <c:pt idx="3364">
                  <c:v>523.82718726128167</c:v>
                </c:pt>
                <c:pt idx="3365">
                  <c:v>523.40803817586914</c:v>
                </c:pt>
                <c:pt idx="3366">
                  <c:v>523.0754044891969</c:v>
                </c:pt>
                <c:pt idx="3367">
                  <c:v>522.83184884243406</c:v>
                </c:pt>
                <c:pt idx="3368">
                  <c:v>522.65842806246997</c:v>
                </c:pt>
                <c:pt idx="3369">
                  <c:v>522.56004398907248</c:v>
                </c:pt>
                <c:pt idx="3370">
                  <c:v>522.50967165339966</c:v>
                </c:pt>
                <c:pt idx="3371">
                  <c:v>522.47629196175433</c:v>
                </c:pt>
                <c:pt idx="3372">
                  <c:v>522.48616047648636</c:v>
                </c:pt>
                <c:pt idx="3373">
                  <c:v>522.52879894291777</c:v>
                </c:pt>
                <c:pt idx="3374">
                  <c:v>522.6059161879765</c:v>
                </c:pt>
                <c:pt idx="3375">
                  <c:v>522.7284661323414</c:v>
                </c:pt>
                <c:pt idx="3376">
                  <c:v>522.90431942873533</c:v>
                </c:pt>
                <c:pt idx="3377">
                  <c:v>523.17892473970733</c:v>
                </c:pt>
                <c:pt idx="3378">
                  <c:v>524.26223488190556</c:v>
                </c:pt>
                <c:pt idx="3379">
                  <c:v>524.78292824115715</c:v>
                </c:pt>
                <c:pt idx="3380">
                  <c:v>525.07082591177686</c:v>
                </c:pt>
                <c:pt idx="3381">
                  <c:v>525.36891988233003</c:v>
                </c:pt>
                <c:pt idx="3382">
                  <c:v>525.78178210112719</c:v>
                </c:pt>
                <c:pt idx="3383">
                  <c:v>526.30773956640166</c:v>
                </c:pt>
                <c:pt idx="3384">
                  <c:v>526.94438984434623</c:v>
                </c:pt>
                <c:pt idx="3385">
                  <c:v>527.68880015714069</c:v>
                </c:pt>
                <c:pt idx="3386">
                  <c:v>528.53766399329311</c:v>
                </c:pt>
                <c:pt idx="3387">
                  <c:v>529.49742386883599</c:v>
                </c:pt>
                <c:pt idx="3388">
                  <c:v>530.57186713556018</c:v>
                </c:pt>
                <c:pt idx="3389">
                  <c:v>531.74272534691499</c:v>
                </c:pt>
                <c:pt idx="3390">
                  <c:v>532.99515033407545</c:v>
                </c:pt>
                <c:pt idx="3391">
                  <c:v>534.31704182097667</c:v>
                </c:pt>
                <c:pt idx="3392">
                  <c:v>535.67850893281184</c:v>
                </c:pt>
                <c:pt idx="3393">
                  <c:v>537.05643884847836</c:v>
                </c:pt>
                <c:pt idx="3394">
                  <c:v>538.45310119590022</c:v>
                </c:pt>
                <c:pt idx="3395">
                  <c:v>539.85003356798177</c:v>
                </c:pt>
                <c:pt idx="3396">
                  <c:v>541.23320183508395</c:v>
                </c:pt>
                <c:pt idx="3397">
                  <c:v>542.60207769973078</c:v>
                </c:pt>
                <c:pt idx="3398">
                  <c:v>543.94640257986509</c:v>
                </c:pt>
                <c:pt idx="3399">
                  <c:v>545.25862546296844</c:v>
                </c:pt>
                <c:pt idx="3400">
                  <c:v>546.54332859949739</c:v>
                </c:pt>
                <c:pt idx="3401">
                  <c:v>547.79426969726433</c:v>
                </c:pt>
                <c:pt idx="3402">
                  <c:v>549.00704223459456</c:v>
                </c:pt>
                <c:pt idx="3403">
                  <c:v>550.17867894061953</c:v>
                </c:pt>
                <c:pt idx="3404">
                  <c:v>551.32733604779241</c:v>
                </c:pt>
                <c:pt idx="3405">
                  <c:v>552.4270420887658</c:v>
                </c:pt>
                <c:pt idx="3406">
                  <c:v>553.478548259018</c:v>
                </c:pt>
                <c:pt idx="3407">
                  <c:v>554.49290746581948</c:v>
                </c:pt>
                <c:pt idx="3408">
                  <c:v>555.44889138833037</c:v>
                </c:pt>
                <c:pt idx="3409">
                  <c:v>556.36095025555539</c:v>
                </c:pt>
                <c:pt idx="3410">
                  <c:v>557.23050549209086</c:v>
                </c:pt>
                <c:pt idx="3411">
                  <c:v>558.05906241693685</c:v>
                </c:pt>
                <c:pt idx="3412">
                  <c:v>558.83817505565048</c:v>
                </c:pt>
                <c:pt idx="3413">
                  <c:v>559.59191891051637</c:v>
                </c:pt>
                <c:pt idx="3414">
                  <c:v>560.30884505110919</c:v>
                </c:pt>
                <c:pt idx="3415">
                  <c:v>561.01062046744869</c:v>
                </c:pt>
                <c:pt idx="3416">
                  <c:v>561.68386357919212</c:v>
                </c:pt>
                <c:pt idx="3417">
                  <c:v>562.30868970832535</c:v>
                </c:pt>
                <c:pt idx="3418">
                  <c:v>562.8504706693833</c:v>
                </c:pt>
                <c:pt idx="3419">
                  <c:v>563.24371949309341</c:v>
                </c:pt>
                <c:pt idx="3420">
                  <c:v>561.79739054436573</c:v>
                </c:pt>
                <c:pt idx="3421">
                  <c:v>561.12020663788905</c:v>
                </c:pt>
                <c:pt idx="3422">
                  <c:v>560.7043448025878</c:v>
                </c:pt>
                <c:pt idx="3423">
                  <c:v>560.26124635973304</c:v>
                </c:pt>
                <c:pt idx="3424">
                  <c:v>559.59187907956607</c:v>
                </c:pt>
                <c:pt idx="3425">
                  <c:v>558.57724115584347</c:v>
                </c:pt>
                <c:pt idx="3426">
                  <c:v>557.2103439222559</c:v>
                </c:pt>
                <c:pt idx="3427">
                  <c:v>555.5093985855068</c:v>
                </c:pt>
                <c:pt idx="3428">
                  <c:v>553.50158614372242</c:v>
                </c:pt>
                <c:pt idx="3429">
                  <c:v>551.21063282652904</c:v>
                </c:pt>
                <c:pt idx="3430">
                  <c:v>548.69740197719671</c:v>
                </c:pt>
                <c:pt idx="3431">
                  <c:v>545.99037251193226</c:v>
                </c:pt>
                <c:pt idx="3432">
                  <c:v>543.1431263932119</c:v>
                </c:pt>
                <c:pt idx="3433">
                  <c:v>540.20778807905231</c:v>
                </c:pt>
                <c:pt idx="3434">
                  <c:v>537.22485307950046</c:v>
                </c:pt>
                <c:pt idx="3435">
                  <c:v>534.22557394904607</c:v>
                </c:pt>
                <c:pt idx="3436">
                  <c:v>531.27386607041024</c:v>
                </c:pt>
                <c:pt idx="3437">
                  <c:v>528.37782942194292</c:v>
                </c:pt>
                <c:pt idx="3438">
                  <c:v>525.57306327488834</c:v>
                </c:pt>
                <c:pt idx="3439">
                  <c:v>522.89571037037797</c:v>
                </c:pt>
                <c:pt idx="3440">
                  <c:v>520.34196505924626</c:v>
                </c:pt>
                <c:pt idx="3441">
                  <c:v>517.91769897219376</c:v>
                </c:pt>
                <c:pt idx="3442">
                  <c:v>515.62607975631192</c:v>
                </c:pt>
                <c:pt idx="3443">
                  <c:v>513.42818835467858</c:v>
                </c:pt>
                <c:pt idx="3444">
                  <c:v>511.33350900589045</c:v>
                </c:pt>
                <c:pt idx="3445">
                  <c:v>509.34821761075256</c:v>
                </c:pt>
                <c:pt idx="3446">
                  <c:v>507.4659139743402</c:v>
                </c:pt>
                <c:pt idx="3447">
                  <c:v>505.67070407092342</c:v>
                </c:pt>
                <c:pt idx="3448">
                  <c:v>503.95963750361744</c:v>
                </c:pt>
                <c:pt idx="3449">
                  <c:v>502.32963053742873</c:v>
                </c:pt>
                <c:pt idx="3450">
                  <c:v>500.79752893775105</c:v>
                </c:pt>
                <c:pt idx="3451">
                  <c:v>499.34515643261852</c:v>
                </c:pt>
                <c:pt idx="3452">
                  <c:v>497.96790176439157</c:v>
                </c:pt>
                <c:pt idx="3453">
                  <c:v>496.66150919889515</c:v>
                </c:pt>
                <c:pt idx="3454">
                  <c:v>495.42203575712892</c:v>
                </c:pt>
                <c:pt idx="3455">
                  <c:v>494.25581558381532</c:v>
                </c:pt>
                <c:pt idx="3456">
                  <c:v>493.13693009625877</c:v>
                </c:pt>
                <c:pt idx="3457">
                  <c:v>492.07520782475325</c:v>
                </c:pt>
                <c:pt idx="3458">
                  <c:v>491.06754682016151</c:v>
                </c:pt>
                <c:pt idx="3459">
                  <c:v>490.12104898847014</c:v>
                </c:pt>
                <c:pt idx="3460">
                  <c:v>489.24050014650004</c:v>
                </c:pt>
                <c:pt idx="3461">
                  <c:v>488.41887802513776</c:v>
                </c:pt>
                <c:pt idx="3462">
                  <c:v>487.670256432651</c:v>
                </c:pt>
                <c:pt idx="3463">
                  <c:v>486.99460145803459</c:v>
                </c:pt>
                <c:pt idx="3464">
                  <c:v>486.38115766274575</c:v>
                </c:pt>
                <c:pt idx="3465">
                  <c:v>485.83112880169881</c:v>
                </c:pt>
                <c:pt idx="3466">
                  <c:v>485.35479557928613</c:v>
                </c:pt>
                <c:pt idx="3467">
                  <c:v>484.93923437445966</c:v>
                </c:pt>
                <c:pt idx="3468">
                  <c:v>484.59401551504692</c:v>
                </c:pt>
                <c:pt idx="3469">
                  <c:v>484.30570902674276</c:v>
                </c:pt>
                <c:pt idx="3470">
                  <c:v>484.0535390053642</c:v>
                </c:pt>
                <c:pt idx="3471">
                  <c:v>483.83135439906277</c:v>
                </c:pt>
                <c:pt idx="3472">
                  <c:v>483.64418055428308</c:v>
                </c:pt>
                <c:pt idx="3473">
                  <c:v>483.46548662670767</c:v>
                </c:pt>
                <c:pt idx="3474">
                  <c:v>483.31502437548329</c:v>
                </c:pt>
                <c:pt idx="3475">
                  <c:v>483.17752282079795</c:v>
                </c:pt>
                <c:pt idx="3476">
                  <c:v>483.04124641102908</c:v>
                </c:pt>
                <c:pt idx="3477">
                  <c:v>482.92726387549448</c:v>
                </c:pt>
                <c:pt idx="3478">
                  <c:v>482.83136450973325</c:v>
                </c:pt>
                <c:pt idx="3479">
                  <c:v>482.74016734665736</c:v>
                </c:pt>
                <c:pt idx="3480">
                  <c:v>482.64345582925307</c:v>
                </c:pt>
                <c:pt idx="3481">
                  <c:v>482.54352051773333</c:v>
                </c:pt>
                <c:pt idx="3482">
                  <c:v>482.41213447580094</c:v>
                </c:pt>
                <c:pt idx="3483">
                  <c:v>482.24815973917435</c:v>
                </c:pt>
                <c:pt idx="3484">
                  <c:v>482.04105734194638</c:v>
                </c:pt>
                <c:pt idx="3485">
                  <c:v>481.77324894663371</c:v>
                </c:pt>
                <c:pt idx="3486">
                  <c:v>481.44198207672969</c:v>
                </c:pt>
                <c:pt idx="3487">
                  <c:v>481.06579943483536</c:v>
                </c:pt>
                <c:pt idx="3488">
                  <c:v>480.6692426326473</c:v>
                </c:pt>
                <c:pt idx="3489">
                  <c:v>480.23116703665789</c:v>
                </c:pt>
                <c:pt idx="3490">
                  <c:v>479.75591791333937</c:v>
                </c:pt>
                <c:pt idx="3491">
                  <c:v>479.2771694004839</c:v>
                </c:pt>
                <c:pt idx="3492">
                  <c:v>478.79054883670892</c:v>
                </c:pt>
                <c:pt idx="3493">
                  <c:v>478.28281171987283</c:v>
                </c:pt>
                <c:pt idx="3494">
                  <c:v>477.77410339387865</c:v>
                </c:pt>
                <c:pt idx="3495">
                  <c:v>477.24974403218431</c:v>
                </c:pt>
                <c:pt idx="3496">
                  <c:v>476.70873347697477</c:v>
                </c:pt>
                <c:pt idx="3497">
                  <c:v>476.17047812024578</c:v>
                </c:pt>
                <c:pt idx="3498">
                  <c:v>475.6396992679293</c:v>
                </c:pt>
                <c:pt idx="3499">
                  <c:v>475.11991034748945</c:v>
                </c:pt>
                <c:pt idx="3500">
                  <c:v>474.60367166448026</c:v>
                </c:pt>
                <c:pt idx="3501">
                  <c:v>474.12529354874846</c:v>
                </c:pt>
                <c:pt idx="3502">
                  <c:v>473.6504732453048</c:v>
                </c:pt>
                <c:pt idx="3503">
                  <c:v>473.20310508223457</c:v>
                </c:pt>
                <c:pt idx="3504">
                  <c:v>472.79107422747882</c:v>
                </c:pt>
                <c:pt idx="3505">
                  <c:v>472.40002003558971</c:v>
                </c:pt>
                <c:pt idx="3506">
                  <c:v>472.02881864939809</c:v>
                </c:pt>
                <c:pt idx="3507">
                  <c:v>471.70641740939845</c:v>
                </c:pt>
                <c:pt idx="3508">
                  <c:v>471.39432829290473</c:v>
                </c:pt>
                <c:pt idx="3509">
                  <c:v>471.08319728144045</c:v>
                </c:pt>
                <c:pt idx="3510">
                  <c:v>470.78590573991318</c:v>
                </c:pt>
                <c:pt idx="3511">
                  <c:v>470.48210511095328</c:v>
                </c:pt>
                <c:pt idx="3512">
                  <c:v>470.15639558183426</c:v>
                </c:pt>
                <c:pt idx="3513">
                  <c:v>469.83729238388548</c:v>
                </c:pt>
                <c:pt idx="3514">
                  <c:v>469.50640102960551</c:v>
                </c:pt>
                <c:pt idx="3515">
                  <c:v>469.14985959005668</c:v>
                </c:pt>
                <c:pt idx="3516">
                  <c:v>468.78738950009904</c:v>
                </c:pt>
                <c:pt idx="3517">
                  <c:v>468.42403833673018</c:v>
                </c:pt>
                <c:pt idx="3518">
                  <c:v>468.06365106920254</c:v>
                </c:pt>
                <c:pt idx="3519">
                  <c:v>467.71912023518951</c:v>
                </c:pt>
                <c:pt idx="3520">
                  <c:v>467.3900855989877</c:v>
                </c:pt>
                <c:pt idx="3521">
                  <c:v>467.06611841948444</c:v>
                </c:pt>
                <c:pt idx="3522">
                  <c:v>466.73924217886713</c:v>
                </c:pt>
                <c:pt idx="3523">
                  <c:v>466.43342381420928</c:v>
                </c:pt>
                <c:pt idx="3524">
                  <c:v>466.13666761892722</c:v>
                </c:pt>
                <c:pt idx="3525">
                  <c:v>465.86976623432361</c:v>
                </c:pt>
                <c:pt idx="3526">
                  <c:v>465.61822351968158</c:v>
                </c:pt>
                <c:pt idx="3527">
                  <c:v>465.40086882135682</c:v>
                </c:pt>
                <c:pt idx="3528">
                  <c:v>465.21167056241649</c:v>
                </c:pt>
                <c:pt idx="3529">
                  <c:v>465.05576317999765</c:v>
                </c:pt>
                <c:pt idx="3530">
                  <c:v>464.95671593755935</c:v>
                </c:pt>
                <c:pt idx="3531">
                  <c:v>464.92187287393062</c:v>
                </c:pt>
                <c:pt idx="3532">
                  <c:v>464.91617341683349</c:v>
                </c:pt>
                <c:pt idx="3533">
                  <c:v>464.95268009527132</c:v>
                </c:pt>
                <c:pt idx="3534">
                  <c:v>465.01089836993134</c:v>
                </c:pt>
                <c:pt idx="3535">
                  <c:v>465.10503527497366</c:v>
                </c:pt>
                <c:pt idx="3536">
                  <c:v>465.22552897005608</c:v>
                </c:pt>
                <c:pt idx="3537">
                  <c:v>465.36484888861816</c:v>
                </c:pt>
                <c:pt idx="3538">
                  <c:v>465.50708353783915</c:v>
                </c:pt>
                <c:pt idx="3539">
                  <c:v>465.67011103586867</c:v>
                </c:pt>
                <c:pt idx="3540">
                  <c:v>465.84731082401248</c:v>
                </c:pt>
                <c:pt idx="3541">
                  <c:v>466.03350955476162</c:v>
                </c:pt>
                <c:pt idx="3542">
                  <c:v>466.24468549458334</c:v>
                </c:pt>
                <c:pt idx="3543">
                  <c:v>466.48273235390201</c:v>
                </c:pt>
                <c:pt idx="3544">
                  <c:v>466.7288206434452</c:v>
                </c:pt>
                <c:pt idx="3545">
                  <c:v>466.99855953706356</c:v>
                </c:pt>
                <c:pt idx="3546">
                  <c:v>467.29357550084285</c:v>
                </c:pt>
                <c:pt idx="3547">
                  <c:v>467.59485187830671</c:v>
                </c:pt>
                <c:pt idx="3548">
                  <c:v>467.89787340639617</c:v>
                </c:pt>
                <c:pt idx="3549">
                  <c:v>468.22919103368019</c:v>
                </c:pt>
                <c:pt idx="3550">
                  <c:v>468.53870052007926</c:v>
                </c:pt>
                <c:pt idx="3551">
                  <c:v>468.82854072454171</c:v>
                </c:pt>
                <c:pt idx="3552">
                  <c:v>469.13053387268781</c:v>
                </c:pt>
                <c:pt idx="3553">
                  <c:v>469.40874332655193</c:v>
                </c:pt>
                <c:pt idx="3554">
                  <c:v>469.63609507822315</c:v>
                </c:pt>
                <c:pt idx="3555">
                  <c:v>469.84252145871102</c:v>
                </c:pt>
                <c:pt idx="3556">
                  <c:v>470.0309802932947</c:v>
                </c:pt>
                <c:pt idx="3557">
                  <c:v>470.19389920464533</c:v>
                </c:pt>
                <c:pt idx="3558">
                  <c:v>470.34577858522533</c:v>
                </c:pt>
                <c:pt idx="3559">
                  <c:v>470.49774912861392</c:v>
                </c:pt>
                <c:pt idx="3560">
                  <c:v>470.6382692503031</c:v>
                </c:pt>
                <c:pt idx="3561">
                  <c:v>470.77868185028387</c:v>
                </c:pt>
                <c:pt idx="3562">
                  <c:v>470.93760860776638</c:v>
                </c:pt>
                <c:pt idx="3563">
                  <c:v>471.09901685737543</c:v>
                </c:pt>
                <c:pt idx="3564">
                  <c:v>471.26069695850458</c:v>
                </c:pt>
                <c:pt idx="3565">
                  <c:v>471.4209668657777</c:v>
                </c:pt>
                <c:pt idx="3566">
                  <c:v>471.56856232664745</c:v>
                </c:pt>
                <c:pt idx="3567">
                  <c:v>471.68504925364198</c:v>
                </c:pt>
                <c:pt idx="3568">
                  <c:v>471.78672882562142</c:v>
                </c:pt>
                <c:pt idx="3569">
                  <c:v>471.84613801206956</c:v>
                </c:pt>
                <c:pt idx="3570">
                  <c:v>471.86282761364947</c:v>
                </c:pt>
                <c:pt idx="3571">
                  <c:v>471.84688343471373</c:v>
                </c:pt>
                <c:pt idx="3572">
                  <c:v>471.81629702437539</c:v>
                </c:pt>
                <c:pt idx="3573">
                  <c:v>471.73488838227451</c:v>
                </c:pt>
                <c:pt idx="3574">
                  <c:v>471.6356689304551</c:v>
                </c:pt>
                <c:pt idx="3575">
                  <c:v>471.5239054577678</c:v>
                </c:pt>
                <c:pt idx="3576">
                  <c:v>471.40372616394774</c:v>
                </c:pt>
                <c:pt idx="3577">
                  <c:v>471.28835263900498</c:v>
                </c:pt>
                <c:pt idx="3578">
                  <c:v>471.19778523365846</c:v>
                </c:pt>
                <c:pt idx="3579">
                  <c:v>471.10697615325853</c:v>
                </c:pt>
                <c:pt idx="3580">
                  <c:v>471.036891490622</c:v>
                </c:pt>
                <c:pt idx="3581">
                  <c:v>470.993258232112</c:v>
                </c:pt>
                <c:pt idx="3582">
                  <c:v>470.96016437332332</c:v>
                </c:pt>
                <c:pt idx="3583">
                  <c:v>470.93541139691064</c:v>
                </c:pt>
                <c:pt idx="3584">
                  <c:v>470.91724502086794</c:v>
                </c:pt>
                <c:pt idx="3585">
                  <c:v>470.90426612486675</c:v>
                </c:pt>
                <c:pt idx="3586">
                  <c:v>470.89535950265724</c:v>
                </c:pt>
                <c:pt idx="3587">
                  <c:v>470.87963687475144</c:v>
                </c:pt>
                <c:pt idx="3588">
                  <c:v>470.85889130879548</c:v>
                </c:pt>
                <c:pt idx="3589">
                  <c:v>470.84453576558104</c:v>
                </c:pt>
                <c:pt idx="3590">
                  <c:v>470.83518019508222</c:v>
                </c:pt>
                <c:pt idx="3591">
                  <c:v>470.84971815955231</c:v>
                </c:pt>
                <c:pt idx="3592">
                  <c:v>470.91226983095402</c:v>
                </c:pt>
                <c:pt idx="3593">
                  <c:v>471.04068640290978</c:v>
                </c:pt>
                <c:pt idx="3594">
                  <c:v>471.27787613356702</c:v>
                </c:pt>
                <c:pt idx="3595">
                  <c:v>471.65536156753086</c:v>
                </c:pt>
                <c:pt idx="3596">
                  <c:v>472.20569688166813</c:v>
                </c:pt>
                <c:pt idx="3597">
                  <c:v>472.95189475159577</c:v>
                </c:pt>
                <c:pt idx="3598">
                  <c:v>477.58291789975942</c:v>
                </c:pt>
                <c:pt idx="3599">
                  <c:v>480.80666631336624</c:v>
                </c:pt>
                <c:pt idx="3600">
                  <c:v>483.1886484445738</c:v>
                </c:pt>
                <c:pt idx="3601">
                  <c:v>485.15706837984578</c:v>
                </c:pt>
                <c:pt idx="3602">
                  <c:v>486.98149684685404</c:v>
                </c:pt>
                <c:pt idx="3603">
                  <c:v>488.78824751331177</c:v>
                </c:pt>
                <c:pt idx="3604">
                  <c:v>490.63349554468653</c:v>
                </c:pt>
                <c:pt idx="3605">
                  <c:v>492.52954909308448</c:v>
                </c:pt>
                <c:pt idx="3606">
                  <c:v>494.44525429893605</c:v>
                </c:pt>
                <c:pt idx="3607">
                  <c:v>496.37673771239383</c:v>
                </c:pt>
                <c:pt idx="3608">
                  <c:v>498.31089772949787</c:v>
                </c:pt>
                <c:pt idx="3609">
                  <c:v>500.25775036520196</c:v>
                </c:pt>
                <c:pt idx="3610">
                  <c:v>502.22478086468504</c:v>
                </c:pt>
                <c:pt idx="3611">
                  <c:v>504.21747623564534</c:v>
                </c:pt>
                <c:pt idx="3612">
                  <c:v>506.21974995521873</c:v>
                </c:pt>
                <c:pt idx="3613">
                  <c:v>508.22928048254232</c:v>
                </c:pt>
                <c:pt idx="3614">
                  <c:v>510.23423087848278</c:v>
                </c:pt>
                <c:pt idx="3615">
                  <c:v>512.22565087061275</c:v>
                </c:pt>
                <c:pt idx="3616">
                  <c:v>514.18687355592533</c:v>
                </c:pt>
                <c:pt idx="3617">
                  <c:v>516.12553406120367</c:v>
                </c:pt>
                <c:pt idx="3618">
                  <c:v>518.02766070460314</c:v>
                </c:pt>
                <c:pt idx="3619">
                  <c:v>519.88300034654071</c:v>
                </c:pt>
                <c:pt idx="3620">
                  <c:v>521.71422847094789</c:v>
                </c:pt>
                <c:pt idx="3621">
                  <c:v>523.50881956078786</c:v>
                </c:pt>
                <c:pt idx="3622">
                  <c:v>525.26762059345833</c:v>
                </c:pt>
                <c:pt idx="3623">
                  <c:v>527.00163317235331</c:v>
                </c:pt>
                <c:pt idx="3624">
                  <c:v>528.69946640058993</c:v>
                </c:pt>
                <c:pt idx="3625">
                  <c:v>530.35282499004381</c:v>
                </c:pt>
                <c:pt idx="3626">
                  <c:v>531.9758492681284</c:v>
                </c:pt>
                <c:pt idx="3627">
                  <c:v>533.54958922679134</c:v>
                </c:pt>
                <c:pt idx="3628">
                  <c:v>535.07013570310733</c:v>
                </c:pt>
                <c:pt idx="3629">
                  <c:v>536.53504966807645</c:v>
                </c:pt>
                <c:pt idx="3630">
                  <c:v>537.94303378477218</c:v>
                </c:pt>
                <c:pt idx="3631">
                  <c:v>539.30367137561325</c:v>
                </c:pt>
                <c:pt idx="3632">
                  <c:v>540.61471923089618</c:v>
                </c:pt>
                <c:pt idx="3633">
                  <c:v>541.88496840860239</c:v>
                </c:pt>
                <c:pt idx="3634">
                  <c:v>543.11150809957303</c:v>
                </c:pt>
                <c:pt idx="3635">
                  <c:v>544.29256318371495</c:v>
                </c:pt>
                <c:pt idx="3636">
                  <c:v>545.44723941582572</c:v>
                </c:pt>
                <c:pt idx="3637">
                  <c:v>546.55032095807167</c:v>
                </c:pt>
                <c:pt idx="3638">
                  <c:v>547.60315972059789</c:v>
                </c:pt>
                <c:pt idx="3639">
                  <c:v>548.61728558291179</c:v>
                </c:pt>
                <c:pt idx="3640">
                  <c:v>549.58184838244131</c:v>
                </c:pt>
                <c:pt idx="3641">
                  <c:v>550.51909762625917</c:v>
                </c:pt>
                <c:pt idx="3642">
                  <c:v>551.43621607529826</c:v>
                </c:pt>
                <c:pt idx="3643">
                  <c:v>552.308863935815</c:v>
                </c:pt>
                <c:pt idx="3644">
                  <c:v>553.13898767044952</c:v>
                </c:pt>
                <c:pt idx="3645">
                  <c:v>553.93849183206726</c:v>
                </c:pt>
                <c:pt idx="3646">
                  <c:v>554.69673007657605</c:v>
                </c:pt>
                <c:pt idx="3647">
                  <c:v>555.42602384163706</c:v>
                </c:pt>
                <c:pt idx="3648">
                  <c:v>556.13602686466697</c:v>
                </c:pt>
                <c:pt idx="3649">
                  <c:v>556.81426889352304</c:v>
                </c:pt>
                <c:pt idx="3650">
                  <c:v>557.47159014651834</c:v>
                </c:pt>
                <c:pt idx="3651">
                  <c:v>558.09643839732962</c:v>
                </c:pt>
                <c:pt idx="3652">
                  <c:v>558.69035868397282</c:v>
                </c:pt>
                <c:pt idx="3653">
                  <c:v>559.25483451498201</c:v>
                </c:pt>
                <c:pt idx="3654">
                  <c:v>559.78128780139923</c:v>
                </c:pt>
                <c:pt idx="3655">
                  <c:v>560.28357942106231</c:v>
                </c:pt>
                <c:pt idx="3656">
                  <c:v>560.76248525779556</c:v>
                </c:pt>
                <c:pt idx="3657">
                  <c:v>561.21882884113484</c:v>
                </c:pt>
                <c:pt idx="3658">
                  <c:v>561.6534616760614</c:v>
                </c:pt>
                <c:pt idx="3659">
                  <c:v>562.07724801384495</c:v>
                </c:pt>
                <c:pt idx="3660">
                  <c:v>562.49855315042203</c:v>
                </c:pt>
                <c:pt idx="3661">
                  <c:v>562.92375952271641</c:v>
                </c:pt>
                <c:pt idx="3662">
                  <c:v>563.33767877043294</c:v>
                </c:pt>
                <c:pt idx="3663">
                  <c:v>563.74888061099318</c:v>
                </c:pt>
                <c:pt idx="3664">
                  <c:v>564.15390520370897</c:v>
                </c:pt>
                <c:pt idx="3665">
                  <c:v>564.54018484213589</c:v>
                </c:pt>
                <c:pt idx="3666">
                  <c:v>564.91835551891893</c:v>
                </c:pt>
                <c:pt idx="3667">
                  <c:v>565.27658167808499</c:v>
                </c:pt>
                <c:pt idx="3668">
                  <c:v>565.61606774227027</c:v>
                </c:pt>
                <c:pt idx="3669">
                  <c:v>565.93791647362832</c:v>
                </c:pt>
                <c:pt idx="3670">
                  <c:v>566.23314234472423</c:v>
                </c:pt>
                <c:pt idx="3671">
                  <c:v>566.50518258330987</c:v>
                </c:pt>
                <c:pt idx="3672">
                  <c:v>566.75688133880192</c:v>
                </c:pt>
                <c:pt idx="3673">
                  <c:v>567.00060357958785</c:v>
                </c:pt>
                <c:pt idx="3674">
                  <c:v>567.24582644678924</c:v>
                </c:pt>
                <c:pt idx="3675">
                  <c:v>567.48973756139435</c:v>
                </c:pt>
                <c:pt idx="3676">
                  <c:v>567.74021263288023</c:v>
                </c:pt>
                <c:pt idx="3677">
                  <c:v>567.9931715608808</c:v>
                </c:pt>
                <c:pt idx="3678">
                  <c:v>568.2054886305524</c:v>
                </c:pt>
                <c:pt idx="3679">
                  <c:v>568.30479471719718</c:v>
                </c:pt>
                <c:pt idx="3680">
                  <c:v>564.51474115254609</c:v>
                </c:pt>
                <c:pt idx="3681">
                  <c:v>562.01915303188582</c:v>
                </c:pt>
                <c:pt idx="3682">
                  <c:v>560.31231452986515</c:v>
                </c:pt>
                <c:pt idx="3683">
                  <c:v>558.99199412303085</c:v>
                </c:pt>
                <c:pt idx="3684">
                  <c:v>557.83863067260631</c:v>
                </c:pt>
                <c:pt idx="3685">
                  <c:v>556.71368814355765</c:v>
                </c:pt>
                <c:pt idx="3686">
                  <c:v>555.58159494004508</c:v>
                </c:pt>
                <c:pt idx="3687">
                  <c:v>554.46538815597512</c:v>
                </c:pt>
                <c:pt idx="3688">
                  <c:v>553.33241711852224</c:v>
                </c:pt>
                <c:pt idx="3689">
                  <c:v>552.16803495887279</c:v>
                </c:pt>
                <c:pt idx="3690">
                  <c:v>550.96142416795055</c:v>
                </c:pt>
                <c:pt idx="3691">
                  <c:v>549.71478572517003</c:v>
                </c:pt>
                <c:pt idx="3692">
                  <c:v>548.42019265140516</c:v>
                </c:pt>
                <c:pt idx="3693">
                  <c:v>547.08209998882978</c:v>
                </c:pt>
                <c:pt idx="3694">
                  <c:v>545.68432856538425</c:v>
                </c:pt>
                <c:pt idx="3695">
                  <c:v>544.23517899791182</c:v>
                </c:pt>
                <c:pt idx="3696">
                  <c:v>542.74147353665364</c:v>
                </c:pt>
                <c:pt idx="3697">
                  <c:v>541.22884265073083</c:v>
                </c:pt>
                <c:pt idx="3698">
                  <c:v>539.71695475092224</c:v>
                </c:pt>
                <c:pt idx="3699">
                  <c:v>538.22075039955848</c:v>
                </c:pt>
                <c:pt idx="3700">
                  <c:v>536.75142758852644</c:v>
                </c:pt>
                <c:pt idx="3701">
                  <c:v>535.32722797625684</c:v>
                </c:pt>
                <c:pt idx="3702">
                  <c:v>533.97156399116932</c:v>
                </c:pt>
                <c:pt idx="3703">
                  <c:v>532.69154372259118</c:v>
                </c:pt>
                <c:pt idx="3704">
                  <c:v>531.46181288124581</c:v>
                </c:pt>
                <c:pt idx="3705">
                  <c:v>530.28259931301091</c:v>
                </c:pt>
                <c:pt idx="3706">
                  <c:v>529.14357100802226</c:v>
                </c:pt>
                <c:pt idx="3707">
                  <c:v>528.06647378615071</c:v>
                </c:pt>
                <c:pt idx="3708">
                  <c:v>527.04721515966673</c:v>
                </c:pt>
                <c:pt idx="3709">
                  <c:v>526.08210645194231</c:v>
                </c:pt>
                <c:pt idx="3710">
                  <c:v>525.17780276955227</c:v>
                </c:pt>
                <c:pt idx="3711">
                  <c:v>524.34875394324035</c:v>
                </c:pt>
                <c:pt idx="3712">
                  <c:v>523.5751892958109</c:v>
                </c:pt>
                <c:pt idx="3713">
                  <c:v>522.88152827080637</c:v>
                </c:pt>
                <c:pt idx="3714">
                  <c:v>522.26553060909487</c:v>
                </c:pt>
                <c:pt idx="3715">
                  <c:v>521.70471708010314</c:v>
                </c:pt>
                <c:pt idx="3716">
                  <c:v>521.23145162726837</c:v>
                </c:pt>
                <c:pt idx="3717">
                  <c:v>520.82945536684133</c:v>
                </c:pt>
                <c:pt idx="3718">
                  <c:v>520.4856436552484</c:v>
                </c:pt>
                <c:pt idx="3719">
                  <c:v>520.21949031788529</c:v>
                </c:pt>
                <c:pt idx="3720">
                  <c:v>520.01501887831046</c:v>
                </c:pt>
                <c:pt idx="3721">
                  <c:v>519.85947039545044</c:v>
                </c:pt>
                <c:pt idx="3722">
                  <c:v>519.75265884452233</c:v>
                </c:pt>
                <c:pt idx="3723">
                  <c:v>519.69395547737179</c:v>
                </c:pt>
                <c:pt idx="3724">
                  <c:v>519.65240136356363</c:v>
                </c:pt>
                <c:pt idx="3725">
                  <c:v>519.6442962234338</c:v>
                </c:pt>
                <c:pt idx="3726">
                  <c:v>519.67169335470078</c:v>
                </c:pt>
                <c:pt idx="3727">
                  <c:v>519.70579824091669</c:v>
                </c:pt>
                <c:pt idx="3728">
                  <c:v>519.74465997203163</c:v>
                </c:pt>
                <c:pt idx="3729">
                  <c:v>519.80674828795861</c:v>
                </c:pt>
                <c:pt idx="3730">
                  <c:v>519.87586792518357</c:v>
                </c:pt>
                <c:pt idx="3731">
                  <c:v>519.94964017022266</c:v>
                </c:pt>
                <c:pt idx="3732">
                  <c:v>520.02621067475013</c:v>
                </c:pt>
                <c:pt idx="3733">
                  <c:v>520.09414215144352</c:v>
                </c:pt>
                <c:pt idx="3734">
                  <c:v>520.15482865221611</c:v>
                </c:pt>
                <c:pt idx="3735">
                  <c:v>520.20940210628112</c:v>
                </c:pt>
                <c:pt idx="3736">
                  <c:v>520.26878391030766</c:v>
                </c:pt>
                <c:pt idx="3737">
                  <c:v>520.31122624226475</c:v>
                </c:pt>
                <c:pt idx="3738">
                  <c:v>520.36037015212946</c:v>
                </c:pt>
                <c:pt idx="3739">
                  <c:v>520.42411582210536</c:v>
                </c:pt>
                <c:pt idx="3740">
                  <c:v>520.49832137306601</c:v>
                </c:pt>
                <c:pt idx="3741">
                  <c:v>520.57973437806538</c:v>
                </c:pt>
                <c:pt idx="3742">
                  <c:v>520.64581091808429</c:v>
                </c:pt>
                <c:pt idx="3743">
                  <c:v>520.70957097931785</c:v>
                </c:pt>
                <c:pt idx="3744">
                  <c:v>520.76093291606219</c:v>
                </c:pt>
                <c:pt idx="3745">
                  <c:v>520.7923586588272</c:v>
                </c:pt>
                <c:pt idx="3746">
                  <c:v>520.8083186367403</c:v>
                </c:pt>
                <c:pt idx="3747">
                  <c:v>520.80236503358685</c:v>
                </c:pt>
                <c:pt idx="3748">
                  <c:v>520.75981664485437</c:v>
                </c:pt>
                <c:pt idx="3749">
                  <c:v>520.68988170296916</c:v>
                </c:pt>
                <c:pt idx="3750">
                  <c:v>520.58983233010667</c:v>
                </c:pt>
                <c:pt idx="3751">
                  <c:v>520.42789648343012</c:v>
                </c:pt>
                <c:pt idx="3752">
                  <c:v>520.2105462751216</c:v>
                </c:pt>
                <c:pt idx="3753">
                  <c:v>519.89325465405591</c:v>
                </c:pt>
                <c:pt idx="3754">
                  <c:v>519.42318047550543</c:v>
                </c:pt>
                <c:pt idx="3755">
                  <c:v>518.821692295052</c:v>
                </c:pt>
                <c:pt idx="3756">
                  <c:v>518.10634435495683</c:v>
                </c:pt>
                <c:pt idx="3757">
                  <c:v>517.25161647693494</c:v>
                </c:pt>
                <c:pt idx="3758">
                  <c:v>516.29950712486902</c:v>
                </c:pt>
                <c:pt idx="3759">
                  <c:v>515.28290894605027</c:v>
                </c:pt>
                <c:pt idx="3760">
                  <c:v>514.20746524068738</c:v>
                </c:pt>
                <c:pt idx="3761">
                  <c:v>513.11805337220471</c:v>
                </c:pt>
                <c:pt idx="3762">
                  <c:v>512.01891981843585</c:v>
                </c:pt>
                <c:pt idx="3763">
                  <c:v>510.9133891193872</c:v>
                </c:pt>
                <c:pt idx="3764">
                  <c:v>509.80405189691629</c:v>
                </c:pt>
                <c:pt idx="3765">
                  <c:v>508.74291508886927</c:v>
                </c:pt>
                <c:pt idx="3766">
                  <c:v>507.68902196386483</c:v>
                </c:pt>
                <c:pt idx="3767">
                  <c:v>506.65117296922278</c:v>
                </c:pt>
                <c:pt idx="3768">
                  <c:v>505.64589600360262</c:v>
                </c:pt>
                <c:pt idx="3769">
                  <c:v>504.64542654969529</c:v>
                </c:pt>
                <c:pt idx="3770">
                  <c:v>503.65861549922874</c:v>
                </c:pt>
                <c:pt idx="3771">
                  <c:v>502.71205294588191</c:v>
                </c:pt>
                <c:pt idx="3772">
                  <c:v>501.7955448758795</c:v>
                </c:pt>
                <c:pt idx="3773">
                  <c:v>500.90104329391886</c:v>
                </c:pt>
                <c:pt idx="3774">
                  <c:v>500.06221165868959</c:v>
                </c:pt>
                <c:pt idx="3775">
                  <c:v>499.26407749932844</c:v>
                </c:pt>
                <c:pt idx="3776">
                  <c:v>498.51485476322068</c:v>
                </c:pt>
                <c:pt idx="3777">
                  <c:v>497.82029693614658</c:v>
                </c:pt>
                <c:pt idx="3778">
                  <c:v>497.18423001820878</c:v>
                </c:pt>
                <c:pt idx="3779">
                  <c:v>496.59897686039398</c:v>
                </c:pt>
                <c:pt idx="3780">
                  <c:v>496.06819469185075</c:v>
                </c:pt>
                <c:pt idx="3781">
                  <c:v>495.59411829683944</c:v>
                </c:pt>
                <c:pt idx="3782">
                  <c:v>495.14787905366239</c:v>
                </c:pt>
                <c:pt idx="3783">
                  <c:v>494.73725843831124</c:v>
                </c:pt>
                <c:pt idx="3784">
                  <c:v>494.37781418626122</c:v>
                </c:pt>
                <c:pt idx="3785">
                  <c:v>494.05085841284063</c:v>
                </c:pt>
                <c:pt idx="3786">
                  <c:v>493.7418634409126</c:v>
                </c:pt>
                <c:pt idx="3787">
                  <c:v>493.45960862783812</c:v>
                </c:pt>
                <c:pt idx="3788">
                  <c:v>493.17049888362317</c:v>
                </c:pt>
                <c:pt idx="3789">
                  <c:v>492.89907048918354</c:v>
                </c:pt>
                <c:pt idx="3790">
                  <c:v>492.6837942045176</c:v>
                </c:pt>
                <c:pt idx="3791">
                  <c:v>492.49334628612633</c:v>
                </c:pt>
                <c:pt idx="3792">
                  <c:v>492.35367240528768</c:v>
                </c:pt>
                <c:pt idx="3793">
                  <c:v>492.2739835317974</c:v>
                </c:pt>
                <c:pt idx="3794">
                  <c:v>492.25068015262684</c:v>
                </c:pt>
                <c:pt idx="3795">
                  <c:v>492.27046278293091</c:v>
                </c:pt>
                <c:pt idx="3796">
                  <c:v>492.34279295413268</c:v>
                </c:pt>
                <c:pt idx="3797">
                  <c:v>492.45433595470473</c:v>
                </c:pt>
                <c:pt idx="3798">
                  <c:v>492.5945652755924</c:v>
                </c:pt>
                <c:pt idx="3799">
                  <c:v>492.74519390671111</c:v>
                </c:pt>
                <c:pt idx="3800">
                  <c:v>492.92221972729425</c:v>
                </c:pt>
                <c:pt idx="3801">
                  <c:v>493.11753715366444</c:v>
                </c:pt>
                <c:pt idx="3802">
                  <c:v>493.30480302616917</c:v>
                </c:pt>
                <c:pt idx="3803">
                  <c:v>493.50407705901108</c:v>
                </c:pt>
                <c:pt idx="3804">
                  <c:v>493.71048455338081</c:v>
                </c:pt>
                <c:pt idx="3805">
                  <c:v>493.92024940356799</c:v>
                </c:pt>
                <c:pt idx="3806">
                  <c:v>494.15046819567459</c:v>
                </c:pt>
                <c:pt idx="3807">
                  <c:v>494.38392979571887</c:v>
                </c:pt>
                <c:pt idx="3808">
                  <c:v>494.61752131379529</c:v>
                </c:pt>
                <c:pt idx="3809">
                  <c:v>494.83887565439539</c:v>
                </c:pt>
                <c:pt idx="3810">
                  <c:v>495.05871619670756</c:v>
                </c:pt>
                <c:pt idx="3811">
                  <c:v>495.28520784689772</c:v>
                </c:pt>
                <c:pt idx="3812">
                  <c:v>495.49448942257322</c:v>
                </c:pt>
                <c:pt idx="3813">
                  <c:v>495.68859852586087</c:v>
                </c:pt>
                <c:pt idx="3814">
                  <c:v>495.86923545910088</c:v>
                </c:pt>
                <c:pt idx="3815">
                  <c:v>496.01782717377228</c:v>
                </c:pt>
                <c:pt idx="3816">
                  <c:v>496.16057860518481</c:v>
                </c:pt>
                <c:pt idx="3817">
                  <c:v>496.29746390700649</c:v>
                </c:pt>
                <c:pt idx="3818">
                  <c:v>496.42852209732092</c:v>
                </c:pt>
                <c:pt idx="3819">
                  <c:v>496.57384110098667</c:v>
                </c:pt>
                <c:pt idx="3820">
                  <c:v>496.73854513276274</c:v>
                </c:pt>
                <c:pt idx="3821">
                  <c:v>496.92633474558494</c:v>
                </c:pt>
                <c:pt idx="3822">
                  <c:v>497.14979150387398</c:v>
                </c:pt>
                <c:pt idx="3823">
                  <c:v>497.41812072513488</c:v>
                </c:pt>
                <c:pt idx="3824">
                  <c:v>497.71786972604184</c:v>
                </c:pt>
                <c:pt idx="3825">
                  <c:v>498.02850026947067</c:v>
                </c:pt>
                <c:pt idx="3826">
                  <c:v>498.3642944797819</c:v>
                </c:pt>
                <c:pt idx="3827">
                  <c:v>498.70585513482058</c:v>
                </c:pt>
                <c:pt idx="3828">
                  <c:v>499.0483826813018</c:v>
                </c:pt>
                <c:pt idx="3829">
                  <c:v>499.38821978981451</c:v>
                </c:pt>
                <c:pt idx="3830">
                  <c:v>499.72261379438601</c:v>
                </c:pt>
                <c:pt idx="3831">
                  <c:v>500.03952709991648</c:v>
                </c:pt>
                <c:pt idx="3832">
                  <c:v>500.35998594112044</c:v>
                </c:pt>
                <c:pt idx="3833">
                  <c:v>500.68993480102426</c:v>
                </c:pt>
                <c:pt idx="3834">
                  <c:v>501.01379658654093</c:v>
                </c:pt>
                <c:pt idx="3835">
                  <c:v>501.32979357766823</c:v>
                </c:pt>
                <c:pt idx="3836">
                  <c:v>501.65665335514825</c:v>
                </c:pt>
                <c:pt idx="3837">
                  <c:v>501.97850025248158</c:v>
                </c:pt>
                <c:pt idx="3838">
                  <c:v>502.28331889193009</c:v>
                </c:pt>
                <c:pt idx="3839">
                  <c:v>502.59214786899162</c:v>
                </c:pt>
                <c:pt idx="3840">
                  <c:v>502.89093641286848</c:v>
                </c:pt>
                <c:pt idx="3841">
                  <c:v>503.15910634208626</c:v>
                </c:pt>
                <c:pt idx="3842">
                  <c:v>503.42132442487087</c:v>
                </c:pt>
                <c:pt idx="3843">
                  <c:v>503.66639692353846</c:v>
                </c:pt>
                <c:pt idx="3844">
                  <c:v>503.89598805329041</c:v>
                </c:pt>
                <c:pt idx="3845">
                  <c:v>504.11151743136901</c:v>
                </c:pt>
                <c:pt idx="3846">
                  <c:v>504.32420458439503</c:v>
                </c:pt>
                <c:pt idx="3847">
                  <c:v>504.50260477485085</c:v>
                </c:pt>
                <c:pt idx="3848">
                  <c:v>504.69316287184876</c:v>
                </c:pt>
                <c:pt idx="3849">
                  <c:v>504.89105539684869</c:v>
                </c:pt>
                <c:pt idx="3850">
                  <c:v>505.09254316188014</c:v>
                </c:pt>
                <c:pt idx="3851">
                  <c:v>505.32474843168524</c:v>
                </c:pt>
                <c:pt idx="3852">
                  <c:v>505.58797695242026</c:v>
                </c:pt>
                <c:pt idx="3853">
                  <c:v>505.87215085865466</c:v>
                </c:pt>
                <c:pt idx="3854">
                  <c:v>506.17940151880623</c:v>
                </c:pt>
                <c:pt idx="3855">
                  <c:v>506.53111800533338</c:v>
                </c:pt>
                <c:pt idx="3856">
                  <c:v>506.89311135504073</c:v>
                </c:pt>
                <c:pt idx="3857">
                  <c:v>507.26929518726786</c:v>
                </c:pt>
                <c:pt idx="3858">
                  <c:v>507.67250194788778</c:v>
                </c:pt>
                <c:pt idx="3859">
                  <c:v>508.08221406648005</c:v>
                </c:pt>
                <c:pt idx="3860">
                  <c:v>508.48277313594537</c:v>
                </c:pt>
                <c:pt idx="3861">
                  <c:v>508.90237029737955</c:v>
                </c:pt>
                <c:pt idx="3862">
                  <c:v>509.32224043709573</c:v>
                </c:pt>
                <c:pt idx="3863">
                  <c:v>509.72811933890904</c:v>
                </c:pt>
                <c:pt idx="3864">
                  <c:v>510.14930611089807</c:v>
                </c:pt>
                <c:pt idx="3865">
                  <c:v>510.58791499650073</c:v>
                </c:pt>
                <c:pt idx="3866">
                  <c:v>511.04537859959373</c:v>
                </c:pt>
                <c:pt idx="3867">
                  <c:v>511.56259715194847</c:v>
                </c:pt>
                <c:pt idx="3868">
                  <c:v>512.21005728021862</c:v>
                </c:pt>
                <c:pt idx="3869">
                  <c:v>514.77721883074571</c:v>
                </c:pt>
                <c:pt idx="3870">
                  <c:v>516.30048942083886</c:v>
                </c:pt>
                <c:pt idx="3871">
                  <c:v>517.14517017510127</c:v>
                </c:pt>
                <c:pt idx="3872">
                  <c:v>517.54567584658969</c:v>
                </c:pt>
                <c:pt idx="3873">
                  <c:v>517.66460339845491</c:v>
                </c:pt>
                <c:pt idx="3874">
                  <c:v>517.61834230388797</c:v>
                </c:pt>
                <c:pt idx="3875">
                  <c:v>517.43700044897821</c:v>
                </c:pt>
                <c:pt idx="3876">
                  <c:v>517.194810634757</c:v>
                </c:pt>
                <c:pt idx="3877">
                  <c:v>517.00879826960136</c:v>
                </c:pt>
                <c:pt idx="3878">
                  <c:v>516.95734088938707</c:v>
                </c:pt>
                <c:pt idx="3879">
                  <c:v>517.09865987153034</c:v>
                </c:pt>
                <c:pt idx="3880">
                  <c:v>517.47507569924392</c:v>
                </c:pt>
                <c:pt idx="3881">
                  <c:v>518.07640097131377</c:v>
                </c:pt>
                <c:pt idx="3882">
                  <c:v>518.88264416837376</c:v>
                </c:pt>
                <c:pt idx="3883">
                  <c:v>519.85656255645563</c:v>
                </c:pt>
                <c:pt idx="3884">
                  <c:v>520.93817490583319</c:v>
                </c:pt>
                <c:pt idx="3885">
                  <c:v>522.08081854230181</c:v>
                </c:pt>
                <c:pt idx="3886">
                  <c:v>523.24841952059501</c:v>
                </c:pt>
                <c:pt idx="3887">
                  <c:v>524.42331206889185</c:v>
                </c:pt>
                <c:pt idx="3888">
                  <c:v>525.57199728490855</c:v>
                </c:pt>
                <c:pt idx="3889">
                  <c:v>526.70927807623218</c:v>
                </c:pt>
                <c:pt idx="3890">
                  <c:v>527.84651869687582</c:v>
                </c:pt>
                <c:pt idx="3891">
                  <c:v>528.99235638159621</c:v>
                </c:pt>
                <c:pt idx="3892">
                  <c:v>530.15326945816776</c:v>
                </c:pt>
                <c:pt idx="3893">
                  <c:v>531.33403070178042</c:v>
                </c:pt>
                <c:pt idx="3894">
                  <c:v>532.53806893990827</c:v>
                </c:pt>
                <c:pt idx="3895">
                  <c:v>533.76775731148632</c:v>
                </c:pt>
                <c:pt idx="3896">
                  <c:v>535.01464290077081</c:v>
                </c:pt>
                <c:pt idx="3897">
                  <c:v>536.26212951961929</c:v>
                </c:pt>
                <c:pt idx="3898">
                  <c:v>537.52759805474795</c:v>
                </c:pt>
                <c:pt idx="3899">
                  <c:v>538.77407816089828</c:v>
                </c:pt>
                <c:pt idx="3900">
                  <c:v>540.00366225996356</c:v>
                </c:pt>
                <c:pt idx="3901">
                  <c:v>541.20810955265347</c:v>
                </c:pt>
                <c:pt idx="3902">
                  <c:v>542.38140839957134</c:v>
                </c:pt>
                <c:pt idx="3903">
                  <c:v>543.51930143923312</c:v>
                </c:pt>
                <c:pt idx="3904">
                  <c:v>544.61890713498383</c:v>
                </c:pt>
                <c:pt idx="3905">
                  <c:v>545.66841839240453</c:v>
                </c:pt>
                <c:pt idx="3906">
                  <c:v>546.66936276412025</c:v>
                </c:pt>
                <c:pt idx="3907">
                  <c:v>547.62338685898294</c:v>
                </c:pt>
                <c:pt idx="3908">
                  <c:v>548.53221130248869</c:v>
                </c:pt>
                <c:pt idx="3909">
                  <c:v>549.41759576652828</c:v>
                </c:pt>
                <c:pt idx="3910">
                  <c:v>550.27631200153303</c:v>
                </c:pt>
                <c:pt idx="3911">
                  <c:v>551.10617322012126</c:v>
                </c:pt>
                <c:pt idx="3912">
                  <c:v>551.89580601404714</c:v>
                </c:pt>
                <c:pt idx="3913">
                  <c:v>552.64696887729031</c:v>
                </c:pt>
                <c:pt idx="3914">
                  <c:v>553.38138296458226</c:v>
                </c:pt>
                <c:pt idx="3915">
                  <c:v>554.07572384127832</c:v>
                </c:pt>
                <c:pt idx="3916">
                  <c:v>554.75266566915457</c:v>
                </c:pt>
                <c:pt idx="3917">
                  <c:v>555.4096148016489</c:v>
                </c:pt>
                <c:pt idx="3918">
                  <c:v>556.03479999432818</c:v>
                </c:pt>
                <c:pt idx="3919">
                  <c:v>556.63959274082106</c:v>
                </c:pt>
                <c:pt idx="3920">
                  <c:v>557.22283930074752</c:v>
                </c:pt>
                <c:pt idx="3921">
                  <c:v>557.77387829328416</c:v>
                </c:pt>
                <c:pt idx="3922">
                  <c:v>558.31492914467913</c:v>
                </c:pt>
                <c:pt idx="3923">
                  <c:v>558.83297850029248</c:v>
                </c:pt>
                <c:pt idx="3924">
                  <c:v>559.32836622555578</c:v>
                </c:pt>
                <c:pt idx="3925">
                  <c:v>559.80157723450031</c:v>
                </c:pt>
                <c:pt idx="3926">
                  <c:v>560.25320182895314</c:v>
                </c:pt>
                <c:pt idx="3927">
                  <c:v>560.68390450244783</c:v>
                </c:pt>
                <c:pt idx="3928">
                  <c:v>561.09439948927923</c:v>
                </c:pt>
                <c:pt idx="3929">
                  <c:v>561.49543168437833</c:v>
                </c:pt>
                <c:pt idx="3930">
                  <c:v>561.88526183580984</c:v>
                </c:pt>
                <c:pt idx="3931">
                  <c:v>562.25268013253969</c:v>
                </c:pt>
                <c:pt idx="3932">
                  <c:v>562.61939123672903</c:v>
                </c:pt>
                <c:pt idx="3933">
                  <c:v>562.98189776354559</c:v>
                </c:pt>
                <c:pt idx="3934">
                  <c:v>563.33758374629076</c:v>
                </c:pt>
                <c:pt idx="3935">
                  <c:v>563.70452925571419</c:v>
                </c:pt>
                <c:pt idx="3936">
                  <c:v>564.06636255031879</c:v>
                </c:pt>
                <c:pt idx="3937">
                  <c:v>564.4206922287151</c:v>
                </c:pt>
                <c:pt idx="3938">
                  <c:v>564.77577586200914</c:v>
                </c:pt>
                <c:pt idx="3939">
                  <c:v>565.10788166469251</c:v>
                </c:pt>
                <c:pt idx="3940">
                  <c:v>565.42920325808495</c:v>
                </c:pt>
                <c:pt idx="3941">
                  <c:v>565.73911563648232</c:v>
                </c:pt>
                <c:pt idx="3942">
                  <c:v>566.01725788769943</c:v>
                </c:pt>
                <c:pt idx="3943">
                  <c:v>566.27847341974757</c:v>
                </c:pt>
                <c:pt idx="3944">
                  <c:v>566.51421248990664</c:v>
                </c:pt>
                <c:pt idx="3945">
                  <c:v>566.72823205832844</c:v>
                </c:pt>
                <c:pt idx="3946">
                  <c:v>566.91360460974579</c:v>
                </c:pt>
                <c:pt idx="3947">
                  <c:v>567.07535170272547</c:v>
                </c:pt>
                <c:pt idx="3948">
                  <c:v>567.21752597636271</c:v>
                </c:pt>
                <c:pt idx="3949">
                  <c:v>567.33340316456338</c:v>
                </c:pt>
                <c:pt idx="3950">
                  <c:v>567.39813579595034</c:v>
                </c:pt>
                <c:pt idx="3951">
                  <c:v>567.33335123784479</c:v>
                </c:pt>
                <c:pt idx="3952">
                  <c:v>565.42715566464653</c:v>
                </c:pt>
                <c:pt idx="3953">
                  <c:v>564.27417547236939</c:v>
                </c:pt>
                <c:pt idx="3954">
                  <c:v>563.44516877151511</c:v>
                </c:pt>
                <c:pt idx="3955">
                  <c:v>562.63067199115073</c:v>
                </c:pt>
                <c:pt idx="3956">
                  <c:v>561.63534771816228</c:v>
                </c:pt>
                <c:pt idx="3957">
                  <c:v>560.3725477935094</c:v>
                </c:pt>
                <c:pt idx="3958">
                  <c:v>558.82909437283809</c:v>
                </c:pt>
                <c:pt idx="3959">
                  <c:v>557.00777882939951</c:v>
                </c:pt>
                <c:pt idx="3960">
                  <c:v>554.92350122809228</c:v>
                </c:pt>
                <c:pt idx="3961">
                  <c:v>552.64021523881775</c:v>
                </c:pt>
                <c:pt idx="3962">
                  <c:v>550.20851573458094</c:v>
                </c:pt>
                <c:pt idx="3963">
                  <c:v>547.64833895401512</c:v>
                </c:pt>
                <c:pt idx="3964">
                  <c:v>545.00612121124493</c:v>
                </c:pt>
                <c:pt idx="3965">
                  <c:v>542.31797451462717</c:v>
                </c:pt>
                <c:pt idx="3966">
                  <c:v>539.58180328005142</c:v>
                </c:pt>
                <c:pt idx="3967">
                  <c:v>536.85649510897326</c:v>
                </c:pt>
                <c:pt idx="3968">
                  <c:v>534.15669594786414</c:v>
                </c:pt>
                <c:pt idx="3969">
                  <c:v>531.4832816259426</c:v>
                </c:pt>
                <c:pt idx="3970">
                  <c:v>528.87665392502277</c:v>
                </c:pt>
                <c:pt idx="3971">
                  <c:v>526.35685033307345</c:v>
                </c:pt>
                <c:pt idx="3972">
                  <c:v>523.90823109986127</c:v>
                </c:pt>
                <c:pt idx="3973">
                  <c:v>521.54819817162138</c:v>
                </c:pt>
                <c:pt idx="3974">
                  <c:v>519.29909116444287</c:v>
                </c:pt>
                <c:pt idx="3975">
                  <c:v>517.13677892734279</c:v>
                </c:pt>
                <c:pt idx="3976">
                  <c:v>515.06205383787324</c:v>
                </c:pt>
                <c:pt idx="3977">
                  <c:v>513.0846422314977</c:v>
                </c:pt>
                <c:pt idx="3978">
                  <c:v>511.19096298833728</c:v>
                </c:pt>
                <c:pt idx="3979">
                  <c:v>509.37985713365197</c:v>
                </c:pt>
                <c:pt idx="3980">
                  <c:v>507.67961811275461</c:v>
                </c:pt>
                <c:pt idx="3981">
                  <c:v>506.06064027574507</c:v>
                </c:pt>
                <c:pt idx="3982">
                  <c:v>504.52961071686036</c:v>
                </c:pt>
                <c:pt idx="3983">
                  <c:v>503.08073214493936</c:v>
                </c:pt>
                <c:pt idx="3984">
                  <c:v>501.69877710883003</c:v>
                </c:pt>
                <c:pt idx="3985">
                  <c:v>500.36150351029863</c:v>
                </c:pt>
                <c:pt idx="3986">
                  <c:v>499.06156054031175</c:v>
                </c:pt>
                <c:pt idx="3987">
                  <c:v>497.77298827771858</c:v>
                </c:pt>
                <c:pt idx="3988">
                  <c:v>496.47594347537063</c:v>
                </c:pt>
                <c:pt idx="3989">
                  <c:v>495.16542999083248</c:v>
                </c:pt>
                <c:pt idx="3990">
                  <c:v>493.84778544267516</c:v>
                </c:pt>
                <c:pt idx="3991">
                  <c:v>492.53789773164885</c:v>
                </c:pt>
                <c:pt idx="3992">
                  <c:v>491.24700409395234</c:v>
                </c:pt>
                <c:pt idx="3993">
                  <c:v>489.9834548883635</c:v>
                </c:pt>
                <c:pt idx="3994">
                  <c:v>488.76332294323231</c:v>
                </c:pt>
                <c:pt idx="3995">
                  <c:v>487.5783894355003</c:v>
                </c:pt>
                <c:pt idx="3996">
                  <c:v>486.43205607526897</c:v>
                </c:pt>
                <c:pt idx="3997">
                  <c:v>485.34652216074045</c:v>
                </c:pt>
                <c:pt idx="3998">
                  <c:v>484.3180511640914</c:v>
                </c:pt>
                <c:pt idx="3999">
                  <c:v>483.36323269499718</c:v>
                </c:pt>
                <c:pt idx="4000">
                  <c:v>482.49393833153562</c:v>
                </c:pt>
                <c:pt idx="4001">
                  <c:v>481.69833523198946</c:v>
                </c:pt>
                <c:pt idx="4002">
                  <c:v>480.96669352401443</c:v>
                </c:pt>
                <c:pt idx="4003">
                  <c:v>480.31097889071333</c:v>
                </c:pt>
                <c:pt idx="4004">
                  <c:v>479.72952598049733</c:v>
                </c:pt>
                <c:pt idx="4005">
                  <c:v>479.19032650892819</c:v>
                </c:pt>
                <c:pt idx="4006">
                  <c:v>478.7286316454464</c:v>
                </c:pt>
                <c:pt idx="4007">
                  <c:v>478.31045723274576</c:v>
                </c:pt>
                <c:pt idx="4008">
                  <c:v>477.89954010676581</c:v>
                </c:pt>
                <c:pt idx="4009">
                  <c:v>477.53824768995338</c:v>
                </c:pt>
                <c:pt idx="4010">
                  <c:v>477.21828297627638</c:v>
                </c:pt>
                <c:pt idx="4011">
                  <c:v>476.91292696411909</c:v>
                </c:pt>
                <c:pt idx="4012">
                  <c:v>476.64172712523833</c:v>
                </c:pt>
                <c:pt idx="4013">
                  <c:v>476.40919797643659</c:v>
                </c:pt>
                <c:pt idx="4014">
                  <c:v>476.17838384358288</c:v>
                </c:pt>
                <c:pt idx="4015">
                  <c:v>475.95118126417822</c:v>
                </c:pt>
                <c:pt idx="4016">
                  <c:v>475.73899549118892</c:v>
                </c:pt>
                <c:pt idx="4017">
                  <c:v>475.51034434880518</c:v>
                </c:pt>
                <c:pt idx="4018">
                  <c:v>475.2514660371055</c:v>
                </c:pt>
                <c:pt idx="4019">
                  <c:v>474.99220385984268</c:v>
                </c:pt>
                <c:pt idx="4020">
                  <c:v>474.73524256652445</c:v>
                </c:pt>
                <c:pt idx="4021">
                  <c:v>474.45259955793739</c:v>
                </c:pt>
                <c:pt idx="4022">
                  <c:v>474.17326487583188</c:v>
                </c:pt>
                <c:pt idx="4023">
                  <c:v>473.88923786867338</c:v>
                </c:pt>
                <c:pt idx="4024">
                  <c:v>473.61448496454614</c:v>
                </c:pt>
                <c:pt idx="4025">
                  <c:v>473.38952790776398</c:v>
                </c:pt>
                <c:pt idx="4026">
                  <c:v>473.20466526553184</c:v>
                </c:pt>
                <c:pt idx="4027">
                  <c:v>473.06212300478012</c:v>
                </c:pt>
                <c:pt idx="4028">
                  <c:v>472.98316965656102</c:v>
                </c:pt>
                <c:pt idx="4029">
                  <c:v>472.96333341534893</c:v>
                </c:pt>
                <c:pt idx="4030">
                  <c:v>472.96862453787423</c:v>
                </c:pt>
                <c:pt idx="4031">
                  <c:v>473.02295954561475</c:v>
                </c:pt>
                <c:pt idx="4032">
                  <c:v>473.13402455604137</c:v>
                </c:pt>
                <c:pt idx="4033">
                  <c:v>473.26709371840514</c:v>
                </c:pt>
                <c:pt idx="4034">
                  <c:v>473.42555534461758</c:v>
                </c:pt>
                <c:pt idx="4035">
                  <c:v>473.62173062709286</c:v>
                </c:pt>
                <c:pt idx="4036">
                  <c:v>473.81460653550317</c:v>
                </c:pt>
                <c:pt idx="4037">
                  <c:v>474.00304616053995</c:v>
                </c:pt>
                <c:pt idx="4038">
                  <c:v>474.20622981396247</c:v>
                </c:pt>
                <c:pt idx="4039">
                  <c:v>474.39858709242401</c:v>
                </c:pt>
                <c:pt idx="4040">
                  <c:v>474.59079275313053</c:v>
                </c:pt>
                <c:pt idx="4041">
                  <c:v>474.79096112773618</c:v>
                </c:pt>
                <c:pt idx="4042">
                  <c:v>474.99517948115914</c:v>
                </c:pt>
                <c:pt idx="4043">
                  <c:v>475.20043363494898</c:v>
                </c:pt>
                <c:pt idx="4044">
                  <c:v>475.41442245547978</c:v>
                </c:pt>
                <c:pt idx="4045">
                  <c:v>475.64290973452836</c:v>
                </c:pt>
                <c:pt idx="4046">
                  <c:v>475.86013096926001</c:v>
                </c:pt>
                <c:pt idx="4047">
                  <c:v>476.06661779796343</c:v>
                </c:pt>
                <c:pt idx="4048">
                  <c:v>476.2628816097984</c:v>
                </c:pt>
                <c:pt idx="4049">
                  <c:v>476.44941329069496</c:v>
                </c:pt>
                <c:pt idx="4050">
                  <c:v>476.60668323526943</c:v>
                </c:pt>
                <c:pt idx="4051">
                  <c:v>476.77014156079332</c:v>
                </c:pt>
                <c:pt idx="4052">
                  <c:v>476.92666847258351</c:v>
                </c:pt>
                <c:pt idx="4053">
                  <c:v>477.0763622408183</c:v>
                </c:pt>
                <c:pt idx="4054">
                  <c:v>477.24936588226853</c:v>
                </c:pt>
                <c:pt idx="4055">
                  <c:v>477.43835499094803</c:v>
                </c:pt>
                <c:pt idx="4056">
                  <c:v>477.62760316363494</c:v>
                </c:pt>
                <c:pt idx="4057">
                  <c:v>477.83515574324065</c:v>
                </c:pt>
                <c:pt idx="4058">
                  <c:v>478.04454414630857</c:v>
                </c:pt>
                <c:pt idx="4059">
                  <c:v>478.24323389117711</c:v>
                </c:pt>
                <c:pt idx="4060">
                  <c:v>478.44180575836538</c:v>
                </c:pt>
                <c:pt idx="4061">
                  <c:v>478.6383023198448</c:v>
                </c:pt>
                <c:pt idx="4062">
                  <c:v>478.81125668337074</c:v>
                </c:pt>
                <c:pt idx="4063">
                  <c:v>478.9745894328168</c:v>
                </c:pt>
                <c:pt idx="4064">
                  <c:v>479.13897642806756</c:v>
                </c:pt>
                <c:pt idx="4065">
                  <c:v>479.29252078017748</c:v>
                </c:pt>
                <c:pt idx="4066">
                  <c:v>479.44628927997923</c:v>
                </c:pt>
                <c:pt idx="4067">
                  <c:v>479.60869044702878</c:v>
                </c:pt>
                <c:pt idx="4068">
                  <c:v>479.76602842951615</c:v>
                </c:pt>
                <c:pt idx="4069">
                  <c:v>479.91794501191134</c:v>
                </c:pt>
                <c:pt idx="4070">
                  <c:v>480.08422216441261</c:v>
                </c:pt>
                <c:pt idx="4071">
                  <c:v>480.25975057866941</c:v>
                </c:pt>
                <c:pt idx="4072">
                  <c:v>480.44055466771795</c:v>
                </c:pt>
                <c:pt idx="4073">
                  <c:v>480.63356022871761</c:v>
                </c:pt>
                <c:pt idx="4074">
                  <c:v>480.83390885279016</c:v>
                </c:pt>
                <c:pt idx="4075">
                  <c:v>481.03783471855741</c:v>
                </c:pt>
                <c:pt idx="4076">
                  <c:v>481.23244002935496</c:v>
                </c:pt>
                <c:pt idx="4077">
                  <c:v>481.43801566526753</c:v>
                </c:pt>
                <c:pt idx="4078">
                  <c:v>481.64987299190841</c:v>
                </c:pt>
                <c:pt idx="4079">
                  <c:v>481.87438583023641</c:v>
                </c:pt>
                <c:pt idx="4080">
                  <c:v>482.13627172906331</c:v>
                </c:pt>
                <c:pt idx="4081">
                  <c:v>482.45394229488113</c:v>
                </c:pt>
                <c:pt idx="4082">
                  <c:v>482.82083250195387</c:v>
                </c:pt>
                <c:pt idx="4083">
                  <c:v>483.24146073430961</c:v>
                </c:pt>
                <c:pt idx="4084">
                  <c:v>483.67872358355686</c:v>
                </c:pt>
                <c:pt idx="4085">
                  <c:v>484.15425611314919</c:v>
                </c:pt>
                <c:pt idx="4086">
                  <c:v>484.66411827450787</c:v>
                </c:pt>
                <c:pt idx="4087">
                  <c:v>485.20497233439539</c:v>
                </c:pt>
                <c:pt idx="4088">
                  <c:v>485.753971696566</c:v>
                </c:pt>
                <c:pt idx="4089">
                  <c:v>486.29367149484995</c:v>
                </c:pt>
                <c:pt idx="4090">
                  <c:v>486.83090662659725</c:v>
                </c:pt>
                <c:pt idx="4091">
                  <c:v>487.36089626045924</c:v>
                </c:pt>
                <c:pt idx="4092">
                  <c:v>487.89007941958971</c:v>
                </c:pt>
                <c:pt idx="4093">
                  <c:v>488.42335782633302</c:v>
                </c:pt>
                <c:pt idx="4094">
                  <c:v>488.93441583719459</c:v>
                </c:pt>
                <c:pt idx="4095">
                  <c:v>489.43347576707743</c:v>
                </c:pt>
                <c:pt idx="4096">
                  <c:v>489.93842655611763</c:v>
                </c:pt>
                <c:pt idx="4097">
                  <c:v>490.44280489022697</c:v>
                </c:pt>
                <c:pt idx="4098">
                  <c:v>490.93170437524782</c:v>
                </c:pt>
                <c:pt idx="4099">
                  <c:v>491.42395094011118</c:v>
                </c:pt>
                <c:pt idx="4100">
                  <c:v>491.90381882000622</c:v>
                </c:pt>
                <c:pt idx="4101">
                  <c:v>492.35948022052639</c:v>
                </c:pt>
                <c:pt idx="4102">
                  <c:v>492.79218808271645</c:v>
                </c:pt>
                <c:pt idx="4103">
                  <c:v>493.20312417715371</c:v>
                </c:pt>
                <c:pt idx="4104">
                  <c:v>493.59340436715451</c:v>
                </c:pt>
                <c:pt idx="4105">
                  <c:v>493.9740832678836</c:v>
                </c:pt>
                <c:pt idx="4106">
                  <c:v>494.33365839975886</c:v>
                </c:pt>
                <c:pt idx="4107">
                  <c:v>494.67359891598642</c:v>
                </c:pt>
                <c:pt idx="4108">
                  <c:v>494.99521771915954</c:v>
                </c:pt>
                <c:pt idx="4109">
                  <c:v>495.36969583237953</c:v>
                </c:pt>
                <c:pt idx="4110">
                  <c:v>495.85060224010289</c:v>
                </c:pt>
                <c:pt idx="4111">
                  <c:v>499.05216991345139</c:v>
                </c:pt>
                <c:pt idx="4112">
                  <c:v>501.07483964606178</c:v>
                </c:pt>
                <c:pt idx="4113">
                  <c:v>502.45132024638502</c:v>
                </c:pt>
                <c:pt idx="4114">
                  <c:v>503.53293230016681</c:v>
                </c:pt>
                <c:pt idx="4115">
                  <c:v>504.49962813803933</c:v>
                </c:pt>
                <c:pt idx="4116">
                  <c:v>505.44932069344208</c:v>
                </c:pt>
                <c:pt idx="4117">
                  <c:v>506.41659382861371</c:v>
                </c:pt>
                <c:pt idx="4118">
                  <c:v>507.387555473058</c:v>
                </c:pt>
                <c:pt idx="4119">
                  <c:v>508.37161076810509</c:v>
                </c:pt>
                <c:pt idx="4120">
                  <c:v>509.36577668465986</c:v>
                </c:pt>
                <c:pt idx="4121">
                  <c:v>510.34768501439487</c:v>
                </c:pt>
                <c:pt idx="4122">
                  <c:v>511.35045849484948</c:v>
                </c:pt>
                <c:pt idx="4123">
                  <c:v>512.36906175504646</c:v>
                </c:pt>
                <c:pt idx="4124">
                  <c:v>513.41950961524572</c:v>
                </c:pt>
                <c:pt idx="4125">
                  <c:v>514.52365489284466</c:v>
                </c:pt>
                <c:pt idx="4126">
                  <c:v>515.66756875489148</c:v>
                </c:pt>
                <c:pt idx="4127">
                  <c:v>516.85026760249809</c:v>
                </c:pt>
                <c:pt idx="4128">
                  <c:v>518.08061605065416</c:v>
                </c:pt>
                <c:pt idx="4129">
                  <c:v>519.35487471074623</c:v>
                </c:pt>
                <c:pt idx="4130">
                  <c:v>520.65976254530869</c:v>
                </c:pt>
                <c:pt idx="4131">
                  <c:v>521.99487967412313</c:v>
                </c:pt>
                <c:pt idx="4132">
                  <c:v>523.33961989528086</c:v>
                </c:pt>
                <c:pt idx="4133">
                  <c:v>524.67822626440795</c:v>
                </c:pt>
                <c:pt idx="4134">
                  <c:v>525.99878484230044</c:v>
                </c:pt>
                <c:pt idx="4135">
                  <c:v>527.30242151307573</c:v>
                </c:pt>
                <c:pt idx="4136">
                  <c:v>528.59016116773421</c:v>
                </c:pt>
                <c:pt idx="4137">
                  <c:v>529.84294169359725</c:v>
                </c:pt>
                <c:pt idx="4138">
                  <c:v>531.0666254763172</c:v>
                </c:pt>
                <c:pt idx="4139">
                  <c:v>532.26595889642113</c:v>
                </c:pt>
                <c:pt idx="4140">
                  <c:v>533.42479270673596</c:v>
                </c:pt>
                <c:pt idx="4141">
                  <c:v>534.56125847550788</c:v>
                </c:pt>
                <c:pt idx="4142">
                  <c:v>535.66935987501938</c:v>
                </c:pt>
                <c:pt idx="4143">
                  <c:v>536.74482333989795</c:v>
                </c:pt>
                <c:pt idx="4144">
                  <c:v>537.80472733980673</c:v>
                </c:pt>
                <c:pt idx="4145">
                  <c:v>538.8322071063393</c:v>
                </c:pt>
                <c:pt idx="4146">
                  <c:v>539.83476965784064</c:v>
                </c:pt>
                <c:pt idx="4147">
                  <c:v>540.80836950040327</c:v>
                </c:pt>
                <c:pt idx="4148">
                  <c:v>541.75022168574685</c:v>
                </c:pt>
                <c:pt idx="4149">
                  <c:v>542.6585271297505</c:v>
                </c:pt>
                <c:pt idx="4150">
                  <c:v>543.53225399589576</c:v>
                </c:pt>
                <c:pt idx="4151">
                  <c:v>544.37096387420729</c:v>
                </c:pt>
                <c:pt idx="4152">
                  <c:v>545.17467374298189</c:v>
                </c:pt>
                <c:pt idx="4153">
                  <c:v>545.94374650582074</c:v>
                </c:pt>
                <c:pt idx="4154">
                  <c:v>546.68880434052016</c:v>
                </c:pt>
                <c:pt idx="4155">
                  <c:v>547.40816025148649</c:v>
                </c:pt>
                <c:pt idx="4156">
                  <c:v>548.11078914130599</c:v>
                </c:pt>
                <c:pt idx="4157">
                  <c:v>548.81367920615583</c:v>
                </c:pt>
                <c:pt idx="4158">
                  <c:v>549.49973886338</c:v>
                </c:pt>
                <c:pt idx="4159">
                  <c:v>550.16614681423664</c:v>
                </c:pt>
                <c:pt idx="4160">
                  <c:v>550.82095538874523</c:v>
                </c:pt>
                <c:pt idx="4161">
                  <c:v>551.46040035148428</c:v>
                </c:pt>
                <c:pt idx="4162">
                  <c:v>552.09177451965115</c:v>
                </c:pt>
                <c:pt idx="4163">
                  <c:v>552.70070114226144</c:v>
                </c:pt>
                <c:pt idx="4164">
                  <c:v>553.28647836402263</c:v>
                </c:pt>
                <c:pt idx="4165">
                  <c:v>553.84880426892096</c:v>
                </c:pt>
                <c:pt idx="4166">
                  <c:v>554.38768391395445</c:v>
                </c:pt>
                <c:pt idx="4167">
                  <c:v>554.89335560504037</c:v>
                </c:pt>
                <c:pt idx="4168">
                  <c:v>555.37873253421526</c:v>
                </c:pt>
                <c:pt idx="4169">
                  <c:v>555.84383167504598</c:v>
                </c:pt>
                <c:pt idx="4170">
                  <c:v>556.28886870532688</c:v>
                </c:pt>
                <c:pt idx="4171">
                  <c:v>556.72420816128704</c:v>
                </c:pt>
                <c:pt idx="4172">
                  <c:v>557.14782406620395</c:v>
                </c:pt>
                <c:pt idx="4173">
                  <c:v>557.5582939132787</c:v>
                </c:pt>
                <c:pt idx="4174">
                  <c:v>557.95466805792273</c:v>
                </c:pt>
                <c:pt idx="4175">
                  <c:v>558.33636572727301</c:v>
                </c:pt>
                <c:pt idx="4176">
                  <c:v>558.70309229870645</c:v>
                </c:pt>
                <c:pt idx="4177">
                  <c:v>559.05477357000882</c:v>
                </c:pt>
                <c:pt idx="4178">
                  <c:v>559.40150360049847</c:v>
                </c:pt>
                <c:pt idx="4179">
                  <c:v>559.74100338766561</c:v>
                </c:pt>
                <c:pt idx="4180">
                  <c:v>560.06161319203602</c:v>
                </c:pt>
                <c:pt idx="4181">
                  <c:v>560.38466051143723</c:v>
                </c:pt>
                <c:pt idx="4182">
                  <c:v>560.69632986906765</c:v>
                </c:pt>
                <c:pt idx="4183">
                  <c:v>561.00623528217614</c:v>
                </c:pt>
                <c:pt idx="4184">
                  <c:v>561.31170104331682</c:v>
                </c:pt>
                <c:pt idx="4185">
                  <c:v>561.60073801135059</c:v>
                </c:pt>
                <c:pt idx="4186">
                  <c:v>561.88439872694278</c:v>
                </c:pt>
                <c:pt idx="4187">
                  <c:v>562.15113688352335</c:v>
                </c:pt>
                <c:pt idx="4188">
                  <c:v>562.3923465136894</c:v>
                </c:pt>
                <c:pt idx="4189">
                  <c:v>562.62174236747865</c:v>
                </c:pt>
                <c:pt idx="4190">
                  <c:v>562.84986579268366</c:v>
                </c:pt>
                <c:pt idx="4191">
                  <c:v>563.06474093791269</c:v>
                </c:pt>
                <c:pt idx="4192">
                  <c:v>563.26739863890759</c:v>
                </c:pt>
                <c:pt idx="4193">
                  <c:v>563.45874450527458</c:v>
                </c:pt>
                <c:pt idx="4194">
                  <c:v>563.64957991866072</c:v>
                </c:pt>
                <c:pt idx="4195">
                  <c:v>563.83811903364767</c:v>
                </c:pt>
                <c:pt idx="4196">
                  <c:v>564.03302757070128</c:v>
                </c:pt>
                <c:pt idx="4197">
                  <c:v>564.23082778315495</c:v>
                </c:pt>
                <c:pt idx="4198">
                  <c:v>564.41884766678822</c:v>
                </c:pt>
                <c:pt idx="4199">
                  <c:v>564.61755430168159</c:v>
                </c:pt>
                <c:pt idx="4200">
                  <c:v>564.8123958011837</c:v>
                </c:pt>
                <c:pt idx="4201">
                  <c:v>564.99235138279346</c:v>
                </c:pt>
                <c:pt idx="4202">
                  <c:v>565.169194110989</c:v>
                </c:pt>
                <c:pt idx="4203">
                  <c:v>565.33190264330767</c:v>
                </c:pt>
                <c:pt idx="4204">
                  <c:v>565.48224210143678</c:v>
                </c:pt>
                <c:pt idx="4205">
                  <c:v>565.62167766860057</c:v>
                </c:pt>
                <c:pt idx="4206">
                  <c:v>565.74143192295901</c:v>
                </c:pt>
                <c:pt idx="4207">
                  <c:v>565.85503083704191</c:v>
                </c:pt>
                <c:pt idx="4208">
                  <c:v>565.96281570337442</c:v>
                </c:pt>
                <c:pt idx="4209">
                  <c:v>566.06510404475341</c:v>
                </c:pt>
                <c:pt idx="4210">
                  <c:v>566.18219214375392</c:v>
                </c:pt>
                <c:pt idx="4211">
                  <c:v>566.29935717755677</c:v>
                </c:pt>
                <c:pt idx="4212">
                  <c:v>566.41540903147143</c:v>
                </c:pt>
                <c:pt idx="4213">
                  <c:v>566.5294543501318</c:v>
                </c:pt>
                <c:pt idx="4214">
                  <c:v>566.63083424881233</c:v>
                </c:pt>
                <c:pt idx="4215">
                  <c:v>566.72157462932137</c:v>
                </c:pt>
                <c:pt idx="4216">
                  <c:v>566.81332157221516</c:v>
                </c:pt>
                <c:pt idx="4217">
                  <c:v>566.90491603309226</c:v>
                </c:pt>
                <c:pt idx="4218">
                  <c:v>566.99547866302794</c:v>
                </c:pt>
                <c:pt idx="4219">
                  <c:v>567.07435147514877</c:v>
                </c:pt>
                <c:pt idx="4220">
                  <c:v>567.14355129760918</c:v>
                </c:pt>
                <c:pt idx="4221">
                  <c:v>567.184707649703</c:v>
                </c:pt>
                <c:pt idx="4222">
                  <c:v>567.10413940079718</c:v>
                </c:pt>
                <c:pt idx="4223">
                  <c:v>564.17844539023122</c:v>
                </c:pt>
                <c:pt idx="4224">
                  <c:v>562.17313348829873</c:v>
                </c:pt>
                <c:pt idx="4225">
                  <c:v>560.69736510794701</c:v>
                </c:pt>
                <c:pt idx="4226">
                  <c:v>559.42880748780033</c:v>
                </c:pt>
                <c:pt idx="4227">
                  <c:v>558.13041562161084</c:v>
                </c:pt>
                <c:pt idx="4228">
                  <c:v>556.69233364709066</c:v>
                </c:pt>
                <c:pt idx="4229">
                  <c:v>555.0824680099845</c:v>
                </c:pt>
                <c:pt idx="4230">
                  <c:v>553.29814544568399</c:v>
                </c:pt>
                <c:pt idx="4231">
                  <c:v>551.34907884235861</c:v>
                </c:pt>
                <c:pt idx="4232">
                  <c:v>549.28429743540778</c:v>
                </c:pt>
                <c:pt idx="4233">
                  <c:v>547.12222059177111</c:v>
                </c:pt>
                <c:pt idx="4234">
                  <c:v>544.91781998468957</c:v>
                </c:pt>
                <c:pt idx="4235">
                  <c:v>542.70329732346067</c:v>
                </c:pt>
                <c:pt idx="4236">
                  <c:v>540.48322712769209</c:v>
                </c:pt>
                <c:pt idx="4237">
                  <c:v>538.30114150763097</c:v>
                </c:pt>
                <c:pt idx="4238">
                  <c:v>536.17974502130824</c:v>
                </c:pt>
                <c:pt idx="4239">
                  <c:v>534.11568624148993</c:v>
                </c:pt>
                <c:pt idx="4240">
                  <c:v>532.12584470641309</c:v>
                </c:pt>
                <c:pt idx="4241">
                  <c:v>530.22230669269061</c:v>
                </c:pt>
                <c:pt idx="4242">
                  <c:v>528.3933947353346</c:v>
                </c:pt>
                <c:pt idx="4243">
                  <c:v>526.63948770039065</c:v>
                </c:pt>
                <c:pt idx="4244">
                  <c:v>524.98012347682936</c:v>
                </c:pt>
                <c:pt idx="4245">
                  <c:v>523.38920543215443</c:v>
                </c:pt>
                <c:pt idx="4246">
                  <c:v>521.86621566387998</c:v>
                </c:pt>
                <c:pt idx="4247">
                  <c:v>520.4200812833526</c:v>
                </c:pt>
                <c:pt idx="4248">
                  <c:v>519.02681834131829</c:v>
                </c:pt>
                <c:pt idx="4249">
                  <c:v>517.65767032195902</c:v>
                </c:pt>
                <c:pt idx="4250">
                  <c:v>516.32054112402636</c:v>
                </c:pt>
                <c:pt idx="4251">
                  <c:v>514.99111752235729</c:v>
                </c:pt>
                <c:pt idx="4252">
                  <c:v>513.67084440986525</c:v>
                </c:pt>
                <c:pt idx="4253">
                  <c:v>512.36072840027259</c:v>
                </c:pt>
                <c:pt idx="4254">
                  <c:v>511.08143294897945</c:v>
                </c:pt>
                <c:pt idx="4255">
                  <c:v>509.81835407650686</c:v>
                </c:pt>
                <c:pt idx="4256">
                  <c:v>508.59023059266264</c:v>
                </c:pt>
                <c:pt idx="4257">
                  <c:v>507.39095443901442</c:v>
                </c:pt>
                <c:pt idx="4258">
                  <c:v>506.23559501785155</c:v>
                </c:pt>
                <c:pt idx="4259">
                  <c:v>505.1151659075893</c:v>
                </c:pt>
                <c:pt idx="4260">
                  <c:v>504.05248812471405</c:v>
                </c:pt>
                <c:pt idx="4261">
                  <c:v>503.05432812848176</c:v>
                </c:pt>
                <c:pt idx="4262">
                  <c:v>502.11518325006034</c:v>
                </c:pt>
                <c:pt idx="4263">
                  <c:v>501.24028130995953</c:v>
                </c:pt>
                <c:pt idx="4264">
                  <c:v>500.43295302238329</c:v>
                </c:pt>
                <c:pt idx="4265">
                  <c:v>499.71505399360154</c:v>
                </c:pt>
                <c:pt idx="4266">
                  <c:v>499.05230019179135</c:v>
                </c:pt>
                <c:pt idx="4267">
                  <c:v>498.44808430049773</c:v>
                </c:pt>
                <c:pt idx="4268">
                  <c:v>497.91439938010956</c:v>
                </c:pt>
                <c:pt idx="4269">
                  <c:v>497.42965484681349</c:v>
                </c:pt>
                <c:pt idx="4270">
                  <c:v>497.00695245304036</c:v>
                </c:pt>
                <c:pt idx="4271">
                  <c:v>496.6356291092423</c:v>
                </c:pt>
                <c:pt idx="4272">
                  <c:v>496.28706707686337</c:v>
                </c:pt>
                <c:pt idx="4273">
                  <c:v>495.99928926148675</c:v>
                </c:pt>
                <c:pt idx="4274">
                  <c:v>495.75058522918567</c:v>
                </c:pt>
                <c:pt idx="4275">
                  <c:v>495.53406431234498</c:v>
                </c:pt>
                <c:pt idx="4276">
                  <c:v>495.32416777242258</c:v>
                </c:pt>
                <c:pt idx="4277">
                  <c:v>495.13140472435737</c:v>
                </c:pt>
                <c:pt idx="4278">
                  <c:v>494.9235907605842</c:v>
                </c:pt>
                <c:pt idx="4279">
                  <c:v>494.71641624051074</c:v>
                </c:pt>
                <c:pt idx="4280">
                  <c:v>494.5017994428498</c:v>
                </c:pt>
                <c:pt idx="4281">
                  <c:v>494.263672682199</c:v>
                </c:pt>
                <c:pt idx="4282">
                  <c:v>494.02005961728241</c:v>
                </c:pt>
                <c:pt idx="4283">
                  <c:v>493.77471309177298</c:v>
                </c:pt>
                <c:pt idx="4284">
                  <c:v>493.51050260146803</c:v>
                </c:pt>
                <c:pt idx="4285">
                  <c:v>493.23459760282162</c:v>
                </c:pt>
                <c:pt idx="4286">
                  <c:v>492.98256382782216</c:v>
                </c:pt>
                <c:pt idx="4287">
                  <c:v>492.7411925205443</c:v>
                </c:pt>
                <c:pt idx="4288">
                  <c:v>492.49033840180772</c:v>
                </c:pt>
                <c:pt idx="4289">
                  <c:v>492.2747858875498</c:v>
                </c:pt>
                <c:pt idx="4290">
                  <c:v>492.05821811783829</c:v>
                </c:pt>
                <c:pt idx="4291">
                  <c:v>491.82304443167919</c:v>
                </c:pt>
                <c:pt idx="4292">
                  <c:v>491.58608198588149</c:v>
                </c:pt>
                <c:pt idx="4293">
                  <c:v>491.34012970721636</c:v>
                </c:pt>
                <c:pt idx="4294">
                  <c:v>491.06980467835876</c:v>
                </c:pt>
                <c:pt idx="4295">
                  <c:v>490.80365960964338</c:v>
                </c:pt>
                <c:pt idx="4296">
                  <c:v>490.53335276132321</c:v>
                </c:pt>
                <c:pt idx="4297">
                  <c:v>490.26258602898668</c:v>
                </c:pt>
                <c:pt idx="4298">
                  <c:v>489.99417745212105</c:v>
                </c:pt>
                <c:pt idx="4299">
                  <c:v>489.740245159182</c:v>
                </c:pt>
                <c:pt idx="4300">
                  <c:v>489.49985416495645</c:v>
                </c:pt>
                <c:pt idx="4301">
                  <c:v>489.29215846769546</c:v>
                </c:pt>
                <c:pt idx="4302">
                  <c:v>489.14138815310014</c:v>
                </c:pt>
                <c:pt idx="4303">
                  <c:v>489.00538883247674</c:v>
                </c:pt>
                <c:pt idx="4304">
                  <c:v>488.90197546047818</c:v>
                </c:pt>
                <c:pt idx="4305">
                  <c:v>488.85436154315448</c:v>
                </c:pt>
                <c:pt idx="4306">
                  <c:v>488.82963135055695</c:v>
                </c:pt>
                <c:pt idx="4307">
                  <c:v>488.82254009067719</c:v>
                </c:pt>
                <c:pt idx="4308">
                  <c:v>488.85892533226183</c:v>
                </c:pt>
                <c:pt idx="4309">
                  <c:v>488.90798886254356</c:v>
                </c:pt>
                <c:pt idx="4310">
                  <c:v>488.96619725693222</c:v>
                </c:pt>
                <c:pt idx="4311">
                  <c:v>489.05077366409824</c:v>
                </c:pt>
                <c:pt idx="4312">
                  <c:v>489.14454399690345</c:v>
                </c:pt>
                <c:pt idx="4313">
                  <c:v>489.24436400986639</c:v>
                </c:pt>
                <c:pt idx="4314">
                  <c:v>489.36778357961953</c:v>
                </c:pt>
                <c:pt idx="4315">
                  <c:v>489.5379046168357</c:v>
                </c:pt>
                <c:pt idx="4316">
                  <c:v>489.72181755895167</c:v>
                </c:pt>
                <c:pt idx="4317">
                  <c:v>489.93437321937029</c:v>
                </c:pt>
                <c:pt idx="4318">
                  <c:v>490.17657178909468</c:v>
                </c:pt>
                <c:pt idx="4319">
                  <c:v>490.46887698419431</c:v>
                </c:pt>
                <c:pt idx="4320">
                  <c:v>490.76634016262807</c:v>
                </c:pt>
                <c:pt idx="4321">
                  <c:v>491.09474877661148</c:v>
                </c:pt>
                <c:pt idx="4322">
                  <c:v>491.44339183547271</c:v>
                </c:pt>
                <c:pt idx="4323">
                  <c:v>491.79392664185252</c:v>
                </c:pt>
                <c:pt idx="4324">
                  <c:v>492.17239382828262</c:v>
                </c:pt>
                <c:pt idx="4325">
                  <c:v>492.55830495168669</c:v>
                </c:pt>
                <c:pt idx="4326">
                  <c:v>492.94601435595689</c:v>
                </c:pt>
                <c:pt idx="4327">
                  <c:v>493.3612133596427</c:v>
                </c:pt>
                <c:pt idx="4328">
                  <c:v>493.7831524688475</c:v>
                </c:pt>
                <c:pt idx="4329">
                  <c:v>494.20599466715464</c:v>
                </c:pt>
                <c:pt idx="4330">
                  <c:v>494.64529479119653</c:v>
                </c:pt>
                <c:pt idx="4331">
                  <c:v>495.09270993755638</c:v>
                </c:pt>
                <c:pt idx="4332">
                  <c:v>495.54181834941431</c:v>
                </c:pt>
                <c:pt idx="4333">
                  <c:v>495.9977225589322</c:v>
                </c:pt>
                <c:pt idx="4334">
                  <c:v>496.47423253257642</c:v>
                </c:pt>
                <c:pt idx="4335">
                  <c:v>496.9616377872203</c:v>
                </c:pt>
                <c:pt idx="4336">
                  <c:v>497.45244940287745</c:v>
                </c:pt>
                <c:pt idx="4337">
                  <c:v>497.95094173674812</c:v>
                </c:pt>
                <c:pt idx="4338">
                  <c:v>498.4402864931223</c:v>
                </c:pt>
                <c:pt idx="4339">
                  <c:v>498.92778564303546</c:v>
                </c:pt>
                <c:pt idx="4340">
                  <c:v>499.44900714053909</c:v>
                </c:pt>
                <c:pt idx="4341">
                  <c:v>499.97064540723647</c:v>
                </c:pt>
                <c:pt idx="4342">
                  <c:v>500.46738403585408</c:v>
                </c:pt>
                <c:pt idx="4343">
                  <c:v>500.95023155324498</c:v>
                </c:pt>
                <c:pt idx="4344">
                  <c:v>501.37769335092958</c:v>
                </c:pt>
                <c:pt idx="4345">
                  <c:v>501.79878738366057</c:v>
                </c:pt>
                <c:pt idx="4346">
                  <c:v>502.23083097469953</c:v>
                </c:pt>
                <c:pt idx="4347">
                  <c:v>502.64687579414215</c:v>
                </c:pt>
                <c:pt idx="4348">
                  <c:v>503.04660109897708</c:v>
                </c:pt>
                <c:pt idx="4349">
                  <c:v>503.41992631966184</c:v>
                </c:pt>
                <c:pt idx="4350">
                  <c:v>503.78945422418565</c:v>
                </c:pt>
                <c:pt idx="4351">
                  <c:v>504.14240088938192</c:v>
                </c:pt>
                <c:pt idx="4352">
                  <c:v>504.45921634603729</c:v>
                </c:pt>
                <c:pt idx="4353">
                  <c:v>504.75540392963495</c:v>
                </c:pt>
                <c:pt idx="4354">
                  <c:v>505.0129524538728</c:v>
                </c:pt>
                <c:pt idx="4355">
                  <c:v>505.22855980775489</c:v>
                </c:pt>
                <c:pt idx="4356">
                  <c:v>505.42013579862771</c:v>
                </c:pt>
                <c:pt idx="4357">
                  <c:v>505.59153219370478</c:v>
                </c:pt>
                <c:pt idx="4358">
                  <c:v>505.7358781320263</c:v>
                </c:pt>
                <c:pt idx="4359">
                  <c:v>505.84822226383034</c:v>
                </c:pt>
                <c:pt idx="4360">
                  <c:v>505.93512158136315</c:v>
                </c:pt>
                <c:pt idx="4361">
                  <c:v>506.00181384687443</c:v>
                </c:pt>
                <c:pt idx="4362">
                  <c:v>506.05248183019427</c:v>
                </c:pt>
                <c:pt idx="4363">
                  <c:v>506.10046467921541</c:v>
                </c:pt>
                <c:pt idx="4364">
                  <c:v>506.14592699767928</c:v>
                </c:pt>
                <c:pt idx="4365">
                  <c:v>506.18901908973504</c:v>
                </c:pt>
                <c:pt idx="4366">
                  <c:v>506.24987888880008</c:v>
                </c:pt>
                <c:pt idx="4367">
                  <c:v>506.3136335472015</c:v>
                </c:pt>
                <c:pt idx="4368">
                  <c:v>506.36895075211459</c:v>
                </c:pt>
                <c:pt idx="4369">
                  <c:v>506.42730232032733</c:v>
                </c:pt>
                <c:pt idx="4370">
                  <c:v>506.49737648896576</c:v>
                </c:pt>
                <c:pt idx="4371">
                  <c:v>506.56565909224133</c:v>
                </c:pt>
                <c:pt idx="4372">
                  <c:v>506.62189727980837</c:v>
                </c:pt>
                <c:pt idx="4373">
                  <c:v>506.68841932956121</c:v>
                </c:pt>
                <c:pt idx="4374">
                  <c:v>506.75209189407775</c:v>
                </c:pt>
                <c:pt idx="4375">
                  <c:v>506.82296212416952</c:v>
                </c:pt>
                <c:pt idx="4376">
                  <c:v>506.93859387779759</c:v>
                </c:pt>
                <c:pt idx="4377">
                  <c:v>507.08708807177698</c:v>
                </c:pt>
                <c:pt idx="4378">
                  <c:v>507.24907277848354</c:v>
                </c:pt>
                <c:pt idx="4379">
                  <c:v>507.44969042779564</c:v>
                </c:pt>
                <c:pt idx="4380">
                  <c:v>507.67766293699486</c:v>
                </c:pt>
                <c:pt idx="4381">
                  <c:v>507.89414541461633</c:v>
                </c:pt>
                <c:pt idx="4382">
                  <c:v>508.09973064346246</c:v>
                </c:pt>
                <c:pt idx="4383">
                  <c:v>508.3149781109509</c:v>
                </c:pt>
                <c:pt idx="4384">
                  <c:v>508.51541640513261</c:v>
                </c:pt>
                <c:pt idx="4385">
                  <c:v>508.71259534465935</c:v>
                </c:pt>
                <c:pt idx="4386">
                  <c:v>508.91532538525314</c:v>
                </c:pt>
                <c:pt idx="4387">
                  <c:v>509.09024696225185</c:v>
                </c:pt>
                <c:pt idx="4388">
                  <c:v>509.25228489114841</c:v>
                </c:pt>
                <c:pt idx="4389">
                  <c:v>509.4229108681983</c:v>
                </c:pt>
                <c:pt idx="4390">
                  <c:v>509.58835750207419</c:v>
                </c:pt>
                <c:pt idx="4391">
                  <c:v>509.73821336879917</c:v>
                </c:pt>
                <c:pt idx="4392">
                  <c:v>509.91472169382212</c:v>
                </c:pt>
                <c:pt idx="4393">
                  <c:v>510.08972080390134</c:v>
                </c:pt>
                <c:pt idx="4394">
                  <c:v>510.2618229195225</c:v>
                </c:pt>
                <c:pt idx="4395">
                  <c:v>510.46000229819936</c:v>
                </c:pt>
                <c:pt idx="4396">
                  <c:v>510.66601860301182</c:v>
                </c:pt>
                <c:pt idx="4397">
                  <c:v>510.85593080863913</c:v>
                </c:pt>
                <c:pt idx="4398">
                  <c:v>511.07170477682951</c:v>
                </c:pt>
                <c:pt idx="4399">
                  <c:v>511.2849759448859</c:v>
                </c:pt>
                <c:pt idx="4400">
                  <c:v>511.49421227315992</c:v>
                </c:pt>
                <c:pt idx="4401">
                  <c:v>511.71828975991656</c:v>
                </c:pt>
                <c:pt idx="4402">
                  <c:v>511.97140575225239</c:v>
                </c:pt>
                <c:pt idx="4403">
                  <c:v>512.2040598489051</c:v>
                </c:pt>
                <c:pt idx="4404">
                  <c:v>512.42883636387205</c:v>
                </c:pt>
                <c:pt idx="4405">
                  <c:v>512.65537815160826</c:v>
                </c:pt>
                <c:pt idx="4406">
                  <c:v>512.87099612877171</c:v>
                </c:pt>
                <c:pt idx="4407">
                  <c:v>513.07615583012819</c:v>
                </c:pt>
                <c:pt idx="4408">
                  <c:v>513.27131564485785</c:v>
                </c:pt>
                <c:pt idx="4409">
                  <c:v>513.45692394760374</c:v>
                </c:pt>
                <c:pt idx="4410">
                  <c:v>513.62341701821458</c:v>
                </c:pt>
                <c:pt idx="4411">
                  <c:v>513.78371758169669</c:v>
                </c:pt>
                <c:pt idx="4412">
                  <c:v>513.92770883412618</c:v>
                </c:pt>
                <c:pt idx="4413">
                  <c:v>514.06786509763128</c:v>
                </c:pt>
                <c:pt idx="4414">
                  <c:v>514.21370520691892</c:v>
                </c:pt>
                <c:pt idx="4415">
                  <c:v>514.36240663790829</c:v>
                </c:pt>
                <c:pt idx="4416">
                  <c:v>514.52179565908114</c:v>
                </c:pt>
                <c:pt idx="4417">
                  <c:v>514.68771335858162</c:v>
                </c:pt>
                <c:pt idx="4418">
                  <c:v>514.86693367661621</c:v>
                </c:pt>
                <c:pt idx="4419">
                  <c:v>515.05447178155634</c:v>
                </c:pt>
                <c:pt idx="4420">
                  <c:v>515.24645602349528</c:v>
                </c:pt>
                <c:pt idx="4421">
                  <c:v>515.43989948713397</c:v>
                </c:pt>
                <c:pt idx="4422">
                  <c:v>515.62251752462794</c:v>
                </c:pt>
                <c:pt idx="4423">
                  <c:v>515.78508205787705</c:v>
                </c:pt>
                <c:pt idx="4424">
                  <c:v>515.94078028256763</c:v>
                </c:pt>
                <c:pt idx="4425">
                  <c:v>516.08970313050679</c:v>
                </c:pt>
                <c:pt idx="4426">
                  <c:v>516.20198746363553</c:v>
                </c:pt>
                <c:pt idx="4427">
                  <c:v>516.32530368217704</c:v>
                </c:pt>
                <c:pt idx="4428">
                  <c:v>516.4357709714468</c:v>
                </c:pt>
                <c:pt idx="4429">
                  <c:v>516.52536840157734</c:v>
                </c:pt>
                <c:pt idx="4430">
                  <c:v>516.61820876446075</c:v>
                </c:pt>
                <c:pt idx="4431">
                  <c:v>516.72258535260755</c:v>
                </c:pt>
                <c:pt idx="4432">
                  <c:v>516.82468570607307</c:v>
                </c:pt>
                <c:pt idx="4433">
                  <c:v>516.93403511764609</c:v>
                </c:pt>
                <c:pt idx="4434">
                  <c:v>517.06780031926507</c:v>
                </c:pt>
                <c:pt idx="4435">
                  <c:v>517.18878386930294</c:v>
                </c:pt>
                <c:pt idx="4436">
                  <c:v>517.30884352863859</c:v>
                </c:pt>
                <c:pt idx="4437">
                  <c:v>517.44700043444732</c:v>
                </c:pt>
                <c:pt idx="4438">
                  <c:v>517.57752967851752</c:v>
                </c:pt>
                <c:pt idx="4439">
                  <c:v>517.67095660722566</c:v>
                </c:pt>
                <c:pt idx="4440">
                  <c:v>517.76525150697159</c:v>
                </c:pt>
                <c:pt idx="4441">
                  <c:v>517.84926311570882</c:v>
                </c:pt>
                <c:pt idx="4442">
                  <c:v>517.91461930719197</c:v>
                </c:pt>
                <c:pt idx="4443">
                  <c:v>517.98514381964719</c:v>
                </c:pt>
                <c:pt idx="4444">
                  <c:v>518.06889101091679</c:v>
                </c:pt>
                <c:pt idx="4445">
                  <c:v>518.14184996617246</c:v>
                </c:pt>
                <c:pt idx="4446">
                  <c:v>518.22588027250504</c:v>
                </c:pt>
                <c:pt idx="4447">
                  <c:v>518.29748450259274</c:v>
                </c:pt>
                <c:pt idx="4448">
                  <c:v>518.35892887243347</c:v>
                </c:pt>
                <c:pt idx="4449">
                  <c:v>518.42203730478809</c:v>
                </c:pt>
                <c:pt idx="4450">
                  <c:v>518.48577934032971</c:v>
                </c:pt>
                <c:pt idx="4451">
                  <c:v>518.53936549393802</c:v>
                </c:pt>
                <c:pt idx="4452">
                  <c:v>518.57469731574099</c:v>
                </c:pt>
                <c:pt idx="4453">
                  <c:v>518.60580252715386</c:v>
                </c:pt>
                <c:pt idx="4454">
                  <c:v>518.6733844625561</c:v>
                </c:pt>
                <c:pt idx="4455">
                  <c:v>518.79801288883618</c:v>
                </c:pt>
                <c:pt idx="4456">
                  <c:v>519.06475036392067</c:v>
                </c:pt>
                <c:pt idx="4457">
                  <c:v>521.01444655258808</c:v>
                </c:pt>
                <c:pt idx="4458">
                  <c:v>522.15607119044944</c:v>
                </c:pt>
                <c:pt idx="4459">
                  <c:v>522.94214520331957</c:v>
                </c:pt>
                <c:pt idx="4460">
                  <c:v>523.61014000106763</c:v>
                </c:pt>
                <c:pt idx="4461">
                  <c:v>524.29171464734554</c:v>
                </c:pt>
                <c:pt idx="4462">
                  <c:v>525.05679423204322</c:v>
                </c:pt>
                <c:pt idx="4463">
                  <c:v>525.91768677409311</c:v>
                </c:pt>
                <c:pt idx="4464">
                  <c:v>526.87278823831002</c:v>
                </c:pt>
                <c:pt idx="4465">
                  <c:v>527.88993746873177</c:v>
                </c:pt>
                <c:pt idx="4466">
                  <c:v>528.94407150916504</c:v>
                </c:pt>
                <c:pt idx="4467">
                  <c:v>530.01577266480263</c:v>
                </c:pt>
                <c:pt idx="4468">
                  <c:v>531.10010781643916</c:v>
                </c:pt>
                <c:pt idx="4469">
                  <c:v>532.20320145351855</c:v>
                </c:pt>
                <c:pt idx="4470">
                  <c:v>533.3295206031637</c:v>
                </c:pt>
                <c:pt idx="4471">
                  <c:v>534.45222795086238</c:v>
                </c:pt>
                <c:pt idx="4472">
                  <c:v>535.58096325560473</c:v>
                </c:pt>
                <c:pt idx="4473">
                  <c:v>536.69299245465288</c:v>
                </c:pt>
                <c:pt idx="4474">
                  <c:v>537.78120472138289</c:v>
                </c:pt>
                <c:pt idx="4475">
                  <c:v>538.85043399688391</c:v>
                </c:pt>
                <c:pt idx="4476">
                  <c:v>539.89454390629578</c:v>
                </c:pt>
                <c:pt idx="4477">
                  <c:v>540.91912199838589</c:v>
                </c:pt>
                <c:pt idx="4478">
                  <c:v>541.92861012839057</c:v>
                </c:pt>
                <c:pt idx="4479">
                  <c:v>542.91653500591019</c:v>
                </c:pt>
                <c:pt idx="4480">
                  <c:v>543.88819256276599</c:v>
                </c:pt>
                <c:pt idx="4481">
                  <c:v>544.83777038034873</c:v>
                </c:pt>
                <c:pt idx="4482">
                  <c:v>545.77107181790802</c:v>
                </c:pt>
                <c:pt idx="4483">
                  <c:v>546.69267019227414</c:v>
                </c:pt>
                <c:pt idx="4484">
                  <c:v>547.60615825486957</c:v>
                </c:pt>
                <c:pt idx="4485">
                  <c:v>548.50434759989332</c:v>
                </c:pt>
                <c:pt idx="4486">
                  <c:v>549.38192802611252</c:v>
                </c:pt>
                <c:pt idx="4487">
                  <c:v>550.24506986977792</c:v>
                </c:pt>
                <c:pt idx="4488">
                  <c:v>551.09860697226588</c:v>
                </c:pt>
                <c:pt idx="4489">
                  <c:v>551.92630910043408</c:v>
                </c:pt>
                <c:pt idx="4490">
                  <c:v>552.73609962683759</c:v>
                </c:pt>
                <c:pt idx="4491">
                  <c:v>553.53417943063585</c:v>
                </c:pt>
                <c:pt idx="4492">
                  <c:v>554.30537828721606</c:v>
                </c:pt>
                <c:pt idx="4493">
                  <c:v>555.05843563534484</c:v>
                </c:pt>
                <c:pt idx="4494">
                  <c:v>555.81017486356939</c:v>
                </c:pt>
                <c:pt idx="4495">
                  <c:v>556.56339492838424</c:v>
                </c:pt>
                <c:pt idx="4496">
                  <c:v>557.31020822835978</c:v>
                </c:pt>
                <c:pt idx="4497">
                  <c:v>558.01468425405756</c:v>
                </c:pt>
                <c:pt idx="4498">
                  <c:v>558.64993919104734</c:v>
                </c:pt>
                <c:pt idx="4499">
                  <c:v>559.18623355124907</c:v>
                </c:pt>
                <c:pt idx="4500">
                  <c:v>559.59195492948993</c:v>
                </c:pt>
                <c:pt idx="4501">
                  <c:v>559.8343836276581</c:v>
                </c:pt>
                <c:pt idx="4502">
                  <c:v>559.87028560198928</c:v>
                </c:pt>
                <c:pt idx="4503">
                  <c:v>559.64886824646112</c:v>
                </c:pt>
                <c:pt idx="4504">
                  <c:v>558.15173532975916</c:v>
                </c:pt>
                <c:pt idx="4505">
                  <c:v>557.4123969597681</c:v>
                </c:pt>
                <c:pt idx="4506">
                  <c:v>557.13637582897718</c:v>
                </c:pt>
                <c:pt idx="4507">
                  <c:v>557.13523601128634</c:v>
                </c:pt>
                <c:pt idx="4508">
                  <c:v>557.27301738972847</c:v>
                </c:pt>
                <c:pt idx="4509">
                  <c:v>557.43500106344709</c:v>
                </c:pt>
                <c:pt idx="4510">
                  <c:v>557.53375864483883</c:v>
                </c:pt>
                <c:pt idx="4511">
                  <c:v>557.50347682024812</c:v>
                </c:pt>
                <c:pt idx="4512">
                  <c:v>557.27542786535673</c:v>
                </c:pt>
                <c:pt idx="4513">
                  <c:v>556.8293563809857</c:v>
                </c:pt>
                <c:pt idx="4514">
                  <c:v>556.17204848905385</c:v>
                </c:pt>
                <c:pt idx="4515">
                  <c:v>555.29077400629512</c:v>
                </c:pt>
                <c:pt idx="4516">
                  <c:v>554.19809765933553</c:v>
                </c:pt>
                <c:pt idx="4517">
                  <c:v>552.94568265905286</c:v>
                </c:pt>
                <c:pt idx="4518">
                  <c:v>551.5443904322475</c:v>
                </c:pt>
                <c:pt idx="4519">
                  <c:v>550.01396443555291</c:v>
                </c:pt>
                <c:pt idx="4520">
                  <c:v>548.42070103370952</c:v>
                </c:pt>
                <c:pt idx="4521">
                  <c:v>546.78561383797137</c:v>
                </c:pt>
                <c:pt idx="4522">
                  <c:v>545.10509143083073</c:v>
                </c:pt>
                <c:pt idx="4523">
                  <c:v>543.43684348709553</c:v>
                </c:pt>
                <c:pt idx="4524">
                  <c:v>541.78460661498582</c:v>
                </c:pt>
                <c:pt idx="4525">
                  <c:v>540.11106052603259</c:v>
                </c:pt>
                <c:pt idx="4526">
                  <c:v>538.43805489316776</c:v>
                </c:pt>
                <c:pt idx="4527">
                  <c:v>536.78219006325878</c:v>
                </c:pt>
                <c:pt idx="4528">
                  <c:v>535.12591089189539</c:v>
                </c:pt>
                <c:pt idx="4529">
                  <c:v>533.4758796127403</c:v>
                </c:pt>
                <c:pt idx="4530">
                  <c:v>531.86709704445502</c:v>
                </c:pt>
                <c:pt idx="4531">
                  <c:v>530.2857513221137</c:v>
                </c:pt>
                <c:pt idx="4532">
                  <c:v>528.74107105991311</c:v>
                </c:pt>
                <c:pt idx="4533">
                  <c:v>527.2497033500415</c:v>
                </c:pt>
                <c:pt idx="4534">
                  <c:v>525.80376685703868</c:v>
                </c:pt>
                <c:pt idx="4535">
                  <c:v>524.41681745378617</c:v>
                </c:pt>
                <c:pt idx="4536">
                  <c:v>523.08856773277637</c:v>
                </c:pt>
                <c:pt idx="4537">
                  <c:v>521.81821226748116</c:v>
                </c:pt>
                <c:pt idx="4538">
                  <c:v>520.594559991182</c:v>
                </c:pt>
                <c:pt idx="4539">
                  <c:v>519.42863866128278</c:v>
                </c:pt>
                <c:pt idx="4540">
                  <c:v>518.3182520639466</c:v>
                </c:pt>
                <c:pt idx="4541">
                  <c:v>517.25117572933164</c:v>
                </c:pt>
                <c:pt idx="4542">
                  <c:v>516.21768595773096</c:v>
                </c:pt>
                <c:pt idx="4543">
                  <c:v>515.22005687173714</c:v>
                </c:pt>
                <c:pt idx="4544">
                  <c:v>514.24965819766442</c:v>
                </c:pt>
                <c:pt idx="4545">
                  <c:v>513.32965862339256</c:v>
                </c:pt>
                <c:pt idx="4546">
                  <c:v>512.457162360712</c:v>
                </c:pt>
                <c:pt idx="4547">
                  <c:v>511.64949357746764</c:v>
                </c:pt>
                <c:pt idx="4548">
                  <c:v>510.90917036642725</c:v>
                </c:pt>
                <c:pt idx="4549">
                  <c:v>510.2674330223723</c:v>
                </c:pt>
                <c:pt idx="4550">
                  <c:v>509.71703831066679</c:v>
                </c:pt>
                <c:pt idx="4551">
                  <c:v>509.26156794666394</c:v>
                </c:pt>
                <c:pt idx="4552">
                  <c:v>508.89279479055512</c:v>
                </c:pt>
                <c:pt idx="4553">
                  <c:v>508.5935992440069</c:v>
                </c:pt>
                <c:pt idx="4554">
                  <c:v>508.36027463619018</c:v>
                </c:pt>
                <c:pt idx="4555">
                  <c:v>508.18934518788757</c:v>
                </c:pt>
                <c:pt idx="4556">
                  <c:v>508.08754535529874</c:v>
                </c:pt>
                <c:pt idx="4557">
                  <c:v>508.02930202897818</c:v>
                </c:pt>
                <c:pt idx="4558">
                  <c:v>507.99474408068477</c:v>
                </c:pt>
                <c:pt idx="4559">
                  <c:v>507.98853259917496</c:v>
                </c:pt>
                <c:pt idx="4560">
                  <c:v>508.00392654723572</c:v>
                </c:pt>
                <c:pt idx="4561">
                  <c:v>508.01558668228955</c:v>
                </c:pt>
                <c:pt idx="4562">
                  <c:v>508.03429251810758</c:v>
                </c:pt>
                <c:pt idx="4563">
                  <c:v>508.05816602814815</c:v>
                </c:pt>
                <c:pt idx="4564">
                  <c:v>508.08572823549753</c:v>
                </c:pt>
                <c:pt idx="4565">
                  <c:v>508.13581823072809</c:v>
                </c:pt>
                <c:pt idx="4566">
                  <c:v>508.21252844479602</c:v>
                </c:pt>
                <c:pt idx="4567">
                  <c:v>508.28870292303969</c:v>
                </c:pt>
                <c:pt idx="4568">
                  <c:v>508.35370849727445</c:v>
                </c:pt>
                <c:pt idx="4569">
                  <c:v>508.41957564872013</c:v>
                </c:pt>
                <c:pt idx="4570">
                  <c:v>508.47543892733165</c:v>
                </c:pt>
                <c:pt idx="4571">
                  <c:v>508.51314062980305</c:v>
                </c:pt>
                <c:pt idx="4572">
                  <c:v>508.53666251738332</c:v>
                </c:pt>
                <c:pt idx="4573">
                  <c:v>508.54917252677052</c:v>
                </c:pt>
                <c:pt idx="4574">
                  <c:v>508.57318840863707</c:v>
                </c:pt>
                <c:pt idx="4575">
                  <c:v>508.60570859476928</c:v>
                </c:pt>
                <c:pt idx="4576">
                  <c:v>508.63436685028205</c:v>
                </c:pt>
                <c:pt idx="4577">
                  <c:v>508.65980345596893</c:v>
                </c:pt>
                <c:pt idx="4578">
                  <c:v>508.70253724173131</c:v>
                </c:pt>
                <c:pt idx="4579">
                  <c:v>508.7379895464934</c:v>
                </c:pt>
                <c:pt idx="4580">
                  <c:v>508.78755340264763</c:v>
                </c:pt>
                <c:pt idx="4581">
                  <c:v>508.83734639929838</c:v>
                </c:pt>
                <c:pt idx="4582">
                  <c:v>508.89681561275995</c:v>
                </c:pt>
                <c:pt idx="4583">
                  <c:v>508.95304405886316</c:v>
                </c:pt>
                <c:pt idx="4584">
                  <c:v>509.00624723731295</c:v>
                </c:pt>
                <c:pt idx="4585">
                  <c:v>509.06661918056164</c:v>
                </c:pt>
                <c:pt idx="4586">
                  <c:v>509.14183566562502</c:v>
                </c:pt>
                <c:pt idx="4587">
                  <c:v>509.21758183761693</c:v>
                </c:pt>
                <c:pt idx="4588">
                  <c:v>509.31297310995461</c:v>
                </c:pt>
                <c:pt idx="4589">
                  <c:v>509.43234074583171</c:v>
                </c:pt>
                <c:pt idx="4590">
                  <c:v>509.53873674163998</c:v>
                </c:pt>
                <c:pt idx="4591">
                  <c:v>509.66421033103791</c:v>
                </c:pt>
                <c:pt idx="4592">
                  <c:v>509.80292815566992</c:v>
                </c:pt>
                <c:pt idx="4593">
                  <c:v>509.92032442083354</c:v>
                </c:pt>
                <c:pt idx="4594">
                  <c:v>510.02034233814953</c:v>
                </c:pt>
                <c:pt idx="4595">
                  <c:v>510.10615253192816</c:v>
                </c:pt>
                <c:pt idx="4596">
                  <c:v>510.17030675388065</c:v>
                </c:pt>
                <c:pt idx="4597">
                  <c:v>510.20736089502577</c:v>
                </c:pt>
                <c:pt idx="4598">
                  <c:v>510.22344843334577</c:v>
                </c:pt>
                <c:pt idx="4599">
                  <c:v>510.21344047813551</c:v>
                </c:pt>
                <c:pt idx="4600">
                  <c:v>510.18370002739437</c:v>
                </c:pt>
                <c:pt idx="4601">
                  <c:v>510.14926028455716</c:v>
                </c:pt>
                <c:pt idx="4602">
                  <c:v>510.11159347715528</c:v>
                </c:pt>
                <c:pt idx="4603">
                  <c:v>510.06185076875835</c:v>
                </c:pt>
                <c:pt idx="4604">
                  <c:v>510.03342780268906</c:v>
                </c:pt>
                <c:pt idx="4605">
                  <c:v>510.01149207044955</c:v>
                </c:pt>
                <c:pt idx="4606">
                  <c:v>509.97470599324299</c:v>
                </c:pt>
                <c:pt idx="4607">
                  <c:v>509.96700151463358</c:v>
                </c:pt>
                <c:pt idx="4608">
                  <c:v>509.98147609574409</c:v>
                </c:pt>
                <c:pt idx="4609">
                  <c:v>509.98266201643065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A22D-4837-A754-5C88B20E44C0}"/>
            </c:ext>
          </c:extLst>
        </c:ser>
        <c:ser>
          <c:idx val="3"/>
          <c:order val="3"/>
          <c:tx>
            <c:strRef>
              <c:f>analysis!$H$2</c:f>
              <c:strCache>
                <c:ptCount val="1"/>
                <c:pt idx="0">
                  <c:v> pr4</c:v>
                </c:pt>
              </c:strCache>
            </c:strRef>
          </c:tx>
          <c:spPr>
            <a:ln w="19050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xVal>
            <c:numRef>
              <c:f>analysis!$AZ$3:$AZ$4614</c:f>
              <c:numCache>
                <c:formatCode>General</c:formatCode>
                <c:ptCount val="4612"/>
                <c:pt idx="0">
                  <c:v>4.7051906585700003E-3</c:v>
                </c:pt>
                <c:pt idx="1">
                  <c:v>5.1810741424600003E-3</c:v>
                </c:pt>
                <c:pt idx="2">
                  <c:v>5.6760311126699999E-3</c:v>
                </c:pt>
                <c:pt idx="3">
                  <c:v>6.1130523681599998E-3</c:v>
                </c:pt>
                <c:pt idx="4">
                  <c:v>7.0011615753199996E-3</c:v>
                </c:pt>
                <c:pt idx="5">
                  <c:v>7.4391365051300002E-3</c:v>
                </c:pt>
                <c:pt idx="6">
                  <c:v>7.8840255737300004E-3</c:v>
                </c:pt>
                <c:pt idx="7">
                  <c:v>8.3220005035399992E-3</c:v>
                </c:pt>
                <c:pt idx="8">
                  <c:v>8.7521076202400003E-3</c:v>
                </c:pt>
                <c:pt idx="9">
                  <c:v>9.4029903411899998E-3</c:v>
                </c:pt>
                <c:pt idx="10">
                  <c:v>9.4799995422400005E-3</c:v>
                </c:pt>
                <c:pt idx="11">
                  <c:v>9.5560550689700006E-3</c:v>
                </c:pt>
                <c:pt idx="12">
                  <c:v>9.6371173858600008E-3</c:v>
                </c:pt>
                <c:pt idx="13">
                  <c:v>9.7141265869099998E-3</c:v>
                </c:pt>
                <c:pt idx="14">
                  <c:v>9.7901821136500006E-3</c:v>
                </c:pt>
                <c:pt idx="15">
                  <c:v>9.8671913146999995E-3</c:v>
                </c:pt>
                <c:pt idx="16">
                  <c:v>9.9430084228499995E-3</c:v>
                </c:pt>
                <c:pt idx="17">
                  <c:v>1.0019063949599999E-2</c:v>
                </c:pt>
                <c:pt idx="18">
                  <c:v>1.0095119476300001E-2</c:v>
                </c:pt>
                <c:pt idx="19">
                  <c:v>1.01721286774E-2</c:v>
                </c:pt>
                <c:pt idx="20">
                  <c:v>1.02481842041E-2</c:v>
                </c:pt>
                <c:pt idx="21">
                  <c:v>1.0324001312299999E-2</c:v>
                </c:pt>
                <c:pt idx="22">
                  <c:v>1.0400056838999999E-2</c:v>
                </c:pt>
                <c:pt idx="23">
                  <c:v>1.04751586914E-2</c:v>
                </c:pt>
                <c:pt idx="24">
                  <c:v>1.05521678925E-2</c:v>
                </c:pt>
                <c:pt idx="25">
                  <c:v>1.06279850006E-2</c:v>
                </c:pt>
                <c:pt idx="26">
                  <c:v>1.0703086852999999E-2</c:v>
                </c:pt>
                <c:pt idx="27">
                  <c:v>1.0779142379800001E-2</c:v>
                </c:pt>
                <c:pt idx="28">
                  <c:v>1.0855197906500001E-2</c:v>
                </c:pt>
                <c:pt idx="29">
                  <c:v>1.0931015014600001E-2</c:v>
                </c:pt>
                <c:pt idx="30">
                  <c:v>1.10070705414E-2</c:v>
                </c:pt>
                <c:pt idx="31">
                  <c:v>1.10831260681E-2</c:v>
                </c:pt>
                <c:pt idx="32">
                  <c:v>1.1160135269200001E-2</c:v>
                </c:pt>
                <c:pt idx="33">
                  <c:v>1.12361907959E-2</c:v>
                </c:pt>
                <c:pt idx="34">
                  <c:v>1.13120079041E-2</c:v>
                </c:pt>
                <c:pt idx="35">
                  <c:v>1.13880634308E-2</c:v>
                </c:pt>
                <c:pt idx="36">
                  <c:v>1.14641189575E-2</c:v>
                </c:pt>
                <c:pt idx="37">
                  <c:v>1.15401744843E-2</c:v>
                </c:pt>
                <c:pt idx="38">
                  <c:v>1.16159915924E-2</c:v>
                </c:pt>
                <c:pt idx="39">
                  <c:v>1.16910934448E-2</c:v>
                </c:pt>
                <c:pt idx="40">
                  <c:v>1.1766195297200001E-2</c:v>
                </c:pt>
                <c:pt idx="41">
                  <c:v>1.1842012405400001E-2</c:v>
                </c:pt>
                <c:pt idx="42">
                  <c:v>1.1918067932100001E-2</c:v>
                </c:pt>
                <c:pt idx="43">
                  <c:v>1.1999130249E-2</c:v>
                </c:pt>
                <c:pt idx="44">
                  <c:v>1.20761394501E-2</c:v>
                </c:pt>
                <c:pt idx="45">
                  <c:v>1.21521949768E-2</c:v>
                </c:pt>
                <c:pt idx="46">
                  <c:v>1.2228012085E-2</c:v>
                </c:pt>
                <c:pt idx="47">
                  <c:v>1.23040676117E-2</c:v>
                </c:pt>
                <c:pt idx="48">
                  <c:v>1.23801231384E-2</c:v>
                </c:pt>
                <c:pt idx="49">
                  <c:v>1.2456178665199999E-2</c:v>
                </c:pt>
                <c:pt idx="50">
                  <c:v>1.2531995773299999E-2</c:v>
                </c:pt>
                <c:pt idx="51">
                  <c:v>1.2608051300000001E-2</c:v>
                </c:pt>
                <c:pt idx="52">
                  <c:v>1.2684106826800001E-2</c:v>
                </c:pt>
                <c:pt idx="53">
                  <c:v>1.27601623535E-2</c:v>
                </c:pt>
                <c:pt idx="54">
                  <c:v>1.28359794617E-2</c:v>
                </c:pt>
                <c:pt idx="55">
                  <c:v>1.29120349884E-2</c:v>
                </c:pt>
                <c:pt idx="56">
                  <c:v>1.29880905151E-2</c:v>
                </c:pt>
                <c:pt idx="57">
                  <c:v>1.30641460419E-2</c:v>
                </c:pt>
                <c:pt idx="58">
                  <c:v>1.3140201568599999E-2</c:v>
                </c:pt>
                <c:pt idx="59">
                  <c:v>1.32150650024E-2</c:v>
                </c:pt>
                <c:pt idx="60">
                  <c:v>1.3292074203500001E-2</c:v>
                </c:pt>
                <c:pt idx="61">
                  <c:v>1.3368129730200001E-2</c:v>
                </c:pt>
                <c:pt idx="62">
                  <c:v>1.3444185257E-2</c:v>
                </c:pt>
                <c:pt idx="63">
                  <c:v>1.35200023651E-2</c:v>
                </c:pt>
                <c:pt idx="64">
                  <c:v>1.3599157333399999E-2</c:v>
                </c:pt>
                <c:pt idx="65">
                  <c:v>1.36761665344E-2</c:v>
                </c:pt>
                <c:pt idx="66">
                  <c:v>1.3753175735500001E-2</c:v>
                </c:pt>
                <c:pt idx="67">
                  <c:v>1.3828992843600001E-2</c:v>
                </c:pt>
                <c:pt idx="68">
                  <c:v>1.39050483704E-2</c:v>
                </c:pt>
                <c:pt idx="69">
                  <c:v>1.39811038971E-2</c:v>
                </c:pt>
                <c:pt idx="70">
                  <c:v>1.4055967330899999E-2</c:v>
                </c:pt>
                <c:pt idx="71">
                  <c:v>1.4132022857700001E-2</c:v>
                </c:pt>
                <c:pt idx="72">
                  <c:v>1.42080783844E-2</c:v>
                </c:pt>
                <c:pt idx="73">
                  <c:v>1.4302015304599999E-2</c:v>
                </c:pt>
                <c:pt idx="74">
                  <c:v>1.4378070831300001E-2</c:v>
                </c:pt>
                <c:pt idx="75">
                  <c:v>1.4454126358000001E-2</c:v>
                </c:pt>
                <c:pt idx="76">
                  <c:v>1.45301818848E-2</c:v>
                </c:pt>
                <c:pt idx="77">
                  <c:v>1.4605045318599999E-2</c:v>
                </c:pt>
                <c:pt idx="78">
                  <c:v>1.4681100845299999E-2</c:v>
                </c:pt>
                <c:pt idx="79">
                  <c:v>1.47559642792E-2</c:v>
                </c:pt>
                <c:pt idx="80">
                  <c:v>1.48320198059E-2</c:v>
                </c:pt>
                <c:pt idx="81">
                  <c:v>1.49071216583E-2</c:v>
                </c:pt>
                <c:pt idx="82">
                  <c:v>1.49831771851E-2</c:v>
                </c:pt>
                <c:pt idx="83">
                  <c:v>1.50589942932E-2</c:v>
                </c:pt>
                <c:pt idx="84">
                  <c:v>1.51350498199E-2</c:v>
                </c:pt>
                <c:pt idx="85">
                  <c:v>1.5211105346699999E-2</c:v>
                </c:pt>
                <c:pt idx="86">
                  <c:v>1.5287160873399999E-2</c:v>
                </c:pt>
                <c:pt idx="87">
                  <c:v>1.5362977981600001E-2</c:v>
                </c:pt>
                <c:pt idx="88">
                  <c:v>1.5439033508300001E-2</c:v>
                </c:pt>
                <c:pt idx="89">
                  <c:v>1.5514135360699999E-2</c:v>
                </c:pt>
                <c:pt idx="90">
                  <c:v>1.5590190887499999E-2</c:v>
                </c:pt>
                <c:pt idx="91">
                  <c:v>1.5666007995600001E-2</c:v>
                </c:pt>
                <c:pt idx="92">
                  <c:v>1.5742063522299999E-2</c:v>
                </c:pt>
                <c:pt idx="93">
                  <c:v>1.58181190491E-2</c:v>
                </c:pt>
                <c:pt idx="94">
                  <c:v>1.5894174575799998E-2</c:v>
                </c:pt>
                <c:pt idx="95">
                  <c:v>1.5969038009599999E-2</c:v>
                </c:pt>
                <c:pt idx="96">
                  <c:v>1.6049146652199999E-2</c:v>
                </c:pt>
                <c:pt idx="97">
                  <c:v>1.6127109527599999E-2</c:v>
                </c:pt>
                <c:pt idx="98">
                  <c:v>1.6203165054300001E-2</c:v>
                </c:pt>
                <c:pt idx="99">
                  <c:v>1.6280174255400001E-2</c:v>
                </c:pt>
                <c:pt idx="100">
                  <c:v>1.6355037689199999E-2</c:v>
                </c:pt>
                <c:pt idx="101">
                  <c:v>1.64310932159E-2</c:v>
                </c:pt>
                <c:pt idx="102">
                  <c:v>1.6507148742700001E-2</c:v>
                </c:pt>
                <c:pt idx="103">
                  <c:v>1.6582012176499999E-2</c:v>
                </c:pt>
                <c:pt idx="104">
                  <c:v>1.66580677032E-2</c:v>
                </c:pt>
                <c:pt idx="105">
                  <c:v>1.6733169555699999E-2</c:v>
                </c:pt>
                <c:pt idx="106">
                  <c:v>1.6808986663799999E-2</c:v>
                </c:pt>
                <c:pt idx="107">
                  <c:v>1.68850421906E-2</c:v>
                </c:pt>
                <c:pt idx="108">
                  <c:v>1.6960144042999999E-2</c:v>
                </c:pt>
                <c:pt idx="109">
                  <c:v>1.7036199569700001E-2</c:v>
                </c:pt>
                <c:pt idx="110">
                  <c:v>1.7112016677900001E-2</c:v>
                </c:pt>
                <c:pt idx="111">
                  <c:v>1.71871185303E-2</c:v>
                </c:pt>
                <c:pt idx="112">
                  <c:v>1.7263174057000001E-2</c:v>
                </c:pt>
                <c:pt idx="113">
                  <c:v>1.7338037490799998E-2</c:v>
                </c:pt>
                <c:pt idx="114">
                  <c:v>1.74140930176E-2</c:v>
                </c:pt>
                <c:pt idx="115">
                  <c:v>1.7490148544300001E-2</c:v>
                </c:pt>
                <c:pt idx="116">
                  <c:v>1.7565011978099999E-2</c:v>
                </c:pt>
                <c:pt idx="117">
                  <c:v>1.7645120620699999E-2</c:v>
                </c:pt>
                <c:pt idx="118">
                  <c:v>1.77211761475E-2</c:v>
                </c:pt>
                <c:pt idx="119">
                  <c:v>1.77969932556E-2</c:v>
                </c:pt>
                <c:pt idx="120">
                  <c:v>1.7874002456700001E-2</c:v>
                </c:pt>
                <c:pt idx="121">
                  <c:v>1.79491043091E-2</c:v>
                </c:pt>
                <c:pt idx="122">
                  <c:v>1.8025159835800001E-2</c:v>
                </c:pt>
                <c:pt idx="123">
                  <c:v>1.8100023269700002E-2</c:v>
                </c:pt>
                <c:pt idx="124">
                  <c:v>1.81760787964E-2</c:v>
                </c:pt>
                <c:pt idx="125">
                  <c:v>1.8252134323100001E-2</c:v>
                </c:pt>
                <c:pt idx="126">
                  <c:v>1.8328189849899999E-2</c:v>
                </c:pt>
                <c:pt idx="127">
                  <c:v>1.84030532837E-2</c:v>
                </c:pt>
                <c:pt idx="128">
                  <c:v>1.8480062484700001E-2</c:v>
                </c:pt>
                <c:pt idx="129">
                  <c:v>1.8556118011499999E-2</c:v>
                </c:pt>
                <c:pt idx="130">
                  <c:v>1.86321735382E-2</c:v>
                </c:pt>
                <c:pt idx="131">
                  <c:v>1.87079906464E-2</c:v>
                </c:pt>
                <c:pt idx="132">
                  <c:v>1.8784999847400001E-2</c:v>
                </c:pt>
                <c:pt idx="133">
                  <c:v>1.88601016998E-2</c:v>
                </c:pt>
                <c:pt idx="134">
                  <c:v>1.8936157226600001E-2</c:v>
                </c:pt>
                <c:pt idx="135">
                  <c:v>1.9011974334700001E-2</c:v>
                </c:pt>
                <c:pt idx="136">
                  <c:v>1.90870761871E-2</c:v>
                </c:pt>
                <c:pt idx="137">
                  <c:v>1.9163131713900002E-2</c:v>
                </c:pt>
                <c:pt idx="138">
                  <c:v>1.92391872406E-2</c:v>
                </c:pt>
                <c:pt idx="139">
                  <c:v>1.93140506744E-2</c:v>
                </c:pt>
                <c:pt idx="140">
                  <c:v>1.9389152526899999E-2</c:v>
                </c:pt>
                <c:pt idx="141">
                  <c:v>1.9464969634999999E-2</c:v>
                </c:pt>
                <c:pt idx="142">
                  <c:v>1.9541025161700001E-2</c:v>
                </c:pt>
                <c:pt idx="143">
                  <c:v>1.9617080688499999E-2</c:v>
                </c:pt>
                <c:pt idx="144">
                  <c:v>1.96931362152E-2</c:v>
                </c:pt>
                <c:pt idx="145">
                  <c:v>1.9769191741900002E-2</c:v>
                </c:pt>
                <c:pt idx="146">
                  <c:v>1.9852161407499999E-2</c:v>
                </c:pt>
                <c:pt idx="147">
                  <c:v>1.9927978515599999E-2</c:v>
                </c:pt>
                <c:pt idx="148">
                  <c:v>2.0004034042400001E-2</c:v>
                </c:pt>
                <c:pt idx="149">
                  <c:v>2.0080089569099999E-2</c:v>
                </c:pt>
                <c:pt idx="150">
                  <c:v>2.0159006118800001E-2</c:v>
                </c:pt>
                <c:pt idx="151">
                  <c:v>2.0238161086999999E-2</c:v>
                </c:pt>
                <c:pt idx="152">
                  <c:v>2.0315170288099999E-2</c:v>
                </c:pt>
                <c:pt idx="153">
                  <c:v>2.0390987396199999E-2</c:v>
                </c:pt>
                <c:pt idx="154">
                  <c:v>2.0467042923000001E-2</c:v>
                </c:pt>
                <c:pt idx="155">
                  <c:v>2.0543098449699999E-2</c:v>
                </c:pt>
                <c:pt idx="156">
                  <c:v>2.06191539764E-2</c:v>
                </c:pt>
                <c:pt idx="157">
                  <c:v>2.06949710846E-2</c:v>
                </c:pt>
                <c:pt idx="158">
                  <c:v>2.0771026611300002E-2</c:v>
                </c:pt>
                <c:pt idx="159">
                  <c:v>2.08470821381E-2</c:v>
                </c:pt>
                <c:pt idx="160">
                  <c:v>2.0923137664800001E-2</c:v>
                </c:pt>
                <c:pt idx="161">
                  <c:v>2.1000146865799998E-2</c:v>
                </c:pt>
                <c:pt idx="162">
                  <c:v>2.1075963973999998E-2</c:v>
                </c:pt>
                <c:pt idx="163">
                  <c:v>2.11520195007E-2</c:v>
                </c:pt>
                <c:pt idx="164">
                  <c:v>3.2648086547900003E-2</c:v>
                </c:pt>
                <c:pt idx="165">
                  <c:v>5.7141065597499999E-2</c:v>
                </c:pt>
                <c:pt idx="166">
                  <c:v>7.7673196792599999E-2</c:v>
                </c:pt>
                <c:pt idx="167">
                  <c:v>9.8179101943999994E-2</c:v>
                </c:pt>
                <c:pt idx="168">
                  <c:v>0.12266516685499999</c:v>
                </c:pt>
                <c:pt idx="169">
                  <c:v>0.14318108558699999</c:v>
                </c:pt>
                <c:pt idx="170">
                  <c:v>0.16369700431799999</c:v>
                </c:pt>
                <c:pt idx="171">
                  <c:v>0.188191175461</c:v>
                </c:pt>
                <c:pt idx="172">
                  <c:v>0.208731174469</c:v>
                </c:pt>
                <c:pt idx="173">
                  <c:v>0.22924900054899999</c:v>
                </c:pt>
                <c:pt idx="174">
                  <c:v>0.25374603271500001</c:v>
                </c:pt>
                <c:pt idx="175">
                  <c:v>0.27425599098199999</c:v>
                </c:pt>
                <c:pt idx="176">
                  <c:v>0.29477620124800002</c:v>
                </c:pt>
                <c:pt idx="177">
                  <c:v>0.31934309005700001</c:v>
                </c:pt>
                <c:pt idx="178">
                  <c:v>0.33984208107000002</c:v>
                </c:pt>
                <c:pt idx="179">
                  <c:v>0.36032915115399999</c:v>
                </c:pt>
                <c:pt idx="180">
                  <c:v>0.384836196899</c:v>
                </c:pt>
                <c:pt idx="181">
                  <c:v>0.40537905693100001</c:v>
                </c:pt>
                <c:pt idx="182">
                  <c:v>0.42586803436300003</c:v>
                </c:pt>
                <c:pt idx="183">
                  <c:v>0.45036602020299998</c:v>
                </c:pt>
                <c:pt idx="184">
                  <c:v>0.47093105316200001</c:v>
                </c:pt>
                <c:pt idx="185">
                  <c:v>0.49142408371000001</c:v>
                </c:pt>
                <c:pt idx="186">
                  <c:v>0.515914201736</c:v>
                </c:pt>
                <c:pt idx="187">
                  <c:v>0.53641200065600003</c:v>
                </c:pt>
                <c:pt idx="188">
                  <c:v>0.55695915222199999</c:v>
                </c:pt>
                <c:pt idx="189">
                  <c:v>0.58143997192399999</c:v>
                </c:pt>
                <c:pt idx="190">
                  <c:v>0.60195398330700001</c:v>
                </c:pt>
                <c:pt idx="191">
                  <c:v>0.62247514724700004</c:v>
                </c:pt>
                <c:pt idx="192">
                  <c:v>0.64692711830100003</c:v>
                </c:pt>
                <c:pt idx="193">
                  <c:v>0.66748213767999998</c:v>
                </c:pt>
                <c:pt idx="194">
                  <c:v>0.688084125519</c:v>
                </c:pt>
                <c:pt idx="195">
                  <c:v>0.71251702308700005</c:v>
                </c:pt>
                <c:pt idx="196">
                  <c:v>0.733057975769</c:v>
                </c:pt>
                <c:pt idx="197">
                  <c:v>0.75354909896900002</c:v>
                </c:pt>
                <c:pt idx="198">
                  <c:v>0.778038978577</c:v>
                </c:pt>
                <c:pt idx="199">
                  <c:v>0.798583984375</c:v>
                </c:pt>
                <c:pt idx="200">
                  <c:v>0.81907510757400004</c:v>
                </c:pt>
                <c:pt idx="201">
                  <c:v>0.84356498718299999</c:v>
                </c:pt>
                <c:pt idx="202">
                  <c:v>0.86410307884199999</c:v>
                </c:pt>
                <c:pt idx="203">
                  <c:v>0.88461899757399998</c:v>
                </c:pt>
                <c:pt idx="204">
                  <c:v>0.90913701057399998</c:v>
                </c:pt>
                <c:pt idx="205">
                  <c:v>0.92965507507300005</c:v>
                </c:pt>
                <c:pt idx="206">
                  <c:v>0.95015501976000005</c:v>
                </c:pt>
                <c:pt idx="207">
                  <c:v>0.97465109825100005</c:v>
                </c:pt>
                <c:pt idx="208">
                  <c:v>0.99517917633099995</c:v>
                </c:pt>
                <c:pt idx="209">
                  <c:v>1.0156741142300001</c:v>
                </c:pt>
                <c:pt idx="210">
                  <c:v>1.04016900063</c:v>
                </c:pt>
                <c:pt idx="211">
                  <c:v>1.06070518494</c:v>
                </c:pt>
                <c:pt idx="212">
                  <c:v>1.08119916916</c:v>
                </c:pt>
                <c:pt idx="213">
                  <c:v>1.10570502281</c:v>
                </c:pt>
                <c:pt idx="214">
                  <c:v>1.1263120174400001</c:v>
                </c:pt>
                <c:pt idx="215">
                  <c:v>1.14674806595</c:v>
                </c:pt>
                <c:pt idx="216">
                  <c:v>1.17123913765</c:v>
                </c:pt>
                <c:pt idx="217">
                  <c:v>1.1917960643800001</c:v>
                </c:pt>
                <c:pt idx="218">
                  <c:v>1.21227407455</c:v>
                </c:pt>
                <c:pt idx="219">
                  <c:v>1.2367360591900001</c:v>
                </c:pt>
                <c:pt idx="220">
                  <c:v>1.2572011947599999</c:v>
                </c:pt>
                <c:pt idx="221">
                  <c:v>1.2777211666099999</c:v>
                </c:pt>
                <c:pt idx="222">
                  <c:v>1.3023281097399999</c:v>
                </c:pt>
                <c:pt idx="223">
                  <c:v>1.32283496857</c:v>
                </c:pt>
                <c:pt idx="224">
                  <c:v>1.3433330059099999</c:v>
                </c:pt>
                <c:pt idx="225">
                  <c:v>1.3678181171399999</c:v>
                </c:pt>
                <c:pt idx="226">
                  <c:v>1.3883800506599999</c:v>
                </c:pt>
                <c:pt idx="227">
                  <c:v>1.4088561534899999</c:v>
                </c:pt>
                <c:pt idx="228">
                  <c:v>1.4333431720700001</c:v>
                </c:pt>
                <c:pt idx="229">
                  <c:v>1.4538860321</c:v>
                </c:pt>
                <c:pt idx="230">
                  <c:v>1.47440314293</c:v>
                </c:pt>
                <c:pt idx="231">
                  <c:v>1.4988760948199999</c:v>
                </c:pt>
                <c:pt idx="232">
                  <c:v>1.5194141864799999</c:v>
                </c:pt>
                <c:pt idx="233">
                  <c:v>1.5399270057700001</c:v>
                </c:pt>
                <c:pt idx="234">
                  <c:v>1.5643889903999999</c:v>
                </c:pt>
                <c:pt idx="235">
                  <c:v>1.5849590301500001</c:v>
                </c:pt>
                <c:pt idx="236">
                  <c:v>1.6054530143700001</c:v>
                </c:pt>
                <c:pt idx="237">
                  <c:v>1.6299431324</c:v>
                </c:pt>
                <c:pt idx="238">
                  <c:v>1.6504850387600001</c:v>
                </c:pt>
                <c:pt idx="239">
                  <c:v>1.67097806931</c:v>
                </c:pt>
                <c:pt idx="240">
                  <c:v>1.6954700946800001</c:v>
                </c:pt>
                <c:pt idx="241">
                  <c:v>1.71600699425</c:v>
                </c:pt>
                <c:pt idx="242">
                  <c:v>1.7365381717699999</c:v>
                </c:pt>
                <c:pt idx="243">
                  <c:v>1.76102399826</c:v>
                </c:pt>
                <c:pt idx="244">
                  <c:v>1.7815630435900001</c:v>
                </c:pt>
                <c:pt idx="245">
                  <c:v>1.8020811080900001</c:v>
                </c:pt>
                <c:pt idx="246">
                  <c:v>1.8265850544</c:v>
                </c:pt>
                <c:pt idx="247">
                  <c:v>1.8471231460599999</c:v>
                </c:pt>
                <c:pt idx="248">
                  <c:v>1.86760616302</c:v>
                </c:pt>
                <c:pt idx="249">
                  <c:v>1.89209604263</c:v>
                </c:pt>
                <c:pt idx="250">
                  <c:v>1.91263508797</c:v>
                </c:pt>
                <c:pt idx="251">
                  <c:v>1.93313097954</c:v>
                </c:pt>
                <c:pt idx="252">
                  <c:v>1.9576330184899999</c:v>
                </c:pt>
                <c:pt idx="253">
                  <c:v>1.9781851768500001</c:v>
                </c:pt>
                <c:pt idx="254">
                  <c:v>1.99868702888</c:v>
                </c:pt>
                <c:pt idx="255">
                  <c:v>2.0231611728700001</c:v>
                </c:pt>
                <c:pt idx="256">
                  <c:v>2.0436639785800002</c:v>
                </c:pt>
                <c:pt idx="257">
                  <c:v>2.0641601085699999</c:v>
                </c:pt>
                <c:pt idx="258">
                  <c:v>2.0886490344999999</c:v>
                </c:pt>
                <c:pt idx="259">
                  <c:v>2.1091940402999998</c:v>
                </c:pt>
                <c:pt idx="260">
                  <c:v>2.1297039985700001</c:v>
                </c:pt>
                <c:pt idx="261">
                  <c:v>2.1541740894300001</c:v>
                </c:pt>
                <c:pt idx="262">
                  <c:v>2.1747181415600001</c:v>
                </c:pt>
                <c:pt idx="263">
                  <c:v>2.1952350139600001</c:v>
                </c:pt>
                <c:pt idx="264">
                  <c:v>2.2197279930099998</c:v>
                </c:pt>
                <c:pt idx="265">
                  <c:v>2.2402520179700001</c:v>
                </c:pt>
                <c:pt idx="266">
                  <c:v>2.2608211040500001</c:v>
                </c:pt>
                <c:pt idx="267">
                  <c:v>2.28530406952</c:v>
                </c:pt>
                <c:pt idx="268">
                  <c:v>2.30585098267</c:v>
                </c:pt>
                <c:pt idx="269">
                  <c:v>2.3263320922899999</c:v>
                </c:pt>
                <c:pt idx="270">
                  <c:v>2.3508181572</c:v>
                </c:pt>
                <c:pt idx="271">
                  <c:v>2.3714129924799998</c:v>
                </c:pt>
                <c:pt idx="272">
                  <c:v>2.3918581008899999</c:v>
                </c:pt>
                <c:pt idx="273">
                  <c:v>2.4163579940800002</c:v>
                </c:pt>
                <c:pt idx="274">
                  <c:v>2.4369161129000001</c:v>
                </c:pt>
                <c:pt idx="275">
                  <c:v>2.4574310779599999</c:v>
                </c:pt>
                <c:pt idx="276">
                  <c:v>2.4819049835200002</c:v>
                </c:pt>
                <c:pt idx="277">
                  <c:v>2.5023930072799998</c:v>
                </c:pt>
                <c:pt idx="278">
                  <c:v>2.5228869915000001</c:v>
                </c:pt>
                <c:pt idx="279">
                  <c:v>2.5473761558499999</c:v>
                </c:pt>
                <c:pt idx="280">
                  <c:v>2.5679161548599998</c:v>
                </c:pt>
                <c:pt idx="281">
                  <c:v>2.5884101390800001</c:v>
                </c:pt>
                <c:pt idx="282">
                  <c:v>2.6129021644599999</c:v>
                </c:pt>
                <c:pt idx="283">
                  <c:v>2.6334710121199998</c:v>
                </c:pt>
                <c:pt idx="284">
                  <c:v>2.6539630889899999</c:v>
                </c:pt>
                <c:pt idx="285">
                  <c:v>2.6784319877599998</c:v>
                </c:pt>
                <c:pt idx="286">
                  <c:v>2.6990520954099999</c:v>
                </c:pt>
                <c:pt idx="287">
                  <c:v>2.7195370197300002</c:v>
                </c:pt>
                <c:pt idx="288">
                  <c:v>2.7440230846400002</c:v>
                </c:pt>
                <c:pt idx="289">
                  <c:v>2.76456403732</c:v>
                </c:pt>
                <c:pt idx="290">
                  <c:v>2.7850251197799998</c:v>
                </c:pt>
                <c:pt idx="291">
                  <c:v>2.8096120357499998</c:v>
                </c:pt>
                <c:pt idx="292">
                  <c:v>2.8300890922500002</c:v>
                </c:pt>
                <c:pt idx="293">
                  <c:v>2.8506190776799998</c:v>
                </c:pt>
                <c:pt idx="294">
                  <c:v>2.8751120567299999</c:v>
                </c:pt>
                <c:pt idx="295">
                  <c:v>2.8956751823400002</c:v>
                </c:pt>
                <c:pt idx="296">
                  <c:v>2.9161310195899999</c:v>
                </c:pt>
                <c:pt idx="297">
                  <c:v>2.9406201839400001</c:v>
                </c:pt>
                <c:pt idx="298">
                  <c:v>2.9611670970900001</c:v>
                </c:pt>
                <c:pt idx="299">
                  <c:v>2.98166513443</c:v>
                </c:pt>
                <c:pt idx="300">
                  <c:v>3.0061881542200002</c:v>
                </c:pt>
                <c:pt idx="301">
                  <c:v>3.02669405937</c:v>
                </c:pt>
                <c:pt idx="302">
                  <c:v>3.0471951961500001</c:v>
                </c:pt>
                <c:pt idx="303">
                  <c:v>3.07172298431</c:v>
                </c:pt>
                <c:pt idx="304">
                  <c:v>3.09225797653</c:v>
                </c:pt>
                <c:pt idx="305">
                  <c:v>3.1127350330399999</c:v>
                </c:pt>
                <c:pt idx="306">
                  <c:v>3.1372821330999998</c:v>
                </c:pt>
                <c:pt idx="307">
                  <c:v>3.15773415565</c:v>
                </c:pt>
                <c:pt idx="308">
                  <c:v>3.1782569885299998</c:v>
                </c:pt>
                <c:pt idx="309">
                  <c:v>3.20278906822</c:v>
                </c:pt>
                <c:pt idx="310">
                  <c:v>3.2232580184900002</c:v>
                </c:pt>
                <c:pt idx="311">
                  <c:v>3.2437951564800001</c:v>
                </c:pt>
                <c:pt idx="312">
                  <c:v>3.2683041095699998</c:v>
                </c:pt>
                <c:pt idx="313">
                  <c:v>3.2888560295099998</c:v>
                </c:pt>
                <c:pt idx="314">
                  <c:v>3.30935001373</c:v>
                </c:pt>
                <c:pt idx="315">
                  <c:v>3.3338379859899998</c:v>
                </c:pt>
                <c:pt idx="316">
                  <c:v>3.3543400764500002</c:v>
                </c:pt>
                <c:pt idx="317">
                  <c:v>3.3748621940599999</c:v>
                </c:pt>
                <c:pt idx="318">
                  <c:v>3.3993780612900002</c:v>
                </c:pt>
                <c:pt idx="319">
                  <c:v>3.4197840690599999</c:v>
                </c:pt>
                <c:pt idx="320">
                  <c:v>3.4402630329099999</c:v>
                </c:pt>
                <c:pt idx="321">
                  <c:v>3.4648680687</c:v>
                </c:pt>
                <c:pt idx="322">
                  <c:v>3.4853479862199999</c:v>
                </c:pt>
                <c:pt idx="323">
                  <c:v>3.50581407547</c:v>
                </c:pt>
                <c:pt idx="324">
                  <c:v>3.5304579734799999</c:v>
                </c:pt>
                <c:pt idx="325">
                  <c:v>3.5509691238399999</c:v>
                </c:pt>
                <c:pt idx="326">
                  <c:v>3.57146406174</c:v>
                </c:pt>
                <c:pt idx="327">
                  <c:v>3.5959680080399998</c:v>
                </c:pt>
                <c:pt idx="328">
                  <c:v>3.6164190769200002</c:v>
                </c:pt>
                <c:pt idx="329">
                  <c:v>3.6368930339799999</c:v>
                </c:pt>
                <c:pt idx="330">
                  <c:v>3.6615099906899999</c:v>
                </c:pt>
                <c:pt idx="331">
                  <c:v>3.6820340156600002</c:v>
                </c:pt>
                <c:pt idx="332">
                  <c:v>3.7025060653700002</c:v>
                </c:pt>
                <c:pt idx="333">
                  <c:v>3.72706103325</c:v>
                </c:pt>
                <c:pt idx="334">
                  <c:v>3.7475690841699998</c:v>
                </c:pt>
                <c:pt idx="335">
                  <c:v>3.7680671215100001</c:v>
                </c:pt>
                <c:pt idx="336">
                  <c:v>3.7925930023199999</c:v>
                </c:pt>
                <c:pt idx="337">
                  <c:v>3.8130800724</c:v>
                </c:pt>
                <c:pt idx="338">
                  <c:v>3.8335301876100001</c:v>
                </c:pt>
                <c:pt idx="339">
                  <c:v>3.8581249713900001</c:v>
                </c:pt>
                <c:pt idx="340">
                  <c:v>3.87865304947</c:v>
                </c:pt>
                <c:pt idx="341">
                  <c:v>3.8991150856000001</c:v>
                </c:pt>
                <c:pt idx="342">
                  <c:v>3.92364907265</c:v>
                </c:pt>
                <c:pt idx="343">
                  <c:v>3.9441289901699998</c:v>
                </c:pt>
                <c:pt idx="344">
                  <c:v>3.9646651744799999</c:v>
                </c:pt>
                <c:pt idx="345">
                  <c:v>3.9891979694400002</c:v>
                </c:pt>
                <c:pt idx="346">
                  <c:v>4.00971913338</c:v>
                </c:pt>
                <c:pt idx="347">
                  <c:v>4.0302071571400004</c:v>
                </c:pt>
                <c:pt idx="348">
                  <c:v>4.0547251701400002</c:v>
                </c:pt>
                <c:pt idx="349">
                  <c:v>4.0752241611500004</c:v>
                </c:pt>
                <c:pt idx="350">
                  <c:v>4.0957159996000003</c:v>
                </c:pt>
                <c:pt idx="351">
                  <c:v>4.1202611923200001</c:v>
                </c:pt>
                <c:pt idx="352">
                  <c:v>4.14074397087</c:v>
                </c:pt>
                <c:pt idx="353">
                  <c:v>4.1612670421600004</c:v>
                </c:pt>
                <c:pt idx="354">
                  <c:v>4.1857872009300001</c:v>
                </c:pt>
                <c:pt idx="355">
                  <c:v>4.2063109874700002</c:v>
                </c:pt>
                <c:pt idx="356">
                  <c:v>4.2268030643500003</c:v>
                </c:pt>
                <c:pt idx="357">
                  <c:v>4.2513060569799999</c:v>
                </c:pt>
                <c:pt idx="358">
                  <c:v>4.2718081474299998</c:v>
                </c:pt>
                <c:pt idx="359">
                  <c:v>4.2921631336199999</c:v>
                </c:pt>
                <c:pt idx="360">
                  <c:v>4.31671214104</c:v>
                </c:pt>
                <c:pt idx="361">
                  <c:v>4.3372430801400004</c:v>
                </c:pt>
                <c:pt idx="362">
                  <c:v>4.3576979637099997</c:v>
                </c:pt>
                <c:pt idx="363">
                  <c:v>4.3824100494399998</c:v>
                </c:pt>
                <c:pt idx="364">
                  <c:v>4.4029140472400004</c:v>
                </c:pt>
                <c:pt idx="365">
                  <c:v>4.42344403267</c:v>
                </c:pt>
                <c:pt idx="366">
                  <c:v>4.4479241371200002</c:v>
                </c:pt>
                <c:pt idx="367">
                  <c:v>4.4684062004099996</c:v>
                </c:pt>
                <c:pt idx="368">
                  <c:v>4.4889180660200001</c:v>
                </c:pt>
                <c:pt idx="369">
                  <c:v>4.5134639740000004</c:v>
                </c:pt>
                <c:pt idx="370">
                  <c:v>4.5339491367300004</c:v>
                </c:pt>
                <c:pt idx="371">
                  <c:v>4.5544571876499997</c:v>
                </c:pt>
                <c:pt idx="372">
                  <c:v>4.5789771080000001</c:v>
                </c:pt>
                <c:pt idx="373">
                  <c:v>4.5994410514800004</c:v>
                </c:pt>
                <c:pt idx="374">
                  <c:v>4.6199960708600001</c:v>
                </c:pt>
                <c:pt idx="375">
                  <c:v>4.64453697205</c:v>
                </c:pt>
                <c:pt idx="376">
                  <c:v>4.66503119469</c:v>
                </c:pt>
                <c:pt idx="377">
                  <c:v>4.6855201721200004</c:v>
                </c:pt>
                <c:pt idx="378">
                  <c:v>4.7100520134000003</c:v>
                </c:pt>
                <c:pt idx="379">
                  <c:v>4.7305500507399998</c:v>
                </c:pt>
                <c:pt idx="380">
                  <c:v>4.7550511360199996</c:v>
                </c:pt>
                <c:pt idx="381">
                  <c:v>4.77557301521</c:v>
                </c:pt>
                <c:pt idx="382">
                  <c:v>4.7960770130199997</c:v>
                </c:pt>
                <c:pt idx="383">
                  <c:v>4.8205811977400002</c:v>
                </c:pt>
                <c:pt idx="384">
                  <c:v>4.8411481380500003</c:v>
                </c:pt>
                <c:pt idx="385">
                  <c:v>4.8616571426400004</c:v>
                </c:pt>
                <c:pt idx="386">
                  <c:v>4.8861410617800001</c:v>
                </c:pt>
                <c:pt idx="387">
                  <c:v>4.9066541194899997</c:v>
                </c:pt>
                <c:pt idx="388">
                  <c:v>4.9271540641799998</c:v>
                </c:pt>
                <c:pt idx="389">
                  <c:v>4.9516620635999997</c:v>
                </c:pt>
                <c:pt idx="390">
                  <c:v>4.9721820354500004</c:v>
                </c:pt>
                <c:pt idx="391">
                  <c:v>4.9926831722299996</c:v>
                </c:pt>
                <c:pt idx="392">
                  <c:v>5.0171890258799996</c:v>
                </c:pt>
                <c:pt idx="393">
                  <c:v>7.5005638599395752</c:v>
                </c:pt>
                <c:pt idx="394">
                  <c:v>7.5010309219360396</c:v>
                </c:pt>
                <c:pt idx="395">
                  <c:v>7.5014600753784197</c:v>
                </c:pt>
                <c:pt idx="396">
                  <c:v>7.5019190311431903</c:v>
                </c:pt>
                <c:pt idx="397">
                  <c:v>7.5023419857025102</c:v>
                </c:pt>
                <c:pt idx="398">
                  <c:v>7.5027580261230504</c:v>
                </c:pt>
                <c:pt idx="399">
                  <c:v>7.50317406654358</c:v>
                </c:pt>
                <c:pt idx="400">
                  <c:v>7.5036180019378698</c:v>
                </c:pt>
                <c:pt idx="401">
                  <c:v>7.5040369033813503</c:v>
                </c:pt>
                <c:pt idx="402">
                  <c:v>7.5044500827789298</c:v>
                </c:pt>
                <c:pt idx="403">
                  <c:v>7.50486493110657</c:v>
                </c:pt>
                <c:pt idx="404">
                  <c:v>7.5052790641784703</c:v>
                </c:pt>
                <c:pt idx="405">
                  <c:v>7.5054249763488796</c:v>
                </c:pt>
                <c:pt idx="406">
                  <c:v>7.5054988861084002</c:v>
                </c:pt>
                <c:pt idx="407">
                  <c:v>7.5055730342864999</c:v>
                </c:pt>
                <c:pt idx="408">
                  <c:v>7.5056500434875497</c:v>
                </c:pt>
                <c:pt idx="409">
                  <c:v>7.5057249069213903</c:v>
                </c:pt>
                <c:pt idx="410">
                  <c:v>7.50579905509949</c:v>
                </c:pt>
                <c:pt idx="411">
                  <c:v>7.5058729648590097</c:v>
                </c:pt>
                <c:pt idx="412">
                  <c:v>7.5059480667114302</c:v>
                </c:pt>
                <c:pt idx="413">
                  <c:v>7.5060219764709499</c:v>
                </c:pt>
                <c:pt idx="414">
                  <c:v>7.5060958862304696</c:v>
                </c:pt>
                <c:pt idx="415">
                  <c:v>7.5061709880828902</c:v>
                </c:pt>
                <c:pt idx="416">
                  <c:v>7.5062448978424099</c:v>
                </c:pt>
                <c:pt idx="417">
                  <c:v>7.5063190460205096</c:v>
                </c:pt>
                <c:pt idx="418">
                  <c:v>7.5063929557800302</c:v>
                </c:pt>
                <c:pt idx="419">
                  <c:v>7.5064668655395499</c:v>
                </c:pt>
                <c:pt idx="420">
                  <c:v>7.5065410137176496</c:v>
                </c:pt>
                <c:pt idx="421">
                  <c:v>7.5066158771514901</c:v>
                </c:pt>
                <c:pt idx="422">
                  <c:v>7.5066900253295898</c:v>
                </c:pt>
                <c:pt idx="423">
                  <c:v>7.5067648887634304</c:v>
                </c:pt>
                <c:pt idx="424">
                  <c:v>7.5068390369415301</c:v>
                </c:pt>
                <c:pt idx="425">
                  <c:v>7.5069139003753698</c:v>
                </c:pt>
                <c:pt idx="426">
                  <c:v>7.5069880485534703</c:v>
                </c:pt>
                <c:pt idx="427">
                  <c:v>7.5070619583129901</c:v>
                </c:pt>
                <c:pt idx="428">
                  <c:v>7.5071358680725098</c:v>
                </c:pt>
                <c:pt idx="429">
                  <c:v>7.5072090625762904</c:v>
                </c:pt>
                <c:pt idx="430">
                  <c:v>7.5072829723358199</c:v>
                </c:pt>
                <c:pt idx="431">
                  <c:v>7.5073568820953396</c:v>
                </c:pt>
                <c:pt idx="432">
                  <c:v>7.5074310302734402</c:v>
                </c:pt>
                <c:pt idx="433">
                  <c:v>7.5075049400329599</c:v>
                </c:pt>
                <c:pt idx="434">
                  <c:v>7.5075838565826398</c:v>
                </c:pt>
                <c:pt idx="435">
                  <c:v>7.5076620578765896</c:v>
                </c:pt>
                <c:pt idx="436">
                  <c:v>7.5077369213104204</c:v>
                </c:pt>
                <c:pt idx="437">
                  <c:v>7.5078110694885298</c:v>
                </c:pt>
                <c:pt idx="438">
                  <c:v>7.5078849792480504</c:v>
                </c:pt>
                <c:pt idx="439">
                  <c:v>7.5079588890075701</c:v>
                </c:pt>
                <c:pt idx="440">
                  <c:v>7.5080339908599898</c:v>
                </c:pt>
                <c:pt idx="441">
                  <c:v>7.5081079006195104</c:v>
                </c:pt>
                <c:pt idx="442">
                  <c:v>7.5081820487976101</c:v>
                </c:pt>
                <c:pt idx="443">
                  <c:v>7.5082559585571298</c:v>
                </c:pt>
                <c:pt idx="444">
                  <c:v>7.5083298683166504</c:v>
                </c:pt>
                <c:pt idx="445">
                  <c:v>7.50842189788818</c:v>
                </c:pt>
                <c:pt idx="446">
                  <c:v>7.5084969997405997</c:v>
                </c:pt>
                <c:pt idx="447">
                  <c:v>7.5085709095001203</c:v>
                </c:pt>
                <c:pt idx="448">
                  <c:v>7.50864505767822</c:v>
                </c:pt>
                <c:pt idx="449">
                  <c:v>7.5087199211120597</c:v>
                </c:pt>
                <c:pt idx="450">
                  <c:v>7.5087940692901602</c:v>
                </c:pt>
                <c:pt idx="451">
                  <c:v>7.50886797904968</c:v>
                </c:pt>
                <c:pt idx="452">
                  <c:v>7.5089418888091997</c:v>
                </c:pt>
                <c:pt idx="453">
                  <c:v>7.5090160369873002</c:v>
                </c:pt>
                <c:pt idx="454">
                  <c:v>7.5090909004211399</c:v>
                </c:pt>
                <c:pt idx="455">
                  <c:v>7.5091650485992396</c:v>
                </c:pt>
                <c:pt idx="456">
                  <c:v>7.5092389583587602</c:v>
                </c:pt>
                <c:pt idx="457">
                  <c:v>7.5093128681182897</c:v>
                </c:pt>
                <c:pt idx="458">
                  <c:v>7.5093870162963903</c:v>
                </c:pt>
                <c:pt idx="459">
                  <c:v>7.50946092605591</c:v>
                </c:pt>
                <c:pt idx="460">
                  <c:v>7.5095338821411097</c:v>
                </c:pt>
                <c:pt idx="461">
                  <c:v>7.5096108913421604</c:v>
                </c:pt>
                <c:pt idx="462">
                  <c:v>7.5096850395202601</c:v>
                </c:pt>
                <c:pt idx="463">
                  <c:v>7.5097589492797896</c:v>
                </c:pt>
                <c:pt idx="464">
                  <c:v>7.5098328590393102</c:v>
                </c:pt>
                <c:pt idx="465">
                  <c:v>7.5099070072174099</c:v>
                </c:pt>
                <c:pt idx="466">
                  <c:v>7.5099809169769296</c:v>
                </c:pt>
                <c:pt idx="467">
                  <c:v>7.510055065155</c:v>
                </c:pt>
                <c:pt idx="468">
                  <c:v>7.5101289749145996</c:v>
                </c:pt>
                <c:pt idx="469">
                  <c:v>7.5102040767669997</c:v>
                </c:pt>
                <c:pt idx="470">
                  <c:v>7.5102779865264999</c:v>
                </c:pt>
                <c:pt idx="471">
                  <c:v>7.5103518962860001</c:v>
                </c:pt>
                <c:pt idx="472">
                  <c:v>7.5104260444640998</c:v>
                </c:pt>
                <c:pt idx="473">
                  <c:v>7.5104999542235999</c:v>
                </c:pt>
                <c:pt idx="474">
                  <c:v>7.5105729103087997</c:v>
                </c:pt>
                <c:pt idx="475">
                  <c:v>7.5106470584869003</c:v>
                </c:pt>
                <c:pt idx="476">
                  <c:v>7.5107259750365998</c:v>
                </c:pt>
                <c:pt idx="477">
                  <c:v>7.5108149051666002</c:v>
                </c:pt>
                <c:pt idx="478">
                  <c:v>7.510899066925</c:v>
                </c:pt>
                <c:pt idx="479">
                  <c:v>7.5109739303589</c:v>
                </c:pt>
                <c:pt idx="480">
                  <c:v>7.5110480785369997</c:v>
                </c:pt>
                <c:pt idx="481">
                  <c:v>7.5111219882964999</c:v>
                </c:pt>
                <c:pt idx="482">
                  <c:v>7.5111958980560001</c:v>
                </c:pt>
                <c:pt idx="483">
                  <c:v>7.5112700462340998</c:v>
                </c:pt>
                <c:pt idx="484">
                  <c:v>7.5113439559937003</c:v>
                </c:pt>
                <c:pt idx="485">
                  <c:v>7.5114178657531996</c:v>
                </c:pt>
                <c:pt idx="486">
                  <c:v>7.5114910602569998</c:v>
                </c:pt>
                <c:pt idx="487">
                  <c:v>7.5115649700164999</c:v>
                </c:pt>
                <c:pt idx="488">
                  <c:v>7.5116388797760001</c:v>
                </c:pt>
                <c:pt idx="489">
                  <c:v>7.5117218494414999</c:v>
                </c:pt>
                <c:pt idx="490">
                  <c:v>7.5117959976195996</c:v>
                </c:pt>
                <c:pt idx="491">
                  <c:v>7.5118699073792001</c:v>
                </c:pt>
                <c:pt idx="492">
                  <c:v>7.5119440555572998</c:v>
                </c:pt>
                <c:pt idx="493">
                  <c:v>7.5120179653168</c:v>
                </c:pt>
                <c:pt idx="494">
                  <c:v>7.5120909214019997</c:v>
                </c:pt>
                <c:pt idx="495">
                  <c:v>7.5121660232543999</c:v>
                </c:pt>
                <c:pt idx="496">
                  <c:v>7.5122389793395996</c:v>
                </c:pt>
                <c:pt idx="497">
                  <c:v>7.5123128890990998</c:v>
                </c:pt>
                <c:pt idx="498">
                  <c:v>7.5123870372772004</c:v>
                </c:pt>
                <c:pt idx="499">
                  <c:v>7.5124609470366996</c:v>
                </c:pt>
                <c:pt idx="500">
                  <c:v>7.5125348567963002</c:v>
                </c:pt>
                <c:pt idx="501">
                  <c:v>7.5126099586487003</c:v>
                </c:pt>
                <c:pt idx="502">
                  <c:v>7.5126838684081996</c:v>
                </c:pt>
                <c:pt idx="503">
                  <c:v>7.5127589702605997</c:v>
                </c:pt>
                <c:pt idx="504">
                  <c:v>7.5128340721129998</c:v>
                </c:pt>
                <c:pt idx="505">
                  <c:v>7.5129079818726003</c:v>
                </c:pt>
                <c:pt idx="506">
                  <c:v>7.5129830837249996</c:v>
                </c:pt>
                <c:pt idx="507">
                  <c:v>7.5159170627594003</c:v>
                </c:pt>
                <c:pt idx="508">
                  <c:v>7.5364098548889</c:v>
                </c:pt>
                <c:pt idx="509">
                  <c:v>7.5609068870543998</c:v>
                </c:pt>
                <c:pt idx="510">
                  <c:v>7.5814900398254004</c:v>
                </c:pt>
                <c:pt idx="511">
                  <c:v>7.602043867111</c:v>
                </c:pt>
                <c:pt idx="512">
                  <c:v>7.6265058517459998</c:v>
                </c:pt>
                <c:pt idx="513">
                  <c:v>7.6470360755920002</c:v>
                </c:pt>
                <c:pt idx="514">
                  <c:v>7.6675720214840002</c:v>
                </c:pt>
                <c:pt idx="515">
                  <c:v>7.6920700073240003</c:v>
                </c:pt>
                <c:pt idx="516">
                  <c:v>7.7125799655909999</c:v>
                </c:pt>
                <c:pt idx="517">
                  <c:v>7.7330980300899999</c:v>
                </c:pt>
                <c:pt idx="518">
                  <c:v>7.7575910091400004</c:v>
                </c:pt>
                <c:pt idx="519">
                  <c:v>7.7781178951259999</c:v>
                </c:pt>
                <c:pt idx="520">
                  <c:v>7.7986268997190002</c:v>
                </c:pt>
                <c:pt idx="521">
                  <c:v>7.8231179714200003</c:v>
                </c:pt>
                <c:pt idx="522">
                  <c:v>7.8436319828030001</c:v>
                </c:pt>
                <c:pt idx="523">
                  <c:v>7.8641500473020001</c:v>
                </c:pt>
                <c:pt idx="524">
                  <c:v>7.8886458873749996</c:v>
                </c:pt>
                <c:pt idx="525">
                  <c:v>7.9091820716859997</c:v>
                </c:pt>
                <c:pt idx="526">
                  <c:v>7.9297220706939999</c:v>
                </c:pt>
                <c:pt idx="527">
                  <c:v>7.9541940689089996</c:v>
                </c:pt>
                <c:pt idx="528">
                  <c:v>7.9747118949890003</c:v>
                </c:pt>
                <c:pt idx="529">
                  <c:v>7.9952368736270003</c:v>
                </c:pt>
                <c:pt idx="530">
                  <c:v>8.0197219848630006</c:v>
                </c:pt>
                <c:pt idx="531">
                  <c:v>8.0402290821080005</c:v>
                </c:pt>
                <c:pt idx="532">
                  <c:v>8.0607640743260003</c:v>
                </c:pt>
                <c:pt idx="533">
                  <c:v>8.0852410793300002</c:v>
                </c:pt>
                <c:pt idx="534">
                  <c:v>8.1057319641109995</c:v>
                </c:pt>
                <c:pt idx="535">
                  <c:v>8.1263148784639991</c:v>
                </c:pt>
                <c:pt idx="536">
                  <c:v>8.1507918834689992</c:v>
                </c:pt>
                <c:pt idx="537">
                  <c:v>8.1713109016419985</c:v>
                </c:pt>
                <c:pt idx="538">
                  <c:v>8.191830873488998</c:v>
                </c:pt>
                <c:pt idx="539">
                  <c:v>8.2163300514219983</c:v>
                </c:pt>
                <c:pt idx="540">
                  <c:v>8.2368299961089981</c:v>
                </c:pt>
                <c:pt idx="541">
                  <c:v>8.2573509216309979</c:v>
                </c:pt>
                <c:pt idx="542">
                  <c:v>8.2818360328669982</c:v>
                </c:pt>
                <c:pt idx="543">
                  <c:v>8.3023750782009991</c:v>
                </c:pt>
                <c:pt idx="544">
                  <c:v>8.3229050636289994</c:v>
                </c:pt>
                <c:pt idx="545">
                  <c:v>8.3473939895629989</c:v>
                </c:pt>
                <c:pt idx="546">
                  <c:v>8.3678660392759987</c:v>
                </c:pt>
                <c:pt idx="547">
                  <c:v>8.3884809017179975</c:v>
                </c:pt>
                <c:pt idx="548">
                  <c:v>8.4129359722139974</c:v>
                </c:pt>
                <c:pt idx="549">
                  <c:v>8.4334568977359972</c:v>
                </c:pt>
                <c:pt idx="550">
                  <c:v>8.4539530277249977</c:v>
                </c:pt>
                <c:pt idx="551">
                  <c:v>8.478451967238998</c:v>
                </c:pt>
                <c:pt idx="552">
                  <c:v>8.4989600181579981</c:v>
                </c:pt>
                <c:pt idx="553">
                  <c:v>8.5194559097299987</c:v>
                </c:pt>
                <c:pt idx="554">
                  <c:v>8.543971061709998</c:v>
                </c:pt>
                <c:pt idx="555">
                  <c:v>8.5644948482499981</c:v>
                </c:pt>
                <c:pt idx="556">
                  <c:v>8.5850319862399989</c:v>
                </c:pt>
                <c:pt idx="557">
                  <c:v>8.6095240116099987</c:v>
                </c:pt>
                <c:pt idx="558">
                  <c:v>8.6300349235499976</c:v>
                </c:pt>
                <c:pt idx="559">
                  <c:v>8.6505448818199966</c:v>
                </c:pt>
                <c:pt idx="560">
                  <c:v>8.6750519275699958</c:v>
                </c:pt>
                <c:pt idx="561">
                  <c:v>8.6955409049999961</c:v>
                </c:pt>
                <c:pt idx="562">
                  <c:v>8.7160580158199963</c:v>
                </c:pt>
                <c:pt idx="563">
                  <c:v>8.7405509948699969</c:v>
                </c:pt>
                <c:pt idx="564">
                  <c:v>8.761059999469996</c:v>
                </c:pt>
                <c:pt idx="565">
                  <c:v>8.7816350460099954</c:v>
                </c:pt>
                <c:pt idx="566">
                  <c:v>8.8061239719399964</c:v>
                </c:pt>
                <c:pt idx="567">
                  <c:v>8.8266410827599966</c:v>
                </c:pt>
                <c:pt idx="568">
                  <c:v>8.8471579551699957</c:v>
                </c:pt>
                <c:pt idx="569">
                  <c:v>8.8716490268699957</c:v>
                </c:pt>
                <c:pt idx="570">
                  <c:v>8.8921740055099949</c:v>
                </c:pt>
                <c:pt idx="571">
                  <c:v>8.9126799106599943</c:v>
                </c:pt>
                <c:pt idx="572">
                  <c:v>8.9371860027299945</c:v>
                </c:pt>
                <c:pt idx="573">
                  <c:v>8.9577009677899948</c:v>
                </c:pt>
                <c:pt idx="574">
                  <c:v>8.9782328605699941</c:v>
                </c:pt>
                <c:pt idx="575">
                  <c:v>9.0027370452899937</c:v>
                </c:pt>
                <c:pt idx="576">
                  <c:v>9.023210048679994</c:v>
                </c:pt>
                <c:pt idx="577">
                  <c:v>9.0437510013599933</c:v>
                </c:pt>
                <c:pt idx="578">
                  <c:v>9.0682599544499922</c:v>
                </c:pt>
                <c:pt idx="579">
                  <c:v>9.0887598991399923</c:v>
                </c:pt>
                <c:pt idx="580">
                  <c:v>9.1092789173099913</c:v>
                </c:pt>
                <c:pt idx="581">
                  <c:v>9.1337859630599905</c:v>
                </c:pt>
                <c:pt idx="582">
                  <c:v>9.1542949676499905</c:v>
                </c:pt>
                <c:pt idx="583">
                  <c:v>9.17480897902999</c:v>
                </c:pt>
                <c:pt idx="584">
                  <c:v>9.1992969512899911</c:v>
                </c:pt>
                <c:pt idx="585">
                  <c:v>9.219848871229992</c:v>
                </c:pt>
                <c:pt idx="586">
                  <c:v>9.240350961689991</c:v>
                </c:pt>
                <c:pt idx="587">
                  <c:v>9.264849901199991</c:v>
                </c:pt>
                <c:pt idx="588">
                  <c:v>9.2853980064399906</c:v>
                </c:pt>
                <c:pt idx="589">
                  <c:v>9.3058829307599904</c:v>
                </c:pt>
                <c:pt idx="590">
                  <c:v>9.3304069042199895</c:v>
                </c:pt>
                <c:pt idx="591">
                  <c:v>9.3509130477899891</c:v>
                </c:pt>
                <c:pt idx="592">
                  <c:v>9.3714509010299896</c:v>
                </c:pt>
                <c:pt idx="593">
                  <c:v>9.3959069251999896</c:v>
                </c:pt>
                <c:pt idx="594">
                  <c:v>9.4164810180699892</c:v>
                </c:pt>
                <c:pt idx="595">
                  <c:v>9.4369609355899886</c:v>
                </c:pt>
                <c:pt idx="596">
                  <c:v>9.4614598751099876</c:v>
                </c:pt>
                <c:pt idx="597">
                  <c:v>9.4819920062999881</c:v>
                </c:pt>
                <c:pt idx="598">
                  <c:v>9.5024709701499877</c:v>
                </c:pt>
                <c:pt idx="599">
                  <c:v>9.5269758701299878</c:v>
                </c:pt>
                <c:pt idx="600">
                  <c:v>9.5475149154699874</c:v>
                </c:pt>
                <c:pt idx="601">
                  <c:v>9.5680270194999881</c:v>
                </c:pt>
                <c:pt idx="602">
                  <c:v>9.5924999713899872</c:v>
                </c:pt>
                <c:pt idx="603">
                  <c:v>9.6130368709599878</c:v>
                </c:pt>
                <c:pt idx="604">
                  <c:v>9.6335520744299874</c:v>
                </c:pt>
                <c:pt idx="605">
                  <c:v>9.6580309867899885</c:v>
                </c:pt>
                <c:pt idx="606">
                  <c:v>9.6785988807699894</c:v>
                </c:pt>
                <c:pt idx="607">
                  <c:v>9.6990900039699888</c:v>
                </c:pt>
                <c:pt idx="608">
                  <c:v>9.7235820293399904</c:v>
                </c:pt>
                <c:pt idx="609">
                  <c:v>9.7441198825799908</c:v>
                </c:pt>
                <c:pt idx="610">
                  <c:v>9.7646119594599909</c:v>
                </c:pt>
                <c:pt idx="611">
                  <c:v>9.7891039848299908</c:v>
                </c:pt>
                <c:pt idx="612">
                  <c:v>9.8096668720199922</c:v>
                </c:pt>
                <c:pt idx="613">
                  <c:v>9.8301389217399926</c:v>
                </c:pt>
                <c:pt idx="614">
                  <c:v>9.854632854459993</c:v>
                </c:pt>
                <c:pt idx="615">
                  <c:v>9.875179052349992</c:v>
                </c:pt>
                <c:pt idx="616">
                  <c:v>9.8956849574999914</c:v>
                </c:pt>
                <c:pt idx="617">
                  <c:v>9.9201819896699917</c:v>
                </c:pt>
                <c:pt idx="618">
                  <c:v>9.9407448768599913</c:v>
                </c:pt>
                <c:pt idx="619">
                  <c:v>9.9612109661099915</c:v>
                </c:pt>
                <c:pt idx="620">
                  <c:v>9.9857199191999904</c:v>
                </c:pt>
                <c:pt idx="621">
                  <c:v>10.00627899169999</c:v>
                </c:pt>
                <c:pt idx="622">
                  <c:v>10.026742935179989</c:v>
                </c:pt>
                <c:pt idx="623">
                  <c:v>10.05123186110999</c:v>
                </c:pt>
                <c:pt idx="624">
                  <c:v>10.071783065799989</c:v>
                </c:pt>
                <c:pt idx="625">
                  <c:v>10.09228801726999</c:v>
                </c:pt>
                <c:pt idx="626">
                  <c:v>10.11677694320999</c:v>
                </c:pt>
                <c:pt idx="627">
                  <c:v>10.13732004165999</c:v>
                </c:pt>
                <c:pt idx="628">
                  <c:v>10.15786290168999</c:v>
                </c:pt>
                <c:pt idx="629">
                  <c:v>10.182309865949989</c:v>
                </c:pt>
                <c:pt idx="630">
                  <c:v>10.20284795760999</c:v>
                </c:pt>
                <c:pt idx="631">
                  <c:v>10.22335600852999</c:v>
                </c:pt>
                <c:pt idx="632">
                  <c:v>10.24782800673999</c:v>
                </c:pt>
                <c:pt idx="633">
                  <c:v>10.26838302611999</c:v>
                </c:pt>
                <c:pt idx="634">
                  <c:v>10.28889799117999</c:v>
                </c:pt>
                <c:pt idx="635">
                  <c:v>10.31340098380999</c:v>
                </c:pt>
                <c:pt idx="636">
                  <c:v>10.33390903472999</c:v>
                </c:pt>
                <c:pt idx="637">
                  <c:v>10.354419946669989</c:v>
                </c:pt>
                <c:pt idx="638">
                  <c:v>10.378907918929988</c:v>
                </c:pt>
                <c:pt idx="639">
                  <c:v>10.399438858029988</c:v>
                </c:pt>
                <c:pt idx="640">
                  <c:v>10.419946908949989</c:v>
                </c:pt>
                <c:pt idx="641">
                  <c:v>10.444442987439988</c:v>
                </c:pt>
                <c:pt idx="642">
                  <c:v>10.464971065519988</c:v>
                </c:pt>
                <c:pt idx="643">
                  <c:v>10.485491037369988</c:v>
                </c:pt>
                <c:pt idx="644">
                  <c:v>10.509958028789988</c:v>
                </c:pt>
                <c:pt idx="645">
                  <c:v>10.530497074129988</c:v>
                </c:pt>
                <c:pt idx="646">
                  <c:v>10.551018953319987</c:v>
                </c:pt>
                <c:pt idx="647">
                  <c:v>10.575504064559988</c:v>
                </c:pt>
                <c:pt idx="648">
                  <c:v>10.596072912219988</c:v>
                </c:pt>
                <c:pt idx="649">
                  <c:v>10.616539001459987</c:v>
                </c:pt>
                <c:pt idx="650">
                  <c:v>10.641001939769987</c:v>
                </c:pt>
                <c:pt idx="651">
                  <c:v>10.661587953569988</c:v>
                </c:pt>
                <c:pt idx="652">
                  <c:v>10.682081937789988</c:v>
                </c:pt>
                <c:pt idx="653">
                  <c:v>10.706562042239987</c:v>
                </c:pt>
                <c:pt idx="654">
                  <c:v>10.727098941799987</c:v>
                </c:pt>
                <c:pt idx="655">
                  <c:v>10.747627019879987</c:v>
                </c:pt>
                <c:pt idx="656">
                  <c:v>10.772086858749987</c:v>
                </c:pt>
                <c:pt idx="657">
                  <c:v>10.792649984359986</c:v>
                </c:pt>
                <c:pt idx="658">
                  <c:v>10.813148975369986</c:v>
                </c:pt>
                <c:pt idx="659">
                  <c:v>10.837661027909986</c:v>
                </c:pt>
                <c:pt idx="660">
                  <c:v>10.858177900309986</c:v>
                </c:pt>
                <c:pt idx="661">
                  <c:v>10.878668069839986</c:v>
                </c:pt>
                <c:pt idx="662">
                  <c:v>10.903161048889986</c:v>
                </c:pt>
                <c:pt idx="663">
                  <c:v>10.923702001569985</c:v>
                </c:pt>
                <c:pt idx="664">
                  <c:v>10.944267988199986</c:v>
                </c:pt>
                <c:pt idx="665">
                  <c:v>10.968680858609986</c:v>
                </c:pt>
                <c:pt idx="666">
                  <c:v>10.989259004589986</c:v>
                </c:pt>
                <c:pt idx="667">
                  <c:v>11.009798049929985</c:v>
                </c:pt>
                <c:pt idx="668">
                  <c:v>11.034208059309986</c:v>
                </c:pt>
                <c:pt idx="669">
                  <c:v>11.054774999619987</c:v>
                </c:pt>
                <c:pt idx="670">
                  <c:v>11.075254917139986</c:v>
                </c:pt>
                <c:pt idx="671">
                  <c:v>11.099745988849985</c:v>
                </c:pt>
                <c:pt idx="672">
                  <c:v>11.120297908779985</c:v>
                </c:pt>
                <c:pt idx="673">
                  <c:v>11.140793085099986</c:v>
                </c:pt>
                <c:pt idx="674">
                  <c:v>11.165325880049986</c:v>
                </c:pt>
                <c:pt idx="675">
                  <c:v>11.185841083529986</c:v>
                </c:pt>
                <c:pt idx="676">
                  <c:v>11.206346988679986</c:v>
                </c:pt>
                <c:pt idx="677">
                  <c:v>11.230876922609985</c:v>
                </c:pt>
                <c:pt idx="678">
                  <c:v>11.251374006269986</c:v>
                </c:pt>
                <c:pt idx="679">
                  <c:v>11.271867990489985</c:v>
                </c:pt>
                <c:pt idx="680">
                  <c:v>11.296450853349986</c:v>
                </c:pt>
                <c:pt idx="681">
                  <c:v>11.316899061199987</c:v>
                </c:pt>
                <c:pt idx="682">
                  <c:v>11.337377071379986</c:v>
                </c:pt>
                <c:pt idx="683">
                  <c:v>11.361929893489986</c:v>
                </c:pt>
                <c:pt idx="684">
                  <c:v>11.382509946819987</c:v>
                </c:pt>
                <c:pt idx="685">
                  <c:v>11.402945995329986</c:v>
                </c:pt>
                <c:pt idx="686">
                  <c:v>11.427484035489986</c:v>
                </c:pt>
                <c:pt idx="687">
                  <c:v>11.447995901109985</c:v>
                </c:pt>
                <c:pt idx="688">
                  <c:v>11.468492031099986</c:v>
                </c:pt>
                <c:pt idx="689">
                  <c:v>11.493004083629986</c:v>
                </c:pt>
                <c:pt idx="690">
                  <c:v>11.513501882549985</c:v>
                </c:pt>
                <c:pt idx="691">
                  <c:v>11.534000873569985</c:v>
                </c:pt>
                <c:pt idx="692">
                  <c:v>11.558529853819984</c:v>
                </c:pt>
                <c:pt idx="693">
                  <c:v>11.579026937479984</c:v>
                </c:pt>
                <c:pt idx="694">
                  <c:v>11.599519014359984</c:v>
                </c:pt>
                <c:pt idx="695">
                  <c:v>11.624053001399984</c:v>
                </c:pt>
                <c:pt idx="696">
                  <c:v>11.644577980039983</c:v>
                </c:pt>
                <c:pt idx="697">
                  <c:v>11.665062904359983</c:v>
                </c:pt>
                <c:pt idx="698">
                  <c:v>11.689622879029983</c:v>
                </c:pt>
                <c:pt idx="699">
                  <c:v>11.710103988649983</c:v>
                </c:pt>
                <c:pt idx="700">
                  <c:v>11.730596065519983</c:v>
                </c:pt>
                <c:pt idx="701">
                  <c:v>11.755125999449982</c:v>
                </c:pt>
                <c:pt idx="702">
                  <c:v>11.775627851489983</c:v>
                </c:pt>
                <c:pt idx="703">
                  <c:v>11.796124935149983</c:v>
                </c:pt>
                <c:pt idx="704">
                  <c:v>11.820668935779983</c:v>
                </c:pt>
                <c:pt idx="705">
                  <c:v>11.841175079349984</c:v>
                </c:pt>
                <c:pt idx="706">
                  <c:v>11.861692905429983</c:v>
                </c:pt>
                <c:pt idx="707">
                  <c:v>11.886178016659983</c:v>
                </c:pt>
                <c:pt idx="708">
                  <c:v>11.906707048419984</c:v>
                </c:pt>
                <c:pt idx="709">
                  <c:v>11.927197933199984</c:v>
                </c:pt>
                <c:pt idx="710">
                  <c:v>11.951734066009983</c:v>
                </c:pt>
                <c:pt idx="711">
                  <c:v>11.972229003909984</c:v>
                </c:pt>
                <c:pt idx="712">
                  <c:v>11.992722988129984</c:v>
                </c:pt>
                <c:pt idx="713">
                  <c:v>12.017251014709984</c:v>
                </c:pt>
                <c:pt idx="714">
                  <c:v>12.037759065629984</c:v>
                </c:pt>
                <c:pt idx="715">
                  <c:v>12.058276891709983</c:v>
                </c:pt>
                <c:pt idx="716">
                  <c:v>12.082738876339983</c:v>
                </c:pt>
                <c:pt idx="717">
                  <c:v>12.103297948839984</c:v>
                </c:pt>
                <c:pt idx="718">
                  <c:v>12.123797893519985</c:v>
                </c:pt>
                <c:pt idx="719">
                  <c:v>12.148331880569984</c:v>
                </c:pt>
                <c:pt idx="720">
                  <c:v>12.168828010559984</c:v>
                </c:pt>
                <c:pt idx="721">
                  <c:v>12.189328908919984</c:v>
                </c:pt>
                <c:pt idx="722">
                  <c:v>12.213859081269984</c:v>
                </c:pt>
                <c:pt idx="723">
                  <c:v>12.234365940089983</c:v>
                </c:pt>
                <c:pt idx="724">
                  <c:v>12.254886865619984</c:v>
                </c:pt>
                <c:pt idx="725">
                  <c:v>12.279391050339985</c:v>
                </c:pt>
                <c:pt idx="726">
                  <c:v>12.299912929529984</c:v>
                </c:pt>
                <c:pt idx="727">
                  <c:v>12.320458889009984</c:v>
                </c:pt>
                <c:pt idx="728">
                  <c:v>12.344902038569984</c:v>
                </c:pt>
                <c:pt idx="729">
                  <c:v>12.365478992459984</c:v>
                </c:pt>
                <c:pt idx="730">
                  <c:v>12.385916948319984</c:v>
                </c:pt>
                <c:pt idx="731">
                  <c:v>12.410469055179984</c:v>
                </c:pt>
                <c:pt idx="732">
                  <c:v>12.430959939959983</c:v>
                </c:pt>
                <c:pt idx="733">
                  <c:v>12.451515913009983</c:v>
                </c:pt>
                <c:pt idx="734">
                  <c:v>12.475995063779983</c:v>
                </c:pt>
                <c:pt idx="735">
                  <c:v>12.496506929399983</c:v>
                </c:pt>
                <c:pt idx="736">
                  <c:v>12.517001867289984</c:v>
                </c:pt>
                <c:pt idx="737">
                  <c:v>13.700567007064805</c:v>
                </c:pt>
                <c:pt idx="738">
                  <c:v>13.701035976409901</c:v>
                </c:pt>
                <c:pt idx="739">
                  <c:v>13.701463937759382</c:v>
                </c:pt>
                <c:pt idx="740">
                  <c:v>13.701975107192981</c:v>
                </c:pt>
                <c:pt idx="741">
                  <c:v>13.702404975891101</c:v>
                </c:pt>
                <c:pt idx="742">
                  <c:v>13.702826023101792</c:v>
                </c:pt>
                <c:pt idx="743">
                  <c:v>13.703243017196641</c:v>
                </c:pt>
                <c:pt idx="744">
                  <c:v>13.703658103942862</c:v>
                </c:pt>
                <c:pt idx="745">
                  <c:v>13.704073905944812</c:v>
                </c:pt>
                <c:pt idx="746">
                  <c:v>13.704488992691022</c:v>
                </c:pt>
                <c:pt idx="747">
                  <c:v>13.704901933670032</c:v>
                </c:pt>
                <c:pt idx="748">
                  <c:v>13.705321073532092</c:v>
                </c:pt>
                <c:pt idx="749">
                  <c:v>13.705460071563701</c:v>
                </c:pt>
                <c:pt idx="750">
                  <c:v>13.705533981323232</c:v>
                </c:pt>
                <c:pt idx="751">
                  <c:v>13.705610990524281</c:v>
                </c:pt>
                <c:pt idx="752">
                  <c:v>13.705684900283801</c:v>
                </c:pt>
                <c:pt idx="753">
                  <c:v>13.705759048461902</c:v>
                </c:pt>
                <c:pt idx="754">
                  <c:v>13.705832958221421</c:v>
                </c:pt>
                <c:pt idx="755">
                  <c:v>13.705907106399522</c:v>
                </c:pt>
                <c:pt idx="756">
                  <c:v>13.705981016159042</c:v>
                </c:pt>
                <c:pt idx="757">
                  <c:v>13.706054925918561</c:v>
                </c:pt>
                <c:pt idx="758">
                  <c:v>13.706130027770982</c:v>
                </c:pt>
                <c:pt idx="759">
                  <c:v>13.706202983856192</c:v>
                </c:pt>
                <c:pt idx="760">
                  <c:v>13.706278085708602</c:v>
                </c:pt>
                <c:pt idx="761">
                  <c:v>13.706351995468122</c:v>
                </c:pt>
                <c:pt idx="762">
                  <c:v>13.706425905227652</c:v>
                </c:pt>
                <c:pt idx="763">
                  <c:v>13.706500053405751</c:v>
                </c:pt>
                <c:pt idx="764">
                  <c:v>13.706573963165271</c:v>
                </c:pt>
                <c:pt idx="765">
                  <c:v>13.706648111343371</c:v>
                </c:pt>
                <c:pt idx="766">
                  <c:v>13.706722021102891</c:v>
                </c:pt>
                <c:pt idx="767">
                  <c:v>13.706795930862411</c:v>
                </c:pt>
                <c:pt idx="768">
                  <c:v>13.706870079040511</c:v>
                </c:pt>
                <c:pt idx="769">
                  <c:v>13.706943988800031</c:v>
                </c:pt>
                <c:pt idx="770">
                  <c:v>13.707017898559551</c:v>
                </c:pt>
                <c:pt idx="771">
                  <c:v>13.707092046737662</c:v>
                </c:pt>
                <c:pt idx="772">
                  <c:v>13.707166910171491</c:v>
                </c:pt>
                <c:pt idx="773">
                  <c:v>13.707241058349592</c:v>
                </c:pt>
                <c:pt idx="774">
                  <c:v>13.707317113876332</c:v>
                </c:pt>
                <c:pt idx="775">
                  <c:v>13.707391977310161</c:v>
                </c:pt>
                <c:pt idx="776">
                  <c:v>13.707467079162582</c:v>
                </c:pt>
                <c:pt idx="777">
                  <c:v>13.707540988922101</c:v>
                </c:pt>
                <c:pt idx="778">
                  <c:v>13.707616090774522</c:v>
                </c:pt>
                <c:pt idx="779">
                  <c:v>13.707690000534042</c:v>
                </c:pt>
                <c:pt idx="780">
                  <c:v>13.707765102386462</c:v>
                </c:pt>
                <c:pt idx="781">
                  <c:v>13.707839012145982</c:v>
                </c:pt>
                <c:pt idx="782">
                  <c:v>13.707914113998402</c:v>
                </c:pt>
                <c:pt idx="783">
                  <c:v>13.707988023757922</c:v>
                </c:pt>
                <c:pt idx="784">
                  <c:v>13.708061933517442</c:v>
                </c:pt>
                <c:pt idx="785">
                  <c:v>13.708137035369862</c:v>
                </c:pt>
                <c:pt idx="786">
                  <c:v>13.708211898803702</c:v>
                </c:pt>
                <c:pt idx="787">
                  <c:v>13.708287954330432</c:v>
                </c:pt>
                <c:pt idx="788">
                  <c:v>13.708363056182852</c:v>
                </c:pt>
                <c:pt idx="789">
                  <c:v>13.708437919616681</c:v>
                </c:pt>
                <c:pt idx="790">
                  <c:v>13.708513021469102</c:v>
                </c:pt>
                <c:pt idx="791">
                  <c:v>13.708589076995832</c:v>
                </c:pt>
                <c:pt idx="792">
                  <c:v>13.717587947845402</c:v>
                </c:pt>
                <c:pt idx="793">
                  <c:v>13.742077112197901</c:v>
                </c:pt>
                <c:pt idx="794">
                  <c:v>13.762594938278202</c:v>
                </c:pt>
                <c:pt idx="795">
                  <c:v>13.783116102218601</c:v>
                </c:pt>
                <c:pt idx="796">
                  <c:v>13.807626962661702</c:v>
                </c:pt>
                <c:pt idx="797">
                  <c:v>13.828146934509702</c:v>
                </c:pt>
                <c:pt idx="798">
                  <c:v>13.848654985427702</c:v>
                </c:pt>
                <c:pt idx="799">
                  <c:v>13.873148918151701</c:v>
                </c:pt>
                <c:pt idx="800">
                  <c:v>13.893677949905701</c:v>
                </c:pt>
                <c:pt idx="801">
                  <c:v>13.914170980453701</c:v>
                </c:pt>
                <c:pt idx="802">
                  <c:v>13.938673973083702</c:v>
                </c:pt>
                <c:pt idx="803">
                  <c:v>13.959192991256701</c:v>
                </c:pt>
                <c:pt idx="804">
                  <c:v>13.979698896407701</c:v>
                </c:pt>
                <c:pt idx="805">
                  <c:v>14.004200935363702</c:v>
                </c:pt>
                <c:pt idx="806">
                  <c:v>14.024739980697701</c:v>
                </c:pt>
                <c:pt idx="807">
                  <c:v>14.045269012450701</c:v>
                </c:pt>
                <c:pt idx="808">
                  <c:v>14.069726943969702</c:v>
                </c:pt>
                <c:pt idx="809">
                  <c:v>14.090265035629702</c:v>
                </c:pt>
                <c:pt idx="810">
                  <c:v>14.110769033431701</c:v>
                </c:pt>
                <c:pt idx="811">
                  <c:v>14.135276079177702</c:v>
                </c:pt>
                <c:pt idx="812">
                  <c:v>14.155791997909702</c:v>
                </c:pt>
                <c:pt idx="813">
                  <c:v>14.176290988921702</c:v>
                </c:pt>
                <c:pt idx="814">
                  <c:v>14.200809955596702</c:v>
                </c:pt>
                <c:pt idx="815">
                  <c:v>14.221313953399701</c:v>
                </c:pt>
                <c:pt idx="816">
                  <c:v>14.241838932037702</c:v>
                </c:pt>
                <c:pt idx="817">
                  <c:v>14.266381978988701</c:v>
                </c:pt>
                <c:pt idx="818">
                  <c:v>14.286849021911701</c:v>
                </c:pt>
                <c:pt idx="819">
                  <c:v>14.307368993758702</c:v>
                </c:pt>
                <c:pt idx="820">
                  <c:v>14.331876993179701</c:v>
                </c:pt>
                <c:pt idx="821">
                  <c:v>14.352417945861701</c:v>
                </c:pt>
                <c:pt idx="822">
                  <c:v>14.372886896133702</c:v>
                </c:pt>
                <c:pt idx="823">
                  <c:v>14.397406101226702</c:v>
                </c:pt>
                <c:pt idx="824">
                  <c:v>14.417928934097702</c:v>
                </c:pt>
                <c:pt idx="825">
                  <c:v>14.438446044921701</c:v>
                </c:pt>
                <c:pt idx="826">
                  <c:v>14.462930917739701</c:v>
                </c:pt>
                <c:pt idx="827">
                  <c:v>14.483442068099702</c:v>
                </c:pt>
                <c:pt idx="828">
                  <c:v>14.503948926925702</c:v>
                </c:pt>
                <c:pt idx="829">
                  <c:v>14.528475046157702</c:v>
                </c:pt>
                <c:pt idx="830">
                  <c:v>14.548994064330701</c:v>
                </c:pt>
                <c:pt idx="831">
                  <c:v>14.569494962692701</c:v>
                </c:pt>
                <c:pt idx="832">
                  <c:v>14.593987941741702</c:v>
                </c:pt>
                <c:pt idx="833">
                  <c:v>14.614521026611701</c:v>
                </c:pt>
                <c:pt idx="834">
                  <c:v>14.635030031204701</c:v>
                </c:pt>
                <c:pt idx="835">
                  <c:v>14.659526109695701</c:v>
                </c:pt>
                <c:pt idx="836">
                  <c:v>14.680069923400701</c:v>
                </c:pt>
                <c:pt idx="837">
                  <c:v>14.700573921203702</c:v>
                </c:pt>
                <c:pt idx="838">
                  <c:v>14.725076913833702</c:v>
                </c:pt>
                <c:pt idx="839">
                  <c:v>14.745619058613702</c:v>
                </c:pt>
                <c:pt idx="840">
                  <c:v>14.766067028043702</c:v>
                </c:pt>
                <c:pt idx="841">
                  <c:v>14.790608882903701</c:v>
                </c:pt>
                <c:pt idx="842">
                  <c:v>14.811116933823701</c:v>
                </c:pt>
                <c:pt idx="843">
                  <c:v>14.831616878513701</c:v>
                </c:pt>
                <c:pt idx="844">
                  <c:v>14.856102943423702</c:v>
                </c:pt>
                <c:pt idx="845">
                  <c:v>14.876646041873702</c:v>
                </c:pt>
                <c:pt idx="846">
                  <c:v>14.897169113163702</c:v>
                </c:pt>
                <c:pt idx="847">
                  <c:v>14.921639919283702</c:v>
                </c:pt>
                <c:pt idx="848">
                  <c:v>14.942198991773701</c:v>
                </c:pt>
                <c:pt idx="849">
                  <c:v>14.962692975993701</c:v>
                </c:pt>
                <c:pt idx="850">
                  <c:v>14.987207889553702</c:v>
                </c:pt>
                <c:pt idx="851">
                  <c:v>15.007723093033702</c:v>
                </c:pt>
                <c:pt idx="852">
                  <c:v>15.028223991393702</c:v>
                </c:pt>
                <c:pt idx="853">
                  <c:v>15.052731990813701</c:v>
                </c:pt>
                <c:pt idx="854">
                  <c:v>15.073254108433702</c:v>
                </c:pt>
                <c:pt idx="855">
                  <c:v>15.093750000003702</c:v>
                </c:pt>
                <c:pt idx="856">
                  <c:v>15.118259906773702</c:v>
                </c:pt>
                <c:pt idx="857">
                  <c:v>15.138802051543701</c:v>
                </c:pt>
                <c:pt idx="858">
                  <c:v>15.159312009813702</c:v>
                </c:pt>
                <c:pt idx="859">
                  <c:v>15.183809041973701</c:v>
                </c:pt>
                <c:pt idx="860">
                  <c:v>15.204297065733702</c:v>
                </c:pt>
                <c:pt idx="861">
                  <c:v>15.224822044373703</c:v>
                </c:pt>
                <c:pt idx="862">
                  <c:v>15.249383926393701</c:v>
                </c:pt>
                <c:pt idx="863">
                  <c:v>15.269860029223702</c:v>
                </c:pt>
                <c:pt idx="864">
                  <c:v>15.290348052973702</c:v>
                </c:pt>
                <c:pt idx="865">
                  <c:v>15.314824104313702</c:v>
                </c:pt>
                <c:pt idx="866">
                  <c:v>15.335426092143702</c:v>
                </c:pt>
                <c:pt idx="867">
                  <c:v>15.355873107913702</c:v>
                </c:pt>
                <c:pt idx="868">
                  <c:v>15.380407094953702</c:v>
                </c:pt>
                <c:pt idx="869">
                  <c:v>15.400924921033702</c:v>
                </c:pt>
                <c:pt idx="870">
                  <c:v>15.421422004703702</c:v>
                </c:pt>
                <c:pt idx="871">
                  <c:v>15.445938110353701</c:v>
                </c:pt>
                <c:pt idx="872">
                  <c:v>15.466451883313702</c:v>
                </c:pt>
                <c:pt idx="873">
                  <c:v>15.486946105953702</c:v>
                </c:pt>
                <c:pt idx="874">
                  <c:v>15.511468887333702</c:v>
                </c:pt>
                <c:pt idx="875">
                  <c:v>15.531979084013702</c:v>
                </c:pt>
                <c:pt idx="876">
                  <c:v>15.552470922473702</c:v>
                </c:pt>
                <c:pt idx="877">
                  <c:v>15.577027082443701</c:v>
                </c:pt>
                <c:pt idx="878">
                  <c:v>15.597549915313701</c:v>
                </c:pt>
                <c:pt idx="879">
                  <c:v>15.618068933483702</c:v>
                </c:pt>
                <c:pt idx="880">
                  <c:v>15.642541885373701</c:v>
                </c:pt>
                <c:pt idx="881">
                  <c:v>15.663074016573702</c:v>
                </c:pt>
                <c:pt idx="882">
                  <c:v>15.683602094653702</c:v>
                </c:pt>
                <c:pt idx="883">
                  <c:v>15.708089113233701</c:v>
                </c:pt>
                <c:pt idx="884">
                  <c:v>15.728601932523702</c:v>
                </c:pt>
                <c:pt idx="885">
                  <c:v>15.749118089673701</c:v>
                </c:pt>
                <c:pt idx="886">
                  <c:v>15.773623943333702</c:v>
                </c:pt>
                <c:pt idx="887">
                  <c:v>15.794166088103701</c:v>
                </c:pt>
                <c:pt idx="888">
                  <c:v>15.814668893813701</c:v>
                </c:pt>
                <c:pt idx="889">
                  <c:v>15.839164018633701</c:v>
                </c:pt>
                <c:pt idx="890">
                  <c:v>15.859658002853703</c:v>
                </c:pt>
                <c:pt idx="891">
                  <c:v>15.880197048183701</c:v>
                </c:pt>
                <c:pt idx="892">
                  <c:v>15.904684066773701</c:v>
                </c:pt>
                <c:pt idx="893">
                  <c:v>15.925203084943702</c:v>
                </c:pt>
                <c:pt idx="894">
                  <c:v>15.945724964143702</c:v>
                </c:pt>
                <c:pt idx="895">
                  <c:v>15.970216035843702</c:v>
                </c:pt>
                <c:pt idx="896">
                  <c:v>15.990730047223702</c:v>
                </c:pt>
                <c:pt idx="897">
                  <c:v>16.011272907253701</c:v>
                </c:pt>
                <c:pt idx="898">
                  <c:v>16.035763978953703</c:v>
                </c:pt>
                <c:pt idx="899">
                  <c:v>16.056273937223704</c:v>
                </c:pt>
                <c:pt idx="900">
                  <c:v>16.076800107953702</c:v>
                </c:pt>
                <c:pt idx="901">
                  <c:v>16.101280927653701</c:v>
                </c:pt>
                <c:pt idx="902">
                  <c:v>16.121798038483703</c:v>
                </c:pt>
                <c:pt idx="903">
                  <c:v>16.142301082613702</c:v>
                </c:pt>
                <c:pt idx="904">
                  <c:v>16.166816949843703</c:v>
                </c:pt>
                <c:pt idx="905">
                  <c:v>16.187331914903702</c:v>
                </c:pt>
                <c:pt idx="906">
                  <c:v>16.207907915113701</c:v>
                </c:pt>
                <c:pt idx="907">
                  <c:v>16.232398033143703</c:v>
                </c:pt>
                <c:pt idx="908">
                  <c:v>16.252880096433703</c:v>
                </c:pt>
                <c:pt idx="909">
                  <c:v>16.273397922513702</c:v>
                </c:pt>
                <c:pt idx="910">
                  <c:v>16.297867059703702</c:v>
                </c:pt>
                <c:pt idx="911">
                  <c:v>16.3184659481037</c:v>
                </c:pt>
                <c:pt idx="912">
                  <c:v>16.338923931123698</c:v>
                </c:pt>
                <c:pt idx="913">
                  <c:v>16.363444089893697</c:v>
                </c:pt>
                <c:pt idx="914">
                  <c:v>16.383843898773698</c:v>
                </c:pt>
                <c:pt idx="915">
                  <c:v>16.404409885403698</c:v>
                </c:pt>
                <c:pt idx="916">
                  <c:v>16.428912878033699</c:v>
                </c:pt>
                <c:pt idx="917">
                  <c:v>16.4494619369537</c:v>
                </c:pt>
                <c:pt idx="918">
                  <c:v>16.469973087313701</c:v>
                </c:pt>
                <c:pt idx="919">
                  <c:v>16.494455099103703</c:v>
                </c:pt>
                <c:pt idx="920">
                  <c:v>16.514991044993703</c:v>
                </c:pt>
                <c:pt idx="921">
                  <c:v>16.535505056383705</c:v>
                </c:pt>
                <c:pt idx="922">
                  <c:v>16.559993982313706</c:v>
                </c:pt>
                <c:pt idx="923">
                  <c:v>16.580513954163706</c:v>
                </c:pt>
                <c:pt idx="924">
                  <c:v>16.601032018663705</c:v>
                </c:pt>
                <c:pt idx="925">
                  <c:v>16.625509023663707</c:v>
                </c:pt>
                <c:pt idx="926">
                  <c:v>16.646061897273707</c:v>
                </c:pt>
                <c:pt idx="927">
                  <c:v>16.666579961773706</c:v>
                </c:pt>
                <c:pt idx="928">
                  <c:v>16.691071987153705</c:v>
                </c:pt>
                <c:pt idx="929">
                  <c:v>16.711586952213704</c:v>
                </c:pt>
                <c:pt idx="930">
                  <c:v>16.732146978373702</c:v>
                </c:pt>
                <c:pt idx="931">
                  <c:v>16.7565920352937</c:v>
                </c:pt>
                <c:pt idx="932">
                  <c:v>16.777110099793699</c:v>
                </c:pt>
                <c:pt idx="933">
                  <c:v>16.797697067263698</c:v>
                </c:pt>
                <c:pt idx="934">
                  <c:v>16.822124958033697</c:v>
                </c:pt>
                <c:pt idx="935">
                  <c:v>16.842629909513697</c:v>
                </c:pt>
                <c:pt idx="936">
                  <c:v>16.863184928893695</c:v>
                </c:pt>
                <c:pt idx="937">
                  <c:v>16.887662887573693</c:v>
                </c:pt>
                <c:pt idx="938">
                  <c:v>16.908190965653692</c:v>
                </c:pt>
                <c:pt idx="939">
                  <c:v>16.928703069683692</c:v>
                </c:pt>
                <c:pt idx="940">
                  <c:v>16.953186035153692</c:v>
                </c:pt>
                <c:pt idx="941">
                  <c:v>16.973721027373692</c:v>
                </c:pt>
                <c:pt idx="942">
                  <c:v>16.994225978853692</c:v>
                </c:pt>
                <c:pt idx="943">
                  <c:v>17.018729925153693</c:v>
                </c:pt>
                <c:pt idx="944">
                  <c:v>17.039239883423694</c:v>
                </c:pt>
                <c:pt idx="945">
                  <c:v>17.059777975083694</c:v>
                </c:pt>
                <c:pt idx="946">
                  <c:v>17.084269046783696</c:v>
                </c:pt>
                <c:pt idx="947">
                  <c:v>17.104803085323695</c:v>
                </c:pt>
                <c:pt idx="948">
                  <c:v>17.125324964523696</c:v>
                </c:pt>
                <c:pt idx="949">
                  <c:v>17.149838924403696</c:v>
                </c:pt>
                <c:pt idx="950">
                  <c:v>17.170315027233695</c:v>
                </c:pt>
                <c:pt idx="951">
                  <c:v>17.190854072573693</c:v>
                </c:pt>
                <c:pt idx="952">
                  <c:v>17.215352058413693</c:v>
                </c:pt>
                <c:pt idx="953">
                  <c:v>17.235855102543692</c:v>
                </c:pt>
                <c:pt idx="954">
                  <c:v>17.256380081173692</c:v>
                </c:pt>
                <c:pt idx="955">
                  <c:v>17.280864953993692</c:v>
                </c:pt>
                <c:pt idx="956">
                  <c:v>17.301390886303693</c:v>
                </c:pt>
                <c:pt idx="957">
                  <c:v>17.321933031083692</c:v>
                </c:pt>
                <c:pt idx="958">
                  <c:v>17.346420049663692</c:v>
                </c:pt>
                <c:pt idx="959">
                  <c:v>17.366914033893693</c:v>
                </c:pt>
                <c:pt idx="960">
                  <c:v>17.387501001353691</c:v>
                </c:pt>
                <c:pt idx="961">
                  <c:v>17.411945104603692</c:v>
                </c:pt>
                <c:pt idx="962">
                  <c:v>17.432472944263694</c:v>
                </c:pt>
                <c:pt idx="963">
                  <c:v>17.452980041503693</c:v>
                </c:pt>
                <c:pt idx="964">
                  <c:v>17.477458000183692</c:v>
                </c:pt>
                <c:pt idx="965">
                  <c:v>17.49798607826369</c:v>
                </c:pt>
                <c:pt idx="966">
                  <c:v>17.51852297783369</c:v>
                </c:pt>
                <c:pt idx="967">
                  <c:v>17.542998075483691</c:v>
                </c:pt>
                <c:pt idx="968">
                  <c:v>17.563519001003691</c:v>
                </c:pt>
                <c:pt idx="969">
                  <c:v>17.584053993223691</c:v>
                </c:pt>
                <c:pt idx="970">
                  <c:v>17.608532905573689</c:v>
                </c:pt>
                <c:pt idx="971">
                  <c:v>17.62908411026369</c:v>
                </c:pt>
                <c:pt idx="972">
                  <c:v>17.649547100063693</c:v>
                </c:pt>
                <c:pt idx="973">
                  <c:v>17.674062013623693</c:v>
                </c:pt>
                <c:pt idx="974">
                  <c:v>17.694648027423696</c:v>
                </c:pt>
                <c:pt idx="975">
                  <c:v>17.715102910993696</c:v>
                </c:pt>
                <c:pt idx="976">
                  <c:v>17.739593982693698</c:v>
                </c:pt>
                <c:pt idx="977">
                  <c:v>17.760128021243698</c:v>
                </c:pt>
                <c:pt idx="978">
                  <c:v>17.780652999873698</c:v>
                </c:pt>
                <c:pt idx="979">
                  <c:v>17.805147886273698</c:v>
                </c:pt>
                <c:pt idx="980">
                  <c:v>17.825704097743699</c:v>
                </c:pt>
                <c:pt idx="981">
                  <c:v>17.846189022063697</c:v>
                </c:pt>
                <c:pt idx="982">
                  <c:v>17.870676040653699</c:v>
                </c:pt>
                <c:pt idx="983">
                  <c:v>17.8912169933337</c:v>
                </c:pt>
                <c:pt idx="984">
                  <c:v>17.911706924433702</c:v>
                </c:pt>
                <c:pt idx="985">
                  <c:v>17.9361960887937</c:v>
                </c:pt>
                <c:pt idx="986">
                  <c:v>17.956742048263699</c:v>
                </c:pt>
                <c:pt idx="987">
                  <c:v>17.977261066433698</c:v>
                </c:pt>
                <c:pt idx="988">
                  <c:v>18.001751899723697</c:v>
                </c:pt>
                <c:pt idx="989">
                  <c:v>18.022288084033697</c:v>
                </c:pt>
                <c:pt idx="990">
                  <c:v>18.042784929273697</c:v>
                </c:pt>
                <c:pt idx="991">
                  <c:v>18.067277908323696</c:v>
                </c:pt>
                <c:pt idx="992">
                  <c:v>18.087806940083695</c:v>
                </c:pt>
                <c:pt idx="993">
                  <c:v>18.108319044113696</c:v>
                </c:pt>
                <c:pt idx="994">
                  <c:v>18.132798910143695</c:v>
                </c:pt>
                <c:pt idx="995">
                  <c:v>18.153343915943694</c:v>
                </c:pt>
                <c:pt idx="996">
                  <c:v>18.173877000803696</c:v>
                </c:pt>
                <c:pt idx="997">
                  <c:v>18.198359966273696</c:v>
                </c:pt>
                <c:pt idx="998">
                  <c:v>18.218892097473695</c:v>
                </c:pt>
                <c:pt idx="999">
                  <c:v>18.239386081693695</c:v>
                </c:pt>
                <c:pt idx="1000">
                  <c:v>18.263849020003693</c:v>
                </c:pt>
                <c:pt idx="1001">
                  <c:v>18.284389972683694</c:v>
                </c:pt>
                <c:pt idx="1002">
                  <c:v>18.304883003233694</c:v>
                </c:pt>
                <c:pt idx="1003">
                  <c:v>18.329411029813695</c:v>
                </c:pt>
                <c:pt idx="1004">
                  <c:v>18.349912881853694</c:v>
                </c:pt>
                <c:pt idx="1005">
                  <c:v>18.370414018633696</c:v>
                </c:pt>
                <c:pt idx="1006">
                  <c:v>18.394890069963694</c:v>
                </c:pt>
                <c:pt idx="1007">
                  <c:v>18.415469884873694</c:v>
                </c:pt>
                <c:pt idx="1008">
                  <c:v>18.435961961743693</c:v>
                </c:pt>
                <c:pt idx="1009">
                  <c:v>18.460448980333695</c:v>
                </c:pt>
                <c:pt idx="1010">
                  <c:v>18.480987071993695</c:v>
                </c:pt>
                <c:pt idx="1011">
                  <c:v>18.501483917233696</c:v>
                </c:pt>
                <c:pt idx="1012">
                  <c:v>18.525980949403696</c:v>
                </c:pt>
                <c:pt idx="1013">
                  <c:v>18.546525001523694</c:v>
                </c:pt>
                <c:pt idx="1014">
                  <c:v>18.567012071613696</c:v>
                </c:pt>
                <c:pt idx="1015">
                  <c:v>18.591504096983698</c:v>
                </c:pt>
                <c:pt idx="1016">
                  <c:v>18.612047910693697</c:v>
                </c:pt>
                <c:pt idx="1017">
                  <c:v>18.632538080213699</c:v>
                </c:pt>
                <c:pt idx="1018">
                  <c:v>18.657057046893698</c:v>
                </c:pt>
                <c:pt idx="1019">
                  <c:v>18.677618026733697</c:v>
                </c:pt>
                <c:pt idx="1020">
                  <c:v>18.698091030123699</c:v>
                </c:pt>
                <c:pt idx="1021">
                  <c:v>18.722583055493697</c:v>
                </c:pt>
                <c:pt idx="1022">
                  <c:v>19.52046418190001</c:v>
                </c:pt>
                <c:pt idx="1023">
                  <c:v>19.520929098129258</c:v>
                </c:pt>
                <c:pt idx="1024">
                  <c:v>19.521356105804429</c:v>
                </c:pt>
                <c:pt idx="1025">
                  <c:v>19.52176809310912</c:v>
                </c:pt>
                <c:pt idx="1026">
                  <c:v>19.522181034088121</c:v>
                </c:pt>
                <c:pt idx="1027">
                  <c:v>19.522591114044179</c:v>
                </c:pt>
                <c:pt idx="1028">
                  <c:v>19.52300119400023</c:v>
                </c:pt>
                <c:pt idx="1029">
                  <c:v>19.523410081863389</c:v>
                </c:pt>
                <c:pt idx="1030">
                  <c:v>19.523850202560411</c:v>
                </c:pt>
                <c:pt idx="1031">
                  <c:v>19.524263143539418</c:v>
                </c:pt>
                <c:pt idx="1032">
                  <c:v>19.524674177169789</c:v>
                </c:pt>
                <c:pt idx="1033">
                  <c:v>19.52508521080016</c:v>
                </c:pt>
                <c:pt idx="1034">
                  <c:v>19.525382995605458</c:v>
                </c:pt>
                <c:pt idx="1035">
                  <c:v>19.525456190109239</c:v>
                </c:pt>
                <c:pt idx="1036">
                  <c:v>19.52552914619444</c:v>
                </c:pt>
                <c:pt idx="1037">
                  <c:v>19.525602102279649</c:v>
                </c:pt>
                <c:pt idx="1038">
                  <c:v>19.52567505836485</c:v>
                </c:pt>
                <c:pt idx="1039">
                  <c:v>19.525748014450059</c:v>
                </c:pt>
                <c:pt idx="1040">
                  <c:v>19.52582216262816</c:v>
                </c:pt>
                <c:pt idx="1041">
                  <c:v>19.525914192199689</c:v>
                </c:pt>
                <c:pt idx="1042">
                  <c:v>19.525988101959211</c:v>
                </c:pt>
                <c:pt idx="1043">
                  <c:v>19.526061058044419</c:v>
                </c:pt>
                <c:pt idx="1044">
                  <c:v>19.52613520622252</c:v>
                </c:pt>
                <c:pt idx="1045">
                  <c:v>19.526208162307729</c:v>
                </c:pt>
                <c:pt idx="1046">
                  <c:v>19.52628207206725</c:v>
                </c:pt>
                <c:pt idx="1047">
                  <c:v>19.526355028152448</c:v>
                </c:pt>
                <c:pt idx="1048">
                  <c:v>19.52642798423766</c:v>
                </c:pt>
                <c:pt idx="1049">
                  <c:v>19.526501178741441</c:v>
                </c:pt>
                <c:pt idx="1050">
                  <c:v>19.526575088500959</c:v>
                </c:pt>
                <c:pt idx="1051">
                  <c:v>19.526648044586171</c:v>
                </c:pt>
                <c:pt idx="1052">
                  <c:v>19.526721000671369</c:v>
                </c:pt>
                <c:pt idx="1053">
                  <c:v>19.52679419517516</c:v>
                </c:pt>
                <c:pt idx="1054">
                  <c:v>19.526867151260358</c:v>
                </c:pt>
                <c:pt idx="1055">
                  <c:v>19.52694106101988</c:v>
                </c:pt>
                <c:pt idx="1056">
                  <c:v>19.52701520919798</c:v>
                </c:pt>
                <c:pt idx="1057">
                  <c:v>19.527088165283189</c:v>
                </c:pt>
                <c:pt idx="1058">
                  <c:v>19.52716112136839</c:v>
                </c:pt>
                <c:pt idx="1059">
                  <c:v>19.527235031127919</c:v>
                </c:pt>
                <c:pt idx="1060">
                  <c:v>19.544404983520501</c:v>
                </c:pt>
                <c:pt idx="1061">
                  <c:v>19.564886093139599</c:v>
                </c:pt>
                <c:pt idx="1062">
                  <c:v>19.585435152053801</c:v>
                </c:pt>
                <c:pt idx="1063">
                  <c:v>19.609991073608398</c:v>
                </c:pt>
                <c:pt idx="1064">
                  <c:v>19.630482196807499</c:v>
                </c:pt>
                <c:pt idx="1065">
                  <c:v>19.650984048843501</c:v>
                </c:pt>
                <c:pt idx="1066">
                  <c:v>19.6755411624905</c:v>
                </c:pt>
                <c:pt idx="1067">
                  <c:v>19.6960401535035</c:v>
                </c:pt>
                <c:pt idx="1068">
                  <c:v>19.716531038284501</c:v>
                </c:pt>
                <c:pt idx="1069">
                  <c:v>19.741070985794501</c:v>
                </c:pt>
                <c:pt idx="1070">
                  <c:v>19.761559009551501</c:v>
                </c:pt>
                <c:pt idx="1071">
                  <c:v>19.7820570468905</c:v>
                </c:pt>
                <c:pt idx="1072">
                  <c:v>19.806588172912498</c:v>
                </c:pt>
                <c:pt idx="1073">
                  <c:v>19.827093124389499</c:v>
                </c:pt>
                <c:pt idx="1074">
                  <c:v>19.847587108612501</c:v>
                </c:pt>
                <c:pt idx="1075">
                  <c:v>19.8721241950985</c:v>
                </c:pt>
                <c:pt idx="1076">
                  <c:v>19.892599105834499</c:v>
                </c:pt>
                <c:pt idx="1077">
                  <c:v>19.913139104843498</c:v>
                </c:pt>
                <c:pt idx="1078">
                  <c:v>19.937666177749499</c:v>
                </c:pt>
                <c:pt idx="1079">
                  <c:v>19.9581491947175</c:v>
                </c:pt>
                <c:pt idx="1080">
                  <c:v>19.978661060333501</c:v>
                </c:pt>
                <c:pt idx="1081">
                  <c:v>20.003194093704501</c:v>
                </c:pt>
                <c:pt idx="1082">
                  <c:v>20.023703098297499</c:v>
                </c:pt>
                <c:pt idx="1083">
                  <c:v>20.044186115264498</c:v>
                </c:pt>
                <c:pt idx="1084">
                  <c:v>20.068722009658501</c:v>
                </c:pt>
                <c:pt idx="1085">
                  <c:v>20.089222192764499</c:v>
                </c:pt>
                <c:pt idx="1086">
                  <c:v>20.109712123870498</c:v>
                </c:pt>
                <c:pt idx="1087">
                  <c:v>20.134248018264501</c:v>
                </c:pt>
                <c:pt idx="1088">
                  <c:v>20.1547601222995</c:v>
                </c:pt>
                <c:pt idx="1089">
                  <c:v>20.1752741336825</c:v>
                </c:pt>
                <c:pt idx="1090">
                  <c:v>20.1997740268705</c:v>
                </c:pt>
                <c:pt idx="1091">
                  <c:v>20.220293045043498</c:v>
                </c:pt>
                <c:pt idx="1092">
                  <c:v>20.240761041641498</c:v>
                </c:pt>
                <c:pt idx="1093">
                  <c:v>20.265372991561499</c:v>
                </c:pt>
                <c:pt idx="1094">
                  <c:v>20.2857861518855</c:v>
                </c:pt>
                <c:pt idx="1095">
                  <c:v>20.306308984756498</c:v>
                </c:pt>
                <c:pt idx="1096">
                  <c:v>20.330820083618498</c:v>
                </c:pt>
                <c:pt idx="1097">
                  <c:v>20.351391077041498</c:v>
                </c:pt>
                <c:pt idx="1098">
                  <c:v>20.3718581199645</c:v>
                </c:pt>
                <c:pt idx="1099">
                  <c:v>20.396368026733498</c:v>
                </c:pt>
                <c:pt idx="1100">
                  <c:v>20.416893005371499</c:v>
                </c:pt>
                <c:pt idx="1101">
                  <c:v>20.437415122985499</c:v>
                </c:pt>
                <c:pt idx="1102">
                  <c:v>20.461914062499499</c:v>
                </c:pt>
                <c:pt idx="1103">
                  <c:v>20.482416152954499</c:v>
                </c:pt>
                <c:pt idx="1104">
                  <c:v>20.502912044525498</c:v>
                </c:pt>
                <c:pt idx="1105">
                  <c:v>20.5274410247765</c:v>
                </c:pt>
                <c:pt idx="1106">
                  <c:v>20.547942161556499</c:v>
                </c:pt>
                <c:pt idx="1107">
                  <c:v>20.568438053126499</c:v>
                </c:pt>
                <c:pt idx="1108">
                  <c:v>20.5929920673365</c:v>
                </c:pt>
                <c:pt idx="1109">
                  <c:v>20.6135020256065</c:v>
                </c:pt>
                <c:pt idx="1110">
                  <c:v>20.633988142016499</c:v>
                </c:pt>
                <c:pt idx="1111">
                  <c:v>20.658517122266499</c:v>
                </c:pt>
                <c:pt idx="1112">
                  <c:v>20.678997039796499</c:v>
                </c:pt>
                <c:pt idx="1113">
                  <c:v>20.699532032016499</c:v>
                </c:pt>
                <c:pt idx="1114">
                  <c:v>20.724045991896499</c:v>
                </c:pt>
                <c:pt idx="1115">
                  <c:v>20.744551181796499</c:v>
                </c:pt>
                <c:pt idx="1116">
                  <c:v>20.7650351524365</c:v>
                </c:pt>
                <c:pt idx="1117">
                  <c:v>20.789570093156499</c:v>
                </c:pt>
                <c:pt idx="1118">
                  <c:v>20.810092210766499</c:v>
                </c:pt>
                <c:pt idx="1119">
                  <c:v>20.830594062806501</c:v>
                </c:pt>
                <c:pt idx="1120">
                  <c:v>20.855121135716498</c:v>
                </c:pt>
                <c:pt idx="1121">
                  <c:v>20.875635147096499</c:v>
                </c:pt>
                <c:pt idx="1122">
                  <c:v>20.896098136906499</c:v>
                </c:pt>
                <c:pt idx="1123">
                  <c:v>20.920648097996498</c:v>
                </c:pt>
                <c:pt idx="1124">
                  <c:v>20.941143035886498</c:v>
                </c:pt>
                <c:pt idx="1125">
                  <c:v>20.961616992946499</c:v>
                </c:pt>
                <c:pt idx="1126">
                  <c:v>20.9861681461365</c:v>
                </c:pt>
                <c:pt idx="1127">
                  <c:v>21.0066921710965</c:v>
                </c:pt>
                <c:pt idx="1128">
                  <c:v>21.0271840095565</c:v>
                </c:pt>
                <c:pt idx="1129">
                  <c:v>21.051731109616501</c:v>
                </c:pt>
                <c:pt idx="1130">
                  <c:v>21.072223186496501</c:v>
                </c:pt>
                <c:pt idx="1131">
                  <c:v>21.0927140712765</c:v>
                </c:pt>
                <c:pt idx="1132">
                  <c:v>21.117227077486501</c:v>
                </c:pt>
                <c:pt idx="1133">
                  <c:v>21.137742042536498</c:v>
                </c:pt>
                <c:pt idx="1134">
                  <c:v>21.158240079876499</c:v>
                </c:pt>
                <c:pt idx="1135">
                  <c:v>21.182774066926498</c:v>
                </c:pt>
                <c:pt idx="1136">
                  <c:v>21.2032721042665</c:v>
                </c:pt>
                <c:pt idx="1137">
                  <c:v>21.2237989902465</c:v>
                </c:pt>
                <c:pt idx="1138">
                  <c:v>21.248373985286499</c:v>
                </c:pt>
                <c:pt idx="1139">
                  <c:v>21.2688310146365</c:v>
                </c:pt>
                <c:pt idx="1140">
                  <c:v>21.289314985276498</c:v>
                </c:pt>
                <c:pt idx="1141">
                  <c:v>21.3138492107365</c:v>
                </c:pt>
                <c:pt idx="1142">
                  <c:v>21.334382057186499</c:v>
                </c:pt>
                <c:pt idx="1143">
                  <c:v>21.3548409938765</c:v>
                </c:pt>
                <c:pt idx="1144">
                  <c:v>21.379372119906499</c:v>
                </c:pt>
                <c:pt idx="1145">
                  <c:v>21.399874210356501</c:v>
                </c:pt>
                <c:pt idx="1146">
                  <c:v>21.420417070386499</c:v>
                </c:pt>
                <c:pt idx="1147">
                  <c:v>21.444897174836498</c:v>
                </c:pt>
                <c:pt idx="1148">
                  <c:v>21.465404987336498</c:v>
                </c:pt>
                <c:pt idx="1149">
                  <c:v>21.485923051836501</c:v>
                </c:pt>
                <c:pt idx="1150">
                  <c:v>21.5104460716265</c:v>
                </c:pt>
                <c:pt idx="1151">
                  <c:v>21.530948162076498</c:v>
                </c:pt>
                <c:pt idx="1152">
                  <c:v>21.5554361343365</c:v>
                </c:pt>
                <c:pt idx="1153">
                  <c:v>21.575983047486499</c:v>
                </c:pt>
                <c:pt idx="1154">
                  <c:v>21.596475124356498</c:v>
                </c:pt>
                <c:pt idx="1155">
                  <c:v>21.620983123776501</c:v>
                </c:pt>
                <c:pt idx="1156">
                  <c:v>21.6414971351665</c:v>
                </c:pt>
                <c:pt idx="1157">
                  <c:v>21.662025213246501</c:v>
                </c:pt>
                <c:pt idx="1158">
                  <c:v>21.6865060329465</c:v>
                </c:pt>
                <c:pt idx="1159">
                  <c:v>21.707033157346501</c:v>
                </c:pt>
                <c:pt idx="1160">
                  <c:v>21.727572202686499</c:v>
                </c:pt>
                <c:pt idx="1161">
                  <c:v>21.752063035966501</c:v>
                </c:pt>
                <c:pt idx="1162">
                  <c:v>21.772601127626501</c:v>
                </c:pt>
                <c:pt idx="1163">
                  <c:v>21.793100118636499</c:v>
                </c:pt>
                <c:pt idx="1164">
                  <c:v>21.817613124846499</c:v>
                </c:pt>
                <c:pt idx="1165">
                  <c:v>21.838126182556501</c:v>
                </c:pt>
                <c:pt idx="1166">
                  <c:v>21.858625173566498</c:v>
                </c:pt>
                <c:pt idx="1167">
                  <c:v>21.883135080336501</c:v>
                </c:pt>
                <c:pt idx="1168">
                  <c:v>21.903642177586498</c:v>
                </c:pt>
                <c:pt idx="1169">
                  <c:v>21.924184083936499</c:v>
                </c:pt>
                <c:pt idx="1170">
                  <c:v>21.948745012286501</c:v>
                </c:pt>
                <c:pt idx="1171">
                  <c:v>21.969201087956499</c:v>
                </c:pt>
                <c:pt idx="1172">
                  <c:v>21.9896850585965</c:v>
                </c:pt>
                <c:pt idx="1173">
                  <c:v>22.014219999316499</c:v>
                </c:pt>
                <c:pt idx="1174">
                  <c:v>22.034729003906499</c:v>
                </c:pt>
                <c:pt idx="1175">
                  <c:v>22.0552151203165</c:v>
                </c:pt>
                <c:pt idx="1176">
                  <c:v>22.0797400474565</c:v>
                </c:pt>
                <c:pt idx="1177">
                  <c:v>22.100257158276499</c:v>
                </c:pt>
                <c:pt idx="1178">
                  <c:v>22.120776176456499</c:v>
                </c:pt>
                <c:pt idx="1179">
                  <c:v>22.145277023316499</c:v>
                </c:pt>
                <c:pt idx="1180">
                  <c:v>22.165801048276499</c:v>
                </c:pt>
                <c:pt idx="1181">
                  <c:v>22.186305046086499</c:v>
                </c:pt>
                <c:pt idx="1182">
                  <c:v>22.210800170896498</c:v>
                </c:pt>
                <c:pt idx="1183">
                  <c:v>22.231338024136498</c:v>
                </c:pt>
                <c:pt idx="1184">
                  <c:v>22.251846075056498</c:v>
                </c:pt>
                <c:pt idx="1185">
                  <c:v>22.276368141176498</c:v>
                </c:pt>
                <c:pt idx="1186">
                  <c:v>22.2968571186065</c:v>
                </c:pt>
                <c:pt idx="1187">
                  <c:v>22.317367076876501</c:v>
                </c:pt>
                <c:pt idx="1188">
                  <c:v>22.3418631553665</c:v>
                </c:pt>
                <c:pt idx="1189">
                  <c:v>22.362388134006501</c:v>
                </c:pt>
                <c:pt idx="1190">
                  <c:v>22.382909059526501</c:v>
                </c:pt>
                <c:pt idx="1191">
                  <c:v>22.407415151596499</c:v>
                </c:pt>
                <c:pt idx="1192">
                  <c:v>22.427916049956501</c:v>
                </c:pt>
                <c:pt idx="1193">
                  <c:v>22.448451042176501</c:v>
                </c:pt>
                <c:pt idx="1194">
                  <c:v>22.472941160206499</c:v>
                </c:pt>
                <c:pt idx="1195">
                  <c:v>22.493442058566501</c:v>
                </c:pt>
                <c:pt idx="1196">
                  <c:v>22.513957977296499</c:v>
                </c:pt>
                <c:pt idx="1197">
                  <c:v>22.538468122486499</c:v>
                </c:pt>
                <c:pt idx="1198">
                  <c:v>22.559004068376499</c:v>
                </c:pt>
                <c:pt idx="1199">
                  <c:v>22.5795001983665</c:v>
                </c:pt>
                <c:pt idx="1200">
                  <c:v>22.604019165036501</c:v>
                </c:pt>
                <c:pt idx="1201">
                  <c:v>22.624531984326499</c:v>
                </c:pt>
                <c:pt idx="1202">
                  <c:v>22.645020008086501</c:v>
                </c:pt>
                <c:pt idx="1203">
                  <c:v>22.6695671081565</c:v>
                </c:pt>
                <c:pt idx="1204">
                  <c:v>22.690059185026499</c:v>
                </c:pt>
                <c:pt idx="1205">
                  <c:v>22.710517168046501</c:v>
                </c:pt>
                <c:pt idx="1206">
                  <c:v>22.735064029696499</c:v>
                </c:pt>
                <c:pt idx="1207">
                  <c:v>22.755599021916499</c:v>
                </c:pt>
                <c:pt idx="1208">
                  <c:v>22.7761101722765</c:v>
                </c:pt>
                <c:pt idx="1209">
                  <c:v>22.800631999966498</c:v>
                </c:pt>
                <c:pt idx="1210">
                  <c:v>22.8211321830765</c:v>
                </c:pt>
                <c:pt idx="1211">
                  <c:v>22.8416371345565</c:v>
                </c:pt>
                <c:pt idx="1212">
                  <c:v>22.866162061686499</c:v>
                </c:pt>
                <c:pt idx="1213">
                  <c:v>22.886656999586499</c:v>
                </c:pt>
                <c:pt idx="1214">
                  <c:v>22.907159090046498</c:v>
                </c:pt>
                <c:pt idx="1215">
                  <c:v>22.9316201210065</c:v>
                </c:pt>
                <c:pt idx="1216">
                  <c:v>22.952180147166501</c:v>
                </c:pt>
                <c:pt idx="1217">
                  <c:v>22.972711086276501</c:v>
                </c:pt>
                <c:pt idx="1218">
                  <c:v>22.997143030166498</c:v>
                </c:pt>
                <c:pt idx="1219">
                  <c:v>23.017735004426498</c:v>
                </c:pt>
                <c:pt idx="1220">
                  <c:v>23.038230180736498</c:v>
                </c:pt>
                <c:pt idx="1221">
                  <c:v>23.062744140626499</c:v>
                </c:pt>
                <c:pt idx="1222">
                  <c:v>23.083235979076498</c:v>
                </c:pt>
                <c:pt idx="1223">
                  <c:v>23.103767156596501</c:v>
                </c:pt>
                <c:pt idx="1224">
                  <c:v>23.128267049786501</c:v>
                </c:pt>
                <c:pt idx="1225">
                  <c:v>23.148772001266501</c:v>
                </c:pt>
                <c:pt idx="1226">
                  <c:v>23.169282197956498</c:v>
                </c:pt>
                <c:pt idx="1227">
                  <c:v>23.193790197376501</c:v>
                </c:pt>
                <c:pt idx="1228">
                  <c:v>23.214313030246501</c:v>
                </c:pt>
                <c:pt idx="1229">
                  <c:v>23.234834194186501</c:v>
                </c:pt>
                <c:pt idx="1230">
                  <c:v>23.2593691349065</c:v>
                </c:pt>
                <c:pt idx="1231">
                  <c:v>23.2798671722365</c:v>
                </c:pt>
                <c:pt idx="1232">
                  <c:v>23.300326108936499</c:v>
                </c:pt>
                <c:pt idx="1233">
                  <c:v>23.324876070026498</c:v>
                </c:pt>
                <c:pt idx="1234">
                  <c:v>23.345413208006498</c:v>
                </c:pt>
                <c:pt idx="1235">
                  <c:v>23.3658862113965</c:v>
                </c:pt>
                <c:pt idx="1236">
                  <c:v>23.3903970718365</c:v>
                </c:pt>
                <c:pt idx="1237">
                  <c:v>23.410909175876498</c:v>
                </c:pt>
                <c:pt idx="1238">
                  <c:v>23.431450128556499</c:v>
                </c:pt>
                <c:pt idx="1239">
                  <c:v>23.455952167506499</c:v>
                </c:pt>
                <c:pt idx="1240">
                  <c:v>23.476456165316499</c:v>
                </c:pt>
                <c:pt idx="1241">
                  <c:v>23.4969429969765</c:v>
                </c:pt>
                <c:pt idx="1242">
                  <c:v>23.5214660167665</c:v>
                </c:pt>
                <c:pt idx="1243">
                  <c:v>23.541983127596499</c:v>
                </c:pt>
                <c:pt idx="1244">
                  <c:v>23.5624849796265</c:v>
                </c:pt>
                <c:pt idx="1245">
                  <c:v>23.586983203886501</c:v>
                </c:pt>
                <c:pt idx="1246">
                  <c:v>23.607529163356499</c:v>
                </c:pt>
                <c:pt idx="1247">
                  <c:v>23.628015041346501</c:v>
                </c:pt>
                <c:pt idx="1248">
                  <c:v>23.6525230407665</c:v>
                </c:pt>
                <c:pt idx="1249">
                  <c:v>23.673062086106498</c:v>
                </c:pt>
                <c:pt idx="1250">
                  <c:v>23.693561077116499</c:v>
                </c:pt>
                <c:pt idx="1251">
                  <c:v>23.718078136446501</c:v>
                </c:pt>
                <c:pt idx="1252">
                  <c:v>23.7385840415965</c:v>
                </c:pt>
                <c:pt idx="1253">
                  <c:v>23.759083986286498</c:v>
                </c:pt>
                <c:pt idx="1254">
                  <c:v>23.7836019992865</c:v>
                </c:pt>
                <c:pt idx="1255">
                  <c:v>23.804120063786499</c:v>
                </c:pt>
                <c:pt idx="1256">
                  <c:v>23.824615001676499</c:v>
                </c:pt>
                <c:pt idx="1257">
                  <c:v>23.849126100536498</c:v>
                </c:pt>
                <c:pt idx="1258">
                  <c:v>23.869649171826499</c:v>
                </c:pt>
                <c:pt idx="1259">
                  <c:v>23.890145063396499</c:v>
                </c:pt>
                <c:pt idx="1260">
                  <c:v>23.914680004116498</c:v>
                </c:pt>
                <c:pt idx="1261">
                  <c:v>23.935177087786499</c:v>
                </c:pt>
                <c:pt idx="1262">
                  <c:v>23.955796003346499</c:v>
                </c:pt>
                <c:pt idx="1263">
                  <c:v>23.980177164076501</c:v>
                </c:pt>
                <c:pt idx="1264">
                  <c:v>24.000698089596501</c:v>
                </c:pt>
                <c:pt idx="1265">
                  <c:v>24.0212461948365</c:v>
                </c:pt>
                <c:pt idx="1266">
                  <c:v>24.0457270145465</c:v>
                </c:pt>
                <c:pt idx="1267">
                  <c:v>24.066240072246501</c:v>
                </c:pt>
                <c:pt idx="1268">
                  <c:v>24.0867450237265</c:v>
                </c:pt>
                <c:pt idx="1269">
                  <c:v>24.111276149746502</c:v>
                </c:pt>
                <c:pt idx="1270">
                  <c:v>24.1317911148065</c:v>
                </c:pt>
                <c:pt idx="1271">
                  <c:v>24.1522960662865</c:v>
                </c:pt>
                <c:pt idx="1272">
                  <c:v>24.176805019376499</c:v>
                </c:pt>
                <c:pt idx="1273">
                  <c:v>24.1973330974565</c:v>
                </c:pt>
                <c:pt idx="1274">
                  <c:v>24.217835187916499</c:v>
                </c:pt>
                <c:pt idx="1275">
                  <c:v>24.242374181746499</c:v>
                </c:pt>
                <c:pt idx="1276">
                  <c:v>24.262842178346499</c:v>
                </c:pt>
                <c:pt idx="1277">
                  <c:v>24.283274173736501</c:v>
                </c:pt>
                <c:pt idx="1278">
                  <c:v>24.307838201526501</c:v>
                </c:pt>
                <c:pt idx="1279">
                  <c:v>24.3284130096465</c:v>
                </c:pt>
                <c:pt idx="1280">
                  <c:v>24.348911046986501</c:v>
                </c:pt>
                <c:pt idx="1281">
                  <c:v>24.373388051986499</c:v>
                </c:pt>
                <c:pt idx="1282">
                  <c:v>24.3939139842965</c:v>
                </c:pt>
                <c:pt idx="1283">
                  <c:v>24.4144630432165</c:v>
                </c:pt>
                <c:pt idx="1284">
                  <c:v>24.4389081001265</c:v>
                </c:pt>
                <c:pt idx="1285">
                  <c:v>24.4594550132765</c:v>
                </c:pt>
                <c:pt idx="1286">
                  <c:v>24.4799621105165</c:v>
                </c:pt>
                <c:pt idx="1287">
                  <c:v>24.504469156266499</c:v>
                </c:pt>
                <c:pt idx="1288">
                  <c:v>24.524937152866499</c:v>
                </c:pt>
                <c:pt idx="1289">
                  <c:v>25.700495958328233</c:v>
                </c:pt>
                <c:pt idx="1290">
                  <c:v>25.700958013534532</c:v>
                </c:pt>
                <c:pt idx="1291">
                  <c:v>25.701380968093861</c:v>
                </c:pt>
                <c:pt idx="1292">
                  <c:v>25.701802015304551</c:v>
                </c:pt>
                <c:pt idx="1293">
                  <c:v>25.702220916748033</c:v>
                </c:pt>
                <c:pt idx="1294">
                  <c:v>25.702637910842881</c:v>
                </c:pt>
                <c:pt idx="1295">
                  <c:v>25.70305395126341</c:v>
                </c:pt>
                <c:pt idx="1296">
                  <c:v>25.703472137451161</c:v>
                </c:pt>
                <c:pt idx="1297">
                  <c:v>25.703917980194081</c:v>
                </c:pt>
                <c:pt idx="1298">
                  <c:v>25.704339981079091</c:v>
                </c:pt>
                <c:pt idx="1299">
                  <c:v>25.7047779560089</c:v>
                </c:pt>
                <c:pt idx="1300">
                  <c:v>25.705200910568223</c:v>
                </c:pt>
                <c:pt idx="1301">
                  <c:v>25.705423116683942</c:v>
                </c:pt>
                <c:pt idx="1302">
                  <c:v>25.705497026443471</c:v>
                </c:pt>
                <c:pt idx="1303">
                  <c:v>25.705572128295881</c:v>
                </c:pt>
                <c:pt idx="1304">
                  <c:v>25.705646038055402</c:v>
                </c:pt>
                <c:pt idx="1305">
                  <c:v>25.705719947814931</c:v>
                </c:pt>
                <c:pt idx="1306">
                  <c:v>25.705794095993031</c:v>
                </c:pt>
                <c:pt idx="1307">
                  <c:v>25.705868005752553</c:v>
                </c:pt>
                <c:pt idx="1308">
                  <c:v>25.705941915512071</c:v>
                </c:pt>
                <c:pt idx="1309">
                  <c:v>25.706016063690171</c:v>
                </c:pt>
                <c:pt idx="1310">
                  <c:v>25.706089973449693</c:v>
                </c:pt>
                <c:pt idx="1311">
                  <c:v>25.70616412162779</c:v>
                </c:pt>
                <c:pt idx="1312">
                  <c:v>25.706237077713002</c:v>
                </c:pt>
                <c:pt idx="1313">
                  <c:v>25.706311941146833</c:v>
                </c:pt>
                <c:pt idx="1314">
                  <c:v>25.706386089324941</c:v>
                </c:pt>
                <c:pt idx="1315">
                  <c:v>25.706459999084462</c:v>
                </c:pt>
                <c:pt idx="1316">
                  <c:v>25.70653390884398</c:v>
                </c:pt>
                <c:pt idx="1317">
                  <c:v>25.706608057022081</c:v>
                </c:pt>
                <c:pt idx="1318">
                  <c:v>25.706682920455922</c:v>
                </c:pt>
                <c:pt idx="1319">
                  <c:v>25.706757068634023</c:v>
                </c:pt>
                <c:pt idx="1320">
                  <c:v>25.70683097839354</c:v>
                </c:pt>
                <c:pt idx="1321">
                  <c:v>25.706905126571641</c:v>
                </c:pt>
                <c:pt idx="1322">
                  <c:v>25.706979036331163</c:v>
                </c:pt>
                <c:pt idx="1323">
                  <c:v>25.70705294609068</c:v>
                </c:pt>
                <c:pt idx="1324">
                  <c:v>25.707127094268781</c:v>
                </c:pt>
                <c:pt idx="1325">
                  <c:v>25.707201004028303</c:v>
                </c:pt>
                <c:pt idx="1326">
                  <c:v>25.707274913787831</c:v>
                </c:pt>
                <c:pt idx="1327">
                  <c:v>25.707348108291612</c:v>
                </c:pt>
                <c:pt idx="1328">
                  <c:v>25.707422018051133</c:v>
                </c:pt>
                <c:pt idx="1329">
                  <c:v>25.70749807357787</c:v>
                </c:pt>
                <c:pt idx="1330">
                  <c:v>25.707571983337392</c:v>
                </c:pt>
                <c:pt idx="1331">
                  <c:v>25.707646131515492</c:v>
                </c:pt>
                <c:pt idx="1332">
                  <c:v>25.70772004127501</c:v>
                </c:pt>
                <c:pt idx="1333">
                  <c:v>25.707792997360212</c:v>
                </c:pt>
                <c:pt idx="1334">
                  <c:v>25.70786690711974</c:v>
                </c:pt>
                <c:pt idx="1335">
                  <c:v>25.707940101623521</c:v>
                </c:pt>
                <c:pt idx="1336">
                  <c:v>25.708014011383042</c:v>
                </c:pt>
                <c:pt idx="1337">
                  <c:v>25.708089113235463</c:v>
                </c:pt>
                <c:pt idx="1338">
                  <c:v>25.708163976669301</c:v>
                </c:pt>
                <c:pt idx="1339">
                  <c:v>25.708238124847401</c:v>
                </c:pt>
                <c:pt idx="1340">
                  <c:v>25.708312988281232</c:v>
                </c:pt>
                <c:pt idx="1341">
                  <c:v>25.708388090133653</c:v>
                </c:pt>
                <c:pt idx="1342">
                  <c:v>25.708462953567491</c:v>
                </c:pt>
                <c:pt idx="1343">
                  <c:v>25.7211079597473</c:v>
                </c:pt>
                <c:pt idx="1344">
                  <c:v>25.745614051818801</c:v>
                </c:pt>
                <c:pt idx="1345">
                  <c:v>25.7660601139068</c:v>
                </c:pt>
                <c:pt idx="1346">
                  <c:v>25.786535024642902</c:v>
                </c:pt>
                <c:pt idx="1347">
                  <c:v>25.811111927032702</c:v>
                </c:pt>
                <c:pt idx="1348">
                  <c:v>25.831619024276701</c:v>
                </c:pt>
                <c:pt idx="1349">
                  <c:v>25.852172136306702</c:v>
                </c:pt>
                <c:pt idx="1350">
                  <c:v>25.876677036285702</c:v>
                </c:pt>
                <c:pt idx="1351">
                  <c:v>25.897170066833702</c:v>
                </c:pt>
                <c:pt idx="1352">
                  <c:v>25.917726039886702</c:v>
                </c:pt>
                <c:pt idx="1353">
                  <c:v>25.9422020912167</c:v>
                </c:pt>
                <c:pt idx="1354">
                  <c:v>25.962713003158701</c:v>
                </c:pt>
                <c:pt idx="1355">
                  <c:v>25.9832470417027</c:v>
                </c:pt>
                <c:pt idx="1356">
                  <c:v>26.007741928100703</c:v>
                </c:pt>
                <c:pt idx="1357">
                  <c:v>26.028226137161703</c:v>
                </c:pt>
                <c:pt idx="1358">
                  <c:v>26.048789978027703</c:v>
                </c:pt>
                <c:pt idx="1359">
                  <c:v>26.0732929706577</c:v>
                </c:pt>
                <c:pt idx="1360">
                  <c:v>26.093818902969701</c:v>
                </c:pt>
                <c:pt idx="1361">
                  <c:v>26.1143150329587</c:v>
                </c:pt>
                <c:pt idx="1362">
                  <c:v>26.138822078704703</c:v>
                </c:pt>
                <c:pt idx="1363">
                  <c:v>26.1593279838557</c:v>
                </c:pt>
                <c:pt idx="1364">
                  <c:v>26.1798410415647</c:v>
                </c:pt>
                <c:pt idx="1365">
                  <c:v>26.204308986663701</c:v>
                </c:pt>
                <c:pt idx="1366">
                  <c:v>26.224882125854702</c:v>
                </c:pt>
                <c:pt idx="1367">
                  <c:v>26.245362997054702</c:v>
                </c:pt>
                <c:pt idx="1368">
                  <c:v>26.269854068755702</c:v>
                </c:pt>
                <c:pt idx="1369">
                  <c:v>26.290354013442702</c:v>
                </c:pt>
                <c:pt idx="1370">
                  <c:v>26.3108620643617</c:v>
                </c:pt>
                <c:pt idx="1371">
                  <c:v>26.335379123687702</c:v>
                </c:pt>
                <c:pt idx="1372">
                  <c:v>26.355919122695703</c:v>
                </c:pt>
                <c:pt idx="1373">
                  <c:v>26.376464128494703</c:v>
                </c:pt>
                <c:pt idx="1374">
                  <c:v>26.400911092757703</c:v>
                </c:pt>
                <c:pt idx="1375">
                  <c:v>26.421441078185701</c:v>
                </c:pt>
                <c:pt idx="1376">
                  <c:v>26.441942930221703</c:v>
                </c:pt>
                <c:pt idx="1377">
                  <c:v>26.466426134109703</c:v>
                </c:pt>
                <c:pt idx="1378">
                  <c:v>26.4869699478147</c:v>
                </c:pt>
                <c:pt idx="1379">
                  <c:v>26.507504940032703</c:v>
                </c:pt>
                <c:pt idx="1380">
                  <c:v>26.532005071639702</c:v>
                </c:pt>
                <c:pt idx="1381">
                  <c:v>26.552544116973703</c:v>
                </c:pt>
                <c:pt idx="1382">
                  <c:v>26.573039054870701</c:v>
                </c:pt>
                <c:pt idx="1383">
                  <c:v>26.5975329875947</c:v>
                </c:pt>
                <c:pt idx="1384">
                  <c:v>26.618078947067701</c:v>
                </c:pt>
                <c:pt idx="1385">
                  <c:v>26.638586997985701</c:v>
                </c:pt>
                <c:pt idx="1386">
                  <c:v>26.663037061691703</c:v>
                </c:pt>
                <c:pt idx="1387">
                  <c:v>26.683593034744703</c:v>
                </c:pt>
                <c:pt idx="1388">
                  <c:v>26.704088926313702</c:v>
                </c:pt>
                <c:pt idx="1389">
                  <c:v>26.7285950183837</c:v>
                </c:pt>
                <c:pt idx="1390">
                  <c:v>26.749128103253703</c:v>
                </c:pt>
                <c:pt idx="1391">
                  <c:v>26.769619941713703</c:v>
                </c:pt>
                <c:pt idx="1392">
                  <c:v>26.794095993043701</c:v>
                </c:pt>
                <c:pt idx="1393">
                  <c:v>26.8146560192137</c:v>
                </c:pt>
                <c:pt idx="1394">
                  <c:v>26.835145950313702</c:v>
                </c:pt>
                <c:pt idx="1395">
                  <c:v>26.859616041183703</c:v>
                </c:pt>
                <c:pt idx="1396">
                  <c:v>26.880173921583701</c:v>
                </c:pt>
                <c:pt idx="1397">
                  <c:v>26.900672912593702</c:v>
                </c:pt>
                <c:pt idx="1398">
                  <c:v>26.9251630306237</c:v>
                </c:pt>
                <c:pt idx="1399">
                  <c:v>26.9457249641437</c:v>
                </c:pt>
                <c:pt idx="1400">
                  <c:v>26.966223001483701</c:v>
                </c:pt>
                <c:pt idx="1401">
                  <c:v>26.990714073183703</c:v>
                </c:pt>
                <c:pt idx="1402">
                  <c:v>27.0112519264237</c:v>
                </c:pt>
                <c:pt idx="1403">
                  <c:v>27.031750917433701</c:v>
                </c:pt>
                <c:pt idx="1404">
                  <c:v>27.056235074993701</c:v>
                </c:pt>
                <c:pt idx="1405">
                  <c:v>27.0768630504637</c:v>
                </c:pt>
                <c:pt idx="1406">
                  <c:v>27.097295045853702</c:v>
                </c:pt>
                <c:pt idx="1407">
                  <c:v>27.1217849254637</c:v>
                </c:pt>
                <c:pt idx="1408">
                  <c:v>27.142333030703703</c:v>
                </c:pt>
                <c:pt idx="1409">
                  <c:v>27.1628420352937</c:v>
                </c:pt>
                <c:pt idx="1410">
                  <c:v>27.187343120573701</c:v>
                </c:pt>
                <c:pt idx="1411">
                  <c:v>27.207876920703701</c:v>
                </c:pt>
                <c:pt idx="1412">
                  <c:v>27.228379964823702</c:v>
                </c:pt>
                <c:pt idx="1413">
                  <c:v>27.252860069273702</c:v>
                </c:pt>
                <c:pt idx="1414">
                  <c:v>27.273406982423701</c:v>
                </c:pt>
                <c:pt idx="1415">
                  <c:v>27.293877124783702</c:v>
                </c:pt>
                <c:pt idx="1416">
                  <c:v>27.318383932113701</c:v>
                </c:pt>
                <c:pt idx="1417">
                  <c:v>27.338980913163702</c:v>
                </c:pt>
                <c:pt idx="1418">
                  <c:v>27.3595089912437</c:v>
                </c:pt>
                <c:pt idx="1419">
                  <c:v>27.383887052533701</c:v>
                </c:pt>
                <c:pt idx="1420">
                  <c:v>27.404448986053701</c:v>
                </c:pt>
                <c:pt idx="1421">
                  <c:v>27.424942970273701</c:v>
                </c:pt>
                <c:pt idx="1422">
                  <c:v>27.449439048763701</c:v>
                </c:pt>
                <c:pt idx="1423">
                  <c:v>27.469975948333701</c:v>
                </c:pt>
                <c:pt idx="1424">
                  <c:v>27.490471124653702</c:v>
                </c:pt>
                <c:pt idx="1425">
                  <c:v>27.514971971513702</c:v>
                </c:pt>
                <c:pt idx="1426">
                  <c:v>27.535520076753702</c:v>
                </c:pt>
                <c:pt idx="1427">
                  <c:v>27.5559940338137</c:v>
                </c:pt>
                <c:pt idx="1428">
                  <c:v>27.580513000483702</c:v>
                </c:pt>
                <c:pt idx="1429">
                  <c:v>27.601063013073702</c:v>
                </c:pt>
                <c:pt idx="1430">
                  <c:v>27.6215200424237</c:v>
                </c:pt>
                <c:pt idx="1431">
                  <c:v>27.646035909653701</c:v>
                </c:pt>
                <c:pt idx="1432">
                  <c:v>27.666584968563701</c:v>
                </c:pt>
                <c:pt idx="1433">
                  <c:v>27.687070131303702</c:v>
                </c:pt>
                <c:pt idx="1434">
                  <c:v>27.711549997333702</c:v>
                </c:pt>
                <c:pt idx="1435">
                  <c:v>27.7321090698237</c:v>
                </c:pt>
                <c:pt idx="1436">
                  <c:v>27.752593040463701</c:v>
                </c:pt>
                <c:pt idx="1437">
                  <c:v>27.777091979983702</c:v>
                </c:pt>
                <c:pt idx="1438">
                  <c:v>27.797627925873702</c:v>
                </c:pt>
                <c:pt idx="1439">
                  <c:v>27.818119049073701</c:v>
                </c:pt>
                <c:pt idx="1440">
                  <c:v>27.842617034913701</c:v>
                </c:pt>
                <c:pt idx="1441">
                  <c:v>27.863181114193701</c:v>
                </c:pt>
                <c:pt idx="1442">
                  <c:v>27.883677005763701</c:v>
                </c:pt>
                <c:pt idx="1443">
                  <c:v>27.908164978023702</c:v>
                </c:pt>
                <c:pt idx="1444">
                  <c:v>27.928710937503702</c:v>
                </c:pt>
                <c:pt idx="1445">
                  <c:v>27.949194908143703</c:v>
                </c:pt>
                <c:pt idx="1446">
                  <c:v>27.973757982253701</c:v>
                </c:pt>
                <c:pt idx="1447">
                  <c:v>27.994239091873702</c:v>
                </c:pt>
                <c:pt idx="1448">
                  <c:v>28.014760971073702</c:v>
                </c:pt>
                <c:pt idx="1449">
                  <c:v>28.0392940044437</c:v>
                </c:pt>
                <c:pt idx="1450">
                  <c:v>28.059807062153702</c:v>
                </c:pt>
                <c:pt idx="1451">
                  <c:v>28.080276012423703</c:v>
                </c:pt>
                <c:pt idx="1452">
                  <c:v>28.1048369407637</c:v>
                </c:pt>
                <c:pt idx="1453">
                  <c:v>28.1253299713137</c:v>
                </c:pt>
                <c:pt idx="1454">
                  <c:v>28.145839929583701</c:v>
                </c:pt>
                <c:pt idx="1455">
                  <c:v>28.170342922213703</c:v>
                </c:pt>
                <c:pt idx="1456">
                  <c:v>28.1908581256837</c:v>
                </c:pt>
                <c:pt idx="1457">
                  <c:v>28.2113499641437</c:v>
                </c:pt>
                <c:pt idx="1458">
                  <c:v>28.235861063003703</c:v>
                </c:pt>
                <c:pt idx="1459">
                  <c:v>28.256413936613701</c:v>
                </c:pt>
                <c:pt idx="1460">
                  <c:v>28.276845932003702</c:v>
                </c:pt>
                <c:pt idx="1461">
                  <c:v>28.301461935043701</c:v>
                </c:pt>
                <c:pt idx="1462">
                  <c:v>28.321944952013702</c:v>
                </c:pt>
                <c:pt idx="1463">
                  <c:v>28.342436075213701</c:v>
                </c:pt>
                <c:pt idx="1464">
                  <c:v>28.366957902903703</c:v>
                </c:pt>
                <c:pt idx="1465">
                  <c:v>28.387483119963701</c:v>
                </c:pt>
                <c:pt idx="1466">
                  <c:v>28.407958030703703</c:v>
                </c:pt>
                <c:pt idx="1467">
                  <c:v>28.4324860572837</c:v>
                </c:pt>
                <c:pt idx="1468">
                  <c:v>28.452965974803703</c:v>
                </c:pt>
                <c:pt idx="1469">
                  <c:v>28.473503112793701</c:v>
                </c:pt>
                <c:pt idx="1470">
                  <c:v>28.498038053513703</c:v>
                </c:pt>
                <c:pt idx="1471">
                  <c:v>28.518517017363703</c:v>
                </c:pt>
                <c:pt idx="1472">
                  <c:v>28.5390279293037</c:v>
                </c:pt>
                <c:pt idx="1473">
                  <c:v>28.563578128813703</c:v>
                </c:pt>
                <c:pt idx="1474">
                  <c:v>28.584059953693703</c:v>
                </c:pt>
                <c:pt idx="1475">
                  <c:v>28.604556083683701</c:v>
                </c:pt>
                <c:pt idx="1476">
                  <c:v>28.629084110263701</c:v>
                </c:pt>
                <c:pt idx="1477">
                  <c:v>28.649584054943702</c:v>
                </c:pt>
                <c:pt idx="1478">
                  <c:v>28.670062065123702</c:v>
                </c:pt>
                <c:pt idx="1479">
                  <c:v>28.694634914393703</c:v>
                </c:pt>
                <c:pt idx="1480">
                  <c:v>28.715131998063701</c:v>
                </c:pt>
                <c:pt idx="1481">
                  <c:v>28.735603094103702</c:v>
                </c:pt>
                <c:pt idx="1482">
                  <c:v>28.760160923003703</c:v>
                </c:pt>
                <c:pt idx="1483">
                  <c:v>28.780668020243702</c:v>
                </c:pt>
                <c:pt idx="1484">
                  <c:v>28.801161050793702</c:v>
                </c:pt>
                <c:pt idx="1485">
                  <c:v>28.825683116913702</c:v>
                </c:pt>
                <c:pt idx="1486">
                  <c:v>28.846184968943703</c:v>
                </c:pt>
                <c:pt idx="1487">
                  <c:v>28.8666770458237</c:v>
                </c:pt>
                <c:pt idx="1488">
                  <c:v>28.891200065613702</c:v>
                </c:pt>
                <c:pt idx="1489">
                  <c:v>28.9117400646237</c:v>
                </c:pt>
                <c:pt idx="1490">
                  <c:v>28.932234048843704</c:v>
                </c:pt>
                <c:pt idx="1491">
                  <c:v>28.956744909283703</c:v>
                </c:pt>
                <c:pt idx="1492">
                  <c:v>28.977272987363701</c:v>
                </c:pt>
                <c:pt idx="1493">
                  <c:v>28.997755050663702</c:v>
                </c:pt>
                <c:pt idx="1494">
                  <c:v>29.022289991383701</c:v>
                </c:pt>
                <c:pt idx="1495">
                  <c:v>29.042791128153702</c:v>
                </c:pt>
                <c:pt idx="1496">
                  <c:v>29.063264131543701</c:v>
                </c:pt>
                <c:pt idx="1497">
                  <c:v>29.087763071063701</c:v>
                </c:pt>
                <c:pt idx="1498">
                  <c:v>29.108262062073702</c:v>
                </c:pt>
                <c:pt idx="1499">
                  <c:v>29.128807067873701</c:v>
                </c:pt>
                <c:pt idx="1500">
                  <c:v>29.1533420085937</c:v>
                </c:pt>
                <c:pt idx="1501">
                  <c:v>29.173839092253701</c:v>
                </c:pt>
                <c:pt idx="1502">
                  <c:v>29.1943290233637</c:v>
                </c:pt>
                <c:pt idx="1503">
                  <c:v>29.218867063523703</c:v>
                </c:pt>
                <c:pt idx="1504">
                  <c:v>29.239356994633702</c:v>
                </c:pt>
                <c:pt idx="1505">
                  <c:v>29.259859085083701</c:v>
                </c:pt>
                <c:pt idx="1506">
                  <c:v>29.284445047373701</c:v>
                </c:pt>
                <c:pt idx="1507">
                  <c:v>29.304897069933702</c:v>
                </c:pt>
                <c:pt idx="1508">
                  <c:v>29.3253860473637</c:v>
                </c:pt>
                <c:pt idx="1509">
                  <c:v>29.349918127063702</c:v>
                </c:pt>
                <c:pt idx="1510">
                  <c:v>29.3704631328537</c:v>
                </c:pt>
                <c:pt idx="1511">
                  <c:v>29.390937089923703</c:v>
                </c:pt>
                <c:pt idx="1512">
                  <c:v>29.415467977523701</c:v>
                </c:pt>
                <c:pt idx="1513">
                  <c:v>29.435967922213703</c:v>
                </c:pt>
                <c:pt idx="1514">
                  <c:v>29.456493139263703</c:v>
                </c:pt>
                <c:pt idx="1515">
                  <c:v>29.480989933013703</c:v>
                </c:pt>
                <c:pt idx="1516">
                  <c:v>29.501493930813702</c:v>
                </c:pt>
                <c:pt idx="1517">
                  <c:v>29.521997928623701</c:v>
                </c:pt>
                <c:pt idx="1518">
                  <c:v>29.546499013903702</c:v>
                </c:pt>
                <c:pt idx="1519">
                  <c:v>29.5670421123537</c:v>
                </c:pt>
                <c:pt idx="1520">
                  <c:v>29.587558984753702</c:v>
                </c:pt>
                <c:pt idx="1521">
                  <c:v>29.6120769977537</c:v>
                </c:pt>
                <c:pt idx="1522">
                  <c:v>29.6325690746337</c:v>
                </c:pt>
                <c:pt idx="1523">
                  <c:v>29.653064966203701</c:v>
                </c:pt>
                <c:pt idx="1524">
                  <c:v>29.677604913713701</c:v>
                </c:pt>
                <c:pt idx="1525">
                  <c:v>29.698091030123702</c:v>
                </c:pt>
                <c:pt idx="1526">
                  <c:v>29.718589067463704</c:v>
                </c:pt>
                <c:pt idx="1527">
                  <c:v>29.7431421279937</c:v>
                </c:pt>
                <c:pt idx="1528">
                  <c:v>29.7636520862537</c:v>
                </c:pt>
                <c:pt idx="1529">
                  <c:v>29.784162998203701</c:v>
                </c:pt>
                <c:pt idx="1530">
                  <c:v>29.8086979389237</c:v>
                </c:pt>
                <c:pt idx="1531">
                  <c:v>29.8291800022137</c:v>
                </c:pt>
                <c:pt idx="1532">
                  <c:v>29.8496859073637</c:v>
                </c:pt>
                <c:pt idx="1533">
                  <c:v>29.874220132823702</c:v>
                </c:pt>
                <c:pt idx="1534">
                  <c:v>29.8947310447737</c:v>
                </c:pt>
                <c:pt idx="1535">
                  <c:v>29.915204048153701</c:v>
                </c:pt>
                <c:pt idx="1536">
                  <c:v>29.9397249221837</c:v>
                </c:pt>
                <c:pt idx="1537">
                  <c:v>29.960200071333702</c:v>
                </c:pt>
                <c:pt idx="1538">
                  <c:v>29.984738111493701</c:v>
                </c:pt>
                <c:pt idx="1539">
                  <c:v>30.005269050593704</c:v>
                </c:pt>
                <c:pt idx="1540">
                  <c:v>30.025792121883701</c:v>
                </c:pt>
                <c:pt idx="1541">
                  <c:v>30.050270080563703</c:v>
                </c:pt>
                <c:pt idx="1542">
                  <c:v>30.070817947383702</c:v>
                </c:pt>
                <c:pt idx="1543">
                  <c:v>30.0913190841637</c:v>
                </c:pt>
                <c:pt idx="1544">
                  <c:v>30.115833044053701</c:v>
                </c:pt>
                <c:pt idx="1545">
                  <c:v>30.136339902873701</c:v>
                </c:pt>
                <c:pt idx="1546">
                  <c:v>30.1568300724037</c:v>
                </c:pt>
                <c:pt idx="1547">
                  <c:v>30.181335926053702</c:v>
                </c:pt>
                <c:pt idx="1548">
                  <c:v>30.201875925063703</c:v>
                </c:pt>
                <c:pt idx="1549">
                  <c:v>30.222366094593703</c:v>
                </c:pt>
                <c:pt idx="1550">
                  <c:v>30.246881961823703</c:v>
                </c:pt>
                <c:pt idx="1551">
                  <c:v>30.267470121383703</c:v>
                </c:pt>
                <c:pt idx="1552">
                  <c:v>30.287931919093701</c:v>
                </c:pt>
                <c:pt idx="1553">
                  <c:v>30.312433004383703</c:v>
                </c:pt>
                <c:pt idx="1554">
                  <c:v>30.3329470157637</c:v>
                </c:pt>
                <c:pt idx="1555">
                  <c:v>30.353497982023701</c:v>
                </c:pt>
                <c:pt idx="1556">
                  <c:v>30.377957105633701</c:v>
                </c:pt>
                <c:pt idx="1557">
                  <c:v>30.398469924923702</c:v>
                </c:pt>
                <c:pt idx="1558">
                  <c:v>30.418957948683701</c:v>
                </c:pt>
                <c:pt idx="1559">
                  <c:v>30.443484067913701</c:v>
                </c:pt>
                <c:pt idx="1560">
                  <c:v>30.4640400409737</c:v>
                </c:pt>
                <c:pt idx="1561">
                  <c:v>30.484498977663701</c:v>
                </c:pt>
                <c:pt idx="1562">
                  <c:v>30.5090339183837</c:v>
                </c:pt>
                <c:pt idx="1563">
                  <c:v>30.5295441150637</c:v>
                </c:pt>
                <c:pt idx="1564">
                  <c:v>30.550055980683702</c:v>
                </c:pt>
                <c:pt idx="1565">
                  <c:v>30.574543952943703</c:v>
                </c:pt>
                <c:pt idx="1566">
                  <c:v>30.595073938373702</c:v>
                </c:pt>
                <c:pt idx="1567">
                  <c:v>30.615591049193704</c:v>
                </c:pt>
                <c:pt idx="1568">
                  <c:v>30.640087127683699</c:v>
                </c:pt>
                <c:pt idx="1569">
                  <c:v>30.660602092743702</c:v>
                </c:pt>
                <c:pt idx="1570">
                  <c:v>30.6811180114737</c:v>
                </c:pt>
                <c:pt idx="1571">
                  <c:v>30.705632925033701</c:v>
                </c:pt>
                <c:pt idx="1572">
                  <c:v>32.330670833587632</c:v>
                </c:pt>
                <c:pt idx="1573">
                  <c:v>32.331274032592759</c:v>
                </c:pt>
                <c:pt idx="1574">
                  <c:v>32.331753969192491</c:v>
                </c:pt>
                <c:pt idx="1575">
                  <c:v>32.332187891006463</c:v>
                </c:pt>
                <c:pt idx="1576">
                  <c:v>32.332614898681634</c:v>
                </c:pt>
                <c:pt idx="1577">
                  <c:v>32.333037853240953</c:v>
                </c:pt>
                <c:pt idx="1578">
                  <c:v>32.333461046218858</c:v>
                </c:pt>
                <c:pt idx="1579">
                  <c:v>32.333881855010972</c:v>
                </c:pt>
                <c:pt idx="1580">
                  <c:v>32.334305047988877</c:v>
                </c:pt>
                <c:pt idx="1581">
                  <c:v>32.334728002548204</c:v>
                </c:pt>
                <c:pt idx="1582">
                  <c:v>32.335150003433213</c:v>
                </c:pt>
                <c:pt idx="1583">
                  <c:v>32.335392951965318</c:v>
                </c:pt>
                <c:pt idx="1584">
                  <c:v>32.335474014282212</c:v>
                </c:pt>
                <c:pt idx="1585">
                  <c:v>32.33554887771605</c:v>
                </c:pt>
                <c:pt idx="1586">
                  <c:v>32.335624933242784</c:v>
                </c:pt>
                <c:pt idx="1587">
                  <c:v>32.335700988769517</c:v>
                </c:pt>
                <c:pt idx="1588">
                  <c:v>32.335777997970574</c:v>
                </c:pt>
                <c:pt idx="1589">
                  <c:v>32.3358540534973</c:v>
                </c:pt>
                <c:pt idx="1590">
                  <c:v>32.335928916931138</c:v>
                </c:pt>
                <c:pt idx="1591">
                  <c:v>32.336004972457872</c:v>
                </c:pt>
                <c:pt idx="1592">
                  <c:v>32.336081027984598</c:v>
                </c:pt>
                <c:pt idx="1593">
                  <c:v>32.336156845092759</c:v>
                </c:pt>
                <c:pt idx="1594">
                  <c:v>32.336232900619493</c:v>
                </c:pt>
                <c:pt idx="1595">
                  <c:v>32.336308956146233</c:v>
                </c:pt>
                <c:pt idx="1596">
                  <c:v>32.336385011672959</c:v>
                </c:pt>
                <c:pt idx="1597">
                  <c:v>32.336460828781114</c:v>
                </c:pt>
                <c:pt idx="1598">
                  <c:v>32.336536884307847</c:v>
                </c:pt>
                <c:pt idx="1599">
                  <c:v>32.336611986160257</c:v>
                </c:pt>
                <c:pt idx="1600">
                  <c:v>32.336688041686998</c:v>
                </c:pt>
                <c:pt idx="1601">
                  <c:v>32.336763858795152</c:v>
                </c:pt>
                <c:pt idx="1602">
                  <c:v>32.336839914321878</c:v>
                </c:pt>
                <c:pt idx="1603">
                  <c:v>32.336915969848619</c:v>
                </c:pt>
                <c:pt idx="1604">
                  <c:v>32.336992025375352</c:v>
                </c:pt>
                <c:pt idx="1605">
                  <c:v>32.337067842483513</c:v>
                </c:pt>
                <c:pt idx="1606">
                  <c:v>32.33714389801024</c:v>
                </c:pt>
                <c:pt idx="1607">
                  <c:v>32.337219953536973</c:v>
                </c:pt>
                <c:pt idx="1608">
                  <c:v>32.337296009063714</c:v>
                </c:pt>
                <c:pt idx="1609">
                  <c:v>32.337370872497537</c:v>
                </c:pt>
                <c:pt idx="1610">
                  <c:v>32.337447881698587</c:v>
                </c:pt>
                <c:pt idx="1611">
                  <c:v>32.337523937225328</c:v>
                </c:pt>
                <c:pt idx="1612">
                  <c:v>32.337599992752061</c:v>
                </c:pt>
                <c:pt idx="1613">
                  <c:v>32.337676048278787</c:v>
                </c:pt>
                <c:pt idx="1614">
                  <c:v>32.337751865386949</c:v>
                </c:pt>
                <c:pt idx="1615">
                  <c:v>32.337827920913682</c:v>
                </c:pt>
                <c:pt idx="1616">
                  <c:v>32.337904930114732</c:v>
                </c:pt>
                <c:pt idx="1617">
                  <c:v>32.337980985641458</c:v>
                </c:pt>
                <c:pt idx="1618">
                  <c:v>32.338057041168199</c:v>
                </c:pt>
                <c:pt idx="1619">
                  <c:v>32.338131904602044</c:v>
                </c:pt>
                <c:pt idx="1620">
                  <c:v>32.338208913803093</c:v>
                </c:pt>
                <c:pt idx="1621">
                  <c:v>32.338284015655503</c:v>
                </c:pt>
                <c:pt idx="1622">
                  <c:v>32.338359832763658</c:v>
                </c:pt>
                <c:pt idx="1623">
                  <c:v>32.338434934616068</c:v>
                </c:pt>
                <c:pt idx="1624">
                  <c:v>32.338510990142808</c:v>
                </c:pt>
                <c:pt idx="1625">
                  <c:v>32.338585853576653</c:v>
                </c:pt>
                <c:pt idx="1626">
                  <c:v>32.338661909103379</c:v>
                </c:pt>
                <c:pt idx="1627">
                  <c:v>32.338737010955803</c:v>
                </c:pt>
                <c:pt idx="1628">
                  <c:v>32.338812828063951</c:v>
                </c:pt>
                <c:pt idx="1629">
                  <c:v>32.338887929916368</c:v>
                </c:pt>
                <c:pt idx="1630">
                  <c:v>32.338963985443101</c:v>
                </c:pt>
                <c:pt idx="1631">
                  <c:v>32.339038848876939</c:v>
                </c:pt>
                <c:pt idx="1632">
                  <c:v>32.339114904403672</c:v>
                </c:pt>
                <c:pt idx="1633">
                  <c:v>32.339190006256089</c:v>
                </c:pt>
                <c:pt idx="1634">
                  <c:v>32.339266061782823</c:v>
                </c:pt>
                <c:pt idx="1635">
                  <c:v>32.339341878890977</c:v>
                </c:pt>
                <c:pt idx="1636">
                  <c:v>32.339418888092034</c:v>
                </c:pt>
                <c:pt idx="1637">
                  <c:v>32.33949494361876</c:v>
                </c:pt>
                <c:pt idx="1638">
                  <c:v>32.339570999145494</c:v>
                </c:pt>
                <c:pt idx="1639">
                  <c:v>32.339647054672227</c:v>
                </c:pt>
                <c:pt idx="1640">
                  <c:v>32.339740037918084</c:v>
                </c:pt>
                <c:pt idx="1641">
                  <c:v>32.339815855026231</c:v>
                </c:pt>
                <c:pt idx="1642">
                  <c:v>32.339891910552957</c:v>
                </c:pt>
                <c:pt idx="1643">
                  <c:v>32.339967966079698</c:v>
                </c:pt>
                <c:pt idx="1644">
                  <c:v>32.340044021606438</c:v>
                </c:pt>
                <c:pt idx="1645">
                  <c:v>32.340119838714543</c:v>
                </c:pt>
                <c:pt idx="1646">
                  <c:v>32.343718051910344</c:v>
                </c:pt>
                <c:pt idx="1647">
                  <c:v>32.364255905151339</c:v>
                </c:pt>
                <c:pt idx="1648">
                  <c:v>32.384795904159539</c:v>
                </c:pt>
                <c:pt idx="1649">
                  <c:v>32.409383058547938</c:v>
                </c:pt>
                <c:pt idx="1650">
                  <c:v>32.429919004440343</c:v>
                </c:pt>
                <c:pt idx="1651">
                  <c:v>32.450424909592037</c:v>
                </c:pt>
                <c:pt idx="1652">
                  <c:v>32.474926948547044</c:v>
                </c:pt>
                <c:pt idx="1653">
                  <c:v>32.495466947555038</c:v>
                </c:pt>
                <c:pt idx="1654">
                  <c:v>32.515981912613043</c:v>
                </c:pt>
                <c:pt idx="1655">
                  <c:v>32.540453910828042</c:v>
                </c:pt>
                <c:pt idx="1656">
                  <c:v>32.560956001282044</c:v>
                </c:pt>
                <c:pt idx="1657">
                  <c:v>32.581480026245039</c:v>
                </c:pt>
                <c:pt idx="1658">
                  <c:v>32.605983972549041</c:v>
                </c:pt>
                <c:pt idx="1659">
                  <c:v>32.626497030258044</c:v>
                </c:pt>
                <c:pt idx="1660">
                  <c:v>32.64701199531504</c:v>
                </c:pt>
                <c:pt idx="1661">
                  <c:v>32.67151498794604</c:v>
                </c:pt>
                <c:pt idx="1662">
                  <c:v>32.692049026489038</c:v>
                </c:pt>
                <c:pt idx="1663">
                  <c:v>32.712563037872037</c:v>
                </c:pt>
                <c:pt idx="1664">
                  <c:v>32.737046003342037</c:v>
                </c:pt>
                <c:pt idx="1665">
                  <c:v>32.757580041885042</c:v>
                </c:pt>
                <c:pt idx="1666">
                  <c:v>32.778090953827039</c:v>
                </c:pt>
                <c:pt idx="1667">
                  <c:v>32.802595853805038</c:v>
                </c:pt>
                <c:pt idx="1668">
                  <c:v>32.823097944260041</c:v>
                </c:pt>
                <c:pt idx="1669">
                  <c:v>32.843598842621041</c:v>
                </c:pt>
                <c:pt idx="1670">
                  <c:v>32.868125915527038</c:v>
                </c:pt>
                <c:pt idx="1671">
                  <c:v>32.888643026352042</c:v>
                </c:pt>
                <c:pt idx="1672">
                  <c:v>32.909173965454038</c:v>
                </c:pt>
                <c:pt idx="1673">
                  <c:v>32.93366003036504</c:v>
                </c:pt>
                <c:pt idx="1674">
                  <c:v>32.954172849655038</c:v>
                </c:pt>
                <c:pt idx="1675">
                  <c:v>32.974691867828042</c:v>
                </c:pt>
                <c:pt idx="1676">
                  <c:v>32.999187946320042</c:v>
                </c:pt>
                <c:pt idx="1677">
                  <c:v>33.019700050354039</c:v>
                </c:pt>
                <c:pt idx="1678">
                  <c:v>33.04021883010904</c:v>
                </c:pt>
                <c:pt idx="1679">
                  <c:v>33.064712047577039</c:v>
                </c:pt>
                <c:pt idx="1680">
                  <c:v>33.085224866867037</c:v>
                </c:pt>
                <c:pt idx="1681">
                  <c:v>33.105770826340041</c:v>
                </c:pt>
                <c:pt idx="1682">
                  <c:v>33.130271911621037</c:v>
                </c:pt>
                <c:pt idx="1683">
                  <c:v>33.150779008865044</c:v>
                </c:pt>
                <c:pt idx="1684">
                  <c:v>33.171294927597039</c:v>
                </c:pt>
                <c:pt idx="1685">
                  <c:v>33.195780992508041</c:v>
                </c:pt>
                <c:pt idx="1686">
                  <c:v>33.216302871704038</c:v>
                </c:pt>
                <c:pt idx="1687">
                  <c:v>33.236812829971043</c:v>
                </c:pt>
                <c:pt idx="1688">
                  <c:v>33.261340856552039</c:v>
                </c:pt>
                <c:pt idx="1689">
                  <c:v>33.281733989716038</c:v>
                </c:pt>
                <c:pt idx="1690">
                  <c:v>33.302330970764039</c:v>
                </c:pt>
                <c:pt idx="1691">
                  <c:v>33.326820850372037</c:v>
                </c:pt>
                <c:pt idx="1692">
                  <c:v>33.347441911696038</c:v>
                </c:pt>
                <c:pt idx="1693">
                  <c:v>33.367909908296042</c:v>
                </c:pt>
                <c:pt idx="1694">
                  <c:v>33.392405986786038</c:v>
                </c:pt>
                <c:pt idx="1695">
                  <c:v>33.412904977796039</c:v>
                </c:pt>
                <c:pt idx="1696">
                  <c:v>33.433449983596041</c:v>
                </c:pt>
                <c:pt idx="1697">
                  <c:v>33.457916975026038</c:v>
                </c:pt>
                <c:pt idx="1698">
                  <c:v>33.478428840636042</c:v>
                </c:pt>
                <c:pt idx="1699">
                  <c:v>33.498945951466041</c:v>
                </c:pt>
                <c:pt idx="1700">
                  <c:v>33.523459911346038</c:v>
                </c:pt>
                <c:pt idx="1701">
                  <c:v>33.543992996216041</c:v>
                </c:pt>
                <c:pt idx="1702">
                  <c:v>33.564499855046037</c:v>
                </c:pt>
                <c:pt idx="1703">
                  <c:v>33.588990926746042</c:v>
                </c:pt>
                <c:pt idx="1704">
                  <c:v>33.60950589179604</c:v>
                </c:pt>
                <c:pt idx="1705">
                  <c:v>33.630028009416037</c:v>
                </c:pt>
                <c:pt idx="1706">
                  <c:v>33.654525995256037</c:v>
                </c:pt>
                <c:pt idx="1707">
                  <c:v>33.675050020216041</c:v>
                </c:pt>
                <c:pt idx="1708">
                  <c:v>33.69556689262604</c:v>
                </c:pt>
                <c:pt idx="1709">
                  <c:v>33.720042943956038</c:v>
                </c:pt>
                <c:pt idx="1710">
                  <c:v>33.740569829936042</c:v>
                </c:pt>
                <c:pt idx="1711">
                  <c:v>33.761102914806038</c:v>
                </c:pt>
                <c:pt idx="1712">
                  <c:v>33.785567998886037</c:v>
                </c:pt>
                <c:pt idx="1713">
                  <c:v>33.806105852126038</c:v>
                </c:pt>
                <c:pt idx="1714">
                  <c:v>33.82662105560604</c:v>
                </c:pt>
                <c:pt idx="1715">
                  <c:v>33.851114988326039</c:v>
                </c:pt>
                <c:pt idx="1716">
                  <c:v>33.871621847156042</c:v>
                </c:pt>
                <c:pt idx="1717">
                  <c:v>33.89216685294604</c:v>
                </c:pt>
                <c:pt idx="1718">
                  <c:v>33.916637897496038</c:v>
                </c:pt>
                <c:pt idx="1719">
                  <c:v>33.937168836596044</c:v>
                </c:pt>
                <c:pt idx="1720">
                  <c:v>33.957713842396039</c:v>
                </c:pt>
                <c:pt idx="1721">
                  <c:v>33.982168912886038</c:v>
                </c:pt>
                <c:pt idx="1722">
                  <c:v>34.002708911896043</c:v>
                </c:pt>
                <c:pt idx="1723">
                  <c:v>34.023228883746043</c:v>
                </c:pt>
                <c:pt idx="1724">
                  <c:v>34.047732830046037</c:v>
                </c:pt>
                <c:pt idx="1725">
                  <c:v>34.068246841426038</c:v>
                </c:pt>
                <c:pt idx="1726">
                  <c:v>34.088752984996042</c:v>
                </c:pt>
                <c:pt idx="1727">
                  <c:v>34.113255977626039</c:v>
                </c:pt>
                <c:pt idx="1728">
                  <c:v>34.133759021756042</c:v>
                </c:pt>
                <c:pt idx="1729">
                  <c:v>34.15427303314604</c:v>
                </c:pt>
                <c:pt idx="1730">
                  <c:v>34.17876982688604</c:v>
                </c:pt>
                <c:pt idx="1731">
                  <c:v>34.199282884596037</c:v>
                </c:pt>
                <c:pt idx="1732">
                  <c:v>34.219805955886038</c:v>
                </c:pt>
                <c:pt idx="1733">
                  <c:v>34.244346857066041</c:v>
                </c:pt>
                <c:pt idx="1734">
                  <c:v>34.264811992646038</c:v>
                </c:pt>
                <c:pt idx="1735">
                  <c:v>34.285322904586039</c:v>
                </c:pt>
                <c:pt idx="1736">
                  <c:v>34.309820890426039</c:v>
                </c:pt>
                <c:pt idx="1737">
                  <c:v>34.330385923386039</c:v>
                </c:pt>
                <c:pt idx="1738">
                  <c:v>34.350857973096041</c:v>
                </c:pt>
                <c:pt idx="1739">
                  <c:v>34.37534999847604</c:v>
                </c:pt>
                <c:pt idx="1740">
                  <c:v>34.39586091041604</c:v>
                </c:pt>
                <c:pt idx="1741">
                  <c:v>34.416453838346044</c:v>
                </c:pt>
                <c:pt idx="1742">
                  <c:v>34.440917968746042</c:v>
                </c:pt>
                <c:pt idx="1743">
                  <c:v>34.461571931836041</c:v>
                </c:pt>
                <c:pt idx="1744">
                  <c:v>34.481945037846039</c:v>
                </c:pt>
                <c:pt idx="1745">
                  <c:v>34.506443023686039</c:v>
                </c:pt>
                <c:pt idx="1746">
                  <c:v>34.526988029476044</c:v>
                </c:pt>
                <c:pt idx="1747">
                  <c:v>34.54750704765604</c:v>
                </c:pt>
                <c:pt idx="1748">
                  <c:v>34.571972846986043</c:v>
                </c:pt>
                <c:pt idx="1749">
                  <c:v>34.592509984966043</c:v>
                </c:pt>
                <c:pt idx="1750">
                  <c:v>34.613039016726042</c:v>
                </c:pt>
                <c:pt idx="1751">
                  <c:v>34.63751792907604</c:v>
                </c:pt>
                <c:pt idx="1752">
                  <c:v>34.65806484222604</c:v>
                </c:pt>
                <c:pt idx="1753">
                  <c:v>34.678568840026038</c:v>
                </c:pt>
                <c:pt idx="1754">
                  <c:v>34.703047990796037</c:v>
                </c:pt>
                <c:pt idx="1755">
                  <c:v>34.72356891631604</c:v>
                </c:pt>
                <c:pt idx="1756">
                  <c:v>34.744081020356042</c:v>
                </c:pt>
                <c:pt idx="1757">
                  <c:v>34.768540859226043</c:v>
                </c:pt>
                <c:pt idx="1758">
                  <c:v>34.789108037946043</c:v>
                </c:pt>
                <c:pt idx="1759">
                  <c:v>34.80961489677604</c:v>
                </c:pt>
                <c:pt idx="1760">
                  <c:v>34.834080934526042</c:v>
                </c:pt>
                <c:pt idx="1761">
                  <c:v>34.854660034176042</c:v>
                </c:pt>
                <c:pt idx="1762">
                  <c:v>34.875150918956038</c:v>
                </c:pt>
                <c:pt idx="1763">
                  <c:v>34.899649858476039</c:v>
                </c:pt>
                <c:pt idx="1764">
                  <c:v>34.920187950136039</c:v>
                </c:pt>
                <c:pt idx="1765">
                  <c:v>34.940677881236041</c:v>
                </c:pt>
                <c:pt idx="1766">
                  <c:v>34.965190887456039</c:v>
                </c:pt>
                <c:pt idx="1767">
                  <c:v>34.985718011856044</c:v>
                </c:pt>
                <c:pt idx="1768">
                  <c:v>35.006240844726044</c:v>
                </c:pt>
                <c:pt idx="1769">
                  <c:v>35.03069806098604</c:v>
                </c:pt>
                <c:pt idx="1770">
                  <c:v>35.051223993306039</c:v>
                </c:pt>
                <c:pt idx="1771">
                  <c:v>35.071763038636043</c:v>
                </c:pt>
                <c:pt idx="1772">
                  <c:v>35.096253871916041</c:v>
                </c:pt>
                <c:pt idx="1773">
                  <c:v>35.116801977156044</c:v>
                </c:pt>
                <c:pt idx="1774">
                  <c:v>35.137289047246043</c:v>
                </c:pt>
                <c:pt idx="1775">
                  <c:v>35.161773920056042</c:v>
                </c:pt>
                <c:pt idx="1776">
                  <c:v>35.18231391906604</c:v>
                </c:pt>
                <c:pt idx="1777">
                  <c:v>35.202805995946044</c:v>
                </c:pt>
                <c:pt idx="1778">
                  <c:v>35.22727799415604</c:v>
                </c:pt>
                <c:pt idx="1779">
                  <c:v>35.247853040696043</c:v>
                </c:pt>
                <c:pt idx="1780">
                  <c:v>35.268343925476039</c:v>
                </c:pt>
                <c:pt idx="1781">
                  <c:v>35.292793989186038</c:v>
                </c:pt>
                <c:pt idx="1782">
                  <c:v>35.313438892366037</c:v>
                </c:pt>
                <c:pt idx="1783">
                  <c:v>35.333894014356041</c:v>
                </c:pt>
                <c:pt idx="1784">
                  <c:v>35.358378887176038</c:v>
                </c:pt>
                <c:pt idx="1785">
                  <c:v>35.378912925716037</c:v>
                </c:pt>
                <c:pt idx="1786">
                  <c:v>35.399481058116038</c:v>
                </c:pt>
                <c:pt idx="1787">
                  <c:v>35.423913955686039</c:v>
                </c:pt>
                <c:pt idx="1788">
                  <c:v>35.444442987446038</c:v>
                </c:pt>
                <c:pt idx="1789">
                  <c:v>35.464933872226041</c:v>
                </c:pt>
                <c:pt idx="1790">
                  <c:v>35.48941302299604</c:v>
                </c:pt>
                <c:pt idx="1791">
                  <c:v>35.50998997688604</c:v>
                </c:pt>
                <c:pt idx="1792">
                  <c:v>35.530484914776039</c:v>
                </c:pt>
                <c:pt idx="1793">
                  <c:v>35.554988861086038</c:v>
                </c:pt>
                <c:pt idx="1794">
                  <c:v>35.575531959536043</c:v>
                </c:pt>
                <c:pt idx="1795">
                  <c:v>35.596024990086043</c:v>
                </c:pt>
                <c:pt idx="1796">
                  <c:v>35.620477914806038</c:v>
                </c:pt>
                <c:pt idx="1797">
                  <c:v>35.641013860706039</c:v>
                </c:pt>
                <c:pt idx="1798">
                  <c:v>35.661520004276042</c:v>
                </c:pt>
                <c:pt idx="1799">
                  <c:v>35.686002016066041</c:v>
                </c:pt>
                <c:pt idx="1800">
                  <c:v>35.706523895266038</c:v>
                </c:pt>
                <c:pt idx="1801">
                  <c:v>35.727058887486038</c:v>
                </c:pt>
                <c:pt idx="1802">
                  <c:v>35.751533985136042</c:v>
                </c:pt>
                <c:pt idx="1803">
                  <c:v>35.772097826006039</c:v>
                </c:pt>
                <c:pt idx="1804">
                  <c:v>35.792588949206042</c:v>
                </c:pt>
                <c:pt idx="1805">
                  <c:v>35.817081928256037</c:v>
                </c:pt>
                <c:pt idx="1806">
                  <c:v>35.837616920476037</c:v>
                </c:pt>
                <c:pt idx="1807">
                  <c:v>35.858111858366044</c:v>
                </c:pt>
                <c:pt idx="1808">
                  <c:v>35.882606983186044</c:v>
                </c:pt>
                <c:pt idx="1809">
                  <c:v>35.903143882756041</c:v>
                </c:pt>
                <c:pt idx="1810">
                  <c:v>35.923651933666044</c:v>
                </c:pt>
                <c:pt idx="1811">
                  <c:v>35.948127984996042</c:v>
                </c:pt>
                <c:pt idx="1812">
                  <c:v>35.968696832656043</c:v>
                </c:pt>
                <c:pt idx="1813">
                  <c:v>35.989188909526042</c:v>
                </c:pt>
                <c:pt idx="1814">
                  <c:v>36.013682842256038</c:v>
                </c:pt>
                <c:pt idx="1815">
                  <c:v>36.034235000606039</c:v>
                </c:pt>
                <c:pt idx="1816">
                  <c:v>36.05471992492604</c:v>
                </c:pt>
                <c:pt idx="1817">
                  <c:v>36.079203844066043</c:v>
                </c:pt>
                <c:pt idx="1818">
                  <c:v>36.099760055546042</c:v>
                </c:pt>
                <c:pt idx="1819">
                  <c:v>36.120239019396038</c:v>
                </c:pt>
                <c:pt idx="1820">
                  <c:v>36.144706010816037</c:v>
                </c:pt>
                <c:pt idx="1821">
                  <c:v>36.165297031406041</c:v>
                </c:pt>
                <c:pt idx="1822">
                  <c:v>36.185770988466039</c:v>
                </c:pt>
                <c:pt idx="1823">
                  <c:v>36.210262060166038</c:v>
                </c:pt>
                <c:pt idx="1824">
                  <c:v>36.23082184791604</c:v>
                </c:pt>
                <c:pt idx="1825">
                  <c:v>36.251318931576037</c:v>
                </c:pt>
                <c:pt idx="1826">
                  <c:v>36.275787830356037</c:v>
                </c:pt>
                <c:pt idx="1827">
                  <c:v>36.296352863316038</c:v>
                </c:pt>
                <c:pt idx="1828">
                  <c:v>36.316848039626038</c:v>
                </c:pt>
                <c:pt idx="1829">
                  <c:v>36.341357946396037</c:v>
                </c:pt>
                <c:pt idx="1830">
                  <c:v>36.361873865126043</c:v>
                </c:pt>
                <c:pt idx="1831">
                  <c:v>36.382447004316042</c:v>
                </c:pt>
                <c:pt idx="1832">
                  <c:v>36.406857967376041</c:v>
                </c:pt>
                <c:pt idx="1833">
                  <c:v>36.427449941636041</c:v>
                </c:pt>
                <c:pt idx="1834">
                  <c:v>36.447921037676039</c:v>
                </c:pt>
                <c:pt idx="1835">
                  <c:v>36.47240996360604</c:v>
                </c:pt>
                <c:pt idx="1836">
                  <c:v>36.492928028106043</c:v>
                </c:pt>
                <c:pt idx="1837">
                  <c:v>36.513445854186038</c:v>
                </c:pt>
                <c:pt idx="1838">
                  <c:v>36.537971973416042</c:v>
                </c:pt>
                <c:pt idx="1839">
                  <c:v>36.558488845826041</c:v>
                </c:pt>
                <c:pt idx="1840">
                  <c:v>36.57896900176604</c:v>
                </c:pt>
                <c:pt idx="1841">
                  <c:v>36.603517055516043</c:v>
                </c:pt>
                <c:pt idx="1842">
                  <c:v>36.624027013776043</c:v>
                </c:pt>
                <c:pt idx="1843">
                  <c:v>36.644516944886043</c:v>
                </c:pt>
                <c:pt idx="1844">
                  <c:v>36.669051885606038</c:v>
                </c:pt>
                <c:pt idx="1845">
                  <c:v>36.68955397605604</c:v>
                </c:pt>
                <c:pt idx="1846">
                  <c:v>36.710023880006041</c:v>
                </c:pt>
                <c:pt idx="1847">
                  <c:v>36.734577894206041</c:v>
                </c:pt>
                <c:pt idx="1848">
                  <c:v>36.755074024196041</c:v>
                </c:pt>
                <c:pt idx="1849">
                  <c:v>36.775573968886043</c:v>
                </c:pt>
                <c:pt idx="1850">
                  <c:v>36.80011296272604</c:v>
                </c:pt>
                <c:pt idx="1851">
                  <c:v>36.820628881456038</c:v>
                </c:pt>
                <c:pt idx="1852">
                  <c:v>36.84113097190604</c:v>
                </c:pt>
                <c:pt idx="1853">
                  <c:v>36.865651845936043</c:v>
                </c:pt>
                <c:pt idx="1854">
                  <c:v>36.88614892959604</c:v>
                </c:pt>
                <c:pt idx="1855">
                  <c:v>36.906646013256037</c:v>
                </c:pt>
                <c:pt idx="1856">
                  <c:v>36.931156873706044</c:v>
                </c:pt>
                <c:pt idx="1857">
                  <c:v>36.951648950576043</c:v>
                </c:pt>
                <c:pt idx="1858">
                  <c:v>36.972169876096039</c:v>
                </c:pt>
                <c:pt idx="1859">
                  <c:v>36.996687889096037</c:v>
                </c:pt>
                <c:pt idx="1860">
                  <c:v>37.017200946806042</c:v>
                </c:pt>
                <c:pt idx="1861">
                  <c:v>37.037721872326038</c:v>
                </c:pt>
                <c:pt idx="1862">
                  <c:v>37.062264919276039</c:v>
                </c:pt>
                <c:pt idx="1863">
                  <c:v>37.082751989366038</c:v>
                </c:pt>
                <c:pt idx="1864">
                  <c:v>37.103248834606042</c:v>
                </c:pt>
                <c:pt idx="1865">
                  <c:v>37.12778186797604</c:v>
                </c:pt>
                <c:pt idx="1866">
                  <c:v>37.14828705787604</c:v>
                </c:pt>
                <c:pt idx="1867">
                  <c:v>37.168771982196041</c:v>
                </c:pt>
                <c:pt idx="1868">
                  <c:v>37.193296909336041</c:v>
                </c:pt>
                <c:pt idx="1869">
                  <c:v>37.21378588676604</c:v>
                </c:pt>
                <c:pt idx="1870">
                  <c:v>37.234299898146041</c:v>
                </c:pt>
                <c:pt idx="1871">
                  <c:v>37.258828878406042</c:v>
                </c:pt>
                <c:pt idx="1872">
                  <c:v>37.279331922536038</c:v>
                </c:pt>
                <c:pt idx="1873">
                  <c:v>37.299847841266043</c:v>
                </c:pt>
                <c:pt idx="1874">
                  <c:v>37.324406862256041</c:v>
                </c:pt>
                <c:pt idx="1875">
                  <c:v>37.344877958296038</c:v>
                </c:pt>
                <c:pt idx="1876">
                  <c:v>38.070446968078599</c:v>
                </c:pt>
                <c:pt idx="1877">
                  <c:v>38.070907115936265</c:v>
                </c:pt>
                <c:pt idx="1878">
                  <c:v>38.071330070495591</c:v>
                </c:pt>
                <c:pt idx="1879">
                  <c:v>38.071748971939073</c:v>
                </c:pt>
                <c:pt idx="1880">
                  <c:v>38.072170019149766</c:v>
                </c:pt>
                <c:pt idx="1881">
                  <c:v>38.072587013244615</c:v>
                </c:pt>
                <c:pt idx="1882">
                  <c:v>38.073003053665147</c:v>
                </c:pt>
                <c:pt idx="1883">
                  <c:v>38.073446989059434</c:v>
                </c:pt>
                <c:pt idx="1884">
                  <c:v>38.07386803627012</c:v>
                </c:pt>
                <c:pt idx="1885">
                  <c:v>38.074285984039292</c:v>
                </c:pt>
                <c:pt idx="1886">
                  <c:v>38.07470393180845</c:v>
                </c:pt>
                <c:pt idx="1887">
                  <c:v>38.075123071670511</c:v>
                </c:pt>
                <c:pt idx="1888">
                  <c:v>38.075509071350083</c:v>
                </c:pt>
                <c:pt idx="1889">
                  <c:v>38.075582981109605</c:v>
                </c:pt>
                <c:pt idx="1890">
                  <c:v>38.075657129287706</c:v>
                </c:pt>
                <c:pt idx="1891">
                  <c:v>38.075731039047227</c:v>
                </c:pt>
                <c:pt idx="1892">
                  <c:v>38.075805902481065</c:v>
                </c:pt>
                <c:pt idx="1893">
                  <c:v>38.075879096984856</c:v>
                </c:pt>
                <c:pt idx="1894">
                  <c:v>38.075953960418687</c:v>
                </c:pt>
                <c:pt idx="1895">
                  <c:v>38.07602810859678</c:v>
                </c:pt>
                <c:pt idx="1896">
                  <c:v>38.076102018356316</c:v>
                </c:pt>
                <c:pt idx="1897">
                  <c:v>38.076175928115831</c:v>
                </c:pt>
                <c:pt idx="1898">
                  <c:v>38.076250076293931</c:v>
                </c:pt>
                <c:pt idx="1899">
                  <c:v>38.076323986053453</c:v>
                </c:pt>
                <c:pt idx="1900">
                  <c:v>38.076398134231553</c:v>
                </c:pt>
                <c:pt idx="1901">
                  <c:v>38.076472043991075</c:v>
                </c:pt>
                <c:pt idx="1902">
                  <c:v>38.076545953750596</c:v>
                </c:pt>
                <c:pt idx="1903">
                  <c:v>38.076620101928697</c:v>
                </c:pt>
                <c:pt idx="1904">
                  <c:v>38.076694965362535</c:v>
                </c:pt>
                <c:pt idx="1905">
                  <c:v>38.076770067214952</c:v>
                </c:pt>
                <c:pt idx="1906">
                  <c:v>38.076844930648797</c:v>
                </c:pt>
                <c:pt idx="1907">
                  <c:v>38.07691907882689</c:v>
                </c:pt>
                <c:pt idx="1908">
                  <c:v>38.076993942260721</c:v>
                </c:pt>
                <c:pt idx="1909">
                  <c:v>38.077068090438821</c:v>
                </c:pt>
                <c:pt idx="1910">
                  <c:v>38.096740007400484</c:v>
                </c:pt>
                <c:pt idx="1911">
                  <c:v>38.117238998413086</c:v>
                </c:pt>
                <c:pt idx="1912">
                  <c:v>38.137794017791784</c:v>
                </c:pt>
                <c:pt idx="1913">
                  <c:v>38.162363052368185</c:v>
                </c:pt>
                <c:pt idx="1914">
                  <c:v>38.182847023009785</c:v>
                </c:pt>
                <c:pt idx="1915">
                  <c:v>38.203347921371787</c:v>
                </c:pt>
                <c:pt idx="1916">
                  <c:v>38.227860927581787</c:v>
                </c:pt>
                <c:pt idx="1917">
                  <c:v>38.248373985290783</c:v>
                </c:pt>
                <c:pt idx="1918">
                  <c:v>38.268878936767784</c:v>
                </c:pt>
                <c:pt idx="1919">
                  <c:v>38.293450117110787</c:v>
                </c:pt>
                <c:pt idx="1920">
                  <c:v>38.313874006271782</c:v>
                </c:pt>
                <c:pt idx="1921">
                  <c:v>38.334399938583786</c:v>
                </c:pt>
                <c:pt idx="1922">
                  <c:v>38.358932971954786</c:v>
                </c:pt>
                <c:pt idx="1923">
                  <c:v>38.379483938216786</c:v>
                </c:pt>
                <c:pt idx="1924">
                  <c:v>38.399945020675787</c:v>
                </c:pt>
                <c:pt idx="1925">
                  <c:v>38.424470901488782</c:v>
                </c:pt>
                <c:pt idx="1926">
                  <c:v>38.444957971572784</c:v>
                </c:pt>
                <c:pt idx="1927">
                  <c:v>38.469487905502781</c:v>
                </c:pt>
                <c:pt idx="1928">
                  <c:v>38.489998102187784</c:v>
                </c:pt>
                <c:pt idx="1929">
                  <c:v>38.510495901107781</c:v>
                </c:pt>
                <c:pt idx="1930">
                  <c:v>38.535002946853787</c:v>
                </c:pt>
                <c:pt idx="1931">
                  <c:v>38.555527925491781</c:v>
                </c:pt>
                <c:pt idx="1932">
                  <c:v>38.576046943664785</c:v>
                </c:pt>
                <c:pt idx="1933">
                  <c:v>38.600527048110784</c:v>
                </c:pt>
                <c:pt idx="1934">
                  <c:v>38.621083021163784</c:v>
                </c:pt>
                <c:pt idx="1935">
                  <c:v>38.641577959060783</c:v>
                </c:pt>
                <c:pt idx="1936">
                  <c:v>38.666072130202785</c:v>
                </c:pt>
                <c:pt idx="1937">
                  <c:v>38.686598062514783</c:v>
                </c:pt>
                <c:pt idx="1938">
                  <c:v>38.707098007201786</c:v>
                </c:pt>
                <c:pt idx="1939">
                  <c:v>38.731615066528782</c:v>
                </c:pt>
                <c:pt idx="1940">
                  <c:v>38.752129077911782</c:v>
                </c:pt>
                <c:pt idx="1941">
                  <c:v>38.772622108459785</c:v>
                </c:pt>
                <c:pt idx="1942">
                  <c:v>38.797135114669786</c:v>
                </c:pt>
                <c:pt idx="1943">
                  <c:v>38.817693948745784</c:v>
                </c:pt>
                <c:pt idx="1944">
                  <c:v>38.83817195892378</c:v>
                </c:pt>
                <c:pt idx="1945">
                  <c:v>38.862689018249782</c:v>
                </c:pt>
                <c:pt idx="1946">
                  <c:v>38.883183956145785</c:v>
                </c:pt>
                <c:pt idx="1947">
                  <c:v>38.903701066970783</c:v>
                </c:pt>
                <c:pt idx="1948">
                  <c:v>38.928225994109781</c:v>
                </c:pt>
                <c:pt idx="1949">
                  <c:v>38.948727130889786</c:v>
                </c:pt>
                <c:pt idx="1950">
                  <c:v>38.969227075576782</c:v>
                </c:pt>
                <c:pt idx="1951">
                  <c:v>38.993739128112786</c:v>
                </c:pt>
                <c:pt idx="1952">
                  <c:v>39.014256954192781</c:v>
                </c:pt>
                <c:pt idx="1953">
                  <c:v>39.034778118133787</c:v>
                </c:pt>
                <c:pt idx="1954">
                  <c:v>39.059289932250785</c:v>
                </c:pt>
                <c:pt idx="1955">
                  <c:v>39.079807996752784</c:v>
                </c:pt>
                <c:pt idx="1956">
                  <c:v>39.100302934642784</c:v>
                </c:pt>
                <c:pt idx="1957">
                  <c:v>39.124813079832784</c:v>
                </c:pt>
                <c:pt idx="1958">
                  <c:v>39.145329952242783</c:v>
                </c:pt>
                <c:pt idx="1959">
                  <c:v>39.165815114972787</c:v>
                </c:pt>
                <c:pt idx="1960">
                  <c:v>39.190350055692782</c:v>
                </c:pt>
                <c:pt idx="1961">
                  <c:v>39.210860013962787</c:v>
                </c:pt>
                <c:pt idx="1962">
                  <c:v>39.23135590553278</c:v>
                </c:pt>
                <c:pt idx="1963">
                  <c:v>39.255909919742784</c:v>
                </c:pt>
                <c:pt idx="1964">
                  <c:v>39.276442050932786</c:v>
                </c:pt>
                <c:pt idx="1965">
                  <c:v>39.296752929682782</c:v>
                </c:pt>
                <c:pt idx="1966">
                  <c:v>39.321376085282786</c:v>
                </c:pt>
                <c:pt idx="1967">
                  <c:v>39.341915130612783</c:v>
                </c:pt>
                <c:pt idx="1968">
                  <c:v>39.362464904782783</c:v>
                </c:pt>
                <c:pt idx="1969">
                  <c:v>39.386902093882782</c:v>
                </c:pt>
                <c:pt idx="1970">
                  <c:v>39.407444000242783</c:v>
                </c:pt>
                <c:pt idx="1971">
                  <c:v>39.427937030792783</c:v>
                </c:pt>
                <c:pt idx="1972">
                  <c:v>39.452446937562783</c:v>
                </c:pt>
                <c:pt idx="1973">
                  <c:v>39.473006010052785</c:v>
                </c:pt>
                <c:pt idx="1974">
                  <c:v>39.493530035022786</c:v>
                </c:pt>
                <c:pt idx="1975">
                  <c:v>39.518019914622784</c:v>
                </c:pt>
                <c:pt idx="1976">
                  <c:v>39.538532972332781</c:v>
                </c:pt>
                <c:pt idx="1977">
                  <c:v>39.55903506279278</c:v>
                </c:pt>
                <c:pt idx="1978">
                  <c:v>39.583540916442786</c:v>
                </c:pt>
                <c:pt idx="1979">
                  <c:v>39.604044914242785</c:v>
                </c:pt>
                <c:pt idx="1980">
                  <c:v>39.624553918842786</c:v>
                </c:pt>
                <c:pt idx="1981">
                  <c:v>39.649070024492787</c:v>
                </c:pt>
                <c:pt idx="1982">
                  <c:v>39.669596910472784</c:v>
                </c:pt>
                <c:pt idx="1983">
                  <c:v>39.690112113952786</c:v>
                </c:pt>
                <c:pt idx="1984">
                  <c:v>39.714620113372781</c:v>
                </c:pt>
                <c:pt idx="1985">
                  <c:v>39.735132932662786</c:v>
                </c:pt>
                <c:pt idx="1986">
                  <c:v>39.755650997162782</c:v>
                </c:pt>
                <c:pt idx="1987">
                  <c:v>39.780143976212784</c:v>
                </c:pt>
                <c:pt idx="1988">
                  <c:v>39.800663948062784</c:v>
                </c:pt>
                <c:pt idx="1989">
                  <c:v>39.821145057682784</c:v>
                </c:pt>
                <c:pt idx="1990">
                  <c:v>39.845679998402787</c:v>
                </c:pt>
                <c:pt idx="1991">
                  <c:v>39.86619091034278</c:v>
                </c:pt>
                <c:pt idx="1992">
                  <c:v>39.886699914932784</c:v>
                </c:pt>
                <c:pt idx="1993">
                  <c:v>39.91122603416278</c:v>
                </c:pt>
                <c:pt idx="1994">
                  <c:v>39.93173408508278</c:v>
                </c:pt>
                <c:pt idx="1995">
                  <c:v>39.952240943912784</c:v>
                </c:pt>
                <c:pt idx="1996">
                  <c:v>39.976746082302782</c:v>
                </c:pt>
                <c:pt idx="1997">
                  <c:v>39.99726200103278</c:v>
                </c:pt>
                <c:pt idx="1998">
                  <c:v>40.017765045162783</c:v>
                </c:pt>
                <c:pt idx="1999">
                  <c:v>40.042267084122784</c:v>
                </c:pt>
                <c:pt idx="2000">
                  <c:v>40.062789916992784</c:v>
                </c:pt>
                <c:pt idx="2001">
                  <c:v>40.083288908002785</c:v>
                </c:pt>
                <c:pt idx="2002">
                  <c:v>40.107798099522782</c:v>
                </c:pt>
                <c:pt idx="2003">
                  <c:v>40.128338098522782</c:v>
                </c:pt>
                <c:pt idx="2004">
                  <c:v>40.148840904232785</c:v>
                </c:pt>
                <c:pt idx="2005">
                  <c:v>40.173367977142782</c:v>
                </c:pt>
                <c:pt idx="2006">
                  <c:v>40.193882942202784</c:v>
                </c:pt>
                <c:pt idx="2007">
                  <c:v>40.214370012282785</c:v>
                </c:pt>
                <c:pt idx="2008">
                  <c:v>40.238876104352784</c:v>
                </c:pt>
                <c:pt idx="2009">
                  <c:v>40.259367942812787</c:v>
                </c:pt>
                <c:pt idx="2010">
                  <c:v>40.279915094372782</c:v>
                </c:pt>
                <c:pt idx="2011">
                  <c:v>40.304425954822783</c:v>
                </c:pt>
                <c:pt idx="2012">
                  <c:v>40.324934959412786</c:v>
                </c:pt>
                <c:pt idx="2013">
                  <c:v>40.34551501274278</c:v>
                </c:pt>
                <c:pt idx="2014">
                  <c:v>40.36994409561278</c:v>
                </c:pt>
                <c:pt idx="2015">
                  <c:v>40.390461921692783</c:v>
                </c:pt>
                <c:pt idx="2016">
                  <c:v>40.410967111582785</c:v>
                </c:pt>
                <c:pt idx="2017">
                  <c:v>40.43546009063278</c:v>
                </c:pt>
                <c:pt idx="2018">
                  <c:v>40.455991029742783</c:v>
                </c:pt>
                <c:pt idx="2019">
                  <c:v>40.476495027542782</c:v>
                </c:pt>
                <c:pt idx="2020">
                  <c:v>40.500998020172787</c:v>
                </c:pt>
                <c:pt idx="2021">
                  <c:v>40.521527051922781</c:v>
                </c:pt>
                <c:pt idx="2022">
                  <c:v>40.542032003402781</c:v>
                </c:pt>
                <c:pt idx="2023">
                  <c:v>40.56655406952278</c:v>
                </c:pt>
                <c:pt idx="2024">
                  <c:v>40.587068080902782</c:v>
                </c:pt>
                <c:pt idx="2025">
                  <c:v>40.607531070712781</c:v>
                </c:pt>
                <c:pt idx="2026">
                  <c:v>40.632066011432784</c:v>
                </c:pt>
                <c:pt idx="2027">
                  <c:v>40.652596950532782</c:v>
                </c:pt>
                <c:pt idx="2028">
                  <c:v>40.673070907592781</c:v>
                </c:pt>
                <c:pt idx="2029">
                  <c:v>40.697591066362783</c:v>
                </c:pt>
                <c:pt idx="2030">
                  <c:v>40.71811604500278</c:v>
                </c:pt>
                <c:pt idx="2031">
                  <c:v>40.738621950152783</c:v>
                </c:pt>
                <c:pt idx="2032">
                  <c:v>40.763124942782781</c:v>
                </c:pt>
                <c:pt idx="2033">
                  <c:v>40.783668994902783</c:v>
                </c:pt>
                <c:pt idx="2034">
                  <c:v>40.804137945172783</c:v>
                </c:pt>
                <c:pt idx="2035">
                  <c:v>40.828675031662783</c:v>
                </c:pt>
                <c:pt idx="2036">
                  <c:v>40.849194049832782</c:v>
                </c:pt>
                <c:pt idx="2037">
                  <c:v>40.869713068012786</c:v>
                </c:pt>
                <c:pt idx="2038">
                  <c:v>40.89420509338278</c:v>
                </c:pt>
                <c:pt idx="2039">
                  <c:v>40.914717912672785</c:v>
                </c:pt>
                <c:pt idx="2040">
                  <c:v>40.935218095782787</c:v>
                </c:pt>
                <c:pt idx="2041">
                  <c:v>40.959733963012781</c:v>
                </c:pt>
                <c:pt idx="2042">
                  <c:v>40.980247974392782</c:v>
                </c:pt>
                <c:pt idx="2043">
                  <c:v>41.000760078432783</c:v>
                </c:pt>
                <c:pt idx="2044">
                  <c:v>41.025274991992781</c:v>
                </c:pt>
                <c:pt idx="2045">
                  <c:v>41.045772075652785</c:v>
                </c:pt>
                <c:pt idx="2046">
                  <c:v>41.066314935682783</c:v>
                </c:pt>
                <c:pt idx="2047">
                  <c:v>41.090802907942781</c:v>
                </c:pt>
                <c:pt idx="2048">
                  <c:v>41.111321926112787</c:v>
                </c:pt>
                <c:pt idx="2049">
                  <c:v>41.131819963452784</c:v>
                </c:pt>
                <c:pt idx="2050">
                  <c:v>41.156326055522783</c:v>
                </c:pt>
                <c:pt idx="2051">
                  <c:v>41.176842927932782</c:v>
                </c:pt>
                <c:pt idx="2052">
                  <c:v>41.19734406471278</c:v>
                </c:pt>
                <c:pt idx="2053">
                  <c:v>41.221883058552784</c:v>
                </c:pt>
                <c:pt idx="2054">
                  <c:v>41.242401123042782</c:v>
                </c:pt>
                <c:pt idx="2055">
                  <c:v>41.262892007822785</c:v>
                </c:pt>
                <c:pt idx="2056">
                  <c:v>41.287431001662782</c:v>
                </c:pt>
                <c:pt idx="2057">
                  <c:v>41.307922124862785</c:v>
                </c:pt>
                <c:pt idx="2058">
                  <c:v>41.328455924982784</c:v>
                </c:pt>
                <c:pt idx="2059">
                  <c:v>41.352931022642785</c:v>
                </c:pt>
                <c:pt idx="2060">
                  <c:v>41.373488903042784</c:v>
                </c:pt>
                <c:pt idx="2061">
                  <c:v>41.393969058992781</c:v>
                </c:pt>
                <c:pt idx="2062">
                  <c:v>41.41843700409278</c:v>
                </c:pt>
                <c:pt idx="2063">
                  <c:v>41.438997983932786</c:v>
                </c:pt>
                <c:pt idx="2064">
                  <c:v>41.459513902662785</c:v>
                </c:pt>
                <c:pt idx="2065">
                  <c:v>41.483988046642786</c:v>
                </c:pt>
                <c:pt idx="2066">
                  <c:v>41.504521131512782</c:v>
                </c:pt>
                <c:pt idx="2067">
                  <c:v>41.525041103362781</c:v>
                </c:pt>
                <c:pt idx="2068">
                  <c:v>41.549520015712787</c:v>
                </c:pt>
                <c:pt idx="2069">
                  <c:v>41.570070981982781</c:v>
                </c:pt>
                <c:pt idx="2070">
                  <c:v>41.59056305885278</c:v>
                </c:pt>
                <c:pt idx="2071">
                  <c:v>41.615062952042784</c:v>
                </c:pt>
                <c:pt idx="2072">
                  <c:v>41.635586977002781</c:v>
                </c:pt>
                <c:pt idx="2073">
                  <c:v>41.656116962432783</c:v>
                </c:pt>
                <c:pt idx="2074">
                  <c:v>41.680612087252783</c:v>
                </c:pt>
                <c:pt idx="2075">
                  <c:v>41.701122045512783</c:v>
                </c:pt>
                <c:pt idx="2076">
                  <c:v>41.721652030942785</c:v>
                </c:pt>
                <c:pt idx="2077">
                  <c:v>41.746135950092786</c:v>
                </c:pt>
                <c:pt idx="2078">
                  <c:v>41.766633033752782</c:v>
                </c:pt>
                <c:pt idx="2079">
                  <c:v>41.787149906162782</c:v>
                </c:pt>
                <c:pt idx="2080">
                  <c:v>41.811661958692781</c:v>
                </c:pt>
                <c:pt idx="2081">
                  <c:v>41.832173109052782</c:v>
                </c:pt>
                <c:pt idx="2082">
                  <c:v>41.852716922762781</c:v>
                </c:pt>
                <c:pt idx="2083">
                  <c:v>41.877208948132782</c:v>
                </c:pt>
                <c:pt idx="2084">
                  <c:v>41.897731065752787</c:v>
                </c:pt>
                <c:pt idx="2085">
                  <c:v>41.918247938152781</c:v>
                </c:pt>
                <c:pt idx="2086">
                  <c:v>41.942737102512787</c:v>
                </c:pt>
                <c:pt idx="2087">
                  <c:v>41.963249921802785</c:v>
                </c:pt>
                <c:pt idx="2088">
                  <c:v>41.983752965922783</c:v>
                </c:pt>
                <c:pt idx="2089">
                  <c:v>42.008275032042782</c:v>
                </c:pt>
                <c:pt idx="2090">
                  <c:v>42.028774023052783</c:v>
                </c:pt>
                <c:pt idx="2091">
                  <c:v>42.049293041232787</c:v>
                </c:pt>
                <c:pt idx="2092">
                  <c:v>42.073786020282782</c:v>
                </c:pt>
                <c:pt idx="2093">
                  <c:v>42.094299077982782</c:v>
                </c:pt>
                <c:pt idx="2094">
                  <c:v>42.114843130112781</c:v>
                </c:pt>
                <c:pt idx="2095">
                  <c:v>42.139336109162784</c:v>
                </c:pt>
                <c:pt idx="2096">
                  <c:v>42.159863948822782</c:v>
                </c:pt>
                <c:pt idx="2097">
                  <c:v>42.180372953412785</c:v>
                </c:pt>
                <c:pt idx="2098">
                  <c:v>42.204751014712784</c:v>
                </c:pt>
                <c:pt idx="2099">
                  <c:v>42.225322008132785</c:v>
                </c:pt>
                <c:pt idx="2100">
                  <c:v>42.245769023892784</c:v>
                </c:pt>
                <c:pt idx="2101">
                  <c:v>42.270453929902786</c:v>
                </c:pt>
                <c:pt idx="2102">
                  <c:v>42.290899991992781</c:v>
                </c:pt>
                <c:pt idx="2103">
                  <c:v>42.311450004572784</c:v>
                </c:pt>
                <c:pt idx="2104">
                  <c:v>42.335915088652783</c:v>
                </c:pt>
                <c:pt idx="2105">
                  <c:v>42.356456995012785</c:v>
                </c:pt>
                <c:pt idx="2106">
                  <c:v>42.376971006392786</c:v>
                </c:pt>
                <c:pt idx="2107">
                  <c:v>42.401484012602786</c:v>
                </c:pt>
                <c:pt idx="2108">
                  <c:v>42.421961069102785</c:v>
                </c:pt>
                <c:pt idx="2109">
                  <c:v>42.442537069322782</c:v>
                </c:pt>
                <c:pt idx="2110">
                  <c:v>42.466985940932787</c:v>
                </c:pt>
                <c:pt idx="2111">
                  <c:v>42.487518072132787</c:v>
                </c:pt>
                <c:pt idx="2112">
                  <c:v>42.508047103882781</c:v>
                </c:pt>
                <c:pt idx="2113">
                  <c:v>42.532540082932783</c:v>
                </c:pt>
                <c:pt idx="2114">
                  <c:v>42.553031921382782</c:v>
                </c:pt>
                <c:pt idx="2115">
                  <c:v>42.573573112482784</c:v>
                </c:pt>
                <c:pt idx="2116">
                  <c:v>42.598065137862783</c:v>
                </c:pt>
                <c:pt idx="2117">
                  <c:v>42.618582963942785</c:v>
                </c:pt>
                <c:pt idx="2118">
                  <c:v>42.639120101932782</c:v>
                </c:pt>
                <c:pt idx="2119">
                  <c:v>42.663594961162786</c:v>
                </c:pt>
                <c:pt idx="2120">
                  <c:v>42.68410611152278</c:v>
                </c:pt>
                <c:pt idx="2121">
                  <c:v>42.704608917232783</c:v>
                </c:pt>
                <c:pt idx="2122">
                  <c:v>42.729125022892781</c:v>
                </c:pt>
                <c:pt idx="2123">
                  <c:v>42.749644994732783</c:v>
                </c:pt>
                <c:pt idx="2124">
                  <c:v>42.770159959792785</c:v>
                </c:pt>
                <c:pt idx="2125">
                  <c:v>42.794647932052783</c:v>
                </c:pt>
                <c:pt idx="2126">
                  <c:v>42.815181016922786</c:v>
                </c:pt>
                <c:pt idx="2127">
                  <c:v>42.835701942442782</c:v>
                </c:pt>
                <c:pt idx="2128">
                  <c:v>42.860188007352782</c:v>
                </c:pt>
                <c:pt idx="2129">
                  <c:v>42.880736112592786</c:v>
                </c:pt>
                <c:pt idx="2130">
                  <c:v>42.901232004162786</c:v>
                </c:pt>
                <c:pt idx="2131">
                  <c:v>42.925698995592782</c:v>
                </c:pt>
                <c:pt idx="2132">
                  <c:v>42.946259021762785</c:v>
                </c:pt>
                <c:pt idx="2133">
                  <c:v>42.966778993602787</c:v>
                </c:pt>
                <c:pt idx="2134">
                  <c:v>42.991271018982786</c:v>
                </c:pt>
                <c:pt idx="2135">
                  <c:v>43.01181197166278</c:v>
                </c:pt>
                <c:pt idx="2136">
                  <c:v>43.032303094862783</c:v>
                </c:pt>
                <c:pt idx="2137">
                  <c:v>43.056773900982783</c:v>
                </c:pt>
                <c:pt idx="2138">
                  <c:v>43.077336072922783</c:v>
                </c:pt>
                <c:pt idx="2139">
                  <c:v>43.95047020912169</c:v>
                </c:pt>
                <c:pt idx="2140">
                  <c:v>43.951042175292955</c:v>
                </c:pt>
                <c:pt idx="2141">
                  <c:v>43.951523065567002</c:v>
                </c:pt>
                <c:pt idx="2142">
                  <c:v>43.951955080032334</c:v>
                </c:pt>
                <c:pt idx="2143">
                  <c:v>43.952396154403672</c:v>
                </c:pt>
                <c:pt idx="2144">
                  <c:v>43.952814102172844</c:v>
                </c:pt>
                <c:pt idx="2145">
                  <c:v>43.953234195709214</c:v>
                </c:pt>
                <c:pt idx="2146">
                  <c:v>43.953652143478379</c:v>
                </c:pt>
                <c:pt idx="2147">
                  <c:v>43.9540660381317</c:v>
                </c:pt>
                <c:pt idx="2148">
                  <c:v>43.954481124877908</c:v>
                </c:pt>
                <c:pt idx="2149">
                  <c:v>43.954898118972764</c:v>
                </c:pt>
                <c:pt idx="2150">
                  <c:v>43.955316066741929</c:v>
                </c:pt>
                <c:pt idx="2151">
                  <c:v>43.955420017242425</c:v>
                </c:pt>
                <c:pt idx="2152">
                  <c:v>43.955495119094834</c:v>
                </c:pt>
                <c:pt idx="2153">
                  <c:v>43.955569028854349</c:v>
                </c:pt>
                <c:pt idx="2154">
                  <c:v>43.955643177032449</c:v>
                </c:pt>
                <c:pt idx="2155">
                  <c:v>43.955717086791985</c:v>
                </c:pt>
                <c:pt idx="2156">
                  <c:v>43.955792188644395</c:v>
                </c:pt>
                <c:pt idx="2157">
                  <c:v>43.955866098403909</c:v>
                </c:pt>
                <c:pt idx="2158">
                  <c:v>43.955940008163445</c:v>
                </c:pt>
                <c:pt idx="2159">
                  <c:v>43.956014156341539</c:v>
                </c:pt>
                <c:pt idx="2160">
                  <c:v>43.95608806610106</c:v>
                </c:pt>
                <c:pt idx="2161">
                  <c:v>43.956162214279161</c:v>
                </c:pt>
                <c:pt idx="2162">
                  <c:v>43.956236124038682</c:v>
                </c:pt>
                <c:pt idx="2163">
                  <c:v>43.956310033798204</c:v>
                </c:pt>
                <c:pt idx="2164">
                  <c:v>43.956385135650621</c:v>
                </c:pt>
                <c:pt idx="2165">
                  <c:v>43.956480026245103</c:v>
                </c:pt>
                <c:pt idx="2166">
                  <c:v>43.95655512809752</c:v>
                </c:pt>
                <c:pt idx="2167">
                  <c:v>43.956629991531365</c:v>
                </c:pt>
                <c:pt idx="2168">
                  <c:v>43.956704139709458</c:v>
                </c:pt>
                <c:pt idx="2169">
                  <c:v>43.95677804946898</c:v>
                </c:pt>
                <c:pt idx="2170">
                  <c:v>43.956853151321404</c:v>
                </c:pt>
                <c:pt idx="2171">
                  <c:v>43.956927061080918</c:v>
                </c:pt>
                <c:pt idx="2172">
                  <c:v>43.957002162933328</c:v>
                </c:pt>
                <c:pt idx="2173">
                  <c:v>43.957077026367173</c:v>
                </c:pt>
                <c:pt idx="2174">
                  <c:v>43.95715212821959</c:v>
                </c:pt>
                <c:pt idx="2175">
                  <c:v>43.957226991653428</c:v>
                </c:pt>
                <c:pt idx="2176">
                  <c:v>43.957302093505845</c:v>
                </c:pt>
                <c:pt idx="2177">
                  <c:v>43.957378149032579</c:v>
                </c:pt>
                <c:pt idx="2178">
                  <c:v>43.957453012466409</c:v>
                </c:pt>
                <c:pt idx="2179">
                  <c:v>43.964174032211304</c:v>
                </c:pt>
                <c:pt idx="2180">
                  <c:v>43.984717130661004</c:v>
                </c:pt>
                <c:pt idx="2181">
                  <c:v>44.005203008651705</c:v>
                </c:pt>
                <c:pt idx="2182">
                  <c:v>44.029697179794304</c:v>
                </c:pt>
                <c:pt idx="2183">
                  <c:v>44.050255060195703</c:v>
                </c:pt>
                <c:pt idx="2184">
                  <c:v>44.070743083953701</c:v>
                </c:pt>
                <c:pt idx="2185">
                  <c:v>44.095249176025703</c:v>
                </c:pt>
                <c:pt idx="2186">
                  <c:v>44.115801095962702</c:v>
                </c:pt>
                <c:pt idx="2187">
                  <c:v>44.136262178420701</c:v>
                </c:pt>
                <c:pt idx="2188">
                  <c:v>44.160772085189699</c:v>
                </c:pt>
                <c:pt idx="2189">
                  <c:v>44.1813051700587</c:v>
                </c:pt>
                <c:pt idx="2190">
                  <c:v>44.201814174651702</c:v>
                </c:pt>
                <c:pt idx="2191">
                  <c:v>44.226303100585703</c:v>
                </c:pt>
                <c:pt idx="2192">
                  <c:v>44.246828079223704</c:v>
                </c:pt>
                <c:pt idx="2193">
                  <c:v>44.267377138137704</c:v>
                </c:pt>
                <c:pt idx="2194">
                  <c:v>44.291846036910698</c:v>
                </c:pt>
                <c:pt idx="2195">
                  <c:v>44.312438011169704</c:v>
                </c:pt>
                <c:pt idx="2196">
                  <c:v>44.332883119582704</c:v>
                </c:pt>
                <c:pt idx="2197">
                  <c:v>44.357359170913703</c:v>
                </c:pt>
                <c:pt idx="2198">
                  <c:v>44.377911090850702</c:v>
                </c:pt>
                <c:pt idx="2199">
                  <c:v>44.398455142974704</c:v>
                </c:pt>
                <c:pt idx="2200">
                  <c:v>44.422907114028703</c:v>
                </c:pt>
                <c:pt idx="2201">
                  <c:v>44.443450212478702</c:v>
                </c:pt>
                <c:pt idx="2202">
                  <c:v>44.463957071304705</c:v>
                </c:pt>
                <c:pt idx="2203">
                  <c:v>44.488409042358704</c:v>
                </c:pt>
                <c:pt idx="2204">
                  <c:v>44.508991003036705</c:v>
                </c:pt>
                <c:pt idx="2205">
                  <c:v>44.529481172561702</c:v>
                </c:pt>
                <c:pt idx="2206">
                  <c:v>44.553977012634704</c:v>
                </c:pt>
                <c:pt idx="2207">
                  <c:v>44.574501037597699</c:v>
                </c:pt>
                <c:pt idx="2208">
                  <c:v>44.595004081725705</c:v>
                </c:pt>
                <c:pt idx="2209">
                  <c:v>44.619464159011699</c:v>
                </c:pt>
                <c:pt idx="2210">
                  <c:v>44.640057086944701</c:v>
                </c:pt>
                <c:pt idx="2211">
                  <c:v>44.660529136657701</c:v>
                </c:pt>
                <c:pt idx="2212">
                  <c:v>44.685018062591702</c:v>
                </c:pt>
                <c:pt idx="2213">
                  <c:v>44.705566167831705</c:v>
                </c:pt>
                <c:pt idx="2214">
                  <c:v>44.726119995116704</c:v>
                </c:pt>
                <c:pt idx="2215">
                  <c:v>44.750565052032698</c:v>
                </c:pt>
                <c:pt idx="2216">
                  <c:v>44.771114110946705</c:v>
                </c:pt>
                <c:pt idx="2217">
                  <c:v>44.791620016097703</c:v>
                </c:pt>
                <c:pt idx="2218">
                  <c:v>44.8161010742187</c:v>
                </c:pt>
                <c:pt idx="2219">
                  <c:v>44.836638212203702</c:v>
                </c:pt>
                <c:pt idx="2220">
                  <c:v>44.857140064239701</c:v>
                </c:pt>
                <c:pt idx="2221">
                  <c:v>44.881621122360698</c:v>
                </c:pt>
                <c:pt idx="2222">
                  <c:v>44.902185201644699</c:v>
                </c:pt>
                <c:pt idx="2223">
                  <c:v>44.9226970672607</c:v>
                </c:pt>
                <c:pt idx="2224">
                  <c:v>44.947199106216701</c:v>
                </c:pt>
                <c:pt idx="2225">
                  <c:v>44.967709064483699</c:v>
                </c:pt>
                <c:pt idx="2226">
                  <c:v>44.9882202148437</c:v>
                </c:pt>
                <c:pt idx="2227">
                  <c:v>45.012723207473698</c:v>
                </c:pt>
                <c:pt idx="2228">
                  <c:v>45.033243179323705</c:v>
                </c:pt>
                <c:pt idx="2229">
                  <c:v>45.053735017773704</c:v>
                </c:pt>
                <c:pt idx="2230">
                  <c:v>45.0782730579337</c:v>
                </c:pt>
                <c:pt idx="2231">
                  <c:v>45.0987691879237</c:v>
                </c:pt>
                <c:pt idx="2232">
                  <c:v>45.119261026383704</c:v>
                </c:pt>
                <c:pt idx="2233">
                  <c:v>45.143792152403705</c:v>
                </c:pt>
                <c:pt idx="2234">
                  <c:v>45.164312124253705</c:v>
                </c:pt>
                <c:pt idx="2235">
                  <c:v>45.1848421096837</c:v>
                </c:pt>
                <c:pt idx="2236">
                  <c:v>45.209351062773699</c:v>
                </c:pt>
                <c:pt idx="2237">
                  <c:v>45.229845046993702</c:v>
                </c:pt>
                <c:pt idx="2238">
                  <c:v>45.250338077543702</c:v>
                </c:pt>
                <c:pt idx="2239">
                  <c:v>45.274869203563703</c:v>
                </c:pt>
                <c:pt idx="2240">
                  <c:v>45.295397996903702</c:v>
                </c:pt>
                <c:pt idx="2241">
                  <c:v>45.315864086153702</c:v>
                </c:pt>
                <c:pt idx="2242">
                  <c:v>45.3404231071437</c:v>
                </c:pt>
                <c:pt idx="2243">
                  <c:v>45.360967159273699</c:v>
                </c:pt>
                <c:pt idx="2244">
                  <c:v>45.381458044053701</c:v>
                </c:pt>
                <c:pt idx="2245">
                  <c:v>45.405947208403703</c:v>
                </c:pt>
                <c:pt idx="2246">
                  <c:v>45.426425218583702</c:v>
                </c:pt>
                <c:pt idx="2247">
                  <c:v>45.446914196013701</c:v>
                </c:pt>
                <c:pt idx="2248">
                  <c:v>45.471468210223705</c:v>
                </c:pt>
                <c:pt idx="2249">
                  <c:v>45.491947174073701</c:v>
                </c:pt>
                <c:pt idx="2250">
                  <c:v>45.512444019313705</c:v>
                </c:pt>
                <c:pt idx="2251">
                  <c:v>45.536975145343703</c:v>
                </c:pt>
                <c:pt idx="2252">
                  <c:v>45.557479143143702</c:v>
                </c:pt>
                <c:pt idx="2253">
                  <c:v>45.577975988383699</c:v>
                </c:pt>
                <c:pt idx="2254">
                  <c:v>45.602533102033703</c:v>
                </c:pt>
                <c:pt idx="2255">
                  <c:v>45.623047113413705</c:v>
                </c:pt>
                <c:pt idx="2256">
                  <c:v>45.643515110013702</c:v>
                </c:pt>
                <c:pt idx="2257">
                  <c:v>45.668052196503702</c:v>
                </c:pt>
                <c:pt idx="2258">
                  <c:v>45.688551187513703</c:v>
                </c:pt>
                <c:pt idx="2259">
                  <c:v>45.7090730667137</c:v>
                </c:pt>
                <c:pt idx="2260">
                  <c:v>45.733576059343704</c:v>
                </c:pt>
                <c:pt idx="2261">
                  <c:v>45.754076004023702</c:v>
                </c:pt>
                <c:pt idx="2262">
                  <c:v>45.774573087693703</c:v>
                </c:pt>
                <c:pt idx="2263">
                  <c:v>45.799108028413698</c:v>
                </c:pt>
                <c:pt idx="2264">
                  <c:v>45.819660186763699</c:v>
                </c:pt>
                <c:pt idx="2265">
                  <c:v>45.8401420116437</c:v>
                </c:pt>
                <c:pt idx="2266">
                  <c:v>45.864673137663701</c:v>
                </c:pt>
                <c:pt idx="2267">
                  <c:v>45.885174036023699</c:v>
                </c:pt>
                <c:pt idx="2268">
                  <c:v>45.905699014663703</c:v>
                </c:pt>
                <c:pt idx="2269">
                  <c:v>45.9301981925937</c:v>
                </c:pt>
                <c:pt idx="2270">
                  <c:v>45.950703144073699</c:v>
                </c:pt>
                <c:pt idx="2271">
                  <c:v>45.971192121503705</c:v>
                </c:pt>
                <c:pt idx="2272">
                  <c:v>45.9957242012037</c:v>
                </c:pt>
                <c:pt idx="2273">
                  <c:v>46.016236066813704</c:v>
                </c:pt>
                <c:pt idx="2274">
                  <c:v>46.0367841720537</c:v>
                </c:pt>
                <c:pt idx="2275">
                  <c:v>46.061277151103702</c:v>
                </c:pt>
                <c:pt idx="2276">
                  <c:v>46.081772089003699</c:v>
                </c:pt>
                <c:pt idx="2277">
                  <c:v>46.102271080013701</c:v>
                </c:pt>
                <c:pt idx="2278">
                  <c:v>46.126799106593701</c:v>
                </c:pt>
                <c:pt idx="2279">
                  <c:v>46.147296190263702</c:v>
                </c:pt>
                <c:pt idx="2280">
                  <c:v>46.167796134953704</c:v>
                </c:pt>
                <c:pt idx="2281">
                  <c:v>46.192327022553698</c:v>
                </c:pt>
                <c:pt idx="2282">
                  <c:v>46.212825059893703</c:v>
                </c:pt>
                <c:pt idx="2283">
                  <c:v>46.233344078063702</c:v>
                </c:pt>
                <c:pt idx="2284">
                  <c:v>46.257848024363703</c:v>
                </c:pt>
                <c:pt idx="2285">
                  <c:v>46.278386116023704</c:v>
                </c:pt>
                <c:pt idx="2286">
                  <c:v>46.298858165743702</c:v>
                </c:pt>
                <c:pt idx="2287">
                  <c:v>46.323442220683702</c:v>
                </c:pt>
                <c:pt idx="2288">
                  <c:v>46.343905210493702</c:v>
                </c:pt>
                <c:pt idx="2289">
                  <c:v>46.364497184753702</c:v>
                </c:pt>
                <c:pt idx="2290">
                  <c:v>46.3889310359937</c:v>
                </c:pt>
                <c:pt idx="2291">
                  <c:v>46.4094541072837</c:v>
                </c:pt>
                <c:pt idx="2292">
                  <c:v>46.429953098293701</c:v>
                </c:pt>
                <c:pt idx="2293">
                  <c:v>46.4544591903637</c:v>
                </c:pt>
                <c:pt idx="2294">
                  <c:v>46.474981069563704</c:v>
                </c:pt>
                <c:pt idx="2295">
                  <c:v>46.495485067363703</c:v>
                </c:pt>
                <c:pt idx="2296">
                  <c:v>46.520002126693704</c:v>
                </c:pt>
                <c:pt idx="2297">
                  <c:v>46.540499210353701</c:v>
                </c:pt>
                <c:pt idx="2298">
                  <c:v>46.560997009273699</c:v>
                </c:pt>
                <c:pt idx="2299">
                  <c:v>46.585527181623704</c:v>
                </c:pt>
                <c:pt idx="2300">
                  <c:v>46.606028079983702</c:v>
                </c:pt>
                <c:pt idx="2301">
                  <c:v>46.626520156863705</c:v>
                </c:pt>
                <c:pt idx="2302">
                  <c:v>46.651053190233704</c:v>
                </c:pt>
                <c:pt idx="2303">
                  <c:v>46.671585083003698</c:v>
                </c:pt>
                <c:pt idx="2304">
                  <c:v>46.692071199413704</c:v>
                </c:pt>
                <c:pt idx="2305">
                  <c:v>46.716606140133699</c:v>
                </c:pt>
                <c:pt idx="2306">
                  <c:v>46.737090110783704</c:v>
                </c:pt>
                <c:pt idx="2307">
                  <c:v>46.757600069043704</c:v>
                </c:pt>
                <c:pt idx="2308">
                  <c:v>46.782130002973702</c:v>
                </c:pt>
                <c:pt idx="2309">
                  <c:v>46.802642107013703</c:v>
                </c:pt>
                <c:pt idx="2310">
                  <c:v>46.823122024533703</c:v>
                </c:pt>
                <c:pt idx="2311">
                  <c:v>46.847662210463703</c:v>
                </c:pt>
                <c:pt idx="2312">
                  <c:v>46.868160009383701</c:v>
                </c:pt>
                <c:pt idx="2313">
                  <c:v>46.892674207683704</c:v>
                </c:pt>
                <c:pt idx="2314">
                  <c:v>46.913203001023703</c:v>
                </c:pt>
                <c:pt idx="2315">
                  <c:v>46.933699131013704</c:v>
                </c:pt>
                <c:pt idx="2316">
                  <c:v>46.958229064943701</c:v>
                </c:pt>
                <c:pt idx="2317">
                  <c:v>46.9787302017237</c:v>
                </c:pt>
                <c:pt idx="2318">
                  <c:v>46.999234199523698</c:v>
                </c:pt>
                <c:pt idx="2319">
                  <c:v>47.0236961841537</c:v>
                </c:pt>
                <c:pt idx="2320">
                  <c:v>47.044214010233702</c:v>
                </c:pt>
                <c:pt idx="2321">
                  <c:v>47.0647151470137</c:v>
                </c:pt>
                <c:pt idx="2322">
                  <c:v>47.089223146433703</c:v>
                </c:pt>
                <c:pt idx="2323">
                  <c:v>47.109736204143701</c:v>
                </c:pt>
                <c:pt idx="2324">
                  <c:v>47.130259037013701</c:v>
                </c:pt>
                <c:pt idx="2325">
                  <c:v>47.154772996903702</c:v>
                </c:pt>
                <c:pt idx="2326">
                  <c:v>47.175283193583702</c:v>
                </c:pt>
                <c:pt idx="2327">
                  <c:v>47.195787191393698</c:v>
                </c:pt>
                <c:pt idx="2328">
                  <c:v>47.2203481197337</c:v>
                </c:pt>
                <c:pt idx="2329">
                  <c:v>47.240812063213703</c:v>
                </c:pt>
                <c:pt idx="2330">
                  <c:v>47.261356115343702</c:v>
                </c:pt>
                <c:pt idx="2331">
                  <c:v>47.285868167873701</c:v>
                </c:pt>
                <c:pt idx="2332">
                  <c:v>47.306429147723705</c:v>
                </c:pt>
                <c:pt idx="2333">
                  <c:v>47.326924085613705</c:v>
                </c:pt>
                <c:pt idx="2334">
                  <c:v>47.351396083833698</c:v>
                </c:pt>
                <c:pt idx="2335">
                  <c:v>47.371947050093702</c:v>
                </c:pt>
                <c:pt idx="2336">
                  <c:v>47.392474174503704</c:v>
                </c:pt>
                <c:pt idx="2337">
                  <c:v>47.416949033733701</c:v>
                </c:pt>
                <c:pt idx="2338">
                  <c:v>47.437458038333702</c:v>
                </c:pt>
                <c:pt idx="2339">
                  <c:v>47.457979202273705</c:v>
                </c:pt>
                <c:pt idx="2340">
                  <c:v>47.482467174533703</c:v>
                </c:pt>
                <c:pt idx="2341">
                  <c:v>47.502983093263701</c:v>
                </c:pt>
                <c:pt idx="2342">
                  <c:v>47.523483991623699</c:v>
                </c:pt>
                <c:pt idx="2343">
                  <c:v>47.548010110853703</c:v>
                </c:pt>
                <c:pt idx="2344">
                  <c:v>47.568536996843704</c:v>
                </c:pt>
                <c:pt idx="2345">
                  <c:v>47.589031219483701</c:v>
                </c:pt>
                <c:pt idx="2346">
                  <c:v>47.613560199733705</c:v>
                </c:pt>
                <c:pt idx="2347">
                  <c:v>47.634062051773704</c:v>
                </c:pt>
                <c:pt idx="2348">
                  <c:v>47.654563188553702</c:v>
                </c:pt>
                <c:pt idx="2349">
                  <c:v>47.6790840625737</c:v>
                </c:pt>
                <c:pt idx="2350">
                  <c:v>47.699592113493701</c:v>
                </c:pt>
                <c:pt idx="2351">
                  <c:v>47.720077037813702</c:v>
                </c:pt>
                <c:pt idx="2352">
                  <c:v>47.744611024853704</c:v>
                </c:pt>
                <c:pt idx="2353">
                  <c:v>47.7651150226637</c:v>
                </c:pt>
                <c:pt idx="2354">
                  <c:v>47.785638093943703</c:v>
                </c:pt>
                <c:pt idx="2355">
                  <c:v>47.810142993923705</c:v>
                </c:pt>
                <c:pt idx="2356">
                  <c:v>47.830678224563698</c:v>
                </c:pt>
                <c:pt idx="2357">
                  <c:v>47.851165056223699</c:v>
                </c:pt>
                <c:pt idx="2358">
                  <c:v>47.875674009323703</c:v>
                </c:pt>
                <c:pt idx="2359">
                  <c:v>47.896203041073704</c:v>
                </c:pt>
                <c:pt idx="2360">
                  <c:v>47.916690111163703</c:v>
                </c:pt>
                <c:pt idx="2361">
                  <c:v>47.941211223603702</c:v>
                </c:pt>
                <c:pt idx="2362">
                  <c:v>47.961730003353701</c:v>
                </c:pt>
                <c:pt idx="2363">
                  <c:v>47.982211112973701</c:v>
                </c:pt>
                <c:pt idx="2364">
                  <c:v>48.006723165513705</c:v>
                </c:pt>
                <c:pt idx="2365">
                  <c:v>48.027261018753705</c:v>
                </c:pt>
                <c:pt idx="2366">
                  <c:v>48.047761201853703</c:v>
                </c:pt>
                <c:pt idx="2367">
                  <c:v>48.072279214863698</c:v>
                </c:pt>
                <c:pt idx="2368">
                  <c:v>48.092788219453702</c:v>
                </c:pt>
                <c:pt idx="2369">
                  <c:v>48.1132891178137</c:v>
                </c:pt>
                <c:pt idx="2370">
                  <c:v>48.137823104853702</c:v>
                </c:pt>
                <c:pt idx="2371">
                  <c:v>48.158311128613704</c:v>
                </c:pt>
                <c:pt idx="2372">
                  <c:v>48.178827047343702</c:v>
                </c:pt>
                <c:pt idx="2373">
                  <c:v>48.203318119053705</c:v>
                </c:pt>
                <c:pt idx="2374">
                  <c:v>48.223874092103699</c:v>
                </c:pt>
                <c:pt idx="2375">
                  <c:v>48.244383096693703</c:v>
                </c:pt>
                <c:pt idx="2376">
                  <c:v>48.2688951492337</c:v>
                </c:pt>
                <c:pt idx="2377">
                  <c:v>48.289439201353701</c:v>
                </c:pt>
                <c:pt idx="2378">
                  <c:v>48.309893131253702</c:v>
                </c:pt>
                <c:pt idx="2379">
                  <c:v>48.334415197373701</c:v>
                </c:pt>
                <c:pt idx="2380">
                  <c:v>48.3549191951737</c:v>
                </c:pt>
                <c:pt idx="2381">
                  <c:v>48.375457048413701</c:v>
                </c:pt>
                <c:pt idx="2382">
                  <c:v>48.399934053423699</c:v>
                </c:pt>
                <c:pt idx="2383">
                  <c:v>48.420444011683699</c:v>
                </c:pt>
                <c:pt idx="2384">
                  <c:v>48.4409670829737</c:v>
                </c:pt>
                <c:pt idx="2385">
                  <c:v>48.465454101563701</c:v>
                </c:pt>
                <c:pt idx="2386">
                  <c:v>48.486002206803704</c:v>
                </c:pt>
                <c:pt idx="2387">
                  <c:v>48.506494998933704</c:v>
                </c:pt>
                <c:pt idx="2388">
                  <c:v>48.531007051463703</c:v>
                </c:pt>
                <c:pt idx="2389">
                  <c:v>48.5515291690837</c:v>
                </c:pt>
                <c:pt idx="2390">
                  <c:v>48.572020053863703</c:v>
                </c:pt>
                <c:pt idx="2391">
                  <c:v>48.596531152723699</c:v>
                </c:pt>
                <c:pt idx="2392">
                  <c:v>48.617058038713701</c:v>
                </c:pt>
                <c:pt idx="2393">
                  <c:v>48.637544155123699</c:v>
                </c:pt>
                <c:pt idx="2394">
                  <c:v>48.662055015563702</c:v>
                </c:pt>
                <c:pt idx="2395">
                  <c:v>48.682606220243699</c:v>
                </c:pt>
                <c:pt idx="2396">
                  <c:v>48.703094005583701</c:v>
                </c:pt>
                <c:pt idx="2397">
                  <c:v>48.727609157563705</c:v>
                </c:pt>
                <c:pt idx="2398">
                  <c:v>48.7481241226237</c:v>
                </c:pt>
                <c:pt idx="2399">
                  <c:v>48.768623113633701</c:v>
                </c:pt>
                <c:pt idx="2400">
                  <c:v>48.793130159373703</c:v>
                </c:pt>
                <c:pt idx="2401">
                  <c:v>48.813650131223703</c:v>
                </c:pt>
                <c:pt idx="2402">
                  <c:v>48.834159135813699</c:v>
                </c:pt>
                <c:pt idx="2403">
                  <c:v>48.858642101283699</c:v>
                </c:pt>
                <c:pt idx="2404">
                  <c:v>48.8791952133137</c:v>
                </c:pt>
                <c:pt idx="2405">
                  <c:v>48.899716138843701</c:v>
                </c:pt>
                <c:pt idx="2406">
                  <c:v>48.924224138263703</c:v>
                </c:pt>
                <c:pt idx="2407">
                  <c:v>48.944720029833704</c:v>
                </c:pt>
                <c:pt idx="2408">
                  <c:v>48.965174198153704</c:v>
                </c:pt>
                <c:pt idx="2409">
                  <c:v>49.750463962554917</c:v>
                </c:pt>
                <c:pt idx="2410">
                  <c:v>49.750931978225694</c:v>
                </c:pt>
                <c:pt idx="2411">
                  <c:v>49.751359939575188</c:v>
                </c:pt>
                <c:pt idx="2412">
                  <c:v>49.751783132553086</c:v>
                </c:pt>
                <c:pt idx="2413">
                  <c:v>49.752202987670884</c:v>
                </c:pt>
                <c:pt idx="2414">
                  <c:v>49.752624988555894</c:v>
                </c:pt>
                <c:pt idx="2415">
                  <c:v>49.753041982650743</c:v>
                </c:pt>
                <c:pt idx="2416">
                  <c:v>49.753498077392564</c:v>
                </c:pt>
                <c:pt idx="2417">
                  <c:v>49.753998994827256</c:v>
                </c:pt>
                <c:pt idx="2418">
                  <c:v>49.754430055618279</c:v>
                </c:pt>
                <c:pt idx="2419">
                  <c:v>49.754848957061753</c:v>
                </c:pt>
                <c:pt idx="2420">
                  <c:v>49.755265951156609</c:v>
                </c:pt>
                <c:pt idx="2421">
                  <c:v>49.755414962768533</c:v>
                </c:pt>
                <c:pt idx="2422">
                  <c:v>49.755490064620957</c:v>
                </c:pt>
                <c:pt idx="2423">
                  <c:v>49.755565166473374</c:v>
                </c:pt>
                <c:pt idx="2424">
                  <c:v>49.755640029907212</c:v>
                </c:pt>
                <c:pt idx="2425">
                  <c:v>49.755715131759629</c:v>
                </c:pt>
                <c:pt idx="2426">
                  <c:v>49.755789041519158</c:v>
                </c:pt>
                <c:pt idx="2427">
                  <c:v>49.755864143371568</c:v>
                </c:pt>
                <c:pt idx="2428">
                  <c:v>49.755939006805406</c:v>
                </c:pt>
                <c:pt idx="2429">
                  <c:v>49.756014108657823</c:v>
                </c:pt>
                <c:pt idx="2430">
                  <c:v>49.756088972091653</c:v>
                </c:pt>
                <c:pt idx="2431">
                  <c:v>49.756163120269768</c:v>
                </c:pt>
                <c:pt idx="2432">
                  <c:v>49.756237030029283</c:v>
                </c:pt>
                <c:pt idx="2433">
                  <c:v>49.756312131881693</c:v>
                </c:pt>
                <c:pt idx="2434">
                  <c:v>49.756386041641228</c:v>
                </c:pt>
                <c:pt idx="2435">
                  <c:v>49.756461143493638</c:v>
                </c:pt>
                <c:pt idx="2436">
                  <c:v>49.756536006927476</c:v>
                </c:pt>
                <c:pt idx="2437">
                  <c:v>49.756611108779893</c:v>
                </c:pt>
                <c:pt idx="2438">
                  <c:v>49.756685972213738</c:v>
                </c:pt>
                <c:pt idx="2439">
                  <c:v>49.756760120391839</c:v>
                </c:pt>
                <c:pt idx="2440">
                  <c:v>49.756835937499986</c:v>
                </c:pt>
                <c:pt idx="2441">
                  <c:v>49.756911993026719</c:v>
                </c:pt>
                <c:pt idx="2442">
                  <c:v>49.757004976272569</c:v>
                </c:pt>
                <c:pt idx="2443">
                  <c:v>49.757081031799309</c:v>
                </c:pt>
                <c:pt idx="2444">
                  <c:v>49.757156133651719</c:v>
                </c:pt>
                <c:pt idx="2445">
                  <c:v>49.757231950759873</c:v>
                </c:pt>
                <c:pt idx="2446">
                  <c:v>49.774629116058286</c:v>
                </c:pt>
                <c:pt idx="2447">
                  <c:v>49.795150995254488</c:v>
                </c:pt>
                <c:pt idx="2448">
                  <c:v>49.819638013839686</c:v>
                </c:pt>
                <c:pt idx="2449">
                  <c:v>49.840177059173584</c:v>
                </c:pt>
                <c:pt idx="2450">
                  <c:v>49.860644102096984</c:v>
                </c:pt>
                <c:pt idx="2451">
                  <c:v>49.885153055190983</c:v>
                </c:pt>
                <c:pt idx="2452">
                  <c:v>49.905565977096984</c:v>
                </c:pt>
                <c:pt idx="2453">
                  <c:v>49.926146030425983</c:v>
                </c:pt>
                <c:pt idx="2454">
                  <c:v>49.950693130492986</c:v>
                </c:pt>
                <c:pt idx="2455">
                  <c:v>49.971244096755989</c:v>
                </c:pt>
                <c:pt idx="2456">
                  <c:v>49.991750955581985</c:v>
                </c:pt>
                <c:pt idx="2457">
                  <c:v>50.016246080398986</c:v>
                </c:pt>
                <c:pt idx="2458">
                  <c:v>50.036772966384987</c:v>
                </c:pt>
                <c:pt idx="2459">
                  <c:v>50.057276010512986</c:v>
                </c:pt>
                <c:pt idx="2460">
                  <c:v>50.081773042678989</c:v>
                </c:pt>
                <c:pt idx="2461">
                  <c:v>50.102251052855983</c:v>
                </c:pt>
                <c:pt idx="2462">
                  <c:v>50.122818946837988</c:v>
                </c:pt>
                <c:pt idx="2463">
                  <c:v>50.147292137145989</c:v>
                </c:pt>
                <c:pt idx="2464">
                  <c:v>50.167835950850986</c:v>
                </c:pt>
                <c:pt idx="2465">
                  <c:v>50.188364982604988</c:v>
                </c:pt>
                <c:pt idx="2466">
                  <c:v>50.212841033935987</c:v>
                </c:pt>
                <c:pt idx="2467">
                  <c:v>50.233366012572986</c:v>
                </c:pt>
                <c:pt idx="2468">
                  <c:v>50.253890037536983</c:v>
                </c:pt>
                <c:pt idx="2469">
                  <c:v>50.278393030166988</c:v>
                </c:pt>
                <c:pt idx="2470">
                  <c:v>50.298890113830986</c:v>
                </c:pt>
                <c:pt idx="2471">
                  <c:v>50.319398164748989</c:v>
                </c:pt>
                <c:pt idx="2472">
                  <c:v>50.343912124633988</c:v>
                </c:pt>
                <c:pt idx="2473">
                  <c:v>50.364439010619989</c:v>
                </c:pt>
                <c:pt idx="2474">
                  <c:v>50.384958028792987</c:v>
                </c:pt>
                <c:pt idx="2475">
                  <c:v>50.409435033797983</c:v>
                </c:pt>
                <c:pt idx="2476">
                  <c:v>50.429960012435984</c:v>
                </c:pt>
                <c:pt idx="2477">
                  <c:v>50.450479984282985</c:v>
                </c:pt>
                <c:pt idx="2478">
                  <c:v>50.474972963332988</c:v>
                </c:pt>
                <c:pt idx="2479">
                  <c:v>50.495490074157985</c:v>
                </c:pt>
                <c:pt idx="2480">
                  <c:v>50.516000032424984</c:v>
                </c:pt>
                <c:pt idx="2481">
                  <c:v>50.540498018264984</c:v>
                </c:pt>
                <c:pt idx="2482">
                  <c:v>50.561027050017984</c:v>
                </c:pt>
                <c:pt idx="2483">
                  <c:v>50.581481933593984</c:v>
                </c:pt>
                <c:pt idx="2484">
                  <c:v>50.606022119521988</c:v>
                </c:pt>
                <c:pt idx="2485">
                  <c:v>50.626574039458987</c:v>
                </c:pt>
                <c:pt idx="2486">
                  <c:v>50.647083044051989</c:v>
                </c:pt>
                <c:pt idx="2487">
                  <c:v>50.671573162078985</c:v>
                </c:pt>
                <c:pt idx="2488">
                  <c:v>50.692088127135989</c:v>
                </c:pt>
                <c:pt idx="2489">
                  <c:v>50.712607145308986</c:v>
                </c:pt>
                <c:pt idx="2490">
                  <c:v>50.737102985381988</c:v>
                </c:pt>
                <c:pt idx="2491">
                  <c:v>50.757616043089989</c:v>
                </c:pt>
                <c:pt idx="2492">
                  <c:v>50.778140068049986</c:v>
                </c:pt>
                <c:pt idx="2493">
                  <c:v>50.802624940869983</c:v>
                </c:pt>
                <c:pt idx="2494">
                  <c:v>50.823140144349985</c:v>
                </c:pt>
                <c:pt idx="2495">
                  <c:v>50.843703031539988</c:v>
                </c:pt>
                <c:pt idx="2496">
                  <c:v>50.868174076079988</c:v>
                </c:pt>
                <c:pt idx="2497">
                  <c:v>50.888693094249987</c:v>
                </c:pt>
                <c:pt idx="2498">
                  <c:v>50.909224987029987</c:v>
                </c:pt>
                <c:pt idx="2499">
                  <c:v>50.933701038359985</c:v>
                </c:pt>
                <c:pt idx="2500">
                  <c:v>50.954216957089983</c:v>
                </c:pt>
                <c:pt idx="2501">
                  <c:v>50.974733114239989</c:v>
                </c:pt>
                <c:pt idx="2502">
                  <c:v>50.999240159989988</c:v>
                </c:pt>
                <c:pt idx="2503">
                  <c:v>51.019749164579984</c:v>
                </c:pt>
                <c:pt idx="2504">
                  <c:v>51.040256023409988</c:v>
                </c:pt>
                <c:pt idx="2505">
                  <c:v>51.064764976499987</c:v>
                </c:pt>
                <c:pt idx="2506">
                  <c:v>51.085266113279985</c:v>
                </c:pt>
                <c:pt idx="2507">
                  <c:v>51.105810165409984</c:v>
                </c:pt>
                <c:pt idx="2508">
                  <c:v>51.130298137659985</c:v>
                </c:pt>
                <c:pt idx="2509">
                  <c:v>51.150791168209985</c:v>
                </c:pt>
                <c:pt idx="2510">
                  <c:v>51.171334981919983</c:v>
                </c:pt>
                <c:pt idx="2511">
                  <c:v>51.195785999299986</c:v>
                </c:pt>
                <c:pt idx="2512">
                  <c:v>51.216364145279982</c:v>
                </c:pt>
                <c:pt idx="2513">
                  <c:v>51.236879110339984</c:v>
                </c:pt>
                <c:pt idx="2514">
                  <c:v>51.261419057849984</c:v>
                </c:pt>
                <c:pt idx="2515">
                  <c:v>51.281887054439984</c:v>
                </c:pt>
                <c:pt idx="2516">
                  <c:v>51.302387952799982</c:v>
                </c:pt>
                <c:pt idx="2517">
                  <c:v>51.326905965809985</c:v>
                </c:pt>
                <c:pt idx="2518">
                  <c:v>51.347480058669987</c:v>
                </c:pt>
                <c:pt idx="2519">
                  <c:v>51.367937088009988</c:v>
                </c:pt>
                <c:pt idx="2520">
                  <c:v>51.392434120179985</c:v>
                </c:pt>
                <c:pt idx="2521">
                  <c:v>51.412964105609987</c:v>
                </c:pt>
                <c:pt idx="2522">
                  <c:v>51.433486938479987</c:v>
                </c:pt>
                <c:pt idx="2523">
                  <c:v>51.457956075669983</c:v>
                </c:pt>
                <c:pt idx="2524">
                  <c:v>51.478489160539986</c:v>
                </c:pt>
                <c:pt idx="2525">
                  <c:v>51.499029159549984</c:v>
                </c:pt>
                <c:pt idx="2526">
                  <c:v>51.523445129389984</c:v>
                </c:pt>
                <c:pt idx="2527">
                  <c:v>51.543914079669989</c:v>
                </c:pt>
                <c:pt idx="2528">
                  <c:v>51.564460992809984</c:v>
                </c:pt>
                <c:pt idx="2529">
                  <c:v>51.588987112049985</c:v>
                </c:pt>
                <c:pt idx="2530">
                  <c:v>51.609519004819987</c:v>
                </c:pt>
                <c:pt idx="2531">
                  <c:v>51.630017042159984</c:v>
                </c:pt>
                <c:pt idx="2532">
                  <c:v>51.654512166979984</c:v>
                </c:pt>
                <c:pt idx="2533">
                  <c:v>51.675045967099983</c:v>
                </c:pt>
                <c:pt idx="2534">
                  <c:v>51.695569992069984</c:v>
                </c:pt>
                <c:pt idx="2535">
                  <c:v>51.720035076139986</c:v>
                </c:pt>
                <c:pt idx="2536">
                  <c:v>51.740647077559984</c:v>
                </c:pt>
                <c:pt idx="2537">
                  <c:v>51.761140108109984</c:v>
                </c:pt>
                <c:pt idx="2538">
                  <c:v>51.785645961759982</c:v>
                </c:pt>
                <c:pt idx="2539">
                  <c:v>51.806174039839988</c:v>
                </c:pt>
                <c:pt idx="2540">
                  <c:v>51.826667070389988</c:v>
                </c:pt>
                <c:pt idx="2541">
                  <c:v>51.851114034649989</c:v>
                </c:pt>
                <c:pt idx="2542">
                  <c:v>51.871696949009987</c:v>
                </c:pt>
                <c:pt idx="2543">
                  <c:v>51.892184019089989</c:v>
                </c:pt>
                <c:pt idx="2544">
                  <c:v>51.916679143909988</c:v>
                </c:pt>
                <c:pt idx="2545">
                  <c:v>51.937204122539988</c:v>
                </c:pt>
                <c:pt idx="2546">
                  <c:v>51.957757949829983</c:v>
                </c:pt>
                <c:pt idx="2547">
                  <c:v>51.982236146929985</c:v>
                </c:pt>
                <c:pt idx="2548">
                  <c:v>52.002748966219983</c:v>
                </c:pt>
                <c:pt idx="2549">
                  <c:v>52.023272037509983</c:v>
                </c:pt>
                <c:pt idx="2550">
                  <c:v>52.047739028929989</c:v>
                </c:pt>
                <c:pt idx="2551">
                  <c:v>52.068300008769988</c:v>
                </c:pt>
                <c:pt idx="2552">
                  <c:v>52.088798046109986</c:v>
                </c:pt>
                <c:pt idx="2553">
                  <c:v>52.113286018369983</c:v>
                </c:pt>
                <c:pt idx="2554">
                  <c:v>52.133830070499982</c:v>
                </c:pt>
                <c:pt idx="2555">
                  <c:v>52.154303073879987</c:v>
                </c:pt>
                <c:pt idx="2556">
                  <c:v>52.178835153579989</c:v>
                </c:pt>
                <c:pt idx="2557">
                  <c:v>52.199375152589987</c:v>
                </c:pt>
                <c:pt idx="2558">
                  <c:v>52.219866037369982</c:v>
                </c:pt>
                <c:pt idx="2559">
                  <c:v>52.244416952129988</c:v>
                </c:pt>
                <c:pt idx="2560">
                  <c:v>52.264894962309988</c:v>
                </c:pt>
                <c:pt idx="2561">
                  <c:v>52.285442113879988</c:v>
                </c:pt>
                <c:pt idx="2562">
                  <c:v>52.309885978699988</c:v>
                </c:pt>
                <c:pt idx="2563">
                  <c:v>52.330476999279988</c:v>
                </c:pt>
                <c:pt idx="2564">
                  <c:v>52.350931167599988</c:v>
                </c:pt>
                <c:pt idx="2565">
                  <c:v>52.375400066379989</c:v>
                </c:pt>
                <c:pt idx="2566">
                  <c:v>52.395980119709989</c:v>
                </c:pt>
                <c:pt idx="2567">
                  <c:v>52.416465044019986</c:v>
                </c:pt>
                <c:pt idx="2568">
                  <c:v>52.440924167629987</c:v>
                </c:pt>
                <c:pt idx="2569">
                  <c:v>52.461504936219988</c:v>
                </c:pt>
                <c:pt idx="2570">
                  <c:v>52.481996059419984</c:v>
                </c:pt>
                <c:pt idx="2571">
                  <c:v>52.506492137909987</c:v>
                </c:pt>
                <c:pt idx="2572">
                  <c:v>52.527030944819984</c:v>
                </c:pt>
                <c:pt idx="2573">
                  <c:v>52.547502994539983</c:v>
                </c:pt>
                <c:pt idx="2574">
                  <c:v>52.572010993959985</c:v>
                </c:pt>
                <c:pt idx="2575">
                  <c:v>52.592580080029983</c:v>
                </c:pt>
                <c:pt idx="2576">
                  <c:v>52.613072156909986</c:v>
                </c:pt>
                <c:pt idx="2577">
                  <c:v>52.637580156329989</c:v>
                </c:pt>
                <c:pt idx="2578">
                  <c:v>52.658105134959989</c:v>
                </c:pt>
                <c:pt idx="2579">
                  <c:v>52.678486108779985</c:v>
                </c:pt>
                <c:pt idx="2580">
                  <c:v>52.703089952469988</c:v>
                </c:pt>
                <c:pt idx="2581">
                  <c:v>52.723602056499985</c:v>
                </c:pt>
                <c:pt idx="2582">
                  <c:v>52.744125127789985</c:v>
                </c:pt>
                <c:pt idx="2583">
                  <c:v>52.768612146379986</c:v>
                </c:pt>
                <c:pt idx="2584">
                  <c:v>52.789134979249987</c:v>
                </c:pt>
                <c:pt idx="2585">
                  <c:v>52.809680938719985</c:v>
                </c:pt>
                <c:pt idx="2586">
                  <c:v>52.834167003629986</c:v>
                </c:pt>
                <c:pt idx="2587">
                  <c:v>52.854719161989983</c:v>
                </c:pt>
                <c:pt idx="2588">
                  <c:v>52.875196933749983</c:v>
                </c:pt>
                <c:pt idx="2589">
                  <c:v>52.899690151209988</c:v>
                </c:pt>
                <c:pt idx="2590">
                  <c:v>52.920230150219986</c:v>
                </c:pt>
                <c:pt idx="2591">
                  <c:v>52.940711975099987</c:v>
                </c:pt>
                <c:pt idx="2592">
                  <c:v>52.965219020839989</c:v>
                </c:pt>
                <c:pt idx="2593">
                  <c:v>52.985757112499982</c:v>
                </c:pt>
                <c:pt idx="2594">
                  <c:v>53.006273984909988</c:v>
                </c:pt>
                <c:pt idx="2595">
                  <c:v>53.030744075779985</c:v>
                </c:pt>
                <c:pt idx="2596">
                  <c:v>53.051306962969988</c:v>
                </c:pt>
                <c:pt idx="2597">
                  <c:v>53.071804046629985</c:v>
                </c:pt>
                <c:pt idx="2598">
                  <c:v>53.096281051639984</c:v>
                </c:pt>
                <c:pt idx="2599">
                  <c:v>53.116836071009985</c:v>
                </c:pt>
                <c:pt idx="2600">
                  <c:v>53.137344121929985</c:v>
                </c:pt>
                <c:pt idx="2601">
                  <c:v>53.161772012709989</c:v>
                </c:pt>
                <c:pt idx="2602">
                  <c:v>53.182355165479983</c:v>
                </c:pt>
                <c:pt idx="2603">
                  <c:v>53.202854156489984</c:v>
                </c:pt>
                <c:pt idx="2604">
                  <c:v>53.227336168289987</c:v>
                </c:pt>
                <c:pt idx="2605">
                  <c:v>53.247884035109983</c:v>
                </c:pt>
                <c:pt idx="2606">
                  <c:v>53.268388032909982</c:v>
                </c:pt>
                <c:pt idx="2607">
                  <c:v>53.292868137359989</c:v>
                </c:pt>
                <c:pt idx="2608">
                  <c:v>53.313497066499984</c:v>
                </c:pt>
                <c:pt idx="2609">
                  <c:v>53.333924055099985</c:v>
                </c:pt>
                <c:pt idx="2610">
                  <c:v>53.358459949489983</c:v>
                </c:pt>
                <c:pt idx="2611">
                  <c:v>53.378941059109984</c:v>
                </c:pt>
                <c:pt idx="2612">
                  <c:v>53.399502992629984</c:v>
                </c:pt>
                <c:pt idx="2613">
                  <c:v>53.423994064329989</c:v>
                </c:pt>
                <c:pt idx="2614">
                  <c:v>53.444481134409983</c:v>
                </c:pt>
                <c:pt idx="2615">
                  <c:v>53.465002059939984</c:v>
                </c:pt>
                <c:pt idx="2616">
                  <c:v>53.489540100099987</c:v>
                </c:pt>
                <c:pt idx="2617">
                  <c:v>53.510034084319983</c:v>
                </c:pt>
                <c:pt idx="2618">
                  <c:v>53.530529975889984</c:v>
                </c:pt>
                <c:pt idx="2619">
                  <c:v>53.555063009259989</c:v>
                </c:pt>
                <c:pt idx="2620">
                  <c:v>53.575562953949984</c:v>
                </c:pt>
                <c:pt idx="2621">
                  <c:v>53.596055030819983</c:v>
                </c:pt>
                <c:pt idx="2622">
                  <c:v>53.620583057399983</c:v>
                </c:pt>
                <c:pt idx="2623">
                  <c:v>53.641085147859982</c:v>
                </c:pt>
                <c:pt idx="2624">
                  <c:v>53.661565065379989</c:v>
                </c:pt>
                <c:pt idx="2625">
                  <c:v>53.686114072799988</c:v>
                </c:pt>
                <c:pt idx="2626">
                  <c:v>53.706642150879986</c:v>
                </c:pt>
                <c:pt idx="2627">
                  <c:v>53.727081060409986</c:v>
                </c:pt>
                <c:pt idx="2628">
                  <c:v>53.751640081409988</c:v>
                </c:pt>
                <c:pt idx="2629">
                  <c:v>53.772166967389985</c:v>
                </c:pt>
                <c:pt idx="2630">
                  <c:v>53.792655944819984</c:v>
                </c:pt>
                <c:pt idx="2631">
                  <c:v>53.817176103589986</c:v>
                </c:pt>
                <c:pt idx="2632">
                  <c:v>53.837687969209988</c:v>
                </c:pt>
                <c:pt idx="2633">
                  <c:v>53.858185052869985</c:v>
                </c:pt>
                <c:pt idx="2634">
                  <c:v>53.882714986799982</c:v>
                </c:pt>
                <c:pt idx="2635">
                  <c:v>53.903212070469984</c:v>
                </c:pt>
                <c:pt idx="2636">
                  <c:v>53.923732995989987</c:v>
                </c:pt>
                <c:pt idx="2637">
                  <c:v>53.948266983029988</c:v>
                </c:pt>
                <c:pt idx="2638">
                  <c:v>53.96876406669999</c:v>
                </c:pt>
                <c:pt idx="2639">
                  <c:v>53.989257097239985</c:v>
                </c:pt>
                <c:pt idx="2640">
                  <c:v>54.013793945309985</c:v>
                </c:pt>
                <c:pt idx="2641">
                  <c:v>54.034286975859985</c:v>
                </c:pt>
                <c:pt idx="2642">
                  <c:v>54.054787158969987</c:v>
                </c:pt>
                <c:pt idx="2643">
                  <c:v>54.079317092899984</c:v>
                </c:pt>
                <c:pt idx="2644">
                  <c:v>54.099794149399983</c:v>
                </c:pt>
                <c:pt idx="2645">
                  <c:v>54.120337963099985</c:v>
                </c:pt>
                <c:pt idx="2646">
                  <c:v>54.144878149029985</c:v>
                </c:pt>
                <c:pt idx="2647">
                  <c:v>54.165370941159985</c:v>
                </c:pt>
                <c:pt idx="2648">
                  <c:v>54.185860157009984</c:v>
                </c:pt>
                <c:pt idx="2649">
                  <c:v>54.210401058199984</c:v>
                </c:pt>
                <c:pt idx="2650">
                  <c:v>54.230875015259983</c:v>
                </c:pt>
                <c:pt idx="2651">
                  <c:v>54.251386165619984</c:v>
                </c:pt>
                <c:pt idx="2652">
                  <c:v>54.275917053219985</c:v>
                </c:pt>
                <c:pt idx="2653">
                  <c:v>54.296393156049987</c:v>
                </c:pt>
                <c:pt idx="2654">
                  <c:v>54.316888093949984</c:v>
                </c:pt>
                <c:pt idx="2655">
                  <c:v>54.341457128519984</c:v>
                </c:pt>
                <c:pt idx="2656">
                  <c:v>54.361974000929983</c:v>
                </c:pt>
                <c:pt idx="2657">
                  <c:v>54.382470130919984</c:v>
                </c:pt>
                <c:pt idx="2658">
                  <c:v>54.406993150709987</c:v>
                </c:pt>
                <c:pt idx="2659">
                  <c:v>54.427489042279987</c:v>
                </c:pt>
                <c:pt idx="2660">
                  <c:v>54.447987079619985</c:v>
                </c:pt>
                <c:pt idx="2661">
                  <c:v>54.472515106199985</c:v>
                </c:pt>
                <c:pt idx="2662">
                  <c:v>54.493018150329988</c:v>
                </c:pt>
                <c:pt idx="2663">
                  <c:v>54.513514995569984</c:v>
                </c:pt>
                <c:pt idx="2664">
                  <c:v>54.538026094439985</c:v>
                </c:pt>
                <c:pt idx="2665">
                  <c:v>54.558549165729985</c:v>
                </c:pt>
                <c:pt idx="2666">
                  <c:v>54.579060077669986</c:v>
                </c:pt>
                <c:pt idx="2667">
                  <c:v>54.603565931319984</c:v>
                </c:pt>
                <c:pt idx="2668">
                  <c:v>54.624098062519984</c:v>
                </c:pt>
                <c:pt idx="2669">
                  <c:v>54.644588947299987</c:v>
                </c:pt>
                <c:pt idx="2670">
                  <c:v>54.669118165969984</c:v>
                </c:pt>
                <c:pt idx="2671">
                  <c:v>54.689594030379986</c:v>
                </c:pt>
                <c:pt idx="2672">
                  <c:v>54.710114002229986</c:v>
                </c:pt>
                <c:pt idx="2673">
                  <c:v>54.734645128249987</c:v>
                </c:pt>
                <c:pt idx="2674">
                  <c:v>54.755121946329986</c:v>
                </c:pt>
                <c:pt idx="2675">
                  <c:v>55.930459976196275</c:v>
                </c:pt>
                <c:pt idx="2676">
                  <c:v>55.930939197540269</c:v>
                </c:pt>
                <c:pt idx="2677">
                  <c:v>55.931408166885355</c:v>
                </c:pt>
                <c:pt idx="2678">
                  <c:v>55.931850194931016</c:v>
                </c:pt>
                <c:pt idx="2679">
                  <c:v>55.932286024093621</c:v>
                </c:pt>
                <c:pt idx="2680">
                  <c:v>55.932732105255106</c:v>
                </c:pt>
                <c:pt idx="2681">
                  <c:v>55.933163166046128</c:v>
                </c:pt>
                <c:pt idx="2682">
                  <c:v>55.9335970878601</c:v>
                </c:pt>
                <c:pt idx="2683">
                  <c:v>55.934027194976785</c:v>
                </c:pt>
                <c:pt idx="2684">
                  <c:v>55.934460163116441</c:v>
                </c:pt>
                <c:pt idx="2685">
                  <c:v>55.934893131256089</c:v>
                </c:pt>
                <c:pt idx="2686">
                  <c:v>55.935348987579331</c:v>
                </c:pt>
                <c:pt idx="2687">
                  <c:v>55.935448169708238</c:v>
                </c:pt>
                <c:pt idx="2688">
                  <c:v>55.935525178909288</c:v>
                </c:pt>
                <c:pt idx="2689">
                  <c:v>55.935602188110337</c:v>
                </c:pt>
                <c:pt idx="2690">
                  <c:v>55.935679197311387</c:v>
                </c:pt>
                <c:pt idx="2691">
                  <c:v>55.935755014419541</c:v>
                </c:pt>
                <c:pt idx="2692">
                  <c:v>55.935832023620591</c:v>
                </c:pt>
                <c:pt idx="2693">
                  <c:v>55.935909032821641</c:v>
                </c:pt>
                <c:pt idx="2694">
                  <c:v>55.935985088348374</c:v>
                </c:pt>
                <c:pt idx="2695">
                  <c:v>55.936061143875108</c:v>
                </c:pt>
                <c:pt idx="2696">
                  <c:v>55.936136960983255</c:v>
                </c:pt>
                <c:pt idx="2697">
                  <c:v>55.936213970184305</c:v>
                </c:pt>
                <c:pt idx="2698">
                  <c:v>55.936290025711045</c:v>
                </c:pt>
                <c:pt idx="2699">
                  <c:v>55.936367034912095</c:v>
                </c:pt>
                <c:pt idx="2700">
                  <c:v>55.936443090438829</c:v>
                </c:pt>
                <c:pt idx="2701">
                  <c:v>55.936519145965555</c:v>
                </c:pt>
                <c:pt idx="2702">
                  <c:v>55.936596155166605</c:v>
                </c:pt>
                <c:pt idx="2703">
                  <c:v>55.936674118041978</c:v>
                </c:pt>
                <c:pt idx="2704">
                  <c:v>55.936751127243028</c:v>
                </c:pt>
                <c:pt idx="2705">
                  <c:v>55.936827182769761</c:v>
                </c:pt>
                <c:pt idx="2706">
                  <c:v>55.936902999877915</c:v>
                </c:pt>
                <c:pt idx="2707">
                  <c:v>55.936978101730325</c:v>
                </c:pt>
                <c:pt idx="2708">
                  <c:v>55.937054157257066</c:v>
                </c:pt>
                <c:pt idx="2709">
                  <c:v>55.93712997436522</c:v>
                </c:pt>
                <c:pt idx="2710">
                  <c:v>55.937206029891961</c:v>
                </c:pt>
                <c:pt idx="2711">
                  <c:v>55.937282085418687</c:v>
                </c:pt>
                <c:pt idx="2712">
                  <c:v>55.93735814094542</c:v>
                </c:pt>
                <c:pt idx="2713">
                  <c:v>55.937434196472161</c:v>
                </c:pt>
                <c:pt idx="2714">
                  <c:v>55.937510013580308</c:v>
                </c:pt>
                <c:pt idx="2715">
                  <c:v>55.937586069107041</c:v>
                </c:pt>
                <c:pt idx="2716">
                  <c:v>55.937662124633775</c:v>
                </c:pt>
                <c:pt idx="2717">
                  <c:v>55.937738180160508</c:v>
                </c:pt>
                <c:pt idx="2718">
                  <c:v>55.937813997268655</c:v>
                </c:pt>
                <c:pt idx="2719">
                  <c:v>55.93788909912108</c:v>
                </c:pt>
                <c:pt idx="2720">
                  <c:v>55.937963962554917</c:v>
                </c:pt>
                <c:pt idx="2721">
                  <c:v>55.938040018081651</c:v>
                </c:pt>
                <c:pt idx="2722">
                  <c:v>55.938116073608391</c:v>
                </c:pt>
                <c:pt idx="2723">
                  <c:v>55.938192129135118</c:v>
                </c:pt>
                <c:pt idx="2724">
                  <c:v>55.938268184661851</c:v>
                </c:pt>
                <c:pt idx="2725">
                  <c:v>55.938344001770005</c:v>
                </c:pt>
                <c:pt idx="2726">
                  <c:v>55.938420057296739</c:v>
                </c:pt>
                <c:pt idx="2727">
                  <c:v>55.938496112823465</c:v>
                </c:pt>
                <c:pt idx="2728">
                  <c:v>55.938572168350206</c:v>
                </c:pt>
                <c:pt idx="2729">
                  <c:v>55.953184127807589</c:v>
                </c:pt>
                <c:pt idx="2730">
                  <c:v>55.973701000213588</c:v>
                </c:pt>
                <c:pt idx="2731">
                  <c:v>55.994208097457886</c:v>
                </c:pt>
                <c:pt idx="2732">
                  <c:v>56.018726110458388</c:v>
                </c:pt>
                <c:pt idx="2733">
                  <c:v>56.039226055145186</c:v>
                </c:pt>
                <c:pt idx="2734">
                  <c:v>56.059728145599188</c:v>
                </c:pt>
                <c:pt idx="2735">
                  <c:v>56.084211111069187</c:v>
                </c:pt>
                <c:pt idx="2736">
                  <c:v>56.104782104492188</c:v>
                </c:pt>
                <c:pt idx="2737">
                  <c:v>56.125281095505187</c:v>
                </c:pt>
                <c:pt idx="2738">
                  <c:v>56.149795055389191</c:v>
                </c:pt>
                <c:pt idx="2739">
                  <c:v>56.170302152633191</c:v>
                </c:pt>
                <c:pt idx="2740">
                  <c:v>56.190806150436188</c:v>
                </c:pt>
                <c:pt idx="2741">
                  <c:v>56.215377092361187</c:v>
                </c:pt>
                <c:pt idx="2742">
                  <c:v>56.235836982727186</c:v>
                </c:pt>
                <c:pt idx="2743">
                  <c:v>56.256340026855185</c:v>
                </c:pt>
                <c:pt idx="2744">
                  <c:v>56.280838966369188</c:v>
                </c:pt>
                <c:pt idx="2745">
                  <c:v>56.301376104355185</c:v>
                </c:pt>
                <c:pt idx="2746">
                  <c:v>56.321877002716185</c:v>
                </c:pt>
                <c:pt idx="2747">
                  <c:v>56.346390962601191</c:v>
                </c:pt>
                <c:pt idx="2748">
                  <c:v>56.366876125335189</c:v>
                </c:pt>
                <c:pt idx="2749">
                  <c:v>56.38743615150419</c:v>
                </c:pt>
                <c:pt idx="2750">
                  <c:v>56.41192102432219</c:v>
                </c:pt>
                <c:pt idx="2751">
                  <c:v>56.432418107986187</c:v>
                </c:pt>
                <c:pt idx="2752">
                  <c:v>56.452939033508187</c:v>
                </c:pt>
                <c:pt idx="2753">
                  <c:v>56.477452993393186</c:v>
                </c:pt>
                <c:pt idx="2754">
                  <c:v>56.497961044311189</c:v>
                </c:pt>
                <c:pt idx="2755">
                  <c:v>56.518460988998186</c:v>
                </c:pt>
                <c:pt idx="2756">
                  <c:v>56.54297709465019</c:v>
                </c:pt>
                <c:pt idx="2757">
                  <c:v>56.56351304054219</c:v>
                </c:pt>
                <c:pt idx="2758">
                  <c:v>56.584015130997187</c:v>
                </c:pt>
                <c:pt idx="2759">
                  <c:v>56.608524084091187</c:v>
                </c:pt>
                <c:pt idx="2760">
                  <c:v>56.629038095474186</c:v>
                </c:pt>
                <c:pt idx="2761">
                  <c:v>56.649521112442187</c:v>
                </c:pt>
                <c:pt idx="2762">
                  <c:v>56.67404913902319</c:v>
                </c:pt>
                <c:pt idx="2763">
                  <c:v>56.694564104080186</c:v>
                </c:pt>
                <c:pt idx="2764">
                  <c:v>56.715067148208185</c:v>
                </c:pt>
                <c:pt idx="2765">
                  <c:v>56.739578962326185</c:v>
                </c:pt>
                <c:pt idx="2766">
                  <c:v>56.760094165802187</c:v>
                </c:pt>
                <c:pt idx="2767">
                  <c:v>56.780613183975191</c:v>
                </c:pt>
                <c:pt idx="2768">
                  <c:v>56.805129051208191</c:v>
                </c:pt>
                <c:pt idx="2769">
                  <c:v>56.825638055801186</c:v>
                </c:pt>
                <c:pt idx="2770">
                  <c:v>56.846179962158189</c:v>
                </c:pt>
                <c:pt idx="2771">
                  <c:v>56.87063312530519</c:v>
                </c:pt>
                <c:pt idx="2772">
                  <c:v>56.891159057617188</c:v>
                </c:pt>
                <c:pt idx="2773">
                  <c:v>56.91166114807119</c:v>
                </c:pt>
                <c:pt idx="2774">
                  <c:v>56.93617415427719</c:v>
                </c:pt>
                <c:pt idx="2775">
                  <c:v>56.956688165667188</c:v>
                </c:pt>
                <c:pt idx="2776">
                  <c:v>56.977214097977189</c:v>
                </c:pt>
                <c:pt idx="2777">
                  <c:v>57.001731157307191</c:v>
                </c:pt>
                <c:pt idx="2778">
                  <c:v>57.022247076037189</c:v>
                </c:pt>
                <c:pt idx="2779">
                  <c:v>57.042742013927189</c:v>
                </c:pt>
                <c:pt idx="2780">
                  <c:v>57.067247152327191</c:v>
                </c:pt>
                <c:pt idx="2781">
                  <c:v>57.087741136547187</c:v>
                </c:pt>
                <c:pt idx="2782">
                  <c:v>57.108265161517188</c:v>
                </c:pt>
                <c:pt idx="2783">
                  <c:v>57.132775068287188</c:v>
                </c:pt>
                <c:pt idx="2784">
                  <c:v>57.153290033337186</c:v>
                </c:pt>
                <c:pt idx="2785">
                  <c:v>57.173797130587189</c:v>
                </c:pt>
                <c:pt idx="2786">
                  <c:v>57.198302030567191</c:v>
                </c:pt>
                <c:pt idx="2787">
                  <c:v>57.218846082687186</c:v>
                </c:pt>
                <c:pt idx="2788">
                  <c:v>57.239353179927186</c:v>
                </c:pt>
                <c:pt idx="2789">
                  <c:v>57.263877153397189</c:v>
                </c:pt>
                <c:pt idx="2790">
                  <c:v>57.284443140027186</c:v>
                </c:pt>
                <c:pt idx="2791">
                  <c:v>57.304886102677187</c:v>
                </c:pt>
                <c:pt idx="2792">
                  <c:v>57.329403162007189</c:v>
                </c:pt>
                <c:pt idx="2793">
                  <c:v>57.34991717338719</c:v>
                </c:pt>
                <c:pt idx="2794">
                  <c:v>57.370450973507189</c:v>
                </c:pt>
                <c:pt idx="2795">
                  <c:v>57.394924163817187</c:v>
                </c:pt>
                <c:pt idx="2796">
                  <c:v>57.415452003477185</c:v>
                </c:pt>
                <c:pt idx="2797">
                  <c:v>57.435930013657185</c:v>
                </c:pt>
                <c:pt idx="2798">
                  <c:v>57.460464000697186</c:v>
                </c:pt>
                <c:pt idx="2799">
                  <c:v>57.480992078777192</c:v>
                </c:pt>
                <c:pt idx="2800">
                  <c:v>57.501490116117189</c:v>
                </c:pt>
                <c:pt idx="2801">
                  <c:v>57.52599096297719</c:v>
                </c:pt>
                <c:pt idx="2802">
                  <c:v>57.546514987947191</c:v>
                </c:pt>
                <c:pt idx="2803">
                  <c:v>57.567011117937184</c:v>
                </c:pt>
                <c:pt idx="2804">
                  <c:v>57.591508150097191</c:v>
                </c:pt>
                <c:pt idx="2805">
                  <c:v>57.612044095997192</c:v>
                </c:pt>
                <c:pt idx="2806">
                  <c:v>57.632539033887191</c:v>
                </c:pt>
                <c:pt idx="2807">
                  <c:v>57.657052993777185</c:v>
                </c:pt>
                <c:pt idx="2808">
                  <c:v>57.677589178087189</c:v>
                </c:pt>
                <c:pt idx="2809">
                  <c:v>57.698070049287189</c:v>
                </c:pt>
                <c:pt idx="2810">
                  <c:v>57.72260117530719</c:v>
                </c:pt>
                <c:pt idx="2811">
                  <c:v>57.74312114715719</c:v>
                </c:pt>
                <c:pt idx="2812">
                  <c:v>57.763637065887188</c:v>
                </c:pt>
                <c:pt idx="2813">
                  <c:v>57.788130044937191</c:v>
                </c:pt>
                <c:pt idx="2814">
                  <c:v>57.808629035947185</c:v>
                </c:pt>
                <c:pt idx="2815">
                  <c:v>57.829167127607185</c:v>
                </c:pt>
                <c:pt idx="2816">
                  <c:v>57.853666067127186</c:v>
                </c:pt>
                <c:pt idx="2817">
                  <c:v>57.874176025387186</c:v>
                </c:pt>
                <c:pt idx="2818">
                  <c:v>57.89471006393719</c:v>
                </c:pt>
                <c:pt idx="2819">
                  <c:v>57.91920804977719</c:v>
                </c:pt>
                <c:pt idx="2820">
                  <c:v>57.939717054367186</c:v>
                </c:pt>
                <c:pt idx="2821">
                  <c:v>57.96025300025719</c:v>
                </c:pt>
                <c:pt idx="2822">
                  <c:v>57.984724998477191</c:v>
                </c:pt>
                <c:pt idx="2823">
                  <c:v>58.005246162417187</c:v>
                </c:pt>
                <c:pt idx="2824">
                  <c:v>58.025753021237186</c:v>
                </c:pt>
                <c:pt idx="2825">
                  <c:v>58.050256967547185</c:v>
                </c:pt>
                <c:pt idx="2826">
                  <c:v>58.070748090747188</c:v>
                </c:pt>
                <c:pt idx="2827">
                  <c:v>58.091319084167189</c:v>
                </c:pt>
                <c:pt idx="2828">
                  <c:v>58.11580610275719</c:v>
                </c:pt>
                <c:pt idx="2829">
                  <c:v>58.136312007907186</c:v>
                </c:pt>
                <c:pt idx="2830">
                  <c:v>58.156835079197187</c:v>
                </c:pt>
                <c:pt idx="2831">
                  <c:v>58.181338071827184</c:v>
                </c:pt>
                <c:pt idx="2832">
                  <c:v>58.20184206962719</c:v>
                </c:pt>
                <c:pt idx="2833">
                  <c:v>58.22236418723719</c:v>
                </c:pt>
                <c:pt idx="2834">
                  <c:v>58.246842145917185</c:v>
                </c:pt>
                <c:pt idx="2835">
                  <c:v>58.267377138137185</c:v>
                </c:pt>
                <c:pt idx="2836">
                  <c:v>58.287934064867187</c:v>
                </c:pt>
                <c:pt idx="2837">
                  <c:v>58.312381029127188</c:v>
                </c:pt>
                <c:pt idx="2838">
                  <c:v>58.332926988597187</c:v>
                </c:pt>
                <c:pt idx="2839">
                  <c:v>58.353527069087185</c:v>
                </c:pt>
                <c:pt idx="2840">
                  <c:v>58.377932071687191</c:v>
                </c:pt>
                <c:pt idx="2841">
                  <c:v>58.398461103437185</c:v>
                </c:pt>
                <c:pt idx="2842">
                  <c:v>58.418966054917185</c:v>
                </c:pt>
                <c:pt idx="2843">
                  <c:v>58.443464994427188</c:v>
                </c:pt>
                <c:pt idx="2844">
                  <c:v>58.463982105257188</c:v>
                </c:pt>
                <c:pt idx="2845">
                  <c:v>58.48448705672719</c:v>
                </c:pt>
                <c:pt idx="2846">
                  <c:v>58.50898504256719</c:v>
                </c:pt>
                <c:pt idx="2847">
                  <c:v>58.529515027997185</c:v>
                </c:pt>
                <c:pt idx="2848">
                  <c:v>58.550045967097191</c:v>
                </c:pt>
                <c:pt idx="2849">
                  <c:v>58.574536085127185</c:v>
                </c:pt>
                <c:pt idx="2850">
                  <c:v>58.595048189167187</c:v>
                </c:pt>
                <c:pt idx="2851">
                  <c:v>58.61556911468719</c:v>
                </c:pt>
                <c:pt idx="2852">
                  <c:v>58.640058040617191</c:v>
                </c:pt>
                <c:pt idx="2853">
                  <c:v>58.660578966137187</c:v>
                </c:pt>
                <c:pt idx="2854">
                  <c:v>58.681107044217185</c:v>
                </c:pt>
                <c:pt idx="2855">
                  <c:v>58.705579042437186</c:v>
                </c:pt>
                <c:pt idx="2856">
                  <c:v>58.72610306739719</c:v>
                </c:pt>
                <c:pt idx="2857">
                  <c:v>58.746628999707191</c:v>
                </c:pt>
                <c:pt idx="2858">
                  <c:v>58.771138191227188</c:v>
                </c:pt>
                <c:pt idx="2859">
                  <c:v>58.791651010517185</c:v>
                </c:pt>
                <c:pt idx="2860">
                  <c:v>58.812160968777185</c:v>
                </c:pt>
                <c:pt idx="2861">
                  <c:v>58.836657047267188</c:v>
                </c:pt>
                <c:pt idx="2862">
                  <c:v>58.857146024707191</c:v>
                </c:pt>
                <c:pt idx="2863">
                  <c:v>58.877602100377189</c:v>
                </c:pt>
                <c:pt idx="2864">
                  <c:v>58.902146100997186</c:v>
                </c:pt>
                <c:pt idx="2865">
                  <c:v>58.922720193867185</c:v>
                </c:pt>
                <c:pt idx="2866">
                  <c:v>58.943245172497186</c:v>
                </c:pt>
                <c:pt idx="2867">
                  <c:v>58.96771812438719</c:v>
                </c:pt>
                <c:pt idx="2868">
                  <c:v>58.988248109817185</c:v>
                </c:pt>
                <c:pt idx="2869">
                  <c:v>59.008769035337188</c:v>
                </c:pt>
                <c:pt idx="2870">
                  <c:v>59.033236980437188</c:v>
                </c:pt>
                <c:pt idx="2871">
                  <c:v>59.053760051727188</c:v>
                </c:pt>
                <c:pt idx="2872">
                  <c:v>59.07427716254719</c:v>
                </c:pt>
                <c:pt idx="2873">
                  <c:v>59.098767995837186</c:v>
                </c:pt>
                <c:pt idx="2874">
                  <c:v>59.119302034377185</c:v>
                </c:pt>
                <c:pt idx="2875">
                  <c:v>59.139928102497187</c:v>
                </c:pt>
                <c:pt idx="2876">
                  <c:v>59.16431307792719</c:v>
                </c:pt>
                <c:pt idx="2877">
                  <c:v>59.184849977497187</c:v>
                </c:pt>
                <c:pt idx="2878">
                  <c:v>59.205355167387189</c:v>
                </c:pt>
                <c:pt idx="2879">
                  <c:v>59.229847192767188</c:v>
                </c:pt>
                <c:pt idx="2880">
                  <c:v>59.250339984897188</c:v>
                </c:pt>
                <c:pt idx="2881">
                  <c:v>59.270879030227185</c:v>
                </c:pt>
                <c:pt idx="2882">
                  <c:v>59.29539704322719</c:v>
                </c:pt>
                <c:pt idx="2883">
                  <c:v>59.31589007377719</c:v>
                </c:pt>
                <c:pt idx="2884">
                  <c:v>59.336408138277186</c:v>
                </c:pt>
                <c:pt idx="2885">
                  <c:v>59.360913991927191</c:v>
                </c:pt>
                <c:pt idx="2886">
                  <c:v>59.381450176237188</c:v>
                </c:pt>
                <c:pt idx="2887">
                  <c:v>59.402018070217188</c:v>
                </c:pt>
                <c:pt idx="2888">
                  <c:v>59.426467180247187</c:v>
                </c:pt>
                <c:pt idx="2889">
                  <c:v>59.446981191637185</c:v>
                </c:pt>
                <c:pt idx="2890">
                  <c:v>59.467516183857185</c:v>
                </c:pt>
                <c:pt idx="2891">
                  <c:v>59.491991043087189</c:v>
                </c:pt>
                <c:pt idx="2892">
                  <c:v>59.512506008147184</c:v>
                </c:pt>
                <c:pt idx="2893">
                  <c:v>59.533025979997191</c:v>
                </c:pt>
                <c:pt idx="2894">
                  <c:v>59.557538986207192</c:v>
                </c:pt>
                <c:pt idx="2895">
                  <c:v>59.578036069867188</c:v>
                </c:pt>
                <c:pt idx="2896">
                  <c:v>59.598562002177189</c:v>
                </c:pt>
                <c:pt idx="2897">
                  <c:v>59.62306118011719</c:v>
                </c:pt>
                <c:pt idx="2898">
                  <c:v>59.643570184707187</c:v>
                </c:pt>
                <c:pt idx="2899">
                  <c:v>59.66410398483719</c:v>
                </c:pt>
                <c:pt idx="2900">
                  <c:v>59.688596010207185</c:v>
                </c:pt>
                <c:pt idx="2901">
                  <c:v>59.709084987637191</c:v>
                </c:pt>
                <c:pt idx="2902">
                  <c:v>59.72962903976719</c:v>
                </c:pt>
                <c:pt idx="2903">
                  <c:v>59.754117012027187</c:v>
                </c:pt>
                <c:pt idx="2904">
                  <c:v>59.77467703819719</c:v>
                </c:pt>
                <c:pt idx="2905">
                  <c:v>59.795153141017188</c:v>
                </c:pt>
                <c:pt idx="2906">
                  <c:v>59.81964302062719</c:v>
                </c:pt>
                <c:pt idx="2907">
                  <c:v>59.840217113497189</c:v>
                </c:pt>
                <c:pt idx="2908">
                  <c:v>59.860702037807187</c:v>
                </c:pt>
                <c:pt idx="2909">
                  <c:v>59.885194063187186</c:v>
                </c:pt>
                <c:pt idx="2910">
                  <c:v>59.90573406219719</c:v>
                </c:pt>
                <c:pt idx="2911">
                  <c:v>59.92622613906719</c:v>
                </c:pt>
                <c:pt idx="2912">
                  <c:v>59.950733184817189</c:v>
                </c:pt>
                <c:pt idx="2913">
                  <c:v>59.97127699851719</c:v>
                </c:pt>
                <c:pt idx="2914">
                  <c:v>59.991755962367186</c:v>
                </c:pt>
                <c:pt idx="2915">
                  <c:v>60.016241073607191</c:v>
                </c:pt>
                <c:pt idx="2916">
                  <c:v>60.036792039867187</c:v>
                </c:pt>
                <c:pt idx="2917">
                  <c:v>60.057285070417187</c:v>
                </c:pt>
                <c:pt idx="2918">
                  <c:v>60.08179402351719</c:v>
                </c:pt>
                <c:pt idx="2919">
                  <c:v>60.10231614112719</c:v>
                </c:pt>
                <c:pt idx="2920">
                  <c:v>60.122811079027187</c:v>
                </c:pt>
                <c:pt idx="2921">
                  <c:v>60.14732217788719</c:v>
                </c:pt>
                <c:pt idx="2922">
                  <c:v>60.167860984807191</c:v>
                </c:pt>
                <c:pt idx="2923">
                  <c:v>60.18837714195719</c:v>
                </c:pt>
                <c:pt idx="2924">
                  <c:v>60.212846040727186</c:v>
                </c:pt>
                <c:pt idx="2925">
                  <c:v>60.233386039737191</c:v>
                </c:pt>
                <c:pt idx="2926">
                  <c:v>60.253903150557186</c:v>
                </c:pt>
                <c:pt idx="2927">
                  <c:v>60.278380155567191</c:v>
                </c:pt>
                <c:pt idx="2928">
                  <c:v>60.298935174937185</c:v>
                </c:pt>
                <c:pt idx="2929">
                  <c:v>60.319439172747188</c:v>
                </c:pt>
                <c:pt idx="2930">
                  <c:v>60.343913078307189</c:v>
                </c:pt>
                <c:pt idx="2931">
                  <c:v>60.364490985867185</c:v>
                </c:pt>
                <c:pt idx="2932">
                  <c:v>60.384957075117185</c:v>
                </c:pt>
                <c:pt idx="2933">
                  <c:v>60.409461021427191</c:v>
                </c:pt>
                <c:pt idx="2934">
                  <c:v>60.429987192157185</c:v>
                </c:pt>
                <c:pt idx="2935">
                  <c:v>60.450509071347184</c:v>
                </c:pt>
                <c:pt idx="2936">
                  <c:v>60.474975109097187</c:v>
                </c:pt>
                <c:pt idx="2937">
                  <c:v>60.495501041417185</c:v>
                </c:pt>
                <c:pt idx="2938">
                  <c:v>60.516039133067189</c:v>
                </c:pt>
                <c:pt idx="2939">
                  <c:v>60.540527105327186</c:v>
                </c:pt>
                <c:pt idx="2940">
                  <c:v>60.561053037647184</c:v>
                </c:pt>
                <c:pt idx="2941">
                  <c:v>60.581561088557187</c:v>
                </c:pt>
                <c:pt idx="2942">
                  <c:v>60.606062173847185</c:v>
                </c:pt>
                <c:pt idx="2943">
                  <c:v>60.62660503387719</c:v>
                </c:pt>
                <c:pt idx="2944">
                  <c:v>60.647065162657185</c:v>
                </c:pt>
                <c:pt idx="2945">
                  <c:v>60.671559095387188</c:v>
                </c:pt>
                <c:pt idx="2946">
                  <c:v>60.692099094387189</c:v>
                </c:pt>
                <c:pt idx="2947">
                  <c:v>60.712614059447191</c:v>
                </c:pt>
                <c:pt idx="2948">
                  <c:v>60.737091064457189</c:v>
                </c:pt>
                <c:pt idx="2949">
                  <c:v>60.757647037507191</c:v>
                </c:pt>
                <c:pt idx="2950">
                  <c:v>60.778146028517185</c:v>
                </c:pt>
                <c:pt idx="2951">
                  <c:v>60.802633047107186</c:v>
                </c:pt>
                <c:pt idx="2952">
                  <c:v>60.82317209243719</c:v>
                </c:pt>
                <c:pt idx="2953">
                  <c:v>60.843687057497185</c:v>
                </c:pt>
                <c:pt idx="2954">
                  <c:v>60.868162155147189</c:v>
                </c:pt>
                <c:pt idx="2955">
                  <c:v>60.888696193697186</c:v>
                </c:pt>
                <c:pt idx="2956">
                  <c:v>60.909216165547186</c:v>
                </c:pt>
                <c:pt idx="2957">
                  <c:v>60.933693170547187</c:v>
                </c:pt>
                <c:pt idx="2958">
                  <c:v>62.740473031997666</c:v>
                </c:pt>
                <c:pt idx="2959">
                  <c:v>62.74094700813292</c:v>
                </c:pt>
                <c:pt idx="2960">
                  <c:v>62.741408109664896</c:v>
                </c:pt>
                <c:pt idx="2961">
                  <c:v>62.741835117340067</c:v>
                </c:pt>
                <c:pt idx="2962">
                  <c:v>62.742257118225076</c:v>
                </c:pt>
                <c:pt idx="2963">
                  <c:v>62.742675065994248</c:v>
                </c:pt>
                <c:pt idx="2964">
                  <c:v>62.743096113204942</c:v>
                </c:pt>
                <c:pt idx="2965">
                  <c:v>62.74351596832274</c:v>
                </c:pt>
                <c:pt idx="2966">
                  <c:v>62.743939161300652</c:v>
                </c:pt>
                <c:pt idx="2967">
                  <c:v>62.744356155395486</c:v>
                </c:pt>
                <c:pt idx="2968">
                  <c:v>62.744775056838982</c:v>
                </c:pt>
                <c:pt idx="2969">
                  <c:v>62.74519300460814</c:v>
                </c:pt>
                <c:pt idx="2970">
                  <c:v>62.745445966720567</c:v>
                </c:pt>
                <c:pt idx="2971">
                  <c:v>62.745521068572977</c:v>
                </c:pt>
                <c:pt idx="2972">
                  <c:v>62.745596170425401</c:v>
                </c:pt>
                <c:pt idx="2973">
                  <c:v>62.745670080184922</c:v>
                </c:pt>
                <c:pt idx="2974">
                  <c:v>62.745743989944437</c:v>
                </c:pt>
                <c:pt idx="2975">
                  <c:v>62.745818138122551</c:v>
                </c:pt>
                <c:pt idx="2976">
                  <c:v>62.745895147323601</c:v>
                </c:pt>
                <c:pt idx="2977">
                  <c:v>62.745972156524651</c:v>
                </c:pt>
                <c:pt idx="2978">
                  <c:v>62.74605011940001</c:v>
                </c:pt>
                <c:pt idx="2979">
                  <c:v>62.74612712860106</c:v>
                </c:pt>
                <c:pt idx="2980">
                  <c:v>62.746203184127786</c:v>
                </c:pt>
                <c:pt idx="2981">
                  <c:v>62.746279001235948</c:v>
                </c:pt>
                <c:pt idx="2982">
                  <c:v>62.746355056762681</c:v>
                </c:pt>
                <c:pt idx="2983">
                  <c:v>62.746431112289422</c:v>
                </c:pt>
                <c:pt idx="2984">
                  <c:v>62.746507167816148</c:v>
                </c:pt>
                <c:pt idx="2985">
                  <c:v>62.746582031249986</c:v>
                </c:pt>
                <c:pt idx="2986">
                  <c:v>62.746658086776719</c:v>
                </c:pt>
                <c:pt idx="2987">
                  <c:v>62.746734142303445</c:v>
                </c:pt>
                <c:pt idx="2988">
                  <c:v>62.746810197830186</c:v>
                </c:pt>
                <c:pt idx="2989">
                  <c:v>62.746885061264017</c:v>
                </c:pt>
                <c:pt idx="2990">
                  <c:v>62.746961116790757</c:v>
                </c:pt>
                <c:pt idx="2991">
                  <c:v>62.747035980224602</c:v>
                </c:pt>
                <c:pt idx="2992">
                  <c:v>62.747112035751329</c:v>
                </c:pt>
                <c:pt idx="2993">
                  <c:v>62.747189044952378</c:v>
                </c:pt>
                <c:pt idx="2994">
                  <c:v>62.747265100479112</c:v>
                </c:pt>
                <c:pt idx="2995">
                  <c:v>62.74733996391295</c:v>
                </c:pt>
                <c:pt idx="2996">
                  <c:v>62.747416019439676</c:v>
                </c:pt>
                <c:pt idx="2997">
                  <c:v>62.747492074966416</c:v>
                </c:pt>
                <c:pt idx="2998">
                  <c:v>62.74756813049315</c:v>
                </c:pt>
                <c:pt idx="2999">
                  <c:v>62.747644186019876</c:v>
                </c:pt>
                <c:pt idx="3000">
                  <c:v>62.747720003128038</c:v>
                </c:pt>
                <c:pt idx="3001">
                  <c:v>62.747796058654771</c:v>
                </c:pt>
                <c:pt idx="3002">
                  <c:v>62.747872114181511</c:v>
                </c:pt>
                <c:pt idx="3003">
                  <c:v>62.747946977615342</c:v>
                </c:pt>
                <c:pt idx="3004">
                  <c:v>62.748023033142076</c:v>
                </c:pt>
                <c:pt idx="3005">
                  <c:v>62.748098134994486</c:v>
                </c:pt>
                <c:pt idx="3006">
                  <c:v>62.748174190521226</c:v>
                </c:pt>
                <c:pt idx="3007">
                  <c:v>62.74825000762938</c:v>
                </c:pt>
                <c:pt idx="3008">
                  <c:v>62.748345136642442</c:v>
                </c:pt>
                <c:pt idx="3009">
                  <c:v>62.748421192169182</c:v>
                </c:pt>
                <c:pt idx="3010">
                  <c:v>62.74849700927733</c:v>
                </c:pt>
                <c:pt idx="3011">
                  <c:v>62.748573064804056</c:v>
                </c:pt>
                <c:pt idx="3012">
                  <c:v>62.74864816665648</c:v>
                </c:pt>
                <c:pt idx="3013">
                  <c:v>62.748723983764641</c:v>
                </c:pt>
                <c:pt idx="3014">
                  <c:v>62.748800039291368</c:v>
                </c:pt>
                <c:pt idx="3015">
                  <c:v>62.748875141143792</c:v>
                </c:pt>
                <c:pt idx="3016">
                  <c:v>62.748951196670518</c:v>
                </c:pt>
                <c:pt idx="3017">
                  <c:v>62.749027013778672</c:v>
                </c:pt>
                <c:pt idx="3018">
                  <c:v>62.749103069305406</c:v>
                </c:pt>
                <c:pt idx="3019">
                  <c:v>62.749179124832139</c:v>
                </c:pt>
                <c:pt idx="3020">
                  <c:v>62.749258995056138</c:v>
                </c:pt>
                <c:pt idx="3021">
                  <c:v>62.749335050582872</c:v>
                </c:pt>
                <c:pt idx="3022">
                  <c:v>62.749412059783921</c:v>
                </c:pt>
                <c:pt idx="3023">
                  <c:v>62.749488115310662</c:v>
                </c:pt>
                <c:pt idx="3024">
                  <c:v>62.749564170837388</c:v>
                </c:pt>
                <c:pt idx="3025">
                  <c:v>62.749639987945542</c:v>
                </c:pt>
                <c:pt idx="3026">
                  <c:v>62.749716043472276</c:v>
                </c:pt>
                <c:pt idx="3027">
                  <c:v>62.749792098999009</c:v>
                </c:pt>
                <c:pt idx="3028">
                  <c:v>62.749868154525736</c:v>
                </c:pt>
                <c:pt idx="3029">
                  <c:v>62.749943971633897</c:v>
                </c:pt>
                <c:pt idx="3030">
                  <c:v>62.750022172927828</c:v>
                </c:pt>
                <c:pt idx="3031">
                  <c:v>62.750097990036032</c:v>
                </c:pt>
                <c:pt idx="3032">
                  <c:v>62.75017404556273</c:v>
                </c:pt>
                <c:pt idx="3033">
                  <c:v>62.750250101089428</c:v>
                </c:pt>
                <c:pt idx="3034">
                  <c:v>62.750326156616232</c:v>
                </c:pt>
                <c:pt idx="3035">
                  <c:v>62.75040197372433</c:v>
                </c:pt>
                <c:pt idx="3036">
                  <c:v>62.750478982925429</c:v>
                </c:pt>
                <c:pt idx="3037">
                  <c:v>62.750555038452127</c:v>
                </c:pt>
                <c:pt idx="3038">
                  <c:v>62.750631093978832</c:v>
                </c:pt>
                <c:pt idx="3039">
                  <c:v>62.750707149505629</c:v>
                </c:pt>
                <c:pt idx="3040">
                  <c:v>62.750782966613727</c:v>
                </c:pt>
                <c:pt idx="3041">
                  <c:v>62.770629167556727</c:v>
                </c:pt>
                <c:pt idx="3042">
                  <c:v>62.79113197326663</c:v>
                </c:pt>
                <c:pt idx="3043">
                  <c:v>62.811460018157931</c:v>
                </c:pt>
                <c:pt idx="3044">
                  <c:v>62.836038112640331</c:v>
                </c:pt>
                <c:pt idx="3045">
                  <c:v>62.856590986251732</c:v>
                </c:pt>
                <c:pt idx="3046">
                  <c:v>62.877140045165731</c:v>
                </c:pt>
                <c:pt idx="3047">
                  <c:v>62.901679039001728</c:v>
                </c:pt>
                <c:pt idx="3048">
                  <c:v>62.922209024429726</c:v>
                </c:pt>
                <c:pt idx="3049">
                  <c:v>62.942644119262731</c:v>
                </c:pt>
                <c:pt idx="3050">
                  <c:v>62.96722817420973</c:v>
                </c:pt>
                <c:pt idx="3051">
                  <c:v>62.987737178802732</c:v>
                </c:pt>
                <c:pt idx="3052">
                  <c:v>63.008221149444729</c:v>
                </c:pt>
                <c:pt idx="3053">
                  <c:v>63.032759189605727</c:v>
                </c:pt>
                <c:pt idx="3054">
                  <c:v>63.053280115127727</c:v>
                </c:pt>
                <c:pt idx="3055">
                  <c:v>63.073750019073728</c:v>
                </c:pt>
                <c:pt idx="3056">
                  <c:v>63.098283052444728</c:v>
                </c:pt>
                <c:pt idx="3057">
                  <c:v>63.118777990340732</c:v>
                </c:pt>
                <c:pt idx="3058">
                  <c:v>63.139301061630732</c:v>
                </c:pt>
                <c:pt idx="3059">
                  <c:v>63.163829088210726</c:v>
                </c:pt>
                <c:pt idx="3060">
                  <c:v>63.184329986572727</c:v>
                </c:pt>
                <c:pt idx="3061">
                  <c:v>63.204822063445732</c:v>
                </c:pt>
                <c:pt idx="3062">
                  <c:v>63.22933197021473</c:v>
                </c:pt>
                <c:pt idx="3063">
                  <c:v>63.249862194061727</c:v>
                </c:pt>
                <c:pt idx="3064">
                  <c:v>63.270359039306726</c:v>
                </c:pt>
                <c:pt idx="3065">
                  <c:v>63.294881105422732</c:v>
                </c:pt>
                <c:pt idx="3066">
                  <c:v>63.315380096435732</c:v>
                </c:pt>
                <c:pt idx="3067">
                  <c:v>63.335870981216729</c:v>
                </c:pt>
                <c:pt idx="3068">
                  <c:v>63.36043000221273</c:v>
                </c:pt>
                <c:pt idx="3069">
                  <c:v>63.380952119827732</c:v>
                </c:pt>
                <c:pt idx="3070">
                  <c:v>63.401487112045729</c:v>
                </c:pt>
                <c:pt idx="3071">
                  <c:v>63.425980091094729</c:v>
                </c:pt>
                <c:pt idx="3072">
                  <c:v>63.44648313522373</c:v>
                </c:pt>
                <c:pt idx="3073">
                  <c:v>63.466974020004727</c:v>
                </c:pt>
                <c:pt idx="3074">
                  <c:v>63.491465091705727</c:v>
                </c:pt>
                <c:pt idx="3075">
                  <c:v>63.512006998061729</c:v>
                </c:pt>
                <c:pt idx="3076">
                  <c:v>63.532503128051729</c:v>
                </c:pt>
                <c:pt idx="3077">
                  <c:v>63.556992053985731</c:v>
                </c:pt>
                <c:pt idx="3078">
                  <c:v>63.577480077743729</c:v>
                </c:pt>
                <c:pt idx="3079">
                  <c:v>63.598064184188729</c:v>
                </c:pt>
                <c:pt idx="3080">
                  <c:v>63.622581005096727</c:v>
                </c:pt>
                <c:pt idx="3081">
                  <c:v>63.643083095550729</c:v>
                </c:pt>
                <c:pt idx="3082">
                  <c:v>63.663578033447727</c:v>
                </c:pt>
                <c:pt idx="3083">
                  <c:v>63.688112974166728</c:v>
                </c:pt>
                <c:pt idx="3084">
                  <c:v>63.708605051040728</c:v>
                </c:pt>
                <c:pt idx="3085">
                  <c:v>63.729103088378729</c:v>
                </c:pt>
                <c:pt idx="3086">
                  <c:v>63.753628969196726</c:v>
                </c:pt>
                <c:pt idx="3087">
                  <c:v>63.774130105976731</c:v>
                </c:pt>
                <c:pt idx="3088">
                  <c:v>63.798645019526731</c:v>
                </c:pt>
                <c:pt idx="3089">
                  <c:v>63.819139003756732</c:v>
                </c:pt>
                <c:pt idx="3090">
                  <c:v>63.839557170866726</c:v>
                </c:pt>
                <c:pt idx="3091">
                  <c:v>63.86415004730673</c:v>
                </c:pt>
                <c:pt idx="3092">
                  <c:v>63.884711027146729</c:v>
                </c:pt>
                <c:pt idx="3093">
                  <c:v>63.905204057696729</c:v>
                </c:pt>
                <c:pt idx="3094">
                  <c:v>63.929737091066727</c:v>
                </c:pt>
                <c:pt idx="3095">
                  <c:v>63.950237035746731</c:v>
                </c:pt>
                <c:pt idx="3096">
                  <c:v>63.970733165736732</c:v>
                </c:pt>
                <c:pt idx="3097">
                  <c:v>63.99523615836673</c:v>
                </c:pt>
                <c:pt idx="3098">
                  <c:v>64.015761137006734</c:v>
                </c:pt>
                <c:pt idx="3099">
                  <c:v>64.036286115646732</c:v>
                </c:pt>
                <c:pt idx="3100">
                  <c:v>64.060796976086735</c:v>
                </c:pt>
                <c:pt idx="3101">
                  <c:v>64.081326007846741</c:v>
                </c:pt>
                <c:pt idx="3102">
                  <c:v>64.101830005646747</c:v>
                </c:pt>
                <c:pt idx="3103">
                  <c:v>64.126320123676749</c:v>
                </c:pt>
                <c:pt idx="3104">
                  <c:v>64.146835088726746</c:v>
                </c:pt>
                <c:pt idx="3105">
                  <c:v>64.167339086536742</c:v>
                </c:pt>
                <c:pt idx="3106">
                  <c:v>64.191848039626748</c:v>
                </c:pt>
                <c:pt idx="3107">
                  <c:v>64.212375164036757</c:v>
                </c:pt>
                <c:pt idx="3108">
                  <c:v>64.232788085936761</c:v>
                </c:pt>
                <c:pt idx="3109">
                  <c:v>64.257425069806757</c:v>
                </c:pt>
                <c:pt idx="3110">
                  <c:v>64.277904987336754</c:v>
                </c:pt>
                <c:pt idx="3111">
                  <c:v>64.298418998716755</c:v>
                </c:pt>
                <c:pt idx="3112">
                  <c:v>64.322925090786754</c:v>
                </c:pt>
                <c:pt idx="3113">
                  <c:v>64.343473196026764</c:v>
                </c:pt>
                <c:pt idx="3114">
                  <c:v>64.36394715308677</c:v>
                </c:pt>
                <c:pt idx="3115">
                  <c:v>64.388447046276767</c:v>
                </c:pt>
                <c:pt idx="3116">
                  <c:v>64.408962965006765</c:v>
                </c:pt>
                <c:pt idx="3117">
                  <c:v>64.42949008941676</c:v>
                </c:pt>
                <c:pt idx="3118">
                  <c:v>64.453967094416754</c:v>
                </c:pt>
                <c:pt idx="3119">
                  <c:v>64.474514961246754</c:v>
                </c:pt>
                <c:pt idx="3120">
                  <c:v>64.495016098026753</c:v>
                </c:pt>
                <c:pt idx="3121">
                  <c:v>64.519524097446748</c:v>
                </c:pt>
                <c:pt idx="3122">
                  <c:v>64.540040016176746</c:v>
                </c:pt>
                <c:pt idx="3123">
                  <c:v>64.56053614616674</c:v>
                </c:pt>
                <c:pt idx="3124">
                  <c:v>64.585050106046737</c:v>
                </c:pt>
                <c:pt idx="3125">
                  <c:v>64.605561971666731</c:v>
                </c:pt>
                <c:pt idx="3126">
                  <c:v>64.626067161556733</c:v>
                </c:pt>
                <c:pt idx="3127">
                  <c:v>64.650590181346729</c:v>
                </c:pt>
                <c:pt idx="3128">
                  <c:v>64.671116113666727</c:v>
                </c:pt>
                <c:pt idx="3129">
                  <c:v>64.691615104676728</c:v>
                </c:pt>
                <c:pt idx="3130">
                  <c:v>64.716125965116731</c:v>
                </c:pt>
                <c:pt idx="3131">
                  <c:v>64.73664212226673</c:v>
                </c:pt>
                <c:pt idx="3132">
                  <c:v>64.757138013836723</c:v>
                </c:pt>
                <c:pt idx="3133">
                  <c:v>64.781633138656716</c:v>
                </c:pt>
                <c:pt idx="3134">
                  <c:v>64.802154064176719</c:v>
                </c:pt>
                <c:pt idx="3135">
                  <c:v>64.822645187376722</c:v>
                </c:pt>
                <c:pt idx="3136">
                  <c:v>64.847130060196719</c:v>
                </c:pt>
                <c:pt idx="3137">
                  <c:v>64.867685079576717</c:v>
                </c:pt>
                <c:pt idx="3138">
                  <c:v>64.888192176816716</c:v>
                </c:pt>
                <c:pt idx="3139">
                  <c:v>64.91268897056672</c:v>
                </c:pt>
                <c:pt idx="3140">
                  <c:v>64.933246135706725</c:v>
                </c:pt>
                <c:pt idx="3141">
                  <c:v>64.953716993336727</c:v>
                </c:pt>
                <c:pt idx="3142">
                  <c:v>64.978229045866726</c:v>
                </c:pt>
                <c:pt idx="3143">
                  <c:v>64.998749971386729</c:v>
                </c:pt>
                <c:pt idx="3144">
                  <c:v>65.019251108166728</c:v>
                </c:pt>
                <c:pt idx="3145">
                  <c:v>65.043759107586723</c:v>
                </c:pt>
                <c:pt idx="3146">
                  <c:v>65.064275979996722</c:v>
                </c:pt>
                <c:pt idx="3147">
                  <c:v>65.084774017336727</c:v>
                </c:pt>
                <c:pt idx="3148">
                  <c:v>65.10930919647673</c:v>
                </c:pt>
                <c:pt idx="3149">
                  <c:v>65.129826068876724</c:v>
                </c:pt>
                <c:pt idx="3150">
                  <c:v>65.150300025936716</c:v>
                </c:pt>
                <c:pt idx="3151">
                  <c:v>65.174837112426715</c:v>
                </c:pt>
                <c:pt idx="3152">
                  <c:v>65.19535017013672</c:v>
                </c:pt>
                <c:pt idx="3153">
                  <c:v>65.215856075286723</c:v>
                </c:pt>
                <c:pt idx="3154">
                  <c:v>65.24039506912672</c:v>
                </c:pt>
                <c:pt idx="3155">
                  <c:v>65.260874986646726</c:v>
                </c:pt>
                <c:pt idx="3156">
                  <c:v>65.281386137006734</c:v>
                </c:pt>
                <c:pt idx="3157">
                  <c:v>65.30589413642673</c:v>
                </c:pt>
                <c:pt idx="3158">
                  <c:v>65.32644701003673</c:v>
                </c:pt>
                <c:pt idx="3159">
                  <c:v>65.346925973896731</c:v>
                </c:pt>
                <c:pt idx="3160">
                  <c:v>65.371437072756734</c:v>
                </c:pt>
                <c:pt idx="3161">
                  <c:v>65.391952991486733</c:v>
                </c:pt>
                <c:pt idx="3162">
                  <c:v>65.412479162216727</c:v>
                </c:pt>
                <c:pt idx="3163">
                  <c:v>65.436957120896736</c:v>
                </c:pt>
                <c:pt idx="3164">
                  <c:v>65.457476139066742</c:v>
                </c:pt>
                <c:pt idx="3165">
                  <c:v>65.477991104126744</c:v>
                </c:pt>
                <c:pt idx="3166">
                  <c:v>65.50249004363674</c:v>
                </c:pt>
                <c:pt idx="3167">
                  <c:v>65.523002147676749</c:v>
                </c:pt>
                <c:pt idx="3168">
                  <c:v>65.54350113868675</c:v>
                </c:pt>
                <c:pt idx="3169">
                  <c:v>65.568035125736756</c:v>
                </c:pt>
                <c:pt idx="3170">
                  <c:v>65.588538169856761</c:v>
                </c:pt>
                <c:pt idx="3171">
                  <c:v>65.609052181246767</c:v>
                </c:pt>
                <c:pt idx="3172">
                  <c:v>65.63356304168677</c:v>
                </c:pt>
                <c:pt idx="3173">
                  <c:v>65.654078006746772</c:v>
                </c:pt>
                <c:pt idx="3174">
                  <c:v>65.674576997756773</c:v>
                </c:pt>
                <c:pt idx="3175">
                  <c:v>65.699084043506772</c:v>
                </c:pt>
                <c:pt idx="3176">
                  <c:v>65.719601154326767</c:v>
                </c:pt>
                <c:pt idx="3177">
                  <c:v>65.740123987196768</c:v>
                </c:pt>
                <c:pt idx="3178">
                  <c:v>65.764610052106761</c:v>
                </c:pt>
                <c:pt idx="3179">
                  <c:v>65.78515696525676</c:v>
                </c:pt>
                <c:pt idx="3180">
                  <c:v>65.805638074876754</c:v>
                </c:pt>
                <c:pt idx="3181">
                  <c:v>65.83016204833676</c:v>
                </c:pt>
                <c:pt idx="3182">
                  <c:v>65.850682020186753</c:v>
                </c:pt>
                <c:pt idx="3183">
                  <c:v>65.871180057526743</c:v>
                </c:pt>
                <c:pt idx="3184">
                  <c:v>65.895693063736744</c:v>
                </c:pt>
                <c:pt idx="3185">
                  <c:v>65.916206121446749</c:v>
                </c:pt>
                <c:pt idx="3186">
                  <c:v>65.936702013016756</c:v>
                </c:pt>
                <c:pt idx="3187">
                  <c:v>65.961236000056758</c:v>
                </c:pt>
                <c:pt idx="3188">
                  <c:v>65.981759071346758</c:v>
                </c:pt>
                <c:pt idx="3189">
                  <c:v>66.002230167386756</c:v>
                </c:pt>
                <c:pt idx="3190">
                  <c:v>66.026751995086755</c:v>
                </c:pt>
                <c:pt idx="3191">
                  <c:v>66.047276973726753</c:v>
                </c:pt>
                <c:pt idx="3192">
                  <c:v>66.067756175996749</c:v>
                </c:pt>
                <c:pt idx="3193">
                  <c:v>66.092292070386748</c:v>
                </c:pt>
                <c:pt idx="3194">
                  <c:v>66.11280703544675</c:v>
                </c:pt>
                <c:pt idx="3195">
                  <c:v>66.133342027666757</c:v>
                </c:pt>
                <c:pt idx="3196">
                  <c:v>66.157821178436762</c:v>
                </c:pt>
                <c:pt idx="3197">
                  <c:v>66.17833113670676</c:v>
                </c:pt>
                <c:pt idx="3198">
                  <c:v>66.198831081386757</c:v>
                </c:pt>
                <c:pt idx="3199">
                  <c:v>66.223417043686752</c:v>
                </c:pt>
                <c:pt idx="3200">
                  <c:v>66.24384903907675</c:v>
                </c:pt>
                <c:pt idx="3201">
                  <c:v>66.264409065246753</c:v>
                </c:pt>
                <c:pt idx="3202">
                  <c:v>66.288896083836747</c:v>
                </c:pt>
                <c:pt idx="3203">
                  <c:v>66.309411048886744</c:v>
                </c:pt>
                <c:pt idx="3204">
                  <c:v>66.329928159716744</c:v>
                </c:pt>
                <c:pt idx="3205">
                  <c:v>66.35444211959674</c:v>
                </c:pt>
                <c:pt idx="3206">
                  <c:v>66.374957084656742</c:v>
                </c:pt>
                <c:pt idx="3207">
                  <c:v>66.395523071286746</c:v>
                </c:pt>
                <c:pt idx="3208">
                  <c:v>66.41996502876674</c:v>
                </c:pt>
                <c:pt idx="3209">
                  <c:v>66.440505027766747</c:v>
                </c:pt>
                <c:pt idx="3210">
                  <c:v>66.461017131806756</c:v>
                </c:pt>
                <c:pt idx="3211">
                  <c:v>66.485496044156761</c:v>
                </c:pt>
                <c:pt idx="3212">
                  <c:v>66.506033182146766</c:v>
                </c:pt>
                <c:pt idx="3213">
                  <c:v>66.52653503417676</c:v>
                </c:pt>
                <c:pt idx="3214">
                  <c:v>66.551042079926759</c:v>
                </c:pt>
                <c:pt idx="3215">
                  <c:v>66.571561098096751</c:v>
                </c:pt>
                <c:pt idx="3216">
                  <c:v>66.592086076736749</c:v>
                </c:pt>
                <c:pt idx="3217">
                  <c:v>66.616569995876745</c:v>
                </c:pt>
                <c:pt idx="3218">
                  <c:v>66.63708806037674</c:v>
                </c:pt>
                <c:pt idx="3219">
                  <c:v>66.657629013056749</c:v>
                </c:pt>
                <c:pt idx="3220">
                  <c:v>66.68210411071675</c:v>
                </c:pt>
                <c:pt idx="3221">
                  <c:v>66.702641963956751</c:v>
                </c:pt>
                <c:pt idx="3222">
                  <c:v>66.723154067996745</c:v>
                </c:pt>
                <c:pt idx="3223">
                  <c:v>66.747635126116748</c:v>
                </c:pt>
                <c:pt idx="3224">
                  <c:v>66.768153190616744</c:v>
                </c:pt>
                <c:pt idx="3225">
                  <c:v>66.788678169246737</c:v>
                </c:pt>
                <c:pt idx="3226">
                  <c:v>66.813169002536739</c:v>
                </c:pt>
                <c:pt idx="3227">
                  <c:v>66.833688974376741</c:v>
                </c:pt>
                <c:pt idx="3228">
                  <c:v>66.854202985766747</c:v>
                </c:pt>
                <c:pt idx="3229">
                  <c:v>66.878719091416755</c:v>
                </c:pt>
                <c:pt idx="3230">
                  <c:v>66.899250030516754</c:v>
                </c:pt>
                <c:pt idx="3231">
                  <c:v>66.919752120966763</c:v>
                </c:pt>
                <c:pt idx="3232">
                  <c:v>66.944260120396763</c:v>
                </c:pt>
                <c:pt idx="3233">
                  <c:v>66.96482896804676</c:v>
                </c:pt>
                <c:pt idx="3234">
                  <c:v>66.985277175906759</c:v>
                </c:pt>
                <c:pt idx="3235">
                  <c:v>67.009732961656752</c:v>
                </c:pt>
                <c:pt idx="3236">
                  <c:v>67.030272006986749</c:v>
                </c:pt>
                <c:pt idx="3237">
                  <c:v>67.050778150556752</c:v>
                </c:pt>
                <c:pt idx="3238">
                  <c:v>67.075278043746749</c:v>
                </c:pt>
                <c:pt idx="3239">
                  <c:v>67.095811128616745</c:v>
                </c:pt>
                <c:pt idx="3240">
                  <c:v>67.11633896827675</c:v>
                </c:pt>
                <c:pt idx="3241">
                  <c:v>67.140827178956755</c:v>
                </c:pt>
                <c:pt idx="3242">
                  <c:v>67.161339044566759</c:v>
                </c:pt>
                <c:pt idx="3243">
                  <c:v>67.181899070736762</c:v>
                </c:pt>
                <c:pt idx="3244">
                  <c:v>67.206387042996766</c:v>
                </c:pt>
                <c:pt idx="3245">
                  <c:v>67.226870059966771</c:v>
                </c:pt>
                <c:pt idx="3246">
                  <c:v>67.247393131256771</c:v>
                </c:pt>
                <c:pt idx="3247">
                  <c:v>67.271906137466772</c:v>
                </c:pt>
                <c:pt idx="3248">
                  <c:v>67.292419195176777</c:v>
                </c:pt>
                <c:pt idx="3249">
                  <c:v>67.312956094746781</c:v>
                </c:pt>
                <c:pt idx="3250">
                  <c:v>67.337464094166776</c:v>
                </c:pt>
                <c:pt idx="3251">
                  <c:v>67.35796117782678</c:v>
                </c:pt>
                <c:pt idx="3252">
                  <c:v>67.378534078596772</c:v>
                </c:pt>
                <c:pt idx="3253">
                  <c:v>67.402989149096769</c:v>
                </c:pt>
                <c:pt idx="3254">
                  <c:v>67.423489093776766</c:v>
                </c:pt>
                <c:pt idx="3255">
                  <c:v>67.444156169886767</c:v>
                </c:pt>
                <c:pt idx="3256">
                  <c:v>67.468482971186759</c:v>
                </c:pt>
                <c:pt idx="3257">
                  <c:v>67.489015102386759</c:v>
                </c:pt>
                <c:pt idx="3258">
                  <c:v>67.509560108186761</c:v>
                </c:pt>
                <c:pt idx="3259">
                  <c:v>67.534065008166763</c:v>
                </c:pt>
                <c:pt idx="3260">
                  <c:v>67.554542064666762</c:v>
                </c:pt>
                <c:pt idx="3261">
                  <c:v>67.575088024136761</c:v>
                </c:pt>
                <c:pt idx="3262">
                  <c:v>67.599577188496752</c:v>
                </c:pt>
                <c:pt idx="3263">
                  <c:v>67.620100975036749</c:v>
                </c:pt>
                <c:pt idx="3264">
                  <c:v>67.640613079066753</c:v>
                </c:pt>
                <c:pt idx="3265">
                  <c:v>67.665102005006744</c:v>
                </c:pt>
                <c:pt idx="3266">
                  <c:v>67.685603141786743</c:v>
                </c:pt>
                <c:pt idx="3267">
                  <c:v>67.706137180326749</c:v>
                </c:pt>
                <c:pt idx="3268">
                  <c:v>67.730628967286748</c:v>
                </c:pt>
                <c:pt idx="3269">
                  <c:v>67.751195192336752</c:v>
                </c:pt>
                <c:pt idx="3270">
                  <c:v>70.550530910491943</c:v>
                </c:pt>
                <c:pt idx="3271">
                  <c:v>70.551003932952881</c:v>
                </c:pt>
                <c:pt idx="3272">
                  <c:v>70.551454067230225</c:v>
                </c:pt>
                <c:pt idx="3273">
                  <c:v>70.552098035812378</c:v>
                </c:pt>
                <c:pt idx="3274">
                  <c:v>70.552605867385864</c:v>
                </c:pt>
                <c:pt idx="3275">
                  <c:v>70.553030967712402</c:v>
                </c:pt>
                <c:pt idx="3276">
                  <c:v>70.553453922271729</c:v>
                </c:pt>
                <c:pt idx="3277">
                  <c:v>70.553869009017944</c:v>
                </c:pt>
                <c:pt idx="3278">
                  <c:v>70.554286956787109</c:v>
                </c:pt>
                <c:pt idx="3279">
                  <c:v>70.554769039154053</c:v>
                </c:pt>
                <c:pt idx="3280">
                  <c:v>70.555213928222656</c:v>
                </c:pt>
                <c:pt idx="3281">
                  <c:v>70.555397033691406</c:v>
                </c:pt>
                <c:pt idx="3282">
                  <c:v>70.555471897125244</c:v>
                </c:pt>
                <c:pt idx="3283">
                  <c:v>70.555546998977661</c:v>
                </c:pt>
                <c:pt idx="3284">
                  <c:v>70.55563497543335</c:v>
                </c:pt>
                <c:pt idx="3285">
                  <c:v>70.555710077285767</c:v>
                </c:pt>
                <c:pt idx="3286">
                  <c:v>70.555784940719604</c:v>
                </c:pt>
                <c:pt idx="3287">
                  <c:v>70.555859088897705</c:v>
                </c:pt>
                <c:pt idx="3288">
                  <c:v>70.555933952331543</c:v>
                </c:pt>
                <c:pt idx="3289">
                  <c:v>70.55600905418396</c:v>
                </c:pt>
                <c:pt idx="3290">
                  <c:v>70.556082963943481</c:v>
                </c:pt>
                <c:pt idx="3291">
                  <c:v>70.556156873703003</c:v>
                </c:pt>
                <c:pt idx="3292">
                  <c:v>70.55623197555542</c:v>
                </c:pt>
                <c:pt idx="3293">
                  <c:v>70.556305885314941</c:v>
                </c:pt>
                <c:pt idx="3294">
                  <c:v>70.556380987167358</c:v>
                </c:pt>
                <c:pt idx="3295">
                  <c:v>70.55645489692688</c:v>
                </c:pt>
                <c:pt idx="3296">
                  <c:v>70.556529998779297</c:v>
                </c:pt>
                <c:pt idx="3297">
                  <c:v>70.556603908538818</c:v>
                </c:pt>
                <c:pt idx="3298">
                  <c:v>70.556678056716919</c:v>
                </c:pt>
                <c:pt idx="3299">
                  <c:v>70.55675196647644</c:v>
                </c:pt>
                <c:pt idx="3300">
                  <c:v>70.556827068328857</c:v>
                </c:pt>
                <c:pt idx="3301">
                  <c:v>70.556900978088379</c:v>
                </c:pt>
                <c:pt idx="3302">
                  <c:v>70.5569748878479</c:v>
                </c:pt>
                <c:pt idx="3303">
                  <c:v>70.557049989700317</c:v>
                </c:pt>
                <c:pt idx="3304">
                  <c:v>70.557123899459839</c:v>
                </c:pt>
                <c:pt idx="3305">
                  <c:v>70.557198047637939</c:v>
                </c:pt>
                <c:pt idx="3306">
                  <c:v>70.557272911071777</c:v>
                </c:pt>
                <c:pt idx="3307">
                  <c:v>70.557345867156982</c:v>
                </c:pt>
                <c:pt idx="3308">
                  <c:v>70.557420969009399</c:v>
                </c:pt>
                <c:pt idx="3309">
                  <c:v>70.557494878768921</c:v>
                </c:pt>
                <c:pt idx="3310">
                  <c:v>70.557569980621338</c:v>
                </c:pt>
                <c:pt idx="3311">
                  <c:v>70.557643890380859</c:v>
                </c:pt>
                <c:pt idx="3312">
                  <c:v>70.557718992233276</c:v>
                </c:pt>
                <c:pt idx="3313">
                  <c:v>70.557792901992798</c:v>
                </c:pt>
                <c:pt idx="3314">
                  <c:v>70.557868003845215</c:v>
                </c:pt>
                <c:pt idx="3315">
                  <c:v>70.557941913604736</c:v>
                </c:pt>
                <c:pt idx="3316">
                  <c:v>70.558016061782837</c:v>
                </c:pt>
                <c:pt idx="3317">
                  <c:v>70.558089971542358</c:v>
                </c:pt>
                <c:pt idx="3318">
                  <c:v>70.558165073394775</c:v>
                </c:pt>
                <c:pt idx="3319">
                  <c:v>70.558238983154297</c:v>
                </c:pt>
                <c:pt idx="3320">
                  <c:v>70.558314085006714</c:v>
                </c:pt>
                <c:pt idx="3321">
                  <c:v>70.558387994766235</c:v>
                </c:pt>
                <c:pt idx="3322">
                  <c:v>70.558461904525757</c:v>
                </c:pt>
                <c:pt idx="3323">
                  <c:v>70.558536052703857</c:v>
                </c:pt>
                <c:pt idx="3324">
                  <c:v>70.558610916137695</c:v>
                </c:pt>
                <c:pt idx="3325">
                  <c:v>70.558686017990112</c:v>
                </c:pt>
                <c:pt idx="3326">
                  <c:v>70.558759927749634</c:v>
                </c:pt>
                <c:pt idx="3327">
                  <c:v>70.558834075927734</c:v>
                </c:pt>
                <c:pt idx="3328">
                  <c:v>70.558908939361572</c:v>
                </c:pt>
                <c:pt idx="3329">
                  <c:v>70.558984041213989</c:v>
                </c:pt>
                <c:pt idx="3330">
                  <c:v>70.559057950973511</c:v>
                </c:pt>
                <c:pt idx="3331">
                  <c:v>70.559134006500244</c:v>
                </c:pt>
                <c:pt idx="3332">
                  <c:v>70.559210062026978</c:v>
                </c:pt>
                <c:pt idx="3333">
                  <c:v>70.559283971786499</c:v>
                </c:pt>
                <c:pt idx="3334">
                  <c:v>70.559357881546021</c:v>
                </c:pt>
                <c:pt idx="3335">
                  <c:v>70.559432983398438</c:v>
                </c:pt>
                <c:pt idx="3336">
                  <c:v>70.559508085250854</c:v>
                </c:pt>
                <c:pt idx="3337">
                  <c:v>70.559581995010376</c:v>
                </c:pt>
                <c:pt idx="3338">
                  <c:v>70.559656858444214</c:v>
                </c:pt>
                <c:pt idx="3339">
                  <c:v>70.559731006622314</c:v>
                </c:pt>
                <c:pt idx="3340">
                  <c:v>70.559805870056152</c:v>
                </c:pt>
                <c:pt idx="3341">
                  <c:v>70.559880018234253</c:v>
                </c:pt>
                <c:pt idx="3342">
                  <c:v>70.559954881668091</c:v>
                </c:pt>
                <c:pt idx="3343">
                  <c:v>70.560029029846177</c:v>
                </c:pt>
                <c:pt idx="3344">
                  <c:v>70.560103893279987</c:v>
                </c:pt>
                <c:pt idx="3345">
                  <c:v>70.560178995132489</c:v>
                </c:pt>
                <c:pt idx="3346">
                  <c:v>70.560253858566284</c:v>
                </c:pt>
                <c:pt idx="3347">
                  <c:v>70.560328006744385</c:v>
                </c:pt>
                <c:pt idx="3348">
                  <c:v>70.56040287017818</c:v>
                </c:pt>
                <c:pt idx="3349">
                  <c:v>70.560477018356281</c:v>
                </c:pt>
                <c:pt idx="3350">
                  <c:v>70.56055188179019</c:v>
                </c:pt>
                <c:pt idx="3351">
                  <c:v>70.56062602996829</c:v>
                </c:pt>
                <c:pt idx="3352">
                  <c:v>70.560700893402085</c:v>
                </c:pt>
                <c:pt idx="3353">
                  <c:v>70.560781002044678</c:v>
                </c:pt>
                <c:pt idx="3354">
                  <c:v>70.560855865478487</c:v>
                </c:pt>
                <c:pt idx="3355">
                  <c:v>70.56093096733089</c:v>
                </c:pt>
                <c:pt idx="3356">
                  <c:v>70.561006069183378</c:v>
                </c:pt>
                <c:pt idx="3357">
                  <c:v>70.561079978942885</c:v>
                </c:pt>
                <c:pt idx="3358">
                  <c:v>70.561155080795288</c:v>
                </c:pt>
                <c:pt idx="3359">
                  <c:v>70.561228990554781</c:v>
                </c:pt>
                <c:pt idx="3360">
                  <c:v>70.561302900314288</c:v>
                </c:pt>
                <c:pt idx="3361">
                  <c:v>70.561377048492389</c:v>
                </c:pt>
                <c:pt idx="3362">
                  <c:v>70.561451911926284</c:v>
                </c:pt>
                <c:pt idx="3363">
                  <c:v>70.561526060104384</c:v>
                </c:pt>
                <c:pt idx="3364">
                  <c:v>70.56160092353818</c:v>
                </c:pt>
                <c:pt idx="3365">
                  <c:v>70.56167507171628</c:v>
                </c:pt>
                <c:pt idx="3366">
                  <c:v>70.561748981475787</c:v>
                </c:pt>
                <c:pt idx="3367">
                  <c:v>70.56182289123538</c:v>
                </c:pt>
                <c:pt idx="3368">
                  <c:v>70.561897039413481</c:v>
                </c:pt>
                <c:pt idx="3369">
                  <c:v>70.561970949172988</c:v>
                </c:pt>
                <c:pt idx="3370">
                  <c:v>70.562044858932481</c:v>
                </c:pt>
                <c:pt idx="3371">
                  <c:v>70.562119007110581</c:v>
                </c:pt>
                <c:pt idx="3372">
                  <c:v>70.562193870544391</c:v>
                </c:pt>
                <c:pt idx="3373">
                  <c:v>70.562268018722477</c:v>
                </c:pt>
                <c:pt idx="3374">
                  <c:v>70.562342882156386</c:v>
                </c:pt>
                <c:pt idx="3375">
                  <c:v>70.562417030334487</c:v>
                </c:pt>
                <c:pt idx="3376">
                  <c:v>70.56249094009398</c:v>
                </c:pt>
                <c:pt idx="3377">
                  <c:v>70.562565088272081</c:v>
                </c:pt>
                <c:pt idx="3378">
                  <c:v>70.562638998031588</c:v>
                </c:pt>
                <c:pt idx="3379">
                  <c:v>70.56271290779118</c:v>
                </c:pt>
                <c:pt idx="3380">
                  <c:v>70.562787055969281</c:v>
                </c:pt>
                <c:pt idx="3381">
                  <c:v>70.562860965728788</c:v>
                </c:pt>
                <c:pt idx="3382">
                  <c:v>70.562936067581191</c:v>
                </c:pt>
                <c:pt idx="3383">
                  <c:v>70.563009977340684</c:v>
                </c:pt>
                <c:pt idx="3384">
                  <c:v>70.563085079193087</c:v>
                </c:pt>
                <c:pt idx="3385">
                  <c:v>70.563160896301284</c:v>
                </c:pt>
                <c:pt idx="3386">
                  <c:v>70.563235044479384</c:v>
                </c:pt>
                <c:pt idx="3387">
                  <c:v>70.56330990791318</c:v>
                </c:pt>
                <c:pt idx="3388">
                  <c:v>70.563389062881484</c:v>
                </c:pt>
                <c:pt idx="3389">
                  <c:v>70.563468933105483</c:v>
                </c:pt>
                <c:pt idx="3390">
                  <c:v>70.563544034957886</c:v>
                </c:pt>
                <c:pt idx="3391">
                  <c:v>70.563617944717379</c:v>
                </c:pt>
                <c:pt idx="3392">
                  <c:v>70.563692092895479</c:v>
                </c:pt>
                <c:pt idx="3393">
                  <c:v>70.563766002654987</c:v>
                </c:pt>
                <c:pt idx="3394">
                  <c:v>70.563840866088881</c:v>
                </c:pt>
                <c:pt idx="3395">
                  <c:v>70.563915967941284</c:v>
                </c:pt>
                <c:pt idx="3396">
                  <c:v>70.563991069793687</c:v>
                </c:pt>
                <c:pt idx="3397">
                  <c:v>70.564066886901884</c:v>
                </c:pt>
                <c:pt idx="3398">
                  <c:v>70.564141988754287</c:v>
                </c:pt>
                <c:pt idx="3399">
                  <c:v>70.575440883636489</c:v>
                </c:pt>
                <c:pt idx="3400">
                  <c:v>70.599952936172485</c:v>
                </c:pt>
                <c:pt idx="3401">
                  <c:v>70.620411872863784</c:v>
                </c:pt>
                <c:pt idx="3402">
                  <c:v>70.640902042388888</c:v>
                </c:pt>
                <c:pt idx="3403">
                  <c:v>70.665517091751283</c:v>
                </c:pt>
                <c:pt idx="3404">
                  <c:v>70.686027050018282</c:v>
                </c:pt>
                <c:pt idx="3405">
                  <c:v>70.706507921219284</c:v>
                </c:pt>
                <c:pt idx="3406">
                  <c:v>70.731046915054279</c:v>
                </c:pt>
                <c:pt idx="3407">
                  <c:v>70.75154399871829</c:v>
                </c:pt>
                <c:pt idx="3408">
                  <c:v>70.772048950195284</c:v>
                </c:pt>
                <c:pt idx="3409">
                  <c:v>70.79658102989228</c:v>
                </c:pt>
                <c:pt idx="3410">
                  <c:v>70.817096948623288</c:v>
                </c:pt>
                <c:pt idx="3411">
                  <c:v>70.837591886520286</c:v>
                </c:pt>
                <c:pt idx="3412">
                  <c:v>70.862102985382279</c:v>
                </c:pt>
                <c:pt idx="3413">
                  <c:v>70.882622003555284</c:v>
                </c:pt>
                <c:pt idx="3414">
                  <c:v>70.903136968612287</c:v>
                </c:pt>
                <c:pt idx="3415">
                  <c:v>70.92762303352329</c:v>
                </c:pt>
                <c:pt idx="3416">
                  <c:v>70.948143005371278</c:v>
                </c:pt>
                <c:pt idx="3417">
                  <c:v>70.968674898147285</c:v>
                </c:pt>
                <c:pt idx="3418">
                  <c:v>70.99317407608028</c:v>
                </c:pt>
                <c:pt idx="3419">
                  <c:v>71.013679981231277</c:v>
                </c:pt>
                <c:pt idx="3420">
                  <c:v>71.03419494628929</c:v>
                </c:pt>
                <c:pt idx="3421">
                  <c:v>71.05874300003029</c:v>
                </c:pt>
                <c:pt idx="3422">
                  <c:v>71.079248905182283</c:v>
                </c:pt>
                <c:pt idx="3423">
                  <c:v>71.09974098205528</c:v>
                </c:pt>
                <c:pt idx="3424">
                  <c:v>71.124273061752291</c:v>
                </c:pt>
                <c:pt idx="3425">
                  <c:v>71.144752025604291</c:v>
                </c:pt>
                <c:pt idx="3426">
                  <c:v>71.165265083313287</c:v>
                </c:pt>
                <c:pt idx="3427">
                  <c:v>71.189795970916279</c:v>
                </c:pt>
                <c:pt idx="3428">
                  <c:v>71.210270881653287</c:v>
                </c:pt>
                <c:pt idx="3429">
                  <c:v>71.230784893036287</c:v>
                </c:pt>
                <c:pt idx="3430">
                  <c:v>71.255415916443283</c:v>
                </c:pt>
                <c:pt idx="3431">
                  <c:v>71.27584791183429</c:v>
                </c:pt>
                <c:pt idx="3432">
                  <c:v>71.29636192321729</c:v>
                </c:pt>
                <c:pt idx="3433">
                  <c:v>71.320874929428285</c:v>
                </c:pt>
                <c:pt idx="3434">
                  <c:v>71.341438055038282</c:v>
                </c:pt>
                <c:pt idx="3435">
                  <c:v>71.36184906959528</c:v>
                </c:pt>
                <c:pt idx="3436">
                  <c:v>71.386403083801284</c:v>
                </c:pt>
                <c:pt idx="3437">
                  <c:v>71.406883955002286</c:v>
                </c:pt>
                <c:pt idx="3438">
                  <c:v>71.427416086197283</c:v>
                </c:pt>
                <c:pt idx="3439">
                  <c:v>71.451942920685283</c:v>
                </c:pt>
                <c:pt idx="3440">
                  <c:v>71.472446918487279</c:v>
                </c:pt>
                <c:pt idx="3441">
                  <c:v>71.49294400215129</c:v>
                </c:pt>
                <c:pt idx="3442">
                  <c:v>71.517468929290288</c:v>
                </c:pt>
                <c:pt idx="3443">
                  <c:v>71.537977933883283</c:v>
                </c:pt>
                <c:pt idx="3444">
                  <c:v>71.558472871776289</c:v>
                </c:pt>
                <c:pt idx="3445">
                  <c:v>71.582983016966281</c:v>
                </c:pt>
                <c:pt idx="3446">
                  <c:v>71.603514909746281</c:v>
                </c:pt>
                <c:pt idx="3447">
                  <c:v>71.623980045316287</c:v>
                </c:pt>
                <c:pt idx="3448">
                  <c:v>71.648527860646283</c:v>
                </c:pt>
                <c:pt idx="3449">
                  <c:v>71.669025897976283</c:v>
                </c:pt>
                <c:pt idx="3450">
                  <c:v>71.689548969266284</c:v>
                </c:pt>
                <c:pt idx="3451">
                  <c:v>71.71407389640629</c:v>
                </c:pt>
                <c:pt idx="3452">
                  <c:v>71.734590053556289</c:v>
                </c:pt>
                <c:pt idx="3453">
                  <c:v>71.755069971086286</c:v>
                </c:pt>
                <c:pt idx="3454">
                  <c:v>71.779618024826277</c:v>
                </c:pt>
                <c:pt idx="3455">
                  <c:v>71.800082921986288</c:v>
                </c:pt>
                <c:pt idx="3456">
                  <c:v>71.820600032806283</c:v>
                </c:pt>
                <c:pt idx="3457">
                  <c:v>71.845133066176288</c:v>
                </c:pt>
                <c:pt idx="3458">
                  <c:v>71.865643978116282</c:v>
                </c:pt>
                <c:pt idx="3459">
                  <c:v>71.886154890056289</c:v>
                </c:pt>
                <c:pt idx="3460">
                  <c:v>71.910678863526286</c:v>
                </c:pt>
                <c:pt idx="3461">
                  <c:v>71.931201934816286</c:v>
                </c:pt>
                <c:pt idx="3462">
                  <c:v>71.951675891876278</c:v>
                </c:pt>
                <c:pt idx="3463">
                  <c:v>71.976207971576287</c:v>
                </c:pt>
                <c:pt idx="3464">
                  <c:v>71.996707916256284</c:v>
                </c:pt>
                <c:pt idx="3465">
                  <c:v>72.017204046246277</c:v>
                </c:pt>
                <c:pt idx="3466">
                  <c:v>72.041713953016284</c:v>
                </c:pt>
                <c:pt idx="3467">
                  <c:v>72.062229871746283</c:v>
                </c:pt>
                <c:pt idx="3468">
                  <c:v>72.08274006843628</c:v>
                </c:pt>
                <c:pt idx="3469">
                  <c:v>72.107261896136279</c:v>
                </c:pt>
                <c:pt idx="3470">
                  <c:v>72.127754926686279</c:v>
                </c:pt>
                <c:pt idx="3471">
                  <c:v>72.148218870166289</c:v>
                </c:pt>
                <c:pt idx="3472">
                  <c:v>72.172788858416283</c:v>
                </c:pt>
                <c:pt idx="3473">
                  <c:v>72.193280935286282</c:v>
                </c:pt>
                <c:pt idx="3474">
                  <c:v>72.217766046526279</c:v>
                </c:pt>
                <c:pt idx="3475">
                  <c:v>72.238281011586281</c:v>
                </c:pt>
                <c:pt idx="3476">
                  <c:v>72.258817911146281</c:v>
                </c:pt>
                <c:pt idx="3477">
                  <c:v>72.283341884616277</c:v>
                </c:pt>
                <c:pt idx="3478">
                  <c:v>72.303832054136279</c:v>
                </c:pt>
                <c:pt idx="3479">
                  <c:v>72.324337005616286</c:v>
                </c:pt>
                <c:pt idx="3480">
                  <c:v>72.348841905596288</c:v>
                </c:pt>
                <c:pt idx="3481">
                  <c:v>72.369384050366278</c:v>
                </c:pt>
                <c:pt idx="3482">
                  <c:v>72.389888048176289</c:v>
                </c:pt>
                <c:pt idx="3483">
                  <c:v>72.41440701484629</c:v>
                </c:pt>
                <c:pt idx="3484">
                  <c:v>72.434908866886289</c:v>
                </c:pt>
                <c:pt idx="3485">
                  <c:v>72.455412864686281</c:v>
                </c:pt>
                <c:pt idx="3486">
                  <c:v>72.479935884476291</c:v>
                </c:pt>
                <c:pt idx="3487">
                  <c:v>72.500434875486278</c:v>
                </c:pt>
                <c:pt idx="3488">
                  <c:v>72.520948886876283</c:v>
                </c:pt>
                <c:pt idx="3489">
                  <c:v>72.54544901847629</c:v>
                </c:pt>
                <c:pt idx="3490">
                  <c:v>72.565958023076291</c:v>
                </c:pt>
                <c:pt idx="3491">
                  <c:v>72.586442947386288</c:v>
                </c:pt>
                <c:pt idx="3492">
                  <c:v>72.611003875736287</c:v>
                </c:pt>
                <c:pt idx="3493">
                  <c:v>72.63151407241628</c:v>
                </c:pt>
                <c:pt idx="3494">
                  <c:v>72.652005910876284</c:v>
                </c:pt>
                <c:pt idx="3495">
                  <c:v>72.67650008201629</c:v>
                </c:pt>
                <c:pt idx="3496">
                  <c:v>72.697031021116288</c:v>
                </c:pt>
                <c:pt idx="3497">
                  <c:v>72.717531919476286</c:v>
                </c:pt>
                <c:pt idx="3498">
                  <c:v>72.74204397201629</c:v>
                </c:pt>
                <c:pt idx="3499">
                  <c:v>72.762558937076278</c:v>
                </c:pt>
                <c:pt idx="3500">
                  <c:v>72.783112049106279</c:v>
                </c:pt>
                <c:pt idx="3501">
                  <c:v>72.80760097503628</c:v>
                </c:pt>
                <c:pt idx="3502">
                  <c:v>72.828116893766278</c:v>
                </c:pt>
                <c:pt idx="3503">
                  <c:v>72.84861707687628</c:v>
                </c:pt>
                <c:pt idx="3504">
                  <c:v>72.873130083086281</c:v>
                </c:pt>
                <c:pt idx="3505">
                  <c:v>72.893650054936288</c:v>
                </c:pt>
                <c:pt idx="3506">
                  <c:v>72.914139032366279</c:v>
                </c:pt>
                <c:pt idx="3507">
                  <c:v>72.93865799903628</c:v>
                </c:pt>
                <c:pt idx="3508">
                  <c:v>72.959192037586291</c:v>
                </c:pt>
                <c:pt idx="3509">
                  <c:v>72.979671001436287</c:v>
                </c:pt>
                <c:pt idx="3510">
                  <c:v>73.004173040386291</c:v>
                </c:pt>
                <c:pt idx="3511">
                  <c:v>73.024728059766289</c:v>
                </c:pt>
                <c:pt idx="3512">
                  <c:v>73.045217037196281</c:v>
                </c:pt>
                <c:pt idx="3513">
                  <c:v>73.06976389884629</c:v>
                </c:pt>
                <c:pt idx="3514">
                  <c:v>73.090262889866281</c:v>
                </c:pt>
                <c:pt idx="3515">
                  <c:v>73.110785007476281</c:v>
                </c:pt>
                <c:pt idx="3516">
                  <c:v>73.135282993316281</c:v>
                </c:pt>
                <c:pt idx="3517">
                  <c:v>73.155793905256289</c:v>
                </c:pt>
                <c:pt idx="3518">
                  <c:v>73.176287889476285</c:v>
                </c:pt>
                <c:pt idx="3519">
                  <c:v>73.200803041456282</c:v>
                </c:pt>
                <c:pt idx="3520">
                  <c:v>73.221276044846277</c:v>
                </c:pt>
                <c:pt idx="3521">
                  <c:v>73.241853952406288</c:v>
                </c:pt>
                <c:pt idx="3522">
                  <c:v>73.266382932666289</c:v>
                </c:pt>
                <c:pt idx="3523">
                  <c:v>73.28687095641628</c:v>
                </c:pt>
                <c:pt idx="3524">
                  <c:v>73.30736398696628</c:v>
                </c:pt>
                <c:pt idx="3525">
                  <c:v>73.331877946856281</c:v>
                </c:pt>
                <c:pt idx="3526">
                  <c:v>73.352416992186278</c:v>
                </c:pt>
                <c:pt idx="3527">
                  <c:v>73.372889995576287</c:v>
                </c:pt>
                <c:pt idx="3528">
                  <c:v>73.397418022156288</c:v>
                </c:pt>
                <c:pt idx="3529">
                  <c:v>73.417921066286283</c:v>
                </c:pt>
                <c:pt idx="3530">
                  <c:v>73.438443899156283</c:v>
                </c:pt>
                <c:pt idx="3531">
                  <c:v>73.462909936906286</c:v>
                </c:pt>
                <c:pt idx="3532">
                  <c:v>73.483469963076288</c:v>
                </c:pt>
                <c:pt idx="3533">
                  <c:v>73.503969907756286</c:v>
                </c:pt>
                <c:pt idx="3534">
                  <c:v>73.528465986256279</c:v>
                </c:pt>
                <c:pt idx="3535">
                  <c:v>73.54899406432628</c:v>
                </c:pt>
                <c:pt idx="3536">
                  <c:v>73.569494009016282</c:v>
                </c:pt>
                <c:pt idx="3537">
                  <c:v>73.594007015226282</c:v>
                </c:pt>
                <c:pt idx="3538">
                  <c:v>73.61453294753629</c:v>
                </c:pt>
                <c:pt idx="3539">
                  <c:v>73.635020971296285</c:v>
                </c:pt>
                <c:pt idx="3540">
                  <c:v>73.659533023836289</c:v>
                </c:pt>
                <c:pt idx="3541">
                  <c:v>73.68005609512629</c:v>
                </c:pt>
                <c:pt idx="3542">
                  <c:v>73.700567960736279</c:v>
                </c:pt>
                <c:pt idx="3543">
                  <c:v>73.725094079976287</c:v>
                </c:pt>
                <c:pt idx="3544">
                  <c:v>73.74561500549629</c:v>
                </c:pt>
                <c:pt idx="3545">
                  <c:v>73.766098022456291</c:v>
                </c:pt>
                <c:pt idx="3546">
                  <c:v>73.790618896486279</c:v>
                </c:pt>
                <c:pt idx="3547">
                  <c:v>73.81114196777628</c:v>
                </c:pt>
                <c:pt idx="3548">
                  <c:v>73.831623077396287</c:v>
                </c:pt>
                <c:pt idx="3549">
                  <c:v>73.856127977366285</c:v>
                </c:pt>
                <c:pt idx="3550">
                  <c:v>73.876647949216277</c:v>
                </c:pt>
                <c:pt idx="3551">
                  <c:v>73.897171974186278</c:v>
                </c:pt>
                <c:pt idx="3552">
                  <c:v>73.921684026716278</c:v>
                </c:pt>
                <c:pt idx="3553">
                  <c:v>73.942200899126277</c:v>
                </c:pt>
                <c:pt idx="3554">
                  <c:v>73.962697029116285</c:v>
                </c:pt>
                <c:pt idx="3555">
                  <c:v>73.987210035326285</c:v>
                </c:pt>
                <c:pt idx="3556">
                  <c:v>74.007724046706286</c:v>
                </c:pt>
                <c:pt idx="3557">
                  <c:v>74.028218030926283</c:v>
                </c:pt>
                <c:pt idx="3558">
                  <c:v>74.052747011186284</c:v>
                </c:pt>
                <c:pt idx="3559">
                  <c:v>74.073246955876286</c:v>
                </c:pt>
                <c:pt idx="3560">
                  <c:v>74.09377288818628</c:v>
                </c:pt>
                <c:pt idx="3561">
                  <c:v>74.118277072906281</c:v>
                </c:pt>
                <c:pt idx="3562">
                  <c:v>74.138797998426284</c:v>
                </c:pt>
                <c:pt idx="3563">
                  <c:v>74.159287929536291</c:v>
                </c:pt>
                <c:pt idx="3564">
                  <c:v>74.183768033986283</c:v>
                </c:pt>
                <c:pt idx="3565">
                  <c:v>74.204324960706288</c:v>
                </c:pt>
                <c:pt idx="3566">
                  <c:v>74.224673032756286</c:v>
                </c:pt>
                <c:pt idx="3567">
                  <c:v>74.249371051786284</c:v>
                </c:pt>
                <c:pt idx="3568">
                  <c:v>74.269829034806278</c:v>
                </c:pt>
                <c:pt idx="3569">
                  <c:v>74.290327072146283</c:v>
                </c:pt>
                <c:pt idx="3570">
                  <c:v>74.314841985706281</c:v>
                </c:pt>
                <c:pt idx="3571">
                  <c:v>74.335408926006281</c:v>
                </c:pt>
                <c:pt idx="3572">
                  <c:v>74.355889081956278</c:v>
                </c:pt>
                <c:pt idx="3573">
                  <c:v>74.380403995516289</c:v>
                </c:pt>
                <c:pt idx="3574">
                  <c:v>74.400892972946281</c:v>
                </c:pt>
                <c:pt idx="3575">
                  <c:v>74.421427011486287</c:v>
                </c:pt>
                <c:pt idx="3576">
                  <c:v>74.445925951006288</c:v>
                </c:pt>
                <c:pt idx="3577">
                  <c:v>74.466392993926291</c:v>
                </c:pt>
                <c:pt idx="3578">
                  <c:v>74.486933946606285</c:v>
                </c:pt>
                <c:pt idx="3579">
                  <c:v>74.511466979976291</c:v>
                </c:pt>
                <c:pt idx="3580">
                  <c:v>74.531977891926289</c:v>
                </c:pt>
                <c:pt idx="3581">
                  <c:v>74.552495002746284</c:v>
                </c:pt>
                <c:pt idx="3582">
                  <c:v>74.577015876766282</c:v>
                </c:pt>
                <c:pt idx="3583">
                  <c:v>74.597536087036289</c:v>
                </c:pt>
                <c:pt idx="3584">
                  <c:v>74.617985963826285</c:v>
                </c:pt>
                <c:pt idx="3585">
                  <c:v>74.642535924916288</c:v>
                </c:pt>
                <c:pt idx="3586">
                  <c:v>74.663065910336286</c:v>
                </c:pt>
                <c:pt idx="3587">
                  <c:v>74.683554887776282</c:v>
                </c:pt>
                <c:pt idx="3588">
                  <c:v>74.708066940306281</c:v>
                </c:pt>
                <c:pt idx="3589">
                  <c:v>74.728580951686283</c:v>
                </c:pt>
                <c:pt idx="3590">
                  <c:v>74.749096870426285</c:v>
                </c:pt>
                <c:pt idx="3591">
                  <c:v>74.773585081096286</c:v>
                </c:pt>
                <c:pt idx="3592">
                  <c:v>74.79413604736628</c:v>
                </c:pt>
                <c:pt idx="3593">
                  <c:v>74.814686059956287</c:v>
                </c:pt>
                <c:pt idx="3594">
                  <c:v>74.839138984676282</c:v>
                </c:pt>
                <c:pt idx="3595">
                  <c:v>74.859663963316279</c:v>
                </c:pt>
                <c:pt idx="3596">
                  <c:v>74.88019704818629</c:v>
                </c:pt>
                <c:pt idx="3597">
                  <c:v>74.904666900636286</c:v>
                </c:pt>
                <c:pt idx="3598">
                  <c:v>74.925189018246286</c:v>
                </c:pt>
                <c:pt idx="3599">
                  <c:v>74.945677042006281</c:v>
                </c:pt>
                <c:pt idx="3600">
                  <c:v>74.970165967936282</c:v>
                </c:pt>
                <c:pt idx="3601">
                  <c:v>74.990719079976287</c:v>
                </c:pt>
                <c:pt idx="3602">
                  <c:v>75.011226892476287</c:v>
                </c:pt>
                <c:pt idx="3603">
                  <c:v>75.03572297096629</c:v>
                </c:pt>
                <c:pt idx="3604">
                  <c:v>75.056241035466286</c:v>
                </c:pt>
                <c:pt idx="3605">
                  <c:v>75.076756000516284</c:v>
                </c:pt>
                <c:pt idx="3606">
                  <c:v>75.101244926456289</c:v>
                </c:pt>
                <c:pt idx="3607">
                  <c:v>75.121761083606287</c:v>
                </c:pt>
                <c:pt idx="3608">
                  <c:v>75.142282009126291</c:v>
                </c:pt>
                <c:pt idx="3609">
                  <c:v>75.166771888736278</c:v>
                </c:pt>
                <c:pt idx="3610">
                  <c:v>75.187296867366285</c:v>
                </c:pt>
                <c:pt idx="3611">
                  <c:v>75.207830905916282</c:v>
                </c:pt>
                <c:pt idx="3612">
                  <c:v>75.23236107826628</c:v>
                </c:pt>
                <c:pt idx="3613">
                  <c:v>75.252835035326285</c:v>
                </c:pt>
                <c:pt idx="3614">
                  <c:v>75.273357868196285</c:v>
                </c:pt>
                <c:pt idx="3615">
                  <c:v>75.297847032546287</c:v>
                </c:pt>
                <c:pt idx="3616">
                  <c:v>75.318413972856291</c:v>
                </c:pt>
                <c:pt idx="3617">
                  <c:v>75.338891983036291</c:v>
                </c:pt>
                <c:pt idx="3618">
                  <c:v>75.363373041156279</c:v>
                </c:pt>
                <c:pt idx="3619">
                  <c:v>75.383893012996282</c:v>
                </c:pt>
                <c:pt idx="3620">
                  <c:v>75.404459953306286</c:v>
                </c:pt>
                <c:pt idx="3621">
                  <c:v>75.428906917576285</c:v>
                </c:pt>
                <c:pt idx="3622">
                  <c:v>75.449460983276282</c:v>
                </c:pt>
                <c:pt idx="3623">
                  <c:v>75.469992876056281</c:v>
                </c:pt>
                <c:pt idx="3624">
                  <c:v>75.494483947756279</c:v>
                </c:pt>
                <c:pt idx="3625">
                  <c:v>75.514991044996279</c:v>
                </c:pt>
                <c:pt idx="3626">
                  <c:v>75.535503864286284</c:v>
                </c:pt>
                <c:pt idx="3627">
                  <c:v>75.559993982316286</c:v>
                </c:pt>
                <c:pt idx="3628">
                  <c:v>76.370469093322754</c:v>
                </c:pt>
                <c:pt idx="3629">
                  <c:v>76.370933055877686</c:v>
                </c:pt>
                <c:pt idx="3630">
                  <c:v>76.371360063552856</c:v>
                </c:pt>
                <c:pt idx="3631">
                  <c:v>76.371776103973389</c:v>
                </c:pt>
                <c:pt idx="3632">
                  <c:v>76.372191190719604</c:v>
                </c:pt>
                <c:pt idx="3633">
                  <c:v>76.372603178024292</c:v>
                </c:pt>
                <c:pt idx="3634">
                  <c:v>76.373018026351929</c:v>
                </c:pt>
                <c:pt idx="3635">
                  <c:v>76.373461961746216</c:v>
                </c:pt>
                <c:pt idx="3636">
                  <c:v>76.373882055282593</c:v>
                </c:pt>
                <c:pt idx="3637">
                  <c:v>76.374300003051758</c:v>
                </c:pt>
                <c:pt idx="3638">
                  <c:v>76.374771118164063</c:v>
                </c:pt>
                <c:pt idx="3639">
                  <c:v>76.375190019607544</c:v>
                </c:pt>
                <c:pt idx="3640">
                  <c:v>76.375378131866455</c:v>
                </c:pt>
                <c:pt idx="3641">
                  <c:v>76.375450134277344</c:v>
                </c:pt>
                <c:pt idx="3642">
                  <c:v>76.375524044036865</c:v>
                </c:pt>
                <c:pt idx="3643">
                  <c:v>76.37559700012207</c:v>
                </c:pt>
                <c:pt idx="3644">
                  <c:v>76.375670194625854</c:v>
                </c:pt>
                <c:pt idx="3645">
                  <c:v>76.37574315071106</c:v>
                </c:pt>
                <c:pt idx="3646">
                  <c:v>76.375815153121948</c:v>
                </c:pt>
                <c:pt idx="3647">
                  <c:v>76.375888109207153</c:v>
                </c:pt>
                <c:pt idx="3648">
                  <c:v>76.375961065292358</c:v>
                </c:pt>
                <c:pt idx="3649">
                  <c:v>76.376034021377563</c:v>
                </c:pt>
                <c:pt idx="3650">
                  <c:v>76.376106977462769</c:v>
                </c:pt>
                <c:pt idx="3651">
                  <c:v>76.376178979873657</c:v>
                </c:pt>
                <c:pt idx="3652">
                  <c:v>76.376253128051758</c:v>
                </c:pt>
                <c:pt idx="3653">
                  <c:v>76.376326084136963</c:v>
                </c:pt>
                <c:pt idx="3654">
                  <c:v>76.376399040222168</c:v>
                </c:pt>
                <c:pt idx="3655">
                  <c:v>76.376471996307373</c:v>
                </c:pt>
                <c:pt idx="3656">
                  <c:v>76.376543998718262</c:v>
                </c:pt>
                <c:pt idx="3657">
                  <c:v>76.376618146896362</c:v>
                </c:pt>
                <c:pt idx="3658">
                  <c:v>76.376691102981567</c:v>
                </c:pt>
                <c:pt idx="3659">
                  <c:v>76.376764059066772</c:v>
                </c:pt>
                <c:pt idx="3660">
                  <c:v>76.376837968826294</c:v>
                </c:pt>
                <c:pt idx="3661">
                  <c:v>76.376911163330078</c:v>
                </c:pt>
                <c:pt idx="3662">
                  <c:v>76.3769850730896</c:v>
                </c:pt>
                <c:pt idx="3663">
                  <c:v>76.377058982849121</c:v>
                </c:pt>
                <c:pt idx="3664">
                  <c:v>76.377135992050171</c:v>
                </c:pt>
                <c:pt idx="3665">
                  <c:v>76.381467103958158</c:v>
                </c:pt>
                <c:pt idx="3666">
                  <c:v>76.405905961990356</c:v>
                </c:pt>
                <c:pt idx="3667">
                  <c:v>76.426414012908964</c:v>
                </c:pt>
                <c:pt idx="3668">
                  <c:v>76.446838140487657</c:v>
                </c:pt>
                <c:pt idx="3669">
                  <c:v>76.471384048461658</c:v>
                </c:pt>
                <c:pt idx="3670">
                  <c:v>76.491932153701654</c:v>
                </c:pt>
                <c:pt idx="3671">
                  <c:v>76.512526988982657</c:v>
                </c:pt>
                <c:pt idx="3672">
                  <c:v>76.536972045898665</c:v>
                </c:pt>
                <c:pt idx="3673">
                  <c:v>76.557475090026657</c:v>
                </c:pt>
                <c:pt idx="3674">
                  <c:v>76.578005075454655</c:v>
                </c:pt>
                <c:pt idx="3675">
                  <c:v>76.602498054504665</c:v>
                </c:pt>
                <c:pt idx="3676">
                  <c:v>76.622990131378657</c:v>
                </c:pt>
                <c:pt idx="3677">
                  <c:v>76.643529176711667</c:v>
                </c:pt>
                <c:pt idx="3678">
                  <c:v>76.668022155761662</c:v>
                </c:pt>
                <c:pt idx="3679">
                  <c:v>76.688557147979665</c:v>
                </c:pt>
                <c:pt idx="3680">
                  <c:v>76.709056138992665</c:v>
                </c:pt>
                <c:pt idx="3681">
                  <c:v>76.733551025390668</c:v>
                </c:pt>
                <c:pt idx="3682">
                  <c:v>76.754088163375656</c:v>
                </c:pt>
                <c:pt idx="3683">
                  <c:v>76.77460718154866</c:v>
                </c:pt>
                <c:pt idx="3684">
                  <c:v>76.799096107482654</c:v>
                </c:pt>
                <c:pt idx="3685">
                  <c:v>76.819652080535661</c:v>
                </c:pt>
                <c:pt idx="3686">
                  <c:v>76.840149164199659</c:v>
                </c:pt>
                <c:pt idx="3687">
                  <c:v>76.864624023437656</c:v>
                </c:pt>
                <c:pt idx="3688">
                  <c:v>76.885179996490663</c:v>
                </c:pt>
                <c:pt idx="3689">
                  <c:v>76.905647039413665</c:v>
                </c:pt>
                <c:pt idx="3690">
                  <c:v>76.930165052413656</c:v>
                </c:pt>
                <c:pt idx="3691">
                  <c:v>76.950678110122666</c:v>
                </c:pt>
                <c:pt idx="3692">
                  <c:v>76.971207141876661</c:v>
                </c:pt>
                <c:pt idx="3693">
                  <c:v>76.995712995529658</c:v>
                </c:pt>
                <c:pt idx="3694">
                  <c:v>77.016239166259666</c:v>
                </c:pt>
                <c:pt idx="3695">
                  <c:v>77.036736965179657</c:v>
                </c:pt>
                <c:pt idx="3696">
                  <c:v>77.061232089996665</c:v>
                </c:pt>
                <c:pt idx="3697">
                  <c:v>77.081762075424663</c:v>
                </c:pt>
                <c:pt idx="3698">
                  <c:v>77.102259159087666</c:v>
                </c:pt>
                <c:pt idx="3699">
                  <c:v>77.126760005950658</c:v>
                </c:pt>
                <c:pt idx="3700">
                  <c:v>77.147288084029668</c:v>
                </c:pt>
                <c:pt idx="3701">
                  <c:v>77.16781401634266</c:v>
                </c:pt>
                <c:pt idx="3702">
                  <c:v>77.19230914115866</c:v>
                </c:pt>
                <c:pt idx="3703">
                  <c:v>77.212748050689655</c:v>
                </c:pt>
                <c:pt idx="3704">
                  <c:v>77.233349084853657</c:v>
                </c:pt>
                <c:pt idx="3705">
                  <c:v>77.257830142974655</c:v>
                </c:pt>
                <c:pt idx="3706">
                  <c:v>77.278374195098664</c:v>
                </c:pt>
                <c:pt idx="3707">
                  <c:v>77.298860073089656</c:v>
                </c:pt>
                <c:pt idx="3708">
                  <c:v>77.323383092880661</c:v>
                </c:pt>
                <c:pt idx="3709">
                  <c:v>77.343871116638667</c:v>
                </c:pt>
                <c:pt idx="3710">
                  <c:v>77.36446213722266</c:v>
                </c:pt>
                <c:pt idx="3711">
                  <c:v>77.388879060747655</c:v>
                </c:pt>
                <c:pt idx="3712">
                  <c:v>77.409425973887664</c:v>
                </c:pt>
                <c:pt idx="3713">
                  <c:v>77.429947137827668</c:v>
                </c:pt>
                <c:pt idx="3714">
                  <c:v>77.454406023027659</c:v>
                </c:pt>
                <c:pt idx="3715">
                  <c:v>77.474949121477664</c:v>
                </c:pt>
                <c:pt idx="3716">
                  <c:v>77.495445013047657</c:v>
                </c:pt>
                <c:pt idx="3717">
                  <c:v>77.519930124287654</c:v>
                </c:pt>
                <c:pt idx="3718">
                  <c:v>77.54047298431766</c:v>
                </c:pt>
                <c:pt idx="3719">
                  <c:v>77.560986042027665</c:v>
                </c:pt>
                <c:pt idx="3720">
                  <c:v>77.585482120517668</c:v>
                </c:pt>
                <c:pt idx="3721">
                  <c:v>77.606024026867658</c:v>
                </c:pt>
                <c:pt idx="3722">
                  <c:v>77.626515150067661</c:v>
                </c:pt>
                <c:pt idx="3723">
                  <c:v>77.651031970977655</c:v>
                </c:pt>
                <c:pt idx="3724">
                  <c:v>77.671571969987667</c:v>
                </c:pt>
                <c:pt idx="3725">
                  <c:v>77.69206714629766</c:v>
                </c:pt>
                <c:pt idx="3726">
                  <c:v>77.716547012327666</c:v>
                </c:pt>
                <c:pt idx="3727">
                  <c:v>77.737116098407668</c:v>
                </c:pt>
                <c:pt idx="3728">
                  <c:v>77.757590055467659</c:v>
                </c:pt>
                <c:pt idx="3729">
                  <c:v>77.782078027727664</c:v>
                </c:pt>
                <c:pt idx="3730">
                  <c:v>77.802620172497654</c:v>
                </c:pt>
                <c:pt idx="3731">
                  <c:v>77.823139190677665</c:v>
                </c:pt>
                <c:pt idx="3732">
                  <c:v>77.847630977627659</c:v>
                </c:pt>
                <c:pt idx="3733">
                  <c:v>77.868165969847666</c:v>
                </c:pt>
                <c:pt idx="3734">
                  <c:v>77.888661146167664</c:v>
                </c:pt>
                <c:pt idx="3735">
                  <c:v>77.913158178327663</c:v>
                </c:pt>
                <c:pt idx="3736">
                  <c:v>77.933688163757665</c:v>
                </c:pt>
                <c:pt idx="3737">
                  <c:v>77.95419096946766</c:v>
                </c:pt>
                <c:pt idx="3738">
                  <c:v>77.978687047957663</c:v>
                </c:pt>
                <c:pt idx="3739">
                  <c:v>77.999214172367658</c:v>
                </c:pt>
                <c:pt idx="3740">
                  <c:v>78.019723176957655</c:v>
                </c:pt>
                <c:pt idx="3741">
                  <c:v>78.044219017027658</c:v>
                </c:pt>
                <c:pt idx="3742">
                  <c:v>78.064772129057658</c:v>
                </c:pt>
                <c:pt idx="3743">
                  <c:v>78.085267066957655</c:v>
                </c:pt>
                <c:pt idx="3744">
                  <c:v>78.109760999677661</c:v>
                </c:pt>
                <c:pt idx="3745">
                  <c:v>78.130300998687659</c:v>
                </c:pt>
                <c:pt idx="3746">
                  <c:v>78.15083003043766</c:v>
                </c:pt>
                <c:pt idx="3747">
                  <c:v>78.175285100937657</c:v>
                </c:pt>
                <c:pt idx="3748">
                  <c:v>78.19582104682766</c:v>
                </c:pt>
                <c:pt idx="3749">
                  <c:v>78.216219186787654</c:v>
                </c:pt>
                <c:pt idx="3750">
                  <c:v>78.240823030467666</c:v>
                </c:pt>
                <c:pt idx="3751">
                  <c:v>78.261307001117657</c:v>
                </c:pt>
                <c:pt idx="3752">
                  <c:v>78.281887054447665</c:v>
                </c:pt>
                <c:pt idx="3753">
                  <c:v>78.306390047077656</c:v>
                </c:pt>
                <c:pt idx="3754">
                  <c:v>78.32690215110766</c:v>
                </c:pt>
                <c:pt idx="3755">
                  <c:v>78.347402095797662</c:v>
                </c:pt>
                <c:pt idx="3756">
                  <c:v>78.371901988987659</c:v>
                </c:pt>
                <c:pt idx="3757">
                  <c:v>78.392438173297663</c:v>
                </c:pt>
                <c:pt idx="3758">
                  <c:v>78.41292309760766</c:v>
                </c:pt>
                <c:pt idx="3759">
                  <c:v>78.437390089037663</c:v>
                </c:pt>
                <c:pt idx="3760">
                  <c:v>78.457951068877662</c:v>
                </c:pt>
                <c:pt idx="3761">
                  <c:v>78.478394031527657</c:v>
                </c:pt>
                <c:pt idx="3762">
                  <c:v>78.502853155137657</c:v>
                </c:pt>
                <c:pt idx="3763">
                  <c:v>78.523449182507662</c:v>
                </c:pt>
                <c:pt idx="3764">
                  <c:v>78.543997049327658</c:v>
                </c:pt>
                <c:pt idx="3765">
                  <c:v>78.568464994427657</c:v>
                </c:pt>
                <c:pt idx="3766">
                  <c:v>78.589027166367657</c:v>
                </c:pt>
                <c:pt idx="3767">
                  <c:v>78.60951805114766</c:v>
                </c:pt>
                <c:pt idx="3768">
                  <c:v>78.634011983867666</c:v>
                </c:pt>
                <c:pt idx="3769">
                  <c:v>78.654568195347665</c:v>
                </c:pt>
                <c:pt idx="3770">
                  <c:v>78.675047159197661</c:v>
                </c:pt>
                <c:pt idx="3771">
                  <c:v>78.699580192567666</c:v>
                </c:pt>
                <c:pt idx="3772">
                  <c:v>78.720081090927664</c:v>
                </c:pt>
                <c:pt idx="3773">
                  <c:v>78.740595102307665</c:v>
                </c:pt>
                <c:pt idx="3774">
                  <c:v>78.765148162837662</c:v>
                </c:pt>
                <c:pt idx="3775">
                  <c:v>78.785631179807666</c:v>
                </c:pt>
                <c:pt idx="3776">
                  <c:v>78.806127071377659</c:v>
                </c:pt>
                <c:pt idx="3777">
                  <c:v>78.830657005307657</c:v>
                </c:pt>
                <c:pt idx="3778">
                  <c:v>78.851166963577668</c:v>
                </c:pt>
                <c:pt idx="3779">
                  <c:v>78.871663093567662</c:v>
                </c:pt>
                <c:pt idx="3780">
                  <c:v>78.896182060237663</c:v>
                </c:pt>
                <c:pt idx="3781">
                  <c:v>78.916679143907658</c:v>
                </c:pt>
                <c:pt idx="3782">
                  <c:v>78.937203168867654</c:v>
                </c:pt>
                <c:pt idx="3783">
                  <c:v>78.961650133137667</c:v>
                </c:pt>
                <c:pt idx="3784">
                  <c:v>78.982125997547655</c:v>
                </c:pt>
                <c:pt idx="3785">
                  <c:v>79.002684116367661</c:v>
                </c:pt>
                <c:pt idx="3786">
                  <c:v>79.02723503112766</c:v>
                </c:pt>
                <c:pt idx="3787">
                  <c:v>79.047752141947655</c:v>
                </c:pt>
                <c:pt idx="3788">
                  <c:v>79.068241119387665</c:v>
                </c:pt>
                <c:pt idx="3789">
                  <c:v>79.092769145967665</c:v>
                </c:pt>
                <c:pt idx="3790">
                  <c:v>79.113238096237666</c:v>
                </c:pt>
                <c:pt idx="3791">
                  <c:v>79.133758068087658</c:v>
                </c:pt>
                <c:pt idx="3792">
                  <c:v>79.158287048337655</c:v>
                </c:pt>
                <c:pt idx="3793">
                  <c:v>79.178815126417661</c:v>
                </c:pt>
                <c:pt idx="3794">
                  <c:v>79.199306964877664</c:v>
                </c:pt>
                <c:pt idx="3795">
                  <c:v>79.223873138427663</c:v>
                </c:pt>
                <c:pt idx="3796">
                  <c:v>79.244357109067664</c:v>
                </c:pt>
                <c:pt idx="3797">
                  <c:v>79.264853000637657</c:v>
                </c:pt>
                <c:pt idx="3798">
                  <c:v>79.289432048797664</c:v>
                </c:pt>
                <c:pt idx="3799">
                  <c:v>79.309868097307657</c:v>
                </c:pt>
                <c:pt idx="3800">
                  <c:v>79.330379009247665</c:v>
                </c:pt>
                <c:pt idx="3801">
                  <c:v>79.354907989497661</c:v>
                </c:pt>
                <c:pt idx="3802">
                  <c:v>79.375454187397665</c:v>
                </c:pt>
                <c:pt idx="3803">
                  <c:v>79.395934104917657</c:v>
                </c:pt>
                <c:pt idx="3804">
                  <c:v>79.420459032057664</c:v>
                </c:pt>
                <c:pt idx="3805">
                  <c:v>79.440973997117666</c:v>
                </c:pt>
                <c:pt idx="3806">
                  <c:v>79.461457967757667</c:v>
                </c:pt>
                <c:pt idx="3807">
                  <c:v>79.485967159267659</c:v>
                </c:pt>
                <c:pt idx="3808">
                  <c:v>79.506466150287665</c:v>
                </c:pt>
                <c:pt idx="3809">
                  <c:v>79.526962041857658</c:v>
                </c:pt>
                <c:pt idx="3810">
                  <c:v>79.551485061647668</c:v>
                </c:pt>
                <c:pt idx="3811">
                  <c:v>79.571990013117656</c:v>
                </c:pt>
                <c:pt idx="3812">
                  <c:v>79.592466115947659</c:v>
                </c:pt>
                <c:pt idx="3813">
                  <c:v>79.617046117777662</c:v>
                </c:pt>
                <c:pt idx="3814">
                  <c:v>79.637534141537657</c:v>
                </c:pt>
                <c:pt idx="3815">
                  <c:v>79.658042192457657</c:v>
                </c:pt>
                <c:pt idx="3816">
                  <c:v>79.68259215354766</c:v>
                </c:pt>
                <c:pt idx="3817">
                  <c:v>79.703068971637663</c:v>
                </c:pt>
                <c:pt idx="3818">
                  <c:v>79.723566055297667</c:v>
                </c:pt>
                <c:pt idx="3819">
                  <c:v>79.748075008387659</c:v>
                </c:pt>
                <c:pt idx="3820">
                  <c:v>79.768589973447661</c:v>
                </c:pt>
                <c:pt idx="3821">
                  <c:v>79.789112091067665</c:v>
                </c:pt>
                <c:pt idx="3822">
                  <c:v>79.813624143597664</c:v>
                </c:pt>
                <c:pt idx="3823">
                  <c:v>79.834144115447657</c:v>
                </c:pt>
                <c:pt idx="3824">
                  <c:v>79.85463500022766</c:v>
                </c:pt>
                <c:pt idx="3825">
                  <c:v>79.879173040387656</c:v>
                </c:pt>
                <c:pt idx="3826">
                  <c:v>79.899669170377663</c:v>
                </c:pt>
                <c:pt idx="3827">
                  <c:v>79.92016315459766</c:v>
                </c:pt>
                <c:pt idx="3828">
                  <c:v>79.944689989087664</c:v>
                </c:pt>
                <c:pt idx="3829">
                  <c:v>79.965214014057665</c:v>
                </c:pt>
                <c:pt idx="3830">
                  <c:v>79.985690116877663</c:v>
                </c:pt>
                <c:pt idx="3831">
                  <c:v>80.010215997697657</c:v>
                </c:pt>
                <c:pt idx="3832">
                  <c:v>80.030743122097661</c:v>
                </c:pt>
                <c:pt idx="3833">
                  <c:v>80.051242113117667</c:v>
                </c:pt>
                <c:pt idx="3834">
                  <c:v>80.075769186017666</c:v>
                </c:pt>
                <c:pt idx="3835">
                  <c:v>80.096278190617667</c:v>
                </c:pt>
                <c:pt idx="3836">
                  <c:v>80.116765022277662</c:v>
                </c:pt>
                <c:pt idx="3837">
                  <c:v>80.141299009327668</c:v>
                </c:pt>
                <c:pt idx="3838">
                  <c:v>80.16179418563766</c:v>
                </c:pt>
                <c:pt idx="3839">
                  <c:v>80.182294130327662</c:v>
                </c:pt>
                <c:pt idx="3840">
                  <c:v>80.206803083417668</c:v>
                </c:pt>
                <c:pt idx="3841">
                  <c:v>80.227324962617658</c:v>
                </c:pt>
                <c:pt idx="3842">
                  <c:v>80.247833013537658</c:v>
                </c:pt>
                <c:pt idx="3843">
                  <c:v>80.272420167927663</c:v>
                </c:pt>
                <c:pt idx="3844">
                  <c:v>80.292874097827664</c:v>
                </c:pt>
                <c:pt idx="3845">
                  <c:v>80.313374996187662</c:v>
                </c:pt>
                <c:pt idx="3846">
                  <c:v>80.337898015977657</c:v>
                </c:pt>
                <c:pt idx="3847">
                  <c:v>80.35844302177766</c:v>
                </c:pt>
                <c:pt idx="3848">
                  <c:v>80.378898143767657</c:v>
                </c:pt>
                <c:pt idx="3849">
                  <c:v>80.403423070907664</c:v>
                </c:pt>
                <c:pt idx="3850">
                  <c:v>80.423923015597666</c:v>
                </c:pt>
                <c:pt idx="3851">
                  <c:v>80.444472074507658</c:v>
                </c:pt>
                <c:pt idx="3852">
                  <c:v>80.468952178957665</c:v>
                </c:pt>
                <c:pt idx="3853">
                  <c:v>80.48947000503766</c:v>
                </c:pt>
                <c:pt idx="3854">
                  <c:v>80.509966135027668</c:v>
                </c:pt>
                <c:pt idx="3855">
                  <c:v>80.53450512885766</c:v>
                </c:pt>
                <c:pt idx="3856">
                  <c:v>80.554996013637663</c:v>
                </c:pt>
                <c:pt idx="3857">
                  <c:v>80.575489997867663</c:v>
                </c:pt>
                <c:pt idx="3858">
                  <c:v>80.600030183787666</c:v>
                </c:pt>
                <c:pt idx="3859">
                  <c:v>80.620524168017667</c:v>
                </c:pt>
                <c:pt idx="3860">
                  <c:v>80.641016006467666</c:v>
                </c:pt>
                <c:pt idx="3861">
                  <c:v>80.665552139277665</c:v>
                </c:pt>
                <c:pt idx="3862">
                  <c:v>80.686029195787654</c:v>
                </c:pt>
                <c:pt idx="3863">
                  <c:v>80.706566095347654</c:v>
                </c:pt>
                <c:pt idx="3864">
                  <c:v>80.731096029277666</c:v>
                </c:pt>
                <c:pt idx="3865">
                  <c:v>80.751604080197666</c:v>
                </c:pt>
                <c:pt idx="3866">
                  <c:v>80.776105165477659</c:v>
                </c:pt>
                <c:pt idx="3867">
                  <c:v>80.796621084217662</c:v>
                </c:pt>
                <c:pt idx="3868">
                  <c:v>80.817152023317661</c:v>
                </c:pt>
                <c:pt idx="3869">
                  <c:v>80.841631174087667</c:v>
                </c:pt>
                <c:pt idx="3870">
                  <c:v>80.862150192257658</c:v>
                </c:pt>
                <c:pt idx="3871">
                  <c:v>80.882647991177663</c:v>
                </c:pt>
                <c:pt idx="3872">
                  <c:v>80.907155990597659</c:v>
                </c:pt>
                <c:pt idx="3873">
                  <c:v>80.927695989607656</c:v>
                </c:pt>
                <c:pt idx="3874">
                  <c:v>80.94817805289766</c:v>
                </c:pt>
                <c:pt idx="3875">
                  <c:v>80.972710132597655</c:v>
                </c:pt>
                <c:pt idx="3876">
                  <c:v>80.993230104447662</c:v>
                </c:pt>
                <c:pt idx="3877">
                  <c:v>81.013732194897656</c:v>
                </c:pt>
                <c:pt idx="3878">
                  <c:v>81.038240194317666</c:v>
                </c:pt>
                <c:pt idx="3879">
                  <c:v>81.058748006817666</c:v>
                </c:pt>
                <c:pt idx="3880">
                  <c:v>81.07926011085766</c:v>
                </c:pt>
                <c:pt idx="3881">
                  <c:v>81.103758096697661</c:v>
                </c:pt>
                <c:pt idx="3882">
                  <c:v>81.124251127247661</c:v>
                </c:pt>
                <c:pt idx="3883">
                  <c:v>81.144798994067656</c:v>
                </c:pt>
                <c:pt idx="3884">
                  <c:v>81.169311046597656</c:v>
                </c:pt>
                <c:pt idx="3885">
                  <c:v>81.189831972117659</c:v>
                </c:pt>
                <c:pt idx="3886">
                  <c:v>81.210271120067659</c:v>
                </c:pt>
                <c:pt idx="3887">
                  <c:v>81.234776973727662</c:v>
                </c:pt>
                <c:pt idx="3888">
                  <c:v>81.255360126497663</c:v>
                </c:pt>
                <c:pt idx="3889">
                  <c:v>81.275853157047663</c:v>
                </c:pt>
                <c:pt idx="3890">
                  <c:v>81.300393104557656</c:v>
                </c:pt>
                <c:pt idx="3891">
                  <c:v>81.320877075197657</c:v>
                </c:pt>
                <c:pt idx="3892">
                  <c:v>81.34146714210766</c:v>
                </c:pt>
                <c:pt idx="3893">
                  <c:v>81.365914106367654</c:v>
                </c:pt>
                <c:pt idx="3894">
                  <c:v>81.386438131327665</c:v>
                </c:pt>
                <c:pt idx="3895">
                  <c:v>82.280649900436401</c:v>
                </c:pt>
                <c:pt idx="3896">
                  <c:v>82.281295776367188</c:v>
                </c:pt>
                <c:pt idx="3897">
                  <c:v>82.281742811203003</c:v>
                </c:pt>
                <c:pt idx="3898">
                  <c:v>82.282172918319702</c:v>
                </c:pt>
                <c:pt idx="3899">
                  <c:v>82.282598972320557</c:v>
                </c:pt>
                <c:pt idx="3900">
                  <c:v>82.283053874969482</c:v>
                </c:pt>
                <c:pt idx="3901">
                  <c:v>82.283482789993286</c:v>
                </c:pt>
                <c:pt idx="3902">
                  <c:v>82.283908843994141</c:v>
                </c:pt>
                <c:pt idx="3903">
                  <c:v>82.284332752227783</c:v>
                </c:pt>
                <c:pt idx="3904">
                  <c:v>82.284759759902954</c:v>
                </c:pt>
                <c:pt idx="3905">
                  <c:v>82.285182952880859</c:v>
                </c:pt>
                <c:pt idx="3906">
                  <c:v>82.285361766815186</c:v>
                </c:pt>
                <c:pt idx="3907">
                  <c:v>82.285436868667603</c:v>
                </c:pt>
                <c:pt idx="3908">
                  <c:v>82.285513877868652</c:v>
                </c:pt>
                <c:pt idx="3909">
                  <c:v>82.28558874130249</c:v>
                </c:pt>
                <c:pt idx="3910">
                  <c:v>82.28566575050354</c:v>
                </c:pt>
                <c:pt idx="3911">
                  <c:v>82.285740852355957</c:v>
                </c:pt>
                <c:pt idx="3912">
                  <c:v>82.28581690788269</c:v>
                </c:pt>
                <c:pt idx="3913">
                  <c:v>82.285892963409424</c:v>
                </c:pt>
                <c:pt idx="3914">
                  <c:v>82.285983800888062</c:v>
                </c:pt>
                <c:pt idx="3915">
                  <c:v>82.286059856414795</c:v>
                </c:pt>
                <c:pt idx="3916">
                  <c:v>82.286135911941528</c:v>
                </c:pt>
                <c:pt idx="3917">
                  <c:v>82.286210775375366</c:v>
                </c:pt>
                <c:pt idx="3918">
                  <c:v>82.2862868309021</c:v>
                </c:pt>
                <c:pt idx="3919">
                  <c:v>82.286362886428833</c:v>
                </c:pt>
                <c:pt idx="3920">
                  <c:v>82.286437749862671</c:v>
                </c:pt>
                <c:pt idx="3921">
                  <c:v>82.286513805389404</c:v>
                </c:pt>
                <c:pt idx="3922">
                  <c:v>82.286589860916138</c:v>
                </c:pt>
                <c:pt idx="3923">
                  <c:v>82.286664962768555</c:v>
                </c:pt>
                <c:pt idx="3924">
                  <c:v>82.286739826202393</c:v>
                </c:pt>
                <c:pt idx="3925">
                  <c:v>82.286815881729126</c:v>
                </c:pt>
                <c:pt idx="3926">
                  <c:v>82.286891937255859</c:v>
                </c:pt>
                <c:pt idx="3927">
                  <c:v>82.286967754364014</c:v>
                </c:pt>
                <c:pt idx="3928">
                  <c:v>82.287047863006592</c:v>
                </c:pt>
                <c:pt idx="3929">
                  <c:v>82.287124872207642</c:v>
                </c:pt>
                <c:pt idx="3930">
                  <c:v>82.287200927734375</c:v>
                </c:pt>
                <c:pt idx="3931">
                  <c:v>82.287276744842529</c:v>
                </c:pt>
                <c:pt idx="3932">
                  <c:v>82.287352800369263</c:v>
                </c:pt>
                <c:pt idx="3933">
                  <c:v>82.287428855895996</c:v>
                </c:pt>
                <c:pt idx="3934">
                  <c:v>82.287505865097046</c:v>
                </c:pt>
                <c:pt idx="3935">
                  <c:v>82.287581920623779</c:v>
                </c:pt>
                <c:pt idx="3936">
                  <c:v>82.289769887924194</c:v>
                </c:pt>
                <c:pt idx="3937">
                  <c:v>82.310214757919269</c:v>
                </c:pt>
                <c:pt idx="3938">
                  <c:v>82.334800958633465</c:v>
                </c:pt>
                <c:pt idx="3939">
                  <c:v>82.355385780334473</c:v>
                </c:pt>
                <c:pt idx="3940">
                  <c:v>82.375892877578764</c:v>
                </c:pt>
                <c:pt idx="3941">
                  <c:v>82.400361776351772</c:v>
                </c:pt>
                <c:pt idx="3942">
                  <c:v>82.420889854430769</c:v>
                </c:pt>
                <c:pt idx="3943">
                  <c:v>82.441408872604768</c:v>
                </c:pt>
                <c:pt idx="3944">
                  <c:v>82.465915918349765</c:v>
                </c:pt>
                <c:pt idx="3945">
                  <c:v>82.486442804336775</c:v>
                </c:pt>
                <c:pt idx="3946">
                  <c:v>82.506941795348766</c:v>
                </c:pt>
                <c:pt idx="3947">
                  <c:v>82.531447887420768</c:v>
                </c:pt>
                <c:pt idx="3948">
                  <c:v>82.551967859267776</c:v>
                </c:pt>
                <c:pt idx="3949">
                  <c:v>82.572452783584765</c:v>
                </c:pt>
                <c:pt idx="3950">
                  <c:v>82.596977949142769</c:v>
                </c:pt>
                <c:pt idx="3951">
                  <c:v>82.61748480796777</c:v>
                </c:pt>
                <c:pt idx="3952">
                  <c:v>82.638015747070767</c:v>
                </c:pt>
                <c:pt idx="3953">
                  <c:v>82.662499904632767</c:v>
                </c:pt>
                <c:pt idx="3954">
                  <c:v>82.683068752288776</c:v>
                </c:pt>
                <c:pt idx="3955">
                  <c:v>82.703546762466772</c:v>
                </c:pt>
                <c:pt idx="3956">
                  <c:v>82.728049755096777</c:v>
                </c:pt>
                <c:pt idx="3957">
                  <c:v>82.748567819595777</c:v>
                </c:pt>
                <c:pt idx="3958">
                  <c:v>82.769068956374767</c:v>
                </c:pt>
                <c:pt idx="3959">
                  <c:v>82.793582916259766</c:v>
                </c:pt>
                <c:pt idx="3960">
                  <c:v>82.814116954803765</c:v>
                </c:pt>
                <c:pt idx="3961">
                  <c:v>82.834589958190776</c:v>
                </c:pt>
                <c:pt idx="3962">
                  <c:v>82.859102964400776</c:v>
                </c:pt>
                <c:pt idx="3963">
                  <c:v>82.87964797019977</c:v>
                </c:pt>
                <c:pt idx="3964">
                  <c:v>82.900123834609772</c:v>
                </c:pt>
                <c:pt idx="3965">
                  <c:v>82.924655914306769</c:v>
                </c:pt>
                <c:pt idx="3966">
                  <c:v>82.945174932479773</c:v>
                </c:pt>
                <c:pt idx="3967">
                  <c:v>82.965676784515765</c:v>
                </c:pt>
                <c:pt idx="3968">
                  <c:v>82.990157842635767</c:v>
                </c:pt>
                <c:pt idx="3969">
                  <c:v>83.010669946670774</c:v>
                </c:pt>
                <c:pt idx="3970">
                  <c:v>83.031149864196777</c:v>
                </c:pt>
                <c:pt idx="3971">
                  <c:v>83.055707931518768</c:v>
                </c:pt>
                <c:pt idx="3972">
                  <c:v>83.076216936111777</c:v>
                </c:pt>
                <c:pt idx="3973">
                  <c:v>83.096725940704772</c:v>
                </c:pt>
                <c:pt idx="3974">
                  <c:v>83.121256828307764</c:v>
                </c:pt>
                <c:pt idx="3975">
                  <c:v>83.141773939132776</c:v>
                </c:pt>
                <c:pt idx="3976">
                  <c:v>83.162289857864764</c:v>
                </c:pt>
                <c:pt idx="3977">
                  <c:v>83.186769962310777</c:v>
                </c:pt>
                <c:pt idx="3978">
                  <c:v>83.207301855087763</c:v>
                </c:pt>
                <c:pt idx="3979">
                  <c:v>83.227737903594772</c:v>
                </c:pt>
                <c:pt idx="3980">
                  <c:v>83.252370834350771</c:v>
                </c:pt>
                <c:pt idx="3981">
                  <c:v>83.272826910018765</c:v>
                </c:pt>
                <c:pt idx="3982">
                  <c:v>83.293364763259774</c:v>
                </c:pt>
                <c:pt idx="3983">
                  <c:v>83.317835807799767</c:v>
                </c:pt>
                <c:pt idx="3984">
                  <c:v>83.338378906249773</c:v>
                </c:pt>
                <c:pt idx="3985">
                  <c:v>83.358893871309775</c:v>
                </c:pt>
                <c:pt idx="3986">
                  <c:v>83.383384943009773</c:v>
                </c:pt>
                <c:pt idx="3987">
                  <c:v>83.40390992164977</c:v>
                </c:pt>
                <c:pt idx="3988">
                  <c:v>83.424457788469766</c:v>
                </c:pt>
                <c:pt idx="3989">
                  <c:v>83.448908805849769</c:v>
                </c:pt>
                <c:pt idx="3990">
                  <c:v>83.46943783759977</c:v>
                </c:pt>
                <c:pt idx="3991">
                  <c:v>83.489941835399776</c:v>
                </c:pt>
                <c:pt idx="3992">
                  <c:v>83.514430761339767</c:v>
                </c:pt>
                <c:pt idx="3993">
                  <c:v>83.534946918489766</c:v>
                </c:pt>
                <c:pt idx="3994">
                  <c:v>83.555467844009769</c:v>
                </c:pt>
                <c:pt idx="3995">
                  <c:v>83.57998681067977</c:v>
                </c:pt>
                <c:pt idx="3996">
                  <c:v>83.600507736209764</c:v>
                </c:pt>
                <c:pt idx="3997">
                  <c:v>83.621017932889771</c:v>
                </c:pt>
                <c:pt idx="3998">
                  <c:v>83.645510911939766</c:v>
                </c:pt>
                <c:pt idx="3999">
                  <c:v>83.666036844249774</c:v>
                </c:pt>
                <c:pt idx="4000">
                  <c:v>83.686530828479775</c:v>
                </c:pt>
                <c:pt idx="4001">
                  <c:v>83.711059808729772</c:v>
                </c:pt>
                <c:pt idx="4002">
                  <c:v>83.731552839279772</c:v>
                </c:pt>
                <c:pt idx="4003">
                  <c:v>83.75210785865977</c:v>
                </c:pt>
                <c:pt idx="4004">
                  <c:v>83.776570796969764</c:v>
                </c:pt>
                <c:pt idx="4005">
                  <c:v>83.797103881839774</c:v>
                </c:pt>
                <c:pt idx="4006">
                  <c:v>83.817630767819765</c:v>
                </c:pt>
                <c:pt idx="4007">
                  <c:v>83.842121839519777</c:v>
                </c:pt>
                <c:pt idx="4008">
                  <c:v>83.862629890439777</c:v>
                </c:pt>
                <c:pt idx="4009">
                  <c:v>83.883155822749771</c:v>
                </c:pt>
                <c:pt idx="4010">
                  <c:v>83.907631874079769</c:v>
                </c:pt>
                <c:pt idx="4011">
                  <c:v>83.928148746489768</c:v>
                </c:pt>
                <c:pt idx="4012">
                  <c:v>83.948672771449765</c:v>
                </c:pt>
                <c:pt idx="4013">
                  <c:v>83.973162889479767</c:v>
                </c:pt>
                <c:pt idx="4014">
                  <c:v>83.993699789049771</c:v>
                </c:pt>
                <c:pt idx="4015">
                  <c:v>84.014222860339771</c:v>
                </c:pt>
                <c:pt idx="4016">
                  <c:v>84.038712739939768</c:v>
                </c:pt>
                <c:pt idx="4017">
                  <c:v>84.059199810029767</c:v>
                </c:pt>
                <c:pt idx="4018">
                  <c:v>84.079747915269763</c:v>
                </c:pt>
                <c:pt idx="4019">
                  <c:v>84.104238748549776</c:v>
                </c:pt>
                <c:pt idx="4020">
                  <c:v>84.124739885329774</c:v>
                </c:pt>
                <c:pt idx="4021">
                  <c:v>84.14527297019977</c:v>
                </c:pt>
                <c:pt idx="4022">
                  <c:v>84.169762849809771</c:v>
                </c:pt>
                <c:pt idx="4023">
                  <c:v>84.190314769749776</c:v>
                </c:pt>
                <c:pt idx="4024">
                  <c:v>84.210835933689765</c:v>
                </c:pt>
                <c:pt idx="4025">
                  <c:v>84.235367774959769</c:v>
                </c:pt>
                <c:pt idx="4026">
                  <c:v>84.255822896959771</c:v>
                </c:pt>
                <c:pt idx="4027">
                  <c:v>84.276351928709772</c:v>
                </c:pt>
                <c:pt idx="4028">
                  <c:v>84.300844907759767</c:v>
                </c:pt>
                <c:pt idx="4029">
                  <c:v>84.321409940719775</c:v>
                </c:pt>
                <c:pt idx="4030">
                  <c:v>84.341861963269764</c:v>
                </c:pt>
                <c:pt idx="4031">
                  <c:v>84.366363763809773</c:v>
                </c:pt>
                <c:pt idx="4032">
                  <c:v>84.386877775189774</c:v>
                </c:pt>
                <c:pt idx="4033">
                  <c:v>84.407441854479771</c:v>
                </c:pt>
                <c:pt idx="4034">
                  <c:v>84.431914806369775</c:v>
                </c:pt>
                <c:pt idx="4035">
                  <c:v>84.45243191718977</c:v>
                </c:pt>
                <c:pt idx="4036">
                  <c:v>84.472962856289769</c:v>
                </c:pt>
                <c:pt idx="4037">
                  <c:v>84.497443914409772</c:v>
                </c:pt>
                <c:pt idx="4038">
                  <c:v>84.517962932589768</c:v>
                </c:pt>
                <c:pt idx="4039">
                  <c:v>84.538473844529776</c:v>
                </c:pt>
                <c:pt idx="4040">
                  <c:v>84.562954902649764</c:v>
                </c:pt>
                <c:pt idx="4041">
                  <c:v>84.583487749099774</c:v>
                </c:pt>
                <c:pt idx="4042">
                  <c:v>84.604002952579776</c:v>
                </c:pt>
                <c:pt idx="4043">
                  <c:v>84.628455877299771</c:v>
                </c:pt>
                <c:pt idx="4044">
                  <c:v>84.649004936219768</c:v>
                </c:pt>
                <c:pt idx="4045">
                  <c:v>84.669550895689767</c:v>
                </c:pt>
                <c:pt idx="4046">
                  <c:v>84.694043874739776</c:v>
                </c:pt>
                <c:pt idx="4047">
                  <c:v>84.71455478667977</c:v>
                </c:pt>
                <c:pt idx="4048">
                  <c:v>84.735111951829765</c:v>
                </c:pt>
                <c:pt idx="4049">
                  <c:v>84.759572744369777</c:v>
                </c:pt>
                <c:pt idx="4050">
                  <c:v>84.780087947849765</c:v>
                </c:pt>
                <c:pt idx="4051">
                  <c:v>84.800606966019771</c:v>
                </c:pt>
                <c:pt idx="4052">
                  <c:v>84.825097799299769</c:v>
                </c:pt>
                <c:pt idx="4053">
                  <c:v>84.845609903339778</c:v>
                </c:pt>
                <c:pt idx="4054">
                  <c:v>84.866151809689768</c:v>
                </c:pt>
                <c:pt idx="4055">
                  <c:v>84.890653848649777</c:v>
                </c:pt>
                <c:pt idx="4056">
                  <c:v>84.911146879199777</c:v>
                </c:pt>
                <c:pt idx="4057">
                  <c:v>84.931683778759776</c:v>
                </c:pt>
                <c:pt idx="4058">
                  <c:v>84.95617079734977</c:v>
                </c:pt>
                <c:pt idx="4059">
                  <c:v>84.976697921749775</c:v>
                </c:pt>
                <c:pt idx="4060">
                  <c:v>84.997202873229767</c:v>
                </c:pt>
                <c:pt idx="4061">
                  <c:v>85.02169895171977</c:v>
                </c:pt>
                <c:pt idx="4062">
                  <c:v>85.042207956309767</c:v>
                </c:pt>
                <c:pt idx="4063">
                  <c:v>85.062763929369765</c:v>
                </c:pt>
                <c:pt idx="4064">
                  <c:v>85.087228775019767</c:v>
                </c:pt>
                <c:pt idx="4065">
                  <c:v>85.107783794399765</c:v>
                </c:pt>
                <c:pt idx="4066">
                  <c:v>85.128292798999766</c:v>
                </c:pt>
                <c:pt idx="4067">
                  <c:v>85.152771949769772</c:v>
                </c:pt>
                <c:pt idx="4068">
                  <c:v>85.173314809799777</c:v>
                </c:pt>
                <c:pt idx="4069">
                  <c:v>85.193809747699774</c:v>
                </c:pt>
                <c:pt idx="4070">
                  <c:v>85.218374967579777</c:v>
                </c:pt>
                <c:pt idx="4071">
                  <c:v>85.238837957379772</c:v>
                </c:pt>
                <c:pt idx="4072">
                  <c:v>85.259356737139768</c:v>
                </c:pt>
                <c:pt idx="4073">
                  <c:v>85.283829927439768</c:v>
                </c:pt>
                <c:pt idx="4074">
                  <c:v>85.304371833799763</c:v>
                </c:pt>
                <c:pt idx="4075">
                  <c:v>85.324867963789771</c:v>
                </c:pt>
                <c:pt idx="4076">
                  <c:v>85.349388837809769</c:v>
                </c:pt>
                <c:pt idx="4077">
                  <c:v>85.369894742969777</c:v>
                </c:pt>
                <c:pt idx="4078">
                  <c:v>85.390454769129775</c:v>
                </c:pt>
                <c:pt idx="4079">
                  <c:v>85.41488885879977</c:v>
                </c:pt>
                <c:pt idx="4080">
                  <c:v>85.435443878169764</c:v>
                </c:pt>
                <c:pt idx="4081">
                  <c:v>85.455934762949767</c:v>
                </c:pt>
                <c:pt idx="4082">
                  <c:v>85.480428934099777</c:v>
                </c:pt>
                <c:pt idx="4083">
                  <c:v>85.500947952269769</c:v>
                </c:pt>
                <c:pt idx="4084">
                  <c:v>85.521481752399765</c:v>
                </c:pt>
                <c:pt idx="4085">
                  <c:v>85.545976877209768</c:v>
                </c:pt>
                <c:pt idx="4086">
                  <c:v>85.566530942919769</c:v>
                </c:pt>
                <c:pt idx="4087">
                  <c:v>85.587008953089764</c:v>
                </c:pt>
                <c:pt idx="4088">
                  <c:v>85.611502885819775</c:v>
                </c:pt>
                <c:pt idx="4089">
                  <c:v>85.632042884829772</c:v>
                </c:pt>
                <c:pt idx="4090">
                  <c:v>85.652534961699772</c:v>
                </c:pt>
                <c:pt idx="4091">
                  <c:v>85.677052736279776</c:v>
                </c:pt>
                <c:pt idx="4092">
                  <c:v>85.697572946549769</c:v>
                </c:pt>
                <c:pt idx="4093">
                  <c:v>85.718087911609771</c:v>
                </c:pt>
                <c:pt idx="4094">
                  <c:v>85.742595911029767</c:v>
                </c:pt>
                <c:pt idx="4095">
                  <c:v>85.76313185691977</c:v>
                </c:pt>
                <c:pt idx="4096">
                  <c:v>85.783613920209774</c:v>
                </c:pt>
                <c:pt idx="4097">
                  <c:v>85.808103799819776</c:v>
                </c:pt>
                <c:pt idx="4098">
                  <c:v>85.828656911849777</c:v>
                </c:pt>
                <c:pt idx="4099">
                  <c:v>85.849123954769766</c:v>
                </c:pt>
                <c:pt idx="4100">
                  <c:v>85.873630762099765</c:v>
                </c:pt>
                <c:pt idx="4101">
                  <c:v>85.894165754319772</c:v>
                </c:pt>
                <c:pt idx="4102">
                  <c:v>85.914647817609776</c:v>
                </c:pt>
                <c:pt idx="4103">
                  <c:v>85.939132928849773</c:v>
                </c:pt>
                <c:pt idx="4104">
                  <c:v>85.959716796879775</c:v>
                </c:pt>
                <c:pt idx="4105">
                  <c:v>85.98020982741977</c:v>
                </c:pt>
                <c:pt idx="4106">
                  <c:v>86.004693746569771</c:v>
                </c:pt>
                <c:pt idx="4107">
                  <c:v>86.025249958039765</c:v>
                </c:pt>
                <c:pt idx="4108">
                  <c:v>86.045738935469771</c:v>
                </c:pt>
                <c:pt idx="4109">
                  <c:v>86.070229768749769</c:v>
                </c:pt>
                <c:pt idx="4110">
                  <c:v>86.090771913529764</c:v>
                </c:pt>
                <c:pt idx="4111">
                  <c:v>86.111267805099772</c:v>
                </c:pt>
                <c:pt idx="4112">
                  <c:v>86.13575983047977</c:v>
                </c:pt>
                <c:pt idx="4113">
                  <c:v>86.156300783159764</c:v>
                </c:pt>
                <c:pt idx="4114">
                  <c:v>86.176827907559769</c:v>
                </c:pt>
                <c:pt idx="4115">
                  <c:v>86.201241970059769</c:v>
                </c:pt>
                <c:pt idx="4116">
                  <c:v>86.22182488440977</c:v>
                </c:pt>
                <c:pt idx="4117">
                  <c:v>86.242357969279766</c:v>
                </c:pt>
                <c:pt idx="4118">
                  <c:v>86.266834735869764</c:v>
                </c:pt>
                <c:pt idx="4119">
                  <c:v>86.287361860279773</c:v>
                </c:pt>
                <c:pt idx="4120">
                  <c:v>86.307868957519773</c:v>
                </c:pt>
                <c:pt idx="4121">
                  <c:v>86.332385778429767</c:v>
                </c:pt>
                <c:pt idx="4122">
                  <c:v>86.35291576385977</c:v>
                </c:pt>
                <c:pt idx="4123">
                  <c:v>86.373395919799776</c:v>
                </c:pt>
                <c:pt idx="4124">
                  <c:v>86.397905826569769</c:v>
                </c:pt>
                <c:pt idx="4125">
                  <c:v>86.418448925019774</c:v>
                </c:pt>
                <c:pt idx="4126">
                  <c:v>86.438962936399776</c:v>
                </c:pt>
                <c:pt idx="4127">
                  <c:v>86.463434934619769</c:v>
                </c:pt>
                <c:pt idx="4128">
                  <c:v>86.483978748319771</c:v>
                </c:pt>
                <c:pt idx="4129">
                  <c:v>86.504456758499771</c:v>
                </c:pt>
                <c:pt idx="4130">
                  <c:v>86.528961896899773</c:v>
                </c:pt>
                <c:pt idx="4131">
                  <c:v>86.549501895899766</c:v>
                </c:pt>
                <c:pt idx="4132">
                  <c:v>86.569974899289775</c:v>
                </c:pt>
                <c:pt idx="4133">
                  <c:v>86.594485759739769</c:v>
                </c:pt>
                <c:pt idx="4134">
                  <c:v>86.615073919299775</c:v>
                </c:pt>
                <c:pt idx="4135">
                  <c:v>86.635517835619765</c:v>
                </c:pt>
                <c:pt idx="4136">
                  <c:v>86.660006761549766</c:v>
                </c:pt>
                <c:pt idx="4137">
                  <c:v>86.680577754969775</c:v>
                </c:pt>
                <c:pt idx="4138">
                  <c:v>86.701073884959769</c:v>
                </c:pt>
                <c:pt idx="4139">
                  <c:v>86.72554874419977</c:v>
                </c:pt>
                <c:pt idx="4140">
                  <c:v>86.746101856229771</c:v>
                </c:pt>
                <c:pt idx="4141">
                  <c:v>86.766605854029777</c:v>
                </c:pt>
                <c:pt idx="4142">
                  <c:v>86.79110193252977</c:v>
                </c:pt>
                <c:pt idx="4143">
                  <c:v>86.81162476539977</c:v>
                </c:pt>
                <c:pt idx="4144">
                  <c:v>86.832147836689771</c:v>
                </c:pt>
                <c:pt idx="4145">
                  <c:v>86.856594800949765</c:v>
                </c:pt>
                <c:pt idx="4146">
                  <c:v>86.877176761629769</c:v>
                </c:pt>
                <c:pt idx="4147">
                  <c:v>86.897685766219766</c:v>
                </c:pt>
                <c:pt idx="4148">
                  <c:v>86.922141790389773</c:v>
                </c:pt>
                <c:pt idx="4149">
                  <c:v>86.942686796189776</c:v>
                </c:pt>
                <c:pt idx="4150">
                  <c:v>86.963180780409772</c:v>
                </c:pt>
                <c:pt idx="4151">
                  <c:v>86.987668752669776</c:v>
                </c:pt>
                <c:pt idx="4152">
                  <c:v>87.008196830749768</c:v>
                </c:pt>
                <c:pt idx="4153">
                  <c:v>87.028704881669768</c:v>
                </c:pt>
                <c:pt idx="4154">
                  <c:v>87.053195953369766</c:v>
                </c:pt>
                <c:pt idx="4155">
                  <c:v>87.073777914049771</c:v>
                </c:pt>
                <c:pt idx="4156">
                  <c:v>87.094278812409769</c:v>
                </c:pt>
                <c:pt idx="4157">
                  <c:v>87.118803739549776</c:v>
                </c:pt>
                <c:pt idx="4158">
                  <c:v>87.139302968979777</c:v>
                </c:pt>
                <c:pt idx="4159">
                  <c:v>87.159784793849767</c:v>
                </c:pt>
                <c:pt idx="4160">
                  <c:v>87.184330940249765</c:v>
                </c:pt>
                <c:pt idx="4161">
                  <c:v>87.204806804659768</c:v>
                </c:pt>
                <c:pt idx="4162">
                  <c:v>87.225312948229771</c:v>
                </c:pt>
                <c:pt idx="4163">
                  <c:v>87.249856948849768</c:v>
                </c:pt>
                <c:pt idx="4164">
                  <c:v>87.270384788509773</c:v>
                </c:pt>
                <c:pt idx="4165">
                  <c:v>87.290883779529764</c:v>
                </c:pt>
                <c:pt idx="4166">
                  <c:v>88.190464019775391</c:v>
                </c:pt>
                <c:pt idx="4167">
                  <c:v>88.190930128097534</c:v>
                </c:pt>
                <c:pt idx="4168">
                  <c:v>88.191359996795654</c:v>
                </c:pt>
                <c:pt idx="4169">
                  <c:v>88.191784143447876</c:v>
                </c:pt>
                <c:pt idx="4170">
                  <c:v>88.192203998565674</c:v>
                </c:pt>
                <c:pt idx="4171">
                  <c:v>88.192620992660522</c:v>
                </c:pt>
                <c:pt idx="4172">
                  <c:v>88.193042993545532</c:v>
                </c:pt>
                <c:pt idx="4173">
                  <c:v>88.193509101867676</c:v>
                </c:pt>
                <c:pt idx="4174">
                  <c:v>88.193925142288208</c:v>
                </c:pt>
                <c:pt idx="4175">
                  <c:v>88.194339036941528</c:v>
                </c:pt>
                <c:pt idx="4176">
                  <c:v>88.194750070571899</c:v>
                </c:pt>
                <c:pt idx="4177">
                  <c:v>88.195164203643799</c:v>
                </c:pt>
                <c:pt idx="4178">
                  <c:v>88.195487022399902</c:v>
                </c:pt>
                <c:pt idx="4179">
                  <c:v>88.195559978485107</c:v>
                </c:pt>
                <c:pt idx="4180">
                  <c:v>88.195634126663208</c:v>
                </c:pt>
                <c:pt idx="4181">
                  <c:v>88.195707082748413</c:v>
                </c:pt>
                <c:pt idx="4182">
                  <c:v>88.195780038833618</c:v>
                </c:pt>
                <c:pt idx="4183">
                  <c:v>88.195852994918823</c:v>
                </c:pt>
                <c:pt idx="4184">
                  <c:v>88.195926189422607</c:v>
                </c:pt>
                <c:pt idx="4185">
                  <c:v>88.196000099182129</c:v>
                </c:pt>
                <c:pt idx="4186">
                  <c:v>88.196073055267334</c:v>
                </c:pt>
                <c:pt idx="4187">
                  <c:v>88.196148157119751</c:v>
                </c:pt>
                <c:pt idx="4188">
                  <c:v>88.196222066879272</c:v>
                </c:pt>
                <c:pt idx="4189">
                  <c:v>88.196295022964478</c:v>
                </c:pt>
                <c:pt idx="4190">
                  <c:v>88.196369171142578</c:v>
                </c:pt>
                <c:pt idx="4191">
                  <c:v>88.196442127227783</c:v>
                </c:pt>
                <c:pt idx="4192">
                  <c:v>88.196516036987305</c:v>
                </c:pt>
                <c:pt idx="4193">
                  <c:v>88.196590185165405</c:v>
                </c:pt>
                <c:pt idx="4194">
                  <c:v>88.196680068969727</c:v>
                </c:pt>
                <c:pt idx="4195">
                  <c:v>88.196753978729248</c:v>
                </c:pt>
                <c:pt idx="4196">
                  <c:v>88.196828126907349</c:v>
                </c:pt>
                <c:pt idx="4197">
                  <c:v>88.19690203666687</c:v>
                </c:pt>
                <c:pt idx="4198">
                  <c:v>88.196976184844971</c:v>
                </c:pt>
                <c:pt idx="4199">
                  <c:v>88.197050094604492</c:v>
                </c:pt>
                <c:pt idx="4200">
                  <c:v>88.197127103805542</c:v>
                </c:pt>
                <c:pt idx="4201">
                  <c:v>88.197201013565063</c:v>
                </c:pt>
                <c:pt idx="4202">
                  <c:v>88.197275161743164</c:v>
                </c:pt>
                <c:pt idx="4203">
                  <c:v>88.197349071502686</c:v>
                </c:pt>
                <c:pt idx="4204">
                  <c:v>88.197422981262207</c:v>
                </c:pt>
                <c:pt idx="4205">
                  <c:v>88.197498083114624</c:v>
                </c:pt>
                <c:pt idx="4206">
                  <c:v>88.197571992874146</c:v>
                </c:pt>
                <c:pt idx="4207">
                  <c:v>88.198333024978638</c:v>
                </c:pt>
                <c:pt idx="4208">
                  <c:v>88.222874164581256</c:v>
                </c:pt>
                <c:pt idx="4209">
                  <c:v>88.243362188339262</c:v>
                </c:pt>
                <c:pt idx="4210">
                  <c:v>88.263928174972563</c:v>
                </c:pt>
                <c:pt idx="4211">
                  <c:v>88.288491010665865</c:v>
                </c:pt>
                <c:pt idx="4212">
                  <c:v>88.308943986892459</c:v>
                </c:pt>
                <c:pt idx="4213">
                  <c:v>88.329434156417463</c:v>
                </c:pt>
                <c:pt idx="4214">
                  <c:v>88.353984117507466</c:v>
                </c:pt>
                <c:pt idx="4215">
                  <c:v>88.374545097351458</c:v>
                </c:pt>
                <c:pt idx="4216">
                  <c:v>88.395002126693456</c:v>
                </c:pt>
                <c:pt idx="4217">
                  <c:v>88.419539213180457</c:v>
                </c:pt>
                <c:pt idx="4218">
                  <c:v>88.440034151077455</c:v>
                </c:pt>
                <c:pt idx="4219">
                  <c:v>88.460552215576456</c:v>
                </c:pt>
                <c:pt idx="4220">
                  <c:v>88.485099077224461</c:v>
                </c:pt>
                <c:pt idx="4221">
                  <c:v>88.505563020706461</c:v>
                </c:pt>
                <c:pt idx="4222">
                  <c:v>88.526057004928461</c:v>
                </c:pt>
                <c:pt idx="4223">
                  <c:v>88.550600051879456</c:v>
                </c:pt>
                <c:pt idx="4224">
                  <c:v>88.571113109588453</c:v>
                </c:pt>
                <c:pt idx="4225">
                  <c:v>88.591605186462459</c:v>
                </c:pt>
                <c:pt idx="4226">
                  <c:v>88.616150140762457</c:v>
                </c:pt>
                <c:pt idx="4227">
                  <c:v>88.636638164520463</c:v>
                </c:pt>
                <c:pt idx="4228">
                  <c:v>88.657140016555459</c:v>
                </c:pt>
                <c:pt idx="4229">
                  <c:v>88.681667089462465</c:v>
                </c:pt>
                <c:pt idx="4230">
                  <c:v>88.702162027359464</c:v>
                </c:pt>
                <c:pt idx="4231">
                  <c:v>88.722680091857455</c:v>
                </c:pt>
                <c:pt idx="4232">
                  <c:v>88.747171163559457</c:v>
                </c:pt>
                <c:pt idx="4233">
                  <c:v>88.767693996429458</c:v>
                </c:pt>
                <c:pt idx="4234">
                  <c:v>88.788221120834464</c:v>
                </c:pt>
                <c:pt idx="4235">
                  <c:v>88.812752008438466</c:v>
                </c:pt>
                <c:pt idx="4236">
                  <c:v>88.83324313163746</c:v>
                </c:pt>
                <c:pt idx="4237">
                  <c:v>88.853747129440464</c:v>
                </c:pt>
                <c:pt idx="4238">
                  <c:v>88.878260135650464</c:v>
                </c:pt>
                <c:pt idx="4239">
                  <c:v>88.898765087127458</c:v>
                </c:pt>
                <c:pt idx="4240">
                  <c:v>88.919258117675454</c:v>
                </c:pt>
                <c:pt idx="4241">
                  <c:v>88.943744182586457</c:v>
                </c:pt>
                <c:pt idx="4242">
                  <c:v>88.964238166809466</c:v>
                </c:pt>
                <c:pt idx="4243">
                  <c:v>88.984784126281454</c:v>
                </c:pt>
                <c:pt idx="4244">
                  <c:v>89.009235143661456</c:v>
                </c:pt>
                <c:pt idx="4245">
                  <c:v>89.029682159423459</c:v>
                </c:pt>
                <c:pt idx="4246">
                  <c:v>89.050253152847461</c:v>
                </c:pt>
                <c:pt idx="4247">
                  <c:v>89.07486605644246</c:v>
                </c:pt>
                <c:pt idx="4248">
                  <c:v>89.095404148101466</c:v>
                </c:pt>
                <c:pt idx="4249">
                  <c:v>89.115867137908452</c:v>
                </c:pt>
                <c:pt idx="4250">
                  <c:v>89.140395164489462</c:v>
                </c:pt>
                <c:pt idx="4251">
                  <c:v>89.160914182663461</c:v>
                </c:pt>
                <c:pt idx="4252">
                  <c:v>89.18542313575746</c:v>
                </c:pt>
                <c:pt idx="4253">
                  <c:v>89.205919981000463</c:v>
                </c:pt>
                <c:pt idx="4254">
                  <c:v>89.226438045500458</c:v>
                </c:pt>
                <c:pt idx="4255">
                  <c:v>89.250940084460453</c:v>
                </c:pt>
                <c:pt idx="4256">
                  <c:v>89.271520137790461</c:v>
                </c:pt>
                <c:pt idx="4257">
                  <c:v>89.291962146760454</c:v>
                </c:pt>
                <c:pt idx="4258">
                  <c:v>89.316479206080459</c:v>
                </c:pt>
                <c:pt idx="4259">
                  <c:v>89.33698821068046</c:v>
                </c:pt>
                <c:pt idx="4260">
                  <c:v>89.357542037960457</c:v>
                </c:pt>
                <c:pt idx="4261">
                  <c:v>89.382005214690466</c:v>
                </c:pt>
                <c:pt idx="4262">
                  <c:v>89.402530193330463</c:v>
                </c:pt>
                <c:pt idx="4263">
                  <c:v>89.42302513123046</c:v>
                </c:pt>
                <c:pt idx="4264">
                  <c:v>89.447529077530461</c:v>
                </c:pt>
                <c:pt idx="4265">
                  <c:v>89.468070030210455</c:v>
                </c:pt>
                <c:pt idx="4266">
                  <c:v>89.488543987270461</c:v>
                </c:pt>
                <c:pt idx="4267">
                  <c:v>89.513075113300459</c:v>
                </c:pt>
                <c:pt idx="4268">
                  <c:v>89.533582210540459</c:v>
                </c:pt>
                <c:pt idx="4269">
                  <c:v>89.554079055790453</c:v>
                </c:pt>
                <c:pt idx="4270">
                  <c:v>89.578588008880459</c:v>
                </c:pt>
                <c:pt idx="4271">
                  <c:v>89.599115133290454</c:v>
                </c:pt>
                <c:pt idx="4272">
                  <c:v>89.619614124300455</c:v>
                </c:pt>
                <c:pt idx="4273">
                  <c:v>89.644113063810465</c:v>
                </c:pt>
                <c:pt idx="4274">
                  <c:v>89.66462516785046</c:v>
                </c:pt>
                <c:pt idx="4275">
                  <c:v>89.685165166850453</c:v>
                </c:pt>
                <c:pt idx="4276">
                  <c:v>89.70966005325046</c:v>
                </c:pt>
                <c:pt idx="4277">
                  <c:v>89.73019814491046</c:v>
                </c:pt>
                <c:pt idx="4278">
                  <c:v>89.750709056850454</c:v>
                </c:pt>
                <c:pt idx="4279">
                  <c:v>89.775207996370455</c:v>
                </c:pt>
                <c:pt idx="4280">
                  <c:v>89.795722007750456</c:v>
                </c:pt>
                <c:pt idx="4281">
                  <c:v>89.816232204440453</c:v>
                </c:pt>
                <c:pt idx="4282">
                  <c:v>89.840728044510456</c:v>
                </c:pt>
                <c:pt idx="4283">
                  <c:v>89.861255168910461</c:v>
                </c:pt>
                <c:pt idx="4284">
                  <c:v>89.881751060490458</c:v>
                </c:pt>
                <c:pt idx="4285">
                  <c:v>89.906260013580464</c:v>
                </c:pt>
                <c:pt idx="4286">
                  <c:v>89.926802158360459</c:v>
                </c:pt>
                <c:pt idx="4287">
                  <c:v>89.947299003600463</c:v>
                </c:pt>
                <c:pt idx="4288">
                  <c:v>89.971822023390459</c:v>
                </c:pt>
                <c:pt idx="4289">
                  <c:v>89.992322206500461</c:v>
                </c:pt>
                <c:pt idx="4290">
                  <c:v>90.012824058530455</c:v>
                </c:pt>
                <c:pt idx="4291">
                  <c:v>90.037326097490464</c:v>
                </c:pt>
                <c:pt idx="4292">
                  <c:v>90.057824134830454</c:v>
                </c:pt>
                <c:pt idx="4293">
                  <c:v>90.078329086300457</c:v>
                </c:pt>
                <c:pt idx="4294">
                  <c:v>90.102836132050456</c:v>
                </c:pt>
                <c:pt idx="4295">
                  <c:v>90.123378038410465</c:v>
                </c:pt>
                <c:pt idx="4296">
                  <c:v>90.143879175190463</c:v>
                </c:pt>
                <c:pt idx="4297">
                  <c:v>90.168385028840461</c:v>
                </c:pt>
                <c:pt idx="4298">
                  <c:v>90.18891620636046</c:v>
                </c:pt>
                <c:pt idx="4299">
                  <c:v>90.209403991700455</c:v>
                </c:pt>
                <c:pt idx="4300">
                  <c:v>90.233916044230455</c:v>
                </c:pt>
                <c:pt idx="4301">
                  <c:v>90.254436016080462</c:v>
                </c:pt>
                <c:pt idx="4302">
                  <c:v>90.274931192400459</c:v>
                </c:pt>
                <c:pt idx="4303">
                  <c:v>90.299463987350464</c:v>
                </c:pt>
                <c:pt idx="4304">
                  <c:v>90.319954156880456</c:v>
                </c:pt>
                <c:pt idx="4305">
                  <c:v>90.340529203410455</c:v>
                </c:pt>
                <c:pt idx="4306">
                  <c:v>90.364992141720464</c:v>
                </c:pt>
                <c:pt idx="4307">
                  <c:v>90.385505199430455</c:v>
                </c:pt>
                <c:pt idx="4308">
                  <c:v>90.406022071840454</c:v>
                </c:pt>
                <c:pt idx="4309">
                  <c:v>90.430510997770455</c:v>
                </c:pt>
                <c:pt idx="4310">
                  <c:v>90.451035022740456</c:v>
                </c:pt>
                <c:pt idx="4311">
                  <c:v>90.471549987790453</c:v>
                </c:pt>
                <c:pt idx="4312">
                  <c:v>90.496044158940464</c:v>
                </c:pt>
                <c:pt idx="4313">
                  <c:v>90.516559123990461</c:v>
                </c:pt>
                <c:pt idx="4314">
                  <c:v>90.537097215650462</c:v>
                </c:pt>
                <c:pt idx="4315">
                  <c:v>90.561566114430462</c:v>
                </c:pt>
                <c:pt idx="4316">
                  <c:v>90.582108020780453</c:v>
                </c:pt>
                <c:pt idx="4317">
                  <c:v>90.602603197100464</c:v>
                </c:pt>
                <c:pt idx="4318">
                  <c:v>90.627124071120463</c:v>
                </c:pt>
                <c:pt idx="4319">
                  <c:v>90.647641181950462</c:v>
                </c:pt>
                <c:pt idx="4320">
                  <c:v>90.668131113050464</c:v>
                </c:pt>
                <c:pt idx="4321">
                  <c:v>90.692649126050455</c:v>
                </c:pt>
                <c:pt idx="4322">
                  <c:v>90.713172197340455</c:v>
                </c:pt>
                <c:pt idx="4323">
                  <c:v>90.73365521431046</c:v>
                </c:pt>
                <c:pt idx="4324">
                  <c:v>90.758172035220454</c:v>
                </c:pt>
                <c:pt idx="4325">
                  <c:v>90.778706073760461</c:v>
                </c:pt>
                <c:pt idx="4326">
                  <c:v>90.799207210540459</c:v>
                </c:pt>
                <c:pt idx="4327">
                  <c:v>90.823716163630465</c:v>
                </c:pt>
                <c:pt idx="4328">
                  <c:v>90.844238996510455</c:v>
                </c:pt>
                <c:pt idx="4329">
                  <c:v>90.864734172820462</c:v>
                </c:pt>
                <c:pt idx="4330">
                  <c:v>90.889254093170464</c:v>
                </c:pt>
                <c:pt idx="4331">
                  <c:v>90.909770011900463</c:v>
                </c:pt>
                <c:pt idx="4332">
                  <c:v>90.930256128310461</c:v>
                </c:pt>
                <c:pt idx="4333">
                  <c:v>90.954770088200462</c:v>
                </c:pt>
                <c:pt idx="4334">
                  <c:v>90.975291013720465</c:v>
                </c:pt>
                <c:pt idx="4335">
                  <c:v>90.995807170870464</c:v>
                </c:pt>
                <c:pt idx="4336">
                  <c:v>91.020282030110465</c:v>
                </c:pt>
                <c:pt idx="4337">
                  <c:v>91.040834188460465</c:v>
                </c:pt>
                <c:pt idx="4338">
                  <c:v>91.061331033710459</c:v>
                </c:pt>
                <c:pt idx="4339">
                  <c:v>91.085850000380461</c:v>
                </c:pt>
                <c:pt idx="4340">
                  <c:v>91.106373071670461</c:v>
                </c:pt>
                <c:pt idx="4341">
                  <c:v>91.126872062680462</c:v>
                </c:pt>
                <c:pt idx="4342">
                  <c:v>91.151371002200463</c:v>
                </c:pt>
                <c:pt idx="4343">
                  <c:v>91.171887159350462</c:v>
                </c:pt>
                <c:pt idx="4344">
                  <c:v>91.192390203480457</c:v>
                </c:pt>
                <c:pt idx="4345">
                  <c:v>91.216897010800466</c:v>
                </c:pt>
                <c:pt idx="4346">
                  <c:v>91.237434148790456</c:v>
                </c:pt>
                <c:pt idx="4347">
                  <c:v>91.25794601440046</c:v>
                </c:pt>
                <c:pt idx="4348">
                  <c:v>91.282481193540463</c:v>
                </c:pt>
                <c:pt idx="4349">
                  <c:v>91.302968025210461</c:v>
                </c:pt>
                <c:pt idx="4350">
                  <c:v>91.323463201520454</c:v>
                </c:pt>
                <c:pt idx="4351">
                  <c:v>91.347977161410455</c:v>
                </c:pt>
                <c:pt idx="4352">
                  <c:v>91.368515014650455</c:v>
                </c:pt>
                <c:pt idx="4353">
                  <c:v>91.388986110690453</c:v>
                </c:pt>
                <c:pt idx="4354">
                  <c:v>91.413505077360455</c:v>
                </c:pt>
                <c:pt idx="4355">
                  <c:v>91.434013128280455</c:v>
                </c:pt>
                <c:pt idx="4356">
                  <c:v>91.454542160030456</c:v>
                </c:pt>
                <c:pt idx="4357">
                  <c:v>91.479057073590454</c:v>
                </c:pt>
                <c:pt idx="4358">
                  <c:v>91.499562978740457</c:v>
                </c:pt>
                <c:pt idx="4359">
                  <c:v>91.520062208180462</c:v>
                </c:pt>
                <c:pt idx="4360">
                  <c:v>91.544575214390463</c:v>
                </c:pt>
                <c:pt idx="4361">
                  <c:v>91.565119981770465</c:v>
                </c:pt>
                <c:pt idx="4362">
                  <c:v>91.585612058640464</c:v>
                </c:pt>
                <c:pt idx="4363">
                  <c:v>91.610100984570465</c:v>
                </c:pt>
                <c:pt idx="4364">
                  <c:v>91.630624055860466</c:v>
                </c:pt>
                <c:pt idx="4365">
                  <c:v>91.651138067250457</c:v>
                </c:pt>
                <c:pt idx="4366">
                  <c:v>91.675631999970463</c:v>
                </c:pt>
                <c:pt idx="4367">
                  <c:v>91.696176052090465</c:v>
                </c:pt>
                <c:pt idx="4368">
                  <c:v>91.716688156130459</c:v>
                </c:pt>
                <c:pt idx="4369">
                  <c:v>91.741178989410457</c:v>
                </c:pt>
                <c:pt idx="4370">
                  <c:v>91.761690139770465</c:v>
                </c:pt>
                <c:pt idx="4371">
                  <c:v>91.782212018970455</c:v>
                </c:pt>
                <c:pt idx="4372">
                  <c:v>91.806699037550459</c:v>
                </c:pt>
                <c:pt idx="4373">
                  <c:v>91.827219009400466</c:v>
                </c:pt>
                <c:pt idx="4374">
                  <c:v>91.847735166550464</c:v>
                </c:pt>
                <c:pt idx="4375">
                  <c:v>91.872229099270456</c:v>
                </c:pt>
                <c:pt idx="4376">
                  <c:v>91.892765045170464</c:v>
                </c:pt>
                <c:pt idx="4377">
                  <c:v>91.913300037380452</c:v>
                </c:pt>
                <c:pt idx="4378">
                  <c:v>91.937779188160462</c:v>
                </c:pt>
                <c:pt idx="4379">
                  <c:v>91.95829415321046</c:v>
                </c:pt>
                <c:pt idx="4380">
                  <c:v>91.978816032410464</c:v>
                </c:pt>
                <c:pt idx="4381">
                  <c:v>92.003309011460459</c:v>
                </c:pt>
                <c:pt idx="4382">
                  <c:v>92.023814201350461</c:v>
                </c:pt>
                <c:pt idx="4383">
                  <c:v>92.044311046600455</c:v>
                </c:pt>
                <c:pt idx="4384">
                  <c:v>92.068835020060462</c:v>
                </c:pt>
                <c:pt idx="4385">
                  <c:v>92.089351177220465</c:v>
                </c:pt>
                <c:pt idx="4386">
                  <c:v>92.109881162640463</c:v>
                </c:pt>
                <c:pt idx="4387">
                  <c:v>92.134379148480463</c:v>
                </c:pt>
                <c:pt idx="4388">
                  <c:v>92.154897212980458</c:v>
                </c:pt>
                <c:pt idx="4389">
                  <c:v>92.175414085390457</c:v>
                </c:pt>
                <c:pt idx="4390">
                  <c:v>92.199905157090456</c:v>
                </c:pt>
                <c:pt idx="4391">
                  <c:v>92.220418214800461</c:v>
                </c:pt>
                <c:pt idx="4392">
                  <c:v>92.24094009399046</c:v>
                </c:pt>
                <c:pt idx="4393">
                  <c:v>92.265480041500453</c:v>
                </c:pt>
                <c:pt idx="4394">
                  <c:v>92.285945177080464</c:v>
                </c:pt>
                <c:pt idx="4395">
                  <c:v>92.306488990780466</c:v>
                </c:pt>
                <c:pt idx="4396">
                  <c:v>92.330960989000459</c:v>
                </c:pt>
                <c:pt idx="4397">
                  <c:v>92.351529121400461</c:v>
                </c:pt>
                <c:pt idx="4398">
                  <c:v>92.372013092040461</c:v>
                </c:pt>
                <c:pt idx="4399">
                  <c:v>92.396502017970462</c:v>
                </c:pt>
                <c:pt idx="4400">
                  <c:v>92.417005062100458</c:v>
                </c:pt>
                <c:pt idx="4401">
                  <c:v>92.437569141390455</c:v>
                </c:pt>
                <c:pt idx="4402">
                  <c:v>92.462032079700464</c:v>
                </c:pt>
                <c:pt idx="4403">
                  <c:v>92.482552051540466</c:v>
                </c:pt>
                <c:pt idx="4404">
                  <c:v>92.503071069720463</c:v>
                </c:pt>
                <c:pt idx="4405">
                  <c:v>92.527557134630456</c:v>
                </c:pt>
                <c:pt idx="4406">
                  <c:v>92.548096179960453</c:v>
                </c:pt>
                <c:pt idx="4407">
                  <c:v>92.568619012830453</c:v>
                </c:pt>
                <c:pt idx="4408">
                  <c:v>92.59312915802046</c:v>
                </c:pt>
                <c:pt idx="4409">
                  <c:v>92.613629102710462</c:v>
                </c:pt>
                <c:pt idx="4410">
                  <c:v>92.634143114090463</c:v>
                </c:pt>
                <c:pt idx="4411">
                  <c:v>92.658637046810455</c:v>
                </c:pt>
                <c:pt idx="4412">
                  <c:v>92.679152011870457</c:v>
                </c:pt>
                <c:pt idx="4413">
                  <c:v>92.69967317581046</c:v>
                </c:pt>
                <c:pt idx="4414">
                  <c:v>92.724165201190459</c:v>
                </c:pt>
                <c:pt idx="4415">
                  <c:v>92.744674205780456</c:v>
                </c:pt>
                <c:pt idx="4416">
                  <c:v>92.765230178830464</c:v>
                </c:pt>
                <c:pt idx="4417">
                  <c:v>92.789717197420458</c:v>
                </c:pt>
                <c:pt idx="4418">
                  <c:v>92.810220003130453</c:v>
                </c:pt>
                <c:pt idx="4419">
                  <c:v>92.830743074420454</c:v>
                </c:pt>
                <c:pt idx="4420">
                  <c:v>92.855231046680458</c:v>
                </c:pt>
                <c:pt idx="4421">
                  <c:v>92.875748157500453</c:v>
                </c:pt>
                <c:pt idx="4422">
                  <c:v>92.896270990370454</c:v>
                </c:pt>
                <c:pt idx="4423">
                  <c:v>92.920760154720455</c:v>
                </c:pt>
                <c:pt idx="4424">
                  <c:v>92.941277027130454</c:v>
                </c:pt>
                <c:pt idx="4425">
                  <c:v>92.961844205860459</c:v>
                </c:pt>
                <c:pt idx="4426">
                  <c:v>92.986337184910454</c:v>
                </c:pt>
                <c:pt idx="4427">
                  <c:v>93.006864070890458</c:v>
                </c:pt>
                <c:pt idx="4428">
                  <c:v>93.027373075480455</c:v>
                </c:pt>
                <c:pt idx="4429">
                  <c:v>93.05186200142046</c:v>
                </c:pt>
                <c:pt idx="4430">
                  <c:v>93.07238507271046</c:v>
                </c:pt>
                <c:pt idx="4431">
                  <c:v>93.092890024180463</c:v>
                </c:pt>
                <c:pt idx="4432">
                  <c:v>93.117344141010463</c:v>
                </c:pt>
                <c:pt idx="4433">
                  <c:v>93.137899160380456</c:v>
                </c:pt>
                <c:pt idx="4434">
                  <c:v>93.158420085910464</c:v>
                </c:pt>
                <c:pt idx="4435">
                  <c:v>93.182839155200455</c:v>
                </c:pt>
                <c:pt idx="4436">
                  <c:v>93.203381061550459</c:v>
                </c:pt>
                <c:pt idx="4437">
                  <c:v>94.170624017715454</c:v>
                </c:pt>
                <c:pt idx="4438">
                  <c:v>94.171147108078003</c:v>
                </c:pt>
                <c:pt idx="4439">
                  <c:v>94.171594142913818</c:v>
                </c:pt>
                <c:pt idx="4440">
                  <c:v>94.1720290184021</c:v>
                </c:pt>
                <c:pt idx="4441">
                  <c:v>94.172461032867432</c:v>
                </c:pt>
                <c:pt idx="4442">
                  <c:v>94.172891139984131</c:v>
                </c:pt>
                <c:pt idx="4443">
                  <c:v>94.173427104949951</c:v>
                </c:pt>
                <c:pt idx="4444">
                  <c:v>94.173866987228394</c:v>
                </c:pt>
                <c:pt idx="4445">
                  <c:v>94.174318075180054</c:v>
                </c:pt>
                <c:pt idx="4446">
                  <c:v>94.174746036529541</c:v>
                </c:pt>
                <c:pt idx="4447">
                  <c:v>94.175168037414551</c:v>
                </c:pt>
                <c:pt idx="4448">
                  <c:v>94.175452947616577</c:v>
                </c:pt>
                <c:pt idx="4449">
                  <c:v>94.175528049468994</c:v>
                </c:pt>
                <c:pt idx="4450">
                  <c:v>94.175603151321411</c:v>
                </c:pt>
                <c:pt idx="4451">
                  <c:v>94.175677061080933</c:v>
                </c:pt>
                <c:pt idx="4452">
                  <c:v>94.175753116607666</c:v>
                </c:pt>
                <c:pt idx="4453">
                  <c:v>94.175827026367188</c:v>
                </c:pt>
                <c:pt idx="4454">
                  <c:v>94.175902128219604</c:v>
                </c:pt>
                <c:pt idx="4455">
                  <c:v>94.175976991653442</c:v>
                </c:pt>
                <c:pt idx="4456">
                  <c:v>94.176053047180176</c:v>
                </c:pt>
                <c:pt idx="4457">
                  <c:v>94.176128149032593</c:v>
                </c:pt>
                <c:pt idx="4458">
                  <c:v>94.176203012466431</c:v>
                </c:pt>
                <c:pt idx="4459">
                  <c:v>94.176300048828125</c:v>
                </c:pt>
                <c:pt idx="4460">
                  <c:v>94.176378011703491</c:v>
                </c:pt>
                <c:pt idx="4461">
                  <c:v>94.176453113555908</c:v>
                </c:pt>
                <c:pt idx="4462">
                  <c:v>94.176527976989746</c:v>
                </c:pt>
                <c:pt idx="4463">
                  <c:v>94.176603078842163</c:v>
                </c:pt>
                <c:pt idx="4464">
                  <c:v>94.176687955856323</c:v>
                </c:pt>
                <c:pt idx="4465">
                  <c:v>94.176764965057373</c:v>
                </c:pt>
                <c:pt idx="4466">
                  <c:v>94.176841020584106</c:v>
                </c:pt>
                <c:pt idx="4467">
                  <c:v>94.176932096481323</c:v>
                </c:pt>
                <c:pt idx="4468">
                  <c:v>94.177058935165405</c:v>
                </c:pt>
                <c:pt idx="4469">
                  <c:v>94.177145957946777</c:v>
                </c:pt>
                <c:pt idx="4470">
                  <c:v>94.177224159240723</c:v>
                </c:pt>
                <c:pt idx="4471">
                  <c:v>94.177310943603516</c:v>
                </c:pt>
                <c:pt idx="4472">
                  <c:v>94.177387952804565</c:v>
                </c:pt>
                <c:pt idx="4473">
                  <c:v>94.177463054656982</c:v>
                </c:pt>
                <c:pt idx="4474">
                  <c:v>94.177538156509399</c:v>
                </c:pt>
                <c:pt idx="4475">
                  <c:v>94.177613973617554</c:v>
                </c:pt>
                <c:pt idx="4476">
                  <c:v>94.177689075469971</c:v>
                </c:pt>
                <c:pt idx="4477">
                  <c:v>94.177781105041504</c:v>
                </c:pt>
                <c:pt idx="4478">
                  <c:v>94.177857160568237</c:v>
                </c:pt>
                <c:pt idx="4479">
                  <c:v>94.177932024002075</c:v>
                </c:pt>
                <c:pt idx="4480">
                  <c:v>94.178009033203125</c:v>
                </c:pt>
                <c:pt idx="4481">
                  <c:v>94.182170152664142</c:v>
                </c:pt>
                <c:pt idx="4482">
                  <c:v>94.202752113342243</c:v>
                </c:pt>
                <c:pt idx="4483">
                  <c:v>94.227241039276151</c:v>
                </c:pt>
                <c:pt idx="4484">
                  <c:v>94.247802972793551</c:v>
                </c:pt>
                <c:pt idx="4485">
                  <c:v>94.26827716827394</c:v>
                </c:pt>
                <c:pt idx="4486">
                  <c:v>94.292893171309942</c:v>
                </c:pt>
                <c:pt idx="4487">
                  <c:v>94.31348204612695</c:v>
                </c:pt>
                <c:pt idx="4488">
                  <c:v>94.333940982818945</c:v>
                </c:pt>
                <c:pt idx="4489">
                  <c:v>94.358416080474939</c:v>
                </c:pt>
                <c:pt idx="4490">
                  <c:v>94.378952026366946</c:v>
                </c:pt>
                <c:pt idx="4491">
                  <c:v>94.399503946303952</c:v>
                </c:pt>
                <c:pt idx="4492">
                  <c:v>94.42393493652294</c:v>
                </c:pt>
                <c:pt idx="4493">
                  <c:v>94.444482088088947</c:v>
                </c:pt>
                <c:pt idx="4494">
                  <c:v>94.464996099471946</c:v>
                </c:pt>
                <c:pt idx="4495">
                  <c:v>94.489469051360942</c:v>
                </c:pt>
                <c:pt idx="4496">
                  <c:v>94.510031938552942</c:v>
                </c:pt>
                <c:pt idx="4497">
                  <c:v>94.530506134032947</c:v>
                </c:pt>
                <c:pt idx="4498">
                  <c:v>94.55502104759195</c:v>
                </c:pt>
                <c:pt idx="4499">
                  <c:v>94.575567960738951</c:v>
                </c:pt>
                <c:pt idx="4500">
                  <c:v>94.596050024032948</c:v>
                </c:pt>
                <c:pt idx="4501">
                  <c:v>94.620543956756947</c:v>
                </c:pt>
                <c:pt idx="4502">
                  <c:v>94.641060113906946</c:v>
                </c:pt>
                <c:pt idx="4503">
                  <c:v>94.661576032638948</c:v>
                </c:pt>
                <c:pt idx="4504">
                  <c:v>94.686071157454947</c:v>
                </c:pt>
                <c:pt idx="4505">
                  <c:v>94.706609964370941</c:v>
                </c:pt>
                <c:pt idx="4506">
                  <c:v>94.727142095565952</c:v>
                </c:pt>
                <c:pt idx="4507">
                  <c:v>94.751621007918942</c:v>
                </c:pt>
                <c:pt idx="4508">
                  <c:v>94.772161960601949</c:v>
                </c:pt>
                <c:pt idx="4509">
                  <c:v>94.792667150496939</c:v>
                </c:pt>
                <c:pt idx="4510">
                  <c:v>94.81709909439094</c:v>
                </c:pt>
                <c:pt idx="4511">
                  <c:v>94.837682962417944</c:v>
                </c:pt>
                <c:pt idx="4512">
                  <c:v>94.858179092406942</c:v>
                </c:pt>
                <c:pt idx="4513">
                  <c:v>94.88267397880594</c:v>
                </c:pt>
                <c:pt idx="4514">
                  <c:v>94.90318799018894</c:v>
                </c:pt>
                <c:pt idx="4515">
                  <c:v>94.923678159713944</c:v>
                </c:pt>
                <c:pt idx="4516">
                  <c:v>94.948173999785951</c:v>
                </c:pt>
                <c:pt idx="4517">
                  <c:v>94.968739032744949</c:v>
                </c:pt>
                <c:pt idx="4518">
                  <c:v>94.989235162734943</c:v>
                </c:pt>
                <c:pt idx="4519">
                  <c:v>95.013705968856939</c:v>
                </c:pt>
                <c:pt idx="4520">
                  <c:v>95.034266948699951</c:v>
                </c:pt>
                <c:pt idx="4521">
                  <c:v>95.054761171340942</c:v>
                </c:pt>
                <c:pt idx="4522">
                  <c:v>95.079229116439947</c:v>
                </c:pt>
                <c:pt idx="4523">
                  <c:v>95.099792003631947</c:v>
                </c:pt>
                <c:pt idx="4524">
                  <c:v>95.120306015014947</c:v>
                </c:pt>
                <c:pt idx="4525">
                  <c:v>95.144802093505945</c:v>
                </c:pt>
                <c:pt idx="4526">
                  <c:v>95.165378093719951</c:v>
                </c:pt>
                <c:pt idx="4527">
                  <c:v>95.185830116273948</c:v>
                </c:pt>
                <c:pt idx="4528">
                  <c:v>95.210322141643942</c:v>
                </c:pt>
                <c:pt idx="4529">
                  <c:v>95.230873107913951</c:v>
                </c:pt>
                <c:pt idx="4530">
                  <c:v>95.251383066173943</c:v>
                </c:pt>
                <c:pt idx="4531">
                  <c:v>95.275854110713951</c:v>
                </c:pt>
                <c:pt idx="4532">
                  <c:v>95.296391010283941</c:v>
                </c:pt>
                <c:pt idx="4533">
                  <c:v>95.316910982133948</c:v>
                </c:pt>
                <c:pt idx="4534">
                  <c:v>95.341428041453952</c:v>
                </c:pt>
                <c:pt idx="4535">
                  <c:v>95.361937046053939</c:v>
                </c:pt>
                <c:pt idx="4536">
                  <c:v>95.38250494003394</c:v>
                </c:pt>
                <c:pt idx="4537">
                  <c:v>95.406929016113949</c:v>
                </c:pt>
                <c:pt idx="4538">
                  <c:v>95.427490949633949</c:v>
                </c:pt>
                <c:pt idx="4539">
                  <c:v>95.447984933853945</c:v>
                </c:pt>
                <c:pt idx="4540">
                  <c:v>95.472479104993951</c:v>
                </c:pt>
                <c:pt idx="4541">
                  <c:v>95.493037939073943</c:v>
                </c:pt>
                <c:pt idx="4542">
                  <c:v>95.513524055483941</c:v>
                </c:pt>
                <c:pt idx="4543">
                  <c:v>95.537994146343948</c:v>
                </c:pt>
                <c:pt idx="4544">
                  <c:v>95.558542966843945</c:v>
                </c:pt>
                <c:pt idx="4545">
                  <c:v>95.579022169113941</c:v>
                </c:pt>
                <c:pt idx="4546">
                  <c:v>95.603575944903952</c:v>
                </c:pt>
                <c:pt idx="4547">
                  <c:v>95.624089956283939</c:v>
                </c:pt>
                <c:pt idx="4548">
                  <c:v>95.644561052323951</c:v>
                </c:pt>
                <c:pt idx="4549">
                  <c:v>95.669106960293945</c:v>
                </c:pt>
                <c:pt idx="4550">
                  <c:v>95.689618110653939</c:v>
                </c:pt>
                <c:pt idx="4551">
                  <c:v>95.710109949113942</c:v>
                </c:pt>
                <c:pt idx="4552">
                  <c:v>95.734627962113947</c:v>
                </c:pt>
                <c:pt idx="4553">
                  <c:v>95.755149126053951</c:v>
                </c:pt>
                <c:pt idx="4554">
                  <c:v>95.775633096693952</c:v>
                </c:pt>
                <c:pt idx="4555">
                  <c:v>95.800169944763951</c:v>
                </c:pt>
                <c:pt idx="4556">
                  <c:v>95.820667028423941</c:v>
                </c:pt>
                <c:pt idx="4557">
                  <c:v>95.841228961943941</c:v>
                </c:pt>
                <c:pt idx="4558">
                  <c:v>95.865718126293942</c:v>
                </c:pt>
                <c:pt idx="4559">
                  <c:v>95.886219978333941</c:v>
                </c:pt>
                <c:pt idx="4560">
                  <c:v>95.906716108323948</c:v>
                </c:pt>
                <c:pt idx="4561">
                  <c:v>95.931246995923942</c:v>
                </c:pt>
                <c:pt idx="4562">
                  <c:v>95.951760053633947</c:v>
                </c:pt>
                <c:pt idx="4563">
                  <c:v>95.972239017483943</c:v>
                </c:pt>
                <c:pt idx="4564">
                  <c:v>95.996771097183952</c:v>
                </c:pt>
                <c:pt idx="4565">
                  <c:v>96.017255067823939</c:v>
                </c:pt>
                <c:pt idx="4566">
                  <c:v>96.037796020503947</c:v>
                </c:pt>
                <c:pt idx="4567">
                  <c:v>96.062325954433945</c:v>
                </c:pt>
                <c:pt idx="4568">
                  <c:v>96.082819938663945</c:v>
                </c:pt>
                <c:pt idx="4569">
                  <c:v>96.103323936463951</c:v>
                </c:pt>
                <c:pt idx="4570">
                  <c:v>96.127844095233939</c:v>
                </c:pt>
                <c:pt idx="4571">
                  <c:v>96.148370027543947</c:v>
                </c:pt>
                <c:pt idx="4572">
                  <c:v>96.168856143953946</c:v>
                </c:pt>
                <c:pt idx="4573">
                  <c:v>96.19329905510395</c:v>
                </c:pt>
                <c:pt idx="4574">
                  <c:v>96.213868141173947</c:v>
                </c:pt>
                <c:pt idx="4575">
                  <c:v>96.234353065493949</c:v>
                </c:pt>
                <c:pt idx="4576">
                  <c:v>96.25890111923394</c:v>
                </c:pt>
                <c:pt idx="4577">
                  <c:v>96.279431104663942</c:v>
                </c:pt>
                <c:pt idx="4578">
                  <c:v>96.299915075303943</c:v>
                </c:pt>
                <c:pt idx="4579">
                  <c:v>96.32447004318395</c:v>
                </c:pt>
                <c:pt idx="4580">
                  <c:v>96.34496712684394</c:v>
                </c:pt>
                <c:pt idx="4581">
                  <c:v>96.36545515060395</c:v>
                </c:pt>
                <c:pt idx="4582">
                  <c:v>96.389987945553941</c:v>
                </c:pt>
                <c:pt idx="4583">
                  <c:v>96.410500049593949</c:v>
                </c:pt>
                <c:pt idx="4584">
                  <c:v>96.430974960323951</c:v>
                </c:pt>
                <c:pt idx="4585">
                  <c:v>96.455487012863941</c:v>
                </c:pt>
                <c:pt idx="4586">
                  <c:v>96.476022958753944</c:v>
                </c:pt>
                <c:pt idx="4587">
                  <c:v>96.496521949763945</c:v>
                </c:pt>
                <c:pt idx="4588">
                  <c:v>96.521046161653942</c:v>
                </c:pt>
                <c:pt idx="4589">
                  <c:v>96.541553020473941</c:v>
                </c:pt>
                <c:pt idx="4590">
                  <c:v>96.562047958373938</c:v>
                </c:pt>
                <c:pt idx="4591">
                  <c:v>96.586579084393946</c:v>
                </c:pt>
                <c:pt idx="4592">
                  <c:v>96.60708594322395</c:v>
                </c:pt>
                <c:pt idx="4593">
                  <c:v>96.627573966983945</c:v>
                </c:pt>
                <c:pt idx="4594">
                  <c:v>96.65211105346394</c:v>
                </c:pt>
                <c:pt idx="4595">
                  <c:v>96.672588109973944</c:v>
                </c:pt>
                <c:pt idx="4596">
                  <c:v>96.693123102183947</c:v>
                </c:pt>
                <c:pt idx="4597">
                  <c:v>96.717631101603942</c:v>
                </c:pt>
                <c:pt idx="4598">
                  <c:v>96.738132953643941</c:v>
                </c:pt>
                <c:pt idx="4599">
                  <c:v>96.758643150333938</c:v>
                </c:pt>
                <c:pt idx="4600">
                  <c:v>96.783174991603943</c:v>
                </c:pt>
                <c:pt idx="4601">
                  <c:v>96.803676128383941</c:v>
                </c:pt>
                <c:pt idx="4602">
                  <c:v>96.824183940883941</c:v>
                </c:pt>
                <c:pt idx="4603">
                  <c:v>96.848703145983947</c:v>
                </c:pt>
                <c:pt idx="4604">
                  <c:v>96.869219064713945</c:v>
                </c:pt>
                <c:pt idx="4605">
                  <c:v>96.889714002613943</c:v>
                </c:pt>
                <c:pt idx="4606">
                  <c:v>96.91422915458395</c:v>
                </c:pt>
                <c:pt idx="4607">
                  <c:v>96.934754133223947</c:v>
                </c:pt>
                <c:pt idx="4608">
                  <c:v>96.95523500442394</c:v>
                </c:pt>
                <c:pt idx="4609">
                  <c:v>96.979784965513943</c:v>
                </c:pt>
              </c:numCache>
            </c:numRef>
          </c:xVal>
          <c:yVal>
            <c:numRef>
              <c:f>analysis!$H$3:$H$4614</c:f>
              <c:numCache>
                <c:formatCode>General</c:formatCode>
                <c:ptCount val="4612"/>
                <c:pt idx="0">
                  <c:v>656</c:v>
                </c:pt>
                <c:pt idx="1">
                  <c:v>655</c:v>
                </c:pt>
                <c:pt idx="2">
                  <c:v>655</c:v>
                </c:pt>
                <c:pt idx="3">
                  <c:v>654</c:v>
                </c:pt>
                <c:pt idx="4">
                  <c:v>656</c:v>
                </c:pt>
                <c:pt idx="5">
                  <c:v>656</c:v>
                </c:pt>
                <c:pt idx="6">
                  <c:v>655</c:v>
                </c:pt>
                <c:pt idx="7">
                  <c:v>655</c:v>
                </c:pt>
                <c:pt idx="8">
                  <c:v>654</c:v>
                </c:pt>
                <c:pt idx="9">
                  <c:v>655</c:v>
                </c:pt>
                <c:pt idx="10">
                  <c:v>652</c:v>
                </c:pt>
                <c:pt idx="11">
                  <c:v>655</c:v>
                </c:pt>
                <c:pt idx="12">
                  <c:v>653</c:v>
                </c:pt>
                <c:pt idx="13">
                  <c:v>654</c:v>
                </c:pt>
                <c:pt idx="14">
                  <c:v>655</c:v>
                </c:pt>
                <c:pt idx="15">
                  <c:v>655</c:v>
                </c:pt>
                <c:pt idx="16">
                  <c:v>654</c:v>
                </c:pt>
                <c:pt idx="17">
                  <c:v>655</c:v>
                </c:pt>
                <c:pt idx="18">
                  <c:v>655</c:v>
                </c:pt>
                <c:pt idx="19">
                  <c:v>656</c:v>
                </c:pt>
                <c:pt idx="20">
                  <c:v>657</c:v>
                </c:pt>
                <c:pt idx="21">
                  <c:v>654</c:v>
                </c:pt>
                <c:pt idx="22">
                  <c:v>654</c:v>
                </c:pt>
                <c:pt idx="23">
                  <c:v>655</c:v>
                </c:pt>
                <c:pt idx="24">
                  <c:v>654</c:v>
                </c:pt>
                <c:pt idx="25">
                  <c:v>654</c:v>
                </c:pt>
                <c:pt idx="26">
                  <c:v>655</c:v>
                </c:pt>
                <c:pt idx="27">
                  <c:v>654</c:v>
                </c:pt>
                <c:pt idx="28">
                  <c:v>654</c:v>
                </c:pt>
                <c:pt idx="29">
                  <c:v>655</c:v>
                </c:pt>
                <c:pt idx="30">
                  <c:v>654</c:v>
                </c:pt>
                <c:pt idx="31">
                  <c:v>656</c:v>
                </c:pt>
                <c:pt idx="32">
                  <c:v>655</c:v>
                </c:pt>
                <c:pt idx="33">
                  <c:v>655</c:v>
                </c:pt>
                <c:pt idx="34">
                  <c:v>656</c:v>
                </c:pt>
                <c:pt idx="35">
                  <c:v>655</c:v>
                </c:pt>
                <c:pt idx="36">
                  <c:v>655</c:v>
                </c:pt>
                <c:pt idx="37">
                  <c:v>656</c:v>
                </c:pt>
                <c:pt idx="38">
                  <c:v>655</c:v>
                </c:pt>
                <c:pt idx="39">
                  <c:v>655</c:v>
                </c:pt>
                <c:pt idx="40">
                  <c:v>655</c:v>
                </c:pt>
                <c:pt idx="41">
                  <c:v>655</c:v>
                </c:pt>
                <c:pt idx="42">
                  <c:v>654</c:v>
                </c:pt>
                <c:pt idx="43">
                  <c:v>654</c:v>
                </c:pt>
                <c:pt idx="44">
                  <c:v>655</c:v>
                </c:pt>
                <c:pt idx="45">
                  <c:v>655</c:v>
                </c:pt>
                <c:pt idx="46">
                  <c:v>655</c:v>
                </c:pt>
                <c:pt idx="47">
                  <c:v>656</c:v>
                </c:pt>
                <c:pt idx="48">
                  <c:v>655</c:v>
                </c:pt>
                <c:pt idx="49">
                  <c:v>654</c:v>
                </c:pt>
                <c:pt idx="50">
                  <c:v>656</c:v>
                </c:pt>
                <c:pt idx="51">
                  <c:v>654</c:v>
                </c:pt>
                <c:pt idx="52">
                  <c:v>656</c:v>
                </c:pt>
                <c:pt idx="53">
                  <c:v>656</c:v>
                </c:pt>
                <c:pt idx="54">
                  <c:v>654</c:v>
                </c:pt>
                <c:pt idx="55">
                  <c:v>653</c:v>
                </c:pt>
                <c:pt idx="56">
                  <c:v>653</c:v>
                </c:pt>
                <c:pt idx="57">
                  <c:v>653</c:v>
                </c:pt>
                <c:pt idx="58">
                  <c:v>653</c:v>
                </c:pt>
                <c:pt idx="59">
                  <c:v>654</c:v>
                </c:pt>
                <c:pt idx="60">
                  <c:v>653</c:v>
                </c:pt>
                <c:pt idx="61">
                  <c:v>652</c:v>
                </c:pt>
                <c:pt idx="62">
                  <c:v>653</c:v>
                </c:pt>
                <c:pt idx="63">
                  <c:v>655</c:v>
                </c:pt>
                <c:pt idx="64">
                  <c:v>653</c:v>
                </c:pt>
                <c:pt idx="65">
                  <c:v>654</c:v>
                </c:pt>
                <c:pt idx="66">
                  <c:v>655</c:v>
                </c:pt>
                <c:pt idx="67">
                  <c:v>654</c:v>
                </c:pt>
                <c:pt idx="68">
                  <c:v>654</c:v>
                </c:pt>
                <c:pt idx="69">
                  <c:v>654</c:v>
                </c:pt>
                <c:pt idx="70">
                  <c:v>655</c:v>
                </c:pt>
                <c:pt idx="71">
                  <c:v>654</c:v>
                </c:pt>
                <c:pt idx="72">
                  <c:v>652</c:v>
                </c:pt>
                <c:pt idx="73">
                  <c:v>653</c:v>
                </c:pt>
                <c:pt idx="74">
                  <c:v>653</c:v>
                </c:pt>
                <c:pt idx="75">
                  <c:v>652</c:v>
                </c:pt>
                <c:pt idx="76">
                  <c:v>655</c:v>
                </c:pt>
                <c:pt idx="77">
                  <c:v>655</c:v>
                </c:pt>
                <c:pt idx="78">
                  <c:v>652</c:v>
                </c:pt>
                <c:pt idx="79">
                  <c:v>655</c:v>
                </c:pt>
                <c:pt idx="80">
                  <c:v>655</c:v>
                </c:pt>
                <c:pt idx="81">
                  <c:v>653</c:v>
                </c:pt>
                <c:pt idx="82">
                  <c:v>654</c:v>
                </c:pt>
                <c:pt idx="83">
                  <c:v>655</c:v>
                </c:pt>
                <c:pt idx="84">
                  <c:v>654</c:v>
                </c:pt>
                <c:pt idx="85">
                  <c:v>656</c:v>
                </c:pt>
                <c:pt idx="86">
                  <c:v>656</c:v>
                </c:pt>
                <c:pt idx="87">
                  <c:v>657</c:v>
                </c:pt>
                <c:pt idx="88">
                  <c:v>657</c:v>
                </c:pt>
                <c:pt idx="89">
                  <c:v>657</c:v>
                </c:pt>
                <c:pt idx="90">
                  <c:v>656</c:v>
                </c:pt>
                <c:pt idx="91">
                  <c:v>655</c:v>
                </c:pt>
                <c:pt idx="92">
                  <c:v>657</c:v>
                </c:pt>
                <c:pt idx="93">
                  <c:v>654</c:v>
                </c:pt>
                <c:pt idx="94">
                  <c:v>654</c:v>
                </c:pt>
                <c:pt idx="95">
                  <c:v>656</c:v>
                </c:pt>
                <c:pt idx="96">
                  <c:v>655</c:v>
                </c:pt>
                <c:pt idx="97">
                  <c:v>655</c:v>
                </c:pt>
                <c:pt idx="98">
                  <c:v>656</c:v>
                </c:pt>
                <c:pt idx="99">
                  <c:v>655</c:v>
                </c:pt>
                <c:pt idx="100">
                  <c:v>655</c:v>
                </c:pt>
                <c:pt idx="101">
                  <c:v>654</c:v>
                </c:pt>
                <c:pt idx="102">
                  <c:v>655</c:v>
                </c:pt>
                <c:pt idx="103">
                  <c:v>655</c:v>
                </c:pt>
                <c:pt idx="104">
                  <c:v>654</c:v>
                </c:pt>
                <c:pt idx="105">
                  <c:v>653</c:v>
                </c:pt>
                <c:pt idx="106">
                  <c:v>654</c:v>
                </c:pt>
                <c:pt idx="107">
                  <c:v>653</c:v>
                </c:pt>
                <c:pt idx="108">
                  <c:v>655</c:v>
                </c:pt>
                <c:pt idx="109">
                  <c:v>653</c:v>
                </c:pt>
                <c:pt idx="110">
                  <c:v>654</c:v>
                </c:pt>
                <c:pt idx="111">
                  <c:v>655</c:v>
                </c:pt>
                <c:pt idx="112">
                  <c:v>654</c:v>
                </c:pt>
                <c:pt idx="113">
                  <c:v>655</c:v>
                </c:pt>
                <c:pt idx="114">
                  <c:v>655</c:v>
                </c:pt>
                <c:pt idx="115">
                  <c:v>655</c:v>
                </c:pt>
                <c:pt idx="116">
                  <c:v>656</c:v>
                </c:pt>
                <c:pt idx="117">
                  <c:v>656</c:v>
                </c:pt>
                <c:pt idx="118">
                  <c:v>656</c:v>
                </c:pt>
                <c:pt idx="119">
                  <c:v>656</c:v>
                </c:pt>
                <c:pt idx="120">
                  <c:v>653</c:v>
                </c:pt>
                <c:pt idx="121">
                  <c:v>654</c:v>
                </c:pt>
                <c:pt idx="122">
                  <c:v>653</c:v>
                </c:pt>
                <c:pt idx="123">
                  <c:v>652</c:v>
                </c:pt>
                <c:pt idx="124">
                  <c:v>653</c:v>
                </c:pt>
                <c:pt idx="125">
                  <c:v>653</c:v>
                </c:pt>
                <c:pt idx="126">
                  <c:v>653</c:v>
                </c:pt>
                <c:pt idx="127">
                  <c:v>654</c:v>
                </c:pt>
                <c:pt idx="128">
                  <c:v>655</c:v>
                </c:pt>
                <c:pt idx="129">
                  <c:v>655</c:v>
                </c:pt>
                <c:pt idx="130">
                  <c:v>655</c:v>
                </c:pt>
                <c:pt idx="131">
                  <c:v>656</c:v>
                </c:pt>
                <c:pt idx="132">
                  <c:v>657</c:v>
                </c:pt>
                <c:pt idx="133">
                  <c:v>656</c:v>
                </c:pt>
                <c:pt idx="134">
                  <c:v>656</c:v>
                </c:pt>
                <c:pt idx="135">
                  <c:v>656</c:v>
                </c:pt>
                <c:pt idx="136">
                  <c:v>655</c:v>
                </c:pt>
                <c:pt idx="137">
                  <c:v>657</c:v>
                </c:pt>
                <c:pt idx="138">
                  <c:v>657</c:v>
                </c:pt>
                <c:pt idx="139">
                  <c:v>657</c:v>
                </c:pt>
                <c:pt idx="140">
                  <c:v>656</c:v>
                </c:pt>
                <c:pt idx="141">
                  <c:v>656</c:v>
                </c:pt>
                <c:pt idx="142">
                  <c:v>656</c:v>
                </c:pt>
                <c:pt idx="143">
                  <c:v>656</c:v>
                </c:pt>
                <c:pt idx="144">
                  <c:v>655</c:v>
                </c:pt>
                <c:pt idx="145">
                  <c:v>656</c:v>
                </c:pt>
                <c:pt idx="146">
                  <c:v>654</c:v>
                </c:pt>
                <c:pt idx="147">
                  <c:v>654</c:v>
                </c:pt>
                <c:pt idx="148">
                  <c:v>654</c:v>
                </c:pt>
                <c:pt idx="149">
                  <c:v>654</c:v>
                </c:pt>
                <c:pt idx="150">
                  <c:v>655</c:v>
                </c:pt>
                <c:pt idx="151">
                  <c:v>655</c:v>
                </c:pt>
                <c:pt idx="152">
                  <c:v>654</c:v>
                </c:pt>
                <c:pt idx="153">
                  <c:v>655</c:v>
                </c:pt>
                <c:pt idx="154">
                  <c:v>655</c:v>
                </c:pt>
                <c:pt idx="155">
                  <c:v>657</c:v>
                </c:pt>
                <c:pt idx="156">
                  <c:v>655</c:v>
                </c:pt>
                <c:pt idx="157">
                  <c:v>655</c:v>
                </c:pt>
                <c:pt idx="158">
                  <c:v>656</c:v>
                </c:pt>
                <c:pt idx="159">
                  <c:v>654</c:v>
                </c:pt>
                <c:pt idx="160">
                  <c:v>657</c:v>
                </c:pt>
                <c:pt idx="161">
                  <c:v>656</c:v>
                </c:pt>
                <c:pt idx="162">
                  <c:v>655</c:v>
                </c:pt>
                <c:pt idx="163">
                  <c:v>656</c:v>
                </c:pt>
                <c:pt idx="164">
                  <c:v>656</c:v>
                </c:pt>
                <c:pt idx="165">
                  <c:v>655</c:v>
                </c:pt>
                <c:pt idx="166">
                  <c:v>656</c:v>
                </c:pt>
                <c:pt idx="167">
                  <c:v>655</c:v>
                </c:pt>
                <c:pt idx="168">
                  <c:v>654</c:v>
                </c:pt>
                <c:pt idx="169">
                  <c:v>656</c:v>
                </c:pt>
                <c:pt idx="170">
                  <c:v>654</c:v>
                </c:pt>
                <c:pt idx="171">
                  <c:v>654</c:v>
                </c:pt>
                <c:pt idx="172">
                  <c:v>654</c:v>
                </c:pt>
                <c:pt idx="173">
                  <c:v>655</c:v>
                </c:pt>
                <c:pt idx="174">
                  <c:v>655</c:v>
                </c:pt>
                <c:pt idx="175">
                  <c:v>656</c:v>
                </c:pt>
                <c:pt idx="176">
                  <c:v>656</c:v>
                </c:pt>
                <c:pt idx="177">
                  <c:v>657</c:v>
                </c:pt>
                <c:pt idx="178">
                  <c:v>656</c:v>
                </c:pt>
                <c:pt idx="179">
                  <c:v>656</c:v>
                </c:pt>
                <c:pt idx="180">
                  <c:v>656</c:v>
                </c:pt>
                <c:pt idx="181">
                  <c:v>655</c:v>
                </c:pt>
                <c:pt idx="182">
                  <c:v>656</c:v>
                </c:pt>
                <c:pt idx="183">
                  <c:v>654</c:v>
                </c:pt>
                <c:pt idx="184">
                  <c:v>655</c:v>
                </c:pt>
                <c:pt idx="185">
                  <c:v>655</c:v>
                </c:pt>
                <c:pt idx="186">
                  <c:v>654</c:v>
                </c:pt>
                <c:pt idx="187">
                  <c:v>655</c:v>
                </c:pt>
                <c:pt idx="188">
                  <c:v>654</c:v>
                </c:pt>
                <c:pt idx="189">
                  <c:v>655</c:v>
                </c:pt>
                <c:pt idx="190">
                  <c:v>656</c:v>
                </c:pt>
                <c:pt idx="191">
                  <c:v>654</c:v>
                </c:pt>
                <c:pt idx="192">
                  <c:v>655</c:v>
                </c:pt>
                <c:pt idx="193">
                  <c:v>655</c:v>
                </c:pt>
                <c:pt idx="194">
                  <c:v>654</c:v>
                </c:pt>
                <c:pt idx="195">
                  <c:v>655</c:v>
                </c:pt>
                <c:pt idx="196">
                  <c:v>655</c:v>
                </c:pt>
                <c:pt idx="197">
                  <c:v>654</c:v>
                </c:pt>
                <c:pt idx="198">
                  <c:v>654</c:v>
                </c:pt>
                <c:pt idx="199">
                  <c:v>651</c:v>
                </c:pt>
                <c:pt idx="200">
                  <c:v>644</c:v>
                </c:pt>
                <c:pt idx="201">
                  <c:v>640</c:v>
                </c:pt>
                <c:pt idx="202">
                  <c:v>632</c:v>
                </c:pt>
                <c:pt idx="203">
                  <c:v>605</c:v>
                </c:pt>
                <c:pt idx="204">
                  <c:v>571</c:v>
                </c:pt>
                <c:pt idx="205">
                  <c:v>535</c:v>
                </c:pt>
                <c:pt idx="206">
                  <c:v>499</c:v>
                </c:pt>
                <c:pt idx="207">
                  <c:v>473</c:v>
                </c:pt>
                <c:pt idx="208">
                  <c:v>455</c:v>
                </c:pt>
                <c:pt idx="209">
                  <c:v>443</c:v>
                </c:pt>
                <c:pt idx="210">
                  <c:v>429</c:v>
                </c:pt>
                <c:pt idx="211">
                  <c:v>426</c:v>
                </c:pt>
                <c:pt idx="212">
                  <c:v>418</c:v>
                </c:pt>
                <c:pt idx="213">
                  <c:v>410</c:v>
                </c:pt>
                <c:pt idx="214">
                  <c:v>411</c:v>
                </c:pt>
                <c:pt idx="215">
                  <c:v>408</c:v>
                </c:pt>
                <c:pt idx="216">
                  <c:v>405</c:v>
                </c:pt>
                <c:pt idx="217">
                  <c:v>402</c:v>
                </c:pt>
                <c:pt idx="218">
                  <c:v>403</c:v>
                </c:pt>
                <c:pt idx="219">
                  <c:v>399</c:v>
                </c:pt>
                <c:pt idx="220">
                  <c:v>397</c:v>
                </c:pt>
                <c:pt idx="221">
                  <c:v>401</c:v>
                </c:pt>
                <c:pt idx="222">
                  <c:v>395</c:v>
                </c:pt>
                <c:pt idx="223">
                  <c:v>394</c:v>
                </c:pt>
                <c:pt idx="224">
                  <c:v>397</c:v>
                </c:pt>
                <c:pt idx="225">
                  <c:v>395</c:v>
                </c:pt>
                <c:pt idx="226">
                  <c:v>394</c:v>
                </c:pt>
                <c:pt idx="227">
                  <c:v>396</c:v>
                </c:pt>
                <c:pt idx="228">
                  <c:v>396</c:v>
                </c:pt>
                <c:pt idx="229">
                  <c:v>396</c:v>
                </c:pt>
                <c:pt idx="230">
                  <c:v>398</c:v>
                </c:pt>
                <c:pt idx="231">
                  <c:v>399</c:v>
                </c:pt>
                <c:pt idx="232">
                  <c:v>398</c:v>
                </c:pt>
                <c:pt idx="233">
                  <c:v>396</c:v>
                </c:pt>
                <c:pt idx="234">
                  <c:v>397</c:v>
                </c:pt>
                <c:pt idx="235">
                  <c:v>397</c:v>
                </c:pt>
                <c:pt idx="236">
                  <c:v>396</c:v>
                </c:pt>
                <c:pt idx="237">
                  <c:v>397</c:v>
                </c:pt>
                <c:pt idx="238">
                  <c:v>397</c:v>
                </c:pt>
                <c:pt idx="239">
                  <c:v>396</c:v>
                </c:pt>
                <c:pt idx="240">
                  <c:v>399</c:v>
                </c:pt>
                <c:pt idx="241">
                  <c:v>399</c:v>
                </c:pt>
                <c:pt idx="242">
                  <c:v>398</c:v>
                </c:pt>
                <c:pt idx="243">
                  <c:v>400</c:v>
                </c:pt>
                <c:pt idx="244">
                  <c:v>401</c:v>
                </c:pt>
                <c:pt idx="245">
                  <c:v>399</c:v>
                </c:pt>
                <c:pt idx="246">
                  <c:v>400</c:v>
                </c:pt>
                <c:pt idx="247">
                  <c:v>402</c:v>
                </c:pt>
                <c:pt idx="248">
                  <c:v>398</c:v>
                </c:pt>
                <c:pt idx="249">
                  <c:v>399</c:v>
                </c:pt>
                <c:pt idx="250">
                  <c:v>401</c:v>
                </c:pt>
                <c:pt idx="251">
                  <c:v>400</c:v>
                </c:pt>
                <c:pt idx="252">
                  <c:v>398</c:v>
                </c:pt>
                <c:pt idx="253">
                  <c:v>399</c:v>
                </c:pt>
                <c:pt idx="254">
                  <c:v>402</c:v>
                </c:pt>
                <c:pt idx="255">
                  <c:v>397</c:v>
                </c:pt>
                <c:pt idx="256">
                  <c:v>398</c:v>
                </c:pt>
                <c:pt idx="257">
                  <c:v>402</c:v>
                </c:pt>
                <c:pt idx="258">
                  <c:v>400</c:v>
                </c:pt>
                <c:pt idx="259">
                  <c:v>400</c:v>
                </c:pt>
                <c:pt idx="260">
                  <c:v>403</c:v>
                </c:pt>
                <c:pt idx="261">
                  <c:v>403</c:v>
                </c:pt>
                <c:pt idx="262">
                  <c:v>403</c:v>
                </c:pt>
                <c:pt idx="263">
                  <c:v>406</c:v>
                </c:pt>
                <c:pt idx="264">
                  <c:v>403</c:v>
                </c:pt>
                <c:pt idx="265">
                  <c:v>403</c:v>
                </c:pt>
                <c:pt idx="266">
                  <c:v>406</c:v>
                </c:pt>
                <c:pt idx="267">
                  <c:v>405</c:v>
                </c:pt>
                <c:pt idx="268">
                  <c:v>400</c:v>
                </c:pt>
                <c:pt idx="269">
                  <c:v>403</c:v>
                </c:pt>
                <c:pt idx="270">
                  <c:v>401</c:v>
                </c:pt>
                <c:pt idx="271">
                  <c:v>398</c:v>
                </c:pt>
                <c:pt idx="272">
                  <c:v>400</c:v>
                </c:pt>
                <c:pt idx="273">
                  <c:v>402</c:v>
                </c:pt>
                <c:pt idx="274">
                  <c:v>399</c:v>
                </c:pt>
                <c:pt idx="275">
                  <c:v>398</c:v>
                </c:pt>
                <c:pt idx="276">
                  <c:v>405</c:v>
                </c:pt>
                <c:pt idx="277">
                  <c:v>402</c:v>
                </c:pt>
                <c:pt idx="278">
                  <c:v>402</c:v>
                </c:pt>
                <c:pt idx="279">
                  <c:v>404</c:v>
                </c:pt>
                <c:pt idx="280">
                  <c:v>402</c:v>
                </c:pt>
                <c:pt idx="281">
                  <c:v>401</c:v>
                </c:pt>
                <c:pt idx="282">
                  <c:v>405</c:v>
                </c:pt>
                <c:pt idx="283">
                  <c:v>404</c:v>
                </c:pt>
                <c:pt idx="284">
                  <c:v>402</c:v>
                </c:pt>
                <c:pt idx="285">
                  <c:v>404</c:v>
                </c:pt>
                <c:pt idx="286">
                  <c:v>408</c:v>
                </c:pt>
                <c:pt idx="287">
                  <c:v>405</c:v>
                </c:pt>
                <c:pt idx="288">
                  <c:v>405</c:v>
                </c:pt>
                <c:pt idx="289">
                  <c:v>412</c:v>
                </c:pt>
                <c:pt idx="290">
                  <c:v>407</c:v>
                </c:pt>
                <c:pt idx="291">
                  <c:v>406</c:v>
                </c:pt>
                <c:pt idx="292">
                  <c:v>409</c:v>
                </c:pt>
                <c:pt idx="293">
                  <c:v>408</c:v>
                </c:pt>
                <c:pt idx="294">
                  <c:v>406</c:v>
                </c:pt>
                <c:pt idx="295">
                  <c:v>410</c:v>
                </c:pt>
                <c:pt idx="296">
                  <c:v>410</c:v>
                </c:pt>
                <c:pt idx="297">
                  <c:v>409</c:v>
                </c:pt>
                <c:pt idx="298">
                  <c:v>410</c:v>
                </c:pt>
                <c:pt idx="299">
                  <c:v>412</c:v>
                </c:pt>
                <c:pt idx="300">
                  <c:v>413</c:v>
                </c:pt>
                <c:pt idx="301">
                  <c:v>415</c:v>
                </c:pt>
                <c:pt idx="302">
                  <c:v>414</c:v>
                </c:pt>
                <c:pt idx="303">
                  <c:v>413</c:v>
                </c:pt>
                <c:pt idx="304">
                  <c:v>414</c:v>
                </c:pt>
                <c:pt idx="305">
                  <c:v>416</c:v>
                </c:pt>
                <c:pt idx="306">
                  <c:v>414</c:v>
                </c:pt>
                <c:pt idx="307">
                  <c:v>413</c:v>
                </c:pt>
                <c:pt idx="308">
                  <c:v>416</c:v>
                </c:pt>
                <c:pt idx="309">
                  <c:v>416</c:v>
                </c:pt>
                <c:pt idx="310">
                  <c:v>413</c:v>
                </c:pt>
                <c:pt idx="311">
                  <c:v>416</c:v>
                </c:pt>
                <c:pt idx="312">
                  <c:v>416</c:v>
                </c:pt>
                <c:pt idx="313">
                  <c:v>412</c:v>
                </c:pt>
                <c:pt idx="314">
                  <c:v>417</c:v>
                </c:pt>
                <c:pt idx="315">
                  <c:v>416</c:v>
                </c:pt>
                <c:pt idx="316">
                  <c:v>413</c:v>
                </c:pt>
                <c:pt idx="317">
                  <c:v>416</c:v>
                </c:pt>
                <c:pt idx="318">
                  <c:v>419</c:v>
                </c:pt>
                <c:pt idx="319">
                  <c:v>416</c:v>
                </c:pt>
                <c:pt idx="320">
                  <c:v>417</c:v>
                </c:pt>
                <c:pt idx="321">
                  <c:v>418</c:v>
                </c:pt>
                <c:pt idx="322">
                  <c:v>418</c:v>
                </c:pt>
                <c:pt idx="323">
                  <c:v>415</c:v>
                </c:pt>
                <c:pt idx="324">
                  <c:v>418</c:v>
                </c:pt>
                <c:pt idx="325">
                  <c:v>415</c:v>
                </c:pt>
                <c:pt idx="326">
                  <c:v>411</c:v>
                </c:pt>
                <c:pt idx="327">
                  <c:v>416</c:v>
                </c:pt>
                <c:pt idx="328">
                  <c:v>415</c:v>
                </c:pt>
                <c:pt idx="329">
                  <c:v>413</c:v>
                </c:pt>
                <c:pt idx="330">
                  <c:v>415</c:v>
                </c:pt>
                <c:pt idx="331">
                  <c:v>415</c:v>
                </c:pt>
                <c:pt idx="332">
                  <c:v>413</c:v>
                </c:pt>
                <c:pt idx="333">
                  <c:v>415</c:v>
                </c:pt>
                <c:pt idx="334">
                  <c:v>417</c:v>
                </c:pt>
                <c:pt idx="335">
                  <c:v>415</c:v>
                </c:pt>
                <c:pt idx="336">
                  <c:v>414</c:v>
                </c:pt>
                <c:pt idx="337">
                  <c:v>417</c:v>
                </c:pt>
                <c:pt idx="338">
                  <c:v>415</c:v>
                </c:pt>
                <c:pt idx="339">
                  <c:v>414</c:v>
                </c:pt>
                <c:pt idx="340">
                  <c:v>417</c:v>
                </c:pt>
                <c:pt idx="341">
                  <c:v>415</c:v>
                </c:pt>
                <c:pt idx="342">
                  <c:v>413</c:v>
                </c:pt>
                <c:pt idx="343">
                  <c:v>415</c:v>
                </c:pt>
                <c:pt idx="344">
                  <c:v>415</c:v>
                </c:pt>
                <c:pt idx="345">
                  <c:v>415</c:v>
                </c:pt>
                <c:pt idx="346">
                  <c:v>416</c:v>
                </c:pt>
                <c:pt idx="347">
                  <c:v>416</c:v>
                </c:pt>
                <c:pt idx="348">
                  <c:v>415</c:v>
                </c:pt>
                <c:pt idx="349">
                  <c:v>413</c:v>
                </c:pt>
                <c:pt idx="350">
                  <c:v>417</c:v>
                </c:pt>
                <c:pt idx="351">
                  <c:v>415</c:v>
                </c:pt>
                <c:pt idx="352">
                  <c:v>412</c:v>
                </c:pt>
                <c:pt idx="353">
                  <c:v>414</c:v>
                </c:pt>
                <c:pt idx="354">
                  <c:v>413</c:v>
                </c:pt>
                <c:pt idx="355">
                  <c:v>412</c:v>
                </c:pt>
                <c:pt idx="356">
                  <c:v>412</c:v>
                </c:pt>
                <c:pt idx="357">
                  <c:v>412</c:v>
                </c:pt>
                <c:pt idx="358">
                  <c:v>411</c:v>
                </c:pt>
                <c:pt idx="359">
                  <c:v>415</c:v>
                </c:pt>
                <c:pt idx="360">
                  <c:v>416</c:v>
                </c:pt>
                <c:pt idx="361">
                  <c:v>412</c:v>
                </c:pt>
                <c:pt idx="362">
                  <c:v>413</c:v>
                </c:pt>
                <c:pt idx="363">
                  <c:v>415</c:v>
                </c:pt>
                <c:pt idx="364">
                  <c:v>413</c:v>
                </c:pt>
                <c:pt idx="365">
                  <c:v>411</c:v>
                </c:pt>
                <c:pt idx="366">
                  <c:v>415</c:v>
                </c:pt>
                <c:pt idx="367">
                  <c:v>412</c:v>
                </c:pt>
                <c:pt idx="368">
                  <c:v>412</c:v>
                </c:pt>
                <c:pt idx="369">
                  <c:v>416</c:v>
                </c:pt>
                <c:pt idx="370">
                  <c:v>415</c:v>
                </c:pt>
                <c:pt idx="371">
                  <c:v>414</c:v>
                </c:pt>
                <c:pt idx="372">
                  <c:v>415</c:v>
                </c:pt>
                <c:pt idx="373">
                  <c:v>415</c:v>
                </c:pt>
                <c:pt idx="374">
                  <c:v>415</c:v>
                </c:pt>
                <c:pt idx="375">
                  <c:v>412</c:v>
                </c:pt>
                <c:pt idx="376">
                  <c:v>416</c:v>
                </c:pt>
                <c:pt idx="377">
                  <c:v>413</c:v>
                </c:pt>
                <c:pt idx="378">
                  <c:v>412</c:v>
                </c:pt>
                <c:pt idx="379">
                  <c:v>416</c:v>
                </c:pt>
                <c:pt idx="380">
                  <c:v>414</c:v>
                </c:pt>
                <c:pt idx="381">
                  <c:v>413</c:v>
                </c:pt>
                <c:pt idx="382">
                  <c:v>418</c:v>
                </c:pt>
                <c:pt idx="383">
                  <c:v>416</c:v>
                </c:pt>
                <c:pt idx="384">
                  <c:v>415</c:v>
                </c:pt>
                <c:pt idx="385">
                  <c:v>420</c:v>
                </c:pt>
                <c:pt idx="386">
                  <c:v>419</c:v>
                </c:pt>
                <c:pt idx="387">
                  <c:v>418</c:v>
                </c:pt>
                <c:pt idx="388">
                  <c:v>419</c:v>
                </c:pt>
                <c:pt idx="389">
                  <c:v>418</c:v>
                </c:pt>
                <c:pt idx="390">
                  <c:v>416</c:v>
                </c:pt>
                <c:pt idx="391">
                  <c:v>415</c:v>
                </c:pt>
                <c:pt idx="392">
                  <c:v>419</c:v>
                </c:pt>
                <c:pt idx="393">
                  <c:v>414</c:v>
                </c:pt>
                <c:pt idx="394">
                  <c:v>414</c:v>
                </c:pt>
                <c:pt idx="395">
                  <c:v>417</c:v>
                </c:pt>
                <c:pt idx="396">
                  <c:v>417</c:v>
                </c:pt>
                <c:pt idx="397">
                  <c:v>417</c:v>
                </c:pt>
                <c:pt idx="398">
                  <c:v>422</c:v>
                </c:pt>
                <c:pt idx="399">
                  <c:v>421</c:v>
                </c:pt>
                <c:pt idx="400">
                  <c:v>422</c:v>
                </c:pt>
                <c:pt idx="401">
                  <c:v>425</c:v>
                </c:pt>
                <c:pt idx="402">
                  <c:v>426</c:v>
                </c:pt>
                <c:pt idx="403">
                  <c:v>425</c:v>
                </c:pt>
                <c:pt idx="404">
                  <c:v>426</c:v>
                </c:pt>
                <c:pt idx="405">
                  <c:v>425</c:v>
                </c:pt>
                <c:pt idx="406">
                  <c:v>424</c:v>
                </c:pt>
                <c:pt idx="407">
                  <c:v>423</c:v>
                </c:pt>
                <c:pt idx="408">
                  <c:v>425</c:v>
                </c:pt>
                <c:pt idx="409">
                  <c:v>425</c:v>
                </c:pt>
                <c:pt idx="410">
                  <c:v>422</c:v>
                </c:pt>
                <c:pt idx="411">
                  <c:v>427</c:v>
                </c:pt>
                <c:pt idx="412">
                  <c:v>426</c:v>
                </c:pt>
                <c:pt idx="413">
                  <c:v>426</c:v>
                </c:pt>
                <c:pt idx="414">
                  <c:v>426</c:v>
                </c:pt>
                <c:pt idx="415">
                  <c:v>428</c:v>
                </c:pt>
                <c:pt idx="416">
                  <c:v>427</c:v>
                </c:pt>
                <c:pt idx="417">
                  <c:v>432</c:v>
                </c:pt>
                <c:pt idx="418">
                  <c:v>440</c:v>
                </c:pt>
                <c:pt idx="419">
                  <c:v>445</c:v>
                </c:pt>
                <c:pt idx="420">
                  <c:v>450</c:v>
                </c:pt>
                <c:pt idx="421">
                  <c:v>456</c:v>
                </c:pt>
                <c:pt idx="422">
                  <c:v>455</c:v>
                </c:pt>
                <c:pt idx="423">
                  <c:v>457</c:v>
                </c:pt>
                <c:pt idx="424">
                  <c:v>462</c:v>
                </c:pt>
                <c:pt idx="425">
                  <c:v>460</c:v>
                </c:pt>
                <c:pt idx="426">
                  <c:v>459</c:v>
                </c:pt>
                <c:pt idx="427">
                  <c:v>464</c:v>
                </c:pt>
                <c:pt idx="428">
                  <c:v>463</c:v>
                </c:pt>
                <c:pt idx="429">
                  <c:v>462</c:v>
                </c:pt>
                <c:pt idx="430">
                  <c:v>465</c:v>
                </c:pt>
                <c:pt idx="431">
                  <c:v>465</c:v>
                </c:pt>
                <c:pt idx="432">
                  <c:v>462</c:v>
                </c:pt>
                <c:pt idx="433">
                  <c:v>465</c:v>
                </c:pt>
                <c:pt idx="434">
                  <c:v>467</c:v>
                </c:pt>
                <c:pt idx="435">
                  <c:v>462</c:v>
                </c:pt>
                <c:pt idx="436">
                  <c:v>465</c:v>
                </c:pt>
                <c:pt idx="437">
                  <c:v>468</c:v>
                </c:pt>
                <c:pt idx="438">
                  <c:v>464</c:v>
                </c:pt>
                <c:pt idx="439">
                  <c:v>463</c:v>
                </c:pt>
                <c:pt idx="440">
                  <c:v>467</c:v>
                </c:pt>
                <c:pt idx="441">
                  <c:v>465</c:v>
                </c:pt>
                <c:pt idx="442">
                  <c:v>461</c:v>
                </c:pt>
                <c:pt idx="443">
                  <c:v>469</c:v>
                </c:pt>
                <c:pt idx="444">
                  <c:v>466</c:v>
                </c:pt>
                <c:pt idx="445">
                  <c:v>467</c:v>
                </c:pt>
                <c:pt idx="446">
                  <c:v>472</c:v>
                </c:pt>
                <c:pt idx="447">
                  <c:v>471</c:v>
                </c:pt>
                <c:pt idx="448">
                  <c:v>472</c:v>
                </c:pt>
                <c:pt idx="449">
                  <c:v>475</c:v>
                </c:pt>
                <c:pt idx="450">
                  <c:v>478</c:v>
                </c:pt>
                <c:pt idx="451">
                  <c:v>477</c:v>
                </c:pt>
                <c:pt idx="452">
                  <c:v>482</c:v>
                </c:pt>
                <c:pt idx="453">
                  <c:v>488</c:v>
                </c:pt>
                <c:pt idx="454">
                  <c:v>490</c:v>
                </c:pt>
                <c:pt idx="455">
                  <c:v>494</c:v>
                </c:pt>
                <c:pt idx="456">
                  <c:v>503</c:v>
                </c:pt>
                <c:pt idx="457">
                  <c:v>506</c:v>
                </c:pt>
                <c:pt idx="458">
                  <c:v>515</c:v>
                </c:pt>
                <c:pt idx="459">
                  <c:v>533</c:v>
                </c:pt>
                <c:pt idx="460">
                  <c:v>551</c:v>
                </c:pt>
                <c:pt idx="461">
                  <c:v>567</c:v>
                </c:pt>
                <c:pt idx="462">
                  <c:v>584</c:v>
                </c:pt>
                <c:pt idx="463">
                  <c:v>597</c:v>
                </c:pt>
                <c:pt idx="464">
                  <c:v>607</c:v>
                </c:pt>
                <c:pt idx="465">
                  <c:v>616</c:v>
                </c:pt>
                <c:pt idx="466">
                  <c:v>622</c:v>
                </c:pt>
                <c:pt idx="467">
                  <c:v>626</c:v>
                </c:pt>
                <c:pt idx="468">
                  <c:v>627</c:v>
                </c:pt>
                <c:pt idx="469">
                  <c:v>628</c:v>
                </c:pt>
                <c:pt idx="470">
                  <c:v>627</c:v>
                </c:pt>
                <c:pt idx="471">
                  <c:v>627</c:v>
                </c:pt>
                <c:pt idx="472">
                  <c:v>627</c:v>
                </c:pt>
                <c:pt idx="473">
                  <c:v>627</c:v>
                </c:pt>
                <c:pt idx="474">
                  <c:v>628</c:v>
                </c:pt>
                <c:pt idx="475">
                  <c:v>629</c:v>
                </c:pt>
                <c:pt idx="476">
                  <c:v>630</c:v>
                </c:pt>
                <c:pt idx="477">
                  <c:v>631</c:v>
                </c:pt>
                <c:pt idx="478">
                  <c:v>633</c:v>
                </c:pt>
                <c:pt idx="479">
                  <c:v>633</c:v>
                </c:pt>
                <c:pt idx="480">
                  <c:v>634</c:v>
                </c:pt>
                <c:pt idx="481">
                  <c:v>634</c:v>
                </c:pt>
                <c:pt idx="482">
                  <c:v>634</c:v>
                </c:pt>
                <c:pt idx="483">
                  <c:v>633</c:v>
                </c:pt>
                <c:pt idx="484">
                  <c:v>634</c:v>
                </c:pt>
                <c:pt idx="485">
                  <c:v>634</c:v>
                </c:pt>
                <c:pt idx="486">
                  <c:v>633</c:v>
                </c:pt>
                <c:pt idx="487">
                  <c:v>634</c:v>
                </c:pt>
                <c:pt idx="488">
                  <c:v>636</c:v>
                </c:pt>
                <c:pt idx="489">
                  <c:v>635</c:v>
                </c:pt>
                <c:pt idx="490">
                  <c:v>636</c:v>
                </c:pt>
                <c:pt idx="491">
                  <c:v>636</c:v>
                </c:pt>
                <c:pt idx="492">
                  <c:v>636</c:v>
                </c:pt>
                <c:pt idx="493">
                  <c:v>635</c:v>
                </c:pt>
                <c:pt idx="494">
                  <c:v>635</c:v>
                </c:pt>
                <c:pt idx="495">
                  <c:v>634</c:v>
                </c:pt>
                <c:pt idx="496">
                  <c:v>635</c:v>
                </c:pt>
                <c:pt idx="497">
                  <c:v>634</c:v>
                </c:pt>
                <c:pt idx="498">
                  <c:v>634</c:v>
                </c:pt>
                <c:pt idx="499">
                  <c:v>635</c:v>
                </c:pt>
                <c:pt idx="500">
                  <c:v>635</c:v>
                </c:pt>
                <c:pt idx="501">
                  <c:v>637</c:v>
                </c:pt>
                <c:pt idx="502">
                  <c:v>636</c:v>
                </c:pt>
                <c:pt idx="503">
                  <c:v>636</c:v>
                </c:pt>
                <c:pt idx="504">
                  <c:v>636</c:v>
                </c:pt>
                <c:pt idx="505">
                  <c:v>636</c:v>
                </c:pt>
                <c:pt idx="506">
                  <c:v>636</c:v>
                </c:pt>
                <c:pt idx="507">
                  <c:v>637</c:v>
                </c:pt>
                <c:pt idx="508">
                  <c:v>635</c:v>
                </c:pt>
                <c:pt idx="509">
                  <c:v>635</c:v>
                </c:pt>
                <c:pt idx="510">
                  <c:v>635</c:v>
                </c:pt>
                <c:pt idx="511">
                  <c:v>635</c:v>
                </c:pt>
                <c:pt idx="512">
                  <c:v>636</c:v>
                </c:pt>
                <c:pt idx="513">
                  <c:v>636</c:v>
                </c:pt>
                <c:pt idx="514">
                  <c:v>637</c:v>
                </c:pt>
                <c:pt idx="515">
                  <c:v>637</c:v>
                </c:pt>
                <c:pt idx="516">
                  <c:v>637</c:v>
                </c:pt>
                <c:pt idx="517">
                  <c:v>638</c:v>
                </c:pt>
                <c:pt idx="518">
                  <c:v>638</c:v>
                </c:pt>
                <c:pt idx="519">
                  <c:v>637</c:v>
                </c:pt>
                <c:pt idx="520">
                  <c:v>637</c:v>
                </c:pt>
                <c:pt idx="521">
                  <c:v>637</c:v>
                </c:pt>
                <c:pt idx="522">
                  <c:v>637</c:v>
                </c:pt>
                <c:pt idx="523">
                  <c:v>636</c:v>
                </c:pt>
                <c:pt idx="524">
                  <c:v>636</c:v>
                </c:pt>
                <c:pt idx="525">
                  <c:v>636</c:v>
                </c:pt>
                <c:pt idx="526">
                  <c:v>636</c:v>
                </c:pt>
                <c:pt idx="527">
                  <c:v>637</c:v>
                </c:pt>
                <c:pt idx="528">
                  <c:v>639</c:v>
                </c:pt>
                <c:pt idx="529">
                  <c:v>637</c:v>
                </c:pt>
                <c:pt idx="530">
                  <c:v>638</c:v>
                </c:pt>
                <c:pt idx="531">
                  <c:v>637</c:v>
                </c:pt>
                <c:pt idx="532">
                  <c:v>637</c:v>
                </c:pt>
                <c:pt idx="533">
                  <c:v>638</c:v>
                </c:pt>
                <c:pt idx="534">
                  <c:v>636</c:v>
                </c:pt>
                <c:pt idx="535">
                  <c:v>637</c:v>
                </c:pt>
                <c:pt idx="536">
                  <c:v>638</c:v>
                </c:pt>
                <c:pt idx="537">
                  <c:v>636</c:v>
                </c:pt>
                <c:pt idx="538">
                  <c:v>636</c:v>
                </c:pt>
                <c:pt idx="539">
                  <c:v>635</c:v>
                </c:pt>
                <c:pt idx="540">
                  <c:v>631</c:v>
                </c:pt>
                <c:pt idx="541">
                  <c:v>627</c:v>
                </c:pt>
                <c:pt idx="542">
                  <c:v>612</c:v>
                </c:pt>
                <c:pt idx="543">
                  <c:v>571</c:v>
                </c:pt>
                <c:pt idx="544">
                  <c:v>528</c:v>
                </c:pt>
                <c:pt idx="545">
                  <c:v>489</c:v>
                </c:pt>
                <c:pt idx="546">
                  <c:v>457</c:v>
                </c:pt>
                <c:pt idx="547">
                  <c:v>436</c:v>
                </c:pt>
                <c:pt idx="548">
                  <c:v>426</c:v>
                </c:pt>
                <c:pt idx="549">
                  <c:v>420</c:v>
                </c:pt>
                <c:pt idx="550">
                  <c:v>414</c:v>
                </c:pt>
                <c:pt idx="551">
                  <c:v>409</c:v>
                </c:pt>
                <c:pt idx="552">
                  <c:v>404</c:v>
                </c:pt>
                <c:pt idx="553">
                  <c:v>403</c:v>
                </c:pt>
                <c:pt idx="554">
                  <c:v>401</c:v>
                </c:pt>
                <c:pt idx="555">
                  <c:v>399</c:v>
                </c:pt>
                <c:pt idx="556">
                  <c:v>400</c:v>
                </c:pt>
                <c:pt idx="557">
                  <c:v>399</c:v>
                </c:pt>
                <c:pt idx="558">
                  <c:v>394</c:v>
                </c:pt>
                <c:pt idx="559">
                  <c:v>396</c:v>
                </c:pt>
                <c:pt idx="560">
                  <c:v>396</c:v>
                </c:pt>
                <c:pt idx="561">
                  <c:v>393</c:v>
                </c:pt>
                <c:pt idx="562">
                  <c:v>393</c:v>
                </c:pt>
                <c:pt idx="563">
                  <c:v>395</c:v>
                </c:pt>
                <c:pt idx="564">
                  <c:v>392</c:v>
                </c:pt>
                <c:pt idx="565">
                  <c:v>392</c:v>
                </c:pt>
                <c:pt idx="566">
                  <c:v>396</c:v>
                </c:pt>
                <c:pt idx="567">
                  <c:v>394</c:v>
                </c:pt>
                <c:pt idx="568">
                  <c:v>395</c:v>
                </c:pt>
                <c:pt idx="569">
                  <c:v>397</c:v>
                </c:pt>
                <c:pt idx="570">
                  <c:v>397</c:v>
                </c:pt>
                <c:pt idx="571">
                  <c:v>397</c:v>
                </c:pt>
                <c:pt idx="572">
                  <c:v>403</c:v>
                </c:pt>
                <c:pt idx="573">
                  <c:v>402</c:v>
                </c:pt>
                <c:pt idx="574">
                  <c:v>399</c:v>
                </c:pt>
                <c:pt idx="575">
                  <c:v>404</c:v>
                </c:pt>
                <c:pt idx="576">
                  <c:v>402</c:v>
                </c:pt>
                <c:pt idx="577">
                  <c:v>402</c:v>
                </c:pt>
                <c:pt idx="578">
                  <c:v>403</c:v>
                </c:pt>
                <c:pt idx="579">
                  <c:v>404</c:v>
                </c:pt>
                <c:pt idx="580">
                  <c:v>402</c:v>
                </c:pt>
                <c:pt idx="581">
                  <c:v>403</c:v>
                </c:pt>
                <c:pt idx="582">
                  <c:v>408</c:v>
                </c:pt>
                <c:pt idx="583">
                  <c:v>405</c:v>
                </c:pt>
                <c:pt idx="584">
                  <c:v>405</c:v>
                </c:pt>
                <c:pt idx="585">
                  <c:v>409</c:v>
                </c:pt>
                <c:pt idx="586">
                  <c:v>408</c:v>
                </c:pt>
                <c:pt idx="587">
                  <c:v>407</c:v>
                </c:pt>
                <c:pt idx="588">
                  <c:v>410</c:v>
                </c:pt>
                <c:pt idx="589">
                  <c:v>409</c:v>
                </c:pt>
                <c:pt idx="590">
                  <c:v>408</c:v>
                </c:pt>
                <c:pt idx="591">
                  <c:v>410</c:v>
                </c:pt>
                <c:pt idx="592">
                  <c:v>410</c:v>
                </c:pt>
                <c:pt idx="593">
                  <c:v>410</c:v>
                </c:pt>
                <c:pt idx="594">
                  <c:v>410</c:v>
                </c:pt>
                <c:pt idx="595">
                  <c:v>412</c:v>
                </c:pt>
                <c:pt idx="596">
                  <c:v>411</c:v>
                </c:pt>
                <c:pt idx="597">
                  <c:v>411</c:v>
                </c:pt>
                <c:pt idx="598">
                  <c:v>412</c:v>
                </c:pt>
                <c:pt idx="599">
                  <c:v>412</c:v>
                </c:pt>
                <c:pt idx="600">
                  <c:v>414</c:v>
                </c:pt>
                <c:pt idx="601">
                  <c:v>418</c:v>
                </c:pt>
                <c:pt idx="602">
                  <c:v>415</c:v>
                </c:pt>
                <c:pt idx="603">
                  <c:v>417</c:v>
                </c:pt>
                <c:pt idx="604">
                  <c:v>420</c:v>
                </c:pt>
                <c:pt idx="605">
                  <c:v>417</c:v>
                </c:pt>
                <c:pt idx="606">
                  <c:v>420</c:v>
                </c:pt>
                <c:pt idx="607">
                  <c:v>422</c:v>
                </c:pt>
                <c:pt idx="608">
                  <c:v>420</c:v>
                </c:pt>
                <c:pt idx="609">
                  <c:v>422</c:v>
                </c:pt>
                <c:pt idx="610">
                  <c:v>421</c:v>
                </c:pt>
                <c:pt idx="611">
                  <c:v>426</c:v>
                </c:pt>
                <c:pt idx="612">
                  <c:v>422</c:v>
                </c:pt>
                <c:pt idx="613">
                  <c:v>423</c:v>
                </c:pt>
                <c:pt idx="614">
                  <c:v>423</c:v>
                </c:pt>
                <c:pt idx="615">
                  <c:v>423</c:v>
                </c:pt>
                <c:pt idx="616">
                  <c:v>423</c:v>
                </c:pt>
                <c:pt idx="617">
                  <c:v>425</c:v>
                </c:pt>
                <c:pt idx="618">
                  <c:v>426</c:v>
                </c:pt>
                <c:pt idx="619">
                  <c:v>427</c:v>
                </c:pt>
                <c:pt idx="620">
                  <c:v>429</c:v>
                </c:pt>
                <c:pt idx="621">
                  <c:v>431</c:v>
                </c:pt>
                <c:pt idx="622">
                  <c:v>432</c:v>
                </c:pt>
                <c:pt idx="623">
                  <c:v>432</c:v>
                </c:pt>
                <c:pt idx="624">
                  <c:v>432</c:v>
                </c:pt>
                <c:pt idx="625">
                  <c:v>432</c:v>
                </c:pt>
                <c:pt idx="626">
                  <c:v>432</c:v>
                </c:pt>
                <c:pt idx="627">
                  <c:v>433</c:v>
                </c:pt>
                <c:pt idx="628">
                  <c:v>432</c:v>
                </c:pt>
                <c:pt idx="629">
                  <c:v>431</c:v>
                </c:pt>
                <c:pt idx="630">
                  <c:v>433</c:v>
                </c:pt>
                <c:pt idx="631">
                  <c:v>433</c:v>
                </c:pt>
                <c:pt idx="632">
                  <c:v>433</c:v>
                </c:pt>
                <c:pt idx="633">
                  <c:v>437</c:v>
                </c:pt>
                <c:pt idx="634">
                  <c:v>437</c:v>
                </c:pt>
                <c:pt idx="635">
                  <c:v>436</c:v>
                </c:pt>
                <c:pt idx="636">
                  <c:v>439</c:v>
                </c:pt>
                <c:pt idx="637">
                  <c:v>441</c:v>
                </c:pt>
                <c:pt idx="638">
                  <c:v>438</c:v>
                </c:pt>
                <c:pt idx="639">
                  <c:v>439</c:v>
                </c:pt>
                <c:pt idx="640">
                  <c:v>443</c:v>
                </c:pt>
                <c:pt idx="641">
                  <c:v>440</c:v>
                </c:pt>
                <c:pt idx="642">
                  <c:v>441</c:v>
                </c:pt>
                <c:pt idx="643">
                  <c:v>444</c:v>
                </c:pt>
                <c:pt idx="644">
                  <c:v>442</c:v>
                </c:pt>
                <c:pt idx="645">
                  <c:v>440</c:v>
                </c:pt>
                <c:pt idx="646">
                  <c:v>444</c:v>
                </c:pt>
                <c:pt idx="647">
                  <c:v>444</c:v>
                </c:pt>
                <c:pt idx="648">
                  <c:v>444</c:v>
                </c:pt>
                <c:pt idx="649">
                  <c:v>443</c:v>
                </c:pt>
                <c:pt idx="650">
                  <c:v>443</c:v>
                </c:pt>
                <c:pt idx="651">
                  <c:v>441</c:v>
                </c:pt>
                <c:pt idx="652">
                  <c:v>442</c:v>
                </c:pt>
                <c:pt idx="653">
                  <c:v>443</c:v>
                </c:pt>
                <c:pt idx="654">
                  <c:v>441</c:v>
                </c:pt>
                <c:pt idx="655">
                  <c:v>441</c:v>
                </c:pt>
                <c:pt idx="656">
                  <c:v>441</c:v>
                </c:pt>
                <c:pt idx="657">
                  <c:v>441</c:v>
                </c:pt>
                <c:pt idx="658">
                  <c:v>442</c:v>
                </c:pt>
                <c:pt idx="659">
                  <c:v>443</c:v>
                </c:pt>
                <c:pt idx="660">
                  <c:v>441</c:v>
                </c:pt>
                <c:pt idx="661">
                  <c:v>441</c:v>
                </c:pt>
                <c:pt idx="662">
                  <c:v>443</c:v>
                </c:pt>
                <c:pt idx="663">
                  <c:v>441</c:v>
                </c:pt>
                <c:pt idx="664">
                  <c:v>441</c:v>
                </c:pt>
                <c:pt idx="665">
                  <c:v>442</c:v>
                </c:pt>
                <c:pt idx="666">
                  <c:v>441</c:v>
                </c:pt>
                <c:pt idx="667">
                  <c:v>440</c:v>
                </c:pt>
                <c:pt idx="668">
                  <c:v>442</c:v>
                </c:pt>
                <c:pt idx="669">
                  <c:v>443</c:v>
                </c:pt>
                <c:pt idx="670">
                  <c:v>441</c:v>
                </c:pt>
                <c:pt idx="671">
                  <c:v>443</c:v>
                </c:pt>
                <c:pt idx="672">
                  <c:v>444</c:v>
                </c:pt>
                <c:pt idx="673">
                  <c:v>443</c:v>
                </c:pt>
                <c:pt idx="674">
                  <c:v>442</c:v>
                </c:pt>
                <c:pt idx="675">
                  <c:v>441</c:v>
                </c:pt>
                <c:pt idx="676">
                  <c:v>439</c:v>
                </c:pt>
                <c:pt idx="677">
                  <c:v>438</c:v>
                </c:pt>
                <c:pt idx="678">
                  <c:v>437</c:v>
                </c:pt>
                <c:pt idx="679">
                  <c:v>437</c:v>
                </c:pt>
                <c:pt idx="680">
                  <c:v>435</c:v>
                </c:pt>
                <c:pt idx="681">
                  <c:v>432</c:v>
                </c:pt>
                <c:pt idx="682">
                  <c:v>432</c:v>
                </c:pt>
                <c:pt idx="683">
                  <c:v>430</c:v>
                </c:pt>
                <c:pt idx="684">
                  <c:v>429</c:v>
                </c:pt>
                <c:pt idx="685">
                  <c:v>430</c:v>
                </c:pt>
                <c:pt idx="686">
                  <c:v>430</c:v>
                </c:pt>
                <c:pt idx="687">
                  <c:v>430</c:v>
                </c:pt>
                <c:pt idx="688">
                  <c:v>431</c:v>
                </c:pt>
                <c:pt idx="689">
                  <c:v>431</c:v>
                </c:pt>
                <c:pt idx="690">
                  <c:v>429</c:v>
                </c:pt>
                <c:pt idx="691">
                  <c:v>430</c:v>
                </c:pt>
                <c:pt idx="692">
                  <c:v>430</c:v>
                </c:pt>
                <c:pt idx="693">
                  <c:v>428</c:v>
                </c:pt>
                <c:pt idx="694">
                  <c:v>429</c:v>
                </c:pt>
                <c:pt idx="695">
                  <c:v>428</c:v>
                </c:pt>
                <c:pt idx="696">
                  <c:v>429</c:v>
                </c:pt>
                <c:pt idx="697">
                  <c:v>427</c:v>
                </c:pt>
                <c:pt idx="698">
                  <c:v>431</c:v>
                </c:pt>
                <c:pt idx="699">
                  <c:v>430</c:v>
                </c:pt>
                <c:pt idx="700">
                  <c:v>427</c:v>
                </c:pt>
                <c:pt idx="701">
                  <c:v>430</c:v>
                </c:pt>
                <c:pt idx="702">
                  <c:v>430</c:v>
                </c:pt>
                <c:pt idx="703">
                  <c:v>428</c:v>
                </c:pt>
                <c:pt idx="704">
                  <c:v>429</c:v>
                </c:pt>
                <c:pt idx="705">
                  <c:v>430</c:v>
                </c:pt>
                <c:pt idx="706">
                  <c:v>425</c:v>
                </c:pt>
                <c:pt idx="707">
                  <c:v>425</c:v>
                </c:pt>
                <c:pt idx="708">
                  <c:v>425</c:v>
                </c:pt>
                <c:pt idx="709">
                  <c:v>422</c:v>
                </c:pt>
                <c:pt idx="710">
                  <c:v>422</c:v>
                </c:pt>
                <c:pt idx="711">
                  <c:v>425</c:v>
                </c:pt>
                <c:pt idx="712">
                  <c:v>423</c:v>
                </c:pt>
                <c:pt idx="713">
                  <c:v>420</c:v>
                </c:pt>
                <c:pt idx="714">
                  <c:v>424</c:v>
                </c:pt>
                <c:pt idx="715">
                  <c:v>422</c:v>
                </c:pt>
                <c:pt idx="716">
                  <c:v>421</c:v>
                </c:pt>
                <c:pt idx="717">
                  <c:v>425</c:v>
                </c:pt>
                <c:pt idx="718">
                  <c:v>422</c:v>
                </c:pt>
                <c:pt idx="719">
                  <c:v>421</c:v>
                </c:pt>
                <c:pt idx="720">
                  <c:v>425</c:v>
                </c:pt>
                <c:pt idx="721">
                  <c:v>423</c:v>
                </c:pt>
                <c:pt idx="722">
                  <c:v>421</c:v>
                </c:pt>
                <c:pt idx="723">
                  <c:v>425</c:v>
                </c:pt>
                <c:pt idx="724">
                  <c:v>424</c:v>
                </c:pt>
                <c:pt idx="725">
                  <c:v>420</c:v>
                </c:pt>
                <c:pt idx="726">
                  <c:v>421</c:v>
                </c:pt>
                <c:pt idx="727">
                  <c:v>425</c:v>
                </c:pt>
                <c:pt idx="728">
                  <c:v>423</c:v>
                </c:pt>
                <c:pt idx="729">
                  <c:v>424</c:v>
                </c:pt>
                <c:pt idx="730">
                  <c:v>427</c:v>
                </c:pt>
                <c:pt idx="731">
                  <c:v>426</c:v>
                </c:pt>
                <c:pt idx="732">
                  <c:v>422</c:v>
                </c:pt>
                <c:pt idx="733">
                  <c:v>425</c:v>
                </c:pt>
                <c:pt idx="734">
                  <c:v>425</c:v>
                </c:pt>
                <c:pt idx="735">
                  <c:v>420</c:v>
                </c:pt>
                <c:pt idx="736">
                  <c:v>425</c:v>
                </c:pt>
                <c:pt idx="737">
                  <c:v>427</c:v>
                </c:pt>
                <c:pt idx="738">
                  <c:v>423</c:v>
                </c:pt>
                <c:pt idx="739">
                  <c:v>425</c:v>
                </c:pt>
                <c:pt idx="740">
                  <c:v>428</c:v>
                </c:pt>
                <c:pt idx="741">
                  <c:v>426</c:v>
                </c:pt>
                <c:pt idx="742">
                  <c:v>425</c:v>
                </c:pt>
                <c:pt idx="743">
                  <c:v>428</c:v>
                </c:pt>
                <c:pt idx="744">
                  <c:v>428</c:v>
                </c:pt>
                <c:pt idx="745">
                  <c:v>435</c:v>
                </c:pt>
                <c:pt idx="746">
                  <c:v>450</c:v>
                </c:pt>
                <c:pt idx="747">
                  <c:v>469</c:v>
                </c:pt>
                <c:pt idx="748">
                  <c:v>502</c:v>
                </c:pt>
                <c:pt idx="749">
                  <c:v>538</c:v>
                </c:pt>
                <c:pt idx="750">
                  <c:v>566</c:v>
                </c:pt>
                <c:pt idx="751">
                  <c:v>585</c:v>
                </c:pt>
                <c:pt idx="752">
                  <c:v>597</c:v>
                </c:pt>
                <c:pt idx="753">
                  <c:v>602</c:v>
                </c:pt>
                <c:pt idx="754">
                  <c:v>605</c:v>
                </c:pt>
                <c:pt idx="755">
                  <c:v>604</c:v>
                </c:pt>
                <c:pt idx="756">
                  <c:v>606</c:v>
                </c:pt>
                <c:pt idx="757">
                  <c:v>605</c:v>
                </c:pt>
                <c:pt idx="758">
                  <c:v>606</c:v>
                </c:pt>
                <c:pt idx="759">
                  <c:v>610</c:v>
                </c:pt>
                <c:pt idx="760">
                  <c:v>611</c:v>
                </c:pt>
                <c:pt idx="761">
                  <c:v>611</c:v>
                </c:pt>
                <c:pt idx="762">
                  <c:v>614</c:v>
                </c:pt>
                <c:pt idx="763">
                  <c:v>615</c:v>
                </c:pt>
                <c:pt idx="764">
                  <c:v>615</c:v>
                </c:pt>
                <c:pt idx="765">
                  <c:v>618</c:v>
                </c:pt>
                <c:pt idx="766">
                  <c:v>619</c:v>
                </c:pt>
                <c:pt idx="767">
                  <c:v>620</c:v>
                </c:pt>
                <c:pt idx="768">
                  <c:v>619</c:v>
                </c:pt>
                <c:pt idx="769">
                  <c:v>621</c:v>
                </c:pt>
                <c:pt idx="770">
                  <c:v>621</c:v>
                </c:pt>
                <c:pt idx="771">
                  <c:v>621</c:v>
                </c:pt>
                <c:pt idx="772">
                  <c:v>621</c:v>
                </c:pt>
                <c:pt idx="773">
                  <c:v>622</c:v>
                </c:pt>
                <c:pt idx="774">
                  <c:v>621</c:v>
                </c:pt>
                <c:pt idx="775">
                  <c:v>622</c:v>
                </c:pt>
                <c:pt idx="776">
                  <c:v>623</c:v>
                </c:pt>
                <c:pt idx="777">
                  <c:v>622</c:v>
                </c:pt>
                <c:pt idx="778">
                  <c:v>624</c:v>
                </c:pt>
                <c:pt idx="779">
                  <c:v>623</c:v>
                </c:pt>
                <c:pt idx="780">
                  <c:v>624</c:v>
                </c:pt>
                <c:pt idx="781">
                  <c:v>624</c:v>
                </c:pt>
                <c:pt idx="782">
                  <c:v>624</c:v>
                </c:pt>
                <c:pt idx="783">
                  <c:v>624</c:v>
                </c:pt>
                <c:pt idx="784">
                  <c:v>623</c:v>
                </c:pt>
                <c:pt idx="785">
                  <c:v>624</c:v>
                </c:pt>
                <c:pt idx="786">
                  <c:v>624</c:v>
                </c:pt>
                <c:pt idx="787">
                  <c:v>623</c:v>
                </c:pt>
                <c:pt idx="788">
                  <c:v>626</c:v>
                </c:pt>
                <c:pt idx="789">
                  <c:v>625</c:v>
                </c:pt>
                <c:pt idx="790">
                  <c:v>626</c:v>
                </c:pt>
                <c:pt idx="791">
                  <c:v>627</c:v>
                </c:pt>
                <c:pt idx="792">
                  <c:v>626</c:v>
                </c:pt>
                <c:pt idx="793">
                  <c:v>625</c:v>
                </c:pt>
                <c:pt idx="794">
                  <c:v>627</c:v>
                </c:pt>
                <c:pt idx="795">
                  <c:v>627</c:v>
                </c:pt>
                <c:pt idx="796">
                  <c:v>626</c:v>
                </c:pt>
                <c:pt idx="797">
                  <c:v>626</c:v>
                </c:pt>
                <c:pt idx="798">
                  <c:v>627</c:v>
                </c:pt>
                <c:pt idx="799">
                  <c:v>627</c:v>
                </c:pt>
                <c:pt idx="800">
                  <c:v>625</c:v>
                </c:pt>
                <c:pt idx="801">
                  <c:v>626</c:v>
                </c:pt>
                <c:pt idx="802">
                  <c:v>627</c:v>
                </c:pt>
                <c:pt idx="803">
                  <c:v>627</c:v>
                </c:pt>
                <c:pt idx="804">
                  <c:v>628</c:v>
                </c:pt>
                <c:pt idx="805">
                  <c:v>627</c:v>
                </c:pt>
                <c:pt idx="806">
                  <c:v>627</c:v>
                </c:pt>
                <c:pt idx="807">
                  <c:v>628</c:v>
                </c:pt>
                <c:pt idx="808">
                  <c:v>627</c:v>
                </c:pt>
                <c:pt idx="809">
                  <c:v>627</c:v>
                </c:pt>
                <c:pt idx="810">
                  <c:v>628</c:v>
                </c:pt>
                <c:pt idx="811">
                  <c:v>626</c:v>
                </c:pt>
                <c:pt idx="812">
                  <c:v>627</c:v>
                </c:pt>
                <c:pt idx="813">
                  <c:v>627</c:v>
                </c:pt>
                <c:pt idx="814">
                  <c:v>629</c:v>
                </c:pt>
                <c:pt idx="815">
                  <c:v>630</c:v>
                </c:pt>
                <c:pt idx="816">
                  <c:v>630</c:v>
                </c:pt>
                <c:pt idx="817">
                  <c:v>629</c:v>
                </c:pt>
                <c:pt idx="818">
                  <c:v>623</c:v>
                </c:pt>
                <c:pt idx="819">
                  <c:v>605</c:v>
                </c:pt>
                <c:pt idx="820">
                  <c:v>572</c:v>
                </c:pt>
                <c:pt idx="821">
                  <c:v>533</c:v>
                </c:pt>
                <c:pt idx="822">
                  <c:v>502</c:v>
                </c:pt>
                <c:pt idx="823">
                  <c:v>478</c:v>
                </c:pt>
                <c:pt idx="824">
                  <c:v>459</c:v>
                </c:pt>
                <c:pt idx="825">
                  <c:v>449</c:v>
                </c:pt>
                <c:pt idx="826">
                  <c:v>443</c:v>
                </c:pt>
                <c:pt idx="827">
                  <c:v>440</c:v>
                </c:pt>
                <c:pt idx="828">
                  <c:v>435</c:v>
                </c:pt>
                <c:pt idx="829">
                  <c:v>434</c:v>
                </c:pt>
                <c:pt idx="830">
                  <c:v>432</c:v>
                </c:pt>
                <c:pt idx="831">
                  <c:v>431</c:v>
                </c:pt>
                <c:pt idx="832">
                  <c:v>429</c:v>
                </c:pt>
                <c:pt idx="833">
                  <c:v>429</c:v>
                </c:pt>
                <c:pt idx="834">
                  <c:v>428</c:v>
                </c:pt>
                <c:pt idx="835">
                  <c:v>427</c:v>
                </c:pt>
                <c:pt idx="836">
                  <c:v>429</c:v>
                </c:pt>
                <c:pt idx="837">
                  <c:v>426</c:v>
                </c:pt>
                <c:pt idx="838">
                  <c:v>424</c:v>
                </c:pt>
                <c:pt idx="839">
                  <c:v>424</c:v>
                </c:pt>
                <c:pt idx="840">
                  <c:v>418</c:v>
                </c:pt>
                <c:pt idx="841">
                  <c:v>421</c:v>
                </c:pt>
                <c:pt idx="842">
                  <c:v>423</c:v>
                </c:pt>
                <c:pt idx="843">
                  <c:v>422</c:v>
                </c:pt>
                <c:pt idx="844">
                  <c:v>420</c:v>
                </c:pt>
                <c:pt idx="845">
                  <c:v>419</c:v>
                </c:pt>
                <c:pt idx="846">
                  <c:v>419</c:v>
                </c:pt>
                <c:pt idx="847">
                  <c:v>416</c:v>
                </c:pt>
                <c:pt idx="848">
                  <c:v>416</c:v>
                </c:pt>
                <c:pt idx="849">
                  <c:v>417</c:v>
                </c:pt>
                <c:pt idx="850">
                  <c:v>414</c:v>
                </c:pt>
                <c:pt idx="851">
                  <c:v>412</c:v>
                </c:pt>
                <c:pt idx="852">
                  <c:v>413</c:v>
                </c:pt>
                <c:pt idx="853">
                  <c:v>413</c:v>
                </c:pt>
                <c:pt idx="854">
                  <c:v>410</c:v>
                </c:pt>
                <c:pt idx="855">
                  <c:v>411</c:v>
                </c:pt>
                <c:pt idx="856">
                  <c:v>413</c:v>
                </c:pt>
                <c:pt idx="857">
                  <c:v>409</c:v>
                </c:pt>
                <c:pt idx="858">
                  <c:v>408</c:v>
                </c:pt>
                <c:pt idx="859">
                  <c:v>412</c:v>
                </c:pt>
                <c:pt idx="860">
                  <c:v>408</c:v>
                </c:pt>
                <c:pt idx="861">
                  <c:v>406</c:v>
                </c:pt>
                <c:pt idx="862">
                  <c:v>409</c:v>
                </c:pt>
                <c:pt idx="863">
                  <c:v>408</c:v>
                </c:pt>
                <c:pt idx="864">
                  <c:v>405</c:v>
                </c:pt>
                <c:pt idx="865">
                  <c:v>409</c:v>
                </c:pt>
                <c:pt idx="866">
                  <c:v>407</c:v>
                </c:pt>
                <c:pt idx="867">
                  <c:v>406</c:v>
                </c:pt>
                <c:pt idx="868">
                  <c:v>411</c:v>
                </c:pt>
                <c:pt idx="869">
                  <c:v>411</c:v>
                </c:pt>
                <c:pt idx="870">
                  <c:v>410</c:v>
                </c:pt>
                <c:pt idx="871">
                  <c:v>415</c:v>
                </c:pt>
                <c:pt idx="872">
                  <c:v>417</c:v>
                </c:pt>
                <c:pt idx="873">
                  <c:v>413</c:v>
                </c:pt>
                <c:pt idx="874">
                  <c:v>416</c:v>
                </c:pt>
                <c:pt idx="875">
                  <c:v>417</c:v>
                </c:pt>
                <c:pt idx="876">
                  <c:v>415</c:v>
                </c:pt>
                <c:pt idx="877">
                  <c:v>417</c:v>
                </c:pt>
                <c:pt idx="878">
                  <c:v>419</c:v>
                </c:pt>
                <c:pt idx="879">
                  <c:v>417</c:v>
                </c:pt>
                <c:pt idx="880">
                  <c:v>417</c:v>
                </c:pt>
                <c:pt idx="881">
                  <c:v>420</c:v>
                </c:pt>
                <c:pt idx="882">
                  <c:v>419</c:v>
                </c:pt>
                <c:pt idx="883">
                  <c:v>420</c:v>
                </c:pt>
                <c:pt idx="884">
                  <c:v>420</c:v>
                </c:pt>
                <c:pt idx="885">
                  <c:v>419</c:v>
                </c:pt>
                <c:pt idx="886">
                  <c:v>421</c:v>
                </c:pt>
                <c:pt idx="887">
                  <c:v>421</c:v>
                </c:pt>
                <c:pt idx="888">
                  <c:v>422</c:v>
                </c:pt>
                <c:pt idx="889">
                  <c:v>422</c:v>
                </c:pt>
                <c:pt idx="890">
                  <c:v>422</c:v>
                </c:pt>
                <c:pt idx="891">
                  <c:v>425</c:v>
                </c:pt>
                <c:pt idx="892">
                  <c:v>426</c:v>
                </c:pt>
                <c:pt idx="893">
                  <c:v>427</c:v>
                </c:pt>
                <c:pt idx="894">
                  <c:v>429</c:v>
                </c:pt>
                <c:pt idx="895">
                  <c:v>429</c:v>
                </c:pt>
                <c:pt idx="896">
                  <c:v>428</c:v>
                </c:pt>
                <c:pt idx="897">
                  <c:v>429</c:v>
                </c:pt>
                <c:pt idx="898">
                  <c:v>430</c:v>
                </c:pt>
                <c:pt idx="899">
                  <c:v>427</c:v>
                </c:pt>
                <c:pt idx="900">
                  <c:v>427</c:v>
                </c:pt>
                <c:pt idx="901">
                  <c:v>429</c:v>
                </c:pt>
                <c:pt idx="902">
                  <c:v>426</c:v>
                </c:pt>
                <c:pt idx="903">
                  <c:v>423</c:v>
                </c:pt>
                <c:pt idx="904">
                  <c:v>428</c:v>
                </c:pt>
                <c:pt idx="905">
                  <c:v>424</c:v>
                </c:pt>
                <c:pt idx="906">
                  <c:v>424</c:v>
                </c:pt>
                <c:pt idx="907">
                  <c:v>429</c:v>
                </c:pt>
                <c:pt idx="908">
                  <c:v>427</c:v>
                </c:pt>
                <c:pt idx="909">
                  <c:v>425</c:v>
                </c:pt>
                <c:pt idx="910">
                  <c:v>430</c:v>
                </c:pt>
                <c:pt idx="911">
                  <c:v>429</c:v>
                </c:pt>
                <c:pt idx="912">
                  <c:v>428</c:v>
                </c:pt>
                <c:pt idx="913">
                  <c:v>428</c:v>
                </c:pt>
                <c:pt idx="914">
                  <c:v>430</c:v>
                </c:pt>
                <c:pt idx="915">
                  <c:v>428</c:v>
                </c:pt>
                <c:pt idx="916">
                  <c:v>427</c:v>
                </c:pt>
                <c:pt idx="917">
                  <c:v>429</c:v>
                </c:pt>
                <c:pt idx="918">
                  <c:v>426</c:v>
                </c:pt>
                <c:pt idx="919">
                  <c:v>426</c:v>
                </c:pt>
                <c:pt idx="920">
                  <c:v>430</c:v>
                </c:pt>
                <c:pt idx="921">
                  <c:v>428</c:v>
                </c:pt>
                <c:pt idx="922">
                  <c:v>427</c:v>
                </c:pt>
                <c:pt idx="923">
                  <c:v>431</c:v>
                </c:pt>
                <c:pt idx="924">
                  <c:v>429</c:v>
                </c:pt>
                <c:pt idx="925">
                  <c:v>427</c:v>
                </c:pt>
                <c:pt idx="926">
                  <c:v>431</c:v>
                </c:pt>
                <c:pt idx="927">
                  <c:v>431</c:v>
                </c:pt>
                <c:pt idx="928">
                  <c:v>429</c:v>
                </c:pt>
                <c:pt idx="929">
                  <c:v>433</c:v>
                </c:pt>
                <c:pt idx="930">
                  <c:v>432</c:v>
                </c:pt>
                <c:pt idx="931">
                  <c:v>429</c:v>
                </c:pt>
                <c:pt idx="932">
                  <c:v>431</c:v>
                </c:pt>
                <c:pt idx="933">
                  <c:v>431</c:v>
                </c:pt>
                <c:pt idx="934">
                  <c:v>428</c:v>
                </c:pt>
                <c:pt idx="935">
                  <c:v>427</c:v>
                </c:pt>
                <c:pt idx="936">
                  <c:v>429</c:v>
                </c:pt>
                <c:pt idx="937">
                  <c:v>427</c:v>
                </c:pt>
                <c:pt idx="938">
                  <c:v>426</c:v>
                </c:pt>
                <c:pt idx="939">
                  <c:v>430</c:v>
                </c:pt>
                <c:pt idx="940">
                  <c:v>429</c:v>
                </c:pt>
                <c:pt idx="941">
                  <c:v>429</c:v>
                </c:pt>
                <c:pt idx="942">
                  <c:v>434</c:v>
                </c:pt>
                <c:pt idx="943">
                  <c:v>432</c:v>
                </c:pt>
                <c:pt idx="944">
                  <c:v>432</c:v>
                </c:pt>
                <c:pt idx="945">
                  <c:v>433</c:v>
                </c:pt>
                <c:pt idx="946">
                  <c:v>436</c:v>
                </c:pt>
                <c:pt idx="947">
                  <c:v>432</c:v>
                </c:pt>
                <c:pt idx="948">
                  <c:v>432</c:v>
                </c:pt>
                <c:pt idx="949">
                  <c:v>435</c:v>
                </c:pt>
                <c:pt idx="950">
                  <c:v>435</c:v>
                </c:pt>
                <c:pt idx="951">
                  <c:v>432</c:v>
                </c:pt>
                <c:pt idx="952">
                  <c:v>434</c:v>
                </c:pt>
                <c:pt idx="953">
                  <c:v>433</c:v>
                </c:pt>
                <c:pt idx="954">
                  <c:v>433</c:v>
                </c:pt>
                <c:pt idx="955">
                  <c:v>435</c:v>
                </c:pt>
                <c:pt idx="956">
                  <c:v>437</c:v>
                </c:pt>
                <c:pt idx="957">
                  <c:v>435</c:v>
                </c:pt>
                <c:pt idx="958">
                  <c:v>437</c:v>
                </c:pt>
                <c:pt idx="959">
                  <c:v>439</c:v>
                </c:pt>
                <c:pt idx="960">
                  <c:v>438</c:v>
                </c:pt>
                <c:pt idx="961">
                  <c:v>436</c:v>
                </c:pt>
                <c:pt idx="962">
                  <c:v>437</c:v>
                </c:pt>
                <c:pt idx="963">
                  <c:v>433</c:v>
                </c:pt>
                <c:pt idx="964">
                  <c:v>432</c:v>
                </c:pt>
                <c:pt idx="965">
                  <c:v>432</c:v>
                </c:pt>
                <c:pt idx="966">
                  <c:v>433</c:v>
                </c:pt>
                <c:pt idx="967">
                  <c:v>429</c:v>
                </c:pt>
                <c:pt idx="968">
                  <c:v>434</c:v>
                </c:pt>
                <c:pt idx="969">
                  <c:v>432</c:v>
                </c:pt>
                <c:pt idx="970">
                  <c:v>431</c:v>
                </c:pt>
                <c:pt idx="971">
                  <c:v>433</c:v>
                </c:pt>
                <c:pt idx="972">
                  <c:v>436</c:v>
                </c:pt>
                <c:pt idx="973">
                  <c:v>434</c:v>
                </c:pt>
                <c:pt idx="974">
                  <c:v>434</c:v>
                </c:pt>
                <c:pt idx="975">
                  <c:v>438</c:v>
                </c:pt>
                <c:pt idx="976">
                  <c:v>435</c:v>
                </c:pt>
                <c:pt idx="977">
                  <c:v>433</c:v>
                </c:pt>
                <c:pt idx="978">
                  <c:v>435</c:v>
                </c:pt>
                <c:pt idx="979">
                  <c:v>434</c:v>
                </c:pt>
                <c:pt idx="980">
                  <c:v>432</c:v>
                </c:pt>
                <c:pt idx="981">
                  <c:v>434</c:v>
                </c:pt>
                <c:pt idx="982">
                  <c:v>434</c:v>
                </c:pt>
                <c:pt idx="983">
                  <c:v>432</c:v>
                </c:pt>
                <c:pt idx="984">
                  <c:v>436</c:v>
                </c:pt>
                <c:pt idx="985">
                  <c:v>438</c:v>
                </c:pt>
                <c:pt idx="986">
                  <c:v>436</c:v>
                </c:pt>
                <c:pt idx="987">
                  <c:v>436</c:v>
                </c:pt>
                <c:pt idx="988">
                  <c:v>441</c:v>
                </c:pt>
                <c:pt idx="989">
                  <c:v>437</c:v>
                </c:pt>
                <c:pt idx="990">
                  <c:v>438</c:v>
                </c:pt>
                <c:pt idx="991">
                  <c:v>439</c:v>
                </c:pt>
                <c:pt idx="992">
                  <c:v>436</c:v>
                </c:pt>
                <c:pt idx="993">
                  <c:v>434</c:v>
                </c:pt>
                <c:pt idx="994">
                  <c:v>438</c:v>
                </c:pt>
                <c:pt idx="995">
                  <c:v>435</c:v>
                </c:pt>
                <c:pt idx="996">
                  <c:v>432</c:v>
                </c:pt>
                <c:pt idx="997">
                  <c:v>438</c:v>
                </c:pt>
                <c:pt idx="998">
                  <c:v>437</c:v>
                </c:pt>
                <c:pt idx="999">
                  <c:v>435</c:v>
                </c:pt>
                <c:pt idx="1000">
                  <c:v>439</c:v>
                </c:pt>
                <c:pt idx="1001">
                  <c:v>442</c:v>
                </c:pt>
                <c:pt idx="1002">
                  <c:v>438</c:v>
                </c:pt>
                <c:pt idx="1003">
                  <c:v>438</c:v>
                </c:pt>
                <c:pt idx="1004">
                  <c:v>440</c:v>
                </c:pt>
                <c:pt idx="1005">
                  <c:v>438</c:v>
                </c:pt>
                <c:pt idx="1006">
                  <c:v>434</c:v>
                </c:pt>
                <c:pt idx="1007">
                  <c:v>437</c:v>
                </c:pt>
                <c:pt idx="1008">
                  <c:v>436</c:v>
                </c:pt>
                <c:pt idx="1009">
                  <c:v>433</c:v>
                </c:pt>
                <c:pt idx="1010">
                  <c:v>438</c:v>
                </c:pt>
                <c:pt idx="1011">
                  <c:v>438</c:v>
                </c:pt>
                <c:pt idx="1012">
                  <c:v>436</c:v>
                </c:pt>
                <c:pt idx="1013">
                  <c:v>440</c:v>
                </c:pt>
                <c:pt idx="1014">
                  <c:v>439</c:v>
                </c:pt>
                <c:pt idx="1015">
                  <c:v>438</c:v>
                </c:pt>
                <c:pt idx="1016">
                  <c:v>439</c:v>
                </c:pt>
                <c:pt idx="1017">
                  <c:v>440</c:v>
                </c:pt>
                <c:pt idx="1018">
                  <c:v>437</c:v>
                </c:pt>
                <c:pt idx="1019">
                  <c:v>437</c:v>
                </c:pt>
                <c:pt idx="1020">
                  <c:v>439</c:v>
                </c:pt>
                <c:pt idx="1021">
                  <c:v>436</c:v>
                </c:pt>
                <c:pt idx="1022">
                  <c:v>434</c:v>
                </c:pt>
                <c:pt idx="1023">
                  <c:v>440</c:v>
                </c:pt>
                <c:pt idx="1024">
                  <c:v>438</c:v>
                </c:pt>
                <c:pt idx="1025">
                  <c:v>436</c:v>
                </c:pt>
                <c:pt idx="1026">
                  <c:v>441</c:v>
                </c:pt>
                <c:pt idx="1027">
                  <c:v>439</c:v>
                </c:pt>
                <c:pt idx="1028">
                  <c:v>436</c:v>
                </c:pt>
                <c:pt idx="1029">
                  <c:v>440</c:v>
                </c:pt>
                <c:pt idx="1030">
                  <c:v>439</c:v>
                </c:pt>
                <c:pt idx="1031">
                  <c:v>437</c:v>
                </c:pt>
                <c:pt idx="1032">
                  <c:v>438</c:v>
                </c:pt>
                <c:pt idx="1033">
                  <c:v>442</c:v>
                </c:pt>
                <c:pt idx="1034">
                  <c:v>441</c:v>
                </c:pt>
                <c:pt idx="1035">
                  <c:v>444</c:v>
                </c:pt>
                <c:pt idx="1036">
                  <c:v>449</c:v>
                </c:pt>
                <c:pt idx="1037">
                  <c:v>453</c:v>
                </c:pt>
                <c:pt idx="1038">
                  <c:v>457</c:v>
                </c:pt>
                <c:pt idx="1039">
                  <c:v>468</c:v>
                </c:pt>
                <c:pt idx="1040">
                  <c:v>482</c:v>
                </c:pt>
                <c:pt idx="1041">
                  <c:v>500</c:v>
                </c:pt>
                <c:pt idx="1042">
                  <c:v>530</c:v>
                </c:pt>
                <c:pt idx="1043">
                  <c:v>557</c:v>
                </c:pt>
                <c:pt idx="1044">
                  <c:v>579</c:v>
                </c:pt>
                <c:pt idx="1045">
                  <c:v>594</c:v>
                </c:pt>
                <c:pt idx="1046">
                  <c:v>604</c:v>
                </c:pt>
                <c:pt idx="1047">
                  <c:v>610</c:v>
                </c:pt>
                <c:pt idx="1048">
                  <c:v>613</c:v>
                </c:pt>
                <c:pt idx="1049">
                  <c:v>612</c:v>
                </c:pt>
                <c:pt idx="1050">
                  <c:v>613</c:v>
                </c:pt>
                <c:pt idx="1051">
                  <c:v>613</c:v>
                </c:pt>
                <c:pt idx="1052">
                  <c:v>614</c:v>
                </c:pt>
                <c:pt idx="1053">
                  <c:v>615</c:v>
                </c:pt>
                <c:pt idx="1054">
                  <c:v>616</c:v>
                </c:pt>
                <c:pt idx="1055">
                  <c:v>617</c:v>
                </c:pt>
                <c:pt idx="1056">
                  <c:v>616</c:v>
                </c:pt>
                <c:pt idx="1057">
                  <c:v>617</c:v>
                </c:pt>
                <c:pt idx="1058">
                  <c:v>618</c:v>
                </c:pt>
                <c:pt idx="1059">
                  <c:v>618</c:v>
                </c:pt>
                <c:pt idx="1060">
                  <c:v>618</c:v>
                </c:pt>
                <c:pt idx="1061">
                  <c:v>619</c:v>
                </c:pt>
                <c:pt idx="1062">
                  <c:v>619</c:v>
                </c:pt>
                <c:pt idx="1063">
                  <c:v>620</c:v>
                </c:pt>
                <c:pt idx="1064">
                  <c:v>620</c:v>
                </c:pt>
                <c:pt idx="1065">
                  <c:v>620</c:v>
                </c:pt>
                <c:pt idx="1066">
                  <c:v>620</c:v>
                </c:pt>
                <c:pt idx="1067">
                  <c:v>620</c:v>
                </c:pt>
                <c:pt idx="1068">
                  <c:v>621</c:v>
                </c:pt>
                <c:pt idx="1069">
                  <c:v>621</c:v>
                </c:pt>
                <c:pt idx="1070">
                  <c:v>622</c:v>
                </c:pt>
                <c:pt idx="1071">
                  <c:v>621</c:v>
                </c:pt>
                <c:pt idx="1072">
                  <c:v>621</c:v>
                </c:pt>
                <c:pt idx="1073">
                  <c:v>623</c:v>
                </c:pt>
                <c:pt idx="1074">
                  <c:v>622</c:v>
                </c:pt>
                <c:pt idx="1075">
                  <c:v>621</c:v>
                </c:pt>
                <c:pt idx="1076">
                  <c:v>625</c:v>
                </c:pt>
                <c:pt idx="1077">
                  <c:v>625</c:v>
                </c:pt>
                <c:pt idx="1078">
                  <c:v>624</c:v>
                </c:pt>
                <c:pt idx="1079">
                  <c:v>619</c:v>
                </c:pt>
                <c:pt idx="1080">
                  <c:v>606</c:v>
                </c:pt>
                <c:pt idx="1081">
                  <c:v>582</c:v>
                </c:pt>
                <c:pt idx="1082">
                  <c:v>551</c:v>
                </c:pt>
                <c:pt idx="1083">
                  <c:v>523</c:v>
                </c:pt>
                <c:pt idx="1084">
                  <c:v>501</c:v>
                </c:pt>
                <c:pt idx="1085">
                  <c:v>482</c:v>
                </c:pt>
                <c:pt idx="1086">
                  <c:v>467</c:v>
                </c:pt>
                <c:pt idx="1087">
                  <c:v>459</c:v>
                </c:pt>
                <c:pt idx="1088">
                  <c:v>454</c:v>
                </c:pt>
                <c:pt idx="1089">
                  <c:v>445</c:v>
                </c:pt>
                <c:pt idx="1090">
                  <c:v>437</c:v>
                </c:pt>
                <c:pt idx="1091">
                  <c:v>435</c:v>
                </c:pt>
                <c:pt idx="1092">
                  <c:v>430</c:v>
                </c:pt>
                <c:pt idx="1093">
                  <c:v>422</c:v>
                </c:pt>
                <c:pt idx="1094">
                  <c:v>420</c:v>
                </c:pt>
                <c:pt idx="1095">
                  <c:v>413</c:v>
                </c:pt>
                <c:pt idx="1096">
                  <c:v>403</c:v>
                </c:pt>
                <c:pt idx="1097">
                  <c:v>404</c:v>
                </c:pt>
                <c:pt idx="1098">
                  <c:v>397</c:v>
                </c:pt>
                <c:pt idx="1099">
                  <c:v>390</c:v>
                </c:pt>
                <c:pt idx="1100">
                  <c:v>392</c:v>
                </c:pt>
                <c:pt idx="1101">
                  <c:v>390</c:v>
                </c:pt>
                <c:pt idx="1102">
                  <c:v>386</c:v>
                </c:pt>
                <c:pt idx="1103">
                  <c:v>386</c:v>
                </c:pt>
                <c:pt idx="1104">
                  <c:v>389</c:v>
                </c:pt>
                <c:pt idx="1105">
                  <c:v>385</c:v>
                </c:pt>
                <c:pt idx="1106">
                  <c:v>387</c:v>
                </c:pt>
                <c:pt idx="1107">
                  <c:v>388</c:v>
                </c:pt>
                <c:pt idx="1108">
                  <c:v>387</c:v>
                </c:pt>
                <c:pt idx="1109">
                  <c:v>391</c:v>
                </c:pt>
                <c:pt idx="1110">
                  <c:v>392</c:v>
                </c:pt>
                <c:pt idx="1111">
                  <c:v>390</c:v>
                </c:pt>
                <c:pt idx="1112">
                  <c:v>388</c:v>
                </c:pt>
                <c:pt idx="1113">
                  <c:v>392</c:v>
                </c:pt>
                <c:pt idx="1114">
                  <c:v>391</c:v>
                </c:pt>
                <c:pt idx="1115">
                  <c:v>393</c:v>
                </c:pt>
                <c:pt idx="1116">
                  <c:v>395</c:v>
                </c:pt>
                <c:pt idx="1117">
                  <c:v>395</c:v>
                </c:pt>
                <c:pt idx="1118">
                  <c:v>394</c:v>
                </c:pt>
                <c:pt idx="1119">
                  <c:v>395</c:v>
                </c:pt>
                <c:pt idx="1120">
                  <c:v>397</c:v>
                </c:pt>
                <c:pt idx="1121">
                  <c:v>395</c:v>
                </c:pt>
                <c:pt idx="1122">
                  <c:v>395</c:v>
                </c:pt>
                <c:pt idx="1123">
                  <c:v>397</c:v>
                </c:pt>
                <c:pt idx="1124">
                  <c:v>398</c:v>
                </c:pt>
                <c:pt idx="1125">
                  <c:v>396</c:v>
                </c:pt>
                <c:pt idx="1126">
                  <c:v>400</c:v>
                </c:pt>
                <c:pt idx="1127">
                  <c:v>401</c:v>
                </c:pt>
                <c:pt idx="1128">
                  <c:v>399</c:v>
                </c:pt>
                <c:pt idx="1129">
                  <c:v>404</c:v>
                </c:pt>
                <c:pt idx="1130">
                  <c:v>406</c:v>
                </c:pt>
                <c:pt idx="1131">
                  <c:v>403</c:v>
                </c:pt>
                <c:pt idx="1132">
                  <c:v>403</c:v>
                </c:pt>
                <c:pt idx="1133">
                  <c:v>406</c:v>
                </c:pt>
                <c:pt idx="1134">
                  <c:v>404</c:v>
                </c:pt>
                <c:pt idx="1135">
                  <c:v>404</c:v>
                </c:pt>
                <c:pt idx="1136">
                  <c:v>407</c:v>
                </c:pt>
                <c:pt idx="1137">
                  <c:v>404</c:v>
                </c:pt>
                <c:pt idx="1138">
                  <c:v>403</c:v>
                </c:pt>
                <c:pt idx="1139">
                  <c:v>407</c:v>
                </c:pt>
                <c:pt idx="1140">
                  <c:v>406</c:v>
                </c:pt>
                <c:pt idx="1141">
                  <c:v>402</c:v>
                </c:pt>
                <c:pt idx="1142">
                  <c:v>409</c:v>
                </c:pt>
                <c:pt idx="1143">
                  <c:v>407</c:v>
                </c:pt>
                <c:pt idx="1144">
                  <c:v>405</c:v>
                </c:pt>
                <c:pt idx="1145">
                  <c:v>409</c:v>
                </c:pt>
                <c:pt idx="1146">
                  <c:v>410</c:v>
                </c:pt>
                <c:pt idx="1147">
                  <c:v>408</c:v>
                </c:pt>
                <c:pt idx="1148">
                  <c:v>410</c:v>
                </c:pt>
                <c:pt idx="1149">
                  <c:v>413</c:v>
                </c:pt>
                <c:pt idx="1150">
                  <c:v>411</c:v>
                </c:pt>
                <c:pt idx="1151">
                  <c:v>411</c:v>
                </c:pt>
                <c:pt idx="1152">
                  <c:v>415</c:v>
                </c:pt>
                <c:pt idx="1153">
                  <c:v>410</c:v>
                </c:pt>
                <c:pt idx="1154">
                  <c:v>409</c:v>
                </c:pt>
                <c:pt idx="1155">
                  <c:v>414</c:v>
                </c:pt>
                <c:pt idx="1156">
                  <c:v>411</c:v>
                </c:pt>
                <c:pt idx="1157">
                  <c:v>409</c:v>
                </c:pt>
                <c:pt idx="1158">
                  <c:v>412</c:v>
                </c:pt>
                <c:pt idx="1159">
                  <c:v>412</c:v>
                </c:pt>
                <c:pt idx="1160">
                  <c:v>413</c:v>
                </c:pt>
                <c:pt idx="1161">
                  <c:v>415</c:v>
                </c:pt>
                <c:pt idx="1162">
                  <c:v>412</c:v>
                </c:pt>
                <c:pt idx="1163">
                  <c:v>409</c:v>
                </c:pt>
                <c:pt idx="1164">
                  <c:v>411</c:v>
                </c:pt>
                <c:pt idx="1165">
                  <c:v>412</c:v>
                </c:pt>
                <c:pt idx="1166">
                  <c:v>414</c:v>
                </c:pt>
                <c:pt idx="1167">
                  <c:v>413</c:v>
                </c:pt>
                <c:pt idx="1168">
                  <c:v>414</c:v>
                </c:pt>
                <c:pt idx="1169">
                  <c:v>415</c:v>
                </c:pt>
                <c:pt idx="1170">
                  <c:v>417</c:v>
                </c:pt>
                <c:pt idx="1171">
                  <c:v>416</c:v>
                </c:pt>
                <c:pt idx="1172">
                  <c:v>417</c:v>
                </c:pt>
                <c:pt idx="1173">
                  <c:v>414</c:v>
                </c:pt>
                <c:pt idx="1174">
                  <c:v>415</c:v>
                </c:pt>
                <c:pt idx="1175">
                  <c:v>416</c:v>
                </c:pt>
                <c:pt idx="1176">
                  <c:v>413</c:v>
                </c:pt>
                <c:pt idx="1177">
                  <c:v>414</c:v>
                </c:pt>
                <c:pt idx="1178">
                  <c:v>417</c:v>
                </c:pt>
                <c:pt idx="1179">
                  <c:v>414</c:v>
                </c:pt>
                <c:pt idx="1180">
                  <c:v>414</c:v>
                </c:pt>
                <c:pt idx="1181">
                  <c:v>418</c:v>
                </c:pt>
                <c:pt idx="1182">
                  <c:v>416</c:v>
                </c:pt>
                <c:pt idx="1183">
                  <c:v>413</c:v>
                </c:pt>
                <c:pt idx="1184">
                  <c:v>417</c:v>
                </c:pt>
                <c:pt idx="1185">
                  <c:v>416</c:v>
                </c:pt>
                <c:pt idx="1186">
                  <c:v>413</c:v>
                </c:pt>
                <c:pt idx="1187">
                  <c:v>418</c:v>
                </c:pt>
                <c:pt idx="1188">
                  <c:v>418</c:v>
                </c:pt>
                <c:pt idx="1189">
                  <c:v>415</c:v>
                </c:pt>
                <c:pt idx="1190">
                  <c:v>416</c:v>
                </c:pt>
                <c:pt idx="1191">
                  <c:v>419</c:v>
                </c:pt>
                <c:pt idx="1192">
                  <c:v>415</c:v>
                </c:pt>
                <c:pt idx="1193">
                  <c:v>418</c:v>
                </c:pt>
                <c:pt idx="1194">
                  <c:v>419</c:v>
                </c:pt>
                <c:pt idx="1195">
                  <c:v>416</c:v>
                </c:pt>
                <c:pt idx="1196">
                  <c:v>416</c:v>
                </c:pt>
                <c:pt idx="1197">
                  <c:v>419</c:v>
                </c:pt>
                <c:pt idx="1198">
                  <c:v>418</c:v>
                </c:pt>
                <c:pt idx="1199">
                  <c:v>416</c:v>
                </c:pt>
                <c:pt idx="1200">
                  <c:v>421</c:v>
                </c:pt>
                <c:pt idx="1201">
                  <c:v>420</c:v>
                </c:pt>
                <c:pt idx="1202">
                  <c:v>420</c:v>
                </c:pt>
                <c:pt idx="1203">
                  <c:v>421</c:v>
                </c:pt>
                <c:pt idx="1204">
                  <c:v>423</c:v>
                </c:pt>
                <c:pt idx="1205">
                  <c:v>421</c:v>
                </c:pt>
                <c:pt idx="1206">
                  <c:v>422</c:v>
                </c:pt>
                <c:pt idx="1207">
                  <c:v>425</c:v>
                </c:pt>
                <c:pt idx="1208">
                  <c:v>422</c:v>
                </c:pt>
                <c:pt idx="1209">
                  <c:v>422</c:v>
                </c:pt>
                <c:pt idx="1210">
                  <c:v>423</c:v>
                </c:pt>
                <c:pt idx="1211">
                  <c:v>419</c:v>
                </c:pt>
                <c:pt idx="1212">
                  <c:v>419</c:v>
                </c:pt>
                <c:pt idx="1213">
                  <c:v>425</c:v>
                </c:pt>
                <c:pt idx="1214">
                  <c:v>421</c:v>
                </c:pt>
                <c:pt idx="1215">
                  <c:v>422</c:v>
                </c:pt>
                <c:pt idx="1216">
                  <c:v>425</c:v>
                </c:pt>
                <c:pt idx="1217">
                  <c:v>424</c:v>
                </c:pt>
                <c:pt idx="1218">
                  <c:v>423</c:v>
                </c:pt>
                <c:pt idx="1219">
                  <c:v>427</c:v>
                </c:pt>
                <c:pt idx="1220">
                  <c:v>425</c:v>
                </c:pt>
                <c:pt idx="1221">
                  <c:v>424</c:v>
                </c:pt>
                <c:pt idx="1222">
                  <c:v>424</c:v>
                </c:pt>
                <c:pt idx="1223">
                  <c:v>424</c:v>
                </c:pt>
                <c:pt idx="1224">
                  <c:v>424</c:v>
                </c:pt>
                <c:pt idx="1225">
                  <c:v>422</c:v>
                </c:pt>
                <c:pt idx="1226">
                  <c:v>424</c:v>
                </c:pt>
                <c:pt idx="1227">
                  <c:v>425</c:v>
                </c:pt>
                <c:pt idx="1228">
                  <c:v>422</c:v>
                </c:pt>
                <c:pt idx="1229">
                  <c:v>426</c:v>
                </c:pt>
                <c:pt idx="1230">
                  <c:v>423</c:v>
                </c:pt>
                <c:pt idx="1231">
                  <c:v>424</c:v>
                </c:pt>
                <c:pt idx="1232">
                  <c:v>428</c:v>
                </c:pt>
                <c:pt idx="1233">
                  <c:v>427</c:v>
                </c:pt>
                <c:pt idx="1234">
                  <c:v>427</c:v>
                </c:pt>
                <c:pt idx="1235">
                  <c:v>427</c:v>
                </c:pt>
                <c:pt idx="1236">
                  <c:v>429</c:v>
                </c:pt>
                <c:pt idx="1237">
                  <c:v>425</c:v>
                </c:pt>
                <c:pt idx="1238">
                  <c:v>425</c:v>
                </c:pt>
                <c:pt idx="1239">
                  <c:v>426</c:v>
                </c:pt>
                <c:pt idx="1240">
                  <c:v>423</c:v>
                </c:pt>
                <c:pt idx="1241">
                  <c:v>423</c:v>
                </c:pt>
                <c:pt idx="1242">
                  <c:v>426</c:v>
                </c:pt>
                <c:pt idx="1243">
                  <c:v>425</c:v>
                </c:pt>
                <c:pt idx="1244">
                  <c:v>423</c:v>
                </c:pt>
                <c:pt idx="1245">
                  <c:v>426</c:v>
                </c:pt>
                <c:pt idx="1246">
                  <c:v>427</c:v>
                </c:pt>
                <c:pt idx="1247">
                  <c:v>427</c:v>
                </c:pt>
                <c:pt idx="1248">
                  <c:v>428</c:v>
                </c:pt>
                <c:pt idx="1249">
                  <c:v>428</c:v>
                </c:pt>
                <c:pt idx="1250">
                  <c:v>425</c:v>
                </c:pt>
                <c:pt idx="1251">
                  <c:v>423</c:v>
                </c:pt>
                <c:pt idx="1252">
                  <c:v>422</c:v>
                </c:pt>
                <c:pt idx="1253">
                  <c:v>420</c:v>
                </c:pt>
                <c:pt idx="1254">
                  <c:v>420</c:v>
                </c:pt>
                <c:pt idx="1255">
                  <c:v>420</c:v>
                </c:pt>
                <c:pt idx="1256">
                  <c:v>421</c:v>
                </c:pt>
                <c:pt idx="1257">
                  <c:v>419</c:v>
                </c:pt>
                <c:pt idx="1258">
                  <c:v>423</c:v>
                </c:pt>
                <c:pt idx="1259">
                  <c:v>425</c:v>
                </c:pt>
                <c:pt idx="1260">
                  <c:v>423</c:v>
                </c:pt>
                <c:pt idx="1261">
                  <c:v>425</c:v>
                </c:pt>
                <c:pt idx="1262">
                  <c:v>425</c:v>
                </c:pt>
                <c:pt idx="1263">
                  <c:v>424</c:v>
                </c:pt>
                <c:pt idx="1264">
                  <c:v>423</c:v>
                </c:pt>
                <c:pt idx="1265">
                  <c:v>425</c:v>
                </c:pt>
                <c:pt idx="1266">
                  <c:v>426</c:v>
                </c:pt>
                <c:pt idx="1267">
                  <c:v>430</c:v>
                </c:pt>
                <c:pt idx="1268">
                  <c:v>438</c:v>
                </c:pt>
                <c:pt idx="1269">
                  <c:v>448</c:v>
                </c:pt>
                <c:pt idx="1270">
                  <c:v>462</c:v>
                </c:pt>
                <c:pt idx="1271">
                  <c:v>499</c:v>
                </c:pt>
                <c:pt idx="1272">
                  <c:v>532</c:v>
                </c:pt>
                <c:pt idx="1273">
                  <c:v>561</c:v>
                </c:pt>
                <c:pt idx="1274">
                  <c:v>584</c:v>
                </c:pt>
                <c:pt idx="1275">
                  <c:v>598</c:v>
                </c:pt>
                <c:pt idx="1276">
                  <c:v>605</c:v>
                </c:pt>
                <c:pt idx="1277">
                  <c:v>609</c:v>
                </c:pt>
                <c:pt idx="1278">
                  <c:v>614</c:v>
                </c:pt>
                <c:pt idx="1279">
                  <c:v>616</c:v>
                </c:pt>
                <c:pt idx="1280">
                  <c:v>616</c:v>
                </c:pt>
                <c:pt idx="1281">
                  <c:v>618</c:v>
                </c:pt>
                <c:pt idx="1282">
                  <c:v>618</c:v>
                </c:pt>
                <c:pt idx="1283">
                  <c:v>618</c:v>
                </c:pt>
                <c:pt idx="1284">
                  <c:v>620</c:v>
                </c:pt>
                <c:pt idx="1285">
                  <c:v>621</c:v>
                </c:pt>
                <c:pt idx="1286">
                  <c:v>621</c:v>
                </c:pt>
                <c:pt idx="1287">
                  <c:v>622</c:v>
                </c:pt>
                <c:pt idx="1288">
                  <c:v>622</c:v>
                </c:pt>
                <c:pt idx="1289">
                  <c:v>622</c:v>
                </c:pt>
                <c:pt idx="1290">
                  <c:v>624</c:v>
                </c:pt>
                <c:pt idx="1291">
                  <c:v>624</c:v>
                </c:pt>
                <c:pt idx="1292">
                  <c:v>624</c:v>
                </c:pt>
                <c:pt idx="1293">
                  <c:v>625</c:v>
                </c:pt>
                <c:pt idx="1294">
                  <c:v>625</c:v>
                </c:pt>
                <c:pt idx="1295">
                  <c:v>625</c:v>
                </c:pt>
                <c:pt idx="1296">
                  <c:v>625</c:v>
                </c:pt>
                <c:pt idx="1297">
                  <c:v>627</c:v>
                </c:pt>
                <c:pt idx="1298">
                  <c:v>626</c:v>
                </c:pt>
                <c:pt idx="1299">
                  <c:v>626</c:v>
                </c:pt>
                <c:pt idx="1300">
                  <c:v>627</c:v>
                </c:pt>
                <c:pt idx="1301">
                  <c:v>626</c:v>
                </c:pt>
                <c:pt idx="1302">
                  <c:v>626</c:v>
                </c:pt>
                <c:pt idx="1303">
                  <c:v>627</c:v>
                </c:pt>
                <c:pt idx="1304">
                  <c:v>628</c:v>
                </c:pt>
                <c:pt idx="1305">
                  <c:v>627</c:v>
                </c:pt>
                <c:pt idx="1306">
                  <c:v>628</c:v>
                </c:pt>
                <c:pt idx="1307">
                  <c:v>629</c:v>
                </c:pt>
                <c:pt idx="1308">
                  <c:v>628</c:v>
                </c:pt>
                <c:pt idx="1309">
                  <c:v>628</c:v>
                </c:pt>
                <c:pt idx="1310">
                  <c:v>629</c:v>
                </c:pt>
                <c:pt idx="1311">
                  <c:v>629</c:v>
                </c:pt>
                <c:pt idx="1312">
                  <c:v>629</c:v>
                </c:pt>
                <c:pt idx="1313">
                  <c:v>629</c:v>
                </c:pt>
                <c:pt idx="1314">
                  <c:v>629</c:v>
                </c:pt>
                <c:pt idx="1315">
                  <c:v>629</c:v>
                </c:pt>
                <c:pt idx="1316">
                  <c:v>630</c:v>
                </c:pt>
                <c:pt idx="1317">
                  <c:v>628</c:v>
                </c:pt>
                <c:pt idx="1318">
                  <c:v>629</c:v>
                </c:pt>
                <c:pt idx="1319">
                  <c:v>629</c:v>
                </c:pt>
                <c:pt idx="1320">
                  <c:v>627</c:v>
                </c:pt>
                <c:pt idx="1321">
                  <c:v>629</c:v>
                </c:pt>
                <c:pt idx="1322">
                  <c:v>629</c:v>
                </c:pt>
                <c:pt idx="1323">
                  <c:v>630</c:v>
                </c:pt>
                <c:pt idx="1324">
                  <c:v>630</c:v>
                </c:pt>
                <c:pt idx="1325">
                  <c:v>630</c:v>
                </c:pt>
                <c:pt idx="1326">
                  <c:v>630</c:v>
                </c:pt>
                <c:pt idx="1327">
                  <c:v>631</c:v>
                </c:pt>
                <c:pt idx="1328">
                  <c:v>629</c:v>
                </c:pt>
                <c:pt idx="1329">
                  <c:v>630</c:v>
                </c:pt>
                <c:pt idx="1330">
                  <c:v>629</c:v>
                </c:pt>
                <c:pt idx="1331">
                  <c:v>629</c:v>
                </c:pt>
                <c:pt idx="1332">
                  <c:v>630</c:v>
                </c:pt>
                <c:pt idx="1333">
                  <c:v>629</c:v>
                </c:pt>
                <c:pt idx="1334">
                  <c:v>629</c:v>
                </c:pt>
                <c:pt idx="1335">
                  <c:v>629</c:v>
                </c:pt>
                <c:pt idx="1336">
                  <c:v>629</c:v>
                </c:pt>
                <c:pt idx="1337">
                  <c:v>629</c:v>
                </c:pt>
                <c:pt idx="1338">
                  <c:v>629</c:v>
                </c:pt>
                <c:pt idx="1339">
                  <c:v>630</c:v>
                </c:pt>
                <c:pt idx="1340">
                  <c:v>629</c:v>
                </c:pt>
                <c:pt idx="1341">
                  <c:v>627</c:v>
                </c:pt>
                <c:pt idx="1342">
                  <c:v>630</c:v>
                </c:pt>
                <c:pt idx="1343">
                  <c:v>629</c:v>
                </c:pt>
                <c:pt idx="1344">
                  <c:v>628</c:v>
                </c:pt>
                <c:pt idx="1345">
                  <c:v>631</c:v>
                </c:pt>
                <c:pt idx="1346">
                  <c:v>629</c:v>
                </c:pt>
                <c:pt idx="1347">
                  <c:v>628</c:v>
                </c:pt>
                <c:pt idx="1348">
                  <c:v>630</c:v>
                </c:pt>
                <c:pt idx="1349">
                  <c:v>629</c:v>
                </c:pt>
                <c:pt idx="1350">
                  <c:v>630</c:v>
                </c:pt>
                <c:pt idx="1351">
                  <c:v>631</c:v>
                </c:pt>
                <c:pt idx="1352">
                  <c:v>630</c:v>
                </c:pt>
                <c:pt idx="1353">
                  <c:v>630</c:v>
                </c:pt>
                <c:pt idx="1354">
                  <c:v>630</c:v>
                </c:pt>
                <c:pt idx="1355">
                  <c:v>630</c:v>
                </c:pt>
                <c:pt idx="1356">
                  <c:v>630</c:v>
                </c:pt>
                <c:pt idx="1357">
                  <c:v>630</c:v>
                </c:pt>
                <c:pt idx="1358">
                  <c:v>630</c:v>
                </c:pt>
                <c:pt idx="1359">
                  <c:v>630</c:v>
                </c:pt>
                <c:pt idx="1360">
                  <c:v>630</c:v>
                </c:pt>
                <c:pt idx="1361">
                  <c:v>631</c:v>
                </c:pt>
                <c:pt idx="1362">
                  <c:v>630</c:v>
                </c:pt>
                <c:pt idx="1363">
                  <c:v>632</c:v>
                </c:pt>
                <c:pt idx="1364">
                  <c:v>632</c:v>
                </c:pt>
                <c:pt idx="1365">
                  <c:v>630</c:v>
                </c:pt>
                <c:pt idx="1366">
                  <c:v>628</c:v>
                </c:pt>
                <c:pt idx="1367">
                  <c:v>622</c:v>
                </c:pt>
                <c:pt idx="1368">
                  <c:v>600</c:v>
                </c:pt>
                <c:pt idx="1369">
                  <c:v>569</c:v>
                </c:pt>
                <c:pt idx="1370">
                  <c:v>542</c:v>
                </c:pt>
                <c:pt idx="1371">
                  <c:v>518</c:v>
                </c:pt>
                <c:pt idx="1372">
                  <c:v>494</c:v>
                </c:pt>
                <c:pt idx="1373">
                  <c:v>474</c:v>
                </c:pt>
                <c:pt idx="1374">
                  <c:v>465</c:v>
                </c:pt>
                <c:pt idx="1375">
                  <c:v>458</c:v>
                </c:pt>
                <c:pt idx="1376">
                  <c:v>449</c:v>
                </c:pt>
                <c:pt idx="1377">
                  <c:v>447</c:v>
                </c:pt>
                <c:pt idx="1378">
                  <c:v>443</c:v>
                </c:pt>
                <c:pt idx="1379">
                  <c:v>441</c:v>
                </c:pt>
                <c:pt idx="1380">
                  <c:v>437</c:v>
                </c:pt>
                <c:pt idx="1381">
                  <c:v>437</c:v>
                </c:pt>
                <c:pt idx="1382">
                  <c:v>431</c:v>
                </c:pt>
                <c:pt idx="1383">
                  <c:v>432</c:v>
                </c:pt>
                <c:pt idx="1384">
                  <c:v>432</c:v>
                </c:pt>
                <c:pt idx="1385">
                  <c:v>428</c:v>
                </c:pt>
                <c:pt idx="1386">
                  <c:v>428</c:v>
                </c:pt>
                <c:pt idx="1387">
                  <c:v>432</c:v>
                </c:pt>
                <c:pt idx="1388">
                  <c:v>431</c:v>
                </c:pt>
                <c:pt idx="1389">
                  <c:v>429</c:v>
                </c:pt>
                <c:pt idx="1390">
                  <c:v>432</c:v>
                </c:pt>
                <c:pt idx="1391">
                  <c:v>430</c:v>
                </c:pt>
                <c:pt idx="1392">
                  <c:v>430</c:v>
                </c:pt>
                <c:pt idx="1393">
                  <c:v>431</c:v>
                </c:pt>
                <c:pt idx="1394">
                  <c:v>430</c:v>
                </c:pt>
                <c:pt idx="1395">
                  <c:v>429</c:v>
                </c:pt>
                <c:pt idx="1396">
                  <c:v>428</c:v>
                </c:pt>
                <c:pt idx="1397">
                  <c:v>430</c:v>
                </c:pt>
                <c:pt idx="1398">
                  <c:v>426</c:v>
                </c:pt>
                <c:pt idx="1399">
                  <c:v>427</c:v>
                </c:pt>
                <c:pt idx="1400">
                  <c:v>427</c:v>
                </c:pt>
                <c:pt idx="1401">
                  <c:v>427</c:v>
                </c:pt>
                <c:pt idx="1402">
                  <c:v>426</c:v>
                </c:pt>
                <c:pt idx="1403">
                  <c:v>427</c:v>
                </c:pt>
                <c:pt idx="1404">
                  <c:v>429</c:v>
                </c:pt>
                <c:pt idx="1405">
                  <c:v>425</c:v>
                </c:pt>
                <c:pt idx="1406">
                  <c:v>424</c:v>
                </c:pt>
                <c:pt idx="1407">
                  <c:v>424</c:v>
                </c:pt>
                <c:pt idx="1408">
                  <c:v>424</c:v>
                </c:pt>
                <c:pt idx="1409">
                  <c:v>422</c:v>
                </c:pt>
                <c:pt idx="1410">
                  <c:v>425</c:v>
                </c:pt>
                <c:pt idx="1411">
                  <c:v>421</c:v>
                </c:pt>
                <c:pt idx="1412">
                  <c:v>419</c:v>
                </c:pt>
                <c:pt idx="1413">
                  <c:v>420</c:v>
                </c:pt>
                <c:pt idx="1414">
                  <c:v>420</c:v>
                </c:pt>
                <c:pt idx="1415">
                  <c:v>418</c:v>
                </c:pt>
                <c:pt idx="1416">
                  <c:v>422</c:v>
                </c:pt>
                <c:pt idx="1417">
                  <c:v>421</c:v>
                </c:pt>
                <c:pt idx="1418">
                  <c:v>419</c:v>
                </c:pt>
                <c:pt idx="1419">
                  <c:v>425</c:v>
                </c:pt>
                <c:pt idx="1420">
                  <c:v>426</c:v>
                </c:pt>
                <c:pt idx="1421">
                  <c:v>427</c:v>
                </c:pt>
                <c:pt idx="1422">
                  <c:v>433</c:v>
                </c:pt>
                <c:pt idx="1423">
                  <c:v>439</c:v>
                </c:pt>
                <c:pt idx="1424">
                  <c:v>437</c:v>
                </c:pt>
                <c:pt idx="1425">
                  <c:v>437</c:v>
                </c:pt>
                <c:pt idx="1426">
                  <c:v>443</c:v>
                </c:pt>
                <c:pt idx="1427">
                  <c:v>438</c:v>
                </c:pt>
                <c:pt idx="1428">
                  <c:v>439</c:v>
                </c:pt>
                <c:pt idx="1429">
                  <c:v>444</c:v>
                </c:pt>
                <c:pt idx="1430">
                  <c:v>443</c:v>
                </c:pt>
                <c:pt idx="1431">
                  <c:v>440</c:v>
                </c:pt>
                <c:pt idx="1432">
                  <c:v>445</c:v>
                </c:pt>
                <c:pt idx="1433">
                  <c:v>443</c:v>
                </c:pt>
                <c:pt idx="1434">
                  <c:v>442</c:v>
                </c:pt>
                <c:pt idx="1435">
                  <c:v>445</c:v>
                </c:pt>
                <c:pt idx="1436">
                  <c:v>447</c:v>
                </c:pt>
                <c:pt idx="1437">
                  <c:v>447</c:v>
                </c:pt>
                <c:pt idx="1438">
                  <c:v>450</c:v>
                </c:pt>
                <c:pt idx="1439">
                  <c:v>455</c:v>
                </c:pt>
                <c:pt idx="1440">
                  <c:v>456</c:v>
                </c:pt>
                <c:pt idx="1441">
                  <c:v>459</c:v>
                </c:pt>
                <c:pt idx="1442">
                  <c:v>460</c:v>
                </c:pt>
                <c:pt idx="1443">
                  <c:v>460</c:v>
                </c:pt>
                <c:pt idx="1444">
                  <c:v>461</c:v>
                </c:pt>
                <c:pt idx="1445">
                  <c:v>463</c:v>
                </c:pt>
                <c:pt idx="1446">
                  <c:v>461</c:v>
                </c:pt>
                <c:pt idx="1447">
                  <c:v>459</c:v>
                </c:pt>
                <c:pt idx="1448">
                  <c:v>460</c:v>
                </c:pt>
                <c:pt idx="1449">
                  <c:v>457</c:v>
                </c:pt>
                <c:pt idx="1450">
                  <c:v>458</c:v>
                </c:pt>
                <c:pt idx="1451">
                  <c:v>460</c:v>
                </c:pt>
                <c:pt idx="1452">
                  <c:v>458</c:v>
                </c:pt>
                <c:pt idx="1453">
                  <c:v>456</c:v>
                </c:pt>
                <c:pt idx="1454">
                  <c:v>457</c:v>
                </c:pt>
                <c:pt idx="1455">
                  <c:v>458</c:v>
                </c:pt>
                <c:pt idx="1456">
                  <c:v>456</c:v>
                </c:pt>
                <c:pt idx="1457">
                  <c:v>454</c:v>
                </c:pt>
                <c:pt idx="1458">
                  <c:v>458</c:v>
                </c:pt>
                <c:pt idx="1459">
                  <c:v>452</c:v>
                </c:pt>
                <c:pt idx="1460">
                  <c:v>451</c:v>
                </c:pt>
                <c:pt idx="1461">
                  <c:v>452</c:v>
                </c:pt>
                <c:pt idx="1462">
                  <c:v>449</c:v>
                </c:pt>
                <c:pt idx="1463">
                  <c:v>449</c:v>
                </c:pt>
                <c:pt idx="1464">
                  <c:v>455</c:v>
                </c:pt>
                <c:pt idx="1465">
                  <c:v>453</c:v>
                </c:pt>
                <c:pt idx="1466">
                  <c:v>453</c:v>
                </c:pt>
                <c:pt idx="1467">
                  <c:v>455</c:v>
                </c:pt>
                <c:pt idx="1468">
                  <c:v>458</c:v>
                </c:pt>
                <c:pt idx="1469">
                  <c:v>456</c:v>
                </c:pt>
                <c:pt idx="1470">
                  <c:v>458</c:v>
                </c:pt>
                <c:pt idx="1471">
                  <c:v>458</c:v>
                </c:pt>
                <c:pt idx="1472">
                  <c:v>458</c:v>
                </c:pt>
                <c:pt idx="1473">
                  <c:v>456</c:v>
                </c:pt>
                <c:pt idx="1474">
                  <c:v>457</c:v>
                </c:pt>
                <c:pt idx="1475">
                  <c:v>455</c:v>
                </c:pt>
                <c:pt idx="1476">
                  <c:v>453</c:v>
                </c:pt>
                <c:pt idx="1477">
                  <c:v>456</c:v>
                </c:pt>
                <c:pt idx="1478">
                  <c:v>457</c:v>
                </c:pt>
                <c:pt idx="1479">
                  <c:v>456</c:v>
                </c:pt>
                <c:pt idx="1480">
                  <c:v>460</c:v>
                </c:pt>
                <c:pt idx="1481">
                  <c:v>459</c:v>
                </c:pt>
                <c:pt idx="1482">
                  <c:v>458</c:v>
                </c:pt>
                <c:pt idx="1483">
                  <c:v>459</c:v>
                </c:pt>
                <c:pt idx="1484">
                  <c:v>461</c:v>
                </c:pt>
                <c:pt idx="1485">
                  <c:v>461</c:v>
                </c:pt>
                <c:pt idx="1486">
                  <c:v>460</c:v>
                </c:pt>
                <c:pt idx="1487">
                  <c:v>461</c:v>
                </c:pt>
                <c:pt idx="1488">
                  <c:v>460</c:v>
                </c:pt>
                <c:pt idx="1489">
                  <c:v>460</c:v>
                </c:pt>
                <c:pt idx="1490">
                  <c:v>462</c:v>
                </c:pt>
                <c:pt idx="1491">
                  <c:v>462</c:v>
                </c:pt>
                <c:pt idx="1492">
                  <c:v>459</c:v>
                </c:pt>
                <c:pt idx="1493">
                  <c:v>464</c:v>
                </c:pt>
                <c:pt idx="1494">
                  <c:v>464</c:v>
                </c:pt>
                <c:pt idx="1495">
                  <c:v>465</c:v>
                </c:pt>
                <c:pt idx="1496">
                  <c:v>465</c:v>
                </c:pt>
                <c:pt idx="1497">
                  <c:v>468</c:v>
                </c:pt>
                <c:pt idx="1498">
                  <c:v>467</c:v>
                </c:pt>
                <c:pt idx="1499">
                  <c:v>467</c:v>
                </c:pt>
                <c:pt idx="1500">
                  <c:v>467</c:v>
                </c:pt>
                <c:pt idx="1501">
                  <c:v>466</c:v>
                </c:pt>
                <c:pt idx="1502">
                  <c:v>464</c:v>
                </c:pt>
                <c:pt idx="1503">
                  <c:v>466</c:v>
                </c:pt>
                <c:pt idx="1504">
                  <c:v>466</c:v>
                </c:pt>
                <c:pt idx="1505">
                  <c:v>465</c:v>
                </c:pt>
                <c:pt idx="1506">
                  <c:v>469</c:v>
                </c:pt>
                <c:pt idx="1507">
                  <c:v>469</c:v>
                </c:pt>
                <c:pt idx="1508">
                  <c:v>468</c:v>
                </c:pt>
                <c:pt idx="1509">
                  <c:v>470</c:v>
                </c:pt>
                <c:pt idx="1510">
                  <c:v>471</c:v>
                </c:pt>
                <c:pt idx="1511">
                  <c:v>471</c:v>
                </c:pt>
                <c:pt idx="1512">
                  <c:v>468</c:v>
                </c:pt>
                <c:pt idx="1513">
                  <c:v>471</c:v>
                </c:pt>
                <c:pt idx="1514">
                  <c:v>469</c:v>
                </c:pt>
                <c:pt idx="1515">
                  <c:v>467</c:v>
                </c:pt>
                <c:pt idx="1516">
                  <c:v>469</c:v>
                </c:pt>
                <c:pt idx="1517">
                  <c:v>469</c:v>
                </c:pt>
                <c:pt idx="1518">
                  <c:v>467</c:v>
                </c:pt>
                <c:pt idx="1519">
                  <c:v>470</c:v>
                </c:pt>
                <c:pt idx="1520">
                  <c:v>471</c:v>
                </c:pt>
                <c:pt idx="1521">
                  <c:v>468</c:v>
                </c:pt>
                <c:pt idx="1522">
                  <c:v>471</c:v>
                </c:pt>
                <c:pt idx="1523">
                  <c:v>470</c:v>
                </c:pt>
                <c:pt idx="1524">
                  <c:v>470</c:v>
                </c:pt>
                <c:pt idx="1525">
                  <c:v>468</c:v>
                </c:pt>
                <c:pt idx="1526">
                  <c:v>470</c:v>
                </c:pt>
                <c:pt idx="1527">
                  <c:v>468</c:v>
                </c:pt>
                <c:pt idx="1528">
                  <c:v>466</c:v>
                </c:pt>
                <c:pt idx="1529">
                  <c:v>468</c:v>
                </c:pt>
                <c:pt idx="1530">
                  <c:v>465</c:v>
                </c:pt>
                <c:pt idx="1531">
                  <c:v>463</c:v>
                </c:pt>
                <c:pt idx="1532">
                  <c:v>466</c:v>
                </c:pt>
                <c:pt idx="1533">
                  <c:v>465</c:v>
                </c:pt>
                <c:pt idx="1534">
                  <c:v>463</c:v>
                </c:pt>
                <c:pt idx="1535">
                  <c:v>464</c:v>
                </c:pt>
                <c:pt idx="1536">
                  <c:v>465</c:v>
                </c:pt>
                <c:pt idx="1537">
                  <c:v>462</c:v>
                </c:pt>
                <c:pt idx="1538">
                  <c:v>465</c:v>
                </c:pt>
                <c:pt idx="1539">
                  <c:v>467</c:v>
                </c:pt>
                <c:pt idx="1540">
                  <c:v>463</c:v>
                </c:pt>
                <c:pt idx="1541">
                  <c:v>463</c:v>
                </c:pt>
                <c:pt idx="1542">
                  <c:v>465</c:v>
                </c:pt>
                <c:pt idx="1543">
                  <c:v>462</c:v>
                </c:pt>
                <c:pt idx="1544">
                  <c:v>463</c:v>
                </c:pt>
                <c:pt idx="1545">
                  <c:v>465</c:v>
                </c:pt>
                <c:pt idx="1546">
                  <c:v>464</c:v>
                </c:pt>
                <c:pt idx="1547">
                  <c:v>461</c:v>
                </c:pt>
                <c:pt idx="1548">
                  <c:v>465</c:v>
                </c:pt>
                <c:pt idx="1549">
                  <c:v>466</c:v>
                </c:pt>
                <c:pt idx="1550">
                  <c:v>463</c:v>
                </c:pt>
                <c:pt idx="1551">
                  <c:v>467</c:v>
                </c:pt>
                <c:pt idx="1552">
                  <c:v>467</c:v>
                </c:pt>
                <c:pt idx="1553">
                  <c:v>466</c:v>
                </c:pt>
                <c:pt idx="1554">
                  <c:v>469</c:v>
                </c:pt>
                <c:pt idx="1555">
                  <c:v>472</c:v>
                </c:pt>
                <c:pt idx="1556">
                  <c:v>467</c:v>
                </c:pt>
                <c:pt idx="1557">
                  <c:v>469</c:v>
                </c:pt>
                <c:pt idx="1558">
                  <c:v>471</c:v>
                </c:pt>
                <c:pt idx="1559">
                  <c:v>470</c:v>
                </c:pt>
                <c:pt idx="1560">
                  <c:v>470</c:v>
                </c:pt>
                <c:pt idx="1561">
                  <c:v>472</c:v>
                </c:pt>
                <c:pt idx="1562">
                  <c:v>469</c:v>
                </c:pt>
                <c:pt idx="1563">
                  <c:v>468</c:v>
                </c:pt>
                <c:pt idx="1564">
                  <c:v>473</c:v>
                </c:pt>
                <c:pt idx="1565">
                  <c:v>472</c:v>
                </c:pt>
                <c:pt idx="1566">
                  <c:v>470</c:v>
                </c:pt>
                <c:pt idx="1567">
                  <c:v>474</c:v>
                </c:pt>
                <c:pt idx="1568">
                  <c:v>474</c:v>
                </c:pt>
                <c:pt idx="1569">
                  <c:v>472</c:v>
                </c:pt>
                <c:pt idx="1570">
                  <c:v>476</c:v>
                </c:pt>
                <c:pt idx="1571">
                  <c:v>476</c:v>
                </c:pt>
                <c:pt idx="1572">
                  <c:v>476</c:v>
                </c:pt>
                <c:pt idx="1573">
                  <c:v>475</c:v>
                </c:pt>
                <c:pt idx="1574">
                  <c:v>475</c:v>
                </c:pt>
                <c:pt idx="1575">
                  <c:v>474</c:v>
                </c:pt>
                <c:pt idx="1576">
                  <c:v>474</c:v>
                </c:pt>
                <c:pt idx="1577">
                  <c:v>475</c:v>
                </c:pt>
                <c:pt idx="1578">
                  <c:v>474</c:v>
                </c:pt>
                <c:pt idx="1579">
                  <c:v>471</c:v>
                </c:pt>
                <c:pt idx="1580">
                  <c:v>474</c:v>
                </c:pt>
                <c:pt idx="1581">
                  <c:v>473</c:v>
                </c:pt>
                <c:pt idx="1582">
                  <c:v>475</c:v>
                </c:pt>
                <c:pt idx="1583">
                  <c:v>475</c:v>
                </c:pt>
                <c:pt idx="1584">
                  <c:v>477</c:v>
                </c:pt>
                <c:pt idx="1585">
                  <c:v>477</c:v>
                </c:pt>
                <c:pt idx="1586">
                  <c:v>476</c:v>
                </c:pt>
                <c:pt idx="1587">
                  <c:v>476</c:v>
                </c:pt>
                <c:pt idx="1588">
                  <c:v>476</c:v>
                </c:pt>
                <c:pt idx="1589">
                  <c:v>476</c:v>
                </c:pt>
                <c:pt idx="1590">
                  <c:v>476</c:v>
                </c:pt>
                <c:pt idx="1591">
                  <c:v>476</c:v>
                </c:pt>
                <c:pt idx="1592">
                  <c:v>472</c:v>
                </c:pt>
                <c:pt idx="1593">
                  <c:v>474</c:v>
                </c:pt>
                <c:pt idx="1594">
                  <c:v>473</c:v>
                </c:pt>
                <c:pt idx="1595">
                  <c:v>473</c:v>
                </c:pt>
                <c:pt idx="1596">
                  <c:v>470</c:v>
                </c:pt>
                <c:pt idx="1597">
                  <c:v>473</c:v>
                </c:pt>
                <c:pt idx="1598">
                  <c:v>470</c:v>
                </c:pt>
                <c:pt idx="1599">
                  <c:v>471</c:v>
                </c:pt>
                <c:pt idx="1600">
                  <c:v>474</c:v>
                </c:pt>
                <c:pt idx="1601">
                  <c:v>483</c:v>
                </c:pt>
                <c:pt idx="1602">
                  <c:v>489</c:v>
                </c:pt>
                <c:pt idx="1603">
                  <c:v>502</c:v>
                </c:pt>
                <c:pt idx="1604">
                  <c:v>517</c:v>
                </c:pt>
                <c:pt idx="1605">
                  <c:v>539</c:v>
                </c:pt>
                <c:pt idx="1606">
                  <c:v>565</c:v>
                </c:pt>
                <c:pt idx="1607">
                  <c:v>584</c:v>
                </c:pt>
                <c:pt idx="1608">
                  <c:v>593</c:v>
                </c:pt>
                <c:pt idx="1609">
                  <c:v>602</c:v>
                </c:pt>
                <c:pt idx="1610">
                  <c:v>604</c:v>
                </c:pt>
                <c:pt idx="1611">
                  <c:v>604</c:v>
                </c:pt>
                <c:pt idx="1612">
                  <c:v>605</c:v>
                </c:pt>
                <c:pt idx="1613">
                  <c:v>606</c:v>
                </c:pt>
                <c:pt idx="1614">
                  <c:v>607</c:v>
                </c:pt>
                <c:pt idx="1615">
                  <c:v>607</c:v>
                </c:pt>
                <c:pt idx="1616">
                  <c:v>610</c:v>
                </c:pt>
                <c:pt idx="1617">
                  <c:v>610</c:v>
                </c:pt>
                <c:pt idx="1618">
                  <c:v>611</c:v>
                </c:pt>
                <c:pt idx="1619">
                  <c:v>613</c:v>
                </c:pt>
                <c:pt idx="1620">
                  <c:v>613</c:v>
                </c:pt>
                <c:pt idx="1621">
                  <c:v>614</c:v>
                </c:pt>
                <c:pt idx="1622">
                  <c:v>615</c:v>
                </c:pt>
                <c:pt idx="1623">
                  <c:v>615</c:v>
                </c:pt>
                <c:pt idx="1624">
                  <c:v>616</c:v>
                </c:pt>
                <c:pt idx="1625">
                  <c:v>617</c:v>
                </c:pt>
                <c:pt idx="1626">
                  <c:v>615</c:v>
                </c:pt>
                <c:pt idx="1627">
                  <c:v>616</c:v>
                </c:pt>
                <c:pt idx="1628">
                  <c:v>615</c:v>
                </c:pt>
                <c:pt idx="1629">
                  <c:v>616</c:v>
                </c:pt>
                <c:pt idx="1630">
                  <c:v>615</c:v>
                </c:pt>
                <c:pt idx="1631">
                  <c:v>615</c:v>
                </c:pt>
                <c:pt idx="1632">
                  <c:v>616</c:v>
                </c:pt>
                <c:pt idx="1633">
                  <c:v>616</c:v>
                </c:pt>
                <c:pt idx="1634">
                  <c:v>615</c:v>
                </c:pt>
                <c:pt idx="1635">
                  <c:v>617</c:v>
                </c:pt>
                <c:pt idx="1636">
                  <c:v>617</c:v>
                </c:pt>
                <c:pt idx="1637">
                  <c:v>617</c:v>
                </c:pt>
                <c:pt idx="1638">
                  <c:v>618</c:v>
                </c:pt>
                <c:pt idx="1639">
                  <c:v>618</c:v>
                </c:pt>
                <c:pt idx="1640">
                  <c:v>618</c:v>
                </c:pt>
                <c:pt idx="1641">
                  <c:v>620</c:v>
                </c:pt>
                <c:pt idx="1642">
                  <c:v>619</c:v>
                </c:pt>
                <c:pt idx="1643">
                  <c:v>619</c:v>
                </c:pt>
                <c:pt idx="1644">
                  <c:v>619</c:v>
                </c:pt>
                <c:pt idx="1645">
                  <c:v>619</c:v>
                </c:pt>
                <c:pt idx="1646">
                  <c:v>619</c:v>
                </c:pt>
                <c:pt idx="1647">
                  <c:v>618</c:v>
                </c:pt>
                <c:pt idx="1648">
                  <c:v>620</c:v>
                </c:pt>
                <c:pt idx="1649">
                  <c:v>620</c:v>
                </c:pt>
                <c:pt idx="1650">
                  <c:v>618</c:v>
                </c:pt>
                <c:pt idx="1651">
                  <c:v>621</c:v>
                </c:pt>
                <c:pt idx="1652">
                  <c:v>620</c:v>
                </c:pt>
                <c:pt idx="1653">
                  <c:v>619</c:v>
                </c:pt>
                <c:pt idx="1654">
                  <c:v>620</c:v>
                </c:pt>
                <c:pt idx="1655">
                  <c:v>620</c:v>
                </c:pt>
                <c:pt idx="1656">
                  <c:v>620</c:v>
                </c:pt>
                <c:pt idx="1657">
                  <c:v>619</c:v>
                </c:pt>
                <c:pt idx="1658">
                  <c:v>620</c:v>
                </c:pt>
                <c:pt idx="1659">
                  <c:v>620</c:v>
                </c:pt>
                <c:pt idx="1660">
                  <c:v>620</c:v>
                </c:pt>
                <c:pt idx="1661">
                  <c:v>621</c:v>
                </c:pt>
                <c:pt idx="1662">
                  <c:v>620</c:v>
                </c:pt>
                <c:pt idx="1663">
                  <c:v>621</c:v>
                </c:pt>
                <c:pt idx="1664">
                  <c:v>623</c:v>
                </c:pt>
                <c:pt idx="1665">
                  <c:v>621</c:v>
                </c:pt>
                <c:pt idx="1666">
                  <c:v>619</c:v>
                </c:pt>
                <c:pt idx="1667">
                  <c:v>621</c:v>
                </c:pt>
                <c:pt idx="1668">
                  <c:v>619</c:v>
                </c:pt>
                <c:pt idx="1669">
                  <c:v>619</c:v>
                </c:pt>
                <c:pt idx="1670">
                  <c:v>620</c:v>
                </c:pt>
                <c:pt idx="1671">
                  <c:v>619</c:v>
                </c:pt>
                <c:pt idx="1672">
                  <c:v>619</c:v>
                </c:pt>
                <c:pt idx="1673">
                  <c:v>620</c:v>
                </c:pt>
                <c:pt idx="1674">
                  <c:v>621</c:v>
                </c:pt>
                <c:pt idx="1675">
                  <c:v>621</c:v>
                </c:pt>
                <c:pt idx="1676">
                  <c:v>621</c:v>
                </c:pt>
                <c:pt idx="1677">
                  <c:v>622</c:v>
                </c:pt>
                <c:pt idx="1678">
                  <c:v>621</c:v>
                </c:pt>
                <c:pt idx="1679">
                  <c:v>622</c:v>
                </c:pt>
                <c:pt idx="1680">
                  <c:v>622</c:v>
                </c:pt>
                <c:pt idx="1681">
                  <c:v>621</c:v>
                </c:pt>
                <c:pt idx="1682">
                  <c:v>622</c:v>
                </c:pt>
                <c:pt idx="1683">
                  <c:v>621</c:v>
                </c:pt>
                <c:pt idx="1684">
                  <c:v>620</c:v>
                </c:pt>
                <c:pt idx="1685">
                  <c:v>621</c:v>
                </c:pt>
                <c:pt idx="1686">
                  <c:v>621</c:v>
                </c:pt>
                <c:pt idx="1687">
                  <c:v>620</c:v>
                </c:pt>
                <c:pt idx="1688">
                  <c:v>620</c:v>
                </c:pt>
                <c:pt idx="1689">
                  <c:v>621</c:v>
                </c:pt>
                <c:pt idx="1690">
                  <c:v>621</c:v>
                </c:pt>
                <c:pt idx="1691">
                  <c:v>622</c:v>
                </c:pt>
                <c:pt idx="1692">
                  <c:v>622</c:v>
                </c:pt>
                <c:pt idx="1693">
                  <c:v>622</c:v>
                </c:pt>
                <c:pt idx="1694">
                  <c:v>623</c:v>
                </c:pt>
                <c:pt idx="1695">
                  <c:v>623</c:v>
                </c:pt>
                <c:pt idx="1696">
                  <c:v>625</c:v>
                </c:pt>
                <c:pt idx="1697">
                  <c:v>625</c:v>
                </c:pt>
                <c:pt idx="1698">
                  <c:v>626</c:v>
                </c:pt>
                <c:pt idx="1699">
                  <c:v>625</c:v>
                </c:pt>
                <c:pt idx="1700">
                  <c:v>621</c:v>
                </c:pt>
                <c:pt idx="1701">
                  <c:v>618</c:v>
                </c:pt>
                <c:pt idx="1702">
                  <c:v>608</c:v>
                </c:pt>
                <c:pt idx="1703">
                  <c:v>592</c:v>
                </c:pt>
                <c:pt idx="1704">
                  <c:v>569</c:v>
                </c:pt>
                <c:pt idx="1705">
                  <c:v>545</c:v>
                </c:pt>
                <c:pt idx="1706">
                  <c:v>520</c:v>
                </c:pt>
                <c:pt idx="1707">
                  <c:v>504</c:v>
                </c:pt>
                <c:pt idx="1708">
                  <c:v>490</c:v>
                </c:pt>
                <c:pt idx="1709">
                  <c:v>476</c:v>
                </c:pt>
                <c:pt idx="1710">
                  <c:v>468</c:v>
                </c:pt>
                <c:pt idx="1711">
                  <c:v>461</c:v>
                </c:pt>
                <c:pt idx="1712">
                  <c:v>456</c:v>
                </c:pt>
                <c:pt idx="1713">
                  <c:v>451</c:v>
                </c:pt>
                <c:pt idx="1714">
                  <c:v>444</c:v>
                </c:pt>
                <c:pt idx="1715">
                  <c:v>441</c:v>
                </c:pt>
                <c:pt idx="1716">
                  <c:v>437</c:v>
                </c:pt>
                <c:pt idx="1717">
                  <c:v>433</c:v>
                </c:pt>
                <c:pt idx="1718">
                  <c:v>430</c:v>
                </c:pt>
                <c:pt idx="1719">
                  <c:v>428</c:v>
                </c:pt>
                <c:pt idx="1720">
                  <c:v>426</c:v>
                </c:pt>
                <c:pt idx="1721">
                  <c:v>424</c:v>
                </c:pt>
                <c:pt idx="1722">
                  <c:v>426</c:v>
                </c:pt>
                <c:pt idx="1723">
                  <c:v>424</c:v>
                </c:pt>
                <c:pt idx="1724">
                  <c:v>421</c:v>
                </c:pt>
                <c:pt idx="1725">
                  <c:v>424</c:v>
                </c:pt>
                <c:pt idx="1726">
                  <c:v>426</c:v>
                </c:pt>
                <c:pt idx="1727">
                  <c:v>425</c:v>
                </c:pt>
                <c:pt idx="1728">
                  <c:v>427</c:v>
                </c:pt>
                <c:pt idx="1729">
                  <c:v>428</c:v>
                </c:pt>
                <c:pt idx="1730">
                  <c:v>425</c:v>
                </c:pt>
                <c:pt idx="1731">
                  <c:v>426</c:v>
                </c:pt>
                <c:pt idx="1732">
                  <c:v>429</c:v>
                </c:pt>
                <c:pt idx="1733">
                  <c:v>427</c:v>
                </c:pt>
                <c:pt idx="1734">
                  <c:v>428</c:v>
                </c:pt>
                <c:pt idx="1735">
                  <c:v>430</c:v>
                </c:pt>
                <c:pt idx="1736">
                  <c:v>431</c:v>
                </c:pt>
                <c:pt idx="1737">
                  <c:v>429</c:v>
                </c:pt>
                <c:pt idx="1738">
                  <c:v>434</c:v>
                </c:pt>
                <c:pt idx="1739">
                  <c:v>434</c:v>
                </c:pt>
                <c:pt idx="1740">
                  <c:v>433</c:v>
                </c:pt>
                <c:pt idx="1741">
                  <c:v>437</c:v>
                </c:pt>
                <c:pt idx="1742">
                  <c:v>437</c:v>
                </c:pt>
                <c:pt idx="1743">
                  <c:v>435</c:v>
                </c:pt>
                <c:pt idx="1744">
                  <c:v>436</c:v>
                </c:pt>
                <c:pt idx="1745">
                  <c:v>437</c:v>
                </c:pt>
                <c:pt idx="1746">
                  <c:v>435</c:v>
                </c:pt>
                <c:pt idx="1747">
                  <c:v>434</c:v>
                </c:pt>
                <c:pt idx="1748">
                  <c:v>435</c:v>
                </c:pt>
                <c:pt idx="1749">
                  <c:v>434</c:v>
                </c:pt>
                <c:pt idx="1750">
                  <c:v>434</c:v>
                </c:pt>
                <c:pt idx="1751">
                  <c:v>435</c:v>
                </c:pt>
                <c:pt idx="1752">
                  <c:v>434</c:v>
                </c:pt>
                <c:pt idx="1753">
                  <c:v>434</c:v>
                </c:pt>
                <c:pt idx="1754">
                  <c:v>437</c:v>
                </c:pt>
                <c:pt idx="1755">
                  <c:v>435</c:v>
                </c:pt>
                <c:pt idx="1756">
                  <c:v>435</c:v>
                </c:pt>
                <c:pt idx="1757">
                  <c:v>435</c:v>
                </c:pt>
                <c:pt idx="1758">
                  <c:v>436</c:v>
                </c:pt>
                <c:pt idx="1759">
                  <c:v>436</c:v>
                </c:pt>
                <c:pt idx="1760">
                  <c:v>436</c:v>
                </c:pt>
                <c:pt idx="1761">
                  <c:v>434</c:v>
                </c:pt>
                <c:pt idx="1762">
                  <c:v>435</c:v>
                </c:pt>
                <c:pt idx="1763">
                  <c:v>436</c:v>
                </c:pt>
                <c:pt idx="1764">
                  <c:v>436</c:v>
                </c:pt>
                <c:pt idx="1765">
                  <c:v>436</c:v>
                </c:pt>
                <c:pt idx="1766">
                  <c:v>435</c:v>
                </c:pt>
                <c:pt idx="1767">
                  <c:v>438</c:v>
                </c:pt>
                <c:pt idx="1768">
                  <c:v>439</c:v>
                </c:pt>
                <c:pt idx="1769">
                  <c:v>438</c:v>
                </c:pt>
                <c:pt idx="1770">
                  <c:v>442</c:v>
                </c:pt>
                <c:pt idx="1771">
                  <c:v>442</c:v>
                </c:pt>
                <c:pt idx="1772">
                  <c:v>444</c:v>
                </c:pt>
                <c:pt idx="1773">
                  <c:v>442</c:v>
                </c:pt>
                <c:pt idx="1774">
                  <c:v>442</c:v>
                </c:pt>
                <c:pt idx="1775">
                  <c:v>443</c:v>
                </c:pt>
                <c:pt idx="1776">
                  <c:v>442</c:v>
                </c:pt>
                <c:pt idx="1777">
                  <c:v>442</c:v>
                </c:pt>
                <c:pt idx="1778">
                  <c:v>441</c:v>
                </c:pt>
                <c:pt idx="1779">
                  <c:v>443</c:v>
                </c:pt>
                <c:pt idx="1780">
                  <c:v>442</c:v>
                </c:pt>
                <c:pt idx="1781">
                  <c:v>443</c:v>
                </c:pt>
                <c:pt idx="1782">
                  <c:v>444</c:v>
                </c:pt>
                <c:pt idx="1783">
                  <c:v>446</c:v>
                </c:pt>
                <c:pt idx="1784">
                  <c:v>446</c:v>
                </c:pt>
                <c:pt idx="1785">
                  <c:v>446</c:v>
                </c:pt>
                <c:pt idx="1786">
                  <c:v>448</c:v>
                </c:pt>
                <c:pt idx="1787">
                  <c:v>448</c:v>
                </c:pt>
                <c:pt idx="1788">
                  <c:v>448</c:v>
                </c:pt>
                <c:pt idx="1789">
                  <c:v>448</c:v>
                </c:pt>
                <c:pt idx="1790">
                  <c:v>449</c:v>
                </c:pt>
                <c:pt idx="1791">
                  <c:v>448</c:v>
                </c:pt>
                <c:pt idx="1792">
                  <c:v>447</c:v>
                </c:pt>
                <c:pt idx="1793">
                  <c:v>449</c:v>
                </c:pt>
                <c:pt idx="1794">
                  <c:v>448</c:v>
                </c:pt>
                <c:pt idx="1795">
                  <c:v>448</c:v>
                </c:pt>
                <c:pt idx="1796">
                  <c:v>448</c:v>
                </c:pt>
                <c:pt idx="1797">
                  <c:v>449</c:v>
                </c:pt>
                <c:pt idx="1798">
                  <c:v>447</c:v>
                </c:pt>
                <c:pt idx="1799">
                  <c:v>449</c:v>
                </c:pt>
                <c:pt idx="1800">
                  <c:v>450</c:v>
                </c:pt>
                <c:pt idx="1801">
                  <c:v>448</c:v>
                </c:pt>
                <c:pt idx="1802">
                  <c:v>450</c:v>
                </c:pt>
                <c:pt idx="1803">
                  <c:v>452</c:v>
                </c:pt>
                <c:pt idx="1804">
                  <c:v>449</c:v>
                </c:pt>
                <c:pt idx="1805">
                  <c:v>450</c:v>
                </c:pt>
                <c:pt idx="1806">
                  <c:v>451</c:v>
                </c:pt>
                <c:pt idx="1807">
                  <c:v>449</c:v>
                </c:pt>
                <c:pt idx="1808">
                  <c:v>447</c:v>
                </c:pt>
                <c:pt idx="1809">
                  <c:v>453</c:v>
                </c:pt>
                <c:pt idx="1810">
                  <c:v>449</c:v>
                </c:pt>
                <c:pt idx="1811">
                  <c:v>447</c:v>
                </c:pt>
                <c:pt idx="1812">
                  <c:v>450</c:v>
                </c:pt>
                <c:pt idx="1813">
                  <c:v>448</c:v>
                </c:pt>
                <c:pt idx="1814">
                  <c:v>446</c:v>
                </c:pt>
                <c:pt idx="1815">
                  <c:v>450</c:v>
                </c:pt>
                <c:pt idx="1816">
                  <c:v>449</c:v>
                </c:pt>
                <c:pt idx="1817">
                  <c:v>447</c:v>
                </c:pt>
                <c:pt idx="1818">
                  <c:v>449</c:v>
                </c:pt>
                <c:pt idx="1819">
                  <c:v>451</c:v>
                </c:pt>
                <c:pt idx="1820">
                  <c:v>449</c:v>
                </c:pt>
                <c:pt idx="1821">
                  <c:v>446</c:v>
                </c:pt>
                <c:pt idx="1822">
                  <c:v>451</c:v>
                </c:pt>
                <c:pt idx="1823">
                  <c:v>450</c:v>
                </c:pt>
                <c:pt idx="1824">
                  <c:v>450</c:v>
                </c:pt>
                <c:pt idx="1825">
                  <c:v>451</c:v>
                </c:pt>
                <c:pt idx="1826">
                  <c:v>451</c:v>
                </c:pt>
                <c:pt idx="1827">
                  <c:v>449</c:v>
                </c:pt>
                <c:pt idx="1828">
                  <c:v>451</c:v>
                </c:pt>
                <c:pt idx="1829">
                  <c:v>449</c:v>
                </c:pt>
                <c:pt idx="1830">
                  <c:v>450</c:v>
                </c:pt>
                <c:pt idx="1831">
                  <c:v>451</c:v>
                </c:pt>
                <c:pt idx="1832">
                  <c:v>450</c:v>
                </c:pt>
                <c:pt idx="1833">
                  <c:v>451</c:v>
                </c:pt>
                <c:pt idx="1834">
                  <c:v>452</c:v>
                </c:pt>
                <c:pt idx="1835">
                  <c:v>453</c:v>
                </c:pt>
                <c:pt idx="1836">
                  <c:v>453</c:v>
                </c:pt>
                <c:pt idx="1837">
                  <c:v>453</c:v>
                </c:pt>
                <c:pt idx="1838">
                  <c:v>453</c:v>
                </c:pt>
                <c:pt idx="1839">
                  <c:v>453</c:v>
                </c:pt>
                <c:pt idx="1840">
                  <c:v>452</c:v>
                </c:pt>
                <c:pt idx="1841">
                  <c:v>454</c:v>
                </c:pt>
                <c:pt idx="1842">
                  <c:v>454</c:v>
                </c:pt>
                <c:pt idx="1843">
                  <c:v>452</c:v>
                </c:pt>
                <c:pt idx="1844">
                  <c:v>453</c:v>
                </c:pt>
                <c:pt idx="1845">
                  <c:v>454</c:v>
                </c:pt>
                <c:pt idx="1846">
                  <c:v>453</c:v>
                </c:pt>
                <c:pt idx="1847">
                  <c:v>453</c:v>
                </c:pt>
                <c:pt idx="1848">
                  <c:v>455</c:v>
                </c:pt>
                <c:pt idx="1849">
                  <c:v>451</c:v>
                </c:pt>
                <c:pt idx="1850">
                  <c:v>451</c:v>
                </c:pt>
                <c:pt idx="1851">
                  <c:v>452</c:v>
                </c:pt>
                <c:pt idx="1852">
                  <c:v>450</c:v>
                </c:pt>
                <c:pt idx="1853">
                  <c:v>449</c:v>
                </c:pt>
                <c:pt idx="1854">
                  <c:v>453</c:v>
                </c:pt>
                <c:pt idx="1855">
                  <c:v>451</c:v>
                </c:pt>
                <c:pt idx="1856">
                  <c:v>449</c:v>
                </c:pt>
                <c:pt idx="1857">
                  <c:v>453</c:v>
                </c:pt>
                <c:pt idx="1858">
                  <c:v>454</c:v>
                </c:pt>
                <c:pt idx="1859">
                  <c:v>453</c:v>
                </c:pt>
                <c:pt idx="1860">
                  <c:v>454</c:v>
                </c:pt>
                <c:pt idx="1861">
                  <c:v>454</c:v>
                </c:pt>
                <c:pt idx="1862">
                  <c:v>452</c:v>
                </c:pt>
                <c:pt idx="1863">
                  <c:v>456</c:v>
                </c:pt>
                <c:pt idx="1864">
                  <c:v>459</c:v>
                </c:pt>
                <c:pt idx="1865">
                  <c:v>461</c:v>
                </c:pt>
                <c:pt idx="1866">
                  <c:v>472</c:v>
                </c:pt>
                <c:pt idx="1867">
                  <c:v>493</c:v>
                </c:pt>
                <c:pt idx="1868">
                  <c:v>525</c:v>
                </c:pt>
                <c:pt idx="1869">
                  <c:v>568</c:v>
                </c:pt>
                <c:pt idx="1870">
                  <c:v>598</c:v>
                </c:pt>
                <c:pt idx="1871">
                  <c:v>615</c:v>
                </c:pt>
                <c:pt idx="1872">
                  <c:v>624</c:v>
                </c:pt>
                <c:pt idx="1873">
                  <c:v>629</c:v>
                </c:pt>
                <c:pt idx="1874">
                  <c:v>627</c:v>
                </c:pt>
                <c:pt idx="1875">
                  <c:v>625</c:v>
                </c:pt>
                <c:pt idx="1876">
                  <c:v>625</c:v>
                </c:pt>
                <c:pt idx="1877">
                  <c:v>625</c:v>
                </c:pt>
                <c:pt idx="1878">
                  <c:v>624</c:v>
                </c:pt>
                <c:pt idx="1879">
                  <c:v>623</c:v>
                </c:pt>
                <c:pt idx="1880">
                  <c:v>624</c:v>
                </c:pt>
                <c:pt idx="1881">
                  <c:v>623</c:v>
                </c:pt>
                <c:pt idx="1882">
                  <c:v>623</c:v>
                </c:pt>
                <c:pt idx="1883">
                  <c:v>623</c:v>
                </c:pt>
                <c:pt idx="1884">
                  <c:v>623</c:v>
                </c:pt>
                <c:pt idx="1885">
                  <c:v>625</c:v>
                </c:pt>
                <c:pt idx="1886">
                  <c:v>624</c:v>
                </c:pt>
                <c:pt idx="1887">
                  <c:v>624</c:v>
                </c:pt>
                <c:pt idx="1888">
                  <c:v>625</c:v>
                </c:pt>
                <c:pt idx="1889">
                  <c:v>626</c:v>
                </c:pt>
                <c:pt idx="1890">
                  <c:v>626</c:v>
                </c:pt>
                <c:pt idx="1891">
                  <c:v>627</c:v>
                </c:pt>
                <c:pt idx="1892">
                  <c:v>627</c:v>
                </c:pt>
                <c:pt idx="1893">
                  <c:v>627</c:v>
                </c:pt>
                <c:pt idx="1894">
                  <c:v>629</c:v>
                </c:pt>
                <c:pt idx="1895">
                  <c:v>628</c:v>
                </c:pt>
                <c:pt idx="1896">
                  <c:v>631</c:v>
                </c:pt>
                <c:pt idx="1897">
                  <c:v>629</c:v>
                </c:pt>
                <c:pt idx="1898">
                  <c:v>629</c:v>
                </c:pt>
                <c:pt idx="1899">
                  <c:v>630</c:v>
                </c:pt>
                <c:pt idx="1900">
                  <c:v>632</c:v>
                </c:pt>
                <c:pt idx="1901">
                  <c:v>628</c:v>
                </c:pt>
                <c:pt idx="1902">
                  <c:v>630</c:v>
                </c:pt>
                <c:pt idx="1903">
                  <c:v>629</c:v>
                </c:pt>
                <c:pt idx="1904">
                  <c:v>628</c:v>
                </c:pt>
                <c:pt idx="1905">
                  <c:v>630</c:v>
                </c:pt>
                <c:pt idx="1906">
                  <c:v>630</c:v>
                </c:pt>
                <c:pt idx="1907">
                  <c:v>631</c:v>
                </c:pt>
                <c:pt idx="1908">
                  <c:v>629</c:v>
                </c:pt>
                <c:pt idx="1909">
                  <c:v>631</c:v>
                </c:pt>
                <c:pt idx="1910">
                  <c:v>630</c:v>
                </c:pt>
                <c:pt idx="1911">
                  <c:v>629</c:v>
                </c:pt>
                <c:pt idx="1912">
                  <c:v>631</c:v>
                </c:pt>
                <c:pt idx="1913">
                  <c:v>630</c:v>
                </c:pt>
                <c:pt idx="1914">
                  <c:v>628</c:v>
                </c:pt>
                <c:pt idx="1915">
                  <c:v>630</c:v>
                </c:pt>
                <c:pt idx="1916">
                  <c:v>629</c:v>
                </c:pt>
                <c:pt idx="1917">
                  <c:v>628</c:v>
                </c:pt>
                <c:pt idx="1918">
                  <c:v>629</c:v>
                </c:pt>
                <c:pt idx="1919">
                  <c:v>628</c:v>
                </c:pt>
                <c:pt idx="1920">
                  <c:v>627</c:v>
                </c:pt>
                <c:pt idx="1921">
                  <c:v>629</c:v>
                </c:pt>
                <c:pt idx="1922">
                  <c:v>628</c:v>
                </c:pt>
                <c:pt idx="1923">
                  <c:v>628</c:v>
                </c:pt>
                <c:pt idx="1924">
                  <c:v>630</c:v>
                </c:pt>
                <c:pt idx="1925">
                  <c:v>630</c:v>
                </c:pt>
                <c:pt idx="1926">
                  <c:v>629</c:v>
                </c:pt>
                <c:pt idx="1927">
                  <c:v>630</c:v>
                </c:pt>
                <c:pt idx="1928">
                  <c:v>630</c:v>
                </c:pt>
                <c:pt idx="1929">
                  <c:v>631</c:v>
                </c:pt>
                <c:pt idx="1930">
                  <c:v>630</c:v>
                </c:pt>
                <c:pt idx="1931">
                  <c:v>631</c:v>
                </c:pt>
                <c:pt idx="1932">
                  <c:v>630</c:v>
                </c:pt>
                <c:pt idx="1933">
                  <c:v>630</c:v>
                </c:pt>
                <c:pt idx="1934">
                  <c:v>631</c:v>
                </c:pt>
                <c:pt idx="1935">
                  <c:v>630</c:v>
                </c:pt>
                <c:pt idx="1936">
                  <c:v>630</c:v>
                </c:pt>
                <c:pt idx="1937">
                  <c:v>630</c:v>
                </c:pt>
                <c:pt idx="1938">
                  <c:v>631</c:v>
                </c:pt>
                <c:pt idx="1939">
                  <c:v>631</c:v>
                </c:pt>
                <c:pt idx="1940">
                  <c:v>628</c:v>
                </c:pt>
                <c:pt idx="1941">
                  <c:v>624</c:v>
                </c:pt>
                <c:pt idx="1942">
                  <c:v>615</c:v>
                </c:pt>
                <c:pt idx="1943">
                  <c:v>605</c:v>
                </c:pt>
                <c:pt idx="1944">
                  <c:v>595</c:v>
                </c:pt>
                <c:pt idx="1945">
                  <c:v>588</c:v>
                </c:pt>
                <c:pt idx="1946">
                  <c:v>580</c:v>
                </c:pt>
                <c:pt idx="1947">
                  <c:v>570</c:v>
                </c:pt>
                <c:pt idx="1948">
                  <c:v>558</c:v>
                </c:pt>
                <c:pt idx="1949">
                  <c:v>547</c:v>
                </c:pt>
                <c:pt idx="1950">
                  <c:v>539</c:v>
                </c:pt>
                <c:pt idx="1951">
                  <c:v>531</c:v>
                </c:pt>
                <c:pt idx="1952">
                  <c:v>524</c:v>
                </c:pt>
                <c:pt idx="1953">
                  <c:v>515</c:v>
                </c:pt>
                <c:pt idx="1954">
                  <c:v>508</c:v>
                </c:pt>
                <c:pt idx="1955">
                  <c:v>502</c:v>
                </c:pt>
                <c:pt idx="1956">
                  <c:v>493</c:v>
                </c:pt>
                <c:pt idx="1957">
                  <c:v>491</c:v>
                </c:pt>
                <c:pt idx="1958">
                  <c:v>487</c:v>
                </c:pt>
                <c:pt idx="1959">
                  <c:v>482</c:v>
                </c:pt>
                <c:pt idx="1960">
                  <c:v>480</c:v>
                </c:pt>
                <c:pt idx="1961">
                  <c:v>477</c:v>
                </c:pt>
                <c:pt idx="1962">
                  <c:v>474</c:v>
                </c:pt>
                <c:pt idx="1963">
                  <c:v>474</c:v>
                </c:pt>
                <c:pt idx="1964">
                  <c:v>469</c:v>
                </c:pt>
                <c:pt idx="1965">
                  <c:v>467</c:v>
                </c:pt>
                <c:pt idx="1966">
                  <c:v>463</c:v>
                </c:pt>
                <c:pt idx="1967">
                  <c:v>462</c:v>
                </c:pt>
                <c:pt idx="1968">
                  <c:v>456</c:v>
                </c:pt>
                <c:pt idx="1969">
                  <c:v>453</c:v>
                </c:pt>
                <c:pt idx="1970">
                  <c:v>451</c:v>
                </c:pt>
                <c:pt idx="1971">
                  <c:v>449</c:v>
                </c:pt>
                <c:pt idx="1972">
                  <c:v>445</c:v>
                </c:pt>
                <c:pt idx="1973">
                  <c:v>446</c:v>
                </c:pt>
                <c:pt idx="1974">
                  <c:v>443</c:v>
                </c:pt>
                <c:pt idx="1975">
                  <c:v>440</c:v>
                </c:pt>
                <c:pt idx="1976">
                  <c:v>442</c:v>
                </c:pt>
                <c:pt idx="1977">
                  <c:v>441</c:v>
                </c:pt>
                <c:pt idx="1978">
                  <c:v>437</c:v>
                </c:pt>
                <c:pt idx="1979">
                  <c:v>436</c:v>
                </c:pt>
                <c:pt idx="1980">
                  <c:v>436</c:v>
                </c:pt>
                <c:pt idx="1981">
                  <c:v>431</c:v>
                </c:pt>
                <c:pt idx="1982">
                  <c:v>431</c:v>
                </c:pt>
                <c:pt idx="1983">
                  <c:v>433</c:v>
                </c:pt>
                <c:pt idx="1984">
                  <c:v>429</c:v>
                </c:pt>
                <c:pt idx="1985">
                  <c:v>428</c:v>
                </c:pt>
                <c:pt idx="1986">
                  <c:v>430</c:v>
                </c:pt>
                <c:pt idx="1987">
                  <c:v>425</c:v>
                </c:pt>
                <c:pt idx="1988">
                  <c:v>425</c:v>
                </c:pt>
                <c:pt idx="1989">
                  <c:v>425</c:v>
                </c:pt>
                <c:pt idx="1990">
                  <c:v>426</c:v>
                </c:pt>
                <c:pt idx="1991">
                  <c:v>425</c:v>
                </c:pt>
                <c:pt idx="1992">
                  <c:v>427</c:v>
                </c:pt>
                <c:pt idx="1993">
                  <c:v>425</c:v>
                </c:pt>
                <c:pt idx="1994">
                  <c:v>425</c:v>
                </c:pt>
                <c:pt idx="1995">
                  <c:v>427</c:v>
                </c:pt>
                <c:pt idx="1996">
                  <c:v>428</c:v>
                </c:pt>
                <c:pt idx="1997">
                  <c:v>426</c:v>
                </c:pt>
                <c:pt idx="1998">
                  <c:v>426</c:v>
                </c:pt>
                <c:pt idx="1999">
                  <c:v>427</c:v>
                </c:pt>
                <c:pt idx="2000">
                  <c:v>424</c:v>
                </c:pt>
                <c:pt idx="2001">
                  <c:v>425</c:v>
                </c:pt>
                <c:pt idx="2002">
                  <c:v>426</c:v>
                </c:pt>
                <c:pt idx="2003">
                  <c:v>423</c:v>
                </c:pt>
                <c:pt idx="2004">
                  <c:v>423</c:v>
                </c:pt>
                <c:pt idx="2005">
                  <c:v>424</c:v>
                </c:pt>
                <c:pt idx="2006">
                  <c:v>422</c:v>
                </c:pt>
                <c:pt idx="2007">
                  <c:v>422</c:v>
                </c:pt>
                <c:pt idx="2008">
                  <c:v>423</c:v>
                </c:pt>
                <c:pt idx="2009">
                  <c:v>423</c:v>
                </c:pt>
                <c:pt idx="2010">
                  <c:v>423</c:v>
                </c:pt>
                <c:pt idx="2011">
                  <c:v>423</c:v>
                </c:pt>
                <c:pt idx="2012">
                  <c:v>425</c:v>
                </c:pt>
                <c:pt idx="2013">
                  <c:v>423</c:v>
                </c:pt>
                <c:pt idx="2014">
                  <c:v>424</c:v>
                </c:pt>
                <c:pt idx="2015">
                  <c:v>427</c:v>
                </c:pt>
                <c:pt idx="2016">
                  <c:v>426</c:v>
                </c:pt>
                <c:pt idx="2017">
                  <c:v>426</c:v>
                </c:pt>
                <c:pt idx="2018">
                  <c:v>427</c:v>
                </c:pt>
                <c:pt idx="2019">
                  <c:v>427</c:v>
                </c:pt>
                <c:pt idx="2020">
                  <c:v>427</c:v>
                </c:pt>
                <c:pt idx="2021">
                  <c:v>427</c:v>
                </c:pt>
                <c:pt idx="2022">
                  <c:v>427</c:v>
                </c:pt>
                <c:pt idx="2023">
                  <c:v>427</c:v>
                </c:pt>
                <c:pt idx="2024">
                  <c:v>428</c:v>
                </c:pt>
                <c:pt idx="2025">
                  <c:v>430</c:v>
                </c:pt>
                <c:pt idx="2026">
                  <c:v>432</c:v>
                </c:pt>
                <c:pt idx="2027">
                  <c:v>432</c:v>
                </c:pt>
                <c:pt idx="2028">
                  <c:v>436</c:v>
                </c:pt>
                <c:pt idx="2029">
                  <c:v>435</c:v>
                </c:pt>
                <c:pt idx="2030">
                  <c:v>435</c:v>
                </c:pt>
                <c:pt idx="2031">
                  <c:v>440</c:v>
                </c:pt>
                <c:pt idx="2032">
                  <c:v>439</c:v>
                </c:pt>
                <c:pt idx="2033">
                  <c:v>436</c:v>
                </c:pt>
                <c:pt idx="2034">
                  <c:v>440</c:v>
                </c:pt>
                <c:pt idx="2035">
                  <c:v>441</c:v>
                </c:pt>
                <c:pt idx="2036">
                  <c:v>437</c:v>
                </c:pt>
                <c:pt idx="2037">
                  <c:v>440</c:v>
                </c:pt>
                <c:pt idx="2038">
                  <c:v>439</c:v>
                </c:pt>
                <c:pt idx="2039">
                  <c:v>438</c:v>
                </c:pt>
                <c:pt idx="2040">
                  <c:v>440</c:v>
                </c:pt>
                <c:pt idx="2041">
                  <c:v>443</c:v>
                </c:pt>
                <c:pt idx="2042">
                  <c:v>442</c:v>
                </c:pt>
                <c:pt idx="2043">
                  <c:v>442</c:v>
                </c:pt>
                <c:pt idx="2044">
                  <c:v>445</c:v>
                </c:pt>
                <c:pt idx="2045">
                  <c:v>444</c:v>
                </c:pt>
                <c:pt idx="2046">
                  <c:v>443</c:v>
                </c:pt>
                <c:pt idx="2047">
                  <c:v>445</c:v>
                </c:pt>
                <c:pt idx="2048">
                  <c:v>443</c:v>
                </c:pt>
                <c:pt idx="2049">
                  <c:v>444</c:v>
                </c:pt>
                <c:pt idx="2050">
                  <c:v>445</c:v>
                </c:pt>
                <c:pt idx="2051">
                  <c:v>443</c:v>
                </c:pt>
                <c:pt idx="2052">
                  <c:v>442</c:v>
                </c:pt>
                <c:pt idx="2053">
                  <c:v>444</c:v>
                </c:pt>
                <c:pt idx="2054">
                  <c:v>443</c:v>
                </c:pt>
                <c:pt idx="2055">
                  <c:v>443</c:v>
                </c:pt>
                <c:pt idx="2056">
                  <c:v>444</c:v>
                </c:pt>
                <c:pt idx="2057">
                  <c:v>444</c:v>
                </c:pt>
                <c:pt idx="2058">
                  <c:v>442</c:v>
                </c:pt>
                <c:pt idx="2059">
                  <c:v>443</c:v>
                </c:pt>
                <c:pt idx="2060">
                  <c:v>444</c:v>
                </c:pt>
                <c:pt idx="2061">
                  <c:v>443</c:v>
                </c:pt>
                <c:pt idx="2062">
                  <c:v>443</c:v>
                </c:pt>
                <c:pt idx="2063">
                  <c:v>446</c:v>
                </c:pt>
                <c:pt idx="2064">
                  <c:v>446</c:v>
                </c:pt>
                <c:pt idx="2065">
                  <c:v>444</c:v>
                </c:pt>
                <c:pt idx="2066">
                  <c:v>446</c:v>
                </c:pt>
                <c:pt idx="2067">
                  <c:v>447</c:v>
                </c:pt>
                <c:pt idx="2068">
                  <c:v>446</c:v>
                </c:pt>
                <c:pt idx="2069">
                  <c:v>445</c:v>
                </c:pt>
                <c:pt idx="2070">
                  <c:v>446</c:v>
                </c:pt>
                <c:pt idx="2071">
                  <c:v>446</c:v>
                </c:pt>
                <c:pt idx="2072">
                  <c:v>444</c:v>
                </c:pt>
                <c:pt idx="2073">
                  <c:v>445</c:v>
                </c:pt>
                <c:pt idx="2074">
                  <c:v>446</c:v>
                </c:pt>
                <c:pt idx="2075">
                  <c:v>442</c:v>
                </c:pt>
                <c:pt idx="2076">
                  <c:v>446</c:v>
                </c:pt>
                <c:pt idx="2077">
                  <c:v>447</c:v>
                </c:pt>
                <c:pt idx="2078">
                  <c:v>445</c:v>
                </c:pt>
                <c:pt idx="2079">
                  <c:v>448</c:v>
                </c:pt>
                <c:pt idx="2080">
                  <c:v>447</c:v>
                </c:pt>
                <c:pt idx="2081">
                  <c:v>448</c:v>
                </c:pt>
                <c:pt idx="2082">
                  <c:v>448</c:v>
                </c:pt>
                <c:pt idx="2083">
                  <c:v>450</c:v>
                </c:pt>
                <c:pt idx="2084">
                  <c:v>447</c:v>
                </c:pt>
                <c:pt idx="2085">
                  <c:v>448</c:v>
                </c:pt>
                <c:pt idx="2086">
                  <c:v>450</c:v>
                </c:pt>
                <c:pt idx="2087">
                  <c:v>449</c:v>
                </c:pt>
                <c:pt idx="2088">
                  <c:v>447</c:v>
                </c:pt>
                <c:pt idx="2089">
                  <c:v>450</c:v>
                </c:pt>
                <c:pt idx="2090">
                  <c:v>448</c:v>
                </c:pt>
                <c:pt idx="2091">
                  <c:v>448</c:v>
                </c:pt>
                <c:pt idx="2092">
                  <c:v>450</c:v>
                </c:pt>
                <c:pt idx="2093">
                  <c:v>447</c:v>
                </c:pt>
                <c:pt idx="2094">
                  <c:v>446</c:v>
                </c:pt>
                <c:pt idx="2095">
                  <c:v>448</c:v>
                </c:pt>
                <c:pt idx="2096">
                  <c:v>449</c:v>
                </c:pt>
                <c:pt idx="2097">
                  <c:v>448</c:v>
                </c:pt>
                <c:pt idx="2098">
                  <c:v>448</c:v>
                </c:pt>
                <c:pt idx="2099">
                  <c:v>451</c:v>
                </c:pt>
                <c:pt idx="2100">
                  <c:v>449</c:v>
                </c:pt>
                <c:pt idx="2101">
                  <c:v>451</c:v>
                </c:pt>
                <c:pt idx="2102">
                  <c:v>454</c:v>
                </c:pt>
                <c:pt idx="2103">
                  <c:v>457</c:v>
                </c:pt>
                <c:pt idx="2104">
                  <c:v>462</c:v>
                </c:pt>
                <c:pt idx="2105">
                  <c:v>465</c:v>
                </c:pt>
                <c:pt idx="2106">
                  <c:v>467</c:v>
                </c:pt>
                <c:pt idx="2107">
                  <c:v>470</c:v>
                </c:pt>
                <c:pt idx="2108">
                  <c:v>471</c:v>
                </c:pt>
                <c:pt idx="2109">
                  <c:v>477</c:v>
                </c:pt>
                <c:pt idx="2110">
                  <c:v>491</c:v>
                </c:pt>
                <c:pt idx="2111">
                  <c:v>512</c:v>
                </c:pt>
                <c:pt idx="2112">
                  <c:v>538</c:v>
                </c:pt>
                <c:pt idx="2113">
                  <c:v>558</c:v>
                </c:pt>
                <c:pt idx="2114">
                  <c:v>571</c:v>
                </c:pt>
                <c:pt idx="2115">
                  <c:v>583</c:v>
                </c:pt>
                <c:pt idx="2116">
                  <c:v>588</c:v>
                </c:pt>
                <c:pt idx="2117">
                  <c:v>590</c:v>
                </c:pt>
                <c:pt idx="2118">
                  <c:v>591</c:v>
                </c:pt>
                <c:pt idx="2119">
                  <c:v>590</c:v>
                </c:pt>
                <c:pt idx="2120">
                  <c:v>592</c:v>
                </c:pt>
                <c:pt idx="2121">
                  <c:v>596</c:v>
                </c:pt>
                <c:pt idx="2122">
                  <c:v>599</c:v>
                </c:pt>
                <c:pt idx="2123">
                  <c:v>601</c:v>
                </c:pt>
                <c:pt idx="2124">
                  <c:v>604</c:v>
                </c:pt>
                <c:pt idx="2125">
                  <c:v>605</c:v>
                </c:pt>
                <c:pt idx="2126">
                  <c:v>605</c:v>
                </c:pt>
                <c:pt idx="2127">
                  <c:v>606</c:v>
                </c:pt>
                <c:pt idx="2128">
                  <c:v>607</c:v>
                </c:pt>
                <c:pt idx="2129">
                  <c:v>605</c:v>
                </c:pt>
                <c:pt idx="2130">
                  <c:v>605</c:v>
                </c:pt>
                <c:pt idx="2131">
                  <c:v>606</c:v>
                </c:pt>
                <c:pt idx="2132">
                  <c:v>607</c:v>
                </c:pt>
                <c:pt idx="2133">
                  <c:v>606</c:v>
                </c:pt>
                <c:pt idx="2134">
                  <c:v>608</c:v>
                </c:pt>
                <c:pt idx="2135">
                  <c:v>608</c:v>
                </c:pt>
                <c:pt idx="2136">
                  <c:v>607</c:v>
                </c:pt>
                <c:pt idx="2137">
                  <c:v>609</c:v>
                </c:pt>
                <c:pt idx="2138">
                  <c:v>608</c:v>
                </c:pt>
                <c:pt idx="2139">
                  <c:v>608</c:v>
                </c:pt>
                <c:pt idx="2140">
                  <c:v>609</c:v>
                </c:pt>
                <c:pt idx="2141">
                  <c:v>608</c:v>
                </c:pt>
                <c:pt idx="2142">
                  <c:v>610</c:v>
                </c:pt>
                <c:pt idx="2143">
                  <c:v>610</c:v>
                </c:pt>
                <c:pt idx="2144">
                  <c:v>611</c:v>
                </c:pt>
                <c:pt idx="2145">
                  <c:v>611</c:v>
                </c:pt>
                <c:pt idx="2146">
                  <c:v>611</c:v>
                </c:pt>
                <c:pt idx="2147">
                  <c:v>612</c:v>
                </c:pt>
                <c:pt idx="2148">
                  <c:v>612</c:v>
                </c:pt>
                <c:pt idx="2149">
                  <c:v>611</c:v>
                </c:pt>
                <c:pt idx="2150">
                  <c:v>612</c:v>
                </c:pt>
                <c:pt idx="2151">
                  <c:v>611</c:v>
                </c:pt>
                <c:pt idx="2152">
                  <c:v>611</c:v>
                </c:pt>
                <c:pt idx="2153">
                  <c:v>611</c:v>
                </c:pt>
                <c:pt idx="2154">
                  <c:v>611</c:v>
                </c:pt>
                <c:pt idx="2155">
                  <c:v>612</c:v>
                </c:pt>
                <c:pt idx="2156">
                  <c:v>613</c:v>
                </c:pt>
                <c:pt idx="2157">
                  <c:v>612</c:v>
                </c:pt>
                <c:pt idx="2158">
                  <c:v>613</c:v>
                </c:pt>
                <c:pt idx="2159">
                  <c:v>613</c:v>
                </c:pt>
                <c:pt idx="2160">
                  <c:v>614</c:v>
                </c:pt>
                <c:pt idx="2161">
                  <c:v>614</c:v>
                </c:pt>
                <c:pt idx="2162">
                  <c:v>614</c:v>
                </c:pt>
                <c:pt idx="2163">
                  <c:v>613</c:v>
                </c:pt>
                <c:pt idx="2164">
                  <c:v>615</c:v>
                </c:pt>
                <c:pt idx="2165">
                  <c:v>615</c:v>
                </c:pt>
                <c:pt idx="2166">
                  <c:v>614</c:v>
                </c:pt>
                <c:pt idx="2167">
                  <c:v>614</c:v>
                </c:pt>
                <c:pt idx="2168">
                  <c:v>613</c:v>
                </c:pt>
                <c:pt idx="2169">
                  <c:v>613</c:v>
                </c:pt>
                <c:pt idx="2170">
                  <c:v>613</c:v>
                </c:pt>
                <c:pt idx="2171">
                  <c:v>613</c:v>
                </c:pt>
                <c:pt idx="2172">
                  <c:v>614</c:v>
                </c:pt>
                <c:pt idx="2173">
                  <c:v>614</c:v>
                </c:pt>
                <c:pt idx="2174">
                  <c:v>614</c:v>
                </c:pt>
                <c:pt idx="2175">
                  <c:v>614</c:v>
                </c:pt>
                <c:pt idx="2176">
                  <c:v>615</c:v>
                </c:pt>
                <c:pt idx="2177">
                  <c:v>616</c:v>
                </c:pt>
                <c:pt idx="2178">
                  <c:v>614</c:v>
                </c:pt>
                <c:pt idx="2179">
                  <c:v>615</c:v>
                </c:pt>
                <c:pt idx="2180">
                  <c:v>615</c:v>
                </c:pt>
                <c:pt idx="2181">
                  <c:v>615</c:v>
                </c:pt>
                <c:pt idx="2182">
                  <c:v>615</c:v>
                </c:pt>
                <c:pt idx="2183">
                  <c:v>614</c:v>
                </c:pt>
                <c:pt idx="2184">
                  <c:v>615</c:v>
                </c:pt>
                <c:pt idx="2185">
                  <c:v>614</c:v>
                </c:pt>
                <c:pt idx="2186">
                  <c:v>615</c:v>
                </c:pt>
                <c:pt idx="2187">
                  <c:v>614</c:v>
                </c:pt>
                <c:pt idx="2188">
                  <c:v>614</c:v>
                </c:pt>
                <c:pt idx="2189">
                  <c:v>616</c:v>
                </c:pt>
                <c:pt idx="2190">
                  <c:v>616</c:v>
                </c:pt>
                <c:pt idx="2191">
                  <c:v>617</c:v>
                </c:pt>
                <c:pt idx="2192">
                  <c:v>620</c:v>
                </c:pt>
                <c:pt idx="2193">
                  <c:v>618</c:v>
                </c:pt>
                <c:pt idx="2194">
                  <c:v>617</c:v>
                </c:pt>
                <c:pt idx="2195">
                  <c:v>620</c:v>
                </c:pt>
                <c:pt idx="2196">
                  <c:v>619</c:v>
                </c:pt>
                <c:pt idx="2197">
                  <c:v>619</c:v>
                </c:pt>
                <c:pt idx="2198">
                  <c:v>622</c:v>
                </c:pt>
                <c:pt idx="2199">
                  <c:v>619</c:v>
                </c:pt>
                <c:pt idx="2200">
                  <c:v>618</c:v>
                </c:pt>
                <c:pt idx="2201">
                  <c:v>617</c:v>
                </c:pt>
                <c:pt idx="2202">
                  <c:v>615</c:v>
                </c:pt>
                <c:pt idx="2203">
                  <c:v>615</c:v>
                </c:pt>
                <c:pt idx="2204">
                  <c:v>610</c:v>
                </c:pt>
                <c:pt idx="2205">
                  <c:v>601</c:v>
                </c:pt>
                <c:pt idx="2206">
                  <c:v>575</c:v>
                </c:pt>
                <c:pt idx="2207">
                  <c:v>533</c:v>
                </c:pt>
                <c:pt idx="2208">
                  <c:v>493</c:v>
                </c:pt>
                <c:pt idx="2209">
                  <c:v>461</c:v>
                </c:pt>
                <c:pt idx="2210">
                  <c:v>444</c:v>
                </c:pt>
                <c:pt idx="2211">
                  <c:v>434</c:v>
                </c:pt>
                <c:pt idx="2212">
                  <c:v>427</c:v>
                </c:pt>
                <c:pt idx="2213">
                  <c:v>423</c:v>
                </c:pt>
                <c:pt idx="2214">
                  <c:v>419</c:v>
                </c:pt>
                <c:pt idx="2215">
                  <c:v>418</c:v>
                </c:pt>
                <c:pt idx="2216">
                  <c:v>416</c:v>
                </c:pt>
                <c:pt idx="2217">
                  <c:v>415</c:v>
                </c:pt>
                <c:pt idx="2218">
                  <c:v>415</c:v>
                </c:pt>
                <c:pt idx="2219">
                  <c:v>415</c:v>
                </c:pt>
                <c:pt idx="2220">
                  <c:v>414</c:v>
                </c:pt>
                <c:pt idx="2221">
                  <c:v>413</c:v>
                </c:pt>
                <c:pt idx="2222">
                  <c:v>414</c:v>
                </c:pt>
                <c:pt idx="2223">
                  <c:v>412</c:v>
                </c:pt>
                <c:pt idx="2224">
                  <c:v>414</c:v>
                </c:pt>
                <c:pt idx="2225">
                  <c:v>415</c:v>
                </c:pt>
                <c:pt idx="2226">
                  <c:v>414</c:v>
                </c:pt>
                <c:pt idx="2227">
                  <c:v>413</c:v>
                </c:pt>
                <c:pt idx="2228">
                  <c:v>416</c:v>
                </c:pt>
                <c:pt idx="2229">
                  <c:v>416</c:v>
                </c:pt>
                <c:pt idx="2230">
                  <c:v>415</c:v>
                </c:pt>
                <c:pt idx="2231">
                  <c:v>416</c:v>
                </c:pt>
                <c:pt idx="2232">
                  <c:v>413</c:v>
                </c:pt>
                <c:pt idx="2233">
                  <c:v>412</c:v>
                </c:pt>
                <c:pt idx="2234">
                  <c:v>414</c:v>
                </c:pt>
                <c:pt idx="2235">
                  <c:v>411</c:v>
                </c:pt>
                <c:pt idx="2236">
                  <c:v>411</c:v>
                </c:pt>
                <c:pt idx="2237">
                  <c:v>413</c:v>
                </c:pt>
                <c:pt idx="2238">
                  <c:v>412</c:v>
                </c:pt>
                <c:pt idx="2239">
                  <c:v>411</c:v>
                </c:pt>
                <c:pt idx="2240">
                  <c:v>415</c:v>
                </c:pt>
                <c:pt idx="2241">
                  <c:v>415</c:v>
                </c:pt>
                <c:pt idx="2242">
                  <c:v>415</c:v>
                </c:pt>
                <c:pt idx="2243">
                  <c:v>417</c:v>
                </c:pt>
                <c:pt idx="2244">
                  <c:v>419</c:v>
                </c:pt>
                <c:pt idx="2245">
                  <c:v>417</c:v>
                </c:pt>
                <c:pt idx="2246">
                  <c:v>419</c:v>
                </c:pt>
                <c:pt idx="2247">
                  <c:v>424</c:v>
                </c:pt>
                <c:pt idx="2248">
                  <c:v>421</c:v>
                </c:pt>
                <c:pt idx="2249">
                  <c:v>421</c:v>
                </c:pt>
                <c:pt idx="2250">
                  <c:v>425</c:v>
                </c:pt>
                <c:pt idx="2251">
                  <c:v>425</c:v>
                </c:pt>
                <c:pt idx="2252">
                  <c:v>423</c:v>
                </c:pt>
                <c:pt idx="2253">
                  <c:v>426</c:v>
                </c:pt>
                <c:pt idx="2254">
                  <c:v>424</c:v>
                </c:pt>
                <c:pt idx="2255">
                  <c:v>424</c:v>
                </c:pt>
                <c:pt idx="2256">
                  <c:v>425</c:v>
                </c:pt>
                <c:pt idx="2257">
                  <c:v>425</c:v>
                </c:pt>
                <c:pt idx="2258">
                  <c:v>426</c:v>
                </c:pt>
                <c:pt idx="2259">
                  <c:v>427</c:v>
                </c:pt>
                <c:pt idx="2260">
                  <c:v>429</c:v>
                </c:pt>
                <c:pt idx="2261">
                  <c:v>431</c:v>
                </c:pt>
                <c:pt idx="2262">
                  <c:v>431</c:v>
                </c:pt>
                <c:pt idx="2263">
                  <c:v>433</c:v>
                </c:pt>
                <c:pt idx="2264">
                  <c:v>434</c:v>
                </c:pt>
                <c:pt idx="2265">
                  <c:v>435</c:v>
                </c:pt>
                <c:pt idx="2266">
                  <c:v>437</c:v>
                </c:pt>
                <c:pt idx="2267">
                  <c:v>436</c:v>
                </c:pt>
                <c:pt idx="2268">
                  <c:v>438</c:v>
                </c:pt>
                <c:pt idx="2269">
                  <c:v>440</c:v>
                </c:pt>
                <c:pt idx="2270">
                  <c:v>439</c:v>
                </c:pt>
                <c:pt idx="2271">
                  <c:v>441</c:v>
                </c:pt>
                <c:pt idx="2272">
                  <c:v>442</c:v>
                </c:pt>
                <c:pt idx="2273">
                  <c:v>442</c:v>
                </c:pt>
                <c:pt idx="2274">
                  <c:v>443</c:v>
                </c:pt>
                <c:pt idx="2275">
                  <c:v>444</c:v>
                </c:pt>
                <c:pt idx="2276">
                  <c:v>446</c:v>
                </c:pt>
                <c:pt idx="2277">
                  <c:v>446</c:v>
                </c:pt>
                <c:pt idx="2278">
                  <c:v>445</c:v>
                </c:pt>
                <c:pt idx="2279">
                  <c:v>447</c:v>
                </c:pt>
                <c:pt idx="2280">
                  <c:v>447</c:v>
                </c:pt>
                <c:pt idx="2281">
                  <c:v>446</c:v>
                </c:pt>
                <c:pt idx="2282">
                  <c:v>446</c:v>
                </c:pt>
                <c:pt idx="2283">
                  <c:v>446</c:v>
                </c:pt>
                <c:pt idx="2284">
                  <c:v>443</c:v>
                </c:pt>
                <c:pt idx="2285">
                  <c:v>443</c:v>
                </c:pt>
                <c:pt idx="2286">
                  <c:v>442</c:v>
                </c:pt>
                <c:pt idx="2287">
                  <c:v>441</c:v>
                </c:pt>
                <c:pt idx="2288">
                  <c:v>439</c:v>
                </c:pt>
                <c:pt idx="2289">
                  <c:v>443</c:v>
                </c:pt>
                <c:pt idx="2290">
                  <c:v>440</c:v>
                </c:pt>
                <c:pt idx="2291">
                  <c:v>440</c:v>
                </c:pt>
                <c:pt idx="2292">
                  <c:v>439</c:v>
                </c:pt>
                <c:pt idx="2293">
                  <c:v>437</c:v>
                </c:pt>
                <c:pt idx="2294">
                  <c:v>436</c:v>
                </c:pt>
                <c:pt idx="2295">
                  <c:v>439</c:v>
                </c:pt>
                <c:pt idx="2296">
                  <c:v>437</c:v>
                </c:pt>
                <c:pt idx="2297">
                  <c:v>436</c:v>
                </c:pt>
                <c:pt idx="2298">
                  <c:v>438</c:v>
                </c:pt>
                <c:pt idx="2299">
                  <c:v>438</c:v>
                </c:pt>
                <c:pt idx="2300">
                  <c:v>436</c:v>
                </c:pt>
                <c:pt idx="2301">
                  <c:v>440</c:v>
                </c:pt>
                <c:pt idx="2302">
                  <c:v>439</c:v>
                </c:pt>
                <c:pt idx="2303">
                  <c:v>439</c:v>
                </c:pt>
                <c:pt idx="2304">
                  <c:v>439</c:v>
                </c:pt>
                <c:pt idx="2305">
                  <c:v>441</c:v>
                </c:pt>
                <c:pt idx="2306">
                  <c:v>439</c:v>
                </c:pt>
                <c:pt idx="2307">
                  <c:v>439</c:v>
                </c:pt>
                <c:pt idx="2308">
                  <c:v>441</c:v>
                </c:pt>
                <c:pt idx="2309">
                  <c:v>441</c:v>
                </c:pt>
                <c:pt idx="2310">
                  <c:v>439</c:v>
                </c:pt>
                <c:pt idx="2311">
                  <c:v>444</c:v>
                </c:pt>
                <c:pt idx="2312">
                  <c:v>443</c:v>
                </c:pt>
                <c:pt idx="2313">
                  <c:v>443</c:v>
                </c:pt>
                <c:pt idx="2314">
                  <c:v>445</c:v>
                </c:pt>
                <c:pt idx="2315">
                  <c:v>446</c:v>
                </c:pt>
                <c:pt idx="2316">
                  <c:v>448</c:v>
                </c:pt>
                <c:pt idx="2317">
                  <c:v>448</c:v>
                </c:pt>
                <c:pt idx="2318">
                  <c:v>450</c:v>
                </c:pt>
                <c:pt idx="2319">
                  <c:v>450</c:v>
                </c:pt>
                <c:pt idx="2320">
                  <c:v>450</c:v>
                </c:pt>
                <c:pt idx="2321">
                  <c:v>450</c:v>
                </c:pt>
                <c:pt idx="2322">
                  <c:v>451</c:v>
                </c:pt>
                <c:pt idx="2323">
                  <c:v>450</c:v>
                </c:pt>
                <c:pt idx="2324">
                  <c:v>451</c:v>
                </c:pt>
                <c:pt idx="2325">
                  <c:v>450</c:v>
                </c:pt>
                <c:pt idx="2326">
                  <c:v>450</c:v>
                </c:pt>
                <c:pt idx="2327">
                  <c:v>451</c:v>
                </c:pt>
                <c:pt idx="2328">
                  <c:v>449</c:v>
                </c:pt>
                <c:pt idx="2329">
                  <c:v>451</c:v>
                </c:pt>
                <c:pt idx="2330">
                  <c:v>451</c:v>
                </c:pt>
                <c:pt idx="2331">
                  <c:v>450</c:v>
                </c:pt>
                <c:pt idx="2332">
                  <c:v>451</c:v>
                </c:pt>
                <c:pt idx="2333">
                  <c:v>452</c:v>
                </c:pt>
                <c:pt idx="2334">
                  <c:v>454</c:v>
                </c:pt>
                <c:pt idx="2335">
                  <c:v>453</c:v>
                </c:pt>
                <c:pt idx="2336">
                  <c:v>452</c:v>
                </c:pt>
                <c:pt idx="2337">
                  <c:v>455</c:v>
                </c:pt>
                <c:pt idx="2338">
                  <c:v>456</c:v>
                </c:pt>
                <c:pt idx="2339">
                  <c:v>455</c:v>
                </c:pt>
                <c:pt idx="2340">
                  <c:v>457</c:v>
                </c:pt>
                <c:pt idx="2341">
                  <c:v>456</c:v>
                </c:pt>
                <c:pt idx="2342">
                  <c:v>454</c:v>
                </c:pt>
                <c:pt idx="2343">
                  <c:v>457</c:v>
                </c:pt>
                <c:pt idx="2344">
                  <c:v>457</c:v>
                </c:pt>
                <c:pt idx="2345">
                  <c:v>454</c:v>
                </c:pt>
                <c:pt idx="2346">
                  <c:v>455</c:v>
                </c:pt>
                <c:pt idx="2347">
                  <c:v>457</c:v>
                </c:pt>
                <c:pt idx="2348">
                  <c:v>455</c:v>
                </c:pt>
                <c:pt idx="2349">
                  <c:v>456</c:v>
                </c:pt>
                <c:pt idx="2350">
                  <c:v>456</c:v>
                </c:pt>
                <c:pt idx="2351">
                  <c:v>456</c:v>
                </c:pt>
                <c:pt idx="2352">
                  <c:v>455</c:v>
                </c:pt>
                <c:pt idx="2353">
                  <c:v>458</c:v>
                </c:pt>
                <c:pt idx="2354">
                  <c:v>457</c:v>
                </c:pt>
                <c:pt idx="2355">
                  <c:v>455</c:v>
                </c:pt>
                <c:pt idx="2356">
                  <c:v>460</c:v>
                </c:pt>
                <c:pt idx="2357">
                  <c:v>460</c:v>
                </c:pt>
                <c:pt idx="2358">
                  <c:v>459</c:v>
                </c:pt>
                <c:pt idx="2359">
                  <c:v>459</c:v>
                </c:pt>
                <c:pt idx="2360">
                  <c:v>459</c:v>
                </c:pt>
                <c:pt idx="2361">
                  <c:v>457</c:v>
                </c:pt>
                <c:pt idx="2362">
                  <c:v>458</c:v>
                </c:pt>
                <c:pt idx="2363">
                  <c:v>456</c:v>
                </c:pt>
                <c:pt idx="2364">
                  <c:v>456</c:v>
                </c:pt>
                <c:pt idx="2365">
                  <c:v>455</c:v>
                </c:pt>
                <c:pt idx="2366">
                  <c:v>455</c:v>
                </c:pt>
                <c:pt idx="2367">
                  <c:v>454</c:v>
                </c:pt>
                <c:pt idx="2368">
                  <c:v>454</c:v>
                </c:pt>
                <c:pt idx="2369">
                  <c:v>456</c:v>
                </c:pt>
                <c:pt idx="2370">
                  <c:v>455</c:v>
                </c:pt>
                <c:pt idx="2371">
                  <c:v>458</c:v>
                </c:pt>
                <c:pt idx="2372">
                  <c:v>464</c:v>
                </c:pt>
                <c:pt idx="2373">
                  <c:v>473</c:v>
                </c:pt>
                <c:pt idx="2374">
                  <c:v>489</c:v>
                </c:pt>
                <c:pt idx="2375">
                  <c:v>511</c:v>
                </c:pt>
                <c:pt idx="2376">
                  <c:v>537</c:v>
                </c:pt>
                <c:pt idx="2377">
                  <c:v>562</c:v>
                </c:pt>
                <c:pt idx="2378">
                  <c:v>574</c:v>
                </c:pt>
                <c:pt idx="2379">
                  <c:v>579</c:v>
                </c:pt>
                <c:pt idx="2380">
                  <c:v>582</c:v>
                </c:pt>
                <c:pt idx="2381">
                  <c:v>582</c:v>
                </c:pt>
                <c:pt idx="2382">
                  <c:v>584</c:v>
                </c:pt>
                <c:pt idx="2383">
                  <c:v>583</c:v>
                </c:pt>
                <c:pt idx="2384">
                  <c:v>583</c:v>
                </c:pt>
                <c:pt idx="2385">
                  <c:v>586</c:v>
                </c:pt>
                <c:pt idx="2386">
                  <c:v>588</c:v>
                </c:pt>
                <c:pt idx="2387">
                  <c:v>590</c:v>
                </c:pt>
                <c:pt idx="2388">
                  <c:v>591</c:v>
                </c:pt>
                <c:pt idx="2389">
                  <c:v>592</c:v>
                </c:pt>
                <c:pt idx="2390">
                  <c:v>592</c:v>
                </c:pt>
                <c:pt idx="2391">
                  <c:v>594</c:v>
                </c:pt>
                <c:pt idx="2392">
                  <c:v>595</c:v>
                </c:pt>
                <c:pt idx="2393">
                  <c:v>595</c:v>
                </c:pt>
                <c:pt idx="2394">
                  <c:v>596</c:v>
                </c:pt>
                <c:pt idx="2395">
                  <c:v>599</c:v>
                </c:pt>
                <c:pt idx="2396">
                  <c:v>597</c:v>
                </c:pt>
                <c:pt idx="2397">
                  <c:v>597</c:v>
                </c:pt>
                <c:pt idx="2398">
                  <c:v>601</c:v>
                </c:pt>
                <c:pt idx="2399">
                  <c:v>599</c:v>
                </c:pt>
                <c:pt idx="2400">
                  <c:v>600</c:v>
                </c:pt>
                <c:pt idx="2401">
                  <c:v>600</c:v>
                </c:pt>
                <c:pt idx="2402">
                  <c:v>599</c:v>
                </c:pt>
                <c:pt idx="2403">
                  <c:v>600</c:v>
                </c:pt>
                <c:pt idx="2404">
                  <c:v>601</c:v>
                </c:pt>
                <c:pt idx="2405">
                  <c:v>600</c:v>
                </c:pt>
                <c:pt idx="2406">
                  <c:v>601</c:v>
                </c:pt>
                <c:pt idx="2407">
                  <c:v>601</c:v>
                </c:pt>
                <c:pt idx="2408">
                  <c:v>602</c:v>
                </c:pt>
                <c:pt idx="2409">
                  <c:v>603</c:v>
                </c:pt>
                <c:pt idx="2410">
                  <c:v>601</c:v>
                </c:pt>
                <c:pt idx="2411">
                  <c:v>603</c:v>
                </c:pt>
                <c:pt idx="2412">
                  <c:v>602</c:v>
                </c:pt>
                <c:pt idx="2413">
                  <c:v>603</c:v>
                </c:pt>
                <c:pt idx="2414">
                  <c:v>604</c:v>
                </c:pt>
                <c:pt idx="2415">
                  <c:v>603</c:v>
                </c:pt>
                <c:pt idx="2416">
                  <c:v>604</c:v>
                </c:pt>
                <c:pt idx="2417">
                  <c:v>604</c:v>
                </c:pt>
                <c:pt idx="2418">
                  <c:v>604</c:v>
                </c:pt>
                <c:pt idx="2419">
                  <c:v>605</c:v>
                </c:pt>
                <c:pt idx="2420">
                  <c:v>604</c:v>
                </c:pt>
                <c:pt idx="2421">
                  <c:v>605</c:v>
                </c:pt>
                <c:pt idx="2422">
                  <c:v>606</c:v>
                </c:pt>
                <c:pt idx="2423">
                  <c:v>604</c:v>
                </c:pt>
                <c:pt idx="2424">
                  <c:v>605</c:v>
                </c:pt>
                <c:pt idx="2425">
                  <c:v>605</c:v>
                </c:pt>
                <c:pt idx="2426">
                  <c:v>605</c:v>
                </c:pt>
                <c:pt idx="2427">
                  <c:v>605</c:v>
                </c:pt>
                <c:pt idx="2428">
                  <c:v>606</c:v>
                </c:pt>
                <c:pt idx="2429">
                  <c:v>605</c:v>
                </c:pt>
                <c:pt idx="2430">
                  <c:v>606</c:v>
                </c:pt>
                <c:pt idx="2431">
                  <c:v>606</c:v>
                </c:pt>
                <c:pt idx="2432">
                  <c:v>607</c:v>
                </c:pt>
                <c:pt idx="2433">
                  <c:v>607</c:v>
                </c:pt>
                <c:pt idx="2434">
                  <c:v>608</c:v>
                </c:pt>
                <c:pt idx="2435">
                  <c:v>608</c:v>
                </c:pt>
                <c:pt idx="2436">
                  <c:v>607</c:v>
                </c:pt>
                <c:pt idx="2437">
                  <c:v>608</c:v>
                </c:pt>
                <c:pt idx="2438">
                  <c:v>606</c:v>
                </c:pt>
                <c:pt idx="2439">
                  <c:v>606</c:v>
                </c:pt>
                <c:pt idx="2440">
                  <c:v>607</c:v>
                </c:pt>
                <c:pt idx="2441">
                  <c:v>606</c:v>
                </c:pt>
                <c:pt idx="2442">
                  <c:v>604</c:v>
                </c:pt>
                <c:pt idx="2443">
                  <c:v>606</c:v>
                </c:pt>
                <c:pt idx="2444">
                  <c:v>605</c:v>
                </c:pt>
                <c:pt idx="2445">
                  <c:v>606</c:v>
                </c:pt>
                <c:pt idx="2446">
                  <c:v>607</c:v>
                </c:pt>
                <c:pt idx="2447">
                  <c:v>607</c:v>
                </c:pt>
                <c:pt idx="2448">
                  <c:v>608</c:v>
                </c:pt>
                <c:pt idx="2449">
                  <c:v>609</c:v>
                </c:pt>
                <c:pt idx="2450">
                  <c:v>608</c:v>
                </c:pt>
                <c:pt idx="2451">
                  <c:v>609</c:v>
                </c:pt>
                <c:pt idx="2452">
                  <c:v>610</c:v>
                </c:pt>
                <c:pt idx="2453">
                  <c:v>610</c:v>
                </c:pt>
                <c:pt idx="2454">
                  <c:v>610</c:v>
                </c:pt>
                <c:pt idx="2455">
                  <c:v>608</c:v>
                </c:pt>
                <c:pt idx="2456">
                  <c:v>602</c:v>
                </c:pt>
                <c:pt idx="2457">
                  <c:v>595</c:v>
                </c:pt>
                <c:pt idx="2458">
                  <c:v>570</c:v>
                </c:pt>
                <c:pt idx="2459">
                  <c:v>536</c:v>
                </c:pt>
                <c:pt idx="2460">
                  <c:v>505</c:v>
                </c:pt>
                <c:pt idx="2461">
                  <c:v>475</c:v>
                </c:pt>
                <c:pt idx="2462">
                  <c:v>454</c:v>
                </c:pt>
                <c:pt idx="2463">
                  <c:v>441</c:v>
                </c:pt>
                <c:pt idx="2464">
                  <c:v>434</c:v>
                </c:pt>
                <c:pt idx="2465">
                  <c:v>431</c:v>
                </c:pt>
                <c:pt idx="2466">
                  <c:v>428</c:v>
                </c:pt>
                <c:pt idx="2467">
                  <c:v>426</c:v>
                </c:pt>
                <c:pt idx="2468">
                  <c:v>423</c:v>
                </c:pt>
                <c:pt idx="2469">
                  <c:v>420</c:v>
                </c:pt>
                <c:pt idx="2470">
                  <c:v>417</c:v>
                </c:pt>
                <c:pt idx="2471">
                  <c:v>414</c:v>
                </c:pt>
                <c:pt idx="2472">
                  <c:v>414</c:v>
                </c:pt>
                <c:pt idx="2473">
                  <c:v>415</c:v>
                </c:pt>
                <c:pt idx="2474">
                  <c:v>410</c:v>
                </c:pt>
                <c:pt idx="2475">
                  <c:v>410</c:v>
                </c:pt>
                <c:pt idx="2476">
                  <c:v>411</c:v>
                </c:pt>
                <c:pt idx="2477">
                  <c:v>408</c:v>
                </c:pt>
                <c:pt idx="2478">
                  <c:v>407</c:v>
                </c:pt>
                <c:pt idx="2479">
                  <c:v>409</c:v>
                </c:pt>
                <c:pt idx="2480">
                  <c:v>409</c:v>
                </c:pt>
                <c:pt idx="2481">
                  <c:v>407</c:v>
                </c:pt>
                <c:pt idx="2482">
                  <c:v>409</c:v>
                </c:pt>
                <c:pt idx="2483">
                  <c:v>409</c:v>
                </c:pt>
                <c:pt idx="2484">
                  <c:v>408</c:v>
                </c:pt>
                <c:pt idx="2485">
                  <c:v>412</c:v>
                </c:pt>
                <c:pt idx="2486">
                  <c:v>410</c:v>
                </c:pt>
                <c:pt idx="2487">
                  <c:v>409</c:v>
                </c:pt>
                <c:pt idx="2488">
                  <c:v>414</c:v>
                </c:pt>
                <c:pt idx="2489">
                  <c:v>413</c:v>
                </c:pt>
                <c:pt idx="2490">
                  <c:v>412</c:v>
                </c:pt>
                <c:pt idx="2491">
                  <c:v>416</c:v>
                </c:pt>
                <c:pt idx="2492">
                  <c:v>418</c:v>
                </c:pt>
                <c:pt idx="2493">
                  <c:v>417</c:v>
                </c:pt>
                <c:pt idx="2494">
                  <c:v>420</c:v>
                </c:pt>
                <c:pt idx="2495">
                  <c:v>423</c:v>
                </c:pt>
                <c:pt idx="2496">
                  <c:v>420</c:v>
                </c:pt>
                <c:pt idx="2497">
                  <c:v>423</c:v>
                </c:pt>
                <c:pt idx="2498">
                  <c:v>425</c:v>
                </c:pt>
                <c:pt idx="2499">
                  <c:v>425</c:v>
                </c:pt>
                <c:pt idx="2500">
                  <c:v>426</c:v>
                </c:pt>
                <c:pt idx="2501">
                  <c:v>431</c:v>
                </c:pt>
                <c:pt idx="2502">
                  <c:v>429</c:v>
                </c:pt>
                <c:pt idx="2503">
                  <c:v>429</c:v>
                </c:pt>
                <c:pt idx="2504">
                  <c:v>428</c:v>
                </c:pt>
                <c:pt idx="2505">
                  <c:v>430</c:v>
                </c:pt>
                <c:pt idx="2506">
                  <c:v>429</c:v>
                </c:pt>
                <c:pt idx="2507">
                  <c:v>427</c:v>
                </c:pt>
                <c:pt idx="2508">
                  <c:v>426</c:v>
                </c:pt>
                <c:pt idx="2509">
                  <c:v>423</c:v>
                </c:pt>
                <c:pt idx="2510">
                  <c:v>422</c:v>
                </c:pt>
                <c:pt idx="2511">
                  <c:v>423</c:v>
                </c:pt>
                <c:pt idx="2512">
                  <c:v>420</c:v>
                </c:pt>
                <c:pt idx="2513">
                  <c:v>421</c:v>
                </c:pt>
                <c:pt idx="2514">
                  <c:v>421</c:v>
                </c:pt>
                <c:pt idx="2515">
                  <c:v>421</c:v>
                </c:pt>
                <c:pt idx="2516">
                  <c:v>418</c:v>
                </c:pt>
                <c:pt idx="2517">
                  <c:v>420</c:v>
                </c:pt>
                <c:pt idx="2518">
                  <c:v>419</c:v>
                </c:pt>
                <c:pt idx="2519">
                  <c:v>419</c:v>
                </c:pt>
                <c:pt idx="2520">
                  <c:v>420</c:v>
                </c:pt>
                <c:pt idx="2521">
                  <c:v>420</c:v>
                </c:pt>
                <c:pt idx="2522">
                  <c:v>419</c:v>
                </c:pt>
                <c:pt idx="2523">
                  <c:v>418</c:v>
                </c:pt>
                <c:pt idx="2524">
                  <c:v>418</c:v>
                </c:pt>
                <c:pt idx="2525">
                  <c:v>418</c:v>
                </c:pt>
                <c:pt idx="2526">
                  <c:v>417</c:v>
                </c:pt>
                <c:pt idx="2527">
                  <c:v>418</c:v>
                </c:pt>
                <c:pt idx="2528">
                  <c:v>416</c:v>
                </c:pt>
                <c:pt idx="2529">
                  <c:v>414</c:v>
                </c:pt>
                <c:pt idx="2530">
                  <c:v>417</c:v>
                </c:pt>
                <c:pt idx="2531">
                  <c:v>416</c:v>
                </c:pt>
                <c:pt idx="2532">
                  <c:v>415</c:v>
                </c:pt>
                <c:pt idx="2533">
                  <c:v>417</c:v>
                </c:pt>
                <c:pt idx="2534">
                  <c:v>417</c:v>
                </c:pt>
                <c:pt idx="2535">
                  <c:v>417</c:v>
                </c:pt>
                <c:pt idx="2536">
                  <c:v>419</c:v>
                </c:pt>
                <c:pt idx="2537">
                  <c:v>422</c:v>
                </c:pt>
                <c:pt idx="2538">
                  <c:v>422</c:v>
                </c:pt>
                <c:pt idx="2539">
                  <c:v>422</c:v>
                </c:pt>
                <c:pt idx="2540">
                  <c:v>426</c:v>
                </c:pt>
                <c:pt idx="2541">
                  <c:v>425</c:v>
                </c:pt>
                <c:pt idx="2542">
                  <c:v>424</c:v>
                </c:pt>
                <c:pt idx="2543">
                  <c:v>426</c:v>
                </c:pt>
                <c:pt idx="2544">
                  <c:v>425</c:v>
                </c:pt>
                <c:pt idx="2545">
                  <c:v>423</c:v>
                </c:pt>
                <c:pt idx="2546">
                  <c:v>426</c:v>
                </c:pt>
                <c:pt idx="2547">
                  <c:v>428</c:v>
                </c:pt>
                <c:pt idx="2548">
                  <c:v>425</c:v>
                </c:pt>
                <c:pt idx="2549">
                  <c:v>427</c:v>
                </c:pt>
                <c:pt idx="2550">
                  <c:v>428</c:v>
                </c:pt>
                <c:pt idx="2551">
                  <c:v>427</c:v>
                </c:pt>
                <c:pt idx="2552">
                  <c:v>428</c:v>
                </c:pt>
                <c:pt idx="2553">
                  <c:v>430</c:v>
                </c:pt>
                <c:pt idx="2554">
                  <c:v>430</c:v>
                </c:pt>
                <c:pt idx="2555">
                  <c:v>430</c:v>
                </c:pt>
                <c:pt idx="2556">
                  <c:v>432</c:v>
                </c:pt>
                <c:pt idx="2557">
                  <c:v>430</c:v>
                </c:pt>
                <c:pt idx="2558">
                  <c:v>431</c:v>
                </c:pt>
                <c:pt idx="2559">
                  <c:v>434</c:v>
                </c:pt>
                <c:pt idx="2560">
                  <c:v>431</c:v>
                </c:pt>
                <c:pt idx="2561">
                  <c:v>430</c:v>
                </c:pt>
                <c:pt idx="2562">
                  <c:v>433</c:v>
                </c:pt>
                <c:pt idx="2563">
                  <c:v>432</c:v>
                </c:pt>
                <c:pt idx="2564">
                  <c:v>431</c:v>
                </c:pt>
                <c:pt idx="2565">
                  <c:v>435</c:v>
                </c:pt>
                <c:pt idx="2566">
                  <c:v>434</c:v>
                </c:pt>
                <c:pt idx="2567">
                  <c:v>435</c:v>
                </c:pt>
                <c:pt idx="2568">
                  <c:v>436</c:v>
                </c:pt>
                <c:pt idx="2569">
                  <c:v>438</c:v>
                </c:pt>
                <c:pt idx="2570">
                  <c:v>436</c:v>
                </c:pt>
                <c:pt idx="2571">
                  <c:v>437</c:v>
                </c:pt>
                <c:pt idx="2572">
                  <c:v>439</c:v>
                </c:pt>
                <c:pt idx="2573">
                  <c:v>439</c:v>
                </c:pt>
                <c:pt idx="2574">
                  <c:v>439</c:v>
                </c:pt>
                <c:pt idx="2575">
                  <c:v>441</c:v>
                </c:pt>
                <c:pt idx="2576">
                  <c:v>441</c:v>
                </c:pt>
                <c:pt idx="2577">
                  <c:v>441</c:v>
                </c:pt>
                <c:pt idx="2578">
                  <c:v>443</c:v>
                </c:pt>
                <c:pt idx="2579">
                  <c:v>442</c:v>
                </c:pt>
                <c:pt idx="2580">
                  <c:v>441</c:v>
                </c:pt>
                <c:pt idx="2581">
                  <c:v>442</c:v>
                </c:pt>
                <c:pt idx="2582">
                  <c:v>442</c:v>
                </c:pt>
                <c:pt idx="2583">
                  <c:v>442</c:v>
                </c:pt>
                <c:pt idx="2584">
                  <c:v>441</c:v>
                </c:pt>
                <c:pt idx="2585">
                  <c:v>443</c:v>
                </c:pt>
                <c:pt idx="2586">
                  <c:v>443</c:v>
                </c:pt>
                <c:pt idx="2587">
                  <c:v>443</c:v>
                </c:pt>
                <c:pt idx="2588">
                  <c:v>446</c:v>
                </c:pt>
                <c:pt idx="2589">
                  <c:v>443</c:v>
                </c:pt>
                <c:pt idx="2590">
                  <c:v>444</c:v>
                </c:pt>
                <c:pt idx="2591">
                  <c:v>448</c:v>
                </c:pt>
                <c:pt idx="2592">
                  <c:v>447</c:v>
                </c:pt>
                <c:pt idx="2593">
                  <c:v>446</c:v>
                </c:pt>
                <c:pt idx="2594">
                  <c:v>447</c:v>
                </c:pt>
                <c:pt idx="2595">
                  <c:v>449</c:v>
                </c:pt>
                <c:pt idx="2596">
                  <c:v>448</c:v>
                </c:pt>
                <c:pt idx="2597">
                  <c:v>447</c:v>
                </c:pt>
                <c:pt idx="2598">
                  <c:v>449</c:v>
                </c:pt>
                <c:pt idx="2599">
                  <c:v>447</c:v>
                </c:pt>
                <c:pt idx="2600">
                  <c:v>445</c:v>
                </c:pt>
                <c:pt idx="2601">
                  <c:v>448</c:v>
                </c:pt>
                <c:pt idx="2602">
                  <c:v>448</c:v>
                </c:pt>
                <c:pt idx="2603">
                  <c:v>445</c:v>
                </c:pt>
                <c:pt idx="2604">
                  <c:v>448</c:v>
                </c:pt>
                <c:pt idx="2605">
                  <c:v>449</c:v>
                </c:pt>
                <c:pt idx="2606">
                  <c:v>446</c:v>
                </c:pt>
                <c:pt idx="2607">
                  <c:v>448</c:v>
                </c:pt>
                <c:pt idx="2608">
                  <c:v>448</c:v>
                </c:pt>
                <c:pt idx="2609">
                  <c:v>445</c:v>
                </c:pt>
                <c:pt idx="2610">
                  <c:v>444</c:v>
                </c:pt>
                <c:pt idx="2611">
                  <c:v>443</c:v>
                </c:pt>
                <c:pt idx="2612">
                  <c:v>441</c:v>
                </c:pt>
                <c:pt idx="2613">
                  <c:v>440</c:v>
                </c:pt>
                <c:pt idx="2614">
                  <c:v>439</c:v>
                </c:pt>
                <c:pt idx="2615">
                  <c:v>434</c:v>
                </c:pt>
                <c:pt idx="2616">
                  <c:v>434</c:v>
                </c:pt>
                <c:pt idx="2617">
                  <c:v>436</c:v>
                </c:pt>
                <c:pt idx="2618">
                  <c:v>433</c:v>
                </c:pt>
                <c:pt idx="2619">
                  <c:v>432</c:v>
                </c:pt>
                <c:pt idx="2620">
                  <c:v>433</c:v>
                </c:pt>
                <c:pt idx="2621">
                  <c:v>431</c:v>
                </c:pt>
                <c:pt idx="2622">
                  <c:v>431</c:v>
                </c:pt>
                <c:pt idx="2623">
                  <c:v>433</c:v>
                </c:pt>
                <c:pt idx="2624">
                  <c:v>431</c:v>
                </c:pt>
                <c:pt idx="2625">
                  <c:v>432</c:v>
                </c:pt>
                <c:pt idx="2626">
                  <c:v>435</c:v>
                </c:pt>
                <c:pt idx="2627">
                  <c:v>437</c:v>
                </c:pt>
                <c:pt idx="2628">
                  <c:v>436</c:v>
                </c:pt>
                <c:pt idx="2629">
                  <c:v>437</c:v>
                </c:pt>
                <c:pt idx="2630">
                  <c:v>438</c:v>
                </c:pt>
                <c:pt idx="2631">
                  <c:v>438</c:v>
                </c:pt>
                <c:pt idx="2632">
                  <c:v>437</c:v>
                </c:pt>
                <c:pt idx="2633">
                  <c:v>440</c:v>
                </c:pt>
                <c:pt idx="2634">
                  <c:v>439</c:v>
                </c:pt>
                <c:pt idx="2635">
                  <c:v>439</c:v>
                </c:pt>
                <c:pt idx="2636">
                  <c:v>440</c:v>
                </c:pt>
                <c:pt idx="2637">
                  <c:v>441</c:v>
                </c:pt>
                <c:pt idx="2638">
                  <c:v>441</c:v>
                </c:pt>
                <c:pt idx="2639">
                  <c:v>443</c:v>
                </c:pt>
                <c:pt idx="2640">
                  <c:v>446</c:v>
                </c:pt>
                <c:pt idx="2641">
                  <c:v>444</c:v>
                </c:pt>
                <c:pt idx="2642">
                  <c:v>446</c:v>
                </c:pt>
                <c:pt idx="2643">
                  <c:v>447</c:v>
                </c:pt>
                <c:pt idx="2644">
                  <c:v>446</c:v>
                </c:pt>
                <c:pt idx="2645">
                  <c:v>445</c:v>
                </c:pt>
                <c:pt idx="2646">
                  <c:v>449</c:v>
                </c:pt>
                <c:pt idx="2647">
                  <c:v>447</c:v>
                </c:pt>
                <c:pt idx="2648">
                  <c:v>444</c:v>
                </c:pt>
                <c:pt idx="2649">
                  <c:v>447</c:v>
                </c:pt>
                <c:pt idx="2650">
                  <c:v>446</c:v>
                </c:pt>
                <c:pt idx="2651">
                  <c:v>443</c:v>
                </c:pt>
                <c:pt idx="2652">
                  <c:v>445</c:v>
                </c:pt>
                <c:pt idx="2653">
                  <c:v>445</c:v>
                </c:pt>
                <c:pt idx="2654">
                  <c:v>442</c:v>
                </c:pt>
                <c:pt idx="2655">
                  <c:v>443</c:v>
                </c:pt>
                <c:pt idx="2656">
                  <c:v>446</c:v>
                </c:pt>
                <c:pt idx="2657">
                  <c:v>444</c:v>
                </c:pt>
                <c:pt idx="2658">
                  <c:v>444</c:v>
                </c:pt>
                <c:pt idx="2659">
                  <c:v>446</c:v>
                </c:pt>
                <c:pt idx="2660">
                  <c:v>445</c:v>
                </c:pt>
                <c:pt idx="2661">
                  <c:v>445</c:v>
                </c:pt>
                <c:pt idx="2662">
                  <c:v>449</c:v>
                </c:pt>
                <c:pt idx="2663">
                  <c:v>447</c:v>
                </c:pt>
                <c:pt idx="2664">
                  <c:v>446</c:v>
                </c:pt>
                <c:pt idx="2665">
                  <c:v>448</c:v>
                </c:pt>
                <c:pt idx="2666">
                  <c:v>447</c:v>
                </c:pt>
                <c:pt idx="2667">
                  <c:v>448</c:v>
                </c:pt>
                <c:pt idx="2668">
                  <c:v>448</c:v>
                </c:pt>
                <c:pt idx="2669">
                  <c:v>449</c:v>
                </c:pt>
                <c:pt idx="2670">
                  <c:v>446</c:v>
                </c:pt>
                <c:pt idx="2671">
                  <c:v>448</c:v>
                </c:pt>
                <c:pt idx="2672">
                  <c:v>447</c:v>
                </c:pt>
                <c:pt idx="2673">
                  <c:v>446</c:v>
                </c:pt>
                <c:pt idx="2674">
                  <c:v>446</c:v>
                </c:pt>
                <c:pt idx="2675">
                  <c:v>450</c:v>
                </c:pt>
                <c:pt idx="2676">
                  <c:v>447</c:v>
                </c:pt>
                <c:pt idx="2677">
                  <c:v>447</c:v>
                </c:pt>
                <c:pt idx="2678">
                  <c:v>449</c:v>
                </c:pt>
                <c:pt idx="2679">
                  <c:v>447</c:v>
                </c:pt>
                <c:pt idx="2680">
                  <c:v>448</c:v>
                </c:pt>
                <c:pt idx="2681">
                  <c:v>450</c:v>
                </c:pt>
                <c:pt idx="2682">
                  <c:v>450</c:v>
                </c:pt>
                <c:pt idx="2683">
                  <c:v>448</c:v>
                </c:pt>
                <c:pt idx="2684">
                  <c:v>448</c:v>
                </c:pt>
                <c:pt idx="2685">
                  <c:v>448</c:v>
                </c:pt>
                <c:pt idx="2686">
                  <c:v>448</c:v>
                </c:pt>
                <c:pt idx="2687">
                  <c:v>446</c:v>
                </c:pt>
                <c:pt idx="2688">
                  <c:v>448</c:v>
                </c:pt>
                <c:pt idx="2689">
                  <c:v>447</c:v>
                </c:pt>
                <c:pt idx="2690">
                  <c:v>444</c:v>
                </c:pt>
                <c:pt idx="2691">
                  <c:v>446</c:v>
                </c:pt>
                <c:pt idx="2692">
                  <c:v>446</c:v>
                </c:pt>
                <c:pt idx="2693">
                  <c:v>445</c:v>
                </c:pt>
                <c:pt idx="2694">
                  <c:v>449</c:v>
                </c:pt>
                <c:pt idx="2695">
                  <c:v>448</c:v>
                </c:pt>
                <c:pt idx="2696">
                  <c:v>447</c:v>
                </c:pt>
                <c:pt idx="2697">
                  <c:v>451</c:v>
                </c:pt>
                <c:pt idx="2698">
                  <c:v>459</c:v>
                </c:pt>
                <c:pt idx="2699">
                  <c:v>469</c:v>
                </c:pt>
                <c:pt idx="2700">
                  <c:v>490</c:v>
                </c:pt>
                <c:pt idx="2701">
                  <c:v>517</c:v>
                </c:pt>
                <c:pt idx="2702">
                  <c:v>540</c:v>
                </c:pt>
                <c:pt idx="2703">
                  <c:v>556</c:v>
                </c:pt>
                <c:pt idx="2704">
                  <c:v>570</c:v>
                </c:pt>
                <c:pt idx="2705">
                  <c:v>575</c:v>
                </c:pt>
                <c:pt idx="2706">
                  <c:v>577</c:v>
                </c:pt>
                <c:pt idx="2707">
                  <c:v>582</c:v>
                </c:pt>
                <c:pt idx="2708">
                  <c:v>581</c:v>
                </c:pt>
                <c:pt idx="2709">
                  <c:v>579</c:v>
                </c:pt>
                <c:pt idx="2710">
                  <c:v>584</c:v>
                </c:pt>
                <c:pt idx="2711">
                  <c:v>589</c:v>
                </c:pt>
                <c:pt idx="2712">
                  <c:v>588</c:v>
                </c:pt>
                <c:pt idx="2713">
                  <c:v>591</c:v>
                </c:pt>
                <c:pt idx="2714">
                  <c:v>593</c:v>
                </c:pt>
                <c:pt idx="2715">
                  <c:v>593</c:v>
                </c:pt>
                <c:pt idx="2716">
                  <c:v>594</c:v>
                </c:pt>
                <c:pt idx="2717">
                  <c:v>594</c:v>
                </c:pt>
                <c:pt idx="2718">
                  <c:v>595</c:v>
                </c:pt>
                <c:pt idx="2719">
                  <c:v>595</c:v>
                </c:pt>
                <c:pt idx="2720">
                  <c:v>597</c:v>
                </c:pt>
                <c:pt idx="2721">
                  <c:v>598</c:v>
                </c:pt>
                <c:pt idx="2722">
                  <c:v>598</c:v>
                </c:pt>
                <c:pt idx="2723">
                  <c:v>598</c:v>
                </c:pt>
                <c:pt idx="2724">
                  <c:v>598</c:v>
                </c:pt>
                <c:pt idx="2725">
                  <c:v>598</c:v>
                </c:pt>
                <c:pt idx="2726">
                  <c:v>600</c:v>
                </c:pt>
                <c:pt idx="2727">
                  <c:v>599</c:v>
                </c:pt>
                <c:pt idx="2728">
                  <c:v>599</c:v>
                </c:pt>
                <c:pt idx="2729">
                  <c:v>600</c:v>
                </c:pt>
                <c:pt idx="2730">
                  <c:v>600</c:v>
                </c:pt>
                <c:pt idx="2731">
                  <c:v>601</c:v>
                </c:pt>
                <c:pt idx="2732">
                  <c:v>601</c:v>
                </c:pt>
                <c:pt idx="2733">
                  <c:v>602</c:v>
                </c:pt>
                <c:pt idx="2734">
                  <c:v>603</c:v>
                </c:pt>
                <c:pt idx="2735">
                  <c:v>603</c:v>
                </c:pt>
                <c:pt idx="2736">
                  <c:v>604</c:v>
                </c:pt>
                <c:pt idx="2737">
                  <c:v>603</c:v>
                </c:pt>
                <c:pt idx="2738">
                  <c:v>604</c:v>
                </c:pt>
                <c:pt idx="2739">
                  <c:v>605</c:v>
                </c:pt>
                <c:pt idx="2740">
                  <c:v>603</c:v>
                </c:pt>
                <c:pt idx="2741">
                  <c:v>597</c:v>
                </c:pt>
                <c:pt idx="2742">
                  <c:v>581</c:v>
                </c:pt>
                <c:pt idx="2743">
                  <c:v>559</c:v>
                </c:pt>
                <c:pt idx="2744">
                  <c:v>535</c:v>
                </c:pt>
                <c:pt idx="2745">
                  <c:v>522</c:v>
                </c:pt>
                <c:pt idx="2746">
                  <c:v>507</c:v>
                </c:pt>
                <c:pt idx="2747">
                  <c:v>492</c:v>
                </c:pt>
                <c:pt idx="2748">
                  <c:v>478</c:v>
                </c:pt>
                <c:pt idx="2749">
                  <c:v>470</c:v>
                </c:pt>
                <c:pt idx="2750">
                  <c:v>465</c:v>
                </c:pt>
                <c:pt idx="2751">
                  <c:v>459</c:v>
                </c:pt>
                <c:pt idx="2752">
                  <c:v>455</c:v>
                </c:pt>
                <c:pt idx="2753">
                  <c:v>453</c:v>
                </c:pt>
                <c:pt idx="2754">
                  <c:v>451</c:v>
                </c:pt>
                <c:pt idx="2755">
                  <c:v>447</c:v>
                </c:pt>
                <c:pt idx="2756">
                  <c:v>448</c:v>
                </c:pt>
                <c:pt idx="2757">
                  <c:v>446</c:v>
                </c:pt>
                <c:pt idx="2758">
                  <c:v>447</c:v>
                </c:pt>
                <c:pt idx="2759">
                  <c:v>451</c:v>
                </c:pt>
                <c:pt idx="2760">
                  <c:v>453</c:v>
                </c:pt>
                <c:pt idx="2761">
                  <c:v>450</c:v>
                </c:pt>
                <c:pt idx="2762">
                  <c:v>453</c:v>
                </c:pt>
                <c:pt idx="2763">
                  <c:v>453</c:v>
                </c:pt>
                <c:pt idx="2764">
                  <c:v>452</c:v>
                </c:pt>
                <c:pt idx="2765">
                  <c:v>456</c:v>
                </c:pt>
                <c:pt idx="2766">
                  <c:v>455</c:v>
                </c:pt>
                <c:pt idx="2767">
                  <c:v>457</c:v>
                </c:pt>
                <c:pt idx="2768">
                  <c:v>458</c:v>
                </c:pt>
                <c:pt idx="2769">
                  <c:v>460</c:v>
                </c:pt>
                <c:pt idx="2770">
                  <c:v>460</c:v>
                </c:pt>
                <c:pt idx="2771">
                  <c:v>463</c:v>
                </c:pt>
                <c:pt idx="2772">
                  <c:v>466</c:v>
                </c:pt>
                <c:pt idx="2773">
                  <c:v>467</c:v>
                </c:pt>
                <c:pt idx="2774">
                  <c:v>468</c:v>
                </c:pt>
                <c:pt idx="2775">
                  <c:v>470</c:v>
                </c:pt>
                <c:pt idx="2776">
                  <c:v>469</c:v>
                </c:pt>
                <c:pt idx="2777">
                  <c:v>468</c:v>
                </c:pt>
                <c:pt idx="2778">
                  <c:v>471</c:v>
                </c:pt>
                <c:pt idx="2779">
                  <c:v>469</c:v>
                </c:pt>
                <c:pt idx="2780">
                  <c:v>469</c:v>
                </c:pt>
                <c:pt idx="2781">
                  <c:v>471</c:v>
                </c:pt>
                <c:pt idx="2782">
                  <c:v>468</c:v>
                </c:pt>
                <c:pt idx="2783">
                  <c:v>468</c:v>
                </c:pt>
                <c:pt idx="2784">
                  <c:v>468</c:v>
                </c:pt>
                <c:pt idx="2785">
                  <c:v>468</c:v>
                </c:pt>
                <c:pt idx="2786">
                  <c:v>468</c:v>
                </c:pt>
                <c:pt idx="2787">
                  <c:v>468</c:v>
                </c:pt>
                <c:pt idx="2788">
                  <c:v>468</c:v>
                </c:pt>
                <c:pt idx="2789">
                  <c:v>467</c:v>
                </c:pt>
                <c:pt idx="2790">
                  <c:v>467</c:v>
                </c:pt>
                <c:pt idx="2791">
                  <c:v>467</c:v>
                </c:pt>
                <c:pt idx="2792">
                  <c:v>467</c:v>
                </c:pt>
                <c:pt idx="2793">
                  <c:v>467</c:v>
                </c:pt>
                <c:pt idx="2794">
                  <c:v>467</c:v>
                </c:pt>
                <c:pt idx="2795">
                  <c:v>467</c:v>
                </c:pt>
                <c:pt idx="2796">
                  <c:v>468</c:v>
                </c:pt>
                <c:pt idx="2797">
                  <c:v>471</c:v>
                </c:pt>
                <c:pt idx="2798">
                  <c:v>470</c:v>
                </c:pt>
                <c:pt idx="2799">
                  <c:v>472</c:v>
                </c:pt>
                <c:pt idx="2800">
                  <c:v>472</c:v>
                </c:pt>
                <c:pt idx="2801">
                  <c:v>474</c:v>
                </c:pt>
                <c:pt idx="2802">
                  <c:v>476</c:v>
                </c:pt>
                <c:pt idx="2803">
                  <c:v>472</c:v>
                </c:pt>
                <c:pt idx="2804">
                  <c:v>475</c:v>
                </c:pt>
                <c:pt idx="2805">
                  <c:v>475</c:v>
                </c:pt>
                <c:pt idx="2806">
                  <c:v>473</c:v>
                </c:pt>
                <c:pt idx="2807">
                  <c:v>475</c:v>
                </c:pt>
                <c:pt idx="2808">
                  <c:v>475</c:v>
                </c:pt>
                <c:pt idx="2809">
                  <c:v>473</c:v>
                </c:pt>
                <c:pt idx="2810">
                  <c:v>474</c:v>
                </c:pt>
                <c:pt idx="2811">
                  <c:v>475</c:v>
                </c:pt>
                <c:pt idx="2812">
                  <c:v>475</c:v>
                </c:pt>
                <c:pt idx="2813">
                  <c:v>477</c:v>
                </c:pt>
                <c:pt idx="2814">
                  <c:v>478</c:v>
                </c:pt>
                <c:pt idx="2815">
                  <c:v>477</c:v>
                </c:pt>
                <c:pt idx="2816">
                  <c:v>476</c:v>
                </c:pt>
                <c:pt idx="2817">
                  <c:v>480</c:v>
                </c:pt>
                <c:pt idx="2818">
                  <c:v>477</c:v>
                </c:pt>
                <c:pt idx="2819">
                  <c:v>478</c:v>
                </c:pt>
                <c:pt idx="2820">
                  <c:v>479</c:v>
                </c:pt>
                <c:pt idx="2821">
                  <c:v>479</c:v>
                </c:pt>
                <c:pt idx="2822">
                  <c:v>477</c:v>
                </c:pt>
                <c:pt idx="2823">
                  <c:v>480</c:v>
                </c:pt>
                <c:pt idx="2824">
                  <c:v>480</c:v>
                </c:pt>
                <c:pt idx="2825">
                  <c:v>478</c:v>
                </c:pt>
                <c:pt idx="2826">
                  <c:v>480</c:v>
                </c:pt>
                <c:pt idx="2827">
                  <c:v>479</c:v>
                </c:pt>
                <c:pt idx="2828">
                  <c:v>477</c:v>
                </c:pt>
                <c:pt idx="2829">
                  <c:v>479</c:v>
                </c:pt>
                <c:pt idx="2830">
                  <c:v>478</c:v>
                </c:pt>
                <c:pt idx="2831">
                  <c:v>477</c:v>
                </c:pt>
                <c:pt idx="2832">
                  <c:v>478</c:v>
                </c:pt>
                <c:pt idx="2833">
                  <c:v>481</c:v>
                </c:pt>
                <c:pt idx="2834">
                  <c:v>479</c:v>
                </c:pt>
                <c:pt idx="2835">
                  <c:v>478</c:v>
                </c:pt>
                <c:pt idx="2836">
                  <c:v>480</c:v>
                </c:pt>
                <c:pt idx="2837">
                  <c:v>479</c:v>
                </c:pt>
                <c:pt idx="2838">
                  <c:v>479</c:v>
                </c:pt>
                <c:pt idx="2839">
                  <c:v>481</c:v>
                </c:pt>
                <c:pt idx="2840">
                  <c:v>480</c:v>
                </c:pt>
                <c:pt idx="2841">
                  <c:v>478</c:v>
                </c:pt>
                <c:pt idx="2842">
                  <c:v>480</c:v>
                </c:pt>
                <c:pt idx="2843">
                  <c:v>478</c:v>
                </c:pt>
                <c:pt idx="2844">
                  <c:v>479</c:v>
                </c:pt>
                <c:pt idx="2845">
                  <c:v>480</c:v>
                </c:pt>
                <c:pt idx="2846">
                  <c:v>478</c:v>
                </c:pt>
                <c:pt idx="2847">
                  <c:v>477</c:v>
                </c:pt>
                <c:pt idx="2848">
                  <c:v>477</c:v>
                </c:pt>
                <c:pt idx="2849">
                  <c:v>478</c:v>
                </c:pt>
                <c:pt idx="2850">
                  <c:v>478</c:v>
                </c:pt>
                <c:pt idx="2851">
                  <c:v>479</c:v>
                </c:pt>
                <c:pt idx="2852">
                  <c:v>482</c:v>
                </c:pt>
                <c:pt idx="2853">
                  <c:v>481</c:v>
                </c:pt>
                <c:pt idx="2854">
                  <c:v>480</c:v>
                </c:pt>
                <c:pt idx="2855">
                  <c:v>483</c:v>
                </c:pt>
                <c:pt idx="2856">
                  <c:v>480</c:v>
                </c:pt>
                <c:pt idx="2857">
                  <c:v>480</c:v>
                </c:pt>
                <c:pt idx="2858">
                  <c:v>479</c:v>
                </c:pt>
                <c:pt idx="2859">
                  <c:v>479</c:v>
                </c:pt>
                <c:pt idx="2860">
                  <c:v>481</c:v>
                </c:pt>
                <c:pt idx="2861">
                  <c:v>479</c:v>
                </c:pt>
                <c:pt idx="2862">
                  <c:v>481</c:v>
                </c:pt>
                <c:pt idx="2863">
                  <c:v>480</c:v>
                </c:pt>
                <c:pt idx="2864">
                  <c:v>480</c:v>
                </c:pt>
                <c:pt idx="2865">
                  <c:v>481</c:v>
                </c:pt>
                <c:pt idx="2866">
                  <c:v>480</c:v>
                </c:pt>
                <c:pt idx="2867">
                  <c:v>480</c:v>
                </c:pt>
                <c:pt idx="2868">
                  <c:v>481</c:v>
                </c:pt>
                <c:pt idx="2869">
                  <c:v>481</c:v>
                </c:pt>
                <c:pt idx="2870">
                  <c:v>480</c:v>
                </c:pt>
                <c:pt idx="2871">
                  <c:v>481</c:v>
                </c:pt>
                <c:pt idx="2872">
                  <c:v>481</c:v>
                </c:pt>
                <c:pt idx="2873">
                  <c:v>481</c:v>
                </c:pt>
                <c:pt idx="2874">
                  <c:v>479</c:v>
                </c:pt>
                <c:pt idx="2875">
                  <c:v>482</c:v>
                </c:pt>
                <c:pt idx="2876">
                  <c:v>485</c:v>
                </c:pt>
                <c:pt idx="2877">
                  <c:v>490</c:v>
                </c:pt>
                <c:pt idx="2878">
                  <c:v>506</c:v>
                </c:pt>
                <c:pt idx="2879">
                  <c:v>524</c:v>
                </c:pt>
                <c:pt idx="2880">
                  <c:v>547</c:v>
                </c:pt>
                <c:pt idx="2881">
                  <c:v>569</c:v>
                </c:pt>
                <c:pt idx="2882">
                  <c:v>586</c:v>
                </c:pt>
                <c:pt idx="2883">
                  <c:v>602</c:v>
                </c:pt>
                <c:pt idx="2884">
                  <c:v>612</c:v>
                </c:pt>
                <c:pt idx="2885">
                  <c:v>615</c:v>
                </c:pt>
                <c:pt idx="2886">
                  <c:v>614</c:v>
                </c:pt>
                <c:pt idx="2887">
                  <c:v>614</c:v>
                </c:pt>
                <c:pt idx="2888">
                  <c:v>616</c:v>
                </c:pt>
                <c:pt idx="2889">
                  <c:v>615</c:v>
                </c:pt>
                <c:pt idx="2890">
                  <c:v>617</c:v>
                </c:pt>
                <c:pt idx="2891">
                  <c:v>620</c:v>
                </c:pt>
                <c:pt idx="2892">
                  <c:v>617</c:v>
                </c:pt>
                <c:pt idx="2893">
                  <c:v>615</c:v>
                </c:pt>
                <c:pt idx="2894">
                  <c:v>619</c:v>
                </c:pt>
                <c:pt idx="2895">
                  <c:v>617</c:v>
                </c:pt>
                <c:pt idx="2896">
                  <c:v>614</c:v>
                </c:pt>
                <c:pt idx="2897">
                  <c:v>619</c:v>
                </c:pt>
                <c:pt idx="2898">
                  <c:v>617</c:v>
                </c:pt>
                <c:pt idx="2899">
                  <c:v>617</c:v>
                </c:pt>
                <c:pt idx="2900">
                  <c:v>620</c:v>
                </c:pt>
                <c:pt idx="2901">
                  <c:v>620</c:v>
                </c:pt>
                <c:pt idx="2902">
                  <c:v>620</c:v>
                </c:pt>
                <c:pt idx="2903">
                  <c:v>621</c:v>
                </c:pt>
                <c:pt idx="2904">
                  <c:v>623</c:v>
                </c:pt>
                <c:pt idx="2905">
                  <c:v>620</c:v>
                </c:pt>
                <c:pt idx="2906">
                  <c:v>620</c:v>
                </c:pt>
                <c:pt idx="2907">
                  <c:v>622</c:v>
                </c:pt>
                <c:pt idx="2908">
                  <c:v>622</c:v>
                </c:pt>
                <c:pt idx="2909">
                  <c:v>620</c:v>
                </c:pt>
                <c:pt idx="2910">
                  <c:v>622</c:v>
                </c:pt>
                <c:pt idx="2911">
                  <c:v>621</c:v>
                </c:pt>
                <c:pt idx="2912">
                  <c:v>620</c:v>
                </c:pt>
                <c:pt idx="2913">
                  <c:v>622</c:v>
                </c:pt>
                <c:pt idx="2914">
                  <c:v>621</c:v>
                </c:pt>
                <c:pt idx="2915">
                  <c:v>621</c:v>
                </c:pt>
                <c:pt idx="2916">
                  <c:v>622</c:v>
                </c:pt>
                <c:pt idx="2917">
                  <c:v>623</c:v>
                </c:pt>
                <c:pt idx="2918">
                  <c:v>622</c:v>
                </c:pt>
                <c:pt idx="2919">
                  <c:v>622</c:v>
                </c:pt>
                <c:pt idx="2920">
                  <c:v>624</c:v>
                </c:pt>
                <c:pt idx="2921">
                  <c:v>624</c:v>
                </c:pt>
                <c:pt idx="2922">
                  <c:v>623</c:v>
                </c:pt>
                <c:pt idx="2923">
                  <c:v>625</c:v>
                </c:pt>
                <c:pt idx="2924">
                  <c:v>625</c:v>
                </c:pt>
                <c:pt idx="2925">
                  <c:v>623</c:v>
                </c:pt>
                <c:pt idx="2926">
                  <c:v>625</c:v>
                </c:pt>
                <c:pt idx="2927">
                  <c:v>625</c:v>
                </c:pt>
                <c:pt idx="2928">
                  <c:v>625</c:v>
                </c:pt>
                <c:pt idx="2929">
                  <c:v>626</c:v>
                </c:pt>
                <c:pt idx="2930">
                  <c:v>626</c:v>
                </c:pt>
                <c:pt idx="2931">
                  <c:v>626</c:v>
                </c:pt>
                <c:pt idx="2932">
                  <c:v>626</c:v>
                </c:pt>
                <c:pt idx="2933">
                  <c:v>627</c:v>
                </c:pt>
                <c:pt idx="2934">
                  <c:v>625</c:v>
                </c:pt>
                <c:pt idx="2935">
                  <c:v>625</c:v>
                </c:pt>
                <c:pt idx="2936">
                  <c:v>626</c:v>
                </c:pt>
                <c:pt idx="2937">
                  <c:v>626</c:v>
                </c:pt>
                <c:pt idx="2938">
                  <c:v>625</c:v>
                </c:pt>
                <c:pt idx="2939">
                  <c:v>627</c:v>
                </c:pt>
                <c:pt idx="2940">
                  <c:v>626</c:v>
                </c:pt>
                <c:pt idx="2941">
                  <c:v>625</c:v>
                </c:pt>
                <c:pt idx="2942">
                  <c:v>628</c:v>
                </c:pt>
                <c:pt idx="2943">
                  <c:v>628</c:v>
                </c:pt>
                <c:pt idx="2944">
                  <c:v>626</c:v>
                </c:pt>
                <c:pt idx="2945">
                  <c:v>628</c:v>
                </c:pt>
                <c:pt idx="2946">
                  <c:v>627</c:v>
                </c:pt>
                <c:pt idx="2947">
                  <c:v>626</c:v>
                </c:pt>
                <c:pt idx="2948">
                  <c:v>627</c:v>
                </c:pt>
                <c:pt idx="2949">
                  <c:v>626</c:v>
                </c:pt>
                <c:pt idx="2950">
                  <c:v>626</c:v>
                </c:pt>
                <c:pt idx="2951">
                  <c:v>625</c:v>
                </c:pt>
                <c:pt idx="2952">
                  <c:v>627</c:v>
                </c:pt>
                <c:pt idx="2953">
                  <c:v>626</c:v>
                </c:pt>
                <c:pt idx="2954">
                  <c:v>626</c:v>
                </c:pt>
                <c:pt idx="2955">
                  <c:v>628</c:v>
                </c:pt>
                <c:pt idx="2956">
                  <c:v>627</c:v>
                </c:pt>
                <c:pt idx="2957">
                  <c:v>627</c:v>
                </c:pt>
                <c:pt idx="2958">
                  <c:v>627</c:v>
                </c:pt>
                <c:pt idx="2959">
                  <c:v>627</c:v>
                </c:pt>
                <c:pt idx="2960">
                  <c:v>626</c:v>
                </c:pt>
                <c:pt idx="2961">
                  <c:v>626</c:v>
                </c:pt>
                <c:pt idx="2962">
                  <c:v>628</c:v>
                </c:pt>
                <c:pt idx="2963">
                  <c:v>628</c:v>
                </c:pt>
                <c:pt idx="2964">
                  <c:v>627</c:v>
                </c:pt>
                <c:pt idx="2965">
                  <c:v>628</c:v>
                </c:pt>
                <c:pt idx="2966">
                  <c:v>628</c:v>
                </c:pt>
                <c:pt idx="2967">
                  <c:v>627</c:v>
                </c:pt>
                <c:pt idx="2968">
                  <c:v>629</c:v>
                </c:pt>
                <c:pt idx="2969">
                  <c:v>629</c:v>
                </c:pt>
                <c:pt idx="2970">
                  <c:v>628</c:v>
                </c:pt>
                <c:pt idx="2971">
                  <c:v>630</c:v>
                </c:pt>
                <c:pt idx="2972">
                  <c:v>629</c:v>
                </c:pt>
                <c:pt idx="2973">
                  <c:v>630</c:v>
                </c:pt>
                <c:pt idx="2974">
                  <c:v>628</c:v>
                </c:pt>
                <c:pt idx="2975">
                  <c:v>629</c:v>
                </c:pt>
                <c:pt idx="2976">
                  <c:v>626</c:v>
                </c:pt>
                <c:pt idx="2977">
                  <c:v>628</c:v>
                </c:pt>
                <c:pt idx="2978">
                  <c:v>628</c:v>
                </c:pt>
                <c:pt idx="2979">
                  <c:v>627</c:v>
                </c:pt>
                <c:pt idx="2980">
                  <c:v>627</c:v>
                </c:pt>
                <c:pt idx="2981">
                  <c:v>631</c:v>
                </c:pt>
                <c:pt idx="2982">
                  <c:v>630</c:v>
                </c:pt>
                <c:pt idx="2983">
                  <c:v>630</c:v>
                </c:pt>
                <c:pt idx="2984">
                  <c:v>633</c:v>
                </c:pt>
                <c:pt idx="2985">
                  <c:v>630</c:v>
                </c:pt>
                <c:pt idx="2986">
                  <c:v>630</c:v>
                </c:pt>
                <c:pt idx="2987">
                  <c:v>630</c:v>
                </c:pt>
                <c:pt idx="2988">
                  <c:v>627</c:v>
                </c:pt>
                <c:pt idx="2989">
                  <c:v>628</c:v>
                </c:pt>
                <c:pt idx="2990">
                  <c:v>628</c:v>
                </c:pt>
                <c:pt idx="2991">
                  <c:v>628</c:v>
                </c:pt>
                <c:pt idx="2992">
                  <c:v>628</c:v>
                </c:pt>
                <c:pt idx="2993">
                  <c:v>627</c:v>
                </c:pt>
                <c:pt idx="2994">
                  <c:v>628</c:v>
                </c:pt>
                <c:pt idx="2995">
                  <c:v>630</c:v>
                </c:pt>
                <c:pt idx="2996">
                  <c:v>627</c:v>
                </c:pt>
                <c:pt idx="2997">
                  <c:v>626</c:v>
                </c:pt>
                <c:pt idx="2998">
                  <c:v>624</c:v>
                </c:pt>
                <c:pt idx="2999">
                  <c:v>622</c:v>
                </c:pt>
                <c:pt idx="3000">
                  <c:v>622</c:v>
                </c:pt>
                <c:pt idx="3001">
                  <c:v>621</c:v>
                </c:pt>
                <c:pt idx="3002">
                  <c:v>622</c:v>
                </c:pt>
                <c:pt idx="3003">
                  <c:v>621</c:v>
                </c:pt>
                <c:pt idx="3004">
                  <c:v>621</c:v>
                </c:pt>
                <c:pt idx="3005">
                  <c:v>621</c:v>
                </c:pt>
                <c:pt idx="3006">
                  <c:v>622</c:v>
                </c:pt>
                <c:pt idx="3007">
                  <c:v>625</c:v>
                </c:pt>
                <c:pt idx="3008">
                  <c:v>624</c:v>
                </c:pt>
                <c:pt idx="3009">
                  <c:v>625</c:v>
                </c:pt>
                <c:pt idx="3010">
                  <c:v>625</c:v>
                </c:pt>
                <c:pt idx="3011">
                  <c:v>624</c:v>
                </c:pt>
                <c:pt idx="3012">
                  <c:v>622</c:v>
                </c:pt>
                <c:pt idx="3013">
                  <c:v>624</c:v>
                </c:pt>
                <c:pt idx="3014">
                  <c:v>623</c:v>
                </c:pt>
                <c:pt idx="3015">
                  <c:v>622</c:v>
                </c:pt>
                <c:pt idx="3016">
                  <c:v>625</c:v>
                </c:pt>
                <c:pt idx="3017">
                  <c:v>624</c:v>
                </c:pt>
                <c:pt idx="3018">
                  <c:v>623</c:v>
                </c:pt>
                <c:pt idx="3019">
                  <c:v>624</c:v>
                </c:pt>
                <c:pt idx="3020">
                  <c:v>626</c:v>
                </c:pt>
                <c:pt idx="3021">
                  <c:v>625</c:v>
                </c:pt>
                <c:pt idx="3022">
                  <c:v>626</c:v>
                </c:pt>
                <c:pt idx="3023">
                  <c:v>627</c:v>
                </c:pt>
                <c:pt idx="3024">
                  <c:v>626</c:v>
                </c:pt>
                <c:pt idx="3025">
                  <c:v>625</c:v>
                </c:pt>
                <c:pt idx="3026">
                  <c:v>627</c:v>
                </c:pt>
                <c:pt idx="3027">
                  <c:v>626</c:v>
                </c:pt>
                <c:pt idx="3028">
                  <c:v>625</c:v>
                </c:pt>
                <c:pt idx="3029">
                  <c:v>626</c:v>
                </c:pt>
                <c:pt idx="3030">
                  <c:v>626</c:v>
                </c:pt>
                <c:pt idx="3031">
                  <c:v>624</c:v>
                </c:pt>
                <c:pt idx="3032">
                  <c:v>627</c:v>
                </c:pt>
                <c:pt idx="3033">
                  <c:v>626</c:v>
                </c:pt>
                <c:pt idx="3034">
                  <c:v>626</c:v>
                </c:pt>
                <c:pt idx="3035">
                  <c:v>625</c:v>
                </c:pt>
                <c:pt idx="3036">
                  <c:v>625</c:v>
                </c:pt>
                <c:pt idx="3037">
                  <c:v>626</c:v>
                </c:pt>
                <c:pt idx="3038">
                  <c:v>626</c:v>
                </c:pt>
                <c:pt idx="3039">
                  <c:v>626</c:v>
                </c:pt>
                <c:pt idx="3040">
                  <c:v>625</c:v>
                </c:pt>
                <c:pt idx="3041">
                  <c:v>624</c:v>
                </c:pt>
                <c:pt idx="3042">
                  <c:v>626</c:v>
                </c:pt>
                <c:pt idx="3043">
                  <c:v>626</c:v>
                </c:pt>
                <c:pt idx="3044">
                  <c:v>626</c:v>
                </c:pt>
                <c:pt idx="3045">
                  <c:v>626</c:v>
                </c:pt>
                <c:pt idx="3046">
                  <c:v>625</c:v>
                </c:pt>
                <c:pt idx="3047">
                  <c:v>627</c:v>
                </c:pt>
                <c:pt idx="3048">
                  <c:v>626</c:v>
                </c:pt>
                <c:pt idx="3049">
                  <c:v>627</c:v>
                </c:pt>
                <c:pt idx="3050">
                  <c:v>626</c:v>
                </c:pt>
                <c:pt idx="3051">
                  <c:v>625</c:v>
                </c:pt>
                <c:pt idx="3052">
                  <c:v>625</c:v>
                </c:pt>
                <c:pt idx="3053">
                  <c:v>625</c:v>
                </c:pt>
                <c:pt idx="3054">
                  <c:v>624</c:v>
                </c:pt>
                <c:pt idx="3055">
                  <c:v>626</c:v>
                </c:pt>
                <c:pt idx="3056">
                  <c:v>626</c:v>
                </c:pt>
                <c:pt idx="3057">
                  <c:v>624</c:v>
                </c:pt>
                <c:pt idx="3058">
                  <c:v>623</c:v>
                </c:pt>
                <c:pt idx="3059">
                  <c:v>621</c:v>
                </c:pt>
                <c:pt idx="3060">
                  <c:v>615</c:v>
                </c:pt>
                <c:pt idx="3061">
                  <c:v>601</c:v>
                </c:pt>
                <c:pt idx="3062">
                  <c:v>580</c:v>
                </c:pt>
                <c:pt idx="3063">
                  <c:v>554</c:v>
                </c:pt>
                <c:pt idx="3064">
                  <c:v>534</c:v>
                </c:pt>
                <c:pt idx="3065">
                  <c:v>519</c:v>
                </c:pt>
                <c:pt idx="3066">
                  <c:v>502</c:v>
                </c:pt>
                <c:pt idx="3067">
                  <c:v>484</c:v>
                </c:pt>
                <c:pt idx="3068">
                  <c:v>473</c:v>
                </c:pt>
                <c:pt idx="3069">
                  <c:v>460</c:v>
                </c:pt>
                <c:pt idx="3070">
                  <c:v>450</c:v>
                </c:pt>
                <c:pt idx="3071">
                  <c:v>446</c:v>
                </c:pt>
                <c:pt idx="3072">
                  <c:v>439</c:v>
                </c:pt>
                <c:pt idx="3073">
                  <c:v>434</c:v>
                </c:pt>
                <c:pt idx="3074">
                  <c:v>433</c:v>
                </c:pt>
                <c:pt idx="3075">
                  <c:v>429</c:v>
                </c:pt>
                <c:pt idx="3076">
                  <c:v>424</c:v>
                </c:pt>
                <c:pt idx="3077">
                  <c:v>423</c:v>
                </c:pt>
                <c:pt idx="3078">
                  <c:v>420</c:v>
                </c:pt>
                <c:pt idx="3079">
                  <c:v>415</c:v>
                </c:pt>
                <c:pt idx="3080">
                  <c:v>412</c:v>
                </c:pt>
                <c:pt idx="3081">
                  <c:v>413</c:v>
                </c:pt>
                <c:pt idx="3082">
                  <c:v>410</c:v>
                </c:pt>
                <c:pt idx="3083">
                  <c:v>410</c:v>
                </c:pt>
                <c:pt idx="3084">
                  <c:v>411</c:v>
                </c:pt>
                <c:pt idx="3085">
                  <c:v>409</c:v>
                </c:pt>
                <c:pt idx="3086">
                  <c:v>409</c:v>
                </c:pt>
                <c:pt idx="3087">
                  <c:v>412</c:v>
                </c:pt>
                <c:pt idx="3088">
                  <c:v>411</c:v>
                </c:pt>
                <c:pt idx="3089">
                  <c:v>412</c:v>
                </c:pt>
                <c:pt idx="3090">
                  <c:v>412</c:v>
                </c:pt>
                <c:pt idx="3091">
                  <c:v>412</c:v>
                </c:pt>
                <c:pt idx="3092">
                  <c:v>411</c:v>
                </c:pt>
                <c:pt idx="3093">
                  <c:v>411</c:v>
                </c:pt>
                <c:pt idx="3094">
                  <c:v>410</c:v>
                </c:pt>
                <c:pt idx="3095">
                  <c:v>410</c:v>
                </c:pt>
                <c:pt idx="3096">
                  <c:v>409</c:v>
                </c:pt>
                <c:pt idx="3097">
                  <c:v>411</c:v>
                </c:pt>
                <c:pt idx="3098">
                  <c:v>410</c:v>
                </c:pt>
                <c:pt idx="3099">
                  <c:v>411</c:v>
                </c:pt>
                <c:pt idx="3100">
                  <c:v>412</c:v>
                </c:pt>
                <c:pt idx="3101">
                  <c:v>412</c:v>
                </c:pt>
                <c:pt idx="3102">
                  <c:v>411</c:v>
                </c:pt>
                <c:pt idx="3103">
                  <c:v>412</c:v>
                </c:pt>
                <c:pt idx="3104">
                  <c:v>412</c:v>
                </c:pt>
                <c:pt idx="3105">
                  <c:v>413</c:v>
                </c:pt>
                <c:pt idx="3106">
                  <c:v>413</c:v>
                </c:pt>
                <c:pt idx="3107">
                  <c:v>415</c:v>
                </c:pt>
                <c:pt idx="3108">
                  <c:v>415</c:v>
                </c:pt>
                <c:pt idx="3109">
                  <c:v>416</c:v>
                </c:pt>
                <c:pt idx="3110">
                  <c:v>418</c:v>
                </c:pt>
                <c:pt idx="3111">
                  <c:v>418</c:v>
                </c:pt>
                <c:pt idx="3112">
                  <c:v>418</c:v>
                </c:pt>
                <c:pt idx="3113">
                  <c:v>420</c:v>
                </c:pt>
                <c:pt idx="3114">
                  <c:v>420</c:v>
                </c:pt>
                <c:pt idx="3115">
                  <c:v>418</c:v>
                </c:pt>
                <c:pt idx="3116">
                  <c:v>419</c:v>
                </c:pt>
                <c:pt idx="3117">
                  <c:v>419</c:v>
                </c:pt>
                <c:pt idx="3118">
                  <c:v>418</c:v>
                </c:pt>
                <c:pt idx="3119">
                  <c:v>417</c:v>
                </c:pt>
                <c:pt idx="3120">
                  <c:v>418</c:v>
                </c:pt>
                <c:pt idx="3121">
                  <c:v>418</c:v>
                </c:pt>
                <c:pt idx="3122">
                  <c:v>417</c:v>
                </c:pt>
                <c:pt idx="3123">
                  <c:v>420</c:v>
                </c:pt>
                <c:pt idx="3124">
                  <c:v>420</c:v>
                </c:pt>
                <c:pt idx="3125">
                  <c:v>420</c:v>
                </c:pt>
                <c:pt idx="3126">
                  <c:v>422</c:v>
                </c:pt>
                <c:pt idx="3127">
                  <c:v>421</c:v>
                </c:pt>
                <c:pt idx="3128">
                  <c:v>421</c:v>
                </c:pt>
                <c:pt idx="3129">
                  <c:v>423</c:v>
                </c:pt>
                <c:pt idx="3130">
                  <c:v>423</c:v>
                </c:pt>
                <c:pt idx="3131">
                  <c:v>422</c:v>
                </c:pt>
                <c:pt idx="3132">
                  <c:v>423</c:v>
                </c:pt>
                <c:pt idx="3133">
                  <c:v>422</c:v>
                </c:pt>
                <c:pt idx="3134">
                  <c:v>420</c:v>
                </c:pt>
                <c:pt idx="3135">
                  <c:v>420</c:v>
                </c:pt>
                <c:pt idx="3136">
                  <c:v>421</c:v>
                </c:pt>
                <c:pt idx="3137">
                  <c:v>420</c:v>
                </c:pt>
                <c:pt idx="3138">
                  <c:v>420</c:v>
                </c:pt>
                <c:pt idx="3139">
                  <c:v>423</c:v>
                </c:pt>
                <c:pt idx="3140">
                  <c:v>421</c:v>
                </c:pt>
                <c:pt idx="3141">
                  <c:v>422</c:v>
                </c:pt>
                <c:pt idx="3142">
                  <c:v>426</c:v>
                </c:pt>
                <c:pt idx="3143">
                  <c:v>424</c:v>
                </c:pt>
                <c:pt idx="3144">
                  <c:v>421</c:v>
                </c:pt>
                <c:pt idx="3145">
                  <c:v>426</c:v>
                </c:pt>
                <c:pt idx="3146">
                  <c:v>424</c:v>
                </c:pt>
                <c:pt idx="3147">
                  <c:v>423</c:v>
                </c:pt>
                <c:pt idx="3148">
                  <c:v>425</c:v>
                </c:pt>
                <c:pt idx="3149">
                  <c:v>425</c:v>
                </c:pt>
                <c:pt idx="3150">
                  <c:v>423</c:v>
                </c:pt>
                <c:pt idx="3151">
                  <c:v>424</c:v>
                </c:pt>
                <c:pt idx="3152">
                  <c:v>424</c:v>
                </c:pt>
                <c:pt idx="3153">
                  <c:v>424</c:v>
                </c:pt>
                <c:pt idx="3154">
                  <c:v>424</c:v>
                </c:pt>
                <c:pt idx="3155">
                  <c:v>424</c:v>
                </c:pt>
                <c:pt idx="3156">
                  <c:v>424</c:v>
                </c:pt>
                <c:pt idx="3157">
                  <c:v>423</c:v>
                </c:pt>
                <c:pt idx="3158">
                  <c:v>426</c:v>
                </c:pt>
                <c:pt idx="3159">
                  <c:v>426</c:v>
                </c:pt>
                <c:pt idx="3160">
                  <c:v>426</c:v>
                </c:pt>
                <c:pt idx="3161">
                  <c:v>429</c:v>
                </c:pt>
                <c:pt idx="3162">
                  <c:v>428</c:v>
                </c:pt>
                <c:pt idx="3163">
                  <c:v>429</c:v>
                </c:pt>
                <c:pt idx="3164">
                  <c:v>429</c:v>
                </c:pt>
                <c:pt idx="3165">
                  <c:v>428</c:v>
                </c:pt>
                <c:pt idx="3166">
                  <c:v>430</c:v>
                </c:pt>
                <c:pt idx="3167">
                  <c:v>429</c:v>
                </c:pt>
                <c:pt idx="3168">
                  <c:v>430</c:v>
                </c:pt>
                <c:pt idx="3169">
                  <c:v>429</c:v>
                </c:pt>
                <c:pt idx="3170">
                  <c:v>429</c:v>
                </c:pt>
                <c:pt idx="3171">
                  <c:v>430</c:v>
                </c:pt>
                <c:pt idx="3172">
                  <c:v>431</c:v>
                </c:pt>
                <c:pt idx="3173">
                  <c:v>430</c:v>
                </c:pt>
                <c:pt idx="3174">
                  <c:v>432</c:v>
                </c:pt>
                <c:pt idx="3175">
                  <c:v>432</c:v>
                </c:pt>
                <c:pt idx="3176">
                  <c:v>432</c:v>
                </c:pt>
                <c:pt idx="3177">
                  <c:v>434</c:v>
                </c:pt>
                <c:pt idx="3178">
                  <c:v>435</c:v>
                </c:pt>
                <c:pt idx="3179">
                  <c:v>435</c:v>
                </c:pt>
                <c:pt idx="3180">
                  <c:v>434</c:v>
                </c:pt>
                <c:pt idx="3181">
                  <c:v>436</c:v>
                </c:pt>
                <c:pt idx="3182">
                  <c:v>433</c:v>
                </c:pt>
                <c:pt idx="3183">
                  <c:v>431</c:v>
                </c:pt>
                <c:pt idx="3184">
                  <c:v>432</c:v>
                </c:pt>
                <c:pt idx="3185">
                  <c:v>430</c:v>
                </c:pt>
                <c:pt idx="3186">
                  <c:v>428</c:v>
                </c:pt>
                <c:pt idx="3187">
                  <c:v>432</c:v>
                </c:pt>
                <c:pt idx="3188">
                  <c:v>430</c:v>
                </c:pt>
                <c:pt idx="3189">
                  <c:v>429</c:v>
                </c:pt>
                <c:pt idx="3190">
                  <c:v>431</c:v>
                </c:pt>
                <c:pt idx="3191">
                  <c:v>432</c:v>
                </c:pt>
                <c:pt idx="3192">
                  <c:v>430</c:v>
                </c:pt>
                <c:pt idx="3193">
                  <c:v>432</c:v>
                </c:pt>
                <c:pt idx="3194">
                  <c:v>433</c:v>
                </c:pt>
                <c:pt idx="3195">
                  <c:v>431</c:v>
                </c:pt>
                <c:pt idx="3196">
                  <c:v>433</c:v>
                </c:pt>
                <c:pt idx="3197">
                  <c:v>432</c:v>
                </c:pt>
                <c:pt idx="3198">
                  <c:v>431</c:v>
                </c:pt>
                <c:pt idx="3199">
                  <c:v>432</c:v>
                </c:pt>
                <c:pt idx="3200">
                  <c:v>434</c:v>
                </c:pt>
                <c:pt idx="3201">
                  <c:v>435</c:v>
                </c:pt>
                <c:pt idx="3202">
                  <c:v>434</c:v>
                </c:pt>
                <c:pt idx="3203">
                  <c:v>436</c:v>
                </c:pt>
                <c:pt idx="3204">
                  <c:v>435</c:v>
                </c:pt>
                <c:pt idx="3205">
                  <c:v>435</c:v>
                </c:pt>
                <c:pt idx="3206">
                  <c:v>436</c:v>
                </c:pt>
                <c:pt idx="3207">
                  <c:v>435</c:v>
                </c:pt>
                <c:pt idx="3208">
                  <c:v>436</c:v>
                </c:pt>
                <c:pt idx="3209">
                  <c:v>435</c:v>
                </c:pt>
                <c:pt idx="3210">
                  <c:v>434</c:v>
                </c:pt>
                <c:pt idx="3211">
                  <c:v>436</c:v>
                </c:pt>
                <c:pt idx="3212">
                  <c:v>436</c:v>
                </c:pt>
                <c:pt idx="3213">
                  <c:v>436</c:v>
                </c:pt>
                <c:pt idx="3214">
                  <c:v>437</c:v>
                </c:pt>
                <c:pt idx="3215">
                  <c:v>436</c:v>
                </c:pt>
                <c:pt idx="3216">
                  <c:v>440</c:v>
                </c:pt>
                <c:pt idx="3217">
                  <c:v>439</c:v>
                </c:pt>
                <c:pt idx="3218">
                  <c:v>439</c:v>
                </c:pt>
                <c:pt idx="3219">
                  <c:v>440</c:v>
                </c:pt>
                <c:pt idx="3220">
                  <c:v>441</c:v>
                </c:pt>
                <c:pt idx="3221">
                  <c:v>439</c:v>
                </c:pt>
                <c:pt idx="3222">
                  <c:v>440</c:v>
                </c:pt>
                <c:pt idx="3223">
                  <c:v>441</c:v>
                </c:pt>
                <c:pt idx="3224">
                  <c:v>441</c:v>
                </c:pt>
                <c:pt idx="3225">
                  <c:v>439</c:v>
                </c:pt>
                <c:pt idx="3226">
                  <c:v>441</c:v>
                </c:pt>
                <c:pt idx="3227">
                  <c:v>439</c:v>
                </c:pt>
                <c:pt idx="3228">
                  <c:v>437</c:v>
                </c:pt>
                <c:pt idx="3229">
                  <c:v>443</c:v>
                </c:pt>
                <c:pt idx="3230">
                  <c:v>439</c:v>
                </c:pt>
                <c:pt idx="3231">
                  <c:v>439</c:v>
                </c:pt>
                <c:pt idx="3232">
                  <c:v>441</c:v>
                </c:pt>
                <c:pt idx="3233">
                  <c:v>441</c:v>
                </c:pt>
                <c:pt idx="3234">
                  <c:v>440</c:v>
                </c:pt>
                <c:pt idx="3235">
                  <c:v>442</c:v>
                </c:pt>
                <c:pt idx="3236">
                  <c:v>442</c:v>
                </c:pt>
                <c:pt idx="3237">
                  <c:v>440</c:v>
                </c:pt>
                <c:pt idx="3238">
                  <c:v>440</c:v>
                </c:pt>
                <c:pt idx="3239">
                  <c:v>442</c:v>
                </c:pt>
                <c:pt idx="3240">
                  <c:v>439</c:v>
                </c:pt>
                <c:pt idx="3241">
                  <c:v>439</c:v>
                </c:pt>
                <c:pt idx="3242">
                  <c:v>440</c:v>
                </c:pt>
                <c:pt idx="3243">
                  <c:v>440</c:v>
                </c:pt>
                <c:pt idx="3244">
                  <c:v>438</c:v>
                </c:pt>
                <c:pt idx="3245">
                  <c:v>440</c:v>
                </c:pt>
                <c:pt idx="3246">
                  <c:v>438</c:v>
                </c:pt>
                <c:pt idx="3247">
                  <c:v>437</c:v>
                </c:pt>
                <c:pt idx="3248">
                  <c:v>438</c:v>
                </c:pt>
                <c:pt idx="3249">
                  <c:v>438</c:v>
                </c:pt>
                <c:pt idx="3250">
                  <c:v>438</c:v>
                </c:pt>
                <c:pt idx="3251">
                  <c:v>439</c:v>
                </c:pt>
                <c:pt idx="3252">
                  <c:v>438</c:v>
                </c:pt>
                <c:pt idx="3253">
                  <c:v>438</c:v>
                </c:pt>
                <c:pt idx="3254">
                  <c:v>439</c:v>
                </c:pt>
                <c:pt idx="3255">
                  <c:v>441</c:v>
                </c:pt>
                <c:pt idx="3256">
                  <c:v>440</c:v>
                </c:pt>
                <c:pt idx="3257">
                  <c:v>440</c:v>
                </c:pt>
                <c:pt idx="3258">
                  <c:v>443</c:v>
                </c:pt>
                <c:pt idx="3259">
                  <c:v>440</c:v>
                </c:pt>
                <c:pt idx="3260">
                  <c:v>440</c:v>
                </c:pt>
                <c:pt idx="3261">
                  <c:v>441</c:v>
                </c:pt>
                <c:pt idx="3262">
                  <c:v>440</c:v>
                </c:pt>
                <c:pt idx="3263">
                  <c:v>439</c:v>
                </c:pt>
                <c:pt idx="3264">
                  <c:v>440</c:v>
                </c:pt>
                <c:pt idx="3265">
                  <c:v>440</c:v>
                </c:pt>
                <c:pt idx="3266">
                  <c:v>438</c:v>
                </c:pt>
                <c:pt idx="3267">
                  <c:v>438</c:v>
                </c:pt>
                <c:pt idx="3268">
                  <c:v>440</c:v>
                </c:pt>
                <c:pt idx="3269">
                  <c:v>439</c:v>
                </c:pt>
                <c:pt idx="3270">
                  <c:v>437</c:v>
                </c:pt>
                <c:pt idx="3271">
                  <c:v>440</c:v>
                </c:pt>
                <c:pt idx="3272">
                  <c:v>441</c:v>
                </c:pt>
                <c:pt idx="3273">
                  <c:v>437</c:v>
                </c:pt>
                <c:pt idx="3274">
                  <c:v>440</c:v>
                </c:pt>
                <c:pt idx="3275">
                  <c:v>438</c:v>
                </c:pt>
                <c:pt idx="3276">
                  <c:v>437</c:v>
                </c:pt>
                <c:pt idx="3277">
                  <c:v>439</c:v>
                </c:pt>
                <c:pt idx="3278">
                  <c:v>439</c:v>
                </c:pt>
                <c:pt idx="3279">
                  <c:v>438</c:v>
                </c:pt>
                <c:pt idx="3280">
                  <c:v>439</c:v>
                </c:pt>
                <c:pt idx="3281">
                  <c:v>440</c:v>
                </c:pt>
                <c:pt idx="3282">
                  <c:v>438</c:v>
                </c:pt>
                <c:pt idx="3283">
                  <c:v>439</c:v>
                </c:pt>
                <c:pt idx="3284">
                  <c:v>439</c:v>
                </c:pt>
                <c:pt idx="3285">
                  <c:v>437</c:v>
                </c:pt>
                <c:pt idx="3286">
                  <c:v>436</c:v>
                </c:pt>
                <c:pt idx="3287">
                  <c:v>438</c:v>
                </c:pt>
                <c:pt idx="3288">
                  <c:v>437</c:v>
                </c:pt>
                <c:pt idx="3289">
                  <c:v>436</c:v>
                </c:pt>
                <c:pt idx="3290">
                  <c:v>437</c:v>
                </c:pt>
                <c:pt idx="3291">
                  <c:v>436</c:v>
                </c:pt>
                <c:pt idx="3292">
                  <c:v>440</c:v>
                </c:pt>
                <c:pt idx="3293">
                  <c:v>446</c:v>
                </c:pt>
                <c:pt idx="3294">
                  <c:v>452</c:v>
                </c:pt>
                <c:pt idx="3295">
                  <c:v>467</c:v>
                </c:pt>
                <c:pt idx="3296">
                  <c:v>489</c:v>
                </c:pt>
                <c:pt idx="3297">
                  <c:v>514</c:v>
                </c:pt>
                <c:pt idx="3298">
                  <c:v>533</c:v>
                </c:pt>
                <c:pt idx="3299">
                  <c:v>547</c:v>
                </c:pt>
                <c:pt idx="3300">
                  <c:v>557</c:v>
                </c:pt>
                <c:pt idx="3301">
                  <c:v>563</c:v>
                </c:pt>
                <c:pt idx="3302">
                  <c:v>567</c:v>
                </c:pt>
                <c:pt idx="3303">
                  <c:v>571</c:v>
                </c:pt>
                <c:pt idx="3304">
                  <c:v>574</c:v>
                </c:pt>
                <c:pt idx="3305">
                  <c:v>574</c:v>
                </c:pt>
                <c:pt idx="3306">
                  <c:v>575</c:v>
                </c:pt>
                <c:pt idx="3307">
                  <c:v>579</c:v>
                </c:pt>
                <c:pt idx="3308">
                  <c:v>583</c:v>
                </c:pt>
                <c:pt idx="3309">
                  <c:v>585</c:v>
                </c:pt>
                <c:pt idx="3310">
                  <c:v>588</c:v>
                </c:pt>
                <c:pt idx="3311">
                  <c:v>591</c:v>
                </c:pt>
                <c:pt idx="3312">
                  <c:v>593</c:v>
                </c:pt>
                <c:pt idx="3313">
                  <c:v>595</c:v>
                </c:pt>
                <c:pt idx="3314">
                  <c:v>596</c:v>
                </c:pt>
                <c:pt idx="3315">
                  <c:v>596</c:v>
                </c:pt>
                <c:pt idx="3316">
                  <c:v>597</c:v>
                </c:pt>
                <c:pt idx="3317">
                  <c:v>598</c:v>
                </c:pt>
                <c:pt idx="3318">
                  <c:v>597</c:v>
                </c:pt>
                <c:pt idx="3319">
                  <c:v>600</c:v>
                </c:pt>
                <c:pt idx="3320">
                  <c:v>599</c:v>
                </c:pt>
                <c:pt idx="3321">
                  <c:v>600</c:v>
                </c:pt>
                <c:pt idx="3322">
                  <c:v>600</c:v>
                </c:pt>
                <c:pt idx="3323">
                  <c:v>601</c:v>
                </c:pt>
                <c:pt idx="3324">
                  <c:v>600</c:v>
                </c:pt>
                <c:pt idx="3325">
                  <c:v>600</c:v>
                </c:pt>
                <c:pt idx="3326">
                  <c:v>601</c:v>
                </c:pt>
                <c:pt idx="3327">
                  <c:v>602</c:v>
                </c:pt>
                <c:pt idx="3328">
                  <c:v>602</c:v>
                </c:pt>
                <c:pt idx="3329">
                  <c:v>603</c:v>
                </c:pt>
                <c:pt idx="3330">
                  <c:v>604</c:v>
                </c:pt>
                <c:pt idx="3331">
                  <c:v>603</c:v>
                </c:pt>
                <c:pt idx="3332">
                  <c:v>605</c:v>
                </c:pt>
                <c:pt idx="3333">
                  <c:v>604</c:v>
                </c:pt>
                <c:pt idx="3334">
                  <c:v>604</c:v>
                </c:pt>
                <c:pt idx="3335">
                  <c:v>605</c:v>
                </c:pt>
                <c:pt idx="3336">
                  <c:v>605</c:v>
                </c:pt>
                <c:pt idx="3337">
                  <c:v>605</c:v>
                </c:pt>
                <c:pt idx="3338">
                  <c:v>606</c:v>
                </c:pt>
                <c:pt idx="3339">
                  <c:v>605</c:v>
                </c:pt>
                <c:pt idx="3340">
                  <c:v>601</c:v>
                </c:pt>
                <c:pt idx="3341">
                  <c:v>598</c:v>
                </c:pt>
                <c:pt idx="3342">
                  <c:v>576</c:v>
                </c:pt>
                <c:pt idx="3343">
                  <c:v>550</c:v>
                </c:pt>
                <c:pt idx="3344">
                  <c:v>524</c:v>
                </c:pt>
                <c:pt idx="3345">
                  <c:v>502</c:v>
                </c:pt>
                <c:pt idx="3346">
                  <c:v>484</c:v>
                </c:pt>
                <c:pt idx="3347">
                  <c:v>477</c:v>
                </c:pt>
                <c:pt idx="3348">
                  <c:v>473</c:v>
                </c:pt>
                <c:pt idx="3349">
                  <c:v>469</c:v>
                </c:pt>
                <c:pt idx="3350">
                  <c:v>468</c:v>
                </c:pt>
                <c:pt idx="3351">
                  <c:v>467</c:v>
                </c:pt>
                <c:pt idx="3352">
                  <c:v>465</c:v>
                </c:pt>
                <c:pt idx="3353">
                  <c:v>465</c:v>
                </c:pt>
                <c:pt idx="3354">
                  <c:v>466</c:v>
                </c:pt>
                <c:pt idx="3355">
                  <c:v>466</c:v>
                </c:pt>
                <c:pt idx="3356">
                  <c:v>465</c:v>
                </c:pt>
                <c:pt idx="3357">
                  <c:v>467</c:v>
                </c:pt>
                <c:pt idx="3358">
                  <c:v>468</c:v>
                </c:pt>
                <c:pt idx="3359">
                  <c:v>468</c:v>
                </c:pt>
                <c:pt idx="3360">
                  <c:v>470</c:v>
                </c:pt>
                <c:pt idx="3361">
                  <c:v>472</c:v>
                </c:pt>
                <c:pt idx="3362">
                  <c:v>474</c:v>
                </c:pt>
                <c:pt idx="3363">
                  <c:v>476</c:v>
                </c:pt>
                <c:pt idx="3364">
                  <c:v>478</c:v>
                </c:pt>
                <c:pt idx="3365">
                  <c:v>479</c:v>
                </c:pt>
                <c:pt idx="3366">
                  <c:v>481</c:v>
                </c:pt>
                <c:pt idx="3367">
                  <c:v>481</c:v>
                </c:pt>
                <c:pt idx="3368">
                  <c:v>483</c:v>
                </c:pt>
                <c:pt idx="3369">
                  <c:v>482</c:v>
                </c:pt>
                <c:pt idx="3370">
                  <c:v>480</c:v>
                </c:pt>
                <c:pt idx="3371">
                  <c:v>483</c:v>
                </c:pt>
                <c:pt idx="3372">
                  <c:v>483</c:v>
                </c:pt>
                <c:pt idx="3373">
                  <c:v>484</c:v>
                </c:pt>
                <c:pt idx="3374">
                  <c:v>486</c:v>
                </c:pt>
                <c:pt idx="3375">
                  <c:v>488</c:v>
                </c:pt>
                <c:pt idx="3376">
                  <c:v>494</c:v>
                </c:pt>
                <c:pt idx="3377">
                  <c:v>515</c:v>
                </c:pt>
                <c:pt idx="3378">
                  <c:v>537</c:v>
                </c:pt>
                <c:pt idx="3379">
                  <c:v>557</c:v>
                </c:pt>
                <c:pt idx="3380">
                  <c:v>576</c:v>
                </c:pt>
                <c:pt idx="3381">
                  <c:v>587</c:v>
                </c:pt>
                <c:pt idx="3382">
                  <c:v>590</c:v>
                </c:pt>
                <c:pt idx="3383">
                  <c:v>593</c:v>
                </c:pt>
                <c:pt idx="3384">
                  <c:v>596</c:v>
                </c:pt>
                <c:pt idx="3385">
                  <c:v>599</c:v>
                </c:pt>
                <c:pt idx="3386">
                  <c:v>603</c:v>
                </c:pt>
                <c:pt idx="3387">
                  <c:v>607</c:v>
                </c:pt>
                <c:pt idx="3388">
                  <c:v>609</c:v>
                </c:pt>
                <c:pt idx="3389">
                  <c:v>611</c:v>
                </c:pt>
                <c:pt idx="3390">
                  <c:v>613</c:v>
                </c:pt>
                <c:pt idx="3391">
                  <c:v>613</c:v>
                </c:pt>
                <c:pt idx="3392">
                  <c:v>613</c:v>
                </c:pt>
                <c:pt idx="3393">
                  <c:v>615</c:v>
                </c:pt>
                <c:pt idx="3394">
                  <c:v>615</c:v>
                </c:pt>
                <c:pt idx="3395">
                  <c:v>615</c:v>
                </c:pt>
                <c:pt idx="3396">
                  <c:v>616</c:v>
                </c:pt>
                <c:pt idx="3397">
                  <c:v>616</c:v>
                </c:pt>
                <c:pt idx="3398">
                  <c:v>616</c:v>
                </c:pt>
                <c:pt idx="3399">
                  <c:v>617</c:v>
                </c:pt>
                <c:pt idx="3400">
                  <c:v>617</c:v>
                </c:pt>
                <c:pt idx="3401">
                  <c:v>617</c:v>
                </c:pt>
                <c:pt idx="3402">
                  <c:v>617</c:v>
                </c:pt>
                <c:pt idx="3403">
                  <c:v>619</c:v>
                </c:pt>
                <c:pt idx="3404">
                  <c:v>617</c:v>
                </c:pt>
                <c:pt idx="3405">
                  <c:v>617</c:v>
                </c:pt>
                <c:pt idx="3406">
                  <c:v>618</c:v>
                </c:pt>
                <c:pt idx="3407">
                  <c:v>616</c:v>
                </c:pt>
                <c:pt idx="3408">
                  <c:v>617</c:v>
                </c:pt>
                <c:pt idx="3409">
                  <c:v>617</c:v>
                </c:pt>
                <c:pt idx="3410">
                  <c:v>617</c:v>
                </c:pt>
                <c:pt idx="3411">
                  <c:v>616</c:v>
                </c:pt>
                <c:pt idx="3412">
                  <c:v>618</c:v>
                </c:pt>
                <c:pt idx="3413">
                  <c:v>617</c:v>
                </c:pt>
                <c:pt idx="3414">
                  <c:v>619</c:v>
                </c:pt>
                <c:pt idx="3415">
                  <c:v>618</c:v>
                </c:pt>
                <c:pt idx="3416">
                  <c:v>616</c:v>
                </c:pt>
                <c:pt idx="3417">
                  <c:v>612</c:v>
                </c:pt>
                <c:pt idx="3418">
                  <c:v>604</c:v>
                </c:pt>
                <c:pt idx="3419">
                  <c:v>588</c:v>
                </c:pt>
                <c:pt idx="3420">
                  <c:v>561</c:v>
                </c:pt>
                <c:pt idx="3421">
                  <c:v>528</c:v>
                </c:pt>
                <c:pt idx="3422">
                  <c:v>505</c:v>
                </c:pt>
                <c:pt idx="3423">
                  <c:v>484</c:v>
                </c:pt>
                <c:pt idx="3424">
                  <c:v>466</c:v>
                </c:pt>
                <c:pt idx="3425">
                  <c:v>456</c:v>
                </c:pt>
                <c:pt idx="3426">
                  <c:v>448</c:v>
                </c:pt>
                <c:pt idx="3427">
                  <c:v>441</c:v>
                </c:pt>
                <c:pt idx="3428">
                  <c:v>434</c:v>
                </c:pt>
                <c:pt idx="3429">
                  <c:v>431</c:v>
                </c:pt>
                <c:pt idx="3430">
                  <c:v>426</c:v>
                </c:pt>
                <c:pt idx="3431">
                  <c:v>424</c:v>
                </c:pt>
                <c:pt idx="3432">
                  <c:v>423</c:v>
                </c:pt>
                <c:pt idx="3433">
                  <c:v>422</c:v>
                </c:pt>
                <c:pt idx="3434">
                  <c:v>421</c:v>
                </c:pt>
                <c:pt idx="3435">
                  <c:v>424</c:v>
                </c:pt>
                <c:pt idx="3436">
                  <c:v>423</c:v>
                </c:pt>
                <c:pt idx="3437">
                  <c:v>425</c:v>
                </c:pt>
                <c:pt idx="3438">
                  <c:v>428</c:v>
                </c:pt>
                <c:pt idx="3439">
                  <c:v>428</c:v>
                </c:pt>
                <c:pt idx="3440">
                  <c:v>429</c:v>
                </c:pt>
                <c:pt idx="3441">
                  <c:v>430</c:v>
                </c:pt>
                <c:pt idx="3442">
                  <c:v>427</c:v>
                </c:pt>
                <c:pt idx="3443">
                  <c:v>428</c:v>
                </c:pt>
                <c:pt idx="3444">
                  <c:v>429</c:v>
                </c:pt>
                <c:pt idx="3445">
                  <c:v>429</c:v>
                </c:pt>
                <c:pt idx="3446">
                  <c:v>428</c:v>
                </c:pt>
                <c:pt idx="3447">
                  <c:v>428</c:v>
                </c:pt>
                <c:pt idx="3448">
                  <c:v>428</c:v>
                </c:pt>
                <c:pt idx="3449">
                  <c:v>430</c:v>
                </c:pt>
                <c:pt idx="3450">
                  <c:v>429</c:v>
                </c:pt>
                <c:pt idx="3451">
                  <c:v>429</c:v>
                </c:pt>
                <c:pt idx="3452">
                  <c:v>429</c:v>
                </c:pt>
                <c:pt idx="3453">
                  <c:v>429</c:v>
                </c:pt>
                <c:pt idx="3454">
                  <c:v>430</c:v>
                </c:pt>
                <c:pt idx="3455">
                  <c:v>428</c:v>
                </c:pt>
                <c:pt idx="3456">
                  <c:v>429</c:v>
                </c:pt>
                <c:pt idx="3457">
                  <c:v>429</c:v>
                </c:pt>
                <c:pt idx="3458">
                  <c:v>430</c:v>
                </c:pt>
                <c:pt idx="3459">
                  <c:v>431</c:v>
                </c:pt>
                <c:pt idx="3460">
                  <c:v>431</c:v>
                </c:pt>
                <c:pt idx="3461">
                  <c:v>433</c:v>
                </c:pt>
                <c:pt idx="3462">
                  <c:v>434</c:v>
                </c:pt>
                <c:pt idx="3463">
                  <c:v>434</c:v>
                </c:pt>
                <c:pt idx="3464">
                  <c:v>435</c:v>
                </c:pt>
                <c:pt idx="3465">
                  <c:v>437</c:v>
                </c:pt>
                <c:pt idx="3466">
                  <c:v>437</c:v>
                </c:pt>
                <c:pt idx="3467">
                  <c:v>439</c:v>
                </c:pt>
                <c:pt idx="3468">
                  <c:v>439</c:v>
                </c:pt>
                <c:pt idx="3469">
                  <c:v>438</c:v>
                </c:pt>
                <c:pt idx="3470">
                  <c:v>438</c:v>
                </c:pt>
                <c:pt idx="3471">
                  <c:v>439</c:v>
                </c:pt>
                <c:pt idx="3472">
                  <c:v>437</c:v>
                </c:pt>
                <c:pt idx="3473">
                  <c:v>439</c:v>
                </c:pt>
                <c:pt idx="3474">
                  <c:v>438</c:v>
                </c:pt>
                <c:pt idx="3475">
                  <c:v>437</c:v>
                </c:pt>
                <c:pt idx="3476">
                  <c:v>439</c:v>
                </c:pt>
                <c:pt idx="3477">
                  <c:v>439</c:v>
                </c:pt>
                <c:pt idx="3478">
                  <c:v>438</c:v>
                </c:pt>
                <c:pt idx="3479">
                  <c:v>437</c:v>
                </c:pt>
                <c:pt idx="3480">
                  <c:v>437</c:v>
                </c:pt>
                <c:pt idx="3481">
                  <c:v>434</c:v>
                </c:pt>
                <c:pt idx="3482">
                  <c:v>433</c:v>
                </c:pt>
                <c:pt idx="3483">
                  <c:v>431</c:v>
                </c:pt>
                <c:pt idx="3484">
                  <c:v>428</c:v>
                </c:pt>
                <c:pt idx="3485">
                  <c:v>426</c:v>
                </c:pt>
                <c:pt idx="3486">
                  <c:v>426</c:v>
                </c:pt>
                <c:pt idx="3487">
                  <c:v>427</c:v>
                </c:pt>
                <c:pt idx="3488">
                  <c:v>424</c:v>
                </c:pt>
                <c:pt idx="3489">
                  <c:v>423</c:v>
                </c:pt>
                <c:pt idx="3490">
                  <c:v>425</c:v>
                </c:pt>
                <c:pt idx="3491">
                  <c:v>424</c:v>
                </c:pt>
                <c:pt idx="3492">
                  <c:v>422</c:v>
                </c:pt>
                <c:pt idx="3493">
                  <c:v>423</c:v>
                </c:pt>
                <c:pt idx="3494">
                  <c:v>421</c:v>
                </c:pt>
                <c:pt idx="3495">
                  <c:v>420</c:v>
                </c:pt>
                <c:pt idx="3496">
                  <c:v>421</c:v>
                </c:pt>
                <c:pt idx="3497">
                  <c:v>421</c:v>
                </c:pt>
                <c:pt idx="3498">
                  <c:v>421</c:v>
                </c:pt>
                <c:pt idx="3499">
                  <c:v>420</c:v>
                </c:pt>
                <c:pt idx="3500">
                  <c:v>423</c:v>
                </c:pt>
                <c:pt idx="3501">
                  <c:v>420</c:v>
                </c:pt>
                <c:pt idx="3502">
                  <c:v>422</c:v>
                </c:pt>
                <c:pt idx="3503">
                  <c:v>423</c:v>
                </c:pt>
                <c:pt idx="3504">
                  <c:v>422</c:v>
                </c:pt>
                <c:pt idx="3505">
                  <c:v>422</c:v>
                </c:pt>
                <c:pt idx="3506">
                  <c:v>425</c:v>
                </c:pt>
                <c:pt idx="3507">
                  <c:v>422</c:v>
                </c:pt>
                <c:pt idx="3508">
                  <c:v>421</c:v>
                </c:pt>
                <c:pt idx="3509">
                  <c:v>422</c:v>
                </c:pt>
                <c:pt idx="3510">
                  <c:v>420</c:v>
                </c:pt>
                <c:pt idx="3511">
                  <c:v>418</c:v>
                </c:pt>
                <c:pt idx="3512">
                  <c:v>420</c:v>
                </c:pt>
                <c:pt idx="3513">
                  <c:v>418</c:v>
                </c:pt>
                <c:pt idx="3514">
                  <c:v>416</c:v>
                </c:pt>
                <c:pt idx="3515">
                  <c:v>417</c:v>
                </c:pt>
                <c:pt idx="3516">
                  <c:v>417</c:v>
                </c:pt>
                <c:pt idx="3517">
                  <c:v>417</c:v>
                </c:pt>
                <c:pt idx="3518">
                  <c:v>418</c:v>
                </c:pt>
                <c:pt idx="3519">
                  <c:v>418</c:v>
                </c:pt>
                <c:pt idx="3520">
                  <c:v>417</c:v>
                </c:pt>
                <c:pt idx="3521">
                  <c:v>416</c:v>
                </c:pt>
                <c:pt idx="3522">
                  <c:v>418</c:v>
                </c:pt>
                <c:pt idx="3523">
                  <c:v>417</c:v>
                </c:pt>
                <c:pt idx="3524">
                  <c:v>419</c:v>
                </c:pt>
                <c:pt idx="3525">
                  <c:v>418</c:v>
                </c:pt>
                <c:pt idx="3526">
                  <c:v>420</c:v>
                </c:pt>
                <c:pt idx="3527">
                  <c:v>420</c:v>
                </c:pt>
                <c:pt idx="3528">
                  <c:v>421</c:v>
                </c:pt>
                <c:pt idx="3529">
                  <c:v>424</c:v>
                </c:pt>
                <c:pt idx="3530">
                  <c:v>426</c:v>
                </c:pt>
                <c:pt idx="3531">
                  <c:v>424</c:v>
                </c:pt>
                <c:pt idx="3532">
                  <c:v>426</c:v>
                </c:pt>
                <c:pt idx="3533">
                  <c:v>425</c:v>
                </c:pt>
                <c:pt idx="3534">
                  <c:v>427</c:v>
                </c:pt>
                <c:pt idx="3535">
                  <c:v>427</c:v>
                </c:pt>
                <c:pt idx="3536">
                  <c:v>427</c:v>
                </c:pt>
                <c:pt idx="3537">
                  <c:v>426</c:v>
                </c:pt>
                <c:pt idx="3538">
                  <c:v>428</c:v>
                </c:pt>
                <c:pt idx="3539">
                  <c:v>428</c:v>
                </c:pt>
                <c:pt idx="3540">
                  <c:v>428</c:v>
                </c:pt>
                <c:pt idx="3541">
                  <c:v>430</c:v>
                </c:pt>
                <c:pt idx="3542">
                  <c:v>431</c:v>
                </c:pt>
                <c:pt idx="3543">
                  <c:v>430</c:v>
                </c:pt>
                <c:pt idx="3544">
                  <c:v>432</c:v>
                </c:pt>
                <c:pt idx="3545">
                  <c:v>433</c:v>
                </c:pt>
                <c:pt idx="3546">
                  <c:v>432</c:v>
                </c:pt>
                <c:pt idx="3547">
                  <c:v>432</c:v>
                </c:pt>
                <c:pt idx="3548">
                  <c:v>435</c:v>
                </c:pt>
                <c:pt idx="3549">
                  <c:v>431</c:v>
                </c:pt>
                <c:pt idx="3550">
                  <c:v>431</c:v>
                </c:pt>
                <c:pt idx="3551">
                  <c:v>434</c:v>
                </c:pt>
                <c:pt idx="3552">
                  <c:v>431</c:v>
                </c:pt>
                <c:pt idx="3553">
                  <c:v>428</c:v>
                </c:pt>
                <c:pt idx="3554">
                  <c:v>430</c:v>
                </c:pt>
                <c:pt idx="3555">
                  <c:v>430</c:v>
                </c:pt>
                <c:pt idx="3556">
                  <c:v>429</c:v>
                </c:pt>
                <c:pt idx="3557">
                  <c:v>430</c:v>
                </c:pt>
                <c:pt idx="3558">
                  <c:v>431</c:v>
                </c:pt>
                <c:pt idx="3559">
                  <c:v>430</c:v>
                </c:pt>
                <c:pt idx="3560">
                  <c:v>431</c:v>
                </c:pt>
                <c:pt idx="3561">
                  <c:v>433</c:v>
                </c:pt>
                <c:pt idx="3562">
                  <c:v>432</c:v>
                </c:pt>
                <c:pt idx="3563">
                  <c:v>432</c:v>
                </c:pt>
                <c:pt idx="3564">
                  <c:v>432</c:v>
                </c:pt>
                <c:pt idx="3565">
                  <c:v>431</c:v>
                </c:pt>
                <c:pt idx="3566">
                  <c:v>429</c:v>
                </c:pt>
                <c:pt idx="3567">
                  <c:v>430</c:v>
                </c:pt>
                <c:pt idx="3568">
                  <c:v>427</c:v>
                </c:pt>
                <c:pt idx="3569">
                  <c:v>426</c:v>
                </c:pt>
                <c:pt idx="3570">
                  <c:v>426</c:v>
                </c:pt>
                <c:pt idx="3571">
                  <c:v>427</c:v>
                </c:pt>
                <c:pt idx="3572">
                  <c:v>423</c:v>
                </c:pt>
                <c:pt idx="3573">
                  <c:v>425</c:v>
                </c:pt>
                <c:pt idx="3574">
                  <c:v>425</c:v>
                </c:pt>
                <c:pt idx="3575">
                  <c:v>425</c:v>
                </c:pt>
                <c:pt idx="3576">
                  <c:v>426</c:v>
                </c:pt>
                <c:pt idx="3577">
                  <c:v>428</c:v>
                </c:pt>
                <c:pt idx="3578">
                  <c:v>426</c:v>
                </c:pt>
                <c:pt idx="3579">
                  <c:v>428</c:v>
                </c:pt>
                <c:pt idx="3580">
                  <c:v>429</c:v>
                </c:pt>
                <c:pt idx="3581">
                  <c:v>428</c:v>
                </c:pt>
                <c:pt idx="3582">
                  <c:v>428</c:v>
                </c:pt>
                <c:pt idx="3583">
                  <c:v>428</c:v>
                </c:pt>
                <c:pt idx="3584">
                  <c:v>428</c:v>
                </c:pt>
                <c:pt idx="3585">
                  <c:v>428</c:v>
                </c:pt>
                <c:pt idx="3586">
                  <c:v>427</c:v>
                </c:pt>
                <c:pt idx="3587">
                  <c:v>427</c:v>
                </c:pt>
                <c:pt idx="3588">
                  <c:v>428</c:v>
                </c:pt>
                <c:pt idx="3589">
                  <c:v>428</c:v>
                </c:pt>
                <c:pt idx="3590">
                  <c:v>430</c:v>
                </c:pt>
                <c:pt idx="3591">
                  <c:v>433</c:v>
                </c:pt>
                <c:pt idx="3592">
                  <c:v>436</c:v>
                </c:pt>
                <c:pt idx="3593">
                  <c:v>442</c:v>
                </c:pt>
                <c:pt idx="3594">
                  <c:v>448</c:v>
                </c:pt>
                <c:pt idx="3595">
                  <c:v>455</c:v>
                </c:pt>
                <c:pt idx="3596">
                  <c:v>462</c:v>
                </c:pt>
                <c:pt idx="3597">
                  <c:v>471</c:v>
                </c:pt>
                <c:pt idx="3598">
                  <c:v>491</c:v>
                </c:pt>
                <c:pt idx="3599">
                  <c:v>517</c:v>
                </c:pt>
                <c:pt idx="3600">
                  <c:v>542</c:v>
                </c:pt>
                <c:pt idx="3601">
                  <c:v>561</c:v>
                </c:pt>
                <c:pt idx="3602">
                  <c:v>572</c:v>
                </c:pt>
                <c:pt idx="3603">
                  <c:v>579</c:v>
                </c:pt>
                <c:pt idx="3604">
                  <c:v>583</c:v>
                </c:pt>
                <c:pt idx="3605">
                  <c:v>583</c:v>
                </c:pt>
                <c:pt idx="3606">
                  <c:v>585</c:v>
                </c:pt>
                <c:pt idx="3607">
                  <c:v>586</c:v>
                </c:pt>
                <c:pt idx="3608">
                  <c:v>589</c:v>
                </c:pt>
                <c:pt idx="3609">
                  <c:v>592</c:v>
                </c:pt>
                <c:pt idx="3610">
                  <c:v>595</c:v>
                </c:pt>
                <c:pt idx="3611">
                  <c:v>596</c:v>
                </c:pt>
                <c:pt idx="3612">
                  <c:v>598</c:v>
                </c:pt>
                <c:pt idx="3613">
                  <c:v>599</c:v>
                </c:pt>
                <c:pt idx="3614">
                  <c:v>600</c:v>
                </c:pt>
                <c:pt idx="3615">
                  <c:v>600</c:v>
                </c:pt>
                <c:pt idx="3616">
                  <c:v>602</c:v>
                </c:pt>
                <c:pt idx="3617">
                  <c:v>602</c:v>
                </c:pt>
                <c:pt idx="3618">
                  <c:v>602</c:v>
                </c:pt>
                <c:pt idx="3619">
                  <c:v>605</c:v>
                </c:pt>
                <c:pt idx="3620">
                  <c:v>605</c:v>
                </c:pt>
                <c:pt idx="3621">
                  <c:v>606</c:v>
                </c:pt>
                <c:pt idx="3622">
                  <c:v>608</c:v>
                </c:pt>
                <c:pt idx="3623">
                  <c:v>608</c:v>
                </c:pt>
                <c:pt idx="3624">
                  <c:v>608</c:v>
                </c:pt>
                <c:pt idx="3625">
                  <c:v>610</c:v>
                </c:pt>
                <c:pt idx="3626">
                  <c:v>609</c:v>
                </c:pt>
                <c:pt idx="3627">
                  <c:v>609</c:v>
                </c:pt>
                <c:pt idx="3628">
                  <c:v>609</c:v>
                </c:pt>
                <c:pt idx="3629">
                  <c:v>609</c:v>
                </c:pt>
                <c:pt idx="3630">
                  <c:v>610</c:v>
                </c:pt>
                <c:pt idx="3631">
                  <c:v>610</c:v>
                </c:pt>
                <c:pt idx="3632">
                  <c:v>611</c:v>
                </c:pt>
                <c:pt idx="3633">
                  <c:v>611</c:v>
                </c:pt>
                <c:pt idx="3634">
                  <c:v>611</c:v>
                </c:pt>
                <c:pt idx="3635">
                  <c:v>613</c:v>
                </c:pt>
                <c:pt idx="3636">
                  <c:v>611</c:v>
                </c:pt>
                <c:pt idx="3637">
                  <c:v>611</c:v>
                </c:pt>
                <c:pt idx="3638">
                  <c:v>612</c:v>
                </c:pt>
                <c:pt idx="3639">
                  <c:v>611</c:v>
                </c:pt>
                <c:pt idx="3640">
                  <c:v>613</c:v>
                </c:pt>
                <c:pt idx="3641">
                  <c:v>614</c:v>
                </c:pt>
                <c:pt idx="3642">
                  <c:v>612</c:v>
                </c:pt>
                <c:pt idx="3643">
                  <c:v>612</c:v>
                </c:pt>
                <c:pt idx="3644">
                  <c:v>613</c:v>
                </c:pt>
                <c:pt idx="3645">
                  <c:v>612</c:v>
                </c:pt>
                <c:pt idx="3646">
                  <c:v>613</c:v>
                </c:pt>
                <c:pt idx="3647">
                  <c:v>614</c:v>
                </c:pt>
                <c:pt idx="3648">
                  <c:v>613</c:v>
                </c:pt>
                <c:pt idx="3649">
                  <c:v>614</c:v>
                </c:pt>
                <c:pt idx="3650">
                  <c:v>613</c:v>
                </c:pt>
                <c:pt idx="3651">
                  <c:v>613</c:v>
                </c:pt>
                <c:pt idx="3652">
                  <c:v>613</c:v>
                </c:pt>
                <c:pt idx="3653">
                  <c:v>612</c:v>
                </c:pt>
                <c:pt idx="3654">
                  <c:v>613</c:v>
                </c:pt>
                <c:pt idx="3655">
                  <c:v>613</c:v>
                </c:pt>
                <c:pt idx="3656">
                  <c:v>613</c:v>
                </c:pt>
                <c:pt idx="3657">
                  <c:v>613</c:v>
                </c:pt>
                <c:pt idx="3658">
                  <c:v>614</c:v>
                </c:pt>
                <c:pt idx="3659">
                  <c:v>615</c:v>
                </c:pt>
                <c:pt idx="3660">
                  <c:v>616</c:v>
                </c:pt>
                <c:pt idx="3661">
                  <c:v>615</c:v>
                </c:pt>
                <c:pt idx="3662">
                  <c:v>616</c:v>
                </c:pt>
                <c:pt idx="3663">
                  <c:v>616</c:v>
                </c:pt>
                <c:pt idx="3664">
                  <c:v>615</c:v>
                </c:pt>
                <c:pt idx="3665">
                  <c:v>616</c:v>
                </c:pt>
                <c:pt idx="3666">
                  <c:v>615</c:v>
                </c:pt>
                <c:pt idx="3667">
                  <c:v>615</c:v>
                </c:pt>
                <c:pt idx="3668">
                  <c:v>615</c:v>
                </c:pt>
                <c:pt idx="3669">
                  <c:v>614</c:v>
                </c:pt>
                <c:pt idx="3670">
                  <c:v>614</c:v>
                </c:pt>
                <c:pt idx="3671">
                  <c:v>614</c:v>
                </c:pt>
                <c:pt idx="3672">
                  <c:v>615</c:v>
                </c:pt>
                <c:pt idx="3673">
                  <c:v>616</c:v>
                </c:pt>
                <c:pt idx="3674">
                  <c:v>616</c:v>
                </c:pt>
                <c:pt idx="3675">
                  <c:v>617</c:v>
                </c:pt>
                <c:pt idx="3676">
                  <c:v>617</c:v>
                </c:pt>
                <c:pt idx="3677">
                  <c:v>613</c:v>
                </c:pt>
                <c:pt idx="3678">
                  <c:v>605</c:v>
                </c:pt>
                <c:pt idx="3679">
                  <c:v>580</c:v>
                </c:pt>
                <c:pt idx="3680">
                  <c:v>560</c:v>
                </c:pt>
                <c:pt idx="3681">
                  <c:v>538</c:v>
                </c:pt>
                <c:pt idx="3682">
                  <c:v>515</c:v>
                </c:pt>
                <c:pt idx="3683">
                  <c:v>501</c:v>
                </c:pt>
                <c:pt idx="3684">
                  <c:v>490</c:v>
                </c:pt>
                <c:pt idx="3685">
                  <c:v>486</c:v>
                </c:pt>
                <c:pt idx="3686">
                  <c:v>487</c:v>
                </c:pt>
                <c:pt idx="3687">
                  <c:v>483</c:v>
                </c:pt>
                <c:pt idx="3688">
                  <c:v>480</c:v>
                </c:pt>
                <c:pt idx="3689">
                  <c:v>477</c:v>
                </c:pt>
                <c:pt idx="3690">
                  <c:v>475</c:v>
                </c:pt>
                <c:pt idx="3691">
                  <c:v>472</c:v>
                </c:pt>
                <c:pt idx="3692">
                  <c:v>470</c:v>
                </c:pt>
                <c:pt idx="3693">
                  <c:v>466</c:v>
                </c:pt>
                <c:pt idx="3694">
                  <c:v>464</c:v>
                </c:pt>
                <c:pt idx="3695">
                  <c:v>462</c:v>
                </c:pt>
                <c:pt idx="3696">
                  <c:v>462</c:v>
                </c:pt>
                <c:pt idx="3697">
                  <c:v>462</c:v>
                </c:pt>
                <c:pt idx="3698">
                  <c:v>462</c:v>
                </c:pt>
                <c:pt idx="3699">
                  <c:v>462</c:v>
                </c:pt>
                <c:pt idx="3700">
                  <c:v>463</c:v>
                </c:pt>
                <c:pt idx="3701">
                  <c:v>465</c:v>
                </c:pt>
                <c:pt idx="3702">
                  <c:v>466</c:v>
                </c:pt>
                <c:pt idx="3703">
                  <c:v>464</c:v>
                </c:pt>
                <c:pt idx="3704">
                  <c:v>464</c:v>
                </c:pt>
                <c:pt idx="3705">
                  <c:v>463</c:v>
                </c:pt>
                <c:pt idx="3706">
                  <c:v>465</c:v>
                </c:pt>
                <c:pt idx="3707">
                  <c:v>465</c:v>
                </c:pt>
                <c:pt idx="3708">
                  <c:v>465</c:v>
                </c:pt>
                <c:pt idx="3709">
                  <c:v>466</c:v>
                </c:pt>
                <c:pt idx="3710">
                  <c:v>468</c:v>
                </c:pt>
                <c:pt idx="3711">
                  <c:v>467</c:v>
                </c:pt>
                <c:pt idx="3712">
                  <c:v>470</c:v>
                </c:pt>
                <c:pt idx="3713">
                  <c:v>471</c:v>
                </c:pt>
                <c:pt idx="3714">
                  <c:v>470</c:v>
                </c:pt>
                <c:pt idx="3715">
                  <c:v>474</c:v>
                </c:pt>
                <c:pt idx="3716">
                  <c:v>474</c:v>
                </c:pt>
                <c:pt idx="3717">
                  <c:v>474</c:v>
                </c:pt>
                <c:pt idx="3718">
                  <c:v>477</c:v>
                </c:pt>
                <c:pt idx="3719">
                  <c:v>477</c:v>
                </c:pt>
                <c:pt idx="3720">
                  <c:v>477</c:v>
                </c:pt>
                <c:pt idx="3721">
                  <c:v>478</c:v>
                </c:pt>
                <c:pt idx="3722">
                  <c:v>479</c:v>
                </c:pt>
                <c:pt idx="3723">
                  <c:v>477</c:v>
                </c:pt>
                <c:pt idx="3724">
                  <c:v>479</c:v>
                </c:pt>
                <c:pt idx="3725">
                  <c:v>480</c:v>
                </c:pt>
                <c:pt idx="3726">
                  <c:v>478</c:v>
                </c:pt>
                <c:pt idx="3727">
                  <c:v>478</c:v>
                </c:pt>
                <c:pt idx="3728">
                  <c:v>480</c:v>
                </c:pt>
                <c:pt idx="3729">
                  <c:v>479</c:v>
                </c:pt>
                <c:pt idx="3730">
                  <c:v>479</c:v>
                </c:pt>
                <c:pt idx="3731">
                  <c:v>479</c:v>
                </c:pt>
                <c:pt idx="3732">
                  <c:v>478</c:v>
                </c:pt>
                <c:pt idx="3733">
                  <c:v>478</c:v>
                </c:pt>
                <c:pt idx="3734">
                  <c:v>478</c:v>
                </c:pt>
                <c:pt idx="3735">
                  <c:v>479</c:v>
                </c:pt>
                <c:pt idx="3736">
                  <c:v>477</c:v>
                </c:pt>
                <c:pt idx="3737">
                  <c:v>479</c:v>
                </c:pt>
                <c:pt idx="3738">
                  <c:v>480</c:v>
                </c:pt>
                <c:pt idx="3739">
                  <c:v>480</c:v>
                </c:pt>
                <c:pt idx="3740">
                  <c:v>480</c:v>
                </c:pt>
                <c:pt idx="3741">
                  <c:v>478</c:v>
                </c:pt>
                <c:pt idx="3742">
                  <c:v>479</c:v>
                </c:pt>
                <c:pt idx="3743">
                  <c:v>478</c:v>
                </c:pt>
                <c:pt idx="3744">
                  <c:v>477</c:v>
                </c:pt>
                <c:pt idx="3745">
                  <c:v>477</c:v>
                </c:pt>
                <c:pt idx="3746">
                  <c:v>476</c:v>
                </c:pt>
                <c:pt idx="3747">
                  <c:v>474</c:v>
                </c:pt>
                <c:pt idx="3748">
                  <c:v>474</c:v>
                </c:pt>
                <c:pt idx="3749">
                  <c:v>473</c:v>
                </c:pt>
                <c:pt idx="3750">
                  <c:v>469</c:v>
                </c:pt>
                <c:pt idx="3751">
                  <c:v>468</c:v>
                </c:pt>
                <c:pt idx="3752">
                  <c:v>462</c:v>
                </c:pt>
                <c:pt idx="3753">
                  <c:v>454</c:v>
                </c:pt>
                <c:pt idx="3754">
                  <c:v>452</c:v>
                </c:pt>
                <c:pt idx="3755">
                  <c:v>450</c:v>
                </c:pt>
                <c:pt idx="3756">
                  <c:v>444</c:v>
                </c:pt>
                <c:pt idx="3757">
                  <c:v>444</c:v>
                </c:pt>
                <c:pt idx="3758">
                  <c:v>444</c:v>
                </c:pt>
                <c:pt idx="3759">
                  <c:v>442</c:v>
                </c:pt>
                <c:pt idx="3760">
                  <c:v>444</c:v>
                </c:pt>
                <c:pt idx="3761">
                  <c:v>443</c:v>
                </c:pt>
                <c:pt idx="3762">
                  <c:v>442</c:v>
                </c:pt>
                <c:pt idx="3763">
                  <c:v>441</c:v>
                </c:pt>
                <c:pt idx="3764">
                  <c:v>445</c:v>
                </c:pt>
                <c:pt idx="3765">
                  <c:v>441</c:v>
                </c:pt>
                <c:pt idx="3766">
                  <c:v>441</c:v>
                </c:pt>
                <c:pt idx="3767">
                  <c:v>442</c:v>
                </c:pt>
                <c:pt idx="3768">
                  <c:v>439</c:v>
                </c:pt>
                <c:pt idx="3769">
                  <c:v>439</c:v>
                </c:pt>
                <c:pt idx="3770">
                  <c:v>441</c:v>
                </c:pt>
                <c:pt idx="3771">
                  <c:v>440</c:v>
                </c:pt>
                <c:pt idx="3772">
                  <c:v>439</c:v>
                </c:pt>
                <c:pt idx="3773">
                  <c:v>442</c:v>
                </c:pt>
                <c:pt idx="3774">
                  <c:v>441</c:v>
                </c:pt>
                <c:pt idx="3775">
                  <c:v>442</c:v>
                </c:pt>
                <c:pt idx="3776">
                  <c:v>443</c:v>
                </c:pt>
                <c:pt idx="3777">
                  <c:v>444</c:v>
                </c:pt>
                <c:pt idx="3778">
                  <c:v>444</c:v>
                </c:pt>
                <c:pt idx="3779">
                  <c:v>445</c:v>
                </c:pt>
                <c:pt idx="3780">
                  <c:v>446</c:v>
                </c:pt>
                <c:pt idx="3781">
                  <c:v>444</c:v>
                </c:pt>
                <c:pt idx="3782">
                  <c:v>445</c:v>
                </c:pt>
                <c:pt idx="3783">
                  <c:v>447</c:v>
                </c:pt>
                <c:pt idx="3784">
                  <c:v>446</c:v>
                </c:pt>
                <c:pt idx="3785">
                  <c:v>445</c:v>
                </c:pt>
                <c:pt idx="3786">
                  <c:v>446</c:v>
                </c:pt>
                <c:pt idx="3787">
                  <c:v>443</c:v>
                </c:pt>
                <c:pt idx="3788">
                  <c:v>445</c:v>
                </c:pt>
                <c:pt idx="3789">
                  <c:v>449</c:v>
                </c:pt>
                <c:pt idx="3790">
                  <c:v>447</c:v>
                </c:pt>
                <c:pt idx="3791">
                  <c:v>450</c:v>
                </c:pt>
                <c:pt idx="3792">
                  <c:v>452</c:v>
                </c:pt>
                <c:pt idx="3793">
                  <c:v>453</c:v>
                </c:pt>
                <c:pt idx="3794">
                  <c:v>453</c:v>
                </c:pt>
                <c:pt idx="3795">
                  <c:v>455</c:v>
                </c:pt>
                <c:pt idx="3796">
                  <c:v>455</c:v>
                </c:pt>
                <c:pt idx="3797">
                  <c:v>455</c:v>
                </c:pt>
                <c:pt idx="3798">
                  <c:v>454</c:v>
                </c:pt>
                <c:pt idx="3799">
                  <c:v>456</c:v>
                </c:pt>
                <c:pt idx="3800">
                  <c:v>456</c:v>
                </c:pt>
                <c:pt idx="3801">
                  <c:v>454</c:v>
                </c:pt>
                <c:pt idx="3802">
                  <c:v>456</c:v>
                </c:pt>
                <c:pt idx="3803">
                  <c:v>456</c:v>
                </c:pt>
                <c:pt idx="3804">
                  <c:v>456</c:v>
                </c:pt>
                <c:pt idx="3805">
                  <c:v>458</c:v>
                </c:pt>
                <c:pt idx="3806">
                  <c:v>457</c:v>
                </c:pt>
                <c:pt idx="3807">
                  <c:v>457</c:v>
                </c:pt>
                <c:pt idx="3808">
                  <c:v>456</c:v>
                </c:pt>
                <c:pt idx="3809">
                  <c:v>457</c:v>
                </c:pt>
                <c:pt idx="3810">
                  <c:v>458</c:v>
                </c:pt>
                <c:pt idx="3811">
                  <c:v>456</c:v>
                </c:pt>
                <c:pt idx="3812">
                  <c:v>456</c:v>
                </c:pt>
                <c:pt idx="3813">
                  <c:v>456</c:v>
                </c:pt>
                <c:pt idx="3814">
                  <c:v>454</c:v>
                </c:pt>
                <c:pt idx="3815">
                  <c:v>456</c:v>
                </c:pt>
                <c:pt idx="3816">
                  <c:v>456</c:v>
                </c:pt>
                <c:pt idx="3817">
                  <c:v>456</c:v>
                </c:pt>
                <c:pt idx="3818">
                  <c:v>458</c:v>
                </c:pt>
                <c:pt idx="3819">
                  <c:v>459</c:v>
                </c:pt>
                <c:pt idx="3820">
                  <c:v>460</c:v>
                </c:pt>
                <c:pt idx="3821">
                  <c:v>462</c:v>
                </c:pt>
                <c:pt idx="3822">
                  <c:v>464</c:v>
                </c:pt>
                <c:pt idx="3823">
                  <c:v>464</c:v>
                </c:pt>
                <c:pt idx="3824">
                  <c:v>463</c:v>
                </c:pt>
                <c:pt idx="3825">
                  <c:v>465</c:v>
                </c:pt>
                <c:pt idx="3826">
                  <c:v>464</c:v>
                </c:pt>
                <c:pt idx="3827">
                  <c:v>464</c:v>
                </c:pt>
                <c:pt idx="3828">
                  <c:v>464</c:v>
                </c:pt>
                <c:pt idx="3829">
                  <c:v>464</c:v>
                </c:pt>
                <c:pt idx="3830">
                  <c:v>463</c:v>
                </c:pt>
                <c:pt idx="3831">
                  <c:v>465</c:v>
                </c:pt>
                <c:pt idx="3832">
                  <c:v>466</c:v>
                </c:pt>
                <c:pt idx="3833">
                  <c:v>465</c:v>
                </c:pt>
                <c:pt idx="3834">
                  <c:v>465</c:v>
                </c:pt>
                <c:pt idx="3835">
                  <c:v>467</c:v>
                </c:pt>
                <c:pt idx="3836">
                  <c:v>466</c:v>
                </c:pt>
                <c:pt idx="3837">
                  <c:v>465</c:v>
                </c:pt>
                <c:pt idx="3838">
                  <c:v>467</c:v>
                </c:pt>
                <c:pt idx="3839">
                  <c:v>466</c:v>
                </c:pt>
                <c:pt idx="3840">
                  <c:v>464</c:v>
                </c:pt>
                <c:pt idx="3841">
                  <c:v>466</c:v>
                </c:pt>
                <c:pt idx="3842">
                  <c:v>465</c:v>
                </c:pt>
                <c:pt idx="3843">
                  <c:v>465</c:v>
                </c:pt>
                <c:pt idx="3844">
                  <c:v>465</c:v>
                </c:pt>
                <c:pt idx="3845">
                  <c:v>466</c:v>
                </c:pt>
                <c:pt idx="3846">
                  <c:v>463</c:v>
                </c:pt>
                <c:pt idx="3847">
                  <c:v>467</c:v>
                </c:pt>
                <c:pt idx="3848">
                  <c:v>467</c:v>
                </c:pt>
                <c:pt idx="3849">
                  <c:v>467</c:v>
                </c:pt>
                <c:pt idx="3850">
                  <c:v>470</c:v>
                </c:pt>
                <c:pt idx="3851">
                  <c:v>471</c:v>
                </c:pt>
                <c:pt idx="3852">
                  <c:v>471</c:v>
                </c:pt>
                <c:pt idx="3853">
                  <c:v>472</c:v>
                </c:pt>
                <c:pt idx="3854">
                  <c:v>475</c:v>
                </c:pt>
                <c:pt idx="3855">
                  <c:v>473</c:v>
                </c:pt>
                <c:pt idx="3856">
                  <c:v>474</c:v>
                </c:pt>
                <c:pt idx="3857">
                  <c:v>476</c:v>
                </c:pt>
                <c:pt idx="3858">
                  <c:v>475</c:v>
                </c:pt>
                <c:pt idx="3859">
                  <c:v>474</c:v>
                </c:pt>
                <c:pt idx="3860">
                  <c:v>477</c:v>
                </c:pt>
                <c:pt idx="3861">
                  <c:v>476</c:v>
                </c:pt>
                <c:pt idx="3862">
                  <c:v>475</c:v>
                </c:pt>
                <c:pt idx="3863">
                  <c:v>478</c:v>
                </c:pt>
                <c:pt idx="3864">
                  <c:v>479</c:v>
                </c:pt>
                <c:pt idx="3865">
                  <c:v>480</c:v>
                </c:pt>
                <c:pt idx="3866">
                  <c:v>485</c:v>
                </c:pt>
                <c:pt idx="3867">
                  <c:v>494</c:v>
                </c:pt>
                <c:pt idx="3868">
                  <c:v>505</c:v>
                </c:pt>
                <c:pt idx="3869">
                  <c:v>515</c:v>
                </c:pt>
                <c:pt idx="3870">
                  <c:v>528</c:v>
                </c:pt>
                <c:pt idx="3871">
                  <c:v>536</c:v>
                </c:pt>
                <c:pt idx="3872">
                  <c:v>542</c:v>
                </c:pt>
                <c:pt idx="3873">
                  <c:v>547</c:v>
                </c:pt>
                <c:pt idx="3874">
                  <c:v>546</c:v>
                </c:pt>
                <c:pt idx="3875">
                  <c:v>550</c:v>
                </c:pt>
                <c:pt idx="3876">
                  <c:v>560</c:v>
                </c:pt>
                <c:pt idx="3877">
                  <c:v>569</c:v>
                </c:pt>
                <c:pt idx="3878">
                  <c:v>578</c:v>
                </c:pt>
                <c:pt idx="3879">
                  <c:v>587</c:v>
                </c:pt>
                <c:pt idx="3880">
                  <c:v>592</c:v>
                </c:pt>
                <c:pt idx="3881">
                  <c:v>596</c:v>
                </c:pt>
                <c:pt idx="3882">
                  <c:v>598</c:v>
                </c:pt>
                <c:pt idx="3883">
                  <c:v>597</c:v>
                </c:pt>
                <c:pt idx="3884">
                  <c:v>596</c:v>
                </c:pt>
                <c:pt idx="3885">
                  <c:v>595</c:v>
                </c:pt>
                <c:pt idx="3886">
                  <c:v>595</c:v>
                </c:pt>
                <c:pt idx="3887">
                  <c:v>593</c:v>
                </c:pt>
                <c:pt idx="3888">
                  <c:v>595</c:v>
                </c:pt>
                <c:pt idx="3889">
                  <c:v>597</c:v>
                </c:pt>
                <c:pt idx="3890">
                  <c:v>599</c:v>
                </c:pt>
                <c:pt idx="3891">
                  <c:v>601</c:v>
                </c:pt>
                <c:pt idx="3892">
                  <c:v>603</c:v>
                </c:pt>
                <c:pt idx="3893">
                  <c:v>605</c:v>
                </c:pt>
                <c:pt idx="3894">
                  <c:v>607</c:v>
                </c:pt>
                <c:pt idx="3895">
                  <c:v>608</c:v>
                </c:pt>
                <c:pt idx="3896">
                  <c:v>608</c:v>
                </c:pt>
                <c:pt idx="3897">
                  <c:v>611</c:v>
                </c:pt>
                <c:pt idx="3898">
                  <c:v>609</c:v>
                </c:pt>
                <c:pt idx="3899">
                  <c:v>610</c:v>
                </c:pt>
                <c:pt idx="3900">
                  <c:v>610</c:v>
                </c:pt>
                <c:pt idx="3901">
                  <c:v>610</c:v>
                </c:pt>
                <c:pt idx="3902">
                  <c:v>610</c:v>
                </c:pt>
                <c:pt idx="3903">
                  <c:v>610</c:v>
                </c:pt>
                <c:pt idx="3904">
                  <c:v>609</c:v>
                </c:pt>
                <c:pt idx="3905">
                  <c:v>609</c:v>
                </c:pt>
                <c:pt idx="3906">
                  <c:v>609</c:v>
                </c:pt>
                <c:pt idx="3907">
                  <c:v>609</c:v>
                </c:pt>
                <c:pt idx="3908">
                  <c:v>611</c:v>
                </c:pt>
                <c:pt idx="3909">
                  <c:v>611</c:v>
                </c:pt>
                <c:pt idx="3910">
                  <c:v>611</c:v>
                </c:pt>
                <c:pt idx="3911">
                  <c:v>610</c:v>
                </c:pt>
                <c:pt idx="3912">
                  <c:v>610</c:v>
                </c:pt>
                <c:pt idx="3913">
                  <c:v>612</c:v>
                </c:pt>
                <c:pt idx="3914">
                  <c:v>610</c:v>
                </c:pt>
                <c:pt idx="3915">
                  <c:v>612</c:v>
                </c:pt>
                <c:pt idx="3916">
                  <c:v>612</c:v>
                </c:pt>
                <c:pt idx="3917">
                  <c:v>611</c:v>
                </c:pt>
                <c:pt idx="3918">
                  <c:v>612</c:v>
                </c:pt>
                <c:pt idx="3919">
                  <c:v>612</c:v>
                </c:pt>
                <c:pt idx="3920">
                  <c:v>611</c:v>
                </c:pt>
                <c:pt idx="3921">
                  <c:v>613</c:v>
                </c:pt>
                <c:pt idx="3922">
                  <c:v>612</c:v>
                </c:pt>
                <c:pt idx="3923">
                  <c:v>612</c:v>
                </c:pt>
                <c:pt idx="3924">
                  <c:v>612</c:v>
                </c:pt>
                <c:pt idx="3925">
                  <c:v>612</c:v>
                </c:pt>
                <c:pt idx="3926">
                  <c:v>612</c:v>
                </c:pt>
                <c:pt idx="3927">
                  <c:v>612</c:v>
                </c:pt>
                <c:pt idx="3928">
                  <c:v>613</c:v>
                </c:pt>
                <c:pt idx="3929">
                  <c:v>613</c:v>
                </c:pt>
                <c:pt idx="3930">
                  <c:v>612</c:v>
                </c:pt>
                <c:pt idx="3931">
                  <c:v>614</c:v>
                </c:pt>
                <c:pt idx="3932">
                  <c:v>614</c:v>
                </c:pt>
                <c:pt idx="3933">
                  <c:v>614</c:v>
                </c:pt>
                <c:pt idx="3934">
                  <c:v>616</c:v>
                </c:pt>
                <c:pt idx="3935">
                  <c:v>615</c:v>
                </c:pt>
                <c:pt idx="3936">
                  <c:v>615</c:v>
                </c:pt>
                <c:pt idx="3937">
                  <c:v>616</c:v>
                </c:pt>
                <c:pt idx="3938">
                  <c:v>614</c:v>
                </c:pt>
                <c:pt idx="3939">
                  <c:v>615</c:v>
                </c:pt>
                <c:pt idx="3940">
                  <c:v>615</c:v>
                </c:pt>
                <c:pt idx="3941">
                  <c:v>613</c:v>
                </c:pt>
                <c:pt idx="3942">
                  <c:v>614</c:v>
                </c:pt>
                <c:pt idx="3943">
                  <c:v>613</c:v>
                </c:pt>
                <c:pt idx="3944">
                  <c:v>613</c:v>
                </c:pt>
                <c:pt idx="3945">
                  <c:v>612</c:v>
                </c:pt>
                <c:pt idx="3946">
                  <c:v>612</c:v>
                </c:pt>
                <c:pt idx="3947">
                  <c:v>612</c:v>
                </c:pt>
                <c:pt idx="3948">
                  <c:v>611</c:v>
                </c:pt>
                <c:pt idx="3949">
                  <c:v>608</c:v>
                </c:pt>
                <c:pt idx="3950">
                  <c:v>599</c:v>
                </c:pt>
                <c:pt idx="3951">
                  <c:v>578</c:v>
                </c:pt>
                <c:pt idx="3952">
                  <c:v>552</c:v>
                </c:pt>
                <c:pt idx="3953">
                  <c:v>526</c:v>
                </c:pt>
                <c:pt idx="3954">
                  <c:v>502</c:v>
                </c:pt>
                <c:pt idx="3955">
                  <c:v>482</c:v>
                </c:pt>
                <c:pt idx="3956">
                  <c:v>468</c:v>
                </c:pt>
                <c:pt idx="3957">
                  <c:v>459</c:v>
                </c:pt>
                <c:pt idx="3958">
                  <c:v>451</c:v>
                </c:pt>
                <c:pt idx="3959">
                  <c:v>444</c:v>
                </c:pt>
                <c:pt idx="3960">
                  <c:v>442</c:v>
                </c:pt>
                <c:pt idx="3961">
                  <c:v>440</c:v>
                </c:pt>
                <c:pt idx="3962">
                  <c:v>436</c:v>
                </c:pt>
                <c:pt idx="3963">
                  <c:v>435</c:v>
                </c:pt>
                <c:pt idx="3964">
                  <c:v>434</c:v>
                </c:pt>
                <c:pt idx="3965">
                  <c:v>430</c:v>
                </c:pt>
                <c:pt idx="3966">
                  <c:v>432</c:v>
                </c:pt>
                <c:pt idx="3967">
                  <c:v>431</c:v>
                </c:pt>
                <c:pt idx="3968">
                  <c:v>429</c:v>
                </c:pt>
                <c:pt idx="3969">
                  <c:v>431</c:v>
                </c:pt>
                <c:pt idx="3970">
                  <c:v>432</c:v>
                </c:pt>
                <c:pt idx="3971">
                  <c:v>430</c:v>
                </c:pt>
                <c:pt idx="3972">
                  <c:v>431</c:v>
                </c:pt>
                <c:pt idx="3973">
                  <c:v>433</c:v>
                </c:pt>
                <c:pt idx="3974">
                  <c:v>431</c:v>
                </c:pt>
                <c:pt idx="3975">
                  <c:v>431</c:v>
                </c:pt>
                <c:pt idx="3976">
                  <c:v>432</c:v>
                </c:pt>
                <c:pt idx="3977">
                  <c:v>431</c:v>
                </c:pt>
                <c:pt idx="3978">
                  <c:v>431</c:v>
                </c:pt>
                <c:pt idx="3979">
                  <c:v>434</c:v>
                </c:pt>
                <c:pt idx="3980">
                  <c:v>432</c:v>
                </c:pt>
                <c:pt idx="3981">
                  <c:v>433</c:v>
                </c:pt>
                <c:pt idx="3982">
                  <c:v>433</c:v>
                </c:pt>
                <c:pt idx="3983">
                  <c:v>432</c:v>
                </c:pt>
                <c:pt idx="3984">
                  <c:v>430</c:v>
                </c:pt>
                <c:pt idx="3985">
                  <c:v>429</c:v>
                </c:pt>
                <c:pt idx="3986">
                  <c:v>426</c:v>
                </c:pt>
                <c:pt idx="3987">
                  <c:v>423</c:v>
                </c:pt>
                <c:pt idx="3988">
                  <c:v>421</c:v>
                </c:pt>
                <c:pt idx="3989">
                  <c:v>420</c:v>
                </c:pt>
                <c:pt idx="3990">
                  <c:v>420</c:v>
                </c:pt>
                <c:pt idx="3991">
                  <c:v>420</c:v>
                </c:pt>
                <c:pt idx="3992">
                  <c:v>420</c:v>
                </c:pt>
                <c:pt idx="3993">
                  <c:v>421</c:v>
                </c:pt>
                <c:pt idx="3994">
                  <c:v>420</c:v>
                </c:pt>
                <c:pt idx="3995">
                  <c:v>420</c:v>
                </c:pt>
                <c:pt idx="3996">
                  <c:v>422</c:v>
                </c:pt>
                <c:pt idx="3997">
                  <c:v>422</c:v>
                </c:pt>
                <c:pt idx="3998">
                  <c:v>424</c:v>
                </c:pt>
                <c:pt idx="3999">
                  <c:v>426</c:v>
                </c:pt>
                <c:pt idx="4000">
                  <c:v>426</c:v>
                </c:pt>
                <c:pt idx="4001">
                  <c:v>426</c:v>
                </c:pt>
                <c:pt idx="4002">
                  <c:v>428</c:v>
                </c:pt>
                <c:pt idx="4003">
                  <c:v>429</c:v>
                </c:pt>
                <c:pt idx="4004">
                  <c:v>427</c:v>
                </c:pt>
                <c:pt idx="4005">
                  <c:v>431</c:v>
                </c:pt>
                <c:pt idx="4006">
                  <c:v>429</c:v>
                </c:pt>
                <c:pt idx="4007">
                  <c:v>426</c:v>
                </c:pt>
                <c:pt idx="4008">
                  <c:v>430</c:v>
                </c:pt>
                <c:pt idx="4009">
                  <c:v>430</c:v>
                </c:pt>
                <c:pt idx="4010">
                  <c:v>428</c:v>
                </c:pt>
                <c:pt idx="4011">
                  <c:v>430</c:v>
                </c:pt>
                <c:pt idx="4012">
                  <c:v>431</c:v>
                </c:pt>
                <c:pt idx="4013">
                  <c:v>428</c:v>
                </c:pt>
                <c:pt idx="4014">
                  <c:v>428</c:v>
                </c:pt>
                <c:pt idx="4015">
                  <c:v>429</c:v>
                </c:pt>
                <c:pt idx="4016">
                  <c:v>426</c:v>
                </c:pt>
                <c:pt idx="4017">
                  <c:v>424</c:v>
                </c:pt>
                <c:pt idx="4018">
                  <c:v>426</c:v>
                </c:pt>
                <c:pt idx="4019">
                  <c:v>426</c:v>
                </c:pt>
                <c:pt idx="4020">
                  <c:v>423</c:v>
                </c:pt>
                <c:pt idx="4021">
                  <c:v>425</c:v>
                </c:pt>
                <c:pt idx="4022">
                  <c:v>424</c:v>
                </c:pt>
                <c:pt idx="4023">
                  <c:v>425</c:v>
                </c:pt>
                <c:pt idx="4024">
                  <c:v>429</c:v>
                </c:pt>
                <c:pt idx="4025">
                  <c:v>429</c:v>
                </c:pt>
                <c:pt idx="4026">
                  <c:v>430</c:v>
                </c:pt>
                <c:pt idx="4027">
                  <c:v>433</c:v>
                </c:pt>
                <c:pt idx="4028">
                  <c:v>434</c:v>
                </c:pt>
                <c:pt idx="4029">
                  <c:v>432</c:v>
                </c:pt>
                <c:pt idx="4030">
                  <c:v>435</c:v>
                </c:pt>
                <c:pt idx="4031">
                  <c:v>437</c:v>
                </c:pt>
                <c:pt idx="4032">
                  <c:v>435</c:v>
                </c:pt>
                <c:pt idx="4033">
                  <c:v>436</c:v>
                </c:pt>
                <c:pt idx="4034">
                  <c:v>438</c:v>
                </c:pt>
                <c:pt idx="4035">
                  <c:v>435</c:v>
                </c:pt>
                <c:pt idx="4036">
                  <c:v>435</c:v>
                </c:pt>
                <c:pt idx="4037">
                  <c:v>437</c:v>
                </c:pt>
                <c:pt idx="4038">
                  <c:v>435</c:v>
                </c:pt>
                <c:pt idx="4039">
                  <c:v>436</c:v>
                </c:pt>
                <c:pt idx="4040">
                  <c:v>437</c:v>
                </c:pt>
                <c:pt idx="4041">
                  <c:v>437</c:v>
                </c:pt>
                <c:pt idx="4042">
                  <c:v>437</c:v>
                </c:pt>
                <c:pt idx="4043">
                  <c:v>438</c:v>
                </c:pt>
                <c:pt idx="4044">
                  <c:v>439</c:v>
                </c:pt>
                <c:pt idx="4045">
                  <c:v>437</c:v>
                </c:pt>
                <c:pt idx="4046">
                  <c:v>437</c:v>
                </c:pt>
                <c:pt idx="4047">
                  <c:v>437</c:v>
                </c:pt>
                <c:pt idx="4048">
                  <c:v>437</c:v>
                </c:pt>
                <c:pt idx="4049">
                  <c:v>435</c:v>
                </c:pt>
                <c:pt idx="4050">
                  <c:v>438</c:v>
                </c:pt>
                <c:pt idx="4051">
                  <c:v>437</c:v>
                </c:pt>
                <c:pt idx="4052">
                  <c:v>437</c:v>
                </c:pt>
                <c:pt idx="4053">
                  <c:v>440</c:v>
                </c:pt>
                <c:pt idx="4054">
                  <c:v>440</c:v>
                </c:pt>
                <c:pt idx="4055">
                  <c:v>439</c:v>
                </c:pt>
                <c:pt idx="4056">
                  <c:v>441</c:v>
                </c:pt>
                <c:pt idx="4057">
                  <c:v>440</c:v>
                </c:pt>
                <c:pt idx="4058">
                  <c:v>439</c:v>
                </c:pt>
                <c:pt idx="4059">
                  <c:v>440</c:v>
                </c:pt>
                <c:pt idx="4060">
                  <c:v>440</c:v>
                </c:pt>
                <c:pt idx="4061">
                  <c:v>438</c:v>
                </c:pt>
                <c:pt idx="4062">
                  <c:v>439</c:v>
                </c:pt>
                <c:pt idx="4063">
                  <c:v>440</c:v>
                </c:pt>
                <c:pt idx="4064">
                  <c:v>439</c:v>
                </c:pt>
                <c:pt idx="4065">
                  <c:v>440</c:v>
                </c:pt>
                <c:pt idx="4066">
                  <c:v>441</c:v>
                </c:pt>
                <c:pt idx="4067">
                  <c:v>440</c:v>
                </c:pt>
                <c:pt idx="4068">
                  <c:v>440</c:v>
                </c:pt>
                <c:pt idx="4069">
                  <c:v>442</c:v>
                </c:pt>
                <c:pt idx="4070">
                  <c:v>442</c:v>
                </c:pt>
                <c:pt idx="4071">
                  <c:v>442</c:v>
                </c:pt>
                <c:pt idx="4072">
                  <c:v>443</c:v>
                </c:pt>
                <c:pt idx="4073">
                  <c:v>443</c:v>
                </c:pt>
                <c:pt idx="4074">
                  <c:v>443</c:v>
                </c:pt>
                <c:pt idx="4075">
                  <c:v>442</c:v>
                </c:pt>
                <c:pt idx="4076">
                  <c:v>444</c:v>
                </c:pt>
                <c:pt idx="4077">
                  <c:v>444</c:v>
                </c:pt>
                <c:pt idx="4078">
                  <c:v>445</c:v>
                </c:pt>
                <c:pt idx="4079">
                  <c:v>448</c:v>
                </c:pt>
                <c:pt idx="4080">
                  <c:v>451</c:v>
                </c:pt>
                <c:pt idx="4081">
                  <c:v>452</c:v>
                </c:pt>
                <c:pt idx="4082">
                  <c:v>454</c:v>
                </c:pt>
                <c:pt idx="4083">
                  <c:v>452</c:v>
                </c:pt>
                <c:pt idx="4084">
                  <c:v>455</c:v>
                </c:pt>
                <c:pt idx="4085">
                  <c:v>456</c:v>
                </c:pt>
                <c:pt idx="4086">
                  <c:v>457</c:v>
                </c:pt>
                <c:pt idx="4087">
                  <c:v>456</c:v>
                </c:pt>
                <c:pt idx="4088">
                  <c:v>455</c:v>
                </c:pt>
                <c:pt idx="4089">
                  <c:v>456</c:v>
                </c:pt>
                <c:pt idx="4090">
                  <c:v>456</c:v>
                </c:pt>
                <c:pt idx="4091">
                  <c:v>457</c:v>
                </c:pt>
                <c:pt idx="4092">
                  <c:v>458</c:v>
                </c:pt>
                <c:pt idx="4093">
                  <c:v>456</c:v>
                </c:pt>
                <c:pt idx="4094">
                  <c:v>457</c:v>
                </c:pt>
                <c:pt idx="4095">
                  <c:v>459</c:v>
                </c:pt>
                <c:pt idx="4096">
                  <c:v>459</c:v>
                </c:pt>
                <c:pt idx="4097">
                  <c:v>458</c:v>
                </c:pt>
                <c:pt idx="4098">
                  <c:v>460</c:v>
                </c:pt>
                <c:pt idx="4099">
                  <c:v>459</c:v>
                </c:pt>
                <c:pt idx="4100">
                  <c:v>458</c:v>
                </c:pt>
                <c:pt idx="4101">
                  <c:v>458</c:v>
                </c:pt>
                <c:pt idx="4102">
                  <c:v>458</c:v>
                </c:pt>
                <c:pt idx="4103">
                  <c:v>458</c:v>
                </c:pt>
                <c:pt idx="4104">
                  <c:v>459</c:v>
                </c:pt>
                <c:pt idx="4105">
                  <c:v>458</c:v>
                </c:pt>
                <c:pt idx="4106">
                  <c:v>458</c:v>
                </c:pt>
                <c:pt idx="4107">
                  <c:v>458</c:v>
                </c:pt>
                <c:pt idx="4108">
                  <c:v>465</c:v>
                </c:pt>
                <c:pt idx="4109">
                  <c:v>472</c:v>
                </c:pt>
                <c:pt idx="4110">
                  <c:v>480</c:v>
                </c:pt>
                <c:pt idx="4111">
                  <c:v>501</c:v>
                </c:pt>
                <c:pt idx="4112">
                  <c:v>528</c:v>
                </c:pt>
                <c:pt idx="4113">
                  <c:v>549</c:v>
                </c:pt>
                <c:pt idx="4114">
                  <c:v>561</c:v>
                </c:pt>
                <c:pt idx="4115">
                  <c:v>569</c:v>
                </c:pt>
                <c:pt idx="4116">
                  <c:v>573</c:v>
                </c:pt>
                <c:pt idx="4117">
                  <c:v>573</c:v>
                </c:pt>
                <c:pt idx="4118">
                  <c:v>575</c:v>
                </c:pt>
                <c:pt idx="4119">
                  <c:v>576</c:v>
                </c:pt>
                <c:pt idx="4120">
                  <c:v>575</c:v>
                </c:pt>
                <c:pt idx="4121">
                  <c:v>579</c:v>
                </c:pt>
                <c:pt idx="4122">
                  <c:v>580</c:v>
                </c:pt>
                <c:pt idx="4123">
                  <c:v>583</c:v>
                </c:pt>
                <c:pt idx="4124">
                  <c:v>587</c:v>
                </c:pt>
                <c:pt idx="4125">
                  <c:v>588</c:v>
                </c:pt>
                <c:pt idx="4126">
                  <c:v>590</c:v>
                </c:pt>
                <c:pt idx="4127">
                  <c:v>593</c:v>
                </c:pt>
                <c:pt idx="4128">
                  <c:v>595</c:v>
                </c:pt>
                <c:pt idx="4129">
                  <c:v>596</c:v>
                </c:pt>
                <c:pt idx="4130">
                  <c:v>598</c:v>
                </c:pt>
                <c:pt idx="4131">
                  <c:v>598</c:v>
                </c:pt>
                <c:pt idx="4132">
                  <c:v>598</c:v>
                </c:pt>
                <c:pt idx="4133">
                  <c:v>598</c:v>
                </c:pt>
                <c:pt idx="4134">
                  <c:v>599</c:v>
                </c:pt>
                <c:pt idx="4135">
                  <c:v>600</c:v>
                </c:pt>
                <c:pt idx="4136">
                  <c:v>599</c:v>
                </c:pt>
                <c:pt idx="4137">
                  <c:v>600</c:v>
                </c:pt>
                <c:pt idx="4138">
                  <c:v>601</c:v>
                </c:pt>
                <c:pt idx="4139">
                  <c:v>600</c:v>
                </c:pt>
                <c:pt idx="4140">
                  <c:v>602</c:v>
                </c:pt>
                <c:pt idx="4141">
                  <c:v>602</c:v>
                </c:pt>
                <c:pt idx="4142">
                  <c:v>602</c:v>
                </c:pt>
                <c:pt idx="4143">
                  <c:v>604</c:v>
                </c:pt>
                <c:pt idx="4144">
                  <c:v>603</c:v>
                </c:pt>
                <c:pt idx="4145">
                  <c:v>604</c:v>
                </c:pt>
                <c:pt idx="4146">
                  <c:v>604</c:v>
                </c:pt>
                <c:pt idx="4147">
                  <c:v>604</c:v>
                </c:pt>
                <c:pt idx="4148">
                  <c:v>604</c:v>
                </c:pt>
                <c:pt idx="4149">
                  <c:v>604</c:v>
                </c:pt>
                <c:pt idx="4150">
                  <c:v>604</c:v>
                </c:pt>
                <c:pt idx="4151">
                  <c:v>604</c:v>
                </c:pt>
                <c:pt idx="4152">
                  <c:v>604</c:v>
                </c:pt>
                <c:pt idx="4153">
                  <c:v>605</c:v>
                </c:pt>
                <c:pt idx="4154">
                  <c:v>605</c:v>
                </c:pt>
                <c:pt idx="4155">
                  <c:v>606</c:v>
                </c:pt>
                <c:pt idx="4156">
                  <c:v>608</c:v>
                </c:pt>
                <c:pt idx="4157">
                  <c:v>607</c:v>
                </c:pt>
                <c:pt idx="4158">
                  <c:v>607</c:v>
                </c:pt>
                <c:pt idx="4159">
                  <c:v>608</c:v>
                </c:pt>
                <c:pt idx="4160">
                  <c:v>608</c:v>
                </c:pt>
                <c:pt idx="4161">
                  <c:v>609</c:v>
                </c:pt>
                <c:pt idx="4162">
                  <c:v>608</c:v>
                </c:pt>
                <c:pt idx="4163">
                  <c:v>608</c:v>
                </c:pt>
                <c:pt idx="4164">
                  <c:v>608</c:v>
                </c:pt>
                <c:pt idx="4165">
                  <c:v>608</c:v>
                </c:pt>
                <c:pt idx="4166">
                  <c:v>607</c:v>
                </c:pt>
                <c:pt idx="4167">
                  <c:v>608</c:v>
                </c:pt>
                <c:pt idx="4168">
                  <c:v>608</c:v>
                </c:pt>
                <c:pt idx="4169">
                  <c:v>608</c:v>
                </c:pt>
                <c:pt idx="4170">
                  <c:v>609</c:v>
                </c:pt>
                <c:pt idx="4171">
                  <c:v>609</c:v>
                </c:pt>
                <c:pt idx="4172">
                  <c:v>609</c:v>
                </c:pt>
                <c:pt idx="4173">
                  <c:v>609</c:v>
                </c:pt>
                <c:pt idx="4174">
                  <c:v>609</c:v>
                </c:pt>
                <c:pt idx="4175">
                  <c:v>609</c:v>
                </c:pt>
                <c:pt idx="4176">
                  <c:v>609</c:v>
                </c:pt>
                <c:pt idx="4177">
                  <c:v>610</c:v>
                </c:pt>
                <c:pt idx="4178">
                  <c:v>610</c:v>
                </c:pt>
                <c:pt idx="4179">
                  <c:v>609</c:v>
                </c:pt>
                <c:pt idx="4180">
                  <c:v>611</c:v>
                </c:pt>
                <c:pt idx="4181">
                  <c:v>610</c:v>
                </c:pt>
                <c:pt idx="4182">
                  <c:v>611</c:v>
                </c:pt>
                <c:pt idx="4183">
                  <c:v>611</c:v>
                </c:pt>
                <c:pt idx="4184">
                  <c:v>610</c:v>
                </c:pt>
                <c:pt idx="4185">
                  <c:v>611</c:v>
                </c:pt>
                <c:pt idx="4186">
                  <c:v>610</c:v>
                </c:pt>
                <c:pt idx="4187">
                  <c:v>609</c:v>
                </c:pt>
                <c:pt idx="4188">
                  <c:v>610</c:v>
                </c:pt>
                <c:pt idx="4189">
                  <c:v>611</c:v>
                </c:pt>
                <c:pt idx="4190">
                  <c:v>610</c:v>
                </c:pt>
                <c:pt idx="4191">
                  <c:v>610</c:v>
                </c:pt>
                <c:pt idx="4192">
                  <c:v>610</c:v>
                </c:pt>
                <c:pt idx="4193">
                  <c:v>611</c:v>
                </c:pt>
                <c:pt idx="4194">
                  <c:v>611</c:v>
                </c:pt>
                <c:pt idx="4195">
                  <c:v>612</c:v>
                </c:pt>
                <c:pt idx="4196">
                  <c:v>612</c:v>
                </c:pt>
                <c:pt idx="4197">
                  <c:v>611</c:v>
                </c:pt>
                <c:pt idx="4198">
                  <c:v>613</c:v>
                </c:pt>
                <c:pt idx="4199">
                  <c:v>612</c:v>
                </c:pt>
                <c:pt idx="4200">
                  <c:v>611</c:v>
                </c:pt>
                <c:pt idx="4201">
                  <c:v>612</c:v>
                </c:pt>
                <c:pt idx="4202">
                  <c:v>611</c:v>
                </c:pt>
                <c:pt idx="4203">
                  <c:v>611</c:v>
                </c:pt>
                <c:pt idx="4204">
                  <c:v>611</c:v>
                </c:pt>
                <c:pt idx="4205">
                  <c:v>610</c:v>
                </c:pt>
                <c:pt idx="4206">
                  <c:v>611</c:v>
                </c:pt>
                <c:pt idx="4207">
                  <c:v>611</c:v>
                </c:pt>
                <c:pt idx="4208">
                  <c:v>611</c:v>
                </c:pt>
                <c:pt idx="4209">
                  <c:v>613</c:v>
                </c:pt>
                <c:pt idx="4210">
                  <c:v>612</c:v>
                </c:pt>
                <c:pt idx="4211">
                  <c:v>612</c:v>
                </c:pt>
                <c:pt idx="4212">
                  <c:v>612</c:v>
                </c:pt>
                <c:pt idx="4213">
                  <c:v>611</c:v>
                </c:pt>
                <c:pt idx="4214">
                  <c:v>611</c:v>
                </c:pt>
                <c:pt idx="4215">
                  <c:v>612</c:v>
                </c:pt>
                <c:pt idx="4216">
                  <c:v>612</c:v>
                </c:pt>
                <c:pt idx="4217">
                  <c:v>612</c:v>
                </c:pt>
                <c:pt idx="4218">
                  <c:v>611</c:v>
                </c:pt>
                <c:pt idx="4219">
                  <c:v>611</c:v>
                </c:pt>
                <c:pt idx="4220">
                  <c:v>609</c:v>
                </c:pt>
                <c:pt idx="4221">
                  <c:v>599</c:v>
                </c:pt>
                <c:pt idx="4222">
                  <c:v>571</c:v>
                </c:pt>
                <c:pt idx="4223">
                  <c:v>543</c:v>
                </c:pt>
                <c:pt idx="4224">
                  <c:v>524</c:v>
                </c:pt>
                <c:pt idx="4225">
                  <c:v>503</c:v>
                </c:pt>
                <c:pt idx="4226">
                  <c:v>483</c:v>
                </c:pt>
                <c:pt idx="4227">
                  <c:v>470</c:v>
                </c:pt>
                <c:pt idx="4228">
                  <c:v>462</c:v>
                </c:pt>
                <c:pt idx="4229">
                  <c:v>456</c:v>
                </c:pt>
                <c:pt idx="4230">
                  <c:v>451</c:v>
                </c:pt>
                <c:pt idx="4231">
                  <c:v>450</c:v>
                </c:pt>
                <c:pt idx="4232">
                  <c:v>447</c:v>
                </c:pt>
                <c:pt idx="4233">
                  <c:v>448</c:v>
                </c:pt>
                <c:pt idx="4234">
                  <c:v>448</c:v>
                </c:pt>
                <c:pt idx="4235">
                  <c:v>446</c:v>
                </c:pt>
                <c:pt idx="4236">
                  <c:v>448</c:v>
                </c:pt>
                <c:pt idx="4237">
                  <c:v>449</c:v>
                </c:pt>
                <c:pt idx="4238">
                  <c:v>448</c:v>
                </c:pt>
                <c:pt idx="4239">
                  <c:v>449</c:v>
                </c:pt>
                <c:pt idx="4240">
                  <c:v>450</c:v>
                </c:pt>
                <c:pt idx="4241">
                  <c:v>449</c:v>
                </c:pt>
                <c:pt idx="4242">
                  <c:v>449</c:v>
                </c:pt>
                <c:pt idx="4243">
                  <c:v>451</c:v>
                </c:pt>
                <c:pt idx="4244">
                  <c:v>449</c:v>
                </c:pt>
                <c:pt idx="4245">
                  <c:v>449</c:v>
                </c:pt>
                <c:pt idx="4246">
                  <c:v>450</c:v>
                </c:pt>
                <c:pt idx="4247">
                  <c:v>448</c:v>
                </c:pt>
                <c:pt idx="4248">
                  <c:v>445</c:v>
                </c:pt>
                <c:pt idx="4249">
                  <c:v>445</c:v>
                </c:pt>
                <c:pt idx="4250">
                  <c:v>442</c:v>
                </c:pt>
                <c:pt idx="4251">
                  <c:v>441</c:v>
                </c:pt>
                <c:pt idx="4252">
                  <c:v>440</c:v>
                </c:pt>
                <c:pt idx="4253">
                  <c:v>441</c:v>
                </c:pt>
                <c:pt idx="4254">
                  <c:v>439</c:v>
                </c:pt>
                <c:pt idx="4255">
                  <c:v>440</c:v>
                </c:pt>
                <c:pt idx="4256">
                  <c:v>439</c:v>
                </c:pt>
                <c:pt idx="4257">
                  <c:v>440</c:v>
                </c:pt>
                <c:pt idx="4258">
                  <c:v>439</c:v>
                </c:pt>
                <c:pt idx="4259">
                  <c:v>441</c:v>
                </c:pt>
                <c:pt idx="4260">
                  <c:v>442</c:v>
                </c:pt>
                <c:pt idx="4261">
                  <c:v>442</c:v>
                </c:pt>
                <c:pt idx="4262">
                  <c:v>443</c:v>
                </c:pt>
                <c:pt idx="4263">
                  <c:v>444</c:v>
                </c:pt>
                <c:pt idx="4264">
                  <c:v>447</c:v>
                </c:pt>
                <c:pt idx="4265">
                  <c:v>445</c:v>
                </c:pt>
                <c:pt idx="4266">
                  <c:v>446</c:v>
                </c:pt>
                <c:pt idx="4267">
                  <c:v>448</c:v>
                </c:pt>
                <c:pt idx="4268">
                  <c:v>447</c:v>
                </c:pt>
                <c:pt idx="4269">
                  <c:v>449</c:v>
                </c:pt>
                <c:pt idx="4270">
                  <c:v>449</c:v>
                </c:pt>
                <c:pt idx="4271">
                  <c:v>447</c:v>
                </c:pt>
                <c:pt idx="4272">
                  <c:v>451</c:v>
                </c:pt>
                <c:pt idx="4273">
                  <c:v>450</c:v>
                </c:pt>
                <c:pt idx="4274">
                  <c:v>450</c:v>
                </c:pt>
                <c:pt idx="4275">
                  <c:v>448</c:v>
                </c:pt>
                <c:pt idx="4276">
                  <c:v>449</c:v>
                </c:pt>
                <c:pt idx="4277">
                  <c:v>446</c:v>
                </c:pt>
                <c:pt idx="4278">
                  <c:v>447</c:v>
                </c:pt>
                <c:pt idx="4279">
                  <c:v>446</c:v>
                </c:pt>
                <c:pt idx="4280">
                  <c:v>444</c:v>
                </c:pt>
                <c:pt idx="4281">
                  <c:v>445</c:v>
                </c:pt>
                <c:pt idx="4282">
                  <c:v>445</c:v>
                </c:pt>
                <c:pt idx="4283">
                  <c:v>443</c:v>
                </c:pt>
                <c:pt idx="4284">
                  <c:v>443</c:v>
                </c:pt>
                <c:pt idx="4285">
                  <c:v>446</c:v>
                </c:pt>
                <c:pt idx="4286">
                  <c:v>445</c:v>
                </c:pt>
                <c:pt idx="4287">
                  <c:v>443</c:v>
                </c:pt>
                <c:pt idx="4288">
                  <c:v>447</c:v>
                </c:pt>
                <c:pt idx="4289">
                  <c:v>444</c:v>
                </c:pt>
                <c:pt idx="4290">
                  <c:v>442</c:v>
                </c:pt>
                <c:pt idx="4291">
                  <c:v>443</c:v>
                </c:pt>
                <c:pt idx="4292">
                  <c:v>442</c:v>
                </c:pt>
                <c:pt idx="4293">
                  <c:v>440</c:v>
                </c:pt>
                <c:pt idx="4294">
                  <c:v>442</c:v>
                </c:pt>
                <c:pt idx="4295">
                  <c:v>441</c:v>
                </c:pt>
                <c:pt idx="4296">
                  <c:v>441</c:v>
                </c:pt>
                <c:pt idx="4297">
                  <c:v>441</c:v>
                </c:pt>
                <c:pt idx="4298">
                  <c:v>442</c:v>
                </c:pt>
                <c:pt idx="4299">
                  <c:v>442</c:v>
                </c:pt>
                <c:pt idx="4300">
                  <c:v>444</c:v>
                </c:pt>
                <c:pt idx="4301">
                  <c:v>447</c:v>
                </c:pt>
                <c:pt idx="4302">
                  <c:v>444</c:v>
                </c:pt>
                <c:pt idx="4303">
                  <c:v>446</c:v>
                </c:pt>
                <c:pt idx="4304">
                  <c:v>449</c:v>
                </c:pt>
                <c:pt idx="4305">
                  <c:v>447</c:v>
                </c:pt>
                <c:pt idx="4306">
                  <c:v>447</c:v>
                </c:pt>
                <c:pt idx="4307">
                  <c:v>450</c:v>
                </c:pt>
                <c:pt idx="4308">
                  <c:v>448</c:v>
                </c:pt>
                <c:pt idx="4309">
                  <c:v>448</c:v>
                </c:pt>
                <c:pt idx="4310">
                  <c:v>450</c:v>
                </c:pt>
                <c:pt idx="4311">
                  <c:v>449</c:v>
                </c:pt>
                <c:pt idx="4312">
                  <c:v>449</c:v>
                </c:pt>
                <c:pt idx="4313">
                  <c:v>451</c:v>
                </c:pt>
                <c:pt idx="4314">
                  <c:v>454</c:v>
                </c:pt>
                <c:pt idx="4315">
                  <c:v>452</c:v>
                </c:pt>
                <c:pt idx="4316">
                  <c:v>454</c:v>
                </c:pt>
                <c:pt idx="4317">
                  <c:v>455</c:v>
                </c:pt>
                <c:pt idx="4318">
                  <c:v>458</c:v>
                </c:pt>
                <c:pt idx="4319">
                  <c:v>455</c:v>
                </c:pt>
                <c:pt idx="4320">
                  <c:v>458</c:v>
                </c:pt>
                <c:pt idx="4321">
                  <c:v>458</c:v>
                </c:pt>
                <c:pt idx="4322">
                  <c:v>457</c:v>
                </c:pt>
                <c:pt idx="4323">
                  <c:v>460</c:v>
                </c:pt>
                <c:pt idx="4324">
                  <c:v>459</c:v>
                </c:pt>
                <c:pt idx="4325">
                  <c:v>459</c:v>
                </c:pt>
                <c:pt idx="4326">
                  <c:v>462</c:v>
                </c:pt>
                <c:pt idx="4327">
                  <c:v>461</c:v>
                </c:pt>
                <c:pt idx="4328">
                  <c:v>461</c:v>
                </c:pt>
                <c:pt idx="4329">
                  <c:v>463</c:v>
                </c:pt>
                <c:pt idx="4330">
                  <c:v>463</c:v>
                </c:pt>
                <c:pt idx="4331">
                  <c:v>463</c:v>
                </c:pt>
                <c:pt idx="4332">
                  <c:v>464</c:v>
                </c:pt>
                <c:pt idx="4333">
                  <c:v>466</c:v>
                </c:pt>
                <c:pt idx="4334">
                  <c:v>466</c:v>
                </c:pt>
                <c:pt idx="4335">
                  <c:v>466</c:v>
                </c:pt>
                <c:pt idx="4336">
                  <c:v>467</c:v>
                </c:pt>
                <c:pt idx="4337">
                  <c:v>466</c:v>
                </c:pt>
                <c:pt idx="4338">
                  <c:v>467</c:v>
                </c:pt>
                <c:pt idx="4339">
                  <c:v>471</c:v>
                </c:pt>
                <c:pt idx="4340">
                  <c:v>469</c:v>
                </c:pt>
                <c:pt idx="4341">
                  <c:v>467</c:v>
                </c:pt>
                <c:pt idx="4342">
                  <c:v>468</c:v>
                </c:pt>
                <c:pt idx="4343">
                  <c:v>464</c:v>
                </c:pt>
                <c:pt idx="4344">
                  <c:v>468</c:v>
                </c:pt>
                <c:pt idx="4345">
                  <c:v>470</c:v>
                </c:pt>
                <c:pt idx="4346">
                  <c:v>468</c:v>
                </c:pt>
                <c:pt idx="4347">
                  <c:v>468</c:v>
                </c:pt>
                <c:pt idx="4348">
                  <c:v>467</c:v>
                </c:pt>
                <c:pt idx="4349">
                  <c:v>469</c:v>
                </c:pt>
                <c:pt idx="4350">
                  <c:v>468</c:v>
                </c:pt>
                <c:pt idx="4351">
                  <c:v>466</c:v>
                </c:pt>
                <c:pt idx="4352">
                  <c:v>467</c:v>
                </c:pt>
                <c:pt idx="4353">
                  <c:v>465</c:v>
                </c:pt>
                <c:pt idx="4354">
                  <c:v>464</c:v>
                </c:pt>
                <c:pt idx="4355">
                  <c:v>465</c:v>
                </c:pt>
                <c:pt idx="4356">
                  <c:v>465</c:v>
                </c:pt>
                <c:pt idx="4357">
                  <c:v>464</c:v>
                </c:pt>
                <c:pt idx="4358">
                  <c:v>463</c:v>
                </c:pt>
                <c:pt idx="4359">
                  <c:v>463</c:v>
                </c:pt>
                <c:pt idx="4360">
                  <c:v>463</c:v>
                </c:pt>
                <c:pt idx="4361">
                  <c:v>463</c:v>
                </c:pt>
                <c:pt idx="4362">
                  <c:v>464</c:v>
                </c:pt>
                <c:pt idx="4363">
                  <c:v>464</c:v>
                </c:pt>
                <c:pt idx="4364">
                  <c:v>464</c:v>
                </c:pt>
                <c:pt idx="4365">
                  <c:v>466</c:v>
                </c:pt>
                <c:pt idx="4366">
                  <c:v>465</c:v>
                </c:pt>
                <c:pt idx="4367">
                  <c:v>464</c:v>
                </c:pt>
                <c:pt idx="4368">
                  <c:v>465</c:v>
                </c:pt>
                <c:pt idx="4369">
                  <c:v>466</c:v>
                </c:pt>
                <c:pt idx="4370">
                  <c:v>465</c:v>
                </c:pt>
                <c:pt idx="4371">
                  <c:v>464</c:v>
                </c:pt>
                <c:pt idx="4372">
                  <c:v>466</c:v>
                </c:pt>
                <c:pt idx="4373">
                  <c:v>465</c:v>
                </c:pt>
                <c:pt idx="4374">
                  <c:v>466</c:v>
                </c:pt>
                <c:pt idx="4375">
                  <c:v>470</c:v>
                </c:pt>
                <c:pt idx="4376">
                  <c:v>470</c:v>
                </c:pt>
                <c:pt idx="4377">
                  <c:v>469</c:v>
                </c:pt>
                <c:pt idx="4378">
                  <c:v>472</c:v>
                </c:pt>
                <c:pt idx="4379">
                  <c:v>472</c:v>
                </c:pt>
                <c:pt idx="4380">
                  <c:v>469</c:v>
                </c:pt>
                <c:pt idx="4381">
                  <c:v>469</c:v>
                </c:pt>
                <c:pt idx="4382">
                  <c:v>471</c:v>
                </c:pt>
                <c:pt idx="4383">
                  <c:v>469</c:v>
                </c:pt>
                <c:pt idx="4384">
                  <c:v>470</c:v>
                </c:pt>
                <c:pt idx="4385">
                  <c:v>471</c:v>
                </c:pt>
                <c:pt idx="4386">
                  <c:v>468</c:v>
                </c:pt>
                <c:pt idx="4387">
                  <c:v>469</c:v>
                </c:pt>
                <c:pt idx="4388">
                  <c:v>471</c:v>
                </c:pt>
                <c:pt idx="4389">
                  <c:v>470</c:v>
                </c:pt>
                <c:pt idx="4390">
                  <c:v>469</c:v>
                </c:pt>
                <c:pt idx="4391">
                  <c:v>473</c:v>
                </c:pt>
                <c:pt idx="4392">
                  <c:v>471</c:v>
                </c:pt>
                <c:pt idx="4393">
                  <c:v>471</c:v>
                </c:pt>
                <c:pt idx="4394">
                  <c:v>474</c:v>
                </c:pt>
                <c:pt idx="4395">
                  <c:v>473</c:v>
                </c:pt>
                <c:pt idx="4396">
                  <c:v>471</c:v>
                </c:pt>
                <c:pt idx="4397">
                  <c:v>475</c:v>
                </c:pt>
                <c:pt idx="4398">
                  <c:v>473</c:v>
                </c:pt>
                <c:pt idx="4399">
                  <c:v>473</c:v>
                </c:pt>
                <c:pt idx="4400">
                  <c:v>475</c:v>
                </c:pt>
                <c:pt idx="4401">
                  <c:v>477</c:v>
                </c:pt>
                <c:pt idx="4402">
                  <c:v>473</c:v>
                </c:pt>
                <c:pt idx="4403">
                  <c:v>474</c:v>
                </c:pt>
                <c:pt idx="4404">
                  <c:v>475</c:v>
                </c:pt>
                <c:pt idx="4405">
                  <c:v>474</c:v>
                </c:pt>
                <c:pt idx="4406">
                  <c:v>474</c:v>
                </c:pt>
                <c:pt idx="4407">
                  <c:v>474</c:v>
                </c:pt>
                <c:pt idx="4408">
                  <c:v>474</c:v>
                </c:pt>
                <c:pt idx="4409">
                  <c:v>473</c:v>
                </c:pt>
                <c:pt idx="4410">
                  <c:v>474</c:v>
                </c:pt>
                <c:pt idx="4411">
                  <c:v>473</c:v>
                </c:pt>
                <c:pt idx="4412">
                  <c:v>474</c:v>
                </c:pt>
                <c:pt idx="4413">
                  <c:v>475</c:v>
                </c:pt>
                <c:pt idx="4414">
                  <c:v>475</c:v>
                </c:pt>
                <c:pt idx="4415">
                  <c:v>476</c:v>
                </c:pt>
                <c:pt idx="4416">
                  <c:v>476</c:v>
                </c:pt>
                <c:pt idx="4417">
                  <c:v>477</c:v>
                </c:pt>
                <c:pt idx="4418">
                  <c:v>477</c:v>
                </c:pt>
                <c:pt idx="4419">
                  <c:v>477</c:v>
                </c:pt>
                <c:pt idx="4420">
                  <c:v>477</c:v>
                </c:pt>
                <c:pt idx="4421">
                  <c:v>476</c:v>
                </c:pt>
                <c:pt idx="4422">
                  <c:v>475</c:v>
                </c:pt>
                <c:pt idx="4423">
                  <c:v>476</c:v>
                </c:pt>
                <c:pt idx="4424">
                  <c:v>476</c:v>
                </c:pt>
                <c:pt idx="4425">
                  <c:v>473</c:v>
                </c:pt>
                <c:pt idx="4426">
                  <c:v>477</c:v>
                </c:pt>
                <c:pt idx="4427">
                  <c:v>475</c:v>
                </c:pt>
                <c:pt idx="4428">
                  <c:v>474</c:v>
                </c:pt>
                <c:pt idx="4429">
                  <c:v>476</c:v>
                </c:pt>
                <c:pt idx="4430">
                  <c:v>477</c:v>
                </c:pt>
                <c:pt idx="4431">
                  <c:v>476</c:v>
                </c:pt>
                <c:pt idx="4432">
                  <c:v>477</c:v>
                </c:pt>
                <c:pt idx="4433">
                  <c:v>479</c:v>
                </c:pt>
                <c:pt idx="4434">
                  <c:v>476</c:v>
                </c:pt>
                <c:pt idx="4435">
                  <c:v>477</c:v>
                </c:pt>
                <c:pt idx="4436">
                  <c:v>479</c:v>
                </c:pt>
                <c:pt idx="4437">
                  <c:v>477</c:v>
                </c:pt>
                <c:pt idx="4438">
                  <c:v>474</c:v>
                </c:pt>
                <c:pt idx="4439">
                  <c:v>477</c:v>
                </c:pt>
                <c:pt idx="4440">
                  <c:v>476</c:v>
                </c:pt>
                <c:pt idx="4441">
                  <c:v>475</c:v>
                </c:pt>
                <c:pt idx="4442">
                  <c:v>477</c:v>
                </c:pt>
                <c:pt idx="4443">
                  <c:v>478</c:v>
                </c:pt>
                <c:pt idx="4444">
                  <c:v>476</c:v>
                </c:pt>
                <c:pt idx="4445">
                  <c:v>478</c:v>
                </c:pt>
                <c:pt idx="4446">
                  <c:v>476</c:v>
                </c:pt>
                <c:pt idx="4447">
                  <c:v>476</c:v>
                </c:pt>
                <c:pt idx="4448">
                  <c:v>477</c:v>
                </c:pt>
                <c:pt idx="4449">
                  <c:v>477</c:v>
                </c:pt>
                <c:pt idx="4450">
                  <c:v>476</c:v>
                </c:pt>
                <c:pt idx="4451">
                  <c:v>475</c:v>
                </c:pt>
                <c:pt idx="4452">
                  <c:v>476</c:v>
                </c:pt>
                <c:pt idx="4453">
                  <c:v>480</c:v>
                </c:pt>
                <c:pt idx="4454">
                  <c:v>483</c:v>
                </c:pt>
                <c:pt idx="4455">
                  <c:v>493</c:v>
                </c:pt>
                <c:pt idx="4456">
                  <c:v>509</c:v>
                </c:pt>
                <c:pt idx="4457">
                  <c:v>530</c:v>
                </c:pt>
                <c:pt idx="4458">
                  <c:v>557</c:v>
                </c:pt>
                <c:pt idx="4459">
                  <c:v>573</c:v>
                </c:pt>
                <c:pt idx="4460">
                  <c:v>584</c:v>
                </c:pt>
                <c:pt idx="4461">
                  <c:v>592</c:v>
                </c:pt>
                <c:pt idx="4462">
                  <c:v>596</c:v>
                </c:pt>
                <c:pt idx="4463">
                  <c:v>599</c:v>
                </c:pt>
                <c:pt idx="4464">
                  <c:v>599</c:v>
                </c:pt>
                <c:pt idx="4465">
                  <c:v>599</c:v>
                </c:pt>
                <c:pt idx="4466">
                  <c:v>599</c:v>
                </c:pt>
                <c:pt idx="4467">
                  <c:v>600</c:v>
                </c:pt>
                <c:pt idx="4468">
                  <c:v>602</c:v>
                </c:pt>
                <c:pt idx="4469">
                  <c:v>604</c:v>
                </c:pt>
                <c:pt idx="4470">
                  <c:v>603</c:v>
                </c:pt>
                <c:pt idx="4471">
                  <c:v>605</c:v>
                </c:pt>
                <c:pt idx="4472">
                  <c:v>604</c:v>
                </c:pt>
                <c:pt idx="4473">
                  <c:v>604</c:v>
                </c:pt>
                <c:pt idx="4474">
                  <c:v>605</c:v>
                </c:pt>
                <c:pt idx="4475">
                  <c:v>605</c:v>
                </c:pt>
                <c:pt idx="4476">
                  <c:v>606</c:v>
                </c:pt>
                <c:pt idx="4477">
                  <c:v>607</c:v>
                </c:pt>
                <c:pt idx="4478">
                  <c:v>607</c:v>
                </c:pt>
                <c:pt idx="4479">
                  <c:v>608</c:v>
                </c:pt>
                <c:pt idx="4480">
                  <c:v>608</c:v>
                </c:pt>
                <c:pt idx="4481">
                  <c:v>609</c:v>
                </c:pt>
                <c:pt idx="4482">
                  <c:v>610</c:v>
                </c:pt>
                <c:pt idx="4483">
                  <c:v>611</c:v>
                </c:pt>
                <c:pt idx="4484">
                  <c:v>611</c:v>
                </c:pt>
                <c:pt idx="4485">
                  <c:v>611</c:v>
                </c:pt>
                <c:pt idx="4486">
                  <c:v>612</c:v>
                </c:pt>
                <c:pt idx="4487">
                  <c:v>613</c:v>
                </c:pt>
                <c:pt idx="4488">
                  <c:v>612</c:v>
                </c:pt>
                <c:pt idx="4489">
                  <c:v>613</c:v>
                </c:pt>
                <c:pt idx="4490">
                  <c:v>614</c:v>
                </c:pt>
                <c:pt idx="4491">
                  <c:v>613</c:v>
                </c:pt>
                <c:pt idx="4492">
                  <c:v>614</c:v>
                </c:pt>
                <c:pt idx="4493">
                  <c:v>616</c:v>
                </c:pt>
                <c:pt idx="4494">
                  <c:v>617</c:v>
                </c:pt>
                <c:pt idx="4495">
                  <c:v>617</c:v>
                </c:pt>
                <c:pt idx="4496">
                  <c:v>614</c:v>
                </c:pt>
                <c:pt idx="4497">
                  <c:v>611</c:v>
                </c:pt>
                <c:pt idx="4498">
                  <c:v>607</c:v>
                </c:pt>
                <c:pt idx="4499">
                  <c:v>602</c:v>
                </c:pt>
                <c:pt idx="4500">
                  <c:v>596</c:v>
                </c:pt>
                <c:pt idx="4501">
                  <c:v>588</c:v>
                </c:pt>
                <c:pt idx="4502">
                  <c:v>578</c:v>
                </c:pt>
                <c:pt idx="4503">
                  <c:v>566</c:v>
                </c:pt>
                <c:pt idx="4504">
                  <c:v>555</c:v>
                </c:pt>
                <c:pt idx="4505">
                  <c:v>543</c:v>
                </c:pt>
                <c:pt idx="4506">
                  <c:v>535</c:v>
                </c:pt>
                <c:pt idx="4507">
                  <c:v>528</c:v>
                </c:pt>
                <c:pt idx="4508">
                  <c:v>520</c:v>
                </c:pt>
                <c:pt idx="4509">
                  <c:v>512</c:v>
                </c:pt>
                <c:pt idx="4510">
                  <c:v>504</c:v>
                </c:pt>
                <c:pt idx="4511">
                  <c:v>494</c:v>
                </c:pt>
                <c:pt idx="4512">
                  <c:v>487</c:v>
                </c:pt>
                <c:pt idx="4513">
                  <c:v>482</c:v>
                </c:pt>
                <c:pt idx="4514">
                  <c:v>475</c:v>
                </c:pt>
                <c:pt idx="4515">
                  <c:v>470</c:v>
                </c:pt>
                <c:pt idx="4516">
                  <c:v>469</c:v>
                </c:pt>
                <c:pt idx="4517">
                  <c:v>465</c:v>
                </c:pt>
                <c:pt idx="4518">
                  <c:v>462</c:v>
                </c:pt>
                <c:pt idx="4519">
                  <c:v>464</c:v>
                </c:pt>
                <c:pt idx="4520">
                  <c:v>463</c:v>
                </c:pt>
                <c:pt idx="4521">
                  <c:v>460</c:v>
                </c:pt>
                <c:pt idx="4522">
                  <c:v>463</c:v>
                </c:pt>
                <c:pt idx="4523">
                  <c:v>462</c:v>
                </c:pt>
                <c:pt idx="4524">
                  <c:v>457</c:v>
                </c:pt>
                <c:pt idx="4525">
                  <c:v>457</c:v>
                </c:pt>
                <c:pt idx="4526">
                  <c:v>457</c:v>
                </c:pt>
                <c:pt idx="4527">
                  <c:v>454</c:v>
                </c:pt>
                <c:pt idx="4528">
                  <c:v>453</c:v>
                </c:pt>
                <c:pt idx="4529">
                  <c:v>455</c:v>
                </c:pt>
                <c:pt idx="4530">
                  <c:v>453</c:v>
                </c:pt>
                <c:pt idx="4531">
                  <c:v>453</c:v>
                </c:pt>
                <c:pt idx="4532">
                  <c:v>454</c:v>
                </c:pt>
                <c:pt idx="4533">
                  <c:v>453</c:v>
                </c:pt>
                <c:pt idx="4534">
                  <c:v>454</c:v>
                </c:pt>
                <c:pt idx="4535">
                  <c:v>454</c:v>
                </c:pt>
                <c:pt idx="4536">
                  <c:v>454</c:v>
                </c:pt>
                <c:pt idx="4537">
                  <c:v>453</c:v>
                </c:pt>
                <c:pt idx="4538">
                  <c:v>454</c:v>
                </c:pt>
                <c:pt idx="4539">
                  <c:v>454</c:v>
                </c:pt>
                <c:pt idx="4540">
                  <c:v>453</c:v>
                </c:pt>
                <c:pt idx="4541">
                  <c:v>452</c:v>
                </c:pt>
                <c:pt idx="4542">
                  <c:v>452</c:v>
                </c:pt>
                <c:pt idx="4543">
                  <c:v>451</c:v>
                </c:pt>
                <c:pt idx="4544">
                  <c:v>453</c:v>
                </c:pt>
                <c:pt idx="4545">
                  <c:v>453</c:v>
                </c:pt>
                <c:pt idx="4546">
                  <c:v>455</c:v>
                </c:pt>
                <c:pt idx="4547">
                  <c:v>456</c:v>
                </c:pt>
                <c:pt idx="4548">
                  <c:v>460</c:v>
                </c:pt>
                <c:pt idx="4549">
                  <c:v>461</c:v>
                </c:pt>
                <c:pt idx="4550">
                  <c:v>463</c:v>
                </c:pt>
                <c:pt idx="4551">
                  <c:v>464</c:v>
                </c:pt>
                <c:pt idx="4552">
                  <c:v>464</c:v>
                </c:pt>
                <c:pt idx="4553">
                  <c:v>465</c:v>
                </c:pt>
                <c:pt idx="4554">
                  <c:v>466</c:v>
                </c:pt>
                <c:pt idx="4555">
                  <c:v>468</c:v>
                </c:pt>
                <c:pt idx="4556">
                  <c:v>467</c:v>
                </c:pt>
                <c:pt idx="4557">
                  <c:v>466</c:v>
                </c:pt>
                <c:pt idx="4558">
                  <c:v>467</c:v>
                </c:pt>
                <c:pt idx="4559">
                  <c:v>467</c:v>
                </c:pt>
                <c:pt idx="4560">
                  <c:v>465</c:v>
                </c:pt>
                <c:pt idx="4561">
                  <c:v>466</c:v>
                </c:pt>
                <c:pt idx="4562">
                  <c:v>466</c:v>
                </c:pt>
                <c:pt idx="4563">
                  <c:v>466</c:v>
                </c:pt>
                <c:pt idx="4564">
                  <c:v>468</c:v>
                </c:pt>
                <c:pt idx="4565">
                  <c:v>469</c:v>
                </c:pt>
                <c:pt idx="4566">
                  <c:v>467</c:v>
                </c:pt>
                <c:pt idx="4567">
                  <c:v>466</c:v>
                </c:pt>
                <c:pt idx="4568">
                  <c:v>467</c:v>
                </c:pt>
                <c:pt idx="4569">
                  <c:v>466</c:v>
                </c:pt>
                <c:pt idx="4570">
                  <c:v>465</c:v>
                </c:pt>
                <c:pt idx="4571">
                  <c:v>465</c:v>
                </c:pt>
                <c:pt idx="4572">
                  <c:v>465</c:v>
                </c:pt>
                <c:pt idx="4573">
                  <c:v>467</c:v>
                </c:pt>
                <c:pt idx="4574">
                  <c:v>467</c:v>
                </c:pt>
                <c:pt idx="4575">
                  <c:v>466</c:v>
                </c:pt>
                <c:pt idx="4576">
                  <c:v>466</c:v>
                </c:pt>
                <c:pt idx="4577">
                  <c:v>468</c:v>
                </c:pt>
                <c:pt idx="4578">
                  <c:v>466</c:v>
                </c:pt>
                <c:pt idx="4579">
                  <c:v>468</c:v>
                </c:pt>
                <c:pt idx="4580">
                  <c:v>467</c:v>
                </c:pt>
                <c:pt idx="4581">
                  <c:v>468</c:v>
                </c:pt>
                <c:pt idx="4582">
                  <c:v>467</c:v>
                </c:pt>
                <c:pt idx="4583">
                  <c:v>467</c:v>
                </c:pt>
                <c:pt idx="4584">
                  <c:v>468</c:v>
                </c:pt>
                <c:pt idx="4585">
                  <c:v>469</c:v>
                </c:pt>
                <c:pt idx="4586">
                  <c:v>468</c:v>
                </c:pt>
                <c:pt idx="4587">
                  <c:v>470</c:v>
                </c:pt>
                <c:pt idx="4588">
                  <c:v>471</c:v>
                </c:pt>
                <c:pt idx="4589">
                  <c:v>468</c:v>
                </c:pt>
                <c:pt idx="4590">
                  <c:v>471</c:v>
                </c:pt>
                <c:pt idx="4591">
                  <c:v>471</c:v>
                </c:pt>
                <c:pt idx="4592">
                  <c:v>468</c:v>
                </c:pt>
                <c:pt idx="4593">
                  <c:v>468</c:v>
                </c:pt>
                <c:pt idx="4594">
                  <c:v>468</c:v>
                </c:pt>
                <c:pt idx="4595">
                  <c:v>467</c:v>
                </c:pt>
                <c:pt idx="4596">
                  <c:v>466</c:v>
                </c:pt>
                <c:pt idx="4597">
                  <c:v>466</c:v>
                </c:pt>
                <c:pt idx="4598">
                  <c:v>465</c:v>
                </c:pt>
                <c:pt idx="4599">
                  <c:v>465</c:v>
                </c:pt>
                <c:pt idx="4600">
                  <c:v>466</c:v>
                </c:pt>
                <c:pt idx="4601">
                  <c:v>466</c:v>
                </c:pt>
                <c:pt idx="4602">
                  <c:v>465</c:v>
                </c:pt>
                <c:pt idx="4603">
                  <c:v>468</c:v>
                </c:pt>
                <c:pt idx="4604">
                  <c:v>467</c:v>
                </c:pt>
                <c:pt idx="4605">
                  <c:v>465</c:v>
                </c:pt>
                <c:pt idx="4606">
                  <c:v>469</c:v>
                </c:pt>
                <c:pt idx="4607">
                  <c:v>469</c:v>
                </c:pt>
                <c:pt idx="4608">
                  <c:v>466</c:v>
                </c:pt>
                <c:pt idx="4609">
                  <c:v>468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A22D-4837-A754-5C88B20E44C0}"/>
            </c:ext>
          </c:extLst>
        </c:ser>
        <c:ser>
          <c:idx val="4"/>
          <c:order val="4"/>
          <c:tx>
            <c:strRef>
              <c:f>analysis!$BF$2</c:f>
              <c:strCache>
                <c:ptCount val="1"/>
                <c:pt idx="0">
                  <c:v>FALSE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square"/>
            <c:size val="2"/>
            <c:spPr>
              <a:solidFill>
                <a:srgbClr val="FF0000"/>
              </a:solidFill>
              <a:ln w="9525">
                <a:noFill/>
              </a:ln>
              <a:effectLst/>
            </c:spPr>
          </c:marker>
          <c:xVal>
            <c:numRef>
              <c:f>analysis!$AZ$3:$AZ$4614</c:f>
              <c:numCache>
                <c:formatCode>General</c:formatCode>
                <c:ptCount val="4612"/>
                <c:pt idx="0">
                  <c:v>4.7051906585700003E-3</c:v>
                </c:pt>
                <c:pt idx="1">
                  <c:v>5.1810741424600003E-3</c:v>
                </c:pt>
                <c:pt idx="2">
                  <c:v>5.6760311126699999E-3</c:v>
                </c:pt>
                <c:pt idx="3">
                  <c:v>6.1130523681599998E-3</c:v>
                </c:pt>
                <c:pt idx="4">
                  <c:v>7.0011615753199996E-3</c:v>
                </c:pt>
                <c:pt idx="5">
                  <c:v>7.4391365051300002E-3</c:v>
                </c:pt>
                <c:pt idx="6">
                  <c:v>7.8840255737300004E-3</c:v>
                </c:pt>
                <c:pt idx="7">
                  <c:v>8.3220005035399992E-3</c:v>
                </c:pt>
                <c:pt idx="8">
                  <c:v>8.7521076202400003E-3</c:v>
                </c:pt>
                <c:pt idx="9">
                  <c:v>9.4029903411899998E-3</c:v>
                </c:pt>
                <c:pt idx="10">
                  <c:v>9.4799995422400005E-3</c:v>
                </c:pt>
                <c:pt idx="11">
                  <c:v>9.5560550689700006E-3</c:v>
                </c:pt>
                <c:pt idx="12">
                  <c:v>9.6371173858600008E-3</c:v>
                </c:pt>
                <c:pt idx="13">
                  <c:v>9.7141265869099998E-3</c:v>
                </c:pt>
                <c:pt idx="14">
                  <c:v>9.7901821136500006E-3</c:v>
                </c:pt>
                <c:pt idx="15">
                  <c:v>9.8671913146999995E-3</c:v>
                </c:pt>
                <c:pt idx="16">
                  <c:v>9.9430084228499995E-3</c:v>
                </c:pt>
                <c:pt idx="17">
                  <c:v>1.0019063949599999E-2</c:v>
                </c:pt>
                <c:pt idx="18">
                  <c:v>1.0095119476300001E-2</c:v>
                </c:pt>
                <c:pt idx="19">
                  <c:v>1.01721286774E-2</c:v>
                </c:pt>
                <c:pt idx="20">
                  <c:v>1.02481842041E-2</c:v>
                </c:pt>
                <c:pt idx="21">
                  <c:v>1.0324001312299999E-2</c:v>
                </c:pt>
                <c:pt idx="22">
                  <c:v>1.0400056838999999E-2</c:v>
                </c:pt>
                <c:pt idx="23">
                  <c:v>1.04751586914E-2</c:v>
                </c:pt>
                <c:pt idx="24">
                  <c:v>1.05521678925E-2</c:v>
                </c:pt>
                <c:pt idx="25">
                  <c:v>1.06279850006E-2</c:v>
                </c:pt>
                <c:pt idx="26">
                  <c:v>1.0703086852999999E-2</c:v>
                </c:pt>
                <c:pt idx="27">
                  <c:v>1.0779142379800001E-2</c:v>
                </c:pt>
                <c:pt idx="28">
                  <c:v>1.0855197906500001E-2</c:v>
                </c:pt>
                <c:pt idx="29">
                  <c:v>1.0931015014600001E-2</c:v>
                </c:pt>
                <c:pt idx="30">
                  <c:v>1.10070705414E-2</c:v>
                </c:pt>
                <c:pt idx="31">
                  <c:v>1.10831260681E-2</c:v>
                </c:pt>
                <c:pt idx="32">
                  <c:v>1.1160135269200001E-2</c:v>
                </c:pt>
                <c:pt idx="33">
                  <c:v>1.12361907959E-2</c:v>
                </c:pt>
                <c:pt idx="34">
                  <c:v>1.13120079041E-2</c:v>
                </c:pt>
                <c:pt idx="35">
                  <c:v>1.13880634308E-2</c:v>
                </c:pt>
                <c:pt idx="36">
                  <c:v>1.14641189575E-2</c:v>
                </c:pt>
                <c:pt idx="37">
                  <c:v>1.15401744843E-2</c:v>
                </c:pt>
                <c:pt idx="38">
                  <c:v>1.16159915924E-2</c:v>
                </c:pt>
                <c:pt idx="39">
                  <c:v>1.16910934448E-2</c:v>
                </c:pt>
                <c:pt idx="40">
                  <c:v>1.1766195297200001E-2</c:v>
                </c:pt>
                <c:pt idx="41">
                  <c:v>1.1842012405400001E-2</c:v>
                </c:pt>
                <c:pt idx="42">
                  <c:v>1.1918067932100001E-2</c:v>
                </c:pt>
                <c:pt idx="43">
                  <c:v>1.1999130249E-2</c:v>
                </c:pt>
                <c:pt idx="44">
                  <c:v>1.20761394501E-2</c:v>
                </c:pt>
                <c:pt idx="45">
                  <c:v>1.21521949768E-2</c:v>
                </c:pt>
                <c:pt idx="46">
                  <c:v>1.2228012085E-2</c:v>
                </c:pt>
                <c:pt idx="47">
                  <c:v>1.23040676117E-2</c:v>
                </c:pt>
                <c:pt idx="48">
                  <c:v>1.23801231384E-2</c:v>
                </c:pt>
                <c:pt idx="49">
                  <c:v>1.2456178665199999E-2</c:v>
                </c:pt>
                <c:pt idx="50">
                  <c:v>1.2531995773299999E-2</c:v>
                </c:pt>
                <c:pt idx="51">
                  <c:v>1.2608051300000001E-2</c:v>
                </c:pt>
                <c:pt idx="52">
                  <c:v>1.2684106826800001E-2</c:v>
                </c:pt>
                <c:pt idx="53">
                  <c:v>1.27601623535E-2</c:v>
                </c:pt>
                <c:pt idx="54">
                  <c:v>1.28359794617E-2</c:v>
                </c:pt>
                <c:pt idx="55">
                  <c:v>1.29120349884E-2</c:v>
                </c:pt>
                <c:pt idx="56">
                  <c:v>1.29880905151E-2</c:v>
                </c:pt>
                <c:pt idx="57">
                  <c:v>1.30641460419E-2</c:v>
                </c:pt>
                <c:pt idx="58">
                  <c:v>1.3140201568599999E-2</c:v>
                </c:pt>
                <c:pt idx="59">
                  <c:v>1.32150650024E-2</c:v>
                </c:pt>
                <c:pt idx="60">
                  <c:v>1.3292074203500001E-2</c:v>
                </c:pt>
                <c:pt idx="61">
                  <c:v>1.3368129730200001E-2</c:v>
                </c:pt>
                <c:pt idx="62">
                  <c:v>1.3444185257E-2</c:v>
                </c:pt>
                <c:pt idx="63">
                  <c:v>1.35200023651E-2</c:v>
                </c:pt>
                <c:pt idx="64">
                  <c:v>1.3599157333399999E-2</c:v>
                </c:pt>
                <c:pt idx="65">
                  <c:v>1.36761665344E-2</c:v>
                </c:pt>
                <c:pt idx="66">
                  <c:v>1.3753175735500001E-2</c:v>
                </c:pt>
                <c:pt idx="67">
                  <c:v>1.3828992843600001E-2</c:v>
                </c:pt>
                <c:pt idx="68">
                  <c:v>1.39050483704E-2</c:v>
                </c:pt>
                <c:pt idx="69">
                  <c:v>1.39811038971E-2</c:v>
                </c:pt>
                <c:pt idx="70">
                  <c:v>1.4055967330899999E-2</c:v>
                </c:pt>
                <c:pt idx="71">
                  <c:v>1.4132022857700001E-2</c:v>
                </c:pt>
                <c:pt idx="72">
                  <c:v>1.42080783844E-2</c:v>
                </c:pt>
                <c:pt idx="73">
                  <c:v>1.4302015304599999E-2</c:v>
                </c:pt>
                <c:pt idx="74">
                  <c:v>1.4378070831300001E-2</c:v>
                </c:pt>
                <c:pt idx="75">
                  <c:v>1.4454126358000001E-2</c:v>
                </c:pt>
                <c:pt idx="76">
                  <c:v>1.45301818848E-2</c:v>
                </c:pt>
                <c:pt idx="77">
                  <c:v>1.4605045318599999E-2</c:v>
                </c:pt>
                <c:pt idx="78">
                  <c:v>1.4681100845299999E-2</c:v>
                </c:pt>
                <c:pt idx="79">
                  <c:v>1.47559642792E-2</c:v>
                </c:pt>
                <c:pt idx="80">
                  <c:v>1.48320198059E-2</c:v>
                </c:pt>
                <c:pt idx="81">
                  <c:v>1.49071216583E-2</c:v>
                </c:pt>
                <c:pt idx="82">
                  <c:v>1.49831771851E-2</c:v>
                </c:pt>
                <c:pt idx="83">
                  <c:v>1.50589942932E-2</c:v>
                </c:pt>
                <c:pt idx="84">
                  <c:v>1.51350498199E-2</c:v>
                </c:pt>
                <c:pt idx="85">
                  <c:v>1.5211105346699999E-2</c:v>
                </c:pt>
                <c:pt idx="86">
                  <c:v>1.5287160873399999E-2</c:v>
                </c:pt>
                <c:pt idx="87">
                  <c:v>1.5362977981600001E-2</c:v>
                </c:pt>
                <c:pt idx="88">
                  <c:v>1.5439033508300001E-2</c:v>
                </c:pt>
                <c:pt idx="89">
                  <c:v>1.5514135360699999E-2</c:v>
                </c:pt>
                <c:pt idx="90">
                  <c:v>1.5590190887499999E-2</c:v>
                </c:pt>
                <c:pt idx="91">
                  <c:v>1.5666007995600001E-2</c:v>
                </c:pt>
                <c:pt idx="92">
                  <c:v>1.5742063522299999E-2</c:v>
                </c:pt>
                <c:pt idx="93">
                  <c:v>1.58181190491E-2</c:v>
                </c:pt>
                <c:pt idx="94">
                  <c:v>1.5894174575799998E-2</c:v>
                </c:pt>
                <c:pt idx="95">
                  <c:v>1.5969038009599999E-2</c:v>
                </c:pt>
                <c:pt idx="96">
                  <c:v>1.6049146652199999E-2</c:v>
                </c:pt>
                <c:pt idx="97">
                  <c:v>1.6127109527599999E-2</c:v>
                </c:pt>
                <c:pt idx="98">
                  <c:v>1.6203165054300001E-2</c:v>
                </c:pt>
                <c:pt idx="99">
                  <c:v>1.6280174255400001E-2</c:v>
                </c:pt>
                <c:pt idx="100">
                  <c:v>1.6355037689199999E-2</c:v>
                </c:pt>
                <c:pt idx="101">
                  <c:v>1.64310932159E-2</c:v>
                </c:pt>
                <c:pt idx="102">
                  <c:v>1.6507148742700001E-2</c:v>
                </c:pt>
                <c:pt idx="103">
                  <c:v>1.6582012176499999E-2</c:v>
                </c:pt>
                <c:pt idx="104">
                  <c:v>1.66580677032E-2</c:v>
                </c:pt>
                <c:pt idx="105">
                  <c:v>1.6733169555699999E-2</c:v>
                </c:pt>
                <c:pt idx="106">
                  <c:v>1.6808986663799999E-2</c:v>
                </c:pt>
                <c:pt idx="107">
                  <c:v>1.68850421906E-2</c:v>
                </c:pt>
                <c:pt idx="108">
                  <c:v>1.6960144042999999E-2</c:v>
                </c:pt>
                <c:pt idx="109">
                  <c:v>1.7036199569700001E-2</c:v>
                </c:pt>
                <c:pt idx="110">
                  <c:v>1.7112016677900001E-2</c:v>
                </c:pt>
                <c:pt idx="111">
                  <c:v>1.71871185303E-2</c:v>
                </c:pt>
                <c:pt idx="112">
                  <c:v>1.7263174057000001E-2</c:v>
                </c:pt>
                <c:pt idx="113">
                  <c:v>1.7338037490799998E-2</c:v>
                </c:pt>
                <c:pt idx="114">
                  <c:v>1.74140930176E-2</c:v>
                </c:pt>
                <c:pt idx="115">
                  <c:v>1.7490148544300001E-2</c:v>
                </c:pt>
                <c:pt idx="116">
                  <c:v>1.7565011978099999E-2</c:v>
                </c:pt>
                <c:pt idx="117">
                  <c:v>1.7645120620699999E-2</c:v>
                </c:pt>
                <c:pt idx="118">
                  <c:v>1.77211761475E-2</c:v>
                </c:pt>
                <c:pt idx="119">
                  <c:v>1.77969932556E-2</c:v>
                </c:pt>
                <c:pt idx="120">
                  <c:v>1.7874002456700001E-2</c:v>
                </c:pt>
                <c:pt idx="121">
                  <c:v>1.79491043091E-2</c:v>
                </c:pt>
                <c:pt idx="122">
                  <c:v>1.8025159835800001E-2</c:v>
                </c:pt>
                <c:pt idx="123">
                  <c:v>1.8100023269700002E-2</c:v>
                </c:pt>
                <c:pt idx="124">
                  <c:v>1.81760787964E-2</c:v>
                </c:pt>
                <c:pt idx="125">
                  <c:v>1.8252134323100001E-2</c:v>
                </c:pt>
                <c:pt idx="126">
                  <c:v>1.8328189849899999E-2</c:v>
                </c:pt>
                <c:pt idx="127">
                  <c:v>1.84030532837E-2</c:v>
                </c:pt>
                <c:pt idx="128">
                  <c:v>1.8480062484700001E-2</c:v>
                </c:pt>
                <c:pt idx="129">
                  <c:v>1.8556118011499999E-2</c:v>
                </c:pt>
                <c:pt idx="130">
                  <c:v>1.86321735382E-2</c:v>
                </c:pt>
                <c:pt idx="131">
                  <c:v>1.87079906464E-2</c:v>
                </c:pt>
                <c:pt idx="132">
                  <c:v>1.8784999847400001E-2</c:v>
                </c:pt>
                <c:pt idx="133">
                  <c:v>1.88601016998E-2</c:v>
                </c:pt>
                <c:pt idx="134">
                  <c:v>1.8936157226600001E-2</c:v>
                </c:pt>
                <c:pt idx="135">
                  <c:v>1.9011974334700001E-2</c:v>
                </c:pt>
                <c:pt idx="136">
                  <c:v>1.90870761871E-2</c:v>
                </c:pt>
                <c:pt idx="137">
                  <c:v>1.9163131713900002E-2</c:v>
                </c:pt>
                <c:pt idx="138">
                  <c:v>1.92391872406E-2</c:v>
                </c:pt>
                <c:pt idx="139">
                  <c:v>1.93140506744E-2</c:v>
                </c:pt>
                <c:pt idx="140">
                  <c:v>1.9389152526899999E-2</c:v>
                </c:pt>
                <c:pt idx="141">
                  <c:v>1.9464969634999999E-2</c:v>
                </c:pt>
                <c:pt idx="142">
                  <c:v>1.9541025161700001E-2</c:v>
                </c:pt>
                <c:pt idx="143">
                  <c:v>1.9617080688499999E-2</c:v>
                </c:pt>
                <c:pt idx="144">
                  <c:v>1.96931362152E-2</c:v>
                </c:pt>
                <c:pt idx="145">
                  <c:v>1.9769191741900002E-2</c:v>
                </c:pt>
                <c:pt idx="146">
                  <c:v>1.9852161407499999E-2</c:v>
                </c:pt>
                <c:pt idx="147">
                  <c:v>1.9927978515599999E-2</c:v>
                </c:pt>
                <c:pt idx="148">
                  <c:v>2.0004034042400001E-2</c:v>
                </c:pt>
                <c:pt idx="149">
                  <c:v>2.0080089569099999E-2</c:v>
                </c:pt>
                <c:pt idx="150">
                  <c:v>2.0159006118800001E-2</c:v>
                </c:pt>
                <c:pt idx="151">
                  <c:v>2.0238161086999999E-2</c:v>
                </c:pt>
                <c:pt idx="152">
                  <c:v>2.0315170288099999E-2</c:v>
                </c:pt>
                <c:pt idx="153">
                  <c:v>2.0390987396199999E-2</c:v>
                </c:pt>
                <c:pt idx="154">
                  <c:v>2.0467042923000001E-2</c:v>
                </c:pt>
                <c:pt idx="155">
                  <c:v>2.0543098449699999E-2</c:v>
                </c:pt>
                <c:pt idx="156">
                  <c:v>2.06191539764E-2</c:v>
                </c:pt>
                <c:pt idx="157">
                  <c:v>2.06949710846E-2</c:v>
                </c:pt>
                <c:pt idx="158">
                  <c:v>2.0771026611300002E-2</c:v>
                </c:pt>
                <c:pt idx="159">
                  <c:v>2.08470821381E-2</c:v>
                </c:pt>
                <c:pt idx="160">
                  <c:v>2.0923137664800001E-2</c:v>
                </c:pt>
                <c:pt idx="161">
                  <c:v>2.1000146865799998E-2</c:v>
                </c:pt>
                <c:pt idx="162">
                  <c:v>2.1075963973999998E-2</c:v>
                </c:pt>
                <c:pt idx="163">
                  <c:v>2.11520195007E-2</c:v>
                </c:pt>
                <c:pt idx="164">
                  <c:v>3.2648086547900003E-2</c:v>
                </c:pt>
                <c:pt idx="165">
                  <c:v>5.7141065597499999E-2</c:v>
                </c:pt>
                <c:pt idx="166">
                  <c:v>7.7673196792599999E-2</c:v>
                </c:pt>
                <c:pt idx="167">
                  <c:v>9.8179101943999994E-2</c:v>
                </c:pt>
                <c:pt idx="168">
                  <c:v>0.12266516685499999</c:v>
                </c:pt>
                <c:pt idx="169">
                  <c:v>0.14318108558699999</c:v>
                </c:pt>
                <c:pt idx="170">
                  <c:v>0.16369700431799999</c:v>
                </c:pt>
                <c:pt idx="171">
                  <c:v>0.188191175461</c:v>
                </c:pt>
                <c:pt idx="172">
                  <c:v>0.208731174469</c:v>
                </c:pt>
                <c:pt idx="173">
                  <c:v>0.22924900054899999</c:v>
                </c:pt>
                <c:pt idx="174">
                  <c:v>0.25374603271500001</c:v>
                </c:pt>
                <c:pt idx="175">
                  <c:v>0.27425599098199999</c:v>
                </c:pt>
                <c:pt idx="176">
                  <c:v>0.29477620124800002</c:v>
                </c:pt>
                <c:pt idx="177">
                  <c:v>0.31934309005700001</c:v>
                </c:pt>
                <c:pt idx="178">
                  <c:v>0.33984208107000002</c:v>
                </c:pt>
                <c:pt idx="179">
                  <c:v>0.36032915115399999</c:v>
                </c:pt>
                <c:pt idx="180">
                  <c:v>0.384836196899</c:v>
                </c:pt>
                <c:pt idx="181">
                  <c:v>0.40537905693100001</c:v>
                </c:pt>
                <c:pt idx="182">
                  <c:v>0.42586803436300003</c:v>
                </c:pt>
                <c:pt idx="183">
                  <c:v>0.45036602020299998</c:v>
                </c:pt>
                <c:pt idx="184">
                  <c:v>0.47093105316200001</c:v>
                </c:pt>
                <c:pt idx="185">
                  <c:v>0.49142408371000001</c:v>
                </c:pt>
                <c:pt idx="186">
                  <c:v>0.515914201736</c:v>
                </c:pt>
                <c:pt idx="187">
                  <c:v>0.53641200065600003</c:v>
                </c:pt>
                <c:pt idx="188">
                  <c:v>0.55695915222199999</c:v>
                </c:pt>
                <c:pt idx="189">
                  <c:v>0.58143997192399999</c:v>
                </c:pt>
                <c:pt idx="190">
                  <c:v>0.60195398330700001</c:v>
                </c:pt>
                <c:pt idx="191">
                  <c:v>0.62247514724700004</c:v>
                </c:pt>
                <c:pt idx="192">
                  <c:v>0.64692711830100003</c:v>
                </c:pt>
                <c:pt idx="193">
                  <c:v>0.66748213767999998</c:v>
                </c:pt>
                <c:pt idx="194">
                  <c:v>0.688084125519</c:v>
                </c:pt>
                <c:pt idx="195">
                  <c:v>0.71251702308700005</c:v>
                </c:pt>
                <c:pt idx="196">
                  <c:v>0.733057975769</c:v>
                </c:pt>
                <c:pt idx="197">
                  <c:v>0.75354909896900002</c:v>
                </c:pt>
                <c:pt idx="198">
                  <c:v>0.778038978577</c:v>
                </c:pt>
                <c:pt idx="199">
                  <c:v>0.798583984375</c:v>
                </c:pt>
                <c:pt idx="200">
                  <c:v>0.81907510757400004</c:v>
                </c:pt>
                <c:pt idx="201">
                  <c:v>0.84356498718299999</c:v>
                </c:pt>
                <c:pt idx="202">
                  <c:v>0.86410307884199999</c:v>
                </c:pt>
                <c:pt idx="203">
                  <c:v>0.88461899757399998</c:v>
                </c:pt>
                <c:pt idx="204">
                  <c:v>0.90913701057399998</c:v>
                </c:pt>
                <c:pt idx="205">
                  <c:v>0.92965507507300005</c:v>
                </c:pt>
                <c:pt idx="206">
                  <c:v>0.95015501976000005</c:v>
                </c:pt>
                <c:pt idx="207">
                  <c:v>0.97465109825100005</c:v>
                </c:pt>
                <c:pt idx="208">
                  <c:v>0.99517917633099995</c:v>
                </c:pt>
                <c:pt idx="209">
                  <c:v>1.0156741142300001</c:v>
                </c:pt>
                <c:pt idx="210">
                  <c:v>1.04016900063</c:v>
                </c:pt>
                <c:pt idx="211">
                  <c:v>1.06070518494</c:v>
                </c:pt>
                <c:pt idx="212">
                  <c:v>1.08119916916</c:v>
                </c:pt>
                <c:pt idx="213">
                  <c:v>1.10570502281</c:v>
                </c:pt>
                <c:pt idx="214">
                  <c:v>1.1263120174400001</c:v>
                </c:pt>
                <c:pt idx="215">
                  <c:v>1.14674806595</c:v>
                </c:pt>
                <c:pt idx="216">
                  <c:v>1.17123913765</c:v>
                </c:pt>
                <c:pt idx="217">
                  <c:v>1.1917960643800001</c:v>
                </c:pt>
                <c:pt idx="218">
                  <c:v>1.21227407455</c:v>
                </c:pt>
                <c:pt idx="219">
                  <c:v>1.2367360591900001</c:v>
                </c:pt>
                <c:pt idx="220">
                  <c:v>1.2572011947599999</c:v>
                </c:pt>
                <c:pt idx="221">
                  <c:v>1.2777211666099999</c:v>
                </c:pt>
                <c:pt idx="222">
                  <c:v>1.3023281097399999</c:v>
                </c:pt>
                <c:pt idx="223">
                  <c:v>1.32283496857</c:v>
                </c:pt>
                <c:pt idx="224">
                  <c:v>1.3433330059099999</c:v>
                </c:pt>
                <c:pt idx="225">
                  <c:v>1.3678181171399999</c:v>
                </c:pt>
                <c:pt idx="226">
                  <c:v>1.3883800506599999</c:v>
                </c:pt>
                <c:pt idx="227">
                  <c:v>1.4088561534899999</c:v>
                </c:pt>
                <c:pt idx="228">
                  <c:v>1.4333431720700001</c:v>
                </c:pt>
                <c:pt idx="229">
                  <c:v>1.4538860321</c:v>
                </c:pt>
                <c:pt idx="230">
                  <c:v>1.47440314293</c:v>
                </c:pt>
                <c:pt idx="231">
                  <c:v>1.4988760948199999</c:v>
                </c:pt>
                <c:pt idx="232">
                  <c:v>1.5194141864799999</c:v>
                </c:pt>
                <c:pt idx="233">
                  <c:v>1.5399270057700001</c:v>
                </c:pt>
                <c:pt idx="234">
                  <c:v>1.5643889903999999</c:v>
                </c:pt>
                <c:pt idx="235">
                  <c:v>1.5849590301500001</c:v>
                </c:pt>
                <c:pt idx="236">
                  <c:v>1.6054530143700001</c:v>
                </c:pt>
                <c:pt idx="237">
                  <c:v>1.6299431324</c:v>
                </c:pt>
                <c:pt idx="238">
                  <c:v>1.6504850387600001</c:v>
                </c:pt>
                <c:pt idx="239">
                  <c:v>1.67097806931</c:v>
                </c:pt>
                <c:pt idx="240">
                  <c:v>1.6954700946800001</c:v>
                </c:pt>
                <c:pt idx="241">
                  <c:v>1.71600699425</c:v>
                </c:pt>
                <c:pt idx="242">
                  <c:v>1.7365381717699999</c:v>
                </c:pt>
                <c:pt idx="243">
                  <c:v>1.76102399826</c:v>
                </c:pt>
                <c:pt idx="244">
                  <c:v>1.7815630435900001</c:v>
                </c:pt>
                <c:pt idx="245">
                  <c:v>1.8020811080900001</c:v>
                </c:pt>
                <c:pt idx="246">
                  <c:v>1.8265850544</c:v>
                </c:pt>
                <c:pt idx="247">
                  <c:v>1.8471231460599999</c:v>
                </c:pt>
                <c:pt idx="248">
                  <c:v>1.86760616302</c:v>
                </c:pt>
                <c:pt idx="249">
                  <c:v>1.89209604263</c:v>
                </c:pt>
                <c:pt idx="250">
                  <c:v>1.91263508797</c:v>
                </c:pt>
                <c:pt idx="251">
                  <c:v>1.93313097954</c:v>
                </c:pt>
                <c:pt idx="252">
                  <c:v>1.9576330184899999</c:v>
                </c:pt>
                <c:pt idx="253">
                  <c:v>1.9781851768500001</c:v>
                </c:pt>
                <c:pt idx="254">
                  <c:v>1.99868702888</c:v>
                </c:pt>
                <c:pt idx="255">
                  <c:v>2.0231611728700001</c:v>
                </c:pt>
                <c:pt idx="256">
                  <c:v>2.0436639785800002</c:v>
                </c:pt>
                <c:pt idx="257">
                  <c:v>2.0641601085699999</c:v>
                </c:pt>
                <c:pt idx="258">
                  <c:v>2.0886490344999999</c:v>
                </c:pt>
                <c:pt idx="259">
                  <c:v>2.1091940402999998</c:v>
                </c:pt>
                <c:pt idx="260">
                  <c:v>2.1297039985700001</c:v>
                </c:pt>
                <c:pt idx="261">
                  <c:v>2.1541740894300001</c:v>
                </c:pt>
                <c:pt idx="262">
                  <c:v>2.1747181415600001</c:v>
                </c:pt>
                <c:pt idx="263">
                  <c:v>2.1952350139600001</c:v>
                </c:pt>
                <c:pt idx="264">
                  <c:v>2.2197279930099998</c:v>
                </c:pt>
                <c:pt idx="265">
                  <c:v>2.2402520179700001</c:v>
                </c:pt>
                <c:pt idx="266">
                  <c:v>2.2608211040500001</c:v>
                </c:pt>
                <c:pt idx="267">
                  <c:v>2.28530406952</c:v>
                </c:pt>
                <c:pt idx="268">
                  <c:v>2.30585098267</c:v>
                </c:pt>
                <c:pt idx="269">
                  <c:v>2.3263320922899999</c:v>
                </c:pt>
                <c:pt idx="270">
                  <c:v>2.3508181572</c:v>
                </c:pt>
                <c:pt idx="271">
                  <c:v>2.3714129924799998</c:v>
                </c:pt>
                <c:pt idx="272">
                  <c:v>2.3918581008899999</c:v>
                </c:pt>
                <c:pt idx="273">
                  <c:v>2.4163579940800002</c:v>
                </c:pt>
                <c:pt idx="274">
                  <c:v>2.4369161129000001</c:v>
                </c:pt>
                <c:pt idx="275">
                  <c:v>2.4574310779599999</c:v>
                </c:pt>
                <c:pt idx="276">
                  <c:v>2.4819049835200002</c:v>
                </c:pt>
                <c:pt idx="277">
                  <c:v>2.5023930072799998</c:v>
                </c:pt>
                <c:pt idx="278">
                  <c:v>2.5228869915000001</c:v>
                </c:pt>
                <c:pt idx="279">
                  <c:v>2.5473761558499999</c:v>
                </c:pt>
                <c:pt idx="280">
                  <c:v>2.5679161548599998</c:v>
                </c:pt>
                <c:pt idx="281">
                  <c:v>2.5884101390800001</c:v>
                </c:pt>
                <c:pt idx="282">
                  <c:v>2.6129021644599999</c:v>
                </c:pt>
                <c:pt idx="283">
                  <c:v>2.6334710121199998</c:v>
                </c:pt>
                <c:pt idx="284">
                  <c:v>2.6539630889899999</c:v>
                </c:pt>
                <c:pt idx="285">
                  <c:v>2.6784319877599998</c:v>
                </c:pt>
                <c:pt idx="286">
                  <c:v>2.6990520954099999</c:v>
                </c:pt>
                <c:pt idx="287">
                  <c:v>2.7195370197300002</c:v>
                </c:pt>
                <c:pt idx="288">
                  <c:v>2.7440230846400002</c:v>
                </c:pt>
                <c:pt idx="289">
                  <c:v>2.76456403732</c:v>
                </c:pt>
                <c:pt idx="290">
                  <c:v>2.7850251197799998</c:v>
                </c:pt>
                <c:pt idx="291">
                  <c:v>2.8096120357499998</c:v>
                </c:pt>
                <c:pt idx="292">
                  <c:v>2.8300890922500002</c:v>
                </c:pt>
                <c:pt idx="293">
                  <c:v>2.8506190776799998</c:v>
                </c:pt>
                <c:pt idx="294">
                  <c:v>2.8751120567299999</c:v>
                </c:pt>
                <c:pt idx="295">
                  <c:v>2.8956751823400002</c:v>
                </c:pt>
                <c:pt idx="296">
                  <c:v>2.9161310195899999</c:v>
                </c:pt>
                <c:pt idx="297">
                  <c:v>2.9406201839400001</c:v>
                </c:pt>
                <c:pt idx="298">
                  <c:v>2.9611670970900001</c:v>
                </c:pt>
                <c:pt idx="299">
                  <c:v>2.98166513443</c:v>
                </c:pt>
                <c:pt idx="300">
                  <c:v>3.0061881542200002</c:v>
                </c:pt>
                <c:pt idx="301">
                  <c:v>3.02669405937</c:v>
                </c:pt>
                <c:pt idx="302">
                  <c:v>3.0471951961500001</c:v>
                </c:pt>
                <c:pt idx="303">
                  <c:v>3.07172298431</c:v>
                </c:pt>
                <c:pt idx="304">
                  <c:v>3.09225797653</c:v>
                </c:pt>
                <c:pt idx="305">
                  <c:v>3.1127350330399999</c:v>
                </c:pt>
                <c:pt idx="306">
                  <c:v>3.1372821330999998</c:v>
                </c:pt>
                <c:pt idx="307">
                  <c:v>3.15773415565</c:v>
                </c:pt>
                <c:pt idx="308">
                  <c:v>3.1782569885299998</c:v>
                </c:pt>
                <c:pt idx="309">
                  <c:v>3.20278906822</c:v>
                </c:pt>
                <c:pt idx="310">
                  <c:v>3.2232580184900002</c:v>
                </c:pt>
                <c:pt idx="311">
                  <c:v>3.2437951564800001</c:v>
                </c:pt>
                <c:pt idx="312">
                  <c:v>3.2683041095699998</c:v>
                </c:pt>
                <c:pt idx="313">
                  <c:v>3.2888560295099998</c:v>
                </c:pt>
                <c:pt idx="314">
                  <c:v>3.30935001373</c:v>
                </c:pt>
                <c:pt idx="315">
                  <c:v>3.3338379859899998</c:v>
                </c:pt>
                <c:pt idx="316">
                  <c:v>3.3543400764500002</c:v>
                </c:pt>
                <c:pt idx="317">
                  <c:v>3.3748621940599999</c:v>
                </c:pt>
                <c:pt idx="318">
                  <c:v>3.3993780612900002</c:v>
                </c:pt>
                <c:pt idx="319">
                  <c:v>3.4197840690599999</c:v>
                </c:pt>
                <c:pt idx="320">
                  <c:v>3.4402630329099999</c:v>
                </c:pt>
                <c:pt idx="321">
                  <c:v>3.4648680687</c:v>
                </c:pt>
                <c:pt idx="322">
                  <c:v>3.4853479862199999</c:v>
                </c:pt>
                <c:pt idx="323">
                  <c:v>3.50581407547</c:v>
                </c:pt>
                <c:pt idx="324">
                  <c:v>3.5304579734799999</c:v>
                </c:pt>
                <c:pt idx="325">
                  <c:v>3.5509691238399999</c:v>
                </c:pt>
                <c:pt idx="326">
                  <c:v>3.57146406174</c:v>
                </c:pt>
                <c:pt idx="327">
                  <c:v>3.5959680080399998</c:v>
                </c:pt>
                <c:pt idx="328">
                  <c:v>3.6164190769200002</c:v>
                </c:pt>
                <c:pt idx="329">
                  <c:v>3.6368930339799999</c:v>
                </c:pt>
                <c:pt idx="330">
                  <c:v>3.6615099906899999</c:v>
                </c:pt>
                <c:pt idx="331">
                  <c:v>3.6820340156600002</c:v>
                </c:pt>
                <c:pt idx="332">
                  <c:v>3.7025060653700002</c:v>
                </c:pt>
                <c:pt idx="333">
                  <c:v>3.72706103325</c:v>
                </c:pt>
                <c:pt idx="334">
                  <c:v>3.7475690841699998</c:v>
                </c:pt>
                <c:pt idx="335">
                  <c:v>3.7680671215100001</c:v>
                </c:pt>
                <c:pt idx="336">
                  <c:v>3.7925930023199999</c:v>
                </c:pt>
                <c:pt idx="337">
                  <c:v>3.8130800724</c:v>
                </c:pt>
                <c:pt idx="338">
                  <c:v>3.8335301876100001</c:v>
                </c:pt>
                <c:pt idx="339">
                  <c:v>3.8581249713900001</c:v>
                </c:pt>
                <c:pt idx="340">
                  <c:v>3.87865304947</c:v>
                </c:pt>
                <c:pt idx="341">
                  <c:v>3.8991150856000001</c:v>
                </c:pt>
                <c:pt idx="342">
                  <c:v>3.92364907265</c:v>
                </c:pt>
                <c:pt idx="343">
                  <c:v>3.9441289901699998</c:v>
                </c:pt>
                <c:pt idx="344">
                  <c:v>3.9646651744799999</c:v>
                </c:pt>
                <c:pt idx="345">
                  <c:v>3.9891979694400002</c:v>
                </c:pt>
                <c:pt idx="346">
                  <c:v>4.00971913338</c:v>
                </c:pt>
                <c:pt idx="347">
                  <c:v>4.0302071571400004</c:v>
                </c:pt>
                <c:pt idx="348">
                  <c:v>4.0547251701400002</c:v>
                </c:pt>
                <c:pt idx="349">
                  <c:v>4.0752241611500004</c:v>
                </c:pt>
                <c:pt idx="350">
                  <c:v>4.0957159996000003</c:v>
                </c:pt>
                <c:pt idx="351">
                  <c:v>4.1202611923200001</c:v>
                </c:pt>
                <c:pt idx="352">
                  <c:v>4.14074397087</c:v>
                </c:pt>
                <c:pt idx="353">
                  <c:v>4.1612670421600004</c:v>
                </c:pt>
                <c:pt idx="354">
                  <c:v>4.1857872009300001</c:v>
                </c:pt>
                <c:pt idx="355">
                  <c:v>4.2063109874700002</c:v>
                </c:pt>
                <c:pt idx="356">
                  <c:v>4.2268030643500003</c:v>
                </c:pt>
                <c:pt idx="357">
                  <c:v>4.2513060569799999</c:v>
                </c:pt>
                <c:pt idx="358">
                  <c:v>4.2718081474299998</c:v>
                </c:pt>
                <c:pt idx="359">
                  <c:v>4.2921631336199999</c:v>
                </c:pt>
                <c:pt idx="360">
                  <c:v>4.31671214104</c:v>
                </c:pt>
                <c:pt idx="361">
                  <c:v>4.3372430801400004</c:v>
                </c:pt>
                <c:pt idx="362">
                  <c:v>4.3576979637099997</c:v>
                </c:pt>
                <c:pt idx="363">
                  <c:v>4.3824100494399998</c:v>
                </c:pt>
                <c:pt idx="364">
                  <c:v>4.4029140472400004</c:v>
                </c:pt>
                <c:pt idx="365">
                  <c:v>4.42344403267</c:v>
                </c:pt>
                <c:pt idx="366">
                  <c:v>4.4479241371200002</c:v>
                </c:pt>
                <c:pt idx="367">
                  <c:v>4.4684062004099996</c:v>
                </c:pt>
                <c:pt idx="368">
                  <c:v>4.4889180660200001</c:v>
                </c:pt>
                <c:pt idx="369">
                  <c:v>4.5134639740000004</c:v>
                </c:pt>
                <c:pt idx="370">
                  <c:v>4.5339491367300004</c:v>
                </c:pt>
                <c:pt idx="371">
                  <c:v>4.5544571876499997</c:v>
                </c:pt>
                <c:pt idx="372">
                  <c:v>4.5789771080000001</c:v>
                </c:pt>
                <c:pt idx="373">
                  <c:v>4.5994410514800004</c:v>
                </c:pt>
                <c:pt idx="374">
                  <c:v>4.6199960708600001</c:v>
                </c:pt>
                <c:pt idx="375">
                  <c:v>4.64453697205</c:v>
                </c:pt>
                <c:pt idx="376">
                  <c:v>4.66503119469</c:v>
                </c:pt>
                <c:pt idx="377">
                  <c:v>4.6855201721200004</c:v>
                </c:pt>
                <c:pt idx="378">
                  <c:v>4.7100520134000003</c:v>
                </c:pt>
                <c:pt idx="379">
                  <c:v>4.7305500507399998</c:v>
                </c:pt>
                <c:pt idx="380">
                  <c:v>4.7550511360199996</c:v>
                </c:pt>
                <c:pt idx="381">
                  <c:v>4.77557301521</c:v>
                </c:pt>
                <c:pt idx="382">
                  <c:v>4.7960770130199997</c:v>
                </c:pt>
                <c:pt idx="383">
                  <c:v>4.8205811977400002</c:v>
                </c:pt>
                <c:pt idx="384">
                  <c:v>4.8411481380500003</c:v>
                </c:pt>
                <c:pt idx="385">
                  <c:v>4.8616571426400004</c:v>
                </c:pt>
                <c:pt idx="386">
                  <c:v>4.8861410617800001</c:v>
                </c:pt>
                <c:pt idx="387">
                  <c:v>4.9066541194899997</c:v>
                </c:pt>
                <c:pt idx="388">
                  <c:v>4.9271540641799998</c:v>
                </c:pt>
                <c:pt idx="389">
                  <c:v>4.9516620635999997</c:v>
                </c:pt>
                <c:pt idx="390">
                  <c:v>4.9721820354500004</c:v>
                </c:pt>
                <c:pt idx="391">
                  <c:v>4.9926831722299996</c:v>
                </c:pt>
                <c:pt idx="392">
                  <c:v>5.0171890258799996</c:v>
                </c:pt>
                <c:pt idx="393">
                  <c:v>7.5005638599395752</c:v>
                </c:pt>
                <c:pt idx="394">
                  <c:v>7.5010309219360396</c:v>
                </c:pt>
                <c:pt idx="395">
                  <c:v>7.5014600753784197</c:v>
                </c:pt>
                <c:pt idx="396">
                  <c:v>7.5019190311431903</c:v>
                </c:pt>
                <c:pt idx="397">
                  <c:v>7.5023419857025102</c:v>
                </c:pt>
                <c:pt idx="398">
                  <c:v>7.5027580261230504</c:v>
                </c:pt>
                <c:pt idx="399">
                  <c:v>7.50317406654358</c:v>
                </c:pt>
                <c:pt idx="400">
                  <c:v>7.5036180019378698</c:v>
                </c:pt>
                <c:pt idx="401">
                  <c:v>7.5040369033813503</c:v>
                </c:pt>
                <c:pt idx="402">
                  <c:v>7.5044500827789298</c:v>
                </c:pt>
                <c:pt idx="403">
                  <c:v>7.50486493110657</c:v>
                </c:pt>
                <c:pt idx="404">
                  <c:v>7.5052790641784703</c:v>
                </c:pt>
                <c:pt idx="405">
                  <c:v>7.5054249763488796</c:v>
                </c:pt>
                <c:pt idx="406">
                  <c:v>7.5054988861084002</c:v>
                </c:pt>
                <c:pt idx="407">
                  <c:v>7.5055730342864999</c:v>
                </c:pt>
                <c:pt idx="408">
                  <c:v>7.5056500434875497</c:v>
                </c:pt>
                <c:pt idx="409">
                  <c:v>7.5057249069213903</c:v>
                </c:pt>
                <c:pt idx="410">
                  <c:v>7.50579905509949</c:v>
                </c:pt>
                <c:pt idx="411">
                  <c:v>7.5058729648590097</c:v>
                </c:pt>
                <c:pt idx="412">
                  <c:v>7.5059480667114302</c:v>
                </c:pt>
                <c:pt idx="413">
                  <c:v>7.5060219764709499</c:v>
                </c:pt>
                <c:pt idx="414">
                  <c:v>7.5060958862304696</c:v>
                </c:pt>
                <c:pt idx="415">
                  <c:v>7.5061709880828902</c:v>
                </c:pt>
                <c:pt idx="416">
                  <c:v>7.5062448978424099</c:v>
                </c:pt>
                <c:pt idx="417">
                  <c:v>7.5063190460205096</c:v>
                </c:pt>
                <c:pt idx="418">
                  <c:v>7.5063929557800302</c:v>
                </c:pt>
                <c:pt idx="419">
                  <c:v>7.5064668655395499</c:v>
                </c:pt>
                <c:pt idx="420">
                  <c:v>7.5065410137176496</c:v>
                </c:pt>
                <c:pt idx="421">
                  <c:v>7.5066158771514901</c:v>
                </c:pt>
                <c:pt idx="422">
                  <c:v>7.5066900253295898</c:v>
                </c:pt>
                <c:pt idx="423">
                  <c:v>7.5067648887634304</c:v>
                </c:pt>
                <c:pt idx="424">
                  <c:v>7.5068390369415301</c:v>
                </c:pt>
                <c:pt idx="425">
                  <c:v>7.5069139003753698</c:v>
                </c:pt>
                <c:pt idx="426">
                  <c:v>7.5069880485534703</c:v>
                </c:pt>
                <c:pt idx="427">
                  <c:v>7.5070619583129901</c:v>
                </c:pt>
                <c:pt idx="428">
                  <c:v>7.5071358680725098</c:v>
                </c:pt>
                <c:pt idx="429">
                  <c:v>7.5072090625762904</c:v>
                </c:pt>
                <c:pt idx="430">
                  <c:v>7.5072829723358199</c:v>
                </c:pt>
                <c:pt idx="431">
                  <c:v>7.5073568820953396</c:v>
                </c:pt>
                <c:pt idx="432">
                  <c:v>7.5074310302734402</c:v>
                </c:pt>
                <c:pt idx="433">
                  <c:v>7.5075049400329599</c:v>
                </c:pt>
                <c:pt idx="434">
                  <c:v>7.5075838565826398</c:v>
                </c:pt>
                <c:pt idx="435">
                  <c:v>7.5076620578765896</c:v>
                </c:pt>
                <c:pt idx="436">
                  <c:v>7.5077369213104204</c:v>
                </c:pt>
                <c:pt idx="437">
                  <c:v>7.5078110694885298</c:v>
                </c:pt>
                <c:pt idx="438">
                  <c:v>7.5078849792480504</c:v>
                </c:pt>
                <c:pt idx="439">
                  <c:v>7.5079588890075701</c:v>
                </c:pt>
                <c:pt idx="440">
                  <c:v>7.5080339908599898</c:v>
                </c:pt>
                <c:pt idx="441">
                  <c:v>7.5081079006195104</c:v>
                </c:pt>
                <c:pt idx="442">
                  <c:v>7.5081820487976101</c:v>
                </c:pt>
                <c:pt idx="443">
                  <c:v>7.5082559585571298</c:v>
                </c:pt>
                <c:pt idx="444">
                  <c:v>7.5083298683166504</c:v>
                </c:pt>
                <c:pt idx="445">
                  <c:v>7.50842189788818</c:v>
                </c:pt>
                <c:pt idx="446">
                  <c:v>7.5084969997405997</c:v>
                </c:pt>
                <c:pt idx="447">
                  <c:v>7.5085709095001203</c:v>
                </c:pt>
                <c:pt idx="448">
                  <c:v>7.50864505767822</c:v>
                </c:pt>
                <c:pt idx="449">
                  <c:v>7.5087199211120597</c:v>
                </c:pt>
                <c:pt idx="450">
                  <c:v>7.5087940692901602</c:v>
                </c:pt>
                <c:pt idx="451">
                  <c:v>7.50886797904968</c:v>
                </c:pt>
                <c:pt idx="452">
                  <c:v>7.5089418888091997</c:v>
                </c:pt>
                <c:pt idx="453">
                  <c:v>7.5090160369873002</c:v>
                </c:pt>
                <c:pt idx="454">
                  <c:v>7.5090909004211399</c:v>
                </c:pt>
                <c:pt idx="455">
                  <c:v>7.5091650485992396</c:v>
                </c:pt>
                <c:pt idx="456">
                  <c:v>7.5092389583587602</c:v>
                </c:pt>
                <c:pt idx="457">
                  <c:v>7.5093128681182897</c:v>
                </c:pt>
                <c:pt idx="458">
                  <c:v>7.5093870162963903</c:v>
                </c:pt>
                <c:pt idx="459">
                  <c:v>7.50946092605591</c:v>
                </c:pt>
                <c:pt idx="460">
                  <c:v>7.5095338821411097</c:v>
                </c:pt>
                <c:pt idx="461">
                  <c:v>7.5096108913421604</c:v>
                </c:pt>
                <c:pt idx="462">
                  <c:v>7.5096850395202601</c:v>
                </c:pt>
                <c:pt idx="463">
                  <c:v>7.5097589492797896</c:v>
                </c:pt>
                <c:pt idx="464">
                  <c:v>7.5098328590393102</c:v>
                </c:pt>
                <c:pt idx="465">
                  <c:v>7.5099070072174099</c:v>
                </c:pt>
                <c:pt idx="466">
                  <c:v>7.5099809169769296</c:v>
                </c:pt>
                <c:pt idx="467">
                  <c:v>7.510055065155</c:v>
                </c:pt>
                <c:pt idx="468">
                  <c:v>7.5101289749145996</c:v>
                </c:pt>
                <c:pt idx="469">
                  <c:v>7.5102040767669997</c:v>
                </c:pt>
                <c:pt idx="470">
                  <c:v>7.5102779865264999</c:v>
                </c:pt>
                <c:pt idx="471">
                  <c:v>7.5103518962860001</c:v>
                </c:pt>
                <c:pt idx="472">
                  <c:v>7.5104260444640998</c:v>
                </c:pt>
                <c:pt idx="473">
                  <c:v>7.5104999542235999</c:v>
                </c:pt>
                <c:pt idx="474">
                  <c:v>7.5105729103087997</c:v>
                </c:pt>
                <c:pt idx="475">
                  <c:v>7.5106470584869003</c:v>
                </c:pt>
                <c:pt idx="476">
                  <c:v>7.5107259750365998</c:v>
                </c:pt>
                <c:pt idx="477">
                  <c:v>7.5108149051666002</c:v>
                </c:pt>
                <c:pt idx="478">
                  <c:v>7.510899066925</c:v>
                </c:pt>
                <c:pt idx="479">
                  <c:v>7.5109739303589</c:v>
                </c:pt>
                <c:pt idx="480">
                  <c:v>7.5110480785369997</c:v>
                </c:pt>
                <c:pt idx="481">
                  <c:v>7.5111219882964999</c:v>
                </c:pt>
                <c:pt idx="482">
                  <c:v>7.5111958980560001</c:v>
                </c:pt>
                <c:pt idx="483">
                  <c:v>7.5112700462340998</c:v>
                </c:pt>
                <c:pt idx="484">
                  <c:v>7.5113439559937003</c:v>
                </c:pt>
                <c:pt idx="485">
                  <c:v>7.5114178657531996</c:v>
                </c:pt>
                <c:pt idx="486">
                  <c:v>7.5114910602569998</c:v>
                </c:pt>
                <c:pt idx="487">
                  <c:v>7.5115649700164999</c:v>
                </c:pt>
                <c:pt idx="488">
                  <c:v>7.5116388797760001</c:v>
                </c:pt>
                <c:pt idx="489">
                  <c:v>7.5117218494414999</c:v>
                </c:pt>
                <c:pt idx="490">
                  <c:v>7.5117959976195996</c:v>
                </c:pt>
                <c:pt idx="491">
                  <c:v>7.5118699073792001</c:v>
                </c:pt>
                <c:pt idx="492">
                  <c:v>7.5119440555572998</c:v>
                </c:pt>
                <c:pt idx="493">
                  <c:v>7.5120179653168</c:v>
                </c:pt>
                <c:pt idx="494">
                  <c:v>7.5120909214019997</c:v>
                </c:pt>
                <c:pt idx="495">
                  <c:v>7.5121660232543999</c:v>
                </c:pt>
                <c:pt idx="496">
                  <c:v>7.5122389793395996</c:v>
                </c:pt>
                <c:pt idx="497">
                  <c:v>7.5123128890990998</c:v>
                </c:pt>
                <c:pt idx="498">
                  <c:v>7.5123870372772004</c:v>
                </c:pt>
                <c:pt idx="499">
                  <c:v>7.5124609470366996</c:v>
                </c:pt>
                <c:pt idx="500">
                  <c:v>7.5125348567963002</c:v>
                </c:pt>
                <c:pt idx="501">
                  <c:v>7.5126099586487003</c:v>
                </c:pt>
                <c:pt idx="502">
                  <c:v>7.5126838684081996</c:v>
                </c:pt>
                <c:pt idx="503">
                  <c:v>7.5127589702605997</c:v>
                </c:pt>
                <c:pt idx="504">
                  <c:v>7.5128340721129998</c:v>
                </c:pt>
                <c:pt idx="505">
                  <c:v>7.5129079818726003</c:v>
                </c:pt>
                <c:pt idx="506">
                  <c:v>7.5129830837249996</c:v>
                </c:pt>
                <c:pt idx="507">
                  <c:v>7.5159170627594003</c:v>
                </c:pt>
                <c:pt idx="508">
                  <c:v>7.5364098548889</c:v>
                </c:pt>
                <c:pt idx="509">
                  <c:v>7.5609068870543998</c:v>
                </c:pt>
                <c:pt idx="510">
                  <c:v>7.5814900398254004</c:v>
                </c:pt>
                <c:pt idx="511">
                  <c:v>7.602043867111</c:v>
                </c:pt>
                <c:pt idx="512">
                  <c:v>7.6265058517459998</c:v>
                </c:pt>
                <c:pt idx="513">
                  <c:v>7.6470360755920002</c:v>
                </c:pt>
                <c:pt idx="514">
                  <c:v>7.6675720214840002</c:v>
                </c:pt>
                <c:pt idx="515">
                  <c:v>7.6920700073240003</c:v>
                </c:pt>
                <c:pt idx="516">
                  <c:v>7.7125799655909999</c:v>
                </c:pt>
                <c:pt idx="517">
                  <c:v>7.7330980300899999</c:v>
                </c:pt>
                <c:pt idx="518">
                  <c:v>7.7575910091400004</c:v>
                </c:pt>
                <c:pt idx="519">
                  <c:v>7.7781178951259999</c:v>
                </c:pt>
                <c:pt idx="520">
                  <c:v>7.7986268997190002</c:v>
                </c:pt>
                <c:pt idx="521">
                  <c:v>7.8231179714200003</c:v>
                </c:pt>
                <c:pt idx="522">
                  <c:v>7.8436319828030001</c:v>
                </c:pt>
                <c:pt idx="523">
                  <c:v>7.8641500473020001</c:v>
                </c:pt>
                <c:pt idx="524">
                  <c:v>7.8886458873749996</c:v>
                </c:pt>
                <c:pt idx="525">
                  <c:v>7.9091820716859997</c:v>
                </c:pt>
                <c:pt idx="526">
                  <c:v>7.9297220706939999</c:v>
                </c:pt>
                <c:pt idx="527">
                  <c:v>7.9541940689089996</c:v>
                </c:pt>
                <c:pt idx="528">
                  <c:v>7.9747118949890003</c:v>
                </c:pt>
                <c:pt idx="529">
                  <c:v>7.9952368736270003</c:v>
                </c:pt>
                <c:pt idx="530">
                  <c:v>8.0197219848630006</c:v>
                </c:pt>
                <c:pt idx="531">
                  <c:v>8.0402290821080005</c:v>
                </c:pt>
                <c:pt idx="532">
                  <c:v>8.0607640743260003</c:v>
                </c:pt>
                <c:pt idx="533">
                  <c:v>8.0852410793300002</c:v>
                </c:pt>
                <c:pt idx="534">
                  <c:v>8.1057319641109995</c:v>
                </c:pt>
                <c:pt idx="535">
                  <c:v>8.1263148784639991</c:v>
                </c:pt>
                <c:pt idx="536">
                  <c:v>8.1507918834689992</c:v>
                </c:pt>
                <c:pt idx="537">
                  <c:v>8.1713109016419985</c:v>
                </c:pt>
                <c:pt idx="538">
                  <c:v>8.191830873488998</c:v>
                </c:pt>
                <c:pt idx="539">
                  <c:v>8.2163300514219983</c:v>
                </c:pt>
                <c:pt idx="540">
                  <c:v>8.2368299961089981</c:v>
                </c:pt>
                <c:pt idx="541">
                  <c:v>8.2573509216309979</c:v>
                </c:pt>
                <c:pt idx="542">
                  <c:v>8.2818360328669982</c:v>
                </c:pt>
                <c:pt idx="543">
                  <c:v>8.3023750782009991</c:v>
                </c:pt>
                <c:pt idx="544">
                  <c:v>8.3229050636289994</c:v>
                </c:pt>
                <c:pt idx="545">
                  <c:v>8.3473939895629989</c:v>
                </c:pt>
                <c:pt idx="546">
                  <c:v>8.3678660392759987</c:v>
                </c:pt>
                <c:pt idx="547">
                  <c:v>8.3884809017179975</c:v>
                </c:pt>
                <c:pt idx="548">
                  <c:v>8.4129359722139974</c:v>
                </c:pt>
                <c:pt idx="549">
                  <c:v>8.4334568977359972</c:v>
                </c:pt>
                <c:pt idx="550">
                  <c:v>8.4539530277249977</c:v>
                </c:pt>
                <c:pt idx="551">
                  <c:v>8.478451967238998</c:v>
                </c:pt>
                <c:pt idx="552">
                  <c:v>8.4989600181579981</c:v>
                </c:pt>
                <c:pt idx="553">
                  <c:v>8.5194559097299987</c:v>
                </c:pt>
                <c:pt idx="554">
                  <c:v>8.543971061709998</c:v>
                </c:pt>
                <c:pt idx="555">
                  <c:v>8.5644948482499981</c:v>
                </c:pt>
                <c:pt idx="556">
                  <c:v>8.5850319862399989</c:v>
                </c:pt>
                <c:pt idx="557">
                  <c:v>8.6095240116099987</c:v>
                </c:pt>
                <c:pt idx="558">
                  <c:v>8.6300349235499976</c:v>
                </c:pt>
                <c:pt idx="559">
                  <c:v>8.6505448818199966</c:v>
                </c:pt>
                <c:pt idx="560">
                  <c:v>8.6750519275699958</c:v>
                </c:pt>
                <c:pt idx="561">
                  <c:v>8.6955409049999961</c:v>
                </c:pt>
                <c:pt idx="562">
                  <c:v>8.7160580158199963</c:v>
                </c:pt>
                <c:pt idx="563">
                  <c:v>8.7405509948699969</c:v>
                </c:pt>
                <c:pt idx="564">
                  <c:v>8.761059999469996</c:v>
                </c:pt>
                <c:pt idx="565">
                  <c:v>8.7816350460099954</c:v>
                </c:pt>
                <c:pt idx="566">
                  <c:v>8.8061239719399964</c:v>
                </c:pt>
                <c:pt idx="567">
                  <c:v>8.8266410827599966</c:v>
                </c:pt>
                <c:pt idx="568">
                  <c:v>8.8471579551699957</c:v>
                </c:pt>
                <c:pt idx="569">
                  <c:v>8.8716490268699957</c:v>
                </c:pt>
                <c:pt idx="570">
                  <c:v>8.8921740055099949</c:v>
                </c:pt>
                <c:pt idx="571">
                  <c:v>8.9126799106599943</c:v>
                </c:pt>
                <c:pt idx="572">
                  <c:v>8.9371860027299945</c:v>
                </c:pt>
                <c:pt idx="573">
                  <c:v>8.9577009677899948</c:v>
                </c:pt>
                <c:pt idx="574">
                  <c:v>8.9782328605699941</c:v>
                </c:pt>
                <c:pt idx="575">
                  <c:v>9.0027370452899937</c:v>
                </c:pt>
                <c:pt idx="576">
                  <c:v>9.023210048679994</c:v>
                </c:pt>
                <c:pt idx="577">
                  <c:v>9.0437510013599933</c:v>
                </c:pt>
                <c:pt idx="578">
                  <c:v>9.0682599544499922</c:v>
                </c:pt>
                <c:pt idx="579">
                  <c:v>9.0887598991399923</c:v>
                </c:pt>
                <c:pt idx="580">
                  <c:v>9.1092789173099913</c:v>
                </c:pt>
                <c:pt idx="581">
                  <c:v>9.1337859630599905</c:v>
                </c:pt>
                <c:pt idx="582">
                  <c:v>9.1542949676499905</c:v>
                </c:pt>
                <c:pt idx="583">
                  <c:v>9.17480897902999</c:v>
                </c:pt>
                <c:pt idx="584">
                  <c:v>9.1992969512899911</c:v>
                </c:pt>
                <c:pt idx="585">
                  <c:v>9.219848871229992</c:v>
                </c:pt>
                <c:pt idx="586">
                  <c:v>9.240350961689991</c:v>
                </c:pt>
                <c:pt idx="587">
                  <c:v>9.264849901199991</c:v>
                </c:pt>
                <c:pt idx="588">
                  <c:v>9.2853980064399906</c:v>
                </c:pt>
                <c:pt idx="589">
                  <c:v>9.3058829307599904</c:v>
                </c:pt>
                <c:pt idx="590">
                  <c:v>9.3304069042199895</c:v>
                </c:pt>
                <c:pt idx="591">
                  <c:v>9.3509130477899891</c:v>
                </c:pt>
                <c:pt idx="592">
                  <c:v>9.3714509010299896</c:v>
                </c:pt>
                <c:pt idx="593">
                  <c:v>9.3959069251999896</c:v>
                </c:pt>
                <c:pt idx="594">
                  <c:v>9.4164810180699892</c:v>
                </c:pt>
                <c:pt idx="595">
                  <c:v>9.4369609355899886</c:v>
                </c:pt>
                <c:pt idx="596">
                  <c:v>9.4614598751099876</c:v>
                </c:pt>
                <c:pt idx="597">
                  <c:v>9.4819920062999881</c:v>
                </c:pt>
                <c:pt idx="598">
                  <c:v>9.5024709701499877</c:v>
                </c:pt>
                <c:pt idx="599">
                  <c:v>9.5269758701299878</c:v>
                </c:pt>
                <c:pt idx="600">
                  <c:v>9.5475149154699874</c:v>
                </c:pt>
                <c:pt idx="601">
                  <c:v>9.5680270194999881</c:v>
                </c:pt>
                <c:pt idx="602">
                  <c:v>9.5924999713899872</c:v>
                </c:pt>
                <c:pt idx="603">
                  <c:v>9.6130368709599878</c:v>
                </c:pt>
                <c:pt idx="604">
                  <c:v>9.6335520744299874</c:v>
                </c:pt>
                <c:pt idx="605">
                  <c:v>9.6580309867899885</c:v>
                </c:pt>
                <c:pt idx="606">
                  <c:v>9.6785988807699894</c:v>
                </c:pt>
                <c:pt idx="607">
                  <c:v>9.6990900039699888</c:v>
                </c:pt>
                <c:pt idx="608">
                  <c:v>9.7235820293399904</c:v>
                </c:pt>
                <c:pt idx="609">
                  <c:v>9.7441198825799908</c:v>
                </c:pt>
                <c:pt idx="610">
                  <c:v>9.7646119594599909</c:v>
                </c:pt>
                <c:pt idx="611">
                  <c:v>9.7891039848299908</c:v>
                </c:pt>
                <c:pt idx="612">
                  <c:v>9.8096668720199922</c:v>
                </c:pt>
                <c:pt idx="613">
                  <c:v>9.8301389217399926</c:v>
                </c:pt>
                <c:pt idx="614">
                  <c:v>9.854632854459993</c:v>
                </c:pt>
                <c:pt idx="615">
                  <c:v>9.875179052349992</c:v>
                </c:pt>
                <c:pt idx="616">
                  <c:v>9.8956849574999914</c:v>
                </c:pt>
                <c:pt idx="617">
                  <c:v>9.9201819896699917</c:v>
                </c:pt>
                <c:pt idx="618">
                  <c:v>9.9407448768599913</c:v>
                </c:pt>
                <c:pt idx="619">
                  <c:v>9.9612109661099915</c:v>
                </c:pt>
                <c:pt idx="620">
                  <c:v>9.9857199191999904</c:v>
                </c:pt>
                <c:pt idx="621">
                  <c:v>10.00627899169999</c:v>
                </c:pt>
                <c:pt idx="622">
                  <c:v>10.026742935179989</c:v>
                </c:pt>
                <c:pt idx="623">
                  <c:v>10.05123186110999</c:v>
                </c:pt>
                <c:pt idx="624">
                  <c:v>10.071783065799989</c:v>
                </c:pt>
                <c:pt idx="625">
                  <c:v>10.09228801726999</c:v>
                </c:pt>
                <c:pt idx="626">
                  <c:v>10.11677694320999</c:v>
                </c:pt>
                <c:pt idx="627">
                  <c:v>10.13732004165999</c:v>
                </c:pt>
                <c:pt idx="628">
                  <c:v>10.15786290168999</c:v>
                </c:pt>
                <c:pt idx="629">
                  <c:v>10.182309865949989</c:v>
                </c:pt>
                <c:pt idx="630">
                  <c:v>10.20284795760999</c:v>
                </c:pt>
                <c:pt idx="631">
                  <c:v>10.22335600852999</c:v>
                </c:pt>
                <c:pt idx="632">
                  <c:v>10.24782800673999</c:v>
                </c:pt>
                <c:pt idx="633">
                  <c:v>10.26838302611999</c:v>
                </c:pt>
                <c:pt idx="634">
                  <c:v>10.28889799117999</c:v>
                </c:pt>
                <c:pt idx="635">
                  <c:v>10.31340098380999</c:v>
                </c:pt>
                <c:pt idx="636">
                  <c:v>10.33390903472999</c:v>
                </c:pt>
                <c:pt idx="637">
                  <c:v>10.354419946669989</c:v>
                </c:pt>
                <c:pt idx="638">
                  <c:v>10.378907918929988</c:v>
                </c:pt>
                <c:pt idx="639">
                  <c:v>10.399438858029988</c:v>
                </c:pt>
                <c:pt idx="640">
                  <c:v>10.419946908949989</c:v>
                </c:pt>
                <c:pt idx="641">
                  <c:v>10.444442987439988</c:v>
                </c:pt>
                <c:pt idx="642">
                  <c:v>10.464971065519988</c:v>
                </c:pt>
                <c:pt idx="643">
                  <c:v>10.485491037369988</c:v>
                </c:pt>
                <c:pt idx="644">
                  <c:v>10.509958028789988</c:v>
                </c:pt>
                <c:pt idx="645">
                  <c:v>10.530497074129988</c:v>
                </c:pt>
                <c:pt idx="646">
                  <c:v>10.551018953319987</c:v>
                </c:pt>
                <c:pt idx="647">
                  <c:v>10.575504064559988</c:v>
                </c:pt>
                <c:pt idx="648">
                  <c:v>10.596072912219988</c:v>
                </c:pt>
                <c:pt idx="649">
                  <c:v>10.616539001459987</c:v>
                </c:pt>
                <c:pt idx="650">
                  <c:v>10.641001939769987</c:v>
                </c:pt>
                <c:pt idx="651">
                  <c:v>10.661587953569988</c:v>
                </c:pt>
                <c:pt idx="652">
                  <c:v>10.682081937789988</c:v>
                </c:pt>
                <c:pt idx="653">
                  <c:v>10.706562042239987</c:v>
                </c:pt>
                <c:pt idx="654">
                  <c:v>10.727098941799987</c:v>
                </c:pt>
                <c:pt idx="655">
                  <c:v>10.747627019879987</c:v>
                </c:pt>
                <c:pt idx="656">
                  <c:v>10.772086858749987</c:v>
                </c:pt>
                <c:pt idx="657">
                  <c:v>10.792649984359986</c:v>
                </c:pt>
                <c:pt idx="658">
                  <c:v>10.813148975369986</c:v>
                </c:pt>
                <c:pt idx="659">
                  <c:v>10.837661027909986</c:v>
                </c:pt>
                <c:pt idx="660">
                  <c:v>10.858177900309986</c:v>
                </c:pt>
                <c:pt idx="661">
                  <c:v>10.878668069839986</c:v>
                </c:pt>
                <c:pt idx="662">
                  <c:v>10.903161048889986</c:v>
                </c:pt>
                <c:pt idx="663">
                  <c:v>10.923702001569985</c:v>
                </c:pt>
                <c:pt idx="664">
                  <c:v>10.944267988199986</c:v>
                </c:pt>
                <c:pt idx="665">
                  <c:v>10.968680858609986</c:v>
                </c:pt>
                <c:pt idx="666">
                  <c:v>10.989259004589986</c:v>
                </c:pt>
                <c:pt idx="667">
                  <c:v>11.009798049929985</c:v>
                </c:pt>
                <c:pt idx="668">
                  <c:v>11.034208059309986</c:v>
                </c:pt>
                <c:pt idx="669">
                  <c:v>11.054774999619987</c:v>
                </c:pt>
                <c:pt idx="670">
                  <c:v>11.075254917139986</c:v>
                </c:pt>
                <c:pt idx="671">
                  <c:v>11.099745988849985</c:v>
                </c:pt>
                <c:pt idx="672">
                  <c:v>11.120297908779985</c:v>
                </c:pt>
                <c:pt idx="673">
                  <c:v>11.140793085099986</c:v>
                </c:pt>
                <c:pt idx="674">
                  <c:v>11.165325880049986</c:v>
                </c:pt>
                <c:pt idx="675">
                  <c:v>11.185841083529986</c:v>
                </c:pt>
                <c:pt idx="676">
                  <c:v>11.206346988679986</c:v>
                </c:pt>
                <c:pt idx="677">
                  <c:v>11.230876922609985</c:v>
                </c:pt>
                <c:pt idx="678">
                  <c:v>11.251374006269986</c:v>
                </c:pt>
                <c:pt idx="679">
                  <c:v>11.271867990489985</c:v>
                </c:pt>
                <c:pt idx="680">
                  <c:v>11.296450853349986</c:v>
                </c:pt>
                <c:pt idx="681">
                  <c:v>11.316899061199987</c:v>
                </c:pt>
                <c:pt idx="682">
                  <c:v>11.337377071379986</c:v>
                </c:pt>
                <c:pt idx="683">
                  <c:v>11.361929893489986</c:v>
                </c:pt>
                <c:pt idx="684">
                  <c:v>11.382509946819987</c:v>
                </c:pt>
                <c:pt idx="685">
                  <c:v>11.402945995329986</c:v>
                </c:pt>
                <c:pt idx="686">
                  <c:v>11.427484035489986</c:v>
                </c:pt>
                <c:pt idx="687">
                  <c:v>11.447995901109985</c:v>
                </c:pt>
                <c:pt idx="688">
                  <c:v>11.468492031099986</c:v>
                </c:pt>
                <c:pt idx="689">
                  <c:v>11.493004083629986</c:v>
                </c:pt>
                <c:pt idx="690">
                  <c:v>11.513501882549985</c:v>
                </c:pt>
                <c:pt idx="691">
                  <c:v>11.534000873569985</c:v>
                </c:pt>
                <c:pt idx="692">
                  <c:v>11.558529853819984</c:v>
                </c:pt>
                <c:pt idx="693">
                  <c:v>11.579026937479984</c:v>
                </c:pt>
                <c:pt idx="694">
                  <c:v>11.599519014359984</c:v>
                </c:pt>
                <c:pt idx="695">
                  <c:v>11.624053001399984</c:v>
                </c:pt>
                <c:pt idx="696">
                  <c:v>11.644577980039983</c:v>
                </c:pt>
                <c:pt idx="697">
                  <c:v>11.665062904359983</c:v>
                </c:pt>
                <c:pt idx="698">
                  <c:v>11.689622879029983</c:v>
                </c:pt>
                <c:pt idx="699">
                  <c:v>11.710103988649983</c:v>
                </c:pt>
                <c:pt idx="700">
                  <c:v>11.730596065519983</c:v>
                </c:pt>
                <c:pt idx="701">
                  <c:v>11.755125999449982</c:v>
                </c:pt>
                <c:pt idx="702">
                  <c:v>11.775627851489983</c:v>
                </c:pt>
                <c:pt idx="703">
                  <c:v>11.796124935149983</c:v>
                </c:pt>
                <c:pt idx="704">
                  <c:v>11.820668935779983</c:v>
                </c:pt>
                <c:pt idx="705">
                  <c:v>11.841175079349984</c:v>
                </c:pt>
                <c:pt idx="706">
                  <c:v>11.861692905429983</c:v>
                </c:pt>
                <c:pt idx="707">
                  <c:v>11.886178016659983</c:v>
                </c:pt>
                <c:pt idx="708">
                  <c:v>11.906707048419984</c:v>
                </c:pt>
                <c:pt idx="709">
                  <c:v>11.927197933199984</c:v>
                </c:pt>
                <c:pt idx="710">
                  <c:v>11.951734066009983</c:v>
                </c:pt>
                <c:pt idx="711">
                  <c:v>11.972229003909984</c:v>
                </c:pt>
                <c:pt idx="712">
                  <c:v>11.992722988129984</c:v>
                </c:pt>
                <c:pt idx="713">
                  <c:v>12.017251014709984</c:v>
                </c:pt>
                <c:pt idx="714">
                  <c:v>12.037759065629984</c:v>
                </c:pt>
                <c:pt idx="715">
                  <c:v>12.058276891709983</c:v>
                </c:pt>
                <c:pt idx="716">
                  <c:v>12.082738876339983</c:v>
                </c:pt>
                <c:pt idx="717">
                  <c:v>12.103297948839984</c:v>
                </c:pt>
                <c:pt idx="718">
                  <c:v>12.123797893519985</c:v>
                </c:pt>
                <c:pt idx="719">
                  <c:v>12.148331880569984</c:v>
                </c:pt>
                <c:pt idx="720">
                  <c:v>12.168828010559984</c:v>
                </c:pt>
                <c:pt idx="721">
                  <c:v>12.189328908919984</c:v>
                </c:pt>
                <c:pt idx="722">
                  <c:v>12.213859081269984</c:v>
                </c:pt>
                <c:pt idx="723">
                  <c:v>12.234365940089983</c:v>
                </c:pt>
                <c:pt idx="724">
                  <c:v>12.254886865619984</c:v>
                </c:pt>
                <c:pt idx="725">
                  <c:v>12.279391050339985</c:v>
                </c:pt>
                <c:pt idx="726">
                  <c:v>12.299912929529984</c:v>
                </c:pt>
                <c:pt idx="727">
                  <c:v>12.320458889009984</c:v>
                </c:pt>
                <c:pt idx="728">
                  <c:v>12.344902038569984</c:v>
                </c:pt>
                <c:pt idx="729">
                  <c:v>12.365478992459984</c:v>
                </c:pt>
                <c:pt idx="730">
                  <c:v>12.385916948319984</c:v>
                </c:pt>
                <c:pt idx="731">
                  <c:v>12.410469055179984</c:v>
                </c:pt>
                <c:pt idx="732">
                  <c:v>12.430959939959983</c:v>
                </c:pt>
                <c:pt idx="733">
                  <c:v>12.451515913009983</c:v>
                </c:pt>
                <c:pt idx="734">
                  <c:v>12.475995063779983</c:v>
                </c:pt>
                <c:pt idx="735">
                  <c:v>12.496506929399983</c:v>
                </c:pt>
                <c:pt idx="736">
                  <c:v>12.517001867289984</c:v>
                </c:pt>
                <c:pt idx="737">
                  <c:v>13.700567007064805</c:v>
                </c:pt>
                <c:pt idx="738">
                  <c:v>13.701035976409901</c:v>
                </c:pt>
                <c:pt idx="739">
                  <c:v>13.701463937759382</c:v>
                </c:pt>
                <c:pt idx="740">
                  <c:v>13.701975107192981</c:v>
                </c:pt>
                <c:pt idx="741">
                  <c:v>13.702404975891101</c:v>
                </c:pt>
                <c:pt idx="742">
                  <c:v>13.702826023101792</c:v>
                </c:pt>
                <c:pt idx="743">
                  <c:v>13.703243017196641</c:v>
                </c:pt>
                <c:pt idx="744">
                  <c:v>13.703658103942862</c:v>
                </c:pt>
                <c:pt idx="745">
                  <c:v>13.704073905944812</c:v>
                </c:pt>
                <c:pt idx="746">
                  <c:v>13.704488992691022</c:v>
                </c:pt>
                <c:pt idx="747">
                  <c:v>13.704901933670032</c:v>
                </c:pt>
                <c:pt idx="748">
                  <c:v>13.705321073532092</c:v>
                </c:pt>
                <c:pt idx="749">
                  <c:v>13.705460071563701</c:v>
                </c:pt>
                <c:pt idx="750">
                  <c:v>13.705533981323232</c:v>
                </c:pt>
                <c:pt idx="751">
                  <c:v>13.705610990524281</c:v>
                </c:pt>
                <c:pt idx="752">
                  <c:v>13.705684900283801</c:v>
                </c:pt>
                <c:pt idx="753">
                  <c:v>13.705759048461902</c:v>
                </c:pt>
                <c:pt idx="754">
                  <c:v>13.705832958221421</c:v>
                </c:pt>
                <c:pt idx="755">
                  <c:v>13.705907106399522</c:v>
                </c:pt>
                <c:pt idx="756">
                  <c:v>13.705981016159042</c:v>
                </c:pt>
                <c:pt idx="757">
                  <c:v>13.706054925918561</c:v>
                </c:pt>
                <c:pt idx="758">
                  <c:v>13.706130027770982</c:v>
                </c:pt>
                <c:pt idx="759">
                  <c:v>13.706202983856192</c:v>
                </c:pt>
                <c:pt idx="760">
                  <c:v>13.706278085708602</c:v>
                </c:pt>
                <c:pt idx="761">
                  <c:v>13.706351995468122</c:v>
                </c:pt>
                <c:pt idx="762">
                  <c:v>13.706425905227652</c:v>
                </c:pt>
                <c:pt idx="763">
                  <c:v>13.706500053405751</c:v>
                </c:pt>
                <c:pt idx="764">
                  <c:v>13.706573963165271</c:v>
                </c:pt>
                <c:pt idx="765">
                  <c:v>13.706648111343371</c:v>
                </c:pt>
                <c:pt idx="766">
                  <c:v>13.706722021102891</c:v>
                </c:pt>
                <c:pt idx="767">
                  <c:v>13.706795930862411</c:v>
                </c:pt>
                <c:pt idx="768">
                  <c:v>13.706870079040511</c:v>
                </c:pt>
                <c:pt idx="769">
                  <c:v>13.706943988800031</c:v>
                </c:pt>
                <c:pt idx="770">
                  <c:v>13.707017898559551</c:v>
                </c:pt>
                <c:pt idx="771">
                  <c:v>13.707092046737662</c:v>
                </c:pt>
                <c:pt idx="772">
                  <c:v>13.707166910171491</c:v>
                </c:pt>
                <c:pt idx="773">
                  <c:v>13.707241058349592</c:v>
                </c:pt>
                <c:pt idx="774">
                  <c:v>13.707317113876332</c:v>
                </c:pt>
                <c:pt idx="775">
                  <c:v>13.707391977310161</c:v>
                </c:pt>
                <c:pt idx="776">
                  <c:v>13.707467079162582</c:v>
                </c:pt>
                <c:pt idx="777">
                  <c:v>13.707540988922101</c:v>
                </c:pt>
                <c:pt idx="778">
                  <c:v>13.707616090774522</c:v>
                </c:pt>
                <c:pt idx="779">
                  <c:v>13.707690000534042</c:v>
                </c:pt>
                <c:pt idx="780">
                  <c:v>13.707765102386462</c:v>
                </c:pt>
                <c:pt idx="781">
                  <c:v>13.707839012145982</c:v>
                </c:pt>
                <c:pt idx="782">
                  <c:v>13.707914113998402</c:v>
                </c:pt>
                <c:pt idx="783">
                  <c:v>13.707988023757922</c:v>
                </c:pt>
                <c:pt idx="784">
                  <c:v>13.708061933517442</c:v>
                </c:pt>
                <c:pt idx="785">
                  <c:v>13.708137035369862</c:v>
                </c:pt>
                <c:pt idx="786">
                  <c:v>13.708211898803702</c:v>
                </c:pt>
                <c:pt idx="787">
                  <c:v>13.708287954330432</c:v>
                </c:pt>
                <c:pt idx="788">
                  <c:v>13.708363056182852</c:v>
                </c:pt>
                <c:pt idx="789">
                  <c:v>13.708437919616681</c:v>
                </c:pt>
                <c:pt idx="790">
                  <c:v>13.708513021469102</c:v>
                </c:pt>
                <c:pt idx="791">
                  <c:v>13.708589076995832</c:v>
                </c:pt>
                <c:pt idx="792">
                  <c:v>13.717587947845402</c:v>
                </c:pt>
                <c:pt idx="793">
                  <c:v>13.742077112197901</c:v>
                </c:pt>
                <c:pt idx="794">
                  <c:v>13.762594938278202</c:v>
                </c:pt>
                <c:pt idx="795">
                  <c:v>13.783116102218601</c:v>
                </c:pt>
                <c:pt idx="796">
                  <c:v>13.807626962661702</c:v>
                </c:pt>
                <c:pt idx="797">
                  <c:v>13.828146934509702</c:v>
                </c:pt>
                <c:pt idx="798">
                  <c:v>13.848654985427702</c:v>
                </c:pt>
                <c:pt idx="799">
                  <c:v>13.873148918151701</c:v>
                </c:pt>
                <c:pt idx="800">
                  <c:v>13.893677949905701</c:v>
                </c:pt>
                <c:pt idx="801">
                  <c:v>13.914170980453701</c:v>
                </c:pt>
                <c:pt idx="802">
                  <c:v>13.938673973083702</c:v>
                </c:pt>
                <c:pt idx="803">
                  <c:v>13.959192991256701</c:v>
                </c:pt>
                <c:pt idx="804">
                  <c:v>13.979698896407701</c:v>
                </c:pt>
                <c:pt idx="805">
                  <c:v>14.004200935363702</c:v>
                </c:pt>
                <c:pt idx="806">
                  <c:v>14.024739980697701</c:v>
                </c:pt>
                <c:pt idx="807">
                  <c:v>14.045269012450701</c:v>
                </c:pt>
                <c:pt idx="808">
                  <c:v>14.069726943969702</c:v>
                </c:pt>
                <c:pt idx="809">
                  <c:v>14.090265035629702</c:v>
                </c:pt>
                <c:pt idx="810">
                  <c:v>14.110769033431701</c:v>
                </c:pt>
                <c:pt idx="811">
                  <c:v>14.135276079177702</c:v>
                </c:pt>
                <c:pt idx="812">
                  <c:v>14.155791997909702</c:v>
                </c:pt>
                <c:pt idx="813">
                  <c:v>14.176290988921702</c:v>
                </c:pt>
                <c:pt idx="814">
                  <c:v>14.200809955596702</c:v>
                </c:pt>
                <c:pt idx="815">
                  <c:v>14.221313953399701</c:v>
                </c:pt>
                <c:pt idx="816">
                  <c:v>14.241838932037702</c:v>
                </c:pt>
                <c:pt idx="817">
                  <c:v>14.266381978988701</c:v>
                </c:pt>
                <c:pt idx="818">
                  <c:v>14.286849021911701</c:v>
                </c:pt>
                <c:pt idx="819">
                  <c:v>14.307368993758702</c:v>
                </c:pt>
                <c:pt idx="820">
                  <c:v>14.331876993179701</c:v>
                </c:pt>
                <c:pt idx="821">
                  <c:v>14.352417945861701</c:v>
                </c:pt>
                <c:pt idx="822">
                  <c:v>14.372886896133702</c:v>
                </c:pt>
                <c:pt idx="823">
                  <c:v>14.397406101226702</c:v>
                </c:pt>
                <c:pt idx="824">
                  <c:v>14.417928934097702</c:v>
                </c:pt>
                <c:pt idx="825">
                  <c:v>14.438446044921701</c:v>
                </c:pt>
                <c:pt idx="826">
                  <c:v>14.462930917739701</c:v>
                </c:pt>
                <c:pt idx="827">
                  <c:v>14.483442068099702</c:v>
                </c:pt>
                <c:pt idx="828">
                  <c:v>14.503948926925702</c:v>
                </c:pt>
                <c:pt idx="829">
                  <c:v>14.528475046157702</c:v>
                </c:pt>
                <c:pt idx="830">
                  <c:v>14.548994064330701</c:v>
                </c:pt>
                <c:pt idx="831">
                  <c:v>14.569494962692701</c:v>
                </c:pt>
                <c:pt idx="832">
                  <c:v>14.593987941741702</c:v>
                </c:pt>
                <c:pt idx="833">
                  <c:v>14.614521026611701</c:v>
                </c:pt>
                <c:pt idx="834">
                  <c:v>14.635030031204701</c:v>
                </c:pt>
                <c:pt idx="835">
                  <c:v>14.659526109695701</c:v>
                </c:pt>
                <c:pt idx="836">
                  <c:v>14.680069923400701</c:v>
                </c:pt>
                <c:pt idx="837">
                  <c:v>14.700573921203702</c:v>
                </c:pt>
                <c:pt idx="838">
                  <c:v>14.725076913833702</c:v>
                </c:pt>
                <c:pt idx="839">
                  <c:v>14.745619058613702</c:v>
                </c:pt>
                <c:pt idx="840">
                  <c:v>14.766067028043702</c:v>
                </c:pt>
                <c:pt idx="841">
                  <c:v>14.790608882903701</c:v>
                </c:pt>
                <c:pt idx="842">
                  <c:v>14.811116933823701</c:v>
                </c:pt>
                <c:pt idx="843">
                  <c:v>14.831616878513701</c:v>
                </c:pt>
                <c:pt idx="844">
                  <c:v>14.856102943423702</c:v>
                </c:pt>
                <c:pt idx="845">
                  <c:v>14.876646041873702</c:v>
                </c:pt>
                <c:pt idx="846">
                  <c:v>14.897169113163702</c:v>
                </c:pt>
                <c:pt idx="847">
                  <c:v>14.921639919283702</c:v>
                </c:pt>
                <c:pt idx="848">
                  <c:v>14.942198991773701</c:v>
                </c:pt>
                <c:pt idx="849">
                  <c:v>14.962692975993701</c:v>
                </c:pt>
                <c:pt idx="850">
                  <c:v>14.987207889553702</c:v>
                </c:pt>
                <c:pt idx="851">
                  <c:v>15.007723093033702</c:v>
                </c:pt>
                <c:pt idx="852">
                  <c:v>15.028223991393702</c:v>
                </c:pt>
                <c:pt idx="853">
                  <c:v>15.052731990813701</c:v>
                </c:pt>
                <c:pt idx="854">
                  <c:v>15.073254108433702</c:v>
                </c:pt>
                <c:pt idx="855">
                  <c:v>15.093750000003702</c:v>
                </c:pt>
                <c:pt idx="856">
                  <c:v>15.118259906773702</c:v>
                </c:pt>
                <c:pt idx="857">
                  <c:v>15.138802051543701</c:v>
                </c:pt>
                <c:pt idx="858">
                  <c:v>15.159312009813702</c:v>
                </c:pt>
                <c:pt idx="859">
                  <c:v>15.183809041973701</c:v>
                </c:pt>
                <c:pt idx="860">
                  <c:v>15.204297065733702</c:v>
                </c:pt>
                <c:pt idx="861">
                  <c:v>15.224822044373703</c:v>
                </c:pt>
                <c:pt idx="862">
                  <c:v>15.249383926393701</c:v>
                </c:pt>
                <c:pt idx="863">
                  <c:v>15.269860029223702</c:v>
                </c:pt>
                <c:pt idx="864">
                  <c:v>15.290348052973702</c:v>
                </c:pt>
                <c:pt idx="865">
                  <c:v>15.314824104313702</c:v>
                </c:pt>
                <c:pt idx="866">
                  <c:v>15.335426092143702</c:v>
                </c:pt>
                <c:pt idx="867">
                  <c:v>15.355873107913702</c:v>
                </c:pt>
                <c:pt idx="868">
                  <c:v>15.380407094953702</c:v>
                </c:pt>
                <c:pt idx="869">
                  <c:v>15.400924921033702</c:v>
                </c:pt>
                <c:pt idx="870">
                  <c:v>15.421422004703702</c:v>
                </c:pt>
                <c:pt idx="871">
                  <c:v>15.445938110353701</c:v>
                </c:pt>
                <c:pt idx="872">
                  <c:v>15.466451883313702</c:v>
                </c:pt>
                <c:pt idx="873">
                  <c:v>15.486946105953702</c:v>
                </c:pt>
                <c:pt idx="874">
                  <c:v>15.511468887333702</c:v>
                </c:pt>
                <c:pt idx="875">
                  <c:v>15.531979084013702</c:v>
                </c:pt>
                <c:pt idx="876">
                  <c:v>15.552470922473702</c:v>
                </c:pt>
                <c:pt idx="877">
                  <c:v>15.577027082443701</c:v>
                </c:pt>
                <c:pt idx="878">
                  <c:v>15.597549915313701</c:v>
                </c:pt>
                <c:pt idx="879">
                  <c:v>15.618068933483702</c:v>
                </c:pt>
                <c:pt idx="880">
                  <c:v>15.642541885373701</c:v>
                </c:pt>
                <c:pt idx="881">
                  <c:v>15.663074016573702</c:v>
                </c:pt>
                <c:pt idx="882">
                  <c:v>15.683602094653702</c:v>
                </c:pt>
                <c:pt idx="883">
                  <c:v>15.708089113233701</c:v>
                </c:pt>
                <c:pt idx="884">
                  <c:v>15.728601932523702</c:v>
                </c:pt>
                <c:pt idx="885">
                  <c:v>15.749118089673701</c:v>
                </c:pt>
                <c:pt idx="886">
                  <c:v>15.773623943333702</c:v>
                </c:pt>
                <c:pt idx="887">
                  <c:v>15.794166088103701</c:v>
                </c:pt>
                <c:pt idx="888">
                  <c:v>15.814668893813701</c:v>
                </c:pt>
                <c:pt idx="889">
                  <c:v>15.839164018633701</c:v>
                </c:pt>
                <c:pt idx="890">
                  <c:v>15.859658002853703</c:v>
                </c:pt>
                <c:pt idx="891">
                  <c:v>15.880197048183701</c:v>
                </c:pt>
                <c:pt idx="892">
                  <c:v>15.904684066773701</c:v>
                </c:pt>
                <c:pt idx="893">
                  <c:v>15.925203084943702</c:v>
                </c:pt>
                <c:pt idx="894">
                  <c:v>15.945724964143702</c:v>
                </c:pt>
                <c:pt idx="895">
                  <c:v>15.970216035843702</c:v>
                </c:pt>
                <c:pt idx="896">
                  <c:v>15.990730047223702</c:v>
                </c:pt>
                <c:pt idx="897">
                  <c:v>16.011272907253701</c:v>
                </c:pt>
                <c:pt idx="898">
                  <c:v>16.035763978953703</c:v>
                </c:pt>
                <c:pt idx="899">
                  <c:v>16.056273937223704</c:v>
                </c:pt>
                <c:pt idx="900">
                  <c:v>16.076800107953702</c:v>
                </c:pt>
                <c:pt idx="901">
                  <c:v>16.101280927653701</c:v>
                </c:pt>
                <c:pt idx="902">
                  <c:v>16.121798038483703</c:v>
                </c:pt>
                <c:pt idx="903">
                  <c:v>16.142301082613702</c:v>
                </c:pt>
                <c:pt idx="904">
                  <c:v>16.166816949843703</c:v>
                </c:pt>
                <c:pt idx="905">
                  <c:v>16.187331914903702</c:v>
                </c:pt>
                <c:pt idx="906">
                  <c:v>16.207907915113701</c:v>
                </c:pt>
                <c:pt idx="907">
                  <c:v>16.232398033143703</c:v>
                </c:pt>
                <c:pt idx="908">
                  <c:v>16.252880096433703</c:v>
                </c:pt>
                <c:pt idx="909">
                  <c:v>16.273397922513702</c:v>
                </c:pt>
                <c:pt idx="910">
                  <c:v>16.297867059703702</c:v>
                </c:pt>
                <c:pt idx="911">
                  <c:v>16.3184659481037</c:v>
                </c:pt>
                <c:pt idx="912">
                  <c:v>16.338923931123698</c:v>
                </c:pt>
                <c:pt idx="913">
                  <c:v>16.363444089893697</c:v>
                </c:pt>
                <c:pt idx="914">
                  <c:v>16.383843898773698</c:v>
                </c:pt>
                <c:pt idx="915">
                  <c:v>16.404409885403698</c:v>
                </c:pt>
                <c:pt idx="916">
                  <c:v>16.428912878033699</c:v>
                </c:pt>
                <c:pt idx="917">
                  <c:v>16.4494619369537</c:v>
                </c:pt>
                <c:pt idx="918">
                  <c:v>16.469973087313701</c:v>
                </c:pt>
                <c:pt idx="919">
                  <c:v>16.494455099103703</c:v>
                </c:pt>
                <c:pt idx="920">
                  <c:v>16.514991044993703</c:v>
                </c:pt>
                <c:pt idx="921">
                  <c:v>16.535505056383705</c:v>
                </c:pt>
                <c:pt idx="922">
                  <c:v>16.559993982313706</c:v>
                </c:pt>
                <c:pt idx="923">
                  <c:v>16.580513954163706</c:v>
                </c:pt>
                <c:pt idx="924">
                  <c:v>16.601032018663705</c:v>
                </c:pt>
                <c:pt idx="925">
                  <c:v>16.625509023663707</c:v>
                </c:pt>
                <c:pt idx="926">
                  <c:v>16.646061897273707</c:v>
                </c:pt>
                <c:pt idx="927">
                  <c:v>16.666579961773706</c:v>
                </c:pt>
                <c:pt idx="928">
                  <c:v>16.691071987153705</c:v>
                </c:pt>
                <c:pt idx="929">
                  <c:v>16.711586952213704</c:v>
                </c:pt>
                <c:pt idx="930">
                  <c:v>16.732146978373702</c:v>
                </c:pt>
                <c:pt idx="931">
                  <c:v>16.7565920352937</c:v>
                </c:pt>
                <c:pt idx="932">
                  <c:v>16.777110099793699</c:v>
                </c:pt>
                <c:pt idx="933">
                  <c:v>16.797697067263698</c:v>
                </c:pt>
                <c:pt idx="934">
                  <c:v>16.822124958033697</c:v>
                </c:pt>
                <c:pt idx="935">
                  <c:v>16.842629909513697</c:v>
                </c:pt>
                <c:pt idx="936">
                  <c:v>16.863184928893695</c:v>
                </c:pt>
                <c:pt idx="937">
                  <c:v>16.887662887573693</c:v>
                </c:pt>
                <c:pt idx="938">
                  <c:v>16.908190965653692</c:v>
                </c:pt>
                <c:pt idx="939">
                  <c:v>16.928703069683692</c:v>
                </c:pt>
                <c:pt idx="940">
                  <c:v>16.953186035153692</c:v>
                </c:pt>
                <c:pt idx="941">
                  <c:v>16.973721027373692</c:v>
                </c:pt>
                <c:pt idx="942">
                  <c:v>16.994225978853692</c:v>
                </c:pt>
                <c:pt idx="943">
                  <c:v>17.018729925153693</c:v>
                </c:pt>
                <c:pt idx="944">
                  <c:v>17.039239883423694</c:v>
                </c:pt>
                <c:pt idx="945">
                  <c:v>17.059777975083694</c:v>
                </c:pt>
                <c:pt idx="946">
                  <c:v>17.084269046783696</c:v>
                </c:pt>
                <c:pt idx="947">
                  <c:v>17.104803085323695</c:v>
                </c:pt>
                <c:pt idx="948">
                  <c:v>17.125324964523696</c:v>
                </c:pt>
                <c:pt idx="949">
                  <c:v>17.149838924403696</c:v>
                </c:pt>
                <c:pt idx="950">
                  <c:v>17.170315027233695</c:v>
                </c:pt>
                <c:pt idx="951">
                  <c:v>17.190854072573693</c:v>
                </c:pt>
                <c:pt idx="952">
                  <c:v>17.215352058413693</c:v>
                </c:pt>
                <c:pt idx="953">
                  <c:v>17.235855102543692</c:v>
                </c:pt>
                <c:pt idx="954">
                  <c:v>17.256380081173692</c:v>
                </c:pt>
                <c:pt idx="955">
                  <c:v>17.280864953993692</c:v>
                </c:pt>
                <c:pt idx="956">
                  <c:v>17.301390886303693</c:v>
                </c:pt>
                <c:pt idx="957">
                  <c:v>17.321933031083692</c:v>
                </c:pt>
                <c:pt idx="958">
                  <c:v>17.346420049663692</c:v>
                </c:pt>
                <c:pt idx="959">
                  <c:v>17.366914033893693</c:v>
                </c:pt>
                <c:pt idx="960">
                  <c:v>17.387501001353691</c:v>
                </c:pt>
                <c:pt idx="961">
                  <c:v>17.411945104603692</c:v>
                </c:pt>
                <c:pt idx="962">
                  <c:v>17.432472944263694</c:v>
                </c:pt>
                <c:pt idx="963">
                  <c:v>17.452980041503693</c:v>
                </c:pt>
                <c:pt idx="964">
                  <c:v>17.477458000183692</c:v>
                </c:pt>
                <c:pt idx="965">
                  <c:v>17.49798607826369</c:v>
                </c:pt>
                <c:pt idx="966">
                  <c:v>17.51852297783369</c:v>
                </c:pt>
                <c:pt idx="967">
                  <c:v>17.542998075483691</c:v>
                </c:pt>
                <c:pt idx="968">
                  <c:v>17.563519001003691</c:v>
                </c:pt>
                <c:pt idx="969">
                  <c:v>17.584053993223691</c:v>
                </c:pt>
                <c:pt idx="970">
                  <c:v>17.608532905573689</c:v>
                </c:pt>
                <c:pt idx="971">
                  <c:v>17.62908411026369</c:v>
                </c:pt>
                <c:pt idx="972">
                  <c:v>17.649547100063693</c:v>
                </c:pt>
                <c:pt idx="973">
                  <c:v>17.674062013623693</c:v>
                </c:pt>
                <c:pt idx="974">
                  <c:v>17.694648027423696</c:v>
                </c:pt>
                <c:pt idx="975">
                  <c:v>17.715102910993696</c:v>
                </c:pt>
                <c:pt idx="976">
                  <c:v>17.739593982693698</c:v>
                </c:pt>
                <c:pt idx="977">
                  <c:v>17.760128021243698</c:v>
                </c:pt>
                <c:pt idx="978">
                  <c:v>17.780652999873698</c:v>
                </c:pt>
                <c:pt idx="979">
                  <c:v>17.805147886273698</c:v>
                </c:pt>
                <c:pt idx="980">
                  <c:v>17.825704097743699</c:v>
                </c:pt>
                <c:pt idx="981">
                  <c:v>17.846189022063697</c:v>
                </c:pt>
                <c:pt idx="982">
                  <c:v>17.870676040653699</c:v>
                </c:pt>
                <c:pt idx="983">
                  <c:v>17.8912169933337</c:v>
                </c:pt>
                <c:pt idx="984">
                  <c:v>17.911706924433702</c:v>
                </c:pt>
                <c:pt idx="985">
                  <c:v>17.9361960887937</c:v>
                </c:pt>
                <c:pt idx="986">
                  <c:v>17.956742048263699</c:v>
                </c:pt>
                <c:pt idx="987">
                  <c:v>17.977261066433698</c:v>
                </c:pt>
                <c:pt idx="988">
                  <c:v>18.001751899723697</c:v>
                </c:pt>
                <c:pt idx="989">
                  <c:v>18.022288084033697</c:v>
                </c:pt>
                <c:pt idx="990">
                  <c:v>18.042784929273697</c:v>
                </c:pt>
                <c:pt idx="991">
                  <c:v>18.067277908323696</c:v>
                </c:pt>
                <c:pt idx="992">
                  <c:v>18.087806940083695</c:v>
                </c:pt>
                <c:pt idx="993">
                  <c:v>18.108319044113696</c:v>
                </c:pt>
                <c:pt idx="994">
                  <c:v>18.132798910143695</c:v>
                </c:pt>
                <c:pt idx="995">
                  <c:v>18.153343915943694</c:v>
                </c:pt>
                <c:pt idx="996">
                  <c:v>18.173877000803696</c:v>
                </c:pt>
                <c:pt idx="997">
                  <c:v>18.198359966273696</c:v>
                </c:pt>
                <c:pt idx="998">
                  <c:v>18.218892097473695</c:v>
                </c:pt>
                <c:pt idx="999">
                  <c:v>18.239386081693695</c:v>
                </c:pt>
                <c:pt idx="1000">
                  <c:v>18.263849020003693</c:v>
                </c:pt>
                <c:pt idx="1001">
                  <c:v>18.284389972683694</c:v>
                </c:pt>
                <c:pt idx="1002">
                  <c:v>18.304883003233694</c:v>
                </c:pt>
                <c:pt idx="1003">
                  <c:v>18.329411029813695</c:v>
                </c:pt>
                <c:pt idx="1004">
                  <c:v>18.349912881853694</c:v>
                </c:pt>
                <c:pt idx="1005">
                  <c:v>18.370414018633696</c:v>
                </c:pt>
                <c:pt idx="1006">
                  <c:v>18.394890069963694</c:v>
                </c:pt>
                <c:pt idx="1007">
                  <c:v>18.415469884873694</c:v>
                </c:pt>
                <c:pt idx="1008">
                  <c:v>18.435961961743693</c:v>
                </c:pt>
                <c:pt idx="1009">
                  <c:v>18.460448980333695</c:v>
                </c:pt>
                <c:pt idx="1010">
                  <c:v>18.480987071993695</c:v>
                </c:pt>
                <c:pt idx="1011">
                  <c:v>18.501483917233696</c:v>
                </c:pt>
                <c:pt idx="1012">
                  <c:v>18.525980949403696</c:v>
                </c:pt>
                <c:pt idx="1013">
                  <c:v>18.546525001523694</c:v>
                </c:pt>
                <c:pt idx="1014">
                  <c:v>18.567012071613696</c:v>
                </c:pt>
                <c:pt idx="1015">
                  <c:v>18.591504096983698</c:v>
                </c:pt>
                <c:pt idx="1016">
                  <c:v>18.612047910693697</c:v>
                </c:pt>
                <c:pt idx="1017">
                  <c:v>18.632538080213699</c:v>
                </c:pt>
                <c:pt idx="1018">
                  <c:v>18.657057046893698</c:v>
                </c:pt>
                <c:pt idx="1019">
                  <c:v>18.677618026733697</c:v>
                </c:pt>
                <c:pt idx="1020">
                  <c:v>18.698091030123699</c:v>
                </c:pt>
                <c:pt idx="1021">
                  <c:v>18.722583055493697</c:v>
                </c:pt>
                <c:pt idx="1022">
                  <c:v>19.52046418190001</c:v>
                </c:pt>
                <c:pt idx="1023">
                  <c:v>19.520929098129258</c:v>
                </c:pt>
                <c:pt idx="1024">
                  <c:v>19.521356105804429</c:v>
                </c:pt>
                <c:pt idx="1025">
                  <c:v>19.52176809310912</c:v>
                </c:pt>
                <c:pt idx="1026">
                  <c:v>19.522181034088121</c:v>
                </c:pt>
                <c:pt idx="1027">
                  <c:v>19.522591114044179</c:v>
                </c:pt>
                <c:pt idx="1028">
                  <c:v>19.52300119400023</c:v>
                </c:pt>
                <c:pt idx="1029">
                  <c:v>19.523410081863389</c:v>
                </c:pt>
                <c:pt idx="1030">
                  <c:v>19.523850202560411</c:v>
                </c:pt>
                <c:pt idx="1031">
                  <c:v>19.524263143539418</c:v>
                </c:pt>
                <c:pt idx="1032">
                  <c:v>19.524674177169789</c:v>
                </c:pt>
                <c:pt idx="1033">
                  <c:v>19.52508521080016</c:v>
                </c:pt>
                <c:pt idx="1034">
                  <c:v>19.525382995605458</c:v>
                </c:pt>
                <c:pt idx="1035">
                  <c:v>19.525456190109239</c:v>
                </c:pt>
                <c:pt idx="1036">
                  <c:v>19.52552914619444</c:v>
                </c:pt>
                <c:pt idx="1037">
                  <c:v>19.525602102279649</c:v>
                </c:pt>
                <c:pt idx="1038">
                  <c:v>19.52567505836485</c:v>
                </c:pt>
                <c:pt idx="1039">
                  <c:v>19.525748014450059</c:v>
                </c:pt>
                <c:pt idx="1040">
                  <c:v>19.52582216262816</c:v>
                </c:pt>
                <c:pt idx="1041">
                  <c:v>19.525914192199689</c:v>
                </c:pt>
                <c:pt idx="1042">
                  <c:v>19.525988101959211</c:v>
                </c:pt>
                <c:pt idx="1043">
                  <c:v>19.526061058044419</c:v>
                </c:pt>
                <c:pt idx="1044">
                  <c:v>19.52613520622252</c:v>
                </c:pt>
                <c:pt idx="1045">
                  <c:v>19.526208162307729</c:v>
                </c:pt>
                <c:pt idx="1046">
                  <c:v>19.52628207206725</c:v>
                </c:pt>
                <c:pt idx="1047">
                  <c:v>19.526355028152448</c:v>
                </c:pt>
                <c:pt idx="1048">
                  <c:v>19.52642798423766</c:v>
                </c:pt>
                <c:pt idx="1049">
                  <c:v>19.526501178741441</c:v>
                </c:pt>
                <c:pt idx="1050">
                  <c:v>19.526575088500959</c:v>
                </c:pt>
                <c:pt idx="1051">
                  <c:v>19.526648044586171</c:v>
                </c:pt>
                <c:pt idx="1052">
                  <c:v>19.526721000671369</c:v>
                </c:pt>
                <c:pt idx="1053">
                  <c:v>19.52679419517516</c:v>
                </c:pt>
                <c:pt idx="1054">
                  <c:v>19.526867151260358</c:v>
                </c:pt>
                <c:pt idx="1055">
                  <c:v>19.52694106101988</c:v>
                </c:pt>
                <c:pt idx="1056">
                  <c:v>19.52701520919798</c:v>
                </c:pt>
                <c:pt idx="1057">
                  <c:v>19.527088165283189</c:v>
                </c:pt>
                <c:pt idx="1058">
                  <c:v>19.52716112136839</c:v>
                </c:pt>
                <c:pt idx="1059">
                  <c:v>19.527235031127919</c:v>
                </c:pt>
                <c:pt idx="1060">
                  <c:v>19.544404983520501</c:v>
                </c:pt>
                <c:pt idx="1061">
                  <c:v>19.564886093139599</c:v>
                </c:pt>
                <c:pt idx="1062">
                  <c:v>19.585435152053801</c:v>
                </c:pt>
                <c:pt idx="1063">
                  <c:v>19.609991073608398</c:v>
                </c:pt>
                <c:pt idx="1064">
                  <c:v>19.630482196807499</c:v>
                </c:pt>
                <c:pt idx="1065">
                  <c:v>19.650984048843501</c:v>
                </c:pt>
                <c:pt idx="1066">
                  <c:v>19.6755411624905</c:v>
                </c:pt>
                <c:pt idx="1067">
                  <c:v>19.6960401535035</c:v>
                </c:pt>
                <c:pt idx="1068">
                  <c:v>19.716531038284501</c:v>
                </c:pt>
                <c:pt idx="1069">
                  <c:v>19.741070985794501</c:v>
                </c:pt>
                <c:pt idx="1070">
                  <c:v>19.761559009551501</c:v>
                </c:pt>
                <c:pt idx="1071">
                  <c:v>19.7820570468905</c:v>
                </c:pt>
                <c:pt idx="1072">
                  <c:v>19.806588172912498</c:v>
                </c:pt>
                <c:pt idx="1073">
                  <c:v>19.827093124389499</c:v>
                </c:pt>
                <c:pt idx="1074">
                  <c:v>19.847587108612501</c:v>
                </c:pt>
                <c:pt idx="1075">
                  <c:v>19.8721241950985</c:v>
                </c:pt>
                <c:pt idx="1076">
                  <c:v>19.892599105834499</c:v>
                </c:pt>
                <c:pt idx="1077">
                  <c:v>19.913139104843498</c:v>
                </c:pt>
                <c:pt idx="1078">
                  <c:v>19.937666177749499</c:v>
                </c:pt>
                <c:pt idx="1079">
                  <c:v>19.9581491947175</c:v>
                </c:pt>
                <c:pt idx="1080">
                  <c:v>19.978661060333501</c:v>
                </c:pt>
                <c:pt idx="1081">
                  <c:v>20.003194093704501</c:v>
                </c:pt>
                <c:pt idx="1082">
                  <c:v>20.023703098297499</c:v>
                </c:pt>
                <c:pt idx="1083">
                  <c:v>20.044186115264498</c:v>
                </c:pt>
                <c:pt idx="1084">
                  <c:v>20.068722009658501</c:v>
                </c:pt>
                <c:pt idx="1085">
                  <c:v>20.089222192764499</c:v>
                </c:pt>
                <c:pt idx="1086">
                  <c:v>20.109712123870498</c:v>
                </c:pt>
                <c:pt idx="1087">
                  <c:v>20.134248018264501</c:v>
                </c:pt>
                <c:pt idx="1088">
                  <c:v>20.1547601222995</c:v>
                </c:pt>
                <c:pt idx="1089">
                  <c:v>20.1752741336825</c:v>
                </c:pt>
                <c:pt idx="1090">
                  <c:v>20.1997740268705</c:v>
                </c:pt>
                <c:pt idx="1091">
                  <c:v>20.220293045043498</c:v>
                </c:pt>
                <c:pt idx="1092">
                  <c:v>20.240761041641498</c:v>
                </c:pt>
                <c:pt idx="1093">
                  <c:v>20.265372991561499</c:v>
                </c:pt>
                <c:pt idx="1094">
                  <c:v>20.2857861518855</c:v>
                </c:pt>
                <c:pt idx="1095">
                  <c:v>20.306308984756498</c:v>
                </c:pt>
                <c:pt idx="1096">
                  <c:v>20.330820083618498</c:v>
                </c:pt>
                <c:pt idx="1097">
                  <c:v>20.351391077041498</c:v>
                </c:pt>
                <c:pt idx="1098">
                  <c:v>20.3718581199645</c:v>
                </c:pt>
                <c:pt idx="1099">
                  <c:v>20.396368026733498</c:v>
                </c:pt>
                <c:pt idx="1100">
                  <c:v>20.416893005371499</c:v>
                </c:pt>
                <c:pt idx="1101">
                  <c:v>20.437415122985499</c:v>
                </c:pt>
                <c:pt idx="1102">
                  <c:v>20.461914062499499</c:v>
                </c:pt>
                <c:pt idx="1103">
                  <c:v>20.482416152954499</c:v>
                </c:pt>
                <c:pt idx="1104">
                  <c:v>20.502912044525498</c:v>
                </c:pt>
                <c:pt idx="1105">
                  <c:v>20.5274410247765</c:v>
                </c:pt>
                <c:pt idx="1106">
                  <c:v>20.547942161556499</c:v>
                </c:pt>
                <c:pt idx="1107">
                  <c:v>20.568438053126499</c:v>
                </c:pt>
                <c:pt idx="1108">
                  <c:v>20.5929920673365</c:v>
                </c:pt>
                <c:pt idx="1109">
                  <c:v>20.6135020256065</c:v>
                </c:pt>
                <c:pt idx="1110">
                  <c:v>20.633988142016499</c:v>
                </c:pt>
                <c:pt idx="1111">
                  <c:v>20.658517122266499</c:v>
                </c:pt>
                <c:pt idx="1112">
                  <c:v>20.678997039796499</c:v>
                </c:pt>
                <c:pt idx="1113">
                  <c:v>20.699532032016499</c:v>
                </c:pt>
                <c:pt idx="1114">
                  <c:v>20.724045991896499</c:v>
                </c:pt>
                <c:pt idx="1115">
                  <c:v>20.744551181796499</c:v>
                </c:pt>
                <c:pt idx="1116">
                  <c:v>20.7650351524365</c:v>
                </c:pt>
                <c:pt idx="1117">
                  <c:v>20.789570093156499</c:v>
                </c:pt>
                <c:pt idx="1118">
                  <c:v>20.810092210766499</c:v>
                </c:pt>
                <c:pt idx="1119">
                  <c:v>20.830594062806501</c:v>
                </c:pt>
                <c:pt idx="1120">
                  <c:v>20.855121135716498</c:v>
                </c:pt>
                <c:pt idx="1121">
                  <c:v>20.875635147096499</c:v>
                </c:pt>
                <c:pt idx="1122">
                  <c:v>20.896098136906499</c:v>
                </c:pt>
                <c:pt idx="1123">
                  <c:v>20.920648097996498</c:v>
                </c:pt>
                <c:pt idx="1124">
                  <c:v>20.941143035886498</c:v>
                </c:pt>
                <c:pt idx="1125">
                  <c:v>20.961616992946499</c:v>
                </c:pt>
                <c:pt idx="1126">
                  <c:v>20.9861681461365</c:v>
                </c:pt>
                <c:pt idx="1127">
                  <c:v>21.0066921710965</c:v>
                </c:pt>
                <c:pt idx="1128">
                  <c:v>21.0271840095565</c:v>
                </c:pt>
                <c:pt idx="1129">
                  <c:v>21.051731109616501</c:v>
                </c:pt>
                <c:pt idx="1130">
                  <c:v>21.072223186496501</c:v>
                </c:pt>
                <c:pt idx="1131">
                  <c:v>21.0927140712765</c:v>
                </c:pt>
                <c:pt idx="1132">
                  <c:v>21.117227077486501</c:v>
                </c:pt>
                <c:pt idx="1133">
                  <c:v>21.137742042536498</c:v>
                </c:pt>
                <c:pt idx="1134">
                  <c:v>21.158240079876499</c:v>
                </c:pt>
                <c:pt idx="1135">
                  <c:v>21.182774066926498</c:v>
                </c:pt>
                <c:pt idx="1136">
                  <c:v>21.2032721042665</c:v>
                </c:pt>
                <c:pt idx="1137">
                  <c:v>21.2237989902465</c:v>
                </c:pt>
                <c:pt idx="1138">
                  <c:v>21.248373985286499</c:v>
                </c:pt>
                <c:pt idx="1139">
                  <c:v>21.2688310146365</c:v>
                </c:pt>
                <c:pt idx="1140">
                  <c:v>21.289314985276498</c:v>
                </c:pt>
                <c:pt idx="1141">
                  <c:v>21.3138492107365</c:v>
                </c:pt>
                <c:pt idx="1142">
                  <c:v>21.334382057186499</c:v>
                </c:pt>
                <c:pt idx="1143">
                  <c:v>21.3548409938765</c:v>
                </c:pt>
                <c:pt idx="1144">
                  <c:v>21.379372119906499</c:v>
                </c:pt>
                <c:pt idx="1145">
                  <c:v>21.399874210356501</c:v>
                </c:pt>
                <c:pt idx="1146">
                  <c:v>21.420417070386499</c:v>
                </c:pt>
                <c:pt idx="1147">
                  <c:v>21.444897174836498</c:v>
                </c:pt>
                <c:pt idx="1148">
                  <c:v>21.465404987336498</c:v>
                </c:pt>
                <c:pt idx="1149">
                  <c:v>21.485923051836501</c:v>
                </c:pt>
                <c:pt idx="1150">
                  <c:v>21.5104460716265</c:v>
                </c:pt>
                <c:pt idx="1151">
                  <c:v>21.530948162076498</c:v>
                </c:pt>
                <c:pt idx="1152">
                  <c:v>21.5554361343365</c:v>
                </c:pt>
                <c:pt idx="1153">
                  <c:v>21.575983047486499</c:v>
                </c:pt>
                <c:pt idx="1154">
                  <c:v>21.596475124356498</c:v>
                </c:pt>
                <c:pt idx="1155">
                  <c:v>21.620983123776501</c:v>
                </c:pt>
                <c:pt idx="1156">
                  <c:v>21.6414971351665</c:v>
                </c:pt>
                <c:pt idx="1157">
                  <c:v>21.662025213246501</c:v>
                </c:pt>
                <c:pt idx="1158">
                  <c:v>21.6865060329465</c:v>
                </c:pt>
                <c:pt idx="1159">
                  <c:v>21.707033157346501</c:v>
                </c:pt>
                <c:pt idx="1160">
                  <c:v>21.727572202686499</c:v>
                </c:pt>
                <c:pt idx="1161">
                  <c:v>21.752063035966501</c:v>
                </c:pt>
                <c:pt idx="1162">
                  <c:v>21.772601127626501</c:v>
                </c:pt>
                <c:pt idx="1163">
                  <c:v>21.793100118636499</c:v>
                </c:pt>
                <c:pt idx="1164">
                  <c:v>21.817613124846499</c:v>
                </c:pt>
                <c:pt idx="1165">
                  <c:v>21.838126182556501</c:v>
                </c:pt>
                <c:pt idx="1166">
                  <c:v>21.858625173566498</c:v>
                </c:pt>
                <c:pt idx="1167">
                  <c:v>21.883135080336501</c:v>
                </c:pt>
                <c:pt idx="1168">
                  <c:v>21.903642177586498</c:v>
                </c:pt>
                <c:pt idx="1169">
                  <c:v>21.924184083936499</c:v>
                </c:pt>
                <c:pt idx="1170">
                  <c:v>21.948745012286501</c:v>
                </c:pt>
                <c:pt idx="1171">
                  <c:v>21.969201087956499</c:v>
                </c:pt>
                <c:pt idx="1172">
                  <c:v>21.9896850585965</c:v>
                </c:pt>
                <c:pt idx="1173">
                  <c:v>22.014219999316499</c:v>
                </c:pt>
                <c:pt idx="1174">
                  <c:v>22.034729003906499</c:v>
                </c:pt>
                <c:pt idx="1175">
                  <c:v>22.0552151203165</c:v>
                </c:pt>
                <c:pt idx="1176">
                  <c:v>22.0797400474565</c:v>
                </c:pt>
                <c:pt idx="1177">
                  <c:v>22.100257158276499</c:v>
                </c:pt>
                <c:pt idx="1178">
                  <c:v>22.120776176456499</c:v>
                </c:pt>
                <c:pt idx="1179">
                  <c:v>22.145277023316499</c:v>
                </c:pt>
                <c:pt idx="1180">
                  <c:v>22.165801048276499</c:v>
                </c:pt>
                <c:pt idx="1181">
                  <c:v>22.186305046086499</c:v>
                </c:pt>
                <c:pt idx="1182">
                  <c:v>22.210800170896498</c:v>
                </c:pt>
                <c:pt idx="1183">
                  <c:v>22.231338024136498</c:v>
                </c:pt>
                <c:pt idx="1184">
                  <c:v>22.251846075056498</c:v>
                </c:pt>
                <c:pt idx="1185">
                  <c:v>22.276368141176498</c:v>
                </c:pt>
                <c:pt idx="1186">
                  <c:v>22.2968571186065</c:v>
                </c:pt>
                <c:pt idx="1187">
                  <c:v>22.317367076876501</c:v>
                </c:pt>
                <c:pt idx="1188">
                  <c:v>22.3418631553665</c:v>
                </c:pt>
                <c:pt idx="1189">
                  <c:v>22.362388134006501</c:v>
                </c:pt>
                <c:pt idx="1190">
                  <c:v>22.382909059526501</c:v>
                </c:pt>
                <c:pt idx="1191">
                  <c:v>22.407415151596499</c:v>
                </c:pt>
                <c:pt idx="1192">
                  <c:v>22.427916049956501</c:v>
                </c:pt>
                <c:pt idx="1193">
                  <c:v>22.448451042176501</c:v>
                </c:pt>
                <c:pt idx="1194">
                  <c:v>22.472941160206499</c:v>
                </c:pt>
                <c:pt idx="1195">
                  <c:v>22.493442058566501</c:v>
                </c:pt>
                <c:pt idx="1196">
                  <c:v>22.513957977296499</c:v>
                </c:pt>
                <c:pt idx="1197">
                  <c:v>22.538468122486499</c:v>
                </c:pt>
                <c:pt idx="1198">
                  <c:v>22.559004068376499</c:v>
                </c:pt>
                <c:pt idx="1199">
                  <c:v>22.5795001983665</c:v>
                </c:pt>
                <c:pt idx="1200">
                  <c:v>22.604019165036501</c:v>
                </c:pt>
                <c:pt idx="1201">
                  <c:v>22.624531984326499</c:v>
                </c:pt>
                <c:pt idx="1202">
                  <c:v>22.645020008086501</c:v>
                </c:pt>
                <c:pt idx="1203">
                  <c:v>22.6695671081565</c:v>
                </c:pt>
                <c:pt idx="1204">
                  <c:v>22.690059185026499</c:v>
                </c:pt>
                <c:pt idx="1205">
                  <c:v>22.710517168046501</c:v>
                </c:pt>
                <c:pt idx="1206">
                  <c:v>22.735064029696499</c:v>
                </c:pt>
                <c:pt idx="1207">
                  <c:v>22.755599021916499</c:v>
                </c:pt>
                <c:pt idx="1208">
                  <c:v>22.7761101722765</c:v>
                </c:pt>
                <c:pt idx="1209">
                  <c:v>22.800631999966498</c:v>
                </c:pt>
                <c:pt idx="1210">
                  <c:v>22.8211321830765</c:v>
                </c:pt>
                <c:pt idx="1211">
                  <c:v>22.8416371345565</c:v>
                </c:pt>
                <c:pt idx="1212">
                  <c:v>22.866162061686499</c:v>
                </c:pt>
                <c:pt idx="1213">
                  <c:v>22.886656999586499</c:v>
                </c:pt>
                <c:pt idx="1214">
                  <c:v>22.907159090046498</c:v>
                </c:pt>
                <c:pt idx="1215">
                  <c:v>22.9316201210065</c:v>
                </c:pt>
                <c:pt idx="1216">
                  <c:v>22.952180147166501</c:v>
                </c:pt>
                <c:pt idx="1217">
                  <c:v>22.972711086276501</c:v>
                </c:pt>
                <c:pt idx="1218">
                  <c:v>22.997143030166498</c:v>
                </c:pt>
                <c:pt idx="1219">
                  <c:v>23.017735004426498</c:v>
                </c:pt>
                <c:pt idx="1220">
                  <c:v>23.038230180736498</c:v>
                </c:pt>
                <c:pt idx="1221">
                  <c:v>23.062744140626499</c:v>
                </c:pt>
                <c:pt idx="1222">
                  <c:v>23.083235979076498</c:v>
                </c:pt>
                <c:pt idx="1223">
                  <c:v>23.103767156596501</c:v>
                </c:pt>
                <c:pt idx="1224">
                  <c:v>23.128267049786501</c:v>
                </c:pt>
                <c:pt idx="1225">
                  <c:v>23.148772001266501</c:v>
                </c:pt>
                <c:pt idx="1226">
                  <c:v>23.169282197956498</c:v>
                </c:pt>
                <c:pt idx="1227">
                  <c:v>23.193790197376501</c:v>
                </c:pt>
                <c:pt idx="1228">
                  <c:v>23.214313030246501</c:v>
                </c:pt>
                <c:pt idx="1229">
                  <c:v>23.234834194186501</c:v>
                </c:pt>
                <c:pt idx="1230">
                  <c:v>23.2593691349065</c:v>
                </c:pt>
                <c:pt idx="1231">
                  <c:v>23.2798671722365</c:v>
                </c:pt>
                <c:pt idx="1232">
                  <c:v>23.300326108936499</c:v>
                </c:pt>
                <c:pt idx="1233">
                  <c:v>23.324876070026498</c:v>
                </c:pt>
                <c:pt idx="1234">
                  <c:v>23.345413208006498</c:v>
                </c:pt>
                <c:pt idx="1235">
                  <c:v>23.3658862113965</c:v>
                </c:pt>
                <c:pt idx="1236">
                  <c:v>23.3903970718365</c:v>
                </c:pt>
                <c:pt idx="1237">
                  <c:v>23.410909175876498</c:v>
                </c:pt>
                <c:pt idx="1238">
                  <c:v>23.431450128556499</c:v>
                </c:pt>
                <c:pt idx="1239">
                  <c:v>23.455952167506499</c:v>
                </c:pt>
                <c:pt idx="1240">
                  <c:v>23.476456165316499</c:v>
                </c:pt>
                <c:pt idx="1241">
                  <c:v>23.4969429969765</c:v>
                </c:pt>
                <c:pt idx="1242">
                  <c:v>23.5214660167665</c:v>
                </c:pt>
                <c:pt idx="1243">
                  <c:v>23.541983127596499</c:v>
                </c:pt>
                <c:pt idx="1244">
                  <c:v>23.5624849796265</c:v>
                </c:pt>
                <c:pt idx="1245">
                  <c:v>23.586983203886501</c:v>
                </c:pt>
                <c:pt idx="1246">
                  <c:v>23.607529163356499</c:v>
                </c:pt>
                <c:pt idx="1247">
                  <c:v>23.628015041346501</c:v>
                </c:pt>
                <c:pt idx="1248">
                  <c:v>23.6525230407665</c:v>
                </c:pt>
                <c:pt idx="1249">
                  <c:v>23.673062086106498</c:v>
                </c:pt>
                <c:pt idx="1250">
                  <c:v>23.693561077116499</c:v>
                </c:pt>
                <c:pt idx="1251">
                  <c:v>23.718078136446501</c:v>
                </c:pt>
                <c:pt idx="1252">
                  <c:v>23.7385840415965</c:v>
                </c:pt>
                <c:pt idx="1253">
                  <c:v>23.759083986286498</c:v>
                </c:pt>
                <c:pt idx="1254">
                  <c:v>23.7836019992865</c:v>
                </c:pt>
                <c:pt idx="1255">
                  <c:v>23.804120063786499</c:v>
                </c:pt>
                <c:pt idx="1256">
                  <c:v>23.824615001676499</c:v>
                </c:pt>
                <c:pt idx="1257">
                  <c:v>23.849126100536498</c:v>
                </c:pt>
                <c:pt idx="1258">
                  <c:v>23.869649171826499</c:v>
                </c:pt>
                <c:pt idx="1259">
                  <c:v>23.890145063396499</c:v>
                </c:pt>
                <c:pt idx="1260">
                  <c:v>23.914680004116498</c:v>
                </c:pt>
                <c:pt idx="1261">
                  <c:v>23.935177087786499</c:v>
                </c:pt>
                <c:pt idx="1262">
                  <c:v>23.955796003346499</c:v>
                </c:pt>
                <c:pt idx="1263">
                  <c:v>23.980177164076501</c:v>
                </c:pt>
                <c:pt idx="1264">
                  <c:v>24.000698089596501</c:v>
                </c:pt>
                <c:pt idx="1265">
                  <c:v>24.0212461948365</c:v>
                </c:pt>
                <c:pt idx="1266">
                  <c:v>24.0457270145465</c:v>
                </c:pt>
                <c:pt idx="1267">
                  <c:v>24.066240072246501</c:v>
                </c:pt>
                <c:pt idx="1268">
                  <c:v>24.0867450237265</c:v>
                </c:pt>
                <c:pt idx="1269">
                  <c:v>24.111276149746502</c:v>
                </c:pt>
                <c:pt idx="1270">
                  <c:v>24.1317911148065</c:v>
                </c:pt>
                <c:pt idx="1271">
                  <c:v>24.1522960662865</c:v>
                </c:pt>
                <c:pt idx="1272">
                  <c:v>24.176805019376499</c:v>
                </c:pt>
                <c:pt idx="1273">
                  <c:v>24.1973330974565</c:v>
                </c:pt>
                <c:pt idx="1274">
                  <c:v>24.217835187916499</c:v>
                </c:pt>
                <c:pt idx="1275">
                  <c:v>24.242374181746499</c:v>
                </c:pt>
                <c:pt idx="1276">
                  <c:v>24.262842178346499</c:v>
                </c:pt>
                <c:pt idx="1277">
                  <c:v>24.283274173736501</c:v>
                </c:pt>
                <c:pt idx="1278">
                  <c:v>24.307838201526501</c:v>
                </c:pt>
                <c:pt idx="1279">
                  <c:v>24.3284130096465</c:v>
                </c:pt>
                <c:pt idx="1280">
                  <c:v>24.348911046986501</c:v>
                </c:pt>
                <c:pt idx="1281">
                  <c:v>24.373388051986499</c:v>
                </c:pt>
                <c:pt idx="1282">
                  <c:v>24.3939139842965</c:v>
                </c:pt>
                <c:pt idx="1283">
                  <c:v>24.4144630432165</c:v>
                </c:pt>
                <c:pt idx="1284">
                  <c:v>24.4389081001265</c:v>
                </c:pt>
                <c:pt idx="1285">
                  <c:v>24.4594550132765</c:v>
                </c:pt>
                <c:pt idx="1286">
                  <c:v>24.4799621105165</c:v>
                </c:pt>
                <c:pt idx="1287">
                  <c:v>24.504469156266499</c:v>
                </c:pt>
                <c:pt idx="1288">
                  <c:v>24.524937152866499</c:v>
                </c:pt>
                <c:pt idx="1289">
                  <c:v>25.700495958328233</c:v>
                </c:pt>
                <c:pt idx="1290">
                  <c:v>25.700958013534532</c:v>
                </c:pt>
                <c:pt idx="1291">
                  <c:v>25.701380968093861</c:v>
                </c:pt>
                <c:pt idx="1292">
                  <c:v>25.701802015304551</c:v>
                </c:pt>
                <c:pt idx="1293">
                  <c:v>25.702220916748033</c:v>
                </c:pt>
                <c:pt idx="1294">
                  <c:v>25.702637910842881</c:v>
                </c:pt>
                <c:pt idx="1295">
                  <c:v>25.70305395126341</c:v>
                </c:pt>
                <c:pt idx="1296">
                  <c:v>25.703472137451161</c:v>
                </c:pt>
                <c:pt idx="1297">
                  <c:v>25.703917980194081</c:v>
                </c:pt>
                <c:pt idx="1298">
                  <c:v>25.704339981079091</c:v>
                </c:pt>
                <c:pt idx="1299">
                  <c:v>25.7047779560089</c:v>
                </c:pt>
                <c:pt idx="1300">
                  <c:v>25.705200910568223</c:v>
                </c:pt>
                <c:pt idx="1301">
                  <c:v>25.705423116683942</c:v>
                </c:pt>
                <c:pt idx="1302">
                  <c:v>25.705497026443471</c:v>
                </c:pt>
                <c:pt idx="1303">
                  <c:v>25.705572128295881</c:v>
                </c:pt>
                <c:pt idx="1304">
                  <c:v>25.705646038055402</c:v>
                </c:pt>
                <c:pt idx="1305">
                  <c:v>25.705719947814931</c:v>
                </c:pt>
                <c:pt idx="1306">
                  <c:v>25.705794095993031</c:v>
                </c:pt>
                <c:pt idx="1307">
                  <c:v>25.705868005752553</c:v>
                </c:pt>
                <c:pt idx="1308">
                  <c:v>25.705941915512071</c:v>
                </c:pt>
                <c:pt idx="1309">
                  <c:v>25.706016063690171</c:v>
                </c:pt>
                <c:pt idx="1310">
                  <c:v>25.706089973449693</c:v>
                </c:pt>
                <c:pt idx="1311">
                  <c:v>25.70616412162779</c:v>
                </c:pt>
                <c:pt idx="1312">
                  <c:v>25.706237077713002</c:v>
                </c:pt>
                <c:pt idx="1313">
                  <c:v>25.706311941146833</c:v>
                </c:pt>
                <c:pt idx="1314">
                  <c:v>25.706386089324941</c:v>
                </c:pt>
                <c:pt idx="1315">
                  <c:v>25.706459999084462</c:v>
                </c:pt>
                <c:pt idx="1316">
                  <c:v>25.70653390884398</c:v>
                </c:pt>
                <c:pt idx="1317">
                  <c:v>25.706608057022081</c:v>
                </c:pt>
                <c:pt idx="1318">
                  <c:v>25.706682920455922</c:v>
                </c:pt>
                <c:pt idx="1319">
                  <c:v>25.706757068634023</c:v>
                </c:pt>
                <c:pt idx="1320">
                  <c:v>25.70683097839354</c:v>
                </c:pt>
                <c:pt idx="1321">
                  <c:v>25.706905126571641</c:v>
                </c:pt>
                <c:pt idx="1322">
                  <c:v>25.706979036331163</c:v>
                </c:pt>
                <c:pt idx="1323">
                  <c:v>25.70705294609068</c:v>
                </c:pt>
                <c:pt idx="1324">
                  <c:v>25.707127094268781</c:v>
                </c:pt>
                <c:pt idx="1325">
                  <c:v>25.707201004028303</c:v>
                </c:pt>
                <c:pt idx="1326">
                  <c:v>25.707274913787831</c:v>
                </c:pt>
                <c:pt idx="1327">
                  <c:v>25.707348108291612</c:v>
                </c:pt>
                <c:pt idx="1328">
                  <c:v>25.707422018051133</c:v>
                </c:pt>
                <c:pt idx="1329">
                  <c:v>25.70749807357787</c:v>
                </c:pt>
                <c:pt idx="1330">
                  <c:v>25.707571983337392</c:v>
                </c:pt>
                <c:pt idx="1331">
                  <c:v>25.707646131515492</c:v>
                </c:pt>
                <c:pt idx="1332">
                  <c:v>25.70772004127501</c:v>
                </c:pt>
                <c:pt idx="1333">
                  <c:v>25.707792997360212</c:v>
                </c:pt>
                <c:pt idx="1334">
                  <c:v>25.70786690711974</c:v>
                </c:pt>
                <c:pt idx="1335">
                  <c:v>25.707940101623521</c:v>
                </c:pt>
                <c:pt idx="1336">
                  <c:v>25.708014011383042</c:v>
                </c:pt>
                <c:pt idx="1337">
                  <c:v>25.708089113235463</c:v>
                </c:pt>
                <c:pt idx="1338">
                  <c:v>25.708163976669301</c:v>
                </c:pt>
                <c:pt idx="1339">
                  <c:v>25.708238124847401</c:v>
                </c:pt>
                <c:pt idx="1340">
                  <c:v>25.708312988281232</c:v>
                </c:pt>
                <c:pt idx="1341">
                  <c:v>25.708388090133653</c:v>
                </c:pt>
                <c:pt idx="1342">
                  <c:v>25.708462953567491</c:v>
                </c:pt>
                <c:pt idx="1343">
                  <c:v>25.7211079597473</c:v>
                </c:pt>
                <c:pt idx="1344">
                  <c:v>25.745614051818801</c:v>
                </c:pt>
                <c:pt idx="1345">
                  <c:v>25.7660601139068</c:v>
                </c:pt>
                <c:pt idx="1346">
                  <c:v>25.786535024642902</c:v>
                </c:pt>
                <c:pt idx="1347">
                  <c:v>25.811111927032702</c:v>
                </c:pt>
                <c:pt idx="1348">
                  <c:v>25.831619024276701</c:v>
                </c:pt>
                <c:pt idx="1349">
                  <c:v>25.852172136306702</c:v>
                </c:pt>
                <c:pt idx="1350">
                  <c:v>25.876677036285702</c:v>
                </c:pt>
                <c:pt idx="1351">
                  <c:v>25.897170066833702</c:v>
                </c:pt>
                <c:pt idx="1352">
                  <c:v>25.917726039886702</c:v>
                </c:pt>
                <c:pt idx="1353">
                  <c:v>25.9422020912167</c:v>
                </c:pt>
                <c:pt idx="1354">
                  <c:v>25.962713003158701</c:v>
                </c:pt>
                <c:pt idx="1355">
                  <c:v>25.9832470417027</c:v>
                </c:pt>
                <c:pt idx="1356">
                  <c:v>26.007741928100703</c:v>
                </c:pt>
                <c:pt idx="1357">
                  <c:v>26.028226137161703</c:v>
                </c:pt>
                <c:pt idx="1358">
                  <c:v>26.048789978027703</c:v>
                </c:pt>
                <c:pt idx="1359">
                  <c:v>26.0732929706577</c:v>
                </c:pt>
                <c:pt idx="1360">
                  <c:v>26.093818902969701</c:v>
                </c:pt>
                <c:pt idx="1361">
                  <c:v>26.1143150329587</c:v>
                </c:pt>
                <c:pt idx="1362">
                  <c:v>26.138822078704703</c:v>
                </c:pt>
                <c:pt idx="1363">
                  <c:v>26.1593279838557</c:v>
                </c:pt>
                <c:pt idx="1364">
                  <c:v>26.1798410415647</c:v>
                </c:pt>
                <c:pt idx="1365">
                  <c:v>26.204308986663701</c:v>
                </c:pt>
                <c:pt idx="1366">
                  <c:v>26.224882125854702</c:v>
                </c:pt>
                <c:pt idx="1367">
                  <c:v>26.245362997054702</c:v>
                </c:pt>
                <c:pt idx="1368">
                  <c:v>26.269854068755702</c:v>
                </c:pt>
                <c:pt idx="1369">
                  <c:v>26.290354013442702</c:v>
                </c:pt>
                <c:pt idx="1370">
                  <c:v>26.3108620643617</c:v>
                </c:pt>
                <c:pt idx="1371">
                  <c:v>26.335379123687702</c:v>
                </c:pt>
                <c:pt idx="1372">
                  <c:v>26.355919122695703</c:v>
                </c:pt>
                <c:pt idx="1373">
                  <c:v>26.376464128494703</c:v>
                </c:pt>
                <c:pt idx="1374">
                  <c:v>26.400911092757703</c:v>
                </c:pt>
                <c:pt idx="1375">
                  <c:v>26.421441078185701</c:v>
                </c:pt>
                <c:pt idx="1376">
                  <c:v>26.441942930221703</c:v>
                </c:pt>
                <c:pt idx="1377">
                  <c:v>26.466426134109703</c:v>
                </c:pt>
                <c:pt idx="1378">
                  <c:v>26.4869699478147</c:v>
                </c:pt>
                <c:pt idx="1379">
                  <c:v>26.507504940032703</c:v>
                </c:pt>
                <c:pt idx="1380">
                  <c:v>26.532005071639702</c:v>
                </c:pt>
                <c:pt idx="1381">
                  <c:v>26.552544116973703</c:v>
                </c:pt>
                <c:pt idx="1382">
                  <c:v>26.573039054870701</c:v>
                </c:pt>
                <c:pt idx="1383">
                  <c:v>26.5975329875947</c:v>
                </c:pt>
                <c:pt idx="1384">
                  <c:v>26.618078947067701</c:v>
                </c:pt>
                <c:pt idx="1385">
                  <c:v>26.638586997985701</c:v>
                </c:pt>
                <c:pt idx="1386">
                  <c:v>26.663037061691703</c:v>
                </c:pt>
                <c:pt idx="1387">
                  <c:v>26.683593034744703</c:v>
                </c:pt>
                <c:pt idx="1388">
                  <c:v>26.704088926313702</c:v>
                </c:pt>
                <c:pt idx="1389">
                  <c:v>26.7285950183837</c:v>
                </c:pt>
                <c:pt idx="1390">
                  <c:v>26.749128103253703</c:v>
                </c:pt>
                <c:pt idx="1391">
                  <c:v>26.769619941713703</c:v>
                </c:pt>
                <c:pt idx="1392">
                  <c:v>26.794095993043701</c:v>
                </c:pt>
                <c:pt idx="1393">
                  <c:v>26.8146560192137</c:v>
                </c:pt>
                <c:pt idx="1394">
                  <c:v>26.835145950313702</c:v>
                </c:pt>
                <c:pt idx="1395">
                  <c:v>26.859616041183703</c:v>
                </c:pt>
                <c:pt idx="1396">
                  <c:v>26.880173921583701</c:v>
                </c:pt>
                <c:pt idx="1397">
                  <c:v>26.900672912593702</c:v>
                </c:pt>
                <c:pt idx="1398">
                  <c:v>26.9251630306237</c:v>
                </c:pt>
                <c:pt idx="1399">
                  <c:v>26.9457249641437</c:v>
                </c:pt>
                <c:pt idx="1400">
                  <c:v>26.966223001483701</c:v>
                </c:pt>
                <c:pt idx="1401">
                  <c:v>26.990714073183703</c:v>
                </c:pt>
                <c:pt idx="1402">
                  <c:v>27.0112519264237</c:v>
                </c:pt>
                <c:pt idx="1403">
                  <c:v>27.031750917433701</c:v>
                </c:pt>
                <c:pt idx="1404">
                  <c:v>27.056235074993701</c:v>
                </c:pt>
                <c:pt idx="1405">
                  <c:v>27.0768630504637</c:v>
                </c:pt>
                <c:pt idx="1406">
                  <c:v>27.097295045853702</c:v>
                </c:pt>
                <c:pt idx="1407">
                  <c:v>27.1217849254637</c:v>
                </c:pt>
                <c:pt idx="1408">
                  <c:v>27.142333030703703</c:v>
                </c:pt>
                <c:pt idx="1409">
                  <c:v>27.1628420352937</c:v>
                </c:pt>
                <c:pt idx="1410">
                  <c:v>27.187343120573701</c:v>
                </c:pt>
                <c:pt idx="1411">
                  <c:v>27.207876920703701</c:v>
                </c:pt>
                <c:pt idx="1412">
                  <c:v>27.228379964823702</c:v>
                </c:pt>
                <c:pt idx="1413">
                  <c:v>27.252860069273702</c:v>
                </c:pt>
                <c:pt idx="1414">
                  <c:v>27.273406982423701</c:v>
                </c:pt>
                <c:pt idx="1415">
                  <c:v>27.293877124783702</c:v>
                </c:pt>
                <c:pt idx="1416">
                  <c:v>27.318383932113701</c:v>
                </c:pt>
                <c:pt idx="1417">
                  <c:v>27.338980913163702</c:v>
                </c:pt>
                <c:pt idx="1418">
                  <c:v>27.3595089912437</c:v>
                </c:pt>
                <c:pt idx="1419">
                  <c:v>27.383887052533701</c:v>
                </c:pt>
                <c:pt idx="1420">
                  <c:v>27.404448986053701</c:v>
                </c:pt>
                <c:pt idx="1421">
                  <c:v>27.424942970273701</c:v>
                </c:pt>
                <c:pt idx="1422">
                  <c:v>27.449439048763701</c:v>
                </c:pt>
                <c:pt idx="1423">
                  <c:v>27.469975948333701</c:v>
                </c:pt>
                <c:pt idx="1424">
                  <c:v>27.490471124653702</c:v>
                </c:pt>
                <c:pt idx="1425">
                  <c:v>27.514971971513702</c:v>
                </c:pt>
                <c:pt idx="1426">
                  <c:v>27.535520076753702</c:v>
                </c:pt>
                <c:pt idx="1427">
                  <c:v>27.5559940338137</c:v>
                </c:pt>
                <c:pt idx="1428">
                  <c:v>27.580513000483702</c:v>
                </c:pt>
                <c:pt idx="1429">
                  <c:v>27.601063013073702</c:v>
                </c:pt>
                <c:pt idx="1430">
                  <c:v>27.6215200424237</c:v>
                </c:pt>
                <c:pt idx="1431">
                  <c:v>27.646035909653701</c:v>
                </c:pt>
                <c:pt idx="1432">
                  <c:v>27.666584968563701</c:v>
                </c:pt>
                <c:pt idx="1433">
                  <c:v>27.687070131303702</c:v>
                </c:pt>
                <c:pt idx="1434">
                  <c:v>27.711549997333702</c:v>
                </c:pt>
                <c:pt idx="1435">
                  <c:v>27.7321090698237</c:v>
                </c:pt>
                <c:pt idx="1436">
                  <c:v>27.752593040463701</c:v>
                </c:pt>
                <c:pt idx="1437">
                  <c:v>27.777091979983702</c:v>
                </c:pt>
                <c:pt idx="1438">
                  <c:v>27.797627925873702</c:v>
                </c:pt>
                <c:pt idx="1439">
                  <c:v>27.818119049073701</c:v>
                </c:pt>
                <c:pt idx="1440">
                  <c:v>27.842617034913701</c:v>
                </c:pt>
                <c:pt idx="1441">
                  <c:v>27.863181114193701</c:v>
                </c:pt>
                <c:pt idx="1442">
                  <c:v>27.883677005763701</c:v>
                </c:pt>
                <c:pt idx="1443">
                  <c:v>27.908164978023702</c:v>
                </c:pt>
                <c:pt idx="1444">
                  <c:v>27.928710937503702</c:v>
                </c:pt>
                <c:pt idx="1445">
                  <c:v>27.949194908143703</c:v>
                </c:pt>
                <c:pt idx="1446">
                  <c:v>27.973757982253701</c:v>
                </c:pt>
                <c:pt idx="1447">
                  <c:v>27.994239091873702</c:v>
                </c:pt>
                <c:pt idx="1448">
                  <c:v>28.014760971073702</c:v>
                </c:pt>
                <c:pt idx="1449">
                  <c:v>28.0392940044437</c:v>
                </c:pt>
                <c:pt idx="1450">
                  <c:v>28.059807062153702</c:v>
                </c:pt>
                <c:pt idx="1451">
                  <c:v>28.080276012423703</c:v>
                </c:pt>
                <c:pt idx="1452">
                  <c:v>28.1048369407637</c:v>
                </c:pt>
                <c:pt idx="1453">
                  <c:v>28.1253299713137</c:v>
                </c:pt>
                <c:pt idx="1454">
                  <c:v>28.145839929583701</c:v>
                </c:pt>
                <c:pt idx="1455">
                  <c:v>28.170342922213703</c:v>
                </c:pt>
                <c:pt idx="1456">
                  <c:v>28.1908581256837</c:v>
                </c:pt>
                <c:pt idx="1457">
                  <c:v>28.2113499641437</c:v>
                </c:pt>
                <c:pt idx="1458">
                  <c:v>28.235861063003703</c:v>
                </c:pt>
                <c:pt idx="1459">
                  <c:v>28.256413936613701</c:v>
                </c:pt>
                <c:pt idx="1460">
                  <c:v>28.276845932003702</c:v>
                </c:pt>
                <c:pt idx="1461">
                  <c:v>28.301461935043701</c:v>
                </c:pt>
                <c:pt idx="1462">
                  <c:v>28.321944952013702</c:v>
                </c:pt>
                <c:pt idx="1463">
                  <c:v>28.342436075213701</c:v>
                </c:pt>
                <c:pt idx="1464">
                  <c:v>28.366957902903703</c:v>
                </c:pt>
                <c:pt idx="1465">
                  <c:v>28.387483119963701</c:v>
                </c:pt>
                <c:pt idx="1466">
                  <c:v>28.407958030703703</c:v>
                </c:pt>
                <c:pt idx="1467">
                  <c:v>28.4324860572837</c:v>
                </c:pt>
                <c:pt idx="1468">
                  <c:v>28.452965974803703</c:v>
                </c:pt>
                <c:pt idx="1469">
                  <c:v>28.473503112793701</c:v>
                </c:pt>
                <c:pt idx="1470">
                  <c:v>28.498038053513703</c:v>
                </c:pt>
                <c:pt idx="1471">
                  <c:v>28.518517017363703</c:v>
                </c:pt>
                <c:pt idx="1472">
                  <c:v>28.5390279293037</c:v>
                </c:pt>
                <c:pt idx="1473">
                  <c:v>28.563578128813703</c:v>
                </c:pt>
                <c:pt idx="1474">
                  <c:v>28.584059953693703</c:v>
                </c:pt>
                <c:pt idx="1475">
                  <c:v>28.604556083683701</c:v>
                </c:pt>
                <c:pt idx="1476">
                  <c:v>28.629084110263701</c:v>
                </c:pt>
                <c:pt idx="1477">
                  <c:v>28.649584054943702</c:v>
                </c:pt>
                <c:pt idx="1478">
                  <c:v>28.670062065123702</c:v>
                </c:pt>
                <c:pt idx="1479">
                  <c:v>28.694634914393703</c:v>
                </c:pt>
                <c:pt idx="1480">
                  <c:v>28.715131998063701</c:v>
                </c:pt>
                <c:pt idx="1481">
                  <c:v>28.735603094103702</c:v>
                </c:pt>
                <c:pt idx="1482">
                  <c:v>28.760160923003703</c:v>
                </c:pt>
                <c:pt idx="1483">
                  <c:v>28.780668020243702</c:v>
                </c:pt>
                <c:pt idx="1484">
                  <c:v>28.801161050793702</c:v>
                </c:pt>
                <c:pt idx="1485">
                  <c:v>28.825683116913702</c:v>
                </c:pt>
                <c:pt idx="1486">
                  <c:v>28.846184968943703</c:v>
                </c:pt>
                <c:pt idx="1487">
                  <c:v>28.8666770458237</c:v>
                </c:pt>
                <c:pt idx="1488">
                  <c:v>28.891200065613702</c:v>
                </c:pt>
                <c:pt idx="1489">
                  <c:v>28.9117400646237</c:v>
                </c:pt>
                <c:pt idx="1490">
                  <c:v>28.932234048843704</c:v>
                </c:pt>
                <c:pt idx="1491">
                  <c:v>28.956744909283703</c:v>
                </c:pt>
                <c:pt idx="1492">
                  <c:v>28.977272987363701</c:v>
                </c:pt>
                <c:pt idx="1493">
                  <c:v>28.997755050663702</c:v>
                </c:pt>
                <c:pt idx="1494">
                  <c:v>29.022289991383701</c:v>
                </c:pt>
                <c:pt idx="1495">
                  <c:v>29.042791128153702</c:v>
                </c:pt>
                <c:pt idx="1496">
                  <c:v>29.063264131543701</c:v>
                </c:pt>
                <c:pt idx="1497">
                  <c:v>29.087763071063701</c:v>
                </c:pt>
                <c:pt idx="1498">
                  <c:v>29.108262062073702</c:v>
                </c:pt>
                <c:pt idx="1499">
                  <c:v>29.128807067873701</c:v>
                </c:pt>
                <c:pt idx="1500">
                  <c:v>29.1533420085937</c:v>
                </c:pt>
                <c:pt idx="1501">
                  <c:v>29.173839092253701</c:v>
                </c:pt>
                <c:pt idx="1502">
                  <c:v>29.1943290233637</c:v>
                </c:pt>
                <c:pt idx="1503">
                  <c:v>29.218867063523703</c:v>
                </c:pt>
                <c:pt idx="1504">
                  <c:v>29.239356994633702</c:v>
                </c:pt>
                <c:pt idx="1505">
                  <c:v>29.259859085083701</c:v>
                </c:pt>
                <c:pt idx="1506">
                  <c:v>29.284445047373701</c:v>
                </c:pt>
                <c:pt idx="1507">
                  <c:v>29.304897069933702</c:v>
                </c:pt>
                <c:pt idx="1508">
                  <c:v>29.3253860473637</c:v>
                </c:pt>
                <c:pt idx="1509">
                  <c:v>29.349918127063702</c:v>
                </c:pt>
                <c:pt idx="1510">
                  <c:v>29.3704631328537</c:v>
                </c:pt>
                <c:pt idx="1511">
                  <c:v>29.390937089923703</c:v>
                </c:pt>
                <c:pt idx="1512">
                  <c:v>29.415467977523701</c:v>
                </c:pt>
                <c:pt idx="1513">
                  <c:v>29.435967922213703</c:v>
                </c:pt>
                <c:pt idx="1514">
                  <c:v>29.456493139263703</c:v>
                </c:pt>
                <c:pt idx="1515">
                  <c:v>29.480989933013703</c:v>
                </c:pt>
                <c:pt idx="1516">
                  <c:v>29.501493930813702</c:v>
                </c:pt>
                <c:pt idx="1517">
                  <c:v>29.521997928623701</c:v>
                </c:pt>
                <c:pt idx="1518">
                  <c:v>29.546499013903702</c:v>
                </c:pt>
                <c:pt idx="1519">
                  <c:v>29.5670421123537</c:v>
                </c:pt>
                <c:pt idx="1520">
                  <c:v>29.587558984753702</c:v>
                </c:pt>
                <c:pt idx="1521">
                  <c:v>29.6120769977537</c:v>
                </c:pt>
                <c:pt idx="1522">
                  <c:v>29.6325690746337</c:v>
                </c:pt>
                <c:pt idx="1523">
                  <c:v>29.653064966203701</c:v>
                </c:pt>
                <c:pt idx="1524">
                  <c:v>29.677604913713701</c:v>
                </c:pt>
                <c:pt idx="1525">
                  <c:v>29.698091030123702</c:v>
                </c:pt>
                <c:pt idx="1526">
                  <c:v>29.718589067463704</c:v>
                </c:pt>
                <c:pt idx="1527">
                  <c:v>29.7431421279937</c:v>
                </c:pt>
                <c:pt idx="1528">
                  <c:v>29.7636520862537</c:v>
                </c:pt>
                <c:pt idx="1529">
                  <c:v>29.784162998203701</c:v>
                </c:pt>
                <c:pt idx="1530">
                  <c:v>29.8086979389237</c:v>
                </c:pt>
                <c:pt idx="1531">
                  <c:v>29.8291800022137</c:v>
                </c:pt>
                <c:pt idx="1532">
                  <c:v>29.8496859073637</c:v>
                </c:pt>
                <c:pt idx="1533">
                  <c:v>29.874220132823702</c:v>
                </c:pt>
                <c:pt idx="1534">
                  <c:v>29.8947310447737</c:v>
                </c:pt>
                <c:pt idx="1535">
                  <c:v>29.915204048153701</c:v>
                </c:pt>
                <c:pt idx="1536">
                  <c:v>29.9397249221837</c:v>
                </c:pt>
                <c:pt idx="1537">
                  <c:v>29.960200071333702</c:v>
                </c:pt>
                <c:pt idx="1538">
                  <c:v>29.984738111493701</c:v>
                </c:pt>
                <c:pt idx="1539">
                  <c:v>30.005269050593704</c:v>
                </c:pt>
                <c:pt idx="1540">
                  <c:v>30.025792121883701</c:v>
                </c:pt>
                <c:pt idx="1541">
                  <c:v>30.050270080563703</c:v>
                </c:pt>
                <c:pt idx="1542">
                  <c:v>30.070817947383702</c:v>
                </c:pt>
                <c:pt idx="1543">
                  <c:v>30.0913190841637</c:v>
                </c:pt>
                <c:pt idx="1544">
                  <c:v>30.115833044053701</c:v>
                </c:pt>
                <c:pt idx="1545">
                  <c:v>30.136339902873701</c:v>
                </c:pt>
                <c:pt idx="1546">
                  <c:v>30.1568300724037</c:v>
                </c:pt>
                <c:pt idx="1547">
                  <c:v>30.181335926053702</c:v>
                </c:pt>
                <c:pt idx="1548">
                  <c:v>30.201875925063703</c:v>
                </c:pt>
                <c:pt idx="1549">
                  <c:v>30.222366094593703</c:v>
                </c:pt>
                <c:pt idx="1550">
                  <c:v>30.246881961823703</c:v>
                </c:pt>
                <c:pt idx="1551">
                  <c:v>30.267470121383703</c:v>
                </c:pt>
                <c:pt idx="1552">
                  <c:v>30.287931919093701</c:v>
                </c:pt>
                <c:pt idx="1553">
                  <c:v>30.312433004383703</c:v>
                </c:pt>
                <c:pt idx="1554">
                  <c:v>30.3329470157637</c:v>
                </c:pt>
                <c:pt idx="1555">
                  <c:v>30.353497982023701</c:v>
                </c:pt>
                <c:pt idx="1556">
                  <c:v>30.377957105633701</c:v>
                </c:pt>
                <c:pt idx="1557">
                  <c:v>30.398469924923702</c:v>
                </c:pt>
                <c:pt idx="1558">
                  <c:v>30.418957948683701</c:v>
                </c:pt>
                <c:pt idx="1559">
                  <c:v>30.443484067913701</c:v>
                </c:pt>
                <c:pt idx="1560">
                  <c:v>30.4640400409737</c:v>
                </c:pt>
                <c:pt idx="1561">
                  <c:v>30.484498977663701</c:v>
                </c:pt>
                <c:pt idx="1562">
                  <c:v>30.5090339183837</c:v>
                </c:pt>
                <c:pt idx="1563">
                  <c:v>30.5295441150637</c:v>
                </c:pt>
                <c:pt idx="1564">
                  <c:v>30.550055980683702</c:v>
                </c:pt>
                <c:pt idx="1565">
                  <c:v>30.574543952943703</c:v>
                </c:pt>
                <c:pt idx="1566">
                  <c:v>30.595073938373702</c:v>
                </c:pt>
                <c:pt idx="1567">
                  <c:v>30.615591049193704</c:v>
                </c:pt>
                <c:pt idx="1568">
                  <c:v>30.640087127683699</c:v>
                </c:pt>
                <c:pt idx="1569">
                  <c:v>30.660602092743702</c:v>
                </c:pt>
                <c:pt idx="1570">
                  <c:v>30.6811180114737</c:v>
                </c:pt>
                <c:pt idx="1571">
                  <c:v>30.705632925033701</c:v>
                </c:pt>
                <c:pt idx="1572">
                  <c:v>32.330670833587632</c:v>
                </c:pt>
                <c:pt idx="1573">
                  <c:v>32.331274032592759</c:v>
                </c:pt>
                <c:pt idx="1574">
                  <c:v>32.331753969192491</c:v>
                </c:pt>
                <c:pt idx="1575">
                  <c:v>32.332187891006463</c:v>
                </c:pt>
                <c:pt idx="1576">
                  <c:v>32.332614898681634</c:v>
                </c:pt>
                <c:pt idx="1577">
                  <c:v>32.333037853240953</c:v>
                </c:pt>
                <c:pt idx="1578">
                  <c:v>32.333461046218858</c:v>
                </c:pt>
                <c:pt idx="1579">
                  <c:v>32.333881855010972</c:v>
                </c:pt>
                <c:pt idx="1580">
                  <c:v>32.334305047988877</c:v>
                </c:pt>
                <c:pt idx="1581">
                  <c:v>32.334728002548204</c:v>
                </c:pt>
                <c:pt idx="1582">
                  <c:v>32.335150003433213</c:v>
                </c:pt>
                <c:pt idx="1583">
                  <c:v>32.335392951965318</c:v>
                </c:pt>
                <c:pt idx="1584">
                  <c:v>32.335474014282212</c:v>
                </c:pt>
                <c:pt idx="1585">
                  <c:v>32.33554887771605</c:v>
                </c:pt>
                <c:pt idx="1586">
                  <c:v>32.335624933242784</c:v>
                </c:pt>
                <c:pt idx="1587">
                  <c:v>32.335700988769517</c:v>
                </c:pt>
                <c:pt idx="1588">
                  <c:v>32.335777997970574</c:v>
                </c:pt>
                <c:pt idx="1589">
                  <c:v>32.3358540534973</c:v>
                </c:pt>
                <c:pt idx="1590">
                  <c:v>32.335928916931138</c:v>
                </c:pt>
                <c:pt idx="1591">
                  <c:v>32.336004972457872</c:v>
                </c:pt>
                <c:pt idx="1592">
                  <c:v>32.336081027984598</c:v>
                </c:pt>
                <c:pt idx="1593">
                  <c:v>32.336156845092759</c:v>
                </c:pt>
                <c:pt idx="1594">
                  <c:v>32.336232900619493</c:v>
                </c:pt>
                <c:pt idx="1595">
                  <c:v>32.336308956146233</c:v>
                </c:pt>
                <c:pt idx="1596">
                  <c:v>32.336385011672959</c:v>
                </c:pt>
                <c:pt idx="1597">
                  <c:v>32.336460828781114</c:v>
                </c:pt>
                <c:pt idx="1598">
                  <c:v>32.336536884307847</c:v>
                </c:pt>
                <c:pt idx="1599">
                  <c:v>32.336611986160257</c:v>
                </c:pt>
                <c:pt idx="1600">
                  <c:v>32.336688041686998</c:v>
                </c:pt>
                <c:pt idx="1601">
                  <c:v>32.336763858795152</c:v>
                </c:pt>
                <c:pt idx="1602">
                  <c:v>32.336839914321878</c:v>
                </c:pt>
                <c:pt idx="1603">
                  <c:v>32.336915969848619</c:v>
                </c:pt>
                <c:pt idx="1604">
                  <c:v>32.336992025375352</c:v>
                </c:pt>
                <c:pt idx="1605">
                  <c:v>32.337067842483513</c:v>
                </c:pt>
                <c:pt idx="1606">
                  <c:v>32.33714389801024</c:v>
                </c:pt>
                <c:pt idx="1607">
                  <c:v>32.337219953536973</c:v>
                </c:pt>
                <c:pt idx="1608">
                  <c:v>32.337296009063714</c:v>
                </c:pt>
                <c:pt idx="1609">
                  <c:v>32.337370872497537</c:v>
                </c:pt>
                <c:pt idx="1610">
                  <c:v>32.337447881698587</c:v>
                </c:pt>
                <c:pt idx="1611">
                  <c:v>32.337523937225328</c:v>
                </c:pt>
                <c:pt idx="1612">
                  <c:v>32.337599992752061</c:v>
                </c:pt>
                <c:pt idx="1613">
                  <c:v>32.337676048278787</c:v>
                </c:pt>
                <c:pt idx="1614">
                  <c:v>32.337751865386949</c:v>
                </c:pt>
                <c:pt idx="1615">
                  <c:v>32.337827920913682</c:v>
                </c:pt>
                <c:pt idx="1616">
                  <c:v>32.337904930114732</c:v>
                </c:pt>
                <c:pt idx="1617">
                  <c:v>32.337980985641458</c:v>
                </c:pt>
                <c:pt idx="1618">
                  <c:v>32.338057041168199</c:v>
                </c:pt>
                <c:pt idx="1619">
                  <c:v>32.338131904602044</c:v>
                </c:pt>
                <c:pt idx="1620">
                  <c:v>32.338208913803093</c:v>
                </c:pt>
                <c:pt idx="1621">
                  <c:v>32.338284015655503</c:v>
                </c:pt>
                <c:pt idx="1622">
                  <c:v>32.338359832763658</c:v>
                </c:pt>
                <c:pt idx="1623">
                  <c:v>32.338434934616068</c:v>
                </c:pt>
                <c:pt idx="1624">
                  <c:v>32.338510990142808</c:v>
                </c:pt>
                <c:pt idx="1625">
                  <c:v>32.338585853576653</c:v>
                </c:pt>
                <c:pt idx="1626">
                  <c:v>32.338661909103379</c:v>
                </c:pt>
                <c:pt idx="1627">
                  <c:v>32.338737010955803</c:v>
                </c:pt>
                <c:pt idx="1628">
                  <c:v>32.338812828063951</c:v>
                </c:pt>
                <c:pt idx="1629">
                  <c:v>32.338887929916368</c:v>
                </c:pt>
                <c:pt idx="1630">
                  <c:v>32.338963985443101</c:v>
                </c:pt>
                <c:pt idx="1631">
                  <c:v>32.339038848876939</c:v>
                </c:pt>
                <c:pt idx="1632">
                  <c:v>32.339114904403672</c:v>
                </c:pt>
                <c:pt idx="1633">
                  <c:v>32.339190006256089</c:v>
                </c:pt>
                <c:pt idx="1634">
                  <c:v>32.339266061782823</c:v>
                </c:pt>
                <c:pt idx="1635">
                  <c:v>32.339341878890977</c:v>
                </c:pt>
                <c:pt idx="1636">
                  <c:v>32.339418888092034</c:v>
                </c:pt>
                <c:pt idx="1637">
                  <c:v>32.33949494361876</c:v>
                </c:pt>
                <c:pt idx="1638">
                  <c:v>32.339570999145494</c:v>
                </c:pt>
                <c:pt idx="1639">
                  <c:v>32.339647054672227</c:v>
                </c:pt>
                <c:pt idx="1640">
                  <c:v>32.339740037918084</c:v>
                </c:pt>
                <c:pt idx="1641">
                  <c:v>32.339815855026231</c:v>
                </c:pt>
                <c:pt idx="1642">
                  <c:v>32.339891910552957</c:v>
                </c:pt>
                <c:pt idx="1643">
                  <c:v>32.339967966079698</c:v>
                </c:pt>
                <c:pt idx="1644">
                  <c:v>32.340044021606438</c:v>
                </c:pt>
                <c:pt idx="1645">
                  <c:v>32.340119838714543</c:v>
                </c:pt>
                <c:pt idx="1646">
                  <c:v>32.343718051910344</c:v>
                </c:pt>
                <c:pt idx="1647">
                  <c:v>32.364255905151339</c:v>
                </c:pt>
                <c:pt idx="1648">
                  <c:v>32.384795904159539</c:v>
                </c:pt>
                <c:pt idx="1649">
                  <c:v>32.409383058547938</c:v>
                </c:pt>
                <c:pt idx="1650">
                  <c:v>32.429919004440343</c:v>
                </c:pt>
                <c:pt idx="1651">
                  <c:v>32.450424909592037</c:v>
                </c:pt>
                <c:pt idx="1652">
                  <c:v>32.474926948547044</c:v>
                </c:pt>
                <c:pt idx="1653">
                  <c:v>32.495466947555038</c:v>
                </c:pt>
                <c:pt idx="1654">
                  <c:v>32.515981912613043</c:v>
                </c:pt>
                <c:pt idx="1655">
                  <c:v>32.540453910828042</c:v>
                </c:pt>
                <c:pt idx="1656">
                  <c:v>32.560956001282044</c:v>
                </c:pt>
                <c:pt idx="1657">
                  <c:v>32.581480026245039</c:v>
                </c:pt>
                <c:pt idx="1658">
                  <c:v>32.605983972549041</c:v>
                </c:pt>
                <c:pt idx="1659">
                  <c:v>32.626497030258044</c:v>
                </c:pt>
                <c:pt idx="1660">
                  <c:v>32.64701199531504</c:v>
                </c:pt>
                <c:pt idx="1661">
                  <c:v>32.67151498794604</c:v>
                </c:pt>
                <c:pt idx="1662">
                  <c:v>32.692049026489038</c:v>
                </c:pt>
                <c:pt idx="1663">
                  <c:v>32.712563037872037</c:v>
                </c:pt>
                <c:pt idx="1664">
                  <c:v>32.737046003342037</c:v>
                </c:pt>
                <c:pt idx="1665">
                  <c:v>32.757580041885042</c:v>
                </c:pt>
                <c:pt idx="1666">
                  <c:v>32.778090953827039</c:v>
                </c:pt>
                <c:pt idx="1667">
                  <c:v>32.802595853805038</c:v>
                </c:pt>
                <c:pt idx="1668">
                  <c:v>32.823097944260041</c:v>
                </c:pt>
                <c:pt idx="1669">
                  <c:v>32.843598842621041</c:v>
                </c:pt>
                <c:pt idx="1670">
                  <c:v>32.868125915527038</c:v>
                </c:pt>
                <c:pt idx="1671">
                  <c:v>32.888643026352042</c:v>
                </c:pt>
                <c:pt idx="1672">
                  <c:v>32.909173965454038</c:v>
                </c:pt>
                <c:pt idx="1673">
                  <c:v>32.93366003036504</c:v>
                </c:pt>
                <c:pt idx="1674">
                  <c:v>32.954172849655038</c:v>
                </c:pt>
                <c:pt idx="1675">
                  <c:v>32.974691867828042</c:v>
                </c:pt>
                <c:pt idx="1676">
                  <c:v>32.999187946320042</c:v>
                </c:pt>
                <c:pt idx="1677">
                  <c:v>33.019700050354039</c:v>
                </c:pt>
                <c:pt idx="1678">
                  <c:v>33.04021883010904</c:v>
                </c:pt>
                <c:pt idx="1679">
                  <c:v>33.064712047577039</c:v>
                </c:pt>
                <c:pt idx="1680">
                  <c:v>33.085224866867037</c:v>
                </c:pt>
                <c:pt idx="1681">
                  <c:v>33.105770826340041</c:v>
                </c:pt>
                <c:pt idx="1682">
                  <c:v>33.130271911621037</c:v>
                </c:pt>
                <c:pt idx="1683">
                  <c:v>33.150779008865044</c:v>
                </c:pt>
                <c:pt idx="1684">
                  <c:v>33.171294927597039</c:v>
                </c:pt>
                <c:pt idx="1685">
                  <c:v>33.195780992508041</c:v>
                </c:pt>
                <c:pt idx="1686">
                  <c:v>33.216302871704038</c:v>
                </c:pt>
                <c:pt idx="1687">
                  <c:v>33.236812829971043</c:v>
                </c:pt>
                <c:pt idx="1688">
                  <c:v>33.261340856552039</c:v>
                </c:pt>
                <c:pt idx="1689">
                  <c:v>33.281733989716038</c:v>
                </c:pt>
                <c:pt idx="1690">
                  <c:v>33.302330970764039</c:v>
                </c:pt>
                <c:pt idx="1691">
                  <c:v>33.326820850372037</c:v>
                </c:pt>
                <c:pt idx="1692">
                  <c:v>33.347441911696038</c:v>
                </c:pt>
                <c:pt idx="1693">
                  <c:v>33.367909908296042</c:v>
                </c:pt>
                <c:pt idx="1694">
                  <c:v>33.392405986786038</c:v>
                </c:pt>
                <c:pt idx="1695">
                  <c:v>33.412904977796039</c:v>
                </c:pt>
                <c:pt idx="1696">
                  <c:v>33.433449983596041</c:v>
                </c:pt>
                <c:pt idx="1697">
                  <c:v>33.457916975026038</c:v>
                </c:pt>
                <c:pt idx="1698">
                  <c:v>33.478428840636042</c:v>
                </c:pt>
                <c:pt idx="1699">
                  <c:v>33.498945951466041</c:v>
                </c:pt>
                <c:pt idx="1700">
                  <c:v>33.523459911346038</c:v>
                </c:pt>
                <c:pt idx="1701">
                  <c:v>33.543992996216041</c:v>
                </c:pt>
                <c:pt idx="1702">
                  <c:v>33.564499855046037</c:v>
                </c:pt>
                <c:pt idx="1703">
                  <c:v>33.588990926746042</c:v>
                </c:pt>
                <c:pt idx="1704">
                  <c:v>33.60950589179604</c:v>
                </c:pt>
                <c:pt idx="1705">
                  <c:v>33.630028009416037</c:v>
                </c:pt>
                <c:pt idx="1706">
                  <c:v>33.654525995256037</c:v>
                </c:pt>
                <c:pt idx="1707">
                  <c:v>33.675050020216041</c:v>
                </c:pt>
                <c:pt idx="1708">
                  <c:v>33.69556689262604</c:v>
                </c:pt>
                <c:pt idx="1709">
                  <c:v>33.720042943956038</c:v>
                </c:pt>
                <c:pt idx="1710">
                  <c:v>33.740569829936042</c:v>
                </c:pt>
                <c:pt idx="1711">
                  <c:v>33.761102914806038</c:v>
                </c:pt>
                <c:pt idx="1712">
                  <c:v>33.785567998886037</c:v>
                </c:pt>
                <c:pt idx="1713">
                  <c:v>33.806105852126038</c:v>
                </c:pt>
                <c:pt idx="1714">
                  <c:v>33.82662105560604</c:v>
                </c:pt>
                <c:pt idx="1715">
                  <c:v>33.851114988326039</c:v>
                </c:pt>
                <c:pt idx="1716">
                  <c:v>33.871621847156042</c:v>
                </c:pt>
                <c:pt idx="1717">
                  <c:v>33.89216685294604</c:v>
                </c:pt>
                <c:pt idx="1718">
                  <c:v>33.916637897496038</c:v>
                </c:pt>
                <c:pt idx="1719">
                  <c:v>33.937168836596044</c:v>
                </c:pt>
                <c:pt idx="1720">
                  <c:v>33.957713842396039</c:v>
                </c:pt>
                <c:pt idx="1721">
                  <c:v>33.982168912886038</c:v>
                </c:pt>
                <c:pt idx="1722">
                  <c:v>34.002708911896043</c:v>
                </c:pt>
                <c:pt idx="1723">
                  <c:v>34.023228883746043</c:v>
                </c:pt>
                <c:pt idx="1724">
                  <c:v>34.047732830046037</c:v>
                </c:pt>
                <c:pt idx="1725">
                  <c:v>34.068246841426038</c:v>
                </c:pt>
                <c:pt idx="1726">
                  <c:v>34.088752984996042</c:v>
                </c:pt>
                <c:pt idx="1727">
                  <c:v>34.113255977626039</c:v>
                </c:pt>
                <c:pt idx="1728">
                  <c:v>34.133759021756042</c:v>
                </c:pt>
                <c:pt idx="1729">
                  <c:v>34.15427303314604</c:v>
                </c:pt>
                <c:pt idx="1730">
                  <c:v>34.17876982688604</c:v>
                </c:pt>
                <c:pt idx="1731">
                  <c:v>34.199282884596037</c:v>
                </c:pt>
                <c:pt idx="1732">
                  <c:v>34.219805955886038</c:v>
                </c:pt>
                <c:pt idx="1733">
                  <c:v>34.244346857066041</c:v>
                </c:pt>
                <c:pt idx="1734">
                  <c:v>34.264811992646038</c:v>
                </c:pt>
                <c:pt idx="1735">
                  <c:v>34.285322904586039</c:v>
                </c:pt>
                <c:pt idx="1736">
                  <c:v>34.309820890426039</c:v>
                </c:pt>
                <c:pt idx="1737">
                  <c:v>34.330385923386039</c:v>
                </c:pt>
                <c:pt idx="1738">
                  <c:v>34.350857973096041</c:v>
                </c:pt>
                <c:pt idx="1739">
                  <c:v>34.37534999847604</c:v>
                </c:pt>
                <c:pt idx="1740">
                  <c:v>34.39586091041604</c:v>
                </c:pt>
                <c:pt idx="1741">
                  <c:v>34.416453838346044</c:v>
                </c:pt>
                <c:pt idx="1742">
                  <c:v>34.440917968746042</c:v>
                </c:pt>
                <c:pt idx="1743">
                  <c:v>34.461571931836041</c:v>
                </c:pt>
                <c:pt idx="1744">
                  <c:v>34.481945037846039</c:v>
                </c:pt>
                <c:pt idx="1745">
                  <c:v>34.506443023686039</c:v>
                </c:pt>
                <c:pt idx="1746">
                  <c:v>34.526988029476044</c:v>
                </c:pt>
                <c:pt idx="1747">
                  <c:v>34.54750704765604</c:v>
                </c:pt>
                <c:pt idx="1748">
                  <c:v>34.571972846986043</c:v>
                </c:pt>
                <c:pt idx="1749">
                  <c:v>34.592509984966043</c:v>
                </c:pt>
                <c:pt idx="1750">
                  <c:v>34.613039016726042</c:v>
                </c:pt>
                <c:pt idx="1751">
                  <c:v>34.63751792907604</c:v>
                </c:pt>
                <c:pt idx="1752">
                  <c:v>34.65806484222604</c:v>
                </c:pt>
                <c:pt idx="1753">
                  <c:v>34.678568840026038</c:v>
                </c:pt>
                <c:pt idx="1754">
                  <c:v>34.703047990796037</c:v>
                </c:pt>
                <c:pt idx="1755">
                  <c:v>34.72356891631604</c:v>
                </c:pt>
                <c:pt idx="1756">
                  <c:v>34.744081020356042</c:v>
                </c:pt>
                <c:pt idx="1757">
                  <c:v>34.768540859226043</c:v>
                </c:pt>
                <c:pt idx="1758">
                  <c:v>34.789108037946043</c:v>
                </c:pt>
                <c:pt idx="1759">
                  <c:v>34.80961489677604</c:v>
                </c:pt>
                <c:pt idx="1760">
                  <c:v>34.834080934526042</c:v>
                </c:pt>
                <c:pt idx="1761">
                  <c:v>34.854660034176042</c:v>
                </c:pt>
                <c:pt idx="1762">
                  <c:v>34.875150918956038</c:v>
                </c:pt>
                <c:pt idx="1763">
                  <c:v>34.899649858476039</c:v>
                </c:pt>
                <c:pt idx="1764">
                  <c:v>34.920187950136039</c:v>
                </c:pt>
                <c:pt idx="1765">
                  <c:v>34.940677881236041</c:v>
                </c:pt>
                <c:pt idx="1766">
                  <c:v>34.965190887456039</c:v>
                </c:pt>
                <c:pt idx="1767">
                  <c:v>34.985718011856044</c:v>
                </c:pt>
                <c:pt idx="1768">
                  <c:v>35.006240844726044</c:v>
                </c:pt>
                <c:pt idx="1769">
                  <c:v>35.03069806098604</c:v>
                </c:pt>
                <c:pt idx="1770">
                  <c:v>35.051223993306039</c:v>
                </c:pt>
                <c:pt idx="1771">
                  <c:v>35.071763038636043</c:v>
                </c:pt>
                <c:pt idx="1772">
                  <c:v>35.096253871916041</c:v>
                </c:pt>
                <c:pt idx="1773">
                  <c:v>35.116801977156044</c:v>
                </c:pt>
                <c:pt idx="1774">
                  <c:v>35.137289047246043</c:v>
                </c:pt>
                <c:pt idx="1775">
                  <c:v>35.161773920056042</c:v>
                </c:pt>
                <c:pt idx="1776">
                  <c:v>35.18231391906604</c:v>
                </c:pt>
                <c:pt idx="1777">
                  <c:v>35.202805995946044</c:v>
                </c:pt>
                <c:pt idx="1778">
                  <c:v>35.22727799415604</c:v>
                </c:pt>
                <c:pt idx="1779">
                  <c:v>35.247853040696043</c:v>
                </c:pt>
                <c:pt idx="1780">
                  <c:v>35.268343925476039</c:v>
                </c:pt>
                <c:pt idx="1781">
                  <c:v>35.292793989186038</c:v>
                </c:pt>
                <c:pt idx="1782">
                  <c:v>35.313438892366037</c:v>
                </c:pt>
                <c:pt idx="1783">
                  <c:v>35.333894014356041</c:v>
                </c:pt>
                <c:pt idx="1784">
                  <c:v>35.358378887176038</c:v>
                </c:pt>
                <c:pt idx="1785">
                  <c:v>35.378912925716037</c:v>
                </c:pt>
                <c:pt idx="1786">
                  <c:v>35.399481058116038</c:v>
                </c:pt>
                <c:pt idx="1787">
                  <c:v>35.423913955686039</c:v>
                </c:pt>
                <c:pt idx="1788">
                  <c:v>35.444442987446038</c:v>
                </c:pt>
                <c:pt idx="1789">
                  <c:v>35.464933872226041</c:v>
                </c:pt>
                <c:pt idx="1790">
                  <c:v>35.48941302299604</c:v>
                </c:pt>
                <c:pt idx="1791">
                  <c:v>35.50998997688604</c:v>
                </c:pt>
                <c:pt idx="1792">
                  <c:v>35.530484914776039</c:v>
                </c:pt>
                <c:pt idx="1793">
                  <c:v>35.554988861086038</c:v>
                </c:pt>
                <c:pt idx="1794">
                  <c:v>35.575531959536043</c:v>
                </c:pt>
                <c:pt idx="1795">
                  <c:v>35.596024990086043</c:v>
                </c:pt>
                <c:pt idx="1796">
                  <c:v>35.620477914806038</c:v>
                </c:pt>
                <c:pt idx="1797">
                  <c:v>35.641013860706039</c:v>
                </c:pt>
                <c:pt idx="1798">
                  <c:v>35.661520004276042</c:v>
                </c:pt>
                <c:pt idx="1799">
                  <c:v>35.686002016066041</c:v>
                </c:pt>
                <c:pt idx="1800">
                  <c:v>35.706523895266038</c:v>
                </c:pt>
                <c:pt idx="1801">
                  <c:v>35.727058887486038</c:v>
                </c:pt>
                <c:pt idx="1802">
                  <c:v>35.751533985136042</c:v>
                </c:pt>
                <c:pt idx="1803">
                  <c:v>35.772097826006039</c:v>
                </c:pt>
                <c:pt idx="1804">
                  <c:v>35.792588949206042</c:v>
                </c:pt>
                <c:pt idx="1805">
                  <c:v>35.817081928256037</c:v>
                </c:pt>
                <c:pt idx="1806">
                  <c:v>35.837616920476037</c:v>
                </c:pt>
                <c:pt idx="1807">
                  <c:v>35.858111858366044</c:v>
                </c:pt>
                <c:pt idx="1808">
                  <c:v>35.882606983186044</c:v>
                </c:pt>
                <c:pt idx="1809">
                  <c:v>35.903143882756041</c:v>
                </c:pt>
                <c:pt idx="1810">
                  <c:v>35.923651933666044</c:v>
                </c:pt>
                <c:pt idx="1811">
                  <c:v>35.948127984996042</c:v>
                </c:pt>
                <c:pt idx="1812">
                  <c:v>35.968696832656043</c:v>
                </c:pt>
                <c:pt idx="1813">
                  <c:v>35.989188909526042</c:v>
                </c:pt>
                <c:pt idx="1814">
                  <c:v>36.013682842256038</c:v>
                </c:pt>
                <c:pt idx="1815">
                  <c:v>36.034235000606039</c:v>
                </c:pt>
                <c:pt idx="1816">
                  <c:v>36.05471992492604</c:v>
                </c:pt>
                <c:pt idx="1817">
                  <c:v>36.079203844066043</c:v>
                </c:pt>
                <c:pt idx="1818">
                  <c:v>36.099760055546042</c:v>
                </c:pt>
                <c:pt idx="1819">
                  <c:v>36.120239019396038</c:v>
                </c:pt>
                <c:pt idx="1820">
                  <c:v>36.144706010816037</c:v>
                </c:pt>
                <c:pt idx="1821">
                  <c:v>36.165297031406041</c:v>
                </c:pt>
                <c:pt idx="1822">
                  <c:v>36.185770988466039</c:v>
                </c:pt>
                <c:pt idx="1823">
                  <c:v>36.210262060166038</c:v>
                </c:pt>
                <c:pt idx="1824">
                  <c:v>36.23082184791604</c:v>
                </c:pt>
                <c:pt idx="1825">
                  <c:v>36.251318931576037</c:v>
                </c:pt>
                <c:pt idx="1826">
                  <c:v>36.275787830356037</c:v>
                </c:pt>
                <c:pt idx="1827">
                  <c:v>36.296352863316038</c:v>
                </c:pt>
                <c:pt idx="1828">
                  <c:v>36.316848039626038</c:v>
                </c:pt>
                <c:pt idx="1829">
                  <c:v>36.341357946396037</c:v>
                </c:pt>
                <c:pt idx="1830">
                  <c:v>36.361873865126043</c:v>
                </c:pt>
                <c:pt idx="1831">
                  <c:v>36.382447004316042</c:v>
                </c:pt>
                <c:pt idx="1832">
                  <c:v>36.406857967376041</c:v>
                </c:pt>
                <c:pt idx="1833">
                  <c:v>36.427449941636041</c:v>
                </c:pt>
                <c:pt idx="1834">
                  <c:v>36.447921037676039</c:v>
                </c:pt>
                <c:pt idx="1835">
                  <c:v>36.47240996360604</c:v>
                </c:pt>
                <c:pt idx="1836">
                  <c:v>36.492928028106043</c:v>
                </c:pt>
                <c:pt idx="1837">
                  <c:v>36.513445854186038</c:v>
                </c:pt>
                <c:pt idx="1838">
                  <c:v>36.537971973416042</c:v>
                </c:pt>
                <c:pt idx="1839">
                  <c:v>36.558488845826041</c:v>
                </c:pt>
                <c:pt idx="1840">
                  <c:v>36.57896900176604</c:v>
                </c:pt>
                <c:pt idx="1841">
                  <c:v>36.603517055516043</c:v>
                </c:pt>
                <c:pt idx="1842">
                  <c:v>36.624027013776043</c:v>
                </c:pt>
                <c:pt idx="1843">
                  <c:v>36.644516944886043</c:v>
                </c:pt>
                <c:pt idx="1844">
                  <c:v>36.669051885606038</c:v>
                </c:pt>
                <c:pt idx="1845">
                  <c:v>36.68955397605604</c:v>
                </c:pt>
                <c:pt idx="1846">
                  <c:v>36.710023880006041</c:v>
                </c:pt>
                <c:pt idx="1847">
                  <c:v>36.734577894206041</c:v>
                </c:pt>
                <c:pt idx="1848">
                  <c:v>36.755074024196041</c:v>
                </c:pt>
                <c:pt idx="1849">
                  <c:v>36.775573968886043</c:v>
                </c:pt>
                <c:pt idx="1850">
                  <c:v>36.80011296272604</c:v>
                </c:pt>
                <c:pt idx="1851">
                  <c:v>36.820628881456038</c:v>
                </c:pt>
                <c:pt idx="1852">
                  <c:v>36.84113097190604</c:v>
                </c:pt>
                <c:pt idx="1853">
                  <c:v>36.865651845936043</c:v>
                </c:pt>
                <c:pt idx="1854">
                  <c:v>36.88614892959604</c:v>
                </c:pt>
                <c:pt idx="1855">
                  <c:v>36.906646013256037</c:v>
                </c:pt>
                <c:pt idx="1856">
                  <c:v>36.931156873706044</c:v>
                </c:pt>
                <c:pt idx="1857">
                  <c:v>36.951648950576043</c:v>
                </c:pt>
                <c:pt idx="1858">
                  <c:v>36.972169876096039</c:v>
                </c:pt>
                <c:pt idx="1859">
                  <c:v>36.996687889096037</c:v>
                </c:pt>
                <c:pt idx="1860">
                  <c:v>37.017200946806042</c:v>
                </c:pt>
                <c:pt idx="1861">
                  <c:v>37.037721872326038</c:v>
                </c:pt>
                <c:pt idx="1862">
                  <c:v>37.062264919276039</c:v>
                </c:pt>
                <c:pt idx="1863">
                  <c:v>37.082751989366038</c:v>
                </c:pt>
                <c:pt idx="1864">
                  <c:v>37.103248834606042</c:v>
                </c:pt>
                <c:pt idx="1865">
                  <c:v>37.12778186797604</c:v>
                </c:pt>
                <c:pt idx="1866">
                  <c:v>37.14828705787604</c:v>
                </c:pt>
                <c:pt idx="1867">
                  <c:v>37.168771982196041</c:v>
                </c:pt>
                <c:pt idx="1868">
                  <c:v>37.193296909336041</c:v>
                </c:pt>
                <c:pt idx="1869">
                  <c:v>37.21378588676604</c:v>
                </c:pt>
                <c:pt idx="1870">
                  <c:v>37.234299898146041</c:v>
                </c:pt>
                <c:pt idx="1871">
                  <c:v>37.258828878406042</c:v>
                </c:pt>
                <c:pt idx="1872">
                  <c:v>37.279331922536038</c:v>
                </c:pt>
                <c:pt idx="1873">
                  <c:v>37.299847841266043</c:v>
                </c:pt>
                <c:pt idx="1874">
                  <c:v>37.324406862256041</c:v>
                </c:pt>
                <c:pt idx="1875">
                  <c:v>37.344877958296038</c:v>
                </c:pt>
                <c:pt idx="1876">
                  <c:v>38.070446968078599</c:v>
                </c:pt>
                <c:pt idx="1877">
                  <c:v>38.070907115936265</c:v>
                </c:pt>
                <c:pt idx="1878">
                  <c:v>38.071330070495591</c:v>
                </c:pt>
                <c:pt idx="1879">
                  <c:v>38.071748971939073</c:v>
                </c:pt>
                <c:pt idx="1880">
                  <c:v>38.072170019149766</c:v>
                </c:pt>
                <c:pt idx="1881">
                  <c:v>38.072587013244615</c:v>
                </c:pt>
                <c:pt idx="1882">
                  <c:v>38.073003053665147</c:v>
                </c:pt>
                <c:pt idx="1883">
                  <c:v>38.073446989059434</c:v>
                </c:pt>
                <c:pt idx="1884">
                  <c:v>38.07386803627012</c:v>
                </c:pt>
                <c:pt idx="1885">
                  <c:v>38.074285984039292</c:v>
                </c:pt>
                <c:pt idx="1886">
                  <c:v>38.07470393180845</c:v>
                </c:pt>
                <c:pt idx="1887">
                  <c:v>38.075123071670511</c:v>
                </c:pt>
                <c:pt idx="1888">
                  <c:v>38.075509071350083</c:v>
                </c:pt>
                <c:pt idx="1889">
                  <c:v>38.075582981109605</c:v>
                </c:pt>
                <c:pt idx="1890">
                  <c:v>38.075657129287706</c:v>
                </c:pt>
                <c:pt idx="1891">
                  <c:v>38.075731039047227</c:v>
                </c:pt>
                <c:pt idx="1892">
                  <c:v>38.075805902481065</c:v>
                </c:pt>
                <c:pt idx="1893">
                  <c:v>38.075879096984856</c:v>
                </c:pt>
                <c:pt idx="1894">
                  <c:v>38.075953960418687</c:v>
                </c:pt>
                <c:pt idx="1895">
                  <c:v>38.07602810859678</c:v>
                </c:pt>
                <c:pt idx="1896">
                  <c:v>38.076102018356316</c:v>
                </c:pt>
                <c:pt idx="1897">
                  <c:v>38.076175928115831</c:v>
                </c:pt>
                <c:pt idx="1898">
                  <c:v>38.076250076293931</c:v>
                </c:pt>
                <c:pt idx="1899">
                  <c:v>38.076323986053453</c:v>
                </c:pt>
                <c:pt idx="1900">
                  <c:v>38.076398134231553</c:v>
                </c:pt>
                <c:pt idx="1901">
                  <c:v>38.076472043991075</c:v>
                </c:pt>
                <c:pt idx="1902">
                  <c:v>38.076545953750596</c:v>
                </c:pt>
                <c:pt idx="1903">
                  <c:v>38.076620101928697</c:v>
                </c:pt>
                <c:pt idx="1904">
                  <c:v>38.076694965362535</c:v>
                </c:pt>
                <c:pt idx="1905">
                  <c:v>38.076770067214952</c:v>
                </c:pt>
                <c:pt idx="1906">
                  <c:v>38.076844930648797</c:v>
                </c:pt>
                <c:pt idx="1907">
                  <c:v>38.07691907882689</c:v>
                </c:pt>
                <c:pt idx="1908">
                  <c:v>38.076993942260721</c:v>
                </c:pt>
                <c:pt idx="1909">
                  <c:v>38.077068090438821</c:v>
                </c:pt>
                <c:pt idx="1910">
                  <c:v>38.096740007400484</c:v>
                </c:pt>
                <c:pt idx="1911">
                  <c:v>38.117238998413086</c:v>
                </c:pt>
                <c:pt idx="1912">
                  <c:v>38.137794017791784</c:v>
                </c:pt>
                <c:pt idx="1913">
                  <c:v>38.162363052368185</c:v>
                </c:pt>
                <c:pt idx="1914">
                  <c:v>38.182847023009785</c:v>
                </c:pt>
                <c:pt idx="1915">
                  <c:v>38.203347921371787</c:v>
                </c:pt>
                <c:pt idx="1916">
                  <c:v>38.227860927581787</c:v>
                </c:pt>
                <c:pt idx="1917">
                  <c:v>38.248373985290783</c:v>
                </c:pt>
                <c:pt idx="1918">
                  <c:v>38.268878936767784</c:v>
                </c:pt>
                <c:pt idx="1919">
                  <c:v>38.293450117110787</c:v>
                </c:pt>
                <c:pt idx="1920">
                  <c:v>38.313874006271782</c:v>
                </c:pt>
                <c:pt idx="1921">
                  <c:v>38.334399938583786</c:v>
                </c:pt>
                <c:pt idx="1922">
                  <c:v>38.358932971954786</c:v>
                </c:pt>
                <c:pt idx="1923">
                  <c:v>38.379483938216786</c:v>
                </c:pt>
                <c:pt idx="1924">
                  <c:v>38.399945020675787</c:v>
                </c:pt>
                <c:pt idx="1925">
                  <c:v>38.424470901488782</c:v>
                </c:pt>
                <c:pt idx="1926">
                  <c:v>38.444957971572784</c:v>
                </c:pt>
                <c:pt idx="1927">
                  <c:v>38.469487905502781</c:v>
                </c:pt>
                <c:pt idx="1928">
                  <c:v>38.489998102187784</c:v>
                </c:pt>
                <c:pt idx="1929">
                  <c:v>38.510495901107781</c:v>
                </c:pt>
                <c:pt idx="1930">
                  <c:v>38.535002946853787</c:v>
                </c:pt>
                <c:pt idx="1931">
                  <c:v>38.555527925491781</c:v>
                </c:pt>
                <c:pt idx="1932">
                  <c:v>38.576046943664785</c:v>
                </c:pt>
                <c:pt idx="1933">
                  <c:v>38.600527048110784</c:v>
                </c:pt>
                <c:pt idx="1934">
                  <c:v>38.621083021163784</c:v>
                </c:pt>
                <c:pt idx="1935">
                  <c:v>38.641577959060783</c:v>
                </c:pt>
                <c:pt idx="1936">
                  <c:v>38.666072130202785</c:v>
                </c:pt>
                <c:pt idx="1937">
                  <c:v>38.686598062514783</c:v>
                </c:pt>
                <c:pt idx="1938">
                  <c:v>38.707098007201786</c:v>
                </c:pt>
                <c:pt idx="1939">
                  <c:v>38.731615066528782</c:v>
                </c:pt>
                <c:pt idx="1940">
                  <c:v>38.752129077911782</c:v>
                </c:pt>
                <c:pt idx="1941">
                  <c:v>38.772622108459785</c:v>
                </c:pt>
                <c:pt idx="1942">
                  <c:v>38.797135114669786</c:v>
                </c:pt>
                <c:pt idx="1943">
                  <c:v>38.817693948745784</c:v>
                </c:pt>
                <c:pt idx="1944">
                  <c:v>38.83817195892378</c:v>
                </c:pt>
                <c:pt idx="1945">
                  <c:v>38.862689018249782</c:v>
                </c:pt>
                <c:pt idx="1946">
                  <c:v>38.883183956145785</c:v>
                </c:pt>
                <c:pt idx="1947">
                  <c:v>38.903701066970783</c:v>
                </c:pt>
                <c:pt idx="1948">
                  <c:v>38.928225994109781</c:v>
                </c:pt>
                <c:pt idx="1949">
                  <c:v>38.948727130889786</c:v>
                </c:pt>
                <c:pt idx="1950">
                  <c:v>38.969227075576782</c:v>
                </c:pt>
                <c:pt idx="1951">
                  <c:v>38.993739128112786</c:v>
                </c:pt>
                <c:pt idx="1952">
                  <c:v>39.014256954192781</c:v>
                </c:pt>
                <c:pt idx="1953">
                  <c:v>39.034778118133787</c:v>
                </c:pt>
                <c:pt idx="1954">
                  <c:v>39.059289932250785</c:v>
                </c:pt>
                <c:pt idx="1955">
                  <c:v>39.079807996752784</c:v>
                </c:pt>
                <c:pt idx="1956">
                  <c:v>39.100302934642784</c:v>
                </c:pt>
                <c:pt idx="1957">
                  <c:v>39.124813079832784</c:v>
                </c:pt>
                <c:pt idx="1958">
                  <c:v>39.145329952242783</c:v>
                </c:pt>
                <c:pt idx="1959">
                  <c:v>39.165815114972787</c:v>
                </c:pt>
                <c:pt idx="1960">
                  <c:v>39.190350055692782</c:v>
                </c:pt>
                <c:pt idx="1961">
                  <c:v>39.210860013962787</c:v>
                </c:pt>
                <c:pt idx="1962">
                  <c:v>39.23135590553278</c:v>
                </c:pt>
                <c:pt idx="1963">
                  <c:v>39.255909919742784</c:v>
                </c:pt>
                <c:pt idx="1964">
                  <c:v>39.276442050932786</c:v>
                </c:pt>
                <c:pt idx="1965">
                  <c:v>39.296752929682782</c:v>
                </c:pt>
                <c:pt idx="1966">
                  <c:v>39.321376085282786</c:v>
                </c:pt>
                <c:pt idx="1967">
                  <c:v>39.341915130612783</c:v>
                </c:pt>
                <c:pt idx="1968">
                  <c:v>39.362464904782783</c:v>
                </c:pt>
                <c:pt idx="1969">
                  <c:v>39.386902093882782</c:v>
                </c:pt>
                <c:pt idx="1970">
                  <c:v>39.407444000242783</c:v>
                </c:pt>
                <c:pt idx="1971">
                  <c:v>39.427937030792783</c:v>
                </c:pt>
                <c:pt idx="1972">
                  <c:v>39.452446937562783</c:v>
                </c:pt>
                <c:pt idx="1973">
                  <c:v>39.473006010052785</c:v>
                </c:pt>
                <c:pt idx="1974">
                  <c:v>39.493530035022786</c:v>
                </c:pt>
                <c:pt idx="1975">
                  <c:v>39.518019914622784</c:v>
                </c:pt>
                <c:pt idx="1976">
                  <c:v>39.538532972332781</c:v>
                </c:pt>
                <c:pt idx="1977">
                  <c:v>39.55903506279278</c:v>
                </c:pt>
                <c:pt idx="1978">
                  <c:v>39.583540916442786</c:v>
                </c:pt>
                <c:pt idx="1979">
                  <c:v>39.604044914242785</c:v>
                </c:pt>
                <c:pt idx="1980">
                  <c:v>39.624553918842786</c:v>
                </c:pt>
                <c:pt idx="1981">
                  <c:v>39.649070024492787</c:v>
                </c:pt>
                <c:pt idx="1982">
                  <c:v>39.669596910472784</c:v>
                </c:pt>
                <c:pt idx="1983">
                  <c:v>39.690112113952786</c:v>
                </c:pt>
                <c:pt idx="1984">
                  <c:v>39.714620113372781</c:v>
                </c:pt>
                <c:pt idx="1985">
                  <c:v>39.735132932662786</c:v>
                </c:pt>
                <c:pt idx="1986">
                  <c:v>39.755650997162782</c:v>
                </c:pt>
                <c:pt idx="1987">
                  <c:v>39.780143976212784</c:v>
                </c:pt>
                <c:pt idx="1988">
                  <c:v>39.800663948062784</c:v>
                </c:pt>
                <c:pt idx="1989">
                  <c:v>39.821145057682784</c:v>
                </c:pt>
                <c:pt idx="1990">
                  <c:v>39.845679998402787</c:v>
                </c:pt>
                <c:pt idx="1991">
                  <c:v>39.86619091034278</c:v>
                </c:pt>
                <c:pt idx="1992">
                  <c:v>39.886699914932784</c:v>
                </c:pt>
                <c:pt idx="1993">
                  <c:v>39.91122603416278</c:v>
                </c:pt>
                <c:pt idx="1994">
                  <c:v>39.93173408508278</c:v>
                </c:pt>
                <c:pt idx="1995">
                  <c:v>39.952240943912784</c:v>
                </c:pt>
                <c:pt idx="1996">
                  <c:v>39.976746082302782</c:v>
                </c:pt>
                <c:pt idx="1997">
                  <c:v>39.99726200103278</c:v>
                </c:pt>
                <c:pt idx="1998">
                  <c:v>40.017765045162783</c:v>
                </c:pt>
                <c:pt idx="1999">
                  <c:v>40.042267084122784</c:v>
                </c:pt>
                <c:pt idx="2000">
                  <c:v>40.062789916992784</c:v>
                </c:pt>
                <c:pt idx="2001">
                  <c:v>40.083288908002785</c:v>
                </c:pt>
                <c:pt idx="2002">
                  <c:v>40.107798099522782</c:v>
                </c:pt>
                <c:pt idx="2003">
                  <c:v>40.128338098522782</c:v>
                </c:pt>
                <c:pt idx="2004">
                  <c:v>40.148840904232785</c:v>
                </c:pt>
                <c:pt idx="2005">
                  <c:v>40.173367977142782</c:v>
                </c:pt>
                <c:pt idx="2006">
                  <c:v>40.193882942202784</c:v>
                </c:pt>
                <c:pt idx="2007">
                  <c:v>40.214370012282785</c:v>
                </c:pt>
                <c:pt idx="2008">
                  <c:v>40.238876104352784</c:v>
                </c:pt>
                <c:pt idx="2009">
                  <c:v>40.259367942812787</c:v>
                </c:pt>
                <c:pt idx="2010">
                  <c:v>40.279915094372782</c:v>
                </c:pt>
                <c:pt idx="2011">
                  <c:v>40.304425954822783</c:v>
                </c:pt>
                <c:pt idx="2012">
                  <c:v>40.324934959412786</c:v>
                </c:pt>
                <c:pt idx="2013">
                  <c:v>40.34551501274278</c:v>
                </c:pt>
                <c:pt idx="2014">
                  <c:v>40.36994409561278</c:v>
                </c:pt>
                <c:pt idx="2015">
                  <c:v>40.390461921692783</c:v>
                </c:pt>
                <c:pt idx="2016">
                  <c:v>40.410967111582785</c:v>
                </c:pt>
                <c:pt idx="2017">
                  <c:v>40.43546009063278</c:v>
                </c:pt>
                <c:pt idx="2018">
                  <c:v>40.455991029742783</c:v>
                </c:pt>
                <c:pt idx="2019">
                  <c:v>40.476495027542782</c:v>
                </c:pt>
                <c:pt idx="2020">
                  <c:v>40.500998020172787</c:v>
                </c:pt>
                <c:pt idx="2021">
                  <c:v>40.521527051922781</c:v>
                </c:pt>
                <c:pt idx="2022">
                  <c:v>40.542032003402781</c:v>
                </c:pt>
                <c:pt idx="2023">
                  <c:v>40.56655406952278</c:v>
                </c:pt>
                <c:pt idx="2024">
                  <c:v>40.587068080902782</c:v>
                </c:pt>
                <c:pt idx="2025">
                  <c:v>40.607531070712781</c:v>
                </c:pt>
                <c:pt idx="2026">
                  <c:v>40.632066011432784</c:v>
                </c:pt>
                <c:pt idx="2027">
                  <c:v>40.652596950532782</c:v>
                </c:pt>
                <c:pt idx="2028">
                  <c:v>40.673070907592781</c:v>
                </c:pt>
                <c:pt idx="2029">
                  <c:v>40.697591066362783</c:v>
                </c:pt>
                <c:pt idx="2030">
                  <c:v>40.71811604500278</c:v>
                </c:pt>
                <c:pt idx="2031">
                  <c:v>40.738621950152783</c:v>
                </c:pt>
                <c:pt idx="2032">
                  <c:v>40.763124942782781</c:v>
                </c:pt>
                <c:pt idx="2033">
                  <c:v>40.783668994902783</c:v>
                </c:pt>
                <c:pt idx="2034">
                  <c:v>40.804137945172783</c:v>
                </c:pt>
                <c:pt idx="2035">
                  <c:v>40.828675031662783</c:v>
                </c:pt>
                <c:pt idx="2036">
                  <c:v>40.849194049832782</c:v>
                </c:pt>
                <c:pt idx="2037">
                  <c:v>40.869713068012786</c:v>
                </c:pt>
                <c:pt idx="2038">
                  <c:v>40.89420509338278</c:v>
                </c:pt>
                <c:pt idx="2039">
                  <c:v>40.914717912672785</c:v>
                </c:pt>
                <c:pt idx="2040">
                  <c:v>40.935218095782787</c:v>
                </c:pt>
                <c:pt idx="2041">
                  <c:v>40.959733963012781</c:v>
                </c:pt>
                <c:pt idx="2042">
                  <c:v>40.980247974392782</c:v>
                </c:pt>
                <c:pt idx="2043">
                  <c:v>41.000760078432783</c:v>
                </c:pt>
                <c:pt idx="2044">
                  <c:v>41.025274991992781</c:v>
                </c:pt>
                <c:pt idx="2045">
                  <c:v>41.045772075652785</c:v>
                </c:pt>
                <c:pt idx="2046">
                  <c:v>41.066314935682783</c:v>
                </c:pt>
                <c:pt idx="2047">
                  <c:v>41.090802907942781</c:v>
                </c:pt>
                <c:pt idx="2048">
                  <c:v>41.111321926112787</c:v>
                </c:pt>
                <c:pt idx="2049">
                  <c:v>41.131819963452784</c:v>
                </c:pt>
                <c:pt idx="2050">
                  <c:v>41.156326055522783</c:v>
                </c:pt>
                <c:pt idx="2051">
                  <c:v>41.176842927932782</c:v>
                </c:pt>
                <c:pt idx="2052">
                  <c:v>41.19734406471278</c:v>
                </c:pt>
                <c:pt idx="2053">
                  <c:v>41.221883058552784</c:v>
                </c:pt>
                <c:pt idx="2054">
                  <c:v>41.242401123042782</c:v>
                </c:pt>
                <c:pt idx="2055">
                  <c:v>41.262892007822785</c:v>
                </c:pt>
                <c:pt idx="2056">
                  <c:v>41.287431001662782</c:v>
                </c:pt>
                <c:pt idx="2057">
                  <c:v>41.307922124862785</c:v>
                </c:pt>
                <c:pt idx="2058">
                  <c:v>41.328455924982784</c:v>
                </c:pt>
                <c:pt idx="2059">
                  <c:v>41.352931022642785</c:v>
                </c:pt>
                <c:pt idx="2060">
                  <c:v>41.373488903042784</c:v>
                </c:pt>
                <c:pt idx="2061">
                  <c:v>41.393969058992781</c:v>
                </c:pt>
                <c:pt idx="2062">
                  <c:v>41.41843700409278</c:v>
                </c:pt>
                <c:pt idx="2063">
                  <c:v>41.438997983932786</c:v>
                </c:pt>
                <c:pt idx="2064">
                  <c:v>41.459513902662785</c:v>
                </c:pt>
                <c:pt idx="2065">
                  <c:v>41.483988046642786</c:v>
                </c:pt>
                <c:pt idx="2066">
                  <c:v>41.504521131512782</c:v>
                </c:pt>
                <c:pt idx="2067">
                  <c:v>41.525041103362781</c:v>
                </c:pt>
                <c:pt idx="2068">
                  <c:v>41.549520015712787</c:v>
                </c:pt>
                <c:pt idx="2069">
                  <c:v>41.570070981982781</c:v>
                </c:pt>
                <c:pt idx="2070">
                  <c:v>41.59056305885278</c:v>
                </c:pt>
                <c:pt idx="2071">
                  <c:v>41.615062952042784</c:v>
                </c:pt>
                <c:pt idx="2072">
                  <c:v>41.635586977002781</c:v>
                </c:pt>
                <c:pt idx="2073">
                  <c:v>41.656116962432783</c:v>
                </c:pt>
                <c:pt idx="2074">
                  <c:v>41.680612087252783</c:v>
                </c:pt>
                <c:pt idx="2075">
                  <c:v>41.701122045512783</c:v>
                </c:pt>
                <c:pt idx="2076">
                  <c:v>41.721652030942785</c:v>
                </c:pt>
                <c:pt idx="2077">
                  <c:v>41.746135950092786</c:v>
                </c:pt>
                <c:pt idx="2078">
                  <c:v>41.766633033752782</c:v>
                </c:pt>
                <c:pt idx="2079">
                  <c:v>41.787149906162782</c:v>
                </c:pt>
                <c:pt idx="2080">
                  <c:v>41.811661958692781</c:v>
                </c:pt>
                <c:pt idx="2081">
                  <c:v>41.832173109052782</c:v>
                </c:pt>
                <c:pt idx="2082">
                  <c:v>41.852716922762781</c:v>
                </c:pt>
                <c:pt idx="2083">
                  <c:v>41.877208948132782</c:v>
                </c:pt>
                <c:pt idx="2084">
                  <c:v>41.897731065752787</c:v>
                </c:pt>
                <c:pt idx="2085">
                  <c:v>41.918247938152781</c:v>
                </c:pt>
                <c:pt idx="2086">
                  <c:v>41.942737102512787</c:v>
                </c:pt>
                <c:pt idx="2087">
                  <c:v>41.963249921802785</c:v>
                </c:pt>
                <c:pt idx="2088">
                  <c:v>41.983752965922783</c:v>
                </c:pt>
                <c:pt idx="2089">
                  <c:v>42.008275032042782</c:v>
                </c:pt>
                <c:pt idx="2090">
                  <c:v>42.028774023052783</c:v>
                </c:pt>
                <c:pt idx="2091">
                  <c:v>42.049293041232787</c:v>
                </c:pt>
                <c:pt idx="2092">
                  <c:v>42.073786020282782</c:v>
                </c:pt>
                <c:pt idx="2093">
                  <c:v>42.094299077982782</c:v>
                </c:pt>
                <c:pt idx="2094">
                  <c:v>42.114843130112781</c:v>
                </c:pt>
                <c:pt idx="2095">
                  <c:v>42.139336109162784</c:v>
                </c:pt>
                <c:pt idx="2096">
                  <c:v>42.159863948822782</c:v>
                </c:pt>
                <c:pt idx="2097">
                  <c:v>42.180372953412785</c:v>
                </c:pt>
                <c:pt idx="2098">
                  <c:v>42.204751014712784</c:v>
                </c:pt>
                <c:pt idx="2099">
                  <c:v>42.225322008132785</c:v>
                </c:pt>
                <c:pt idx="2100">
                  <c:v>42.245769023892784</c:v>
                </c:pt>
                <c:pt idx="2101">
                  <c:v>42.270453929902786</c:v>
                </c:pt>
                <c:pt idx="2102">
                  <c:v>42.290899991992781</c:v>
                </c:pt>
                <c:pt idx="2103">
                  <c:v>42.311450004572784</c:v>
                </c:pt>
                <c:pt idx="2104">
                  <c:v>42.335915088652783</c:v>
                </c:pt>
                <c:pt idx="2105">
                  <c:v>42.356456995012785</c:v>
                </c:pt>
                <c:pt idx="2106">
                  <c:v>42.376971006392786</c:v>
                </c:pt>
                <c:pt idx="2107">
                  <c:v>42.401484012602786</c:v>
                </c:pt>
                <c:pt idx="2108">
                  <c:v>42.421961069102785</c:v>
                </c:pt>
                <c:pt idx="2109">
                  <c:v>42.442537069322782</c:v>
                </c:pt>
                <c:pt idx="2110">
                  <c:v>42.466985940932787</c:v>
                </c:pt>
                <c:pt idx="2111">
                  <c:v>42.487518072132787</c:v>
                </c:pt>
                <c:pt idx="2112">
                  <c:v>42.508047103882781</c:v>
                </c:pt>
                <c:pt idx="2113">
                  <c:v>42.532540082932783</c:v>
                </c:pt>
                <c:pt idx="2114">
                  <c:v>42.553031921382782</c:v>
                </c:pt>
                <c:pt idx="2115">
                  <c:v>42.573573112482784</c:v>
                </c:pt>
                <c:pt idx="2116">
                  <c:v>42.598065137862783</c:v>
                </c:pt>
                <c:pt idx="2117">
                  <c:v>42.618582963942785</c:v>
                </c:pt>
                <c:pt idx="2118">
                  <c:v>42.639120101932782</c:v>
                </c:pt>
                <c:pt idx="2119">
                  <c:v>42.663594961162786</c:v>
                </c:pt>
                <c:pt idx="2120">
                  <c:v>42.68410611152278</c:v>
                </c:pt>
                <c:pt idx="2121">
                  <c:v>42.704608917232783</c:v>
                </c:pt>
                <c:pt idx="2122">
                  <c:v>42.729125022892781</c:v>
                </c:pt>
                <c:pt idx="2123">
                  <c:v>42.749644994732783</c:v>
                </c:pt>
                <c:pt idx="2124">
                  <c:v>42.770159959792785</c:v>
                </c:pt>
                <c:pt idx="2125">
                  <c:v>42.794647932052783</c:v>
                </c:pt>
                <c:pt idx="2126">
                  <c:v>42.815181016922786</c:v>
                </c:pt>
                <c:pt idx="2127">
                  <c:v>42.835701942442782</c:v>
                </c:pt>
                <c:pt idx="2128">
                  <c:v>42.860188007352782</c:v>
                </c:pt>
                <c:pt idx="2129">
                  <c:v>42.880736112592786</c:v>
                </c:pt>
                <c:pt idx="2130">
                  <c:v>42.901232004162786</c:v>
                </c:pt>
                <c:pt idx="2131">
                  <c:v>42.925698995592782</c:v>
                </c:pt>
                <c:pt idx="2132">
                  <c:v>42.946259021762785</c:v>
                </c:pt>
                <c:pt idx="2133">
                  <c:v>42.966778993602787</c:v>
                </c:pt>
                <c:pt idx="2134">
                  <c:v>42.991271018982786</c:v>
                </c:pt>
                <c:pt idx="2135">
                  <c:v>43.01181197166278</c:v>
                </c:pt>
                <c:pt idx="2136">
                  <c:v>43.032303094862783</c:v>
                </c:pt>
                <c:pt idx="2137">
                  <c:v>43.056773900982783</c:v>
                </c:pt>
                <c:pt idx="2138">
                  <c:v>43.077336072922783</c:v>
                </c:pt>
                <c:pt idx="2139">
                  <c:v>43.95047020912169</c:v>
                </c:pt>
                <c:pt idx="2140">
                  <c:v>43.951042175292955</c:v>
                </c:pt>
                <c:pt idx="2141">
                  <c:v>43.951523065567002</c:v>
                </c:pt>
                <c:pt idx="2142">
                  <c:v>43.951955080032334</c:v>
                </c:pt>
                <c:pt idx="2143">
                  <c:v>43.952396154403672</c:v>
                </c:pt>
                <c:pt idx="2144">
                  <c:v>43.952814102172844</c:v>
                </c:pt>
                <c:pt idx="2145">
                  <c:v>43.953234195709214</c:v>
                </c:pt>
                <c:pt idx="2146">
                  <c:v>43.953652143478379</c:v>
                </c:pt>
                <c:pt idx="2147">
                  <c:v>43.9540660381317</c:v>
                </c:pt>
                <c:pt idx="2148">
                  <c:v>43.954481124877908</c:v>
                </c:pt>
                <c:pt idx="2149">
                  <c:v>43.954898118972764</c:v>
                </c:pt>
                <c:pt idx="2150">
                  <c:v>43.955316066741929</c:v>
                </c:pt>
                <c:pt idx="2151">
                  <c:v>43.955420017242425</c:v>
                </c:pt>
                <c:pt idx="2152">
                  <c:v>43.955495119094834</c:v>
                </c:pt>
                <c:pt idx="2153">
                  <c:v>43.955569028854349</c:v>
                </c:pt>
                <c:pt idx="2154">
                  <c:v>43.955643177032449</c:v>
                </c:pt>
                <c:pt idx="2155">
                  <c:v>43.955717086791985</c:v>
                </c:pt>
                <c:pt idx="2156">
                  <c:v>43.955792188644395</c:v>
                </c:pt>
                <c:pt idx="2157">
                  <c:v>43.955866098403909</c:v>
                </c:pt>
                <c:pt idx="2158">
                  <c:v>43.955940008163445</c:v>
                </c:pt>
                <c:pt idx="2159">
                  <c:v>43.956014156341539</c:v>
                </c:pt>
                <c:pt idx="2160">
                  <c:v>43.95608806610106</c:v>
                </c:pt>
                <c:pt idx="2161">
                  <c:v>43.956162214279161</c:v>
                </c:pt>
                <c:pt idx="2162">
                  <c:v>43.956236124038682</c:v>
                </c:pt>
                <c:pt idx="2163">
                  <c:v>43.956310033798204</c:v>
                </c:pt>
                <c:pt idx="2164">
                  <c:v>43.956385135650621</c:v>
                </c:pt>
                <c:pt idx="2165">
                  <c:v>43.956480026245103</c:v>
                </c:pt>
                <c:pt idx="2166">
                  <c:v>43.95655512809752</c:v>
                </c:pt>
                <c:pt idx="2167">
                  <c:v>43.956629991531365</c:v>
                </c:pt>
                <c:pt idx="2168">
                  <c:v>43.956704139709458</c:v>
                </c:pt>
                <c:pt idx="2169">
                  <c:v>43.95677804946898</c:v>
                </c:pt>
                <c:pt idx="2170">
                  <c:v>43.956853151321404</c:v>
                </c:pt>
                <c:pt idx="2171">
                  <c:v>43.956927061080918</c:v>
                </c:pt>
                <c:pt idx="2172">
                  <c:v>43.957002162933328</c:v>
                </c:pt>
                <c:pt idx="2173">
                  <c:v>43.957077026367173</c:v>
                </c:pt>
                <c:pt idx="2174">
                  <c:v>43.95715212821959</c:v>
                </c:pt>
                <c:pt idx="2175">
                  <c:v>43.957226991653428</c:v>
                </c:pt>
                <c:pt idx="2176">
                  <c:v>43.957302093505845</c:v>
                </c:pt>
                <c:pt idx="2177">
                  <c:v>43.957378149032579</c:v>
                </c:pt>
                <c:pt idx="2178">
                  <c:v>43.957453012466409</c:v>
                </c:pt>
                <c:pt idx="2179">
                  <c:v>43.964174032211304</c:v>
                </c:pt>
                <c:pt idx="2180">
                  <c:v>43.984717130661004</c:v>
                </c:pt>
                <c:pt idx="2181">
                  <c:v>44.005203008651705</c:v>
                </c:pt>
                <c:pt idx="2182">
                  <c:v>44.029697179794304</c:v>
                </c:pt>
                <c:pt idx="2183">
                  <c:v>44.050255060195703</c:v>
                </c:pt>
                <c:pt idx="2184">
                  <c:v>44.070743083953701</c:v>
                </c:pt>
                <c:pt idx="2185">
                  <c:v>44.095249176025703</c:v>
                </c:pt>
                <c:pt idx="2186">
                  <c:v>44.115801095962702</c:v>
                </c:pt>
                <c:pt idx="2187">
                  <c:v>44.136262178420701</c:v>
                </c:pt>
                <c:pt idx="2188">
                  <c:v>44.160772085189699</c:v>
                </c:pt>
                <c:pt idx="2189">
                  <c:v>44.1813051700587</c:v>
                </c:pt>
                <c:pt idx="2190">
                  <c:v>44.201814174651702</c:v>
                </c:pt>
                <c:pt idx="2191">
                  <c:v>44.226303100585703</c:v>
                </c:pt>
                <c:pt idx="2192">
                  <c:v>44.246828079223704</c:v>
                </c:pt>
                <c:pt idx="2193">
                  <c:v>44.267377138137704</c:v>
                </c:pt>
                <c:pt idx="2194">
                  <c:v>44.291846036910698</c:v>
                </c:pt>
                <c:pt idx="2195">
                  <c:v>44.312438011169704</c:v>
                </c:pt>
                <c:pt idx="2196">
                  <c:v>44.332883119582704</c:v>
                </c:pt>
                <c:pt idx="2197">
                  <c:v>44.357359170913703</c:v>
                </c:pt>
                <c:pt idx="2198">
                  <c:v>44.377911090850702</c:v>
                </c:pt>
                <c:pt idx="2199">
                  <c:v>44.398455142974704</c:v>
                </c:pt>
                <c:pt idx="2200">
                  <c:v>44.422907114028703</c:v>
                </c:pt>
                <c:pt idx="2201">
                  <c:v>44.443450212478702</c:v>
                </c:pt>
                <c:pt idx="2202">
                  <c:v>44.463957071304705</c:v>
                </c:pt>
                <c:pt idx="2203">
                  <c:v>44.488409042358704</c:v>
                </c:pt>
                <c:pt idx="2204">
                  <c:v>44.508991003036705</c:v>
                </c:pt>
                <c:pt idx="2205">
                  <c:v>44.529481172561702</c:v>
                </c:pt>
                <c:pt idx="2206">
                  <c:v>44.553977012634704</c:v>
                </c:pt>
                <c:pt idx="2207">
                  <c:v>44.574501037597699</c:v>
                </c:pt>
                <c:pt idx="2208">
                  <c:v>44.595004081725705</c:v>
                </c:pt>
                <c:pt idx="2209">
                  <c:v>44.619464159011699</c:v>
                </c:pt>
                <c:pt idx="2210">
                  <c:v>44.640057086944701</c:v>
                </c:pt>
                <c:pt idx="2211">
                  <c:v>44.660529136657701</c:v>
                </c:pt>
                <c:pt idx="2212">
                  <c:v>44.685018062591702</c:v>
                </c:pt>
                <c:pt idx="2213">
                  <c:v>44.705566167831705</c:v>
                </c:pt>
                <c:pt idx="2214">
                  <c:v>44.726119995116704</c:v>
                </c:pt>
                <c:pt idx="2215">
                  <c:v>44.750565052032698</c:v>
                </c:pt>
                <c:pt idx="2216">
                  <c:v>44.771114110946705</c:v>
                </c:pt>
                <c:pt idx="2217">
                  <c:v>44.791620016097703</c:v>
                </c:pt>
                <c:pt idx="2218">
                  <c:v>44.8161010742187</c:v>
                </c:pt>
                <c:pt idx="2219">
                  <c:v>44.836638212203702</c:v>
                </c:pt>
                <c:pt idx="2220">
                  <c:v>44.857140064239701</c:v>
                </c:pt>
                <c:pt idx="2221">
                  <c:v>44.881621122360698</c:v>
                </c:pt>
                <c:pt idx="2222">
                  <c:v>44.902185201644699</c:v>
                </c:pt>
                <c:pt idx="2223">
                  <c:v>44.9226970672607</c:v>
                </c:pt>
                <c:pt idx="2224">
                  <c:v>44.947199106216701</c:v>
                </c:pt>
                <c:pt idx="2225">
                  <c:v>44.967709064483699</c:v>
                </c:pt>
                <c:pt idx="2226">
                  <c:v>44.9882202148437</c:v>
                </c:pt>
                <c:pt idx="2227">
                  <c:v>45.012723207473698</c:v>
                </c:pt>
                <c:pt idx="2228">
                  <c:v>45.033243179323705</c:v>
                </c:pt>
                <c:pt idx="2229">
                  <c:v>45.053735017773704</c:v>
                </c:pt>
                <c:pt idx="2230">
                  <c:v>45.0782730579337</c:v>
                </c:pt>
                <c:pt idx="2231">
                  <c:v>45.0987691879237</c:v>
                </c:pt>
                <c:pt idx="2232">
                  <c:v>45.119261026383704</c:v>
                </c:pt>
                <c:pt idx="2233">
                  <c:v>45.143792152403705</c:v>
                </c:pt>
                <c:pt idx="2234">
                  <c:v>45.164312124253705</c:v>
                </c:pt>
                <c:pt idx="2235">
                  <c:v>45.1848421096837</c:v>
                </c:pt>
                <c:pt idx="2236">
                  <c:v>45.209351062773699</c:v>
                </c:pt>
                <c:pt idx="2237">
                  <c:v>45.229845046993702</c:v>
                </c:pt>
                <c:pt idx="2238">
                  <c:v>45.250338077543702</c:v>
                </c:pt>
                <c:pt idx="2239">
                  <c:v>45.274869203563703</c:v>
                </c:pt>
                <c:pt idx="2240">
                  <c:v>45.295397996903702</c:v>
                </c:pt>
                <c:pt idx="2241">
                  <c:v>45.315864086153702</c:v>
                </c:pt>
                <c:pt idx="2242">
                  <c:v>45.3404231071437</c:v>
                </c:pt>
                <c:pt idx="2243">
                  <c:v>45.360967159273699</c:v>
                </c:pt>
                <c:pt idx="2244">
                  <c:v>45.381458044053701</c:v>
                </c:pt>
                <c:pt idx="2245">
                  <c:v>45.405947208403703</c:v>
                </c:pt>
                <c:pt idx="2246">
                  <c:v>45.426425218583702</c:v>
                </c:pt>
                <c:pt idx="2247">
                  <c:v>45.446914196013701</c:v>
                </c:pt>
                <c:pt idx="2248">
                  <c:v>45.471468210223705</c:v>
                </c:pt>
                <c:pt idx="2249">
                  <c:v>45.491947174073701</c:v>
                </c:pt>
                <c:pt idx="2250">
                  <c:v>45.512444019313705</c:v>
                </c:pt>
                <c:pt idx="2251">
                  <c:v>45.536975145343703</c:v>
                </c:pt>
                <c:pt idx="2252">
                  <c:v>45.557479143143702</c:v>
                </c:pt>
                <c:pt idx="2253">
                  <c:v>45.577975988383699</c:v>
                </c:pt>
                <c:pt idx="2254">
                  <c:v>45.602533102033703</c:v>
                </c:pt>
                <c:pt idx="2255">
                  <c:v>45.623047113413705</c:v>
                </c:pt>
                <c:pt idx="2256">
                  <c:v>45.643515110013702</c:v>
                </c:pt>
                <c:pt idx="2257">
                  <c:v>45.668052196503702</c:v>
                </c:pt>
                <c:pt idx="2258">
                  <c:v>45.688551187513703</c:v>
                </c:pt>
                <c:pt idx="2259">
                  <c:v>45.7090730667137</c:v>
                </c:pt>
                <c:pt idx="2260">
                  <c:v>45.733576059343704</c:v>
                </c:pt>
                <c:pt idx="2261">
                  <c:v>45.754076004023702</c:v>
                </c:pt>
                <c:pt idx="2262">
                  <c:v>45.774573087693703</c:v>
                </c:pt>
                <c:pt idx="2263">
                  <c:v>45.799108028413698</c:v>
                </c:pt>
                <c:pt idx="2264">
                  <c:v>45.819660186763699</c:v>
                </c:pt>
                <c:pt idx="2265">
                  <c:v>45.8401420116437</c:v>
                </c:pt>
                <c:pt idx="2266">
                  <c:v>45.864673137663701</c:v>
                </c:pt>
                <c:pt idx="2267">
                  <c:v>45.885174036023699</c:v>
                </c:pt>
                <c:pt idx="2268">
                  <c:v>45.905699014663703</c:v>
                </c:pt>
                <c:pt idx="2269">
                  <c:v>45.9301981925937</c:v>
                </c:pt>
                <c:pt idx="2270">
                  <c:v>45.950703144073699</c:v>
                </c:pt>
                <c:pt idx="2271">
                  <c:v>45.971192121503705</c:v>
                </c:pt>
                <c:pt idx="2272">
                  <c:v>45.9957242012037</c:v>
                </c:pt>
                <c:pt idx="2273">
                  <c:v>46.016236066813704</c:v>
                </c:pt>
                <c:pt idx="2274">
                  <c:v>46.0367841720537</c:v>
                </c:pt>
                <c:pt idx="2275">
                  <c:v>46.061277151103702</c:v>
                </c:pt>
                <c:pt idx="2276">
                  <c:v>46.081772089003699</c:v>
                </c:pt>
                <c:pt idx="2277">
                  <c:v>46.102271080013701</c:v>
                </c:pt>
                <c:pt idx="2278">
                  <c:v>46.126799106593701</c:v>
                </c:pt>
                <c:pt idx="2279">
                  <c:v>46.147296190263702</c:v>
                </c:pt>
                <c:pt idx="2280">
                  <c:v>46.167796134953704</c:v>
                </c:pt>
                <c:pt idx="2281">
                  <c:v>46.192327022553698</c:v>
                </c:pt>
                <c:pt idx="2282">
                  <c:v>46.212825059893703</c:v>
                </c:pt>
                <c:pt idx="2283">
                  <c:v>46.233344078063702</c:v>
                </c:pt>
                <c:pt idx="2284">
                  <c:v>46.257848024363703</c:v>
                </c:pt>
                <c:pt idx="2285">
                  <c:v>46.278386116023704</c:v>
                </c:pt>
                <c:pt idx="2286">
                  <c:v>46.298858165743702</c:v>
                </c:pt>
                <c:pt idx="2287">
                  <c:v>46.323442220683702</c:v>
                </c:pt>
                <c:pt idx="2288">
                  <c:v>46.343905210493702</c:v>
                </c:pt>
                <c:pt idx="2289">
                  <c:v>46.364497184753702</c:v>
                </c:pt>
                <c:pt idx="2290">
                  <c:v>46.3889310359937</c:v>
                </c:pt>
                <c:pt idx="2291">
                  <c:v>46.4094541072837</c:v>
                </c:pt>
                <c:pt idx="2292">
                  <c:v>46.429953098293701</c:v>
                </c:pt>
                <c:pt idx="2293">
                  <c:v>46.4544591903637</c:v>
                </c:pt>
                <c:pt idx="2294">
                  <c:v>46.474981069563704</c:v>
                </c:pt>
                <c:pt idx="2295">
                  <c:v>46.495485067363703</c:v>
                </c:pt>
                <c:pt idx="2296">
                  <c:v>46.520002126693704</c:v>
                </c:pt>
                <c:pt idx="2297">
                  <c:v>46.540499210353701</c:v>
                </c:pt>
                <c:pt idx="2298">
                  <c:v>46.560997009273699</c:v>
                </c:pt>
                <c:pt idx="2299">
                  <c:v>46.585527181623704</c:v>
                </c:pt>
                <c:pt idx="2300">
                  <c:v>46.606028079983702</c:v>
                </c:pt>
                <c:pt idx="2301">
                  <c:v>46.626520156863705</c:v>
                </c:pt>
                <c:pt idx="2302">
                  <c:v>46.651053190233704</c:v>
                </c:pt>
                <c:pt idx="2303">
                  <c:v>46.671585083003698</c:v>
                </c:pt>
                <c:pt idx="2304">
                  <c:v>46.692071199413704</c:v>
                </c:pt>
                <c:pt idx="2305">
                  <c:v>46.716606140133699</c:v>
                </c:pt>
                <c:pt idx="2306">
                  <c:v>46.737090110783704</c:v>
                </c:pt>
                <c:pt idx="2307">
                  <c:v>46.757600069043704</c:v>
                </c:pt>
                <c:pt idx="2308">
                  <c:v>46.782130002973702</c:v>
                </c:pt>
                <c:pt idx="2309">
                  <c:v>46.802642107013703</c:v>
                </c:pt>
                <c:pt idx="2310">
                  <c:v>46.823122024533703</c:v>
                </c:pt>
                <c:pt idx="2311">
                  <c:v>46.847662210463703</c:v>
                </c:pt>
                <c:pt idx="2312">
                  <c:v>46.868160009383701</c:v>
                </c:pt>
                <c:pt idx="2313">
                  <c:v>46.892674207683704</c:v>
                </c:pt>
                <c:pt idx="2314">
                  <c:v>46.913203001023703</c:v>
                </c:pt>
                <c:pt idx="2315">
                  <c:v>46.933699131013704</c:v>
                </c:pt>
                <c:pt idx="2316">
                  <c:v>46.958229064943701</c:v>
                </c:pt>
                <c:pt idx="2317">
                  <c:v>46.9787302017237</c:v>
                </c:pt>
                <c:pt idx="2318">
                  <c:v>46.999234199523698</c:v>
                </c:pt>
                <c:pt idx="2319">
                  <c:v>47.0236961841537</c:v>
                </c:pt>
                <c:pt idx="2320">
                  <c:v>47.044214010233702</c:v>
                </c:pt>
                <c:pt idx="2321">
                  <c:v>47.0647151470137</c:v>
                </c:pt>
                <c:pt idx="2322">
                  <c:v>47.089223146433703</c:v>
                </c:pt>
                <c:pt idx="2323">
                  <c:v>47.109736204143701</c:v>
                </c:pt>
                <c:pt idx="2324">
                  <c:v>47.130259037013701</c:v>
                </c:pt>
                <c:pt idx="2325">
                  <c:v>47.154772996903702</c:v>
                </c:pt>
                <c:pt idx="2326">
                  <c:v>47.175283193583702</c:v>
                </c:pt>
                <c:pt idx="2327">
                  <c:v>47.195787191393698</c:v>
                </c:pt>
                <c:pt idx="2328">
                  <c:v>47.2203481197337</c:v>
                </c:pt>
                <c:pt idx="2329">
                  <c:v>47.240812063213703</c:v>
                </c:pt>
                <c:pt idx="2330">
                  <c:v>47.261356115343702</c:v>
                </c:pt>
                <c:pt idx="2331">
                  <c:v>47.285868167873701</c:v>
                </c:pt>
                <c:pt idx="2332">
                  <c:v>47.306429147723705</c:v>
                </c:pt>
                <c:pt idx="2333">
                  <c:v>47.326924085613705</c:v>
                </c:pt>
                <c:pt idx="2334">
                  <c:v>47.351396083833698</c:v>
                </c:pt>
                <c:pt idx="2335">
                  <c:v>47.371947050093702</c:v>
                </c:pt>
                <c:pt idx="2336">
                  <c:v>47.392474174503704</c:v>
                </c:pt>
                <c:pt idx="2337">
                  <c:v>47.416949033733701</c:v>
                </c:pt>
                <c:pt idx="2338">
                  <c:v>47.437458038333702</c:v>
                </c:pt>
                <c:pt idx="2339">
                  <c:v>47.457979202273705</c:v>
                </c:pt>
                <c:pt idx="2340">
                  <c:v>47.482467174533703</c:v>
                </c:pt>
                <c:pt idx="2341">
                  <c:v>47.502983093263701</c:v>
                </c:pt>
                <c:pt idx="2342">
                  <c:v>47.523483991623699</c:v>
                </c:pt>
                <c:pt idx="2343">
                  <c:v>47.548010110853703</c:v>
                </c:pt>
                <c:pt idx="2344">
                  <c:v>47.568536996843704</c:v>
                </c:pt>
                <c:pt idx="2345">
                  <c:v>47.589031219483701</c:v>
                </c:pt>
                <c:pt idx="2346">
                  <c:v>47.613560199733705</c:v>
                </c:pt>
                <c:pt idx="2347">
                  <c:v>47.634062051773704</c:v>
                </c:pt>
                <c:pt idx="2348">
                  <c:v>47.654563188553702</c:v>
                </c:pt>
                <c:pt idx="2349">
                  <c:v>47.6790840625737</c:v>
                </c:pt>
                <c:pt idx="2350">
                  <c:v>47.699592113493701</c:v>
                </c:pt>
                <c:pt idx="2351">
                  <c:v>47.720077037813702</c:v>
                </c:pt>
                <c:pt idx="2352">
                  <c:v>47.744611024853704</c:v>
                </c:pt>
                <c:pt idx="2353">
                  <c:v>47.7651150226637</c:v>
                </c:pt>
                <c:pt idx="2354">
                  <c:v>47.785638093943703</c:v>
                </c:pt>
                <c:pt idx="2355">
                  <c:v>47.810142993923705</c:v>
                </c:pt>
                <c:pt idx="2356">
                  <c:v>47.830678224563698</c:v>
                </c:pt>
                <c:pt idx="2357">
                  <c:v>47.851165056223699</c:v>
                </c:pt>
                <c:pt idx="2358">
                  <c:v>47.875674009323703</c:v>
                </c:pt>
                <c:pt idx="2359">
                  <c:v>47.896203041073704</c:v>
                </c:pt>
                <c:pt idx="2360">
                  <c:v>47.916690111163703</c:v>
                </c:pt>
                <c:pt idx="2361">
                  <c:v>47.941211223603702</c:v>
                </c:pt>
                <c:pt idx="2362">
                  <c:v>47.961730003353701</c:v>
                </c:pt>
                <c:pt idx="2363">
                  <c:v>47.982211112973701</c:v>
                </c:pt>
                <c:pt idx="2364">
                  <c:v>48.006723165513705</c:v>
                </c:pt>
                <c:pt idx="2365">
                  <c:v>48.027261018753705</c:v>
                </c:pt>
                <c:pt idx="2366">
                  <c:v>48.047761201853703</c:v>
                </c:pt>
                <c:pt idx="2367">
                  <c:v>48.072279214863698</c:v>
                </c:pt>
                <c:pt idx="2368">
                  <c:v>48.092788219453702</c:v>
                </c:pt>
                <c:pt idx="2369">
                  <c:v>48.1132891178137</c:v>
                </c:pt>
                <c:pt idx="2370">
                  <c:v>48.137823104853702</c:v>
                </c:pt>
                <c:pt idx="2371">
                  <c:v>48.158311128613704</c:v>
                </c:pt>
                <c:pt idx="2372">
                  <c:v>48.178827047343702</c:v>
                </c:pt>
                <c:pt idx="2373">
                  <c:v>48.203318119053705</c:v>
                </c:pt>
                <c:pt idx="2374">
                  <c:v>48.223874092103699</c:v>
                </c:pt>
                <c:pt idx="2375">
                  <c:v>48.244383096693703</c:v>
                </c:pt>
                <c:pt idx="2376">
                  <c:v>48.2688951492337</c:v>
                </c:pt>
                <c:pt idx="2377">
                  <c:v>48.289439201353701</c:v>
                </c:pt>
                <c:pt idx="2378">
                  <c:v>48.309893131253702</c:v>
                </c:pt>
                <c:pt idx="2379">
                  <c:v>48.334415197373701</c:v>
                </c:pt>
                <c:pt idx="2380">
                  <c:v>48.3549191951737</c:v>
                </c:pt>
                <c:pt idx="2381">
                  <c:v>48.375457048413701</c:v>
                </c:pt>
                <c:pt idx="2382">
                  <c:v>48.399934053423699</c:v>
                </c:pt>
                <c:pt idx="2383">
                  <c:v>48.420444011683699</c:v>
                </c:pt>
                <c:pt idx="2384">
                  <c:v>48.4409670829737</c:v>
                </c:pt>
                <c:pt idx="2385">
                  <c:v>48.465454101563701</c:v>
                </c:pt>
                <c:pt idx="2386">
                  <c:v>48.486002206803704</c:v>
                </c:pt>
                <c:pt idx="2387">
                  <c:v>48.506494998933704</c:v>
                </c:pt>
                <c:pt idx="2388">
                  <c:v>48.531007051463703</c:v>
                </c:pt>
                <c:pt idx="2389">
                  <c:v>48.5515291690837</c:v>
                </c:pt>
                <c:pt idx="2390">
                  <c:v>48.572020053863703</c:v>
                </c:pt>
                <c:pt idx="2391">
                  <c:v>48.596531152723699</c:v>
                </c:pt>
                <c:pt idx="2392">
                  <c:v>48.617058038713701</c:v>
                </c:pt>
                <c:pt idx="2393">
                  <c:v>48.637544155123699</c:v>
                </c:pt>
                <c:pt idx="2394">
                  <c:v>48.662055015563702</c:v>
                </c:pt>
                <c:pt idx="2395">
                  <c:v>48.682606220243699</c:v>
                </c:pt>
                <c:pt idx="2396">
                  <c:v>48.703094005583701</c:v>
                </c:pt>
                <c:pt idx="2397">
                  <c:v>48.727609157563705</c:v>
                </c:pt>
                <c:pt idx="2398">
                  <c:v>48.7481241226237</c:v>
                </c:pt>
                <c:pt idx="2399">
                  <c:v>48.768623113633701</c:v>
                </c:pt>
                <c:pt idx="2400">
                  <c:v>48.793130159373703</c:v>
                </c:pt>
                <c:pt idx="2401">
                  <c:v>48.813650131223703</c:v>
                </c:pt>
                <c:pt idx="2402">
                  <c:v>48.834159135813699</c:v>
                </c:pt>
                <c:pt idx="2403">
                  <c:v>48.858642101283699</c:v>
                </c:pt>
                <c:pt idx="2404">
                  <c:v>48.8791952133137</c:v>
                </c:pt>
                <c:pt idx="2405">
                  <c:v>48.899716138843701</c:v>
                </c:pt>
                <c:pt idx="2406">
                  <c:v>48.924224138263703</c:v>
                </c:pt>
                <c:pt idx="2407">
                  <c:v>48.944720029833704</c:v>
                </c:pt>
                <c:pt idx="2408">
                  <c:v>48.965174198153704</c:v>
                </c:pt>
                <c:pt idx="2409">
                  <c:v>49.750463962554917</c:v>
                </c:pt>
                <c:pt idx="2410">
                  <c:v>49.750931978225694</c:v>
                </c:pt>
                <c:pt idx="2411">
                  <c:v>49.751359939575188</c:v>
                </c:pt>
                <c:pt idx="2412">
                  <c:v>49.751783132553086</c:v>
                </c:pt>
                <c:pt idx="2413">
                  <c:v>49.752202987670884</c:v>
                </c:pt>
                <c:pt idx="2414">
                  <c:v>49.752624988555894</c:v>
                </c:pt>
                <c:pt idx="2415">
                  <c:v>49.753041982650743</c:v>
                </c:pt>
                <c:pt idx="2416">
                  <c:v>49.753498077392564</c:v>
                </c:pt>
                <c:pt idx="2417">
                  <c:v>49.753998994827256</c:v>
                </c:pt>
                <c:pt idx="2418">
                  <c:v>49.754430055618279</c:v>
                </c:pt>
                <c:pt idx="2419">
                  <c:v>49.754848957061753</c:v>
                </c:pt>
                <c:pt idx="2420">
                  <c:v>49.755265951156609</c:v>
                </c:pt>
                <c:pt idx="2421">
                  <c:v>49.755414962768533</c:v>
                </c:pt>
                <c:pt idx="2422">
                  <c:v>49.755490064620957</c:v>
                </c:pt>
                <c:pt idx="2423">
                  <c:v>49.755565166473374</c:v>
                </c:pt>
                <c:pt idx="2424">
                  <c:v>49.755640029907212</c:v>
                </c:pt>
                <c:pt idx="2425">
                  <c:v>49.755715131759629</c:v>
                </c:pt>
                <c:pt idx="2426">
                  <c:v>49.755789041519158</c:v>
                </c:pt>
                <c:pt idx="2427">
                  <c:v>49.755864143371568</c:v>
                </c:pt>
                <c:pt idx="2428">
                  <c:v>49.755939006805406</c:v>
                </c:pt>
                <c:pt idx="2429">
                  <c:v>49.756014108657823</c:v>
                </c:pt>
                <c:pt idx="2430">
                  <c:v>49.756088972091653</c:v>
                </c:pt>
                <c:pt idx="2431">
                  <c:v>49.756163120269768</c:v>
                </c:pt>
                <c:pt idx="2432">
                  <c:v>49.756237030029283</c:v>
                </c:pt>
                <c:pt idx="2433">
                  <c:v>49.756312131881693</c:v>
                </c:pt>
                <c:pt idx="2434">
                  <c:v>49.756386041641228</c:v>
                </c:pt>
                <c:pt idx="2435">
                  <c:v>49.756461143493638</c:v>
                </c:pt>
                <c:pt idx="2436">
                  <c:v>49.756536006927476</c:v>
                </c:pt>
                <c:pt idx="2437">
                  <c:v>49.756611108779893</c:v>
                </c:pt>
                <c:pt idx="2438">
                  <c:v>49.756685972213738</c:v>
                </c:pt>
                <c:pt idx="2439">
                  <c:v>49.756760120391839</c:v>
                </c:pt>
                <c:pt idx="2440">
                  <c:v>49.756835937499986</c:v>
                </c:pt>
                <c:pt idx="2441">
                  <c:v>49.756911993026719</c:v>
                </c:pt>
                <c:pt idx="2442">
                  <c:v>49.757004976272569</c:v>
                </c:pt>
                <c:pt idx="2443">
                  <c:v>49.757081031799309</c:v>
                </c:pt>
                <c:pt idx="2444">
                  <c:v>49.757156133651719</c:v>
                </c:pt>
                <c:pt idx="2445">
                  <c:v>49.757231950759873</c:v>
                </c:pt>
                <c:pt idx="2446">
                  <c:v>49.774629116058286</c:v>
                </c:pt>
                <c:pt idx="2447">
                  <c:v>49.795150995254488</c:v>
                </c:pt>
                <c:pt idx="2448">
                  <c:v>49.819638013839686</c:v>
                </c:pt>
                <c:pt idx="2449">
                  <c:v>49.840177059173584</c:v>
                </c:pt>
                <c:pt idx="2450">
                  <c:v>49.860644102096984</c:v>
                </c:pt>
                <c:pt idx="2451">
                  <c:v>49.885153055190983</c:v>
                </c:pt>
                <c:pt idx="2452">
                  <c:v>49.905565977096984</c:v>
                </c:pt>
                <c:pt idx="2453">
                  <c:v>49.926146030425983</c:v>
                </c:pt>
                <c:pt idx="2454">
                  <c:v>49.950693130492986</c:v>
                </c:pt>
                <c:pt idx="2455">
                  <c:v>49.971244096755989</c:v>
                </c:pt>
                <c:pt idx="2456">
                  <c:v>49.991750955581985</c:v>
                </c:pt>
                <c:pt idx="2457">
                  <c:v>50.016246080398986</c:v>
                </c:pt>
                <c:pt idx="2458">
                  <c:v>50.036772966384987</c:v>
                </c:pt>
                <c:pt idx="2459">
                  <c:v>50.057276010512986</c:v>
                </c:pt>
                <c:pt idx="2460">
                  <c:v>50.081773042678989</c:v>
                </c:pt>
                <c:pt idx="2461">
                  <c:v>50.102251052855983</c:v>
                </c:pt>
                <c:pt idx="2462">
                  <c:v>50.122818946837988</c:v>
                </c:pt>
                <c:pt idx="2463">
                  <c:v>50.147292137145989</c:v>
                </c:pt>
                <c:pt idx="2464">
                  <c:v>50.167835950850986</c:v>
                </c:pt>
                <c:pt idx="2465">
                  <c:v>50.188364982604988</c:v>
                </c:pt>
                <c:pt idx="2466">
                  <c:v>50.212841033935987</c:v>
                </c:pt>
                <c:pt idx="2467">
                  <c:v>50.233366012572986</c:v>
                </c:pt>
                <c:pt idx="2468">
                  <c:v>50.253890037536983</c:v>
                </c:pt>
                <c:pt idx="2469">
                  <c:v>50.278393030166988</c:v>
                </c:pt>
                <c:pt idx="2470">
                  <c:v>50.298890113830986</c:v>
                </c:pt>
                <c:pt idx="2471">
                  <c:v>50.319398164748989</c:v>
                </c:pt>
                <c:pt idx="2472">
                  <c:v>50.343912124633988</c:v>
                </c:pt>
                <c:pt idx="2473">
                  <c:v>50.364439010619989</c:v>
                </c:pt>
                <c:pt idx="2474">
                  <c:v>50.384958028792987</c:v>
                </c:pt>
                <c:pt idx="2475">
                  <c:v>50.409435033797983</c:v>
                </c:pt>
                <c:pt idx="2476">
                  <c:v>50.429960012435984</c:v>
                </c:pt>
                <c:pt idx="2477">
                  <c:v>50.450479984282985</c:v>
                </c:pt>
                <c:pt idx="2478">
                  <c:v>50.474972963332988</c:v>
                </c:pt>
                <c:pt idx="2479">
                  <c:v>50.495490074157985</c:v>
                </c:pt>
                <c:pt idx="2480">
                  <c:v>50.516000032424984</c:v>
                </c:pt>
                <c:pt idx="2481">
                  <c:v>50.540498018264984</c:v>
                </c:pt>
                <c:pt idx="2482">
                  <c:v>50.561027050017984</c:v>
                </c:pt>
                <c:pt idx="2483">
                  <c:v>50.581481933593984</c:v>
                </c:pt>
                <c:pt idx="2484">
                  <c:v>50.606022119521988</c:v>
                </c:pt>
                <c:pt idx="2485">
                  <c:v>50.626574039458987</c:v>
                </c:pt>
                <c:pt idx="2486">
                  <c:v>50.647083044051989</c:v>
                </c:pt>
                <c:pt idx="2487">
                  <c:v>50.671573162078985</c:v>
                </c:pt>
                <c:pt idx="2488">
                  <c:v>50.692088127135989</c:v>
                </c:pt>
                <c:pt idx="2489">
                  <c:v>50.712607145308986</c:v>
                </c:pt>
                <c:pt idx="2490">
                  <c:v>50.737102985381988</c:v>
                </c:pt>
                <c:pt idx="2491">
                  <c:v>50.757616043089989</c:v>
                </c:pt>
                <c:pt idx="2492">
                  <c:v>50.778140068049986</c:v>
                </c:pt>
                <c:pt idx="2493">
                  <c:v>50.802624940869983</c:v>
                </c:pt>
                <c:pt idx="2494">
                  <c:v>50.823140144349985</c:v>
                </c:pt>
                <c:pt idx="2495">
                  <c:v>50.843703031539988</c:v>
                </c:pt>
                <c:pt idx="2496">
                  <c:v>50.868174076079988</c:v>
                </c:pt>
                <c:pt idx="2497">
                  <c:v>50.888693094249987</c:v>
                </c:pt>
                <c:pt idx="2498">
                  <c:v>50.909224987029987</c:v>
                </c:pt>
                <c:pt idx="2499">
                  <c:v>50.933701038359985</c:v>
                </c:pt>
                <c:pt idx="2500">
                  <c:v>50.954216957089983</c:v>
                </c:pt>
                <c:pt idx="2501">
                  <c:v>50.974733114239989</c:v>
                </c:pt>
                <c:pt idx="2502">
                  <c:v>50.999240159989988</c:v>
                </c:pt>
                <c:pt idx="2503">
                  <c:v>51.019749164579984</c:v>
                </c:pt>
                <c:pt idx="2504">
                  <c:v>51.040256023409988</c:v>
                </c:pt>
                <c:pt idx="2505">
                  <c:v>51.064764976499987</c:v>
                </c:pt>
                <c:pt idx="2506">
                  <c:v>51.085266113279985</c:v>
                </c:pt>
                <c:pt idx="2507">
                  <c:v>51.105810165409984</c:v>
                </c:pt>
                <c:pt idx="2508">
                  <c:v>51.130298137659985</c:v>
                </c:pt>
                <c:pt idx="2509">
                  <c:v>51.150791168209985</c:v>
                </c:pt>
                <c:pt idx="2510">
                  <c:v>51.171334981919983</c:v>
                </c:pt>
                <c:pt idx="2511">
                  <c:v>51.195785999299986</c:v>
                </c:pt>
                <c:pt idx="2512">
                  <c:v>51.216364145279982</c:v>
                </c:pt>
                <c:pt idx="2513">
                  <c:v>51.236879110339984</c:v>
                </c:pt>
                <c:pt idx="2514">
                  <c:v>51.261419057849984</c:v>
                </c:pt>
                <c:pt idx="2515">
                  <c:v>51.281887054439984</c:v>
                </c:pt>
                <c:pt idx="2516">
                  <c:v>51.302387952799982</c:v>
                </c:pt>
                <c:pt idx="2517">
                  <c:v>51.326905965809985</c:v>
                </c:pt>
                <c:pt idx="2518">
                  <c:v>51.347480058669987</c:v>
                </c:pt>
                <c:pt idx="2519">
                  <c:v>51.367937088009988</c:v>
                </c:pt>
                <c:pt idx="2520">
                  <c:v>51.392434120179985</c:v>
                </c:pt>
                <c:pt idx="2521">
                  <c:v>51.412964105609987</c:v>
                </c:pt>
                <c:pt idx="2522">
                  <c:v>51.433486938479987</c:v>
                </c:pt>
                <c:pt idx="2523">
                  <c:v>51.457956075669983</c:v>
                </c:pt>
                <c:pt idx="2524">
                  <c:v>51.478489160539986</c:v>
                </c:pt>
                <c:pt idx="2525">
                  <c:v>51.499029159549984</c:v>
                </c:pt>
                <c:pt idx="2526">
                  <c:v>51.523445129389984</c:v>
                </c:pt>
                <c:pt idx="2527">
                  <c:v>51.543914079669989</c:v>
                </c:pt>
                <c:pt idx="2528">
                  <c:v>51.564460992809984</c:v>
                </c:pt>
                <c:pt idx="2529">
                  <c:v>51.588987112049985</c:v>
                </c:pt>
                <c:pt idx="2530">
                  <c:v>51.609519004819987</c:v>
                </c:pt>
                <c:pt idx="2531">
                  <c:v>51.630017042159984</c:v>
                </c:pt>
                <c:pt idx="2532">
                  <c:v>51.654512166979984</c:v>
                </c:pt>
                <c:pt idx="2533">
                  <c:v>51.675045967099983</c:v>
                </c:pt>
                <c:pt idx="2534">
                  <c:v>51.695569992069984</c:v>
                </c:pt>
                <c:pt idx="2535">
                  <c:v>51.720035076139986</c:v>
                </c:pt>
                <c:pt idx="2536">
                  <c:v>51.740647077559984</c:v>
                </c:pt>
                <c:pt idx="2537">
                  <c:v>51.761140108109984</c:v>
                </c:pt>
                <c:pt idx="2538">
                  <c:v>51.785645961759982</c:v>
                </c:pt>
                <c:pt idx="2539">
                  <c:v>51.806174039839988</c:v>
                </c:pt>
                <c:pt idx="2540">
                  <c:v>51.826667070389988</c:v>
                </c:pt>
                <c:pt idx="2541">
                  <c:v>51.851114034649989</c:v>
                </c:pt>
                <c:pt idx="2542">
                  <c:v>51.871696949009987</c:v>
                </c:pt>
                <c:pt idx="2543">
                  <c:v>51.892184019089989</c:v>
                </c:pt>
                <c:pt idx="2544">
                  <c:v>51.916679143909988</c:v>
                </c:pt>
                <c:pt idx="2545">
                  <c:v>51.937204122539988</c:v>
                </c:pt>
                <c:pt idx="2546">
                  <c:v>51.957757949829983</c:v>
                </c:pt>
                <c:pt idx="2547">
                  <c:v>51.982236146929985</c:v>
                </c:pt>
                <c:pt idx="2548">
                  <c:v>52.002748966219983</c:v>
                </c:pt>
                <c:pt idx="2549">
                  <c:v>52.023272037509983</c:v>
                </c:pt>
                <c:pt idx="2550">
                  <c:v>52.047739028929989</c:v>
                </c:pt>
                <c:pt idx="2551">
                  <c:v>52.068300008769988</c:v>
                </c:pt>
                <c:pt idx="2552">
                  <c:v>52.088798046109986</c:v>
                </c:pt>
                <c:pt idx="2553">
                  <c:v>52.113286018369983</c:v>
                </c:pt>
                <c:pt idx="2554">
                  <c:v>52.133830070499982</c:v>
                </c:pt>
                <c:pt idx="2555">
                  <c:v>52.154303073879987</c:v>
                </c:pt>
                <c:pt idx="2556">
                  <c:v>52.178835153579989</c:v>
                </c:pt>
                <c:pt idx="2557">
                  <c:v>52.199375152589987</c:v>
                </c:pt>
                <c:pt idx="2558">
                  <c:v>52.219866037369982</c:v>
                </c:pt>
                <c:pt idx="2559">
                  <c:v>52.244416952129988</c:v>
                </c:pt>
                <c:pt idx="2560">
                  <c:v>52.264894962309988</c:v>
                </c:pt>
                <c:pt idx="2561">
                  <c:v>52.285442113879988</c:v>
                </c:pt>
                <c:pt idx="2562">
                  <c:v>52.309885978699988</c:v>
                </c:pt>
                <c:pt idx="2563">
                  <c:v>52.330476999279988</c:v>
                </c:pt>
                <c:pt idx="2564">
                  <c:v>52.350931167599988</c:v>
                </c:pt>
                <c:pt idx="2565">
                  <c:v>52.375400066379989</c:v>
                </c:pt>
                <c:pt idx="2566">
                  <c:v>52.395980119709989</c:v>
                </c:pt>
                <c:pt idx="2567">
                  <c:v>52.416465044019986</c:v>
                </c:pt>
                <c:pt idx="2568">
                  <c:v>52.440924167629987</c:v>
                </c:pt>
                <c:pt idx="2569">
                  <c:v>52.461504936219988</c:v>
                </c:pt>
                <c:pt idx="2570">
                  <c:v>52.481996059419984</c:v>
                </c:pt>
                <c:pt idx="2571">
                  <c:v>52.506492137909987</c:v>
                </c:pt>
                <c:pt idx="2572">
                  <c:v>52.527030944819984</c:v>
                </c:pt>
                <c:pt idx="2573">
                  <c:v>52.547502994539983</c:v>
                </c:pt>
                <c:pt idx="2574">
                  <c:v>52.572010993959985</c:v>
                </c:pt>
                <c:pt idx="2575">
                  <c:v>52.592580080029983</c:v>
                </c:pt>
                <c:pt idx="2576">
                  <c:v>52.613072156909986</c:v>
                </c:pt>
                <c:pt idx="2577">
                  <c:v>52.637580156329989</c:v>
                </c:pt>
                <c:pt idx="2578">
                  <c:v>52.658105134959989</c:v>
                </c:pt>
                <c:pt idx="2579">
                  <c:v>52.678486108779985</c:v>
                </c:pt>
                <c:pt idx="2580">
                  <c:v>52.703089952469988</c:v>
                </c:pt>
                <c:pt idx="2581">
                  <c:v>52.723602056499985</c:v>
                </c:pt>
                <c:pt idx="2582">
                  <c:v>52.744125127789985</c:v>
                </c:pt>
                <c:pt idx="2583">
                  <c:v>52.768612146379986</c:v>
                </c:pt>
                <c:pt idx="2584">
                  <c:v>52.789134979249987</c:v>
                </c:pt>
                <c:pt idx="2585">
                  <c:v>52.809680938719985</c:v>
                </c:pt>
                <c:pt idx="2586">
                  <c:v>52.834167003629986</c:v>
                </c:pt>
                <c:pt idx="2587">
                  <c:v>52.854719161989983</c:v>
                </c:pt>
                <c:pt idx="2588">
                  <c:v>52.875196933749983</c:v>
                </c:pt>
                <c:pt idx="2589">
                  <c:v>52.899690151209988</c:v>
                </c:pt>
                <c:pt idx="2590">
                  <c:v>52.920230150219986</c:v>
                </c:pt>
                <c:pt idx="2591">
                  <c:v>52.940711975099987</c:v>
                </c:pt>
                <c:pt idx="2592">
                  <c:v>52.965219020839989</c:v>
                </c:pt>
                <c:pt idx="2593">
                  <c:v>52.985757112499982</c:v>
                </c:pt>
                <c:pt idx="2594">
                  <c:v>53.006273984909988</c:v>
                </c:pt>
                <c:pt idx="2595">
                  <c:v>53.030744075779985</c:v>
                </c:pt>
                <c:pt idx="2596">
                  <c:v>53.051306962969988</c:v>
                </c:pt>
                <c:pt idx="2597">
                  <c:v>53.071804046629985</c:v>
                </c:pt>
                <c:pt idx="2598">
                  <c:v>53.096281051639984</c:v>
                </c:pt>
                <c:pt idx="2599">
                  <c:v>53.116836071009985</c:v>
                </c:pt>
                <c:pt idx="2600">
                  <c:v>53.137344121929985</c:v>
                </c:pt>
                <c:pt idx="2601">
                  <c:v>53.161772012709989</c:v>
                </c:pt>
                <c:pt idx="2602">
                  <c:v>53.182355165479983</c:v>
                </c:pt>
                <c:pt idx="2603">
                  <c:v>53.202854156489984</c:v>
                </c:pt>
                <c:pt idx="2604">
                  <c:v>53.227336168289987</c:v>
                </c:pt>
                <c:pt idx="2605">
                  <c:v>53.247884035109983</c:v>
                </c:pt>
                <c:pt idx="2606">
                  <c:v>53.268388032909982</c:v>
                </c:pt>
                <c:pt idx="2607">
                  <c:v>53.292868137359989</c:v>
                </c:pt>
                <c:pt idx="2608">
                  <c:v>53.313497066499984</c:v>
                </c:pt>
                <c:pt idx="2609">
                  <c:v>53.333924055099985</c:v>
                </c:pt>
                <c:pt idx="2610">
                  <c:v>53.358459949489983</c:v>
                </c:pt>
                <c:pt idx="2611">
                  <c:v>53.378941059109984</c:v>
                </c:pt>
                <c:pt idx="2612">
                  <c:v>53.399502992629984</c:v>
                </c:pt>
                <c:pt idx="2613">
                  <c:v>53.423994064329989</c:v>
                </c:pt>
                <c:pt idx="2614">
                  <c:v>53.444481134409983</c:v>
                </c:pt>
                <c:pt idx="2615">
                  <c:v>53.465002059939984</c:v>
                </c:pt>
                <c:pt idx="2616">
                  <c:v>53.489540100099987</c:v>
                </c:pt>
                <c:pt idx="2617">
                  <c:v>53.510034084319983</c:v>
                </c:pt>
                <c:pt idx="2618">
                  <c:v>53.530529975889984</c:v>
                </c:pt>
                <c:pt idx="2619">
                  <c:v>53.555063009259989</c:v>
                </c:pt>
                <c:pt idx="2620">
                  <c:v>53.575562953949984</c:v>
                </c:pt>
                <c:pt idx="2621">
                  <c:v>53.596055030819983</c:v>
                </c:pt>
                <c:pt idx="2622">
                  <c:v>53.620583057399983</c:v>
                </c:pt>
                <c:pt idx="2623">
                  <c:v>53.641085147859982</c:v>
                </c:pt>
                <c:pt idx="2624">
                  <c:v>53.661565065379989</c:v>
                </c:pt>
                <c:pt idx="2625">
                  <c:v>53.686114072799988</c:v>
                </c:pt>
                <c:pt idx="2626">
                  <c:v>53.706642150879986</c:v>
                </c:pt>
                <c:pt idx="2627">
                  <c:v>53.727081060409986</c:v>
                </c:pt>
                <c:pt idx="2628">
                  <c:v>53.751640081409988</c:v>
                </c:pt>
                <c:pt idx="2629">
                  <c:v>53.772166967389985</c:v>
                </c:pt>
                <c:pt idx="2630">
                  <c:v>53.792655944819984</c:v>
                </c:pt>
                <c:pt idx="2631">
                  <c:v>53.817176103589986</c:v>
                </c:pt>
                <c:pt idx="2632">
                  <c:v>53.837687969209988</c:v>
                </c:pt>
                <c:pt idx="2633">
                  <c:v>53.858185052869985</c:v>
                </c:pt>
                <c:pt idx="2634">
                  <c:v>53.882714986799982</c:v>
                </c:pt>
                <c:pt idx="2635">
                  <c:v>53.903212070469984</c:v>
                </c:pt>
                <c:pt idx="2636">
                  <c:v>53.923732995989987</c:v>
                </c:pt>
                <c:pt idx="2637">
                  <c:v>53.948266983029988</c:v>
                </c:pt>
                <c:pt idx="2638">
                  <c:v>53.96876406669999</c:v>
                </c:pt>
                <c:pt idx="2639">
                  <c:v>53.989257097239985</c:v>
                </c:pt>
                <c:pt idx="2640">
                  <c:v>54.013793945309985</c:v>
                </c:pt>
                <c:pt idx="2641">
                  <c:v>54.034286975859985</c:v>
                </c:pt>
                <c:pt idx="2642">
                  <c:v>54.054787158969987</c:v>
                </c:pt>
                <c:pt idx="2643">
                  <c:v>54.079317092899984</c:v>
                </c:pt>
                <c:pt idx="2644">
                  <c:v>54.099794149399983</c:v>
                </c:pt>
                <c:pt idx="2645">
                  <c:v>54.120337963099985</c:v>
                </c:pt>
                <c:pt idx="2646">
                  <c:v>54.144878149029985</c:v>
                </c:pt>
                <c:pt idx="2647">
                  <c:v>54.165370941159985</c:v>
                </c:pt>
                <c:pt idx="2648">
                  <c:v>54.185860157009984</c:v>
                </c:pt>
                <c:pt idx="2649">
                  <c:v>54.210401058199984</c:v>
                </c:pt>
                <c:pt idx="2650">
                  <c:v>54.230875015259983</c:v>
                </c:pt>
                <c:pt idx="2651">
                  <c:v>54.251386165619984</c:v>
                </c:pt>
                <c:pt idx="2652">
                  <c:v>54.275917053219985</c:v>
                </c:pt>
                <c:pt idx="2653">
                  <c:v>54.296393156049987</c:v>
                </c:pt>
                <c:pt idx="2654">
                  <c:v>54.316888093949984</c:v>
                </c:pt>
                <c:pt idx="2655">
                  <c:v>54.341457128519984</c:v>
                </c:pt>
                <c:pt idx="2656">
                  <c:v>54.361974000929983</c:v>
                </c:pt>
                <c:pt idx="2657">
                  <c:v>54.382470130919984</c:v>
                </c:pt>
                <c:pt idx="2658">
                  <c:v>54.406993150709987</c:v>
                </c:pt>
                <c:pt idx="2659">
                  <c:v>54.427489042279987</c:v>
                </c:pt>
                <c:pt idx="2660">
                  <c:v>54.447987079619985</c:v>
                </c:pt>
                <c:pt idx="2661">
                  <c:v>54.472515106199985</c:v>
                </c:pt>
                <c:pt idx="2662">
                  <c:v>54.493018150329988</c:v>
                </c:pt>
                <c:pt idx="2663">
                  <c:v>54.513514995569984</c:v>
                </c:pt>
                <c:pt idx="2664">
                  <c:v>54.538026094439985</c:v>
                </c:pt>
                <c:pt idx="2665">
                  <c:v>54.558549165729985</c:v>
                </c:pt>
                <c:pt idx="2666">
                  <c:v>54.579060077669986</c:v>
                </c:pt>
                <c:pt idx="2667">
                  <c:v>54.603565931319984</c:v>
                </c:pt>
                <c:pt idx="2668">
                  <c:v>54.624098062519984</c:v>
                </c:pt>
                <c:pt idx="2669">
                  <c:v>54.644588947299987</c:v>
                </c:pt>
                <c:pt idx="2670">
                  <c:v>54.669118165969984</c:v>
                </c:pt>
                <c:pt idx="2671">
                  <c:v>54.689594030379986</c:v>
                </c:pt>
                <c:pt idx="2672">
                  <c:v>54.710114002229986</c:v>
                </c:pt>
                <c:pt idx="2673">
                  <c:v>54.734645128249987</c:v>
                </c:pt>
                <c:pt idx="2674">
                  <c:v>54.755121946329986</c:v>
                </c:pt>
                <c:pt idx="2675">
                  <c:v>55.930459976196275</c:v>
                </c:pt>
                <c:pt idx="2676">
                  <c:v>55.930939197540269</c:v>
                </c:pt>
                <c:pt idx="2677">
                  <c:v>55.931408166885355</c:v>
                </c:pt>
                <c:pt idx="2678">
                  <c:v>55.931850194931016</c:v>
                </c:pt>
                <c:pt idx="2679">
                  <c:v>55.932286024093621</c:v>
                </c:pt>
                <c:pt idx="2680">
                  <c:v>55.932732105255106</c:v>
                </c:pt>
                <c:pt idx="2681">
                  <c:v>55.933163166046128</c:v>
                </c:pt>
                <c:pt idx="2682">
                  <c:v>55.9335970878601</c:v>
                </c:pt>
                <c:pt idx="2683">
                  <c:v>55.934027194976785</c:v>
                </c:pt>
                <c:pt idx="2684">
                  <c:v>55.934460163116441</c:v>
                </c:pt>
                <c:pt idx="2685">
                  <c:v>55.934893131256089</c:v>
                </c:pt>
                <c:pt idx="2686">
                  <c:v>55.935348987579331</c:v>
                </c:pt>
                <c:pt idx="2687">
                  <c:v>55.935448169708238</c:v>
                </c:pt>
                <c:pt idx="2688">
                  <c:v>55.935525178909288</c:v>
                </c:pt>
                <c:pt idx="2689">
                  <c:v>55.935602188110337</c:v>
                </c:pt>
                <c:pt idx="2690">
                  <c:v>55.935679197311387</c:v>
                </c:pt>
                <c:pt idx="2691">
                  <c:v>55.935755014419541</c:v>
                </c:pt>
                <c:pt idx="2692">
                  <c:v>55.935832023620591</c:v>
                </c:pt>
                <c:pt idx="2693">
                  <c:v>55.935909032821641</c:v>
                </c:pt>
                <c:pt idx="2694">
                  <c:v>55.935985088348374</c:v>
                </c:pt>
                <c:pt idx="2695">
                  <c:v>55.936061143875108</c:v>
                </c:pt>
                <c:pt idx="2696">
                  <c:v>55.936136960983255</c:v>
                </c:pt>
                <c:pt idx="2697">
                  <c:v>55.936213970184305</c:v>
                </c:pt>
                <c:pt idx="2698">
                  <c:v>55.936290025711045</c:v>
                </c:pt>
                <c:pt idx="2699">
                  <c:v>55.936367034912095</c:v>
                </c:pt>
                <c:pt idx="2700">
                  <c:v>55.936443090438829</c:v>
                </c:pt>
                <c:pt idx="2701">
                  <c:v>55.936519145965555</c:v>
                </c:pt>
                <c:pt idx="2702">
                  <c:v>55.936596155166605</c:v>
                </c:pt>
                <c:pt idx="2703">
                  <c:v>55.936674118041978</c:v>
                </c:pt>
                <c:pt idx="2704">
                  <c:v>55.936751127243028</c:v>
                </c:pt>
                <c:pt idx="2705">
                  <c:v>55.936827182769761</c:v>
                </c:pt>
                <c:pt idx="2706">
                  <c:v>55.936902999877915</c:v>
                </c:pt>
                <c:pt idx="2707">
                  <c:v>55.936978101730325</c:v>
                </c:pt>
                <c:pt idx="2708">
                  <c:v>55.937054157257066</c:v>
                </c:pt>
                <c:pt idx="2709">
                  <c:v>55.93712997436522</c:v>
                </c:pt>
                <c:pt idx="2710">
                  <c:v>55.937206029891961</c:v>
                </c:pt>
                <c:pt idx="2711">
                  <c:v>55.937282085418687</c:v>
                </c:pt>
                <c:pt idx="2712">
                  <c:v>55.93735814094542</c:v>
                </c:pt>
                <c:pt idx="2713">
                  <c:v>55.937434196472161</c:v>
                </c:pt>
                <c:pt idx="2714">
                  <c:v>55.937510013580308</c:v>
                </c:pt>
                <c:pt idx="2715">
                  <c:v>55.937586069107041</c:v>
                </c:pt>
                <c:pt idx="2716">
                  <c:v>55.937662124633775</c:v>
                </c:pt>
                <c:pt idx="2717">
                  <c:v>55.937738180160508</c:v>
                </c:pt>
                <c:pt idx="2718">
                  <c:v>55.937813997268655</c:v>
                </c:pt>
                <c:pt idx="2719">
                  <c:v>55.93788909912108</c:v>
                </c:pt>
                <c:pt idx="2720">
                  <c:v>55.937963962554917</c:v>
                </c:pt>
                <c:pt idx="2721">
                  <c:v>55.938040018081651</c:v>
                </c:pt>
                <c:pt idx="2722">
                  <c:v>55.938116073608391</c:v>
                </c:pt>
                <c:pt idx="2723">
                  <c:v>55.938192129135118</c:v>
                </c:pt>
                <c:pt idx="2724">
                  <c:v>55.938268184661851</c:v>
                </c:pt>
                <c:pt idx="2725">
                  <c:v>55.938344001770005</c:v>
                </c:pt>
                <c:pt idx="2726">
                  <c:v>55.938420057296739</c:v>
                </c:pt>
                <c:pt idx="2727">
                  <c:v>55.938496112823465</c:v>
                </c:pt>
                <c:pt idx="2728">
                  <c:v>55.938572168350206</c:v>
                </c:pt>
                <c:pt idx="2729">
                  <c:v>55.953184127807589</c:v>
                </c:pt>
                <c:pt idx="2730">
                  <c:v>55.973701000213588</c:v>
                </c:pt>
                <c:pt idx="2731">
                  <c:v>55.994208097457886</c:v>
                </c:pt>
                <c:pt idx="2732">
                  <c:v>56.018726110458388</c:v>
                </c:pt>
                <c:pt idx="2733">
                  <c:v>56.039226055145186</c:v>
                </c:pt>
                <c:pt idx="2734">
                  <c:v>56.059728145599188</c:v>
                </c:pt>
                <c:pt idx="2735">
                  <c:v>56.084211111069187</c:v>
                </c:pt>
                <c:pt idx="2736">
                  <c:v>56.104782104492188</c:v>
                </c:pt>
                <c:pt idx="2737">
                  <c:v>56.125281095505187</c:v>
                </c:pt>
                <c:pt idx="2738">
                  <c:v>56.149795055389191</c:v>
                </c:pt>
                <c:pt idx="2739">
                  <c:v>56.170302152633191</c:v>
                </c:pt>
                <c:pt idx="2740">
                  <c:v>56.190806150436188</c:v>
                </c:pt>
                <c:pt idx="2741">
                  <c:v>56.215377092361187</c:v>
                </c:pt>
                <c:pt idx="2742">
                  <c:v>56.235836982727186</c:v>
                </c:pt>
                <c:pt idx="2743">
                  <c:v>56.256340026855185</c:v>
                </c:pt>
                <c:pt idx="2744">
                  <c:v>56.280838966369188</c:v>
                </c:pt>
                <c:pt idx="2745">
                  <c:v>56.301376104355185</c:v>
                </c:pt>
                <c:pt idx="2746">
                  <c:v>56.321877002716185</c:v>
                </c:pt>
                <c:pt idx="2747">
                  <c:v>56.346390962601191</c:v>
                </c:pt>
                <c:pt idx="2748">
                  <c:v>56.366876125335189</c:v>
                </c:pt>
                <c:pt idx="2749">
                  <c:v>56.38743615150419</c:v>
                </c:pt>
                <c:pt idx="2750">
                  <c:v>56.41192102432219</c:v>
                </c:pt>
                <c:pt idx="2751">
                  <c:v>56.432418107986187</c:v>
                </c:pt>
                <c:pt idx="2752">
                  <c:v>56.452939033508187</c:v>
                </c:pt>
                <c:pt idx="2753">
                  <c:v>56.477452993393186</c:v>
                </c:pt>
                <c:pt idx="2754">
                  <c:v>56.497961044311189</c:v>
                </c:pt>
                <c:pt idx="2755">
                  <c:v>56.518460988998186</c:v>
                </c:pt>
                <c:pt idx="2756">
                  <c:v>56.54297709465019</c:v>
                </c:pt>
                <c:pt idx="2757">
                  <c:v>56.56351304054219</c:v>
                </c:pt>
                <c:pt idx="2758">
                  <c:v>56.584015130997187</c:v>
                </c:pt>
                <c:pt idx="2759">
                  <c:v>56.608524084091187</c:v>
                </c:pt>
                <c:pt idx="2760">
                  <c:v>56.629038095474186</c:v>
                </c:pt>
                <c:pt idx="2761">
                  <c:v>56.649521112442187</c:v>
                </c:pt>
                <c:pt idx="2762">
                  <c:v>56.67404913902319</c:v>
                </c:pt>
                <c:pt idx="2763">
                  <c:v>56.694564104080186</c:v>
                </c:pt>
                <c:pt idx="2764">
                  <c:v>56.715067148208185</c:v>
                </c:pt>
                <c:pt idx="2765">
                  <c:v>56.739578962326185</c:v>
                </c:pt>
                <c:pt idx="2766">
                  <c:v>56.760094165802187</c:v>
                </c:pt>
                <c:pt idx="2767">
                  <c:v>56.780613183975191</c:v>
                </c:pt>
                <c:pt idx="2768">
                  <c:v>56.805129051208191</c:v>
                </c:pt>
                <c:pt idx="2769">
                  <c:v>56.825638055801186</c:v>
                </c:pt>
                <c:pt idx="2770">
                  <c:v>56.846179962158189</c:v>
                </c:pt>
                <c:pt idx="2771">
                  <c:v>56.87063312530519</c:v>
                </c:pt>
                <c:pt idx="2772">
                  <c:v>56.891159057617188</c:v>
                </c:pt>
                <c:pt idx="2773">
                  <c:v>56.91166114807119</c:v>
                </c:pt>
                <c:pt idx="2774">
                  <c:v>56.93617415427719</c:v>
                </c:pt>
                <c:pt idx="2775">
                  <c:v>56.956688165667188</c:v>
                </c:pt>
                <c:pt idx="2776">
                  <c:v>56.977214097977189</c:v>
                </c:pt>
                <c:pt idx="2777">
                  <c:v>57.001731157307191</c:v>
                </c:pt>
                <c:pt idx="2778">
                  <c:v>57.022247076037189</c:v>
                </c:pt>
                <c:pt idx="2779">
                  <c:v>57.042742013927189</c:v>
                </c:pt>
                <c:pt idx="2780">
                  <c:v>57.067247152327191</c:v>
                </c:pt>
                <c:pt idx="2781">
                  <c:v>57.087741136547187</c:v>
                </c:pt>
                <c:pt idx="2782">
                  <c:v>57.108265161517188</c:v>
                </c:pt>
                <c:pt idx="2783">
                  <c:v>57.132775068287188</c:v>
                </c:pt>
                <c:pt idx="2784">
                  <c:v>57.153290033337186</c:v>
                </c:pt>
                <c:pt idx="2785">
                  <c:v>57.173797130587189</c:v>
                </c:pt>
                <c:pt idx="2786">
                  <c:v>57.198302030567191</c:v>
                </c:pt>
                <c:pt idx="2787">
                  <c:v>57.218846082687186</c:v>
                </c:pt>
                <c:pt idx="2788">
                  <c:v>57.239353179927186</c:v>
                </c:pt>
                <c:pt idx="2789">
                  <c:v>57.263877153397189</c:v>
                </c:pt>
                <c:pt idx="2790">
                  <c:v>57.284443140027186</c:v>
                </c:pt>
                <c:pt idx="2791">
                  <c:v>57.304886102677187</c:v>
                </c:pt>
                <c:pt idx="2792">
                  <c:v>57.329403162007189</c:v>
                </c:pt>
                <c:pt idx="2793">
                  <c:v>57.34991717338719</c:v>
                </c:pt>
                <c:pt idx="2794">
                  <c:v>57.370450973507189</c:v>
                </c:pt>
                <c:pt idx="2795">
                  <c:v>57.394924163817187</c:v>
                </c:pt>
                <c:pt idx="2796">
                  <c:v>57.415452003477185</c:v>
                </c:pt>
                <c:pt idx="2797">
                  <c:v>57.435930013657185</c:v>
                </c:pt>
                <c:pt idx="2798">
                  <c:v>57.460464000697186</c:v>
                </c:pt>
                <c:pt idx="2799">
                  <c:v>57.480992078777192</c:v>
                </c:pt>
                <c:pt idx="2800">
                  <c:v>57.501490116117189</c:v>
                </c:pt>
                <c:pt idx="2801">
                  <c:v>57.52599096297719</c:v>
                </c:pt>
                <c:pt idx="2802">
                  <c:v>57.546514987947191</c:v>
                </c:pt>
                <c:pt idx="2803">
                  <c:v>57.567011117937184</c:v>
                </c:pt>
                <c:pt idx="2804">
                  <c:v>57.591508150097191</c:v>
                </c:pt>
                <c:pt idx="2805">
                  <c:v>57.612044095997192</c:v>
                </c:pt>
                <c:pt idx="2806">
                  <c:v>57.632539033887191</c:v>
                </c:pt>
                <c:pt idx="2807">
                  <c:v>57.657052993777185</c:v>
                </c:pt>
                <c:pt idx="2808">
                  <c:v>57.677589178087189</c:v>
                </c:pt>
                <c:pt idx="2809">
                  <c:v>57.698070049287189</c:v>
                </c:pt>
                <c:pt idx="2810">
                  <c:v>57.72260117530719</c:v>
                </c:pt>
                <c:pt idx="2811">
                  <c:v>57.74312114715719</c:v>
                </c:pt>
                <c:pt idx="2812">
                  <c:v>57.763637065887188</c:v>
                </c:pt>
                <c:pt idx="2813">
                  <c:v>57.788130044937191</c:v>
                </c:pt>
                <c:pt idx="2814">
                  <c:v>57.808629035947185</c:v>
                </c:pt>
                <c:pt idx="2815">
                  <c:v>57.829167127607185</c:v>
                </c:pt>
                <c:pt idx="2816">
                  <c:v>57.853666067127186</c:v>
                </c:pt>
                <c:pt idx="2817">
                  <c:v>57.874176025387186</c:v>
                </c:pt>
                <c:pt idx="2818">
                  <c:v>57.89471006393719</c:v>
                </c:pt>
                <c:pt idx="2819">
                  <c:v>57.91920804977719</c:v>
                </c:pt>
                <c:pt idx="2820">
                  <c:v>57.939717054367186</c:v>
                </c:pt>
                <c:pt idx="2821">
                  <c:v>57.96025300025719</c:v>
                </c:pt>
                <c:pt idx="2822">
                  <c:v>57.984724998477191</c:v>
                </c:pt>
                <c:pt idx="2823">
                  <c:v>58.005246162417187</c:v>
                </c:pt>
                <c:pt idx="2824">
                  <c:v>58.025753021237186</c:v>
                </c:pt>
                <c:pt idx="2825">
                  <c:v>58.050256967547185</c:v>
                </c:pt>
                <c:pt idx="2826">
                  <c:v>58.070748090747188</c:v>
                </c:pt>
                <c:pt idx="2827">
                  <c:v>58.091319084167189</c:v>
                </c:pt>
                <c:pt idx="2828">
                  <c:v>58.11580610275719</c:v>
                </c:pt>
                <c:pt idx="2829">
                  <c:v>58.136312007907186</c:v>
                </c:pt>
                <c:pt idx="2830">
                  <c:v>58.156835079197187</c:v>
                </c:pt>
                <c:pt idx="2831">
                  <c:v>58.181338071827184</c:v>
                </c:pt>
                <c:pt idx="2832">
                  <c:v>58.20184206962719</c:v>
                </c:pt>
                <c:pt idx="2833">
                  <c:v>58.22236418723719</c:v>
                </c:pt>
                <c:pt idx="2834">
                  <c:v>58.246842145917185</c:v>
                </c:pt>
                <c:pt idx="2835">
                  <c:v>58.267377138137185</c:v>
                </c:pt>
                <c:pt idx="2836">
                  <c:v>58.287934064867187</c:v>
                </c:pt>
                <c:pt idx="2837">
                  <c:v>58.312381029127188</c:v>
                </c:pt>
                <c:pt idx="2838">
                  <c:v>58.332926988597187</c:v>
                </c:pt>
                <c:pt idx="2839">
                  <c:v>58.353527069087185</c:v>
                </c:pt>
                <c:pt idx="2840">
                  <c:v>58.377932071687191</c:v>
                </c:pt>
                <c:pt idx="2841">
                  <c:v>58.398461103437185</c:v>
                </c:pt>
                <c:pt idx="2842">
                  <c:v>58.418966054917185</c:v>
                </c:pt>
                <c:pt idx="2843">
                  <c:v>58.443464994427188</c:v>
                </c:pt>
                <c:pt idx="2844">
                  <c:v>58.463982105257188</c:v>
                </c:pt>
                <c:pt idx="2845">
                  <c:v>58.48448705672719</c:v>
                </c:pt>
                <c:pt idx="2846">
                  <c:v>58.50898504256719</c:v>
                </c:pt>
                <c:pt idx="2847">
                  <c:v>58.529515027997185</c:v>
                </c:pt>
                <c:pt idx="2848">
                  <c:v>58.550045967097191</c:v>
                </c:pt>
                <c:pt idx="2849">
                  <c:v>58.574536085127185</c:v>
                </c:pt>
                <c:pt idx="2850">
                  <c:v>58.595048189167187</c:v>
                </c:pt>
                <c:pt idx="2851">
                  <c:v>58.61556911468719</c:v>
                </c:pt>
                <c:pt idx="2852">
                  <c:v>58.640058040617191</c:v>
                </c:pt>
                <c:pt idx="2853">
                  <c:v>58.660578966137187</c:v>
                </c:pt>
                <c:pt idx="2854">
                  <c:v>58.681107044217185</c:v>
                </c:pt>
                <c:pt idx="2855">
                  <c:v>58.705579042437186</c:v>
                </c:pt>
                <c:pt idx="2856">
                  <c:v>58.72610306739719</c:v>
                </c:pt>
                <c:pt idx="2857">
                  <c:v>58.746628999707191</c:v>
                </c:pt>
                <c:pt idx="2858">
                  <c:v>58.771138191227188</c:v>
                </c:pt>
                <c:pt idx="2859">
                  <c:v>58.791651010517185</c:v>
                </c:pt>
                <c:pt idx="2860">
                  <c:v>58.812160968777185</c:v>
                </c:pt>
                <c:pt idx="2861">
                  <c:v>58.836657047267188</c:v>
                </c:pt>
                <c:pt idx="2862">
                  <c:v>58.857146024707191</c:v>
                </c:pt>
                <c:pt idx="2863">
                  <c:v>58.877602100377189</c:v>
                </c:pt>
                <c:pt idx="2864">
                  <c:v>58.902146100997186</c:v>
                </c:pt>
                <c:pt idx="2865">
                  <c:v>58.922720193867185</c:v>
                </c:pt>
                <c:pt idx="2866">
                  <c:v>58.943245172497186</c:v>
                </c:pt>
                <c:pt idx="2867">
                  <c:v>58.96771812438719</c:v>
                </c:pt>
                <c:pt idx="2868">
                  <c:v>58.988248109817185</c:v>
                </c:pt>
                <c:pt idx="2869">
                  <c:v>59.008769035337188</c:v>
                </c:pt>
                <c:pt idx="2870">
                  <c:v>59.033236980437188</c:v>
                </c:pt>
                <c:pt idx="2871">
                  <c:v>59.053760051727188</c:v>
                </c:pt>
                <c:pt idx="2872">
                  <c:v>59.07427716254719</c:v>
                </c:pt>
                <c:pt idx="2873">
                  <c:v>59.098767995837186</c:v>
                </c:pt>
                <c:pt idx="2874">
                  <c:v>59.119302034377185</c:v>
                </c:pt>
                <c:pt idx="2875">
                  <c:v>59.139928102497187</c:v>
                </c:pt>
                <c:pt idx="2876">
                  <c:v>59.16431307792719</c:v>
                </c:pt>
                <c:pt idx="2877">
                  <c:v>59.184849977497187</c:v>
                </c:pt>
                <c:pt idx="2878">
                  <c:v>59.205355167387189</c:v>
                </c:pt>
                <c:pt idx="2879">
                  <c:v>59.229847192767188</c:v>
                </c:pt>
                <c:pt idx="2880">
                  <c:v>59.250339984897188</c:v>
                </c:pt>
                <c:pt idx="2881">
                  <c:v>59.270879030227185</c:v>
                </c:pt>
                <c:pt idx="2882">
                  <c:v>59.29539704322719</c:v>
                </c:pt>
                <c:pt idx="2883">
                  <c:v>59.31589007377719</c:v>
                </c:pt>
                <c:pt idx="2884">
                  <c:v>59.336408138277186</c:v>
                </c:pt>
                <c:pt idx="2885">
                  <c:v>59.360913991927191</c:v>
                </c:pt>
                <c:pt idx="2886">
                  <c:v>59.381450176237188</c:v>
                </c:pt>
                <c:pt idx="2887">
                  <c:v>59.402018070217188</c:v>
                </c:pt>
                <c:pt idx="2888">
                  <c:v>59.426467180247187</c:v>
                </c:pt>
                <c:pt idx="2889">
                  <c:v>59.446981191637185</c:v>
                </c:pt>
                <c:pt idx="2890">
                  <c:v>59.467516183857185</c:v>
                </c:pt>
                <c:pt idx="2891">
                  <c:v>59.491991043087189</c:v>
                </c:pt>
                <c:pt idx="2892">
                  <c:v>59.512506008147184</c:v>
                </c:pt>
                <c:pt idx="2893">
                  <c:v>59.533025979997191</c:v>
                </c:pt>
                <c:pt idx="2894">
                  <c:v>59.557538986207192</c:v>
                </c:pt>
                <c:pt idx="2895">
                  <c:v>59.578036069867188</c:v>
                </c:pt>
                <c:pt idx="2896">
                  <c:v>59.598562002177189</c:v>
                </c:pt>
                <c:pt idx="2897">
                  <c:v>59.62306118011719</c:v>
                </c:pt>
                <c:pt idx="2898">
                  <c:v>59.643570184707187</c:v>
                </c:pt>
                <c:pt idx="2899">
                  <c:v>59.66410398483719</c:v>
                </c:pt>
                <c:pt idx="2900">
                  <c:v>59.688596010207185</c:v>
                </c:pt>
                <c:pt idx="2901">
                  <c:v>59.709084987637191</c:v>
                </c:pt>
                <c:pt idx="2902">
                  <c:v>59.72962903976719</c:v>
                </c:pt>
                <c:pt idx="2903">
                  <c:v>59.754117012027187</c:v>
                </c:pt>
                <c:pt idx="2904">
                  <c:v>59.77467703819719</c:v>
                </c:pt>
                <c:pt idx="2905">
                  <c:v>59.795153141017188</c:v>
                </c:pt>
                <c:pt idx="2906">
                  <c:v>59.81964302062719</c:v>
                </c:pt>
                <c:pt idx="2907">
                  <c:v>59.840217113497189</c:v>
                </c:pt>
                <c:pt idx="2908">
                  <c:v>59.860702037807187</c:v>
                </c:pt>
                <c:pt idx="2909">
                  <c:v>59.885194063187186</c:v>
                </c:pt>
                <c:pt idx="2910">
                  <c:v>59.90573406219719</c:v>
                </c:pt>
                <c:pt idx="2911">
                  <c:v>59.92622613906719</c:v>
                </c:pt>
                <c:pt idx="2912">
                  <c:v>59.950733184817189</c:v>
                </c:pt>
                <c:pt idx="2913">
                  <c:v>59.97127699851719</c:v>
                </c:pt>
                <c:pt idx="2914">
                  <c:v>59.991755962367186</c:v>
                </c:pt>
                <c:pt idx="2915">
                  <c:v>60.016241073607191</c:v>
                </c:pt>
                <c:pt idx="2916">
                  <c:v>60.036792039867187</c:v>
                </c:pt>
                <c:pt idx="2917">
                  <c:v>60.057285070417187</c:v>
                </c:pt>
                <c:pt idx="2918">
                  <c:v>60.08179402351719</c:v>
                </c:pt>
                <c:pt idx="2919">
                  <c:v>60.10231614112719</c:v>
                </c:pt>
                <c:pt idx="2920">
                  <c:v>60.122811079027187</c:v>
                </c:pt>
                <c:pt idx="2921">
                  <c:v>60.14732217788719</c:v>
                </c:pt>
                <c:pt idx="2922">
                  <c:v>60.167860984807191</c:v>
                </c:pt>
                <c:pt idx="2923">
                  <c:v>60.18837714195719</c:v>
                </c:pt>
                <c:pt idx="2924">
                  <c:v>60.212846040727186</c:v>
                </c:pt>
                <c:pt idx="2925">
                  <c:v>60.233386039737191</c:v>
                </c:pt>
                <c:pt idx="2926">
                  <c:v>60.253903150557186</c:v>
                </c:pt>
                <c:pt idx="2927">
                  <c:v>60.278380155567191</c:v>
                </c:pt>
                <c:pt idx="2928">
                  <c:v>60.298935174937185</c:v>
                </c:pt>
                <c:pt idx="2929">
                  <c:v>60.319439172747188</c:v>
                </c:pt>
                <c:pt idx="2930">
                  <c:v>60.343913078307189</c:v>
                </c:pt>
                <c:pt idx="2931">
                  <c:v>60.364490985867185</c:v>
                </c:pt>
                <c:pt idx="2932">
                  <c:v>60.384957075117185</c:v>
                </c:pt>
                <c:pt idx="2933">
                  <c:v>60.409461021427191</c:v>
                </c:pt>
                <c:pt idx="2934">
                  <c:v>60.429987192157185</c:v>
                </c:pt>
                <c:pt idx="2935">
                  <c:v>60.450509071347184</c:v>
                </c:pt>
                <c:pt idx="2936">
                  <c:v>60.474975109097187</c:v>
                </c:pt>
                <c:pt idx="2937">
                  <c:v>60.495501041417185</c:v>
                </c:pt>
                <c:pt idx="2938">
                  <c:v>60.516039133067189</c:v>
                </c:pt>
                <c:pt idx="2939">
                  <c:v>60.540527105327186</c:v>
                </c:pt>
                <c:pt idx="2940">
                  <c:v>60.561053037647184</c:v>
                </c:pt>
                <c:pt idx="2941">
                  <c:v>60.581561088557187</c:v>
                </c:pt>
                <c:pt idx="2942">
                  <c:v>60.606062173847185</c:v>
                </c:pt>
                <c:pt idx="2943">
                  <c:v>60.62660503387719</c:v>
                </c:pt>
                <c:pt idx="2944">
                  <c:v>60.647065162657185</c:v>
                </c:pt>
                <c:pt idx="2945">
                  <c:v>60.671559095387188</c:v>
                </c:pt>
                <c:pt idx="2946">
                  <c:v>60.692099094387189</c:v>
                </c:pt>
                <c:pt idx="2947">
                  <c:v>60.712614059447191</c:v>
                </c:pt>
                <c:pt idx="2948">
                  <c:v>60.737091064457189</c:v>
                </c:pt>
                <c:pt idx="2949">
                  <c:v>60.757647037507191</c:v>
                </c:pt>
                <c:pt idx="2950">
                  <c:v>60.778146028517185</c:v>
                </c:pt>
                <c:pt idx="2951">
                  <c:v>60.802633047107186</c:v>
                </c:pt>
                <c:pt idx="2952">
                  <c:v>60.82317209243719</c:v>
                </c:pt>
                <c:pt idx="2953">
                  <c:v>60.843687057497185</c:v>
                </c:pt>
                <c:pt idx="2954">
                  <c:v>60.868162155147189</c:v>
                </c:pt>
                <c:pt idx="2955">
                  <c:v>60.888696193697186</c:v>
                </c:pt>
                <c:pt idx="2956">
                  <c:v>60.909216165547186</c:v>
                </c:pt>
                <c:pt idx="2957">
                  <c:v>60.933693170547187</c:v>
                </c:pt>
                <c:pt idx="2958">
                  <c:v>62.740473031997666</c:v>
                </c:pt>
                <c:pt idx="2959">
                  <c:v>62.74094700813292</c:v>
                </c:pt>
                <c:pt idx="2960">
                  <c:v>62.741408109664896</c:v>
                </c:pt>
                <c:pt idx="2961">
                  <c:v>62.741835117340067</c:v>
                </c:pt>
                <c:pt idx="2962">
                  <c:v>62.742257118225076</c:v>
                </c:pt>
                <c:pt idx="2963">
                  <c:v>62.742675065994248</c:v>
                </c:pt>
                <c:pt idx="2964">
                  <c:v>62.743096113204942</c:v>
                </c:pt>
                <c:pt idx="2965">
                  <c:v>62.74351596832274</c:v>
                </c:pt>
                <c:pt idx="2966">
                  <c:v>62.743939161300652</c:v>
                </c:pt>
                <c:pt idx="2967">
                  <c:v>62.744356155395486</c:v>
                </c:pt>
                <c:pt idx="2968">
                  <c:v>62.744775056838982</c:v>
                </c:pt>
                <c:pt idx="2969">
                  <c:v>62.74519300460814</c:v>
                </c:pt>
                <c:pt idx="2970">
                  <c:v>62.745445966720567</c:v>
                </c:pt>
                <c:pt idx="2971">
                  <c:v>62.745521068572977</c:v>
                </c:pt>
                <c:pt idx="2972">
                  <c:v>62.745596170425401</c:v>
                </c:pt>
                <c:pt idx="2973">
                  <c:v>62.745670080184922</c:v>
                </c:pt>
                <c:pt idx="2974">
                  <c:v>62.745743989944437</c:v>
                </c:pt>
                <c:pt idx="2975">
                  <c:v>62.745818138122551</c:v>
                </c:pt>
                <c:pt idx="2976">
                  <c:v>62.745895147323601</c:v>
                </c:pt>
                <c:pt idx="2977">
                  <c:v>62.745972156524651</c:v>
                </c:pt>
                <c:pt idx="2978">
                  <c:v>62.74605011940001</c:v>
                </c:pt>
                <c:pt idx="2979">
                  <c:v>62.74612712860106</c:v>
                </c:pt>
                <c:pt idx="2980">
                  <c:v>62.746203184127786</c:v>
                </c:pt>
                <c:pt idx="2981">
                  <c:v>62.746279001235948</c:v>
                </c:pt>
                <c:pt idx="2982">
                  <c:v>62.746355056762681</c:v>
                </c:pt>
                <c:pt idx="2983">
                  <c:v>62.746431112289422</c:v>
                </c:pt>
                <c:pt idx="2984">
                  <c:v>62.746507167816148</c:v>
                </c:pt>
                <c:pt idx="2985">
                  <c:v>62.746582031249986</c:v>
                </c:pt>
                <c:pt idx="2986">
                  <c:v>62.746658086776719</c:v>
                </c:pt>
                <c:pt idx="2987">
                  <c:v>62.746734142303445</c:v>
                </c:pt>
                <c:pt idx="2988">
                  <c:v>62.746810197830186</c:v>
                </c:pt>
                <c:pt idx="2989">
                  <c:v>62.746885061264017</c:v>
                </c:pt>
                <c:pt idx="2990">
                  <c:v>62.746961116790757</c:v>
                </c:pt>
                <c:pt idx="2991">
                  <c:v>62.747035980224602</c:v>
                </c:pt>
                <c:pt idx="2992">
                  <c:v>62.747112035751329</c:v>
                </c:pt>
                <c:pt idx="2993">
                  <c:v>62.747189044952378</c:v>
                </c:pt>
                <c:pt idx="2994">
                  <c:v>62.747265100479112</c:v>
                </c:pt>
                <c:pt idx="2995">
                  <c:v>62.74733996391295</c:v>
                </c:pt>
                <c:pt idx="2996">
                  <c:v>62.747416019439676</c:v>
                </c:pt>
                <c:pt idx="2997">
                  <c:v>62.747492074966416</c:v>
                </c:pt>
                <c:pt idx="2998">
                  <c:v>62.74756813049315</c:v>
                </c:pt>
                <c:pt idx="2999">
                  <c:v>62.747644186019876</c:v>
                </c:pt>
                <c:pt idx="3000">
                  <c:v>62.747720003128038</c:v>
                </c:pt>
                <c:pt idx="3001">
                  <c:v>62.747796058654771</c:v>
                </c:pt>
                <c:pt idx="3002">
                  <c:v>62.747872114181511</c:v>
                </c:pt>
                <c:pt idx="3003">
                  <c:v>62.747946977615342</c:v>
                </c:pt>
                <c:pt idx="3004">
                  <c:v>62.748023033142076</c:v>
                </c:pt>
                <c:pt idx="3005">
                  <c:v>62.748098134994486</c:v>
                </c:pt>
                <c:pt idx="3006">
                  <c:v>62.748174190521226</c:v>
                </c:pt>
                <c:pt idx="3007">
                  <c:v>62.74825000762938</c:v>
                </c:pt>
                <c:pt idx="3008">
                  <c:v>62.748345136642442</c:v>
                </c:pt>
                <c:pt idx="3009">
                  <c:v>62.748421192169182</c:v>
                </c:pt>
                <c:pt idx="3010">
                  <c:v>62.74849700927733</c:v>
                </c:pt>
                <c:pt idx="3011">
                  <c:v>62.748573064804056</c:v>
                </c:pt>
                <c:pt idx="3012">
                  <c:v>62.74864816665648</c:v>
                </c:pt>
                <c:pt idx="3013">
                  <c:v>62.748723983764641</c:v>
                </c:pt>
                <c:pt idx="3014">
                  <c:v>62.748800039291368</c:v>
                </c:pt>
                <c:pt idx="3015">
                  <c:v>62.748875141143792</c:v>
                </c:pt>
                <c:pt idx="3016">
                  <c:v>62.748951196670518</c:v>
                </c:pt>
                <c:pt idx="3017">
                  <c:v>62.749027013778672</c:v>
                </c:pt>
                <c:pt idx="3018">
                  <c:v>62.749103069305406</c:v>
                </c:pt>
                <c:pt idx="3019">
                  <c:v>62.749179124832139</c:v>
                </c:pt>
                <c:pt idx="3020">
                  <c:v>62.749258995056138</c:v>
                </c:pt>
                <c:pt idx="3021">
                  <c:v>62.749335050582872</c:v>
                </c:pt>
                <c:pt idx="3022">
                  <c:v>62.749412059783921</c:v>
                </c:pt>
                <c:pt idx="3023">
                  <c:v>62.749488115310662</c:v>
                </c:pt>
                <c:pt idx="3024">
                  <c:v>62.749564170837388</c:v>
                </c:pt>
                <c:pt idx="3025">
                  <c:v>62.749639987945542</c:v>
                </c:pt>
                <c:pt idx="3026">
                  <c:v>62.749716043472276</c:v>
                </c:pt>
                <c:pt idx="3027">
                  <c:v>62.749792098999009</c:v>
                </c:pt>
                <c:pt idx="3028">
                  <c:v>62.749868154525736</c:v>
                </c:pt>
                <c:pt idx="3029">
                  <c:v>62.749943971633897</c:v>
                </c:pt>
                <c:pt idx="3030">
                  <c:v>62.750022172927828</c:v>
                </c:pt>
                <c:pt idx="3031">
                  <c:v>62.750097990036032</c:v>
                </c:pt>
                <c:pt idx="3032">
                  <c:v>62.75017404556273</c:v>
                </c:pt>
                <c:pt idx="3033">
                  <c:v>62.750250101089428</c:v>
                </c:pt>
                <c:pt idx="3034">
                  <c:v>62.750326156616232</c:v>
                </c:pt>
                <c:pt idx="3035">
                  <c:v>62.75040197372433</c:v>
                </c:pt>
                <c:pt idx="3036">
                  <c:v>62.750478982925429</c:v>
                </c:pt>
                <c:pt idx="3037">
                  <c:v>62.750555038452127</c:v>
                </c:pt>
                <c:pt idx="3038">
                  <c:v>62.750631093978832</c:v>
                </c:pt>
                <c:pt idx="3039">
                  <c:v>62.750707149505629</c:v>
                </c:pt>
                <c:pt idx="3040">
                  <c:v>62.750782966613727</c:v>
                </c:pt>
                <c:pt idx="3041">
                  <c:v>62.770629167556727</c:v>
                </c:pt>
                <c:pt idx="3042">
                  <c:v>62.79113197326663</c:v>
                </c:pt>
                <c:pt idx="3043">
                  <c:v>62.811460018157931</c:v>
                </c:pt>
                <c:pt idx="3044">
                  <c:v>62.836038112640331</c:v>
                </c:pt>
                <c:pt idx="3045">
                  <c:v>62.856590986251732</c:v>
                </c:pt>
                <c:pt idx="3046">
                  <c:v>62.877140045165731</c:v>
                </c:pt>
                <c:pt idx="3047">
                  <c:v>62.901679039001728</c:v>
                </c:pt>
                <c:pt idx="3048">
                  <c:v>62.922209024429726</c:v>
                </c:pt>
                <c:pt idx="3049">
                  <c:v>62.942644119262731</c:v>
                </c:pt>
                <c:pt idx="3050">
                  <c:v>62.96722817420973</c:v>
                </c:pt>
                <c:pt idx="3051">
                  <c:v>62.987737178802732</c:v>
                </c:pt>
                <c:pt idx="3052">
                  <c:v>63.008221149444729</c:v>
                </c:pt>
                <c:pt idx="3053">
                  <c:v>63.032759189605727</c:v>
                </c:pt>
                <c:pt idx="3054">
                  <c:v>63.053280115127727</c:v>
                </c:pt>
                <c:pt idx="3055">
                  <c:v>63.073750019073728</c:v>
                </c:pt>
                <c:pt idx="3056">
                  <c:v>63.098283052444728</c:v>
                </c:pt>
                <c:pt idx="3057">
                  <c:v>63.118777990340732</c:v>
                </c:pt>
                <c:pt idx="3058">
                  <c:v>63.139301061630732</c:v>
                </c:pt>
                <c:pt idx="3059">
                  <c:v>63.163829088210726</c:v>
                </c:pt>
                <c:pt idx="3060">
                  <c:v>63.184329986572727</c:v>
                </c:pt>
                <c:pt idx="3061">
                  <c:v>63.204822063445732</c:v>
                </c:pt>
                <c:pt idx="3062">
                  <c:v>63.22933197021473</c:v>
                </c:pt>
                <c:pt idx="3063">
                  <c:v>63.249862194061727</c:v>
                </c:pt>
                <c:pt idx="3064">
                  <c:v>63.270359039306726</c:v>
                </c:pt>
                <c:pt idx="3065">
                  <c:v>63.294881105422732</c:v>
                </c:pt>
                <c:pt idx="3066">
                  <c:v>63.315380096435732</c:v>
                </c:pt>
                <c:pt idx="3067">
                  <c:v>63.335870981216729</c:v>
                </c:pt>
                <c:pt idx="3068">
                  <c:v>63.36043000221273</c:v>
                </c:pt>
                <c:pt idx="3069">
                  <c:v>63.380952119827732</c:v>
                </c:pt>
                <c:pt idx="3070">
                  <c:v>63.401487112045729</c:v>
                </c:pt>
                <c:pt idx="3071">
                  <c:v>63.425980091094729</c:v>
                </c:pt>
                <c:pt idx="3072">
                  <c:v>63.44648313522373</c:v>
                </c:pt>
                <c:pt idx="3073">
                  <c:v>63.466974020004727</c:v>
                </c:pt>
                <c:pt idx="3074">
                  <c:v>63.491465091705727</c:v>
                </c:pt>
                <c:pt idx="3075">
                  <c:v>63.512006998061729</c:v>
                </c:pt>
                <c:pt idx="3076">
                  <c:v>63.532503128051729</c:v>
                </c:pt>
                <c:pt idx="3077">
                  <c:v>63.556992053985731</c:v>
                </c:pt>
                <c:pt idx="3078">
                  <c:v>63.577480077743729</c:v>
                </c:pt>
                <c:pt idx="3079">
                  <c:v>63.598064184188729</c:v>
                </c:pt>
                <c:pt idx="3080">
                  <c:v>63.622581005096727</c:v>
                </c:pt>
                <c:pt idx="3081">
                  <c:v>63.643083095550729</c:v>
                </c:pt>
                <c:pt idx="3082">
                  <c:v>63.663578033447727</c:v>
                </c:pt>
                <c:pt idx="3083">
                  <c:v>63.688112974166728</c:v>
                </c:pt>
                <c:pt idx="3084">
                  <c:v>63.708605051040728</c:v>
                </c:pt>
                <c:pt idx="3085">
                  <c:v>63.729103088378729</c:v>
                </c:pt>
                <c:pt idx="3086">
                  <c:v>63.753628969196726</c:v>
                </c:pt>
                <c:pt idx="3087">
                  <c:v>63.774130105976731</c:v>
                </c:pt>
                <c:pt idx="3088">
                  <c:v>63.798645019526731</c:v>
                </c:pt>
                <c:pt idx="3089">
                  <c:v>63.819139003756732</c:v>
                </c:pt>
                <c:pt idx="3090">
                  <c:v>63.839557170866726</c:v>
                </c:pt>
                <c:pt idx="3091">
                  <c:v>63.86415004730673</c:v>
                </c:pt>
                <c:pt idx="3092">
                  <c:v>63.884711027146729</c:v>
                </c:pt>
                <c:pt idx="3093">
                  <c:v>63.905204057696729</c:v>
                </c:pt>
                <c:pt idx="3094">
                  <c:v>63.929737091066727</c:v>
                </c:pt>
                <c:pt idx="3095">
                  <c:v>63.950237035746731</c:v>
                </c:pt>
                <c:pt idx="3096">
                  <c:v>63.970733165736732</c:v>
                </c:pt>
                <c:pt idx="3097">
                  <c:v>63.99523615836673</c:v>
                </c:pt>
                <c:pt idx="3098">
                  <c:v>64.015761137006734</c:v>
                </c:pt>
                <c:pt idx="3099">
                  <c:v>64.036286115646732</c:v>
                </c:pt>
                <c:pt idx="3100">
                  <c:v>64.060796976086735</c:v>
                </c:pt>
                <c:pt idx="3101">
                  <c:v>64.081326007846741</c:v>
                </c:pt>
                <c:pt idx="3102">
                  <c:v>64.101830005646747</c:v>
                </c:pt>
                <c:pt idx="3103">
                  <c:v>64.126320123676749</c:v>
                </c:pt>
                <c:pt idx="3104">
                  <c:v>64.146835088726746</c:v>
                </c:pt>
                <c:pt idx="3105">
                  <c:v>64.167339086536742</c:v>
                </c:pt>
                <c:pt idx="3106">
                  <c:v>64.191848039626748</c:v>
                </c:pt>
                <c:pt idx="3107">
                  <c:v>64.212375164036757</c:v>
                </c:pt>
                <c:pt idx="3108">
                  <c:v>64.232788085936761</c:v>
                </c:pt>
                <c:pt idx="3109">
                  <c:v>64.257425069806757</c:v>
                </c:pt>
                <c:pt idx="3110">
                  <c:v>64.277904987336754</c:v>
                </c:pt>
                <c:pt idx="3111">
                  <c:v>64.298418998716755</c:v>
                </c:pt>
                <c:pt idx="3112">
                  <c:v>64.322925090786754</c:v>
                </c:pt>
                <c:pt idx="3113">
                  <c:v>64.343473196026764</c:v>
                </c:pt>
                <c:pt idx="3114">
                  <c:v>64.36394715308677</c:v>
                </c:pt>
                <c:pt idx="3115">
                  <c:v>64.388447046276767</c:v>
                </c:pt>
                <c:pt idx="3116">
                  <c:v>64.408962965006765</c:v>
                </c:pt>
                <c:pt idx="3117">
                  <c:v>64.42949008941676</c:v>
                </c:pt>
                <c:pt idx="3118">
                  <c:v>64.453967094416754</c:v>
                </c:pt>
                <c:pt idx="3119">
                  <c:v>64.474514961246754</c:v>
                </c:pt>
                <c:pt idx="3120">
                  <c:v>64.495016098026753</c:v>
                </c:pt>
                <c:pt idx="3121">
                  <c:v>64.519524097446748</c:v>
                </c:pt>
                <c:pt idx="3122">
                  <c:v>64.540040016176746</c:v>
                </c:pt>
                <c:pt idx="3123">
                  <c:v>64.56053614616674</c:v>
                </c:pt>
                <c:pt idx="3124">
                  <c:v>64.585050106046737</c:v>
                </c:pt>
                <c:pt idx="3125">
                  <c:v>64.605561971666731</c:v>
                </c:pt>
                <c:pt idx="3126">
                  <c:v>64.626067161556733</c:v>
                </c:pt>
                <c:pt idx="3127">
                  <c:v>64.650590181346729</c:v>
                </c:pt>
                <c:pt idx="3128">
                  <c:v>64.671116113666727</c:v>
                </c:pt>
                <c:pt idx="3129">
                  <c:v>64.691615104676728</c:v>
                </c:pt>
                <c:pt idx="3130">
                  <c:v>64.716125965116731</c:v>
                </c:pt>
                <c:pt idx="3131">
                  <c:v>64.73664212226673</c:v>
                </c:pt>
                <c:pt idx="3132">
                  <c:v>64.757138013836723</c:v>
                </c:pt>
                <c:pt idx="3133">
                  <c:v>64.781633138656716</c:v>
                </c:pt>
                <c:pt idx="3134">
                  <c:v>64.802154064176719</c:v>
                </c:pt>
                <c:pt idx="3135">
                  <c:v>64.822645187376722</c:v>
                </c:pt>
                <c:pt idx="3136">
                  <c:v>64.847130060196719</c:v>
                </c:pt>
                <c:pt idx="3137">
                  <c:v>64.867685079576717</c:v>
                </c:pt>
                <c:pt idx="3138">
                  <c:v>64.888192176816716</c:v>
                </c:pt>
                <c:pt idx="3139">
                  <c:v>64.91268897056672</c:v>
                </c:pt>
                <c:pt idx="3140">
                  <c:v>64.933246135706725</c:v>
                </c:pt>
                <c:pt idx="3141">
                  <c:v>64.953716993336727</c:v>
                </c:pt>
                <c:pt idx="3142">
                  <c:v>64.978229045866726</c:v>
                </c:pt>
                <c:pt idx="3143">
                  <c:v>64.998749971386729</c:v>
                </c:pt>
                <c:pt idx="3144">
                  <c:v>65.019251108166728</c:v>
                </c:pt>
                <c:pt idx="3145">
                  <c:v>65.043759107586723</c:v>
                </c:pt>
                <c:pt idx="3146">
                  <c:v>65.064275979996722</c:v>
                </c:pt>
                <c:pt idx="3147">
                  <c:v>65.084774017336727</c:v>
                </c:pt>
                <c:pt idx="3148">
                  <c:v>65.10930919647673</c:v>
                </c:pt>
                <c:pt idx="3149">
                  <c:v>65.129826068876724</c:v>
                </c:pt>
                <c:pt idx="3150">
                  <c:v>65.150300025936716</c:v>
                </c:pt>
                <c:pt idx="3151">
                  <c:v>65.174837112426715</c:v>
                </c:pt>
                <c:pt idx="3152">
                  <c:v>65.19535017013672</c:v>
                </c:pt>
                <c:pt idx="3153">
                  <c:v>65.215856075286723</c:v>
                </c:pt>
                <c:pt idx="3154">
                  <c:v>65.24039506912672</c:v>
                </c:pt>
                <c:pt idx="3155">
                  <c:v>65.260874986646726</c:v>
                </c:pt>
                <c:pt idx="3156">
                  <c:v>65.281386137006734</c:v>
                </c:pt>
                <c:pt idx="3157">
                  <c:v>65.30589413642673</c:v>
                </c:pt>
                <c:pt idx="3158">
                  <c:v>65.32644701003673</c:v>
                </c:pt>
                <c:pt idx="3159">
                  <c:v>65.346925973896731</c:v>
                </c:pt>
                <c:pt idx="3160">
                  <c:v>65.371437072756734</c:v>
                </c:pt>
                <c:pt idx="3161">
                  <c:v>65.391952991486733</c:v>
                </c:pt>
                <c:pt idx="3162">
                  <c:v>65.412479162216727</c:v>
                </c:pt>
                <c:pt idx="3163">
                  <c:v>65.436957120896736</c:v>
                </c:pt>
                <c:pt idx="3164">
                  <c:v>65.457476139066742</c:v>
                </c:pt>
                <c:pt idx="3165">
                  <c:v>65.477991104126744</c:v>
                </c:pt>
                <c:pt idx="3166">
                  <c:v>65.50249004363674</c:v>
                </c:pt>
                <c:pt idx="3167">
                  <c:v>65.523002147676749</c:v>
                </c:pt>
                <c:pt idx="3168">
                  <c:v>65.54350113868675</c:v>
                </c:pt>
                <c:pt idx="3169">
                  <c:v>65.568035125736756</c:v>
                </c:pt>
                <c:pt idx="3170">
                  <c:v>65.588538169856761</c:v>
                </c:pt>
                <c:pt idx="3171">
                  <c:v>65.609052181246767</c:v>
                </c:pt>
                <c:pt idx="3172">
                  <c:v>65.63356304168677</c:v>
                </c:pt>
                <c:pt idx="3173">
                  <c:v>65.654078006746772</c:v>
                </c:pt>
                <c:pt idx="3174">
                  <c:v>65.674576997756773</c:v>
                </c:pt>
                <c:pt idx="3175">
                  <c:v>65.699084043506772</c:v>
                </c:pt>
                <c:pt idx="3176">
                  <c:v>65.719601154326767</c:v>
                </c:pt>
                <c:pt idx="3177">
                  <c:v>65.740123987196768</c:v>
                </c:pt>
                <c:pt idx="3178">
                  <c:v>65.764610052106761</c:v>
                </c:pt>
                <c:pt idx="3179">
                  <c:v>65.78515696525676</c:v>
                </c:pt>
                <c:pt idx="3180">
                  <c:v>65.805638074876754</c:v>
                </c:pt>
                <c:pt idx="3181">
                  <c:v>65.83016204833676</c:v>
                </c:pt>
                <c:pt idx="3182">
                  <c:v>65.850682020186753</c:v>
                </c:pt>
                <c:pt idx="3183">
                  <c:v>65.871180057526743</c:v>
                </c:pt>
                <c:pt idx="3184">
                  <c:v>65.895693063736744</c:v>
                </c:pt>
                <c:pt idx="3185">
                  <c:v>65.916206121446749</c:v>
                </c:pt>
                <c:pt idx="3186">
                  <c:v>65.936702013016756</c:v>
                </c:pt>
                <c:pt idx="3187">
                  <c:v>65.961236000056758</c:v>
                </c:pt>
                <c:pt idx="3188">
                  <c:v>65.981759071346758</c:v>
                </c:pt>
                <c:pt idx="3189">
                  <c:v>66.002230167386756</c:v>
                </c:pt>
                <c:pt idx="3190">
                  <c:v>66.026751995086755</c:v>
                </c:pt>
                <c:pt idx="3191">
                  <c:v>66.047276973726753</c:v>
                </c:pt>
                <c:pt idx="3192">
                  <c:v>66.067756175996749</c:v>
                </c:pt>
                <c:pt idx="3193">
                  <c:v>66.092292070386748</c:v>
                </c:pt>
                <c:pt idx="3194">
                  <c:v>66.11280703544675</c:v>
                </c:pt>
                <c:pt idx="3195">
                  <c:v>66.133342027666757</c:v>
                </c:pt>
                <c:pt idx="3196">
                  <c:v>66.157821178436762</c:v>
                </c:pt>
                <c:pt idx="3197">
                  <c:v>66.17833113670676</c:v>
                </c:pt>
                <c:pt idx="3198">
                  <c:v>66.198831081386757</c:v>
                </c:pt>
                <c:pt idx="3199">
                  <c:v>66.223417043686752</c:v>
                </c:pt>
                <c:pt idx="3200">
                  <c:v>66.24384903907675</c:v>
                </c:pt>
                <c:pt idx="3201">
                  <c:v>66.264409065246753</c:v>
                </c:pt>
                <c:pt idx="3202">
                  <c:v>66.288896083836747</c:v>
                </c:pt>
                <c:pt idx="3203">
                  <c:v>66.309411048886744</c:v>
                </c:pt>
                <c:pt idx="3204">
                  <c:v>66.329928159716744</c:v>
                </c:pt>
                <c:pt idx="3205">
                  <c:v>66.35444211959674</c:v>
                </c:pt>
                <c:pt idx="3206">
                  <c:v>66.374957084656742</c:v>
                </c:pt>
                <c:pt idx="3207">
                  <c:v>66.395523071286746</c:v>
                </c:pt>
                <c:pt idx="3208">
                  <c:v>66.41996502876674</c:v>
                </c:pt>
                <c:pt idx="3209">
                  <c:v>66.440505027766747</c:v>
                </c:pt>
                <c:pt idx="3210">
                  <c:v>66.461017131806756</c:v>
                </c:pt>
                <c:pt idx="3211">
                  <c:v>66.485496044156761</c:v>
                </c:pt>
                <c:pt idx="3212">
                  <c:v>66.506033182146766</c:v>
                </c:pt>
                <c:pt idx="3213">
                  <c:v>66.52653503417676</c:v>
                </c:pt>
                <c:pt idx="3214">
                  <c:v>66.551042079926759</c:v>
                </c:pt>
                <c:pt idx="3215">
                  <c:v>66.571561098096751</c:v>
                </c:pt>
                <c:pt idx="3216">
                  <c:v>66.592086076736749</c:v>
                </c:pt>
                <c:pt idx="3217">
                  <c:v>66.616569995876745</c:v>
                </c:pt>
                <c:pt idx="3218">
                  <c:v>66.63708806037674</c:v>
                </c:pt>
                <c:pt idx="3219">
                  <c:v>66.657629013056749</c:v>
                </c:pt>
                <c:pt idx="3220">
                  <c:v>66.68210411071675</c:v>
                </c:pt>
                <c:pt idx="3221">
                  <c:v>66.702641963956751</c:v>
                </c:pt>
                <c:pt idx="3222">
                  <c:v>66.723154067996745</c:v>
                </c:pt>
                <c:pt idx="3223">
                  <c:v>66.747635126116748</c:v>
                </c:pt>
                <c:pt idx="3224">
                  <c:v>66.768153190616744</c:v>
                </c:pt>
                <c:pt idx="3225">
                  <c:v>66.788678169246737</c:v>
                </c:pt>
                <c:pt idx="3226">
                  <c:v>66.813169002536739</c:v>
                </c:pt>
                <c:pt idx="3227">
                  <c:v>66.833688974376741</c:v>
                </c:pt>
                <c:pt idx="3228">
                  <c:v>66.854202985766747</c:v>
                </c:pt>
                <c:pt idx="3229">
                  <c:v>66.878719091416755</c:v>
                </c:pt>
                <c:pt idx="3230">
                  <c:v>66.899250030516754</c:v>
                </c:pt>
                <c:pt idx="3231">
                  <c:v>66.919752120966763</c:v>
                </c:pt>
                <c:pt idx="3232">
                  <c:v>66.944260120396763</c:v>
                </c:pt>
                <c:pt idx="3233">
                  <c:v>66.96482896804676</c:v>
                </c:pt>
                <c:pt idx="3234">
                  <c:v>66.985277175906759</c:v>
                </c:pt>
                <c:pt idx="3235">
                  <c:v>67.009732961656752</c:v>
                </c:pt>
                <c:pt idx="3236">
                  <c:v>67.030272006986749</c:v>
                </c:pt>
                <c:pt idx="3237">
                  <c:v>67.050778150556752</c:v>
                </c:pt>
                <c:pt idx="3238">
                  <c:v>67.075278043746749</c:v>
                </c:pt>
                <c:pt idx="3239">
                  <c:v>67.095811128616745</c:v>
                </c:pt>
                <c:pt idx="3240">
                  <c:v>67.11633896827675</c:v>
                </c:pt>
                <c:pt idx="3241">
                  <c:v>67.140827178956755</c:v>
                </c:pt>
                <c:pt idx="3242">
                  <c:v>67.161339044566759</c:v>
                </c:pt>
                <c:pt idx="3243">
                  <c:v>67.181899070736762</c:v>
                </c:pt>
                <c:pt idx="3244">
                  <c:v>67.206387042996766</c:v>
                </c:pt>
                <c:pt idx="3245">
                  <c:v>67.226870059966771</c:v>
                </c:pt>
                <c:pt idx="3246">
                  <c:v>67.247393131256771</c:v>
                </c:pt>
                <c:pt idx="3247">
                  <c:v>67.271906137466772</c:v>
                </c:pt>
                <c:pt idx="3248">
                  <c:v>67.292419195176777</c:v>
                </c:pt>
                <c:pt idx="3249">
                  <c:v>67.312956094746781</c:v>
                </c:pt>
                <c:pt idx="3250">
                  <c:v>67.337464094166776</c:v>
                </c:pt>
                <c:pt idx="3251">
                  <c:v>67.35796117782678</c:v>
                </c:pt>
                <c:pt idx="3252">
                  <c:v>67.378534078596772</c:v>
                </c:pt>
                <c:pt idx="3253">
                  <c:v>67.402989149096769</c:v>
                </c:pt>
                <c:pt idx="3254">
                  <c:v>67.423489093776766</c:v>
                </c:pt>
                <c:pt idx="3255">
                  <c:v>67.444156169886767</c:v>
                </c:pt>
                <c:pt idx="3256">
                  <c:v>67.468482971186759</c:v>
                </c:pt>
                <c:pt idx="3257">
                  <c:v>67.489015102386759</c:v>
                </c:pt>
                <c:pt idx="3258">
                  <c:v>67.509560108186761</c:v>
                </c:pt>
                <c:pt idx="3259">
                  <c:v>67.534065008166763</c:v>
                </c:pt>
                <c:pt idx="3260">
                  <c:v>67.554542064666762</c:v>
                </c:pt>
                <c:pt idx="3261">
                  <c:v>67.575088024136761</c:v>
                </c:pt>
                <c:pt idx="3262">
                  <c:v>67.599577188496752</c:v>
                </c:pt>
                <c:pt idx="3263">
                  <c:v>67.620100975036749</c:v>
                </c:pt>
                <c:pt idx="3264">
                  <c:v>67.640613079066753</c:v>
                </c:pt>
                <c:pt idx="3265">
                  <c:v>67.665102005006744</c:v>
                </c:pt>
                <c:pt idx="3266">
                  <c:v>67.685603141786743</c:v>
                </c:pt>
                <c:pt idx="3267">
                  <c:v>67.706137180326749</c:v>
                </c:pt>
                <c:pt idx="3268">
                  <c:v>67.730628967286748</c:v>
                </c:pt>
                <c:pt idx="3269">
                  <c:v>67.751195192336752</c:v>
                </c:pt>
                <c:pt idx="3270">
                  <c:v>70.550530910491943</c:v>
                </c:pt>
                <c:pt idx="3271">
                  <c:v>70.551003932952881</c:v>
                </c:pt>
                <c:pt idx="3272">
                  <c:v>70.551454067230225</c:v>
                </c:pt>
                <c:pt idx="3273">
                  <c:v>70.552098035812378</c:v>
                </c:pt>
                <c:pt idx="3274">
                  <c:v>70.552605867385864</c:v>
                </c:pt>
                <c:pt idx="3275">
                  <c:v>70.553030967712402</c:v>
                </c:pt>
                <c:pt idx="3276">
                  <c:v>70.553453922271729</c:v>
                </c:pt>
                <c:pt idx="3277">
                  <c:v>70.553869009017944</c:v>
                </c:pt>
                <c:pt idx="3278">
                  <c:v>70.554286956787109</c:v>
                </c:pt>
                <c:pt idx="3279">
                  <c:v>70.554769039154053</c:v>
                </c:pt>
                <c:pt idx="3280">
                  <c:v>70.555213928222656</c:v>
                </c:pt>
                <c:pt idx="3281">
                  <c:v>70.555397033691406</c:v>
                </c:pt>
                <c:pt idx="3282">
                  <c:v>70.555471897125244</c:v>
                </c:pt>
                <c:pt idx="3283">
                  <c:v>70.555546998977661</c:v>
                </c:pt>
                <c:pt idx="3284">
                  <c:v>70.55563497543335</c:v>
                </c:pt>
                <c:pt idx="3285">
                  <c:v>70.555710077285767</c:v>
                </c:pt>
                <c:pt idx="3286">
                  <c:v>70.555784940719604</c:v>
                </c:pt>
                <c:pt idx="3287">
                  <c:v>70.555859088897705</c:v>
                </c:pt>
                <c:pt idx="3288">
                  <c:v>70.555933952331543</c:v>
                </c:pt>
                <c:pt idx="3289">
                  <c:v>70.55600905418396</c:v>
                </c:pt>
                <c:pt idx="3290">
                  <c:v>70.556082963943481</c:v>
                </c:pt>
                <c:pt idx="3291">
                  <c:v>70.556156873703003</c:v>
                </c:pt>
                <c:pt idx="3292">
                  <c:v>70.55623197555542</c:v>
                </c:pt>
                <c:pt idx="3293">
                  <c:v>70.556305885314941</c:v>
                </c:pt>
                <c:pt idx="3294">
                  <c:v>70.556380987167358</c:v>
                </c:pt>
                <c:pt idx="3295">
                  <c:v>70.55645489692688</c:v>
                </c:pt>
                <c:pt idx="3296">
                  <c:v>70.556529998779297</c:v>
                </c:pt>
                <c:pt idx="3297">
                  <c:v>70.556603908538818</c:v>
                </c:pt>
                <c:pt idx="3298">
                  <c:v>70.556678056716919</c:v>
                </c:pt>
                <c:pt idx="3299">
                  <c:v>70.55675196647644</c:v>
                </c:pt>
                <c:pt idx="3300">
                  <c:v>70.556827068328857</c:v>
                </c:pt>
                <c:pt idx="3301">
                  <c:v>70.556900978088379</c:v>
                </c:pt>
                <c:pt idx="3302">
                  <c:v>70.5569748878479</c:v>
                </c:pt>
                <c:pt idx="3303">
                  <c:v>70.557049989700317</c:v>
                </c:pt>
                <c:pt idx="3304">
                  <c:v>70.557123899459839</c:v>
                </c:pt>
                <c:pt idx="3305">
                  <c:v>70.557198047637939</c:v>
                </c:pt>
                <c:pt idx="3306">
                  <c:v>70.557272911071777</c:v>
                </c:pt>
                <c:pt idx="3307">
                  <c:v>70.557345867156982</c:v>
                </c:pt>
                <c:pt idx="3308">
                  <c:v>70.557420969009399</c:v>
                </c:pt>
                <c:pt idx="3309">
                  <c:v>70.557494878768921</c:v>
                </c:pt>
                <c:pt idx="3310">
                  <c:v>70.557569980621338</c:v>
                </c:pt>
                <c:pt idx="3311">
                  <c:v>70.557643890380859</c:v>
                </c:pt>
                <c:pt idx="3312">
                  <c:v>70.557718992233276</c:v>
                </c:pt>
                <c:pt idx="3313">
                  <c:v>70.557792901992798</c:v>
                </c:pt>
                <c:pt idx="3314">
                  <c:v>70.557868003845215</c:v>
                </c:pt>
                <c:pt idx="3315">
                  <c:v>70.557941913604736</c:v>
                </c:pt>
                <c:pt idx="3316">
                  <c:v>70.558016061782837</c:v>
                </c:pt>
                <c:pt idx="3317">
                  <c:v>70.558089971542358</c:v>
                </c:pt>
                <c:pt idx="3318">
                  <c:v>70.558165073394775</c:v>
                </c:pt>
                <c:pt idx="3319">
                  <c:v>70.558238983154297</c:v>
                </c:pt>
                <c:pt idx="3320">
                  <c:v>70.558314085006714</c:v>
                </c:pt>
                <c:pt idx="3321">
                  <c:v>70.558387994766235</c:v>
                </c:pt>
                <c:pt idx="3322">
                  <c:v>70.558461904525757</c:v>
                </c:pt>
                <c:pt idx="3323">
                  <c:v>70.558536052703857</c:v>
                </c:pt>
                <c:pt idx="3324">
                  <c:v>70.558610916137695</c:v>
                </c:pt>
                <c:pt idx="3325">
                  <c:v>70.558686017990112</c:v>
                </c:pt>
                <c:pt idx="3326">
                  <c:v>70.558759927749634</c:v>
                </c:pt>
                <c:pt idx="3327">
                  <c:v>70.558834075927734</c:v>
                </c:pt>
                <c:pt idx="3328">
                  <c:v>70.558908939361572</c:v>
                </c:pt>
                <c:pt idx="3329">
                  <c:v>70.558984041213989</c:v>
                </c:pt>
                <c:pt idx="3330">
                  <c:v>70.559057950973511</c:v>
                </c:pt>
                <c:pt idx="3331">
                  <c:v>70.559134006500244</c:v>
                </c:pt>
                <c:pt idx="3332">
                  <c:v>70.559210062026978</c:v>
                </c:pt>
                <c:pt idx="3333">
                  <c:v>70.559283971786499</c:v>
                </c:pt>
                <c:pt idx="3334">
                  <c:v>70.559357881546021</c:v>
                </c:pt>
                <c:pt idx="3335">
                  <c:v>70.559432983398438</c:v>
                </c:pt>
                <c:pt idx="3336">
                  <c:v>70.559508085250854</c:v>
                </c:pt>
                <c:pt idx="3337">
                  <c:v>70.559581995010376</c:v>
                </c:pt>
                <c:pt idx="3338">
                  <c:v>70.559656858444214</c:v>
                </c:pt>
                <c:pt idx="3339">
                  <c:v>70.559731006622314</c:v>
                </c:pt>
                <c:pt idx="3340">
                  <c:v>70.559805870056152</c:v>
                </c:pt>
                <c:pt idx="3341">
                  <c:v>70.559880018234253</c:v>
                </c:pt>
                <c:pt idx="3342">
                  <c:v>70.559954881668091</c:v>
                </c:pt>
                <c:pt idx="3343">
                  <c:v>70.560029029846177</c:v>
                </c:pt>
                <c:pt idx="3344">
                  <c:v>70.560103893279987</c:v>
                </c:pt>
                <c:pt idx="3345">
                  <c:v>70.560178995132489</c:v>
                </c:pt>
                <c:pt idx="3346">
                  <c:v>70.560253858566284</c:v>
                </c:pt>
                <c:pt idx="3347">
                  <c:v>70.560328006744385</c:v>
                </c:pt>
                <c:pt idx="3348">
                  <c:v>70.56040287017818</c:v>
                </c:pt>
                <c:pt idx="3349">
                  <c:v>70.560477018356281</c:v>
                </c:pt>
                <c:pt idx="3350">
                  <c:v>70.56055188179019</c:v>
                </c:pt>
                <c:pt idx="3351">
                  <c:v>70.56062602996829</c:v>
                </c:pt>
                <c:pt idx="3352">
                  <c:v>70.560700893402085</c:v>
                </c:pt>
                <c:pt idx="3353">
                  <c:v>70.560781002044678</c:v>
                </c:pt>
                <c:pt idx="3354">
                  <c:v>70.560855865478487</c:v>
                </c:pt>
                <c:pt idx="3355">
                  <c:v>70.56093096733089</c:v>
                </c:pt>
                <c:pt idx="3356">
                  <c:v>70.561006069183378</c:v>
                </c:pt>
                <c:pt idx="3357">
                  <c:v>70.561079978942885</c:v>
                </c:pt>
                <c:pt idx="3358">
                  <c:v>70.561155080795288</c:v>
                </c:pt>
                <c:pt idx="3359">
                  <c:v>70.561228990554781</c:v>
                </c:pt>
                <c:pt idx="3360">
                  <c:v>70.561302900314288</c:v>
                </c:pt>
                <c:pt idx="3361">
                  <c:v>70.561377048492389</c:v>
                </c:pt>
                <c:pt idx="3362">
                  <c:v>70.561451911926284</c:v>
                </c:pt>
                <c:pt idx="3363">
                  <c:v>70.561526060104384</c:v>
                </c:pt>
                <c:pt idx="3364">
                  <c:v>70.56160092353818</c:v>
                </c:pt>
                <c:pt idx="3365">
                  <c:v>70.56167507171628</c:v>
                </c:pt>
                <c:pt idx="3366">
                  <c:v>70.561748981475787</c:v>
                </c:pt>
                <c:pt idx="3367">
                  <c:v>70.56182289123538</c:v>
                </c:pt>
                <c:pt idx="3368">
                  <c:v>70.561897039413481</c:v>
                </c:pt>
                <c:pt idx="3369">
                  <c:v>70.561970949172988</c:v>
                </c:pt>
                <c:pt idx="3370">
                  <c:v>70.562044858932481</c:v>
                </c:pt>
                <c:pt idx="3371">
                  <c:v>70.562119007110581</c:v>
                </c:pt>
                <c:pt idx="3372">
                  <c:v>70.562193870544391</c:v>
                </c:pt>
                <c:pt idx="3373">
                  <c:v>70.562268018722477</c:v>
                </c:pt>
                <c:pt idx="3374">
                  <c:v>70.562342882156386</c:v>
                </c:pt>
                <c:pt idx="3375">
                  <c:v>70.562417030334487</c:v>
                </c:pt>
                <c:pt idx="3376">
                  <c:v>70.56249094009398</c:v>
                </c:pt>
                <c:pt idx="3377">
                  <c:v>70.562565088272081</c:v>
                </c:pt>
                <c:pt idx="3378">
                  <c:v>70.562638998031588</c:v>
                </c:pt>
                <c:pt idx="3379">
                  <c:v>70.56271290779118</c:v>
                </c:pt>
                <c:pt idx="3380">
                  <c:v>70.562787055969281</c:v>
                </c:pt>
                <c:pt idx="3381">
                  <c:v>70.562860965728788</c:v>
                </c:pt>
                <c:pt idx="3382">
                  <c:v>70.562936067581191</c:v>
                </c:pt>
                <c:pt idx="3383">
                  <c:v>70.563009977340684</c:v>
                </c:pt>
                <c:pt idx="3384">
                  <c:v>70.563085079193087</c:v>
                </c:pt>
                <c:pt idx="3385">
                  <c:v>70.563160896301284</c:v>
                </c:pt>
                <c:pt idx="3386">
                  <c:v>70.563235044479384</c:v>
                </c:pt>
                <c:pt idx="3387">
                  <c:v>70.56330990791318</c:v>
                </c:pt>
                <c:pt idx="3388">
                  <c:v>70.563389062881484</c:v>
                </c:pt>
                <c:pt idx="3389">
                  <c:v>70.563468933105483</c:v>
                </c:pt>
                <c:pt idx="3390">
                  <c:v>70.563544034957886</c:v>
                </c:pt>
                <c:pt idx="3391">
                  <c:v>70.563617944717379</c:v>
                </c:pt>
                <c:pt idx="3392">
                  <c:v>70.563692092895479</c:v>
                </c:pt>
                <c:pt idx="3393">
                  <c:v>70.563766002654987</c:v>
                </c:pt>
                <c:pt idx="3394">
                  <c:v>70.563840866088881</c:v>
                </c:pt>
                <c:pt idx="3395">
                  <c:v>70.563915967941284</c:v>
                </c:pt>
                <c:pt idx="3396">
                  <c:v>70.563991069793687</c:v>
                </c:pt>
                <c:pt idx="3397">
                  <c:v>70.564066886901884</c:v>
                </c:pt>
                <c:pt idx="3398">
                  <c:v>70.564141988754287</c:v>
                </c:pt>
                <c:pt idx="3399">
                  <c:v>70.575440883636489</c:v>
                </c:pt>
                <c:pt idx="3400">
                  <c:v>70.599952936172485</c:v>
                </c:pt>
                <c:pt idx="3401">
                  <c:v>70.620411872863784</c:v>
                </c:pt>
                <c:pt idx="3402">
                  <c:v>70.640902042388888</c:v>
                </c:pt>
                <c:pt idx="3403">
                  <c:v>70.665517091751283</c:v>
                </c:pt>
                <c:pt idx="3404">
                  <c:v>70.686027050018282</c:v>
                </c:pt>
                <c:pt idx="3405">
                  <c:v>70.706507921219284</c:v>
                </c:pt>
                <c:pt idx="3406">
                  <c:v>70.731046915054279</c:v>
                </c:pt>
                <c:pt idx="3407">
                  <c:v>70.75154399871829</c:v>
                </c:pt>
                <c:pt idx="3408">
                  <c:v>70.772048950195284</c:v>
                </c:pt>
                <c:pt idx="3409">
                  <c:v>70.79658102989228</c:v>
                </c:pt>
                <c:pt idx="3410">
                  <c:v>70.817096948623288</c:v>
                </c:pt>
                <c:pt idx="3411">
                  <c:v>70.837591886520286</c:v>
                </c:pt>
                <c:pt idx="3412">
                  <c:v>70.862102985382279</c:v>
                </c:pt>
                <c:pt idx="3413">
                  <c:v>70.882622003555284</c:v>
                </c:pt>
                <c:pt idx="3414">
                  <c:v>70.903136968612287</c:v>
                </c:pt>
                <c:pt idx="3415">
                  <c:v>70.92762303352329</c:v>
                </c:pt>
                <c:pt idx="3416">
                  <c:v>70.948143005371278</c:v>
                </c:pt>
                <c:pt idx="3417">
                  <c:v>70.968674898147285</c:v>
                </c:pt>
                <c:pt idx="3418">
                  <c:v>70.99317407608028</c:v>
                </c:pt>
                <c:pt idx="3419">
                  <c:v>71.013679981231277</c:v>
                </c:pt>
                <c:pt idx="3420">
                  <c:v>71.03419494628929</c:v>
                </c:pt>
                <c:pt idx="3421">
                  <c:v>71.05874300003029</c:v>
                </c:pt>
                <c:pt idx="3422">
                  <c:v>71.079248905182283</c:v>
                </c:pt>
                <c:pt idx="3423">
                  <c:v>71.09974098205528</c:v>
                </c:pt>
                <c:pt idx="3424">
                  <c:v>71.124273061752291</c:v>
                </c:pt>
                <c:pt idx="3425">
                  <c:v>71.144752025604291</c:v>
                </c:pt>
                <c:pt idx="3426">
                  <c:v>71.165265083313287</c:v>
                </c:pt>
                <c:pt idx="3427">
                  <c:v>71.189795970916279</c:v>
                </c:pt>
                <c:pt idx="3428">
                  <c:v>71.210270881653287</c:v>
                </c:pt>
                <c:pt idx="3429">
                  <c:v>71.230784893036287</c:v>
                </c:pt>
                <c:pt idx="3430">
                  <c:v>71.255415916443283</c:v>
                </c:pt>
                <c:pt idx="3431">
                  <c:v>71.27584791183429</c:v>
                </c:pt>
                <c:pt idx="3432">
                  <c:v>71.29636192321729</c:v>
                </c:pt>
                <c:pt idx="3433">
                  <c:v>71.320874929428285</c:v>
                </c:pt>
                <c:pt idx="3434">
                  <c:v>71.341438055038282</c:v>
                </c:pt>
                <c:pt idx="3435">
                  <c:v>71.36184906959528</c:v>
                </c:pt>
                <c:pt idx="3436">
                  <c:v>71.386403083801284</c:v>
                </c:pt>
                <c:pt idx="3437">
                  <c:v>71.406883955002286</c:v>
                </c:pt>
                <c:pt idx="3438">
                  <c:v>71.427416086197283</c:v>
                </c:pt>
                <c:pt idx="3439">
                  <c:v>71.451942920685283</c:v>
                </c:pt>
                <c:pt idx="3440">
                  <c:v>71.472446918487279</c:v>
                </c:pt>
                <c:pt idx="3441">
                  <c:v>71.49294400215129</c:v>
                </c:pt>
                <c:pt idx="3442">
                  <c:v>71.517468929290288</c:v>
                </c:pt>
                <c:pt idx="3443">
                  <c:v>71.537977933883283</c:v>
                </c:pt>
                <c:pt idx="3444">
                  <c:v>71.558472871776289</c:v>
                </c:pt>
                <c:pt idx="3445">
                  <c:v>71.582983016966281</c:v>
                </c:pt>
                <c:pt idx="3446">
                  <c:v>71.603514909746281</c:v>
                </c:pt>
                <c:pt idx="3447">
                  <c:v>71.623980045316287</c:v>
                </c:pt>
                <c:pt idx="3448">
                  <c:v>71.648527860646283</c:v>
                </c:pt>
                <c:pt idx="3449">
                  <c:v>71.669025897976283</c:v>
                </c:pt>
                <c:pt idx="3450">
                  <c:v>71.689548969266284</c:v>
                </c:pt>
                <c:pt idx="3451">
                  <c:v>71.71407389640629</c:v>
                </c:pt>
                <c:pt idx="3452">
                  <c:v>71.734590053556289</c:v>
                </c:pt>
                <c:pt idx="3453">
                  <c:v>71.755069971086286</c:v>
                </c:pt>
                <c:pt idx="3454">
                  <c:v>71.779618024826277</c:v>
                </c:pt>
                <c:pt idx="3455">
                  <c:v>71.800082921986288</c:v>
                </c:pt>
                <c:pt idx="3456">
                  <c:v>71.820600032806283</c:v>
                </c:pt>
                <c:pt idx="3457">
                  <c:v>71.845133066176288</c:v>
                </c:pt>
                <c:pt idx="3458">
                  <c:v>71.865643978116282</c:v>
                </c:pt>
                <c:pt idx="3459">
                  <c:v>71.886154890056289</c:v>
                </c:pt>
                <c:pt idx="3460">
                  <c:v>71.910678863526286</c:v>
                </c:pt>
                <c:pt idx="3461">
                  <c:v>71.931201934816286</c:v>
                </c:pt>
                <c:pt idx="3462">
                  <c:v>71.951675891876278</c:v>
                </c:pt>
                <c:pt idx="3463">
                  <c:v>71.976207971576287</c:v>
                </c:pt>
                <c:pt idx="3464">
                  <c:v>71.996707916256284</c:v>
                </c:pt>
                <c:pt idx="3465">
                  <c:v>72.017204046246277</c:v>
                </c:pt>
                <c:pt idx="3466">
                  <c:v>72.041713953016284</c:v>
                </c:pt>
                <c:pt idx="3467">
                  <c:v>72.062229871746283</c:v>
                </c:pt>
                <c:pt idx="3468">
                  <c:v>72.08274006843628</c:v>
                </c:pt>
                <c:pt idx="3469">
                  <c:v>72.107261896136279</c:v>
                </c:pt>
                <c:pt idx="3470">
                  <c:v>72.127754926686279</c:v>
                </c:pt>
                <c:pt idx="3471">
                  <c:v>72.148218870166289</c:v>
                </c:pt>
                <c:pt idx="3472">
                  <c:v>72.172788858416283</c:v>
                </c:pt>
                <c:pt idx="3473">
                  <c:v>72.193280935286282</c:v>
                </c:pt>
                <c:pt idx="3474">
                  <c:v>72.217766046526279</c:v>
                </c:pt>
                <c:pt idx="3475">
                  <c:v>72.238281011586281</c:v>
                </c:pt>
                <c:pt idx="3476">
                  <c:v>72.258817911146281</c:v>
                </c:pt>
                <c:pt idx="3477">
                  <c:v>72.283341884616277</c:v>
                </c:pt>
                <c:pt idx="3478">
                  <c:v>72.303832054136279</c:v>
                </c:pt>
                <c:pt idx="3479">
                  <c:v>72.324337005616286</c:v>
                </c:pt>
                <c:pt idx="3480">
                  <c:v>72.348841905596288</c:v>
                </c:pt>
                <c:pt idx="3481">
                  <c:v>72.369384050366278</c:v>
                </c:pt>
                <c:pt idx="3482">
                  <c:v>72.389888048176289</c:v>
                </c:pt>
                <c:pt idx="3483">
                  <c:v>72.41440701484629</c:v>
                </c:pt>
                <c:pt idx="3484">
                  <c:v>72.434908866886289</c:v>
                </c:pt>
                <c:pt idx="3485">
                  <c:v>72.455412864686281</c:v>
                </c:pt>
                <c:pt idx="3486">
                  <c:v>72.479935884476291</c:v>
                </c:pt>
                <c:pt idx="3487">
                  <c:v>72.500434875486278</c:v>
                </c:pt>
                <c:pt idx="3488">
                  <c:v>72.520948886876283</c:v>
                </c:pt>
                <c:pt idx="3489">
                  <c:v>72.54544901847629</c:v>
                </c:pt>
                <c:pt idx="3490">
                  <c:v>72.565958023076291</c:v>
                </c:pt>
                <c:pt idx="3491">
                  <c:v>72.586442947386288</c:v>
                </c:pt>
                <c:pt idx="3492">
                  <c:v>72.611003875736287</c:v>
                </c:pt>
                <c:pt idx="3493">
                  <c:v>72.63151407241628</c:v>
                </c:pt>
                <c:pt idx="3494">
                  <c:v>72.652005910876284</c:v>
                </c:pt>
                <c:pt idx="3495">
                  <c:v>72.67650008201629</c:v>
                </c:pt>
                <c:pt idx="3496">
                  <c:v>72.697031021116288</c:v>
                </c:pt>
                <c:pt idx="3497">
                  <c:v>72.717531919476286</c:v>
                </c:pt>
                <c:pt idx="3498">
                  <c:v>72.74204397201629</c:v>
                </c:pt>
                <c:pt idx="3499">
                  <c:v>72.762558937076278</c:v>
                </c:pt>
                <c:pt idx="3500">
                  <c:v>72.783112049106279</c:v>
                </c:pt>
                <c:pt idx="3501">
                  <c:v>72.80760097503628</c:v>
                </c:pt>
                <c:pt idx="3502">
                  <c:v>72.828116893766278</c:v>
                </c:pt>
                <c:pt idx="3503">
                  <c:v>72.84861707687628</c:v>
                </c:pt>
                <c:pt idx="3504">
                  <c:v>72.873130083086281</c:v>
                </c:pt>
                <c:pt idx="3505">
                  <c:v>72.893650054936288</c:v>
                </c:pt>
                <c:pt idx="3506">
                  <c:v>72.914139032366279</c:v>
                </c:pt>
                <c:pt idx="3507">
                  <c:v>72.93865799903628</c:v>
                </c:pt>
                <c:pt idx="3508">
                  <c:v>72.959192037586291</c:v>
                </c:pt>
                <c:pt idx="3509">
                  <c:v>72.979671001436287</c:v>
                </c:pt>
                <c:pt idx="3510">
                  <c:v>73.004173040386291</c:v>
                </c:pt>
                <c:pt idx="3511">
                  <c:v>73.024728059766289</c:v>
                </c:pt>
                <c:pt idx="3512">
                  <c:v>73.045217037196281</c:v>
                </c:pt>
                <c:pt idx="3513">
                  <c:v>73.06976389884629</c:v>
                </c:pt>
                <c:pt idx="3514">
                  <c:v>73.090262889866281</c:v>
                </c:pt>
                <c:pt idx="3515">
                  <c:v>73.110785007476281</c:v>
                </c:pt>
                <c:pt idx="3516">
                  <c:v>73.135282993316281</c:v>
                </c:pt>
                <c:pt idx="3517">
                  <c:v>73.155793905256289</c:v>
                </c:pt>
                <c:pt idx="3518">
                  <c:v>73.176287889476285</c:v>
                </c:pt>
                <c:pt idx="3519">
                  <c:v>73.200803041456282</c:v>
                </c:pt>
                <c:pt idx="3520">
                  <c:v>73.221276044846277</c:v>
                </c:pt>
                <c:pt idx="3521">
                  <c:v>73.241853952406288</c:v>
                </c:pt>
                <c:pt idx="3522">
                  <c:v>73.266382932666289</c:v>
                </c:pt>
                <c:pt idx="3523">
                  <c:v>73.28687095641628</c:v>
                </c:pt>
                <c:pt idx="3524">
                  <c:v>73.30736398696628</c:v>
                </c:pt>
                <c:pt idx="3525">
                  <c:v>73.331877946856281</c:v>
                </c:pt>
                <c:pt idx="3526">
                  <c:v>73.352416992186278</c:v>
                </c:pt>
                <c:pt idx="3527">
                  <c:v>73.372889995576287</c:v>
                </c:pt>
                <c:pt idx="3528">
                  <c:v>73.397418022156288</c:v>
                </c:pt>
                <c:pt idx="3529">
                  <c:v>73.417921066286283</c:v>
                </c:pt>
                <c:pt idx="3530">
                  <c:v>73.438443899156283</c:v>
                </c:pt>
                <c:pt idx="3531">
                  <c:v>73.462909936906286</c:v>
                </c:pt>
                <c:pt idx="3532">
                  <c:v>73.483469963076288</c:v>
                </c:pt>
                <c:pt idx="3533">
                  <c:v>73.503969907756286</c:v>
                </c:pt>
                <c:pt idx="3534">
                  <c:v>73.528465986256279</c:v>
                </c:pt>
                <c:pt idx="3535">
                  <c:v>73.54899406432628</c:v>
                </c:pt>
                <c:pt idx="3536">
                  <c:v>73.569494009016282</c:v>
                </c:pt>
                <c:pt idx="3537">
                  <c:v>73.594007015226282</c:v>
                </c:pt>
                <c:pt idx="3538">
                  <c:v>73.61453294753629</c:v>
                </c:pt>
                <c:pt idx="3539">
                  <c:v>73.635020971296285</c:v>
                </c:pt>
                <c:pt idx="3540">
                  <c:v>73.659533023836289</c:v>
                </c:pt>
                <c:pt idx="3541">
                  <c:v>73.68005609512629</c:v>
                </c:pt>
                <c:pt idx="3542">
                  <c:v>73.700567960736279</c:v>
                </c:pt>
                <c:pt idx="3543">
                  <c:v>73.725094079976287</c:v>
                </c:pt>
                <c:pt idx="3544">
                  <c:v>73.74561500549629</c:v>
                </c:pt>
                <c:pt idx="3545">
                  <c:v>73.766098022456291</c:v>
                </c:pt>
                <c:pt idx="3546">
                  <c:v>73.790618896486279</c:v>
                </c:pt>
                <c:pt idx="3547">
                  <c:v>73.81114196777628</c:v>
                </c:pt>
                <c:pt idx="3548">
                  <c:v>73.831623077396287</c:v>
                </c:pt>
                <c:pt idx="3549">
                  <c:v>73.856127977366285</c:v>
                </c:pt>
                <c:pt idx="3550">
                  <c:v>73.876647949216277</c:v>
                </c:pt>
                <c:pt idx="3551">
                  <c:v>73.897171974186278</c:v>
                </c:pt>
                <c:pt idx="3552">
                  <c:v>73.921684026716278</c:v>
                </c:pt>
                <c:pt idx="3553">
                  <c:v>73.942200899126277</c:v>
                </c:pt>
                <c:pt idx="3554">
                  <c:v>73.962697029116285</c:v>
                </c:pt>
                <c:pt idx="3555">
                  <c:v>73.987210035326285</c:v>
                </c:pt>
                <c:pt idx="3556">
                  <c:v>74.007724046706286</c:v>
                </c:pt>
                <c:pt idx="3557">
                  <c:v>74.028218030926283</c:v>
                </c:pt>
                <c:pt idx="3558">
                  <c:v>74.052747011186284</c:v>
                </c:pt>
                <c:pt idx="3559">
                  <c:v>74.073246955876286</c:v>
                </c:pt>
                <c:pt idx="3560">
                  <c:v>74.09377288818628</c:v>
                </c:pt>
                <c:pt idx="3561">
                  <c:v>74.118277072906281</c:v>
                </c:pt>
                <c:pt idx="3562">
                  <c:v>74.138797998426284</c:v>
                </c:pt>
                <c:pt idx="3563">
                  <c:v>74.159287929536291</c:v>
                </c:pt>
                <c:pt idx="3564">
                  <c:v>74.183768033986283</c:v>
                </c:pt>
                <c:pt idx="3565">
                  <c:v>74.204324960706288</c:v>
                </c:pt>
                <c:pt idx="3566">
                  <c:v>74.224673032756286</c:v>
                </c:pt>
                <c:pt idx="3567">
                  <c:v>74.249371051786284</c:v>
                </c:pt>
                <c:pt idx="3568">
                  <c:v>74.269829034806278</c:v>
                </c:pt>
                <c:pt idx="3569">
                  <c:v>74.290327072146283</c:v>
                </c:pt>
                <c:pt idx="3570">
                  <c:v>74.314841985706281</c:v>
                </c:pt>
                <c:pt idx="3571">
                  <c:v>74.335408926006281</c:v>
                </c:pt>
                <c:pt idx="3572">
                  <c:v>74.355889081956278</c:v>
                </c:pt>
                <c:pt idx="3573">
                  <c:v>74.380403995516289</c:v>
                </c:pt>
                <c:pt idx="3574">
                  <c:v>74.400892972946281</c:v>
                </c:pt>
                <c:pt idx="3575">
                  <c:v>74.421427011486287</c:v>
                </c:pt>
                <c:pt idx="3576">
                  <c:v>74.445925951006288</c:v>
                </c:pt>
                <c:pt idx="3577">
                  <c:v>74.466392993926291</c:v>
                </c:pt>
                <c:pt idx="3578">
                  <c:v>74.486933946606285</c:v>
                </c:pt>
                <c:pt idx="3579">
                  <c:v>74.511466979976291</c:v>
                </c:pt>
                <c:pt idx="3580">
                  <c:v>74.531977891926289</c:v>
                </c:pt>
                <c:pt idx="3581">
                  <c:v>74.552495002746284</c:v>
                </c:pt>
                <c:pt idx="3582">
                  <c:v>74.577015876766282</c:v>
                </c:pt>
                <c:pt idx="3583">
                  <c:v>74.597536087036289</c:v>
                </c:pt>
                <c:pt idx="3584">
                  <c:v>74.617985963826285</c:v>
                </c:pt>
                <c:pt idx="3585">
                  <c:v>74.642535924916288</c:v>
                </c:pt>
                <c:pt idx="3586">
                  <c:v>74.663065910336286</c:v>
                </c:pt>
                <c:pt idx="3587">
                  <c:v>74.683554887776282</c:v>
                </c:pt>
                <c:pt idx="3588">
                  <c:v>74.708066940306281</c:v>
                </c:pt>
                <c:pt idx="3589">
                  <c:v>74.728580951686283</c:v>
                </c:pt>
                <c:pt idx="3590">
                  <c:v>74.749096870426285</c:v>
                </c:pt>
                <c:pt idx="3591">
                  <c:v>74.773585081096286</c:v>
                </c:pt>
                <c:pt idx="3592">
                  <c:v>74.79413604736628</c:v>
                </c:pt>
                <c:pt idx="3593">
                  <c:v>74.814686059956287</c:v>
                </c:pt>
                <c:pt idx="3594">
                  <c:v>74.839138984676282</c:v>
                </c:pt>
                <c:pt idx="3595">
                  <c:v>74.859663963316279</c:v>
                </c:pt>
                <c:pt idx="3596">
                  <c:v>74.88019704818629</c:v>
                </c:pt>
                <c:pt idx="3597">
                  <c:v>74.904666900636286</c:v>
                </c:pt>
                <c:pt idx="3598">
                  <c:v>74.925189018246286</c:v>
                </c:pt>
                <c:pt idx="3599">
                  <c:v>74.945677042006281</c:v>
                </c:pt>
                <c:pt idx="3600">
                  <c:v>74.970165967936282</c:v>
                </c:pt>
                <c:pt idx="3601">
                  <c:v>74.990719079976287</c:v>
                </c:pt>
                <c:pt idx="3602">
                  <c:v>75.011226892476287</c:v>
                </c:pt>
                <c:pt idx="3603">
                  <c:v>75.03572297096629</c:v>
                </c:pt>
                <c:pt idx="3604">
                  <c:v>75.056241035466286</c:v>
                </c:pt>
                <c:pt idx="3605">
                  <c:v>75.076756000516284</c:v>
                </c:pt>
                <c:pt idx="3606">
                  <c:v>75.101244926456289</c:v>
                </c:pt>
                <c:pt idx="3607">
                  <c:v>75.121761083606287</c:v>
                </c:pt>
                <c:pt idx="3608">
                  <c:v>75.142282009126291</c:v>
                </c:pt>
                <c:pt idx="3609">
                  <c:v>75.166771888736278</c:v>
                </c:pt>
                <c:pt idx="3610">
                  <c:v>75.187296867366285</c:v>
                </c:pt>
                <c:pt idx="3611">
                  <c:v>75.207830905916282</c:v>
                </c:pt>
                <c:pt idx="3612">
                  <c:v>75.23236107826628</c:v>
                </c:pt>
                <c:pt idx="3613">
                  <c:v>75.252835035326285</c:v>
                </c:pt>
                <c:pt idx="3614">
                  <c:v>75.273357868196285</c:v>
                </c:pt>
                <c:pt idx="3615">
                  <c:v>75.297847032546287</c:v>
                </c:pt>
                <c:pt idx="3616">
                  <c:v>75.318413972856291</c:v>
                </c:pt>
                <c:pt idx="3617">
                  <c:v>75.338891983036291</c:v>
                </c:pt>
                <c:pt idx="3618">
                  <c:v>75.363373041156279</c:v>
                </c:pt>
                <c:pt idx="3619">
                  <c:v>75.383893012996282</c:v>
                </c:pt>
                <c:pt idx="3620">
                  <c:v>75.404459953306286</c:v>
                </c:pt>
                <c:pt idx="3621">
                  <c:v>75.428906917576285</c:v>
                </c:pt>
                <c:pt idx="3622">
                  <c:v>75.449460983276282</c:v>
                </c:pt>
                <c:pt idx="3623">
                  <c:v>75.469992876056281</c:v>
                </c:pt>
                <c:pt idx="3624">
                  <c:v>75.494483947756279</c:v>
                </c:pt>
                <c:pt idx="3625">
                  <c:v>75.514991044996279</c:v>
                </c:pt>
                <c:pt idx="3626">
                  <c:v>75.535503864286284</c:v>
                </c:pt>
                <c:pt idx="3627">
                  <c:v>75.559993982316286</c:v>
                </c:pt>
                <c:pt idx="3628">
                  <c:v>76.370469093322754</c:v>
                </c:pt>
                <c:pt idx="3629">
                  <c:v>76.370933055877686</c:v>
                </c:pt>
                <c:pt idx="3630">
                  <c:v>76.371360063552856</c:v>
                </c:pt>
                <c:pt idx="3631">
                  <c:v>76.371776103973389</c:v>
                </c:pt>
                <c:pt idx="3632">
                  <c:v>76.372191190719604</c:v>
                </c:pt>
                <c:pt idx="3633">
                  <c:v>76.372603178024292</c:v>
                </c:pt>
                <c:pt idx="3634">
                  <c:v>76.373018026351929</c:v>
                </c:pt>
                <c:pt idx="3635">
                  <c:v>76.373461961746216</c:v>
                </c:pt>
                <c:pt idx="3636">
                  <c:v>76.373882055282593</c:v>
                </c:pt>
                <c:pt idx="3637">
                  <c:v>76.374300003051758</c:v>
                </c:pt>
                <c:pt idx="3638">
                  <c:v>76.374771118164063</c:v>
                </c:pt>
                <c:pt idx="3639">
                  <c:v>76.375190019607544</c:v>
                </c:pt>
                <c:pt idx="3640">
                  <c:v>76.375378131866455</c:v>
                </c:pt>
                <c:pt idx="3641">
                  <c:v>76.375450134277344</c:v>
                </c:pt>
                <c:pt idx="3642">
                  <c:v>76.375524044036865</c:v>
                </c:pt>
                <c:pt idx="3643">
                  <c:v>76.37559700012207</c:v>
                </c:pt>
                <c:pt idx="3644">
                  <c:v>76.375670194625854</c:v>
                </c:pt>
                <c:pt idx="3645">
                  <c:v>76.37574315071106</c:v>
                </c:pt>
                <c:pt idx="3646">
                  <c:v>76.375815153121948</c:v>
                </c:pt>
                <c:pt idx="3647">
                  <c:v>76.375888109207153</c:v>
                </c:pt>
                <c:pt idx="3648">
                  <c:v>76.375961065292358</c:v>
                </c:pt>
                <c:pt idx="3649">
                  <c:v>76.376034021377563</c:v>
                </c:pt>
                <c:pt idx="3650">
                  <c:v>76.376106977462769</c:v>
                </c:pt>
                <c:pt idx="3651">
                  <c:v>76.376178979873657</c:v>
                </c:pt>
                <c:pt idx="3652">
                  <c:v>76.376253128051758</c:v>
                </c:pt>
                <c:pt idx="3653">
                  <c:v>76.376326084136963</c:v>
                </c:pt>
                <c:pt idx="3654">
                  <c:v>76.376399040222168</c:v>
                </c:pt>
                <c:pt idx="3655">
                  <c:v>76.376471996307373</c:v>
                </c:pt>
                <c:pt idx="3656">
                  <c:v>76.376543998718262</c:v>
                </c:pt>
                <c:pt idx="3657">
                  <c:v>76.376618146896362</c:v>
                </c:pt>
                <c:pt idx="3658">
                  <c:v>76.376691102981567</c:v>
                </c:pt>
                <c:pt idx="3659">
                  <c:v>76.376764059066772</c:v>
                </c:pt>
                <c:pt idx="3660">
                  <c:v>76.376837968826294</c:v>
                </c:pt>
                <c:pt idx="3661">
                  <c:v>76.376911163330078</c:v>
                </c:pt>
                <c:pt idx="3662">
                  <c:v>76.3769850730896</c:v>
                </c:pt>
                <c:pt idx="3663">
                  <c:v>76.377058982849121</c:v>
                </c:pt>
                <c:pt idx="3664">
                  <c:v>76.377135992050171</c:v>
                </c:pt>
                <c:pt idx="3665">
                  <c:v>76.381467103958158</c:v>
                </c:pt>
                <c:pt idx="3666">
                  <c:v>76.405905961990356</c:v>
                </c:pt>
                <c:pt idx="3667">
                  <c:v>76.426414012908964</c:v>
                </c:pt>
                <c:pt idx="3668">
                  <c:v>76.446838140487657</c:v>
                </c:pt>
                <c:pt idx="3669">
                  <c:v>76.471384048461658</c:v>
                </c:pt>
                <c:pt idx="3670">
                  <c:v>76.491932153701654</c:v>
                </c:pt>
                <c:pt idx="3671">
                  <c:v>76.512526988982657</c:v>
                </c:pt>
                <c:pt idx="3672">
                  <c:v>76.536972045898665</c:v>
                </c:pt>
                <c:pt idx="3673">
                  <c:v>76.557475090026657</c:v>
                </c:pt>
                <c:pt idx="3674">
                  <c:v>76.578005075454655</c:v>
                </c:pt>
                <c:pt idx="3675">
                  <c:v>76.602498054504665</c:v>
                </c:pt>
                <c:pt idx="3676">
                  <c:v>76.622990131378657</c:v>
                </c:pt>
                <c:pt idx="3677">
                  <c:v>76.643529176711667</c:v>
                </c:pt>
                <c:pt idx="3678">
                  <c:v>76.668022155761662</c:v>
                </c:pt>
                <c:pt idx="3679">
                  <c:v>76.688557147979665</c:v>
                </c:pt>
                <c:pt idx="3680">
                  <c:v>76.709056138992665</c:v>
                </c:pt>
                <c:pt idx="3681">
                  <c:v>76.733551025390668</c:v>
                </c:pt>
                <c:pt idx="3682">
                  <c:v>76.754088163375656</c:v>
                </c:pt>
                <c:pt idx="3683">
                  <c:v>76.77460718154866</c:v>
                </c:pt>
                <c:pt idx="3684">
                  <c:v>76.799096107482654</c:v>
                </c:pt>
                <c:pt idx="3685">
                  <c:v>76.819652080535661</c:v>
                </c:pt>
                <c:pt idx="3686">
                  <c:v>76.840149164199659</c:v>
                </c:pt>
                <c:pt idx="3687">
                  <c:v>76.864624023437656</c:v>
                </c:pt>
                <c:pt idx="3688">
                  <c:v>76.885179996490663</c:v>
                </c:pt>
                <c:pt idx="3689">
                  <c:v>76.905647039413665</c:v>
                </c:pt>
                <c:pt idx="3690">
                  <c:v>76.930165052413656</c:v>
                </c:pt>
                <c:pt idx="3691">
                  <c:v>76.950678110122666</c:v>
                </c:pt>
                <c:pt idx="3692">
                  <c:v>76.971207141876661</c:v>
                </c:pt>
                <c:pt idx="3693">
                  <c:v>76.995712995529658</c:v>
                </c:pt>
                <c:pt idx="3694">
                  <c:v>77.016239166259666</c:v>
                </c:pt>
                <c:pt idx="3695">
                  <c:v>77.036736965179657</c:v>
                </c:pt>
                <c:pt idx="3696">
                  <c:v>77.061232089996665</c:v>
                </c:pt>
                <c:pt idx="3697">
                  <c:v>77.081762075424663</c:v>
                </c:pt>
                <c:pt idx="3698">
                  <c:v>77.102259159087666</c:v>
                </c:pt>
                <c:pt idx="3699">
                  <c:v>77.126760005950658</c:v>
                </c:pt>
                <c:pt idx="3700">
                  <c:v>77.147288084029668</c:v>
                </c:pt>
                <c:pt idx="3701">
                  <c:v>77.16781401634266</c:v>
                </c:pt>
                <c:pt idx="3702">
                  <c:v>77.19230914115866</c:v>
                </c:pt>
                <c:pt idx="3703">
                  <c:v>77.212748050689655</c:v>
                </c:pt>
                <c:pt idx="3704">
                  <c:v>77.233349084853657</c:v>
                </c:pt>
                <c:pt idx="3705">
                  <c:v>77.257830142974655</c:v>
                </c:pt>
                <c:pt idx="3706">
                  <c:v>77.278374195098664</c:v>
                </c:pt>
                <c:pt idx="3707">
                  <c:v>77.298860073089656</c:v>
                </c:pt>
                <c:pt idx="3708">
                  <c:v>77.323383092880661</c:v>
                </c:pt>
                <c:pt idx="3709">
                  <c:v>77.343871116638667</c:v>
                </c:pt>
                <c:pt idx="3710">
                  <c:v>77.36446213722266</c:v>
                </c:pt>
                <c:pt idx="3711">
                  <c:v>77.388879060747655</c:v>
                </c:pt>
                <c:pt idx="3712">
                  <c:v>77.409425973887664</c:v>
                </c:pt>
                <c:pt idx="3713">
                  <c:v>77.429947137827668</c:v>
                </c:pt>
                <c:pt idx="3714">
                  <c:v>77.454406023027659</c:v>
                </c:pt>
                <c:pt idx="3715">
                  <c:v>77.474949121477664</c:v>
                </c:pt>
                <c:pt idx="3716">
                  <c:v>77.495445013047657</c:v>
                </c:pt>
                <c:pt idx="3717">
                  <c:v>77.519930124287654</c:v>
                </c:pt>
                <c:pt idx="3718">
                  <c:v>77.54047298431766</c:v>
                </c:pt>
                <c:pt idx="3719">
                  <c:v>77.560986042027665</c:v>
                </c:pt>
                <c:pt idx="3720">
                  <c:v>77.585482120517668</c:v>
                </c:pt>
                <c:pt idx="3721">
                  <c:v>77.606024026867658</c:v>
                </c:pt>
                <c:pt idx="3722">
                  <c:v>77.626515150067661</c:v>
                </c:pt>
                <c:pt idx="3723">
                  <c:v>77.651031970977655</c:v>
                </c:pt>
                <c:pt idx="3724">
                  <c:v>77.671571969987667</c:v>
                </c:pt>
                <c:pt idx="3725">
                  <c:v>77.69206714629766</c:v>
                </c:pt>
                <c:pt idx="3726">
                  <c:v>77.716547012327666</c:v>
                </c:pt>
                <c:pt idx="3727">
                  <c:v>77.737116098407668</c:v>
                </c:pt>
                <c:pt idx="3728">
                  <c:v>77.757590055467659</c:v>
                </c:pt>
                <c:pt idx="3729">
                  <c:v>77.782078027727664</c:v>
                </c:pt>
                <c:pt idx="3730">
                  <c:v>77.802620172497654</c:v>
                </c:pt>
                <c:pt idx="3731">
                  <c:v>77.823139190677665</c:v>
                </c:pt>
                <c:pt idx="3732">
                  <c:v>77.847630977627659</c:v>
                </c:pt>
                <c:pt idx="3733">
                  <c:v>77.868165969847666</c:v>
                </c:pt>
                <c:pt idx="3734">
                  <c:v>77.888661146167664</c:v>
                </c:pt>
                <c:pt idx="3735">
                  <c:v>77.913158178327663</c:v>
                </c:pt>
                <c:pt idx="3736">
                  <c:v>77.933688163757665</c:v>
                </c:pt>
                <c:pt idx="3737">
                  <c:v>77.95419096946766</c:v>
                </c:pt>
                <c:pt idx="3738">
                  <c:v>77.978687047957663</c:v>
                </c:pt>
                <c:pt idx="3739">
                  <c:v>77.999214172367658</c:v>
                </c:pt>
                <c:pt idx="3740">
                  <c:v>78.019723176957655</c:v>
                </c:pt>
                <c:pt idx="3741">
                  <c:v>78.044219017027658</c:v>
                </c:pt>
                <c:pt idx="3742">
                  <c:v>78.064772129057658</c:v>
                </c:pt>
                <c:pt idx="3743">
                  <c:v>78.085267066957655</c:v>
                </c:pt>
                <c:pt idx="3744">
                  <c:v>78.109760999677661</c:v>
                </c:pt>
                <c:pt idx="3745">
                  <c:v>78.130300998687659</c:v>
                </c:pt>
                <c:pt idx="3746">
                  <c:v>78.15083003043766</c:v>
                </c:pt>
                <c:pt idx="3747">
                  <c:v>78.175285100937657</c:v>
                </c:pt>
                <c:pt idx="3748">
                  <c:v>78.19582104682766</c:v>
                </c:pt>
                <c:pt idx="3749">
                  <c:v>78.216219186787654</c:v>
                </c:pt>
                <c:pt idx="3750">
                  <c:v>78.240823030467666</c:v>
                </c:pt>
                <c:pt idx="3751">
                  <c:v>78.261307001117657</c:v>
                </c:pt>
                <c:pt idx="3752">
                  <c:v>78.281887054447665</c:v>
                </c:pt>
                <c:pt idx="3753">
                  <c:v>78.306390047077656</c:v>
                </c:pt>
                <c:pt idx="3754">
                  <c:v>78.32690215110766</c:v>
                </c:pt>
                <c:pt idx="3755">
                  <c:v>78.347402095797662</c:v>
                </c:pt>
                <c:pt idx="3756">
                  <c:v>78.371901988987659</c:v>
                </c:pt>
                <c:pt idx="3757">
                  <c:v>78.392438173297663</c:v>
                </c:pt>
                <c:pt idx="3758">
                  <c:v>78.41292309760766</c:v>
                </c:pt>
                <c:pt idx="3759">
                  <c:v>78.437390089037663</c:v>
                </c:pt>
                <c:pt idx="3760">
                  <c:v>78.457951068877662</c:v>
                </c:pt>
                <c:pt idx="3761">
                  <c:v>78.478394031527657</c:v>
                </c:pt>
                <c:pt idx="3762">
                  <c:v>78.502853155137657</c:v>
                </c:pt>
                <c:pt idx="3763">
                  <c:v>78.523449182507662</c:v>
                </c:pt>
                <c:pt idx="3764">
                  <c:v>78.543997049327658</c:v>
                </c:pt>
                <c:pt idx="3765">
                  <c:v>78.568464994427657</c:v>
                </c:pt>
                <c:pt idx="3766">
                  <c:v>78.589027166367657</c:v>
                </c:pt>
                <c:pt idx="3767">
                  <c:v>78.60951805114766</c:v>
                </c:pt>
                <c:pt idx="3768">
                  <c:v>78.634011983867666</c:v>
                </c:pt>
                <c:pt idx="3769">
                  <c:v>78.654568195347665</c:v>
                </c:pt>
                <c:pt idx="3770">
                  <c:v>78.675047159197661</c:v>
                </c:pt>
                <c:pt idx="3771">
                  <c:v>78.699580192567666</c:v>
                </c:pt>
                <c:pt idx="3772">
                  <c:v>78.720081090927664</c:v>
                </c:pt>
                <c:pt idx="3773">
                  <c:v>78.740595102307665</c:v>
                </c:pt>
                <c:pt idx="3774">
                  <c:v>78.765148162837662</c:v>
                </c:pt>
                <c:pt idx="3775">
                  <c:v>78.785631179807666</c:v>
                </c:pt>
                <c:pt idx="3776">
                  <c:v>78.806127071377659</c:v>
                </c:pt>
                <c:pt idx="3777">
                  <c:v>78.830657005307657</c:v>
                </c:pt>
                <c:pt idx="3778">
                  <c:v>78.851166963577668</c:v>
                </c:pt>
                <c:pt idx="3779">
                  <c:v>78.871663093567662</c:v>
                </c:pt>
                <c:pt idx="3780">
                  <c:v>78.896182060237663</c:v>
                </c:pt>
                <c:pt idx="3781">
                  <c:v>78.916679143907658</c:v>
                </c:pt>
                <c:pt idx="3782">
                  <c:v>78.937203168867654</c:v>
                </c:pt>
                <c:pt idx="3783">
                  <c:v>78.961650133137667</c:v>
                </c:pt>
                <c:pt idx="3784">
                  <c:v>78.982125997547655</c:v>
                </c:pt>
                <c:pt idx="3785">
                  <c:v>79.002684116367661</c:v>
                </c:pt>
                <c:pt idx="3786">
                  <c:v>79.02723503112766</c:v>
                </c:pt>
                <c:pt idx="3787">
                  <c:v>79.047752141947655</c:v>
                </c:pt>
                <c:pt idx="3788">
                  <c:v>79.068241119387665</c:v>
                </c:pt>
                <c:pt idx="3789">
                  <c:v>79.092769145967665</c:v>
                </c:pt>
                <c:pt idx="3790">
                  <c:v>79.113238096237666</c:v>
                </c:pt>
                <c:pt idx="3791">
                  <c:v>79.133758068087658</c:v>
                </c:pt>
                <c:pt idx="3792">
                  <c:v>79.158287048337655</c:v>
                </c:pt>
                <c:pt idx="3793">
                  <c:v>79.178815126417661</c:v>
                </c:pt>
                <c:pt idx="3794">
                  <c:v>79.199306964877664</c:v>
                </c:pt>
                <c:pt idx="3795">
                  <c:v>79.223873138427663</c:v>
                </c:pt>
                <c:pt idx="3796">
                  <c:v>79.244357109067664</c:v>
                </c:pt>
                <c:pt idx="3797">
                  <c:v>79.264853000637657</c:v>
                </c:pt>
                <c:pt idx="3798">
                  <c:v>79.289432048797664</c:v>
                </c:pt>
                <c:pt idx="3799">
                  <c:v>79.309868097307657</c:v>
                </c:pt>
                <c:pt idx="3800">
                  <c:v>79.330379009247665</c:v>
                </c:pt>
                <c:pt idx="3801">
                  <c:v>79.354907989497661</c:v>
                </c:pt>
                <c:pt idx="3802">
                  <c:v>79.375454187397665</c:v>
                </c:pt>
                <c:pt idx="3803">
                  <c:v>79.395934104917657</c:v>
                </c:pt>
                <c:pt idx="3804">
                  <c:v>79.420459032057664</c:v>
                </c:pt>
                <c:pt idx="3805">
                  <c:v>79.440973997117666</c:v>
                </c:pt>
                <c:pt idx="3806">
                  <c:v>79.461457967757667</c:v>
                </c:pt>
                <c:pt idx="3807">
                  <c:v>79.485967159267659</c:v>
                </c:pt>
                <c:pt idx="3808">
                  <c:v>79.506466150287665</c:v>
                </c:pt>
                <c:pt idx="3809">
                  <c:v>79.526962041857658</c:v>
                </c:pt>
                <c:pt idx="3810">
                  <c:v>79.551485061647668</c:v>
                </c:pt>
                <c:pt idx="3811">
                  <c:v>79.571990013117656</c:v>
                </c:pt>
                <c:pt idx="3812">
                  <c:v>79.592466115947659</c:v>
                </c:pt>
                <c:pt idx="3813">
                  <c:v>79.617046117777662</c:v>
                </c:pt>
                <c:pt idx="3814">
                  <c:v>79.637534141537657</c:v>
                </c:pt>
                <c:pt idx="3815">
                  <c:v>79.658042192457657</c:v>
                </c:pt>
                <c:pt idx="3816">
                  <c:v>79.68259215354766</c:v>
                </c:pt>
                <c:pt idx="3817">
                  <c:v>79.703068971637663</c:v>
                </c:pt>
                <c:pt idx="3818">
                  <c:v>79.723566055297667</c:v>
                </c:pt>
                <c:pt idx="3819">
                  <c:v>79.748075008387659</c:v>
                </c:pt>
                <c:pt idx="3820">
                  <c:v>79.768589973447661</c:v>
                </c:pt>
                <c:pt idx="3821">
                  <c:v>79.789112091067665</c:v>
                </c:pt>
                <c:pt idx="3822">
                  <c:v>79.813624143597664</c:v>
                </c:pt>
                <c:pt idx="3823">
                  <c:v>79.834144115447657</c:v>
                </c:pt>
                <c:pt idx="3824">
                  <c:v>79.85463500022766</c:v>
                </c:pt>
                <c:pt idx="3825">
                  <c:v>79.879173040387656</c:v>
                </c:pt>
                <c:pt idx="3826">
                  <c:v>79.899669170377663</c:v>
                </c:pt>
                <c:pt idx="3827">
                  <c:v>79.92016315459766</c:v>
                </c:pt>
                <c:pt idx="3828">
                  <c:v>79.944689989087664</c:v>
                </c:pt>
                <c:pt idx="3829">
                  <c:v>79.965214014057665</c:v>
                </c:pt>
                <c:pt idx="3830">
                  <c:v>79.985690116877663</c:v>
                </c:pt>
                <c:pt idx="3831">
                  <c:v>80.010215997697657</c:v>
                </c:pt>
                <c:pt idx="3832">
                  <c:v>80.030743122097661</c:v>
                </c:pt>
                <c:pt idx="3833">
                  <c:v>80.051242113117667</c:v>
                </c:pt>
                <c:pt idx="3834">
                  <c:v>80.075769186017666</c:v>
                </c:pt>
                <c:pt idx="3835">
                  <c:v>80.096278190617667</c:v>
                </c:pt>
                <c:pt idx="3836">
                  <c:v>80.116765022277662</c:v>
                </c:pt>
                <c:pt idx="3837">
                  <c:v>80.141299009327668</c:v>
                </c:pt>
                <c:pt idx="3838">
                  <c:v>80.16179418563766</c:v>
                </c:pt>
                <c:pt idx="3839">
                  <c:v>80.182294130327662</c:v>
                </c:pt>
                <c:pt idx="3840">
                  <c:v>80.206803083417668</c:v>
                </c:pt>
                <c:pt idx="3841">
                  <c:v>80.227324962617658</c:v>
                </c:pt>
                <c:pt idx="3842">
                  <c:v>80.247833013537658</c:v>
                </c:pt>
                <c:pt idx="3843">
                  <c:v>80.272420167927663</c:v>
                </c:pt>
                <c:pt idx="3844">
                  <c:v>80.292874097827664</c:v>
                </c:pt>
                <c:pt idx="3845">
                  <c:v>80.313374996187662</c:v>
                </c:pt>
                <c:pt idx="3846">
                  <c:v>80.337898015977657</c:v>
                </c:pt>
                <c:pt idx="3847">
                  <c:v>80.35844302177766</c:v>
                </c:pt>
                <c:pt idx="3848">
                  <c:v>80.378898143767657</c:v>
                </c:pt>
                <c:pt idx="3849">
                  <c:v>80.403423070907664</c:v>
                </c:pt>
                <c:pt idx="3850">
                  <c:v>80.423923015597666</c:v>
                </c:pt>
                <c:pt idx="3851">
                  <c:v>80.444472074507658</c:v>
                </c:pt>
                <c:pt idx="3852">
                  <c:v>80.468952178957665</c:v>
                </c:pt>
                <c:pt idx="3853">
                  <c:v>80.48947000503766</c:v>
                </c:pt>
                <c:pt idx="3854">
                  <c:v>80.509966135027668</c:v>
                </c:pt>
                <c:pt idx="3855">
                  <c:v>80.53450512885766</c:v>
                </c:pt>
                <c:pt idx="3856">
                  <c:v>80.554996013637663</c:v>
                </c:pt>
                <c:pt idx="3857">
                  <c:v>80.575489997867663</c:v>
                </c:pt>
                <c:pt idx="3858">
                  <c:v>80.600030183787666</c:v>
                </c:pt>
                <c:pt idx="3859">
                  <c:v>80.620524168017667</c:v>
                </c:pt>
                <c:pt idx="3860">
                  <c:v>80.641016006467666</c:v>
                </c:pt>
                <c:pt idx="3861">
                  <c:v>80.665552139277665</c:v>
                </c:pt>
                <c:pt idx="3862">
                  <c:v>80.686029195787654</c:v>
                </c:pt>
                <c:pt idx="3863">
                  <c:v>80.706566095347654</c:v>
                </c:pt>
                <c:pt idx="3864">
                  <c:v>80.731096029277666</c:v>
                </c:pt>
                <c:pt idx="3865">
                  <c:v>80.751604080197666</c:v>
                </c:pt>
                <c:pt idx="3866">
                  <c:v>80.776105165477659</c:v>
                </c:pt>
                <c:pt idx="3867">
                  <c:v>80.796621084217662</c:v>
                </c:pt>
                <c:pt idx="3868">
                  <c:v>80.817152023317661</c:v>
                </c:pt>
                <c:pt idx="3869">
                  <c:v>80.841631174087667</c:v>
                </c:pt>
                <c:pt idx="3870">
                  <c:v>80.862150192257658</c:v>
                </c:pt>
                <c:pt idx="3871">
                  <c:v>80.882647991177663</c:v>
                </c:pt>
                <c:pt idx="3872">
                  <c:v>80.907155990597659</c:v>
                </c:pt>
                <c:pt idx="3873">
                  <c:v>80.927695989607656</c:v>
                </c:pt>
                <c:pt idx="3874">
                  <c:v>80.94817805289766</c:v>
                </c:pt>
                <c:pt idx="3875">
                  <c:v>80.972710132597655</c:v>
                </c:pt>
                <c:pt idx="3876">
                  <c:v>80.993230104447662</c:v>
                </c:pt>
                <c:pt idx="3877">
                  <c:v>81.013732194897656</c:v>
                </c:pt>
                <c:pt idx="3878">
                  <c:v>81.038240194317666</c:v>
                </c:pt>
                <c:pt idx="3879">
                  <c:v>81.058748006817666</c:v>
                </c:pt>
                <c:pt idx="3880">
                  <c:v>81.07926011085766</c:v>
                </c:pt>
                <c:pt idx="3881">
                  <c:v>81.103758096697661</c:v>
                </c:pt>
                <c:pt idx="3882">
                  <c:v>81.124251127247661</c:v>
                </c:pt>
                <c:pt idx="3883">
                  <c:v>81.144798994067656</c:v>
                </c:pt>
                <c:pt idx="3884">
                  <c:v>81.169311046597656</c:v>
                </c:pt>
                <c:pt idx="3885">
                  <c:v>81.189831972117659</c:v>
                </c:pt>
                <c:pt idx="3886">
                  <c:v>81.210271120067659</c:v>
                </c:pt>
                <c:pt idx="3887">
                  <c:v>81.234776973727662</c:v>
                </c:pt>
                <c:pt idx="3888">
                  <c:v>81.255360126497663</c:v>
                </c:pt>
                <c:pt idx="3889">
                  <c:v>81.275853157047663</c:v>
                </c:pt>
                <c:pt idx="3890">
                  <c:v>81.300393104557656</c:v>
                </c:pt>
                <c:pt idx="3891">
                  <c:v>81.320877075197657</c:v>
                </c:pt>
                <c:pt idx="3892">
                  <c:v>81.34146714210766</c:v>
                </c:pt>
                <c:pt idx="3893">
                  <c:v>81.365914106367654</c:v>
                </c:pt>
                <c:pt idx="3894">
                  <c:v>81.386438131327665</c:v>
                </c:pt>
                <c:pt idx="3895">
                  <c:v>82.280649900436401</c:v>
                </c:pt>
                <c:pt idx="3896">
                  <c:v>82.281295776367188</c:v>
                </c:pt>
                <c:pt idx="3897">
                  <c:v>82.281742811203003</c:v>
                </c:pt>
                <c:pt idx="3898">
                  <c:v>82.282172918319702</c:v>
                </c:pt>
                <c:pt idx="3899">
                  <c:v>82.282598972320557</c:v>
                </c:pt>
                <c:pt idx="3900">
                  <c:v>82.283053874969482</c:v>
                </c:pt>
                <c:pt idx="3901">
                  <c:v>82.283482789993286</c:v>
                </c:pt>
                <c:pt idx="3902">
                  <c:v>82.283908843994141</c:v>
                </c:pt>
                <c:pt idx="3903">
                  <c:v>82.284332752227783</c:v>
                </c:pt>
                <c:pt idx="3904">
                  <c:v>82.284759759902954</c:v>
                </c:pt>
                <c:pt idx="3905">
                  <c:v>82.285182952880859</c:v>
                </c:pt>
                <c:pt idx="3906">
                  <c:v>82.285361766815186</c:v>
                </c:pt>
                <c:pt idx="3907">
                  <c:v>82.285436868667603</c:v>
                </c:pt>
                <c:pt idx="3908">
                  <c:v>82.285513877868652</c:v>
                </c:pt>
                <c:pt idx="3909">
                  <c:v>82.28558874130249</c:v>
                </c:pt>
                <c:pt idx="3910">
                  <c:v>82.28566575050354</c:v>
                </c:pt>
                <c:pt idx="3911">
                  <c:v>82.285740852355957</c:v>
                </c:pt>
                <c:pt idx="3912">
                  <c:v>82.28581690788269</c:v>
                </c:pt>
                <c:pt idx="3913">
                  <c:v>82.285892963409424</c:v>
                </c:pt>
                <c:pt idx="3914">
                  <c:v>82.285983800888062</c:v>
                </c:pt>
                <c:pt idx="3915">
                  <c:v>82.286059856414795</c:v>
                </c:pt>
                <c:pt idx="3916">
                  <c:v>82.286135911941528</c:v>
                </c:pt>
                <c:pt idx="3917">
                  <c:v>82.286210775375366</c:v>
                </c:pt>
                <c:pt idx="3918">
                  <c:v>82.2862868309021</c:v>
                </c:pt>
                <c:pt idx="3919">
                  <c:v>82.286362886428833</c:v>
                </c:pt>
                <c:pt idx="3920">
                  <c:v>82.286437749862671</c:v>
                </c:pt>
                <c:pt idx="3921">
                  <c:v>82.286513805389404</c:v>
                </c:pt>
                <c:pt idx="3922">
                  <c:v>82.286589860916138</c:v>
                </c:pt>
                <c:pt idx="3923">
                  <c:v>82.286664962768555</c:v>
                </c:pt>
                <c:pt idx="3924">
                  <c:v>82.286739826202393</c:v>
                </c:pt>
                <c:pt idx="3925">
                  <c:v>82.286815881729126</c:v>
                </c:pt>
                <c:pt idx="3926">
                  <c:v>82.286891937255859</c:v>
                </c:pt>
                <c:pt idx="3927">
                  <c:v>82.286967754364014</c:v>
                </c:pt>
                <c:pt idx="3928">
                  <c:v>82.287047863006592</c:v>
                </c:pt>
                <c:pt idx="3929">
                  <c:v>82.287124872207642</c:v>
                </c:pt>
                <c:pt idx="3930">
                  <c:v>82.287200927734375</c:v>
                </c:pt>
                <c:pt idx="3931">
                  <c:v>82.287276744842529</c:v>
                </c:pt>
                <c:pt idx="3932">
                  <c:v>82.287352800369263</c:v>
                </c:pt>
                <c:pt idx="3933">
                  <c:v>82.287428855895996</c:v>
                </c:pt>
                <c:pt idx="3934">
                  <c:v>82.287505865097046</c:v>
                </c:pt>
                <c:pt idx="3935">
                  <c:v>82.287581920623779</c:v>
                </c:pt>
                <c:pt idx="3936">
                  <c:v>82.289769887924194</c:v>
                </c:pt>
                <c:pt idx="3937">
                  <c:v>82.310214757919269</c:v>
                </c:pt>
                <c:pt idx="3938">
                  <c:v>82.334800958633465</c:v>
                </c:pt>
                <c:pt idx="3939">
                  <c:v>82.355385780334473</c:v>
                </c:pt>
                <c:pt idx="3940">
                  <c:v>82.375892877578764</c:v>
                </c:pt>
                <c:pt idx="3941">
                  <c:v>82.400361776351772</c:v>
                </c:pt>
                <c:pt idx="3942">
                  <c:v>82.420889854430769</c:v>
                </c:pt>
                <c:pt idx="3943">
                  <c:v>82.441408872604768</c:v>
                </c:pt>
                <c:pt idx="3944">
                  <c:v>82.465915918349765</c:v>
                </c:pt>
                <c:pt idx="3945">
                  <c:v>82.486442804336775</c:v>
                </c:pt>
                <c:pt idx="3946">
                  <c:v>82.506941795348766</c:v>
                </c:pt>
                <c:pt idx="3947">
                  <c:v>82.531447887420768</c:v>
                </c:pt>
                <c:pt idx="3948">
                  <c:v>82.551967859267776</c:v>
                </c:pt>
                <c:pt idx="3949">
                  <c:v>82.572452783584765</c:v>
                </c:pt>
                <c:pt idx="3950">
                  <c:v>82.596977949142769</c:v>
                </c:pt>
                <c:pt idx="3951">
                  <c:v>82.61748480796777</c:v>
                </c:pt>
                <c:pt idx="3952">
                  <c:v>82.638015747070767</c:v>
                </c:pt>
                <c:pt idx="3953">
                  <c:v>82.662499904632767</c:v>
                </c:pt>
                <c:pt idx="3954">
                  <c:v>82.683068752288776</c:v>
                </c:pt>
                <c:pt idx="3955">
                  <c:v>82.703546762466772</c:v>
                </c:pt>
                <c:pt idx="3956">
                  <c:v>82.728049755096777</c:v>
                </c:pt>
                <c:pt idx="3957">
                  <c:v>82.748567819595777</c:v>
                </c:pt>
                <c:pt idx="3958">
                  <c:v>82.769068956374767</c:v>
                </c:pt>
                <c:pt idx="3959">
                  <c:v>82.793582916259766</c:v>
                </c:pt>
                <c:pt idx="3960">
                  <c:v>82.814116954803765</c:v>
                </c:pt>
                <c:pt idx="3961">
                  <c:v>82.834589958190776</c:v>
                </c:pt>
                <c:pt idx="3962">
                  <c:v>82.859102964400776</c:v>
                </c:pt>
                <c:pt idx="3963">
                  <c:v>82.87964797019977</c:v>
                </c:pt>
                <c:pt idx="3964">
                  <c:v>82.900123834609772</c:v>
                </c:pt>
                <c:pt idx="3965">
                  <c:v>82.924655914306769</c:v>
                </c:pt>
                <c:pt idx="3966">
                  <c:v>82.945174932479773</c:v>
                </c:pt>
                <c:pt idx="3967">
                  <c:v>82.965676784515765</c:v>
                </c:pt>
                <c:pt idx="3968">
                  <c:v>82.990157842635767</c:v>
                </c:pt>
                <c:pt idx="3969">
                  <c:v>83.010669946670774</c:v>
                </c:pt>
                <c:pt idx="3970">
                  <c:v>83.031149864196777</c:v>
                </c:pt>
                <c:pt idx="3971">
                  <c:v>83.055707931518768</c:v>
                </c:pt>
                <c:pt idx="3972">
                  <c:v>83.076216936111777</c:v>
                </c:pt>
                <c:pt idx="3973">
                  <c:v>83.096725940704772</c:v>
                </c:pt>
                <c:pt idx="3974">
                  <c:v>83.121256828307764</c:v>
                </c:pt>
                <c:pt idx="3975">
                  <c:v>83.141773939132776</c:v>
                </c:pt>
                <c:pt idx="3976">
                  <c:v>83.162289857864764</c:v>
                </c:pt>
                <c:pt idx="3977">
                  <c:v>83.186769962310777</c:v>
                </c:pt>
                <c:pt idx="3978">
                  <c:v>83.207301855087763</c:v>
                </c:pt>
                <c:pt idx="3979">
                  <c:v>83.227737903594772</c:v>
                </c:pt>
                <c:pt idx="3980">
                  <c:v>83.252370834350771</c:v>
                </c:pt>
                <c:pt idx="3981">
                  <c:v>83.272826910018765</c:v>
                </c:pt>
                <c:pt idx="3982">
                  <c:v>83.293364763259774</c:v>
                </c:pt>
                <c:pt idx="3983">
                  <c:v>83.317835807799767</c:v>
                </c:pt>
                <c:pt idx="3984">
                  <c:v>83.338378906249773</c:v>
                </c:pt>
                <c:pt idx="3985">
                  <c:v>83.358893871309775</c:v>
                </c:pt>
                <c:pt idx="3986">
                  <c:v>83.383384943009773</c:v>
                </c:pt>
                <c:pt idx="3987">
                  <c:v>83.40390992164977</c:v>
                </c:pt>
                <c:pt idx="3988">
                  <c:v>83.424457788469766</c:v>
                </c:pt>
                <c:pt idx="3989">
                  <c:v>83.448908805849769</c:v>
                </c:pt>
                <c:pt idx="3990">
                  <c:v>83.46943783759977</c:v>
                </c:pt>
                <c:pt idx="3991">
                  <c:v>83.489941835399776</c:v>
                </c:pt>
                <c:pt idx="3992">
                  <c:v>83.514430761339767</c:v>
                </c:pt>
                <c:pt idx="3993">
                  <c:v>83.534946918489766</c:v>
                </c:pt>
                <c:pt idx="3994">
                  <c:v>83.555467844009769</c:v>
                </c:pt>
                <c:pt idx="3995">
                  <c:v>83.57998681067977</c:v>
                </c:pt>
                <c:pt idx="3996">
                  <c:v>83.600507736209764</c:v>
                </c:pt>
                <c:pt idx="3997">
                  <c:v>83.621017932889771</c:v>
                </c:pt>
                <c:pt idx="3998">
                  <c:v>83.645510911939766</c:v>
                </c:pt>
                <c:pt idx="3999">
                  <c:v>83.666036844249774</c:v>
                </c:pt>
                <c:pt idx="4000">
                  <c:v>83.686530828479775</c:v>
                </c:pt>
                <c:pt idx="4001">
                  <c:v>83.711059808729772</c:v>
                </c:pt>
                <c:pt idx="4002">
                  <c:v>83.731552839279772</c:v>
                </c:pt>
                <c:pt idx="4003">
                  <c:v>83.75210785865977</c:v>
                </c:pt>
                <c:pt idx="4004">
                  <c:v>83.776570796969764</c:v>
                </c:pt>
                <c:pt idx="4005">
                  <c:v>83.797103881839774</c:v>
                </c:pt>
                <c:pt idx="4006">
                  <c:v>83.817630767819765</c:v>
                </c:pt>
                <c:pt idx="4007">
                  <c:v>83.842121839519777</c:v>
                </c:pt>
                <c:pt idx="4008">
                  <c:v>83.862629890439777</c:v>
                </c:pt>
                <c:pt idx="4009">
                  <c:v>83.883155822749771</c:v>
                </c:pt>
                <c:pt idx="4010">
                  <c:v>83.907631874079769</c:v>
                </c:pt>
                <c:pt idx="4011">
                  <c:v>83.928148746489768</c:v>
                </c:pt>
                <c:pt idx="4012">
                  <c:v>83.948672771449765</c:v>
                </c:pt>
                <c:pt idx="4013">
                  <c:v>83.973162889479767</c:v>
                </c:pt>
                <c:pt idx="4014">
                  <c:v>83.993699789049771</c:v>
                </c:pt>
                <c:pt idx="4015">
                  <c:v>84.014222860339771</c:v>
                </c:pt>
                <c:pt idx="4016">
                  <c:v>84.038712739939768</c:v>
                </c:pt>
                <c:pt idx="4017">
                  <c:v>84.059199810029767</c:v>
                </c:pt>
                <c:pt idx="4018">
                  <c:v>84.079747915269763</c:v>
                </c:pt>
                <c:pt idx="4019">
                  <c:v>84.104238748549776</c:v>
                </c:pt>
                <c:pt idx="4020">
                  <c:v>84.124739885329774</c:v>
                </c:pt>
                <c:pt idx="4021">
                  <c:v>84.14527297019977</c:v>
                </c:pt>
                <c:pt idx="4022">
                  <c:v>84.169762849809771</c:v>
                </c:pt>
                <c:pt idx="4023">
                  <c:v>84.190314769749776</c:v>
                </c:pt>
                <c:pt idx="4024">
                  <c:v>84.210835933689765</c:v>
                </c:pt>
                <c:pt idx="4025">
                  <c:v>84.235367774959769</c:v>
                </c:pt>
                <c:pt idx="4026">
                  <c:v>84.255822896959771</c:v>
                </c:pt>
                <c:pt idx="4027">
                  <c:v>84.276351928709772</c:v>
                </c:pt>
                <c:pt idx="4028">
                  <c:v>84.300844907759767</c:v>
                </c:pt>
                <c:pt idx="4029">
                  <c:v>84.321409940719775</c:v>
                </c:pt>
                <c:pt idx="4030">
                  <c:v>84.341861963269764</c:v>
                </c:pt>
                <c:pt idx="4031">
                  <c:v>84.366363763809773</c:v>
                </c:pt>
                <c:pt idx="4032">
                  <c:v>84.386877775189774</c:v>
                </c:pt>
                <c:pt idx="4033">
                  <c:v>84.407441854479771</c:v>
                </c:pt>
                <c:pt idx="4034">
                  <c:v>84.431914806369775</c:v>
                </c:pt>
                <c:pt idx="4035">
                  <c:v>84.45243191718977</c:v>
                </c:pt>
                <c:pt idx="4036">
                  <c:v>84.472962856289769</c:v>
                </c:pt>
                <c:pt idx="4037">
                  <c:v>84.497443914409772</c:v>
                </c:pt>
                <c:pt idx="4038">
                  <c:v>84.517962932589768</c:v>
                </c:pt>
                <c:pt idx="4039">
                  <c:v>84.538473844529776</c:v>
                </c:pt>
                <c:pt idx="4040">
                  <c:v>84.562954902649764</c:v>
                </c:pt>
                <c:pt idx="4041">
                  <c:v>84.583487749099774</c:v>
                </c:pt>
                <c:pt idx="4042">
                  <c:v>84.604002952579776</c:v>
                </c:pt>
                <c:pt idx="4043">
                  <c:v>84.628455877299771</c:v>
                </c:pt>
                <c:pt idx="4044">
                  <c:v>84.649004936219768</c:v>
                </c:pt>
                <c:pt idx="4045">
                  <c:v>84.669550895689767</c:v>
                </c:pt>
                <c:pt idx="4046">
                  <c:v>84.694043874739776</c:v>
                </c:pt>
                <c:pt idx="4047">
                  <c:v>84.71455478667977</c:v>
                </c:pt>
                <c:pt idx="4048">
                  <c:v>84.735111951829765</c:v>
                </c:pt>
                <c:pt idx="4049">
                  <c:v>84.759572744369777</c:v>
                </c:pt>
                <c:pt idx="4050">
                  <c:v>84.780087947849765</c:v>
                </c:pt>
                <c:pt idx="4051">
                  <c:v>84.800606966019771</c:v>
                </c:pt>
                <c:pt idx="4052">
                  <c:v>84.825097799299769</c:v>
                </c:pt>
                <c:pt idx="4053">
                  <c:v>84.845609903339778</c:v>
                </c:pt>
                <c:pt idx="4054">
                  <c:v>84.866151809689768</c:v>
                </c:pt>
                <c:pt idx="4055">
                  <c:v>84.890653848649777</c:v>
                </c:pt>
                <c:pt idx="4056">
                  <c:v>84.911146879199777</c:v>
                </c:pt>
                <c:pt idx="4057">
                  <c:v>84.931683778759776</c:v>
                </c:pt>
                <c:pt idx="4058">
                  <c:v>84.95617079734977</c:v>
                </c:pt>
                <c:pt idx="4059">
                  <c:v>84.976697921749775</c:v>
                </c:pt>
                <c:pt idx="4060">
                  <c:v>84.997202873229767</c:v>
                </c:pt>
                <c:pt idx="4061">
                  <c:v>85.02169895171977</c:v>
                </c:pt>
                <c:pt idx="4062">
                  <c:v>85.042207956309767</c:v>
                </c:pt>
                <c:pt idx="4063">
                  <c:v>85.062763929369765</c:v>
                </c:pt>
                <c:pt idx="4064">
                  <c:v>85.087228775019767</c:v>
                </c:pt>
                <c:pt idx="4065">
                  <c:v>85.107783794399765</c:v>
                </c:pt>
                <c:pt idx="4066">
                  <c:v>85.128292798999766</c:v>
                </c:pt>
                <c:pt idx="4067">
                  <c:v>85.152771949769772</c:v>
                </c:pt>
                <c:pt idx="4068">
                  <c:v>85.173314809799777</c:v>
                </c:pt>
                <c:pt idx="4069">
                  <c:v>85.193809747699774</c:v>
                </c:pt>
                <c:pt idx="4070">
                  <c:v>85.218374967579777</c:v>
                </c:pt>
                <c:pt idx="4071">
                  <c:v>85.238837957379772</c:v>
                </c:pt>
                <c:pt idx="4072">
                  <c:v>85.259356737139768</c:v>
                </c:pt>
                <c:pt idx="4073">
                  <c:v>85.283829927439768</c:v>
                </c:pt>
                <c:pt idx="4074">
                  <c:v>85.304371833799763</c:v>
                </c:pt>
                <c:pt idx="4075">
                  <c:v>85.324867963789771</c:v>
                </c:pt>
                <c:pt idx="4076">
                  <c:v>85.349388837809769</c:v>
                </c:pt>
                <c:pt idx="4077">
                  <c:v>85.369894742969777</c:v>
                </c:pt>
                <c:pt idx="4078">
                  <c:v>85.390454769129775</c:v>
                </c:pt>
                <c:pt idx="4079">
                  <c:v>85.41488885879977</c:v>
                </c:pt>
                <c:pt idx="4080">
                  <c:v>85.435443878169764</c:v>
                </c:pt>
                <c:pt idx="4081">
                  <c:v>85.455934762949767</c:v>
                </c:pt>
                <c:pt idx="4082">
                  <c:v>85.480428934099777</c:v>
                </c:pt>
                <c:pt idx="4083">
                  <c:v>85.500947952269769</c:v>
                </c:pt>
                <c:pt idx="4084">
                  <c:v>85.521481752399765</c:v>
                </c:pt>
                <c:pt idx="4085">
                  <c:v>85.545976877209768</c:v>
                </c:pt>
                <c:pt idx="4086">
                  <c:v>85.566530942919769</c:v>
                </c:pt>
                <c:pt idx="4087">
                  <c:v>85.587008953089764</c:v>
                </c:pt>
                <c:pt idx="4088">
                  <c:v>85.611502885819775</c:v>
                </c:pt>
                <c:pt idx="4089">
                  <c:v>85.632042884829772</c:v>
                </c:pt>
                <c:pt idx="4090">
                  <c:v>85.652534961699772</c:v>
                </c:pt>
                <c:pt idx="4091">
                  <c:v>85.677052736279776</c:v>
                </c:pt>
                <c:pt idx="4092">
                  <c:v>85.697572946549769</c:v>
                </c:pt>
                <c:pt idx="4093">
                  <c:v>85.718087911609771</c:v>
                </c:pt>
                <c:pt idx="4094">
                  <c:v>85.742595911029767</c:v>
                </c:pt>
                <c:pt idx="4095">
                  <c:v>85.76313185691977</c:v>
                </c:pt>
                <c:pt idx="4096">
                  <c:v>85.783613920209774</c:v>
                </c:pt>
                <c:pt idx="4097">
                  <c:v>85.808103799819776</c:v>
                </c:pt>
                <c:pt idx="4098">
                  <c:v>85.828656911849777</c:v>
                </c:pt>
                <c:pt idx="4099">
                  <c:v>85.849123954769766</c:v>
                </c:pt>
                <c:pt idx="4100">
                  <c:v>85.873630762099765</c:v>
                </c:pt>
                <c:pt idx="4101">
                  <c:v>85.894165754319772</c:v>
                </c:pt>
                <c:pt idx="4102">
                  <c:v>85.914647817609776</c:v>
                </c:pt>
                <c:pt idx="4103">
                  <c:v>85.939132928849773</c:v>
                </c:pt>
                <c:pt idx="4104">
                  <c:v>85.959716796879775</c:v>
                </c:pt>
                <c:pt idx="4105">
                  <c:v>85.98020982741977</c:v>
                </c:pt>
                <c:pt idx="4106">
                  <c:v>86.004693746569771</c:v>
                </c:pt>
                <c:pt idx="4107">
                  <c:v>86.025249958039765</c:v>
                </c:pt>
                <c:pt idx="4108">
                  <c:v>86.045738935469771</c:v>
                </c:pt>
                <c:pt idx="4109">
                  <c:v>86.070229768749769</c:v>
                </c:pt>
                <c:pt idx="4110">
                  <c:v>86.090771913529764</c:v>
                </c:pt>
                <c:pt idx="4111">
                  <c:v>86.111267805099772</c:v>
                </c:pt>
                <c:pt idx="4112">
                  <c:v>86.13575983047977</c:v>
                </c:pt>
                <c:pt idx="4113">
                  <c:v>86.156300783159764</c:v>
                </c:pt>
                <c:pt idx="4114">
                  <c:v>86.176827907559769</c:v>
                </c:pt>
                <c:pt idx="4115">
                  <c:v>86.201241970059769</c:v>
                </c:pt>
                <c:pt idx="4116">
                  <c:v>86.22182488440977</c:v>
                </c:pt>
                <c:pt idx="4117">
                  <c:v>86.242357969279766</c:v>
                </c:pt>
                <c:pt idx="4118">
                  <c:v>86.266834735869764</c:v>
                </c:pt>
                <c:pt idx="4119">
                  <c:v>86.287361860279773</c:v>
                </c:pt>
                <c:pt idx="4120">
                  <c:v>86.307868957519773</c:v>
                </c:pt>
                <c:pt idx="4121">
                  <c:v>86.332385778429767</c:v>
                </c:pt>
                <c:pt idx="4122">
                  <c:v>86.35291576385977</c:v>
                </c:pt>
                <c:pt idx="4123">
                  <c:v>86.373395919799776</c:v>
                </c:pt>
                <c:pt idx="4124">
                  <c:v>86.397905826569769</c:v>
                </c:pt>
                <c:pt idx="4125">
                  <c:v>86.418448925019774</c:v>
                </c:pt>
                <c:pt idx="4126">
                  <c:v>86.438962936399776</c:v>
                </c:pt>
                <c:pt idx="4127">
                  <c:v>86.463434934619769</c:v>
                </c:pt>
                <c:pt idx="4128">
                  <c:v>86.483978748319771</c:v>
                </c:pt>
                <c:pt idx="4129">
                  <c:v>86.504456758499771</c:v>
                </c:pt>
                <c:pt idx="4130">
                  <c:v>86.528961896899773</c:v>
                </c:pt>
                <c:pt idx="4131">
                  <c:v>86.549501895899766</c:v>
                </c:pt>
                <c:pt idx="4132">
                  <c:v>86.569974899289775</c:v>
                </c:pt>
                <c:pt idx="4133">
                  <c:v>86.594485759739769</c:v>
                </c:pt>
                <c:pt idx="4134">
                  <c:v>86.615073919299775</c:v>
                </c:pt>
                <c:pt idx="4135">
                  <c:v>86.635517835619765</c:v>
                </c:pt>
                <c:pt idx="4136">
                  <c:v>86.660006761549766</c:v>
                </c:pt>
                <c:pt idx="4137">
                  <c:v>86.680577754969775</c:v>
                </c:pt>
                <c:pt idx="4138">
                  <c:v>86.701073884959769</c:v>
                </c:pt>
                <c:pt idx="4139">
                  <c:v>86.72554874419977</c:v>
                </c:pt>
                <c:pt idx="4140">
                  <c:v>86.746101856229771</c:v>
                </c:pt>
                <c:pt idx="4141">
                  <c:v>86.766605854029777</c:v>
                </c:pt>
                <c:pt idx="4142">
                  <c:v>86.79110193252977</c:v>
                </c:pt>
                <c:pt idx="4143">
                  <c:v>86.81162476539977</c:v>
                </c:pt>
                <c:pt idx="4144">
                  <c:v>86.832147836689771</c:v>
                </c:pt>
                <c:pt idx="4145">
                  <c:v>86.856594800949765</c:v>
                </c:pt>
                <c:pt idx="4146">
                  <c:v>86.877176761629769</c:v>
                </c:pt>
                <c:pt idx="4147">
                  <c:v>86.897685766219766</c:v>
                </c:pt>
                <c:pt idx="4148">
                  <c:v>86.922141790389773</c:v>
                </c:pt>
                <c:pt idx="4149">
                  <c:v>86.942686796189776</c:v>
                </c:pt>
                <c:pt idx="4150">
                  <c:v>86.963180780409772</c:v>
                </c:pt>
                <c:pt idx="4151">
                  <c:v>86.987668752669776</c:v>
                </c:pt>
                <c:pt idx="4152">
                  <c:v>87.008196830749768</c:v>
                </c:pt>
                <c:pt idx="4153">
                  <c:v>87.028704881669768</c:v>
                </c:pt>
                <c:pt idx="4154">
                  <c:v>87.053195953369766</c:v>
                </c:pt>
                <c:pt idx="4155">
                  <c:v>87.073777914049771</c:v>
                </c:pt>
                <c:pt idx="4156">
                  <c:v>87.094278812409769</c:v>
                </c:pt>
                <c:pt idx="4157">
                  <c:v>87.118803739549776</c:v>
                </c:pt>
                <c:pt idx="4158">
                  <c:v>87.139302968979777</c:v>
                </c:pt>
                <c:pt idx="4159">
                  <c:v>87.159784793849767</c:v>
                </c:pt>
                <c:pt idx="4160">
                  <c:v>87.184330940249765</c:v>
                </c:pt>
                <c:pt idx="4161">
                  <c:v>87.204806804659768</c:v>
                </c:pt>
                <c:pt idx="4162">
                  <c:v>87.225312948229771</c:v>
                </c:pt>
                <c:pt idx="4163">
                  <c:v>87.249856948849768</c:v>
                </c:pt>
                <c:pt idx="4164">
                  <c:v>87.270384788509773</c:v>
                </c:pt>
                <c:pt idx="4165">
                  <c:v>87.290883779529764</c:v>
                </c:pt>
                <c:pt idx="4166">
                  <c:v>88.190464019775391</c:v>
                </c:pt>
                <c:pt idx="4167">
                  <c:v>88.190930128097534</c:v>
                </c:pt>
                <c:pt idx="4168">
                  <c:v>88.191359996795654</c:v>
                </c:pt>
                <c:pt idx="4169">
                  <c:v>88.191784143447876</c:v>
                </c:pt>
                <c:pt idx="4170">
                  <c:v>88.192203998565674</c:v>
                </c:pt>
                <c:pt idx="4171">
                  <c:v>88.192620992660522</c:v>
                </c:pt>
                <c:pt idx="4172">
                  <c:v>88.193042993545532</c:v>
                </c:pt>
                <c:pt idx="4173">
                  <c:v>88.193509101867676</c:v>
                </c:pt>
                <c:pt idx="4174">
                  <c:v>88.193925142288208</c:v>
                </c:pt>
                <c:pt idx="4175">
                  <c:v>88.194339036941528</c:v>
                </c:pt>
                <c:pt idx="4176">
                  <c:v>88.194750070571899</c:v>
                </c:pt>
                <c:pt idx="4177">
                  <c:v>88.195164203643799</c:v>
                </c:pt>
                <c:pt idx="4178">
                  <c:v>88.195487022399902</c:v>
                </c:pt>
                <c:pt idx="4179">
                  <c:v>88.195559978485107</c:v>
                </c:pt>
                <c:pt idx="4180">
                  <c:v>88.195634126663208</c:v>
                </c:pt>
                <c:pt idx="4181">
                  <c:v>88.195707082748413</c:v>
                </c:pt>
                <c:pt idx="4182">
                  <c:v>88.195780038833618</c:v>
                </c:pt>
                <c:pt idx="4183">
                  <c:v>88.195852994918823</c:v>
                </c:pt>
                <c:pt idx="4184">
                  <c:v>88.195926189422607</c:v>
                </c:pt>
                <c:pt idx="4185">
                  <c:v>88.196000099182129</c:v>
                </c:pt>
                <c:pt idx="4186">
                  <c:v>88.196073055267334</c:v>
                </c:pt>
                <c:pt idx="4187">
                  <c:v>88.196148157119751</c:v>
                </c:pt>
                <c:pt idx="4188">
                  <c:v>88.196222066879272</c:v>
                </c:pt>
                <c:pt idx="4189">
                  <c:v>88.196295022964478</c:v>
                </c:pt>
                <c:pt idx="4190">
                  <c:v>88.196369171142578</c:v>
                </c:pt>
                <c:pt idx="4191">
                  <c:v>88.196442127227783</c:v>
                </c:pt>
                <c:pt idx="4192">
                  <c:v>88.196516036987305</c:v>
                </c:pt>
                <c:pt idx="4193">
                  <c:v>88.196590185165405</c:v>
                </c:pt>
                <c:pt idx="4194">
                  <c:v>88.196680068969727</c:v>
                </c:pt>
                <c:pt idx="4195">
                  <c:v>88.196753978729248</c:v>
                </c:pt>
                <c:pt idx="4196">
                  <c:v>88.196828126907349</c:v>
                </c:pt>
                <c:pt idx="4197">
                  <c:v>88.19690203666687</c:v>
                </c:pt>
                <c:pt idx="4198">
                  <c:v>88.196976184844971</c:v>
                </c:pt>
                <c:pt idx="4199">
                  <c:v>88.197050094604492</c:v>
                </c:pt>
                <c:pt idx="4200">
                  <c:v>88.197127103805542</c:v>
                </c:pt>
                <c:pt idx="4201">
                  <c:v>88.197201013565063</c:v>
                </c:pt>
                <c:pt idx="4202">
                  <c:v>88.197275161743164</c:v>
                </c:pt>
                <c:pt idx="4203">
                  <c:v>88.197349071502686</c:v>
                </c:pt>
                <c:pt idx="4204">
                  <c:v>88.197422981262207</c:v>
                </c:pt>
                <c:pt idx="4205">
                  <c:v>88.197498083114624</c:v>
                </c:pt>
                <c:pt idx="4206">
                  <c:v>88.197571992874146</c:v>
                </c:pt>
                <c:pt idx="4207">
                  <c:v>88.198333024978638</c:v>
                </c:pt>
                <c:pt idx="4208">
                  <c:v>88.222874164581256</c:v>
                </c:pt>
                <c:pt idx="4209">
                  <c:v>88.243362188339262</c:v>
                </c:pt>
                <c:pt idx="4210">
                  <c:v>88.263928174972563</c:v>
                </c:pt>
                <c:pt idx="4211">
                  <c:v>88.288491010665865</c:v>
                </c:pt>
                <c:pt idx="4212">
                  <c:v>88.308943986892459</c:v>
                </c:pt>
                <c:pt idx="4213">
                  <c:v>88.329434156417463</c:v>
                </c:pt>
                <c:pt idx="4214">
                  <c:v>88.353984117507466</c:v>
                </c:pt>
                <c:pt idx="4215">
                  <c:v>88.374545097351458</c:v>
                </c:pt>
                <c:pt idx="4216">
                  <c:v>88.395002126693456</c:v>
                </c:pt>
                <c:pt idx="4217">
                  <c:v>88.419539213180457</c:v>
                </c:pt>
                <c:pt idx="4218">
                  <c:v>88.440034151077455</c:v>
                </c:pt>
                <c:pt idx="4219">
                  <c:v>88.460552215576456</c:v>
                </c:pt>
                <c:pt idx="4220">
                  <c:v>88.485099077224461</c:v>
                </c:pt>
                <c:pt idx="4221">
                  <c:v>88.505563020706461</c:v>
                </c:pt>
                <c:pt idx="4222">
                  <c:v>88.526057004928461</c:v>
                </c:pt>
                <c:pt idx="4223">
                  <c:v>88.550600051879456</c:v>
                </c:pt>
                <c:pt idx="4224">
                  <c:v>88.571113109588453</c:v>
                </c:pt>
                <c:pt idx="4225">
                  <c:v>88.591605186462459</c:v>
                </c:pt>
                <c:pt idx="4226">
                  <c:v>88.616150140762457</c:v>
                </c:pt>
                <c:pt idx="4227">
                  <c:v>88.636638164520463</c:v>
                </c:pt>
                <c:pt idx="4228">
                  <c:v>88.657140016555459</c:v>
                </c:pt>
                <c:pt idx="4229">
                  <c:v>88.681667089462465</c:v>
                </c:pt>
                <c:pt idx="4230">
                  <c:v>88.702162027359464</c:v>
                </c:pt>
                <c:pt idx="4231">
                  <c:v>88.722680091857455</c:v>
                </c:pt>
                <c:pt idx="4232">
                  <c:v>88.747171163559457</c:v>
                </c:pt>
                <c:pt idx="4233">
                  <c:v>88.767693996429458</c:v>
                </c:pt>
                <c:pt idx="4234">
                  <c:v>88.788221120834464</c:v>
                </c:pt>
                <c:pt idx="4235">
                  <c:v>88.812752008438466</c:v>
                </c:pt>
                <c:pt idx="4236">
                  <c:v>88.83324313163746</c:v>
                </c:pt>
                <c:pt idx="4237">
                  <c:v>88.853747129440464</c:v>
                </c:pt>
                <c:pt idx="4238">
                  <c:v>88.878260135650464</c:v>
                </c:pt>
                <c:pt idx="4239">
                  <c:v>88.898765087127458</c:v>
                </c:pt>
                <c:pt idx="4240">
                  <c:v>88.919258117675454</c:v>
                </c:pt>
                <c:pt idx="4241">
                  <c:v>88.943744182586457</c:v>
                </c:pt>
                <c:pt idx="4242">
                  <c:v>88.964238166809466</c:v>
                </c:pt>
                <c:pt idx="4243">
                  <c:v>88.984784126281454</c:v>
                </c:pt>
                <c:pt idx="4244">
                  <c:v>89.009235143661456</c:v>
                </c:pt>
                <c:pt idx="4245">
                  <c:v>89.029682159423459</c:v>
                </c:pt>
                <c:pt idx="4246">
                  <c:v>89.050253152847461</c:v>
                </c:pt>
                <c:pt idx="4247">
                  <c:v>89.07486605644246</c:v>
                </c:pt>
                <c:pt idx="4248">
                  <c:v>89.095404148101466</c:v>
                </c:pt>
                <c:pt idx="4249">
                  <c:v>89.115867137908452</c:v>
                </c:pt>
                <c:pt idx="4250">
                  <c:v>89.140395164489462</c:v>
                </c:pt>
                <c:pt idx="4251">
                  <c:v>89.160914182663461</c:v>
                </c:pt>
                <c:pt idx="4252">
                  <c:v>89.18542313575746</c:v>
                </c:pt>
                <c:pt idx="4253">
                  <c:v>89.205919981000463</c:v>
                </c:pt>
                <c:pt idx="4254">
                  <c:v>89.226438045500458</c:v>
                </c:pt>
                <c:pt idx="4255">
                  <c:v>89.250940084460453</c:v>
                </c:pt>
                <c:pt idx="4256">
                  <c:v>89.271520137790461</c:v>
                </c:pt>
                <c:pt idx="4257">
                  <c:v>89.291962146760454</c:v>
                </c:pt>
                <c:pt idx="4258">
                  <c:v>89.316479206080459</c:v>
                </c:pt>
                <c:pt idx="4259">
                  <c:v>89.33698821068046</c:v>
                </c:pt>
                <c:pt idx="4260">
                  <c:v>89.357542037960457</c:v>
                </c:pt>
                <c:pt idx="4261">
                  <c:v>89.382005214690466</c:v>
                </c:pt>
                <c:pt idx="4262">
                  <c:v>89.402530193330463</c:v>
                </c:pt>
                <c:pt idx="4263">
                  <c:v>89.42302513123046</c:v>
                </c:pt>
                <c:pt idx="4264">
                  <c:v>89.447529077530461</c:v>
                </c:pt>
                <c:pt idx="4265">
                  <c:v>89.468070030210455</c:v>
                </c:pt>
                <c:pt idx="4266">
                  <c:v>89.488543987270461</c:v>
                </c:pt>
                <c:pt idx="4267">
                  <c:v>89.513075113300459</c:v>
                </c:pt>
                <c:pt idx="4268">
                  <c:v>89.533582210540459</c:v>
                </c:pt>
                <c:pt idx="4269">
                  <c:v>89.554079055790453</c:v>
                </c:pt>
                <c:pt idx="4270">
                  <c:v>89.578588008880459</c:v>
                </c:pt>
                <c:pt idx="4271">
                  <c:v>89.599115133290454</c:v>
                </c:pt>
                <c:pt idx="4272">
                  <c:v>89.619614124300455</c:v>
                </c:pt>
                <c:pt idx="4273">
                  <c:v>89.644113063810465</c:v>
                </c:pt>
                <c:pt idx="4274">
                  <c:v>89.66462516785046</c:v>
                </c:pt>
                <c:pt idx="4275">
                  <c:v>89.685165166850453</c:v>
                </c:pt>
                <c:pt idx="4276">
                  <c:v>89.70966005325046</c:v>
                </c:pt>
                <c:pt idx="4277">
                  <c:v>89.73019814491046</c:v>
                </c:pt>
                <c:pt idx="4278">
                  <c:v>89.750709056850454</c:v>
                </c:pt>
                <c:pt idx="4279">
                  <c:v>89.775207996370455</c:v>
                </c:pt>
                <c:pt idx="4280">
                  <c:v>89.795722007750456</c:v>
                </c:pt>
                <c:pt idx="4281">
                  <c:v>89.816232204440453</c:v>
                </c:pt>
                <c:pt idx="4282">
                  <c:v>89.840728044510456</c:v>
                </c:pt>
                <c:pt idx="4283">
                  <c:v>89.861255168910461</c:v>
                </c:pt>
                <c:pt idx="4284">
                  <c:v>89.881751060490458</c:v>
                </c:pt>
                <c:pt idx="4285">
                  <c:v>89.906260013580464</c:v>
                </c:pt>
                <c:pt idx="4286">
                  <c:v>89.926802158360459</c:v>
                </c:pt>
                <c:pt idx="4287">
                  <c:v>89.947299003600463</c:v>
                </c:pt>
                <c:pt idx="4288">
                  <c:v>89.971822023390459</c:v>
                </c:pt>
                <c:pt idx="4289">
                  <c:v>89.992322206500461</c:v>
                </c:pt>
                <c:pt idx="4290">
                  <c:v>90.012824058530455</c:v>
                </c:pt>
                <c:pt idx="4291">
                  <c:v>90.037326097490464</c:v>
                </c:pt>
                <c:pt idx="4292">
                  <c:v>90.057824134830454</c:v>
                </c:pt>
                <c:pt idx="4293">
                  <c:v>90.078329086300457</c:v>
                </c:pt>
                <c:pt idx="4294">
                  <c:v>90.102836132050456</c:v>
                </c:pt>
                <c:pt idx="4295">
                  <c:v>90.123378038410465</c:v>
                </c:pt>
                <c:pt idx="4296">
                  <c:v>90.143879175190463</c:v>
                </c:pt>
                <c:pt idx="4297">
                  <c:v>90.168385028840461</c:v>
                </c:pt>
                <c:pt idx="4298">
                  <c:v>90.18891620636046</c:v>
                </c:pt>
                <c:pt idx="4299">
                  <c:v>90.209403991700455</c:v>
                </c:pt>
                <c:pt idx="4300">
                  <c:v>90.233916044230455</c:v>
                </c:pt>
                <c:pt idx="4301">
                  <c:v>90.254436016080462</c:v>
                </c:pt>
                <c:pt idx="4302">
                  <c:v>90.274931192400459</c:v>
                </c:pt>
                <c:pt idx="4303">
                  <c:v>90.299463987350464</c:v>
                </c:pt>
                <c:pt idx="4304">
                  <c:v>90.319954156880456</c:v>
                </c:pt>
                <c:pt idx="4305">
                  <c:v>90.340529203410455</c:v>
                </c:pt>
                <c:pt idx="4306">
                  <c:v>90.364992141720464</c:v>
                </c:pt>
                <c:pt idx="4307">
                  <c:v>90.385505199430455</c:v>
                </c:pt>
                <c:pt idx="4308">
                  <c:v>90.406022071840454</c:v>
                </c:pt>
                <c:pt idx="4309">
                  <c:v>90.430510997770455</c:v>
                </c:pt>
                <c:pt idx="4310">
                  <c:v>90.451035022740456</c:v>
                </c:pt>
                <c:pt idx="4311">
                  <c:v>90.471549987790453</c:v>
                </c:pt>
                <c:pt idx="4312">
                  <c:v>90.496044158940464</c:v>
                </c:pt>
                <c:pt idx="4313">
                  <c:v>90.516559123990461</c:v>
                </c:pt>
                <c:pt idx="4314">
                  <c:v>90.537097215650462</c:v>
                </c:pt>
                <c:pt idx="4315">
                  <c:v>90.561566114430462</c:v>
                </c:pt>
                <c:pt idx="4316">
                  <c:v>90.582108020780453</c:v>
                </c:pt>
                <c:pt idx="4317">
                  <c:v>90.602603197100464</c:v>
                </c:pt>
                <c:pt idx="4318">
                  <c:v>90.627124071120463</c:v>
                </c:pt>
                <c:pt idx="4319">
                  <c:v>90.647641181950462</c:v>
                </c:pt>
                <c:pt idx="4320">
                  <c:v>90.668131113050464</c:v>
                </c:pt>
                <c:pt idx="4321">
                  <c:v>90.692649126050455</c:v>
                </c:pt>
                <c:pt idx="4322">
                  <c:v>90.713172197340455</c:v>
                </c:pt>
                <c:pt idx="4323">
                  <c:v>90.73365521431046</c:v>
                </c:pt>
                <c:pt idx="4324">
                  <c:v>90.758172035220454</c:v>
                </c:pt>
                <c:pt idx="4325">
                  <c:v>90.778706073760461</c:v>
                </c:pt>
                <c:pt idx="4326">
                  <c:v>90.799207210540459</c:v>
                </c:pt>
                <c:pt idx="4327">
                  <c:v>90.823716163630465</c:v>
                </c:pt>
                <c:pt idx="4328">
                  <c:v>90.844238996510455</c:v>
                </c:pt>
                <c:pt idx="4329">
                  <c:v>90.864734172820462</c:v>
                </c:pt>
                <c:pt idx="4330">
                  <c:v>90.889254093170464</c:v>
                </c:pt>
                <c:pt idx="4331">
                  <c:v>90.909770011900463</c:v>
                </c:pt>
                <c:pt idx="4332">
                  <c:v>90.930256128310461</c:v>
                </c:pt>
                <c:pt idx="4333">
                  <c:v>90.954770088200462</c:v>
                </c:pt>
                <c:pt idx="4334">
                  <c:v>90.975291013720465</c:v>
                </c:pt>
                <c:pt idx="4335">
                  <c:v>90.995807170870464</c:v>
                </c:pt>
                <c:pt idx="4336">
                  <c:v>91.020282030110465</c:v>
                </c:pt>
                <c:pt idx="4337">
                  <c:v>91.040834188460465</c:v>
                </c:pt>
                <c:pt idx="4338">
                  <c:v>91.061331033710459</c:v>
                </c:pt>
                <c:pt idx="4339">
                  <c:v>91.085850000380461</c:v>
                </c:pt>
                <c:pt idx="4340">
                  <c:v>91.106373071670461</c:v>
                </c:pt>
                <c:pt idx="4341">
                  <c:v>91.126872062680462</c:v>
                </c:pt>
                <c:pt idx="4342">
                  <c:v>91.151371002200463</c:v>
                </c:pt>
                <c:pt idx="4343">
                  <c:v>91.171887159350462</c:v>
                </c:pt>
                <c:pt idx="4344">
                  <c:v>91.192390203480457</c:v>
                </c:pt>
                <c:pt idx="4345">
                  <c:v>91.216897010800466</c:v>
                </c:pt>
                <c:pt idx="4346">
                  <c:v>91.237434148790456</c:v>
                </c:pt>
                <c:pt idx="4347">
                  <c:v>91.25794601440046</c:v>
                </c:pt>
                <c:pt idx="4348">
                  <c:v>91.282481193540463</c:v>
                </c:pt>
                <c:pt idx="4349">
                  <c:v>91.302968025210461</c:v>
                </c:pt>
                <c:pt idx="4350">
                  <c:v>91.323463201520454</c:v>
                </c:pt>
                <c:pt idx="4351">
                  <c:v>91.347977161410455</c:v>
                </c:pt>
                <c:pt idx="4352">
                  <c:v>91.368515014650455</c:v>
                </c:pt>
                <c:pt idx="4353">
                  <c:v>91.388986110690453</c:v>
                </c:pt>
                <c:pt idx="4354">
                  <c:v>91.413505077360455</c:v>
                </c:pt>
                <c:pt idx="4355">
                  <c:v>91.434013128280455</c:v>
                </c:pt>
                <c:pt idx="4356">
                  <c:v>91.454542160030456</c:v>
                </c:pt>
                <c:pt idx="4357">
                  <c:v>91.479057073590454</c:v>
                </c:pt>
                <c:pt idx="4358">
                  <c:v>91.499562978740457</c:v>
                </c:pt>
                <c:pt idx="4359">
                  <c:v>91.520062208180462</c:v>
                </c:pt>
                <c:pt idx="4360">
                  <c:v>91.544575214390463</c:v>
                </c:pt>
                <c:pt idx="4361">
                  <c:v>91.565119981770465</c:v>
                </c:pt>
                <c:pt idx="4362">
                  <c:v>91.585612058640464</c:v>
                </c:pt>
                <c:pt idx="4363">
                  <c:v>91.610100984570465</c:v>
                </c:pt>
                <c:pt idx="4364">
                  <c:v>91.630624055860466</c:v>
                </c:pt>
                <c:pt idx="4365">
                  <c:v>91.651138067250457</c:v>
                </c:pt>
                <c:pt idx="4366">
                  <c:v>91.675631999970463</c:v>
                </c:pt>
                <c:pt idx="4367">
                  <c:v>91.696176052090465</c:v>
                </c:pt>
                <c:pt idx="4368">
                  <c:v>91.716688156130459</c:v>
                </c:pt>
                <c:pt idx="4369">
                  <c:v>91.741178989410457</c:v>
                </c:pt>
                <c:pt idx="4370">
                  <c:v>91.761690139770465</c:v>
                </c:pt>
                <c:pt idx="4371">
                  <c:v>91.782212018970455</c:v>
                </c:pt>
                <c:pt idx="4372">
                  <c:v>91.806699037550459</c:v>
                </c:pt>
                <c:pt idx="4373">
                  <c:v>91.827219009400466</c:v>
                </c:pt>
                <c:pt idx="4374">
                  <c:v>91.847735166550464</c:v>
                </c:pt>
                <c:pt idx="4375">
                  <c:v>91.872229099270456</c:v>
                </c:pt>
                <c:pt idx="4376">
                  <c:v>91.892765045170464</c:v>
                </c:pt>
                <c:pt idx="4377">
                  <c:v>91.913300037380452</c:v>
                </c:pt>
                <c:pt idx="4378">
                  <c:v>91.937779188160462</c:v>
                </c:pt>
                <c:pt idx="4379">
                  <c:v>91.95829415321046</c:v>
                </c:pt>
                <c:pt idx="4380">
                  <c:v>91.978816032410464</c:v>
                </c:pt>
                <c:pt idx="4381">
                  <c:v>92.003309011460459</c:v>
                </c:pt>
                <c:pt idx="4382">
                  <c:v>92.023814201350461</c:v>
                </c:pt>
                <c:pt idx="4383">
                  <c:v>92.044311046600455</c:v>
                </c:pt>
                <c:pt idx="4384">
                  <c:v>92.068835020060462</c:v>
                </c:pt>
                <c:pt idx="4385">
                  <c:v>92.089351177220465</c:v>
                </c:pt>
                <c:pt idx="4386">
                  <c:v>92.109881162640463</c:v>
                </c:pt>
                <c:pt idx="4387">
                  <c:v>92.134379148480463</c:v>
                </c:pt>
                <c:pt idx="4388">
                  <c:v>92.154897212980458</c:v>
                </c:pt>
                <c:pt idx="4389">
                  <c:v>92.175414085390457</c:v>
                </c:pt>
                <c:pt idx="4390">
                  <c:v>92.199905157090456</c:v>
                </c:pt>
                <c:pt idx="4391">
                  <c:v>92.220418214800461</c:v>
                </c:pt>
                <c:pt idx="4392">
                  <c:v>92.24094009399046</c:v>
                </c:pt>
                <c:pt idx="4393">
                  <c:v>92.265480041500453</c:v>
                </c:pt>
                <c:pt idx="4394">
                  <c:v>92.285945177080464</c:v>
                </c:pt>
                <c:pt idx="4395">
                  <c:v>92.306488990780466</c:v>
                </c:pt>
                <c:pt idx="4396">
                  <c:v>92.330960989000459</c:v>
                </c:pt>
                <c:pt idx="4397">
                  <c:v>92.351529121400461</c:v>
                </c:pt>
                <c:pt idx="4398">
                  <c:v>92.372013092040461</c:v>
                </c:pt>
                <c:pt idx="4399">
                  <c:v>92.396502017970462</c:v>
                </c:pt>
                <c:pt idx="4400">
                  <c:v>92.417005062100458</c:v>
                </c:pt>
                <c:pt idx="4401">
                  <c:v>92.437569141390455</c:v>
                </c:pt>
                <c:pt idx="4402">
                  <c:v>92.462032079700464</c:v>
                </c:pt>
                <c:pt idx="4403">
                  <c:v>92.482552051540466</c:v>
                </c:pt>
                <c:pt idx="4404">
                  <c:v>92.503071069720463</c:v>
                </c:pt>
                <c:pt idx="4405">
                  <c:v>92.527557134630456</c:v>
                </c:pt>
                <c:pt idx="4406">
                  <c:v>92.548096179960453</c:v>
                </c:pt>
                <c:pt idx="4407">
                  <c:v>92.568619012830453</c:v>
                </c:pt>
                <c:pt idx="4408">
                  <c:v>92.59312915802046</c:v>
                </c:pt>
                <c:pt idx="4409">
                  <c:v>92.613629102710462</c:v>
                </c:pt>
                <c:pt idx="4410">
                  <c:v>92.634143114090463</c:v>
                </c:pt>
                <c:pt idx="4411">
                  <c:v>92.658637046810455</c:v>
                </c:pt>
                <c:pt idx="4412">
                  <c:v>92.679152011870457</c:v>
                </c:pt>
                <c:pt idx="4413">
                  <c:v>92.69967317581046</c:v>
                </c:pt>
                <c:pt idx="4414">
                  <c:v>92.724165201190459</c:v>
                </c:pt>
                <c:pt idx="4415">
                  <c:v>92.744674205780456</c:v>
                </c:pt>
                <c:pt idx="4416">
                  <c:v>92.765230178830464</c:v>
                </c:pt>
                <c:pt idx="4417">
                  <c:v>92.789717197420458</c:v>
                </c:pt>
                <c:pt idx="4418">
                  <c:v>92.810220003130453</c:v>
                </c:pt>
                <c:pt idx="4419">
                  <c:v>92.830743074420454</c:v>
                </c:pt>
                <c:pt idx="4420">
                  <c:v>92.855231046680458</c:v>
                </c:pt>
                <c:pt idx="4421">
                  <c:v>92.875748157500453</c:v>
                </c:pt>
                <c:pt idx="4422">
                  <c:v>92.896270990370454</c:v>
                </c:pt>
                <c:pt idx="4423">
                  <c:v>92.920760154720455</c:v>
                </c:pt>
                <c:pt idx="4424">
                  <c:v>92.941277027130454</c:v>
                </c:pt>
                <c:pt idx="4425">
                  <c:v>92.961844205860459</c:v>
                </c:pt>
                <c:pt idx="4426">
                  <c:v>92.986337184910454</c:v>
                </c:pt>
                <c:pt idx="4427">
                  <c:v>93.006864070890458</c:v>
                </c:pt>
                <c:pt idx="4428">
                  <c:v>93.027373075480455</c:v>
                </c:pt>
                <c:pt idx="4429">
                  <c:v>93.05186200142046</c:v>
                </c:pt>
                <c:pt idx="4430">
                  <c:v>93.07238507271046</c:v>
                </c:pt>
                <c:pt idx="4431">
                  <c:v>93.092890024180463</c:v>
                </c:pt>
                <c:pt idx="4432">
                  <c:v>93.117344141010463</c:v>
                </c:pt>
                <c:pt idx="4433">
                  <c:v>93.137899160380456</c:v>
                </c:pt>
                <c:pt idx="4434">
                  <c:v>93.158420085910464</c:v>
                </c:pt>
                <c:pt idx="4435">
                  <c:v>93.182839155200455</c:v>
                </c:pt>
                <c:pt idx="4436">
                  <c:v>93.203381061550459</c:v>
                </c:pt>
                <c:pt idx="4437">
                  <c:v>94.170624017715454</c:v>
                </c:pt>
                <c:pt idx="4438">
                  <c:v>94.171147108078003</c:v>
                </c:pt>
                <c:pt idx="4439">
                  <c:v>94.171594142913818</c:v>
                </c:pt>
                <c:pt idx="4440">
                  <c:v>94.1720290184021</c:v>
                </c:pt>
                <c:pt idx="4441">
                  <c:v>94.172461032867432</c:v>
                </c:pt>
                <c:pt idx="4442">
                  <c:v>94.172891139984131</c:v>
                </c:pt>
                <c:pt idx="4443">
                  <c:v>94.173427104949951</c:v>
                </c:pt>
                <c:pt idx="4444">
                  <c:v>94.173866987228394</c:v>
                </c:pt>
                <c:pt idx="4445">
                  <c:v>94.174318075180054</c:v>
                </c:pt>
                <c:pt idx="4446">
                  <c:v>94.174746036529541</c:v>
                </c:pt>
                <c:pt idx="4447">
                  <c:v>94.175168037414551</c:v>
                </c:pt>
                <c:pt idx="4448">
                  <c:v>94.175452947616577</c:v>
                </c:pt>
                <c:pt idx="4449">
                  <c:v>94.175528049468994</c:v>
                </c:pt>
                <c:pt idx="4450">
                  <c:v>94.175603151321411</c:v>
                </c:pt>
                <c:pt idx="4451">
                  <c:v>94.175677061080933</c:v>
                </c:pt>
                <c:pt idx="4452">
                  <c:v>94.175753116607666</c:v>
                </c:pt>
                <c:pt idx="4453">
                  <c:v>94.175827026367188</c:v>
                </c:pt>
                <c:pt idx="4454">
                  <c:v>94.175902128219604</c:v>
                </c:pt>
                <c:pt idx="4455">
                  <c:v>94.175976991653442</c:v>
                </c:pt>
                <c:pt idx="4456">
                  <c:v>94.176053047180176</c:v>
                </c:pt>
                <c:pt idx="4457">
                  <c:v>94.176128149032593</c:v>
                </c:pt>
                <c:pt idx="4458">
                  <c:v>94.176203012466431</c:v>
                </c:pt>
                <c:pt idx="4459">
                  <c:v>94.176300048828125</c:v>
                </c:pt>
                <c:pt idx="4460">
                  <c:v>94.176378011703491</c:v>
                </c:pt>
                <c:pt idx="4461">
                  <c:v>94.176453113555908</c:v>
                </c:pt>
                <c:pt idx="4462">
                  <c:v>94.176527976989746</c:v>
                </c:pt>
                <c:pt idx="4463">
                  <c:v>94.176603078842163</c:v>
                </c:pt>
                <c:pt idx="4464">
                  <c:v>94.176687955856323</c:v>
                </c:pt>
                <c:pt idx="4465">
                  <c:v>94.176764965057373</c:v>
                </c:pt>
                <c:pt idx="4466">
                  <c:v>94.176841020584106</c:v>
                </c:pt>
                <c:pt idx="4467">
                  <c:v>94.176932096481323</c:v>
                </c:pt>
                <c:pt idx="4468">
                  <c:v>94.177058935165405</c:v>
                </c:pt>
                <c:pt idx="4469">
                  <c:v>94.177145957946777</c:v>
                </c:pt>
                <c:pt idx="4470">
                  <c:v>94.177224159240723</c:v>
                </c:pt>
                <c:pt idx="4471">
                  <c:v>94.177310943603516</c:v>
                </c:pt>
                <c:pt idx="4472">
                  <c:v>94.177387952804565</c:v>
                </c:pt>
                <c:pt idx="4473">
                  <c:v>94.177463054656982</c:v>
                </c:pt>
                <c:pt idx="4474">
                  <c:v>94.177538156509399</c:v>
                </c:pt>
                <c:pt idx="4475">
                  <c:v>94.177613973617554</c:v>
                </c:pt>
                <c:pt idx="4476">
                  <c:v>94.177689075469971</c:v>
                </c:pt>
                <c:pt idx="4477">
                  <c:v>94.177781105041504</c:v>
                </c:pt>
                <c:pt idx="4478">
                  <c:v>94.177857160568237</c:v>
                </c:pt>
                <c:pt idx="4479">
                  <c:v>94.177932024002075</c:v>
                </c:pt>
                <c:pt idx="4480">
                  <c:v>94.178009033203125</c:v>
                </c:pt>
                <c:pt idx="4481">
                  <c:v>94.182170152664142</c:v>
                </c:pt>
                <c:pt idx="4482">
                  <c:v>94.202752113342243</c:v>
                </c:pt>
                <c:pt idx="4483">
                  <c:v>94.227241039276151</c:v>
                </c:pt>
                <c:pt idx="4484">
                  <c:v>94.247802972793551</c:v>
                </c:pt>
                <c:pt idx="4485">
                  <c:v>94.26827716827394</c:v>
                </c:pt>
                <c:pt idx="4486">
                  <c:v>94.292893171309942</c:v>
                </c:pt>
                <c:pt idx="4487">
                  <c:v>94.31348204612695</c:v>
                </c:pt>
                <c:pt idx="4488">
                  <c:v>94.333940982818945</c:v>
                </c:pt>
                <c:pt idx="4489">
                  <c:v>94.358416080474939</c:v>
                </c:pt>
                <c:pt idx="4490">
                  <c:v>94.378952026366946</c:v>
                </c:pt>
                <c:pt idx="4491">
                  <c:v>94.399503946303952</c:v>
                </c:pt>
                <c:pt idx="4492">
                  <c:v>94.42393493652294</c:v>
                </c:pt>
                <c:pt idx="4493">
                  <c:v>94.444482088088947</c:v>
                </c:pt>
                <c:pt idx="4494">
                  <c:v>94.464996099471946</c:v>
                </c:pt>
                <c:pt idx="4495">
                  <c:v>94.489469051360942</c:v>
                </c:pt>
                <c:pt idx="4496">
                  <c:v>94.510031938552942</c:v>
                </c:pt>
                <c:pt idx="4497">
                  <c:v>94.530506134032947</c:v>
                </c:pt>
                <c:pt idx="4498">
                  <c:v>94.55502104759195</c:v>
                </c:pt>
                <c:pt idx="4499">
                  <c:v>94.575567960738951</c:v>
                </c:pt>
                <c:pt idx="4500">
                  <c:v>94.596050024032948</c:v>
                </c:pt>
                <c:pt idx="4501">
                  <c:v>94.620543956756947</c:v>
                </c:pt>
                <c:pt idx="4502">
                  <c:v>94.641060113906946</c:v>
                </c:pt>
                <c:pt idx="4503">
                  <c:v>94.661576032638948</c:v>
                </c:pt>
                <c:pt idx="4504">
                  <c:v>94.686071157454947</c:v>
                </c:pt>
                <c:pt idx="4505">
                  <c:v>94.706609964370941</c:v>
                </c:pt>
                <c:pt idx="4506">
                  <c:v>94.727142095565952</c:v>
                </c:pt>
                <c:pt idx="4507">
                  <c:v>94.751621007918942</c:v>
                </c:pt>
                <c:pt idx="4508">
                  <c:v>94.772161960601949</c:v>
                </c:pt>
                <c:pt idx="4509">
                  <c:v>94.792667150496939</c:v>
                </c:pt>
                <c:pt idx="4510">
                  <c:v>94.81709909439094</c:v>
                </c:pt>
                <c:pt idx="4511">
                  <c:v>94.837682962417944</c:v>
                </c:pt>
                <c:pt idx="4512">
                  <c:v>94.858179092406942</c:v>
                </c:pt>
                <c:pt idx="4513">
                  <c:v>94.88267397880594</c:v>
                </c:pt>
                <c:pt idx="4514">
                  <c:v>94.90318799018894</c:v>
                </c:pt>
                <c:pt idx="4515">
                  <c:v>94.923678159713944</c:v>
                </c:pt>
                <c:pt idx="4516">
                  <c:v>94.948173999785951</c:v>
                </c:pt>
                <c:pt idx="4517">
                  <c:v>94.968739032744949</c:v>
                </c:pt>
                <c:pt idx="4518">
                  <c:v>94.989235162734943</c:v>
                </c:pt>
                <c:pt idx="4519">
                  <c:v>95.013705968856939</c:v>
                </c:pt>
                <c:pt idx="4520">
                  <c:v>95.034266948699951</c:v>
                </c:pt>
                <c:pt idx="4521">
                  <c:v>95.054761171340942</c:v>
                </c:pt>
                <c:pt idx="4522">
                  <c:v>95.079229116439947</c:v>
                </c:pt>
                <c:pt idx="4523">
                  <c:v>95.099792003631947</c:v>
                </c:pt>
                <c:pt idx="4524">
                  <c:v>95.120306015014947</c:v>
                </c:pt>
                <c:pt idx="4525">
                  <c:v>95.144802093505945</c:v>
                </c:pt>
                <c:pt idx="4526">
                  <c:v>95.165378093719951</c:v>
                </c:pt>
                <c:pt idx="4527">
                  <c:v>95.185830116273948</c:v>
                </c:pt>
                <c:pt idx="4528">
                  <c:v>95.210322141643942</c:v>
                </c:pt>
                <c:pt idx="4529">
                  <c:v>95.230873107913951</c:v>
                </c:pt>
                <c:pt idx="4530">
                  <c:v>95.251383066173943</c:v>
                </c:pt>
                <c:pt idx="4531">
                  <c:v>95.275854110713951</c:v>
                </c:pt>
                <c:pt idx="4532">
                  <c:v>95.296391010283941</c:v>
                </c:pt>
                <c:pt idx="4533">
                  <c:v>95.316910982133948</c:v>
                </c:pt>
                <c:pt idx="4534">
                  <c:v>95.341428041453952</c:v>
                </c:pt>
                <c:pt idx="4535">
                  <c:v>95.361937046053939</c:v>
                </c:pt>
                <c:pt idx="4536">
                  <c:v>95.38250494003394</c:v>
                </c:pt>
                <c:pt idx="4537">
                  <c:v>95.406929016113949</c:v>
                </c:pt>
                <c:pt idx="4538">
                  <c:v>95.427490949633949</c:v>
                </c:pt>
                <c:pt idx="4539">
                  <c:v>95.447984933853945</c:v>
                </c:pt>
                <c:pt idx="4540">
                  <c:v>95.472479104993951</c:v>
                </c:pt>
                <c:pt idx="4541">
                  <c:v>95.493037939073943</c:v>
                </c:pt>
                <c:pt idx="4542">
                  <c:v>95.513524055483941</c:v>
                </c:pt>
                <c:pt idx="4543">
                  <c:v>95.537994146343948</c:v>
                </c:pt>
                <c:pt idx="4544">
                  <c:v>95.558542966843945</c:v>
                </c:pt>
                <c:pt idx="4545">
                  <c:v>95.579022169113941</c:v>
                </c:pt>
                <c:pt idx="4546">
                  <c:v>95.603575944903952</c:v>
                </c:pt>
                <c:pt idx="4547">
                  <c:v>95.624089956283939</c:v>
                </c:pt>
                <c:pt idx="4548">
                  <c:v>95.644561052323951</c:v>
                </c:pt>
                <c:pt idx="4549">
                  <c:v>95.669106960293945</c:v>
                </c:pt>
                <c:pt idx="4550">
                  <c:v>95.689618110653939</c:v>
                </c:pt>
                <c:pt idx="4551">
                  <c:v>95.710109949113942</c:v>
                </c:pt>
                <c:pt idx="4552">
                  <c:v>95.734627962113947</c:v>
                </c:pt>
                <c:pt idx="4553">
                  <c:v>95.755149126053951</c:v>
                </c:pt>
                <c:pt idx="4554">
                  <c:v>95.775633096693952</c:v>
                </c:pt>
                <c:pt idx="4555">
                  <c:v>95.800169944763951</c:v>
                </c:pt>
                <c:pt idx="4556">
                  <c:v>95.820667028423941</c:v>
                </c:pt>
                <c:pt idx="4557">
                  <c:v>95.841228961943941</c:v>
                </c:pt>
                <c:pt idx="4558">
                  <c:v>95.865718126293942</c:v>
                </c:pt>
                <c:pt idx="4559">
                  <c:v>95.886219978333941</c:v>
                </c:pt>
                <c:pt idx="4560">
                  <c:v>95.906716108323948</c:v>
                </c:pt>
                <c:pt idx="4561">
                  <c:v>95.931246995923942</c:v>
                </c:pt>
                <c:pt idx="4562">
                  <c:v>95.951760053633947</c:v>
                </c:pt>
                <c:pt idx="4563">
                  <c:v>95.972239017483943</c:v>
                </c:pt>
                <c:pt idx="4564">
                  <c:v>95.996771097183952</c:v>
                </c:pt>
                <c:pt idx="4565">
                  <c:v>96.017255067823939</c:v>
                </c:pt>
                <c:pt idx="4566">
                  <c:v>96.037796020503947</c:v>
                </c:pt>
                <c:pt idx="4567">
                  <c:v>96.062325954433945</c:v>
                </c:pt>
                <c:pt idx="4568">
                  <c:v>96.082819938663945</c:v>
                </c:pt>
                <c:pt idx="4569">
                  <c:v>96.103323936463951</c:v>
                </c:pt>
                <c:pt idx="4570">
                  <c:v>96.127844095233939</c:v>
                </c:pt>
                <c:pt idx="4571">
                  <c:v>96.148370027543947</c:v>
                </c:pt>
                <c:pt idx="4572">
                  <c:v>96.168856143953946</c:v>
                </c:pt>
                <c:pt idx="4573">
                  <c:v>96.19329905510395</c:v>
                </c:pt>
                <c:pt idx="4574">
                  <c:v>96.213868141173947</c:v>
                </c:pt>
                <c:pt idx="4575">
                  <c:v>96.234353065493949</c:v>
                </c:pt>
                <c:pt idx="4576">
                  <c:v>96.25890111923394</c:v>
                </c:pt>
                <c:pt idx="4577">
                  <c:v>96.279431104663942</c:v>
                </c:pt>
                <c:pt idx="4578">
                  <c:v>96.299915075303943</c:v>
                </c:pt>
                <c:pt idx="4579">
                  <c:v>96.32447004318395</c:v>
                </c:pt>
                <c:pt idx="4580">
                  <c:v>96.34496712684394</c:v>
                </c:pt>
                <c:pt idx="4581">
                  <c:v>96.36545515060395</c:v>
                </c:pt>
                <c:pt idx="4582">
                  <c:v>96.389987945553941</c:v>
                </c:pt>
                <c:pt idx="4583">
                  <c:v>96.410500049593949</c:v>
                </c:pt>
                <c:pt idx="4584">
                  <c:v>96.430974960323951</c:v>
                </c:pt>
                <c:pt idx="4585">
                  <c:v>96.455487012863941</c:v>
                </c:pt>
                <c:pt idx="4586">
                  <c:v>96.476022958753944</c:v>
                </c:pt>
                <c:pt idx="4587">
                  <c:v>96.496521949763945</c:v>
                </c:pt>
                <c:pt idx="4588">
                  <c:v>96.521046161653942</c:v>
                </c:pt>
                <c:pt idx="4589">
                  <c:v>96.541553020473941</c:v>
                </c:pt>
                <c:pt idx="4590">
                  <c:v>96.562047958373938</c:v>
                </c:pt>
                <c:pt idx="4591">
                  <c:v>96.586579084393946</c:v>
                </c:pt>
                <c:pt idx="4592">
                  <c:v>96.60708594322395</c:v>
                </c:pt>
                <c:pt idx="4593">
                  <c:v>96.627573966983945</c:v>
                </c:pt>
                <c:pt idx="4594">
                  <c:v>96.65211105346394</c:v>
                </c:pt>
                <c:pt idx="4595">
                  <c:v>96.672588109973944</c:v>
                </c:pt>
                <c:pt idx="4596">
                  <c:v>96.693123102183947</c:v>
                </c:pt>
                <c:pt idx="4597">
                  <c:v>96.717631101603942</c:v>
                </c:pt>
                <c:pt idx="4598">
                  <c:v>96.738132953643941</c:v>
                </c:pt>
                <c:pt idx="4599">
                  <c:v>96.758643150333938</c:v>
                </c:pt>
                <c:pt idx="4600">
                  <c:v>96.783174991603943</c:v>
                </c:pt>
                <c:pt idx="4601">
                  <c:v>96.803676128383941</c:v>
                </c:pt>
                <c:pt idx="4602">
                  <c:v>96.824183940883941</c:v>
                </c:pt>
                <c:pt idx="4603">
                  <c:v>96.848703145983947</c:v>
                </c:pt>
                <c:pt idx="4604">
                  <c:v>96.869219064713945</c:v>
                </c:pt>
                <c:pt idx="4605">
                  <c:v>96.889714002613943</c:v>
                </c:pt>
                <c:pt idx="4606">
                  <c:v>96.91422915458395</c:v>
                </c:pt>
                <c:pt idx="4607">
                  <c:v>96.934754133223947</c:v>
                </c:pt>
                <c:pt idx="4608">
                  <c:v>96.95523500442394</c:v>
                </c:pt>
                <c:pt idx="4609">
                  <c:v>96.979784965513943</c:v>
                </c:pt>
              </c:numCache>
            </c:numRef>
          </c:xVal>
          <c:yVal>
            <c:numRef>
              <c:f>analysis!$BF$3:$BF$4614</c:f>
              <c:numCache>
                <c:formatCode>General</c:formatCode>
                <c:ptCount val="4612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0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  <c:pt idx="120">
                  <c:v>0</c:v>
                </c:pt>
                <c:pt idx="121">
                  <c:v>0</c:v>
                </c:pt>
                <c:pt idx="122">
                  <c:v>0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0</c:v>
                </c:pt>
                <c:pt idx="127">
                  <c:v>0</c:v>
                </c:pt>
                <c:pt idx="128">
                  <c:v>0</c:v>
                </c:pt>
                <c:pt idx="129">
                  <c:v>0</c:v>
                </c:pt>
                <c:pt idx="130">
                  <c:v>0</c:v>
                </c:pt>
                <c:pt idx="131">
                  <c:v>0</c:v>
                </c:pt>
                <c:pt idx="132">
                  <c:v>0</c:v>
                </c:pt>
                <c:pt idx="133">
                  <c:v>0</c:v>
                </c:pt>
                <c:pt idx="134">
                  <c:v>0</c:v>
                </c:pt>
                <c:pt idx="135">
                  <c:v>0</c:v>
                </c:pt>
                <c:pt idx="136">
                  <c:v>0</c:v>
                </c:pt>
                <c:pt idx="137">
                  <c:v>0</c:v>
                </c:pt>
                <c:pt idx="138">
                  <c:v>0</c:v>
                </c:pt>
                <c:pt idx="139">
                  <c:v>0</c:v>
                </c:pt>
                <c:pt idx="140">
                  <c:v>0</c:v>
                </c:pt>
                <c:pt idx="141">
                  <c:v>0</c:v>
                </c:pt>
                <c:pt idx="142">
                  <c:v>0</c:v>
                </c:pt>
                <c:pt idx="143">
                  <c:v>0</c:v>
                </c:pt>
                <c:pt idx="144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49">
                  <c:v>0</c:v>
                </c:pt>
                <c:pt idx="150">
                  <c:v>0</c:v>
                </c:pt>
                <c:pt idx="151">
                  <c:v>0</c:v>
                </c:pt>
                <c:pt idx="152">
                  <c:v>0</c:v>
                </c:pt>
                <c:pt idx="153">
                  <c:v>0</c:v>
                </c:pt>
                <c:pt idx="154">
                  <c:v>0</c:v>
                </c:pt>
                <c:pt idx="155">
                  <c:v>0</c:v>
                </c:pt>
                <c:pt idx="156">
                  <c:v>0</c:v>
                </c:pt>
                <c:pt idx="157">
                  <c:v>0</c:v>
                </c:pt>
                <c:pt idx="158">
                  <c:v>0</c:v>
                </c:pt>
                <c:pt idx="159">
                  <c:v>0</c:v>
                </c:pt>
                <c:pt idx="160">
                  <c:v>0</c:v>
                </c:pt>
                <c:pt idx="161">
                  <c:v>0</c:v>
                </c:pt>
                <c:pt idx="162">
                  <c:v>0</c:v>
                </c:pt>
                <c:pt idx="163">
                  <c:v>0</c:v>
                </c:pt>
                <c:pt idx="164">
                  <c:v>0</c:v>
                </c:pt>
                <c:pt idx="165">
                  <c:v>0</c:v>
                </c:pt>
                <c:pt idx="166">
                  <c:v>0</c:v>
                </c:pt>
                <c:pt idx="167">
                  <c:v>0</c:v>
                </c:pt>
                <c:pt idx="168">
                  <c:v>0</c:v>
                </c:pt>
                <c:pt idx="169">
                  <c:v>0</c:v>
                </c:pt>
                <c:pt idx="170">
                  <c:v>0</c:v>
                </c:pt>
                <c:pt idx="171">
                  <c:v>0</c:v>
                </c:pt>
                <c:pt idx="172">
                  <c:v>0</c:v>
                </c:pt>
                <c:pt idx="173">
                  <c:v>0</c:v>
                </c:pt>
                <c:pt idx="174">
                  <c:v>0</c:v>
                </c:pt>
                <c:pt idx="175">
                  <c:v>0</c:v>
                </c:pt>
                <c:pt idx="176">
                  <c:v>0</c:v>
                </c:pt>
                <c:pt idx="177">
                  <c:v>0</c:v>
                </c:pt>
                <c:pt idx="178">
                  <c:v>0</c:v>
                </c:pt>
                <c:pt idx="179">
                  <c:v>0</c:v>
                </c:pt>
                <c:pt idx="180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0</c:v>
                </c:pt>
                <c:pt idx="184">
                  <c:v>0</c:v>
                </c:pt>
                <c:pt idx="185">
                  <c:v>0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  <c:pt idx="196">
                  <c:v>0</c:v>
                </c:pt>
                <c:pt idx="197">
                  <c:v>0</c:v>
                </c:pt>
                <c:pt idx="198">
                  <c:v>0</c:v>
                </c:pt>
                <c:pt idx="199">
                  <c:v>0</c:v>
                </c:pt>
                <c:pt idx="200">
                  <c:v>0</c:v>
                </c:pt>
                <c:pt idx="201">
                  <c:v>0</c:v>
                </c:pt>
                <c:pt idx="202">
                  <c:v>0</c:v>
                </c:pt>
                <c:pt idx="203">
                  <c:v>500</c:v>
                </c:pt>
                <c:pt idx="204">
                  <c:v>500</c:v>
                </c:pt>
                <c:pt idx="205">
                  <c:v>0</c:v>
                </c:pt>
                <c:pt idx="206">
                  <c:v>0</c:v>
                </c:pt>
                <c:pt idx="207">
                  <c:v>0</c:v>
                </c:pt>
                <c:pt idx="208">
                  <c:v>0</c:v>
                </c:pt>
                <c:pt idx="209">
                  <c:v>0</c:v>
                </c:pt>
                <c:pt idx="210">
                  <c:v>0</c:v>
                </c:pt>
                <c:pt idx="211">
                  <c:v>0</c:v>
                </c:pt>
                <c:pt idx="212">
                  <c:v>0</c:v>
                </c:pt>
                <c:pt idx="213">
                  <c:v>0</c:v>
                </c:pt>
                <c:pt idx="214">
                  <c:v>0</c:v>
                </c:pt>
                <c:pt idx="215">
                  <c:v>0</c:v>
                </c:pt>
                <c:pt idx="216">
                  <c:v>0</c:v>
                </c:pt>
                <c:pt idx="217">
                  <c:v>0</c:v>
                </c:pt>
                <c:pt idx="218">
                  <c:v>0</c:v>
                </c:pt>
                <c:pt idx="219">
                  <c:v>0</c:v>
                </c:pt>
                <c:pt idx="220">
                  <c:v>0</c:v>
                </c:pt>
                <c:pt idx="221">
                  <c:v>0</c:v>
                </c:pt>
                <c:pt idx="222">
                  <c:v>0</c:v>
                </c:pt>
                <c:pt idx="223">
                  <c:v>0</c:v>
                </c:pt>
                <c:pt idx="224">
                  <c:v>0</c:v>
                </c:pt>
                <c:pt idx="225">
                  <c:v>0</c:v>
                </c:pt>
                <c:pt idx="226">
                  <c:v>0</c:v>
                </c:pt>
                <c:pt idx="227">
                  <c:v>0</c:v>
                </c:pt>
                <c:pt idx="228">
                  <c:v>0</c:v>
                </c:pt>
                <c:pt idx="229">
                  <c:v>0</c:v>
                </c:pt>
                <c:pt idx="230">
                  <c:v>0</c:v>
                </c:pt>
                <c:pt idx="231">
                  <c:v>0</c:v>
                </c:pt>
                <c:pt idx="232">
                  <c:v>0</c:v>
                </c:pt>
                <c:pt idx="233">
                  <c:v>0</c:v>
                </c:pt>
                <c:pt idx="234">
                  <c:v>0</c:v>
                </c:pt>
                <c:pt idx="235">
                  <c:v>0</c:v>
                </c:pt>
                <c:pt idx="236">
                  <c:v>0</c:v>
                </c:pt>
                <c:pt idx="237">
                  <c:v>0</c:v>
                </c:pt>
                <c:pt idx="238">
                  <c:v>0</c:v>
                </c:pt>
                <c:pt idx="239">
                  <c:v>0</c:v>
                </c:pt>
                <c:pt idx="240">
                  <c:v>0</c:v>
                </c:pt>
                <c:pt idx="241">
                  <c:v>0</c:v>
                </c:pt>
                <c:pt idx="242">
                  <c:v>0</c:v>
                </c:pt>
                <c:pt idx="243">
                  <c:v>0</c:v>
                </c:pt>
                <c:pt idx="244">
                  <c:v>0</c:v>
                </c:pt>
                <c:pt idx="245">
                  <c:v>0</c:v>
                </c:pt>
                <c:pt idx="246">
                  <c:v>0</c:v>
                </c:pt>
                <c:pt idx="247">
                  <c:v>0</c:v>
                </c:pt>
                <c:pt idx="248">
                  <c:v>0</c:v>
                </c:pt>
                <c:pt idx="249">
                  <c:v>0</c:v>
                </c:pt>
                <c:pt idx="250">
                  <c:v>0</c:v>
                </c:pt>
                <c:pt idx="251">
                  <c:v>0</c:v>
                </c:pt>
                <c:pt idx="252">
                  <c:v>0</c:v>
                </c:pt>
                <c:pt idx="253">
                  <c:v>0</c:v>
                </c:pt>
                <c:pt idx="254">
                  <c:v>0</c:v>
                </c:pt>
                <c:pt idx="255">
                  <c:v>0</c:v>
                </c:pt>
                <c:pt idx="256">
                  <c:v>0</c:v>
                </c:pt>
                <c:pt idx="257">
                  <c:v>0</c:v>
                </c:pt>
                <c:pt idx="258">
                  <c:v>0</c:v>
                </c:pt>
                <c:pt idx="259">
                  <c:v>0</c:v>
                </c:pt>
                <c:pt idx="260">
                  <c:v>0</c:v>
                </c:pt>
                <c:pt idx="261">
                  <c:v>0</c:v>
                </c:pt>
                <c:pt idx="262">
                  <c:v>0</c:v>
                </c:pt>
                <c:pt idx="263">
                  <c:v>0</c:v>
                </c:pt>
                <c:pt idx="264">
                  <c:v>0</c:v>
                </c:pt>
                <c:pt idx="265">
                  <c:v>0</c:v>
                </c:pt>
                <c:pt idx="266">
                  <c:v>0</c:v>
                </c:pt>
                <c:pt idx="267">
                  <c:v>0</c:v>
                </c:pt>
                <c:pt idx="268">
                  <c:v>0</c:v>
                </c:pt>
                <c:pt idx="269">
                  <c:v>0</c:v>
                </c:pt>
                <c:pt idx="270">
                  <c:v>0</c:v>
                </c:pt>
                <c:pt idx="271">
                  <c:v>0</c:v>
                </c:pt>
                <c:pt idx="272">
                  <c:v>0</c:v>
                </c:pt>
                <c:pt idx="273">
                  <c:v>0</c:v>
                </c:pt>
                <c:pt idx="274">
                  <c:v>0</c:v>
                </c:pt>
                <c:pt idx="275">
                  <c:v>0</c:v>
                </c:pt>
                <c:pt idx="276">
                  <c:v>0</c:v>
                </c:pt>
                <c:pt idx="277">
                  <c:v>0</c:v>
                </c:pt>
                <c:pt idx="278">
                  <c:v>0</c:v>
                </c:pt>
                <c:pt idx="279">
                  <c:v>0</c:v>
                </c:pt>
                <c:pt idx="280">
                  <c:v>0</c:v>
                </c:pt>
                <c:pt idx="281">
                  <c:v>0</c:v>
                </c:pt>
                <c:pt idx="282">
                  <c:v>0</c:v>
                </c:pt>
                <c:pt idx="283">
                  <c:v>0</c:v>
                </c:pt>
                <c:pt idx="284">
                  <c:v>0</c:v>
                </c:pt>
                <c:pt idx="285">
                  <c:v>0</c:v>
                </c:pt>
                <c:pt idx="286">
                  <c:v>0</c:v>
                </c:pt>
                <c:pt idx="287">
                  <c:v>0</c:v>
                </c:pt>
                <c:pt idx="288">
                  <c:v>0</c:v>
                </c:pt>
                <c:pt idx="289">
                  <c:v>0</c:v>
                </c:pt>
                <c:pt idx="290">
                  <c:v>0</c:v>
                </c:pt>
                <c:pt idx="291">
                  <c:v>0</c:v>
                </c:pt>
                <c:pt idx="292">
                  <c:v>0</c:v>
                </c:pt>
                <c:pt idx="293">
                  <c:v>0</c:v>
                </c:pt>
                <c:pt idx="294">
                  <c:v>0</c:v>
                </c:pt>
                <c:pt idx="295">
                  <c:v>0</c:v>
                </c:pt>
                <c:pt idx="296">
                  <c:v>0</c:v>
                </c:pt>
                <c:pt idx="297">
                  <c:v>0</c:v>
                </c:pt>
                <c:pt idx="298">
                  <c:v>0</c:v>
                </c:pt>
                <c:pt idx="299">
                  <c:v>0</c:v>
                </c:pt>
                <c:pt idx="300">
                  <c:v>0</c:v>
                </c:pt>
                <c:pt idx="301">
                  <c:v>0</c:v>
                </c:pt>
                <c:pt idx="302">
                  <c:v>0</c:v>
                </c:pt>
                <c:pt idx="303">
                  <c:v>0</c:v>
                </c:pt>
                <c:pt idx="304">
                  <c:v>0</c:v>
                </c:pt>
                <c:pt idx="305">
                  <c:v>0</c:v>
                </c:pt>
                <c:pt idx="306">
                  <c:v>0</c:v>
                </c:pt>
                <c:pt idx="307">
                  <c:v>0</c:v>
                </c:pt>
                <c:pt idx="308">
                  <c:v>0</c:v>
                </c:pt>
                <c:pt idx="309">
                  <c:v>0</c:v>
                </c:pt>
                <c:pt idx="310">
                  <c:v>0</c:v>
                </c:pt>
                <c:pt idx="311">
                  <c:v>0</c:v>
                </c:pt>
                <c:pt idx="312">
                  <c:v>0</c:v>
                </c:pt>
                <c:pt idx="313">
                  <c:v>0</c:v>
                </c:pt>
                <c:pt idx="314">
                  <c:v>0</c:v>
                </c:pt>
                <c:pt idx="315">
                  <c:v>0</c:v>
                </c:pt>
                <c:pt idx="316">
                  <c:v>0</c:v>
                </c:pt>
                <c:pt idx="317">
                  <c:v>0</c:v>
                </c:pt>
                <c:pt idx="318">
                  <c:v>0</c:v>
                </c:pt>
                <c:pt idx="319">
                  <c:v>0</c:v>
                </c:pt>
                <c:pt idx="320">
                  <c:v>0</c:v>
                </c:pt>
                <c:pt idx="321">
                  <c:v>0</c:v>
                </c:pt>
                <c:pt idx="322">
                  <c:v>0</c:v>
                </c:pt>
                <c:pt idx="323">
                  <c:v>0</c:v>
                </c:pt>
                <c:pt idx="324">
                  <c:v>0</c:v>
                </c:pt>
                <c:pt idx="325">
                  <c:v>0</c:v>
                </c:pt>
                <c:pt idx="326">
                  <c:v>0</c:v>
                </c:pt>
                <c:pt idx="327">
                  <c:v>0</c:v>
                </c:pt>
                <c:pt idx="328">
                  <c:v>0</c:v>
                </c:pt>
                <c:pt idx="329">
                  <c:v>0</c:v>
                </c:pt>
                <c:pt idx="330">
                  <c:v>0</c:v>
                </c:pt>
                <c:pt idx="331">
                  <c:v>0</c:v>
                </c:pt>
                <c:pt idx="332">
                  <c:v>0</c:v>
                </c:pt>
                <c:pt idx="333">
                  <c:v>0</c:v>
                </c:pt>
                <c:pt idx="334">
                  <c:v>0</c:v>
                </c:pt>
                <c:pt idx="335">
                  <c:v>0</c:v>
                </c:pt>
                <c:pt idx="336">
                  <c:v>0</c:v>
                </c:pt>
                <c:pt idx="337">
                  <c:v>0</c:v>
                </c:pt>
                <c:pt idx="338">
                  <c:v>0</c:v>
                </c:pt>
                <c:pt idx="339">
                  <c:v>0</c:v>
                </c:pt>
                <c:pt idx="340">
                  <c:v>0</c:v>
                </c:pt>
                <c:pt idx="341">
                  <c:v>0</c:v>
                </c:pt>
                <c:pt idx="342">
                  <c:v>0</c:v>
                </c:pt>
                <c:pt idx="343">
                  <c:v>0</c:v>
                </c:pt>
                <c:pt idx="344">
                  <c:v>0</c:v>
                </c:pt>
                <c:pt idx="345">
                  <c:v>0</c:v>
                </c:pt>
                <c:pt idx="346">
                  <c:v>0</c:v>
                </c:pt>
                <c:pt idx="347">
                  <c:v>0</c:v>
                </c:pt>
                <c:pt idx="348">
                  <c:v>0</c:v>
                </c:pt>
                <c:pt idx="349">
                  <c:v>0</c:v>
                </c:pt>
                <c:pt idx="350">
                  <c:v>0</c:v>
                </c:pt>
                <c:pt idx="351">
                  <c:v>0</c:v>
                </c:pt>
                <c:pt idx="352">
                  <c:v>0</c:v>
                </c:pt>
                <c:pt idx="353">
                  <c:v>0</c:v>
                </c:pt>
                <c:pt idx="354">
                  <c:v>0</c:v>
                </c:pt>
                <c:pt idx="355">
                  <c:v>0</c:v>
                </c:pt>
                <c:pt idx="356">
                  <c:v>0</c:v>
                </c:pt>
                <c:pt idx="357">
                  <c:v>0</c:v>
                </c:pt>
                <c:pt idx="358">
                  <c:v>0</c:v>
                </c:pt>
                <c:pt idx="359">
                  <c:v>0</c:v>
                </c:pt>
                <c:pt idx="360">
                  <c:v>0</c:v>
                </c:pt>
                <c:pt idx="361">
                  <c:v>0</c:v>
                </c:pt>
                <c:pt idx="362">
                  <c:v>0</c:v>
                </c:pt>
                <c:pt idx="363">
                  <c:v>0</c:v>
                </c:pt>
                <c:pt idx="364">
                  <c:v>0</c:v>
                </c:pt>
                <c:pt idx="365">
                  <c:v>0</c:v>
                </c:pt>
                <c:pt idx="366">
                  <c:v>0</c:v>
                </c:pt>
                <c:pt idx="367">
                  <c:v>0</c:v>
                </c:pt>
                <c:pt idx="368">
                  <c:v>0</c:v>
                </c:pt>
                <c:pt idx="369">
                  <c:v>0</c:v>
                </c:pt>
                <c:pt idx="370">
                  <c:v>0</c:v>
                </c:pt>
                <c:pt idx="371">
                  <c:v>0</c:v>
                </c:pt>
                <c:pt idx="372">
                  <c:v>0</c:v>
                </c:pt>
                <c:pt idx="373">
                  <c:v>0</c:v>
                </c:pt>
                <c:pt idx="374">
                  <c:v>0</c:v>
                </c:pt>
                <c:pt idx="375">
                  <c:v>0</c:v>
                </c:pt>
                <c:pt idx="376">
                  <c:v>0</c:v>
                </c:pt>
                <c:pt idx="377">
                  <c:v>0</c:v>
                </c:pt>
                <c:pt idx="378">
                  <c:v>0</c:v>
                </c:pt>
                <c:pt idx="379">
                  <c:v>0</c:v>
                </c:pt>
                <c:pt idx="380">
                  <c:v>0</c:v>
                </c:pt>
                <c:pt idx="381">
                  <c:v>0</c:v>
                </c:pt>
                <c:pt idx="382">
                  <c:v>0</c:v>
                </c:pt>
                <c:pt idx="383">
                  <c:v>0</c:v>
                </c:pt>
                <c:pt idx="384">
                  <c:v>0</c:v>
                </c:pt>
                <c:pt idx="385">
                  <c:v>0</c:v>
                </c:pt>
                <c:pt idx="386">
                  <c:v>0</c:v>
                </c:pt>
                <c:pt idx="387">
                  <c:v>0</c:v>
                </c:pt>
                <c:pt idx="388">
                  <c:v>0</c:v>
                </c:pt>
                <c:pt idx="389">
                  <c:v>0</c:v>
                </c:pt>
                <c:pt idx="390">
                  <c:v>0</c:v>
                </c:pt>
                <c:pt idx="391">
                  <c:v>0</c:v>
                </c:pt>
                <c:pt idx="392">
                  <c:v>0</c:v>
                </c:pt>
                <c:pt idx="393">
                  <c:v>0</c:v>
                </c:pt>
                <c:pt idx="394">
                  <c:v>0</c:v>
                </c:pt>
                <c:pt idx="395">
                  <c:v>0</c:v>
                </c:pt>
                <c:pt idx="396">
                  <c:v>0</c:v>
                </c:pt>
                <c:pt idx="397">
                  <c:v>0</c:v>
                </c:pt>
                <c:pt idx="398">
                  <c:v>0</c:v>
                </c:pt>
                <c:pt idx="399">
                  <c:v>0</c:v>
                </c:pt>
                <c:pt idx="400">
                  <c:v>0</c:v>
                </c:pt>
                <c:pt idx="401">
                  <c:v>0</c:v>
                </c:pt>
                <c:pt idx="402">
                  <c:v>0</c:v>
                </c:pt>
                <c:pt idx="403">
                  <c:v>0</c:v>
                </c:pt>
                <c:pt idx="404">
                  <c:v>0</c:v>
                </c:pt>
                <c:pt idx="405">
                  <c:v>0</c:v>
                </c:pt>
                <c:pt idx="406">
                  <c:v>0</c:v>
                </c:pt>
                <c:pt idx="407">
                  <c:v>0</c:v>
                </c:pt>
                <c:pt idx="408">
                  <c:v>0</c:v>
                </c:pt>
                <c:pt idx="409">
                  <c:v>0</c:v>
                </c:pt>
                <c:pt idx="410">
                  <c:v>0</c:v>
                </c:pt>
                <c:pt idx="411">
                  <c:v>0</c:v>
                </c:pt>
                <c:pt idx="412">
                  <c:v>0</c:v>
                </c:pt>
                <c:pt idx="413">
                  <c:v>0</c:v>
                </c:pt>
                <c:pt idx="414">
                  <c:v>0</c:v>
                </c:pt>
                <c:pt idx="415">
                  <c:v>0</c:v>
                </c:pt>
                <c:pt idx="416">
                  <c:v>0</c:v>
                </c:pt>
                <c:pt idx="417">
                  <c:v>0</c:v>
                </c:pt>
                <c:pt idx="418">
                  <c:v>0</c:v>
                </c:pt>
                <c:pt idx="419">
                  <c:v>0</c:v>
                </c:pt>
                <c:pt idx="420">
                  <c:v>0</c:v>
                </c:pt>
                <c:pt idx="421">
                  <c:v>0</c:v>
                </c:pt>
                <c:pt idx="422">
                  <c:v>0</c:v>
                </c:pt>
                <c:pt idx="423">
                  <c:v>0</c:v>
                </c:pt>
                <c:pt idx="424">
                  <c:v>0</c:v>
                </c:pt>
                <c:pt idx="425">
                  <c:v>0</c:v>
                </c:pt>
                <c:pt idx="426">
                  <c:v>0</c:v>
                </c:pt>
                <c:pt idx="427">
                  <c:v>0</c:v>
                </c:pt>
                <c:pt idx="428">
                  <c:v>0</c:v>
                </c:pt>
                <c:pt idx="429">
                  <c:v>0</c:v>
                </c:pt>
                <c:pt idx="430">
                  <c:v>0</c:v>
                </c:pt>
                <c:pt idx="431">
                  <c:v>0</c:v>
                </c:pt>
                <c:pt idx="432">
                  <c:v>0</c:v>
                </c:pt>
                <c:pt idx="433">
                  <c:v>0</c:v>
                </c:pt>
                <c:pt idx="434">
                  <c:v>0</c:v>
                </c:pt>
                <c:pt idx="435">
                  <c:v>0</c:v>
                </c:pt>
                <c:pt idx="436">
                  <c:v>0</c:v>
                </c:pt>
                <c:pt idx="437">
                  <c:v>0</c:v>
                </c:pt>
                <c:pt idx="438">
                  <c:v>0</c:v>
                </c:pt>
                <c:pt idx="439">
                  <c:v>0</c:v>
                </c:pt>
                <c:pt idx="440">
                  <c:v>0</c:v>
                </c:pt>
                <c:pt idx="441">
                  <c:v>0</c:v>
                </c:pt>
                <c:pt idx="442">
                  <c:v>0</c:v>
                </c:pt>
                <c:pt idx="443">
                  <c:v>0</c:v>
                </c:pt>
                <c:pt idx="444">
                  <c:v>0</c:v>
                </c:pt>
                <c:pt idx="445">
                  <c:v>0</c:v>
                </c:pt>
                <c:pt idx="446">
                  <c:v>0</c:v>
                </c:pt>
                <c:pt idx="447">
                  <c:v>0</c:v>
                </c:pt>
                <c:pt idx="448">
                  <c:v>0</c:v>
                </c:pt>
                <c:pt idx="449">
                  <c:v>0</c:v>
                </c:pt>
                <c:pt idx="450">
                  <c:v>0</c:v>
                </c:pt>
                <c:pt idx="451">
                  <c:v>0</c:v>
                </c:pt>
                <c:pt idx="452">
                  <c:v>0</c:v>
                </c:pt>
                <c:pt idx="453">
                  <c:v>0</c:v>
                </c:pt>
                <c:pt idx="454">
                  <c:v>0</c:v>
                </c:pt>
                <c:pt idx="455">
                  <c:v>0</c:v>
                </c:pt>
                <c:pt idx="456">
                  <c:v>0</c:v>
                </c:pt>
                <c:pt idx="457">
                  <c:v>0</c:v>
                </c:pt>
                <c:pt idx="458">
                  <c:v>0</c:v>
                </c:pt>
                <c:pt idx="459">
                  <c:v>0</c:v>
                </c:pt>
                <c:pt idx="460">
                  <c:v>0</c:v>
                </c:pt>
                <c:pt idx="461">
                  <c:v>0</c:v>
                </c:pt>
                <c:pt idx="462">
                  <c:v>0</c:v>
                </c:pt>
                <c:pt idx="463">
                  <c:v>0</c:v>
                </c:pt>
                <c:pt idx="464">
                  <c:v>0</c:v>
                </c:pt>
                <c:pt idx="465">
                  <c:v>0</c:v>
                </c:pt>
                <c:pt idx="466">
                  <c:v>0</c:v>
                </c:pt>
                <c:pt idx="467">
                  <c:v>0</c:v>
                </c:pt>
                <c:pt idx="468">
                  <c:v>0</c:v>
                </c:pt>
                <c:pt idx="469">
                  <c:v>0</c:v>
                </c:pt>
                <c:pt idx="470">
                  <c:v>0</c:v>
                </c:pt>
                <c:pt idx="471">
                  <c:v>0</c:v>
                </c:pt>
                <c:pt idx="472">
                  <c:v>0</c:v>
                </c:pt>
                <c:pt idx="473">
                  <c:v>0</c:v>
                </c:pt>
                <c:pt idx="474">
                  <c:v>0</c:v>
                </c:pt>
                <c:pt idx="475">
                  <c:v>0</c:v>
                </c:pt>
                <c:pt idx="476">
                  <c:v>0</c:v>
                </c:pt>
                <c:pt idx="477">
                  <c:v>0</c:v>
                </c:pt>
                <c:pt idx="478">
                  <c:v>0</c:v>
                </c:pt>
                <c:pt idx="479">
                  <c:v>0</c:v>
                </c:pt>
                <c:pt idx="480">
                  <c:v>0</c:v>
                </c:pt>
                <c:pt idx="481">
                  <c:v>0</c:v>
                </c:pt>
                <c:pt idx="482">
                  <c:v>0</c:v>
                </c:pt>
                <c:pt idx="483">
                  <c:v>0</c:v>
                </c:pt>
                <c:pt idx="484">
                  <c:v>0</c:v>
                </c:pt>
                <c:pt idx="485">
                  <c:v>0</c:v>
                </c:pt>
                <c:pt idx="486">
                  <c:v>0</c:v>
                </c:pt>
                <c:pt idx="487">
                  <c:v>0</c:v>
                </c:pt>
                <c:pt idx="488">
                  <c:v>0</c:v>
                </c:pt>
                <c:pt idx="489">
                  <c:v>0</c:v>
                </c:pt>
                <c:pt idx="490">
                  <c:v>0</c:v>
                </c:pt>
                <c:pt idx="491">
                  <c:v>0</c:v>
                </c:pt>
                <c:pt idx="492">
                  <c:v>0</c:v>
                </c:pt>
                <c:pt idx="493">
                  <c:v>0</c:v>
                </c:pt>
                <c:pt idx="494">
                  <c:v>0</c:v>
                </c:pt>
                <c:pt idx="495">
                  <c:v>0</c:v>
                </c:pt>
                <c:pt idx="496">
                  <c:v>0</c:v>
                </c:pt>
                <c:pt idx="497">
                  <c:v>0</c:v>
                </c:pt>
                <c:pt idx="498">
                  <c:v>0</c:v>
                </c:pt>
                <c:pt idx="499">
                  <c:v>0</c:v>
                </c:pt>
                <c:pt idx="500">
                  <c:v>0</c:v>
                </c:pt>
                <c:pt idx="501">
                  <c:v>0</c:v>
                </c:pt>
                <c:pt idx="502">
                  <c:v>0</c:v>
                </c:pt>
                <c:pt idx="503">
                  <c:v>0</c:v>
                </c:pt>
                <c:pt idx="504">
                  <c:v>0</c:v>
                </c:pt>
                <c:pt idx="505">
                  <c:v>0</c:v>
                </c:pt>
                <c:pt idx="506">
                  <c:v>0</c:v>
                </c:pt>
                <c:pt idx="507">
                  <c:v>0</c:v>
                </c:pt>
                <c:pt idx="508">
                  <c:v>0</c:v>
                </c:pt>
                <c:pt idx="509">
                  <c:v>0</c:v>
                </c:pt>
                <c:pt idx="510">
                  <c:v>0</c:v>
                </c:pt>
                <c:pt idx="511">
                  <c:v>0</c:v>
                </c:pt>
                <c:pt idx="512">
                  <c:v>0</c:v>
                </c:pt>
                <c:pt idx="513">
                  <c:v>0</c:v>
                </c:pt>
                <c:pt idx="514">
                  <c:v>0</c:v>
                </c:pt>
                <c:pt idx="515">
                  <c:v>0</c:v>
                </c:pt>
                <c:pt idx="516">
                  <c:v>0</c:v>
                </c:pt>
                <c:pt idx="517">
                  <c:v>0</c:v>
                </c:pt>
                <c:pt idx="518">
                  <c:v>0</c:v>
                </c:pt>
                <c:pt idx="519">
                  <c:v>0</c:v>
                </c:pt>
                <c:pt idx="520">
                  <c:v>0</c:v>
                </c:pt>
                <c:pt idx="521">
                  <c:v>0</c:v>
                </c:pt>
                <c:pt idx="522">
                  <c:v>0</c:v>
                </c:pt>
                <c:pt idx="523">
                  <c:v>0</c:v>
                </c:pt>
                <c:pt idx="524">
                  <c:v>0</c:v>
                </c:pt>
                <c:pt idx="525">
                  <c:v>0</c:v>
                </c:pt>
                <c:pt idx="526">
                  <c:v>0</c:v>
                </c:pt>
                <c:pt idx="527">
                  <c:v>0</c:v>
                </c:pt>
                <c:pt idx="528">
                  <c:v>0</c:v>
                </c:pt>
                <c:pt idx="529">
                  <c:v>0</c:v>
                </c:pt>
                <c:pt idx="530">
                  <c:v>0</c:v>
                </c:pt>
                <c:pt idx="531">
                  <c:v>0</c:v>
                </c:pt>
                <c:pt idx="532">
                  <c:v>0</c:v>
                </c:pt>
                <c:pt idx="533">
                  <c:v>0</c:v>
                </c:pt>
                <c:pt idx="534">
                  <c:v>0</c:v>
                </c:pt>
                <c:pt idx="535">
                  <c:v>0</c:v>
                </c:pt>
                <c:pt idx="536">
                  <c:v>0</c:v>
                </c:pt>
                <c:pt idx="537">
                  <c:v>0</c:v>
                </c:pt>
                <c:pt idx="538">
                  <c:v>0</c:v>
                </c:pt>
                <c:pt idx="539">
                  <c:v>0</c:v>
                </c:pt>
                <c:pt idx="540">
                  <c:v>0</c:v>
                </c:pt>
                <c:pt idx="541">
                  <c:v>0</c:v>
                </c:pt>
                <c:pt idx="542">
                  <c:v>0</c:v>
                </c:pt>
                <c:pt idx="543">
                  <c:v>500</c:v>
                </c:pt>
                <c:pt idx="544">
                  <c:v>0</c:v>
                </c:pt>
                <c:pt idx="545">
                  <c:v>0</c:v>
                </c:pt>
                <c:pt idx="546">
                  <c:v>0</c:v>
                </c:pt>
                <c:pt idx="547">
                  <c:v>0</c:v>
                </c:pt>
                <c:pt idx="548">
                  <c:v>0</c:v>
                </c:pt>
                <c:pt idx="549">
                  <c:v>0</c:v>
                </c:pt>
                <c:pt idx="550">
                  <c:v>0</c:v>
                </c:pt>
                <c:pt idx="551">
                  <c:v>0</c:v>
                </c:pt>
                <c:pt idx="552">
                  <c:v>0</c:v>
                </c:pt>
                <c:pt idx="553">
                  <c:v>0</c:v>
                </c:pt>
                <c:pt idx="554">
                  <c:v>0</c:v>
                </c:pt>
                <c:pt idx="555">
                  <c:v>0</c:v>
                </c:pt>
                <c:pt idx="556">
                  <c:v>0</c:v>
                </c:pt>
                <c:pt idx="557">
                  <c:v>0</c:v>
                </c:pt>
                <c:pt idx="558">
                  <c:v>0</c:v>
                </c:pt>
                <c:pt idx="559">
                  <c:v>0</c:v>
                </c:pt>
                <c:pt idx="560">
                  <c:v>0</c:v>
                </c:pt>
                <c:pt idx="561">
                  <c:v>0</c:v>
                </c:pt>
                <c:pt idx="562">
                  <c:v>0</c:v>
                </c:pt>
                <c:pt idx="563">
                  <c:v>0</c:v>
                </c:pt>
                <c:pt idx="564">
                  <c:v>0</c:v>
                </c:pt>
                <c:pt idx="565">
                  <c:v>0</c:v>
                </c:pt>
                <c:pt idx="566">
                  <c:v>0</c:v>
                </c:pt>
                <c:pt idx="567">
                  <c:v>0</c:v>
                </c:pt>
                <c:pt idx="568">
                  <c:v>0</c:v>
                </c:pt>
                <c:pt idx="569">
                  <c:v>0</c:v>
                </c:pt>
                <c:pt idx="570">
                  <c:v>0</c:v>
                </c:pt>
                <c:pt idx="571">
                  <c:v>0</c:v>
                </c:pt>
                <c:pt idx="572">
                  <c:v>0</c:v>
                </c:pt>
                <c:pt idx="573">
                  <c:v>0</c:v>
                </c:pt>
                <c:pt idx="574">
                  <c:v>0</c:v>
                </c:pt>
                <c:pt idx="575">
                  <c:v>0</c:v>
                </c:pt>
                <c:pt idx="576">
                  <c:v>0</c:v>
                </c:pt>
                <c:pt idx="577">
                  <c:v>0</c:v>
                </c:pt>
                <c:pt idx="578">
                  <c:v>0</c:v>
                </c:pt>
                <c:pt idx="579">
                  <c:v>0</c:v>
                </c:pt>
                <c:pt idx="580">
                  <c:v>0</c:v>
                </c:pt>
                <c:pt idx="581">
                  <c:v>0</c:v>
                </c:pt>
                <c:pt idx="582">
                  <c:v>0</c:v>
                </c:pt>
                <c:pt idx="583">
                  <c:v>0</c:v>
                </c:pt>
                <c:pt idx="584">
                  <c:v>0</c:v>
                </c:pt>
                <c:pt idx="585">
                  <c:v>0</c:v>
                </c:pt>
                <c:pt idx="586">
                  <c:v>0</c:v>
                </c:pt>
                <c:pt idx="587">
                  <c:v>0</c:v>
                </c:pt>
                <c:pt idx="588">
                  <c:v>0</c:v>
                </c:pt>
                <c:pt idx="589">
                  <c:v>0</c:v>
                </c:pt>
                <c:pt idx="590">
                  <c:v>0</c:v>
                </c:pt>
                <c:pt idx="591">
                  <c:v>0</c:v>
                </c:pt>
                <c:pt idx="592">
                  <c:v>0</c:v>
                </c:pt>
                <c:pt idx="593">
                  <c:v>0</c:v>
                </c:pt>
                <c:pt idx="594">
                  <c:v>0</c:v>
                </c:pt>
                <c:pt idx="595">
                  <c:v>0</c:v>
                </c:pt>
                <c:pt idx="596">
                  <c:v>0</c:v>
                </c:pt>
                <c:pt idx="597">
                  <c:v>0</c:v>
                </c:pt>
                <c:pt idx="598">
                  <c:v>0</c:v>
                </c:pt>
                <c:pt idx="599">
                  <c:v>0</c:v>
                </c:pt>
                <c:pt idx="600">
                  <c:v>0</c:v>
                </c:pt>
                <c:pt idx="601">
                  <c:v>0</c:v>
                </c:pt>
                <c:pt idx="602">
                  <c:v>0</c:v>
                </c:pt>
                <c:pt idx="603">
                  <c:v>0</c:v>
                </c:pt>
                <c:pt idx="604">
                  <c:v>0</c:v>
                </c:pt>
                <c:pt idx="605">
                  <c:v>0</c:v>
                </c:pt>
                <c:pt idx="606">
                  <c:v>0</c:v>
                </c:pt>
                <c:pt idx="607">
                  <c:v>0</c:v>
                </c:pt>
                <c:pt idx="608">
                  <c:v>0</c:v>
                </c:pt>
                <c:pt idx="609">
                  <c:v>0</c:v>
                </c:pt>
                <c:pt idx="610">
                  <c:v>0</c:v>
                </c:pt>
                <c:pt idx="611">
                  <c:v>0</c:v>
                </c:pt>
                <c:pt idx="612">
                  <c:v>0</c:v>
                </c:pt>
                <c:pt idx="613">
                  <c:v>0</c:v>
                </c:pt>
                <c:pt idx="614">
                  <c:v>0</c:v>
                </c:pt>
                <c:pt idx="615">
                  <c:v>0</c:v>
                </c:pt>
                <c:pt idx="616">
                  <c:v>0</c:v>
                </c:pt>
                <c:pt idx="617">
                  <c:v>0</c:v>
                </c:pt>
                <c:pt idx="618">
                  <c:v>0</c:v>
                </c:pt>
                <c:pt idx="619">
                  <c:v>0</c:v>
                </c:pt>
                <c:pt idx="620">
                  <c:v>0</c:v>
                </c:pt>
                <c:pt idx="621">
                  <c:v>0</c:v>
                </c:pt>
                <c:pt idx="622">
                  <c:v>0</c:v>
                </c:pt>
                <c:pt idx="623">
                  <c:v>0</c:v>
                </c:pt>
                <c:pt idx="624">
                  <c:v>0</c:v>
                </c:pt>
                <c:pt idx="625">
                  <c:v>0</c:v>
                </c:pt>
                <c:pt idx="626">
                  <c:v>0</c:v>
                </c:pt>
                <c:pt idx="627">
                  <c:v>0</c:v>
                </c:pt>
                <c:pt idx="628">
                  <c:v>0</c:v>
                </c:pt>
                <c:pt idx="629">
                  <c:v>0</c:v>
                </c:pt>
                <c:pt idx="630">
                  <c:v>0</c:v>
                </c:pt>
                <c:pt idx="631">
                  <c:v>0</c:v>
                </c:pt>
                <c:pt idx="632">
                  <c:v>0</c:v>
                </c:pt>
                <c:pt idx="633">
                  <c:v>0</c:v>
                </c:pt>
                <c:pt idx="634">
                  <c:v>0</c:v>
                </c:pt>
                <c:pt idx="635">
                  <c:v>0</c:v>
                </c:pt>
                <c:pt idx="636">
                  <c:v>0</c:v>
                </c:pt>
                <c:pt idx="637">
                  <c:v>0</c:v>
                </c:pt>
                <c:pt idx="638">
                  <c:v>0</c:v>
                </c:pt>
                <c:pt idx="639">
                  <c:v>0</c:v>
                </c:pt>
                <c:pt idx="640">
                  <c:v>0</c:v>
                </c:pt>
                <c:pt idx="641">
                  <c:v>0</c:v>
                </c:pt>
                <c:pt idx="642">
                  <c:v>0</c:v>
                </c:pt>
                <c:pt idx="643">
                  <c:v>0</c:v>
                </c:pt>
                <c:pt idx="644">
                  <c:v>0</c:v>
                </c:pt>
                <c:pt idx="645">
                  <c:v>0</c:v>
                </c:pt>
                <c:pt idx="646">
                  <c:v>0</c:v>
                </c:pt>
                <c:pt idx="647">
                  <c:v>0</c:v>
                </c:pt>
                <c:pt idx="648">
                  <c:v>0</c:v>
                </c:pt>
                <c:pt idx="649">
                  <c:v>0</c:v>
                </c:pt>
                <c:pt idx="650">
                  <c:v>0</c:v>
                </c:pt>
                <c:pt idx="651">
                  <c:v>0</c:v>
                </c:pt>
                <c:pt idx="652">
                  <c:v>0</c:v>
                </c:pt>
                <c:pt idx="653">
                  <c:v>0</c:v>
                </c:pt>
                <c:pt idx="654">
                  <c:v>0</c:v>
                </c:pt>
                <c:pt idx="655">
                  <c:v>0</c:v>
                </c:pt>
                <c:pt idx="656">
                  <c:v>0</c:v>
                </c:pt>
                <c:pt idx="657">
                  <c:v>0</c:v>
                </c:pt>
                <c:pt idx="658">
                  <c:v>0</c:v>
                </c:pt>
                <c:pt idx="659">
                  <c:v>0</c:v>
                </c:pt>
                <c:pt idx="660">
                  <c:v>0</c:v>
                </c:pt>
                <c:pt idx="661">
                  <c:v>0</c:v>
                </c:pt>
                <c:pt idx="662">
                  <c:v>0</c:v>
                </c:pt>
                <c:pt idx="663">
                  <c:v>0</c:v>
                </c:pt>
                <c:pt idx="664">
                  <c:v>0</c:v>
                </c:pt>
                <c:pt idx="665">
                  <c:v>0</c:v>
                </c:pt>
                <c:pt idx="666">
                  <c:v>0</c:v>
                </c:pt>
                <c:pt idx="667">
                  <c:v>0</c:v>
                </c:pt>
                <c:pt idx="668">
                  <c:v>0</c:v>
                </c:pt>
                <c:pt idx="669">
                  <c:v>0</c:v>
                </c:pt>
                <c:pt idx="670">
                  <c:v>0</c:v>
                </c:pt>
                <c:pt idx="671">
                  <c:v>0</c:v>
                </c:pt>
                <c:pt idx="672">
                  <c:v>0</c:v>
                </c:pt>
                <c:pt idx="673">
                  <c:v>0</c:v>
                </c:pt>
                <c:pt idx="674">
                  <c:v>0</c:v>
                </c:pt>
                <c:pt idx="675">
                  <c:v>0</c:v>
                </c:pt>
                <c:pt idx="676">
                  <c:v>0</c:v>
                </c:pt>
                <c:pt idx="677">
                  <c:v>0</c:v>
                </c:pt>
                <c:pt idx="678">
                  <c:v>0</c:v>
                </c:pt>
                <c:pt idx="679">
                  <c:v>0</c:v>
                </c:pt>
                <c:pt idx="680">
                  <c:v>0</c:v>
                </c:pt>
                <c:pt idx="681">
                  <c:v>0</c:v>
                </c:pt>
                <c:pt idx="682">
                  <c:v>0</c:v>
                </c:pt>
                <c:pt idx="683">
                  <c:v>0</c:v>
                </c:pt>
                <c:pt idx="684">
                  <c:v>0</c:v>
                </c:pt>
                <c:pt idx="685">
                  <c:v>0</c:v>
                </c:pt>
                <c:pt idx="686">
                  <c:v>0</c:v>
                </c:pt>
                <c:pt idx="687">
                  <c:v>0</c:v>
                </c:pt>
                <c:pt idx="688">
                  <c:v>0</c:v>
                </c:pt>
                <c:pt idx="689">
                  <c:v>0</c:v>
                </c:pt>
                <c:pt idx="690">
                  <c:v>0</c:v>
                </c:pt>
                <c:pt idx="691">
                  <c:v>0</c:v>
                </c:pt>
                <c:pt idx="692">
                  <c:v>0</c:v>
                </c:pt>
                <c:pt idx="693">
                  <c:v>0</c:v>
                </c:pt>
                <c:pt idx="694">
                  <c:v>0</c:v>
                </c:pt>
                <c:pt idx="695">
                  <c:v>0</c:v>
                </c:pt>
                <c:pt idx="696">
                  <c:v>0</c:v>
                </c:pt>
                <c:pt idx="697">
                  <c:v>0</c:v>
                </c:pt>
                <c:pt idx="698">
                  <c:v>0</c:v>
                </c:pt>
                <c:pt idx="699">
                  <c:v>0</c:v>
                </c:pt>
                <c:pt idx="700">
                  <c:v>0</c:v>
                </c:pt>
                <c:pt idx="701">
                  <c:v>0</c:v>
                </c:pt>
                <c:pt idx="702">
                  <c:v>0</c:v>
                </c:pt>
                <c:pt idx="703">
                  <c:v>0</c:v>
                </c:pt>
                <c:pt idx="704">
                  <c:v>0</c:v>
                </c:pt>
                <c:pt idx="705">
                  <c:v>0</c:v>
                </c:pt>
                <c:pt idx="706">
                  <c:v>0</c:v>
                </c:pt>
                <c:pt idx="707">
                  <c:v>0</c:v>
                </c:pt>
                <c:pt idx="708">
                  <c:v>0</c:v>
                </c:pt>
                <c:pt idx="709">
                  <c:v>0</c:v>
                </c:pt>
                <c:pt idx="710">
                  <c:v>0</c:v>
                </c:pt>
                <c:pt idx="711">
                  <c:v>0</c:v>
                </c:pt>
                <c:pt idx="712">
                  <c:v>0</c:v>
                </c:pt>
                <c:pt idx="713">
                  <c:v>0</c:v>
                </c:pt>
                <c:pt idx="714">
                  <c:v>0</c:v>
                </c:pt>
                <c:pt idx="715">
                  <c:v>0</c:v>
                </c:pt>
                <c:pt idx="716">
                  <c:v>0</c:v>
                </c:pt>
                <c:pt idx="717">
                  <c:v>0</c:v>
                </c:pt>
                <c:pt idx="718">
                  <c:v>0</c:v>
                </c:pt>
                <c:pt idx="719">
                  <c:v>0</c:v>
                </c:pt>
                <c:pt idx="720">
                  <c:v>0</c:v>
                </c:pt>
                <c:pt idx="721">
                  <c:v>0</c:v>
                </c:pt>
                <c:pt idx="722">
                  <c:v>0</c:v>
                </c:pt>
                <c:pt idx="723">
                  <c:v>0</c:v>
                </c:pt>
                <c:pt idx="724">
                  <c:v>0</c:v>
                </c:pt>
                <c:pt idx="725">
                  <c:v>0</c:v>
                </c:pt>
                <c:pt idx="726">
                  <c:v>0</c:v>
                </c:pt>
                <c:pt idx="727">
                  <c:v>0</c:v>
                </c:pt>
                <c:pt idx="728">
                  <c:v>0</c:v>
                </c:pt>
                <c:pt idx="729">
                  <c:v>0</c:v>
                </c:pt>
                <c:pt idx="730">
                  <c:v>0</c:v>
                </c:pt>
                <c:pt idx="731">
                  <c:v>0</c:v>
                </c:pt>
                <c:pt idx="732">
                  <c:v>0</c:v>
                </c:pt>
                <c:pt idx="733">
                  <c:v>0</c:v>
                </c:pt>
                <c:pt idx="734">
                  <c:v>0</c:v>
                </c:pt>
                <c:pt idx="735">
                  <c:v>0</c:v>
                </c:pt>
                <c:pt idx="736">
                  <c:v>0</c:v>
                </c:pt>
                <c:pt idx="737">
                  <c:v>0</c:v>
                </c:pt>
                <c:pt idx="738">
                  <c:v>0</c:v>
                </c:pt>
                <c:pt idx="739">
                  <c:v>0</c:v>
                </c:pt>
                <c:pt idx="740">
                  <c:v>0</c:v>
                </c:pt>
                <c:pt idx="741">
                  <c:v>0</c:v>
                </c:pt>
                <c:pt idx="742">
                  <c:v>0</c:v>
                </c:pt>
                <c:pt idx="743">
                  <c:v>0</c:v>
                </c:pt>
                <c:pt idx="744">
                  <c:v>0</c:v>
                </c:pt>
                <c:pt idx="745">
                  <c:v>0</c:v>
                </c:pt>
                <c:pt idx="746">
                  <c:v>0</c:v>
                </c:pt>
                <c:pt idx="747">
                  <c:v>500</c:v>
                </c:pt>
                <c:pt idx="748">
                  <c:v>0</c:v>
                </c:pt>
                <c:pt idx="749">
                  <c:v>0</c:v>
                </c:pt>
                <c:pt idx="750">
                  <c:v>0</c:v>
                </c:pt>
                <c:pt idx="751">
                  <c:v>0</c:v>
                </c:pt>
                <c:pt idx="752">
                  <c:v>0</c:v>
                </c:pt>
                <c:pt idx="753">
                  <c:v>0</c:v>
                </c:pt>
                <c:pt idx="754">
                  <c:v>0</c:v>
                </c:pt>
                <c:pt idx="755">
                  <c:v>0</c:v>
                </c:pt>
                <c:pt idx="756">
                  <c:v>0</c:v>
                </c:pt>
                <c:pt idx="757">
                  <c:v>0</c:v>
                </c:pt>
                <c:pt idx="758">
                  <c:v>0</c:v>
                </c:pt>
                <c:pt idx="759">
                  <c:v>0</c:v>
                </c:pt>
                <c:pt idx="760">
                  <c:v>0</c:v>
                </c:pt>
                <c:pt idx="761">
                  <c:v>0</c:v>
                </c:pt>
                <c:pt idx="762">
                  <c:v>0</c:v>
                </c:pt>
                <c:pt idx="763">
                  <c:v>0</c:v>
                </c:pt>
                <c:pt idx="764">
                  <c:v>0</c:v>
                </c:pt>
                <c:pt idx="765">
                  <c:v>0</c:v>
                </c:pt>
                <c:pt idx="766">
                  <c:v>0</c:v>
                </c:pt>
                <c:pt idx="767">
                  <c:v>0</c:v>
                </c:pt>
                <c:pt idx="768">
                  <c:v>0</c:v>
                </c:pt>
                <c:pt idx="769">
                  <c:v>0</c:v>
                </c:pt>
                <c:pt idx="770">
                  <c:v>0</c:v>
                </c:pt>
                <c:pt idx="771">
                  <c:v>0</c:v>
                </c:pt>
                <c:pt idx="772">
                  <c:v>0</c:v>
                </c:pt>
                <c:pt idx="773">
                  <c:v>0</c:v>
                </c:pt>
                <c:pt idx="774">
                  <c:v>0</c:v>
                </c:pt>
                <c:pt idx="775">
                  <c:v>0</c:v>
                </c:pt>
                <c:pt idx="776">
                  <c:v>0</c:v>
                </c:pt>
                <c:pt idx="777">
                  <c:v>0</c:v>
                </c:pt>
                <c:pt idx="778">
                  <c:v>0</c:v>
                </c:pt>
                <c:pt idx="779">
                  <c:v>0</c:v>
                </c:pt>
                <c:pt idx="780">
                  <c:v>0</c:v>
                </c:pt>
                <c:pt idx="781">
                  <c:v>0</c:v>
                </c:pt>
                <c:pt idx="782">
                  <c:v>0</c:v>
                </c:pt>
                <c:pt idx="783">
                  <c:v>0</c:v>
                </c:pt>
                <c:pt idx="784">
                  <c:v>0</c:v>
                </c:pt>
                <c:pt idx="785">
                  <c:v>0</c:v>
                </c:pt>
                <c:pt idx="786">
                  <c:v>0</c:v>
                </c:pt>
                <c:pt idx="787">
                  <c:v>0</c:v>
                </c:pt>
                <c:pt idx="788">
                  <c:v>0</c:v>
                </c:pt>
                <c:pt idx="789">
                  <c:v>0</c:v>
                </c:pt>
                <c:pt idx="790">
                  <c:v>0</c:v>
                </c:pt>
                <c:pt idx="791">
                  <c:v>0</c:v>
                </c:pt>
                <c:pt idx="792">
                  <c:v>0</c:v>
                </c:pt>
                <c:pt idx="793">
                  <c:v>0</c:v>
                </c:pt>
                <c:pt idx="794">
                  <c:v>0</c:v>
                </c:pt>
                <c:pt idx="795">
                  <c:v>0</c:v>
                </c:pt>
                <c:pt idx="796">
                  <c:v>0</c:v>
                </c:pt>
                <c:pt idx="797">
                  <c:v>0</c:v>
                </c:pt>
                <c:pt idx="798">
                  <c:v>0</c:v>
                </c:pt>
                <c:pt idx="799">
                  <c:v>0</c:v>
                </c:pt>
                <c:pt idx="800">
                  <c:v>0</c:v>
                </c:pt>
                <c:pt idx="801">
                  <c:v>0</c:v>
                </c:pt>
                <c:pt idx="802">
                  <c:v>0</c:v>
                </c:pt>
                <c:pt idx="803">
                  <c:v>0</c:v>
                </c:pt>
                <c:pt idx="804">
                  <c:v>0</c:v>
                </c:pt>
                <c:pt idx="805">
                  <c:v>0</c:v>
                </c:pt>
                <c:pt idx="806">
                  <c:v>0</c:v>
                </c:pt>
                <c:pt idx="807">
                  <c:v>0</c:v>
                </c:pt>
                <c:pt idx="808">
                  <c:v>0</c:v>
                </c:pt>
                <c:pt idx="809">
                  <c:v>0</c:v>
                </c:pt>
                <c:pt idx="810">
                  <c:v>0</c:v>
                </c:pt>
                <c:pt idx="811">
                  <c:v>0</c:v>
                </c:pt>
                <c:pt idx="812">
                  <c:v>0</c:v>
                </c:pt>
                <c:pt idx="813">
                  <c:v>0</c:v>
                </c:pt>
                <c:pt idx="814">
                  <c:v>0</c:v>
                </c:pt>
                <c:pt idx="815">
                  <c:v>0</c:v>
                </c:pt>
                <c:pt idx="816">
                  <c:v>0</c:v>
                </c:pt>
                <c:pt idx="817">
                  <c:v>0</c:v>
                </c:pt>
                <c:pt idx="818">
                  <c:v>0</c:v>
                </c:pt>
                <c:pt idx="819">
                  <c:v>0</c:v>
                </c:pt>
                <c:pt idx="820">
                  <c:v>500</c:v>
                </c:pt>
                <c:pt idx="821">
                  <c:v>0</c:v>
                </c:pt>
                <c:pt idx="822">
                  <c:v>0</c:v>
                </c:pt>
                <c:pt idx="823">
                  <c:v>0</c:v>
                </c:pt>
                <c:pt idx="824">
                  <c:v>0</c:v>
                </c:pt>
                <c:pt idx="825">
                  <c:v>0</c:v>
                </c:pt>
                <c:pt idx="826">
                  <c:v>0</c:v>
                </c:pt>
                <c:pt idx="827">
                  <c:v>0</c:v>
                </c:pt>
                <c:pt idx="828">
                  <c:v>0</c:v>
                </c:pt>
                <c:pt idx="829">
                  <c:v>0</c:v>
                </c:pt>
                <c:pt idx="830">
                  <c:v>0</c:v>
                </c:pt>
                <c:pt idx="831">
                  <c:v>0</c:v>
                </c:pt>
                <c:pt idx="832">
                  <c:v>0</c:v>
                </c:pt>
                <c:pt idx="833">
                  <c:v>0</c:v>
                </c:pt>
                <c:pt idx="834">
                  <c:v>0</c:v>
                </c:pt>
                <c:pt idx="835">
                  <c:v>0</c:v>
                </c:pt>
                <c:pt idx="836">
                  <c:v>0</c:v>
                </c:pt>
                <c:pt idx="837">
                  <c:v>0</c:v>
                </c:pt>
                <c:pt idx="838">
                  <c:v>0</c:v>
                </c:pt>
                <c:pt idx="839">
                  <c:v>0</c:v>
                </c:pt>
                <c:pt idx="840">
                  <c:v>0</c:v>
                </c:pt>
                <c:pt idx="841">
                  <c:v>0</c:v>
                </c:pt>
                <c:pt idx="842">
                  <c:v>0</c:v>
                </c:pt>
                <c:pt idx="843">
                  <c:v>0</c:v>
                </c:pt>
                <c:pt idx="844">
                  <c:v>0</c:v>
                </c:pt>
                <c:pt idx="845">
                  <c:v>0</c:v>
                </c:pt>
                <c:pt idx="846">
                  <c:v>0</c:v>
                </c:pt>
                <c:pt idx="847">
                  <c:v>0</c:v>
                </c:pt>
                <c:pt idx="848">
                  <c:v>0</c:v>
                </c:pt>
                <c:pt idx="849">
                  <c:v>0</c:v>
                </c:pt>
                <c:pt idx="850">
                  <c:v>0</c:v>
                </c:pt>
                <c:pt idx="851">
                  <c:v>0</c:v>
                </c:pt>
                <c:pt idx="852">
                  <c:v>0</c:v>
                </c:pt>
                <c:pt idx="853">
                  <c:v>0</c:v>
                </c:pt>
                <c:pt idx="854">
                  <c:v>0</c:v>
                </c:pt>
                <c:pt idx="855">
                  <c:v>0</c:v>
                </c:pt>
                <c:pt idx="856">
                  <c:v>0</c:v>
                </c:pt>
                <c:pt idx="857">
                  <c:v>0</c:v>
                </c:pt>
                <c:pt idx="858">
                  <c:v>0</c:v>
                </c:pt>
                <c:pt idx="859">
                  <c:v>0</c:v>
                </c:pt>
                <c:pt idx="860">
                  <c:v>0</c:v>
                </c:pt>
                <c:pt idx="861">
                  <c:v>0</c:v>
                </c:pt>
                <c:pt idx="862">
                  <c:v>0</c:v>
                </c:pt>
                <c:pt idx="863">
                  <c:v>0</c:v>
                </c:pt>
                <c:pt idx="864">
                  <c:v>0</c:v>
                </c:pt>
                <c:pt idx="865">
                  <c:v>0</c:v>
                </c:pt>
                <c:pt idx="866">
                  <c:v>0</c:v>
                </c:pt>
                <c:pt idx="867">
                  <c:v>0</c:v>
                </c:pt>
                <c:pt idx="868">
                  <c:v>0</c:v>
                </c:pt>
                <c:pt idx="869">
                  <c:v>0</c:v>
                </c:pt>
                <c:pt idx="870">
                  <c:v>0</c:v>
                </c:pt>
                <c:pt idx="871">
                  <c:v>0</c:v>
                </c:pt>
                <c:pt idx="872">
                  <c:v>0</c:v>
                </c:pt>
                <c:pt idx="873">
                  <c:v>0</c:v>
                </c:pt>
                <c:pt idx="874">
                  <c:v>0</c:v>
                </c:pt>
                <c:pt idx="875">
                  <c:v>0</c:v>
                </c:pt>
                <c:pt idx="876">
                  <c:v>0</c:v>
                </c:pt>
                <c:pt idx="877">
                  <c:v>0</c:v>
                </c:pt>
                <c:pt idx="878">
                  <c:v>0</c:v>
                </c:pt>
                <c:pt idx="879">
                  <c:v>0</c:v>
                </c:pt>
                <c:pt idx="880">
                  <c:v>0</c:v>
                </c:pt>
                <c:pt idx="881">
                  <c:v>0</c:v>
                </c:pt>
                <c:pt idx="882">
                  <c:v>0</c:v>
                </c:pt>
                <c:pt idx="883">
                  <c:v>0</c:v>
                </c:pt>
                <c:pt idx="884">
                  <c:v>0</c:v>
                </c:pt>
                <c:pt idx="885">
                  <c:v>0</c:v>
                </c:pt>
                <c:pt idx="886">
                  <c:v>0</c:v>
                </c:pt>
                <c:pt idx="887">
                  <c:v>0</c:v>
                </c:pt>
                <c:pt idx="888">
                  <c:v>0</c:v>
                </c:pt>
                <c:pt idx="889">
                  <c:v>0</c:v>
                </c:pt>
                <c:pt idx="890">
                  <c:v>0</c:v>
                </c:pt>
                <c:pt idx="891">
                  <c:v>0</c:v>
                </c:pt>
                <c:pt idx="892">
                  <c:v>0</c:v>
                </c:pt>
                <c:pt idx="893">
                  <c:v>0</c:v>
                </c:pt>
                <c:pt idx="894">
                  <c:v>0</c:v>
                </c:pt>
                <c:pt idx="895">
                  <c:v>0</c:v>
                </c:pt>
                <c:pt idx="896">
                  <c:v>0</c:v>
                </c:pt>
                <c:pt idx="897">
                  <c:v>0</c:v>
                </c:pt>
                <c:pt idx="898">
                  <c:v>0</c:v>
                </c:pt>
                <c:pt idx="899">
                  <c:v>0</c:v>
                </c:pt>
                <c:pt idx="900">
                  <c:v>0</c:v>
                </c:pt>
                <c:pt idx="901">
                  <c:v>0</c:v>
                </c:pt>
                <c:pt idx="902">
                  <c:v>0</c:v>
                </c:pt>
                <c:pt idx="903">
                  <c:v>0</c:v>
                </c:pt>
                <c:pt idx="904">
                  <c:v>0</c:v>
                </c:pt>
                <c:pt idx="905">
                  <c:v>0</c:v>
                </c:pt>
                <c:pt idx="906">
                  <c:v>0</c:v>
                </c:pt>
                <c:pt idx="907">
                  <c:v>0</c:v>
                </c:pt>
                <c:pt idx="908">
                  <c:v>0</c:v>
                </c:pt>
                <c:pt idx="909">
                  <c:v>0</c:v>
                </c:pt>
                <c:pt idx="910">
                  <c:v>0</c:v>
                </c:pt>
                <c:pt idx="911">
                  <c:v>0</c:v>
                </c:pt>
                <c:pt idx="912">
                  <c:v>0</c:v>
                </c:pt>
                <c:pt idx="913">
                  <c:v>0</c:v>
                </c:pt>
                <c:pt idx="914">
                  <c:v>0</c:v>
                </c:pt>
                <c:pt idx="915">
                  <c:v>0</c:v>
                </c:pt>
                <c:pt idx="916">
                  <c:v>0</c:v>
                </c:pt>
                <c:pt idx="917">
                  <c:v>0</c:v>
                </c:pt>
                <c:pt idx="918">
                  <c:v>0</c:v>
                </c:pt>
                <c:pt idx="919">
                  <c:v>0</c:v>
                </c:pt>
                <c:pt idx="920">
                  <c:v>0</c:v>
                </c:pt>
                <c:pt idx="921">
                  <c:v>0</c:v>
                </c:pt>
                <c:pt idx="922">
                  <c:v>0</c:v>
                </c:pt>
                <c:pt idx="923">
                  <c:v>0</c:v>
                </c:pt>
                <c:pt idx="924">
                  <c:v>0</c:v>
                </c:pt>
                <c:pt idx="925">
                  <c:v>0</c:v>
                </c:pt>
                <c:pt idx="926">
                  <c:v>0</c:v>
                </c:pt>
                <c:pt idx="927">
                  <c:v>0</c:v>
                </c:pt>
                <c:pt idx="928">
                  <c:v>0</c:v>
                </c:pt>
                <c:pt idx="929">
                  <c:v>0</c:v>
                </c:pt>
                <c:pt idx="930">
                  <c:v>0</c:v>
                </c:pt>
                <c:pt idx="931">
                  <c:v>0</c:v>
                </c:pt>
                <c:pt idx="932">
                  <c:v>0</c:v>
                </c:pt>
                <c:pt idx="933">
                  <c:v>0</c:v>
                </c:pt>
                <c:pt idx="934">
                  <c:v>0</c:v>
                </c:pt>
                <c:pt idx="935">
                  <c:v>0</c:v>
                </c:pt>
                <c:pt idx="936">
                  <c:v>0</c:v>
                </c:pt>
                <c:pt idx="937">
                  <c:v>0</c:v>
                </c:pt>
                <c:pt idx="938">
                  <c:v>0</c:v>
                </c:pt>
                <c:pt idx="939">
                  <c:v>0</c:v>
                </c:pt>
                <c:pt idx="940">
                  <c:v>0</c:v>
                </c:pt>
                <c:pt idx="941">
                  <c:v>0</c:v>
                </c:pt>
                <c:pt idx="942">
                  <c:v>0</c:v>
                </c:pt>
                <c:pt idx="943">
                  <c:v>0</c:v>
                </c:pt>
                <c:pt idx="944">
                  <c:v>0</c:v>
                </c:pt>
                <c:pt idx="945">
                  <c:v>0</c:v>
                </c:pt>
                <c:pt idx="946">
                  <c:v>0</c:v>
                </c:pt>
                <c:pt idx="947">
                  <c:v>0</c:v>
                </c:pt>
                <c:pt idx="948">
                  <c:v>0</c:v>
                </c:pt>
                <c:pt idx="949">
                  <c:v>0</c:v>
                </c:pt>
                <c:pt idx="950">
                  <c:v>0</c:v>
                </c:pt>
                <c:pt idx="951">
                  <c:v>0</c:v>
                </c:pt>
                <c:pt idx="952">
                  <c:v>0</c:v>
                </c:pt>
                <c:pt idx="953">
                  <c:v>0</c:v>
                </c:pt>
                <c:pt idx="954">
                  <c:v>0</c:v>
                </c:pt>
                <c:pt idx="955">
                  <c:v>0</c:v>
                </c:pt>
                <c:pt idx="956">
                  <c:v>0</c:v>
                </c:pt>
                <c:pt idx="957">
                  <c:v>0</c:v>
                </c:pt>
                <c:pt idx="958">
                  <c:v>0</c:v>
                </c:pt>
                <c:pt idx="959">
                  <c:v>0</c:v>
                </c:pt>
                <c:pt idx="960">
                  <c:v>0</c:v>
                </c:pt>
                <c:pt idx="961">
                  <c:v>0</c:v>
                </c:pt>
                <c:pt idx="962">
                  <c:v>0</c:v>
                </c:pt>
                <c:pt idx="963">
                  <c:v>0</c:v>
                </c:pt>
                <c:pt idx="964">
                  <c:v>0</c:v>
                </c:pt>
                <c:pt idx="965">
                  <c:v>0</c:v>
                </c:pt>
                <c:pt idx="966">
                  <c:v>0</c:v>
                </c:pt>
                <c:pt idx="967">
                  <c:v>0</c:v>
                </c:pt>
                <c:pt idx="968">
                  <c:v>0</c:v>
                </c:pt>
                <c:pt idx="969">
                  <c:v>0</c:v>
                </c:pt>
                <c:pt idx="970">
                  <c:v>0</c:v>
                </c:pt>
                <c:pt idx="971">
                  <c:v>0</c:v>
                </c:pt>
                <c:pt idx="972">
                  <c:v>0</c:v>
                </c:pt>
                <c:pt idx="973">
                  <c:v>0</c:v>
                </c:pt>
                <c:pt idx="974">
                  <c:v>0</c:v>
                </c:pt>
                <c:pt idx="975">
                  <c:v>0</c:v>
                </c:pt>
                <c:pt idx="976">
                  <c:v>0</c:v>
                </c:pt>
                <c:pt idx="977">
                  <c:v>0</c:v>
                </c:pt>
                <c:pt idx="978">
                  <c:v>0</c:v>
                </c:pt>
                <c:pt idx="979">
                  <c:v>0</c:v>
                </c:pt>
                <c:pt idx="980">
                  <c:v>0</c:v>
                </c:pt>
                <c:pt idx="981">
                  <c:v>0</c:v>
                </c:pt>
                <c:pt idx="982">
                  <c:v>0</c:v>
                </c:pt>
                <c:pt idx="983">
                  <c:v>0</c:v>
                </c:pt>
                <c:pt idx="984">
                  <c:v>0</c:v>
                </c:pt>
                <c:pt idx="985">
                  <c:v>0</c:v>
                </c:pt>
                <c:pt idx="986">
                  <c:v>0</c:v>
                </c:pt>
                <c:pt idx="987">
                  <c:v>0</c:v>
                </c:pt>
                <c:pt idx="988">
                  <c:v>0</c:v>
                </c:pt>
                <c:pt idx="989">
                  <c:v>0</c:v>
                </c:pt>
                <c:pt idx="990">
                  <c:v>0</c:v>
                </c:pt>
                <c:pt idx="991">
                  <c:v>0</c:v>
                </c:pt>
                <c:pt idx="992">
                  <c:v>0</c:v>
                </c:pt>
                <c:pt idx="993">
                  <c:v>0</c:v>
                </c:pt>
                <c:pt idx="994">
                  <c:v>0</c:v>
                </c:pt>
                <c:pt idx="995">
                  <c:v>0</c:v>
                </c:pt>
                <c:pt idx="996">
                  <c:v>0</c:v>
                </c:pt>
                <c:pt idx="997">
                  <c:v>0</c:v>
                </c:pt>
                <c:pt idx="998">
                  <c:v>0</c:v>
                </c:pt>
                <c:pt idx="999">
                  <c:v>0</c:v>
                </c:pt>
                <c:pt idx="1000">
                  <c:v>0</c:v>
                </c:pt>
                <c:pt idx="1001">
                  <c:v>0</c:v>
                </c:pt>
                <c:pt idx="1002">
                  <c:v>0</c:v>
                </c:pt>
                <c:pt idx="1003">
                  <c:v>0</c:v>
                </c:pt>
                <c:pt idx="1004">
                  <c:v>0</c:v>
                </c:pt>
                <c:pt idx="1005">
                  <c:v>0</c:v>
                </c:pt>
                <c:pt idx="1006">
                  <c:v>0</c:v>
                </c:pt>
                <c:pt idx="1007">
                  <c:v>0</c:v>
                </c:pt>
                <c:pt idx="1008">
                  <c:v>0</c:v>
                </c:pt>
                <c:pt idx="1009">
                  <c:v>0</c:v>
                </c:pt>
                <c:pt idx="1010">
                  <c:v>0</c:v>
                </c:pt>
                <c:pt idx="1011">
                  <c:v>0</c:v>
                </c:pt>
                <c:pt idx="1012">
                  <c:v>0</c:v>
                </c:pt>
                <c:pt idx="1013">
                  <c:v>0</c:v>
                </c:pt>
                <c:pt idx="1014">
                  <c:v>0</c:v>
                </c:pt>
                <c:pt idx="1015">
                  <c:v>0</c:v>
                </c:pt>
                <c:pt idx="1016">
                  <c:v>0</c:v>
                </c:pt>
                <c:pt idx="1017">
                  <c:v>0</c:v>
                </c:pt>
                <c:pt idx="1018">
                  <c:v>0</c:v>
                </c:pt>
                <c:pt idx="1019">
                  <c:v>0</c:v>
                </c:pt>
                <c:pt idx="1020">
                  <c:v>0</c:v>
                </c:pt>
                <c:pt idx="1021">
                  <c:v>0</c:v>
                </c:pt>
                <c:pt idx="1022">
                  <c:v>0</c:v>
                </c:pt>
                <c:pt idx="1023">
                  <c:v>0</c:v>
                </c:pt>
                <c:pt idx="1024">
                  <c:v>0</c:v>
                </c:pt>
                <c:pt idx="1025">
                  <c:v>0</c:v>
                </c:pt>
                <c:pt idx="1026">
                  <c:v>0</c:v>
                </c:pt>
                <c:pt idx="1027">
                  <c:v>0</c:v>
                </c:pt>
                <c:pt idx="1028">
                  <c:v>0</c:v>
                </c:pt>
                <c:pt idx="1029">
                  <c:v>0</c:v>
                </c:pt>
                <c:pt idx="1030">
                  <c:v>0</c:v>
                </c:pt>
                <c:pt idx="1031">
                  <c:v>0</c:v>
                </c:pt>
                <c:pt idx="1032">
                  <c:v>0</c:v>
                </c:pt>
                <c:pt idx="1033">
                  <c:v>0</c:v>
                </c:pt>
                <c:pt idx="1034">
                  <c:v>0</c:v>
                </c:pt>
                <c:pt idx="1035">
                  <c:v>0</c:v>
                </c:pt>
                <c:pt idx="1036">
                  <c:v>0</c:v>
                </c:pt>
                <c:pt idx="1037">
                  <c:v>0</c:v>
                </c:pt>
                <c:pt idx="1038">
                  <c:v>0</c:v>
                </c:pt>
                <c:pt idx="1039">
                  <c:v>0</c:v>
                </c:pt>
                <c:pt idx="1040">
                  <c:v>500</c:v>
                </c:pt>
                <c:pt idx="1041">
                  <c:v>0</c:v>
                </c:pt>
                <c:pt idx="1042">
                  <c:v>0</c:v>
                </c:pt>
                <c:pt idx="1043">
                  <c:v>0</c:v>
                </c:pt>
                <c:pt idx="1044">
                  <c:v>0</c:v>
                </c:pt>
                <c:pt idx="1045">
                  <c:v>0</c:v>
                </c:pt>
                <c:pt idx="1046">
                  <c:v>0</c:v>
                </c:pt>
                <c:pt idx="1047">
                  <c:v>0</c:v>
                </c:pt>
                <c:pt idx="1048">
                  <c:v>0</c:v>
                </c:pt>
                <c:pt idx="1049">
                  <c:v>0</c:v>
                </c:pt>
                <c:pt idx="1050">
                  <c:v>0</c:v>
                </c:pt>
                <c:pt idx="1051">
                  <c:v>0</c:v>
                </c:pt>
                <c:pt idx="1052">
                  <c:v>0</c:v>
                </c:pt>
                <c:pt idx="1053">
                  <c:v>0</c:v>
                </c:pt>
                <c:pt idx="1054">
                  <c:v>0</c:v>
                </c:pt>
                <c:pt idx="1055">
                  <c:v>0</c:v>
                </c:pt>
                <c:pt idx="1056">
                  <c:v>0</c:v>
                </c:pt>
                <c:pt idx="1057">
                  <c:v>0</c:v>
                </c:pt>
                <c:pt idx="1058">
                  <c:v>0</c:v>
                </c:pt>
                <c:pt idx="1059">
                  <c:v>0</c:v>
                </c:pt>
                <c:pt idx="1060">
                  <c:v>0</c:v>
                </c:pt>
                <c:pt idx="1061">
                  <c:v>0</c:v>
                </c:pt>
                <c:pt idx="1062">
                  <c:v>0</c:v>
                </c:pt>
                <c:pt idx="1063">
                  <c:v>0</c:v>
                </c:pt>
                <c:pt idx="1064">
                  <c:v>0</c:v>
                </c:pt>
                <c:pt idx="1065">
                  <c:v>0</c:v>
                </c:pt>
                <c:pt idx="1066">
                  <c:v>0</c:v>
                </c:pt>
                <c:pt idx="1067">
                  <c:v>0</c:v>
                </c:pt>
                <c:pt idx="1068">
                  <c:v>0</c:v>
                </c:pt>
                <c:pt idx="1069">
                  <c:v>0</c:v>
                </c:pt>
                <c:pt idx="1070">
                  <c:v>0</c:v>
                </c:pt>
                <c:pt idx="1071">
                  <c:v>0</c:v>
                </c:pt>
                <c:pt idx="1072">
                  <c:v>0</c:v>
                </c:pt>
                <c:pt idx="1073">
                  <c:v>0</c:v>
                </c:pt>
                <c:pt idx="1074">
                  <c:v>0</c:v>
                </c:pt>
                <c:pt idx="1075">
                  <c:v>0</c:v>
                </c:pt>
                <c:pt idx="1076">
                  <c:v>0</c:v>
                </c:pt>
                <c:pt idx="1077">
                  <c:v>0</c:v>
                </c:pt>
                <c:pt idx="1078">
                  <c:v>0</c:v>
                </c:pt>
                <c:pt idx="1079">
                  <c:v>0</c:v>
                </c:pt>
                <c:pt idx="1080">
                  <c:v>0</c:v>
                </c:pt>
                <c:pt idx="1081">
                  <c:v>0</c:v>
                </c:pt>
                <c:pt idx="1082">
                  <c:v>500</c:v>
                </c:pt>
                <c:pt idx="1083">
                  <c:v>0</c:v>
                </c:pt>
                <c:pt idx="1084">
                  <c:v>0</c:v>
                </c:pt>
                <c:pt idx="1085">
                  <c:v>0</c:v>
                </c:pt>
                <c:pt idx="1086">
                  <c:v>0</c:v>
                </c:pt>
                <c:pt idx="1087">
                  <c:v>0</c:v>
                </c:pt>
                <c:pt idx="1088">
                  <c:v>0</c:v>
                </c:pt>
                <c:pt idx="1089">
                  <c:v>0</c:v>
                </c:pt>
                <c:pt idx="1090">
                  <c:v>0</c:v>
                </c:pt>
                <c:pt idx="1091">
                  <c:v>0</c:v>
                </c:pt>
                <c:pt idx="1092">
                  <c:v>0</c:v>
                </c:pt>
                <c:pt idx="1093">
                  <c:v>0</c:v>
                </c:pt>
                <c:pt idx="1094">
                  <c:v>0</c:v>
                </c:pt>
                <c:pt idx="1095">
                  <c:v>0</c:v>
                </c:pt>
                <c:pt idx="1096">
                  <c:v>0</c:v>
                </c:pt>
                <c:pt idx="1097">
                  <c:v>0</c:v>
                </c:pt>
                <c:pt idx="1098">
                  <c:v>0</c:v>
                </c:pt>
                <c:pt idx="1099">
                  <c:v>0</c:v>
                </c:pt>
                <c:pt idx="1100">
                  <c:v>0</c:v>
                </c:pt>
                <c:pt idx="1101">
                  <c:v>0</c:v>
                </c:pt>
                <c:pt idx="1102">
                  <c:v>0</c:v>
                </c:pt>
                <c:pt idx="1103">
                  <c:v>0</c:v>
                </c:pt>
                <c:pt idx="1104">
                  <c:v>0</c:v>
                </c:pt>
                <c:pt idx="1105">
                  <c:v>0</c:v>
                </c:pt>
                <c:pt idx="1106">
                  <c:v>0</c:v>
                </c:pt>
                <c:pt idx="1107">
                  <c:v>0</c:v>
                </c:pt>
                <c:pt idx="1108">
                  <c:v>0</c:v>
                </c:pt>
                <c:pt idx="1109">
                  <c:v>0</c:v>
                </c:pt>
                <c:pt idx="1110">
                  <c:v>0</c:v>
                </c:pt>
                <c:pt idx="1111">
                  <c:v>0</c:v>
                </c:pt>
                <c:pt idx="1112">
                  <c:v>0</c:v>
                </c:pt>
                <c:pt idx="1113">
                  <c:v>0</c:v>
                </c:pt>
                <c:pt idx="1114">
                  <c:v>0</c:v>
                </c:pt>
                <c:pt idx="1115">
                  <c:v>0</c:v>
                </c:pt>
                <c:pt idx="1116">
                  <c:v>0</c:v>
                </c:pt>
                <c:pt idx="1117">
                  <c:v>0</c:v>
                </c:pt>
                <c:pt idx="1118">
                  <c:v>0</c:v>
                </c:pt>
                <c:pt idx="1119">
                  <c:v>0</c:v>
                </c:pt>
                <c:pt idx="1120">
                  <c:v>0</c:v>
                </c:pt>
                <c:pt idx="1121">
                  <c:v>0</c:v>
                </c:pt>
                <c:pt idx="1122">
                  <c:v>0</c:v>
                </c:pt>
                <c:pt idx="1123">
                  <c:v>0</c:v>
                </c:pt>
                <c:pt idx="1124">
                  <c:v>0</c:v>
                </c:pt>
                <c:pt idx="1125">
                  <c:v>0</c:v>
                </c:pt>
                <c:pt idx="1126">
                  <c:v>0</c:v>
                </c:pt>
                <c:pt idx="1127">
                  <c:v>0</c:v>
                </c:pt>
                <c:pt idx="1128">
                  <c:v>0</c:v>
                </c:pt>
                <c:pt idx="1129">
                  <c:v>0</c:v>
                </c:pt>
                <c:pt idx="1130">
                  <c:v>0</c:v>
                </c:pt>
                <c:pt idx="1131">
                  <c:v>0</c:v>
                </c:pt>
                <c:pt idx="1132">
                  <c:v>0</c:v>
                </c:pt>
                <c:pt idx="1133">
                  <c:v>0</c:v>
                </c:pt>
                <c:pt idx="1134">
                  <c:v>0</c:v>
                </c:pt>
                <c:pt idx="1135">
                  <c:v>0</c:v>
                </c:pt>
                <c:pt idx="1136">
                  <c:v>0</c:v>
                </c:pt>
                <c:pt idx="1137">
                  <c:v>0</c:v>
                </c:pt>
                <c:pt idx="1138">
                  <c:v>0</c:v>
                </c:pt>
                <c:pt idx="1139">
                  <c:v>0</c:v>
                </c:pt>
                <c:pt idx="1140">
                  <c:v>0</c:v>
                </c:pt>
                <c:pt idx="1141">
                  <c:v>0</c:v>
                </c:pt>
                <c:pt idx="1142">
                  <c:v>0</c:v>
                </c:pt>
                <c:pt idx="1143">
                  <c:v>0</c:v>
                </c:pt>
                <c:pt idx="1144">
                  <c:v>0</c:v>
                </c:pt>
                <c:pt idx="1145">
                  <c:v>0</c:v>
                </c:pt>
                <c:pt idx="1146">
                  <c:v>0</c:v>
                </c:pt>
                <c:pt idx="1147">
                  <c:v>0</c:v>
                </c:pt>
                <c:pt idx="1148">
                  <c:v>0</c:v>
                </c:pt>
                <c:pt idx="1149">
                  <c:v>0</c:v>
                </c:pt>
                <c:pt idx="1150">
                  <c:v>0</c:v>
                </c:pt>
                <c:pt idx="1151">
                  <c:v>0</c:v>
                </c:pt>
                <c:pt idx="1152">
                  <c:v>0</c:v>
                </c:pt>
                <c:pt idx="1153">
                  <c:v>0</c:v>
                </c:pt>
                <c:pt idx="1154">
                  <c:v>0</c:v>
                </c:pt>
                <c:pt idx="1155">
                  <c:v>0</c:v>
                </c:pt>
                <c:pt idx="1156">
                  <c:v>0</c:v>
                </c:pt>
                <c:pt idx="1157">
                  <c:v>0</c:v>
                </c:pt>
                <c:pt idx="1158">
                  <c:v>0</c:v>
                </c:pt>
                <c:pt idx="1159">
                  <c:v>0</c:v>
                </c:pt>
                <c:pt idx="1160">
                  <c:v>0</c:v>
                </c:pt>
                <c:pt idx="1161">
                  <c:v>0</c:v>
                </c:pt>
                <c:pt idx="1162">
                  <c:v>0</c:v>
                </c:pt>
                <c:pt idx="1163">
                  <c:v>0</c:v>
                </c:pt>
                <c:pt idx="1164">
                  <c:v>0</c:v>
                </c:pt>
                <c:pt idx="1165">
                  <c:v>0</c:v>
                </c:pt>
                <c:pt idx="1166">
                  <c:v>0</c:v>
                </c:pt>
                <c:pt idx="1167">
                  <c:v>0</c:v>
                </c:pt>
                <c:pt idx="1168">
                  <c:v>0</c:v>
                </c:pt>
                <c:pt idx="1169">
                  <c:v>0</c:v>
                </c:pt>
                <c:pt idx="1170">
                  <c:v>0</c:v>
                </c:pt>
                <c:pt idx="1171">
                  <c:v>0</c:v>
                </c:pt>
                <c:pt idx="1172">
                  <c:v>0</c:v>
                </c:pt>
                <c:pt idx="1173">
                  <c:v>0</c:v>
                </c:pt>
                <c:pt idx="1174">
                  <c:v>0</c:v>
                </c:pt>
                <c:pt idx="1175">
                  <c:v>0</c:v>
                </c:pt>
                <c:pt idx="1176">
                  <c:v>0</c:v>
                </c:pt>
                <c:pt idx="1177">
                  <c:v>0</c:v>
                </c:pt>
                <c:pt idx="1178">
                  <c:v>0</c:v>
                </c:pt>
                <c:pt idx="1179">
                  <c:v>0</c:v>
                </c:pt>
                <c:pt idx="1180">
                  <c:v>0</c:v>
                </c:pt>
                <c:pt idx="1181">
                  <c:v>0</c:v>
                </c:pt>
                <c:pt idx="1182">
                  <c:v>0</c:v>
                </c:pt>
                <c:pt idx="1183">
                  <c:v>0</c:v>
                </c:pt>
                <c:pt idx="1184">
                  <c:v>0</c:v>
                </c:pt>
                <c:pt idx="1185">
                  <c:v>0</c:v>
                </c:pt>
                <c:pt idx="1186">
                  <c:v>0</c:v>
                </c:pt>
                <c:pt idx="1187">
                  <c:v>0</c:v>
                </c:pt>
                <c:pt idx="1188">
                  <c:v>0</c:v>
                </c:pt>
                <c:pt idx="1189">
                  <c:v>0</c:v>
                </c:pt>
                <c:pt idx="1190">
                  <c:v>0</c:v>
                </c:pt>
                <c:pt idx="1191">
                  <c:v>0</c:v>
                </c:pt>
                <c:pt idx="1192">
                  <c:v>0</c:v>
                </c:pt>
                <c:pt idx="1193">
                  <c:v>0</c:v>
                </c:pt>
                <c:pt idx="1194">
                  <c:v>0</c:v>
                </c:pt>
                <c:pt idx="1195">
                  <c:v>0</c:v>
                </c:pt>
                <c:pt idx="1196">
                  <c:v>0</c:v>
                </c:pt>
                <c:pt idx="1197">
                  <c:v>0</c:v>
                </c:pt>
                <c:pt idx="1198">
                  <c:v>0</c:v>
                </c:pt>
                <c:pt idx="1199">
                  <c:v>0</c:v>
                </c:pt>
                <c:pt idx="1200">
                  <c:v>0</c:v>
                </c:pt>
                <c:pt idx="1201">
                  <c:v>0</c:v>
                </c:pt>
                <c:pt idx="1202">
                  <c:v>0</c:v>
                </c:pt>
                <c:pt idx="1203">
                  <c:v>0</c:v>
                </c:pt>
                <c:pt idx="1204">
                  <c:v>0</c:v>
                </c:pt>
                <c:pt idx="1205">
                  <c:v>0</c:v>
                </c:pt>
                <c:pt idx="1206">
                  <c:v>0</c:v>
                </c:pt>
                <c:pt idx="1207">
                  <c:v>0</c:v>
                </c:pt>
                <c:pt idx="1208">
                  <c:v>0</c:v>
                </c:pt>
                <c:pt idx="1209">
                  <c:v>0</c:v>
                </c:pt>
                <c:pt idx="1210">
                  <c:v>0</c:v>
                </c:pt>
                <c:pt idx="1211">
                  <c:v>0</c:v>
                </c:pt>
                <c:pt idx="1212">
                  <c:v>0</c:v>
                </c:pt>
                <c:pt idx="1213">
                  <c:v>0</c:v>
                </c:pt>
                <c:pt idx="1214">
                  <c:v>0</c:v>
                </c:pt>
                <c:pt idx="1215">
                  <c:v>0</c:v>
                </c:pt>
                <c:pt idx="1216">
                  <c:v>0</c:v>
                </c:pt>
                <c:pt idx="1217">
                  <c:v>0</c:v>
                </c:pt>
                <c:pt idx="1218">
                  <c:v>0</c:v>
                </c:pt>
                <c:pt idx="1219">
                  <c:v>0</c:v>
                </c:pt>
                <c:pt idx="1220">
                  <c:v>0</c:v>
                </c:pt>
                <c:pt idx="1221">
                  <c:v>0</c:v>
                </c:pt>
                <c:pt idx="1222">
                  <c:v>0</c:v>
                </c:pt>
                <c:pt idx="1223">
                  <c:v>0</c:v>
                </c:pt>
                <c:pt idx="1224">
                  <c:v>0</c:v>
                </c:pt>
                <c:pt idx="1225">
                  <c:v>0</c:v>
                </c:pt>
                <c:pt idx="1226">
                  <c:v>0</c:v>
                </c:pt>
                <c:pt idx="1227">
                  <c:v>0</c:v>
                </c:pt>
                <c:pt idx="1228">
                  <c:v>0</c:v>
                </c:pt>
                <c:pt idx="1229">
                  <c:v>0</c:v>
                </c:pt>
                <c:pt idx="1230">
                  <c:v>0</c:v>
                </c:pt>
                <c:pt idx="1231">
                  <c:v>0</c:v>
                </c:pt>
                <c:pt idx="1232">
                  <c:v>0</c:v>
                </c:pt>
                <c:pt idx="1233">
                  <c:v>0</c:v>
                </c:pt>
                <c:pt idx="1234">
                  <c:v>0</c:v>
                </c:pt>
                <c:pt idx="1235">
                  <c:v>0</c:v>
                </c:pt>
                <c:pt idx="1236">
                  <c:v>0</c:v>
                </c:pt>
                <c:pt idx="1237">
                  <c:v>0</c:v>
                </c:pt>
                <c:pt idx="1238">
                  <c:v>0</c:v>
                </c:pt>
                <c:pt idx="1239">
                  <c:v>0</c:v>
                </c:pt>
                <c:pt idx="1240">
                  <c:v>0</c:v>
                </c:pt>
                <c:pt idx="1241">
                  <c:v>0</c:v>
                </c:pt>
                <c:pt idx="1242">
                  <c:v>0</c:v>
                </c:pt>
                <c:pt idx="1243">
                  <c:v>0</c:v>
                </c:pt>
                <c:pt idx="1244">
                  <c:v>0</c:v>
                </c:pt>
                <c:pt idx="1245">
                  <c:v>0</c:v>
                </c:pt>
                <c:pt idx="1246">
                  <c:v>0</c:v>
                </c:pt>
                <c:pt idx="1247">
                  <c:v>0</c:v>
                </c:pt>
                <c:pt idx="1248">
                  <c:v>0</c:v>
                </c:pt>
                <c:pt idx="1249">
                  <c:v>0</c:v>
                </c:pt>
                <c:pt idx="1250">
                  <c:v>0</c:v>
                </c:pt>
                <c:pt idx="1251">
                  <c:v>0</c:v>
                </c:pt>
                <c:pt idx="1252">
                  <c:v>0</c:v>
                </c:pt>
                <c:pt idx="1253">
                  <c:v>0</c:v>
                </c:pt>
                <c:pt idx="1254">
                  <c:v>0</c:v>
                </c:pt>
                <c:pt idx="1255">
                  <c:v>0</c:v>
                </c:pt>
                <c:pt idx="1256">
                  <c:v>0</c:v>
                </c:pt>
                <c:pt idx="1257">
                  <c:v>0</c:v>
                </c:pt>
                <c:pt idx="1258">
                  <c:v>0</c:v>
                </c:pt>
                <c:pt idx="1259">
                  <c:v>0</c:v>
                </c:pt>
                <c:pt idx="1260">
                  <c:v>0</c:v>
                </c:pt>
                <c:pt idx="1261">
                  <c:v>0</c:v>
                </c:pt>
                <c:pt idx="1262">
                  <c:v>0</c:v>
                </c:pt>
                <c:pt idx="1263">
                  <c:v>0</c:v>
                </c:pt>
                <c:pt idx="1264">
                  <c:v>0</c:v>
                </c:pt>
                <c:pt idx="1265">
                  <c:v>0</c:v>
                </c:pt>
                <c:pt idx="1266">
                  <c:v>0</c:v>
                </c:pt>
                <c:pt idx="1267">
                  <c:v>0</c:v>
                </c:pt>
                <c:pt idx="1268">
                  <c:v>0</c:v>
                </c:pt>
                <c:pt idx="1269">
                  <c:v>0</c:v>
                </c:pt>
                <c:pt idx="1270">
                  <c:v>0</c:v>
                </c:pt>
                <c:pt idx="1271">
                  <c:v>500</c:v>
                </c:pt>
                <c:pt idx="1272">
                  <c:v>0</c:v>
                </c:pt>
                <c:pt idx="1273">
                  <c:v>0</c:v>
                </c:pt>
                <c:pt idx="1274">
                  <c:v>0</c:v>
                </c:pt>
                <c:pt idx="1275">
                  <c:v>0</c:v>
                </c:pt>
                <c:pt idx="1276">
                  <c:v>0</c:v>
                </c:pt>
                <c:pt idx="1277">
                  <c:v>0</c:v>
                </c:pt>
                <c:pt idx="1278">
                  <c:v>0</c:v>
                </c:pt>
                <c:pt idx="1279">
                  <c:v>0</c:v>
                </c:pt>
                <c:pt idx="1280">
                  <c:v>0</c:v>
                </c:pt>
                <c:pt idx="1281">
                  <c:v>0</c:v>
                </c:pt>
                <c:pt idx="1282">
                  <c:v>0</c:v>
                </c:pt>
                <c:pt idx="1283">
                  <c:v>0</c:v>
                </c:pt>
                <c:pt idx="1284">
                  <c:v>0</c:v>
                </c:pt>
                <c:pt idx="1285">
                  <c:v>0</c:v>
                </c:pt>
                <c:pt idx="1286">
                  <c:v>0</c:v>
                </c:pt>
                <c:pt idx="1287">
                  <c:v>0</c:v>
                </c:pt>
                <c:pt idx="1288">
                  <c:v>0</c:v>
                </c:pt>
                <c:pt idx="1289">
                  <c:v>0</c:v>
                </c:pt>
                <c:pt idx="1290">
                  <c:v>0</c:v>
                </c:pt>
                <c:pt idx="1291">
                  <c:v>0</c:v>
                </c:pt>
                <c:pt idx="1292">
                  <c:v>0</c:v>
                </c:pt>
                <c:pt idx="1293">
                  <c:v>0</c:v>
                </c:pt>
                <c:pt idx="1294">
                  <c:v>0</c:v>
                </c:pt>
                <c:pt idx="1295">
                  <c:v>0</c:v>
                </c:pt>
                <c:pt idx="1296">
                  <c:v>0</c:v>
                </c:pt>
                <c:pt idx="1297">
                  <c:v>0</c:v>
                </c:pt>
                <c:pt idx="1298">
                  <c:v>0</c:v>
                </c:pt>
                <c:pt idx="1299">
                  <c:v>0</c:v>
                </c:pt>
                <c:pt idx="1300">
                  <c:v>0</c:v>
                </c:pt>
                <c:pt idx="1301">
                  <c:v>0</c:v>
                </c:pt>
                <c:pt idx="1302">
                  <c:v>0</c:v>
                </c:pt>
                <c:pt idx="1303">
                  <c:v>0</c:v>
                </c:pt>
                <c:pt idx="1304">
                  <c:v>0</c:v>
                </c:pt>
                <c:pt idx="1305">
                  <c:v>0</c:v>
                </c:pt>
                <c:pt idx="1306">
                  <c:v>0</c:v>
                </c:pt>
                <c:pt idx="1307">
                  <c:v>0</c:v>
                </c:pt>
                <c:pt idx="1308">
                  <c:v>0</c:v>
                </c:pt>
                <c:pt idx="1309">
                  <c:v>0</c:v>
                </c:pt>
                <c:pt idx="1310">
                  <c:v>0</c:v>
                </c:pt>
                <c:pt idx="1311">
                  <c:v>0</c:v>
                </c:pt>
                <c:pt idx="1312">
                  <c:v>0</c:v>
                </c:pt>
                <c:pt idx="1313">
                  <c:v>0</c:v>
                </c:pt>
                <c:pt idx="1314">
                  <c:v>0</c:v>
                </c:pt>
                <c:pt idx="1315">
                  <c:v>0</c:v>
                </c:pt>
                <c:pt idx="1316">
                  <c:v>0</c:v>
                </c:pt>
                <c:pt idx="1317">
                  <c:v>0</c:v>
                </c:pt>
                <c:pt idx="1318">
                  <c:v>0</c:v>
                </c:pt>
                <c:pt idx="1319">
                  <c:v>0</c:v>
                </c:pt>
                <c:pt idx="1320">
                  <c:v>0</c:v>
                </c:pt>
                <c:pt idx="1321">
                  <c:v>0</c:v>
                </c:pt>
                <c:pt idx="1322">
                  <c:v>0</c:v>
                </c:pt>
                <c:pt idx="1323">
                  <c:v>0</c:v>
                </c:pt>
                <c:pt idx="1324">
                  <c:v>0</c:v>
                </c:pt>
                <c:pt idx="1325">
                  <c:v>0</c:v>
                </c:pt>
                <c:pt idx="1326">
                  <c:v>0</c:v>
                </c:pt>
                <c:pt idx="1327">
                  <c:v>0</c:v>
                </c:pt>
                <c:pt idx="1328">
                  <c:v>0</c:v>
                </c:pt>
                <c:pt idx="1329">
                  <c:v>0</c:v>
                </c:pt>
                <c:pt idx="1330">
                  <c:v>0</c:v>
                </c:pt>
                <c:pt idx="1331">
                  <c:v>0</c:v>
                </c:pt>
                <c:pt idx="1332">
                  <c:v>0</c:v>
                </c:pt>
                <c:pt idx="1333">
                  <c:v>0</c:v>
                </c:pt>
                <c:pt idx="1334">
                  <c:v>0</c:v>
                </c:pt>
                <c:pt idx="1335">
                  <c:v>0</c:v>
                </c:pt>
                <c:pt idx="1336">
                  <c:v>0</c:v>
                </c:pt>
                <c:pt idx="1337">
                  <c:v>0</c:v>
                </c:pt>
                <c:pt idx="1338">
                  <c:v>0</c:v>
                </c:pt>
                <c:pt idx="1339">
                  <c:v>0</c:v>
                </c:pt>
                <c:pt idx="1340">
                  <c:v>0</c:v>
                </c:pt>
                <c:pt idx="1341">
                  <c:v>0</c:v>
                </c:pt>
                <c:pt idx="1342">
                  <c:v>0</c:v>
                </c:pt>
                <c:pt idx="1343">
                  <c:v>0</c:v>
                </c:pt>
                <c:pt idx="1344">
                  <c:v>0</c:v>
                </c:pt>
                <c:pt idx="1345">
                  <c:v>0</c:v>
                </c:pt>
                <c:pt idx="1346">
                  <c:v>0</c:v>
                </c:pt>
                <c:pt idx="1347">
                  <c:v>0</c:v>
                </c:pt>
                <c:pt idx="1348">
                  <c:v>0</c:v>
                </c:pt>
                <c:pt idx="1349">
                  <c:v>0</c:v>
                </c:pt>
                <c:pt idx="1350">
                  <c:v>0</c:v>
                </c:pt>
                <c:pt idx="1351">
                  <c:v>0</c:v>
                </c:pt>
                <c:pt idx="1352">
                  <c:v>0</c:v>
                </c:pt>
                <c:pt idx="1353">
                  <c:v>0</c:v>
                </c:pt>
                <c:pt idx="1354">
                  <c:v>0</c:v>
                </c:pt>
                <c:pt idx="1355">
                  <c:v>0</c:v>
                </c:pt>
                <c:pt idx="1356">
                  <c:v>0</c:v>
                </c:pt>
                <c:pt idx="1357">
                  <c:v>0</c:v>
                </c:pt>
                <c:pt idx="1358">
                  <c:v>0</c:v>
                </c:pt>
                <c:pt idx="1359">
                  <c:v>0</c:v>
                </c:pt>
                <c:pt idx="1360">
                  <c:v>0</c:v>
                </c:pt>
                <c:pt idx="1361">
                  <c:v>0</c:v>
                </c:pt>
                <c:pt idx="1362">
                  <c:v>0</c:v>
                </c:pt>
                <c:pt idx="1363">
                  <c:v>0</c:v>
                </c:pt>
                <c:pt idx="1364">
                  <c:v>0</c:v>
                </c:pt>
                <c:pt idx="1365">
                  <c:v>0</c:v>
                </c:pt>
                <c:pt idx="1366">
                  <c:v>0</c:v>
                </c:pt>
                <c:pt idx="1367">
                  <c:v>0</c:v>
                </c:pt>
                <c:pt idx="1368">
                  <c:v>0</c:v>
                </c:pt>
                <c:pt idx="1369">
                  <c:v>500</c:v>
                </c:pt>
                <c:pt idx="1370">
                  <c:v>0</c:v>
                </c:pt>
                <c:pt idx="1371">
                  <c:v>0</c:v>
                </c:pt>
                <c:pt idx="1372">
                  <c:v>0</c:v>
                </c:pt>
                <c:pt idx="1373">
                  <c:v>0</c:v>
                </c:pt>
                <c:pt idx="1374">
                  <c:v>0</c:v>
                </c:pt>
                <c:pt idx="1375">
                  <c:v>0</c:v>
                </c:pt>
                <c:pt idx="1376">
                  <c:v>0</c:v>
                </c:pt>
                <c:pt idx="1377">
                  <c:v>0</c:v>
                </c:pt>
                <c:pt idx="1378">
                  <c:v>0</c:v>
                </c:pt>
                <c:pt idx="1379">
                  <c:v>0</c:v>
                </c:pt>
                <c:pt idx="1380">
                  <c:v>0</c:v>
                </c:pt>
                <c:pt idx="1381">
                  <c:v>0</c:v>
                </c:pt>
                <c:pt idx="1382">
                  <c:v>0</c:v>
                </c:pt>
                <c:pt idx="1383">
                  <c:v>0</c:v>
                </c:pt>
                <c:pt idx="1384">
                  <c:v>0</c:v>
                </c:pt>
                <c:pt idx="1385">
                  <c:v>0</c:v>
                </c:pt>
                <c:pt idx="1386">
                  <c:v>0</c:v>
                </c:pt>
                <c:pt idx="1387">
                  <c:v>0</c:v>
                </c:pt>
                <c:pt idx="1388">
                  <c:v>0</c:v>
                </c:pt>
                <c:pt idx="1389">
                  <c:v>0</c:v>
                </c:pt>
                <c:pt idx="1390">
                  <c:v>0</c:v>
                </c:pt>
                <c:pt idx="1391">
                  <c:v>0</c:v>
                </c:pt>
                <c:pt idx="1392">
                  <c:v>0</c:v>
                </c:pt>
                <c:pt idx="1393">
                  <c:v>0</c:v>
                </c:pt>
                <c:pt idx="1394">
                  <c:v>0</c:v>
                </c:pt>
                <c:pt idx="1395">
                  <c:v>0</c:v>
                </c:pt>
                <c:pt idx="1396">
                  <c:v>0</c:v>
                </c:pt>
                <c:pt idx="1397">
                  <c:v>0</c:v>
                </c:pt>
                <c:pt idx="1398">
                  <c:v>0</c:v>
                </c:pt>
                <c:pt idx="1399">
                  <c:v>0</c:v>
                </c:pt>
                <c:pt idx="1400">
                  <c:v>0</c:v>
                </c:pt>
                <c:pt idx="1401">
                  <c:v>0</c:v>
                </c:pt>
                <c:pt idx="1402">
                  <c:v>0</c:v>
                </c:pt>
                <c:pt idx="1403">
                  <c:v>0</c:v>
                </c:pt>
                <c:pt idx="1404">
                  <c:v>0</c:v>
                </c:pt>
                <c:pt idx="1405">
                  <c:v>0</c:v>
                </c:pt>
                <c:pt idx="1406">
                  <c:v>0</c:v>
                </c:pt>
                <c:pt idx="1407">
                  <c:v>0</c:v>
                </c:pt>
                <c:pt idx="1408">
                  <c:v>0</c:v>
                </c:pt>
                <c:pt idx="1409">
                  <c:v>0</c:v>
                </c:pt>
                <c:pt idx="1410">
                  <c:v>0</c:v>
                </c:pt>
                <c:pt idx="1411">
                  <c:v>0</c:v>
                </c:pt>
                <c:pt idx="1412">
                  <c:v>0</c:v>
                </c:pt>
                <c:pt idx="1413">
                  <c:v>0</c:v>
                </c:pt>
                <c:pt idx="1414">
                  <c:v>0</c:v>
                </c:pt>
                <c:pt idx="1415">
                  <c:v>0</c:v>
                </c:pt>
                <c:pt idx="1416">
                  <c:v>0</c:v>
                </c:pt>
                <c:pt idx="1417">
                  <c:v>0</c:v>
                </c:pt>
                <c:pt idx="1418">
                  <c:v>0</c:v>
                </c:pt>
                <c:pt idx="1419">
                  <c:v>0</c:v>
                </c:pt>
                <c:pt idx="1420">
                  <c:v>0</c:v>
                </c:pt>
                <c:pt idx="1421">
                  <c:v>0</c:v>
                </c:pt>
                <c:pt idx="1422">
                  <c:v>0</c:v>
                </c:pt>
                <c:pt idx="1423">
                  <c:v>0</c:v>
                </c:pt>
                <c:pt idx="1424">
                  <c:v>0</c:v>
                </c:pt>
                <c:pt idx="1425">
                  <c:v>0</c:v>
                </c:pt>
                <c:pt idx="1426">
                  <c:v>0</c:v>
                </c:pt>
                <c:pt idx="1427">
                  <c:v>0</c:v>
                </c:pt>
                <c:pt idx="1428">
                  <c:v>0</c:v>
                </c:pt>
                <c:pt idx="1429">
                  <c:v>0</c:v>
                </c:pt>
                <c:pt idx="1430">
                  <c:v>0</c:v>
                </c:pt>
                <c:pt idx="1431">
                  <c:v>0</c:v>
                </c:pt>
                <c:pt idx="1432">
                  <c:v>0</c:v>
                </c:pt>
                <c:pt idx="1433">
                  <c:v>0</c:v>
                </c:pt>
                <c:pt idx="1434">
                  <c:v>0</c:v>
                </c:pt>
                <c:pt idx="1435">
                  <c:v>0</c:v>
                </c:pt>
                <c:pt idx="1436">
                  <c:v>0</c:v>
                </c:pt>
                <c:pt idx="1437">
                  <c:v>0</c:v>
                </c:pt>
                <c:pt idx="1438">
                  <c:v>0</c:v>
                </c:pt>
                <c:pt idx="1439">
                  <c:v>0</c:v>
                </c:pt>
                <c:pt idx="1440">
                  <c:v>0</c:v>
                </c:pt>
                <c:pt idx="1441">
                  <c:v>0</c:v>
                </c:pt>
                <c:pt idx="1442">
                  <c:v>0</c:v>
                </c:pt>
                <c:pt idx="1443">
                  <c:v>0</c:v>
                </c:pt>
                <c:pt idx="1444">
                  <c:v>0</c:v>
                </c:pt>
                <c:pt idx="1445">
                  <c:v>0</c:v>
                </c:pt>
                <c:pt idx="1446">
                  <c:v>0</c:v>
                </c:pt>
                <c:pt idx="1447">
                  <c:v>0</c:v>
                </c:pt>
                <c:pt idx="1448">
                  <c:v>0</c:v>
                </c:pt>
                <c:pt idx="1449">
                  <c:v>0</c:v>
                </c:pt>
                <c:pt idx="1450">
                  <c:v>0</c:v>
                </c:pt>
                <c:pt idx="1451">
                  <c:v>0</c:v>
                </c:pt>
                <c:pt idx="1452">
                  <c:v>0</c:v>
                </c:pt>
                <c:pt idx="1453">
                  <c:v>0</c:v>
                </c:pt>
                <c:pt idx="1454">
                  <c:v>0</c:v>
                </c:pt>
                <c:pt idx="1455">
                  <c:v>0</c:v>
                </c:pt>
                <c:pt idx="1456">
                  <c:v>0</c:v>
                </c:pt>
                <c:pt idx="1457">
                  <c:v>0</c:v>
                </c:pt>
                <c:pt idx="1458">
                  <c:v>0</c:v>
                </c:pt>
                <c:pt idx="1459">
                  <c:v>0</c:v>
                </c:pt>
                <c:pt idx="1460">
                  <c:v>0</c:v>
                </c:pt>
                <c:pt idx="1461">
                  <c:v>0</c:v>
                </c:pt>
                <c:pt idx="1462">
                  <c:v>0</c:v>
                </c:pt>
                <c:pt idx="1463">
                  <c:v>0</c:v>
                </c:pt>
                <c:pt idx="1464">
                  <c:v>0</c:v>
                </c:pt>
                <c:pt idx="1465">
                  <c:v>0</c:v>
                </c:pt>
                <c:pt idx="1466">
                  <c:v>0</c:v>
                </c:pt>
                <c:pt idx="1467">
                  <c:v>0</c:v>
                </c:pt>
                <c:pt idx="1468">
                  <c:v>0</c:v>
                </c:pt>
                <c:pt idx="1469">
                  <c:v>0</c:v>
                </c:pt>
                <c:pt idx="1470">
                  <c:v>0</c:v>
                </c:pt>
                <c:pt idx="1471">
                  <c:v>0</c:v>
                </c:pt>
                <c:pt idx="1472">
                  <c:v>0</c:v>
                </c:pt>
                <c:pt idx="1473">
                  <c:v>0</c:v>
                </c:pt>
                <c:pt idx="1474">
                  <c:v>0</c:v>
                </c:pt>
                <c:pt idx="1475">
                  <c:v>0</c:v>
                </c:pt>
                <c:pt idx="1476">
                  <c:v>0</c:v>
                </c:pt>
                <c:pt idx="1477">
                  <c:v>0</c:v>
                </c:pt>
                <c:pt idx="1478">
                  <c:v>0</c:v>
                </c:pt>
                <c:pt idx="1479">
                  <c:v>0</c:v>
                </c:pt>
                <c:pt idx="1480">
                  <c:v>0</c:v>
                </c:pt>
                <c:pt idx="1481">
                  <c:v>0</c:v>
                </c:pt>
                <c:pt idx="1482">
                  <c:v>0</c:v>
                </c:pt>
                <c:pt idx="1483">
                  <c:v>0</c:v>
                </c:pt>
                <c:pt idx="1484">
                  <c:v>0</c:v>
                </c:pt>
                <c:pt idx="1485">
                  <c:v>0</c:v>
                </c:pt>
                <c:pt idx="1486">
                  <c:v>0</c:v>
                </c:pt>
                <c:pt idx="1487">
                  <c:v>0</c:v>
                </c:pt>
                <c:pt idx="1488">
                  <c:v>0</c:v>
                </c:pt>
                <c:pt idx="1489">
                  <c:v>0</c:v>
                </c:pt>
                <c:pt idx="1490">
                  <c:v>0</c:v>
                </c:pt>
                <c:pt idx="1491">
                  <c:v>0</c:v>
                </c:pt>
                <c:pt idx="1492">
                  <c:v>0</c:v>
                </c:pt>
                <c:pt idx="1493">
                  <c:v>0</c:v>
                </c:pt>
                <c:pt idx="1494">
                  <c:v>0</c:v>
                </c:pt>
                <c:pt idx="1495">
                  <c:v>0</c:v>
                </c:pt>
                <c:pt idx="1496">
                  <c:v>0</c:v>
                </c:pt>
                <c:pt idx="1497">
                  <c:v>0</c:v>
                </c:pt>
                <c:pt idx="1498">
                  <c:v>0</c:v>
                </c:pt>
                <c:pt idx="1499">
                  <c:v>0</c:v>
                </c:pt>
                <c:pt idx="1500">
                  <c:v>0</c:v>
                </c:pt>
                <c:pt idx="1501">
                  <c:v>0</c:v>
                </c:pt>
                <c:pt idx="1502">
                  <c:v>0</c:v>
                </c:pt>
                <c:pt idx="1503">
                  <c:v>0</c:v>
                </c:pt>
                <c:pt idx="1504">
                  <c:v>0</c:v>
                </c:pt>
                <c:pt idx="1505">
                  <c:v>0</c:v>
                </c:pt>
                <c:pt idx="1506">
                  <c:v>0</c:v>
                </c:pt>
                <c:pt idx="1507">
                  <c:v>0</c:v>
                </c:pt>
                <c:pt idx="1508">
                  <c:v>0</c:v>
                </c:pt>
                <c:pt idx="1509">
                  <c:v>0</c:v>
                </c:pt>
                <c:pt idx="1510">
                  <c:v>0</c:v>
                </c:pt>
                <c:pt idx="1511">
                  <c:v>0</c:v>
                </c:pt>
                <c:pt idx="1512">
                  <c:v>0</c:v>
                </c:pt>
                <c:pt idx="1513">
                  <c:v>0</c:v>
                </c:pt>
                <c:pt idx="1514">
                  <c:v>0</c:v>
                </c:pt>
                <c:pt idx="1515">
                  <c:v>0</c:v>
                </c:pt>
                <c:pt idx="1516">
                  <c:v>0</c:v>
                </c:pt>
                <c:pt idx="1517">
                  <c:v>0</c:v>
                </c:pt>
                <c:pt idx="1518">
                  <c:v>0</c:v>
                </c:pt>
                <c:pt idx="1519">
                  <c:v>0</c:v>
                </c:pt>
                <c:pt idx="1520">
                  <c:v>0</c:v>
                </c:pt>
                <c:pt idx="1521">
                  <c:v>0</c:v>
                </c:pt>
                <c:pt idx="1522">
                  <c:v>0</c:v>
                </c:pt>
                <c:pt idx="1523">
                  <c:v>0</c:v>
                </c:pt>
                <c:pt idx="1524">
                  <c:v>0</c:v>
                </c:pt>
                <c:pt idx="1525">
                  <c:v>0</c:v>
                </c:pt>
                <c:pt idx="1526">
                  <c:v>0</c:v>
                </c:pt>
                <c:pt idx="1527">
                  <c:v>0</c:v>
                </c:pt>
                <c:pt idx="1528">
                  <c:v>0</c:v>
                </c:pt>
                <c:pt idx="1529">
                  <c:v>0</c:v>
                </c:pt>
                <c:pt idx="1530">
                  <c:v>0</c:v>
                </c:pt>
                <c:pt idx="1531">
                  <c:v>0</c:v>
                </c:pt>
                <c:pt idx="1532">
                  <c:v>0</c:v>
                </c:pt>
                <c:pt idx="1533">
                  <c:v>0</c:v>
                </c:pt>
                <c:pt idx="1534">
                  <c:v>0</c:v>
                </c:pt>
                <c:pt idx="1535">
                  <c:v>0</c:v>
                </c:pt>
                <c:pt idx="1536">
                  <c:v>0</c:v>
                </c:pt>
                <c:pt idx="1537">
                  <c:v>0</c:v>
                </c:pt>
                <c:pt idx="1538">
                  <c:v>0</c:v>
                </c:pt>
                <c:pt idx="1539">
                  <c:v>0</c:v>
                </c:pt>
                <c:pt idx="1540">
                  <c:v>0</c:v>
                </c:pt>
                <c:pt idx="1541">
                  <c:v>0</c:v>
                </c:pt>
                <c:pt idx="1542">
                  <c:v>0</c:v>
                </c:pt>
                <c:pt idx="1543">
                  <c:v>0</c:v>
                </c:pt>
                <c:pt idx="1544">
                  <c:v>0</c:v>
                </c:pt>
                <c:pt idx="1545">
                  <c:v>0</c:v>
                </c:pt>
                <c:pt idx="1546">
                  <c:v>0</c:v>
                </c:pt>
                <c:pt idx="1547">
                  <c:v>0</c:v>
                </c:pt>
                <c:pt idx="1548">
                  <c:v>0</c:v>
                </c:pt>
                <c:pt idx="1549">
                  <c:v>0</c:v>
                </c:pt>
                <c:pt idx="1550">
                  <c:v>0</c:v>
                </c:pt>
                <c:pt idx="1551">
                  <c:v>0</c:v>
                </c:pt>
                <c:pt idx="1552">
                  <c:v>0</c:v>
                </c:pt>
                <c:pt idx="1553">
                  <c:v>0</c:v>
                </c:pt>
                <c:pt idx="1554">
                  <c:v>0</c:v>
                </c:pt>
                <c:pt idx="1555">
                  <c:v>0</c:v>
                </c:pt>
                <c:pt idx="1556">
                  <c:v>0</c:v>
                </c:pt>
                <c:pt idx="1557">
                  <c:v>0</c:v>
                </c:pt>
                <c:pt idx="1558">
                  <c:v>0</c:v>
                </c:pt>
                <c:pt idx="1559">
                  <c:v>0</c:v>
                </c:pt>
                <c:pt idx="1560">
                  <c:v>0</c:v>
                </c:pt>
                <c:pt idx="1561">
                  <c:v>0</c:v>
                </c:pt>
                <c:pt idx="1562">
                  <c:v>0</c:v>
                </c:pt>
                <c:pt idx="1563">
                  <c:v>0</c:v>
                </c:pt>
                <c:pt idx="1564">
                  <c:v>0</c:v>
                </c:pt>
                <c:pt idx="1565">
                  <c:v>0</c:v>
                </c:pt>
                <c:pt idx="1566">
                  <c:v>0</c:v>
                </c:pt>
                <c:pt idx="1567">
                  <c:v>0</c:v>
                </c:pt>
                <c:pt idx="1568">
                  <c:v>0</c:v>
                </c:pt>
                <c:pt idx="1569">
                  <c:v>0</c:v>
                </c:pt>
                <c:pt idx="1570">
                  <c:v>0</c:v>
                </c:pt>
                <c:pt idx="1571">
                  <c:v>0</c:v>
                </c:pt>
                <c:pt idx="1572">
                  <c:v>0</c:v>
                </c:pt>
                <c:pt idx="1573">
                  <c:v>0</c:v>
                </c:pt>
                <c:pt idx="1574">
                  <c:v>0</c:v>
                </c:pt>
                <c:pt idx="1575">
                  <c:v>0</c:v>
                </c:pt>
                <c:pt idx="1576">
                  <c:v>0</c:v>
                </c:pt>
                <c:pt idx="1577">
                  <c:v>0</c:v>
                </c:pt>
                <c:pt idx="1578">
                  <c:v>0</c:v>
                </c:pt>
                <c:pt idx="1579">
                  <c:v>0</c:v>
                </c:pt>
                <c:pt idx="1580">
                  <c:v>0</c:v>
                </c:pt>
                <c:pt idx="1581">
                  <c:v>0</c:v>
                </c:pt>
                <c:pt idx="1582">
                  <c:v>0</c:v>
                </c:pt>
                <c:pt idx="1583">
                  <c:v>0</c:v>
                </c:pt>
                <c:pt idx="1584">
                  <c:v>0</c:v>
                </c:pt>
                <c:pt idx="1585">
                  <c:v>0</c:v>
                </c:pt>
                <c:pt idx="1586">
                  <c:v>0</c:v>
                </c:pt>
                <c:pt idx="1587">
                  <c:v>0</c:v>
                </c:pt>
                <c:pt idx="1588">
                  <c:v>0</c:v>
                </c:pt>
                <c:pt idx="1589">
                  <c:v>0</c:v>
                </c:pt>
                <c:pt idx="1590">
                  <c:v>0</c:v>
                </c:pt>
                <c:pt idx="1591">
                  <c:v>0</c:v>
                </c:pt>
                <c:pt idx="1592">
                  <c:v>0</c:v>
                </c:pt>
                <c:pt idx="1593">
                  <c:v>0</c:v>
                </c:pt>
                <c:pt idx="1594">
                  <c:v>0</c:v>
                </c:pt>
                <c:pt idx="1595">
                  <c:v>0</c:v>
                </c:pt>
                <c:pt idx="1596">
                  <c:v>0</c:v>
                </c:pt>
                <c:pt idx="1597">
                  <c:v>0</c:v>
                </c:pt>
                <c:pt idx="1598">
                  <c:v>0</c:v>
                </c:pt>
                <c:pt idx="1599">
                  <c:v>0</c:v>
                </c:pt>
                <c:pt idx="1600">
                  <c:v>0</c:v>
                </c:pt>
                <c:pt idx="1601">
                  <c:v>0</c:v>
                </c:pt>
                <c:pt idx="1602">
                  <c:v>0</c:v>
                </c:pt>
                <c:pt idx="1603">
                  <c:v>0</c:v>
                </c:pt>
                <c:pt idx="1604">
                  <c:v>0</c:v>
                </c:pt>
                <c:pt idx="1605">
                  <c:v>0</c:v>
                </c:pt>
                <c:pt idx="1606">
                  <c:v>0</c:v>
                </c:pt>
                <c:pt idx="1607">
                  <c:v>0</c:v>
                </c:pt>
                <c:pt idx="1608">
                  <c:v>0</c:v>
                </c:pt>
                <c:pt idx="1609">
                  <c:v>0</c:v>
                </c:pt>
                <c:pt idx="1610">
                  <c:v>0</c:v>
                </c:pt>
                <c:pt idx="1611">
                  <c:v>0</c:v>
                </c:pt>
                <c:pt idx="1612">
                  <c:v>0</c:v>
                </c:pt>
                <c:pt idx="1613">
                  <c:v>0</c:v>
                </c:pt>
                <c:pt idx="1614">
                  <c:v>0</c:v>
                </c:pt>
                <c:pt idx="1615">
                  <c:v>0</c:v>
                </c:pt>
                <c:pt idx="1616">
                  <c:v>0</c:v>
                </c:pt>
                <c:pt idx="1617">
                  <c:v>0</c:v>
                </c:pt>
                <c:pt idx="1618">
                  <c:v>0</c:v>
                </c:pt>
                <c:pt idx="1619">
                  <c:v>0</c:v>
                </c:pt>
                <c:pt idx="1620">
                  <c:v>0</c:v>
                </c:pt>
                <c:pt idx="1621">
                  <c:v>0</c:v>
                </c:pt>
                <c:pt idx="1622">
                  <c:v>0</c:v>
                </c:pt>
                <c:pt idx="1623">
                  <c:v>0</c:v>
                </c:pt>
                <c:pt idx="1624">
                  <c:v>0</c:v>
                </c:pt>
                <c:pt idx="1625">
                  <c:v>0</c:v>
                </c:pt>
                <c:pt idx="1626">
                  <c:v>0</c:v>
                </c:pt>
                <c:pt idx="1627">
                  <c:v>0</c:v>
                </c:pt>
                <c:pt idx="1628">
                  <c:v>0</c:v>
                </c:pt>
                <c:pt idx="1629">
                  <c:v>0</c:v>
                </c:pt>
                <c:pt idx="1630">
                  <c:v>0</c:v>
                </c:pt>
                <c:pt idx="1631">
                  <c:v>0</c:v>
                </c:pt>
                <c:pt idx="1632">
                  <c:v>0</c:v>
                </c:pt>
                <c:pt idx="1633">
                  <c:v>0</c:v>
                </c:pt>
                <c:pt idx="1634">
                  <c:v>0</c:v>
                </c:pt>
                <c:pt idx="1635">
                  <c:v>0</c:v>
                </c:pt>
                <c:pt idx="1636">
                  <c:v>0</c:v>
                </c:pt>
                <c:pt idx="1637">
                  <c:v>0</c:v>
                </c:pt>
                <c:pt idx="1638">
                  <c:v>0</c:v>
                </c:pt>
                <c:pt idx="1639">
                  <c:v>0</c:v>
                </c:pt>
                <c:pt idx="1640">
                  <c:v>0</c:v>
                </c:pt>
                <c:pt idx="1641">
                  <c:v>0</c:v>
                </c:pt>
                <c:pt idx="1642">
                  <c:v>0</c:v>
                </c:pt>
                <c:pt idx="1643">
                  <c:v>0</c:v>
                </c:pt>
                <c:pt idx="1644">
                  <c:v>0</c:v>
                </c:pt>
                <c:pt idx="1645">
                  <c:v>0</c:v>
                </c:pt>
                <c:pt idx="1646">
                  <c:v>0</c:v>
                </c:pt>
                <c:pt idx="1647">
                  <c:v>0</c:v>
                </c:pt>
                <c:pt idx="1648">
                  <c:v>0</c:v>
                </c:pt>
                <c:pt idx="1649">
                  <c:v>0</c:v>
                </c:pt>
                <c:pt idx="1650">
                  <c:v>0</c:v>
                </c:pt>
                <c:pt idx="1651">
                  <c:v>0</c:v>
                </c:pt>
                <c:pt idx="1652">
                  <c:v>0</c:v>
                </c:pt>
                <c:pt idx="1653">
                  <c:v>0</c:v>
                </c:pt>
                <c:pt idx="1654">
                  <c:v>0</c:v>
                </c:pt>
                <c:pt idx="1655">
                  <c:v>0</c:v>
                </c:pt>
                <c:pt idx="1656">
                  <c:v>0</c:v>
                </c:pt>
                <c:pt idx="1657">
                  <c:v>0</c:v>
                </c:pt>
                <c:pt idx="1658">
                  <c:v>0</c:v>
                </c:pt>
                <c:pt idx="1659">
                  <c:v>0</c:v>
                </c:pt>
                <c:pt idx="1660">
                  <c:v>0</c:v>
                </c:pt>
                <c:pt idx="1661">
                  <c:v>0</c:v>
                </c:pt>
                <c:pt idx="1662">
                  <c:v>0</c:v>
                </c:pt>
                <c:pt idx="1663">
                  <c:v>0</c:v>
                </c:pt>
                <c:pt idx="1664">
                  <c:v>0</c:v>
                </c:pt>
                <c:pt idx="1665">
                  <c:v>0</c:v>
                </c:pt>
                <c:pt idx="1666">
                  <c:v>0</c:v>
                </c:pt>
                <c:pt idx="1667">
                  <c:v>0</c:v>
                </c:pt>
                <c:pt idx="1668">
                  <c:v>0</c:v>
                </c:pt>
                <c:pt idx="1669">
                  <c:v>0</c:v>
                </c:pt>
                <c:pt idx="1670">
                  <c:v>0</c:v>
                </c:pt>
                <c:pt idx="1671">
                  <c:v>0</c:v>
                </c:pt>
                <c:pt idx="1672">
                  <c:v>0</c:v>
                </c:pt>
                <c:pt idx="1673">
                  <c:v>0</c:v>
                </c:pt>
                <c:pt idx="1674">
                  <c:v>0</c:v>
                </c:pt>
                <c:pt idx="1675">
                  <c:v>0</c:v>
                </c:pt>
                <c:pt idx="1676">
                  <c:v>0</c:v>
                </c:pt>
                <c:pt idx="1677">
                  <c:v>0</c:v>
                </c:pt>
                <c:pt idx="1678">
                  <c:v>0</c:v>
                </c:pt>
                <c:pt idx="1679">
                  <c:v>0</c:v>
                </c:pt>
                <c:pt idx="1680">
                  <c:v>0</c:v>
                </c:pt>
                <c:pt idx="1681">
                  <c:v>0</c:v>
                </c:pt>
                <c:pt idx="1682">
                  <c:v>0</c:v>
                </c:pt>
                <c:pt idx="1683">
                  <c:v>0</c:v>
                </c:pt>
                <c:pt idx="1684">
                  <c:v>0</c:v>
                </c:pt>
                <c:pt idx="1685">
                  <c:v>0</c:v>
                </c:pt>
                <c:pt idx="1686">
                  <c:v>0</c:v>
                </c:pt>
                <c:pt idx="1687">
                  <c:v>0</c:v>
                </c:pt>
                <c:pt idx="1688">
                  <c:v>0</c:v>
                </c:pt>
                <c:pt idx="1689">
                  <c:v>0</c:v>
                </c:pt>
                <c:pt idx="1690">
                  <c:v>0</c:v>
                </c:pt>
                <c:pt idx="1691">
                  <c:v>0</c:v>
                </c:pt>
                <c:pt idx="1692">
                  <c:v>0</c:v>
                </c:pt>
                <c:pt idx="1693">
                  <c:v>0</c:v>
                </c:pt>
                <c:pt idx="1694">
                  <c:v>0</c:v>
                </c:pt>
                <c:pt idx="1695">
                  <c:v>0</c:v>
                </c:pt>
                <c:pt idx="1696">
                  <c:v>0</c:v>
                </c:pt>
                <c:pt idx="1697">
                  <c:v>0</c:v>
                </c:pt>
                <c:pt idx="1698">
                  <c:v>0</c:v>
                </c:pt>
                <c:pt idx="1699">
                  <c:v>0</c:v>
                </c:pt>
                <c:pt idx="1700">
                  <c:v>0</c:v>
                </c:pt>
                <c:pt idx="1701">
                  <c:v>0</c:v>
                </c:pt>
                <c:pt idx="1702">
                  <c:v>0</c:v>
                </c:pt>
                <c:pt idx="1703">
                  <c:v>0</c:v>
                </c:pt>
                <c:pt idx="1704">
                  <c:v>500</c:v>
                </c:pt>
                <c:pt idx="1705">
                  <c:v>0</c:v>
                </c:pt>
                <c:pt idx="1706">
                  <c:v>0</c:v>
                </c:pt>
                <c:pt idx="1707">
                  <c:v>0</c:v>
                </c:pt>
                <c:pt idx="1708">
                  <c:v>0</c:v>
                </c:pt>
                <c:pt idx="1709">
                  <c:v>0</c:v>
                </c:pt>
                <c:pt idx="1710">
                  <c:v>0</c:v>
                </c:pt>
                <c:pt idx="1711">
                  <c:v>0</c:v>
                </c:pt>
                <c:pt idx="1712">
                  <c:v>0</c:v>
                </c:pt>
                <c:pt idx="1713">
                  <c:v>0</c:v>
                </c:pt>
                <c:pt idx="1714">
                  <c:v>0</c:v>
                </c:pt>
                <c:pt idx="1715">
                  <c:v>0</c:v>
                </c:pt>
                <c:pt idx="1716">
                  <c:v>0</c:v>
                </c:pt>
                <c:pt idx="1717">
                  <c:v>0</c:v>
                </c:pt>
                <c:pt idx="1718">
                  <c:v>0</c:v>
                </c:pt>
                <c:pt idx="1719">
                  <c:v>0</c:v>
                </c:pt>
                <c:pt idx="1720">
                  <c:v>0</c:v>
                </c:pt>
                <c:pt idx="1721">
                  <c:v>0</c:v>
                </c:pt>
                <c:pt idx="1722">
                  <c:v>0</c:v>
                </c:pt>
                <c:pt idx="1723">
                  <c:v>0</c:v>
                </c:pt>
                <c:pt idx="1724">
                  <c:v>0</c:v>
                </c:pt>
                <c:pt idx="1725">
                  <c:v>0</c:v>
                </c:pt>
                <c:pt idx="1726">
                  <c:v>0</c:v>
                </c:pt>
                <c:pt idx="1727">
                  <c:v>0</c:v>
                </c:pt>
                <c:pt idx="1728">
                  <c:v>0</c:v>
                </c:pt>
                <c:pt idx="1729">
                  <c:v>0</c:v>
                </c:pt>
                <c:pt idx="1730">
                  <c:v>0</c:v>
                </c:pt>
                <c:pt idx="1731">
                  <c:v>0</c:v>
                </c:pt>
                <c:pt idx="1732">
                  <c:v>0</c:v>
                </c:pt>
                <c:pt idx="1733">
                  <c:v>0</c:v>
                </c:pt>
                <c:pt idx="1734">
                  <c:v>0</c:v>
                </c:pt>
                <c:pt idx="1735">
                  <c:v>0</c:v>
                </c:pt>
                <c:pt idx="1736">
                  <c:v>0</c:v>
                </c:pt>
                <c:pt idx="1737">
                  <c:v>0</c:v>
                </c:pt>
                <c:pt idx="1738">
                  <c:v>0</c:v>
                </c:pt>
                <c:pt idx="1739">
                  <c:v>0</c:v>
                </c:pt>
                <c:pt idx="1740">
                  <c:v>0</c:v>
                </c:pt>
                <c:pt idx="1741">
                  <c:v>0</c:v>
                </c:pt>
                <c:pt idx="1742">
                  <c:v>0</c:v>
                </c:pt>
                <c:pt idx="1743">
                  <c:v>0</c:v>
                </c:pt>
                <c:pt idx="1744">
                  <c:v>0</c:v>
                </c:pt>
                <c:pt idx="1745">
                  <c:v>0</c:v>
                </c:pt>
                <c:pt idx="1746">
                  <c:v>0</c:v>
                </c:pt>
                <c:pt idx="1747">
                  <c:v>0</c:v>
                </c:pt>
                <c:pt idx="1748">
                  <c:v>0</c:v>
                </c:pt>
                <c:pt idx="1749">
                  <c:v>0</c:v>
                </c:pt>
                <c:pt idx="1750">
                  <c:v>0</c:v>
                </c:pt>
                <c:pt idx="1751">
                  <c:v>0</c:v>
                </c:pt>
                <c:pt idx="1752">
                  <c:v>0</c:v>
                </c:pt>
                <c:pt idx="1753">
                  <c:v>0</c:v>
                </c:pt>
                <c:pt idx="1754">
                  <c:v>0</c:v>
                </c:pt>
                <c:pt idx="1755">
                  <c:v>0</c:v>
                </c:pt>
                <c:pt idx="1756">
                  <c:v>0</c:v>
                </c:pt>
                <c:pt idx="1757">
                  <c:v>0</c:v>
                </c:pt>
                <c:pt idx="1758">
                  <c:v>0</c:v>
                </c:pt>
                <c:pt idx="1759">
                  <c:v>0</c:v>
                </c:pt>
                <c:pt idx="1760">
                  <c:v>0</c:v>
                </c:pt>
                <c:pt idx="1761">
                  <c:v>0</c:v>
                </c:pt>
                <c:pt idx="1762">
                  <c:v>0</c:v>
                </c:pt>
                <c:pt idx="1763">
                  <c:v>0</c:v>
                </c:pt>
                <c:pt idx="1764">
                  <c:v>0</c:v>
                </c:pt>
                <c:pt idx="1765">
                  <c:v>0</c:v>
                </c:pt>
                <c:pt idx="1766">
                  <c:v>0</c:v>
                </c:pt>
                <c:pt idx="1767">
                  <c:v>0</c:v>
                </c:pt>
                <c:pt idx="1768">
                  <c:v>0</c:v>
                </c:pt>
                <c:pt idx="1769">
                  <c:v>0</c:v>
                </c:pt>
                <c:pt idx="1770">
                  <c:v>0</c:v>
                </c:pt>
                <c:pt idx="1771">
                  <c:v>0</c:v>
                </c:pt>
                <c:pt idx="1772">
                  <c:v>0</c:v>
                </c:pt>
                <c:pt idx="1773">
                  <c:v>0</c:v>
                </c:pt>
                <c:pt idx="1774">
                  <c:v>0</c:v>
                </c:pt>
                <c:pt idx="1775">
                  <c:v>0</c:v>
                </c:pt>
                <c:pt idx="1776">
                  <c:v>0</c:v>
                </c:pt>
                <c:pt idx="1777">
                  <c:v>0</c:v>
                </c:pt>
                <c:pt idx="1778">
                  <c:v>0</c:v>
                </c:pt>
                <c:pt idx="1779">
                  <c:v>0</c:v>
                </c:pt>
                <c:pt idx="1780">
                  <c:v>0</c:v>
                </c:pt>
                <c:pt idx="1781">
                  <c:v>0</c:v>
                </c:pt>
                <c:pt idx="1782">
                  <c:v>0</c:v>
                </c:pt>
                <c:pt idx="1783">
                  <c:v>0</c:v>
                </c:pt>
                <c:pt idx="1784">
                  <c:v>0</c:v>
                </c:pt>
                <c:pt idx="1785">
                  <c:v>0</c:v>
                </c:pt>
                <c:pt idx="1786">
                  <c:v>0</c:v>
                </c:pt>
                <c:pt idx="1787">
                  <c:v>0</c:v>
                </c:pt>
                <c:pt idx="1788">
                  <c:v>0</c:v>
                </c:pt>
                <c:pt idx="1789">
                  <c:v>0</c:v>
                </c:pt>
                <c:pt idx="1790">
                  <c:v>0</c:v>
                </c:pt>
                <c:pt idx="1791">
                  <c:v>0</c:v>
                </c:pt>
                <c:pt idx="1792">
                  <c:v>0</c:v>
                </c:pt>
                <c:pt idx="1793">
                  <c:v>0</c:v>
                </c:pt>
                <c:pt idx="1794">
                  <c:v>0</c:v>
                </c:pt>
                <c:pt idx="1795">
                  <c:v>0</c:v>
                </c:pt>
                <c:pt idx="1796">
                  <c:v>0</c:v>
                </c:pt>
                <c:pt idx="1797">
                  <c:v>0</c:v>
                </c:pt>
                <c:pt idx="1798">
                  <c:v>0</c:v>
                </c:pt>
                <c:pt idx="1799">
                  <c:v>0</c:v>
                </c:pt>
                <c:pt idx="1800">
                  <c:v>0</c:v>
                </c:pt>
                <c:pt idx="1801">
                  <c:v>0</c:v>
                </c:pt>
                <c:pt idx="1802">
                  <c:v>0</c:v>
                </c:pt>
                <c:pt idx="1803">
                  <c:v>0</c:v>
                </c:pt>
                <c:pt idx="1804">
                  <c:v>0</c:v>
                </c:pt>
                <c:pt idx="1805">
                  <c:v>0</c:v>
                </c:pt>
                <c:pt idx="1806">
                  <c:v>0</c:v>
                </c:pt>
                <c:pt idx="1807">
                  <c:v>0</c:v>
                </c:pt>
                <c:pt idx="1808">
                  <c:v>0</c:v>
                </c:pt>
                <c:pt idx="1809">
                  <c:v>0</c:v>
                </c:pt>
                <c:pt idx="1810">
                  <c:v>0</c:v>
                </c:pt>
                <c:pt idx="1811">
                  <c:v>0</c:v>
                </c:pt>
                <c:pt idx="1812">
                  <c:v>0</c:v>
                </c:pt>
                <c:pt idx="1813">
                  <c:v>0</c:v>
                </c:pt>
                <c:pt idx="1814">
                  <c:v>0</c:v>
                </c:pt>
                <c:pt idx="1815">
                  <c:v>0</c:v>
                </c:pt>
                <c:pt idx="1816">
                  <c:v>0</c:v>
                </c:pt>
                <c:pt idx="1817">
                  <c:v>0</c:v>
                </c:pt>
                <c:pt idx="1818">
                  <c:v>0</c:v>
                </c:pt>
                <c:pt idx="1819">
                  <c:v>0</c:v>
                </c:pt>
                <c:pt idx="1820">
                  <c:v>0</c:v>
                </c:pt>
                <c:pt idx="1821">
                  <c:v>0</c:v>
                </c:pt>
                <c:pt idx="1822">
                  <c:v>0</c:v>
                </c:pt>
                <c:pt idx="1823">
                  <c:v>0</c:v>
                </c:pt>
                <c:pt idx="1824">
                  <c:v>0</c:v>
                </c:pt>
                <c:pt idx="1825">
                  <c:v>0</c:v>
                </c:pt>
                <c:pt idx="1826">
                  <c:v>0</c:v>
                </c:pt>
                <c:pt idx="1827">
                  <c:v>0</c:v>
                </c:pt>
                <c:pt idx="1828">
                  <c:v>0</c:v>
                </c:pt>
                <c:pt idx="1829">
                  <c:v>0</c:v>
                </c:pt>
                <c:pt idx="1830">
                  <c:v>0</c:v>
                </c:pt>
                <c:pt idx="1831">
                  <c:v>0</c:v>
                </c:pt>
                <c:pt idx="1832">
                  <c:v>0</c:v>
                </c:pt>
                <c:pt idx="1833">
                  <c:v>0</c:v>
                </c:pt>
                <c:pt idx="1834">
                  <c:v>0</c:v>
                </c:pt>
                <c:pt idx="1835">
                  <c:v>0</c:v>
                </c:pt>
                <c:pt idx="1836">
                  <c:v>0</c:v>
                </c:pt>
                <c:pt idx="1837">
                  <c:v>0</c:v>
                </c:pt>
                <c:pt idx="1838">
                  <c:v>0</c:v>
                </c:pt>
                <c:pt idx="1839">
                  <c:v>0</c:v>
                </c:pt>
                <c:pt idx="1840">
                  <c:v>0</c:v>
                </c:pt>
                <c:pt idx="1841">
                  <c:v>0</c:v>
                </c:pt>
                <c:pt idx="1842">
                  <c:v>0</c:v>
                </c:pt>
                <c:pt idx="1843">
                  <c:v>0</c:v>
                </c:pt>
                <c:pt idx="1844">
                  <c:v>0</c:v>
                </c:pt>
                <c:pt idx="1845">
                  <c:v>0</c:v>
                </c:pt>
                <c:pt idx="1846">
                  <c:v>0</c:v>
                </c:pt>
                <c:pt idx="1847">
                  <c:v>0</c:v>
                </c:pt>
                <c:pt idx="1848">
                  <c:v>0</c:v>
                </c:pt>
                <c:pt idx="1849">
                  <c:v>0</c:v>
                </c:pt>
                <c:pt idx="1850">
                  <c:v>0</c:v>
                </c:pt>
                <c:pt idx="1851">
                  <c:v>0</c:v>
                </c:pt>
                <c:pt idx="1852">
                  <c:v>0</c:v>
                </c:pt>
                <c:pt idx="1853">
                  <c:v>0</c:v>
                </c:pt>
                <c:pt idx="1854">
                  <c:v>0</c:v>
                </c:pt>
                <c:pt idx="1855">
                  <c:v>0</c:v>
                </c:pt>
                <c:pt idx="1856">
                  <c:v>0</c:v>
                </c:pt>
                <c:pt idx="1857">
                  <c:v>0</c:v>
                </c:pt>
                <c:pt idx="1858">
                  <c:v>0</c:v>
                </c:pt>
                <c:pt idx="1859">
                  <c:v>0</c:v>
                </c:pt>
                <c:pt idx="1860">
                  <c:v>0</c:v>
                </c:pt>
                <c:pt idx="1861">
                  <c:v>0</c:v>
                </c:pt>
                <c:pt idx="1862">
                  <c:v>0</c:v>
                </c:pt>
                <c:pt idx="1863">
                  <c:v>0</c:v>
                </c:pt>
                <c:pt idx="1864">
                  <c:v>0</c:v>
                </c:pt>
                <c:pt idx="1865">
                  <c:v>0</c:v>
                </c:pt>
                <c:pt idx="1866">
                  <c:v>0</c:v>
                </c:pt>
                <c:pt idx="1867">
                  <c:v>0</c:v>
                </c:pt>
                <c:pt idx="1868">
                  <c:v>0</c:v>
                </c:pt>
                <c:pt idx="1869">
                  <c:v>0</c:v>
                </c:pt>
                <c:pt idx="1870">
                  <c:v>0</c:v>
                </c:pt>
                <c:pt idx="1871">
                  <c:v>0</c:v>
                </c:pt>
                <c:pt idx="1872">
                  <c:v>0</c:v>
                </c:pt>
                <c:pt idx="1873">
                  <c:v>0</c:v>
                </c:pt>
                <c:pt idx="1874">
                  <c:v>0</c:v>
                </c:pt>
                <c:pt idx="1875">
                  <c:v>0</c:v>
                </c:pt>
                <c:pt idx="1876">
                  <c:v>0</c:v>
                </c:pt>
                <c:pt idx="1877">
                  <c:v>0</c:v>
                </c:pt>
                <c:pt idx="1878">
                  <c:v>0</c:v>
                </c:pt>
                <c:pt idx="1879">
                  <c:v>0</c:v>
                </c:pt>
                <c:pt idx="1880">
                  <c:v>0</c:v>
                </c:pt>
                <c:pt idx="1881">
                  <c:v>0</c:v>
                </c:pt>
                <c:pt idx="1882">
                  <c:v>0</c:v>
                </c:pt>
                <c:pt idx="1883">
                  <c:v>0</c:v>
                </c:pt>
                <c:pt idx="1884">
                  <c:v>0</c:v>
                </c:pt>
                <c:pt idx="1885">
                  <c:v>0</c:v>
                </c:pt>
                <c:pt idx="1886">
                  <c:v>0</c:v>
                </c:pt>
                <c:pt idx="1887">
                  <c:v>0</c:v>
                </c:pt>
                <c:pt idx="1888">
                  <c:v>0</c:v>
                </c:pt>
                <c:pt idx="1889">
                  <c:v>0</c:v>
                </c:pt>
                <c:pt idx="1890">
                  <c:v>0</c:v>
                </c:pt>
                <c:pt idx="1891">
                  <c:v>0</c:v>
                </c:pt>
                <c:pt idx="1892">
                  <c:v>0</c:v>
                </c:pt>
                <c:pt idx="1893">
                  <c:v>0</c:v>
                </c:pt>
                <c:pt idx="1894">
                  <c:v>0</c:v>
                </c:pt>
                <c:pt idx="1895">
                  <c:v>0</c:v>
                </c:pt>
                <c:pt idx="1896">
                  <c:v>0</c:v>
                </c:pt>
                <c:pt idx="1897">
                  <c:v>0</c:v>
                </c:pt>
                <c:pt idx="1898">
                  <c:v>0</c:v>
                </c:pt>
                <c:pt idx="1899">
                  <c:v>0</c:v>
                </c:pt>
                <c:pt idx="1900">
                  <c:v>0</c:v>
                </c:pt>
                <c:pt idx="1901">
                  <c:v>0</c:v>
                </c:pt>
                <c:pt idx="1902">
                  <c:v>0</c:v>
                </c:pt>
                <c:pt idx="1903">
                  <c:v>0</c:v>
                </c:pt>
                <c:pt idx="1904">
                  <c:v>0</c:v>
                </c:pt>
                <c:pt idx="1905">
                  <c:v>0</c:v>
                </c:pt>
                <c:pt idx="1906">
                  <c:v>0</c:v>
                </c:pt>
                <c:pt idx="1907">
                  <c:v>0</c:v>
                </c:pt>
                <c:pt idx="1908">
                  <c:v>0</c:v>
                </c:pt>
                <c:pt idx="1909">
                  <c:v>0</c:v>
                </c:pt>
                <c:pt idx="1910">
                  <c:v>0</c:v>
                </c:pt>
                <c:pt idx="1911">
                  <c:v>0</c:v>
                </c:pt>
                <c:pt idx="1912">
                  <c:v>0</c:v>
                </c:pt>
                <c:pt idx="1913">
                  <c:v>0</c:v>
                </c:pt>
                <c:pt idx="1914">
                  <c:v>0</c:v>
                </c:pt>
                <c:pt idx="1915">
                  <c:v>0</c:v>
                </c:pt>
                <c:pt idx="1916">
                  <c:v>0</c:v>
                </c:pt>
                <c:pt idx="1917">
                  <c:v>0</c:v>
                </c:pt>
                <c:pt idx="1918">
                  <c:v>0</c:v>
                </c:pt>
                <c:pt idx="1919">
                  <c:v>0</c:v>
                </c:pt>
                <c:pt idx="1920">
                  <c:v>0</c:v>
                </c:pt>
                <c:pt idx="1921">
                  <c:v>0</c:v>
                </c:pt>
                <c:pt idx="1922">
                  <c:v>0</c:v>
                </c:pt>
                <c:pt idx="1923">
                  <c:v>0</c:v>
                </c:pt>
                <c:pt idx="1924">
                  <c:v>0</c:v>
                </c:pt>
                <c:pt idx="1925">
                  <c:v>0</c:v>
                </c:pt>
                <c:pt idx="1926">
                  <c:v>0</c:v>
                </c:pt>
                <c:pt idx="1927">
                  <c:v>0</c:v>
                </c:pt>
                <c:pt idx="1928">
                  <c:v>0</c:v>
                </c:pt>
                <c:pt idx="1929">
                  <c:v>0</c:v>
                </c:pt>
                <c:pt idx="1930">
                  <c:v>0</c:v>
                </c:pt>
                <c:pt idx="1931">
                  <c:v>0</c:v>
                </c:pt>
                <c:pt idx="1932">
                  <c:v>0</c:v>
                </c:pt>
                <c:pt idx="1933">
                  <c:v>0</c:v>
                </c:pt>
                <c:pt idx="1934">
                  <c:v>0</c:v>
                </c:pt>
                <c:pt idx="1935">
                  <c:v>0</c:v>
                </c:pt>
                <c:pt idx="1936">
                  <c:v>0</c:v>
                </c:pt>
                <c:pt idx="1937">
                  <c:v>0</c:v>
                </c:pt>
                <c:pt idx="1938">
                  <c:v>0</c:v>
                </c:pt>
                <c:pt idx="1939">
                  <c:v>0</c:v>
                </c:pt>
                <c:pt idx="1940">
                  <c:v>0</c:v>
                </c:pt>
                <c:pt idx="1941">
                  <c:v>0</c:v>
                </c:pt>
                <c:pt idx="1942">
                  <c:v>0</c:v>
                </c:pt>
                <c:pt idx="1943">
                  <c:v>0</c:v>
                </c:pt>
                <c:pt idx="1944">
                  <c:v>0</c:v>
                </c:pt>
                <c:pt idx="1945">
                  <c:v>0</c:v>
                </c:pt>
                <c:pt idx="1946">
                  <c:v>500</c:v>
                </c:pt>
                <c:pt idx="1947">
                  <c:v>500</c:v>
                </c:pt>
                <c:pt idx="1948">
                  <c:v>500</c:v>
                </c:pt>
                <c:pt idx="1949">
                  <c:v>0</c:v>
                </c:pt>
                <c:pt idx="1950">
                  <c:v>0</c:v>
                </c:pt>
                <c:pt idx="1951">
                  <c:v>0</c:v>
                </c:pt>
                <c:pt idx="1952">
                  <c:v>0</c:v>
                </c:pt>
                <c:pt idx="1953">
                  <c:v>0</c:v>
                </c:pt>
                <c:pt idx="1954">
                  <c:v>0</c:v>
                </c:pt>
                <c:pt idx="1955">
                  <c:v>0</c:v>
                </c:pt>
                <c:pt idx="1956">
                  <c:v>0</c:v>
                </c:pt>
                <c:pt idx="1957">
                  <c:v>0</c:v>
                </c:pt>
                <c:pt idx="1958">
                  <c:v>0</c:v>
                </c:pt>
                <c:pt idx="1959">
                  <c:v>0</c:v>
                </c:pt>
                <c:pt idx="1960">
                  <c:v>0</c:v>
                </c:pt>
                <c:pt idx="1961">
                  <c:v>0</c:v>
                </c:pt>
                <c:pt idx="1962">
                  <c:v>0</c:v>
                </c:pt>
                <c:pt idx="1963">
                  <c:v>0</c:v>
                </c:pt>
                <c:pt idx="1964">
                  <c:v>0</c:v>
                </c:pt>
                <c:pt idx="1965">
                  <c:v>0</c:v>
                </c:pt>
                <c:pt idx="1966">
                  <c:v>0</c:v>
                </c:pt>
                <c:pt idx="1967">
                  <c:v>0</c:v>
                </c:pt>
                <c:pt idx="1968">
                  <c:v>0</c:v>
                </c:pt>
                <c:pt idx="1969">
                  <c:v>0</c:v>
                </c:pt>
                <c:pt idx="1970">
                  <c:v>0</c:v>
                </c:pt>
                <c:pt idx="1971">
                  <c:v>0</c:v>
                </c:pt>
                <c:pt idx="1972">
                  <c:v>0</c:v>
                </c:pt>
                <c:pt idx="1973">
                  <c:v>0</c:v>
                </c:pt>
                <c:pt idx="1974">
                  <c:v>0</c:v>
                </c:pt>
                <c:pt idx="1975">
                  <c:v>0</c:v>
                </c:pt>
                <c:pt idx="1976">
                  <c:v>0</c:v>
                </c:pt>
                <c:pt idx="1977">
                  <c:v>0</c:v>
                </c:pt>
                <c:pt idx="1978">
                  <c:v>0</c:v>
                </c:pt>
                <c:pt idx="1979">
                  <c:v>0</c:v>
                </c:pt>
                <c:pt idx="1980">
                  <c:v>0</c:v>
                </c:pt>
                <c:pt idx="1981">
                  <c:v>0</c:v>
                </c:pt>
                <c:pt idx="1982">
                  <c:v>0</c:v>
                </c:pt>
                <c:pt idx="1983">
                  <c:v>0</c:v>
                </c:pt>
                <c:pt idx="1984">
                  <c:v>0</c:v>
                </c:pt>
                <c:pt idx="1985">
                  <c:v>0</c:v>
                </c:pt>
                <c:pt idx="1986">
                  <c:v>0</c:v>
                </c:pt>
                <c:pt idx="1987">
                  <c:v>0</c:v>
                </c:pt>
                <c:pt idx="1988">
                  <c:v>0</c:v>
                </c:pt>
                <c:pt idx="1989">
                  <c:v>0</c:v>
                </c:pt>
                <c:pt idx="1990">
                  <c:v>0</c:v>
                </c:pt>
                <c:pt idx="1991">
                  <c:v>0</c:v>
                </c:pt>
                <c:pt idx="1992">
                  <c:v>0</c:v>
                </c:pt>
                <c:pt idx="1993">
                  <c:v>0</c:v>
                </c:pt>
                <c:pt idx="1994">
                  <c:v>0</c:v>
                </c:pt>
                <c:pt idx="1995">
                  <c:v>0</c:v>
                </c:pt>
                <c:pt idx="1996">
                  <c:v>0</c:v>
                </c:pt>
                <c:pt idx="1997">
                  <c:v>0</c:v>
                </c:pt>
                <c:pt idx="1998">
                  <c:v>0</c:v>
                </c:pt>
                <c:pt idx="1999">
                  <c:v>0</c:v>
                </c:pt>
                <c:pt idx="2000">
                  <c:v>0</c:v>
                </c:pt>
                <c:pt idx="2001">
                  <c:v>0</c:v>
                </c:pt>
                <c:pt idx="2002">
                  <c:v>0</c:v>
                </c:pt>
                <c:pt idx="2003">
                  <c:v>0</c:v>
                </c:pt>
                <c:pt idx="2004">
                  <c:v>0</c:v>
                </c:pt>
                <c:pt idx="2005">
                  <c:v>0</c:v>
                </c:pt>
                <c:pt idx="2006">
                  <c:v>0</c:v>
                </c:pt>
                <c:pt idx="2007">
                  <c:v>0</c:v>
                </c:pt>
                <c:pt idx="2008">
                  <c:v>0</c:v>
                </c:pt>
                <c:pt idx="2009">
                  <c:v>0</c:v>
                </c:pt>
                <c:pt idx="2010">
                  <c:v>0</c:v>
                </c:pt>
                <c:pt idx="2011">
                  <c:v>0</c:v>
                </c:pt>
                <c:pt idx="2012">
                  <c:v>0</c:v>
                </c:pt>
                <c:pt idx="2013">
                  <c:v>0</c:v>
                </c:pt>
                <c:pt idx="2014">
                  <c:v>0</c:v>
                </c:pt>
                <c:pt idx="2015">
                  <c:v>0</c:v>
                </c:pt>
                <c:pt idx="2016">
                  <c:v>0</c:v>
                </c:pt>
                <c:pt idx="2017">
                  <c:v>0</c:v>
                </c:pt>
                <c:pt idx="2018">
                  <c:v>0</c:v>
                </c:pt>
                <c:pt idx="2019">
                  <c:v>0</c:v>
                </c:pt>
                <c:pt idx="2020">
                  <c:v>0</c:v>
                </c:pt>
                <c:pt idx="2021">
                  <c:v>0</c:v>
                </c:pt>
                <c:pt idx="2022">
                  <c:v>0</c:v>
                </c:pt>
                <c:pt idx="2023">
                  <c:v>0</c:v>
                </c:pt>
                <c:pt idx="2024">
                  <c:v>0</c:v>
                </c:pt>
                <c:pt idx="2025">
                  <c:v>0</c:v>
                </c:pt>
                <c:pt idx="2026">
                  <c:v>0</c:v>
                </c:pt>
                <c:pt idx="2027">
                  <c:v>0</c:v>
                </c:pt>
                <c:pt idx="2028">
                  <c:v>0</c:v>
                </c:pt>
                <c:pt idx="2029">
                  <c:v>0</c:v>
                </c:pt>
                <c:pt idx="2030">
                  <c:v>0</c:v>
                </c:pt>
                <c:pt idx="2031">
                  <c:v>0</c:v>
                </c:pt>
                <c:pt idx="2032">
                  <c:v>0</c:v>
                </c:pt>
                <c:pt idx="2033">
                  <c:v>0</c:v>
                </c:pt>
                <c:pt idx="2034">
                  <c:v>0</c:v>
                </c:pt>
                <c:pt idx="2035">
                  <c:v>0</c:v>
                </c:pt>
                <c:pt idx="2036">
                  <c:v>0</c:v>
                </c:pt>
                <c:pt idx="2037">
                  <c:v>0</c:v>
                </c:pt>
                <c:pt idx="2038">
                  <c:v>0</c:v>
                </c:pt>
                <c:pt idx="2039">
                  <c:v>0</c:v>
                </c:pt>
                <c:pt idx="2040">
                  <c:v>0</c:v>
                </c:pt>
                <c:pt idx="2041">
                  <c:v>0</c:v>
                </c:pt>
                <c:pt idx="2042">
                  <c:v>0</c:v>
                </c:pt>
                <c:pt idx="2043">
                  <c:v>0</c:v>
                </c:pt>
                <c:pt idx="2044">
                  <c:v>0</c:v>
                </c:pt>
                <c:pt idx="2045">
                  <c:v>0</c:v>
                </c:pt>
                <c:pt idx="2046">
                  <c:v>0</c:v>
                </c:pt>
                <c:pt idx="2047">
                  <c:v>0</c:v>
                </c:pt>
                <c:pt idx="2048">
                  <c:v>0</c:v>
                </c:pt>
                <c:pt idx="2049">
                  <c:v>0</c:v>
                </c:pt>
                <c:pt idx="2050">
                  <c:v>0</c:v>
                </c:pt>
                <c:pt idx="2051">
                  <c:v>0</c:v>
                </c:pt>
                <c:pt idx="2052">
                  <c:v>0</c:v>
                </c:pt>
                <c:pt idx="2053">
                  <c:v>0</c:v>
                </c:pt>
                <c:pt idx="2054">
                  <c:v>0</c:v>
                </c:pt>
                <c:pt idx="2055">
                  <c:v>0</c:v>
                </c:pt>
                <c:pt idx="2056">
                  <c:v>0</c:v>
                </c:pt>
                <c:pt idx="2057">
                  <c:v>0</c:v>
                </c:pt>
                <c:pt idx="2058">
                  <c:v>0</c:v>
                </c:pt>
                <c:pt idx="2059">
                  <c:v>0</c:v>
                </c:pt>
                <c:pt idx="2060">
                  <c:v>0</c:v>
                </c:pt>
                <c:pt idx="2061">
                  <c:v>0</c:v>
                </c:pt>
                <c:pt idx="2062">
                  <c:v>0</c:v>
                </c:pt>
                <c:pt idx="2063">
                  <c:v>0</c:v>
                </c:pt>
                <c:pt idx="2064">
                  <c:v>0</c:v>
                </c:pt>
                <c:pt idx="2065">
                  <c:v>0</c:v>
                </c:pt>
                <c:pt idx="2066">
                  <c:v>0</c:v>
                </c:pt>
                <c:pt idx="2067">
                  <c:v>0</c:v>
                </c:pt>
                <c:pt idx="2068">
                  <c:v>0</c:v>
                </c:pt>
                <c:pt idx="2069">
                  <c:v>0</c:v>
                </c:pt>
                <c:pt idx="2070">
                  <c:v>0</c:v>
                </c:pt>
                <c:pt idx="2071">
                  <c:v>0</c:v>
                </c:pt>
                <c:pt idx="2072">
                  <c:v>0</c:v>
                </c:pt>
                <c:pt idx="2073">
                  <c:v>0</c:v>
                </c:pt>
                <c:pt idx="2074">
                  <c:v>0</c:v>
                </c:pt>
                <c:pt idx="2075">
                  <c:v>0</c:v>
                </c:pt>
                <c:pt idx="2076">
                  <c:v>0</c:v>
                </c:pt>
                <c:pt idx="2077">
                  <c:v>0</c:v>
                </c:pt>
                <c:pt idx="2078">
                  <c:v>0</c:v>
                </c:pt>
                <c:pt idx="2079">
                  <c:v>0</c:v>
                </c:pt>
                <c:pt idx="2080">
                  <c:v>0</c:v>
                </c:pt>
                <c:pt idx="2081">
                  <c:v>0</c:v>
                </c:pt>
                <c:pt idx="2082">
                  <c:v>0</c:v>
                </c:pt>
                <c:pt idx="2083">
                  <c:v>0</c:v>
                </c:pt>
                <c:pt idx="2084">
                  <c:v>0</c:v>
                </c:pt>
                <c:pt idx="2085">
                  <c:v>0</c:v>
                </c:pt>
                <c:pt idx="2086">
                  <c:v>0</c:v>
                </c:pt>
                <c:pt idx="2087">
                  <c:v>0</c:v>
                </c:pt>
                <c:pt idx="2088">
                  <c:v>0</c:v>
                </c:pt>
                <c:pt idx="2089">
                  <c:v>0</c:v>
                </c:pt>
                <c:pt idx="2090">
                  <c:v>0</c:v>
                </c:pt>
                <c:pt idx="2091">
                  <c:v>0</c:v>
                </c:pt>
                <c:pt idx="2092">
                  <c:v>0</c:v>
                </c:pt>
                <c:pt idx="2093">
                  <c:v>0</c:v>
                </c:pt>
                <c:pt idx="2094">
                  <c:v>0</c:v>
                </c:pt>
                <c:pt idx="2095">
                  <c:v>0</c:v>
                </c:pt>
                <c:pt idx="2096">
                  <c:v>0</c:v>
                </c:pt>
                <c:pt idx="2097">
                  <c:v>0</c:v>
                </c:pt>
                <c:pt idx="2098">
                  <c:v>0</c:v>
                </c:pt>
                <c:pt idx="2099">
                  <c:v>0</c:v>
                </c:pt>
                <c:pt idx="2100">
                  <c:v>0</c:v>
                </c:pt>
                <c:pt idx="2101">
                  <c:v>0</c:v>
                </c:pt>
                <c:pt idx="2102">
                  <c:v>0</c:v>
                </c:pt>
                <c:pt idx="2103">
                  <c:v>0</c:v>
                </c:pt>
                <c:pt idx="2104">
                  <c:v>0</c:v>
                </c:pt>
                <c:pt idx="2105">
                  <c:v>0</c:v>
                </c:pt>
                <c:pt idx="2106">
                  <c:v>0</c:v>
                </c:pt>
                <c:pt idx="2107">
                  <c:v>0</c:v>
                </c:pt>
                <c:pt idx="2108">
                  <c:v>0</c:v>
                </c:pt>
                <c:pt idx="2109">
                  <c:v>0</c:v>
                </c:pt>
                <c:pt idx="2110">
                  <c:v>0</c:v>
                </c:pt>
                <c:pt idx="2111">
                  <c:v>0</c:v>
                </c:pt>
                <c:pt idx="2112">
                  <c:v>0</c:v>
                </c:pt>
                <c:pt idx="2113">
                  <c:v>0</c:v>
                </c:pt>
                <c:pt idx="2114">
                  <c:v>0</c:v>
                </c:pt>
                <c:pt idx="2115">
                  <c:v>0</c:v>
                </c:pt>
                <c:pt idx="2116">
                  <c:v>0</c:v>
                </c:pt>
                <c:pt idx="2117">
                  <c:v>0</c:v>
                </c:pt>
                <c:pt idx="2118">
                  <c:v>0</c:v>
                </c:pt>
                <c:pt idx="2119">
                  <c:v>0</c:v>
                </c:pt>
                <c:pt idx="2120">
                  <c:v>0</c:v>
                </c:pt>
                <c:pt idx="2121">
                  <c:v>0</c:v>
                </c:pt>
                <c:pt idx="2122">
                  <c:v>0</c:v>
                </c:pt>
                <c:pt idx="2123">
                  <c:v>0</c:v>
                </c:pt>
                <c:pt idx="2124">
                  <c:v>0</c:v>
                </c:pt>
                <c:pt idx="2125">
                  <c:v>0</c:v>
                </c:pt>
                <c:pt idx="2126">
                  <c:v>0</c:v>
                </c:pt>
                <c:pt idx="2127">
                  <c:v>0</c:v>
                </c:pt>
                <c:pt idx="2128">
                  <c:v>0</c:v>
                </c:pt>
                <c:pt idx="2129">
                  <c:v>0</c:v>
                </c:pt>
                <c:pt idx="2130">
                  <c:v>0</c:v>
                </c:pt>
                <c:pt idx="2131">
                  <c:v>0</c:v>
                </c:pt>
                <c:pt idx="2132">
                  <c:v>0</c:v>
                </c:pt>
                <c:pt idx="2133">
                  <c:v>0</c:v>
                </c:pt>
                <c:pt idx="2134">
                  <c:v>0</c:v>
                </c:pt>
                <c:pt idx="2135">
                  <c:v>0</c:v>
                </c:pt>
                <c:pt idx="2136">
                  <c:v>0</c:v>
                </c:pt>
                <c:pt idx="2137">
                  <c:v>0</c:v>
                </c:pt>
                <c:pt idx="2138">
                  <c:v>0</c:v>
                </c:pt>
                <c:pt idx="2139">
                  <c:v>0</c:v>
                </c:pt>
                <c:pt idx="2140">
                  <c:v>0</c:v>
                </c:pt>
                <c:pt idx="2141">
                  <c:v>0</c:v>
                </c:pt>
                <c:pt idx="2142">
                  <c:v>0</c:v>
                </c:pt>
                <c:pt idx="2143">
                  <c:v>0</c:v>
                </c:pt>
                <c:pt idx="2144">
                  <c:v>0</c:v>
                </c:pt>
                <c:pt idx="2145">
                  <c:v>0</c:v>
                </c:pt>
                <c:pt idx="2146">
                  <c:v>0</c:v>
                </c:pt>
                <c:pt idx="2147">
                  <c:v>0</c:v>
                </c:pt>
                <c:pt idx="2148">
                  <c:v>0</c:v>
                </c:pt>
                <c:pt idx="2149">
                  <c:v>0</c:v>
                </c:pt>
                <c:pt idx="2150">
                  <c:v>0</c:v>
                </c:pt>
                <c:pt idx="2151">
                  <c:v>0</c:v>
                </c:pt>
                <c:pt idx="2152">
                  <c:v>0</c:v>
                </c:pt>
                <c:pt idx="2153">
                  <c:v>0</c:v>
                </c:pt>
                <c:pt idx="2154">
                  <c:v>0</c:v>
                </c:pt>
                <c:pt idx="2155">
                  <c:v>0</c:v>
                </c:pt>
                <c:pt idx="2156">
                  <c:v>0</c:v>
                </c:pt>
                <c:pt idx="2157">
                  <c:v>0</c:v>
                </c:pt>
                <c:pt idx="2158">
                  <c:v>0</c:v>
                </c:pt>
                <c:pt idx="2159">
                  <c:v>0</c:v>
                </c:pt>
                <c:pt idx="2160">
                  <c:v>0</c:v>
                </c:pt>
                <c:pt idx="2161">
                  <c:v>0</c:v>
                </c:pt>
                <c:pt idx="2162">
                  <c:v>0</c:v>
                </c:pt>
                <c:pt idx="2163">
                  <c:v>0</c:v>
                </c:pt>
                <c:pt idx="2164">
                  <c:v>0</c:v>
                </c:pt>
                <c:pt idx="2165">
                  <c:v>0</c:v>
                </c:pt>
                <c:pt idx="2166">
                  <c:v>0</c:v>
                </c:pt>
                <c:pt idx="2167">
                  <c:v>0</c:v>
                </c:pt>
                <c:pt idx="2168">
                  <c:v>0</c:v>
                </c:pt>
                <c:pt idx="2169">
                  <c:v>0</c:v>
                </c:pt>
                <c:pt idx="2170">
                  <c:v>0</c:v>
                </c:pt>
                <c:pt idx="2171">
                  <c:v>0</c:v>
                </c:pt>
                <c:pt idx="2172">
                  <c:v>0</c:v>
                </c:pt>
                <c:pt idx="2173">
                  <c:v>0</c:v>
                </c:pt>
                <c:pt idx="2174">
                  <c:v>0</c:v>
                </c:pt>
                <c:pt idx="2175">
                  <c:v>0</c:v>
                </c:pt>
                <c:pt idx="2176">
                  <c:v>0</c:v>
                </c:pt>
                <c:pt idx="2177">
                  <c:v>0</c:v>
                </c:pt>
                <c:pt idx="2178">
                  <c:v>0</c:v>
                </c:pt>
                <c:pt idx="2179">
                  <c:v>0</c:v>
                </c:pt>
                <c:pt idx="2180">
                  <c:v>0</c:v>
                </c:pt>
                <c:pt idx="2181">
                  <c:v>0</c:v>
                </c:pt>
                <c:pt idx="2182">
                  <c:v>0</c:v>
                </c:pt>
                <c:pt idx="2183">
                  <c:v>0</c:v>
                </c:pt>
                <c:pt idx="2184">
                  <c:v>0</c:v>
                </c:pt>
                <c:pt idx="2185">
                  <c:v>0</c:v>
                </c:pt>
                <c:pt idx="2186">
                  <c:v>0</c:v>
                </c:pt>
                <c:pt idx="2187">
                  <c:v>0</c:v>
                </c:pt>
                <c:pt idx="2188">
                  <c:v>0</c:v>
                </c:pt>
                <c:pt idx="2189">
                  <c:v>0</c:v>
                </c:pt>
                <c:pt idx="2190">
                  <c:v>0</c:v>
                </c:pt>
                <c:pt idx="2191">
                  <c:v>0</c:v>
                </c:pt>
                <c:pt idx="2192">
                  <c:v>0</c:v>
                </c:pt>
                <c:pt idx="2193">
                  <c:v>0</c:v>
                </c:pt>
                <c:pt idx="2194">
                  <c:v>0</c:v>
                </c:pt>
                <c:pt idx="2195">
                  <c:v>0</c:v>
                </c:pt>
                <c:pt idx="2196">
                  <c:v>0</c:v>
                </c:pt>
                <c:pt idx="2197">
                  <c:v>0</c:v>
                </c:pt>
                <c:pt idx="2198">
                  <c:v>0</c:v>
                </c:pt>
                <c:pt idx="2199">
                  <c:v>0</c:v>
                </c:pt>
                <c:pt idx="2200">
                  <c:v>0</c:v>
                </c:pt>
                <c:pt idx="2201">
                  <c:v>0</c:v>
                </c:pt>
                <c:pt idx="2202">
                  <c:v>0</c:v>
                </c:pt>
                <c:pt idx="2203">
                  <c:v>0</c:v>
                </c:pt>
                <c:pt idx="2204">
                  <c:v>0</c:v>
                </c:pt>
                <c:pt idx="2205">
                  <c:v>0</c:v>
                </c:pt>
                <c:pt idx="2206">
                  <c:v>0</c:v>
                </c:pt>
                <c:pt idx="2207">
                  <c:v>0</c:v>
                </c:pt>
                <c:pt idx="2208">
                  <c:v>0</c:v>
                </c:pt>
                <c:pt idx="2209">
                  <c:v>0</c:v>
                </c:pt>
                <c:pt idx="2210">
                  <c:v>0</c:v>
                </c:pt>
                <c:pt idx="2211">
                  <c:v>0</c:v>
                </c:pt>
                <c:pt idx="2212">
                  <c:v>0</c:v>
                </c:pt>
                <c:pt idx="2213">
                  <c:v>0</c:v>
                </c:pt>
                <c:pt idx="2214">
                  <c:v>0</c:v>
                </c:pt>
                <c:pt idx="2215">
                  <c:v>0</c:v>
                </c:pt>
                <c:pt idx="2216">
                  <c:v>0</c:v>
                </c:pt>
                <c:pt idx="2217">
                  <c:v>0</c:v>
                </c:pt>
                <c:pt idx="2218">
                  <c:v>0</c:v>
                </c:pt>
                <c:pt idx="2219">
                  <c:v>0</c:v>
                </c:pt>
                <c:pt idx="2220">
                  <c:v>0</c:v>
                </c:pt>
                <c:pt idx="2221">
                  <c:v>0</c:v>
                </c:pt>
                <c:pt idx="2222">
                  <c:v>0</c:v>
                </c:pt>
                <c:pt idx="2223">
                  <c:v>0</c:v>
                </c:pt>
                <c:pt idx="2224">
                  <c:v>0</c:v>
                </c:pt>
                <c:pt idx="2225">
                  <c:v>0</c:v>
                </c:pt>
                <c:pt idx="2226">
                  <c:v>0</c:v>
                </c:pt>
                <c:pt idx="2227">
                  <c:v>0</c:v>
                </c:pt>
                <c:pt idx="2228">
                  <c:v>0</c:v>
                </c:pt>
                <c:pt idx="2229">
                  <c:v>0</c:v>
                </c:pt>
                <c:pt idx="2230">
                  <c:v>0</c:v>
                </c:pt>
                <c:pt idx="2231">
                  <c:v>0</c:v>
                </c:pt>
                <c:pt idx="2232">
                  <c:v>0</c:v>
                </c:pt>
                <c:pt idx="2233">
                  <c:v>0</c:v>
                </c:pt>
                <c:pt idx="2234">
                  <c:v>0</c:v>
                </c:pt>
                <c:pt idx="2235">
                  <c:v>0</c:v>
                </c:pt>
                <c:pt idx="2236">
                  <c:v>0</c:v>
                </c:pt>
                <c:pt idx="2237">
                  <c:v>0</c:v>
                </c:pt>
                <c:pt idx="2238">
                  <c:v>0</c:v>
                </c:pt>
                <c:pt idx="2239">
                  <c:v>0</c:v>
                </c:pt>
                <c:pt idx="2240">
                  <c:v>0</c:v>
                </c:pt>
                <c:pt idx="2241">
                  <c:v>0</c:v>
                </c:pt>
                <c:pt idx="2242">
                  <c:v>0</c:v>
                </c:pt>
                <c:pt idx="2243">
                  <c:v>0</c:v>
                </c:pt>
                <c:pt idx="2244">
                  <c:v>0</c:v>
                </c:pt>
                <c:pt idx="2245">
                  <c:v>0</c:v>
                </c:pt>
                <c:pt idx="2246">
                  <c:v>0</c:v>
                </c:pt>
                <c:pt idx="2247">
                  <c:v>0</c:v>
                </c:pt>
                <c:pt idx="2248">
                  <c:v>0</c:v>
                </c:pt>
                <c:pt idx="2249">
                  <c:v>0</c:v>
                </c:pt>
                <c:pt idx="2250">
                  <c:v>0</c:v>
                </c:pt>
                <c:pt idx="2251">
                  <c:v>0</c:v>
                </c:pt>
                <c:pt idx="2252">
                  <c:v>0</c:v>
                </c:pt>
                <c:pt idx="2253">
                  <c:v>0</c:v>
                </c:pt>
                <c:pt idx="2254">
                  <c:v>0</c:v>
                </c:pt>
                <c:pt idx="2255">
                  <c:v>0</c:v>
                </c:pt>
                <c:pt idx="2256">
                  <c:v>0</c:v>
                </c:pt>
                <c:pt idx="2257">
                  <c:v>0</c:v>
                </c:pt>
                <c:pt idx="2258">
                  <c:v>0</c:v>
                </c:pt>
                <c:pt idx="2259">
                  <c:v>0</c:v>
                </c:pt>
                <c:pt idx="2260">
                  <c:v>0</c:v>
                </c:pt>
                <c:pt idx="2261">
                  <c:v>0</c:v>
                </c:pt>
                <c:pt idx="2262">
                  <c:v>0</c:v>
                </c:pt>
                <c:pt idx="2263">
                  <c:v>0</c:v>
                </c:pt>
                <c:pt idx="2264">
                  <c:v>0</c:v>
                </c:pt>
                <c:pt idx="2265">
                  <c:v>0</c:v>
                </c:pt>
                <c:pt idx="2266">
                  <c:v>0</c:v>
                </c:pt>
                <c:pt idx="2267">
                  <c:v>0</c:v>
                </c:pt>
                <c:pt idx="2268">
                  <c:v>0</c:v>
                </c:pt>
                <c:pt idx="2269">
                  <c:v>0</c:v>
                </c:pt>
                <c:pt idx="2270">
                  <c:v>0</c:v>
                </c:pt>
                <c:pt idx="2271">
                  <c:v>0</c:v>
                </c:pt>
                <c:pt idx="2272">
                  <c:v>0</c:v>
                </c:pt>
                <c:pt idx="2273">
                  <c:v>0</c:v>
                </c:pt>
                <c:pt idx="2274">
                  <c:v>0</c:v>
                </c:pt>
                <c:pt idx="2275">
                  <c:v>0</c:v>
                </c:pt>
                <c:pt idx="2276">
                  <c:v>0</c:v>
                </c:pt>
                <c:pt idx="2277">
                  <c:v>0</c:v>
                </c:pt>
                <c:pt idx="2278">
                  <c:v>0</c:v>
                </c:pt>
                <c:pt idx="2279">
                  <c:v>0</c:v>
                </c:pt>
                <c:pt idx="2280">
                  <c:v>0</c:v>
                </c:pt>
                <c:pt idx="2281">
                  <c:v>0</c:v>
                </c:pt>
                <c:pt idx="2282">
                  <c:v>0</c:v>
                </c:pt>
                <c:pt idx="2283">
                  <c:v>0</c:v>
                </c:pt>
                <c:pt idx="2284">
                  <c:v>0</c:v>
                </c:pt>
                <c:pt idx="2285">
                  <c:v>0</c:v>
                </c:pt>
                <c:pt idx="2286">
                  <c:v>0</c:v>
                </c:pt>
                <c:pt idx="2287">
                  <c:v>0</c:v>
                </c:pt>
                <c:pt idx="2288">
                  <c:v>0</c:v>
                </c:pt>
                <c:pt idx="2289">
                  <c:v>0</c:v>
                </c:pt>
                <c:pt idx="2290">
                  <c:v>0</c:v>
                </c:pt>
                <c:pt idx="2291">
                  <c:v>0</c:v>
                </c:pt>
                <c:pt idx="2292">
                  <c:v>0</c:v>
                </c:pt>
                <c:pt idx="2293">
                  <c:v>0</c:v>
                </c:pt>
                <c:pt idx="2294">
                  <c:v>0</c:v>
                </c:pt>
                <c:pt idx="2295">
                  <c:v>0</c:v>
                </c:pt>
                <c:pt idx="2296">
                  <c:v>0</c:v>
                </c:pt>
                <c:pt idx="2297">
                  <c:v>0</c:v>
                </c:pt>
                <c:pt idx="2298">
                  <c:v>0</c:v>
                </c:pt>
                <c:pt idx="2299">
                  <c:v>0</c:v>
                </c:pt>
                <c:pt idx="2300">
                  <c:v>0</c:v>
                </c:pt>
                <c:pt idx="2301">
                  <c:v>0</c:v>
                </c:pt>
                <c:pt idx="2302">
                  <c:v>0</c:v>
                </c:pt>
                <c:pt idx="2303">
                  <c:v>0</c:v>
                </c:pt>
                <c:pt idx="2304">
                  <c:v>0</c:v>
                </c:pt>
                <c:pt idx="2305">
                  <c:v>0</c:v>
                </c:pt>
                <c:pt idx="2306">
                  <c:v>0</c:v>
                </c:pt>
                <c:pt idx="2307">
                  <c:v>0</c:v>
                </c:pt>
                <c:pt idx="2308">
                  <c:v>0</c:v>
                </c:pt>
                <c:pt idx="2309">
                  <c:v>0</c:v>
                </c:pt>
                <c:pt idx="2310">
                  <c:v>0</c:v>
                </c:pt>
                <c:pt idx="2311">
                  <c:v>0</c:v>
                </c:pt>
                <c:pt idx="2312">
                  <c:v>0</c:v>
                </c:pt>
                <c:pt idx="2313">
                  <c:v>0</c:v>
                </c:pt>
                <c:pt idx="2314">
                  <c:v>0</c:v>
                </c:pt>
                <c:pt idx="2315">
                  <c:v>0</c:v>
                </c:pt>
                <c:pt idx="2316">
                  <c:v>0</c:v>
                </c:pt>
                <c:pt idx="2317">
                  <c:v>0</c:v>
                </c:pt>
                <c:pt idx="2318">
                  <c:v>0</c:v>
                </c:pt>
                <c:pt idx="2319">
                  <c:v>0</c:v>
                </c:pt>
                <c:pt idx="2320">
                  <c:v>0</c:v>
                </c:pt>
                <c:pt idx="2321">
                  <c:v>0</c:v>
                </c:pt>
                <c:pt idx="2322">
                  <c:v>0</c:v>
                </c:pt>
                <c:pt idx="2323">
                  <c:v>0</c:v>
                </c:pt>
                <c:pt idx="2324">
                  <c:v>0</c:v>
                </c:pt>
                <c:pt idx="2325">
                  <c:v>0</c:v>
                </c:pt>
                <c:pt idx="2326">
                  <c:v>0</c:v>
                </c:pt>
                <c:pt idx="2327">
                  <c:v>0</c:v>
                </c:pt>
                <c:pt idx="2328">
                  <c:v>0</c:v>
                </c:pt>
                <c:pt idx="2329">
                  <c:v>0</c:v>
                </c:pt>
                <c:pt idx="2330">
                  <c:v>0</c:v>
                </c:pt>
                <c:pt idx="2331">
                  <c:v>0</c:v>
                </c:pt>
                <c:pt idx="2332">
                  <c:v>0</c:v>
                </c:pt>
                <c:pt idx="2333">
                  <c:v>0</c:v>
                </c:pt>
                <c:pt idx="2334">
                  <c:v>0</c:v>
                </c:pt>
                <c:pt idx="2335">
                  <c:v>0</c:v>
                </c:pt>
                <c:pt idx="2336">
                  <c:v>0</c:v>
                </c:pt>
                <c:pt idx="2337">
                  <c:v>0</c:v>
                </c:pt>
                <c:pt idx="2338">
                  <c:v>0</c:v>
                </c:pt>
                <c:pt idx="2339">
                  <c:v>0</c:v>
                </c:pt>
                <c:pt idx="2340">
                  <c:v>0</c:v>
                </c:pt>
                <c:pt idx="2341">
                  <c:v>0</c:v>
                </c:pt>
                <c:pt idx="2342">
                  <c:v>0</c:v>
                </c:pt>
                <c:pt idx="2343">
                  <c:v>0</c:v>
                </c:pt>
                <c:pt idx="2344">
                  <c:v>0</c:v>
                </c:pt>
                <c:pt idx="2345">
                  <c:v>0</c:v>
                </c:pt>
                <c:pt idx="2346">
                  <c:v>0</c:v>
                </c:pt>
                <c:pt idx="2347">
                  <c:v>0</c:v>
                </c:pt>
                <c:pt idx="2348">
                  <c:v>0</c:v>
                </c:pt>
                <c:pt idx="2349">
                  <c:v>0</c:v>
                </c:pt>
                <c:pt idx="2350">
                  <c:v>0</c:v>
                </c:pt>
                <c:pt idx="2351">
                  <c:v>0</c:v>
                </c:pt>
                <c:pt idx="2352">
                  <c:v>0</c:v>
                </c:pt>
                <c:pt idx="2353">
                  <c:v>0</c:v>
                </c:pt>
                <c:pt idx="2354">
                  <c:v>0</c:v>
                </c:pt>
                <c:pt idx="2355">
                  <c:v>0</c:v>
                </c:pt>
                <c:pt idx="2356">
                  <c:v>0</c:v>
                </c:pt>
                <c:pt idx="2357">
                  <c:v>0</c:v>
                </c:pt>
                <c:pt idx="2358">
                  <c:v>0</c:v>
                </c:pt>
                <c:pt idx="2359">
                  <c:v>0</c:v>
                </c:pt>
                <c:pt idx="2360">
                  <c:v>0</c:v>
                </c:pt>
                <c:pt idx="2361">
                  <c:v>0</c:v>
                </c:pt>
                <c:pt idx="2362">
                  <c:v>0</c:v>
                </c:pt>
                <c:pt idx="2363">
                  <c:v>0</c:v>
                </c:pt>
                <c:pt idx="2364">
                  <c:v>0</c:v>
                </c:pt>
                <c:pt idx="2365">
                  <c:v>0</c:v>
                </c:pt>
                <c:pt idx="2366">
                  <c:v>0</c:v>
                </c:pt>
                <c:pt idx="2367">
                  <c:v>0</c:v>
                </c:pt>
                <c:pt idx="2368">
                  <c:v>0</c:v>
                </c:pt>
                <c:pt idx="2369">
                  <c:v>0</c:v>
                </c:pt>
                <c:pt idx="2370">
                  <c:v>0</c:v>
                </c:pt>
                <c:pt idx="2371">
                  <c:v>0</c:v>
                </c:pt>
                <c:pt idx="2372">
                  <c:v>0</c:v>
                </c:pt>
                <c:pt idx="2373">
                  <c:v>0</c:v>
                </c:pt>
                <c:pt idx="2374">
                  <c:v>0</c:v>
                </c:pt>
                <c:pt idx="2375">
                  <c:v>0</c:v>
                </c:pt>
                <c:pt idx="2376">
                  <c:v>0</c:v>
                </c:pt>
                <c:pt idx="2377">
                  <c:v>0</c:v>
                </c:pt>
                <c:pt idx="2378">
                  <c:v>0</c:v>
                </c:pt>
                <c:pt idx="2379">
                  <c:v>0</c:v>
                </c:pt>
                <c:pt idx="2380">
                  <c:v>0</c:v>
                </c:pt>
                <c:pt idx="2381">
                  <c:v>0</c:v>
                </c:pt>
                <c:pt idx="2382">
                  <c:v>0</c:v>
                </c:pt>
                <c:pt idx="2383">
                  <c:v>0</c:v>
                </c:pt>
                <c:pt idx="2384">
                  <c:v>0</c:v>
                </c:pt>
                <c:pt idx="2385">
                  <c:v>0</c:v>
                </c:pt>
                <c:pt idx="2386">
                  <c:v>0</c:v>
                </c:pt>
                <c:pt idx="2387">
                  <c:v>0</c:v>
                </c:pt>
                <c:pt idx="2388">
                  <c:v>0</c:v>
                </c:pt>
                <c:pt idx="2389">
                  <c:v>0</c:v>
                </c:pt>
                <c:pt idx="2390">
                  <c:v>0</c:v>
                </c:pt>
                <c:pt idx="2391">
                  <c:v>0</c:v>
                </c:pt>
                <c:pt idx="2392">
                  <c:v>0</c:v>
                </c:pt>
                <c:pt idx="2393">
                  <c:v>0</c:v>
                </c:pt>
                <c:pt idx="2394">
                  <c:v>0</c:v>
                </c:pt>
                <c:pt idx="2395">
                  <c:v>0</c:v>
                </c:pt>
                <c:pt idx="2396">
                  <c:v>0</c:v>
                </c:pt>
                <c:pt idx="2397">
                  <c:v>0</c:v>
                </c:pt>
                <c:pt idx="2398">
                  <c:v>0</c:v>
                </c:pt>
                <c:pt idx="2399">
                  <c:v>0</c:v>
                </c:pt>
                <c:pt idx="2400">
                  <c:v>0</c:v>
                </c:pt>
                <c:pt idx="2401">
                  <c:v>0</c:v>
                </c:pt>
                <c:pt idx="2402">
                  <c:v>0</c:v>
                </c:pt>
                <c:pt idx="2403">
                  <c:v>0</c:v>
                </c:pt>
                <c:pt idx="2404">
                  <c:v>0</c:v>
                </c:pt>
                <c:pt idx="2405">
                  <c:v>0</c:v>
                </c:pt>
                <c:pt idx="2406">
                  <c:v>0</c:v>
                </c:pt>
                <c:pt idx="2407">
                  <c:v>0</c:v>
                </c:pt>
                <c:pt idx="2408">
                  <c:v>0</c:v>
                </c:pt>
                <c:pt idx="2409">
                  <c:v>0</c:v>
                </c:pt>
                <c:pt idx="2410">
                  <c:v>0</c:v>
                </c:pt>
                <c:pt idx="2411">
                  <c:v>0</c:v>
                </c:pt>
                <c:pt idx="2412">
                  <c:v>0</c:v>
                </c:pt>
                <c:pt idx="2413">
                  <c:v>0</c:v>
                </c:pt>
                <c:pt idx="2414">
                  <c:v>0</c:v>
                </c:pt>
                <c:pt idx="2415">
                  <c:v>0</c:v>
                </c:pt>
                <c:pt idx="2416">
                  <c:v>0</c:v>
                </c:pt>
                <c:pt idx="2417">
                  <c:v>0</c:v>
                </c:pt>
                <c:pt idx="2418">
                  <c:v>0</c:v>
                </c:pt>
                <c:pt idx="2419">
                  <c:v>0</c:v>
                </c:pt>
                <c:pt idx="2420">
                  <c:v>0</c:v>
                </c:pt>
                <c:pt idx="2421">
                  <c:v>0</c:v>
                </c:pt>
                <c:pt idx="2422">
                  <c:v>0</c:v>
                </c:pt>
                <c:pt idx="2423">
                  <c:v>0</c:v>
                </c:pt>
                <c:pt idx="2424">
                  <c:v>0</c:v>
                </c:pt>
                <c:pt idx="2425">
                  <c:v>0</c:v>
                </c:pt>
                <c:pt idx="2426">
                  <c:v>0</c:v>
                </c:pt>
                <c:pt idx="2427">
                  <c:v>0</c:v>
                </c:pt>
                <c:pt idx="2428">
                  <c:v>0</c:v>
                </c:pt>
                <c:pt idx="2429">
                  <c:v>0</c:v>
                </c:pt>
                <c:pt idx="2430">
                  <c:v>0</c:v>
                </c:pt>
                <c:pt idx="2431">
                  <c:v>0</c:v>
                </c:pt>
                <c:pt idx="2432">
                  <c:v>0</c:v>
                </c:pt>
                <c:pt idx="2433">
                  <c:v>0</c:v>
                </c:pt>
                <c:pt idx="2434">
                  <c:v>0</c:v>
                </c:pt>
                <c:pt idx="2435">
                  <c:v>0</c:v>
                </c:pt>
                <c:pt idx="2436">
                  <c:v>0</c:v>
                </c:pt>
                <c:pt idx="2437">
                  <c:v>0</c:v>
                </c:pt>
                <c:pt idx="2438">
                  <c:v>0</c:v>
                </c:pt>
                <c:pt idx="2439">
                  <c:v>0</c:v>
                </c:pt>
                <c:pt idx="2440">
                  <c:v>0</c:v>
                </c:pt>
                <c:pt idx="2441">
                  <c:v>0</c:v>
                </c:pt>
                <c:pt idx="2442">
                  <c:v>0</c:v>
                </c:pt>
                <c:pt idx="2443">
                  <c:v>0</c:v>
                </c:pt>
                <c:pt idx="2444">
                  <c:v>0</c:v>
                </c:pt>
                <c:pt idx="2445">
                  <c:v>0</c:v>
                </c:pt>
                <c:pt idx="2446">
                  <c:v>0</c:v>
                </c:pt>
                <c:pt idx="2447">
                  <c:v>0</c:v>
                </c:pt>
                <c:pt idx="2448">
                  <c:v>0</c:v>
                </c:pt>
                <c:pt idx="2449">
                  <c:v>0</c:v>
                </c:pt>
                <c:pt idx="2450">
                  <c:v>0</c:v>
                </c:pt>
                <c:pt idx="2451">
                  <c:v>0</c:v>
                </c:pt>
                <c:pt idx="2452">
                  <c:v>0</c:v>
                </c:pt>
                <c:pt idx="2453">
                  <c:v>0</c:v>
                </c:pt>
                <c:pt idx="2454">
                  <c:v>0</c:v>
                </c:pt>
                <c:pt idx="2455">
                  <c:v>0</c:v>
                </c:pt>
                <c:pt idx="2456">
                  <c:v>0</c:v>
                </c:pt>
                <c:pt idx="2457">
                  <c:v>0</c:v>
                </c:pt>
                <c:pt idx="2458">
                  <c:v>0</c:v>
                </c:pt>
                <c:pt idx="2459">
                  <c:v>0</c:v>
                </c:pt>
                <c:pt idx="2460">
                  <c:v>0</c:v>
                </c:pt>
                <c:pt idx="2461">
                  <c:v>0</c:v>
                </c:pt>
                <c:pt idx="2462">
                  <c:v>0</c:v>
                </c:pt>
                <c:pt idx="2463">
                  <c:v>0</c:v>
                </c:pt>
                <c:pt idx="2464">
                  <c:v>0</c:v>
                </c:pt>
                <c:pt idx="2465">
                  <c:v>0</c:v>
                </c:pt>
                <c:pt idx="2466">
                  <c:v>0</c:v>
                </c:pt>
                <c:pt idx="2467">
                  <c:v>0</c:v>
                </c:pt>
                <c:pt idx="2468">
                  <c:v>0</c:v>
                </c:pt>
                <c:pt idx="2469">
                  <c:v>0</c:v>
                </c:pt>
                <c:pt idx="2470">
                  <c:v>0</c:v>
                </c:pt>
                <c:pt idx="2471">
                  <c:v>0</c:v>
                </c:pt>
                <c:pt idx="2472">
                  <c:v>0</c:v>
                </c:pt>
                <c:pt idx="2473">
                  <c:v>0</c:v>
                </c:pt>
                <c:pt idx="2474">
                  <c:v>0</c:v>
                </c:pt>
                <c:pt idx="2475">
                  <c:v>0</c:v>
                </c:pt>
                <c:pt idx="2476">
                  <c:v>0</c:v>
                </c:pt>
                <c:pt idx="2477">
                  <c:v>0</c:v>
                </c:pt>
                <c:pt idx="2478">
                  <c:v>0</c:v>
                </c:pt>
                <c:pt idx="2479">
                  <c:v>0</c:v>
                </c:pt>
                <c:pt idx="2480">
                  <c:v>0</c:v>
                </c:pt>
                <c:pt idx="2481">
                  <c:v>0</c:v>
                </c:pt>
                <c:pt idx="2482">
                  <c:v>0</c:v>
                </c:pt>
                <c:pt idx="2483">
                  <c:v>0</c:v>
                </c:pt>
                <c:pt idx="2484">
                  <c:v>0</c:v>
                </c:pt>
                <c:pt idx="2485">
                  <c:v>0</c:v>
                </c:pt>
                <c:pt idx="2486">
                  <c:v>0</c:v>
                </c:pt>
                <c:pt idx="2487">
                  <c:v>0</c:v>
                </c:pt>
                <c:pt idx="2488">
                  <c:v>0</c:v>
                </c:pt>
                <c:pt idx="2489">
                  <c:v>0</c:v>
                </c:pt>
                <c:pt idx="2490">
                  <c:v>0</c:v>
                </c:pt>
                <c:pt idx="2491">
                  <c:v>0</c:v>
                </c:pt>
                <c:pt idx="2492">
                  <c:v>0</c:v>
                </c:pt>
                <c:pt idx="2493">
                  <c:v>0</c:v>
                </c:pt>
                <c:pt idx="2494">
                  <c:v>0</c:v>
                </c:pt>
                <c:pt idx="2495">
                  <c:v>0</c:v>
                </c:pt>
                <c:pt idx="2496">
                  <c:v>0</c:v>
                </c:pt>
                <c:pt idx="2497">
                  <c:v>0</c:v>
                </c:pt>
                <c:pt idx="2498">
                  <c:v>0</c:v>
                </c:pt>
                <c:pt idx="2499">
                  <c:v>0</c:v>
                </c:pt>
                <c:pt idx="2500">
                  <c:v>0</c:v>
                </c:pt>
                <c:pt idx="2501">
                  <c:v>0</c:v>
                </c:pt>
                <c:pt idx="2502">
                  <c:v>0</c:v>
                </c:pt>
                <c:pt idx="2503">
                  <c:v>0</c:v>
                </c:pt>
                <c:pt idx="2504">
                  <c:v>0</c:v>
                </c:pt>
                <c:pt idx="2505">
                  <c:v>0</c:v>
                </c:pt>
                <c:pt idx="2506">
                  <c:v>0</c:v>
                </c:pt>
                <c:pt idx="2507">
                  <c:v>0</c:v>
                </c:pt>
                <c:pt idx="2508">
                  <c:v>0</c:v>
                </c:pt>
                <c:pt idx="2509">
                  <c:v>0</c:v>
                </c:pt>
                <c:pt idx="2510">
                  <c:v>0</c:v>
                </c:pt>
                <c:pt idx="2511">
                  <c:v>0</c:v>
                </c:pt>
                <c:pt idx="2512">
                  <c:v>0</c:v>
                </c:pt>
                <c:pt idx="2513">
                  <c:v>0</c:v>
                </c:pt>
                <c:pt idx="2514">
                  <c:v>0</c:v>
                </c:pt>
                <c:pt idx="2515">
                  <c:v>0</c:v>
                </c:pt>
                <c:pt idx="2516">
                  <c:v>0</c:v>
                </c:pt>
                <c:pt idx="2517">
                  <c:v>0</c:v>
                </c:pt>
                <c:pt idx="2518">
                  <c:v>0</c:v>
                </c:pt>
                <c:pt idx="2519">
                  <c:v>0</c:v>
                </c:pt>
                <c:pt idx="2520">
                  <c:v>0</c:v>
                </c:pt>
                <c:pt idx="2521">
                  <c:v>0</c:v>
                </c:pt>
                <c:pt idx="2522">
                  <c:v>0</c:v>
                </c:pt>
                <c:pt idx="2523">
                  <c:v>0</c:v>
                </c:pt>
                <c:pt idx="2524">
                  <c:v>0</c:v>
                </c:pt>
                <c:pt idx="2525">
                  <c:v>0</c:v>
                </c:pt>
                <c:pt idx="2526">
                  <c:v>0</c:v>
                </c:pt>
                <c:pt idx="2527">
                  <c:v>0</c:v>
                </c:pt>
                <c:pt idx="2528">
                  <c:v>0</c:v>
                </c:pt>
                <c:pt idx="2529">
                  <c:v>0</c:v>
                </c:pt>
                <c:pt idx="2530">
                  <c:v>0</c:v>
                </c:pt>
                <c:pt idx="2531">
                  <c:v>0</c:v>
                </c:pt>
                <c:pt idx="2532">
                  <c:v>0</c:v>
                </c:pt>
                <c:pt idx="2533">
                  <c:v>0</c:v>
                </c:pt>
                <c:pt idx="2534">
                  <c:v>0</c:v>
                </c:pt>
                <c:pt idx="2535">
                  <c:v>0</c:v>
                </c:pt>
                <c:pt idx="2536">
                  <c:v>0</c:v>
                </c:pt>
                <c:pt idx="2537">
                  <c:v>0</c:v>
                </c:pt>
                <c:pt idx="2538">
                  <c:v>0</c:v>
                </c:pt>
                <c:pt idx="2539">
                  <c:v>0</c:v>
                </c:pt>
                <c:pt idx="2540">
                  <c:v>0</c:v>
                </c:pt>
                <c:pt idx="2541">
                  <c:v>0</c:v>
                </c:pt>
                <c:pt idx="2542">
                  <c:v>0</c:v>
                </c:pt>
                <c:pt idx="2543">
                  <c:v>0</c:v>
                </c:pt>
                <c:pt idx="2544">
                  <c:v>0</c:v>
                </c:pt>
                <c:pt idx="2545">
                  <c:v>0</c:v>
                </c:pt>
                <c:pt idx="2546">
                  <c:v>0</c:v>
                </c:pt>
                <c:pt idx="2547">
                  <c:v>0</c:v>
                </c:pt>
                <c:pt idx="2548">
                  <c:v>0</c:v>
                </c:pt>
                <c:pt idx="2549">
                  <c:v>0</c:v>
                </c:pt>
                <c:pt idx="2550">
                  <c:v>0</c:v>
                </c:pt>
                <c:pt idx="2551">
                  <c:v>0</c:v>
                </c:pt>
                <c:pt idx="2552">
                  <c:v>0</c:v>
                </c:pt>
                <c:pt idx="2553">
                  <c:v>0</c:v>
                </c:pt>
                <c:pt idx="2554">
                  <c:v>0</c:v>
                </c:pt>
                <c:pt idx="2555">
                  <c:v>0</c:v>
                </c:pt>
                <c:pt idx="2556">
                  <c:v>0</c:v>
                </c:pt>
                <c:pt idx="2557">
                  <c:v>0</c:v>
                </c:pt>
                <c:pt idx="2558">
                  <c:v>0</c:v>
                </c:pt>
                <c:pt idx="2559">
                  <c:v>0</c:v>
                </c:pt>
                <c:pt idx="2560">
                  <c:v>0</c:v>
                </c:pt>
                <c:pt idx="2561">
                  <c:v>0</c:v>
                </c:pt>
                <c:pt idx="2562">
                  <c:v>0</c:v>
                </c:pt>
                <c:pt idx="2563">
                  <c:v>0</c:v>
                </c:pt>
                <c:pt idx="2564">
                  <c:v>0</c:v>
                </c:pt>
                <c:pt idx="2565">
                  <c:v>0</c:v>
                </c:pt>
                <c:pt idx="2566">
                  <c:v>0</c:v>
                </c:pt>
                <c:pt idx="2567">
                  <c:v>0</c:v>
                </c:pt>
                <c:pt idx="2568">
                  <c:v>0</c:v>
                </c:pt>
                <c:pt idx="2569">
                  <c:v>0</c:v>
                </c:pt>
                <c:pt idx="2570">
                  <c:v>0</c:v>
                </c:pt>
                <c:pt idx="2571">
                  <c:v>0</c:v>
                </c:pt>
                <c:pt idx="2572">
                  <c:v>0</c:v>
                </c:pt>
                <c:pt idx="2573">
                  <c:v>0</c:v>
                </c:pt>
                <c:pt idx="2574">
                  <c:v>0</c:v>
                </c:pt>
                <c:pt idx="2575">
                  <c:v>0</c:v>
                </c:pt>
                <c:pt idx="2576">
                  <c:v>0</c:v>
                </c:pt>
                <c:pt idx="2577">
                  <c:v>0</c:v>
                </c:pt>
                <c:pt idx="2578">
                  <c:v>0</c:v>
                </c:pt>
                <c:pt idx="2579">
                  <c:v>0</c:v>
                </c:pt>
                <c:pt idx="2580">
                  <c:v>0</c:v>
                </c:pt>
                <c:pt idx="2581">
                  <c:v>0</c:v>
                </c:pt>
                <c:pt idx="2582">
                  <c:v>0</c:v>
                </c:pt>
                <c:pt idx="2583">
                  <c:v>0</c:v>
                </c:pt>
                <c:pt idx="2584">
                  <c:v>0</c:v>
                </c:pt>
                <c:pt idx="2585">
                  <c:v>0</c:v>
                </c:pt>
                <c:pt idx="2586">
                  <c:v>0</c:v>
                </c:pt>
                <c:pt idx="2587">
                  <c:v>0</c:v>
                </c:pt>
                <c:pt idx="2588">
                  <c:v>0</c:v>
                </c:pt>
                <c:pt idx="2589">
                  <c:v>0</c:v>
                </c:pt>
                <c:pt idx="2590">
                  <c:v>0</c:v>
                </c:pt>
                <c:pt idx="2591">
                  <c:v>0</c:v>
                </c:pt>
                <c:pt idx="2592">
                  <c:v>0</c:v>
                </c:pt>
                <c:pt idx="2593">
                  <c:v>0</c:v>
                </c:pt>
                <c:pt idx="2594">
                  <c:v>0</c:v>
                </c:pt>
                <c:pt idx="2595">
                  <c:v>0</c:v>
                </c:pt>
                <c:pt idx="2596">
                  <c:v>0</c:v>
                </c:pt>
                <c:pt idx="2597">
                  <c:v>0</c:v>
                </c:pt>
                <c:pt idx="2598">
                  <c:v>0</c:v>
                </c:pt>
                <c:pt idx="2599">
                  <c:v>0</c:v>
                </c:pt>
                <c:pt idx="2600">
                  <c:v>0</c:v>
                </c:pt>
                <c:pt idx="2601">
                  <c:v>0</c:v>
                </c:pt>
                <c:pt idx="2602">
                  <c:v>0</c:v>
                </c:pt>
                <c:pt idx="2603">
                  <c:v>0</c:v>
                </c:pt>
                <c:pt idx="2604">
                  <c:v>0</c:v>
                </c:pt>
                <c:pt idx="2605">
                  <c:v>0</c:v>
                </c:pt>
                <c:pt idx="2606">
                  <c:v>0</c:v>
                </c:pt>
                <c:pt idx="2607">
                  <c:v>0</c:v>
                </c:pt>
                <c:pt idx="2608">
                  <c:v>0</c:v>
                </c:pt>
                <c:pt idx="2609">
                  <c:v>0</c:v>
                </c:pt>
                <c:pt idx="2610">
                  <c:v>0</c:v>
                </c:pt>
                <c:pt idx="2611">
                  <c:v>0</c:v>
                </c:pt>
                <c:pt idx="2612">
                  <c:v>0</c:v>
                </c:pt>
                <c:pt idx="2613">
                  <c:v>0</c:v>
                </c:pt>
                <c:pt idx="2614">
                  <c:v>0</c:v>
                </c:pt>
                <c:pt idx="2615">
                  <c:v>0</c:v>
                </c:pt>
                <c:pt idx="2616">
                  <c:v>0</c:v>
                </c:pt>
                <c:pt idx="2617">
                  <c:v>0</c:v>
                </c:pt>
                <c:pt idx="2618">
                  <c:v>0</c:v>
                </c:pt>
                <c:pt idx="2619">
                  <c:v>0</c:v>
                </c:pt>
                <c:pt idx="2620">
                  <c:v>0</c:v>
                </c:pt>
                <c:pt idx="2621">
                  <c:v>0</c:v>
                </c:pt>
                <c:pt idx="2622">
                  <c:v>0</c:v>
                </c:pt>
                <c:pt idx="2623">
                  <c:v>0</c:v>
                </c:pt>
                <c:pt idx="2624">
                  <c:v>0</c:v>
                </c:pt>
                <c:pt idx="2625">
                  <c:v>0</c:v>
                </c:pt>
                <c:pt idx="2626">
                  <c:v>0</c:v>
                </c:pt>
                <c:pt idx="2627">
                  <c:v>0</c:v>
                </c:pt>
                <c:pt idx="2628">
                  <c:v>0</c:v>
                </c:pt>
                <c:pt idx="2629">
                  <c:v>0</c:v>
                </c:pt>
                <c:pt idx="2630">
                  <c:v>0</c:v>
                </c:pt>
                <c:pt idx="2631">
                  <c:v>0</c:v>
                </c:pt>
                <c:pt idx="2632">
                  <c:v>0</c:v>
                </c:pt>
                <c:pt idx="2633">
                  <c:v>0</c:v>
                </c:pt>
                <c:pt idx="2634">
                  <c:v>0</c:v>
                </c:pt>
                <c:pt idx="2635">
                  <c:v>0</c:v>
                </c:pt>
                <c:pt idx="2636">
                  <c:v>0</c:v>
                </c:pt>
                <c:pt idx="2637">
                  <c:v>0</c:v>
                </c:pt>
                <c:pt idx="2638">
                  <c:v>0</c:v>
                </c:pt>
                <c:pt idx="2639">
                  <c:v>0</c:v>
                </c:pt>
                <c:pt idx="2640">
                  <c:v>0</c:v>
                </c:pt>
                <c:pt idx="2641">
                  <c:v>0</c:v>
                </c:pt>
                <c:pt idx="2642">
                  <c:v>0</c:v>
                </c:pt>
                <c:pt idx="2643">
                  <c:v>0</c:v>
                </c:pt>
                <c:pt idx="2644">
                  <c:v>0</c:v>
                </c:pt>
                <c:pt idx="2645">
                  <c:v>0</c:v>
                </c:pt>
                <c:pt idx="2646">
                  <c:v>0</c:v>
                </c:pt>
                <c:pt idx="2647">
                  <c:v>0</c:v>
                </c:pt>
                <c:pt idx="2648">
                  <c:v>0</c:v>
                </c:pt>
                <c:pt idx="2649">
                  <c:v>0</c:v>
                </c:pt>
                <c:pt idx="2650">
                  <c:v>0</c:v>
                </c:pt>
                <c:pt idx="2651">
                  <c:v>0</c:v>
                </c:pt>
                <c:pt idx="2652">
                  <c:v>0</c:v>
                </c:pt>
                <c:pt idx="2653">
                  <c:v>0</c:v>
                </c:pt>
                <c:pt idx="2654">
                  <c:v>0</c:v>
                </c:pt>
                <c:pt idx="2655">
                  <c:v>0</c:v>
                </c:pt>
                <c:pt idx="2656">
                  <c:v>0</c:v>
                </c:pt>
                <c:pt idx="2657">
                  <c:v>0</c:v>
                </c:pt>
                <c:pt idx="2658">
                  <c:v>0</c:v>
                </c:pt>
                <c:pt idx="2659">
                  <c:v>0</c:v>
                </c:pt>
                <c:pt idx="2660">
                  <c:v>0</c:v>
                </c:pt>
                <c:pt idx="2661">
                  <c:v>0</c:v>
                </c:pt>
                <c:pt idx="2662">
                  <c:v>0</c:v>
                </c:pt>
                <c:pt idx="2663">
                  <c:v>0</c:v>
                </c:pt>
                <c:pt idx="2664">
                  <c:v>0</c:v>
                </c:pt>
                <c:pt idx="2665">
                  <c:v>0</c:v>
                </c:pt>
                <c:pt idx="2666">
                  <c:v>0</c:v>
                </c:pt>
                <c:pt idx="2667">
                  <c:v>0</c:v>
                </c:pt>
                <c:pt idx="2668">
                  <c:v>0</c:v>
                </c:pt>
                <c:pt idx="2669">
                  <c:v>0</c:v>
                </c:pt>
                <c:pt idx="2670">
                  <c:v>0</c:v>
                </c:pt>
                <c:pt idx="2671">
                  <c:v>0</c:v>
                </c:pt>
                <c:pt idx="2672">
                  <c:v>0</c:v>
                </c:pt>
                <c:pt idx="2673">
                  <c:v>0</c:v>
                </c:pt>
                <c:pt idx="2674">
                  <c:v>0</c:v>
                </c:pt>
                <c:pt idx="2675">
                  <c:v>0</c:v>
                </c:pt>
                <c:pt idx="2676">
                  <c:v>0</c:v>
                </c:pt>
                <c:pt idx="2677">
                  <c:v>0</c:v>
                </c:pt>
                <c:pt idx="2678">
                  <c:v>0</c:v>
                </c:pt>
                <c:pt idx="2679">
                  <c:v>0</c:v>
                </c:pt>
                <c:pt idx="2680">
                  <c:v>0</c:v>
                </c:pt>
                <c:pt idx="2681">
                  <c:v>0</c:v>
                </c:pt>
                <c:pt idx="2682">
                  <c:v>0</c:v>
                </c:pt>
                <c:pt idx="2683">
                  <c:v>0</c:v>
                </c:pt>
                <c:pt idx="2684">
                  <c:v>0</c:v>
                </c:pt>
                <c:pt idx="2685">
                  <c:v>0</c:v>
                </c:pt>
                <c:pt idx="2686">
                  <c:v>0</c:v>
                </c:pt>
                <c:pt idx="2687">
                  <c:v>0</c:v>
                </c:pt>
                <c:pt idx="2688">
                  <c:v>0</c:v>
                </c:pt>
                <c:pt idx="2689">
                  <c:v>0</c:v>
                </c:pt>
                <c:pt idx="2690">
                  <c:v>0</c:v>
                </c:pt>
                <c:pt idx="2691">
                  <c:v>0</c:v>
                </c:pt>
                <c:pt idx="2692">
                  <c:v>0</c:v>
                </c:pt>
                <c:pt idx="2693">
                  <c:v>0</c:v>
                </c:pt>
                <c:pt idx="2694">
                  <c:v>0</c:v>
                </c:pt>
                <c:pt idx="2695">
                  <c:v>0</c:v>
                </c:pt>
                <c:pt idx="2696">
                  <c:v>0</c:v>
                </c:pt>
                <c:pt idx="2697">
                  <c:v>0</c:v>
                </c:pt>
                <c:pt idx="2698">
                  <c:v>0</c:v>
                </c:pt>
                <c:pt idx="2699">
                  <c:v>0</c:v>
                </c:pt>
                <c:pt idx="2700">
                  <c:v>500</c:v>
                </c:pt>
                <c:pt idx="2701">
                  <c:v>0</c:v>
                </c:pt>
                <c:pt idx="2702">
                  <c:v>0</c:v>
                </c:pt>
                <c:pt idx="2703">
                  <c:v>0</c:v>
                </c:pt>
                <c:pt idx="2704">
                  <c:v>0</c:v>
                </c:pt>
                <c:pt idx="2705">
                  <c:v>0</c:v>
                </c:pt>
                <c:pt idx="2706">
                  <c:v>0</c:v>
                </c:pt>
                <c:pt idx="2707">
                  <c:v>0</c:v>
                </c:pt>
                <c:pt idx="2708">
                  <c:v>0</c:v>
                </c:pt>
                <c:pt idx="2709">
                  <c:v>0</c:v>
                </c:pt>
                <c:pt idx="2710">
                  <c:v>0</c:v>
                </c:pt>
                <c:pt idx="2711">
                  <c:v>0</c:v>
                </c:pt>
                <c:pt idx="2712">
                  <c:v>0</c:v>
                </c:pt>
                <c:pt idx="2713">
                  <c:v>0</c:v>
                </c:pt>
                <c:pt idx="2714">
                  <c:v>0</c:v>
                </c:pt>
                <c:pt idx="2715">
                  <c:v>0</c:v>
                </c:pt>
                <c:pt idx="2716">
                  <c:v>0</c:v>
                </c:pt>
                <c:pt idx="2717">
                  <c:v>0</c:v>
                </c:pt>
                <c:pt idx="2718">
                  <c:v>0</c:v>
                </c:pt>
                <c:pt idx="2719">
                  <c:v>0</c:v>
                </c:pt>
                <c:pt idx="2720">
                  <c:v>0</c:v>
                </c:pt>
                <c:pt idx="2721">
                  <c:v>0</c:v>
                </c:pt>
                <c:pt idx="2722">
                  <c:v>0</c:v>
                </c:pt>
                <c:pt idx="2723">
                  <c:v>0</c:v>
                </c:pt>
                <c:pt idx="2724">
                  <c:v>0</c:v>
                </c:pt>
                <c:pt idx="2725">
                  <c:v>0</c:v>
                </c:pt>
                <c:pt idx="2726">
                  <c:v>0</c:v>
                </c:pt>
                <c:pt idx="2727">
                  <c:v>0</c:v>
                </c:pt>
                <c:pt idx="2728">
                  <c:v>0</c:v>
                </c:pt>
                <c:pt idx="2729">
                  <c:v>0</c:v>
                </c:pt>
                <c:pt idx="2730">
                  <c:v>0</c:v>
                </c:pt>
                <c:pt idx="2731">
                  <c:v>0</c:v>
                </c:pt>
                <c:pt idx="2732">
                  <c:v>0</c:v>
                </c:pt>
                <c:pt idx="2733">
                  <c:v>0</c:v>
                </c:pt>
                <c:pt idx="2734">
                  <c:v>0</c:v>
                </c:pt>
                <c:pt idx="2735">
                  <c:v>0</c:v>
                </c:pt>
                <c:pt idx="2736">
                  <c:v>0</c:v>
                </c:pt>
                <c:pt idx="2737">
                  <c:v>0</c:v>
                </c:pt>
                <c:pt idx="2738">
                  <c:v>0</c:v>
                </c:pt>
                <c:pt idx="2739">
                  <c:v>0</c:v>
                </c:pt>
                <c:pt idx="2740">
                  <c:v>0</c:v>
                </c:pt>
                <c:pt idx="2741">
                  <c:v>0</c:v>
                </c:pt>
                <c:pt idx="2742">
                  <c:v>0</c:v>
                </c:pt>
                <c:pt idx="2743">
                  <c:v>0</c:v>
                </c:pt>
                <c:pt idx="2744">
                  <c:v>0</c:v>
                </c:pt>
                <c:pt idx="2745">
                  <c:v>0</c:v>
                </c:pt>
                <c:pt idx="2746">
                  <c:v>0</c:v>
                </c:pt>
                <c:pt idx="2747">
                  <c:v>0</c:v>
                </c:pt>
                <c:pt idx="2748">
                  <c:v>0</c:v>
                </c:pt>
                <c:pt idx="2749">
                  <c:v>0</c:v>
                </c:pt>
                <c:pt idx="2750">
                  <c:v>0</c:v>
                </c:pt>
                <c:pt idx="2751">
                  <c:v>0</c:v>
                </c:pt>
                <c:pt idx="2752">
                  <c:v>0</c:v>
                </c:pt>
                <c:pt idx="2753">
                  <c:v>0</c:v>
                </c:pt>
                <c:pt idx="2754">
                  <c:v>0</c:v>
                </c:pt>
                <c:pt idx="2755">
                  <c:v>0</c:v>
                </c:pt>
                <c:pt idx="2756">
                  <c:v>0</c:v>
                </c:pt>
                <c:pt idx="2757">
                  <c:v>0</c:v>
                </c:pt>
                <c:pt idx="2758">
                  <c:v>0</c:v>
                </c:pt>
                <c:pt idx="2759">
                  <c:v>0</c:v>
                </c:pt>
                <c:pt idx="2760">
                  <c:v>0</c:v>
                </c:pt>
                <c:pt idx="2761">
                  <c:v>0</c:v>
                </c:pt>
                <c:pt idx="2762">
                  <c:v>0</c:v>
                </c:pt>
                <c:pt idx="2763">
                  <c:v>0</c:v>
                </c:pt>
                <c:pt idx="2764">
                  <c:v>0</c:v>
                </c:pt>
                <c:pt idx="2765">
                  <c:v>0</c:v>
                </c:pt>
                <c:pt idx="2766">
                  <c:v>0</c:v>
                </c:pt>
                <c:pt idx="2767">
                  <c:v>0</c:v>
                </c:pt>
                <c:pt idx="2768">
                  <c:v>0</c:v>
                </c:pt>
                <c:pt idx="2769">
                  <c:v>0</c:v>
                </c:pt>
                <c:pt idx="2770">
                  <c:v>0</c:v>
                </c:pt>
                <c:pt idx="2771">
                  <c:v>0</c:v>
                </c:pt>
                <c:pt idx="2772">
                  <c:v>0</c:v>
                </c:pt>
                <c:pt idx="2773">
                  <c:v>0</c:v>
                </c:pt>
                <c:pt idx="2774">
                  <c:v>0</c:v>
                </c:pt>
                <c:pt idx="2775">
                  <c:v>0</c:v>
                </c:pt>
                <c:pt idx="2776">
                  <c:v>0</c:v>
                </c:pt>
                <c:pt idx="2777">
                  <c:v>0</c:v>
                </c:pt>
                <c:pt idx="2778">
                  <c:v>0</c:v>
                </c:pt>
                <c:pt idx="2779">
                  <c:v>0</c:v>
                </c:pt>
                <c:pt idx="2780">
                  <c:v>0</c:v>
                </c:pt>
                <c:pt idx="2781">
                  <c:v>0</c:v>
                </c:pt>
                <c:pt idx="2782">
                  <c:v>0</c:v>
                </c:pt>
                <c:pt idx="2783">
                  <c:v>0</c:v>
                </c:pt>
                <c:pt idx="2784">
                  <c:v>0</c:v>
                </c:pt>
                <c:pt idx="2785">
                  <c:v>0</c:v>
                </c:pt>
                <c:pt idx="2786">
                  <c:v>0</c:v>
                </c:pt>
                <c:pt idx="2787">
                  <c:v>0</c:v>
                </c:pt>
                <c:pt idx="2788">
                  <c:v>0</c:v>
                </c:pt>
                <c:pt idx="2789">
                  <c:v>0</c:v>
                </c:pt>
                <c:pt idx="2790">
                  <c:v>0</c:v>
                </c:pt>
                <c:pt idx="2791">
                  <c:v>0</c:v>
                </c:pt>
                <c:pt idx="2792">
                  <c:v>0</c:v>
                </c:pt>
                <c:pt idx="2793">
                  <c:v>0</c:v>
                </c:pt>
                <c:pt idx="2794">
                  <c:v>0</c:v>
                </c:pt>
                <c:pt idx="2795">
                  <c:v>0</c:v>
                </c:pt>
                <c:pt idx="2796">
                  <c:v>0</c:v>
                </c:pt>
                <c:pt idx="2797">
                  <c:v>0</c:v>
                </c:pt>
                <c:pt idx="2798">
                  <c:v>0</c:v>
                </c:pt>
                <c:pt idx="2799">
                  <c:v>0</c:v>
                </c:pt>
                <c:pt idx="2800">
                  <c:v>0</c:v>
                </c:pt>
                <c:pt idx="2801">
                  <c:v>0</c:v>
                </c:pt>
                <c:pt idx="2802">
                  <c:v>0</c:v>
                </c:pt>
                <c:pt idx="2803">
                  <c:v>0</c:v>
                </c:pt>
                <c:pt idx="2804">
                  <c:v>0</c:v>
                </c:pt>
                <c:pt idx="2805">
                  <c:v>0</c:v>
                </c:pt>
                <c:pt idx="2806">
                  <c:v>0</c:v>
                </c:pt>
                <c:pt idx="2807">
                  <c:v>0</c:v>
                </c:pt>
                <c:pt idx="2808">
                  <c:v>0</c:v>
                </c:pt>
                <c:pt idx="2809">
                  <c:v>0</c:v>
                </c:pt>
                <c:pt idx="2810">
                  <c:v>0</c:v>
                </c:pt>
                <c:pt idx="2811">
                  <c:v>0</c:v>
                </c:pt>
                <c:pt idx="2812">
                  <c:v>0</c:v>
                </c:pt>
                <c:pt idx="2813">
                  <c:v>0</c:v>
                </c:pt>
                <c:pt idx="2814">
                  <c:v>0</c:v>
                </c:pt>
                <c:pt idx="2815">
                  <c:v>0</c:v>
                </c:pt>
                <c:pt idx="2816">
                  <c:v>0</c:v>
                </c:pt>
                <c:pt idx="2817">
                  <c:v>0</c:v>
                </c:pt>
                <c:pt idx="2818">
                  <c:v>0</c:v>
                </c:pt>
                <c:pt idx="2819">
                  <c:v>0</c:v>
                </c:pt>
                <c:pt idx="2820">
                  <c:v>0</c:v>
                </c:pt>
                <c:pt idx="2821">
                  <c:v>0</c:v>
                </c:pt>
                <c:pt idx="2822">
                  <c:v>0</c:v>
                </c:pt>
                <c:pt idx="2823">
                  <c:v>0</c:v>
                </c:pt>
                <c:pt idx="2824">
                  <c:v>0</c:v>
                </c:pt>
                <c:pt idx="2825">
                  <c:v>0</c:v>
                </c:pt>
                <c:pt idx="2826">
                  <c:v>0</c:v>
                </c:pt>
                <c:pt idx="2827">
                  <c:v>0</c:v>
                </c:pt>
                <c:pt idx="2828">
                  <c:v>0</c:v>
                </c:pt>
                <c:pt idx="2829">
                  <c:v>0</c:v>
                </c:pt>
                <c:pt idx="2830">
                  <c:v>0</c:v>
                </c:pt>
                <c:pt idx="2831">
                  <c:v>0</c:v>
                </c:pt>
                <c:pt idx="2832">
                  <c:v>0</c:v>
                </c:pt>
                <c:pt idx="2833">
                  <c:v>0</c:v>
                </c:pt>
                <c:pt idx="2834">
                  <c:v>0</c:v>
                </c:pt>
                <c:pt idx="2835">
                  <c:v>0</c:v>
                </c:pt>
                <c:pt idx="2836">
                  <c:v>0</c:v>
                </c:pt>
                <c:pt idx="2837">
                  <c:v>0</c:v>
                </c:pt>
                <c:pt idx="2838">
                  <c:v>0</c:v>
                </c:pt>
                <c:pt idx="2839">
                  <c:v>0</c:v>
                </c:pt>
                <c:pt idx="2840">
                  <c:v>0</c:v>
                </c:pt>
                <c:pt idx="2841">
                  <c:v>0</c:v>
                </c:pt>
                <c:pt idx="2842">
                  <c:v>0</c:v>
                </c:pt>
                <c:pt idx="2843">
                  <c:v>0</c:v>
                </c:pt>
                <c:pt idx="2844">
                  <c:v>0</c:v>
                </c:pt>
                <c:pt idx="2845">
                  <c:v>0</c:v>
                </c:pt>
                <c:pt idx="2846">
                  <c:v>0</c:v>
                </c:pt>
                <c:pt idx="2847">
                  <c:v>0</c:v>
                </c:pt>
                <c:pt idx="2848">
                  <c:v>0</c:v>
                </c:pt>
                <c:pt idx="2849">
                  <c:v>0</c:v>
                </c:pt>
                <c:pt idx="2850">
                  <c:v>0</c:v>
                </c:pt>
                <c:pt idx="2851">
                  <c:v>0</c:v>
                </c:pt>
                <c:pt idx="2852">
                  <c:v>0</c:v>
                </c:pt>
                <c:pt idx="2853">
                  <c:v>0</c:v>
                </c:pt>
                <c:pt idx="2854">
                  <c:v>0</c:v>
                </c:pt>
                <c:pt idx="2855">
                  <c:v>0</c:v>
                </c:pt>
                <c:pt idx="2856">
                  <c:v>0</c:v>
                </c:pt>
                <c:pt idx="2857">
                  <c:v>0</c:v>
                </c:pt>
                <c:pt idx="2858">
                  <c:v>0</c:v>
                </c:pt>
                <c:pt idx="2859">
                  <c:v>0</c:v>
                </c:pt>
                <c:pt idx="2860">
                  <c:v>0</c:v>
                </c:pt>
                <c:pt idx="2861">
                  <c:v>0</c:v>
                </c:pt>
                <c:pt idx="2862">
                  <c:v>0</c:v>
                </c:pt>
                <c:pt idx="2863">
                  <c:v>0</c:v>
                </c:pt>
                <c:pt idx="2864">
                  <c:v>0</c:v>
                </c:pt>
                <c:pt idx="2865">
                  <c:v>0</c:v>
                </c:pt>
                <c:pt idx="2866">
                  <c:v>0</c:v>
                </c:pt>
                <c:pt idx="2867">
                  <c:v>0</c:v>
                </c:pt>
                <c:pt idx="2868">
                  <c:v>0</c:v>
                </c:pt>
                <c:pt idx="2869">
                  <c:v>0</c:v>
                </c:pt>
                <c:pt idx="2870">
                  <c:v>0</c:v>
                </c:pt>
                <c:pt idx="2871">
                  <c:v>0</c:v>
                </c:pt>
                <c:pt idx="2872">
                  <c:v>0</c:v>
                </c:pt>
                <c:pt idx="2873">
                  <c:v>0</c:v>
                </c:pt>
                <c:pt idx="2874">
                  <c:v>0</c:v>
                </c:pt>
                <c:pt idx="2875">
                  <c:v>0</c:v>
                </c:pt>
                <c:pt idx="2876">
                  <c:v>0</c:v>
                </c:pt>
                <c:pt idx="2877">
                  <c:v>0</c:v>
                </c:pt>
                <c:pt idx="2878">
                  <c:v>0</c:v>
                </c:pt>
                <c:pt idx="2879">
                  <c:v>0</c:v>
                </c:pt>
                <c:pt idx="2880">
                  <c:v>0</c:v>
                </c:pt>
                <c:pt idx="2881">
                  <c:v>0</c:v>
                </c:pt>
                <c:pt idx="2882">
                  <c:v>0</c:v>
                </c:pt>
                <c:pt idx="2883">
                  <c:v>0</c:v>
                </c:pt>
                <c:pt idx="2884">
                  <c:v>0</c:v>
                </c:pt>
                <c:pt idx="2885">
                  <c:v>0</c:v>
                </c:pt>
                <c:pt idx="2886">
                  <c:v>0</c:v>
                </c:pt>
                <c:pt idx="2887">
                  <c:v>0</c:v>
                </c:pt>
                <c:pt idx="2888">
                  <c:v>0</c:v>
                </c:pt>
                <c:pt idx="2889">
                  <c:v>0</c:v>
                </c:pt>
                <c:pt idx="2890">
                  <c:v>0</c:v>
                </c:pt>
                <c:pt idx="2891">
                  <c:v>0</c:v>
                </c:pt>
                <c:pt idx="2892">
                  <c:v>0</c:v>
                </c:pt>
                <c:pt idx="2893">
                  <c:v>0</c:v>
                </c:pt>
                <c:pt idx="2894">
                  <c:v>0</c:v>
                </c:pt>
                <c:pt idx="2895">
                  <c:v>0</c:v>
                </c:pt>
                <c:pt idx="2896">
                  <c:v>0</c:v>
                </c:pt>
                <c:pt idx="2897">
                  <c:v>0</c:v>
                </c:pt>
                <c:pt idx="2898">
                  <c:v>0</c:v>
                </c:pt>
                <c:pt idx="2899">
                  <c:v>0</c:v>
                </c:pt>
                <c:pt idx="2900">
                  <c:v>0</c:v>
                </c:pt>
                <c:pt idx="2901">
                  <c:v>0</c:v>
                </c:pt>
                <c:pt idx="2902">
                  <c:v>0</c:v>
                </c:pt>
                <c:pt idx="2903">
                  <c:v>0</c:v>
                </c:pt>
                <c:pt idx="2904">
                  <c:v>0</c:v>
                </c:pt>
                <c:pt idx="2905">
                  <c:v>0</c:v>
                </c:pt>
                <c:pt idx="2906">
                  <c:v>0</c:v>
                </c:pt>
                <c:pt idx="2907">
                  <c:v>0</c:v>
                </c:pt>
                <c:pt idx="2908">
                  <c:v>0</c:v>
                </c:pt>
                <c:pt idx="2909">
                  <c:v>0</c:v>
                </c:pt>
                <c:pt idx="2910">
                  <c:v>0</c:v>
                </c:pt>
                <c:pt idx="2911">
                  <c:v>0</c:v>
                </c:pt>
                <c:pt idx="2912">
                  <c:v>0</c:v>
                </c:pt>
                <c:pt idx="2913">
                  <c:v>0</c:v>
                </c:pt>
                <c:pt idx="2914">
                  <c:v>0</c:v>
                </c:pt>
                <c:pt idx="2915">
                  <c:v>0</c:v>
                </c:pt>
                <c:pt idx="2916">
                  <c:v>0</c:v>
                </c:pt>
                <c:pt idx="2917">
                  <c:v>0</c:v>
                </c:pt>
                <c:pt idx="2918">
                  <c:v>0</c:v>
                </c:pt>
                <c:pt idx="2919">
                  <c:v>0</c:v>
                </c:pt>
                <c:pt idx="2920">
                  <c:v>0</c:v>
                </c:pt>
                <c:pt idx="2921">
                  <c:v>0</c:v>
                </c:pt>
                <c:pt idx="2922">
                  <c:v>0</c:v>
                </c:pt>
                <c:pt idx="2923">
                  <c:v>0</c:v>
                </c:pt>
                <c:pt idx="2924">
                  <c:v>0</c:v>
                </c:pt>
                <c:pt idx="2925">
                  <c:v>0</c:v>
                </c:pt>
                <c:pt idx="2926">
                  <c:v>0</c:v>
                </c:pt>
                <c:pt idx="2927">
                  <c:v>0</c:v>
                </c:pt>
                <c:pt idx="2928">
                  <c:v>0</c:v>
                </c:pt>
                <c:pt idx="2929">
                  <c:v>0</c:v>
                </c:pt>
                <c:pt idx="2930">
                  <c:v>0</c:v>
                </c:pt>
                <c:pt idx="2931">
                  <c:v>0</c:v>
                </c:pt>
                <c:pt idx="2932">
                  <c:v>0</c:v>
                </c:pt>
                <c:pt idx="2933">
                  <c:v>0</c:v>
                </c:pt>
                <c:pt idx="2934">
                  <c:v>0</c:v>
                </c:pt>
                <c:pt idx="2935">
                  <c:v>0</c:v>
                </c:pt>
                <c:pt idx="2936">
                  <c:v>0</c:v>
                </c:pt>
                <c:pt idx="2937">
                  <c:v>0</c:v>
                </c:pt>
                <c:pt idx="2938">
                  <c:v>0</c:v>
                </c:pt>
                <c:pt idx="2939">
                  <c:v>0</c:v>
                </c:pt>
                <c:pt idx="2940">
                  <c:v>0</c:v>
                </c:pt>
                <c:pt idx="2941">
                  <c:v>0</c:v>
                </c:pt>
                <c:pt idx="2942">
                  <c:v>0</c:v>
                </c:pt>
                <c:pt idx="2943">
                  <c:v>0</c:v>
                </c:pt>
                <c:pt idx="2944">
                  <c:v>0</c:v>
                </c:pt>
                <c:pt idx="2945">
                  <c:v>0</c:v>
                </c:pt>
                <c:pt idx="2946">
                  <c:v>0</c:v>
                </c:pt>
                <c:pt idx="2947">
                  <c:v>0</c:v>
                </c:pt>
                <c:pt idx="2948">
                  <c:v>0</c:v>
                </c:pt>
                <c:pt idx="2949">
                  <c:v>0</c:v>
                </c:pt>
                <c:pt idx="2950">
                  <c:v>0</c:v>
                </c:pt>
                <c:pt idx="2951">
                  <c:v>0</c:v>
                </c:pt>
                <c:pt idx="2952">
                  <c:v>0</c:v>
                </c:pt>
                <c:pt idx="2953">
                  <c:v>0</c:v>
                </c:pt>
                <c:pt idx="2954">
                  <c:v>0</c:v>
                </c:pt>
                <c:pt idx="2955">
                  <c:v>0</c:v>
                </c:pt>
                <c:pt idx="2956">
                  <c:v>0</c:v>
                </c:pt>
                <c:pt idx="2957">
                  <c:v>0</c:v>
                </c:pt>
                <c:pt idx="2958">
                  <c:v>0</c:v>
                </c:pt>
                <c:pt idx="2959">
                  <c:v>0</c:v>
                </c:pt>
                <c:pt idx="2960">
                  <c:v>0</c:v>
                </c:pt>
                <c:pt idx="2961">
                  <c:v>0</c:v>
                </c:pt>
                <c:pt idx="2962">
                  <c:v>0</c:v>
                </c:pt>
                <c:pt idx="2963">
                  <c:v>0</c:v>
                </c:pt>
                <c:pt idx="2964">
                  <c:v>0</c:v>
                </c:pt>
                <c:pt idx="2965">
                  <c:v>0</c:v>
                </c:pt>
                <c:pt idx="2966">
                  <c:v>0</c:v>
                </c:pt>
                <c:pt idx="2967">
                  <c:v>0</c:v>
                </c:pt>
                <c:pt idx="2968">
                  <c:v>0</c:v>
                </c:pt>
                <c:pt idx="2969">
                  <c:v>0</c:v>
                </c:pt>
                <c:pt idx="2970">
                  <c:v>0</c:v>
                </c:pt>
                <c:pt idx="2971">
                  <c:v>0</c:v>
                </c:pt>
                <c:pt idx="2972">
                  <c:v>0</c:v>
                </c:pt>
                <c:pt idx="2973">
                  <c:v>0</c:v>
                </c:pt>
                <c:pt idx="2974">
                  <c:v>0</c:v>
                </c:pt>
                <c:pt idx="2975">
                  <c:v>0</c:v>
                </c:pt>
                <c:pt idx="2976">
                  <c:v>0</c:v>
                </c:pt>
                <c:pt idx="2977">
                  <c:v>0</c:v>
                </c:pt>
                <c:pt idx="2978">
                  <c:v>0</c:v>
                </c:pt>
                <c:pt idx="2979">
                  <c:v>0</c:v>
                </c:pt>
                <c:pt idx="2980">
                  <c:v>0</c:v>
                </c:pt>
                <c:pt idx="2981">
                  <c:v>0</c:v>
                </c:pt>
                <c:pt idx="2982">
                  <c:v>0</c:v>
                </c:pt>
                <c:pt idx="2983">
                  <c:v>0</c:v>
                </c:pt>
                <c:pt idx="2984">
                  <c:v>0</c:v>
                </c:pt>
                <c:pt idx="2985">
                  <c:v>0</c:v>
                </c:pt>
                <c:pt idx="2986">
                  <c:v>0</c:v>
                </c:pt>
                <c:pt idx="2987">
                  <c:v>0</c:v>
                </c:pt>
                <c:pt idx="2988">
                  <c:v>0</c:v>
                </c:pt>
                <c:pt idx="2989">
                  <c:v>0</c:v>
                </c:pt>
                <c:pt idx="2990">
                  <c:v>0</c:v>
                </c:pt>
                <c:pt idx="2991">
                  <c:v>0</c:v>
                </c:pt>
                <c:pt idx="2992">
                  <c:v>0</c:v>
                </c:pt>
                <c:pt idx="2993">
                  <c:v>0</c:v>
                </c:pt>
                <c:pt idx="2994">
                  <c:v>0</c:v>
                </c:pt>
                <c:pt idx="2995">
                  <c:v>0</c:v>
                </c:pt>
                <c:pt idx="2996">
                  <c:v>0</c:v>
                </c:pt>
                <c:pt idx="2997">
                  <c:v>0</c:v>
                </c:pt>
                <c:pt idx="2998">
                  <c:v>0</c:v>
                </c:pt>
                <c:pt idx="2999">
                  <c:v>0</c:v>
                </c:pt>
                <c:pt idx="3000">
                  <c:v>0</c:v>
                </c:pt>
                <c:pt idx="3001">
                  <c:v>0</c:v>
                </c:pt>
                <c:pt idx="3002">
                  <c:v>0</c:v>
                </c:pt>
                <c:pt idx="3003">
                  <c:v>0</c:v>
                </c:pt>
                <c:pt idx="3004">
                  <c:v>0</c:v>
                </c:pt>
                <c:pt idx="3005">
                  <c:v>0</c:v>
                </c:pt>
                <c:pt idx="3006">
                  <c:v>0</c:v>
                </c:pt>
                <c:pt idx="3007">
                  <c:v>0</c:v>
                </c:pt>
                <c:pt idx="3008">
                  <c:v>0</c:v>
                </c:pt>
                <c:pt idx="3009">
                  <c:v>0</c:v>
                </c:pt>
                <c:pt idx="3010">
                  <c:v>0</c:v>
                </c:pt>
                <c:pt idx="3011">
                  <c:v>0</c:v>
                </c:pt>
                <c:pt idx="3012">
                  <c:v>0</c:v>
                </c:pt>
                <c:pt idx="3013">
                  <c:v>0</c:v>
                </c:pt>
                <c:pt idx="3014">
                  <c:v>0</c:v>
                </c:pt>
                <c:pt idx="3015">
                  <c:v>0</c:v>
                </c:pt>
                <c:pt idx="3016">
                  <c:v>0</c:v>
                </c:pt>
                <c:pt idx="3017">
                  <c:v>0</c:v>
                </c:pt>
                <c:pt idx="3018">
                  <c:v>0</c:v>
                </c:pt>
                <c:pt idx="3019">
                  <c:v>0</c:v>
                </c:pt>
                <c:pt idx="3020">
                  <c:v>0</c:v>
                </c:pt>
                <c:pt idx="3021">
                  <c:v>0</c:v>
                </c:pt>
                <c:pt idx="3022">
                  <c:v>0</c:v>
                </c:pt>
                <c:pt idx="3023">
                  <c:v>0</c:v>
                </c:pt>
                <c:pt idx="3024">
                  <c:v>0</c:v>
                </c:pt>
                <c:pt idx="3025">
                  <c:v>0</c:v>
                </c:pt>
                <c:pt idx="3026">
                  <c:v>0</c:v>
                </c:pt>
                <c:pt idx="3027">
                  <c:v>0</c:v>
                </c:pt>
                <c:pt idx="3028">
                  <c:v>0</c:v>
                </c:pt>
                <c:pt idx="3029">
                  <c:v>0</c:v>
                </c:pt>
                <c:pt idx="3030">
                  <c:v>0</c:v>
                </c:pt>
                <c:pt idx="3031">
                  <c:v>0</c:v>
                </c:pt>
                <c:pt idx="3032">
                  <c:v>0</c:v>
                </c:pt>
                <c:pt idx="3033">
                  <c:v>0</c:v>
                </c:pt>
                <c:pt idx="3034">
                  <c:v>0</c:v>
                </c:pt>
                <c:pt idx="3035">
                  <c:v>0</c:v>
                </c:pt>
                <c:pt idx="3036">
                  <c:v>0</c:v>
                </c:pt>
                <c:pt idx="3037">
                  <c:v>0</c:v>
                </c:pt>
                <c:pt idx="3038">
                  <c:v>0</c:v>
                </c:pt>
                <c:pt idx="3039">
                  <c:v>0</c:v>
                </c:pt>
                <c:pt idx="3040">
                  <c:v>0</c:v>
                </c:pt>
                <c:pt idx="3041">
                  <c:v>0</c:v>
                </c:pt>
                <c:pt idx="3042">
                  <c:v>0</c:v>
                </c:pt>
                <c:pt idx="3043">
                  <c:v>0</c:v>
                </c:pt>
                <c:pt idx="3044">
                  <c:v>0</c:v>
                </c:pt>
                <c:pt idx="3045">
                  <c:v>0</c:v>
                </c:pt>
                <c:pt idx="3046">
                  <c:v>0</c:v>
                </c:pt>
                <c:pt idx="3047">
                  <c:v>0</c:v>
                </c:pt>
                <c:pt idx="3048">
                  <c:v>0</c:v>
                </c:pt>
                <c:pt idx="3049">
                  <c:v>0</c:v>
                </c:pt>
                <c:pt idx="3050">
                  <c:v>0</c:v>
                </c:pt>
                <c:pt idx="3051">
                  <c:v>0</c:v>
                </c:pt>
                <c:pt idx="3052">
                  <c:v>0</c:v>
                </c:pt>
                <c:pt idx="3053">
                  <c:v>0</c:v>
                </c:pt>
                <c:pt idx="3054">
                  <c:v>0</c:v>
                </c:pt>
                <c:pt idx="3055">
                  <c:v>0</c:v>
                </c:pt>
                <c:pt idx="3056">
                  <c:v>0</c:v>
                </c:pt>
                <c:pt idx="3057">
                  <c:v>0</c:v>
                </c:pt>
                <c:pt idx="3058">
                  <c:v>0</c:v>
                </c:pt>
                <c:pt idx="3059">
                  <c:v>0</c:v>
                </c:pt>
                <c:pt idx="3060">
                  <c:v>0</c:v>
                </c:pt>
                <c:pt idx="3061">
                  <c:v>0</c:v>
                </c:pt>
                <c:pt idx="3062">
                  <c:v>500</c:v>
                </c:pt>
                <c:pt idx="3063">
                  <c:v>500</c:v>
                </c:pt>
                <c:pt idx="3064">
                  <c:v>0</c:v>
                </c:pt>
                <c:pt idx="3065">
                  <c:v>0</c:v>
                </c:pt>
                <c:pt idx="3066">
                  <c:v>0</c:v>
                </c:pt>
                <c:pt idx="3067">
                  <c:v>0</c:v>
                </c:pt>
                <c:pt idx="3068">
                  <c:v>0</c:v>
                </c:pt>
                <c:pt idx="3069">
                  <c:v>0</c:v>
                </c:pt>
                <c:pt idx="3070">
                  <c:v>0</c:v>
                </c:pt>
                <c:pt idx="3071">
                  <c:v>0</c:v>
                </c:pt>
                <c:pt idx="3072">
                  <c:v>0</c:v>
                </c:pt>
                <c:pt idx="3073">
                  <c:v>0</c:v>
                </c:pt>
                <c:pt idx="3074">
                  <c:v>0</c:v>
                </c:pt>
                <c:pt idx="3075">
                  <c:v>0</c:v>
                </c:pt>
                <c:pt idx="3076">
                  <c:v>0</c:v>
                </c:pt>
                <c:pt idx="3077">
                  <c:v>0</c:v>
                </c:pt>
                <c:pt idx="3078">
                  <c:v>0</c:v>
                </c:pt>
                <c:pt idx="3079">
                  <c:v>0</c:v>
                </c:pt>
                <c:pt idx="3080">
                  <c:v>0</c:v>
                </c:pt>
                <c:pt idx="3081">
                  <c:v>0</c:v>
                </c:pt>
                <c:pt idx="3082">
                  <c:v>0</c:v>
                </c:pt>
                <c:pt idx="3083">
                  <c:v>0</c:v>
                </c:pt>
                <c:pt idx="3084">
                  <c:v>0</c:v>
                </c:pt>
                <c:pt idx="3085">
                  <c:v>0</c:v>
                </c:pt>
                <c:pt idx="3086">
                  <c:v>0</c:v>
                </c:pt>
                <c:pt idx="3087">
                  <c:v>0</c:v>
                </c:pt>
                <c:pt idx="3088">
                  <c:v>0</c:v>
                </c:pt>
                <c:pt idx="3089">
                  <c:v>0</c:v>
                </c:pt>
                <c:pt idx="3090">
                  <c:v>0</c:v>
                </c:pt>
                <c:pt idx="3091">
                  <c:v>0</c:v>
                </c:pt>
                <c:pt idx="3092">
                  <c:v>0</c:v>
                </c:pt>
                <c:pt idx="3093">
                  <c:v>0</c:v>
                </c:pt>
                <c:pt idx="3094">
                  <c:v>0</c:v>
                </c:pt>
                <c:pt idx="3095">
                  <c:v>0</c:v>
                </c:pt>
                <c:pt idx="3096">
                  <c:v>0</c:v>
                </c:pt>
                <c:pt idx="3097">
                  <c:v>0</c:v>
                </c:pt>
                <c:pt idx="3098">
                  <c:v>0</c:v>
                </c:pt>
                <c:pt idx="3099">
                  <c:v>0</c:v>
                </c:pt>
                <c:pt idx="3100">
                  <c:v>0</c:v>
                </c:pt>
                <c:pt idx="3101">
                  <c:v>0</c:v>
                </c:pt>
                <c:pt idx="3102">
                  <c:v>0</c:v>
                </c:pt>
                <c:pt idx="3103">
                  <c:v>0</c:v>
                </c:pt>
                <c:pt idx="3104">
                  <c:v>0</c:v>
                </c:pt>
                <c:pt idx="3105">
                  <c:v>0</c:v>
                </c:pt>
                <c:pt idx="3106">
                  <c:v>0</c:v>
                </c:pt>
                <c:pt idx="3107">
                  <c:v>0</c:v>
                </c:pt>
                <c:pt idx="3108">
                  <c:v>0</c:v>
                </c:pt>
                <c:pt idx="3109">
                  <c:v>0</c:v>
                </c:pt>
                <c:pt idx="3110">
                  <c:v>0</c:v>
                </c:pt>
                <c:pt idx="3111">
                  <c:v>0</c:v>
                </c:pt>
                <c:pt idx="3112">
                  <c:v>0</c:v>
                </c:pt>
                <c:pt idx="3113">
                  <c:v>0</c:v>
                </c:pt>
                <c:pt idx="3114">
                  <c:v>0</c:v>
                </c:pt>
                <c:pt idx="3115">
                  <c:v>0</c:v>
                </c:pt>
                <c:pt idx="3116">
                  <c:v>0</c:v>
                </c:pt>
                <c:pt idx="3117">
                  <c:v>0</c:v>
                </c:pt>
                <c:pt idx="3118">
                  <c:v>0</c:v>
                </c:pt>
                <c:pt idx="3119">
                  <c:v>0</c:v>
                </c:pt>
                <c:pt idx="3120">
                  <c:v>0</c:v>
                </c:pt>
                <c:pt idx="3121">
                  <c:v>0</c:v>
                </c:pt>
                <c:pt idx="3122">
                  <c:v>0</c:v>
                </c:pt>
                <c:pt idx="3123">
                  <c:v>0</c:v>
                </c:pt>
                <c:pt idx="3124">
                  <c:v>0</c:v>
                </c:pt>
                <c:pt idx="3125">
                  <c:v>0</c:v>
                </c:pt>
                <c:pt idx="3126">
                  <c:v>0</c:v>
                </c:pt>
                <c:pt idx="3127">
                  <c:v>0</c:v>
                </c:pt>
                <c:pt idx="3128">
                  <c:v>0</c:v>
                </c:pt>
                <c:pt idx="3129">
                  <c:v>0</c:v>
                </c:pt>
                <c:pt idx="3130">
                  <c:v>0</c:v>
                </c:pt>
                <c:pt idx="3131">
                  <c:v>0</c:v>
                </c:pt>
                <c:pt idx="3132">
                  <c:v>0</c:v>
                </c:pt>
                <c:pt idx="3133">
                  <c:v>0</c:v>
                </c:pt>
                <c:pt idx="3134">
                  <c:v>0</c:v>
                </c:pt>
                <c:pt idx="3135">
                  <c:v>0</c:v>
                </c:pt>
                <c:pt idx="3136">
                  <c:v>0</c:v>
                </c:pt>
                <c:pt idx="3137">
                  <c:v>0</c:v>
                </c:pt>
                <c:pt idx="3138">
                  <c:v>0</c:v>
                </c:pt>
                <c:pt idx="3139">
                  <c:v>0</c:v>
                </c:pt>
                <c:pt idx="3140">
                  <c:v>0</c:v>
                </c:pt>
                <c:pt idx="3141">
                  <c:v>0</c:v>
                </c:pt>
                <c:pt idx="3142">
                  <c:v>0</c:v>
                </c:pt>
                <c:pt idx="3143">
                  <c:v>0</c:v>
                </c:pt>
                <c:pt idx="3144">
                  <c:v>0</c:v>
                </c:pt>
                <c:pt idx="3145">
                  <c:v>0</c:v>
                </c:pt>
                <c:pt idx="3146">
                  <c:v>0</c:v>
                </c:pt>
                <c:pt idx="3147">
                  <c:v>0</c:v>
                </c:pt>
                <c:pt idx="3148">
                  <c:v>0</c:v>
                </c:pt>
                <c:pt idx="3149">
                  <c:v>0</c:v>
                </c:pt>
                <c:pt idx="3150">
                  <c:v>0</c:v>
                </c:pt>
                <c:pt idx="3151">
                  <c:v>0</c:v>
                </c:pt>
                <c:pt idx="3152">
                  <c:v>0</c:v>
                </c:pt>
                <c:pt idx="3153">
                  <c:v>0</c:v>
                </c:pt>
                <c:pt idx="3154">
                  <c:v>0</c:v>
                </c:pt>
                <c:pt idx="3155">
                  <c:v>0</c:v>
                </c:pt>
                <c:pt idx="3156">
                  <c:v>0</c:v>
                </c:pt>
                <c:pt idx="3157">
                  <c:v>0</c:v>
                </c:pt>
                <c:pt idx="3158">
                  <c:v>0</c:v>
                </c:pt>
                <c:pt idx="3159">
                  <c:v>0</c:v>
                </c:pt>
                <c:pt idx="3160">
                  <c:v>0</c:v>
                </c:pt>
                <c:pt idx="3161">
                  <c:v>0</c:v>
                </c:pt>
                <c:pt idx="3162">
                  <c:v>0</c:v>
                </c:pt>
                <c:pt idx="3163">
                  <c:v>0</c:v>
                </c:pt>
                <c:pt idx="3164">
                  <c:v>0</c:v>
                </c:pt>
                <c:pt idx="3165">
                  <c:v>0</c:v>
                </c:pt>
                <c:pt idx="3166">
                  <c:v>0</c:v>
                </c:pt>
                <c:pt idx="3167">
                  <c:v>0</c:v>
                </c:pt>
                <c:pt idx="3168">
                  <c:v>0</c:v>
                </c:pt>
                <c:pt idx="3169">
                  <c:v>0</c:v>
                </c:pt>
                <c:pt idx="3170">
                  <c:v>0</c:v>
                </c:pt>
                <c:pt idx="3171">
                  <c:v>0</c:v>
                </c:pt>
                <c:pt idx="3172">
                  <c:v>0</c:v>
                </c:pt>
                <c:pt idx="3173">
                  <c:v>0</c:v>
                </c:pt>
                <c:pt idx="3174">
                  <c:v>0</c:v>
                </c:pt>
                <c:pt idx="3175">
                  <c:v>0</c:v>
                </c:pt>
                <c:pt idx="3176">
                  <c:v>0</c:v>
                </c:pt>
                <c:pt idx="3177">
                  <c:v>0</c:v>
                </c:pt>
                <c:pt idx="3178">
                  <c:v>0</c:v>
                </c:pt>
                <c:pt idx="3179">
                  <c:v>0</c:v>
                </c:pt>
                <c:pt idx="3180">
                  <c:v>0</c:v>
                </c:pt>
                <c:pt idx="3181">
                  <c:v>0</c:v>
                </c:pt>
                <c:pt idx="3182">
                  <c:v>0</c:v>
                </c:pt>
                <c:pt idx="3183">
                  <c:v>0</c:v>
                </c:pt>
                <c:pt idx="3184">
                  <c:v>0</c:v>
                </c:pt>
                <c:pt idx="3185">
                  <c:v>0</c:v>
                </c:pt>
                <c:pt idx="3186">
                  <c:v>0</c:v>
                </c:pt>
                <c:pt idx="3187">
                  <c:v>0</c:v>
                </c:pt>
                <c:pt idx="3188">
                  <c:v>0</c:v>
                </c:pt>
                <c:pt idx="3189">
                  <c:v>0</c:v>
                </c:pt>
                <c:pt idx="3190">
                  <c:v>0</c:v>
                </c:pt>
                <c:pt idx="3191">
                  <c:v>0</c:v>
                </c:pt>
                <c:pt idx="3192">
                  <c:v>0</c:v>
                </c:pt>
                <c:pt idx="3193">
                  <c:v>0</c:v>
                </c:pt>
                <c:pt idx="3194">
                  <c:v>0</c:v>
                </c:pt>
                <c:pt idx="3195">
                  <c:v>0</c:v>
                </c:pt>
                <c:pt idx="3196">
                  <c:v>0</c:v>
                </c:pt>
                <c:pt idx="3197">
                  <c:v>0</c:v>
                </c:pt>
                <c:pt idx="3198">
                  <c:v>0</c:v>
                </c:pt>
                <c:pt idx="3199">
                  <c:v>0</c:v>
                </c:pt>
                <c:pt idx="3200">
                  <c:v>0</c:v>
                </c:pt>
                <c:pt idx="3201">
                  <c:v>0</c:v>
                </c:pt>
                <c:pt idx="3202">
                  <c:v>0</c:v>
                </c:pt>
                <c:pt idx="3203">
                  <c:v>0</c:v>
                </c:pt>
                <c:pt idx="3204">
                  <c:v>0</c:v>
                </c:pt>
                <c:pt idx="3205">
                  <c:v>0</c:v>
                </c:pt>
                <c:pt idx="3206">
                  <c:v>0</c:v>
                </c:pt>
                <c:pt idx="3207">
                  <c:v>0</c:v>
                </c:pt>
                <c:pt idx="3208">
                  <c:v>0</c:v>
                </c:pt>
                <c:pt idx="3209">
                  <c:v>0</c:v>
                </c:pt>
                <c:pt idx="3210">
                  <c:v>0</c:v>
                </c:pt>
                <c:pt idx="3211">
                  <c:v>0</c:v>
                </c:pt>
                <c:pt idx="3212">
                  <c:v>0</c:v>
                </c:pt>
                <c:pt idx="3213">
                  <c:v>0</c:v>
                </c:pt>
                <c:pt idx="3214">
                  <c:v>0</c:v>
                </c:pt>
                <c:pt idx="3215">
                  <c:v>0</c:v>
                </c:pt>
                <c:pt idx="3216">
                  <c:v>0</c:v>
                </c:pt>
                <c:pt idx="3217">
                  <c:v>0</c:v>
                </c:pt>
                <c:pt idx="3218">
                  <c:v>0</c:v>
                </c:pt>
                <c:pt idx="3219">
                  <c:v>0</c:v>
                </c:pt>
                <c:pt idx="3220">
                  <c:v>0</c:v>
                </c:pt>
                <c:pt idx="3221">
                  <c:v>0</c:v>
                </c:pt>
                <c:pt idx="3222">
                  <c:v>0</c:v>
                </c:pt>
                <c:pt idx="3223">
                  <c:v>0</c:v>
                </c:pt>
                <c:pt idx="3224">
                  <c:v>0</c:v>
                </c:pt>
                <c:pt idx="3225">
                  <c:v>0</c:v>
                </c:pt>
                <c:pt idx="3226">
                  <c:v>0</c:v>
                </c:pt>
                <c:pt idx="3227">
                  <c:v>0</c:v>
                </c:pt>
                <c:pt idx="3228">
                  <c:v>0</c:v>
                </c:pt>
                <c:pt idx="3229">
                  <c:v>0</c:v>
                </c:pt>
                <c:pt idx="3230">
                  <c:v>0</c:v>
                </c:pt>
                <c:pt idx="3231">
                  <c:v>0</c:v>
                </c:pt>
                <c:pt idx="3232">
                  <c:v>0</c:v>
                </c:pt>
                <c:pt idx="3233">
                  <c:v>0</c:v>
                </c:pt>
                <c:pt idx="3234">
                  <c:v>0</c:v>
                </c:pt>
                <c:pt idx="3235">
                  <c:v>0</c:v>
                </c:pt>
                <c:pt idx="3236">
                  <c:v>0</c:v>
                </c:pt>
                <c:pt idx="3237">
                  <c:v>0</c:v>
                </c:pt>
                <c:pt idx="3238">
                  <c:v>0</c:v>
                </c:pt>
                <c:pt idx="3239">
                  <c:v>0</c:v>
                </c:pt>
                <c:pt idx="3240">
                  <c:v>0</c:v>
                </c:pt>
                <c:pt idx="3241">
                  <c:v>0</c:v>
                </c:pt>
                <c:pt idx="3242">
                  <c:v>0</c:v>
                </c:pt>
                <c:pt idx="3243">
                  <c:v>0</c:v>
                </c:pt>
                <c:pt idx="3244">
                  <c:v>0</c:v>
                </c:pt>
                <c:pt idx="3245">
                  <c:v>0</c:v>
                </c:pt>
                <c:pt idx="3246">
                  <c:v>0</c:v>
                </c:pt>
                <c:pt idx="3247">
                  <c:v>0</c:v>
                </c:pt>
                <c:pt idx="3248">
                  <c:v>0</c:v>
                </c:pt>
                <c:pt idx="3249">
                  <c:v>0</c:v>
                </c:pt>
                <c:pt idx="3250">
                  <c:v>0</c:v>
                </c:pt>
                <c:pt idx="3251">
                  <c:v>0</c:v>
                </c:pt>
                <c:pt idx="3252">
                  <c:v>0</c:v>
                </c:pt>
                <c:pt idx="3253">
                  <c:v>0</c:v>
                </c:pt>
                <c:pt idx="3254">
                  <c:v>0</c:v>
                </c:pt>
                <c:pt idx="3255">
                  <c:v>0</c:v>
                </c:pt>
                <c:pt idx="3256">
                  <c:v>0</c:v>
                </c:pt>
                <c:pt idx="3257">
                  <c:v>0</c:v>
                </c:pt>
                <c:pt idx="3258">
                  <c:v>0</c:v>
                </c:pt>
                <c:pt idx="3259">
                  <c:v>0</c:v>
                </c:pt>
                <c:pt idx="3260">
                  <c:v>0</c:v>
                </c:pt>
                <c:pt idx="3261">
                  <c:v>0</c:v>
                </c:pt>
                <c:pt idx="3262">
                  <c:v>0</c:v>
                </c:pt>
                <c:pt idx="3263">
                  <c:v>0</c:v>
                </c:pt>
                <c:pt idx="3264">
                  <c:v>0</c:v>
                </c:pt>
                <c:pt idx="3265">
                  <c:v>0</c:v>
                </c:pt>
                <c:pt idx="3266">
                  <c:v>0</c:v>
                </c:pt>
                <c:pt idx="3267">
                  <c:v>0</c:v>
                </c:pt>
                <c:pt idx="3268">
                  <c:v>0</c:v>
                </c:pt>
                <c:pt idx="3269">
                  <c:v>0</c:v>
                </c:pt>
                <c:pt idx="3270">
                  <c:v>0</c:v>
                </c:pt>
                <c:pt idx="3271">
                  <c:v>0</c:v>
                </c:pt>
                <c:pt idx="3272">
                  <c:v>0</c:v>
                </c:pt>
                <c:pt idx="3273">
                  <c:v>0</c:v>
                </c:pt>
                <c:pt idx="3274">
                  <c:v>0</c:v>
                </c:pt>
                <c:pt idx="3275">
                  <c:v>0</c:v>
                </c:pt>
                <c:pt idx="3276">
                  <c:v>0</c:v>
                </c:pt>
                <c:pt idx="3277">
                  <c:v>0</c:v>
                </c:pt>
                <c:pt idx="3278">
                  <c:v>0</c:v>
                </c:pt>
                <c:pt idx="3279">
                  <c:v>0</c:v>
                </c:pt>
                <c:pt idx="3280">
                  <c:v>0</c:v>
                </c:pt>
                <c:pt idx="3281">
                  <c:v>0</c:v>
                </c:pt>
                <c:pt idx="3282">
                  <c:v>0</c:v>
                </c:pt>
                <c:pt idx="3283">
                  <c:v>0</c:v>
                </c:pt>
                <c:pt idx="3284">
                  <c:v>0</c:v>
                </c:pt>
                <c:pt idx="3285">
                  <c:v>0</c:v>
                </c:pt>
                <c:pt idx="3286">
                  <c:v>0</c:v>
                </c:pt>
                <c:pt idx="3287">
                  <c:v>0</c:v>
                </c:pt>
                <c:pt idx="3288">
                  <c:v>0</c:v>
                </c:pt>
                <c:pt idx="3289">
                  <c:v>0</c:v>
                </c:pt>
                <c:pt idx="3290">
                  <c:v>0</c:v>
                </c:pt>
                <c:pt idx="3291">
                  <c:v>0</c:v>
                </c:pt>
                <c:pt idx="3292">
                  <c:v>0</c:v>
                </c:pt>
                <c:pt idx="3293">
                  <c:v>0</c:v>
                </c:pt>
                <c:pt idx="3294">
                  <c:v>0</c:v>
                </c:pt>
                <c:pt idx="3295">
                  <c:v>0</c:v>
                </c:pt>
                <c:pt idx="3296">
                  <c:v>500</c:v>
                </c:pt>
                <c:pt idx="3297">
                  <c:v>0</c:v>
                </c:pt>
                <c:pt idx="3298">
                  <c:v>0</c:v>
                </c:pt>
                <c:pt idx="3299">
                  <c:v>0</c:v>
                </c:pt>
                <c:pt idx="3300">
                  <c:v>0</c:v>
                </c:pt>
                <c:pt idx="3301">
                  <c:v>0</c:v>
                </c:pt>
                <c:pt idx="3302">
                  <c:v>0</c:v>
                </c:pt>
                <c:pt idx="3303">
                  <c:v>0</c:v>
                </c:pt>
                <c:pt idx="3304">
                  <c:v>0</c:v>
                </c:pt>
                <c:pt idx="3305">
                  <c:v>0</c:v>
                </c:pt>
                <c:pt idx="3306">
                  <c:v>0</c:v>
                </c:pt>
                <c:pt idx="3307">
                  <c:v>0</c:v>
                </c:pt>
                <c:pt idx="3308">
                  <c:v>0</c:v>
                </c:pt>
                <c:pt idx="3309">
                  <c:v>0</c:v>
                </c:pt>
                <c:pt idx="3310">
                  <c:v>0</c:v>
                </c:pt>
                <c:pt idx="3311">
                  <c:v>0</c:v>
                </c:pt>
                <c:pt idx="3312">
                  <c:v>0</c:v>
                </c:pt>
                <c:pt idx="3313">
                  <c:v>0</c:v>
                </c:pt>
                <c:pt idx="3314">
                  <c:v>0</c:v>
                </c:pt>
                <c:pt idx="3315">
                  <c:v>0</c:v>
                </c:pt>
                <c:pt idx="3316">
                  <c:v>0</c:v>
                </c:pt>
                <c:pt idx="3317">
                  <c:v>0</c:v>
                </c:pt>
                <c:pt idx="3318">
                  <c:v>0</c:v>
                </c:pt>
                <c:pt idx="3319">
                  <c:v>0</c:v>
                </c:pt>
                <c:pt idx="3320">
                  <c:v>0</c:v>
                </c:pt>
                <c:pt idx="3321">
                  <c:v>0</c:v>
                </c:pt>
                <c:pt idx="3322">
                  <c:v>0</c:v>
                </c:pt>
                <c:pt idx="3323">
                  <c:v>0</c:v>
                </c:pt>
                <c:pt idx="3324">
                  <c:v>0</c:v>
                </c:pt>
                <c:pt idx="3325">
                  <c:v>0</c:v>
                </c:pt>
                <c:pt idx="3326">
                  <c:v>0</c:v>
                </c:pt>
                <c:pt idx="3327">
                  <c:v>0</c:v>
                </c:pt>
                <c:pt idx="3328">
                  <c:v>0</c:v>
                </c:pt>
                <c:pt idx="3329">
                  <c:v>0</c:v>
                </c:pt>
                <c:pt idx="3330">
                  <c:v>0</c:v>
                </c:pt>
                <c:pt idx="3331">
                  <c:v>0</c:v>
                </c:pt>
                <c:pt idx="3332">
                  <c:v>0</c:v>
                </c:pt>
                <c:pt idx="3333">
                  <c:v>0</c:v>
                </c:pt>
                <c:pt idx="3334">
                  <c:v>0</c:v>
                </c:pt>
                <c:pt idx="3335">
                  <c:v>0</c:v>
                </c:pt>
                <c:pt idx="3336">
                  <c:v>0</c:v>
                </c:pt>
                <c:pt idx="3337">
                  <c:v>0</c:v>
                </c:pt>
                <c:pt idx="3338">
                  <c:v>0</c:v>
                </c:pt>
                <c:pt idx="3339">
                  <c:v>0</c:v>
                </c:pt>
                <c:pt idx="3340">
                  <c:v>0</c:v>
                </c:pt>
                <c:pt idx="3341">
                  <c:v>0</c:v>
                </c:pt>
                <c:pt idx="3342">
                  <c:v>0</c:v>
                </c:pt>
                <c:pt idx="3343">
                  <c:v>0</c:v>
                </c:pt>
                <c:pt idx="3344">
                  <c:v>0</c:v>
                </c:pt>
                <c:pt idx="3345">
                  <c:v>0</c:v>
                </c:pt>
                <c:pt idx="3346">
                  <c:v>0</c:v>
                </c:pt>
                <c:pt idx="3347">
                  <c:v>0</c:v>
                </c:pt>
                <c:pt idx="3348">
                  <c:v>0</c:v>
                </c:pt>
                <c:pt idx="3349">
                  <c:v>0</c:v>
                </c:pt>
                <c:pt idx="3350">
                  <c:v>0</c:v>
                </c:pt>
                <c:pt idx="3351">
                  <c:v>0</c:v>
                </c:pt>
                <c:pt idx="3352">
                  <c:v>0</c:v>
                </c:pt>
                <c:pt idx="3353">
                  <c:v>0</c:v>
                </c:pt>
                <c:pt idx="3354">
                  <c:v>0</c:v>
                </c:pt>
                <c:pt idx="3355">
                  <c:v>0</c:v>
                </c:pt>
                <c:pt idx="3356">
                  <c:v>0</c:v>
                </c:pt>
                <c:pt idx="3357">
                  <c:v>0</c:v>
                </c:pt>
                <c:pt idx="3358">
                  <c:v>0</c:v>
                </c:pt>
                <c:pt idx="3359">
                  <c:v>0</c:v>
                </c:pt>
                <c:pt idx="3360">
                  <c:v>0</c:v>
                </c:pt>
                <c:pt idx="3361">
                  <c:v>0</c:v>
                </c:pt>
                <c:pt idx="3362">
                  <c:v>0</c:v>
                </c:pt>
                <c:pt idx="3363">
                  <c:v>0</c:v>
                </c:pt>
                <c:pt idx="3364">
                  <c:v>0</c:v>
                </c:pt>
                <c:pt idx="3365">
                  <c:v>0</c:v>
                </c:pt>
                <c:pt idx="3366">
                  <c:v>0</c:v>
                </c:pt>
                <c:pt idx="3367">
                  <c:v>0</c:v>
                </c:pt>
                <c:pt idx="3368">
                  <c:v>0</c:v>
                </c:pt>
                <c:pt idx="3369">
                  <c:v>0</c:v>
                </c:pt>
                <c:pt idx="3370">
                  <c:v>0</c:v>
                </c:pt>
                <c:pt idx="3371">
                  <c:v>0</c:v>
                </c:pt>
                <c:pt idx="3372">
                  <c:v>0</c:v>
                </c:pt>
                <c:pt idx="3373">
                  <c:v>0</c:v>
                </c:pt>
                <c:pt idx="3374">
                  <c:v>0</c:v>
                </c:pt>
                <c:pt idx="3375">
                  <c:v>0</c:v>
                </c:pt>
                <c:pt idx="3376">
                  <c:v>0</c:v>
                </c:pt>
                <c:pt idx="3377">
                  <c:v>0</c:v>
                </c:pt>
                <c:pt idx="3378">
                  <c:v>0</c:v>
                </c:pt>
                <c:pt idx="3379">
                  <c:v>0</c:v>
                </c:pt>
                <c:pt idx="3380">
                  <c:v>0</c:v>
                </c:pt>
                <c:pt idx="3381">
                  <c:v>0</c:v>
                </c:pt>
                <c:pt idx="3382">
                  <c:v>0</c:v>
                </c:pt>
                <c:pt idx="3383">
                  <c:v>0</c:v>
                </c:pt>
                <c:pt idx="3384">
                  <c:v>0</c:v>
                </c:pt>
                <c:pt idx="3385">
                  <c:v>0</c:v>
                </c:pt>
                <c:pt idx="3386">
                  <c:v>0</c:v>
                </c:pt>
                <c:pt idx="3387">
                  <c:v>0</c:v>
                </c:pt>
                <c:pt idx="3388">
                  <c:v>0</c:v>
                </c:pt>
                <c:pt idx="3389">
                  <c:v>0</c:v>
                </c:pt>
                <c:pt idx="3390">
                  <c:v>0</c:v>
                </c:pt>
                <c:pt idx="3391">
                  <c:v>0</c:v>
                </c:pt>
                <c:pt idx="3392">
                  <c:v>0</c:v>
                </c:pt>
                <c:pt idx="3393">
                  <c:v>0</c:v>
                </c:pt>
                <c:pt idx="3394">
                  <c:v>0</c:v>
                </c:pt>
                <c:pt idx="3395">
                  <c:v>0</c:v>
                </c:pt>
                <c:pt idx="3396">
                  <c:v>0</c:v>
                </c:pt>
                <c:pt idx="3397">
                  <c:v>0</c:v>
                </c:pt>
                <c:pt idx="3398">
                  <c:v>0</c:v>
                </c:pt>
                <c:pt idx="3399">
                  <c:v>0</c:v>
                </c:pt>
                <c:pt idx="3400">
                  <c:v>0</c:v>
                </c:pt>
                <c:pt idx="3401">
                  <c:v>0</c:v>
                </c:pt>
                <c:pt idx="3402">
                  <c:v>0</c:v>
                </c:pt>
                <c:pt idx="3403">
                  <c:v>0</c:v>
                </c:pt>
                <c:pt idx="3404">
                  <c:v>0</c:v>
                </c:pt>
                <c:pt idx="3405">
                  <c:v>0</c:v>
                </c:pt>
                <c:pt idx="3406">
                  <c:v>0</c:v>
                </c:pt>
                <c:pt idx="3407">
                  <c:v>0</c:v>
                </c:pt>
                <c:pt idx="3408">
                  <c:v>0</c:v>
                </c:pt>
                <c:pt idx="3409">
                  <c:v>0</c:v>
                </c:pt>
                <c:pt idx="3410">
                  <c:v>0</c:v>
                </c:pt>
                <c:pt idx="3411">
                  <c:v>0</c:v>
                </c:pt>
                <c:pt idx="3412">
                  <c:v>0</c:v>
                </c:pt>
                <c:pt idx="3413">
                  <c:v>0</c:v>
                </c:pt>
                <c:pt idx="3414">
                  <c:v>0</c:v>
                </c:pt>
                <c:pt idx="3415">
                  <c:v>0</c:v>
                </c:pt>
                <c:pt idx="3416">
                  <c:v>0</c:v>
                </c:pt>
                <c:pt idx="3417">
                  <c:v>0</c:v>
                </c:pt>
                <c:pt idx="3418">
                  <c:v>0</c:v>
                </c:pt>
                <c:pt idx="3419">
                  <c:v>0</c:v>
                </c:pt>
                <c:pt idx="3420">
                  <c:v>500</c:v>
                </c:pt>
                <c:pt idx="3421">
                  <c:v>0</c:v>
                </c:pt>
                <c:pt idx="3422">
                  <c:v>0</c:v>
                </c:pt>
                <c:pt idx="3423">
                  <c:v>0</c:v>
                </c:pt>
                <c:pt idx="3424">
                  <c:v>0</c:v>
                </c:pt>
                <c:pt idx="3425">
                  <c:v>0</c:v>
                </c:pt>
                <c:pt idx="3426">
                  <c:v>0</c:v>
                </c:pt>
                <c:pt idx="3427">
                  <c:v>0</c:v>
                </c:pt>
                <c:pt idx="3428">
                  <c:v>0</c:v>
                </c:pt>
                <c:pt idx="3429">
                  <c:v>0</c:v>
                </c:pt>
                <c:pt idx="3430">
                  <c:v>0</c:v>
                </c:pt>
                <c:pt idx="3431">
                  <c:v>0</c:v>
                </c:pt>
                <c:pt idx="3432">
                  <c:v>0</c:v>
                </c:pt>
                <c:pt idx="3433">
                  <c:v>0</c:v>
                </c:pt>
                <c:pt idx="3434">
                  <c:v>0</c:v>
                </c:pt>
                <c:pt idx="3435">
                  <c:v>0</c:v>
                </c:pt>
                <c:pt idx="3436">
                  <c:v>0</c:v>
                </c:pt>
                <c:pt idx="3437">
                  <c:v>0</c:v>
                </c:pt>
                <c:pt idx="3438">
                  <c:v>0</c:v>
                </c:pt>
                <c:pt idx="3439">
                  <c:v>0</c:v>
                </c:pt>
                <c:pt idx="3440">
                  <c:v>0</c:v>
                </c:pt>
                <c:pt idx="3441">
                  <c:v>0</c:v>
                </c:pt>
                <c:pt idx="3442">
                  <c:v>0</c:v>
                </c:pt>
                <c:pt idx="3443">
                  <c:v>0</c:v>
                </c:pt>
                <c:pt idx="3444">
                  <c:v>0</c:v>
                </c:pt>
                <c:pt idx="3445">
                  <c:v>0</c:v>
                </c:pt>
                <c:pt idx="3446">
                  <c:v>0</c:v>
                </c:pt>
                <c:pt idx="3447">
                  <c:v>0</c:v>
                </c:pt>
                <c:pt idx="3448">
                  <c:v>0</c:v>
                </c:pt>
                <c:pt idx="3449">
                  <c:v>0</c:v>
                </c:pt>
                <c:pt idx="3450">
                  <c:v>0</c:v>
                </c:pt>
                <c:pt idx="3451">
                  <c:v>0</c:v>
                </c:pt>
                <c:pt idx="3452">
                  <c:v>0</c:v>
                </c:pt>
                <c:pt idx="3453">
                  <c:v>0</c:v>
                </c:pt>
                <c:pt idx="3454">
                  <c:v>0</c:v>
                </c:pt>
                <c:pt idx="3455">
                  <c:v>0</c:v>
                </c:pt>
                <c:pt idx="3456">
                  <c:v>0</c:v>
                </c:pt>
                <c:pt idx="3457">
                  <c:v>0</c:v>
                </c:pt>
                <c:pt idx="3458">
                  <c:v>0</c:v>
                </c:pt>
                <c:pt idx="3459">
                  <c:v>0</c:v>
                </c:pt>
                <c:pt idx="3460">
                  <c:v>0</c:v>
                </c:pt>
                <c:pt idx="3461">
                  <c:v>0</c:v>
                </c:pt>
                <c:pt idx="3462">
                  <c:v>0</c:v>
                </c:pt>
                <c:pt idx="3463">
                  <c:v>0</c:v>
                </c:pt>
                <c:pt idx="3464">
                  <c:v>0</c:v>
                </c:pt>
                <c:pt idx="3465">
                  <c:v>0</c:v>
                </c:pt>
                <c:pt idx="3466">
                  <c:v>0</c:v>
                </c:pt>
                <c:pt idx="3467">
                  <c:v>0</c:v>
                </c:pt>
                <c:pt idx="3468">
                  <c:v>0</c:v>
                </c:pt>
                <c:pt idx="3469">
                  <c:v>0</c:v>
                </c:pt>
                <c:pt idx="3470">
                  <c:v>0</c:v>
                </c:pt>
                <c:pt idx="3471">
                  <c:v>0</c:v>
                </c:pt>
                <c:pt idx="3472">
                  <c:v>0</c:v>
                </c:pt>
                <c:pt idx="3473">
                  <c:v>0</c:v>
                </c:pt>
                <c:pt idx="3474">
                  <c:v>0</c:v>
                </c:pt>
                <c:pt idx="3475">
                  <c:v>0</c:v>
                </c:pt>
                <c:pt idx="3476">
                  <c:v>0</c:v>
                </c:pt>
                <c:pt idx="3477">
                  <c:v>0</c:v>
                </c:pt>
                <c:pt idx="3478">
                  <c:v>0</c:v>
                </c:pt>
                <c:pt idx="3479">
                  <c:v>0</c:v>
                </c:pt>
                <c:pt idx="3480">
                  <c:v>0</c:v>
                </c:pt>
                <c:pt idx="3481">
                  <c:v>0</c:v>
                </c:pt>
                <c:pt idx="3482">
                  <c:v>0</c:v>
                </c:pt>
                <c:pt idx="3483">
                  <c:v>0</c:v>
                </c:pt>
                <c:pt idx="3484">
                  <c:v>0</c:v>
                </c:pt>
                <c:pt idx="3485">
                  <c:v>0</c:v>
                </c:pt>
                <c:pt idx="3486">
                  <c:v>0</c:v>
                </c:pt>
                <c:pt idx="3487">
                  <c:v>0</c:v>
                </c:pt>
                <c:pt idx="3488">
                  <c:v>0</c:v>
                </c:pt>
                <c:pt idx="3489">
                  <c:v>0</c:v>
                </c:pt>
                <c:pt idx="3490">
                  <c:v>0</c:v>
                </c:pt>
                <c:pt idx="3491">
                  <c:v>0</c:v>
                </c:pt>
                <c:pt idx="3492">
                  <c:v>0</c:v>
                </c:pt>
                <c:pt idx="3493">
                  <c:v>0</c:v>
                </c:pt>
                <c:pt idx="3494">
                  <c:v>0</c:v>
                </c:pt>
                <c:pt idx="3495">
                  <c:v>0</c:v>
                </c:pt>
                <c:pt idx="3496">
                  <c:v>0</c:v>
                </c:pt>
                <c:pt idx="3497">
                  <c:v>0</c:v>
                </c:pt>
                <c:pt idx="3498">
                  <c:v>0</c:v>
                </c:pt>
                <c:pt idx="3499">
                  <c:v>0</c:v>
                </c:pt>
                <c:pt idx="3500">
                  <c:v>0</c:v>
                </c:pt>
                <c:pt idx="3501">
                  <c:v>0</c:v>
                </c:pt>
                <c:pt idx="3502">
                  <c:v>0</c:v>
                </c:pt>
                <c:pt idx="3503">
                  <c:v>0</c:v>
                </c:pt>
                <c:pt idx="3504">
                  <c:v>0</c:v>
                </c:pt>
                <c:pt idx="3505">
                  <c:v>0</c:v>
                </c:pt>
                <c:pt idx="3506">
                  <c:v>0</c:v>
                </c:pt>
                <c:pt idx="3507">
                  <c:v>0</c:v>
                </c:pt>
                <c:pt idx="3508">
                  <c:v>0</c:v>
                </c:pt>
                <c:pt idx="3509">
                  <c:v>0</c:v>
                </c:pt>
                <c:pt idx="3510">
                  <c:v>0</c:v>
                </c:pt>
                <c:pt idx="3511">
                  <c:v>0</c:v>
                </c:pt>
                <c:pt idx="3512">
                  <c:v>0</c:v>
                </c:pt>
                <c:pt idx="3513">
                  <c:v>0</c:v>
                </c:pt>
                <c:pt idx="3514">
                  <c:v>0</c:v>
                </c:pt>
                <c:pt idx="3515">
                  <c:v>0</c:v>
                </c:pt>
                <c:pt idx="3516">
                  <c:v>0</c:v>
                </c:pt>
                <c:pt idx="3517">
                  <c:v>0</c:v>
                </c:pt>
                <c:pt idx="3518">
                  <c:v>0</c:v>
                </c:pt>
                <c:pt idx="3519">
                  <c:v>0</c:v>
                </c:pt>
                <c:pt idx="3520">
                  <c:v>0</c:v>
                </c:pt>
                <c:pt idx="3521">
                  <c:v>0</c:v>
                </c:pt>
                <c:pt idx="3522">
                  <c:v>0</c:v>
                </c:pt>
                <c:pt idx="3523">
                  <c:v>0</c:v>
                </c:pt>
                <c:pt idx="3524">
                  <c:v>0</c:v>
                </c:pt>
                <c:pt idx="3525">
                  <c:v>0</c:v>
                </c:pt>
                <c:pt idx="3526">
                  <c:v>0</c:v>
                </c:pt>
                <c:pt idx="3527">
                  <c:v>0</c:v>
                </c:pt>
                <c:pt idx="3528">
                  <c:v>0</c:v>
                </c:pt>
                <c:pt idx="3529">
                  <c:v>0</c:v>
                </c:pt>
                <c:pt idx="3530">
                  <c:v>0</c:v>
                </c:pt>
                <c:pt idx="3531">
                  <c:v>0</c:v>
                </c:pt>
                <c:pt idx="3532">
                  <c:v>0</c:v>
                </c:pt>
                <c:pt idx="3533">
                  <c:v>0</c:v>
                </c:pt>
                <c:pt idx="3534">
                  <c:v>0</c:v>
                </c:pt>
                <c:pt idx="3535">
                  <c:v>0</c:v>
                </c:pt>
                <c:pt idx="3536">
                  <c:v>0</c:v>
                </c:pt>
                <c:pt idx="3537">
                  <c:v>0</c:v>
                </c:pt>
                <c:pt idx="3538">
                  <c:v>0</c:v>
                </c:pt>
                <c:pt idx="3539">
                  <c:v>0</c:v>
                </c:pt>
                <c:pt idx="3540">
                  <c:v>0</c:v>
                </c:pt>
                <c:pt idx="3541">
                  <c:v>0</c:v>
                </c:pt>
                <c:pt idx="3542">
                  <c:v>0</c:v>
                </c:pt>
                <c:pt idx="3543">
                  <c:v>0</c:v>
                </c:pt>
                <c:pt idx="3544">
                  <c:v>0</c:v>
                </c:pt>
                <c:pt idx="3545">
                  <c:v>0</c:v>
                </c:pt>
                <c:pt idx="3546">
                  <c:v>0</c:v>
                </c:pt>
                <c:pt idx="3547">
                  <c:v>0</c:v>
                </c:pt>
                <c:pt idx="3548">
                  <c:v>0</c:v>
                </c:pt>
                <c:pt idx="3549">
                  <c:v>0</c:v>
                </c:pt>
                <c:pt idx="3550">
                  <c:v>0</c:v>
                </c:pt>
                <c:pt idx="3551">
                  <c:v>0</c:v>
                </c:pt>
                <c:pt idx="3552">
                  <c:v>0</c:v>
                </c:pt>
                <c:pt idx="3553">
                  <c:v>0</c:v>
                </c:pt>
                <c:pt idx="3554">
                  <c:v>0</c:v>
                </c:pt>
                <c:pt idx="3555">
                  <c:v>0</c:v>
                </c:pt>
                <c:pt idx="3556">
                  <c:v>0</c:v>
                </c:pt>
                <c:pt idx="3557">
                  <c:v>0</c:v>
                </c:pt>
                <c:pt idx="3558">
                  <c:v>0</c:v>
                </c:pt>
                <c:pt idx="3559">
                  <c:v>0</c:v>
                </c:pt>
                <c:pt idx="3560">
                  <c:v>0</c:v>
                </c:pt>
                <c:pt idx="3561">
                  <c:v>0</c:v>
                </c:pt>
                <c:pt idx="3562">
                  <c:v>0</c:v>
                </c:pt>
                <c:pt idx="3563">
                  <c:v>0</c:v>
                </c:pt>
                <c:pt idx="3564">
                  <c:v>0</c:v>
                </c:pt>
                <c:pt idx="3565">
                  <c:v>0</c:v>
                </c:pt>
                <c:pt idx="3566">
                  <c:v>0</c:v>
                </c:pt>
                <c:pt idx="3567">
                  <c:v>0</c:v>
                </c:pt>
                <c:pt idx="3568">
                  <c:v>0</c:v>
                </c:pt>
                <c:pt idx="3569">
                  <c:v>0</c:v>
                </c:pt>
                <c:pt idx="3570">
                  <c:v>0</c:v>
                </c:pt>
                <c:pt idx="3571">
                  <c:v>0</c:v>
                </c:pt>
                <c:pt idx="3572">
                  <c:v>0</c:v>
                </c:pt>
                <c:pt idx="3573">
                  <c:v>0</c:v>
                </c:pt>
                <c:pt idx="3574">
                  <c:v>0</c:v>
                </c:pt>
                <c:pt idx="3575">
                  <c:v>0</c:v>
                </c:pt>
                <c:pt idx="3576">
                  <c:v>0</c:v>
                </c:pt>
                <c:pt idx="3577">
                  <c:v>0</c:v>
                </c:pt>
                <c:pt idx="3578">
                  <c:v>0</c:v>
                </c:pt>
                <c:pt idx="3579">
                  <c:v>0</c:v>
                </c:pt>
                <c:pt idx="3580">
                  <c:v>0</c:v>
                </c:pt>
                <c:pt idx="3581">
                  <c:v>0</c:v>
                </c:pt>
                <c:pt idx="3582">
                  <c:v>0</c:v>
                </c:pt>
                <c:pt idx="3583">
                  <c:v>0</c:v>
                </c:pt>
                <c:pt idx="3584">
                  <c:v>0</c:v>
                </c:pt>
                <c:pt idx="3585">
                  <c:v>0</c:v>
                </c:pt>
                <c:pt idx="3586">
                  <c:v>0</c:v>
                </c:pt>
                <c:pt idx="3587">
                  <c:v>0</c:v>
                </c:pt>
                <c:pt idx="3588">
                  <c:v>0</c:v>
                </c:pt>
                <c:pt idx="3589">
                  <c:v>0</c:v>
                </c:pt>
                <c:pt idx="3590">
                  <c:v>0</c:v>
                </c:pt>
                <c:pt idx="3591">
                  <c:v>0</c:v>
                </c:pt>
                <c:pt idx="3592">
                  <c:v>0</c:v>
                </c:pt>
                <c:pt idx="3593">
                  <c:v>0</c:v>
                </c:pt>
                <c:pt idx="3594">
                  <c:v>0</c:v>
                </c:pt>
                <c:pt idx="3595">
                  <c:v>0</c:v>
                </c:pt>
                <c:pt idx="3596">
                  <c:v>0</c:v>
                </c:pt>
                <c:pt idx="3597">
                  <c:v>0</c:v>
                </c:pt>
                <c:pt idx="3598">
                  <c:v>500</c:v>
                </c:pt>
                <c:pt idx="3599">
                  <c:v>0</c:v>
                </c:pt>
                <c:pt idx="3600">
                  <c:v>0</c:v>
                </c:pt>
                <c:pt idx="3601">
                  <c:v>0</c:v>
                </c:pt>
                <c:pt idx="3602">
                  <c:v>0</c:v>
                </c:pt>
                <c:pt idx="3603">
                  <c:v>0</c:v>
                </c:pt>
                <c:pt idx="3604">
                  <c:v>0</c:v>
                </c:pt>
                <c:pt idx="3605">
                  <c:v>0</c:v>
                </c:pt>
                <c:pt idx="3606">
                  <c:v>0</c:v>
                </c:pt>
                <c:pt idx="3607">
                  <c:v>0</c:v>
                </c:pt>
                <c:pt idx="3608">
                  <c:v>0</c:v>
                </c:pt>
                <c:pt idx="3609">
                  <c:v>0</c:v>
                </c:pt>
                <c:pt idx="3610">
                  <c:v>0</c:v>
                </c:pt>
                <c:pt idx="3611">
                  <c:v>0</c:v>
                </c:pt>
                <c:pt idx="3612">
                  <c:v>0</c:v>
                </c:pt>
                <c:pt idx="3613">
                  <c:v>0</c:v>
                </c:pt>
                <c:pt idx="3614">
                  <c:v>0</c:v>
                </c:pt>
                <c:pt idx="3615">
                  <c:v>0</c:v>
                </c:pt>
                <c:pt idx="3616">
                  <c:v>0</c:v>
                </c:pt>
                <c:pt idx="3617">
                  <c:v>0</c:v>
                </c:pt>
                <c:pt idx="3618">
                  <c:v>0</c:v>
                </c:pt>
                <c:pt idx="3619">
                  <c:v>0</c:v>
                </c:pt>
                <c:pt idx="3620">
                  <c:v>0</c:v>
                </c:pt>
                <c:pt idx="3621">
                  <c:v>0</c:v>
                </c:pt>
                <c:pt idx="3622">
                  <c:v>0</c:v>
                </c:pt>
                <c:pt idx="3623">
                  <c:v>0</c:v>
                </c:pt>
                <c:pt idx="3624">
                  <c:v>0</c:v>
                </c:pt>
                <c:pt idx="3625">
                  <c:v>0</c:v>
                </c:pt>
                <c:pt idx="3626">
                  <c:v>0</c:v>
                </c:pt>
                <c:pt idx="3627">
                  <c:v>0</c:v>
                </c:pt>
                <c:pt idx="3628">
                  <c:v>0</c:v>
                </c:pt>
                <c:pt idx="3629">
                  <c:v>0</c:v>
                </c:pt>
                <c:pt idx="3630">
                  <c:v>0</c:v>
                </c:pt>
                <c:pt idx="3631">
                  <c:v>0</c:v>
                </c:pt>
                <c:pt idx="3632">
                  <c:v>0</c:v>
                </c:pt>
                <c:pt idx="3633">
                  <c:v>0</c:v>
                </c:pt>
                <c:pt idx="3634">
                  <c:v>0</c:v>
                </c:pt>
                <c:pt idx="3635">
                  <c:v>0</c:v>
                </c:pt>
                <c:pt idx="3636">
                  <c:v>0</c:v>
                </c:pt>
                <c:pt idx="3637">
                  <c:v>0</c:v>
                </c:pt>
                <c:pt idx="3638">
                  <c:v>0</c:v>
                </c:pt>
                <c:pt idx="3639">
                  <c:v>0</c:v>
                </c:pt>
                <c:pt idx="3640">
                  <c:v>0</c:v>
                </c:pt>
                <c:pt idx="3641">
                  <c:v>0</c:v>
                </c:pt>
                <c:pt idx="3642">
                  <c:v>0</c:v>
                </c:pt>
                <c:pt idx="3643">
                  <c:v>0</c:v>
                </c:pt>
                <c:pt idx="3644">
                  <c:v>0</c:v>
                </c:pt>
                <c:pt idx="3645">
                  <c:v>0</c:v>
                </c:pt>
                <c:pt idx="3646">
                  <c:v>0</c:v>
                </c:pt>
                <c:pt idx="3647">
                  <c:v>0</c:v>
                </c:pt>
                <c:pt idx="3648">
                  <c:v>0</c:v>
                </c:pt>
                <c:pt idx="3649">
                  <c:v>0</c:v>
                </c:pt>
                <c:pt idx="3650">
                  <c:v>0</c:v>
                </c:pt>
                <c:pt idx="3651">
                  <c:v>0</c:v>
                </c:pt>
                <c:pt idx="3652">
                  <c:v>0</c:v>
                </c:pt>
                <c:pt idx="3653">
                  <c:v>0</c:v>
                </c:pt>
                <c:pt idx="3654">
                  <c:v>0</c:v>
                </c:pt>
                <c:pt idx="3655">
                  <c:v>0</c:v>
                </c:pt>
                <c:pt idx="3656">
                  <c:v>0</c:v>
                </c:pt>
                <c:pt idx="3657">
                  <c:v>0</c:v>
                </c:pt>
                <c:pt idx="3658">
                  <c:v>0</c:v>
                </c:pt>
                <c:pt idx="3659">
                  <c:v>0</c:v>
                </c:pt>
                <c:pt idx="3660">
                  <c:v>0</c:v>
                </c:pt>
                <c:pt idx="3661">
                  <c:v>0</c:v>
                </c:pt>
                <c:pt idx="3662">
                  <c:v>0</c:v>
                </c:pt>
                <c:pt idx="3663">
                  <c:v>0</c:v>
                </c:pt>
                <c:pt idx="3664">
                  <c:v>0</c:v>
                </c:pt>
                <c:pt idx="3665">
                  <c:v>0</c:v>
                </c:pt>
                <c:pt idx="3666">
                  <c:v>0</c:v>
                </c:pt>
                <c:pt idx="3667">
                  <c:v>0</c:v>
                </c:pt>
                <c:pt idx="3668">
                  <c:v>0</c:v>
                </c:pt>
                <c:pt idx="3669">
                  <c:v>0</c:v>
                </c:pt>
                <c:pt idx="3670">
                  <c:v>0</c:v>
                </c:pt>
                <c:pt idx="3671">
                  <c:v>0</c:v>
                </c:pt>
                <c:pt idx="3672">
                  <c:v>0</c:v>
                </c:pt>
                <c:pt idx="3673">
                  <c:v>0</c:v>
                </c:pt>
                <c:pt idx="3674">
                  <c:v>0</c:v>
                </c:pt>
                <c:pt idx="3675">
                  <c:v>0</c:v>
                </c:pt>
                <c:pt idx="3676">
                  <c:v>0</c:v>
                </c:pt>
                <c:pt idx="3677">
                  <c:v>0</c:v>
                </c:pt>
                <c:pt idx="3678">
                  <c:v>0</c:v>
                </c:pt>
                <c:pt idx="3679">
                  <c:v>0</c:v>
                </c:pt>
                <c:pt idx="3680">
                  <c:v>500</c:v>
                </c:pt>
                <c:pt idx="3681">
                  <c:v>0</c:v>
                </c:pt>
                <c:pt idx="3682">
                  <c:v>0</c:v>
                </c:pt>
                <c:pt idx="3683">
                  <c:v>0</c:v>
                </c:pt>
                <c:pt idx="3684">
                  <c:v>0</c:v>
                </c:pt>
                <c:pt idx="3685">
                  <c:v>0</c:v>
                </c:pt>
                <c:pt idx="3686">
                  <c:v>0</c:v>
                </c:pt>
                <c:pt idx="3687">
                  <c:v>0</c:v>
                </c:pt>
                <c:pt idx="3688">
                  <c:v>0</c:v>
                </c:pt>
                <c:pt idx="3689">
                  <c:v>0</c:v>
                </c:pt>
                <c:pt idx="3690">
                  <c:v>0</c:v>
                </c:pt>
                <c:pt idx="3691">
                  <c:v>0</c:v>
                </c:pt>
                <c:pt idx="3692">
                  <c:v>0</c:v>
                </c:pt>
                <c:pt idx="3693">
                  <c:v>0</c:v>
                </c:pt>
                <c:pt idx="3694">
                  <c:v>0</c:v>
                </c:pt>
                <c:pt idx="3695">
                  <c:v>0</c:v>
                </c:pt>
                <c:pt idx="3696">
                  <c:v>0</c:v>
                </c:pt>
                <c:pt idx="3697">
                  <c:v>0</c:v>
                </c:pt>
                <c:pt idx="3698">
                  <c:v>0</c:v>
                </c:pt>
                <c:pt idx="3699">
                  <c:v>0</c:v>
                </c:pt>
                <c:pt idx="3700">
                  <c:v>0</c:v>
                </c:pt>
                <c:pt idx="3701">
                  <c:v>0</c:v>
                </c:pt>
                <c:pt idx="3702">
                  <c:v>0</c:v>
                </c:pt>
                <c:pt idx="3703">
                  <c:v>0</c:v>
                </c:pt>
                <c:pt idx="3704">
                  <c:v>0</c:v>
                </c:pt>
                <c:pt idx="3705">
                  <c:v>0</c:v>
                </c:pt>
                <c:pt idx="3706">
                  <c:v>0</c:v>
                </c:pt>
                <c:pt idx="3707">
                  <c:v>0</c:v>
                </c:pt>
                <c:pt idx="3708">
                  <c:v>0</c:v>
                </c:pt>
                <c:pt idx="3709">
                  <c:v>0</c:v>
                </c:pt>
                <c:pt idx="3710">
                  <c:v>0</c:v>
                </c:pt>
                <c:pt idx="3711">
                  <c:v>0</c:v>
                </c:pt>
                <c:pt idx="3712">
                  <c:v>0</c:v>
                </c:pt>
                <c:pt idx="3713">
                  <c:v>0</c:v>
                </c:pt>
                <c:pt idx="3714">
                  <c:v>0</c:v>
                </c:pt>
                <c:pt idx="3715">
                  <c:v>0</c:v>
                </c:pt>
                <c:pt idx="3716">
                  <c:v>0</c:v>
                </c:pt>
                <c:pt idx="3717">
                  <c:v>0</c:v>
                </c:pt>
                <c:pt idx="3718">
                  <c:v>0</c:v>
                </c:pt>
                <c:pt idx="3719">
                  <c:v>0</c:v>
                </c:pt>
                <c:pt idx="3720">
                  <c:v>0</c:v>
                </c:pt>
                <c:pt idx="3721">
                  <c:v>0</c:v>
                </c:pt>
                <c:pt idx="3722">
                  <c:v>0</c:v>
                </c:pt>
                <c:pt idx="3723">
                  <c:v>0</c:v>
                </c:pt>
                <c:pt idx="3724">
                  <c:v>0</c:v>
                </c:pt>
                <c:pt idx="3725">
                  <c:v>0</c:v>
                </c:pt>
                <c:pt idx="3726">
                  <c:v>0</c:v>
                </c:pt>
                <c:pt idx="3727">
                  <c:v>0</c:v>
                </c:pt>
                <c:pt idx="3728">
                  <c:v>0</c:v>
                </c:pt>
                <c:pt idx="3729">
                  <c:v>0</c:v>
                </c:pt>
                <c:pt idx="3730">
                  <c:v>0</c:v>
                </c:pt>
                <c:pt idx="3731">
                  <c:v>0</c:v>
                </c:pt>
                <c:pt idx="3732">
                  <c:v>0</c:v>
                </c:pt>
                <c:pt idx="3733">
                  <c:v>0</c:v>
                </c:pt>
                <c:pt idx="3734">
                  <c:v>0</c:v>
                </c:pt>
                <c:pt idx="3735">
                  <c:v>0</c:v>
                </c:pt>
                <c:pt idx="3736">
                  <c:v>0</c:v>
                </c:pt>
                <c:pt idx="3737">
                  <c:v>0</c:v>
                </c:pt>
                <c:pt idx="3738">
                  <c:v>0</c:v>
                </c:pt>
                <c:pt idx="3739">
                  <c:v>0</c:v>
                </c:pt>
                <c:pt idx="3740">
                  <c:v>0</c:v>
                </c:pt>
                <c:pt idx="3741">
                  <c:v>0</c:v>
                </c:pt>
                <c:pt idx="3742">
                  <c:v>0</c:v>
                </c:pt>
                <c:pt idx="3743">
                  <c:v>0</c:v>
                </c:pt>
                <c:pt idx="3744">
                  <c:v>0</c:v>
                </c:pt>
                <c:pt idx="3745">
                  <c:v>0</c:v>
                </c:pt>
                <c:pt idx="3746">
                  <c:v>0</c:v>
                </c:pt>
                <c:pt idx="3747">
                  <c:v>0</c:v>
                </c:pt>
                <c:pt idx="3748">
                  <c:v>0</c:v>
                </c:pt>
                <c:pt idx="3749">
                  <c:v>0</c:v>
                </c:pt>
                <c:pt idx="3750">
                  <c:v>0</c:v>
                </c:pt>
                <c:pt idx="3751">
                  <c:v>0</c:v>
                </c:pt>
                <c:pt idx="3752">
                  <c:v>0</c:v>
                </c:pt>
                <c:pt idx="3753">
                  <c:v>0</c:v>
                </c:pt>
                <c:pt idx="3754">
                  <c:v>0</c:v>
                </c:pt>
                <c:pt idx="3755">
                  <c:v>0</c:v>
                </c:pt>
                <c:pt idx="3756">
                  <c:v>0</c:v>
                </c:pt>
                <c:pt idx="3757">
                  <c:v>0</c:v>
                </c:pt>
                <c:pt idx="3758">
                  <c:v>0</c:v>
                </c:pt>
                <c:pt idx="3759">
                  <c:v>0</c:v>
                </c:pt>
                <c:pt idx="3760">
                  <c:v>0</c:v>
                </c:pt>
                <c:pt idx="3761">
                  <c:v>0</c:v>
                </c:pt>
                <c:pt idx="3762">
                  <c:v>0</c:v>
                </c:pt>
                <c:pt idx="3763">
                  <c:v>0</c:v>
                </c:pt>
                <c:pt idx="3764">
                  <c:v>0</c:v>
                </c:pt>
                <c:pt idx="3765">
                  <c:v>0</c:v>
                </c:pt>
                <c:pt idx="3766">
                  <c:v>0</c:v>
                </c:pt>
                <c:pt idx="3767">
                  <c:v>0</c:v>
                </c:pt>
                <c:pt idx="3768">
                  <c:v>0</c:v>
                </c:pt>
                <c:pt idx="3769">
                  <c:v>0</c:v>
                </c:pt>
                <c:pt idx="3770">
                  <c:v>0</c:v>
                </c:pt>
                <c:pt idx="3771">
                  <c:v>0</c:v>
                </c:pt>
                <c:pt idx="3772">
                  <c:v>0</c:v>
                </c:pt>
                <c:pt idx="3773">
                  <c:v>0</c:v>
                </c:pt>
                <c:pt idx="3774">
                  <c:v>0</c:v>
                </c:pt>
                <c:pt idx="3775">
                  <c:v>0</c:v>
                </c:pt>
                <c:pt idx="3776">
                  <c:v>0</c:v>
                </c:pt>
                <c:pt idx="3777">
                  <c:v>0</c:v>
                </c:pt>
                <c:pt idx="3778">
                  <c:v>0</c:v>
                </c:pt>
                <c:pt idx="3779">
                  <c:v>0</c:v>
                </c:pt>
                <c:pt idx="3780">
                  <c:v>0</c:v>
                </c:pt>
                <c:pt idx="3781">
                  <c:v>0</c:v>
                </c:pt>
                <c:pt idx="3782">
                  <c:v>0</c:v>
                </c:pt>
                <c:pt idx="3783">
                  <c:v>0</c:v>
                </c:pt>
                <c:pt idx="3784">
                  <c:v>0</c:v>
                </c:pt>
                <c:pt idx="3785">
                  <c:v>0</c:v>
                </c:pt>
                <c:pt idx="3786">
                  <c:v>0</c:v>
                </c:pt>
                <c:pt idx="3787">
                  <c:v>0</c:v>
                </c:pt>
                <c:pt idx="3788">
                  <c:v>0</c:v>
                </c:pt>
                <c:pt idx="3789">
                  <c:v>0</c:v>
                </c:pt>
                <c:pt idx="3790">
                  <c:v>0</c:v>
                </c:pt>
                <c:pt idx="3791">
                  <c:v>0</c:v>
                </c:pt>
                <c:pt idx="3792">
                  <c:v>0</c:v>
                </c:pt>
                <c:pt idx="3793">
                  <c:v>0</c:v>
                </c:pt>
                <c:pt idx="3794">
                  <c:v>0</c:v>
                </c:pt>
                <c:pt idx="3795">
                  <c:v>0</c:v>
                </c:pt>
                <c:pt idx="3796">
                  <c:v>0</c:v>
                </c:pt>
                <c:pt idx="3797">
                  <c:v>0</c:v>
                </c:pt>
                <c:pt idx="3798">
                  <c:v>0</c:v>
                </c:pt>
                <c:pt idx="3799">
                  <c:v>0</c:v>
                </c:pt>
                <c:pt idx="3800">
                  <c:v>0</c:v>
                </c:pt>
                <c:pt idx="3801">
                  <c:v>0</c:v>
                </c:pt>
                <c:pt idx="3802">
                  <c:v>0</c:v>
                </c:pt>
                <c:pt idx="3803">
                  <c:v>0</c:v>
                </c:pt>
                <c:pt idx="3804">
                  <c:v>0</c:v>
                </c:pt>
                <c:pt idx="3805">
                  <c:v>0</c:v>
                </c:pt>
                <c:pt idx="3806">
                  <c:v>0</c:v>
                </c:pt>
                <c:pt idx="3807">
                  <c:v>0</c:v>
                </c:pt>
                <c:pt idx="3808">
                  <c:v>0</c:v>
                </c:pt>
                <c:pt idx="3809">
                  <c:v>0</c:v>
                </c:pt>
                <c:pt idx="3810">
                  <c:v>0</c:v>
                </c:pt>
                <c:pt idx="3811">
                  <c:v>0</c:v>
                </c:pt>
                <c:pt idx="3812">
                  <c:v>0</c:v>
                </c:pt>
                <c:pt idx="3813">
                  <c:v>0</c:v>
                </c:pt>
                <c:pt idx="3814">
                  <c:v>0</c:v>
                </c:pt>
                <c:pt idx="3815">
                  <c:v>0</c:v>
                </c:pt>
                <c:pt idx="3816">
                  <c:v>0</c:v>
                </c:pt>
                <c:pt idx="3817">
                  <c:v>0</c:v>
                </c:pt>
                <c:pt idx="3818">
                  <c:v>0</c:v>
                </c:pt>
                <c:pt idx="3819">
                  <c:v>0</c:v>
                </c:pt>
                <c:pt idx="3820">
                  <c:v>0</c:v>
                </c:pt>
                <c:pt idx="3821">
                  <c:v>0</c:v>
                </c:pt>
                <c:pt idx="3822">
                  <c:v>0</c:v>
                </c:pt>
                <c:pt idx="3823">
                  <c:v>0</c:v>
                </c:pt>
                <c:pt idx="3824">
                  <c:v>0</c:v>
                </c:pt>
                <c:pt idx="3825">
                  <c:v>0</c:v>
                </c:pt>
                <c:pt idx="3826">
                  <c:v>0</c:v>
                </c:pt>
                <c:pt idx="3827">
                  <c:v>0</c:v>
                </c:pt>
                <c:pt idx="3828">
                  <c:v>0</c:v>
                </c:pt>
                <c:pt idx="3829">
                  <c:v>0</c:v>
                </c:pt>
                <c:pt idx="3830">
                  <c:v>0</c:v>
                </c:pt>
                <c:pt idx="3831">
                  <c:v>0</c:v>
                </c:pt>
                <c:pt idx="3832">
                  <c:v>0</c:v>
                </c:pt>
                <c:pt idx="3833">
                  <c:v>0</c:v>
                </c:pt>
                <c:pt idx="3834">
                  <c:v>0</c:v>
                </c:pt>
                <c:pt idx="3835">
                  <c:v>0</c:v>
                </c:pt>
                <c:pt idx="3836">
                  <c:v>0</c:v>
                </c:pt>
                <c:pt idx="3837">
                  <c:v>0</c:v>
                </c:pt>
                <c:pt idx="3838">
                  <c:v>0</c:v>
                </c:pt>
                <c:pt idx="3839">
                  <c:v>0</c:v>
                </c:pt>
                <c:pt idx="3840">
                  <c:v>0</c:v>
                </c:pt>
                <c:pt idx="3841">
                  <c:v>0</c:v>
                </c:pt>
                <c:pt idx="3842">
                  <c:v>0</c:v>
                </c:pt>
                <c:pt idx="3843">
                  <c:v>0</c:v>
                </c:pt>
                <c:pt idx="3844">
                  <c:v>0</c:v>
                </c:pt>
                <c:pt idx="3845">
                  <c:v>0</c:v>
                </c:pt>
                <c:pt idx="3846">
                  <c:v>0</c:v>
                </c:pt>
                <c:pt idx="3847">
                  <c:v>0</c:v>
                </c:pt>
                <c:pt idx="3848">
                  <c:v>0</c:v>
                </c:pt>
                <c:pt idx="3849">
                  <c:v>0</c:v>
                </c:pt>
                <c:pt idx="3850">
                  <c:v>0</c:v>
                </c:pt>
                <c:pt idx="3851">
                  <c:v>0</c:v>
                </c:pt>
                <c:pt idx="3852">
                  <c:v>0</c:v>
                </c:pt>
                <c:pt idx="3853">
                  <c:v>0</c:v>
                </c:pt>
                <c:pt idx="3854">
                  <c:v>0</c:v>
                </c:pt>
                <c:pt idx="3855">
                  <c:v>0</c:v>
                </c:pt>
                <c:pt idx="3856">
                  <c:v>0</c:v>
                </c:pt>
                <c:pt idx="3857">
                  <c:v>0</c:v>
                </c:pt>
                <c:pt idx="3858">
                  <c:v>0</c:v>
                </c:pt>
                <c:pt idx="3859">
                  <c:v>0</c:v>
                </c:pt>
                <c:pt idx="3860">
                  <c:v>0</c:v>
                </c:pt>
                <c:pt idx="3861">
                  <c:v>0</c:v>
                </c:pt>
                <c:pt idx="3862">
                  <c:v>0</c:v>
                </c:pt>
                <c:pt idx="3863">
                  <c:v>0</c:v>
                </c:pt>
                <c:pt idx="3864">
                  <c:v>0</c:v>
                </c:pt>
                <c:pt idx="3865">
                  <c:v>0</c:v>
                </c:pt>
                <c:pt idx="3866">
                  <c:v>0</c:v>
                </c:pt>
                <c:pt idx="3867">
                  <c:v>0</c:v>
                </c:pt>
                <c:pt idx="3868">
                  <c:v>0</c:v>
                </c:pt>
                <c:pt idx="3869">
                  <c:v>0</c:v>
                </c:pt>
                <c:pt idx="3870">
                  <c:v>0</c:v>
                </c:pt>
                <c:pt idx="3871">
                  <c:v>0</c:v>
                </c:pt>
                <c:pt idx="3872">
                  <c:v>0</c:v>
                </c:pt>
                <c:pt idx="3873">
                  <c:v>0</c:v>
                </c:pt>
                <c:pt idx="3874">
                  <c:v>0</c:v>
                </c:pt>
                <c:pt idx="3875">
                  <c:v>0</c:v>
                </c:pt>
                <c:pt idx="3876">
                  <c:v>0</c:v>
                </c:pt>
                <c:pt idx="3877">
                  <c:v>0</c:v>
                </c:pt>
                <c:pt idx="3878">
                  <c:v>0</c:v>
                </c:pt>
                <c:pt idx="3879">
                  <c:v>0</c:v>
                </c:pt>
                <c:pt idx="3880">
                  <c:v>0</c:v>
                </c:pt>
                <c:pt idx="3881">
                  <c:v>0</c:v>
                </c:pt>
                <c:pt idx="3882">
                  <c:v>0</c:v>
                </c:pt>
                <c:pt idx="3883">
                  <c:v>0</c:v>
                </c:pt>
                <c:pt idx="3884">
                  <c:v>0</c:v>
                </c:pt>
                <c:pt idx="3885">
                  <c:v>0</c:v>
                </c:pt>
                <c:pt idx="3886">
                  <c:v>0</c:v>
                </c:pt>
                <c:pt idx="3887">
                  <c:v>0</c:v>
                </c:pt>
                <c:pt idx="3888">
                  <c:v>0</c:v>
                </c:pt>
                <c:pt idx="3889">
                  <c:v>0</c:v>
                </c:pt>
                <c:pt idx="3890">
                  <c:v>0</c:v>
                </c:pt>
                <c:pt idx="3891">
                  <c:v>0</c:v>
                </c:pt>
                <c:pt idx="3892">
                  <c:v>0</c:v>
                </c:pt>
                <c:pt idx="3893">
                  <c:v>0</c:v>
                </c:pt>
                <c:pt idx="3894">
                  <c:v>0</c:v>
                </c:pt>
                <c:pt idx="3895">
                  <c:v>0</c:v>
                </c:pt>
                <c:pt idx="3896">
                  <c:v>0</c:v>
                </c:pt>
                <c:pt idx="3897">
                  <c:v>0</c:v>
                </c:pt>
                <c:pt idx="3898">
                  <c:v>0</c:v>
                </c:pt>
                <c:pt idx="3899">
                  <c:v>0</c:v>
                </c:pt>
                <c:pt idx="3900">
                  <c:v>0</c:v>
                </c:pt>
                <c:pt idx="3901">
                  <c:v>0</c:v>
                </c:pt>
                <c:pt idx="3902">
                  <c:v>0</c:v>
                </c:pt>
                <c:pt idx="3903">
                  <c:v>0</c:v>
                </c:pt>
                <c:pt idx="3904">
                  <c:v>0</c:v>
                </c:pt>
                <c:pt idx="3905">
                  <c:v>0</c:v>
                </c:pt>
                <c:pt idx="3906">
                  <c:v>0</c:v>
                </c:pt>
                <c:pt idx="3907">
                  <c:v>0</c:v>
                </c:pt>
                <c:pt idx="3908">
                  <c:v>0</c:v>
                </c:pt>
                <c:pt idx="3909">
                  <c:v>0</c:v>
                </c:pt>
                <c:pt idx="3910">
                  <c:v>0</c:v>
                </c:pt>
                <c:pt idx="3911">
                  <c:v>0</c:v>
                </c:pt>
                <c:pt idx="3912">
                  <c:v>0</c:v>
                </c:pt>
                <c:pt idx="3913">
                  <c:v>0</c:v>
                </c:pt>
                <c:pt idx="3914">
                  <c:v>0</c:v>
                </c:pt>
                <c:pt idx="3915">
                  <c:v>0</c:v>
                </c:pt>
                <c:pt idx="3916">
                  <c:v>0</c:v>
                </c:pt>
                <c:pt idx="3917">
                  <c:v>0</c:v>
                </c:pt>
                <c:pt idx="3918">
                  <c:v>0</c:v>
                </c:pt>
                <c:pt idx="3919">
                  <c:v>0</c:v>
                </c:pt>
                <c:pt idx="3920">
                  <c:v>0</c:v>
                </c:pt>
                <c:pt idx="3921">
                  <c:v>0</c:v>
                </c:pt>
                <c:pt idx="3922">
                  <c:v>0</c:v>
                </c:pt>
                <c:pt idx="3923">
                  <c:v>0</c:v>
                </c:pt>
                <c:pt idx="3924">
                  <c:v>0</c:v>
                </c:pt>
                <c:pt idx="3925">
                  <c:v>0</c:v>
                </c:pt>
                <c:pt idx="3926">
                  <c:v>0</c:v>
                </c:pt>
                <c:pt idx="3927">
                  <c:v>0</c:v>
                </c:pt>
                <c:pt idx="3928">
                  <c:v>0</c:v>
                </c:pt>
                <c:pt idx="3929">
                  <c:v>0</c:v>
                </c:pt>
                <c:pt idx="3930">
                  <c:v>0</c:v>
                </c:pt>
                <c:pt idx="3931">
                  <c:v>0</c:v>
                </c:pt>
                <c:pt idx="3932">
                  <c:v>0</c:v>
                </c:pt>
                <c:pt idx="3933">
                  <c:v>0</c:v>
                </c:pt>
                <c:pt idx="3934">
                  <c:v>0</c:v>
                </c:pt>
                <c:pt idx="3935">
                  <c:v>0</c:v>
                </c:pt>
                <c:pt idx="3936">
                  <c:v>0</c:v>
                </c:pt>
                <c:pt idx="3937">
                  <c:v>0</c:v>
                </c:pt>
                <c:pt idx="3938">
                  <c:v>0</c:v>
                </c:pt>
                <c:pt idx="3939">
                  <c:v>0</c:v>
                </c:pt>
                <c:pt idx="3940">
                  <c:v>0</c:v>
                </c:pt>
                <c:pt idx="3941">
                  <c:v>0</c:v>
                </c:pt>
                <c:pt idx="3942">
                  <c:v>0</c:v>
                </c:pt>
                <c:pt idx="3943">
                  <c:v>0</c:v>
                </c:pt>
                <c:pt idx="3944">
                  <c:v>0</c:v>
                </c:pt>
                <c:pt idx="3945">
                  <c:v>0</c:v>
                </c:pt>
                <c:pt idx="3946">
                  <c:v>0</c:v>
                </c:pt>
                <c:pt idx="3947">
                  <c:v>0</c:v>
                </c:pt>
                <c:pt idx="3948">
                  <c:v>0</c:v>
                </c:pt>
                <c:pt idx="3949">
                  <c:v>0</c:v>
                </c:pt>
                <c:pt idx="3950">
                  <c:v>0</c:v>
                </c:pt>
                <c:pt idx="3951">
                  <c:v>0</c:v>
                </c:pt>
                <c:pt idx="3952">
                  <c:v>500</c:v>
                </c:pt>
                <c:pt idx="3953">
                  <c:v>0</c:v>
                </c:pt>
                <c:pt idx="3954">
                  <c:v>0</c:v>
                </c:pt>
                <c:pt idx="3955">
                  <c:v>0</c:v>
                </c:pt>
                <c:pt idx="3956">
                  <c:v>0</c:v>
                </c:pt>
                <c:pt idx="3957">
                  <c:v>0</c:v>
                </c:pt>
                <c:pt idx="3958">
                  <c:v>0</c:v>
                </c:pt>
                <c:pt idx="3959">
                  <c:v>0</c:v>
                </c:pt>
                <c:pt idx="3960">
                  <c:v>0</c:v>
                </c:pt>
                <c:pt idx="3961">
                  <c:v>0</c:v>
                </c:pt>
                <c:pt idx="3962">
                  <c:v>0</c:v>
                </c:pt>
                <c:pt idx="3963">
                  <c:v>0</c:v>
                </c:pt>
                <c:pt idx="3964">
                  <c:v>0</c:v>
                </c:pt>
                <c:pt idx="3965">
                  <c:v>0</c:v>
                </c:pt>
                <c:pt idx="3966">
                  <c:v>0</c:v>
                </c:pt>
                <c:pt idx="3967">
                  <c:v>0</c:v>
                </c:pt>
                <c:pt idx="3968">
                  <c:v>0</c:v>
                </c:pt>
                <c:pt idx="3969">
                  <c:v>0</c:v>
                </c:pt>
                <c:pt idx="3970">
                  <c:v>0</c:v>
                </c:pt>
                <c:pt idx="3971">
                  <c:v>0</c:v>
                </c:pt>
                <c:pt idx="3972">
                  <c:v>0</c:v>
                </c:pt>
                <c:pt idx="3973">
                  <c:v>0</c:v>
                </c:pt>
                <c:pt idx="3974">
                  <c:v>0</c:v>
                </c:pt>
                <c:pt idx="3975">
                  <c:v>0</c:v>
                </c:pt>
                <c:pt idx="3976">
                  <c:v>0</c:v>
                </c:pt>
                <c:pt idx="3977">
                  <c:v>0</c:v>
                </c:pt>
                <c:pt idx="3978">
                  <c:v>0</c:v>
                </c:pt>
                <c:pt idx="3979">
                  <c:v>0</c:v>
                </c:pt>
                <c:pt idx="3980">
                  <c:v>0</c:v>
                </c:pt>
                <c:pt idx="3981">
                  <c:v>0</c:v>
                </c:pt>
                <c:pt idx="3982">
                  <c:v>0</c:v>
                </c:pt>
                <c:pt idx="3983">
                  <c:v>0</c:v>
                </c:pt>
                <c:pt idx="3984">
                  <c:v>0</c:v>
                </c:pt>
                <c:pt idx="3985">
                  <c:v>0</c:v>
                </c:pt>
                <c:pt idx="3986">
                  <c:v>0</c:v>
                </c:pt>
                <c:pt idx="3987">
                  <c:v>0</c:v>
                </c:pt>
                <c:pt idx="3988">
                  <c:v>0</c:v>
                </c:pt>
                <c:pt idx="3989">
                  <c:v>0</c:v>
                </c:pt>
                <c:pt idx="3990">
                  <c:v>0</c:v>
                </c:pt>
                <c:pt idx="3991">
                  <c:v>0</c:v>
                </c:pt>
                <c:pt idx="3992">
                  <c:v>0</c:v>
                </c:pt>
                <c:pt idx="3993">
                  <c:v>0</c:v>
                </c:pt>
                <c:pt idx="3994">
                  <c:v>0</c:v>
                </c:pt>
                <c:pt idx="3995">
                  <c:v>0</c:v>
                </c:pt>
                <c:pt idx="3996">
                  <c:v>0</c:v>
                </c:pt>
                <c:pt idx="3997">
                  <c:v>0</c:v>
                </c:pt>
                <c:pt idx="3998">
                  <c:v>0</c:v>
                </c:pt>
                <c:pt idx="3999">
                  <c:v>0</c:v>
                </c:pt>
                <c:pt idx="4000">
                  <c:v>0</c:v>
                </c:pt>
                <c:pt idx="4001">
                  <c:v>0</c:v>
                </c:pt>
                <c:pt idx="4002">
                  <c:v>0</c:v>
                </c:pt>
                <c:pt idx="4003">
                  <c:v>0</c:v>
                </c:pt>
                <c:pt idx="4004">
                  <c:v>0</c:v>
                </c:pt>
                <c:pt idx="4005">
                  <c:v>0</c:v>
                </c:pt>
                <c:pt idx="4006">
                  <c:v>0</c:v>
                </c:pt>
                <c:pt idx="4007">
                  <c:v>0</c:v>
                </c:pt>
                <c:pt idx="4008">
                  <c:v>0</c:v>
                </c:pt>
                <c:pt idx="4009">
                  <c:v>0</c:v>
                </c:pt>
                <c:pt idx="4010">
                  <c:v>0</c:v>
                </c:pt>
                <c:pt idx="4011">
                  <c:v>0</c:v>
                </c:pt>
                <c:pt idx="4012">
                  <c:v>0</c:v>
                </c:pt>
                <c:pt idx="4013">
                  <c:v>0</c:v>
                </c:pt>
                <c:pt idx="4014">
                  <c:v>0</c:v>
                </c:pt>
                <c:pt idx="4015">
                  <c:v>0</c:v>
                </c:pt>
                <c:pt idx="4016">
                  <c:v>0</c:v>
                </c:pt>
                <c:pt idx="4017">
                  <c:v>0</c:v>
                </c:pt>
                <c:pt idx="4018">
                  <c:v>0</c:v>
                </c:pt>
                <c:pt idx="4019">
                  <c:v>0</c:v>
                </c:pt>
                <c:pt idx="4020">
                  <c:v>0</c:v>
                </c:pt>
                <c:pt idx="4021">
                  <c:v>0</c:v>
                </c:pt>
                <c:pt idx="4022">
                  <c:v>0</c:v>
                </c:pt>
                <c:pt idx="4023">
                  <c:v>0</c:v>
                </c:pt>
                <c:pt idx="4024">
                  <c:v>0</c:v>
                </c:pt>
                <c:pt idx="4025">
                  <c:v>0</c:v>
                </c:pt>
                <c:pt idx="4026">
                  <c:v>0</c:v>
                </c:pt>
                <c:pt idx="4027">
                  <c:v>0</c:v>
                </c:pt>
                <c:pt idx="4028">
                  <c:v>0</c:v>
                </c:pt>
                <c:pt idx="4029">
                  <c:v>0</c:v>
                </c:pt>
                <c:pt idx="4030">
                  <c:v>0</c:v>
                </c:pt>
                <c:pt idx="4031">
                  <c:v>0</c:v>
                </c:pt>
                <c:pt idx="4032">
                  <c:v>0</c:v>
                </c:pt>
                <c:pt idx="4033">
                  <c:v>0</c:v>
                </c:pt>
                <c:pt idx="4034">
                  <c:v>0</c:v>
                </c:pt>
                <c:pt idx="4035">
                  <c:v>0</c:v>
                </c:pt>
                <c:pt idx="4036">
                  <c:v>0</c:v>
                </c:pt>
                <c:pt idx="4037">
                  <c:v>0</c:v>
                </c:pt>
                <c:pt idx="4038">
                  <c:v>0</c:v>
                </c:pt>
                <c:pt idx="4039">
                  <c:v>0</c:v>
                </c:pt>
                <c:pt idx="4040">
                  <c:v>0</c:v>
                </c:pt>
                <c:pt idx="4041">
                  <c:v>0</c:v>
                </c:pt>
                <c:pt idx="4042">
                  <c:v>0</c:v>
                </c:pt>
                <c:pt idx="4043">
                  <c:v>0</c:v>
                </c:pt>
                <c:pt idx="4044">
                  <c:v>0</c:v>
                </c:pt>
                <c:pt idx="4045">
                  <c:v>0</c:v>
                </c:pt>
                <c:pt idx="4046">
                  <c:v>0</c:v>
                </c:pt>
                <c:pt idx="4047">
                  <c:v>0</c:v>
                </c:pt>
                <c:pt idx="4048">
                  <c:v>0</c:v>
                </c:pt>
                <c:pt idx="4049">
                  <c:v>0</c:v>
                </c:pt>
                <c:pt idx="4050">
                  <c:v>0</c:v>
                </c:pt>
                <c:pt idx="4051">
                  <c:v>0</c:v>
                </c:pt>
                <c:pt idx="4052">
                  <c:v>0</c:v>
                </c:pt>
                <c:pt idx="4053">
                  <c:v>0</c:v>
                </c:pt>
                <c:pt idx="4054">
                  <c:v>0</c:v>
                </c:pt>
                <c:pt idx="4055">
                  <c:v>0</c:v>
                </c:pt>
                <c:pt idx="4056">
                  <c:v>0</c:v>
                </c:pt>
                <c:pt idx="4057">
                  <c:v>0</c:v>
                </c:pt>
                <c:pt idx="4058">
                  <c:v>0</c:v>
                </c:pt>
                <c:pt idx="4059">
                  <c:v>0</c:v>
                </c:pt>
                <c:pt idx="4060">
                  <c:v>0</c:v>
                </c:pt>
                <c:pt idx="4061">
                  <c:v>0</c:v>
                </c:pt>
                <c:pt idx="4062">
                  <c:v>0</c:v>
                </c:pt>
                <c:pt idx="4063">
                  <c:v>0</c:v>
                </c:pt>
                <c:pt idx="4064">
                  <c:v>0</c:v>
                </c:pt>
                <c:pt idx="4065">
                  <c:v>0</c:v>
                </c:pt>
                <c:pt idx="4066">
                  <c:v>0</c:v>
                </c:pt>
                <c:pt idx="4067">
                  <c:v>0</c:v>
                </c:pt>
                <c:pt idx="4068">
                  <c:v>0</c:v>
                </c:pt>
                <c:pt idx="4069">
                  <c:v>0</c:v>
                </c:pt>
                <c:pt idx="4070">
                  <c:v>0</c:v>
                </c:pt>
                <c:pt idx="4071">
                  <c:v>0</c:v>
                </c:pt>
                <c:pt idx="4072">
                  <c:v>0</c:v>
                </c:pt>
                <c:pt idx="4073">
                  <c:v>0</c:v>
                </c:pt>
                <c:pt idx="4074">
                  <c:v>0</c:v>
                </c:pt>
                <c:pt idx="4075">
                  <c:v>0</c:v>
                </c:pt>
                <c:pt idx="4076">
                  <c:v>0</c:v>
                </c:pt>
                <c:pt idx="4077">
                  <c:v>0</c:v>
                </c:pt>
                <c:pt idx="4078">
                  <c:v>0</c:v>
                </c:pt>
                <c:pt idx="4079">
                  <c:v>0</c:v>
                </c:pt>
                <c:pt idx="4080">
                  <c:v>0</c:v>
                </c:pt>
                <c:pt idx="4081">
                  <c:v>0</c:v>
                </c:pt>
                <c:pt idx="4082">
                  <c:v>0</c:v>
                </c:pt>
                <c:pt idx="4083">
                  <c:v>0</c:v>
                </c:pt>
                <c:pt idx="4084">
                  <c:v>0</c:v>
                </c:pt>
                <c:pt idx="4085">
                  <c:v>0</c:v>
                </c:pt>
                <c:pt idx="4086">
                  <c:v>0</c:v>
                </c:pt>
                <c:pt idx="4087">
                  <c:v>0</c:v>
                </c:pt>
                <c:pt idx="4088">
                  <c:v>0</c:v>
                </c:pt>
                <c:pt idx="4089">
                  <c:v>0</c:v>
                </c:pt>
                <c:pt idx="4090">
                  <c:v>0</c:v>
                </c:pt>
                <c:pt idx="4091">
                  <c:v>0</c:v>
                </c:pt>
                <c:pt idx="4092">
                  <c:v>0</c:v>
                </c:pt>
                <c:pt idx="4093">
                  <c:v>0</c:v>
                </c:pt>
                <c:pt idx="4094">
                  <c:v>0</c:v>
                </c:pt>
                <c:pt idx="4095">
                  <c:v>0</c:v>
                </c:pt>
                <c:pt idx="4096">
                  <c:v>0</c:v>
                </c:pt>
                <c:pt idx="4097">
                  <c:v>0</c:v>
                </c:pt>
                <c:pt idx="4098">
                  <c:v>0</c:v>
                </c:pt>
                <c:pt idx="4099">
                  <c:v>0</c:v>
                </c:pt>
                <c:pt idx="4100">
                  <c:v>0</c:v>
                </c:pt>
                <c:pt idx="4101">
                  <c:v>0</c:v>
                </c:pt>
                <c:pt idx="4102">
                  <c:v>0</c:v>
                </c:pt>
                <c:pt idx="4103">
                  <c:v>0</c:v>
                </c:pt>
                <c:pt idx="4104">
                  <c:v>0</c:v>
                </c:pt>
                <c:pt idx="4105">
                  <c:v>0</c:v>
                </c:pt>
                <c:pt idx="4106">
                  <c:v>0</c:v>
                </c:pt>
                <c:pt idx="4107">
                  <c:v>0</c:v>
                </c:pt>
                <c:pt idx="4108">
                  <c:v>0</c:v>
                </c:pt>
                <c:pt idx="4109">
                  <c:v>0</c:v>
                </c:pt>
                <c:pt idx="4110">
                  <c:v>0</c:v>
                </c:pt>
                <c:pt idx="4111">
                  <c:v>0</c:v>
                </c:pt>
                <c:pt idx="4112">
                  <c:v>0</c:v>
                </c:pt>
                <c:pt idx="4113">
                  <c:v>0</c:v>
                </c:pt>
                <c:pt idx="4114">
                  <c:v>0</c:v>
                </c:pt>
                <c:pt idx="4115">
                  <c:v>0</c:v>
                </c:pt>
                <c:pt idx="4116">
                  <c:v>0</c:v>
                </c:pt>
                <c:pt idx="4117">
                  <c:v>0</c:v>
                </c:pt>
                <c:pt idx="4118">
                  <c:v>0</c:v>
                </c:pt>
                <c:pt idx="4119">
                  <c:v>0</c:v>
                </c:pt>
                <c:pt idx="4120">
                  <c:v>0</c:v>
                </c:pt>
                <c:pt idx="4121">
                  <c:v>0</c:v>
                </c:pt>
                <c:pt idx="4122">
                  <c:v>0</c:v>
                </c:pt>
                <c:pt idx="4123">
                  <c:v>0</c:v>
                </c:pt>
                <c:pt idx="4124">
                  <c:v>0</c:v>
                </c:pt>
                <c:pt idx="4125">
                  <c:v>0</c:v>
                </c:pt>
                <c:pt idx="4126">
                  <c:v>0</c:v>
                </c:pt>
                <c:pt idx="4127">
                  <c:v>0</c:v>
                </c:pt>
                <c:pt idx="4128">
                  <c:v>0</c:v>
                </c:pt>
                <c:pt idx="4129">
                  <c:v>0</c:v>
                </c:pt>
                <c:pt idx="4130">
                  <c:v>0</c:v>
                </c:pt>
                <c:pt idx="4131">
                  <c:v>0</c:v>
                </c:pt>
                <c:pt idx="4132">
                  <c:v>0</c:v>
                </c:pt>
                <c:pt idx="4133">
                  <c:v>0</c:v>
                </c:pt>
                <c:pt idx="4134">
                  <c:v>0</c:v>
                </c:pt>
                <c:pt idx="4135">
                  <c:v>0</c:v>
                </c:pt>
                <c:pt idx="4136">
                  <c:v>0</c:v>
                </c:pt>
                <c:pt idx="4137">
                  <c:v>0</c:v>
                </c:pt>
                <c:pt idx="4138">
                  <c:v>0</c:v>
                </c:pt>
                <c:pt idx="4139">
                  <c:v>0</c:v>
                </c:pt>
                <c:pt idx="4140">
                  <c:v>0</c:v>
                </c:pt>
                <c:pt idx="4141">
                  <c:v>0</c:v>
                </c:pt>
                <c:pt idx="4142">
                  <c:v>0</c:v>
                </c:pt>
                <c:pt idx="4143">
                  <c:v>0</c:v>
                </c:pt>
                <c:pt idx="4144">
                  <c:v>0</c:v>
                </c:pt>
                <c:pt idx="4145">
                  <c:v>0</c:v>
                </c:pt>
                <c:pt idx="4146">
                  <c:v>0</c:v>
                </c:pt>
                <c:pt idx="4147">
                  <c:v>0</c:v>
                </c:pt>
                <c:pt idx="4148">
                  <c:v>0</c:v>
                </c:pt>
                <c:pt idx="4149">
                  <c:v>0</c:v>
                </c:pt>
                <c:pt idx="4150">
                  <c:v>0</c:v>
                </c:pt>
                <c:pt idx="4151">
                  <c:v>0</c:v>
                </c:pt>
                <c:pt idx="4152">
                  <c:v>0</c:v>
                </c:pt>
                <c:pt idx="4153">
                  <c:v>0</c:v>
                </c:pt>
                <c:pt idx="4154">
                  <c:v>0</c:v>
                </c:pt>
                <c:pt idx="4155">
                  <c:v>0</c:v>
                </c:pt>
                <c:pt idx="4156">
                  <c:v>0</c:v>
                </c:pt>
                <c:pt idx="4157">
                  <c:v>0</c:v>
                </c:pt>
                <c:pt idx="4158">
                  <c:v>0</c:v>
                </c:pt>
                <c:pt idx="4159">
                  <c:v>0</c:v>
                </c:pt>
                <c:pt idx="4160">
                  <c:v>0</c:v>
                </c:pt>
                <c:pt idx="4161">
                  <c:v>0</c:v>
                </c:pt>
                <c:pt idx="4162">
                  <c:v>0</c:v>
                </c:pt>
                <c:pt idx="4163">
                  <c:v>0</c:v>
                </c:pt>
                <c:pt idx="4164">
                  <c:v>0</c:v>
                </c:pt>
                <c:pt idx="4165">
                  <c:v>0</c:v>
                </c:pt>
                <c:pt idx="4166">
                  <c:v>0</c:v>
                </c:pt>
                <c:pt idx="4167">
                  <c:v>0</c:v>
                </c:pt>
                <c:pt idx="4168">
                  <c:v>0</c:v>
                </c:pt>
                <c:pt idx="4169">
                  <c:v>0</c:v>
                </c:pt>
                <c:pt idx="4170">
                  <c:v>0</c:v>
                </c:pt>
                <c:pt idx="4171">
                  <c:v>0</c:v>
                </c:pt>
                <c:pt idx="4172">
                  <c:v>0</c:v>
                </c:pt>
                <c:pt idx="4173">
                  <c:v>0</c:v>
                </c:pt>
                <c:pt idx="4174">
                  <c:v>0</c:v>
                </c:pt>
                <c:pt idx="4175">
                  <c:v>0</c:v>
                </c:pt>
                <c:pt idx="4176">
                  <c:v>0</c:v>
                </c:pt>
                <c:pt idx="4177">
                  <c:v>0</c:v>
                </c:pt>
                <c:pt idx="4178">
                  <c:v>0</c:v>
                </c:pt>
                <c:pt idx="4179">
                  <c:v>0</c:v>
                </c:pt>
                <c:pt idx="4180">
                  <c:v>0</c:v>
                </c:pt>
                <c:pt idx="4181">
                  <c:v>0</c:v>
                </c:pt>
                <c:pt idx="4182">
                  <c:v>0</c:v>
                </c:pt>
                <c:pt idx="4183">
                  <c:v>0</c:v>
                </c:pt>
                <c:pt idx="4184">
                  <c:v>0</c:v>
                </c:pt>
                <c:pt idx="4185">
                  <c:v>0</c:v>
                </c:pt>
                <c:pt idx="4186">
                  <c:v>0</c:v>
                </c:pt>
                <c:pt idx="4187">
                  <c:v>0</c:v>
                </c:pt>
                <c:pt idx="4188">
                  <c:v>0</c:v>
                </c:pt>
                <c:pt idx="4189">
                  <c:v>0</c:v>
                </c:pt>
                <c:pt idx="4190">
                  <c:v>0</c:v>
                </c:pt>
                <c:pt idx="4191">
                  <c:v>0</c:v>
                </c:pt>
                <c:pt idx="4192">
                  <c:v>0</c:v>
                </c:pt>
                <c:pt idx="4193">
                  <c:v>0</c:v>
                </c:pt>
                <c:pt idx="4194">
                  <c:v>0</c:v>
                </c:pt>
                <c:pt idx="4195">
                  <c:v>0</c:v>
                </c:pt>
                <c:pt idx="4196">
                  <c:v>0</c:v>
                </c:pt>
                <c:pt idx="4197">
                  <c:v>0</c:v>
                </c:pt>
                <c:pt idx="4198">
                  <c:v>0</c:v>
                </c:pt>
                <c:pt idx="4199">
                  <c:v>0</c:v>
                </c:pt>
                <c:pt idx="4200">
                  <c:v>0</c:v>
                </c:pt>
                <c:pt idx="4201">
                  <c:v>0</c:v>
                </c:pt>
                <c:pt idx="4202">
                  <c:v>0</c:v>
                </c:pt>
                <c:pt idx="4203">
                  <c:v>0</c:v>
                </c:pt>
                <c:pt idx="4204">
                  <c:v>0</c:v>
                </c:pt>
                <c:pt idx="4205">
                  <c:v>0</c:v>
                </c:pt>
                <c:pt idx="4206">
                  <c:v>0</c:v>
                </c:pt>
                <c:pt idx="4207">
                  <c:v>0</c:v>
                </c:pt>
                <c:pt idx="4208">
                  <c:v>0</c:v>
                </c:pt>
                <c:pt idx="4209">
                  <c:v>0</c:v>
                </c:pt>
                <c:pt idx="4210">
                  <c:v>0</c:v>
                </c:pt>
                <c:pt idx="4211">
                  <c:v>0</c:v>
                </c:pt>
                <c:pt idx="4212">
                  <c:v>0</c:v>
                </c:pt>
                <c:pt idx="4213">
                  <c:v>0</c:v>
                </c:pt>
                <c:pt idx="4214">
                  <c:v>0</c:v>
                </c:pt>
                <c:pt idx="4215">
                  <c:v>0</c:v>
                </c:pt>
                <c:pt idx="4216">
                  <c:v>0</c:v>
                </c:pt>
                <c:pt idx="4217">
                  <c:v>0</c:v>
                </c:pt>
                <c:pt idx="4218">
                  <c:v>0</c:v>
                </c:pt>
                <c:pt idx="4219">
                  <c:v>0</c:v>
                </c:pt>
                <c:pt idx="4220">
                  <c:v>0</c:v>
                </c:pt>
                <c:pt idx="4221">
                  <c:v>0</c:v>
                </c:pt>
                <c:pt idx="4222">
                  <c:v>0</c:v>
                </c:pt>
                <c:pt idx="4223">
                  <c:v>0</c:v>
                </c:pt>
                <c:pt idx="4224">
                  <c:v>0</c:v>
                </c:pt>
                <c:pt idx="4225">
                  <c:v>0</c:v>
                </c:pt>
                <c:pt idx="4226">
                  <c:v>0</c:v>
                </c:pt>
                <c:pt idx="4227">
                  <c:v>0</c:v>
                </c:pt>
                <c:pt idx="4228">
                  <c:v>0</c:v>
                </c:pt>
                <c:pt idx="4229">
                  <c:v>0</c:v>
                </c:pt>
                <c:pt idx="4230">
                  <c:v>0</c:v>
                </c:pt>
                <c:pt idx="4231">
                  <c:v>0</c:v>
                </c:pt>
                <c:pt idx="4232">
                  <c:v>0</c:v>
                </c:pt>
                <c:pt idx="4233">
                  <c:v>0</c:v>
                </c:pt>
                <c:pt idx="4234">
                  <c:v>0</c:v>
                </c:pt>
                <c:pt idx="4235">
                  <c:v>0</c:v>
                </c:pt>
                <c:pt idx="4236">
                  <c:v>0</c:v>
                </c:pt>
                <c:pt idx="4237">
                  <c:v>0</c:v>
                </c:pt>
                <c:pt idx="4238">
                  <c:v>0</c:v>
                </c:pt>
                <c:pt idx="4239">
                  <c:v>0</c:v>
                </c:pt>
                <c:pt idx="4240">
                  <c:v>0</c:v>
                </c:pt>
                <c:pt idx="4241">
                  <c:v>0</c:v>
                </c:pt>
                <c:pt idx="4242">
                  <c:v>0</c:v>
                </c:pt>
                <c:pt idx="4243">
                  <c:v>0</c:v>
                </c:pt>
                <c:pt idx="4244">
                  <c:v>0</c:v>
                </c:pt>
                <c:pt idx="4245">
                  <c:v>0</c:v>
                </c:pt>
                <c:pt idx="4246">
                  <c:v>0</c:v>
                </c:pt>
                <c:pt idx="4247">
                  <c:v>0</c:v>
                </c:pt>
                <c:pt idx="4248">
                  <c:v>0</c:v>
                </c:pt>
                <c:pt idx="4249">
                  <c:v>0</c:v>
                </c:pt>
                <c:pt idx="4250">
                  <c:v>0</c:v>
                </c:pt>
                <c:pt idx="4251">
                  <c:v>0</c:v>
                </c:pt>
                <c:pt idx="4252">
                  <c:v>0</c:v>
                </c:pt>
                <c:pt idx="4253">
                  <c:v>0</c:v>
                </c:pt>
                <c:pt idx="4254">
                  <c:v>0</c:v>
                </c:pt>
                <c:pt idx="4255">
                  <c:v>0</c:v>
                </c:pt>
                <c:pt idx="4256">
                  <c:v>0</c:v>
                </c:pt>
                <c:pt idx="4257">
                  <c:v>0</c:v>
                </c:pt>
                <c:pt idx="4258">
                  <c:v>0</c:v>
                </c:pt>
                <c:pt idx="4259">
                  <c:v>0</c:v>
                </c:pt>
                <c:pt idx="4260">
                  <c:v>0</c:v>
                </c:pt>
                <c:pt idx="4261">
                  <c:v>0</c:v>
                </c:pt>
                <c:pt idx="4262">
                  <c:v>0</c:v>
                </c:pt>
                <c:pt idx="4263">
                  <c:v>0</c:v>
                </c:pt>
                <c:pt idx="4264">
                  <c:v>0</c:v>
                </c:pt>
                <c:pt idx="4265">
                  <c:v>0</c:v>
                </c:pt>
                <c:pt idx="4266">
                  <c:v>0</c:v>
                </c:pt>
                <c:pt idx="4267">
                  <c:v>0</c:v>
                </c:pt>
                <c:pt idx="4268">
                  <c:v>0</c:v>
                </c:pt>
                <c:pt idx="4269">
                  <c:v>0</c:v>
                </c:pt>
                <c:pt idx="4270">
                  <c:v>0</c:v>
                </c:pt>
                <c:pt idx="4271">
                  <c:v>0</c:v>
                </c:pt>
                <c:pt idx="4272">
                  <c:v>0</c:v>
                </c:pt>
                <c:pt idx="4273">
                  <c:v>0</c:v>
                </c:pt>
                <c:pt idx="4274">
                  <c:v>0</c:v>
                </c:pt>
                <c:pt idx="4275">
                  <c:v>0</c:v>
                </c:pt>
                <c:pt idx="4276">
                  <c:v>0</c:v>
                </c:pt>
                <c:pt idx="4277">
                  <c:v>0</c:v>
                </c:pt>
                <c:pt idx="4278">
                  <c:v>0</c:v>
                </c:pt>
                <c:pt idx="4279">
                  <c:v>0</c:v>
                </c:pt>
                <c:pt idx="4280">
                  <c:v>0</c:v>
                </c:pt>
                <c:pt idx="4281">
                  <c:v>0</c:v>
                </c:pt>
                <c:pt idx="4282">
                  <c:v>0</c:v>
                </c:pt>
                <c:pt idx="4283">
                  <c:v>0</c:v>
                </c:pt>
                <c:pt idx="4284">
                  <c:v>0</c:v>
                </c:pt>
                <c:pt idx="4285">
                  <c:v>0</c:v>
                </c:pt>
                <c:pt idx="4286">
                  <c:v>0</c:v>
                </c:pt>
                <c:pt idx="4287">
                  <c:v>0</c:v>
                </c:pt>
                <c:pt idx="4288">
                  <c:v>0</c:v>
                </c:pt>
                <c:pt idx="4289">
                  <c:v>0</c:v>
                </c:pt>
                <c:pt idx="4290">
                  <c:v>0</c:v>
                </c:pt>
                <c:pt idx="4291">
                  <c:v>0</c:v>
                </c:pt>
                <c:pt idx="4292">
                  <c:v>0</c:v>
                </c:pt>
                <c:pt idx="4293">
                  <c:v>0</c:v>
                </c:pt>
                <c:pt idx="4294">
                  <c:v>0</c:v>
                </c:pt>
                <c:pt idx="4295">
                  <c:v>0</c:v>
                </c:pt>
                <c:pt idx="4296">
                  <c:v>0</c:v>
                </c:pt>
                <c:pt idx="4297">
                  <c:v>0</c:v>
                </c:pt>
                <c:pt idx="4298">
                  <c:v>0</c:v>
                </c:pt>
                <c:pt idx="4299">
                  <c:v>0</c:v>
                </c:pt>
                <c:pt idx="4300">
                  <c:v>0</c:v>
                </c:pt>
                <c:pt idx="4301">
                  <c:v>0</c:v>
                </c:pt>
                <c:pt idx="4302">
                  <c:v>0</c:v>
                </c:pt>
                <c:pt idx="4303">
                  <c:v>0</c:v>
                </c:pt>
                <c:pt idx="4304">
                  <c:v>0</c:v>
                </c:pt>
                <c:pt idx="4305">
                  <c:v>0</c:v>
                </c:pt>
                <c:pt idx="4306">
                  <c:v>0</c:v>
                </c:pt>
                <c:pt idx="4307">
                  <c:v>0</c:v>
                </c:pt>
                <c:pt idx="4308">
                  <c:v>0</c:v>
                </c:pt>
                <c:pt idx="4309">
                  <c:v>0</c:v>
                </c:pt>
                <c:pt idx="4310">
                  <c:v>0</c:v>
                </c:pt>
                <c:pt idx="4311">
                  <c:v>0</c:v>
                </c:pt>
                <c:pt idx="4312">
                  <c:v>0</c:v>
                </c:pt>
                <c:pt idx="4313">
                  <c:v>0</c:v>
                </c:pt>
                <c:pt idx="4314">
                  <c:v>0</c:v>
                </c:pt>
                <c:pt idx="4315">
                  <c:v>0</c:v>
                </c:pt>
                <c:pt idx="4316">
                  <c:v>0</c:v>
                </c:pt>
                <c:pt idx="4317">
                  <c:v>0</c:v>
                </c:pt>
                <c:pt idx="4318">
                  <c:v>0</c:v>
                </c:pt>
                <c:pt idx="4319">
                  <c:v>0</c:v>
                </c:pt>
                <c:pt idx="4320">
                  <c:v>0</c:v>
                </c:pt>
                <c:pt idx="4321">
                  <c:v>0</c:v>
                </c:pt>
                <c:pt idx="4322">
                  <c:v>0</c:v>
                </c:pt>
                <c:pt idx="4323">
                  <c:v>0</c:v>
                </c:pt>
                <c:pt idx="4324">
                  <c:v>0</c:v>
                </c:pt>
                <c:pt idx="4325">
                  <c:v>0</c:v>
                </c:pt>
                <c:pt idx="4326">
                  <c:v>0</c:v>
                </c:pt>
                <c:pt idx="4327">
                  <c:v>0</c:v>
                </c:pt>
                <c:pt idx="4328">
                  <c:v>0</c:v>
                </c:pt>
                <c:pt idx="4329">
                  <c:v>0</c:v>
                </c:pt>
                <c:pt idx="4330">
                  <c:v>0</c:v>
                </c:pt>
                <c:pt idx="4331">
                  <c:v>0</c:v>
                </c:pt>
                <c:pt idx="4332">
                  <c:v>0</c:v>
                </c:pt>
                <c:pt idx="4333">
                  <c:v>0</c:v>
                </c:pt>
                <c:pt idx="4334">
                  <c:v>0</c:v>
                </c:pt>
                <c:pt idx="4335">
                  <c:v>0</c:v>
                </c:pt>
                <c:pt idx="4336">
                  <c:v>0</c:v>
                </c:pt>
                <c:pt idx="4337">
                  <c:v>0</c:v>
                </c:pt>
                <c:pt idx="4338">
                  <c:v>0</c:v>
                </c:pt>
                <c:pt idx="4339">
                  <c:v>0</c:v>
                </c:pt>
                <c:pt idx="4340">
                  <c:v>0</c:v>
                </c:pt>
                <c:pt idx="4341">
                  <c:v>0</c:v>
                </c:pt>
                <c:pt idx="4342">
                  <c:v>0</c:v>
                </c:pt>
                <c:pt idx="4343">
                  <c:v>0</c:v>
                </c:pt>
                <c:pt idx="4344">
                  <c:v>0</c:v>
                </c:pt>
                <c:pt idx="4345">
                  <c:v>0</c:v>
                </c:pt>
                <c:pt idx="4346">
                  <c:v>0</c:v>
                </c:pt>
                <c:pt idx="4347">
                  <c:v>0</c:v>
                </c:pt>
                <c:pt idx="4348">
                  <c:v>0</c:v>
                </c:pt>
                <c:pt idx="4349">
                  <c:v>0</c:v>
                </c:pt>
                <c:pt idx="4350">
                  <c:v>0</c:v>
                </c:pt>
                <c:pt idx="4351">
                  <c:v>0</c:v>
                </c:pt>
                <c:pt idx="4352">
                  <c:v>0</c:v>
                </c:pt>
                <c:pt idx="4353">
                  <c:v>0</c:v>
                </c:pt>
                <c:pt idx="4354">
                  <c:v>0</c:v>
                </c:pt>
                <c:pt idx="4355">
                  <c:v>0</c:v>
                </c:pt>
                <c:pt idx="4356">
                  <c:v>0</c:v>
                </c:pt>
                <c:pt idx="4357">
                  <c:v>0</c:v>
                </c:pt>
                <c:pt idx="4358">
                  <c:v>0</c:v>
                </c:pt>
                <c:pt idx="4359">
                  <c:v>0</c:v>
                </c:pt>
                <c:pt idx="4360">
                  <c:v>0</c:v>
                </c:pt>
                <c:pt idx="4361">
                  <c:v>0</c:v>
                </c:pt>
                <c:pt idx="4362">
                  <c:v>0</c:v>
                </c:pt>
                <c:pt idx="4363">
                  <c:v>0</c:v>
                </c:pt>
                <c:pt idx="4364">
                  <c:v>0</c:v>
                </c:pt>
                <c:pt idx="4365">
                  <c:v>0</c:v>
                </c:pt>
                <c:pt idx="4366">
                  <c:v>0</c:v>
                </c:pt>
                <c:pt idx="4367">
                  <c:v>0</c:v>
                </c:pt>
                <c:pt idx="4368">
                  <c:v>0</c:v>
                </c:pt>
                <c:pt idx="4369">
                  <c:v>0</c:v>
                </c:pt>
                <c:pt idx="4370">
                  <c:v>0</c:v>
                </c:pt>
                <c:pt idx="4371">
                  <c:v>0</c:v>
                </c:pt>
                <c:pt idx="4372">
                  <c:v>0</c:v>
                </c:pt>
                <c:pt idx="4373">
                  <c:v>0</c:v>
                </c:pt>
                <c:pt idx="4374">
                  <c:v>0</c:v>
                </c:pt>
                <c:pt idx="4375">
                  <c:v>0</c:v>
                </c:pt>
                <c:pt idx="4376">
                  <c:v>0</c:v>
                </c:pt>
                <c:pt idx="4377">
                  <c:v>0</c:v>
                </c:pt>
                <c:pt idx="4378">
                  <c:v>0</c:v>
                </c:pt>
                <c:pt idx="4379">
                  <c:v>0</c:v>
                </c:pt>
                <c:pt idx="4380">
                  <c:v>0</c:v>
                </c:pt>
                <c:pt idx="4381">
                  <c:v>0</c:v>
                </c:pt>
                <c:pt idx="4382">
                  <c:v>0</c:v>
                </c:pt>
                <c:pt idx="4383">
                  <c:v>0</c:v>
                </c:pt>
                <c:pt idx="4384">
                  <c:v>0</c:v>
                </c:pt>
                <c:pt idx="4385">
                  <c:v>0</c:v>
                </c:pt>
                <c:pt idx="4386">
                  <c:v>0</c:v>
                </c:pt>
                <c:pt idx="4387">
                  <c:v>0</c:v>
                </c:pt>
                <c:pt idx="4388">
                  <c:v>0</c:v>
                </c:pt>
                <c:pt idx="4389">
                  <c:v>0</c:v>
                </c:pt>
                <c:pt idx="4390">
                  <c:v>0</c:v>
                </c:pt>
                <c:pt idx="4391">
                  <c:v>0</c:v>
                </c:pt>
                <c:pt idx="4392">
                  <c:v>0</c:v>
                </c:pt>
                <c:pt idx="4393">
                  <c:v>0</c:v>
                </c:pt>
                <c:pt idx="4394">
                  <c:v>0</c:v>
                </c:pt>
                <c:pt idx="4395">
                  <c:v>0</c:v>
                </c:pt>
                <c:pt idx="4396">
                  <c:v>0</c:v>
                </c:pt>
                <c:pt idx="4397">
                  <c:v>0</c:v>
                </c:pt>
                <c:pt idx="4398">
                  <c:v>0</c:v>
                </c:pt>
                <c:pt idx="4399">
                  <c:v>0</c:v>
                </c:pt>
                <c:pt idx="4400">
                  <c:v>0</c:v>
                </c:pt>
                <c:pt idx="4401">
                  <c:v>0</c:v>
                </c:pt>
                <c:pt idx="4402">
                  <c:v>0</c:v>
                </c:pt>
                <c:pt idx="4403">
                  <c:v>0</c:v>
                </c:pt>
                <c:pt idx="4404">
                  <c:v>0</c:v>
                </c:pt>
                <c:pt idx="4405">
                  <c:v>0</c:v>
                </c:pt>
                <c:pt idx="4406">
                  <c:v>0</c:v>
                </c:pt>
                <c:pt idx="4407">
                  <c:v>0</c:v>
                </c:pt>
                <c:pt idx="4408">
                  <c:v>0</c:v>
                </c:pt>
                <c:pt idx="4409">
                  <c:v>0</c:v>
                </c:pt>
                <c:pt idx="4410">
                  <c:v>0</c:v>
                </c:pt>
                <c:pt idx="4411">
                  <c:v>0</c:v>
                </c:pt>
                <c:pt idx="4412">
                  <c:v>0</c:v>
                </c:pt>
                <c:pt idx="4413">
                  <c:v>0</c:v>
                </c:pt>
                <c:pt idx="4414">
                  <c:v>0</c:v>
                </c:pt>
                <c:pt idx="4415">
                  <c:v>0</c:v>
                </c:pt>
                <c:pt idx="4416">
                  <c:v>0</c:v>
                </c:pt>
                <c:pt idx="4417">
                  <c:v>0</c:v>
                </c:pt>
                <c:pt idx="4418">
                  <c:v>0</c:v>
                </c:pt>
                <c:pt idx="4419">
                  <c:v>0</c:v>
                </c:pt>
                <c:pt idx="4420">
                  <c:v>0</c:v>
                </c:pt>
                <c:pt idx="4421">
                  <c:v>0</c:v>
                </c:pt>
                <c:pt idx="4422">
                  <c:v>0</c:v>
                </c:pt>
                <c:pt idx="4423">
                  <c:v>0</c:v>
                </c:pt>
                <c:pt idx="4424">
                  <c:v>0</c:v>
                </c:pt>
                <c:pt idx="4425">
                  <c:v>0</c:v>
                </c:pt>
                <c:pt idx="4426">
                  <c:v>0</c:v>
                </c:pt>
                <c:pt idx="4427">
                  <c:v>0</c:v>
                </c:pt>
                <c:pt idx="4428">
                  <c:v>0</c:v>
                </c:pt>
                <c:pt idx="4429">
                  <c:v>0</c:v>
                </c:pt>
                <c:pt idx="4430">
                  <c:v>0</c:v>
                </c:pt>
                <c:pt idx="4431">
                  <c:v>0</c:v>
                </c:pt>
                <c:pt idx="4432">
                  <c:v>0</c:v>
                </c:pt>
                <c:pt idx="4433">
                  <c:v>0</c:v>
                </c:pt>
                <c:pt idx="4434">
                  <c:v>0</c:v>
                </c:pt>
                <c:pt idx="4435">
                  <c:v>0</c:v>
                </c:pt>
                <c:pt idx="4436">
                  <c:v>0</c:v>
                </c:pt>
                <c:pt idx="4437">
                  <c:v>0</c:v>
                </c:pt>
                <c:pt idx="4438">
                  <c:v>0</c:v>
                </c:pt>
                <c:pt idx="4439">
                  <c:v>0</c:v>
                </c:pt>
                <c:pt idx="4440">
                  <c:v>0</c:v>
                </c:pt>
                <c:pt idx="4441">
                  <c:v>0</c:v>
                </c:pt>
                <c:pt idx="4442">
                  <c:v>0</c:v>
                </c:pt>
                <c:pt idx="4443">
                  <c:v>0</c:v>
                </c:pt>
                <c:pt idx="4444">
                  <c:v>0</c:v>
                </c:pt>
                <c:pt idx="4445">
                  <c:v>0</c:v>
                </c:pt>
                <c:pt idx="4446">
                  <c:v>0</c:v>
                </c:pt>
                <c:pt idx="4447">
                  <c:v>0</c:v>
                </c:pt>
                <c:pt idx="4448">
                  <c:v>0</c:v>
                </c:pt>
                <c:pt idx="4449">
                  <c:v>0</c:v>
                </c:pt>
                <c:pt idx="4450">
                  <c:v>0</c:v>
                </c:pt>
                <c:pt idx="4451">
                  <c:v>0</c:v>
                </c:pt>
                <c:pt idx="4452">
                  <c:v>0</c:v>
                </c:pt>
                <c:pt idx="4453">
                  <c:v>0</c:v>
                </c:pt>
                <c:pt idx="4454">
                  <c:v>0</c:v>
                </c:pt>
                <c:pt idx="4455">
                  <c:v>0</c:v>
                </c:pt>
                <c:pt idx="4456">
                  <c:v>0</c:v>
                </c:pt>
                <c:pt idx="4457">
                  <c:v>0</c:v>
                </c:pt>
                <c:pt idx="4458">
                  <c:v>0</c:v>
                </c:pt>
                <c:pt idx="4459">
                  <c:v>0</c:v>
                </c:pt>
                <c:pt idx="4460">
                  <c:v>0</c:v>
                </c:pt>
                <c:pt idx="4461">
                  <c:v>0</c:v>
                </c:pt>
                <c:pt idx="4462">
                  <c:v>0</c:v>
                </c:pt>
                <c:pt idx="4463">
                  <c:v>0</c:v>
                </c:pt>
                <c:pt idx="4464">
                  <c:v>0</c:v>
                </c:pt>
                <c:pt idx="4465">
                  <c:v>0</c:v>
                </c:pt>
                <c:pt idx="4466">
                  <c:v>0</c:v>
                </c:pt>
                <c:pt idx="4467">
                  <c:v>0</c:v>
                </c:pt>
                <c:pt idx="4468">
                  <c:v>0</c:v>
                </c:pt>
                <c:pt idx="4469">
                  <c:v>0</c:v>
                </c:pt>
                <c:pt idx="4470">
                  <c:v>0</c:v>
                </c:pt>
                <c:pt idx="4471">
                  <c:v>0</c:v>
                </c:pt>
                <c:pt idx="4472">
                  <c:v>0</c:v>
                </c:pt>
                <c:pt idx="4473">
                  <c:v>0</c:v>
                </c:pt>
                <c:pt idx="4474">
                  <c:v>0</c:v>
                </c:pt>
                <c:pt idx="4475">
                  <c:v>0</c:v>
                </c:pt>
                <c:pt idx="4476">
                  <c:v>0</c:v>
                </c:pt>
                <c:pt idx="4477">
                  <c:v>0</c:v>
                </c:pt>
                <c:pt idx="4478">
                  <c:v>0</c:v>
                </c:pt>
                <c:pt idx="4479">
                  <c:v>0</c:v>
                </c:pt>
                <c:pt idx="4480">
                  <c:v>0</c:v>
                </c:pt>
                <c:pt idx="4481">
                  <c:v>0</c:v>
                </c:pt>
                <c:pt idx="4482">
                  <c:v>0</c:v>
                </c:pt>
                <c:pt idx="4483">
                  <c:v>0</c:v>
                </c:pt>
                <c:pt idx="4484">
                  <c:v>0</c:v>
                </c:pt>
                <c:pt idx="4485">
                  <c:v>0</c:v>
                </c:pt>
                <c:pt idx="4486">
                  <c:v>0</c:v>
                </c:pt>
                <c:pt idx="4487">
                  <c:v>0</c:v>
                </c:pt>
                <c:pt idx="4488">
                  <c:v>0</c:v>
                </c:pt>
                <c:pt idx="4489">
                  <c:v>0</c:v>
                </c:pt>
                <c:pt idx="4490">
                  <c:v>0</c:v>
                </c:pt>
                <c:pt idx="4491">
                  <c:v>0</c:v>
                </c:pt>
                <c:pt idx="4492">
                  <c:v>0</c:v>
                </c:pt>
                <c:pt idx="4493">
                  <c:v>0</c:v>
                </c:pt>
                <c:pt idx="4494">
                  <c:v>0</c:v>
                </c:pt>
                <c:pt idx="4495">
                  <c:v>0</c:v>
                </c:pt>
                <c:pt idx="4496">
                  <c:v>0</c:v>
                </c:pt>
                <c:pt idx="4497">
                  <c:v>0</c:v>
                </c:pt>
                <c:pt idx="4498">
                  <c:v>0</c:v>
                </c:pt>
                <c:pt idx="4499">
                  <c:v>0</c:v>
                </c:pt>
                <c:pt idx="4500">
                  <c:v>0</c:v>
                </c:pt>
                <c:pt idx="4501">
                  <c:v>0</c:v>
                </c:pt>
                <c:pt idx="4502">
                  <c:v>0</c:v>
                </c:pt>
                <c:pt idx="4503">
                  <c:v>0</c:v>
                </c:pt>
                <c:pt idx="4504">
                  <c:v>500</c:v>
                </c:pt>
                <c:pt idx="4505">
                  <c:v>0</c:v>
                </c:pt>
                <c:pt idx="4506">
                  <c:v>0</c:v>
                </c:pt>
                <c:pt idx="4507">
                  <c:v>0</c:v>
                </c:pt>
                <c:pt idx="4508">
                  <c:v>0</c:v>
                </c:pt>
                <c:pt idx="4509">
                  <c:v>0</c:v>
                </c:pt>
                <c:pt idx="4510">
                  <c:v>0</c:v>
                </c:pt>
                <c:pt idx="4511">
                  <c:v>0</c:v>
                </c:pt>
                <c:pt idx="4512">
                  <c:v>0</c:v>
                </c:pt>
                <c:pt idx="4513">
                  <c:v>0</c:v>
                </c:pt>
                <c:pt idx="4514">
                  <c:v>0</c:v>
                </c:pt>
                <c:pt idx="4515">
                  <c:v>0</c:v>
                </c:pt>
                <c:pt idx="4516">
                  <c:v>0</c:v>
                </c:pt>
                <c:pt idx="4517">
                  <c:v>0</c:v>
                </c:pt>
                <c:pt idx="4518">
                  <c:v>0</c:v>
                </c:pt>
                <c:pt idx="4519">
                  <c:v>0</c:v>
                </c:pt>
                <c:pt idx="4520">
                  <c:v>0</c:v>
                </c:pt>
                <c:pt idx="4521">
                  <c:v>0</c:v>
                </c:pt>
                <c:pt idx="4522">
                  <c:v>0</c:v>
                </c:pt>
                <c:pt idx="4523">
                  <c:v>0</c:v>
                </c:pt>
                <c:pt idx="4524">
                  <c:v>0</c:v>
                </c:pt>
                <c:pt idx="4525">
                  <c:v>0</c:v>
                </c:pt>
                <c:pt idx="4526">
                  <c:v>0</c:v>
                </c:pt>
                <c:pt idx="4527">
                  <c:v>0</c:v>
                </c:pt>
                <c:pt idx="4528">
                  <c:v>0</c:v>
                </c:pt>
                <c:pt idx="4529">
                  <c:v>0</c:v>
                </c:pt>
                <c:pt idx="4530">
                  <c:v>0</c:v>
                </c:pt>
                <c:pt idx="4531">
                  <c:v>0</c:v>
                </c:pt>
                <c:pt idx="4532">
                  <c:v>0</c:v>
                </c:pt>
                <c:pt idx="4533">
                  <c:v>0</c:v>
                </c:pt>
                <c:pt idx="4534">
                  <c:v>0</c:v>
                </c:pt>
                <c:pt idx="4535">
                  <c:v>0</c:v>
                </c:pt>
                <c:pt idx="4536">
                  <c:v>0</c:v>
                </c:pt>
                <c:pt idx="4537">
                  <c:v>0</c:v>
                </c:pt>
                <c:pt idx="4538">
                  <c:v>0</c:v>
                </c:pt>
                <c:pt idx="4539">
                  <c:v>0</c:v>
                </c:pt>
                <c:pt idx="4540">
                  <c:v>0</c:v>
                </c:pt>
                <c:pt idx="4541">
                  <c:v>0</c:v>
                </c:pt>
                <c:pt idx="4542">
                  <c:v>0</c:v>
                </c:pt>
                <c:pt idx="4543">
                  <c:v>0</c:v>
                </c:pt>
                <c:pt idx="4544">
                  <c:v>0</c:v>
                </c:pt>
                <c:pt idx="4545">
                  <c:v>0</c:v>
                </c:pt>
                <c:pt idx="4546">
                  <c:v>0</c:v>
                </c:pt>
                <c:pt idx="4547">
                  <c:v>0</c:v>
                </c:pt>
                <c:pt idx="4548">
                  <c:v>0</c:v>
                </c:pt>
                <c:pt idx="4549">
                  <c:v>0</c:v>
                </c:pt>
                <c:pt idx="4550">
                  <c:v>0</c:v>
                </c:pt>
                <c:pt idx="4551">
                  <c:v>0</c:v>
                </c:pt>
                <c:pt idx="4552">
                  <c:v>0</c:v>
                </c:pt>
                <c:pt idx="4553">
                  <c:v>0</c:v>
                </c:pt>
                <c:pt idx="4554">
                  <c:v>0</c:v>
                </c:pt>
                <c:pt idx="4555">
                  <c:v>0</c:v>
                </c:pt>
                <c:pt idx="4556">
                  <c:v>0</c:v>
                </c:pt>
                <c:pt idx="4557">
                  <c:v>0</c:v>
                </c:pt>
                <c:pt idx="4558">
                  <c:v>0</c:v>
                </c:pt>
                <c:pt idx="4559">
                  <c:v>0</c:v>
                </c:pt>
                <c:pt idx="4560">
                  <c:v>0</c:v>
                </c:pt>
                <c:pt idx="4561">
                  <c:v>0</c:v>
                </c:pt>
                <c:pt idx="4562">
                  <c:v>0</c:v>
                </c:pt>
                <c:pt idx="4563">
                  <c:v>0</c:v>
                </c:pt>
                <c:pt idx="4564">
                  <c:v>0</c:v>
                </c:pt>
                <c:pt idx="4565">
                  <c:v>0</c:v>
                </c:pt>
                <c:pt idx="4566">
                  <c:v>0</c:v>
                </c:pt>
                <c:pt idx="4567">
                  <c:v>0</c:v>
                </c:pt>
                <c:pt idx="4568">
                  <c:v>0</c:v>
                </c:pt>
                <c:pt idx="4569">
                  <c:v>0</c:v>
                </c:pt>
                <c:pt idx="4570">
                  <c:v>0</c:v>
                </c:pt>
                <c:pt idx="4571">
                  <c:v>0</c:v>
                </c:pt>
                <c:pt idx="4572">
                  <c:v>0</c:v>
                </c:pt>
                <c:pt idx="4573">
                  <c:v>0</c:v>
                </c:pt>
                <c:pt idx="4574">
                  <c:v>0</c:v>
                </c:pt>
                <c:pt idx="4575">
                  <c:v>0</c:v>
                </c:pt>
                <c:pt idx="4576">
                  <c:v>0</c:v>
                </c:pt>
                <c:pt idx="4577">
                  <c:v>0</c:v>
                </c:pt>
                <c:pt idx="4578">
                  <c:v>0</c:v>
                </c:pt>
                <c:pt idx="4579">
                  <c:v>0</c:v>
                </c:pt>
                <c:pt idx="4580">
                  <c:v>0</c:v>
                </c:pt>
                <c:pt idx="4581">
                  <c:v>0</c:v>
                </c:pt>
                <c:pt idx="4582">
                  <c:v>0</c:v>
                </c:pt>
                <c:pt idx="4583">
                  <c:v>0</c:v>
                </c:pt>
                <c:pt idx="4584">
                  <c:v>0</c:v>
                </c:pt>
                <c:pt idx="4585">
                  <c:v>0</c:v>
                </c:pt>
                <c:pt idx="4586">
                  <c:v>0</c:v>
                </c:pt>
                <c:pt idx="4587">
                  <c:v>0</c:v>
                </c:pt>
                <c:pt idx="4588">
                  <c:v>0</c:v>
                </c:pt>
                <c:pt idx="4589">
                  <c:v>0</c:v>
                </c:pt>
                <c:pt idx="4590">
                  <c:v>0</c:v>
                </c:pt>
                <c:pt idx="4591">
                  <c:v>0</c:v>
                </c:pt>
                <c:pt idx="4592">
                  <c:v>0</c:v>
                </c:pt>
                <c:pt idx="4593">
                  <c:v>0</c:v>
                </c:pt>
                <c:pt idx="4594">
                  <c:v>0</c:v>
                </c:pt>
                <c:pt idx="4595">
                  <c:v>0</c:v>
                </c:pt>
                <c:pt idx="4596">
                  <c:v>0</c:v>
                </c:pt>
                <c:pt idx="4597">
                  <c:v>0</c:v>
                </c:pt>
                <c:pt idx="4598">
                  <c:v>0</c:v>
                </c:pt>
                <c:pt idx="4599">
                  <c:v>0</c:v>
                </c:pt>
                <c:pt idx="4600">
                  <c:v>0</c:v>
                </c:pt>
                <c:pt idx="4601">
                  <c:v>0</c:v>
                </c:pt>
                <c:pt idx="4602">
                  <c:v>0</c:v>
                </c:pt>
                <c:pt idx="4603">
                  <c:v>0</c:v>
                </c:pt>
                <c:pt idx="4604">
                  <c:v>0</c:v>
                </c:pt>
                <c:pt idx="4605">
                  <c:v>0</c:v>
                </c:pt>
                <c:pt idx="4606">
                  <c:v>0</c:v>
                </c:pt>
                <c:pt idx="4607">
                  <c:v>0</c:v>
                </c:pt>
                <c:pt idx="4608">
                  <c:v>0</c:v>
                </c:pt>
                <c:pt idx="4609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A22D-4837-A754-5C88B20E44C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0691584"/>
        <c:axId val="60693504"/>
      </c:scatterChart>
      <c:valAx>
        <c:axId val="60691584"/>
        <c:scaling>
          <c:orientation val="minMax"/>
          <c:max val="100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0693504"/>
        <c:crosses val="autoZero"/>
        <c:crossBetween val="midCat"/>
      </c:valAx>
      <c:valAx>
        <c:axId val="60693504"/>
        <c:scaling>
          <c:orientation val="minMax"/>
          <c:min val="3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0691584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800" b="0" i="0" baseline="0" dirty="0">
                <a:effectLst/>
              </a:rPr>
              <a:t>Averaged light intensity vs. time (set 1)</a:t>
            </a:r>
            <a:endParaRPr lang="x-none" dirty="0">
              <a:effectLst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'mix6'!$E$1</c:f>
              <c:strCache>
                <c:ptCount val="1"/>
                <c:pt idx="0">
                  <c:v> pr1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'mix6'!$C$2:$C$1726</c:f>
              <c:numCache>
                <c:formatCode>General</c:formatCode>
                <c:ptCount val="1725"/>
                <c:pt idx="0">
                  <c:v>0</c:v>
                </c:pt>
                <c:pt idx="1">
                  <c:v>7.579326600000158E-4</c:v>
                </c:pt>
                <c:pt idx="2">
                  <c:v>1.4009475699998664E-3</c:v>
                </c:pt>
                <c:pt idx="3">
                  <c:v>1.9619464900000327E-3</c:v>
                </c:pt>
                <c:pt idx="4">
                  <c:v>2.465009689999853E-3</c:v>
                </c:pt>
                <c:pt idx="5">
                  <c:v>3.3879280099999853E-3</c:v>
                </c:pt>
                <c:pt idx="6">
                  <c:v>3.9229392999999835E-3</c:v>
                </c:pt>
                <c:pt idx="7">
                  <c:v>4.4579505899999816E-3</c:v>
                </c:pt>
                <c:pt idx="8">
                  <c:v>4.9860477399998882E-3</c:v>
                </c:pt>
                <c:pt idx="9">
                  <c:v>5.5420398699999041E-3</c:v>
                </c:pt>
                <c:pt idx="10">
                  <c:v>6.2401294699998555E-3</c:v>
                </c:pt>
                <c:pt idx="11">
                  <c:v>6.7689418799998791E-3</c:v>
                </c:pt>
                <c:pt idx="12">
                  <c:v>7.2920322399998572E-3</c:v>
                </c:pt>
                <c:pt idx="13">
                  <c:v>7.8210830699998457E-3</c:v>
                </c:pt>
                <c:pt idx="14">
                  <c:v>8.3429813399999997E-3</c:v>
                </c:pt>
                <c:pt idx="15">
                  <c:v>8.8689327200000001E-3</c:v>
                </c:pt>
                <c:pt idx="16">
                  <c:v>9.4220638299999937E-3</c:v>
                </c:pt>
                <c:pt idx="17">
                  <c:v>1.0141134259999962E-2</c:v>
                </c:pt>
                <c:pt idx="18">
                  <c:v>1.0937929150000025E-2</c:v>
                </c:pt>
                <c:pt idx="19">
                  <c:v>1.8393993379999918E-2</c:v>
                </c:pt>
                <c:pt idx="20">
                  <c:v>3.9073944089999868E-2</c:v>
                </c:pt>
                <c:pt idx="21">
                  <c:v>6.3621044160000029E-2</c:v>
                </c:pt>
                <c:pt idx="22">
                  <c:v>8.8387966149999997E-2</c:v>
                </c:pt>
                <c:pt idx="23">
                  <c:v>0.10855507851000001</c:v>
                </c:pt>
                <c:pt idx="24">
                  <c:v>0.13316011428999985</c:v>
                </c:pt>
                <c:pt idx="25">
                  <c:v>0.15374112128999995</c:v>
                </c:pt>
                <c:pt idx="26">
                  <c:v>0.17821693419999995</c:v>
                </c:pt>
                <c:pt idx="27">
                  <c:v>0.20278596877999977</c:v>
                </c:pt>
                <c:pt idx="28">
                  <c:v>0.22330498695000012</c:v>
                </c:pt>
                <c:pt idx="29">
                  <c:v>0.24782109259999974</c:v>
                </c:pt>
                <c:pt idx="30">
                  <c:v>0.26838898658999977</c:v>
                </c:pt>
                <c:pt idx="31">
                  <c:v>0.29297304152999981</c:v>
                </c:pt>
                <c:pt idx="32">
                  <c:v>0.31758713721999987</c:v>
                </c:pt>
                <c:pt idx="33">
                  <c:v>0.33781409262999995</c:v>
                </c:pt>
                <c:pt idx="34">
                  <c:v>0.36239504813999979</c:v>
                </c:pt>
                <c:pt idx="35">
                  <c:v>0.38293004035999978</c:v>
                </c:pt>
                <c:pt idx="36">
                  <c:v>0.40761399268999998</c:v>
                </c:pt>
                <c:pt idx="37">
                  <c:v>0.42856192588999997</c:v>
                </c:pt>
                <c:pt idx="38">
                  <c:v>0.45267701149000006</c:v>
                </c:pt>
                <c:pt idx="39">
                  <c:v>0.47721004486000007</c:v>
                </c:pt>
                <c:pt idx="40">
                  <c:v>0.49775791167999994</c:v>
                </c:pt>
                <c:pt idx="41">
                  <c:v>0.52243399619999975</c:v>
                </c:pt>
                <c:pt idx="42">
                  <c:v>0.54276013373999987</c:v>
                </c:pt>
                <c:pt idx="43">
                  <c:v>0.56738209723999988</c:v>
                </c:pt>
                <c:pt idx="44">
                  <c:v>0.59216713904999985</c:v>
                </c:pt>
                <c:pt idx="45">
                  <c:v>0.61255097388999991</c:v>
                </c:pt>
                <c:pt idx="46">
                  <c:v>0.63700008391999985</c:v>
                </c:pt>
                <c:pt idx="47">
                  <c:v>0.65760493277999998</c:v>
                </c:pt>
                <c:pt idx="48">
                  <c:v>0.68201398849000006</c:v>
                </c:pt>
                <c:pt idx="49">
                  <c:v>0.70649099350000011</c:v>
                </c:pt>
                <c:pt idx="50">
                  <c:v>0.72755002975000016</c:v>
                </c:pt>
                <c:pt idx="51">
                  <c:v>0.75160503386999977</c:v>
                </c:pt>
                <c:pt idx="52">
                  <c:v>0.77212905884000005</c:v>
                </c:pt>
                <c:pt idx="53">
                  <c:v>0.79679393767999995</c:v>
                </c:pt>
                <c:pt idx="54">
                  <c:v>0.81724596022999973</c:v>
                </c:pt>
                <c:pt idx="55">
                  <c:v>0.84189605713000004</c:v>
                </c:pt>
                <c:pt idx="56">
                  <c:v>0.86620497702999977</c:v>
                </c:pt>
                <c:pt idx="57">
                  <c:v>0.88677906989999977</c:v>
                </c:pt>
                <c:pt idx="58">
                  <c:v>0.91171097754999986</c:v>
                </c:pt>
                <c:pt idx="59">
                  <c:v>0.93195891379999996</c:v>
                </c:pt>
                <c:pt idx="60">
                  <c:v>0.95682406425000011</c:v>
                </c:pt>
                <c:pt idx="61">
                  <c:v>0.9810829162600001</c:v>
                </c:pt>
                <c:pt idx="62">
                  <c:v>1.00155210495</c:v>
                </c:pt>
                <c:pt idx="63">
                  <c:v>1.0261521339400002</c:v>
                </c:pt>
                <c:pt idx="64">
                  <c:v>1.0467810630800001</c:v>
                </c:pt>
                <c:pt idx="65">
                  <c:v>1.0712559223199998</c:v>
                </c:pt>
                <c:pt idx="66">
                  <c:v>1.0956900119799999</c:v>
                </c:pt>
                <c:pt idx="67">
                  <c:v>1.1162819862399997</c:v>
                </c:pt>
                <c:pt idx="68">
                  <c:v>1.1409449577299999</c:v>
                </c:pt>
                <c:pt idx="69">
                  <c:v>1.1616640090899999</c:v>
                </c:pt>
                <c:pt idx="70">
                  <c:v>1.1858570575699998</c:v>
                </c:pt>
                <c:pt idx="71">
                  <c:v>1.2063689231899999</c:v>
                </c:pt>
                <c:pt idx="72">
                  <c:v>1.23098993301</c:v>
                </c:pt>
                <c:pt idx="73">
                  <c:v>1.25562596321</c:v>
                </c:pt>
                <c:pt idx="74">
                  <c:v>1.2762200832400001</c:v>
                </c:pt>
                <c:pt idx="75">
                  <c:v>1.3006229400599998</c:v>
                </c:pt>
                <c:pt idx="76">
                  <c:v>1.3211379051200001</c:v>
                </c:pt>
                <c:pt idx="77">
                  <c:v>1.3456001281700001</c:v>
                </c:pt>
                <c:pt idx="78">
                  <c:v>1.37007808685</c:v>
                </c:pt>
                <c:pt idx="79">
                  <c:v>1.3908250331900001</c:v>
                </c:pt>
                <c:pt idx="80">
                  <c:v>1.4152479171699999</c:v>
                </c:pt>
                <c:pt idx="81">
                  <c:v>1.4357709884599998</c:v>
                </c:pt>
                <c:pt idx="82">
                  <c:v>1.4602630138400001</c:v>
                </c:pt>
                <c:pt idx="83">
                  <c:v>1.48499011993</c:v>
                </c:pt>
                <c:pt idx="84">
                  <c:v>1.5053210258499998</c:v>
                </c:pt>
                <c:pt idx="85">
                  <c:v>1.5298810005200001</c:v>
                </c:pt>
                <c:pt idx="86">
                  <c:v>1.5506179332699999</c:v>
                </c:pt>
                <c:pt idx="87">
                  <c:v>1.57499194145</c:v>
                </c:pt>
                <c:pt idx="88">
                  <c:v>1.5956900119799999</c:v>
                </c:pt>
                <c:pt idx="89">
                  <c:v>1.6200399398799998</c:v>
                </c:pt>
                <c:pt idx="90">
                  <c:v>1.6446521282199997</c:v>
                </c:pt>
                <c:pt idx="91">
                  <c:v>1.6651680469499999</c:v>
                </c:pt>
                <c:pt idx="92">
                  <c:v>1.6899580955499998</c:v>
                </c:pt>
                <c:pt idx="93">
                  <c:v>1.7102489471399998</c:v>
                </c:pt>
                <c:pt idx="94">
                  <c:v>1.7346861362400001</c:v>
                </c:pt>
                <c:pt idx="95">
                  <c:v>1.7595739364599998</c:v>
                </c:pt>
                <c:pt idx="96">
                  <c:v>1.77982592583</c:v>
                </c:pt>
                <c:pt idx="97">
                  <c:v>1.8044700622500001</c:v>
                </c:pt>
                <c:pt idx="98">
                  <c:v>1.8252091407799997</c:v>
                </c:pt>
                <c:pt idx="99">
                  <c:v>1.84935903549</c:v>
                </c:pt>
                <c:pt idx="100">
                  <c:v>1.87390899658</c:v>
                </c:pt>
                <c:pt idx="101">
                  <c:v>1.8944330215399998</c:v>
                </c:pt>
                <c:pt idx="102">
                  <c:v>1.9189639091499999</c:v>
                </c:pt>
                <c:pt idx="103">
                  <c:v>1.9394900798800001</c:v>
                </c:pt>
                <c:pt idx="104">
                  <c:v>1.9641959667199997</c:v>
                </c:pt>
                <c:pt idx="105">
                  <c:v>1.9848251342799998</c:v>
                </c:pt>
                <c:pt idx="106">
                  <c:v>2.00961613655</c:v>
                </c:pt>
                <c:pt idx="107">
                  <c:v>2.03363704681</c:v>
                </c:pt>
                <c:pt idx="108">
                  <c:v>2.0542590618099998</c:v>
                </c:pt>
                <c:pt idx="109">
                  <c:v>2.0788509845699998</c:v>
                </c:pt>
                <c:pt idx="110">
                  <c:v>2.0993609428399997</c:v>
                </c:pt>
                <c:pt idx="111">
                  <c:v>2.1239490508999999</c:v>
                </c:pt>
                <c:pt idx="112">
                  <c:v>2.1483581066099999</c:v>
                </c:pt>
                <c:pt idx="113">
                  <c:v>2.1689739227299998</c:v>
                </c:pt>
                <c:pt idx="114">
                  <c:v>2.1938250064799996</c:v>
                </c:pt>
                <c:pt idx="115">
                  <c:v>2.2141659259800002</c:v>
                </c:pt>
                <c:pt idx="116">
                  <c:v>2.2387759685500002</c:v>
                </c:pt>
                <c:pt idx="117">
                  <c:v>2.26310491562</c:v>
                </c:pt>
                <c:pt idx="118">
                  <c:v>2.2836310863500002</c:v>
                </c:pt>
                <c:pt idx="119">
                  <c:v>2.3081779479999995</c:v>
                </c:pt>
                <c:pt idx="120">
                  <c:v>2.3287091255200001</c:v>
                </c:pt>
                <c:pt idx="121">
                  <c:v>2.3532409668000001</c:v>
                </c:pt>
                <c:pt idx="122">
                  <c:v>2.3739099502600003</c:v>
                </c:pt>
                <c:pt idx="123">
                  <c:v>2.3983509540500001</c:v>
                </c:pt>
                <c:pt idx="124">
                  <c:v>2.4230611324299995</c:v>
                </c:pt>
                <c:pt idx="125">
                  <c:v>2.4433650970399996</c:v>
                </c:pt>
                <c:pt idx="126">
                  <c:v>2.4681019782999996</c:v>
                </c:pt>
                <c:pt idx="127">
                  <c:v>2.4887120723699998</c:v>
                </c:pt>
                <c:pt idx="128">
                  <c:v>2.5129871368400001</c:v>
                </c:pt>
                <c:pt idx="129">
                  <c:v>2.5375061035099997</c:v>
                </c:pt>
                <c:pt idx="130">
                  <c:v>2.5581140518200001</c:v>
                </c:pt>
                <c:pt idx="131">
                  <c:v>2.5826539993300002</c:v>
                </c:pt>
                <c:pt idx="132">
                  <c:v>2.6031539440100002</c:v>
                </c:pt>
                <c:pt idx="133">
                  <c:v>2.6280779838600004</c:v>
                </c:pt>
                <c:pt idx="134">
                  <c:v>2.6522901058200001</c:v>
                </c:pt>
                <c:pt idx="135">
                  <c:v>2.6731200218199995</c:v>
                </c:pt>
                <c:pt idx="136">
                  <c:v>2.6972520351399996</c:v>
                </c:pt>
                <c:pt idx="137">
                  <c:v>2.7178239822400001</c:v>
                </c:pt>
                <c:pt idx="138">
                  <c:v>2.7426290512100002</c:v>
                </c:pt>
                <c:pt idx="139">
                  <c:v>2.7628810405699995</c:v>
                </c:pt>
                <c:pt idx="140">
                  <c:v>2.7874920368200002</c:v>
                </c:pt>
                <c:pt idx="141">
                  <c:v>2.8123409748100001</c:v>
                </c:pt>
                <c:pt idx="142">
                  <c:v>2.8323779106099995</c:v>
                </c:pt>
                <c:pt idx="143">
                  <c:v>2.8570380210899997</c:v>
                </c:pt>
                <c:pt idx="144">
                  <c:v>2.8775219917299997</c:v>
                </c:pt>
                <c:pt idx="145">
                  <c:v>2.9021880626700001</c:v>
                </c:pt>
                <c:pt idx="146">
                  <c:v>2.9268901348100003</c:v>
                </c:pt>
                <c:pt idx="147">
                  <c:v>2.9473640918700004</c:v>
                </c:pt>
                <c:pt idx="148">
                  <c:v>2.9720120429999999</c:v>
                </c:pt>
                <c:pt idx="149">
                  <c:v>2.9926750659899999</c:v>
                </c:pt>
                <c:pt idx="150">
                  <c:v>3.0168979167900001</c:v>
                </c:pt>
                <c:pt idx="151">
                  <c:v>3.0412409305600003</c:v>
                </c:pt>
                <c:pt idx="152">
                  <c:v>3.0620651245099997</c:v>
                </c:pt>
                <c:pt idx="153">
                  <c:v>3.0865681171400001</c:v>
                </c:pt>
                <c:pt idx="154">
                  <c:v>3.1070039272299996</c:v>
                </c:pt>
                <c:pt idx="155">
                  <c:v>3.1315519809699999</c:v>
                </c:pt>
                <c:pt idx="156">
                  <c:v>3.1520650386799995</c:v>
                </c:pt>
                <c:pt idx="157">
                  <c:v>3.1767461299900002</c:v>
                </c:pt>
                <c:pt idx="158">
                  <c:v>3.2011270523099999</c:v>
                </c:pt>
                <c:pt idx="159">
                  <c:v>3.2217121124300001</c:v>
                </c:pt>
                <c:pt idx="160">
                  <c:v>3.2461249828300001</c:v>
                </c:pt>
                <c:pt idx="161">
                  <c:v>3.2667849063900003</c:v>
                </c:pt>
                <c:pt idx="162">
                  <c:v>3.2914810180700003</c:v>
                </c:pt>
                <c:pt idx="163">
                  <c:v>3.3157820701599996</c:v>
                </c:pt>
                <c:pt idx="164">
                  <c:v>3.3364489078499999</c:v>
                </c:pt>
                <c:pt idx="165">
                  <c:v>3.3611660003700004</c:v>
                </c:pt>
                <c:pt idx="166">
                  <c:v>3.3814640045200002</c:v>
                </c:pt>
                <c:pt idx="167">
                  <c:v>3.4060220718400003</c:v>
                </c:pt>
                <c:pt idx="168">
                  <c:v>3.43047094345</c:v>
                </c:pt>
                <c:pt idx="169">
                  <c:v>3.4512670040099995</c:v>
                </c:pt>
                <c:pt idx="170">
                  <c:v>3.4756081104300001</c:v>
                </c:pt>
                <c:pt idx="171">
                  <c:v>3.49621891975</c:v>
                </c:pt>
                <c:pt idx="172">
                  <c:v>3.5205991268100001</c:v>
                </c:pt>
                <c:pt idx="173">
                  <c:v>3.54120993614</c:v>
                </c:pt>
                <c:pt idx="174">
                  <c:v>3.5657091140700001</c:v>
                </c:pt>
                <c:pt idx="175">
                  <c:v>3.5904049873299999</c:v>
                </c:pt>
                <c:pt idx="176">
                  <c:v>3.6109290123000002</c:v>
                </c:pt>
                <c:pt idx="177">
                  <c:v>3.6353211402899999</c:v>
                </c:pt>
                <c:pt idx="178">
                  <c:v>3.6559610366799995</c:v>
                </c:pt>
                <c:pt idx="179">
                  <c:v>3.6804239749899996</c:v>
                </c:pt>
                <c:pt idx="180">
                  <c:v>3.7048771381400001</c:v>
                </c:pt>
                <c:pt idx="181">
                  <c:v>3.7257671356199995</c:v>
                </c:pt>
                <c:pt idx="182">
                  <c:v>3.7500150203699998</c:v>
                </c:pt>
                <c:pt idx="183">
                  <c:v>3.7707579135900002</c:v>
                </c:pt>
                <c:pt idx="184">
                  <c:v>3.7950229644799998</c:v>
                </c:pt>
                <c:pt idx="185">
                  <c:v>3.8198471069299997</c:v>
                </c:pt>
                <c:pt idx="186">
                  <c:v>3.8400609493200002</c:v>
                </c:pt>
                <c:pt idx="187">
                  <c:v>3.8647699356099996</c:v>
                </c:pt>
                <c:pt idx="188">
                  <c:v>3.8855600356999997</c:v>
                </c:pt>
                <c:pt idx="189">
                  <c:v>3.9098639488199995</c:v>
                </c:pt>
                <c:pt idx="190">
                  <c:v>3.9304780960100003</c:v>
                </c:pt>
                <c:pt idx="191">
                  <c:v>3.9548079967500001</c:v>
                </c:pt>
                <c:pt idx="192">
                  <c:v>3.9793391227700003</c:v>
                </c:pt>
                <c:pt idx="193">
                  <c:v>3.9999039173099997</c:v>
                </c:pt>
                <c:pt idx="194">
                  <c:v>4.0247049331699998</c:v>
                </c:pt>
                <c:pt idx="195">
                  <c:v>4.0452210903199992</c:v>
                </c:pt>
                <c:pt idx="196">
                  <c:v>4.0694589614899996</c:v>
                </c:pt>
                <c:pt idx="197">
                  <c:v>4.0940439701099995</c:v>
                </c:pt>
                <c:pt idx="198">
                  <c:v>4.1146221160899996</c:v>
                </c:pt>
                <c:pt idx="199">
                  <c:v>4.1391091346699991</c:v>
                </c:pt>
                <c:pt idx="200">
                  <c:v>4.1599249839799999</c:v>
                </c:pt>
                <c:pt idx="201">
                  <c:v>4.1842470169099997</c:v>
                </c:pt>
                <c:pt idx="202">
                  <c:v>4.2087690830199991</c:v>
                </c:pt>
                <c:pt idx="203">
                  <c:v>4.2294089794099996</c:v>
                </c:pt>
                <c:pt idx="204">
                  <c:v>4.2539110183699993</c:v>
                </c:pt>
                <c:pt idx="205">
                  <c:v>4.2743809223199998</c:v>
                </c:pt>
                <c:pt idx="206">
                  <c:v>4.2989490032199997</c:v>
                </c:pt>
                <c:pt idx="207">
                  <c:v>4.3197340965299995</c:v>
                </c:pt>
                <c:pt idx="208">
                  <c:v>4.3439590930899996</c:v>
                </c:pt>
                <c:pt idx="209">
                  <c:v>4.3685741424499991</c:v>
                </c:pt>
                <c:pt idx="210">
                  <c:v>4.3894410133399999</c:v>
                </c:pt>
                <c:pt idx="211">
                  <c:v>4.4136059284199991</c:v>
                </c:pt>
                <c:pt idx="212">
                  <c:v>4.4342930316899993</c:v>
                </c:pt>
                <c:pt idx="213">
                  <c:v>4.4588699340799991</c:v>
                </c:pt>
                <c:pt idx="214">
                  <c:v>4.4830911159499998</c:v>
                </c:pt>
                <c:pt idx="215">
                  <c:v>4.5037379264799995</c:v>
                </c:pt>
                <c:pt idx="216">
                  <c:v>4.5282220840399994</c:v>
                </c:pt>
                <c:pt idx="217">
                  <c:v>4.5486149787899999</c:v>
                </c:pt>
                <c:pt idx="218">
                  <c:v>4.5732951164199998</c:v>
                </c:pt>
                <c:pt idx="219">
                  <c:v>4.5978639125799994</c:v>
                </c:pt>
                <c:pt idx="220">
                  <c:v>4.6184051036799998</c:v>
                </c:pt>
                <c:pt idx="221">
                  <c:v>4.6429309844999995</c:v>
                </c:pt>
                <c:pt idx="222">
                  <c:v>4.6635091304799996</c:v>
                </c:pt>
                <c:pt idx="223">
                  <c:v>4.6880869865399992</c:v>
                </c:pt>
                <c:pt idx="224">
                  <c:v>4.7088370323199991</c:v>
                </c:pt>
                <c:pt idx="225">
                  <c:v>4.7329840660099993</c:v>
                </c:pt>
                <c:pt idx="226">
                  <c:v>4.7575299739799997</c:v>
                </c:pt>
                <c:pt idx="227">
                  <c:v>4.7782740592899993</c:v>
                </c:pt>
                <c:pt idx="228">
                  <c:v>4.8025829791999994</c:v>
                </c:pt>
                <c:pt idx="229">
                  <c:v>4.8231389522499999</c:v>
                </c:pt>
                <c:pt idx="230">
                  <c:v>4.8478109836599996</c:v>
                </c:pt>
                <c:pt idx="231">
                  <c:v>4.8723759651199998</c:v>
                </c:pt>
                <c:pt idx="232">
                  <c:v>4.8926711082399992</c:v>
                </c:pt>
                <c:pt idx="233">
                  <c:v>4.9172229766799997</c:v>
                </c:pt>
                <c:pt idx="234">
                  <c:v>4.9378559589399993</c:v>
                </c:pt>
                <c:pt idx="235">
                  <c:v>4.9623699188199994</c:v>
                </c:pt>
                <c:pt idx="236">
                  <c:v>4.9871430396999994</c:v>
                </c:pt>
                <c:pt idx="237">
                  <c:v>5.0075199603999998</c:v>
                </c:pt>
                <c:pt idx="238">
                  <c:v>5.0275199603999994</c:v>
                </c:pt>
                <c:pt idx="239">
                  <c:v>5.0282490444099981</c:v>
                </c:pt>
                <c:pt idx="240">
                  <c:v>5.028776903149998</c:v>
                </c:pt>
                <c:pt idx="241">
                  <c:v>5.029305953979998</c:v>
                </c:pt>
                <c:pt idx="242">
                  <c:v>5.0298588466599981</c:v>
                </c:pt>
                <c:pt idx="243">
                  <c:v>5.0308480453399991</c:v>
                </c:pt>
                <c:pt idx="244">
                  <c:v>5.0317928981699982</c:v>
                </c:pt>
                <c:pt idx="245">
                  <c:v>5.032296915049999</c:v>
                </c:pt>
                <c:pt idx="246">
                  <c:v>5.0327840042099989</c:v>
                </c:pt>
                <c:pt idx="247">
                  <c:v>5.0333190154999983</c:v>
                </c:pt>
                <c:pt idx="248">
                  <c:v>5.0337948989799983</c:v>
                </c:pt>
                <c:pt idx="249">
                  <c:v>5.0342679214399979</c:v>
                </c:pt>
                <c:pt idx="250">
                  <c:v>5.0347390365599978</c:v>
                </c:pt>
                <c:pt idx="251">
                  <c:v>5.0352089595799985</c:v>
                </c:pt>
                <c:pt idx="252">
                  <c:v>5.0356788825899983</c:v>
                </c:pt>
                <c:pt idx="253">
                  <c:v>5.0361468982699993</c:v>
                </c:pt>
                <c:pt idx="254">
                  <c:v>5.0366180133799983</c:v>
                </c:pt>
                <c:pt idx="255">
                  <c:v>5.0371258449499994</c:v>
                </c:pt>
                <c:pt idx="256">
                  <c:v>5.0376060199699992</c:v>
                </c:pt>
                <c:pt idx="257">
                  <c:v>5.0380740356399993</c:v>
                </c:pt>
                <c:pt idx="258">
                  <c:v>5.0385480117799979</c:v>
                </c:pt>
                <c:pt idx="259">
                  <c:v>5.0390289020499992</c:v>
                </c:pt>
                <c:pt idx="260">
                  <c:v>5.0396180343599983</c:v>
                </c:pt>
                <c:pt idx="261">
                  <c:v>5.0401380252799992</c:v>
                </c:pt>
                <c:pt idx="262">
                  <c:v>5.0406079482999981</c:v>
                </c:pt>
                <c:pt idx="263">
                  <c:v>5.0412888717599991</c:v>
                </c:pt>
                <c:pt idx="264">
                  <c:v>5.0421810340799986</c:v>
                </c:pt>
                <c:pt idx="265">
                  <c:v>5.042986888879998</c:v>
                </c:pt>
                <c:pt idx="266">
                  <c:v>5.0438599777199986</c:v>
                </c:pt>
                <c:pt idx="267">
                  <c:v>5.0450399112699991</c:v>
                </c:pt>
                <c:pt idx="268">
                  <c:v>5.045585889809999</c:v>
                </c:pt>
                <c:pt idx="269">
                  <c:v>5.0460870456699993</c:v>
                </c:pt>
                <c:pt idx="270">
                  <c:v>5.0466549587199978</c:v>
                </c:pt>
                <c:pt idx="271">
                  <c:v>5.0475628566699982</c:v>
                </c:pt>
                <c:pt idx="272">
                  <c:v>5.0482700061799992</c:v>
                </c:pt>
                <c:pt idx="273">
                  <c:v>5.0487370681699986</c:v>
                </c:pt>
                <c:pt idx="274">
                  <c:v>5.049243946069998</c:v>
                </c:pt>
                <c:pt idx="275">
                  <c:v>5.0496928882599992</c:v>
                </c:pt>
                <c:pt idx="276">
                  <c:v>5.0501609039299993</c:v>
                </c:pt>
                <c:pt idx="277">
                  <c:v>5.0506298732699992</c:v>
                </c:pt>
                <c:pt idx="278">
                  <c:v>5.0510978889399993</c:v>
                </c:pt>
                <c:pt idx="279">
                  <c:v>5.0515639972599988</c:v>
                </c:pt>
                <c:pt idx="280">
                  <c:v>5.052029867169999</c:v>
                </c:pt>
                <c:pt idx="281">
                  <c:v>5.0524978828399991</c:v>
                </c:pt>
                <c:pt idx="282">
                  <c:v>5.0529990386899986</c:v>
                </c:pt>
                <c:pt idx="283">
                  <c:v>5.0534980487799981</c:v>
                </c:pt>
                <c:pt idx="284">
                  <c:v>5.0539689254699987</c:v>
                </c:pt>
                <c:pt idx="285">
                  <c:v>5.0544350337899981</c:v>
                </c:pt>
                <c:pt idx="286">
                  <c:v>5.054904003139999</c:v>
                </c:pt>
                <c:pt idx="287">
                  <c:v>5.0553729724799989</c:v>
                </c:pt>
                <c:pt idx="288">
                  <c:v>5.0557389449999981</c:v>
                </c:pt>
                <c:pt idx="289">
                  <c:v>5.0560479354799988</c:v>
                </c:pt>
                <c:pt idx="290">
                  <c:v>5.0563578796299993</c:v>
                </c:pt>
                <c:pt idx="291">
                  <c:v>5.0566659164399983</c:v>
                </c:pt>
                <c:pt idx="292">
                  <c:v>5.0569980335199993</c:v>
                </c:pt>
                <c:pt idx="293">
                  <c:v>5.0573129844599993</c:v>
                </c:pt>
                <c:pt idx="294">
                  <c:v>5.0616178703299983</c:v>
                </c:pt>
                <c:pt idx="295">
                  <c:v>5.0824010562899993</c:v>
                </c:pt>
                <c:pt idx="296">
                  <c:v>5.1069979858399979</c:v>
                </c:pt>
                <c:pt idx="297">
                  <c:v>5.1274528694099981</c:v>
                </c:pt>
                <c:pt idx="298">
                  <c:v>5.1519069862299993</c:v>
                </c:pt>
                <c:pt idx="299">
                  <c:v>5.1763050746899992</c:v>
                </c:pt>
                <c:pt idx="300">
                  <c:v>5.1969170761099992</c:v>
                </c:pt>
                <c:pt idx="301">
                  <c:v>5.2214560699399986</c:v>
                </c:pt>
                <c:pt idx="302">
                  <c:v>5.2420530509899983</c:v>
                </c:pt>
                <c:pt idx="303">
                  <c:v>5.2665128898599978</c:v>
                </c:pt>
                <c:pt idx="304">
                  <c:v>5.2913069915699982</c:v>
                </c:pt>
                <c:pt idx="305">
                  <c:v>5.3117580604499981</c:v>
                </c:pt>
                <c:pt idx="306">
                  <c:v>5.3364069652499992</c:v>
                </c:pt>
                <c:pt idx="307">
                  <c:v>5.3567240428899989</c:v>
                </c:pt>
                <c:pt idx="308">
                  <c:v>5.3811710071499981</c:v>
                </c:pt>
                <c:pt idx="309">
                  <c:v>5.401806850429999</c:v>
                </c:pt>
                <c:pt idx="310">
                  <c:v>5.4264929485299991</c:v>
                </c:pt>
                <c:pt idx="311">
                  <c:v>5.4507808875999988</c:v>
                </c:pt>
                <c:pt idx="312">
                  <c:v>5.4716470432199991</c:v>
                </c:pt>
                <c:pt idx="313">
                  <c:v>5.4959318828499981</c:v>
                </c:pt>
                <c:pt idx="314">
                  <c:v>5.516373891829998</c:v>
                </c:pt>
                <c:pt idx="315">
                  <c:v>5.5410540294599979</c:v>
                </c:pt>
                <c:pt idx="316">
                  <c:v>5.5656080436699984</c:v>
                </c:pt>
                <c:pt idx="317">
                  <c:v>5.5859718513399983</c:v>
                </c:pt>
                <c:pt idx="318">
                  <c:v>5.6104939174599977</c:v>
                </c:pt>
                <c:pt idx="319">
                  <c:v>5.6312608909599984</c:v>
                </c:pt>
                <c:pt idx="320">
                  <c:v>5.6556408595999983</c:v>
                </c:pt>
                <c:pt idx="321">
                  <c:v>5.6800859165099986</c:v>
                </c:pt>
                <c:pt idx="322">
                  <c:v>5.7009210777199986</c:v>
                </c:pt>
                <c:pt idx="323">
                  <c:v>5.7251649093599983</c:v>
                </c:pt>
                <c:pt idx="324">
                  <c:v>5.745805997839998</c:v>
                </c:pt>
                <c:pt idx="325">
                  <c:v>5.7705578994699991</c:v>
                </c:pt>
                <c:pt idx="326">
                  <c:v>5.791018028249999</c:v>
                </c:pt>
                <c:pt idx="327">
                  <c:v>5.8153228950499987</c:v>
                </c:pt>
                <c:pt idx="328">
                  <c:v>5.840358037939998</c:v>
                </c:pt>
                <c:pt idx="329">
                  <c:v>5.8605859470299979</c:v>
                </c:pt>
                <c:pt idx="330">
                  <c:v>5.8851480674699985</c:v>
                </c:pt>
                <c:pt idx="331">
                  <c:v>5.905618925089998</c:v>
                </c:pt>
                <c:pt idx="332">
                  <c:v>5.9301300239499977</c:v>
                </c:pt>
                <c:pt idx="333">
                  <c:v>5.954615850439998</c:v>
                </c:pt>
                <c:pt idx="334">
                  <c:v>5.9754150104499981</c:v>
                </c:pt>
                <c:pt idx="335">
                  <c:v>6.000093002309999</c:v>
                </c:pt>
                <c:pt idx="336">
                  <c:v>6.0203499984699977</c:v>
                </c:pt>
                <c:pt idx="337">
                  <c:v>6.0447850417999991</c:v>
                </c:pt>
                <c:pt idx="338">
                  <c:v>6.0693199825199979</c:v>
                </c:pt>
                <c:pt idx="339">
                  <c:v>6.0899419975199987</c:v>
                </c:pt>
                <c:pt idx="340">
                  <c:v>6.114291925429999</c:v>
                </c:pt>
                <c:pt idx="341">
                  <c:v>6.1348679256399983</c:v>
                </c:pt>
                <c:pt idx="342">
                  <c:v>6.1597659778599994</c:v>
                </c:pt>
                <c:pt idx="343">
                  <c:v>6.1839490127499985</c:v>
                </c:pt>
                <c:pt idx="344">
                  <c:v>6.2045459937999983</c:v>
                </c:pt>
                <c:pt idx="345">
                  <c:v>6.2290699672699983</c:v>
                </c:pt>
                <c:pt idx="346">
                  <c:v>6.2497189235599979</c:v>
                </c:pt>
                <c:pt idx="347">
                  <c:v>6.2742099952699988</c:v>
                </c:pt>
                <c:pt idx="348">
                  <c:v>6.294674892419998</c:v>
                </c:pt>
                <c:pt idx="349">
                  <c:v>6.3194160652099978</c:v>
                </c:pt>
                <c:pt idx="350">
                  <c:v>6.3437040042799993</c:v>
                </c:pt>
                <c:pt idx="351">
                  <c:v>6.3642950248699979</c:v>
                </c:pt>
                <c:pt idx="352">
                  <c:v>6.3890390586799981</c:v>
                </c:pt>
                <c:pt idx="353">
                  <c:v>6.4095108699799983</c:v>
                </c:pt>
                <c:pt idx="354">
                  <c:v>6.4341509532899988</c:v>
                </c:pt>
                <c:pt idx="355">
                  <c:v>6.4583759498599989</c:v>
                </c:pt>
                <c:pt idx="356">
                  <c:v>6.4789650630899978</c:v>
                </c:pt>
                <c:pt idx="357">
                  <c:v>6.5038230609799985</c:v>
                </c:pt>
                <c:pt idx="358">
                  <c:v>6.5242700767499979</c:v>
                </c:pt>
                <c:pt idx="359">
                  <c:v>6.5486920070599979</c:v>
                </c:pt>
                <c:pt idx="360">
                  <c:v>6.5731408786699976</c:v>
                </c:pt>
                <c:pt idx="361">
                  <c:v>6.5937080573999989</c:v>
                </c:pt>
                <c:pt idx="362">
                  <c:v>6.6181869697499991</c:v>
                </c:pt>
                <c:pt idx="363">
                  <c:v>6.6387748908999988</c:v>
                </c:pt>
                <c:pt idx="364">
                  <c:v>6.6632850360799978</c:v>
                </c:pt>
                <c:pt idx="365">
                  <c:v>6.683823842999999</c:v>
                </c:pt>
                <c:pt idx="366">
                  <c:v>6.7084670257499983</c:v>
                </c:pt>
                <c:pt idx="367">
                  <c:v>6.7328438949499994</c:v>
                </c:pt>
                <c:pt idx="368">
                  <c:v>6.753434915539998</c:v>
                </c:pt>
                <c:pt idx="369">
                  <c:v>6.777957935329999</c:v>
                </c:pt>
                <c:pt idx="370">
                  <c:v>6.7985198688499988</c:v>
                </c:pt>
                <c:pt idx="371">
                  <c:v>6.8230040264099987</c:v>
                </c:pt>
                <c:pt idx="372">
                  <c:v>6.8476040553999979</c:v>
                </c:pt>
                <c:pt idx="373">
                  <c:v>6.8682010364499977</c:v>
                </c:pt>
                <c:pt idx="374">
                  <c:v>6.8925779056499987</c:v>
                </c:pt>
                <c:pt idx="375">
                  <c:v>6.9132299613899981</c:v>
                </c:pt>
                <c:pt idx="376">
                  <c:v>6.9377079201099985</c:v>
                </c:pt>
                <c:pt idx="377">
                  <c:v>6.9624910545099983</c:v>
                </c:pt>
                <c:pt idx="378">
                  <c:v>6.9827680778099985</c:v>
                </c:pt>
                <c:pt idx="379">
                  <c:v>7.0075998497099992</c:v>
                </c:pt>
                <c:pt idx="380">
                  <c:v>7.0279500675099982</c:v>
                </c:pt>
                <c:pt idx="381">
                  <c:v>7.0523669910099986</c:v>
                </c:pt>
                <c:pt idx="382">
                  <c:v>7.0732090664099978</c:v>
                </c:pt>
                <c:pt idx="383">
                  <c:v>7.0974488449099979</c:v>
                </c:pt>
                <c:pt idx="384">
                  <c:v>7.1220689010099978</c:v>
                </c:pt>
                <c:pt idx="385">
                  <c:v>7.1428699684099985</c:v>
                </c:pt>
                <c:pt idx="386">
                  <c:v>7.1672320556099987</c:v>
                </c:pt>
                <c:pt idx="387">
                  <c:v>7.1878168774099986</c:v>
                </c:pt>
                <c:pt idx="388">
                  <c:v>7.2121699047099987</c:v>
                </c:pt>
                <c:pt idx="389">
                  <c:v>7.2371828747099993</c:v>
                </c:pt>
                <c:pt idx="390">
                  <c:v>7.2571599674099989</c:v>
                </c:pt>
                <c:pt idx="391">
                  <c:v>7.2818110180099982</c:v>
                </c:pt>
                <c:pt idx="392">
                  <c:v>7.3023460102099982</c:v>
                </c:pt>
                <c:pt idx="393">
                  <c:v>7.3267488670099983</c:v>
                </c:pt>
                <c:pt idx="394">
                  <c:v>7.3513169479099982</c:v>
                </c:pt>
                <c:pt idx="395">
                  <c:v>7.3719289493099982</c:v>
                </c:pt>
                <c:pt idx="396">
                  <c:v>7.3964028549099989</c:v>
                </c:pt>
                <c:pt idx="397">
                  <c:v>7.4169888687099981</c:v>
                </c:pt>
                <c:pt idx="398">
                  <c:v>7.4416659069099982</c:v>
                </c:pt>
                <c:pt idx="399">
                  <c:v>7.4621339035099989</c:v>
                </c:pt>
                <c:pt idx="400">
                  <c:v>7.4865939808099977</c:v>
                </c:pt>
                <c:pt idx="401">
                  <c:v>7.5110778999099992</c:v>
                </c:pt>
                <c:pt idx="402">
                  <c:v>7.531759996409999</c:v>
                </c:pt>
                <c:pt idx="403">
                  <c:v>7.5562100601099988</c:v>
                </c:pt>
                <c:pt idx="404">
                  <c:v>7.5765869808099993</c:v>
                </c:pt>
                <c:pt idx="405">
                  <c:v>7.6011629295099983</c:v>
                </c:pt>
                <c:pt idx="406">
                  <c:v>7.6258368683099977</c:v>
                </c:pt>
                <c:pt idx="407">
                  <c:v>7.6464760494099977</c:v>
                </c:pt>
                <c:pt idx="408">
                  <c:v>7.6710920524099979</c:v>
                </c:pt>
                <c:pt idx="409">
                  <c:v>7.6917400551099977</c:v>
                </c:pt>
                <c:pt idx="410">
                  <c:v>7.7159059238099985</c:v>
                </c:pt>
                <c:pt idx="411">
                  <c:v>7.7409520340099984</c:v>
                </c:pt>
                <c:pt idx="412">
                  <c:v>7.7611079407099979</c:v>
                </c:pt>
                <c:pt idx="413">
                  <c:v>7.7856738758099979</c:v>
                </c:pt>
                <c:pt idx="414">
                  <c:v>7.8061890793099984</c:v>
                </c:pt>
                <c:pt idx="415">
                  <c:v>7.8306179237099993</c:v>
                </c:pt>
                <c:pt idx="416">
                  <c:v>7.8514080238099986</c:v>
                </c:pt>
                <c:pt idx="417">
                  <c:v>7.8760760021099987</c:v>
                </c:pt>
                <c:pt idx="418">
                  <c:v>7.9005160522099978</c:v>
                </c:pt>
                <c:pt idx="419">
                  <c:v>7.9207508755099987</c:v>
                </c:pt>
                <c:pt idx="420">
                  <c:v>7.9455449772099982</c:v>
                </c:pt>
                <c:pt idx="421">
                  <c:v>7.966096897109999</c:v>
                </c:pt>
                <c:pt idx="422">
                  <c:v>7.990732927309999</c:v>
                </c:pt>
                <c:pt idx="423">
                  <c:v>8.0150039387099987</c:v>
                </c:pt>
                <c:pt idx="424">
                  <c:v>8.0354309273099993</c:v>
                </c:pt>
                <c:pt idx="425">
                  <c:v>8.0602040481099984</c:v>
                </c:pt>
                <c:pt idx="426">
                  <c:v>8.0805490208099986</c:v>
                </c:pt>
                <c:pt idx="427">
                  <c:v>8.1051640701099981</c:v>
                </c:pt>
                <c:pt idx="428">
                  <c:v>8.1296060276099986</c:v>
                </c:pt>
                <c:pt idx="429">
                  <c:v>8.1501920414099978</c:v>
                </c:pt>
                <c:pt idx="430">
                  <c:v>8.1749329758099982</c:v>
                </c:pt>
                <c:pt idx="431">
                  <c:v>8.1953718853099993</c:v>
                </c:pt>
                <c:pt idx="432">
                  <c:v>8.2197539997099991</c:v>
                </c:pt>
                <c:pt idx="433">
                  <c:v>8.2407779884099988</c:v>
                </c:pt>
                <c:pt idx="434">
                  <c:v>8.2650680733099993</c:v>
                </c:pt>
                <c:pt idx="435">
                  <c:v>8.2895260048099981</c:v>
                </c:pt>
                <c:pt idx="436">
                  <c:v>8.3101308536099978</c:v>
                </c:pt>
                <c:pt idx="437">
                  <c:v>8.3345329952099991</c:v>
                </c:pt>
                <c:pt idx="438">
                  <c:v>8.3552360725099977</c:v>
                </c:pt>
                <c:pt idx="439">
                  <c:v>8.3795819473099993</c:v>
                </c:pt>
                <c:pt idx="440">
                  <c:v>8.4043460083099983</c:v>
                </c:pt>
                <c:pt idx="441">
                  <c:v>8.4245999050099982</c:v>
                </c:pt>
                <c:pt idx="442">
                  <c:v>8.4490709495099985</c:v>
                </c:pt>
                <c:pt idx="443">
                  <c:v>8.4697640133099981</c:v>
                </c:pt>
                <c:pt idx="444">
                  <c:v>8.4940798473099992</c:v>
                </c:pt>
                <c:pt idx="445">
                  <c:v>8.5187549782099978</c:v>
                </c:pt>
                <c:pt idx="446">
                  <c:v>8.5393059444099979</c:v>
                </c:pt>
                <c:pt idx="447">
                  <c:v>8.5638370705099991</c:v>
                </c:pt>
                <c:pt idx="448">
                  <c:v>8.5844378662099992</c:v>
                </c:pt>
                <c:pt idx="449">
                  <c:v>8.6090550613099985</c:v>
                </c:pt>
                <c:pt idx="450">
                  <c:v>8.6295709801099978</c:v>
                </c:pt>
                <c:pt idx="451">
                  <c:v>8.6540010166099979</c:v>
                </c:pt>
                <c:pt idx="452">
                  <c:v>8.6785850715099979</c:v>
                </c:pt>
                <c:pt idx="453">
                  <c:v>8.6990509224099988</c:v>
                </c:pt>
                <c:pt idx="454">
                  <c:v>8.7236139965099984</c:v>
                </c:pt>
                <c:pt idx="455">
                  <c:v>8.7442779732099982</c:v>
                </c:pt>
                <c:pt idx="456">
                  <c:v>8.7687180233099991</c:v>
                </c:pt>
                <c:pt idx="457">
                  <c:v>8.7933089924099992</c:v>
                </c:pt>
                <c:pt idx="458">
                  <c:v>8.8137619686099988</c:v>
                </c:pt>
                <c:pt idx="459">
                  <c:v>8.8385539245099984</c:v>
                </c:pt>
                <c:pt idx="460">
                  <c:v>8.8589980793099983</c:v>
                </c:pt>
                <c:pt idx="461">
                  <c:v>8.8834078503099985</c:v>
                </c:pt>
                <c:pt idx="462">
                  <c:v>8.9082570267099985</c:v>
                </c:pt>
                <c:pt idx="463">
                  <c:v>8.9284680080099985</c:v>
                </c:pt>
                <c:pt idx="464">
                  <c:v>8.9529159260099984</c:v>
                </c:pt>
                <c:pt idx="465">
                  <c:v>8.9735779953099986</c:v>
                </c:pt>
                <c:pt idx="466">
                  <c:v>8.9980158996099977</c:v>
                </c:pt>
                <c:pt idx="467">
                  <c:v>9.0189910126099981</c:v>
                </c:pt>
                <c:pt idx="468">
                  <c:v>9.0434999657099979</c:v>
                </c:pt>
                <c:pt idx="469">
                  <c:v>9.0676329326099978</c:v>
                </c:pt>
                <c:pt idx="470">
                  <c:v>9.0881819916099982</c:v>
                </c:pt>
                <c:pt idx="471">
                  <c:v>9.1127958488099985</c:v>
                </c:pt>
                <c:pt idx="472">
                  <c:v>9.1332030487099978</c:v>
                </c:pt>
                <c:pt idx="473">
                  <c:v>9.1577780437099978</c:v>
                </c:pt>
                <c:pt idx="474">
                  <c:v>9.1823380184099985</c:v>
                </c:pt>
                <c:pt idx="475">
                  <c:v>9.2028889847099986</c:v>
                </c:pt>
                <c:pt idx="476">
                  <c:v>9.2273650360099992</c:v>
                </c:pt>
                <c:pt idx="477">
                  <c:v>9.2478778553099978</c:v>
                </c:pt>
                <c:pt idx="478">
                  <c:v>9.2731330585099982</c:v>
                </c:pt>
                <c:pt idx="479">
                  <c:v>9.2970090103099992</c:v>
                </c:pt>
                <c:pt idx="480">
                  <c:v>9.3176129055099981</c:v>
                </c:pt>
                <c:pt idx="481">
                  <c:v>9.3421290111099982</c:v>
                </c:pt>
                <c:pt idx="482">
                  <c:v>9.3626580429099988</c:v>
                </c:pt>
                <c:pt idx="483">
                  <c:v>9.3871379089099989</c:v>
                </c:pt>
                <c:pt idx="484">
                  <c:v>9.4080028725099982</c:v>
                </c:pt>
                <c:pt idx="485">
                  <c:v>9.432443876309998</c:v>
                </c:pt>
                <c:pt idx="486">
                  <c:v>9.4567568493099987</c:v>
                </c:pt>
                <c:pt idx="487">
                  <c:v>9.4774630260099979</c:v>
                </c:pt>
                <c:pt idx="488">
                  <c:v>9.501883049009999</c:v>
                </c:pt>
                <c:pt idx="489">
                  <c:v>9.522332925809998</c:v>
                </c:pt>
                <c:pt idx="490">
                  <c:v>9.5468850326099979</c:v>
                </c:pt>
                <c:pt idx="491">
                  <c:v>9.5714168739099978</c:v>
                </c:pt>
                <c:pt idx="492">
                  <c:v>9.5920388889099986</c:v>
                </c:pt>
                <c:pt idx="493">
                  <c:v>9.6164009762099987</c:v>
                </c:pt>
                <c:pt idx="494">
                  <c:v>9.637409944509999</c:v>
                </c:pt>
                <c:pt idx="495">
                  <c:v>9.661491889909998</c:v>
                </c:pt>
                <c:pt idx="496">
                  <c:v>9.6861489010099984</c:v>
                </c:pt>
                <c:pt idx="497">
                  <c:v>9.7067449283099982</c:v>
                </c:pt>
                <c:pt idx="498">
                  <c:v>9.7312150192099978</c:v>
                </c:pt>
                <c:pt idx="499">
                  <c:v>9.7517678928099993</c:v>
                </c:pt>
                <c:pt idx="500">
                  <c:v>9.7762968731099988</c:v>
                </c:pt>
                <c:pt idx="501">
                  <c:v>9.7969060135099983</c:v>
                </c:pt>
                <c:pt idx="502">
                  <c:v>9.8213579845099979</c:v>
                </c:pt>
                <c:pt idx="503">
                  <c:v>9.8458428573099983</c:v>
                </c:pt>
                <c:pt idx="504">
                  <c:v>9.8664109897099976</c:v>
                </c:pt>
                <c:pt idx="505">
                  <c:v>9.8910119724099985</c:v>
                </c:pt>
                <c:pt idx="506">
                  <c:v>9.9116549682099979</c:v>
                </c:pt>
                <c:pt idx="507">
                  <c:v>9.9360649776099983</c:v>
                </c:pt>
                <c:pt idx="508">
                  <c:v>9.9605229092099989</c:v>
                </c:pt>
                <c:pt idx="509">
                  <c:v>9.9810750675099982</c:v>
                </c:pt>
                <c:pt idx="510">
                  <c:v>10.005619068109999</c:v>
                </c:pt>
                <c:pt idx="511">
                  <c:v>10.026231069609999</c:v>
                </c:pt>
                <c:pt idx="512">
                  <c:v>10.050664920809998</c:v>
                </c:pt>
                <c:pt idx="513">
                  <c:v>10.070664920809998</c:v>
                </c:pt>
                <c:pt idx="514">
                  <c:v>10.071219005609997</c:v>
                </c:pt>
                <c:pt idx="515">
                  <c:v>10.071677961309998</c:v>
                </c:pt>
                <c:pt idx="516">
                  <c:v>10.072130003009997</c:v>
                </c:pt>
                <c:pt idx="517">
                  <c:v>10.072582044609998</c:v>
                </c:pt>
                <c:pt idx="518">
                  <c:v>10.073031940509997</c:v>
                </c:pt>
                <c:pt idx="519">
                  <c:v>10.073497095109998</c:v>
                </c:pt>
                <c:pt idx="520">
                  <c:v>10.073991098409998</c:v>
                </c:pt>
                <c:pt idx="521">
                  <c:v>10.074463882409997</c:v>
                </c:pt>
                <c:pt idx="522">
                  <c:v>10.074933090209997</c:v>
                </c:pt>
                <c:pt idx="523">
                  <c:v>10.075407066309998</c:v>
                </c:pt>
                <c:pt idx="524">
                  <c:v>10.076047935509997</c:v>
                </c:pt>
                <c:pt idx="525">
                  <c:v>10.076540985109999</c:v>
                </c:pt>
                <c:pt idx="526">
                  <c:v>10.077014961209997</c:v>
                </c:pt>
                <c:pt idx="527">
                  <c:v>10.077508964509997</c:v>
                </c:pt>
                <c:pt idx="528">
                  <c:v>10.077983894309998</c:v>
                </c:pt>
                <c:pt idx="529">
                  <c:v>10.078455009509998</c:v>
                </c:pt>
                <c:pt idx="530">
                  <c:v>10.078924932509997</c:v>
                </c:pt>
                <c:pt idx="531">
                  <c:v>10.079396047609999</c:v>
                </c:pt>
                <c:pt idx="532">
                  <c:v>10.079866924309998</c:v>
                </c:pt>
                <c:pt idx="533">
                  <c:v>10.080359020209999</c:v>
                </c:pt>
                <c:pt idx="534">
                  <c:v>10.081403055209998</c:v>
                </c:pt>
                <c:pt idx="535">
                  <c:v>10.082623043109997</c:v>
                </c:pt>
                <c:pt idx="536">
                  <c:v>10.083838024109998</c:v>
                </c:pt>
                <c:pt idx="537">
                  <c:v>10.084778108609997</c:v>
                </c:pt>
                <c:pt idx="538">
                  <c:v>10.085572996109997</c:v>
                </c:pt>
                <c:pt idx="539">
                  <c:v>10.086072006209998</c:v>
                </c:pt>
                <c:pt idx="540">
                  <c:v>10.086547889709998</c:v>
                </c:pt>
                <c:pt idx="541">
                  <c:v>10.087019958509998</c:v>
                </c:pt>
                <c:pt idx="542">
                  <c:v>10.087488927809998</c:v>
                </c:pt>
                <c:pt idx="543">
                  <c:v>10.087960043009998</c:v>
                </c:pt>
                <c:pt idx="544">
                  <c:v>10.088432111709999</c:v>
                </c:pt>
                <c:pt idx="545">
                  <c:v>10.088907995209997</c:v>
                </c:pt>
                <c:pt idx="546">
                  <c:v>10.089379110309999</c:v>
                </c:pt>
                <c:pt idx="547">
                  <c:v>10.089866914709997</c:v>
                </c:pt>
                <c:pt idx="548">
                  <c:v>10.090339937209999</c:v>
                </c:pt>
                <c:pt idx="549">
                  <c:v>10.090813913309997</c:v>
                </c:pt>
                <c:pt idx="550">
                  <c:v>10.091286935809999</c:v>
                </c:pt>
                <c:pt idx="551">
                  <c:v>10.091759004609997</c:v>
                </c:pt>
                <c:pt idx="552">
                  <c:v>10.092227973909997</c:v>
                </c:pt>
                <c:pt idx="553">
                  <c:v>10.092700042709998</c:v>
                </c:pt>
                <c:pt idx="554">
                  <c:v>10.093169965709997</c:v>
                </c:pt>
                <c:pt idx="555">
                  <c:v>10.093652048109998</c:v>
                </c:pt>
                <c:pt idx="556">
                  <c:v>10.094122924809998</c:v>
                </c:pt>
                <c:pt idx="557">
                  <c:v>10.094590940509997</c:v>
                </c:pt>
                <c:pt idx="558">
                  <c:v>10.095012941409998</c:v>
                </c:pt>
                <c:pt idx="559">
                  <c:v>10.095320024509999</c:v>
                </c:pt>
                <c:pt idx="560">
                  <c:v>10.095629015009997</c:v>
                </c:pt>
                <c:pt idx="561">
                  <c:v>10.095939912809998</c:v>
                </c:pt>
                <c:pt idx="562">
                  <c:v>10.096250095409998</c:v>
                </c:pt>
                <c:pt idx="563">
                  <c:v>10.096564092609999</c:v>
                </c:pt>
                <c:pt idx="564">
                  <c:v>10.096875944109998</c:v>
                </c:pt>
                <c:pt idx="565">
                  <c:v>10.097266950609997</c:v>
                </c:pt>
                <c:pt idx="566">
                  <c:v>10.108588972109997</c:v>
                </c:pt>
                <c:pt idx="567">
                  <c:v>10.128799953509997</c:v>
                </c:pt>
                <c:pt idx="568">
                  <c:v>10.153353014009998</c:v>
                </c:pt>
                <c:pt idx="569">
                  <c:v>10.173837938309997</c:v>
                </c:pt>
                <c:pt idx="570">
                  <c:v>10.198657074009997</c:v>
                </c:pt>
                <c:pt idx="571">
                  <c:v>10.222874918009998</c:v>
                </c:pt>
                <c:pt idx="572">
                  <c:v>10.243836917909999</c:v>
                </c:pt>
                <c:pt idx="573">
                  <c:v>10.268085041009998</c:v>
                </c:pt>
                <c:pt idx="574">
                  <c:v>10.288553037609997</c:v>
                </c:pt>
                <c:pt idx="575">
                  <c:v>10.313571014409998</c:v>
                </c:pt>
                <c:pt idx="576">
                  <c:v>10.337586917909999</c:v>
                </c:pt>
                <c:pt idx="577">
                  <c:v>10.358281889009998</c:v>
                </c:pt>
                <c:pt idx="578">
                  <c:v>10.382729091609997</c:v>
                </c:pt>
                <c:pt idx="579">
                  <c:v>10.403209962809997</c:v>
                </c:pt>
                <c:pt idx="580">
                  <c:v>10.428161897709998</c:v>
                </c:pt>
                <c:pt idx="581">
                  <c:v>10.452322044409998</c:v>
                </c:pt>
                <c:pt idx="582">
                  <c:v>10.472811021809997</c:v>
                </c:pt>
                <c:pt idx="583">
                  <c:v>10.497361936609998</c:v>
                </c:pt>
                <c:pt idx="584">
                  <c:v>10.518046894109998</c:v>
                </c:pt>
                <c:pt idx="585">
                  <c:v>10.542464056009997</c:v>
                </c:pt>
                <c:pt idx="586">
                  <c:v>10.563287057909998</c:v>
                </c:pt>
                <c:pt idx="587">
                  <c:v>10.587736883209997</c:v>
                </c:pt>
                <c:pt idx="588">
                  <c:v>10.612238922109999</c:v>
                </c:pt>
                <c:pt idx="589">
                  <c:v>10.632575073209997</c:v>
                </c:pt>
                <c:pt idx="590">
                  <c:v>10.657431879009998</c:v>
                </c:pt>
                <c:pt idx="591">
                  <c:v>10.677845993009997</c:v>
                </c:pt>
                <c:pt idx="592">
                  <c:v>10.702288904209997</c:v>
                </c:pt>
                <c:pt idx="593">
                  <c:v>10.727088012709999</c:v>
                </c:pt>
                <c:pt idx="594">
                  <c:v>10.747334041609998</c:v>
                </c:pt>
                <c:pt idx="595">
                  <c:v>10.772031106909997</c:v>
                </c:pt>
                <c:pt idx="596">
                  <c:v>10.792729892709998</c:v>
                </c:pt>
                <c:pt idx="597">
                  <c:v>10.816968956009998</c:v>
                </c:pt>
                <c:pt idx="598">
                  <c:v>10.841390886309998</c:v>
                </c:pt>
                <c:pt idx="599">
                  <c:v>10.862362899809998</c:v>
                </c:pt>
                <c:pt idx="600">
                  <c:v>10.886487999009997</c:v>
                </c:pt>
                <c:pt idx="601">
                  <c:v>10.907054939309997</c:v>
                </c:pt>
                <c:pt idx="602">
                  <c:v>10.931582965809998</c:v>
                </c:pt>
                <c:pt idx="603">
                  <c:v>10.952113904909998</c:v>
                </c:pt>
                <c:pt idx="604">
                  <c:v>10.976623096509998</c:v>
                </c:pt>
                <c:pt idx="605">
                  <c:v>11.001210012409997</c:v>
                </c:pt>
                <c:pt idx="606">
                  <c:v>11.021941938409999</c:v>
                </c:pt>
                <c:pt idx="607">
                  <c:v>11.046294012109998</c:v>
                </c:pt>
                <c:pt idx="608">
                  <c:v>11.066851892509998</c:v>
                </c:pt>
                <c:pt idx="609">
                  <c:v>11.091383972209998</c:v>
                </c:pt>
                <c:pt idx="610">
                  <c:v>11.116215028809998</c:v>
                </c:pt>
                <c:pt idx="611">
                  <c:v>11.136411943409998</c:v>
                </c:pt>
                <c:pt idx="612">
                  <c:v>11.161341943709997</c:v>
                </c:pt>
                <c:pt idx="613">
                  <c:v>11.181563892409997</c:v>
                </c:pt>
                <c:pt idx="614">
                  <c:v>11.205980100609997</c:v>
                </c:pt>
                <c:pt idx="615">
                  <c:v>11.230604925209997</c:v>
                </c:pt>
                <c:pt idx="616">
                  <c:v>11.251183071109997</c:v>
                </c:pt>
                <c:pt idx="617">
                  <c:v>11.275892057409997</c:v>
                </c:pt>
                <c:pt idx="618">
                  <c:v>11.296481885909998</c:v>
                </c:pt>
                <c:pt idx="619">
                  <c:v>11.321034946409998</c:v>
                </c:pt>
                <c:pt idx="620">
                  <c:v>11.341578044909998</c:v>
                </c:pt>
                <c:pt idx="621">
                  <c:v>11.365750112509998</c:v>
                </c:pt>
                <c:pt idx="622">
                  <c:v>11.390193977409998</c:v>
                </c:pt>
                <c:pt idx="623">
                  <c:v>11.410981931709998</c:v>
                </c:pt>
                <c:pt idx="624">
                  <c:v>11.435540952709998</c:v>
                </c:pt>
                <c:pt idx="625">
                  <c:v>11.456244983709999</c:v>
                </c:pt>
                <c:pt idx="626">
                  <c:v>11.480505981409998</c:v>
                </c:pt>
                <c:pt idx="627">
                  <c:v>11.504929103809998</c:v>
                </c:pt>
                <c:pt idx="628">
                  <c:v>11.525661029809998</c:v>
                </c:pt>
                <c:pt idx="629">
                  <c:v>11.550137081109998</c:v>
                </c:pt>
                <c:pt idx="630">
                  <c:v>11.570822992309997</c:v>
                </c:pt>
                <c:pt idx="631">
                  <c:v>11.595187940609998</c:v>
                </c:pt>
                <c:pt idx="632">
                  <c:v>11.619858064609998</c:v>
                </c:pt>
                <c:pt idx="633">
                  <c:v>11.640225925409998</c:v>
                </c:pt>
                <c:pt idx="634">
                  <c:v>11.664777078609998</c:v>
                </c:pt>
                <c:pt idx="635">
                  <c:v>11.685436048509997</c:v>
                </c:pt>
                <c:pt idx="636">
                  <c:v>11.709840097409998</c:v>
                </c:pt>
                <c:pt idx="637">
                  <c:v>11.730448999409997</c:v>
                </c:pt>
                <c:pt idx="638">
                  <c:v>11.754999914209998</c:v>
                </c:pt>
                <c:pt idx="639">
                  <c:v>11.779523887609999</c:v>
                </c:pt>
                <c:pt idx="640">
                  <c:v>11.799938955309999</c:v>
                </c:pt>
                <c:pt idx="641">
                  <c:v>11.824833908109996</c:v>
                </c:pt>
                <c:pt idx="642">
                  <c:v>11.845353879909998</c:v>
                </c:pt>
                <c:pt idx="643">
                  <c:v>11.869598903709997</c:v>
                </c:pt>
                <c:pt idx="644">
                  <c:v>11.894163885109998</c:v>
                </c:pt>
                <c:pt idx="645">
                  <c:v>11.914721050309998</c:v>
                </c:pt>
                <c:pt idx="646">
                  <c:v>11.939276971809997</c:v>
                </c:pt>
                <c:pt idx="647">
                  <c:v>11.959934034309997</c:v>
                </c:pt>
                <c:pt idx="648">
                  <c:v>11.984509983109996</c:v>
                </c:pt>
                <c:pt idx="649">
                  <c:v>12.008759059909996</c:v>
                </c:pt>
                <c:pt idx="650">
                  <c:v>12.029464998209997</c:v>
                </c:pt>
                <c:pt idx="651">
                  <c:v>12.053897895809998</c:v>
                </c:pt>
                <c:pt idx="652">
                  <c:v>12.074303903609996</c:v>
                </c:pt>
                <c:pt idx="653">
                  <c:v>12.099195041709999</c:v>
                </c:pt>
                <c:pt idx="654">
                  <c:v>12.119551935209996</c:v>
                </c:pt>
                <c:pt idx="655">
                  <c:v>12.144290008509996</c:v>
                </c:pt>
                <c:pt idx="656">
                  <c:v>12.168590107009999</c:v>
                </c:pt>
                <c:pt idx="657">
                  <c:v>12.189593114809997</c:v>
                </c:pt>
                <c:pt idx="658">
                  <c:v>12.213717975609997</c:v>
                </c:pt>
                <c:pt idx="659">
                  <c:v>12.234253921509998</c:v>
                </c:pt>
                <c:pt idx="660">
                  <c:v>12.258925952909999</c:v>
                </c:pt>
                <c:pt idx="661">
                  <c:v>12.283210077309997</c:v>
                </c:pt>
                <c:pt idx="662">
                  <c:v>12.303765096709997</c:v>
                </c:pt>
                <c:pt idx="663">
                  <c:v>12.328292884809999</c:v>
                </c:pt>
                <c:pt idx="664">
                  <c:v>12.348990001709998</c:v>
                </c:pt>
                <c:pt idx="665">
                  <c:v>12.373257913609999</c:v>
                </c:pt>
                <c:pt idx="666">
                  <c:v>12.397846021609999</c:v>
                </c:pt>
                <c:pt idx="667">
                  <c:v>12.418643035909996</c:v>
                </c:pt>
                <c:pt idx="668">
                  <c:v>12.443053045309997</c:v>
                </c:pt>
                <c:pt idx="669">
                  <c:v>12.463836946509998</c:v>
                </c:pt>
                <c:pt idx="670">
                  <c:v>12.488071003009997</c:v>
                </c:pt>
                <c:pt idx="671">
                  <c:v>12.508543052709998</c:v>
                </c:pt>
                <c:pt idx="672">
                  <c:v>12.533064880409997</c:v>
                </c:pt>
                <c:pt idx="673">
                  <c:v>12.557863988909999</c:v>
                </c:pt>
                <c:pt idx="674">
                  <c:v>12.578386106509997</c:v>
                </c:pt>
                <c:pt idx="675">
                  <c:v>12.602944889109997</c:v>
                </c:pt>
                <c:pt idx="676">
                  <c:v>12.623642959609997</c:v>
                </c:pt>
                <c:pt idx="677">
                  <c:v>12.647956886309997</c:v>
                </c:pt>
                <c:pt idx="678">
                  <c:v>12.672364988309999</c:v>
                </c:pt>
                <c:pt idx="679">
                  <c:v>12.693346061709997</c:v>
                </c:pt>
                <c:pt idx="680">
                  <c:v>12.717560091009998</c:v>
                </c:pt>
                <c:pt idx="681">
                  <c:v>12.738035001809999</c:v>
                </c:pt>
                <c:pt idx="682">
                  <c:v>12.762768068309997</c:v>
                </c:pt>
                <c:pt idx="683">
                  <c:v>12.787020959909997</c:v>
                </c:pt>
                <c:pt idx="684">
                  <c:v>12.807569065109996</c:v>
                </c:pt>
                <c:pt idx="685">
                  <c:v>12.832211055809998</c:v>
                </c:pt>
                <c:pt idx="686">
                  <c:v>12.852776088709996</c:v>
                </c:pt>
                <c:pt idx="687">
                  <c:v>12.877270975109999</c:v>
                </c:pt>
                <c:pt idx="688">
                  <c:v>12.897774019209999</c:v>
                </c:pt>
                <c:pt idx="689">
                  <c:v>12.922462978409998</c:v>
                </c:pt>
                <c:pt idx="690">
                  <c:v>12.946935930209998</c:v>
                </c:pt>
                <c:pt idx="691">
                  <c:v>12.967373886109998</c:v>
                </c:pt>
                <c:pt idx="692">
                  <c:v>12.992116966209997</c:v>
                </c:pt>
                <c:pt idx="693">
                  <c:v>13.012644090609998</c:v>
                </c:pt>
                <c:pt idx="694">
                  <c:v>13.036978044509999</c:v>
                </c:pt>
                <c:pt idx="695">
                  <c:v>13.061917104709996</c:v>
                </c:pt>
                <c:pt idx="696">
                  <c:v>13.082109966309998</c:v>
                </c:pt>
                <c:pt idx="697">
                  <c:v>13.106663980509998</c:v>
                </c:pt>
                <c:pt idx="698">
                  <c:v>13.127335109709998</c:v>
                </c:pt>
                <c:pt idx="699">
                  <c:v>13.151706018409998</c:v>
                </c:pt>
                <c:pt idx="700">
                  <c:v>13.176226892509996</c:v>
                </c:pt>
                <c:pt idx="701">
                  <c:v>13.196861066809999</c:v>
                </c:pt>
                <c:pt idx="702">
                  <c:v>13.221286096609999</c:v>
                </c:pt>
                <c:pt idx="703">
                  <c:v>13.241870918309997</c:v>
                </c:pt>
                <c:pt idx="704">
                  <c:v>13.266536035509999</c:v>
                </c:pt>
                <c:pt idx="705">
                  <c:v>13.287133970309997</c:v>
                </c:pt>
                <c:pt idx="706">
                  <c:v>13.311536111809998</c:v>
                </c:pt>
                <c:pt idx="707">
                  <c:v>13.335918941509997</c:v>
                </c:pt>
                <c:pt idx="708">
                  <c:v>13.356404104209998</c:v>
                </c:pt>
                <c:pt idx="709">
                  <c:v>13.380992927509999</c:v>
                </c:pt>
                <c:pt idx="710">
                  <c:v>13.401675024009998</c:v>
                </c:pt>
                <c:pt idx="711">
                  <c:v>13.426265039409996</c:v>
                </c:pt>
                <c:pt idx="712">
                  <c:v>13.450679101909996</c:v>
                </c:pt>
                <c:pt idx="713">
                  <c:v>13.47118906021</c:v>
                </c:pt>
                <c:pt idx="714">
                  <c:v>13.496120014209998</c:v>
                </c:pt>
                <c:pt idx="715">
                  <c:v>13.516556062709997</c:v>
                </c:pt>
                <c:pt idx="716">
                  <c:v>13.540833988209998</c:v>
                </c:pt>
                <c:pt idx="717">
                  <c:v>13.565368928909999</c:v>
                </c:pt>
                <c:pt idx="718">
                  <c:v>13.585909881609998</c:v>
                </c:pt>
                <c:pt idx="719">
                  <c:v>13.610486068709998</c:v>
                </c:pt>
                <c:pt idx="720">
                  <c:v>13.630914964709996</c:v>
                </c:pt>
                <c:pt idx="721">
                  <c:v>13.655782022509998</c:v>
                </c:pt>
                <c:pt idx="722">
                  <c:v>13.676415004709996</c:v>
                </c:pt>
                <c:pt idx="723">
                  <c:v>13.700593986509999</c:v>
                </c:pt>
                <c:pt idx="724">
                  <c:v>13.725551881809997</c:v>
                </c:pt>
                <c:pt idx="725">
                  <c:v>13.745724954609999</c:v>
                </c:pt>
                <c:pt idx="726">
                  <c:v>13.770231046709997</c:v>
                </c:pt>
                <c:pt idx="727">
                  <c:v>13.790957965809996</c:v>
                </c:pt>
                <c:pt idx="728">
                  <c:v>13.815265932109996</c:v>
                </c:pt>
                <c:pt idx="729">
                  <c:v>13.839700975409999</c:v>
                </c:pt>
                <c:pt idx="730">
                  <c:v>13.860700883909997</c:v>
                </c:pt>
                <c:pt idx="731">
                  <c:v>13.884805955909998</c:v>
                </c:pt>
                <c:pt idx="732">
                  <c:v>13.905334987609999</c:v>
                </c:pt>
                <c:pt idx="733">
                  <c:v>13.929920949909997</c:v>
                </c:pt>
                <c:pt idx="734">
                  <c:v>13.954381027209999</c:v>
                </c:pt>
                <c:pt idx="735">
                  <c:v>13.974940099709999</c:v>
                </c:pt>
                <c:pt idx="736">
                  <c:v>13.999384918209996</c:v>
                </c:pt>
                <c:pt idx="737">
                  <c:v>14.020011940009999</c:v>
                </c:pt>
                <c:pt idx="738">
                  <c:v>14.044925012609999</c:v>
                </c:pt>
                <c:pt idx="739">
                  <c:v>14.065110006309999</c:v>
                </c:pt>
                <c:pt idx="740">
                  <c:v>14.089767971009996</c:v>
                </c:pt>
                <c:pt idx="741">
                  <c:v>14.114151039109997</c:v>
                </c:pt>
                <c:pt idx="742">
                  <c:v>14.134629049309998</c:v>
                </c:pt>
                <c:pt idx="743">
                  <c:v>14.159491100309998</c:v>
                </c:pt>
                <c:pt idx="744">
                  <c:v>14.17971805571</c:v>
                </c:pt>
                <c:pt idx="745">
                  <c:v>14.204259910609997</c:v>
                </c:pt>
                <c:pt idx="746">
                  <c:v>14.228781976709998</c:v>
                </c:pt>
                <c:pt idx="747">
                  <c:v>14.24938706401</c:v>
                </c:pt>
                <c:pt idx="748">
                  <c:v>14.273825922009999</c:v>
                </c:pt>
                <c:pt idx="749">
                  <c:v>14.294554033309998</c:v>
                </c:pt>
                <c:pt idx="750">
                  <c:v>14.318947114909998</c:v>
                </c:pt>
                <c:pt idx="751">
                  <c:v>14.343626060509999</c:v>
                </c:pt>
                <c:pt idx="752">
                  <c:v>14.364038028709997</c:v>
                </c:pt>
                <c:pt idx="753">
                  <c:v>14.388397970209999</c:v>
                </c:pt>
                <c:pt idx="754">
                  <c:v>14.409229078309997</c:v>
                </c:pt>
                <c:pt idx="755">
                  <c:v>14.433642902409998</c:v>
                </c:pt>
                <c:pt idx="756">
                  <c:v>14.45418194771</c:v>
                </c:pt>
                <c:pt idx="757">
                  <c:v>14.478636064509997</c:v>
                </c:pt>
                <c:pt idx="758">
                  <c:v>14.503274002109999</c:v>
                </c:pt>
                <c:pt idx="759">
                  <c:v>14.524036922509998</c:v>
                </c:pt>
                <c:pt idx="760">
                  <c:v>14.548285999309998</c:v>
                </c:pt>
                <c:pt idx="761">
                  <c:v>14.569048919709997</c:v>
                </c:pt>
                <c:pt idx="762">
                  <c:v>14.593561925909997</c:v>
                </c:pt>
                <c:pt idx="763">
                  <c:v>14.617790021909999</c:v>
                </c:pt>
                <c:pt idx="764">
                  <c:v>14.638400116009999</c:v>
                </c:pt>
                <c:pt idx="765">
                  <c:v>14.662967004809998</c:v>
                </c:pt>
                <c:pt idx="766">
                  <c:v>14.683609046909998</c:v>
                </c:pt>
                <c:pt idx="767">
                  <c:v>14.708112039609999</c:v>
                </c:pt>
                <c:pt idx="768">
                  <c:v>14.732516088509998</c:v>
                </c:pt>
                <c:pt idx="769">
                  <c:v>14.753128089909998</c:v>
                </c:pt>
                <c:pt idx="770">
                  <c:v>14.777874031109997</c:v>
                </c:pt>
                <c:pt idx="771">
                  <c:v>14.798244991309998</c:v>
                </c:pt>
                <c:pt idx="772">
                  <c:v>14.822787084609997</c:v>
                </c:pt>
                <c:pt idx="773">
                  <c:v>14.843157091109999</c:v>
                </c:pt>
                <c:pt idx="774">
                  <c:v>14.867784061409997</c:v>
                </c:pt>
                <c:pt idx="775">
                  <c:v>14.892524042109999</c:v>
                </c:pt>
                <c:pt idx="776">
                  <c:v>14.913023033109999</c:v>
                </c:pt>
                <c:pt idx="777">
                  <c:v>14.937356033309998</c:v>
                </c:pt>
                <c:pt idx="778">
                  <c:v>14.958091058709998</c:v>
                </c:pt>
                <c:pt idx="779">
                  <c:v>14.982450046509998</c:v>
                </c:pt>
                <c:pt idx="780">
                  <c:v>15.006960907009999</c:v>
                </c:pt>
                <c:pt idx="781">
                  <c:v>15.027731933609997</c:v>
                </c:pt>
                <c:pt idx="782">
                  <c:v>15.052010097509998</c:v>
                </c:pt>
                <c:pt idx="783">
                  <c:v>15.072953977609997</c:v>
                </c:pt>
                <c:pt idx="784">
                  <c:v>15.092953977609996</c:v>
                </c:pt>
                <c:pt idx="785">
                  <c:v>15.093512830709995</c:v>
                </c:pt>
                <c:pt idx="786">
                  <c:v>15.094010887109997</c:v>
                </c:pt>
                <c:pt idx="787">
                  <c:v>15.094471988709996</c:v>
                </c:pt>
                <c:pt idx="788">
                  <c:v>15.094955024709995</c:v>
                </c:pt>
                <c:pt idx="789">
                  <c:v>15.095447835909996</c:v>
                </c:pt>
                <c:pt idx="790">
                  <c:v>15.095930872009996</c:v>
                </c:pt>
                <c:pt idx="791">
                  <c:v>15.096418914809997</c:v>
                </c:pt>
                <c:pt idx="792">
                  <c:v>15.096965847009995</c:v>
                </c:pt>
                <c:pt idx="793">
                  <c:v>15.097463903409997</c:v>
                </c:pt>
                <c:pt idx="794">
                  <c:v>15.098147926309997</c:v>
                </c:pt>
                <c:pt idx="795">
                  <c:v>15.098722991909996</c:v>
                </c:pt>
                <c:pt idx="796">
                  <c:v>15.099202928509998</c:v>
                </c:pt>
                <c:pt idx="797">
                  <c:v>15.099672851609997</c:v>
                </c:pt>
                <c:pt idx="798">
                  <c:v>15.100144920309996</c:v>
                </c:pt>
                <c:pt idx="799">
                  <c:v>15.100619850109995</c:v>
                </c:pt>
                <c:pt idx="800">
                  <c:v>15.101095972009995</c:v>
                </c:pt>
                <c:pt idx="801">
                  <c:v>15.102076826109995</c:v>
                </c:pt>
                <c:pt idx="802">
                  <c:v>15.103282985709997</c:v>
                </c:pt>
                <c:pt idx="803">
                  <c:v>15.104474840209997</c:v>
                </c:pt>
                <c:pt idx="804">
                  <c:v>15.105271873509997</c:v>
                </c:pt>
                <c:pt idx="805">
                  <c:v>15.105776844009997</c:v>
                </c:pt>
                <c:pt idx="806">
                  <c:v>15.106254873309995</c:v>
                </c:pt>
                <c:pt idx="807">
                  <c:v>15.106766996409997</c:v>
                </c:pt>
                <c:pt idx="808">
                  <c:v>15.107247886609995</c:v>
                </c:pt>
                <c:pt idx="809">
                  <c:v>15.107720909109995</c:v>
                </c:pt>
                <c:pt idx="810">
                  <c:v>15.108197984709998</c:v>
                </c:pt>
                <c:pt idx="811">
                  <c:v>15.108674821809997</c:v>
                </c:pt>
                <c:pt idx="812">
                  <c:v>15.109147844309996</c:v>
                </c:pt>
                <c:pt idx="813">
                  <c:v>15.109618005709995</c:v>
                </c:pt>
                <c:pt idx="814">
                  <c:v>15.110155878109998</c:v>
                </c:pt>
                <c:pt idx="815">
                  <c:v>15.110740957209996</c:v>
                </c:pt>
                <c:pt idx="816">
                  <c:v>15.111352024109996</c:v>
                </c:pt>
                <c:pt idx="817">
                  <c:v>15.111856994609996</c:v>
                </c:pt>
                <c:pt idx="818">
                  <c:v>15.112333831809996</c:v>
                </c:pt>
                <c:pt idx="819">
                  <c:v>15.112806854209998</c:v>
                </c:pt>
                <c:pt idx="820">
                  <c:v>15.113274869909995</c:v>
                </c:pt>
                <c:pt idx="821">
                  <c:v>15.113808927509995</c:v>
                </c:pt>
                <c:pt idx="822">
                  <c:v>15.114286956809996</c:v>
                </c:pt>
                <c:pt idx="823">
                  <c:v>15.115034875909997</c:v>
                </c:pt>
                <c:pt idx="824">
                  <c:v>15.115547952609996</c:v>
                </c:pt>
                <c:pt idx="825">
                  <c:v>15.116038856509997</c:v>
                </c:pt>
                <c:pt idx="826">
                  <c:v>15.116520938909995</c:v>
                </c:pt>
                <c:pt idx="827">
                  <c:v>15.117000875509996</c:v>
                </c:pt>
                <c:pt idx="828">
                  <c:v>15.117479858409995</c:v>
                </c:pt>
                <c:pt idx="829">
                  <c:v>15.117960987109997</c:v>
                </c:pt>
                <c:pt idx="830">
                  <c:v>15.118899879409996</c:v>
                </c:pt>
                <c:pt idx="831">
                  <c:v>15.120176849409996</c:v>
                </c:pt>
                <c:pt idx="832">
                  <c:v>15.121367988609995</c:v>
                </c:pt>
                <c:pt idx="833">
                  <c:v>15.121830997509997</c:v>
                </c:pt>
                <c:pt idx="834">
                  <c:v>15.122157869309996</c:v>
                </c:pt>
                <c:pt idx="835">
                  <c:v>15.122484025909996</c:v>
                </c:pt>
                <c:pt idx="836">
                  <c:v>15.122805891009998</c:v>
                </c:pt>
                <c:pt idx="837">
                  <c:v>15.123108921009996</c:v>
                </c:pt>
                <c:pt idx="838">
                  <c:v>15.123407897909997</c:v>
                </c:pt>
                <c:pt idx="839">
                  <c:v>15.123706874809995</c:v>
                </c:pt>
                <c:pt idx="840">
                  <c:v>15.124007997509997</c:v>
                </c:pt>
                <c:pt idx="841">
                  <c:v>15.124308881709995</c:v>
                </c:pt>
                <c:pt idx="842">
                  <c:v>15.124608812309996</c:v>
                </c:pt>
                <c:pt idx="843">
                  <c:v>15.124908027609996</c:v>
                </c:pt>
                <c:pt idx="844">
                  <c:v>15.125233945809997</c:v>
                </c:pt>
                <c:pt idx="845">
                  <c:v>15.125542936309996</c:v>
                </c:pt>
                <c:pt idx="846">
                  <c:v>15.125851926809995</c:v>
                </c:pt>
                <c:pt idx="847">
                  <c:v>15.126161870909998</c:v>
                </c:pt>
                <c:pt idx="848">
                  <c:v>15.126457986809998</c:v>
                </c:pt>
                <c:pt idx="849">
                  <c:v>15.126709995309996</c:v>
                </c:pt>
                <c:pt idx="850">
                  <c:v>15.126982030909998</c:v>
                </c:pt>
                <c:pt idx="851">
                  <c:v>15.127243814509997</c:v>
                </c:pt>
                <c:pt idx="852">
                  <c:v>15.127548990209997</c:v>
                </c:pt>
                <c:pt idx="853">
                  <c:v>15.127842960309996</c:v>
                </c:pt>
                <c:pt idx="854">
                  <c:v>15.128672895409997</c:v>
                </c:pt>
                <c:pt idx="855">
                  <c:v>15.129033861109997</c:v>
                </c:pt>
                <c:pt idx="856">
                  <c:v>15.129419860809998</c:v>
                </c:pt>
                <c:pt idx="857">
                  <c:v>15.129796800609997</c:v>
                </c:pt>
                <c:pt idx="858">
                  <c:v>15.130188999209997</c:v>
                </c:pt>
                <c:pt idx="859">
                  <c:v>15.130791006109996</c:v>
                </c:pt>
                <c:pt idx="860">
                  <c:v>15.131486949909997</c:v>
                </c:pt>
                <c:pt idx="861">
                  <c:v>15.131825981109996</c:v>
                </c:pt>
                <c:pt idx="862">
                  <c:v>15.132098016709998</c:v>
                </c:pt>
                <c:pt idx="863">
                  <c:v>15.132412967709998</c:v>
                </c:pt>
                <c:pt idx="864">
                  <c:v>15.145088014609998</c:v>
                </c:pt>
                <c:pt idx="865">
                  <c:v>15.169714984909996</c:v>
                </c:pt>
                <c:pt idx="866">
                  <c:v>15.190069971109997</c:v>
                </c:pt>
                <c:pt idx="867">
                  <c:v>15.214559850709998</c:v>
                </c:pt>
                <c:pt idx="868">
                  <c:v>15.235024986309996</c:v>
                </c:pt>
                <c:pt idx="869">
                  <c:v>15.259501991309998</c:v>
                </c:pt>
                <c:pt idx="870">
                  <c:v>15.284195003509998</c:v>
                </c:pt>
                <c:pt idx="871">
                  <c:v>15.304865894309996</c:v>
                </c:pt>
                <c:pt idx="872">
                  <c:v>15.329295930909998</c:v>
                </c:pt>
                <c:pt idx="873">
                  <c:v>15.349903879209995</c:v>
                </c:pt>
                <c:pt idx="874">
                  <c:v>15.374524889009995</c:v>
                </c:pt>
                <c:pt idx="875">
                  <c:v>15.398748931909997</c:v>
                </c:pt>
                <c:pt idx="876">
                  <c:v>15.419298944509995</c:v>
                </c:pt>
                <c:pt idx="877">
                  <c:v>15.444032011009996</c:v>
                </c:pt>
                <c:pt idx="878">
                  <c:v>15.464513835909996</c:v>
                </c:pt>
                <c:pt idx="879">
                  <c:v>15.488903818109998</c:v>
                </c:pt>
                <c:pt idx="880">
                  <c:v>15.509575901009997</c:v>
                </c:pt>
                <c:pt idx="881">
                  <c:v>15.533939895609995</c:v>
                </c:pt>
                <c:pt idx="882">
                  <c:v>15.558387813609995</c:v>
                </c:pt>
                <c:pt idx="883">
                  <c:v>15.579002914409996</c:v>
                </c:pt>
                <c:pt idx="884">
                  <c:v>15.603475866309997</c:v>
                </c:pt>
                <c:pt idx="885">
                  <c:v>15.624020872109996</c:v>
                </c:pt>
                <c:pt idx="886">
                  <c:v>15.648604927109995</c:v>
                </c:pt>
                <c:pt idx="887">
                  <c:v>15.673339901009998</c:v>
                </c:pt>
                <c:pt idx="888">
                  <c:v>15.693627891509996</c:v>
                </c:pt>
                <c:pt idx="889">
                  <c:v>15.718164978009996</c:v>
                </c:pt>
                <c:pt idx="890">
                  <c:v>15.739056882809995</c:v>
                </c:pt>
                <c:pt idx="891">
                  <c:v>15.763301906609998</c:v>
                </c:pt>
                <c:pt idx="892">
                  <c:v>15.787871894809998</c:v>
                </c:pt>
                <c:pt idx="893">
                  <c:v>15.808633861509998</c:v>
                </c:pt>
                <c:pt idx="894">
                  <c:v>15.832812843309997</c:v>
                </c:pt>
                <c:pt idx="895">
                  <c:v>15.853862819709997</c:v>
                </c:pt>
                <c:pt idx="896">
                  <c:v>15.878399906109996</c:v>
                </c:pt>
                <c:pt idx="897">
                  <c:v>15.898426828409997</c:v>
                </c:pt>
                <c:pt idx="898">
                  <c:v>15.923085031509997</c:v>
                </c:pt>
                <c:pt idx="899">
                  <c:v>15.947553930309995</c:v>
                </c:pt>
                <c:pt idx="900">
                  <c:v>15.968124923709995</c:v>
                </c:pt>
                <c:pt idx="901">
                  <c:v>15.992591915109996</c:v>
                </c:pt>
                <c:pt idx="902">
                  <c:v>16.013459024409997</c:v>
                </c:pt>
                <c:pt idx="903">
                  <c:v>16.037936983109997</c:v>
                </c:pt>
                <c:pt idx="904">
                  <c:v>16.062477884309999</c:v>
                </c:pt>
                <c:pt idx="905">
                  <c:v>16.08296185491</c:v>
                </c:pt>
                <c:pt idx="906">
                  <c:v>16.10751181601</c:v>
                </c:pt>
                <c:pt idx="907">
                  <c:v>16.127842960309998</c:v>
                </c:pt>
                <c:pt idx="908">
                  <c:v>16.152352867109997</c:v>
                </c:pt>
                <c:pt idx="909">
                  <c:v>16.177115974409997</c:v>
                </c:pt>
                <c:pt idx="910">
                  <c:v>16.197481927909998</c:v>
                </c:pt>
                <c:pt idx="911">
                  <c:v>16.221880970009998</c:v>
                </c:pt>
                <c:pt idx="912">
                  <c:v>16.242483911509996</c:v>
                </c:pt>
                <c:pt idx="913">
                  <c:v>16.266971883809997</c:v>
                </c:pt>
                <c:pt idx="914">
                  <c:v>16.287512836409999</c:v>
                </c:pt>
                <c:pt idx="915">
                  <c:v>16.31234985351</c:v>
                </c:pt>
                <c:pt idx="916">
                  <c:v>16.33663898471</c:v>
                </c:pt>
                <c:pt idx="917">
                  <c:v>16.357132015209999</c:v>
                </c:pt>
                <c:pt idx="918">
                  <c:v>16.381726799009996</c:v>
                </c:pt>
                <c:pt idx="919">
                  <c:v>16.402273950609999</c:v>
                </c:pt>
                <c:pt idx="920">
                  <c:v>16.42692500111</c:v>
                </c:pt>
                <c:pt idx="921">
                  <c:v>16.451227006909999</c:v>
                </c:pt>
                <c:pt idx="922">
                  <c:v>16.472065982809998</c:v>
                </c:pt>
                <c:pt idx="923">
                  <c:v>16.496295032509998</c:v>
                </c:pt>
                <c:pt idx="924">
                  <c:v>16.516857919709999</c:v>
                </c:pt>
                <c:pt idx="925">
                  <c:v>16.541685876809996</c:v>
                </c:pt>
                <c:pt idx="926">
                  <c:v>16.565954027209997</c:v>
                </c:pt>
                <c:pt idx="927">
                  <c:v>16.586571989009997</c:v>
                </c:pt>
                <c:pt idx="928">
                  <c:v>16.610949811909997</c:v>
                </c:pt>
                <c:pt idx="929">
                  <c:v>16.631455955509999</c:v>
                </c:pt>
                <c:pt idx="930">
                  <c:v>16.655984935709998</c:v>
                </c:pt>
                <c:pt idx="931">
                  <c:v>16.676483926809997</c:v>
                </c:pt>
                <c:pt idx="932">
                  <c:v>16.701110897109999</c:v>
                </c:pt>
                <c:pt idx="933">
                  <c:v>16.725601968809997</c:v>
                </c:pt>
                <c:pt idx="934">
                  <c:v>16.746367988609997</c:v>
                </c:pt>
                <c:pt idx="935">
                  <c:v>16.770812807109998</c:v>
                </c:pt>
                <c:pt idx="936">
                  <c:v>16.791235981009997</c:v>
                </c:pt>
                <c:pt idx="937">
                  <c:v>16.815949020409999</c:v>
                </c:pt>
                <c:pt idx="938">
                  <c:v>16.840510902409999</c:v>
                </c:pt>
                <c:pt idx="939">
                  <c:v>16.86085396771</c:v>
                </c:pt>
                <c:pt idx="940">
                  <c:v>16.885371027009999</c:v>
                </c:pt>
                <c:pt idx="941">
                  <c:v>16.906066951709999</c:v>
                </c:pt>
                <c:pt idx="942">
                  <c:v>16.930504856109998</c:v>
                </c:pt>
                <c:pt idx="943">
                  <c:v>16.955000934609998</c:v>
                </c:pt>
                <c:pt idx="944">
                  <c:v>16.975779829009998</c:v>
                </c:pt>
                <c:pt idx="945">
                  <c:v>17.000179824809997</c:v>
                </c:pt>
                <c:pt idx="946">
                  <c:v>17.020569858509997</c:v>
                </c:pt>
                <c:pt idx="947">
                  <c:v>17.045396862009998</c:v>
                </c:pt>
                <c:pt idx="948">
                  <c:v>17.065695819809999</c:v>
                </c:pt>
                <c:pt idx="949">
                  <c:v>17.090122995409999</c:v>
                </c:pt>
                <c:pt idx="950">
                  <c:v>17.114701805109998</c:v>
                </c:pt>
                <c:pt idx="951">
                  <c:v>17.135287818909998</c:v>
                </c:pt>
                <c:pt idx="952">
                  <c:v>17.159982023209999</c:v>
                </c:pt>
                <c:pt idx="953">
                  <c:v>17.180383024209998</c:v>
                </c:pt>
                <c:pt idx="954">
                  <c:v>17.204960880309997</c:v>
                </c:pt>
                <c:pt idx="955">
                  <c:v>17.229333934809997</c:v>
                </c:pt>
                <c:pt idx="956">
                  <c:v>17.25019889831</c:v>
                </c:pt>
                <c:pt idx="957">
                  <c:v>17.274839935309998</c:v>
                </c:pt>
                <c:pt idx="958">
                  <c:v>17.294921932209999</c:v>
                </c:pt>
                <c:pt idx="959">
                  <c:v>17.319601831409997</c:v>
                </c:pt>
                <c:pt idx="960">
                  <c:v>17.344133911109999</c:v>
                </c:pt>
                <c:pt idx="961">
                  <c:v>17.36463099481</c:v>
                </c:pt>
                <c:pt idx="962">
                  <c:v>17.389098939909999</c:v>
                </c:pt>
                <c:pt idx="963">
                  <c:v>17.409828004809999</c:v>
                </c:pt>
                <c:pt idx="964">
                  <c:v>17.434203920409999</c:v>
                </c:pt>
                <c:pt idx="965">
                  <c:v>17.454675970109999</c:v>
                </c:pt>
                <c:pt idx="966">
                  <c:v>17.479320821809999</c:v>
                </c:pt>
                <c:pt idx="967">
                  <c:v>17.503950891509998</c:v>
                </c:pt>
                <c:pt idx="968">
                  <c:v>17.524213848109998</c:v>
                </c:pt>
                <c:pt idx="969">
                  <c:v>17.54888397221</c:v>
                </c:pt>
                <c:pt idx="970">
                  <c:v>17.569831905409998</c:v>
                </c:pt>
                <c:pt idx="971">
                  <c:v>17.593835887909997</c:v>
                </c:pt>
                <c:pt idx="972">
                  <c:v>17.618387994809996</c:v>
                </c:pt>
                <c:pt idx="973">
                  <c:v>17.63913780211</c:v>
                </c:pt>
                <c:pt idx="974">
                  <c:v>17.663591918909997</c:v>
                </c:pt>
                <c:pt idx="975">
                  <c:v>17.684104976609998</c:v>
                </c:pt>
                <c:pt idx="976">
                  <c:v>17.708851871509999</c:v>
                </c:pt>
                <c:pt idx="977">
                  <c:v>17.733182010609998</c:v>
                </c:pt>
                <c:pt idx="978">
                  <c:v>17.753686962109999</c:v>
                </c:pt>
                <c:pt idx="979">
                  <c:v>17.77819496151</c:v>
                </c:pt>
                <c:pt idx="980">
                  <c:v>17.79900890351</c:v>
                </c:pt>
                <c:pt idx="981">
                  <c:v>17.823401031509999</c:v>
                </c:pt>
                <c:pt idx="982">
                  <c:v>17.844142017409997</c:v>
                </c:pt>
                <c:pt idx="983">
                  <c:v>17.868323860209998</c:v>
                </c:pt>
                <c:pt idx="984">
                  <c:v>17.892806825609998</c:v>
                </c:pt>
                <c:pt idx="985">
                  <c:v>17.913406906109998</c:v>
                </c:pt>
                <c:pt idx="986">
                  <c:v>17.938224849709997</c:v>
                </c:pt>
                <c:pt idx="987">
                  <c:v>17.958379802709999</c:v>
                </c:pt>
                <c:pt idx="988">
                  <c:v>17.983105001409999</c:v>
                </c:pt>
                <c:pt idx="989">
                  <c:v>18.007577953309998</c:v>
                </c:pt>
                <c:pt idx="990">
                  <c:v>18.02837401391</c:v>
                </c:pt>
                <c:pt idx="991">
                  <c:v>18.052458820309997</c:v>
                </c:pt>
                <c:pt idx="992">
                  <c:v>18.073216018709999</c:v>
                </c:pt>
                <c:pt idx="993">
                  <c:v>18.097585973709997</c:v>
                </c:pt>
                <c:pt idx="994">
                  <c:v>18.12213998791</c:v>
                </c:pt>
                <c:pt idx="995">
                  <c:v>18.142931995409999</c:v>
                </c:pt>
                <c:pt idx="996">
                  <c:v>18.16724282261</c:v>
                </c:pt>
                <c:pt idx="997">
                  <c:v>18.187789020509999</c:v>
                </c:pt>
                <c:pt idx="998">
                  <c:v>18.212586936909997</c:v>
                </c:pt>
                <c:pt idx="999">
                  <c:v>18.232834873209999</c:v>
                </c:pt>
                <c:pt idx="1000">
                  <c:v>18.257365999209998</c:v>
                </c:pt>
                <c:pt idx="1001">
                  <c:v>18.281895933109997</c:v>
                </c:pt>
                <c:pt idx="1002">
                  <c:v>18.302568969709998</c:v>
                </c:pt>
                <c:pt idx="1003">
                  <c:v>18.327016887709998</c:v>
                </c:pt>
                <c:pt idx="1004">
                  <c:v>18.347520885509997</c:v>
                </c:pt>
                <c:pt idx="1005">
                  <c:v>18.372371969209997</c:v>
                </c:pt>
                <c:pt idx="1006">
                  <c:v>18.396700916309999</c:v>
                </c:pt>
                <c:pt idx="1007">
                  <c:v>18.417198953609997</c:v>
                </c:pt>
                <c:pt idx="1008">
                  <c:v>18.442014989809998</c:v>
                </c:pt>
                <c:pt idx="1009">
                  <c:v>18.462189970009998</c:v>
                </c:pt>
                <c:pt idx="1010">
                  <c:v>18.486702976209997</c:v>
                </c:pt>
                <c:pt idx="1011">
                  <c:v>18.511396942109997</c:v>
                </c:pt>
                <c:pt idx="1012">
                  <c:v>18.531764802909997</c:v>
                </c:pt>
                <c:pt idx="1013">
                  <c:v>18.556480941809998</c:v>
                </c:pt>
                <c:pt idx="1014">
                  <c:v>18.577112970309997</c:v>
                </c:pt>
                <c:pt idx="1015">
                  <c:v>18.601360855109998</c:v>
                </c:pt>
                <c:pt idx="1016">
                  <c:v>18.621761856109998</c:v>
                </c:pt>
                <c:pt idx="1017">
                  <c:v>18.64641099931</c:v>
                </c:pt>
                <c:pt idx="1018">
                  <c:v>18.671109972009997</c:v>
                </c:pt>
                <c:pt idx="1019">
                  <c:v>18.691480932209998</c:v>
                </c:pt>
                <c:pt idx="1020">
                  <c:v>18.716142950009999</c:v>
                </c:pt>
                <c:pt idx="1021">
                  <c:v>18.736573991809998</c:v>
                </c:pt>
                <c:pt idx="1022">
                  <c:v>18.761324939709997</c:v>
                </c:pt>
                <c:pt idx="1023">
                  <c:v>18.785618839309997</c:v>
                </c:pt>
                <c:pt idx="1024">
                  <c:v>18.806311903009998</c:v>
                </c:pt>
                <c:pt idx="1025">
                  <c:v>18.830838975909998</c:v>
                </c:pt>
                <c:pt idx="1026">
                  <c:v>18.851280031209999</c:v>
                </c:pt>
                <c:pt idx="1027">
                  <c:v>18.87596684451</c:v>
                </c:pt>
                <c:pt idx="1028">
                  <c:v>18.900454816809997</c:v>
                </c:pt>
                <c:pt idx="1029">
                  <c:v>18.92078882221</c:v>
                </c:pt>
                <c:pt idx="1030">
                  <c:v>18.945478019709999</c:v>
                </c:pt>
                <c:pt idx="1031">
                  <c:v>18.96592384341</c:v>
                </c:pt>
                <c:pt idx="1032">
                  <c:v>18.990416822409998</c:v>
                </c:pt>
                <c:pt idx="1033">
                  <c:v>19.011195955309997</c:v>
                </c:pt>
                <c:pt idx="1034">
                  <c:v>19.035533008609999</c:v>
                </c:pt>
                <c:pt idx="1035">
                  <c:v>19.060175952909997</c:v>
                </c:pt>
                <c:pt idx="1036">
                  <c:v>19.080637989009997</c:v>
                </c:pt>
                <c:pt idx="1037">
                  <c:v>19.105372009309999</c:v>
                </c:pt>
                <c:pt idx="1038">
                  <c:v>19.125770864509999</c:v>
                </c:pt>
                <c:pt idx="1039">
                  <c:v>19.150180873909999</c:v>
                </c:pt>
                <c:pt idx="1040">
                  <c:v>19.174753007909999</c:v>
                </c:pt>
                <c:pt idx="1041">
                  <c:v>19.195313034009999</c:v>
                </c:pt>
                <c:pt idx="1042">
                  <c:v>19.220005807909999</c:v>
                </c:pt>
                <c:pt idx="1043">
                  <c:v>19.240608034109997</c:v>
                </c:pt>
                <c:pt idx="1044">
                  <c:v>19.264805851009999</c:v>
                </c:pt>
                <c:pt idx="1045">
                  <c:v>19.289323864009997</c:v>
                </c:pt>
                <c:pt idx="1046">
                  <c:v>19.309891996409998</c:v>
                </c:pt>
                <c:pt idx="1047">
                  <c:v>19.334386882809998</c:v>
                </c:pt>
                <c:pt idx="1048">
                  <c:v>19.354886827509997</c:v>
                </c:pt>
                <c:pt idx="1049">
                  <c:v>19.379590806909999</c:v>
                </c:pt>
                <c:pt idx="1050">
                  <c:v>19.400062856709997</c:v>
                </c:pt>
                <c:pt idx="1051">
                  <c:v>19.424535808609999</c:v>
                </c:pt>
                <c:pt idx="1052">
                  <c:v>19.449137029609997</c:v>
                </c:pt>
                <c:pt idx="1053">
                  <c:v>19.469739971109998</c:v>
                </c:pt>
                <c:pt idx="1054">
                  <c:v>19.494181928609997</c:v>
                </c:pt>
                <c:pt idx="1055">
                  <c:v>19.514770803409998</c:v>
                </c:pt>
                <c:pt idx="1056">
                  <c:v>19.539226827609998</c:v>
                </c:pt>
                <c:pt idx="1057">
                  <c:v>19.56382494931</c:v>
                </c:pt>
                <c:pt idx="1058">
                  <c:v>19.584304866809997</c:v>
                </c:pt>
                <c:pt idx="1059">
                  <c:v>19.609253940609999</c:v>
                </c:pt>
                <c:pt idx="1060">
                  <c:v>19.62972599031</c:v>
                </c:pt>
                <c:pt idx="1061">
                  <c:v>19.653879938109998</c:v>
                </c:pt>
                <c:pt idx="1062">
                  <c:v>19.678822813009997</c:v>
                </c:pt>
                <c:pt idx="1063">
                  <c:v>19.698994932209999</c:v>
                </c:pt>
                <c:pt idx="1064">
                  <c:v>19.723501977909997</c:v>
                </c:pt>
                <c:pt idx="1065">
                  <c:v>19.744360981009997</c:v>
                </c:pt>
                <c:pt idx="1066">
                  <c:v>19.768600997909999</c:v>
                </c:pt>
                <c:pt idx="1067">
                  <c:v>19.789360818909998</c:v>
                </c:pt>
                <c:pt idx="1068">
                  <c:v>19.813674030309997</c:v>
                </c:pt>
                <c:pt idx="1069">
                  <c:v>19.838501987409998</c:v>
                </c:pt>
                <c:pt idx="1070">
                  <c:v>19.85876685141</c:v>
                </c:pt>
                <c:pt idx="1071">
                  <c:v>19.88320380211</c:v>
                </c:pt>
                <c:pt idx="1072">
                  <c:v>19.904046831109998</c:v>
                </c:pt>
                <c:pt idx="1073">
                  <c:v>19.928284940709997</c:v>
                </c:pt>
                <c:pt idx="1074">
                  <c:v>19.952786026009999</c:v>
                </c:pt>
                <c:pt idx="1075">
                  <c:v>19.973410902009999</c:v>
                </c:pt>
                <c:pt idx="1076">
                  <c:v>19.997979936609998</c:v>
                </c:pt>
                <c:pt idx="1077">
                  <c:v>20.018441972709997</c:v>
                </c:pt>
                <c:pt idx="1078">
                  <c:v>20.043068943009999</c:v>
                </c:pt>
                <c:pt idx="1079">
                  <c:v>20.067539033909998</c:v>
                </c:pt>
                <c:pt idx="1080">
                  <c:v>20.087988910709999</c:v>
                </c:pt>
                <c:pt idx="1081">
                  <c:v>20.11286598201</c:v>
                </c:pt>
                <c:pt idx="1082">
                  <c:v>20.132865982009999</c:v>
                </c:pt>
                <c:pt idx="1083">
                  <c:v>20.133422927810003</c:v>
                </c:pt>
                <c:pt idx="1084">
                  <c:v>20.13392098421</c:v>
                </c:pt>
                <c:pt idx="1085">
                  <c:v>20.13443286891</c:v>
                </c:pt>
                <c:pt idx="1086">
                  <c:v>20.13496501921</c:v>
                </c:pt>
                <c:pt idx="1087">
                  <c:v>20.13544304841</c:v>
                </c:pt>
                <c:pt idx="1088">
                  <c:v>20.136105852110003</c:v>
                </c:pt>
                <c:pt idx="1089">
                  <c:v>20.136611061010001</c:v>
                </c:pt>
                <c:pt idx="1090">
                  <c:v>20.137087898210002</c:v>
                </c:pt>
                <c:pt idx="1091">
                  <c:v>20.137564020110002</c:v>
                </c:pt>
                <c:pt idx="1092">
                  <c:v>20.138037996210002</c:v>
                </c:pt>
                <c:pt idx="1093">
                  <c:v>20.13873799321</c:v>
                </c:pt>
                <c:pt idx="1094">
                  <c:v>20.139857845310001</c:v>
                </c:pt>
                <c:pt idx="1095">
                  <c:v>20.14046390531</c:v>
                </c:pt>
                <c:pt idx="1096">
                  <c:v>20.14095290181</c:v>
                </c:pt>
                <c:pt idx="1097">
                  <c:v>20.141432838410001</c:v>
                </c:pt>
                <c:pt idx="1098">
                  <c:v>20.141908960310001</c:v>
                </c:pt>
                <c:pt idx="1099">
                  <c:v>20.14238603591</c:v>
                </c:pt>
                <c:pt idx="1100">
                  <c:v>20.14290388101</c:v>
                </c:pt>
                <c:pt idx="1101">
                  <c:v>20.143387870710001</c:v>
                </c:pt>
                <c:pt idx="1102">
                  <c:v>20.143866853710001</c:v>
                </c:pt>
                <c:pt idx="1103">
                  <c:v>20.144347028710001</c:v>
                </c:pt>
                <c:pt idx="1104">
                  <c:v>20.14482386581</c:v>
                </c:pt>
                <c:pt idx="1105">
                  <c:v>20.145304994510003</c:v>
                </c:pt>
                <c:pt idx="1106">
                  <c:v>20.145783023810001</c:v>
                </c:pt>
                <c:pt idx="1107">
                  <c:v>20.146266059809999</c:v>
                </c:pt>
                <c:pt idx="1108">
                  <c:v>20.14676983831</c:v>
                </c:pt>
                <c:pt idx="1109">
                  <c:v>20.147371845209999</c:v>
                </c:pt>
                <c:pt idx="1110">
                  <c:v>20.147991971910002</c:v>
                </c:pt>
                <c:pt idx="1111">
                  <c:v>20.14848287581</c:v>
                </c:pt>
                <c:pt idx="1112">
                  <c:v>20.148933010109999</c:v>
                </c:pt>
                <c:pt idx="1113">
                  <c:v>20.14938004491</c:v>
                </c:pt>
                <c:pt idx="1114">
                  <c:v>20.14982803341</c:v>
                </c:pt>
                <c:pt idx="1115">
                  <c:v>20.15032299041</c:v>
                </c:pt>
                <c:pt idx="1116">
                  <c:v>20.151016073210002</c:v>
                </c:pt>
                <c:pt idx="1117">
                  <c:v>20.151502923910002</c:v>
                </c:pt>
                <c:pt idx="1118">
                  <c:v>20.15197690011</c:v>
                </c:pt>
                <c:pt idx="1119">
                  <c:v>20.152656869810002</c:v>
                </c:pt>
                <c:pt idx="1120">
                  <c:v>20.153173999710003</c:v>
                </c:pt>
                <c:pt idx="1121">
                  <c:v>20.153670864110001</c:v>
                </c:pt>
                <c:pt idx="1122">
                  <c:v>20.154158906910002</c:v>
                </c:pt>
                <c:pt idx="1123">
                  <c:v>20.154674844710001</c:v>
                </c:pt>
                <c:pt idx="1124">
                  <c:v>20.155212955410001</c:v>
                </c:pt>
                <c:pt idx="1125">
                  <c:v>20.156246976809999</c:v>
                </c:pt>
                <c:pt idx="1126">
                  <c:v>20.15733106611</c:v>
                </c:pt>
                <c:pt idx="1127">
                  <c:v>20.158264951710002</c:v>
                </c:pt>
                <c:pt idx="1128">
                  <c:v>20.15885503761</c:v>
                </c:pt>
                <c:pt idx="1129">
                  <c:v>20.159326868010002</c:v>
                </c:pt>
                <c:pt idx="1130">
                  <c:v>20.159776048610002</c:v>
                </c:pt>
                <c:pt idx="1131">
                  <c:v>20.160219984010002</c:v>
                </c:pt>
                <c:pt idx="1132">
                  <c:v>20.160662965709999</c:v>
                </c:pt>
                <c:pt idx="1133">
                  <c:v>20.16104705811</c:v>
                </c:pt>
                <c:pt idx="1134">
                  <c:v>20.161367015810001</c:v>
                </c:pt>
                <c:pt idx="1135">
                  <c:v>20.161675052610001</c:v>
                </c:pt>
                <c:pt idx="1136">
                  <c:v>20.16198499671</c:v>
                </c:pt>
                <c:pt idx="1137">
                  <c:v>20.162294940910002</c:v>
                </c:pt>
                <c:pt idx="1138">
                  <c:v>20.162628965310002</c:v>
                </c:pt>
                <c:pt idx="1139">
                  <c:v>20.162941055210002</c:v>
                </c:pt>
                <c:pt idx="1140">
                  <c:v>20.163250045710001</c:v>
                </c:pt>
                <c:pt idx="1141">
                  <c:v>20.163555936810003</c:v>
                </c:pt>
                <c:pt idx="1142">
                  <c:v>20.181011037810002</c:v>
                </c:pt>
                <c:pt idx="1143">
                  <c:v>20.20130594251</c:v>
                </c:pt>
                <c:pt idx="1144">
                  <c:v>20.225890951109999</c:v>
                </c:pt>
                <c:pt idx="1145">
                  <c:v>20.24652703281</c:v>
                </c:pt>
                <c:pt idx="1146">
                  <c:v>20.271056966710002</c:v>
                </c:pt>
                <c:pt idx="1147">
                  <c:v>20.295926885610001</c:v>
                </c:pt>
                <c:pt idx="1148">
                  <c:v>20.31629093171</c:v>
                </c:pt>
                <c:pt idx="1149">
                  <c:v>20.340818958210001</c:v>
                </c:pt>
                <c:pt idx="1150">
                  <c:v>20.361161069810002</c:v>
                </c:pt>
                <c:pt idx="1151">
                  <c:v>20.386125879210002</c:v>
                </c:pt>
                <c:pt idx="1152">
                  <c:v>20.406154947210002</c:v>
                </c:pt>
                <c:pt idx="1153">
                  <c:v>20.43075497621</c:v>
                </c:pt>
                <c:pt idx="1154">
                  <c:v>20.455232934910001</c:v>
                </c:pt>
                <c:pt idx="1155">
                  <c:v>20.47580607411</c:v>
                </c:pt>
                <c:pt idx="1156">
                  <c:v>20.50071104041</c:v>
                </c:pt>
                <c:pt idx="1157">
                  <c:v>20.521000938410001</c:v>
                </c:pt>
                <c:pt idx="1158">
                  <c:v>20.54553301811</c:v>
                </c:pt>
                <c:pt idx="1159">
                  <c:v>20.57001598351</c:v>
                </c:pt>
                <c:pt idx="1160">
                  <c:v>20.590549068410002</c:v>
                </c:pt>
                <c:pt idx="1161">
                  <c:v>20.615086870110002</c:v>
                </c:pt>
                <c:pt idx="1162">
                  <c:v>20.63566501611</c:v>
                </c:pt>
                <c:pt idx="1163">
                  <c:v>20.66010601991</c:v>
                </c:pt>
                <c:pt idx="1164">
                  <c:v>20.684698896410001</c:v>
                </c:pt>
                <c:pt idx="1165">
                  <c:v>20.705355005210002</c:v>
                </c:pt>
                <c:pt idx="1166">
                  <c:v>20.729658918310001</c:v>
                </c:pt>
                <c:pt idx="1167">
                  <c:v>20.750731067610001</c:v>
                </c:pt>
                <c:pt idx="1168">
                  <c:v>20.77474506371</c:v>
                </c:pt>
                <c:pt idx="1169">
                  <c:v>20.795440034809999</c:v>
                </c:pt>
                <c:pt idx="1170">
                  <c:v>20.819966869310001</c:v>
                </c:pt>
                <c:pt idx="1171">
                  <c:v>20.844361858310002</c:v>
                </c:pt>
                <c:pt idx="1172">
                  <c:v>20.865165071410001</c:v>
                </c:pt>
                <c:pt idx="1173">
                  <c:v>20.889455871510002</c:v>
                </c:pt>
                <c:pt idx="1174">
                  <c:v>20.91015894881</c:v>
                </c:pt>
                <c:pt idx="1175">
                  <c:v>20.934586839610002</c:v>
                </c:pt>
                <c:pt idx="1176">
                  <c:v>20.959132986010001</c:v>
                </c:pt>
                <c:pt idx="1177">
                  <c:v>20.979682998610002</c:v>
                </c:pt>
                <c:pt idx="1178">
                  <c:v>21.00416000361</c:v>
                </c:pt>
                <c:pt idx="1179">
                  <c:v>21.024656848910002</c:v>
                </c:pt>
                <c:pt idx="1180">
                  <c:v>21.049233036010001</c:v>
                </c:pt>
                <c:pt idx="1181">
                  <c:v>21.073737936010001</c:v>
                </c:pt>
                <c:pt idx="1182">
                  <c:v>21.094253854710001</c:v>
                </c:pt>
                <c:pt idx="1183">
                  <c:v>21.118775920810002</c:v>
                </c:pt>
                <c:pt idx="1184">
                  <c:v>21.139355020510003</c:v>
                </c:pt>
                <c:pt idx="1185">
                  <c:v>21.164178924510001</c:v>
                </c:pt>
                <c:pt idx="1186">
                  <c:v>21.184466915110001</c:v>
                </c:pt>
                <c:pt idx="1187">
                  <c:v>21.20922191611</c:v>
                </c:pt>
                <c:pt idx="1188">
                  <c:v>21.23353393551</c:v>
                </c:pt>
                <c:pt idx="1189">
                  <c:v>21.25401695251</c:v>
                </c:pt>
                <c:pt idx="1190">
                  <c:v>21.27857001301</c:v>
                </c:pt>
                <c:pt idx="1191">
                  <c:v>21.298874931309999</c:v>
                </c:pt>
                <c:pt idx="1192">
                  <c:v>21.330135898510001</c:v>
                </c:pt>
                <c:pt idx="1193">
                  <c:v>21.347962932510001</c:v>
                </c:pt>
                <c:pt idx="1194">
                  <c:v>21.368470029810002</c:v>
                </c:pt>
                <c:pt idx="1195">
                  <c:v>21.39324696541</c:v>
                </c:pt>
                <c:pt idx="1196">
                  <c:v>21.413978891310002</c:v>
                </c:pt>
                <c:pt idx="1197">
                  <c:v>21.438234882310002</c:v>
                </c:pt>
                <c:pt idx="1198">
                  <c:v>21.46282895081</c:v>
                </c:pt>
                <c:pt idx="1199">
                  <c:v>21.483429031310003</c:v>
                </c:pt>
                <c:pt idx="1200">
                  <c:v>21.507863836209999</c:v>
                </c:pt>
                <c:pt idx="1201">
                  <c:v>21.528447942710002</c:v>
                </c:pt>
                <c:pt idx="1202">
                  <c:v>21.553001956910002</c:v>
                </c:pt>
                <c:pt idx="1203">
                  <c:v>21.57345493311</c:v>
                </c:pt>
                <c:pt idx="1204">
                  <c:v>21.597992973309999</c:v>
                </c:pt>
                <c:pt idx="1205">
                  <c:v>21.622551994310001</c:v>
                </c:pt>
                <c:pt idx="1206">
                  <c:v>21.643050031610002</c:v>
                </c:pt>
                <c:pt idx="1207">
                  <c:v>21.667713003110002</c:v>
                </c:pt>
                <c:pt idx="1208">
                  <c:v>21.68812091821</c:v>
                </c:pt>
                <c:pt idx="1209">
                  <c:v>21.712842063909999</c:v>
                </c:pt>
                <c:pt idx="1210">
                  <c:v>21.737291889110001</c:v>
                </c:pt>
                <c:pt idx="1211">
                  <c:v>21.757698850610002</c:v>
                </c:pt>
                <c:pt idx="1212">
                  <c:v>21.78261883731</c:v>
                </c:pt>
                <c:pt idx="1213">
                  <c:v>21.802895860610001</c:v>
                </c:pt>
                <c:pt idx="1214">
                  <c:v>21.827287988609999</c:v>
                </c:pt>
                <c:pt idx="1215">
                  <c:v>21.85190494531</c:v>
                </c:pt>
                <c:pt idx="1216">
                  <c:v>21.87263687131</c:v>
                </c:pt>
                <c:pt idx="1217">
                  <c:v>21.896948890610002</c:v>
                </c:pt>
                <c:pt idx="1218">
                  <c:v>21.917717056210002</c:v>
                </c:pt>
                <c:pt idx="1219">
                  <c:v>21.942261056910002</c:v>
                </c:pt>
                <c:pt idx="1220">
                  <c:v>21.962639884910001</c:v>
                </c:pt>
                <c:pt idx="1221">
                  <c:v>21.987124996110001</c:v>
                </c:pt>
                <c:pt idx="1222">
                  <c:v>22.01178486821</c:v>
                </c:pt>
                <c:pt idx="1223">
                  <c:v>22.03234394071</c:v>
                </c:pt>
                <c:pt idx="1224">
                  <c:v>22.05664499281</c:v>
                </c:pt>
                <c:pt idx="1225">
                  <c:v>22.07736189841</c:v>
                </c:pt>
                <c:pt idx="1226">
                  <c:v>22.101554946810001</c:v>
                </c:pt>
                <c:pt idx="1227">
                  <c:v>22.12628896711</c:v>
                </c:pt>
                <c:pt idx="1228">
                  <c:v>22.146992044410002</c:v>
                </c:pt>
                <c:pt idx="1229">
                  <c:v>22.171313838910002</c:v>
                </c:pt>
                <c:pt idx="1230">
                  <c:v>22.19173200601</c:v>
                </c:pt>
                <c:pt idx="1231">
                  <c:v>22.21632106781</c:v>
                </c:pt>
                <c:pt idx="1232">
                  <c:v>22.240883903509999</c:v>
                </c:pt>
                <c:pt idx="1233">
                  <c:v>22.261437015510001</c:v>
                </c:pt>
                <c:pt idx="1234">
                  <c:v>22.28607900611</c:v>
                </c:pt>
                <c:pt idx="1235">
                  <c:v>22.30656297681</c:v>
                </c:pt>
                <c:pt idx="1236">
                  <c:v>22.331091957010003</c:v>
                </c:pt>
                <c:pt idx="1237">
                  <c:v>22.351681070310001</c:v>
                </c:pt>
                <c:pt idx="1238">
                  <c:v>22.37649591441</c:v>
                </c:pt>
                <c:pt idx="1239">
                  <c:v>22.40072186471</c:v>
                </c:pt>
                <c:pt idx="1240">
                  <c:v>22.421157913210003</c:v>
                </c:pt>
                <c:pt idx="1241">
                  <c:v>22.44597394941</c:v>
                </c:pt>
                <c:pt idx="1242">
                  <c:v>22.466327981910002</c:v>
                </c:pt>
                <c:pt idx="1243">
                  <c:v>22.490768032010003</c:v>
                </c:pt>
                <c:pt idx="1244">
                  <c:v>22.51550896641</c:v>
                </c:pt>
                <c:pt idx="1245">
                  <c:v>22.535801963810002</c:v>
                </c:pt>
                <c:pt idx="1246">
                  <c:v>22.560442047110001</c:v>
                </c:pt>
                <c:pt idx="1247">
                  <c:v>22.581286983410003</c:v>
                </c:pt>
                <c:pt idx="1248">
                  <c:v>22.605555849010003</c:v>
                </c:pt>
                <c:pt idx="1249">
                  <c:v>22.630163030609999</c:v>
                </c:pt>
                <c:pt idx="1250">
                  <c:v>22.65058787341</c:v>
                </c:pt>
                <c:pt idx="1251">
                  <c:v>22.675116853710001</c:v>
                </c:pt>
                <c:pt idx="1252">
                  <c:v>22.695731954510002</c:v>
                </c:pt>
                <c:pt idx="1253">
                  <c:v>22.720172958310002</c:v>
                </c:pt>
                <c:pt idx="1254">
                  <c:v>22.740963058409999</c:v>
                </c:pt>
                <c:pt idx="1255">
                  <c:v>22.765533046710001</c:v>
                </c:pt>
                <c:pt idx="1256">
                  <c:v>22.78982599251</c:v>
                </c:pt>
                <c:pt idx="1257">
                  <c:v>22.810649948110001</c:v>
                </c:pt>
                <c:pt idx="1258">
                  <c:v>22.834842996510002</c:v>
                </c:pt>
                <c:pt idx="1259">
                  <c:v>22.855513887410002</c:v>
                </c:pt>
                <c:pt idx="1260">
                  <c:v>22.879970865210002</c:v>
                </c:pt>
                <c:pt idx="1261">
                  <c:v>22.904442863410001</c:v>
                </c:pt>
                <c:pt idx="1262">
                  <c:v>22.92496498101</c:v>
                </c:pt>
                <c:pt idx="1263">
                  <c:v>22.949678020410001</c:v>
                </c:pt>
                <c:pt idx="1264">
                  <c:v>22.970074968310001</c:v>
                </c:pt>
                <c:pt idx="1265">
                  <c:v>22.994525032009999</c:v>
                </c:pt>
                <c:pt idx="1266">
                  <c:v>23.019015865310003</c:v>
                </c:pt>
                <c:pt idx="1267">
                  <c:v>23.039591865510001</c:v>
                </c:pt>
                <c:pt idx="1268">
                  <c:v>23.06410892481</c:v>
                </c:pt>
                <c:pt idx="1269">
                  <c:v>23.08472784041</c:v>
                </c:pt>
                <c:pt idx="1270">
                  <c:v>23.109393911310001</c:v>
                </c:pt>
                <c:pt idx="1271">
                  <c:v>23.129689054410001</c:v>
                </c:pt>
                <c:pt idx="1272">
                  <c:v>23.15425594321</c:v>
                </c:pt>
                <c:pt idx="1273">
                  <c:v>23.178824977810002</c:v>
                </c:pt>
                <c:pt idx="1274">
                  <c:v>23.199585990910002</c:v>
                </c:pt>
                <c:pt idx="1275">
                  <c:v>23.223821001010002</c:v>
                </c:pt>
                <c:pt idx="1276">
                  <c:v>23.244662837910003</c:v>
                </c:pt>
                <c:pt idx="1277">
                  <c:v>23.269166069010002</c:v>
                </c:pt>
                <c:pt idx="1278">
                  <c:v>23.29331596371</c:v>
                </c:pt>
                <c:pt idx="1279">
                  <c:v>23.314148025510001</c:v>
                </c:pt>
                <c:pt idx="1280">
                  <c:v>23.338453845909999</c:v>
                </c:pt>
                <c:pt idx="1281">
                  <c:v>23.35914595601</c:v>
                </c:pt>
                <c:pt idx="1282">
                  <c:v>23.383766012110001</c:v>
                </c:pt>
                <c:pt idx="1283">
                  <c:v>23.408369855810001</c:v>
                </c:pt>
                <c:pt idx="1284">
                  <c:v>23.428671913110001</c:v>
                </c:pt>
                <c:pt idx="1285">
                  <c:v>23.453241901310001</c:v>
                </c:pt>
                <c:pt idx="1286">
                  <c:v>23.473768072110001</c:v>
                </c:pt>
                <c:pt idx="1287">
                  <c:v>23.498161869010001</c:v>
                </c:pt>
                <c:pt idx="1288">
                  <c:v>23.519018011010001</c:v>
                </c:pt>
                <c:pt idx="1289">
                  <c:v>23.543372945710001</c:v>
                </c:pt>
                <c:pt idx="1290">
                  <c:v>23.567890958710002</c:v>
                </c:pt>
                <c:pt idx="1291">
                  <c:v>23.588460998510001</c:v>
                </c:pt>
                <c:pt idx="1292">
                  <c:v>23.61310394281</c:v>
                </c:pt>
                <c:pt idx="1293">
                  <c:v>23.63393385881</c:v>
                </c:pt>
                <c:pt idx="1294">
                  <c:v>23.658022956810001</c:v>
                </c:pt>
                <c:pt idx="1295">
                  <c:v>23.682692842410002</c:v>
                </c:pt>
                <c:pt idx="1296">
                  <c:v>23.703077869410002</c:v>
                </c:pt>
                <c:pt idx="1297">
                  <c:v>23.727541999810001</c:v>
                </c:pt>
                <c:pt idx="1298">
                  <c:v>23.748184041910001</c:v>
                </c:pt>
                <c:pt idx="1299">
                  <c:v>23.77285106651</c:v>
                </c:pt>
                <c:pt idx="1300">
                  <c:v>23.79743202201</c:v>
                </c:pt>
                <c:pt idx="1301">
                  <c:v>23.817784862510003</c:v>
                </c:pt>
                <c:pt idx="1302">
                  <c:v>23.842305974910001</c:v>
                </c:pt>
                <c:pt idx="1303">
                  <c:v>23.864630060110002</c:v>
                </c:pt>
                <c:pt idx="1304">
                  <c:v>23.887338953010001</c:v>
                </c:pt>
                <c:pt idx="1305">
                  <c:v>23.907857971110001</c:v>
                </c:pt>
                <c:pt idx="1306">
                  <c:v>23.93263705251</c:v>
                </c:pt>
                <c:pt idx="1307">
                  <c:v>23.956924991610002</c:v>
                </c:pt>
                <c:pt idx="1308">
                  <c:v>23.977485971410001</c:v>
                </c:pt>
                <c:pt idx="1309">
                  <c:v>24.002193050310002</c:v>
                </c:pt>
                <c:pt idx="1310">
                  <c:v>24.022574024210002</c:v>
                </c:pt>
                <c:pt idx="1311">
                  <c:v>24.047059850610001</c:v>
                </c:pt>
                <c:pt idx="1312">
                  <c:v>24.07158191681</c:v>
                </c:pt>
                <c:pt idx="1313">
                  <c:v>24.09207304001</c:v>
                </c:pt>
                <c:pt idx="1314">
                  <c:v>24.116637067710002</c:v>
                </c:pt>
                <c:pt idx="1315">
                  <c:v>24.137184934610001</c:v>
                </c:pt>
                <c:pt idx="1316">
                  <c:v>24.161650972309999</c:v>
                </c:pt>
                <c:pt idx="1317">
                  <c:v>24.186363058010002</c:v>
                </c:pt>
                <c:pt idx="1318">
                  <c:v>24.206803874910001</c:v>
                </c:pt>
                <c:pt idx="1319">
                  <c:v>24.231489019310001</c:v>
                </c:pt>
                <c:pt idx="1320">
                  <c:v>24.251864032709999</c:v>
                </c:pt>
                <c:pt idx="1321">
                  <c:v>24.276552038110001</c:v>
                </c:pt>
                <c:pt idx="1322">
                  <c:v>24.297299938210003</c:v>
                </c:pt>
                <c:pt idx="1323">
                  <c:v>24.321451025010003</c:v>
                </c:pt>
                <c:pt idx="1324">
                  <c:v>24.34626491541</c:v>
                </c:pt>
                <c:pt idx="1325">
                  <c:v>24.366599874409999</c:v>
                </c:pt>
                <c:pt idx="1326">
                  <c:v>24.39100988381</c:v>
                </c:pt>
                <c:pt idx="1327">
                  <c:v>24.411836938810001</c:v>
                </c:pt>
                <c:pt idx="1328">
                  <c:v>24.436696844110003</c:v>
                </c:pt>
                <c:pt idx="1329">
                  <c:v>24.460750894509999</c:v>
                </c:pt>
                <c:pt idx="1330">
                  <c:v>24.481500940310003</c:v>
                </c:pt>
                <c:pt idx="1331">
                  <c:v>24.505765037510002</c:v>
                </c:pt>
                <c:pt idx="1332">
                  <c:v>24.526192026109999</c:v>
                </c:pt>
                <c:pt idx="1333">
                  <c:v>24.550859050710002</c:v>
                </c:pt>
                <c:pt idx="1334">
                  <c:v>24.575591878810002</c:v>
                </c:pt>
                <c:pt idx="1335">
                  <c:v>24.596002893410002</c:v>
                </c:pt>
                <c:pt idx="1336">
                  <c:v>24.62035902021</c:v>
                </c:pt>
                <c:pt idx="1337">
                  <c:v>24.64097888941</c:v>
                </c:pt>
                <c:pt idx="1338">
                  <c:v>24.665764884910001</c:v>
                </c:pt>
                <c:pt idx="1339">
                  <c:v>24.68592293731</c:v>
                </c:pt>
                <c:pt idx="1340">
                  <c:v>24.710970001210004</c:v>
                </c:pt>
                <c:pt idx="1341">
                  <c:v>24.735102968210004</c:v>
                </c:pt>
                <c:pt idx="1342">
                  <c:v>24.755817012710001</c:v>
                </c:pt>
                <c:pt idx="1343">
                  <c:v>24.78017194741</c:v>
                </c:pt>
                <c:pt idx="1344">
                  <c:v>24.800752954410004</c:v>
                </c:pt>
                <c:pt idx="1345">
                  <c:v>24.825246887210003</c:v>
                </c:pt>
                <c:pt idx="1346">
                  <c:v>24.849909858710003</c:v>
                </c:pt>
                <c:pt idx="1347">
                  <c:v>24.870313005410001</c:v>
                </c:pt>
                <c:pt idx="1348">
                  <c:v>24.894689874609998</c:v>
                </c:pt>
                <c:pt idx="1349">
                  <c:v>24.91530902861</c:v>
                </c:pt>
                <c:pt idx="1350">
                  <c:v>24.939798908209998</c:v>
                </c:pt>
                <c:pt idx="1351">
                  <c:v>24.964672880109998</c:v>
                </c:pt>
                <c:pt idx="1352">
                  <c:v>24.985307054509999</c:v>
                </c:pt>
                <c:pt idx="1353">
                  <c:v>25.00958903311</c:v>
                </c:pt>
                <c:pt idx="1354">
                  <c:v>25.030388908309998</c:v>
                </c:pt>
                <c:pt idx="1355">
                  <c:v>25.054602937610003</c:v>
                </c:pt>
                <c:pt idx="1356">
                  <c:v>25.079111890709999</c:v>
                </c:pt>
                <c:pt idx="1357">
                  <c:v>25.09969504351</c:v>
                </c:pt>
                <c:pt idx="1358">
                  <c:v>25.12404187201</c:v>
                </c:pt>
                <c:pt idx="1359">
                  <c:v>25.14473684311</c:v>
                </c:pt>
                <c:pt idx="1360">
                  <c:v>25.164736843109999</c:v>
                </c:pt>
                <c:pt idx="1361">
                  <c:v>25.16532192231</c:v>
                </c:pt>
                <c:pt idx="1362">
                  <c:v>25.16598877901</c:v>
                </c:pt>
                <c:pt idx="1363">
                  <c:v>25.167034959809996</c:v>
                </c:pt>
                <c:pt idx="1364">
                  <c:v>25.167619800509996</c:v>
                </c:pt>
                <c:pt idx="1365">
                  <c:v>25.168130970009997</c:v>
                </c:pt>
                <c:pt idx="1366">
                  <c:v>25.168679809509996</c:v>
                </c:pt>
                <c:pt idx="1367">
                  <c:v>25.16921577451</c:v>
                </c:pt>
                <c:pt idx="1368">
                  <c:v>25.169882869710001</c:v>
                </c:pt>
                <c:pt idx="1369">
                  <c:v>25.170426940909998</c:v>
                </c:pt>
                <c:pt idx="1370">
                  <c:v>25.170928812009997</c:v>
                </c:pt>
                <c:pt idx="1371">
                  <c:v>25.171420907909997</c:v>
                </c:pt>
                <c:pt idx="1372">
                  <c:v>25.171909904410001</c:v>
                </c:pt>
                <c:pt idx="1373">
                  <c:v>25.172449922509998</c:v>
                </c:pt>
                <c:pt idx="1374">
                  <c:v>25.172989940610002</c:v>
                </c:pt>
                <c:pt idx="1375">
                  <c:v>25.173518753010001</c:v>
                </c:pt>
                <c:pt idx="1376">
                  <c:v>25.174047803809998</c:v>
                </c:pt>
                <c:pt idx="1377">
                  <c:v>25.174573755209998</c:v>
                </c:pt>
                <c:pt idx="1378">
                  <c:v>25.175320959109996</c:v>
                </c:pt>
                <c:pt idx="1379">
                  <c:v>25.17612180711</c:v>
                </c:pt>
                <c:pt idx="1380">
                  <c:v>25.176855897910002</c:v>
                </c:pt>
                <c:pt idx="1381">
                  <c:v>25.177486753410001</c:v>
                </c:pt>
                <c:pt idx="1382">
                  <c:v>25.178038930909999</c:v>
                </c:pt>
                <c:pt idx="1383">
                  <c:v>25.17857275011</c:v>
                </c:pt>
                <c:pt idx="1384">
                  <c:v>25.179179763809998</c:v>
                </c:pt>
                <c:pt idx="1385">
                  <c:v>25.179949855810001</c:v>
                </c:pt>
                <c:pt idx="1386">
                  <c:v>25.180495834310001</c:v>
                </c:pt>
                <c:pt idx="1387">
                  <c:v>25.180978870410001</c:v>
                </c:pt>
                <c:pt idx="1388">
                  <c:v>25.181455945909995</c:v>
                </c:pt>
                <c:pt idx="1389">
                  <c:v>25.181928968409999</c:v>
                </c:pt>
                <c:pt idx="1390">
                  <c:v>25.182863807609998</c:v>
                </c:pt>
                <c:pt idx="1391">
                  <c:v>25.18382678031</c:v>
                </c:pt>
                <c:pt idx="1392">
                  <c:v>25.184332942909997</c:v>
                </c:pt>
                <c:pt idx="1393">
                  <c:v>25.184791898709996</c:v>
                </c:pt>
                <c:pt idx="1394">
                  <c:v>25.185210800109999</c:v>
                </c:pt>
                <c:pt idx="1395">
                  <c:v>25.185512876509996</c:v>
                </c:pt>
                <c:pt idx="1396">
                  <c:v>25.185813760709998</c:v>
                </c:pt>
                <c:pt idx="1397">
                  <c:v>25.186135864210002</c:v>
                </c:pt>
                <c:pt idx="1398">
                  <c:v>25.186445808409999</c:v>
                </c:pt>
                <c:pt idx="1399">
                  <c:v>25.186755752509995</c:v>
                </c:pt>
                <c:pt idx="1400">
                  <c:v>25.187064743009998</c:v>
                </c:pt>
                <c:pt idx="1401">
                  <c:v>25.187374925610001</c:v>
                </c:pt>
                <c:pt idx="1402">
                  <c:v>25.18768582341</c:v>
                </c:pt>
                <c:pt idx="1403">
                  <c:v>25.187992906509997</c:v>
                </c:pt>
                <c:pt idx="1404">
                  <c:v>25.188316917409999</c:v>
                </c:pt>
                <c:pt idx="1405">
                  <c:v>25.188636875109999</c:v>
                </c:pt>
                <c:pt idx="1406">
                  <c:v>25.188948965009999</c:v>
                </c:pt>
                <c:pt idx="1407">
                  <c:v>25.18926081651</c:v>
                </c:pt>
                <c:pt idx="1408">
                  <c:v>25.189569807009995</c:v>
                </c:pt>
                <c:pt idx="1409">
                  <c:v>25.189884758009995</c:v>
                </c:pt>
                <c:pt idx="1410">
                  <c:v>25.190197801609997</c:v>
                </c:pt>
                <c:pt idx="1411">
                  <c:v>25.19042978281</c:v>
                </c:pt>
                <c:pt idx="1412">
                  <c:v>25.19066390991</c:v>
                </c:pt>
                <c:pt idx="1413">
                  <c:v>25.190897798510001</c:v>
                </c:pt>
                <c:pt idx="1414">
                  <c:v>25.191131925610001</c:v>
                </c:pt>
                <c:pt idx="1415">
                  <c:v>25.191362953209996</c:v>
                </c:pt>
                <c:pt idx="1416">
                  <c:v>25.191592788709997</c:v>
                </c:pt>
                <c:pt idx="1417">
                  <c:v>25.191822862609996</c:v>
                </c:pt>
                <c:pt idx="1418">
                  <c:v>25.192053890209998</c:v>
                </c:pt>
                <c:pt idx="1419">
                  <c:v>25.192285871510002</c:v>
                </c:pt>
                <c:pt idx="1420">
                  <c:v>25.192536926209996</c:v>
                </c:pt>
                <c:pt idx="1421">
                  <c:v>25.192769861209996</c:v>
                </c:pt>
                <c:pt idx="1422">
                  <c:v>25.19300184251</c:v>
                </c:pt>
                <c:pt idx="1423">
                  <c:v>25.193232870110002</c:v>
                </c:pt>
                <c:pt idx="1424">
                  <c:v>25.193464851309997</c:v>
                </c:pt>
                <c:pt idx="1425">
                  <c:v>25.193695879010001</c:v>
                </c:pt>
                <c:pt idx="1426">
                  <c:v>25.193928813909999</c:v>
                </c:pt>
                <c:pt idx="1427">
                  <c:v>25.19415984151</c:v>
                </c:pt>
                <c:pt idx="1428">
                  <c:v>25.19439277651</c:v>
                </c:pt>
                <c:pt idx="1429">
                  <c:v>25.194623804110002</c:v>
                </c:pt>
                <c:pt idx="1430">
                  <c:v>25.194855785309997</c:v>
                </c:pt>
                <c:pt idx="1431">
                  <c:v>25.195087766610001</c:v>
                </c:pt>
                <c:pt idx="1432">
                  <c:v>25.195329761509996</c:v>
                </c:pt>
                <c:pt idx="1433">
                  <c:v>25.195516920110002</c:v>
                </c:pt>
                <c:pt idx="1434">
                  <c:v>25.195701932909998</c:v>
                </c:pt>
                <c:pt idx="1435">
                  <c:v>25.196006870209999</c:v>
                </c:pt>
                <c:pt idx="1436">
                  <c:v>25.196202850310002</c:v>
                </c:pt>
                <c:pt idx="1437">
                  <c:v>25.196405744509995</c:v>
                </c:pt>
                <c:pt idx="1438">
                  <c:v>25.19659481051</c:v>
                </c:pt>
                <c:pt idx="1439">
                  <c:v>25.196780776909996</c:v>
                </c:pt>
                <c:pt idx="1440">
                  <c:v>25.197005844110002</c:v>
                </c:pt>
                <c:pt idx="1441">
                  <c:v>25.197221851309997</c:v>
                </c:pt>
                <c:pt idx="1442">
                  <c:v>25.197493886909996</c:v>
                </c:pt>
                <c:pt idx="1443">
                  <c:v>25.197803831110001</c:v>
                </c:pt>
                <c:pt idx="1444">
                  <c:v>25.198111867910001</c:v>
                </c:pt>
                <c:pt idx="1445">
                  <c:v>25.198449945409997</c:v>
                </c:pt>
                <c:pt idx="1446">
                  <c:v>25.198653793310001</c:v>
                </c:pt>
                <c:pt idx="1447">
                  <c:v>25.19886384011</c:v>
                </c:pt>
                <c:pt idx="1448">
                  <c:v>25.199055767010002</c:v>
                </c:pt>
                <c:pt idx="1449">
                  <c:v>25.199238872510001</c:v>
                </c:pt>
                <c:pt idx="1450">
                  <c:v>25.199419832209998</c:v>
                </c:pt>
                <c:pt idx="1451">
                  <c:v>25.199609851809996</c:v>
                </c:pt>
                <c:pt idx="1452">
                  <c:v>25.200081920609996</c:v>
                </c:pt>
                <c:pt idx="1453">
                  <c:v>25.200488901109999</c:v>
                </c:pt>
                <c:pt idx="1454">
                  <c:v>25.200858926709998</c:v>
                </c:pt>
                <c:pt idx="1455">
                  <c:v>25.201219892509997</c:v>
                </c:pt>
                <c:pt idx="1456">
                  <c:v>25.201395845409998</c:v>
                </c:pt>
                <c:pt idx="1457">
                  <c:v>25.201718902609997</c:v>
                </c:pt>
                <c:pt idx="1458">
                  <c:v>25.20216879841</c:v>
                </c:pt>
                <c:pt idx="1459">
                  <c:v>25.202597951910001</c:v>
                </c:pt>
                <c:pt idx="1460">
                  <c:v>25.202902889210002</c:v>
                </c:pt>
                <c:pt idx="1461">
                  <c:v>25.203149890909998</c:v>
                </c:pt>
                <c:pt idx="1462">
                  <c:v>25.20339689251</c:v>
                </c:pt>
                <c:pt idx="1463">
                  <c:v>25.203635787909995</c:v>
                </c:pt>
                <c:pt idx="1464">
                  <c:v>25.203871822309999</c:v>
                </c:pt>
                <c:pt idx="1465">
                  <c:v>25.204112863509998</c:v>
                </c:pt>
                <c:pt idx="1466">
                  <c:v>25.204396820009997</c:v>
                </c:pt>
                <c:pt idx="1467">
                  <c:v>25.204656934710002</c:v>
                </c:pt>
                <c:pt idx="1468">
                  <c:v>25.20488176341</c:v>
                </c:pt>
                <c:pt idx="1469">
                  <c:v>25.205039834909996</c:v>
                </c:pt>
                <c:pt idx="1470">
                  <c:v>25.20519385331</c:v>
                </c:pt>
                <c:pt idx="1471">
                  <c:v>25.205344772309999</c:v>
                </c:pt>
                <c:pt idx="1472">
                  <c:v>25.20549783701</c:v>
                </c:pt>
                <c:pt idx="1473">
                  <c:v>25.20564994811</c:v>
                </c:pt>
                <c:pt idx="1474">
                  <c:v>25.205802774409996</c:v>
                </c:pt>
                <c:pt idx="1475">
                  <c:v>25.205954885509996</c:v>
                </c:pt>
                <c:pt idx="1476">
                  <c:v>25.206106758109996</c:v>
                </c:pt>
                <c:pt idx="1477">
                  <c:v>25.206258869110002</c:v>
                </c:pt>
                <c:pt idx="1478">
                  <c:v>25.206411933909997</c:v>
                </c:pt>
                <c:pt idx="1479">
                  <c:v>25.206563806509998</c:v>
                </c:pt>
                <c:pt idx="1480">
                  <c:v>25.206715917609998</c:v>
                </c:pt>
                <c:pt idx="1481">
                  <c:v>25.206867790209998</c:v>
                </c:pt>
                <c:pt idx="1482">
                  <c:v>25.207018947609996</c:v>
                </c:pt>
                <c:pt idx="1483">
                  <c:v>25.207186794209996</c:v>
                </c:pt>
                <c:pt idx="1484">
                  <c:v>25.207338905309996</c:v>
                </c:pt>
                <c:pt idx="1485">
                  <c:v>25.207491970009997</c:v>
                </c:pt>
                <c:pt idx="1486">
                  <c:v>25.207644796309999</c:v>
                </c:pt>
                <c:pt idx="1487">
                  <c:v>25.207797861110002</c:v>
                </c:pt>
                <c:pt idx="1488">
                  <c:v>25.207952833109999</c:v>
                </c:pt>
                <c:pt idx="1489">
                  <c:v>25.208103752109999</c:v>
                </c:pt>
                <c:pt idx="1490">
                  <c:v>25.20825681681</c:v>
                </c:pt>
                <c:pt idx="1491">
                  <c:v>25.208421802509996</c:v>
                </c:pt>
                <c:pt idx="1492">
                  <c:v>25.208576774610002</c:v>
                </c:pt>
                <c:pt idx="1493">
                  <c:v>25.208729839309996</c:v>
                </c:pt>
                <c:pt idx="1494">
                  <c:v>25.208882904009997</c:v>
                </c:pt>
                <c:pt idx="1495">
                  <c:v>25.209035968709998</c:v>
                </c:pt>
                <c:pt idx="1496">
                  <c:v>25.209189748709996</c:v>
                </c:pt>
                <c:pt idx="1497">
                  <c:v>25.209341859809996</c:v>
                </c:pt>
                <c:pt idx="1498">
                  <c:v>25.209495878209999</c:v>
                </c:pt>
                <c:pt idx="1499">
                  <c:v>25.209647750809999</c:v>
                </c:pt>
                <c:pt idx="1500">
                  <c:v>25.209800815610002</c:v>
                </c:pt>
                <c:pt idx="1501">
                  <c:v>25.209953880309996</c:v>
                </c:pt>
                <c:pt idx="1502">
                  <c:v>25.21011576651</c:v>
                </c:pt>
                <c:pt idx="1503">
                  <c:v>25.210263824409999</c:v>
                </c:pt>
                <c:pt idx="1504">
                  <c:v>25.210413789709996</c:v>
                </c:pt>
                <c:pt idx="1505">
                  <c:v>25.210575914410001</c:v>
                </c:pt>
                <c:pt idx="1506">
                  <c:v>25.210728740709996</c:v>
                </c:pt>
                <c:pt idx="1507">
                  <c:v>25.210879898009999</c:v>
                </c:pt>
                <c:pt idx="1508">
                  <c:v>25.233840799310002</c:v>
                </c:pt>
                <c:pt idx="1509">
                  <c:v>25.258423900609998</c:v>
                </c:pt>
                <c:pt idx="1510">
                  <c:v>25.279239749909998</c:v>
                </c:pt>
                <c:pt idx="1511">
                  <c:v>25.303493833509997</c:v>
                </c:pt>
                <c:pt idx="1512">
                  <c:v>25.32437095641</c:v>
                </c:pt>
                <c:pt idx="1513">
                  <c:v>25.348644828810002</c:v>
                </c:pt>
                <c:pt idx="1514">
                  <c:v>25.36909780501</c:v>
                </c:pt>
                <c:pt idx="1515">
                  <c:v>25.393871879510002</c:v>
                </c:pt>
                <c:pt idx="1516">
                  <c:v>25.418350791910001</c:v>
                </c:pt>
                <c:pt idx="1517">
                  <c:v>25.438622808409995</c:v>
                </c:pt>
                <c:pt idx="1518">
                  <c:v>25.463368749609998</c:v>
                </c:pt>
                <c:pt idx="1519">
                  <c:v>25.483975744209999</c:v>
                </c:pt>
                <c:pt idx="1520">
                  <c:v>25.508387899409996</c:v>
                </c:pt>
                <c:pt idx="1521">
                  <c:v>25.53285489081</c:v>
                </c:pt>
                <c:pt idx="1522">
                  <c:v>25.553668832709995</c:v>
                </c:pt>
                <c:pt idx="1523">
                  <c:v>25.578183746309996</c:v>
                </c:pt>
                <c:pt idx="1524">
                  <c:v>25.598494863509998</c:v>
                </c:pt>
                <c:pt idx="1525">
                  <c:v>25.623243904109998</c:v>
                </c:pt>
                <c:pt idx="1526">
                  <c:v>25.647519922210002</c:v>
                </c:pt>
                <c:pt idx="1527">
                  <c:v>25.668052768709998</c:v>
                </c:pt>
                <c:pt idx="1528">
                  <c:v>25.692626810009997</c:v>
                </c:pt>
                <c:pt idx="1529">
                  <c:v>25.713084793109999</c:v>
                </c:pt>
                <c:pt idx="1530">
                  <c:v>25.737514829609999</c:v>
                </c:pt>
                <c:pt idx="1531">
                  <c:v>25.75835881231</c:v>
                </c:pt>
                <c:pt idx="1532">
                  <c:v>25.782553768109999</c:v>
                </c:pt>
                <c:pt idx="1533">
                  <c:v>25.807341909409999</c:v>
                </c:pt>
                <c:pt idx="1534">
                  <c:v>25.827812767010002</c:v>
                </c:pt>
                <c:pt idx="1535">
                  <c:v>25.852328872610002</c:v>
                </c:pt>
                <c:pt idx="1536">
                  <c:v>25.872915840109997</c:v>
                </c:pt>
                <c:pt idx="1537">
                  <c:v>25.897358751310001</c:v>
                </c:pt>
                <c:pt idx="1538">
                  <c:v>25.922246789909998</c:v>
                </c:pt>
                <c:pt idx="1539">
                  <c:v>25.942399835609997</c:v>
                </c:pt>
                <c:pt idx="1540">
                  <c:v>25.966894960410002</c:v>
                </c:pt>
                <c:pt idx="1541">
                  <c:v>25.987522935809999</c:v>
                </c:pt>
                <c:pt idx="1542">
                  <c:v>26.011914825409995</c:v>
                </c:pt>
                <c:pt idx="1543">
                  <c:v>26.036541795710001</c:v>
                </c:pt>
                <c:pt idx="1544">
                  <c:v>26.057109928110002</c:v>
                </c:pt>
                <c:pt idx="1545">
                  <c:v>26.081817960709998</c:v>
                </c:pt>
                <c:pt idx="1546">
                  <c:v>26.102179861010001</c:v>
                </c:pt>
                <c:pt idx="1547">
                  <c:v>26.126938915209998</c:v>
                </c:pt>
                <c:pt idx="1548">
                  <c:v>26.147337770409997</c:v>
                </c:pt>
                <c:pt idx="1549">
                  <c:v>26.171885824210001</c:v>
                </c:pt>
                <c:pt idx="1550">
                  <c:v>26.196331834809996</c:v>
                </c:pt>
                <c:pt idx="1551">
                  <c:v>26.216891860909996</c:v>
                </c:pt>
                <c:pt idx="1552">
                  <c:v>26.241449928309997</c:v>
                </c:pt>
                <c:pt idx="1553">
                  <c:v>26.262188768409999</c:v>
                </c:pt>
                <c:pt idx="1554">
                  <c:v>26.286661958709999</c:v>
                </c:pt>
                <c:pt idx="1555">
                  <c:v>26.310971832210001</c:v>
                </c:pt>
                <c:pt idx="1556">
                  <c:v>26.33153090471</c:v>
                </c:pt>
                <c:pt idx="1557">
                  <c:v>26.356077766409996</c:v>
                </c:pt>
                <c:pt idx="1558">
                  <c:v>26.377419805510002</c:v>
                </c:pt>
                <c:pt idx="1559">
                  <c:v>26.40160284041</c:v>
                </c:pt>
                <c:pt idx="1560">
                  <c:v>26.425715780209998</c:v>
                </c:pt>
                <c:pt idx="1561">
                  <c:v>26.446036911009998</c:v>
                </c:pt>
                <c:pt idx="1562">
                  <c:v>26.470589971510002</c:v>
                </c:pt>
                <c:pt idx="1563">
                  <c:v>26.491324758509997</c:v>
                </c:pt>
                <c:pt idx="1564">
                  <c:v>26.515752887710001</c:v>
                </c:pt>
                <c:pt idx="1565">
                  <c:v>26.536100959709998</c:v>
                </c:pt>
                <c:pt idx="1566">
                  <c:v>26.560708856609999</c:v>
                </c:pt>
                <c:pt idx="1567">
                  <c:v>26.585499858809996</c:v>
                </c:pt>
                <c:pt idx="1568">
                  <c:v>26.608735895110001</c:v>
                </c:pt>
                <c:pt idx="1569">
                  <c:v>26.63030276301</c:v>
                </c:pt>
                <c:pt idx="1570">
                  <c:v>26.652983760809995</c:v>
                </c:pt>
                <c:pt idx="1571">
                  <c:v>26.675355768209997</c:v>
                </c:pt>
                <c:pt idx="1572">
                  <c:v>26.701015806210002</c:v>
                </c:pt>
                <c:pt idx="1573">
                  <c:v>26.720433807310002</c:v>
                </c:pt>
                <c:pt idx="1574">
                  <c:v>26.745161867109999</c:v>
                </c:pt>
                <c:pt idx="1575">
                  <c:v>26.765434837309996</c:v>
                </c:pt>
                <c:pt idx="1576">
                  <c:v>26.790363883909997</c:v>
                </c:pt>
                <c:pt idx="1577">
                  <c:v>26.814769840209998</c:v>
                </c:pt>
                <c:pt idx="1578">
                  <c:v>26.835293865209998</c:v>
                </c:pt>
                <c:pt idx="1579">
                  <c:v>26.859965896609999</c:v>
                </c:pt>
                <c:pt idx="1580">
                  <c:v>26.880418872809997</c:v>
                </c:pt>
                <c:pt idx="1581">
                  <c:v>26.904900884610001</c:v>
                </c:pt>
                <c:pt idx="1582">
                  <c:v>26.92541680331</c:v>
                </c:pt>
                <c:pt idx="1583">
                  <c:v>26.949926948509997</c:v>
                </c:pt>
                <c:pt idx="1584">
                  <c:v>26.974370813309996</c:v>
                </c:pt>
                <c:pt idx="1585">
                  <c:v>26.995472764909998</c:v>
                </c:pt>
                <c:pt idx="1586">
                  <c:v>27.020418739309996</c:v>
                </c:pt>
                <c:pt idx="1587">
                  <c:v>27.04013881681</c:v>
                </c:pt>
                <c:pt idx="1588">
                  <c:v>27.065269804010001</c:v>
                </c:pt>
                <c:pt idx="1589">
                  <c:v>27.089152908309998</c:v>
                </c:pt>
                <c:pt idx="1590">
                  <c:v>27.10953793521</c:v>
                </c:pt>
                <c:pt idx="1591">
                  <c:v>27.134039974209998</c:v>
                </c:pt>
                <c:pt idx="1592">
                  <c:v>27.154527759509996</c:v>
                </c:pt>
                <c:pt idx="1593">
                  <c:v>27.179486846909995</c:v>
                </c:pt>
                <c:pt idx="1594">
                  <c:v>27.203780746409997</c:v>
                </c:pt>
                <c:pt idx="1595">
                  <c:v>27.224315738609995</c:v>
                </c:pt>
                <c:pt idx="1596">
                  <c:v>27.248949861509999</c:v>
                </c:pt>
                <c:pt idx="1597">
                  <c:v>27.269206857610001</c:v>
                </c:pt>
                <c:pt idx="1598">
                  <c:v>27.293750858309998</c:v>
                </c:pt>
                <c:pt idx="1599">
                  <c:v>27.314450836109998</c:v>
                </c:pt>
                <c:pt idx="1600">
                  <c:v>27.338874912209995</c:v>
                </c:pt>
                <c:pt idx="1601">
                  <c:v>27.363417959209997</c:v>
                </c:pt>
                <c:pt idx="1602">
                  <c:v>27.385036802309997</c:v>
                </c:pt>
                <c:pt idx="1603">
                  <c:v>27.408641910509999</c:v>
                </c:pt>
                <c:pt idx="1604">
                  <c:v>27.428986883109999</c:v>
                </c:pt>
                <c:pt idx="1605">
                  <c:v>27.45364174841</c:v>
                </c:pt>
                <c:pt idx="1606">
                  <c:v>27.47815380091</c:v>
                </c:pt>
                <c:pt idx="1607">
                  <c:v>27.498646831510001</c:v>
                </c:pt>
                <c:pt idx="1608">
                  <c:v>27.52310285571</c:v>
                </c:pt>
                <c:pt idx="1609">
                  <c:v>27.543850755709997</c:v>
                </c:pt>
                <c:pt idx="1610">
                  <c:v>27.56834874151</c:v>
                </c:pt>
                <c:pt idx="1611">
                  <c:v>27.593005752509995</c:v>
                </c:pt>
                <c:pt idx="1612">
                  <c:v>27.613564825010002</c:v>
                </c:pt>
                <c:pt idx="1613">
                  <c:v>27.637863969809999</c:v>
                </c:pt>
                <c:pt idx="1614">
                  <c:v>27.658353900910001</c:v>
                </c:pt>
                <c:pt idx="1615">
                  <c:v>27.682931756910001</c:v>
                </c:pt>
                <c:pt idx="1616">
                  <c:v>27.70369682311</c:v>
                </c:pt>
                <c:pt idx="1617">
                  <c:v>27.728568887709997</c:v>
                </c:pt>
                <c:pt idx="1618">
                  <c:v>27.752509927710001</c:v>
                </c:pt>
                <c:pt idx="1619">
                  <c:v>27.773085927909996</c:v>
                </c:pt>
                <c:pt idx="1620">
                  <c:v>27.797689771609996</c:v>
                </c:pt>
                <c:pt idx="1621">
                  <c:v>27.81844291681</c:v>
                </c:pt>
                <c:pt idx="1622">
                  <c:v>27.842627859109996</c:v>
                </c:pt>
                <c:pt idx="1623">
                  <c:v>27.867241954809998</c:v>
                </c:pt>
                <c:pt idx="1624">
                  <c:v>27.887792921009996</c:v>
                </c:pt>
                <c:pt idx="1625">
                  <c:v>27.912537908509996</c:v>
                </c:pt>
                <c:pt idx="1626">
                  <c:v>27.932974910710001</c:v>
                </c:pt>
                <c:pt idx="1627">
                  <c:v>27.95736393931</c:v>
                </c:pt>
                <c:pt idx="1628">
                  <c:v>27.981879806510001</c:v>
                </c:pt>
                <c:pt idx="1629">
                  <c:v>28.002590751610001</c:v>
                </c:pt>
                <c:pt idx="1630">
                  <c:v>28.026983833309998</c:v>
                </c:pt>
                <c:pt idx="1631">
                  <c:v>28.047860956210002</c:v>
                </c:pt>
                <c:pt idx="1632">
                  <c:v>28.072196817409996</c:v>
                </c:pt>
                <c:pt idx="1633">
                  <c:v>28.092537736909996</c:v>
                </c:pt>
                <c:pt idx="1634">
                  <c:v>28.117659902509999</c:v>
                </c:pt>
                <c:pt idx="1635">
                  <c:v>28.141556835110002</c:v>
                </c:pt>
                <c:pt idx="1636">
                  <c:v>28.162592744809999</c:v>
                </c:pt>
                <c:pt idx="1637">
                  <c:v>28.186741924309999</c:v>
                </c:pt>
                <c:pt idx="1638">
                  <c:v>28.207194900509997</c:v>
                </c:pt>
                <c:pt idx="1639">
                  <c:v>28.231986856409996</c:v>
                </c:pt>
                <c:pt idx="1640">
                  <c:v>28.256270742409995</c:v>
                </c:pt>
                <c:pt idx="1641">
                  <c:v>28.276821947110001</c:v>
                </c:pt>
                <c:pt idx="1642">
                  <c:v>28.301524972910002</c:v>
                </c:pt>
                <c:pt idx="1643">
                  <c:v>28.322010850909997</c:v>
                </c:pt>
                <c:pt idx="1644">
                  <c:v>28.346568918209996</c:v>
                </c:pt>
                <c:pt idx="1645">
                  <c:v>28.371105766310002</c:v>
                </c:pt>
                <c:pt idx="1646">
                  <c:v>28.391645765309995</c:v>
                </c:pt>
                <c:pt idx="1647">
                  <c:v>28.416068887709997</c:v>
                </c:pt>
                <c:pt idx="1648">
                  <c:v>28.436640834809999</c:v>
                </c:pt>
                <c:pt idx="1649">
                  <c:v>28.461255884109995</c:v>
                </c:pt>
                <c:pt idx="1650">
                  <c:v>28.48188791271</c:v>
                </c:pt>
                <c:pt idx="1651">
                  <c:v>28.506291961609996</c:v>
                </c:pt>
                <c:pt idx="1652">
                  <c:v>28.530867910410002</c:v>
                </c:pt>
                <c:pt idx="1653">
                  <c:v>28.551477766009995</c:v>
                </c:pt>
                <c:pt idx="1654">
                  <c:v>28.575817918710001</c:v>
                </c:pt>
                <c:pt idx="1655">
                  <c:v>28.59655485151</c:v>
                </c:pt>
                <c:pt idx="1656">
                  <c:v>28.620971775009998</c:v>
                </c:pt>
                <c:pt idx="1657">
                  <c:v>28.64552674291</c:v>
                </c:pt>
                <c:pt idx="1658">
                  <c:v>28.665982818609997</c:v>
                </c:pt>
                <c:pt idx="1659">
                  <c:v>28.690523958210001</c:v>
                </c:pt>
                <c:pt idx="1660">
                  <c:v>28.71124587061</c:v>
                </c:pt>
                <c:pt idx="1661">
                  <c:v>28.735828971810001</c:v>
                </c:pt>
                <c:pt idx="1662">
                  <c:v>28.760043954810001</c:v>
                </c:pt>
                <c:pt idx="1663">
                  <c:v>28.780684804909995</c:v>
                </c:pt>
                <c:pt idx="1664">
                  <c:v>28.805078840210001</c:v>
                </c:pt>
                <c:pt idx="1665">
                  <c:v>28.825723743410002</c:v>
                </c:pt>
                <c:pt idx="1666">
                  <c:v>28.85013279911</c:v>
                </c:pt>
                <c:pt idx="1667">
                  <c:v>28.87065277101</c:v>
                </c:pt>
                <c:pt idx="1668">
                  <c:v>28.895305967310001</c:v>
                </c:pt>
                <c:pt idx="1669">
                  <c:v>28.919841861709997</c:v>
                </c:pt>
                <c:pt idx="1670">
                  <c:v>28.941237783409996</c:v>
                </c:pt>
                <c:pt idx="1671">
                  <c:v>28.964942789009996</c:v>
                </c:pt>
                <c:pt idx="1672">
                  <c:v>28.985539770110002</c:v>
                </c:pt>
                <c:pt idx="1673">
                  <c:v>29.009935951209997</c:v>
                </c:pt>
                <c:pt idx="1674">
                  <c:v>29.034566974610001</c:v>
                </c:pt>
                <c:pt idx="1675">
                  <c:v>29.055010890909998</c:v>
                </c:pt>
                <c:pt idx="1676">
                  <c:v>29.079652881610002</c:v>
                </c:pt>
                <c:pt idx="1677">
                  <c:v>29.10011277201</c:v>
                </c:pt>
                <c:pt idx="1678">
                  <c:v>29.124477958610001</c:v>
                </c:pt>
                <c:pt idx="1679">
                  <c:v>29.149061775210001</c:v>
                </c:pt>
                <c:pt idx="1680">
                  <c:v>29.169637775409996</c:v>
                </c:pt>
                <c:pt idx="1681">
                  <c:v>29.194323873510001</c:v>
                </c:pt>
                <c:pt idx="1682">
                  <c:v>29.214820957210001</c:v>
                </c:pt>
                <c:pt idx="1683">
                  <c:v>29.239489889109997</c:v>
                </c:pt>
                <c:pt idx="1684">
                  <c:v>29.25973877901</c:v>
                </c:pt>
                <c:pt idx="1685">
                  <c:v>29.28448376651</c:v>
                </c:pt>
                <c:pt idx="1686">
                  <c:v>29.308804845810002</c:v>
                </c:pt>
                <c:pt idx="1687">
                  <c:v>29.329277849210001</c:v>
                </c:pt>
                <c:pt idx="1688">
                  <c:v>29.354048824309999</c:v>
                </c:pt>
                <c:pt idx="1689">
                  <c:v>29.374419784509996</c:v>
                </c:pt>
                <c:pt idx="1690">
                  <c:v>29.398908948909998</c:v>
                </c:pt>
                <c:pt idx="1691">
                  <c:v>29.423470830909999</c:v>
                </c:pt>
                <c:pt idx="1692">
                  <c:v>29.444169855109998</c:v>
                </c:pt>
                <c:pt idx="1693">
                  <c:v>29.468614912009997</c:v>
                </c:pt>
                <c:pt idx="1694">
                  <c:v>29.489176845510002</c:v>
                </c:pt>
                <c:pt idx="1695">
                  <c:v>29.513736820209999</c:v>
                </c:pt>
                <c:pt idx="1696">
                  <c:v>29.538220739309999</c:v>
                </c:pt>
                <c:pt idx="1697">
                  <c:v>29.558666801409998</c:v>
                </c:pt>
                <c:pt idx="1698">
                  <c:v>29.583272790910002</c:v>
                </c:pt>
                <c:pt idx="1699">
                  <c:v>29.60388288491</c:v>
                </c:pt>
                <c:pt idx="1700">
                  <c:v>29.628449773809997</c:v>
                </c:pt>
                <c:pt idx="1701">
                  <c:v>29.648912763609999</c:v>
                </c:pt>
                <c:pt idx="1702">
                  <c:v>29.673430776609997</c:v>
                </c:pt>
                <c:pt idx="1703">
                  <c:v>29.697952842710002</c:v>
                </c:pt>
                <c:pt idx="1704">
                  <c:v>29.718590831709996</c:v>
                </c:pt>
                <c:pt idx="1705">
                  <c:v>29.743231868709998</c:v>
                </c:pt>
                <c:pt idx="1706">
                  <c:v>29.763395881610002</c:v>
                </c:pt>
                <c:pt idx="1707">
                  <c:v>29.788098907409996</c:v>
                </c:pt>
                <c:pt idx="1708">
                  <c:v>29.812606906909998</c:v>
                </c:pt>
                <c:pt idx="1709">
                  <c:v>29.833024835609997</c:v>
                </c:pt>
                <c:pt idx="1710">
                  <c:v>29.857576942409999</c:v>
                </c:pt>
                <c:pt idx="1711">
                  <c:v>29.878234958610001</c:v>
                </c:pt>
                <c:pt idx="1712">
                  <c:v>29.902626848209998</c:v>
                </c:pt>
                <c:pt idx="1713">
                  <c:v>29.927123880410001</c:v>
                </c:pt>
                <c:pt idx="1714">
                  <c:v>29.948198890709996</c:v>
                </c:pt>
                <c:pt idx="1715">
                  <c:v>29.972157812109998</c:v>
                </c:pt>
                <c:pt idx="1716">
                  <c:v>29.992702817910001</c:v>
                </c:pt>
                <c:pt idx="1717">
                  <c:v>30.017246818509996</c:v>
                </c:pt>
                <c:pt idx="1718">
                  <c:v>30.037944889009999</c:v>
                </c:pt>
                <c:pt idx="1719">
                  <c:v>30.062507963110001</c:v>
                </c:pt>
                <c:pt idx="1720">
                  <c:v>30.086899852709998</c:v>
                </c:pt>
                <c:pt idx="1721">
                  <c:v>30.107691860209997</c:v>
                </c:pt>
                <c:pt idx="1722">
                  <c:v>30.132095909109999</c:v>
                </c:pt>
                <c:pt idx="1723">
                  <c:v>30.152453756309995</c:v>
                </c:pt>
                <c:pt idx="1724">
                  <c:v>30.177149868009998</c:v>
                </c:pt>
              </c:numCache>
            </c:numRef>
          </c:xVal>
          <c:yVal>
            <c:numRef>
              <c:f>'mix6'!$E$2:$E$1726</c:f>
              <c:numCache>
                <c:formatCode>General</c:formatCode>
                <c:ptCount val="1725"/>
                <c:pt idx="0">
                  <c:v>422</c:v>
                </c:pt>
                <c:pt idx="1">
                  <c:v>420</c:v>
                </c:pt>
                <c:pt idx="2">
                  <c:v>419</c:v>
                </c:pt>
                <c:pt idx="3">
                  <c:v>422</c:v>
                </c:pt>
                <c:pt idx="4">
                  <c:v>421</c:v>
                </c:pt>
                <c:pt idx="5">
                  <c:v>422</c:v>
                </c:pt>
                <c:pt idx="6">
                  <c:v>420</c:v>
                </c:pt>
                <c:pt idx="7">
                  <c:v>419</c:v>
                </c:pt>
                <c:pt idx="8">
                  <c:v>422</c:v>
                </c:pt>
                <c:pt idx="9">
                  <c:v>421</c:v>
                </c:pt>
                <c:pt idx="10">
                  <c:v>419</c:v>
                </c:pt>
                <c:pt idx="11">
                  <c:v>419</c:v>
                </c:pt>
                <c:pt idx="12">
                  <c:v>417</c:v>
                </c:pt>
                <c:pt idx="13">
                  <c:v>417</c:v>
                </c:pt>
                <c:pt idx="14">
                  <c:v>419</c:v>
                </c:pt>
                <c:pt idx="15">
                  <c:v>417</c:v>
                </c:pt>
                <c:pt idx="16">
                  <c:v>418</c:v>
                </c:pt>
                <c:pt idx="17">
                  <c:v>419</c:v>
                </c:pt>
                <c:pt idx="18">
                  <c:v>418</c:v>
                </c:pt>
                <c:pt idx="19">
                  <c:v>418</c:v>
                </c:pt>
                <c:pt idx="20">
                  <c:v>417</c:v>
                </c:pt>
                <c:pt idx="21">
                  <c:v>420</c:v>
                </c:pt>
                <c:pt idx="22">
                  <c:v>419</c:v>
                </c:pt>
                <c:pt idx="23">
                  <c:v>418</c:v>
                </c:pt>
                <c:pt idx="24">
                  <c:v>419</c:v>
                </c:pt>
                <c:pt idx="25">
                  <c:v>419</c:v>
                </c:pt>
                <c:pt idx="26">
                  <c:v>418</c:v>
                </c:pt>
                <c:pt idx="27">
                  <c:v>417</c:v>
                </c:pt>
                <c:pt idx="28">
                  <c:v>417</c:v>
                </c:pt>
                <c:pt idx="29">
                  <c:v>418</c:v>
                </c:pt>
                <c:pt idx="30">
                  <c:v>417</c:v>
                </c:pt>
                <c:pt idx="31">
                  <c:v>417</c:v>
                </c:pt>
                <c:pt idx="32">
                  <c:v>418</c:v>
                </c:pt>
                <c:pt idx="33">
                  <c:v>419</c:v>
                </c:pt>
                <c:pt idx="34">
                  <c:v>419</c:v>
                </c:pt>
                <c:pt idx="35">
                  <c:v>417</c:v>
                </c:pt>
                <c:pt idx="36">
                  <c:v>419</c:v>
                </c:pt>
                <c:pt idx="37">
                  <c:v>419</c:v>
                </c:pt>
                <c:pt idx="38">
                  <c:v>418</c:v>
                </c:pt>
                <c:pt idx="39">
                  <c:v>417</c:v>
                </c:pt>
                <c:pt idx="40">
                  <c:v>418</c:v>
                </c:pt>
                <c:pt idx="41">
                  <c:v>418</c:v>
                </c:pt>
                <c:pt idx="42">
                  <c:v>417</c:v>
                </c:pt>
                <c:pt idx="43">
                  <c:v>416</c:v>
                </c:pt>
                <c:pt idx="44">
                  <c:v>418</c:v>
                </c:pt>
                <c:pt idx="45">
                  <c:v>420</c:v>
                </c:pt>
                <c:pt idx="46">
                  <c:v>419</c:v>
                </c:pt>
                <c:pt idx="47">
                  <c:v>418</c:v>
                </c:pt>
                <c:pt idx="48">
                  <c:v>418</c:v>
                </c:pt>
                <c:pt idx="49">
                  <c:v>419</c:v>
                </c:pt>
                <c:pt idx="50">
                  <c:v>418</c:v>
                </c:pt>
                <c:pt idx="51">
                  <c:v>417</c:v>
                </c:pt>
                <c:pt idx="52">
                  <c:v>418</c:v>
                </c:pt>
                <c:pt idx="53">
                  <c:v>419</c:v>
                </c:pt>
                <c:pt idx="54">
                  <c:v>417</c:v>
                </c:pt>
                <c:pt idx="55">
                  <c:v>416</c:v>
                </c:pt>
                <c:pt idx="56">
                  <c:v>416</c:v>
                </c:pt>
                <c:pt idx="57">
                  <c:v>418</c:v>
                </c:pt>
                <c:pt idx="58">
                  <c:v>417</c:v>
                </c:pt>
                <c:pt idx="59">
                  <c:v>419</c:v>
                </c:pt>
                <c:pt idx="60">
                  <c:v>421</c:v>
                </c:pt>
                <c:pt idx="61">
                  <c:v>423</c:v>
                </c:pt>
                <c:pt idx="62">
                  <c:v>422</c:v>
                </c:pt>
                <c:pt idx="63">
                  <c:v>423</c:v>
                </c:pt>
                <c:pt idx="64">
                  <c:v>424</c:v>
                </c:pt>
                <c:pt idx="65">
                  <c:v>424</c:v>
                </c:pt>
                <c:pt idx="66">
                  <c:v>425</c:v>
                </c:pt>
                <c:pt idx="67">
                  <c:v>423</c:v>
                </c:pt>
                <c:pt idx="68">
                  <c:v>426</c:v>
                </c:pt>
                <c:pt idx="69">
                  <c:v>427</c:v>
                </c:pt>
                <c:pt idx="70">
                  <c:v>426</c:v>
                </c:pt>
                <c:pt idx="71">
                  <c:v>428</c:v>
                </c:pt>
                <c:pt idx="72">
                  <c:v>427</c:v>
                </c:pt>
                <c:pt idx="73">
                  <c:v>430</c:v>
                </c:pt>
                <c:pt idx="74">
                  <c:v>429</c:v>
                </c:pt>
                <c:pt idx="75">
                  <c:v>427</c:v>
                </c:pt>
                <c:pt idx="76">
                  <c:v>429</c:v>
                </c:pt>
                <c:pt idx="77">
                  <c:v>430</c:v>
                </c:pt>
                <c:pt idx="78">
                  <c:v>428</c:v>
                </c:pt>
                <c:pt idx="79">
                  <c:v>428</c:v>
                </c:pt>
                <c:pt idx="80">
                  <c:v>428</c:v>
                </c:pt>
                <c:pt idx="81">
                  <c:v>431</c:v>
                </c:pt>
                <c:pt idx="82">
                  <c:v>428</c:v>
                </c:pt>
                <c:pt idx="83">
                  <c:v>429</c:v>
                </c:pt>
                <c:pt idx="84">
                  <c:v>431</c:v>
                </c:pt>
                <c:pt idx="85">
                  <c:v>430</c:v>
                </c:pt>
                <c:pt idx="86">
                  <c:v>429</c:v>
                </c:pt>
                <c:pt idx="87">
                  <c:v>429</c:v>
                </c:pt>
                <c:pt idx="88">
                  <c:v>430</c:v>
                </c:pt>
                <c:pt idx="89">
                  <c:v>430</c:v>
                </c:pt>
                <c:pt idx="90">
                  <c:v>429</c:v>
                </c:pt>
                <c:pt idx="91">
                  <c:v>428</c:v>
                </c:pt>
                <c:pt idx="92">
                  <c:v>429</c:v>
                </c:pt>
                <c:pt idx="93">
                  <c:v>429</c:v>
                </c:pt>
                <c:pt idx="94">
                  <c:v>429</c:v>
                </c:pt>
                <c:pt idx="95">
                  <c:v>426</c:v>
                </c:pt>
                <c:pt idx="96">
                  <c:v>430</c:v>
                </c:pt>
                <c:pt idx="97">
                  <c:v>430</c:v>
                </c:pt>
                <c:pt idx="98">
                  <c:v>426</c:v>
                </c:pt>
                <c:pt idx="99">
                  <c:v>429</c:v>
                </c:pt>
                <c:pt idx="100">
                  <c:v>430</c:v>
                </c:pt>
                <c:pt idx="101">
                  <c:v>430</c:v>
                </c:pt>
                <c:pt idx="102">
                  <c:v>428</c:v>
                </c:pt>
                <c:pt idx="103">
                  <c:v>428</c:v>
                </c:pt>
                <c:pt idx="104">
                  <c:v>429</c:v>
                </c:pt>
                <c:pt idx="105">
                  <c:v>429</c:v>
                </c:pt>
                <c:pt idx="106">
                  <c:v>424</c:v>
                </c:pt>
                <c:pt idx="107">
                  <c:v>428</c:v>
                </c:pt>
                <c:pt idx="108">
                  <c:v>430</c:v>
                </c:pt>
                <c:pt idx="109">
                  <c:v>429</c:v>
                </c:pt>
                <c:pt idx="110">
                  <c:v>429</c:v>
                </c:pt>
                <c:pt idx="111">
                  <c:v>426</c:v>
                </c:pt>
                <c:pt idx="112">
                  <c:v>429</c:v>
                </c:pt>
                <c:pt idx="113">
                  <c:v>428</c:v>
                </c:pt>
                <c:pt idx="114">
                  <c:v>427</c:v>
                </c:pt>
                <c:pt idx="115">
                  <c:v>428</c:v>
                </c:pt>
                <c:pt idx="116">
                  <c:v>430</c:v>
                </c:pt>
                <c:pt idx="117">
                  <c:v>429</c:v>
                </c:pt>
                <c:pt idx="118">
                  <c:v>428</c:v>
                </c:pt>
                <c:pt idx="119">
                  <c:v>427</c:v>
                </c:pt>
                <c:pt idx="120">
                  <c:v>429</c:v>
                </c:pt>
                <c:pt idx="121">
                  <c:v>428</c:v>
                </c:pt>
                <c:pt idx="122">
                  <c:v>428</c:v>
                </c:pt>
                <c:pt idx="123">
                  <c:v>428</c:v>
                </c:pt>
                <c:pt idx="124">
                  <c:v>430</c:v>
                </c:pt>
                <c:pt idx="125">
                  <c:v>428</c:v>
                </c:pt>
                <c:pt idx="126">
                  <c:v>425</c:v>
                </c:pt>
                <c:pt idx="127">
                  <c:v>427</c:v>
                </c:pt>
                <c:pt idx="128">
                  <c:v>429</c:v>
                </c:pt>
                <c:pt idx="129">
                  <c:v>428</c:v>
                </c:pt>
                <c:pt idx="130">
                  <c:v>428</c:v>
                </c:pt>
                <c:pt idx="131">
                  <c:v>428</c:v>
                </c:pt>
                <c:pt idx="132">
                  <c:v>428</c:v>
                </c:pt>
                <c:pt idx="133">
                  <c:v>429</c:v>
                </c:pt>
                <c:pt idx="134">
                  <c:v>428</c:v>
                </c:pt>
                <c:pt idx="135">
                  <c:v>427</c:v>
                </c:pt>
                <c:pt idx="136">
                  <c:v>430</c:v>
                </c:pt>
                <c:pt idx="137">
                  <c:v>429</c:v>
                </c:pt>
                <c:pt idx="138">
                  <c:v>426</c:v>
                </c:pt>
                <c:pt idx="139">
                  <c:v>428</c:v>
                </c:pt>
                <c:pt idx="140">
                  <c:v>430</c:v>
                </c:pt>
                <c:pt idx="141">
                  <c:v>429</c:v>
                </c:pt>
                <c:pt idx="142">
                  <c:v>427</c:v>
                </c:pt>
                <c:pt idx="143">
                  <c:v>428</c:v>
                </c:pt>
                <c:pt idx="144">
                  <c:v>429</c:v>
                </c:pt>
                <c:pt idx="145">
                  <c:v>427</c:v>
                </c:pt>
                <c:pt idx="146">
                  <c:v>427</c:v>
                </c:pt>
                <c:pt idx="147">
                  <c:v>429</c:v>
                </c:pt>
                <c:pt idx="148">
                  <c:v>430</c:v>
                </c:pt>
                <c:pt idx="149">
                  <c:v>429</c:v>
                </c:pt>
                <c:pt idx="150">
                  <c:v>428</c:v>
                </c:pt>
                <c:pt idx="151">
                  <c:v>428</c:v>
                </c:pt>
                <c:pt idx="152">
                  <c:v>429</c:v>
                </c:pt>
                <c:pt idx="153">
                  <c:v>428</c:v>
                </c:pt>
                <c:pt idx="154">
                  <c:v>426</c:v>
                </c:pt>
                <c:pt idx="155">
                  <c:v>427</c:v>
                </c:pt>
                <c:pt idx="156">
                  <c:v>426</c:v>
                </c:pt>
                <c:pt idx="157">
                  <c:v>425</c:v>
                </c:pt>
                <c:pt idx="158">
                  <c:v>422</c:v>
                </c:pt>
                <c:pt idx="159">
                  <c:v>424</c:v>
                </c:pt>
                <c:pt idx="160">
                  <c:v>423</c:v>
                </c:pt>
                <c:pt idx="161">
                  <c:v>421</c:v>
                </c:pt>
                <c:pt idx="162">
                  <c:v>420</c:v>
                </c:pt>
                <c:pt idx="163">
                  <c:v>420</c:v>
                </c:pt>
                <c:pt idx="164">
                  <c:v>421</c:v>
                </c:pt>
                <c:pt idx="165">
                  <c:v>419</c:v>
                </c:pt>
                <c:pt idx="166">
                  <c:v>419</c:v>
                </c:pt>
                <c:pt idx="167">
                  <c:v>418</c:v>
                </c:pt>
                <c:pt idx="168">
                  <c:v>420</c:v>
                </c:pt>
                <c:pt idx="169">
                  <c:v>418</c:v>
                </c:pt>
                <c:pt idx="170">
                  <c:v>419</c:v>
                </c:pt>
                <c:pt idx="171">
                  <c:v>418</c:v>
                </c:pt>
                <c:pt idx="172">
                  <c:v>419</c:v>
                </c:pt>
                <c:pt idx="173">
                  <c:v>419</c:v>
                </c:pt>
                <c:pt idx="174">
                  <c:v>417</c:v>
                </c:pt>
                <c:pt idx="175">
                  <c:v>419</c:v>
                </c:pt>
                <c:pt idx="176">
                  <c:v>419</c:v>
                </c:pt>
                <c:pt idx="177">
                  <c:v>416</c:v>
                </c:pt>
                <c:pt idx="178">
                  <c:v>416</c:v>
                </c:pt>
                <c:pt idx="179">
                  <c:v>417</c:v>
                </c:pt>
                <c:pt idx="180">
                  <c:v>416</c:v>
                </c:pt>
                <c:pt idx="181">
                  <c:v>415</c:v>
                </c:pt>
                <c:pt idx="182">
                  <c:v>415</c:v>
                </c:pt>
                <c:pt idx="183">
                  <c:v>418</c:v>
                </c:pt>
                <c:pt idx="184">
                  <c:v>418</c:v>
                </c:pt>
                <c:pt idx="185">
                  <c:v>417</c:v>
                </c:pt>
                <c:pt idx="186">
                  <c:v>418</c:v>
                </c:pt>
                <c:pt idx="187">
                  <c:v>418</c:v>
                </c:pt>
                <c:pt idx="188">
                  <c:v>418</c:v>
                </c:pt>
                <c:pt idx="189">
                  <c:v>415</c:v>
                </c:pt>
                <c:pt idx="190">
                  <c:v>416</c:v>
                </c:pt>
                <c:pt idx="191">
                  <c:v>419</c:v>
                </c:pt>
                <c:pt idx="192">
                  <c:v>419</c:v>
                </c:pt>
                <c:pt idx="193">
                  <c:v>417</c:v>
                </c:pt>
                <c:pt idx="194">
                  <c:v>418</c:v>
                </c:pt>
                <c:pt idx="195">
                  <c:v>417</c:v>
                </c:pt>
                <c:pt idx="196">
                  <c:v>418</c:v>
                </c:pt>
                <c:pt idx="197">
                  <c:v>418</c:v>
                </c:pt>
                <c:pt idx="198">
                  <c:v>417</c:v>
                </c:pt>
                <c:pt idx="199">
                  <c:v>420</c:v>
                </c:pt>
                <c:pt idx="200">
                  <c:v>418</c:v>
                </c:pt>
                <c:pt idx="201">
                  <c:v>417</c:v>
                </c:pt>
                <c:pt idx="202">
                  <c:v>418</c:v>
                </c:pt>
                <c:pt idx="203">
                  <c:v>419</c:v>
                </c:pt>
                <c:pt idx="204">
                  <c:v>419</c:v>
                </c:pt>
                <c:pt idx="205">
                  <c:v>416</c:v>
                </c:pt>
                <c:pt idx="206">
                  <c:v>417</c:v>
                </c:pt>
                <c:pt idx="207">
                  <c:v>419</c:v>
                </c:pt>
                <c:pt idx="208">
                  <c:v>418</c:v>
                </c:pt>
                <c:pt idx="209">
                  <c:v>417</c:v>
                </c:pt>
                <c:pt idx="210">
                  <c:v>417</c:v>
                </c:pt>
                <c:pt idx="211">
                  <c:v>419</c:v>
                </c:pt>
                <c:pt idx="212">
                  <c:v>419</c:v>
                </c:pt>
                <c:pt idx="213">
                  <c:v>417</c:v>
                </c:pt>
                <c:pt idx="214">
                  <c:v>416</c:v>
                </c:pt>
                <c:pt idx="215">
                  <c:v>420</c:v>
                </c:pt>
                <c:pt idx="216">
                  <c:v>418</c:v>
                </c:pt>
                <c:pt idx="217">
                  <c:v>418</c:v>
                </c:pt>
                <c:pt idx="218">
                  <c:v>417</c:v>
                </c:pt>
                <c:pt idx="219">
                  <c:v>419</c:v>
                </c:pt>
                <c:pt idx="220">
                  <c:v>419</c:v>
                </c:pt>
                <c:pt idx="221">
                  <c:v>418</c:v>
                </c:pt>
                <c:pt idx="222">
                  <c:v>418</c:v>
                </c:pt>
                <c:pt idx="223">
                  <c:v>419</c:v>
                </c:pt>
                <c:pt idx="224">
                  <c:v>418</c:v>
                </c:pt>
                <c:pt idx="225">
                  <c:v>417</c:v>
                </c:pt>
                <c:pt idx="226">
                  <c:v>420</c:v>
                </c:pt>
                <c:pt idx="227">
                  <c:v>418</c:v>
                </c:pt>
                <c:pt idx="228">
                  <c:v>419</c:v>
                </c:pt>
                <c:pt idx="229">
                  <c:v>417</c:v>
                </c:pt>
                <c:pt idx="230">
                  <c:v>418</c:v>
                </c:pt>
                <c:pt idx="231">
                  <c:v>420</c:v>
                </c:pt>
                <c:pt idx="232">
                  <c:v>418</c:v>
                </c:pt>
                <c:pt idx="233">
                  <c:v>418</c:v>
                </c:pt>
                <c:pt idx="234">
                  <c:v>418</c:v>
                </c:pt>
                <c:pt idx="235">
                  <c:v>419</c:v>
                </c:pt>
                <c:pt idx="236">
                  <c:v>417</c:v>
                </c:pt>
                <c:pt idx="237">
                  <c:v>416</c:v>
                </c:pt>
                <c:pt idx="238">
                  <c:v>418</c:v>
                </c:pt>
                <c:pt idx="239">
                  <c:v>419</c:v>
                </c:pt>
                <c:pt idx="240">
                  <c:v>418</c:v>
                </c:pt>
                <c:pt idx="241">
                  <c:v>415</c:v>
                </c:pt>
                <c:pt idx="242">
                  <c:v>419</c:v>
                </c:pt>
                <c:pt idx="243">
                  <c:v>419</c:v>
                </c:pt>
                <c:pt idx="244">
                  <c:v>416</c:v>
                </c:pt>
                <c:pt idx="245">
                  <c:v>416</c:v>
                </c:pt>
                <c:pt idx="246">
                  <c:v>419</c:v>
                </c:pt>
                <c:pt idx="247">
                  <c:v>419</c:v>
                </c:pt>
                <c:pt idx="248">
                  <c:v>416</c:v>
                </c:pt>
                <c:pt idx="249">
                  <c:v>416</c:v>
                </c:pt>
                <c:pt idx="250">
                  <c:v>420</c:v>
                </c:pt>
                <c:pt idx="251">
                  <c:v>419</c:v>
                </c:pt>
                <c:pt idx="252">
                  <c:v>417</c:v>
                </c:pt>
                <c:pt idx="253">
                  <c:v>417</c:v>
                </c:pt>
                <c:pt idx="254">
                  <c:v>418</c:v>
                </c:pt>
                <c:pt idx="255">
                  <c:v>418</c:v>
                </c:pt>
                <c:pt idx="256">
                  <c:v>418</c:v>
                </c:pt>
                <c:pt idx="257">
                  <c:v>416</c:v>
                </c:pt>
                <c:pt idx="258">
                  <c:v>419</c:v>
                </c:pt>
                <c:pt idx="259">
                  <c:v>418</c:v>
                </c:pt>
                <c:pt idx="260">
                  <c:v>416</c:v>
                </c:pt>
                <c:pt idx="261">
                  <c:v>416</c:v>
                </c:pt>
                <c:pt idx="262">
                  <c:v>418</c:v>
                </c:pt>
                <c:pt idx="263">
                  <c:v>419</c:v>
                </c:pt>
                <c:pt idx="264">
                  <c:v>418</c:v>
                </c:pt>
                <c:pt idx="265">
                  <c:v>418</c:v>
                </c:pt>
                <c:pt idx="266">
                  <c:v>418</c:v>
                </c:pt>
                <c:pt idx="267">
                  <c:v>419</c:v>
                </c:pt>
                <c:pt idx="268">
                  <c:v>417</c:v>
                </c:pt>
                <c:pt idx="269">
                  <c:v>417</c:v>
                </c:pt>
                <c:pt idx="270">
                  <c:v>417</c:v>
                </c:pt>
                <c:pt idx="271">
                  <c:v>419</c:v>
                </c:pt>
                <c:pt idx="272">
                  <c:v>417</c:v>
                </c:pt>
                <c:pt idx="273">
                  <c:v>417</c:v>
                </c:pt>
                <c:pt idx="274">
                  <c:v>419</c:v>
                </c:pt>
                <c:pt idx="275">
                  <c:v>419</c:v>
                </c:pt>
                <c:pt idx="276">
                  <c:v>415</c:v>
                </c:pt>
                <c:pt idx="277">
                  <c:v>417</c:v>
                </c:pt>
                <c:pt idx="278">
                  <c:v>416</c:v>
                </c:pt>
                <c:pt idx="279">
                  <c:v>418</c:v>
                </c:pt>
                <c:pt idx="280">
                  <c:v>417</c:v>
                </c:pt>
                <c:pt idx="281">
                  <c:v>417</c:v>
                </c:pt>
                <c:pt idx="282">
                  <c:v>419</c:v>
                </c:pt>
                <c:pt idx="283">
                  <c:v>418</c:v>
                </c:pt>
                <c:pt idx="284">
                  <c:v>417</c:v>
                </c:pt>
                <c:pt idx="285">
                  <c:v>417</c:v>
                </c:pt>
                <c:pt idx="286">
                  <c:v>419</c:v>
                </c:pt>
                <c:pt idx="287">
                  <c:v>418</c:v>
                </c:pt>
                <c:pt idx="288">
                  <c:v>418</c:v>
                </c:pt>
                <c:pt idx="289">
                  <c:v>418</c:v>
                </c:pt>
                <c:pt idx="290">
                  <c:v>420</c:v>
                </c:pt>
                <c:pt idx="291">
                  <c:v>418</c:v>
                </c:pt>
                <c:pt idx="292">
                  <c:v>417</c:v>
                </c:pt>
                <c:pt idx="293">
                  <c:v>418</c:v>
                </c:pt>
                <c:pt idx="294">
                  <c:v>418</c:v>
                </c:pt>
                <c:pt idx="295">
                  <c:v>417</c:v>
                </c:pt>
                <c:pt idx="296">
                  <c:v>417</c:v>
                </c:pt>
                <c:pt idx="297">
                  <c:v>417</c:v>
                </c:pt>
                <c:pt idx="298">
                  <c:v>419</c:v>
                </c:pt>
                <c:pt idx="299">
                  <c:v>418</c:v>
                </c:pt>
                <c:pt idx="300">
                  <c:v>418</c:v>
                </c:pt>
                <c:pt idx="301">
                  <c:v>420</c:v>
                </c:pt>
                <c:pt idx="302">
                  <c:v>423</c:v>
                </c:pt>
                <c:pt idx="303">
                  <c:v>424</c:v>
                </c:pt>
                <c:pt idx="304">
                  <c:v>426</c:v>
                </c:pt>
                <c:pt idx="305">
                  <c:v>428</c:v>
                </c:pt>
                <c:pt idx="306">
                  <c:v>430</c:v>
                </c:pt>
                <c:pt idx="307">
                  <c:v>429</c:v>
                </c:pt>
                <c:pt idx="308">
                  <c:v>430</c:v>
                </c:pt>
                <c:pt idx="309">
                  <c:v>430</c:v>
                </c:pt>
                <c:pt idx="310">
                  <c:v>432</c:v>
                </c:pt>
                <c:pt idx="311">
                  <c:v>433</c:v>
                </c:pt>
                <c:pt idx="312">
                  <c:v>433</c:v>
                </c:pt>
                <c:pt idx="313">
                  <c:v>433</c:v>
                </c:pt>
                <c:pt idx="314">
                  <c:v>436</c:v>
                </c:pt>
                <c:pt idx="315">
                  <c:v>433</c:v>
                </c:pt>
                <c:pt idx="316">
                  <c:v>435</c:v>
                </c:pt>
                <c:pt idx="317">
                  <c:v>435</c:v>
                </c:pt>
                <c:pt idx="318">
                  <c:v>435</c:v>
                </c:pt>
                <c:pt idx="319">
                  <c:v>435</c:v>
                </c:pt>
                <c:pt idx="320">
                  <c:v>433</c:v>
                </c:pt>
                <c:pt idx="321">
                  <c:v>435</c:v>
                </c:pt>
                <c:pt idx="322">
                  <c:v>436</c:v>
                </c:pt>
                <c:pt idx="323">
                  <c:v>435</c:v>
                </c:pt>
                <c:pt idx="324">
                  <c:v>434</c:v>
                </c:pt>
                <c:pt idx="325">
                  <c:v>434</c:v>
                </c:pt>
                <c:pt idx="326">
                  <c:v>435</c:v>
                </c:pt>
                <c:pt idx="327">
                  <c:v>434</c:v>
                </c:pt>
                <c:pt idx="328">
                  <c:v>433</c:v>
                </c:pt>
                <c:pt idx="329">
                  <c:v>435</c:v>
                </c:pt>
                <c:pt idx="330">
                  <c:v>435</c:v>
                </c:pt>
                <c:pt idx="331">
                  <c:v>432</c:v>
                </c:pt>
                <c:pt idx="332">
                  <c:v>433</c:v>
                </c:pt>
                <c:pt idx="333">
                  <c:v>435</c:v>
                </c:pt>
                <c:pt idx="334">
                  <c:v>434</c:v>
                </c:pt>
                <c:pt idx="335">
                  <c:v>433</c:v>
                </c:pt>
                <c:pt idx="336">
                  <c:v>433</c:v>
                </c:pt>
                <c:pt idx="337">
                  <c:v>434</c:v>
                </c:pt>
                <c:pt idx="338">
                  <c:v>434</c:v>
                </c:pt>
                <c:pt idx="339">
                  <c:v>434</c:v>
                </c:pt>
                <c:pt idx="340">
                  <c:v>432</c:v>
                </c:pt>
                <c:pt idx="341">
                  <c:v>434</c:v>
                </c:pt>
                <c:pt idx="342">
                  <c:v>435</c:v>
                </c:pt>
                <c:pt idx="343">
                  <c:v>434</c:v>
                </c:pt>
                <c:pt idx="344">
                  <c:v>434</c:v>
                </c:pt>
                <c:pt idx="345">
                  <c:v>434</c:v>
                </c:pt>
                <c:pt idx="346">
                  <c:v>435</c:v>
                </c:pt>
                <c:pt idx="347">
                  <c:v>433</c:v>
                </c:pt>
                <c:pt idx="348">
                  <c:v>433</c:v>
                </c:pt>
                <c:pt idx="349">
                  <c:v>434</c:v>
                </c:pt>
                <c:pt idx="350">
                  <c:v>434</c:v>
                </c:pt>
                <c:pt idx="351">
                  <c:v>433</c:v>
                </c:pt>
                <c:pt idx="352">
                  <c:v>432</c:v>
                </c:pt>
                <c:pt idx="353">
                  <c:v>432</c:v>
                </c:pt>
                <c:pt idx="354">
                  <c:v>432</c:v>
                </c:pt>
                <c:pt idx="355">
                  <c:v>432</c:v>
                </c:pt>
                <c:pt idx="356">
                  <c:v>432</c:v>
                </c:pt>
                <c:pt idx="357">
                  <c:v>433</c:v>
                </c:pt>
                <c:pt idx="358">
                  <c:v>433</c:v>
                </c:pt>
                <c:pt idx="359">
                  <c:v>430</c:v>
                </c:pt>
                <c:pt idx="360">
                  <c:v>432</c:v>
                </c:pt>
                <c:pt idx="361">
                  <c:v>433</c:v>
                </c:pt>
                <c:pt idx="362">
                  <c:v>433</c:v>
                </c:pt>
                <c:pt idx="363">
                  <c:v>432</c:v>
                </c:pt>
                <c:pt idx="364">
                  <c:v>432</c:v>
                </c:pt>
                <c:pt idx="365">
                  <c:v>434</c:v>
                </c:pt>
                <c:pt idx="366">
                  <c:v>433</c:v>
                </c:pt>
                <c:pt idx="367">
                  <c:v>433</c:v>
                </c:pt>
                <c:pt idx="368">
                  <c:v>432</c:v>
                </c:pt>
                <c:pt idx="369">
                  <c:v>433</c:v>
                </c:pt>
                <c:pt idx="370">
                  <c:v>434</c:v>
                </c:pt>
                <c:pt idx="371">
                  <c:v>428</c:v>
                </c:pt>
                <c:pt idx="372">
                  <c:v>430</c:v>
                </c:pt>
                <c:pt idx="373">
                  <c:v>434</c:v>
                </c:pt>
                <c:pt idx="374">
                  <c:v>432</c:v>
                </c:pt>
                <c:pt idx="375">
                  <c:v>432</c:v>
                </c:pt>
                <c:pt idx="376">
                  <c:v>433</c:v>
                </c:pt>
                <c:pt idx="377">
                  <c:v>434</c:v>
                </c:pt>
                <c:pt idx="378">
                  <c:v>434</c:v>
                </c:pt>
                <c:pt idx="379">
                  <c:v>431</c:v>
                </c:pt>
                <c:pt idx="380">
                  <c:v>434</c:v>
                </c:pt>
                <c:pt idx="381">
                  <c:v>435</c:v>
                </c:pt>
                <c:pt idx="382">
                  <c:v>435</c:v>
                </c:pt>
                <c:pt idx="383">
                  <c:v>434</c:v>
                </c:pt>
                <c:pt idx="384">
                  <c:v>435</c:v>
                </c:pt>
                <c:pt idx="385">
                  <c:v>433</c:v>
                </c:pt>
                <c:pt idx="386">
                  <c:v>433</c:v>
                </c:pt>
                <c:pt idx="387">
                  <c:v>433</c:v>
                </c:pt>
                <c:pt idx="388">
                  <c:v>431</c:v>
                </c:pt>
                <c:pt idx="389">
                  <c:v>434</c:v>
                </c:pt>
                <c:pt idx="390">
                  <c:v>433</c:v>
                </c:pt>
                <c:pt idx="391">
                  <c:v>432</c:v>
                </c:pt>
                <c:pt idx="392">
                  <c:v>431</c:v>
                </c:pt>
                <c:pt idx="393">
                  <c:v>433</c:v>
                </c:pt>
                <c:pt idx="394">
                  <c:v>435</c:v>
                </c:pt>
                <c:pt idx="395">
                  <c:v>433</c:v>
                </c:pt>
                <c:pt idx="396">
                  <c:v>432</c:v>
                </c:pt>
                <c:pt idx="397">
                  <c:v>434</c:v>
                </c:pt>
                <c:pt idx="398">
                  <c:v>433</c:v>
                </c:pt>
                <c:pt idx="399">
                  <c:v>432</c:v>
                </c:pt>
                <c:pt idx="400">
                  <c:v>433</c:v>
                </c:pt>
                <c:pt idx="401">
                  <c:v>435</c:v>
                </c:pt>
                <c:pt idx="402">
                  <c:v>433</c:v>
                </c:pt>
                <c:pt idx="403">
                  <c:v>432</c:v>
                </c:pt>
                <c:pt idx="404">
                  <c:v>434</c:v>
                </c:pt>
                <c:pt idx="405">
                  <c:v>434</c:v>
                </c:pt>
                <c:pt idx="406">
                  <c:v>430</c:v>
                </c:pt>
                <c:pt idx="407">
                  <c:v>433</c:v>
                </c:pt>
                <c:pt idx="408">
                  <c:v>435</c:v>
                </c:pt>
                <c:pt idx="409">
                  <c:v>436</c:v>
                </c:pt>
                <c:pt idx="410">
                  <c:v>435</c:v>
                </c:pt>
                <c:pt idx="411">
                  <c:v>433</c:v>
                </c:pt>
                <c:pt idx="412">
                  <c:v>434</c:v>
                </c:pt>
                <c:pt idx="413">
                  <c:v>433</c:v>
                </c:pt>
                <c:pt idx="414">
                  <c:v>431</c:v>
                </c:pt>
                <c:pt idx="415">
                  <c:v>434</c:v>
                </c:pt>
                <c:pt idx="416">
                  <c:v>436</c:v>
                </c:pt>
                <c:pt idx="417">
                  <c:v>435</c:v>
                </c:pt>
                <c:pt idx="418">
                  <c:v>430</c:v>
                </c:pt>
                <c:pt idx="419">
                  <c:v>435</c:v>
                </c:pt>
                <c:pt idx="420">
                  <c:v>434</c:v>
                </c:pt>
                <c:pt idx="421">
                  <c:v>435</c:v>
                </c:pt>
                <c:pt idx="422">
                  <c:v>436</c:v>
                </c:pt>
                <c:pt idx="423">
                  <c:v>433</c:v>
                </c:pt>
                <c:pt idx="424">
                  <c:v>436</c:v>
                </c:pt>
                <c:pt idx="425">
                  <c:v>435</c:v>
                </c:pt>
                <c:pt idx="426">
                  <c:v>434</c:v>
                </c:pt>
                <c:pt idx="427">
                  <c:v>433</c:v>
                </c:pt>
                <c:pt idx="428">
                  <c:v>433</c:v>
                </c:pt>
                <c:pt idx="429">
                  <c:v>431</c:v>
                </c:pt>
                <c:pt idx="430">
                  <c:v>433</c:v>
                </c:pt>
                <c:pt idx="431">
                  <c:v>432</c:v>
                </c:pt>
                <c:pt idx="432">
                  <c:v>433</c:v>
                </c:pt>
                <c:pt idx="433">
                  <c:v>434</c:v>
                </c:pt>
                <c:pt idx="434">
                  <c:v>432</c:v>
                </c:pt>
                <c:pt idx="435">
                  <c:v>433</c:v>
                </c:pt>
                <c:pt idx="436">
                  <c:v>432</c:v>
                </c:pt>
                <c:pt idx="437">
                  <c:v>432</c:v>
                </c:pt>
                <c:pt idx="438">
                  <c:v>430</c:v>
                </c:pt>
                <c:pt idx="439">
                  <c:v>431</c:v>
                </c:pt>
                <c:pt idx="440">
                  <c:v>433</c:v>
                </c:pt>
                <c:pt idx="441">
                  <c:v>434</c:v>
                </c:pt>
                <c:pt idx="442">
                  <c:v>432</c:v>
                </c:pt>
                <c:pt idx="443">
                  <c:v>433</c:v>
                </c:pt>
                <c:pt idx="444">
                  <c:v>432</c:v>
                </c:pt>
                <c:pt idx="445">
                  <c:v>435</c:v>
                </c:pt>
                <c:pt idx="446">
                  <c:v>435</c:v>
                </c:pt>
                <c:pt idx="447">
                  <c:v>434</c:v>
                </c:pt>
                <c:pt idx="448">
                  <c:v>437</c:v>
                </c:pt>
                <c:pt idx="449">
                  <c:v>434</c:v>
                </c:pt>
                <c:pt idx="450">
                  <c:v>435</c:v>
                </c:pt>
                <c:pt idx="451">
                  <c:v>435</c:v>
                </c:pt>
                <c:pt idx="452">
                  <c:v>437</c:v>
                </c:pt>
                <c:pt idx="453">
                  <c:v>437</c:v>
                </c:pt>
                <c:pt idx="454">
                  <c:v>435</c:v>
                </c:pt>
                <c:pt idx="455">
                  <c:v>435</c:v>
                </c:pt>
                <c:pt idx="456">
                  <c:v>437</c:v>
                </c:pt>
                <c:pt idx="457">
                  <c:v>436</c:v>
                </c:pt>
                <c:pt idx="458">
                  <c:v>434</c:v>
                </c:pt>
                <c:pt idx="459">
                  <c:v>438</c:v>
                </c:pt>
                <c:pt idx="460">
                  <c:v>437</c:v>
                </c:pt>
                <c:pt idx="461">
                  <c:v>437</c:v>
                </c:pt>
                <c:pt idx="462">
                  <c:v>433</c:v>
                </c:pt>
                <c:pt idx="463">
                  <c:v>437</c:v>
                </c:pt>
                <c:pt idx="464">
                  <c:v>438</c:v>
                </c:pt>
                <c:pt idx="465">
                  <c:v>437</c:v>
                </c:pt>
                <c:pt idx="466">
                  <c:v>435</c:v>
                </c:pt>
                <c:pt idx="467">
                  <c:v>439</c:v>
                </c:pt>
                <c:pt idx="468">
                  <c:v>436</c:v>
                </c:pt>
                <c:pt idx="469">
                  <c:v>436</c:v>
                </c:pt>
                <c:pt idx="470">
                  <c:v>432</c:v>
                </c:pt>
                <c:pt idx="471">
                  <c:v>432</c:v>
                </c:pt>
                <c:pt idx="472">
                  <c:v>436</c:v>
                </c:pt>
                <c:pt idx="473">
                  <c:v>433</c:v>
                </c:pt>
                <c:pt idx="474">
                  <c:v>434</c:v>
                </c:pt>
                <c:pt idx="475">
                  <c:v>434</c:v>
                </c:pt>
                <c:pt idx="476">
                  <c:v>434</c:v>
                </c:pt>
                <c:pt idx="477">
                  <c:v>434</c:v>
                </c:pt>
                <c:pt idx="478">
                  <c:v>433</c:v>
                </c:pt>
                <c:pt idx="479">
                  <c:v>432</c:v>
                </c:pt>
                <c:pt idx="480">
                  <c:v>434</c:v>
                </c:pt>
                <c:pt idx="481">
                  <c:v>433</c:v>
                </c:pt>
                <c:pt idx="482">
                  <c:v>433</c:v>
                </c:pt>
                <c:pt idx="483">
                  <c:v>435</c:v>
                </c:pt>
                <c:pt idx="484">
                  <c:v>434</c:v>
                </c:pt>
                <c:pt idx="485">
                  <c:v>434</c:v>
                </c:pt>
                <c:pt idx="486">
                  <c:v>429</c:v>
                </c:pt>
                <c:pt idx="487">
                  <c:v>429</c:v>
                </c:pt>
                <c:pt idx="488">
                  <c:v>429</c:v>
                </c:pt>
                <c:pt idx="489">
                  <c:v>432</c:v>
                </c:pt>
                <c:pt idx="490">
                  <c:v>429</c:v>
                </c:pt>
                <c:pt idx="491">
                  <c:v>432</c:v>
                </c:pt>
                <c:pt idx="492">
                  <c:v>429</c:v>
                </c:pt>
                <c:pt idx="493">
                  <c:v>430</c:v>
                </c:pt>
                <c:pt idx="494">
                  <c:v>427</c:v>
                </c:pt>
                <c:pt idx="495">
                  <c:v>428</c:v>
                </c:pt>
                <c:pt idx="496">
                  <c:v>429</c:v>
                </c:pt>
                <c:pt idx="497">
                  <c:v>425</c:v>
                </c:pt>
                <c:pt idx="498">
                  <c:v>426</c:v>
                </c:pt>
                <c:pt idx="499">
                  <c:v>428</c:v>
                </c:pt>
                <c:pt idx="500">
                  <c:v>429</c:v>
                </c:pt>
                <c:pt idx="501">
                  <c:v>428</c:v>
                </c:pt>
                <c:pt idx="502">
                  <c:v>425</c:v>
                </c:pt>
                <c:pt idx="503">
                  <c:v>427</c:v>
                </c:pt>
                <c:pt idx="504">
                  <c:v>428</c:v>
                </c:pt>
                <c:pt idx="505">
                  <c:v>423</c:v>
                </c:pt>
                <c:pt idx="506">
                  <c:v>427</c:v>
                </c:pt>
                <c:pt idx="507">
                  <c:v>425</c:v>
                </c:pt>
                <c:pt idx="508">
                  <c:v>427</c:v>
                </c:pt>
                <c:pt idx="509">
                  <c:v>427</c:v>
                </c:pt>
                <c:pt idx="510">
                  <c:v>427</c:v>
                </c:pt>
                <c:pt idx="511">
                  <c:v>429</c:v>
                </c:pt>
                <c:pt idx="512">
                  <c:v>430</c:v>
                </c:pt>
                <c:pt idx="513">
                  <c:v>429</c:v>
                </c:pt>
                <c:pt idx="514">
                  <c:v>427</c:v>
                </c:pt>
                <c:pt idx="515">
                  <c:v>430</c:v>
                </c:pt>
                <c:pt idx="516">
                  <c:v>427</c:v>
                </c:pt>
                <c:pt idx="517">
                  <c:v>426</c:v>
                </c:pt>
                <c:pt idx="518">
                  <c:v>425</c:v>
                </c:pt>
                <c:pt idx="519">
                  <c:v>428</c:v>
                </c:pt>
                <c:pt idx="520">
                  <c:v>429</c:v>
                </c:pt>
                <c:pt idx="521">
                  <c:v>425</c:v>
                </c:pt>
                <c:pt idx="522">
                  <c:v>426</c:v>
                </c:pt>
                <c:pt idx="523">
                  <c:v>427</c:v>
                </c:pt>
                <c:pt idx="524">
                  <c:v>429</c:v>
                </c:pt>
                <c:pt idx="525">
                  <c:v>426</c:v>
                </c:pt>
                <c:pt idx="526">
                  <c:v>423</c:v>
                </c:pt>
                <c:pt idx="527">
                  <c:v>427</c:v>
                </c:pt>
                <c:pt idx="528">
                  <c:v>427</c:v>
                </c:pt>
                <c:pt idx="529">
                  <c:v>426</c:v>
                </c:pt>
                <c:pt idx="530">
                  <c:v>426</c:v>
                </c:pt>
                <c:pt idx="531">
                  <c:v>427</c:v>
                </c:pt>
                <c:pt idx="532">
                  <c:v>427</c:v>
                </c:pt>
                <c:pt idx="533">
                  <c:v>423</c:v>
                </c:pt>
                <c:pt idx="534">
                  <c:v>422</c:v>
                </c:pt>
                <c:pt idx="535">
                  <c:v>427</c:v>
                </c:pt>
                <c:pt idx="536">
                  <c:v>426</c:v>
                </c:pt>
                <c:pt idx="537">
                  <c:v>426</c:v>
                </c:pt>
                <c:pt idx="538">
                  <c:v>425</c:v>
                </c:pt>
                <c:pt idx="539">
                  <c:v>427</c:v>
                </c:pt>
                <c:pt idx="540">
                  <c:v>426</c:v>
                </c:pt>
                <c:pt idx="541">
                  <c:v>425</c:v>
                </c:pt>
                <c:pt idx="542">
                  <c:v>425</c:v>
                </c:pt>
                <c:pt idx="543">
                  <c:v>425</c:v>
                </c:pt>
                <c:pt idx="544">
                  <c:v>425</c:v>
                </c:pt>
                <c:pt idx="545">
                  <c:v>425</c:v>
                </c:pt>
                <c:pt idx="546">
                  <c:v>423</c:v>
                </c:pt>
                <c:pt idx="547">
                  <c:v>426</c:v>
                </c:pt>
                <c:pt idx="548">
                  <c:v>424</c:v>
                </c:pt>
                <c:pt idx="549">
                  <c:v>423</c:v>
                </c:pt>
                <c:pt idx="550">
                  <c:v>427</c:v>
                </c:pt>
                <c:pt idx="551">
                  <c:v>424</c:v>
                </c:pt>
                <c:pt idx="552">
                  <c:v>425</c:v>
                </c:pt>
                <c:pt idx="553">
                  <c:v>424</c:v>
                </c:pt>
                <c:pt idx="554">
                  <c:v>423</c:v>
                </c:pt>
                <c:pt idx="555">
                  <c:v>426</c:v>
                </c:pt>
                <c:pt idx="556">
                  <c:v>425</c:v>
                </c:pt>
                <c:pt idx="557">
                  <c:v>424</c:v>
                </c:pt>
                <c:pt idx="558">
                  <c:v>425</c:v>
                </c:pt>
                <c:pt idx="559">
                  <c:v>424</c:v>
                </c:pt>
                <c:pt idx="560">
                  <c:v>425</c:v>
                </c:pt>
                <c:pt idx="561">
                  <c:v>424</c:v>
                </c:pt>
                <c:pt idx="562">
                  <c:v>425</c:v>
                </c:pt>
                <c:pt idx="563">
                  <c:v>427</c:v>
                </c:pt>
                <c:pt idx="564">
                  <c:v>425</c:v>
                </c:pt>
                <c:pt idx="565">
                  <c:v>424</c:v>
                </c:pt>
                <c:pt idx="566">
                  <c:v>426</c:v>
                </c:pt>
                <c:pt idx="567">
                  <c:v>426</c:v>
                </c:pt>
                <c:pt idx="568">
                  <c:v>425</c:v>
                </c:pt>
                <c:pt idx="569">
                  <c:v>424</c:v>
                </c:pt>
                <c:pt idx="570">
                  <c:v>425</c:v>
                </c:pt>
                <c:pt idx="571">
                  <c:v>427</c:v>
                </c:pt>
                <c:pt idx="572">
                  <c:v>424</c:v>
                </c:pt>
                <c:pt idx="573">
                  <c:v>424</c:v>
                </c:pt>
                <c:pt idx="574">
                  <c:v>426</c:v>
                </c:pt>
                <c:pt idx="575">
                  <c:v>426</c:v>
                </c:pt>
                <c:pt idx="576">
                  <c:v>426</c:v>
                </c:pt>
                <c:pt idx="577">
                  <c:v>423</c:v>
                </c:pt>
                <c:pt idx="578">
                  <c:v>424</c:v>
                </c:pt>
                <c:pt idx="579">
                  <c:v>425</c:v>
                </c:pt>
                <c:pt idx="580">
                  <c:v>423</c:v>
                </c:pt>
                <c:pt idx="581">
                  <c:v>422</c:v>
                </c:pt>
                <c:pt idx="582">
                  <c:v>423</c:v>
                </c:pt>
                <c:pt idx="583">
                  <c:v>421</c:v>
                </c:pt>
                <c:pt idx="584">
                  <c:v>420</c:v>
                </c:pt>
                <c:pt idx="585">
                  <c:v>415</c:v>
                </c:pt>
                <c:pt idx="586">
                  <c:v>419</c:v>
                </c:pt>
                <c:pt idx="587">
                  <c:v>419</c:v>
                </c:pt>
                <c:pt idx="588">
                  <c:v>419</c:v>
                </c:pt>
                <c:pt idx="589">
                  <c:v>417</c:v>
                </c:pt>
                <c:pt idx="590">
                  <c:v>420</c:v>
                </c:pt>
                <c:pt idx="591">
                  <c:v>418</c:v>
                </c:pt>
                <c:pt idx="592">
                  <c:v>418</c:v>
                </c:pt>
                <c:pt idx="593">
                  <c:v>414</c:v>
                </c:pt>
                <c:pt idx="594">
                  <c:v>417</c:v>
                </c:pt>
                <c:pt idx="595">
                  <c:v>419</c:v>
                </c:pt>
                <c:pt idx="596">
                  <c:v>418</c:v>
                </c:pt>
                <c:pt idx="597">
                  <c:v>417</c:v>
                </c:pt>
                <c:pt idx="598">
                  <c:v>417</c:v>
                </c:pt>
                <c:pt idx="599">
                  <c:v>418</c:v>
                </c:pt>
                <c:pt idx="600">
                  <c:v>417</c:v>
                </c:pt>
                <c:pt idx="601">
                  <c:v>416</c:v>
                </c:pt>
                <c:pt idx="602">
                  <c:v>417</c:v>
                </c:pt>
                <c:pt idx="603">
                  <c:v>418</c:v>
                </c:pt>
                <c:pt idx="604">
                  <c:v>416</c:v>
                </c:pt>
                <c:pt idx="605">
                  <c:v>413</c:v>
                </c:pt>
                <c:pt idx="606">
                  <c:v>416</c:v>
                </c:pt>
                <c:pt idx="607">
                  <c:v>417</c:v>
                </c:pt>
                <c:pt idx="608">
                  <c:v>415</c:v>
                </c:pt>
                <c:pt idx="609">
                  <c:v>412</c:v>
                </c:pt>
                <c:pt idx="610">
                  <c:v>417</c:v>
                </c:pt>
                <c:pt idx="611">
                  <c:v>417</c:v>
                </c:pt>
                <c:pt idx="612">
                  <c:v>417</c:v>
                </c:pt>
                <c:pt idx="613">
                  <c:v>417</c:v>
                </c:pt>
                <c:pt idx="614">
                  <c:v>418</c:v>
                </c:pt>
                <c:pt idx="615">
                  <c:v>419</c:v>
                </c:pt>
                <c:pt idx="616">
                  <c:v>414</c:v>
                </c:pt>
                <c:pt idx="617">
                  <c:v>417</c:v>
                </c:pt>
                <c:pt idx="618">
                  <c:v>419</c:v>
                </c:pt>
                <c:pt idx="619">
                  <c:v>419</c:v>
                </c:pt>
                <c:pt idx="620">
                  <c:v>418</c:v>
                </c:pt>
                <c:pt idx="621">
                  <c:v>418</c:v>
                </c:pt>
                <c:pt idx="622">
                  <c:v>417</c:v>
                </c:pt>
                <c:pt idx="623">
                  <c:v>419</c:v>
                </c:pt>
                <c:pt idx="624">
                  <c:v>417</c:v>
                </c:pt>
                <c:pt idx="625">
                  <c:v>419</c:v>
                </c:pt>
                <c:pt idx="626">
                  <c:v>419</c:v>
                </c:pt>
                <c:pt idx="627">
                  <c:v>417</c:v>
                </c:pt>
                <c:pt idx="628">
                  <c:v>420</c:v>
                </c:pt>
                <c:pt idx="629">
                  <c:v>419</c:v>
                </c:pt>
                <c:pt idx="630">
                  <c:v>418</c:v>
                </c:pt>
                <c:pt idx="631">
                  <c:v>419</c:v>
                </c:pt>
                <c:pt idx="632">
                  <c:v>415</c:v>
                </c:pt>
                <c:pt idx="633">
                  <c:v>416</c:v>
                </c:pt>
                <c:pt idx="634">
                  <c:v>417</c:v>
                </c:pt>
                <c:pt idx="635">
                  <c:v>416</c:v>
                </c:pt>
                <c:pt idx="636">
                  <c:v>417</c:v>
                </c:pt>
                <c:pt idx="637">
                  <c:v>418</c:v>
                </c:pt>
                <c:pt idx="638">
                  <c:v>418</c:v>
                </c:pt>
                <c:pt idx="639">
                  <c:v>414</c:v>
                </c:pt>
                <c:pt idx="640">
                  <c:v>416</c:v>
                </c:pt>
                <c:pt idx="641">
                  <c:v>418</c:v>
                </c:pt>
                <c:pt idx="642">
                  <c:v>415</c:v>
                </c:pt>
                <c:pt idx="643">
                  <c:v>417</c:v>
                </c:pt>
                <c:pt idx="644">
                  <c:v>417</c:v>
                </c:pt>
                <c:pt idx="645">
                  <c:v>417</c:v>
                </c:pt>
                <c:pt idx="646">
                  <c:v>417</c:v>
                </c:pt>
                <c:pt idx="647">
                  <c:v>418</c:v>
                </c:pt>
                <c:pt idx="648">
                  <c:v>415</c:v>
                </c:pt>
                <c:pt idx="649">
                  <c:v>415</c:v>
                </c:pt>
                <c:pt idx="650">
                  <c:v>419</c:v>
                </c:pt>
                <c:pt idx="651">
                  <c:v>417</c:v>
                </c:pt>
                <c:pt idx="652">
                  <c:v>418</c:v>
                </c:pt>
                <c:pt idx="653">
                  <c:v>417</c:v>
                </c:pt>
                <c:pt idx="654">
                  <c:v>418</c:v>
                </c:pt>
                <c:pt idx="655">
                  <c:v>418</c:v>
                </c:pt>
                <c:pt idx="656">
                  <c:v>417</c:v>
                </c:pt>
                <c:pt idx="657">
                  <c:v>419</c:v>
                </c:pt>
                <c:pt idx="658">
                  <c:v>420</c:v>
                </c:pt>
                <c:pt idx="659">
                  <c:v>421</c:v>
                </c:pt>
                <c:pt idx="660">
                  <c:v>417</c:v>
                </c:pt>
                <c:pt idx="661">
                  <c:v>416</c:v>
                </c:pt>
                <c:pt idx="662">
                  <c:v>420</c:v>
                </c:pt>
                <c:pt idx="663">
                  <c:v>417</c:v>
                </c:pt>
                <c:pt idx="664">
                  <c:v>420</c:v>
                </c:pt>
                <c:pt idx="665">
                  <c:v>422</c:v>
                </c:pt>
                <c:pt idx="666">
                  <c:v>421</c:v>
                </c:pt>
                <c:pt idx="667">
                  <c:v>421</c:v>
                </c:pt>
                <c:pt idx="668">
                  <c:v>416</c:v>
                </c:pt>
                <c:pt idx="669">
                  <c:v>419</c:v>
                </c:pt>
                <c:pt idx="670">
                  <c:v>421</c:v>
                </c:pt>
                <c:pt idx="671">
                  <c:v>418</c:v>
                </c:pt>
                <c:pt idx="672">
                  <c:v>419</c:v>
                </c:pt>
                <c:pt idx="673">
                  <c:v>419</c:v>
                </c:pt>
                <c:pt idx="674">
                  <c:v>417</c:v>
                </c:pt>
                <c:pt idx="675">
                  <c:v>419</c:v>
                </c:pt>
                <c:pt idx="676">
                  <c:v>419</c:v>
                </c:pt>
                <c:pt idx="677">
                  <c:v>418</c:v>
                </c:pt>
                <c:pt idx="678">
                  <c:v>422</c:v>
                </c:pt>
                <c:pt idx="679">
                  <c:v>414</c:v>
                </c:pt>
                <c:pt idx="680">
                  <c:v>417</c:v>
                </c:pt>
                <c:pt idx="681">
                  <c:v>419</c:v>
                </c:pt>
                <c:pt idx="682">
                  <c:v>419</c:v>
                </c:pt>
                <c:pt idx="683">
                  <c:v>419</c:v>
                </c:pt>
                <c:pt idx="684">
                  <c:v>414</c:v>
                </c:pt>
                <c:pt idx="685">
                  <c:v>418</c:v>
                </c:pt>
                <c:pt idx="686">
                  <c:v>419</c:v>
                </c:pt>
                <c:pt idx="687">
                  <c:v>417</c:v>
                </c:pt>
                <c:pt idx="688">
                  <c:v>417</c:v>
                </c:pt>
                <c:pt idx="689">
                  <c:v>419</c:v>
                </c:pt>
                <c:pt idx="690">
                  <c:v>419</c:v>
                </c:pt>
                <c:pt idx="691">
                  <c:v>419</c:v>
                </c:pt>
                <c:pt idx="692">
                  <c:v>417</c:v>
                </c:pt>
                <c:pt idx="693">
                  <c:v>419</c:v>
                </c:pt>
                <c:pt idx="694">
                  <c:v>419</c:v>
                </c:pt>
                <c:pt idx="695">
                  <c:v>417</c:v>
                </c:pt>
                <c:pt idx="696">
                  <c:v>417</c:v>
                </c:pt>
                <c:pt idx="697">
                  <c:v>419</c:v>
                </c:pt>
                <c:pt idx="698">
                  <c:v>418</c:v>
                </c:pt>
                <c:pt idx="699">
                  <c:v>415</c:v>
                </c:pt>
                <c:pt idx="700">
                  <c:v>416</c:v>
                </c:pt>
                <c:pt idx="701">
                  <c:v>419</c:v>
                </c:pt>
                <c:pt idx="702">
                  <c:v>417</c:v>
                </c:pt>
                <c:pt idx="703">
                  <c:v>418</c:v>
                </c:pt>
                <c:pt idx="704">
                  <c:v>417</c:v>
                </c:pt>
                <c:pt idx="705">
                  <c:v>418</c:v>
                </c:pt>
                <c:pt idx="706">
                  <c:v>418</c:v>
                </c:pt>
                <c:pt idx="707">
                  <c:v>417</c:v>
                </c:pt>
                <c:pt idx="708">
                  <c:v>416</c:v>
                </c:pt>
                <c:pt idx="709">
                  <c:v>417</c:v>
                </c:pt>
                <c:pt idx="710">
                  <c:v>418</c:v>
                </c:pt>
                <c:pt idx="711">
                  <c:v>414</c:v>
                </c:pt>
                <c:pt idx="712">
                  <c:v>413</c:v>
                </c:pt>
                <c:pt idx="713">
                  <c:v>415</c:v>
                </c:pt>
                <c:pt idx="714">
                  <c:v>416</c:v>
                </c:pt>
                <c:pt idx="715">
                  <c:v>416</c:v>
                </c:pt>
                <c:pt idx="716">
                  <c:v>416</c:v>
                </c:pt>
                <c:pt idx="717">
                  <c:v>417</c:v>
                </c:pt>
                <c:pt idx="718">
                  <c:v>418</c:v>
                </c:pt>
                <c:pt idx="719">
                  <c:v>416</c:v>
                </c:pt>
                <c:pt idx="720">
                  <c:v>416</c:v>
                </c:pt>
                <c:pt idx="721">
                  <c:v>419</c:v>
                </c:pt>
                <c:pt idx="722">
                  <c:v>418</c:v>
                </c:pt>
                <c:pt idx="723">
                  <c:v>416</c:v>
                </c:pt>
                <c:pt idx="724">
                  <c:v>417</c:v>
                </c:pt>
                <c:pt idx="725">
                  <c:v>418</c:v>
                </c:pt>
                <c:pt idx="726">
                  <c:v>417</c:v>
                </c:pt>
                <c:pt idx="727">
                  <c:v>414</c:v>
                </c:pt>
                <c:pt idx="728">
                  <c:v>419</c:v>
                </c:pt>
                <c:pt idx="729">
                  <c:v>419</c:v>
                </c:pt>
                <c:pt idx="730">
                  <c:v>417</c:v>
                </c:pt>
                <c:pt idx="731">
                  <c:v>418</c:v>
                </c:pt>
                <c:pt idx="732">
                  <c:v>417</c:v>
                </c:pt>
                <c:pt idx="733">
                  <c:v>418</c:v>
                </c:pt>
                <c:pt idx="734">
                  <c:v>418</c:v>
                </c:pt>
                <c:pt idx="735">
                  <c:v>417</c:v>
                </c:pt>
                <c:pt idx="736">
                  <c:v>417</c:v>
                </c:pt>
                <c:pt idx="737">
                  <c:v>418</c:v>
                </c:pt>
                <c:pt idx="738">
                  <c:v>418</c:v>
                </c:pt>
                <c:pt idx="739">
                  <c:v>417</c:v>
                </c:pt>
                <c:pt idx="740">
                  <c:v>417</c:v>
                </c:pt>
                <c:pt idx="741">
                  <c:v>419</c:v>
                </c:pt>
                <c:pt idx="742">
                  <c:v>419</c:v>
                </c:pt>
                <c:pt idx="743">
                  <c:v>415</c:v>
                </c:pt>
                <c:pt idx="744">
                  <c:v>418</c:v>
                </c:pt>
                <c:pt idx="745">
                  <c:v>421</c:v>
                </c:pt>
                <c:pt idx="746">
                  <c:v>416</c:v>
                </c:pt>
                <c:pt idx="747">
                  <c:v>419</c:v>
                </c:pt>
                <c:pt idx="748">
                  <c:v>421</c:v>
                </c:pt>
                <c:pt idx="749">
                  <c:v>419</c:v>
                </c:pt>
                <c:pt idx="750">
                  <c:v>419</c:v>
                </c:pt>
                <c:pt idx="751">
                  <c:v>419</c:v>
                </c:pt>
                <c:pt idx="752">
                  <c:v>420</c:v>
                </c:pt>
                <c:pt idx="753">
                  <c:v>421</c:v>
                </c:pt>
                <c:pt idx="754">
                  <c:v>422</c:v>
                </c:pt>
                <c:pt idx="755">
                  <c:v>421</c:v>
                </c:pt>
                <c:pt idx="756">
                  <c:v>421</c:v>
                </c:pt>
                <c:pt idx="757">
                  <c:v>423</c:v>
                </c:pt>
                <c:pt idx="758">
                  <c:v>423</c:v>
                </c:pt>
                <c:pt idx="759">
                  <c:v>423</c:v>
                </c:pt>
                <c:pt idx="760">
                  <c:v>422</c:v>
                </c:pt>
                <c:pt idx="761">
                  <c:v>423</c:v>
                </c:pt>
                <c:pt idx="762">
                  <c:v>419</c:v>
                </c:pt>
                <c:pt idx="763">
                  <c:v>422</c:v>
                </c:pt>
                <c:pt idx="764">
                  <c:v>423</c:v>
                </c:pt>
                <c:pt idx="765">
                  <c:v>425</c:v>
                </c:pt>
                <c:pt idx="766">
                  <c:v>420</c:v>
                </c:pt>
                <c:pt idx="767">
                  <c:v>423</c:v>
                </c:pt>
                <c:pt idx="768">
                  <c:v>423</c:v>
                </c:pt>
                <c:pt idx="769">
                  <c:v>424</c:v>
                </c:pt>
                <c:pt idx="770">
                  <c:v>421</c:v>
                </c:pt>
                <c:pt idx="771">
                  <c:v>422</c:v>
                </c:pt>
                <c:pt idx="772">
                  <c:v>426</c:v>
                </c:pt>
                <c:pt idx="773">
                  <c:v>424</c:v>
                </c:pt>
                <c:pt idx="774">
                  <c:v>424</c:v>
                </c:pt>
                <c:pt idx="775">
                  <c:v>423</c:v>
                </c:pt>
                <c:pt idx="776">
                  <c:v>423</c:v>
                </c:pt>
                <c:pt idx="777">
                  <c:v>425</c:v>
                </c:pt>
                <c:pt idx="778">
                  <c:v>425</c:v>
                </c:pt>
                <c:pt idx="779">
                  <c:v>424</c:v>
                </c:pt>
                <c:pt idx="780">
                  <c:v>425</c:v>
                </c:pt>
                <c:pt idx="781">
                  <c:v>425</c:v>
                </c:pt>
                <c:pt idx="782">
                  <c:v>423</c:v>
                </c:pt>
                <c:pt idx="783">
                  <c:v>425</c:v>
                </c:pt>
                <c:pt idx="784">
                  <c:v>423</c:v>
                </c:pt>
                <c:pt idx="785">
                  <c:v>425</c:v>
                </c:pt>
                <c:pt idx="786">
                  <c:v>422</c:v>
                </c:pt>
                <c:pt idx="787">
                  <c:v>420</c:v>
                </c:pt>
                <c:pt idx="788">
                  <c:v>424</c:v>
                </c:pt>
                <c:pt idx="789">
                  <c:v>424</c:v>
                </c:pt>
                <c:pt idx="790">
                  <c:v>423</c:v>
                </c:pt>
                <c:pt idx="791">
                  <c:v>423</c:v>
                </c:pt>
                <c:pt idx="792">
                  <c:v>423</c:v>
                </c:pt>
                <c:pt idx="793">
                  <c:v>422</c:v>
                </c:pt>
                <c:pt idx="794">
                  <c:v>422</c:v>
                </c:pt>
                <c:pt idx="795">
                  <c:v>424</c:v>
                </c:pt>
                <c:pt idx="796">
                  <c:v>424</c:v>
                </c:pt>
                <c:pt idx="797">
                  <c:v>424</c:v>
                </c:pt>
                <c:pt idx="798">
                  <c:v>422</c:v>
                </c:pt>
                <c:pt idx="799">
                  <c:v>424</c:v>
                </c:pt>
                <c:pt idx="800">
                  <c:v>423</c:v>
                </c:pt>
                <c:pt idx="801">
                  <c:v>422</c:v>
                </c:pt>
                <c:pt idx="802">
                  <c:v>421</c:v>
                </c:pt>
                <c:pt idx="803">
                  <c:v>422</c:v>
                </c:pt>
                <c:pt idx="804">
                  <c:v>423</c:v>
                </c:pt>
                <c:pt idx="805">
                  <c:v>424</c:v>
                </c:pt>
                <c:pt idx="806">
                  <c:v>421</c:v>
                </c:pt>
                <c:pt idx="807">
                  <c:v>422</c:v>
                </c:pt>
                <c:pt idx="808">
                  <c:v>421</c:v>
                </c:pt>
                <c:pt idx="809">
                  <c:v>423</c:v>
                </c:pt>
                <c:pt idx="810">
                  <c:v>417</c:v>
                </c:pt>
                <c:pt idx="811">
                  <c:v>423</c:v>
                </c:pt>
                <c:pt idx="812">
                  <c:v>421</c:v>
                </c:pt>
                <c:pt idx="813">
                  <c:v>421</c:v>
                </c:pt>
                <c:pt idx="814">
                  <c:v>416</c:v>
                </c:pt>
                <c:pt idx="815">
                  <c:v>421</c:v>
                </c:pt>
                <c:pt idx="816">
                  <c:v>420</c:v>
                </c:pt>
                <c:pt idx="817">
                  <c:v>420</c:v>
                </c:pt>
                <c:pt idx="818">
                  <c:v>420</c:v>
                </c:pt>
                <c:pt idx="819">
                  <c:v>419</c:v>
                </c:pt>
                <c:pt idx="820">
                  <c:v>422</c:v>
                </c:pt>
                <c:pt idx="821">
                  <c:v>422</c:v>
                </c:pt>
                <c:pt idx="822">
                  <c:v>419</c:v>
                </c:pt>
                <c:pt idx="823">
                  <c:v>417</c:v>
                </c:pt>
                <c:pt idx="824">
                  <c:v>421</c:v>
                </c:pt>
                <c:pt idx="825">
                  <c:v>421</c:v>
                </c:pt>
                <c:pt idx="826">
                  <c:v>420</c:v>
                </c:pt>
                <c:pt idx="827">
                  <c:v>420</c:v>
                </c:pt>
                <c:pt idx="828">
                  <c:v>421</c:v>
                </c:pt>
                <c:pt idx="829">
                  <c:v>421</c:v>
                </c:pt>
                <c:pt idx="830">
                  <c:v>420</c:v>
                </c:pt>
                <c:pt idx="831">
                  <c:v>421</c:v>
                </c:pt>
                <c:pt idx="832">
                  <c:v>420</c:v>
                </c:pt>
                <c:pt idx="833">
                  <c:v>422</c:v>
                </c:pt>
                <c:pt idx="834">
                  <c:v>420</c:v>
                </c:pt>
                <c:pt idx="835">
                  <c:v>421</c:v>
                </c:pt>
                <c:pt idx="836">
                  <c:v>422</c:v>
                </c:pt>
                <c:pt idx="837">
                  <c:v>422</c:v>
                </c:pt>
                <c:pt idx="838">
                  <c:v>420</c:v>
                </c:pt>
                <c:pt idx="839">
                  <c:v>420</c:v>
                </c:pt>
                <c:pt idx="840">
                  <c:v>422</c:v>
                </c:pt>
                <c:pt idx="841">
                  <c:v>421</c:v>
                </c:pt>
                <c:pt idx="842">
                  <c:v>420</c:v>
                </c:pt>
                <c:pt idx="843">
                  <c:v>420</c:v>
                </c:pt>
                <c:pt idx="844">
                  <c:v>422</c:v>
                </c:pt>
                <c:pt idx="845">
                  <c:v>421</c:v>
                </c:pt>
                <c:pt idx="846">
                  <c:v>418</c:v>
                </c:pt>
                <c:pt idx="847">
                  <c:v>421</c:v>
                </c:pt>
                <c:pt idx="848">
                  <c:v>421</c:v>
                </c:pt>
                <c:pt idx="849">
                  <c:v>420</c:v>
                </c:pt>
                <c:pt idx="850">
                  <c:v>419</c:v>
                </c:pt>
                <c:pt idx="851">
                  <c:v>420</c:v>
                </c:pt>
                <c:pt idx="852">
                  <c:v>420</c:v>
                </c:pt>
                <c:pt idx="853">
                  <c:v>419</c:v>
                </c:pt>
                <c:pt idx="854">
                  <c:v>418</c:v>
                </c:pt>
                <c:pt idx="855">
                  <c:v>420</c:v>
                </c:pt>
                <c:pt idx="856">
                  <c:v>421</c:v>
                </c:pt>
                <c:pt idx="857">
                  <c:v>419</c:v>
                </c:pt>
                <c:pt idx="858">
                  <c:v>419</c:v>
                </c:pt>
                <c:pt idx="859">
                  <c:v>420</c:v>
                </c:pt>
                <c:pt idx="860">
                  <c:v>420</c:v>
                </c:pt>
                <c:pt idx="861">
                  <c:v>419</c:v>
                </c:pt>
                <c:pt idx="862">
                  <c:v>418</c:v>
                </c:pt>
                <c:pt idx="863">
                  <c:v>420</c:v>
                </c:pt>
                <c:pt idx="864">
                  <c:v>420</c:v>
                </c:pt>
                <c:pt idx="865">
                  <c:v>419</c:v>
                </c:pt>
                <c:pt idx="866">
                  <c:v>418</c:v>
                </c:pt>
                <c:pt idx="867">
                  <c:v>420</c:v>
                </c:pt>
                <c:pt idx="868">
                  <c:v>420</c:v>
                </c:pt>
                <c:pt idx="869">
                  <c:v>420</c:v>
                </c:pt>
                <c:pt idx="870">
                  <c:v>419</c:v>
                </c:pt>
                <c:pt idx="871">
                  <c:v>420</c:v>
                </c:pt>
                <c:pt idx="872">
                  <c:v>420</c:v>
                </c:pt>
                <c:pt idx="873">
                  <c:v>417</c:v>
                </c:pt>
                <c:pt idx="874">
                  <c:v>416</c:v>
                </c:pt>
                <c:pt idx="875">
                  <c:v>420</c:v>
                </c:pt>
                <c:pt idx="876">
                  <c:v>420</c:v>
                </c:pt>
                <c:pt idx="877">
                  <c:v>419</c:v>
                </c:pt>
                <c:pt idx="878">
                  <c:v>414</c:v>
                </c:pt>
                <c:pt idx="879">
                  <c:v>419</c:v>
                </c:pt>
                <c:pt idx="880">
                  <c:v>418</c:v>
                </c:pt>
                <c:pt idx="881">
                  <c:v>417</c:v>
                </c:pt>
                <c:pt idx="882">
                  <c:v>418</c:v>
                </c:pt>
                <c:pt idx="883">
                  <c:v>421</c:v>
                </c:pt>
                <c:pt idx="884">
                  <c:v>421</c:v>
                </c:pt>
                <c:pt idx="885">
                  <c:v>422</c:v>
                </c:pt>
                <c:pt idx="886">
                  <c:v>422</c:v>
                </c:pt>
                <c:pt idx="887">
                  <c:v>423</c:v>
                </c:pt>
                <c:pt idx="888">
                  <c:v>425</c:v>
                </c:pt>
                <c:pt idx="889">
                  <c:v>422</c:v>
                </c:pt>
                <c:pt idx="890">
                  <c:v>424</c:v>
                </c:pt>
                <c:pt idx="891">
                  <c:v>423</c:v>
                </c:pt>
                <c:pt idx="892">
                  <c:v>425</c:v>
                </c:pt>
                <c:pt idx="893">
                  <c:v>427</c:v>
                </c:pt>
                <c:pt idx="894">
                  <c:v>426</c:v>
                </c:pt>
                <c:pt idx="895">
                  <c:v>427</c:v>
                </c:pt>
                <c:pt idx="896">
                  <c:v>426</c:v>
                </c:pt>
                <c:pt idx="897">
                  <c:v>422</c:v>
                </c:pt>
                <c:pt idx="898">
                  <c:v>428</c:v>
                </c:pt>
                <c:pt idx="899">
                  <c:v>425</c:v>
                </c:pt>
                <c:pt idx="900">
                  <c:v>426</c:v>
                </c:pt>
                <c:pt idx="901">
                  <c:v>425</c:v>
                </c:pt>
                <c:pt idx="902">
                  <c:v>424</c:v>
                </c:pt>
                <c:pt idx="903">
                  <c:v>427</c:v>
                </c:pt>
                <c:pt idx="904">
                  <c:v>425</c:v>
                </c:pt>
                <c:pt idx="905">
                  <c:v>427</c:v>
                </c:pt>
                <c:pt idx="906">
                  <c:v>427</c:v>
                </c:pt>
                <c:pt idx="907">
                  <c:v>429</c:v>
                </c:pt>
                <c:pt idx="908">
                  <c:v>429</c:v>
                </c:pt>
                <c:pt idx="909">
                  <c:v>428</c:v>
                </c:pt>
                <c:pt idx="910">
                  <c:v>428</c:v>
                </c:pt>
                <c:pt idx="911">
                  <c:v>429</c:v>
                </c:pt>
                <c:pt idx="912">
                  <c:v>428</c:v>
                </c:pt>
                <c:pt idx="913">
                  <c:v>429</c:v>
                </c:pt>
                <c:pt idx="914">
                  <c:v>432</c:v>
                </c:pt>
                <c:pt idx="915">
                  <c:v>430</c:v>
                </c:pt>
                <c:pt idx="916">
                  <c:v>432</c:v>
                </c:pt>
                <c:pt idx="917">
                  <c:v>429</c:v>
                </c:pt>
                <c:pt idx="918">
                  <c:v>429</c:v>
                </c:pt>
                <c:pt idx="919">
                  <c:v>431</c:v>
                </c:pt>
                <c:pt idx="920">
                  <c:v>431</c:v>
                </c:pt>
                <c:pt idx="921">
                  <c:v>428</c:v>
                </c:pt>
                <c:pt idx="922">
                  <c:v>432</c:v>
                </c:pt>
                <c:pt idx="923">
                  <c:v>430</c:v>
                </c:pt>
                <c:pt idx="924">
                  <c:v>428</c:v>
                </c:pt>
                <c:pt idx="925">
                  <c:v>431</c:v>
                </c:pt>
                <c:pt idx="926">
                  <c:v>430</c:v>
                </c:pt>
                <c:pt idx="927">
                  <c:v>430</c:v>
                </c:pt>
                <c:pt idx="928">
                  <c:v>431</c:v>
                </c:pt>
                <c:pt idx="929">
                  <c:v>428</c:v>
                </c:pt>
                <c:pt idx="930">
                  <c:v>429</c:v>
                </c:pt>
                <c:pt idx="931">
                  <c:v>431</c:v>
                </c:pt>
                <c:pt idx="932">
                  <c:v>430</c:v>
                </c:pt>
                <c:pt idx="933">
                  <c:v>425</c:v>
                </c:pt>
                <c:pt idx="934">
                  <c:v>429</c:v>
                </c:pt>
                <c:pt idx="935">
                  <c:v>431</c:v>
                </c:pt>
                <c:pt idx="936">
                  <c:v>425</c:v>
                </c:pt>
                <c:pt idx="937">
                  <c:v>429</c:v>
                </c:pt>
                <c:pt idx="938">
                  <c:v>431</c:v>
                </c:pt>
                <c:pt idx="939">
                  <c:v>430</c:v>
                </c:pt>
                <c:pt idx="940">
                  <c:v>430</c:v>
                </c:pt>
                <c:pt idx="941">
                  <c:v>429</c:v>
                </c:pt>
                <c:pt idx="942">
                  <c:v>430</c:v>
                </c:pt>
                <c:pt idx="943">
                  <c:v>431</c:v>
                </c:pt>
                <c:pt idx="944">
                  <c:v>429</c:v>
                </c:pt>
                <c:pt idx="945">
                  <c:v>429</c:v>
                </c:pt>
                <c:pt idx="946">
                  <c:v>432</c:v>
                </c:pt>
                <c:pt idx="947">
                  <c:v>430</c:v>
                </c:pt>
                <c:pt idx="948">
                  <c:v>429</c:v>
                </c:pt>
                <c:pt idx="949">
                  <c:v>427</c:v>
                </c:pt>
                <c:pt idx="950">
                  <c:v>429</c:v>
                </c:pt>
                <c:pt idx="951">
                  <c:v>430</c:v>
                </c:pt>
                <c:pt idx="952">
                  <c:v>425</c:v>
                </c:pt>
                <c:pt idx="953">
                  <c:v>430</c:v>
                </c:pt>
                <c:pt idx="954">
                  <c:v>429</c:v>
                </c:pt>
                <c:pt idx="955">
                  <c:v>430</c:v>
                </c:pt>
                <c:pt idx="956">
                  <c:v>428</c:v>
                </c:pt>
                <c:pt idx="957">
                  <c:v>429</c:v>
                </c:pt>
                <c:pt idx="958">
                  <c:v>430</c:v>
                </c:pt>
                <c:pt idx="959">
                  <c:v>431</c:v>
                </c:pt>
                <c:pt idx="960">
                  <c:v>427</c:v>
                </c:pt>
                <c:pt idx="961">
                  <c:v>425</c:v>
                </c:pt>
                <c:pt idx="962">
                  <c:v>429</c:v>
                </c:pt>
                <c:pt idx="963">
                  <c:v>429</c:v>
                </c:pt>
                <c:pt idx="964">
                  <c:v>429</c:v>
                </c:pt>
                <c:pt idx="965">
                  <c:v>426</c:v>
                </c:pt>
                <c:pt idx="966">
                  <c:v>429</c:v>
                </c:pt>
                <c:pt idx="967">
                  <c:v>430</c:v>
                </c:pt>
                <c:pt idx="968">
                  <c:v>428</c:v>
                </c:pt>
                <c:pt idx="969">
                  <c:v>427</c:v>
                </c:pt>
                <c:pt idx="970">
                  <c:v>429</c:v>
                </c:pt>
                <c:pt idx="971">
                  <c:v>427</c:v>
                </c:pt>
                <c:pt idx="972">
                  <c:v>425</c:v>
                </c:pt>
                <c:pt idx="973">
                  <c:v>428</c:v>
                </c:pt>
                <c:pt idx="974">
                  <c:v>428</c:v>
                </c:pt>
                <c:pt idx="975">
                  <c:v>428</c:v>
                </c:pt>
                <c:pt idx="976">
                  <c:v>424</c:v>
                </c:pt>
                <c:pt idx="977">
                  <c:v>428</c:v>
                </c:pt>
                <c:pt idx="978">
                  <c:v>428</c:v>
                </c:pt>
                <c:pt idx="979">
                  <c:v>428</c:v>
                </c:pt>
                <c:pt idx="980">
                  <c:v>426</c:v>
                </c:pt>
                <c:pt idx="981">
                  <c:v>426</c:v>
                </c:pt>
                <c:pt idx="982">
                  <c:v>427</c:v>
                </c:pt>
                <c:pt idx="983">
                  <c:v>427</c:v>
                </c:pt>
                <c:pt idx="984">
                  <c:v>428</c:v>
                </c:pt>
                <c:pt idx="985">
                  <c:v>428</c:v>
                </c:pt>
                <c:pt idx="986">
                  <c:v>426</c:v>
                </c:pt>
                <c:pt idx="987">
                  <c:v>427</c:v>
                </c:pt>
                <c:pt idx="988">
                  <c:v>426</c:v>
                </c:pt>
                <c:pt idx="989">
                  <c:v>425</c:v>
                </c:pt>
                <c:pt idx="990">
                  <c:v>427</c:v>
                </c:pt>
                <c:pt idx="991">
                  <c:v>427</c:v>
                </c:pt>
                <c:pt idx="992">
                  <c:v>426</c:v>
                </c:pt>
                <c:pt idx="993">
                  <c:v>425</c:v>
                </c:pt>
                <c:pt idx="994">
                  <c:v>427</c:v>
                </c:pt>
                <c:pt idx="995">
                  <c:v>428</c:v>
                </c:pt>
                <c:pt idx="996">
                  <c:v>425</c:v>
                </c:pt>
                <c:pt idx="997">
                  <c:v>427</c:v>
                </c:pt>
                <c:pt idx="998">
                  <c:v>427</c:v>
                </c:pt>
                <c:pt idx="999">
                  <c:v>426</c:v>
                </c:pt>
                <c:pt idx="1000">
                  <c:v>425</c:v>
                </c:pt>
                <c:pt idx="1001">
                  <c:v>424</c:v>
                </c:pt>
                <c:pt idx="1002">
                  <c:v>426</c:v>
                </c:pt>
                <c:pt idx="1003">
                  <c:v>426</c:v>
                </c:pt>
                <c:pt idx="1004">
                  <c:v>422</c:v>
                </c:pt>
                <c:pt idx="1005">
                  <c:v>422</c:v>
                </c:pt>
                <c:pt idx="1006">
                  <c:v>426</c:v>
                </c:pt>
                <c:pt idx="1007">
                  <c:v>424</c:v>
                </c:pt>
                <c:pt idx="1008">
                  <c:v>425</c:v>
                </c:pt>
                <c:pt idx="1009">
                  <c:v>423</c:v>
                </c:pt>
                <c:pt idx="1010">
                  <c:v>425</c:v>
                </c:pt>
                <c:pt idx="1011">
                  <c:v>425</c:v>
                </c:pt>
                <c:pt idx="1012">
                  <c:v>424</c:v>
                </c:pt>
                <c:pt idx="1013">
                  <c:v>425</c:v>
                </c:pt>
                <c:pt idx="1014">
                  <c:v>425</c:v>
                </c:pt>
                <c:pt idx="1015">
                  <c:v>425</c:v>
                </c:pt>
                <c:pt idx="1016">
                  <c:v>425</c:v>
                </c:pt>
                <c:pt idx="1017">
                  <c:v>422</c:v>
                </c:pt>
                <c:pt idx="1018">
                  <c:v>426</c:v>
                </c:pt>
                <c:pt idx="1019">
                  <c:v>427</c:v>
                </c:pt>
                <c:pt idx="1020">
                  <c:v>424</c:v>
                </c:pt>
                <c:pt idx="1021">
                  <c:v>428</c:v>
                </c:pt>
                <c:pt idx="1022">
                  <c:v>426</c:v>
                </c:pt>
                <c:pt idx="1023">
                  <c:v>427</c:v>
                </c:pt>
                <c:pt idx="1024">
                  <c:v>426</c:v>
                </c:pt>
                <c:pt idx="1025">
                  <c:v>425</c:v>
                </c:pt>
                <c:pt idx="1026">
                  <c:v>425</c:v>
                </c:pt>
                <c:pt idx="1027">
                  <c:v>424</c:v>
                </c:pt>
                <c:pt idx="1028">
                  <c:v>422</c:v>
                </c:pt>
                <c:pt idx="1029">
                  <c:v>424</c:v>
                </c:pt>
                <c:pt idx="1030">
                  <c:v>422</c:v>
                </c:pt>
                <c:pt idx="1031">
                  <c:v>421</c:v>
                </c:pt>
                <c:pt idx="1032">
                  <c:v>417</c:v>
                </c:pt>
                <c:pt idx="1033">
                  <c:v>418</c:v>
                </c:pt>
                <c:pt idx="1034">
                  <c:v>420</c:v>
                </c:pt>
                <c:pt idx="1035">
                  <c:v>419</c:v>
                </c:pt>
                <c:pt idx="1036">
                  <c:v>417</c:v>
                </c:pt>
                <c:pt idx="1037">
                  <c:v>418</c:v>
                </c:pt>
                <c:pt idx="1038">
                  <c:v>418</c:v>
                </c:pt>
                <c:pt idx="1039">
                  <c:v>416</c:v>
                </c:pt>
                <c:pt idx="1040">
                  <c:v>416</c:v>
                </c:pt>
                <c:pt idx="1041">
                  <c:v>416</c:v>
                </c:pt>
                <c:pt idx="1042">
                  <c:v>418</c:v>
                </c:pt>
                <c:pt idx="1043">
                  <c:v>415</c:v>
                </c:pt>
                <c:pt idx="1044">
                  <c:v>417</c:v>
                </c:pt>
                <c:pt idx="1045">
                  <c:v>419</c:v>
                </c:pt>
                <c:pt idx="1046">
                  <c:v>418</c:v>
                </c:pt>
                <c:pt idx="1047">
                  <c:v>419</c:v>
                </c:pt>
                <c:pt idx="1048">
                  <c:v>417</c:v>
                </c:pt>
                <c:pt idx="1049">
                  <c:v>418</c:v>
                </c:pt>
                <c:pt idx="1050">
                  <c:v>420</c:v>
                </c:pt>
                <c:pt idx="1051">
                  <c:v>418</c:v>
                </c:pt>
                <c:pt idx="1052">
                  <c:v>417</c:v>
                </c:pt>
                <c:pt idx="1053">
                  <c:v>420</c:v>
                </c:pt>
                <c:pt idx="1054">
                  <c:v>419</c:v>
                </c:pt>
                <c:pt idx="1055">
                  <c:v>419</c:v>
                </c:pt>
                <c:pt idx="1056">
                  <c:v>414</c:v>
                </c:pt>
                <c:pt idx="1057">
                  <c:v>419</c:v>
                </c:pt>
                <c:pt idx="1058">
                  <c:v>421</c:v>
                </c:pt>
                <c:pt idx="1059">
                  <c:v>418</c:v>
                </c:pt>
                <c:pt idx="1060">
                  <c:v>418</c:v>
                </c:pt>
                <c:pt idx="1061">
                  <c:v>420</c:v>
                </c:pt>
                <c:pt idx="1062">
                  <c:v>420</c:v>
                </c:pt>
                <c:pt idx="1063">
                  <c:v>418</c:v>
                </c:pt>
                <c:pt idx="1064">
                  <c:v>415</c:v>
                </c:pt>
                <c:pt idx="1065">
                  <c:v>420</c:v>
                </c:pt>
                <c:pt idx="1066">
                  <c:v>420</c:v>
                </c:pt>
                <c:pt idx="1067">
                  <c:v>414</c:v>
                </c:pt>
                <c:pt idx="1068">
                  <c:v>415</c:v>
                </c:pt>
                <c:pt idx="1069">
                  <c:v>418</c:v>
                </c:pt>
                <c:pt idx="1070">
                  <c:v>419</c:v>
                </c:pt>
                <c:pt idx="1071">
                  <c:v>416</c:v>
                </c:pt>
                <c:pt idx="1072">
                  <c:v>418</c:v>
                </c:pt>
                <c:pt idx="1073">
                  <c:v>419</c:v>
                </c:pt>
                <c:pt idx="1074">
                  <c:v>419</c:v>
                </c:pt>
                <c:pt idx="1075">
                  <c:v>417</c:v>
                </c:pt>
                <c:pt idx="1076">
                  <c:v>417</c:v>
                </c:pt>
                <c:pt idx="1077">
                  <c:v>417</c:v>
                </c:pt>
                <c:pt idx="1078">
                  <c:v>417</c:v>
                </c:pt>
                <c:pt idx="1079">
                  <c:v>418</c:v>
                </c:pt>
                <c:pt idx="1080">
                  <c:v>415</c:v>
                </c:pt>
                <c:pt idx="1081">
                  <c:v>419</c:v>
                </c:pt>
                <c:pt idx="1082">
                  <c:v>416</c:v>
                </c:pt>
                <c:pt idx="1083">
                  <c:v>417</c:v>
                </c:pt>
                <c:pt idx="1084">
                  <c:v>418</c:v>
                </c:pt>
                <c:pt idx="1085">
                  <c:v>417</c:v>
                </c:pt>
                <c:pt idx="1086">
                  <c:v>419</c:v>
                </c:pt>
                <c:pt idx="1087">
                  <c:v>418</c:v>
                </c:pt>
                <c:pt idx="1088">
                  <c:v>418</c:v>
                </c:pt>
                <c:pt idx="1089">
                  <c:v>418</c:v>
                </c:pt>
                <c:pt idx="1090">
                  <c:v>418</c:v>
                </c:pt>
                <c:pt idx="1091">
                  <c:v>416</c:v>
                </c:pt>
                <c:pt idx="1092">
                  <c:v>416</c:v>
                </c:pt>
                <c:pt idx="1093">
                  <c:v>419</c:v>
                </c:pt>
                <c:pt idx="1094">
                  <c:v>418</c:v>
                </c:pt>
                <c:pt idx="1095">
                  <c:v>416</c:v>
                </c:pt>
                <c:pt idx="1096">
                  <c:v>417</c:v>
                </c:pt>
                <c:pt idx="1097">
                  <c:v>419</c:v>
                </c:pt>
                <c:pt idx="1098">
                  <c:v>418</c:v>
                </c:pt>
                <c:pt idx="1099">
                  <c:v>416</c:v>
                </c:pt>
                <c:pt idx="1100">
                  <c:v>416</c:v>
                </c:pt>
                <c:pt idx="1101">
                  <c:v>418</c:v>
                </c:pt>
                <c:pt idx="1102">
                  <c:v>417</c:v>
                </c:pt>
                <c:pt idx="1103">
                  <c:v>415</c:v>
                </c:pt>
                <c:pt idx="1104">
                  <c:v>415</c:v>
                </c:pt>
                <c:pt idx="1105">
                  <c:v>417</c:v>
                </c:pt>
                <c:pt idx="1106">
                  <c:v>416</c:v>
                </c:pt>
                <c:pt idx="1107">
                  <c:v>417</c:v>
                </c:pt>
                <c:pt idx="1108">
                  <c:v>418</c:v>
                </c:pt>
                <c:pt idx="1109">
                  <c:v>419</c:v>
                </c:pt>
                <c:pt idx="1110">
                  <c:v>415</c:v>
                </c:pt>
                <c:pt idx="1111">
                  <c:v>416</c:v>
                </c:pt>
                <c:pt idx="1112">
                  <c:v>417</c:v>
                </c:pt>
                <c:pt idx="1113">
                  <c:v>417</c:v>
                </c:pt>
                <c:pt idx="1114">
                  <c:v>416</c:v>
                </c:pt>
                <c:pt idx="1115">
                  <c:v>415</c:v>
                </c:pt>
                <c:pt idx="1116">
                  <c:v>417</c:v>
                </c:pt>
                <c:pt idx="1117">
                  <c:v>415</c:v>
                </c:pt>
                <c:pt idx="1118">
                  <c:v>417</c:v>
                </c:pt>
                <c:pt idx="1119">
                  <c:v>414</c:v>
                </c:pt>
                <c:pt idx="1120">
                  <c:v>414</c:v>
                </c:pt>
                <c:pt idx="1121">
                  <c:v>416</c:v>
                </c:pt>
                <c:pt idx="1122">
                  <c:v>415</c:v>
                </c:pt>
                <c:pt idx="1123">
                  <c:v>416</c:v>
                </c:pt>
                <c:pt idx="1124">
                  <c:v>415</c:v>
                </c:pt>
                <c:pt idx="1125">
                  <c:v>416</c:v>
                </c:pt>
                <c:pt idx="1126">
                  <c:v>416</c:v>
                </c:pt>
                <c:pt idx="1127">
                  <c:v>413</c:v>
                </c:pt>
                <c:pt idx="1128">
                  <c:v>416</c:v>
                </c:pt>
                <c:pt idx="1129">
                  <c:v>416</c:v>
                </c:pt>
                <c:pt idx="1130">
                  <c:v>414</c:v>
                </c:pt>
                <c:pt idx="1131">
                  <c:v>414</c:v>
                </c:pt>
                <c:pt idx="1132">
                  <c:v>414</c:v>
                </c:pt>
                <c:pt idx="1133">
                  <c:v>415</c:v>
                </c:pt>
                <c:pt idx="1134">
                  <c:v>415</c:v>
                </c:pt>
                <c:pt idx="1135">
                  <c:v>413</c:v>
                </c:pt>
                <c:pt idx="1136">
                  <c:v>417</c:v>
                </c:pt>
                <c:pt idx="1137">
                  <c:v>416</c:v>
                </c:pt>
                <c:pt idx="1138">
                  <c:v>415</c:v>
                </c:pt>
                <c:pt idx="1139">
                  <c:v>416</c:v>
                </c:pt>
                <c:pt idx="1140">
                  <c:v>416</c:v>
                </c:pt>
                <c:pt idx="1141">
                  <c:v>416</c:v>
                </c:pt>
                <c:pt idx="1142">
                  <c:v>415</c:v>
                </c:pt>
                <c:pt idx="1143">
                  <c:v>415</c:v>
                </c:pt>
                <c:pt idx="1144">
                  <c:v>416</c:v>
                </c:pt>
                <c:pt idx="1145">
                  <c:v>414</c:v>
                </c:pt>
                <c:pt idx="1146">
                  <c:v>412</c:v>
                </c:pt>
                <c:pt idx="1147">
                  <c:v>415</c:v>
                </c:pt>
                <c:pt idx="1148">
                  <c:v>415</c:v>
                </c:pt>
                <c:pt idx="1149">
                  <c:v>416</c:v>
                </c:pt>
                <c:pt idx="1150">
                  <c:v>415</c:v>
                </c:pt>
                <c:pt idx="1151">
                  <c:v>416</c:v>
                </c:pt>
                <c:pt idx="1152">
                  <c:v>419</c:v>
                </c:pt>
                <c:pt idx="1153">
                  <c:v>423</c:v>
                </c:pt>
                <c:pt idx="1154">
                  <c:v>421</c:v>
                </c:pt>
                <c:pt idx="1155">
                  <c:v>426</c:v>
                </c:pt>
                <c:pt idx="1156">
                  <c:v>427</c:v>
                </c:pt>
                <c:pt idx="1157">
                  <c:v>427</c:v>
                </c:pt>
                <c:pt idx="1158">
                  <c:v>426</c:v>
                </c:pt>
                <c:pt idx="1159">
                  <c:v>432</c:v>
                </c:pt>
                <c:pt idx="1160">
                  <c:v>432</c:v>
                </c:pt>
                <c:pt idx="1161">
                  <c:v>432</c:v>
                </c:pt>
                <c:pt idx="1162">
                  <c:v>428</c:v>
                </c:pt>
                <c:pt idx="1163">
                  <c:v>433</c:v>
                </c:pt>
                <c:pt idx="1164">
                  <c:v>433</c:v>
                </c:pt>
                <c:pt idx="1165">
                  <c:v>432</c:v>
                </c:pt>
                <c:pt idx="1166">
                  <c:v>432</c:v>
                </c:pt>
                <c:pt idx="1167">
                  <c:v>429</c:v>
                </c:pt>
                <c:pt idx="1168">
                  <c:v>434</c:v>
                </c:pt>
                <c:pt idx="1169">
                  <c:v>433</c:v>
                </c:pt>
                <c:pt idx="1170">
                  <c:v>430</c:v>
                </c:pt>
                <c:pt idx="1171">
                  <c:v>432</c:v>
                </c:pt>
                <c:pt idx="1172">
                  <c:v>434</c:v>
                </c:pt>
                <c:pt idx="1173">
                  <c:v>431</c:v>
                </c:pt>
                <c:pt idx="1174">
                  <c:v>428</c:v>
                </c:pt>
                <c:pt idx="1175">
                  <c:v>432</c:v>
                </c:pt>
                <c:pt idx="1176">
                  <c:v>433</c:v>
                </c:pt>
                <c:pt idx="1177">
                  <c:v>432</c:v>
                </c:pt>
                <c:pt idx="1178">
                  <c:v>432</c:v>
                </c:pt>
                <c:pt idx="1179">
                  <c:v>434</c:v>
                </c:pt>
                <c:pt idx="1180">
                  <c:v>433</c:v>
                </c:pt>
                <c:pt idx="1181">
                  <c:v>435</c:v>
                </c:pt>
                <c:pt idx="1182">
                  <c:v>431</c:v>
                </c:pt>
                <c:pt idx="1183">
                  <c:v>432</c:v>
                </c:pt>
                <c:pt idx="1184">
                  <c:v>435</c:v>
                </c:pt>
                <c:pt idx="1185">
                  <c:v>434</c:v>
                </c:pt>
                <c:pt idx="1186">
                  <c:v>432</c:v>
                </c:pt>
                <c:pt idx="1187">
                  <c:v>431</c:v>
                </c:pt>
                <c:pt idx="1188">
                  <c:v>434</c:v>
                </c:pt>
                <c:pt idx="1189">
                  <c:v>432</c:v>
                </c:pt>
                <c:pt idx="1190">
                  <c:v>429</c:v>
                </c:pt>
                <c:pt idx="1191">
                  <c:v>432</c:v>
                </c:pt>
                <c:pt idx="1192">
                  <c:v>432</c:v>
                </c:pt>
                <c:pt idx="1193">
                  <c:v>433</c:v>
                </c:pt>
                <c:pt idx="1194">
                  <c:v>432</c:v>
                </c:pt>
                <c:pt idx="1195">
                  <c:v>432</c:v>
                </c:pt>
                <c:pt idx="1196">
                  <c:v>432</c:v>
                </c:pt>
                <c:pt idx="1197">
                  <c:v>432</c:v>
                </c:pt>
                <c:pt idx="1198">
                  <c:v>429</c:v>
                </c:pt>
                <c:pt idx="1199">
                  <c:v>430</c:v>
                </c:pt>
                <c:pt idx="1200">
                  <c:v>431</c:v>
                </c:pt>
                <c:pt idx="1201">
                  <c:v>431</c:v>
                </c:pt>
                <c:pt idx="1202">
                  <c:v>429</c:v>
                </c:pt>
                <c:pt idx="1203">
                  <c:v>430</c:v>
                </c:pt>
                <c:pt idx="1204">
                  <c:v>430</c:v>
                </c:pt>
                <c:pt idx="1205">
                  <c:v>431</c:v>
                </c:pt>
                <c:pt idx="1206">
                  <c:v>429</c:v>
                </c:pt>
                <c:pt idx="1207">
                  <c:v>430</c:v>
                </c:pt>
                <c:pt idx="1208">
                  <c:v>430</c:v>
                </c:pt>
                <c:pt idx="1209">
                  <c:v>431</c:v>
                </c:pt>
                <c:pt idx="1210">
                  <c:v>432</c:v>
                </c:pt>
                <c:pt idx="1211">
                  <c:v>433</c:v>
                </c:pt>
                <c:pt idx="1212">
                  <c:v>432</c:v>
                </c:pt>
                <c:pt idx="1213">
                  <c:v>432</c:v>
                </c:pt>
                <c:pt idx="1214">
                  <c:v>431</c:v>
                </c:pt>
                <c:pt idx="1215">
                  <c:v>432</c:v>
                </c:pt>
                <c:pt idx="1216">
                  <c:v>434</c:v>
                </c:pt>
                <c:pt idx="1217">
                  <c:v>433</c:v>
                </c:pt>
                <c:pt idx="1218">
                  <c:v>433</c:v>
                </c:pt>
                <c:pt idx="1219">
                  <c:v>434</c:v>
                </c:pt>
                <c:pt idx="1220">
                  <c:v>434</c:v>
                </c:pt>
                <c:pt idx="1221">
                  <c:v>432</c:v>
                </c:pt>
                <c:pt idx="1222">
                  <c:v>436</c:v>
                </c:pt>
                <c:pt idx="1223">
                  <c:v>435</c:v>
                </c:pt>
                <c:pt idx="1224">
                  <c:v>436</c:v>
                </c:pt>
                <c:pt idx="1225">
                  <c:v>437</c:v>
                </c:pt>
                <c:pt idx="1226">
                  <c:v>433</c:v>
                </c:pt>
                <c:pt idx="1227">
                  <c:v>435</c:v>
                </c:pt>
                <c:pt idx="1228">
                  <c:v>435</c:v>
                </c:pt>
                <c:pt idx="1229">
                  <c:v>434</c:v>
                </c:pt>
                <c:pt idx="1230">
                  <c:v>436</c:v>
                </c:pt>
                <c:pt idx="1231">
                  <c:v>434</c:v>
                </c:pt>
                <c:pt idx="1232">
                  <c:v>434</c:v>
                </c:pt>
                <c:pt idx="1233">
                  <c:v>429</c:v>
                </c:pt>
                <c:pt idx="1234">
                  <c:v>434</c:v>
                </c:pt>
                <c:pt idx="1235">
                  <c:v>435</c:v>
                </c:pt>
                <c:pt idx="1236">
                  <c:v>434</c:v>
                </c:pt>
                <c:pt idx="1237">
                  <c:v>432</c:v>
                </c:pt>
                <c:pt idx="1238">
                  <c:v>432</c:v>
                </c:pt>
                <c:pt idx="1239">
                  <c:v>433</c:v>
                </c:pt>
                <c:pt idx="1240">
                  <c:v>433</c:v>
                </c:pt>
                <c:pt idx="1241">
                  <c:v>431</c:v>
                </c:pt>
                <c:pt idx="1242">
                  <c:v>433</c:v>
                </c:pt>
                <c:pt idx="1243">
                  <c:v>434</c:v>
                </c:pt>
                <c:pt idx="1244">
                  <c:v>433</c:v>
                </c:pt>
                <c:pt idx="1245">
                  <c:v>428</c:v>
                </c:pt>
                <c:pt idx="1246">
                  <c:v>430</c:v>
                </c:pt>
                <c:pt idx="1247">
                  <c:v>433</c:v>
                </c:pt>
                <c:pt idx="1248">
                  <c:v>433</c:v>
                </c:pt>
                <c:pt idx="1249">
                  <c:v>433</c:v>
                </c:pt>
                <c:pt idx="1250">
                  <c:v>432</c:v>
                </c:pt>
                <c:pt idx="1251">
                  <c:v>433</c:v>
                </c:pt>
                <c:pt idx="1252">
                  <c:v>434</c:v>
                </c:pt>
                <c:pt idx="1253">
                  <c:v>428</c:v>
                </c:pt>
                <c:pt idx="1254">
                  <c:v>431</c:v>
                </c:pt>
                <c:pt idx="1255">
                  <c:v>432</c:v>
                </c:pt>
                <c:pt idx="1256">
                  <c:v>432</c:v>
                </c:pt>
                <c:pt idx="1257">
                  <c:v>432</c:v>
                </c:pt>
                <c:pt idx="1258">
                  <c:v>430</c:v>
                </c:pt>
                <c:pt idx="1259">
                  <c:v>433</c:v>
                </c:pt>
                <c:pt idx="1260">
                  <c:v>431</c:v>
                </c:pt>
                <c:pt idx="1261">
                  <c:v>433</c:v>
                </c:pt>
                <c:pt idx="1262">
                  <c:v>433</c:v>
                </c:pt>
                <c:pt idx="1263">
                  <c:v>432</c:v>
                </c:pt>
                <c:pt idx="1264">
                  <c:v>432</c:v>
                </c:pt>
                <c:pt idx="1265">
                  <c:v>431</c:v>
                </c:pt>
                <c:pt idx="1266">
                  <c:v>429</c:v>
                </c:pt>
                <c:pt idx="1267">
                  <c:v>431</c:v>
                </c:pt>
                <c:pt idx="1268">
                  <c:v>430</c:v>
                </c:pt>
                <c:pt idx="1269">
                  <c:v>428</c:v>
                </c:pt>
                <c:pt idx="1270">
                  <c:v>429</c:v>
                </c:pt>
                <c:pt idx="1271">
                  <c:v>427</c:v>
                </c:pt>
                <c:pt idx="1272">
                  <c:v>427</c:v>
                </c:pt>
                <c:pt idx="1273">
                  <c:v>427</c:v>
                </c:pt>
                <c:pt idx="1274">
                  <c:v>426</c:v>
                </c:pt>
                <c:pt idx="1275">
                  <c:v>429</c:v>
                </c:pt>
                <c:pt idx="1276">
                  <c:v>427</c:v>
                </c:pt>
                <c:pt idx="1277">
                  <c:v>426</c:v>
                </c:pt>
                <c:pt idx="1278">
                  <c:v>427</c:v>
                </c:pt>
                <c:pt idx="1279">
                  <c:v>427</c:v>
                </c:pt>
                <c:pt idx="1280">
                  <c:v>429</c:v>
                </c:pt>
                <c:pt idx="1281">
                  <c:v>425</c:v>
                </c:pt>
                <c:pt idx="1282">
                  <c:v>427</c:v>
                </c:pt>
                <c:pt idx="1283">
                  <c:v>428</c:v>
                </c:pt>
                <c:pt idx="1284">
                  <c:v>427</c:v>
                </c:pt>
                <c:pt idx="1285">
                  <c:v>427</c:v>
                </c:pt>
                <c:pt idx="1286">
                  <c:v>429</c:v>
                </c:pt>
                <c:pt idx="1287">
                  <c:v>428</c:v>
                </c:pt>
                <c:pt idx="1288">
                  <c:v>428</c:v>
                </c:pt>
                <c:pt idx="1289">
                  <c:v>427</c:v>
                </c:pt>
                <c:pt idx="1290">
                  <c:v>427</c:v>
                </c:pt>
                <c:pt idx="1291">
                  <c:v>428</c:v>
                </c:pt>
                <c:pt idx="1292">
                  <c:v>426</c:v>
                </c:pt>
                <c:pt idx="1293">
                  <c:v>422</c:v>
                </c:pt>
                <c:pt idx="1294">
                  <c:v>429</c:v>
                </c:pt>
                <c:pt idx="1295">
                  <c:v>429</c:v>
                </c:pt>
                <c:pt idx="1296">
                  <c:v>427</c:v>
                </c:pt>
                <c:pt idx="1297">
                  <c:v>427</c:v>
                </c:pt>
                <c:pt idx="1298">
                  <c:v>427</c:v>
                </c:pt>
                <c:pt idx="1299">
                  <c:v>429</c:v>
                </c:pt>
                <c:pt idx="1300">
                  <c:v>424</c:v>
                </c:pt>
                <c:pt idx="1301">
                  <c:v>427</c:v>
                </c:pt>
                <c:pt idx="1302">
                  <c:v>426</c:v>
                </c:pt>
                <c:pt idx="1303">
                  <c:v>428</c:v>
                </c:pt>
                <c:pt idx="1304">
                  <c:v>425</c:v>
                </c:pt>
                <c:pt idx="1305">
                  <c:v>426</c:v>
                </c:pt>
                <c:pt idx="1306">
                  <c:v>426</c:v>
                </c:pt>
                <c:pt idx="1307">
                  <c:v>427</c:v>
                </c:pt>
                <c:pt idx="1308">
                  <c:v>426</c:v>
                </c:pt>
                <c:pt idx="1309">
                  <c:v>423</c:v>
                </c:pt>
                <c:pt idx="1310">
                  <c:v>429</c:v>
                </c:pt>
                <c:pt idx="1311">
                  <c:v>426</c:v>
                </c:pt>
                <c:pt idx="1312">
                  <c:v>426</c:v>
                </c:pt>
                <c:pt idx="1313">
                  <c:v>425</c:v>
                </c:pt>
                <c:pt idx="1314">
                  <c:v>427</c:v>
                </c:pt>
                <c:pt idx="1315">
                  <c:v>427</c:v>
                </c:pt>
                <c:pt idx="1316">
                  <c:v>426</c:v>
                </c:pt>
                <c:pt idx="1317">
                  <c:v>429</c:v>
                </c:pt>
                <c:pt idx="1318">
                  <c:v>429</c:v>
                </c:pt>
                <c:pt idx="1319">
                  <c:v>428</c:v>
                </c:pt>
                <c:pt idx="1320">
                  <c:v>425</c:v>
                </c:pt>
                <c:pt idx="1321">
                  <c:v>426</c:v>
                </c:pt>
                <c:pt idx="1322">
                  <c:v>428</c:v>
                </c:pt>
                <c:pt idx="1323">
                  <c:v>429</c:v>
                </c:pt>
                <c:pt idx="1324">
                  <c:v>427</c:v>
                </c:pt>
                <c:pt idx="1325">
                  <c:v>429</c:v>
                </c:pt>
                <c:pt idx="1326">
                  <c:v>430</c:v>
                </c:pt>
                <c:pt idx="1327">
                  <c:v>430</c:v>
                </c:pt>
                <c:pt idx="1328">
                  <c:v>430</c:v>
                </c:pt>
                <c:pt idx="1329">
                  <c:v>426</c:v>
                </c:pt>
                <c:pt idx="1330">
                  <c:v>430</c:v>
                </c:pt>
                <c:pt idx="1331">
                  <c:v>430</c:v>
                </c:pt>
                <c:pt idx="1332">
                  <c:v>429</c:v>
                </c:pt>
                <c:pt idx="1333">
                  <c:v>430</c:v>
                </c:pt>
                <c:pt idx="1334">
                  <c:v>429</c:v>
                </c:pt>
                <c:pt idx="1335">
                  <c:v>429</c:v>
                </c:pt>
                <c:pt idx="1336">
                  <c:v>429</c:v>
                </c:pt>
                <c:pt idx="1337">
                  <c:v>428</c:v>
                </c:pt>
                <c:pt idx="1338">
                  <c:v>429</c:v>
                </c:pt>
                <c:pt idx="1339">
                  <c:v>427</c:v>
                </c:pt>
                <c:pt idx="1340">
                  <c:v>425</c:v>
                </c:pt>
                <c:pt idx="1341">
                  <c:v>426</c:v>
                </c:pt>
                <c:pt idx="1342">
                  <c:v>427</c:v>
                </c:pt>
                <c:pt idx="1343">
                  <c:v>425</c:v>
                </c:pt>
                <c:pt idx="1344">
                  <c:v>424</c:v>
                </c:pt>
                <c:pt idx="1345">
                  <c:v>422</c:v>
                </c:pt>
                <c:pt idx="1346">
                  <c:v>425</c:v>
                </c:pt>
                <c:pt idx="1347">
                  <c:v>424</c:v>
                </c:pt>
                <c:pt idx="1348">
                  <c:v>426</c:v>
                </c:pt>
                <c:pt idx="1349">
                  <c:v>426</c:v>
                </c:pt>
                <c:pt idx="1350">
                  <c:v>426</c:v>
                </c:pt>
                <c:pt idx="1351">
                  <c:v>426</c:v>
                </c:pt>
                <c:pt idx="1352">
                  <c:v>424</c:v>
                </c:pt>
                <c:pt idx="1353">
                  <c:v>425</c:v>
                </c:pt>
                <c:pt idx="1354">
                  <c:v>425</c:v>
                </c:pt>
                <c:pt idx="1355">
                  <c:v>425</c:v>
                </c:pt>
                <c:pt idx="1356">
                  <c:v>422</c:v>
                </c:pt>
                <c:pt idx="1357">
                  <c:v>424</c:v>
                </c:pt>
                <c:pt idx="1358">
                  <c:v>425</c:v>
                </c:pt>
                <c:pt idx="1359">
                  <c:v>424</c:v>
                </c:pt>
                <c:pt idx="1360">
                  <c:v>420</c:v>
                </c:pt>
                <c:pt idx="1361">
                  <c:v>424</c:v>
                </c:pt>
                <c:pt idx="1362">
                  <c:v>425</c:v>
                </c:pt>
                <c:pt idx="1363">
                  <c:v>423</c:v>
                </c:pt>
                <c:pt idx="1364">
                  <c:v>423</c:v>
                </c:pt>
                <c:pt idx="1365">
                  <c:v>421</c:v>
                </c:pt>
                <c:pt idx="1366">
                  <c:v>423</c:v>
                </c:pt>
                <c:pt idx="1367">
                  <c:v>420</c:v>
                </c:pt>
                <c:pt idx="1368">
                  <c:v>421</c:v>
                </c:pt>
                <c:pt idx="1369">
                  <c:v>421</c:v>
                </c:pt>
                <c:pt idx="1370">
                  <c:v>421</c:v>
                </c:pt>
                <c:pt idx="1371">
                  <c:v>418</c:v>
                </c:pt>
                <c:pt idx="1372">
                  <c:v>420</c:v>
                </c:pt>
                <c:pt idx="1373">
                  <c:v>420</c:v>
                </c:pt>
                <c:pt idx="1374">
                  <c:v>421</c:v>
                </c:pt>
                <c:pt idx="1375">
                  <c:v>422</c:v>
                </c:pt>
                <c:pt idx="1376">
                  <c:v>419</c:v>
                </c:pt>
                <c:pt idx="1377">
                  <c:v>422</c:v>
                </c:pt>
                <c:pt idx="1378">
                  <c:v>422</c:v>
                </c:pt>
                <c:pt idx="1379">
                  <c:v>421</c:v>
                </c:pt>
                <c:pt idx="1380">
                  <c:v>420</c:v>
                </c:pt>
                <c:pt idx="1381">
                  <c:v>421</c:v>
                </c:pt>
                <c:pt idx="1382">
                  <c:v>420</c:v>
                </c:pt>
                <c:pt idx="1383">
                  <c:v>421</c:v>
                </c:pt>
                <c:pt idx="1384">
                  <c:v>419</c:v>
                </c:pt>
                <c:pt idx="1385">
                  <c:v>421</c:v>
                </c:pt>
                <c:pt idx="1386">
                  <c:v>420</c:v>
                </c:pt>
                <c:pt idx="1387">
                  <c:v>420</c:v>
                </c:pt>
                <c:pt idx="1388">
                  <c:v>420</c:v>
                </c:pt>
                <c:pt idx="1389">
                  <c:v>420</c:v>
                </c:pt>
                <c:pt idx="1390">
                  <c:v>422</c:v>
                </c:pt>
                <c:pt idx="1391">
                  <c:v>420</c:v>
                </c:pt>
                <c:pt idx="1392">
                  <c:v>419</c:v>
                </c:pt>
                <c:pt idx="1393">
                  <c:v>421</c:v>
                </c:pt>
                <c:pt idx="1394">
                  <c:v>421</c:v>
                </c:pt>
                <c:pt idx="1395">
                  <c:v>420</c:v>
                </c:pt>
                <c:pt idx="1396">
                  <c:v>419</c:v>
                </c:pt>
                <c:pt idx="1397">
                  <c:v>420</c:v>
                </c:pt>
                <c:pt idx="1398">
                  <c:v>420</c:v>
                </c:pt>
                <c:pt idx="1399">
                  <c:v>421</c:v>
                </c:pt>
                <c:pt idx="1400">
                  <c:v>416</c:v>
                </c:pt>
                <c:pt idx="1401">
                  <c:v>421</c:v>
                </c:pt>
                <c:pt idx="1402">
                  <c:v>420</c:v>
                </c:pt>
                <c:pt idx="1403">
                  <c:v>419</c:v>
                </c:pt>
                <c:pt idx="1404">
                  <c:v>420</c:v>
                </c:pt>
                <c:pt idx="1405">
                  <c:v>419</c:v>
                </c:pt>
                <c:pt idx="1406">
                  <c:v>420</c:v>
                </c:pt>
                <c:pt idx="1407">
                  <c:v>420</c:v>
                </c:pt>
                <c:pt idx="1408">
                  <c:v>418</c:v>
                </c:pt>
                <c:pt idx="1409">
                  <c:v>420</c:v>
                </c:pt>
                <c:pt idx="1410">
                  <c:v>418</c:v>
                </c:pt>
                <c:pt idx="1411">
                  <c:v>418</c:v>
                </c:pt>
                <c:pt idx="1412">
                  <c:v>420</c:v>
                </c:pt>
                <c:pt idx="1413">
                  <c:v>419</c:v>
                </c:pt>
                <c:pt idx="1414">
                  <c:v>420</c:v>
                </c:pt>
                <c:pt idx="1415">
                  <c:v>419</c:v>
                </c:pt>
                <c:pt idx="1416">
                  <c:v>419</c:v>
                </c:pt>
                <c:pt idx="1417">
                  <c:v>420</c:v>
                </c:pt>
                <c:pt idx="1418">
                  <c:v>420</c:v>
                </c:pt>
                <c:pt idx="1419">
                  <c:v>418</c:v>
                </c:pt>
                <c:pt idx="1420">
                  <c:v>420</c:v>
                </c:pt>
                <c:pt idx="1421">
                  <c:v>418</c:v>
                </c:pt>
                <c:pt idx="1422">
                  <c:v>420</c:v>
                </c:pt>
                <c:pt idx="1423">
                  <c:v>416</c:v>
                </c:pt>
                <c:pt idx="1424">
                  <c:v>418</c:v>
                </c:pt>
                <c:pt idx="1425">
                  <c:v>420</c:v>
                </c:pt>
                <c:pt idx="1426">
                  <c:v>419</c:v>
                </c:pt>
                <c:pt idx="1427">
                  <c:v>418</c:v>
                </c:pt>
                <c:pt idx="1428">
                  <c:v>419</c:v>
                </c:pt>
                <c:pt idx="1429">
                  <c:v>420</c:v>
                </c:pt>
                <c:pt idx="1430">
                  <c:v>419</c:v>
                </c:pt>
                <c:pt idx="1431">
                  <c:v>416</c:v>
                </c:pt>
                <c:pt idx="1432">
                  <c:v>415</c:v>
                </c:pt>
                <c:pt idx="1433">
                  <c:v>420</c:v>
                </c:pt>
                <c:pt idx="1434">
                  <c:v>418</c:v>
                </c:pt>
                <c:pt idx="1435">
                  <c:v>418</c:v>
                </c:pt>
                <c:pt idx="1436">
                  <c:v>417</c:v>
                </c:pt>
                <c:pt idx="1437">
                  <c:v>419</c:v>
                </c:pt>
                <c:pt idx="1438">
                  <c:v>420</c:v>
                </c:pt>
                <c:pt idx="1439">
                  <c:v>419</c:v>
                </c:pt>
                <c:pt idx="1440">
                  <c:v>419</c:v>
                </c:pt>
                <c:pt idx="1441">
                  <c:v>420</c:v>
                </c:pt>
                <c:pt idx="1442">
                  <c:v>419</c:v>
                </c:pt>
                <c:pt idx="1443">
                  <c:v>416</c:v>
                </c:pt>
                <c:pt idx="1444">
                  <c:v>419</c:v>
                </c:pt>
                <c:pt idx="1445">
                  <c:v>419</c:v>
                </c:pt>
                <c:pt idx="1446">
                  <c:v>418</c:v>
                </c:pt>
                <c:pt idx="1447">
                  <c:v>417</c:v>
                </c:pt>
                <c:pt idx="1448">
                  <c:v>417</c:v>
                </c:pt>
                <c:pt idx="1449">
                  <c:v>419</c:v>
                </c:pt>
                <c:pt idx="1450">
                  <c:v>419</c:v>
                </c:pt>
                <c:pt idx="1451">
                  <c:v>418</c:v>
                </c:pt>
                <c:pt idx="1452">
                  <c:v>415</c:v>
                </c:pt>
                <c:pt idx="1453">
                  <c:v>417</c:v>
                </c:pt>
                <c:pt idx="1454">
                  <c:v>418</c:v>
                </c:pt>
                <c:pt idx="1455">
                  <c:v>417</c:v>
                </c:pt>
                <c:pt idx="1456">
                  <c:v>417</c:v>
                </c:pt>
                <c:pt idx="1457">
                  <c:v>419</c:v>
                </c:pt>
                <c:pt idx="1458">
                  <c:v>418</c:v>
                </c:pt>
                <c:pt idx="1459">
                  <c:v>419</c:v>
                </c:pt>
                <c:pt idx="1460">
                  <c:v>417</c:v>
                </c:pt>
                <c:pt idx="1461">
                  <c:v>419</c:v>
                </c:pt>
                <c:pt idx="1462">
                  <c:v>420</c:v>
                </c:pt>
                <c:pt idx="1463">
                  <c:v>414</c:v>
                </c:pt>
                <c:pt idx="1464">
                  <c:v>419</c:v>
                </c:pt>
                <c:pt idx="1465">
                  <c:v>419</c:v>
                </c:pt>
                <c:pt idx="1466">
                  <c:v>417</c:v>
                </c:pt>
                <c:pt idx="1467">
                  <c:v>417</c:v>
                </c:pt>
                <c:pt idx="1468">
                  <c:v>420</c:v>
                </c:pt>
                <c:pt idx="1469">
                  <c:v>419</c:v>
                </c:pt>
                <c:pt idx="1470">
                  <c:v>418</c:v>
                </c:pt>
                <c:pt idx="1471">
                  <c:v>418</c:v>
                </c:pt>
                <c:pt idx="1472">
                  <c:v>417</c:v>
                </c:pt>
                <c:pt idx="1473">
                  <c:v>417</c:v>
                </c:pt>
                <c:pt idx="1474">
                  <c:v>418</c:v>
                </c:pt>
                <c:pt idx="1475">
                  <c:v>417</c:v>
                </c:pt>
                <c:pt idx="1476">
                  <c:v>417</c:v>
                </c:pt>
                <c:pt idx="1477">
                  <c:v>420</c:v>
                </c:pt>
                <c:pt idx="1478">
                  <c:v>417</c:v>
                </c:pt>
                <c:pt idx="1479">
                  <c:v>419</c:v>
                </c:pt>
                <c:pt idx="1480">
                  <c:v>419</c:v>
                </c:pt>
                <c:pt idx="1481">
                  <c:v>419</c:v>
                </c:pt>
                <c:pt idx="1482">
                  <c:v>419</c:v>
                </c:pt>
                <c:pt idx="1483">
                  <c:v>415</c:v>
                </c:pt>
                <c:pt idx="1484">
                  <c:v>419</c:v>
                </c:pt>
                <c:pt idx="1485">
                  <c:v>420</c:v>
                </c:pt>
                <c:pt idx="1486">
                  <c:v>417</c:v>
                </c:pt>
                <c:pt idx="1487">
                  <c:v>419</c:v>
                </c:pt>
                <c:pt idx="1488">
                  <c:v>419</c:v>
                </c:pt>
                <c:pt idx="1489">
                  <c:v>421</c:v>
                </c:pt>
                <c:pt idx="1490">
                  <c:v>419</c:v>
                </c:pt>
                <c:pt idx="1491">
                  <c:v>419</c:v>
                </c:pt>
                <c:pt idx="1492">
                  <c:v>420</c:v>
                </c:pt>
                <c:pt idx="1493">
                  <c:v>420</c:v>
                </c:pt>
                <c:pt idx="1494">
                  <c:v>420</c:v>
                </c:pt>
                <c:pt idx="1495">
                  <c:v>419</c:v>
                </c:pt>
                <c:pt idx="1496">
                  <c:v>419</c:v>
                </c:pt>
                <c:pt idx="1497">
                  <c:v>420</c:v>
                </c:pt>
                <c:pt idx="1498">
                  <c:v>419</c:v>
                </c:pt>
                <c:pt idx="1499">
                  <c:v>418</c:v>
                </c:pt>
                <c:pt idx="1500">
                  <c:v>420</c:v>
                </c:pt>
                <c:pt idx="1501">
                  <c:v>421</c:v>
                </c:pt>
                <c:pt idx="1502">
                  <c:v>419</c:v>
                </c:pt>
                <c:pt idx="1503">
                  <c:v>419</c:v>
                </c:pt>
                <c:pt idx="1504">
                  <c:v>419</c:v>
                </c:pt>
                <c:pt idx="1505">
                  <c:v>420</c:v>
                </c:pt>
                <c:pt idx="1506">
                  <c:v>418</c:v>
                </c:pt>
                <c:pt idx="1507">
                  <c:v>417</c:v>
                </c:pt>
                <c:pt idx="1508">
                  <c:v>419</c:v>
                </c:pt>
                <c:pt idx="1509">
                  <c:v>419</c:v>
                </c:pt>
                <c:pt idx="1510">
                  <c:v>417</c:v>
                </c:pt>
                <c:pt idx="1511">
                  <c:v>417</c:v>
                </c:pt>
                <c:pt idx="1512">
                  <c:v>418</c:v>
                </c:pt>
                <c:pt idx="1513">
                  <c:v>418</c:v>
                </c:pt>
                <c:pt idx="1514">
                  <c:v>419</c:v>
                </c:pt>
                <c:pt idx="1515">
                  <c:v>418</c:v>
                </c:pt>
                <c:pt idx="1516">
                  <c:v>420</c:v>
                </c:pt>
                <c:pt idx="1517">
                  <c:v>418</c:v>
                </c:pt>
                <c:pt idx="1518">
                  <c:v>417</c:v>
                </c:pt>
                <c:pt idx="1519">
                  <c:v>419</c:v>
                </c:pt>
                <c:pt idx="1520">
                  <c:v>419</c:v>
                </c:pt>
                <c:pt idx="1521">
                  <c:v>418</c:v>
                </c:pt>
                <c:pt idx="1522">
                  <c:v>417</c:v>
                </c:pt>
                <c:pt idx="1523">
                  <c:v>416</c:v>
                </c:pt>
                <c:pt idx="1524">
                  <c:v>418</c:v>
                </c:pt>
                <c:pt idx="1525">
                  <c:v>416</c:v>
                </c:pt>
                <c:pt idx="1526">
                  <c:v>416</c:v>
                </c:pt>
                <c:pt idx="1527">
                  <c:v>416</c:v>
                </c:pt>
                <c:pt idx="1528">
                  <c:v>416</c:v>
                </c:pt>
                <c:pt idx="1529">
                  <c:v>416</c:v>
                </c:pt>
                <c:pt idx="1530">
                  <c:v>414</c:v>
                </c:pt>
                <c:pt idx="1531">
                  <c:v>412</c:v>
                </c:pt>
                <c:pt idx="1532">
                  <c:v>415</c:v>
                </c:pt>
                <c:pt idx="1533">
                  <c:v>414</c:v>
                </c:pt>
                <c:pt idx="1534">
                  <c:v>413</c:v>
                </c:pt>
                <c:pt idx="1535">
                  <c:v>414</c:v>
                </c:pt>
                <c:pt idx="1536">
                  <c:v>412</c:v>
                </c:pt>
                <c:pt idx="1537">
                  <c:v>412</c:v>
                </c:pt>
                <c:pt idx="1538">
                  <c:v>412</c:v>
                </c:pt>
                <c:pt idx="1539">
                  <c:v>412</c:v>
                </c:pt>
                <c:pt idx="1540">
                  <c:v>413</c:v>
                </c:pt>
                <c:pt idx="1541">
                  <c:v>413</c:v>
                </c:pt>
                <c:pt idx="1542">
                  <c:v>410</c:v>
                </c:pt>
                <c:pt idx="1543">
                  <c:v>413</c:v>
                </c:pt>
                <c:pt idx="1544">
                  <c:v>413</c:v>
                </c:pt>
                <c:pt idx="1545">
                  <c:v>413</c:v>
                </c:pt>
                <c:pt idx="1546">
                  <c:v>413</c:v>
                </c:pt>
                <c:pt idx="1547">
                  <c:v>413</c:v>
                </c:pt>
                <c:pt idx="1548">
                  <c:v>415</c:v>
                </c:pt>
                <c:pt idx="1549">
                  <c:v>413</c:v>
                </c:pt>
                <c:pt idx="1550">
                  <c:v>414</c:v>
                </c:pt>
                <c:pt idx="1551">
                  <c:v>416</c:v>
                </c:pt>
                <c:pt idx="1552">
                  <c:v>416</c:v>
                </c:pt>
                <c:pt idx="1553">
                  <c:v>417</c:v>
                </c:pt>
                <c:pt idx="1554">
                  <c:v>415</c:v>
                </c:pt>
                <c:pt idx="1555">
                  <c:v>415</c:v>
                </c:pt>
                <c:pt idx="1556">
                  <c:v>417</c:v>
                </c:pt>
                <c:pt idx="1557">
                  <c:v>415</c:v>
                </c:pt>
                <c:pt idx="1558">
                  <c:v>416</c:v>
                </c:pt>
                <c:pt idx="1559">
                  <c:v>417</c:v>
                </c:pt>
                <c:pt idx="1560">
                  <c:v>418</c:v>
                </c:pt>
                <c:pt idx="1561">
                  <c:v>416</c:v>
                </c:pt>
                <c:pt idx="1562">
                  <c:v>415</c:v>
                </c:pt>
                <c:pt idx="1563">
                  <c:v>417</c:v>
                </c:pt>
                <c:pt idx="1564">
                  <c:v>419</c:v>
                </c:pt>
                <c:pt idx="1565">
                  <c:v>417</c:v>
                </c:pt>
                <c:pt idx="1566">
                  <c:v>416</c:v>
                </c:pt>
                <c:pt idx="1567">
                  <c:v>417</c:v>
                </c:pt>
                <c:pt idx="1568">
                  <c:v>418</c:v>
                </c:pt>
                <c:pt idx="1569">
                  <c:v>417</c:v>
                </c:pt>
                <c:pt idx="1570">
                  <c:v>416</c:v>
                </c:pt>
                <c:pt idx="1571">
                  <c:v>417</c:v>
                </c:pt>
                <c:pt idx="1572">
                  <c:v>418</c:v>
                </c:pt>
                <c:pt idx="1573">
                  <c:v>415</c:v>
                </c:pt>
                <c:pt idx="1574">
                  <c:v>417</c:v>
                </c:pt>
                <c:pt idx="1575">
                  <c:v>417</c:v>
                </c:pt>
                <c:pt idx="1576">
                  <c:v>419</c:v>
                </c:pt>
                <c:pt idx="1577">
                  <c:v>417</c:v>
                </c:pt>
                <c:pt idx="1578">
                  <c:v>416</c:v>
                </c:pt>
                <c:pt idx="1579">
                  <c:v>416</c:v>
                </c:pt>
                <c:pt idx="1580">
                  <c:v>417</c:v>
                </c:pt>
                <c:pt idx="1581">
                  <c:v>417</c:v>
                </c:pt>
                <c:pt idx="1582">
                  <c:v>417</c:v>
                </c:pt>
                <c:pt idx="1583">
                  <c:v>415</c:v>
                </c:pt>
                <c:pt idx="1584">
                  <c:v>417</c:v>
                </c:pt>
                <c:pt idx="1585">
                  <c:v>419</c:v>
                </c:pt>
                <c:pt idx="1586">
                  <c:v>415</c:v>
                </c:pt>
                <c:pt idx="1587">
                  <c:v>417</c:v>
                </c:pt>
                <c:pt idx="1588">
                  <c:v>419</c:v>
                </c:pt>
                <c:pt idx="1589">
                  <c:v>416</c:v>
                </c:pt>
                <c:pt idx="1590">
                  <c:v>414</c:v>
                </c:pt>
                <c:pt idx="1591">
                  <c:v>419</c:v>
                </c:pt>
                <c:pt idx="1592">
                  <c:v>418</c:v>
                </c:pt>
                <c:pt idx="1593">
                  <c:v>418</c:v>
                </c:pt>
                <c:pt idx="1594">
                  <c:v>416</c:v>
                </c:pt>
                <c:pt idx="1595">
                  <c:v>416</c:v>
                </c:pt>
                <c:pt idx="1596">
                  <c:v>420</c:v>
                </c:pt>
                <c:pt idx="1597">
                  <c:v>418</c:v>
                </c:pt>
                <c:pt idx="1598">
                  <c:v>416</c:v>
                </c:pt>
                <c:pt idx="1599">
                  <c:v>416</c:v>
                </c:pt>
                <c:pt idx="1600">
                  <c:v>418</c:v>
                </c:pt>
                <c:pt idx="1601">
                  <c:v>417</c:v>
                </c:pt>
                <c:pt idx="1602">
                  <c:v>417</c:v>
                </c:pt>
                <c:pt idx="1603">
                  <c:v>418</c:v>
                </c:pt>
                <c:pt idx="1604">
                  <c:v>417</c:v>
                </c:pt>
                <c:pt idx="1605">
                  <c:v>419</c:v>
                </c:pt>
                <c:pt idx="1606">
                  <c:v>415</c:v>
                </c:pt>
                <c:pt idx="1607">
                  <c:v>419</c:v>
                </c:pt>
                <c:pt idx="1608">
                  <c:v>420</c:v>
                </c:pt>
                <c:pt idx="1609">
                  <c:v>419</c:v>
                </c:pt>
                <c:pt idx="1610">
                  <c:v>419</c:v>
                </c:pt>
                <c:pt idx="1611">
                  <c:v>420</c:v>
                </c:pt>
                <c:pt idx="1612">
                  <c:v>416</c:v>
                </c:pt>
                <c:pt idx="1613">
                  <c:v>414</c:v>
                </c:pt>
                <c:pt idx="1614">
                  <c:v>416</c:v>
                </c:pt>
                <c:pt idx="1615">
                  <c:v>421</c:v>
                </c:pt>
                <c:pt idx="1616">
                  <c:v>421</c:v>
                </c:pt>
                <c:pt idx="1617">
                  <c:v>417</c:v>
                </c:pt>
                <c:pt idx="1618">
                  <c:v>419</c:v>
                </c:pt>
                <c:pt idx="1619">
                  <c:v>418</c:v>
                </c:pt>
                <c:pt idx="1620">
                  <c:v>420</c:v>
                </c:pt>
                <c:pt idx="1621">
                  <c:v>418</c:v>
                </c:pt>
                <c:pt idx="1622">
                  <c:v>419</c:v>
                </c:pt>
                <c:pt idx="1623">
                  <c:v>419</c:v>
                </c:pt>
                <c:pt idx="1624">
                  <c:v>419</c:v>
                </c:pt>
                <c:pt idx="1625">
                  <c:v>417</c:v>
                </c:pt>
                <c:pt idx="1626">
                  <c:v>421</c:v>
                </c:pt>
                <c:pt idx="1627">
                  <c:v>420</c:v>
                </c:pt>
                <c:pt idx="1628">
                  <c:v>417</c:v>
                </c:pt>
                <c:pt idx="1629">
                  <c:v>418</c:v>
                </c:pt>
                <c:pt idx="1630">
                  <c:v>418</c:v>
                </c:pt>
                <c:pt idx="1631">
                  <c:v>420</c:v>
                </c:pt>
                <c:pt idx="1632">
                  <c:v>419</c:v>
                </c:pt>
                <c:pt idx="1633">
                  <c:v>418</c:v>
                </c:pt>
                <c:pt idx="1634">
                  <c:v>419</c:v>
                </c:pt>
                <c:pt idx="1635">
                  <c:v>420</c:v>
                </c:pt>
                <c:pt idx="1636">
                  <c:v>418</c:v>
                </c:pt>
                <c:pt idx="1637">
                  <c:v>418</c:v>
                </c:pt>
                <c:pt idx="1638">
                  <c:v>416</c:v>
                </c:pt>
                <c:pt idx="1639">
                  <c:v>421</c:v>
                </c:pt>
                <c:pt idx="1640">
                  <c:v>422</c:v>
                </c:pt>
                <c:pt idx="1641">
                  <c:v>419</c:v>
                </c:pt>
                <c:pt idx="1642">
                  <c:v>421</c:v>
                </c:pt>
                <c:pt idx="1643">
                  <c:v>420</c:v>
                </c:pt>
                <c:pt idx="1644">
                  <c:v>421</c:v>
                </c:pt>
                <c:pt idx="1645">
                  <c:v>418</c:v>
                </c:pt>
                <c:pt idx="1646">
                  <c:v>418</c:v>
                </c:pt>
                <c:pt idx="1647">
                  <c:v>420</c:v>
                </c:pt>
                <c:pt idx="1648">
                  <c:v>418</c:v>
                </c:pt>
                <c:pt idx="1649">
                  <c:v>417</c:v>
                </c:pt>
                <c:pt idx="1650">
                  <c:v>421</c:v>
                </c:pt>
                <c:pt idx="1651">
                  <c:v>420</c:v>
                </c:pt>
                <c:pt idx="1652">
                  <c:v>419</c:v>
                </c:pt>
                <c:pt idx="1653">
                  <c:v>419</c:v>
                </c:pt>
                <c:pt idx="1654">
                  <c:v>418</c:v>
                </c:pt>
                <c:pt idx="1655">
                  <c:v>420</c:v>
                </c:pt>
                <c:pt idx="1656">
                  <c:v>415</c:v>
                </c:pt>
                <c:pt idx="1657">
                  <c:v>418</c:v>
                </c:pt>
                <c:pt idx="1658">
                  <c:v>420</c:v>
                </c:pt>
                <c:pt idx="1659">
                  <c:v>420</c:v>
                </c:pt>
                <c:pt idx="1660">
                  <c:v>419</c:v>
                </c:pt>
                <c:pt idx="1661">
                  <c:v>416</c:v>
                </c:pt>
                <c:pt idx="1662">
                  <c:v>418</c:v>
                </c:pt>
                <c:pt idx="1663">
                  <c:v>419</c:v>
                </c:pt>
                <c:pt idx="1664">
                  <c:v>419</c:v>
                </c:pt>
                <c:pt idx="1665">
                  <c:v>420</c:v>
                </c:pt>
                <c:pt idx="1666">
                  <c:v>421</c:v>
                </c:pt>
                <c:pt idx="1667">
                  <c:v>420</c:v>
                </c:pt>
                <c:pt idx="1668">
                  <c:v>413</c:v>
                </c:pt>
                <c:pt idx="1669">
                  <c:v>418</c:v>
                </c:pt>
                <c:pt idx="1670">
                  <c:v>418</c:v>
                </c:pt>
                <c:pt idx="1671">
                  <c:v>420</c:v>
                </c:pt>
                <c:pt idx="1672">
                  <c:v>418</c:v>
                </c:pt>
                <c:pt idx="1673">
                  <c:v>416</c:v>
                </c:pt>
                <c:pt idx="1674">
                  <c:v>419</c:v>
                </c:pt>
                <c:pt idx="1675">
                  <c:v>418</c:v>
                </c:pt>
                <c:pt idx="1676">
                  <c:v>413</c:v>
                </c:pt>
                <c:pt idx="1677">
                  <c:v>417</c:v>
                </c:pt>
                <c:pt idx="1678">
                  <c:v>417</c:v>
                </c:pt>
                <c:pt idx="1679">
                  <c:v>419</c:v>
                </c:pt>
                <c:pt idx="1680">
                  <c:v>417</c:v>
                </c:pt>
                <c:pt idx="1681">
                  <c:v>417</c:v>
                </c:pt>
                <c:pt idx="1682">
                  <c:v>418</c:v>
                </c:pt>
                <c:pt idx="1683">
                  <c:v>417</c:v>
                </c:pt>
                <c:pt idx="1684">
                  <c:v>416</c:v>
                </c:pt>
                <c:pt idx="1685">
                  <c:v>416</c:v>
                </c:pt>
                <c:pt idx="1686">
                  <c:v>418</c:v>
                </c:pt>
                <c:pt idx="1687">
                  <c:v>418</c:v>
                </c:pt>
                <c:pt idx="1688">
                  <c:v>417</c:v>
                </c:pt>
                <c:pt idx="1689">
                  <c:v>413</c:v>
                </c:pt>
                <c:pt idx="1690">
                  <c:v>418</c:v>
                </c:pt>
                <c:pt idx="1691">
                  <c:v>417</c:v>
                </c:pt>
                <c:pt idx="1692">
                  <c:v>414</c:v>
                </c:pt>
                <c:pt idx="1693">
                  <c:v>418</c:v>
                </c:pt>
                <c:pt idx="1694">
                  <c:v>417</c:v>
                </c:pt>
                <c:pt idx="1695">
                  <c:v>417</c:v>
                </c:pt>
                <c:pt idx="1696">
                  <c:v>417</c:v>
                </c:pt>
                <c:pt idx="1697">
                  <c:v>416</c:v>
                </c:pt>
                <c:pt idx="1698">
                  <c:v>414</c:v>
                </c:pt>
                <c:pt idx="1699">
                  <c:v>416</c:v>
                </c:pt>
                <c:pt idx="1700">
                  <c:v>414</c:v>
                </c:pt>
                <c:pt idx="1701">
                  <c:v>414</c:v>
                </c:pt>
                <c:pt idx="1702">
                  <c:v>415</c:v>
                </c:pt>
                <c:pt idx="1703">
                  <c:v>415</c:v>
                </c:pt>
                <c:pt idx="1704">
                  <c:v>414</c:v>
                </c:pt>
                <c:pt idx="1705">
                  <c:v>413</c:v>
                </c:pt>
                <c:pt idx="1706">
                  <c:v>414</c:v>
                </c:pt>
                <c:pt idx="1707">
                  <c:v>415</c:v>
                </c:pt>
                <c:pt idx="1708">
                  <c:v>414</c:v>
                </c:pt>
                <c:pt idx="1709">
                  <c:v>416</c:v>
                </c:pt>
                <c:pt idx="1710">
                  <c:v>414</c:v>
                </c:pt>
                <c:pt idx="1711">
                  <c:v>415</c:v>
                </c:pt>
                <c:pt idx="1712">
                  <c:v>415</c:v>
                </c:pt>
                <c:pt idx="1713">
                  <c:v>414</c:v>
                </c:pt>
                <c:pt idx="1714">
                  <c:v>417</c:v>
                </c:pt>
                <c:pt idx="1715">
                  <c:v>416</c:v>
                </c:pt>
                <c:pt idx="1716">
                  <c:v>417</c:v>
                </c:pt>
                <c:pt idx="1717">
                  <c:v>415</c:v>
                </c:pt>
                <c:pt idx="1718">
                  <c:v>416</c:v>
                </c:pt>
                <c:pt idx="1719">
                  <c:v>416</c:v>
                </c:pt>
                <c:pt idx="1720">
                  <c:v>413</c:v>
                </c:pt>
                <c:pt idx="1721">
                  <c:v>413</c:v>
                </c:pt>
                <c:pt idx="1722">
                  <c:v>417</c:v>
                </c:pt>
                <c:pt idx="1723">
                  <c:v>415</c:v>
                </c:pt>
                <c:pt idx="1724">
                  <c:v>415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5FF8-43BD-ACBE-8C0519943EC4}"/>
            </c:ext>
          </c:extLst>
        </c:ser>
        <c:ser>
          <c:idx val="1"/>
          <c:order val="1"/>
          <c:tx>
            <c:strRef>
              <c:f>'mix6'!$F$1</c:f>
              <c:strCache>
                <c:ptCount val="1"/>
                <c:pt idx="0">
                  <c:v> pr2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'mix6'!$C$2:$C$1726</c:f>
              <c:numCache>
                <c:formatCode>General</c:formatCode>
                <c:ptCount val="1725"/>
                <c:pt idx="0">
                  <c:v>0</c:v>
                </c:pt>
                <c:pt idx="1">
                  <c:v>7.579326600000158E-4</c:v>
                </c:pt>
                <c:pt idx="2">
                  <c:v>1.4009475699998664E-3</c:v>
                </c:pt>
                <c:pt idx="3">
                  <c:v>1.9619464900000327E-3</c:v>
                </c:pt>
                <c:pt idx="4">
                  <c:v>2.465009689999853E-3</c:v>
                </c:pt>
                <c:pt idx="5">
                  <c:v>3.3879280099999853E-3</c:v>
                </c:pt>
                <c:pt idx="6">
                  <c:v>3.9229392999999835E-3</c:v>
                </c:pt>
                <c:pt idx="7">
                  <c:v>4.4579505899999816E-3</c:v>
                </c:pt>
                <c:pt idx="8">
                  <c:v>4.9860477399998882E-3</c:v>
                </c:pt>
                <c:pt idx="9">
                  <c:v>5.5420398699999041E-3</c:v>
                </c:pt>
                <c:pt idx="10">
                  <c:v>6.2401294699998555E-3</c:v>
                </c:pt>
                <c:pt idx="11">
                  <c:v>6.7689418799998791E-3</c:v>
                </c:pt>
                <c:pt idx="12">
                  <c:v>7.2920322399998572E-3</c:v>
                </c:pt>
                <c:pt idx="13">
                  <c:v>7.8210830699998457E-3</c:v>
                </c:pt>
                <c:pt idx="14">
                  <c:v>8.3429813399999997E-3</c:v>
                </c:pt>
                <c:pt idx="15">
                  <c:v>8.8689327200000001E-3</c:v>
                </c:pt>
                <c:pt idx="16">
                  <c:v>9.4220638299999937E-3</c:v>
                </c:pt>
                <c:pt idx="17">
                  <c:v>1.0141134259999962E-2</c:v>
                </c:pt>
                <c:pt idx="18">
                  <c:v>1.0937929150000025E-2</c:v>
                </c:pt>
                <c:pt idx="19">
                  <c:v>1.8393993379999918E-2</c:v>
                </c:pt>
                <c:pt idx="20">
                  <c:v>3.9073944089999868E-2</c:v>
                </c:pt>
                <c:pt idx="21">
                  <c:v>6.3621044160000029E-2</c:v>
                </c:pt>
                <c:pt idx="22">
                  <c:v>8.8387966149999997E-2</c:v>
                </c:pt>
                <c:pt idx="23">
                  <c:v>0.10855507851000001</c:v>
                </c:pt>
                <c:pt idx="24">
                  <c:v>0.13316011428999985</c:v>
                </c:pt>
                <c:pt idx="25">
                  <c:v>0.15374112128999995</c:v>
                </c:pt>
                <c:pt idx="26">
                  <c:v>0.17821693419999995</c:v>
                </c:pt>
                <c:pt idx="27">
                  <c:v>0.20278596877999977</c:v>
                </c:pt>
                <c:pt idx="28">
                  <c:v>0.22330498695000012</c:v>
                </c:pt>
                <c:pt idx="29">
                  <c:v>0.24782109259999974</c:v>
                </c:pt>
                <c:pt idx="30">
                  <c:v>0.26838898658999977</c:v>
                </c:pt>
                <c:pt idx="31">
                  <c:v>0.29297304152999981</c:v>
                </c:pt>
                <c:pt idx="32">
                  <c:v>0.31758713721999987</c:v>
                </c:pt>
                <c:pt idx="33">
                  <c:v>0.33781409262999995</c:v>
                </c:pt>
                <c:pt idx="34">
                  <c:v>0.36239504813999979</c:v>
                </c:pt>
                <c:pt idx="35">
                  <c:v>0.38293004035999978</c:v>
                </c:pt>
                <c:pt idx="36">
                  <c:v>0.40761399268999998</c:v>
                </c:pt>
                <c:pt idx="37">
                  <c:v>0.42856192588999997</c:v>
                </c:pt>
                <c:pt idx="38">
                  <c:v>0.45267701149000006</c:v>
                </c:pt>
                <c:pt idx="39">
                  <c:v>0.47721004486000007</c:v>
                </c:pt>
                <c:pt idx="40">
                  <c:v>0.49775791167999994</c:v>
                </c:pt>
                <c:pt idx="41">
                  <c:v>0.52243399619999975</c:v>
                </c:pt>
                <c:pt idx="42">
                  <c:v>0.54276013373999987</c:v>
                </c:pt>
                <c:pt idx="43">
                  <c:v>0.56738209723999988</c:v>
                </c:pt>
                <c:pt idx="44">
                  <c:v>0.59216713904999985</c:v>
                </c:pt>
                <c:pt idx="45">
                  <c:v>0.61255097388999991</c:v>
                </c:pt>
                <c:pt idx="46">
                  <c:v>0.63700008391999985</c:v>
                </c:pt>
                <c:pt idx="47">
                  <c:v>0.65760493277999998</c:v>
                </c:pt>
                <c:pt idx="48">
                  <c:v>0.68201398849000006</c:v>
                </c:pt>
                <c:pt idx="49">
                  <c:v>0.70649099350000011</c:v>
                </c:pt>
                <c:pt idx="50">
                  <c:v>0.72755002975000016</c:v>
                </c:pt>
                <c:pt idx="51">
                  <c:v>0.75160503386999977</c:v>
                </c:pt>
                <c:pt idx="52">
                  <c:v>0.77212905884000005</c:v>
                </c:pt>
                <c:pt idx="53">
                  <c:v>0.79679393767999995</c:v>
                </c:pt>
                <c:pt idx="54">
                  <c:v>0.81724596022999973</c:v>
                </c:pt>
                <c:pt idx="55">
                  <c:v>0.84189605713000004</c:v>
                </c:pt>
                <c:pt idx="56">
                  <c:v>0.86620497702999977</c:v>
                </c:pt>
                <c:pt idx="57">
                  <c:v>0.88677906989999977</c:v>
                </c:pt>
                <c:pt idx="58">
                  <c:v>0.91171097754999986</c:v>
                </c:pt>
                <c:pt idx="59">
                  <c:v>0.93195891379999996</c:v>
                </c:pt>
                <c:pt idx="60">
                  <c:v>0.95682406425000011</c:v>
                </c:pt>
                <c:pt idx="61">
                  <c:v>0.9810829162600001</c:v>
                </c:pt>
                <c:pt idx="62">
                  <c:v>1.00155210495</c:v>
                </c:pt>
                <c:pt idx="63">
                  <c:v>1.0261521339400002</c:v>
                </c:pt>
                <c:pt idx="64">
                  <c:v>1.0467810630800001</c:v>
                </c:pt>
                <c:pt idx="65">
                  <c:v>1.0712559223199998</c:v>
                </c:pt>
                <c:pt idx="66">
                  <c:v>1.0956900119799999</c:v>
                </c:pt>
                <c:pt idx="67">
                  <c:v>1.1162819862399997</c:v>
                </c:pt>
                <c:pt idx="68">
                  <c:v>1.1409449577299999</c:v>
                </c:pt>
                <c:pt idx="69">
                  <c:v>1.1616640090899999</c:v>
                </c:pt>
                <c:pt idx="70">
                  <c:v>1.1858570575699998</c:v>
                </c:pt>
                <c:pt idx="71">
                  <c:v>1.2063689231899999</c:v>
                </c:pt>
                <c:pt idx="72">
                  <c:v>1.23098993301</c:v>
                </c:pt>
                <c:pt idx="73">
                  <c:v>1.25562596321</c:v>
                </c:pt>
                <c:pt idx="74">
                  <c:v>1.2762200832400001</c:v>
                </c:pt>
                <c:pt idx="75">
                  <c:v>1.3006229400599998</c:v>
                </c:pt>
                <c:pt idx="76">
                  <c:v>1.3211379051200001</c:v>
                </c:pt>
                <c:pt idx="77">
                  <c:v>1.3456001281700001</c:v>
                </c:pt>
                <c:pt idx="78">
                  <c:v>1.37007808685</c:v>
                </c:pt>
                <c:pt idx="79">
                  <c:v>1.3908250331900001</c:v>
                </c:pt>
                <c:pt idx="80">
                  <c:v>1.4152479171699999</c:v>
                </c:pt>
                <c:pt idx="81">
                  <c:v>1.4357709884599998</c:v>
                </c:pt>
                <c:pt idx="82">
                  <c:v>1.4602630138400001</c:v>
                </c:pt>
                <c:pt idx="83">
                  <c:v>1.48499011993</c:v>
                </c:pt>
                <c:pt idx="84">
                  <c:v>1.5053210258499998</c:v>
                </c:pt>
                <c:pt idx="85">
                  <c:v>1.5298810005200001</c:v>
                </c:pt>
                <c:pt idx="86">
                  <c:v>1.5506179332699999</c:v>
                </c:pt>
                <c:pt idx="87">
                  <c:v>1.57499194145</c:v>
                </c:pt>
                <c:pt idx="88">
                  <c:v>1.5956900119799999</c:v>
                </c:pt>
                <c:pt idx="89">
                  <c:v>1.6200399398799998</c:v>
                </c:pt>
                <c:pt idx="90">
                  <c:v>1.6446521282199997</c:v>
                </c:pt>
                <c:pt idx="91">
                  <c:v>1.6651680469499999</c:v>
                </c:pt>
                <c:pt idx="92">
                  <c:v>1.6899580955499998</c:v>
                </c:pt>
                <c:pt idx="93">
                  <c:v>1.7102489471399998</c:v>
                </c:pt>
                <c:pt idx="94">
                  <c:v>1.7346861362400001</c:v>
                </c:pt>
                <c:pt idx="95">
                  <c:v>1.7595739364599998</c:v>
                </c:pt>
                <c:pt idx="96">
                  <c:v>1.77982592583</c:v>
                </c:pt>
                <c:pt idx="97">
                  <c:v>1.8044700622500001</c:v>
                </c:pt>
                <c:pt idx="98">
                  <c:v>1.8252091407799997</c:v>
                </c:pt>
                <c:pt idx="99">
                  <c:v>1.84935903549</c:v>
                </c:pt>
                <c:pt idx="100">
                  <c:v>1.87390899658</c:v>
                </c:pt>
                <c:pt idx="101">
                  <c:v>1.8944330215399998</c:v>
                </c:pt>
                <c:pt idx="102">
                  <c:v>1.9189639091499999</c:v>
                </c:pt>
                <c:pt idx="103">
                  <c:v>1.9394900798800001</c:v>
                </c:pt>
                <c:pt idx="104">
                  <c:v>1.9641959667199997</c:v>
                </c:pt>
                <c:pt idx="105">
                  <c:v>1.9848251342799998</c:v>
                </c:pt>
                <c:pt idx="106">
                  <c:v>2.00961613655</c:v>
                </c:pt>
                <c:pt idx="107">
                  <c:v>2.03363704681</c:v>
                </c:pt>
                <c:pt idx="108">
                  <c:v>2.0542590618099998</c:v>
                </c:pt>
                <c:pt idx="109">
                  <c:v>2.0788509845699998</c:v>
                </c:pt>
                <c:pt idx="110">
                  <c:v>2.0993609428399997</c:v>
                </c:pt>
                <c:pt idx="111">
                  <c:v>2.1239490508999999</c:v>
                </c:pt>
                <c:pt idx="112">
                  <c:v>2.1483581066099999</c:v>
                </c:pt>
                <c:pt idx="113">
                  <c:v>2.1689739227299998</c:v>
                </c:pt>
                <c:pt idx="114">
                  <c:v>2.1938250064799996</c:v>
                </c:pt>
                <c:pt idx="115">
                  <c:v>2.2141659259800002</c:v>
                </c:pt>
                <c:pt idx="116">
                  <c:v>2.2387759685500002</c:v>
                </c:pt>
                <c:pt idx="117">
                  <c:v>2.26310491562</c:v>
                </c:pt>
                <c:pt idx="118">
                  <c:v>2.2836310863500002</c:v>
                </c:pt>
                <c:pt idx="119">
                  <c:v>2.3081779479999995</c:v>
                </c:pt>
                <c:pt idx="120">
                  <c:v>2.3287091255200001</c:v>
                </c:pt>
                <c:pt idx="121">
                  <c:v>2.3532409668000001</c:v>
                </c:pt>
                <c:pt idx="122">
                  <c:v>2.3739099502600003</c:v>
                </c:pt>
                <c:pt idx="123">
                  <c:v>2.3983509540500001</c:v>
                </c:pt>
                <c:pt idx="124">
                  <c:v>2.4230611324299995</c:v>
                </c:pt>
                <c:pt idx="125">
                  <c:v>2.4433650970399996</c:v>
                </c:pt>
                <c:pt idx="126">
                  <c:v>2.4681019782999996</c:v>
                </c:pt>
                <c:pt idx="127">
                  <c:v>2.4887120723699998</c:v>
                </c:pt>
                <c:pt idx="128">
                  <c:v>2.5129871368400001</c:v>
                </c:pt>
                <c:pt idx="129">
                  <c:v>2.5375061035099997</c:v>
                </c:pt>
                <c:pt idx="130">
                  <c:v>2.5581140518200001</c:v>
                </c:pt>
                <c:pt idx="131">
                  <c:v>2.5826539993300002</c:v>
                </c:pt>
                <c:pt idx="132">
                  <c:v>2.6031539440100002</c:v>
                </c:pt>
                <c:pt idx="133">
                  <c:v>2.6280779838600004</c:v>
                </c:pt>
                <c:pt idx="134">
                  <c:v>2.6522901058200001</c:v>
                </c:pt>
                <c:pt idx="135">
                  <c:v>2.6731200218199995</c:v>
                </c:pt>
                <c:pt idx="136">
                  <c:v>2.6972520351399996</c:v>
                </c:pt>
                <c:pt idx="137">
                  <c:v>2.7178239822400001</c:v>
                </c:pt>
                <c:pt idx="138">
                  <c:v>2.7426290512100002</c:v>
                </c:pt>
                <c:pt idx="139">
                  <c:v>2.7628810405699995</c:v>
                </c:pt>
                <c:pt idx="140">
                  <c:v>2.7874920368200002</c:v>
                </c:pt>
                <c:pt idx="141">
                  <c:v>2.8123409748100001</c:v>
                </c:pt>
                <c:pt idx="142">
                  <c:v>2.8323779106099995</c:v>
                </c:pt>
                <c:pt idx="143">
                  <c:v>2.8570380210899997</c:v>
                </c:pt>
                <c:pt idx="144">
                  <c:v>2.8775219917299997</c:v>
                </c:pt>
                <c:pt idx="145">
                  <c:v>2.9021880626700001</c:v>
                </c:pt>
                <c:pt idx="146">
                  <c:v>2.9268901348100003</c:v>
                </c:pt>
                <c:pt idx="147">
                  <c:v>2.9473640918700004</c:v>
                </c:pt>
                <c:pt idx="148">
                  <c:v>2.9720120429999999</c:v>
                </c:pt>
                <c:pt idx="149">
                  <c:v>2.9926750659899999</c:v>
                </c:pt>
                <c:pt idx="150">
                  <c:v>3.0168979167900001</c:v>
                </c:pt>
                <c:pt idx="151">
                  <c:v>3.0412409305600003</c:v>
                </c:pt>
                <c:pt idx="152">
                  <c:v>3.0620651245099997</c:v>
                </c:pt>
                <c:pt idx="153">
                  <c:v>3.0865681171400001</c:v>
                </c:pt>
                <c:pt idx="154">
                  <c:v>3.1070039272299996</c:v>
                </c:pt>
                <c:pt idx="155">
                  <c:v>3.1315519809699999</c:v>
                </c:pt>
                <c:pt idx="156">
                  <c:v>3.1520650386799995</c:v>
                </c:pt>
                <c:pt idx="157">
                  <c:v>3.1767461299900002</c:v>
                </c:pt>
                <c:pt idx="158">
                  <c:v>3.2011270523099999</c:v>
                </c:pt>
                <c:pt idx="159">
                  <c:v>3.2217121124300001</c:v>
                </c:pt>
                <c:pt idx="160">
                  <c:v>3.2461249828300001</c:v>
                </c:pt>
                <c:pt idx="161">
                  <c:v>3.2667849063900003</c:v>
                </c:pt>
                <c:pt idx="162">
                  <c:v>3.2914810180700003</c:v>
                </c:pt>
                <c:pt idx="163">
                  <c:v>3.3157820701599996</c:v>
                </c:pt>
                <c:pt idx="164">
                  <c:v>3.3364489078499999</c:v>
                </c:pt>
                <c:pt idx="165">
                  <c:v>3.3611660003700004</c:v>
                </c:pt>
                <c:pt idx="166">
                  <c:v>3.3814640045200002</c:v>
                </c:pt>
                <c:pt idx="167">
                  <c:v>3.4060220718400003</c:v>
                </c:pt>
                <c:pt idx="168">
                  <c:v>3.43047094345</c:v>
                </c:pt>
                <c:pt idx="169">
                  <c:v>3.4512670040099995</c:v>
                </c:pt>
                <c:pt idx="170">
                  <c:v>3.4756081104300001</c:v>
                </c:pt>
                <c:pt idx="171">
                  <c:v>3.49621891975</c:v>
                </c:pt>
                <c:pt idx="172">
                  <c:v>3.5205991268100001</c:v>
                </c:pt>
                <c:pt idx="173">
                  <c:v>3.54120993614</c:v>
                </c:pt>
                <c:pt idx="174">
                  <c:v>3.5657091140700001</c:v>
                </c:pt>
                <c:pt idx="175">
                  <c:v>3.5904049873299999</c:v>
                </c:pt>
                <c:pt idx="176">
                  <c:v>3.6109290123000002</c:v>
                </c:pt>
                <c:pt idx="177">
                  <c:v>3.6353211402899999</c:v>
                </c:pt>
                <c:pt idx="178">
                  <c:v>3.6559610366799995</c:v>
                </c:pt>
                <c:pt idx="179">
                  <c:v>3.6804239749899996</c:v>
                </c:pt>
                <c:pt idx="180">
                  <c:v>3.7048771381400001</c:v>
                </c:pt>
                <c:pt idx="181">
                  <c:v>3.7257671356199995</c:v>
                </c:pt>
                <c:pt idx="182">
                  <c:v>3.7500150203699998</c:v>
                </c:pt>
                <c:pt idx="183">
                  <c:v>3.7707579135900002</c:v>
                </c:pt>
                <c:pt idx="184">
                  <c:v>3.7950229644799998</c:v>
                </c:pt>
                <c:pt idx="185">
                  <c:v>3.8198471069299997</c:v>
                </c:pt>
                <c:pt idx="186">
                  <c:v>3.8400609493200002</c:v>
                </c:pt>
                <c:pt idx="187">
                  <c:v>3.8647699356099996</c:v>
                </c:pt>
                <c:pt idx="188">
                  <c:v>3.8855600356999997</c:v>
                </c:pt>
                <c:pt idx="189">
                  <c:v>3.9098639488199995</c:v>
                </c:pt>
                <c:pt idx="190">
                  <c:v>3.9304780960100003</c:v>
                </c:pt>
                <c:pt idx="191">
                  <c:v>3.9548079967500001</c:v>
                </c:pt>
                <c:pt idx="192">
                  <c:v>3.9793391227700003</c:v>
                </c:pt>
                <c:pt idx="193">
                  <c:v>3.9999039173099997</c:v>
                </c:pt>
                <c:pt idx="194">
                  <c:v>4.0247049331699998</c:v>
                </c:pt>
                <c:pt idx="195">
                  <c:v>4.0452210903199992</c:v>
                </c:pt>
                <c:pt idx="196">
                  <c:v>4.0694589614899996</c:v>
                </c:pt>
                <c:pt idx="197">
                  <c:v>4.0940439701099995</c:v>
                </c:pt>
                <c:pt idx="198">
                  <c:v>4.1146221160899996</c:v>
                </c:pt>
                <c:pt idx="199">
                  <c:v>4.1391091346699991</c:v>
                </c:pt>
                <c:pt idx="200">
                  <c:v>4.1599249839799999</c:v>
                </c:pt>
                <c:pt idx="201">
                  <c:v>4.1842470169099997</c:v>
                </c:pt>
                <c:pt idx="202">
                  <c:v>4.2087690830199991</c:v>
                </c:pt>
                <c:pt idx="203">
                  <c:v>4.2294089794099996</c:v>
                </c:pt>
                <c:pt idx="204">
                  <c:v>4.2539110183699993</c:v>
                </c:pt>
                <c:pt idx="205">
                  <c:v>4.2743809223199998</c:v>
                </c:pt>
                <c:pt idx="206">
                  <c:v>4.2989490032199997</c:v>
                </c:pt>
                <c:pt idx="207">
                  <c:v>4.3197340965299995</c:v>
                </c:pt>
                <c:pt idx="208">
                  <c:v>4.3439590930899996</c:v>
                </c:pt>
                <c:pt idx="209">
                  <c:v>4.3685741424499991</c:v>
                </c:pt>
                <c:pt idx="210">
                  <c:v>4.3894410133399999</c:v>
                </c:pt>
                <c:pt idx="211">
                  <c:v>4.4136059284199991</c:v>
                </c:pt>
                <c:pt idx="212">
                  <c:v>4.4342930316899993</c:v>
                </c:pt>
                <c:pt idx="213">
                  <c:v>4.4588699340799991</c:v>
                </c:pt>
                <c:pt idx="214">
                  <c:v>4.4830911159499998</c:v>
                </c:pt>
                <c:pt idx="215">
                  <c:v>4.5037379264799995</c:v>
                </c:pt>
                <c:pt idx="216">
                  <c:v>4.5282220840399994</c:v>
                </c:pt>
                <c:pt idx="217">
                  <c:v>4.5486149787899999</c:v>
                </c:pt>
                <c:pt idx="218">
                  <c:v>4.5732951164199998</c:v>
                </c:pt>
                <c:pt idx="219">
                  <c:v>4.5978639125799994</c:v>
                </c:pt>
                <c:pt idx="220">
                  <c:v>4.6184051036799998</c:v>
                </c:pt>
                <c:pt idx="221">
                  <c:v>4.6429309844999995</c:v>
                </c:pt>
                <c:pt idx="222">
                  <c:v>4.6635091304799996</c:v>
                </c:pt>
                <c:pt idx="223">
                  <c:v>4.6880869865399992</c:v>
                </c:pt>
                <c:pt idx="224">
                  <c:v>4.7088370323199991</c:v>
                </c:pt>
                <c:pt idx="225">
                  <c:v>4.7329840660099993</c:v>
                </c:pt>
                <c:pt idx="226">
                  <c:v>4.7575299739799997</c:v>
                </c:pt>
                <c:pt idx="227">
                  <c:v>4.7782740592899993</c:v>
                </c:pt>
                <c:pt idx="228">
                  <c:v>4.8025829791999994</c:v>
                </c:pt>
                <c:pt idx="229">
                  <c:v>4.8231389522499999</c:v>
                </c:pt>
                <c:pt idx="230">
                  <c:v>4.8478109836599996</c:v>
                </c:pt>
                <c:pt idx="231">
                  <c:v>4.8723759651199998</c:v>
                </c:pt>
                <c:pt idx="232">
                  <c:v>4.8926711082399992</c:v>
                </c:pt>
                <c:pt idx="233">
                  <c:v>4.9172229766799997</c:v>
                </c:pt>
                <c:pt idx="234">
                  <c:v>4.9378559589399993</c:v>
                </c:pt>
                <c:pt idx="235">
                  <c:v>4.9623699188199994</c:v>
                </c:pt>
                <c:pt idx="236">
                  <c:v>4.9871430396999994</c:v>
                </c:pt>
                <c:pt idx="237">
                  <c:v>5.0075199603999998</c:v>
                </c:pt>
                <c:pt idx="238">
                  <c:v>5.0275199603999994</c:v>
                </c:pt>
                <c:pt idx="239">
                  <c:v>5.0282490444099981</c:v>
                </c:pt>
                <c:pt idx="240">
                  <c:v>5.028776903149998</c:v>
                </c:pt>
                <c:pt idx="241">
                  <c:v>5.029305953979998</c:v>
                </c:pt>
                <c:pt idx="242">
                  <c:v>5.0298588466599981</c:v>
                </c:pt>
                <c:pt idx="243">
                  <c:v>5.0308480453399991</c:v>
                </c:pt>
                <c:pt idx="244">
                  <c:v>5.0317928981699982</c:v>
                </c:pt>
                <c:pt idx="245">
                  <c:v>5.032296915049999</c:v>
                </c:pt>
                <c:pt idx="246">
                  <c:v>5.0327840042099989</c:v>
                </c:pt>
                <c:pt idx="247">
                  <c:v>5.0333190154999983</c:v>
                </c:pt>
                <c:pt idx="248">
                  <c:v>5.0337948989799983</c:v>
                </c:pt>
                <c:pt idx="249">
                  <c:v>5.0342679214399979</c:v>
                </c:pt>
                <c:pt idx="250">
                  <c:v>5.0347390365599978</c:v>
                </c:pt>
                <c:pt idx="251">
                  <c:v>5.0352089595799985</c:v>
                </c:pt>
                <c:pt idx="252">
                  <c:v>5.0356788825899983</c:v>
                </c:pt>
                <c:pt idx="253">
                  <c:v>5.0361468982699993</c:v>
                </c:pt>
                <c:pt idx="254">
                  <c:v>5.0366180133799983</c:v>
                </c:pt>
                <c:pt idx="255">
                  <c:v>5.0371258449499994</c:v>
                </c:pt>
                <c:pt idx="256">
                  <c:v>5.0376060199699992</c:v>
                </c:pt>
                <c:pt idx="257">
                  <c:v>5.0380740356399993</c:v>
                </c:pt>
                <c:pt idx="258">
                  <c:v>5.0385480117799979</c:v>
                </c:pt>
                <c:pt idx="259">
                  <c:v>5.0390289020499992</c:v>
                </c:pt>
                <c:pt idx="260">
                  <c:v>5.0396180343599983</c:v>
                </c:pt>
                <c:pt idx="261">
                  <c:v>5.0401380252799992</c:v>
                </c:pt>
                <c:pt idx="262">
                  <c:v>5.0406079482999981</c:v>
                </c:pt>
                <c:pt idx="263">
                  <c:v>5.0412888717599991</c:v>
                </c:pt>
                <c:pt idx="264">
                  <c:v>5.0421810340799986</c:v>
                </c:pt>
                <c:pt idx="265">
                  <c:v>5.042986888879998</c:v>
                </c:pt>
                <c:pt idx="266">
                  <c:v>5.0438599777199986</c:v>
                </c:pt>
                <c:pt idx="267">
                  <c:v>5.0450399112699991</c:v>
                </c:pt>
                <c:pt idx="268">
                  <c:v>5.045585889809999</c:v>
                </c:pt>
                <c:pt idx="269">
                  <c:v>5.0460870456699993</c:v>
                </c:pt>
                <c:pt idx="270">
                  <c:v>5.0466549587199978</c:v>
                </c:pt>
                <c:pt idx="271">
                  <c:v>5.0475628566699982</c:v>
                </c:pt>
                <c:pt idx="272">
                  <c:v>5.0482700061799992</c:v>
                </c:pt>
                <c:pt idx="273">
                  <c:v>5.0487370681699986</c:v>
                </c:pt>
                <c:pt idx="274">
                  <c:v>5.049243946069998</c:v>
                </c:pt>
                <c:pt idx="275">
                  <c:v>5.0496928882599992</c:v>
                </c:pt>
                <c:pt idx="276">
                  <c:v>5.0501609039299993</c:v>
                </c:pt>
                <c:pt idx="277">
                  <c:v>5.0506298732699992</c:v>
                </c:pt>
                <c:pt idx="278">
                  <c:v>5.0510978889399993</c:v>
                </c:pt>
                <c:pt idx="279">
                  <c:v>5.0515639972599988</c:v>
                </c:pt>
                <c:pt idx="280">
                  <c:v>5.052029867169999</c:v>
                </c:pt>
                <c:pt idx="281">
                  <c:v>5.0524978828399991</c:v>
                </c:pt>
                <c:pt idx="282">
                  <c:v>5.0529990386899986</c:v>
                </c:pt>
                <c:pt idx="283">
                  <c:v>5.0534980487799981</c:v>
                </c:pt>
                <c:pt idx="284">
                  <c:v>5.0539689254699987</c:v>
                </c:pt>
                <c:pt idx="285">
                  <c:v>5.0544350337899981</c:v>
                </c:pt>
                <c:pt idx="286">
                  <c:v>5.054904003139999</c:v>
                </c:pt>
                <c:pt idx="287">
                  <c:v>5.0553729724799989</c:v>
                </c:pt>
                <c:pt idx="288">
                  <c:v>5.0557389449999981</c:v>
                </c:pt>
                <c:pt idx="289">
                  <c:v>5.0560479354799988</c:v>
                </c:pt>
                <c:pt idx="290">
                  <c:v>5.0563578796299993</c:v>
                </c:pt>
                <c:pt idx="291">
                  <c:v>5.0566659164399983</c:v>
                </c:pt>
                <c:pt idx="292">
                  <c:v>5.0569980335199993</c:v>
                </c:pt>
                <c:pt idx="293">
                  <c:v>5.0573129844599993</c:v>
                </c:pt>
                <c:pt idx="294">
                  <c:v>5.0616178703299983</c:v>
                </c:pt>
                <c:pt idx="295">
                  <c:v>5.0824010562899993</c:v>
                </c:pt>
                <c:pt idx="296">
                  <c:v>5.1069979858399979</c:v>
                </c:pt>
                <c:pt idx="297">
                  <c:v>5.1274528694099981</c:v>
                </c:pt>
                <c:pt idx="298">
                  <c:v>5.1519069862299993</c:v>
                </c:pt>
                <c:pt idx="299">
                  <c:v>5.1763050746899992</c:v>
                </c:pt>
                <c:pt idx="300">
                  <c:v>5.1969170761099992</c:v>
                </c:pt>
                <c:pt idx="301">
                  <c:v>5.2214560699399986</c:v>
                </c:pt>
                <c:pt idx="302">
                  <c:v>5.2420530509899983</c:v>
                </c:pt>
                <c:pt idx="303">
                  <c:v>5.2665128898599978</c:v>
                </c:pt>
                <c:pt idx="304">
                  <c:v>5.2913069915699982</c:v>
                </c:pt>
                <c:pt idx="305">
                  <c:v>5.3117580604499981</c:v>
                </c:pt>
                <c:pt idx="306">
                  <c:v>5.3364069652499992</c:v>
                </c:pt>
                <c:pt idx="307">
                  <c:v>5.3567240428899989</c:v>
                </c:pt>
                <c:pt idx="308">
                  <c:v>5.3811710071499981</c:v>
                </c:pt>
                <c:pt idx="309">
                  <c:v>5.401806850429999</c:v>
                </c:pt>
                <c:pt idx="310">
                  <c:v>5.4264929485299991</c:v>
                </c:pt>
                <c:pt idx="311">
                  <c:v>5.4507808875999988</c:v>
                </c:pt>
                <c:pt idx="312">
                  <c:v>5.4716470432199991</c:v>
                </c:pt>
                <c:pt idx="313">
                  <c:v>5.4959318828499981</c:v>
                </c:pt>
                <c:pt idx="314">
                  <c:v>5.516373891829998</c:v>
                </c:pt>
                <c:pt idx="315">
                  <c:v>5.5410540294599979</c:v>
                </c:pt>
                <c:pt idx="316">
                  <c:v>5.5656080436699984</c:v>
                </c:pt>
                <c:pt idx="317">
                  <c:v>5.5859718513399983</c:v>
                </c:pt>
                <c:pt idx="318">
                  <c:v>5.6104939174599977</c:v>
                </c:pt>
                <c:pt idx="319">
                  <c:v>5.6312608909599984</c:v>
                </c:pt>
                <c:pt idx="320">
                  <c:v>5.6556408595999983</c:v>
                </c:pt>
                <c:pt idx="321">
                  <c:v>5.6800859165099986</c:v>
                </c:pt>
                <c:pt idx="322">
                  <c:v>5.7009210777199986</c:v>
                </c:pt>
                <c:pt idx="323">
                  <c:v>5.7251649093599983</c:v>
                </c:pt>
                <c:pt idx="324">
                  <c:v>5.745805997839998</c:v>
                </c:pt>
                <c:pt idx="325">
                  <c:v>5.7705578994699991</c:v>
                </c:pt>
                <c:pt idx="326">
                  <c:v>5.791018028249999</c:v>
                </c:pt>
                <c:pt idx="327">
                  <c:v>5.8153228950499987</c:v>
                </c:pt>
                <c:pt idx="328">
                  <c:v>5.840358037939998</c:v>
                </c:pt>
                <c:pt idx="329">
                  <c:v>5.8605859470299979</c:v>
                </c:pt>
                <c:pt idx="330">
                  <c:v>5.8851480674699985</c:v>
                </c:pt>
                <c:pt idx="331">
                  <c:v>5.905618925089998</c:v>
                </c:pt>
                <c:pt idx="332">
                  <c:v>5.9301300239499977</c:v>
                </c:pt>
                <c:pt idx="333">
                  <c:v>5.954615850439998</c:v>
                </c:pt>
                <c:pt idx="334">
                  <c:v>5.9754150104499981</c:v>
                </c:pt>
                <c:pt idx="335">
                  <c:v>6.000093002309999</c:v>
                </c:pt>
                <c:pt idx="336">
                  <c:v>6.0203499984699977</c:v>
                </c:pt>
                <c:pt idx="337">
                  <c:v>6.0447850417999991</c:v>
                </c:pt>
                <c:pt idx="338">
                  <c:v>6.0693199825199979</c:v>
                </c:pt>
                <c:pt idx="339">
                  <c:v>6.0899419975199987</c:v>
                </c:pt>
                <c:pt idx="340">
                  <c:v>6.114291925429999</c:v>
                </c:pt>
                <c:pt idx="341">
                  <c:v>6.1348679256399983</c:v>
                </c:pt>
                <c:pt idx="342">
                  <c:v>6.1597659778599994</c:v>
                </c:pt>
                <c:pt idx="343">
                  <c:v>6.1839490127499985</c:v>
                </c:pt>
                <c:pt idx="344">
                  <c:v>6.2045459937999983</c:v>
                </c:pt>
                <c:pt idx="345">
                  <c:v>6.2290699672699983</c:v>
                </c:pt>
                <c:pt idx="346">
                  <c:v>6.2497189235599979</c:v>
                </c:pt>
                <c:pt idx="347">
                  <c:v>6.2742099952699988</c:v>
                </c:pt>
                <c:pt idx="348">
                  <c:v>6.294674892419998</c:v>
                </c:pt>
                <c:pt idx="349">
                  <c:v>6.3194160652099978</c:v>
                </c:pt>
                <c:pt idx="350">
                  <c:v>6.3437040042799993</c:v>
                </c:pt>
                <c:pt idx="351">
                  <c:v>6.3642950248699979</c:v>
                </c:pt>
                <c:pt idx="352">
                  <c:v>6.3890390586799981</c:v>
                </c:pt>
                <c:pt idx="353">
                  <c:v>6.4095108699799983</c:v>
                </c:pt>
                <c:pt idx="354">
                  <c:v>6.4341509532899988</c:v>
                </c:pt>
                <c:pt idx="355">
                  <c:v>6.4583759498599989</c:v>
                </c:pt>
                <c:pt idx="356">
                  <c:v>6.4789650630899978</c:v>
                </c:pt>
                <c:pt idx="357">
                  <c:v>6.5038230609799985</c:v>
                </c:pt>
                <c:pt idx="358">
                  <c:v>6.5242700767499979</c:v>
                </c:pt>
                <c:pt idx="359">
                  <c:v>6.5486920070599979</c:v>
                </c:pt>
                <c:pt idx="360">
                  <c:v>6.5731408786699976</c:v>
                </c:pt>
                <c:pt idx="361">
                  <c:v>6.5937080573999989</c:v>
                </c:pt>
                <c:pt idx="362">
                  <c:v>6.6181869697499991</c:v>
                </c:pt>
                <c:pt idx="363">
                  <c:v>6.6387748908999988</c:v>
                </c:pt>
                <c:pt idx="364">
                  <c:v>6.6632850360799978</c:v>
                </c:pt>
                <c:pt idx="365">
                  <c:v>6.683823842999999</c:v>
                </c:pt>
                <c:pt idx="366">
                  <c:v>6.7084670257499983</c:v>
                </c:pt>
                <c:pt idx="367">
                  <c:v>6.7328438949499994</c:v>
                </c:pt>
                <c:pt idx="368">
                  <c:v>6.753434915539998</c:v>
                </c:pt>
                <c:pt idx="369">
                  <c:v>6.777957935329999</c:v>
                </c:pt>
                <c:pt idx="370">
                  <c:v>6.7985198688499988</c:v>
                </c:pt>
                <c:pt idx="371">
                  <c:v>6.8230040264099987</c:v>
                </c:pt>
                <c:pt idx="372">
                  <c:v>6.8476040553999979</c:v>
                </c:pt>
                <c:pt idx="373">
                  <c:v>6.8682010364499977</c:v>
                </c:pt>
                <c:pt idx="374">
                  <c:v>6.8925779056499987</c:v>
                </c:pt>
                <c:pt idx="375">
                  <c:v>6.9132299613899981</c:v>
                </c:pt>
                <c:pt idx="376">
                  <c:v>6.9377079201099985</c:v>
                </c:pt>
                <c:pt idx="377">
                  <c:v>6.9624910545099983</c:v>
                </c:pt>
                <c:pt idx="378">
                  <c:v>6.9827680778099985</c:v>
                </c:pt>
                <c:pt idx="379">
                  <c:v>7.0075998497099992</c:v>
                </c:pt>
                <c:pt idx="380">
                  <c:v>7.0279500675099982</c:v>
                </c:pt>
                <c:pt idx="381">
                  <c:v>7.0523669910099986</c:v>
                </c:pt>
                <c:pt idx="382">
                  <c:v>7.0732090664099978</c:v>
                </c:pt>
                <c:pt idx="383">
                  <c:v>7.0974488449099979</c:v>
                </c:pt>
                <c:pt idx="384">
                  <c:v>7.1220689010099978</c:v>
                </c:pt>
                <c:pt idx="385">
                  <c:v>7.1428699684099985</c:v>
                </c:pt>
                <c:pt idx="386">
                  <c:v>7.1672320556099987</c:v>
                </c:pt>
                <c:pt idx="387">
                  <c:v>7.1878168774099986</c:v>
                </c:pt>
                <c:pt idx="388">
                  <c:v>7.2121699047099987</c:v>
                </c:pt>
                <c:pt idx="389">
                  <c:v>7.2371828747099993</c:v>
                </c:pt>
                <c:pt idx="390">
                  <c:v>7.2571599674099989</c:v>
                </c:pt>
                <c:pt idx="391">
                  <c:v>7.2818110180099982</c:v>
                </c:pt>
                <c:pt idx="392">
                  <c:v>7.3023460102099982</c:v>
                </c:pt>
                <c:pt idx="393">
                  <c:v>7.3267488670099983</c:v>
                </c:pt>
                <c:pt idx="394">
                  <c:v>7.3513169479099982</c:v>
                </c:pt>
                <c:pt idx="395">
                  <c:v>7.3719289493099982</c:v>
                </c:pt>
                <c:pt idx="396">
                  <c:v>7.3964028549099989</c:v>
                </c:pt>
                <c:pt idx="397">
                  <c:v>7.4169888687099981</c:v>
                </c:pt>
                <c:pt idx="398">
                  <c:v>7.4416659069099982</c:v>
                </c:pt>
                <c:pt idx="399">
                  <c:v>7.4621339035099989</c:v>
                </c:pt>
                <c:pt idx="400">
                  <c:v>7.4865939808099977</c:v>
                </c:pt>
                <c:pt idx="401">
                  <c:v>7.5110778999099992</c:v>
                </c:pt>
                <c:pt idx="402">
                  <c:v>7.531759996409999</c:v>
                </c:pt>
                <c:pt idx="403">
                  <c:v>7.5562100601099988</c:v>
                </c:pt>
                <c:pt idx="404">
                  <c:v>7.5765869808099993</c:v>
                </c:pt>
                <c:pt idx="405">
                  <c:v>7.6011629295099983</c:v>
                </c:pt>
                <c:pt idx="406">
                  <c:v>7.6258368683099977</c:v>
                </c:pt>
                <c:pt idx="407">
                  <c:v>7.6464760494099977</c:v>
                </c:pt>
                <c:pt idx="408">
                  <c:v>7.6710920524099979</c:v>
                </c:pt>
                <c:pt idx="409">
                  <c:v>7.6917400551099977</c:v>
                </c:pt>
                <c:pt idx="410">
                  <c:v>7.7159059238099985</c:v>
                </c:pt>
                <c:pt idx="411">
                  <c:v>7.7409520340099984</c:v>
                </c:pt>
                <c:pt idx="412">
                  <c:v>7.7611079407099979</c:v>
                </c:pt>
                <c:pt idx="413">
                  <c:v>7.7856738758099979</c:v>
                </c:pt>
                <c:pt idx="414">
                  <c:v>7.8061890793099984</c:v>
                </c:pt>
                <c:pt idx="415">
                  <c:v>7.8306179237099993</c:v>
                </c:pt>
                <c:pt idx="416">
                  <c:v>7.8514080238099986</c:v>
                </c:pt>
                <c:pt idx="417">
                  <c:v>7.8760760021099987</c:v>
                </c:pt>
                <c:pt idx="418">
                  <c:v>7.9005160522099978</c:v>
                </c:pt>
                <c:pt idx="419">
                  <c:v>7.9207508755099987</c:v>
                </c:pt>
                <c:pt idx="420">
                  <c:v>7.9455449772099982</c:v>
                </c:pt>
                <c:pt idx="421">
                  <c:v>7.966096897109999</c:v>
                </c:pt>
                <c:pt idx="422">
                  <c:v>7.990732927309999</c:v>
                </c:pt>
                <c:pt idx="423">
                  <c:v>8.0150039387099987</c:v>
                </c:pt>
                <c:pt idx="424">
                  <c:v>8.0354309273099993</c:v>
                </c:pt>
                <c:pt idx="425">
                  <c:v>8.0602040481099984</c:v>
                </c:pt>
                <c:pt idx="426">
                  <c:v>8.0805490208099986</c:v>
                </c:pt>
                <c:pt idx="427">
                  <c:v>8.1051640701099981</c:v>
                </c:pt>
                <c:pt idx="428">
                  <c:v>8.1296060276099986</c:v>
                </c:pt>
                <c:pt idx="429">
                  <c:v>8.1501920414099978</c:v>
                </c:pt>
                <c:pt idx="430">
                  <c:v>8.1749329758099982</c:v>
                </c:pt>
                <c:pt idx="431">
                  <c:v>8.1953718853099993</c:v>
                </c:pt>
                <c:pt idx="432">
                  <c:v>8.2197539997099991</c:v>
                </c:pt>
                <c:pt idx="433">
                  <c:v>8.2407779884099988</c:v>
                </c:pt>
                <c:pt idx="434">
                  <c:v>8.2650680733099993</c:v>
                </c:pt>
                <c:pt idx="435">
                  <c:v>8.2895260048099981</c:v>
                </c:pt>
                <c:pt idx="436">
                  <c:v>8.3101308536099978</c:v>
                </c:pt>
                <c:pt idx="437">
                  <c:v>8.3345329952099991</c:v>
                </c:pt>
                <c:pt idx="438">
                  <c:v>8.3552360725099977</c:v>
                </c:pt>
                <c:pt idx="439">
                  <c:v>8.3795819473099993</c:v>
                </c:pt>
                <c:pt idx="440">
                  <c:v>8.4043460083099983</c:v>
                </c:pt>
                <c:pt idx="441">
                  <c:v>8.4245999050099982</c:v>
                </c:pt>
                <c:pt idx="442">
                  <c:v>8.4490709495099985</c:v>
                </c:pt>
                <c:pt idx="443">
                  <c:v>8.4697640133099981</c:v>
                </c:pt>
                <c:pt idx="444">
                  <c:v>8.4940798473099992</c:v>
                </c:pt>
                <c:pt idx="445">
                  <c:v>8.5187549782099978</c:v>
                </c:pt>
                <c:pt idx="446">
                  <c:v>8.5393059444099979</c:v>
                </c:pt>
                <c:pt idx="447">
                  <c:v>8.5638370705099991</c:v>
                </c:pt>
                <c:pt idx="448">
                  <c:v>8.5844378662099992</c:v>
                </c:pt>
                <c:pt idx="449">
                  <c:v>8.6090550613099985</c:v>
                </c:pt>
                <c:pt idx="450">
                  <c:v>8.6295709801099978</c:v>
                </c:pt>
                <c:pt idx="451">
                  <c:v>8.6540010166099979</c:v>
                </c:pt>
                <c:pt idx="452">
                  <c:v>8.6785850715099979</c:v>
                </c:pt>
                <c:pt idx="453">
                  <c:v>8.6990509224099988</c:v>
                </c:pt>
                <c:pt idx="454">
                  <c:v>8.7236139965099984</c:v>
                </c:pt>
                <c:pt idx="455">
                  <c:v>8.7442779732099982</c:v>
                </c:pt>
                <c:pt idx="456">
                  <c:v>8.7687180233099991</c:v>
                </c:pt>
                <c:pt idx="457">
                  <c:v>8.7933089924099992</c:v>
                </c:pt>
                <c:pt idx="458">
                  <c:v>8.8137619686099988</c:v>
                </c:pt>
                <c:pt idx="459">
                  <c:v>8.8385539245099984</c:v>
                </c:pt>
                <c:pt idx="460">
                  <c:v>8.8589980793099983</c:v>
                </c:pt>
                <c:pt idx="461">
                  <c:v>8.8834078503099985</c:v>
                </c:pt>
                <c:pt idx="462">
                  <c:v>8.9082570267099985</c:v>
                </c:pt>
                <c:pt idx="463">
                  <c:v>8.9284680080099985</c:v>
                </c:pt>
                <c:pt idx="464">
                  <c:v>8.9529159260099984</c:v>
                </c:pt>
                <c:pt idx="465">
                  <c:v>8.9735779953099986</c:v>
                </c:pt>
                <c:pt idx="466">
                  <c:v>8.9980158996099977</c:v>
                </c:pt>
                <c:pt idx="467">
                  <c:v>9.0189910126099981</c:v>
                </c:pt>
                <c:pt idx="468">
                  <c:v>9.0434999657099979</c:v>
                </c:pt>
                <c:pt idx="469">
                  <c:v>9.0676329326099978</c:v>
                </c:pt>
                <c:pt idx="470">
                  <c:v>9.0881819916099982</c:v>
                </c:pt>
                <c:pt idx="471">
                  <c:v>9.1127958488099985</c:v>
                </c:pt>
                <c:pt idx="472">
                  <c:v>9.1332030487099978</c:v>
                </c:pt>
                <c:pt idx="473">
                  <c:v>9.1577780437099978</c:v>
                </c:pt>
                <c:pt idx="474">
                  <c:v>9.1823380184099985</c:v>
                </c:pt>
                <c:pt idx="475">
                  <c:v>9.2028889847099986</c:v>
                </c:pt>
                <c:pt idx="476">
                  <c:v>9.2273650360099992</c:v>
                </c:pt>
                <c:pt idx="477">
                  <c:v>9.2478778553099978</c:v>
                </c:pt>
                <c:pt idx="478">
                  <c:v>9.2731330585099982</c:v>
                </c:pt>
                <c:pt idx="479">
                  <c:v>9.2970090103099992</c:v>
                </c:pt>
                <c:pt idx="480">
                  <c:v>9.3176129055099981</c:v>
                </c:pt>
                <c:pt idx="481">
                  <c:v>9.3421290111099982</c:v>
                </c:pt>
                <c:pt idx="482">
                  <c:v>9.3626580429099988</c:v>
                </c:pt>
                <c:pt idx="483">
                  <c:v>9.3871379089099989</c:v>
                </c:pt>
                <c:pt idx="484">
                  <c:v>9.4080028725099982</c:v>
                </c:pt>
                <c:pt idx="485">
                  <c:v>9.432443876309998</c:v>
                </c:pt>
                <c:pt idx="486">
                  <c:v>9.4567568493099987</c:v>
                </c:pt>
                <c:pt idx="487">
                  <c:v>9.4774630260099979</c:v>
                </c:pt>
                <c:pt idx="488">
                  <c:v>9.501883049009999</c:v>
                </c:pt>
                <c:pt idx="489">
                  <c:v>9.522332925809998</c:v>
                </c:pt>
                <c:pt idx="490">
                  <c:v>9.5468850326099979</c:v>
                </c:pt>
                <c:pt idx="491">
                  <c:v>9.5714168739099978</c:v>
                </c:pt>
                <c:pt idx="492">
                  <c:v>9.5920388889099986</c:v>
                </c:pt>
                <c:pt idx="493">
                  <c:v>9.6164009762099987</c:v>
                </c:pt>
                <c:pt idx="494">
                  <c:v>9.637409944509999</c:v>
                </c:pt>
                <c:pt idx="495">
                  <c:v>9.661491889909998</c:v>
                </c:pt>
                <c:pt idx="496">
                  <c:v>9.6861489010099984</c:v>
                </c:pt>
                <c:pt idx="497">
                  <c:v>9.7067449283099982</c:v>
                </c:pt>
                <c:pt idx="498">
                  <c:v>9.7312150192099978</c:v>
                </c:pt>
                <c:pt idx="499">
                  <c:v>9.7517678928099993</c:v>
                </c:pt>
                <c:pt idx="500">
                  <c:v>9.7762968731099988</c:v>
                </c:pt>
                <c:pt idx="501">
                  <c:v>9.7969060135099983</c:v>
                </c:pt>
                <c:pt idx="502">
                  <c:v>9.8213579845099979</c:v>
                </c:pt>
                <c:pt idx="503">
                  <c:v>9.8458428573099983</c:v>
                </c:pt>
                <c:pt idx="504">
                  <c:v>9.8664109897099976</c:v>
                </c:pt>
                <c:pt idx="505">
                  <c:v>9.8910119724099985</c:v>
                </c:pt>
                <c:pt idx="506">
                  <c:v>9.9116549682099979</c:v>
                </c:pt>
                <c:pt idx="507">
                  <c:v>9.9360649776099983</c:v>
                </c:pt>
                <c:pt idx="508">
                  <c:v>9.9605229092099989</c:v>
                </c:pt>
                <c:pt idx="509">
                  <c:v>9.9810750675099982</c:v>
                </c:pt>
                <c:pt idx="510">
                  <c:v>10.005619068109999</c:v>
                </c:pt>
                <c:pt idx="511">
                  <c:v>10.026231069609999</c:v>
                </c:pt>
                <c:pt idx="512">
                  <c:v>10.050664920809998</c:v>
                </c:pt>
                <c:pt idx="513">
                  <c:v>10.070664920809998</c:v>
                </c:pt>
                <c:pt idx="514">
                  <c:v>10.071219005609997</c:v>
                </c:pt>
                <c:pt idx="515">
                  <c:v>10.071677961309998</c:v>
                </c:pt>
                <c:pt idx="516">
                  <c:v>10.072130003009997</c:v>
                </c:pt>
                <c:pt idx="517">
                  <c:v>10.072582044609998</c:v>
                </c:pt>
                <c:pt idx="518">
                  <c:v>10.073031940509997</c:v>
                </c:pt>
                <c:pt idx="519">
                  <c:v>10.073497095109998</c:v>
                </c:pt>
                <c:pt idx="520">
                  <c:v>10.073991098409998</c:v>
                </c:pt>
                <c:pt idx="521">
                  <c:v>10.074463882409997</c:v>
                </c:pt>
                <c:pt idx="522">
                  <c:v>10.074933090209997</c:v>
                </c:pt>
                <c:pt idx="523">
                  <c:v>10.075407066309998</c:v>
                </c:pt>
                <c:pt idx="524">
                  <c:v>10.076047935509997</c:v>
                </c:pt>
                <c:pt idx="525">
                  <c:v>10.076540985109999</c:v>
                </c:pt>
                <c:pt idx="526">
                  <c:v>10.077014961209997</c:v>
                </c:pt>
                <c:pt idx="527">
                  <c:v>10.077508964509997</c:v>
                </c:pt>
                <c:pt idx="528">
                  <c:v>10.077983894309998</c:v>
                </c:pt>
                <c:pt idx="529">
                  <c:v>10.078455009509998</c:v>
                </c:pt>
                <c:pt idx="530">
                  <c:v>10.078924932509997</c:v>
                </c:pt>
                <c:pt idx="531">
                  <c:v>10.079396047609999</c:v>
                </c:pt>
                <c:pt idx="532">
                  <c:v>10.079866924309998</c:v>
                </c:pt>
                <c:pt idx="533">
                  <c:v>10.080359020209999</c:v>
                </c:pt>
                <c:pt idx="534">
                  <c:v>10.081403055209998</c:v>
                </c:pt>
                <c:pt idx="535">
                  <c:v>10.082623043109997</c:v>
                </c:pt>
                <c:pt idx="536">
                  <c:v>10.083838024109998</c:v>
                </c:pt>
                <c:pt idx="537">
                  <c:v>10.084778108609997</c:v>
                </c:pt>
                <c:pt idx="538">
                  <c:v>10.085572996109997</c:v>
                </c:pt>
                <c:pt idx="539">
                  <c:v>10.086072006209998</c:v>
                </c:pt>
                <c:pt idx="540">
                  <c:v>10.086547889709998</c:v>
                </c:pt>
                <c:pt idx="541">
                  <c:v>10.087019958509998</c:v>
                </c:pt>
                <c:pt idx="542">
                  <c:v>10.087488927809998</c:v>
                </c:pt>
                <c:pt idx="543">
                  <c:v>10.087960043009998</c:v>
                </c:pt>
                <c:pt idx="544">
                  <c:v>10.088432111709999</c:v>
                </c:pt>
                <c:pt idx="545">
                  <c:v>10.088907995209997</c:v>
                </c:pt>
                <c:pt idx="546">
                  <c:v>10.089379110309999</c:v>
                </c:pt>
                <c:pt idx="547">
                  <c:v>10.089866914709997</c:v>
                </c:pt>
                <c:pt idx="548">
                  <c:v>10.090339937209999</c:v>
                </c:pt>
                <c:pt idx="549">
                  <c:v>10.090813913309997</c:v>
                </c:pt>
                <c:pt idx="550">
                  <c:v>10.091286935809999</c:v>
                </c:pt>
                <c:pt idx="551">
                  <c:v>10.091759004609997</c:v>
                </c:pt>
                <c:pt idx="552">
                  <c:v>10.092227973909997</c:v>
                </c:pt>
                <c:pt idx="553">
                  <c:v>10.092700042709998</c:v>
                </c:pt>
                <c:pt idx="554">
                  <c:v>10.093169965709997</c:v>
                </c:pt>
                <c:pt idx="555">
                  <c:v>10.093652048109998</c:v>
                </c:pt>
                <c:pt idx="556">
                  <c:v>10.094122924809998</c:v>
                </c:pt>
                <c:pt idx="557">
                  <c:v>10.094590940509997</c:v>
                </c:pt>
                <c:pt idx="558">
                  <c:v>10.095012941409998</c:v>
                </c:pt>
                <c:pt idx="559">
                  <c:v>10.095320024509999</c:v>
                </c:pt>
                <c:pt idx="560">
                  <c:v>10.095629015009997</c:v>
                </c:pt>
                <c:pt idx="561">
                  <c:v>10.095939912809998</c:v>
                </c:pt>
                <c:pt idx="562">
                  <c:v>10.096250095409998</c:v>
                </c:pt>
                <c:pt idx="563">
                  <c:v>10.096564092609999</c:v>
                </c:pt>
                <c:pt idx="564">
                  <c:v>10.096875944109998</c:v>
                </c:pt>
                <c:pt idx="565">
                  <c:v>10.097266950609997</c:v>
                </c:pt>
                <c:pt idx="566">
                  <c:v>10.108588972109997</c:v>
                </c:pt>
                <c:pt idx="567">
                  <c:v>10.128799953509997</c:v>
                </c:pt>
                <c:pt idx="568">
                  <c:v>10.153353014009998</c:v>
                </c:pt>
                <c:pt idx="569">
                  <c:v>10.173837938309997</c:v>
                </c:pt>
                <c:pt idx="570">
                  <c:v>10.198657074009997</c:v>
                </c:pt>
                <c:pt idx="571">
                  <c:v>10.222874918009998</c:v>
                </c:pt>
                <c:pt idx="572">
                  <c:v>10.243836917909999</c:v>
                </c:pt>
                <c:pt idx="573">
                  <c:v>10.268085041009998</c:v>
                </c:pt>
                <c:pt idx="574">
                  <c:v>10.288553037609997</c:v>
                </c:pt>
                <c:pt idx="575">
                  <c:v>10.313571014409998</c:v>
                </c:pt>
                <c:pt idx="576">
                  <c:v>10.337586917909999</c:v>
                </c:pt>
                <c:pt idx="577">
                  <c:v>10.358281889009998</c:v>
                </c:pt>
                <c:pt idx="578">
                  <c:v>10.382729091609997</c:v>
                </c:pt>
                <c:pt idx="579">
                  <c:v>10.403209962809997</c:v>
                </c:pt>
                <c:pt idx="580">
                  <c:v>10.428161897709998</c:v>
                </c:pt>
                <c:pt idx="581">
                  <c:v>10.452322044409998</c:v>
                </c:pt>
                <c:pt idx="582">
                  <c:v>10.472811021809997</c:v>
                </c:pt>
                <c:pt idx="583">
                  <c:v>10.497361936609998</c:v>
                </c:pt>
                <c:pt idx="584">
                  <c:v>10.518046894109998</c:v>
                </c:pt>
                <c:pt idx="585">
                  <c:v>10.542464056009997</c:v>
                </c:pt>
                <c:pt idx="586">
                  <c:v>10.563287057909998</c:v>
                </c:pt>
                <c:pt idx="587">
                  <c:v>10.587736883209997</c:v>
                </c:pt>
                <c:pt idx="588">
                  <c:v>10.612238922109999</c:v>
                </c:pt>
                <c:pt idx="589">
                  <c:v>10.632575073209997</c:v>
                </c:pt>
                <c:pt idx="590">
                  <c:v>10.657431879009998</c:v>
                </c:pt>
                <c:pt idx="591">
                  <c:v>10.677845993009997</c:v>
                </c:pt>
                <c:pt idx="592">
                  <c:v>10.702288904209997</c:v>
                </c:pt>
                <c:pt idx="593">
                  <c:v>10.727088012709999</c:v>
                </c:pt>
                <c:pt idx="594">
                  <c:v>10.747334041609998</c:v>
                </c:pt>
                <c:pt idx="595">
                  <c:v>10.772031106909997</c:v>
                </c:pt>
                <c:pt idx="596">
                  <c:v>10.792729892709998</c:v>
                </c:pt>
                <c:pt idx="597">
                  <c:v>10.816968956009998</c:v>
                </c:pt>
                <c:pt idx="598">
                  <c:v>10.841390886309998</c:v>
                </c:pt>
                <c:pt idx="599">
                  <c:v>10.862362899809998</c:v>
                </c:pt>
                <c:pt idx="600">
                  <c:v>10.886487999009997</c:v>
                </c:pt>
                <c:pt idx="601">
                  <c:v>10.907054939309997</c:v>
                </c:pt>
                <c:pt idx="602">
                  <c:v>10.931582965809998</c:v>
                </c:pt>
                <c:pt idx="603">
                  <c:v>10.952113904909998</c:v>
                </c:pt>
                <c:pt idx="604">
                  <c:v>10.976623096509998</c:v>
                </c:pt>
                <c:pt idx="605">
                  <c:v>11.001210012409997</c:v>
                </c:pt>
                <c:pt idx="606">
                  <c:v>11.021941938409999</c:v>
                </c:pt>
                <c:pt idx="607">
                  <c:v>11.046294012109998</c:v>
                </c:pt>
                <c:pt idx="608">
                  <c:v>11.066851892509998</c:v>
                </c:pt>
                <c:pt idx="609">
                  <c:v>11.091383972209998</c:v>
                </c:pt>
                <c:pt idx="610">
                  <c:v>11.116215028809998</c:v>
                </c:pt>
                <c:pt idx="611">
                  <c:v>11.136411943409998</c:v>
                </c:pt>
                <c:pt idx="612">
                  <c:v>11.161341943709997</c:v>
                </c:pt>
                <c:pt idx="613">
                  <c:v>11.181563892409997</c:v>
                </c:pt>
                <c:pt idx="614">
                  <c:v>11.205980100609997</c:v>
                </c:pt>
                <c:pt idx="615">
                  <c:v>11.230604925209997</c:v>
                </c:pt>
                <c:pt idx="616">
                  <c:v>11.251183071109997</c:v>
                </c:pt>
                <c:pt idx="617">
                  <c:v>11.275892057409997</c:v>
                </c:pt>
                <c:pt idx="618">
                  <c:v>11.296481885909998</c:v>
                </c:pt>
                <c:pt idx="619">
                  <c:v>11.321034946409998</c:v>
                </c:pt>
                <c:pt idx="620">
                  <c:v>11.341578044909998</c:v>
                </c:pt>
                <c:pt idx="621">
                  <c:v>11.365750112509998</c:v>
                </c:pt>
                <c:pt idx="622">
                  <c:v>11.390193977409998</c:v>
                </c:pt>
                <c:pt idx="623">
                  <c:v>11.410981931709998</c:v>
                </c:pt>
                <c:pt idx="624">
                  <c:v>11.435540952709998</c:v>
                </c:pt>
                <c:pt idx="625">
                  <c:v>11.456244983709999</c:v>
                </c:pt>
                <c:pt idx="626">
                  <c:v>11.480505981409998</c:v>
                </c:pt>
                <c:pt idx="627">
                  <c:v>11.504929103809998</c:v>
                </c:pt>
                <c:pt idx="628">
                  <c:v>11.525661029809998</c:v>
                </c:pt>
                <c:pt idx="629">
                  <c:v>11.550137081109998</c:v>
                </c:pt>
                <c:pt idx="630">
                  <c:v>11.570822992309997</c:v>
                </c:pt>
                <c:pt idx="631">
                  <c:v>11.595187940609998</c:v>
                </c:pt>
                <c:pt idx="632">
                  <c:v>11.619858064609998</c:v>
                </c:pt>
                <c:pt idx="633">
                  <c:v>11.640225925409998</c:v>
                </c:pt>
                <c:pt idx="634">
                  <c:v>11.664777078609998</c:v>
                </c:pt>
                <c:pt idx="635">
                  <c:v>11.685436048509997</c:v>
                </c:pt>
                <c:pt idx="636">
                  <c:v>11.709840097409998</c:v>
                </c:pt>
                <c:pt idx="637">
                  <c:v>11.730448999409997</c:v>
                </c:pt>
                <c:pt idx="638">
                  <c:v>11.754999914209998</c:v>
                </c:pt>
                <c:pt idx="639">
                  <c:v>11.779523887609999</c:v>
                </c:pt>
                <c:pt idx="640">
                  <c:v>11.799938955309999</c:v>
                </c:pt>
                <c:pt idx="641">
                  <c:v>11.824833908109996</c:v>
                </c:pt>
                <c:pt idx="642">
                  <c:v>11.845353879909998</c:v>
                </c:pt>
                <c:pt idx="643">
                  <c:v>11.869598903709997</c:v>
                </c:pt>
                <c:pt idx="644">
                  <c:v>11.894163885109998</c:v>
                </c:pt>
                <c:pt idx="645">
                  <c:v>11.914721050309998</c:v>
                </c:pt>
                <c:pt idx="646">
                  <c:v>11.939276971809997</c:v>
                </c:pt>
                <c:pt idx="647">
                  <c:v>11.959934034309997</c:v>
                </c:pt>
                <c:pt idx="648">
                  <c:v>11.984509983109996</c:v>
                </c:pt>
                <c:pt idx="649">
                  <c:v>12.008759059909996</c:v>
                </c:pt>
                <c:pt idx="650">
                  <c:v>12.029464998209997</c:v>
                </c:pt>
                <c:pt idx="651">
                  <c:v>12.053897895809998</c:v>
                </c:pt>
                <c:pt idx="652">
                  <c:v>12.074303903609996</c:v>
                </c:pt>
                <c:pt idx="653">
                  <c:v>12.099195041709999</c:v>
                </c:pt>
                <c:pt idx="654">
                  <c:v>12.119551935209996</c:v>
                </c:pt>
                <c:pt idx="655">
                  <c:v>12.144290008509996</c:v>
                </c:pt>
                <c:pt idx="656">
                  <c:v>12.168590107009999</c:v>
                </c:pt>
                <c:pt idx="657">
                  <c:v>12.189593114809997</c:v>
                </c:pt>
                <c:pt idx="658">
                  <c:v>12.213717975609997</c:v>
                </c:pt>
                <c:pt idx="659">
                  <c:v>12.234253921509998</c:v>
                </c:pt>
                <c:pt idx="660">
                  <c:v>12.258925952909999</c:v>
                </c:pt>
                <c:pt idx="661">
                  <c:v>12.283210077309997</c:v>
                </c:pt>
                <c:pt idx="662">
                  <c:v>12.303765096709997</c:v>
                </c:pt>
                <c:pt idx="663">
                  <c:v>12.328292884809999</c:v>
                </c:pt>
                <c:pt idx="664">
                  <c:v>12.348990001709998</c:v>
                </c:pt>
                <c:pt idx="665">
                  <c:v>12.373257913609999</c:v>
                </c:pt>
                <c:pt idx="666">
                  <c:v>12.397846021609999</c:v>
                </c:pt>
                <c:pt idx="667">
                  <c:v>12.418643035909996</c:v>
                </c:pt>
                <c:pt idx="668">
                  <c:v>12.443053045309997</c:v>
                </c:pt>
                <c:pt idx="669">
                  <c:v>12.463836946509998</c:v>
                </c:pt>
                <c:pt idx="670">
                  <c:v>12.488071003009997</c:v>
                </c:pt>
                <c:pt idx="671">
                  <c:v>12.508543052709998</c:v>
                </c:pt>
                <c:pt idx="672">
                  <c:v>12.533064880409997</c:v>
                </c:pt>
                <c:pt idx="673">
                  <c:v>12.557863988909999</c:v>
                </c:pt>
                <c:pt idx="674">
                  <c:v>12.578386106509997</c:v>
                </c:pt>
                <c:pt idx="675">
                  <c:v>12.602944889109997</c:v>
                </c:pt>
                <c:pt idx="676">
                  <c:v>12.623642959609997</c:v>
                </c:pt>
                <c:pt idx="677">
                  <c:v>12.647956886309997</c:v>
                </c:pt>
                <c:pt idx="678">
                  <c:v>12.672364988309999</c:v>
                </c:pt>
                <c:pt idx="679">
                  <c:v>12.693346061709997</c:v>
                </c:pt>
                <c:pt idx="680">
                  <c:v>12.717560091009998</c:v>
                </c:pt>
                <c:pt idx="681">
                  <c:v>12.738035001809999</c:v>
                </c:pt>
                <c:pt idx="682">
                  <c:v>12.762768068309997</c:v>
                </c:pt>
                <c:pt idx="683">
                  <c:v>12.787020959909997</c:v>
                </c:pt>
                <c:pt idx="684">
                  <c:v>12.807569065109996</c:v>
                </c:pt>
                <c:pt idx="685">
                  <c:v>12.832211055809998</c:v>
                </c:pt>
                <c:pt idx="686">
                  <c:v>12.852776088709996</c:v>
                </c:pt>
                <c:pt idx="687">
                  <c:v>12.877270975109999</c:v>
                </c:pt>
                <c:pt idx="688">
                  <c:v>12.897774019209999</c:v>
                </c:pt>
                <c:pt idx="689">
                  <c:v>12.922462978409998</c:v>
                </c:pt>
                <c:pt idx="690">
                  <c:v>12.946935930209998</c:v>
                </c:pt>
                <c:pt idx="691">
                  <c:v>12.967373886109998</c:v>
                </c:pt>
                <c:pt idx="692">
                  <c:v>12.992116966209997</c:v>
                </c:pt>
                <c:pt idx="693">
                  <c:v>13.012644090609998</c:v>
                </c:pt>
                <c:pt idx="694">
                  <c:v>13.036978044509999</c:v>
                </c:pt>
                <c:pt idx="695">
                  <c:v>13.061917104709996</c:v>
                </c:pt>
                <c:pt idx="696">
                  <c:v>13.082109966309998</c:v>
                </c:pt>
                <c:pt idx="697">
                  <c:v>13.106663980509998</c:v>
                </c:pt>
                <c:pt idx="698">
                  <c:v>13.127335109709998</c:v>
                </c:pt>
                <c:pt idx="699">
                  <c:v>13.151706018409998</c:v>
                </c:pt>
                <c:pt idx="700">
                  <c:v>13.176226892509996</c:v>
                </c:pt>
                <c:pt idx="701">
                  <c:v>13.196861066809999</c:v>
                </c:pt>
                <c:pt idx="702">
                  <c:v>13.221286096609999</c:v>
                </c:pt>
                <c:pt idx="703">
                  <c:v>13.241870918309997</c:v>
                </c:pt>
                <c:pt idx="704">
                  <c:v>13.266536035509999</c:v>
                </c:pt>
                <c:pt idx="705">
                  <c:v>13.287133970309997</c:v>
                </c:pt>
                <c:pt idx="706">
                  <c:v>13.311536111809998</c:v>
                </c:pt>
                <c:pt idx="707">
                  <c:v>13.335918941509997</c:v>
                </c:pt>
                <c:pt idx="708">
                  <c:v>13.356404104209998</c:v>
                </c:pt>
                <c:pt idx="709">
                  <c:v>13.380992927509999</c:v>
                </c:pt>
                <c:pt idx="710">
                  <c:v>13.401675024009998</c:v>
                </c:pt>
                <c:pt idx="711">
                  <c:v>13.426265039409996</c:v>
                </c:pt>
                <c:pt idx="712">
                  <c:v>13.450679101909996</c:v>
                </c:pt>
                <c:pt idx="713">
                  <c:v>13.47118906021</c:v>
                </c:pt>
                <c:pt idx="714">
                  <c:v>13.496120014209998</c:v>
                </c:pt>
                <c:pt idx="715">
                  <c:v>13.516556062709997</c:v>
                </c:pt>
                <c:pt idx="716">
                  <c:v>13.540833988209998</c:v>
                </c:pt>
                <c:pt idx="717">
                  <c:v>13.565368928909999</c:v>
                </c:pt>
                <c:pt idx="718">
                  <c:v>13.585909881609998</c:v>
                </c:pt>
                <c:pt idx="719">
                  <c:v>13.610486068709998</c:v>
                </c:pt>
                <c:pt idx="720">
                  <c:v>13.630914964709996</c:v>
                </c:pt>
                <c:pt idx="721">
                  <c:v>13.655782022509998</c:v>
                </c:pt>
                <c:pt idx="722">
                  <c:v>13.676415004709996</c:v>
                </c:pt>
                <c:pt idx="723">
                  <c:v>13.700593986509999</c:v>
                </c:pt>
                <c:pt idx="724">
                  <c:v>13.725551881809997</c:v>
                </c:pt>
                <c:pt idx="725">
                  <c:v>13.745724954609999</c:v>
                </c:pt>
                <c:pt idx="726">
                  <c:v>13.770231046709997</c:v>
                </c:pt>
                <c:pt idx="727">
                  <c:v>13.790957965809996</c:v>
                </c:pt>
                <c:pt idx="728">
                  <c:v>13.815265932109996</c:v>
                </c:pt>
                <c:pt idx="729">
                  <c:v>13.839700975409999</c:v>
                </c:pt>
                <c:pt idx="730">
                  <c:v>13.860700883909997</c:v>
                </c:pt>
                <c:pt idx="731">
                  <c:v>13.884805955909998</c:v>
                </c:pt>
                <c:pt idx="732">
                  <c:v>13.905334987609999</c:v>
                </c:pt>
                <c:pt idx="733">
                  <c:v>13.929920949909997</c:v>
                </c:pt>
                <c:pt idx="734">
                  <c:v>13.954381027209999</c:v>
                </c:pt>
                <c:pt idx="735">
                  <c:v>13.974940099709999</c:v>
                </c:pt>
                <c:pt idx="736">
                  <c:v>13.999384918209996</c:v>
                </c:pt>
                <c:pt idx="737">
                  <c:v>14.020011940009999</c:v>
                </c:pt>
                <c:pt idx="738">
                  <c:v>14.044925012609999</c:v>
                </c:pt>
                <c:pt idx="739">
                  <c:v>14.065110006309999</c:v>
                </c:pt>
                <c:pt idx="740">
                  <c:v>14.089767971009996</c:v>
                </c:pt>
                <c:pt idx="741">
                  <c:v>14.114151039109997</c:v>
                </c:pt>
                <c:pt idx="742">
                  <c:v>14.134629049309998</c:v>
                </c:pt>
                <c:pt idx="743">
                  <c:v>14.159491100309998</c:v>
                </c:pt>
                <c:pt idx="744">
                  <c:v>14.17971805571</c:v>
                </c:pt>
                <c:pt idx="745">
                  <c:v>14.204259910609997</c:v>
                </c:pt>
                <c:pt idx="746">
                  <c:v>14.228781976709998</c:v>
                </c:pt>
                <c:pt idx="747">
                  <c:v>14.24938706401</c:v>
                </c:pt>
                <c:pt idx="748">
                  <c:v>14.273825922009999</c:v>
                </c:pt>
                <c:pt idx="749">
                  <c:v>14.294554033309998</c:v>
                </c:pt>
                <c:pt idx="750">
                  <c:v>14.318947114909998</c:v>
                </c:pt>
                <c:pt idx="751">
                  <c:v>14.343626060509999</c:v>
                </c:pt>
                <c:pt idx="752">
                  <c:v>14.364038028709997</c:v>
                </c:pt>
                <c:pt idx="753">
                  <c:v>14.388397970209999</c:v>
                </c:pt>
                <c:pt idx="754">
                  <c:v>14.409229078309997</c:v>
                </c:pt>
                <c:pt idx="755">
                  <c:v>14.433642902409998</c:v>
                </c:pt>
                <c:pt idx="756">
                  <c:v>14.45418194771</c:v>
                </c:pt>
                <c:pt idx="757">
                  <c:v>14.478636064509997</c:v>
                </c:pt>
                <c:pt idx="758">
                  <c:v>14.503274002109999</c:v>
                </c:pt>
                <c:pt idx="759">
                  <c:v>14.524036922509998</c:v>
                </c:pt>
                <c:pt idx="760">
                  <c:v>14.548285999309998</c:v>
                </c:pt>
                <c:pt idx="761">
                  <c:v>14.569048919709997</c:v>
                </c:pt>
                <c:pt idx="762">
                  <c:v>14.593561925909997</c:v>
                </c:pt>
                <c:pt idx="763">
                  <c:v>14.617790021909999</c:v>
                </c:pt>
                <c:pt idx="764">
                  <c:v>14.638400116009999</c:v>
                </c:pt>
                <c:pt idx="765">
                  <c:v>14.662967004809998</c:v>
                </c:pt>
                <c:pt idx="766">
                  <c:v>14.683609046909998</c:v>
                </c:pt>
                <c:pt idx="767">
                  <c:v>14.708112039609999</c:v>
                </c:pt>
                <c:pt idx="768">
                  <c:v>14.732516088509998</c:v>
                </c:pt>
                <c:pt idx="769">
                  <c:v>14.753128089909998</c:v>
                </c:pt>
                <c:pt idx="770">
                  <c:v>14.777874031109997</c:v>
                </c:pt>
                <c:pt idx="771">
                  <c:v>14.798244991309998</c:v>
                </c:pt>
                <c:pt idx="772">
                  <c:v>14.822787084609997</c:v>
                </c:pt>
                <c:pt idx="773">
                  <c:v>14.843157091109999</c:v>
                </c:pt>
                <c:pt idx="774">
                  <c:v>14.867784061409997</c:v>
                </c:pt>
                <c:pt idx="775">
                  <c:v>14.892524042109999</c:v>
                </c:pt>
                <c:pt idx="776">
                  <c:v>14.913023033109999</c:v>
                </c:pt>
                <c:pt idx="777">
                  <c:v>14.937356033309998</c:v>
                </c:pt>
                <c:pt idx="778">
                  <c:v>14.958091058709998</c:v>
                </c:pt>
                <c:pt idx="779">
                  <c:v>14.982450046509998</c:v>
                </c:pt>
                <c:pt idx="780">
                  <c:v>15.006960907009999</c:v>
                </c:pt>
                <c:pt idx="781">
                  <c:v>15.027731933609997</c:v>
                </c:pt>
                <c:pt idx="782">
                  <c:v>15.052010097509998</c:v>
                </c:pt>
                <c:pt idx="783">
                  <c:v>15.072953977609997</c:v>
                </c:pt>
                <c:pt idx="784">
                  <c:v>15.092953977609996</c:v>
                </c:pt>
                <c:pt idx="785">
                  <c:v>15.093512830709995</c:v>
                </c:pt>
                <c:pt idx="786">
                  <c:v>15.094010887109997</c:v>
                </c:pt>
                <c:pt idx="787">
                  <c:v>15.094471988709996</c:v>
                </c:pt>
                <c:pt idx="788">
                  <c:v>15.094955024709995</c:v>
                </c:pt>
                <c:pt idx="789">
                  <c:v>15.095447835909996</c:v>
                </c:pt>
                <c:pt idx="790">
                  <c:v>15.095930872009996</c:v>
                </c:pt>
                <c:pt idx="791">
                  <c:v>15.096418914809997</c:v>
                </c:pt>
                <c:pt idx="792">
                  <c:v>15.096965847009995</c:v>
                </c:pt>
                <c:pt idx="793">
                  <c:v>15.097463903409997</c:v>
                </c:pt>
                <c:pt idx="794">
                  <c:v>15.098147926309997</c:v>
                </c:pt>
                <c:pt idx="795">
                  <c:v>15.098722991909996</c:v>
                </c:pt>
                <c:pt idx="796">
                  <c:v>15.099202928509998</c:v>
                </c:pt>
                <c:pt idx="797">
                  <c:v>15.099672851609997</c:v>
                </c:pt>
                <c:pt idx="798">
                  <c:v>15.100144920309996</c:v>
                </c:pt>
                <c:pt idx="799">
                  <c:v>15.100619850109995</c:v>
                </c:pt>
                <c:pt idx="800">
                  <c:v>15.101095972009995</c:v>
                </c:pt>
                <c:pt idx="801">
                  <c:v>15.102076826109995</c:v>
                </c:pt>
                <c:pt idx="802">
                  <c:v>15.103282985709997</c:v>
                </c:pt>
                <c:pt idx="803">
                  <c:v>15.104474840209997</c:v>
                </c:pt>
                <c:pt idx="804">
                  <c:v>15.105271873509997</c:v>
                </c:pt>
                <c:pt idx="805">
                  <c:v>15.105776844009997</c:v>
                </c:pt>
                <c:pt idx="806">
                  <c:v>15.106254873309995</c:v>
                </c:pt>
                <c:pt idx="807">
                  <c:v>15.106766996409997</c:v>
                </c:pt>
                <c:pt idx="808">
                  <c:v>15.107247886609995</c:v>
                </c:pt>
                <c:pt idx="809">
                  <c:v>15.107720909109995</c:v>
                </c:pt>
                <c:pt idx="810">
                  <c:v>15.108197984709998</c:v>
                </c:pt>
                <c:pt idx="811">
                  <c:v>15.108674821809997</c:v>
                </c:pt>
                <c:pt idx="812">
                  <c:v>15.109147844309996</c:v>
                </c:pt>
                <c:pt idx="813">
                  <c:v>15.109618005709995</c:v>
                </c:pt>
                <c:pt idx="814">
                  <c:v>15.110155878109998</c:v>
                </c:pt>
                <c:pt idx="815">
                  <c:v>15.110740957209996</c:v>
                </c:pt>
                <c:pt idx="816">
                  <c:v>15.111352024109996</c:v>
                </c:pt>
                <c:pt idx="817">
                  <c:v>15.111856994609996</c:v>
                </c:pt>
                <c:pt idx="818">
                  <c:v>15.112333831809996</c:v>
                </c:pt>
                <c:pt idx="819">
                  <c:v>15.112806854209998</c:v>
                </c:pt>
                <c:pt idx="820">
                  <c:v>15.113274869909995</c:v>
                </c:pt>
                <c:pt idx="821">
                  <c:v>15.113808927509995</c:v>
                </c:pt>
                <c:pt idx="822">
                  <c:v>15.114286956809996</c:v>
                </c:pt>
                <c:pt idx="823">
                  <c:v>15.115034875909997</c:v>
                </c:pt>
                <c:pt idx="824">
                  <c:v>15.115547952609996</c:v>
                </c:pt>
                <c:pt idx="825">
                  <c:v>15.116038856509997</c:v>
                </c:pt>
                <c:pt idx="826">
                  <c:v>15.116520938909995</c:v>
                </c:pt>
                <c:pt idx="827">
                  <c:v>15.117000875509996</c:v>
                </c:pt>
                <c:pt idx="828">
                  <c:v>15.117479858409995</c:v>
                </c:pt>
                <c:pt idx="829">
                  <c:v>15.117960987109997</c:v>
                </c:pt>
                <c:pt idx="830">
                  <c:v>15.118899879409996</c:v>
                </c:pt>
                <c:pt idx="831">
                  <c:v>15.120176849409996</c:v>
                </c:pt>
                <c:pt idx="832">
                  <c:v>15.121367988609995</c:v>
                </c:pt>
                <c:pt idx="833">
                  <c:v>15.121830997509997</c:v>
                </c:pt>
                <c:pt idx="834">
                  <c:v>15.122157869309996</c:v>
                </c:pt>
                <c:pt idx="835">
                  <c:v>15.122484025909996</c:v>
                </c:pt>
                <c:pt idx="836">
                  <c:v>15.122805891009998</c:v>
                </c:pt>
                <c:pt idx="837">
                  <c:v>15.123108921009996</c:v>
                </c:pt>
                <c:pt idx="838">
                  <c:v>15.123407897909997</c:v>
                </c:pt>
                <c:pt idx="839">
                  <c:v>15.123706874809995</c:v>
                </c:pt>
                <c:pt idx="840">
                  <c:v>15.124007997509997</c:v>
                </c:pt>
                <c:pt idx="841">
                  <c:v>15.124308881709995</c:v>
                </c:pt>
                <c:pt idx="842">
                  <c:v>15.124608812309996</c:v>
                </c:pt>
                <c:pt idx="843">
                  <c:v>15.124908027609996</c:v>
                </c:pt>
                <c:pt idx="844">
                  <c:v>15.125233945809997</c:v>
                </c:pt>
                <c:pt idx="845">
                  <c:v>15.125542936309996</c:v>
                </c:pt>
                <c:pt idx="846">
                  <c:v>15.125851926809995</c:v>
                </c:pt>
                <c:pt idx="847">
                  <c:v>15.126161870909998</c:v>
                </c:pt>
                <c:pt idx="848">
                  <c:v>15.126457986809998</c:v>
                </c:pt>
                <c:pt idx="849">
                  <c:v>15.126709995309996</c:v>
                </c:pt>
                <c:pt idx="850">
                  <c:v>15.126982030909998</c:v>
                </c:pt>
                <c:pt idx="851">
                  <c:v>15.127243814509997</c:v>
                </c:pt>
                <c:pt idx="852">
                  <c:v>15.127548990209997</c:v>
                </c:pt>
                <c:pt idx="853">
                  <c:v>15.127842960309996</c:v>
                </c:pt>
                <c:pt idx="854">
                  <c:v>15.128672895409997</c:v>
                </c:pt>
                <c:pt idx="855">
                  <c:v>15.129033861109997</c:v>
                </c:pt>
                <c:pt idx="856">
                  <c:v>15.129419860809998</c:v>
                </c:pt>
                <c:pt idx="857">
                  <c:v>15.129796800609997</c:v>
                </c:pt>
                <c:pt idx="858">
                  <c:v>15.130188999209997</c:v>
                </c:pt>
                <c:pt idx="859">
                  <c:v>15.130791006109996</c:v>
                </c:pt>
                <c:pt idx="860">
                  <c:v>15.131486949909997</c:v>
                </c:pt>
                <c:pt idx="861">
                  <c:v>15.131825981109996</c:v>
                </c:pt>
                <c:pt idx="862">
                  <c:v>15.132098016709998</c:v>
                </c:pt>
                <c:pt idx="863">
                  <c:v>15.132412967709998</c:v>
                </c:pt>
                <c:pt idx="864">
                  <c:v>15.145088014609998</c:v>
                </c:pt>
                <c:pt idx="865">
                  <c:v>15.169714984909996</c:v>
                </c:pt>
                <c:pt idx="866">
                  <c:v>15.190069971109997</c:v>
                </c:pt>
                <c:pt idx="867">
                  <c:v>15.214559850709998</c:v>
                </c:pt>
                <c:pt idx="868">
                  <c:v>15.235024986309996</c:v>
                </c:pt>
                <c:pt idx="869">
                  <c:v>15.259501991309998</c:v>
                </c:pt>
                <c:pt idx="870">
                  <c:v>15.284195003509998</c:v>
                </c:pt>
                <c:pt idx="871">
                  <c:v>15.304865894309996</c:v>
                </c:pt>
                <c:pt idx="872">
                  <c:v>15.329295930909998</c:v>
                </c:pt>
                <c:pt idx="873">
                  <c:v>15.349903879209995</c:v>
                </c:pt>
                <c:pt idx="874">
                  <c:v>15.374524889009995</c:v>
                </c:pt>
                <c:pt idx="875">
                  <c:v>15.398748931909997</c:v>
                </c:pt>
                <c:pt idx="876">
                  <c:v>15.419298944509995</c:v>
                </c:pt>
                <c:pt idx="877">
                  <c:v>15.444032011009996</c:v>
                </c:pt>
                <c:pt idx="878">
                  <c:v>15.464513835909996</c:v>
                </c:pt>
                <c:pt idx="879">
                  <c:v>15.488903818109998</c:v>
                </c:pt>
                <c:pt idx="880">
                  <c:v>15.509575901009997</c:v>
                </c:pt>
                <c:pt idx="881">
                  <c:v>15.533939895609995</c:v>
                </c:pt>
                <c:pt idx="882">
                  <c:v>15.558387813609995</c:v>
                </c:pt>
                <c:pt idx="883">
                  <c:v>15.579002914409996</c:v>
                </c:pt>
                <c:pt idx="884">
                  <c:v>15.603475866309997</c:v>
                </c:pt>
                <c:pt idx="885">
                  <c:v>15.624020872109996</c:v>
                </c:pt>
                <c:pt idx="886">
                  <c:v>15.648604927109995</c:v>
                </c:pt>
                <c:pt idx="887">
                  <c:v>15.673339901009998</c:v>
                </c:pt>
                <c:pt idx="888">
                  <c:v>15.693627891509996</c:v>
                </c:pt>
                <c:pt idx="889">
                  <c:v>15.718164978009996</c:v>
                </c:pt>
                <c:pt idx="890">
                  <c:v>15.739056882809995</c:v>
                </c:pt>
                <c:pt idx="891">
                  <c:v>15.763301906609998</c:v>
                </c:pt>
                <c:pt idx="892">
                  <c:v>15.787871894809998</c:v>
                </c:pt>
                <c:pt idx="893">
                  <c:v>15.808633861509998</c:v>
                </c:pt>
                <c:pt idx="894">
                  <c:v>15.832812843309997</c:v>
                </c:pt>
                <c:pt idx="895">
                  <c:v>15.853862819709997</c:v>
                </c:pt>
                <c:pt idx="896">
                  <c:v>15.878399906109996</c:v>
                </c:pt>
                <c:pt idx="897">
                  <c:v>15.898426828409997</c:v>
                </c:pt>
                <c:pt idx="898">
                  <c:v>15.923085031509997</c:v>
                </c:pt>
                <c:pt idx="899">
                  <c:v>15.947553930309995</c:v>
                </c:pt>
                <c:pt idx="900">
                  <c:v>15.968124923709995</c:v>
                </c:pt>
                <c:pt idx="901">
                  <c:v>15.992591915109996</c:v>
                </c:pt>
                <c:pt idx="902">
                  <c:v>16.013459024409997</c:v>
                </c:pt>
                <c:pt idx="903">
                  <c:v>16.037936983109997</c:v>
                </c:pt>
                <c:pt idx="904">
                  <c:v>16.062477884309999</c:v>
                </c:pt>
                <c:pt idx="905">
                  <c:v>16.08296185491</c:v>
                </c:pt>
                <c:pt idx="906">
                  <c:v>16.10751181601</c:v>
                </c:pt>
                <c:pt idx="907">
                  <c:v>16.127842960309998</c:v>
                </c:pt>
                <c:pt idx="908">
                  <c:v>16.152352867109997</c:v>
                </c:pt>
                <c:pt idx="909">
                  <c:v>16.177115974409997</c:v>
                </c:pt>
                <c:pt idx="910">
                  <c:v>16.197481927909998</c:v>
                </c:pt>
                <c:pt idx="911">
                  <c:v>16.221880970009998</c:v>
                </c:pt>
                <c:pt idx="912">
                  <c:v>16.242483911509996</c:v>
                </c:pt>
                <c:pt idx="913">
                  <c:v>16.266971883809997</c:v>
                </c:pt>
                <c:pt idx="914">
                  <c:v>16.287512836409999</c:v>
                </c:pt>
                <c:pt idx="915">
                  <c:v>16.31234985351</c:v>
                </c:pt>
                <c:pt idx="916">
                  <c:v>16.33663898471</c:v>
                </c:pt>
                <c:pt idx="917">
                  <c:v>16.357132015209999</c:v>
                </c:pt>
                <c:pt idx="918">
                  <c:v>16.381726799009996</c:v>
                </c:pt>
                <c:pt idx="919">
                  <c:v>16.402273950609999</c:v>
                </c:pt>
                <c:pt idx="920">
                  <c:v>16.42692500111</c:v>
                </c:pt>
                <c:pt idx="921">
                  <c:v>16.451227006909999</c:v>
                </c:pt>
                <c:pt idx="922">
                  <c:v>16.472065982809998</c:v>
                </c:pt>
                <c:pt idx="923">
                  <c:v>16.496295032509998</c:v>
                </c:pt>
                <c:pt idx="924">
                  <c:v>16.516857919709999</c:v>
                </c:pt>
                <c:pt idx="925">
                  <c:v>16.541685876809996</c:v>
                </c:pt>
                <c:pt idx="926">
                  <c:v>16.565954027209997</c:v>
                </c:pt>
                <c:pt idx="927">
                  <c:v>16.586571989009997</c:v>
                </c:pt>
                <c:pt idx="928">
                  <c:v>16.610949811909997</c:v>
                </c:pt>
                <c:pt idx="929">
                  <c:v>16.631455955509999</c:v>
                </c:pt>
                <c:pt idx="930">
                  <c:v>16.655984935709998</c:v>
                </c:pt>
                <c:pt idx="931">
                  <c:v>16.676483926809997</c:v>
                </c:pt>
                <c:pt idx="932">
                  <c:v>16.701110897109999</c:v>
                </c:pt>
                <c:pt idx="933">
                  <c:v>16.725601968809997</c:v>
                </c:pt>
                <c:pt idx="934">
                  <c:v>16.746367988609997</c:v>
                </c:pt>
                <c:pt idx="935">
                  <c:v>16.770812807109998</c:v>
                </c:pt>
                <c:pt idx="936">
                  <c:v>16.791235981009997</c:v>
                </c:pt>
                <c:pt idx="937">
                  <c:v>16.815949020409999</c:v>
                </c:pt>
                <c:pt idx="938">
                  <c:v>16.840510902409999</c:v>
                </c:pt>
                <c:pt idx="939">
                  <c:v>16.86085396771</c:v>
                </c:pt>
                <c:pt idx="940">
                  <c:v>16.885371027009999</c:v>
                </c:pt>
                <c:pt idx="941">
                  <c:v>16.906066951709999</c:v>
                </c:pt>
                <c:pt idx="942">
                  <c:v>16.930504856109998</c:v>
                </c:pt>
                <c:pt idx="943">
                  <c:v>16.955000934609998</c:v>
                </c:pt>
                <c:pt idx="944">
                  <c:v>16.975779829009998</c:v>
                </c:pt>
                <c:pt idx="945">
                  <c:v>17.000179824809997</c:v>
                </c:pt>
                <c:pt idx="946">
                  <c:v>17.020569858509997</c:v>
                </c:pt>
                <c:pt idx="947">
                  <c:v>17.045396862009998</c:v>
                </c:pt>
                <c:pt idx="948">
                  <c:v>17.065695819809999</c:v>
                </c:pt>
                <c:pt idx="949">
                  <c:v>17.090122995409999</c:v>
                </c:pt>
                <c:pt idx="950">
                  <c:v>17.114701805109998</c:v>
                </c:pt>
                <c:pt idx="951">
                  <c:v>17.135287818909998</c:v>
                </c:pt>
                <c:pt idx="952">
                  <c:v>17.159982023209999</c:v>
                </c:pt>
                <c:pt idx="953">
                  <c:v>17.180383024209998</c:v>
                </c:pt>
                <c:pt idx="954">
                  <c:v>17.204960880309997</c:v>
                </c:pt>
                <c:pt idx="955">
                  <c:v>17.229333934809997</c:v>
                </c:pt>
                <c:pt idx="956">
                  <c:v>17.25019889831</c:v>
                </c:pt>
                <c:pt idx="957">
                  <c:v>17.274839935309998</c:v>
                </c:pt>
                <c:pt idx="958">
                  <c:v>17.294921932209999</c:v>
                </c:pt>
                <c:pt idx="959">
                  <c:v>17.319601831409997</c:v>
                </c:pt>
                <c:pt idx="960">
                  <c:v>17.344133911109999</c:v>
                </c:pt>
                <c:pt idx="961">
                  <c:v>17.36463099481</c:v>
                </c:pt>
                <c:pt idx="962">
                  <c:v>17.389098939909999</c:v>
                </c:pt>
                <c:pt idx="963">
                  <c:v>17.409828004809999</c:v>
                </c:pt>
                <c:pt idx="964">
                  <c:v>17.434203920409999</c:v>
                </c:pt>
                <c:pt idx="965">
                  <c:v>17.454675970109999</c:v>
                </c:pt>
                <c:pt idx="966">
                  <c:v>17.479320821809999</c:v>
                </c:pt>
                <c:pt idx="967">
                  <c:v>17.503950891509998</c:v>
                </c:pt>
                <c:pt idx="968">
                  <c:v>17.524213848109998</c:v>
                </c:pt>
                <c:pt idx="969">
                  <c:v>17.54888397221</c:v>
                </c:pt>
                <c:pt idx="970">
                  <c:v>17.569831905409998</c:v>
                </c:pt>
                <c:pt idx="971">
                  <c:v>17.593835887909997</c:v>
                </c:pt>
                <c:pt idx="972">
                  <c:v>17.618387994809996</c:v>
                </c:pt>
                <c:pt idx="973">
                  <c:v>17.63913780211</c:v>
                </c:pt>
                <c:pt idx="974">
                  <c:v>17.663591918909997</c:v>
                </c:pt>
                <c:pt idx="975">
                  <c:v>17.684104976609998</c:v>
                </c:pt>
                <c:pt idx="976">
                  <c:v>17.708851871509999</c:v>
                </c:pt>
                <c:pt idx="977">
                  <c:v>17.733182010609998</c:v>
                </c:pt>
                <c:pt idx="978">
                  <c:v>17.753686962109999</c:v>
                </c:pt>
                <c:pt idx="979">
                  <c:v>17.77819496151</c:v>
                </c:pt>
                <c:pt idx="980">
                  <c:v>17.79900890351</c:v>
                </c:pt>
                <c:pt idx="981">
                  <c:v>17.823401031509999</c:v>
                </c:pt>
                <c:pt idx="982">
                  <c:v>17.844142017409997</c:v>
                </c:pt>
                <c:pt idx="983">
                  <c:v>17.868323860209998</c:v>
                </c:pt>
                <c:pt idx="984">
                  <c:v>17.892806825609998</c:v>
                </c:pt>
                <c:pt idx="985">
                  <c:v>17.913406906109998</c:v>
                </c:pt>
                <c:pt idx="986">
                  <c:v>17.938224849709997</c:v>
                </c:pt>
                <c:pt idx="987">
                  <c:v>17.958379802709999</c:v>
                </c:pt>
                <c:pt idx="988">
                  <c:v>17.983105001409999</c:v>
                </c:pt>
                <c:pt idx="989">
                  <c:v>18.007577953309998</c:v>
                </c:pt>
                <c:pt idx="990">
                  <c:v>18.02837401391</c:v>
                </c:pt>
                <c:pt idx="991">
                  <c:v>18.052458820309997</c:v>
                </c:pt>
                <c:pt idx="992">
                  <c:v>18.073216018709999</c:v>
                </c:pt>
                <c:pt idx="993">
                  <c:v>18.097585973709997</c:v>
                </c:pt>
                <c:pt idx="994">
                  <c:v>18.12213998791</c:v>
                </c:pt>
                <c:pt idx="995">
                  <c:v>18.142931995409999</c:v>
                </c:pt>
                <c:pt idx="996">
                  <c:v>18.16724282261</c:v>
                </c:pt>
                <c:pt idx="997">
                  <c:v>18.187789020509999</c:v>
                </c:pt>
                <c:pt idx="998">
                  <c:v>18.212586936909997</c:v>
                </c:pt>
                <c:pt idx="999">
                  <c:v>18.232834873209999</c:v>
                </c:pt>
                <c:pt idx="1000">
                  <c:v>18.257365999209998</c:v>
                </c:pt>
                <c:pt idx="1001">
                  <c:v>18.281895933109997</c:v>
                </c:pt>
                <c:pt idx="1002">
                  <c:v>18.302568969709998</c:v>
                </c:pt>
                <c:pt idx="1003">
                  <c:v>18.327016887709998</c:v>
                </c:pt>
                <c:pt idx="1004">
                  <c:v>18.347520885509997</c:v>
                </c:pt>
                <c:pt idx="1005">
                  <c:v>18.372371969209997</c:v>
                </c:pt>
                <c:pt idx="1006">
                  <c:v>18.396700916309999</c:v>
                </c:pt>
                <c:pt idx="1007">
                  <c:v>18.417198953609997</c:v>
                </c:pt>
                <c:pt idx="1008">
                  <c:v>18.442014989809998</c:v>
                </c:pt>
                <c:pt idx="1009">
                  <c:v>18.462189970009998</c:v>
                </c:pt>
                <c:pt idx="1010">
                  <c:v>18.486702976209997</c:v>
                </c:pt>
                <c:pt idx="1011">
                  <c:v>18.511396942109997</c:v>
                </c:pt>
                <c:pt idx="1012">
                  <c:v>18.531764802909997</c:v>
                </c:pt>
                <c:pt idx="1013">
                  <c:v>18.556480941809998</c:v>
                </c:pt>
                <c:pt idx="1014">
                  <c:v>18.577112970309997</c:v>
                </c:pt>
                <c:pt idx="1015">
                  <c:v>18.601360855109998</c:v>
                </c:pt>
                <c:pt idx="1016">
                  <c:v>18.621761856109998</c:v>
                </c:pt>
                <c:pt idx="1017">
                  <c:v>18.64641099931</c:v>
                </c:pt>
                <c:pt idx="1018">
                  <c:v>18.671109972009997</c:v>
                </c:pt>
                <c:pt idx="1019">
                  <c:v>18.691480932209998</c:v>
                </c:pt>
                <c:pt idx="1020">
                  <c:v>18.716142950009999</c:v>
                </c:pt>
                <c:pt idx="1021">
                  <c:v>18.736573991809998</c:v>
                </c:pt>
                <c:pt idx="1022">
                  <c:v>18.761324939709997</c:v>
                </c:pt>
                <c:pt idx="1023">
                  <c:v>18.785618839309997</c:v>
                </c:pt>
                <c:pt idx="1024">
                  <c:v>18.806311903009998</c:v>
                </c:pt>
                <c:pt idx="1025">
                  <c:v>18.830838975909998</c:v>
                </c:pt>
                <c:pt idx="1026">
                  <c:v>18.851280031209999</c:v>
                </c:pt>
                <c:pt idx="1027">
                  <c:v>18.87596684451</c:v>
                </c:pt>
                <c:pt idx="1028">
                  <c:v>18.900454816809997</c:v>
                </c:pt>
                <c:pt idx="1029">
                  <c:v>18.92078882221</c:v>
                </c:pt>
                <c:pt idx="1030">
                  <c:v>18.945478019709999</c:v>
                </c:pt>
                <c:pt idx="1031">
                  <c:v>18.96592384341</c:v>
                </c:pt>
                <c:pt idx="1032">
                  <c:v>18.990416822409998</c:v>
                </c:pt>
                <c:pt idx="1033">
                  <c:v>19.011195955309997</c:v>
                </c:pt>
                <c:pt idx="1034">
                  <c:v>19.035533008609999</c:v>
                </c:pt>
                <c:pt idx="1035">
                  <c:v>19.060175952909997</c:v>
                </c:pt>
                <c:pt idx="1036">
                  <c:v>19.080637989009997</c:v>
                </c:pt>
                <c:pt idx="1037">
                  <c:v>19.105372009309999</c:v>
                </c:pt>
                <c:pt idx="1038">
                  <c:v>19.125770864509999</c:v>
                </c:pt>
                <c:pt idx="1039">
                  <c:v>19.150180873909999</c:v>
                </c:pt>
                <c:pt idx="1040">
                  <c:v>19.174753007909999</c:v>
                </c:pt>
                <c:pt idx="1041">
                  <c:v>19.195313034009999</c:v>
                </c:pt>
                <c:pt idx="1042">
                  <c:v>19.220005807909999</c:v>
                </c:pt>
                <c:pt idx="1043">
                  <c:v>19.240608034109997</c:v>
                </c:pt>
                <c:pt idx="1044">
                  <c:v>19.264805851009999</c:v>
                </c:pt>
                <c:pt idx="1045">
                  <c:v>19.289323864009997</c:v>
                </c:pt>
                <c:pt idx="1046">
                  <c:v>19.309891996409998</c:v>
                </c:pt>
                <c:pt idx="1047">
                  <c:v>19.334386882809998</c:v>
                </c:pt>
                <c:pt idx="1048">
                  <c:v>19.354886827509997</c:v>
                </c:pt>
                <c:pt idx="1049">
                  <c:v>19.379590806909999</c:v>
                </c:pt>
                <c:pt idx="1050">
                  <c:v>19.400062856709997</c:v>
                </c:pt>
                <c:pt idx="1051">
                  <c:v>19.424535808609999</c:v>
                </c:pt>
                <c:pt idx="1052">
                  <c:v>19.449137029609997</c:v>
                </c:pt>
                <c:pt idx="1053">
                  <c:v>19.469739971109998</c:v>
                </c:pt>
                <c:pt idx="1054">
                  <c:v>19.494181928609997</c:v>
                </c:pt>
                <c:pt idx="1055">
                  <c:v>19.514770803409998</c:v>
                </c:pt>
                <c:pt idx="1056">
                  <c:v>19.539226827609998</c:v>
                </c:pt>
                <c:pt idx="1057">
                  <c:v>19.56382494931</c:v>
                </c:pt>
                <c:pt idx="1058">
                  <c:v>19.584304866809997</c:v>
                </c:pt>
                <c:pt idx="1059">
                  <c:v>19.609253940609999</c:v>
                </c:pt>
                <c:pt idx="1060">
                  <c:v>19.62972599031</c:v>
                </c:pt>
                <c:pt idx="1061">
                  <c:v>19.653879938109998</c:v>
                </c:pt>
                <c:pt idx="1062">
                  <c:v>19.678822813009997</c:v>
                </c:pt>
                <c:pt idx="1063">
                  <c:v>19.698994932209999</c:v>
                </c:pt>
                <c:pt idx="1064">
                  <c:v>19.723501977909997</c:v>
                </c:pt>
                <c:pt idx="1065">
                  <c:v>19.744360981009997</c:v>
                </c:pt>
                <c:pt idx="1066">
                  <c:v>19.768600997909999</c:v>
                </c:pt>
                <c:pt idx="1067">
                  <c:v>19.789360818909998</c:v>
                </c:pt>
                <c:pt idx="1068">
                  <c:v>19.813674030309997</c:v>
                </c:pt>
                <c:pt idx="1069">
                  <c:v>19.838501987409998</c:v>
                </c:pt>
                <c:pt idx="1070">
                  <c:v>19.85876685141</c:v>
                </c:pt>
                <c:pt idx="1071">
                  <c:v>19.88320380211</c:v>
                </c:pt>
                <c:pt idx="1072">
                  <c:v>19.904046831109998</c:v>
                </c:pt>
                <c:pt idx="1073">
                  <c:v>19.928284940709997</c:v>
                </c:pt>
                <c:pt idx="1074">
                  <c:v>19.952786026009999</c:v>
                </c:pt>
                <c:pt idx="1075">
                  <c:v>19.973410902009999</c:v>
                </c:pt>
                <c:pt idx="1076">
                  <c:v>19.997979936609998</c:v>
                </c:pt>
                <c:pt idx="1077">
                  <c:v>20.018441972709997</c:v>
                </c:pt>
                <c:pt idx="1078">
                  <c:v>20.043068943009999</c:v>
                </c:pt>
                <c:pt idx="1079">
                  <c:v>20.067539033909998</c:v>
                </c:pt>
                <c:pt idx="1080">
                  <c:v>20.087988910709999</c:v>
                </c:pt>
                <c:pt idx="1081">
                  <c:v>20.11286598201</c:v>
                </c:pt>
                <c:pt idx="1082">
                  <c:v>20.132865982009999</c:v>
                </c:pt>
                <c:pt idx="1083">
                  <c:v>20.133422927810003</c:v>
                </c:pt>
                <c:pt idx="1084">
                  <c:v>20.13392098421</c:v>
                </c:pt>
                <c:pt idx="1085">
                  <c:v>20.13443286891</c:v>
                </c:pt>
                <c:pt idx="1086">
                  <c:v>20.13496501921</c:v>
                </c:pt>
                <c:pt idx="1087">
                  <c:v>20.13544304841</c:v>
                </c:pt>
                <c:pt idx="1088">
                  <c:v>20.136105852110003</c:v>
                </c:pt>
                <c:pt idx="1089">
                  <c:v>20.136611061010001</c:v>
                </c:pt>
                <c:pt idx="1090">
                  <c:v>20.137087898210002</c:v>
                </c:pt>
                <c:pt idx="1091">
                  <c:v>20.137564020110002</c:v>
                </c:pt>
                <c:pt idx="1092">
                  <c:v>20.138037996210002</c:v>
                </c:pt>
                <c:pt idx="1093">
                  <c:v>20.13873799321</c:v>
                </c:pt>
                <c:pt idx="1094">
                  <c:v>20.139857845310001</c:v>
                </c:pt>
                <c:pt idx="1095">
                  <c:v>20.14046390531</c:v>
                </c:pt>
                <c:pt idx="1096">
                  <c:v>20.14095290181</c:v>
                </c:pt>
                <c:pt idx="1097">
                  <c:v>20.141432838410001</c:v>
                </c:pt>
                <c:pt idx="1098">
                  <c:v>20.141908960310001</c:v>
                </c:pt>
                <c:pt idx="1099">
                  <c:v>20.14238603591</c:v>
                </c:pt>
                <c:pt idx="1100">
                  <c:v>20.14290388101</c:v>
                </c:pt>
                <c:pt idx="1101">
                  <c:v>20.143387870710001</c:v>
                </c:pt>
                <c:pt idx="1102">
                  <c:v>20.143866853710001</c:v>
                </c:pt>
                <c:pt idx="1103">
                  <c:v>20.144347028710001</c:v>
                </c:pt>
                <c:pt idx="1104">
                  <c:v>20.14482386581</c:v>
                </c:pt>
                <c:pt idx="1105">
                  <c:v>20.145304994510003</c:v>
                </c:pt>
                <c:pt idx="1106">
                  <c:v>20.145783023810001</c:v>
                </c:pt>
                <c:pt idx="1107">
                  <c:v>20.146266059809999</c:v>
                </c:pt>
                <c:pt idx="1108">
                  <c:v>20.14676983831</c:v>
                </c:pt>
                <c:pt idx="1109">
                  <c:v>20.147371845209999</c:v>
                </c:pt>
                <c:pt idx="1110">
                  <c:v>20.147991971910002</c:v>
                </c:pt>
                <c:pt idx="1111">
                  <c:v>20.14848287581</c:v>
                </c:pt>
                <c:pt idx="1112">
                  <c:v>20.148933010109999</c:v>
                </c:pt>
                <c:pt idx="1113">
                  <c:v>20.14938004491</c:v>
                </c:pt>
                <c:pt idx="1114">
                  <c:v>20.14982803341</c:v>
                </c:pt>
                <c:pt idx="1115">
                  <c:v>20.15032299041</c:v>
                </c:pt>
                <c:pt idx="1116">
                  <c:v>20.151016073210002</c:v>
                </c:pt>
                <c:pt idx="1117">
                  <c:v>20.151502923910002</c:v>
                </c:pt>
                <c:pt idx="1118">
                  <c:v>20.15197690011</c:v>
                </c:pt>
                <c:pt idx="1119">
                  <c:v>20.152656869810002</c:v>
                </c:pt>
                <c:pt idx="1120">
                  <c:v>20.153173999710003</c:v>
                </c:pt>
                <c:pt idx="1121">
                  <c:v>20.153670864110001</c:v>
                </c:pt>
                <c:pt idx="1122">
                  <c:v>20.154158906910002</c:v>
                </c:pt>
                <c:pt idx="1123">
                  <c:v>20.154674844710001</c:v>
                </c:pt>
                <c:pt idx="1124">
                  <c:v>20.155212955410001</c:v>
                </c:pt>
                <c:pt idx="1125">
                  <c:v>20.156246976809999</c:v>
                </c:pt>
                <c:pt idx="1126">
                  <c:v>20.15733106611</c:v>
                </c:pt>
                <c:pt idx="1127">
                  <c:v>20.158264951710002</c:v>
                </c:pt>
                <c:pt idx="1128">
                  <c:v>20.15885503761</c:v>
                </c:pt>
                <c:pt idx="1129">
                  <c:v>20.159326868010002</c:v>
                </c:pt>
                <c:pt idx="1130">
                  <c:v>20.159776048610002</c:v>
                </c:pt>
                <c:pt idx="1131">
                  <c:v>20.160219984010002</c:v>
                </c:pt>
                <c:pt idx="1132">
                  <c:v>20.160662965709999</c:v>
                </c:pt>
                <c:pt idx="1133">
                  <c:v>20.16104705811</c:v>
                </c:pt>
                <c:pt idx="1134">
                  <c:v>20.161367015810001</c:v>
                </c:pt>
                <c:pt idx="1135">
                  <c:v>20.161675052610001</c:v>
                </c:pt>
                <c:pt idx="1136">
                  <c:v>20.16198499671</c:v>
                </c:pt>
                <c:pt idx="1137">
                  <c:v>20.162294940910002</c:v>
                </c:pt>
                <c:pt idx="1138">
                  <c:v>20.162628965310002</c:v>
                </c:pt>
                <c:pt idx="1139">
                  <c:v>20.162941055210002</c:v>
                </c:pt>
                <c:pt idx="1140">
                  <c:v>20.163250045710001</c:v>
                </c:pt>
                <c:pt idx="1141">
                  <c:v>20.163555936810003</c:v>
                </c:pt>
                <c:pt idx="1142">
                  <c:v>20.181011037810002</c:v>
                </c:pt>
                <c:pt idx="1143">
                  <c:v>20.20130594251</c:v>
                </c:pt>
                <c:pt idx="1144">
                  <c:v>20.225890951109999</c:v>
                </c:pt>
                <c:pt idx="1145">
                  <c:v>20.24652703281</c:v>
                </c:pt>
                <c:pt idx="1146">
                  <c:v>20.271056966710002</c:v>
                </c:pt>
                <c:pt idx="1147">
                  <c:v>20.295926885610001</c:v>
                </c:pt>
                <c:pt idx="1148">
                  <c:v>20.31629093171</c:v>
                </c:pt>
                <c:pt idx="1149">
                  <c:v>20.340818958210001</c:v>
                </c:pt>
                <c:pt idx="1150">
                  <c:v>20.361161069810002</c:v>
                </c:pt>
                <c:pt idx="1151">
                  <c:v>20.386125879210002</c:v>
                </c:pt>
                <c:pt idx="1152">
                  <c:v>20.406154947210002</c:v>
                </c:pt>
                <c:pt idx="1153">
                  <c:v>20.43075497621</c:v>
                </c:pt>
                <c:pt idx="1154">
                  <c:v>20.455232934910001</c:v>
                </c:pt>
                <c:pt idx="1155">
                  <c:v>20.47580607411</c:v>
                </c:pt>
                <c:pt idx="1156">
                  <c:v>20.50071104041</c:v>
                </c:pt>
                <c:pt idx="1157">
                  <c:v>20.521000938410001</c:v>
                </c:pt>
                <c:pt idx="1158">
                  <c:v>20.54553301811</c:v>
                </c:pt>
                <c:pt idx="1159">
                  <c:v>20.57001598351</c:v>
                </c:pt>
                <c:pt idx="1160">
                  <c:v>20.590549068410002</c:v>
                </c:pt>
                <c:pt idx="1161">
                  <c:v>20.615086870110002</c:v>
                </c:pt>
                <c:pt idx="1162">
                  <c:v>20.63566501611</c:v>
                </c:pt>
                <c:pt idx="1163">
                  <c:v>20.66010601991</c:v>
                </c:pt>
                <c:pt idx="1164">
                  <c:v>20.684698896410001</c:v>
                </c:pt>
                <c:pt idx="1165">
                  <c:v>20.705355005210002</c:v>
                </c:pt>
                <c:pt idx="1166">
                  <c:v>20.729658918310001</c:v>
                </c:pt>
                <c:pt idx="1167">
                  <c:v>20.750731067610001</c:v>
                </c:pt>
                <c:pt idx="1168">
                  <c:v>20.77474506371</c:v>
                </c:pt>
                <c:pt idx="1169">
                  <c:v>20.795440034809999</c:v>
                </c:pt>
                <c:pt idx="1170">
                  <c:v>20.819966869310001</c:v>
                </c:pt>
                <c:pt idx="1171">
                  <c:v>20.844361858310002</c:v>
                </c:pt>
                <c:pt idx="1172">
                  <c:v>20.865165071410001</c:v>
                </c:pt>
                <c:pt idx="1173">
                  <c:v>20.889455871510002</c:v>
                </c:pt>
                <c:pt idx="1174">
                  <c:v>20.91015894881</c:v>
                </c:pt>
                <c:pt idx="1175">
                  <c:v>20.934586839610002</c:v>
                </c:pt>
                <c:pt idx="1176">
                  <c:v>20.959132986010001</c:v>
                </c:pt>
                <c:pt idx="1177">
                  <c:v>20.979682998610002</c:v>
                </c:pt>
                <c:pt idx="1178">
                  <c:v>21.00416000361</c:v>
                </c:pt>
                <c:pt idx="1179">
                  <c:v>21.024656848910002</c:v>
                </c:pt>
                <c:pt idx="1180">
                  <c:v>21.049233036010001</c:v>
                </c:pt>
                <c:pt idx="1181">
                  <c:v>21.073737936010001</c:v>
                </c:pt>
                <c:pt idx="1182">
                  <c:v>21.094253854710001</c:v>
                </c:pt>
                <c:pt idx="1183">
                  <c:v>21.118775920810002</c:v>
                </c:pt>
                <c:pt idx="1184">
                  <c:v>21.139355020510003</c:v>
                </c:pt>
                <c:pt idx="1185">
                  <c:v>21.164178924510001</c:v>
                </c:pt>
                <c:pt idx="1186">
                  <c:v>21.184466915110001</c:v>
                </c:pt>
                <c:pt idx="1187">
                  <c:v>21.20922191611</c:v>
                </c:pt>
                <c:pt idx="1188">
                  <c:v>21.23353393551</c:v>
                </c:pt>
                <c:pt idx="1189">
                  <c:v>21.25401695251</c:v>
                </c:pt>
                <c:pt idx="1190">
                  <c:v>21.27857001301</c:v>
                </c:pt>
                <c:pt idx="1191">
                  <c:v>21.298874931309999</c:v>
                </c:pt>
                <c:pt idx="1192">
                  <c:v>21.330135898510001</c:v>
                </c:pt>
                <c:pt idx="1193">
                  <c:v>21.347962932510001</c:v>
                </c:pt>
                <c:pt idx="1194">
                  <c:v>21.368470029810002</c:v>
                </c:pt>
                <c:pt idx="1195">
                  <c:v>21.39324696541</c:v>
                </c:pt>
                <c:pt idx="1196">
                  <c:v>21.413978891310002</c:v>
                </c:pt>
                <c:pt idx="1197">
                  <c:v>21.438234882310002</c:v>
                </c:pt>
                <c:pt idx="1198">
                  <c:v>21.46282895081</c:v>
                </c:pt>
                <c:pt idx="1199">
                  <c:v>21.483429031310003</c:v>
                </c:pt>
                <c:pt idx="1200">
                  <c:v>21.507863836209999</c:v>
                </c:pt>
                <c:pt idx="1201">
                  <c:v>21.528447942710002</c:v>
                </c:pt>
                <c:pt idx="1202">
                  <c:v>21.553001956910002</c:v>
                </c:pt>
                <c:pt idx="1203">
                  <c:v>21.57345493311</c:v>
                </c:pt>
                <c:pt idx="1204">
                  <c:v>21.597992973309999</c:v>
                </c:pt>
                <c:pt idx="1205">
                  <c:v>21.622551994310001</c:v>
                </c:pt>
                <c:pt idx="1206">
                  <c:v>21.643050031610002</c:v>
                </c:pt>
                <c:pt idx="1207">
                  <c:v>21.667713003110002</c:v>
                </c:pt>
                <c:pt idx="1208">
                  <c:v>21.68812091821</c:v>
                </c:pt>
                <c:pt idx="1209">
                  <c:v>21.712842063909999</c:v>
                </c:pt>
                <c:pt idx="1210">
                  <c:v>21.737291889110001</c:v>
                </c:pt>
                <c:pt idx="1211">
                  <c:v>21.757698850610002</c:v>
                </c:pt>
                <c:pt idx="1212">
                  <c:v>21.78261883731</c:v>
                </c:pt>
                <c:pt idx="1213">
                  <c:v>21.802895860610001</c:v>
                </c:pt>
                <c:pt idx="1214">
                  <c:v>21.827287988609999</c:v>
                </c:pt>
                <c:pt idx="1215">
                  <c:v>21.85190494531</c:v>
                </c:pt>
                <c:pt idx="1216">
                  <c:v>21.87263687131</c:v>
                </c:pt>
                <c:pt idx="1217">
                  <c:v>21.896948890610002</c:v>
                </c:pt>
                <c:pt idx="1218">
                  <c:v>21.917717056210002</c:v>
                </c:pt>
                <c:pt idx="1219">
                  <c:v>21.942261056910002</c:v>
                </c:pt>
                <c:pt idx="1220">
                  <c:v>21.962639884910001</c:v>
                </c:pt>
                <c:pt idx="1221">
                  <c:v>21.987124996110001</c:v>
                </c:pt>
                <c:pt idx="1222">
                  <c:v>22.01178486821</c:v>
                </c:pt>
                <c:pt idx="1223">
                  <c:v>22.03234394071</c:v>
                </c:pt>
                <c:pt idx="1224">
                  <c:v>22.05664499281</c:v>
                </c:pt>
                <c:pt idx="1225">
                  <c:v>22.07736189841</c:v>
                </c:pt>
                <c:pt idx="1226">
                  <c:v>22.101554946810001</c:v>
                </c:pt>
                <c:pt idx="1227">
                  <c:v>22.12628896711</c:v>
                </c:pt>
                <c:pt idx="1228">
                  <c:v>22.146992044410002</c:v>
                </c:pt>
                <c:pt idx="1229">
                  <c:v>22.171313838910002</c:v>
                </c:pt>
                <c:pt idx="1230">
                  <c:v>22.19173200601</c:v>
                </c:pt>
                <c:pt idx="1231">
                  <c:v>22.21632106781</c:v>
                </c:pt>
                <c:pt idx="1232">
                  <c:v>22.240883903509999</c:v>
                </c:pt>
                <c:pt idx="1233">
                  <c:v>22.261437015510001</c:v>
                </c:pt>
                <c:pt idx="1234">
                  <c:v>22.28607900611</c:v>
                </c:pt>
                <c:pt idx="1235">
                  <c:v>22.30656297681</c:v>
                </c:pt>
                <c:pt idx="1236">
                  <c:v>22.331091957010003</c:v>
                </c:pt>
                <c:pt idx="1237">
                  <c:v>22.351681070310001</c:v>
                </c:pt>
                <c:pt idx="1238">
                  <c:v>22.37649591441</c:v>
                </c:pt>
                <c:pt idx="1239">
                  <c:v>22.40072186471</c:v>
                </c:pt>
                <c:pt idx="1240">
                  <c:v>22.421157913210003</c:v>
                </c:pt>
                <c:pt idx="1241">
                  <c:v>22.44597394941</c:v>
                </c:pt>
                <c:pt idx="1242">
                  <c:v>22.466327981910002</c:v>
                </c:pt>
                <c:pt idx="1243">
                  <c:v>22.490768032010003</c:v>
                </c:pt>
                <c:pt idx="1244">
                  <c:v>22.51550896641</c:v>
                </c:pt>
                <c:pt idx="1245">
                  <c:v>22.535801963810002</c:v>
                </c:pt>
                <c:pt idx="1246">
                  <c:v>22.560442047110001</c:v>
                </c:pt>
                <c:pt idx="1247">
                  <c:v>22.581286983410003</c:v>
                </c:pt>
                <c:pt idx="1248">
                  <c:v>22.605555849010003</c:v>
                </c:pt>
                <c:pt idx="1249">
                  <c:v>22.630163030609999</c:v>
                </c:pt>
                <c:pt idx="1250">
                  <c:v>22.65058787341</c:v>
                </c:pt>
                <c:pt idx="1251">
                  <c:v>22.675116853710001</c:v>
                </c:pt>
                <c:pt idx="1252">
                  <c:v>22.695731954510002</c:v>
                </c:pt>
                <c:pt idx="1253">
                  <c:v>22.720172958310002</c:v>
                </c:pt>
                <c:pt idx="1254">
                  <c:v>22.740963058409999</c:v>
                </c:pt>
                <c:pt idx="1255">
                  <c:v>22.765533046710001</c:v>
                </c:pt>
                <c:pt idx="1256">
                  <c:v>22.78982599251</c:v>
                </c:pt>
                <c:pt idx="1257">
                  <c:v>22.810649948110001</c:v>
                </c:pt>
                <c:pt idx="1258">
                  <c:v>22.834842996510002</c:v>
                </c:pt>
                <c:pt idx="1259">
                  <c:v>22.855513887410002</c:v>
                </c:pt>
                <c:pt idx="1260">
                  <c:v>22.879970865210002</c:v>
                </c:pt>
                <c:pt idx="1261">
                  <c:v>22.904442863410001</c:v>
                </c:pt>
                <c:pt idx="1262">
                  <c:v>22.92496498101</c:v>
                </c:pt>
                <c:pt idx="1263">
                  <c:v>22.949678020410001</c:v>
                </c:pt>
                <c:pt idx="1264">
                  <c:v>22.970074968310001</c:v>
                </c:pt>
                <c:pt idx="1265">
                  <c:v>22.994525032009999</c:v>
                </c:pt>
                <c:pt idx="1266">
                  <c:v>23.019015865310003</c:v>
                </c:pt>
                <c:pt idx="1267">
                  <c:v>23.039591865510001</c:v>
                </c:pt>
                <c:pt idx="1268">
                  <c:v>23.06410892481</c:v>
                </c:pt>
                <c:pt idx="1269">
                  <c:v>23.08472784041</c:v>
                </c:pt>
                <c:pt idx="1270">
                  <c:v>23.109393911310001</c:v>
                </c:pt>
                <c:pt idx="1271">
                  <c:v>23.129689054410001</c:v>
                </c:pt>
                <c:pt idx="1272">
                  <c:v>23.15425594321</c:v>
                </c:pt>
                <c:pt idx="1273">
                  <c:v>23.178824977810002</c:v>
                </c:pt>
                <c:pt idx="1274">
                  <c:v>23.199585990910002</c:v>
                </c:pt>
                <c:pt idx="1275">
                  <c:v>23.223821001010002</c:v>
                </c:pt>
                <c:pt idx="1276">
                  <c:v>23.244662837910003</c:v>
                </c:pt>
                <c:pt idx="1277">
                  <c:v>23.269166069010002</c:v>
                </c:pt>
                <c:pt idx="1278">
                  <c:v>23.29331596371</c:v>
                </c:pt>
                <c:pt idx="1279">
                  <c:v>23.314148025510001</c:v>
                </c:pt>
                <c:pt idx="1280">
                  <c:v>23.338453845909999</c:v>
                </c:pt>
                <c:pt idx="1281">
                  <c:v>23.35914595601</c:v>
                </c:pt>
                <c:pt idx="1282">
                  <c:v>23.383766012110001</c:v>
                </c:pt>
                <c:pt idx="1283">
                  <c:v>23.408369855810001</c:v>
                </c:pt>
                <c:pt idx="1284">
                  <c:v>23.428671913110001</c:v>
                </c:pt>
                <c:pt idx="1285">
                  <c:v>23.453241901310001</c:v>
                </c:pt>
                <c:pt idx="1286">
                  <c:v>23.473768072110001</c:v>
                </c:pt>
                <c:pt idx="1287">
                  <c:v>23.498161869010001</c:v>
                </c:pt>
                <c:pt idx="1288">
                  <c:v>23.519018011010001</c:v>
                </c:pt>
                <c:pt idx="1289">
                  <c:v>23.543372945710001</c:v>
                </c:pt>
                <c:pt idx="1290">
                  <c:v>23.567890958710002</c:v>
                </c:pt>
                <c:pt idx="1291">
                  <c:v>23.588460998510001</c:v>
                </c:pt>
                <c:pt idx="1292">
                  <c:v>23.61310394281</c:v>
                </c:pt>
                <c:pt idx="1293">
                  <c:v>23.63393385881</c:v>
                </c:pt>
                <c:pt idx="1294">
                  <c:v>23.658022956810001</c:v>
                </c:pt>
                <c:pt idx="1295">
                  <c:v>23.682692842410002</c:v>
                </c:pt>
                <c:pt idx="1296">
                  <c:v>23.703077869410002</c:v>
                </c:pt>
                <c:pt idx="1297">
                  <c:v>23.727541999810001</c:v>
                </c:pt>
                <c:pt idx="1298">
                  <c:v>23.748184041910001</c:v>
                </c:pt>
                <c:pt idx="1299">
                  <c:v>23.77285106651</c:v>
                </c:pt>
                <c:pt idx="1300">
                  <c:v>23.79743202201</c:v>
                </c:pt>
                <c:pt idx="1301">
                  <c:v>23.817784862510003</c:v>
                </c:pt>
                <c:pt idx="1302">
                  <c:v>23.842305974910001</c:v>
                </c:pt>
                <c:pt idx="1303">
                  <c:v>23.864630060110002</c:v>
                </c:pt>
                <c:pt idx="1304">
                  <c:v>23.887338953010001</c:v>
                </c:pt>
                <c:pt idx="1305">
                  <c:v>23.907857971110001</c:v>
                </c:pt>
                <c:pt idx="1306">
                  <c:v>23.93263705251</c:v>
                </c:pt>
                <c:pt idx="1307">
                  <c:v>23.956924991610002</c:v>
                </c:pt>
                <c:pt idx="1308">
                  <c:v>23.977485971410001</c:v>
                </c:pt>
                <c:pt idx="1309">
                  <c:v>24.002193050310002</c:v>
                </c:pt>
                <c:pt idx="1310">
                  <c:v>24.022574024210002</c:v>
                </c:pt>
                <c:pt idx="1311">
                  <c:v>24.047059850610001</c:v>
                </c:pt>
                <c:pt idx="1312">
                  <c:v>24.07158191681</c:v>
                </c:pt>
                <c:pt idx="1313">
                  <c:v>24.09207304001</c:v>
                </c:pt>
                <c:pt idx="1314">
                  <c:v>24.116637067710002</c:v>
                </c:pt>
                <c:pt idx="1315">
                  <c:v>24.137184934610001</c:v>
                </c:pt>
                <c:pt idx="1316">
                  <c:v>24.161650972309999</c:v>
                </c:pt>
                <c:pt idx="1317">
                  <c:v>24.186363058010002</c:v>
                </c:pt>
                <c:pt idx="1318">
                  <c:v>24.206803874910001</c:v>
                </c:pt>
                <c:pt idx="1319">
                  <c:v>24.231489019310001</c:v>
                </c:pt>
                <c:pt idx="1320">
                  <c:v>24.251864032709999</c:v>
                </c:pt>
                <c:pt idx="1321">
                  <c:v>24.276552038110001</c:v>
                </c:pt>
                <c:pt idx="1322">
                  <c:v>24.297299938210003</c:v>
                </c:pt>
                <c:pt idx="1323">
                  <c:v>24.321451025010003</c:v>
                </c:pt>
                <c:pt idx="1324">
                  <c:v>24.34626491541</c:v>
                </c:pt>
                <c:pt idx="1325">
                  <c:v>24.366599874409999</c:v>
                </c:pt>
                <c:pt idx="1326">
                  <c:v>24.39100988381</c:v>
                </c:pt>
                <c:pt idx="1327">
                  <c:v>24.411836938810001</c:v>
                </c:pt>
                <c:pt idx="1328">
                  <c:v>24.436696844110003</c:v>
                </c:pt>
                <c:pt idx="1329">
                  <c:v>24.460750894509999</c:v>
                </c:pt>
                <c:pt idx="1330">
                  <c:v>24.481500940310003</c:v>
                </c:pt>
                <c:pt idx="1331">
                  <c:v>24.505765037510002</c:v>
                </c:pt>
                <c:pt idx="1332">
                  <c:v>24.526192026109999</c:v>
                </c:pt>
                <c:pt idx="1333">
                  <c:v>24.550859050710002</c:v>
                </c:pt>
                <c:pt idx="1334">
                  <c:v>24.575591878810002</c:v>
                </c:pt>
                <c:pt idx="1335">
                  <c:v>24.596002893410002</c:v>
                </c:pt>
                <c:pt idx="1336">
                  <c:v>24.62035902021</c:v>
                </c:pt>
                <c:pt idx="1337">
                  <c:v>24.64097888941</c:v>
                </c:pt>
                <c:pt idx="1338">
                  <c:v>24.665764884910001</c:v>
                </c:pt>
                <c:pt idx="1339">
                  <c:v>24.68592293731</c:v>
                </c:pt>
                <c:pt idx="1340">
                  <c:v>24.710970001210004</c:v>
                </c:pt>
                <c:pt idx="1341">
                  <c:v>24.735102968210004</c:v>
                </c:pt>
                <c:pt idx="1342">
                  <c:v>24.755817012710001</c:v>
                </c:pt>
                <c:pt idx="1343">
                  <c:v>24.78017194741</c:v>
                </c:pt>
                <c:pt idx="1344">
                  <c:v>24.800752954410004</c:v>
                </c:pt>
                <c:pt idx="1345">
                  <c:v>24.825246887210003</c:v>
                </c:pt>
                <c:pt idx="1346">
                  <c:v>24.849909858710003</c:v>
                </c:pt>
                <c:pt idx="1347">
                  <c:v>24.870313005410001</c:v>
                </c:pt>
                <c:pt idx="1348">
                  <c:v>24.894689874609998</c:v>
                </c:pt>
                <c:pt idx="1349">
                  <c:v>24.91530902861</c:v>
                </c:pt>
                <c:pt idx="1350">
                  <c:v>24.939798908209998</c:v>
                </c:pt>
                <c:pt idx="1351">
                  <c:v>24.964672880109998</c:v>
                </c:pt>
                <c:pt idx="1352">
                  <c:v>24.985307054509999</c:v>
                </c:pt>
                <c:pt idx="1353">
                  <c:v>25.00958903311</c:v>
                </c:pt>
                <c:pt idx="1354">
                  <c:v>25.030388908309998</c:v>
                </c:pt>
                <c:pt idx="1355">
                  <c:v>25.054602937610003</c:v>
                </c:pt>
                <c:pt idx="1356">
                  <c:v>25.079111890709999</c:v>
                </c:pt>
                <c:pt idx="1357">
                  <c:v>25.09969504351</c:v>
                </c:pt>
                <c:pt idx="1358">
                  <c:v>25.12404187201</c:v>
                </c:pt>
                <c:pt idx="1359">
                  <c:v>25.14473684311</c:v>
                </c:pt>
                <c:pt idx="1360">
                  <c:v>25.164736843109999</c:v>
                </c:pt>
                <c:pt idx="1361">
                  <c:v>25.16532192231</c:v>
                </c:pt>
                <c:pt idx="1362">
                  <c:v>25.16598877901</c:v>
                </c:pt>
                <c:pt idx="1363">
                  <c:v>25.167034959809996</c:v>
                </c:pt>
                <c:pt idx="1364">
                  <c:v>25.167619800509996</c:v>
                </c:pt>
                <c:pt idx="1365">
                  <c:v>25.168130970009997</c:v>
                </c:pt>
                <c:pt idx="1366">
                  <c:v>25.168679809509996</c:v>
                </c:pt>
                <c:pt idx="1367">
                  <c:v>25.16921577451</c:v>
                </c:pt>
                <c:pt idx="1368">
                  <c:v>25.169882869710001</c:v>
                </c:pt>
                <c:pt idx="1369">
                  <c:v>25.170426940909998</c:v>
                </c:pt>
                <c:pt idx="1370">
                  <c:v>25.170928812009997</c:v>
                </c:pt>
                <c:pt idx="1371">
                  <c:v>25.171420907909997</c:v>
                </c:pt>
                <c:pt idx="1372">
                  <c:v>25.171909904410001</c:v>
                </c:pt>
                <c:pt idx="1373">
                  <c:v>25.172449922509998</c:v>
                </c:pt>
                <c:pt idx="1374">
                  <c:v>25.172989940610002</c:v>
                </c:pt>
                <c:pt idx="1375">
                  <c:v>25.173518753010001</c:v>
                </c:pt>
                <c:pt idx="1376">
                  <c:v>25.174047803809998</c:v>
                </c:pt>
                <c:pt idx="1377">
                  <c:v>25.174573755209998</c:v>
                </c:pt>
                <c:pt idx="1378">
                  <c:v>25.175320959109996</c:v>
                </c:pt>
                <c:pt idx="1379">
                  <c:v>25.17612180711</c:v>
                </c:pt>
                <c:pt idx="1380">
                  <c:v>25.176855897910002</c:v>
                </c:pt>
                <c:pt idx="1381">
                  <c:v>25.177486753410001</c:v>
                </c:pt>
                <c:pt idx="1382">
                  <c:v>25.178038930909999</c:v>
                </c:pt>
                <c:pt idx="1383">
                  <c:v>25.17857275011</c:v>
                </c:pt>
                <c:pt idx="1384">
                  <c:v>25.179179763809998</c:v>
                </c:pt>
                <c:pt idx="1385">
                  <c:v>25.179949855810001</c:v>
                </c:pt>
                <c:pt idx="1386">
                  <c:v>25.180495834310001</c:v>
                </c:pt>
                <c:pt idx="1387">
                  <c:v>25.180978870410001</c:v>
                </c:pt>
                <c:pt idx="1388">
                  <c:v>25.181455945909995</c:v>
                </c:pt>
                <c:pt idx="1389">
                  <c:v>25.181928968409999</c:v>
                </c:pt>
                <c:pt idx="1390">
                  <c:v>25.182863807609998</c:v>
                </c:pt>
                <c:pt idx="1391">
                  <c:v>25.18382678031</c:v>
                </c:pt>
                <c:pt idx="1392">
                  <c:v>25.184332942909997</c:v>
                </c:pt>
                <c:pt idx="1393">
                  <c:v>25.184791898709996</c:v>
                </c:pt>
                <c:pt idx="1394">
                  <c:v>25.185210800109999</c:v>
                </c:pt>
                <c:pt idx="1395">
                  <c:v>25.185512876509996</c:v>
                </c:pt>
                <c:pt idx="1396">
                  <c:v>25.185813760709998</c:v>
                </c:pt>
                <c:pt idx="1397">
                  <c:v>25.186135864210002</c:v>
                </c:pt>
                <c:pt idx="1398">
                  <c:v>25.186445808409999</c:v>
                </c:pt>
                <c:pt idx="1399">
                  <c:v>25.186755752509995</c:v>
                </c:pt>
                <c:pt idx="1400">
                  <c:v>25.187064743009998</c:v>
                </c:pt>
                <c:pt idx="1401">
                  <c:v>25.187374925610001</c:v>
                </c:pt>
                <c:pt idx="1402">
                  <c:v>25.18768582341</c:v>
                </c:pt>
                <c:pt idx="1403">
                  <c:v>25.187992906509997</c:v>
                </c:pt>
                <c:pt idx="1404">
                  <c:v>25.188316917409999</c:v>
                </c:pt>
                <c:pt idx="1405">
                  <c:v>25.188636875109999</c:v>
                </c:pt>
                <c:pt idx="1406">
                  <c:v>25.188948965009999</c:v>
                </c:pt>
                <c:pt idx="1407">
                  <c:v>25.18926081651</c:v>
                </c:pt>
                <c:pt idx="1408">
                  <c:v>25.189569807009995</c:v>
                </c:pt>
                <c:pt idx="1409">
                  <c:v>25.189884758009995</c:v>
                </c:pt>
                <c:pt idx="1410">
                  <c:v>25.190197801609997</c:v>
                </c:pt>
                <c:pt idx="1411">
                  <c:v>25.19042978281</c:v>
                </c:pt>
                <c:pt idx="1412">
                  <c:v>25.19066390991</c:v>
                </c:pt>
                <c:pt idx="1413">
                  <c:v>25.190897798510001</c:v>
                </c:pt>
                <c:pt idx="1414">
                  <c:v>25.191131925610001</c:v>
                </c:pt>
                <c:pt idx="1415">
                  <c:v>25.191362953209996</c:v>
                </c:pt>
                <c:pt idx="1416">
                  <c:v>25.191592788709997</c:v>
                </c:pt>
                <c:pt idx="1417">
                  <c:v>25.191822862609996</c:v>
                </c:pt>
                <c:pt idx="1418">
                  <c:v>25.192053890209998</c:v>
                </c:pt>
                <c:pt idx="1419">
                  <c:v>25.192285871510002</c:v>
                </c:pt>
                <c:pt idx="1420">
                  <c:v>25.192536926209996</c:v>
                </c:pt>
                <c:pt idx="1421">
                  <c:v>25.192769861209996</c:v>
                </c:pt>
                <c:pt idx="1422">
                  <c:v>25.19300184251</c:v>
                </c:pt>
                <c:pt idx="1423">
                  <c:v>25.193232870110002</c:v>
                </c:pt>
                <c:pt idx="1424">
                  <c:v>25.193464851309997</c:v>
                </c:pt>
                <c:pt idx="1425">
                  <c:v>25.193695879010001</c:v>
                </c:pt>
                <c:pt idx="1426">
                  <c:v>25.193928813909999</c:v>
                </c:pt>
                <c:pt idx="1427">
                  <c:v>25.19415984151</c:v>
                </c:pt>
                <c:pt idx="1428">
                  <c:v>25.19439277651</c:v>
                </c:pt>
                <c:pt idx="1429">
                  <c:v>25.194623804110002</c:v>
                </c:pt>
                <c:pt idx="1430">
                  <c:v>25.194855785309997</c:v>
                </c:pt>
                <c:pt idx="1431">
                  <c:v>25.195087766610001</c:v>
                </c:pt>
                <c:pt idx="1432">
                  <c:v>25.195329761509996</c:v>
                </c:pt>
                <c:pt idx="1433">
                  <c:v>25.195516920110002</c:v>
                </c:pt>
                <c:pt idx="1434">
                  <c:v>25.195701932909998</c:v>
                </c:pt>
                <c:pt idx="1435">
                  <c:v>25.196006870209999</c:v>
                </c:pt>
                <c:pt idx="1436">
                  <c:v>25.196202850310002</c:v>
                </c:pt>
                <c:pt idx="1437">
                  <c:v>25.196405744509995</c:v>
                </c:pt>
                <c:pt idx="1438">
                  <c:v>25.19659481051</c:v>
                </c:pt>
                <c:pt idx="1439">
                  <c:v>25.196780776909996</c:v>
                </c:pt>
                <c:pt idx="1440">
                  <c:v>25.197005844110002</c:v>
                </c:pt>
                <c:pt idx="1441">
                  <c:v>25.197221851309997</c:v>
                </c:pt>
                <c:pt idx="1442">
                  <c:v>25.197493886909996</c:v>
                </c:pt>
                <c:pt idx="1443">
                  <c:v>25.197803831110001</c:v>
                </c:pt>
                <c:pt idx="1444">
                  <c:v>25.198111867910001</c:v>
                </c:pt>
                <c:pt idx="1445">
                  <c:v>25.198449945409997</c:v>
                </c:pt>
                <c:pt idx="1446">
                  <c:v>25.198653793310001</c:v>
                </c:pt>
                <c:pt idx="1447">
                  <c:v>25.19886384011</c:v>
                </c:pt>
                <c:pt idx="1448">
                  <c:v>25.199055767010002</c:v>
                </c:pt>
                <c:pt idx="1449">
                  <c:v>25.199238872510001</c:v>
                </c:pt>
                <c:pt idx="1450">
                  <c:v>25.199419832209998</c:v>
                </c:pt>
                <c:pt idx="1451">
                  <c:v>25.199609851809996</c:v>
                </c:pt>
                <c:pt idx="1452">
                  <c:v>25.200081920609996</c:v>
                </c:pt>
                <c:pt idx="1453">
                  <c:v>25.200488901109999</c:v>
                </c:pt>
                <c:pt idx="1454">
                  <c:v>25.200858926709998</c:v>
                </c:pt>
                <c:pt idx="1455">
                  <c:v>25.201219892509997</c:v>
                </c:pt>
                <c:pt idx="1456">
                  <c:v>25.201395845409998</c:v>
                </c:pt>
                <c:pt idx="1457">
                  <c:v>25.201718902609997</c:v>
                </c:pt>
                <c:pt idx="1458">
                  <c:v>25.20216879841</c:v>
                </c:pt>
                <c:pt idx="1459">
                  <c:v>25.202597951910001</c:v>
                </c:pt>
                <c:pt idx="1460">
                  <c:v>25.202902889210002</c:v>
                </c:pt>
                <c:pt idx="1461">
                  <c:v>25.203149890909998</c:v>
                </c:pt>
                <c:pt idx="1462">
                  <c:v>25.20339689251</c:v>
                </c:pt>
                <c:pt idx="1463">
                  <c:v>25.203635787909995</c:v>
                </c:pt>
                <c:pt idx="1464">
                  <c:v>25.203871822309999</c:v>
                </c:pt>
                <c:pt idx="1465">
                  <c:v>25.204112863509998</c:v>
                </c:pt>
                <c:pt idx="1466">
                  <c:v>25.204396820009997</c:v>
                </c:pt>
                <c:pt idx="1467">
                  <c:v>25.204656934710002</c:v>
                </c:pt>
                <c:pt idx="1468">
                  <c:v>25.20488176341</c:v>
                </c:pt>
                <c:pt idx="1469">
                  <c:v>25.205039834909996</c:v>
                </c:pt>
                <c:pt idx="1470">
                  <c:v>25.20519385331</c:v>
                </c:pt>
                <c:pt idx="1471">
                  <c:v>25.205344772309999</c:v>
                </c:pt>
                <c:pt idx="1472">
                  <c:v>25.20549783701</c:v>
                </c:pt>
                <c:pt idx="1473">
                  <c:v>25.20564994811</c:v>
                </c:pt>
                <c:pt idx="1474">
                  <c:v>25.205802774409996</c:v>
                </c:pt>
                <c:pt idx="1475">
                  <c:v>25.205954885509996</c:v>
                </c:pt>
                <c:pt idx="1476">
                  <c:v>25.206106758109996</c:v>
                </c:pt>
                <c:pt idx="1477">
                  <c:v>25.206258869110002</c:v>
                </c:pt>
                <c:pt idx="1478">
                  <c:v>25.206411933909997</c:v>
                </c:pt>
                <c:pt idx="1479">
                  <c:v>25.206563806509998</c:v>
                </c:pt>
                <c:pt idx="1480">
                  <c:v>25.206715917609998</c:v>
                </c:pt>
                <c:pt idx="1481">
                  <c:v>25.206867790209998</c:v>
                </c:pt>
                <c:pt idx="1482">
                  <c:v>25.207018947609996</c:v>
                </c:pt>
                <c:pt idx="1483">
                  <c:v>25.207186794209996</c:v>
                </c:pt>
                <c:pt idx="1484">
                  <c:v>25.207338905309996</c:v>
                </c:pt>
                <c:pt idx="1485">
                  <c:v>25.207491970009997</c:v>
                </c:pt>
                <c:pt idx="1486">
                  <c:v>25.207644796309999</c:v>
                </c:pt>
                <c:pt idx="1487">
                  <c:v>25.207797861110002</c:v>
                </c:pt>
                <c:pt idx="1488">
                  <c:v>25.207952833109999</c:v>
                </c:pt>
                <c:pt idx="1489">
                  <c:v>25.208103752109999</c:v>
                </c:pt>
                <c:pt idx="1490">
                  <c:v>25.20825681681</c:v>
                </c:pt>
                <c:pt idx="1491">
                  <c:v>25.208421802509996</c:v>
                </c:pt>
                <c:pt idx="1492">
                  <c:v>25.208576774610002</c:v>
                </c:pt>
                <c:pt idx="1493">
                  <c:v>25.208729839309996</c:v>
                </c:pt>
                <c:pt idx="1494">
                  <c:v>25.208882904009997</c:v>
                </c:pt>
                <c:pt idx="1495">
                  <c:v>25.209035968709998</c:v>
                </c:pt>
                <c:pt idx="1496">
                  <c:v>25.209189748709996</c:v>
                </c:pt>
                <c:pt idx="1497">
                  <c:v>25.209341859809996</c:v>
                </c:pt>
                <c:pt idx="1498">
                  <c:v>25.209495878209999</c:v>
                </c:pt>
                <c:pt idx="1499">
                  <c:v>25.209647750809999</c:v>
                </c:pt>
                <c:pt idx="1500">
                  <c:v>25.209800815610002</c:v>
                </c:pt>
                <c:pt idx="1501">
                  <c:v>25.209953880309996</c:v>
                </c:pt>
                <c:pt idx="1502">
                  <c:v>25.21011576651</c:v>
                </c:pt>
                <c:pt idx="1503">
                  <c:v>25.210263824409999</c:v>
                </c:pt>
                <c:pt idx="1504">
                  <c:v>25.210413789709996</c:v>
                </c:pt>
                <c:pt idx="1505">
                  <c:v>25.210575914410001</c:v>
                </c:pt>
                <c:pt idx="1506">
                  <c:v>25.210728740709996</c:v>
                </c:pt>
                <c:pt idx="1507">
                  <c:v>25.210879898009999</c:v>
                </c:pt>
                <c:pt idx="1508">
                  <c:v>25.233840799310002</c:v>
                </c:pt>
                <c:pt idx="1509">
                  <c:v>25.258423900609998</c:v>
                </c:pt>
                <c:pt idx="1510">
                  <c:v>25.279239749909998</c:v>
                </c:pt>
                <c:pt idx="1511">
                  <c:v>25.303493833509997</c:v>
                </c:pt>
                <c:pt idx="1512">
                  <c:v>25.32437095641</c:v>
                </c:pt>
                <c:pt idx="1513">
                  <c:v>25.348644828810002</c:v>
                </c:pt>
                <c:pt idx="1514">
                  <c:v>25.36909780501</c:v>
                </c:pt>
                <c:pt idx="1515">
                  <c:v>25.393871879510002</c:v>
                </c:pt>
                <c:pt idx="1516">
                  <c:v>25.418350791910001</c:v>
                </c:pt>
                <c:pt idx="1517">
                  <c:v>25.438622808409995</c:v>
                </c:pt>
                <c:pt idx="1518">
                  <c:v>25.463368749609998</c:v>
                </c:pt>
                <c:pt idx="1519">
                  <c:v>25.483975744209999</c:v>
                </c:pt>
                <c:pt idx="1520">
                  <c:v>25.508387899409996</c:v>
                </c:pt>
                <c:pt idx="1521">
                  <c:v>25.53285489081</c:v>
                </c:pt>
                <c:pt idx="1522">
                  <c:v>25.553668832709995</c:v>
                </c:pt>
                <c:pt idx="1523">
                  <c:v>25.578183746309996</c:v>
                </c:pt>
                <c:pt idx="1524">
                  <c:v>25.598494863509998</c:v>
                </c:pt>
                <c:pt idx="1525">
                  <c:v>25.623243904109998</c:v>
                </c:pt>
                <c:pt idx="1526">
                  <c:v>25.647519922210002</c:v>
                </c:pt>
                <c:pt idx="1527">
                  <c:v>25.668052768709998</c:v>
                </c:pt>
                <c:pt idx="1528">
                  <c:v>25.692626810009997</c:v>
                </c:pt>
                <c:pt idx="1529">
                  <c:v>25.713084793109999</c:v>
                </c:pt>
                <c:pt idx="1530">
                  <c:v>25.737514829609999</c:v>
                </c:pt>
                <c:pt idx="1531">
                  <c:v>25.75835881231</c:v>
                </c:pt>
                <c:pt idx="1532">
                  <c:v>25.782553768109999</c:v>
                </c:pt>
                <c:pt idx="1533">
                  <c:v>25.807341909409999</c:v>
                </c:pt>
                <c:pt idx="1534">
                  <c:v>25.827812767010002</c:v>
                </c:pt>
                <c:pt idx="1535">
                  <c:v>25.852328872610002</c:v>
                </c:pt>
                <c:pt idx="1536">
                  <c:v>25.872915840109997</c:v>
                </c:pt>
                <c:pt idx="1537">
                  <c:v>25.897358751310001</c:v>
                </c:pt>
                <c:pt idx="1538">
                  <c:v>25.922246789909998</c:v>
                </c:pt>
                <c:pt idx="1539">
                  <c:v>25.942399835609997</c:v>
                </c:pt>
                <c:pt idx="1540">
                  <c:v>25.966894960410002</c:v>
                </c:pt>
                <c:pt idx="1541">
                  <c:v>25.987522935809999</c:v>
                </c:pt>
                <c:pt idx="1542">
                  <c:v>26.011914825409995</c:v>
                </c:pt>
                <c:pt idx="1543">
                  <c:v>26.036541795710001</c:v>
                </c:pt>
                <c:pt idx="1544">
                  <c:v>26.057109928110002</c:v>
                </c:pt>
                <c:pt idx="1545">
                  <c:v>26.081817960709998</c:v>
                </c:pt>
                <c:pt idx="1546">
                  <c:v>26.102179861010001</c:v>
                </c:pt>
                <c:pt idx="1547">
                  <c:v>26.126938915209998</c:v>
                </c:pt>
                <c:pt idx="1548">
                  <c:v>26.147337770409997</c:v>
                </c:pt>
                <c:pt idx="1549">
                  <c:v>26.171885824210001</c:v>
                </c:pt>
                <c:pt idx="1550">
                  <c:v>26.196331834809996</c:v>
                </c:pt>
                <c:pt idx="1551">
                  <c:v>26.216891860909996</c:v>
                </c:pt>
                <c:pt idx="1552">
                  <c:v>26.241449928309997</c:v>
                </c:pt>
                <c:pt idx="1553">
                  <c:v>26.262188768409999</c:v>
                </c:pt>
                <c:pt idx="1554">
                  <c:v>26.286661958709999</c:v>
                </c:pt>
                <c:pt idx="1555">
                  <c:v>26.310971832210001</c:v>
                </c:pt>
                <c:pt idx="1556">
                  <c:v>26.33153090471</c:v>
                </c:pt>
                <c:pt idx="1557">
                  <c:v>26.356077766409996</c:v>
                </c:pt>
                <c:pt idx="1558">
                  <c:v>26.377419805510002</c:v>
                </c:pt>
                <c:pt idx="1559">
                  <c:v>26.40160284041</c:v>
                </c:pt>
                <c:pt idx="1560">
                  <c:v>26.425715780209998</c:v>
                </c:pt>
                <c:pt idx="1561">
                  <c:v>26.446036911009998</c:v>
                </c:pt>
                <c:pt idx="1562">
                  <c:v>26.470589971510002</c:v>
                </c:pt>
                <c:pt idx="1563">
                  <c:v>26.491324758509997</c:v>
                </c:pt>
                <c:pt idx="1564">
                  <c:v>26.515752887710001</c:v>
                </c:pt>
                <c:pt idx="1565">
                  <c:v>26.536100959709998</c:v>
                </c:pt>
                <c:pt idx="1566">
                  <c:v>26.560708856609999</c:v>
                </c:pt>
                <c:pt idx="1567">
                  <c:v>26.585499858809996</c:v>
                </c:pt>
                <c:pt idx="1568">
                  <c:v>26.608735895110001</c:v>
                </c:pt>
                <c:pt idx="1569">
                  <c:v>26.63030276301</c:v>
                </c:pt>
                <c:pt idx="1570">
                  <c:v>26.652983760809995</c:v>
                </c:pt>
                <c:pt idx="1571">
                  <c:v>26.675355768209997</c:v>
                </c:pt>
                <c:pt idx="1572">
                  <c:v>26.701015806210002</c:v>
                </c:pt>
                <c:pt idx="1573">
                  <c:v>26.720433807310002</c:v>
                </c:pt>
                <c:pt idx="1574">
                  <c:v>26.745161867109999</c:v>
                </c:pt>
                <c:pt idx="1575">
                  <c:v>26.765434837309996</c:v>
                </c:pt>
                <c:pt idx="1576">
                  <c:v>26.790363883909997</c:v>
                </c:pt>
                <c:pt idx="1577">
                  <c:v>26.814769840209998</c:v>
                </c:pt>
                <c:pt idx="1578">
                  <c:v>26.835293865209998</c:v>
                </c:pt>
                <c:pt idx="1579">
                  <c:v>26.859965896609999</c:v>
                </c:pt>
                <c:pt idx="1580">
                  <c:v>26.880418872809997</c:v>
                </c:pt>
                <c:pt idx="1581">
                  <c:v>26.904900884610001</c:v>
                </c:pt>
                <c:pt idx="1582">
                  <c:v>26.92541680331</c:v>
                </c:pt>
                <c:pt idx="1583">
                  <c:v>26.949926948509997</c:v>
                </c:pt>
                <c:pt idx="1584">
                  <c:v>26.974370813309996</c:v>
                </c:pt>
                <c:pt idx="1585">
                  <c:v>26.995472764909998</c:v>
                </c:pt>
                <c:pt idx="1586">
                  <c:v>27.020418739309996</c:v>
                </c:pt>
                <c:pt idx="1587">
                  <c:v>27.04013881681</c:v>
                </c:pt>
                <c:pt idx="1588">
                  <c:v>27.065269804010001</c:v>
                </c:pt>
                <c:pt idx="1589">
                  <c:v>27.089152908309998</c:v>
                </c:pt>
                <c:pt idx="1590">
                  <c:v>27.10953793521</c:v>
                </c:pt>
                <c:pt idx="1591">
                  <c:v>27.134039974209998</c:v>
                </c:pt>
                <c:pt idx="1592">
                  <c:v>27.154527759509996</c:v>
                </c:pt>
                <c:pt idx="1593">
                  <c:v>27.179486846909995</c:v>
                </c:pt>
                <c:pt idx="1594">
                  <c:v>27.203780746409997</c:v>
                </c:pt>
                <c:pt idx="1595">
                  <c:v>27.224315738609995</c:v>
                </c:pt>
                <c:pt idx="1596">
                  <c:v>27.248949861509999</c:v>
                </c:pt>
                <c:pt idx="1597">
                  <c:v>27.269206857610001</c:v>
                </c:pt>
                <c:pt idx="1598">
                  <c:v>27.293750858309998</c:v>
                </c:pt>
                <c:pt idx="1599">
                  <c:v>27.314450836109998</c:v>
                </c:pt>
                <c:pt idx="1600">
                  <c:v>27.338874912209995</c:v>
                </c:pt>
                <c:pt idx="1601">
                  <c:v>27.363417959209997</c:v>
                </c:pt>
                <c:pt idx="1602">
                  <c:v>27.385036802309997</c:v>
                </c:pt>
                <c:pt idx="1603">
                  <c:v>27.408641910509999</c:v>
                </c:pt>
                <c:pt idx="1604">
                  <c:v>27.428986883109999</c:v>
                </c:pt>
                <c:pt idx="1605">
                  <c:v>27.45364174841</c:v>
                </c:pt>
                <c:pt idx="1606">
                  <c:v>27.47815380091</c:v>
                </c:pt>
                <c:pt idx="1607">
                  <c:v>27.498646831510001</c:v>
                </c:pt>
                <c:pt idx="1608">
                  <c:v>27.52310285571</c:v>
                </c:pt>
                <c:pt idx="1609">
                  <c:v>27.543850755709997</c:v>
                </c:pt>
                <c:pt idx="1610">
                  <c:v>27.56834874151</c:v>
                </c:pt>
                <c:pt idx="1611">
                  <c:v>27.593005752509995</c:v>
                </c:pt>
                <c:pt idx="1612">
                  <c:v>27.613564825010002</c:v>
                </c:pt>
                <c:pt idx="1613">
                  <c:v>27.637863969809999</c:v>
                </c:pt>
                <c:pt idx="1614">
                  <c:v>27.658353900910001</c:v>
                </c:pt>
                <c:pt idx="1615">
                  <c:v>27.682931756910001</c:v>
                </c:pt>
                <c:pt idx="1616">
                  <c:v>27.70369682311</c:v>
                </c:pt>
                <c:pt idx="1617">
                  <c:v>27.728568887709997</c:v>
                </c:pt>
                <c:pt idx="1618">
                  <c:v>27.752509927710001</c:v>
                </c:pt>
                <c:pt idx="1619">
                  <c:v>27.773085927909996</c:v>
                </c:pt>
                <c:pt idx="1620">
                  <c:v>27.797689771609996</c:v>
                </c:pt>
                <c:pt idx="1621">
                  <c:v>27.81844291681</c:v>
                </c:pt>
                <c:pt idx="1622">
                  <c:v>27.842627859109996</c:v>
                </c:pt>
                <c:pt idx="1623">
                  <c:v>27.867241954809998</c:v>
                </c:pt>
                <c:pt idx="1624">
                  <c:v>27.887792921009996</c:v>
                </c:pt>
                <c:pt idx="1625">
                  <c:v>27.912537908509996</c:v>
                </c:pt>
                <c:pt idx="1626">
                  <c:v>27.932974910710001</c:v>
                </c:pt>
                <c:pt idx="1627">
                  <c:v>27.95736393931</c:v>
                </c:pt>
                <c:pt idx="1628">
                  <c:v>27.981879806510001</c:v>
                </c:pt>
                <c:pt idx="1629">
                  <c:v>28.002590751610001</c:v>
                </c:pt>
                <c:pt idx="1630">
                  <c:v>28.026983833309998</c:v>
                </c:pt>
                <c:pt idx="1631">
                  <c:v>28.047860956210002</c:v>
                </c:pt>
                <c:pt idx="1632">
                  <c:v>28.072196817409996</c:v>
                </c:pt>
                <c:pt idx="1633">
                  <c:v>28.092537736909996</c:v>
                </c:pt>
                <c:pt idx="1634">
                  <c:v>28.117659902509999</c:v>
                </c:pt>
                <c:pt idx="1635">
                  <c:v>28.141556835110002</c:v>
                </c:pt>
                <c:pt idx="1636">
                  <c:v>28.162592744809999</c:v>
                </c:pt>
                <c:pt idx="1637">
                  <c:v>28.186741924309999</c:v>
                </c:pt>
                <c:pt idx="1638">
                  <c:v>28.207194900509997</c:v>
                </c:pt>
                <c:pt idx="1639">
                  <c:v>28.231986856409996</c:v>
                </c:pt>
                <c:pt idx="1640">
                  <c:v>28.256270742409995</c:v>
                </c:pt>
                <c:pt idx="1641">
                  <c:v>28.276821947110001</c:v>
                </c:pt>
                <c:pt idx="1642">
                  <c:v>28.301524972910002</c:v>
                </c:pt>
                <c:pt idx="1643">
                  <c:v>28.322010850909997</c:v>
                </c:pt>
                <c:pt idx="1644">
                  <c:v>28.346568918209996</c:v>
                </c:pt>
                <c:pt idx="1645">
                  <c:v>28.371105766310002</c:v>
                </c:pt>
                <c:pt idx="1646">
                  <c:v>28.391645765309995</c:v>
                </c:pt>
                <c:pt idx="1647">
                  <c:v>28.416068887709997</c:v>
                </c:pt>
                <c:pt idx="1648">
                  <c:v>28.436640834809999</c:v>
                </c:pt>
                <c:pt idx="1649">
                  <c:v>28.461255884109995</c:v>
                </c:pt>
                <c:pt idx="1650">
                  <c:v>28.48188791271</c:v>
                </c:pt>
                <c:pt idx="1651">
                  <c:v>28.506291961609996</c:v>
                </c:pt>
                <c:pt idx="1652">
                  <c:v>28.530867910410002</c:v>
                </c:pt>
                <c:pt idx="1653">
                  <c:v>28.551477766009995</c:v>
                </c:pt>
                <c:pt idx="1654">
                  <c:v>28.575817918710001</c:v>
                </c:pt>
                <c:pt idx="1655">
                  <c:v>28.59655485151</c:v>
                </c:pt>
                <c:pt idx="1656">
                  <c:v>28.620971775009998</c:v>
                </c:pt>
                <c:pt idx="1657">
                  <c:v>28.64552674291</c:v>
                </c:pt>
                <c:pt idx="1658">
                  <c:v>28.665982818609997</c:v>
                </c:pt>
                <c:pt idx="1659">
                  <c:v>28.690523958210001</c:v>
                </c:pt>
                <c:pt idx="1660">
                  <c:v>28.71124587061</c:v>
                </c:pt>
                <c:pt idx="1661">
                  <c:v>28.735828971810001</c:v>
                </c:pt>
                <c:pt idx="1662">
                  <c:v>28.760043954810001</c:v>
                </c:pt>
                <c:pt idx="1663">
                  <c:v>28.780684804909995</c:v>
                </c:pt>
                <c:pt idx="1664">
                  <c:v>28.805078840210001</c:v>
                </c:pt>
                <c:pt idx="1665">
                  <c:v>28.825723743410002</c:v>
                </c:pt>
                <c:pt idx="1666">
                  <c:v>28.85013279911</c:v>
                </c:pt>
                <c:pt idx="1667">
                  <c:v>28.87065277101</c:v>
                </c:pt>
                <c:pt idx="1668">
                  <c:v>28.895305967310001</c:v>
                </c:pt>
                <c:pt idx="1669">
                  <c:v>28.919841861709997</c:v>
                </c:pt>
                <c:pt idx="1670">
                  <c:v>28.941237783409996</c:v>
                </c:pt>
                <c:pt idx="1671">
                  <c:v>28.964942789009996</c:v>
                </c:pt>
                <c:pt idx="1672">
                  <c:v>28.985539770110002</c:v>
                </c:pt>
                <c:pt idx="1673">
                  <c:v>29.009935951209997</c:v>
                </c:pt>
                <c:pt idx="1674">
                  <c:v>29.034566974610001</c:v>
                </c:pt>
                <c:pt idx="1675">
                  <c:v>29.055010890909998</c:v>
                </c:pt>
                <c:pt idx="1676">
                  <c:v>29.079652881610002</c:v>
                </c:pt>
                <c:pt idx="1677">
                  <c:v>29.10011277201</c:v>
                </c:pt>
                <c:pt idx="1678">
                  <c:v>29.124477958610001</c:v>
                </c:pt>
                <c:pt idx="1679">
                  <c:v>29.149061775210001</c:v>
                </c:pt>
                <c:pt idx="1680">
                  <c:v>29.169637775409996</c:v>
                </c:pt>
                <c:pt idx="1681">
                  <c:v>29.194323873510001</c:v>
                </c:pt>
                <c:pt idx="1682">
                  <c:v>29.214820957210001</c:v>
                </c:pt>
                <c:pt idx="1683">
                  <c:v>29.239489889109997</c:v>
                </c:pt>
                <c:pt idx="1684">
                  <c:v>29.25973877901</c:v>
                </c:pt>
                <c:pt idx="1685">
                  <c:v>29.28448376651</c:v>
                </c:pt>
                <c:pt idx="1686">
                  <c:v>29.308804845810002</c:v>
                </c:pt>
                <c:pt idx="1687">
                  <c:v>29.329277849210001</c:v>
                </c:pt>
                <c:pt idx="1688">
                  <c:v>29.354048824309999</c:v>
                </c:pt>
                <c:pt idx="1689">
                  <c:v>29.374419784509996</c:v>
                </c:pt>
                <c:pt idx="1690">
                  <c:v>29.398908948909998</c:v>
                </c:pt>
                <c:pt idx="1691">
                  <c:v>29.423470830909999</c:v>
                </c:pt>
                <c:pt idx="1692">
                  <c:v>29.444169855109998</c:v>
                </c:pt>
                <c:pt idx="1693">
                  <c:v>29.468614912009997</c:v>
                </c:pt>
                <c:pt idx="1694">
                  <c:v>29.489176845510002</c:v>
                </c:pt>
                <c:pt idx="1695">
                  <c:v>29.513736820209999</c:v>
                </c:pt>
                <c:pt idx="1696">
                  <c:v>29.538220739309999</c:v>
                </c:pt>
                <c:pt idx="1697">
                  <c:v>29.558666801409998</c:v>
                </c:pt>
                <c:pt idx="1698">
                  <c:v>29.583272790910002</c:v>
                </c:pt>
                <c:pt idx="1699">
                  <c:v>29.60388288491</c:v>
                </c:pt>
                <c:pt idx="1700">
                  <c:v>29.628449773809997</c:v>
                </c:pt>
                <c:pt idx="1701">
                  <c:v>29.648912763609999</c:v>
                </c:pt>
                <c:pt idx="1702">
                  <c:v>29.673430776609997</c:v>
                </c:pt>
                <c:pt idx="1703">
                  <c:v>29.697952842710002</c:v>
                </c:pt>
                <c:pt idx="1704">
                  <c:v>29.718590831709996</c:v>
                </c:pt>
                <c:pt idx="1705">
                  <c:v>29.743231868709998</c:v>
                </c:pt>
                <c:pt idx="1706">
                  <c:v>29.763395881610002</c:v>
                </c:pt>
                <c:pt idx="1707">
                  <c:v>29.788098907409996</c:v>
                </c:pt>
                <c:pt idx="1708">
                  <c:v>29.812606906909998</c:v>
                </c:pt>
                <c:pt idx="1709">
                  <c:v>29.833024835609997</c:v>
                </c:pt>
                <c:pt idx="1710">
                  <c:v>29.857576942409999</c:v>
                </c:pt>
                <c:pt idx="1711">
                  <c:v>29.878234958610001</c:v>
                </c:pt>
                <c:pt idx="1712">
                  <c:v>29.902626848209998</c:v>
                </c:pt>
                <c:pt idx="1713">
                  <c:v>29.927123880410001</c:v>
                </c:pt>
                <c:pt idx="1714">
                  <c:v>29.948198890709996</c:v>
                </c:pt>
                <c:pt idx="1715">
                  <c:v>29.972157812109998</c:v>
                </c:pt>
                <c:pt idx="1716">
                  <c:v>29.992702817910001</c:v>
                </c:pt>
                <c:pt idx="1717">
                  <c:v>30.017246818509996</c:v>
                </c:pt>
                <c:pt idx="1718">
                  <c:v>30.037944889009999</c:v>
                </c:pt>
                <c:pt idx="1719">
                  <c:v>30.062507963110001</c:v>
                </c:pt>
                <c:pt idx="1720">
                  <c:v>30.086899852709998</c:v>
                </c:pt>
                <c:pt idx="1721">
                  <c:v>30.107691860209997</c:v>
                </c:pt>
                <c:pt idx="1722">
                  <c:v>30.132095909109999</c:v>
                </c:pt>
                <c:pt idx="1723">
                  <c:v>30.152453756309995</c:v>
                </c:pt>
                <c:pt idx="1724">
                  <c:v>30.177149868009998</c:v>
                </c:pt>
              </c:numCache>
            </c:numRef>
          </c:xVal>
          <c:yVal>
            <c:numRef>
              <c:f>'mix6'!$F$2:$F$1726</c:f>
              <c:numCache>
                <c:formatCode>General</c:formatCode>
                <c:ptCount val="1725"/>
                <c:pt idx="0">
                  <c:v>882</c:v>
                </c:pt>
                <c:pt idx="1">
                  <c:v>882</c:v>
                </c:pt>
                <c:pt idx="2">
                  <c:v>880</c:v>
                </c:pt>
                <c:pt idx="3">
                  <c:v>882</c:v>
                </c:pt>
                <c:pt idx="4">
                  <c:v>882</c:v>
                </c:pt>
                <c:pt idx="5">
                  <c:v>882</c:v>
                </c:pt>
                <c:pt idx="6">
                  <c:v>882</c:v>
                </c:pt>
                <c:pt idx="7">
                  <c:v>880</c:v>
                </c:pt>
                <c:pt idx="8">
                  <c:v>882</c:v>
                </c:pt>
                <c:pt idx="9">
                  <c:v>882</c:v>
                </c:pt>
                <c:pt idx="10">
                  <c:v>880</c:v>
                </c:pt>
                <c:pt idx="11">
                  <c:v>880</c:v>
                </c:pt>
                <c:pt idx="12">
                  <c:v>879</c:v>
                </c:pt>
                <c:pt idx="13">
                  <c:v>880</c:v>
                </c:pt>
                <c:pt idx="14">
                  <c:v>881</c:v>
                </c:pt>
                <c:pt idx="15">
                  <c:v>880</c:v>
                </c:pt>
                <c:pt idx="16">
                  <c:v>879</c:v>
                </c:pt>
                <c:pt idx="17">
                  <c:v>881</c:v>
                </c:pt>
                <c:pt idx="18">
                  <c:v>879</c:v>
                </c:pt>
                <c:pt idx="19">
                  <c:v>880</c:v>
                </c:pt>
                <c:pt idx="20">
                  <c:v>881</c:v>
                </c:pt>
                <c:pt idx="21">
                  <c:v>880</c:v>
                </c:pt>
                <c:pt idx="22">
                  <c:v>880</c:v>
                </c:pt>
                <c:pt idx="23">
                  <c:v>880</c:v>
                </c:pt>
                <c:pt idx="24">
                  <c:v>879</c:v>
                </c:pt>
                <c:pt idx="25">
                  <c:v>881</c:v>
                </c:pt>
                <c:pt idx="26">
                  <c:v>880</c:v>
                </c:pt>
                <c:pt idx="27">
                  <c:v>881</c:v>
                </c:pt>
                <c:pt idx="28">
                  <c:v>880</c:v>
                </c:pt>
                <c:pt idx="29">
                  <c:v>879</c:v>
                </c:pt>
                <c:pt idx="30">
                  <c:v>880</c:v>
                </c:pt>
                <c:pt idx="31">
                  <c:v>879</c:v>
                </c:pt>
                <c:pt idx="32">
                  <c:v>880</c:v>
                </c:pt>
                <c:pt idx="33">
                  <c:v>881</c:v>
                </c:pt>
                <c:pt idx="34">
                  <c:v>880</c:v>
                </c:pt>
                <c:pt idx="35">
                  <c:v>880</c:v>
                </c:pt>
                <c:pt idx="36">
                  <c:v>880</c:v>
                </c:pt>
                <c:pt idx="37">
                  <c:v>880</c:v>
                </c:pt>
                <c:pt idx="38">
                  <c:v>881</c:v>
                </c:pt>
                <c:pt idx="39">
                  <c:v>880</c:v>
                </c:pt>
                <c:pt idx="40">
                  <c:v>881</c:v>
                </c:pt>
                <c:pt idx="41">
                  <c:v>880</c:v>
                </c:pt>
                <c:pt idx="42">
                  <c:v>879</c:v>
                </c:pt>
                <c:pt idx="43">
                  <c:v>880</c:v>
                </c:pt>
                <c:pt idx="44">
                  <c:v>881</c:v>
                </c:pt>
                <c:pt idx="45">
                  <c:v>880</c:v>
                </c:pt>
                <c:pt idx="46">
                  <c:v>881</c:v>
                </c:pt>
                <c:pt idx="47">
                  <c:v>879</c:v>
                </c:pt>
                <c:pt idx="48">
                  <c:v>881</c:v>
                </c:pt>
                <c:pt idx="49">
                  <c:v>881</c:v>
                </c:pt>
                <c:pt idx="50">
                  <c:v>880</c:v>
                </c:pt>
                <c:pt idx="51">
                  <c:v>880</c:v>
                </c:pt>
                <c:pt idx="52">
                  <c:v>880</c:v>
                </c:pt>
                <c:pt idx="53">
                  <c:v>879</c:v>
                </c:pt>
                <c:pt idx="54">
                  <c:v>875</c:v>
                </c:pt>
                <c:pt idx="55">
                  <c:v>867</c:v>
                </c:pt>
                <c:pt idx="56">
                  <c:v>860</c:v>
                </c:pt>
                <c:pt idx="57">
                  <c:v>852</c:v>
                </c:pt>
                <c:pt idx="58">
                  <c:v>846</c:v>
                </c:pt>
                <c:pt idx="59">
                  <c:v>840</c:v>
                </c:pt>
                <c:pt idx="60">
                  <c:v>835</c:v>
                </c:pt>
                <c:pt idx="61">
                  <c:v>830</c:v>
                </c:pt>
                <c:pt idx="62">
                  <c:v>828</c:v>
                </c:pt>
                <c:pt idx="63">
                  <c:v>826</c:v>
                </c:pt>
                <c:pt idx="64">
                  <c:v>826</c:v>
                </c:pt>
                <c:pt idx="65">
                  <c:v>825</c:v>
                </c:pt>
                <c:pt idx="66">
                  <c:v>824</c:v>
                </c:pt>
                <c:pt idx="67">
                  <c:v>825</c:v>
                </c:pt>
                <c:pt idx="68">
                  <c:v>825</c:v>
                </c:pt>
                <c:pt idx="69">
                  <c:v>826</c:v>
                </c:pt>
                <c:pt idx="70">
                  <c:v>824</c:v>
                </c:pt>
                <c:pt idx="71">
                  <c:v>823</c:v>
                </c:pt>
                <c:pt idx="72">
                  <c:v>826</c:v>
                </c:pt>
                <c:pt idx="73">
                  <c:v>825</c:v>
                </c:pt>
                <c:pt idx="74">
                  <c:v>824</c:v>
                </c:pt>
                <c:pt idx="75">
                  <c:v>824</c:v>
                </c:pt>
                <c:pt idx="76">
                  <c:v>824</c:v>
                </c:pt>
                <c:pt idx="77">
                  <c:v>824</c:v>
                </c:pt>
                <c:pt idx="78">
                  <c:v>822</c:v>
                </c:pt>
                <c:pt idx="79">
                  <c:v>823</c:v>
                </c:pt>
                <c:pt idx="80">
                  <c:v>822</c:v>
                </c:pt>
                <c:pt idx="81">
                  <c:v>821</c:v>
                </c:pt>
                <c:pt idx="82">
                  <c:v>822</c:v>
                </c:pt>
                <c:pt idx="83">
                  <c:v>821</c:v>
                </c:pt>
                <c:pt idx="84">
                  <c:v>822</c:v>
                </c:pt>
                <c:pt idx="85">
                  <c:v>822</c:v>
                </c:pt>
                <c:pt idx="86">
                  <c:v>821</c:v>
                </c:pt>
                <c:pt idx="87">
                  <c:v>821</c:v>
                </c:pt>
                <c:pt idx="88">
                  <c:v>821</c:v>
                </c:pt>
                <c:pt idx="89">
                  <c:v>822</c:v>
                </c:pt>
                <c:pt idx="90">
                  <c:v>822</c:v>
                </c:pt>
                <c:pt idx="91">
                  <c:v>821</c:v>
                </c:pt>
                <c:pt idx="92">
                  <c:v>822</c:v>
                </c:pt>
                <c:pt idx="93">
                  <c:v>822</c:v>
                </c:pt>
                <c:pt idx="94">
                  <c:v>819</c:v>
                </c:pt>
                <c:pt idx="95">
                  <c:v>822</c:v>
                </c:pt>
                <c:pt idx="96">
                  <c:v>822</c:v>
                </c:pt>
                <c:pt idx="97">
                  <c:v>823</c:v>
                </c:pt>
                <c:pt idx="98">
                  <c:v>823</c:v>
                </c:pt>
                <c:pt idx="99">
                  <c:v>822</c:v>
                </c:pt>
                <c:pt idx="100">
                  <c:v>823</c:v>
                </c:pt>
                <c:pt idx="101">
                  <c:v>822</c:v>
                </c:pt>
                <c:pt idx="102">
                  <c:v>822</c:v>
                </c:pt>
                <c:pt idx="103">
                  <c:v>821</c:v>
                </c:pt>
                <c:pt idx="104">
                  <c:v>823</c:v>
                </c:pt>
                <c:pt idx="105">
                  <c:v>822</c:v>
                </c:pt>
                <c:pt idx="106">
                  <c:v>823</c:v>
                </c:pt>
                <c:pt idx="107">
                  <c:v>822</c:v>
                </c:pt>
                <c:pt idx="108">
                  <c:v>823</c:v>
                </c:pt>
                <c:pt idx="109">
                  <c:v>824</c:v>
                </c:pt>
                <c:pt idx="110">
                  <c:v>823</c:v>
                </c:pt>
                <c:pt idx="111">
                  <c:v>824</c:v>
                </c:pt>
                <c:pt idx="112">
                  <c:v>822</c:v>
                </c:pt>
                <c:pt idx="113">
                  <c:v>822</c:v>
                </c:pt>
                <c:pt idx="114">
                  <c:v>822</c:v>
                </c:pt>
                <c:pt idx="115">
                  <c:v>821</c:v>
                </c:pt>
                <c:pt idx="116">
                  <c:v>823</c:v>
                </c:pt>
                <c:pt idx="117">
                  <c:v>823</c:v>
                </c:pt>
                <c:pt idx="118">
                  <c:v>821</c:v>
                </c:pt>
                <c:pt idx="119">
                  <c:v>823</c:v>
                </c:pt>
                <c:pt idx="120">
                  <c:v>821</c:v>
                </c:pt>
                <c:pt idx="121">
                  <c:v>823</c:v>
                </c:pt>
                <c:pt idx="122">
                  <c:v>822</c:v>
                </c:pt>
                <c:pt idx="123">
                  <c:v>821</c:v>
                </c:pt>
                <c:pt idx="124">
                  <c:v>823</c:v>
                </c:pt>
                <c:pt idx="125">
                  <c:v>822</c:v>
                </c:pt>
                <c:pt idx="126">
                  <c:v>822</c:v>
                </c:pt>
                <c:pt idx="127">
                  <c:v>821</c:v>
                </c:pt>
                <c:pt idx="128">
                  <c:v>822</c:v>
                </c:pt>
                <c:pt idx="129">
                  <c:v>823</c:v>
                </c:pt>
                <c:pt idx="130">
                  <c:v>820</c:v>
                </c:pt>
                <c:pt idx="131">
                  <c:v>823</c:v>
                </c:pt>
                <c:pt idx="132">
                  <c:v>822</c:v>
                </c:pt>
                <c:pt idx="133">
                  <c:v>820</c:v>
                </c:pt>
                <c:pt idx="134">
                  <c:v>822</c:v>
                </c:pt>
                <c:pt idx="135">
                  <c:v>822</c:v>
                </c:pt>
                <c:pt idx="136">
                  <c:v>822</c:v>
                </c:pt>
                <c:pt idx="137">
                  <c:v>821</c:v>
                </c:pt>
                <c:pt idx="138">
                  <c:v>821</c:v>
                </c:pt>
                <c:pt idx="139">
                  <c:v>822</c:v>
                </c:pt>
                <c:pt idx="140">
                  <c:v>821</c:v>
                </c:pt>
                <c:pt idx="141">
                  <c:v>820</c:v>
                </c:pt>
                <c:pt idx="142">
                  <c:v>821</c:v>
                </c:pt>
                <c:pt idx="143">
                  <c:v>821</c:v>
                </c:pt>
                <c:pt idx="144">
                  <c:v>821</c:v>
                </c:pt>
                <c:pt idx="145">
                  <c:v>821</c:v>
                </c:pt>
                <c:pt idx="146">
                  <c:v>822</c:v>
                </c:pt>
                <c:pt idx="147">
                  <c:v>821</c:v>
                </c:pt>
                <c:pt idx="148">
                  <c:v>823</c:v>
                </c:pt>
                <c:pt idx="149">
                  <c:v>821</c:v>
                </c:pt>
                <c:pt idx="150">
                  <c:v>822</c:v>
                </c:pt>
                <c:pt idx="151">
                  <c:v>823</c:v>
                </c:pt>
                <c:pt idx="152">
                  <c:v>824</c:v>
                </c:pt>
                <c:pt idx="153">
                  <c:v>824</c:v>
                </c:pt>
                <c:pt idx="154">
                  <c:v>829</c:v>
                </c:pt>
                <c:pt idx="155">
                  <c:v>832</c:v>
                </c:pt>
                <c:pt idx="156">
                  <c:v>836</c:v>
                </c:pt>
                <c:pt idx="157">
                  <c:v>837</c:v>
                </c:pt>
                <c:pt idx="158">
                  <c:v>842</c:v>
                </c:pt>
                <c:pt idx="159">
                  <c:v>844</c:v>
                </c:pt>
                <c:pt idx="160">
                  <c:v>849</c:v>
                </c:pt>
                <c:pt idx="161">
                  <c:v>854</c:v>
                </c:pt>
                <c:pt idx="162">
                  <c:v>855</c:v>
                </c:pt>
                <c:pt idx="163">
                  <c:v>856</c:v>
                </c:pt>
                <c:pt idx="164">
                  <c:v>857</c:v>
                </c:pt>
                <c:pt idx="165">
                  <c:v>859</c:v>
                </c:pt>
                <c:pt idx="166">
                  <c:v>860</c:v>
                </c:pt>
                <c:pt idx="167">
                  <c:v>859</c:v>
                </c:pt>
                <c:pt idx="168">
                  <c:v>861</c:v>
                </c:pt>
                <c:pt idx="169">
                  <c:v>860</c:v>
                </c:pt>
                <c:pt idx="170">
                  <c:v>862</c:v>
                </c:pt>
                <c:pt idx="171">
                  <c:v>864</c:v>
                </c:pt>
                <c:pt idx="172">
                  <c:v>864</c:v>
                </c:pt>
                <c:pt idx="173">
                  <c:v>865</c:v>
                </c:pt>
                <c:pt idx="174">
                  <c:v>865</c:v>
                </c:pt>
                <c:pt idx="175">
                  <c:v>867</c:v>
                </c:pt>
                <c:pt idx="176">
                  <c:v>870</c:v>
                </c:pt>
                <c:pt idx="177">
                  <c:v>872</c:v>
                </c:pt>
                <c:pt idx="178">
                  <c:v>874</c:v>
                </c:pt>
                <c:pt idx="179">
                  <c:v>876</c:v>
                </c:pt>
                <c:pt idx="180">
                  <c:v>879</c:v>
                </c:pt>
                <c:pt idx="181">
                  <c:v>880</c:v>
                </c:pt>
                <c:pt idx="182">
                  <c:v>880</c:v>
                </c:pt>
                <c:pt idx="183">
                  <c:v>881</c:v>
                </c:pt>
                <c:pt idx="184">
                  <c:v>882</c:v>
                </c:pt>
                <c:pt idx="185">
                  <c:v>882</c:v>
                </c:pt>
                <c:pt idx="186">
                  <c:v>883</c:v>
                </c:pt>
                <c:pt idx="187">
                  <c:v>882</c:v>
                </c:pt>
                <c:pt idx="188">
                  <c:v>883</c:v>
                </c:pt>
                <c:pt idx="189">
                  <c:v>883</c:v>
                </c:pt>
                <c:pt idx="190">
                  <c:v>883</c:v>
                </c:pt>
                <c:pt idx="191">
                  <c:v>884</c:v>
                </c:pt>
                <c:pt idx="192">
                  <c:v>884</c:v>
                </c:pt>
                <c:pt idx="193">
                  <c:v>884</c:v>
                </c:pt>
                <c:pt idx="194">
                  <c:v>885</c:v>
                </c:pt>
                <c:pt idx="195">
                  <c:v>884</c:v>
                </c:pt>
                <c:pt idx="196">
                  <c:v>883</c:v>
                </c:pt>
                <c:pt idx="197">
                  <c:v>885</c:v>
                </c:pt>
                <c:pt idx="198">
                  <c:v>885</c:v>
                </c:pt>
                <c:pt idx="199">
                  <c:v>885</c:v>
                </c:pt>
                <c:pt idx="200">
                  <c:v>886</c:v>
                </c:pt>
                <c:pt idx="201">
                  <c:v>885</c:v>
                </c:pt>
                <c:pt idx="202">
                  <c:v>884</c:v>
                </c:pt>
                <c:pt idx="203">
                  <c:v>885</c:v>
                </c:pt>
                <c:pt idx="204">
                  <c:v>884</c:v>
                </c:pt>
                <c:pt idx="205">
                  <c:v>885</c:v>
                </c:pt>
                <c:pt idx="206">
                  <c:v>885</c:v>
                </c:pt>
                <c:pt idx="207">
                  <c:v>885</c:v>
                </c:pt>
                <c:pt idx="208">
                  <c:v>885</c:v>
                </c:pt>
                <c:pt idx="209">
                  <c:v>885</c:v>
                </c:pt>
                <c:pt idx="210">
                  <c:v>885</c:v>
                </c:pt>
                <c:pt idx="211">
                  <c:v>883</c:v>
                </c:pt>
                <c:pt idx="212">
                  <c:v>885</c:v>
                </c:pt>
                <c:pt idx="213">
                  <c:v>885</c:v>
                </c:pt>
                <c:pt idx="214">
                  <c:v>884</c:v>
                </c:pt>
                <c:pt idx="215">
                  <c:v>886</c:v>
                </c:pt>
                <c:pt idx="216">
                  <c:v>885</c:v>
                </c:pt>
                <c:pt idx="217">
                  <c:v>885</c:v>
                </c:pt>
                <c:pt idx="218">
                  <c:v>885</c:v>
                </c:pt>
                <c:pt idx="219">
                  <c:v>886</c:v>
                </c:pt>
                <c:pt idx="220">
                  <c:v>885</c:v>
                </c:pt>
                <c:pt idx="221">
                  <c:v>884</c:v>
                </c:pt>
                <c:pt idx="222">
                  <c:v>885</c:v>
                </c:pt>
                <c:pt idx="223">
                  <c:v>885</c:v>
                </c:pt>
                <c:pt idx="224">
                  <c:v>885</c:v>
                </c:pt>
                <c:pt idx="225">
                  <c:v>884</c:v>
                </c:pt>
                <c:pt idx="226">
                  <c:v>885</c:v>
                </c:pt>
                <c:pt idx="227">
                  <c:v>885</c:v>
                </c:pt>
                <c:pt idx="228">
                  <c:v>883</c:v>
                </c:pt>
                <c:pt idx="229">
                  <c:v>885</c:v>
                </c:pt>
                <c:pt idx="230">
                  <c:v>884</c:v>
                </c:pt>
                <c:pt idx="231">
                  <c:v>884</c:v>
                </c:pt>
                <c:pt idx="232">
                  <c:v>885</c:v>
                </c:pt>
                <c:pt idx="233">
                  <c:v>883</c:v>
                </c:pt>
                <c:pt idx="234">
                  <c:v>885</c:v>
                </c:pt>
                <c:pt idx="235">
                  <c:v>885</c:v>
                </c:pt>
                <c:pt idx="236">
                  <c:v>886</c:v>
                </c:pt>
                <c:pt idx="237">
                  <c:v>885</c:v>
                </c:pt>
                <c:pt idx="238">
                  <c:v>884</c:v>
                </c:pt>
                <c:pt idx="239">
                  <c:v>885</c:v>
                </c:pt>
                <c:pt idx="240">
                  <c:v>885</c:v>
                </c:pt>
                <c:pt idx="241">
                  <c:v>885</c:v>
                </c:pt>
                <c:pt idx="242">
                  <c:v>884</c:v>
                </c:pt>
                <c:pt idx="243">
                  <c:v>884</c:v>
                </c:pt>
                <c:pt idx="244">
                  <c:v>885</c:v>
                </c:pt>
                <c:pt idx="245">
                  <c:v>882</c:v>
                </c:pt>
                <c:pt idx="246">
                  <c:v>885</c:v>
                </c:pt>
                <c:pt idx="247">
                  <c:v>885</c:v>
                </c:pt>
                <c:pt idx="248">
                  <c:v>884</c:v>
                </c:pt>
                <c:pt idx="249">
                  <c:v>884</c:v>
                </c:pt>
                <c:pt idx="250">
                  <c:v>885</c:v>
                </c:pt>
                <c:pt idx="251">
                  <c:v>885</c:v>
                </c:pt>
                <c:pt idx="252">
                  <c:v>884</c:v>
                </c:pt>
                <c:pt idx="253">
                  <c:v>884</c:v>
                </c:pt>
                <c:pt idx="254">
                  <c:v>884</c:v>
                </c:pt>
                <c:pt idx="255">
                  <c:v>885</c:v>
                </c:pt>
                <c:pt idx="256">
                  <c:v>885</c:v>
                </c:pt>
                <c:pt idx="257">
                  <c:v>883</c:v>
                </c:pt>
                <c:pt idx="258">
                  <c:v>885</c:v>
                </c:pt>
                <c:pt idx="259">
                  <c:v>885</c:v>
                </c:pt>
                <c:pt idx="260">
                  <c:v>884</c:v>
                </c:pt>
                <c:pt idx="261">
                  <c:v>885</c:v>
                </c:pt>
                <c:pt idx="262">
                  <c:v>882</c:v>
                </c:pt>
                <c:pt idx="263">
                  <c:v>884</c:v>
                </c:pt>
                <c:pt idx="264">
                  <c:v>885</c:v>
                </c:pt>
                <c:pt idx="265">
                  <c:v>885</c:v>
                </c:pt>
                <c:pt idx="266">
                  <c:v>885</c:v>
                </c:pt>
                <c:pt idx="267">
                  <c:v>884</c:v>
                </c:pt>
                <c:pt idx="268">
                  <c:v>883</c:v>
                </c:pt>
                <c:pt idx="269">
                  <c:v>884</c:v>
                </c:pt>
                <c:pt idx="270">
                  <c:v>884</c:v>
                </c:pt>
                <c:pt idx="271">
                  <c:v>884</c:v>
                </c:pt>
                <c:pt idx="272">
                  <c:v>884</c:v>
                </c:pt>
                <c:pt idx="273">
                  <c:v>885</c:v>
                </c:pt>
                <c:pt idx="274">
                  <c:v>885</c:v>
                </c:pt>
                <c:pt idx="275">
                  <c:v>884</c:v>
                </c:pt>
                <c:pt idx="276">
                  <c:v>885</c:v>
                </c:pt>
                <c:pt idx="277">
                  <c:v>884</c:v>
                </c:pt>
                <c:pt idx="278">
                  <c:v>885</c:v>
                </c:pt>
                <c:pt idx="279">
                  <c:v>883</c:v>
                </c:pt>
                <c:pt idx="280">
                  <c:v>884</c:v>
                </c:pt>
                <c:pt idx="281">
                  <c:v>885</c:v>
                </c:pt>
                <c:pt idx="282">
                  <c:v>885</c:v>
                </c:pt>
                <c:pt idx="283">
                  <c:v>886</c:v>
                </c:pt>
                <c:pt idx="284">
                  <c:v>884</c:v>
                </c:pt>
                <c:pt idx="285">
                  <c:v>885</c:v>
                </c:pt>
                <c:pt idx="286">
                  <c:v>884</c:v>
                </c:pt>
                <c:pt idx="287">
                  <c:v>885</c:v>
                </c:pt>
                <c:pt idx="288">
                  <c:v>886</c:v>
                </c:pt>
                <c:pt idx="289">
                  <c:v>886</c:v>
                </c:pt>
                <c:pt idx="290">
                  <c:v>886</c:v>
                </c:pt>
                <c:pt idx="291">
                  <c:v>886</c:v>
                </c:pt>
                <c:pt idx="292">
                  <c:v>888</c:v>
                </c:pt>
                <c:pt idx="293">
                  <c:v>889</c:v>
                </c:pt>
                <c:pt idx="294">
                  <c:v>891</c:v>
                </c:pt>
                <c:pt idx="295">
                  <c:v>889</c:v>
                </c:pt>
                <c:pt idx="296">
                  <c:v>888</c:v>
                </c:pt>
                <c:pt idx="297">
                  <c:v>888</c:v>
                </c:pt>
                <c:pt idx="298">
                  <c:v>888</c:v>
                </c:pt>
                <c:pt idx="299">
                  <c:v>887</c:v>
                </c:pt>
                <c:pt idx="300">
                  <c:v>887</c:v>
                </c:pt>
                <c:pt idx="301">
                  <c:v>884</c:v>
                </c:pt>
                <c:pt idx="302">
                  <c:v>880</c:v>
                </c:pt>
                <c:pt idx="303">
                  <c:v>875</c:v>
                </c:pt>
                <c:pt idx="304">
                  <c:v>867</c:v>
                </c:pt>
                <c:pt idx="305">
                  <c:v>862</c:v>
                </c:pt>
                <c:pt idx="306">
                  <c:v>859</c:v>
                </c:pt>
                <c:pt idx="307">
                  <c:v>856</c:v>
                </c:pt>
                <c:pt idx="308">
                  <c:v>854</c:v>
                </c:pt>
                <c:pt idx="309">
                  <c:v>852</c:v>
                </c:pt>
                <c:pt idx="310">
                  <c:v>852</c:v>
                </c:pt>
                <c:pt idx="311">
                  <c:v>850</c:v>
                </c:pt>
                <c:pt idx="312">
                  <c:v>851</c:v>
                </c:pt>
                <c:pt idx="313">
                  <c:v>851</c:v>
                </c:pt>
                <c:pt idx="314">
                  <c:v>852</c:v>
                </c:pt>
                <c:pt idx="315">
                  <c:v>852</c:v>
                </c:pt>
                <c:pt idx="316">
                  <c:v>850</c:v>
                </c:pt>
                <c:pt idx="317">
                  <c:v>852</c:v>
                </c:pt>
                <c:pt idx="318">
                  <c:v>853</c:v>
                </c:pt>
                <c:pt idx="319">
                  <c:v>854</c:v>
                </c:pt>
                <c:pt idx="320">
                  <c:v>854</c:v>
                </c:pt>
                <c:pt idx="321">
                  <c:v>854</c:v>
                </c:pt>
                <c:pt idx="322">
                  <c:v>856</c:v>
                </c:pt>
                <c:pt idx="323">
                  <c:v>854</c:v>
                </c:pt>
                <c:pt idx="324">
                  <c:v>855</c:v>
                </c:pt>
                <c:pt idx="325">
                  <c:v>854</c:v>
                </c:pt>
                <c:pt idx="326">
                  <c:v>853</c:v>
                </c:pt>
                <c:pt idx="327">
                  <c:v>855</c:v>
                </c:pt>
                <c:pt idx="328">
                  <c:v>855</c:v>
                </c:pt>
                <c:pt idx="329">
                  <c:v>855</c:v>
                </c:pt>
                <c:pt idx="330">
                  <c:v>856</c:v>
                </c:pt>
                <c:pt idx="331">
                  <c:v>856</c:v>
                </c:pt>
                <c:pt idx="332">
                  <c:v>855</c:v>
                </c:pt>
                <c:pt idx="333">
                  <c:v>854</c:v>
                </c:pt>
                <c:pt idx="334">
                  <c:v>855</c:v>
                </c:pt>
                <c:pt idx="335">
                  <c:v>853</c:v>
                </c:pt>
                <c:pt idx="336">
                  <c:v>854</c:v>
                </c:pt>
                <c:pt idx="337">
                  <c:v>853</c:v>
                </c:pt>
                <c:pt idx="338">
                  <c:v>854</c:v>
                </c:pt>
                <c:pt idx="339">
                  <c:v>851</c:v>
                </c:pt>
                <c:pt idx="340">
                  <c:v>853</c:v>
                </c:pt>
                <c:pt idx="341">
                  <c:v>854</c:v>
                </c:pt>
                <c:pt idx="342">
                  <c:v>854</c:v>
                </c:pt>
                <c:pt idx="343">
                  <c:v>855</c:v>
                </c:pt>
                <c:pt idx="344">
                  <c:v>854</c:v>
                </c:pt>
                <c:pt idx="345">
                  <c:v>855</c:v>
                </c:pt>
                <c:pt idx="346">
                  <c:v>855</c:v>
                </c:pt>
                <c:pt idx="347">
                  <c:v>854</c:v>
                </c:pt>
                <c:pt idx="348">
                  <c:v>853</c:v>
                </c:pt>
                <c:pt idx="349">
                  <c:v>854</c:v>
                </c:pt>
                <c:pt idx="350">
                  <c:v>853</c:v>
                </c:pt>
                <c:pt idx="351">
                  <c:v>853</c:v>
                </c:pt>
                <c:pt idx="352">
                  <c:v>851</c:v>
                </c:pt>
                <c:pt idx="353">
                  <c:v>851</c:v>
                </c:pt>
                <c:pt idx="354">
                  <c:v>848</c:v>
                </c:pt>
                <c:pt idx="355">
                  <c:v>848</c:v>
                </c:pt>
                <c:pt idx="356">
                  <c:v>848</c:v>
                </c:pt>
                <c:pt idx="357">
                  <c:v>850</c:v>
                </c:pt>
                <c:pt idx="358">
                  <c:v>850</c:v>
                </c:pt>
                <c:pt idx="359">
                  <c:v>849</c:v>
                </c:pt>
                <c:pt idx="360">
                  <c:v>849</c:v>
                </c:pt>
                <c:pt idx="361">
                  <c:v>848</c:v>
                </c:pt>
                <c:pt idx="362">
                  <c:v>848</c:v>
                </c:pt>
                <c:pt idx="363">
                  <c:v>849</c:v>
                </c:pt>
                <c:pt idx="364">
                  <c:v>848</c:v>
                </c:pt>
                <c:pt idx="365">
                  <c:v>849</c:v>
                </c:pt>
                <c:pt idx="366">
                  <c:v>847</c:v>
                </c:pt>
                <c:pt idx="367">
                  <c:v>848</c:v>
                </c:pt>
                <c:pt idx="368">
                  <c:v>848</c:v>
                </c:pt>
                <c:pt idx="369">
                  <c:v>847</c:v>
                </c:pt>
                <c:pt idx="370">
                  <c:v>847</c:v>
                </c:pt>
                <c:pt idx="371">
                  <c:v>848</c:v>
                </c:pt>
                <c:pt idx="372">
                  <c:v>847</c:v>
                </c:pt>
                <c:pt idx="373">
                  <c:v>846</c:v>
                </c:pt>
                <c:pt idx="374">
                  <c:v>845</c:v>
                </c:pt>
                <c:pt idx="375">
                  <c:v>842</c:v>
                </c:pt>
                <c:pt idx="376">
                  <c:v>847</c:v>
                </c:pt>
                <c:pt idx="377">
                  <c:v>845</c:v>
                </c:pt>
                <c:pt idx="378">
                  <c:v>847</c:v>
                </c:pt>
                <c:pt idx="379">
                  <c:v>843</c:v>
                </c:pt>
                <c:pt idx="380">
                  <c:v>845</c:v>
                </c:pt>
                <c:pt idx="381">
                  <c:v>846</c:v>
                </c:pt>
                <c:pt idx="382">
                  <c:v>846</c:v>
                </c:pt>
                <c:pt idx="383">
                  <c:v>847</c:v>
                </c:pt>
                <c:pt idx="384">
                  <c:v>845</c:v>
                </c:pt>
                <c:pt idx="385">
                  <c:v>847</c:v>
                </c:pt>
                <c:pt idx="386">
                  <c:v>846</c:v>
                </c:pt>
                <c:pt idx="387">
                  <c:v>846</c:v>
                </c:pt>
                <c:pt idx="388">
                  <c:v>846</c:v>
                </c:pt>
                <c:pt idx="389">
                  <c:v>848</c:v>
                </c:pt>
                <c:pt idx="390">
                  <c:v>847</c:v>
                </c:pt>
                <c:pt idx="391">
                  <c:v>847</c:v>
                </c:pt>
                <c:pt idx="392">
                  <c:v>848</c:v>
                </c:pt>
                <c:pt idx="393">
                  <c:v>847</c:v>
                </c:pt>
                <c:pt idx="394">
                  <c:v>850</c:v>
                </c:pt>
                <c:pt idx="395">
                  <c:v>848</c:v>
                </c:pt>
                <c:pt idx="396">
                  <c:v>850</c:v>
                </c:pt>
                <c:pt idx="397">
                  <c:v>850</c:v>
                </c:pt>
                <c:pt idx="398">
                  <c:v>850</c:v>
                </c:pt>
                <c:pt idx="399">
                  <c:v>850</c:v>
                </c:pt>
                <c:pt idx="400">
                  <c:v>851</c:v>
                </c:pt>
                <c:pt idx="401">
                  <c:v>849</c:v>
                </c:pt>
                <c:pt idx="402">
                  <c:v>850</c:v>
                </c:pt>
                <c:pt idx="403">
                  <c:v>847</c:v>
                </c:pt>
                <c:pt idx="404">
                  <c:v>851</c:v>
                </c:pt>
                <c:pt idx="405">
                  <c:v>851</c:v>
                </c:pt>
                <c:pt idx="406">
                  <c:v>849</c:v>
                </c:pt>
                <c:pt idx="407">
                  <c:v>849</c:v>
                </c:pt>
                <c:pt idx="408">
                  <c:v>850</c:v>
                </c:pt>
                <c:pt idx="409">
                  <c:v>850</c:v>
                </c:pt>
                <c:pt idx="410">
                  <c:v>851</c:v>
                </c:pt>
                <c:pt idx="411">
                  <c:v>851</c:v>
                </c:pt>
                <c:pt idx="412">
                  <c:v>850</c:v>
                </c:pt>
                <c:pt idx="413">
                  <c:v>851</c:v>
                </c:pt>
                <c:pt idx="414">
                  <c:v>848</c:v>
                </c:pt>
                <c:pt idx="415">
                  <c:v>850</c:v>
                </c:pt>
                <c:pt idx="416">
                  <c:v>850</c:v>
                </c:pt>
                <c:pt idx="417">
                  <c:v>849</c:v>
                </c:pt>
                <c:pt idx="418">
                  <c:v>849</c:v>
                </c:pt>
                <c:pt idx="419">
                  <c:v>845</c:v>
                </c:pt>
                <c:pt idx="420">
                  <c:v>848</c:v>
                </c:pt>
                <c:pt idx="421">
                  <c:v>848</c:v>
                </c:pt>
                <c:pt idx="422">
                  <c:v>847</c:v>
                </c:pt>
                <c:pt idx="423">
                  <c:v>846</c:v>
                </c:pt>
                <c:pt idx="424">
                  <c:v>844</c:v>
                </c:pt>
                <c:pt idx="425">
                  <c:v>844</c:v>
                </c:pt>
                <c:pt idx="426">
                  <c:v>843</c:v>
                </c:pt>
                <c:pt idx="427">
                  <c:v>844</c:v>
                </c:pt>
                <c:pt idx="428">
                  <c:v>843</c:v>
                </c:pt>
                <c:pt idx="429">
                  <c:v>843</c:v>
                </c:pt>
                <c:pt idx="430">
                  <c:v>843</c:v>
                </c:pt>
                <c:pt idx="431">
                  <c:v>843</c:v>
                </c:pt>
                <c:pt idx="432">
                  <c:v>841</c:v>
                </c:pt>
                <c:pt idx="433">
                  <c:v>844</c:v>
                </c:pt>
                <c:pt idx="434">
                  <c:v>843</c:v>
                </c:pt>
                <c:pt idx="435">
                  <c:v>843</c:v>
                </c:pt>
                <c:pt idx="436">
                  <c:v>843</c:v>
                </c:pt>
                <c:pt idx="437">
                  <c:v>842</c:v>
                </c:pt>
                <c:pt idx="438">
                  <c:v>843</c:v>
                </c:pt>
                <c:pt idx="439">
                  <c:v>841</c:v>
                </c:pt>
                <c:pt idx="440">
                  <c:v>843</c:v>
                </c:pt>
                <c:pt idx="441">
                  <c:v>843</c:v>
                </c:pt>
                <c:pt idx="442">
                  <c:v>844</c:v>
                </c:pt>
                <c:pt idx="443">
                  <c:v>843</c:v>
                </c:pt>
                <c:pt idx="444">
                  <c:v>842</c:v>
                </c:pt>
                <c:pt idx="445">
                  <c:v>843</c:v>
                </c:pt>
                <c:pt idx="446">
                  <c:v>844</c:v>
                </c:pt>
                <c:pt idx="447">
                  <c:v>845</c:v>
                </c:pt>
                <c:pt idx="448">
                  <c:v>845</c:v>
                </c:pt>
                <c:pt idx="449">
                  <c:v>846</c:v>
                </c:pt>
                <c:pt idx="450">
                  <c:v>846</c:v>
                </c:pt>
                <c:pt idx="451">
                  <c:v>846</c:v>
                </c:pt>
                <c:pt idx="452">
                  <c:v>845</c:v>
                </c:pt>
                <c:pt idx="453">
                  <c:v>843</c:v>
                </c:pt>
                <c:pt idx="454">
                  <c:v>847</c:v>
                </c:pt>
                <c:pt idx="455">
                  <c:v>846</c:v>
                </c:pt>
                <c:pt idx="456">
                  <c:v>845</c:v>
                </c:pt>
                <c:pt idx="457">
                  <c:v>844</c:v>
                </c:pt>
                <c:pt idx="458">
                  <c:v>841</c:v>
                </c:pt>
                <c:pt idx="459">
                  <c:v>844</c:v>
                </c:pt>
                <c:pt idx="460">
                  <c:v>846</c:v>
                </c:pt>
                <c:pt idx="461">
                  <c:v>846</c:v>
                </c:pt>
                <c:pt idx="462">
                  <c:v>846</c:v>
                </c:pt>
                <c:pt idx="463">
                  <c:v>846</c:v>
                </c:pt>
                <c:pt idx="464">
                  <c:v>846</c:v>
                </c:pt>
                <c:pt idx="465">
                  <c:v>846</c:v>
                </c:pt>
                <c:pt idx="466">
                  <c:v>847</c:v>
                </c:pt>
                <c:pt idx="467">
                  <c:v>845</c:v>
                </c:pt>
                <c:pt idx="468">
                  <c:v>846</c:v>
                </c:pt>
                <c:pt idx="469">
                  <c:v>845</c:v>
                </c:pt>
                <c:pt idx="470">
                  <c:v>844</c:v>
                </c:pt>
                <c:pt idx="471">
                  <c:v>845</c:v>
                </c:pt>
                <c:pt idx="472">
                  <c:v>846</c:v>
                </c:pt>
                <c:pt idx="473">
                  <c:v>846</c:v>
                </c:pt>
                <c:pt idx="474">
                  <c:v>841</c:v>
                </c:pt>
                <c:pt idx="475">
                  <c:v>848</c:v>
                </c:pt>
                <c:pt idx="476">
                  <c:v>845</c:v>
                </c:pt>
                <c:pt idx="477">
                  <c:v>846</c:v>
                </c:pt>
                <c:pt idx="478">
                  <c:v>844</c:v>
                </c:pt>
                <c:pt idx="479">
                  <c:v>845</c:v>
                </c:pt>
                <c:pt idx="480">
                  <c:v>847</c:v>
                </c:pt>
                <c:pt idx="481">
                  <c:v>850</c:v>
                </c:pt>
                <c:pt idx="482">
                  <c:v>847</c:v>
                </c:pt>
                <c:pt idx="483">
                  <c:v>855</c:v>
                </c:pt>
                <c:pt idx="484">
                  <c:v>858</c:v>
                </c:pt>
                <c:pt idx="485">
                  <c:v>863</c:v>
                </c:pt>
                <c:pt idx="486">
                  <c:v>864</c:v>
                </c:pt>
                <c:pt idx="487">
                  <c:v>865</c:v>
                </c:pt>
                <c:pt idx="488">
                  <c:v>870</c:v>
                </c:pt>
                <c:pt idx="489">
                  <c:v>872</c:v>
                </c:pt>
                <c:pt idx="490">
                  <c:v>872</c:v>
                </c:pt>
                <c:pt idx="491">
                  <c:v>871</c:v>
                </c:pt>
                <c:pt idx="492">
                  <c:v>873</c:v>
                </c:pt>
                <c:pt idx="493">
                  <c:v>869</c:v>
                </c:pt>
                <c:pt idx="494">
                  <c:v>873</c:v>
                </c:pt>
                <c:pt idx="495">
                  <c:v>870</c:v>
                </c:pt>
                <c:pt idx="496">
                  <c:v>871</c:v>
                </c:pt>
                <c:pt idx="497">
                  <c:v>873</c:v>
                </c:pt>
                <c:pt idx="498">
                  <c:v>872</c:v>
                </c:pt>
                <c:pt idx="499">
                  <c:v>873</c:v>
                </c:pt>
                <c:pt idx="500">
                  <c:v>872</c:v>
                </c:pt>
                <c:pt idx="501">
                  <c:v>871</c:v>
                </c:pt>
                <c:pt idx="502">
                  <c:v>870</c:v>
                </c:pt>
                <c:pt idx="503">
                  <c:v>873</c:v>
                </c:pt>
                <c:pt idx="504">
                  <c:v>873</c:v>
                </c:pt>
                <c:pt idx="505">
                  <c:v>873</c:v>
                </c:pt>
                <c:pt idx="506">
                  <c:v>873</c:v>
                </c:pt>
                <c:pt idx="507">
                  <c:v>873</c:v>
                </c:pt>
                <c:pt idx="508">
                  <c:v>873</c:v>
                </c:pt>
                <c:pt idx="509">
                  <c:v>873</c:v>
                </c:pt>
                <c:pt idx="510">
                  <c:v>871</c:v>
                </c:pt>
                <c:pt idx="511">
                  <c:v>873</c:v>
                </c:pt>
                <c:pt idx="512">
                  <c:v>875</c:v>
                </c:pt>
                <c:pt idx="513">
                  <c:v>874</c:v>
                </c:pt>
                <c:pt idx="514">
                  <c:v>874</c:v>
                </c:pt>
                <c:pt idx="515">
                  <c:v>873</c:v>
                </c:pt>
                <c:pt idx="516">
                  <c:v>873</c:v>
                </c:pt>
                <c:pt idx="517">
                  <c:v>875</c:v>
                </c:pt>
                <c:pt idx="518">
                  <c:v>874</c:v>
                </c:pt>
                <c:pt idx="519">
                  <c:v>875</c:v>
                </c:pt>
                <c:pt idx="520">
                  <c:v>872</c:v>
                </c:pt>
                <c:pt idx="521">
                  <c:v>873</c:v>
                </c:pt>
                <c:pt idx="522">
                  <c:v>876</c:v>
                </c:pt>
                <c:pt idx="523">
                  <c:v>874</c:v>
                </c:pt>
                <c:pt idx="524">
                  <c:v>876</c:v>
                </c:pt>
                <c:pt idx="525">
                  <c:v>874</c:v>
                </c:pt>
                <c:pt idx="526">
                  <c:v>874</c:v>
                </c:pt>
                <c:pt idx="527">
                  <c:v>875</c:v>
                </c:pt>
                <c:pt idx="528">
                  <c:v>874</c:v>
                </c:pt>
                <c:pt idx="529">
                  <c:v>871</c:v>
                </c:pt>
                <c:pt idx="530">
                  <c:v>875</c:v>
                </c:pt>
                <c:pt idx="531">
                  <c:v>875</c:v>
                </c:pt>
                <c:pt idx="532">
                  <c:v>875</c:v>
                </c:pt>
                <c:pt idx="533">
                  <c:v>874</c:v>
                </c:pt>
                <c:pt idx="534">
                  <c:v>871</c:v>
                </c:pt>
                <c:pt idx="535">
                  <c:v>875</c:v>
                </c:pt>
                <c:pt idx="536">
                  <c:v>874</c:v>
                </c:pt>
                <c:pt idx="537">
                  <c:v>876</c:v>
                </c:pt>
                <c:pt idx="538">
                  <c:v>876</c:v>
                </c:pt>
                <c:pt idx="539">
                  <c:v>876</c:v>
                </c:pt>
                <c:pt idx="540">
                  <c:v>876</c:v>
                </c:pt>
                <c:pt idx="541">
                  <c:v>876</c:v>
                </c:pt>
                <c:pt idx="542">
                  <c:v>875</c:v>
                </c:pt>
                <c:pt idx="543">
                  <c:v>876</c:v>
                </c:pt>
                <c:pt idx="544">
                  <c:v>876</c:v>
                </c:pt>
                <c:pt idx="545">
                  <c:v>873</c:v>
                </c:pt>
                <c:pt idx="546">
                  <c:v>877</c:v>
                </c:pt>
                <c:pt idx="547">
                  <c:v>875</c:v>
                </c:pt>
                <c:pt idx="548">
                  <c:v>876</c:v>
                </c:pt>
                <c:pt idx="549">
                  <c:v>876</c:v>
                </c:pt>
                <c:pt idx="550">
                  <c:v>877</c:v>
                </c:pt>
                <c:pt idx="551">
                  <c:v>877</c:v>
                </c:pt>
                <c:pt idx="552">
                  <c:v>875</c:v>
                </c:pt>
                <c:pt idx="553">
                  <c:v>876</c:v>
                </c:pt>
                <c:pt idx="554">
                  <c:v>878</c:v>
                </c:pt>
                <c:pt idx="555">
                  <c:v>878</c:v>
                </c:pt>
                <c:pt idx="556">
                  <c:v>877</c:v>
                </c:pt>
                <c:pt idx="557">
                  <c:v>877</c:v>
                </c:pt>
                <c:pt idx="558">
                  <c:v>877</c:v>
                </c:pt>
                <c:pt idx="559">
                  <c:v>877</c:v>
                </c:pt>
                <c:pt idx="560">
                  <c:v>875</c:v>
                </c:pt>
                <c:pt idx="561">
                  <c:v>877</c:v>
                </c:pt>
                <c:pt idx="562">
                  <c:v>877</c:v>
                </c:pt>
                <c:pt idx="563">
                  <c:v>876</c:v>
                </c:pt>
                <c:pt idx="564">
                  <c:v>878</c:v>
                </c:pt>
                <c:pt idx="565">
                  <c:v>876</c:v>
                </c:pt>
                <c:pt idx="566">
                  <c:v>877</c:v>
                </c:pt>
                <c:pt idx="567">
                  <c:v>877</c:v>
                </c:pt>
                <c:pt idx="568">
                  <c:v>877</c:v>
                </c:pt>
                <c:pt idx="569">
                  <c:v>877</c:v>
                </c:pt>
                <c:pt idx="570">
                  <c:v>877</c:v>
                </c:pt>
                <c:pt idx="571">
                  <c:v>878</c:v>
                </c:pt>
                <c:pt idx="572">
                  <c:v>877</c:v>
                </c:pt>
                <c:pt idx="573">
                  <c:v>875</c:v>
                </c:pt>
                <c:pt idx="574">
                  <c:v>877</c:v>
                </c:pt>
                <c:pt idx="575">
                  <c:v>878</c:v>
                </c:pt>
                <c:pt idx="576">
                  <c:v>878</c:v>
                </c:pt>
                <c:pt idx="577">
                  <c:v>877</c:v>
                </c:pt>
                <c:pt idx="578">
                  <c:v>877</c:v>
                </c:pt>
                <c:pt idx="579">
                  <c:v>876</c:v>
                </c:pt>
                <c:pt idx="580">
                  <c:v>876</c:v>
                </c:pt>
                <c:pt idx="581">
                  <c:v>875</c:v>
                </c:pt>
                <c:pt idx="582">
                  <c:v>875</c:v>
                </c:pt>
                <c:pt idx="583">
                  <c:v>874</c:v>
                </c:pt>
                <c:pt idx="584">
                  <c:v>873</c:v>
                </c:pt>
                <c:pt idx="585">
                  <c:v>876</c:v>
                </c:pt>
                <c:pt idx="586">
                  <c:v>872</c:v>
                </c:pt>
                <c:pt idx="587">
                  <c:v>876</c:v>
                </c:pt>
                <c:pt idx="588">
                  <c:v>873</c:v>
                </c:pt>
                <c:pt idx="589">
                  <c:v>871</c:v>
                </c:pt>
                <c:pt idx="590">
                  <c:v>872</c:v>
                </c:pt>
                <c:pt idx="591">
                  <c:v>872</c:v>
                </c:pt>
                <c:pt idx="592">
                  <c:v>870</c:v>
                </c:pt>
                <c:pt idx="593">
                  <c:v>873</c:v>
                </c:pt>
                <c:pt idx="594">
                  <c:v>873</c:v>
                </c:pt>
                <c:pt idx="595">
                  <c:v>872</c:v>
                </c:pt>
                <c:pt idx="596">
                  <c:v>873</c:v>
                </c:pt>
                <c:pt idx="597">
                  <c:v>873</c:v>
                </c:pt>
                <c:pt idx="598">
                  <c:v>871</c:v>
                </c:pt>
                <c:pt idx="599">
                  <c:v>873</c:v>
                </c:pt>
                <c:pt idx="600">
                  <c:v>873</c:v>
                </c:pt>
                <c:pt idx="601">
                  <c:v>874</c:v>
                </c:pt>
                <c:pt idx="602">
                  <c:v>875</c:v>
                </c:pt>
                <c:pt idx="603">
                  <c:v>875</c:v>
                </c:pt>
                <c:pt idx="604">
                  <c:v>872</c:v>
                </c:pt>
                <c:pt idx="605">
                  <c:v>874</c:v>
                </c:pt>
                <c:pt idx="606">
                  <c:v>876</c:v>
                </c:pt>
                <c:pt idx="607">
                  <c:v>875</c:v>
                </c:pt>
                <c:pt idx="608">
                  <c:v>875</c:v>
                </c:pt>
                <c:pt idx="609">
                  <c:v>876</c:v>
                </c:pt>
                <c:pt idx="610">
                  <c:v>876</c:v>
                </c:pt>
                <c:pt idx="611">
                  <c:v>876</c:v>
                </c:pt>
                <c:pt idx="612">
                  <c:v>876</c:v>
                </c:pt>
                <c:pt idx="613">
                  <c:v>876</c:v>
                </c:pt>
                <c:pt idx="614">
                  <c:v>878</c:v>
                </c:pt>
                <c:pt idx="615">
                  <c:v>876</c:v>
                </c:pt>
                <c:pt idx="616">
                  <c:v>878</c:v>
                </c:pt>
                <c:pt idx="617">
                  <c:v>876</c:v>
                </c:pt>
                <c:pt idx="618">
                  <c:v>878</c:v>
                </c:pt>
                <c:pt idx="619">
                  <c:v>877</c:v>
                </c:pt>
                <c:pt idx="620">
                  <c:v>878</c:v>
                </c:pt>
                <c:pt idx="621">
                  <c:v>877</c:v>
                </c:pt>
                <c:pt idx="622">
                  <c:v>877</c:v>
                </c:pt>
                <c:pt idx="623">
                  <c:v>875</c:v>
                </c:pt>
                <c:pt idx="624">
                  <c:v>878</c:v>
                </c:pt>
                <c:pt idx="625">
                  <c:v>875</c:v>
                </c:pt>
                <c:pt idx="626">
                  <c:v>878</c:v>
                </c:pt>
                <c:pt idx="627">
                  <c:v>878</c:v>
                </c:pt>
                <c:pt idx="628">
                  <c:v>877</c:v>
                </c:pt>
                <c:pt idx="629">
                  <c:v>874</c:v>
                </c:pt>
                <c:pt idx="630">
                  <c:v>878</c:v>
                </c:pt>
                <c:pt idx="631">
                  <c:v>876</c:v>
                </c:pt>
                <c:pt idx="632">
                  <c:v>877</c:v>
                </c:pt>
                <c:pt idx="633">
                  <c:v>875</c:v>
                </c:pt>
                <c:pt idx="634">
                  <c:v>876</c:v>
                </c:pt>
                <c:pt idx="635">
                  <c:v>875</c:v>
                </c:pt>
                <c:pt idx="636">
                  <c:v>874</c:v>
                </c:pt>
                <c:pt idx="637">
                  <c:v>876</c:v>
                </c:pt>
                <c:pt idx="638">
                  <c:v>876</c:v>
                </c:pt>
                <c:pt idx="639">
                  <c:v>875</c:v>
                </c:pt>
                <c:pt idx="640">
                  <c:v>876</c:v>
                </c:pt>
                <c:pt idx="641">
                  <c:v>875</c:v>
                </c:pt>
                <c:pt idx="642">
                  <c:v>875</c:v>
                </c:pt>
                <c:pt idx="643">
                  <c:v>876</c:v>
                </c:pt>
                <c:pt idx="644">
                  <c:v>875</c:v>
                </c:pt>
                <c:pt idx="645">
                  <c:v>876</c:v>
                </c:pt>
                <c:pt idx="646">
                  <c:v>876</c:v>
                </c:pt>
                <c:pt idx="647">
                  <c:v>877</c:v>
                </c:pt>
                <c:pt idx="648">
                  <c:v>876</c:v>
                </c:pt>
                <c:pt idx="649">
                  <c:v>875</c:v>
                </c:pt>
                <c:pt idx="650">
                  <c:v>877</c:v>
                </c:pt>
                <c:pt idx="651">
                  <c:v>877</c:v>
                </c:pt>
                <c:pt idx="652">
                  <c:v>877</c:v>
                </c:pt>
                <c:pt idx="653">
                  <c:v>877</c:v>
                </c:pt>
                <c:pt idx="654">
                  <c:v>878</c:v>
                </c:pt>
                <c:pt idx="655">
                  <c:v>878</c:v>
                </c:pt>
                <c:pt idx="656">
                  <c:v>876</c:v>
                </c:pt>
                <c:pt idx="657">
                  <c:v>878</c:v>
                </c:pt>
                <c:pt idx="658">
                  <c:v>879</c:v>
                </c:pt>
                <c:pt idx="659">
                  <c:v>878</c:v>
                </c:pt>
                <c:pt idx="660">
                  <c:v>879</c:v>
                </c:pt>
                <c:pt idx="661">
                  <c:v>877</c:v>
                </c:pt>
                <c:pt idx="662">
                  <c:v>876</c:v>
                </c:pt>
                <c:pt idx="663">
                  <c:v>878</c:v>
                </c:pt>
                <c:pt idx="664">
                  <c:v>878</c:v>
                </c:pt>
                <c:pt idx="665">
                  <c:v>877</c:v>
                </c:pt>
                <c:pt idx="666">
                  <c:v>880</c:v>
                </c:pt>
                <c:pt idx="667">
                  <c:v>878</c:v>
                </c:pt>
                <c:pt idx="668">
                  <c:v>877</c:v>
                </c:pt>
                <c:pt idx="669">
                  <c:v>878</c:v>
                </c:pt>
                <c:pt idx="670">
                  <c:v>877</c:v>
                </c:pt>
                <c:pt idx="671">
                  <c:v>879</c:v>
                </c:pt>
                <c:pt idx="672">
                  <c:v>877</c:v>
                </c:pt>
                <c:pt idx="673">
                  <c:v>877</c:v>
                </c:pt>
                <c:pt idx="674">
                  <c:v>876</c:v>
                </c:pt>
                <c:pt idx="675">
                  <c:v>877</c:v>
                </c:pt>
                <c:pt idx="676">
                  <c:v>878</c:v>
                </c:pt>
                <c:pt idx="677">
                  <c:v>877</c:v>
                </c:pt>
                <c:pt idx="678">
                  <c:v>877</c:v>
                </c:pt>
                <c:pt idx="679">
                  <c:v>877</c:v>
                </c:pt>
                <c:pt idx="680">
                  <c:v>878</c:v>
                </c:pt>
                <c:pt idx="681">
                  <c:v>875</c:v>
                </c:pt>
                <c:pt idx="682">
                  <c:v>877</c:v>
                </c:pt>
                <c:pt idx="683">
                  <c:v>876</c:v>
                </c:pt>
                <c:pt idx="684">
                  <c:v>879</c:v>
                </c:pt>
                <c:pt idx="685">
                  <c:v>878</c:v>
                </c:pt>
                <c:pt idx="686">
                  <c:v>877</c:v>
                </c:pt>
                <c:pt idx="687">
                  <c:v>879</c:v>
                </c:pt>
                <c:pt idx="688">
                  <c:v>877</c:v>
                </c:pt>
                <c:pt idx="689">
                  <c:v>879</c:v>
                </c:pt>
                <c:pt idx="690">
                  <c:v>879</c:v>
                </c:pt>
                <c:pt idx="691">
                  <c:v>878</c:v>
                </c:pt>
                <c:pt idx="692">
                  <c:v>878</c:v>
                </c:pt>
                <c:pt idx="693">
                  <c:v>879</c:v>
                </c:pt>
                <c:pt idx="694">
                  <c:v>879</c:v>
                </c:pt>
                <c:pt idx="695">
                  <c:v>877</c:v>
                </c:pt>
                <c:pt idx="696">
                  <c:v>879</c:v>
                </c:pt>
                <c:pt idx="697">
                  <c:v>878</c:v>
                </c:pt>
                <c:pt idx="698">
                  <c:v>878</c:v>
                </c:pt>
                <c:pt idx="699">
                  <c:v>879</c:v>
                </c:pt>
                <c:pt idx="700">
                  <c:v>879</c:v>
                </c:pt>
                <c:pt idx="701">
                  <c:v>876</c:v>
                </c:pt>
                <c:pt idx="702">
                  <c:v>878</c:v>
                </c:pt>
                <c:pt idx="703">
                  <c:v>879</c:v>
                </c:pt>
                <c:pt idx="704">
                  <c:v>879</c:v>
                </c:pt>
                <c:pt idx="705">
                  <c:v>878</c:v>
                </c:pt>
                <c:pt idx="706">
                  <c:v>879</c:v>
                </c:pt>
                <c:pt idx="707">
                  <c:v>878</c:v>
                </c:pt>
                <c:pt idx="708">
                  <c:v>878</c:v>
                </c:pt>
                <c:pt idx="709">
                  <c:v>878</c:v>
                </c:pt>
                <c:pt idx="710">
                  <c:v>875</c:v>
                </c:pt>
                <c:pt idx="711">
                  <c:v>878</c:v>
                </c:pt>
                <c:pt idx="712">
                  <c:v>877</c:v>
                </c:pt>
                <c:pt idx="713">
                  <c:v>875</c:v>
                </c:pt>
                <c:pt idx="714">
                  <c:v>877</c:v>
                </c:pt>
                <c:pt idx="715">
                  <c:v>877</c:v>
                </c:pt>
                <c:pt idx="716">
                  <c:v>878</c:v>
                </c:pt>
                <c:pt idx="717">
                  <c:v>877</c:v>
                </c:pt>
                <c:pt idx="718">
                  <c:v>878</c:v>
                </c:pt>
                <c:pt idx="719">
                  <c:v>875</c:v>
                </c:pt>
                <c:pt idx="720">
                  <c:v>878</c:v>
                </c:pt>
                <c:pt idx="721">
                  <c:v>877</c:v>
                </c:pt>
                <c:pt idx="722">
                  <c:v>878</c:v>
                </c:pt>
                <c:pt idx="723">
                  <c:v>877</c:v>
                </c:pt>
                <c:pt idx="724">
                  <c:v>877</c:v>
                </c:pt>
                <c:pt idx="725">
                  <c:v>873</c:v>
                </c:pt>
                <c:pt idx="726">
                  <c:v>876</c:v>
                </c:pt>
                <c:pt idx="727">
                  <c:v>876</c:v>
                </c:pt>
                <c:pt idx="728">
                  <c:v>877</c:v>
                </c:pt>
                <c:pt idx="729">
                  <c:v>876</c:v>
                </c:pt>
                <c:pt idx="730">
                  <c:v>875</c:v>
                </c:pt>
                <c:pt idx="731">
                  <c:v>874</c:v>
                </c:pt>
                <c:pt idx="732">
                  <c:v>875</c:v>
                </c:pt>
                <c:pt idx="733">
                  <c:v>874</c:v>
                </c:pt>
                <c:pt idx="734">
                  <c:v>875</c:v>
                </c:pt>
                <c:pt idx="735">
                  <c:v>872</c:v>
                </c:pt>
                <c:pt idx="736">
                  <c:v>875</c:v>
                </c:pt>
                <c:pt idx="737">
                  <c:v>874</c:v>
                </c:pt>
                <c:pt idx="738">
                  <c:v>875</c:v>
                </c:pt>
                <c:pt idx="739">
                  <c:v>877</c:v>
                </c:pt>
                <c:pt idx="740">
                  <c:v>877</c:v>
                </c:pt>
                <c:pt idx="741">
                  <c:v>877</c:v>
                </c:pt>
                <c:pt idx="742">
                  <c:v>878</c:v>
                </c:pt>
                <c:pt idx="743">
                  <c:v>876</c:v>
                </c:pt>
                <c:pt idx="744">
                  <c:v>878</c:v>
                </c:pt>
                <c:pt idx="745">
                  <c:v>877</c:v>
                </c:pt>
                <c:pt idx="746">
                  <c:v>878</c:v>
                </c:pt>
                <c:pt idx="747">
                  <c:v>879</c:v>
                </c:pt>
                <c:pt idx="748">
                  <c:v>880</c:v>
                </c:pt>
                <c:pt idx="749">
                  <c:v>879</c:v>
                </c:pt>
                <c:pt idx="750">
                  <c:v>880</c:v>
                </c:pt>
                <c:pt idx="751">
                  <c:v>879</c:v>
                </c:pt>
                <c:pt idx="752">
                  <c:v>879</c:v>
                </c:pt>
                <c:pt idx="753">
                  <c:v>880</c:v>
                </c:pt>
                <c:pt idx="754">
                  <c:v>882</c:v>
                </c:pt>
                <c:pt idx="755">
                  <c:v>882</c:v>
                </c:pt>
                <c:pt idx="756">
                  <c:v>882</c:v>
                </c:pt>
                <c:pt idx="757">
                  <c:v>882</c:v>
                </c:pt>
                <c:pt idx="758">
                  <c:v>882</c:v>
                </c:pt>
                <c:pt idx="759">
                  <c:v>881</c:v>
                </c:pt>
                <c:pt idx="760">
                  <c:v>883</c:v>
                </c:pt>
                <c:pt idx="761">
                  <c:v>883</c:v>
                </c:pt>
                <c:pt idx="762">
                  <c:v>883</c:v>
                </c:pt>
                <c:pt idx="763">
                  <c:v>883</c:v>
                </c:pt>
                <c:pt idx="764">
                  <c:v>883</c:v>
                </c:pt>
                <c:pt idx="765">
                  <c:v>883</c:v>
                </c:pt>
                <c:pt idx="766">
                  <c:v>884</c:v>
                </c:pt>
                <c:pt idx="767">
                  <c:v>884</c:v>
                </c:pt>
                <c:pt idx="768">
                  <c:v>884</c:v>
                </c:pt>
                <c:pt idx="769">
                  <c:v>884</c:v>
                </c:pt>
                <c:pt idx="770">
                  <c:v>884</c:v>
                </c:pt>
                <c:pt idx="771">
                  <c:v>882</c:v>
                </c:pt>
                <c:pt idx="772">
                  <c:v>884</c:v>
                </c:pt>
                <c:pt idx="773">
                  <c:v>884</c:v>
                </c:pt>
                <c:pt idx="774">
                  <c:v>883</c:v>
                </c:pt>
                <c:pt idx="775">
                  <c:v>883</c:v>
                </c:pt>
                <c:pt idx="776">
                  <c:v>884</c:v>
                </c:pt>
                <c:pt idx="777">
                  <c:v>882</c:v>
                </c:pt>
                <c:pt idx="778">
                  <c:v>884</c:v>
                </c:pt>
                <c:pt idx="779">
                  <c:v>884</c:v>
                </c:pt>
                <c:pt idx="780">
                  <c:v>884</c:v>
                </c:pt>
                <c:pt idx="781">
                  <c:v>883</c:v>
                </c:pt>
                <c:pt idx="782">
                  <c:v>882</c:v>
                </c:pt>
                <c:pt idx="783">
                  <c:v>883</c:v>
                </c:pt>
                <c:pt idx="784">
                  <c:v>884</c:v>
                </c:pt>
                <c:pt idx="785">
                  <c:v>884</c:v>
                </c:pt>
                <c:pt idx="786">
                  <c:v>883</c:v>
                </c:pt>
                <c:pt idx="787">
                  <c:v>882</c:v>
                </c:pt>
                <c:pt idx="788">
                  <c:v>882</c:v>
                </c:pt>
                <c:pt idx="789">
                  <c:v>884</c:v>
                </c:pt>
                <c:pt idx="790">
                  <c:v>881</c:v>
                </c:pt>
                <c:pt idx="791">
                  <c:v>881</c:v>
                </c:pt>
                <c:pt idx="792">
                  <c:v>884</c:v>
                </c:pt>
                <c:pt idx="793">
                  <c:v>884</c:v>
                </c:pt>
                <c:pt idx="794">
                  <c:v>884</c:v>
                </c:pt>
                <c:pt idx="795">
                  <c:v>884</c:v>
                </c:pt>
                <c:pt idx="796">
                  <c:v>882</c:v>
                </c:pt>
                <c:pt idx="797">
                  <c:v>884</c:v>
                </c:pt>
                <c:pt idx="798">
                  <c:v>884</c:v>
                </c:pt>
                <c:pt idx="799">
                  <c:v>884</c:v>
                </c:pt>
                <c:pt idx="800">
                  <c:v>883</c:v>
                </c:pt>
                <c:pt idx="801">
                  <c:v>881</c:v>
                </c:pt>
                <c:pt idx="802">
                  <c:v>885</c:v>
                </c:pt>
                <c:pt idx="803">
                  <c:v>883</c:v>
                </c:pt>
                <c:pt idx="804">
                  <c:v>884</c:v>
                </c:pt>
                <c:pt idx="805">
                  <c:v>884</c:v>
                </c:pt>
                <c:pt idx="806">
                  <c:v>884</c:v>
                </c:pt>
                <c:pt idx="807">
                  <c:v>883</c:v>
                </c:pt>
                <c:pt idx="808">
                  <c:v>883</c:v>
                </c:pt>
                <c:pt idx="809">
                  <c:v>882</c:v>
                </c:pt>
                <c:pt idx="810">
                  <c:v>884</c:v>
                </c:pt>
                <c:pt idx="811">
                  <c:v>883</c:v>
                </c:pt>
                <c:pt idx="812">
                  <c:v>883</c:v>
                </c:pt>
                <c:pt idx="813">
                  <c:v>883</c:v>
                </c:pt>
                <c:pt idx="814">
                  <c:v>883</c:v>
                </c:pt>
                <c:pt idx="815">
                  <c:v>884</c:v>
                </c:pt>
                <c:pt idx="816">
                  <c:v>881</c:v>
                </c:pt>
                <c:pt idx="817">
                  <c:v>880</c:v>
                </c:pt>
                <c:pt idx="818">
                  <c:v>883</c:v>
                </c:pt>
                <c:pt idx="819">
                  <c:v>882</c:v>
                </c:pt>
                <c:pt idx="820">
                  <c:v>883</c:v>
                </c:pt>
                <c:pt idx="821">
                  <c:v>882</c:v>
                </c:pt>
                <c:pt idx="822">
                  <c:v>880</c:v>
                </c:pt>
                <c:pt idx="823">
                  <c:v>882</c:v>
                </c:pt>
                <c:pt idx="824">
                  <c:v>883</c:v>
                </c:pt>
                <c:pt idx="825">
                  <c:v>883</c:v>
                </c:pt>
                <c:pt idx="826">
                  <c:v>884</c:v>
                </c:pt>
                <c:pt idx="827">
                  <c:v>881</c:v>
                </c:pt>
                <c:pt idx="828">
                  <c:v>882</c:v>
                </c:pt>
                <c:pt idx="829">
                  <c:v>882</c:v>
                </c:pt>
                <c:pt idx="830">
                  <c:v>884</c:v>
                </c:pt>
                <c:pt idx="831">
                  <c:v>883</c:v>
                </c:pt>
                <c:pt idx="832">
                  <c:v>882</c:v>
                </c:pt>
                <c:pt idx="833">
                  <c:v>882</c:v>
                </c:pt>
                <c:pt idx="834">
                  <c:v>884</c:v>
                </c:pt>
                <c:pt idx="835">
                  <c:v>882</c:v>
                </c:pt>
                <c:pt idx="836">
                  <c:v>884</c:v>
                </c:pt>
                <c:pt idx="837">
                  <c:v>883</c:v>
                </c:pt>
                <c:pt idx="838">
                  <c:v>881</c:v>
                </c:pt>
                <c:pt idx="839">
                  <c:v>884</c:v>
                </c:pt>
                <c:pt idx="840">
                  <c:v>882</c:v>
                </c:pt>
                <c:pt idx="841">
                  <c:v>884</c:v>
                </c:pt>
                <c:pt idx="842">
                  <c:v>882</c:v>
                </c:pt>
                <c:pt idx="843">
                  <c:v>884</c:v>
                </c:pt>
                <c:pt idx="844">
                  <c:v>883</c:v>
                </c:pt>
                <c:pt idx="845">
                  <c:v>883</c:v>
                </c:pt>
                <c:pt idx="846">
                  <c:v>883</c:v>
                </c:pt>
                <c:pt idx="847">
                  <c:v>883</c:v>
                </c:pt>
                <c:pt idx="848">
                  <c:v>882</c:v>
                </c:pt>
                <c:pt idx="849">
                  <c:v>882</c:v>
                </c:pt>
                <c:pt idx="850">
                  <c:v>883</c:v>
                </c:pt>
                <c:pt idx="851">
                  <c:v>883</c:v>
                </c:pt>
                <c:pt idx="852">
                  <c:v>883</c:v>
                </c:pt>
                <c:pt idx="853">
                  <c:v>881</c:v>
                </c:pt>
                <c:pt idx="854">
                  <c:v>884</c:v>
                </c:pt>
                <c:pt idx="855">
                  <c:v>883</c:v>
                </c:pt>
                <c:pt idx="856">
                  <c:v>883</c:v>
                </c:pt>
                <c:pt idx="857">
                  <c:v>882</c:v>
                </c:pt>
                <c:pt idx="858">
                  <c:v>882</c:v>
                </c:pt>
                <c:pt idx="859">
                  <c:v>882</c:v>
                </c:pt>
                <c:pt idx="860">
                  <c:v>883</c:v>
                </c:pt>
                <c:pt idx="861">
                  <c:v>882</c:v>
                </c:pt>
                <c:pt idx="862">
                  <c:v>882</c:v>
                </c:pt>
                <c:pt idx="863">
                  <c:v>883</c:v>
                </c:pt>
                <c:pt idx="864">
                  <c:v>883</c:v>
                </c:pt>
                <c:pt idx="865">
                  <c:v>882</c:v>
                </c:pt>
                <c:pt idx="866">
                  <c:v>883</c:v>
                </c:pt>
                <c:pt idx="867">
                  <c:v>881</c:v>
                </c:pt>
                <c:pt idx="868">
                  <c:v>883</c:v>
                </c:pt>
                <c:pt idx="869">
                  <c:v>882</c:v>
                </c:pt>
                <c:pt idx="870">
                  <c:v>884</c:v>
                </c:pt>
                <c:pt idx="871">
                  <c:v>883</c:v>
                </c:pt>
                <c:pt idx="872">
                  <c:v>883</c:v>
                </c:pt>
                <c:pt idx="873">
                  <c:v>883</c:v>
                </c:pt>
                <c:pt idx="874">
                  <c:v>883</c:v>
                </c:pt>
                <c:pt idx="875">
                  <c:v>883</c:v>
                </c:pt>
                <c:pt idx="876">
                  <c:v>882</c:v>
                </c:pt>
                <c:pt idx="877">
                  <c:v>879</c:v>
                </c:pt>
                <c:pt idx="878">
                  <c:v>875</c:v>
                </c:pt>
                <c:pt idx="879">
                  <c:v>869</c:v>
                </c:pt>
                <c:pt idx="880">
                  <c:v>863</c:v>
                </c:pt>
                <c:pt idx="881">
                  <c:v>852</c:v>
                </c:pt>
                <c:pt idx="882">
                  <c:v>848</c:v>
                </c:pt>
                <c:pt idx="883">
                  <c:v>842</c:v>
                </c:pt>
                <c:pt idx="884">
                  <c:v>837</c:v>
                </c:pt>
                <c:pt idx="885">
                  <c:v>834</c:v>
                </c:pt>
                <c:pt idx="886">
                  <c:v>831</c:v>
                </c:pt>
                <c:pt idx="887">
                  <c:v>829</c:v>
                </c:pt>
                <c:pt idx="888">
                  <c:v>825</c:v>
                </c:pt>
                <c:pt idx="889">
                  <c:v>828</c:v>
                </c:pt>
                <c:pt idx="890">
                  <c:v>827</c:v>
                </c:pt>
                <c:pt idx="891">
                  <c:v>826</c:v>
                </c:pt>
                <c:pt idx="892">
                  <c:v>826</c:v>
                </c:pt>
                <c:pt idx="893">
                  <c:v>825</c:v>
                </c:pt>
                <c:pt idx="894">
                  <c:v>822</c:v>
                </c:pt>
                <c:pt idx="895">
                  <c:v>825</c:v>
                </c:pt>
                <c:pt idx="896">
                  <c:v>826</c:v>
                </c:pt>
                <c:pt idx="897">
                  <c:v>825</c:v>
                </c:pt>
                <c:pt idx="898">
                  <c:v>823</c:v>
                </c:pt>
                <c:pt idx="899">
                  <c:v>825</c:v>
                </c:pt>
                <c:pt idx="900">
                  <c:v>826</c:v>
                </c:pt>
                <c:pt idx="901">
                  <c:v>826</c:v>
                </c:pt>
                <c:pt idx="902">
                  <c:v>824</c:v>
                </c:pt>
                <c:pt idx="903">
                  <c:v>826</c:v>
                </c:pt>
                <c:pt idx="904">
                  <c:v>828</c:v>
                </c:pt>
                <c:pt idx="905">
                  <c:v>827</c:v>
                </c:pt>
                <c:pt idx="906">
                  <c:v>828</c:v>
                </c:pt>
                <c:pt idx="907">
                  <c:v>826</c:v>
                </c:pt>
                <c:pt idx="908">
                  <c:v>827</c:v>
                </c:pt>
                <c:pt idx="909">
                  <c:v>827</c:v>
                </c:pt>
                <c:pt idx="910">
                  <c:v>825</c:v>
                </c:pt>
                <c:pt idx="911">
                  <c:v>825</c:v>
                </c:pt>
                <c:pt idx="912">
                  <c:v>824</c:v>
                </c:pt>
                <c:pt idx="913">
                  <c:v>822</c:v>
                </c:pt>
                <c:pt idx="914">
                  <c:v>827</c:v>
                </c:pt>
                <c:pt idx="915">
                  <c:v>826</c:v>
                </c:pt>
                <c:pt idx="916">
                  <c:v>828</c:v>
                </c:pt>
                <c:pt idx="917">
                  <c:v>826</c:v>
                </c:pt>
                <c:pt idx="918">
                  <c:v>826</c:v>
                </c:pt>
                <c:pt idx="919">
                  <c:v>825</c:v>
                </c:pt>
                <c:pt idx="920">
                  <c:v>828</c:v>
                </c:pt>
                <c:pt idx="921">
                  <c:v>826</c:v>
                </c:pt>
                <c:pt idx="922">
                  <c:v>826</c:v>
                </c:pt>
                <c:pt idx="923">
                  <c:v>825</c:v>
                </c:pt>
                <c:pt idx="924">
                  <c:v>824</c:v>
                </c:pt>
                <c:pt idx="925">
                  <c:v>822</c:v>
                </c:pt>
                <c:pt idx="926">
                  <c:v>823</c:v>
                </c:pt>
                <c:pt idx="927">
                  <c:v>823</c:v>
                </c:pt>
                <c:pt idx="928">
                  <c:v>821</c:v>
                </c:pt>
                <c:pt idx="929">
                  <c:v>822</c:v>
                </c:pt>
                <c:pt idx="930">
                  <c:v>820</c:v>
                </c:pt>
                <c:pt idx="931">
                  <c:v>822</c:v>
                </c:pt>
                <c:pt idx="932">
                  <c:v>821</c:v>
                </c:pt>
                <c:pt idx="933">
                  <c:v>821</c:v>
                </c:pt>
                <c:pt idx="934">
                  <c:v>822</c:v>
                </c:pt>
                <c:pt idx="935">
                  <c:v>822</c:v>
                </c:pt>
                <c:pt idx="936">
                  <c:v>822</c:v>
                </c:pt>
                <c:pt idx="937">
                  <c:v>824</c:v>
                </c:pt>
                <c:pt idx="938">
                  <c:v>826</c:v>
                </c:pt>
                <c:pt idx="939">
                  <c:v>824</c:v>
                </c:pt>
                <c:pt idx="940">
                  <c:v>825</c:v>
                </c:pt>
                <c:pt idx="941">
                  <c:v>825</c:v>
                </c:pt>
                <c:pt idx="942">
                  <c:v>821</c:v>
                </c:pt>
                <c:pt idx="943">
                  <c:v>826</c:v>
                </c:pt>
                <c:pt idx="944">
                  <c:v>825</c:v>
                </c:pt>
                <c:pt idx="945">
                  <c:v>824</c:v>
                </c:pt>
                <c:pt idx="946">
                  <c:v>824</c:v>
                </c:pt>
                <c:pt idx="947">
                  <c:v>823</c:v>
                </c:pt>
                <c:pt idx="948">
                  <c:v>823</c:v>
                </c:pt>
                <c:pt idx="949">
                  <c:v>820</c:v>
                </c:pt>
                <c:pt idx="950">
                  <c:v>821</c:v>
                </c:pt>
                <c:pt idx="951">
                  <c:v>822</c:v>
                </c:pt>
                <c:pt idx="952">
                  <c:v>822</c:v>
                </c:pt>
                <c:pt idx="953">
                  <c:v>819</c:v>
                </c:pt>
                <c:pt idx="954">
                  <c:v>821</c:v>
                </c:pt>
                <c:pt idx="955">
                  <c:v>821</c:v>
                </c:pt>
                <c:pt idx="956">
                  <c:v>818</c:v>
                </c:pt>
                <c:pt idx="957">
                  <c:v>820</c:v>
                </c:pt>
                <c:pt idx="958">
                  <c:v>821</c:v>
                </c:pt>
                <c:pt idx="959">
                  <c:v>823</c:v>
                </c:pt>
                <c:pt idx="960">
                  <c:v>821</c:v>
                </c:pt>
                <c:pt idx="961">
                  <c:v>820</c:v>
                </c:pt>
                <c:pt idx="962">
                  <c:v>821</c:v>
                </c:pt>
                <c:pt idx="963">
                  <c:v>821</c:v>
                </c:pt>
                <c:pt idx="964">
                  <c:v>821</c:v>
                </c:pt>
                <c:pt idx="965">
                  <c:v>821</c:v>
                </c:pt>
                <c:pt idx="966">
                  <c:v>821</c:v>
                </c:pt>
                <c:pt idx="967">
                  <c:v>820</c:v>
                </c:pt>
                <c:pt idx="968">
                  <c:v>815</c:v>
                </c:pt>
                <c:pt idx="969">
                  <c:v>820</c:v>
                </c:pt>
                <c:pt idx="970">
                  <c:v>818</c:v>
                </c:pt>
                <c:pt idx="971">
                  <c:v>818</c:v>
                </c:pt>
                <c:pt idx="972">
                  <c:v>818</c:v>
                </c:pt>
                <c:pt idx="973">
                  <c:v>817</c:v>
                </c:pt>
                <c:pt idx="974">
                  <c:v>818</c:v>
                </c:pt>
                <c:pt idx="975">
                  <c:v>819</c:v>
                </c:pt>
                <c:pt idx="976">
                  <c:v>817</c:v>
                </c:pt>
                <c:pt idx="977">
                  <c:v>818</c:v>
                </c:pt>
                <c:pt idx="978">
                  <c:v>817</c:v>
                </c:pt>
                <c:pt idx="979">
                  <c:v>815</c:v>
                </c:pt>
                <c:pt idx="980">
                  <c:v>814</c:v>
                </c:pt>
                <c:pt idx="981">
                  <c:v>813</c:v>
                </c:pt>
                <c:pt idx="982">
                  <c:v>812</c:v>
                </c:pt>
                <c:pt idx="983">
                  <c:v>810</c:v>
                </c:pt>
                <c:pt idx="984">
                  <c:v>810</c:v>
                </c:pt>
                <c:pt idx="985">
                  <c:v>809</c:v>
                </c:pt>
                <c:pt idx="986">
                  <c:v>810</c:v>
                </c:pt>
                <c:pt idx="987">
                  <c:v>810</c:v>
                </c:pt>
                <c:pt idx="988">
                  <c:v>812</c:v>
                </c:pt>
                <c:pt idx="989">
                  <c:v>812</c:v>
                </c:pt>
                <c:pt idx="990">
                  <c:v>813</c:v>
                </c:pt>
                <c:pt idx="991">
                  <c:v>813</c:v>
                </c:pt>
                <c:pt idx="992">
                  <c:v>813</c:v>
                </c:pt>
                <c:pt idx="993">
                  <c:v>814</c:v>
                </c:pt>
                <c:pt idx="994">
                  <c:v>817</c:v>
                </c:pt>
                <c:pt idx="995">
                  <c:v>818</c:v>
                </c:pt>
                <c:pt idx="996">
                  <c:v>819</c:v>
                </c:pt>
                <c:pt idx="997">
                  <c:v>821</c:v>
                </c:pt>
                <c:pt idx="998">
                  <c:v>822</c:v>
                </c:pt>
                <c:pt idx="999">
                  <c:v>822</c:v>
                </c:pt>
                <c:pt idx="1000">
                  <c:v>823</c:v>
                </c:pt>
                <c:pt idx="1001">
                  <c:v>824</c:v>
                </c:pt>
                <c:pt idx="1002">
                  <c:v>824</c:v>
                </c:pt>
                <c:pt idx="1003">
                  <c:v>825</c:v>
                </c:pt>
                <c:pt idx="1004">
                  <c:v>825</c:v>
                </c:pt>
                <c:pt idx="1005">
                  <c:v>823</c:v>
                </c:pt>
                <c:pt idx="1006">
                  <c:v>826</c:v>
                </c:pt>
                <c:pt idx="1007">
                  <c:v>828</c:v>
                </c:pt>
                <c:pt idx="1008">
                  <c:v>830</c:v>
                </c:pt>
                <c:pt idx="1009">
                  <c:v>831</c:v>
                </c:pt>
                <c:pt idx="1010">
                  <c:v>832</c:v>
                </c:pt>
                <c:pt idx="1011">
                  <c:v>834</c:v>
                </c:pt>
                <c:pt idx="1012">
                  <c:v>834</c:v>
                </c:pt>
                <c:pt idx="1013">
                  <c:v>838</c:v>
                </c:pt>
                <c:pt idx="1014">
                  <c:v>840</c:v>
                </c:pt>
                <c:pt idx="1015">
                  <c:v>841</c:v>
                </c:pt>
                <c:pt idx="1016">
                  <c:v>840</c:v>
                </c:pt>
                <c:pt idx="1017">
                  <c:v>840</c:v>
                </c:pt>
                <c:pt idx="1018">
                  <c:v>839</c:v>
                </c:pt>
                <c:pt idx="1019">
                  <c:v>840</c:v>
                </c:pt>
                <c:pt idx="1020">
                  <c:v>840</c:v>
                </c:pt>
                <c:pt idx="1021">
                  <c:v>841</c:v>
                </c:pt>
                <c:pt idx="1022">
                  <c:v>842</c:v>
                </c:pt>
                <c:pt idx="1023">
                  <c:v>844</c:v>
                </c:pt>
                <c:pt idx="1024">
                  <c:v>844</c:v>
                </c:pt>
                <c:pt idx="1025">
                  <c:v>847</c:v>
                </c:pt>
                <c:pt idx="1026">
                  <c:v>849</c:v>
                </c:pt>
                <c:pt idx="1027">
                  <c:v>853</c:v>
                </c:pt>
                <c:pt idx="1028">
                  <c:v>856</c:v>
                </c:pt>
                <c:pt idx="1029">
                  <c:v>857</c:v>
                </c:pt>
                <c:pt idx="1030">
                  <c:v>863</c:v>
                </c:pt>
                <c:pt idx="1031">
                  <c:v>864</c:v>
                </c:pt>
                <c:pt idx="1032">
                  <c:v>868</c:v>
                </c:pt>
                <c:pt idx="1033">
                  <c:v>871</c:v>
                </c:pt>
                <c:pt idx="1034">
                  <c:v>872</c:v>
                </c:pt>
                <c:pt idx="1035">
                  <c:v>874</c:v>
                </c:pt>
                <c:pt idx="1036">
                  <c:v>877</c:v>
                </c:pt>
                <c:pt idx="1037">
                  <c:v>878</c:v>
                </c:pt>
                <c:pt idx="1038">
                  <c:v>879</c:v>
                </c:pt>
                <c:pt idx="1039">
                  <c:v>880</c:v>
                </c:pt>
                <c:pt idx="1040">
                  <c:v>880</c:v>
                </c:pt>
                <c:pt idx="1041">
                  <c:v>881</c:v>
                </c:pt>
                <c:pt idx="1042">
                  <c:v>881</c:v>
                </c:pt>
                <c:pt idx="1043">
                  <c:v>882</c:v>
                </c:pt>
                <c:pt idx="1044">
                  <c:v>882</c:v>
                </c:pt>
                <c:pt idx="1045">
                  <c:v>884</c:v>
                </c:pt>
                <c:pt idx="1046">
                  <c:v>884</c:v>
                </c:pt>
                <c:pt idx="1047">
                  <c:v>882</c:v>
                </c:pt>
                <c:pt idx="1048">
                  <c:v>884</c:v>
                </c:pt>
                <c:pt idx="1049">
                  <c:v>884</c:v>
                </c:pt>
                <c:pt idx="1050">
                  <c:v>886</c:v>
                </c:pt>
                <c:pt idx="1051">
                  <c:v>882</c:v>
                </c:pt>
                <c:pt idx="1052">
                  <c:v>885</c:v>
                </c:pt>
                <c:pt idx="1053">
                  <c:v>883</c:v>
                </c:pt>
                <c:pt idx="1054">
                  <c:v>885</c:v>
                </c:pt>
                <c:pt idx="1055">
                  <c:v>881</c:v>
                </c:pt>
                <c:pt idx="1056">
                  <c:v>884</c:v>
                </c:pt>
                <c:pt idx="1057">
                  <c:v>885</c:v>
                </c:pt>
                <c:pt idx="1058">
                  <c:v>886</c:v>
                </c:pt>
                <c:pt idx="1059">
                  <c:v>886</c:v>
                </c:pt>
                <c:pt idx="1060">
                  <c:v>886</c:v>
                </c:pt>
                <c:pt idx="1061">
                  <c:v>886</c:v>
                </c:pt>
                <c:pt idx="1062">
                  <c:v>886</c:v>
                </c:pt>
                <c:pt idx="1063">
                  <c:v>883</c:v>
                </c:pt>
                <c:pt idx="1064">
                  <c:v>885</c:v>
                </c:pt>
                <c:pt idx="1065">
                  <c:v>886</c:v>
                </c:pt>
                <c:pt idx="1066">
                  <c:v>885</c:v>
                </c:pt>
                <c:pt idx="1067">
                  <c:v>886</c:v>
                </c:pt>
                <c:pt idx="1068">
                  <c:v>885</c:v>
                </c:pt>
                <c:pt idx="1069">
                  <c:v>886</c:v>
                </c:pt>
                <c:pt idx="1070">
                  <c:v>885</c:v>
                </c:pt>
                <c:pt idx="1071">
                  <c:v>886</c:v>
                </c:pt>
                <c:pt idx="1072">
                  <c:v>887</c:v>
                </c:pt>
                <c:pt idx="1073">
                  <c:v>886</c:v>
                </c:pt>
                <c:pt idx="1074">
                  <c:v>887</c:v>
                </c:pt>
                <c:pt idx="1075">
                  <c:v>886</c:v>
                </c:pt>
                <c:pt idx="1076">
                  <c:v>886</c:v>
                </c:pt>
                <c:pt idx="1077">
                  <c:v>887</c:v>
                </c:pt>
                <c:pt idx="1078">
                  <c:v>886</c:v>
                </c:pt>
                <c:pt idx="1079">
                  <c:v>887</c:v>
                </c:pt>
                <c:pt idx="1080">
                  <c:v>886</c:v>
                </c:pt>
                <c:pt idx="1081">
                  <c:v>885</c:v>
                </c:pt>
                <c:pt idx="1082">
                  <c:v>886</c:v>
                </c:pt>
                <c:pt idx="1083">
                  <c:v>886</c:v>
                </c:pt>
                <c:pt idx="1084">
                  <c:v>885</c:v>
                </c:pt>
                <c:pt idx="1085">
                  <c:v>887</c:v>
                </c:pt>
                <c:pt idx="1086">
                  <c:v>885</c:v>
                </c:pt>
                <c:pt idx="1087">
                  <c:v>884</c:v>
                </c:pt>
                <c:pt idx="1088">
                  <c:v>886</c:v>
                </c:pt>
                <c:pt idx="1089">
                  <c:v>886</c:v>
                </c:pt>
                <c:pt idx="1090">
                  <c:v>886</c:v>
                </c:pt>
                <c:pt idx="1091">
                  <c:v>884</c:v>
                </c:pt>
                <c:pt idx="1092">
                  <c:v>887</c:v>
                </c:pt>
                <c:pt idx="1093">
                  <c:v>887</c:v>
                </c:pt>
                <c:pt idx="1094">
                  <c:v>885</c:v>
                </c:pt>
                <c:pt idx="1095">
                  <c:v>886</c:v>
                </c:pt>
                <c:pt idx="1096">
                  <c:v>887</c:v>
                </c:pt>
                <c:pt idx="1097">
                  <c:v>886</c:v>
                </c:pt>
                <c:pt idx="1098">
                  <c:v>886</c:v>
                </c:pt>
                <c:pt idx="1099">
                  <c:v>886</c:v>
                </c:pt>
                <c:pt idx="1100">
                  <c:v>886</c:v>
                </c:pt>
                <c:pt idx="1101">
                  <c:v>885</c:v>
                </c:pt>
                <c:pt idx="1102">
                  <c:v>886</c:v>
                </c:pt>
                <c:pt idx="1103">
                  <c:v>886</c:v>
                </c:pt>
                <c:pt idx="1104">
                  <c:v>886</c:v>
                </c:pt>
                <c:pt idx="1105">
                  <c:v>885</c:v>
                </c:pt>
                <c:pt idx="1106">
                  <c:v>885</c:v>
                </c:pt>
                <c:pt idx="1107">
                  <c:v>885</c:v>
                </c:pt>
                <c:pt idx="1108">
                  <c:v>886</c:v>
                </c:pt>
                <c:pt idx="1109">
                  <c:v>887</c:v>
                </c:pt>
                <c:pt idx="1110">
                  <c:v>887</c:v>
                </c:pt>
                <c:pt idx="1111">
                  <c:v>886</c:v>
                </c:pt>
                <c:pt idx="1112">
                  <c:v>886</c:v>
                </c:pt>
                <c:pt idx="1113">
                  <c:v>886</c:v>
                </c:pt>
                <c:pt idx="1114">
                  <c:v>887</c:v>
                </c:pt>
                <c:pt idx="1115">
                  <c:v>887</c:v>
                </c:pt>
                <c:pt idx="1116">
                  <c:v>888</c:v>
                </c:pt>
                <c:pt idx="1117">
                  <c:v>888</c:v>
                </c:pt>
                <c:pt idx="1118">
                  <c:v>886</c:v>
                </c:pt>
                <c:pt idx="1119">
                  <c:v>886</c:v>
                </c:pt>
                <c:pt idx="1120">
                  <c:v>888</c:v>
                </c:pt>
                <c:pt idx="1121">
                  <c:v>886</c:v>
                </c:pt>
                <c:pt idx="1122">
                  <c:v>885</c:v>
                </c:pt>
                <c:pt idx="1123">
                  <c:v>887</c:v>
                </c:pt>
                <c:pt idx="1124">
                  <c:v>887</c:v>
                </c:pt>
                <c:pt idx="1125">
                  <c:v>886</c:v>
                </c:pt>
                <c:pt idx="1126">
                  <c:v>886</c:v>
                </c:pt>
                <c:pt idx="1127">
                  <c:v>885</c:v>
                </c:pt>
                <c:pt idx="1128">
                  <c:v>886</c:v>
                </c:pt>
                <c:pt idx="1129">
                  <c:v>887</c:v>
                </c:pt>
                <c:pt idx="1130">
                  <c:v>888</c:v>
                </c:pt>
                <c:pt idx="1131">
                  <c:v>887</c:v>
                </c:pt>
                <c:pt idx="1132">
                  <c:v>886</c:v>
                </c:pt>
                <c:pt idx="1133">
                  <c:v>884</c:v>
                </c:pt>
                <c:pt idx="1134">
                  <c:v>886</c:v>
                </c:pt>
                <c:pt idx="1135">
                  <c:v>886</c:v>
                </c:pt>
                <c:pt idx="1136">
                  <c:v>886</c:v>
                </c:pt>
                <c:pt idx="1137">
                  <c:v>888</c:v>
                </c:pt>
                <c:pt idx="1138">
                  <c:v>888</c:v>
                </c:pt>
                <c:pt idx="1139">
                  <c:v>888</c:v>
                </c:pt>
                <c:pt idx="1140">
                  <c:v>888</c:v>
                </c:pt>
                <c:pt idx="1141">
                  <c:v>889</c:v>
                </c:pt>
                <c:pt idx="1142">
                  <c:v>889</c:v>
                </c:pt>
                <c:pt idx="1143">
                  <c:v>887</c:v>
                </c:pt>
                <c:pt idx="1144">
                  <c:v>889</c:v>
                </c:pt>
                <c:pt idx="1145">
                  <c:v>888</c:v>
                </c:pt>
                <c:pt idx="1146">
                  <c:v>887</c:v>
                </c:pt>
                <c:pt idx="1147">
                  <c:v>886</c:v>
                </c:pt>
                <c:pt idx="1148">
                  <c:v>888</c:v>
                </c:pt>
                <c:pt idx="1149">
                  <c:v>888</c:v>
                </c:pt>
                <c:pt idx="1150">
                  <c:v>886</c:v>
                </c:pt>
                <c:pt idx="1151">
                  <c:v>885</c:v>
                </c:pt>
                <c:pt idx="1152">
                  <c:v>882</c:v>
                </c:pt>
                <c:pt idx="1153">
                  <c:v>874</c:v>
                </c:pt>
                <c:pt idx="1154">
                  <c:v>862</c:v>
                </c:pt>
                <c:pt idx="1155">
                  <c:v>857</c:v>
                </c:pt>
                <c:pt idx="1156">
                  <c:v>849</c:v>
                </c:pt>
                <c:pt idx="1157">
                  <c:v>843</c:v>
                </c:pt>
                <c:pt idx="1158">
                  <c:v>840</c:v>
                </c:pt>
                <c:pt idx="1159">
                  <c:v>833</c:v>
                </c:pt>
                <c:pt idx="1160">
                  <c:v>837</c:v>
                </c:pt>
                <c:pt idx="1161">
                  <c:v>838</c:v>
                </c:pt>
                <c:pt idx="1162">
                  <c:v>837</c:v>
                </c:pt>
                <c:pt idx="1163">
                  <c:v>839</c:v>
                </c:pt>
                <c:pt idx="1164">
                  <c:v>840</c:v>
                </c:pt>
                <c:pt idx="1165">
                  <c:v>842</c:v>
                </c:pt>
                <c:pt idx="1166">
                  <c:v>842</c:v>
                </c:pt>
                <c:pt idx="1167">
                  <c:v>841</c:v>
                </c:pt>
                <c:pt idx="1168">
                  <c:v>841</c:v>
                </c:pt>
                <c:pt idx="1169">
                  <c:v>840</c:v>
                </c:pt>
                <c:pt idx="1170">
                  <c:v>839</c:v>
                </c:pt>
                <c:pt idx="1171">
                  <c:v>836</c:v>
                </c:pt>
                <c:pt idx="1172">
                  <c:v>841</c:v>
                </c:pt>
                <c:pt idx="1173">
                  <c:v>841</c:v>
                </c:pt>
                <c:pt idx="1174">
                  <c:v>843</c:v>
                </c:pt>
                <c:pt idx="1175">
                  <c:v>843</c:v>
                </c:pt>
                <c:pt idx="1176">
                  <c:v>843</c:v>
                </c:pt>
                <c:pt idx="1177">
                  <c:v>843</c:v>
                </c:pt>
                <c:pt idx="1178">
                  <c:v>840</c:v>
                </c:pt>
                <c:pt idx="1179">
                  <c:v>844</c:v>
                </c:pt>
                <c:pt idx="1180">
                  <c:v>844</c:v>
                </c:pt>
                <c:pt idx="1181">
                  <c:v>843</c:v>
                </c:pt>
                <c:pt idx="1182">
                  <c:v>843</c:v>
                </c:pt>
                <c:pt idx="1183">
                  <c:v>842</c:v>
                </c:pt>
                <c:pt idx="1184">
                  <c:v>841</c:v>
                </c:pt>
                <c:pt idx="1185">
                  <c:v>841</c:v>
                </c:pt>
                <c:pt idx="1186">
                  <c:v>840</c:v>
                </c:pt>
                <c:pt idx="1187">
                  <c:v>842</c:v>
                </c:pt>
                <c:pt idx="1188">
                  <c:v>841</c:v>
                </c:pt>
                <c:pt idx="1189">
                  <c:v>840</c:v>
                </c:pt>
                <c:pt idx="1190">
                  <c:v>840</c:v>
                </c:pt>
                <c:pt idx="1191">
                  <c:v>838</c:v>
                </c:pt>
                <c:pt idx="1192">
                  <c:v>840</c:v>
                </c:pt>
                <c:pt idx="1193">
                  <c:v>839</c:v>
                </c:pt>
                <c:pt idx="1194">
                  <c:v>839</c:v>
                </c:pt>
                <c:pt idx="1195">
                  <c:v>837</c:v>
                </c:pt>
                <c:pt idx="1196">
                  <c:v>836</c:v>
                </c:pt>
                <c:pt idx="1197">
                  <c:v>838</c:v>
                </c:pt>
                <c:pt idx="1198">
                  <c:v>838</c:v>
                </c:pt>
                <c:pt idx="1199">
                  <c:v>836</c:v>
                </c:pt>
                <c:pt idx="1200">
                  <c:v>837</c:v>
                </c:pt>
                <c:pt idx="1201">
                  <c:v>837</c:v>
                </c:pt>
                <c:pt idx="1202">
                  <c:v>835</c:v>
                </c:pt>
                <c:pt idx="1203">
                  <c:v>837</c:v>
                </c:pt>
                <c:pt idx="1204">
                  <c:v>838</c:v>
                </c:pt>
                <c:pt idx="1205">
                  <c:v>834</c:v>
                </c:pt>
                <c:pt idx="1206">
                  <c:v>837</c:v>
                </c:pt>
                <c:pt idx="1207">
                  <c:v>838</c:v>
                </c:pt>
                <c:pt idx="1208">
                  <c:v>838</c:v>
                </c:pt>
                <c:pt idx="1209">
                  <c:v>837</c:v>
                </c:pt>
                <c:pt idx="1210">
                  <c:v>838</c:v>
                </c:pt>
                <c:pt idx="1211">
                  <c:v>838</c:v>
                </c:pt>
                <c:pt idx="1212">
                  <c:v>838</c:v>
                </c:pt>
                <c:pt idx="1213">
                  <c:v>838</c:v>
                </c:pt>
                <c:pt idx="1214">
                  <c:v>839</c:v>
                </c:pt>
                <c:pt idx="1215">
                  <c:v>839</c:v>
                </c:pt>
                <c:pt idx="1216">
                  <c:v>839</c:v>
                </c:pt>
                <c:pt idx="1217">
                  <c:v>838</c:v>
                </c:pt>
                <c:pt idx="1218">
                  <c:v>841</c:v>
                </c:pt>
                <c:pt idx="1219">
                  <c:v>841</c:v>
                </c:pt>
                <c:pt idx="1220">
                  <c:v>841</c:v>
                </c:pt>
                <c:pt idx="1221">
                  <c:v>842</c:v>
                </c:pt>
                <c:pt idx="1222">
                  <c:v>841</c:v>
                </c:pt>
                <c:pt idx="1223">
                  <c:v>842</c:v>
                </c:pt>
                <c:pt idx="1224">
                  <c:v>844</c:v>
                </c:pt>
                <c:pt idx="1225">
                  <c:v>843</c:v>
                </c:pt>
                <c:pt idx="1226">
                  <c:v>840</c:v>
                </c:pt>
                <c:pt idx="1227">
                  <c:v>845</c:v>
                </c:pt>
                <c:pt idx="1228">
                  <c:v>846</c:v>
                </c:pt>
                <c:pt idx="1229">
                  <c:v>847</c:v>
                </c:pt>
                <c:pt idx="1230">
                  <c:v>846</c:v>
                </c:pt>
                <c:pt idx="1231">
                  <c:v>847</c:v>
                </c:pt>
                <c:pt idx="1232">
                  <c:v>844</c:v>
                </c:pt>
                <c:pt idx="1233">
                  <c:v>845</c:v>
                </c:pt>
                <c:pt idx="1234">
                  <c:v>847</c:v>
                </c:pt>
                <c:pt idx="1235">
                  <c:v>846</c:v>
                </c:pt>
                <c:pt idx="1236">
                  <c:v>846</c:v>
                </c:pt>
                <c:pt idx="1237">
                  <c:v>847</c:v>
                </c:pt>
                <c:pt idx="1238">
                  <c:v>845</c:v>
                </c:pt>
                <c:pt idx="1239">
                  <c:v>846</c:v>
                </c:pt>
                <c:pt idx="1240">
                  <c:v>847</c:v>
                </c:pt>
                <c:pt idx="1241">
                  <c:v>842</c:v>
                </c:pt>
                <c:pt idx="1242">
                  <c:v>845</c:v>
                </c:pt>
                <c:pt idx="1243">
                  <c:v>846</c:v>
                </c:pt>
                <c:pt idx="1244">
                  <c:v>846</c:v>
                </c:pt>
                <c:pt idx="1245">
                  <c:v>845</c:v>
                </c:pt>
                <c:pt idx="1246">
                  <c:v>842</c:v>
                </c:pt>
                <c:pt idx="1247">
                  <c:v>846</c:v>
                </c:pt>
                <c:pt idx="1248">
                  <c:v>848</c:v>
                </c:pt>
                <c:pt idx="1249">
                  <c:v>847</c:v>
                </c:pt>
                <c:pt idx="1250">
                  <c:v>848</c:v>
                </c:pt>
                <c:pt idx="1251">
                  <c:v>847</c:v>
                </c:pt>
                <c:pt idx="1252">
                  <c:v>846</c:v>
                </c:pt>
                <c:pt idx="1253">
                  <c:v>846</c:v>
                </c:pt>
                <c:pt idx="1254">
                  <c:v>843</c:v>
                </c:pt>
                <c:pt idx="1255">
                  <c:v>846</c:v>
                </c:pt>
                <c:pt idx="1256">
                  <c:v>846</c:v>
                </c:pt>
                <c:pt idx="1257">
                  <c:v>845</c:v>
                </c:pt>
                <c:pt idx="1258">
                  <c:v>846</c:v>
                </c:pt>
                <c:pt idx="1259">
                  <c:v>844</c:v>
                </c:pt>
                <c:pt idx="1260">
                  <c:v>845</c:v>
                </c:pt>
                <c:pt idx="1261">
                  <c:v>846</c:v>
                </c:pt>
                <c:pt idx="1262">
                  <c:v>845</c:v>
                </c:pt>
                <c:pt idx="1263">
                  <c:v>845</c:v>
                </c:pt>
                <c:pt idx="1264">
                  <c:v>845</c:v>
                </c:pt>
                <c:pt idx="1265">
                  <c:v>845</c:v>
                </c:pt>
                <c:pt idx="1266">
                  <c:v>845</c:v>
                </c:pt>
                <c:pt idx="1267">
                  <c:v>844</c:v>
                </c:pt>
                <c:pt idx="1268">
                  <c:v>845</c:v>
                </c:pt>
                <c:pt idx="1269">
                  <c:v>844</c:v>
                </c:pt>
                <c:pt idx="1270">
                  <c:v>843</c:v>
                </c:pt>
                <c:pt idx="1271">
                  <c:v>844</c:v>
                </c:pt>
                <c:pt idx="1272">
                  <c:v>844</c:v>
                </c:pt>
                <c:pt idx="1273">
                  <c:v>842</c:v>
                </c:pt>
                <c:pt idx="1274">
                  <c:v>844</c:v>
                </c:pt>
                <c:pt idx="1275">
                  <c:v>844</c:v>
                </c:pt>
                <c:pt idx="1276">
                  <c:v>844</c:v>
                </c:pt>
                <c:pt idx="1277">
                  <c:v>844</c:v>
                </c:pt>
                <c:pt idx="1278">
                  <c:v>844</c:v>
                </c:pt>
                <c:pt idx="1279">
                  <c:v>845</c:v>
                </c:pt>
                <c:pt idx="1280">
                  <c:v>845</c:v>
                </c:pt>
                <c:pt idx="1281">
                  <c:v>847</c:v>
                </c:pt>
                <c:pt idx="1282">
                  <c:v>846</c:v>
                </c:pt>
                <c:pt idx="1283">
                  <c:v>847</c:v>
                </c:pt>
                <c:pt idx="1284">
                  <c:v>848</c:v>
                </c:pt>
                <c:pt idx="1285">
                  <c:v>847</c:v>
                </c:pt>
                <c:pt idx="1286">
                  <c:v>848</c:v>
                </c:pt>
                <c:pt idx="1287">
                  <c:v>848</c:v>
                </c:pt>
                <c:pt idx="1288">
                  <c:v>849</c:v>
                </c:pt>
                <c:pt idx="1289">
                  <c:v>848</c:v>
                </c:pt>
                <c:pt idx="1290">
                  <c:v>848</c:v>
                </c:pt>
                <c:pt idx="1291">
                  <c:v>849</c:v>
                </c:pt>
                <c:pt idx="1292">
                  <c:v>849</c:v>
                </c:pt>
                <c:pt idx="1293">
                  <c:v>849</c:v>
                </c:pt>
                <c:pt idx="1294">
                  <c:v>848</c:v>
                </c:pt>
                <c:pt idx="1295">
                  <c:v>849</c:v>
                </c:pt>
                <c:pt idx="1296">
                  <c:v>848</c:v>
                </c:pt>
                <c:pt idx="1297">
                  <c:v>848</c:v>
                </c:pt>
                <c:pt idx="1298">
                  <c:v>849</c:v>
                </c:pt>
                <c:pt idx="1299">
                  <c:v>852</c:v>
                </c:pt>
                <c:pt idx="1300">
                  <c:v>853</c:v>
                </c:pt>
                <c:pt idx="1301">
                  <c:v>852</c:v>
                </c:pt>
                <c:pt idx="1302">
                  <c:v>850</c:v>
                </c:pt>
                <c:pt idx="1303">
                  <c:v>853</c:v>
                </c:pt>
                <c:pt idx="1304">
                  <c:v>854</c:v>
                </c:pt>
                <c:pt idx="1305">
                  <c:v>850</c:v>
                </c:pt>
                <c:pt idx="1306">
                  <c:v>854</c:v>
                </c:pt>
                <c:pt idx="1307">
                  <c:v>854</c:v>
                </c:pt>
                <c:pt idx="1308">
                  <c:v>852</c:v>
                </c:pt>
                <c:pt idx="1309">
                  <c:v>853</c:v>
                </c:pt>
                <c:pt idx="1310">
                  <c:v>854</c:v>
                </c:pt>
                <c:pt idx="1311">
                  <c:v>854</c:v>
                </c:pt>
                <c:pt idx="1312">
                  <c:v>852</c:v>
                </c:pt>
                <c:pt idx="1313">
                  <c:v>853</c:v>
                </c:pt>
                <c:pt idx="1314">
                  <c:v>852</c:v>
                </c:pt>
                <c:pt idx="1315">
                  <c:v>854</c:v>
                </c:pt>
                <c:pt idx="1316">
                  <c:v>854</c:v>
                </c:pt>
                <c:pt idx="1317">
                  <c:v>854</c:v>
                </c:pt>
                <c:pt idx="1318">
                  <c:v>856</c:v>
                </c:pt>
                <c:pt idx="1319">
                  <c:v>854</c:v>
                </c:pt>
                <c:pt idx="1320">
                  <c:v>855</c:v>
                </c:pt>
                <c:pt idx="1321">
                  <c:v>856</c:v>
                </c:pt>
                <c:pt idx="1322">
                  <c:v>852</c:v>
                </c:pt>
                <c:pt idx="1323">
                  <c:v>853</c:v>
                </c:pt>
                <c:pt idx="1324">
                  <c:v>852</c:v>
                </c:pt>
                <c:pt idx="1325">
                  <c:v>852</c:v>
                </c:pt>
                <c:pt idx="1326">
                  <c:v>852</c:v>
                </c:pt>
                <c:pt idx="1327">
                  <c:v>852</c:v>
                </c:pt>
                <c:pt idx="1328">
                  <c:v>852</c:v>
                </c:pt>
                <c:pt idx="1329">
                  <c:v>852</c:v>
                </c:pt>
                <c:pt idx="1330">
                  <c:v>852</c:v>
                </c:pt>
                <c:pt idx="1331">
                  <c:v>852</c:v>
                </c:pt>
                <c:pt idx="1332">
                  <c:v>851</c:v>
                </c:pt>
                <c:pt idx="1333">
                  <c:v>852</c:v>
                </c:pt>
                <c:pt idx="1334">
                  <c:v>851</c:v>
                </c:pt>
                <c:pt idx="1335">
                  <c:v>851</c:v>
                </c:pt>
                <c:pt idx="1336">
                  <c:v>848</c:v>
                </c:pt>
                <c:pt idx="1337">
                  <c:v>852</c:v>
                </c:pt>
                <c:pt idx="1338">
                  <c:v>852</c:v>
                </c:pt>
                <c:pt idx="1339">
                  <c:v>852</c:v>
                </c:pt>
                <c:pt idx="1340">
                  <c:v>851</c:v>
                </c:pt>
                <c:pt idx="1341">
                  <c:v>851</c:v>
                </c:pt>
                <c:pt idx="1342">
                  <c:v>852</c:v>
                </c:pt>
                <c:pt idx="1343">
                  <c:v>849</c:v>
                </c:pt>
                <c:pt idx="1344">
                  <c:v>851</c:v>
                </c:pt>
                <c:pt idx="1345">
                  <c:v>850</c:v>
                </c:pt>
                <c:pt idx="1346">
                  <c:v>849</c:v>
                </c:pt>
                <c:pt idx="1347">
                  <c:v>850</c:v>
                </c:pt>
                <c:pt idx="1348">
                  <c:v>853</c:v>
                </c:pt>
                <c:pt idx="1349">
                  <c:v>860</c:v>
                </c:pt>
                <c:pt idx="1350">
                  <c:v>864</c:v>
                </c:pt>
                <c:pt idx="1351">
                  <c:v>866</c:v>
                </c:pt>
                <c:pt idx="1352">
                  <c:v>868</c:v>
                </c:pt>
                <c:pt idx="1353">
                  <c:v>869</c:v>
                </c:pt>
                <c:pt idx="1354">
                  <c:v>870</c:v>
                </c:pt>
                <c:pt idx="1355">
                  <c:v>872</c:v>
                </c:pt>
                <c:pt idx="1356">
                  <c:v>873</c:v>
                </c:pt>
                <c:pt idx="1357">
                  <c:v>875</c:v>
                </c:pt>
                <c:pt idx="1358">
                  <c:v>876</c:v>
                </c:pt>
                <c:pt idx="1359">
                  <c:v>873</c:v>
                </c:pt>
                <c:pt idx="1360">
                  <c:v>876</c:v>
                </c:pt>
                <c:pt idx="1361">
                  <c:v>875</c:v>
                </c:pt>
                <c:pt idx="1362">
                  <c:v>876</c:v>
                </c:pt>
                <c:pt idx="1363">
                  <c:v>876</c:v>
                </c:pt>
                <c:pt idx="1364">
                  <c:v>876</c:v>
                </c:pt>
                <c:pt idx="1365">
                  <c:v>874</c:v>
                </c:pt>
                <c:pt idx="1366">
                  <c:v>874</c:v>
                </c:pt>
                <c:pt idx="1367">
                  <c:v>874</c:v>
                </c:pt>
                <c:pt idx="1368">
                  <c:v>872</c:v>
                </c:pt>
                <c:pt idx="1369">
                  <c:v>874</c:v>
                </c:pt>
                <c:pt idx="1370">
                  <c:v>873</c:v>
                </c:pt>
                <c:pt idx="1371">
                  <c:v>874</c:v>
                </c:pt>
                <c:pt idx="1372">
                  <c:v>872</c:v>
                </c:pt>
                <c:pt idx="1373">
                  <c:v>874</c:v>
                </c:pt>
                <c:pt idx="1374">
                  <c:v>874</c:v>
                </c:pt>
                <c:pt idx="1375">
                  <c:v>872</c:v>
                </c:pt>
                <c:pt idx="1376">
                  <c:v>875</c:v>
                </c:pt>
                <c:pt idx="1377">
                  <c:v>874</c:v>
                </c:pt>
                <c:pt idx="1378">
                  <c:v>874</c:v>
                </c:pt>
                <c:pt idx="1379">
                  <c:v>872</c:v>
                </c:pt>
                <c:pt idx="1380">
                  <c:v>874</c:v>
                </c:pt>
                <c:pt idx="1381">
                  <c:v>874</c:v>
                </c:pt>
                <c:pt idx="1382">
                  <c:v>875</c:v>
                </c:pt>
                <c:pt idx="1383">
                  <c:v>872</c:v>
                </c:pt>
                <c:pt idx="1384">
                  <c:v>876</c:v>
                </c:pt>
                <c:pt idx="1385">
                  <c:v>873</c:v>
                </c:pt>
                <c:pt idx="1386">
                  <c:v>876</c:v>
                </c:pt>
                <c:pt idx="1387">
                  <c:v>873</c:v>
                </c:pt>
                <c:pt idx="1388">
                  <c:v>876</c:v>
                </c:pt>
                <c:pt idx="1389">
                  <c:v>876</c:v>
                </c:pt>
                <c:pt idx="1390">
                  <c:v>875</c:v>
                </c:pt>
                <c:pt idx="1391">
                  <c:v>876</c:v>
                </c:pt>
                <c:pt idx="1392">
                  <c:v>875</c:v>
                </c:pt>
                <c:pt idx="1393">
                  <c:v>875</c:v>
                </c:pt>
                <c:pt idx="1394">
                  <c:v>876</c:v>
                </c:pt>
                <c:pt idx="1395">
                  <c:v>874</c:v>
                </c:pt>
                <c:pt idx="1396">
                  <c:v>876</c:v>
                </c:pt>
                <c:pt idx="1397">
                  <c:v>874</c:v>
                </c:pt>
                <c:pt idx="1398">
                  <c:v>875</c:v>
                </c:pt>
                <c:pt idx="1399">
                  <c:v>872</c:v>
                </c:pt>
                <c:pt idx="1400">
                  <c:v>875</c:v>
                </c:pt>
                <c:pt idx="1401">
                  <c:v>876</c:v>
                </c:pt>
                <c:pt idx="1402">
                  <c:v>876</c:v>
                </c:pt>
                <c:pt idx="1403">
                  <c:v>875</c:v>
                </c:pt>
                <c:pt idx="1404">
                  <c:v>875</c:v>
                </c:pt>
                <c:pt idx="1405">
                  <c:v>875</c:v>
                </c:pt>
                <c:pt idx="1406">
                  <c:v>875</c:v>
                </c:pt>
                <c:pt idx="1407">
                  <c:v>876</c:v>
                </c:pt>
                <c:pt idx="1408">
                  <c:v>875</c:v>
                </c:pt>
                <c:pt idx="1409">
                  <c:v>875</c:v>
                </c:pt>
                <c:pt idx="1410">
                  <c:v>876</c:v>
                </c:pt>
                <c:pt idx="1411">
                  <c:v>875</c:v>
                </c:pt>
                <c:pt idx="1412">
                  <c:v>876</c:v>
                </c:pt>
                <c:pt idx="1413">
                  <c:v>876</c:v>
                </c:pt>
                <c:pt idx="1414">
                  <c:v>874</c:v>
                </c:pt>
                <c:pt idx="1415">
                  <c:v>875</c:v>
                </c:pt>
                <c:pt idx="1416">
                  <c:v>876</c:v>
                </c:pt>
                <c:pt idx="1417">
                  <c:v>876</c:v>
                </c:pt>
                <c:pt idx="1418">
                  <c:v>876</c:v>
                </c:pt>
                <c:pt idx="1419">
                  <c:v>874</c:v>
                </c:pt>
                <c:pt idx="1420">
                  <c:v>874</c:v>
                </c:pt>
                <c:pt idx="1421">
                  <c:v>877</c:v>
                </c:pt>
                <c:pt idx="1422">
                  <c:v>877</c:v>
                </c:pt>
                <c:pt idx="1423">
                  <c:v>876</c:v>
                </c:pt>
                <c:pt idx="1424">
                  <c:v>875</c:v>
                </c:pt>
                <c:pt idx="1425">
                  <c:v>876</c:v>
                </c:pt>
                <c:pt idx="1426">
                  <c:v>875</c:v>
                </c:pt>
                <c:pt idx="1427">
                  <c:v>876</c:v>
                </c:pt>
                <c:pt idx="1428">
                  <c:v>876</c:v>
                </c:pt>
                <c:pt idx="1429">
                  <c:v>876</c:v>
                </c:pt>
                <c:pt idx="1430">
                  <c:v>876</c:v>
                </c:pt>
                <c:pt idx="1431">
                  <c:v>875</c:v>
                </c:pt>
                <c:pt idx="1432">
                  <c:v>876</c:v>
                </c:pt>
                <c:pt idx="1433">
                  <c:v>876</c:v>
                </c:pt>
                <c:pt idx="1434">
                  <c:v>877</c:v>
                </c:pt>
                <c:pt idx="1435">
                  <c:v>876</c:v>
                </c:pt>
                <c:pt idx="1436">
                  <c:v>876</c:v>
                </c:pt>
                <c:pt idx="1437">
                  <c:v>877</c:v>
                </c:pt>
                <c:pt idx="1438">
                  <c:v>877</c:v>
                </c:pt>
                <c:pt idx="1439">
                  <c:v>876</c:v>
                </c:pt>
                <c:pt idx="1440">
                  <c:v>877</c:v>
                </c:pt>
                <c:pt idx="1441">
                  <c:v>875</c:v>
                </c:pt>
                <c:pt idx="1442">
                  <c:v>875</c:v>
                </c:pt>
                <c:pt idx="1443">
                  <c:v>877</c:v>
                </c:pt>
                <c:pt idx="1444">
                  <c:v>877</c:v>
                </c:pt>
                <c:pt idx="1445">
                  <c:v>876</c:v>
                </c:pt>
                <c:pt idx="1446">
                  <c:v>877</c:v>
                </c:pt>
                <c:pt idx="1447">
                  <c:v>875</c:v>
                </c:pt>
                <c:pt idx="1448">
                  <c:v>875</c:v>
                </c:pt>
                <c:pt idx="1449">
                  <c:v>876</c:v>
                </c:pt>
                <c:pt idx="1450">
                  <c:v>876</c:v>
                </c:pt>
                <c:pt idx="1451">
                  <c:v>877</c:v>
                </c:pt>
                <c:pt idx="1452">
                  <c:v>876</c:v>
                </c:pt>
                <c:pt idx="1453">
                  <c:v>876</c:v>
                </c:pt>
                <c:pt idx="1454">
                  <c:v>876</c:v>
                </c:pt>
                <c:pt idx="1455">
                  <c:v>877</c:v>
                </c:pt>
                <c:pt idx="1456">
                  <c:v>876</c:v>
                </c:pt>
                <c:pt idx="1457">
                  <c:v>877</c:v>
                </c:pt>
                <c:pt idx="1458">
                  <c:v>876</c:v>
                </c:pt>
                <c:pt idx="1459">
                  <c:v>874</c:v>
                </c:pt>
                <c:pt idx="1460">
                  <c:v>877</c:v>
                </c:pt>
                <c:pt idx="1461">
                  <c:v>875</c:v>
                </c:pt>
                <c:pt idx="1462">
                  <c:v>876</c:v>
                </c:pt>
                <c:pt idx="1463">
                  <c:v>874</c:v>
                </c:pt>
                <c:pt idx="1464">
                  <c:v>877</c:v>
                </c:pt>
                <c:pt idx="1465">
                  <c:v>877</c:v>
                </c:pt>
                <c:pt idx="1466">
                  <c:v>877</c:v>
                </c:pt>
                <c:pt idx="1467">
                  <c:v>874</c:v>
                </c:pt>
                <c:pt idx="1468">
                  <c:v>876</c:v>
                </c:pt>
                <c:pt idx="1469">
                  <c:v>875</c:v>
                </c:pt>
                <c:pt idx="1470">
                  <c:v>877</c:v>
                </c:pt>
                <c:pt idx="1471">
                  <c:v>877</c:v>
                </c:pt>
                <c:pt idx="1472">
                  <c:v>877</c:v>
                </c:pt>
                <c:pt idx="1473">
                  <c:v>875</c:v>
                </c:pt>
                <c:pt idx="1474">
                  <c:v>875</c:v>
                </c:pt>
                <c:pt idx="1475">
                  <c:v>877</c:v>
                </c:pt>
                <c:pt idx="1476">
                  <c:v>877</c:v>
                </c:pt>
                <c:pt idx="1477">
                  <c:v>876</c:v>
                </c:pt>
                <c:pt idx="1478">
                  <c:v>876</c:v>
                </c:pt>
                <c:pt idx="1479">
                  <c:v>877</c:v>
                </c:pt>
                <c:pt idx="1480">
                  <c:v>877</c:v>
                </c:pt>
                <c:pt idx="1481">
                  <c:v>877</c:v>
                </c:pt>
                <c:pt idx="1482">
                  <c:v>875</c:v>
                </c:pt>
                <c:pt idx="1483">
                  <c:v>877</c:v>
                </c:pt>
                <c:pt idx="1484">
                  <c:v>878</c:v>
                </c:pt>
                <c:pt idx="1485">
                  <c:v>877</c:v>
                </c:pt>
                <c:pt idx="1486">
                  <c:v>878</c:v>
                </c:pt>
                <c:pt idx="1487">
                  <c:v>877</c:v>
                </c:pt>
                <c:pt idx="1488">
                  <c:v>877</c:v>
                </c:pt>
                <c:pt idx="1489">
                  <c:v>877</c:v>
                </c:pt>
                <c:pt idx="1490">
                  <c:v>876</c:v>
                </c:pt>
                <c:pt idx="1491">
                  <c:v>876</c:v>
                </c:pt>
                <c:pt idx="1492">
                  <c:v>877</c:v>
                </c:pt>
                <c:pt idx="1493">
                  <c:v>875</c:v>
                </c:pt>
                <c:pt idx="1494">
                  <c:v>877</c:v>
                </c:pt>
                <c:pt idx="1495">
                  <c:v>875</c:v>
                </c:pt>
                <c:pt idx="1496">
                  <c:v>876</c:v>
                </c:pt>
                <c:pt idx="1497">
                  <c:v>877</c:v>
                </c:pt>
                <c:pt idx="1498">
                  <c:v>877</c:v>
                </c:pt>
                <c:pt idx="1499">
                  <c:v>876</c:v>
                </c:pt>
                <c:pt idx="1500">
                  <c:v>876</c:v>
                </c:pt>
                <c:pt idx="1501">
                  <c:v>877</c:v>
                </c:pt>
                <c:pt idx="1502">
                  <c:v>876</c:v>
                </c:pt>
                <c:pt idx="1503">
                  <c:v>876</c:v>
                </c:pt>
                <c:pt idx="1504">
                  <c:v>875</c:v>
                </c:pt>
                <c:pt idx="1505">
                  <c:v>876</c:v>
                </c:pt>
                <c:pt idx="1506">
                  <c:v>874</c:v>
                </c:pt>
                <c:pt idx="1507">
                  <c:v>876</c:v>
                </c:pt>
                <c:pt idx="1508">
                  <c:v>876</c:v>
                </c:pt>
                <c:pt idx="1509">
                  <c:v>877</c:v>
                </c:pt>
                <c:pt idx="1510">
                  <c:v>876</c:v>
                </c:pt>
                <c:pt idx="1511">
                  <c:v>874</c:v>
                </c:pt>
                <c:pt idx="1512">
                  <c:v>876</c:v>
                </c:pt>
                <c:pt idx="1513">
                  <c:v>876</c:v>
                </c:pt>
                <c:pt idx="1514">
                  <c:v>875</c:v>
                </c:pt>
                <c:pt idx="1515">
                  <c:v>877</c:v>
                </c:pt>
                <c:pt idx="1516">
                  <c:v>876</c:v>
                </c:pt>
                <c:pt idx="1517">
                  <c:v>876</c:v>
                </c:pt>
                <c:pt idx="1518">
                  <c:v>876</c:v>
                </c:pt>
                <c:pt idx="1519">
                  <c:v>876</c:v>
                </c:pt>
                <c:pt idx="1520">
                  <c:v>879</c:v>
                </c:pt>
                <c:pt idx="1521">
                  <c:v>880</c:v>
                </c:pt>
                <c:pt idx="1522">
                  <c:v>879</c:v>
                </c:pt>
                <c:pt idx="1523">
                  <c:v>880</c:v>
                </c:pt>
                <c:pt idx="1524">
                  <c:v>881</c:v>
                </c:pt>
                <c:pt idx="1525">
                  <c:v>881</c:v>
                </c:pt>
                <c:pt idx="1526">
                  <c:v>880</c:v>
                </c:pt>
                <c:pt idx="1527">
                  <c:v>879</c:v>
                </c:pt>
                <c:pt idx="1528">
                  <c:v>876</c:v>
                </c:pt>
                <c:pt idx="1529">
                  <c:v>876</c:v>
                </c:pt>
                <c:pt idx="1530">
                  <c:v>875</c:v>
                </c:pt>
                <c:pt idx="1531">
                  <c:v>875</c:v>
                </c:pt>
                <c:pt idx="1532">
                  <c:v>876</c:v>
                </c:pt>
                <c:pt idx="1533">
                  <c:v>878</c:v>
                </c:pt>
                <c:pt idx="1534">
                  <c:v>878</c:v>
                </c:pt>
                <c:pt idx="1535">
                  <c:v>879</c:v>
                </c:pt>
                <c:pt idx="1536">
                  <c:v>879</c:v>
                </c:pt>
                <c:pt idx="1537">
                  <c:v>877</c:v>
                </c:pt>
                <c:pt idx="1538">
                  <c:v>879</c:v>
                </c:pt>
                <c:pt idx="1539">
                  <c:v>879</c:v>
                </c:pt>
                <c:pt idx="1540">
                  <c:v>879</c:v>
                </c:pt>
                <c:pt idx="1541">
                  <c:v>880</c:v>
                </c:pt>
                <c:pt idx="1542">
                  <c:v>878</c:v>
                </c:pt>
                <c:pt idx="1543">
                  <c:v>878</c:v>
                </c:pt>
                <c:pt idx="1544">
                  <c:v>879</c:v>
                </c:pt>
                <c:pt idx="1545">
                  <c:v>878</c:v>
                </c:pt>
                <c:pt idx="1546">
                  <c:v>879</c:v>
                </c:pt>
                <c:pt idx="1547">
                  <c:v>879</c:v>
                </c:pt>
                <c:pt idx="1548">
                  <c:v>879</c:v>
                </c:pt>
                <c:pt idx="1549">
                  <c:v>879</c:v>
                </c:pt>
                <c:pt idx="1550">
                  <c:v>880</c:v>
                </c:pt>
                <c:pt idx="1551">
                  <c:v>878</c:v>
                </c:pt>
                <c:pt idx="1552">
                  <c:v>880</c:v>
                </c:pt>
                <c:pt idx="1553">
                  <c:v>879</c:v>
                </c:pt>
                <c:pt idx="1554">
                  <c:v>880</c:v>
                </c:pt>
                <c:pt idx="1555">
                  <c:v>878</c:v>
                </c:pt>
                <c:pt idx="1556">
                  <c:v>878</c:v>
                </c:pt>
                <c:pt idx="1557">
                  <c:v>878</c:v>
                </c:pt>
                <c:pt idx="1558">
                  <c:v>878</c:v>
                </c:pt>
                <c:pt idx="1559">
                  <c:v>877</c:v>
                </c:pt>
                <c:pt idx="1560">
                  <c:v>878</c:v>
                </c:pt>
                <c:pt idx="1561">
                  <c:v>877</c:v>
                </c:pt>
                <c:pt idx="1562">
                  <c:v>877</c:v>
                </c:pt>
                <c:pt idx="1563">
                  <c:v>875</c:v>
                </c:pt>
                <c:pt idx="1564">
                  <c:v>877</c:v>
                </c:pt>
                <c:pt idx="1565">
                  <c:v>876</c:v>
                </c:pt>
                <c:pt idx="1566">
                  <c:v>877</c:v>
                </c:pt>
                <c:pt idx="1567">
                  <c:v>876</c:v>
                </c:pt>
                <c:pt idx="1568">
                  <c:v>876</c:v>
                </c:pt>
                <c:pt idx="1569">
                  <c:v>875</c:v>
                </c:pt>
                <c:pt idx="1570">
                  <c:v>875</c:v>
                </c:pt>
                <c:pt idx="1571">
                  <c:v>877</c:v>
                </c:pt>
                <c:pt idx="1572">
                  <c:v>877</c:v>
                </c:pt>
                <c:pt idx="1573">
                  <c:v>878</c:v>
                </c:pt>
                <c:pt idx="1574">
                  <c:v>877</c:v>
                </c:pt>
                <c:pt idx="1575">
                  <c:v>880</c:v>
                </c:pt>
                <c:pt idx="1576">
                  <c:v>878</c:v>
                </c:pt>
                <c:pt idx="1577">
                  <c:v>879</c:v>
                </c:pt>
                <c:pt idx="1578">
                  <c:v>880</c:v>
                </c:pt>
                <c:pt idx="1579">
                  <c:v>877</c:v>
                </c:pt>
                <c:pt idx="1580">
                  <c:v>877</c:v>
                </c:pt>
                <c:pt idx="1581">
                  <c:v>878</c:v>
                </c:pt>
                <c:pt idx="1582">
                  <c:v>878</c:v>
                </c:pt>
                <c:pt idx="1583">
                  <c:v>877</c:v>
                </c:pt>
                <c:pt idx="1584">
                  <c:v>877</c:v>
                </c:pt>
                <c:pt idx="1585">
                  <c:v>877</c:v>
                </c:pt>
                <c:pt idx="1586">
                  <c:v>877</c:v>
                </c:pt>
                <c:pt idx="1587">
                  <c:v>875</c:v>
                </c:pt>
                <c:pt idx="1588">
                  <c:v>876</c:v>
                </c:pt>
                <c:pt idx="1589">
                  <c:v>876</c:v>
                </c:pt>
                <c:pt idx="1590">
                  <c:v>877</c:v>
                </c:pt>
                <c:pt idx="1591">
                  <c:v>878</c:v>
                </c:pt>
                <c:pt idx="1592">
                  <c:v>877</c:v>
                </c:pt>
                <c:pt idx="1593">
                  <c:v>875</c:v>
                </c:pt>
                <c:pt idx="1594">
                  <c:v>874</c:v>
                </c:pt>
                <c:pt idx="1595">
                  <c:v>878</c:v>
                </c:pt>
                <c:pt idx="1596">
                  <c:v>877</c:v>
                </c:pt>
                <c:pt idx="1597">
                  <c:v>876</c:v>
                </c:pt>
                <c:pt idx="1598">
                  <c:v>875</c:v>
                </c:pt>
                <c:pt idx="1599">
                  <c:v>878</c:v>
                </c:pt>
                <c:pt idx="1600">
                  <c:v>876</c:v>
                </c:pt>
                <c:pt idx="1601">
                  <c:v>877</c:v>
                </c:pt>
                <c:pt idx="1602">
                  <c:v>879</c:v>
                </c:pt>
                <c:pt idx="1603">
                  <c:v>877</c:v>
                </c:pt>
                <c:pt idx="1604">
                  <c:v>877</c:v>
                </c:pt>
                <c:pt idx="1605">
                  <c:v>875</c:v>
                </c:pt>
                <c:pt idx="1606">
                  <c:v>878</c:v>
                </c:pt>
                <c:pt idx="1607">
                  <c:v>877</c:v>
                </c:pt>
                <c:pt idx="1608">
                  <c:v>877</c:v>
                </c:pt>
                <c:pt idx="1609">
                  <c:v>879</c:v>
                </c:pt>
                <c:pt idx="1610">
                  <c:v>874</c:v>
                </c:pt>
                <c:pt idx="1611">
                  <c:v>877</c:v>
                </c:pt>
                <c:pt idx="1612">
                  <c:v>877</c:v>
                </c:pt>
                <c:pt idx="1613">
                  <c:v>877</c:v>
                </c:pt>
                <c:pt idx="1614">
                  <c:v>879</c:v>
                </c:pt>
                <c:pt idx="1615">
                  <c:v>878</c:v>
                </c:pt>
                <c:pt idx="1616">
                  <c:v>878</c:v>
                </c:pt>
                <c:pt idx="1617">
                  <c:v>878</c:v>
                </c:pt>
                <c:pt idx="1618">
                  <c:v>877</c:v>
                </c:pt>
                <c:pt idx="1619">
                  <c:v>878</c:v>
                </c:pt>
                <c:pt idx="1620">
                  <c:v>878</c:v>
                </c:pt>
                <c:pt idx="1621">
                  <c:v>878</c:v>
                </c:pt>
                <c:pt idx="1622">
                  <c:v>878</c:v>
                </c:pt>
                <c:pt idx="1623">
                  <c:v>876</c:v>
                </c:pt>
                <c:pt idx="1624">
                  <c:v>877</c:v>
                </c:pt>
                <c:pt idx="1625">
                  <c:v>878</c:v>
                </c:pt>
                <c:pt idx="1626">
                  <c:v>878</c:v>
                </c:pt>
                <c:pt idx="1627">
                  <c:v>878</c:v>
                </c:pt>
                <c:pt idx="1628">
                  <c:v>878</c:v>
                </c:pt>
                <c:pt idx="1629">
                  <c:v>878</c:v>
                </c:pt>
                <c:pt idx="1630">
                  <c:v>879</c:v>
                </c:pt>
                <c:pt idx="1631">
                  <c:v>879</c:v>
                </c:pt>
                <c:pt idx="1632">
                  <c:v>879</c:v>
                </c:pt>
                <c:pt idx="1633">
                  <c:v>879</c:v>
                </c:pt>
                <c:pt idx="1634">
                  <c:v>880</c:v>
                </c:pt>
                <c:pt idx="1635">
                  <c:v>879</c:v>
                </c:pt>
                <c:pt idx="1636">
                  <c:v>878</c:v>
                </c:pt>
                <c:pt idx="1637">
                  <c:v>877</c:v>
                </c:pt>
                <c:pt idx="1638">
                  <c:v>879</c:v>
                </c:pt>
                <c:pt idx="1639">
                  <c:v>878</c:v>
                </c:pt>
                <c:pt idx="1640">
                  <c:v>877</c:v>
                </c:pt>
                <c:pt idx="1641">
                  <c:v>880</c:v>
                </c:pt>
                <c:pt idx="1642">
                  <c:v>879</c:v>
                </c:pt>
                <c:pt idx="1643">
                  <c:v>878</c:v>
                </c:pt>
                <c:pt idx="1644">
                  <c:v>879</c:v>
                </c:pt>
                <c:pt idx="1645">
                  <c:v>878</c:v>
                </c:pt>
                <c:pt idx="1646">
                  <c:v>878</c:v>
                </c:pt>
                <c:pt idx="1647">
                  <c:v>876</c:v>
                </c:pt>
                <c:pt idx="1648">
                  <c:v>879</c:v>
                </c:pt>
                <c:pt idx="1649">
                  <c:v>877</c:v>
                </c:pt>
                <c:pt idx="1650">
                  <c:v>873</c:v>
                </c:pt>
                <c:pt idx="1651">
                  <c:v>877</c:v>
                </c:pt>
                <c:pt idx="1652">
                  <c:v>877</c:v>
                </c:pt>
                <c:pt idx="1653">
                  <c:v>878</c:v>
                </c:pt>
                <c:pt idx="1654">
                  <c:v>878</c:v>
                </c:pt>
                <c:pt idx="1655">
                  <c:v>878</c:v>
                </c:pt>
                <c:pt idx="1656">
                  <c:v>877</c:v>
                </c:pt>
                <c:pt idx="1657">
                  <c:v>879</c:v>
                </c:pt>
                <c:pt idx="1658">
                  <c:v>878</c:v>
                </c:pt>
                <c:pt idx="1659">
                  <c:v>879</c:v>
                </c:pt>
                <c:pt idx="1660">
                  <c:v>878</c:v>
                </c:pt>
                <c:pt idx="1661">
                  <c:v>879</c:v>
                </c:pt>
                <c:pt idx="1662">
                  <c:v>879</c:v>
                </c:pt>
                <c:pt idx="1663">
                  <c:v>877</c:v>
                </c:pt>
                <c:pt idx="1664">
                  <c:v>877</c:v>
                </c:pt>
                <c:pt idx="1665">
                  <c:v>879</c:v>
                </c:pt>
                <c:pt idx="1666">
                  <c:v>876</c:v>
                </c:pt>
                <c:pt idx="1667">
                  <c:v>878</c:v>
                </c:pt>
                <c:pt idx="1668">
                  <c:v>878</c:v>
                </c:pt>
                <c:pt idx="1669">
                  <c:v>878</c:v>
                </c:pt>
                <c:pt idx="1670">
                  <c:v>879</c:v>
                </c:pt>
                <c:pt idx="1671">
                  <c:v>878</c:v>
                </c:pt>
                <c:pt idx="1672">
                  <c:v>879</c:v>
                </c:pt>
                <c:pt idx="1673">
                  <c:v>876</c:v>
                </c:pt>
                <c:pt idx="1674">
                  <c:v>878</c:v>
                </c:pt>
                <c:pt idx="1675">
                  <c:v>876</c:v>
                </c:pt>
                <c:pt idx="1676">
                  <c:v>877</c:v>
                </c:pt>
                <c:pt idx="1677">
                  <c:v>877</c:v>
                </c:pt>
                <c:pt idx="1678">
                  <c:v>879</c:v>
                </c:pt>
                <c:pt idx="1679">
                  <c:v>878</c:v>
                </c:pt>
                <c:pt idx="1680">
                  <c:v>879</c:v>
                </c:pt>
                <c:pt idx="1681">
                  <c:v>878</c:v>
                </c:pt>
                <c:pt idx="1682">
                  <c:v>876</c:v>
                </c:pt>
                <c:pt idx="1683">
                  <c:v>878</c:v>
                </c:pt>
                <c:pt idx="1684">
                  <c:v>878</c:v>
                </c:pt>
                <c:pt idx="1685">
                  <c:v>879</c:v>
                </c:pt>
                <c:pt idx="1686">
                  <c:v>878</c:v>
                </c:pt>
                <c:pt idx="1687">
                  <c:v>878</c:v>
                </c:pt>
                <c:pt idx="1688">
                  <c:v>879</c:v>
                </c:pt>
                <c:pt idx="1689">
                  <c:v>878</c:v>
                </c:pt>
                <c:pt idx="1690">
                  <c:v>879</c:v>
                </c:pt>
                <c:pt idx="1691">
                  <c:v>880</c:v>
                </c:pt>
                <c:pt idx="1692">
                  <c:v>879</c:v>
                </c:pt>
                <c:pt idx="1693">
                  <c:v>877</c:v>
                </c:pt>
                <c:pt idx="1694">
                  <c:v>881</c:v>
                </c:pt>
                <c:pt idx="1695">
                  <c:v>879</c:v>
                </c:pt>
                <c:pt idx="1696">
                  <c:v>882</c:v>
                </c:pt>
                <c:pt idx="1697">
                  <c:v>880</c:v>
                </c:pt>
                <c:pt idx="1698">
                  <c:v>883</c:v>
                </c:pt>
                <c:pt idx="1699">
                  <c:v>881</c:v>
                </c:pt>
                <c:pt idx="1700">
                  <c:v>881</c:v>
                </c:pt>
                <c:pt idx="1701">
                  <c:v>882</c:v>
                </c:pt>
                <c:pt idx="1702">
                  <c:v>882</c:v>
                </c:pt>
                <c:pt idx="1703">
                  <c:v>880</c:v>
                </c:pt>
                <c:pt idx="1704">
                  <c:v>881</c:v>
                </c:pt>
                <c:pt idx="1705">
                  <c:v>879</c:v>
                </c:pt>
                <c:pt idx="1706">
                  <c:v>880</c:v>
                </c:pt>
                <c:pt idx="1707">
                  <c:v>879</c:v>
                </c:pt>
                <c:pt idx="1708">
                  <c:v>878</c:v>
                </c:pt>
                <c:pt idx="1709">
                  <c:v>879</c:v>
                </c:pt>
                <c:pt idx="1710">
                  <c:v>879</c:v>
                </c:pt>
                <c:pt idx="1711">
                  <c:v>879</c:v>
                </c:pt>
                <c:pt idx="1712">
                  <c:v>881</c:v>
                </c:pt>
                <c:pt idx="1713">
                  <c:v>881</c:v>
                </c:pt>
                <c:pt idx="1714">
                  <c:v>883</c:v>
                </c:pt>
                <c:pt idx="1715">
                  <c:v>882</c:v>
                </c:pt>
                <c:pt idx="1716">
                  <c:v>881</c:v>
                </c:pt>
                <c:pt idx="1717">
                  <c:v>884</c:v>
                </c:pt>
                <c:pt idx="1718">
                  <c:v>883</c:v>
                </c:pt>
                <c:pt idx="1719">
                  <c:v>883</c:v>
                </c:pt>
                <c:pt idx="1720">
                  <c:v>883</c:v>
                </c:pt>
                <c:pt idx="1721">
                  <c:v>883</c:v>
                </c:pt>
                <c:pt idx="1722">
                  <c:v>883</c:v>
                </c:pt>
                <c:pt idx="1723">
                  <c:v>882</c:v>
                </c:pt>
                <c:pt idx="1724">
                  <c:v>883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5FF8-43BD-ACBE-8C0519943EC4}"/>
            </c:ext>
          </c:extLst>
        </c:ser>
        <c:ser>
          <c:idx val="2"/>
          <c:order val="2"/>
          <c:tx>
            <c:strRef>
              <c:f>'mix6'!$G$1</c:f>
              <c:strCache>
                <c:ptCount val="1"/>
                <c:pt idx="0">
                  <c:v> pr3</c:v>
                </c:pt>
              </c:strCache>
            </c:strRef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xVal>
            <c:numRef>
              <c:f>'mix6'!$C$2:$C$1726</c:f>
              <c:numCache>
                <c:formatCode>General</c:formatCode>
                <c:ptCount val="1725"/>
                <c:pt idx="0">
                  <c:v>0</c:v>
                </c:pt>
                <c:pt idx="1">
                  <c:v>7.579326600000158E-4</c:v>
                </c:pt>
                <c:pt idx="2">
                  <c:v>1.4009475699998664E-3</c:v>
                </c:pt>
                <c:pt idx="3">
                  <c:v>1.9619464900000327E-3</c:v>
                </c:pt>
                <c:pt idx="4">
                  <c:v>2.465009689999853E-3</c:v>
                </c:pt>
                <c:pt idx="5">
                  <c:v>3.3879280099999853E-3</c:v>
                </c:pt>
                <c:pt idx="6">
                  <c:v>3.9229392999999835E-3</c:v>
                </c:pt>
                <c:pt idx="7">
                  <c:v>4.4579505899999816E-3</c:v>
                </c:pt>
                <c:pt idx="8">
                  <c:v>4.9860477399998882E-3</c:v>
                </c:pt>
                <c:pt idx="9">
                  <c:v>5.5420398699999041E-3</c:v>
                </c:pt>
                <c:pt idx="10">
                  <c:v>6.2401294699998555E-3</c:v>
                </c:pt>
                <c:pt idx="11">
                  <c:v>6.7689418799998791E-3</c:v>
                </c:pt>
                <c:pt idx="12">
                  <c:v>7.2920322399998572E-3</c:v>
                </c:pt>
                <c:pt idx="13">
                  <c:v>7.8210830699998457E-3</c:v>
                </c:pt>
                <c:pt idx="14">
                  <c:v>8.3429813399999997E-3</c:v>
                </c:pt>
                <c:pt idx="15">
                  <c:v>8.8689327200000001E-3</c:v>
                </c:pt>
                <c:pt idx="16">
                  <c:v>9.4220638299999937E-3</c:v>
                </c:pt>
                <c:pt idx="17">
                  <c:v>1.0141134259999962E-2</c:v>
                </c:pt>
                <c:pt idx="18">
                  <c:v>1.0937929150000025E-2</c:v>
                </c:pt>
                <c:pt idx="19">
                  <c:v>1.8393993379999918E-2</c:v>
                </c:pt>
                <c:pt idx="20">
                  <c:v>3.9073944089999868E-2</c:v>
                </c:pt>
                <c:pt idx="21">
                  <c:v>6.3621044160000029E-2</c:v>
                </c:pt>
                <c:pt idx="22">
                  <c:v>8.8387966149999997E-2</c:v>
                </c:pt>
                <c:pt idx="23">
                  <c:v>0.10855507851000001</c:v>
                </c:pt>
                <c:pt idx="24">
                  <c:v>0.13316011428999985</c:v>
                </c:pt>
                <c:pt idx="25">
                  <c:v>0.15374112128999995</c:v>
                </c:pt>
                <c:pt idx="26">
                  <c:v>0.17821693419999995</c:v>
                </c:pt>
                <c:pt idx="27">
                  <c:v>0.20278596877999977</c:v>
                </c:pt>
                <c:pt idx="28">
                  <c:v>0.22330498695000012</c:v>
                </c:pt>
                <c:pt idx="29">
                  <c:v>0.24782109259999974</c:v>
                </c:pt>
                <c:pt idx="30">
                  <c:v>0.26838898658999977</c:v>
                </c:pt>
                <c:pt idx="31">
                  <c:v>0.29297304152999981</c:v>
                </c:pt>
                <c:pt idx="32">
                  <c:v>0.31758713721999987</c:v>
                </c:pt>
                <c:pt idx="33">
                  <c:v>0.33781409262999995</c:v>
                </c:pt>
                <c:pt idx="34">
                  <c:v>0.36239504813999979</c:v>
                </c:pt>
                <c:pt idx="35">
                  <c:v>0.38293004035999978</c:v>
                </c:pt>
                <c:pt idx="36">
                  <c:v>0.40761399268999998</c:v>
                </c:pt>
                <c:pt idx="37">
                  <c:v>0.42856192588999997</c:v>
                </c:pt>
                <c:pt idx="38">
                  <c:v>0.45267701149000006</c:v>
                </c:pt>
                <c:pt idx="39">
                  <c:v>0.47721004486000007</c:v>
                </c:pt>
                <c:pt idx="40">
                  <c:v>0.49775791167999994</c:v>
                </c:pt>
                <c:pt idx="41">
                  <c:v>0.52243399619999975</c:v>
                </c:pt>
                <c:pt idx="42">
                  <c:v>0.54276013373999987</c:v>
                </c:pt>
                <c:pt idx="43">
                  <c:v>0.56738209723999988</c:v>
                </c:pt>
                <c:pt idx="44">
                  <c:v>0.59216713904999985</c:v>
                </c:pt>
                <c:pt idx="45">
                  <c:v>0.61255097388999991</c:v>
                </c:pt>
                <c:pt idx="46">
                  <c:v>0.63700008391999985</c:v>
                </c:pt>
                <c:pt idx="47">
                  <c:v>0.65760493277999998</c:v>
                </c:pt>
                <c:pt idx="48">
                  <c:v>0.68201398849000006</c:v>
                </c:pt>
                <c:pt idx="49">
                  <c:v>0.70649099350000011</c:v>
                </c:pt>
                <c:pt idx="50">
                  <c:v>0.72755002975000016</c:v>
                </c:pt>
                <c:pt idx="51">
                  <c:v>0.75160503386999977</c:v>
                </c:pt>
                <c:pt idx="52">
                  <c:v>0.77212905884000005</c:v>
                </c:pt>
                <c:pt idx="53">
                  <c:v>0.79679393767999995</c:v>
                </c:pt>
                <c:pt idx="54">
                  <c:v>0.81724596022999973</c:v>
                </c:pt>
                <c:pt idx="55">
                  <c:v>0.84189605713000004</c:v>
                </c:pt>
                <c:pt idx="56">
                  <c:v>0.86620497702999977</c:v>
                </c:pt>
                <c:pt idx="57">
                  <c:v>0.88677906989999977</c:v>
                </c:pt>
                <c:pt idx="58">
                  <c:v>0.91171097754999986</c:v>
                </c:pt>
                <c:pt idx="59">
                  <c:v>0.93195891379999996</c:v>
                </c:pt>
                <c:pt idx="60">
                  <c:v>0.95682406425000011</c:v>
                </c:pt>
                <c:pt idx="61">
                  <c:v>0.9810829162600001</c:v>
                </c:pt>
                <c:pt idx="62">
                  <c:v>1.00155210495</c:v>
                </c:pt>
                <c:pt idx="63">
                  <c:v>1.0261521339400002</c:v>
                </c:pt>
                <c:pt idx="64">
                  <c:v>1.0467810630800001</c:v>
                </c:pt>
                <c:pt idx="65">
                  <c:v>1.0712559223199998</c:v>
                </c:pt>
                <c:pt idx="66">
                  <c:v>1.0956900119799999</c:v>
                </c:pt>
                <c:pt idx="67">
                  <c:v>1.1162819862399997</c:v>
                </c:pt>
                <c:pt idx="68">
                  <c:v>1.1409449577299999</c:v>
                </c:pt>
                <c:pt idx="69">
                  <c:v>1.1616640090899999</c:v>
                </c:pt>
                <c:pt idx="70">
                  <c:v>1.1858570575699998</c:v>
                </c:pt>
                <c:pt idx="71">
                  <c:v>1.2063689231899999</c:v>
                </c:pt>
                <c:pt idx="72">
                  <c:v>1.23098993301</c:v>
                </c:pt>
                <c:pt idx="73">
                  <c:v>1.25562596321</c:v>
                </c:pt>
                <c:pt idx="74">
                  <c:v>1.2762200832400001</c:v>
                </c:pt>
                <c:pt idx="75">
                  <c:v>1.3006229400599998</c:v>
                </c:pt>
                <c:pt idx="76">
                  <c:v>1.3211379051200001</c:v>
                </c:pt>
                <c:pt idx="77">
                  <c:v>1.3456001281700001</c:v>
                </c:pt>
                <c:pt idx="78">
                  <c:v>1.37007808685</c:v>
                </c:pt>
                <c:pt idx="79">
                  <c:v>1.3908250331900001</c:v>
                </c:pt>
                <c:pt idx="80">
                  <c:v>1.4152479171699999</c:v>
                </c:pt>
                <c:pt idx="81">
                  <c:v>1.4357709884599998</c:v>
                </c:pt>
                <c:pt idx="82">
                  <c:v>1.4602630138400001</c:v>
                </c:pt>
                <c:pt idx="83">
                  <c:v>1.48499011993</c:v>
                </c:pt>
                <c:pt idx="84">
                  <c:v>1.5053210258499998</c:v>
                </c:pt>
                <c:pt idx="85">
                  <c:v>1.5298810005200001</c:v>
                </c:pt>
                <c:pt idx="86">
                  <c:v>1.5506179332699999</c:v>
                </c:pt>
                <c:pt idx="87">
                  <c:v>1.57499194145</c:v>
                </c:pt>
                <c:pt idx="88">
                  <c:v>1.5956900119799999</c:v>
                </c:pt>
                <c:pt idx="89">
                  <c:v>1.6200399398799998</c:v>
                </c:pt>
                <c:pt idx="90">
                  <c:v>1.6446521282199997</c:v>
                </c:pt>
                <c:pt idx="91">
                  <c:v>1.6651680469499999</c:v>
                </c:pt>
                <c:pt idx="92">
                  <c:v>1.6899580955499998</c:v>
                </c:pt>
                <c:pt idx="93">
                  <c:v>1.7102489471399998</c:v>
                </c:pt>
                <c:pt idx="94">
                  <c:v>1.7346861362400001</c:v>
                </c:pt>
                <c:pt idx="95">
                  <c:v>1.7595739364599998</c:v>
                </c:pt>
                <c:pt idx="96">
                  <c:v>1.77982592583</c:v>
                </c:pt>
                <c:pt idx="97">
                  <c:v>1.8044700622500001</c:v>
                </c:pt>
                <c:pt idx="98">
                  <c:v>1.8252091407799997</c:v>
                </c:pt>
                <c:pt idx="99">
                  <c:v>1.84935903549</c:v>
                </c:pt>
                <c:pt idx="100">
                  <c:v>1.87390899658</c:v>
                </c:pt>
                <c:pt idx="101">
                  <c:v>1.8944330215399998</c:v>
                </c:pt>
                <c:pt idx="102">
                  <c:v>1.9189639091499999</c:v>
                </c:pt>
                <c:pt idx="103">
                  <c:v>1.9394900798800001</c:v>
                </c:pt>
                <c:pt idx="104">
                  <c:v>1.9641959667199997</c:v>
                </c:pt>
                <c:pt idx="105">
                  <c:v>1.9848251342799998</c:v>
                </c:pt>
                <c:pt idx="106">
                  <c:v>2.00961613655</c:v>
                </c:pt>
                <c:pt idx="107">
                  <c:v>2.03363704681</c:v>
                </c:pt>
                <c:pt idx="108">
                  <c:v>2.0542590618099998</c:v>
                </c:pt>
                <c:pt idx="109">
                  <c:v>2.0788509845699998</c:v>
                </c:pt>
                <c:pt idx="110">
                  <c:v>2.0993609428399997</c:v>
                </c:pt>
                <c:pt idx="111">
                  <c:v>2.1239490508999999</c:v>
                </c:pt>
                <c:pt idx="112">
                  <c:v>2.1483581066099999</c:v>
                </c:pt>
                <c:pt idx="113">
                  <c:v>2.1689739227299998</c:v>
                </c:pt>
                <c:pt idx="114">
                  <c:v>2.1938250064799996</c:v>
                </c:pt>
                <c:pt idx="115">
                  <c:v>2.2141659259800002</c:v>
                </c:pt>
                <c:pt idx="116">
                  <c:v>2.2387759685500002</c:v>
                </c:pt>
                <c:pt idx="117">
                  <c:v>2.26310491562</c:v>
                </c:pt>
                <c:pt idx="118">
                  <c:v>2.2836310863500002</c:v>
                </c:pt>
                <c:pt idx="119">
                  <c:v>2.3081779479999995</c:v>
                </c:pt>
                <c:pt idx="120">
                  <c:v>2.3287091255200001</c:v>
                </c:pt>
                <c:pt idx="121">
                  <c:v>2.3532409668000001</c:v>
                </c:pt>
                <c:pt idx="122">
                  <c:v>2.3739099502600003</c:v>
                </c:pt>
                <c:pt idx="123">
                  <c:v>2.3983509540500001</c:v>
                </c:pt>
                <c:pt idx="124">
                  <c:v>2.4230611324299995</c:v>
                </c:pt>
                <c:pt idx="125">
                  <c:v>2.4433650970399996</c:v>
                </c:pt>
                <c:pt idx="126">
                  <c:v>2.4681019782999996</c:v>
                </c:pt>
                <c:pt idx="127">
                  <c:v>2.4887120723699998</c:v>
                </c:pt>
                <c:pt idx="128">
                  <c:v>2.5129871368400001</c:v>
                </c:pt>
                <c:pt idx="129">
                  <c:v>2.5375061035099997</c:v>
                </c:pt>
                <c:pt idx="130">
                  <c:v>2.5581140518200001</c:v>
                </c:pt>
                <c:pt idx="131">
                  <c:v>2.5826539993300002</c:v>
                </c:pt>
                <c:pt idx="132">
                  <c:v>2.6031539440100002</c:v>
                </c:pt>
                <c:pt idx="133">
                  <c:v>2.6280779838600004</c:v>
                </c:pt>
                <c:pt idx="134">
                  <c:v>2.6522901058200001</c:v>
                </c:pt>
                <c:pt idx="135">
                  <c:v>2.6731200218199995</c:v>
                </c:pt>
                <c:pt idx="136">
                  <c:v>2.6972520351399996</c:v>
                </c:pt>
                <c:pt idx="137">
                  <c:v>2.7178239822400001</c:v>
                </c:pt>
                <c:pt idx="138">
                  <c:v>2.7426290512100002</c:v>
                </c:pt>
                <c:pt idx="139">
                  <c:v>2.7628810405699995</c:v>
                </c:pt>
                <c:pt idx="140">
                  <c:v>2.7874920368200002</c:v>
                </c:pt>
                <c:pt idx="141">
                  <c:v>2.8123409748100001</c:v>
                </c:pt>
                <c:pt idx="142">
                  <c:v>2.8323779106099995</c:v>
                </c:pt>
                <c:pt idx="143">
                  <c:v>2.8570380210899997</c:v>
                </c:pt>
                <c:pt idx="144">
                  <c:v>2.8775219917299997</c:v>
                </c:pt>
                <c:pt idx="145">
                  <c:v>2.9021880626700001</c:v>
                </c:pt>
                <c:pt idx="146">
                  <c:v>2.9268901348100003</c:v>
                </c:pt>
                <c:pt idx="147">
                  <c:v>2.9473640918700004</c:v>
                </c:pt>
                <c:pt idx="148">
                  <c:v>2.9720120429999999</c:v>
                </c:pt>
                <c:pt idx="149">
                  <c:v>2.9926750659899999</c:v>
                </c:pt>
                <c:pt idx="150">
                  <c:v>3.0168979167900001</c:v>
                </c:pt>
                <c:pt idx="151">
                  <c:v>3.0412409305600003</c:v>
                </c:pt>
                <c:pt idx="152">
                  <c:v>3.0620651245099997</c:v>
                </c:pt>
                <c:pt idx="153">
                  <c:v>3.0865681171400001</c:v>
                </c:pt>
                <c:pt idx="154">
                  <c:v>3.1070039272299996</c:v>
                </c:pt>
                <c:pt idx="155">
                  <c:v>3.1315519809699999</c:v>
                </c:pt>
                <c:pt idx="156">
                  <c:v>3.1520650386799995</c:v>
                </c:pt>
                <c:pt idx="157">
                  <c:v>3.1767461299900002</c:v>
                </c:pt>
                <c:pt idx="158">
                  <c:v>3.2011270523099999</c:v>
                </c:pt>
                <c:pt idx="159">
                  <c:v>3.2217121124300001</c:v>
                </c:pt>
                <c:pt idx="160">
                  <c:v>3.2461249828300001</c:v>
                </c:pt>
                <c:pt idx="161">
                  <c:v>3.2667849063900003</c:v>
                </c:pt>
                <c:pt idx="162">
                  <c:v>3.2914810180700003</c:v>
                </c:pt>
                <c:pt idx="163">
                  <c:v>3.3157820701599996</c:v>
                </c:pt>
                <c:pt idx="164">
                  <c:v>3.3364489078499999</c:v>
                </c:pt>
                <c:pt idx="165">
                  <c:v>3.3611660003700004</c:v>
                </c:pt>
                <c:pt idx="166">
                  <c:v>3.3814640045200002</c:v>
                </c:pt>
                <c:pt idx="167">
                  <c:v>3.4060220718400003</c:v>
                </c:pt>
                <c:pt idx="168">
                  <c:v>3.43047094345</c:v>
                </c:pt>
                <c:pt idx="169">
                  <c:v>3.4512670040099995</c:v>
                </c:pt>
                <c:pt idx="170">
                  <c:v>3.4756081104300001</c:v>
                </c:pt>
                <c:pt idx="171">
                  <c:v>3.49621891975</c:v>
                </c:pt>
                <c:pt idx="172">
                  <c:v>3.5205991268100001</c:v>
                </c:pt>
                <c:pt idx="173">
                  <c:v>3.54120993614</c:v>
                </c:pt>
                <c:pt idx="174">
                  <c:v>3.5657091140700001</c:v>
                </c:pt>
                <c:pt idx="175">
                  <c:v>3.5904049873299999</c:v>
                </c:pt>
                <c:pt idx="176">
                  <c:v>3.6109290123000002</c:v>
                </c:pt>
                <c:pt idx="177">
                  <c:v>3.6353211402899999</c:v>
                </c:pt>
                <c:pt idx="178">
                  <c:v>3.6559610366799995</c:v>
                </c:pt>
                <c:pt idx="179">
                  <c:v>3.6804239749899996</c:v>
                </c:pt>
                <c:pt idx="180">
                  <c:v>3.7048771381400001</c:v>
                </c:pt>
                <c:pt idx="181">
                  <c:v>3.7257671356199995</c:v>
                </c:pt>
                <c:pt idx="182">
                  <c:v>3.7500150203699998</c:v>
                </c:pt>
                <c:pt idx="183">
                  <c:v>3.7707579135900002</c:v>
                </c:pt>
                <c:pt idx="184">
                  <c:v>3.7950229644799998</c:v>
                </c:pt>
                <c:pt idx="185">
                  <c:v>3.8198471069299997</c:v>
                </c:pt>
                <c:pt idx="186">
                  <c:v>3.8400609493200002</c:v>
                </c:pt>
                <c:pt idx="187">
                  <c:v>3.8647699356099996</c:v>
                </c:pt>
                <c:pt idx="188">
                  <c:v>3.8855600356999997</c:v>
                </c:pt>
                <c:pt idx="189">
                  <c:v>3.9098639488199995</c:v>
                </c:pt>
                <c:pt idx="190">
                  <c:v>3.9304780960100003</c:v>
                </c:pt>
                <c:pt idx="191">
                  <c:v>3.9548079967500001</c:v>
                </c:pt>
                <c:pt idx="192">
                  <c:v>3.9793391227700003</c:v>
                </c:pt>
                <c:pt idx="193">
                  <c:v>3.9999039173099997</c:v>
                </c:pt>
                <c:pt idx="194">
                  <c:v>4.0247049331699998</c:v>
                </c:pt>
                <c:pt idx="195">
                  <c:v>4.0452210903199992</c:v>
                </c:pt>
                <c:pt idx="196">
                  <c:v>4.0694589614899996</c:v>
                </c:pt>
                <c:pt idx="197">
                  <c:v>4.0940439701099995</c:v>
                </c:pt>
                <c:pt idx="198">
                  <c:v>4.1146221160899996</c:v>
                </c:pt>
                <c:pt idx="199">
                  <c:v>4.1391091346699991</c:v>
                </c:pt>
                <c:pt idx="200">
                  <c:v>4.1599249839799999</c:v>
                </c:pt>
                <c:pt idx="201">
                  <c:v>4.1842470169099997</c:v>
                </c:pt>
                <c:pt idx="202">
                  <c:v>4.2087690830199991</c:v>
                </c:pt>
                <c:pt idx="203">
                  <c:v>4.2294089794099996</c:v>
                </c:pt>
                <c:pt idx="204">
                  <c:v>4.2539110183699993</c:v>
                </c:pt>
                <c:pt idx="205">
                  <c:v>4.2743809223199998</c:v>
                </c:pt>
                <c:pt idx="206">
                  <c:v>4.2989490032199997</c:v>
                </c:pt>
                <c:pt idx="207">
                  <c:v>4.3197340965299995</c:v>
                </c:pt>
                <c:pt idx="208">
                  <c:v>4.3439590930899996</c:v>
                </c:pt>
                <c:pt idx="209">
                  <c:v>4.3685741424499991</c:v>
                </c:pt>
                <c:pt idx="210">
                  <c:v>4.3894410133399999</c:v>
                </c:pt>
                <c:pt idx="211">
                  <c:v>4.4136059284199991</c:v>
                </c:pt>
                <c:pt idx="212">
                  <c:v>4.4342930316899993</c:v>
                </c:pt>
                <c:pt idx="213">
                  <c:v>4.4588699340799991</c:v>
                </c:pt>
                <c:pt idx="214">
                  <c:v>4.4830911159499998</c:v>
                </c:pt>
                <c:pt idx="215">
                  <c:v>4.5037379264799995</c:v>
                </c:pt>
                <c:pt idx="216">
                  <c:v>4.5282220840399994</c:v>
                </c:pt>
                <c:pt idx="217">
                  <c:v>4.5486149787899999</c:v>
                </c:pt>
                <c:pt idx="218">
                  <c:v>4.5732951164199998</c:v>
                </c:pt>
                <c:pt idx="219">
                  <c:v>4.5978639125799994</c:v>
                </c:pt>
                <c:pt idx="220">
                  <c:v>4.6184051036799998</c:v>
                </c:pt>
                <c:pt idx="221">
                  <c:v>4.6429309844999995</c:v>
                </c:pt>
                <c:pt idx="222">
                  <c:v>4.6635091304799996</c:v>
                </c:pt>
                <c:pt idx="223">
                  <c:v>4.6880869865399992</c:v>
                </c:pt>
                <c:pt idx="224">
                  <c:v>4.7088370323199991</c:v>
                </c:pt>
                <c:pt idx="225">
                  <c:v>4.7329840660099993</c:v>
                </c:pt>
                <c:pt idx="226">
                  <c:v>4.7575299739799997</c:v>
                </c:pt>
                <c:pt idx="227">
                  <c:v>4.7782740592899993</c:v>
                </c:pt>
                <c:pt idx="228">
                  <c:v>4.8025829791999994</c:v>
                </c:pt>
                <c:pt idx="229">
                  <c:v>4.8231389522499999</c:v>
                </c:pt>
                <c:pt idx="230">
                  <c:v>4.8478109836599996</c:v>
                </c:pt>
                <c:pt idx="231">
                  <c:v>4.8723759651199998</c:v>
                </c:pt>
                <c:pt idx="232">
                  <c:v>4.8926711082399992</c:v>
                </c:pt>
                <c:pt idx="233">
                  <c:v>4.9172229766799997</c:v>
                </c:pt>
                <c:pt idx="234">
                  <c:v>4.9378559589399993</c:v>
                </c:pt>
                <c:pt idx="235">
                  <c:v>4.9623699188199994</c:v>
                </c:pt>
                <c:pt idx="236">
                  <c:v>4.9871430396999994</c:v>
                </c:pt>
                <c:pt idx="237">
                  <c:v>5.0075199603999998</c:v>
                </c:pt>
                <c:pt idx="238">
                  <c:v>5.0275199603999994</c:v>
                </c:pt>
                <c:pt idx="239">
                  <c:v>5.0282490444099981</c:v>
                </c:pt>
                <c:pt idx="240">
                  <c:v>5.028776903149998</c:v>
                </c:pt>
                <c:pt idx="241">
                  <c:v>5.029305953979998</c:v>
                </c:pt>
                <c:pt idx="242">
                  <c:v>5.0298588466599981</c:v>
                </c:pt>
                <c:pt idx="243">
                  <c:v>5.0308480453399991</c:v>
                </c:pt>
                <c:pt idx="244">
                  <c:v>5.0317928981699982</c:v>
                </c:pt>
                <c:pt idx="245">
                  <c:v>5.032296915049999</c:v>
                </c:pt>
                <c:pt idx="246">
                  <c:v>5.0327840042099989</c:v>
                </c:pt>
                <c:pt idx="247">
                  <c:v>5.0333190154999983</c:v>
                </c:pt>
                <c:pt idx="248">
                  <c:v>5.0337948989799983</c:v>
                </c:pt>
                <c:pt idx="249">
                  <c:v>5.0342679214399979</c:v>
                </c:pt>
                <c:pt idx="250">
                  <c:v>5.0347390365599978</c:v>
                </c:pt>
                <c:pt idx="251">
                  <c:v>5.0352089595799985</c:v>
                </c:pt>
                <c:pt idx="252">
                  <c:v>5.0356788825899983</c:v>
                </c:pt>
                <c:pt idx="253">
                  <c:v>5.0361468982699993</c:v>
                </c:pt>
                <c:pt idx="254">
                  <c:v>5.0366180133799983</c:v>
                </c:pt>
                <c:pt idx="255">
                  <c:v>5.0371258449499994</c:v>
                </c:pt>
                <c:pt idx="256">
                  <c:v>5.0376060199699992</c:v>
                </c:pt>
                <c:pt idx="257">
                  <c:v>5.0380740356399993</c:v>
                </c:pt>
                <c:pt idx="258">
                  <c:v>5.0385480117799979</c:v>
                </c:pt>
                <c:pt idx="259">
                  <c:v>5.0390289020499992</c:v>
                </c:pt>
                <c:pt idx="260">
                  <c:v>5.0396180343599983</c:v>
                </c:pt>
                <c:pt idx="261">
                  <c:v>5.0401380252799992</c:v>
                </c:pt>
                <c:pt idx="262">
                  <c:v>5.0406079482999981</c:v>
                </c:pt>
                <c:pt idx="263">
                  <c:v>5.0412888717599991</c:v>
                </c:pt>
                <c:pt idx="264">
                  <c:v>5.0421810340799986</c:v>
                </c:pt>
                <c:pt idx="265">
                  <c:v>5.042986888879998</c:v>
                </c:pt>
                <c:pt idx="266">
                  <c:v>5.0438599777199986</c:v>
                </c:pt>
                <c:pt idx="267">
                  <c:v>5.0450399112699991</c:v>
                </c:pt>
                <c:pt idx="268">
                  <c:v>5.045585889809999</c:v>
                </c:pt>
                <c:pt idx="269">
                  <c:v>5.0460870456699993</c:v>
                </c:pt>
                <c:pt idx="270">
                  <c:v>5.0466549587199978</c:v>
                </c:pt>
                <c:pt idx="271">
                  <c:v>5.0475628566699982</c:v>
                </c:pt>
                <c:pt idx="272">
                  <c:v>5.0482700061799992</c:v>
                </c:pt>
                <c:pt idx="273">
                  <c:v>5.0487370681699986</c:v>
                </c:pt>
                <c:pt idx="274">
                  <c:v>5.049243946069998</c:v>
                </c:pt>
                <c:pt idx="275">
                  <c:v>5.0496928882599992</c:v>
                </c:pt>
                <c:pt idx="276">
                  <c:v>5.0501609039299993</c:v>
                </c:pt>
                <c:pt idx="277">
                  <c:v>5.0506298732699992</c:v>
                </c:pt>
                <c:pt idx="278">
                  <c:v>5.0510978889399993</c:v>
                </c:pt>
                <c:pt idx="279">
                  <c:v>5.0515639972599988</c:v>
                </c:pt>
                <c:pt idx="280">
                  <c:v>5.052029867169999</c:v>
                </c:pt>
                <c:pt idx="281">
                  <c:v>5.0524978828399991</c:v>
                </c:pt>
                <c:pt idx="282">
                  <c:v>5.0529990386899986</c:v>
                </c:pt>
                <c:pt idx="283">
                  <c:v>5.0534980487799981</c:v>
                </c:pt>
                <c:pt idx="284">
                  <c:v>5.0539689254699987</c:v>
                </c:pt>
                <c:pt idx="285">
                  <c:v>5.0544350337899981</c:v>
                </c:pt>
                <c:pt idx="286">
                  <c:v>5.054904003139999</c:v>
                </c:pt>
                <c:pt idx="287">
                  <c:v>5.0553729724799989</c:v>
                </c:pt>
                <c:pt idx="288">
                  <c:v>5.0557389449999981</c:v>
                </c:pt>
                <c:pt idx="289">
                  <c:v>5.0560479354799988</c:v>
                </c:pt>
                <c:pt idx="290">
                  <c:v>5.0563578796299993</c:v>
                </c:pt>
                <c:pt idx="291">
                  <c:v>5.0566659164399983</c:v>
                </c:pt>
                <c:pt idx="292">
                  <c:v>5.0569980335199993</c:v>
                </c:pt>
                <c:pt idx="293">
                  <c:v>5.0573129844599993</c:v>
                </c:pt>
                <c:pt idx="294">
                  <c:v>5.0616178703299983</c:v>
                </c:pt>
                <c:pt idx="295">
                  <c:v>5.0824010562899993</c:v>
                </c:pt>
                <c:pt idx="296">
                  <c:v>5.1069979858399979</c:v>
                </c:pt>
                <c:pt idx="297">
                  <c:v>5.1274528694099981</c:v>
                </c:pt>
                <c:pt idx="298">
                  <c:v>5.1519069862299993</c:v>
                </c:pt>
                <c:pt idx="299">
                  <c:v>5.1763050746899992</c:v>
                </c:pt>
                <c:pt idx="300">
                  <c:v>5.1969170761099992</c:v>
                </c:pt>
                <c:pt idx="301">
                  <c:v>5.2214560699399986</c:v>
                </c:pt>
                <c:pt idx="302">
                  <c:v>5.2420530509899983</c:v>
                </c:pt>
                <c:pt idx="303">
                  <c:v>5.2665128898599978</c:v>
                </c:pt>
                <c:pt idx="304">
                  <c:v>5.2913069915699982</c:v>
                </c:pt>
                <c:pt idx="305">
                  <c:v>5.3117580604499981</c:v>
                </c:pt>
                <c:pt idx="306">
                  <c:v>5.3364069652499992</c:v>
                </c:pt>
                <c:pt idx="307">
                  <c:v>5.3567240428899989</c:v>
                </c:pt>
                <c:pt idx="308">
                  <c:v>5.3811710071499981</c:v>
                </c:pt>
                <c:pt idx="309">
                  <c:v>5.401806850429999</c:v>
                </c:pt>
                <c:pt idx="310">
                  <c:v>5.4264929485299991</c:v>
                </c:pt>
                <c:pt idx="311">
                  <c:v>5.4507808875999988</c:v>
                </c:pt>
                <c:pt idx="312">
                  <c:v>5.4716470432199991</c:v>
                </c:pt>
                <c:pt idx="313">
                  <c:v>5.4959318828499981</c:v>
                </c:pt>
                <c:pt idx="314">
                  <c:v>5.516373891829998</c:v>
                </c:pt>
                <c:pt idx="315">
                  <c:v>5.5410540294599979</c:v>
                </c:pt>
                <c:pt idx="316">
                  <c:v>5.5656080436699984</c:v>
                </c:pt>
                <c:pt idx="317">
                  <c:v>5.5859718513399983</c:v>
                </c:pt>
                <c:pt idx="318">
                  <c:v>5.6104939174599977</c:v>
                </c:pt>
                <c:pt idx="319">
                  <c:v>5.6312608909599984</c:v>
                </c:pt>
                <c:pt idx="320">
                  <c:v>5.6556408595999983</c:v>
                </c:pt>
                <c:pt idx="321">
                  <c:v>5.6800859165099986</c:v>
                </c:pt>
                <c:pt idx="322">
                  <c:v>5.7009210777199986</c:v>
                </c:pt>
                <c:pt idx="323">
                  <c:v>5.7251649093599983</c:v>
                </c:pt>
                <c:pt idx="324">
                  <c:v>5.745805997839998</c:v>
                </c:pt>
                <c:pt idx="325">
                  <c:v>5.7705578994699991</c:v>
                </c:pt>
                <c:pt idx="326">
                  <c:v>5.791018028249999</c:v>
                </c:pt>
                <c:pt idx="327">
                  <c:v>5.8153228950499987</c:v>
                </c:pt>
                <c:pt idx="328">
                  <c:v>5.840358037939998</c:v>
                </c:pt>
                <c:pt idx="329">
                  <c:v>5.8605859470299979</c:v>
                </c:pt>
                <c:pt idx="330">
                  <c:v>5.8851480674699985</c:v>
                </c:pt>
                <c:pt idx="331">
                  <c:v>5.905618925089998</c:v>
                </c:pt>
                <c:pt idx="332">
                  <c:v>5.9301300239499977</c:v>
                </c:pt>
                <c:pt idx="333">
                  <c:v>5.954615850439998</c:v>
                </c:pt>
                <c:pt idx="334">
                  <c:v>5.9754150104499981</c:v>
                </c:pt>
                <c:pt idx="335">
                  <c:v>6.000093002309999</c:v>
                </c:pt>
                <c:pt idx="336">
                  <c:v>6.0203499984699977</c:v>
                </c:pt>
                <c:pt idx="337">
                  <c:v>6.0447850417999991</c:v>
                </c:pt>
                <c:pt idx="338">
                  <c:v>6.0693199825199979</c:v>
                </c:pt>
                <c:pt idx="339">
                  <c:v>6.0899419975199987</c:v>
                </c:pt>
                <c:pt idx="340">
                  <c:v>6.114291925429999</c:v>
                </c:pt>
                <c:pt idx="341">
                  <c:v>6.1348679256399983</c:v>
                </c:pt>
                <c:pt idx="342">
                  <c:v>6.1597659778599994</c:v>
                </c:pt>
                <c:pt idx="343">
                  <c:v>6.1839490127499985</c:v>
                </c:pt>
                <c:pt idx="344">
                  <c:v>6.2045459937999983</c:v>
                </c:pt>
                <c:pt idx="345">
                  <c:v>6.2290699672699983</c:v>
                </c:pt>
                <c:pt idx="346">
                  <c:v>6.2497189235599979</c:v>
                </c:pt>
                <c:pt idx="347">
                  <c:v>6.2742099952699988</c:v>
                </c:pt>
                <c:pt idx="348">
                  <c:v>6.294674892419998</c:v>
                </c:pt>
                <c:pt idx="349">
                  <c:v>6.3194160652099978</c:v>
                </c:pt>
                <c:pt idx="350">
                  <c:v>6.3437040042799993</c:v>
                </c:pt>
                <c:pt idx="351">
                  <c:v>6.3642950248699979</c:v>
                </c:pt>
                <c:pt idx="352">
                  <c:v>6.3890390586799981</c:v>
                </c:pt>
                <c:pt idx="353">
                  <c:v>6.4095108699799983</c:v>
                </c:pt>
                <c:pt idx="354">
                  <c:v>6.4341509532899988</c:v>
                </c:pt>
                <c:pt idx="355">
                  <c:v>6.4583759498599989</c:v>
                </c:pt>
                <c:pt idx="356">
                  <c:v>6.4789650630899978</c:v>
                </c:pt>
                <c:pt idx="357">
                  <c:v>6.5038230609799985</c:v>
                </c:pt>
                <c:pt idx="358">
                  <c:v>6.5242700767499979</c:v>
                </c:pt>
                <c:pt idx="359">
                  <c:v>6.5486920070599979</c:v>
                </c:pt>
                <c:pt idx="360">
                  <c:v>6.5731408786699976</c:v>
                </c:pt>
                <c:pt idx="361">
                  <c:v>6.5937080573999989</c:v>
                </c:pt>
                <c:pt idx="362">
                  <c:v>6.6181869697499991</c:v>
                </c:pt>
                <c:pt idx="363">
                  <c:v>6.6387748908999988</c:v>
                </c:pt>
                <c:pt idx="364">
                  <c:v>6.6632850360799978</c:v>
                </c:pt>
                <c:pt idx="365">
                  <c:v>6.683823842999999</c:v>
                </c:pt>
                <c:pt idx="366">
                  <c:v>6.7084670257499983</c:v>
                </c:pt>
                <c:pt idx="367">
                  <c:v>6.7328438949499994</c:v>
                </c:pt>
                <c:pt idx="368">
                  <c:v>6.753434915539998</c:v>
                </c:pt>
                <c:pt idx="369">
                  <c:v>6.777957935329999</c:v>
                </c:pt>
                <c:pt idx="370">
                  <c:v>6.7985198688499988</c:v>
                </c:pt>
                <c:pt idx="371">
                  <c:v>6.8230040264099987</c:v>
                </c:pt>
                <c:pt idx="372">
                  <c:v>6.8476040553999979</c:v>
                </c:pt>
                <c:pt idx="373">
                  <c:v>6.8682010364499977</c:v>
                </c:pt>
                <c:pt idx="374">
                  <c:v>6.8925779056499987</c:v>
                </c:pt>
                <c:pt idx="375">
                  <c:v>6.9132299613899981</c:v>
                </c:pt>
                <c:pt idx="376">
                  <c:v>6.9377079201099985</c:v>
                </c:pt>
                <c:pt idx="377">
                  <c:v>6.9624910545099983</c:v>
                </c:pt>
                <c:pt idx="378">
                  <c:v>6.9827680778099985</c:v>
                </c:pt>
                <c:pt idx="379">
                  <c:v>7.0075998497099992</c:v>
                </c:pt>
                <c:pt idx="380">
                  <c:v>7.0279500675099982</c:v>
                </c:pt>
                <c:pt idx="381">
                  <c:v>7.0523669910099986</c:v>
                </c:pt>
                <c:pt idx="382">
                  <c:v>7.0732090664099978</c:v>
                </c:pt>
                <c:pt idx="383">
                  <c:v>7.0974488449099979</c:v>
                </c:pt>
                <c:pt idx="384">
                  <c:v>7.1220689010099978</c:v>
                </c:pt>
                <c:pt idx="385">
                  <c:v>7.1428699684099985</c:v>
                </c:pt>
                <c:pt idx="386">
                  <c:v>7.1672320556099987</c:v>
                </c:pt>
                <c:pt idx="387">
                  <c:v>7.1878168774099986</c:v>
                </c:pt>
                <c:pt idx="388">
                  <c:v>7.2121699047099987</c:v>
                </c:pt>
                <c:pt idx="389">
                  <c:v>7.2371828747099993</c:v>
                </c:pt>
                <c:pt idx="390">
                  <c:v>7.2571599674099989</c:v>
                </c:pt>
                <c:pt idx="391">
                  <c:v>7.2818110180099982</c:v>
                </c:pt>
                <c:pt idx="392">
                  <c:v>7.3023460102099982</c:v>
                </c:pt>
                <c:pt idx="393">
                  <c:v>7.3267488670099983</c:v>
                </c:pt>
                <c:pt idx="394">
                  <c:v>7.3513169479099982</c:v>
                </c:pt>
                <c:pt idx="395">
                  <c:v>7.3719289493099982</c:v>
                </c:pt>
                <c:pt idx="396">
                  <c:v>7.3964028549099989</c:v>
                </c:pt>
                <c:pt idx="397">
                  <c:v>7.4169888687099981</c:v>
                </c:pt>
                <c:pt idx="398">
                  <c:v>7.4416659069099982</c:v>
                </c:pt>
                <c:pt idx="399">
                  <c:v>7.4621339035099989</c:v>
                </c:pt>
                <c:pt idx="400">
                  <c:v>7.4865939808099977</c:v>
                </c:pt>
                <c:pt idx="401">
                  <c:v>7.5110778999099992</c:v>
                </c:pt>
                <c:pt idx="402">
                  <c:v>7.531759996409999</c:v>
                </c:pt>
                <c:pt idx="403">
                  <c:v>7.5562100601099988</c:v>
                </c:pt>
                <c:pt idx="404">
                  <c:v>7.5765869808099993</c:v>
                </c:pt>
                <c:pt idx="405">
                  <c:v>7.6011629295099983</c:v>
                </c:pt>
                <c:pt idx="406">
                  <c:v>7.6258368683099977</c:v>
                </c:pt>
                <c:pt idx="407">
                  <c:v>7.6464760494099977</c:v>
                </c:pt>
                <c:pt idx="408">
                  <c:v>7.6710920524099979</c:v>
                </c:pt>
                <c:pt idx="409">
                  <c:v>7.6917400551099977</c:v>
                </c:pt>
                <c:pt idx="410">
                  <c:v>7.7159059238099985</c:v>
                </c:pt>
                <c:pt idx="411">
                  <c:v>7.7409520340099984</c:v>
                </c:pt>
                <c:pt idx="412">
                  <c:v>7.7611079407099979</c:v>
                </c:pt>
                <c:pt idx="413">
                  <c:v>7.7856738758099979</c:v>
                </c:pt>
                <c:pt idx="414">
                  <c:v>7.8061890793099984</c:v>
                </c:pt>
                <c:pt idx="415">
                  <c:v>7.8306179237099993</c:v>
                </c:pt>
                <c:pt idx="416">
                  <c:v>7.8514080238099986</c:v>
                </c:pt>
                <c:pt idx="417">
                  <c:v>7.8760760021099987</c:v>
                </c:pt>
                <c:pt idx="418">
                  <c:v>7.9005160522099978</c:v>
                </c:pt>
                <c:pt idx="419">
                  <c:v>7.9207508755099987</c:v>
                </c:pt>
                <c:pt idx="420">
                  <c:v>7.9455449772099982</c:v>
                </c:pt>
                <c:pt idx="421">
                  <c:v>7.966096897109999</c:v>
                </c:pt>
                <c:pt idx="422">
                  <c:v>7.990732927309999</c:v>
                </c:pt>
                <c:pt idx="423">
                  <c:v>8.0150039387099987</c:v>
                </c:pt>
                <c:pt idx="424">
                  <c:v>8.0354309273099993</c:v>
                </c:pt>
                <c:pt idx="425">
                  <c:v>8.0602040481099984</c:v>
                </c:pt>
                <c:pt idx="426">
                  <c:v>8.0805490208099986</c:v>
                </c:pt>
                <c:pt idx="427">
                  <c:v>8.1051640701099981</c:v>
                </c:pt>
                <c:pt idx="428">
                  <c:v>8.1296060276099986</c:v>
                </c:pt>
                <c:pt idx="429">
                  <c:v>8.1501920414099978</c:v>
                </c:pt>
                <c:pt idx="430">
                  <c:v>8.1749329758099982</c:v>
                </c:pt>
                <c:pt idx="431">
                  <c:v>8.1953718853099993</c:v>
                </c:pt>
                <c:pt idx="432">
                  <c:v>8.2197539997099991</c:v>
                </c:pt>
                <c:pt idx="433">
                  <c:v>8.2407779884099988</c:v>
                </c:pt>
                <c:pt idx="434">
                  <c:v>8.2650680733099993</c:v>
                </c:pt>
                <c:pt idx="435">
                  <c:v>8.2895260048099981</c:v>
                </c:pt>
                <c:pt idx="436">
                  <c:v>8.3101308536099978</c:v>
                </c:pt>
                <c:pt idx="437">
                  <c:v>8.3345329952099991</c:v>
                </c:pt>
                <c:pt idx="438">
                  <c:v>8.3552360725099977</c:v>
                </c:pt>
                <c:pt idx="439">
                  <c:v>8.3795819473099993</c:v>
                </c:pt>
                <c:pt idx="440">
                  <c:v>8.4043460083099983</c:v>
                </c:pt>
                <c:pt idx="441">
                  <c:v>8.4245999050099982</c:v>
                </c:pt>
                <c:pt idx="442">
                  <c:v>8.4490709495099985</c:v>
                </c:pt>
                <c:pt idx="443">
                  <c:v>8.4697640133099981</c:v>
                </c:pt>
                <c:pt idx="444">
                  <c:v>8.4940798473099992</c:v>
                </c:pt>
                <c:pt idx="445">
                  <c:v>8.5187549782099978</c:v>
                </c:pt>
                <c:pt idx="446">
                  <c:v>8.5393059444099979</c:v>
                </c:pt>
                <c:pt idx="447">
                  <c:v>8.5638370705099991</c:v>
                </c:pt>
                <c:pt idx="448">
                  <c:v>8.5844378662099992</c:v>
                </c:pt>
                <c:pt idx="449">
                  <c:v>8.6090550613099985</c:v>
                </c:pt>
                <c:pt idx="450">
                  <c:v>8.6295709801099978</c:v>
                </c:pt>
                <c:pt idx="451">
                  <c:v>8.6540010166099979</c:v>
                </c:pt>
                <c:pt idx="452">
                  <c:v>8.6785850715099979</c:v>
                </c:pt>
                <c:pt idx="453">
                  <c:v>8.6990509224099988</c:v>
                </c:pt>
                <c:pt idx="454">
                  <c:v>8.7236139965099984</c:v>
                </c:pt>
                <c:pt idx="455">
                  <c:v>8.7442779732099982</c:v>
                </c:pt>
                <c:pt idx="456">
                  <c:v>8.7687180233099991</c:v>
                </c:pt>
                <c:pt idx="457">
                  <c:v>8.7933089924099992</c:v>
                </c:pt>
                <c:pt idx="458">
                  <c:v>8.8137619686099988</c:v>
                </c:pt>
                <c:pt idx="459">
                  <c:v>8.8385539245099984</c:v>
                </c:pt>
                <c:pt idx="460">
                  <c:v>8.8589980793099983</c:v>
                </c:pt>
                <c:pt idx="461">
                  <c:v>8.8834078503099985</c:v>
                </c:pt>
                <c:pt idx="462">
                  <c:v>8.9082570267099985</c:v>
                </c:pt>
                <c:pt idx="463">
                  <c:v>8.9284680080099985</c:v>
                </c:pt>
                <c:pt idx="464">
                  <c:v>8.9529159260099984</c:v>
                </c:pt>
                <c:pt idx="465">
                  <c:v>8.9735779953099986</c:v>
                </c:pt>
                <c:pt idx="466">
                  <c:v>8.9980158996099977</c:v>
                </c:pt>
                <c:pt idx="467">
                  <c:v>9.0189910126099981</c:v>
                </c:pt>
                <c:pt idx="468">
                  <c:v>9.0434999657099979</c:v>
                </c:pt>
                <c:pt idx="469">
                  <c:v>9.0676329326099978</c:v>
                </c:pt>
                <c:pt idx="470">
                  <c:v>9.0881819916099982</c:v>
                </c:pt>
                <c:pt idx="471">
                  <c:v>9.1127958488099985</c:v>
                </c:pt>
                <c:pt idx="472">
                  <c:v>9.1332030487099978</c:v>
                </c:pt>
                <c:pt idx="473">
                  <c:v>9.1577780437099978</c:v>
                </c:pt>
                <c:pt idx="474">
                  <c:v>9.1823380184099985</c:v>
                </c:pt>
                <c:pt idx="475">
                  <c:v>9.2028889847099986</c:v>
                </c:pt>
                <c:pt idx="476">
                  <c:v>9.2273650360099992</c:v>
                </c:pt>
                <c:pt idx="477">
                  <c:v>9.2478778553099978</c:v>
                </c:pt>
                <c:pt idx="478">
                  <c:v>9.2731330585099982</c:v>
                </c:pt>
                <c:pt idx="479">
                  <c:v>9.2970090103099992</c:v>
                </c:pt>
                <c:pt idx="480">
                  <c:v>9.3176129055099981</c:v>
                </c:pt>
                <c:pt idx="481">
                  <c:v>9.3421290111099982</c:v>
                </c:pt>
                <c:pt idx="482">
                  <c:v>9.3626580429099988</c:v>
                </c:pt>
                <c:pt idx="483">
                  <c:v>9.3871379089099989</c:v>
                </c:pt>
                <c:pt idx="484">
                  <c:v>9.4080028725099982</c:v>
                </c:pt>
                <c:pt idx="485">
                  <c:v>9.432443876309998</c:v>
                </c:pt>
                <c:pt idx="486">
                  <c:v>9.4567568493099987</c:v>
                </c:pt>
                <c:pt idx="487">
                  <c:v>9.4774630260099979</c:v>
                </c:pt>
                <c:pt idx="488">
                  <c:v>9.501883049009999</c:v>
                </c:pt>
                <c:pt idx="489">
                  <c:v>9.522332925809998</c:v>
                </c:pt>
                <c:pt idx="490">
                  <c:v>9.5468850326099979</c:v>
                </c:pt>
                <c:pt idx="491">
                  <c:v>9.5714168739099978</c:v>
                </c:pt>
                <c:pt idx="492">
                  <c:v>9.5920388889099986</c:v>
                </c:pt>
                <c:pt idx="493">
                  <c:v>9.6164009762099987</c:v>
                </c:pt>
                <c:pt idx="494">
                  <c:v>9.637409944509999</c:v>
                </c:pt>
                <c:pt idx="495">
                  <c:v>9.661491889909998</c:v>
                </c:pt>
                <c:pt idx="496">
                  <c:v>9.6861489010099984</c:v>
                </c:pt>
                <c:pt idx="497">
                  <c:v>9.7067449283099982</c:v>
                </c:pt>
                <c:pt idx="498">
                  <c:v>9.7312150192099978</c:v>
                </c:pt>
                <c:pt idx="499">
                  <c:v>9.7517678928099993</c:v>
                </c:pt>
                <c:pt idx="500">
                  <c:v>9.7762968731099988</c:v>
                </c:pt>
                <c:pt idx="501">
                  <c:v>9.7969060135099983</c:v>
                </c:pt>
                <c:pt idx="502">
                  <c:v>9.8213579845099979</c:v>
                </c:pt>
                <c:pt idx="503">
                  <c:v>9.8458428573099983</c:v>
                </c:pt>
                <c:pt idx="504">
                  <c:v>9.8664109897099976</c:v>
                </c:pt>
                <c:pt idx="505">
                  <c:v>9.8910119724099985</c:v>
                </c:pt>
                <c:pt idx="506">
                  <c:v>9.9116549682099979</c:v>
                </c:pt>
                <c:pt idx="507">
                  <c:v>9.9360649776099983</c:v>
                </c:pt>
                <c:pt idx="508">
                  <c:v>9.9605229092099989</c:v>
                </c:pt>
                <c:pt idx="509">
                  <c:v>9.9810750675099982</c:v>
                </c:pt>
                <c:pt idx="510">
                  <c:v>10.005619068109999</c:v>
                </c:pt>
                <c:pt idx="511">
                  <c:v>10.026231069609999</c:v>
                </c:pt>
                <c:pt idx="512">
                  <c:v>10.050664920809998</c:v>
                </c:pt>
                <c:pt idx="513">
                  <c:v>10.070664920809998</c:v>
                </c:pt>
                <c:pt idx="514">
                  <c:v>10.071219005609997</c:v>
                </c:pt>
                <c:pt idx="515">
                  <c:v>10.071677961309998</c:v>
                </c:pt>
                <c:pt idx="516">
                  <c:v>10.072130003009997</c:v>
                </c:pt>
                <c:pt idx="517">
                  <c:v>10.072582044609998</c:v>
                </c:pt>
                <c:pt idx="518">
                  <c:v>10.073031940509997</c:v>
                </c:pt>
                <c:pt idx="519">
                  <c:v>10.073497095109998</c:v>
                </c:pt>
                <c:pt idx="520">
                  <c:v>10.073991098409998</c:v>
                </c:pt>
                <c:pt idx="521">
                  <c:v>10.074463882409997</c:v>
                </c:pt>
                <c:pt idx="522">
                  <c:v>10.074933090209997</c:v>
                </c:pt>
                <c:pt idx="523">
                  <c:v>10.075407066309998</c:v>
                </c:pt>
                <c:pt idx="524">
                  <c:v>10.076047935509997</c:v>
                </c:pt>
                <c:pt idx="525">
                  <c:v>10.076540985109999</c:v>
                </c:pt>
                <c:pt idx="526">
                  <c:v>10.077014961209997</c:v>
                </c:pt>
                <c:pt idx="527">
                  <c:v>10.077508964509997</c:v>
                </c:pt>
                <c:pt idx="528">
                  <c:v>10.077983894309998</c:v>
                </c:pt>
                <c:pt idx="529">
                  <c:v>10.078455009509998</c:v>
                </c:pt>
                <c:pt idx="530">
                  <c:v>10.078924932509997</c:v>
                </c:pt>
                <c:pt idx="531">
                  <c:v>10.079396047609999</c:v>
                </c:pt>
                <c:pt idx="532">
                  <c:v>10.079866924309998</c:v>
                </c:pt>
                <c:pt idx="533">
                  <c:v>10.080359020209999</c:v>
                </c:pt>
                <c:pt idx="534">
                  <c:v>10.081403055209998</c:v>
                </c:pt>
                <c:pt idx="535">
                  <c:v>10.082623043109997</c:v>
                </c:pt>
                <c:pt idx="536">
                  <c:v>10.083838024109998</c:v>
                </c:pt>
                <c:pt idx="537">
                  <c:v>10.084778108609997</c:v>
                </c:pt>
                <c:pt idx="538">
                  <c:v>10.085572996109997</c:v>
                </c:pt>
                <c:pt idx="539">
                  <c:v>10.086072006209998</c:v>
                </c:pt>
                <c:pt idx="540">
                  <c:v>10.086547889709998</c:v>
                </c:pt>
                <c:pt idx="541">
                  <c:v>10.087019958509998</c:v>
                </c:pt>
                <c:pt idx="542">
                  <c:v>10.087488927809998</c:v>
                </c:pt>
                <c:pt idx="543">
                  <c:v>10.087960043009998</c:v>
                </c:pt>
                <c:pt idx="544">
                  <c:v>10.088432111709999</c:v>
                </c:pt>
                <c:pt idx="545">
                  <c:v>10.088907995209997</c:v>
                </c:pt>
                <c:pt idx="546">
                  <c:v>10.089379110309999</c:v>
                </c:pt>
                <c:pt idx="547">
                  <c:v>10.089866914709997</c:v>
                </c:pt>
                <c:pt idx="548">
                  <c:v>10.090339937209999</c:v>
                </c:pt>
                <c:pt idx="549">
                  <c:v>10.090813913309997</c:v>
                </c:pt>
                <c:pt idx="550">
                  <c:v>10.091286935809999</c:v>
                </c:pt>
                <c:pt idx="551">
                  <c:v>10.091759004609997</c:v>
                </c:pt>
                <c:pt idx="552">
                  <c:v>10.092227973909997</c:v>
                </c:pt>
                <c:pt idx="553">
                  <c:v>10.092700042709998</c:v>
                </c:pt>
                <c:pt idx="554">
                  <c:v>10.093169965709997</c:v>
                </c:pt>
                <c:pt idx="555">
                  <c:v>10.093652048109998</c:v>
                </c:pt>
                <c:pt idx="556">
                  <c:v>10.094122924809998</c:v>
                </c:pt>
                <c:pt idx="557">
                  <c:v>10.094590940509997</c:v>
                </c:pt>
                <c:pt idx="558">
                  <c:v>10.095012941409998</c:v>
                </c:pt>
                <c:pt idx="559">
                  <c:v>10.095320024509999</c:v>
                </c:pt>
                <c:pt idx="560">
                  <c:v>10.095629015009997</c:v>
                </c:pt>
                <c:pt idx="561">
                  <c:v>10.095939912809998</c:v>
                </c:pt>
                <c:pt idx="562">
                  <c:v>10.096250095409998</c:v>
                </c:pt>
                <c:pt idx="563">
                  <c:v>10.096564092609999</c:v>
                </c:pt>
                <c:pt idx="564">
                  <c:v>10.096875944109998</c:v>
                </c:pt>
                <c:pt idx="565">
                  <c:v>10.097266950609997</c:v>
                </c:pt>
                <c:pt idx="566">
                  <c:v>10.108588972109997</c:v>
                </c:pt>
                <c:pt idx="567">
                  <c:v>10.128799953509997</c:v>
                </c:pt>
                <c:pt idx="568">
                  <c:v>10.153353014009998</c:v>
                </c:pt>
                <c:pt idx="569">
                  <c:v>10.173837938309997</c:v>
                </c:pt>
                <c:pt idx="570">
                  <c:v>10.198657074009997</c:v>
                </c:pt>
                <c:pt idx="571">
                  <c:v>10.222874918009998</c:v>
                </c:pt>
                <c:pt idx="572">
                  <c:v>10.243836917909999</c:v>
                </c:pt>
                <c:pt idx="573">
                  <c:v>10.268085041009998</c:v>
                </c:pt>
                <c:pt idx="574">
                  <c:v>10.288553037609997</c:v>
                </c:pt>
                <c:pt idx="575">
                  <c:v>10.313571014409998</c:v>
                </c:pt>
                <c:pt idx="576">
                  <c:v>10.337586917909999</c:v>
                </c:pt>
                <c:pt idx="577">
                  <c:v>10.358281889009998</c:v>
                </c:pt>
                <c:pt idx="578">
                  <c:v>10.382729091609997</c:v>
                </c:pt>
                <c:pt idx="579">
                  <c:v>10.403209962809997</c:v>
                </c:pt>
                <c:pt idx="580">
                  <c:v>10.428161897709998</c:v>
                </c:pt>
                <c:pt idx="581">
                  <c:v>10.452322044409998</c:v>
                </c:pt>
                <c:pt idx="582">
                  <c:v>10.472811021809997</c:v>
                </c:pt>
                <c:pt idx="583">
                  <c:v>10.497361936609998</c:v>
                </c:pt>
                <c:pt idx="584">
                  <c:v>10.518046894109998</c:v>
                </c:pt>
                <c:pt idx="585">
                  <c:v>10.542464056009997</c:v>
                </c:pt>
                <c:pt idx="586">
                  <c:v>10.563287057909998</c:v>
                </c:pt>
                <c:pt idx="587">
                  <c:v>10.587736883209997</c:v>
                </c:pt>
                <c:pt idx="588">
                  <c:v>10.612238922109999</c:v>
                </c:pt>
                <c:pt idx="589">
                  <c:v>10.632575073209997</c:v>
                </c:pt>
                <c:pt idx="590">
                  <c:v>10.657431879009998</c:v>
                </c:pt>
                <c:pt idx="591">
                  <c:v>10.677845993009997</c:v>
                </c:pt>
                <c:pt idx="592">
                  <c:v>10.702288904209997</c:v>
                </c:pt>
                <c:pt idx="593">
                  <c:v>10.727088012709999</c:v>
                </c:pt>
                <c:pt idx="594">
                  <c:v>10.747334041609998</c:v>
                </c:pt>
                <c:pt idx="595">
                  <c:v>10.772031106909997</c:v>
                </c:pt>
                <c:pt idx="596">
                  <c:v>10.792729892709998</c:v>
                </c:pt>
                <c:pt idx="597">
                  <c:v>10.816968956009998</c:v>
                </c:pt>
                <c:pt idx="598">
                  <c:v>10.841390886309998</c:v>
                </c:pt>
                <c:pt idx="599">
                  <c:v>10.862362899809998</c:v>
                </c:pt>
                <c:pt idx="600">
                  <c:v>10.886487999009997</c:v>
                </c:pt>
                <c:pt idx="601">
                  <c:v>10.907054939309997</c:v>
                </c:pt>
                <c:pt idx="602">
                  <c:v>10.931582965809998</c:v>
                </c:pt>
                <c:pt idx="603">
                  <c:v>10.952113904909998</c:v>
                </c:pt>
                <c:pt idx="604">
                  <c:v>10.976623096509998</c:v>
                </c:pt>
                <c:pt idx="605">
                  <c:v>11.001210012409997</c:v>
                </c:pt>
                <c:pt idx="606">
                  <c:v>11.021941938409999</c:v>
                </c:pt>
                <c:pt idx="607">
                  <c:v>11.046294012109998</c:v>
                </c:pt>
                <c:pt idx="608">
                  <c:v>11.066851892509998</c:v>
                </c:pt>
                <c:pt idx="609">
                  <c:v>11.091383972209998</c:v>
                </c:pt>
                <c:pt idx="610">
                  <c:v>11.116215028809998</c:v>
                </c:pt>
                <c:pt idx="611">
                  <c:v>11.136411943409998</c:v>
                </c:pt>
                <c:pt idx="612">
                  <c:v>11.161341943709997</c:v>
                </c:pt>
                <c:pt idx="613">
                  <c:v>11.181563892409997</c:v>
                </c:pt>
                <c:pt idx="614">
                  <c:v>11.205980100609997</c:v>
                </c:pt>
                <c:pt idx="615">
                  <c:v>11.230604925209997</c:v>
                </c:pt>
                <c:pt idx="616">
                  <c:v>11.251183071109997</c:v>
                </c:pt>
                <c:pt idx="617">
                  <c:v>11.275892057409997</c:v>
                </c:pt>
                <c:pt idx="618">
                  <c:v>11.296481885909998</c:v>
                </c:pt>
                <c:pt idx="619">
                  <c:v>11.321034946409998</c:v>
                </c:pt>
                <c:pt idx="620">
                  <c:v>11.341578044909998</c:v>
                </c:pt>
                <c:pt idx="621">
                  <c:v>11.365750112509998</c:v>
                </c:pt>
                <c:pt idx="622">
                  <c:v>11.390193977409998</c:v>
                </c:pt>
                <c:pt idx="623">
                  <c:v>11.410981931709998</c:v>
                </c:pt>
                <c:pt idx="624">
                  <c:v>11.435540952709998</c:v>
                </c:pt>
                <c:pt idx="625">
                  <c:v>11.456244983709999</c:v>
                </c:pt>
                <c:pt idx="626">
                  <c:v>11.480505981409998</c:v>
                </c:pt>
                <c:pt idx="627">
                  <c:v>11.504929103809998</c:v>
                </c:pt>
                <c:pt idx="628">
                  <c:v>11.525661029809998</c:v>
                </c:pt>
                <c:pt idx="629">
                  <c:v>11.550137081109998</c:v>
                </c:pt>
                <c:pt idx="630">
                  <c:v>11.570822992309997</c:v>
                </c:pt>
                <c:pt idx="631">
                  <c:v>11.595187940609998</c:v>
                </c:pt>
                <c:pt idx="632">
                  <c:v>11.619858064609998</c:v>
                </c:pt>
                <c:pt idx="633">
                  <c:v>11.640225925409998</c:v>
                </c:pt>
                <c:pt idx="634">
                  <c:v>11.664777078609998</c:v>
                </c:pt>
                <c:pt idx="635">
                  <c:v>11.685436048509997</c:v>
                </c:pt>
                <c:pt idx="636">
                  <c:v>11.709840097409998</c:v>
                </c:pt>
                <c:pt idx="637">
                  <c:v>11.730448999409997</c:v>
                </c:pt>
                <c:pt idx="638">
                  <c:v>11.754999914209998</c:v>
                </c:pt>
                <c:pt idx="639">
                  <c:v>11.779523887609999</c:v>
                </c:pt>
                <c:pt idx="640">
                  <c:v>11.799938955309999</c:v>
                </c:pt>
                <c:pt idx="641">
                  <c:v>11.824833908109996</c:v>
                </c:pt>
                <c:pt idx="642">
                  <c:v>11.845353879909998</c:v>
                </c:pt>
                <c:pt idx="643">
                  <c:v>11.869598903709997</c:v>
                </c:pt>
                <c:pt idx="644">
                  <c:v>11.894163885109998</c:v>
                </c:pt>
                <c:pt idx="645">
                  <c:v>11.914721050309998</c:v>
                </c:pt>
                <c:pt idx="646">
                  <c:v>11.939276971809997</c:v>
                </c:pt>
                <c:pt idx="647">
                  <c:v>11.959934034309997</c:v>
                </c:pt>
                <c:pt idx="648">
                  <c:v>11.984509983109996</c:v>
                </c:pt>
                <c:pt idx="649">
                  <c:v>12.008759059909996</c:v>
                </c:pt>
                <c:pt idx="650">
                  <c:v>12.029464998209997</c:v>
                </c:pt>
                <c:pt idx="651">
                  <c:v>12.053897895809998</c:v>
                </c:pt>
                <c:pt idx="652">
                  <c:v>12.074303903609996</c:v>
                </c:pt>
                <c:pt idx="653">
                  <c:v>12.099195041709999</c:v>
                </c:pt>
                <c:pt idx="654">
                  <c:v>12.119551935209996</c:v>
                </c:pt>
                <c:pt idx="655">
                  <c:v>12.144290008509996</c:v>
                </c:pt>
                <c:pt idx="656">
                  <c:v>12.168590107009999</c:v>
                </c:pt>
                <c:pt idx="657">
                  <c:v>12.189593114809997</c:v>
                </c:pt>
                <c:pt idx="658">
                  <c:v>12.213717975609997</c:v>
                </c:pt>
                <c:pt idx="659">
                  <c:v>12.234253921509998</c:v>
                </c:pt>
                <c:pt idx="660">
                  <c:v>12.258925952909999</c:v>
                </c:pt>
                <c:pt idx="661">
                  <c:v>12.283210077309997</c:v>
                </c:pt>
                <c:pt idx="662">
                  <c:v>12.303765096709997</c:v>
                </c:pt>
                <c:pt idx="663">
                  <c:v>12.328292884809999</c:v>
                </c:pt>
                <c:pt idx="664">
                  <c:v>12.348990001709998</c:v>
                </c:pt>
                <c:pt idx="665">
                  <c:v>12.373257913609999</c:v>
                </c:pt>
                <c:pt idx="666">
                  <c:v>12.397846021609999</c:v>
                </c:pt>
                <c:pt idx="667">
                  <c:v>12.418643035909996</c:v>
                </c:pt>
                <c:pt idx="668">
                  <c:v>12.443053045309997</c:v>
                </c:pt>
                <c:pt idx="669">
                  <c:v>12.463836946509998</c:v>
                </c:pt>
                <c:pt idx="670">
                  <c:v>12.488071003009997</c:v>
                </c:pt>
                <c:pt idx="671">
                  <c:v>12.508543052709998</c:v>
                </c:pt>
                <c:pt idx="672">
                  <c:v>12.533064880409997</c:v>
                </c:pt>
                <c:pt idx="673">
                  <c:v>12.557863988909999</c:v>
                </c:pt>
                <c:pt idx="674">
                  <c:v>12.578386106509997</c:v>
                </c:pt>
                <c:pt idx="675">
                  <c:v>12.602944889109997</c:v>
                </c:pt>
                <c:pt idx="676">
                  <c:v>12.623642959609997</c:v>
                </c:pt>
                <c:pt idx="677">
                  <c:v>12.647956886309997</c:v>
                </c:pt>
                <c:pt idx="678">
                  <c:v>12.672364988309999</c:v>
                </c:pt>
                <c:pt idx="679">
                  <c:v>12.693346061709997</c:v>
                </c:pt>
                <c:pt idx="680">
                  <c:v>12.717560091009998</c:v>
                </c:pt>
                <c:pt idx="681">
                  <c:v>12.738035001809999</c:v>
                </c:pt>
                <c:pt idx="682">
                  <c:v>12.762768068309997</c:v>
                </c:pt>
                <c:pt idx="683">
                  <c:v>12.787020959909997</c:v>
                </c:pt>
                <c:pt idx="684">
                  <c:v>12.807569065109996</c:v>
                </c:pt>
                <c:pt idx="685">
                  <c:v>12.832211055809998</c:v>
                </c:pt>
                <c:pt idx="686">
                  <c:v>12.852776088709996</c:v>
                </c:pt>
                <c:pt idx="687">
                  <c:v>12.877270975109999</c:v>
                </c:pt>
                <c:pt idx="688">
                  <c:v>12.897774019209999</c:v>
                </c:pt>
                <c:pt idx="689">
                  <c:v>12.922462978409998</c:v>
                </c:pt>
                <c:pt idx="690">
                  <c:v>12.946935930209998</c:v>
                </c:pt>
                <c:pt idx="691">
                  <c:v>12.967373886109998</c:v>
                </c:pt>
                <c:pt idx="692">
                  <c:v>12.992116966209997</c:v>
                </c:pt>
                <c:pt idx="693">
                  <c:v>13.012644090609998</c:v>
                </c:pt>
                <c:pt idx="694">
                  <c:v>13.036978044509999</c:v>
                </c:pt>
                <c:pt idx="695">
                  <c:v>13.061917104709996</c:v>
                </c:pt>
                <c:pt idx="696">
                  <c:v>13.082109966309998</c:v>
                </c:pt>
                <c:pt idx="697">
                  <c:v>13.106663980509998</c:v>
                </c:pt>
                <c:pt idx="698">
                  <c:v>13.127335109709998</c:v>
                </c:pt>
                <c:pt idx="699">
                  <c:v>13.151706018409998</c:v>
                </c:pt>
                <c:pt idx="700">
                  <c:v>13.176226892509996</c:v>
                </c:pt>
                <c:pt idx="701">
                  <c:v>13.196861066809999</c:v>
                </c:pt>
                <c:pt idx="702">
                  <c:v>13.221286096609999</c:v>
                </c:pt>
                <c:pt idx="703">
                  <c:v>13.241870918309997</c:v>
                </c:pt>
                <c:pt idx="704">
                  <c:v>13.266536035509999</c:v>
                </c:pt>
                <c:pt idx="705">
                  <c:v>13.287133970309997</c:v>
                </c:pt>
                <c:pt idx="706">
                  <c:v>13.311536111809998</c:v>
                </c:pt>
                <c:pt idx="707">
                  <c:v>13.335918941509997</c:v>
                </c:pt>
                <c:pt idx="708">
                  <c:v>13.356404104209998</c:v>
                </c:pt>
                <c:pt idx="709">
                  <c:v>13.380992927509999</c:v>
                </c:pt>
                <c:pt idx="710">
                  <c:v>13.401675024009998</c:v>
                </c:pt>
                <c:pt idx="711">
                  <c:v>13.426265039409996</c:v>
                </c:pt>
                <c:pt idx="712">
                  <c:v>13.450679101909996</c:v>
                </c:pt>
                <c:pt idx="713">
                  <c:v>13.47118906021</c:v>
                </c:pt>
                <c:pt idx="714">
                  <c:v>13.496120014209998</c:v>
                </c:pt>
                <c:pt idx="715">
                  <c:v>13.516556062709997</c:v>
                </c:pt>
                <c:pt idx="716">
                  <c:v>13.540833988209998</c:v>
                </c:pt>
                <c:pt idx="717">
                  <c:v>13.565368928909999</c:v>
                </c:pt>
                <c:pt idx="718">
                  <c:v>13.585909881609998</c:v>
                </c:pt>
                <c:pt idx="719">
                  <c:v>13.610486068709998</c:v>
                </c:pt>
                <c:pt idx="720">
                  <c:v>13.630914964709996</c:v>
                </c:pt>
                <c:pt idx="721">
                  <c:v>13.655782022509998</c:v>
                </c:pt>
                <c:pt idx="722">
                  <c:v>13.676415004709996</c:v>
                </c:pt>
                <c:pt idx="723">
                  <c:v>13.700593986509999</c:v>
                </c:pt>
                <c:pt idx="724">
                  <c:v>13.725551881809997</c:v>
                </c:pt>
                <c:pt idx="725">
                  <c:v>13.745724954609999</c:v>
                </c:pt>
                <c:pt idx="726">
                  <c:v>13.770231046709997</c:v>
                </c:pt>
                <c:pt idx="727">
                  <c:v>13.790957965809996</c:v>
                </c:pt>
                <c:pt idx="728">
                  <c:v>13.815265932109996</c:v>
                </c:pt>
                <c:pt idx="729">
                  <c:v>13.839700975409999</c:v>
                </c:pt>
                <c:pt idx="730">
                  <c:v>13.860700883909997</c:v>
                </c:pt>
                <c:pt idx="731">
                  <c:v>13.884805955909998</c:v>
                </c:pt>
                <c:pt idx="732">
                  <c:v>13.905334987609999</c:v>
                </c:pt>
                <c:pt idx="733">
                  <c:v>13.929920949909997</c:v>
                </c:pt>
                <c:pt idx="734">
                  <c:v>13.954381027209999</c:v>
                </c:pt>
                <c:pt idx="735">
                  <c:v>13.974940099709999</c:v>
                </c:pt>
                <c:pt idx="736">
                  <c:v>13.999384918209996</c:v>
                </c:pt>
                <c:pt idx="737">
                  <c:v>14.020011940009999</c:v>
                </c:pt>
                <c:pt idx="738">
                  <c:v>14.044925012609999</c:v>
                </c:pt>
                <c:pt idx="739">
                  <c:v>14.065110006309999</c:v>
                </c:pt>
                <c:pt idx="740">
                  <c:v>14.089767971009996</c:v>
                </c:pt>
                <c:pt idx="741">
                  <c:v>14.114151039109997</c:v>
                </c:pt>
                <c:pt idx="742">
                  <c:v>14.134629049309998</c:v>
                </c:pt>
                <c:pt idx="743">
                  <c:v>14.159491100309998</c:v>
                </c:pt>
                <c:pt idx="744">
                  <c:v>14.17971805571</c:v>
                </c:pt>
                <c:pt idx="745">
                  <c:v>14.204259910609997</c:v>
                </c:pt>
                <c:pt idx="746">
                  <c:v>14.228781976709998</c:v>
                </c:pt>
                <c:pt idx="747">
                  <c:v>14.24938706401</c:v>
                </c:pt>
                <c:pt idx="748">
                  <c:v>14.273825922009999</c:v>
                </c:pt>
                <c:pt idx="749">
                  <c:v>14.294554033309998</c:v>
                </c:pt>
                <c:pt idx="750">
                  <c:v>14.318947114909998</c:v>
                </c:pt>
                <c:pt idx="751">
                  <c:v>14.343626060509999</c:v>
                </c:pt>
                <c:pt idx="752">
                  <c:v>14.364038028709997</c:v>
                </c:pt>
                <c:pt idx="753">
                  <c:v>14.388397970209999</c:v>
                </c:pt>
                <c:pt idx="754">
                  <c:v>14.409229078309997</c:v>
                </c:pt>
                <c:pt idx="755">
                  <c:v>14.433642902409998</c:v>
                </c:pt>
                <c:pt idx="756">
                  <c:v>14.45418194771</c:v>
                </c:pt>
                <c:pt idx="757">
                  <c:v>14.478636064509997</c:v>
                </c:pt>
                <c:pt idx="758">
                  <c:v>14.503274002109999</c:v>
                </c:pt>
                <c:pt idx="759">
                  <c:v>14.524036922509998</c:v>
                </c:pt>
                <c:pt idx="760">
                  <c:v>14.548285999309998</c:v>
                </c:pt>
                <c:pt idx="761">
                  <c:v>14.569048919709997</c:v>
                </c:pt>
                <c:pt idx="762">
                  <c:v>14.593561925909997</c:v>
                </c:pt>
                <c:pt idx="763">
                  <c:v>14.617790021909999</c:v>
                </c:pt>
                <c:pt idx="764">
                  <c:v>14.638400116009999</c:v>
                </c:pt>
                <c:pt idx="765">
                  <c:v>14.662967004809998</c:v>
                </c:pt>
                <c:pt idx="766">
                  <c:v>14.683609046909998</c:v>
                </c:pt>
                <c:pt idx="767">
                  <c:v>14.708112039609999</c:v>
                </c:pt>
                <c:pt idx="768">
                  <c:v>14.732516088509998</c:v>
                </c:pt>
                <c:pt idx="769">
                  <c:v>14.753128089909998</c:v>
                </c:pt>
                <c:pt idx="770">
                  <c:v>14.777874031109997</c:v>
                </c:pt>
                <c:pt idx="771">
                  <c:v>14.798244991309998</c:v>
                </c:pt>
                <c:pt idx="772">
                  <c:v>14.822787084609997</c:v>
                </c:pt>
                <c:pt idx="773">
                  <c:v>14.843157091109999</c:v>
                </c:pt>
                <c:pt idx="774">
                  <c:v>14.867784061409997</c:v>
                </c:pt>
                <c:pt idx="775">
                  <c:v>14.892524042109999</c:v>
                </c:pt>
                <c:pt idx="776">
                  <c:v>14.913023033109999</c:v>
                </c:pt>
                <c:pt idx="777">
                  <c:v>14.937356033309998</c:v>
                </c:pt>
                <c:pt idx="778">
                  <c:v>14.958091058709998</c:v>
                </c:pt>
                <c:pt idx="779">
                  <c:v>14.982450046509998</c:v>
                </c:pt>
                <c:pt idx="780">
                  <c:v>15.006960907009999</c:v>
                </c:pt>
                <c:pt idx="781">
                  <c:v>15.027731933609997</c:v>
                </c:pt>
                <c:pt idx="782">
                  <c:v>15.052010097509998</c:v>
                </c:pt>
                <c:pt idx="783">
                  <c:v>15.072953977609997</c:v>
                </c:pt>
                <c:pt idx="784">
                  <c:v>15.092953977609996</c:v>
                </c:pt>
                <c:pt idx="785">
                  <c:v>15.093512830709995</c:v>
                </c:pt>
                <c:pt idx="786">
                  <c:v>15.094010887109997</c:v>
                </c:pt>
                <c:pt idx="787">
                  <c:v>15.094471988709996</c:v>
                </c:pt>
                <c:pt idx="788">
                  <c:v>15.094955024709995</c:v>
                </c:pt>
                <c:pt idx="789">
                  <c:v>15.095447835909996</c:v>
                </c:pt>
                <c:pt idx="790">
                  <c:v>15.095930872009996</c:v>
                </c:pt>
                <c:pt idx="791">
                  <c:v>15.096418914809997</c:v>
                </c:pt>
                <c:pt idx="792">
                  <c:v>15.096965847009995</c:v>
                </c:pt>
                <c:pt idx="793">
                  <c:v>15.097463903409997</c:v>
                </c:pt>
                <c:pt idx="794">
                  <c:v>15.098147926309997</c:v>
                </c:pt>
                <c:pt idx="795">
                  <c:v>15.098722991909996</c:v>
                </c:pt>
                <c:pt idx="796">
                  <c:v>15.099202928509998</c:v>
                </c:pt>
                <c:pt idx="797">
                  <c:v>15.099672851609997</c:v>
                </c:pt>
                <c:pt idx="798">
                  <c:v>15.100144920309996</c:v>
                </c:pt>
                <c:pt idx="799">
                  <c:v>15.100619850109995</c:v>
                </c:pt>
                <c:pt idx="800">
                  <c:v>15.101095972009995</c:v>
                </c:pt>
                <c:pt idx="801">
                  <c:v>15.102076826109995</c:v>
                </c:pt>
                <c:pt idx="802">
                  <c:v>15.103282985709997</c:v>
                </c:pt>
                <c:pt idx="803">
                  <c:v>15.104474840209997</c:v>
                </c:pt>
                <c:pt idx="804">
                  <c:v>15.105271873509997</c:v>
                </c:pt>
                <c:pt idx="805">
                  <c:v>15.105776844009997</c:v>
                </c:pt>
                <c:pt idx="806">
                  <c:v>15.106254873309995</c:v>
                </c:pt>
                <c:pt idx="807">
                  <c:v>15.106766996409997</c:v>
                </c:pt>
                <c:pt idx="808">
                  <c:v>15.107247886609995</c:v>
                </c:pt>
                <c:pt idx="809">
                  <c:v>15.107720909109995</c:v>
                </c:pt>
                <c:pt idx="810">
                  <c:v>15.108197984709998</c:v>
                </c:pt>
                <c:pt idx="811">
                  <c:v>15.108674821809997</c:v>
                </c:pt>
                <c:pt idx="812">
                  <c:v>15.109147844309996</c:v>
                </c:pt>
                <c:pt idx="813">
                  <c:v>15.109618005709995</c:v>
                </c:pt>
                <c:pt idx="814">
                  <c:v>15.110155878109998</c:v>
                </c:pt>
                <c:pt idx="815">
                  <c:v>15.110740957209996</c:v>
                </c:pt>
                <c:pt idx="816">
                  <c:v>15.111352024109996</c:v>
                </c:pt>
                <c:pt idx="817">
                  <c:v>15.111856994609996</c:v>
                </c:pt>
                <c:pt idx="818">
                  <c:v>15.112333831809996</c:v>
                </c:pt>
                <c:pt idx="819">
                  <c:v>15.112806854209998</c:v>
                </c:pt>
                <c:pt idx="820">
                  <c:v>15.113274869909995</c:v>
                </c:pt>
                <c:pt idx="821">
                  <c:v>15.113808927509995</c:v>
                </c:pt>
                <c:pt idx="822">
                  <c:v>15.114286956809996</c:v>
                </c:pt>
                <c:pt idx="823">
                  <c:v>15.115034875909997</c:v>
                </c:pt>
                <c:pt idx="824">
                  <c:v>15.115547952609996</c:v>
                </c:pt>
                <c:pt idx="825">
                  <c:v>15.116038856509997</c:v>
                </c:pt>
                <c:pt idx="826">
                  <c:v>15.116520938909995</c:v>
                </c:pt>
                <c:pt idx="827">
                  <c:v>15.117000875509996</c:v>
                </c:pt>
                <c:pt idx="828">
                  <c:v>15.117479858409995</c:v>
                </c:pt>
                <c:pt idx="829">
                  <c:v>15.117960987109997</c:v>
                </c:pt>
                <c:pt idx="830">
                  <c:v>15.118899879409996</c:v>
                </c:pt>
                <c:pt idx="831">
                  <c:v>15.120176849409996</c:v>
                </c:pt>
                <c:pt idx="832">
                  <c:v>15.121367988609995</c:v>
                </c:pt>
                <c:pt idx="833">
                  <c:v>15.121830997509997</c:v>
                </c:pt>
                <c:pt idx="834">
                  <c:v>15.122157869309996</c:v>
                </c:pt>
                <c:pt idx="835">
                  <c:v>15.122484025909996</c:v>
                </c:pt>
                <c:pt idx="836">
                  <c:v>15.122805891009998</c:v>
                </c:pt>
                <c:pt idx="837">
                  <c:v>15.123108921009996</c:v>
                </c:pt>
                <c:pt idx="838">
                  <c:v>15.123407897909997</c:v>
                </c:pt>
                <c:pt idx="839">
                  <c:v>15.123706874809995</c:v>
                </c:pt>
                <c:pt idx="840">
                  <c:v>15.124007997509997</c:v>
                </c:pt>
                <c:pt idx="841">
                  <c:v>15.124308881709995</c:v>
                </c:pt>
                <c:pt idx="842">
                  <c:v>15.124608812309996</c:v>
                </c:pt>
                <c:pt idx="843">
                  <c:v>15.124908027609996</c:v>
                </c:pt>
                <c:pt idx="844">
                  <c:v>15.125233945809997</c:v>
                </c:pt>
                <c:pt idx="845">
                  <c:v>15.125542936309996</c:v>
                </c:pt>
                <c:pt idx="846">
                  <c:v>15.125851926809995</c:v>
                </c:pt>
                <c:pt idx="847">
                  <c:v>15.126161870909998</c:v>
                </c:pt>
                <c:pt idx="848">
                  <c:v>15.126457986809998</c:v>
                </c:pt>
                <c:pt idx="849">
                  <c:v>15.126709995309996</c:v>
                </c:pt>
                <c:pt idx="850">
                  <c:v>15.126982030909998</c:v>
                </c:pt>
                <c:pt idx="851">
                  <c:v>15.127243814509997</c:v>
                </c:pt>
                <c:pt idx="852">
                  <c:v>15.127548990209997</c:v>
                </c:pt>
                <c:pt idx="853">
                  <c:v>15.127842960309996</c:v>
                </c:pt>
                <c:pt idx="854">
                  <c:v>15.128672895409997</c:v>
                </c:pt>
                <c:pt idx="855">
                  <c:v>15.129033861109997</c:v>
                </c:pt>
                <c:pt idx="856">
                  <c:v>15.129419860809998</c:v>
                </c:pt>
                <c:pt idx="857">
                  <c:v>15.129796800609997</c:v>
                </c:pt>
                <c:pt idx="858">
                  <c:v>15.130188999209997</c:v>
                </c:pt>
                <c:pt idx="859">
                  <c:v>15.130791006109996</c:v>
                </c:pt>
                <c:pt idx="860">
                  <c:v>15.131486949909997</c:v>
                </c:pt>
                <c:pt idx="861">
                  <c:v>15.131825981109996</c:v>
                </c:pt>
                <c:pt idx="862">
                  <c:v>15.132098016709998</c:v>
                </c:pt>
                <c:pt idx="863">
                  <c:v>15.132412967709998</c:v>
                </c:pt>
                <c:pt idx="864">
                  <c:v>15.145088014609998</c:v>
                </c:pt>
                <c:pt idx="865">
                  <c:v>15.169714984909996</c:v>
                </c:pt>
                <c:pt idx="866">
                  <c:v>15.190069971109997</c:v>
                </c:pt>
                <c:pt idx="867">
                  <c:v>15.214559850709998</c:v>
                </c:pt>
                <c:pt idx="868">
                  <c:v>15.235024986309996</c:v>
                </c:pt>
                <c:pt idx="869">
                  <c:v>15.259501991309998</c:v>
                </c:pt>
                <c:pt idx="870">
                  <c:v>15.284195003509998</c:v>
                </c:pt>
                <c:pt idx="871">
                  <c:v>15.304865894309996</c:v>
                </c:pt>
                <c:pt idx="872">
                  <c:v>15.329295930909998</c:v>
                </c:pt>
                <c:pt idx="873">
                  <c:v>15.349903879209995</c:v>
                </c:pt>
                <c:pt idx="874">
                  <c:v>15.374524889009995</c:v>
                </c:pt>
                <c:pt idx="875">
                  <c:v>15.398748931909997</c:v>
                </c:pt>
                <c:pt idx="876">
                  <c:v>15.419298944509995</c:v>
                </c:pt>
                <c:pt idx="877">
                  <c:v>15.444032011009996</c:v>
                </c:pt>
                <c:pt idx="878">
                  <c:v>15.464513835909996</c:v>
                </c:pt>
                <c:pt idx="879">
                  <c:v>15.488903818109998</c:v>
                </c:pt>
                <c:pt idx="880">
                  <c:v>15.509575901009997</c:v>
                </c:pt>
                <c:pt idx="881">
                  <c:v>15.533939895609995</c:v>
                </c:pt>
                <c:pt idx="882">
                  <c:v>15.558387813609995</c:v>
                </c:pt>
                <c:pt idx="883">
                  <c:v>15.579002914409996</c:v>
                </c:pt>
                <c:pt idx="884">
                  <c:v>15.603475866309997</c:v>
                </c:pt>
                <c:pt idx="885">
                  <c:v>15.624020872109996</c:v>
                </c:pt>
                <c:pt idx="886">
                  <c:v>15.648604927109995</c:v>
                </c:pt>
                <c:pt idx="887">
                  <c:v>15.673339901009998</c:v>
                </c:pt>
                <c:pt idx="888">
                  <c:v>15.693627891509996</c:v>
                </c:pt>
                <c:pt idx="889">
                  <c:v>15.718164978009996</c:v>
                </c:pt>
                <c:pt idx="890">
                  <c:v>15.739056882809995</c:v>
                </c:pt>
                <c:pt idx="891">
                  <c:v>15.763301906609998</c:v>
                </c:pt>
                <c:pt idx="892">
                  <c:v>15.787871894809998</c:v>
                </c:pt>
                <c:pt idx="893">
                  <c:v>15.808633861509998</c:v>
                </c:pt>
                <c:pt idx="894">
                  <c:v>15.832812843309997</c:v>
                </c:pt>
                <c:pt idx="895">
                  <c:v>15.853862819709997</c:v>
                </c:pt>
                <c:pt idx="896">
                  <c:v>15.878399906109996</c:v>
                </c:pt>
                <c:pt idx="897">
                  <c:v>15.898426828409997</c:v>
                </c:pt>
                <c:pt idx="898">
                  <c:v>15.923085031509997</c:v>
                </c:pt>
                <c:pt idx="899">
                  <c:v>15.947553930309995</c:v>
                </c:pt>
                <c:pt idx="900">
                  <c:v>15.968124923709995</c:v>
                </c:pt>
                <c:pt idx="901">
                  <c:v>15.992591915109996</c:v>
                </c:pt>
                <c:pt idx="902">
                  <c:v>16.013459024409997</c:v>
                </c:pt>
                <c:pt idx="903">
                  <c:v>16.037936983109997</c:v>
                </c:pt>
                <c:pt idx="904">
                  <c:v>16.062477884309999</c:v>
                </c:pt>
                <c:pt idx="905">
                  <c:v>16.08296185491</c:v>
                </c:pt>
                <c:pt idx="906">
                  <c:v>16.10751181601</c:v>
                </c:pt>
                <c:pt idx="907">
                  <c:v>16.127842960309998</c:v>
                </c:pt>
                <c:pt idx="908">
                  <c:v>16.152352867109997</c:v>
                </c:pt>
                <c:pt idx="909">
                  <c:v>16.177115974409997</c:v>
                </c:pt>
                <c:pt idx="910">
                  <c:v>16.197481927909998</c:v>
                </c:pt>
                <c:pt idx="911">
                  <c:v>16.221880970009998</c:v>
                </c:pt>
                <c:pt idx="912">
                  <c:v>16.242483911509996</c:v>
                </c:pt>
                <c:pt idx="913">
                  <c:v>16.266971883809997</c:v>
                </c:pt>
                <c:pt idx="914">
                  <c:v>16.287512836409999</c:v>
                </c:pt>
                <c:pt idx="915">
                  <c:v>16.31234985351</c:v>
                </c:pt>
                <c:pt idx="916">
                  <c:v>16.33663898471</c:v>
                </c:pt>
                <c:pt idx="917">
                  <c:v>16.357132015209999</c:v>
                </c:pt>
                <c:pt idx="918">
                  <c:v>16.381726799009996</c:v>
                </c:pt>
                <c:pt idx="919">
                  <c:v>16.402273950609999</c:v>
                </c:pt>
                <c:pt idx="920">
                  <c:v>16.42692500111</c:v>
                </c:pt>
                <c:pt idx="921">
                  <c:v>16.451227006909999</c:v>
                </c:pt>
                <c:pt idx="922">
                  <c:v>16.472065982809998</c:v>
                </c:pt>
                <c:pt idx="923">
                  <c:v>16.496295032509998</c:v>
                </c:pt>
                <c:pt idx="924">
                  <c:v>16.516857919709999</c:v>
                </c:pt>
                <c:pt idx="925">
                  <c:v>16.541685876809996</c:v>
                </c:pt>
                <c:pt idx="926">
                  <c:v>16.565954027209997</c:v>
                </c:pt>
                <c:pt idx="927">
                  <c:v>16.586571989009997</c:v>
                </c:pt>
                <c:pt idx="928">
                  <c:v>16.610949811909997</c:v>
                </c:pt>
                <c:pt idx="929">
                  <c:v>16.631455955509999</c:v>
                </c:pt>
                <c:pt idx="930">
                  <c:v>16.655984935709998</c:v>
                </c:pt>
                <c:pt idx="931">
                  <c:v>16.676483926809997</c:v>
                </c:pt>
                <c:pt idx="932">
                  <c:v>16.701110897109999</c:v>
                </c:pt>
                <c:pt idx="933">
                  <c:v>16.725601968809997</c:v>
                </c:pt>
                <c:pt idx="934">
                  <c:v>16.746367988609997</c:v>
                </c:pt>
                <c:pt idx="935">
                  <c:v>16.770812807109998</c:v>
                </c:pt>
                <c:pt idx="936">
                  <c:v>16.791235981009997</c:v>
                </c:pt>
                <c:pt idx="937">
                  <c:v>16.815949020409999</c:v>
                </c:pt>
                <c:pt idx="938">
                  <c:v>16.840510902409999</c:v>
                </c:pt>
                <c:pt idx="939">
                  <c:v>16.86085396771</c:v>
                </c:pt>
                <c:pt idx="940">
                  <c:v>16.885371027009999</c:v>
                </c:pt>
                <c:pt idx="941">
                  <c:v>16.906066951709999</c:v>
                </c:pt>
                <c:pt idx="942">
                  <c:v>16.930504856109998</c:v>
                </c:pt>
                <c:pt idx="943">
                  <c:v>16.955000934609998</c:v>
                </c:pt>
                <c:pt idx="944">
                  <c:v>16.975779829009998</c:v>
                </c:pt>
                <c:pt idx="945">
                  <c:v>17.000179824809997</c:v>
                </c:pt>
                <c:pt idx="946">
                  <c:v>17.020569858509997</c:v>
                </c:pt>
                <c:pt idx="947">
                  <c:v>17.045396862009998</c:v>
                </c:pt>
                <c:pt idx="948">
                  <c:v>17.065695819809999</c:v>
                </c:pt>
                <c:pt idx="949">
                  <c:v>17.090122995409999</c:v>
                </c:pt>
                <c:pt idx="950">
                  <c:v>17.114701805109998</c:v>
                </c:pt>
                <c:pt idx="951">
                  <c:v>17.135287818909998</c:v>
                </c:pt>
                <c:pt idx="952">
                  <c:v>17.159982023209999</c:v>
                </c:pt>
                <c:pt idx="953">
                  <c:v>17.180383024209998</c:v>
                </c:pt>
                <c:pt idx="954">
                  <c:v>17.204960880309997</c:v>
                </c:pt>
                <c:pt idx="955">
                  <c:v>17.229333934809997</c:v>
                </c:pt>
                <c:pt idx="956">
                  <c:v>17.25019889831</c:v>
                </c:pt>
                <c:pt idx="957">
                  <c:v>17.274839935309998</c:v>
                </c:pt>
                <c:pt idx="958">
                  <c:v>17.294921932209999</c:v>
                </c:pt>
                <c:pt idx="959">
                  <c:v>17.319601831409997</c:v>
                </c:pt>
                <c:pt idx="960">
                  <c:v>17.344133911109999</c:v>
                </c:pt>
                <c:pt idx="961">
                  <c:v>17.36463099481</c:v>
                </c:pt>
                <c:pt idx="962">
                  <c:v>17.389098939909999</c:v>
                </c:pt>
                <c:pt idx="963">
                  <c:v>17.409828004809999</c:v>
                </c:pt>
                <c:pt idx="964">
                  <c:v>17.434203920409999</c:v>
                </c:pt>
                <c:pt idx="965">
                  <c:v>17.454675970109999</c:v>
                </c:pt>
                <c:pt idx="966">
                  <c:v>17.479320821809999</c:v>
                </c:pt>
                <c:pt idx="967">
                  <c:v>17.503950891509998</c:v>
                </c:pt>
                <c:pt idx="968">
                  <c:v>17.524213848109998</c:v>
                </c:pt>
                <c:pt idx="969">
                  <c:v>17.54888397221</c:v>
                </c:pt>
                <c:pt idx="970">
                  <c:v>17.569831905409998</c:v>
                </c:pt>
                <c:pt idx="971">
                  <c:v>17.593835887909997</c:v>
                </c:pt>
                <c:pt idx="972">
                  <c:v>17.618387994809996</c:v>
                </c:pt>
                <c:pt idx="973">
                  <c:v>17.63913780211</c:v>
                </c:pt>
                <c:pt idx="974">
                  <c:v>17.663591918909997</c:v>
                </c:pt>
                <c:pt idx="975">
                  <c:v>17.684104976609998</c:v>
                </c:pt>
                <c:pt idx="976">
                  <c:v>17.708851871509999</c:v>
                </c:pt>
                <c:pt idx="977">
                  <c:v>17.733182010609998</c:v>
                </c:pt>
                <c:pt idx="978">
                  <c:v>17.753686962109999</c:v>
                </c:pt>
                <c:pt idx="979">
                  <c:v>17.77819496151</c:v>
                </c:pt>
                <c:pt idx="980">
                  <c:v>17.79900890351</c:v>
                </c:pt>
                <c:pt idx="981">
                  <c:v>17.823401031509999</c:v>
                </c:pt>
                <c:pt idx="982">
                  <c:v>17.844142017409997</c:v>
                </c:pt>
                <c:pt idx="983">
                  <c:v>17.868323860209998</c:v>
                </c:pt>
                <c:pt idx="984">
                  <c:v>17.892806825609998</c:v>
                </c:pt>
                <c:pt idx="985">
                  <c:v>17.913406906109998</c:v>
                </c:pt>
                <c:pt idx="986">
                  <c:v>17.938224849709997</c:v>
                </c:pt>
                <c:pt idx="987">
                  <c:v>17.958379802709999</c:v>
                </c:pt>
                <c:pt idx="988">
                  <c:v>17.983105001409999</c:v>
                </c:pt>
                <c:pt idx="989">
                  <c:v>18.007577953309998</c:v>
                </c:pt>
                <c:pt idx="990">
                  <c:v>18.02837401391</c:v>
                </c:pt>
                <c:pt idx="991">
                  <c:v>18.052458820309997</c:v>
                </c:pt>
                <c:pt idx="992">
                  <c:v>18.073216018709999</c:v>
                </c:pt>
                <c:pt idx="993">
                  <c:v>18.097585973709997</c:v>
                </c:pt>
                <c:pt idx="994">
                  <c:v>18.12213998791</c:v>
                </c:pt>
                <c:pt idx="995">
                  <c:v>18.142931995409999</c:v>
                </c:pt>
                <c:pt idx="996">
                  <c:v>18.16724282261</c:v>
                </c:pt>
                <c:pt idx="997">
                  <c:v>18.187789020509999</c:v>
                </c:pt>
                <c:pt idx="998">
                  <c:v>18.212586936909997</c:v>
                </c:pt>
                <c:pt idx="999">
                  <c:v>18.232834873209999</c:v>
                </c:pt>
                <c:pt idx="1000">
                  <c:v>18.257365999209998</c:v>
                </c:pt>
                <c:pt idx="1001">
                  <c:v>18.281895933109997</c:v>
                </c:pt>
                <c:pt idx="1002">
                  <c:v>18.302568969709998</c:v>
                </c:pt>
                <c:pt idx="1003">
                  <c:v>18.327016887709998</c:v>
                </c:pt>
                <c:pt idx="1004">
                  <c:v>18.347520885509997</c:v>
                </c:pt>
                <c:pt idx="1005">
                  <c:v>18.372371969209997</c:v>
                </c:pt>
                <c:pt idx="1006">
                  <c:v>18.396700916309999</c:v>
                </c:pt>
                <c:pt idx="1007">
                  <c:v>18.417198953609997</c:v>
                </c:pt>
                <c:pt idx="1008">
                  <c:v>18.442014989809998</c:v>
                </c:pt>
                <c:pt idx="1009">
                  <c:v>18.462189970009998</c:v>
                </c:pt>
                <c:pt idx="1010">
                  <c:v>18.486702976209997</c:v>
                </c:pt>
                <c:pt idx="1011">
                  <c:v>18.511396942109997</c:v>
                </c:pt>
                <c:pt idx="1012">
                  <c:v>18.531764802909997</c:v>
                </c:pt>
                <c:pt idx="1013">
                  <c:v>18.556480941809998</c:v>
                </c:pt>
                <c:pt idx="1014">
                  <c:v>18.577112970309997</c:v>
                </c:pt>
                <c:pt idx="1015">
                  <c:v>18.601360855109998</c:v>
                </c:pt>
                <c:pt idx="1016">
                  <c:v>18.621761856109998</c:v>
                </c:pt>
                <c:pt idx="1017">
                  <c:v>18.64641099931</c:v>
                </c:pt>
                <c:pt idx="1018">
                  <c:v>18.671109972009997</c:v>
                </c:pt>
                <c:pt idx="1019">
                  <c:v>18.691480932209998</c:v>
                </c:pt>
                <c:pt idx="1020">
                  <c:v>18.716142950009999</c:v>
                </c:pt>
                <c:pt idx="1021">
                  <c:v>18.736573991809998</c:v>
                </c:pt>
                <c:pt idx="1022">
                  <c:v>18.761324939709997</c:v>
                </c:pt>
                <c:pt idx="1023">
                  <c:v>18.785618839309997</c:v>
                </c:pt>
                <c:pt idx="1024">
                  <c:v>18.806311903009998</c:v>
                </c:pt>
                <c:pt idx="1025">
                  <c:v>18.830838975909998</c:v>
                </c:pt>
                <c:pt idx="1026">
                  <c:v>18.851280031209999</c:v>
                </c:pt>
                <c:pt idx="1027">
                  <c:v>18.87596684451</c:v>
                </c:pt>
                <c:pt idx="1028">
                  <c:v>18.900454816809997</c:v>
                </c:pt>
                <c:pt idx="1029">
                  <c:v>18.92078882221</c:v>
                </c:pt>
                <c:pt idx="1030">
                  <c:v>18.945478019709999</c:v>
                </c:pt>
                <c:pt idx="1031">
                  <c:v>18.96592384341</c:v>
                </c:pt>
                <c:pt idx="1032">
                  <c:v>18.990416822409998</c:v>
                </c:pt>
                <c:pt idx="1033">
                  <c:v>19.011195955309997</c:v>
                </c:pt>
                <c:pt idx="1034">
                  <c:v>19.035533008609999</c:v>
                </c:pt>
                <c:pt idx="1035">
                  <c:v>19.060175952909997</c:v>
                </c:pt>
                <c:pt idx="1036">
                  <c:v>19.080637989009997</c:v>
                </c:pt>
                <c:pt idx="1037">
                  <c:v>19.105372009309999</c:v>
                </c:pt>
                <c:pt idx="1038">
                  <c:v>19.125770864509999</c:v>
                </c:pt>
                <c:pt idx="1039">
                  <c:v>19.150180873909999</c:v>
                </c:pt>
                <c:pt idx="1040">
                  <c:v>19.174753007909999</c:v>
                </c:pt>
                <c:pt idx="1041">
                  <c:v>19.195313034009999</c:v>
                </c:pt>
                <c:pt idx="1042">
                  <c:v>19.220005807909999</c:v>
                </c:pt>
                <c:pt idx="1043">
                  <c:v>19.240608034109997</c:v>
                </c:pt>
                <c:pt idx="1044">
                  <c:v>19.264805851009999</c:v>
                </c:pt>
                <c:pt idx="1045">
                  <c:v>19.289323864009997</c:v>
                </c:pt>
                <c:pt idx="1046">
                  <c:v>19.309891996409998</c:v>
                </c:pt>
                <c:pt idx="1047">
                  <c:v>19.334386882809998</c:v>
                </c:pt>
                <c:pt idx="1048">
                  <c:v>19.354886827509997</c:v>
                </c:pt>
                <c:pt idx="1049">
                  <c:v>19.379590806909999</c:v>
                </c:pt>
                <c:pt idx="1050">
                  <c:v>19.400062856709997</c:v>
                </c:pt>
                <c:pt idx="1051">
                  <c:v>19.424535808609999</c:v>
                </c:pt>
                <c:pt idx="1052">
                  <c:v>19.449137029609997</c:v>
                </c:pt>
                <c:pt idx="1053">
                  <c:v>19.469739971109998</c:v>
                </c:pt>
                <c:pt idx="1054">
                  <c:v>19.494181928609997</c:v>
                </c:pt>
                <c:pt idx="1055">
                  <c:v>19.514770803409998</c:v>
                </c:pt>
                <c:pt idx="1056">
                  <c:v>19.539226827609998</c:v>
                </c:pt>
                <c:pt idx="1057">
                  <c:v>19.56382494931</c:v>
                </c:pt>
                <c:pt idx="1058">
                  <c:v>19.584304866809997</c:v>
                </c:pt>
                <c:pt idx="1059">
                  <c:v>19.609253940609999</c:v>
                </c:pt>
                <c:pt idx="1060">
                  <c:v>19.62972599031</c:v>
                </c:pt>
                <c:pt idx="1061">
                  <c:v>19.653879938109998</c:v>
                </c:pt>
                <c:pt idx="1062">
                  <c:v>19.678822813009997</c:v>
                </c:pt>
                <c:pt idx="1063">
                  <c:v>19.698994932209999</c:v>
                </c:pt>
                <c:pt idx="1064">
                  <c:v>19.723501977909997</c:v>
                </c:pt>
                <c:pt idx="1065">
                  <c:v>19.744360981009997</c:v>
                </c:pt>
                <c:pt idx="1066">
                  <c:v>19.768600997909999</c:v>
                </c:pt>
                <c:pt idx="1067">
                  <c:v>19.789360818909998</c:v>
                </c:pt>
                <c:pt idx="1068">
                  <c:v>19.813674030309997</c:v>
                </c:pt>
                <c:pt idx="1069">
                  <c:v>19.838501987409998</c:v>
                </c:pt>
                <c:pt idx="1070">
                  <c:v>19.85876685141</c:v>
                </c:pt>
                <c:pt idx="1071">
                  <c:v>19.88320380211</c:v>
                </c:pt>
                <c:pt idx="1072">
                  <c:v>19.904046831109998</c:v>
                </c:pt>
                <c:pt idx="1073">
                  <c:v>19.928284940709997</c:v>
                </c:pt>
                <c:pt idx="1074">
                  <c:v>19.952786026009999</c:v>
                </c:pt>
                <c:pt idx="1075">
                  <c:v>19.973410902009999</c:v>
                </c:pt>
                <c:pt idx="1076">
                  <c:v>19.997979936609998</c:v>
                </c:pt>
                <c:pt idx="1077">
                  <c:v>20.018441972709997</c:v>
                </c:pt>
                <c:pt idx="1078">
                  <c:v>20.043068943009999</c:v>
                </c:pt>
                <c:pt idx="1079">
                  <c:v>20.067539033909998</c:v>
                </c:pt>
                <c:pt idx="1080">
                  <c:v>20.087988910709999</c:v>
                </c:pt>
                <c:pt idx="1081">
                  <c:v>20.11286598201</c:v>
                </c:pt>
                <c:pt idx="1082">
                  <c:v>20.132865982009999</c:v>
                </c:pt>
                <c:pt idx="1083">
                  <c:v>20.133422927810003</c:v>
                </c:pt>
                <c:pt idx="1084">
                  <c:v>20.13392098421</c:v>
                </c:pt>
                <c:pt idx="1085">
                  <c:v>20.13443286891</c:v>
                </c:pt>
                <c:pt idx="1086">
                  <c:v>20.13496501921</c:v>
                </c:pt>
                <c:pt idx="1087">
                  <c:v>20.13544304841</c:v>
                </c:pt>
                <c:pt idx="1088">
                  <c:v>20.136105852110003</c:v>
                </c:pt>
                <c:pt idx="1089">
                  <c:v>20.136611061010001</c:v>
                </c:pt>
                <c:pt idx="1090">
                  <c:v>20.137087898210002</c:v>
                </c:pt>
                <c:pt idx="1091">
                  <c:v>20.137564020110002</c:v>
                </c:pt>
                <c:pt idx="1092">
                  <c:v>20.138037996210002</c:v>
                </c:pt>
                <c:pt idx="1093">
                  <c:v>20.13873799321</c:v>
                </c:pt>
                <c:pt idx="1094">
                  <c:v>20.139857845310001</c:v>
                </c:pt>
                <c:pt idx="1095">
                  <c:v>20.14046390531</c:v>
                </c:pt>
                <c:pt idx="1096">
                  <c:v>20.14095290181</c:v>
                </c:pt>
                <c:pt idx="1097">
                  <c:v>20.141432838410001</c:v>
                </c:pt>
                <c:pt idx="1098">
                  <c:v>20.141908960310001</c:v>
                </c:pt>
                <c:pt idx="1099">
                  <c:v>20.14238603591</c:v>
                </c:pt>
                <c:pt idx="1100">
                  <c:v>20.14290388101</c:v>
                </c:pt>
                <c:pt idx="1101">
                  <c:v>20.143387870710001</c:v>
                </c:pt>
                <c:pt idx="1102">
                  <c:v>20.143866853710001</c:v>
                </c:pt>
                <c:pt idx="1103">
                  <c:v>20.144347028710001</c:v>
                </c:pt>
                <c:pt idx="1104">
                  <c:v>20.14482386581</c:v>
                </c:pt>
                <c:pt idx="1105">
                  <c:v>20.145304994510003</c:v>
                </c:pt>
                <c:pt idx="1106">
                  <c:v>20.145783023810001</c:v>
                </c:pt>
                <c:pt idx="1107">
                  <c:v>20.146266059809999</c:v>
                </c:pt>
                <c:pt idx="1108">
                  <c:v>20.14676983831</c:v>
                </c:pt>
                <c:pt idx="1109">
                  <c:v>20.147371845209999</c:v>
                </c:pt>
                <c:pt idx="1110">
                  <c:v>20.147991971910002</c:v>
                </c:pt>
                <c:pt idx="1111">
                  <c:v>20.14848287581</c:v>
                </c:pt>
                <c:pt idx="1112">
                  <c:v>20.148933010109999</c:v>
                </c:pt>
                <c:pt idx="1113">
                  <c:v>20.14938004491</c:v>
                </c:pt>
                <c:pt idx="1114">
                  <c:v>20.14982803341</c:v>
                </c:pt>
                <c:pt idx="1115">
                  <c:v>20.15032299041</c:v>
                </c:pt>
                <c:pt idx="1116">
                  <c:v>20.151016073210002</c:v>
                </c:pt>
                <c:pt idx="1117">
                  <c:v>20.151502923910002</c:v>
                </c:pt>
                <c:pt idx="1118">
                  <c:v>20.15197690011</c:v>
                </c:pt>
                <c:pt idx="1119">
                  <c:v>20.152656869810002</c:v>
                </c:pt>
                <c:pt idx="1120">
                  <c:v>20.153173999710003</c:v>
                </c:pt>
                <c:pt idx="1121">
                  <c:v>20.153670864110001</c:v>
                </c:pt>
                <c:pt idx="1122">
                  <c:v>20.154158906910002</c:v>
                </c:pt>
                <c:pt idx="1123">
                  <c:v>20.154674844710001</c:v>
                </c:pt>
                <c:pt idx="1124">
                  <c:v>20.155212955410001</c:v>
                </c:pt>
                <c:pt idx="1125">
                  <c:v>20.156246976809999</c:v>
                </c:pt>
                <c:pt idx="1126">
                  <c:v>20.15733106611</c:v>
                </c:pt>
                <c:pt idx="1127">
                  <c:v>20.158264951710002</c:v>
                </c:pt>
                <c:pt idx="1128">
                  <c:v>20.15885503761</c:v>
                </c:pt>
                <c:pt idx="1129">
                  <c:v>20.159326868010002</c:v>
                </c:pt>
                <c:pt idx="1130">
                  <c:v>20.159776048610002</c:v>
                </c:pt>
                <c:pt idx="1131">
                  <c:v>20.160219984010002</c:v>
                </c:pt>
                <c:pt idx="1132">
                  <c:v>20.160662965709999</c:v>
                </c:pt>
                <c:pt idx="1133">
                  <c:v>20.16104705811</c:v>
                </c:pt>
                <c:pt idx="1134">
                  <c:v>20.161367015810001</c:v>
                </c:pt>
                <c:pt idx="1135">
                  <c:v>20.161675052610001</c:v>
                </c:pt>
                <c:pt idx="1136">
                  <c:v>20.16198499671</c:v>
                </c:pt>
                <c:pt idx="1137">
                  <c:v>20.162294940910002</c:v>
                </c:pt>
                <c:pt idx="1138">
                  <c:v>20.162628965310002</c:v>
                </c:pt>
                <c:pt idx="1139">
                  <c:v>20.162941055210002</c:v>
                </c:pt>
                <c:pt idx="1140">
                  <c:v>20.163250045710001</c:v>
                </c:pt>
                <c:pt idx="1141">
                  <c:v>20.163555936810003</c:v>
                </c:pt>
                <c:pt idx="1142">
                  <c:v>20.181011037810002</c:v>
                </c:pt>
                <c:pt idx="1143">
                  <c:v>20.20130594251</c:v>
                </c:pt>
                <c:pt idx="1144">
                  <c:v>20.225890951109999</c:v>
                </c:pt>
                <c:pt idx="1145">
                  <c:v>20.24652703281</c:v>
                </c:pt>
                <c:pt idx="1146">
                  <c:v>20.271056966710002</c:v>
                </c:pt>
                <c:pt idx="1147">
                  <c:v>20.295926885610001</c:v>
                </c:pt>
                <c:pt idx="1148">
                  <c:v>20.31629093171</c:v>
                </c:pt>
                <c:pt idx="1149">
                  <c:v>20.340818958210001</c:v>
                </c:pt>
                <c:pt idx="1150">
                  <c:v>20.361161069810002</c:v>
                </c:pt>
                <c:pt idx="1151">
                  <c:v>20.386125879210002</c:v>
                </c:pt>
                <c:pt idx="1152">
                  <c:v>20.406154947210002</c:v>
                </c:pt>
                <c:pt idx="1153">
                  <c:v>20.43075497621</c:v>
                </c:pt>
                <c:pt idx="1154">
                  <c:v>20.455232934910001</c:v>
                </c:pt>
                <c:pt idx="1155">
                  <c:v>20.47580607411</c:v>
                </c:pt>
                <c:pt idx="1156">
                  <c:v>20.50071104041</c:v>
                </c:pt>
                <c:pt idx="1157">
                  <c:v>20.521000938410001</c:v>
                </c:pt>
                <c:pt idx="1158">
                  <c:v>20.54553301811</c:v>
                </c:pt>
                <c:pt idx="1159">
                  <c:v>20.57001598351</c:v>
                </c:pt>
                <c:pt idx="1160">
                  <c:v>20.590549068410002</c:v>
                </c:pt>
                <c:pt idx="1161">
                  <c:v>20.615086870110002</c:v>
                </c:pt>
                <c:pt idx="1162">
                  <c:v>20.63566501611</c:v>
                </c:pt>
                <c:pt idx="1163">
                  <c:v>20.66010601991</c:v>
                </c:pt>
                <c:pt idx="1164">
                  <c:v>20.684698896410001</c:v>
                </c:pt>
                <c:pt idx="1165">
                  <c:v>20.705355005210002</c:v>
                </c:pt>
                <c:pt idx="1166">
                  <c:v>20.729658918310001</c:v>
                </c:pt>
                <c:pt idx="1167">
                  <c:v>20.750731067610001</c:v>
                </c:pt>
                <c:pt idx="1168">
                  <c:v>20.77474506371</c:v>
                </c:pt>
                <c:pt idx="1169">
                  <c:v>20.795440034809999</c:v>
                </c:pt>
                <c:pt idx="1170">
                  <c:v>20.819966869310001</c:v>
                </c:pt>
                <c:pt idx="1171">
                  <c:v>20.844361858310002</c:v>
                </c:pt>
                <c:pt idx="1172">
                  <c:v>20.865165071410001</c:v>
                </c:pt>
                <c:pt idx="1173">
                  <c:v>20.889455871510002</c:v>
                </c:pt>
                <c:pt idx="1174">
                  <c:v>20.91015894881</c:v>
                </c:pt>
                <c:pt idx="1175">
                  <c:v>20.934586839610002</c:v>
                </c:pt>
                <c:pt idx="1176">
                  <c:v>20.959132986010001</c:v>
                </c:pt>
                <c:pt idx="1177">
                  <c:v>20.979682998610002</c:v>
                </c:pt>
                <c:pt idx="1178">
                  <c:v>21.00416000361</c:v>
                </c:pt>
                <c:pt idx="1179">
                  <c:v>21.024656848910002</c:v>
                </c:pt>
                <c:pt idx="1180">
                  <c:v>21.049233036010001</c:v>
                </c:pt>
                <c:pt idx="1181">
                  <c:v>21.073737936010001</c:v>
                </c:pt>
                <c:pt idx="1182">
                  <c:v>21.094253854710001</c:v>
                </c:pt>
                <c:pt idx="1183">
                  <c:v>21.118775920810002</c:v>
                </c:pt>
                <c:pt idx="1184">
                  <c:v>21.139355020510003</c:v>
                </c:pt>
                <c:pt idx="1185">
                  <c:v>21.164178924510001</c:v>
                </c:pt>
                <c:pt idx="1186">
                  <c:v>21.184466915110001</c:v>
                </c:pt>
                <c:pt idx="1187">
                  <c:v>21.20922191611</c:v>
                </c:pt>
                <c:pt idx="1188">
                  <c:v>21.23353393551</c:v>
                </c:pt>
                <c:pt idx="1189">
                  <c:v>21.25401695251</c:v>
                </c:pt>
                <c:pt idx="1190">
                  <c:v>21.27857001301</c:v>
                </c:pt>
                <c:pt idx="1191">
                  <c:v>21.298874931309999</c:v>
                </c:pt>
                <c:pt idx="1192">
                  <c:v>21.330135898510001</c:v>
                </c:pt>
                <c:pt idx="1193">
                  <c:v>21.347962932510001</c:v>
                </c:pt>
                <c:pt idx="1194">
                  <c:v>21.368470029810002</c:v>
                </c:pt>
                <c:pt idx="1195">
                  <c:v>21.39324696541</c:v>
                </c:pt>
                <c:pt idx="1196">
                  <c:v>21.413978891310002</c:v>
                </c:pt>
                <c:pt idx="1197">
                  <c:v>21.438234882310002</c:v>
                </c:pt>
                <c:pt idx="1198">
                  <c:v>21.46282895081</c:v>
                </c:pt>
                <c:pt idx="1199">
                  <c:v>21.483429031310003</c:v>
                </c:pt>
                <c:pt idx="1200">
                  <c:v>21.507863836209999</c:v>
                </c:pt>
                <c:pt idx="1201">
                  <c:v>21.528447942710002</c:v>
                </c:pt>
                <c:pt idx="1202">
                  <c:v>21.553001956910002</c:v>
                </c:pt>
                <c:pt idx="1203">
                  <c:v>21.57345493311</c:v>
                </c:pt>
                <c:pt idx="1204">
                  <c:v>21.597992973309999</c:v>
                </c:pt>
                <c:pt idx="1205">
                  <c:v>21.622551994310001</c:v>
                </c:pt>
                <c:pt idx="1206">
                  <c:v>21.643050031610002</c:v>
                </c:pt>
                <c:pt idx="1207">
                  <c:v>21.667713003110002</c:v>
                </c:pt>
                <c:pt idx="1208">
                  <c:v>21.68812091821</c:v>
                </c:pt>
                <c:pt idx="1209">
                  <c:v>21.712842063909999</c:v>
                </c:pt>
                <c:pt idx="1210">
                  <c:v>21.737291889110001</c:v>
                </c:pt>
                <c:pt idx="1211">
                  <c:v>21.757698850610002</c:v>
                </c:pt>
                <c:pt idx="1212">
                  <c:v>21.78261883731</c:v>
                </c:pt>
                <c:pt idx="1213">
                  <c:v>21.802895860610001</c:v>
                </c:pt>
                <c:pt idx="1214">
                  <c:v>21.827287988609999</c:v>
                </c:pt>
                <c:pt idx="1215">
                  <c:v>21.85190494531</c:v>
                </c:pt>
                <c:pt idx="1216">
                  <c:v>21.87263687131</c:v>
                </c:pt>
                <c:pt idx="1217">
                  <c:v>21.896948890610002</c:v>
                </c:pt>
                <c:pt idx="1218">
                  <c:v>21.917717056210002</c:v>
                </c:pt>
                <c:pt idx="1219">
                  <c:v>21.942261056910002</c:v>
                </c:pt>
                <c:pt idx="1220">
                  <c:v>21.962639884910001</c:v>
                </c:pt>
                <c:pt idx="1221">
                  <c:v>21.987124996110001</c:v>
                </c:pt>
                <c:pt idx="1222">
                  <c:v>22.01178486821</c:v>
                </c:pt>
                <c:pt idx="1223">
                  <c:v>22.03234394071</c:v>
                </c:pt>
                <c:pt idx="1224">
                  <c:v>22.05664499281</c:v>
                </c:pt>
                <c:pt idx="1225">
                  <c:v>22.07736189841</c:v>
                </c:pt>
                <c:pt idx="1226">
                  <c:v>22.101554946810001</c:v>
                </c:pt>
                <c:pt idx="1227">
                  <c:v>22.12628896711</c:v>
                </c:pt>
                <c:pt idx="1228">
                  <c:v>22.146992044410002</c:v>
                </c:pt>
                <c:pt idx="1229">
                  <c:v>22.171313838910002</c:v>
                </c:pt>
                <c:pt idx="1230">
                  <c:v>22.19173200601</c:v>
                </c:pt>
                <c:pt idx="1231">
                  <c:v>22.21632106781</c:v>
                </c:pt>
                <c:pt idx="1232">
                  <c:v>22.240883903509999</c:v>
                </c:pt>
                <c:pt idx="1233">
                  <c:v>22.261437015510001</c:v>
                </c:pt>
                <c:pt idx="1234">
                  <c:v>22.28607900611</c:v>
                </c:pt>
                <c:pt idx="1235">
                  <c:v>22.30656297681</c:v>
                </c:pt>
                <c:pt idx="1236">
                  <c:v>22.331091957010003</c:v>
                </c:pt>
                <c:pt idx="1237">
                  <c:v>22.351681070310001</c:v>
                </c:pt>
                <c:pt idx="1238">
                  <c:v>22.37649591441</c:v>
                </c:pt>
                <c:pt idx="1239">
                  <c:v>22.40072186471</c:v>
                </c:pt>
                <c:pt idx="1240">
                  <c:v>22.421157913210003</c:v>
                </c:pt>
                <c:pt idx="1241">
                  <c:v>22.44597394941</c:v>
                </c:pt>
                <c:pt idx="1242">
                  <c:v>22.466327981910002</c:v>
                </c:pt>
                <c:pt idx="1243">
                  <c:v>22.490768032010003</c:v>
                </c:pt>
                <c:pt idx="1244">
                  <c:v>22.51550896641</c:v>
                </c:pt>
                <c:pt idx="1245">
                  <c:v>22.535801963810002</c:v>
                </c:pt>
                <c:pt idx="1246">
                  <c:v>22.560442047110001</c:v>
                </c:pt>
                <c:pt idx="1247">
                  <c:v>22.581286983410003</c:v>
                </c:pt>
                <c:pt idx="1248">
                  <c:v>22.605555849010003</c:v>
                </c:pt>
                <c:pt idx="1249">
                  <c:v>22.630163030609999</c:v>
                </c:pt>
                <c:pt idx="1250">
                  <c:v>22.65058787341</c:v>
                </c:pt>
                <c:pt idx="1251">
                  <c:v>22.675116853710001</c:v>
                </c:pt>
                <c:pt idx="1252">
                  <c:v>22.695731954510002</c:v>
                </c:pt>
                <c:pt idx="1253">
                  <c:v>22.720172958310002</c:v>
                </c:pt>
                <c:pt idx="1254">
                  <c:v>22.740963058409999</c:v>
                </c:pt>
                <c:pt idx="1255">
                  <c:v>22.765533046710001</c:v>
                </c:pt>
                <c:pt idx="1256">
                  <c:v>22.78982599251</c:v>
                </c:pt>
                <c:pt idx="1257">
                  <c:v>22.810649948110001</c:v>
                </c:pt>
                <c:pt idx="1258">
                  <c:v>22.834842996510002</c:v>
                </c:pt>
                <c:pt idx="1259">
                  <c:v>22.855513887410002</c:v>
                </c:pt>
                <c:pt idx="1260">
                  <c:v>22.879970865210002</c:v>
                </c:pt>
                <c:pt idx="1261">
                  <c:v>22.904442863410001</c:v>
                </c:pt>
                <c:pt idx="1262">
                  <c:v>22.92496498101</c:v>
                </c:pt>
                <c:pt idx="1263">
                  <c:v>22.949678020410001</c:v>
                </c:pt>
                <c:pt idx="1264">
                  <c:v>22.970074968310001</c:v>
                </c:pt>
                <c:pt idx="1265">
                  <c:v>22.994525032009999</c:v>
                </c:pt>
                <c:pt idx="1266">
                  <c:v>23.019015865310003</c:v>
                </c:pt>
                <c:pt idx="1267">
                  <c:v>23.039591865510001</c:v>
                </c:pt>
                <c:pt idx="1268">
                  <c:v>23.06410892481</c:v>
                </c:pt>
                <c:pt idx="1269">
                  <c:v>23.08472784041</c:v>
                </c:pt>
                <c:pt idx="1270">
                  <c:v>23.109393911310001</c:v>
                </c:pt>
                <c:pt idx="1271">
                  <c:v>23.129689054410001</c:v>
                </c:pt>
                <c:pt idx="1272">
                  <c:v>23.15425594321</c:v>
                </c:pt>
                <c:pt idx="1273">
                  <c:v>23.178824977810002</c:v>
                </c:pt>
                <c:pt idx="1274">
                  <c:v>23.199585990910002</c:v>
                </c:pt>
                <c:pt idx="1275">
                  <c:v>23.223821001010002</c:v>
                </c:pt>
                <c:pt idx="1276">
                  <c:v>23.244662837910003</c:v>
                </c:pt>
                <c:pt idx="1277">
                  <c:v>23.269166069010002</c:v>
                </c:pt>
                <c:pt idx="1278">
                  <c:v>23.29331596371</c:v>
                </c:pt>
                <c:pt idx="1279">
                  <c:v>23.314148025510001</c:v>
                </c:pt>
                <c:pt idx="1280">
                  <c:v>23.338453845909999</c:v>
                </c:pt>
                <c:pt idx="1281">
                  <c:v>23.35914595601</c:v>
                </c:pt>
                <c:pt idx="1282">
                  <c:v>23.383766012110001</c:v>
                </c:pt>
                <c:pt idx="1283">
                  <c:v>23.408369855810001</c:v>
                </c:pt>
                <c:pt idx="1284">
                  <c:v>23.428671913110001</c:v>
                </c:pt>
                <c:pt idx="1285">
                  <c:v>23.453241901310001</c:v>
                </c:pt>
                <c:pt idx="1286">
                  <c:v>23.473768072110001</c:v>
                </c:pt>
                <c:pt idx="1287">
                  <c:v>23.498161869010001</c:v>
                </c:pt>
                <c:pt idx="1288">
                  <c:v>23.519018011010001</c:v>
                </c:pt>
                <c:pt idx="1289">
                  <c:v>23.543372945710001</c:v>
                </c:pt>
                <c:pt idx="1290">
                  <c:v>23.567890958710002</c:v>
                </c:pt>
                <c:pt idx="1291">
                  <c:v>23.588460998510001</c:v>
                </c:pt>
                <c:pt idx="1292">
                  <c:v>23.61310394281</c:v>
                </c:pt>
                <c:pt idx="1293">
                  <c:v>23.63393385881</c:v>
                </c:pt>
                <c:pt idx="1294">
                  <c:v>23.658022956810001</c:v>
                </c:pt>
                <c:pt idx="1295">
                  <c:v>23.682692842410002</c:v>
                </c:pt>
                <c:pt idx="1296">
                  <c:v>23.703077869410002</c:v>
                </c:pt>
                <c:pt idx="1297">
                  <c:v>23.727541999810001</c:v>
                </c:pt>
                <c:pt idx="1298">
                  <c:v>23.748184041910001</c:v>
                </c:pt>
                <c:pt idx="1299">
                  <c:v>23.77285106651</c:v>
                </c:pt>
                <c:pt idx="1300">
                  <c:v>23.79743202201</c:v>
                </c:pt>
                <c:pt idx="1301">
                  <c:v>23.817784862510003</c:v>
                </c:pt>
                <c:pt idx="1302">
                  <c:v>23.842305974910001</c:v>
                </c:pt>
                <c:pt idx="1303">
                  <c:v>23.864630060110002</c:v>
                </c:pt>
                <c:pt idx="1304">
                  <c:v>23.887338953010001</c:v>
                </c:pt>
                <c:pt idx="1305">
                  <c:v>23.907857971110001</c:v>
                </c:pt>
                <c:pt idx="1306">
                  <c:v>23.93263705251</c:v>
                </c:pt>
                <c:pt idx="1307">
                  <c:v>23.956924991610002</c:v>
                </c:pt>
                <c:pt idx="1308">
                  <c:v>23.977485971410001</c:v>
                </c:pt>
                <c:pt idx="1309">
                  <c:v>24.002193050310002</c:v>
                </c:pt>
                <c:pt idx="1310">
                  <c:v>24.022574024210002</c:v>
                </c:pt>
                <c:pt idx="1311">
                  <c:v>24.047059850610001</c:v>
                </c:pt>
                <c:pt idx="1312">
                  <c:v>24.07158191681</c:v>
                </c:pt>
                <c:pt idx="1313">
                  <c:v>24.09207304001</c:v>
                </c:pt>
                <c:pt idx="1314">
                  <c:v>24.116637067710002</c:v>
                </c:pt>
                <c:pt idx="1315">
                  <c:v>24.137184934610001</c:v>
                </c:pt>
                <c:pt idx="1316">
                  <c:v>24.161650972309999</c:v>
                </c:pt>
                <c:pt idx="1317">
                  <c:v>24.186363058010002</c:v>
                </c:pt>
                <c:pt idx="1318">
                  <c:v>24.206803874910001</c:v>
                </c:pt>
                <c:pt idx="1319">
                  <c:v>24.231489019310001</c:v>
                </c:pt>
                <c:pt idx="1320">
                  <c:v>24.251864032709999</c:v>
                </c:pt>
                <c:pt idx="1321">
                  <c:v>24.276552038110001</c:v>
                </c:pt>
                <c:pt idx="1322">
                  <c:v>24.297299938210003</c:v>
                </c:pt>
                <c:pt idx="1323">
                  <c:v>24.321451025010003</c:v>
                </c:pt>
                <c:pt idx="1324">
                  <c:v>24.34626491541</c:v>
                </c:pt>
                <c:pt idx="1325">
                  <c:v>24.366599874409999</c:v>
                </c:pt>
                <c:pt idx="1326">
                  <c:v>24.39100988381</c:v>
                </c:pt>
                <c:pt idx="1327">
                  <c:v>24.411836938810001</c:v>
                </c:pt>
                <c:pt idx="1328">
                  <c:v>24.436696844110003</c:v>
                </c:pt>
                <c:pt idx="1329">
                  <c:v>24.460750894509999</c:v>
                </c:pt>
                <c:pt idx="1330">
                  <c:v>24.481500940310003</c:v>
                </c:pt>
                <c:pt idx="1331">
                  <c:v>24.505765037510002</c:v>
                </c:pt>
                <c:pt idx="1332">
                  <c:v>24.526192026109999</c:v>
                </c:pt>
                <c:pt idx="1333">
                  <c:v>24.550859050710002</c:v>
                </c:pt>
                <c:pt idx="1334">
                  <c:v>24.575591878810002</c:v>
                </c:pt>
                <c:pt idx="1335">
                  <c:v>24.596002893410002</c:v>
                </c:pt>
                <c:pt idx="1336">
                  <c:v>24.62035902021</c:v>
                </c:pt>
                <c:pt idx="1337">
                  <c:v>24.64097888941</c:v>
                </c:pt>
                <c:pt idx="1338">
                  <c:v>24.665764884910001</c:v>
                </c:pt>
                <c:pt idx="1339">
                  <c:v>24.68592293731</c:v>
                </c:pt>
                <c:pt idx="1340">
                  <c:v>24.710970001210004</c:v>
                </c:pt>
                <c:pt idx="1341">
                  <c:v>24.735102968210004</c:v>
                </c:pt>
                <c:pt idx="1342">
                  <c:v>24.755817012710001</c:v>
                </c:pt>
                <c:pt idx="1343">
                  <c:v>24.78017194741</c:v>
                </c:pt>
                <c:pt idx="1344">
                  <c:v>24.800752954410004</c:v>
                </c:pt>
                <c:pt idx="1345">
                  <c:v>24.825246887210003</c:v>
                </c:pt>
                <c:pt idx="1346">
                  <c:v>24.849909858710003</c:v>
                </c:pt>
                <c:pt idx="1347">
                  <c:v>24.870313005410001</c:v>
                </c:pt>
                <c:pt idx="1348">
                  <c:v>24.894689874609998</c:v>
                </c:pt>
                <c:pt idx="1349">
                  <c:v>24.91530902861</c:v>
                </c:pt>
                <c:pt idx="1350">
                  <c:v>24.939798908209998</c:v>
                </c:pt>
                <c:pt idx="1351">
                  <c:v>24.964672880109998</c:v>
                </c:pt>
                <c:pt idx="1352">
                  <c:v>24.985307054509999</c:v>
                </c:pt>
                <c:pt idx="1353">
                  <c:v>25.00958903311</c:v>
                </c:pt>
                <c:pt idx="1354">
                  <c:v>25.030388908309998</c:v>
                </c:pt>
                <c:pt idx="1355">
                  <c:v>25.054602937610003</c:v>
                </c:pt>
                <c:pt idx="1356">
                  <c:v>25.079111890709999</c:v>
                </c:pt>
                <c:pt idx="1357">
                  <c:v>25.09969504351</c:v>
                </c:pt>
                <c:pt idx="1358">
                  <c:v>25.12404187201</c:v>
                </c:pt>
                <c:pt idx="1359">
                  <c:v>25.14473684311</c:v>
                </c:pt>
                <c:pt idx="1360">
                  <c:v>25.164736843109999</c:v>
                </c:pt>
                <c:pt idx="1361">
                  <c:v>25.16532192231</c:v>
                </c:pt>
                <c:pt idx="1362">
                  <c:v>25.16598877901</c:v>
                </c:pt>
                <c:pt idx="1363">
                  <c:v>25.167034959809996</c:v>
                </c:pt>
                <c:pt idx="1364">
                  <c:v>25.167619800509996</c:v>
                </c:pt>
                <c:pt idx="1365">
                  <c:v>25.168130970009997</c:v>
                </c:pt>
                <c:pt idx="1366">
                  <c:v>25.168679809509996</c:v>
                </c:pt>
                <c:pt idx="1367">
                  <c:v>25.16921577451</c:v>
                </c:pt>
                <c:pt idx="1368">
                  <c:v>25.169882869710001</c:v>
                </c:pt>
                <c:pt idx="1369">
                  <c:v>25.170426940909998</c:v>
                </c:pt>
                <c:pt idx="1370">
                  <c:v>25.170928812009997</c:v>
                </c:pt>
                <c:pt idx="1371">
                  <c:v>25.171420907909997</c:v>
                </c:pt>
                <c:pt idx="1372">
                  <c:v>25.171909904410001</c:v>
                </c:pt>
                <c:pt idx="1373">
                  <c:v>25.172449922509998</c:v>
                </c:pt>
                <c:pt idx="1374">
                  <c:v>25.172989940610002</c:v>
                </c:pt>
                <c:pt idx="1375">
                  <c:v>25.173518753010001</c:v>
                </c:pt>
                <c:pt idx="1376">
                  <c:v>25.174047803809998</c:v>
                </c:pt>
                <c:pt idx="1377">
                  <c:v>25.174573755209998</c:v>
                </c:pt>
                <c:pt idx="1378">
                  <c:v>25.175320959109996</c:v>
                </c:pt>
                <c:pt idx="1379">
                  <c:v>25.17612180711</c:v>
                </c:pt>
                <c:pt idx="1380">
                  <c:v>25.176855897910002</c:v>
                </c:pt>
                <c:pt idx="1381">
                  <c:v>25.177486753410001</c:v>
                </c:pt>
                <c:pt idx="1382">
                  <c:v>25.178038930909999</c:v>
                </c:pt>
                <c:pt idx="1383">
                  <c:v>25.17857275011</c:v>
                </c:pt>
                <c:pt idx="1384">
                  <c:v>25.179179763809998</c:v>
                </c:pt>
                <c:pt idx="1385">
                  <c:v>25.179949855810001</c:v>
                </c:pt>
                <c:pt idx="1386">
                  <c:v>25.180495834310001</c:v>
                </c:pt>
                <c:pt idx="1387">
                  <c:v>25.180978870410001</c:v>
                </c:pt>
                <c:pt idx="1388">
                  <c:v>25.181455945909995</c:v>
                </c:pt>
                <c:pt idx="1389">
                  <c:v>25.181928968409999</c:v>
                </c:pt>
                <c:pt idx="1390">
                  <c:v>25.182863807609998</c:v>
                </c:pt>
                <c:pt idx="1391">
                  <c:v>25.18382678031</c:v>
                </c:pt>
                <c:pt idx="1392">
                  <c:v>25.184332942909997</c:v>
                </c:pt>
                <c:pt idx="1393">
                  <c:v>25.184791898709996</c:v>
                </c:pt>
                <c:pt idx="1394">
                  <c:v>25.185210800109999</c:v>
                </c:pt>
                <c:pt idx="1395">
                  <c:v>25.185512876509996</c:v>
                </c:pt>
                <c:pt idx="1396">
                  <c:v>25.185813760709998</c:v>
                </c:pt>
                <c:pt idx="1397">
                  <c:v>25.186135864210002</c:v>
                </c:pt>
                <c:pt idx="1398">
                  <c:v>25.186445808409999</c:v>
                </c:pt>
                <c:pt idx="1399">
                  <c:v>25.186755752509995</c:v>
                </c:pt>
                <c:pt idx="1400">
                  <c:v>25.187064743009998</c:v>
                </c:pt>
                <c:pt idx="1401">
                  <c:v>25.187374925610001</c:v>
                </c:pt>
                <c:pt idx="1402">
                  <c:v>25.18768582341</c:v>
                </c:pt>
                <c:pt idx="1403">
                  <c:v>25.187992906509997</c:v>
                </c:pt>
                <c:pt idx="1404">
                  <c:v>25.188316917409999</c:v>
                </c:pt>
                <c:pt idx="1405">
                  <c:v>25.188636875109999</c:v>
                </c:pt>
                <c:pt idx="1406">
                  <c:v>25.188948965009999</c:v>
                </c:pt>
                <c:pt idx="1407">
                  <c:v>25.18926081651</c:v>
                </c:pt>
                <c:pt idx="1408">
                  <c:v>25.189569807009995</c:v>
                </c:pt>
                <c:pt idx="1409">
                  <c:v>25.189884758009995</c:v>
                </c:pt>
                <c:pt idx="1410">
                  <c:v>25.190197801609997</c:v>
                </c:pt>
                <c:pt idx="1411">
                  <c:v>25.19042978281</c:v>
                </c:pt>
                <c:pt idx="1412">
                  <c:v>25.19066390991</c:v>
                </c:pt>
                <c:pt idx="1413">
                  <c:v>25.190897798510001</c:v>
                </c:pt>
                <c:pt idx="1414">
                  <c:v>25.191131925610001</c:v>
                </c:pt>
                <c:pt idx="1415">
                  <c:v>25.191362953209996</c:v>
                </c:pt>
                <c:pt idx="1416">
                  <c:v>25.191592788709997</c:v>
                </c:pt>
                <c:pt idx="1417">
                  <c:v>25.191822862609996</c:v>
                </c:pt>
                <c:pt idx="1418">
                  <c:v>25.192053890209998</c:v>
                </c:pt>
                <c:pt idx="1419">
                  <c:v>25.192285871510002</c:v>
                </c:pt>
                <c:pt idx="1420">
                  <c:v>25.192536926209996</c:v>
                </c:pt>
                <c:pt idx="1421">
                  <c:v>25.192769861209996</c:v>
                </c:pt>
                <c:pt idx="1422">
                  <c:v>25.19300184251</c:v>
                </c:pt>
                <c:pt idx="1423">
                  <c:v>25.193232870110002</c:v>
                </c:pt>
                <c:pt idx="1424">
                  <c:v>25.193464851309997</c:v>
                </c:pt>
                <c:pt idx="1425">
                  <c:v>25.193695879010001</c:v>
                </c:pt>
                <c:pt idx="1426">
                  <c:v>25.193928813909999</c:v>
                </c:pt>
                <c:pt idx="1427">
                  <c:v>25.19415984151</c:v>
                </c:pt>
                <c:pt idx="1428">
                  <c:v>25.19439277651</c:v>
                </c:pt>
                <c:pt idx="1429">
                  <c:v>25.194623804110002</c:v>
                </c:pt>
                <c:pt idx="1430">
                  <c:v>25.194855785309997</c:v>
                </c:pt>
                <c:pt idx="1431">
                  <c:v>25.195087766610001</c:v>
                </c:pt>
                <c:pt idx="1432">
                  <c:v>25.195329761509996</c:v>
                </c:pt>
                <c:pt idx="1433">
                  <c:v>25.195516920110002</c:v>
                </c:pt>
                <c:pt idx="1434">
                  <c:v>25.195701932909998</c:v>
                </c:pt>
                <c:pt idx="1435">
                  <c:v>25.196006870209999</c:v>
                </c:pt>
                <c:pt idx="1436">
                  <c:v>25.196202850310002</c:v>
                </c:pt>
                <c:pt idx="1437">
                  <c:v>25.196405744509995</c:v>
                </c:pt>
                <c:pt idx="1438">
                  <c:v>25.19659481051</c:v>
                </c:pt>
                <c:pt idx="1439">
                  <c:v>25.196780776909996</c:v>
                </c:pt>
                <c:pt idx="1440">
                  <c:v>25.197005844110002</c:v>
                </c:pt>
                <c:pt idx="1441">
                  <c:v>25.197221851309997</c:v>
                </c:pt>
                <c:pt idx="1442">
                  <c:v>25.197493886909996</c:v>
                </c:pt>
                <c:pt idx="1443">
                  <c:v>25.197803831110001</c:v>
                </c:pt>
                <c:pt idx="1444">
                  <c:v>25.198111867910001</c:v>
                </c:pt>
                <c:pt idx="1445">
                  <c:v>25.198449945409997</c:v>
                </c:pt>
                <c:pt idx="1446">
                  <c:v>25.198653793310001</c:v>
                </c:pt>
                <c:pt idx="1447">
                  <c:v>25.19886384011</c:v>
                </c:pt>
                <c:pt idx="1448">
                  <c:v>25.199055767010002</c:v>
                </c:pt>
                <c:pt idx="1449">
                  <c:v>25.199238872510001</c:v>
                </c:pt>
                <c:pt idx="1450">
                  <c:v>25.199419832209998</c:v>
                </c:pt>
                <c:pt idx="1451">
                  <c:v>25.199609851809996</c:v>
                </c:pt>
                <c:pt idx="1452">
                  <c:v>25.200081920609996</c:v>
                </c:pt>
                <c:pt idx="1453">
                  <c:v>25.200488901109999</c:v>
                </c:pt>
                <c:pt idx="1454">
                  <c:v>25.200858926709998</c:v>
                </c:pt>
                <c:pt idx="1455">
                  <c:v>25.201219892509997</c:v>
                </c:pt>
                <c:pt idx="1456">
                  <c:v>25.201395845409998</c:v>
                </c:pt>
                <c:pt idx="1457">
                  <c:v>25.201718902609997</c:v>
                </c:pt>
                <c:pt idx="1458">
                  <c:v>25.20216879841</c:v>
                </c:pt>
                <c:pt idx="1459">
                  <c:v>25.202597951910001</c:v>
                </c:pt>
                <c:pt idx="1460">
                  <c:v>25.202902889210002</c:v>
                </c:pt>
                <c:pt idx="1461">
                  <c:v>25.203149890909998</c:v>
                </c:pt>
                <c:pt idx="1462">
                  <c:v>25.20339689251</c:v>
                </c:pt>
                <c:pt idx="1463">
                  <c:v>25.203635787909995</c:v>
                </c:pt>
                <c:pt idx="1464">
                  <c:v>25.203871822309999</c:v>
                </c:pt>
                <c:pt idx="1465">
                  <c:v>25.204112863509998</c:v>
                </c:pt>
                <c:pt idx="1466">
                  <c:v>25.204396820009997</c:v>
                </c:pt>
                <c:pt idx="1467">
                  <c:v>25.204656934710002</c:v>
                </c:pt>
                <c:pt idx="1468">
                  <c:v>25.20488176341</c:v>
                </c:pt>
                <c:pt idx="1469">
                  <c:v>25.205039834909996</c:v>
                </c:pt>
                <c:pt idx="1470">
                  <c:v>25.20519385331</c:v>
                </c:pt>
                <c:pt idx="1471">
                  <c:v>25.205344772309999</c:v>
                </c:pt>
                <c:pt idx="1472">
                  <c:v>25.20549783701</c:v>
                </c:pt>
                <c:pt idx="1473">
                  <c:v>25.20564994811</c:v>
                </c:pt>
                <c:pt idx="1474">
                  <c:v>25.205802774409996</c:v>
                </c:pt>
                <c:pt idx="1475">
                  <c:v>25.205954885509996</c:v>
                </c:pt>
                <c:pt idx="1476">
                  <c:v>25.206106758109996</c:v>
                </c:pt>
                <c:pt idx="1477">
                  <c:v>25.206258869110002</c:v>
                </c:pt>
                <c:pt idx="1478">
                  <c:v>25.206411933909997</c:v>
                </c:pt>
                <c:pt idx="1479">
                  <c:v>25.206563806509998</c:v>
                </c:pt>
                <c:pt idx="1480">
                  <c:v>25.206715917609998</c:v>
                </c:pt>
                <c:pt idx="1481">
                  <c:v>25.206867790209998</c:v>
                </c:pt>
                <c:pt idx="1482">
                  <c:v>25.207018947609996</c:v>
                </c:pt>
                <c:pt idx="1483">
                  <c:v>25.207186794209996</c:v>
                </c:pt>
                <c:pt idx="1484">
                  <c:v>25.207338905309996</c:v>
                </c:pt>
                <c:pt idx="1485">
                  <c:v>25.207491970009997</c:v>
                </c:pt>
                <c:pt idx="1486">
                  <c:v>25.207644796309999</c:v>
                </c:pt>
                <c:pt idx="1487">
                  <c:v>25.207797861110002</c:v>
                </c:pt>
                <c:pt idx="1488">
                  <c:v>25.207952833109999</c:v>
                </c:pt>
                <c:pt idx="1489">
                  <c:v>25.208103752109999</c:v>
                </c:pt>
                <c:pt idx="1490">
                  <c:v>25.20825681681</c:v>
                </c:pt>
                <c:pt idx="1491">
                  <c:v>25.208421802509996</c:v>
                </c:pt>
                <c:pt idx="1492">
                  <c:v>25.208576774610002</c:v>
                </c:pt>
                <c:pt idx="1493">
                  <c:v>25.208729839309996</c:v>
                </c:pt>
                <c:pt idx="1494">
                  <c:v>25.208882904009997</c:v>
                </c:pt>
                <c:pt idx="1495">
                  <c:v>25.209035968709998</c:v>
                </c:pt>
                <c:pt idx="1496">
                  <c:v>25.209189748709996</c:v>
                </c:pt>
                <c:pt idx="1497">
                  <c:v>25.209341859809996</c:v>
                </c:pt>
                <c:pt idx="1498">
                  <c:v>25.209495878209999</c:v>
                </c:pt>
                <c:pt idx="1499">
                  <c:v>25.209647750809999</c:v>
                </c:pt>
                <c:pt idx="1500">
                  <c:v>25.209800815610002</c:v>
                </c:pt>
                <c:pt idx="1501">
                  <c:v>25.209953880309996</c:v>
                </c:pt>
                <c:pt idx="1502">
                  <c:v>25.21011576651</c:v>
                </c:pt>
                <c:pt idx="1503">
                  <c:v>25.210263824409999</c:v>
                </c:pt>
                <c:pt idx="1504">
                  <c:v>25.210413789709996</c:v>
                </c:pt>
                <c:pt idx="1505">
                  <c:v>25.210575914410001</c:v>
                </c:pt>
                <c:pt idx="1506">
                  <c:v>25.210728740709996</c:v>
                </c:pt>
                <c:pt idx="1507">
                  <c:v>25.210879898009999</c:v>
                </c:pt>
                <c:pt idx="1508">
                  <c:v>25.233840799310002</c:v>
                </c:pt>
                <c:pt idx="1509">
                  <c:v>25.258423900609998</c:v>
                </c:pt>
                <c:pt idx="1510">
                  <c:v>25.279239749909998</c:v>
                </c:pt>
                <c:pt idx="1511">
                  <c:v>25.303493833509997</c:v>
                </c:pt>
                <c:pt idx="1512">
                  <c:v>25.32437095641</c:v>
                </c:pt>
                <c:pt idx="1513">
                  <c:v>25.348644828810002</c:v>
                </c:pt>
                <c:pt idx="1514">
                  <c:v>25.36909780501</c:v>
                </c:pt>
                <c:pt idx="1515">
                  <c:v>25.393871879510002</c:v>
                </c:pt>
                <c:pt idx="1516">
                  <c:v>25.418350791910001</c:v>
                </c:pt>
                <c:pt idx="1517">
                  <c:v>25.438622808409995</c:v>
                </c:pt>
                <c:pt idx="1518">
                  <c:v>25.463368749609998</c:v>
                </c:pt>
                <c:pt idx="1519">
                  <c:v>25.483975744209999</c:v>
                </c:pt>
                <c:pt idx="1520">
                  <c:v>25.508387899409996</c:v>
                </c:pt>
                <c:pt idx="1521">
                  <c:v>25.53285489081</c:v>
                </c:pt>
                <c:pt idx="1522">
                  <c:v>25.553668832709995</c:v>
                </c:pt>
                <c:pt idx="1523">
                  <c:v>25.578183746309996</c:v>
                </c:pt>
                <c:pt idx="1524">
                  <c:v>25.598494863509998</c:v>
                </c:pt>
                <c:pt idx="1525">
                  <c:v>25.623243904109998</c:v>
                </c:pt>
                <c:pt idx="1526">
                  <c:v>25.647519922210002</c:v>
                </c:pt>
                <c:pt idx="1527">
                  <c:v>25.668052768709998</c:v>
                </c:pt>
                <c:pt idx="1528">
                  <c:v>25.692626810009997</c:v>
                </c:pt>
                <c:pt idx="1529">
                  <c:v>25.713084793109999</c:v>
                </c:pt>
                <c:pt idx="1530">
                  <c:v>25.737514829609999</c:v>
                </c:pt>
                <c:pt idx="1531">
                  <c:v>25.75835881231</c:v>
                </c:pt>
                <c:pt idx="1532">
                  <c:v>25.782553768109999</c:v>
                </c:pt>
                <c:pt idx="1533">
                  <c:v>25.807341909409999</c:v>
                </c:pt>
                <c:pt idx="1534">
                  <c:v>25.827812767010002</c:v>
                </c:pt>
                <c:pt idx="1535">
                  <c:v>25.852328872610002</c:v>
                </c:pt>
                <c:pt idx="1536">
                  <c:v>25.872915840109997</c:v>
                </c:pt>
                <c:pt idx="1537">
                  <c:v>25.897358751310001</c:v>
                </c:pt>
                <c:pt idx="1538">
                  <c:v>25.922246789909998</c:v>
                </c:pt>
                <c:pt idx="1539">
                  <c:v>25.942399835609997</c:v>
                </c:pt>
                <c:pt idx="1540">
                  <c:v>25.966894960410002</c:v>
                </c:pt>
                <c:pt idx="1541">
                  <c:v>25.987522935809999</c:v>
                </c:pt>
                <c:pt idx="1542">
                  <c:v>26.011914825409995</c:v>
                </c:pt>
                <c:pt idx="1543">
                  <c:v>26.036541795710001</c:v>
                </c:pt>
                <c:pt idx="1544">
                  <c:v>26.057109928110002</c:v>
                </c:pt>
                <c:pt idx="1545">
                  <c:v>26.081817960709998</c:v>
                </c:pt>
                <c:pt idx="1546">
                  <c:v>26.102179861010001</c:v>
                </c:pt>
                <c:pt idx="1547">
                  <c:v>26.126938915209998</c:v>
                </c:pt>
                <c:pt idx="1548">
                  <c:v>26.147337770409997</c:v>
                </c:pt>
                <c:pt idx="1549">
                  <c:v>26.171885824210001</c:v>
                </c:pt>
                <c:pt idx="1550">
                  <c:v>26.196331834809996</c:v>
                </c:pt>
                <c:pt idx="1551">
                  <c:v>26.216891860909996</c:v>
                </c:pt>
                <c:pt idx="1552">
                  <c:v>26.241449928309997</c:v>
                </c:pt>
                <c:pt idx="1553">
                  <c:v>26.262188768409999</c:v>
                </c:pt>
                <c:pt idx="1554">
                  <c:v>26.286661958709999</c:v>
                </c:pt>
                <c:pt idx="1555">
                  <c:v>26.310971832210001</c:v>
                </c:pt>
                <c:pt idx="1556">
                  <c:v>26.33153090471</c:v>
                </c:pt>
                <c:pt idx="1557">
                  <c:v>26.356077766409996</c:v>
                </c:pt>
                <c:pt idx="1558">
                  <c:v>26.377419805510002</c:v>
                </c:pt>
                <c:pt idx="1559">
                  <c:v>26.40160284041</c:v>
                </c:pt>
                <c:pt idx="1560">
                  <c:v>26.425715780209998</c:v>
                </c:pt>
                <c:pt idx="1561">
                  <c:v>26.446036911009998</c:v>
                </c:pt>
                <c:pt idx="1562">
                  <c:v>26.470589971510002</c:v>
                </c:pt>
                <c:pt idx="1563">
                  <c:v>26.491324758509997</c:v>
                </c:pt>
                <c:pt idx="1564">
                  <c:v>26.515752887710001</c:v>
                </c:pt>
                <c:pt idx="1565">
                  <c:v>26.536100959709998</c:v>
                </c:pt>
                <c:pt idx="1566">
                  <c:v>26.560708856609999</c:v>
                </c:pt>
                <c:pt idx="1567">
                  <c:v>26.585499858809996</c:v>
                </c:pt>
                <c:pt idx="1568">
                  <c:v>26.608735895110001</c:v>
                </c:pt>
                <c:pt idx="1569">
                  <c:v>26.63030276301</c:v>
                </c:pt>
                <c:pt idx="1570">
                  <c:v>26.652983760809995</c:v>
                </c:pt>
                <c:pt idx="1571">
                  <c:v>26.675355768209997</c:v>
                </c:pt>
                <c:pt idx="1572">
                  <c:v>26.701015806210002</c:v>
                </c:pt>
                <c:pt idx="1573">
                  <c:v>26.720433807310002</c:v>
                </c:pt>
                <c:pt idx="1574">
                  <c:v>26.745161867109999</c:v>
                </c:pt>
                <c:pt idx="1575">
                  <c:v>26.765434837309996</c:v>
                </c:pt>
                <c:pt idx="1576">
                  <c:v>26.790363883909997</c:v>
                </c:pt>
                <c:pt idx="1577">
                  <c:v>26.814769840209998</c:v>
                </c:pt>
                <c:pt idx="1578">
                  <c:v>26.835293865209998</c:v>
                </c:pt>
                <c:pt idx="1579">
                  <c:v>26.859965896609999</c:v>
                </c:pt>
                <c:pt idx="1580">
                  <c:v>26.880418872809997</c:v>
                </c:pt>
                <c:pt idx="1581">
                  <c:v>26.904900884610001</c:v>
                </c:pt>
                <c:pt idx="1582">
                  <c:v>26.92541680331</c:v>
                </c:pt>
                <c:pt idx="1583">
                  <c:v>26.949926948509997</c:v>
                </c:pt>
                <c:pt idx="1584">
                  <c:v>26.974370813309996</c:v>
                </c:pt>
                <c:pt idx="1585">
                  <c:v>26.995472764909998</c:v>
                </c:pt>
                <c:pt idx="1586">
                  <c:v>27.020418739309996</c:v>
                </c:pt>
                <c:pt idx="1587">
                  <c:v>27.04013881681</c:v>
                </c:pt>
                <c:pt idx="1588">
                  <c:v>27.065269804010001</c:v>
                </c:pt>
                <c:pt idx="1589">
                  <c:v>27.089152908309998</c:v>
                </c:pt>
                <c:pt idx="1590">
                  <c:v>27.10953793521</c:v>
                </c:pt>
                <c:pt idx="1591">
                  <c:v>27.134039974209998</c:v>
                </c:pt>
                <c:pt idx="1592">
                  <c:v>27.154527759509996</c:v>
                </c:pt>
                <c:pt idx="1593">
                  <c:v>27.179486846909995</c:v>
                </c:pt>
                <c:pt idx="1594">
                  <c:v>27.203780746409997</c:v>
                </c:pt>
                <c:pt idx="1595">
                  <c:v>27.224315738609995</c:v>
                </c:pt>
                <c:pt idx="1596">
                  <c:v>27.248949861509999</c:v>
                </c:pt>
                <c:pt idx="1597">
                  <c:v>27.269206857610001</c:v>
                </c:pt>
                <c:pt idx="1598">
                  <c:v>27.293750858309998</c:v>
                </c:pt>
                <c:pt idx="1599">
                  <c:v>27.314450836109998</c:v>
                </c:pt>
                <c:pt idx="1600">
                  <c:v>27.338874912209995</c:v>
                </c:pt>
                <c:pt idx="1601">
                  <c:v>27.363417959209997</c:v>
                </c:pt>
                <c:pt idx="1602">
                  <c:v>27.385036802309997</c:v>
                </c:pt>
                <c:pt idx="1603">
                  <c:v>27.408641910509999</c:v>
                </c:pt>
                <c:pt idx="1604">
                  <c:v>27.428986883109999</c:v>
                </c:pt>
                <c:pt idx="1605">
                  <c:v>27.45364174841</c:v>
                </c:pt>
                <c:pt idx="1606">
                  <c:v>27.47815380091</c:v>
                </c:pt>
                <c:pt idx="1607">
                  <c:v>27.498646831510001</c:v>
                </c:pt>
                <c:pt idx="1608">
                  <c:v>27.52310285571</c:v>
                </c:pt>
                <c:pt idx="1609">
                  <c:v>27.543850755709997</c:v>
                </c:pt>
                <c:pt idx="1610">
                  <c:v>27.56834874151</c:v>
                </c:pt>
                <c:pt idx="1611">
                  <c:v>27.593005752509995</c:v>
                </c:pt>
                <c:pt idx="1612">
                  <c:v>27.613564825010002</c:v>
                </c:pt>
                <c:pt idx="1613">
                  <c:v>27.637863969809999</c:v>
                </c:pt>
                <c:pt idx="1614">
                  <c:v>27.658353900910001</c:v>
                </c:pt>
                <c:pt idx="1615">
                  <c:v>27.682931756910001</c:v>
                </c:pt>
                <c:pt idx="1616">
                  <c:v>27.70369682311</c:v>
                </c:pt>
                <c:pt idx="1617">
                  <c:v>27.728568887709997</c:v>
                </c:pt>
                <c:pt idx="1618">
                  <c:v>27.752509927710001</c:v>
                </c:pt>
                <c:pt idx="1619">
                  <c:v>27.773085927909996</c:v>
                </c:pt>
                <c:pt idx="1620">
                  <c:v>27.797689771609996</c:v>
                </c:pt>
                <c:pt idx="1621">
                  <c:v>27.81844291681</c:v>
                </c:pt>
                <c:pt idx="1622">
                  <c:v>27.842627859109996</c:v>
                </c:pt>
                <c:pt idx="1623">
                  <c:v>27.867241954809998</c:v>
                </c:pt>
                <c:pt idx="1624">
                  <c:v>27.887792921009996</c:v>
                </c:pt>
                <c:pt idx="1625">
                  <c:v>27.912537908509996</c:v>
                </c:pt>
                <c:pt idx="1626">
                  <c:v>27.932974910710001</c:v>
                </c:pt>
                <c:pt idx="1627">
                  <c:v>27.95736393931</c:v>
                </c:pt>
                <c:pt idx="1628">
                  <c:v>27.981879806510001</c:v>
                </c:pt>
                <c:pt idx="1629">
                  <c:v>28.002590751610001</c:v>
                </c:pt>
                <c:pt idx="1630">
                  <c:v>28.026983833309998</c:v>
                </c:pt>
                <c:pt idx="1631">
                  <c:v>28.047860956210002</c:v>
                </c:pt>
                <c:pt idx="1632">
                  <c:v>28.072196817409996</c:v>
                </c:pt>
                <c:pt idx="1633">
                  <c:v>28.092537736909996</c:v>
                </c:pt>
                <c:pt idx="1634">
                  <c:v>28.117659902509999</c:v>
                </c:pt>
                <c:pt idx="1635">
                  <c:v>28.141556835110002</c:v>
                </c:pt>
                <c:pt idx="1636">
                  <c:v>28.162592744809999</c:v>
                </c:pt>
                <c:pt idx="1637">
                  <c:v>28.186741924309999</c:v>
                </c:pt>
                <c:pt idx="1638">
                  <c:v>28.207194900509997</c:v>
                </c:pt>
                <c:pt idx="1639">
                  <c:v>28.231986856409996</c:v>
                </c:pt>
                <c:pt idx="1640">
                  <c:v>28.256270742409995</c:v>
                </c:pt>
                <c:pt idx="1641">
                  <c:v>28.276821947110001</c:v>
                </c:pt>
                <c:pt idx="1642">
                  <c:v>28.301524972910002</c:v>
                </c:pt>
                <c:pt idx="1643">
                  <c:v>28.322010850909997</c:v>
                </c:pt>
                <c:pt idx="1644">
                  <c:v>28.346568918209996</c:v>
                </c:pt>
                <c:pt idx="1645">
                  <c:v>28.371105766310002</c:v>
                </c:pt>
                <c:pt idx="1646">
                  <c:v>28.391645765309995</c:v>
                </c:pt>
                <c:pt idx="1647">
                  <c:v>28.416068887709997</c:v>
                </c:pt>
                <c:pt idx="1648">
                  <c:v>28.436640834809999</c:v>
                </c:pt>
                <c:pt idx="1649">
                  <c:v>28.461255884109995</c:v>
                </c:pt>
                <c:pt idx="1650">
                  <c:v>28.48188791271</c:v>
                </c:pt>
                <c:pt idx="1651">
                  <c:v>28.506291961609996</c:v>
                </c:pt>
                <c:pt idx="1652">
                  <c:v>28.530867910410002</c:v>
                </c:pt>
                <c:pt idx="1653">
                  <c:v>28.551477766009995</c:v>
                </c:pt>
                <c:pt idx="1654">
                  <c:v>28.575817918710001</c:v>
                </c:pt>
                <c:pt idx="1655">
                  <c:v>28.59655485151</c:v>
                </c:pt>
                <c:pt idx="1656">
                  <c:v>28.620971775009998</c:v>
                </c:pt>
                <c:pt idx="1657">
                  <c:v>28.64552674291</c:v>
                </c:pt>
                <c:pt idx="1658">
                  <c:v>28.665982818609997</c:v>
                </c:pt>
                <c:pt idx="1659">
                  <c:v>28.690523958210001</c:v>
                </c:pt>
                <c:pt idx="1660">
                  <c:v>28.71124587061</c:v>
                </c:pt>
                <c:pt idx="1661">
                  <c:v>28.735828971810001</c:v>
                </c:pt>
                <c:pt idx="1662">
                  <c:v>28.760043954810001</c:v>
                </c:pt>
                <c:pt idx="1663">
                  <c:v>28.780684804909995</c:v>
                </c:pt>
                <c:pt idx="1664">
                  <c:v>28.805078840210001</c:v>
                </c:pt>
                <c:pt idx="1665">
                  <c:v>28.825723743410002</c:v>
                </c:pt>
                <c:pt idx="1666">
                  <c:v>28.85013279911</c:v>
                </c:pt>
                <c:pt idx="1667">
                  <c:v>28.87065277101</c:v>
                </c:pt>
                <c:pt idx="1668">
                  <c:v>28.895305967310001</c:v>
                </c:pt>
                <c:pt idx="1669">
                  <c:v>28.919841861709997</c:v>
                </c:pt>
                <c:pt idx="1670">
                  <c:v>28.941237783409996</c:v>
                </c:pt>
                <c:pt idx="1671">
                  <c:v>28.964942789009996</c:v>
                </c:pt>
                <c:pt idx="1672">
                  <c:v>28.985539770110002</c:v>
                </c:pt>
                <c:pt idx="1673">
                  <c:v>29.009935951209997</c:v>
                </c:pt>
                <c:pt idx="1674">
                  <c:v>29.034566974610001</c:v>
                </c:pt>
                <c:pt idx="1675">
                  <c:v>29.055010890909998</c:v>
                </c:pt>
                <c:pt idx="1676">
                  <c:v>29.079652881610002</c:v>
                </c:pt>
                <c:pt idx="1677">
                  <c:v>29.10011277201</c:v>
                </c:pt>
                <c:pt idx="1678">
                  <c:v>29.124477958610001</c:v>
                </c:pt>
                <c:pt idx="1679">
                  <c:v>29.149061775210001</c:v>
                </c:pt>
                <c:pt idx="1680">
                  <c:v>29.169637775409996</c:v>
                </c:pt>
                <c:pt idx="1681">
                  <c:v>29.194323873510001</c:v>
                </c:pt>
                <c:pt idx="1682">
                  <c:v>29.214820957210001</c:v>
                </c:pt>
                <c:pt idx="1683">
                  <c:v>29.239489889109997</c:v>
                </c:pt>
                <c:pt idx="1684">
                  <c:v>29.25973877901</c:v>
                </c:pt>
                <c:pt idx="1685">
                  <c:v>29.28448376651</c:v>
                </c:pt>
                <c:pt idx="1686">
                  <c:v>29.308804845810002</c:v>
                </c:pt>
                <c:pt idx="1687">
                  <c:v>29.329277849210001</c:v>
                </c:pt>
                <c:pt idx="1688">
                  <c:v>29.354048824309999</c:v>
                </c:pt>
                <c:pt idx="1689">
                  <c:v>29.374419784509996</c:v>
                </c:pt>
                <c:pt idx="1690">
                  <c:v>29.398908948909998</c:v>
                </c:pt>
                <c:pt idx="1691">
                  <c:v>29.423470830909999</c:v>
                </c:pt>
                <c:pt idx="1692">
                  <c:v>29.444169855109998</c:v>
                </c:pt>
                <c:pt idx="1693">
                  <c:v>29.468614912009997</c:v>
                </c:pt>
                <c:pt idx="1694">
                  <c:v>29.489176845510002</c:v>
                </c:pt>
                <c:pt idx="1695">
                  <c:v>29.513736820209999</c:v>
                </c:pt>
                <c:pt idx="1696">
                  <c:v>29.538220739309999</c:v>
                </c:pt>
                <c:pt idx="1697">
                  <c:v>29.558666801409998</c:v>
                </c:pt>
                <c:pt idx="1698">
                  <c:v>29.583272790910002</c:v>
                </c:pt>
                <c:pt idx="1699">
                  <c:v>29.60388288491</c:v>
                </c:pt>
                <c:pt idx="1700">
                  <c:v>29.628449773809997</c:v>
                </c:pt>
                <c:pt idx="1701">
                  <c:v>29.648912763609999</c:v>
                </c:pt>
                <c:pt idx="1702">
                  <c:v>29.673430776609997</c:v>
                </c:pt>
                <c:pt idx="1703">
                  <c:v>29.697952842710002</c:v>
                </c:pt>
                <c:pt idx="1704">
                  <c:v>29.718590831709996</c:v>
                </c:pt>
                <c:pt idx="1705">
                  <c:v>29.743231868709998</c:v>
                </c:pt>
                <c:pt idx="1706">
                  <c:v>29.763395881610002</c:v>
                </c:pt>
                <c:pt idx="1707">
                  <c:v>29.788098907409996</c:v>
                </c:pt>
                <c:pt idx="1708">
                  <c:v>29.812606906909998</c:v>
                </c:pt>
                <c:pt idx="1709">
                  <c:v>29.833024835609997</c:v>
                </c:pt>
                <c:pt idx="1710">
                  <c:v>29.857576942409999</c:v>
                </c:pt>
                <c:pt idx="1711">
                  <c:v>29.878234958610001</c:v>
                </c:pt>
                <c:pt idx="1712">
                  <c:v>29.902626848209998</c:v>
                </c:pt>
                <c:pt idx="1713">
                  <c:v>29.927123880410001</c:v>
                </c:pt>
                <c:pt idx="1714">
                  <c:v>29.948198890709996</c:v>
                </c:pt>
                <c:pt idx="1715">
                  <c:v>29.972157812109998</c:v>
                </c:pt>
                <c:pt idx="1716">
                  <c:v>29.992702817910001</c:v>
                </c:pt>
                <c:pt idx="1717">
                  <c:v>30.017246818509996</c:v>
                </c:pt>
                <c:pt idx="1718">
                  <c:v>30.037944889009999</c:v>
                </c:pt>
                <c:pt idx="1719">
                  <c:v>30.062507963110001</c:v>
                </c:pt>
                <c:pt idx="1720">
                  <c:v>30.086899852709998</c:v>
                </c:pt>
                <c:pt idx="1721">
                  <c:v>30.107691860209997</c:v>
                </c:pt>
                <c:pt idx="1722">
                  <c:v>30.132095909109999</c:v>
                </c:pt>
                <c:pt idx="1723">
                  <c:v>30.152453756309995</c:v>
                </c:pt>
                <c:pt idx="1724">
                  <c:v>30.177149868009998</c:v>
                </c:pt>
              </c:numCache>
            </c:numRef>
          </c:xVal>
          <c:yVal>
            <c:numRef>
              <c:f>'mix6'!$G$2:$G$1726</c:f>
              <c:numCache>
                <c:formatCode>General</c:formatCode>
                <c:ptCount val="1725"/>
                <c:pt idx="0">
                  <c:v>559</c:v>
                </c:pt>
                <c:pt idx="1">
                  <c:v>559</c:v>
                </c:pt>
                <c:pt idx="2">
                  <c:v>558</c:v>
                </c:pt>
                <c:pt idx="3">
                  <c:v>557</c:v>
                </c:pt>
                <c:pt idx="4">
                  <c:v>559</c:v>
                </c:pt>
                <c:pt idx="5">
                  <c:v>559</c:v>
                </c:pt>
                <c:pt idx="6">
                  <c:v>559</c:v>
                </c:pt>
                <c:pt idx="7">
                  <c:v>558</c:v>
                </c:pt>
                <c:pt idx="8">
                  <c:v>557</c:v>
                </c:pt>
                <c:pt idx="9">
                  <c:v>559</c:v>
                </c:pt>
                <c:pt idx="10">
                  <c:v>559</c:v>
                </c:pt>
                <c:pt idx="11">
                  <c:v>557</c:v>
                </c:pt>
                <c:pt idx="12">
                  <c:v>556</c:v>
                </c:pt>
                <c:pt idx="13">
                  <c:v>556</c:v>
                </c:pt>
                <c:pt idx="14">
                  <c:v>557</c:v>
                </c:pt>
                <c:pt idx="15">
                  <c:v>555</c:v>
                </c:pt>
                <c:pt idx="16">
                  <c:v>554</c:v>
                </c:pt>
                <c:pt idx="17">
                  <c:v>556</c:v>
                </c:pt>
                <c:pt idx="18">
                  <c:v>556</c:v>
                </c:pt>
                <c:pt idx="19">
                  <c:v>555</c:v>
                </c:pt>
                <c:pt idx="20">
                  <c:v>554</c:v>
                </c:pt>
                <c:pt idx="21">
                  <c:v>557</c:v>
                </c:pt>
                <c:pt idx="22">
                  <c:v>556</c:v>
                </c:pt>
                <c:pt idx="23">
                  <c:v>556</c:v>
                </c:pt>
                <c:pt idx="24">
                  <c:v>555</c:v>
                </c:pt>
                <c:pt idx="25">
                  <c:v>555</c:v>
                </c:pt>
                <c:pt idx="26">
                  <c:v>556</c:v>
                </c:pt>
                <c:pt idx="27">
                  <c:v>556</c:v>
                </c:pt>
                <c:pt idx="28">
                  <c:v>556</c:v>
                </c:pt>
                <c:pt idx="29">
                  <c:v>556</c:v>
                </c:pt>
                <c:pt idx="30">
                  <c:v>555</c:v>
                </c:pt>
                <c:pt idx="31">
                  <c:v>555</c:v>
                </c:pt>
                <c:pt idx="32">
                  <c:v>554</c:v>
                </c:pt>
                <c:pt idx="33">
                  <c:v>556</c:v>
                </c:pt>
                <c:pt idx="34">
                  <c:v>556</c:v>
                </c:pt>
                <c:pt idx="35">
                  <c:v>556</c:v>
                </c:pt>
                <c:pt idx="36">
                  <c:v>555</c:v>
                </c:pt>
                <c:pt idx="37">
                  <c:v>556</c:v>
                </c:pt>
                <c:pt idx="38">
                  <c:v>556</c:v>
                </c:pt>
                <c:pt idx="39">
                  <c:v>555</c:v>
                </c:pt>
                <c:pt idx="40">
                  <c:v>556</c:v>
                </c:pt>
                <c:pt idx="41">
                  <c:v>556</c:v>
                </c:pt>
                <c:pt idx="42">
                  <c:v>555</c:v>
                </c:pt>
                <c:pt idx="43">
                  <c:v>554</c:v>
                </c:pt>
                <c:pt idx="44">
                  <c:v>556</c:v>
                </c:pt>
                <c:pt idx="45">
                  <c:v>556</c:v>
                </c:pt>
                <c:pt idx="46">
                  <c:v>556</c:v>
                </c:pt>
                <c:pt idx="47">
                  <c:v>555</c:v>
                </c:pt>
                <c:pt idx="48">
                  <c:v>554</c:v>
                </c:pt>
                <c:pt idx="49">
                  <c:v>555</c:v>
                </c:pt>
                <c:pt idx="50">
                  <c:v>554</c:v>
                </c:pt>
                <c:pt idx="51">
                  <c:v>551</c:v>
                </c:pt>
                <c:pt idx="52">
                  <c:v>551</c:v>
                </c:pt>
                <c:pt idx="53">
                  <c:v>549</c:v>
                </c:pt>
                <c:pt idx="54">
                  <c:v>543</c:v>
                </c:pt>
                <c:pt idx="55">
                  <c:v>536</c:v>
                </c:pt>
                <c:pt idx="56">
                  <c:v>528</c:v>
                </c:pt>
                <c:pt idx="57">
                  <c:v>519</c:v>
                </c:pt>
                <c:pt idx="58">
                  <c:v>509</c:v>
                </c:pt>
                <c:pt idx="59">
                  <c:v>497</c:v>
                </c:pt>
                <c:pt idx="60">
                  <c:v>493</c:v>
                </c:pt>
                <c:pt idx="61">
                  <c:v>486</c:v>
                </c:pt>
                <c:pt idx="62">
                  <c:v>482</c:v>
                </c:pt>
                <c:pt idx="63">
                  <c:v>478</c:v>
                </c:pt>
                <c:pt idx="64">
                  <c:v>476</c:v>
                </c:pt>
                <c:pt idx="65">
                  <c:v>474</c:v>
                </c:pt>
                <c:pt idx="66">
                  <c:v>473</c:v>
                </c:pt>
                <c:pt idx="67">
                  <c:v>471</c:v>
                </c:pt>
                <c:pt idx="68">
                  <c:v>470</c:v>
                </c:pt>
                <c:pt idx="69">
                  <c:v>469</c:v>
                </c:pt>
                <c:pt idx="70">
                  <c:v>468</c:v>
                </c:pt>
                <c:pt idx="71">
                  <c:v>467</c:v>
                </c:pt>
                <c:pt idx="72">
                  <c:v>466</c:v>
                </c:pt>
                <c:pt idx="73">
                  <c:v>467</c:v>
                </c:pt>
                <c:pt idx="74">
                  <c:v>463</c:v>
                </c:pt>
                <c:pt idx="75">
                  <c:v>463</c:v>
                </c:pt>
                <c:pt idx="76">
                  <c:v>464</c:v>
                </c:pt>
                <c:pt idx="77">
                  <c:v>462</c:v>
                </c:pt>
                <c:pt idx="78">
                  <c:v>459</c:v>
                </c:pt>
                <c:pt idx="79">
                  <c:v>459</c:v>
                </c:pt>
                <c:pt idx="80">
                  <c:v>459</c:v>
                </c:pt>
                <c:pt idx="81">
                  <c:v>458</c:v>
                </c:pt>
                <c:pt idx="82">
                  <c:v>458</c:v>
                </c:pt>
                <c:pt idx="83">
                  <c:v>457</c:v>
                </c:pt>
                <c:pt idx="84">
                  <c:v>458</c:v>
                </c:pt>
                <c:pt idx="85">
                  <c:v>456</c:v>
                </c:pt>
                <c:pt idx="86">
                  <c:v>456</c:v>
                </c:pt>
                <c:pt idx="87">
                  <c:v>453</c:v>
                </c:pt>
                <c:pt idx="88">
                  <c:v>454</c:v>
                </c:pt>
                <c:pt idx="89">
                  <c:v>455</c:v>
                </c:pt>
                <c:pt idx="90">
                  <c:v>454</c:v>
                </c:pt>
                <c:pt idx="91">
                  <c:v>453</c:v>
                </c:pt>
                <c:pt idx="92">
                  <c:v>455</c:v>
                </c:pt>
                <c:pt idx="93">
                  <c:v>454</c:v>
                </c:pt>
                <c:pt idx="94">
                  <c:v>454</c:v>
                </c:pt>
                <c:pt idx="95">
                  <c:v>455</c:v>
                </c:pt>
                <c:pt idx="96">
                  <c:v>455</c:v>
                </c:pt>
                <c:pt idx="97">
                  <c:v>456</c:v>
                </c:pt>
                <c:pt idx="98">
                  <c:v>455</c:v>
                </c:pt>
                <c:pt idx="99">
                  <c:v>457</c:v>
                </c:pt>
                <c:pt idx="100">
                  <c:v>456</c:v>
                </c:pt>
                <c:pt idx="101">
                  <c:v>456</c:v>
                </c:pt>
                <c:pt idx="102">
                  <c:v>456</c:v>
                </c:pt>
                <c:pt idx="103">
                  <c:v>455</c:v>
                </c:pt>
                <c:pt idx="104">
                  <c:v>456</c:v>
                </c:pt>
                <c:pt idx="105">
                  <c:v>456</c:v>
                </c:pt>
                <c:pt idx="106">
                  <c:v>455</c:v>
                </c:pt>
                <c:pt idx="107">
                  <c:v>455</c:v>
                </c:pt>
                <c:pt idx="108">
                  <c:v>456</c:v>
                </c:pt>
                <c:pt idx="109">
                  <c:v>457</c:v>
                </c:pt>
                <c:pt idx="110">
                  <c:v>457</c:v>
                </c:pt>
                <c:pt idx="111">
                  <c:v>456</c:v>
                </c:pt>
                <c:pt idx="112">
                  <c:v>457</c:v>
                </c:pt>
                <c:pt idx="113">
                  <c:v>456</c:v>
                </c:pt>
                <c:pt idx="114">
                  <c:v>453</c:v>
                </c:pt>
                <c:pt idx="115">
                  <c:v>456</c:v>
                </c:pt>
                <c:pt idx="116">
                  <c:v>454</c:v>
                </c:pt>
                <c:pt idx="117">
                  <c:v>454</c:v>
                </c:pt>
                <c:pt idx="118">
                  <c:v>454</c:v>
                </c:pt>
                <c:pt idx="119">
                  <c:v>450</c:v>
                </c:pt>
                <c:pt idx="120">
                  <c:v>452</c:v>
                </c:pt>
                <c:pt idx="121">
                  <c:v>452</c:v>
                </c:pt>
                <c:pt idx="122">
                  <c:v>450</c:v>
                </c:pt>
                <c:pt idx="123">
                  <c:v>449</c:v>
                </c:pt>
                <c:pt idx="124">
                  <c:v>451</c:v>
                </c:pt>
                <c:pt idx="125">
                  <c:v>452</c:v>
                </c:pt>
                <c:pt idx="126">
                  <c:v>451</c:v>
                </c:pt>
                <c:pt idx="127">
                  <c:v>452</c:v>
                </c:pt>
                <c:pt idx="128">
                  <c:v>452</c:v>
                </c:pt>
                <c:pt idx="129">
                  <c:v>452</c:v>
                </c:pt>
                <c:pt idx="130">
                  <c:v>451</c:v>
                </c:pt>
                <c:pt idx="131">
                  <c:v>451</c:v>
                </c:pt>
                <c:pt idx="132">
                  <c:v>452</c:v>
                </c:pt>
                <c:pt idx="133">
                  <c:v>451</c:v>
                </c:pt>
                <c:pt idx="134">
                  <c:v>449</c:v>
                </c:pt>
                <c:pt idx="135">
                  <c:v>451</c:v>
                </c:pt>
                <c:pt idx="136">
                  <c:v>452</c:v>
                </c:pt>
                <c:pt idx="137">
                  <c:v>449</c:v>
                </c:pt>
                <c:pt idx="138">
                  <c:v>446</c:v>
                </c:pt>
                <c:pt idx="139">
                  <c:v>448</c:v>
                </c:pt>
                <c:pt idx="140">
                  <c:v>449</c:v>
                </c:pt>
                <c:pt idx="141">
                  <c:v>449</c:v>
                </c:pt>
                <c:pt idx="142">
                  <c:v>448</c:v>
                </c:pt>
                <c:pt idx="143">
                  <c:v>448</c:v>
                </c:pt>
                <c:pt idx="144">
                  <c:v>449</c:v>
                </c:pt>
                <c:pt idx="145">
                  <c:v>446</c:v>
                </c:pt>
                <c:pt idx="146">
                  <c:v>447</c:v>
                </c:pt>
                <c:pt idx="147">
                  <c:v>448</c:v>
                </c:pt>
                <c:pt idx="148">
                  <c:v>449</c:v>
                </c:pt>
                <c:pt idx="149">
                  <c:v>450</c:v>
                </c:pt>
                <c:pt idx="150">
                  <c:v>448</c:v>
                </c:pt>
                <c:pt idx="151">
                  <c:v>449</c:v>
                </c:pt>
                <c:pt idx="152">
                  <c:v>451</c:v>
                </c:pt>
                <c:pt idx="153">
                  <c:v>454</c:v>
                </c:pt>
                <c:pt idx="154">
                  <c:v>458</c:v>
                </c:pt>
                <c:pt idx="155">
                  <c:v>464</c:v>
                </c:pt>
                <c:pt idx="156">
                  <c:v>471</c:v>
                </c:pt>
                <c:pt idx="157">
                  <c:v>477</c:v>
                </c:pt>
                <c:pt idx="158">
                  <c:v>478</c:v>
                </c:pt>
                <c:pt idx="159">
                  <c:v>488</c:v>
                </c:pt>
                <c:pt idx="160">
                  <c:v>497</c:v>
                </c:pt>
                <c:pt idx="161">
                  <c:v>500</c:v>
                </c:pt>
                <c:pt idx="162">
                  <c:v>505</c:v>
                </c:pt>
                <c:pt idx="163">
                  <c:v>505</c:v>
                </c:pt>
                <c:pt idx="164">
                  <c:v>508</c:v>
                </c:pt>
                <c:pt idx="165">
                  <c:v>511</c:v>
                </c:pt>
                <c:pt idx="166">
                  <c:v>512</c:v>
                </c:pt>
                <c:pt idx="167">
                  <c:v>516</c:v>
                </c:pt>
                <c:pt idx="168">
                  <c:v>516</c:v>
                </c:pt>
                <c:pt idx="169">
                  <c:v>516</c:v>
                </c:pt>
                <c:pt idx="170">
                  <c:v>518</c:v>
                </c:pt>
                <c:pt idx="171">
                  <c:v>519</c:v>
                </c:pt>
                <c:pt idx="172">
                  <c:v>522</c:v>
                </c:pt>
                <c:pt idx="173">
                  <c:v>522</c:v>
                </c:pt>
                <c:pt idx="174">
                  <c:v>525</c:v>
                </c:pt>
                <c:pt idx="175">
                  <c:v>530</c:v>
                </c:pt>
                <c:pt idx="176">
                  <c:v>535</c:v>
                </c:pt>
                <c:pt idx="177">
                  <c:v>538</c:v>
                </c:pt>
                <c:pt idx="178">
                  <c:v>543</c:v>
                </c:pt>
                <c:pt idx="179">
                  <c:v>546</c:v>
                </c:pt>
                <c:pt idx="180">
                  <c:v>549</c:v>
                </c:pt>
                <c:pt idx="181">
                  <c:v>553</c:v>
                </c:pt>
                <c:pt idx="182">
                  <c:v>552</c:v>
                </c:pt>
                <c:pt idx="183">
                  <c:v>556</c:v>
                </c:pt>
                <c:pt idx="184">
                  <c:v>556</c:v>
                </c:pt>
                <c:pt idx="185">
                  <c:v>557</c:v>
                </c:pt>
                <c:pt idx="186">
                  <c:v>558</c:v>
                </c:pt>
                <c:pt idx="187">
                  <c:v>559</c:v>
                </c:pt>
                <c:pt idx="188">
                  <c:v>561</c:v>
                </c:pt>
                <c:pt idx="189">
                  <c:v>560</c:v>
                </c:pt>
                <c:pt idx="190">
                  <c:v>561</c:v>
                </c:pt>
                <c:pt idx="191">
                  <c:v>561</c:v>
                </c:pt>
                <c:pt idx="192">
                  <c:v>561</c:v>
                </c:pt>
                <c:pt idx="193">
                  <c:v>561</c:v>
                </c:pt>
                <c:pt idx="194">
                  <c:v>561</c:v>
                </c:pt>
                <c:pt idx="195">
                  <c:v>562</c:v>
                </c:pt>
                <c:pt idx="196">
                  <c:v>562</c:v>
                </c:pt>
                <c:pt idx="197">
                  <c:v>560</c:v>
                </c:pt>
                <c:pt idx="198">
                  <c:v>562</c:v>
                </c:pt>
                <c:pt idx="199">
                  <c:v>563</c:v>
                </c:pt>
                <c:pt idx="200">
                  <c:v>563</c:v>
                </c:pt>
                <c:pt idx="201">
                  <c:v>561</c:v>
                </c:pt>
                <c:pt idx="202">
                  <c:v>562</c:v>
                </c:pt>
                <c:pt idx="203">
                  <c:v>562</c:v>
                </c:pt>
                <c:pt idx="204">
                  <c:v>562</c:v>
                </c:pt>
                <c:pt idx="205">
                  <c:v>563</c:v>
                </c:pt>
                <c:pt idx="206">
                  <c:v>563</c:v>
                </c:pt>
                <c:pt idx="207">
                  <c:v>562</c:v>
                </c:pt>
                <c:pt idx="208">
                  <c:v>563</c:v>
                </c:pt>
                <c:pt idx="209">
                  <c:v>563</c:v>
                </c:pt>
                <c:pt idx="210">
                  <c:v>560</c:v>
                </c:pt>
                <c:pt idx="211">
                  <c:v>563</c:v>
                </c:pt>
                <c:pt idx="212">
                  <c:v>562</c:v>
                </c:pt>
                <c:pt idx="213">
                  <c:v>562</c:v>
                </c:pt>
                <c:pt idx="214">
                  <c:v>562</c:v>
                </c:pt>
                <c:pt idx="215">
                  <c:v>563</c:v>
                </c:pt>
                <c:pt idx="216">
                  <c:v>564</c:v>
                </c:pt>
                <c:pt idx="217">
                  <c:v>562</c:v>
                </c:pt>
                <c:pt idx="218">
                  <c:v>563</c:v>
                </c:pt>
                <c:pt idx="219">
                  <c:v>563</c:v>
                </c:pt>
                <c:pt idx="220">
                  <c:v>563</c:v>
                </c:pt>
                <c:pt idx="221">
                  <c:v>563</c:v>
                </c:pt>
                <c:pt idx="222">
                  <c:v>561</c:v>
                </c:pt>
                <c:pt idx="223">
                  <c:v>563</c:v>
                </c:pt>
                <c:pt idx="224">
                  <c:v>563</c:v>
                </c:pt>
                <c:pt idx="225">
                  <c:v>562</c:v>
                </c:pt>
                <c:pt idx="226">
                  <c:v>562</c:v>
                </c:pt>
                <c:pt idx="227">
                  <c:v>562</c:v>
                </c:pt>
                <c:pt idx="228">
                  <c:v>563</c:v>
                </c:pt>
                <c:pt idx="229">
                  <c:v>562</c:v>
                </c:pt>
                <c:pt idx="230">
                  <c:v>562</c:v>
                </c:pt>
                <c:pt idx="231">
                  <c:v>564</c:v>
                </c:pt>
                <c:pt idx="232">
                  <c:v>564</c:v>
                </c:pt>
                <c:pt idx="233">
                  <c:v>561</c:v>
                </c:pt>
                <c:pt idx="234">
                  <c:v>560</c:v>
                </c:pt>
                <c:pt idx="235">
                  <c:v>564</c:v>
                </c:pt>
                <c:pt idx="236">
                  <c:v>561</c:v>
                </c:pt>
                <c:pt idx="237">
                  <c:v>560</c:v>
                </c:pt>
                <c:pt idx="238">
                  <c:v>561</c:v>
                </c:pt>
                <c:pt idx="239">
                  <c:v>563</c:v>
                </c:pt>
                <c:pt idx="240">
                  <c:v>563</c:v>
                </c:pt>
                <c:pt idx="241">
                  <c:v>562</c:v>
                </c:pt>
                <c:pt idx="242">
                  <c:v>563</c:v>
                </c:pt>
                <c:pt idx="243">
                  <c:v>563</c:v>
                </c:pt>
                <c:pt idx="244">
                  <c:v>562</c:v>
                </c:pt>
                <c:pt idx="245">
                  <c:v>560</c:v>
                </c:pt>
                <c:pt idx="246">
                  <c:v>561</c:v>
                </c:pt>
                <c:pt idx="247">
                  <c:v>563</c:v>
                </c:pt>
                <c:pt idx="248">
                  <c:v>563</c:v>
                </c:pt>
                <c:pt idx="249">
                  <c:v>563</c:v>
                </c:pt>
                <c:pt idx="250">
                  <c:v>563</c:v>
                </c:pt>
                <c:pt idx="251">
                  <c:v>562</c:v>
                </c:pt>
                <c:pt idx="252">
                  <c:v>563</c:v>
                </c:pt>
                <c:pt idx="253">
                  <c:v>561</c:v>
                </c:pt>
                <c:pt idx="254">
                  <c:v>562</c:v>
                </c:pt>
                <c:pt idx="255">
                  <c:v>563</c:v>
                </c:pt>
                <c:pt idx="256">
                  <c:v>562</c:v>
                </c:pt>
                <c:pt idx="257">
                  <c:v>561</c:v>
                </c:pt>
                <c:pt idx="258">
                  <c:v>564</c:v>
                </c:pt>
                <c:pt idx="259">
                  <c:v>563</c:v>
                </c:pt>
                <c:pt idx="260">
                  <c:v>562</c:v>
                </c:pt>
                <c:pt idx="261">
                  <c:v>561</c:v>
                </c:pt>
                <c:pt idx="262">
                  <c:v>562</c:v>
                </c:pt>
                <c:pt idx="263">
                  <c:v>562</c:v>
                </c:pt>
                <c:pt idx="264">
                  <c:v>563</c:v>
                </c:pt>
                <c:pt idx="265">
                  <c:v>564</c:v>
                </c:pt>
                <c:pt idx="266">
                  <c:v>562</c:v>
                </c:pt>
                <c:pt idx="267">
                  <c:v>562</c:v>
                </c:pt>
                <c:pt idx="268">
                  <c:v>563</c:v>
                </c:pt>
                <c:pt idx="269">
                  <c:v>563</c:v>
                </c:pt>
                <c:pt idx="270">
                  <c:v>563</c:v>
                </c:pt>
                <c:pt idx="271">
                  <c:v>563</c:v>
                </c:pt>
                <c:pt idx="272">
                  <c:v>562</c:v>
                </c:pt>
                <c:pt idx="273">
                  <c:v>561</c:v>
                </c:pt>
                <c:pt idx="274">
                  <c:v>563</c:v>
                </c:pt>
                <c:pt idx="275">
                  <c:v>563</c:v>
                </c:pt>
                <c:pt idx="276">
                  <c:v>562</c:v>
                </c:pt>
                <c:pt idx="277">
                  <c:v>562</c:v>
                </c:pt>
                <c:pt idx="278">
                  <c:v>561</c:v>
                </c:pt>
                <c:pt idx="279">
                  <c:v>563</c:v>
                </c:pt>
                <c:pt idx="280">
                  <c:v>561</c:v>
                </c:pt>
                <c:pt idx="281">
                  <c:v>562</c:v>
                </c:pt>
                <c:pt idx="282">
                  <c:v>563</c:v>
                </c:pt>
                <c:pt idx="283">
                  <c:v>562</c:v>
                </c:pt>
                <c:pt idx="284">
                  <c:v>562</c:v>
                </c:pt>
                <c:pt idx="285">
                  <c:v>561</c:v>
                </c:pt>
                <c:pt idx="286">
                  <c:v>562</c:v>
                </c:pt>
                <c:pt idx="287">
                  <c:v>562</c:v>
                </c:pt>
                <c:pt idx="288">
                  <c:v>561</c:v>
                </c:pt>
                <c:pt idx="289">
                  <c:v>560</c:v>
                </c:pt>
                <c:pt idx="290">
                  <c:v>560</c:v>
                </c:pt>
                <c:pt idx="291">
                  <c:v>559</c:v>
                </c:pt>
                <c:pt idx="292">
                  <c:v>555</c:v>
                </c:pt>
                <c:pt idx="293">
                  <c:v>554</c:v>
                </c:pt>
                <c:pt idx="294">
                  <c:v>550</c:v>
                </c:pt>
                <c:pt idx="295">
                  <c:v>544</c:v>
                </c:pt>
                <c:pt idx="296">
                  <c:v>539</c:v>
                </c:pt>
                <c:pt idx="297">
                  <c:v>537</c:v>
                </c:pt>
                <c:pt idx="298">
                  <c:v>535</c:v>
                </c:pt>
                <c:pt idx="299">
                  <c:v>533</c:v>
                </c:pt>
                <c:pt idx="300">
                  <c:v>530</c:v>
                </c:pt>
                <c:pt idx="301">
                  <c:v>529</c:v>
                </c:pt>
                <c:pt idx="302">
                  <c:v>527</c:v>
                </c:pt>
                <c:pt idx="303">
                  <c:v>528</c:v>
                </c:pt>
                <c:pt idx="304">
                  <c:v>526</c:v>
                </c:pt>
                <c:pt idx="305">
                  <c:v>526</c:v>
                </c:pt>
                <c:pt idx="306">
                  <c:v>527</c:v>
                </c:pt>
                <c:pt idx="307">
                  <c:v>527</c:v>
                </c:pt>
                <c:pt idx="308">
                  <c:v>526</c:v>
                </c:pt>
                <c:pt idx="309">
                  <c:v>529</c:v>
                </c:pt>
                <c:pt idx="310">
                  <c:v>528</c:v>
                </c:pt>
                <c:pt idx="311">
                  <c:v>530</c:v>
                </c:pt>
                <c:pt idx="312">
                  <c:v>529</c:v>
                </c:pt>
                <c:pt idx="313">
                  <c:v>530</c:v>
                </c:pt>
                <c:pt idx="314">
                  <c:v>531</c:v>
                </c:pt>
                <c:pt idx="315">
                  <c:v>528</c:v>
                </c:pt>
                <c:pt idx="316">
                  <c:v>526</c:v>
                </c:pt>
                <c:pt idx="317">
                  <c:v>522</c:v>
                </c:pt>
                <c:pt idx="318">
                  <c:v>522</c:v>
                </c:pt>
                <c:pt idx="319">
                  <c:v>519</c:v>
                </c:pt>
                <c:pt idx="320">
                  <c:v>519</c:v>
                </c:pt>
                <c:pt idx="321">
                  <c:v>520</c:v>
                </c:pt>
                <c:pt idx="322">
                  <c:v>523</c:v>
                </c:pt>
                <c:pt idx="323">
                  <c:v>522</c:v>
                </c:pt>
                <c:pt idx="324">
                  <c:v>523</c:v>
                </c:pt>
                <c:pt idx="325">
                  <c:v>523</c:v>
                </c:pt>
                <c:pt idx="326">
                  <c:v>524</c:v>
                </c:pt>
                <c:pt idx="327">
                  <c:v>520</c:v>
                </c:pt>
                <c:pt idx="328">
                  <c:v>524</c:v>
                </c:pt>
                <c:pt idx="329">
                  <c:v>524</c:v>
                </c:pt>
                <c:pt idx="330">
                  <c:v>524</c:v>
                </c:pt>
                <c:pt idx="331">
                  <c:v>527</c:v>
                </c:pt>
                <c:pt idx="332">
                  <c:v>526</c:v>
                </c:pt>
                <c:pt idx="333">
                  <c:v>527</c:v>
                </c:pt>
                <c:pt idx="334">
                  <c:v>528</c:v>
                </c:pt>
                <c:pt idx="335">
                  <c:v>528</c:v>
                </c:pt>
                <c:pt idx="336">
                  <c:v>525</c:v>
                </c:pt>
                <c:pt idx="337">
                  <c:v>527</c:v>
                </c:pt>
                <c:pt idx="338">
                  <c:v>528</c:v>
                </c:pt>
                <c:pt idx="339">
                  <c:v>527</c:v>
                </c:pt>
                <c:pt idx="340">
                  <c:v>527</c:v>
                </c:pt>
                <c:pt idx="341">
                  <c:v>527</c:v>
                </c:pt>
                <c:pt idx="342">
                  <c:v>529</c:v>
                </c:pt>
                <c:pt idx="343">
                  <c:v>527</c:v>
                </c:pt>
                <c:pt idx="344">
                  <c:v>530</c:v>
                </c:pt>
                <c:pt idx="345">
                  <c:v>530</c:v>
                </c:pt>
                <c:pt idx="346">
                  <c:v>531</c:v>
                </c:pt>
                <c:pt idx="347">
                  <c:v>529</c:v>
                </c:pt>
                <c:pt idx="348">
                  <c:v>531</c:v>
                </c:pt>
                <c:pt idx="349">
                  <c:v>531</c:v>
                </c:pt>
                <c:pt idx="350">
                  <c:v>530</c:v>
                </c:pt>
                <c:pt idx="351">
                  <c:v>528</c:v>
                </c:pt>
                <c:pt idx="352">
                  <c:v>530</c:v>
                </c:pt>
                <c:pt idx="353">
                  <c:v>531</c:v>
                </c:pt>
                <c:pt idx="354">
                  <c:v>532</c:v>
                </c:pt>
                <c:pt idx="355">
                  <c:v>531</c:v>
                </c:pt>
                <c:pt idx="356">
                  <c:v>532</c:v>
                </c:pt>
                <c:pt idx="357">
                  <c:v>530</c:v>
                </c:pt>
                <c:pt idx="358">
                  <c:v>532</c:v>
                </c:pt>
                <c:pt idx="359">
                  <c:v>532</c:v>
                </c:pt>
                <c:pt idx="360">
                  <c:v>530</c:v>
                </c:pt>
                <c:pt idx="361">
                  <c:v>532</c:v>
                </c:pt>
                <c:pt idx="362">
                  <c:v>533</c:v>
                </c:pt>
                <c:pt idx="363">
                  <c:v>531</c:v>
                </c:pt>
                <c:pt idx="364">
                  <c:v>533</c:v>
                </c:pt>
                <c:pt idx="365">
                  <c:v>534</c:v>
                </c:pt>
                <c:pt idx="366">
                  <c:v>534</c:v>
                </c:pt>
                <c:pt idx="367">
                  <c:v>534</c:v>
                </c:pt>
                <c:pt idx="368">
                  <c:v>533</c:v>
                </c:pt>
                <c:pt idx="369">
                  <c:v>535</c:v>
                </c:pt>
                <c:pt idx="370">
                  <c:v>535</c:v>
                </c:pt>
                <c:pt idx="371">
                  <c:v>535</c:v>
                </c:pt>
                <c:pt idx="372">
                  <c:v>534</c:v>
                </c:pt>
                <c:pt idx="373">
                  <c:v>535</c:v>
                </c:pt>
                <c:pt idx="374">
                  <c:v>536</c:v>
                </c:pt>
                <c:pt idx="375">
                  <c:v>537</c:v>
                </c:pt>
                <c:pt idx="376">
                  <c:v>537</c:v>
                </c:pt>
                <c:pt idx="377">
                  <c:v>535</c:v>
                </c:pt>
                <c:pt idx="378">
                  <c:v>534</c:v>
                </c:pt>
                <c:pt idx="379">
                  <c:v>534</c:v>
                </c:pt>
                <c:pt idx="380">
                  <c:v>531</c:v>
                </c:pt>
                <c:pt idx="381">
                  <c:v>534</c:v>
                </c:pt>
                <c:pt idx="382">
                  <c:v>534</c:v>
                </c:pt>
                <c:pt idx="383">
                  <c:v>536</c:v>
                </c:pt>
                <c:pt idx="384">
                  <c:v>536</c:v>
                </c:pt>
                <c:pt idx="385">
                  <c:v>538</c:v>
                </c:pt>
                <c:pt idx="386">
                  <c:v>537</c:v>
                </c:pt>
                <c:pt idx="387">
                  <c:v>536</c:v>
                </c:pt>
                <c:pt idx="388">
                  <c:v>536</c:v>
                </c:pt>
                <c:pt idx="389">
                  <c:v>536</c:v>
                </c:pt>
                <c:pt idx="390">
                  <c:v>536</c:v>
                </c:pt>
                <c:pt idx="391">
                  <c:v>536</c:v>
                </c:pt>
                <c:pt idx="392">
                  <c:v>538</c:v>
                </c:pt>
                <c:pt idx="393">
                  <c:v>535</c:v>
                </c:pt>
                <c:pt idx="394">
                  <c:v>535</c:v>
                </c:pt>
                <c:pt idx="395">
                  <c:v>537</c:v>
                </c:pt>
                <c:pt idx="396">
                  <c:v>536</c:v>
                </c:pt>
                <c:pt idx="397">
                  <c:v>535</c:v>
                </c:pt>
                <c:pt idx="398">
                  <c:v>540</c:v>
                </c:pt>
                <c:pt idx="399">
                  <c:v>538</c:v>
                </c:pt>
                <c:pt idx="400">
                  <c:v>537</c:v>
                </c:pt>
                <c:pt idx="401">
                  <c:v>538</c:v>
                </c:pt>
                <c:pt idx="402">
                  <c:v>540</c:v>
                </c:pt>
                <c:pt idx="403">
                  <c:v>534</c:v>
                </c:pt>
                <c:pt idx="404">
                  <c:v>537</c:v>
                </c:pt>
                <c:pt idx="405">
                  <c:v>538</c:v>
                </c:pt>
                <c:pt idx="406">
                  <c:v>534</c:v>
                </c:pt>
                <c:pt idx="407">
                  <c:v>534</c:v>
                </c:pt>
                <c:pt idx="408">
                  <c:v>535</c:v>
                </c:pt>
                <c:pt idx="409">
                  <c:v>538</c:v>
                </c:pt>
                <c:pt idx="410">
                  <c:v>534</c:v>
                </c:pt>
                <c:pt idx="411">
                  <c:v>539</c:v>
                </c:pt>
                <c:pt idx="412">
                  <c:v>538</c:v>
                </c:pt>
                <c:pt idx="413">
                  <c:v>540</c:v>
                </c:pt>
                <c:pt idx="414">
                  <c:v>539</c:v>
                </c:pt>
                <c:pt idx="415">
                  <c:v>536</c:v>
                </c:pt>
                <c:pt idx="416">
                  <c:v>540</c:v>
                </c:pt>
                <c:pt idx="417">
                  <c:v>540</c:v>
                </c:pt>
                <c:pt idx="418">
                  <c:v>541</c:v>
                </c:pt>
                <c:pt idx="419">
                  <c:v>541</c:v>
                </c:pt>
                <c:pt idx="420">
                  <c:v>540</c:v>
                </c:pt>
                <c:pt idx="421">
                  <c:v>540</c:v>
                </c:pt>
                <c:pt idx="422">
                  <c:v>541</c:v>
                </c:pt>
                <c:pt idx="423">
                  <c:v>542</c:v>
                </c:pt>
                <c:pt idx="424">
                  <c:v>543</c:v>
                </c:pt>
                <c:pt idx="425">
                  <c:v>542</c:v>
                </c:pt>
                <c:pt idx="426">
                  <c:v>544</c:v>
                </c:pt>
                <c:pt idx="427">
                  <c:v>540</c:v>
                </c:pt>
                <c:pt idx="428">
                  <c:v>543</c:v>
                </c:pt>
                <c:pt idx="429">
                  <c:v>544</c:v>
                </c:pt>
                <c:pt idx="430">
                  <c:v>544</c:v>
                </c:pt>
                <c:pt idx="431">
                  <c:v>542</c:v>
                </c:pt>
                <c:pt idx="432">
                  <c:v>544</c:v>
                </c:pt>
                <c:pt idx="433">
                  <c:v>543</c:v>
                </c:pt>
                <c:pt idx="434">
                  <c:v>542</c:v>
                </c:pt>
                <c:pt idx="435">
                  <c:v>546</c:v>
                </c:pt>
                <c:pt idx="436">
                  <c:v>542</c:v>
                </c:pt>
                <c:pt idx="437">
                  <c:v>540</c:v>
                </c:pt>
                <c:pt idx="438">
                  <c:v>539</c:v>
                </c:pt>
                <c:pt idx="439">
                  <c:v>545</c:v>
                </c:pt>
                <c:pt idx="440">
                  <c:v>543</c:v>
                </c:pt>
                <c:pt idx="441">
                  <c:v>543</c:v>
                </c:pt>
                <c:pt idx="442">
                  <c:v>545</c:v>
                </c:pt>
                <c:pt idx="443">
                  <c:v>547</c:v>
                </c:pt>
                <c:pt idx="444">
                  <c:v>543</c:v>
                </c:pt>
                <c:pt idx="445">
                  <c:v>546</c:v>
                </c:pt>
                <c:pt idx="446">
                  <c:v>546</c:v>
                </c:pt>
                <c:pt idx="447">
                  <c:v>542</c:v>
                </c:pt>
                <c:pt idx="448">
                  <c:v>546</c:v>
                </c:pt>
                <c:pt idx="449">
                  <c:v>546</c:v>
                </c:pt>
                <c:pt idx="450">
                  <c:v>547</c:v>
                </c:pt>
                <c:pt idx="451">
                  <c:v>542</c:v>
                </c:pt>
                <c:pt idx="452">
                  <c:v>544</c:v>
                </c:pt>
                <c:pt idx="453">
                  <c:v>545</c:v>
                </c:pt>
                <c:pt idx="454">
                  <c:v>547</c:v>
                </c:pt>
                <c:pt idx="455">
                  <c:v>546</c:v>
                </c:pt>
                <c:pt idx="456">
                  <c:v>545</c:v>
                </c:pt>
                <c:pt idx="457">
                  <c:v>547</c:v>
                </c:pt>
                <c:pt idx="458">
                  <c:v>545</c:v>
                </c:pt>
                <c:pt idx="459">
                  <c:v>546</c:v>
                </c:pt>
                <c:pt idx="460">
                  <c:v>544</c:v>
                </c:pt>
                <c:pt idx="461">
                  <c:v>547</c:v>
                </c:pt>
                <c:pt idx="462">
                  <c:v>544</c:v>
                </c:pt>
                <c:pt idx="463">
                  <c:v>545</c:v>
                </c:pt>
                <c:pt idx="464">
                  <c:v>545</c:v>
                </c:pt>
                <c:pt idx="465">
                  <c:v>543</c:v>
                </c:pt>
                <c:pt idx="466">
                  <c:v>545</c:v>
                </c:pt>
                <c:pt idx="467">
                  <c:v>545</c:v>
                </c:pt>
                <c:pt idx="468">
                  <c:v>545</c:v>
                </c:pt>
                <c:pt idx="469">
                  <c:v>543</c:v>
                </c:pt>
                <c:pt idx="470">
                  <c:v>546</c:v>
                </c:pt>
                <c:pt idx="471">
                  <c:v>545</c:v>
                </c:pt>
                <c:pt idx="472">
                  <c:v>546</c:v>
                </c:pt>
                <c:pt idx="473">
                  <c:v>545</c:v>
                </c:pt>
                <c:pt idx="474">
                  <c:v>545</c:v>
                </c:pt>
                <c:pt idx="475">
                  <c:v>544</c:v>
                </c:pt>
                <c:pt idx="476">
                  <c:v>544</c:v>
                </c:pt>
                <c:pt idx="477">
                  <c:v>544</c:v>
                </c:pt>
                <c:pt idx="478">
                  <c:v>545</c:v>
                </c:pt>
                <c:pt idx="479">
                  <c:v>544</c:v>
                </c:pt>
                <c:pt idx="480">
                  <c:v>545</c:v>
                </c:pt>
                <c:pt idx="481">
                  <c:v>547</c:v>
                </c:pt>
                <c:pt idx="482">
                  <c:v>549</c:v>
                </c:pt>
                <c:pt idx="483">
                  <c:v>546</c:v>
                </c:pt>
                <c:pt idx="484">
                  <c:v>547</c:v>
                </c:pt>
                <c:pt idx="485">
                  <c:v>546</c:v>
                </c:pt>
                <c:pt idx="486">
                  <c:v>547</c:v>
                </c:pt>
                <c:pt idx="487">
                  <c:v>547</c:v>
                </c:pt>
                <c:pt idx="488">
                  <c:v>550</c:v>
                </c:pt>
                <c:pt idx="489">
                  <c:v>553</c:v>
                </c:pt>
                <c:pt idx="490">
                  <c:v>553</c:v>
                </c:pt>
                <c:pt idx="491">
                  <c:v>555</c:v>
                </c:pt>
                <c:pt idx="492">
                  <c:v>552</c:v>
                </c:pt>
                <c:pt idx="493">
                  <c:v>550</c:v>
                </c:pt>
                <c:pt idx="494">
                  <c:v>546</c:v>
                </c:pt>
                <c:pt idx="495">
                  <c:v>539</c:v>
                </c:pt>
                <c:pt idx="496">
                  <c:v>539</c:v>
                </c:pt>
                <c:pt idx="497">
                  <c:v>538</c:v>
                </c:pt>
                <c:pt idx="498">
                  <c:v>538</c:v>
                </c:pt>
                <c:pt idx="499">
                  <c:v>539</c:v>
                </c:pt>
                <c:pt idx="500">
                  <c:v>540</c:v>
                </c:pt>
                <c:pt idx="501">
                  <c:v>541</c:v>
                </c:pt>
                <c:pt idx="502">
                  <c:v>542</c:v>
                </c:pt>
                <c:pt idx="503">
                  <c:v>541</c:v>
                </c:pt>
                <c:pt idx="504">
                  <c:v>543</c:v>
                </c:pt>
                <c:pt idx="505">
                  <c:v>542</c:v>
                </c:pt>
                <c:pt idx="506">
                  <c:v>541</c:v>
                </c:pt>
                <c:pt idx="507">
                  <c:v>543</c:v>
                </c:pt>
                <c:pt idx="508">
                  <c:v>543</c:v>
                </c:pt>
                <c:pt idx="509">
                  <c:v>541</c:v>
                </c:pt>
                <c:pt idx="510">
                  <c:v>543</c:v>
                </c:pt>
                <c:pt idx="511">
                  <c:v>542</c:v>
                </c:pt>
                <c:pt idx="512">
                  <c:v>543</c:v>
                </c:pt>
                <c:pt idx="513">
                  <c:v>543</c:v>
                </c:pt>
                <c:pt idx="514">
                  <c:v>538</c:v>
                </c:pt>
                <c:pt idx="515">
                  <c:v>543</c:v>
                </c:pt>
                <c:pt idx="516">
                  <c:v>543</c:v>
                </c:pt>
                <c:pt idx="517">
                  <c:v>543</c:v>
                </c:pt>
                <c:pt idx="518">
                  <c:v>544</c:v>
                </c:pt>
                <c:pt idx="519">
                  <c:v>542</c:v>
                </c:pt>
                <c:pt idx="520">
                  <c:v>543</c:v>
                </c:pt>
                <c:pt idx="521">
                  <c:v>540</c:v>
                </c:pt>
                <c:pt idx="522">
                  <c:v>539</c:v>
                </c:pt>
                <c:pt idx="523">
                  <c:v>542</c:v>
                </c:pt>
                <c:pt idx="524">
                  <c:v>543</c:v>
                </c:pt>
                <c:pt idx="525">
                  <c:v>541</c:v>
                </c:pt>
                <c:pt idx="526">
                  <c:v>543</c:v>
                </c:pt>
                <c:pt idx="527">
                  <c:v>541</c:v>
                </c:pt>
                <c:pt idx="528">
                  <c:v>542</c:v>
                </c:pt>
                <c:pt idx="529">
                  <c:v>542</c:v>
                </c:pt>
                <c:pt idx="530">
                  <c:v>542</c:v>
                </c:pt>
                <c:pt idx="531">
                  <c:v>545</c:v>
                </c:pt>
                <c:pt idx="532">
                  <c:v>544</c:v>
                </c:pt>
                <c:pt idx="533">
                  <c:v>544</c:v>
                </c:pt>
                <c:pt idx="534">
                  <c:v>540</c:v>
                </c:pt>
                <c:pt idx="535">
                  <c:v>542</c:v>
                </c:pt>
                <c:pt idx="536">
                  <c:v>545</c:v>
                </c:pt>
                <c:pt idx="537">
                  <c:v>543</c:v>
                </c:pt>
                <c:pt idx="538">
                  <c:v>544</c:v>
                </c:pt>
                <c:pt idx="539">
                  <c:v>544</c:v>
                </c:pt>
                <c:pt idx="540">
                  <c:v>545</c:v>
                </c:pt>
                <c:pt idx="541">
                  <c:v>546</c:v>
                </c:pt>
                <c:pt idx="542">
                  <c:v>546</c:v>
                </c:pt>
                <c:pt idx="543">
                  <c:v>546</c:v>
                </c:pt>
                <c:pt idx="544">
                  <c:v>543</c:v>
                </c:pt>
                <c:pt idx="545">
                  <c:v>546</c:v>
                </c:pt>
                <c:pt idx="546">
                  <c:v>545</c:v>
                </c:pt>
                <c:pt idx="547">
                  <c:v>544</c:v>
                </c:pt>
                <c:pt idx="548">
                  <c:v>545</c:v>
                </c:pt>
                <c:pt idx="549">
                  <c:v>546</c:v>
                </c:pt>
                <c:pt idx="550">
                  <c:v>547</c:v>
                </c:pt>
                <c:pt idx="551">
                  <c:v>546</c:v>
                </c:pt>
                <c:pt idx="552">
                  <c:v>544</c:v>
                </c:pt>
                <c:pt idx="553">
                  <c:v>547</c:v>
                </c:pt>
                <c:pt idx="554">
                  <c:v>547</c:v>
                </c:pt>
                <c:pt idx="555">
                  <c:v>548</c:v>
                </c:pt>
                <c:pt idx="556">
                  <c:v>548</c:v>
                </c:pt>
                <c:pt idx="557">
                  <c:v>548</c:v>
                </c:pt>
                <c:pt idx="558">
                  <c:v>548</c:v>
                </c:pt>
                <c:pt idx="559">
                  <c:v>548</c:v>
                </c:pt>
                <c:pt idx="560">
                  <c:v>549</c:v>
                </c:pt>
                <c:pt idx="561">
                  <c:v>546</c:v>
                </c:pt>
                <c:pt idx="562">
                  <c:v>549</c:v>
                </c:pt>
                <c:pt idx="563">
                  <c:v>550</c:v>
                </c:pt>
                <c:pt idx="564">
                  <c:v>550</c:v>
                </c:pt>
                <c:pt idx="565">
                  <c:v>549</c:v>
                </c:pt>
                <c:pt idx="566">
                  <c:v>550</c:v>
                </c:pt>
                <c:pt idx="567">
                  <c:v>550</c:v>
                </c:pt>
                <c:pt idx="568">
                  <c:v>550</c:v>
                </c:pt>
                <c:pt idx="569">
                  <c:v>549</c:v>
                </c:pt>
                <c:pt idx="570">
                  <c:v>548</c:v>
                </c:pt>
                <c:pt idx="571">
                  <c:v>550</c:v>
                </c:pt>
                <c:pt idx="572">
                  <c:v>549</c:v>
                </c:pt>
                <c:pt idx="573">
                  <c:v>549</c:v>
                </c:pt>
                <c:pt idx="574">
                  <c:v>550</c:v>
                </c:pt>
                <c:pt idx="575">
                  <c:v>551</c:v>
                </c:pt>
                <c:pt idx="576">
                  <c:v>551</c:v>
                </c:pt>
                <c:pt idx="577">
                  <c:v>550</c:v>
                </c:pt>
                <c:pt idx="578">
                  <c:v>550</c:v>
                </c:pt>
                <c:pt idx="579">
                  <c:v>550</c:v>
                </c:pt>
                <c:pt idx="580">
                  <c:v>550</c:v>
                </c:pt>
                <c:pt idx="581">
                  <c:v>547</c:v>
                </c:pt>
                <c:pt idx="582">
                  <c:v>550</c:v>
                </c:pt>
                <c:pt idx="583">
                  <c:v>548</c:v>
                </c:pt>
                <c:pt idx="584">
                  <c:v>548</c:v>
                </c:pt>
                <c:pt idx="585">
                  <c:v>544</c:v>
                </c:pt>
                <c:pt idx="586">
                  <c:v>544</c:v>
                </c:pt>
                <c:pt idx="587">
                  <c:v>544</c:v>
                </c:pt>
                <c:pt idx="588">
                  <c:v>541</c:v>
                </c:pt>
                <c:pt idx="589">
                  <c:v>539</c:v>
                </c:pt>
                <c:pt idx="590">
                  <c:v>538</c:v>
                </c:pt>
                <c:pt idx="591">
                  <c:v>538</c:v>
                </c:pt>
                <c:pt idx="592">
                  <c:v>537</c:v>
                </c:pt>
                <c:pt idx="593">
                  <c:v>535</c:v>
                </c:pt>
                <c:pt idx="594">
                  <c:v>536</c:v>
                </c:pt>
                <c:pt idx="595">
                  <c:v>536</c:v>
                </c:pt>
                <c:pt idx="596">
                  <c:v>536</c:v>
                </c:pt>
                <c:pt idx="597">
                  <c:v>536</c:v>
                </c:pt>
                <c:pt idx="598">
                  <c:v>532</c:v>
                </c:pt>
                <c:pt idx="599">
                  <c:v>536</c:v>
                </c:pt>
                <c:pt idx="600">
                  <c:v>536</c:v>
                </c:pt>
                <c:pt idx="601">
                  <c:v>531</c:v>
                </c:pt>
                <c:pt idx="602">
                  <c:v>535</c:v>
                </c:pt>
                <c:pt idx="603">
                  <c:v>534</c:v>
                </c:pt>
                <c:pt idx="604">
                  <c:v>534</c:v>
                </c:pt>
                <c:pt idx="605">
                  <c:v>532</c:v>
                </c:pt>
                <c:pt idx="606">
                  <c:v>536</c:v>
                </c:pt>
                <c:pt idx="607">
                  <c:v>534</c:v>
                </c:pt>
                <c:pt idx="608">
                  <c:v>536</c:v>
                </c:pt>
                <c:pt idx="609">
                  <c:v>535</c:v>
                </c:pt>
                <c:pt idx="610">
                  <c:v>532</c:v>
                </c:pt>
                <c:pt idx="611">
                  <c:v>533</c:v>
                </c:pt>
                <c:pt idx="612">
                  <c:v>533</c:v>
                </c:pt>
                <c:pt idx="613">
                  <c:v>533</c:v>
                </c:pt>
                <c:pt idx="614">
                  <c:v>534</c:v>
                </c:pt>
                <c:pt idx="615">
                  <c:v>534</c:v>
                </c:pt>
                <c:pt idx="616">
                  <c:v>532</c:v>
                </c:pt>
                <c:pt idx="617">
                  <c:v>532</c:v>
                </c:pt>
                <c:pt idx="618">
                  <c:v>535</c:v>
                </c:pt>
                <c:pt idx="619">
                  <c:v>535</c:v>
                </c:pt>
                <c:pt idx="620">
                  <c:v>535</c:v>
                </c:pt>
                <c:pt idx="621">
                  <c:v>534</c:v>
                </c:pt>
                <c:pt idx="622">
                  <c:v>533</c:v>
                </c:pt>
                <c:pt idx="623">
                  <c:v>535</c:v>
                </c:pt>
                <c:pt idx="624">
                  <c:v>530</c:v>
                </c:pt>
                <c:pt idx="625">
                  <c:v>534</c:v>
                </c:pt>
                <c:pt idx="626">
                  <c:v>535</c:v>
                </c:pt>
                <c:pt idx="627">
                  <c:v>535</c:v>
                </c:pt>
                <c:pt idx="628">
                  <c:v>536</c:v>
                </c:pt>
                <c:pt idx="629">
                  <c:v>530</c:v>
                </c:pt>
                <c:pt idx="630">
                  <c:v>534</c:v>
                </c:pt>
                <c:pt idx="631">
                  <c:v>534</c:v>
                </c:pt>
                <c:pt idx="632">
                  <c:v>533</c:v>
                </c:pt>
                <c:pt idx="633">
                  <c:v>532</c:v>
                </c:pt>
                <c:pt idx="634">
                  <c:v>534</c:v>
                </c:pt>
                <c:pt idx="635">
                  <c:v>533</c:v>
                </c:pt>
                <c:pt idx="636">
                  <c:v>534</c:v>
                </c:pt>
                <c:pt idx="637">
                  <c:v>528</c:v>
                </c:pt>
                <c:pt idx="638">
                  <c:v>533</c:v>
                </c:pt>
                <c:pt idx="639">
                  <c:v>533</c:v>
                </c:pt>
                <c:pt idx="640">
                  <c:v>533</c:v>
                </c:pt>
                <c:pt idx="641">
                  <c:v>534</c:v>
                </c:pt>
                <c:pt idx="642">
                  <c:v>534</c:v>
                </c:pt>
                <c:pt idx="643">
                  <c:v>534</c:v>
                </c:pt>
                <c:pt idx="644">
                  <c:v>535</c:v>
                </c:pt>
                <c:pt idx="645">
                  <c:v>533</c:v>
                </c:pt>
                <c:pt idx="646">
                  <c:v>537</c:v>
                </c:pt>
                <c:pt idx="647">
                  <c:v>535</c:v>
                </c:pt>
                <c:pt idx="648">
                  <c:v>535</c:v>
                </c:pt>
                <c:pt idx="649">
                  <c:v>535</c:v>
                </c:pt>
                <c:pt idx="650">
                  <c:v>535</c:v>
                </c:pt>
                <c:pt idx="651">
                  <c:v>534</c:v>
                </c:pt>
                <c:pt idx="652">
                  <c:v>532</c:v>
                </c:pt>
                <c:pt idx="653">
                  <c:v>536</c:v>
                </c:pt>
                <c:pt idx="654">
                  <c:v>538</c:v>
                </c:pt>
                <c:pt idx="655">
                  <c:v>535</c:v>
                </c:pt>
                <c:pt idx="656">
                  <c:v>536</c:v>
                </c:pt>
                <c:pt idx="657">
                  <c:v>534</c:v>
                </c:pt>
                <c:pt idx="658">
                  <c:v>535</c:v>
                </c:pt>
                <c:pt idx="659">
                  <c:v>536</c:v>
                </c:pt>
                <c:pt idx="660">
                  <c:v>537</c:v>
                </c:pt>
                <c:pt idx="661">
                  <c:v>536</c:v>
                </c:pt>
                <c:pt idx="662">
                  <c:v>537</c:v>
                </c:pt>
                <c:pt idx="663">
                  <c:v>536</c:v>
                </c:pt>
                <c:pt idx="664">
                  <c:v>536</c:v>
                </c:pt>
                <c:pt idx="665">
                  <c:v>535</c:v>
                </c:pt>
                <c:pt idx="666">
                  <c:v>538</c:v>
                </c:pt>
                <c:pt idx="667">
                  <c:v>538</c:v>
                </c:pt>
                <c:pt idx="668">
                  <c:v>535</c:v>
                </c:pt>
                <c:pt idx="669">
                  <c:v>534</c:v>
                </c:pt>
                <c:pt idx="670">
                  <c:v>536</c:v>
                </c:pt>
                <c:pt idx="671">
                  <c:v>537</c:v>
                </c:pt>
                <c:pt idx="672">
                  <c:v>531</c:v>
                </c:pt>
                <c:pt idx="673">
                  <c:v>538</c:v>
                </c:pt>
                <c:pt idx="674">
                  <c:v>533</c:v>
                </c:pt>
                <c:pt idx="675">
                  <c:v>534</c:v>
                </c:pt>
                <c:pt idx="676">
                  <c:v>529</c:v>
                </c:pt>
                <c:pt idx="677">
                  <c:v>533</c:v>
                </c:pt>
                <c:pt idx="678">
                  <c:v>535</c:v>
                </c:pt>
                <c:pt idx="679">
                  <c:v>535</c:v>
                </c:pt>
                <c:pt idx="680">
                  <c:v>533</c:v>
                </c:pt>
                <c:pt idx="681">
                  <c:v>531</c:v>
                </c:pt>
                <c:pt idx="682">
                  <c:v>534</c:v>
                </c:pt>
                <c:pt idx="683">
                  <c:v>533</c:v>
                </c:pt>
                <c:pt idx="684">
                  <c:v>533</c:v>
                </c:pt>
                <c:pt idx="685">
                  <c:v>533</c:v>
                </c:pt>
                <c:pt idx="686">
                  <c:v>532</c:v>
                </c:pt>
                <c:pt idx="687">
                  <c:v>532</c:v>
                </c:pt>
                <c:pt idx="688">
                  <c:v>533</c:v>
                </c:pt>
                <c:pt idx="689">
                  <c:v>534</c:v>
                </c:pt>
                <c:pt idx="690">
                  <c:v>531</c:v>
                </c:pt>
                <c:pt idx="691">
                  <c:v>532</c:v>
                </c:pt>
                <c:pt idx="692">
                  <c:v>531</c:v>
                </c:pt>
                <c:pt idx="693">
                  <c:v>530</c:v>
                </c:pt>
                <c:pt idx="694">
                  <c:v>533</c:v>
                </c:pt>
                <c:pt idx="695">
                  <c:v>529</c:v>
                </c:pt>
                <c:pt idx="696">
                  <c:v>533</c:v>
                </c:pt>
                <c:pt idx="697">
                  <c:v>534</c:v>
                </c:pt>
                <c:pt idx="698">
                  <c:v>535</c:v>
                </c:pt>
                <c:pt idx="699">
                  <c:v>535</c:v>
                </c:pt>
                <c:pt idx="700">
                  <c:v>529</c:v>
                </c:pt>
                <c:pt idx="701">
                  <c:v>534</c:v>
                </c:pt>
                <c:pt idx="702">
                  <c:v>536</c:v>
                </c:pt>
                <c:pt idx="703">
                  <c:v>534</c:v>
                </c:pt>
                <c:pt idx="704">
                  <c:v>535</c:v>
                </c:pt>
                <c:pt idx="705">
                  <c:v>534</c:v>
                </c:pt>
                <c:pt idx="706">
                  <c:v>531</c:v>
                </c:pt>
                <c:pt idx="707">
                  <c:v>533</c:v>
                </c:pt>
                <c:pt idx="708">
                  <c:v>531</c:v>
                </c:pt>
                <c:pt idx="709">
                  <c:v>530</c:v>
                </c:pt>
                <c:pt idx="710">
                  <c:v>531</c:v>
                </c:pt>
                <c:pt idx="711">
                  <c:v>530</c:v>
                </c:pt>
                <c:pt idx="712">
                  <c:v>530</c:v>
                </c:pt>
                <c:pt idx="713">
                  <c:v>527</c:v>
                </c:pt>
                <c:pt idx="714">
                  <c:v>528</c:v>
                </c:pt>
                <c:pt idx="715">
                  <c:v>528</c:v>
                </c:pt>
                <c:pt idx="716">
                  <c:v>531</c:v>
                </c:pt>
                <c:pt idx="717">
                  <c:v>530</c:v>
                </c:pt>
                <c:pt idx="718">
                  <c:v>526</c:v>
                </c:pt>
                <c:pt idx="719">
                  <c:v>526</c:v>
                </c:pt>
                <c:pt idx="720">
                  <c:v>528</c:v>
                </c:pt>
                <c:pt idx="721">
                  <c:v>530</c:v>
                </c:pt>
                <c:pt idx="722">
                  <c:v>528</c:v>
                </c:pt>
                <c:pt idx="723">
                  <c:v>531</c:v>
                </c:pt>
                <c:pt idx="724">
                  <c:v>526</c:v>
                </c:pt>
                <c:pt idx="725">
                  <c:v>529</c:v>
                </c:pt>
                <c:pt idx="726">
                  <c:v>526</c:v>
                </c:pt>
                <c:pt idx="727">
                  <c:v>530</c:v>
                </c:pt>
                <c:pt idx="728">
                  <c:v>531</c:v>
                </c:pt>
                <c:pt idx="729">
                  <c:v>532</c:v>
                </c:pt>
                <c:pt idx="730">
                  <c:v>532</c:v>
                </c:pt>
                <c:pt idx="731">
                  <c:v>531</c:v>
                </c:pt>
                <c:pt idx="732">
                  <c:v>532</c:v>
                </c:pt>
                <c:pt idx="733">
                  <c:v>531</c:v>
                </c:pt>
                <c:pt idx="734">
                  <c:v>532</c:v>
                </c:pt>
                <c:pt idx="735">
                  <c:v>532</c:v>
                </c:pt>
                <c:pt idx="736">
                  <c:v>534</c:v>
                </c:pt>
                <c:pt idx="737">
                  <c:v>535</c:v>
                </c:pt>
                <c:pt idx="738">
                  <c:v>536</c:v>
                </c:pt>
                <c:pt idx="739">
                  <c:v>537</c:v>
                </c:pt>
                <c:pt idx="740">
                  <c:v>539</c:v>
                </c:pt>
                <c:pt idx="741">
                  <c:v>539</c:v>
                </c:pt>
                <c:pt idx="742">
                  <c:v>537</c:v>
                </c:pt>
                <c:pt idx="743">
                  <c:v>541</c:v>
                </c:pt>
                <c:pt idx="744">
                  <c:v>541</c:v>
                </c:pt>
                <c:pt idx="745">
                  <c:v>544</c:v>
                </c:pt>
                <c:pt idx="746">
                  <c:v>545</c:v>
                </c:pt>
                <c:pt idx="747">
                  <c:v>547</c:v>
                </c:pt>
                <c:pt idx="748">
                  <c:v>547</c:v>
                </c:pt>
                <c:pt idx="749">
                  <c:v>549</c:v>
                </c:pt>
                <c:pt idx="750">
                  <c:v>548</c:v>
                </c:pt>
                <c:pt idx="751">
                  <c:v>550</c:v>
                </c:pt>
                <c:pt idx="752">
                  <c:v>549</c:v>
                </c:pt>
                <c:pt idx="753">
                  <c:v>553</c:v>
                </c:pt>
                <c:pt idx="754">
                  <c:v>551</c:v>
                </c:pt>
                <c:pt idx="755">
                  <c:v>551</c:v>
                </c:pt>
                <c:pt idx="756">
                  <c:v>556</c:v>
                </c:pt>
                <c:pt idx="757">
                  <c:v>555</c:v>
                </c:pt>
                <c:pt idx="758">
                  <c:v>556</c:v>
                </c:pt>
                <c:pt idx="759">
                  <c:v>551</c:v>
                </c:pt>
                <c:pt idx="760">
                  <c:v>554</c:v>
                </c:pt>
                <c:pt idx="761">
                  <c:v>557</c:v>
                </c:pt>
                <c:pt idx="762">
                  <c:v>560</c:v>
                </c:pt>
                <c:pt idx="763">
                  <c:v>559</c:v>
                </c:pt>
                <c:pt idx="764">
                  <c:v>561</c:v>
                </c:pt>
                <c:pt idx="765">
                  <c:v>558</c:v>
                </c:pt>
                <c:pt idx="766">
                  <c:v>561</c:v>
                </c:pt>
                <c:pt idx="767">
                  <c:v>561</c:v>
                </c:pt>
                <c:pt idx="768">
                  <c:v>556</c:v>
                </c:pt>
                <c:pt idx="769">
                  <c:v>562</c:v>
                </c:pt>
                <c:pt idx="770">
                  <c:v>561</c:v>
                </c:pt>
                <c:pt idx="771">
                  <c:v>560</c:v>
                </c:pt>
                <c:pt idx="772">
                  <c:v>558</c:v>
                </c:pt>
                <c:pt idx="773">
                  <c:v>561</c:v>
                </c:pt>
                <c:pt idx="774">
                  <c:v>562</c:v>
                </c:pt>
                <c:pt idx="775">
                  <c:v>560</c:v>
                </c:pt>
                <c:pt idx="776">
                  <c:v>558</c:v>
                </c:pt>
                <c:pt idx="777">
                  <c:v>563</c:v>
                </c:pt>
                <c:pt idx="778">
                  <c:v>558</c:v>
                </c:pt>
                <c:pt idx="779">
                  <c:v>560</c:v>
                </c:pt>
                <c:pt idx="780">
                  <c:v>564</c:v>
                </c:pt>
                <c:pt idx="781">
                  <c:v>561</c:v>
                </c:pt>
                <c:pt idx="782">
                  <c:v>564</c:v>
                </c:pt>
                <c:pt idx="783">
                  <c:v>562</c:v>
                </c:pt>
                <c:pt idx="784">
                  <c:v>561</c:v>
                </c:pt>
                <c:pt idx="785">
                  <c:v>559</c:v>
                </c:pt>
                <c:pt idx="786">
                  <c:v>562</c:v>
                </c:pt>
                <c:pt idx="787">
                  <c:v>557</c:v>
                </c:pt>
                <c:pt idx="788">
                  <c:v>562</c:v>
                </c:pt>
                <c:pt idx="789">
                  <c:v>561</c:v>
                </c:pt>
                <c:pt idx="790">
                  <c:v>562</c:v>
                </c:pt>
                <c:pt idx="791">
                  <c:v>557</c:v>
                </c:pt>
                <c:pt idx="792">
                  <c:v>559</c:v>
                </c:pt>
                <c:pt idx="793">
                  <c:v>563</c:v>
                </c:pt>
                <c:pt idx="794">
                  <c:v>562</c:v>
                </c:pt>
                <c:pt idx="795">
                  <c:v>561</c:v>
                </c:pt>
                <c:pt idx="796">
                  <c:v>562</c:v>
                </c:pt>
                <c:pt idx="797">
                  <c:v>563</c:v>
                </c:pt>
                <c:pt idx="798">
                  <c:v>559</c:v>
                </c:pt>
                <c:pt idx="799">
                  <c:v>562</c:v>
                </c:pt>
                <c:pt idx="800">
                  <c:v>561</c:v>
                </c:pt>
                <c:pt idx="801">
                  <c:v>559</c:v>
                </c:pt>
                <c:pt idx="802">
                  <c:v>563</c:v>
                </c:pt>
                <c:pt idx="803">
                  <c:v>558</c:v>
                </c:pt>
                <c:pt idx="804">
                  <c:v>562</c:v>
                </c:pt>
                <c:pt idx="805">
                  <c:v>563</c:v>
                </c:pt>
                <c:pt idx="806">
                  <c:v>561</c:v>
                </c:pt>
                <c:pt idx="807">
                  <c:v>562</c:v>
                </c:pt>
                <c:pt idx="808">
                  <c:v>560</c:v>
                </c:pt>
                <c:pt idx="809">
                  <c:v>560</c:v>
                </c:pt>
                <c:pt idx="810">
                  <c:v>561</c:v>
                </c:pt>
                <c:pt idx="811">
                  <c:v>557</c:v>
                </c:pt>
                <c:pt idx="812">
                  <c:v>562</c:v>
                </c:pt>
                <c:pt idx="813">
                  <c:v>561</c:v>
                </c:pt>
                <c:pt idx="814">
                  <c:v>557</c:v>
                </c:pt>
                <c:pt idx="815">
                  <c:v>558</c:v>
                </c:pt>
                <c:pt idx="816">
                  <c:v>561</c:v>
                </c:pt>
                <c:pt idx="817">
                  <c:v>562</c:v>
                </c:pt>
                <c:pt idx="818">
                  <c:v>559</c:v>
                </c:pt>
                <c:pt idx="819">
                  <c:v>561</c:v>
                </c:pt>
                <c:pt idx="820">
                  <c:v>561</c:v>
                </c:pt>
                <c:pt idx="821">
                  <c:v>563</c:v>
                </c:pt>
                <c:pt idx="822">
                  <c:v>557</c:v>
                </c:pt>
                <c:pt idx="823">
                  <c:v>561</c:v>
                </c:pt>
                <c:pt idx="824">
                  <c:v>561</c:v>
                </c:pt>
                <c:pt idx="825">
                  <c:v>563</c:v>
                </c:pt>
                <c:pt idx="826">
                  <c:v>561</c:v>
                </c:pt>
                <c:pt idx="827">
                  <c:v>559</c:v>
                </c:pt>
                <c:pt idx="828">
                  <c:v>561</c:v>
                </c:pt>
                <c:pt idx="829">
                  <c:v>562</c:v>
                </c:pt>
                <c:pt idx="830">
                  <c:v>562</c:v>
                </c:pt>
                <c:pt idx="831">
                  <c:v>559</c:v>
                </c:pt>
                <c:pt idx="832">
                  <c:v>563</c:v>
                </c:pt>
                <c:pt idx="833">
                  <c:v>562</c:v>
                </c:pt>
                <c:pt idx="834">
                  <c:v>561</c:v>
                </c:pt>
                <c:pt idx="835">
                  <c:v>561</c:v>
                </c:pt>
                <c:pt idx="836">
                  <c:v>563</c:v>
                </c:pt>
                <c:pt idx="837">
                  <c:v>562</c:v>
                </c:pt>
                <c:pt idx="838">
                  <c:v>562</c:v>
                </c:pt>
                <c:pt idx="839">
                  <c:v>561</c:v>
                </c:pt>
                <c:pt idx="840">
                  <c:v>561</c:v>
                </c:pt>
                <c:pt idx="841">
                  <c:v>561</c:v>
                </c:pt>
                <c:pt idx="842">
                  <c:v>562</c:v>
                </c:pt>
                <c:pt idx="843">
                  <c:v>560</c:v>
                </c:pt>
                <c:pt idx="844">
                  <c:v>562</c:v>
                </c:pt>
                <c:pt idx="845">
                  <c:v>563</c:v>
                </c:pt>
                <c:pt idx="846">
                  <c:v>561</c:v>
                </c:pt>
                <c:pt idx="847">
                  <c:v>561</c:v>
                </c:pt>
                <c:pt idx="848">
                  <c:v>562</c:v>
                </c:pt>
                <c:pt idx="849">
                  <c:v>561</c:v>
                </c:pt>
                <c:pt idx="850">
                  <c:v>561</c:v>
                </c:pt>
                <c:pt idx="851">
                  <c:v>561</c:v>
                </c:pt>
                <c:pt idx="852">
                  <c:v>561</c:v>
                </c:pt>
                <c:pt idx="853">
                  <c:v>562</c:v>
                </c:pt>
                <c:pt idx="854">
                  <c:v>558</c:v>
                </c:pt>
                <c:pt idx="855">
                  <c:v>562</c:v>
                </c:pt>
                <c:pt idx="856">
                  <c:v>563</c:v>
                </c:pt>
                <c:pt idx="857">
                  <c:v>561</c:v>
                </c:pt>
                <c:pt idx="858">
                  <c:v>561</c:v>
                </c:pt>
                <c:pt idx="859">
                  <c:v>561</c:v>
                </c:pt>
                <c:pt idx="860">
                  <c:v>562</c:v>
                </c:pt>
                <c:pt idx="861">
                  <c:v>561</c:v>
                </c:pt>
                <c:pt idx="862">
                  <c:v>559</c:v>
                </c:pt>
                <c:pt idx="863">
                  <c:v>563</c:v>
                </c:pt>
                <c:pt idx="864">
                  <c:v>561</c:v>
                </c:pt>
                <c:pt idx="865">
                  <c:v>559</c:v>
                </c:pt>
                <c:pt idx="866">
                  <c:v>560</c:v>
                </c:pt>
                <c:pt idx="867">
                  <c:v>561</c:v>
                </c:pt>
                <c:pt idx="868">
                  <c:v>561</c:v>
                </c:pt>
                <c:pt idx="869">
                  <c:v>562</c:v>
                </c:pt>
                <c:pt idx="870">
                  <c:v>559</c:v>
                </c:pt>
                <c:pt idx="871">
                  <c:v>562</c:v>
                </c:pt>
                <c:pt idx="872">
                  <c:v>561</c:v>
                </c:pt>
                <c:pt idx="873">
                  <c:v>560</c:v>
                </c:pt>
                <c:pt idx="874">
                  <c:v>559</c:v>
                </c:pt>
                <c:pt idx="875">
                  <c:v>558</c:v>
                </c:pt>
                <c:pt idx="876">
                  <c:v>558</c:v>
                </c:pt>
                <c:pt idx="877">
                  <c:v>557</c:v>
                </c:pt>
                <c:pt idx="878">
                  <c:v>552</c:v>
                </c:pt>
                <c:pt idx="879">
                  <c:v>546</c:v>
                </c:pt>
                <c:pt idx="880">
                  <c:v>536</c:v>
                </c:pt>
                <c:pt idx="881">
                  <c:v>527</c:v>
                </c:pt>
                <c:pt idx="882">
                  <c:v>515</c:v>
                </c:pt>
                <c:pt idx="883">
                  <c:v>505</c:v>
                </c:pt>
                <c:pt idx="884">
                  <c:v>499</c:v>
                </c:pt>
                <c:pt idx="885">
                  <c:v>489</c:v>
                </c:pt>
                <c:pt idx="886">
                  <c:v>491</c:v>
                </c:pt>
                <c:pt idx="887">
                  <c:v>487</c:v>
                </c:pt>
                <c:pt idx="888">
                  <c:v>484</c:v>
                </c:pt>
                <c:pt idx="889">
                  <c:v>480</c:v>
                </c:pt>
                <c:pt idx="890">
                  <c:v>479</c:v>
                </c:pt>
                <c:pt idx="891">
                  <c:v>477</c:v>
                </c:pt>
                <c:pt idx="892">
                  <c:v>474</c:v>
                </c:pt>
                <c:pt idx="893">
                  <c:v>471</c:v>
                </c:pt>
                <c:pt idx="894">
                  <c:v>472</c:v>
                </c:pt>
                <c:pt idx="895">
                  <c:v>473</c:v>
                </c:pt>
                <c:pt idx="896">
                  <c:v>470</c:v>
                </c:pt>
                <c:pt idx="897">
                  <c:v>470</c:v>
                </c:pt>
                <c:pt idx="898">
                  <c:v>469</c:v>
                </c:pt>
                <c:pt idx="899">
                  <c:v>467</c:v>
                </c:pt>
                <c:pt idx="900">
                  <c:v>469</c:v>
                </c:pt>
                <c:pt idx="901">
                  <c:v>468</c:v>
                </c:pt>
                <c:pt idx="902">
                  <c:v>463</c:v>
                </c:pt>
                <c:pt idx="903">
                  <c:v>468</c:v>
                </c:pt>
                <c:pt idx="904">
                  <c:v>469</c:v>
                </c:pt>
                <c:pt idx="905">
                  <c:v>467</c:v>
                </c:pt>
                <c:pt idx="906">
                  <c:v>468</c:v>
                </c:pt>
                <c:pt idx="907">
                  <c:v>469</c:v>
                </c:pt>
                <c:pt idx="908">
                  <c:v>470</c:v>
                </c:pt>
                <c:pt idx="909">
                  <c:v>469</c:v>
                </c:pt>
                <c:pt idx="910">
                  <c:v>465</c:v>
                </c:pt>
                <c:pt idx="911">
                  <c:v>470</c:v>
                </c:pt>
                <c:pt idx="912">
                  <c:v>469</c:v>
                </c:pt>
                <c:pt idx="913">
                  <c:v>470</c:v>
                </c:pt>
                <c:pt idx="914">
                  <c:v>471</c:v>
                </c:pt>
                <c:pt idx="915">
                  <c:v>471</c:v>
                </c:pt>
                <c:pt idx="916">
                  <c:v>471</c:v>
                </c:pt>
                <c:pt idx="917">
                  <c:v>469</c:v>
                </c:pt>
                <c:pt idx="918">
                  <c:v>467</c:v>
                </c:pt>
                <c:pt idx="919">
                  <c:v>472</c:v>
                </c:pt>
                <c:pt idx="920">
                  <c:v>470</c:v>
                </c:pt>
                <c:pt idx="921">
                  <c:v>471</c:v>
                </c:pt>
                <c:pt idx="922">
                  <c:v>470</c:v>
                </c:pt>
                <c:pt idx="923">
                  <c:v>469</c:v>
                </c:pt>
                <c:pt idx="924">
                  <c:v>469</c:v>
                </c:pt>
                <c:pt idx="925">
                  <c:v>469</c:v>
                </c:pt>
                <c:pt idx="926">
                  <c:v>468</c:v>
                </c:pt>
                <c:pt idx="927">
                  <c:v>469</c:v>
                </c:pt>
                <c:pt idx="928">
                  <c:v>466</c:v>
                </c:pt>
                <c:pt idx="929">
                  <c:v>467</c:v>
                </c:pt>
                <c:pt idx="930">
                  <c:v>466</c:v>
                </c:pt>
                <c:pt idx="931">
                  <c:v>466</c:v>
                </c:pt>
                <c:pt idx="932">
                  <c:v>469</c:v>
                </c:pt>
                <c:pt idx="933">
                  <c:v>462</c:v>
                </c:pt>
                <c:pt idx="934">
                  <c:v>465</c:v>
                </c:pt>
                <c:pt idx="935">
                  <c:v>467</c:v>
                </c:pt>
                <c:pt idx="936">
                  <c:v>468</c:v>
                </c:pt>
                <c:pt idx="937">
                  <c:v>467</c:v>
                </c:pt>
                <c:pt idx="938">
                  <c:v>468</c:v>
                </c:pt>
                <c:pt idx="939">
                  <c:v>468</c:v>
                </c:pt>
                <c:pt idx="940">
                  <c:v>469</c:v>
                </c:pt>
                <c:pt idx="941">
                  <c:v>469</c:v>
                </c:pt>
                <c:pt idx="942">
                  <c:v>468</c:v>
                </c:pt>
                <c:pt idx="943">
                  <c:v>468</c:v>
                </c:pt>
                <c:pt idx="944">
                  <c:v>470</c:v>
                </c:pt>
                <c:pt idx="945">
                  <c:v>471</c:v>
                </c:pt>
                <c:pt idx="946">
                  <c:v>473</c:v>
                </c:pt>
                <c:pt idx="947">
                  <c:v>473</c:v>
                </c:pt>
                <c:pt idx="948">
                  <c:v>469</c:v>
                </c:pt>
                <c:pt idx="949">
                  <c:v>473</c:v>
                </c:pt>
                <c:pt idx="950">
                  <c:v>472</c:v>
                </c:pt>
                <c:pt idx="951">
                  <c:v>471</c:v>
                </c:pt>
                <c:pt idx="952">
                  <c:v>474</c:v>
                </c:pt>
                <c:pt idx="953">
                  <c:v>471</c:v>
                </c:pt>
                <c:pt idx="954">
                  <c:v>473</c:v>
                </c:pt>
                <c:pt idx="955">
                  <c:v>475</c:v>
                </c:pt>
                <c:pt idx="956">
                  <c:v>473</c:v>
                </c:pt>
                <c:pt idx="957">
                  <c:v>468</c:v>
                </c:pt>
                <c:pt idx="958">
                  <c:v>474</c:v>
                </c:pt>
                <c:pt idx="959">
                  <c:v>475</c:v>
                </c:pt>
                <c:pt idx="960">
                  <c:v>477</c:v>
                </c:pt>
                <c:pt idx="961">
                  <c:v>475</c:v>
                </c:pt>
                <c:pt idx="962">
                  <c:v>475</c:v>
                </c:pt>
                <c:pt idx="963">
                  <c:v>474</c:v>
                </c:pt>
                <c:pt idx="964">
                  <c:v>476</c:v>
                </c:pt>
                <c:pt idx="965">
                  <c:v>476</c:v>
                </c:pt>
                <c:pt idx="966">
                  <c:v>476</c:v>
                </c:pt>
                <c:pt idx="967">
                  <c:v>476</c:v>
                </c:pt>
                <c:pt idx="968">
                  <c:v>475</c:v>
                </c:pt>
                <c:pt idx="969">
                  <c:v>476</c:v>
                </c:pt>
                <c:pt idx="970">
                  <c:v>474</c:v>
                </c:pt>
                <c:pt idx="971">
                  <c:v>479</c:v>
                </c:pt>
                <c:pt idx="972">
                  <c:v>480</c:v>
                </c:pt>
                <c:pt idx="973">
                  <c:v>479</c:v>
                </c:pt>
                <c:pt idx="974">
                  <c:v>478</c:v>
                </c:pt>
                <c:pt idx="975">
                  <c:v>476</c:v>
                </c:pt>
                <c:pt idx="976">
                  <c:v>478</c:v>
                </c:pt>
                <c:pt idx="977">
                  <c:v>475</c:v>
                </c:pt>
                <c:pt idx="978">
                  <c:v>480</c:v>
                </c:pt>
                <c:pt idx="979">
                  <c:v>481</c:v>
                </c:pt>
                <c:pt idx="980">
                  <c:v>474</c:v>
                </c:pt>
                <c:pt idx="981">
                  <c:v>484</c:v>
                </c:pt>
                <c:pt idx="982">
                  <c:v>481</c:v>
                </c:pt>
                <c:pt idx="983">
                  <c:v>480</c:v>
                </c:pt>
                <c:pt idx="984">
                  <c:v>482</c:v>
                </c:pt>
                <c:pt idx="985">
                  <c:v>483</c:v>
                </c:pt>
                <c:pt idx="986">
                  <c:v>480</c:v>
                </c:pt>
                <c:pt idx="987">
                  <c:v>480</c:v>
                </c:pt>
                <c:pt idx="988">
                  <c:v>482</c:v>
                </c:pt>
                <c:pt idx="989">
                  <c:v>483</c:v>
                </c:pt>
                <c:pt idx="990">
                  <c:v>481</c:v>
                </c:pt>
                <c:pt idx="991">
                  <c:v>481</c:v>
                </c:pt>
                <c:pt idx="992">
                  <c:v>482</c:v>
                </c:pt>
                <c:pt idx="993">
                  <c:v>478</c:v>
                </c:pt>
                <c:pt idx="994">
                  <c:v>479</c:v>
                </c:pt>
                <c:pt idx="995">
                  <c:v>479</c:v>
                </c:pt>
                <c:pt idx="996">
                  <c:v>482</c:v>
                </c:pt>
                <c:pt idx="997">
                  <c:v>477</c:v>
                </c:pt>
                <c:pt idx="998">
                  <c:v>480</c:v>
                </c:pt>
                <c:pt idx="999">
                  <c:v>480</c:v>
                </c:pt>
                <c:pt idx="1000">
                  <c:v>480</c:v>
                </c:pt>
                <c:pt idx="1001">
                  <c:v>481</c:v>
                </c:pt>
                <c:pt idx="1002">
                  <c:v>481</c:v>
                </c:pt>
                <c:pt idx="1003">
                  <c:v>481</c:v>
                </c:pt>
                <c:pt idx="1004">
                  <c:v>477</c:v>
                </c:pt>
                <c:pt idx="1005">
                  <c:v>482</c:v>
                </c:pt>
                <c:pt idx="1006">
                  <c:v>481</c:v>
                </c:pt>
                <c:pt idx="1007">
                  <c:v>481</c:v>
                </c:pt>
                <c:pt idx="1008">
                  <c:v>484</c:v>
                </c:pt>
                <c:pt idx="1009">
                  <c:v>484</c:v>
                </c:pt>
                <c:pt idx="1010">
                  <c:v>485</c:v>
                </c:pt>
                <c:pt idx="1011">
                  <c:v>483</c:v>
                </c:pt>
                <c:pt idx="1012">
                  <c:v>482</c:v>
                </c:pt>
                <c:pt idx="1013">
                  <c:v>486</c:v>
                </c:pt>
                <c:pt idx="1014">
                  <c:v>487</c:v>
                </c:pt>
                <c:pt idx="1015">
                  <c:v>485</c:v>
                </c:pt>
                <c:pt idx="1016">
                  <c:v>488</c:v>
                </c:pt>
                <c:pt idx="1017">
                  <c:v>488</c:v>
                </c:pt>
                <c:pt idx="1018">
                  <c:v>490</c:v>
                </c:pt>
                <c:pt idx="1019">
                  <c:v>491</c:v>
                </c:pt>
                <c:pt idx="1020">
                  <c:v>490</c:v>
                </c:pt>
                <c:pt idx="1021">
                  <c:v>489</c:v>
                </c:pt>
                <c:pt idx="1022">
                  <c:v>493</c:v>
                </c:pt>
                <c:pt idx="1023">
                  <c:v>494</c:v>
                </c:pt>
                <c:pt idx="1024">
                  <c:v>494</c:v>
                </c:pt>
                <c:pt idx="1025">
                  <c:v>497</c:v>
                </c:pt>
                <c:pt idx="1026">
                  <c:v>503</c:v>
                </c:pt>
                <c:pt idx="1027">
                  <c:v>504</c:v>
                </c:pt>
                <c:pt idx="1028">
                  <c:v>511</c:v>
                </c:pt>
                <c:pt idx="1029">
                  <c:v>519</c:v>
                </c:pt>
                <c:pt idx="1030">
                  <c:v>526</c:v>
                </c:pt>
                <c:pt idx="1031">
                  <c:v>530</c:v>
                </c:pt>
                <c:pt idx="1032">
                  <c:v>534</c:v>
                </c:pt>
                <c:pt idx="1033">
                  <c:v>538</c:v>
                </c:pt>
                <c:pt idx="1034">
                  <c:v>542</c:v>
                </c:pt>
                <c:pt idx="1035">
                  <c:v>547</c:v>
                </c:pt>
                <c:pt idx="1036">
                  <c:v>551</c:v>
                </c:pt>
                <c:pt idx="1037">
                  <c:v>556</c:v>
                </c:pt>
                <c:pt idx="1038">
                  <c:v>554</c:v>
                </c:pt>
                <c:pt idx="1039">
                  <c:v>556</c:v>
                </c:pt>
                <c:pt idx="1040">
                  <c:v>557</c:v>
                </c:pt>
                <c:pt idx="1041">
                  <c:v>558</c:v>
                </c:pt>
                <c:pt idx="1042">
                  <c:v>559</c:v>
                </c:pt>
                <c:pt idx="1043">
                  <c:v>561</c:v>
                </c:pt>
                <c:pt idx="1044">
                  <c:v>560</c:v>
                </c:pt>
                <c:pt idx="1045">
                  <c:v>563</c:v>
                </c:pt>
                <c:pt idx="1046">
                  <c:v>562</c:v>
                </c:pt>
                <c:pt idx="1047">
                  <c:v>563</c:v>
                </c:pt>
                <c:pt idx="1048">
                  <c:v>562</c:v>
                </c:pt>
                <c:pt idx="1049">
                  <c:v>562</c:v>
                </c:pt>
                <c:pt idx="1050">
                  <c:v>563</c:v>
                </c:pt>
                <c:pt idx="1051">
                  <c:v>564</c:v>
                </c:pt>
                <c:pt idx="1052">
                  <c:v>563</c:v>
                </c:pt>
                <c:pt idx="1053">
                  <c:v>564</c:v>
                </c:pt>
                <c:pt idx="1054">
                  <c:v>565</c:v>
                </c:pt>
                <c:pt idx="1055">
                  <c:v>566</c:v>
                </c:pt>
                <c:pt idx="1056">
                  <c:v>564</c:v>
                </c:pt>
                <c:pt idx="1057">
                  <c:v>565</c:v>
                </c:pt>
                <c:pt idx="1058">
                  <c:v>564</c:v>
                </c:pt>
                <c:pt idx="1059">
                  <c:v>565</c:v>
                </c:pt>
                <c:pt idx="1060">
                  <c:v>568</c:v>
                </c:pt>
                <c:pt idx="1061">
                  <c:v>566</c:v>
                </c:pt>
                <c:pt idx="1062">
                  <c:v>567</c:v>
                </c:pt>
                <c:pt idx="1063">
                  <c:v>567</c:v>
                </c:pt>
                <c:pt idx="1064">
                  <c:v>566</c:v>
                </c:pt>
                <c:pt idx="1065">
                  <c:v>566</c:v>
                </c:pt>
                <c:pt idx="1066">
                  <c:v>566</c:v>
                </c:pt>
                <c:pt idx="1067">
                  <c:v>567</c:v>
                </c:pt>
                <c:pt idx="1068">
                  <c:v>566</c:v>
                </c:pt>
                <c:pt idx="1069">
                  <c:v>567</c:v>
                </c:pt>
                <c:pt idx="1070">
                  <c:v>567</c:v>
                </c:pt>
                <c:pt idx="1071">
                  <c:v>570</c:v>
                </c:pt>
                <c:pt idx="1072">
                  <c:v>567</c:v>
                </c:pt>
                <c:pt idx="1073">
                  <c:v>568</c:v>
                </c:pt>
                <c:pt idx="1074">
                  <c:v>568</c:v>
                </c:pt>
                <c:pt idx="1075">
                  <c:v>568</c:v>
                </c:pt>
                <c:pt idx="1076">
                  <c:v>566</c:v>
                </c:pt>
                <c:pt idx="1077">
                  <c:v>567</c:v>
                </c:pt>
                <c:pt idx="1078">
                  <c:v>568</c:v>
                </c:pt>
                <c:pt idx="1079">
                  <c:v>569</c:v>
                </c:pt>
                <c:pt idx="1080">
                  <c:v>567</c:v>
                </c:pt>
                <c:pt idx="1081">
                  <c:v>568</c:v>
                </c:pt>
                <c:pt idx="1082">
                  <c:v>567</c:v>
                </c:pt>
                <c:pt idx="1083">
                  <c:v>563</c:v>
                </c:pt>
                <c:pt idx="1084">
                  <c:v>565</c:v>
                </c:pt>
                <c:pt idx="1085">
                  <c:v>568</c:v>
                </c:pt>
                <c:pt idx="1086">
                  <c:v>569</c:v>
                </c:pt>
                <c:pt idx="1087">
                  <c:v>568</c:v>
                </c:pt>
                <c:pt idx="1088">
                  <c:v>564</c:v>
                </c:pt>
                <c:pt idx="1089">
                  <c:v>567</c:v>
                </c:pt>
                <c:pt idx="1090">
                  <c:v>568</c:v>
                </c:pt>
                <c:pt idx="1091">
                  <c:v>567</c:v>
                </c:pt>
                <c:pt idx="1092">
                  <c:v>568</c:v>
                </c:pt>
                <c:pt idx="1093">
                  <c:v>568</c:v>
                </c:pt>
                <c:pt idx="1094">
                  <c:v>566</c:v>
                </c:pt>
                <c:pt idx="1095">
                  <c:v>566</c:v>
                </c:pt>
                <c:pt idx="1096">
                  <c:v>568</c:v>
                </c:pt>
                <c:pt idx="1097">
                  <c:v>569</c:v>
                </c:pt>
                <c:pt idx="1098">
                  <c:v>567</c:v>
                </c:pt>
                <c:pt idx="1099">
                  <c:v>568</c:v>
                </c:pt>
                <c:pt idx="1100">
                  <c:v>568</c:v>
                </c:pt>
                <c:pt idx="1101">
                  <c:v>567</c:v>
                </c:pt>
                <c:pt idx="1102">
                  <c:v>568</c:v>
                </c:pt>
                <c:pt idx="1103">
                  <c:v>568</c:v>
                </c:pt>
                <c:pt idx="1104">
                  <c:v>567</c:v>
                </c:pt>
                <c:pt idx="1105">
                  <c:v>568</c:v>
                </c:pt>
                <c:pt idx="1106">
                  <c:v>567</c:v>
                </c:pt>
                <c:pt idx="1107">
                  <c:v>568</c:v>
                </c:pt>
                <c:pt idx="1108">
                  <c:v>567</c:v>
                </c:pt>
                <c:pt idx="1109">
                  <c:v>568</c:v>
                </c:pt>
                <c:pt idx="1110">
                  <c:v>567</c:v>
                </c:pt>
                <c:pt idx="1111">
                  <c:v>568</c:v>
                </c:pt>
                <c:pt idx="1112">
                  <c:v>568</c:v>
                </c:pt>
                <c:pt idx="1113">
                  <c:v>567</c:v>
                </c:pt>
                <c:pt idx="1114">
                  <c:v>563</c:v>
                </c:pt>
                <c:pt idx="1115">
                  <c:v>568</c:v>
                </c:pt>
                <c:pt idx="1116">
                  <c:v>567</c:v>
                </c:pt>
                <c:pt idx="1117">
                  <c:v>566</c:v>
                </c:pt>
                <c:pt idx="1118">
                  <c:v>565</c:v>
                </c:pt>
                <c:pt idx="1119">
                  <c:v>567</c:v>
                </c:pt>
                <c:pt idx="1120">
                  <c:v>567</c:v>
                </c:pt>
                <c:pt idx="1121">
                  <c:v>567</c:v>
                </c:pt>
                <c:pt idx="1122">
                  <c:v>568</c:v>
                </c:pt>
                <c:pt idx="1123">
                  <c:v>566</c:v>
                </c:pt>
                <c:pt idx="1124">
                  <c:v>566</c:v>
                </c:pt>
                <c:pt idx="1125">
                  <c:v>567</c:v>
                </c:pt>
                <c:pt idx="1126">
                  <c:v>562</c:v>
                </c:pt>
                <c:pt idx="1127">
                  <c:v>565</c:v>
                </c:pt>
                <c:pt idx="1128">
                  <c:v>569</c:v>
                </c:pt>
                <c:pt idx="1129">
                  <c:v>566</c:v>
                </c:pt>
                <c:pt idx="1130">
                  <c:v>566</c:v>
                </c:pt>
                <c:pt idx="1131">
                  <c:v>565</c:v>
                </c:pt>
                <c:pt idx="1132">
                  <c:v>563</c:v>
                </c:pt>
                <c:pt idx="1133">
                  <c:v>565</c:v>
                </c:pt>
                <c:pt idx="1134">
                  <c:v>564</c:v>
                </c:pt>
                <c:pt idx="1135">
                  <c:v>561</c:v>
                </c:pt>
                <c:pt idx="1136">
                  <c:v>561</c:v>
                </c:pt>
                <c:pt idx="1137">
                  <c:v>560</c:v>
                </c:pt>
                <c:pt idx="1138">
                  <c:v>557</c:v>
                </c:pt>
                <c:pt idx="1139">
                  <c:v>556</c:v>
                </c:pt>
                <c:pt idx="1140">
                  <c:v>552</c:v>
                </c:pt>
                <c:pt idx="1141">
                  <c:v>552</c:v>
                </c:pt>
                <c:pt idx="1142">
                  <c:v>547</c:v>
                </c:pt>
                <c:pt idx="1143">
                  <c:v>547</c:v>
                </c:pt>
                <c:pt idx="1144">
                  <c:v>547</c:v>
                </c:pt>
                <c:pt idx="1145">
                  <c:v>545</c:v>
                </c:pt>
                <c:pt idx="1146">
                  <c:v>544</c:v>
                </c:pt>
                <c:pt idx="1147">
                  <c:v>542</c:v>
                </c:pt>
                <c:pt idx="1148">
                  <c:v>541</c:v>
                </c:pt>
                <c:pt idx="1149">
                  <c:v>541</c:v>
                </c:pt>
                <c:pt idx="1150">
                  <c:v>537</c:v>
                </c:pt>
                <c:pt idx="1151">
                  <c:v>532</c:v>
                </c:pt>
                <c:pt idx="1152">
                  <c:v>525</c:v>
                </c:pt>
                <c:pt idx="1153">
                  <c:v>518</c:v>
                </c:pt>
                <c:pt idx="1154">
                  <c:v>514</c:v>
                </c:pt>
                <c:pt idx="1155">
                  <c:v>519</c:v>
                </c:pt>
                <c:pt idx="1156">
                  <c:v>516</c:v>
                </c:pt>
                <c:pt idx="1157">
                  <c:v>517</c:v>
                </c:pt>
                <c:pt idx="1158">
                  <c:v>509</c:v>
                </c:pt>
                <c:pt idx="1159">
                  <c:v>509</c:v>
                </c:pt>
                <c:pt idx="1160">
                  <c:v>512</c:v>
                </c:pt>
                <c:pt idx="1161">
                  <c:v>510</c:v>
                </c:pt>
                <c:pt idx="1162">
                  <c:v>509</c:v>
                </c:pt>
                <c:pt idx="1163">
                  <c:v>509</c:v>
                </c:pt>
                <c:pt idx="1164">
                  <c:v>510</c:v>
                </c:pt>
                <c:pt idx="1165">
                  <c:v>510</c:v>
                </c:pt>
                <c:pt idx="1166">
                  <c:v>511</c:v>
                </c:pt>
                <c:pt idx="1167">
                  <c:v>508</c:v>
                </c:pt>
                <c:pt idx="1168">
                  <c:v>509</c:v>
                </c:pt>
                <c:pt idx="1169">
                  <c:v>510</c:v>
                </c:pt>
                <c:pt idx="1170">
                  <c:v>507</c:v>
                </c:pt>
                <c:pt idx="1171">
                  <c:v>504</c:v>
                </c:pt>
                <c:pt idx="1172">
                  <c:v>508</c:v>
                </c:pt>
                <c:pt idx="1173">
                  <c:v>508</c:v>
                </c:pt>
                <c:pt idx="1174">
                  <c:v>510</c:v>
                </c:pt>
                <c:pt idx="1175">
                  <c:v>506</c:v>
                </c:pt>
                <c:pt idx="1176">
                  <c:v>510</c:v>
                </c:pt>
                <c:pt idx="1177">
                  <c:v>511</c:v>
                </c:pt>
                <c:pt idx="1178">
                  <c:v>507</c:v>
                </c:pt>
                <c:pt idx="1179">
                  <c:v>508</c:v>
                </c:pt>
                <c:pt idx="1180">
                  <c:v>513</c:v>
                </c:pt>
                <c:pt idx="1181">
                  <c:v>512</c:v>
                </c:pt>
                <c:pt idx="1182">
                  <c:v>513</c:v>
                </c:pt>
                <c:pt idx="1183">
                  <c:v>512</c:v>
                </c:pt>
                <c:pt idx="1184">
                  <c:v>510</c:v>
                </c:pt>
                <c:pt idx="1185">
                  <c:v>511</c:v>
                </c:pt>
                <c:pt idx="1186">
                  <c:v>514</c:v>
                </c:pt>
                <c:pt idx="1187">
                  <c:v>510</c:v>
                </c:pt>
                <c:pt idx="1188">
                  <c:v>513</c:v>
                </c:pt>
                <c:pt idx="1189">
                  <c:v>514</c:v>
                </c:pt>
                <c:pt idx="1190">
                  <c:v>515</c:v>
                </c:pt>
                <c:pt idx="1191">
                  <c:v>514</c:v>
                </c:pt>
                <c:pt idx="1192">
                  <c:v>516</c:v>
                </c:pt>
                <c:pt idx="1193">
                  <c:v>515</c:v>
                </c:pt>
                <c:pt idx="1194">
                  <c:v>516</c:v>
                </c:pt>
                <c:pt idx="1195">
                  <c:v>515</c:v>
                </c:pt>
                <c:pt idx="1196">
                  <c:v>516</c:v>
                </c:pt>
                <c:pt idx="1197">
                  <c:v>518</c:v>
                </c:pt>
                <c:pt idx="1198">
                  <c:v>511</c:v>
                </c:pt>
                <c:pt idx="1199">
                  <c:v>517</c:v>
                </c:pt>
                <c:pt idx="1200">
                  <c:v>518</c:v>
                </c:pt>
                <c:pt idx="1201">
                  <c:v>518</c:v>
                </c:pt>
                <c:pt idx="1202">
                  <c:v>517</c:v>
                </c:pt>
                <c:pt idx="1203">
                  <c:v>518</c:v>
                </c:pt>
                <c:pt idx="1204">
                  <c:v>518</c:v>
                </c:pt>
                <c:pt idx="1205">
                  <c:v>518</c:v>
                </c:pt>
                <c:pt idx="1206">
                  <c:v>518</c:v>
                </c:pt>
                <c:pt idx="1207">
                  <c:v>517</c:v>
                </c:pt>
                <c:pt idx="1208">
                  <c:v>520</c:v>
                </c:pt>
                <c:pt idx="1209">
                  <c:v>516</c:v>
                </c:pt>
                <c:pt idx="1210">
                  <c:v>520</c:v>
                </c:pt>
                <c:pt idx="1211">
                  <c:v>521</c:v>
                </c:pt>
                <c:pt idx="1212">
                  <c:v>521</c:v>
                </c:pt>
                <c:pt idx="1213">
                  <c:v>520</c:v>
                </c:pt>
                <c:pt idx="1214">
                  <c:v>517</c:v>
                </c:pt>
                <c:pt idx="1215">
                  <c:v>521</c:v>
                </c:pt>
                <c:pt idx="1216">
                  <c:v>521</c:v>
                </c:pt>
                <c:pt idx="1217">
                  <c:v>522</c:v>
                </c:pt>
                <c:pt idx="1218">
                  <c:v>519</c:v>
                </c:pt>
                <c:pt idx="1219">
                  <c:v>520</c:v>
                </c:pt>
                <c:pt idx="1220">
                  <c:v>520</c:v>
                </c:pt>
                <c:pt idx="1221">
                  <c:v>518</c:v>
                </c:pt>
                <c:pt idx="1222">
                  <c:v>515</c:v>
                </c:pt>
                <c:pt idx="1223">
                  <c:v>518</c:v>
                </c:pt>
                <c:pt idx="1224">
                  <c:v>519</c:v>
                </c:pt>
                <c:pt idx="1225">
                  <c:v>521</c:v>
                </c:pt>
                <c:pt idx="1226">
                  <c:v>518</c:v>
                </c:pt>
                <c:pt idx="1227">
                  <c:v>520</c:v>
                </c:pt>
                <c:pt idx="1228">
                  <c:v>521</c:v>
                </c:pt>
                <c:pt idx="1229">
                  <c:v>517</c:v>
                </c:pt>
                <c:pt idx="1230">
                  <c:v>521</c:v>
                </c:pt>
                <c:pt idx="1231">
                  <c:v>521</c:v>
                </c:pt>
                <c:pt idx="1232">
                  <c:v>523</c:v>
                </c:pt>
                <c:pt idx="1233">
                  <c:v>522</c:v>
                </c:pt>
                <c:pt idx="1234">
                  <c:v>520</c:v>
                </c:pt>
                <c:pt idx="1235">
                  <c:v>522</c:v>
                </c:pt>
                <c:pt idx="1236">
                  <c:v>521</c:v>
                </c:pt>
                <c:pt idx="1237">
                  <c:v>521</c:v>
                </c:pt>
                <c:pt idx="1238">
                  <c:v>518</c:v>
                </c:pt>
                <c:pt idx="1239">
                  <c:v>521</c:v>
                </c:pt>
                <c:pt idx="1240">
                  <c:v>521</c:v>
                </c:pt>
                <c:pt idx="1241">
                  <c:v>517</c:v>
                </c:pt>
                <c:pt idx="1242">
                  <c:v>520</c:v>
                </c:pt>
                <c:pt idx="1243">
                  <c:v>520</c:v>
                </c:pt>
                <c:pt idx="1244">
                  <c:v>522</c:v>
                </c:pt>
                <c:pt idx="1245">
                  <c:v>523</c:v>
                </c:pt>
                <c:pt idx="1246">
                  <c:v>520</c:v>
                </c:pt>
                <c:pt idx="1247">
                  <c:v>517</c:v>
                </c:pt>
                <c:pt idx="1248">
                  <c:v>519</c:v>
                </c:pt>
                <c:pt idx="1249">
                  <c:v>513</c:v>
                </c:pt>
                <c:pt idx="1250">
                  <c:v>517</c:v>
                </c:pt>
                <c:pt idx="1251">
                  <c:v>515</c:v>
                </c:pt>
                <c:pt idx="1252">
                  <c:v>516</c:v>
                </c:pt>
                <c:pt idx="1253">
                  <c:v>518</c:v>
                </c:pt>
                <c:pt idx="1254">
                  <c:v>515</c:v>
                </c:pt>
                <c:pt idx="1255">
                  <c:v>518</c:v>
                </c:pt>
                <c:pt idx="1256">
                  <c:v>519</c:v>
                </c:pt>
                <c:pt idx="1257">
                  <c:v>516</c:v>
                </c:pt>
                <c:pt idx="1258">
                  <c:v>519</c:v>
                </c:pt>
                <c:pt idx="1259">
                  <c:v>519</c:v>
                </c:pt>
                <c:pt idx="1260">
                  <c:v>520</c:v>
                </c:pt>
                <c:pt idx="1261">
                  <c:v>520</c:v>
                </c:pt>
                <c:pt idx="1262">
                  <c:v>524</c:v>
                </c:pt>
                <c:pt idx="1263">
                  <c:v>522</c:v>
                </c:pt>
                <c:pt idx="1264">
                  <c:v>522</c:v>
                </c:pt>
                <c:pt idx="1265">
                  <c:v>522</c:v>
                </c:pt>
                <c:pt idx="1266">
                  <c:v>520</c:v>
                </c:pt>
                <c:pt idx="1267">
                  <c:v>523</c:v>
                </c:pt>
                <c:pt idx="1268">
                  <c:v>522</c:v>
                </c:pt>
                <c:pt idx="1269">
                  <c:v>522</c:v>
                </c:pt>
                <c:pt idx="1270">
                  <c:v>523</c:v>
                </c:pt>
                <c:pt idx="1271">
                  <c:v>522</c:v>
                </c:pt>
                <c:pt idx="1272">
                  <c:v>523</c:v>
                </c:pt>
                <c:pt idx="1273">
                  <c:v>521</c:v>
                </c:pt>
                <c:pt idx="1274">
                  <c:v>522</c:v>
                </c:pt>
                <c:pt idx="1275">
                  <c:v>524</c:v>
                </c:pt>
                <c:pt idx="1276">
                  <c:v>523</c:v>
                </c:pt>
                <c:pt idx="1277">
                  <c:v>524</c:v>
                </c:pt>
                <c:pt idx="1278">
                  <c:v>524</c:v>
                </c:pt>
                <c:pt idx="1279">
                  <c:v>524</c:v>
                </c:pt>
                <c:pt idx="1280">
                  <c:v>524</c:v>
                </c:pt>
                <c:pt idx="1281">
                  <c:v>527</c:v>
                </c:pt>
                <c:pt idx="1282">
                  <c:v>524</c:v>
                </c:pt>
                <c:pt idx="1283">
                  <c:v>527</c:v>
                </c:pt>
                <c:pt idx="1284">
                  <c:v>526</c:v>
                </c:pt>
                <c:pt idx="1285">
                  <c:v>528</c:v>
                </c:pt>
                <c:pt idx="1286">
                  <c:v>530</c:v>
                </c:pt>
                <c:pt idx="1287">
                  <c:v>527</c:v>
                </c:pt>
                <c:pt idx="1288">
                  <c:v>528</c:v>
                </c:pt>
                <c:pt idx="1289">
                  <c:v>523</c:v>
                </c:pt>
                <c:pt idx="1290">
                  <c:v>524</c:v>
                </c:pt>
                <c:pt idx="1291">
                  <c:v>527</c:v>
                </c:pt>
                <c:pt idx="1292">
                  <c:v>529</c:v>
                </c:pt>
                <c:pt idx="1293">
                  <c:v>527</c:v>
                </c:pt>
                <c:pt idx="1294">
                  <c:v>528</c:v>
                </c:pt>
                <c:pt idx="1295">
                  <c:v>527</c:v>
                </c:pt>
                <c:pt idx="1296">
                  <c:v>530</c:v>
                </c:pt>
                <c:pt idx="1297">
                  <c:v>528</c:v>
                </c:pt>
                <c:pt idx="1298">
                  <c:v>524</c:v>
                </c:pt>
                <c:pt idx="1299">
                  <c:v>528</c:v>
                </c:pt>
                <c:pt idx="1300">
                  <c:v>527</c:v>
                </c:pt>
                <c:pt idx="1301">
                  <c:v>525</c:v>
                </c:pt>
                <c:pt idx="1302">
                  <c:v>525</c:v>
                </c:pt>
                <c:pt idx="1303">
                  <c:v>527</c:v>
                </c:pt>
                <c:pt idx="1304">
                  <c:v>522</c:v>
                </c:pt>
                <c:pt idx="1305">
                  <c:v>526</c:v>
                </c:pt>
                <c:pt idx="1306">
                  <c:v>527</c:v>
                </c:pt>
                <c:pt idx="1307">
                  <c:v>528</c:v>
                </c:pt>
                <c:pt idx="1308">
                  <c:v>526</c:v>
                </c:pt>
                <c:pt idx="1309">
                  <c:v>528</c:v>
                </c:pt>
                <c:pt idx="1310">
                  <c:v>526</c:v>
                </c:pt>
                <c:pt idx="1311">
                  <c:v>526</c:v>
                </c:pt>
                <c:pt idx="1312">
                  <c:v>528</c:v>
                </c:pt>
                <c:pt idx="1313">
                  <c:v>526</c:v>
                </c:pt>
                <c:pt idx="1314">
                  <c:v>526</c:v>
                </c:pt>
                <c:pt idx="1315">
                  <c:v>527</c:v>
                </c:pt>
                <c:pt idx="1316">
                  <c:v>528</c:v>
                </c:pt>
                <c:pt idx="1317">
                  <c:v>529</c:v>
                </c:pt>
                <c:pt idx="1318">
                  <c:v>530</c:v>
                </c:pt>
                <c:pt idx="1319">
                  <c:v>529</c:v>
                </c:pt>
                <c:pt idx="1320">
                  <c:v>525</c:v>
                </c:pt>
                <c:pt idx="1321">
                  <c:v>531</c:v>
                </c:pt>
                <c:pt idx="1322">
                  <c:v>529</c:v>
                </c:pt>
                <c:pt idx="1323">
                  <c:v>531</c:v>
                </c:pt>
                <c:pt idx="1324">
                  <c:v>533</c:v>
                </c:pt>
                <c:pt idx="1325">
                  <c:v>533</c:v>
                </c:pt>
                <c:pt idx="1326">
                  <c:v>532</c:v>
                </c:pt>
                <c:pt idx="1327">
                  <c:v>532</c:v>
                </c:pt>
                <c:pt idx="1328">
                  <c:v>533</c:v>
                </c:pt>
                <c:pt idx="1329">
                  <c:v>530</c:v>
                </c:pt>
                <c:pt idx="1330">
                  <c:v>532</c:v>
                </c:pt>
                <c:pt idx="1331">
                  <c:v>532</c:v>
                </c:pt>
                <c:pt idx="1332">
                  <c:v>531</c:v>
                </c:pt>
                <c:pt idx="1333">
                  <c:v>528</c:v>
                </c:pt>
                <c:pt idx="1334">
                  <c:v>531</c:v>
                </c:pt>
                <c:pt idx="1335">
                  <c:v>531</c:v>
                </c:pt>
                <c:pt idx="1336">
                  <c:v>531</c:v>
                </c:pt>
                <c:pt idx="1337">
                  <c:v>531</c:v>
                </c:pt>
                <c:pt idx="1338">
                  <c:v>531</c:v>
                </c:pt>
                <c:pt idx="1339">
                  <c:v>528</c:v>
                </c:pt>
                <c:pt idx="1340">
                  <c:v>531</c:v>
                </c:pt>
                <c:pt idx="1341">
                  <c:v>531</c:v>
                </c:pt>
                <c:pt idx="1342">
                  <c:v>530</c:v>
                </c:pt>
                <c:pt idx="1343">
                  <c:v>529</c:v>
                </c:pt>
                <c:pt idx="1344">
                  <c:v>527</c:v>
                </c:pt>
                <c:pt idx="1345">
                  <c:v>530</c:v>
                </c:pt>
                <c:pt idx="1346">
                  <c:v>530</c:v>
                </c:pt>
                <c:pt idx="1347">
                  <c:v>529</c:v>
                </c:pt>
                <c:pt idx="1348">
                  <c:v>528</c:v>
                </c:pt>
                <c:pt idx="1349">
                  <c:v>531</c:v>
                </c:pt>
                <c:pt idx="1350">
                  <c:v>531</c:v>
                </c:pt>
                <c:pt idx="1351">
                  <c:v>534</c:v>
                </c:pt>
                <c:pt idx="1352">
                  <c:v>535</c:v>
                </c:pt>
                <c:pt idx="1353">
                  <c:v>530</c:v>
                </c:pt>
                <c:pt idx="1354">
                  <c:v>534</c:v>
                </c:pt>
                <c:pt idx="1355">
                  <c:v>535</c:v>
                </c:pt>
                <c:pt idx="1356">
                  <c:v>538</c:v>
                </c:pt>
                <c:pt idx="1357">
                  <c:v>536</c:v>
                </c:pt>
                <c:pt idx="1358">
                  <c:v>537</c:v>
                </c:pt>
                <c:pt idx="1359">
                  <c:v>538</c:v>
                </c:pt>
                <c:pt idx="1360">
                  <c:v>534</c:v>
                </c:pt>
                <c:pt idx="1361">
                  <c:v>537</c:v>
                </c:pt>
                <c:pt idx="1362">
                  <c:v>542</c:v>
                </c:pt>
                <c:pt idx="1363">
                  <c:v>544</c:v>
                </c:pt>
                <c:pt idx="1364">
                  <c:v>546</c:v>
                </c:pt>
                <c:pt idx="1365">
                  <c:v>546</c:v>
                </c:pt>
                <c:pt idx="1366">
                  <c:v>548</c:v>
                </c:pt>
                <c:pt idx="1367">
                  <c:v>547</c:v>
                </c:pt>
                <c:pt idx="1368">
                  <c:v>550</c:v>
                </c:pt>
                <c:pt idx="1369">
                  <c:v>550</c:v>
                </c:pt>
                <c:pt idx="1370">
                  <c:v>552</c:v>
                </c:pt>
                <c:pt idx="1371">
                  <c:v>552</c:v>
                </c:pt>
                <c:pt idx="1372">
                  <c:v>553</c:v>
                </c:pt>
                <c:pt idx="1373">
                  <c:v>551</c:v>
                </c:pt>
                <c:pt idx="1374">
                  <c:v>554</c:v>
                </c:pt>
                <c:pt idx="1375">
                  <c:v>554</c:v>
                </c:pt>
                <c:pt idx="1376">
                  <c:v>553</c:v>
                </c:pt>
                <c:pt idx="1377">
                  <c:v>556</c:v>
                </c:pt>
                <c:pt idx="1378">
                  <c:v>553</c:v>
                </c:pt>
                <c:pt idx="1379">
                  <c:v>555</c:v>
                </c:pt>
                <c:pt idx="1380">
                  <c:v>552</c:v>
                </c:pt>
                <c:pt idx="1381">
                  <c:v>552</c:v>
                </c:pt>
                <c:pt idx="1382">
                  <c:v>554</c:v>
                </c:pt>
                <c:pt idx="1383">
                  <c:v>555</c:v>
                </c:pt>
                <c:pt idx="1384">
                  <c:v>550</c:v>
                </c:pt>
                <c:pt idx="1385">
                  <c:v>555</c:v>
                </c:pt>
                <c:pt idx="1386">
                  <c:v>554</c:v>
                </c:pt>
                <c:pt idx="1387">
                  <c:v>554</c:v>
                </c:pt>
                <c:pt idx="1388">
                  <c:v>558</c:v>
                </c:pt>
                <c:pt idx="1389">
                  <c:v>555</c:v>
                </c:pt>
                <c:pt idx="1390">
                  <c:v>556</c:v>
                </c:pt>
                <c:pt idx="1391">
                  <c:v>556</c:v>
                </c:pt>
                <c:pt idx="1392">
                  <c:v>554</c:v>
                </c:pt>
                <c:pt idx="1393">
                  <c:v>558</c:v>
                </c:pt>
                <c:pt idx="1394">
                  <c:v>555</c:v>
                </c:pt>
                <c:pt idx="1395">
                  <c:v>556</c:v>
                </c:pt>
                <c:pt idx="1396">
                  <c:v>555</c:v>
                </c:pt>
                <c:pt idx="1397">
                  <c:v>555</c:v>
                </c:pt>
                <c:pt idx="1398">
                  <c:v>555</c:v>
                </c:pt>
                <c:pt idx="1399">
                  <c:v>556</c:v>
                </c:pt>
                <c:pt idx="1400">
                  <c:v>554</c:v>
                </c:pt>
                <c:pt idx="1401">
                  <c:v>558</c:v>
                </c:pt>
                <c:pt idx="1402">
                  <c:v>555</c:v>
                </c:pt>
                <c:pt idx="1403">
                  <c:v>555</c:v>
                </c:pt>
                <c:pt idx="1404">
                  <c:v>552</c:v>
                </c:pt>
                <c:pt idx="1405">
                  <c:v>554</c:v>
                </c:pt>
                <c:pt idx="1406">
                  <c:v>556</c:v>
                </c:pt>
                <c:pt idx="1407">
                  <c:v>550</c:v>
                </c:pt>
                <c:pt idx="1408">
                  <c:v>555</c:v>
                </c:pt>
                <c:pt idx="1409">
                  <c:v>556</c:v>
                </c:pt>
                <c:pt idx="1410">
                  <c:v>555</c:v>
                </c:pt>
                <c:pt idx="1411">
                  <c:v>555</c:v>
                </c:pt>
                <c:pt idx="1412">
                  <c:v>551</c:v>
                </c:pt>
                <c:pt idx="1413">
                  <c:v>554</c:v>
                </c:pt>
                <c:pt idx="1414">
                  <c:v>555</c:v>
                </c:pt>
                <c:pt idx="1415">
                  <c:v>554</c:v>
                </c:pt>
                <c:pt idx="1416">
                  <c:v>554</c:v>
                </c:pt>
                <c:pt idx="1417">
                  <c:v>554</c:v>
                </c:pt>
                <c:pt idx="1418">
                  <c:v>554</c:v>
                </c:pt>
                <c:pt idx="1419">
                  <c:v>555</c:v>
                </c:pt>
                <c:pt idx="1420">
                  <c:v>550</c:v>
                </c:pt>
                <c:pt idx="1421">
                  <c:v>553</c:v>
                </c:pt>
                <c:pt idx="1422">
                  <c:v>553</c:v>
                </c:pt>
                <c:pt idx="1423">
                  <c:v>550</c:v>
                </c:pt>
                <c:pt idx="1424">
                  <c:v>550</c:v>
                </c:pt>
                <c:pt idx="1425">
                  <c:v>554</c:v>
                </c:pt>
                <c:pt idx="1426">
                  <c:v>554</c:v>
                </c:pt>
                <c:pt idx="1427">
                  <c:v>554</c:v>
                </c:pt>
                <c:pt idx="1428">
                  <c:v>550</c:v>
                </c:pt>
                <c:pt idx="1429">
                  <c:v>553</c:v>
                </c:pt>
                <c:pt idx="1430">
                  <c:v>551</c:v>
                </c:pt>
                <c:pt idx="1431">
                  <c:v>550</c:v>
                </c:pt>
                <c:pt idx="1432">
                  <c:v>553</c:v>
                </c:pt>
                <c:pt idx="1433">
                  <c:v>556</c:v>
                </c:pt>
                <c:pt idx="1434">
                  <c:v>554</c:v>
                </c:pt>
                <c:pt idx="1435">
                  <c:v>551</c:v>
                </c:pt>
                <c:pt idx="1436">
                  <c:v>555</c:v>
                </c:pt>
                <c:pt idx="1437">
                  <c:v>551</c:v>
                </c:pt>
                <c:pt idx="1438">
                  <c:v>555</c:v>
                </c:pt>
                <c:pt idx="1439">
                  <c:v>553</c:v>
                </c:pt>
                <c:pt idx="1440">
                  <c:v>554</c:v>
                </c:pt>
                <c:pt idx="1441">
                  <c:v>554</c:v>
                </c:pt>
                <c:pt idx="1442">
                  <c:v>553</c:v>
                </c:pt>
                <c:pt idx="1443">
                  <c:v>550</c:v>
                </c:pt>
                <c:pt idx="1444">
                  <c:v>550</c:v>
                </c:pt>
                <c:pt idx="1445">
                  <c:v>551</c:v>
                </c:pt>
                <c:pt idx="1446">
                  <c:v>553</c:v>
                </c:pt>
                <c:pt idx="1447">
                  <c:v>552</c:v>
                </c:pt>
                <c:pt idx="1448">
                  <c:v>552</c:v>
                </c:pt>
                <c:pt idx="1449">
                  <c:v>552</c:v>
                </c:pt>
                <c:pt idx="1450">
                  <c:v>551</c:v>
                </c:pt>
                <c:pt idx="1451">
                  <c:v>555</c:v>
                </c:pt>
                <c:pt idx="1452">
                  <c:v>555</c:v>
                </c:pt>
                <c:pt idx="1453">
                  <c:v>555</c:v>
                </c:pt>
                <c:pt idx="1454">
                  <c:v>553</c:v>
                </c:pt>
                <c:pt idx="1455">
                  <c:v>551</c:v>
                </c:pt>
                <c:pt idx="1456">
                  <c:v>552</c:v>
                </c:pt>
                <c:pt idx="1457">
                  <c:v>553</c:v>
                </c:pt>
                <c:pt idx="1458">
                  <c:v>553</c:v>
                </c:pt>
                <c:pt idx="1459">
                  <c:v>551</c:v>
                </c:pt>
                <c:pt idx="1460">
                  <c:v>550</c:v>
                </c:pt>
                <c:pt idx="1461">
                  <c:v>552</c:v>
                </c:pt>
                <c:pt idx="1462">
                  <c:v>550</c:v>
                </c:pt>
                <c:pt idx="1463">
                  <c:v>552</c:v>
                </c:pt>
                <c:pt idx="1464">
                  <c:v>552</c:v>
                </c:pt>
                <c:pt idx="1465">
                  <c:v>552</c:v>
                </c:pt>
                <c:pt idx="1466">
                  <c:v>551</c:v>
                </c:pt>
                <c:pt idx="1467">
                  <c:v>550</c:v>
                </c:pt>
                <c:pt idx="1468">
                  <c:v>549</c:v>
                </c:pt>
                <c:pt idx="1469">
                  <c:v>551</c:v>
                </c:pt>
                <c:pt idx="1470">
                  <c:v>549</c:v>
                </c:pt>
                <c:pt idx="1471">
                  <c:v>553</c:v>
                </c:pt>
                <c:pt idx="1472">
                  <c:v>550</c:v>
                </c:pt>
                <c:pt idx="1473">
                  <c:v>551</c:v>
                </c:pt>
                <c:pt idx="1474">
                  <c:v>551</c:v>
                </c:pt>
                <c:pt idx="1475">
                  <c:v>551</c:v>
                </c:pt>
                <c:pt idx="1476">
                  <c:v>551</c:v>
                </c:pt>
                <c:pt idx="1477">
                  <c:v>551</c:v>
                </c:pt>
                <c:pt idx="1478">
                  <c:v>550</c:v>
                </c:pt>
                <c:pt idx="1479">
                  <c:v>551</c:v>
                </c:pt>
                <c:pt idx="1480">
                  <c:v>550</c:v>
                </c:pt>
                <c:pt idx="1481">
                  <c:v>552</c:v>
                </c:pt>
                <c:pt idx="1482">
                  <c:v>551</c:v>
                </c:pt>
                <c:pt idx="1483">
                  <c:v>550</c:v>
                </c:pt>
                <c:pt idx="1484">
                  <c:v>549</c:v>
                </c:pt>
                <c:pt idx="1485">
                  <c:v>552</c:v>
                </c:pt>
                <c:pt idx="1486">
                  <c:v>552</c:v>
                </c:pt>
                <c:pt idx="1487">
                  <c:v>552</c:v>
                </c:pt>
                <c:pt idx="1488">
                  <c:v>550</c:v>
                </c:pt>
                <c:pt idx="1489">
                  <c:v>551</c:v>
                </c:pt>
                <c:pt idx="1490">
                  <c:v>552</c:v>
                </c:pt>
                <c:pt idx="1491">
                  <c:v>551</c:v>
                </c:pt>
                <c:pt idx="1492">
                  <c:v>552</c:v>
                </c:pt>
                <c:pt idx="1493">
                  <c:v>552</c:v>
                </c:pt>
                <c:pt idx="1494">
                  <c:v>551</c:v>
                </c:pt>
                <c:pt idx="1495">
                  <c:v>551</c:v>
                </c:pt>
                <c:pt idx="1496">
                  <c:v>551</c:v>
                </c:pt>
                <c:pt idx="1497">
                  <c:v>552</c:v>
                </c:pt>
                <c:pt idx="1498">
                  <c:v>550</c:v>
                </c:pt>
                <c:pt idx="1499">
                  <c:v>549</c:v>
                </c:pt>
                <c:pt idx="1500">
                  <c:v>553</c:v>
                </c:pt>
                <c:pt idx="1501">
                  <c:v>552</c:v>
                </c:pt>
                <c:pt idx="1502">
                  <c:v>552</c:v>
                </c:pt>
                <c:pt idx="1503">
                  <c:v>553</c:v>
                </c:pt>
                <c:pt idx="1504">
                  <c:v>552</c:v>
                </c:pt>
                <c:pt idx="1505">
                  <c:v>553</c:v>
                </c:pt>
                <c:pt idx="1506">
                  <c:v>553</c:v>
                </c:pt>
                <c:pt idx="1507">
                  <c:v>552</c:v>
                </c:pt>
                <c:pt idx="1508">
                  <c:v>553</c:v>
                </c:pt>
                <c:pt idx="1509">
                  <c:v>553</c:v>
                </c:pt>
                <c:pt idx="1510">
                  <c:v>553</c:v>
                </c:pt>
                <c:pt idx="1511">
                  <c:v>552</c:v>
                </c:pt>
                <c:pt idx="1512">
                  <c:v>551</c:v>
                </c:pt>
                <c:pt idx="1513">
                  <c:v>553</c:v>
                </c:pt>
                <c:pt idx="1514">
                  <c:v>553</c:v>
                </c:pt>
                <c:pt idx="1515">
                  <c:v>553</c:v>
                </c:pt>
                <c:pt idx="1516">
                  <c:v>552</c:v>
                </c:pt>
                <c:pt idx="1517">
                  <c:v>553</c:v>
                </c:pt>
                <c:pt idx="1518">
                  <c:v>552</c:v>
                </c:pt>
                <c:pt idx="1519">
                  <c:v>552</c:v>
                </c:pt>
                <c:pt idx="1520">
                  <c:v>552</c:v>
                </c:pt>
                <c:pt idx="1521">
                  <c:v>552</c:v>
                </c:pt>
                <c:pt idx="1522">
                  <c:v>550</c:v>
                </c:pt>
                <c:pt idx="1523">
                  <c:v>549</c:v>
                </c:pt>
                <c:pt idx="1524">
                  <c:v>550</c:v>
                </c:pt>
                <c:pt idx="1525">
                  <c:v>546</c:v>
                </c:pt>
                <c:pt idx="1526">
                  <c:v>546</c:v>
                </c:pt>
                <c:pt idx="1527">
                  <c:v>545</c:v>
                </c:pt>
                <c:pt idx="1528">
                  <c:v>542</c:v>
                </c:pt>
                <c:pt idx="1529">
                  <c:v>542</c:v>
                </c:pt>
                <c:pt idx="1530">
                  <c:v>539</c:v>
                </c:pt>
                <c:pt idx="1531">
                  <c:v>541</c:v>
                </c:pt>
                <c:pt idx="1532">
                  <c:v>542</c:v>
                </c:pt>
                <c:pt idx="1533">
                  <c:v>541</c:v>
                </c:pt>
                <c:pt idx="1534">
                  <c:v>540</c:v>
                </c:pt>
                <c:pt idx="1535">
                  <c:v>540</c:v>
                </c:pt>
                <c:pt idx="1536">
                  <c:v>540</c:v>
                </c:pt>
                <c:pt idx="1537">
                  <c:v>540</c:v>
                </c:pt>
                <c:pt idx="1538">
                  <c:v>539</c:v>
                </c:pt>
                <c:pt idx="1539">
                  <c:v>537</c:v>
                </c:pt>
                <c:pt idx="1540">
                  <c:v>539</c:v>
                </c:pt>
                <c:pt idx="1541">
                  <c:v>539</c:v>
                </c:pt>
                <c:pt idx="1542">
                  <c:v>538</c:v>
                </c:pt>
                <c:pt idx="1543">
                  <c:v>538</c:v>
                </c:pt>
                <c:pt idx="1544">
                  <c:v>538</c:v>
                </c:pt>
                <c:pt idx="1545">
                  <c:v>537</c:v>
                </c:pt>
                <c:pt idx="1546">
                  <c:v>536</c:v>
                </c:pt>
                <c:pt idx="1547">
                  <c:v>536</c:v>
                </c:pt>
                <c:pt idx="1548">
                  <c:v>537</c:v>
                </c:pt>
                <c:pt idx="1549">
                  <c:v>535</c:v>
                </c:pt>
                <c:pt idx="1550">
                  <c:v>535</c:v>
                </c:pt>
                <c:pt idx="1551">
                  <c:v>534</c:v>
                </c:pt>
                <c:pt idx="1552">
                  <c:v>534</c:v>
                </c:pt>
                <c:pt idx="1553">
                  <c:v>535</c:v>
                </c:pt>
                <c:pt idx="1554">
                  <c:v>532</c:v>
                </c:pt>
                <c:pt idx="1555">
                  <c:v>533</c:v>
                </c:pt>
                <c:pt idx="1556">
                  <c:v>533</c:v>
                </c:pt>
                <c:pt idx="1557">
                  <c:v>532</c:v>
                </c:pt>
                <c:pt idx="1558">
                  <c:v>532</c:v>
                </c:pt>
                <c:pt idx="1559">
                  <c:v>534</c:v>
                </c:pt>
                <c:pt idx="1560">
                  <c:v>534</c:v>
                </c:pt>
                <c:pt idx="1561">
                  <c:v>535</c:v>
                </c:pt>
                <c:pt idx="1562">
                  <c:v>533</c:v>
                </c:pt>
                <c:pt idx="1563">
                  <c:v>535</c:v>
                </c:pt>
                <c:pt idx="1564">
                  <c:v>537</c:v>
                </c:pt>
                <c:pt idx="1565">
                  <c:v>537</c:v>
                </c:pt>
                <c:pt idx="1566">
                  <c:v>537</c:v>
                </c:pt>
                <c:pt idx="1567">
                  <c:v>539</c:v>
                </c:pt>
                <c:pt idx="1568">
                  <c:v>539</c:v>
                </c:pt>
                <c:pt idx="1569">
                  <c:v>539</c:v>
                </c:pt>
                <c:pt idx="1570">
                  <c:v>538</c:v>
                </c:pt>
                <c:pt idx="1571">
                  <c:v>538</c:v>
                </c:pt>
                <c:pt idx="1572">
                  <c:v>539</c:v>
                </c:pt>
                <c:pt idx="1573">
                  <c:v>539</c:v>
                </c:pt>
                <c:pt idx="1574">
                  <c:v>539</c:v>
                </c:pt>
                <c:pt idx="1575">
                  <c:v>537</c:v>
                </c:pt>
                <c:pt idx="1576">
                  <c:v>538</c:v>
                </c:pt>
                <c:pt idx="1577">
                  <c:v>533</c:v>
                </c:pt>
                <c:pt idx="1578">
                  <c:v>540</c:v>
                </c:pt>
                <c:pt idx="1579">
                  <c:v>538</c:v>
                </c:pt>
                <c:pt idx="1580">
                  <c:v>538</c:v>
                </c:pt>
                <c:pt idx="1581">
                  <c:v>538</c:v>
                </c:pt>
                <c:pt idx="1582">
                  <c:v>539</c:v>
                </c:pt>
                <c:pt idx="1583">
                  <c:v>540</c:v>
                </c:pt>
                <c:pt idx="1584">
                  <c:v>539</c:v>
                </c:pt>
                <c:pt idx="1585">
                  <c:v>542</c:v>
                </c:pt>
                <c:pt idx="1586">
                  <c:v>539</c:v>
                </c:pt>
                <c:pt idx="1587">
                  <c:v>538</c:v>
                </c:pt>
                <c:pt idx="1588">
                  <c:v>540</c:v>
                </c:pt>
                <c:pt idx="1589">
                  <c:v>541</c:v>
                </c:pt>
                <c:pt idx="1590">
                  <c:v>540</c:v>
                </c:pt>
                <c:pt idx="1591">
                  <c:v>537</c:v>
                </c:pt>
                <c:pt idx="1592">
                  <c:v>541</c:v>
                </c:pt>
                <c:pt idx="1593">
                  <c:v>540</c:v>
                </c:pt>
                <c:pt idx="1594">
                  <c:v>541</c:v>
                </c:pt>
                <c:pt idx="1595">
                  <c:v>540</c:v>
                </c:pt>
                <c:pt idx="1596">
                  <c:v>540</c:v>
                </c:pt>
                <c:pt idx="1597">
                  <c:v>540</c:v>
                </c:pt>
                <c:pt idx="1598">
                  <c:v>543</c:v>
                </c:pt>
                <c:pt idx="1599">
                  <c:v>539</c:v>
                </c:pt>
                <c:pt idx="1600">
                  <c:v>540</c:v>
                </c:pt>
                <c:pt idx="1601">
                  <c:v>541</c:v>
                </c:pt>
                <c:pt idx="1602">
                  <c:v>539</c:v>
                </c:pt>
                <c:pt idx="1603">
                  <c:v>541</c:v>
                </c:pt>
                <c:pt idx="1604">
                  <c:v>540</c:v>
                </c:pt>
                <c:pt idx="1605">
                  <c:v>540</c:v>
                </c:pt>
                <c:pt idx="1606">
                  <c:v>539</c:v>
                </c:pt>
                <c:pt idx="1607">
                  <c:v>542</c:v>
                </c:pt>
                <c:pt idx="1608">
                  <c:v>541</c:v>
                </c:pt>
                <c:pt idx="1609">
                  <c:v>540</c:v>
                </c:pt>
                <c:pt idx="1610">
                  <c:v>538</c:v>
                </c:pt>
                <c:pt idx="1611">
                  <c:v>542</c:v>
                </c:pt>
                <c:pt idx="1612">
                  <c:v>540</c:v>
                </c:pt>
                <c:pt idx="1613">
                  <c:v>543</c:v>
                </c:pt>
                <c:pt idx="1614">
                  <c:v>538</c:v>
                </c:pt>
                <c:pt idx="1615">
                  <c:v>539</c:v>
                </c:pt>
                <c:pt idx="1616">
                  <c:v>544</c:v>
                </c:pt>
                <c:pt idx="1617">
                  <c:v>539</c:v>
                </c:pt>
                <c:pt idx="1618">
                  <c:v>542</c:v>
                </c:pt>
                <c:pt idx="1619">
                  <c:v>541</c:v>
                </c:pt>
                <c:pt idx="1620">
                  <c:v>543</c:v>
                </c:pt>
                <c:pt idx="1621">
                  <c:v>541</c:v>
                </c:pt>
                <c:pt idx="1622">
                  <c:v>542</c:v>
                </c:pt>
                <c:pt idx="1623">
                  <c:v>544</c:v>
                </c:pt>
                <c:pt idx="1624">
                  <c:v>542</c:v>
                </c:pt>
                <c:pt idx="1625">
                  <c:v>541</c:v>
                </c:pt>
                <c:pt idx="1626">
                  <c:v>542</c:v>
                </c:pt>
                <c:pt idx="1627">
                  <c:v>540</c:v>
                </c:pt>
                <c:pt idx="1628">
                  <c:v>542</c:v>
                </c:pt>
                <c:pt idx="1629">
                  <c:v>542</c:v>
                </c:pt>
                <c:pt idx="1630">
                  <c:v>539</c:v>
                </c:pt>
                <c:pt idx="1631">
                  <c:v>543</c:v>
                </c:pt>
                <c:pt idx="1632">
                  <c:v>543</c:v>
                </c:pt>
                <c:pt idx="1633">
                  <c:v>541</c:v>
                </c:pt>
                <c:pt idx="1634">
                  <c:v>544</c:v>
                </c:pt>
                <c:pt idx="1635">
                  <c:v>543</c:v>
                </c:pt>
                <c:pt idx="1636">
                  <c:v>543</c:v>
                </c:pt>
                <c:pt idx="1637">
                  <c:v>540</c:v>
                </c:pt>
                <c:pt idx="1638">
                  <c:v>541</c:v>
                </c:pt>
                <c:pt idx="1639">
                  <c:v>544</c:v>
                </c:pt>
                <c:pt idx="1640">
                  <c:v>542</c:v>
                </c:pt>
                <c:pt idx="1641">
                  <c:v>543</c:v>
                </c:pt>
                <c:pt idx="1642">
                  <c:v>540</c:v>
                </c:pt>
                <c:pt idx="1643">
                  <c:v>543</c:v>
                </c:pt>
                <c:pt idx="1644">
                  <c:v>544</c:v>
                </c:pt>
                <c:pt idx="1645">
                  <c:v>539</c:v>
                </c:pt>
                <c:pt idx="1646">
                  <c:v>543</c:v>
                </c:pt>
                <c:pt idx="1647">
                  <c:v>544</c:v>
                </c:pt>
                <c:pt idx="1648">
                  <c:v>542</c:v>
                </c:pt>
                <c:pt idx="1649">
                  <c:v>545</c:v>
                </c:pt>
                <c:pt idx="1650">
                  <c:v>544</c:v>
                </c:pt>
                <c:pt idx="1651">
                  <c:v>543</c:v>
                </c:pt>
                <c:pt idx="1652">
                  <c:v>545</c:v>
                </c:pt>
                <c:pt idx="1653">
                  <c:v>547</c:v>
                </c:pt>
                <c:pt idx="1654">
                  <c:v>541</c:v>
                </c:pt>
                <c:pt idx="1655">
                  <c:v>546</c:v>
                </c:pt>
                <c:pt idx="1656">
                  <c:v>546</c:v>
                </c:pt>
                <c:pt idx="1657">
                  <c:v>547</c:v>
                </c:pt>
                <c:pt idx="1658">
                  <c:v>547</c:v>
                </c:pt>
                <c:pt idx="1659">
                  <c:v>544</c:v>
                </c:pt>
                <c:pt idx="1660">
                  <c:v>545</c:v>
                </c:pt>
                <c:pt idx="1661">
                  <c:v>544</c:v>
                </c:pt>
                <c:pt idx="1662">
                  <c:v>543</c:v>
                </c:pt>
                <c:pt idx="1663">
                  <c:v>544</c:v>
                </c:pt>
                <c:pt idx="1664">
                  <c:v>545</c:v>
                </c:pt>
                <c:pt idx="1665">
                  <c:v>545</c:v>
                </c:pt>
                <c:pt idx="1666">
                  <c:v>546</c:v>
                </c:pt>
                <c:pt idx="1667">
                  <c:v>545</c:v>
                </c:pt>
                <c:pt idx="1668">
                  <c:v>546</c:v>
                </c:pt>
                <c:pt idx="1669">
                  <c:v>542</c:v>
                </c:pt>
                <c:pt idx="1670">
                  <c:v>543</c:v>
                </c:pt>
                <c:pt idx="1671">
                  <c:v>544</c:v>
                </c:pt>
                <c:pt idx="1672">
                  <c:v>541</c:v>
                </c:pt>
                <c:pt idx="1673">
                  <c:v>538</c:v>
                </c:pt>
                <c:pt idx="1674">
                  <c:v>543</c:v>
                </c:pt>
                <c:pt idx="1675">
                  <c:v>540</c:v>
                </c:pt>
                <c:pt idx="1676">
                  <c:v>543</c:v>
                </c:pt>
                <c:pt idx="1677">
                  <c:v>541</c:v>
                </c:pt>
                <c:pt idx="1678">
                  <c:v>540</c:v>
                </c:pt>
                <c:pt idx="1679">
                  <c:v>542</c:v>
                </c:pt>
                <c:pt idx="1680">
                  <c:v>541</c:v>
                </c:pt>
                <c:pt idx="1681">
                  <c:v>540</c:v>
                </c:pt>
                <c:pt idx="1682">
                  <c:v>540</c:v>
                </c:pt>
                <c:pt idx="1683">
                  <c:v>541</c:v>
                </c:pt>
                <c:pt idx="1684">
                  <c:v>542</c:v>
                </c:pt>
                <c:pt idx="1685">
                  <c:v>537</c:v>
                </c:pt>
                <c:pt idx="1686">
                  <c:v>537</c:v>
                </c:pt>
                <c:pt idx="1687">
                  <c:v>541</c:v>
                </c:pt>
                <c:pt idx="1688">
                  <c:v>541</c:v>
                </c:pt>
                <c:pt idx="1689">
                  <c:v>535</c:v>
                </c:pt>
                <c:pt idx="1690">
                  <c:v>540</c:v>
                </c:pt>
                <c:pt idx="1691">
                  <c:v>539</c:v>
                </c:pt>
                <c:pt idx="1692">
                  <c:v>539</c:v>
                </c:pt>
                <c:pt idx="1693">
                  <c:v>538</c:v>
                </c:pt>
                <c:pt idx="1694">
                  <c:v>536</c:v>
                </c:pt>
                <c:pt idx="1695">
                  <c:v>539</c:v>
                </c:pt>
                <c:pt idx="1696">
                  <c:v>541</c:v>
                </c:pt>
                <c:pt idx="1697">
                  <c:v>540</c:v>
                </c:pt>
                <c:pt idx="1698">
                  <c:v>542</c:v>
                </c:pt>
                <c:pt idx="1699">
                  <c:v>541</c:v>
                </c:pt>
                <c:pt idx="1700">
                  <c:v>542</c:v>
                </c:pt>
                <c:pt idx="1701">
                  <c:v>544</c:v>
                </c:pt>
                <c:pt idx="1702">
                  <c:v>544</c:v>
                </c:pt>
                <c:pt idx="1703">
                  <c:v>545</c:v>
                </c:pt>
                <c:pt idx="1704">
                  <c:v>544</c:v>
                </c:pt>
                <c:pt idx="1705">
                  <c:v>546</c:v>
                </c:pt>
                <c:pt idx="1706">
                  <c:v>544</c:v>
                </c:pt>
                <c:pt idx="1707">
                  <c:v>546</c:v>
                </c:pt>
                <c:pt idx="1708">
                  <c:v>546</c:v>
                </c:pt>
                <c:pt idx="1709">
                  <c:v>548</c:v>
                </c:pt>
                <c:pt idx="1710">
                  <c:v>549</c:v>
                </c:pt>
                <c:pt idx="1711">
                  <c:v>551</c:v>
                </c:pt>
                <c:pt idx="1712">
                  <c:v>547</c:v>
                </c:pt>
                <c:pt idx="1713">
                  <c:v>551</c:v>
                </c:pt>
                <c:pt idx="1714">
                  <c:v>555</c:v>
                </c:pt>
                <c:pt idx="1715">
                  <c:v>557</c:v>
                </c:pt>
                <c:pt idx="1716">
                  <c:v>559</c:v>
                </c:pt>
                <c:pt idx="1717">
                  <c:v>557</c:v>
                </c:pt>
                <c:pt idx="1718">
                  <c:v>559</c:v>
                </c:pt>
                <c:pt idx="1719">
                  <c:v>559</c:v>
                </c:pt>
                <c:pt idx="1720">
                  <c:v>561</c:v>
                </c:pt>
                <c:pt idx="1721">
                  <c:v>559</c:v>
                </c:pt>
                <c:pt idx="1722">
                  <c:v>560</c:v>
                </c:pt>
                <c:pt idx="1723">
                  <c:v>559</c:v>
                </c:pt>
                <c:pt idx="1724">
                  <c:v>555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5FF8-43BD-ACBE-8C0519943EC4}"/>
            </c:ext>
          </c:extLst>
        </c:ser>
        <c:ser>
          <c:idx val="3"/>
          <c:order val="3"/>
          <c:tx>
            <c:strRef>
              <c:f>'mix6'!$H$1</c:f>
              <c:strCache>
                <c:ptCount val="1"/>
                <c:pt idx="0">
                  <c:v> pr4</c:v>
                </c:pt>
              </c:strCache>
            </c:strRef>
          </c:tx>
          <c:spPr>
            <a:ln w="19050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xVal>
            <c:numRef>
              <c:f>'mix6'!$C$2:$C$1726</c:f>
              <c:numCache>
                <c:formatCode>General</c:formatCode>
                <c:ptCount val="1725"/>
                <c:pt idx="0">
                  <c:v>0</c:v>
                </c:pt>
                <c:pt idx="1">
                  <c:v>7.579326600000158E-4</c:v>
                </c:pt>
                <c:pt idx="2">
                  <c:v>1.4009475699998664E-3</c:v>
                </c:pt>
                <c:pt idx="3">
                  <c:v>1.9619464900000327E-3</c:v>
                </c:pt>
                <c:pt idx="4">
                  <c:v>2.465009689999853E-3</c:v>
                </c:pt>
                <c:pt idx="5">
                  <c:v>3.3879280099999853E-3</c:v>
                </c:pt>
                <c:pt idx="6">
                  <c:v>3.9229392999999835E-3</c:v>
                </c:pt>
                <c:pt idx="7">
                  <c:v>4.4579505899999816E-3</c:v>
                </c:pt>
                <c:pt idx="8">
                  <c:v>4.9860477399998882E-3</c:v>
                </c:pt>
                <c:pt idx="9">
                  <c:v>5.5420398699999041E-3</c:v>
                </c:pt>
                <c:pt idx="10">
                  <c:v>6.2401294699998555E-3</c:v>
                </c:pt>
                <c:pt idx="11">
                  <c:v>6.7689418799998791E-3</c:v>
                </c:pt>
                <c:pt idx="12">
                  <c:v>7.2920322399998572E-3</c:v>
                </c:pt>
                <c:pt idx="13">
                  <c:v>7.8210830699998457E-3</c:v>
                </c:pt>
                <c:pt idx="14">
                  <c:v>8.3429813399999997E-3</c:v>
                </c:pt>
                <c:pt idx="15">
                  <c:v>8.8689327200000001E-3</c:v>
                </c:pt>
                <c:pt idx="16">
                  <c:v>9.4220638299999937E-3</c:v>
                </c:pt>
                <c:pt idx="17">
                  <c:v>1.0141134259999962E-2</c:v>
                </c:pt>
                <c:pt idx="18">
                  <c:v>1.0937929150000025E-2</c:v>
                </c:pt>
                <c:pt idx="19">
                  <c:v>1.8393993379999918E-2</c:v>
                </c:pt>
                <c:pt idx="20">
                  <c:v>3.9073944089999868E-2</c:v>
                </c:pt>
                <c:pt idx="21">
                  <c:v>6.3621044160000029E-2</c:v>
                </c:pt>
                <c:pt idx="22">
                  <c:v>8.8387966149999997E-2</c:v>
                </c:pt>
                <c:pt idx="23">
                  <c:v>0.10855507851000001</c:v>
                </c:pt>
                <c:pt idx="24">
                  <c:v>0.13316011428999985</c:v>
                </c:pt>
                <c:pt idx="25">
                  <c:v>0.15374112128999995</c:v>
                </c:pt>
                <c:pt idx="26">
                  <c:v>0.17821693419999995</c:v>
                </c:pt>
                <c:pt idx="27">
                  <c:v>0.20278596877999977</c:v>
                </c:pt>
                <c:pt idx="28">
                  <c:v>0.22330498695000012</c:v>
                </c:pt>
                <c:pt idx="29">
                  <c:v>0.24782109259999974</c:v>
                </c:pt>
                <c:pt idx="30">
                  <c:v>0.26838898658999977</c:v>
                </c:pt>
                <c:pt idx="31">
                  <c:v>0.29297304152999981</c:v>
                </c:pt>
                <c:pt idx="32">
                  <c:v>0.31758713721999987</c:v>
                </c:pt>
                <c:pt idx="33">
                  <c:v>0.33781409262999995</c:v>
                </c:pt>
                <c:pt idx="34">
                  <c:v>0.36239504813999979</c:v>
                </c:pt>
                <c:pt idx="35">
                  <c:v>0.38293004035999978</c:v>
                </c:pt>
                <c:pt idx="36">
                  <c:v>0.40761399268999998</c:v>
                </c:pt>
                <c:pt idx="37">
                  <c:v>0.42856192588999997</c:v>
                </c:pt>
                <c:pt idx="38">
                  <c:v>0.45267701149000006</c:v>
                </c:pt>
                <c:pt idx="39">
                  <c:v>0.47721004486000007</c:v>
                </c:pt>
                <c:pt idx="40">
                  <c:v>0.49775791167999994</c:v>
                </c:pt>
                <c:pt idx="41">
                  <c:v>0.52243399619999975</c:v>
                </c:pt>
                <c:pt idx="42">
                  <c:v>0.54276013373999987</c:v>
                </c:pt>
                <c:pt idx="43">
                  <c:v>0.56738209723999988</c:v>
                </c:pt>
                <c:pt idx="44">
                  <c:v>0.59216713904999985</c:v>
                </c:pt>
                <c:pt idx="45">
                  <c:v>0.61255097388999991</c:v>
                </c:pt>
                <c:pt idx="46">
                  <c:v>0.63700008391999985</c:v>
                </c:pt>
                <c:pt idx="47">
                  <c:v>0.65760493277999998</c:v>
                </c:pt>
                <c:pt idx="48">
                  <c:v>0.68201398849000006</c:v>
                </c:pt>
                <c:pt idx="49">
                  <c:v>0.70649099350000011</c:v>
                </c:pt>
                <c:pt idx="50">
                  <c:v>0.72755002975000016</c:v>
                </c:pt>
                <c:pt idx="51">
                  <c:v>0.75160503386999977</c:v>
                </c:pt>
                <c:pt idx="52">
                  <c:v>0.77212905884000005</c:v>
                </c:pt>
                <c:pt idx="53">
                  <c:v>0.79679393767999995</c:v>
                </c:pt>
                <c:pt idx="54">
                  <c:v>0.81724596022999973</c:v>
                </c:pt>
                <c:pt idx="55">
                  <c:v>0.84189605713000004</c:v>
                </c:pt>
                <c:pt idx="56">
                  <c:v>0.86620497702999977</c:v>
                </c:pt>
                <c:pt idx="57">
                  <c:v>0.88677906989999977</c:v>
                </c:pt>
                <c:pt idx="58">
                  <c:v>0.91171097754999986</c:v>
                </c:pt>
                <c:pt idx="59">
                  <c:v>0.93195891379999996</c:v>
                </c:pt>
                <c:pt idx="60">
                  <c:v>0.95682406425000011</c:v>
                </c:pt>
                <c:pt idx="61">
                  <c:v>0.9810829162600001</c:v>
                </c:pt>
                <c:pt idx="62">
                  <c:v>1.00155210495</c:v>
                </c:pt>
                <c:pt idx="63">
                  <c:v>1.0261521339400002</c:v>
                </c:pt>
                <c:pt idx="64">
                  <c:v>1.0467810630800001</c:v>
                </c:pt>
                <c:pt idx="65">
                  <c:v>1.0712559223199998</c:v>
                </c:pt>
                <c:pt idx="66">
                  <c:v>1.0956900119799999</c:v>
                </c:pt>
                <c:pt idx="67">
                  <c:v>1.1162819862399997</c:v>
                </c:pt>
                <c:pt idx="68">
                  <c:v>1.1409449577299999</c:v>
                </c:pt>
                <c:pt idx="69">
                  <c:v>1.1616640090899999</c:v>
                </c:pt>
                <c:pt idx="70">
                  <c:v>1.1858570575699998</c:v>
                </c:pt>
                <c:pt idx="71">
                  <c:v>1.2063689231899999</c:v>
                </c:pt>
                <c:pt idx="72">
                  <c:v>1.23098993301</c:v>
                </c:pt>
                <c:pt idx="73">
                  <c:v>1.25562596321</c:v>
                </c:pt>
                <c:pt idx="74">
                  <c:v>1.2762200832400001</c:v>
                </c:pt>
                <c:pt idx="75">
                  <c:v>1.3006229400599998</c:v>
                </c:pt>
                <c:pt idx="76">
                  <c:v>1.3211379051200001</c:v>
                </c:pt>
                <c:pt idx="77">
                  <c:v>1.3456001281700001</c:v>
                </c:pt>
                <c:pt idx="78">
                  <c:v>1.37007808685</c:v>
                </c:pt>
                <c:pt idx="79">
                  <c:v>1.3908250331900001</c:v>
                </c:pt>
                <c:pt idx="80">
                  <c:v>1.4152479171699999</c:v>
                </c:pt>
                <c:pt idx="81">
                  <c:v>1.4357709884599998</c:v>
                </c:pt>
                <c:pt idx="82">
                  <c:v>1.4602630138400001</c:v>
                </c:pt>
                <c:pt idx="83">
                  <c:v>1.48499011993</c:v>
                </c:pt>
                <c:pt idx="84">
                  <c:v>1.5053210258499998</c:v>
                </c:pt>
                <c:pt idx="85">
                  <c:v>1.5298810005200001</c:v>
                </c:pt>
                <c:pt idx="86">
                  <c:v>1.5506179332699999</c:v>
                </c:pt>
                <c:pt idx="87">
                  <c:v>1.57499194145</c:v>
                </c:pt>
                <c:pt idx="88">
                  <c:v>1.5956900119799999</c:v>
                </c:pt>
                <c:pt idx="89">
                  <c:v>1.6200399398799998</c:v>
                </c:pt>
                <c:pt idx="90">
                  <c:v>1.6446521282199997</c:v>
                </c:pt>
                <c:pt idx="91">
                  <c:v>1.6651680469499999</c:v>
                </c:pt>
                <c:pt idx="92">
                  <c:v>1.6899580955499998</c:v>
                </c:pt>
                <c:pt idx="93">
                  <c:v>1.7102489471399998</c:v>
                </c:pt>
                <c:pt idx="94">
                  <c:v>1.7346861362400001</c:v>
                </c:pt>
                <c:pt idx="95">
                  <c:v>1.7595739364599998</c:v>
                </c:pt>
                <c:pt idx="96">
                  <c:v>1.77982592583</c:v>
                </c:pt>
                <c:pt idx="97">
                  <c:v>1.8044700622500001</c:v>
                </c:pt>
                <c:pt idx="98">
                  <c:v>1.8252091407799997</c:v>
                </c:pt>
                <c:pt idx="99">
                  <c:v>1.84935903549</c:v>
                </c:pt>
                <c:pt idx="100">
                  <c:v>1.87390899658</c:v>
                </c:pt>
                <c:pt idx="101">
                  <c:v>1.8944330215399998</c:v>
                </c:pt>
                <c:pt idx="102">
                  <c:v>1.9189639091499999</c:v>
                </c:pt>
                <c:pt idx="103">
                  <c:v>1.9394900798800001</c:v>
                </c:pt>
                <c:pt idx="104">
                  <c:v>1.9641959667199997</c:v>
                </c:pt>
                <c:pt idx="105">
                  <c:v>1.9848251342799998</c:v>
                </c:pt>
                <c:pt idx="106">
                  <c:v>2.00961613655</c:v>
                </c:pt>
                <c:pt idx="107">
                  <c:v>2.03363704681</c:v>
                </c:pt>
                <c:pt idx="108">
                  <c:v>2.0542590618099998</c:v>
                </c:pt>
                <c:pt idx="109">
                  <c:v>2.0788509845699998</c:v>
                </c:pt>
                <c:pt idx="110">
                  <c:v>2.0993609428399997</c:v>
                </c:pt>
                <c:pt idx="111">
                  <c:v>2.1239490508999999</c:v>
                </c:pt>
                <c:pt idx="112">
                  <c:v>2.1483581066099999</c:v>
                </c:pt>
                <c:pt idx="113">
                  <c:v>2.1689739227299998</c:v>
                </c:pt>
                <c:pt idx="114">
                  <c:v>2.1938250064799996</c:v>
                </c:pt>
                <c:pt idx="115">
                  <c:v>2.2141659259800002</c:v>
                </c:pt>
                <c:pt idx="116">
                  <c:v>2.2387759685500002</c:v>
                </c:pt>
                <c:pt idx="117">
                  <c:v>2.26310491562</c:v>
                </c:pt>
                <c:pt idx="118">
                  <c:v>2.2836310863500002</c:v>
                </c:pt>
                <c:pt idx="119">
                  <c:v>2.3081779479999995</c:v>
                </c:pt>
                <c:pt idx="120">
                  <c:v>2.3287091255200001</c:v>
                </c:pt>
                <c:pt idx="121">
                  <c:v>2.3532409668000001</c:v>
                </c:pt>
                <c:pt idx="122">
                  <c:v>2.3739099502600003</c:v>
                </c:pt>
                <c:pt idx="123">
                  <c:v>2.3983509540500001</c:v>
                </c:pt>
                <c:pt idx="124">
                  <c:v>2.4230611324299995</c:v>
                </c:pt>
                <c:pt idx="125">
                  <c:v>2.4433650970399996</c:v>
                </c:pt>
                <c:pt idx="126">
                  <c:v>2.4681019782999996</c:v>
                </c:pt>
                <c:pt idx="127">
                  <c:v>2.4887120723699998</c:v>
                </c:pt>
                <c:pt idx="128">
                  <c:v>2.5129871368400001</c:v>
                </c:pt>
                <c:pt idx="129">
                  <c:v>2.5375061035099997</c:v>
                </c:pt>
                <c:pt idx="130">
                  <c:v>2.5581140518200001</c:v>
                </c:pt>
                <c:pt idx="131">
                  <c:v>2.5826539993300002</c:v>
                </c:pt>
                <c:pt idx="132">
                  <c:v>2.6031539440100002</c:v>
                </c:pt>
                <c:pt idx="133">
                  <c:v>2.6280779838600004</c:v>
                </c:pt>
                <c:pt idx="134">
                  <c:v>2.6522901058200001</c:v>
                </c:pt>
                <c:pt idx="135">
                  <c:v>2.6731200218199995</c:v>
                </c:pt>
                <c:pt idx="136">
                  <c:v>2.6972520351399996</c:v>
                </c:pt>
                <c:pt idx="137">
                  <c:v>2.7178239822400001</c:v>
                </c:pt>
                <c:pt idx="138">
                  <c:v>2.7426290512100002</c:v>
                </c:pt>
                <c:pt idx="139">
                  <c:v>2.7628810405699995</c:v>
                </c:pt>
                <c:pt idx="140">
                  <c:v>2.7874920368200002</c:v>
                </c:pt>
                <c:pt idx="141">
                  <c:v>2.8123409748100001</c:v>
                </c:pt>
                <c:pt idx="142">
                  <c:v>2.8323779106099995</c:v>
                </c:pt>
                <c:pt idx="143">
                  <c:v>2.8570380210899997</c:v>
                </c:pt>
                <c:pt idx="144">
                  <c:v>2.8775219917299997</c:v>
                </c:pt>
                <c:pt idx="145">
                  <c:v>2.9021880626700001</c:v>
                </c:pt>
                <c:pt idx="146">
                  <c:v>2.9268901348100003</c:v>
                </c:pt>
                <c:pt idx="147">
                  <c:v>2.9473640918700004</c:v>
                </c:pt>
                <c:pt idx="148">
                  <c:v>2.9720120429999999</c:v>
                </c:pt>
                <c:pt idx="149">
                  <c:v>2.9926750659899999</c:v>
                </c:pt>
                <c:pt idx="150">
                  <c:v>3.0168979167900001</c:v>
                </c:pt>
                <c:pt idx="151">
                  <c:v>3.0412409305600003</c:v>
                </c:pt>
                <c:pt idx="152">
                  <c:v>3.0620651245099997</c:v>
                </c:pt>
                <c:pt idx="153">
                  <c:v>3.0865681171400001</c:v>
                </c:pt>
                <c:pt idx="154">
                  <c:v>3.1070039272299996</c:v>
                </c:pt>
                <c:pt idx="155">
                  <c:v>3.1315519809699999</c:v>
                </c:pt>
                <c:pt idx="156">
                  <c:v>3.1520650386799995</c:v>
                </c:pt>
                <c:pt idx="157">
                  <c:v>3.1767461299900002</c:v>
                </c:pt>
                <c:pt idx="158">
                  <c:v>3.2011270523099999</c:v>
                </c:pt>
                <c:pt idx="159">
                  <c:v>3.2217121124300001</c:v>
                </c:pt>
                <c:pt idx="160">
                  <c:v>3.2461249828300001</c:v>
                </c:pt>
                <c:pt idx="161">
                  <c:v>3.2667849063900003</c:v>
                </c:pt>
                <c:pt idx="162">
                  <c:v>3.2914810180700003</c:v>
                </c:pt>
                <c:pt idx="163">
                  <c:v>3.3157820701599996</c:v>
                </c:pt>
                <c:pt idx="164">
                  <c:v>3.3364489078499999</c:v>
                </c:pt>
                <c:pt idx="165">
                  <c:v>3.3611660003700004</c:v>
                </c:pt>
                <c:pt idx="166">
                  <c:v>3.3814640045200002</c:v>
                </c:pt>
                <c:pt idx="167">
                  <c:v>3.4060220718400003</c:v>
                </c:pt>
                <c:pt idx="168">
                  <c:v>3.43047094345</c:v>
                </c:pt>
                <c:pt idx="169">
                  <c:v>3.4512670040099995</c:v>
                </c:pt>
                <c:pt idx="170">
                  <c:v>3.4756081104300001</c:v>
                </c:pt>
                <c:pt idx="171">
                  <c:v>3.49621891975</c:v>
                </c:pt>
                <c:pt idx="172">
                  <c:v>3.5205991268100001</c:v>
                </c:pt>
                <c:pt idx="173">
                  <c:v>3.54120993614</c:v>
                </c:pt>
                <c:pt idx="174">
                  <c:v>3.5657091140700001</c:v>
                </c:pt>
                <c:pt idx="175">
                  <c:v>3.5904049873299999</c:v>
                </c:pt>
                <c:pt idx="176">
                  <c:v>3.6109290123000002</c:v>
                </c:pt>
                <c:pt idx="177">
                  <c:v>3.6353211402899999</c:v>
                </c:pt>
                <c:pt idx="178">
                  <c:v>3.6559610366799995</c:v>
                </c:pt>
                <c:pt idx="179">
                  <c:v>3.6804239749899996</c:v>
                </c:pt>
                <c:pt idx="180">
                  <c:v>3.7048771381400001</c:v>
                </c:pt>
                <c:pt idx="181">
                  <c:v>3.7257671356199995</c:v>
                </c:pt>
                <c:pt idx="182">
                  <c:v>3.7500150203699998</c:v>
                </c:pt>
                <c:pt idx="183">
                  <c:v>3.7707579135900002</c:v>
                </c:pt>
                <c:pt idx="184">
                  <c:v>3.7950229644799998</c:v>
                </c:pt>
                <c:pt idx="185">
                  <c:v>3.8198471069299997</c:v>
                </c:pt>
                <c:pt idx="186">
                  <c:v>3.8400609493200002</c:v>
                </c:pt>
                <c:pt idx="187">
                  <c:v>3.8647699356099996</c:v>
                </c:pt>
                <c:pt idx="188">
                  <c:v>3.8855600356999997</c:v>
                </c:pt>
                <c:pt idx="189">
                  <c:v>3.9098639488199995</c:v>
                </c:pt>
                <c:pt idx="190">
                  <c:v>3.9304780960100003</c:v>
                </c:pt>
                <c:pt idx="191">
                  <c:v>3.9548079967500001</c:v>
                </c:pt>
                <c:pt idx="192">
                  <c:v>3.9793391227700003</c:v>
                </c:pt>
                <c:pt idx="193">
                  <c:v>3.9999039173099997</c:v>
                </c:pt>
                <c:pt idx="194">
                  <c:v>4.0247049331699998</c:v>
                </c:pt>
                <c:pt idx="195">
                  <c:v>4.0452210903199992</c:v>
                </c:pt>
                <c:pt idx="196">
                  <c:v>4.0694589614899996</c:v>
                </c:pt>
                <c:pt idx="197">
                  <c:v>4.0940439701099995</c:v>
                </c:pt>
                <c:pt idx="198">
                  <c:v>4.1146221160899996</c:v>
                </c:pt>
                <c:pt idx="199">
                  <c:v>4.1391091346699991</c:v>
                </c:pt>
                <c:pt idx="200">
                  <c:v>4.1599249839799999</c:v>
                </c:pt>
                <c:pt idx="201">
                  <c:v>4.1842470169099997</c:v>
                </c:pt>
                <c:pt idx="202">
                  <c:v>4.2087690830199991</c:v>
                </c:pt>
                <c:pt idx="203">
                  <c:v>4.2294089794099996</c:v>
                </c:pt>
                <c:pt idx="204">
                  <c:v>4.2539110183699993</c:v>
                </c:pt>
                <c:pt idx="205">
                  <c:v>4.2743809223199998</c:v>
                </c:pt>
                <c:pt idx="206">
                  <c:v>4.2989490032199997</c:v>
                </c:pt>
                <c:pt idx="207">
                  <c:v>4.3197340965299995</c:v>
                </c:pt>
                <c:pt idx="208">
                  <c:v>4.3439590930899996</c:v>
                </c:pt>
                <c:pt idx="209">
                  <c:v>4.3685741424499991</c:v>
                </c:pt>
                <c:pt idx="210">
                  <c:v>4.3894410133399999</c:v>
                </c:pt>
                <c:pt idx="211">
                  <c:v>4.4136059284199991</c:v>
                </c:pt>
                <c:pt idx="212">
                  <c:v>4.4342930316899993</c:v>
                </c:pt>
                <c:pt idx="213">
                  <c:v>4.4588699340799991</c:v>
                </c:pt>
                <c:pt idx="214">
                  <c:v>4.4830911159499998</c:v>
                </c:pt>
                <c:pt idx="215">
                  <c:v>4.5037379264799995</c:v>
                </c:pt>
                <c:pt idx="216">
                  <c:v>4.5282220840399994</c:v>
                </c:pt>
                <c:pt idx="217">
                  <c:v>4.5486149787899999</c:v>
                </c:pt>
                <c:pt idx="218">
                  <c:v>4.5732951164199998</c:v>
                </c:pt>
                <c:pt idx="219">
                  <c:v>4.5978639125799994</c:v>
                </c:pt>
                <c:pt idx="220">
                  <c:v>4.6184051036799998</c:v>
                </c:pt>
                <c:pt idx="221">
                  <c:v>4.6429309844999995</c:v>
                </c:pt>
                <c:pt idx="222">
                  <c:v>4.6635091304799996</c:v>
                </c:pt>
                <c:pt idx="223">
                  <c:v>4.6880869865399992</c:v>
                </c:pt>
                <c:pt idx="224">
                  <c:v>4.7088370323199991</c:v>
                </c:pt>
                <c:pt idx="225">
                  <c:v>4.7329840660099993</c:v>
                </c:pt>
                <c:pt idx="226">
                  <c:v>4.7575299739799997</c:v>
                </c:pt>
                <c:pt idx="227">
                  <c:v>4.7782740592899993</c:v>
                </c:pt>
                <c:pt idx="228">
                  <c:v>4.8025829791999994</c:v>
                </c:pt>
                <c:pt idx="229">
                  <c:v>4.8231389522499999</c:v>
                </c:pt>
                <c:pt idx="230">
                  <c:v>4.8478109836599996</c:v>
                </c:pt>
                <c:pt idx="231">
                  <c:v>4.8723759651199998</c:v>
                </c:pt>
                <c:pt idx="232">
                  <c:v>4.8926711082399992</c:v>
                </c:pt>
                <c:pt idx="233">
                  <c:v>4.9172229766799997</c:v>
                </c:pt>
                <c:pt idx="234">
                  <c:v>4.9378559589399993</c:v>
                </c:pt>
                <c:pt idx="235">
                  <c:v>4.9623699188199994</c:v>
                </c:pt>
                <c:pt idx="236">
                  <c:v>4.9871430396999994</c:v>
                </c:pt>
                <c:pt idx="237">
                  <c:v>5.0075199603999998</c:v>
                </c:pt>
                <c:pt idx="238">
                  <c:v>5.0275199603999994</c:v>
                </c:pt>
                <c:pt idx="239">
                  <c:v>5.0282490444099981</c:v>
                </c:pt>
                <c:pt idx="240">
                  <c:v>5.028776903149998</c:v>
                </c:pt>
                <c:pt idx="241">
                  <c:v>5.029305953979998</c:v>
                </c:pt>
                <c:pt idx="242">
                  <c:v>5.0298588466599981</c:v>
                </c:pt>
                <c:pt idx="243">
                  <c:v>5.0308480453399991</c:v>
                </c:pt>
                <c:pt idx="244">
                  <c:v>5.0317928981699982</c:v>
                </c:pt>
                <c:pt idx="245">
                  <c:v>5.032296915049999</c:v>
                </c:pt>
                <c:pt idx="246">
                  <c:v>5.0327840042099989</c:v>
                </c:pt>
                <c:pt idx="247">
                  <c:v>5.0333190154999983</c:v>
                </c:pt>
                <c:pt idx="248">
                  <c:v>5.0337948989799983</c:v>
                </c:pt>
                <c:pt idx="249">
                  <c:v>5.0342679214399979</c:v>
                </c:pt>
                <c:pt idx="250">
                  <c:v>5.0347390365599978</c:v>
                </c:pt>
                <c:pt idx="251">
                  <c:v>5.0352089595799985</c:v>
                </c:pt>
                <c:pt idx="252">
                  <c:v>5.0356788825899983</c:v>
                </c:pt>
                <c:pt idx="253">
                  <c:v>5.0361468982699993</c:v>
                </c:pt>
                <c:pt idx="254">
                  <c:v>5.0366180133799983</c:v>
                </c:pt>
                <c:pt idx="255">
                  <c:v>5.0371258449499994</c:v>
                </c:pt>
                <c:pt idx="256">
                  <c:v>5.0376060199699992</c:v>
                </c:pt>
                <c:pt idx="257">
                  <c:v>5.0380740356399993</c:v>
                </c:pt>
                <c:pt idx="258">
                  <c:v>5.0385480117799979</c:v>
                </c:pt>
                <c:pt idx="259">
                  <c:v>5.0390289020499992</c:v>
                </c:pt>
                <c:pt idx="260">
                  <c:v>5.0396180343599983</c:v>
                </c:pt>
                <c:pt idx="261">
                  <c:v>5.0401380252799992</c:v>
                </c:pt>
                <c:pt idx="262">
                  <c:v>5.0406079482999981</c:v>
                </c:pt>
                <c:pt idx="263">
                  <c:v>5.0412888717599991</c:v>
                </c:pt>
                <c:pt idx="264">
                  <c:v>5.0421810340799986</c:v>
                </c:pt>
                <c:pt idx="265">
                  <c:v>5.042986888879998</c:v>
                </c:pt>
                <c:pt idx="266">
                  <c:v>5.0438599777199986</c:v>
                </c:pt>
                <c:pt idx="267">
                  <c:v>5.0450399112699991</c:v>
                </c:pt>
                <c:pt idx="268">
                  <c:v>5.045585889809999</c:v>
                </c:pt>
                <c:pt idx="269">
                  <c:v>5.0460870456699993</c:v>
                </c:pt>
                <c:pt idx="270">
                  <c:v>5.0466549587199978</c:v>
                </c:pt>
                <c:pt idx="271">
                  <c:v>5.0475628566699982</c:v>
                </c:pt>
                <c:pt idx="272">
                  <c:v>5.0482700061799992</c:v>
                </c:pt>
                <c:pt idx="273">
                  <c:v>5.0487370681699986</c:v>
                </c:pt>
                <c:pt idx="274">
                  <c:v>5.049243946069998</c:v>
                </c:pt>
                <c:pt idx="275">
                  <c:v>5.0496928882599992</c:v>
                </c:pt>
                <c:pt idx="276">
                  <c:v>5.0501609039299993</c:v>
                </c:pt>
                <c:pt idx="277">
                  <c:v>5.0506298732699992</c:v>
                </c:pt>
                <c:pt idx="278">
                  <c:v>5.0510978889399993</c:v>
                </c:pt>
                <c:pt idx="279">
                  <c:v>5.0515639972599988</c:v>
                </c:pt>
                <c:pt idx="280">
                  <c:v>5.052029867169999</c:v>
                </c:pt>
                <c:pt idx="281">
                  <c:v>5.0524978828399991</c:v>
                </c:pt>
                <c:pt idx="282">
                  <c:v>5.0529990386899986</c:v>
                </c:pt>
                <c:pt idx="283">
                  <c:v>5.0534980487799981</c:v>
                </c:pt>
                <c:pt idx="284">
                  <c:v>5.0539689254699987</c:v>
                </c:pt>
                <c:pt idx="285">
                  <c:v>5.0544350337899981</c:v>
                </c:pt>
                <c:pt idx="286">
                  <c:v>5.054904003139999</c:v>
                </c:pt>
                <c:pt idx="287">
                  <c:v>5.0553729724799989</c:v>
                </c:pt>
                <c:pt idx="288">
                  <c:v>5.0557389449999981</c:v>
                </c:pt>
                <c:pt idx="289">
                  <c:v>5.0560479354799988</c:v>
                </c:pt>
                <c:pt idx="290">
                  <c:v>5.0563578796299993</c:v>
                </c:pt>
                <c:pt idx="291">
                  <c:v>5.0566659164399983</c:v>
                </c:pt>
                <c:pt idx="292">
                  <c:v>5.0569980335199993</c:v>
                </c:pt>
                <c:pt idx="293">
                  <c:v>5.0573129844599993</c:v>
                </c:pt>
                <c:pt idx="294">
                  <c:v>5.0616178703299983</c:v>
                </c:pt>
                <c:pt idx="295">
                  <c:v>5.0824010562899993</c:v>
                </c:pt>
                <c:pt idx="296">
                  <c:v>5.1069979858399979</c:v>
                </c:pt>
                <c:pt idx="297">
                  <c:v>5.1274528694099981</c:v>
                </c:pt>
                <c:pt idx="298">
                  <c:v>5.1519069862299993</c:v>
                </c:pt>
                <c:pt idx="299">
                  <c:v>5.1763050746899992</c:v>
                </c:pt>
                <c:pt idx="300">
                  <c:v>5.1969170761099992</c:v>
                </c:pt>
                <c:pt idx="301">
                  <c:v>5.2214560699399986</c:v>
                </c:pt>
                <c:pt idx="302">
                  <c:v>5.2420530509899983</c:v>
                </c:pt>
                <c:pt idx="303">
                  <c:v>5.2665128898599978</c:v>
                </c:pt>
                <c:pt idx="304">
                  <c:v>5.2913069915699982</c:v>
                </c:pt>
                <c:pt idx="305">
                  <c:v>5.3117580604499981</c:v>
                </c:pt>
                <c:pt idx="306">
                  <c:v>5.3364069652499992</c:v>
                </c:pt>
                <c:pt idx="307">
                  <c:v>5.3567240428899989</c:v>
                </c:pt>
                <c:pt idx="308">
                  <c:v>5.3811710071499981</c:v>
                </c:pt>
                <c:pt idx="309">
                  <c:v>5.401806850429999</c:v>
                </c:pt>
                <c:pt idx="310">
                  <c:v>5.4264929485299991</c:v>
                </c:pt>
                <c:pt idx="311">
                  <c:v>5.4507808875999988</c:v>
                </c:pt>
                <c:pt idx="312">
                  <c:v>5.4716470432199991</c:v>
                </c:pt>
                <c:pt idx="313">
                  <c:v>5.4959318828499981</c:v>
                </c:pt>
                <c:pt idx="314">
                  <c:v>5.516373891829998</c:v>
                </c:pt>
                <c:pt idx="315">
                  <c:v>5.5410540294599979</c:v>
                </c:pt>
                <c:pt idx="316">
                  <c:v>5.5656080436699984</c:v>
                </c:pt>
                <c:pt idx="317">
                  <c:v>5.5859718513399983</c:v>
                </c:pt>
                <c:pt idx="318">
                  <c:v>5.6104939174599977</c:v>
                </c:pt>
                <c:pt idx="319">
                  <c:v>5.6312608909599984</c:v>
                </c:pt>
                <c:pt idx="320">
                  <c:v>5.6556408595999983</c:v>
                </c:pt>
                <c:pt idx="321">
                  <c:v>5.6800859165099986</c:v>
                </c:pt>
                <c:pt idx="322">
                  <c:v>5.7009210777199986</c:v>
                </c:pt>
                <c:pt idx="323">
                  <c:v>5.7251649093599983</c:v>
                </c:pt>
                <c:pt idx="324">
                  <c:v>5.745805997839998</c:v>
                </c:pt>
                <c:pt idx="325">
                  <c:v>5.7705578994699991</c:v>
                </c:pt>
                <c:pt idx="326">
                  <c:v>5.791018028249999</c:v>
                </c:pt>
                <c:pt idx="327">
                  <c:v>5.8153228950499987</c:v>
                </c:pt>
                <c:pt idx="328">
                  <c:v>5.840358037939998</c:v>
                </c:pt>
                <c:pt idx="329">
                  <c:v>5.8605859470299979</c:v>
                </c:pt>
                <c:pt idx="330">
                  <c:v>5.8851480674699985</c:v>
                </c:pt>
                <c:pt idx="331">
                  <c:v>5.905618925089998</c:v>
                </c:pt>
                <c:pt idx="332">
                  <c:v>5.9301300239499977</c:v>
                </c:pt>
                <c:pt idx="333">
                  <c:v>5.954615850439998</c:v>
                </c:pt>
                <c:pt idx="334">
                  <c:v>5.9754150104499981</c:v>
                </c:pt>
                <c:pt idx="335">
                  <c:v>6.000093002309999</c:v>
                </c:pt>
                <c:pt idx="336">
                  <c:v>6.0203499984699977</c:v>
                </c:pt>
                <c:pt idx="337">
                  <c:v>6.0447850417999991</c:v>
                </c:pt>
                <c:pt idx="338">
                  <c:v>6.0693199825199979</c:v>
                </c:pt>
                <c:pt idx="339">
                  <c:v>6.0899419975199987</c:v>
                </c:pt>
                <c:pt idx="340">
                  <c:v>6.114291925429999</c:v>
                </c:pt>
                <c:pt idx="341">
                  <c:v>6.1348679256399983</c:v>
                </c:pt>
                <c:pt idx="342">
                  <c:v>6.1597659778599994</c:v>
                </c:pt>
                <c:pt idx="343">
                  <c:v>6.1839490127499985</c:v>
                </c:pt>
                <c:pt idx="344">
                  <c:v>6.2045459937999983</c:v>
                </c:pt>
                <c:pt idx="345">
                  <c:v>6.2290699672699983</c:v>
                </c:pt>
                <c:pt idx="346">
                  <c:v>6.2497189235599979</c:v>
                </c:pt>
                <c:pt idx="347">
                  <c:v>6.2742099952699988</c:v>
                </c:pt>
                <c:pt idx="348">
                  <c:v>6.294674892419998</c:v>
                </c:pt>
                <c:pt idx="349">
                  <c:v>6.3194160652099978</c:v>
                </c:pt>
                <c:pt idx="350">
                  <c:v>6.3437040042799993</c:v>
                </c:pt>
                <c:pt idx="351">
                  <c:v>6.3642950248699979</c:v>
                </c:pt>
                <c:pt idx="352">
                  <c:v>6.3890390586799981</c:v>
                </c:pt>
                <c:pt idx="353">
                  <c:v>6.4095108699799983</c:v>
                </c:pt>
                <c:pt idx="354">
                  <c:v>6.4341509532899988</c:v>
                </c:pt>
                <c:pt idx="355">
                  <c:v>6.4583759498599989</c:v>
                </c:pt>
                <c:pt idx="356">
                  <c:v>6.4789650630899978</c:v>
                </c:pt>
                <c:pt idx="357">
                  <c:v>6.5038230609799985</c:v>
                </c:pt>
                <c:pt idx="358">
                  <c:v>6.5242700767499979</c:v>
                </c:pt>
                <c:pt idx="359">
                  <c:v>6.5486920070599979</c:v>
                </c:pt>
                <c:pt idx="360">
                  <c:v>6.5731408786699976</c:v>
                </c:pt>
                <c:pt idx="361">
                  <c:v>6.5937080573999989</c:v>
                </c:pt>
                <c:pt idx="362">
                  <c:v>6.6181869697499991</c:v>
                </c:pt>
                <c:pt idx="363">
                  <c:v>6.6387748908999988</c:v>
                </c:pt>
                <c:pt idx="364">
                  <c:v>6.6632850360799978</c:v>
                </c:pt>
                <c:pt idx="365">
                  <c:v>6.683823842999999</c:v>
                </c:pt>
                <c:pt idx="366">
                  <c:v>6.7084670257499983</c:v>
                </c:pt>
                <c:pt idx="367">
                  <c:v>6.7328438949499994</c:v>
                </c:pt>
                <c:pt idx="368">
                  <c:v>6.753434915539998</c:v>
                </c:pt>
                <c:pt idx="369">
                  <c:v>6.777957935329999</c:v>
                </c:pt>
                <c:pt idx="370">
                  <c:v>6.7985198688499988</c:v>
                </c:pt>
                <c:pt idx="371">
                  <c:v>6.8230040264099987</c:v>
                </c:pt>
                <c:pt idx="372">
                  <c:v>6.8476040553999979</c:v>
                </c:pt>
                <c:pt idx="373">
                  <c:v>6.8682010364499977</c:v>
                </c:pt>
                <c:pt idx="374">
                  <c:v>6.8925779056499987</c:v>
                </c:pt>
                <c:pt idx="375">
                  <c:v>6.9132299613899981</c:v>
                </c:pt>
                <c:pt idx="376">
                  <c:v>6.9377079201099985</c:v>
                </c:pt>
                <c:pt idx="377">
                  <c:v>6.9624910545099983</c:v>
                </c:pt>
                <c:pt idx="378">
                  <c:v>6.9827680778099985</c:v>
                </c:pt>
                <c:pt idx="379">
                  <c:v>7.0075998497099992</c:v>
                </c:pt>
                <c:pt idx="380">
                  <c:v>7.0279500675099982</c:v>
                </c:pt>
                <c:pt idx="381">
                  <c:v>7.0523669910099986</c:v>
                </c:pt>
                <c:pt idx="382">
                  <c:v>7.0732090664099978</c:v>
                </c:pt>
                <c:pt idx="383">
                  <c:v>7.0974488449099979</c:v>
                </c:pt>
                <c:pt idx="384">
                  <c:v>7.1220689010099978</c:v>
                </c:pt>
                <c:pt idx="385">
                  <c:v>7.1428699684099985</c:v>
                </c:pt>
                <c:pt idx="386">
                  <c:v>7.1672320556099987</c:v>
                </c:pt>
                <c:pt idx="387">
                  <c:v>7.1878168774099986</c:v>
                </c:pt>
                <c:pt idx="388">
                  <c:v>7.2121699047099987</c:v>
                </c:pt>
                <c:pt idx="389">
                  <c:v>7.2371828747099993</c:v>
                </c:pt>
                <c:pt idx="390">
                  <c:v>7.2571599674099989</c:v>
                </c:pt>
                <c:pt idx="391">
                  <c:v>7.2818110180099982</c:v>
                </c:pt>
                <c:pt idx="392">
                  <c:v>7.3023460102099982</c:v>
                </c:pt>
                <c:pt idx="393">
                  <c:v>7.3267488670099983</c:v>
                </c:pt>
                <c:pt idx="394">
                  <c:v>7.3513169479099982</c:v>
                </c:pt>
                <c:pt idx="395">
                  <c:v>7.3719289493099982</c:v>
                </c:pt>
                <c:pt idx="396">
                  <c:v>7.3964028549099989</c:v>
                </c:pt>
                <c:pt idx="397">
                  <c:v>7.4169888687099981</c:v>
                </c:pt>
                <c:pt idx="398">
                  <c:v>7.4416659069099982</c:v>
                </c:pt>
                <c:pt idx="399">
                  <c:v>7.4621339035099989</c:v>
                </c:pt>
                <c:pt idx="400">
                  <c:v>7.4865939808099977</c:v>
                </c:pt>
                <c:pt idx="401">
                  <c:v>7.5110778999099992</c:v>
                </c:pt>
                <c:pt idx="402">
                  <c:v>7.531759996409999</c:v>
                </c:pt>
                <c:pt idx="403">
                  <c:v>7.5562100601099988</c:v>
                </c:pt>
                <c:pt idx="404">
                  <c:v>7.5765869808099993</c:v>
                </c:pt>
                <c:pt idx="405">
                  <c:v>7.6011629295099983</c:v>
                </c:pt>
                <c:pt idx="406">
                  <c:v>7.6258368683099977</c:v>
                </c:pt>
                <c:pt idx="407">
                  <c:v>7.6464760494099977</c:v>
                </c:pt>
                <c:pt idx="408">
                  <c:v>7.6710920524099979</c:v>
                </c:pt>
                <c:pt idx="409">
                  <c:v>7.6917400551099977</c:v>
                </c:pt>
                <c:pt idx="410">
                  <c:v>7.7159059238099985</c:v>
                </c:pt>
                <c:pt idx="411">
                  <c:v>7.7409520340099984</c:v>
                </c:pt>
                <c:pt idx="412">
                  <c:v>7.7611079407099979</c:v>
                </c:pt>
                <c:pt idx="413">
                  <c:v>7.7856738758099979</c:v>
                </c:pt>
                <c:pt idx="414">
                  <c:v>7.8061890793099984</c:v>
                </c:pt>
                <c:pt idx="415">
                  <c:v>7.8306179237099993</c:v>
                </c:pt>
                <c:pt idx="416">
                  <c:v>7.8514080238099986</c:v>
                </c:pt>
                <c:pt idx="417">
                  <c:v>7.8760760021099987</c:v>
                </c:pt>
                <c:pt idx="418">
                  <c:v>7.9005160522099978</c:v>
                </c:pt>
                <c:pt idx="419">
                  <c:v>7.9207508755099987</c:v>
                </c:pt>
                <c:pt idx="420">
                  <c:v>7.9455449772099982</c:v>
                </c:pt>
                <c:pt idx="421">
                  <c:v>7.966096897109999</c:v>
                </c:pt>
                <c:pt idx="422">
                  <c:v>7.990732927309999</c:v>
                </c:pt>
                <c:pt idx="423">
                  <c:v>8.0150039387099987</c:v>
                </c:pt>
                <c:pt idx="424">
                  <c:v>8.0354309273099993</c:v>
                </c:pt>
                <c:pt idx="425">
                  <c:v>8.0602040481099984</c:v>
                </c:pt>
                <c:pt idx="426">
                  <c:v>8.0805490208099986</c:v>
                </c:pt>
                <c:pt idx="427">
                  <c:v>8.1051640701099981</c:v>
                </c:pt>
                <c:pt idx="428">
                  <c:v>8.1296060276099986</c:v>
                </c:pt>
                <c:pt idx="429">
                  <c:v>8.1501920414099978</c:v>
                </c:pt>
                <c:pt idx="430">
                  <c:v>8.1749329758099982</c:v>
                </c:pt>
                <c:pt idx="431">
                  <c:v>8.1953718853099993</c:v>
                </c:pt>
                <c:pt idx="432">
                  <c:v>8.2197539997099991</c:v>
                </c:pt>
                <c:pt idx="433">
                  <c:v>8.2407779884099988</c:v>
                </c:pt>
                <c:pt idx="434">
                  <c:v>8.2650680733099993</c:v>
                </c:pt>
                <c:pt idx="435">
                  <c:v>8.2895260048099981</c:v>
                </c:pt>
                <c:pt idx="436">
                  <c:v>8.3101308536099978</c:v>
                </c:pt>
                <c:pt idx="437">
                  <c:v>8.3345329952099991</c:v>
                </c:pt>
                <c:pt idx="438">
                  <c:v>8.3552360725099977</c:v>
                </c:pt>
                <c:pt idx="439">
                  <c:v>8.3795819473099993</c:v>
                </c:pt>
                <c:pt idx="440">
                  <c:v>8.4043460083099983</c:v>
                </c:pt>
                <c:pt idx="441">
                  <c:v>8.4245999050099982</c:v>
                </c:pt>
                <c:pt idx="442">
                  <c:v>8.4490709495099985</c:v>
                </c:pt>
                <c:pt idx="443">
                  <c:v>8.4697640133099981</c:v>
                </c:pt>
                <c:pt idx="444">
                  <c:v>8.4940798473099992</c:v>
                </c:pt>
                <c:pt idx="445">
                  <c:v>8.5187549782099978</c:v>
                </c:pt>
                <c:pt idx="446">
                  <c:v>8.5393059444099979</c:v>
                </c:pt>
                <c:pt idx="447">
                  <c:v>8.5638370705099991</c:v>
                </c:pt>
                <c:pt idx="448">
                  <c:v>8.5844378662099992</c:v>
                </c:pt>
                <c:pt idx="449">
                  <c:v>8.6090550613099985</c:v>
                </c:pt>
                <c:pt idx="450">
                  <c:v>8.6295709801099978</c:v>
                </c:pt>
                <c:pt idx="451">
                  <c:v>8.6540010166099979</c:v>
                </c:pt>
                <c:pt idx="452">
                  <c:v>8.6785850715099979</c:v>
                </c:pt>
                <c:pt idx="453">
                  <c:v>8.6990509224099988</c:v>
                </c:pt>
                <c:pt idx="454">
                  <c:v>8.7236139965099984</c:v>
                </c:pt>
                <c:pt idx="455">
                  <c:v>8.7442779732099982</c:v>
                </c:pt>
                <c:pt idx="456">
                  <c:v>8.7687180233099991</c:v>
                </c:pt>
                <c:pt idx="457">
                  <c:v>8.7933089924099992</c:v>
                </c:pt>
                <c:pt idx="458">
                  <c:v>8.8137619686099988</c:v>
                </c:pt>
                <c:pt idx="459">
                  <c:v>8.8385539245099984</c:v>
                </c:pt>
                <c:pt idx="460">
                  <c:v>8.8589980793099983</c:v>
                </c:pt>
                <c:pt idx="461">
                  <c:v>8.8834078503099985</c:v>
                </c:pt>
                <c:pt idx="462">
                  <c:v>8.9082570267099985</c:v>
                </c:pt>
                <c:pt idx="463">
                  <c:v>8.9284680080099985</c:v>
                </c:pt>
                <c:pt idx="464">
                  <c:v>8.9529159260099984</c:v>
                </c:pt>
                <c:pt idx="465">
                  <c:v>8.9735779953099986</c:v>
                </c:pt>
                <c:pt idx="466">
                  <c:v>8.9980158996099977</c:v>
                </c:pt>
                <c:pt idx="467">
                  <c:v>9.0189910126099981</c:v>
                </c:pt>
                <c:pt idx="468">
                  <c:v>9.0434999657099979</c:v>
                </c:pt>
                <c:pt idx="469">
                  <c:v>9.0676329326099978</c:v>
                </c:pt>
                <c:pt idx="470">
                  <c:v>9.0881819916099982</c:v>
                </c:pt>
                <c:pt idx="471">
                  <c:v>9.1127958488099985</c:v>
                </c:pt>
                <c:pt idx="472">
                  <c:v>9.1332030487099978</c:v>
                </c:pt>
                <c:pt idx="473">
                  <c:v>9.1577780437099978</c:v>
                </c:pt>
                <c:pt idx="474">
                  <c:v>9.1823380184099985</c:v>
                </c:pt>
                <c:pt idx="475">
                  <c:v>9.2028889847099986</c:v>
                </c:pt>
                <c:pt idx="476">
                  <c:v>9.2273650360099992</c:v>
                </c:pt>
                <c:pt idx="477">
                  <c:v>9.2478778553099978</c:v>
                </c:pt>
                <c:pt idx="478">
                  <c:v>9.2731330585099982</c:v>
                </c:pt>
                <c:pt idx="479">
                  <c:v>9.2970090103099992</c:v>
                </c:pt>
                <c:pt idx="480">
                  <c:v>9.3176129055099981</c:v>
                </c:pt>
                <c:pt idx="481">
                  <c:v>9.3421290111099982</c:v>
                </c:pt>
                <c:pt idx="482">
                  <c:v>9.3626580429099988</c:v>
                </c:pt>
                <c:pt idx="483">
                  <c:v>9.3871379089099989</c:v>
                </c:pt>
                <c:pt idx="484">
                  <c:v>9.4080028725099982</c:v>
                </c:pt>
                <c:pt idx="485">
                  <c:v>9.432443876309998</c:v>
                </c:pt>
                <c:pt idx="486">
                  <c:v>9.4567568493099987</c:v>
                </c:pt>
                <c:pt idx="487">
                  <c:v>9.4774630260099979</c:v>
                </c:pt>
                <c:pt idx="488">
                  <c:v>9.501883049009999</c:v>
                </c:pt>
                <c:pt idx="489">
                  <c:v>9.522332925809998</c:v>
                </c:pt>
                <c:pt idx="490">
                  <c:v>9.5468850326099979</c:v>
                </c:pt>
                <c:pt idx="491">
                  <c:v>9.5714168739099978</c:v>
                </c:pt>
                <c:pt idx="492">
                  <c:v>9.5920388889099986</c:v>
                </c:pt>
                <c:pt idx="493">
                  <c:v>9.6164009762099987</c:v>
                </c:pt>
                <c:pt idx="494">
                  <c:v>9.637409944509999</c:v>
                </c:pt>
                <c:pt idx="495">
                  <c:v>9.661491889909998</c:v>
                </c:pt>
                <c:pt idx="496">
                  <c:v>9.6861489010099984</c:v>
                </c:pt>
                <c:pt idx="497">
                  <c:v>9.7067449283099982</c:v>
                </c:pt>
                <c:pt idx="498">
                  <c:v>9.7312150192099978</c:v>
                </c:pt>
                <c:pt idx="499">
                  <c:v>9.7517678928099993</c:v>
                </c:pt>
                <c:pt idx="500">
                  <c:v>9.7762968731099988</c:v>
                </c:pt>
                <c:pt idx="501">
                  <c:v>9.7969060135099983</c:v>
                </c:pt>
                <c:pt idx="502">
                  <c:v>9.8213579845099979</c:v>
                </c:pt>
                <c:pt idx="503">
                  <c:v>9.8458428573099983</c:v>
                </c:pt>
                <c:pt idx="504">
                  <c:v>9.8664109897099976</c:v>
                </c:pt>
                <c:pt idx="505">
                  <c:v>9.8910119724099985</c:v>
                </c:pt>
                <c:pt idx="506">
                  <c:v>9.9116549682099979</c:v>
                </c:pt>
                <c:pt idx="507">
                  <c:v>9.9360649776099983</c:v>
                </c:pt>
                <c:pt idx="508">
                  <c:v>9.9605229092099989</c:v>
                </c:pt>
                <c:pt idx="509">
                  <c:v>9.9810750675099982</c:v>
                </c:pt>
                <c:pt idx="510">
                  <c:v>10.005619068109999</c:v>
                </c:pt>
                <c:pt idx="511">
                  <c:v>10.026231069609999</c:v>
                </c:pt>
                <c:pt idx="512">
                  <c:v>10.050664920809998</c:v>
                </c:pt>
                <c:pt idx="513">
                  <c:v>10.070664920809998</c:v>
                </c:pt>
                <c:pt idx="514">
                  <c:v>10.071219005609997</c:v>
                </c:pt>
                <c:pt idx="515">
                  <c:v>10.071677961309998</c:v>
                </c:pt>
                <c:pt idx="516">
                  <c:v>10.072130003009997</c:v>
                </c:pt>
                <c:pt idx="517">
                  <c:v>10.072582044609998</c:v>
                </c:pt>
                <c:pt idx="518">
                  <c:v>10.073031940509997</c:v>
                </c:pt>
                <c:pt idx="519">
                  <c:v>10.073497095109998</c:v>
                </c:pt>
                <c:pt idx="520">
                  <c:v>10.073991098409998</c:v>
                </c:pt>
                <c:pt idx="521">
                  <c:v>10.074463882409997</c:v>
                </c:pt>
                <c:pt idx="522">
                  <c:v>10.074933090209997</c:v>
                </c:pt>
                <c:pt idx="523">
                  <c:v>10.075407066309998</c:v>
                </c:pt>
                <c:pt idx="524">
                  <c:v>10.076047935509997</c:v>
                </c:pt>
                <c:pt idx="525">
                  <c:v>10.076540985109999</c:v>
                </c:pt>
                <c:pt idx="526">
                  <c:v>10.077014961209997</c:v>
                </c:pt>
                <c:pt idx="527">
                  <c:v>10.077508964509997</c:v>
                </c:pt>
                <c:pt idx="528">
                  <c:v>10.077983894309998</c:v>
                </c:pt>
                <c:pt idx="529">
                  <c:v>10.078455009509998</c:v>
                </c:pt>
                <c:pt idx="530">
                  <c:v>10.078924932509997</c:v>
                </c:pt>
                <c:pt idx="531">
                  <c:v>10.079396047609999</c:v>
                </c:pt>
                <c:pt idx="532">
                  <c:v>10.079866924309998</c:v>
                </c:pt>
                <c:pt idx="533">
                  <c:v>10.080359020209999</c:v>
                </c:pt>
                <c:pt idx="534">
                  <c:v>10.081403055209998</c:v>
                </c:pt>
                <c:pt idx="535">
                  <c:v>10.082623043109997</c:v>
                </c:pt>
                <c:pt idx="536">
                  <c:v>10.083838024109998</c:v>
                </c:pt>
                <c:pt idx="537">
                  <c:v>10.084778108609997</c:v>
                </c:pt>
                <c:pt idx="538">
                  <c:v>10.085572996109997</c:v>
                </c:pt>
                <c:pt idx="539">
                  <c:v>10.086072006209998</c:v>
                </c:pt>
                <c:pt idx="540">
                  <c:v>10.086547889709998</c:v>
                </c:pt>
                <c:pt idx="541">
                  <c:v>10.087019958509998</c:v>
                </c:pt>
                <c:pt idx="542">
                  <c:v>10.087488927809998</c:v>
                </c:pt>
                <c:pt idx="543">
                  <c:v>10.087960043009998</c:v>
                </c:pt>
                <c:pt idx="544">
                  <c:v>10.088432111709999</c:v>
                </c:pt>
                <c:pt idx="545">
                  <c:v>10.088907995209997</c:v>
                </c:pt>
                <c:pt idx="546">
                  <c:v>10.089379110309999</c:v>
                </c:pt>
                <c:pt idx="547">
                  <c:v>10.089866914709997</c:v>
                </c:pt>
                <c:pt idx="548">
                  <c:v>10.090339937209999</c:v>
                </c:pt>
                <c:pt idx="549">
                  <c:v>10.090813913309997</c:v>
                </c:pt>
                <c:pt idx="550">
                  <c:v>10.091286935809999</c:v>
                </c:pt>
                <c:pt idx="551">
                  <c:v>10.091759004609997</c:v>
                </c:pt>
                <c:pt idx="552">
                  <c:v>10.092227973909997</c:v>
                </c:pt>
                <c:pt idx="553">
                  <c:v>10.092700042709998</c:v>
                </c:pt>
                <c:pt idx="554">
                  <c:v>10.093169965709997</c:v>
                </c:pt>
                <c:pt idx="555">
                  <c:v>10.093652048109998</c:v>
                </c:pt>
                <c:pt idx="556">
                  <c:v>10.094122924809998</c:v>
                </c:pt>
                <c:pt idx="557">
                  <c:v>10.094590940509997</c:v>
                </c:pt>
                <c:pt idx="558">
                  <c:v>10.095012941409998</c:v>
                </c:pt>
                <c:pt idx="559">
                  <c:v>10.095320024509999</c:v>
                </c:pt>
                <c:pt idx="560">
                  <c:v>10.095629015009997</c:v>
                </c:pt>
                <c:pt idx="561">
                  <c:v>10.095939912809998</c:v>
                </c:pt>
                <c:pt idx="562">
                  <c:v>10.096250095409998</c:v>
                </c:pt>
                <c:pt idx="563">
                  <c:v>10.096564092609999</c:v>
                </c:pt>
                <c:pt idx="564">
                  <c:v>10.096875944109998</c:v>
                </c:pt>
                <c:pt idx="565">
                  <c:v>10.097266950609997</c:v>
                </c:pt>
                <c:pt idx="566">
                  <c:v>10.108588972109997</c:v>
                </c:pt>
                <c:pt idx="567">
                  <c:v>10.128799953509997</c:v>
                </c:pt>
                <c:pt idx="568">
                  <c:v>10.153353014009998</c:v>
                </c:pt>
                <c:pt idx="569">
                  <c:v>10.173837938309997</c:v>
                </c:pt>
                <c:pt idx="570">
                  <c:v>10.198657074009997</c:v>
                </c:pt>
                <c:pt idx="571">
                  <c:v>10.222874918009998</c:v>
                </c:pt>
                <c:pt idx="572">
                  <c:v>10.243836917909999</c:v>
                </c:pt>
                <c:pt idx="573">
                  <c:v>10.268085041009998</c:v>
                </c:pt>
                <c:pt idx="574">
                  <c:v>10.288553037609997</c:v>
                </c:pt>
                <c:pt idx="575">
                  <c:v>10.313571014409998</c:v>
                </c:pt>
                <c:pt idx="576">
                  <c:v>10.337586917909999</c:v>
                </c:pt>
                <c:pt idx="577">
                  <c:v>10.358281889009998</c:v>
                </c:pt>
                <c:pt idx="578">
                  <c:v>10.382729091609997</c:v>
                </c:pt>
                <c:pt idx="579">
                  <c:v>10.403209962809997</c:v>
                </c:pt>
                <c:pt idx="580">
                  <c:v>10.428161897709998</c:v>
                </c:pt>
                <c:pt idx="581">
                  <c:v>10.452322044409998</c:v>
                </c:pt>
                <c:pt idx="582">
                  <c:v>10.472811021809997</c:v>
                </c:pt>
                <c:pt idx="583">
                  <c:v>10.497361936609998</c:v>
                </c:pt>
                <c:pt idx="584">
                  <c:v>10.518046894109998</c:v>
                </c:pt>
                <c:pt idx="585">
                  <c:v>10.542464056009997</c:v>
                </c:pt>
                <c:pt idx="586">
                  <c:v>10.563287057909998</c:v>
                </c:pt>
                <c:pt idx="587">
                  <c:v>10.587736883209997</c:v>
                </c:pt>
                <c:pt idx="588">
                  <c:v>10.612238922109999</c:v>
                </c:pt>
                <c:pt idx="589">
                  <c:v>10.632575073209997</c:v>
                </c:pt>
                <c:pt idx="590">
                  <c:v>10.657431879009998</c:v>
                </c:pt>
                <c:pt idx="591">
                  <c:v>10.677845993009997</c:v>
                </c:pt>
                <c:pt idx="592">
                  <c:v>10.702288904209997</c:v>
                </c:pt>
                <c:pt idx="593">
                  <c:v>10.727088012709999</c:v>
                </c:pt>
                <c:pt idx="594">
                  <c:v>10.747334041609998</c:v>
                </c:pt>
                <c:pt idx="595">
                  <c:v>10.772031106909997</c:v>
                </c:pt>
                <c:pt idx="596">
                  <c:v>10.792729892709998</c:v>
                </c:pt>
                <c:pt idx="597">
                  <c:v>10.816968956009998</c:v>
                </c:pt>
                <c:pt idx="598">
                  <c:v>10.841390886309998</c:v>
                </c:pt>
                <c:pt idx="599">
                  <c:v>10.862362899809998</c:v>
                </c:pt>
                <c:pt idx="600">
                  <c:v>10.886487999009997</c:v>
                </c:pt>
                <c:pt idx="601">
                  <c:v>10.907054939309997</c:v>
                </c:pt>
                <c:pt idx="602">
                  <c:v>10.931582965809998</c:v>
                </c:pt>
                <c:pt idx="603">
                  <c:v>10.952113904909998</c:v>
                </c:pt>
                <c:pt idx="604">
                  <c:v>10.976623096509998</c:v>
                </c:pt>
                <c:pt idx="605">
                  <c:v>11.001210012409997</c:v>
                </c:pt>
                <c:pt idx="606">
                  <c:v>11.021941938409999</c:v>
                </c:pt>
                <c:pt idx="607">
                  <c:v>11.046294012109998</c:v>
                </c:pt>
                <c:pt idx="608">
                  <c:v>11.066851892509998</c:v>
                </c:pt>
                <c:pt idx="609">
                  <c:v>11.091383972209998</c:v>
                </c:pt>
                <c:pt idx="610">
                  <c:v>11.116215028809998</c:v>
                </c:pt>
                <c:pt idx="611">
                  <c:v>11.136411943409998</c:v>
                </c:pt>
                <c:pt idx="612">
                  <c:v>11.161341943709997</c:v>
                </c:pt>
                <c:pt idx="613">
                  <c:v>11.181563892409997</c:v>
                </c:pt>
                <c:pt idx="614">
                  <c:v>11.205980100609997</c:v>
                </c:pt>
                <c:pt idx="615">
                  <c:v>11.230604925209997</c:v>
                </c:pt>
                <c:pt idx="616">
                  <c:v>11.251183071109997</c:v>
                </c:pt>
                <c:pt idx="617">
                  <c:v>11.275892057409997</c:v>
                </c:pt>
                <c:pt idx="618">
                  <c:v>11.296481885909998</c:v>
                </c:pt>
                <c:pt idx="619">
                  <c:v>11.321034946409998</c:v>
                </c:pt>
                <c:pt idx="620">
                  <c:v>11.341578044909998</c:v>
                </c:pt>
                <c:pt idx="621">
                  <c:v>11.365750112509998</c:v>
                </c:pt>
                <c:pt idx="622">
                  <c:v>11.390193977409998</c:v>
                </c:pt>
                <c:pt idx="623">
                  <c:v>11.410981931709998</c:v>
                </c:pt>
                <c:pt idx="624">
                  <c:v>11.435540952709998</c:v>
                </c:pt>
                <c:pt idx="625">
                  <c:v>11.456244983709999</c:v>
                </c:pt>
                <c:pt idx="626">
                  <c:v>11.480505981409998</c:v>
                </c:pt>
                <c:pt idx="627">
                  <c:v>11.504929103809998</c:v>
                </c:pt>
                <c:pt idx="628">
                  <c:v>11.525661029809998</c:v>
                </c:pt>
                <c:pt idx="629">
                  <c:v>11.550137081109998</c:v>
                </c:pt>
                <c:pt idx="630">
                  <c:v>11.570822992309997</c:v>
                </c:pt>
                <c:pt idx="631">
                  <c:v>11.595187940609998</c:v>
                </c:pt>
                <c:pt idx="632">
                  <c:v>11.619858064609998</c:v>
                </c:pt>
                <c:pt idx="633">
                  <c:v>11.640225925409998</c:v>
                </c:pt>
                <c:pt idx="634">
                  <c:v>11.664777078609998</c:v>
                </c:pt>
                <c:pt idx="635">
                  <c:v>11.685436048509997</c:v>
                </c:pt>
                <c:pt idx="636">
                  <c:v>11.709840097409998</c:v>
                </c:pt>
                <c:pt idx="637">
                  <c:v>11.730448999409997</c:v>
                </c:pt>
                <c:pt idx="638">
                  <c:v>11.754999914209998</c:v>
                </c:pt>
                <c:pt idx="639">
                  <c:v>11.779523887609999</c:v>
                </c:pt>
                <c:pt idx="640">
                  <c:v>11.799938955309999</c:v>
                </c:pt>
                <c:pt idx="641">
                  <c:v>11.824833908109996</c:v>
                </c:pt>
                <c:pt idx="642">
                  <c:v>11.845353879909998</c:v>
                </c:pt>
                <c:pt idx="643">
                  <c:v>11.869598903709997</c:v>
                </c:pt>
                <c:pt idx="644">
                  <c:v>11.894163885109998</c:v>
                </c:pt>
                <c:pt idx="645">
                  <c:v>11.914721050309998</c:v>
                </c:pt>
                <c:pt idx="646">
                  <c:v>11.939276971809997</c:v>
                </c:pt>
                <c:pt idx="647">
                  <c:v>11.959934034309997</c:v>
                </c:pt>
                <c:pt idx="648">
                  <c:v>11.984509983109996</c:v>
                </c:pt>
                <c:pt idx="649">
                  <c:v>12.008759059909996</c:v>
                </c:pt>
                <c:pt idx="650">
                  <c:v>12.029464998209997</c:v>
                </c:pt>
                <c:pt idx="651">
                  <c:v>12.053897895809998</c:v>
                </c:pt>
                <c:pt idx="652">
                  <c:v>12.074303903609996</c:v>
                </c:pt>
                <c:pt idx="653">
                  <c:v>12.099195041709999</c:v>
                </c:pt>
                <c:pt idx="654">
                  <c:v>12.119551935209996</c:v>
                </c:pt>
                <c:pt idx="655">
                  <c:v>12.144290008509996</c:v>
                </c:pt>
                <c:pt idx="656">
                  <c:v>12.168590107009999</c:v>
                </c:pt>
                <c:pt idx="657">
                  <c:v>12.189593114809997</c:v>
                </c:pt>
                <c:pt idx="658">
                  <c:v>12.213717975609997</c:v>
                </c:pt>
                <c:pt idx="659">
                  <c:v>12.234253921509998</c:v>
                </c:pt>
                <c:pt idx="660">
                  <c:v>12.258925952909999</c:v>
                </c:pt>
                <c:pt idx="661">
                  <c:v>12.283210077309997</c:v>
                </c:pt>
                <c:pt idx="662">
                  <c:v>12.303765096709997</c:v>
                </c:pt>
                <c:pt idx="663">
                  <c:v>12.328292884809999</c:v>
                </c:pt>
                <c:pt idx="664">
                  <c:v>12.348990001709998</c:v>
                </c:pt>
                <c:pt idx="665">
                  <c:v>12.373257913609999</c:v>
                </c:pt>
                <c:pt idx="666">
                  <c:v>12.397846021609999</c:v>
                </c:pt>
                <c:pt idx="667">
                  <c:v>12.418643035909996</c:v>
                </c:pt>
                <c:pt idx="668">
                  <c:v>12.443053045309997</c:v>
                </c:pt>
                <c:pt idx="669">
                  <c:v>12.463836946509998</c:v>
                </c:pt>
                <c:pt idx="670">
                  <c:v>12.488071003009997</c:v>
                </c:pt>
                <c:pt idx="671">
                  <c:v>12.508543052709998</c:v>
                </c:pt>
                <c:pt idx="672">
                  <c:v>12.533064880409997</c:v>
                </c:pt>
                <c:pt idx="673">
                  <c:v>12.557863988909999</c:v>
                </c:pt>
                <c:pt idx="674">
                  <c:v>12.578386106509997</c:v>
                </c:pt>
                <c:pt idx="675">
                  <c:v>12.602944889109997</c:v>
                </c:pt>
                <c:pt idx="676">
                  <c:v>12.623642959609997</c:v>
                </c:pt>
                <c:pt idx="677">
                  <c:v>12.647956886309997</c:v>
                </c:pt>
                <c:pt idx="678">
                  <c:v>12.672364988309999</c:v>
                </c:pt>
                <c:pt idx="679">
                  <c:v>12.693346061709997</c:v>
                </c:pt>
                <c:pt idx="680">
                  <c:v>12.717560091009998</c:v>
                </c:pt>
                <c:pt idx="681">
                  <c:v>12.738035001809999</c:v>
                </c:pt>
                <c:pt idx="682">
                  <c:v>12.762768068309997</c:v>
                </c:pt>
                <c:pt idx="683">
                  <c:v>12.787020959909997</c:v>
                </c:pt>
                <c:pt idx="684">
                  <c:v>12.807569065109996</c:v>
                </c:pt>
                <c:pt idx="685">
                  <c:v>12.832211055809998</c:v>
                </c:pt>
                <c:pt idx="686">
                  <c:v>12.852776088709996</c:v>
                </c:pt>
                <c:pt idx="687">
                  <c:v>12.877270975109999</c:v>
                </c:pt>
                <c:pt idx="688">
                  <c:v>12.897774019209999</c:v>
                </c:pt>
                <c:pt idx="689">
                  <c:v>12.922462978409998</c:v>
                </c:pt>
                <c:pt idx="690">
                  <c:v>12.946935930209998</c:v>
                </c:pt>
                <c:pt idx="691">
                  <c:v>12.967373886109998</c:v>
                </c:pt>
                <c:pt idx="692">
                  <c:v>12.992116966209997</c:v>
                </c:pt>
                <c:pt idx="693">
                  <c:v>13.012644090609998</c:v>
                </c:pt>
                <c:pt idx="694">
                  <c:v>13.036978044509999</c:v>
                </c:pt>
                <c:pt idx="695">
                  <c:v>13.061917104709996</c:v>
                </c:pt>
                <c:pt idx="696">
                  <c:v>13.082109966309998</c:v>
                </c:pt>
                <c:pt idx="697">
                  <c:v>13.106663980509998</c:v>
                </c:pt>
                <c:pt idx="698">
                  <c:v>13.127335109709998</c:v>
                </c:pt>
                <c:pt idx="699">
                  <c:v>13.151706018409998</c:v>
                </c:pt>
                <c:pt idx="700">
                  <c:v>13.176226892509996</c:v>
                </c:pt>
                <c:pt idx="701">
                  <c:v>13.196861066809999</c:v>
                </c:pt>
                <c:pt idx="702">
                  <c:v>13.221286096609999</c:v>
                </c:pt>
                <c:pt idx="703">
                  <c:v>13.241870918309997</c:v>
                </c:pt>
                <c:pt idx="704">
                  <c:v>13.266536035509999</c:v>
                </c:pt>
                <c:pt idx="705">
                  <c:v>13.287133970309997</c:v>
                </c:pt>
                <c:pt idx="706">
                  <c:v>13.311536111809998</c:v>
                </c:pt>
                <c:pt idx="707">
                  <c:v>13.335918941509997</c:v>
                </c:pt>
                <c:pt idx="708">
                  <c:v>13.356404104209998</c:v>
                </c:pt>
                <c:pt idx="709">
                  <c:v>13.380992927509999</c:v>
                </c:pt>
                <c:pt idx="710">
                  <c:v>13.401675024009998</c:v>
                </c:pt>
                <c:pt idx="711">
                  <c:v>13.426265039409996</c:v>
                </c:pt>
                <c:pt idx="712">
                  <c:v>13.450679101909996</c:v>
                </c:pt>
                <c:pt idx="713">
                  <c:v>13.47118906021</c:v>
                </c:pt>
                <c:pt idx="714">
                  <c:v>13.496120014209998</c:v>
                </c:pt>
                <c:pt idx="715">
                  <c:v>13.516556062709997</c:v>
                </c:pt>
                <c:pt idx="716">
                  <c:v>13.540833988209998</c:v>
                </c:pt>
                <c:pt idx="717">
                  <c:v>13.565368928909999</c:v>
                </c:pt>
                <c:pt idx="718">
                  <c:v>13.585909881609998</c:v>
                </c:pt>
                <c:pt idx="719">
                  <c:v>13.610486068709998</c:v>
                </c:pt>
                <c:pt idx="720">
                  <c:v>13.630914964709996</c:v>
                </c:pt>
                <c:pt idx="721">
                  <c:v>13.655782022509998</c:v>
                </c:pt>
                <c:pt idx="722">
                  <c:v>13.676415004709996</c:v>
                </c:pt>
                <c:pt idx="723">
                  <c:v>13.700593986509999</c:v>
                </c:pt>
                <c:pt idx="724">
                  <c:v>13.725551881809997</c:v>
                </c:pt>
                <c:pt idx="725">
                  <c:v>13.745724954609999</c:v>
                </c:pt>
                <c:pt idx="726">
                  <c:v>13.770231046709997</c:v>
                </c:pt>
                <c:pt idx="727">
                  <c:v>13.790957965809996</c:v>
                </c:pt>
                <c:pt idx="728">
                  <c:v>13.815265932109996</c:v>
                </c:pt>
                <c:pt idx="729">
                  <c:v>13.839700975409999</c:v>
                </c:pt>
                <c:pt idx="730">
                  <c:v>13.860700883909997</c:v>
                </c:pt>
                <c:pt idx="731">
                  <c:v>13.884805955909998</c:v>
                </c:pt>
                <c:pt idx="732">
                  <c:v>13.905334987609999</c:v>
                </c:pt>
                <c:pt idx="733">
                  <c:v>13.929920949909997</c:v>
                </c:pt>
                <c:pt idx="734">
                  <c:v>13.954381027209999</c:v>
                </c:pt>
                <c:pt idx="735">
                  <c:v>13.974940099709999</c:v>
                </c:pt>
                <c:pt idx="736">
                  <c:v>13.999384918209996</c:v>
                </c:pt>
                <c:pt idx="737">
                  <c:v>14.020011940009999</c:v>
                </c:pt>
                <c:pt idx="738">
                  <c:v>14.044925012609999</c:v>
                </c:pt>
                <c:pt idx="739">
                  <c:v>14.065110006309999</c:v>
                </c:pt>
                <c:pt idx="740">
                  <c:v>14.089767971009996</c:v>
                </c:pt>
                <c:pt idx="741">
                  <c:v>14.114151039109997</c:v>
                </c:pt>
                <c:pt idx="742">
                  <c:v>14.134629049309998</c:v>
                </c:pt>
                <c:pt idx="743">
                  <c:v>14.159491100309998</c:v>
                </c:pt>
                <c:pt idx="744">
                  <c:v>14.17971805571</c:v>
                </c:pt>
                <c:pt idx="745">
                  <c:v>14.204259910609997</c:v>
                </c:pt>
                <c:pt idx="746">
                  <c:v>14.228781976709998</c:v>
                </c:pt>
                <c:pt idx="747">
                  <c:v>14.24938706401</c:v>
                </c:pt>
                <c:pt idx="748">
                  <c:v>14.273825922009999</c:v>
                </c:pt>
                <c:pt idx="749">
                  <c:v>14.294554033309998</c:v>
                </c:pt>
                <c:pt idx="750">
                  <c:v>14.318947114909998</c:v>
                </c:pt>
                <c:pt idx="751">
                  <c:v>14.343626060509999</c:v>
                </c:pt>
                <c:pt idx="752">
                  <c:v>14.364038028709997</c:v>
                </c:pt>
                <c:pt idx="753">
                  <c:v>14.388397970209999</c:v>
                </c:pt>
                <c:pt idx="754">
                  <c:v>14.409229078309997</c:v>
                </c:pt>
                <c:pt idx="755">
                  <c:v>14.433642902409998</c:v>
                </c:pt>
                <c:pt idx="756">
                  <c:v>14.45418194771</c:v>
                </c:pt>
                <c:pt idx="757">
                  <c:v>14.478636064509997</c:v>
                </c:pt>
                <c:pt idx="758">
                  <c:v>14.503274002109999</c:v>
                </c:pt>
                <c:pt idx="759">
                  <c:v>14.524036922509998</c:v>
                </c:pt>
                <c:pt idx="760">
                  <c:v>14.548285999309998</c:v>
                </c:pt>
                <c:pt idx="761">
                  <c:v>14.569048919709997</c:v>
                </c:pt>
                <c:pt idx="762">
                  <c:v>14.593561925909997</c:v>
                </c:pt>
                <c:pt idx="763">
                  <c:v>14.617790021909999</c:v>
                </c:pt>
                <c:pt idx="764">
                  <c:v>14.638400116009999</c:v>
                </c:pt>
                <c:pt idx="765">
                  <c:v>14.662967004809998</c:v>
                </c:pt>
                <c:pt idx="766">
                  <c:v>14.683609046909998</c:v>
                </c:pt>
                <c:pt idx="767">
                  <c:v>14.708112039609999</c:v>
                </c:pt>
                <c:pt idx="768">
                  <c:v>14.732516088509998</c:v>
                </c:pt>
                <c:pt idx="769">
                  <c:v>14.753128089909998</c:v>
                </c:pt>
                <c:pt idx="770">
                  <c:v>14.777874031109997</c:v>
                </c:pt>
                <c:pt idx="771">
                  <c:v>14.798244991309998</c:v>
                </c:pt>
                <c:pt idx="772">
                  <c:v>14.822787084609997</c:v>
                </c:pt>
                <c:pt idx="773">
                  <c:v>14.843157091109999</c:v>
                </c:pt>
                <c:pt idx="774">
                  <c:v>14.867784061409997</c:v>
                </c:pt>
                <c:pt idx="775">
                  <c:v>14.892524042109999</c:v>
                </c:pt>
                <c:pt idx="776">
                  <c:v>14.913023033109999</c:v>
                </c:pt>
                <c:pt idx="777">
                  <c:v>14.937356033309998</c:v>
                </c:pt>
                <c:pt idx="778">
                  <c:v>14.958091058709998</c:v>
                </c:pt>
                <c:pt idx="779">
                  <c:v>14.982450046509998</c:v>
                </c:pt>
                <c:pt idx="780">
                  <c:v>15.006960907009999</c:v>
                </c:pt>
                <c:pt idx="781">
                  <c:v>15.027731933609997</c:v>
                </c:pt>
                <c:pt idx="782">
                  <c:v>15.052010097509998</c:v>
                </c:pt>
                <c:pt idx="783">
                  <c:v>15.072953977609997</c:v>
                </c:pt>
                <c:pt idx="784">
                  <c:v>15.092953977609996</c:v>
                </c:pt>
                <c:pt idx="785">
                  <c:v>15.093512830709995</c:v>
                </c:pt>
                <c:pt idx="786">
                  <c:v>15.094010887109997</c:v>
                </c:pt>
                <c:pt idx="787">
                  <c:v>15.094471988709996</c:v>
                </c:pt>
                <c:pt idx="788">
                  <c:v>15.094955024709995</c:v>
                </c:pt>
                <c:pt idx="789">
                  <c:v>15.095447835909996</c:v>
                </c:pt>
                <c:pt idx="790">
                  <c:v>15.095930872009996</c:v>
                </c:pt>
                <c:pt idx="791">
                  <c:v>15.096418914809997</c:v>
                </c:pt>
                <c:pt idx="792">
                  <c:v>15.096965847009995</c:v>
                </c:pt>
                <c:pt idx="793">
                  <c:v>15.097463903409997</c:v>
                </c:pt>
                <c:pt idx="794">
                  <c:v>15.098147926309997</c:v>
                </c:pt>
                <c:pt idx="795">
                  <c:v>15.098722991909996</c:v>
                </c:pt>
                <c:pt idx="796">
                  <c:v>15.099202928509998</c:v>
                </c:pt>
                <c:pt idx="797">
                  <c:v>15.099672851609997</c:v>
                </c:pt>
                <c:pt idx="798">
                  <c:v>15.100144920309996</c:v>
                </c:pt>
                <c:pt idx="799">
                  <c:v>15.100619850109995</c:v>
                </c:pt>
                <c:pt idx="800">
                  <c:v>15.101095972009995</c:v>
                </c:pt>
                <c:pt idx="801">
                  <c:v>15.102076826109995</c:v>
                </c:pt>
                <c:pt idx="802">
                  <c:v>15.103282985709997</c:v>
                </c:pt>
                <c:pt idx="803">
                  <c:v>15.104474840209997</c:v>
                </c:pt>
                <c:pt idx="804">
                  <c:v>15.105271873509997</c:v>
                </c:pt>
                <c:pt idx="805">
                  <c:v>15.105776844009997</c:v>
                </c:pt>
                <c:pt idx="806">
                  <c:v>15.106254873309995</c:v>
                </c:pt>
                <c:pt idx="807">
                  <c:v>15.106766996409997</c:v>
                </c:pt>
                <c:pt idx="808">
                  <c:v>15.107247886609995</c:v>
                </c:pt>
                <c:pt idx="809">
                  <c:v>15.107720909109995</c:v>
                </c:pt>
                <c:pt idx="810">
                  <c:v>15.108197984709998</c:v>
                </c:pt>
                <c:pt idx="811">
                  <c:v>15.108674821809997</c:v>
                </c:pt>
                <c:pt idx="812">
                  <c:v>15.109147844309996</c:v>
                </c:pt>
                <c:pt idx="813">
                  <c:v>15.109618005709995</c:v>
                </c:pt>
                <c:pt idx="814">
                  <c:v>15.110155878109998</c:v>
                </c:pt>
                <c:pt idx="815">
                  <c:v>15.110740957209996</c:v>
                </c:pt>
                <c:pt idx="816">
                  <c:v>15.111352024109996</c:v>
                </c:pt>
                <c:pt idx="817">
                  <c:v>15.111856994609996</c:v>
                </c:pt>
                <c:pt idx="818">
                  <c:v>15.112333831809996</c:v>
                </c:pt>
                <c:pt idx="819">
                  <c:v>15.112806854209998</c:v>
                </c:pt>
                <c:pt idx="820">
                  <c:v>15.113274869909995</c:v>
                </c:pt>
                <c:pt idx="821">
                  <c:v>15.113808927509995</c:v>
                </c:pt>
                <c:pt idx="822">
                  <c:v>15.114286956809996</c:v>
                </c:pt>
                <c:pt idx="823">
                  <c:v>15.115034875909997</c:v>
                </c:pt>
                <c:pt idx="824">
                  <c:v>15.115547952609996</c:v>
                </c:pt>
                <c:pt idx="825">
                  <c:v>15.116038856509997</c:v>
                </c:pt>
                <c:pt idx="826">
                  <c:v>15.116520938909995</c:v>
                </c:pt>
                <c:pt idx="827">
                  <c:v>15.117000875509996</c:v>
                </c:pt>
                <c:pt idx="828">
                  <c:v>15.117479858409995</c:v>
                </c:pt>
                <c:pt idx="829">
                  <c:v>15.117960987109997</c:v>
                </c:pt>
                <c:pt idx="830">
                  <c:v>15.118899879409996</c:v>
                </c:pt>
                <c:pt idx="831">
                  <c:v>15.120176849409996</c:v>
                </c:pt>
                <c:pt idx="832">
                  <c:v>15.121367988609995</c:v>
                </c:pt>
                <c:pt idx="833">
                  <c:v>15.121830997509997</c:v>
                </c:pt>
                <c:pt idx="834">
                  <c:v>15.122157869309996</c:v>
                </c:pt>
                <c:pt idx="835">
                  <c:v>15.122484025909996</c:v>
                </c:pt>
                <c:pt idx="836">
                  <c:v>15.122805891009998</c:v>
                </c:pt>
                <c:pt idx="837">
                  <c:v>15.123108921009996</c:v>
                </c:pt>
                <c:pt idx="838">
                  <c:v>15.123407897909997</c:v>
                </c:pt>
                <c:pt idx="839">
                  <c:v>15.123706874809995</c:v>
                </c:pt>
                <c:pt idx="840">
                  <c:v>15.124007997509997</c:v>
                </c:pt>
                <c:pt idx="841">
                  <c:v>15.124308881709995</c:v>
                </c:pt>
                <c:pt idx="842">
                  <c:v>15.124608812309996</c:v>
                </c:pt>
                <c:pt idx="843">
                  <c:v>15.124908027609996</c:v>
                </c:pt>
                <c:pt idx="844">
                  <c:v>15.125233945809997</c:v>
                </c:pt>
                <c:pt idx="845">
                  <c:v>15.125542936309996</c:v>
                </c:pt>
                <c:pt idx="846">
                  <c:v>15.125851926809995</c:v>
                </c:pt>
                <c:pt idx="847">
                  <c:v>15.126161870909998</c:v>
                </c:pt>
                <c:pt idx="848">
                  <c:v>15.126457986809998</c:v>
                </c:pt>
                <c:pt idx="849">
                  <c:v>15.126709995309996</c:v>
                </c:pt>
                <c:pt idx="850">
                  <c:v>15.126982030909998</c:v>
                </c:pt>
                <c:pt idx="851">
                  <c:v>15.127243814509997</c:v>
                </c:pt>
                <c:pt idx="852">
                  <c:v>15.127548990209997</c:v>
                </c:pt>
                <c:pt idx="853">
                  <c:v>15.127842960309996</c:v>
                </c:pt>
                <c:pt idx="854">
                  <c:v>15.128672895409997</c:v>
                </c:pt>
                <c:pt idx="855">
                  <c:v>15.129033861109997</c:v>
                </c:pt>
                <c:pt idx="856">
                  <c:v>15.129419860809998</c:v>
                </c:pt>
                <c:pt idx="857">
                  <c:v>15.129796800609997</c:v>
                </c:pt>
                <c:pt idx="858">
                  <c:v>15.130188999209997</c:v>
                </c:pt>
                <c:pt idx="859">
                  <c:v>15.130791006109996</c:v>
                </c:pt>
                <c:pt idx="860">
                  <c:v>15.131486949909997</c:v>
                </c:pt>
                <c:pt idx="861">
                  <c:v>15.131825981109996</c:v>
                </c:pt>
                <c:pt idx="862">
                  <c:v>15.132098016709998</c:v>
                </c:pt>
                <c:pt idx="863">
                  <c:v>15.132412967709998</c:v>
                </c:pt>
                <c:pt idx="864">
                  <c:v>15.145088014609998</c:v>
                </c:pt>
                <c:pt idx="865">
                  <c:v>15.169714984909996</c:v>
                </c:pt>
                <c:pt idx="866">
                  <c:v>15.190069971109997</c:v>
                </c:pt>
                <c:pt idx="867">
                  <c:v>15.214559850709998</c:v>
                </c:pt>
                <c:pt idx="868">
                  <c:v>15.235024986309996</c:v>
                </c:pt>
                <c:pt idx="869">
                  <c:v>15.259501991309998</c:v>
                </c:pt>
                <c:pt idx="870">
                  <c:v>15.284195003509998</c:v>
                </c:pt>
                <c:pt idx="871">
                  <c:v>15.304865894309996</c:v>
                </c:pt>
                <c:pt idx="872">
                  <c:v>15.329295930909998</c:v>
                </c:pt>
                <c:pt idx="873">
                  <c:v>15.349903879209995</c:v>
                </c:pt>
                <c:pt idx="874">
                  <c:v>15.374524889009995</c:v>
                </c:pt>
                <c:pt idx="875">
                  <c:v>15.398748931909997</c:v>
                </c:pt>
                <c:pt idx="876">
                  <c:v>15.419298944509995</c:v>
                </c:pt>
                <c:pt idx="877">
                  <c:v>15.444032011009996</c:v>
                </c:pt>
                <c:pt idx="878">
                  <c:v>15.464513835909996</c:v>
                </c:pt>
                <c:pt idx="879">
                  <c:v>15.488903818109998</c:v>
                </c:pt>
                <c:pt idx="880">
                  <c:v>15.509575901009997</c:v>
                </c:pt>
                <c:pt idx="881">
                  <c:v>15.533939895609995</c:v>
                </c:pt>
                <c:pt idx="882">
                  <c:v>15.558387813609995</c:v>
                </c:pt>
                <c:pt idx="883">
                  <c:v>15.579002914409996</c:v>
                </c:pt>
                <c:pt idx="884">
                  <c:v>15.603475866309997</c:v>
                </c:pt>
                <c:pt idx="885">
                  <c:v>15.624020872109996</c:v>
                </c:pt>
                <c:pt idx="886">
                  <c:v>15.648604927109995</c:v>
                </c:pt>
                <c:pt idx="887">
                  <c:v>15.673339901009998</c:v>
                </c:pt>
                <c:pt idx="888">
                  <c:v>15.693627891509996</c:v>
                </c:pt>
                <c:pt idx="889">
                  <c:v>15.718164978009996</c:v>
                </c:pt>
                <c:pt idx="890">
                  <c:v>15.739056882809995</c:v>
                </c:pt>
                <c:pt idx="891">
                  <c:v>15.763301906609998</c:v>
                </c:pt>
                <c:pt idx="892">
                  <c:v>15.787871894809998</c:v>
                </c:pt>
                <c:pt idx="893">
                  <c:v>15.808633861509998</c:v>
                </c:pt>
                <c:pt idx="894">
                  <c:v>15.832812843309997</c:v>
                </c:pt>
                <c:pt idx="895">
                  <c:v>15.853862819709997</c:v>
                </c:pt>
                <c:pt idx="896">
                  <c:v>15.878399906109996</c:v>
                </c:pt>
                <c:pt idx="897">
                  <c:v>15.898426828409997</c:v>
                </c:pt>
                <c:pt idx="898">
                  <c:v>15.923085031509997</c:v>
                </c:pt>
                <c:pt idx="899">
                  <c:v>15.947553930309995</c:v>
                </c:pt>
                <c:pt idx="900">
                  <c:v>15.968124923709995</c:v>
                </c:pt>
                <c:pt idx="901">
                  <c:v>15.992591915109996</c:v>
                </c:pt>
                <c:pt idx="902">
                  <c:v>16.013459024409997</c:v>
                </c:pt>
                <c:pt idx="903">
                  <c:v>16.037936983109997</c:v>
                </c:pt>
                <c:pt idx="904">
                  <c:v>16.062477884309999</c:v>
                </c:pt>
                <c:pt idx="905">
                  <c:v>16.08296185491</c:v>
                </c:pt>
                <c:pt idx="906">
                  <c:v>16.10751181601</c:v>
                </c:pt>
                <c:pt idx="907">
                  <c:v>16.127842960309998</c:v>
                </c:pt>
                <c:pt idx="908">
                  <c:v>16.152352867109997</c:v>
                </c:pt>
                <c:pt idx="909">
                  <c:v>16.177115974409997</c:v>
                </c:pt>
                <c:pt idx="910">
                  <c:v>16.197481927909998</c:v>
                </c:pt>
                <c:pt idx="911">
                  <c:v>16.221880970009998</c:v>
                </c:pt>
                <c:pt idx="912">
                  <c:v>16.242483911509996</c:v>
                </c:pt>
                <c:pt idx="913">
                  <c:v>16.266971883809997</c:v>
                </c:pt>
                <c:pt idx="914">
                  <c:v>16.287512836409999</c:v>
                </c:pt>
                <c:pt idx="915">
                  <c:v>16.31234985351</c:v>
                </c:pt>
                <c:pt idx="916">
                  <c:v>16.33663898471</c:v>
                </c:pt>
                <c:pt idx="917">
                  <c:v>16.357132015209999</c:v>
                </c:pt>
                <c:pt idx="918">
                  <c:v>16.381726799009996</c:v>
                </c:pt>
                <c:pt idx="919">
                  <c:v>16.402273950609999</c:v>
                </c:pt>
                <c:pt idx="920">
                  <c:v>16.42692500111</c:v>
                </c:pt>
                <c:pt idx="921">
                  <c:v>16.451227006909999</c:v>
                </c:pt>
                <c:pt idx="922">
                  <c:v>16.472065982809998</c:v>
                </c:pt>
                <c:pt idx="923">
                  <c:v>16.496295032509998</c:v>
                </c:pt>
                <c:pt idx="924">
                  <c:v>16.516857919709999</c:v>
                </c:pt>
                <c:pt idx="925">
                  <c:v>16.541685876809996</c:v>
                </c:pt>
                <c:pt idx="926">
                  <c:v>16.565954027209997</c:v>
                </c:pt>
                <c:pt idx="927">
                  <c:v>16.586571989009997</c:v>
                </c:pt>
                <c:pt idx="928">
                  <c:v>16.610949811909997</c:v>
                </c:pt>
                <c:pt idx="929">
                  <c:v>16.631455955509999</c:v>
                </c:pt>
                <c:pt idx="930">
                  <c:v>16.655984935709998</c:v>
                </c:pt>
                <c:pt idx="931">
                  <c:v>16.676483926809997</c:v>
                </c:pt>
                <c:pt idx="932">
                  <c:v>16.701110897109999</c:v>
                </c:pt>
                <c:pt idx="933">
                  <c:v>16.725601968809997</c:v>
                </c:pt>
                <c:pt idx="934">
                  <c:v>16.746367988609997</c:v>
                </c:pt>
                <c:pt idx="935">
                  <c:v>16.770812807109998</c:v>
                </c:pt>
                <c:pt idx="936">
                  <c:v>16.791235981009997</c:v>
                </c:pt>
                <c:pt idx="937">
                  <c:v>16.815949020409999</c:v>
                </c:pt>
                <c:pt idx="938">
                  <c:v>16.840510902409999</c:v>
                </c:pt>
                <c:pt idx="939">
                  <c:v>16.86085396771</c:v>
                </c:pt>
                <c:pt idx="940">
                  <c:v>16.885371027009999</c:v>
                </c:pt>
                <c:pt idx="941">
                  <c:v>16.906066951709999</c:v>
                </c:pt>
                <c:pt idx="942">
                  <c:v>16.930504856109998</c:v>
                </c:pt>
                <c:pt idx="943">
                  <c:v>16.955000934609998</c:v>
                </c:pt>
                <c:pt idx="944">
                  <c:v>16.975779829009998</c:v>
                </c:pt>
                <c:pt idx="945">
                  <c:v>17.000179824809997</c:v>
                </c:pt>
                <c:pt idx="946">
                  <c:v>17.020569858509997</c:v>
                </c:pt>
                <c:pt idx="947">
                  <c:v>17.045396862009998</c:v>
                </c:pt>
                <c:pt idx="948">
                  <c:v>17.065695819809999</c:v>
                </c:pt>
                <c:pt idx="949">
                  <c:v>17.090122995409999</c:v>
                </c:pt>
                <c:pt idx="950">
                  <c:v>17.114701805109998</c:v>
                </c:pt>
                <c:pt idx="951">
                  <c:v>17.135287818909998</c:v>
                </c:pt>
                <c:pt idx="952">
                  <c:v>17.159982023209999</c:v>
                </c:pt>
                <c:pt idx="953">
                  <c:v>17.180383024209998</c:v>
                </c:pt>
                <c:pt idx="954">
                  <c:v>17.204960880309997</c:v>
                </c:pt>
                <c:pt idx="955">
                  <c:v>17.229333934809997</c:v>
                </c:pt>
                <c:pt idx="956">
                  <c:v>17.25019889831</c:v>
                </c:pt>
                <c:pt idx="957">
                  <c:v>17.274839935309998</c:v>
                </c:pt>
                <c:pt idx="958">
                  <c:v>17.294921932209999</c:v>
                </c:pt>
                <c:pt idx="959">
                  <c:v>17.319601831409997</c:v>
                </c:pt>
                <c:pt idx="960">
                  <c:v>17.344133911109999</c:v>
                </c:pt>
                <c:pt idx="961">
                  <c:v>17.36463099481</c:v>
                </c:pt>
                <c:pt idx="962">
                  <c:v>17.389098939909999</c:v>
                </c:pt>
                <c:pt idx="963">
                  <c:v>17.409828004809999</c:v>
                </c:pt>
                <c:pt idx="964">
                  <c:v>17.434203920409999</c:v>
                </c:pt>
                <c:pt idx="965">
                  <c:v>17.454675970109999</c:v>
                </c:pt>
                <c:pt idx="966">
                  <c:v>17.479320821809999</c:v>
                </c:pt>
                <c:pt idx="967">
                  <c:v>17.503950891509998</c:v>
                </c:pt>
                <c:pt idx="968">
                  <c:v>17.524213848109998</c:v>
                </c:pt>
                <c:pt idx="969">
                  <c:v>17.54888397221</c:v>
                </c:pt>
                <c:pt idx="970">
                  <c:v>17.569831905409998</c:v>
                </c:pt>
                <c:pt idx="971">
                  <c:v>17.593835887909997</c:v>
                </c:pt>
                <c:pt idx="972">
                  <c:v>17.618387994809996</c:v>
                </c:pt>
                <c:pt idx="973">
                  <c:v>17.63913780211</c:v>
                </c:pt>
                <c:pt idx="974">
                  <c:v>17.663591918909997</c:v>
                </c:pt>
                <c:pt idx="975">
                  <c:v>17.684104976609998</c:v>
                </c:pt>
                <c:pt idx="976">
                  <c:v>17.708851871509999</c:v>
                </c:pt>
                <c:pt idx="977">
                  <c:v>17.733182010609998</c:v>
                </c:pt>
                <c:pt idx="978">
                  <c:v>17.753686962109999</c:v>
                </c:pt>
                <c:pt idx="979">
                  <c:v>17.77819496151</c:v>
                </c:pt>
                <c:pt idx="980">
                  <c:v>17.79900890351</c:v>
                </c:pt>
                <c:pt idx="981">
                  <c:v>17.823401031509999</c:v>
                </c:pt>
                <c:pt idx="982">
                  <c:v>17.844142017409997</c:v>
                </c:pt>
                <c:pt idx="983">
                  <c:v>17.868323860209998</c:v>
                </c:pt>
                <c:pt idx="984">
                  <c:v>17.892806825609998</c:v>
                </c:pt>
                <c:pt idx="985">
                  <c:v>17.913406906109998</c:v>
                </c:pt>
                <c:pt idx="986">
                  <c:v>17.938224849709997</c:v>
                </c:pt>
                <c:pt idx="987">
                  <c:v>17.958379802709999</c:v>
                </c:pt>
                <c:pt idx="988">
                  <c:v>17.983105001409999</c:v>
                </c:pt>
                <c:pt idx="989">
                  <c:v>18.007577953309998</c:v>
                </c:pt>
                <c:pt idx="990">
                  <c:v>18.02837401391</c:v>
                </c:pt>
                <c:pt idx="991">
                  <c:v>18.052458820309997</c:v>
                </c:pt>
                <c:pt idx="992">
                  <c:v>18.073216018709999</c:v>
                </c:pt>
                <c:pt idx="993">
                  <c:v>18.097585973709997</c:v>
                </c:pt>
                <c:pt idx="994">
                  <c:v>18.12213998791</c:v>
                </c:pt>
                <c:pt idx="995">
                  <c:v>18.142931995409999</c:v>
                </c:pt>
                <c:pt idx="996">
                  <c:v>18.16724282261</c:v>
                </c:pt>
                <c:pt idx="997">
                  <c:v>18.187789020509999</c:v>
                </c:pt>
                <c:pt idx="998">
                  <c:v>18.212586936909997</c:v>
                </c:pt>
                <c:pt idx="999">
                  <c:v>18.232834873209999</c:v>
                </c:pt>
                <c:pt idx="1000">
                  <c:v>18.257365999209998</c:v>
                </c:pt>
                <c:pt idx="1001">
                  <c:v>18.281895933109997</c:v>
                </c:pt>
                <c:pt idx="1002">
                  <c:v>18.302568969709998</c:v>
                </c:pt>
                <c:pt idx="1003">
                  <c:v>18.327016887709998</c:v>
                </c:pt>
                <c:pt idx="1004">
                  <c:v>18.347520885509997</c:v>
                </c:pt>
                <c:pt idx="1005">
                  <c:v>18.372371969209997</c:v>
                </c:pt>
                <c:pt idx="1006">
                  <c:v>18.396700916309999</c:v>
                </c:pt>
                <c:pt idx="1007">
                  <c:v>18.417198953609997</c:v>
                </c:pt>
                <c:pt idx="1008">
                  <c:v>18.442014989809998</c:v>
                </c:pt>
                <c:pt idx="1009">
                  <c:v>18.462189970009998</c:v>
                </c:pt>
                <c:pt idx="1010">
                  <c:v>18.486702976209997</c:v>
                </c:pt>
                <c:pt idx="1011">
                  <c:v>18.511396942109997</c:v>
                </c:pt>
                <c:pt idx="1012">
                  <c:v>18.531764802909997</c:v>
                </c:pt>
                <c:pt idx="1013">
                  <c:v>18.556480941809998</c:v>
                </c:pt>
                <c:pt idx="1014">
                  <c:v>18.577112970309997</c:v>
                </c:pt>
                <c:pt idx="1015">
                  <c:v>18.601360855109998</c:v>
                </c:pt>
                <c:pt idx="1016">
                  <c:v>18.621761856109998</c:v>
                </c:pt>
                <c:pt idx="1017">
                  <c:v>18.64641099931</c:v>
                </c:pt>
                <c:pt idx="1018">
                  <c:v>18.671109972009997</c:v>
                </c:pt>
                <c:pt idx="1019">
                  <c:v>18.691480932209998</c:v>
                </c:pt>
                <c:pt idx="1020">
                  <c:v>18.716142950009999</c:v>
                </c:pt>
                <c:pt idx="1021">
                  <c:v>18.736573991809998</c:v>
                </c:pt>
                <c:pt idx="1022">
                  <c:v>18.761324939709997</c:v>
                </c:pt>
                <c:pt idx="1023">
                  <c:v>18.785618839309997</c:v>
                </c:pt>
                <c:pt idx="1024">
                  <c:v>18.806311903009998</c:v>
                </c:pt>
                <c:pt idx="1025">
                  <c:v>18.830838975909998</c:v>
                </c:pt>
                <c:pt idx="1026">
                  <c:v>18.851280031209999</c:v>
                </c:pt>
                <c:pt idx="1027">
                  <c:v>18.87596684451</c:v>
                </c:pt>
                <c:pt idx="1028">
                  <c:v>18.900454816809997</c:v>
                </c:pt>
                <c:pt idx="1029">
                  <c:v>18.92078882221</c:v>
                </c:pt>
                <c:pt idx="1030">
                  <c:v>18.945478019709999</c:v>
                </c:pt>
                <c:pt idx="1031">
                  <c:v>18.96592384341</c:v>
                </c:pt>
                <c:pt idx="1032">
                  <c:v>18.990416822409998</c:v>
                </c:pt>
                <c:pt idx="1033">
                  <c:v>19.011195955309997</c:v>
                </c:pt>
                <c:pt idx="1034">
                  <c:v>19.035533008609999</c:v>
                </c:pt>
                <c:pt idx="1035">
                  <c:v>19.060175952909997</c:v>
                </c:pt>
                <c:pt idx="1036">
                  <c:v>19.080637989009997</c:v>
                </c:pt>
                <c:pt idx="1037">
                  <c:v>19.105372009309999</c:v>
                </c:pt>
                <c:pt idx="1038">
                  <c:v>19.125770864509999</c:v>
                </c:pt>
                <c:pt idx="1039">
                  <c:v>19.150180873909999</c:v>
                </c:pt>
                <c:pt idx="1040">
                  <c:v>19.174753007909999</c:v>
                </c:pt>
                <c:pt idx="1041">
                  <c:v>19.195313034009999</c:v>
                </c:pt>
                <c:pt idx="1042">
                  <c:v>19.220005807909999</c:v>
                </c:pt>
                <c:pt idx="1043">
                  <c:v>19.240608034109997</c:v>
                </c:pt>
                <c:pt idx="1044">
                  <c:v>19.264805851009999</c:v>
                </c:pt>
                <c:pt idx="1045">
                  <c:v>19.289323864009997</c:v>
                </c:pt>
                <c:pt idx="1046">
                  <c:v>19.309891996409998</c:v>
                </c:pt>
                <c:pt idx="1047">
                  <c:v>19.334386882809998</c:v>
                </c:pt>
                <c:pt idx="1048">
                  <c:v>19.354886827509997</c:v>
                </c:pt>
                <c:pt idx="1049">
                  <c:v>19.379590806909999</c:v>
                </c:pt>
                <c:pt idx="1050">
                  <c:v>19.400062856709997</c:v>
                </c:pt>
                <c:pt idx="1051">
                  <c:v>19.424535808609999</c:v>
                </c:pt>
                <c:pt idx="1052">
                  <c:v>19.449137029609997</c:v>
                </c:pt>
                <c:pt idx="1053">
                  <c:v>19.469739971109998</c:v>
                </c:pt>
                <c:pt idx="1054">
                  <c:v>19.494181928609997</c:v>
                </c:pt>
                <c:pt idx="1055">
                  <c:v>19.514770803409998</c:v>
                </c:pt>
                <c:pt idx="1056">
                  <c:v>19.539226827609998</c:v>
                </c:pt>
                <c:pt idx="1057">
                  <c:v>19.56382494931</c:v>
                </c:pt>
                <c:pt idx="1058">
                  <c:v>19.584304866809997</c:v>
                </c:pt>
                <c:pt idx="1059">
                  <c:v>19.609253940609999</c:v>
                </c:pt>
                <c:pt idx="1060">
                  <c:v>19.62972599031</c:v>
                </c:pt>
                <c:pt idx="1061">
                  <c:v>19.653879938109998</c:v>
                </c:pt>
                <c:pt idx="1062">
                  <c:v>19.678822813009997</c:v>
                </c:pt>
                <c:pt idx="1063">
                  <c:v>19.698994932209999</c:v>
                </c:pt>
                <c:pt idx="1064">
                  <c:v>19.723501977909997</c:v>
                </c:pt>
                <c:pt idx="1065">
                  <c:v>19.744360981009997</c:v>
                </c:pt>
                <c:pt idx="1066">
                  <c:v>19.768600997909999</c:v>
                </c:pt>
                <c:pt idx="1067">
                  <c:v>19.789360818909998</c:v>
                </c:pt>
                <c:pt idx="1068">
                  <c:v>19.813674030309997</c:v>
                </c:pt>
                <c:pt idx="1069">
                  <c:v>19.838501987409998</c:v>
                </c:pt>
                <c:pt idx="1070">
                  <c:v>19.85876685141</c:v>
                </c:pt>
                <c:pt idx="1071">
                  <c:v>19.88320380211</c:v>
                </c:pt>
                <c:pt idx="1072">
                  <c:v>19.904046831109998</c:v>
                </c:pt>
                <c:pt idx="1073">
                  <c:v>19.928284940709997</c:v>
                </c:pt>
                <c:pt idx="1074">
                  <c:v>19.952786026009999</c:v>
                </c:pt>
                <c:pt idx="1075">
                  <c:v>19.973410902009999</c:v>
                </c:pt>
                <c:pt idx="1076">
                  <c:v>19.997979936609998</c:v>
                </c:pt>
                <c:pt idx="1077">
                  <c:v>20.018441972709997</c:v>
                </c:pt>
                <c:pt idx="1078">
                  <c:v>20.043068943009999</c:v>
                </c:pt>
                <c:pt idx="1079">
                  <c:v>20.067539033909998</c:v>
                </c:pt>
                <c:pt idx="1080">
                  <c:v>20.087988910709999</c:v>
                </c:pt>
                <c:pt idx="1081">
                  <c:v>20.11286598201</c:v>
                </c:pt>
                <c:pt idx="1082">
                  <c:v>20.132865982009999</c:v>
                </c:pt>
                <c:pt idx="1083">
                  <c:v>20.133422927810003</c:v>
                </c:pt>
                <c:pt idx="1084">
                  <c:v>20.13392098421</c:v>
                </c:pt>
                <c:pt idx="1085">
                  <c:v>20.13443286891</c:v>
                </c:pt>
                <c:pt idx="1086">
                  <c:v>20.13496501921</c:v>
                </c:pt>
                <c:pt idx="1087">
                  <c:v>20.13544304841</c:v>
                </c:pt>
                <c:pt idx="1088">
                  <c:v>20.136105852110003</c:v>
                </c:pt>
                <c:pt idx="1089">
                  <c:v>20.136611061010001</c:v>
                </c:pt>
                <c:pt idx="1090">
                  <c:v>20.137087898210002</c:v>
                </c:pt>
                <c:pt idx="1091">
                  <c:v>20.137564020110002</c:v>
                </c:pt>
                <c:pt idx="1092">
                  <c:v>20.138037996210002</c:v>
                </c:pt>
                <c:pt idx="1093">
                  <c:v>20.13873799321</c:v>
                </c:pt>
                <c:pt idx="1094">
                  <c:v>20.139857845310001</c:v>
                </c:pt>
                <c:pt idx="1095">
                  <c:v>20.14046390531</c:v>
                </c:pt>
                <c:pt idx="1096">
                  <c:v>20.14095290181</c:v>
                </c:pt>
                <c:pt idx="1097">
                  <c:v>20.141432838410001</c:v>
                </c:pt>
                <c:pt idx="1098">
                  <c:v>20.141908960310001</c:v>
                </c:pt>
                <c:pt idx="1099">
                  <c:v>20.14238603591</c:v>
                </c:pt>
                <c:pt idx="1100">
                  <c:v>20.14290388101</c:v>
                </c:pt>
                <c:pt idx="1101">
                  <c:v>20.143387870710001</c:v>
                </c:pt>
                <c:pt idx="1102">
                  <c:v>20.143866853710001</c:v>
                </c:pt>
                <c:pt idx="1103">
                  <c:v>20.144347028710001</c:v>
                </c:pt>
                <c:pt idx="1104">
                  <c:v>20.14482386581</c:v>
                </c:pt>
                <c:pt idx="1105">
                  <c:v>20.145304994510003</c:v>
                </c:pt>
                <c:pt idx="1106">
                  <c:v>20.145783023810001</c:v>
                </c:pt>
                <c:pt idx="1107">
                  <c:v>20.146266059809999</c:v>
                </c:pt>
                <c:pt idx="1108">
                  <c:v>20.14676983831</c:v>
                </c:pt>
                <c:pt idx="1109">
                  <c:v>20.147371845209999</c:v>
                </c:pt>
                <c:pt idx="1110">
                  <c:v>20.147991971910002</c:v>
                </c:pt>
                <c:pt idx="1111">
                  <c:v>20.14848287581</c:v>
                </c:pt>
                <c:pt idx="1112">
                  <c:v>20.148933010109999</c:v>
                </c:pt>
                <c:pt idx="1113">
                  <c:v>20.14938004491</c:v>
                </c:pt>
                <c:pt idx="1114">
                  <c:v>20.14982803341</c:v>
                </c:pt>
                <c:pt idx="1115">
                  <c:v>20.15032299041</c:v>
                </c:pt>
                <c:pt idx="1116">
                  <c:v>20.151016073210002</c:v>
                </c:pt>
                <c:pt idx="1117">
                  <c:v>20.151502923910002</c:v>
                </c:pt>
                <c:pt idx="1118">
                  <c:v>20.15197690011</c:v>
                </c:pt>
                <c:pt idx="1119">
                  <c:v>20.152656869810002</c:v>
                </c:pt>
                <c:pt idx="1120">
                  <c:v>20.153173999710003</c:v>
                </c:pt>
                <c:pt idx="1121">
                  <c:v>20.153670864110001</c:v>
                </c:pt>
                <c:pt idx="1122">
                  <c:v>20.154158906910002</c:v>
                </c:pt>
                <c:pt idx="1123">
                  <c:v>20.154674844710001</c:v>
                </c:pt>
                <c:pt idx="1124">
                  <c:v>20.155212955410001</c:v>
                </c:pt>
                <c:pt idx="1125">
                  <c:v>20.156246976809999</c:v>
                </c:pt>
                <c:pt idx="1126">
                  <c:v>20.15733106611</c:v>
                </c:pt>
                <c:pt idx="1127">
                  <c:v>20.158264951710002</c:v>
                </c:pt>
                <c:pt idx="1128">
                  <c:v>20.15885503761</c:v>
                </c:pt>
                <c:pt idx="1129">
                  <c:v>20.159326868010002</c:v>
                </c:pt>
                <c:pt idx="1130">
                  <c:v>20.159776048610002</c:v>
                </c:pt>
                <c:pt idx="1131">
                  <c:v>20.160219984010002</c:v>
                </c:pt>
                <c:pt idx="1132">
                  <c:v>20.160662965709999</c:v>
                </c:pt>
                <c:pt idx="1133">
                  <c:v>20.16104705811</c:v>
                </c:pt>
                <c:pt idx="1134">
                  <c:v>20.161367015810001</c:v>
                </c:pt>
                <c:pt idx="1135">
                  <c:v>20.161675052610001</c:v>
                </c:pt>
                <c:pt idx="1136">
                  <c:v>20.16198499671</c:v>
                </c:pt>
                <c:pt idx="1137">
                  <c:v>20.162294940910002</c:v>
                </c:pt>
                <c:pt idx="1138">
                  <c:v>20.162628965310002</c:v>
                </c:pt>
                <c:pt idx="1139">
                  <c:v>20.162941055210002</c:v>
                </c:pt>
                <c:pt idx="1140">
                  <c:v>20.163250045710001</c:v>
                </c:pt>
                <c:pt idx="1141">
                  <c:v>20.163555936810003</c:v>
                </c:pt>
                <c:pt idx="1142">
                  <c:v>20.181011037810002</c:v>
                </c:pt>
                <c:pt idx="1143">
                  <c:v>20.20130594251</c:v>
                </c:pt>
                <c:pt idx="1144">
                  <c:v>20.225890951109999</c:v>
                </c:pt>
                <c:pt idx="1145">
                  <c:v>20.24652703281</c:v>
                </c:pt>
                <c:pt idx="1146">
                  <c:v>20.271056966710002</c:v>
                </c:pt>
                <c:pt idx="1147">
                  <c:v>20.295926885610001</c:v>
                </c:pt>
                <c:pt idx="1148">
                  <c:v>20.31629093171</c:v>
                </c:pt>
                <c:pt idx="1149">
                  <c:v>20.340818958210001</c:v>
                </c:pt>
                <c:pt idx="1150">
                  <c:v>20.361161069810002</c:v>
                </c:pt>
                <c:pt idx="1151">
                  <c:v>20.386125879210002</c:v>
                </c:pt>
                <c:pt idx="1152">
                  <c:v>20.406154947210002</c:v>
                </c:pt>
                <c:pt idx="1153">
                  <c:v>20.43075497621</c:v>
                </c:pt>
                <c:pt idx="1154">
                  <c:v>20.455232934910001</c:v>
                </c:pt>
                <c:pt idx="1155">
                  <c:v>20.47580607411</c:v>
                </c:pt>
                <c:pt idx="1156">
                  <c:v>20.50071104041</c:v>
                </c:pt>
                <c:pt idx="1157">
                  <c:v>20.521000938410001</c:v>
                </c:pt>
                <c:pt idx="1158">
                  <c:v>20.54553301811</c:v>
                </c:pt>
                <c:pt idx="1159">
                  <c:v>20.57001598351</c:v>
                </c:pt>
                <c:pt idx="1160">
                  <c:v>20.590549068410002</c:v>
                </c:pt>
                <c:pt idx="1161">
                  <c:v>20.615086870110002</c:v>
                </c:pt>
                <c:pt idx="1162">
                  <c:v>20.63566501611</c:v>
                </c:pt>
                <c:pt idx="1163">
                  <c:v>20.66010601991</c:v>
                </c:pt>
                <c:pt idx="1164">
                  <c:v>20.684698896410001</c:v>
                </c:pt>
                <c:pt idx="1165">
                  <c:v>20.705355005210002</c:v>
                </c:pt>
                <c:pt idx="1166">
                  <c:v>20.729658918310001</c:v>
                </c:pt>
                <c:pt idx="1167">
                  <c:v>20.750731067610001</c:v>
                </c:pt>
                <c:pt idx="1168">
                  <c:v>20.77474506371</c:v>
                </c:pt>
                <c:pt idx="1169">
                  <c:v>20.795440034809999</c:v>
                </c:pt>
                <c:pt idx="1170">
                  <c:v>20.819966869310001</c:v>
                </c:pt>
                <c:pt idx="1171">
                  <c:v>20.844361858310002</c:v>
                </c:pt>
                <c:pt idx="1172">
                  <c:v>20.865165071410001</c:v>
                </c:pt>
                <c:pt idx="1173">
                  <c:v>20.889455871510002</c:v>
                </c:pt>
                <c:pt idx="1174">
                  <c:v>20.91015894881</c:v>
                </c:pt>
                <c:pt idx="1175">
                  <c:v>20.934586839610002</c:v>
                </c:pt>
                <c:pt idx="1176">
                  <c:v>20.959132986010001</c:v>
                </c:pt>
                <c:pt idx="1177">
                  <c:v>20.979682998610002</c:v>
                </c:pt>
                <c:pt idx="1178">
                  <c:v>21.00416000361</c:v>
                </c:pt>
                <c:pt idx="1179">
                  <c:v>21.024656848910002</c:v>
                </c:pt>
                <c:pt idx="1180">
                  <c:v>21.049233036010001</c:v>
                </c:pt>
                <c:pt idx="1181">
                  <c:v>21.073737936010001</c:v>
                </c:pt>
                <c:pt idx="1182">
                  <c:v>21.094253854710001</c:v>
                </c:pt>
                <c:pt idx="1183">
                  <c:v>21.118775920810002</c:v>
                </c:pt>
                <c:pt idx="1184">
                  <c:v>21.139355020510003</c:v>
                </c:pt>
                <c:pt idx="1185">
                  <c:v>21.164178924510001</c:v>
                </c:pt>
                <c:pt idx="1186">
                  <c:v>21.184466915110001</c:v>
                </c:pt>
                <c:pt idx="1187">
                  <c:v>21.20922191611</c:v>
                </c:pt>
                <c:pt idx="1188">
                  <c:v>21.23353393551</c:v>
                </c:pt>
                <c:pt idx="1189">
                  <c:v>21.25401695251</c:v>
                </c:pt>
                <c:pt idx="1190">
                  <c:v>21.27857001301</c:v>
                </c:pt>
                <c:pt idx="1191">
                  <c:v>21.298874931309999</c:v>
                </c:pt>
                <c:pt idx="1192">
                  <c:v>21.330135898510001</c:v>
                </c:pt>
                <c:pt idx="1193">
                  <c:v>21.347962932510001</c:v>
                </c:pt>
                <c:pt idx="1194">
                  <c:v>21.368470029810002</c:v>
                </c:pt>
                <c:pt idx="1195">
                  <c:v>21.39324696541</c:v>
                </c:pt>
                <c:pt idx="1196">
                  <c:v>21.413978891310002</c:v>
                </c:pt>
                <c:pt idx="1197">
                  <c:v>21.438234882310002</c:v>
                </c:pt>
                <c:pt idx="1198">
                  <c:v>21.46282895081</c:v>
                </c:pt>
                <c:pt idx="1199">
                  <c:v>21.483429031310003</c:v>
                </c:pt>
                <c:pt idx="1200">
                  <c:v>21.507863836209999</c:v>
                </c:pt>
                <c:pt idx="1201">
                  <c:v>21.528447942710002</c:v>
                </c:pt>
                <c:pt idx="1202">
                  <c:v>21.553001956910002</c:v>
                </c:pt>
                <c:pt idx="1203">
                  <c:v>21.57345493311</c:v>
                </c:pt>
                <c:pt idx="1204">
                  <c:v>21.597992973309999</c:v>
                </c:pt>
                <c:pt idx="1205">
                  <c:v>21.622551994310001</c:v>
                </c:pt>
                <c:pt idx="1206">
                  <c:v>21.643050031610002</c:v>
                </c:pt>
                <c:pt idx="1207">
                  <c:v>21.667713003110002</c:v>
                </c:pt>
                <c:pt idx="1208">
                  <c:v>21.68812091821</c:v>
                </c:pt>
                <c:pt idx="1209">
                  <c:v>21.712842063909999</c:v>
                </c:pt>
                <c:pt idx="1210">
                  <c:v>21.737291889110001</c:v>
                </c:pt>
                <c:pt idx="1211">
                  <c:v>21.757698850610002</c:v>
                </c:pt>
                <c:pt idx="1212">
                  <c:v>21.78261883731</c:v>
                </c:pt>
                <c:pt idx="1213">
                  <c:v>21.802895860610001</c:v>
                </c:pt>
                <c:pt idx="1214">
                  <c:v>21.827287988609999</c:v>
                </c:pt>
                <c:pt idx="1215">
                  <c:v>21.85190494531</c:v>
                </c:pt>
                <c:pt idx="1216">
                  <c:v>21.87263687131</c:v>
                </c:pt>
                <c:pt idx="1217">
                  <c:v>21.896948890610002</c:v>
                </c:pt>
                <c:pt idx="1218">
                  <c:v>21.917717056210002</c:v>
                </c:pt>
                <c:pt idx="1219">
                  <c:v>21.942261056910002</c:v>
                </c:pt>
                <c:pt idx="1220">
                  <c:v>21.962639884910001</c:v>
                </c:pt>
                <c:pt idx="1221">
                  <c:v>21.987124996110001</c:v>
                </c:pt>
                <c:pt idx="1222">
                  <c:v>22.01178486821</c:v>
                </c:pt>
                <c:pt idx="1223">
                  <c:v>22.03234394071</c:v>
                </c:pt>
                <c:pt idx="1224">
                  <c:v>22.05664499281</c:v>
                </c:pt>
                <c:pt idx="1225">
                  <c:v>22.07736189841</c:v>
                </c:pt>
                <c:pt idx="1226">
                  <c:v>22.101554946810001</c:v>
                </c:pt>
                <c:pt idx="1227">
                  <c:v>22.12628896711</c:v>
                </c:pt>
                <c:pt idx="1228">
                  <c:v>22.146992044410002</c:v>
                </c:pt>
                <c:pt idx="1229">
                  <c:v>22.171313838910002</c:v>
                </c:pt>
                <c:pt idx="1230">
                  <c:v>22.19173200601</c:v>
                </c:pt>
                <c:pt idx="1231">
                  <c:v>22.21632106781</c:v>
                </c:pt>
                <c:pt idx="1232">
                  <c:v>22.240883903509999</c:v>
                </c:pt>
                <c:pt idx="1233">
                  <c:v>22.261437015510001</c:v>
                </c:pt>
                <c:pt idx="1234">
                  <c:v>22.28607900611</c:v>
                </c:pt>
                <c:pt idx="1235">
                  <c:v>22.30656297681</c:v>
                </c:pt>
                <c:pt idx="1236">
                  <c:v>22.331091957010003</c:v>
                </c:pt>
                <c:pt idx="1237">
                  <c:v>22.351681070310001</c:v>
                </c:pt>
                <c:pt idx="1238">
                  <c:v>22.37649591441</c:v>
                </c:pt>
                <c:pt idx="1239">
                  <c:v>22.40072186471</c:v>
                </c:pt>
                <c:pt idx="1240">
                  <c:v>22.421157913210003</c:v>
                </c:pt>
                <c:pt idx="1241">
                  <c:v>22.44597394941</c:v>
                </c:pt>
                <c:pt idx="1242">
                  <c:v>22.466327981910002</c:v>
                </c:pt>
                <c:pt idx="1243">
                  <c:v>22.490768032010003</c:v>
                </c:pt>
                <c:pt idx="1244">
                  <c:v>22.51550896641</c:v>
                </c:pt>
                <c:pt idx="1245">
                  <c:v>22.535801963810002</c:v>
                </c:pt>
                <c:pt idx="1246">
                  <c:v>22.560442047110001</c:v>
                </c:pt>
                <c:pt idx="1247">
                  <c:v>22.581286983410003</c:v>
                </c:pt>
                <c:pt idx="1248">
                  <c:v>22.605555849010003</c:v>
                </c:pt>
                <c:pt idx="1249">
                  <c:v>22.630163030609999</c:v>
                </c:pt>
                <c:pt idx="1250">
                  <c:v>22.65058787341</c:v>
                </c:pt>
                <c:pt idx="1251">
                  <c:v>22.675116853710001</c:v>
                </c:pt>
                <c:pt idx="1252">
                  <c:v>22.695731954510002</c:v>
                </c:pt>
                <c:pt idx="1253">
                  <c:v>22.720172958310002</c:v>
                </c:pt>
                <c:pt idx="1254">
                  <c:v>22.740963058409999</c:v>
                </c:pt>
                <c:pt idx="1255">
                  <c:v>22.765533046710001</c:v>
                </c:pt>
                <c:pt idx="1256">
                  <c:v>22.78982599251</c:v>
                </c:pt>
                <c:pt idx="1257">
                  <c:v>22.810649948110001</c:v>
                </c:pt>
                <c:pt idx="1258">
                  <c:v>22.834842996510002</c:v>
                </c:pt>
                <c:pt idx="1259">
                  <c:v>22.855513887410002</c:v>
                </c:pt>
                <c:pt idx="1260">
                  <c:v>22.879970865210002</c:v>
                </c:pt>
                <c:pt idx="1261">
                  <c:v>22.904442863410001</c:v>
                </c:pt>
                <c:pt idx="1262">
                  <c:v>22.92496498101</c:v>
                </c:pt>
                <c:pt idx="1263">
                  <c:v>22.949678020410001</c:v>
                </c:pt>
                <c:pt idx="1264">
                  <c:v>22.970074968310001</c:v>
                </c:pt>
                <c:pt idx="1265">
                  <c:v>22.994525032009999</c:v>
                </c:pt>
                <c:pt idx="1266">
                  <c:v>23.019015865310003</c:v>
                </c:pt>
                <c:pt idx="1267">
                  <c:v>23.039591865510001</c:v>
                </c:pt>
                <c:pt idx="1268">
                  <c:v>23.06410892481</c:v>
                </c:pt>
                <c:pt idx="1269">
                  <c:v>23.08472784041</c:v>
                </c:pt>
                <c:pt idx="1270">
                  <c:v>23.109393911310001</c:v>
                </c:pt>
                <c:pt idx="1271">
                  <c:v>23.129689054410001</c:v>
                </c:pt>
                <c:pt idx="1272">
                  <c:v>23.15425594321</c:v>
                </c:pt>
                <c:pt idx="1273">
                  <c:v>23.178824977810002</c:v>
                </c:pt>
                <c:pt idx="1274">
                  <c:v>23.199585990910002</c:v>
                </c:pt>
                <c:pt idx="1275">
                  <c:v>23.223821001010002</c:v>
                </c:pt>
                <c:pt idx="1276">
                  <c:v>23.244662837910003</c:v>
                </c:pt>
                <c:pt idx="1277">
                  <c:v>23.269166069010002</c:v>
                </c:pt>
                <c:pt idx="1278">
                  <c:v>23.29331596371</c:v>
                </c:pt>
                <c:pt idx="1279">
                  <c:v>23.314148025510001</c:v>
                </c:pt>
                <c:pt idx="1280">
                  <c:v>23.338453845909999</c:v>
                </c:pt>
                <c:pt idx="1281">
                  <c:v>23.35914595601</c:v>
                </c:pt>
                <c:pt idx="1282">
                  <c:v>23.383766012110001</c:v>
                </c:pt>
                <c:pt idx="1283">
                  <c:v>23.408369855810001</c:v>
                </c:pt>
                <c:pt idx="1284">
                  <c:v>23.428671913110001</c:v>
                </c:pt>
                <c:pt idx="1285">
                  <c:v>23.453241901310001</c:v>
                </c:pt>
                <c:pt idx="1286">
                  <c:v>23.473768072110001</c:v>
                </c:pt>
                <c:pt idx="1287">
                  <c:v>23.498161869010001</c:v>
                </c:pt>
                <c:pt idx="1288">
                  <c:v>23.519018011010001</c:v>
                </c:pt>
                <c:pt idx="1289">
                  <c:v>23.543372945710001</c:v>
                </c:pt>
                <c:pt idx="1290">
                  <c:v>23.567890958710002</c:v>
                </c:pt>
                <c:pt idx="1291">
                  <c:v>23.588460998510001</c:v>
                </c:pt>
                <c:pt idx="1292">
                  <c:v>23.61310394281</c:v>
                </c:pt>
                <c:pt idx="1293">
                  <c:v>23.63393385881</c:v>
                </c:pt>
                <c:pt idx="1294">
                  <c:v>23.658022956810001</c:v>
                </c:pt>
                <c:pt idx="1295">
                  <c:v>23.682692842410002</c:v>
                </c:pt>
                <c:pt idx="1296">
                  <c:v>23.703077869410002</c:v>
                </c:pt>
                <c:pt idx="1297">
                  <c:v>23.727541999810001</c:v>
                </c:pt>
                <c:pt idx="1298">
                  <c:v>23.748184041910001</c:v>
                </c:pt>
                <c:pt idx="1299">
                  <c:v>23.77285106651</c:v>
                </c:pt>
                <c:pt idx="1300">
                  <c:v>23.79743202201</c:v>
                </c:pt>
                <c:pt idx="1301">
                  <c:v>23.817784862510003</c:v>
                </c:pt>
                <c:pt idx="1302">
                  <c:v>23.842305974910001</c:v>
                </c:pt>
                <c:pt idx="1303">
                  <c:v>23.864630060110002</c:v>
                </c:pt>
                <c:pt idx="1304">
                  <c:v>23.887338953010001</c:v>
                </c:pt>
                <c:pt idx="1305">
                  <c:v>23.907857971110001</c:v>
                </c:pt>
                <c:pt idx="1306">
                  <c:v>23.93263705251</c:v>
                </c:pt>
                <c:pt idx="1307">
                  <c:v>23.956924991610002</c:v>
                </c:pt>
                <c:pt idx="1308">
                  <c:v>23.977485971410001</c:v>
                </c:pt>
                <c:pt idx="1309">
                  <c:v>24.002193050310002</c:v>
                </c:pt>
                <c:pt idx="1310">
                  <c:v>24.022574024210002</c:v>
                </c:pt>
                <c:pt idx="1311">
                  <c:v>24.047059850610001</c:v>
                </c:pt>
                <c:pt idx="1312">
                  <c:v>24.07158191681</c:v>
                </c:pt>
                <c:pt idx="1313">
                  <c:v>24.09207304001</c:v>
                </c:pt>
                <c:pt idx="1314">
                  <c:v>24.116637067710002</c:v>
                </c:pt>
                <c:pt idx="1315">
                  <c:v>24.137184934610001</c:v>
                </c:pt>
                <c:pt idx="1316">
                  <c:v>24.161650972309999</c:v>
                </c:pt>
                <c:pt idx="1317">
                  <c:v>24.186363058010002</c:v>
                </c:pt>
                <c:pt idx="1318">
                  <c:v>24.206803874910001</c:v>
                </c:pt>
                <c:pt idx="1319">
                  <c:v>24.231489019310001</c:v>
                </c:pt>
                <c:pt idx="1320">
                  <c:v>24.251864032709999</c:v>
                </c:pt>
                <c:pt idx="1321">
                  <c:v>24.276552038110001</c:v>
                </c:pt>
                <c:pt idx="1322">
                  <c:v>24.297299938210003</c:v>
                </c:pt>
                <c:pt idx="1323">
                  <c:v>24.321451025010003</c:v>
                </c:pt>
                <c:pt idx="1324">
                  <c:v>24.34626491541</c:v>
                </c:pt>
                <c:pt idx="1325">
                  <c:v>24.366599874409999</c:v>
                </c:pt>
                <c:pt idx="1326">
                  <c:v>24.39100988381</c:v>
                </c:pt>
                <c:pt idx="1327">
                  <c:v>24.411836938810001</c:v>
                </c:pt>
                <c:pt idx="1328">
                  <c:v>24.436696844110003</c:v>
                </c:pt>
                <c:pt idx="1329">
                  <c:v>24.460750894509999</c:v>
                </c:pt>
                <c:pt idx="1330">
                  <c:v>24.481500940310003</c:v>
                </c:pt>
                <c:pt idx="1331">
                  <c:v>24.505765037510002</c:v>
                </c:pt>
                <c:pt idx="1332">
                  <c:v>24.526192026109999</c:v>
                </c:pt>
                <c:pt idx="1333">
                  <c:v>24.550859050710002</c:v>
                </c:pt>
                <c:pt idx="1334">
                  <c:v>24.575591878810002</c:v>
                </c:pt>
                <c:pt idx="1335">
                  <c:v>24.596002893410002</c:v>
                </c:pt>
                <c:pt idx="1336">
                  <c:v>24.62035902021</c:v>
                </c:pt>
                <c:pt idx="1337">
                  <c:v>24.64097888941</c:v>
                </c:pt>
                <c:pt idx="1338">
                  <c:v>24.665764884910001</c:v>
                </c:pt>
                <c:pt idx="1339">
                  <c:v>24.68592293731</c:v>
                </c:pt>
                <c:pt idx="1340">
                  <c:v>24.710970001210004</c:v>
                </c:pt>
                <c:pt idx="1341">
                  <c:v>24.735102968210004</c:v>
                </c:pt>
                <c:pt idx="1342">
                  <c:v>24.755817012710001</c:v>
                </c:pt>
                <c:pt idx="1343">
                  <c:v>24.78017194741</c:v>
                </c:pt>
                <c:pt idx="1344">
                  <c:v>24.800752954410004</c:v>
                </c:pt>
                <c:pt idx="1345">
                  <c:v>24.825246887210003</c:v>
                </c:pt>
                <c:pt idx="1346">
                  <c:v>24.849909858710003</c:v>
                </c:pt>
                <c:pt idx="1347">
                  <c:v>24.870313005410001</c:v>
                </c:pt>
                <c:pt idx="1348">
                  <c:v>24.894689874609998</c:v>
                </c:pt>
                <c:pt idx="1349">
                  <c:v>24.91530902861</c:v>
                </c:pt>
                <c:pt idx="1350">
                  <c:v>24.939798908209998</c:v>
                </c:pt>
                <c:pt idx="1351">
                  <c:v>24.964672880109998</c:v>
                </c:pt>
                <c:pt idx="1352">
                  <c:v>24.985307054509999</c:v>
                </c:pt>
                <c:pt idx="1353">
                  <c:v>25.00958903311</c:v>
                </c:pt>
                <c:pt idx="1354">
                  <c:v>25.030388908309998</c:v>
                </c:pt>
                <c:pt idx="1355">
                  <c:v>25.054602937610003</c:v>
                </c:pt>
                <c:pt idx="1356">
                  <c:v>25.079111890709999</c:v>
                </c:pt>
                <c:pt idx="1357">
                  <c:v>25.09969504351</c:v>
                </c:pt>
                <c:pt idx="1358">
                  <c:v>25.12404187201</c:v>
                </c:pt>
                <c:pt idx="1359">
                  <c:v>25.14473684311</c:v>
                </c:pt>
                <c:pt idx="1360">
                  <c:v>25.164736843109999</c:v>
                </c:pt>
                <c:pt idx="1361">
                  <c:v>25.16532192231</c:v>
                </c:pt>
                <c:pt idx="1362">
                  <c:v>25.16598877901</c:v>
                </c:pt>
                <c:pt idx="1363">
                  <c:v>25.167034959809996</c:v>
                </c:pt>
                <c:pt idx="1364">
                  <c:v>25.167619800509996</c:v>
                </c:pt>
                <c:pt idx="1365">
                  <c:v>25.168130970009997</c:v>
                </c:pt>
                <c:pt idx="1366">
                  <c:v>25.168679809509996</c:v>
                </c:pt>
                <c:pt idx="1367">
                  <c:v>25.16921577451</c:v>
                </c:pt>
                <c:pt idx="1368">
                  <c:v>25.169882869710001</c:v>
                </c:pt>
                <c:pt idx="1369">
                  <c:v>25.170426940909998</c:v>
                </c:pt>
                <c:pt idx="1370">
                  <c:v>25.170928812009997</c:v>
                </c:pt>
                <c:pt idx="1371">
                  <c:v>25.171420907909997</c:v>
                </c:pt>
                <c:pt idx="1372">
                  <c:v>25.171909904410001</c:v>
                </c:pt>
                <c:pt idx="1373">
                  <c:v>25.172449922509998</c:v>
                </c:pt>
                <c:pt idx="1374">
                  <c:v>25.172989940610002</c:v>
                </c:pt>
                <c:pt idx="1375">
                  <c:v>25.173518753010001</c:v>
                </c:pt>
                <c:pt idx="1376">
                  <c:v>25.174047803809998</c:v>
                </c:pt>
                <c:pt idx="1377">
                  <c:v>25.174573755209998</c:v>
                </c:pt>
                <c:pt idx="1378">
                  <c:v>25.175320959109996</c:v>
                </c:pt>
                <c:pt idx="1379">
                  <c:v>25.17612180711</c:v>
                </c:pt>
                <c:pt idx="1380">
                  <c:v>25.176855897910002</c:v>
                </c:pt>
                <c:pt idx="1381">
                  <c:v>25.177486753410001</c:v>
                </c:pt>
                <c:pt idx="1382">
                  <c:v>25.178038930909999</c:v>
                </c:pt>
                <c:pt idx="1383">
                  <c:v>25.17857275011</c:v>
                </c:pt>
                <c:pt idx="1384">
                  <c:v>25.179179763809998</c:v>
                </c:pt>
                <c:pt idx="1385">
                  <c:v>25.179949855810001</c:v>
                </c:pt>
                <c:pt idx="1386">
                  <c:v>25.180495834310001</c:v>
                </c:pt>
                <c:pt idx="1387">
                  <c:v>25.180978870410001</c:v>
                </c:pt>
                <c:pt idx="1388">
                  <c:v>25.181455945909995</c:v>
                </c:pt>
                <c:pt idx="1389">
                  <c:v>25.181928968409999</c:v>
                </c:pt>
                <c:pt idx="1390">
                  <c:v>25.182863807609998</c:v>
                </c:pt>
                <c:pt idx="1391">
                  <c:v>25.18382678031</c:v>
                </c:pt>
                <c:pt idx="1392">
                  <c:v>25.184332942909997</c:v>
                </c:pt>
                <c:pt idx="1393">
                  <c:v>25.184791898709996</c:v>
                </c:pt>
                <c:pt idx="1394">
                  <c:v>25.185210800109999</c:v>
                </c:pt>
                <c:pt idx="1395">
                  <c:v>25.185512876509996</c:v>
                </c:pt>
                <c:pt idx="1396">
                  <c:v>25.185813760709998</c:v>
                </c:pt>
                <c:pt idx="1397">
                  <c:v>25.186135864210002</c:v>
                </c:pt>
                <c:pt idx="1398">
                  <c:v>25.186445808409999</c:v>
                </c:pt>
                <c:pt idx="1399">
                  <c:v>25.186755752509995</c:v>
                </c:pt>
                <c:pt idx="1400">
                  <c:v>25.187064743009998</c:v>
                </c:pt>
                <c:pt idx="1401">
                  <c:v>25.187374925610001</c:v>
                </c:pt>
                <c:pt idx="1402">
                  <c:v>25.18768582341</c:v>
                </c:pt>
                <c:pt idx="1403">
                  <c:v>25.187992906509997</c:v>
                </c:pt>
                <c:pt idx="1404">
                  <c:v>25.188316917409999</c:v>
                </c:pt>
                <c:pt idx="1405">
                  <c:v>25.188636875109999</c:v>
                </c:pt>
                <c:pt idx="1406">
                  <c:v>25.188948965009999</c:v>
                </c:pt>
                <c:pt idx="1407">
                  <c:v>25.18926081651</c:v>
                </c:pt>
                <c:pt idx="1408">
                  <c:v>25.189569807009995</c:v>
                </c:pt>
                <c:pt idx="1409">
                  <c:v>25.189884758009995</c:v>
                </c:pt>
                <c:pt idx="1410">
                  <c:v>25.190197801609997</c:v>
                </c:pt>
                <c:pt idx="1411">
                  <c:v>25.19042978281</c:v>
                </c:pt>
                <c:pt idx="1412">
                  <c:v>25.19066390991</c:v>
                </c:pt>
                <c:pt idx="1413">
                  <c:v>25.190897798510001</c:v>
                </c:pt>
                <c:pt idx="1414">
                  <c:v>25.191131925610001</c:v>
                </c:pt>
                <c:pt idx="1415">
                  <c:v>25.191362953209996</c:v>
                </c:pt>
                <c:pt idx="1416">
                  <c:v>25.191592788709997</c:v>
                </c:pt>
                <c:pt idx="1417">
                  <c:v>25.191822862609996</c:v>
                </c:pt>
                <c:pt idx="1418">
                  <c:v>25.192053890209998</c:v>
                </c:pt>
                <c:pt idx="1419">
                  <c:v>25.192285871510002</c:v>
                </c:pt>
                <c:pt idx="1420">
                  <c:v>25.192536926209996</c:v>
                </c:pt>
                <c:pt idx="1421">
                  <c:v>25.192769861209996</c:v>
                </c:pt>
                <c:pt idx="1422">
                  <c:v>25.19300184251</c:v>
                </c:pt>
                <c:pt idx="1423">
                  <c:v>25.193232870110002</c:v>
                </c:pt>
                <c:pt idx="1424">
                  <c:v>25.193464851309997</c:v>
                </c:pt>
                <c:pt idx="1425">
                  <c:v>25.193695879010001</c:v>
                </c:pt>
                <c:pt idx="1426">
                  <c:v>25.193928813909999</c:v>
                </c:pt>
                <c:pt idx="1427">
                  <c:v>25.19415984151</c:v>
                </c:pt>
                <c:pt idx="1428">
                  <c:v>25.19439277651</c:v>
                </c:pt>
                <c:pt idx="1429">
                  <c:v>25.194623804110002</c:v>
                </c:pt>
                <c:pt idx="1430">
                  <c:v>25.194855785309997</c:v>
                </c:pt>
                <c:pt idx="1431">
                  <c:v>25.195087766610001</c:v>
                </c:pt>
                <c:pt idx="1432">
                  <c:v>25.195329761509996</c:v>
                </c:pt>
                <c:pt idx="1433">
                  <c:v>25.195516920110002</c:v>
                </c:pt>
                <c:pt idx="1434">
                  <c:v>25.195701932909998</c:v>
                </c:pt>
                <c:pt idx="1435">
                  <c:v>25.196006870209999</c:v>
                </c:pt>
                <c:pt idx="1436">
                  <c:v>25.196202850310002</c:v>
                </c:pt>
                <c:pt idx="1437">
                  <c:v>25.196405744509995</c:v>
                </c:pt>
                <c:pt idx="1438">
                  <c:v>25.19659481051</c:v>
                </c:pt>
                <c:pt idx="1439">
                  <c:v>25.196780776909996</c:v>
                </c:pt>
                <c:pt idx="1440">
                  <c:v>25.197005844110002</c:v>
                </c:pt>
                <c:pt idx="1441">
                  <c:v>25.197221851309997</c:v>
                </c:pt>
                <c:pt idx="1442">
                  <c:v>25.197493886909996</c:v>
                </c:pt>
                <c:pt idx="1443">
                  <c:v>25.197803831110001</c:v>
                </c:pt>
                <c:pt idx="1444">
                  <c:v>25.198111867910001</c:v>
                </c:pt>
                <c:pt idx="1445">
                  <c:v>25.198449945409997</c:v>
                </c:pt>
                <c:pt idx="1446">
                  <c:v>25.198653793310001</c:v>
                </c:pt>
                <c:pt idx="1447">
                  <c:v>25.19886384011</c:v>
                </c:pt>
                <c:pt idx="1448">
                  <c:v>25.199055767010002</c:v>
                </c:pt>
                <c:pt idx="1449">
                  <c:v>25.199238872510001</c:v>
                </c:pt>
                <c:pt idx="1450">
                  <c:v>25.199419832209998</c:v>
                </c:pt>
                <c:pt idx="1451">
                  <c:v>25.199609851809996</c:v>
                </c:pt>
                <c:pt idx="1452">
                  <c:v>25.200081920609996</c:v>
                </c:pt>
                <c:pt idx="1453">
                  <c:v>25.200488901109999</c:v>
                </c:pt>
                <c:pt idx="1454">
                  <c:v>25.200858926709998</c:v>
                </c:pt>
                <c:pt idx="1455">
                  <c:v>25.201219892509997</c:v>
                </c:pt>
                <c:pt idx="1456">
                  <c:v>25.201395845409998</c:v>
                </c:pt>
                <c:pt idx="1457">
                  <c:v>25.201718902609997</c:v>
                </c:pt>
                <c:pt idx="1458">
                  <c:v>25.20216879841</c:v>
                </c:pt>
                <c:pt idx="1459">
                  <c:v>25.202597951910001</c:v>
                </c:pt>
                <c:pt idx="1460">
                  <c:v>25.202902889210002</c:v>
                </c:pt>
                <c:pt idx="1461">
                  <c:v>25.203149890909998</c:v>
                </c:pt>
                <c:pt idx="1462">
                  <c:v>25.20339689251</c:v>
                </c:pt>
                <c:pt idx="1463">
                  <c:v>25.203635787909995</c:v>
                </c:pt>
                <c:pt idx="1464">
                  <c:v>25.203871822309999</c:v>
                </c:pt>
                <c:pt idx="1465">
                  <c:v>25.204112863509998</c:v>
                </c:pt>
                <c:pt idx="1466">
                  <c:v>25.204396820009997</c:v>
                </c:pt>
                <c:pt idx="1467">
                  <c:v>25.204656934710002</c:v>
                </c:pt>
                <c:pt idx="1468">
                  <c:v>25.20488176341</c:v>
                </c:pt>
                <c:pt idx="1469">
                  <c:v>25.205039834909996</c:v>
                </c:pt>
                <c:pt idx="1470">
                  <c:v>25.20519385331</c:v>
                </c:pt>
                <c:pt idx="1471">
                  <c:v>25.205344772309999</c:v>
                </c:pt>
                <c:pt idx="1472">
                  <c:v>25.20549783701</c:v>
                </c:pt>
                <c:pt idx="1473">
                  <c:v>25.20564994811</c:v>
                </c:pt>
                <c:pt idx="1474">
                  <c:v>25.205802774409996</c:v>
                </c:pt>
                <c:pt idx="1475">
                  <c:v>25.205954885509996</c:v>
                </c:pt>
                <c:pt idx="1476">
                  <c:v>25.206106758109996</c:v>
                </c:pt>
                <c:pt idx="1477">
                  <c:v>25.206258869110002</c:v>
                </c:pt>
                <c:pt idx="1478">
                  <c:v>25.206411933909997</c:v>
                </c:pt>
                <c:pt idx="1479">
                  <c:v>25.206563806509998</c:v>
                </c:pt>
                <c:pt idx="1480">
                  <c:v>25.206715917609998</c:v>
                </c:pt>
                <c:pt idx="1481">
                  <c:v>25.206867790209998</c:v>
                </c:pt>
                <c:pt idx="1482">
                  <c:v>25.207018947609996</c:v>
                </c:pt>
                <c:pt idx="1483">
                  <c:v>25.207186794209996</c:v>
                </c:pt>
                <c:pt idx="1484">
                  <c:v>25.207338905309996</c:v>
                </c:pt>
                <c:pt idx="1485">
                  <c:v>25.207491970009997</c:v>
                </c:pt>
                <c:pt idx="1486">
                  <c:v>25.207644796309999</c:v>
                </c:pt>
                <c:pt idx="1487">
                  <c:v>25.207797861110002</c:v>
                </c:pt>
                <c:pt idx="1488">
                  <c:v>25.207952833109999</c:v>
                </c:pt>
                <c:pt idx="1489">
                  <c:v>25.208103752109999</c:v>
                </c:pt>
                <c:pt idx="1490">
                  <c:v>25.20825681681</c:v>
                </c:pt>
                <c:pt idx="1491">
                  <c:v>25.208421802509996</c:v>
                </c:pt>
                <c:pt idx="1492">
                  <c:v>25.208576774610002</c:v>
                </c:pt>
                <c:pt idx="1493">
                  <c:v>25.208729839309996</c:v>
                </c:pt>
                <c:pt idx="1494">
                  <c:v>25.208882904009997</c:v>
                </c:pt>
                <c:pt idx="1495">
                  <c:v>25.209035968709998</c:v>
                </c:pt>
                <c:pt idx="1496">
                  <c:v>25.209189748709996</c:v>
                </c:pt>
                <c:pt idx="1497">
                  <c:v>25.209341859809996</c:v>
                </c:pt>
                <c:pt idx="1498">
                  <c:v>25.209495878209999</c:v>
                </c:pt>
                <c:pt idx="1499">
                  <c:v>25.209647750809999</c:v>
                </c:pt>
                <c:pt idx="1500">
                  <c:v>25.209800815610002</c:v>
                </c:pt>
                <c:pt idx="1501">
                  <c:v>25.209953880309996</c:v>
                </c:pt>
                <c:pt idx="1502">
                  <c:v>25.21011576651</c:v>
                </c:pt>
                <c:pt idx="1503">
                  <c:v>25.210263824409999</c:v>
                </c:pt>
                <c:pt idx="1504">
                  <c:v>25.210413789709996</c:v>
                </c:pt>
                <c:pt idx="1505">
                  <c:v>25.210575914410001</c:v>
                </c:pt>
                <c:pt idx="1506">
                  <c:v>25.210728740709996</c:v>
                </c:pt>
                <c:pt idx="1507">
                  <c:v>25.210879898009999</c:v>
                </c:pt>
                <c:pt idx="1508">
                  <c:v>25.233840799310002</c:v>
                </c:pt>
                <c:pt idx="1509">
                  <c:v>25.258423900609998</c:v>
                </c:pt>
                <c:pt idx="1510">
                  <c:v>25.279239749909998</c:v>
                </c:pt>
                <c:pt idx="1511">
                  <c:v>25.303493833509997</c:v>
                </c:pt>
                <c:pt idx="1512">
                  <c:v>25.32437095641</c:v>
                </c:pt>
                <c:pt idx="1513">
                  <c:v>25.348644828810002</c:v>
                </c:pt>
                <c:pt idx="1514">
                  <c:v>25.36909780501</c:v>
                </c:pt>
                <c:pt idx="1515">
                  <c:v>25.393871879510002</c:v>
                </c:pt>
                <c:pt idx="1516">
                  <c:v>25.418350791910001</c:v>
                </c:pt>
                <c:pt idx="1517">
                  <c:v>25.438622808409995</c:v>
                </c:pt>
                <c:pt idx="1518">
                  <c:v>25.463368749609998</c:v>
                </c:pt>
                <c:pt idx="1519">
                  <c:v>25.483975744209999</c:v>
                </c:pt>
                <c:pt idx="1520">
                  <c:v>25.508387899409996</c:v>
                </c:pt>
                <c:pt idx="1521">
                  <c:v>25.53285489081</c:v>
                </c:pt>
                <c:pt idx="1522">
                  <c:v>25.553668832709995</c:v>
                </c:pt>
                <c:pt idx="1523">
                  <c:v>25.578183746309996</c:v>
                </c:pt>
                <c:pt idx="1524">
                  <c:v>25.598494863509998</c:v>
                </c:pt>
                <c:pt idx="1525">
                  <c:v>25.623243904109998</c:v>
                </c:pt>
                <c:pt idx="1526">
                  <c:v>25.647519922210002</c:v>
                </c:pt>
                <c:pt idx="1527">
                  <c:v>25.668052768709998</c:v>
                </c:pt>
                <c:pt idx="1528">
                  <c:v>25.692626810009997</c:v>
                </c:pt>
                <c:pt idx="1529">
                  <c:v>25.713084793109999</c:v>
                </c:pt>
                <c:pt idx="1530">
                  <c:v>25.737514829609999</c:v>
                </c:pt>
                <c:pt idx="1531">
                  <c:v>25.75835881231</c:v>
                </c:pt>
                <c:pt idx="1532">
                  <c:v>25.782553768109999</c:v>
                </c:pt>
                <c:pt idx="1533">
                  <c:v>25.807341909409999</c:v>
                </c:pt>
                <c:pt idx="1534">
                  <c:v>25.827812767010002</c:v>
                </c:pt>
                <c:pt idx="1535">
                  <c:v>25.852328872610002</c:v>
                </c:pt>
                <c:pt idx="1536">
                  <c:v>25.872915840109997</c:v>
                </c:pt>
                <c:pt idx="1537">
                  <c:v>25.897358751310001</c:v>
                </c:pt>
                <c:pt idx="1538">
                  <c:v>25.922246789909998</c:v>
                </c:pt>
                <c:pt idx="1539">
                  <c:v>25.942399835609997</c:v>
                </c:pt>
                <c:pt idx="1540">
                  <c:v>25.966894960410002</c:v>
                </c:pt>
                <c:pt idx="1541">
                  <c:v>25.987522935809999</c:v>
                </c:pt>
                <c:pt idx="1542">
                  <c:v>26.011914825409995</c:v>
                </c:pt>
                <c:pt idx="1543">
                  <c:v>26.036541795710001</c:v>
                </c:pt>
                <c:pt idx="1544">
                  <c:v>26.057109928110002</c:v>
                </c:pt>
                <c:pt idx="1545">
                  <c:v>26.081817960709998</c:v>
                </c:pt>
                <c:pt idx="1546">
                  <c:v>26.102179861010001</c:v>
                </c:pt>
                <c:pt idx="1547">
                  <c:v>26.126938915209998</c:v>
                </c:pt>
                <c:pt idx="1548">
                  <c:v>26.147337770409997</c:v>
                </c:pt>
                <c:pt idx="1549">
                  <c:v>26.171885824210001</c:v>
                </c:pt>
                <c:pt idx="1550">
                  <c:v>26.196331834809996</c:v>
                </c:pt>
                <c:pt idx="1551">
                  <c:v>26.216891860909996</c:v>
                </c:pt>
                <c:pt idx="1552">
                  <c:v>26.241449928309997</c:v>
                </c:pt>
                <c:pt idx="1553">
                  <c:v>26.262188768409999</c:v>
                </c:pt>
                <c:pt idx="1554">
                  <c:v>26.286661958709999</c:v>
                </c:pt>
                <c:pt idx="1555">
                  <c:v>26.310971832210001</c:v>
                </c:pt>
                <c:pt idx="1556">
                  <c:v>26.33153090471</c:v>
                </c:pt>
                <c:pt idx="1557">
                  <c:v>26.356077766409996</c:v>
                </c:pt>
                <c:pt idx="1558">
                  <c:v>26.377419805510002</c:v>
                </c:pt>
                <c:pt idx="1559">
                  <c:v>26.40160284041</c:v>
                </c:pt>
                <c:pt idx="1560">
                  <c:v>26.425715780209998</c:v>
                </c:pt>
                <c:pt idx="1561">
                  <c:v>26.446036911009998</c:v>
                </c:pt>
                <c:pt idx="1562">
                  <c:v>26.470589971510002</c:v>
                </c:pt>
                <c:pt idx="1563">
                  <c:v>26.491324758509997</c:v>
                </c:pt>
                <c:pt idx="1564">
                  <c:v>26.515752887710001</c:v>
                </c:pt>
                <c:pt idx="1565">
                  <c:v>26.536100959709998</c:v>
                </c:pt>
                <c:pt idx="1566">
                  <c:v>26.560708856609999</c:v>
                </c:pt>
                <c:pt idx="1567">
                  <c:v>26.585499858809996</c:v>
                </c:pt>
                <c:pt idx="1568">
                  <c:v>26.608735895110001</c:v>
                </c:pt>
                <c:pt idx="1569">
                  <c:v>26.63030276301</c:v>
                </c:pt>
                <c:pt idx="1570">
                  <c:v>26.652983760809995</c:v>
                </c:pt>
                <c:pt idx="1571">
                  <c:v>26.675355768209997</c:v>
                </c:pt>
                <c:pt idx="1572">
                  <c:v>26.701015806210002</c:v>
                </c:pt>
                <c:pt idx="1573">
                  <c:v>26.720433807310002</c:v>
                </c:pt>
                <c:pt idx="1574">
                  <c:v>26.745161867109999</c:v>
                </c:pt>
                <c:pt idx="1575">
                  <c:v>26.765434837309996</c:v>
                </c:pt>
                <c:pt idx="1576">
                  <c:v>26.790363883909997</c:v>
                </c:pt>
                <c:pt idx="1577">
                  <c:v>26.814769840209998</c:v>
                </c:pt>
                <c:pt idx="1578">
                  <c:v>26.835293865209998</c:v>
                </c:pt>
                <c:pt idx="1579">
                  <c:v>26.859965896609999</c:v>
                </c:pt>
                <c:pt idx="1580">
                  <c:v>26.880418872809997</c:v>
                </c:pt>
                <c:pt idx="1581">
                  <c:v>26.904900884610001</c:v>
                </c:pt>
                <c:pt idx="1582">
                  <c:v>26.92541680331</c:v>
                </c:pt>
                <c:pt idx="1583">
                  <c:v>26.949926948509997</c:v>
                </c:pt>
                <c:pt idx="1584">
                  <c:v>26.974370813309996</c:v>
                </c:pt>
                <c:pt idx="1585">
                  <c:v>26.995472764909998</c:v>
                </c:pt>
                <c:pt idx="1586">
                  <c:v>27.020418739309996</c:v>
                </c:pt>
                <c:pt idx="1587">
                  <c:v>27.04013881681</c:v>
                </c:pt>
                <c:pt idx="1588">
                  <c:v>27.065269804010001</c:v>
                </c:pt>
                <c:pt idx="1589">
                  <c:v>27.089152908309998</c:v>
                </c:pt>
                <c:pt idx="1590">
                  <c:v>27.10953793521</c:v>
                </c:pt>
                <c:pt idx="1591">
                  <c:v>27.134039974209998</c:v>
                </c:pt>
                <c:pt idx="1592">
                  <c:v>27.154527759509996</c:v>
                </c:pt>
                <c:pt idx="1593">
                  <c:v>27.179486846909995</c:v>
                </c:pt>
                <c:pt idx="1594">
                  <c:v>27.203780746409997</c:v>
                </c:pt>
                <c:pt idx="1595">
                  <c:v>27.224315738609995</c:v>
                </c:pt>
                <c:pt idx="1596">
                  <c:v>27.248949861509999</c:v>
                </c:pt>
                <c:pt idx="1597">
                  <c:v>27.269206857610001</c:v>
                </c:pt>
                <c:pt idx="1598">
                  <c:v>27.293750858309998</c:v>
                </c:pt>
                <c:pt idx="1599">
                  <c:v>27.314450836109998</c:v>
                </c:pt>
                <c:pt idx="1600">
                  <c:v>27.338874912209995</c:v>
                </c:pt>
                <c:pt idx="1601">
                  <c:v>27.363417959209997</c:v>
                </c:pt>
                <c:pt idx="1602">
                  <c:v>27.385036802309997</c:v>
                </c:pt>
                <c:pt idx="1603">
                  <c:v>27.408641910509999</c:v>
                </c:pt>
                <c:pt idx="1604">
                  <c:v>27.428986883109999</c:v>
                </c:pt>
                <c:pt idx="1605">
                  <c:v>27.45364174841</c:v>
                </c:pt>
                <c:pt idx="1606">
                  <c:v>27.47815380091</c:v>
                </c:pt>
                <c:pt idx="1607">
                  <c:v>27.498646831510001</c:v>
                </c:pt>
                <c:pt idx="1608">
                  <c:v>27.52310285571</c:v>
                </c:pt>
                <c:pt idx="1609">
                  <c:v>27.543850755709997</c:v>
                </c:pt>
                <c:pt idx="1610">
                  <c:v>27.56834874151</c:v>
                </c:pt>
                <c:pt idx="1611">
                  <c:v>27.593005752509995</c:v>
                </c:pt>
                <c:pt idx="1612">
                  <c:v>27.613564825010002</c:v>
                </c:pt>
                <c:pt idx="1613">
                  <c:v>27.637863969809999</c:v>
                </c:pt>
                <c:pt idx="1614">
                  <c:v>27.658353900910001</c:v>
                </c:pt>
                <c:pt idx="1615">
                  <c:v>27.682931756910001</c:v>
                </c:pt>
                <c:pt idx="1616">
                  <c:v>27.70369682311</c:v>
                </c:pt>
                <c:pt idx="1617">
                  <c:v>27.728568887709997</c:v>
                </c:pt>
                <c:pt idx="1618">
                  <c:v>27.752509927710001</c:v>
                </c:pt>
                <c:pt idx="1619">
                  <c:v>27.773085927909996</c:v>
                </c:pt>
                <c:pt idx="1620">
                  <c:v>27.797689771609996</c:v>
                </c:pt>
                <c:pt idx="1621">
                  <c:v>27.81844291681</c:v>
                </c:pt>
                <c:pt idx="1622">
                  <c:v>27.842627859109996</c:v>
                </c:pt>
                <c:pt idx="1623">
                  <c:v>27.867241954809998</c:v>
                </c:pt>
                <c:pt idx="1624">
                  <c:v>27.887792921009996</c:v>
                </c:pt>
                <c:pt idx="1625">
                  <c:v>27.912537908509996</c:v>
                </c:pt>
                <c:pt idx="1626">
                  <c:v>27.932974910710001</c:v>
                </c:pt>
                <c:pt idx="1627">
                  <c:v>27.95736393931</c:v>
                </c:pt>
                <c:pt idx="1628">
                  <c:v>27.981879806510001</c:v>
                </c:pt>
                <c:pt idx="1629">
                  <c:v>28.002590751610001</c:v>
                </c:pt>
                <c:pt idx="1630">
                  <c:v>28.026983833309998</c:v>
                </c:pt>
                <c:pt idx="1631">
                  <c:v>28.047860956210002</c:v>
                </c:pt>
                <c:pt idx="1632">
                  <c:v>28.072196817409996</c:v>
                </c:pt>
                <c:pt idx="1633">
                  <c:v>28.092537736909996</c:v>
                </c:pt>
                <c:pt idx="1634">
                  <c:v>28.117659902509999</c:v>
                </c:pt>
                <c:pt idx="1635">
                  <c:v>28.141556835110002</c:v>
                </c:pt>
                <c:pt idx="1636">
                  <c:v>28.162592744809999</c:v>
                </c:pt>
                <c:pt idx="1637">
                  <c:v>28.186741924309999</c:v>
                </c:pt>
                <c:pt idx="1638">
                  <c:v>28.207194900509997</c:v>
                </c:pt>
                <c:pt idx="1639">
                  <c:v>28.231986856409996</c:v>
                </c:pt>
                <c:pt idx="1640">
                  <c:v>28.256270742409995</c:v>
                </c:pt>
                <c:pt idx="1641">
                  <c:v>28.276821947110001</c:v>
                </c:pt>
                <c:pt idx="1642">
                  <c:v>28.301524972910002</c:v>
                </c:pt>
                <c:pt idx="1643">
                  <c:v>28.322010850909997</c:v>
                </c:pt>
                <c:pt idx="1644">
                  <c:v>28.346568918209996</c:v>
                </c:pt>
                <c:pt idx="1645">
                  <c:v>28.371105766310002</c:v>
                </c:pt>
                <c:pt idx="1646">
                  <c:v>28.391645765309995</c:v>
                </c:pt>
                <c:pt idx="1647">
                  <c:v>28.416068887709997</c:v>
                </c:pt>
                <c:pt idx="1648">
                  <c:v>28.436640834809999</c:v>
                </c:pt>
                <c:pt idx="1649">
                  <c:v>28.461255884109995</c:v>
                </c:pt>
                <c:pt idx="1650">
                  <c:v>28.48188791271</c:v>
                </c:pt>
                <c:pt idx="1651">
                  <c:v>28.506291961609996</c:v>
                </c:pt>
                <c:pt idx="1652">
                  <c:v>28.530867910410002</c:v>
                </c:pt>
                <c:pt idx="1653">
                  <c:v>28.551477766009995</c:v>
                </c:pt>
                <c:pt idx="1654">
                  <c:v>28.575817918710001</c:v>
                </c:pt>
                <c:pt idx="1655">
                  <c:v>28.59655485151</c:v>
                </c:pt>
                <c:pt idx="1656">
                  <c:v>28.620971775009998</c:v>
                </c:pt>
                <c:pt idx="1657">
                  <c:v>28.64552674291</c:v>
                </c:pt>
                <c:pt idx="1658">
                  <c:v>28.665982818609997</c:v>
                </c:pt>
                <c:pt idx="1659">
                  <c:v>28.690523958210001</c:v>
                </c:pt>
                <c:pt idx="1660">
                  <c:v>28.71124587061</c:v>
                </c:pt>
                <c:pt idx="1661">
                  <c:v>28.735828971810001</c:v>
                </c:pt>
                <c:pt idx="1662">
                  <c:v>28.760043954810001</c:v>
                </c:pt>
                <c:pt idx="1663">
                  <c:v>28.780684804909995</c:v>
                </c:pt>
                <c:pt idx="1664">
                  <c:v>28.805078840210001</c:v>
                </c:pt>
                <c:pt idx="1665">
                  <c:v>28.825723743410002</c:v>
                </c:pt>
                <c:pt idx="1666">
                  <c:v>28.85013279911</c:v>
                </c:pt>
                <c:pt idx="1667">
                  <c:v>28.87065277101</c:v>
                </c:pt>
                <c:pt idx="1668">
                  <c:v>28.895305967310001</c:v>
                </c:pt>
                <c:pt idx="1669">
                  <c:v>28.919841861709997</c:v>
                </c:pt>
                <c:pt idx="1670">
                  <c:v>28.941237783409996</c:v>
                </c:pt>
                <c:pt idx="1671">
                  <c:v>28.964942789009996</c:v>
                </c:pt>
                <c:pt idx="1672">
                  <c:v>28.985539770110002</c:v>
                </c:pt>
                <c:pt idx="1673">
                  <c:v>29.009935951209997</c:v>
                </c:pt>
                <c:pt idx="1674">
                  <c:v>29.034566974610001</c:v>
                </c:pt>
                <c:pt idx="1675">
                  <c:v>29.055010890909998</c:v>
                </c:pt>
                <c:pt idx="1676">
                  <c:v>29.079652881610002</c:v>
                </c:pt>
                <c:pt idx="1677">
                  <c:v>29.10011277201</c:v>
                </c:pt>
                <c:pt idx="1678">
                  <c:v>29.124477958610001</c:v>
                </c:pt>
                <c:pt idx="1679">
                  <c:v>29.149061775210001</c:v>
                </c:pt>
                <c:pt idx="1680">
                  <c:v>29.169637775409996</c:v>
                </c:pt>
                <c:pt idx="1681">
                  <c:v>29.194323873510001</c:v>
                </c:pt>
                <c:pt idx="1682">
                  <c:v>29.214820957210001</c:v>
                </c:pt>
                <c:pt idx="1683">
                  <c:v>29.239489889109997</c:v>
                </c:pt>
                <c:pt idx="1684">
                  <c:v>29.25973877901</c:v>
                </c:pt>
                <c:pt idx="1685">
                  <c:v>29.28448376651</c:v>
                </c:pt>
                <c:pt idx="1686">
                  <c:v>29.308804845810002</c:v>
                </c:pt>
                <c:pt idx="1687">
                  <c:v>29.329277849210001</c:v>
                </c:pt>
                <c:pt idx="1688">
                  <c:v>29.354048824309999</c:v>
                </c:pt>
                <c:pt idx="1689">
                  <c:v>29.374419784509996</c:v>
                </c:pt>
                <c:pt idx="1690">
                  <c:v>29.398908948909998</c:v>
                </c:pt>
                <c:pt idx="1691">
                  <c:v>29.423470830909999</c:v>
                </c:pt>
                <c:pt idx="1692">
                  <c:v>29.444169855109998</c:v>
                </c:pt>
                <c:pt idx="1693">
                  <c:v>29.468614912009997</c:v>
                </c:pt>
                <c:pt idx="1694">
                  <c:v>29.489176845510002</c:v>
                </c:pt>
                <c:pt idx="1695">
                  <c:v>29.513736820209999</c:v>
                </c:pt>
                <c:pt idx="1696">
                  <c:v>29.538220739309999</c:v>
                </c:pt>
                <c:pt idx="1697">
                  <c:v>29.558666801409998</c:v>
                </c:pt>
                <c:pt idx="1698">
                  <c:v>29.583272790910002</c:v>
                </c:pt>
                <c:pt idx="1699">
                  <c:v>29.60388288491</c:v>
                </c:pt>
                <c:pt idx="1700">
                  <c:v>29.628449773809997</c:v>
                </c:pt>
                <c:pt idx="1701">
                  <c:v>29.648912763609999</c:v>
                </c:pt>
                <c:pt idx="1702">
                  <c:v>29.673430776609997</c:v>
                </c:pt>
                <c:pt idx="1703">
                  <c:v>29.697952842710002</c:v>
                </c:pt>
                <c:pt idx="1704">
                  <c:v>29.718590831709996</c:v>
                </c:pt>
                <c:pt idx="1705">
                  <c:v>29.743231868709998</c:v>
                </c:pt>
                <c:pt idx="1706">
                  <c:v>29.763395881610002</c:v>
                </c:pt>
                <c:pt idx="1707">
                  <c:v>29.788098907409996</c:v>
                </c:pt>
                <c:pt idx="1708">
                  <c:v>29.812606906909998</c:v>
                </c:pt>
                <c:pt idx="1709">
                  <c:v>29.833024835609997</c:v>
                </c:pt>
                <c:pt idx="1710">
                  <c:v>29.857576942409999</c:v>
                </c:pt>
                <c:pt idx="1711">
                  <c:v>29.878234958610001</c:v>
                </c:pt>
                <c:pt idx="1712">
                  <c:v>29.902626848209998</c:v>
                </c:pt>
                <c:pt idx="1713">
                  <c:v>29.927123880410001</c:v>
                </c:pt>
                <c:pt idx="1714">
                  <c:v>29.948198890709996</c:v>
                </c:pt>
                <c:pt idx="1715">
                  <c:v>29.972157812109998</c:v>
                </c:pt>
                <c:pt idx="1716">
                  <c:v>29.992702817910001</c:v>
                </c:pt>
                <c:pt idx="1717">
                  <c:v>30.017246818509996</c:v>
                </c:pt>
                <c:pt idx="1718">
                  <c:v>30.037944889009999</c:v>
                </c:pt>
                <c:pt idx="1719">
                  <c:v>30.062507963110001</c:v>
                </c:pt>
                <c:pt idx="1720">
                  <c:v>30.086899852709998</c:v>
                </c:pt>
                <c:pt idx="1721">
                  <c:v>30.107691860209997</c:v>
                </c:pt>
                <c:pt idx="1722">
                  <c:v>30.132095909109999</c:v>
                </c:pt>
                <c:pt idx="1723">
                  <c:v>30.152453756309995</c:v>
                </c:pt>
                <c:pt idx="1724">
                  <c:v>30.177149868009998</c:v>
                </c:pt>
              </c:numCache>
            </c:numRef>
          </c:xVal>
          <c:yVal>
            <c:numRef>
              <c:f>'mix6'!$H$2:$H$1726</c:f>
              <c:numCache>
                <c:formatCode>General</c:formatCode>
                <c:ptCount val="1725"/>
                <c:pt idx="0">
                  <c:v>675</c:v>
                </c:pt>
                <c:pt idx="1">
                  <c:v>675</c:v>
                </c:pt>
                <c:pt idx="2">
                  <c:v>673</c:v>
                </c:pt>
                <c:pt idx="3">
                  <c:v>674</c:v>
                </c:pt>
                <c:pt idx="4">
                  <c:v>675</c:v>
                </c:pt>
                <c:pt idx="5">
                  <c:v>675</c:v>
                </c:pt>
                <c:pt idx="6">
                  <c:v>675</c:v>
                </c:pt>
                <c:pt idx="7">
                  <c:v>673</c:v>
                </c:pt>
                <c:pt idx="8">
                  <c:v>674</c:v>
                </c:pt>
                <c:pt idx="9">
                  <c:v>675</c:v>
                </c:pt>
                <c:pt idx="10">
                  <c:v>675</c:v>
                </c:pt>
                <c:pt idx="11">
                  <c:v>667</c:v>
                </c:pt>
                <c:pt idx="12">
                  <c:v>664</c:v>
                </c:pt>
                <c:pt idx="13">
                  <c:v>665</c:v>
                </c:pt>
                <c:pt idx="14">
                  <c:v>668</c:v>
                </c:pt>
                <c:pt idx="15">
                  <c:v>666</c:v>
                </c:pt>
                <c:pt idx="16">
                  <c:v>665</c:v>
                </c:pt>
                <c:pt idx="17">
                  <c:v>668</c:v>
                </c:pt>
                <c:pt idx="18">
                  <c:v>667</c:v>
                </c:pt>
                <c:pt idx="19">
                  <c:v>666</c:v>
                </c:pt>
                <c:pt idx="20">
                  <c:v>665</c:v>
                </c:pt>
                <c:pt idx="21">
                  <c:v>667</c:v>
                </c:pt>
                <c:pt idx="22">
                  <c:v>668</c:v>
                </c:pt>
                <c:pt idx="23">
                  <c:v>666</c:v>
                </c:pt>
                <c:pt idx="24">
                  <c:v>666</c:v>
                </c:pt>
                <c:pt idx="25">
                  <c:v>667</c:v>
                </c:pt>
                <c:pt idx="26">
                  <c:v>667</c:v>
                </c:pt>
                <c:pt idx="27">
                  <c:v>664</c:v>
                </c:pt>
                <c:pt idx="28">
                  <c:v>665</c:v>
                </c:pt>
                <c:pt idx="29">
                  <c:v>667</c:v>
                </c:pt>
                <c:pt idx="30">
                  <c:v>668</c:v>
                </c:pt>
                <c:pt idx="31">
                  <c:v>665</c:v>
                </c:pt>
                <c:pt idx="32">
                  <c:v>666</c:v>
                </c:pt>
                <c:pt idx="33">
                  <c:v>667</c:v>
                </c:pt>
                <c:pt idx="34">
                  <c:v>667</c:v>
                </c:pt>
                <c:pt idx="35">
                  <c:v>666</c:v>
                </c:pt>
                <c:pt idx="36">
                  <c:v>665</c:v>
                </c:pt>
                <c:pt idx="37">
                  <c:v>667</c:v>
                </c:pt>
                <c:pt idx="38">
                  <c:v>667</c:v>
                </c:pt>
                <c:pt idx="39">
                  <c:v>666</c:v>
                </c:pt>
                <c:pt idx="40">
                  <c:v>665</c:v>
                </c:pt>
                <c:pt idx="41">
                  <c:v>667</c:v>
                </c:pt>
                <c:pt idx="42">
                  <c:v>667</c:v>
                </c:pt>
                <c:pt idx="43">
                  <c:v>665</c:v>
                </c:pt>
                <c:pt idx="44">
                  <c:v>664</c:v>
                </c:pt>
                <c:pt idx="45">
                  <c:v>667</c:v>
                </c:pt>
                <c:pt idx="46">
                  <c:v>667</c:v>
                </c:pt>
                <c:pt idx="47">
                  <c:v>665</c:v>
                </c:pt>
                <c:pt idx="48">
                  <c:v>666</c:v>
                </c:pt>
                <c:pt idx="49">
                  <c:v>667</c:v>
                </c:pt>
                <c:pt idx="50">
                  <c:v>667</c:v>
                </c:pt>
                <c:pt idx="51">
                  <c:v>665</c:v>
                </c:pt>
                <c:pt idx="52">
                  <c:v>663</c:v>
                </c:pt>
                <c:pt idx="53">
                  <c:v>660</c:v>
                </c:pt>
                <c:pt idx="54">
                  <c:v>644</c:v>
                </c:pt>
                <c:pt idx="55">
                  <c:v>617</c:v>
                </c:pt>
                <c:pt idx="56">
                  <c:v>593</c:v>
                </c:pt>
                <c:pt idx="57">
                  <c:v>563</c:v>
                </c:pt>
                <c:pt idx="58">
                  <c:v>534</c:v>
                </c:pt>
                <c:pt idx="59">
                  <c:v>510</c:v>
                </c:pt>
                <c:pt idx="60">
                  <c:v>489</c:v>
                </c:pt>
                <c:pt idx="61">
                  <c:v>475</c:v>
                </c:pt>
                <c:pt idx="62">
                  <c:v>463</c:v>
                </c:pt>
                <c:pt idx="63">
                  <c:v>453</c:v>
                </c:pt>
                <c:pt idx="64">
                  <c:v>449</c:v>
                </c:pt>
                <c:pt idx="65">
                  <c:v>448</c:v>
                </c:pt>
                <c:pt idx="66">
                  <c:v>444</c:v>
                </c:pt>
                <c:pt idx="67">
                  <c:v>439</c:v>
                </c:pt>
                <c:pt idx="68">
                  <c:v>439</c:v>
                </c:pt>
                <c:pt idx="69">
                  <c:v>439</c:v>
                </c:pt>
                <c:pt idx="70">
                  <c:v>436</c:v>
                </c:pt>
                <c:pt idx="71">
                  <c:v>433</c:v>
                </c:pt>
                <c:pt idx="72">
                  <c:v>435</c:v>
                </c:pt>
                <c:pt idx="73">
                  <c:v>435</c:v>
                </c:pt>
                <c:pt idx="74">
                  <c:v>433</c:v>
                </c:pt>
                <c:pt idx="75">
                  <c:v>431</c:v>
                </c:pt>
                <c:pt idx="76">
                  <c:v>433</c:v>
                </c:pt>
                <c:pt idx="77">
                  <c:v>435</c:v>
                </c:pt>
                <c:pt idx="78">
                  <c:v>432</c:v>
                </c:pt>
                <c:pt idx="79">
                  <c:v>426</c:v>
                </c:pt>
                <c:pt idx="80">
                  <c:v>425</c:v>
                </c:pt>
                <c:pt idx="81">
                  <c:v>424</c:v>
                </c:pt>
                <c:pt idx="82">
                  <c:v>420</c:v>
                </c:pt>
                <c:pt idx="83">
                  <c:v>419</c:v>
                </c:pt>
                <c:pt idx="84">
                  <c:v>423</c:v>
                </c:pt>
                <c:pt idx="85">
                  <c:v>427</c:v>
                </c:pt>
                <c:pt idx="86">
                  <c:v>423</c:v>
                </c:pt>
                <c:pt idx="87">
                  <c:v>421</c:v>
                </c:pt>
                <c:pt idx="88">
                  <c:v>424</c:v>
                </c:pt>
                <c:pt idx="89">
                  <c:v>426</c:v>
                </c:pt>
                <c:pt idx="90">
                  <c:v>424</c:v>
                </c:pt>
                <c:pt idx="91">
                  <c:v>422</c:v>
                </c:pt>
                <c:pt idx="92">
                  <c:v>424</c:v>
                </c:pt>
                <c:pt idx="93">
                  <c:v>426</c:v>
                </c:pt>
                <c:pt idx="94">
                  <c:v>423</c:v>
                </c:pt>
                <c:pt idx="95">
                  <c:v>422</c:v>
                </c:pt>
                <c:pt idx="96">
                  <c:v>426</c:v>
                </c:pt>
                <c:pt idx="97">
                  <c:v>429</c:v>
                </c:pt>
                <c:pt idx="98">
                  <c:v>430</c:v>
                </c:pt>
                <c:pt idx="99">
                  <c:v>428</c:v>
                </c:pt>
                <c:pt idx="100">
                  <c:v>433</c:v>
                </c:pt>
                <c:pt idx="101">
                  <c:v>434</c:v>
                </c:pt>
                <c:pt idx="102">
                  <c:v>432</c:v>
                </c:pt>
                <c:pt idx="103">
                  <c:v>432</c:v>
                </c:pt>
                <c:pt idx="104">
                  <c:v>435</c:v>
                </c:pt>
                <c:pt idx="105">
                  <c:v>437</c:v>
                </c:pt>
                <c:pt idx="106">
                  <c:v>435</c:v>
                </c:pt>
                <c:pt idx="107">
                  <c:v>436</c:v>
                </c:pt>
                <c:pt idx="108">
                  <c:v>438</c:v>
                </c:pt>
                <c:pt idx="109">
                  <c:v>439</c:v>
                </c:pt>
                <c:pt idx="110">
                  <c:v>438</c:v>
                </c:pt>
                <c:pt idx="111">
                  <c:v>435</c:v>
                </c:pt>
                <c:pt idx="112">
                  <c:v>437</c:v>
                </c:pt>
                <c:pt idx="113">
                  <c:v>436</c:v>
                </c:pt>
                <c:pt idx="114">
                  <c:v>432</c:v>
                </c:pt>
                <c:pt idx="115">
                  <c:v>430</c:v>
                </c:pt>
                <c:pt idx="116">
                  <c:v>433</c:v>
                </c:pt>
                <c:pt idx="117">
                  <c:v>433</c:v>
                </c:pt>
                <c:pt idx="118">
                  <c:v>431</c:v>
                </c:pt>
                <c:pt idx="119">
                  <c:v>432</c:v>
                </c:pt>
                <c:pt idx="120">
                  <c:v>432</c:v>
                </c:pt>
                <c:pt idx="121">
                  <c:v>435</c:v>
                </c:pt>
                <c:pt idx="122">
                  <c:v>432</c:v>
                </c:pt>
                <c:pt idx="123">
                  <c:v>432</c:v>
                </c:pt>
                <c:pt idx="124">
                  <c:v>436</c:v>
                </c:pt>
                <c:pt idx="125">
                  <c:v>436</c:v>
                </c:pt>
                <c:pt idx="126">
                  <c:v>433</c:v>
                </c:pt>
                <c:pt idx="127">
                  <c:v>435</c:v>
                </c:pt>
                <c:pt idx="128">
                  <c:v>438</c:v>
                </c:pt>
                <c:pt idx="129">
                  <c:v>438</c:v>
                </c:pt>
                <c:pt idx="130">
                  <c:v>437</c:v>
                </c:pt>
                <c:pt idx="131">
                  <c:v>436</c:v>
                </c:pt>
                <c:pt idx="132">
                  <c:v>440</c:v>
                </c:pt>
                <c:pt idx="133">
                  <c:v>439</c:v>
                </c:pt>
                <c:pt idx="134">
                  <c:v>437</c:v>
                </c:pt>
                <c:pt idx="135">
                  <c:v>437</c:v>
                </c:pt>
                <c:pt idx="136">
                  <c:v>438</c:v>
                </c:pt>
                <c:pt idx="137">
                  <c:v>437</c:v>
                </c:pt>
                <c:pt idx="138">
                  <c:v>432</c:v>
                </c:pt>
                <c:pt idx="139">
                  <c:v>434</c:v>
                </c:pt>
                <c:pt idx="140">
                  <c:v>437</c:v>
                </c:pt>
                <c:pt idx="141">
                  <c:v>435</c:v>
                </c:pt>
                <c:pt idx="142">
                  <c:v>434</c:v>
                </c:pt>
                <c:pt idx="143">
                  <c:v>435</c:v>
                </c:pt>
                <c:pt idx="144">
                  <c:v>436</c:v>
                </c:pt>
                <c:pt idx="145">
                  <c:v>435</c:v>
                </c:pt>
                <c:pt idx="146">
                  <c:v>431</c:v>
                </c:pt>
                <c:pt idx="147">
                  <c:v>430</c:v>
                </c:pt>
                <c:pt idx="148">
                  <c:v>434</c:v>
                </c:pt>
                <c:pt idx="149">
                  <c:v>432</c:v>
                </c:pt>
                <c:pt idx="150">
                  <c:v>432</c:v>
                </c:pt>
                <c:pt idx="151">
                  <c:v>435</c:v>
                </c:pt>
                <c:pt idx="152">
                  <c:v>440</c:v>
                </c:pt>
                <c:pt idx="153">
                  <c:v>443</c:v>
                </c:pt>
                <c:pt idx="154">
                  <c:v>445</c:v>
                </c:pt>
                <c:pt idx="155">
                  <c:v>456</c:v>
                </c:pt>
                <c:pt idx="156">
                  <c:v>469</c:v>
                </c:pt>
                <c:pt idx="157">
                  <c:v>475</c:v>
                </c:pt>
                <c:pt idx="158">
                  <c:v>484</c:v>
                </c:pt>
                <c:pt idx="159">
                  <c:v>501</c:v>
                </c:pt>
                <c:pt idx="160">
                  <c:v>520</c:v>
                </c:pt>
                <c:pt idx="161">
                  <c:v>534</c:v>
                </c:pt>
                <c:pt idx="162">
                  <c:v>539</c:v>
                </c:pt>
                <c:pt idx="163">
                  <c:v>545</c:v>
                </c:pt>
                <c:pt idx="164">
                  <c:v>553</c:v>
                </c:pt>
                <c:pt idx="165">
                  <c:v>557</c:v>
                </c:pt>
                <c:pt idx="166">
                  <c:v>564</c:v>
                </c:pt>
                <c:pt idx="167">
                  <c:v>569</c:v>
                </c:pt>
                <c:pt idx="168">
                  <c:v>573</c:v>
                </c:pt>
                <c:pt idx="169">
                  <c:v>576</c:v>
                </c:pt>
                <c:pt idx="170">
                  <c:v>580</c:v>
                </c:pt>
                <c:pt idx="171">
                  <c:v>586</c:v>
                </c:pt>
                <c:pt idx="172">
                  <c:v>590</c:v>
                </c:pt>
                <c:pt idx="173">
                  <c:v>594</c:v>
                </c:pt>
                <c:pt idx="174">
                  <c:v>600</c:v>
                </c:pt>
                <c:pt idx="175">
                  <c:v>609</c:v>
                </c:pt>
                <c:pt idx="176">
                  <c:v>620</c:v>
                </c:pt>
                <c:pt idx="177">
                  <c:v>628</c:v>
                </c:pt>
                <c:pt idx="178">
                  <c:v>635</c:v>
                </c:pt>
                <c:pt idx="179">
                  <c:v>642</c:v>
                </c:pt>
                <c:pt idx="180">
                  <c:v>647</c:v>
                </c:pt>
                <c:pt idx="181">
                  <c:v>649</c:v>
                </c:pt>
                <c:pt idx="182">
                  <c:v>649</c:v>
                </c:pt>
                <c:pt idx="183">
                  <c:v>651</c:v>
                </c:pt>
                <c:pt idx="184">
                  <c:v>655</c:v>
                </c:pt>
                <c:pt idx="185">
                  <c:v>654</c:v>
                </c:pt>
                <c:pt idx="186">
                  <c:v>655</c:v>
                </c:pt>
                <c:pt idx="187">
                  <c:v>655</c:v>
                </c:pt>
                <c:pt idx="188">
                  <c:v>656</c:v>
                </c:pt>
                <c:pt idx="189">
                  <c:v>656</c:v>
                </c:pt>
                <c:pt idx="190">
                  <c:v>654</c:v>
                </c:pt>
                <c:pt idx="191">
                  <c:v>656</c:v>
                </c:pt>
                <c:pt idx="192">
                  <c:v>657</c:v>
                </c:pt>
                <c:pt idx="193">
                  <c:v>655</c:v>
                </c:pt>
                <c:pt idx="194">
                  <c:v>655</c:v>
                </c:pt>
                <c:pt idx="195">
                  <c:v>657</c:v>
                </c:pt>
                <c:pt idx="196">
                  <c:v>658</c:v>
                </c:pt>
                <c:pt idx="197">
                  <c:v>657</c:v>
                </c:pt>
                <c:pt idx="198">
                  <c:v>654</c:v>
                </c:pt>
                <c:pt idx="199">
                  <c:v>657</c:v>
                </c:pt>
                <c:pt idx="200">
                  <c:v>659</c:v>
                </c:pt>
                <c:pt idx="201">
                  <c:v>657</c:v>
                </c:pt>
                <c:pt idx="202">
                  <c:v>657</c:v>
                </c:pt>
                <c:pt idx="203">
                  <c:v>658</c:v>
                </c:pt>
                <c:pt idx="204">
                  <c:v>659</c:v>
                </c:pt>
                <c:pt idx="205">
                  <c:v>657</c:v>
                </c:pt>
                <c:pt idx="206">
                  <c:v>658</c:v>
                </c:pt>
                <c:pt idx="207">
                  <c:v>660</c:v>
                </c:pt>
                <c:pt idx="208">
                  <c:v>660</c:v>
                </c:pt>
                <c:pt idx="209">
                  <c:v>659</c:v>
                </c:pt>
                <c:pt idx="210">
                  <c:v>658</c:v>
                </c:pt>
                <c:pt idx="211">
                  <c:v>659</c:v>
                </c:pt>
                <c:pt idx="212">
                  <c:v>660</c:v>
                </c:pt>
                <c:pt idx="213">
                  <c:v>658</c:v>
                </c:pt>
                <c:pt idx="214">
                  <c:v>659</c:v>
                </c:pt>
                <c:pt idx="215">
                  <c:v>661</c:v>
                </c:pt>
                <c:pt idx="216">
                  <c:v>660</c:v>
                </c:pt>
                <c:pt idx="217">
                  <c:v>660</c:v>
                </c:pt>
                <c:pt idx="218">
                  <c:v>659</c:v>
                </c:pt>
                <c:pt idx="219">
                  <c:v>661</c:v>
                </c:pt>
                <c:pt idx="220">
                  <c:v>661</c:v>
                </c:pt>
                <c:pt idx="221">
                  <c:v>658</c:v>
                </c:pt>
                <c:pt idx="222">
                  <c:v>659</c:v>
                </c:pt>
                <c:pt idx="223">
                  <c:v>660</c:v>
                </c:pt>
                <c:pt idx="224">
                  <c:v>661</c:v>
                </c:pt>
                <c:pt idx="225">
                  <c:v>658</c:v>
                </c:pt>
                <c:pt idx="226">
                  <c:v>660</c:v>
                </c:pt>
                <c:pt idx="227">
                  <c:v>661</c:v>
                </c:pt>
                <c:pt idx="228">
                  <c:v>659</c:v>
                </c:pt>
                <c:pt idx="229">
                  <c:v>657</c:v>
                </c:pt>
                <c:pt idx="230">
                  <c:v>658</c:v>
                </c:pt>
                <c:pt idx="231">
                  <c:v>661</c:v>
                </c:pt>
                <c:pt idx="232">
                  <c:v>660</c:v>
                </c:pt>
                <c:pt idx="233">
                  <c:v>657</c:v>
                </c:pt>
                <c:pt idx="234">
                  <c:v>660</c:v>
                </c:pt>
                <c:pt idx="235">
                  <c:v>661</c:v>
                </c:pt>
                <c:pt idx="236">
                  <c:v>661</c:v>
                </c:pt>
                <c:pt idx="237">
                  <c:v>659</c:v>
                </c:pt>
                <c:pt idx="238">
                  <c:v>659</c:v>
                </c:pt>
                <c:pt idx="239">
                  <c:v>661</c:v>
                </c:pt>
                <c:pt idx="240">
                  <c:v>659</c:v>
                </c:pt>
                <c:pt idx="241">
                  <c:v>659</c:v>
                </c:pt>
                <c:pt idx="242">
                  <c:v>659</c:v>
                </c:pt>
                <c:pt idx="243">
                  <c:v>660</c:v>
                </c:pt>
                <c:pt idx="244">
                  <c:v>660</c:v>
                </c:pt>
                <c:pt idx="245">
                  <c:v>659</c:v>
                </c:pt>
                <c:pt idx="246">
                  <c:v>660</c:v>
                </c:pt>
                <c:pt idx="247">
                  <c:v>661</c:v>
                </c:pt>
                <c:pt idx="248">
                  <c:v>660</c:v>
                </c:pt>
                <c:pt idx="249">
                  <c:v>660</c:v>
                </c:pt>
                <c:pt idx="250">
                  <c:v>660</c:v>
                </c:pt>
                <c:pt idx="251">
                  <c:v>662</c:v>
                </c:pt>
                <c:pt idx="252">
                  <c:v>661</c:v>
                </c:pt>
                <c:pt idx="253">
                  <c:v>659</c:v>
                </c:pt>
                <c:pt idx="254">
                  <c:v>660</c:v>
                </c:pt>
                <c:pt idx="255">
                  <c:v>661</c:v>
                </c:pt>
                <c:pt idx="256">
                  <c:v>661</c:v>
                </c:pt>
                <c:pt idx="257">
                  <c:v>659</c:v>
                </c:pt>
                <c:pt idx="258">
                  <c:v>660</c:v>
                </c:pt>
                <c:pt idx="259">
                  <c:v>661</c:v>
                </c:pt>
                <c:pt idx="260">
                  <c:v>659</c:v>
                </c:pt>
                <c:pt idx="261">
                  <c:v>659</c:v>
                </c:pt>
                <c:pt idx="262">
                  <c:v>659</c:v>
                </c:pt>
                <c:pt idx="263">
                  <c:v>661</c:v>
                </c:pt>
                <c:pt idx="264">
                  <c:v>658</c:v>
                </c:pt>
                <c:pt idx="265">
                  <c:v>659</c:v>
                </c:pt>
                <c:pt idx="266">
                  <c:v>661</c:v>
                </c:pt>
                <c:pt idx="267">
                  <c:v>661</c:v>
                </c:pt>
                <c:pt idx="268">
                  <c:v>661</c:v>
                </c:pt>
                <c:pt idx="269">
                  <c:v>659</c:v>
                </c:pt>
                <c:pt idx="270">
                  <c:v>660</c:v>
                </c:pt>
                <c:pt idx="271">
                  <c:v>661</c:v>
                </c:pt>
                <c:pt idx="272">
                  <c:v>660</c:v>
                </c:pt>
                <c:pt idx="273">
                  <c:v>659</c:v>
                </c:pt>
                <c:pt idx="274">
                  <c:v>661</c:v>
                </c:pt>
                <c:pt idx="275">
                  <c:v>661</c:v>
                </c:pt>
                <c:pt idx="276">
                  <c:v>660</c:v>
                </c:pt>
                <c:pt idx="277">
                  <c:v>658</c:v>
                </c:pt>
                <c:pt idx="278">
                  <c:v>661</c:v>
                </c:pt>
                <c:pt idx="279">
                  <c:v>661</c:v>
                </c:pt>
                <c:pt idx="280">
                  <c:v>660</c:v>
                </c:pt>
                <c:pt idx="281">
                  <c:v>661</c:v>
                </c:pt>
                <c:pt idx="282">
                  <c:v>662</c:v>
                </c:pt>
                <c:pt idx="283">
                  <c:v>663</c:v>
                </c:pt>
                <c:pt idx="284">
                  <c:v>662</c:v>
                </c:pt>
                <c:pt idx="285">
                  <c:v>663</c:v>
                </c:pt>
                <c:pt idx="286">
                  <c:v>664</c:v>
                </c:pt>
                <c:pt idx="287">
                  <c:v>665</c:v>
                </c:pt>
                <c:pt idx="288">
                  <c:v>663</c:v>
                </c:pt>
                <c:pt idx="289">
                  <c:v>663</c:v>
                </c:pt>
                <c:pt idx="290">
                  <c:v>666</c:v>
                </c:pt>
                <c:pt idx="291">
                  <c:v>666</c:v>
                </c:pt>
                <c:pt idx="292">
                  <c:v>664</c:v>
                </c:pt>
                <c:pt idx="293">
                  <c:v>660</c:v>
                </c:pt>
                <c:pt idx="294">
                  <c:v>659</c:v>
                </c:pt>
                <c:pt idx="295">
                  <c:v>655</c:v>
                </c:pt>
                <c:pt idx="296">
                  <c:v>650</c:v>
                </c:pt>
                <c:pt idx="297">
                  <c:v>648</c:v>
                </c:pt>
                <c:pt idx="298">
                  <c:v>648</c:v>
                </c:pt>
                <c:pt idx="299">
                  <c:v>645</c:v>
                </c:pt>
                <c:pt idx="300">
                  <c:v>643</c:v>
                </c:pt>
                <c:pt idx="301">
                  <c:v>642</c:v>
                </c:pt>
                <c:pt idx="302">
                  <c:v>639</c:v>
                </c:pt>
                <c:pt idx="303">
                  <c:v>628</c:v>
                </c:pt>
                <c:pt idx="304">
                  <c:v>609</c:v>
                </c:pt>
                <c:pt idx="305">
                  <c:v>602</c:v>
                </c:pt>
                <c:pt idx="306">
                  <c:v>601</c:v>
                </c:pt>
                <c:pt idx="307">
                  <c:v>599</c:v>
                </c:pt>
                <c:pt idx="308">
                  <c:v>591</c:v>
                </c:pt>
                <c:pt idx="309">
                  <c:v>588</c:v>
                </c:pt>
                <c:pt idx="310">
                  <c:v>588</c:v>
                </c:pt>
                <c:pt idx="311">
                  <c:v>584</c:v>
                </c:pt>
                <c:pt idx="312">
                  <c:v>582</c:v>
                </c:pt>
                <c:pt idx="313">
                  <c:v>580</c:v>
                </c:pt>
                <c:pt idx="314">
                  <c:v>577</c:v>
                </c:pt>
                <c:pt idx="315">
                  <c:v>572</c:v>
                </c:pt>
                <c:pt idx="316">
                  <c:v>569</c:v>
                </c:pt>
                <c:pt idx="317">
                  <c:v>570</c:v>
                </c:pt>
                <c:pt idx="318">
                  <c:v>573</c:v>
                </c:pt>
                <c:pt idx="319">
                  <c:v>574</c:v>
                </c:pt>
                <c:pt idx="320">
                  <c:v>573</c:v>
                </c:pt>
                <c:pt idx="321">
                  <c:v>574</c:v>
                </c:pt>
                <c:pt idx="322">
                  <c:v>576</c:v>
                </c:pt>
                <c:pt idx="323">
                  <c:v>575</c:v>
                </c:pt>
                <c:pt idx="324">
                  <c:v>573</c:v>
                </c:pt>
                <c:pt idx="325">
                  <c:v>574</c:v>
                </c:pt>
                <c:pt idx="326">
                  <c:v>574</c:v>
                </c:pt>
                <c:pt idx="327">
                  <c:v>575</c:v>
                </c:pt>
                <c:pt idx="328">
                  <c:v>571</c:v>
                </c:pt>
                <c:pt idx="329">
                  <c:v>575</c:v>
                </c:pt>
                <c:pt idx="330">
                  <c:v>577</c:v>
                </c:pt>
                <c:pt idx="331">
                  <c:v>577</c:v>
                </c:pt>
                <c:pt idx="332">
                  <c:v>576</c:v>
                </c:pt>
                <c:pt idx="333">
                  <c:v>579</c:v>
                </c:pt>
                <c:pt idx="334">
                  <c:v>578</c:v>
                </c:pt>
                <c:pt idx="335">
                  <c:v>578</c:v>
                </c:pt>
                <c:pt idx="336">
                  <c:v>574</c:v>
                </c:pt>
                <c:pt idx="337">
                  <c:v>578</c:v>
                </c:pt>
                <c:pt idx="338">
                  <c:v>580</c:v>
                </c:pt>
                <c:pt idx="339">
                  <c:v>579</c:v>
                </c:pt>
                <c:pt idx="340">
                  <c:v>576</c:v>
                </c:pt>
                <c:pt idx="341">
                  <c:v>578</c:v>
                </c:pt>
                <c:pt idx="342">
                  <c:v>581</c:v>
                </c:pt>
                <c:pt idx="343">
                  <c:v>580</c:v>
                </c:pt>
                <c:pt idx="344">
                  <c:v>579</c:v>
                </c:pt>
                <c:pt idx="345">
                  <c:v>580</c:v>
                </c:pt>
                <c:pt idx="346">
                  <c:v>578</c:v>
                </c:pt>
                <c:pt idx="347">
                  <c:v>574</c:v>
                </c:pt>
                <c:pt idx="348">
                  <c:v>572</c:v>
                </c:pt>
                <c:pt idx="349">
                  <c:v>573</c:v>
                </c:pt>
                <c:pt idx="350">
                  <c:v>573</c:v>
                </c:pt>
                <c:pt idx="351">
                  <c:v>573</c:v>
                </c:pt>
                <c:pt idx="352">
                  <c:v>570</c:v>
                </c:pt>
                <c:pt idx="353">
                  <c:v>572</c:v>
                </c:pt>
                <c:pt idx="354">
                  <c:v>573</c:v>
                </c:pt>
                <c:pt idx="355">
                  <c:v>572</c:v>
                </c:pt>
                <c:pt idx="356">
                  <c:v>571</c:v>
                </c:pt>
                <c:pt idx="357">
                  <c:v>572</c:v>
                </c:pt>
                <c:pt idx="358">
                  <c:v>574</c:v>
                </c:pt>
                <c:pt idx="359">
                  <c:v>572</c:v>
                </c:pt>
                <c:pt idx="360">
                  <c:v>572</c:v>
                </c:pt>
                <c:pt idx="361">
                  <c:v>573</c:v>
                </c:pt>
                <c:pt idx="362">
                  <c:v>576</c:v>
                </c:pt>
                <c:pt idx="363">
                  <c:v>575</c:v>
                </c:pt>
                <c:pt idx="364">
                  <c:v>575</c:v>
                </c:pt>
                <c:pt idx="365">
                  <c:v>577</c:v>
                </c:pt>
                <c:pt idx="366">
                  <c:v>579</c:v>
                </c:pt>
                <c:pt idx="367">
                  <c:v>576</c:v>
                </c:pt>
                <c:pt idx="368">
                  <c:v>577</c:v>
                </c:pt>
                <c:pt idx="369">
                  <c:v>578</c:v>
                </c:pt>
                <c:pt idx="370">
                  <c:v>577</c:v>
                </c:pt>
                <c:pt idx="371">
                  <c:v>579</c:v>
                </c:pt>
                <c:pt idx="372">
                  <c:v>579</c:v>
                </c:pt>
                <c:pt idx="373">
                  <c:v>581</c:v>
                </c:pt>
                <c:pt idx="374">
                  <c:v>580</c:v>
                </c:pt>
                <c:pt idx="375">
                  <c:v>578</c:v>
                </c:pt>
                <c:pt idx="376">
                  <c:v>574</c:v>
                </c:pt>
                <c:pt idx="377">
                  <c:v>573</c:v>
                </c:pt>
                <c:pt idx="378">
                  <c:v>572</c:v>
                </c:pt>
                <c:pt idx="379">
                  <c:v>572</c:v>
                </c:pt>
                <c:pt idx="380">
                  <c:v>572</c:v>
                </c:pt>
                <c:pt idx="381">
                  <c:v>573</c:v>
                </c:pt>
                <c:pt idx="382">
                  <c:v>573</c:v>
                </c:pt>
                <c:pt idx="383">
                  <c:v>573</c:v>
                </c:pt>
                <c:pt idx="384">
                  <c:v>569</c:v>
                </c:pt>
                <c:pt idx="385">
                  <c:v>574</c:v>
                </c:pt>
                <c:pt idx="386">
                  <c:v>576</c:v>
                </c:pt>
                <c:pt idx="387">
                  <c:v>573</c:v>
                </c:pt>
                <c:pt idx="388">
                  <c:v>572</c:v>
                </c:pt>
                <c:pt idx="389">
                  <c:v>571</c:v>
                </c:pt>
                <c:pt idx="390">
                  <c:v>572</c:v>
                </c:pt>
                <c:pt idx="391">
                  <c:v>571</c:v>
                </c:pt>
                <c:pt idx="392">
                  <c:v>571</c:v>
                </c:pt>
                <c:pt idx="393">
                  <c:v>573</c:v>
                </c:pt>
                <c:pt idx="394">
                  <c:v>573</c:v>
                </c:pt>
                <c:pt idx="395">
                  <c:v>571</c:v>
                </c:pt>
                <c:pt idx="396">
                  <c:v>572</c:v>
                </c:pt>
                <c:pt idx="397">
                  <c:v>574</c:v>
                </c:pt>
                <c:pt idx="398">
                  <c:v>573</c:v>
                </c:pt>
                <c:pt idx="399">
                  <c:v>573</c:v>
                </c:pt>
                <c:pt idx="400">
                  <c:v>573</c:v>
                </c:pt>
                <c:pt idx="401">
                  <c:v>572</c:v>
                </c:pt>
                <c:pt idx="402">
                  <c:v>575</c:v>
                </c:pt>
                <c:pt idx="403">
                  <c:v>573</c:v>
                </c:pt>
                <c:pt idx="404">
                  <c:v>572</c:v>
                </c:pt>
                <c:pt idx="405">
                  <c:v>572</c:v>
                </c:pt>
                <c:pt idx="406">
                  <c:v>570</c:v>
                </c:pt>
                <c:pt idx="407">
                  <c:v>565</c:v>
                </c:pt>
                <c:pt idx="408">
                  <c:v>571</c:v>
                </c:pt>
                <c:pt idx="409">
                  <c:v>572</c:v>
                </c:pt>
                <c:pt idx="410">
                  <c:v>576</c:v>
                </c:pt>
                <c:pt idx="411">
                  <c:v>570</c:v>
                </c:pt>
                <c:pt idx="412">
                  <c:v>573</c:v>
                </c:pt>
                <c:pt idx="413">
                  <c:v>575</c:v>
                </c:pt>
                <c:pt idx="414">
                  <c:v>575</c:v>
                </c:pt>
                <c:pt idx="415">
                  <c:v>573</c:v>
                </c:pt>
                <c:pt idx="416">
                  <c:v>577</c:v>
                </c:pt>
                <c:pt idx="417">
                  <c:v>576</c:v>
                </c:pt>
                <c:pt idx="418">
                  <c:v>573</c:v>
                </c:pt>
                <c:pt idx="419">
                  <c:v>573</c:v>
                </c:pt>
                <c:pt idx="420">
                  <c:v>574</c:v>
                </c:pt>
                <c:pt idx="421">
                  <c:v>577</c:v>
                </c:pt>
                <c:pt idx="422">
                  <c:v>575</c:v>
                </c:pt>
                <c:pt idx="423">
                  <c:v>573</c:v>
                </c:pt>
                <c:pt idx="424">
                  <c:v>577</c:v>
                </c:pt>
                <c:pt idx="425">
                  <c:v>578</c:v>
                </c:pt>
                <c:pt idx="426">
                  <c:v>577</c:v>
                </c:pt>
                <c:pt idx="427">
                  <c:v>573</c:v>
                </c:pt>
                <c:pt idx="428">
                  <c:v>577</c:v>
                </c:pt>
                <c:pt idx="429">
                  <c:v>580</c:v>
                </c:pt>
                <c:pt idx="430">
                  <c:v>576</c:v>
                </c:pt>
                <c:pt idx="431">
                  <c:v>577</c:v>
                </c:pt>
                <c:pt idx="432">
                  <c:v>576</c:v>
                </c:pt>
                <c:pt idx="433">
                  <c:v>578</c:v>
                </c:pt>
                <c:pt idx="434">
                  <c:v>575</c:v>
                </c:pt>
                <c:pt idx="435">
                  <c:v>575</c:v>
                </c:pt>
                <c:pt idx="436">
                  <c:v>578</c:v>
                </c:pt>
                <c:pt idx="437">
                  <c:v>580</c:v>
                </c:pt>
                <c:pt idx="438">
                  <c:v>578</c:v>
                </c:pt>
                <c:pt idx="439">
                  <c:v>578</c:v>
                </c:pt>
                <c:pt idx="440">
                  <c:v>576</c:v>
                </c:pt>
                <c:pt idx="441">
                  <c:v>581</c:v>
                </c:pt>
                <c:pt idx="442">
                  <c:v>577</c:v>
                </c:pt>
                <c:pt idx="443">
                  <c:v>578</c:v>
                </c:pt>
                <c:pt idx="444">
                  <c:v>580</c:v>
                </c:pt>
                <c:pt idx="445">
                  <c:v>581</c:v>
                </c:pt>
                <c:pt idx="446">
                  <c:v>580</c:v>
                </c:pt>
                <c:pt idx="447">
                  <c:v>582</c:v>
                </c:pt>
                <c:pt idx="448">
                  <c:v>585</c:v>
                </c:pt>
                <c:pt idx="449">
                  <c:v>587</c:v>
                </c:pt>
                <c:pt idx="450">
                  <c:v>586</c:v>
                </c:pt>
                <c:pt idx="451">
                  <c:v>586</c:v>
                </c:pt>
                <c:pt idx="452">
                  <c:v>586</c:v>
                </c:pt>
                <c:pt idx="453">
                  <c:v>589</c:v>
                </c:pt>
                <c:pt idx="454">
                  <c:v>587</c:v>
                </c:pt>
                <c:pt idx="455">
                  <c:v>588</c:v>
                </c:pt>
                <c:pt idx="456">
                  <c:v>591</c:v>
                </c:pt>
                <c:pt idx="457">
                  <c:v>590</c:v>
                </c:pt>
                <c:pt idx="458">
                  <c:v>588</c:v>
                </c:pt>
                <c:pt idx="459">
                  <c:v>587</c:v>
                </c:pt>
                <c:pt idx="460">
                  <c:v>586</c:v>
                </c:pt>
                <c:pt idx="461">
                  <c:v>584</c:v>
                </c:pt>
                <c:pt idx="462">
                  <c:v>582</c:v>
                </c:pt>
                <c:pt idx="463">
                  <c:v>585</c:v>
                </c:pt>
                <c:pt idx="464">
                  <c:v>586</c:v>
                </c:pt>
                <c:pt idx="465">
                  <c:v>588</c:v>
                </c:pt>
                <c:pt idx="466">
                  <c:v>583</c:v>
                </c:pt>
                <c:pt idx="467">
                  <c:v>581</c:v>
                </c:pt>
                <c:pt idx="468">
                  <c:v>586</c:v>
                </c:pt>
                <c:pt idx="469">
                  <c:v>588</c:v>
                </c:pt>
                <c:pt idx="470">
                  <c:v>584</c:v>
                </c:pt>
                <c:pt idx="471">
                  <c:v>584</c:v>
                </c:pt>
                <c:pt idx="472">
                  <c:v>587</c:v>
                </c:pt>
                <c:pt idx="473">
                  <c:v>586</c:v>
                </c:pt>
                <c:pt idx="474">
                  <c:v>582</c:v>
                </c:pt>
                <c:pt idx="475">
                  <c:v>583</c:v>
                </c:pt>
                <c:pt idx="476">
                  <c:v>586</c:v>
                </c:pt>
                <c:pt idx="477">
                  <c:v>586</c:v>
                </c:pt>
                <c:pt idx="478">
                  <c:v>588</c:v>
                </c:pt>
                <c:pt idx="479">
                  <c:v>593</c:v>
                </c:pt>
                <c:pt idx="480">
                  <c:v>604</c:v>
                </c:pt>
                <c:pt idx="481">
                  <c:v>613</c:v>
                </c:pt>
                <c:pt idx="482">
                  <c:v>622</c:v>
                </c:pt>
                <c:pt idx="483">
                  <c:v>628</c:v>
                </c:pt>
                <c:pt idx="484">
                  <c:v>633</c:v>
                </c:pt>
                <c:pt idx="485">
                  <c:v>640</c:v>
                </c:pt>
                <c:pt idx="486">
                  <c:v>642</c:v>
                </c:pt>
                <c:pt idx="487">
                  <c:v>647</c:v>
                </c:pt>
                <c:pt idx="488">
                  <c:v>654</c:v>
                </c:pt>
                <c:pt idx="489">
                  <c:v>655</c:v>
                </c:pt>
                <c:pt idx="490">
                  <c:v>653</c:v>
                </c:pt>
                <c:pt idx="491">
                  <c:v>659</c:v>
                </c:pt>
                <c:pt idx="492">
                  <c:v>661</c:v>
                </c:pt>
                <c:pt idx="493">
                  <c:v>660</c:v>
                </c:pt>
                <c:pt idx="494">
                  <c:v>658</c:v>
                </c:pt>
                <c:pt idx="495">
                  <c:v>658</c:v>
                </c:pt>
                <c:pt idx="496">
                  <c:v>660</c:v>
                </c:pt>
                <c:pt idx="497">
                  <c:v>658</c:v>
                </c:pt>
                <c:pt idx="498">
                  <c:v>658</c:v>
                </c:pt>
                <c:pt idx="499">
                  <c:v>657</c:v>
                </c:pt>
                <c:pt idx="500">
                  <c:v>660</c:v>
                </c:pt>
                <c:pt idx="501">
                  <c:v>661</c:v>
                </c:pt>
                <c:pt idx="502">
                  <c:v>660</c:v>
                </c:pt>
                <c:pt idx="503">
                  <c:v>662</c:v>
                </c:pt>
                <c:pt idx="504">
                  <c:v>663</c:v>
                </c:pt>
                <c:pt idx="505">
                  <c:v>663</c:v>
                </c:pt>
                <c:pt idx="506">
                  <c:v>658</c:v>
                </c:pt>
                <c:pt idx="507">
                  <c:v>664</c:v>
                </c:pt>
                <c:pt idx="508">
                  <c:v>664</c:v>
                </c:pt>
                <c:pt idx="509">
                  <c:v>664</c:v>
                </c:pt>
                <c:pt idx="510">
                  <c:v>660</c:v>
                </c:pt>
                <c:pt idx="511">
                  <c:v>663</c:v>
                </c:pt>
                <c:pt idx="512">
                  <c:v>665</c:v>
                </c:pt>
                <c:pt idx="513">
                  <c:v>664</c:v>
                </c:pt>
                <c:pt idx="514">
                  <c:v>662</c:v>
                </c:pt>
                <c:pt idx="515">
                  <c:v>665</c:v>
                </c:pt>
                <c:pt idx="516">
                  <c:v>665</c:v>
                </c:pt>
                <c:pt idx="517">
                  <c:v>661</c:v>
                </c:pt>
                <c:pt idx="518">
                  <c:v>660</c:v>
                </c:pt>
                <c:pt idx="519">
                  <c:v>664</c:v>
                </c:pt>
                <c:pt idx="520">
                  <c:v>665</c:v>
                </c:pt>
                <c:pt idx="521">
                  <c:v>663</c:v>
                </c:pt>
                <c:pt idx="522">
                  <c:v>662</c:v>
                </c:pt>
                <c:pt idx="523">
                  <c:v>661</c:v>
                </c:pt>
                <c:pt idx="524">
                  <c:v>665</c:v>
                </c:pt>
                <c:pt idx="525">
                  <c:v>665</c:v>
                </c:pt>
                <c:pt idx="526">
                  <c:v>663</c:v>
                </c:pt>
                <c:pt idx="527">
                  <c:v>664</c:v>
                </c:pt>
                <c:pt idx="528">
                  <c:v>665</c:v>
                </c:pt>
                <c:pt idx="529">
                  <c:v>663</c:v>
                </c:pt>
                <c:pt idx="530">
                  <c:v>664</c:v>
                </c:pt>
                <c:pt idx="531">
                  <c:v>665</c:v>
                </c:pt>
                <c:pt idx="532">
                  <c:v>666</c:v>
                </c:pt>
                <c:pt idx="533">
                  <c:v>665</c:v>
                </c:pt>
                <c:pt idx="534">
                  <c:v>663</c:v>
                </c:pt>
                <c:pt idx="535">
                  <c:v>666</c:v>
                </c:pt>
                <c:pt idx="536">
                  <c:v>666</c:v>
                </c:pt>
                <c:pt idx="537">
                  <c:v>667</c:v>
                </c:pt>
                <c:pt idx="538">
                  <c:v>668</c:v>
                </c:pt>
                <c:pt idx="539">
                  <c:v>666</c:v>
                </c:pt>
                <c:pt idx="540">
                  <c:v>667</c:v>
                </c:pt>
                <c:pt idx="541">
                  <c:v>664</c:v>
                </c:pt>
                <c:pt idx="542">
                  <c:v>665</c:v>
                </c:pt>
                <c:pt idx="543">
                  <c:v>667</c:v>
                </c:pt>
                <c:pt idx="544">
                  <c:v>667</c:v>
                </c:pt>
                <c:pt idx="545">
                  <c:v>666</c:v>
                </c:pt>
                <c:pt idx="546">
                  <c:v>665</c:v>
                </c:pt>
                <c:pt idx="547">
                  <c:v>666</c:v>
                </c:pt>
                <c:pt idx="548">
                  <c:v>669</c:v>
                </c:pt>
                <c:pt idx="549">
                  <c:v>666</c:v>
                </c:pt>
                <c:pt idx="550">
                  <c:v>665</c:v>
                </c:pt>
                <c:pt idx="551">
                  <c:v>669</c:v>
                </c:pt>
                <c:pt idx="552">
                  <c:v>668</c:v>
                </c:pt>
                <c:pt idx="553">
                  <c:v>663</c:v>
                </c:pt>
                <c:pt idx="554">
                  <c:v>667</c:v>
                </c:pt>
                <c:pt idx="555">
                  <c:v>668</c:v>
                </c:pt>
                <c:pt idx="556">
                  <c:v>669</c:v>
                </c:pt>
                <c:pt idx="557">
                  <c:v>668</c:v>
                </c:pt>
                <c:pt idx="558">
                  <c:v>667</c:v>
                </c:pt>
                <c:pt idx="559">
                  <c:v>668</c:v>
                </c:pt>
                <c:pt idx="560">
                  <c:v>665</c:v>
                </c:pt>
                <c:pt idx="561">
                  <c:v>666</c:v>
                </c:pt>
                <c:pt idx="562">
                  <c:v>666</c:v>
                </c:pt>
                <c:pt idx="563">
                  <c:v>668</c:v>
                </c:pt>
                <c:pt idx="564">
                  <c:v>669</c:v>
                </c:pt>
                <c:pt idx="565">
                  <c:v>666</c:v>
                </c:pt>
                <c:pt idx="566">
                  <c:v>667</c:v>
                </c:pt>
                <c:pt idx="567">
                  <c:v>668</c:v>
                </c:pt>
                <c:pt idx="568">
                  <c:v>668</c:v>
                </c:pt>
                <c:pt idx="569">
                  <c:v>666</c:v>
                </c:pt>
                <c:pt idx="570">
                  <c:v>666</c:v>
                </c:pt>
                <c:pt idx="571">
                  <c:v>668</c:v>
                </c:pt>
                <c:pt idx="572">
                  <c:v>667</c:v>
                </c:pt>
                <c:pt idx="573">
                  <c:v>665</c:v>
                </c:pt>
                <c:pt idx="574">
                  <c:v>666</c:v>
                </c:pt>
                <c:pt idx="575">
                  <c:v>669</c:v>
                </c:pt>
                <c:pt idx="576">
                  <c:v>668</c:v>
                </c:pt>
                <c:pt idx="577">
                  <c:v>666</c:v>
                </c:pt>
                <c:pt idx="578">
                  <c:v>665</c:v>
                </c:pt>
                <c:pt idx="579">
                  <c:v>666</c:v>
                </c:pt>
                <c:pt idx="580">
                  <c:v>663</c:v>
                </c:pt>
                <c:pt idx="581">
                  <c:v>658</c:v>
                </c:pt>
                <c:pt idx="582">
                  <c:v>654</c:v>
                </c:pt>
                <c:pt idx="583">
                  <c:v>653</c:v>
                </c:pt>
                <c:pt idx="584">
                  <c:v>648</c:v>
                </c:pt>
                <c:pt idx="585">
                  <c:v>643</c:v>
                </c:pt>
                <c:pt idx="586">
                  <c:v>638</c:v>
                </c:pt>
                <c:pt idx="587">
                  <c:v>636</c:v>
                </c:pt>
                <c:pt idx="588">
                  <c:v>634</c:v>
                </c:pt>
                <c:pt idx="589">
                  <c:v>629</c:v>
                </c:pt>
                <c:pt idx="590">
                  <c:v>627</c:v>
                </c:pt>
                <c:pt idx="591">
                  <c:v>627</c:v>
                </c:pt>
                <c:pt idx="592">
                  <c:v>627</c:v>
                </c:pt>
                <c:pt idx="593">
                  <c:v>624</c:v>
                </c:pt>
                <c:pt idx="594">
                  <c:v>624</c:v>
                </c:pt>
                <c:pt idx="595">
                  <c:v>627</c:v>
                </c:pt>
                <c:pt idx="596">
                  <c:v>625</c:v>
                </c:pt>
                <c:pt idx="597">
                  <c:v>620</c:v>
                </c:pt>
                <c:pt idx="598">
                  <c:v>624</c:v>
                </c:pt>
                <c:pt idx="599">
                  <c:v>625</c:v>
                </c:pt>
                <c:pt idx="600">
                  <c:v>627</c:v>
                </c:pt>
                <c:pt idx="601">
                  <c:v>626</c:v>
                </c:pt>
                <c:pt idx="602">
                  <c:v>627</c:v>
                </c:pt>
                <c:pt idx="603">
                  <c:v>629</c:v>
                </c:pt>
                <c:pt idx="604">
                  <c:v>628</c:v>
                </c:pt>
                <c:pt idx="605">
                  <c:v>625</c:v>
                </c:pt>
                <c:pt idx="606">
                  <c:v>629</c:v>
                </c:pt>
                <c:pt idx="607">
                  <c:v>630</c:v>
                </c:pt>
                <c:pt idx="608">
                  <c:v>627</c:v>
                </c:pt>
                <c:pt idx="609">
                  <c:v>625</c:v>
                </c:pt>
                <c:pt idx="610">
                  <c:v>629</c:v>
                </c:pt>
                <c:pt idx="611">
                  <c:v>631</c:v>
                </c:pt>
                <c:pt idx="612">
                  <c:v>624</c:v>
                </c:pt>
                <c:pt idx="613">
                  <c:v>627</c:v>
                </c:pt>
                <c:pt idx="614">
                  <c:v>631</c:v>
                </c:pt>
                <c:pt idx="615">
                  <c:v>632</c:v>
                </c:pt>
                <c:pt idx="616">
                  <c:v>632</c:v>
                </c:pt>
                <c:pt idx="617">
                  <c:v>632</c:v>
                </c:pt>
                <c:pt idx="618">
                  <c:v>632</c:v>
                </c:pt>
                <c:pt idx="619">
                  <c:v>634</c:v>
                </c:pt>
                <c:pt idx="620">
                  <c:v>633</c:v>
                </c:pt>
                <c:pt idx="621">
                  <c:v>633</c:v>
                </c:pt>
                <c:pt idx="622">
                  <c:v>633</c:v>
                </c:pt>
                <c:pt idx="623">
                  <c:v>634</c:v>
                </c:pt>
                <c:pt idx="624">
                  <c:v>633</c:v>
                </c:pt>
                <c:pt idx="625">
                  <c:v>632</c:v>
                </c:pt>
                <c:pt idx="626">
                  <c:v>635</c:v>
                </c:pt>
                <c:pt idx="627">
                  <c:v>636</c:v>
                </c:pt>
                <c:pt idx="628">
                  <c:v>629</c:v>
                </c:pt>
                <c:pt idx="629">
                  <c:v>632</c:v>
                </c:pt>
                <c:pt idx="630">
                  <c:v>633</c:v>
                </c:pt>
                <c:pt idx="631">
                  <c:v>630</c:v>
                </c:pt>
                <c:pt idx="632">
                  <c:v>627</c:v>
                </c:pt>
                <c:pt idx="633">
                  <c:v>628</c:v>
                </c:pt>
                <c:pt idx="634">
                  <c:v>630</c:v>
                </c:pt>
                <c:pt idx="635">
                  <c:v>630</c:v>
                </c:pt>
                <c:pt idx="636">
                  <c:v>625</c:v>
                </c:pt>
                <c:pt idx="637">
                  <c:v>626</c:v>
                </c:pt>
                <c:pt idx="638">
                  <c:v>625</c:v>
                </c:pt>
                <c:pt idx="639">
                  <c:v>628</c:v>
                </c:pt>
                <c:pt idx="640">
                  <c:v>627</c:v>
                </c:pt>
                <c:pt idx="641">
                  <c:v>627</c:v>
                </c:pt>
                <c:pt idx="642">
                  <c:v>629</c:v>
                </c:pt>
                <c:pt idx="643">
                  <c:v>629</c:v>
                </c:pt>
                <c:pt idx="644">
                  <c:v>628</c:v>
                </c:pt>
                <c:pt idx="645">
                  <c:v>629</c:v>
                </c:pt>
                <c:pt idx="646">
                  <c:v>629</c:v>
                </c:pt>
                <c:pt idx="647">
                  <c:v>630</c:v>
                </c:pt>
                <c:pt idx="648">
                  <c:v>630</c:v>
                </c:pt>
                <c:pt idx="649">
                  <c:v>631</c:v>
                </c:pt>
                <c:pt idx="650">
                  <c:v>633</c:v>
                </c:pt>
                <c:pt idx="651">
                  <c:v>633</c:v>
                </c:pt>
                <c:pt idx="652">
                  <c:v>634</c:v>
                </c:pt>
                <c:pt idx="653">
                  <c:v>635</c:v>
                </c:pt>
                <c:pt idx="654">
                  <c:v>635</c:v>
                </c:pt>
                <c:pt idx="655">
                  <c:v>636</c:v>
                </c:pt>
                <c:pt idx="656">
                  <c:v>635</c:v>
                </c:pt>
                <c:pt idx="657">
                  <c:v>634</c:v>
                </c:pt>
                <c:pt idx="658">
                  <c:v>635</c:v>
                </c:pt>
                <c:pt idx="659">
                  <c:v>636</c:v>
                </c:pt>
                <c:pt idx="660">
                  <c:v>635</c:v>
                </c:pt>
                <c:pt idx="661">
                  <c:v>635</c:v>
                </c:pt>
                <c:pt idx="662">
                  <c:v>637</c:v>
                </c:pt>
                <c:pt idx="663">
                  <c:v>636</c:v>
                </c:pt>
                <c:pt idx="664">
                  <c:v>630</c:v>
                </c:pt>
                <c:pt idx="665">
                  <c:v>635</c:v>
                </c:pt>
                <c:pt idx="666">
                  <c:v>638</c:v>
                </c:pt>
                <c:pt idx="667">
                  <c:v>634</c:v>
                </c:pt>
                <c:pt idx="668">
                  <c:v>632</c:v>
                </c:pt>
                <c:pt idx="669">
                  <c:v>634</c:v>
                </c:pt>
                <c:pt idx="670">
                  <c:v>635</c:v>
                </c:pt>
                <c:pt idx="671">
                  <c:v>630</c:v>
                </c:pt>
                <c:pt idx="672">
                  <c:v>631</c:v>
                </c:pt>
                <c:pt idx="673">
                  <c:v>627</c:v>
                </c:pt>
                <c:pt idx="674">
                  <c:v>632</c:v>
                </c:pt>
                <c:pt idx="675">
                  <c:v>630</c:v>
                </c:pt>
                <c:pt idx="676">
                  <c:v>629</c:v>
                </c:pt>
                <c:pt idx="677">
                  <c:v>629</c:v>
                </c:pt>
                <c:pt idx="678">
                  <c:v>630</c:v>
                </c:pt>
                <c:pt idx="679">
                  <c:v>626</c:v>
                </c:pt>
                <c:pt idx="680">
                  <c:v>627</c:v>
                </c:pt>
                <c:pt idx="681">
                  <c:v>629</c:v>
                </c:pt>
                <c:pt idx="682">
                  <c:v>630</c:v>
                </c:pt>
                <c:pt idx="683">
                  <c:v>629</c:v>
                </c:pt>
                <c:pt idx="684">
                  <c:v>630</c:v>
                </c:pt>
                <c:pt idx="685">
                  <c:v>628</c:v>
                </c:pt>
                <c:pt idx="686">
                  <c:v>632</c:v>
                </c:pt>
                <c:pt idx="687">
                  <c:v>630</c:v>
                </c:pt>
                <c:pt idx="688">
                  <c:v>627</c:v>
                </c:pt>
                <c:pt idx="689">
                  <c:v>632</c:v>
                </c:pt>
                <c:pt idx="690">
                  <c:v>631</c:v>
                </c:pt>
                <c:pt idx="691">
                  <c:v>629</c:v>
                </c:pt>
                <c:pt idx="692">
                  <c:v>632</c:v>
                </c:pt>
                <c:pt idx="693">
                  <c:v>631</c:v>
                </c:pt>
                <c:pt idx="694">
                  <c:v>633</c:v>
                </c:pt>
                <c:pt idx="695">
                  <c:v>633</c:v>
                </c:pt>
                <c:pt idx="696">
                  <c:v>632</c:v>
                </c:pt>
                <c:pt idx="697">
                  <c:v>632</c:v>
                </c:pt>
                <c:pt idx="698">
                  <c:v>635</c:v>
                </c:pt>
                <c:pt idx="699">
                  <c:v>633</c:v>
                </c:pt>
                <c:pt idx="700">
                  <c:v>632</c:v>
                </c:pt>
                <c:pt idx="701">
                  <c:v>633</c:v>
                </c:pt>
                <c:pt idx="702">
                  <c:v>633</c:v>
                </c:pt>
                <c:pt idx="703">
                  <c:v>632</c:v>
                </c:pt>
                <c:pt idx="704">
                  <c:v>633</c:v>
                </c:pt>
                <c:pt idx="705">
                  <c:v>635</c:v>
                </c:pt>
                <c:pt idx="706">
                  <c:v>635</c:v>
                </c:pt>
                <c:pt idx="707">
                  <c:v>630</c:v>
                </c:pt>
                <c:pt idx="708">
                  <c:v>631</c:v>
                </c:pt>
                <c:pt idx="709">
                  <c:v>631</c:v>
                </c:pt>
                <c:pt idx="710">
                  <c:v>633</c:v>
                </c:pt>
                <c:pt idx="711">
                  <c:v>630</c:v>
                </c:pt>
                <c:pt idx="712">
                  <c:v>627</c:v>
                </c:pt>
                <c:pt idx="713">
                  <c:v>630</c:v>
                </c:pt>
                <c:pt idx="714">
                  <c:v>629</c:v>
                </c:pt>
                <c:pt idx="715">
                  <c:v>630</c:v>
                </c:pt>
                <c:pt idx="716">
                  <c:v>628</c:v>
                </c:pt>
                <c:pt idx="717">
                  <c:v>632</c:v>
                </c:pt>
                <c:pt idx="718">
                  <c:v>633</c:v>
                </c:pt>
                <c:pt idx="719">
                  <c:v>631</c:v>
                </c:pt>
                <c:pt idx="720">
                  <c:v>633</c:v>
                </c:pt>
                <c:pt idx="721">
                  <c:v>634</c:v>
                </c:pt>
                <c:pt idx="722">
                  <c:v>634</c:v>
                </c:pt>
                <c:pt idx="723">
                  <c:v>633</c:v>
                </c:pt>
                <c:pt idx="724">
                  <c:v>632</c:v>
                </c:pt>
                <c:pt idx="725">
                  <c:v>632</c:v>
                </c:pt>
                <c:pt idx="726">
                  <c:v>633</c:v>
                </c:pt>
                <c:pt idx="727">
                  <c:v>631</c:v>
                </c:pt>
                <c:pt idx="728">
                  <c:v>630</c:v>
                </c:pt>
                <c:pt idx="729">
                  <c:v>635</c:v>
                </c:pt>
                <c:pt idx="730">
                  <c:v>634</c:v>
                </c:pt>
                <c:pt idx="731">
                  <c:v>634</c:v>
                </c:pt>
                <c:pt idx="732">
                  <c:v>631</c:v>
                </c:pt>
                <c:pt idx="733">
                  <c:v>635</c:v>
                </c:pt>
                <c:pt idx="734">
                  <c:v>635</c:v>
                </c:pt>
                <c:pt idx="735">
                  <c:v>635</c:v>
                </c:pt>
                <c:pt idx="736">
                  <c:v>639</c:v>
                </c:pt>
                <c:pt idx="737">
                  <c:v>644</c:v>
                </c:pt>
                <c:pt idx="738">
                  <c:v>647</c:v>
                </c:pt>
                <c:pt idx="739">
                  <c:v>646</c:v>
                </c:pt>
                <c:pt idx="740">
                  <c:v>651</c:v>
                </c:pt>
                <c:pt idx="741">
                  <c:v>655</c:v>
                </c:pt>
                <c:pt idx="742">
                  <c:v>658</c:v>
                </c:pt>
                <c:pt idx="743">
                  <c:v>658</c:v>
                </c:pt>
                <c:pt idx="744">
                  <c:v>659</c:v>
                </c:pt>
                <c:pt idx="745">
                  <c:v>662</c:v>
                </c:pt>
                <c:pt idx="746">
                  <c:v>664</c:v>
                </c:pt>
                <c:pt idx="747">
                  <c:v>664</c:v>
                </c:pt>
                <c:pt idx="748">
                  <c:v>665</c:v>
                </c:pt>
                <c:pt idx="749">
                  <c:v>666</c:v>
                </c:pt>
                <c:pt idx="750">
                  <c:v>667</c:v>
                </c:pt>
                <c:pt idx="751">
                  <c:v>667</c:v>
                </c:pt>
                <c:pt idx="752">
                  <c:v>666</c:v>
                </c:pt>
                <c:pt idx="753">
                  <c:v>670</c:v>
                </c:pt>
                <c:pt idx="754">
                  <c:v>668</c:v>
                </c:pt>
                <c:pt idx="755">
                  <c:v>670</c:v>
                </c:pt>
                <c:pt idx="756">
                  <c:v>667</c:v>
                </c:pt>
                <c:pt idx="757">
                  <c:v>673</c:v>
                </c:pt>
                <c:pt idx="758">
                  <c:v>671</c:v>
                </c:pt>
                <c:pt idx="759">
                  <c:v>671</c:v>
                </c:pt>
                <c:pt idx="760">
                  <c:v>671</c:v>
                </c:pt>
                <c:pt idx="761">
                  <c:v>671</c:v>
                </c:pt>
                <c:pt idx="762">
                  <c:v>671</c:v>
                </c:pt>
                <c:pt idx="763">
                  <c:v>670</c:v>
                </c:pt>
                <c:pt idx="764">
                  <c:v>669</c:v>
                </c:pt>
                <c:pt idx="765">
                  <c:v>672</c:v>
                </c:pt>
                <c:pt idx="766">
                  <c:v>672</c:v>
                </c:pt>
                <c:pt idx="767">
                  <c:v>669</c:v>
                </c:pt>
                <c:pt idx="768">
                  <c:v>671</c:v>
                </c:pt>
                <c:pt idx="769">
                  <c:v>670</c:v>
                </c:pt>
                <c:pt idx="770">
                  <c:v>672</c:v>
                </c:pt>
                <c:pt idx="771">
                  <c:v>669</c:v>
                </c:pt>
                <c:pt idx="772">
                  <c:v>671</c:v>
                </c:pt>
                <c:pt idx="773">
                  <c:v>670</c:v>
                </c:pt>
                <c:pt idx="774">
                  <c:v>673</c:v>
                </c:pt>
                <c:pt idx="775">
                  <c:v>671</c:v>
                </c:pt>
                <c:pt idx="776">
                  <c:v>672</c:v>
                </c:pt>
                <c:pt idx="777">
                  <c:v>671</c:v>
                </c:pt>
                <c:pt idx="778">
                  <c:v>671</c:v>
                </c:pt>
                <c:pt idx="779">
                  <c:v>670</c:v>
                </c:pt>
                <c:pt idx="780">
                  <c:v>670</c:v>
                </c:pt>
                <c:pt idx="781">
                  <c:v>672</c:v>
                </c:pt>
                <c:pt idx="782">
                  <c:v>671</c:v>
                </c:pt>
                <c:pt idx="783">
                  <c:v>670</c:v>
                </c:pt>
                <c:pt idx="784">
                  <c:v>671</c:v>
                </c:pt>
                <c:pt idx="785">
                  <c:v>671</c:v>
                </c:pt>
                <c:pt idx="786">
                  <c:v>671</c:v>
                </c:pt>
                <c:pt idx="787">
                  <c:v>670</c:v>
                </c:pt>
                <c:pt idx="788">
                  <c:v>673</c:v>
                </c:pt>
                <c:pt idx="789">
                  <c:v>673</c:v>
                </c:pt>
                <c:pt idx="790">
                  <c:v>669</c:v>
                </c:pt>
                <c:pt idx="791">
                  <c:v>670</c:v>
                </c:pt>
                <c:pt idx="792">
                  <c:v>672</c:v>
                </c:pt>
                <c:pt idx="793">
                  <c:v>672</c:v>
                </c:pt>
                <c:pt idx="794">
                  <c:v>672</c:v>
                </c:pt>
                <c:pt idx="795">
                  <c:v>669</c:v>
                </c:pt>
                <c:pt idx="796">
                  <c:v>671</c:v>
                </c:pt>
                <c:pt idx="797">
                  <c:v>672</c:v>
                </c:pt>
                <c:pt idx="798">
                  <c:v>670</c:v>
                </c:pt>
                <c:pt idx="799">
                  <c:v>671</c:v>
                </c:pt>
                <c:pt idx="800">
                  <c:v>672</c:v>
                </c:pt>
                <c:pt idx="801">
                  <c:v>673</c:v>
                </c:pt>
                <c:pt idx="802">
                  <c:v>672</c:v>
                </c:pt>
                <c:pt idx="803">
                  <c:v>669</c:v>
                </c:pt>
                <c:pt idx="804">
                  <c:v>672</c:v>
                </c:pt>
                <c:pt idx="805">
                  <c:v>673</c:v>
                </c:pt>
                <c:pt idx="806">
                  <c:v>668</c:v>
                </c:pt>
                <c:pt idx="807">
                  <c:v>671</c:v>
                </c:pt>
                <c:pt idx="808">
                  <c:v>672</c:v>
                </c:pt>
                <c:pt idx="809">
                  <c:v>672</c:v>
                </c:pt>
                <c:pt idx="810">
                  <c:v>672</c:v>
                </c:pt>
                <c:pt idx="811">
                  <c:v>671</c:v>
                </c:pt>
                <c:pt idx="812">
                  <c:v>674</c:v>
                </c:pt>
                <c:pt idx="813">
                  <c:v>673</c:v>
                </c:pt>
                <c:pt idx="814">
                  <c:v>673</c:v>
                </c:pt>
                <c:pt idx="815">
                  <c:v>669</c:v>
                </c:pt>
                <c:pt idx="816">
                  <c:v>672</c:v>
                </c:pt>
                <c:pt idx="817">
                  <c:v>674</c:v>
                </c:pt>
                <c:pt idx="818">
                  <c:v>673</c:v>
                </c:pt>
                <c:pt idx="819">
                  <c:v>672</c:v>
                </c:pt>
                <c:pt idx="820">
                  <c:v>674</c:v>
                </c:pt>
                <c:pt idx="821">
                  <c:v>673</c:v>
                </c:pt>
                <c:pt idx="822">
                  <c:v>670</c:v>
                </c:pt>
                <c:pt idx="823">
                  <c:v>669</c:v>
                </c:pt>
                <c:pt idx="824">
                  <c:v>673</c:v>
                </c:pt>
                <c:pt idx="825">
                  <c:v>673</c:v>
                </c:pt>
                <c:pt idx="826">
                  <c:v>670</c:v>
                </c:pt>
                <c:pt idx="827">
                  <c:v>672</c:v>
                </c:pt>
                <c:pt idx="828">
                  <c:v>673</c:v>
                </c:pt>
                <c:pt idx="829">
                  <c:v>673</c:v>
                </c:pt>
                <c:pt idx="830">
                  <c:v>672</c:v>
                </c:pt>
                <c:pt idx="831">
                  <c:v>672</c:v>
                </c:pt>
                <c:pt idx="832">
                  <c:v>673</c:v>
                </c:pt>
                <c:pt idx="833">
                  <c:v>671</c:v>
                </c:pt>
                <c:pt idx="834">
                  <c:v>670</c:v>
                </c:pt>
                <c:pt idx="835">
                  <c:v>671</c:v>
                </c:pt>
                <c:pt idx="836">
                  <c:v>673</c:v>
                </c:pt>
                <c:pt idx="837">
                  <c:v>672</c:v>
                </c:pt>
                <c:pt idx="838">
                  <c:v>671</c:v>
                </c:pt>
                <c:pt idx="839">
                  <c:v>671</c:v>
                </c:pt>
                <c:pt idx="840">
                  <c:v>671</c:v>
                </c:pt>
                <c:pt idx="841">
                  <c:v>671</c:v>
                </c:pt>
                <c:pt idx="842">
                  <c:v>670</c:v>
                </c:pt>
                <c:pt idx="843">
                  <c:v>670</c:v>
                </c:pt>
                <c:pt idx="844">
                  <c:v>672</c:v>
                </c:pt>
                <c:pt idx="845">
                  <c:v>671</c:v>
                </c:pt>
                <c:pt idx="846">
                  <c:v>668</c:v>
                </c:pt>
                <c:pt idx="847">
                  <c:v>670</c:v>
                </c:pt>
                <c:pt idx="848">
                  <c:v>671</c:v>
                </c:pt>
                <c:pt idx="849">
                  <c:v>671</c:v>
                </c:pt>
                <c:pt idx="850">
                  <c:v>670</c:v>
                </c:pt>
                <c:pt idx="851">
                  <c:v>670</c:v>
                </c:pt>
                <c:pt idx="852">
                  <c:v>672</c:v>
                </c:pt>
                <c:pt idx="853">
                  <c:v>671</c:v>
                </c:pt>
                <c:pt idx="854">
                  <c:v>670</c:v>
                </c:pt>
                <c:pt idx="855">
                  <c:v>671</c:v>
                </c:pt>
                <c:pt idx="856">
                  <c:v>672</c:v>
                </c:pt>
                <c:pt idx="857">
                  <c:v>672</c:v>
                </c:pt>
                <c:pt idx="858">
                  <c:v>669</c:v>
                </c:pt>
                <c:pt idx="859">
                  <c:v>670</c:v>
                </c:pt>
                <c:pt idx="860">
                  <c:v>672</c:v>
                </c:pt>
                <c:pt idx="861">
                  <c:v>670</c:v>
                </c:pt>
                <c:pt idx="862">
                  <c:v>669</c:v>
                </c:pt>
                <c:pt idx="863">
                  <c:v>671</c:v>
                </c:pt>
                <c:pt idx="864">
                  <c:v>671</c:v>
                </c:pt>
                <c:pt idx="865">
                  <c:v>671</c:v>
                </c:pt>
                <c:pt idx="866">
                  <c:v>669</c:v>
                </c:pt>
                <c:pt idx="867">
                  <c:v>670</c:v>
                </c:pt>
                <c:pt idx="868">
                  <c:v>672</c:v>
                </c:pt>
                <c:pt idx="869">
                  <c:v>670</c:v>
                </c:pt>
                <c:pt idx="870">
                  <c:v>669</c:v>
                </c:pt>
                <c:pt idx="871">
                  <c:v>671</c:v>
                </c:pt>
                <c:pt idx="872">
                  <c:v>671</c:v>
                </c:pt>
                <c:pt idx="873">
                  <c:v>669</c:v>
                </c:pt>
                <c:pt idx="874">
                  <c:v>668</c:v>
                </c:pt>
                <c:pt idx="875">
                  <c:v>667</c:v>
                </c:pt>
                <c:pt idx="876">
                  <c:v>664</c:v>
                </c:pt>
                <c:pt idx="877">
                  <c:v>656</c:v>
                </c:pt>
                <c:pt idx="878">
                  <c:v>636</c:v>
                </c:pt>
                <c:pt idx="879">
                  <c:v>612</c:v>
                </c:pt>
                <c:pt idx="880">
                  <c:v>582</c:v>
                </c:pt>
                <c:pt idx="881">
                  <c:v>543</c:v>
                </c:pt>
                <c:pt idx="882">
                  <c:v>503</c:v>
                </c:pt>
                <c:pt idx="883">
                  <c:v>479</c:v>
                </c:pt>
                <c:pt idx="884">
                  <c:v>456</c:v>
                </c:pt>
                <c:pt idx="885">
                  <c:v>442</c:v>
                </c:pt>
                <c:pt idx="886">
                  <c:v>427</c:v>
                </c:pt>
                <c:pt idx="887">
                  <c:v>423</c:v>
                </c:pt>
                <c:pt idx="888">
                  <c:v>418</c:v>
                </c:pt>
                <c:pt idx="889">
                  <c:v>411</c:v>
                </c:pt>
                <c:pt idx="890">
                  <c:v>411</c:v>
                </c:pt>
                <c:pt idx="891">
                  <c:v>409</c:v>
                </c:pt>
                <c:pt idx="892">
                  <c:v>404</c:v>
                </c:pt>
                <c:pt idx="893">
                  <c:v>406</c:v>
                </c:pt>
                <c:pt idx="894">
                  <c:v>404</c:v>
                </c:pt>
                <c:pt idx="895">
                  <c:v>399</c:v>
                </c:pt>
                <c:pt idx="896">
                  <c:v>400</c:v>
                </c:pt>
                <c:pt idx="897">
                  <c:v>400</c:v>
                </c:pt>
                <c:pt idx="898">
                  <c:v>403</c:v>
                </c:pt>
                <c:pt idx="899">
                  <c:v>405</c:v>
                </c:pt>
                <c:pt idx="900">
                  <c:v>408</c:v>
                </c:pt>
                <c:pt idx="901">
                  <c:v>399</c:v>
                </c:pt>
                <c:pt idx="902">
                  <c:v>402</c:v>
                </c:pt>
                <c:pt idx="903">
                  <c:v>409</c:v>
                </c:pt>
                <c:pt idx="904">
                  <c:v>413</c:v>
                </c:pt>
                <c:pt idx="905">
                  <c:v>409</c:v>
                </c:pt>
                <c:pt idx="906">
                  <c:v>413</c:v>
                </c:pt>
                <c:pt idx="907">
                  <c:v>414</c:v>
                </c:pt>
                <c:pt idx="908">
                  <c:v>415</c:v>
                </c:pt>
                <c:pt idx="909">
                  <c:v>417</c:v>
                </c:pt>
                <c:pt idx="910">
                  <c:v>411</c:v>
                </c:pt>
                <c:pt idx="911">
                  <c:v>415</c:v>
                </c:pt>
                <c:pt idx="912">
                  <c:v>421</c:v>
                </c:pt>
                <c:pt idx="913">
                  <c:v>422</c:v>
                </c:pt>
                <c:pt idx="914">
                  <c:v>420</c:v>
                </c:pt>
                <c:pt idx="915">
                  <c:v>423</c:v>
                </c:pt>
                <c:pt idx="916">
                  <c:v>420</c:v>
                </c:pt>
                <c:pt idx="917">
                  <c:v>423</c:v>
                </c:pt>
                <c:pt idx="918">
                  <c:v>420</c:v>
                </c:pt>
                <c:pt idx="919">
                  <c:v>425</c:v>
                </c:pt>
                <c:pt idx="920">
                  <c:v>426</c:v>
                </c:pt>
                <c:pt idx="921">
                  <c:v>421</c:v>
                </c:pt>
                <c:pt idx="922">
                  <c:v>421</c:v>
                </c:pt>
                <c:pt idx="923">
                  <c:v>417</c:v>
                </c:pt>
                <c:pt idx="924">
                  <c:v>412</c:v>
                </c:pt>
                <c:pt idx="925">
                  <c:v>411</c:v>
                </c:pt>
                <c:pt idx="926">
                  <c:v>407</c:v>
                </c:pt>
                <c:pt idx="927">
                  <c:v>410</c:v>
                </c:pt>
                <c:pt idx="928">
                  <c:v>408</c:v>
                </c:pt>
                <c:pt idx="929">
                  <c:v>400</c:v>
                </c:pt>
                <c:pt idx="930">
                  <c:v>409</c:v>
                </c:pt>
                <c:pt idx="931">
                  <c:v>411</c:v>
                </c:pt>
                <c:pt idx="932">
                  <c:v>410</c:v>
                </c:pt>
                <c:pt idx="933">
                  <c:v>408</c:v>
                </c:pt>
                <c:pt idx="934">
                  <c:v>410</c:v>
                </c:pt>
                <c:pt idx="935">
                  <c:v>415</c:v>
                </c:pt>
                <c:pt idx="936">
                  <c:v>415</c:v>
                </c:pt>
                <c:pt idx="937">
                  <c:v>416</c:v>
                </c:pt>
                <c:pt idx="938">
                  <c:v>422</c:v>
                </c:pt>
                <c:pt idx="939">
                  <c:v>421</c:v>
                </c:pt>
                <c:pt idx="940">
                  <c:v>424</c:v>
                </c:pt>
                <c:pt idx="941">
                  <c:v>422</c:v>
                </c:pt>
                <c:pt idx="942">
                  <c:v>423</c:v>
                </c:pt>
                <c:pt idx="943">
                  <c:v>429</c:v>
                </c:pt>
                <c:pt idx="944">
                  <c:v>421</c:v>
                </c:pt>
                <c:pt idx="945">
                  <c:v>430</c:v>
                </c:pt>
                <c:pt idx="946">
                  <c:v>434</c:v>
                </c:pt>
                <c:pt idx="947">
                  <c:v>436</c:v>
                </c:pt>
                <c:pt idx="948">
                  <c:v>430</c:v>
                </c:pt>
                <c:pt idx="949">
                  <c:v>436</c:v>
                </c:pt>
                <c:pt idx="950">
                  <c:v>435</c:v>
                </c:pt>
                <c:pt idx="951">
                  <c:v>438</c:v>
                </c:pt>
                <c:pt idx="952">
                  <c:v>437</c:v>
                </c:pt>
                <c:pt idx="953">
                  <c:v>436</c:v>
                </c:pt>
                <c:pt idx="954">
                  <c:v>439</c:v>
                </c:pt>
                <c:pt idx="955">
                  <c:v>441</c:v>
                </c:pt>
                <c:pt idx="956">
                  <c:v>443</c:v>
                </c:pt>
                <c:pt idx="957">
                  <c:v>439</c:v>
                </c:pt>
                <c:pt idx="958">
                  <c:v>440</c:v>
                </c:pt>
                <c:pt idx="959">
                  <c:v>444</c:v>
                </c:pt>
                <c:pt idx="960">
                  <c:v>437</c:v>
                </c:pt>
                <c:pt idx="961">
                  <c:v>443</c:v>
                </c:pt>
                <c:pt idx="962">
                  <c:v>447</c:v>
                </c:pt>
                <c:pt idx="963">
                  <c:v>448</c:v>
                </c:pt>
                <c:pt idx="964">
                  <c:v>445</c:v>
                </c:pt>
                <c:pt idx="965">
                  <c:v>440</c:v>
                </c:pt>
                <c:pt idx="966">
                  <c:v>447</c:v>
                </c:pt>
                <c:pt idx="967">
                  <c:v>451</c:v>
                </c:pt>
                <c:pt idx="968">
                  <c:v>449</c:v>
                </c:pt>
                <c:pt idx="969">
                  <c:v>447</c:v>
                </c:pt>
                <c:pt idx="970">
                  <c:v>452</c:v>
                </c:pt>
                <c:pt idx="971">
                  <c:v>452</c:v>
                </c:pt>
                <c:pt idx="972">
                  <c:v>451</c:v>
                </c:pt>
                <c:pt idx="973">
                  <c:v>451</c:v>
                </c:pt>
                <c:pt idx="974">
                  <c:v>453</c:v>
                </c:pt>
                <c:pt idx="975">
                  <c:v>457</c:v>
                </c:pt>
                <c:pt idx="976">
                  <c:v>455</c:v>
                </c:pt>
                <c:pt idx="977">
                  <c:v>454</c:v>
                </c:pt>
                <c:pt idx="978">
                  <c:v>458</c:v>
                </c:pt>
                <c:pt idx="979">
                  <c:v>460</c:v>
                </c:pt>
                <c:pt idx="980">
                  <c:v>458</c:v>
                </c:pt>
                <c:pt idx="981">
                  <c:v>459</c:v>
                </c:pt>
                <c:pt idx="982">
                  <c:v>460</c:v>
                </c:pt>
                <c:pt idx="983">
                  <c:v>462</c:v>
                </c:pt>
                <c:pt idx="984">
                  <c:v>458</c:v>
                </c:pt>
                <c:pt idx="985">
                  <c:v>460</c:v>
                </c:pt>
                <c:pt idx="986">
                  <c:v>460</c:v>
                </c:pt>
                <c:pt idx="987">
                  <c:v>462</c:v>
                </c:pt>
                <c:pt idx="988">
                  <c:v>454</c:v>
                </c:pt>
                <c:pt idx="989">
                  <c:v>460</c:v>
                </c:pt>
                <c:pt idx="990">
                  <c:v>460</c:v>
                </c:pt>
                <c:pt idx="991">
                  <c:v>462</c:v>
                </c:pt>
                <c:pt idx="992">
                  <c:v>460</c:v>
                </c:pt>
                <c:pt idx="993">
                  <c:v>458</c:v>
                </c:pt>
                <c:pt idx="994">
                  <c:v>461</c:v>
                </c:pt>
                <c:pt idx="995">
                  <c:v>460</c:v>
                </c:pt>
                <c:pt idx="996">
                  <c:v>458</c:v>
                </c:pt>
                <c:pt idx="997">
                  <c:v>458</c:v>
                </c:pt>
                <c:pt idx="998">
                  <c:v>459</c:v>
                </c:pt>
                <c:pt idx="999">
                  <c:v>461</c:v>
                </c:pt>
                <c:pt idx="1000">
                  <c:v>457</c:v>
                </c:pt>
                <c:pt idx="1001">
                  <c:v>462</c:v>
                </c:pt>
                <c:pt idx="1002">
                  <c:v>464</c:v>
                </c:pt>
                <c:pt idx="1003">
                  <c:v>462</c:v>
                </c:pt>
                <c:pt idx="1004">
                  <c:v>464</c:v>
                </c:pt>
                <c:pt idx="1005">
                  <c:v>462</c:v>
                </c:pt>
                <c:pt idx="1006">
                  <c:v>466</c:v>
                </c:pt>
                <c:pt idx="1007">
                  <c:v>465</c:v>
                </c:pt>
                <c:pt idx="1008">
                  <c:v>466</c:v>
                </c:pt>
                <c:pt idx="1009">
                  <c:v>467</c:v>
                </c:pt>
                <c:pt idx="1010">
                  <c:v>472</c:v>
                </c:pt>
                <c:pt idx="1011">
                  <c:v>476</c:v>
                </c:pt>
                <c:pt idx="1012">
                  <c:v>482</c:v>
                </c:pt>
                <c:pt idx="1013">
                  <c:v>485</c:v>
                </c:pt>
                <c:pt idx="1014">
                  <c:v>489</c:v>
                </c:pt>
                <c:pt idx="1015">
                  <c:v>491</c:v>
                </c:pt>
                <c:pt idx="1016">
                  <c:v>492</c:v>
                </c:pt>
                <c:pt idx="1017">
                  <c:v>493</c:v>
                </c:pt>
                <c:pt idx="1018">
                  <c:v>497</c:v>
                </c:pt>
                <c:pt idx="1019">
                  <c:v>500</c:v>
                </c:pt>
                <c:pt idx="1020">
                  <c:v>502</c:v>
                </c:pt>
                <c:pt idx="1021">
                  <c:v>505</c:v>
                </c:pt>
                <c:pt idx="1022">
                  <c:v>505</c:v>
                </c:pt>
                <c:pt idx="1023">
                  <c:v>509</c:v>
                </c:pt>
                <c:pt idx="1024">
                  <c:v>514</c:v>
                </c:pt>
                <c:pt idx="1025">
                  <c:v>524</c:v>
                </c:pt>
                <c:pt idx="1026">
                  <c:v>541</c:v>
                </c:pt>
                <c:pt idx="1027">
                  <c:v>559</c:v>
                </c:pt>
                <c:pt idx="1028">
                  <c:v>570</c:v>
                </c:pt>
                <c:pt idx="1029">
                  <c:v>585</c:v>
                </c:pt>
                <c:pt idx="1030">
                  <c:v>598</c:v>
                </c:pt>
                <c:pt idx="1031">
                  <c:v>608</c:v>
                </c:pt>
                <c:pt idx="1032">
                  <c:v>617</c:v>
                </c:pt>
                <c:pt idx="1033">
                  <c:v>624</c:v>
                </c:pt>
                <c:pt idx="1034">
                  <c:v>633</c:v>
                </c:pt>
                <c:pt idx="1035">
                  <c:v>638</c:v>
                </c:pt>
                <c:pt idx="1036">
                  <c:v>640</c:v>
                </c:pt>
                <c:pt idx="1037">
                  <c:v>644</c:v>
                </c:pt>
                <c:pt idx="1038">
                  <c:v>646</c:v>
                </c:pt>
                <c:pt idx="1039">
                  <c:v>647</c:v>
                </c:pt>
                <c:pt idx="1040">
                  <c:v>646</c:v>
                </c:pt>
                <c:pt idx="1041">
                  <c:v>648</c:v>
                </c:pt>
                <c:pt idx="1042">
                  <c:v>652</c:v>
                </c:pt>
                <c:pt idx="1043">
                  <c:v>652</c:v>
                </c:pt>
                <c:pt idx="1044">
                  <c:v>650</c:v>
                </c:pt>
                <c:pt idx="1045">
                  <c:v>654</c:v>
                </c:pt>
                <c:pt idx="1046">
                  <c:v>654</c:v>
                </c:pt>
                <c:pt idx="1047">
                  <c:v>655</c:v>
                </c:pt>
                <c:pt idx="1048">
                  <c:v>654</c:v>
                </c:pt>
                <c:pt idx="1049">
                  <c:v>655</c:v>
                </c:pt>
                <c:pt idx="1050">
                  <c:v>657</c:v>
                </c:pt>
                <c:pt idx="1051">
                  <c:v>657</c:v>
                </c:pt>
                <c:pt idx="1052">
                  <c:v>657</c:v>
                </c:pt>
                <c:pt idx="1053">
                  <c:v>655</c:v>
                </c:pt>
                <c:pt idx="1054">
                  <c:v>657</c:v>
                </c:pt>
                <c:pt idx="1055">
                  <c:v>653</c:v>
                </c:pt>
                <c:pt idx="1056">
                  <c:v>652</c:v>
                </c:pt>
                <c:pt idx="1057">
                  <c:v>656</c:v>
                </c:pt>
                <c:pt idx="1058">
                  <c:v>658</c:v>
                </c:pt>
                <c:pt idx="1059">
                  <c:v>654</c:v>
                </c:pt>
                <c:pt idx="1060">
                  <c:v>654</c:v>
                </c:pt>
                <c:pt idx="1061">
                  <c:v>658</c:v>
                </c:pt>
                <c:pt idx="1062">
                  <c:v>657</c:v>
                </c:pt>
                <c:pt idx="1063">
                  <c:v>657</c:v>
                </c:pt>
                <c:pt idx="1064">
                  <c:v>654</c:v>
                </c:pt>
                <c:pt idx="1065">
                  <c:v>657</c:v>
                </c:pt>
                <c:pt idx="1066">
                  <c:v>659</c:v>
                </c:pt>
                <c:pt idx="1067">
                  <c:v>658</c:v>
                </c:pt>
                <c:pt idx="1068">
                  <c:v>658</c:v>
                </c:pt>
                <c:pt idx="1069">
                  <c:v>659</c:v>
                </c:pt>
                <c:pt idx="1070">
                  <c:v>659</c:v>
                </c:pt>
                <c:pt idx="1071">
                  <c:v>654</c:v>
                </c:pt>
                <c:pt idx="1072">
                  <c:v>658</c:v>
                </c:pt>
                <c:pt idx="1073">
                  <c:v>660</c:v>
                </c:pt>
                <c:pt idx="1074">
                  <c:v>660</c:v>
                </c:pt>
                <c:pt idx="1075">
                  <c:v>659</c:v>
                </c:pt>
                <c:pt idx="1076">
                  <c:v>656</c:v>
                </c:pt>
                <c:pt idx="1077">
                  <c:v>660</c:v>
                </c:pt>
                <c:pt idx="1078">
                  <c:v>660</c:v>
                </c:pt>
                <c:pt idx="1079">
                  <c:v>659</c:v>
                </c:pt>
                <c:pt idx="1080">
                  <c:v>658</c:v>
                </c:pt>
                <c:pt idx="1081">
                  <c:v>659</c:v>
                </c:pt>
                <c:pt idx="1082">
                  <c:v>661</c:v>
                </c:pt>
                <c:pt idx="1083">
                  <c:v>659</c:v>
                </c:pt>
                <c:pt idx="1084">
                  <c:v>656</c:v>
                </c:pt>
                <c:pt idx="1085">
                  <c:v>661</c:v>
                </c:pt>
                <c:pt idx="1086">
                  <c:v>660</c:v>
                </c:pt>
                <c:pt idx="1087">
                  <c:v>660</c:v>
                </c:pt>
                <c:pt idx="1088">
                  <c:v>659</c:v>
                </c:pt>
                <c:pt idx="1089">
                  <c:v>660</c:v>
                </c:pt>
                <c:pt idx="1090">
                  <c:v>659</c:v>
                </c:pt>
                <c:pt idx="1091">
                  <c:v>659</c:v>
                </c:pt>
                <c:pt idx="1092">
                  <c:v>660</c:v>
                </c:pt>
                <c:pt idx="1093">
                  <c:v>660</c:v>
                </c:pt>
                <c:pt idx="1094">
                  <c:v>659</c:v>
                </c:pt>
                <c:pt idx="1095">
                  <c:v>658</c:v>
                </c:pt>
                <c:pt idx="1096">
                  <c:v>660</c:v>
                </c:pt>
                <c:pt idx="1097">
                  <c:v>661</c:v>
                </c:pt>
                <c:pt idx="1098">
                  <c:v>660</c:v>
                </c:pt>
                <c:pt idx="1099">
                  <c:v>659</c:v>
                </c:pt>
                <c:pt idx="1100">
                  <c:v>660</c:v>
                </c:pt>
                <c:pt idx="1101">
                  <c:v>661</c:v>
                </c:pt>
                <c:pt idx="1102">
                  <c:v>660</c:v>
                </c:pt>
                <c:pt idx="1103">
                  <c:v>660</c:v>
                </c:pt>
                <c:pt idx="1104">
                  <c:v>660</c:v>
                </c:pt>
                <c:pt idx="1105">
                  <c:v>661</c:v>
                </c:pt>
                <c:pt idx="1106">
                  <c:v>661</c:v>
                </c:pt>
                <c:pt idx="1107">
                  <c:v>658</c:v>
                </c:pt>
                <c:pt idx="1108">
                  <c:v>659</c:v>
                </c:pt>
                <c:pt idx="1109">
                  <c:v>661</c:v>
                </c:pt>
                <c:pt idx="1110">
                  <c:v>661</c:v>
                </c:pt>
                <c:pt idx="1111">
                  <c:v>660</c:v>
                </c:pt>
                <c:pt idx="1112">
                  <c:v>658</c:v>
                </c:pt>
                <c:pt idx="1113">
                  <c:v>663</c:v>
                </c:pt>
                <c:pt idx="1114">
                  <c:v>662</c:v>
                </c:pt>
                <c:pt idx="1115">
                  <c:v>658</c:v>
                </c:pt>
                <c:pt idx="1116">
                  <c:v>661</c:v>
                </c:pt>
                <c:pt idx="1117">
                  <c:v>663</c:v>
                </c:pt>
                <c:pt idx="1118">
                  <c:v>664</c:v>
                </c:pt>
                <c:pt idx="1119">
                  <c:v>663</c:v>
                </c:pt>
                <c:pt idx="1120">
                  <c:v>663</c:v>
                </c:pt>
                <c:pt idx="1121">
                  <c:v>664</c:v>
                </c:pt>
                <c:pt idx="1122">
                  <c:v>664</c:v>
                </c:pt>
                <c:pt idx="1123">
                  <c:v>663</c:v>
                </c:pt>
                <c:pt idx="1124">
                  <c:v>665</c:v>
                </c:pt>
                <c:pt idx="1125">
                  <c:v>666</c:v>
                </c:pt>
                <c:pt idx="1126">
                  <c:v>662</c:v>
                </c:pt>
                <c:pt idx="1127">
                  <c:v>664</c:v>
                </c:pt>
                <c:pt idx="1128">
                  <c:v>667</c:v>
                </c:pt>
                <c:pt idx="1129">
                  <c:v>667</c:v>
                </c:pt>
                <c:pt idx="1130">
                  <c:v>667</c:v>
                </c:pt>
                <c:pt idx="1131">
                  <c:v>665</c:v>
                </c:pt>
                <c:pt idx="1132">
                  <c:v>667</c:v>
                </c:pt>
                <c:pt idx="1133">
                  <c:v>668</c:v>
                </c:pt>
                <c:pt idx="1134">
                  <c:v>668</c:v>
                </c:pt>
                <c:pt idx="1135">
                  <c:v>667</c:v>
                </c:pt>
                <c:pt idx="1136">
                  <c:v>669</c:v>
                </c:pt>
                <c:pt idx="1137">
                  <c:v>668</c:v>
                </c:pt>
                <c:pt idx="1138">
                  <c:v>668</c:v>
                </c:pt>
                <c:pt idx="1139">
                  <c:v>664</c:v>
                </c:pt>
                <c:pt idx="1140">
                  <c:v>665</c:v>
                </c:pt>
                <c:pt idx="1141">
                  <c:v>665</c:v>
                </c:pt>
                <c:pt idx="1142">
                  <c:v>662</c:v>
                </c:pt>
                <c:pt idx="1143">
                  <c:v>660</c:v>
                </c:pt>
                <c:pt idx="1144">
                  <c:v>657</c:v>
                </c:pt>
                <c:pt idx="1145">
                  <c:v>658</c:v>
                </c:pt>
                <c:pt idx="1146">
                  <c:v>653</c:v>
                </c:pt>
                <c:pt idx="1147">
                  <c:v>653</c:v>
                </c:pt>
                <c:pt idx="1148">
                  <c:v>654</c:v>
                </c:pt>
                <c:pt idx="1149">
                  <c:v>652</c:v>
                </c:pt>
                <c:pt idx="1150">
                  <c:v>651</c:v>
                </c:pt>
                <c:pt idx="1151">
                  <c:v>646</c:v>
                </c:pt>
                <c:pt idx="1152">
                  <c:v>641</c:v>
                </c:pt>
                <c:pt idx="1153">
                  <c:v>627</c:v>
                </c:pt>
                <c:pt idx="1154">
                  <c:v>611</c:v>
                </c:pt>
                <c:pt idx="1155">
                  <c:v>598</c:v>
                </c:pt>
                <c:pt idx="1156">
                  <c:v>598</c:v>
                </c:pt>
                <c:pt idx="1157">
                  <c:v>591</c:v>
                </c:pt>
                <c:pt idx="1158">
                  <c:v>584</c:v>
                </c:pt>
                <c:pt idx="1159">
                  <c:v>578</c:v>
                </c:pt>
                <c:pt idx="1160">
                  <c:v>576</c:v>
                </c:pt>
                <c:pt idx="1161">
                  <c:v>572</c:v>
                </c:pt>
                <c:pt idx="1162">
                  <c:v>569</c:v>
                </c:pt>
                <c:pt idx="1163">
                  <c:v>566</c:v>
                </c:pt>
                <c:pt idx="1164">
                  <c:v>566</c:v>
                </c:pt>
                <c:pt idx="1165">
                  <c:v>566</c:v>
                </c:pt>
                <c:pt idx="1166">
                  <c:v>563</c:v>
                </c:pt>
                <c:pt idx="1167">
                  <c:v>561</c:v>
                </c:pt>
                <c:pt idx="1168">
                  <c:v>562</c:v>
                </c:pt>
                <c:pt idx="1169">
                  <c:v>562</c:v>
                </c:pt>
                <c:pt idx="1170">
                  <c:v>562</c:v>
                </c:pt>
                <c:pt idx="1171">
                  <c:v>559</c:v>
                </c:pt>
                <c:pt idx="1172">
                  <c:v>560</c:v>
                </c:pt>
                <c:pt idx="1173">
                  <c:v>561</c:v>
                </c:pt>
                <c:pt idx="1174">
                  <c:v>563</c:v>
                </c:pt>
                <c:pt idx="1175">
                  <c:v>561</c:v>
                </c:pt>
                <c:pt idx="1176">
                  <c:v>567</c:v>
                </c:pt>
                <c:pt idx="1177">
                  <c:v>569</c:v>
                </c:pt>
                <c:pt idx="1178">
                  <c:v>568</c:v>
                </c:pt>
                <c:pt idx="1179">
                  <c:v>569</c:v>
                </c:pt>
                <c:pt idx="1180">
                  <c:v>570</c:v>
                </c:pt>
                <c:pt idx="1181">
                  <c:v>572</c:v>
                </c:pt>
                <c:pt idx="1182">
                  <c:v>571</c:v>
                </c:pt>
                <c:pt idx="1183">
                  <c:v>571</c:v>
                </c:pt>
                <c:pt idx="1184">
                  <c:v>573</c:v>
                </c:pt>
                <c:pt idx="1185">
                  <c:v>572</c:v>
                </c:pt>
                <c:pt idx="1186">
                  <c:v>571</c:v>
                </c:pt>
                <c:pt idx="1187">
                  <c:v>572</c:v>
                </c:pt>
                <c:pt idx="1188">
                  <c:v>572</c:v>
                </c:pt>
                <c:pt idx="1189">
                  <c:v>574</c:v>
                </c:pt>
                <c:pt idx="1190">
                  <c:v>570</c:v>
                </c:pt>
                <c:pt idx="1191">
                  <c:v>571</c:v>
                </c:pt>
                <c:pt idx="1192">
                  <c:v>572</c:v>
                </c:pt>
                <c:pt idx="1193">
                  <c:v>573</c:v>
                </c:pt>
                <c:pt idx="1194">
                  <c:v>567</c:v>
                </c:pt>
                <c:pt idx="1195">
                  <c:v>569</c:v>
                </c:pt>
                <c:pt idx="1196">
                  <c:v>569</c:v>
                </c:pt>
                <c:pt idx="1197">
                  <c:v>571</c:v>
                </c:pt>
                <c:pt idx="1198">
                  <c:v>568</c:v>
                </c:pt>
                <c:pt idx="1199">
                  <c:v>569</c:v>
                </c:pt>
                <c:pt idx="1200">
                  <c:v>570</c:v>
                </c:pt>
                <c:pt idx="1201">
                  <c:v>567</c:v>
                </c:pt>
                <c:pt idx="1202">
                  <c:v>563</c:v>
                </c:pt>
                <c:pt idx="1203">
                  <c:v>564</c:v>
                </c:pt>
                <c:pt idx="1204">
                  <c:v>565</c:v>
                </c:pt>
                <c:pt idx="1205">
                  <c:v>568</c:v>
                </c:pt>
                <c:pt idx="1206">
                  <c:v>565</c:v>
                </c:pt>
                <c:pt idx="1207">
                  <c:v>566</c:v>
                </c:pt>
                <c:pt idx="1208">
                  <c:v>570</c:v>
                </c:pt>
                <c:pt idx="1209">
                  <c:v>570</c:v>
                </c:pt>
                <c:pt idx="1210">
                  <c:v>568</c:v>
                </c:pt>
                <c:pt idx="1211">
                  <c:v>570</c:v>
                </c:pt>
                <c:pt idx="1212">
                  <c:v>571</c:v>
                </c:pt>
                <c:pt idx="1213">
                  <c:v>572</c:v>
                </c:pt>
                <c:pt idx="1214">
                  <c:v>567</c:v>
                </c:pt>
                <c:pt idx="1215">
                  <c:v>569</c:v>
                </c:pt>
                <c:pt idx="1216">
                  <c:v>572</c:v>
                </c:pt>
                <c:pt idx="1217">
                  <c:v>571</c:v>
                </c:pt>
                <c:pt idx="1218">
                  <c:v>567</c:v>
                </c:pt>
                <c:pt idx="1219">
                  <c:v>570</c:v>
                </c:pt>
                <c:pt idx="1220">
                  <c:v>570</c:v>
                </c:pt>
                <c:pt idx="1221">
                  <c:v>569</c:v>
                </c:pt>
                <c:pt idx="1222">
                  <c:v>566</c:v>
                </c:pt>
                <c:pt idx="1223">
                  <c:v>566</c:v>
                </c:pt>
                <c:pt idx="1224">
                  <c:v>569</c:v>
                </c:pt>
                <c:pt idx="1225">
                  <c:v>567</c:v>
                </c:pt>
                <c:pt idx="1226">
                  <c:v>566</c:v>
                </c:pt>
                <c:pt idx="1227">
                  <c:v>568</c:v>
                </c:pt>
                <c:pt idx="1228">
                  <c:v>568</c:v>
                </c:pt>
                <c:pt idx="1229">
                  <c:v>563</c:v>
                </c:pt>
                <c:pt idx="1230">
                  <c:v>560</c:v>
                </c:pt>
                <c:pt idx="1231">
                  <c:v>560</c:v>
                </c:pt>
                <c:pt idx="1232">
                  <c:v>564</c:v>
                </c:pt>
                <c:pt idx="1233">
                  <c:v>561</c:v>
                </c:pt>
                <c:pt idx="1234">
                  <c:v>560</c:v>
                </c:pt>
                <c:pt idx="1235">
                  <c:v>562</c:v>
                </c:pt>
                <c:pt idx="1236">
                  <c:v>563</c:v>
                </c:pt>
                <c:pt idx="1237">
                  <c:v>564</c:v>
                </c:pt>
                <c:pt idx="1238">
                  <c:v>560</c:v>
                </c:pt>
                <c:pt idx="1239">
                  <c:v>564</c:v>
                </c:pt>
                <c:pt idx="1240">
                  <c:v>565</c:v>
                </c:pt>
                <c:pt idx="1241">
                  <c:v>560</c:v>
                </c:pt>
                <c:pt idx="1242">
                  <c:v>563</c:v>
                </c:pt>
                <c:pt idx="1243">
                  <c:v>567</c:v>
                </c:pt>
                <c:pt idx="1244">
                  <c:v>566</c:v>
                </c:pt>
                <c:pt idx="1245">
                  <c:v>568</c:v>
                </c:pt>
                <c:pt idx="1246">
                  <c:v>567</c:v>
                </c:pt>
                <c:pt idx="1247">
                  <c:v>575</c:v>
                </c:pt>
                <c:pt idx="1248">
                  <c:v>579</c:v>
                </c:pt>
                <c:pt idx="1249">
                  <c:v>579</c:v>
                </c:pt>
                <c:pt idx="1250">
                  <c:v>582</c:v>
                </c:pt>
                <c:pt idx="1251">
                  <c:v>584</c:v>
                </c:pt>
                <c:pt idx="1252">
                  <c:v>586</c:v>
                </c:pt>
                <c:pt idx="1253">
                  <c:v>581</c:v>
                </c:pt>
                <c:pt idx="1254">
                  <c:v>582</c:v>
                </c:pt>
                <c:pt idx="1255">
                  <c:v>584</c:v>
                </c:pt>
                <c:pt idx="1256">
                  <c:v>582</c:v>
                </c:pt>
                <c:pt idx="1257">
                  <c:v>577</c:v>
                </c:pt>
                <c:pt idx="1258">
                  <c:v>578</c:v>
                </c:pt>
                <c:pt idx="1259">
                  <c:v>579</c:v>
                </c:pt>
                <c:pt idx="1260">
                  <c:v>581</c:v>
                </c:pt>
                <c:pt idx="1261">
                  <c:v>577</c:v>
                </c:pt>
                <c:pt idx="1262">
                  <c:v>580</c:v>
                </c:pt>
                <c:pt idx="1263">
                  <c:v>580</c:v>
                </c:pt>
                <c:pt idx="1264">
                  <c:v>582</c:v>
                </c:pt>
                <c:pt idx="1265">
                  <c:v>580</c:v>
                </c:pt>
                <c:pt idx="1266">
                  <c:v>579</c:v>
                </c:pt>
                <c:pt idx="1267">
                  <c:v>582</c:v>
                </c:pt>
                <c:pt idx="1268">
                  <c:v>579</c:v>
                </c:pt>
                <c:pt idx="1269">
                  <c:v>576</c:v>
                </c:pt>
                <c:pt idx="1270">
                  <c:v>574</c:v>
                </c:pt>
                <c:pt idx="1271">
                  <c:v>579</c:v>
                </c:pt>
                <c:pt idx="1272">
                  <c:v>579</c:v>
                </c:pt>
                <c:pt idx="1273">
                  <c:v>579</c:v>
                </c:pt>
                <c:pt idx="1274">
                  <c:v>579</c:v>
                </c:pt>
                <c:pt idx="1275">
                  <c:v>579</c:v>
                </c:pt>
                <c:pt idx="1276">
                  <c:v>579</c:v>
                </c:pt>
                <c:pt idx="1277">
                  <c:v>574</c:v>
                </c:pt>
                <c:pt idx="1278">
                  <c:v>576</c:v>
                </c:pt>
                <c:pt idx="1279">
                  <c:v>582</c:v>
                </c:pt>
                <c:pt idx="1280">
                  <c:v>582</c:v>
                </c:pt>
                <c:pt idx="1281">
                  <c:v>580</c:v>
                </c:pt>
                <c:pt idx="1282">
                  <c:v>581</c:v>
                </c:pt>
                <c:pt idx="1283">
                  <c:v>581</c:v>
                </c:pt>
                <c:pt idx="1284">
                  <c:v>580</c:v>
                </c:pt>
                <c:pt idx="1285">
                  <c:v>575</c:v>
                </c:pt>
                <c:pt idx="1286">
                  <c:v>579</c:v>
                </c:pt>
                <c:pt idx="1287">
                  <c:v>582</c:v>
                </c:pt>
                <c:pt idx="1288">
                  <c:v>581</c:v>
                </c:pt>
                <c:pt idx="1289">
                  <c:v>581</c:v>
                </c:pt>
                <c:pt idx="1290">
                  <c:v>581</c:v>
                </c:pt>
                <c:pt idx="1291">
                  <c:v>584</c:v>
                </c:pt>
                <c:pt idx="1292">
                  <c:v>581</c:v>
                </c:pt>
                <c:pt idx="1293">
                  <c:v>580</c:v>
                </c:pt>
                <c:pt idx="1294">
                  <c:v>580</c:v>
                </c:pt>
                <c:pt idx="1295">
                  <c:v>581</c:v>
                </c:pt>
                <c:pt idx="1296">
                  <c:v>581</c:v>
                </c:pt>
                <c:pt idx="1297">
                  <c:v>579</c:v>
                </c:pt>
                <c:pt idx="1298">
                  <c:v>578</c:v>
                </c:pt>
                <c:pt idx="1299">
                  <c:v>582</c:v>
                </c:pt>
                <c:pt idx="1300">
                  <c:v>582</c:v>
                </c:pt>
                <c:pt idx="1301">
                  <c:v>581</c:v>
                </c:pt>
                <c:pt idx="1302">
                  <c:v>582</c:v>
                </c:pt>
                <c:pt idx="1303">
                  <c:v>583</c:v>
                </c:pt>
                <c:pt idx="1304">
                  <c:v>583</c:v>
                </c:pt>
                <c:pt idx="1305">
                  <c:v>580</c:v>
                </c:pt>
                <c:pt idx="1306">
                  <c:v>581</c:v>
                </c:pt>
                <c:pt idx="1307">
                  <c:v>580</c:v>
                </c:pt>
                <c:pt idx="1308">
                  <c:v>581</c:v>
                </c:pt>
                <c:pt idx="1309">
                  <c:v>578</c:v>
                </c:pt>
                <c:pt idx="1310">
                  <c:v>579</c:v>
                </c:pt>
                <c:pt idx="1311">
                  <c:v>578</c:v>
                </c:pt>
                <c:pt idx="1312">
                  <c:v>577</c:v>
                </c:pt>
                <c:pt idx="1313">
                  <c:v>578</c:v>
                </c:pt>
                <c:pt idx="1314">
                  <c:v>578</c:v>
                </c:pt>
                <c:pt idx="1315">
                  <c:v>580</c:v>
                </c:pt>
                <c:pt idx="1316">
                  <c:v>581</c:v>
                </c:pt>
                <c:pt idx="1317">
                  <c:v>582</c:v>
                </c:pt>
                <c:pt idx="1318">
                  <c:v>582</c:v>
                </c:pt>
                <c:pt idx="1319">
                  <c:v>583</c:v>
                </c:pt>
                <c:pt idx="1320">
                  <c:v>583</c:v>
                </c:pt>
                <c:pt idx="1321">
                  <c:v>578</c:v>
                </c:pt>
                <c:pt idx="1322">
                  <c:v>583</c:v>
                </c:pt>
                <c:pt idx="1323">
                  <c:v>584</c:v>
                </c:pt>
                <c:pt idx="1324">
                  <c:v>579</c:v>
                </c:pt>
                <c:pt idx="1325">
                  <c:v>582</c:v>
                </c:pt>
                <c:pt idx="1326">
                  <c:v>586</c:v>
                </c:pt>
                <c:pt idx="1327">
                  <c:v>585</c:v>
                </c:pt>
                <c:pt idx="1328">
                  <c:v>584</c:v>
                </c:pt>
                <c:pt idx="1329">
                  <c:v>584</c:v>
                </c:pt>
                <c:pt idx="1330">
                  <c:v>586</c:v>
                </c:pt>
                <c:pt idx="1331">
                  <c:v>588</c:v>
                </c:pt>
                <c:pt idx="1332">
                  <c:v>587</c:v>
                </c:pt>
                <c:pt idx="1333">
                  <c:v>585</c:v>
                </c:pt>
                <c:pt idx="1334">
                  <c:v>589</c:v>
                </c:pt>
                <c:pt idx="1335">
                  <c:v>588</c:v>
                </c:pt>
                <c:pt idx="1336">
                  <c:v>590</c:v>
                </c:pt>
                <c:pt idx="1337">
                  <c:v>585</c:v>
                </c:pt>
                <c:pt idx="1338">
                  <c:v>588</c:v>
                </c:pt>
                <c:pt idx="1339">
                  <c:v>587</c:v>
                </c:pt>
                <c:pt idx="1340">
                  <c:v>583</c:v>
                </c:pt>
                <c:pt idx="1341">
                  <c:v>584</c:v>
                </c:pt>
                <c:pt idx="1342">
                  <c:v>587</c:v>
                </c:pt>
                <c:pt idx="1343">
                  <c:v>589</c:v>
                </c:pt>
                <c:pt idx="1344">
                  <c:v>588</c:v>
                </c:pt>
                <c:pt idx="1345">
                  <c:v>588</c:v>
                </c:pt>
                <c:pt idx="1346">
                  <c:v>590</c:v>
                </c:pt>
                <c:pt idx="1347">
                  <c:v>593</c:v>
                </c:pt>
                <c:pt idx="1348">
                  <c:v>593</c:v>
                </c:pt>
                <c:pt idx="1349">
                  <c:v>603</c:v>
                </c:pt>
                <c:pt idx="1350">
                  <c:v>610</c:v>
                </c:pt>
                <c:pt idx="1351">
                  <c:v>613</c:v>
                </c:pt>
                <c:pt idx="1352">
                  <c:v>615</c:v>
                </c:pt>
                <c:pt idx="1353">
                  <c:v>619</c:v>
                </c:pt>
                <c:pt idx="1354">
                  <c:v>624</c:v>
                </c:pt>
                <c:pt idx="1355">
                  <c:v>631</c:v>
                </c:pt>
                <c:pt idx="1356">
                  <c:v>634</c:v>
                </c:pt>
                <c:pt idx="1357">
                  <c:v>639</c:v>
                </c:pt>
                <c:pt idx="1358">
                  <c:v>642</c:v>
                </c:pt>
                <c:pt idx="1359">
                  <c:v>643</c:v>
                </c:pt>
                <c:pt idx="1360">
                  <c:v>646</c:v>
                </c:pt>
                <c:pt idx="1361">
                  <c:v>648</c:v>
                </c:pt>
                <c:pt idx="1362">
                  <c:v>653</c:v>
                </c:pt>
                <c:pt idx="1363">
                  <c:v>655</c:v>
                </c:pt>
                <c:pt idx="1364">
                  <c:v>657</c:v>
                </c:pt>
                <c:pt idx="1365">
                  <c:v>659</c:v>
                </c:pt>
                <c:pt idx="1366">
                  <c:v>661</c:v>
                </c:pt>
                <c:pt idx="1367">
                  <c:v>661</c:v>
                </c:pt>
                <c:pt idx="1368">
                  <c:v>661</c:v>
                </c:pt>
                <c:pt idx="1369">
                  <c:v>662</c:v>
                </c:pt>
                <c:pt idx="1370">
                  <c:v>664</c:v>
                </c:pt>
                <c:pt idx="1371">
                  <c:v>662</c:v>
                </c:pt>
                <c:pt idx="1372">
                  <c:v>664</c:v>
                </c:pt>
                <c:pt idx="1373">
                  <c:v>664</c:v>
                </c:pt>
                <c:pt idx="1374">
                  <c:v>666</c:v>
                </c:pt>
                <c:pt idx="1375">
                  <c:v>666</c:v>
                </c:pt>
                <c:pt idx="1376">
                  <c:v>665</c:v>
                </c:pt>
                <c:pt idx="1377">
                  <c:v>666</c:v>
                </c:pt>
                <c:pt idx="1378">
                  <c:v>667</c:v>
                </c:pt>
                <c:pt idx="1379">
                  <c:v>665</c:v>
                </c:pt>
                <c:pt idx="1380">
                  <c:v>666</c:v>
                </c:pt>
                <c:pt idx="1381">
                  <c:v>666</c:v>
                </c:pt>
                <c:pt idx="1382">
                  <c:v>670</c:v>
                </c:pt>
                <c:pt idx="1383">
                  <c:v>669</c:v>
                </c:pt>
                <c:pt idx="1384">
                  <c:v>667</c:v>
                </c:pt>
                <c:pt idx="1385">
                  <c:v>668</c:v>
                </c:pt>
                <c:pt idx="1386">
                  <c:v>670</c:v>
                </c:pt>
                <c:pt idx="1387">
                  <c:v>668</c:v>
                </c:pt>
                <c:pt idx="1388">
                  <c:v>668</c:v>
                </c:pt>
                <c:pt idx="1389">
                  <c:v>669</c:v>
                </c:pt>
                <c:pt idx="1390">
                  <c:v>672</c:v>
                </c:pt>
                <c:pt idx="1391">
                  <c:v>667</c:v>
                </c:pt>
                <c:pt idx="1392">
                  <c:v>668</c:v>
                </c:pt>
                <c:pt idx="1393">
                  <c:v>671</c:v>
                </c:pt>
                <c:pt idx="1394">
                  <c:v>671</c:v>
                </c:pt>
                <c:pt idx="1395">
                  <c:v>671</c:v>
                </c:pt>
                <c:pt idx="1396">
                  <c:v>669</c:v>
                </c:pt>
                <c:pt idx="1397">
                  <c:v>669</c:v>
                </c:pt>
                <c:pt idx="1398">
                  <c:v>670</c:v>
                </c:pt>
                <c:pt idx="1399">
                  <c:v>666</c:v>
                </c:pt>
                <c:pt idx="1400">
                  <c:v>669</c:v>
                </c:pt>
                <c:pt idx="1401">
                  <c:v>670</c:v>
                </c:pt>
                <c:pt idx="1402">
                  <c:v>670</c:v>
                </c:pt>
                <c:pt idx="1403">
                  <c:v>666</c:v>
                </c:pt>
                <c:pt idx="1404">
                  <c:v>670</c:v>
                </c:pt>
                <c:pt idx="1405">
                  <c:v>670</c:v>
                </c:pt>
                <c:pt idx="1406">
                  <c:v>671</c:v>
                </c:pt>
                <c:pt idx="1407">
                  <c:v>671</c:v>
                </c:pt>
                <c:pt idx="1408">
                  <c:v>669</c:v>
                </c:pt>
                <c:pt idx="1409">
                  <c:v>669</c:v>
                </c:pt>
                <c:pt idx="1410">
                  <c:v>670</c:v>
                </c:pt>
                <c:pt idx="1411">
                  <c:v>670</c:v>
                </c:pt>
                <c:pt idx="1412">
                  <c:v>670</c:v>
                </c:pt>
                <c:pt idx="1413">
                  <c:v>669</c:v>
                </c:pt>
                <c:pt idx="1414">
                  <c:v>673</c:v>
                </c:pt>
                <c:pt idx="1415">
                  <c:v>668</c:v>
                </c:pt>
                <c:pt idx="1416">
                  <c:v>669</c:v>
                </c:pt>
                <c:pt idx="1417">
                  <c:v>671</c:v>
                </c:pt>
                <c:pt idx="1418">
                  <c:v>673</c:v>
                </c:pt>
                <c:pt idx="1419">
                  <c:v>671</c:v>
                </c:pt>
                <c:pt idx="1420">
                  <c:v>670</c:v>
                </c:pt>
                <c:pt idx="1421">
                  <c:v>670</c:v>
                </c:pt>
                <c:pt idx="1422">
                  <c:v>673</c:v>
                </c:pt>
                <c:pt idx="1423">
                  <c:v>672</c:v>
                </c:pt>
                <c:pt idx="1424">
                  <c:v>670</c:v>
                </c:pt>
                <c:pt idx="1425">
                  <c:v>672</c:v>
                </c:pt>
                <c:pt idx="1426">
                  <c:v>670</c:v>
                </c:pt>
                <c:pt idx="1427">
                  <c:v>671</c:v>
                </c:pt>
                <c:pt idx="1428">
                  <c:v>670</c:v>
                </c:pt>
                <c:pt idx="1429">
                  <c:v>671</c:v>
                </c:pt>
                <c:pt idx="1430">
                  <c:v>672</c:v>
                </c:pt>
                <c:pt idx="1431">
                  <c:v>671</c:v>
                </c:pt>
                <c:pt idx="1432">
                  <c:v>671</c:v>
                </c:pt>
                <c:pt idx="1433">
                  <c:v>671</c:v>
                </c:pt>
                <c:pt idx="1434">
                  <c:v>672</c:v>
                </c:pt>
                <c:pt idx="1435">
                  <c:v>666</c:v>
                </c:pt>
                <c:pt idx="1436">
                  <c:v>669</c:v>
                </c:pt>
                <c:pt idx="1437">
                  <c:v>671</c:v>
                </c:pt>
                <c:pt idx="1438">
                  <c:v>669</c:v>
                </c:pt>
                <c:pt idx="1439">
                  <c:v>671</c:v>
                </c:pt>
                <c:pt idx="1440">
                  <c:v>670</c:v>
                </c:pt>
                <c:pt idx="1441">
                  <c:v>673</c:v>
                </c:pt>
                <c:pt idx="1442">
                  <c:v>671</c:v>
                </c:pt>
                <c:pt idx="1443">
                  <c:v>671</c:v>
                </c:pt>
                <c:pt idx="1444">
                  <c:v>670</c:v>
                </c:pt>
                <c:pt idx="1445">
                  <c:v>672</c:v>
                </c:pt>
                <c:pt idx="1446">
                  <c:v>673</c:v>
                </c:pt>
                <c:pt idx="1447">
                  <c:v>670</c:v>
                </c:pt>
                <c:pt idx="1448">
                  <c:v>666</c:v>
                </c:pt>
                <c:pt idx="1449">
                  <c:v>671</c:v>
                </c:pt>
                <c:pt idx="1450">
                  <c:v>672</c:v>
                </c:pt>
                <c:pt idx="1451">
                  <c:v>670</c:v>
                </c:pt>
                <c:pt idx="1452">
                  <c:v>671</c:v>
                </c:pt>
                <c:pt idx="1453">
                  <c:v>672</c:v>
                </c:pt>
                <c:pt idx="1454">
                  <c:v>672</c:v>
                </c:pt>
                <c:pt idx="1455">
                  <c:v>671</c:v>
                </c:pt>
                <c:pt idx="1456">
                  <c:v>670</c:v>
                </c:pt>
                <c:pt idx="1457">
                  <c:v>672</c:v>
                </c:pt>
                <c:pt idx="1458">
                  <c:v>670</c:v>
                </c:pt>
                <c:pt idx="1459">
                  <c:v>670</c:v>
                </c:pt>
                <c:pt idx="1460">
                  <c:v>670</c:v>
                </c:pt>
                <c:pt idx="1461">
                  <c:v>671</c:v>
                </c:pt>
                <c:pt idx="1462">
                  <c:v>672</c:v>
                </c:pt>
                <c:pt idx="1463">
                  <c:v>668</c:v>
                </c:pt>
                <c:pt idx="1464">
                  <c:v>669</c:v>
                </c:pt>
                <c:pt idx="1465">
                  <c:v>671</c:v>
                </c:pt>
                <c:pt idx="1466">
                  <c:v>671</c:v>
                </c:pt>
                <c:pt idx="1467">
                  <c:v>670</c:v>
                </c:pt>
                <c:pt idx="1468">
                  <c:v>670</c:v>
                </c:pt>
                <c:pt idx="1469">
                  <c:v>671</c:v>
                </c:pt>
                <c:pt idx="1470">
                  <c:v>670</c:v>
                </c:pt>
                <c:pt idx="1471">
                  <c:v>668</c:v>
                </c:pt>
                <c:pt idx="1472">
                  <c:v>669</c:v>
                </c:pt>
                <c:pt idx="1473">
                  <c:v>671</c:v>
                </c:pt>
                <c:pt idx="1474">
                  <c:v>669</c:v>
                </c:pt>
                <c:pt idx="1475">
                  <c:v>669</c:v>
                </c:pt>
                <c:pt idx="1476">
                  <c:v>668</c:v>
                </c:pt>
                <c:pt idx="1477">
                  <c:v>669</c:v>
                </c:pt>
                <c:pt idx="1478">
                  <c:v>670</c:v>
                </c:pt>
                <c:pt idx="1479">
                  <c:v>669</c:v>
                </c:pt>
                <c:pt idx="1480">
                  <c:v>670</c:v>
                </c:pt>
                <c:pt idx="1481">
                  <c:v>671</c:v>
                </c:pt>
                <c:pt idx="1482">
                  <c:v>670</c:v>
                </c:pt>
                <c:pt idx="1483">
                  <c:v>669</c:v>
                </c:pt>
                <c:pt idx="1484">
                  <c:v>668</c:v>
                </c:pt>
                <c:pt idx="1485">
                  <c:v>670</c:v>
                </c:pt>
                <c:pt idx="1486">
                  <c:v>669</c:v>
                </c:pt>
                <c:pt idx="1487">
                  <c:v>668</c:v>
                </c:pt>
                <c:pt idx="1488">
                  <c:v>668</c:v>
                </c:pt>
                <c:pt idx="1489">
                  <c:v>670</c:v>
                </c:pt>
                <c:pt idx="1490">
                  <c:v>669</c:v>
                </c:pt>
                <c:pt idx="1491">
                  <c:v>666</c:v>
                </c:pt>
                <c:pt idx="1492">
                  <c:v>669</c:v>
                </c:pt>
                <c:pt idx="1493">
                  <c:v>668</c:v>
                </c:pt>
                <c:pt idx="1494">
                  <c:v>665</c:v>
                </c:pt>
                <c:pt idx="1495">
                  <c:v>667</c:v>
                </c:pt>
                <c:pt idx="1496">
                  <c:v>668</c:v>
                </c:pt>
                <c:pt idx="1497">
                  <c:v>669</c:v>
                </c:pt>
                <c:pt idx="1498">
                  <c:v>668</c:v>
                </c:pt>
                <c:pt idx="1499">
                  <c:v>666</c:v>
                </c:pt>
                <c:pt idx="1500">
                  <c:v>666</c:v>
                </c:pt>
                <c:pt idx="1501">
                  <c:v>669</c:v>
                </c:pt>
                <c:pt idx="1502">
                  <c:v>668</c:v>
                </c:pt>
                <c:pt idx="1503">
                  <c:v>664</c:v>
                </c:pt>
                <c:pt idx="1504">
                  <c:v>668</c:v>
                </c:pt>
                <c:pt idx="1505">
                  <c:v>667</c:v>
                </c:pt>
                <c:pt idx="1506">
                  <c:v>667</c:v>
                </c:pt>
                <c:pt idx="1507">
                  <c:v>666</c:v>
                </c:pt>
                <c:pt idx="1508">
                  <c:v>668</c:v>
                </c:pt>
                <c:pt idx="1509">
                  <c:v>668</c:v>
                </c:pt>
                <c:pt idx="1510">
                  <c:v>666</c:v>
                </c:pt>
                <c:pt idx="1511">
                  <c:v>665</c:v>
                </c:pt>
                <c:pt idx="1512">
                  <c:v>667</c:v>
                </c:pt>
                <c:pt idx="1513">
                  <c:v>667</c:v>
                </c:pt>
                <c:pt idx="1514">
                  <c:v>666</c:v>
                </c:pt>
                <c:pt idx="1515">
                  <c:v>666</c:v>
                </c:pt>
                <c:pt idx="1516">
                  <c:v>667</c:v>
                </c:pt>
                <c:pt idx="1517">
                  <c:v>667</c:v>
                </c:pt>
                <c:pt idx="1518">
                  <c:v>665</c:v>
                </c:pt>
                <c:pt idx="1519">
                  <c:v>664</c:v>
                </c:pt>
                <c:pt idx="1520">
                  <c:v>666</c:v>
                </c:pt>
                <c:pt idx="1521">
                  <c:v>666</c:v>
                </c:pt>
                <c:pt idx="1522">
                  <c:v>663</c:v>
                </c:pt>
                <c:pt idx="1523">
                  <c:v>661</c:v>
                </c:pt>
                <c:pt idx="1524">
                  <c:v>661</c:v>
                </c:pt>
                <c:pt idx="1525">
                  <c:v>659</c:v>
                </c:pt>
                <c:pt idx="1526">
                  <c:v>654</c:v>
                </c:pt>
                <c:pt idx="1527">
                  <c:v>650</c:v>
                </c:pt>
                <c:pt idx="1528">
                  <c:v>653</c:v>
                </c:pt>
                <c:pt idx="1529">
                  <c:v>652</c:v>
                </c:pt>
                <c:pt idx="1530">
                  <c:v>648</c:v>
                </c:pt>
                <c:pt idx="1531">
                  <c:v>646</c:v>
                </c:pt>
                <c:pt idx="1532">
                  <c:v>646</c:v>
                </c:pt>
                <c:pt idx="1533">
                  <c:v>643</c:v>
                </c:pt>
                <c:pt idx="1534">
                  <c:v>639</c:v>
                </c:pt>
                <c:pt idx="1535">
                  <c:v>635</c:v>
                </c:pt>
                <c:pt idx="1536">
                  <c:v>635</c:v>
                </c:pt>
                <c:pt idx="1537">
                  <c:v>634</c:v>
                </c:pt>
                <c:pt idx="1538">
                  <c:v>631</c:v>
                </c:pt>
                <c:pt idx="1539">
                  <c:v>630</c:v>
                </c:pt>
                <c:pt idx="1540">
                  <c:v>632</c:v>
                </c:pt>
                <c:pt idx="1541">
                  <c:v>632</c:v>
                </c:pt>
                <c:pt idx="1542">
                  <c:v>628</c:v>
                </c:pt>
                <c:pt idx="1543">
                  <c:v>628</c:v>
                </c:pt>
                <c:pt idx="1544">
                  <c:v>628</c:v>
                </c:pt>
                <c:pt idx="1545">
                  <c:v>629</c:v>
                </c:pt>
                <c:pt idx="1546">
                  <c:v>627</c:v>
                </c:pt>
                <c:pt idx="1547">
                  <c:v>627</c:v>
                </c:pt>
                <c:pt idx="1548">
                  <c:v>629</c:v>
                </c:pt>
                <c:pt idx="1549">
                  <c:v>628</c:v>
                </c:pt>
                <c:pt idx="1550">
                  <c:v>627</c:v>
                </c:pt>
                <c:pt idx="1551">
                  <c:v>624</c:v>
                </c:pt>
                <c:pt idx="1552">
                  <c:v>625</c:v>
                </c:pt>
                <c:pt idx="1553">
                  <c:v>624</c:v>
                </c:pt>
                <c:pt idx="1554">
                  <c:v>621</c:v>
                </c:pt>
                <c:pt idx="1555">
                  <c:v>620</c:v>
                </c:pt>
                <c:pt idx="1556">
                  <c:v>621</c:v>
                </c:pt>
                <c:pt idx="1557">
                  <c:v>618</c:v>
                </c:pt>
                <c:pt idx="1558">
                  <c:v>615</c:v>
                </c:pt>
                <c:pt idx="1559">
                  <c:v>615</c:v>
                </c:pt>
                <c:pt idx="1560">
                  <c:v>615</c:v>
                </c:pt>
                <c:pt idx="1561">
                  <c:v>614</c:v>
                </c:pt>
                <c:pt idx="1562">
                  <c:v>611</c:v>
                </c:pt>
                <c:pt idx="1563">
                  <c:v>609</c:v>
                </c:pt>
                <c:pt idx="1564">
                  <c:v>611</c:v>
                </c:pt>
                <c:pt idx="1565">
                  <c:v>611</c:v>
                </c:pt>
                <c:pt idx="1566">
                  <c:v>607</c:v>
                </c:pt>
                <c:pt idx="1567">
                  <c:v>608</c:v>
                </c:pt>
                <c:pt idx="1568">
                  <c:v>609</c:v>
                </c:pt>
                <c:pt idx="1569">
                  <c:v>608</c:v>
                </c:pt>
                <c:pt idx="1570">
                  <c:v>605</c:v>
                </c:pt>
                <c:pt idx="1571">
                  <c:v>606</c:v>
                </c:pt>
                <c:pt idx="1572">
                  <c:v>609</c:v>
                </c:pt>
                <c:pt idx="1573">
                  <c:v>608</c:v>
                </c:pt>
                <c:pt idx="1574">
                  <c:v>606</c:v>
                </c:pt>
                <c:pt idx="1575">
                  <c:v>606</c:v>
                </c:pt>
                <c:pt idx="1576">
                  <c:v>607</c:v>
                </c:pt>
                <c:pt idx="1577">
                  <c:v>608</c:v>
                </c:pt>
                <c:pt idx="1578">
                  <c:v>606</c:v>
                </c:pt>
                <c:pt idx="1579">
                  <c:v>606</c:v>
                </c:pt>
                <c:pt idx="1580">
                  <c:v>604</c:v>
                </c:pt>
                <c:pt idx="1581">
                  <c:v>603</c:v>
                </c:pt>
                <c:pt idx="1582">
                  <c:v>601</c:v>
                </c:pt>
                <c:pt idx="1583">
                  <c:v>607</c:v>
                </c:pt>
                <c:pt idx="1584">
                  <c:v>605</c:v>
                </c:pt>
                <c:pt idx="1585">
                  <c:v>600</c:v>
                </c:pt>
                <c:pt idx="1586">
                  <c:v>604</c:v>
                </c:pt>
                <c:pt idx="1587">
                  <c:v>607</c:v>
                </c:pt>
                <c:pt idx="1588">
                  <c:v>606</c:v>
                </c:pt>
                <c:pt idx="1589">
                  <c:v>606</c:v>
                </c:pt>
                <c:pt idx="1590">
                  <c:v>609</c:v>
                </c:pt>
                <c:pt idx="1591">
                  <c:v>613</c:v>
                </c:pt>
                <c:pt idx="1592">
                  <c:v>612</c:v>
                </c:pt>
                <c:pt idx="1593">
                  <c:v>612</c:v>
                </c:pt>
                <c:pt idx="1594">
                  <c:v>612</c:v>
                </c:pt>
                <c:pt idx="1595">
                  <c:v>611</c:v>
                </c:pt>
                <c:pt idx="1596">
                  <c:v>613</c:v>
                </c:pt>
                <c:pt idx="1597">
                  <c:v>612</c:v>
                </c:pt>
                <c:pt idx="1598">
                  <c:v>611</c:v>
                </c:pt>
                <c:pt idx="1599">
                  <c:v>610</c:v>
                </c:pt>
                <c:pt idx="1600">
                  <c:v>611</c:v>
                </c:pt>
                <c:pt idx="1601">
                  <c:v>606</c:v>
                </c:pt>
                <c:pt idx="1602">
                  <c:v>606</c:v>
                </c:pt>
                <c:pt idx="1603">
                  <c:v>611</c:v>
                </c:pt>
                <c:pt idx="1604">
                  <c:v>614</c:v>
                </c:pt>
                <c:pt idx="1605">
                  <c:v>611</c:v>
                </c:pt>
                <c:pt idx="1606">
                  <c:v>613</c:v>
                </c:pt>
                <c:pt idx="1607">
                  <c:v>613</c:v>
                </c:pt>
                <c:pt idx="1608">
                  <c:v>615</c:v>
                </c:pt>
                <c:pt idx="1609">
                  <c:v>613</c:v>
                </c:pt>
                <c:pt idx="1610">
                  <c:v>612</c:v>
                </c:pt>
                <c:pt idx="1611">
                  <c:v>614</c:v>
                </c:pt>
                <c:pt idx="1612">
                  <c:v>616</c:v>
                </c:pt>
                <c:pt idx="1613">
                  <c:v>611</c:v>
                </c:pt>
                <c:pt idx="1614">
                  <c:v>616</c:v>
                </c:pt>
                <c:pt idx="1615">
                  <c:v>618</c:v>
                </c:pt>
                <c:pt idx="1616">
                  <c:v>617</c:v>
                </c:pt>
                <c:pt idx="1617">
                  <c:v>618</c:v>
                </c:pt>
                <c:pt idx="1618">
                  <c:v>616</c:v>
                </c:pt>
                <c:pt idx="1619">
                  <c:v>620</c:v>
                </c:pt>
                <c:pt idx="1620">
                  <c:v>618</c:v>
                </c:pt>
                <c:pt idx="1621">
                  <c:v>620</c:v>
                </c:pt>
                <c:pt idx="1622">
                  <c:v>619</c:v>
                </c:pt>
                <c:pt idx="1623">
                  <c:v>620</c:v>
                </c:pt>
                <c:pt idx="1624">
                  <c:v>622</c:v>
                </c:pt>
                <c:pt idx="1625">
                  <c:v>615</c:v>
                </c:pt>
                <c:pt idx="1626">
                  <c:v>618</c:v>
                </c:pt>
                <c:pt idx="1627">
                  <c:v>623</c:v>
                </c:pt>
                <c:pt idx="1628">
                  <c:v>622</c:v>
                </c:pt>
                <c:pt idx="1629">
                  <c:v>623</c:v>
                </c:pt>
                <c:pt idx="1630">
                  <c:v>622</c:v>
                </c:pt>
                <c:pt idx="1631">
                  <c:v>625</c:v>
                </c:pt>
                <c:pt idx="1632">
                  <c:v>624</c:v>
                </c:pt>
                <c:pt idx="1633">
                  <c:v>623</c:v>
                </c:pt>
                <c:pt idx="1634">
                  <c:v>624</c:v>
                </c:pt>
                <c:pt idx="1635">
                  <c:v>625</c:v>
                </c:pt>
                <c:pt idx="1636">
                  <c:v>625</c:v>
                </c:pt>
                <c:pt idx="1637">
                  <c:v>624</c:v>
                </c:pt>
                <c:pt idx="1638">
                  <c:v>624</c:v>
                </c:pt>
                <c:pt idx="1639">
                  <c:v>626</c:v>
                </c:pt>
                <c:pt idx="1640">
                  <c:v>626</c:v>
                </c:pt>
                <c:pt idx="1641">
                  <c:v>624</c:v>
                </c:pt>
                <c:pt idx="1642">
                  <c:v>625</c:v>
                </c:pt>
                <c:pt idx="1643">
                  <c:v>627</c:v>
                </c:pt>
                <c:pt idx="1644">
                  <c:v>624</c:v>
                </c:pt>
                <c:pt idx="1645">
                  <c:v>625</c:v>
                </c:pt>
                <c:pt idx="1646">
                  <c:v>625</c:v>
                </c:pt>
                <c:pt idx="1647">
                  <c:v>628</c:v>
                </c:pt>
                <c:pt idx="1648">
                  <c:v>627</c:v>
                </c:pt>
                <c:pt idx="1649">
                  <c:v>623</c:v>
                </c:pt>
                <c:pt idx="1650">
                  <c:v>626</c:v>
                </c:pt>
                <c:pt idx="1651">
                  <c:v>627</c:v>
                </c:pt>
                <c:pt idx="1652">
                  <c:v>626</c:v>
                </c:pt>
                <c:pt idx="1653">
                  <c:v>622</c:v>
                </c:pt>
                <c:pt idx="1654">
                  <c:v>627</c:v>
                </c:pt>
                <c:pt idx="1655">
                  <c:v>628</c:v>
                </c:pt>
                <c:pt idx="1656">
                  <c:v>628</c:v>
                </c:pt>
                <c:pt idx="1657">
                  <c:v>623</c:v>
                </c:pt>
                <c:pt idx="1658">
                  <c:v>624</c:v>
                </c:pt>
                <c:pt idx="1659">
                  <c:v>630</c:v>
                </c:pt>
                <c:pt idx="1660">
                  <c:v>629</c:v>
                </c:pt>
                <c:pt idx="1661">
                  <c:v>628</c:v>
                </c:pt>
                <c:pt idx="1662">
                  <c:v>629</c:v>
                </c:pt>
                <c:pt idx="1663">
                  <c:v>631</c:v>
                </c:pt>
                <c:pt idx="1664">
                  <c:v>631</c:v>
                </c:pt>
                <c:pt idx="1665">
                  <c:v>630</c:v>
                </c:pt>
                <c:pt idx="1666">
                  <c:v>631</c:v>
                </c:pt>
                <c:pt idx="1667">
                  <c:v>631</c:v>
                </c:pt>
                <c:pt idx="1668">
                  <c:v>627</c:v>
                </c:pt>
                <c:pt idx="1669">
                  <c:v>629</c:v>
                </c:pt>
                <c:pt idx="1670">
                  <c:v>625</c:v>
                </c:pt>
                <c:pt idx="1671">
                  <c:v>628</c:v>
                </c:pt>
                <c:pt idx="1672">
                  <c:v>627</c:v>
                </c:pt>
                <c:pt idx="1673">
                  <c:v>620</c:v>
                </c:pt>
                <c:pt idx="1674">
                  <c:v>626</c:v>
                </c:pt>
                <c:pt idx="1675">
                  <c:v>625</c:v>
                </c:pt>
                <c:pt idx="1676">
                  <c:v>621</c:v>
                </c:pt>
                <c:pt idx="1677">
                  <c:v>622</c:v>
                </c:pt>
                <c:pt idx="1678">
                  <c:v>622</c:v>
                </c:pt>
                <c:pt idx="1679">
                  <c:v>623</c:v>
                </c:pt>
                <c:pt idx="1680">
                  <c:v>624</c:v>
                </c:pt>
                <c:pt idx="1681">
                  <c:v>617</c:v>
                </c:pt>
                <c:pt idx="1682">
                  <c:v>622</c:v>
                </c:pt>
                <c:pt idx="1683">
                  <c:v>621</c:v>
                </c:pt>
                <c:pt idx="1684">
                  <c:v>622</c:v>
                </c:pt>
                <c:pt idx="1685">
                  <c:v>618</c:v>
                </c:pt>
                <c:pt idx="1686">
                  <c:v>621</c:v>
                </c:pt>
                <c:pt idx="1687">
                  <c:v>622</c:v>
                </c:pt>
                <c:pt idx="1688">
                  <c:v>621</c:v>
                </c:pt>
                <c:pt idx="1689">
                  <c:v>622</c:v>
                </c:pt>
                <c:pt idx="1690">
                  <c:v>623</c:v>
                </c:pt>
                <c:pt idx="1691">
                  <c:v>626</c:v>
                </c:pt>
                <c:pt idx="1692">
                  <c:v>625</c:v>
                </c:pt>
                <c:pt idx="1693">
                  <c:v>624</c:v>
                </c:pt>
                <c:pt idx="1694">
                  <c:v>627</c:v>
                </c:pt>
                <c:pt idx="1695">
                  <c:v>629</c:v>
                </c:pt>
                <c:pt idx="1696">
                  <c:v>625</c:v>
                </c:pt>
                <c:pt idx="1697">
                  <c:v>631</c:v>
                </c:pt>
                <c:pt idx="1698">
                  <c:v>635</c:v>
                </c:pt>
                <c:pt idx="1699">
                  <c:v>635</c:v>
                </c:pt>
                <c:pt idx="1700">
                  <c:v>638</c:v>
                </c:pt>
                <c:pt idx="1701">
                  <c:v>636</c:v>
                </c:pt>
                <c:pt idx="1702">
                  <c:v>641</c:v>
                </c:pt>
                <c:pt idx="1703">
                  <c:v>645</c:v>
                </c:pt>
                <c:pt idx="1704">
                  <c:v>644</c:v>
                </c:pt>
                <c:pt idx="1705">
                  <c:v>644</c:v>
                </c:pt>
                <c:pt idx="1706">
                  <c:v>646</c:v>
                </c:pt>
                <c:pt idx="1707">
                  <c:v>648</c:v>
                </c:pt>
                <c:pt idx="1708">
                  <c:v>648</c:v>
                </c:pt>
                <c:pt idx="1709">
                  <c:v>645</c:v>
                </c:pt>
                <c:pt idx="1710">
                  <c:v>651</c:v>
                </c:pt>
                <c:pt idx="1711">
                  <c:v>655</c:v>
                </c:pt>
                <c:pt idx="1712">
                  <c:v>651</c:v>
                </c:pt>
                <c:pt idx="1713">
                  <c:v>657</c:v>
                </c:pt>
                <c:pt idx="1714">
                  <c:v>661</c:v>
                </c:pt>
                <c:pt idx="1715">
                  <c:v>663</c:v>
                </c:pt>
                <c:pt idx="1716">
                  <c:v>663</c:v>
                </c:pt>
                <c:pt idx="1717">
                  <c:v>664</c:v>
                </c:pt>
                <c:pt idx="1718">
                  <c:v>666</c:v>
                </c:pt>
                <c:pt idx="1719">
                  <c:v>666</c:v>
                </c:pt>
                <c:pt idx="1720">
                  <c:v>661</c:v>
                </c:pt>
                <c:pt idx="1721">
                  <c:v>668</c:v>
                </c:pt>
                <c:pt idx="1722">
                  <c:v>669</c:v>
                </c:pt>
                <c:pt idx="1723">
                  <c:v>668</c:v>
                </c:pt>
                <c:pt idx="1724">
                  <c:v>667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5FF8-43BD-ACBE-8C0519943EC4}"/>
            </c:ext>
          </c:extLst>
        </c:ser>
        <c:ser>
          <c:idx val="4"/>
          <c:order val="4"/>
          <c:tx>
            <c:strRef>
              <c:f>'mix6'!$I$1</c:f>
              <c:strCache>
                <c:ptCount val="1"/>
                <c:pt idx="0">
                  <c:v> pr5</c:v>
                </c:pt>
              </c:strCache>
            </c:strRef>
          </c:tx>
          <c:spPr>
            <a:ln w="19050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xVal>
            <c:numRef>
              <c:f>'mix6'!$C$2:$C$1726</c:f>
              <c:numCache>
                <c:formatCode>General</c:formatCode>
                <c:ptCount val="1725"/>
                <c:pt idx="0">
                  <c:v>0</c:v>
                </c:pt>
                <c:pt idx="1">
                  <c:v>7.579326600000158E-4</c:v>
                </c:pt>
                <c:pt idx="2">
                  <c:v>1.4009475699998664E-3</c:v>
                </c:pt>
                <c:pt idx="3">
                  <c:v>1.9619464900000327E-3</c:v>
                </c:pt>
                <c:pt idx="4">
                  <c:v>2.465009689999853E-3</c:v>
                </c:pt>
                <c:pt idx="5">
                  <c:v>3.3879280099999853E-3</c:v>
                </c:pt>
                <c:pt idx="6">
                  <c:v>3.9229392999999835E-3</c:v>
                </c:pt>
                <c:pt idx="7">
                  <c:v>4.4579505899999816E-3</c:v>
                </c:pt>
                <c:pt idx="8">
                  <c:v>4.9860477399998882E-3</c:v>
                </c:pt>
                <c:pt idx="9">
                  <c:v>5.5420398699999041E-3</c:v>
                </c:pt>
                <c:pt idx="10">
                  <c:v>6.2401294699998555E-3</c:v>
                </c:pt>
                <c:pt idx="11">
                  <c:v>6.7689418799998791E-3</c:v>
                </c:pt>
                <c:pt idx="12">
                  <c:v>7.2920322399998572E-3</c:v>
                </c:pt>
                <c:pt idx="13">
                  <c:v>7.8210830699998457E-3</c:v>
                </c:pt>
                <c:pt idx="14">
                  <c:v>8.3429813399999997E-3</c:v>
                </c:pt>
                <c:pt idx="15">
                  <c:v>8.8689327200000001E-3</c:v>
                </c:pt>
                <c:pt idx="16">
                  <c:v>9.4220638299999937E-3</c:v>
                </c:pt>
                <c:pt idx="17">
                  <c:v>1.0141134259999962E-2</c:v>
                </c:pt>
                <c:pt idx="18">
                  <c:v>1.0937929150000025E-2</c:v>
                </c:pt>
                <c:pt idx="19">
                  <c:v>1.8393993379999918E-2</c:v>
                </c:pt>
                <c:pt idx="20">
                  <c:v>3.9073944089999868E-2</c:v>
                </c:pt>
                <c:pt idx="21">
                  <c:v>6.3621044160000029E-2</c:v>
                </c:pt>
                <c:pt idx="22">
                  <c:v>8.8387966149999997E-2</c:v>
                </c:pt>
                <c:pt idx="23">
                  <c:v>0.10855507851000001</c:v>
                </c:pt>
                <c:pt idx="24">
                  <c:v>0.13316011428999985</c:v>
                </c:pt>
                <c:pt idx="25">
                  <c:v>0.15374112128999995</c:v>
                </c:pt>
                <c:pt idx="26">
                  <c:v>0.17821693419999995</c:v>
                </c:pt>
                <c:pt idx="27">
                  <c:v>0.20278596877999977</c:v>
                </c:pt>
                <c:pt idx="28">
                  <c:v>0.22330498695000012</c:v>
                </c:pt>
                <c:pt idx="29">
                  <c:v>0.24782109259999974</c:v>
                </c:pt>
                <c:pt idx="30">
                  <c:v>0.26838898658999977</c:v>
                </c:pt>
                <c:pt idx="31">
                  <c:v>0.29297304152999981</c:v>
                </c:pt>
                <c:pt idx="32">
                  <c:v>0.31758713721999987</c:v>
                </c:pt>
                <c:pt idx="33">
                  <c:v>0.33781409262999995</c:v>
                </c:pt>
                <c:pt idx="34">
                  <c:v>0.36239504813999979</c:v>
                </c:pt>
                <c:pt idx="35">
                  <c:v>0.38293004035999978</c:v>
                </c:pt>
                <c:pt idx="36">
                  <c:v>0.40761399268999998</c:v>
                </c:pt>
                <c:pt idx="37">
                  <c:v>0.42856192588999997</c:v>
                </c:pt>
                <c:pt idx="38">
                  <c:v>0.45267701149000006</c:v>
                </c:pt>
                <c:pt idx="39">
                  <c:v>0.47721004486000007</c:v>
                </c:pt>
                <c:pt idx="40">
                  <c:v>0.49775791167999994</c:v>
                </c:pt>
                <c:pt idx="41">
                  <c:v>0.52243399619999975</c:v>
                </c:pt>
                <c:pt idx="42">
                  <c:v>0.54276013373999987</c:v>
                </c:pt>
                <c:pt idx="43">
                  <c:v>0.56738209723999988</c:v>
                </c:pt>
                <c:pt idx="44">
                  <c:v>0.59216713904999985</c:v>
                </c:pt>
                <c:pt idx="45">
                  <c:v>0.61255097388999991</c:v>
                </c:pt>
                <c:pt idx="46">
                  <c:v>0.63700008391999985</c:v>
                </c:pt>
                <c:pt idx="47">
                  <c:v>0.65760493277999998</c:v>
                </c:pt>
                <c:pt idx="48">
                  <c:v>0.68201398849000006</c:v>
                </c:pt>
                <c:pt idx="49">
                  <c:v>0.70649099350000011</c:v>
                </c:pt>
                <c:pt idx="50">
                  <c:v>0.72755002975000016</c:v>
                </c:pt>
                <c:pt idx="51">
                  <c:v>0.75160503386999977</c:v>
                </c:pt>
                <c:pt idx="52">
                  <c:v>0.77212905884000005</c:v>
                </c:pt>
                <c:pt idx="53">
                  <c:v>0.79679393767999995</c:v>
                </c:pt>
                <c:pt idx="54">
                  <c:v>0.81724596022999973</c:v>
                </c:pt>
                <c:pt idx="55">
                  <c:v>0.84189605713000004</c:v>
                </c:pt>
                <c:pt idx="56">
                  <c:v>0.86620497702999977</c:v>
                </c:pt>
                <c:pt idx="57">
                  <c:v>0.88677906989999977</c:v>
                </c:pt>
                <c:pt idx="58">
                  <c:v>0.91171097754999986</c:v>
                </c:pt>
                <c:pt idx="59">
                  <c:v>0.93195891379999996</c:v>
                </c:pt>
                <c:pt idx="60">
                  <c:v>0.95682406425000011</c:v>
                </c:pt>
                <c:pt idx="61">
                  <c:v>0.9810829162600001</c:v>
                </c:pt>
                <c:pt idx="62">
                  <c:v>1.00155210495</c:v>
                </c:pt>
                <c:pt idx="63">
                  <c:v>1.0261521339400002</c:v>
                </c:pt>
                <c:pt idx="64">
                  <c:v>1.0467810630800001</c:v>
                </c:pt>
                <c:pt idx="65">
                  <c:v>1.0712559223199998</c:v>
                </c:pt>
                <c:pt idx="66">
                  <c:v>1.0956900119799999</c:v>
                </c:pt>
                <c:pt idx="67">
                  <c:v>1.1162819862399997</c:v>
                </c:pt>
                <c:pt idx="68">
                  <c:v>1.1409449577299999</c:v>
                </c:pt>
                <c:pt idx="69">
                  <c:v>1.1616640090899999</c:v>
                </c:pt>
                <c:pt idx="70">
                  <c:v>1.1858570575699998</c:v>
                </c:pt>
                <c:pt idx="71">
                  <c:v>1.2063689231899999</c:v>
                </c:pt>
                <c:pt idx="72">
                  <c:v>1.23098993301</c:v>
                </c:pt>
                <c:pt idx="73">
                  <c:v>1.25562596321</c:v>
                </c:pt>
                <c:pt idx="74">
                  <c:v>1.2762200832400001</c:v>
                </c:pt>
                <c:pt idx="75">
                  <c:v>1.3006229400599998</c:v>
                </c:pt>
                <c:pt idx="76">
                  <c:v>1.3211379051200001</c:v>
                </c:pt>
                <c:pt idx="77">
                  <c:v>1.3456001281700001</c:v>
                </c:pt>
                <c:pt idx="78">
                  <c:v>1.37007808685</c:v>
                </c:pt>
                <c:pt idx="79">
                  <c:v>1.3908250331900001</c:v>
                </c:pt>
                <c:pt idx="80">
                  <c:v>1.4152479171699999</c:v>
                </c:pt>
                <c:pt idx="81">
                  <c:v>1.4357709884599998</c:v>
                </c:pt>
                <c:pt idx="82">
                  <c:v>1.4602630138400001</c:v>
                </c:pt>
                <c:pt idx="83">
                  <c:v>1.48499011993</c:v>
                </c:pt>
                <c:pt idx="84">
                  <c:v>1.5053210258499998</c:v>
                </c:pt>
                <c:pt idx="85">
                  <c:v>1.5298810005200001</c:v>
                </c:pt>
                <c:pt idx="86">
                  <c:v>1.5506179332699999</c:v>
                </c:pt>
                <c:pt idx="87">
                  <c:v>1.57499194145</c:v>
                </c:pt>
                <c:pt idx="88">
                  <c:v>1.5956900119799999</c:v>
                </c:pt>
                <c:pt idx="89">
                  <c:v>1.6200399398799998</c:v>
                </c:pt>
                <c:pt idx="90">
                  <c:v>1.6446521282199997</c:v>
                </c:pt>
                <c:pt idx="91">
                  <c:v>1.6651680469499999</c:v>
                </c:pt>
                <c:pt idx="92">
                  <c:v>1.6899580955499998</c:v>
                </c:pt>
                <c:pt idx="93">
                  <c:v>1.7102489471399998</c:v>
                </c:pt>
                <c:pt idx="94">
                  <c:v>1.7346861362400001</c:v>
                </c:pt>
                <c:pt idx="95">
                  <c:v>1.7595739364599998</c:v>
                </c:pt>
                <c:pt idx="96">
                  <c:v>1.77982592583</c:v>
                </c:pt>
                <c:pt idx="97">
                  <c:v>1.8044700622500001</c:v>
                </c:pt>
                <c:pt idx="98">
                  <c:v>1.8252091407799997</c:v>
                </c:pt>
                <c:pt idx="99">
                  <c:v>1.84935903549</c:v>
                </c:pt>
                <c:pt idx="100">
                  <c:v>1.87390899658</c:v>
                </c:pt>
                <c:pt idx="101">
                  <c:v>1.8944330215399998</c:v>
                </c:pt>
                <c:pt idx="102">
                  <c:v>1.9189639091499999</c:v>
                </c:pt>
                <c:pt idx="103">
                  <c:v>1.9394900798800001</c:v>
                </c:pt>
                <c:pt idx="104">
                  <c:v>1.9641959667199997</c:v>
                </c:pt>
                <c:pt idx="105">
                  <c:v>1.9848251342799998</c:v>
                </c:pt>
                <c:pt idx="106">
                  <c:v>2.00961613655</c:v>
                </c:pt>
                <c:pt idx="107">
                  <c:v>2.03363704681</c:v>
                </c:pt>
                <c:pt idx="108">
                  <c:v>2.0542590618099998</c:v>
                </c:pt>
                <c:pt idx="109">
                  <c:v>2.0788509845699998</c:v>
                </c:pt>
                <c:pt idx="110">
                  <c:v>2.0993609428399997</c:v>
                </c:pt>
                <c:pt idx="111">
                  <c:v>2.1239490508999999</c:v>
                </c:pt>
                <c:pt idx="112">
                  <c:v>2.1483581066099999</c:v>
                </c:pt>
                <c:pt idx="113">
                  <c:v>2.1689739227299998</c:v>
                </c:pt>
                <c:pt idx="114">
                  <c:v>2.1938250064799996</c:v>
                </c:pt>
                <c:pt idx="115">
                  <c:v>2.2141659259800002</c:v>
                </c:pt>
                <c:pt idx="116">
                  <c:v>2.2387759685500002</c:v>
                </c:pt>
                <c:pt idx="117">
                  <c:v>2.26310491562</c:v>
                </c:pt>
                <c:pt idx="118">
                  <c:v>2.2836310863500002</c:v>
                </c:pt>
                <c:pt idx="119">
                  <c:v>2.3081779479999995</c:v>
                </c:pt>
                <c:pt idx="120">
                  <c:v>2.3287091255200001</c:v>
                </c:pt>
                <c:pt idx="121">
                  <c:v>2.3532409668000001</c:v>
                </c:pt>
                <c:pt idx="122">
                  <c:v>2.3739099502600003</c:v>
                </c:pt>
                <c:pt idx="123">
                  <c:v>2.3983509540500001</c:v>
                </c:pt>
                <c:pt idx="124">
                  <c:v>2.4230611324299995</c:v>
                </c:pt>
                <c:pt idx="125">
                  <c:v>2.4433650970399996</c:v>
                </c:pt>
                <c:pt idx="126">
                  <c:v>2.4681019782999996</c:v>
                </c:pt>
                <c:pt idx="127">
                  <c:v>2.4887120723699998</c:v>
                </c:pt>
                <c:pt idx="128">
                  <c:v>2.5129871368400001</c:v>
                </c:pt>
                <c:pt idx="129">
                  <c:v>2.5375061035099997</c:v>
                </c:pt>
                <c:pt idx="130">
                  <c:v>2.5581140518200001</c:v>
                </c:pt>
                <c:pt idx="131">
                  <c:v>2.5826539993300002</c:v>
                </c:pt>
                <c:pt idx="132">
                  <c:v>2.6031539440100002</c:v>
                </c:pt>
                <c:pt idx="133">
                  <c:v>2.6280779838600004</c:v>
                </c:pt>
                <c:pt idx="134">
                  <c:v>2.6522901058200001</c:v>
                </c:pt>
                <c:pt idx="135">
                  <c:v>2.6731200218199995</c:v>
                </c:pt>
                <c:pt idx="136">
                  <c:v>2.6972520351399996</c:v>
                </c:pt>
                <c:pt idx="137">
                  <c:v>2.7178239822400001</c:v>
                </c:pt>
                <c:pt idx="138">
                  <c:v>2.7426290512100002</c:v>
                </c:pt>
                <c:pt idx="139">
                  <c:v>2.7628810405699995</c:v>
                </c:pt>
                <c:pt idx="140">
                  <c:v>2.7874920368200002</c:v>
                </c:pt>
                <c:pt idx="141">
                  <c:v>2.8123409748100001</c:v>
                </c:pt>
                <c:pt idx="142">
                  <c:v>2.8323779106099995</c:v>
                </c:pt>
                <c:pt idx="143">
                  <c:v>2.8570380210899997</c:v>
                </c:pt>
                <c:pt idx="144">
                  <c:v>2.8775219917299997</c:v>
                </c:pt>
                <c:pt idx="145">
                  <c:v>2.9021880626700001</c:v>
                </c:pt>
                <c:pt idx="146">
                  <c:v>2.9268901348100003</c:v>
                </c:pt>
                <c:pt idx="147">
                  <c:v>2.9473640918700004</c:v>
                </c:pt>
                <c:pt idx="148">
                  <c:v>2.9720120429999999</c:v>
                </c:pt>
                <c:pt idx="149">
                  <c:v>2.9926750659899999</c:v>
                </c:pt>
                <c:pt idx="150">
                  <c:v>3.0168979167900001</c:v>
                </c:pt>
                <c:pt idx="151">
                  <c:v>3.0412409305600003</c:v>
                </c:pt>
                <c:pt idx="152">
                  <c:v>3.0620651245099997</c:v>
                </c:pt>
                <c:pt idx="153">
                  <c:v>3.0865681171400001</c:v>
                </c:pt>
                <c:pt idx="154">
                  <c:v>3.1070039272299996</c:v>
                </c:pt>
                <c:pt idx="155">
                  <c:v>3.1315519809699999</c:v>
                </c:pt>
                <c:pt idx="156">
                  <c:v>3.1520650386799995</c:v>
                </c:pt>
                <c:pt idx="157">
                  <c:v>3.1767461299900002</c:v>
                </c:pt>
                <c:pt idx="158">
                  <c:v>3.2011270523099999</c:v>
                </c:pt>
                <c:pt idx="159">
                  <c:v>3.2217121124300001</c:v>
                </c:pt>
                <c:pt idx="160">
                  <c:v>3.2461249828300001</c:v>
                </c:pt>
                <c:pt idx="161">
                  <c:v>3.2667849063900003</c:v>
                </c:pt>
                <c:pt idx="162">
                  <c:v>3.2914810180700003</c:v>
                </c:pt>
                <c:pt idx="163">
                  <c:v>3.3157820701599996</c:v>
                </c:pt>
                <c:pt idx="164">
                  <c:v>3.3364489078499999</c:v>
                </c:pt>
                <c:pt idx="165">
                  <c:v>3.3611660003700004</c:v>
                </c:pt>
                <c:pt idx="166">
                  <c:v>3.3814640045200002</c:v>
                </c:pt>
                <c:pt idx="167">
                  <c:v>3.4060220718400003</c:v>
                </c:pt>
                <c:pt idx="168">
                  <c:v>3.43047094345</c:v>
                </c:pt>
                <c:pt idx="169">
                  <c:v>3.4512670040099995</c:v>
                </c:pt>
                <c:pt idx="170">
                  <c:v>3.4756081104300001</c:v>
                </c:pt>
                <c:pt idx="171">
                  <c:v>3.49621891975</c:v>
                </c:pt>
                <c:pt idx="172">
                  <c:v>3.5205991268100001</c:v>
                </c:pt>
                <c:pt idx="173">
                  <c:v>3.54120993614</c:v>
                </c:pt>
                <c:pt idx="174">
                  <c:v>3.5657091140700001</c:v>
                </c:pt>
                <c:pt idx="175">
                  <c:v>3.5904049873299999</c:v>
                </c:pt>
                <c:pt idx="176">
                  <c:v>3.6109290123000002</c:v>
                </c:pt>
                <c:pt idx="177">
                  <c:v>3.6353211402899999</c:v>
                </c:pt>
                <c:pt idx="178">
                  <c:v>3.6559610366799995</c:v>
                </c:pt>
                <c:pt idx="179">
                  <c:v>3.6804239749899996</c:v>
                </c:pt>
                <c:pt idx="180">
                  <c:v>3.7048771381400001</c:v>
                </c:pt>
                <c:pt idx="181">
                  <c:v>3.7257671356199995</c:v>
                </c:pt>
                <c:pt idx="182">
                  <c:v>3.7500150203699998</c:v>
                </c:pt>
                <c:pt idx="183">
                  <c:v>3.7707579135900002</c:v>
                </c:pt>
                <c:pt idx="184">
                  <c:v>3.7950229644799998</c:v>
                </c:pt>
                <c:pt idx="185">
                  <c:v>3.8198471069299997</c:v>
                </c:pt>
                <c:pt idx="186">
                  <c:v>3.8400609493200002</c:v>
                </c:pt>
                <c:pt idx="187">
                  <c:v>3.8647699356099996</c:v>
                </c:pt>
                <c:pt idx="188">
                  <c:v>3.8855600356999997</c:v>
                </c:pt>
                <c:pt idx="189">
                  <c:v>3.9098639488199995</c:v>
                </c:pt>
                <c:pt idx="190">
                  <c:v>3.9304780960100003</c:v>
                </c:pt>
                <c:pt idx="191">
                  <c:v>3.9548079967500001</c:v>
                </c:pt>
                <c:pt idx="192">
                  <c:v>3.9793391227700003</c:v>
                </c:pt>
                <c:pt idx="193">
                  <c:v>3.9999039173099997</c:v>
                </c:pt>
                <c:pt idx="194">
                  <c:v>4.0247049331699998</c:v>
                </c:pt>
                <c:pt idx="195">
                  <c:v>4.0452210903199992</c:v>
                </c:pt>
                <c:pt idx="196">
                  <c:v>4.0694589614899996</c:v>
                </c:pt>
                <c:pt idx="197">
                  <c:v>4.0940439701099995</c:v>
                </c:pt>
                <c:pt idx="198">
                  <c:v>4.1146221160899996</c:v>
                </c:pt>
                <c:pt idx="199">
                  <c:v>4.1391091346699991</c:v>
                </c:pt>
                <c:pt idx="200">
                  <c:v>4.1599249839799999</c:v>
                </c:pt>
                <c:pt idx="201">
                  <c:v>4.1842470169099997</c:v>
                </c:pt>
                <c:pt idx="202">
                  <c:v>4.2087690830199991</c:v>
                </c:pt>
                <c:pt idx="203">
                  <c:v>4.2294089794099996</c:v>
                </c:pt>
                <c:pt idx="204">
                  <c:v>4.2539110183699993</c:v>
                </c:pt>
                <c:pt idx="205">
                  <c:v>4.2743809223199998</c:v>
                </c:pt>
                <c:pt idx="206">
                  <c:v>4.2989490032199997</c:v>
                </c:pt>
                <c:pt idx="207">
                  <c:v>4.3197340965299995</c:v>
                </c:pt>
                <c:pt idx="208">
                  <c:v>4.3439590930899996</c:v>
                </c:pt>
                <c:pt idx="209">
                  <c:v>4.3685741424499991</c:v>
                </c:pt>
                <c:pt idx="210">
                  <c:v>4.3894410133399999</c:v>
                </c:pt>
                <c:pt idx="211">
                  <c:v>4.4136059284199991</c:v>
                </c:pt>
                <c:pt idx="212">
                  <c:v>4.4342930316899993</c:v>
                </c:pt>
                <c:pt idx="213">
                  <c:v>4.4588699340799991</c:v>
                </c:pt>
                <c:pt idx="214">
                  <c:v>4.4830911159499998</c:v>
                </c:pt>
                <c:pt idx="215">
                  <c:v>4.5037379264799995</c:v>
                </c:pt>
                <c:pt idx="216">
                  <c:v>4.5282220840399994</c:v>
                </c:pt>
                <c:pt idx="217">
                  <c:v>4.5486149787899999</c:v>
                </c:pt>
                <c:pt idx="218">
                  <c:v>4.5732951164199998</c:v>
                </c:pt>
                <c:pt idx="219">
                  <c:v>4.5978639125799994</c:v>
                </c:pt>
                <c:pt idx="220">
                  <c:v>4.6184051036799998</c:v>
                </c:pt>
                <c:pt idx="221">
                  <c:v>4.6429309844999995</c:v>
                </c:pt>
                <c:pt idx="222">
                  <c:v>4.6635091304799996</c:v>
                </c:pt>
                <c:pt idx="223">
                  <c:v>4.6880869865399992</c:v>
                </c:pt>
                <c:pt idx="224">
                  <c:v>4.7088370323199991</c:v>
                </c:pt>
                <c:pt idx="225">
                  <c:v>4.7329840660099993</c:v>
                </c:pt>
                <c:pt idx="226">
                  <c:v>4.7575299739799997</c:v>
                </c:pt>
                <c:pt idx="227">
                  <c:v>4.7782740592899993</c:v>
                </c:pt>
                <c:pt idx="228">
                  <c:v>4.8025829791999994</c:v>
                </c:pt>
                <c:pt idx="229">
                  <c:v>4.8231389522499999</c:v>
                </c:pt>
                <c:pt idx="230">
                  <c:v>4.8478109836599996</c:v>
                </c:pt>
                <c:pt idx="231">
                  <c:v>4.8723759651199998</c:v>
                </c:pt>
                <c:pt idx="232">
                  <c:v>4.8926711082399992</c:v>
                </c:pt>
                <c:pt idx="233">
                  <c:v>4.9172229766799997</c:v>
                </c:pt>
                <c:pt idx="234">
                  <c:v>4.9378559589399993</c:v>
                </c:pt>
                <c:pt idx="235">
                  <c:v>4.9623699188199994</c:v>
                </c:pt>
                <c:pt idx="236">
                  <c:v>4.9871430396999994</c:v>
                </c:pt>
                <c:pt idx="237">
                  <c:v>5.0075199603999998</c:v>
                </c:pt>
                <c:pt idx="238">
                  <c:v>5.0275199603999994</c:v>
                </c:pt>
                <c:pt idx="239">
                  <c:v>5.0282490444099981</c:v>
                </c:pt>
                <c:pt idx="240">
                  <c:v>5.028776903149998</c:v>
                </c:pt>
                <c:pt idx="241">
                  <c:v>5.029305953979998</c:v>
                </c:pt>
                <c:pt idx="242">
                  <c:v>5.0298588466599981</c:v>
                </c:pt>
                <c:pt idx="243">
                  <c:v>5.0308480453399991</c:v>
                </c:pt>
                <c:pt idx="244">
                  <c:v>5.0317928981699982</c:v>
                </c:pt>
                <c:pt idx="245">
                  <c:v>5.032296915049999</c:v>
                </c:pt>
                <c:pt idx="246">
                  <c:v>5.0327840042099989</c:v>
                </c:pt>
                <c:pt idx="247">
                  <c:v>5.0333190154999983</c:v>
                </c:pt>
                <c:pt idx="248">
                  <c:v>5.0337948989799983</c:v>
                </c:pt>
                <c:pt idx="249">
                  <c:v>5.0342679214399979</c:v>
                </c:pt>
                <c:pt idx="250">
                  <c:v>5.0347390365599978</c:v>
                </c:pt>
                <c:pt idx="251">
                  <c:v>5.0352089595799985</c:v>
                </c:pt>
                <c:pt idx="252">
                  <c:v>5.0356788825899983</c:v>
                </c:pt>
                <c:pt idx="253">
                  <c:v>5.0361468982699993</c:v>
                </c:pt>
                <c:pt idx="254">
                  <c:v>5.0366180133799983</c:v>
                </c:pt>
                <c:pt idx="255">
                  <c:v>5.0371258449499994</c:v>
                </c:pt>
                <c:pt idx="256">
                  <c:v>5.0376060199699992</c:v>
                </c:pt>
                <c:pt idx="257">
                  <c:v>5.0380740356399993</c:v>
                </c:pt>
                <c:pt idx="258">
                  <c:v>5.0385480117799979</c:v>
                </c:pt>
                <c:pt idx="259">
                  <c:v>5.0390289020499992</c:v>
                </c:pt>
                <c:pt idx="260">
                  <c:v>5.0396180343599983</c:v>
                </c:pt>
                <c:pt idx="261">
                  <c:v>5.0401380252799992</c:v>
                </c:pt>
                <c:pt idx="262">
                  <c:v>5.0406079482999981</c:v>
                </c:pt>
                <c:pt idx="263">
                  <c:v>5.0412888717599991</c:v>
                </c:pt>
                <c:pt idx="264">
                  <c:v>5.0421810340799986</c:v>
                </c:pt>
                <c:pt idx="265">
                  <c:v>5.042986888879998</c:v>
                </c:pt>
                <c:pt idx="266">
                  <c:v>5.0438599777199986</c:v>
                </c:pt>
                <c:pt idx="267">
                  <c:v>5.0450399112699991</c:v>
                </c:pt>
                <c:pt idx="268">
                  <c:v>5.045585889809999</c:v>
                </c:pt>
                <c:pt idx="269">
                  <c:v>5.0460870456699993</c:v>
                </c:pt>
                <c:pt idx="270">
                  <c:v>5.0466549587199978</c:v>
                </c:pt>
                <c:pt idx="271">
                  <c:v>5.0475628566699982</c:v>
                </c:pt>
                <c:pt idx="272">
                  <c:v>5.0482700061799992</c:v>
                </c:pt>
                <c:pt idx="273">
                  <c:v>5.0487370681699986</c:v>
                </c:pt>
                <c:pt idx="274">
                  <c:v>5.049243946069998</c:v>
                </c:pt>
                <c:pt idx="275">
                  <c:v>5.0496928882599992</c:v>
                </c:pt>
                <c:pt idx="276">
                  <c:v>5.0501609039299993</c:v>
                </c:pt>
                <c:pt idx="277">
                  <c:v>5.0506298732699992</c:v>
                </c:pt>
                <c:pt idx="278">
                  <c:v>5.0510978889399993</c:v>
                </c:pt>
                <c:pt idx="279">
                  <c:v>5.0515639972599988</c:v>
                </c:pt>
                <c:pt idx="280">
                  <c:v>5.052029867169999</c:v>
                </c:pt>
                <c:pt idx="281">
                  <c:v>5.0524978828399991</c:v>
                </c:pt>
                <c:pt idx="282">
                  <c:v>5.0529990386899986</c:v>
                </c:pt>
                <c:pt idx="283">
                  <c:v>5.0534980487799981</c:v>
                </c:pt>
                <c:pt idx="284">
                  <c:v>5.0539689254699987</c:v>
                </c:pt>
                <c:pt idx="285">
                  <c:v>5.0544350337899981</c:v>
                </c:pt>
                <c:pt idx="286">
                  <c:v>5.054904003139999</c:v>
                </c:pt>
                <c:pt idx="287">
                  <c:v>5.0553729724799989</c:v>
                </c:pt>
                <c:pt idx="288">
                  <c:v>5.0557389449999981</c:v>
                </c:pt>
                <c:pt idx="289">
                  <c:v>5.0560479354799988</c:v>
                </c:pt>
                <c:pt idx="290">
                  <c:v>5.0563578796299993</c:v>
                </c:pt>
                <c:pt idx="291">
                  <c:v>5.0566659164399983</c:v>
                </c:pt>
                <c:pt idx="292">
                  <c:v>5.0569980335199993</c:v>
                </c:pt>
                <c:pt idx="293">
                  <c:v>5.0573129844599993</c:v>
                </c:pt>
                <c:pt idx="294">
                  <c:v>5.0616178703299983</c:v>
                </c:pt>
                <c:pt idx="295">
                  <c:v>5.0824010562899993</c:v>
                </c:pt>
                <c:pt idx="296">
                  <c:v>5.1069979858399979</c:v>
                </c:pt>
                <c:pt idx="297">
                  <c:v>5.1274528694099981</c:v>
                </c:pt>
                <c:pt idx="298">
                  <c:v>5.1519069862299993</c:v>
                </c:pt>
                <c:pt idx="299">
                  <c:v>5.1763050746899992</c:v>
                </c:pt>
                <c:pt idx="300">
                  <c:v>5.1969170761099992</c:v>
                </c:pt>
                <c:pt idx="301">
                  <c:v>5.2214560699399986</c:v>
                </c:pt>
                <c:pt idx="302">
                  <c:v>5.2420530509899983</c:v>
                </c:pt>
                <c:pt idx="303">
                  <c:v>5.2665128898599978</c:v>
                </c:pt>
                <c:pt idx="304">
                  <c:v>5.2913069915699982</c:v>
                </c:pt>
                <c:pt idx="305">
                  <c:v>5.3117580604499981</c:v>
                </c:pt>
                <c:pt idx="306">
                  <c:v>5.3364069652499992</c:v>
                </c:pt>
                <c:pt idx="307">
                  <c:v>5.3567240428899989</c:v>
                </c:pt>
                <c:pt idx="308">
                  <c:v>5.3811710071499981</c:v>
                </c:pt>
                <c:pt idx="309">
                  <c:v>5.401806850429999</c:v>
                </c:pt>
                <c:pt idx="310">
                  <c:v>5.4264929485299991</c:v>
                </c:pt>
                <c:pt idx="311">
                  <c:v>5.4507808875999988</c:v>
                </c:pt>
                <c:pt idx="312">
                  <c:v>5.4716470432199991</c:v>
                </c:pt>
                <c:pt idx="313">
                  <c:v>5.4959318828499981</c:v>
                </c:pt>
                <c:pt idx="314">
                  <c:v>5.516373891829998</c:v>
                </c:pt>
                <c:pt idx="315">
                  <c:v>5.5410540294599979</c:v>
                </c:pt>
                <c:pt idx="316">
                  <c:v>5.5656080436699984</c:v>
                </c:pt>
                <c:pt idx="317">
                  <c:v>5.5859718513399983</c:v>
                </c:pt>
                <c:pt idx="318">
                  <c:v>5.6104939174599977</c:v>
                </c:pt>
                <c:pt idx="319">
                  <c:v>5.6312608909599984</c:v>
                </c:pt>
                <c:pt idx="320">
                  <c:v>5.6556408595999983</c:v>
                </c:pt>
                <c:pt idx="321">
                  <c:v>5.6800859165099986</c:v>
                </c:pt>
                <c:pt idx="322">
                  <c:v>5.7009210777199986</c:v>
                </c:pt>
                <c:pt idx="323">
                  <c:v>5.7251649093599983</c:v>
                </c:pt>
                <c:pt idx="324">
                  <c:v>5.745805997839998</c:v>
                </c:pt>
                <c:pt idx="325">
                  <c:v>5.7705578994699991</c:v>
                </c:pt>
                <c:pt idx="326">
                  <c:v>5.791018028249999</c:v>
                </c:pt>
                <c:pt idx="327">
                  <c:v>5.8153228950499987</c:v>
                </c:pt>
                <c:pt idx="328">
                  <c:v>5.840358037939998</c:v>
                </c:pt>
                <c:pt idx="329">
                  <c:v>5.8605859470299979</c:v>
                </c:pt>
                <c:pt idx="330">
                  <c:v>5.8851480674699985</c:v>
                </c:pt>
                <c:pt idx="331">
                  <c:v>5.905618925089998</c:v>
                </c:pt>
                <c:pt idx="332">
                  <c:v>5.9301300239499977</c:v>
                </c:pt>
                <c:pt idx="333">
                  <c:v>5.954615850439998</c:v>
                </c:pt>
                <c:pt idx="334">
                  <c:v>5.9754150104499981</c:v>
                </c:pt>
                <c:pt idx="335">
                  <c:v>6.000093002309999</c:v>
                </c:pt>
                <c:pt idx="336">
                  <c:v>6.0203499984699977</c:v>
                </c:pt>
                <c:pt idx="337">
                  <c:v>6.0447850417999991</c:v>
                </c:pt>
                <c:pt idx="338">
                  <c:v>6.0693199825199979</c:v>
                </c:pt>
                <c:pt idx="339">
                  <c:v>6.0899419975199987</c:v>
                </c:pt>
                <c:pt idx="340">
                  <c:v>6.114291925429999</c:v>
                </c:pt>
                <c:pt idx="341">
                  <c:v>6.1348679256399983</c:v>
                </c:pt>
                <c:pt idx="342">
                  <c:v>6.1597659778599994</c:v>
                </c:pt>
                <c:pt idx="343">
                  <c:v>6.1839490127499985</c:v>
                </c:pt>
                <c:pt idx="344">
                  <c:v>6.2045459937999983</c:v>
                </c:pt>
                <c:pt idx="345">
                  <c:v>6.2290699672699983</c:v>
                </c:pt>
                <c:pt idx="346">
                  <c:v>6.2497189235599979</c:v>
                </c:pt>
                <c:pt idx="347">
                  <c:v>6.2742099952699988</c:v>
                </c:pt>
                <c:pt idx="348">
                  <c:v>6.294674892419998</c:v>
                </c:pt>
                <c:pt idx="349">
                  <c:v>6.3194160652099978</c:v>
                </c:pt>
                <c:pt idx="350">
                  <c:v>6.3437040042799993</c:v>
                </c:pt>
                <c:pt idx="351">
                  <c:v>6.3642950248699979</c:v>
                </c:pt>
                <c:pt idx="352">
                  <c:v>6.3890390586799981</c:v>
                </c:pt>
                <c:pt idx="353">
                  <c:v>6.4095108699799983</c:v>
                </c:pt>
                <c:pt idx="354">
                  <c:v>6.4341509532899988</c:v>
                </c:pt>
                <c:pt idx="355">
                  <c:v>6.4583759498599989</c:v>
                </c:pt>
                <c:pt idx="356">
                  <c:v>6.4789650630899978</c:v>
                </c:pt>
                <c:pt idx="357">
                  <c:v>6.5038230609799985</c:v>
                </c:pt>
                <c:pt idx="358">
                  <c:v>6.5242700767499979</c:v>
                </c:pt>
                <c:pt idx="359">
                  <c:v>6.5486920070599979</c:v>
                </c:pt>
                <c:pt idx="360">
                  <c:v>6.5731408786699976</c:v>
                </c:pt>
                <c:pt idx="361">
                  <c:v>6.5937080573999989</c:v>
                </c:pt>
                <c:pt idx="362">
                  <c:v>6.6181869697499991</c:v>
                </c:pt>
                <c:pt idx="363">
                  <c:v>6.6387748908999988</c:v>
                </c:pt>
                <c:pt idx="364">
                  <c:v>6.6632850360799978</c:v>
                </c:pt>
                <c:pt idx="365">
                  <c:v>6.683823842999999</c:v>
                </c:pt>
                <c:pt idx="366">
                  <c:v>6.7084670257499983</c:v>
                </c:pt>
                <c:pt idx="367">
                  <c:v>6.7328438949499994</c:v>
                </c:pt>
                <c:pt idx="368">
                  <c:v>6.753434915539998</c:v>
                </c:pt>
                <c:pt idx="369">
                  <c:v>6.777957935329999</c:v>
                </c:pt>
                <c:pt idx="370">
                  <c:v>6.7985198688499988</c:v>
                </c:pt>
                <c:pt idx="371">
                  <c:v>6.8230040264099987</c:v>
                </c:pt>
                <c:pt idx="372">
                  <c:v>6.8476040553999979</c:v>
                </c:pt>
                <c:pt idx="373">
                  <c:v>6.8682010364499977</c:v>
                </c:pt>
                <c:pt idx="374">
                  <c:v>6.8925779056499987</c:v>
                </c:pt>
                <c:pt idx="375">
                  <c:v>6.9132299613899981</c:v>
                </c:pt>
                <c:pt idx="376">
                  <c:v>6.9377079201099985</c:v>
                </c:pt>
                <c:pt idx="377">
                  <c:v>6.9624910545099983</c:v>
                </c:pt>
                <c:pt idx="378">
                  <c:v>6.9827680778099985</c:v>
                </c:pt>
                <c:pt idx="379">
                  <c:v>7.0075998497099992</c:v>
                </c:pt>
                <c:pt idx="380">
                  <c:v>7.0279500675099982</c:v>
                </c:pt>
                <c:pt idx="381">
                  <c:v>7.0523669910099986</c:v>
                </c:pt>
                <c:pt idx="382">
                  <c:v>7.0732090664099978</c:v>
                </c:pt>
                <c:pt idx="383">
                  <c:v>7.0974488449099979</c:v>
                </c:pt>
                <c:pt idx="384">
                  <c:v>7.1220689010099978</c:v>
                </c:pt>
                <c:pt idx="385">
                  <c:v>7.1428699684099985</c:v>
                </c:pt>
                <c:pt idx="386">
                  <c:v>7.1672320556099987</c:v>
                </c:pt>
                <c:pt idx="387">
                  <c:v>7.1878168774099986</c:v>
                </c:pt>
                <c:pt idx="388">
                  <c:v>7.2121699047099987</c:v>
                </c:pt>
                <c:pt idx="389">
                  <c:v>7.2371828747099993</c:v>
                </c:pt>
                <c:pt idx="390">
                  <c:v>7.2571599674099989</c:v>
                </c:pt>
                <c:pt idx="391">
                  <c:v>7.2818110180099982</c:v>
                </c:pt>
                <c:pt idx="392">
                  <c:v>7.3023460102099982</c:v>
                </c:pt>
                <c:pt idx="393">
                  <c:v>7.3267488670099983</c:v>
                </c:pt>
                <c:pt idx="394">
                  <c:v>7.3513169479099982</c:v>
                </c:pt>
                <c:pt idx="395">
                  <c:v>7.3719289493099982</c:v>
                </c:pt>
                <c:pt idx="396">
                  <c:v>7.3964028549099989</c:v>
                </c:pt>
                <c:pt idx="397">
                  <c:v>7.4169888687099981</c:v>
                </c:pt>
                <c:pt idx="398">
                  <c:v>7.4416659069099982</c:v>
                </c:pt>
                <c:pt idx="399">
                  <c:v>7.4621339035099989</c:v>
                </c:pt>
                <c:pt idx="400">
                  <c:v>7.4865939808099977</c:v>
                </c:pt>
                <c:pt idx="401">
                  <c:v>7.5110778999099992</c:v>
                </c:pt>
                <c:pt idx="402">
                  <c:v>7.531759996409999</c:v>
                </c:pt>
                <c:pt idx="403">
                  <c:v>7.5562100601099988</c:v>
                </c:pt>
                <c:pt idx="404">
                  <c:v>7.5765869808099993</c:v>
                </c:pt>
                <c:pt idx="405">
                  <c:v>7.6011629295099983</c:v>
                </c:pt>
                <c:pt idx="406">
                  <c:v>7.6258368683099977</c:v>
                </c:pt>
                <c:pt idx="407">
                  <c:v>7.6464760494099977</c:v>
                </c:pt>
                <c:pt idx="408">
                  <c:v>7.6710920524099979</c:v>
                </c:pt>
                <c:pt idx="409">
                  <c:v>7.6917400551099977</c:v>
                </c:pt>
                <c:pt idx="410">
                  <c:v>7.7159059238099985</c:v>
                </c:pt>
                <c:pt idx="411">
                  <c:v>7.7409520340099984</c:v>
                </c:pt>
                <c:pt idx="412">
                  <c:v>7.7611079407099979</c:v>
                </c:pt>
                <c:pt idx="413">
                  <c:v>7.7856738758099979</c:v>
                </c:pt>
                <c:pt idx="414">
                  <c:v>7.8061890793099984</c:v>
                </c:pt>
                <c:pt idx="415">
                  <c:v>7.8306179237099993</c:v>
                </c:pt>
                <c:pt idx="416">
                  <c:v>7.8514080238099986</c:v>
                </c:pt>
                <c:pt idx="417">
                  <c:v>7.8760760021099987</c:v>
                </c:pt>
                <c:pt idx="418">
                  <c:v>7.9005160522099978</c:v>
                </c:pt>
                <c:pt idx="419">
                  <c:v>7.9207508755099987</c:v>
                </c:pt>
                <c:pt idx="420">
                  <c:v>7.9455449772099982</c:v>
                </c:pt>
                <c:pt idx="421">
                  <c:v>7.966096897109999</c:v>
                </c:pt>
                <c:pt idx="422">
                  <c:v>7.990732927309999</c:v>
                </c:pt>
                <c:pt idx="423">
                  <c:v>8.0150039387099987</c:v>
                </c:pt>
                <c:pt idx="424">
                  <c:v>8.0354309273099993</c:v>
                </c:pt>
                <c:pt idx="425">
                  <c:v>8.0602040481099984</c:v>
                </c:pt>
                <c:pt idx="426">
                  <c:v>8.0805490208099986</c:v>
                </c:pt>
                <c:pt idx="427">
                  <c:v>8.1051640701099981</c:v>
                </c:pt>
                <c:pt idx="428">
                  <c:v>8.1296060276099986</c:v>
                </c:pt>
                <c:pt idx="429">
                  <c:v>8.1501920414099978</c:v>
                </c:pt>
                <c:pt idx="430">
                  <c:v>8.1749329758099982</c:v>
                </c:pt>
                <c:pt idx="431">
                  <c:v>8.1953718853099993</c:v>
                </c:pt>
                <c:pt idx="432">
                  <c:v>8.2197539997099991</c:v>
                </c:pt>
                <c:pt idx="433">
                  <c:v>8.2407779884099988</c:v>
                </c:pt>
                <c:pt idx="434">
                  <c:v>8.2650680733099993</c:v>
                </c:pt>
                <c:pt idx="435">
                  <c:v>8.2895260048099981</c:v>
                </c:pt>
                <c:pt idx="436">
                  <c:v>8.3101308536099978</c:v>
                </c:pt>
                <c:pt idx="437">
                  <c:v>8.3345329952099991</c:v>
                </c:pt>
                <c:pt idx="438">
                  <c:v>8.3552360725099977</c:v>
                </c:pt>
                <c:pt idx="439">
                  <c:v>8.3795819473099993</c:v>
                </c:pt>
                <c:pt idx="440">
                  <c:v>8.4043460083099983</c:v>
                </c:pt>
                <c:pt idx="441">
                  <c:v>8.4245999050099982</c:v>
                </c:pt>
                <c:pt idx="442">
                  <c:v>8.4490709495099985</c:v>
                </c:pt>
                <c:pt idx="443">
                  <c:v>8.4697640133099981</c:v>
                </c:pt>
                <c:pt idx="444">
                  <c:v>8.4940798473099992</c:v>
                </c:pt>
                <c:pt idx="445">
                  <c:v>8.5187549782099978</c:v>
                </c:pt>
                <c:pt idx="446">
                  <c:v>8.5393059444099979</c:v>
                </c:pt>
                <c:pt idx="447">
                  <c:v>8.5638370705099991</c:v>
                </c:pt>
                <c:pt idx="448">
                  <c:v>8.5844378662099992</c:v>
                </c:pt>
                <c:pt idx="449">
                  <c:v>8.6090550613099985</c:v>
                </c:pt>
                <c:pt idx="450">
                  <c:v>8.6295709801099978</c:v>
                </c:pt>
                <c:pt idx="451">
                  <c:v>8.6540010166099979</c:v>
                </c:pt>
                <c:pt idx="452">
                  <c:v>8.6785850715099979</c:v>
                </c:pt>
                <c:pt idx="453">
                  <c:v>8.6990509224099988</c:v>
                </c:pt>
                <c:pt idx="454">
                  <c:v>8.7236139965099984</c:v>
                </c:pt>
                <c:pt idx="455">
                  <c:v>8.7442779732099982</c:v>
                </c:pt>
                <c:pt idx="456">
                  <c:v>8.7687180233099991</c:v>
                </c:pt>
                <c:pt idx="457">
                  <c:v>8.7933089924099992</c:v>
                </c:pt>
                <c:pt idx="458">
                  <c:v>8.8137619686099988</c:v>
                </c:pt>
                <c:pt idx="459">
                  <c:v>8.8385539245099984</c:v>
                </c:pt>
                <c:pt idx="460">
                  <c:v>8.8589980793099983</c:v>
                </c:pt>
                <c:pt idx="461">
                  <c:v>8.8834078503099985</c:v>
                </c:pt>
                <c:pt idx="462">
                  <c:v>8.9082570267099985</c:v>
                </c:pt>
                <c:pt idx="463">
                  <c:v>8.9284680080099985</c:v>
                </c:pt>
                <c:pt idx="464">
                  <c:v>8.9529159260099984</c:v>
                </c:pt>
                <c:pt idx="465">
                  <c:v>8.9735779953099986</c:v>
                </c:pt>
                <c:pt idx="466">
                  <c:v>8.9980158996099977</c:v>
                </c:pt>
                <c:pt idx="467">
                  <c:v>9.0189910126099981</c:v>
                </c:pt>
                <c:pt idx="468">
                  <c:v>9.0434999657099979</c:v>
                </c:pt>
                <c:pt idx="469">
                  <c:v>9.0676329326099978</c:v>
                </c:pt>
                <c:pt idx="470">
                  <c:v>9.0881819916099982</c:v>
                </c:pt>
                <c:pt idx="471">
                  <c:v>9.1127958488099985</c:v>
                </c:pt>
                <c:pt idx="472">
                  <c:v>9.1332030487099978</c:v>
                </c:pt>
                <c:pt idx="473">
                  <c:v>9.1577780437099978</c:v>
                </c:pt>
                <c:pt idx="474">
                  <c:v>9.1823380184099985</c:v>
                </c:pt>
                <c:pt idx="475">
                  <c:v>9.2028889847099986</c:v>
                </c:pt>
                <c:pt idx="476">
                  <c:v>9.2273650360099992</c:v>
                </c:pt>
                <c:pt idx="477">
                  <c:v>9.2478778553099978</c:v>
                </c:pt>
                <c:pt idx="478">
                  <c:v>9.2731330585099982</c:v>
                </c:pt>
                <c:pt idx="479">
                  <c:v>9.2970090103099992</c:v>
                </c:pt>
                <c:pt idx="480">
                  <c:v>9.3176129055099981</c:v>
                </c:pt>
                <c:pt idx="481">
                  <c:v>9.3421290111099982</c:v>
                </c:pt>
                <c:pt idx="482">
                  <c:v>9.3626580429099988</c:v>
                </c:pt>
                <c:pt idx="483">
                  <c:v>9.3871379089099989</c:v>
                </c:pt>
                <c:pt idx="484">
                  <c:v>9.4080028725099982</c:v>
                </c:pt>
                <c:pt idx="485">
                  <c:v>9.432443876309998</c:v>
                </c:pt>
                <c:pt idx="486">
                  <c:v>9.4567568493099987</c:v>
                </c:pt>
                <c:pt idx="487">
                  <c:v>9.4774630260099979</c:v>
                </c:pt>
                <c:pt idx="488">
                  <c:v>9.501883049009999</c:v>
                </c:pt>
                <c:pt idx="489">
                  <c:v>9.522332925809998</c:v>
                </c:pt>
                <c:pt idx="490">
                  <c:v>9.5468850326099979</c:v>
                </c:pt>
                <c:pt idx="491">
                  <c:v>9.5714168739099978</c:v>
                </c:pt>
                <c:pt idx="492">
                  <c:v>9.5920388889099986</c:v>
                </c:pt>
                <c:pt idx="493">
                  <c:v>9.6164009762099987</c:v>
                </c:pt>
                <c:pt idx="494">
                  <c:v>9.637409944509999</c:v>
                </c:pt>
                <c:pt idx="495">
                  <c:v>9.661491889909998</c:v>
                </c:pt>
                <c:pt idx="496">
                  <c:v>9.6861489010099984</c:v>
                </c:pt>
                <c:pt idx="497">
                  <c:v>9.7067449283099982</c:v>
                </c:pt>
                <c:pt idx="498">
                  <c:v>9.7312150192099978</c:v>
                </c:pt>
                <c:pt idx="499">
                  <c:v>9.7517678928099993</c:v>
                </c:pt>
                <c:pt idx="500">
                  <c:v>9.7762968731099988</c:v>
                </c:pt>
                <c:pt idx="501">
                  <c:v>9.7969060135099983</c:v>
                </c:pt>
                <c:pt idx="502">
                  <c:v>9.8213579845099979</c:v>
                </c:pt>
                <c:pt idx="503">
                  <c:v>9.8458428573099983</c:v>
                </c:pt>
                <c:pt idx="504">
                  <c:v>9.8664109897099976</c:v>
                </c:pt>
                <c:pt idx="505">
                  <c:v>9.8910119724099985</c:v>
                </c:pt>
                <c:pt idx="506">
                  <c:v>9.9116549682099979</c:v>
                </c:pt>
                <c:pt idx="507">
                  <c:v>9.9360649776099983</c:v>
                </c:pt>
                <c:pt idx="508">
                  <c:v>9.9605229092099989</c:v>
                </c:pt>
                <c:pt idx="509">
                  <c:v>9.9810750675099982</c:v>
                </c:pt>
                <c:pt idx="510">
                  <c:v>10.005619068109999</c:v>
                </c:pt>
                <c:pt idx="511">
                  <c:v>10.026231069609999</c:v>
                </c:pt>
                <c:pt idx="512">
                  <c:v>10.050664920809998</c:v>
                </c:pt>
                <c:pt idx="513">
                  <c:v>10.070664920809998</c:v>
                </c:pt>
                <c:pt idx="514">
                  <c:v>10.071219005609997</c:v>
                </c:pt>
                <c:pt idx="515">
                  <c:v>10.071677961309998</c:v>
                </c:pt>
                <c:pt idx="516">
                  <c:v>10.072130003009997</c:v>
                </c:pt>
                <c:pt idx="517">
                  <c:v>10.072582044609998</c:v>
                </c:pt>
                <c:pt idx="518">
                  <c:v>10.073031940509997</c:v>
                </c:pt>
                <c:pt idx="519">
                  <c:v>10.073497095109998</c:v>
                </c:pt>
                <c:pt idx="520">
                  <c:v>10.073991098409998</c:v>
                </c:pt>
                <c:pt idx="521">
                  <c:v>10.074463882409997</c:v>
                </c:pt>
                <c:pt idx="522">
                  <c:v>10.074933090209997</c:v>
                </c:pt>
                <c:pt idx="523">
                  <c:v>10.075407066309998</c:v>
                </c:pt>
                <c:pt idx="524">
                  <c:v>10.076047935509997</c:v>
                </c:pt>
                <c:pt idx="525">
                  <c:v>10.076540985109999</c:v>
                </c:pt>
                <c:pt idx="526">
                  <c:v>10.077014961209997</c:v>
                </c:pt>
                <c:pt idx="527">
                  <c:v>10.077508964509997</c:v>
                </c:pt>
                <c:pt idx="528">
                  <c:v>10.077983894309998</c:v>
                </c:pt>
                <c:pt idx="529">
                  <c:v>10.078455009509998</c:v>
                </c:pt>
                <c:pt idx="530">
                  <c:v>10.078924932509997</c:v>
                </c:pt>
                <c:pt idx="531">
                  <c:v>10.079396047609999</c:v>
                </c:pt>
                <c:pt idx="532">
                  <c:v>10.079866924309998</c:v>
                </c:pt>
                <c:pt idx="533">
                  <c:v>10.080359020209999</c:v>
                </c:pt>
                <c:pt idx="534">
                  <c:v>10.081403055209998</c:v>
                </c:pt>
                <c:pt idx="535">
                  <c:v>10.082623043109997</c:v>
                </c:pt>
                <c:pt idx="536">
                  <c:v>10.083838024109998</c:v>
                </c:pt>
                <c:pt idx="537">
                  <c:v>10.084778108609997</c:v>
                </c:pt>
                <c:pt idx="538">
                  <c:v>10.085572996109997</c:v>
                </c:pt>
                <c:pt idx="539">
                  <c:v>10.086072006209998</c:v>
                </c:pt>
                <c:pt idx="540">
                  <c:v>10.086547889709998</c:v>
                </c:pt>
                <c:pt idx="541">
                  <c:v>10.087019958509998</c:v>
                </c:pt>
                <c:pt idx="542">
                  <c:v>10.087488927809998</c:v>
                </c:pt>
                <c:pt idx="543">
                  <c:v>10.087960043009998</c:v>
                </c:pt>
                <c:pt idx="544">
                  <c:v>10.088432111709999</c:v>
                </c:pt>
                <c:pt idx="545">
                  <c:v>10.088907995209997</c:v>
                </c:pt>
                <c:pt idx="546">
                  <c:v>10.089379110309999</c:v>
                </c:pt>
                <c:pt idx="547">
                  <c:v>10.089866914709997</c:v>
                </c:pt>
                <c:pt idx="548">
                  <c:v>10.090339937209999</c:v>
                </c:pt>
                <c:pt idx="549">
                  <c:v>10.090813913309997</c:v>
                </c:pt>
                <c:pt idx="550">
                  <c:v>10.091286935809999</c:v>
                </c:pt>
                <c:pt idx="551">
                  <c:v>10.091759004609997</c:v>
                </c:pt>
                <c:pt idx="552">
                  <c:v>10.092227973909997</c:v>
                </c:pt>
                <c:pt idx="553">
                  <c:v>10.092700042709998</c:v>
                </c:pt>
                <c:pt idx="554">
                  <c:v>10.093169965709997</c:v>
                </c:pt>
                <c:pt idx="555">
                  <c:v>10.093652048109998</c:v>
                </c:pt>
                <c:pt idx="556">
                  <c:v>10.094122924809998</c:v>
                </c:pt>
                <c:pt idx="557">
                  <c:v>10.094590940509997</c:v>
                </c:pt>
                <c:pt idx="558">
                  <c:v>10.095012941409998</c:v>
                </c:pt>
                <c:pt idx="559">
                  <c:v>10.095320024509999</c:v>
                </c:pt>
                <c:pt idx="560">
                  <c:v>10.095629015009997</c:v>
                </c:pt>
                <c:pt idx="561">
                  <c:v>10.095939912809998</c:v>
                </c:pt>
                <c:pt idx="562">
                  <c:v>10.096250095409998</c:v>
                </c:pt>
                <c:pt idx="563">
                  <c:v>10.096564092609999</c:v>
                </c:pt>
                <c:pt idx="564">
                  <c:v>10.096875944109998</c:v>
                </c:pt>
                <c:pt idx="565">
                  <c:v>10.097266950609997</c:v>
                </c:pt>
                <c:pt idx="566">
                  <c:v>10.108588972109997</c:v>
                </c:pt>
                <c:pt idx="567">
                  <c:v>10.128799953509997</c:v>
                </c:pt>
                <c:pt idx="568">
                  <c:v>10.153353014009998</c:v>
                </c:pt>
                <c:pt idx="569">
                  <c:v>10.173837938309997</c:v>
                </c:pt>
                <c:pt idx="570">
                  <c:v>10.198657074009997</c:v>
                </c:pt>
                <c:pt idx="571">
                  <c:v>10.222874918009998</c:v>
                </c:pt>
                <c:pt idx="572">
                  <c:v>10.243836917909999</c:v>
                </c:pt>
                <c:pt idx="573">
                  <c:v>10.268085041009998</c:v>
                </c:pt>
                <c:pt idx="574">
                  <c:v>10.288553037609997</c:v>
                </c:pt>
                <c:pt idx="575">
                  <c:v>10.313571014409998</c:v>
                </c:pt>
                <c:pt idx="576">
                  <c:v>10.337586917909999</c:v>
                </c:pt>
                <c:pt idx="577">
                  <c:v>10.358281889009998</c:v>
                </c:pt>
                <c:pt idx="578">
                  <c:v>10.382729091609997</c:v>
                </c:pt>
                <c:pt idx="579">
                  <c:v>10.403209962809997</c:v>
                </c:pt>
                <c:pt idx="580">
                  <c:v>10.428161897709998</c:v>
                </c:pt>
                <c:pt idx="581">
                  <c:v>10.452322044409998</c:v>
                </c:pt>
                <c:pt idx="582">
                  <c:v>10.472811021809997</c:v>
                </c:pt>
                <c:pt idx="583">
                  <c:v>10.497361936609998</c:v>
                </c:pt>
                <c:pt idx="584">
                  <c:v>10.518046894109998</c:v>
                </c:pt>
                <c:pt idx="585">
                  <c:v>10.542464056009997</c:v>
                </c:pt>
                <c:pt idx="586">
                  <c:v>10.563287057909998</c:v>
                </c:pt>
                <c:pt idx="587">
                  <c:v>10.587736883209997</c:v>
                </c:pt>
                <c:pt idx="588">
                  <c:v>10.612238922109999</c:v>
                </c:pt>
                <c:pt idx="589">
                  <c:v>10.632575073209997</c:v>
                </c:pt>
                <c:pt idx="590">
                  <c:v>10.657431879009998</c:v>
                </c:pt>
                <c:pt idx="591">
                  <c:v>10.677845993009997</c:v>
                </c:pt>
                <c:pt idx="592">
                  <c:v>10.702288904209997</c:v>
                </c:pt>
                <c:pt idx="593">
                  <c:v>10.727088012709999</c:v>
                </c:pt>
                <c:pt idx="594">
                  <c:v>10.747334041609998</c:v>
                </c:pt>
                <c:pt idx="595">
                  <c:v>10.772031106909997</c:v>
                </c:pt>
                <c:pt idx="596">
                  <c:v>10.792729892709998</c:v>
                </c:pt>
                <c:pt idx="597">
                  <c:v>10.816968956009998</c:v>
                </c:pt>
                <c:pt idx="598">
                  <c:v>10.841390886309998</c:v>
                </c:pt>
                <c:pt idx="599">
                  <c:v>10.862362899809998</c:v>
                </c:pt>
                <c:pt idx="600">
                  <c:v>10.886487999009997</c:v>
                </c:pt>
                <c:pt idx="601">
                  <c:v>10.907054939309997</c:v>
                </c:pt>
                <c:pt idx="602">
                  <c:v>10.931582965809998</c:v>
                </c:pt>
                <c:pt idx="603">
                  <c:v>10.952113904909998</c:v>
                </c:pt>
                <c:pt idx="604">
                  <c:v>10.976623096509998</c:v>
                </c:pt>
                <c:pt idx="605">
                  <c:v>11.001210012409997</c:v>
                </c:pt>
                <c:pt idx="606">
                  <c:v>11.021941938409999</c:v>
                </c:pt>
                <c:pt idx="607">
                  <c:v>11.046294012109998</c:v>
                </c:pt>
                <c:pt idx="608">
                  <c:v>11.066851892509998</c:v>
                </c:pt>
                <c:pt idx="609">
                  <c:v>11.091383972209998</c:v>
                </c:pt>
                <c:pt idx="610">
                  <c:v>11.116215028809998</c:v>
                </c:pt>
                <c:pt idx="611">
                  <c:v>11.136411943409998</c:v>
                </c:pt>
                <c:pt idx="612">
                  <c:v>11.161341943709997</c:v>
                </c:pt>
                <c:pt idx="613">
                  <c:v>11.181563892409997</c:v>
                </c:pt>
                <c:pt idx="614">
                  <c:v>11.205980100609997</c:v>
                </c:pt>
                <c:pt idx="615">
                  <c:v>11.230604925209997</c:v>
                </c:pt>
                <c:pt idx="616">
                  <c:v>11.251183071109997</c:v>
                </c:pt>
                <c:pt idx="617">
                  <c:v>11.275892057409997</c:v>
                </c:pt>
                <c:pt idx="618">
                  <c:v>11.296481885909998</c:v>
                </c:pt>
                <c:pt idx="619">
                  <c:v>11.321034946409998</c:v>
                </c:pt>
                <c:pt idx="620">
                  <c:v>11.341578044909998</c:v>
                </c:pt>
                <c:pt idx="621">
                  <c:v>11.365750112509998</c:v>
                </c:pt>
                <c:pt idx="622">
                  <c:v>11.390193977409998</c:v>
                </c:pt>
                <c:pt idx="623">
                  <c:v>11.410981931709998</c:v>
                </c:pt>
                <c:pt idx="624">
                  <c:v>11.435540952709998</c:v>
                </c:pt>
                <c:pt idx="625">
                  <c:v>11.456244983709999</c:v>
                </c:pt>
                <c:pt idx="626">
                  <c:v>11.480505981409998</c:v>
                </c:pt>
                <c:pt idx="627">
                  <c:v>11.504929103809998</c:v>
                </c:pt>
                <c:pt idx="628">
                  <c:v>11.525661029809998</c:v>
                </c:pt>
                <c:pt idx="629">
                  <c:v>11.550137081109998</c:v>
                </c:pt>
                <c:pt idx="630">
                  <c:v>11.570822992309997</c:v>
                </c:pt>
                <c:pt idx="631">
                  <c:v>11.595187940609998</c:v>
                </c:pt>
                <c:pt idx="632">
                  <c:v>11.619858064609998</c:v>
                </c:pt>
                <c:pt idx="633">
                  <c:v>11.640225925409998</c:v>
                </c:pt>
                <c:pt idx="634">
                  <c:v>11.664777078609998</c:v>
                </c:pt>
                <c:pt idx="635">
                  <c:v>11.685436048509997</c:v>
                </c:pt>
                <c:pt idx="636">
                  <c:v>11.709840097409998</c:v>
                </c:pt>
                <c:pt idx="637">
                  <c:v>11.730448999409997</c:v>
                </c:pt>
                <c:pt idx="638">
                  <c:v>11.754999914209998</c:v>
                </c:pt>
                <c:pt idx="639">
                  <c:v>11.779523887609999</c:v>
                </c:pt>
                <c:pt idx="640">
                  <c:v>11.799938955309999</c:v>
                </c:pt>
                <c:pt idx="641">
                  <c:v>11.824833908109996</c:v>
                </c:pt>
                <c:pt idx="642">
                  <c:v>11.845353879909998</c:v>
                </c:pt>
                <c:pt idx="643">
                  <c:v>11.869598903709997</c:v>
                </c:pt>
                <c:pt idx="644">
                  <c:v>11.894163885109998</c:v>
                </c:pt>
                <c:pt idx="645">
                  <c:v>11.914721050309998</c:v>
                </c:pt>
                <c:pt idx="646">
                  <c:v>11.939276971809997</c:v>
                </c:pt>
                <c:pt idx="647">
                  <c:v>11.959934034309997</c:v>
                </c:pt>
                <c:pt idx="648">
                  <c:v>11.984509983109996</c:v>
                </c:pt>
                <c:pt idx="649">
                  <c:v>12.008759059909996</c:v>
                </c:pt>
                <c:pt idx="650">
                  <c:v>12.029464998209997</c:v>
                </c:pt>
                <c:pt idx="651">
                  <c:v>12.053897895809998</c:v>
                </c:pt>
                <c:pt idx="652">
                  <c:v>12.074303903609996</c:v>
                </c:pt>
                <c:pt idx="653">
                  <c:v>12.099195041709999</c:v>
                </c:pt>
                <c:pt idx="654">
                  <c:v>12.119551935209996</c:v>
                </c:pt>
                <c:pt idx="655">
                  <c:v>12.144290008509996</c:v>
                </c:pt>
                <c:pt idx="656">
                  <c:v>12.168590107009999</c:v>
                </c:pt>
                <c:pt idx="657">
                  <c:v>12.189593114809997</c:v>
                </c:pt>
                <c:pt idx="658">
                  <c:v>12.213717975609997</c:v>
                </c:pt>
                <c:pt idx="659">
                  <c:v>12.234253921509998</c:v>
                </c:pt>
                <c:pt idx="660">
                  <c:v>12.258925952909999</c:v>
                </c:pt>
                <c:pt idx="661">
                  <c:v>12.283210077309997</c:v>
                </c:pt>
                <c:pt idx="662">
                  <c:v>12.303765096709997</c:v>
                </c:pt>
                <c:pt idx="663">
                  <c:v>12.328292884809999</c:v>
                </c:pt>
                <c:pt idx="664">
                  <c:v>12.348990001709998</c:v>
                </c:pt>
                <c:pt idx="665">
                  <c:v>12.373257913609999</c:v>
                </c:pt>
                <c:pt idx="666">
                  <c:v>12.397846021609999</c:v>
                </c:pt>
                <c:pt idx="667">
                  <c:v>12.418643035909996</c:v>
                </c:pt>
                <c:pt idx="668">
                  <c:v>12.443053045309997</c:v>
                </c:pt>
                <c:pt idx="669">
                  <c:v>12.463836946509998</c:v>
                </c:pt>
                <c:pt idx="670">
                  <c:v>12.488071003009997</c:v>
                </c:pt>
                <c:pt idx="671">
                  <c:v>12.508543052709998</c:v>
                </c:pt>
                <c:pt idx="672">
                  <c:v>12.533064880409997</c:v>
                </c:pt>
                <c:pt idx="673">
                  <c:v>12.557863988909999</c:v>
                </c:pt>
                <c:pt idx="674">
                  <c:v>12.578386106509997</c:v>
                </c:pt>
                <c:pt idx="675">
                  <c:v>12.602944889109997</c:v>
                </c:pt>
                <c:pt idx="676">
                  <c:v>12.623642959609997</c:v>
                </c:pt>
                <c:pt idx="677">
                  <c:v>12.647956886309997</c:v>
                </c:pt>
                <c:pt idx="678">
                  <c:v>12.672364988309999</c:v>
                </c:pt>
                <c:pt idx="679">
                  <c:v>12.693346061709997</c:v>
                </c:pt>
                <c:pt idx="680">
                  <c:v>12.717560091009998</c:v>
                </c:pt>
                <c:pt idx="681">
                  <c:v>12.738035001809999</c:v>
                </c:pt>
                <c:pt idx="682">
                  <c:v>12.762768068309997</c:v>
                </c:pt>
                <c:pt idx="683">
                  <c:v>12.787020959909997</c:v>
                </c:pt>
                <c:pt idx="684">
                  <c:v>12.807569065109996</c:v>
                </c:pt>
                <c:pt idx="685">
                  <c:v>12.832211055809998</c:v>
                </c:pt>
                <c:pt idx="686">
                  <c:v>12.852776088709996</c:v>
                </c:pt>
                <c:pt idx="687">
                  <c:v>12.877270975109999</c:v>
                </c:pt>
                <c:pt idx="688">
                  <c:v>12.897774019209999</c:v>
                </c:pt>
                <c:pt idx="689">
                  <c:v>12.922462978409998</c:v>
                </c:pt>
                <c:pt idx="690">
                  <c:v>12.946935930209998</c:v>
                </c:pt>
                <c:pt idx="691">
                  <c:v>12.967373886109998</c:v>
                </c:pt>
                <c:pt idx="692">
                  <c:v>12.992116966209997</c:v>
                </c:pt>
                <c:pt idx="693">
                  <c:v>13.012644090609998</c:v>
                </c:pt>
                <c:pt idx="694">
                  <c:v>13.036978044509999</c:v>
                </c:pt>
                <c:pt idx="695">
                  <c:v>13.061917104709996</c:v>
                </c:pt>
                <c:pt idx="696">
                  <c:v>13.082109966309998</c:v>
                </c:pt>
                <c:pt idx="697">
                  <c:v>13.106663980509998</c:v>
                </c:pt>
                <c:pt idx="698">
                  <c:v>13.127335109709998</c:v>
                </c:pt>
                <c:pt idx="699">
                  <c:v>13.151706018409998</c:v>
                </c:pt>
                <c:pt idx="700">
                  <c:v>13.176226892509996</c:v>
                </c:pt>
                <c:pt idx="701">
                  <c:v>13.196861066809999</c:v>
                </c:pt>
                <c:pt idx="702">
                  <c:v>13.221286096609999</c:v>
                </c:pt>
                <c:pt idx="703">
                  <c:v>13.241870918309997</c:v>
                </c:pt>
                <c:pt idx="704">
                  <c:v>13.266536035509999</c:v>
                </c:pt>
                <c:pt idx="705">
                  <c:v>13.287133970309997</c:v>
                </c:pt>
                <c:pt idx="706">
                  <c:v>13.311536111809998</c:v>
                </c:pt>
                <c:pt idx="707">
                  <c:v>13.335918941509997</c:v>
                </c:pt>
                <c:pt idx="708">
                  <c:v>13.356404104209998</c:v>
                </c:pt>
                <c:pt idx="709">
                  <c:v>13.380992927509999</c:v>
                </c:pt>
                <c:pt idx="710">
                  <c:v>13.401675024009998</c:v>
                </c:pt>
                <c:pt idx="711">
                  <c:v>13.426265039409996</c:v>
                </c:pt>
                <c:pt idx="712">
                  <c:v>13.450679101909996</c:v>
                </c:pt>
                <c:pt idx="713">
                  <c:v>13.47118906021</c:v>
                </c:pt>
                <c:pt idx="714">
                  <c:v>13.496120014209998</c:v>
                </c:pt>
                <c:pt idx="715">
                  <c:v>13.516556062709997</c:v>
                </c:pt>
                <c:pt idx="716">
                  <c:v>13.540833988209998</c:v>
                </c:pt>
                <c:pt idx="717">
                  <c:v>13.565368928909999</c:v>
                </c:pt>
                <c:pt idx="718">
                  <c:v>13.585909881609998</c:v>
                </c:pt>
                <c:pt idx="719">
                  <c:v>13.610486068709998</c:v>
                </c:pt>
                <c:pt idx="720">
                  <c:v>13.630914964709996</c:v>
                </c:pt>
                <c:pt idx="721">
                  <c:v>13.655782022509998</c:v>
                </c:pt>
                <c:pt idx="722">
                  <c:v>13.676415004709996</c:v>
                </c:pt>
                <c:pt idx="723">
                  <c:v>13.700593986509999</c:v>
                </c:pt>
                <c:pt idx="724">
                  <c:v>13.725551881809997</c:v>
                </c:pt>
                <c:pt idx="725">
                  <c:v>13.745724954609999</c:v>
                </c:pt>
                <c:pt idx="726">
                  <c:v>13.770231046709997</c:v>
                </c:pt>
                <c:pt idx="727">
                  <c:v>13.790957965809996</c:v>
                </c:pt>
                <c:pt idx="728">
                  <c:v>13.815265932109996</c:v>
                </c:pt>
                <c:pt idx="729">
                  <c:v>13.839700975409999</c:v>
                </c:pt>
                <c:pt idx="730">
                  <c:v>13.860700883909997</c:v>
                </c:pt>
                <c:pt idx="731">
                  <c:v>13.884805955909998</c:v>
                </c:pt>
                <c:pt idx="732">
                  <c:v>13.905334987609999</c:v>
                </c:pt>
                <c:pt idx="733">
                  <c:v>13.929920949909997</c:v>
                </c:pt>
                <c:pt idx="734">
                  <c:v>13.954381027209999</c:v>
                </c:pt>
                <c:pt idx="735">
                  <c:v>13.974940099709999</c:v>
                </c:pt>
                <c:pt idx="736">
                  <c:v>13.999384918209996</c:v>
                </c:pt>
                <c:pt idx="737">
                  <c:v>14.020011940009999</c:v>
                </c:pt>
                <c:pt idx="738">
                  <c:v>14.044925012609999</c:v>
                </c:pt>
                <c:pt idx="739">
                  <c:v>14.065110006309999</c:v>
                </c:pt>
                <c:pt idx="740">
                  <c:v>14.089767971009996</c:v>
                </c:pt>
                <c:pt idx="741">
                  <c:v>14.114151039109997</c:v>
                </c:pt>
                <c:pt idx="742">
                  <c:v>14.134629049309998</c:v>
                </c:pt>
                <c:pt idx="743">
                  <c:v>14.159491100309998</c:v>
                </c:pt>
                <c:pt idx="744">
                  <c:v>14.17971805571</c:v>
                </c:pt>
                <c:pt idx="745">
                  <c:v>14.204259910609997</c:v>
                </c:pt>
                <c:pt idx="746">
                  <c:v>14.228781976709998</c:v>
                </c:pt>
                <c:pt idx="747">
                  <c:v>14.24938706401</c:v>
                </c:pt>
                <c:pt idx="748">
                  <c:v>14.273825922009999</c:v>
                </c:pt>
                <c:pt idx="749">
                  <c:v>14.294554033309998</c:v>
                </c:pt>
                <c:pt idx="750">
                  <c:v>14.318947114909998</c:v>
                </c:pt>
                <c:pt idx="751">
                  <c:v>14.343626060509999</c:v>
                </c:pt>
                <c:pt idx="752">
                  <c:v>14.364038028709997</c:v>
                </c:pt>
                <c:pt idx="753">
                  <c:v>14.388397970209999</c:v>
                </c:pt>
                <c:pt idx="754">
                  <c:v>14.409229078309997</c:v>
                </c:pt>
                <c:pt idx="755">
                  <c:v>14.433642902409998</c:v>
                </c:pt>
                <c:pt idx="756">
                  <c:v>14.45418194771</c:v>
                </c:pt>
                <c:pt idx="757">
                  <c:v>14.478636064509997</c:v>
                </c:pt>
                <c:pt idx="758">
                  <c:v>14.503274002109999</c:v>
                </c:pt>
                <c:pt idx="759">
                  <c:v>14.524036922509998</c:v>
                </c:pt>
                <c:pt idx="760">
                  <c:v>14.548285999309998</c:v>
                </c:pt>
                <c:pt idx="761">
                  <c:v>14.569048919709997</c:v>
                </c:pt>
                <c:pt idx="762">
                  <c:v>14.593561925909997</c:v>
                </c:pt>
                <c:pt idx="763">
                  <c:v>14.617790021909999</c:v>
                </c:pt>
                <c:pt idx="764">
                  <c:v>14.638400116009999</c:v>
                </c:pt>
                <c:pt idx="765">
                  <c:v>14.662967004809998</c:v>
                </c:pt>
                <c:pt idx="766">
                  <c:v>14.683609046909998</c:v>
                </c:pt>
                <c:pt idx="767">
                  <c:v>14.708112039609999</c:v>
                </c:pt>
                <c:pt idx="768">
                  <c:v>14.732516088509998</c:v>
                </c:pt>
                <c:pt idx="769">
                  <c:v>14.753128089909998</c:v>
                </c:pt>
                <c:pt idx="770">
                  <c:v>14.777874031109997</c:v>
                </c:pt>
                <c:pt idx="771">
                  <c:v>14.798244991309998</c:v>
                </c:pt>
                <c:pt idx="772">
                  <c:v>14.822787084609997</c:v>
                </c:pt>
                <c:pt idx="773">
                  <c:v>14.843157091109999</c:v>
                </c:pt>
                <c:pt idx="774">
                  <c:v>14.867784061409997</c:v>
                </c:pt>
                <c:pt idx="775">
                  <c:v>14.892524042109999</c:v>
                </c:pt>
                <c:pt idx="776">
                  <c:v>14.913023033109999</c:v>
                </c:pt>
                <c:pt idx="777">
                  <c:v>14.937356033309998</c:v>
                </c:pt>
                <c:pt idx="778">
                  <c:v>14.958091058709998</c:v>
                </c:pt>
                <c:pt idx="779">
                  <c:v>14.982450046509998</c:v>
                </c:pt>
                <c:pt idx="780">
                  <c:v>15.006960907009999</c:v>
                </c:pt>
                <c:pt idx="781">
                  <c:v>15.027731933609997</c:v>
                </c:pt>
                <c:pt idx="782">
                  <c:v>15.052010097509998</c:v>
                </c:pt>
                <c:pt idx="783">
                  <c:v>15.072953977609997</c:v>
                </c:pt>
                <c:pt idx="784">
                  <c:v>15.092953977609996</c:v>
                </c:pt>
                <c:pt idx="785">
                  <c:v>15.093512830709995</c:v>
                </c:pt>
                <c:pt idx="786">
                  <c:v>15.094010887109997</c:v>
                </c:pt>
                <c:pt idx="787">
                  <c:v>15.094471988709996</c:v>
                </c:pt>
                <c:pt idx="788">
                  <c:v>15.094955024709995</c:v>
                </c:pt>
                <c:pt idx="789">
                  <c:v>15.095447835909996</c:v>
                </c:pt>
                <c:pt idx="790">
                  <c:v>15.095930872009996</c:v>
                </c:pt>
                <c:pt idx="791">
                  <c:v>15.096418914809997</c:v>
                </c:pt>
                <c:pt idx="792">
                  <c:v>15.096965847009995</c:v>
                </c:pt>
                <c:pt idx="793">
                  <c:v>15.097463903409997</c:v>
                </c:pt>
                <c:pt idx="794">
                  <c:v>15.098147926309997</c:v>
                </c:pt>
                <c:pt idx="795">
                  <c:v>15.098722991909996</c:v>
                </c:pt>
                <c:pt idx="796">
                  <c:v>15.099202928509998</c:v>
                </c:pt>
                <c:pt idx="797">
                  <c:v>15.099672851609997</c:v>
                </c:pt>
                <c:pt idx="798">
                  <c:v>15.100144920309996</c:v>
                </c:pt>
                <c:pt idx="799">
                  <c:v>15.100619850109995</c:v>
                </c:pt>
                <c:pt idx="800">
                  <c:v>15.101095972009995</c:v>
                </c:pt>
                <c:pt idx="801">
                  <c:v>15.102076826109995</c:v>
                </c:pt>
                <c:pt idx="802">
                  <c:v>15.103282985709997</c:v>
                </c:pt>
                <c:pt idx="803">
                  <c:v>15.104474840209997</c:v>
                </c:pt>
                <c:pt idx="804">
                  <c:v>15.105271873509997</c:v>
                </c:pt>
                <c:pt idx="805">
                  <c:v>15.105776844009997</c:v>
                </c:pt>
                <c:pt idx="806">
                  <c:v>15.106254873309995</c:v>
                </c:pt>
                <c:pt idx="807">
                  <c:v>15.106766996409997</c:v>
                </c:pt>
                <c:pt idx="808">
                  <c:v>15.107247886609995</c:v>
                </c:pt>
                <c:pt idx="809">
                  <c:v>15.107720909109995</c:v>
                </c:pt>
                <c:pt idx="810">
                  <c:v>15.108197984709998</c:v>
                </c:pt>
                <c:pt idx="811">
                  <c:v>15.108674821809997</c:v>
                </c:pt>
                <c:pt idx="812">
                  <c:v>15.109147844309996</c:v>
                </c:pt>
                <c:pt idx="813">
                  <c:v>15.109618005709995</c:v>
                </c:pt>
                <c:pt idx="814">
                  <c:v>15.110155878109998</c:v>
                </c:pt>
                <c:pt idx="815">
                  <c:v>15.110740957209996</c:v>
                </c:pt>
                <c:pt idx="816">
                  <c:v>15.111352024109996</c:v>
                </c:pt>
                <c:pt idx="817">
                  <c:v>15.111856994609996</c:v>
                </c:pt>
                <c:pt idx="818">
                  <c:v>15.112333831809996</c:v>
                </c:pt>
                <c:pt idx="819">
                  <c:v>15.112806854209998</c:v>
                </c:pt>
                <c:pt idx="820">
                  <c:v>15.113274869909995</c:v>
                </c:pt>
                <c:pt idx="821">
                  <c:v>15.113808927509995</c:v>
                </c:pt>
                <c:pt idx="822">
                  <c:v>15.114286956809996</c:v>
                </c:pt>
                <c:pt idx="823">
                  <c:v>15.115034875909997</c:v>
                </c:pt>
                <c:pt idx="824">
                  <c:v>15.115547952609996</c:v>
                </c:pt>
                <c:pt idx="825">
                  <c:v>15.116038856509997</c:v>
                </c:pt>
                <c:pt idx="826">
                  <c:v>15.116520938909995</c:v>
                </c:pt>
                <c:pt idx="827">
                  <c:v>15.117000875509996</c:v>
                </c:pt>
                <c:pt idx="828">
                  <c:v>15.117479858409995</c:v>
                </c:pt>
                <c:pt idx="829">
                  <c:v>15.117960987109997</c:v>
                </c:pt>
                <c:pt idx="830">
                  <c:v>15.118899879409996</c:v>
                </c:pt>
                <c:pt idx="831">
                  <c:v>15.120176849409996</c:v>
                </c:pt>
                <c:pt idx="832">
                  <c:v>15.121367988609995</c:v>
                </c:pt>
                <c:pt idx="833">
                  <c:v>15.121830997509997</c:v>
                </c:pt>
                <c:pt idx="834">
                  <c:v>15.122157869309996</c:v>
                </c:pt>
                <c:pt idx="835">
                  <c:v>15.122484025909996</c:v>
                </c:pt>
                <c:pt idx="836">
                  <c:v>15.122805891009998</c:v>
                </c:pt>
                <c:pt idx="837">
                  <c:v>15.123108921009996</c:v>
                </c:pt>
                <c:pt idx="838">
                  <c:v>15.123407897909997</c:v>
                </c:pt>
                <c:pt idx="839">
                  <c:v>15.123706874809995</c:v>
                </c:pt>
                <c:pt idx="840">
                  <c:v>15.124007997509997</c:v>
                </c:pt>
                <c:pt idx="841">
                  <c:v>15.124308881709995</c:v>
                </c:pt>
                <c:pt idx="842">
                  <c:v>15.124608812309996</c:v>
                </c:pt>
                <c:pt idx="843">
                  <c:v>15.124908027609996</c:v>
                </c:pt>
                <c:pt idx="844">
                  <c:v>15.125233945809997</c:v>
                </c:pt>
                <c:pt idx="845">
                  <c:v>15.125542936309996</c:v>
                </c:pt>
                <c:pt idx="846">
                  <c:v>15.125851926809995</c:v>
                </c:pt>
                <c:pt idx="847">
                  <c:v>15.126161870909998</c:v>
                </c:pt>
                <c:pt idx="848">
                  <c:v>15.126457986809998</c:v>
                </c:pt>
                <c:pt idx="849">
                  <c:v>15.126709995309996</c:v>
                </c:pt>
                <c:pt idx="850">
                  <c:v>15.126982030909998</c:v>
                </c:pt>
                <c:pt idx="851">
                  <c:v>15.127243814509997</c:v>
                </c:pt>
                <c:pt idx="852">
                  <c:v>15.127548990209997</c:v>
                </c:pt>
                <c:pt idx="853">
                  <c:v>15.127842960309996</c:v>
                </c:pt>
                <c:pt idx="854">
                  <c:v>15.128672895409997</c:v>
                </c:pt>
                <c:pt idx="855">
                  <c:v>15.129033861109997</c:v>
                </c:pt>
                <c:pt idx="856">
                  <c:v>15.129419860809998</c:v>
                </c:pt>
                <c:pt idx="857">
                  <c:v>15.129796800609997</c:v>
                </c:pt>
                <c:pt idx="858">
                  <c:v>15.130188999209997</c:v>
                </c:pt>
                <c:pt idx="859">
                  <c:v>15.130791006109996</c:v>
                </c:pt>
                <c:pt idx="860">
                  <c:v>15.131486949909997</c:v>
                </c:pt>
                <c:pt idx="861">
                  <c:v>15.131825981109996</c:v>
                </c:pt>
                <c:pt idx="862">
                  <c:v>15.132098016709998</c:v>
                </c:pt>
                <c:pt idx="863">
                  <c:v>15.132412967709998</c:v>
                </c:pt>
                <c:pt idx="864">
                  <c:v>15.145088014609998</c:v>
                </c:pt>
                <c:pt idx="865">
                  <c:v>15.169714984909996</c:v>
                </c:pt>
                <c:pt idx="866">
                  <c:v>15.190069971109997</c:v>
                </c:pt>
                <c:pt idx="867">
                  <c:v>15.214559850709998</c:v>
                </c:pt>
                <c:pt idx="868">
                  <c:v>15.235024986309996</c:v>
                </c:pt>
                <c:pt idx="869">
                  <c:v>15.259501991309998</c:v>
                </c:pt>
                <c:pt idx="870">
                  <c:v>15.284195003509998</c:v>
                </c:pt>
                <c:pt idx="871">
                  <c:v>15.304865894309996</c:v>
                </c:pt>
                <c:pt idx="872">
                  <c:v>15.329295930909998</c:v>
                </c:pt>
                <c:pt idx="873">
                  <c:v>15.349903879209995</c:v>
                </c:pt>
                <c:pt idx="874">
                  <c:v>15.374524889009995</c:v>
                </c:pt>
                <c:pt idx="875">
                  <c:v>15.398748931909997</c:v>
                </c:pt>
                <c:pt idx="876">
                  <c:v>15.419298944509995</c:v>
                </c:pt>
                <c:pt idx="877">
                  <c:v>15.444032011009996</c:v>
                </c:pt>
                <c:pt idx="878">
                  <c:v>15.464513835909996</c:v>
                </c:pt>
                <c:pt idx="879">
                  <c:v>15.488903818109998</c:v>
                </c:pt>
                <c:pt idx="880">
                  <c:v>15.509575901009997</c:v>
                </c:pt>
                <c:pt idx="881">
                  <c:v>15.533939895609995</c:v>
                </c:pt>
                <c:pt idx="882">
                  <c:v>15.558387813609995</c:v>
                </c:pt>
                <c:pt idx="883">
                  <c:v>15.579002914409996</c:v>
                </c:pt>
                <c:pt idx="884">
                  <c:v>15.603475866309997</c:v>
                </c:pt>
                <c:pt idx="885">
                  <c:v>15.624020872109996</c:v>
                </c:pt>
                <c:pt idx="886">
                  <c:v>15.648604927109995</c:v>
                </c:pt>
                <c:pt idx="887">
                  <c:v>15.673339901009998</c:v>
                </c:pt>
                <c:pt idx="888">
                  <c:v>15.693627891509996</c:v>
                </c:pt>
                <c:pt idx="889">
                  <c:v>15.718164978009996</c:v>
                </c:pt>
                <c:pt idx="890">
                  <c:v>15.739056882809995</c:v>
                </c:pt>
                <c:pt idx="891">
                  <c:v>15.763301906609998</c:v>
                </c:pt>
                <c:pt idx="892">
                  <c:v>15.787871894809998</c:v>
                </c:pt>
                <c:pt idx="893">
                  <c:v>15.808633861509998</c:v>
                </c:pt>
                <c:pt idx="894">
                  <c:v>15.832812843309997</c:v>
                </c:pt>
                <c:pt idx="895">
                  <c:v>15.853862819709997</c:v>
                </c:pt>
                <c:pt idx="896">
                  <c:v>15.878399906109996</c:v>
                </c:pt>
                <c:pt idx="897">
                  <c:v>15.898426828409997</c:v>
                </c:pt>
                <c:pt idx="898">
                  <c:v>15.923085031509997</c:v>
                </c:pt>
                <c:pt idx="899">
                  <c:v>15.947553930309995</c:v>
                </c:pt>
                <c:pt idx="900">
                  <c:v>15.968124923709995</c:v>
                </c:pt>
                <c:pt idx="901">
                  <c:v>15.992591915109996</c:v>
                </c:pt>
                <c:pt idx="902">
                  <c:v>16.013459024409997</c:v>
                </c:pt>
                <c:pt idx="903">
                  <c:v>16.037936983109997</c:v>
                </c:pt>
                <c:pt idx="904">
                  <c:v>16.062477884309999</c:v>
                </c:pt>
                <c:pt idx="905">
                  <c:v>16.08296185491</c:v>
                </c:pt>
                <c:pt idx="906">
                  <c:v>16.10751181601</c:v>
                </c:pt>
                <c:pt idx="907">
                  <c:v>16.127842960309998</c:v>
                </c:pt>
                <c:pt idx="908">
                  <c:v>16.152352867109997</c:v>
                </c:pt>
                <c:pt idx="909">
                  <c:v>16.177115974409997</c:v>
                </c:pt>
                <c:pt idx="910">
                  <c:v>16.197481927909998</c:v>
                </c:pt>
                <c:pt idx="911">
                  <c:v>16.221880970009998</c:v>
                </c:pt>
                <c:pt idx="912">
                  <c:v>16.242483911509996</c:v>
                </c:pt>
                <c:pt idx="913">
                  <c:v>16.266971883809997</c:v>
                </c:pt>
                <c:pt idx="914">
                  <c:v>16.287512836409999</c:v>
                </c:pt>
                <c:pt idx="915">
                  <c:v>16.31234985351</c:v>
                </c:pt>
                <c:pt idx="916">
                  <c:v>16.33663898471</c:v>
                </c:pt>
                <c:pt idx="917">
                  <c:v>16.357132015209999</c:v>
                </c:pt>
                <c:pt idx="918">
                  <c:v>16.381726799009996</c:v>
                </c:pt>
                <c:pt idx="919">
                  <c:v>16.402273950609999</c:v>
                </c:pt>
                <c:pt idx="920">
                  <c:v>16.42692500111</c:v>
                </c:pt>
                <c:pt idx="921">
                  <c:v>16.451227006909999</c:v>
                </c:pt>
                <c:pt idx="922">
                  <c:v>16.472065982809998</c:v>
                </c:pt>
                <c:pt idx="923">
                  <c:v>16.496295032509998</c:v>
                </c:pt>
                <c:pt idx="924">
                  <c:v>16.516857919709999</c:v>
                </c:pt>
                <c:pt idx="925">
                  <c:v>16.541685876809996</c:v>
                </c:pt>
                <c:pt idx="926">
                  <c:v>16.565954027209997</c:v>
                </c:pt>
                <c:pt idx="927">
                  <c:v>16.586571989009997</c:v>
                </c:pt>
                <c:pt idx="928">
                  <c:v>16.610949811909997</c:v>
                </c:pt>
                <c:pt idx="929">
                  <c:v>16.631455955509999</c:v>
                </c:pt>
                <c:pt idx="930">
                  <c:v>16.655984935709998</c:v>
                </c:pt>
                <c:pt idx="931">
                  <c:v>16.676483926809997</c:v>
                </c:pt>
                <c:pt idx="932">
                  <c:v>16.701110897109999</c:v>
                </c:pt>
                <c:pt idx="933">
                  <c:v>16.725601968809997</c:v>
                </c:pt>
                <c:pt idx="934">
                  <c:v>16.746367988609997</c:v>
                </c:pt>
                <c:pt idx="935">
                  <c:v>16.770812807109998</c:v>
                </c:pt>
                <c:pt idx="936">
                  <c:v>16.791235981009997</c:v>
                </c:pt>
                <c:pt idx="937">
                  <c:v>16.815949020409999</c:v>
                </c:pt>
                <c:pt idx="938">
                  <c:v>16.840510902409999</c:v>
                </c:pt>
                <c:pt idx="939">
                  <c:v>16.86085396771</c:v>
                </c:pt>
                <c:pt idx="940">
                  <c:v>16.885371027009999</c:v>
                </c:pt>
                <c:pt idx="941">
                  <c:v>16.906066951709999</c:v>
                </c:pt>
                <c:pt idx="942">
                  <c:v>16.930504856109998</c:v>
                </c:pt>
                <c:pt idx="943">
                  <c:v>16.955000934609998</c:v>
                </c:pt>
                <c:pt idx="944">
                  <c:v>16.975779829009998</c:v>
                </c:pt>
                <c:pt idx="945">
                  <c:v>17.000179824809997</c:v>
                </c:pt>
                <c:pt idx="946">
                  <c:v>17.020569858509997</c:v>
                </c:pt>
                <c:pt idx="947">
                  <c:v>17.045396862009998</c:v>
                </c:pt>
                <c:pt idx="948">
                  <c:v>17.065695819809999</c:v>
                </c:pt>
                <c:pt idx="949">
                  <c:v>17.090122995409999</c:v>
                </c:pt>
                <c:pt idx="950">
                  <c:v>17.114701805109998</c:v>
                </c:pt>
                <c:pt idx="951">
                  <c:v>17.135287818909998</c:v>
                </c:pt>
                <c:pt idx="952">
                  <c:v>17.159982023209999</c:v>
                </c:pt>
                <c:pt idx="953">
                  <c:v>17.180383024209998</c:v>
                </c:pt>
                <c:pt idx="954">
                  <c:v>17.204960880309997</c:v>
                </c:pt>
                <c:pt idx="955">
                  <c:v>17.229333934809997</c:v>
                </c:pt>
                <c:pt idx="956">
                  <c:v>17.25019889831</c:v>
                </c:pt>
                <c:pt idx="957">
                  <c:v>17.274839935309998</c:v>
                </c:pt>
                <c:pt idx="958">
                  <c:v>17.294921932209999</c:v>
                </c:pt>
                <c:pt idx="959">
                  <c:v>17.319601831409997</c:v>
                </c:pt>
                <c:pt idx="960">
                  <c:v>17.344133911109999</c:v>
                </c:pt>
                <c:pt idx="961">
                  <c:v>17.36463099481</c:v>
                </c:pt>
                <c:pt idx="962">
                  <c:v>17.389098939909999</c:v>
                </c:pt>
                <c:pt idx="963">
                  <c:v>17.409828004809999</c:v>
                </c:pt>
                <c:pt idx="964">
                  <c:v>17.434203920409999</c:v>
                </c:pt>
                <c:pt idx="965">
                  <c:v>17.454675970109999</c:v>
                </c:pt>
                <c:pt idx="966">
                  <c:v>17.479320821809999</c:v>
                </c:pt>
                <c:pt idx="967">
                  <c:v>17.503950891509998</c:v>
                </c:pt>
                <c:pt idx="968">
                  <c:v>17.524213848109998</c:v>
                </c:pt>
                <c:pt idx="969">
                  <c:v>17.54888397221</c:v>
                </c:pt>
                <c:pt idx="970">
                  <c:v>17.569831905409998</c:v>
                </c:pt>
                <c:pt idx="971">
                  <c:v>17.593835887909997</c:v>
                </c:pt>
                <c:pt idx="972">
                  <c:v>17.618387994809996</c:v>
                </c:pt>
                <c:pt idx="973">
                  <c:v>17.63913780211</c:v>
                </c:pt>
                <c:pt idx="974">
                  <c:v>17.663591918909997</c:v>
                </c:pt>
                <c:pt idx="975">
                  <c:v>17.684104976609998</c:v>
                </c:pt>
                <c:pt idx="976">
                  <c:v>17.708851871509999</c:v>
                </c:pt>
                <c:pt idx="977">
                  <c:v>17.733182010609998</c:v>
                </c:pt>
                <c:pt idx="978">
                  <c:v>17.753686962109999</c:v>
                </c:pt>
                <c:pt idx="979">
                  <c:v>17.77819496151</c:v>
                </c:pt>
                <c:pt idx="980">
                  <c:v>17.79900890351</c:v>
                </c:pt>
                <c:pt idx="981">
                  <c:v>17.823401031509999</c:v>
                </c:pt>
                <c:pt idx="982">
                  <c:v>17.844142017409997</c:v>
                </c:pt>
                <c:pt idx="983">
                  <c:v>17.868323860209998</c:v>
                </c:pt>
                <c:pt idx="984">
                  <c:v>17.892806825609998</c:v>
                </c:pt>
                <c:pt idx="985">
                  <c:v>17.913406906109998</c:v>
                </c:pt>
                <c:pt idx="986">
                  <c:v>17.938224849709997</c:v>
                </c:pt>
                <c:pt idx="987">
                  <c:v>17.958379802709999</c:v>
                </c:pt>
                <c:pt idx="988">
                  <c:v>17.983105001409999</c:v>
                </c:pt>
                <c:pt idx="989">
                  <c:v>18.007577953309998</c:v>
                </c:pt>
                <c:pt idx="990">
                  <c:v>18.02837401391</c:v>
                </c:pt>
                <c:pt idx="991">
                  <c:v>18.052458820309997</c:v>
                </c:pt>
                <c:pt idx="992">
                  <c:v>18.073216018709999</c:v>
                </c:pt>
                <c:pt idx="993">
                  <c:v>18.097585973709997</c:v>
                </c:pt>
                <c:pt idx="994">
                  <c:v>18.12213998791</c:v>
                </c:pt>
                <c:pt idx="995">
                  <c:v>18.142931995409999</c:v>
                </c:pt>
                <c:pt idx="996">
                  <c:v>18.16724282261</c:v>
                </c:pt>
                <c:pt idx="997">
                  <c:v>18.187789020509999</c:v>
                </c:pt>
                <c:pt idx="998">
                  <c:v>18.212586936909997</c:v>
                </c:pt>
                <c:pt idx="999">
                  <c:v>18.232834873209999</c:v>
                </c:pt>
                <c:pt idx="1000">
                  <c:v>18.257365999209998</c:v>
                </c:pt>
                <c:pt idx="1001">
                  <c:v>18.281895933109997</c:v>
                </c:pt>
                <c:pt idx="1002">
                  <c:v>18.302568969709998</c:v>
                </c:pt>
                <c:pt idx="1003">
                  <c:v>18.327016887709998</c:v>
                </c:pt>
                <c:pt idx="1004">
                  <c:v>18.347520885509997</c:v>
                </c:pt>
                <c:pt idx="1005">
                  <c:v>18.372371969209997</c:v>
                </c:pt>
                <c:pt idx="1006">
                  <c:v>18.396700916309999</c:v>
                </c:pt>
                <c:pt idx="1007">
                  <c:v>18.417198953609997</c:v>
                </c:pt>
                <c:pt idx="1008">
                  <c:v>18.442014989809998</c:v>
                </c:pt>
                <c:pt idx="1009">
                  <c:v>18.462189970009998</c:v>
                </c:pt>
                <c:pt idx="1010">
                  <c:v>18.486702976209997</c:v>
                </c:pt>
                <c:pt idx="1011">
                  <c:v>18.511396942109997</c:v>
                </c:pt>
                <c:pt idx="1012">
                  <c:v>18.531764802909997</c:v>
                </c:pt>
                <c:pt idx="1013">
                  <c:v>18.556480941809998</c:v>
                </c:pt>
                <c:pt idx="1014">
                  <c:v>18.577112970309997</c:v>
                </c:pt>
                <c:pt idx="1015">
                  <c:v>18.601360855109998</c:v>
                </c:pt>
                <c:pt idx="1016">
                  <c:v>18.621761856109998</c:v>
                </c:pt>
                <c:pt idx="1017">
                  <c:v>18.64641099931</c:v>
                </c:pt>
                <c:pt idx="1018">
                  <c:v>18.671109972009997</c:v>
                </c:pt>
                <c:pt idx="1019">
                  <c:v>18.691480932209998</c:v>
                </c:pt>
                <c:pt idx="1020">
                  <c:v>18.716142950009999</c:v>
                </c:pt>
                <c:pt idx="1021">
                  <c:v>18.736573991809998</c:v>
                </c:pt>
                <c:pt idx="1022">
                  <c:v>18.761324939709997</c:v>
                </c:pt>
                <c:pt idx="1023">
                  <c:v>18.785618839309997</c:v>
                </c:pt>
                <c:pt idx="1024">
                  <c:v>18.806311903009998</c:v>
                </c:pt>
                <c:pt idx="1025">
                  <c:v>18.830838975909998</c:v>
                </c:pt>
                <c:pt idx="1026">
                  <c:v>18.851280031209999</c:v>
                </c:pt>
                <c:pt idx="1027">
                  <c:v>18.87596684451</c:v>
                </c:pt>
                <c:pt idx="1028">
                  <c:v>18.900454816809997</c:v>
                </c:pt>
                <c:pt idx="1029">
                  <c:v>18.92078882221</c:v>
                </c:pt>
                <c:pt idx="1030">
                  <c:v>18.945478019709999</c:v>
                </c:pt>
                <c:pt idx="1031">
                  <c:v>18.96592384341</c:v>
                </c:pt>
                <c:pt idx="1032">
                  <c:v>18.990416822409998</c:v>
                </c:pt>
                <c:pt idx="1033">
                  <c:v>19.011195955309997</c:v>
                </c:pt>
                <c:pt idx="1034">
                  <c:v>19.035533008609999</c:v>
                </c:pt>
                <c:pt idx="1035">
                  <c:v>19.060175952909997</c:v>
                </c:pt>
                <c:pt idx="1036">
                  <c:v>19.080637989009997</c:v>
                </c:pt>
                <c:pt idx="1037">
                  <c:v>19.105372009309999</c:v>
                </c:pt>
                <c:pt idx="1038">
                  <c:v>19.125770864509999</c:v>
                </c:pt>
                <c:pt idx="1039">
                  <c:v>19.150180873909999</c:v>
                </c:pt>
                <c:pt idx="1040">
                  <c:v>19.174753007909999</c:v>
                </c:pt>
                <c:pt idx="1041">
                  <c:v>19.195313034009999</c:v>
                </c:pt>
                <c:pt idx="1042">
                  <c:v>19.220005807909999</c:v>
                </c:pt>
                <c:pt idx="1043">
                  <c:v>19.240608034109997</c:v>
                </c:pt>
                <c:pt idx="1044">
                  <c:v>19.264805851009999</c:v>
                </c:pt>
                <c:pt idx="1045">
                  <c:v>19.289323864009997</c:v>
                </c:pt>
                <c:pt idx="1046">
                  <c:v>19.309891996409998</c:v>
                </c:pt>
                <c:pt idx="1047">
                  <c:v>19.334386882809998</c:v>
                </c:pt>
                <c:pt idx="1048">
                  <c:v>19.354886827509997</c:v>
                </c:pt>
                <c:pt idx="1049">
                  <c:v>19.379590806909999</c:v>
                </c:pt>
                <c:pt idx="1050">
                  <c:v>19.400062856709997</c:v>
                </c:pt>
                <c:pt idx="1051">
                  <c:v>19.424535808609999</c:v>
                </c:pt>
                <c:pt idx="1052">
                  <c:v>19.449137029609997</c:v>
                </c:pt>
                <c:pt idx="1053">
                  <c:v>19.469739971109998</c:v>
                </c:pt>
                <c:pt idx="1054">
                  <c:v>19.494181928609997</c:v>
                </c:pt>
                <c:pt idx="1055">
                  <c:v>19.514770803409998</c:v>
                </c:pt>
                <c:pt idx="1056">
                  <c:v>19.539226827609998</c:v>
                </c:pt>
                <c:pt idx="1057">
                  <c:v>19.56382494931</c:v>
                </c:pt>
                <c:pt idx="1058">
                  <c:v>19.584304866809997</c:v>
                </c:pt>
                <c:pt idx="1059">
                  <c:v>19.609253940609999</c:v>
                </c:pt>
                <c:pt idx="1060">
                  <c:v>19.62972599031</c:v>
                </c:pt>
                <c:pt idx="1061">
                  <c:v>19.653879938109998</c:v>
                </c:pt>
                <c:pt idx="1062">
                  <c:v>19.678822813009997</c:v>
                </c:pt>
                <c:pt idx="1063">
                  <c:v>19.698994932209999</c:v>
                </c:pt>
                <c:pt idx="1064">
                  <c:v>19.723501977909997</c:v>
                </c:pt>
                <c:pt idx="1065">
                  <c:v>19.744360981009997</c:v>
                </c:pt>
                <c:pt idx="1066">
                  <c:v>19.768600997909999</c:v>
                </c:pt>
                <c:pt idx="1067">
                  <c:v>19.789360818909998</c:v>
                </c:pt>
                <c:pt idx="1068">
                  <c:v>19.813674030309997</c:v>
                </c:pt>
                <c:pt idx="1069">
                  <c:v>19.838501987409998</c:v>
                </c:pt>
                <c:pt idx="1070">
                  <c:v>19.85876685141</c:v>
                </c:pt>
                <c:pt idx="1071">
                  <c:v>19.88320380211</c:v>
                </c:pt>
                <c:pt idx="1072">
                  <c:v>19.904046831109998</c:v>
                </c:pt>
                <c:pt idx="1073">
                  <c:v>19.928284940709997</c:v>
                </c:pt>
                <c:pt idx="1074">
                  <c:v>19.952786026009999</c:v>
                </c:pt>
                <c:pt idx="1075">
                  <c:v>19.973410902009999</c:v>
                </c:pt>
                <c:pt idx="1076">
                  <c:v>19.997979936609998</c:v>
                </c:pt>
                <c:pt idx="1077">
                  <c:v>20.018441972709997</c:v>
                </c:pt>
                <c:pt idx="1078">
                  <c:v>20.043068943009999</c:v>
                </c:pt>
                <c:pt idx="1079">
                  <c:v>20.067539033909998</c:v>
                </c:pt>
                <c:pt idx="1080">
                  <c:v>20.087988910709999</c:v>
                </c:pt>
                <c:pt idx="1081">
                  <c:v>20.11286598201</c:v>
                </c:pt>
                <c:pt idx="1082">
                  <c:v>20.132865982009999</c:v>
                </c:pt>
                <c:pt idx="1083">
                  <c:v>20.133422927810003</c:v>
                </c:pt>
                <c:pt idx="1084">
                  <c:v>20.13392098421</c:v>
                </c:pt>
                <c:pt idx="1085">
                  <c:v>20.13443286891</c:v>
                </c:pt>
                <c:pt idx="1086">
                  <c:v>20.13496501921</c:v>
                </c:pt>
                <c:pt idx="1087">
                  <c:v>20.13544304841</c:v>
                </c:pt>
                <c:pt idx="1088">
                  <c:v>20.136105852110003</c:v>
                </c:pt>
                <c:pt idx="1089">
                  <c:v>20.136611061010001</c:v>
                </c:pt>
                <c:pt idx="1090">
                  <c:v>20.137087898210002</c:v>
                </c:pt>
                <c:pt idx="1091">
                  <c:v>20.137564020110002</c:v>
                </c:pt>
                <c:pt idx="1092">
                  <c:v>20.138037996210002</c:v>
                </c:pt>
                <c:pt idx="1093">
                  <c:v>20.13873799321</c:v>
                </c:pt>
                <c:pt idx="1094">
                  <c:v>20.139857845310001</c:v>
                </c:pt>
                <c:pt idx="1095">
                  <c:v>20.14046390531</c:v>
                </c:pt>
                <c:pt idx="1096">
                  <c:v>20.14095290181</c:v>
                </c:pt>
                <c:pt idx="1097">
                  <c:v>20.141432838410001</c:v>
                </c:pt>
                <c:pt idx="1098">
                  <c:v>20.141908960310001</c:v>
                </c:pt>
                <c:pt idx="1099">
                  <c:v>20.14238603591</c:v>
                </c:pt>
                <c:pt idx="1100">
                  <c:v>20.14290388101</c:v>
                </c:pt>
                <c:pt idx="1101">
                  <c:v>20.143387870710001</c:v>
                </c:pt>
                <c:pt idx="1102">
                  <c:v>20.143866853710001</c:v>
                </c:pt>
                <c:pt idx="1103">
                  <c:v>20.144347028710001</c:v>
                </c:pt>
                <c:pt idx="1104">
                  <c:v>20.14482386581</c:v>
                </c:pt>
                <c:pt idx="1105">
                  <c:v>20.145304994510003</c:v>
                </c:pt>
                <c:pt idx="1106">
                  <c:v>20.145783023810001</c:v>
                </c:pt>
                <c:pt idx="1107">
                  <c:v>20.146266059809999</c:v>
                </c:pt>
                <c:pt idx="1108">
                  <c:v>20.14676983831</c:v>
                </c:pt>
                <c:pt idx="1109">
                  <c:v>20.147371845209999</c:v>
                </c:pt>
                <c:pt idx="1110">
                  <c:v>20.147991971910002</c:v>
                </c:pt>
                <c:pt idx="1111">
                  <c:v>20.14848287581</c:v>
                </c:pt>
                <c:pt idx="1112">
                  <c:v>20.148933010109999</c:v>
                </c:pt>
                <c:pt idx="1113">
                  <c:v>20.14938004491</c:v>
                </c:pt>
                <c:pt idx="1114">
                  <c:v>20.14982803341</c:v>
                </c:pt>
                <c:pt idx="1115">
                  <c:v>20.15032299041</c:v>
                </c:pt>
                <c:pt idx="1116">
                  <c:v>20.151016073210002</c:v>
                </c:pt>
                <c:pt idx="1117">
                  <c:v>20.151502923910002</c:v>
                </c:pt>
                <c:pt idx="1118">
                  <c:v>20.15197690011</c:v>
                </c:pt>
                <c:pt idx="1119">
                  <c:v>20.152656869810002</c:v>
                </c:pt>
                <c:pt idx="1120">
                  <c:v>20.153173999710003</c:v>
                </c:pt>
                <c:pt idx="1121">
                  <c:v>20.153670864110001</c:v>
                </c:pt>
                <c:pt idx="1122">
                  <c:v>20.154158906910002</c:v>
                </c:pt>
                <c:pt idx="1123">
                  <c:v>20.154674844710001</c:v>
                </c:pt>
                <c:pt idx="1124">
                  <c:v>20.155212955410001</c:v>
                </c:pt>
                <c:pt idx="1125">
                  <c:v>20.156246976809999</c:v>
                </c:pt>
                <c:pt idx="1126">
                  <c:v>20.15733106611</c:v>
                </c:pt>
                <c:pt idx="1127">
                  <c:v>20.158264951710002</c:v>
                </c:pt>
                <c:pt idx="1128">
                  <c:v>20.15885503761</c:v>
                </c:pt>
                <c:pt idx="1129">
                  <c:v>20.159326868010002</c:v>
                </c:pt>
                <c:pt idx="1130">
                  <c:v>20.159776048610002</c:v>
                </c:pt>
                <c:pt idx="1131">
                  <c:v>20.160219984010002</c:v>
                </c:pt>
                <c:pt idx="1132">
                  <c:v>20.160662965709999</c:v>
                </c:pt>
                <c:pt idx="1133">
                  <c:v>20.16104705811</c:v>
                </c:pt>
                <c:pt idx="1134">
                  <c:v>20.161367015810001</c:v>
                </c:pt>
                <c:pt idx="1135">
                  <c:v>20.161675052610001</c:v>
                </c:pt>
                <c:pt idx="1136">
                  <c:v>20.16198499671</c:v>
                </c:pt>
                <c:pt idx="1137">
                  <c:v>20.162294940910002</c:v>
                </c:pt>
                <c:pt idx="1138">
                  <c:v>20.162628965310002</c:v>
                </c:pt>
                <c:pt idx="1139">
                  <c:v>20.162941055210002</c:v>
                </c:pt>
                <c:pt idx="1140">
                  <c:v>20.163250045710001</c:v>
                </c:pt>
                <c:pt idx="1141">
                  <c:v>20.163555936810003</c:v>
                </c:pt>
                <c:pt idx="1142">
                  <c:v>20.181011037810002</c:v>
                </c:pt>
                <c:pt idx="1143">
                  <c:v>20.20130594251</c:v>
                </c:pt>
                <c:pt idx="1144">
                  <c:v>20.225890951109999</c:v>
                </c:pt>
                <c:pt idx="1145">
                  <c:v>20.24652703281</c:v>
                </c:pt>
                <c:pt idx="1146">
                  <c:v>20.271056966710002</c:v>
                </c:pt>
                <c:pt idx="1147">
                  <c:v>20.295926885610001</c:v>
                </c:pt>
                <c:pt idx="1148">
                  <c:v>20.31629093171</c:v>
                </c:pt>
                <c:pt idx="1149">
                  <c:v>20.340818958210001</c:v>
                </c:pt>
                <c:pt idx="1150">
                  <c:v>20.361161069810002</c:v>
                </c:pt>
                <c:pt idx="1151">
                  <c:v>20.386125879210002</c:v>
                </c:pt>
                <c:pt idx="1152">
                  <c:v>20.406154947210002</c:v>
                </c:pt>
                <c:pt idx="1153">
                  <c:v>20.43075497621</c:v>
                </c:pt>
                <c:pt idx="1154">
                  <c:v>20.455232934910001</c:v>
                </c:pt>
                <c:pt idx="1155">
                  <c:v>20.47580607411</c:v>
                </c:pt>
                <c:pt idx="1156">
                  <c:v>20.50071104041</c:v>
                </c:pt>
                <c:pt idx="1157">
                  <c:v>20.521000938410001</c:v>
                </c:pt>
                <c:pt idx="1158">
                  <c:v>20.54553301811</c:v>
                </c:pt>
                <c:pt idx="1159">
                  <c:v>20.57001598351</c:v>
                </c:pt>
                <c:pt idx="1160">
                  <c:v>20.590549068410002</c:v>
                </c:pt>
                <c:pt idx="1161">
                  <c:v>20.615086870110002</c:v>
                </c:pt>
                <c:pt idx="1162">
                  <c:v>20.63566501611</c:v>
                </c:pt>
                <c:pt idx="1163">
                  <c:v>20.66010601991</c:v>
                </c:pt>
                <c:pt idx="1164">
                  <c:v>20.684698896410001</c:v>
                </c:pt>
                <c:pt idx="1165">
                  <c:v>20.705355005210002</c:v>
                </c:pt>
                <c:pt idx="1166">
                  <c:v>20.729658918310001</c:v>
                </c:pt>
                <c:pt idx="1167">
                  <c:v>20.750731067610001</c:v>
                </c:pt>
                <c:pt idx="1168">
                  <c:v>20.77474506371</c:v>
                </c:pt>
                <c:pt idx="1169">
                  <c:v>20.795440034809999</c:v>
                </c:pt>
                <c:pt idx="1170">
                  <c:v>20.819966869310001</c:v>
                </c:pt>
                <c:pt idx="1171">
                  <c:v>20.844361858310002</c:v>
                </c:pt>
                <c:pt idx="1172">
                  <c:v>20.865165071410001</c:v>
                </c:pt>
                <c:pt idx="1173">
                  <c:v>20.889455871510002</c:v>
                </c:pt>
                <c:pt idx="1174">
                  <c:v>20.91015894881</c:v>
                </c:pt>
                <c:pt idx="1175">
                  <c:v>20.934586839610002</c:v>
                </c:pt>
                <c:pt idx="1176">
                  <c:v>20.959132986010001</c:v>
                </c:pt>
                <c:pt idx="1177">
                  <c:v>20.979682998610002</c:v>
                </c:pt>
                <c:pt idx="1178">
                  <c:v>21.00416000361</c:v>
                </c:pt>
                <c:pt idx="1179">
                  <c:v>21.024656848910002</c:v>
                </c:pt>
                <c:pt idx="1180">
                  <c:v>21.049233036010001</c:v>
                </c:pt>
                <c:pt idx="1181">
                  <c:v>21.073737936010001</c:v>
                </c:pt>
                <c:pt idx="1182">
                  <c:v>21.094253854710001</c:v>
                </c:pt>
                <c:pt idx="1183">
                  <c:v>21.118775920810002</c:v>
                </c:pt>
                <c:pt idx="1184">
                  <c:v>21.139355020510003</c:v>
                </c:pt>
                <c:pt idx="1185">
                  <c:v>21.164178924510001</c:v>
                </c:pt>
                <c:pt idx="1186">
                  <c:v>21.184466915110001</c:v>
                </c:pt>
                <c:pt idx="1187">
                  <c:v>21.20922191611</c:v>
                </c:pt>
                <c:pt idx="1188">
                  <c:v>21.23353393551</c:v>
                </c:pt>
                <c:pt idx="1189">
                  <c:v>21.25401695251</c:v>
                </c:pt>
                <c:pt idx="1190">
                  <c:v>21.27857001301</c:v>
                </c:pt>
                <c:pt idx="1191">
                  <c:v>21.298874931309999</c:v>
                </c:pt>
                <c:pt idx="1192">
                  <c:v>21.330135898510001</c:v>
                </c:pt>
                <c:pt idx="1193">
                  <c:v>21.347962932510001</c:v>
                </c:pt>
                <c:pt idx="1194">
                  <c:v>21.368470029810002</c:v>
                </c:pt>
                <c:pt idx="1195">
                  <c:v>21.39324696541</c:v>
                </c:pt>
                <c:pt idx="1196">
                  <c:v>21.413978891310002</c:v>
                </c:pt>
                <c:pt idx="1197">
                  <c:v>21.438234882310002</c:v>
                </c:pt>
                <c:pt idx="1198">
                  <c:v>21.46282895081</c:v>
                </c:pt>
                <c:pt idx="1199">
                  <c:v>21.483429031310003</c:v>
                </c:pt>
                <c:pt idx="1200">
                  <c:v>21.507863836209999</c:v>
                </c:pt>
                <c:pt idx="1201">
                  <c:v>21.528447942710002</c:v>
                </c:pt>
                <c:pt idx="1202">
                  <c:v>21.553001956910002</c:v>
                </c:pt>
                <c:pt idx="1203">
                  <c:v>21.57345493311</c:v>
                </c:pt>
                <c:pt idx="1204">
                  <c:v>21.597992973309999</c:v>
                </c:pt>
                <c:pt idx="1205">
                  <c:v>21.622551994310001</c:v>
                </c:pt>
                <c:pt idx="1206">
                  <c:v>21.643050031610002</c:v>
                </c:pt>
                <c:pt idx="1207">
                  <c:v>21.667713003110002</c:v>
                </c:pt>
                <c:pt idx="1208">
                  <c:v>21.68812091821</c:v>
                </c:pt>
                <c:pt idx="1209">
                  <c:v>21.712842063909999</c:v>
                </c:pt>
                <c:pt idx="1210">
                  <c:v>21.737291889110001</c:v>
                </c:pt>
                <c:pt idx="1211">
                  <c:v>21.757698850610002</c:v>
                </c:pt>
                <c:pt idx="1212">
                  <c:v>21.78261883731</c:v>
                </c:pt>
                <c:pt idx="1213">
                  <c:v>21.802895860610001</c:v>
                </c:pt>
                <c:pt idx="1214">
                  <c:v>21.827287988609999</c:v>
                </c:pt>
                <c:pt idx="1215">
                  <c:v>21.85190494531</c:v>
                </c:pt>
                <c:pt idx="1216">
                  <c:v>21.87263687131</c:v>
                </c:pt>
                <c:pt idx="1217">
                  <c:v>21.896948890610002</c:v>
                </c:pt>
                <c:pt idx="1218">
                  <c:v>21.917717056210002</c:v>
                </c:pt>
                <c:pt idx="1219">
                  <c:v>21.942261056910002</c:v>
                </c:pt>
                <c:pt idx="1220">
                  <c:v>21.962639884910001</c:v>
                </c:pt>
                <c:pt idx="1221">
                  <c:v>21.987124996110001</c:v>
                </c:pt>
                <c:pt idx="1222">
                  <c:v>22.01178486821</c:v>
                </c:pt>
                <c:pt idx="1223">
                  <c:v>22.03234394071</c:v>
                </c:pt>
                <c:pt idx="1224">
                  <c:v>22.05664499281</c:v>
                </c:pt>
                <c:pt idx="1225">
                  <c:v>22.07736189841</c:v>
                </c:pt>
                <c:pt idx="1226">
                  <c:v>22.101554946810001</c:v>
                </c:pt>
                <c:pt idx="1227">
                  <c:v>22.12628896711</c:v>
                </c:pt>
                <c:pt idx="1228">
                  <c:v>22.146992044410002</c:v>
                </c:pt>
                <c:pt idx="1229">
                  <c:v>22.171313838910002</c:v>
                </c:pt>
                <c:pt idx="1230">
                  <c:v>22.19173200601</c:v>
                </c:pt>
                <c:pt idx="1231">
                  <c:v>22.21632106781</c:v>
                </c:pt>
                <c:pt idx="1232">
                  <c:v>22.240883903509999</c:v>
                </c:pt>
                <c:pt idx="1233">
                  <c:v>22.261437015510001</c:v>
                </c:pt>
                <c:pt idx="1234">
                  <c:v>22.28607900611</c:v>
                </c:pt>
                <c:pt idx="1235">
                  <c:v>22.30656297681</c:v>
                </c:pt>
                <c:pt idx="1236">
                  <c:v>22.331091957010003</c:v>
                </c:pt>
                <c:pt idx="1237">
                  <c:v>22.351681070310001</c:v>
                </c:pt>
                <c:pt idx="1238">
                  <c:v>22.37649591441</c:v>
                </c:pt>
                <c:pt idx="1239">
                  <c:v>22.40072186471</c:v>
                </c:pt>
                <c:pt idx="1240">
                  <c:v>22.421157913210003</c:v>
                </c:pt>
                <c:pt idx="1241">
                  <c:v>22.44597394941</c:v>
                </c:pt>
                <c:pt idx="1242">
                  <c:v>22.466327981910002</c:v>
                </c:pt>
                <c:pt idx="1243">
                  <c:v>22.490768032010003</c:v>
                </c:pt>
                <c:pt idx="1244">
                  <c:v>22.51550896641</c:v>
                </c:pt>
                <c:pt idx="1245">
                  <c:v>22.535801963810002</c:v>
                </c:pt>
                <c:pt idx="1246">
                  <c:v>22.560442047110001</c:v>
                </c:pt>
                <c:pt idx="1247">
                  <c:v>22.581286983410003</c:v>
                </c:pt>
                <c:pt idx="1248">
                  <c:v>22.605555849010003</c:v>
                </c:pt>
                <c:pt idx="1249">
                  <c:v>22.630163030609999</c:v>
                </c:pt>
                <c:pt idx="1250">
                  <c:v>22.65058787341</c:v>
                </c:pt>
                <c:pt idx="1251">
                  <c:v>22.675116853710001</c:v>
                </c:pt>
                <c:pt idx="1252">
                  <c:v>22.695731954510002</c:v>
                </c:pt>
                <c:pt idx="1253">
                  <c:v>22.720172958310002</c:v>
                </c:pt>
                <c:pt idx="1254">
                  <c:v>22.740963058409999</c:v>
                </c:pt>
                <c:pt idx="1255">
                  <c:v>22.765533046710001</c:v>
                </c:pt>
                <c:pt idx="1256">
                  <c:v>22.78982599251</c:v>
                </c:pt>
                <c:pt idx="1257">
                  <c:v>22.810649948110001</c:v>
                </c:pt>
                <c:pt idx="1258">
                  <c:v>22.834842996510002</c:v>
                </c:pt>
                <c:pt idx="1259">
                  <c:v>22.855513887410002</c:v>
                </c:pt>
                <c:pt idx="1260">
                  <c:v>22.879970865210002</c:v>
                </c:pt>
                <c:pt idx="1261">
                  <c:v>22.904442863410001</c:v>
                </c:pt>
                <c:pt idx="1262">
                  <c:v>22.92496498101</c:v>
                </c:pt>
                <c:pt idx="1263">
                  <c:v>22.949678020410001</c:v>
                </c:pt>
                <c:pt idx="1264">
                  <c:v>22.970074968310001</c:v>
                </c:pt>
                <c:pt idx="1265">
                  <c:v>22.994525032009999</c:v>
                </c:pt>
                <c:pt idx="1266">
                  <c:v>23.019015865310003</c:v>
                </c:pt>
                <c:pt idx="1267">
                  <c:v>23.039591865510001</c:v>
                </c:pt>
                <c:pt idx="1268">
                  <c:v>23.06410892481</c:v>
                </c:pt>
                <c:pt idx="1269">
                  <c:v>23.08472784041</c:v>
                </c:pt>
                <c:pt idx="1270">
                  <c:v>23.109393911310001</c:v>
                </c:pt>
                <c:pt idx="1271">
                  <c:v>23.129689054410001</c:v>
                </c:pt>
                <c:pt idx="1272">
                  <c:v>23.15425594321</c:v>
                </c:pt>
                <c:pt idx="1273">
                  <c:v>23.178824977810002</c:v>
                </c:pt>
                <c:pt idx="1274">
                  <c:v>23.199585990910002</c:v>
                </c:pt>
                <c:pt idx="1275">
                  <c:v>23.223821001010002</c:v>
                </c:pt>
                <c:pt idx="1276">
                  <c:v>23.244662837910003</c:v>
                </c:pt>
                <c:pt idx="1277">
                  <c:v>23.269166069010002</c:v>
                </c:pt>
                <c:pt idx="1278">
                  <c:v>23.29331596371</c:v>
                </c:pt>
                <c:pt idx="1279">
                  <c:v>23.314148025510001</c:v>
                </c:pt>
                <c:pt idx="1280">
                  <c:v>23.338453845909999</c:v>
                </c:pt>
                <c:pt idx="1281">
                  <c:v>23.35914595601</c:v>
                </c:pt>
                <c:pt idx="1282">
                  <c:v>23.383766012110001</c:v>
                </c:pt>
                <c:pt idx="1283">
                  <c:v>23.408369855810001</c:v>
                </c:pt>
                <c:pt idx="1284">
                  <c:v>23.428671913110001</c:v>
                </c:pt>
                <c:pt idx="1285">
                  <c:v>23.453241901310001</c:v>
                </c:pt>
                <c:pt idx="1286">
                  <c:v>23.473768072110001</c:v>
                </c:pt>
                <c:pt idx="1287">
                  <c:v>23.498161869010001</c:v>
                </c:pt>
                <c:pt idx="1288">
                  <c:v>23.519018011010001</c:v>
                </c:pt>
                <c:pt idx="1289">
                  <c:v>23.543372945710001</c:v>
                </c:pt>
                <c:pt idx="1290">
                  <c:v>23.567890958710002</c:v>
                </c:pt>
                <c:pt idx="1291">
                  <c:v>23.588460998510001</c:v>
                </c:pt>
                <c:pt idx="1292">
                  <c:v>23.61310394281</c:v>
                </c:pt>
                <c:pt idx="1293">
                  <c:v>23.63393385881</c:v>
                </c:pt>
                <c:pt idx="1294">
                  <c:v>23.658022956810001</c:v>
                </c:pt>
                <c:pt idx="1295">
                  <c:v>23.682692842410002</c:v>
                </c:pt>
                <c:pt idx="1296">
                  <c:v>23.703077869410002</c:v>
                </c:pt>
                <c:pt idx="1297">
                  <c:v>23.727541999810001</c:v>
                </c:pt>
                <c:pt idx="1298">
                  <c:v>23.748184041910001</c:v>
                </c:pt>
                <c:pt idx="1299">
                  <c:v>23.77285106651</c:v>
                </c:pt>
                <c:pt idx="1300">
                  <c:v>23.79743202201</c:v>
                </c:pt>
                <c:pt idx="1301">
                  <c:v>23.817784862510003</c:v>
                </c:pt>
                <c:pt idx="1302">
                  <c:v>23.842305974910001</c:v>
                </c:pt>
                <c:pt idx="1303">
                  <c:v>23.864630060110002</c:v>
                </c:pt>
                <c:pt idx="1304">
                  <c:v>23.887338953010001</c:v>
                </c:pt>
                <c:pt idx="1305">
                  <c:v>23.907857971110001</c:v>
                </c:pt>
                <c:pt idx="1306">
                  <c:v>23.93263705251</c:v>
                </c:pt>
                <c:pt idx="1307">
                  <c:v>23.956924991610002</c:v>
                </c:pt>
                <c:pt idx="1308">
                  <c:v>23.977485971410001</c:v>
                </c:pt>
                <c:pt idx="1309">
                  <c:v>24.002193050310002</c:v>
                </c:pt>
                <c:pt idx="1310">
                  <c:v>24.022574024210002</c:v>
                </c:pt>
                <c:pt idx="1311">
                  <c:v>24.047059850610001</c:v>
                </c:pt>
                <c:pt idx="1312">
                  <c:v>24.07158191681</c:v>
                </c:pt>
                <c:pt idx="1313">
                  <c:v>24.09207304001</c:v>
                </c:pt>
                <c:pt idx="1314">
                  <c:v>24.116637067710002</c:v>
                </c:pt>
                <c:pt idx="1315">
                  <c:v>24.137184934610001</c:v>
                </c:pt>
                <c:pt idx="1316">
                  <c:v>24.161650972309999</c:v>
                </c:pt>
                <c:pt idx="1317">
                  <c:v>24.186363058010002</c:v>
                </c:pt>
                <c:pt idx="1318">
                  <c:v>24.206803874910001</c:v>
                </c:pt>
                <c:pt idx="1319">
                  <c:v>24.231489019310001</c:v>
                </c:pt>
                <c:pt idx="1320">
                  <c:v>24.251864032709999</c:v>
                </c:pt>
                <c:pt idx="1321">
                  <c:v>24.276552038110001</c:v>
                </c:pt>
                <c:pt idx="1322">
                  <c:v>24.297299938210003</c:v>
                </c:pt>
                <c:pt idx="1323">
                  <c:v>24.321451025010003</c:v>
                </c:pt>
                <c:pt idx="1324">
                  <c:v>24.34626491541</c:v>
                </c:pt>
                <c:pt idx="1325">
                  <c:v>24.366599874409999</c:v>
                </c:pt>
                <c:pt idx="1326">
                  <c:v>24.39100988381</c:v>
                </c:pt>
                <c:pt idx="1327">
                  <c:v>24.411836938810001</c:v>
                </c:pt>
                <c:pt idx="1328">
                  <c:v>24.436696844110003</c:v>
                </c:pt>
                <c:pt idx="1329">
                  <c:v>24.460750894509999</c:v>
                </c:pt>
                <c:pt idx="1330">
                  <c:v>24.481500940310003</c:v>
                </c:pt>
                <c:pt idx="1331">
                  <c:v>24.505765037510002</c:v>
                </c:pt>
                <c:pt idx="1332">
                  <c:v>24.526192026109999</c:v>
                </c:pt>
                <c:pt idx="1333">
                  <c:v>24.550859050710002</c:v>
                </c:pt>
                <c:pt idx="1334">
                  <c:v>24.575591878810002</c:v>
                </c:pt>
                <c:pt idx="1335">
                  <c:v>24.596002893410002</c:v>
                </c:pt>
                <c:pt idx="1336">
                  <c:v>24.62035902021</c:v>
                </c:pt>
                <c:pt idx="1337">
                  <c:v>24.64097888941</c:v>
                </c:pt>
                <c:pt idx="1338">
                  <c:v>24.665764884910001</c:v>
                </c:pt>
                <c:pt idx="1339">
                  <c:v>24.68592293731</c:v>
                </c:pt>
                <c:pt idx="1340">
                  <c:v>24.710970001210004</c:v>
                </c:pt>
                <c:pt idx="1341">
                  <c:v>24.735102968210004</c:v>
                </c:pt>
                <c:pt idx="1342">
                  <c:v>24.755817012710001</c:v>
                </c:pt>
                <c:pt idx="1343">
                  <c:v>24.78017194741</c:v>
                </c:pt>
                <c:pt idx="1344">
                  <c:v>24.800752954410004</c:v>
                </c:pt>
                <c:pt idx="1345">
                  <c:v>24.825246887210003</c:v>
                </c:pt>
                <c:pt idx="1346">
                  <c:v>24.849909858710003</c:v>
                </c:pt>
                <c:pt idx="1347">
                  <c:v>24.870313005410001</c:v>
                </c:pt>
                <c:pt idx="1348">
                  <c:v>24.894689874609998</c:v>
                </c:pt>
                <c:pt idx="1349">
                  <c:v>24.91530902861</c:v>
                </c:pt>
                <c:pt idx="1350">
                  <c:v>24.939798908209998</c:v>
                </c:pt>
                <c:pt idx="1351">
                  <c:v>24.964672880109998</c:v>
                </c:pt>
                <c:pt idx="1352">
                  <c:v>24.985307054509999</c:v>
                </c:pt>
                <c:pt idx="1353">
                  <c:v>25.00958903311</c:v>
                </c:pt>
                <c:pt idx="1354">
                  <c:v>25.030388908309998</c:v>
                </c:pt>
                <c:pt idx="1355">
                  <c:v>25.054602937610003</c:v>
                </c:pt>
                <c:pt idx="1356">
                  <c:v>25.079111890709999</c:v>
                </c:pt>
                <c:pt idx="1357">
                  <c:v>25.09969504351</c:v>
                </c:pt>
                <c:pt idx="1358">
                  <c:v>25.12404187201</c:v>
                </c:pt>
                <c:pt idx="1359">
                  <c:v>25.14473684311</c:v>
                </c:pt>
                <c:pt idx="1360">
                  <c:v>25.164736843109999</c:v>
                </c:pt>
                <c:pt idx="1361">
                  <c:v>25.16532192231</c:v>
                </c:pt>
                <c:pt idx="1362">
                  <c:v>25.16598877901</c:v>
                </c:pt>
                <c:pt idx="1363">
                  <c:v>25.167034959809996</c:v>
                </c:pt>
                <c:pt idx="1364">
                  <c:v>25.167619800509996</c:v>
                </c:pt>
                <c:pt idx="1365">
                  <c:v>25.168130970009997</c:v>
                </c:pt>
                <c:pt idx="1366">
                  <c:v>25.168679809509996</c:v>
                </c:pt>
                <c:pt idx="1367">
                  <c:v>25.16921577451</c:v>
                </c:pt>
                <c:pt idx="1368">
                  <c:v>25.169882869710001</c:v>
                </c:pt>
                <c:pt idx="1369">
                  <c:v>25.170426940909998</c:v>
                </c:pt>
                <c:pt idx="1370">
                  <c:v>25.170928812009997</c:v>
                </c:pt>
                <c:pt idx="1371">
                  <c:v>25.171420907909997</c:v>
                </c:pt>
                <c:pt idx="1372">
                  <c:v>25.171909904410001</c:v>
                </c:pt>
                <c:pt idx="1373">
                  <c:v>25.172449922509998</c:v>
                </c:pt>
                <c:pt idx="1374">
                  <c:v>25.172989940610002</c:v>
                </c:pt>
                <c:pt idx="1375">
                  <c:v>25.173518753010001</c:v>
                </c:pt>
                <c:pt idx="1376">
                  <c:v>25.174047803809998</c:v>
                </c:pt>
                <c:pt idx="1377">
                  <c:v>25.174573755209998</c:v>
                </c:pt>
                <c:pt idx="1378">
                  <c:v>25.175320959109996</c:v>
                </c:pt>
                <c:pt idx="1379">
                  <c:v>25.17612180711</c:v>
                </c:pt>
                <c:pt idx="1380">
                  <c:v>25.176855897910002</c:v>
                </c:pt>
                <c:pt idx="1381">
                  <c:v>25.177486753410001</c:v>
                </c:pt>
                <c:pt idx="1382">
                  <c:v>25.178038930909999</c:v>
                </c:pt>
                <c:pt idx="1383">
                  <c:v>25.17857275011</c:v>
                </c:pt>
                <c:pt idx="1384">
                  <c:v>25.179179763809998</c:v>
                </c:pt>
                <c:pt idx="1385">
                  <c:v>25.179949855810001</c:v>
                </c:pt>
                <c:pt idx="1386">
                  <c:v>25.180495834310001</c:v>
                </c:pt>
                <c:pt idx="1387">
                  <c:v>25.180978870410001</c:v>
                </c:pt>
                <c:pt idx="1388">
                  <c:v>25.181455945909995</c:v>
                </c:pt>
                <c:pt idx="1389">
                  <c:v>25.181928968409999</c:v>
                </c:pt>
                <c:pt idx="1390">
                  <c:v>25.182863807609998</c:v>
                </c:pt>
                <c:pt idx="1391">
                  <c:v>25.18382678031</c:v>
                </c:pt>
                <c:pt idx="1392">
                  <c:v>25.184332942909997</c:v>
                </c:pt>
                <c:pt idx="1393">
                  <c:v>25.184791898709996</c:v>
                </c:pt>
                <c:pt idx="1394">
                  <c:v>25.185210800109999</c:v>
                </c:pt>
                <c:pt idx="1395">
                  <c:v>25.185512876509996</c:v>
                </c:pt>
                <c:pt idx="1396">
                  <c:v>25.185813760709998</c:v>
                </c:pt>
                <c:pt idx="1397">
                  <c:v>25.186135864210002</c:v>
                </c:pt>
                <c:pt idx="1398">
                  <c:v>25.186445808409999</c:v>
                </c:pt>
                <c:pt idx="1399">
                  <c:v>25.186755752509995</c:v>
                </c:pt>
                <c:pt idx="1400">
                  <c:v>25.187064743009998</c:v>
                </c:pt>
                <c:pt idx="1401">
                  <c:v>25.187374925610001</c:v>
                </c:pt>
                <c:pt idx="1402">
                  <c:v>25.18768582341</c:v>
                </c:pt>
                <c:pt idx="1403">
                  <c:v>25.187992906509997</c:v>
                </c:pt>
                <c:pt idx="1404">
                  <c:v>25.188316917409999</c:v>
                </c:pt>
                <c:pt idx="1405">
                  <c:v>25.188636875109999</c:v>
                </c:pt>
                <c:pt idx="1406">
                  <c:v>25.188948965009999</c:v>
                </c:pt>
                <c:pt idx="1407">
                  <c:v>25.18926081651</c:v>
                </c:pt>
                <c:pt idx="1408">
                  <c:v>25.189569807009995</c:v>
                </c:pt>
                <c:pt idx="1409">
                  <c:v>25.189884758009995</c:v>
                </c:pt>
                <c:pt idx="1410">
                  <c:v>25.190197801609997</c:v>
                </c:pt>
                <c:pt idx="1411">
                  <c:v>25.19042978281</c:v>
                </c:pt>
                <c:pt idx="1412">
                  <c:v>25.19066390991</c:v>
                </c:pt>
                <c:pt idx="1413">
                  <c:v>25.190897798510001</c:v>
                </c:pt>
                <c:pt idx="1414">
                  <c:v>25.191131925610001</c:v>
                </c:pt>
                <c:pt idx="1415">
                  <c:v>25.191362953209996</c:v>
                </c:pt>
                <c:pt idx="1416">
                  <c:v>25.191592788709997</c:v>
                </c:pt>
                <c:pt idx="1417">
                  <c:v>25.191822862609996</c:v>
                </c:pt>
                <c:pt idx="1418">
                  <c:v>25.192053890209998</c:v>
                </c:pt>
                <c:pt idx="1419">
                  <c:v>25.192285871510002</c:v>
                </c:pt>
                <c:pt idx="1420">
                  <c:v>25.192536926209996</c:v>
                </c:pt>
                <c:pt idx="1421">
                  <c:v>25.192769861209996</c:v>
                </c:pt>
                <c:pt idx="1422">
                  <c:v>25.19300184251</c:v>
                </c:pt>
                <c:pt idx="1423">
                  <c:v>25.193232870110002</c:v>
                </c:pt>
                <c:pt idx="1424">
                  <c:v>25.193464851309997</c:v>
                </c:pt>
                <c:pt idx="1425">
                  <c:v>25.193695879010001</c:v>
                </c:pt>
                <c:pt idx="1426">
                  <c:v>25.193928813909999</c:v>
                </c:pt>
                <c:pt idx="1427">
                  <c:v>25.19415984151</c:v>
                </c:pt>
                <c:pt idx="1428">
                  <c:v>25.19439277651</c:v>
                </c:pt>
                <c:pt idx="1429">
                  <c:v>25.194623804110002</c:v>
                </c:pt>
                <c:pt idx="1430">
                  <c:v>25.194855785309997</c:v>
                </c:pt>
                <c:pt idx="1431">
                  <c:v>25.195087766610001</c:v>
                </c:pt>
                <c:pt idx="1432">
                  <c:v>25.195329761509996</c:v>
                </c:pt>
                <c:pt idx="1433">
                  <c:v>25.195516920110002</c:v>
                </c:pt>
                <c:pt idx="1434">
                  <c:v>25.195701932909998</c:v>
                </c:pt>
                <c:pt idx="1435">
                  <c:v>25.196006870209999</c:v>
                </c:pt>
                <c:pt idx="1436">
                  <c:v>25.196202850310002</c:v>
                </c:pt>
                <c:pt idx="1437">
                  <c:v>25.196405744509995</c:v>
                </c:pt>
                <c:pt idx="1438">
                  <c:v>25.19659481051</c:v>
                </c:pt>
                <c:pt idx="1439">
                  <c:v>25.196780776909996</c:v>
                </c:pt>
                <c:pt idx="1440">
                  <c:v>25.197005844110002</c:v>
                </c:pt>
                <c:pt idx="1441">
                  <c:v>25.197221851309997</c:v>
                </c:pt>
                <c:pt idx="1442">
                  <c:v>25.197493886909996</c:v>
                </c:pt>
                <c:pt idx="1443">
                  <c:v>25.197803831110001</c:v>
                </c:pt>
                <c:pt idx="1444">
                  <c:v>25.198111867910001</c:v>
                </c:pt>
                <c:pt idx="1445">
                  <c:v>25.198449945409997</c:v>
                </c:pt>
                <c:pt idx="1446">
                  <c:v>25.198653793310001</c:v>
                </c:pt>
                <c:pt idx="1447">
                  <c:v>25.19886384011</c:v>
                </c:pt>
                <c:pt idx="1448">
                  <c:v>25.199055767010002</c:v>
                </c:pt>
                <c:pt idx="1449">
                  <c:v>25.199238872510001</c:v>
                </c:pt>
                <c:pt idx="1450">
                  <c:v>25.199419832209998</c:v>
                </c:pt>
                <c:pt idx="1451">
                  <c:v>25.199609851809996</c:v>
                </c:pt>
                <c:pt idx="1452">
                  <c:v>25.200081920609996</c:v>
                </c:pt>
                <c:pt idx="1453">
                  <c:v>25.200488901109999</c:v>
                </c:pt>
                <c:pt idx="1454">
                  <c:v>25.200858926709998</c:v>
                </c:pt>
                <c:pt idx="1455">
                  <c:v>25.201219892509997</c:v>
                </c:pt>
                <c:pt idx="1456">
                  <c:v>25.201395845409998</c:v>
                </c:pt>
                <c:pt idx="1457">
                  <c:v>25.201718902609997</c:v>
                </c:pt>
                <c:pt idx="1458">
                  <c:v>25.20216879841</c:v>
                </c:pt>
                <c:pt idx="1459">
                  <c:v>25.202597951910001</c:v>
                </c:pt>
                <c:pt idx="1460">
                  <c:v>25.202902889210002</c:v>
                </c:pt>
                <c:pt idx="1461">
                  <c:v>25.203149890909998</c:v>
                </c:pt>
                <c:pt idx="1462">
                  <c:v>25.20339689251</c:v>
                </c:pt>
                <c:pt idx="1463">
                  <c:v>25.203635787909995</c:v>
                </c:pt>
                <c:pt idx="1464">
                  <c:v>25.203871822309999</c:v>
                </c:pt>
                <c:pt idx="1465">
                  <c:v>25.204112863509998</c:v>
                </c:pt>
                <c:pt idx="1466">
                  <c:v>25.204396820009997</c:v>
                </c:pt>
                <c:pt idx="1467">
                  <c:v>25.204656934710002</c:v>
                </c:pt>
                <c:pt idx="1468">
                  <c:v>25.20488176341</c:v>
                </c:pt>
                <c:pt idx="1469">
                  <c:v>25.205039834909996</c:v>
                </c:pt>
                <c:pt idx="1470">
                  <c:v>25.20519385331</c:v>
                </c:pt>
                <c:pt idx="1471">
                  <c:v>25.205344772309999</c:v>
                </c:pt>
                <c:pt idx="1472">
                  <c:v>25.20549783701</c:v>
                </c:pt>
                <c:pt idx="1473">
                  <c:v>25.20564994811</c:v>
                </c:pt>
                <c:pt idx="1474">
                  <c:v>25.205802774409996</c:v>
                </c:pt>
                <c:pt idx="1475">
                  <c:v>25.205954885509996</c:v>
                </c:pt>
                <c:pt idx="1476">
                  <c:v>25.206106758109996</c:v>
                </c:pt>
                <c:pt idx="1477">
                  <c:v>25.206258869110002</c:v>
                </c:pt>
                <c:pt idx="1478">
                  <c:v>25.206411933909997</c:v>
                </c:pt>
                <c:pt idx="1479">
                  <c:v>25.206563806509998</c:v>
                </c:pt>
                <c:pt idx="1480">
                  <c:v>25.206715917609998</c:v>
                </c:pt>
                <c:pt idx="1481">
                  <c:v>25.206867790209998</c:v>
                </c:pt>
                <c:pt idx="1482">
                  <c:v>25.207018947609996</c:v>
                </c:pt>
                <c:pt idx="1483">
                  <c:v>25.207186794209996</c:v>
                </c:pt>
                <c:pt idx="1484">
                  <c:v>25.207338905309996</c:v>
                </c:pt>
                <c:pt idx="1485">
                  <c:v>25.207491970009997</c:v>
                </c:pt>
                <c:pt idx="1486">
                  <c:v>25.207644796309999</c:v>
                </c:pt>
                <c:pt idx="1487">
                  <c:v>25.207797861110002</c:v>
                </c:pt>
                <c:pt idx="1488">
                  <c:v>25.207952833109999</c:v>
                </c:pt>
                <c:pt idx="1489">
                  <c:v>25.208103752109999</c:v>
                </c:pt>
                <c:pt idx="1490">
                  <c:v>25.20825681681</c:v>
                </c:pt>
                <c:pt idx="1491">
                  <c:v>25.208421802509996</c:v>
                </c:pt>
                <c:pt idx="1492">
                  <c:v>25.208576774610002</c:v>
                </c:pt>
                <c:pt idx="1493">
                  <c:v>25.208729839309996</c:v>
                </c:pt>
                <c:pt idx="1494">
                  <c:v>25.208882904009997</c:v>
                </c:pt>
                <c:pt idx="1495">
                  <c:v>25.209035968709998</c:v>
                </c:pt>
                <c:pt idx="1496">
                  <c:v>25.209189748709996</c:v>
                </c:pt>
                <c:pt idx="1497">
                  <c:v>25.209341859809996</c:v>
                </c:pt>
                <c:pt idx="1498">
                  <c:v>25.209495878209999</c:v>
                </c:pt>
                <c:pt idx="1499">
                  <c:v>25.209647750809999</c:v>
                </c:pt>
                <c:pt idx="1500">
                  <c:v>25.209800815610002</c:v>
                </c:pt>
                <c:pt idx="1501">
                  <c:v>25.209953880309996</c:v>
                </c:pt>
                <c:pt idx="1502">
                  <c:v>25.21011576651</c:v>
                </c:pt>
                <c:pt idx="1503">
                  <c:v>25.210263824409999</c:v>
                </c:pt>
                <c:pt idx="1504">
                  <c:v>25.210413789709996</c:v>
                </c:pt>
                <c:pt idx="1505">
                  <c:v>25.210575914410001</c:v>
                </c:pt>
                <c:pt idx="1506">
                  <c:v>25.210728740709996</c:v>
                </c:pt>
                <c:pt idx="1507">
                  <c:v>25.210879898009999</c:v>
                </c:pt>
                <c:pt idx="1508">
                  <c:v>25.233840799310002</c:v>
                </c:pt>
                <c:pt idx="1509">
                  <c:v>25.258423900609998</c:v>
                </c:pt>
                <c:pt idx="1510">
                  <c:v>25.279239749909998</c:v>
                </c:pt>
                <c:pt idx="1511">
                  <c:v>25.303493833509997</c:v>
                </c:pt>
                <c:pt idx="1512">
                  <c:v>25.32437095641</c:v>
                </c:pt>
                <c:pt idx="1513">
                  <c:v>25.348644828810002</c:v>
                </c:pt>
                <c:pt idx="1514">
                  <c:v>25.36909780501</c:v>
                </c:pt>
                <c:pt idx="1515">
                  <c:v>25.393871879510002</c:v>
                </c:pt>
                <c:pt idx="1516">
                  <c:v>25.418350791910001</c:v>
                </c:pt>
                <c:pt idx="1517">
                  <c:v>25.438622808409995</c:v>
                </c:pt>
                <c:pt idx="1518">
                  <c:v>25.463368749609998</c:v>
                </c:pt>
                <c:pt idx="1519">
                  <c:v>25.483975744209999</c:v>
                </c:pt>
                <c:pt idx="1520">
                  <c:v>25.508387899409996</c:v>
                </c:pt>
                <c:pt idx="1521">
                  <c:v>25.53285489081</c:v>
                </c:pt>
                <c:pt idx="1522">
                  <c:v>25.553668832709995</c:v>
                </c:pt>
                <c:pt idx="1523">
                  <c:v>25.578183746309996</c:v>
                </c:pt>
                <c:pt idx="1524">
                  <c:v>25.598494863509998</c:v>
                </c:pt>
                <c:pt idx="1525">
                  <c:v>25.623243904109998</c:v>
                </c:pt>
                <c:pt idx="1526">
                  <c:v>25.647519922210002</c:v>
                </c:pt>
                <c:pt idx="1527">
                  <c:v>25.668052768709998</c:v>
                </c:pt>
                <c:pt idx="1528">
                  <c:v>25.692626810009997</c:v>
                </c:pt>
                <c:pt idx="1529">
                  <c:v>25.713084793109999</c:v>
                </c:pt>
                <c:pt idx="1530">
                  <c:v>25.737514829609999</c:v>
                </c:pt>
                <c:pt idx="1531">
                  <c:v>25.75835881231</c:v>
                </c:pt>
                <c:pt idx="1532">
                  <c:v>25.782553768109999</c:v>
                </c:pt>
                <c:pt idx="1533">
                  <c:v>25.807341909409999</c:v>
                </c:pt>
                <c:pt idx="1534">
                  <c:v>25.827812767010002</c:v>
                </c:pt>
                <c:pt idx="1535">
                  <c:v>25.852328872610002</c:v>
                </c:pt>
                <c:pt idx="1536">
                  <c:v>25.872915840109997</c:v>
                </c:pt>
                <c:pt idx="1537">
                  <c:v>25.897358751310001</c:v>
                </c:pt>
                <c:pt idx="1538">
                  <c:v>25.922246789909998</c:v>
                </c:pt>
                <c:pt idx="1539">
                  <c:v>25.942399835609997</c:v>
                </c:pt>
                <c:pt idx="1540">
                  <c:v>25.966894960410002</c:v>
                </c:pt>
                <c:pt idx="1541">
                  <c:v>25.987522935809999</c:v>
                </c:pt>
                <c:pt idx="1542">
                  <c:v>26.011914825409995</c:v>
                </c:pt>
                <c:pt idx="1543">
                  <c:v>26.036541795710001</c:v>
                </c:pt>
                <c:pt idx="1544">
                  <c:v>26.057109928110002</c:v>
                </c:pt>
                <c:pt idx="1545">
                  <c:v>26.081817960709998</c:v>
                </c:pt>
                <c:pt idx="1546">
                  <c:v>26.102179861010001</c:v>
                </c:pt>
                <c:pt idx="1547">
                  <c:v>26.126938915209998</c:v>
                </c:pt>
                <c:pt idx="1548">
                  <c:v>26.147337770409997</c:v>
                </c:pt>
                <c:pt idx="1549">
                  <c:v>26.171885824210001</c:v>
                </c:pt>
                <c:pt idx="1550">
                  <c:v>26.196331834809996</c:v>
                </c:pt>
                <c:pt idx="1551">
                  <c:v>26.216891860909996</c:v>
                </c:pt>
                <c:pt idx="1552">
                  <c:v>26.241449928309997</c:v>
                </c:pt>
                <c:pt idx="1553">
                  <c:v>26.262188768409999</c:v>
                </c:pt>
                <c:pt idx="1554">
                  <c:v>26.286661958709999</c:v>
                </c:pt>
                <c:pt idx="1555">
                  <c:v>26.310971832210001</c:v>
                </c:pt>
                <c:pt idx="1556">
                  <c:v>26.33153090471</c:v>
                </c:pt>
                <c:pt idx="1557">
                  <c:v>26.356077766409996</c:v>
                </c:pt>
                <c:pt idx="1558">
                  <c:v>26.377419805510002</c:v>
                </c:pt>
                <c:pt idx="1559">
                  <c:v>26.40160284041</c:v>
                </c:pt>
                <c:pt idx="1560">
                  <c:v>26.425715780209998</c:v>
                </c:pt>
                <c:pt idx="1561">
                  <c:v>26.446036911009998</c:v>
                </c:pt>
                <c:pt idx="1562">
                  <c:v>26.470589971510002</c:v>
                </c:pt>
                <c:pt idx="1563">
                  <c:v>26.491324758509997</c:v>
                </c:pt>
                <c:pt idx="1564">
                  <c:v>26.515752887710001</c:v>
                </c:pt>
                <c:pt idx="1565">
                  <c:v>26.536100959709998</c:v>
                </c:pt>
                <c:pt idx="1566">
                  <c:v>26.560708856609999</c:v>
                </c:pt>
                <c:pt idx="1567">
                  <c:v>26.585499858809996</c:v>
                </c:pt>
                <c:pt idx="1568">
                  <c:v>26.608735895110001</c:v>
                </c:pt>
                <c:pt idx="1569">
                  <c:v>26.63030276301</c:v>
                </c:pt>
                <c:pt idx="1570">
                  <c:v>26.652983760809995</c:v>
                </c:pt>
                <c:pt idx="1571">
                  <c:v>26.675355768209997</c:v>
                </c:pt>
                <c:pt idx="1572">
                  <c:v>26.701015806210002</c:v>
                </c:pt>
                <c:pt idx="1573">
                  <c:v>26.720433807310002</c:v>
                </c:pt>
                <c:pt idx="1574">
                  <c:v>26.745161867109999</c:v>
                </c:pt>
                <c:pt idx="1575">
                  <c:v>26.765434837309996</c:v>
                </c:pt>
                <c:pt idx="1576">
                  <c:v>26.790363883909997</c:v>
                </c:pt>
                <c:pt idx="1577">
                  <c:v>26.814769840209998</c:v>
                </c:pt>
                <c:pt idx="1578">
                  <c:v>26.835293865209998</c:v>
                </c:pt>
                <c:pt idx="1579">
                  <c:v>26.859965896609999</c:v>
                </c:pt>
                <c:pt idx="1580">
                  <c:v>26.880418872809997</c:v>
                </c:pt>
                <c:pt idx="1581">
                  <c:v>26.904900884610001</c:v>
                </c:pt>
                <c:pt idx="1582">
                  <c:v>26.92541680331</c:v>
                </c:pt>
                <c:pt idx="1583">
                  <c:v>26.949926948509997</c:v>
                </c:pt>
                <c:pt idx="1584">
                  <c:v>26.974370813309996</c:v>
                </c:pt>
                <c:pt idx="1585">
                  <c:v>26.995472764909998</c:v>
                </c:pt>
                <c:pt idx="1586">
                  <c:v>27.020418739309996</c:v>
                </c:pt>
                <c:pt idx="1587">
                  <c:v>27.04013881681</c:v>
                </c:pt>
                <c:pt idx="1588">
                  <c:v>27.065269804010001</c:v>
                </c:pt>
                <c:pt idx="1589">
                  <c:v>27.089152908309998</c:v>
                </c:pt>
                <c:pt idx="1590">
                  <c:v>27.10953793521</c:v>
                </c:pt>
                <c:pt idx="1591">
                  <c:v>27.134039974209998</c:v>
                </c:pt>
                <c:pt idx="1592">
                  <c:v>27.154527759509996</c:v>
                </c:pt>
                <c:pt idx="1593">
                  <c:v>27.179486846909995</c:v>
                </c:pt>
                <c:pt idx="1594">
                  <c:v>27.203780746409997</c:v>
                </c:pt>
                <c:pt idx="1595">
                  <c:v>27.224315738609995</c:v>
                </c:pt>
                <c:pt idx="1596">
                  <c:v>27.248949861509999</c:v>
                </c:pt>
                <c:pt idx="1597">
                  <c:v>27.269206857610001</c:v>
                </c:pt>
                <c:pt idx="1598">
                  <c:v>27.293750858309998</c:v>
                </c:pt>
                <c:pt idx="1599">
                  <c:v>27.314450836109998</c:v>
                </c:pt>
                <c:pt idx="1600">
                  <c:v>27.338874912209995</c:v>
                </c:pt>
                <c:pt idx="1601">
                  <c:v>27.363417959209997</c:v>
                </c:pt>
                <c:pt idx="1602">
                  <c:v>27.385036802309997</c:v>
                </c:pt>
                <c:pt idx="1603">
                  <c:v>27.408641910509999</c:v>
                </c:pt>
                <c:pt idx="1604">
                  <c:v>27.428986883109999</c:v>
                </c:pt>
                <c:pt idx="1605">
                  <c:v>27.45364174841</c:v>
                </c:pt>
                <c:pt idx="1606">
                  <c:v>27.47815380091</c:v>
                </c:pt>
                <c:pt idx="1607">
                  <c:v>27.498646831510001</c:v>
                </c:pt>
                <c:pt idx="1608">
                  <c:v>27.52310285571</c:v>
                </c:pt>
                <c:pt idx="1609">
                  <c:v>27.543850755709997</c:v>
                </c:pt>
                <c:pt idx="1610">
                  <c:v>27.56834874151</c:v>
                </c:pt>
                <c:pt idx="1611">
                  <c:v>27.593005752509995</c:v>
                </c:pt>
                <c:pt idx="1612">
                  <c:v>27.613564825010002</c:v>
                </c:pt>
                <c:pt idx="1613">
                  <c:v>27.637863969809999</c:v>
                </c:pt>
                <c:pt idx="1614">
                  <c:v>27.658353900910001</c:v>
                </c:pt>
                <c:pt idx="1615">
                  <c:v>27.682931756910001</c:v>
                </c:pt>
                <c:pt idx="1616">
                  <c:v>27.70369682311</c:v>
                </c:pt>
                <c:pt idx="1617">
                  <c:v>27.728568887709997</c:v>
                </c:pt>
                <c:pt idx="1618">
                  <c:v>27.752509927710001</c:v>
                </c:pt>
                <c:pt idx="1619">
                  <c:v>27.773085927909996</c:v>
                </c:pt>
                <c:pt idx="1620">
                  <c:v>27.797689771609996</c:v>
                </c:pt>
                <c:pt idx="1621">
                  <c:v>27.81844291681</c:v>
                </c:pt>
                <c:pt idx="1622">
                  <c:v>27.842627859109996</c:v>
                </c:pt>
                <c:pt idx="1623">
                  <c:v>27.867241954809998</c:v>
                </c:pt>
                <c:pt idx="1624">
                  <c:v>27.887792921009996</c:v>
                </c:pt>
                <c:pt idx="1625">
                  <c:v>27.912537908509996</c:v>
                </c:pt>
                <c:pt idx="1626">
                  <c:v>27.932974910710001</c:v>
                </c:pt>
                <c:pt idx="1627">
                  <c:v>27.95736393931</c:v>
                </c:pt>
                <c:pt idx="1628">
                  <c:v>27.981879806510001</c:v>
                </c:pt>
                <c:pt idx="1629">
                  <c:v>28.002590751610001</c:v>
                </c:pt>
                <c:pt idx="1630">
                  <c:v>28.026983833309998</c:v>
                </c:pt>
                <c:pt idx="1631">
                  <c:v>28.047860956210002</c:v>
                </c:pt>
                <c:pt idx="1632">
                  <c:v>28.072196817409996</c:v>
                </c:pt>
                <c:pt idx="1633">
                  <c:v>28.092537736909996</c:v>
                </c:pt>
                <c:pt idx="1634">
                  <c:v>28.117659902509999</c:v>
                </c:pt>
                <c:pt idx="1635">
                  <c:v>28.141556835110002</c:v>
                </c:pt>
                <c:pt idx="1636">
                  <c:v>28.162592744809999</c:v>
                </c:pt>
                <c:pt idx="1637">
                  <c:v>28.186741924309999</c:v>
                </c:pt>
                <c:pt idx="1638">
                  <c:v>28.207194900509997</c:v>
                </c:pt>
                <c:pt idx="1639">
                  <c:v>28.231986856409996</c:v>
                </c:pt>
                <c:pt idx="1640">
                  <c:v>28.256270742409995</c:v>
                </c:pt>
                <c:pt idx="1641">
                  <c:v>28.276821947110001</c:v>
                </c:pt>
                <c:pt idx="1642">
                  <c:v>28.301524972910002</c:v>
                </c:pt>
                <c:pt idx="1643">
                  <c:v>28.322010850909997</c:v>
                </c:pt>
                <c:pt idx="1644">
                  <c:v>28.346568918209996</c:v>
                </c:pt>
                <c:pt idx="1645">
                  <c:v>28.371105766310002</c:v>
                </c:pt>
                <c:pt idx="1646">
                  <c:v>28.391645765309995</c:v>
                </c:pt>
                <c:pt idx="1647">
                  <c:v>28.416068887709997</c:v>
                </c:pt>
                <c:pt idx="1648">
                  <c:v>28.436640834809999</c:v>
                </c:pt>
                <c:pt idx="1649">
                  <c:v>28.461255884109995</c:v>
                </c:pt>
                <c:pt idx="1650">
                  <c:v>28.48188791271</c:v>
                </c:pt>
                <c:pt idx="1651">
                  <c:v>28.506291961609996</c:v>
                </c:pt>
                <c:pt idx="1652">
                  <c:v>28.530867910410002</c:v>
                </c:pt>
                <c:pt idx="1653">
                  <c:v>28.551477766009995</c:v>
                </c:pt>
                <c:pt idx="1654">
                  <c:v>28.575817918710001</c:v>
                </c:pt>
                <c:pt idx="1655">
                  <c:v>28.59655485151</c:v>
                </c:pt>
                <c:pt idx="1656">
                  <c:v>28.620971775009998</c:v>
                </c:pt>
                <c:pt idx="1657">
                  <c:v>28.64552674291</c:v>
                </c:pt>
                <c:pt idx="1658">
                  <c:v>28.665982818609997</c:v>
                </c:pt>
                <c:pt idx="1659">
                  <c:v>28.690523958210001</c:v>
                </c:pt>
                <c:pt idx="1660">
                  <c:v>28.71124587061</c:v>
                </c:pt>
                <c:pt idx="1661">
                  <c:v>28.735828971810001</c:v>
                </c:pt>
                <c:pt idx="1662">
                  <c:v>28.760043954810001</c:v>
                </c:pt>
                <c:pt idx="1663">
                  <c:v>28.780684804909995</c:v>
                </c:pt>
                <c:pt idx="1664">
                  <c:v>28.805078840210001</c:v>
                </c:pt>
                <c:pt idx="1665">
                  <c:v>28.825723743410002</c:v>
                </c:pt>
                <c:pt idx="1666">
                  <c:v>28.85013279911</c:v>
                </c:pt>
                <c:pt idx="1667">
                  <c:v>28.87065277101</c:v>
                </c:pt>
                <c:pt idx="1668">
                  <c:v>28.895305967310001</c:v>
                </c:pt>
                <c:pt idx="1669">
                  <c:v>28.919841861709997</c:v>
                </c:pt>
                <c:pt idx="1670">
                  <c:v>28.941237783409996</c:v>
                </c:pt>
                <c:pt idx="1671">
                  <c:v>28.964942789009996</c:v>
                </c:pt>
                <c:pt idx="1672">
                  <c:v>28.985539770110002</c:v>
                </c:pt>
                <c:pt idx="1673">
                  <c:v>29.009935951209997</c:v>
                </c:pt>
                <c:pt idx="1674">
                  <c:v>29.034566974610001</c:v>
                </c:pt>
                <c:pt idx="1675">
                  <c:v>29.055010890909998</c:v>
                </c:pt>
                <c:pt idx="1676">
                  <c:v>29.079652881610002</c:v>
                </c:pt>
                <c:pt idx="1677">
                  <c:v>29.10011277201</c:v>
                </c:pt>
                <c:pt idx="1678">
                  <c:v>29.124477958610001</c:v>
                </c:pt>
                <c:pt idx="1679">
                  <c:v>29.149061775210001</c:v>
                </c:pt>
                <c:pt idx="1680">
                  <c:v>29.169637775409996</c:v>
                </c:pt>
                <c:pt idx="1681">
                  <c:v>29.194323873510001</c:v>
                </c:pt>
                <c:pt idx="1682">
                  <c:v>29.214820957210001</c:v>
                </c:pt>
                <c:pt idx="1683">
                  <c:v>29.239489889109997</c:v>
                </c:pt>
                <c:pt idx="1684">
                  <c:v>29.25973877901</c:v>
                </c:pt>
                <c:pt idx="1685">
                  <c:v>29.28448376651</c:v>
                </c:pt>
                <c:pt idx="1686">
                  <c:v>29.308804845810002</c:v>
                </c:pt>
                <c:pt idx="1687">
                  <c:v>29.329277849210001</c:v>
                </c:pt>
                <c:pt idx="1688">
                  <c:v>29.354048824309999</c:v>
                </c:pt>
                <c:pt idx="1689">
                  <c:v>29.374419784509996</c:v>
                </c:pt>
                <c:pt idx="1690">
                  <c:v>29.398908948909998</c:v>
                </c:pt>
                <c:pt idx="1691">
                  <c:v>29.423470830909999</c:v>
                </c:pt>
                <c:pt idx="1692">
                  <c:v>29.444169855109998</c:v>
                </c:pt>
                <c:pt idx="1693">
                  <c:v>29.468614912009997</c:v>
                </c:pt>
                <c:pt idx="1694">
                  <c:v>29.489176845510002</c:v>
                </c:pt>
                <c:pt idx="1695">
                  <c:v>29.513736820209999</c:v>
                </c:pt>
                <c:pt idx="1696">
                  <c:v>29.538220739309999</c:v>
                </c:pt>
                <c:pt idx="1697">
                  <c:v>29.558666801409998</c:v>
                </c:pt>
                <c:pt idx="1698">
                  <c:v>29.583272790910002</c:v>
                </c:pt>
                <c:pt idx="1699">
                  <c:v>29.60388288491</c:v>
                </c:pt>
                <c:pt idx="1700">
                  <c:v>29.628449773809997</c:v>
                </c:pt>
                <c:pt idx="1701">
                  <c:v>29.648912763609999</c:v>
                </c:pt>
                <c:pt idx="1702">
                  <c:v>29.673430776609997</c:v>
                </c:pt>
                <c:pt idx="1703">
                  <c:v>29.697952842710002</c:v>
                </c:pt>
                <c:pt idx="1704">
                  <c:v>29.718590831709996</c:v>
                </c:pt>
                <c:pt idx="1705">
                  <c:v>29.743231868709998</c:v>
                </c:pt>
                <c:pt idx="1706">
                  <c:v>29.763395881610002</c:v>
                </c:pt>
                <c:pt idx="1707">
                  <c:v>29.788098907409996</c:v>
                </c:pt>
                <c:pt idx="1708">
                  <c:v>29.812606906909998</c:v>
                </c:pt>
                <c:pt idx="1709">
                  <c:v>29.833024835609997</c:v>
                </c:pt>
                <c:pt idx="1710">
                  <c:v>29.857576942409999</c:v>
                </c:pt>
                <c:pt idx="1711">
                  <c:v>29.878234958610001</c:v>
                </c:pt>
                <c:pt idx="1712">
                  <c:v>29.902626848209998</c:v>
                </c:pt>
                <c:pt idx="1713">
                  <c:v>29.927123880410001</c:v>
                </c:pt>
                <c:pt idx="1714">
                  <c:v>29.948198890709996</c:v>
                </c:pt>
                <c:pt idx="1715">
                  <c:v>29.972157812109998</c:v>
                </c:pt>
                <c:pt idx="1716">
                  <c:v>29.992702817910001</c:v>
                </c:pt>
                <c:pt idx="1717">
                  <c:v>30.017246818509996</c:v>
                </c:pt>
                <c:pt idx="1718">
                  <c:v>30.037944889009999</c:v>
                </c:pt>
                <c:pt idx="1719">
                  <c:v>30.062507963110001</c:v>
                </c:pt>
                <c:pt idx="1720">
                  <c:v>30.086899852709998</c:v>
                </c:pt>
                <c:pt idx="1721">
                  <c:v>30.107691860209997</c:v>
                </c:pt>
                <c:pt idx="1722">
                  <c:v>30.132095909109999</c:v>
                </c:pt>
                <c:pt idx="1723">
                  <c:v>30.152453756309995</c:v>
                </c:pt>
                <c:pt idx="1724">
                  <c:v>30.177149868009998</c:v>
                </c:pt>
              </c:numCache>
            </c:numRef>
          </c:xVal>
          <c:yVal>
            <c:numRef>
              <c:f>'mix6'!$I$2:$I$1726</c:f>
              <c:numCache>
                <c:formatCode>General</c:formatCode>
                <c:ptCount val="1725"/>
                <c:pt idx="0">
                  <c:v>303</c:v>
                </c:pt>
                <c:pt idx="1">
                  <c:v>301</c:v>
                </c:pt>
                <c:pt idx="2">
                  <c:v>297</c:v>
                </c:pt>
                <c:pt idx="3">
                  <c:v>302</c:v>
                </c:pt>
                <c:pt idx="4">
                  <c:v>303</c:v>
                </c:pt>
                <c:pt idx="5">
                  <c:v>303</c:v>
                </c:pt>
                <c:pt idx="6">
                  <c:v>301</c:v>
                </c:pt>
                <c:pt idx="7">
                  <c:v>297</c:v>
                </c:pt>
                <c:pt idx="8">
                  <c:v>302</c:v>
                </c:pt>
                <c:pt idx="9">
                  <c:v>303</c:v>
                </c:pt>
                <c:pt idx="10">
                  <c:v>303</c:v>
                </c:pt>
                <c:pt idx="11">
                  <c:v>300</c:v>
                </c:pt>
                <c:pt idx="12">
                  <c:v>297</c:v>
                </c:pt>
                <c:pt idx="13">
                  <c:v>295</c:v>
                </c:pt>
                <c:pt idx="14">
                  <c:v>300</c:v>
                </c:pt>
                <c:pt idx="15">
                  <c:v>297</c:v>
                </c:pt>
                <c:pt idx="16">
                  <c:v>296</c:v>
                </c:pt>
                <c:pt idx="17">
                  <c:v>298</c:v>
                </c:pt>
                <c:pt idx="18">
                  <c:v>299</c:v>
                </c:pt>
                <c:pt idx="19">
                  <c:v>296</c:v>
                </c:pt>
                <c:pt idx="20">
                  <c:v>296</c:v>
                </c:pt>
                <c:pt idx="21">
                  <c:v>298</c:v>
                </c:pt>
                <c:pt idx="22">
                  <c:v>300</c:v>
                </c:pt>
                <c:pt idx="23">
                  <c:v>297</c:v>
                </c:pt>
                <c:pt idx="24">
                  <c:v>296</c:v>
                </c:pt>
                <c:pt idx="25">
                  <c:v>300</c:v>
                </c:pt>
                <c:pt idx="26">
                  <c:v>300</c:v>
                </c:pt>
                <c:pt idx="27">
                  <c:v>297</c:v>
                </c:pt>
                <c:pt idx="28">
                  <c:v>295</c:v>
                </c:pt>
                <c:pt idx="29">
                  <c:v>300</c:v>
                </c:pt>
                <c:pt idx="30">
                  <c:v>299</c:v>
                </c:pt>
                <c:pt idx="31">
                  <c:v>295</c:v>
                </c:pt>
                <c:pt idx="32">
                  <c:v>295</c:v>
                </c:pt>
                <c:pt idx="33">
                  <c:v>300</c:v>
                </c:pt>
                <c:pt idx="34">
                  <c:v>301</c:v>
                </c:pt>
                <c:pt idx="35">
                  <c:v>297</c:v>
                </c:pt>
                <c:pt idx="36">
                  <c:v>298</c:v>
                </c:pt>
                <c:pt idx="37">
                  <c:v>299</c:v>
                </c:pt>
                <c:pt idx="38">
                  <c:v>300</c:v>
                </c:pt>
                <c:pt idx="39">
                  <c:v>297</c:v>
                </c:pt>
                <c:pt idx="40">
                  <c:v>297</c:v>
                </c:pt>
                <c:pt idx="41">
                  <c:v>300</c:v>
                </c:pt>
                <c:pt idx="42">
                  <c:v>300</c:v>
                </c:pt>
                <c:pt idx="43">
                  <c:v>296</c:v>
                </c:pt>
                <c:pt idx="44">
                  <c:v>297</c:v>
                </c:pt>
                <c:pt idx="45">
                  <c:v>299</c:v>
                </c:pt>
                <c:pt idx="46">
                  <c:v>299</c:v>
                </c:pt>
                <c:pt idx="47">
                  <c:v>297</c:v>
                </c:pt>
                <c:pt idx="48">
                  <c:v>297</c:v>
                </c:pt>
                <c:pt idx="49">
                  <c:v>301</c:v>
                </c:pt>
                <c:pt idx="50">
                  <c:v>298</c:v>
                </c:pt>
                <c:pt idx="51">
                  <c:v>296</c:v>
                </c:pt>
                <c:pt idx="52">
                  <c:v>296</c:v>
                </c:pt>
                <c:pt idx="53">
                  <c:v>298</c:v>
                </c:pt>
                <c:pt idx="54">
                  <c:v>297</c:v>
                </c:pt>
                <c:pt idx="55">
                  <c:v>291</c:v>
                </c:pt>
                <c:pt idx="56">
                  <c:v>291</c:v>
                </c:pt>
                <c:pt idx="57">
                  <c:v>293</c:v>
                </c:pt>
                <c:pt idx="58">
                  <c:v>290</c:v>
                </c:pt>
                <c:pt idx="59">
                  <c:v>287</c:v>
                </c:pt>
                <c:pt idx="60">
                  <c:v>289</c:v>
                </c:pt>
                <c:pt idx="61">
                  <c:v>291</c:v>
                </c:pt>
                <c:pt idx="62">
                  <c:v>288</c:v>
                </c:pt>
                <c:pt idx="63">
                  <c:v>287</c:v>
                </c:pt>
                <c:pt idx="64">
                  <c:v>288</c:v>
                </c:pt>
                <c:pt idx="65">
                  <c:v>292</c:v>
                </c:pt>
                <c:pt idx="66">
                  <c:v>289</c:v>
                </c:pt>
                <c:pt idx="67">
                  <c:v>286</c:v>
                </c:pt>
                <c:pt idx="68">
                  <c:v>290</c:v>
                </c:pt>
                <c:pt idx="69">
                  <c:v>290</c:v>
                </c:pt>
                <c:pt idx="70">
                  <c:v>287</c:v>
                </c:pt>
                <c:pt idx="71">
                  <c:v>287</c:v>
                </c:pt>
                <c:pt idx="72">
                  <c:v>287</c:v>
                </c:pt>
                <c:pt idx="73">
                  <c:v>292</c:v>
                </c:pt>
                <c:pt idx="74">
                  <c:v>287</c:v>
                </c:pt>
                <c:pt idx="75">
                  <c:v>287</c:v>
                </c:pt>
                <c:pt idx="76">
                  <c:v>290</c:v>
                </c:pt>
                <c:pt idx="77">
                  <c:v>291</c:v>
                </c:pt>
                <c:pt idx="78">
                  <c:v>289</c:v>
                </c:pt>
                <c:pt idx="79">
                  <c:v>287</c:v>
                </c:pt>
                <c:pt idx="80">
                  <c:v>288</c:v>
                </c:pt>
                <c:pt idx="81">
                  <c:v>292</c:v>
                </c:pt>
                <c:pt idx="82">
                  <c:v>288</c:v>
                </c:pt>
                <c:pt idx="83">
                  <c:v>287</c:v>
                </c:pt>
                <c:pt idx="84">
                  <c:v>290</c:v>
                </c:pt>
                <c:pt idx="85">
                  <c:v>290</c:v>
                </c:pt>
                <c:pt idx="86">
                  <c:v>288</c:v>
                </c:pt>
                <c:pt idx="87">
                  <c:v>287</c:v>
                </c:pt>
                <c:pt idx="88">
                  <c:v>288</c:v>
                </c:pt>
                <c:pt idx="89">
                  <c:v>289</c:v>
                </c:pt>
                <c:pt idx="90">
                  <c:v>285</c:v>
                </c:pt>
                <c:pt idx="91">
                  <c:v>284</c:v>
                </c:pt>
                <c:pt idx="92">
                  <c:v>291</c:v>
                </c:pt>
                <c:pt idx="93">
                  <c:v>290</c:v>
                </c:pt>
                <c:pt idx="94">
                  <c:v>286</c:v>
                </c:pt>
                <c:pt idx="95">
                  <c:v>286</c:v>
                </c:pt>
                <c:pt idx="96">
                  <c:v>289</c:v>
                </c:pt>
                <c:pt idx="97">
                  <c:v>291</c:v>
                </c:pt>
                <c:pt idx="98">
                  <c:v>287</c:v>
                </c:pt>
                <c:pt idx="99">
                  <c:v>286</c:v>
                </c:pt>
                <c:pt idx="100">
                  <c:v>289</c:v>
                </c:pt>
                <c:pt idx="101">
                  <c:v>290</c:v>
                </c:pt>
                <c:pt idx="102">
                  <c:v>287</c:v>
                </c:pt>
                <c:pt idx="103">
                  <c:v>285</c:v>
                </c:pt>
                <c:pt idx="104">
                  <c:v>288</c:v>
                </c:pt>
                <c:pt idx="105">
                  <c:v>290</c:v>
                </c:pt>
                <c:pt idx="106">
                  <c:v>286</c:v>
                </c:pt>
                <c:pt idx="107">
                  <c:v>286</c:v>
                </c:pt>
                <c:pt idx="108">
                  <c:v>288</c:v>
                </c:pt>
                <c:pt idx="109">
                  <c:v>289</c:v>
                </c:pt>
                <c:pt idx="110">
                  <c:v>286</c:v>
                </c:pt>
                <c:pt idx="111">
                  <c:v>287</c:v>
                </c:pt>
                <c:pt idx="112">
                  <c:v>288</c:v>
                </c:pt>
                <c:pt idx="113">
                  <c:v>290</c:v>
                </c:pt>
                <c:pt idx="114">
                  <c:v>286</c:v>
                </c:pt>
                <c:pt idx="115">
                  <c:v>286</c:v>
                </c:pt>
                <c:pt idx="116">
                  <c:v>289</c:v>
                </c:pt>
                <c:pt idx="117">
                  <c:v>289</c:v>
                </c:pt>
                <c:pt idx="118">
                  <c:v>286</c:v>
                </c:pt>
                <c:pt idx="119">
                  <c:v>285</c:v>
                </c:pt>
                <c:pt idx="120">
                  <c:v>287</c:v>
                </c:pt>
                <c:pt idx="121">
                  <c:v>286</c:v>
                </c:pt>
                <c:pt idx="122">
                  <c:v>284</c:v>
                </c:pt>
                <c:pt idx="123">
                  <c:v>285</c:v>
                </c:pt>
                <c:pt idx="124">
                  <c:v>289</c:v>
                </c:pt>
                <c:pt idx="125">
                  <c:v>287</c:v>
                </c:pt>
                <c:pt idx="126">
                  <c:v>286</c:v>
                </c:pt>
                <c:pt idx="127">
                  <c:v>286</c:v>
                </c:pt>
                <c:pt idx="128">
                  <c:v>289</c:v>
                </c:pt>
                <c:pt idx="129">
                  <c:v>288</c:v>
                </c:pt>
                <c:pt idx="130">
                  <c:v>285</c:v>
                </c:pt>
                <c:pt idx="131">
                  <c:v>286</c:v>
                </c:pt>
                <c:pt idx="132">
                  <c:v>288</c:v>
                </c:pt>
                <c:pt idx="133">
                  <c:v>289</c:v>
                </c:pt>
                <c:pt idx="134">
                  <c:v>286</c:v>
                </c:pt>
                <c:pt idx="135">
                  <c:v>287</c:v>
                </c:pt>
                <c:pt idx="136">
                  <c:v>290</c:v>
                </c:pt>
                <c:pt idx="137">
                  <c:v>288</c:v>
                </c:pt>
                <c:pt idx="138">
                  <c:v>286</c:v>
                </c:pt>
                <c:pt idx="139">
                  <c:v>287</c:v>
                </c:pt>
                <c:pt idx="140">
                  <c:v>290</c:v>
                </c:pt>
                <c:pt idx="141">
                  <c:v>288</c:v>
                </c:pt>
                <c:pt idx="142">
                  <c:v>284</c:v>
                </c:pt>
                <c:pt idx="143">
                  <c:v>288</c:v>
                </c:pt>
                <c:pt idx="144">
                  <c:v>290</c:v>
                </c:pt>
                <c:pt idx="145">
                  <c:v>287</c:v>
                </c:pt>
                <c:pt idx="146">
                  <c:v>285</c:v>
                </c:pt>
                <c:pt idx="147">
                  <c:v>286</c:v>
                </c:pt>
                <c:pt idx="148">
                  <c:v>290</c:v>
                </c:pt>
                <c:pt idx="149">
                  <c:v>288</c:v>
                </c:pt>
                <c:pt idx="150">
                  <c:v>285</c:v>
                </c:pt>
                <c:pt idx="151">
                  <c:v>286</c:v>
                </c:pt>
                <c:pt idx="152">
                  <c:v>290</c:v>
                </c:pt>
                <c:pt idx="153">
                  <c:v>289</c:v>
                </c:pt>
                <c:pt idx="154">
                  <c:v>286</c:v>
                </c:pt>
                <c:pt idx="155">
                  <c:v>288</c:v>
                </c:pt>
                <c:pt idx="156">
                  <c:v>289</c:v>
                </c:pt>
                <c:pt idx="157">
                  <c:v>289</c:v>
                </c:pt>
                <c:pt idx="158">
                  <c:v>284</c:v>
                </c:pt>
                <c:pt idx="159">
                  <c:v>288</c:v>
                </c:pt>
                <c:pt idx="160">
                  <c:v>288</c:v>
                </c:pt>
                <c:pt idx="161">
                  <c:v>287</c:v>
                </c:pt>
                <c:pt idx="162">
                  <c:v>286</c:v>
                </c:pt>
                <c:pt idx="163">
                  <c:v>289</c:v>
                </c:pt>
                <c:pt idx="164">
                  <c:v>293</c:v>
                </c:pt>
                <c:pt idx="165">
                  <c:v>288</c:v>
                </c:pt>
                <c:pt idx="166">
                  <c:v>288</c:v>
                </c:pt>
                <c:pt idx="167">
                  <c:v>293</c:v>
                </c:pt>
                <c:pt idx="168">
                  <c:v>294</c:v>
                </c:pt>
                <c:pt idx="169">
                  <c:v>293</c:v>
                </c:pt>
                <c:pt idx="170">
                  <c:v>291</c:v>
                </c:pt>
                <c:pt idx="171">
                  <c:v>294</c:v>
                </c:pt>
                <c:pt idx="172">
                  <c:v>298</c:v>
                </c:pt>
                <c:pt idx="173">
                  <c:v>294</c:v>
                </c:pt>
                <c:pt idx="174">
                  <c:v>295</c:v>
                </c:pt>
                <c:pt idx="175">
                  <c:v>300</c:v>
                </c:pt>
                <c:pt idx="176">
                  <c:v>299</c:v>
                </c:pt>
                <c:pt idx="177">
                  <c:v>299</c:v>
                </c:pt>
                <c:pt idx="178">
                  <c:v>296</c:v>
                </c:pt>
                <c:pt idx="179">
                  <c:v>301</c:v>
                </c:pt>
                <c:pt idx="180">
                  <c:v>303</c:v>
                </c:pt>
                <c:pt idx="181">
                  <c:v>299</c:v>
                </c:pt>
                <c:pt idx="182">
                  <c:v>299</c:v>
                </c:pt>
                <c:pt idx="183">
                  <c:v>304</c:v>
                </c:pt>
                <c:pt idx="184">
                  <c:v>304</c:v>
                </c:pt>
                <c:pt idx="185">
                  <c:v>301</c:v>
                </c:pt>
                <c:pt idx="186">
                  <c:v>302</c:v>
                </c:pt>
                <c:pt idx="187">
                  <c:v>304</c:v>
                </c:pt>
                <c:pt idx="188">
                  <c:v>306</c:v>
                </c:pt>
                <c:pt idx="189">
                  <c:v>302</c:v>
                </c:pt>
                <c:pt idx="190">
                  <c:v>301</c:v>
                </c:pt>
                <c:pt idx="191">
                  <c:v>306</c:v>
                </c:pt>
                <c:pt idx="192">
                  <c:v>305</c:v>
                </c:pt>
                <c:pt idx="193">
                  <c:v>303</c:v>
                </c:pt>
                <c:pt idx="194">
                  <c:v>303</c:v>
                </c:pt>
                <c:pt idx="195">
                  <c:v>305</c:v>
                </c:pt>
                <c:pt idx="196">
                  <c:v>307</c:v>
                </c:pt>
                <c:pt idx="197">
                  <c:v>301</c:v>
                </c:pt>
                <c:pt idx="198">
                  <c:v>303</c:v>
                </c:pt>
                <c:pt idx="199">
                  <c:v>307</c:v>
                </c:pt>
                <c:pt idx="200">
                  <c:v>306</c:v>
                </c:pt>
                <c:pt idx="201">
                  <c:v>304</c:v>
                </c:pt>
                <c:pt idx="202">
                  <c:v>303</c:v>
                </c:pt>
                <c:pt idx="203">
                  <c:v>305</c:v>
                </c:pt>
                <c:pt idx="204">
                  <c:v>306</c:v>
                </c:pt>
                <c:pt idx="205">
                  <c:v>303</c:v>
                </c:pt>
                <c:pt idx="206">
                  <c:v>303</c:v>
                </c:pt>
                <c:pt idx="207">
                  <c:v>306</c:v>
                </c:pt>
                <c:pt idx="208">
                  <c:v>306</c:v>
                </c:pt>
                <c:pt idx="209">
                  <c:v>303</c:v>
                </c:pt>
                <c:pt idx="210">
                  <c:v>303</c:v>
                </c:pt>
                <c:pt idx="211">
                  <c:v>306</c:v>
                </c:pt>
                <c:pt idx="212">
                  <c:v>304</c:v>
                </c:pt>
                <c:pt idx="213">
                  <c:v>300</c:v>
                </c:pt>
                <c:pt idx="214">
                  <c:v>304</c:v>
                </c:pt>
                <c:pt idx="215">
                  <c:v>306</c:v>
                </c:pt>
                <c:pt idx="216">
                  <c:v>306</c:v>
                </c:pt>
                <c:pt idx="217">
                  <c:v>303</c:v>
                </c:pt>
                <c:pt idx="218">
                  <c:v>305</c:v>
                </c:pt>
                <c:pt idx="219">
                  <c:v>306</c:v>
                </c:pt>
                <c:pt idx="220">
                  <c:v>305</c:v>
                </c:pt>
                <c:pt idx="221">
                  <c:v>303</c:v>
                </c:pt>
                <c:pt idx="222">
                  <c:v>304</c:v>
                </c:pt>
                <c:pt idx="223">
                  <c:v>307</c:v>
                </c:pt>
                <c:pt idx="224">
                  <c:v>305</c:v>
                </c:pt>
                <c:pt idx="225">
                  <c:v>302</c:v>
                </c:pt>
                <c:pt idx="226">
                  <c:v>304</c:v>
                </c:pt>
                <c:pt idx="227">
                  <c:v>306</c:v>
                </c:pt>
                <c:pt idx="228">
                  <c:v>305</c:v>
                </c:pt>
                <c:pt idx="229">
                  <c:v>300</c:v>
                </c:pt>
                <c:pt idx="230">
                  <c:v>303</c:v>
                </c:pt>
                <c:pt idx="231">
                  <c:v>307</c:v>
                </c:pt>
                <c:pt idx="232">
                  <c:v>305</c:v>
                </c:pt>
                <c:pt idx="233">
                  <c:v>301</c:v>
                </c:pt>
                <c:pt idx="234">
                  <c:v>304</c:v>
                </c:pt>
                <c:pt idx="235">
                  <c:v>307</c:v>
                </c:pt>
                <c:pt idx="236">
                  <c:v>305</c:v>
                </c:pt>
                <c:pt idx="237">
                  <c:v>303</c:v>
                </c:pt>
                <c:pt idx="238">
                  <c:v>304</c:v>
                </c:pt>
                <c:pt idx="239">
                  <c:v>307</c:v>
                </c:pt>
                <c:pt idx="240">
                  <c:v>305</c:v>
                </c:pt>
                <c:pt idx="241">
                  <c:v>304</c:v>
                </c:pt>
                <c:pt idx="242">
                  <c:v>304</c:v>
                </c:pt>
                <c:pt idx="243">
                  <c:v>307</c:v>
                </c:pt>
                <c:pt idx="244">
                  <c:v>304</c:v>
                </c:pt>
                <c:pt idx="245">
                  <c:v>300</c:v>
                </c:pt>
                <c:pt idx="246">
                  <c:v>303</c:v>
                </c:pt>
                <c:pt idx="247">
                  <c:v>308</c:v>
                </c:pt>
                <c:pt idx="248">
                  <c:v>305</c:v>
                </c:pt>
                <c:pt idx="249">
                  <c:v>303</c:v>
                </c:pt>
                <c:pt idx="250">
                  <c:v>308</c:v>
                </c:pt>
                <c:pt idx="251">
                  <c:v>307</c:v>
                </c:pt>
                <c:pt idx="252">
                  <c:v>303</c:v>
                </c:pt>
                <c:pt idx="253">
                  <c:v>302</c:v>
                </c:pt>
                <c:pt idx="254">
                  <c:v>304</c:v>
                </c:pt>
                <c:pt idx="255">
                  <c:v>307</c:v>
                </c:pt>
                <c:pt idx="256">
                  <c:v>302</c:v>
                </c:pt>
                <c:pt idx="257">
                  <c:v>303</c:v>
                </c:pt>
                <c:pt idx="258">
                  <c:v>305</c:v>
                </c:pt>
                <c:pt idx="259">
                  <c:v>306</c:v>
                </c:pt>
                <c:pt idx="260">
                  <c:v>305</c:v>
                </c:pt>
                <c:pt idx="261">
                  <c:v>300</c:v>
                </c:pt>
                <c:pt idx="262">
                  <c:v>305</c:v>
                </c:pt>
                <c:pt idx="263">
                  <c:v>306</c:v>
                </c:pt>
                <c:pt idx="264">
                  <c:v>304</c:v>
                </c:pt>
                <c:pt idx="265">
                  <c:v>303</c:v>
                </c:pt>
                <c:pt idx="266">
                  <c:v>306</c:v>
                </c:pt>
                <c:pt idx="267">
                  <c:v>307</c:v>
                </c:pt>
                <c:pt idx="268">
                  <c:v>305</c:v>
                </c:pt>
                <c:pt idx="269">
                  <c:v>304</c:v>
                </c:pt>
                <c:pt idx="270">
                  <c:v>306</c:v>
                </c:pt>
                <c:pt idx="271">
                  <c:v>307</c:v>
                </c:pt>
                <c:pt idx="272">
                  <c:v>302</c:v>
                </c:pt>
                <c:pt idx="273">
                  <c:v>304</c:v>
                </c:pt>
                <c:pt idx="274">
                  <c:v>305</c:v>
                </c:pt>
                <c:pt idx="275">
                  <c:v>307</c:v>
                </c:pt>
                <c:pt idx="276">
                  <c:v>304</c:v>
                </c:pt>
                <c:pt idx="277">
                  <c:v>302</c:v>
                </c:pt>
                <c:pt idx="278">
                  <c:v>305</c:v>
                </c:pt>
                <c:pt idx="279">
                  <c:v>307</c:v>
                </c:pt>
                <c:pt idx="280">
                  <c:v>302</c:v>
                </c:pt>
                <c:pt idx="281">
                  <c:v>301</c:v>
                </c:pt>
                <c:pt idx="282">
                  <c:v>306</c:v>
                </c:pt>
                <c:pt idx="283">
                  <c:v>305</c:v>
                </c:pt>
                <c:pt idx="284">
                  <c:v>304</c:v>
                </c:pt>
                <c:pt idx="285">
                  <c:v>302</c:v>
                </c:pt>
                <c:pt idx="286">
                  <c:v>306</c:v>
                </c:pt>
                <c:pt idx="287">
                  <c:v>306</c:v>
                </c:pt>
                <c:pt idx="288">
                  <c:v>303</c:v>
                </c:pt>
                <c:pt idx="289">
                  <c:v>302</c:v>
                </c:pt>
                <c:pt idx="290">
                  <c:v>306</c:v>
                </c:pt>
                <c:pt idx="291">
                  <c:v>305</c:v>
                </c:pt>
                <c:pt idx="292">
                  <c:v>302</c:v>
                </c:pt>
                <c:pt idx="293">
                  <c:v>301</c:v>
                </c:pt>
                <c:pt idx="294">
                  <c:v>302</c:v>
                </c:pt>
                <c:pt idx="295">
                  <c:v>300</c:v>
                </c:pt>
                <c:pt idx="296">
                  <c:v>298</c:v>
                </c:pt>
                <c:pt idx="297">
                  <c:v>295</c:v>
                </c:pt>
                <c:pt idx="298">
                  <c:v>300</c:v>
                </c:pt>
                <c:pt idx="299">
                  <c:v>298</c:v>
                </c:pt>
                <c:pt idx="300">
                  <c:v>293</c:v>
                </c:pt>
                <c:pt idx="301">
                  <c:v>296</c:v>
                </c:pt>
                <c:pt idx="302">
                  <c:v>299</c:v>
                </c:pt>
                <c:pt idx="303">
                  <c:v>301</c:v>
                </c:pt>
                <c:pt idx="304">
                  <c:v>298</c:v>
                </c:pt>
                <c:pt idx="305">
                  <c:v>299</c:v>
                </c:pt>
                <c:pt idx="306">
                  <c:v>304</c:v>
                </c:pt>
                <c:pt idx="307">
                  <c:v>304</c:v>
                </c:pt>
                <c:pt idx="308">
                  <c:v>300</c:v>
                </c:pt>
                <c:pt idx="309">
                  <c:v>302</c:v>
                </c:pt>
                <c:pt idx="310">
                  <c:v>306</c:v>
                </c:pt>
                <c:pt idx="311">
                  <c:v>305</c:v>
                </c:pt>
                <c:pt idx="312">
                  <c:v>301</c:v>
                </c:pt>
                <c:pt idx="313">
                  <c:v>305</c:v>
                </c:pt>
                <c:pt idx="314">
                  <c:v>308</c:v>
                </c:pt>
                <c:pt idx="315">
                  <c:v>305</c:v>
                </c:pt>
                <c:pt idx="316">
                  <c:v>302</c:v>
                </c:pt>
                <c:pt idx="317">
                  <c:v>304</c:v>
                </c:pt>
                <c:pt idx="318">
                  <c:v>305</c:v>
                </c:pt>
                <c:pt idx="319">
                  <c:v>304</c:v>
                </c:pt>
                <c:pt idx="320">
                  <c:v>301</c:v>
                </c:pt>
                <c:pt idx="321">
                  <c:v>302</c:v>
                </c:pt>
                <c:pt idx="322">
                  <c:v>305</c:v>
                </c:pt>
                <c:pt idx="323">
                  <c:v>303</c:v>
                </c:pt>
                <c:pt idx="324">
                  <c:v>300</c:v>
                </c:pt>
                <c:pt idx="325">
                  <c:v>302</c:v>
                </c:pt>
                <c:pt idx="326">
                  <c:v>304</c:v>
                </c:pt>
                <c:pt idx="327">
                  <c:v>301</c:v>
                </c:pt>
                <c:pt idx="328">
                  <c:v>299</c:v>
                </c:pt>
                <c:pt idx="329">
                  <c:v>302</c:v>
                </c:pt>
                <c:pt idx="330">
                  <c:v>304</c:v>
                </c:pt>
                <c:pt idx="331">
                  <c:v>301</c:v>
                </c:pt>
                <c:pt idx="332">
                  <c:v>299</c:v>
                </c:pt>
                <c:pt idx="333">
                  <c:v>303</c:v>
                </c:pt>
                <c:pt idx="334">
                  <c:v>304</c:v>
                </c:pt>
                <c:pt idx="335">
                  <c:v>301</c:v>
                </c:pt>
                <c:pt idx="336">
                  <c:v>298</c:v>
                </c:pt>
                <c:pt idx="337">
                  <c:v>301</c:v>
                </c:pt>
                <c:pt idx="338">
                  <c:v>304</c:v>
                </c:pt>
                <c:pt idx="339">
                  <c:v>301</c:v>
                </c:pt>
                <c:pt idx="340">
                  <c:v>298</c:v>
                </c:pt>
                <c:pt idx="341">
                  <c:v>302</c:v>
                </c:pt>
                <c:pt idx="342">
                  <c:v>303</c:v>
                </c:pt>
                <c:pt idx="343">
                  <c:v>302</c:v>
                </c:pt>
                <c:pt idx="344">
                  <c:v>299</c:v>
                </c:pt>
                <c:pt idx="345">
                  <c:v>303</c:v>
                </c:pt>
                <c:pt idx="346">
                  <c:v>305</c:v>
                </c:pt>
                <c:pt idx="347">
                  <c:v>301</c:v>
                </c:pt>
                <c:pt idx="348">
                  <c:v>298</c:v>
                </c:pt>
                <c:pt idx="349">
                  <c:v>301</c:v>
                </c:pt>
                <c:pt idx="350">
                  <c:v>303</c:v>
                </c:pt>
                <c:pt idx="351">
                  <c:v>300</c:v>
                </c:pt>
                <c:pt idx="352">
                  <c:v>297</c:v>
                </c:pt>
                <c:pt idx="353">
                  <c:v>301</c:v>
                </c:pt>
                <c:pt idx="354">
                  <c:v>303</c:v>
                </c:pt>
                <c:pt idx="355">
                  <c:v>299</c:v>
                </c:pt>
                <c:pt idx="356">
                  <c:v>298</c:v>
                </c:pt>
                <c:pt idx="357">
                  <c:v>301</c:v>
                </c:pt>
                <c:pt idx="358">
                  <c:v>301</c:v>
                </c:pt>
                <c:pt idx="359">
                  <c:v>300</c:v>
                </c:pt>
                <c:pt idx="360">
                  <c:v>297</c:v>
                </c:pt>
                <c:pt idx="361">
                  <c:v>301</c:v>
                </c:pt>
                <c:pt idx="362">
                  <c:v>302</c:v>
                </c:pt>
                <c:pt idx="363">
                  <c:v>297</c:v>
                </c:pt>
                <c:pt idx="364">
                  <c:v>298</c:v>
                </c:pt>
                <c:pt idx="365">
                  <c:v>303</c:v>
                </c:pt>
                <c:pt idx="366">
                  <c:v>303</c:v>
                </c:pt>
                <c:pt idx="367">
                  <c:v>300</c:v>
                </c:pt>
                <c:pt idx="368">
                  <c:v>297</c:v>
                </c:pt>
                <c:pt idx="369">
                  <c:v>302</c:v>
                </c:pt>
                <c:pt idx="370">
                  <c:v>303</c:v>
                </c:pt>
                <c:pt idx="371">
                  <c:v>298</c:v>
                </c:pt>
                <c:pt idx="372">
                  <c:v>302</c:v>
                </c:pt>
                <c:pt idx="373">
                  <c:v>304</c:v>
                </c:pt>
                <c:pt idx="374">
                  <c:v>306</c:v>
                </c:pt>
                <c:pt idx="375">
                  <c:v>303</c:v>
                </c:pt>
                <c:pt idx="376">
                  <c:v>305</c:v>
                </c:pt>
                <c:pt idx="377">
                  <c:v>307</c:v>
                </c:pt>
                <c:pt idx="378">
                  <c:v>307</c:v>
                </c:pt>
                <c:pt idx="379">
                  <c:v>304</c:v>
                </c:pt>
                <c:pt idx="380">
                  <c:v>305</c:v>
                </c:pt>
                <c:pt idx="381">
                  <c:v>307</c:v>
                </c:pt>
                <c:pt idx="382">
                  <c:v>307</c:v>
                </c:pt>
                <c:pt idx="383">
                  <c:v>304</c:v>
                </c:pt>
                <c:pt idx="384">
                  <c:v>305</c:v>
                </c:pt>
                <c:pt idx="385">
                  <c:v>306</c:v>
                </c:pt>
                <c:pt idx="386">
                  <c:v>308</c:v>
                </c:pt>
                <c:pt idx="387">
                  <c:v>300</c:v>
                </c:pt>
                <c:pt idx="388">
                  <c:v>300</c:v>
                </c:pt>
                <c:pt idx="389">
                  <c:v>306</c:v>
                </c:pt>
                <c:pt idx="390">
                  <c:v>304</c:v>
                </c:pt>
                <c:pt idx="391">
                  <c:v>299</c:v>
                </c:pt>
                <c:pt idx="392">
                  <c:v>300</c:v>
                </c:pt>
                <c:pt idx="393">
                  <c:v>304</c:v>
                </c:pt>
                <c:pt idx="394">
                  <c:v>303</c:v>
                </c:pt>
                <c:pt idx="395">
                  <c:v>297</c:v>
                </c:pt>
                <c:pt idx="396">
                  <c:v>301</c:v>
                </c:pt>
                <c:pt idx="397">
                  <c:v>304</c:v>
                </c:pt>
                <c:pt idx="398">
                  <c:v>305</c:v>
                </c:pt>
                <c:pt idx="399">
                  <c:v>298</c:v>
                </c:pt>
                <c:pt idx="400">
                  <c:v>305</c:v>
                </c:pt>
                <c:pt idx="401">
                  <c:v>305</c:v>
                </c:pt>
                <c:pt idx="402">
                  <c:v>304</c:v>
                </c:pt>
                <c:pt idx="403">
                  <c:v>304</c:v>
                </c:pt>
                <c:pt idx="404">
                  <c:v>304</c:v>
                </c:pt>
                <c:pt idx="405">
                  <c:v>306</c:v>
                </c:pt>
                <c:pt idx="406">
                  <c:v>306</c:v>
                </c:pt>
                <c:pt idx="407">
                  <c:v>303</c:v>
                </c:pt>
                <c:pt idx="408">
                  <c:v>307</c:v>
                </c:pt>
                <c:pt idx="409">
                  <c:v>308</c:v>
                </c:pt>
                <c:pt idx="410">
                  <c:v>308</c:v>
                </c:pt>
                <c:pt idx="411">
                  <c:v>301</c:v>
                </c:pt>
                <c:pt idx="412">
                  <c:v>307</c:v>
                </c:pt>
                <c:pt idx="413">
                  <c:v>310</c:v>
                </c:pt>
                <c:pt idx="414">
                  <c:v>309</c:v>
                </c:pt>
                <c:pt idx="415">
                  <c:v>308</c:v>
                </c:pt>
                <c:pt idx="416">
                  <c:v>309</c:v>
                </c:pt>
                <c:pt idx="417">
                  <c:v>311</c:v>
                </c:pt>
                <c:pt idx="418">
                  <c:v>309</c:v>
                </c:pt>
                <c:pt idx="419">
                  <c:v>306</c:v>
                </c:pt>
                <c:pt idx="420">
                  <c:v>304</c:v>
                </c:pt>
                <c:pt idx="421">
                  <c:v>311</c:v>
                </c:pt>
                <c:pt idx="422">
                  <c:v>308</c:v>
                </c:pt>
                <c:pt idx="423">
                  <c:v>309</c:v>
                </c:pt>
                <c:pt idx="424">
                  <c:v>308</c:v>
                </c:pt>
                <c:pt idx="425">
                  <c:v>310</c:v>
                </c:pt>
                <c:pt idx="426">
                  <c:v>304</c:v>
                </c:pt>
                <c:pt idx="427">
                  <c:v>306</c:v>
                </c:pt>
                <c:pt idx="428">
                  <c:v>307</c:v>
                </c:pt>
                <c:pt idx="429">
                  <c:v>310</c:v>
                </c:pt>
                <c:pt idx="430">
                  <c:v>305</c:v>
                </c:pt>
                <c:pt idx="431">
                  <c:v>303</c:v>
                </c:pt>
                <c:pt idx="432">
                  <c:v>308</c:v>
                </c:pt>
                <c:pt idx="433">
                  <c:v>305</c:v>
                </c:pt>
                <c:pt idx="434">
                  <c:v>304</c:v>
                </c:pt>
                <c:pt idx="435">
                  <c:v>300</c:v>
                </c:pt>
                <c:pt idx="436">
                  <c:v>305</c:v>
                </c:pt>
                <c:pt idx="437">
                  <c:v>304</c:v>
                </c:pt>
                <c:pt idx="438">
                  <c:v>301</c:v>
                </c:pt>
                <c:pt idx="439">
                  <c:v>306</c:v>
                </c:pt>
                <c:pt idx="440">
                  <c:v>310</c:v>
                </c:pt>
                <c:pt idx="441">
                  <c:v>307</c:v>
                </c:pt>
                <c:pt idx="442">
                  <c:v>306</c:v>
                </c:pt>
                <c:pt idx="443">
                  <c:v>306</c:v>
                </c:pt>
                <c:pt idx="444">
                  <c:v>310</c:v>
                </c:pt>
                <c:pt idx="445">
                  <c:v>313</c:v>
                </c:pt>
                <c:pt idx="446">
                  <c:v>308</c:v>
                </c:pt>
                <c:pt idx="447">
                  <c:v>310</c:v>
                </c:pt>
                <c:pt idx="448">
                  <c:v>315</c:v>
                </c:pt>
                <c:pt idx="449">
                  <c:v>315</c:v>
                </c:pt>
                <c:pt idx="450">
                  <c:v>313</c:v>
                </c:pt>
                <c:pt idx="451">
                  <c:v>315</c:v>
                </c:pt>
                <c:pt idx="452">
                  <c:v>314</c:v>
                </c:pt>
                <c:pt idx="453">
                  <c:v>316</c:v>
                </c:pt>
                <c:pt idx="454">
                  <c:v>314</c:v>
                </c:pt>
                <c:pt idx="455">
                  <c:v>316</c:v>
                </c:pt>
                <c:pt idx="456">
                  <c:v>318</c:v>
                </c:pt>
                <c:pt idx="457">
                  <c:v>318</c:v>
                </c:pt>
                <c:pt idx="458">
                  <c:v>315</c:v>
                </c:pt>
                <c:pt idx="459">
                  <c:v>314</c:v>
                </c:pt>
                <c:pt idx="460">
                  <c:v>318</c:v>
                </c:pt>
                <c:pt idx="461">
                  <c:v>319</c:v>
                </c:pt>
                <c:pt idx="462">
                  <c:v>317</c:v>
                </c:pt>
                <c:pt idx="463">
                  <c:v>316</c:v>
                </c:pt>
                <c:pt idx="464">
                  <c:v>319</c:v>
                </c:pt>
                <c:pt idx="465">
                  <c:v>318</c:v>
                </c:pt>
                <c:pt idx="466">
                  <c:v>312</c:v>
                </c:pt>
                <c:pt idx="467">
                  <c:v>315</c:v>
                </c:pt>
                <c:pt idx="468">
                  <c:v>314</c:v>
                </c:pt>
                <c:pt idx="469">
                  <c:v>313</c:v>
                </c:pt>
                <c:pt idx="470">
                  <c:v>311</c:v>
                </c:pt>
                <c:pt idx="471">
                  <c:v>313</c:v>
                </c:pt>
                <c:pt idx="472">
                  <c:v>313</c:v>
                </c:pt>
                <c:pt idx="473">
                  <c:v>312</c:v>
                </c:pt>
                <c:pt idx="474">
                  <c:v>309</c:v>
                </c:pt>
                <c:pt idx="475">
                  <c:v>310</c:v>
                </c:pt>
                <c:pt idx="476">
                  <c:v>311</c:v>
                </c:pt>
                <c:pt idx="477">
                  <c:v>310</c:v>
                </c:pt>
                <c:pt idx="478">
                  <c:v>303</c:v>
                </c:pt>
                <c:pt idx="479">
                  <c:v>307</c:v>
                </c:pt>
                <c:pt idx="480">
                  <c:v>314</c:v>
                </c:pt>
                <c:pt idx="481">
                  <c:v>313</c:v>
                </c:pt>
                <c:pt idx="482">
                  <c:v>313</c:v>
                </c:pt>
                <c:pt idx="483">
                  <c:v>314</c:v>
                </c:pt>
                <c:pt idx="484">
                  <c:v>317</c:v>
                </c:pt>
                <c:pt idx="485">
                  <c:v>313</c:v>
                </c:pt>
                <c:pt idx="486">
                  <c:v>311</c:v>
                </c:pt>
                <c:pt idx="487">
                  <c:v>312</c:v>
                </c:pt>
                <c:pt idx="488">
                  <c:v>315</c:v>
                </c:pt>
                <c:pt idx="489">
                  <c:v>312</c:v>
                </c:pt>
                <c:pt idx="490">
                  <c:v>308</c:v>
                </c:pt>
                <c:pt idx="491">
                  <c:v>310</c:v>
                </c:pt>
                <c:pt idx="492">
                  <c:v>312</c:v>
                </c:pt>
                <c:pt idx="493">
                  <c:v>308</c:v>
                </c:pt>
                <c:pt idx="494">
                  <c:v>306</c:v>
                </c:pt>
                <c:pt idx="495">
                  <c:v>307</c:v>
                </c:pt>
                <c:pt idx="496">
                  <c:v>311</c:v>
                </c:pt>
                <c:pt idx="497">
                  <c:v>309</c:v>
                </c:pt>
                <c:pt idx="498">
                  <c:v>306</c:v>
                </c:pt>
                <c:pt idx="499">
                  <c:v>309</c:v>
                </c:pt>
                <c:pt idx="500">
                  <c:v>311</c:v>
                </c:pt>
                <c:pt idx="501">
                  <c:v>306</c:v>
                </c:pt>
                <c:pt idx="502">
                  <c:v>306</c:v>
                </c:pt>
                <c:pt idx="503">
                  <c:v>306</c:v>
                </c:pt>
                <c:pt idx="504">
                  <c:v>311</c:v>
                </c:pt>
                <c:pt idx="505">
                  <c:v>305</c:v>
                </c:pt>
                <c:pt idx="506">
                  <c:v>306</c:v>
                </c:pt>
                <c:pt idx="507">
                  <c:v>308</c:v>
                </c:pt>
                <c:pt idx="508">
                  <c:v>311</c:v>
                </c:pt>
                <c:pt idx="509">
                  <c:v>304</c:v>
                </c:pt>
                <c:pt idx="510">
                  <c:v>309</c:v>
                </c:pt>
                <c:pt idx="511">
                  <c:v>307</c:v>
                </c:pt>
                <c:pt idx="512">
                  <c:v>311</c:v>
                </c:pt>
                <c:pt idx="513">
                  <c:v>304</c:v>
                </c:pt>
                <c:pt idx="514">
                  <c:v>307</c:v>
                </c:pt>
                <c:pt idx="515">
                  <c:v>310</c:v>
                </c:pt>
                <c:pt idx="516">
                  <c:v>310</c:v>
                </c:pt>
                <c:pt idx="517">
                  <c:v>307</c:v>
                </c:pt>
                <c:pt idx="518">
                  <c:v>305</c:v>
                </c:pt>
                <c:pt idx="519">
                  <c:v>308</c:v>
                </c:pt>
                <c:pt idx="520">
                  <c:v>309</c:v>
                </c:pt>
                <c:pt idx="521">
                  <c:v>302</c:v>
                </c:pt>
                <c:pt idx="522">
                  <c:v>304</c:v>
                </c:pt>
                <c:pt idx="523">
                  <c:v>308</c:v>
                </c:pt>
                <c:pt idx="524">
                  <c:v>309</c:v>
                </c:pt>
                <c:pt idx="525">
                  <c:v>303</c:v>
                </c:pt>
                <c:pt idx="526">
                  <c:v>301</c:v>
                </c:pt>
                <c:pt idx="527">
                  <c:v>305</c:v>
                </c:pt>
                <c:pt idx="528">
                  <c:v>307</c:v>
                </c:pt>
                <c:pt idx="529">
                  <c:v>304</c:v>
                </c:pt>
                <c:pt idx="530">
                  <c:v>303</c:v>
                </c:pt>
                <c:pt idx="531">
                  <c:v>307</c:v>
                </c:pt>
                <c:pt idx="532">
                  <c:v>305</c:v>
                </c:pt>
                <c:pt idx="533">
                  <c:v>302</c:v>
                </c:pt>
                <c:pt idx="534">
                  <c:v>303</c:v>
                </c:pt>
                <c:pt idx="535">
                  <c:v>304</c:v>
                </c:pt>
                <c:pt idx="536">
                  <c:v>306</c:v>
                </c:pt>
                <c:pt idx="537">
                  <c:v>303</c:v>
                </c:pt>
                <c:pt idx="538">
                  <c:v>302</c:v>
                </c:pt>
                <c:pt idx="539">
                  <c:v>308</c:v>
                </c:pt>
                <c:pt idx="540">
                  <c:v>305</c:v>
                </c:pt>
                <c:pt idx="541">
                  <c:v>302</c:v>
                </c:pt>
                <c:pt idx="542">
                  <c:v>301</c:v>
                </c:pt>
                <c:pt idx="543">
                  <c:v>303</c:v>
                </c:pt>
                <c:pt idx="544">
                  <c:v>305</c:v>
                </c:pt>
                <c:pt idx="545">
                  <c:v>302</c:v>
                </c:pt>
                <c:pt idx="546">
                  <c:v>300</c:v>
                </c:pt>
                <c:pt idx="547">
                  <c:v>304</c:v>
                </c:pt>
                <c:pt idx="548">
                  <c:v>303</c:v>
                </c:pt>
                <c:pt idx="549">
                  <c:v>301</c:v>
                </c:pt>
                <c:pt idx="550">
                  <c:v>303</c:v>
                </c:pt>
                <c:pt idx="551">
                  <c:v>304</c:v>
                </c:pt>
                <c:pt idx="552">
                  <c:v>305</c:v>
                </c:pt>
                <c:pt idx="553">
                  <c:v>303</c:v>
                </c:pt>
                <c:pt idx="554">
                  <c:v>304</c:v>
                </c:pt>
                <c:pt idx="555">
                  <c:v>308</c:v>
                </c:pt>
                <c:pt idx="556">
                  <c:v>306</c:v>
                </c:pt>
                <c:pt idx="557">
                  <c:v>305</c:v>
                </c:pt>
                <c:pt idx="558">
                  <c:v>305</c:v>
                </c:pt>
                <c:pt idx="559">
                  <c:v>307</c:v>
                </c:pt>
                <c:pt idx="560">
                  <c:v>308</c:v>
                </c:pt>
                <c:pt idx="561">
                  <c:v>304</c:v>
                </c:pt>
                <c:pt idx="562">
                  <c:v>303</c:v>
                </c:pt>
                <c:pt idx="563">
                  <c:v>310</c:v>
                </c:pt>
                <c:pt idx="564">
                  <c:v>307</c:v>
                </c:pt>
                <c:pt idx="565">
                  <c:v>302</c:v>
                </c:pt>
                <c:pt idx="566">
                  <c:v>306</c:v>
                </c:pt>
                <c:pt idx="567">
                  <c:v>309</c:v>
                </c:pt>
                <c:pt idx="568">
                  <c:v>309</c:v>
                </c:pt>
                <c:pt idx="569">
                  <c:v>305</c:v>
                </c:pt>
                <c:pt idx="570">
                  <c:v>305</c:v>
                </c:pt>
                <c:pt idx="571">
                  <c:v>310</c:v>
                </c:pt>
                <c:pt idx="572">
                  <c:v>308</c:v>
                </c:pt>
                <c:pt idx="573">
                  <c:v>305</c:v>
                </c:pt>
                <c:pt idx="574">
                  <c:v>305</c:v>
                </c:pt>
                <c:pt idx="575">
                  <c:v>309</c:v>
                </c:pt>
                <c:pt idx="576">
                  <c:v>309</c:v>
                </c:pt>
                <c:pt idx="577">
                  <c:v>305</c:v>
                </c:pt>
                <c:pt idx="578">
                  <c:v>306</c:v>
                </c:pt>
                <c:pt idx="579">
                  <c:v>309</c:v>
                </c:pt>
                <c:pt idx="580">
                  <c:v>306</c:v>
                </c:pt>
                <c:pt idx="581">
                  <c:v>303</c:v>
                </c:pt>
                <c:pt idx="582">
                  <c:v>304</c:v>
                </c:pt>
                <c:pt idx="583">
                  <c:v>306</c:v>
                </c:pt>
                <c:pt idx="584">
                  <c:v>303</c:v>
                </c:pt>
                <c:pt idx="585">
                  <c:v>300</c:v>
                </c:pt>
                <c:pt idx="586">
                  <c:v>301</c:v>
                </c:pt>
                <c:pt idx="587">
                  <c:v>302</c:v>
                </c:pt>
                <c:pt idx="588">
                  <c:v>297</c:v>
                </c:pt>
                <c:pt idx="589">
                  <c:v>298</c:v>
                </c:pt>
                <c:pt idx="590">
                  <c:v>300</c:v>
                </c:pt>
                <c:pt idx="591">
                  <c:v>299</c:v>
                </c:pt>
                <c:pt idx="592">
                  <c:v>294</c:v>
                </c:pt>
                <c:pt idx="593">
                  <c:v>294</c:v>
                </c:pt>
                <c:pt idx="594">
                  <c:v>294</c:v>
                </c:pt>
                <c:pt idx="595">
                  <c:v>298</c:v>
                </c:pt>
                <c:pt idx="596">
                  <c:v>294</c:v>
                </c:pt>
                <c:pt idx="597">
                  <c:v>293</c:v>
                </c:pt>
                <c:pt idx="598">
                  <c:v>295</c:v>
                </c:pt>
                <c:pt idx="599">
                  <c:v>296</c:v>
                </c:pt>
                <c:pt idx="600">
                  <c:v>294</c:v>
                </c:pt>
                <c:pt idx="601">
                  <c:v>292</c:v>
                </c:pt>
                <c:pt idx="602">
                  <c:v>293</c:v>
                </c:pt>
                <c:pt idx="603">
                  <c:v>296</c:v>
                </c:pt>
                <c:pt idx="604">
                  <c:v>289</c:v>
                </c:pt>
                <c:pt idx="605">
                  <c:v>293</c:v>
                </c:pt>
                <c:pt idx="606">
                  <c:v>293</c:v>
                </c:pt>
                <c:pt idx="607">
                  <c:v>294</c:v>
                </c:pt>
                <c:pt idx="608">
                  <c:v>292</c:v>
                </c:pt>
                <c:pt idx="609">
                  <c:v>290</c:v>
                </c:pt>
                <c:pt idx="610">
                  <c:v>293</c:v>
                </c:pt>
                <c:pt idx="611">
                  <c:v>295</c:v>
                </c:pt>
                <c:pt idx="612">
                  <c:v>294</c:v>
                </c:pt>
                <c:pt idx="613">
                  <c:v>292</c:v>
                </c:pt>
                <c:pt idx="614">
                  <c:v>296</c:v>
                </c:pt>
                <c:pt idx="615">
                  <c:v>294</c:v>
                </c:pt>
                <c:pt idx="616">
                  <c:v>296</c:v>
                </c:pt>
                <c:pt idx="617">
                  <c:v>293</c:v>
                </c:pt>
                <c:pt idx="618">
                  <c:v>296</c:v>
                </c:pt>
                <c:pt idx="619">
                  <c:v>297</c:v>
                </c:pt>
                <c:pt idx="620">
                  <c:v>295</c:v>
                </c:pt>
                <c:pt idx="621">
                  <c:v>294</c:v>
                </c:pt>
                <c:pt idx="622">
                  <c:v>295</c:v>
                </c:pt>
                <c:pt idx="623">
                  <c:v>298</c:v>
                </c:pt>
                <c:pt idx="624">
                  <c:v>294</c:v>
                </c:pt>
                <c:pt idx="625">
                  <c:v>291</c:v>
                </c:pt>
                <c:pt idx="626">
                  <c:v>295</c:v>
                </c:pt>
                <c:pt idx="627">
                  <c:v>297</c:v>
                </c:pt>
                <c:pt idx="628">
                  <c:v>294</c:v>
                </c:pt>
                <c:pt idx="629">
                  <c:v>291</c:v>
                </c:pt>
                <c:pt idx="630">
                  <c:v>297</c:v>
                </c:pt>
                <c:pt idx="631">
                  <c:v>295</c:v>
                </c:pt>
                <c:pt idx="632">
                  <c:v>293</c:v>
                </c:pt>
                <c:pt idx="633">
                  <c:v>290</c:v>
                </c:pt>
                <c:pt idx="634">
                  <c:v>295</c:v>
                </c:pt>
                <c:pt idx="635">
                  <c:v>292</c:v>
                </c:pt>
                <c:pt idx="636">
                  <c:v>290</c:v>
                </c:pt>
                <c:pt idx="637">
                  <c:v>289</c:v>
                </c:pt>
                <c:pt idx="638">
                  <c:v>291</c:v>
                </c:pt>
                <c:pt idx="639">
                  <c:v>292</c:v>
                </c:pt>
                <c:pt idx="640">
                  <c:v>290</c:v>
                </c:pt>
                <c:pt idx="641">
                  <c:v>292</c:v>
                </c:pt>
                <c:pt idx="642">
                  <c:v>293</c:v>
                </c:pt>
                <c:pt idx="643">
                  <c:v>293</c:v>
                </c:pt>
                <c:pt idx="644">
                  <c:v>290</c:v>
                </c:pt>
                <c:pt idx="645">
                  <c:v>291</c:v>
                </c:pt>
                <c:pt idx="646">
                  <c:v>293</c:v>
                </c:pt>
                <c:pt idx="647">
                  <c:v>295</c:v>
                </c:pt>
                <c:pt idx="648">
                  <c:v>289</c:v>
                </c:pt>
                <c:pt idx="649">
                  <c:v>293</c:v>
                </c:pt>
                <c:pt idx="650">
                  <c:v>297</c:v>
                </c:pt>
                <c:pt idx="651">
                  <c:v>296</c:v>
                </c:pt>
                <c:pt idx="652">
                  <c:v>295</c:v>
                </c:pt>
                <c:pt idx="653">
                  <c:v>296</c:v>
                </c:pt>
                <c:pt idx="654">
                  <c:v>298</c:v>
                </c:pt>
                <c:pt idx="655">
                  <c:v>297</c:v>
                </c:pt>
                <c:pt idx="656">
                  <c:v>291</c:v>
                </c:pt>
                <c:pt idx="657">
                  <c:v>295</c:v>
                </c:pt>
                <c:pt idx="658">
                  <c:v>300</c:v>
                </c:pt>
                <c:pt idx="659">
                  <c:v>298</c:v>
                </c:pt>
                <c:pt idx="660">
                  <c:v>292</c:v>
                </c:pt>
                <c:pt idx="661">
                  <c:v>293</c:v>
                </c:pt>
                <c:pt idx="662">
                  <c:v>301</c:v>
                </c:pt>
                <c:pt idx="663">
                  <c:v>299</c:v>
                </c:pt>
                <c:pt idx="664">
                  <c:v>295</c:v>
                </c:pt>
                <c:pt idx="665">
                  <c:v>299</c:v>
                </c:pt>
                <c:pt idx="666">
                  <c:v>299</c:v>
                </c:pt>
                <c:pt idx="667">
                  <c:v>299</c:v>
                </c:pt>
                <c:pt idx="668">
                  <c:v>296</c:v>
                </c:pt>
                <c:pt idx="669">
                  <c:v>296</c:v>
                </c:pt>
                <c:pt idx="670">
                  <c:v>299</c:v>
                </c:pt>
                <c:pt idx="671">
                  <c:v>296</c:v>
                </c:pt>
                <c:pt idx="672">
                  <c:v>289</c:v>
                </c:pt>
                <c:pt idx="673">
                  <c:v>296</c:v>
                </c:pt>
                <c:pt idx="674">
                  <c:v>297</c:v>
                </c:pt>
                <c:pt idx="675">
                  <c:v>293</c:v>
                </c:pt>
                <c:pt idx="676">
                  <c:v>292</c:v>
                </c:pt>
                <c:pt idx="677">
                  <c:v>293</c:v>
                </c:pt>
                <c:pt idx="678">
                  <c:v>294</c:v>
                </c:pt>
                <c:pt idx="679">
                  <c:v>293</c:v>
                </c:pt>
                <c:pt idx="680">
                  <c:v>294</c:v>
                </c:pt>
                <c:pt idx="681">
                  <c:v>294</c:v>
                </c:pt>
                <c:pt idx="682">
                  <c:v>294</c:v>
                </c:pt>
                <c:pt idx="683">
                  <c:v>294</c:v>
                </c:pt>
                <c:pt idx="684">
                  <c:v>292</c:v>
                </c:pt>
                <c:pt idx="685">
                  <c:v>294</c:v>
                </c:pt>
                <c:pt idx="686">
                  <c:v>298</c:v>
                </c:pt>
                <c:pt idx="687">
                  <c:v>295</c:v>
                </c:pt>
                <c:pt idx="688">
                  <c:v>292</c:v>
                </c:pt>
                <c:pt idx="689">
                  <c:v>296</c:v>
                </c:pt>
                <c:pt idx="690">
                  <c:v>299</c:v>
                </c:pt>
                <c:pt idx="691">
                  <c:v>297</c:v>
                </c:pt>
                <c:pt idx="692">
                  <c:v>296</c:v>
                </c:pt>
                <c:pt idx="693">
                  <c:v>295</c:v>
                </c:pt>
                <c:pt idx="694">
                  <c:v>300</c:v>
                </c:pt>
                <c:pt idx="695">
                  <c:v>296</c:v>
                </c:pt>
                <c:pt idx="696">
                  <c:v>294</c:v>
                </c:pt>
                <c:pt idx="697">
                  <c:v>301</c:v>
                </c:pt>
                <c:pt idx="698">
                  <c:v>298</c:v>
                </c:pt>
                <c:pt idx="699">
                  <c:v>292</c:v>
                </c:pt>
                <c:pt idx="700">
                  <c:v>295</c:v>
                </c:pt>
                <c:pt idx="701">
                  <c:v>297</c:v>
                </c:pt>
                <c:pt idx="702">
                  <c:v>297</c:v>
                </c:pt>
                <c:pt idx="703">
                  <c:v>296</c:v>
                </c:pt>
                <c:pt idx="704">
                  <c:v>291</c:v>
                </c:pt>
                <c:pt idx="705">
                  <c:v>297</c:v>
                </c:pt>
                <c:pt idx="706">
                  <c:v>297</c:v>
                </c:pt>
                <c:pt idx="707">
                  <c:v>289</c:v>
                </c:pt>
                <c:pt idx="708">
                  <c:v>292</c:v>
                </c:pt>
                <c:pt idx="709">
                  <c:v>294</c:v>
                </c:pt>
                <c:pt idx="710">
                  <c:v>297</c:v>
                </c:pt>
                <c:pt idx="711">
                  <c:v>291</c:v>
                </c:pt>
                <c:pt idx="712">
                  <c:v>292</c:v>
                </c:pt>
                <c:pt idx="713">
                  <c:v>294</c:v>
                </c:pt>
                <c:pt idx="714">
                  <c:v>294</c:v>
                </c:pt>
                <c:pt idx="715">
                  <c:v>291</c:v>
                </c:pt>
                <c:pt idx="716">
                  <c:v>291</c:v>
                </c:pt>
                <c:pt idx="717">
                  <c:v>294</c:v>
                </c:pt>
                <c:pt idx="718">
                  <c:v>295</c:v>
                </c:pt>
                <c:pt idx="719">
                  <c:v>292</c:v>
                </c:pt>
                <c:pt idx="720">
                  <c:v>291</c:v>
                </c:pt>
                <c:pt idx="721">
                  <c:v>297</c:v>
                </c:pt>
                <c:pt idx="722">
                  <c:v>297</c:v>
                </c:pt>
                <c:pt idx="723">
                  <c:v>294</c:v>
                </c:pt>
                <c:pt idx="724">
                  <c:v>294</c:v>
                </c:pt>
                <c:pt idx="725">
                  <c:v>297</c:v>
                </c:pt>
                <c:pt idx="726">
                  <c:v>300</c:v>
                </c:pt>
                <c:pt idx="727">
                  <c:v>295</c:v>
                </c:pt>
                <c:pt idx="728">
                  <c:v>296</c:v>
                </c:pt>
                <c:pt idx="729">
                  <c:v>299</c:v>
                </c:pt>
                <c:pt idx="730">
                  <c:v>298</c:v>
                </c:pt>
                <c:pt idx="731">
                  <c:v>298</c:v>
                </c:pt>
                <c:pt idx="732">
                  <c:v>296</c:v>
                </c:pt>
                <c:pt idx="733">
                  <c:v>299</c:v>
                </c:pt>
                <c:pt idx="734">
                  <c:v>296</c:v>
                </c:pt>
                <c:pt idx="735">
                  <c:v>296</c:v>
                </c:pt>
                <c:pt idx="736">
                  <c:v>294</c:v>
                </c:pt>
                <c:pt idx="737">
                  <c:v>299</c:v>
                </c:pt>
                <c:pt idx="738">
                  <c:v>299</c:v>
                </c:pt>
                <c:pt idx="739">
                  <c:v>295</c:v>
                </c:pt>
                <c:pt idx="740">
                  <c:v>299</c:v>
                </c:pt>
                <c:pt idx="741">
                  <c:v>301</c:v>
                </c:pt>
                <c:pt idx="742">
                  <c:v>299</c:v>
                </c:pt>
                <c:pt idx="743">
                  <c:v>296</c:v>
                </c:pt>
                <c:pt idx="744">
                  <c:v>300</c:v>
                </c:pt>
                <c:pt idx="745">
                  <c:v>301</c:v>
                </c:pt>
                <c:pt idx="746">
                  <c:v>300</c:v>
                </c:pt>
                <c:pt idx="747">
                  <c:v>298</c:v>
                </c:pt>
                <c:pt idx="748">
                  <c:v>300</c:v>
                </c:pt>
                <c:pt idx="749">
                  <c:v>304</c:v>
                </c:pt>
                <c:pt idx="750">
                  <c:v>302</c:v>
                </c:pt>
                <c:pt idx="751">
                  <c:v>301</c:v>
                </c:pt>
                <c:pt idx="752">
                  <c:v>300</c:v>
                </c:pt>
                <c:pt idx="753">
                  <c:v>306</c:v>
                </c:pt>
                <c:pt idx="754">
                  <c:v>305</c:v>
                </c:pt>
                <c:pt idx="755">
                  <c:v>305</c:v>
                </c:pt>
                <c:pt idx="756">
                  <c:v>306</c:v>
                </c:pt>
                <c:pt idx="757">
                  <c:v>306</c:v>
                </c:pt>
                <c:pt idx="758">
                  <c:v>308</c:v>
                </c:pt>
                <c:pt idx="759">
                  <c:v>306</c:v>
                </c:pt>
                <c:pt idx="760">
                  <c:v>308</c:v>
                </c:pt>
                <c:pt idx="761">
                  <c:v>310</c:v>
                </c:pt>
                <c:pt idx="762">
                  <c:v>311</c:v>
                </c:pt>
                <c:pt idx="763">
                  <c:v>307</c:v>
                </c:pt>
                <c:pt idx="764">
                  <c:v>311</c:v>
                </c:pt>
                <c:pt idx="765">
                  <c:v>312</c:v>
                </c:pt>
                <c:pt idx="766">
                  <c:v>315</c:v>
                </c:pt>
                <c:pt idx="767">
                  <c:v>312</c:v>
                </c:pt>
                <c:pt idx="768">
                  <c:v>313</c:v>
                </c:pt>
                <c:pt idx="769">
                  <c:v>317</c:v>
                </c:pt>
                <c:pt idx="770">
                  <c:v>314</c:v>
                </c:pt>
                <c:pt idx="771">
                  <c:v>312</c:v>
                </c:pt>
                <c:pt idx="772">
                  <c:v>313</c:v>
                </c:pt>
                <c:pt idx="773">
                  <c:v>316</c:v>
                </c:pt>
                <c:pt idx="774">
                  <c:v>314</c:v>
                </c:pt>
                <c:pt idx="775">
                  <c:v>312</c:v>
                </c:pt>
                <c:pt idx="776">
                  <c:v>314</c:v>
                </c:pt>
                <c:pt idx="777">
                  <c:v>316</c:v>
                </c:pt>
                <c:pt idx="778">
                  <c:v>315</c:v>
                </c:pt>
                <c:pt idx="779">
                  <c:v>312</c:v>
                </c:pt>
                <c:pt idx="780">
                  <c:v>312</c:v>
                </c:pt>
                <c:pt idx="781">
                  <c:v>317</c:v>
                </c:pt>
                <c:pt idx="782">
                  <c:v>315</c:v>
                </c:pt>
                <c:pt idx="783">
                  <c:v>311</c:v>
                </c:pt>
                <c:pt idx="784">
                  <c:v>313</c:v>
                </c:pt>
                <c:pt idx="785">
                  <c:v>316</c:v>
                </c:pt>
                <c:pt idx="786">
                  <c:v>309</c:v>
                </c:pt>
                <c:pt idx="787">
                  <c:v>312</c:v>
                </c:pt>
                <c:pt idx="788">
                  <c:v>314</c:v>
                </c:pt>
                <c:pt idx="789">
                  <c:v>314</c:v>
                </c:pt>
                <c:pt idx="790">
                  <c:v>313</c:v>
                </c:pt>
                <c:pt idx="791">
                  <c:v>308</c:v>
                </c:pt>
                <c:pt idx="792">
                  <c:v>310</c:v>
                </c:pt>
                <c:pt idx="793">
                  <c:v>314</c:v>
                </c:pt>
                <c:pt idx="794">
                  <c:v>307</c:v>
                </c:pt>
                <c:pt idx="795">
                  <c:v>306</c:v>
                </c:pt>
                <c:pt idx="796">
                  <c:v>313</c:v>
                </c:pt>
                <c:pt idx="797">
                  <c:v>313</c:v>
                </c:pt>
                <c:pt idx="798">
                  <c:v>306</c:v>
                </c:pt>
                <c:pt idx="799">
                  <c:v>309</c:v>
                </c:pt>
                <c:pt idx="800">
                  <c:v>310</c:v>
                </c:pt>
                <c:pt idx="801">
                  <c:v>312</c:v>
                </c:pt>
                <c:pt idx="802">
                  <c:v>309</c:v>
                </c:pt>
                <c:pt idx="803">
                  <c:v>307</c:v>
                </c:pt>
                <c:pt idx="804">
                  <c:v>308</c:v>
                </c:pt>
                <c:pt idx="805">
                  <c:v>309</c:v>
                </c:pt>
                <c:pt idx="806">
                  <c:v>308</c:v>
                </c:pt>
                <c:pt idx="807">
                  <c:v>308</c:v>
                </c:pt>
                <c:pt idx="808">
                  <c:v>309</c:v>
                </c:pt>
                <c:pt idx="809">
                  <c:v>310</c:v>
                </c:pt>
                <c:pt idx="810">
                  <c:v>306</c:v>
                </c:pt>
                <c:pt idx="811">
                  <c:v>307</c:v>
                </c:pt>
                <c:pt idx="812">
                  <c:v>309</c:v>
                </c:pt>
                <c:pt idx="813">
                  <c:v>309</c:v>
                </c:pt>
                <c:pt idx="814">
                  <c:v>307</c:v>
                </c:pt>
                <c:pt idx="815">
                  <c:v>306</c:v>
                </c:pt>
                <c:pt idx="816">
                  <c:v>308</c:v>
                </c:pt>
                <c:pt idx="817">
                  <c:v>308</c:v>
                </c:pt>
                <c:pt idx="818">
                  <c:v>302</c:v>
                </c:pt>
                <c:pt idx="819">
                  <c:v>305</c:v>
                </c:pt>
                <c:pt idx="820">
                  <c:v>307</c:v>
                </c:pt>
                <c:pt idx="821">
                  <c:v>304</c:v>
                </c:pt>
                <c:pt idx="822">
                  <c:v>299</c:v>
                </c:pt>
                <c:pt idx="823">
                  <c:v>303</c:v>
                </c:pt>
                <c:pt idx="824">
                  <c:v>306</c:v>
                </c:pt>
                <c:pt idx="825">
                  <c:v>305</c:v>
                </c:pt>
                <c:pt idx="826">
                  <c:v>303</c:v>
                </c:pt>
                <c:pt idx="827">
                  <c:v>304</c:v>
                </c:pt>
                <c:pt idx="828">
                  <c:v>305</c:v>
                </c:pt>
                <c:pt idx="829">
                  <c:v>307</c:v>
                </c:pt>
                <c:pt idx="830">
                  <c:v>303</c:v>
                </c:pt>
                <c:pt idx="831">
                  <c:v>301</c:v>
                </c:pt>
                <c:pt idx="832">
                  <c:v>308</c:v>
                </c:pt>
                <c:pt idx="833">
                  <c:v>306</c:v>
                </c:pt>
                <c:pt idx="834">
                  <c:v>303</c:v>
                </c:pt>
                <c:pt idx="835">
                  <c:v>305</c:v>
                </c:pt>
                <c:pt idx="836">
                  <c:v>308</c:v>
                </c:pt>
                <c:pt idx="837">
                  <c:v>307</c:v>
                </c:pt>
                <c:pt idx="838">
                  <c:v>304</c:v>
                </c:pt>
                <c:pt idx="839">
                  <c:v>306</c:v>
                </c:pt>
                <c:pt idx="840">
                  <c:v>309</c:v>
                </c:pt>
                <c:pt idx="841">
                  <c:v>307</c:v>
                </c:pt>
                <c:pt idx="842">
                  <c:v>304</c:v>
                </c:pt>
                <c:pt idx="843">
                  <c:v>305</c:v>
                </c:pt>
                <c:pt idx="844">
                  <c:v>308</c:v>
                </c:pt>
                <c:pt idx="845">
                  <c:v>307</c:v>
                </c:pt>
                <c:pt idx="846">
                  <c:v>304</c:v>
                </c:pt>
                <c:pt idx="847">
                  <c:v>305</c:v>
                </c:pt>
                <c:pt idx="848">
                  <c:v>308</c:v>
                </c:pt>
                <c:pt idx="849">
                  <c:v>305</c:v>
                </c:pt>
                <c:pt idx="850">
                  <c:v>303</c:v>
                </c:pt>
                <c:pt idx="851">
                  <c:v>304</c:v>
                </c:pt>
                <c:pt idx="852">
                  <c:v>307</c:v>
                </c:pt>
                <c:pt idx="853">
                  <c:v>304</c:v>
                </c:pt>
                <c:pt idx="854">
                  <c:v>300</c:v>
                </c:pt>
                <c:pt idx="855">
                  <c:v>305</c:v>
                </c:pt>
                <c:pt idx="856">
                  <c:v>306</c:v>
                </c:pt>
                <c:pt idx="857">
                  <c:v>304</c:v>
                </c:pt>
                <c:pt idx="858">
                  <c:v>302</c:v>
                </c:pt>
                <c:pt idx="859">
                  <c:v>303</c:v>
                </c:pt>
                <c:pt idx="860">
                  <c:v>306</c:v>
                </c:pt>
                <c:pt idx="861">
                  <c:v>302</c:v>
                </c:pt>
                <c:pt idx="862">
                  <c:v>301</c:v>
                </c:pt>
                <c:pt idx="863">
                  <c:v>304</c:v>
                </c:pt>
                <c:pt idx="864">
                  <c:v>306</c:v>
                </c:pt>
                <c:pt idx="865">
                  <c:v>301</c:v>
                </c:pt>
                <c:pt idx="866">
                  <c:v>300</c:v>
                </c:pt>
                <c:pt idx="867">
                  <c:v>302</c:v>
                </c:pt>
                <c:pt idx="868">
                  <c:v>305</c:v>
                </c:pt>
                <c:pt idx="869">
                  <c:v>303</c:v>
                </c:pt>
                <c:pt idx="870">
                  <c:v>302</c:v>
                </c:pt>
                <c:pt idx="871">
                  <c:v>303</c:v>
                </c:pt>
                <c:pt idx="872">
                  <c:v>305</c:v>
                </c:pt>
                <c:pt idx="873">
                  <c:v>301</c:v>
                </c:pt>
                <c:pt idx="874">
                  <c:v>301</c:v>
                </c:pt>
                <c:pt idx="875">
                  <c:v>303</c:v>
                </c:pt>
                <c:pt idx="876">
                  <c:v>304</c:v>
                </c:pt>
                <c:pt idx="877">
                  <c:v>299</c:v>
                </c:pt>
                <c:pt idx="878">
                  <c:v>298</c:v>
                </c:pt>
                <c:pt idx="879">
                  <c:v>299</c:v>
                </c:pt>
                <c:pt idx="880">
                  <c:v>299</c:v>
                </c:pt>
                <c:pt idx="881">
                  <c:v>291</c:v>
                </c:pt>
                <c:pt idx="882">
                  <c:v>294</c:v>
                </c:pt>
                <c:pt idx="883">
                  <c:v>295</c:v>
                </c:pt>
                <c:pt idx="884">
                  <c:v>297</c:v>
                </c:pt>
                <c:pt idx="885">
                  <c:v>286</c:v>
                </c:pt>
                <c:pt idx="886">
                  <c:v>287</c:v>
                </c:pt>
                <c:pt idx="887">
                  <c:v>293</c:v>
                </c:pt>
                <c:pt idx="888">
                  <c:v>292</c:v>
                </c:pt>
                <c:pt idx="889">
                  <c:v>288</c:v>
                </c:pt>
                <c:pt idx="890">
                  <c:v>285</c:v>
                </c:pt>
                <c:pt idx="891">
                  <c:v>290</c:v>
                </c:pt>
                <c:pt idx="892">
                  <c:v>292</c:v>
                </c:pt>
                <c:pt idx="893">
                  <c:v>286</c:v>
                </c:pt>
                <c:pt idx="894">
                  <c:v>283</c:v>
                </c:pt>
                <c:pt idx="895">
                  <c:v>289</c:v>
                </c:pt>
                <c:pt idx="896">
                  <c:v>288</c:v>
                </c:pt>
                <c:pt idx="897">
                  <c:v>285</c:v>
                </c:pt>
                <c:pt idx="898">
                  <c:v>283</c:v>
                </c:pt>
                <c:pt idx="899">
                  <c:v>286</c:v>
                </c:pt>
                <c:pt idx="900">
                  <c:v>287</c:v>
                </c:pt>
                <c:pt idx="901">
                  <c:v>285</c:v>
                </c:pt>
                <c:pt idx="902">
                  <c:v>286</c:v>
                </c:pt>
                <c:pt idx="903">
                  <c:v>289</c:v>
                </c:pt>
                <c:pt idx="904">
                  <c:v>286</c:v>
                </c:pt>
                <c:pt idx="905">
                  <c:v>287</c:v>
                </c:pt>
                <c:pt idx="906">
                  <c:v>288</c:v>
                </c:pt>
                <c:pt idx="907">
                  <c:v>292</c:v>
                </c:pt>
                <c:pt idx="908">
                  <c:v>295</c:v>
                </c:pt>
                <c:pt idx="909">
                  <c:v>287</c:v>
                </c:pt>
                <c:pt idx="910">
                  <c:v>290</c:v>
                </c:pt>
                <c:pt idx="911">
                  <c:v>295</c:v>
                </c:pt>
                <c:pt idx="912">
                  <c:v>297</c:v>
                </c:pt>
                <c:pt idx="913">
                  <c:v>293</c:v>
                </c:pt>
                <c:pt idx="914">
                  <c:v>297</c:v>
                </c:pt>
                <c:pt idx="915">
                  <c:v>298</c:v>
                </c:pt>
                <c:pt idx="916">
                  <c:v>298</c:v>
                </c:pt>
                <c:pt idx="917">
                  <c:v>291</c:v>
                </c:pt>
                <c:pt idx="918">
                  <c:v>297</c:v>
                </c:pt>
                <c:pt idx="919">
                  <c:v>301</c:v>
                </c:pt>
                <c:pt idx="920">
                  <c:v>298</c:v>
                </c:pt>
                <c:pt idx="921">
                  <c:v>296</c:v>
                </c:pt>
                <c:pt idx="922">
                  <c:v>299</c:v>
                </c:pt>
                <c:pt idx="923">
                  <c:v>300</c:v>
                </c:pt>
                <c:pt idx="924">
                  <c:v>299</c:v>
                </c:pt>
                <c:pt idx="925">
                  <c:v>297</c:v>
                </c:pt>
                <c:pt idx="926">
                  <c:v>295</c:v>
                </c:pt>
                <c:pt idx="927">
                  <c:v>301</c:v>
                </c:pt>
                <c:pt idx="928">
                  <c:v>298</c:v>
                </c:pt>
                <c:pt idx="929">
                  <c:v>295</c:v>
                </c:pt>
                <c:pt idx="930">
                  <c:v>294</c:v>
                </c:pt>
                <c:pt idx="931">
                  <c:v>297</c:v>
                </c:pt>
                <c:pt idx="932">
                  <c:v>295</c:v>
                </c:pt>
                <c:pt idx="933">
                  <c:v>293</c:v>
                </c:pt>
                <c:pt idx="934">
                  <c:v>297</c:v>
                </c:pt>
                <c:pt idx="935">
                  <c:v>300</c:v>
                </c:pt>
                <c:pt idx="936">
                  <c:v>298</c:v>
                </c:pt>
                <c:pt idx="937">
                  <c:v>292</c:v>
                </c:pt>
                <c:pt idx="938">
                  <c:v>297</c:v>
                </c:pt>
                <c:pt idx="939">
                  <c:v>302</c:v>
                </c:pt>
                <c:pt idx="940">
                  <c:v>301</c:v>
                </c:pt>
                <c:pt idx="941">
                  <c:v>298</c:v>
                </c:pt>
                <c:pt idx="942">
                  <c:v>300</c:v>
                </c:pt>
                <c:pt idx="943">
                  <c:v>301</c:v>
                </c:pt>
                <c:pt idx="944">
                  <c:v>302</c:v>
                </c:pt>
                <c:pt idx="945">
                  <c:v>298</c:v>
                </c:pt>
                <c:pt idx="946">
                  <c:v>300</c:v>
                </c:pt>
                <c:pt idx="947">
                  <c:v>304</c:v>
                </c:pt>
                <c:pt idx="948">
                  <c:v>299</c:v>
                </c:pt>
                <c:pt idx="949">
                  <c:v>299</c:v>
                </c:pt>
                <c:pt idx="950">
                  <c:v>299</c:v>
                </c:pt>
                <c:pt idx="951">
                  <c:v>301</c:v>
                </c:pt>
                <c:pt idx="952">
                  <c:v>296</c:v>
                </c:pt>
                <c:pt idx="953">
                  <c:v>298</c:v>
                </c:pt>
                <c:pt idx="954">
                  <c:v>302</c:v>
                </c:pt>
                <c:pt idx="955">
                  <c:v>304</c:v>
                </c:pt>
                <c:pt idx="956">
                  <c:v>298</c:v>
                </c:pt>
                <c:pt idx="957">
                  <c:v>298</c:v>
                </c:pt>
                <c:pt idx="958">
                  <c:v>301</c:v>
                </c:pt>
                <c:pt idx="959">
                  <c:v>300</c:v>
                </c:pt>
                <c:pt idx="960">
                  <c:v>299</c:v>
                </c:pt>
                <c:pt idx="961">
                  <c:v>298</c:v>
                </c:pt>
                <c:pt idx="962">
                  <c:v>303</c:v>
                </c:pt>
                <c:pt idx="963">
                  <c:v>300</c:v>
                </c:pt>
                <c:pt idx="964">
                  <c:v>295</c:v>
                </c:pt>
                <c:pt idx="965">
                  <c:v>297</c:v>
                </c:pt>
                <c:pt idx="966">
                  <c:v>299</c:v>
                </c:pt>
                <c:pt idx="967">
                  <c:v>298</c:v>
                </c:pt>
                <c:pt idx="968">
                  <c:v>299</c:v>
                </c:pt>
                <c:pt idx="969">
                  <c:v>296</c:v>
                </c:pt>
                <c:pt idx="970">
                  <c:v>298</c:v>
                </c:pt>
                <c:pt idx="971">
                  <c:v>301</c:v>
                </c:pt>
                <c:pt idx="972">
                  <c:v>298</c:v>
                </c:pt>
                <c:pt idx="973">
                  <c:v>296</c:v>
                </c:pt>
                <c:pt idx="974">
                  <c:v>300</c:v>
                </c:pt>
                <c:pt idx="975">
                  <c:v>301</c:v>
                </c:pt>
                <c:pt idx="976">
                  <c:v>295</c:v>
                </c:pt>
                <c:pt idx="977">
                  <c:v>294</c:v>
                </c:pt>
                <c:pt idx="978">
                  <c:v>300</c:v>
                </c:pt>
                <c:pt idx="979">
                  <c:v>301</c:v>
                </c:pt>
                <c:pt idx="980">
                  <c:v>298</c:v>
                </c:pt>
                <c:pt idx="981">
                  <c:v>296</c:v>
                </c:pt>
                <c:pt idx="982">
                  <c:v>299</c:v>
                </c:pt>
                <c:pt idx="983">
                  <c:v>300</c:v>
                </c:pt>
                <c:pt idx="984">
                  <c:v>298</c:v>
                </c:pt>
                <c:pt idx="985">
                  <c:v>294</c:v>
                </c:pt>
                <c:pt idx="986">
                  <c:v>300</c:v>
                </c:pt>
                <c:pt idx="987">
                  <c:v>299</c:v>
                </c:pt>
                <c:pt idx="988">
                  <c:v>296</c:v>
                </c:pt>
                <c:pt idx="989">
                  <c:v>298</c:v>
                </c:pt>
                <c:pt idx="990">
                  <c:v>298</c:v>
                </c:pt>
                <c:pt idx="991">
                  <c:v>298</c:v>
                </c:pt>
                <c:pt idx="992">
                  <c:v>291</c:v>
                </c:pt>
                <c:pt idx="993">
                  <c:v>294</c:v>
                </c:pt>
                <c:pt idx="994">
                  <c:v>299</c:v>
                </c:pt>
                <c:pt idx="995">
                  <c:v>298</c:v>
                </c:pt>
                <c:pt idx="996">
                  <c:v>293</c:v>
                </c:pt>
                <c:pt idx="997">
                  <c:v>298</c:v>
                </c:pt>
                <c:pt idx="998">
                  <c:v>297</c:v>
                </c:pt>
                <c:pt idx="999">
                  <c:v>298</c:v>
                </c:pt>
                <c:pt idx="1000">
                  <c:v>294</c:v>
                </c:pt>
                <c:pt idx="1001">
                  <c:v>296</c:v>
                </c:pt>
                <c:pt idx="1002">
                  <c:v>299</c:v>
                </c:pt>
                <c:pt idx="1003">
                  <c:v>296</c:v>
                </c:pt>
                <c:pt idx="1004">
                  <c:v>293</c:v>
                </c:pt>
                <c:pt idx="1005">
                  <c:v>295</c:v>
                </c:pt>
                <c:pt idx="1006">
                  <c:v>295</c:v>
                </c:pt>
                <c:pt idx="1007">
                  <c:v>296</c:v>
                </c:pt>
                <c:pt idx="1008">
                  <c:v>291</c:v>
                </c:pt>
                <c:pt idx="1009">
                  <c:v>295</c:v>
                </c:pt>
                <c:pt idx="1010">
                  <c:v>298</c:v>
                </c:pt>
                <c:pt idx="1011">
                  <c:v>296</c:v>
                </c:pt>
                <c:pt idx="1012">
                  <c:v>294</c:v>
                </c:pt>
                <c:pt idx="1013">
                  <c:v>297</c:v>
                </c:pt>
                <c:pt idx="1014">
                  <c:v>300</c:v>
                </c:pt>
                <c:pt idx="1015">
                  <c:v>299</c:v>
                </c:pt>
                <c:pt idx="1016">
                  <c:v>297</c:v>
                </c:pt>
                <c:pt idx="1017">
                  <c:v>298</c:v>
                </c:pt>
                <c:pt idx="1018">
                  <c:v>302</c:v>
                </c:pt>
                <c:pt idx="1019">
                  <c:v>299</c:v>
                </c:pt>
                <c:pt idx="1020">
                  <c:v>295</c:v>
                </c:pt>
                <c:pt idx="1021">
                  <c:v>301</c:v>
                </c:pt>
                <c:pt idx="1022">
                  <c:v>303</c:v>
                </c:pt>
                <c:pt idx="1023">
                  <c:v>303</c:v>
                </c:pt>
                <c:pt idx="1024">
                  <c:v>299</c:v>
                </c:pt>
                <c:pt idx="1025">
                  <c:v>300</c:v>
                </c:pt>
                <c:pt idx="1026">
                  <c:v>305</c:v>
                </c:pt>
                <c:pt idx="1027">
                  <c:v>303</c:v>
                </c:pt>
                <c:pt idx="1028">
                  <c:v>301</c:v>
                </c:pt>
                <c:pt idx="1029">
                  <c:v>304</c:v>
                </c:pt>
                <c:pt idx="1030">
                  <c:v>306</c:v>
                </c:pt>
                <c:pt idx="1031">
                  <c:v>305</c:v>
                </c:pt>
                <c:pt idx="1032">
                  <c:v>298</c:v>
                </c:pt>
                <c:pt idx="1033">
                  <c:v>303</c:v>
                </c:pt>
                <c:pt idx="1034">
                  <c:v>306</c:v>
                </c:pt>
                <c:pt idx="1035">
                  <c:v>304</c:v>
                </c:pt>
                <c:pt idx="1036">
                  <c:v>303</c:v>
                </c:pt>
                <c:pt idx="1037">
                  <c:v>304</c:v>
                </c:pt>
                <c:pt idx="1038">
                  <c:v>305</c:v>
                </c:pt>
                <c:pt idx="1039">
                  <c:v>302</c:v>
                </c:pt>
                <c:pt idx="1040">
                  <c:v>301</c:v>
                </c:pt>
                <c:pt idx="1041">
                  <c:v>302</c:v>
                </c:pt>
                <c:pt idx="1042">
                  <c:v>306</c:v>
                </c:pt>
                <c:pt idx="1043">
                  <c:v>302</c:v>
                </c:pt>
                <c:pt idx="1044">
                  <c:v>297</c:v>
                </c:pt>
                <c:pt idx="1045">
                  <c:v>303</c:v>
                </c:pt>
                <c:pt idx="1046">
                  <c:v>306</c:v>
                </c:pt>
                <c:pt idx="1047">
                  <c:v>306</c:v>
                </c:pt>
                <c:pt idx="1048">
                  <c:v>300</c:v>
                </c:pt>
                <c:pt idx="1049">
                  <c:v>305</c:v>
                </c:pt>
                <c:pt idx="1050">
                  <c:v>307</c:v>
                </c:pt>
                <c:pt idx="1051">
                  <c:v>305</c:v>
                </c:pt>
                <c:pt idx="1052">
                  <c:v>300</c:v>
                </c:pt>
                <c:pt idx="1053">
                  <c:v>308</c:v>
                </c:pt>
                <c:pt idx="1054">
                  <c:v>307</c:v>
                </c:pt>
                <c:pt idx="1055">
                  <c:v>305</c:v>
                </c:pt>
                <c:pt idx="1056">
                  <c:v>302</c:v>
                </c:pt>
                <c:pt idx="1057">
                  <c:v>305</c:v>
                </c:pt>
                <c:pt idx="1058">
                  <c:v>307</c:v>
                </c:pt>
                <c:pt idx="1059">
                  <c:v>300</c:v>
                </c:pt>
                <c:pt idx="1060">
                  <c:v>303</c:v>
                </c:pt>
                <c:pt idx="1061">
                  <c:v>307</c:v>
                </c:pt>
                <c:pt idx="1062">
                  <c:v>304</c:v>
                </c:pt>
                <c:pt idx="1063">
                  <c:v>304</c:v>
                </c:pt>
                <c:pt idx="1064">
                  <c:v>303</c:v>
                </c:pt>
                <c:pt idx="1065">
                  <c:v>305</c:v>
                </c:pt>
                <c:pt idx="1066">
                  <c:v>305</c:v>
                </c:pt>
                <c:pt idx="1067">
                  <c:v>305</c:v>
                </c:pt>
                <c:pt idx="1068">
                  <c:v>301</c:v>
                </c:pt>
                <c:pt idx="1069">
                  <c:v>305</c:v>
                </c:pt>
                <c:pt idx="1070">
                  <c:v>305</c:v>
                </c:pt>
                <c:pt idx="1071">
                  <c:v>302</c:v>
                </c:pt>
                <c:pt idx="1072">
                  <c:v>302</c:v>
                </c:pt>
                <c:pt idx="1073">
                  <c:v>304</c:v>
                </c:pt>
                <c:pt idx="1074">
                  <c:v>304</c:v>
                </c:pt>
                <c:pt idx="1075">
                  <c:v>302</c:v>
                </c:pt>
                <c:pt idx="1076">
                  <c:v>299</c:v>
                </c:pt>
                <c:pt idx="1077">
                  <c:v>302</c:v>
                </c:pt>
                <c:pt idx="1078">
                  <c:v>306</c:v>
                </c:pt>
                <c:pt idx="1079">
                  <c:v>301</c:v>
                </c:pt>
                <c:pt idx="1080">
                  <c:v>302</c:v>
                </c:pt>
                <c:pt idx="1081">
                  <c:v>303</c:v>
                </c:pt>
                <c:pt idx="1082">
                  <c:v>304</c:v>
                </c:pt>
                <c:pt idx="1083">
                  <c:v>302</c:v>
                </c:pt>
                <c:pt idx="1084">
                  <c:v>299</c:v>
                </c:pt>
                <c:pt idx="1085">
                  <c:v>305</c:v>
                </c:pt>
                <c:pt idx="1086">
                  <c:v>303</c:v>
                </c:pt>
                <c:pt idx="1087">
                  <c:v>301</c:v>
                </c:pt>
                <c:pt idx="1088">
                  <c:v>301</c:v>
                </c:pt>
                <c:pt idx="1089">
                  <c:v>303</c:v>
                </c:pt>
                <c:pt idx="1090">
                  <c:v>304</c:v>
                </c:pt>
                <c:pt idx="1091">
                  <c:v>301</c:v>
                </c:pt>
                <c:pt idx="1092">
                  <c:v>302</c:v>
                </c:pt>
                <c:pt idx="1093">
                  <c:v>304</c:v>
                </c:pt>
                <c:pt idx="1094">
                  <c:v>302</c:v>
                </c:pt>
                <c:pt idx="1095">
                  <c:v>295</c:v>
                </c:pt>
                <c:pt idx="1096">
                  <c:v>302</c:v>
                </c:pt>
                <c:pt idx="1097">
                  <c:v>304</c:v>
                </c:pt>
                <c:pt idx="1098">
                  <c:v>303</c:v>
                </c:pt>
                <c:pt idx="1099">
                  <c:v>297</c:v>
                </c:pt>
                <c:pt idx="1100">
                  <c:v>299</c:v>
                </c:pt>
                <c:pt idx="1101">
                  <c:v>304</c:v>
                </c:pt>
                <c:pt idx="1102">
                  <c:v>303</c:v>
                </c:pt>
                <c:pt idx="1103">
                  <c:v>299</c:v>
                </c:pt>
                <c:pt idx="1104">
                  <c:v>302</c:v>
                </c:pt>
                <c:pt idx="1105">
                  <c:v>304</c:v>
                </c:pt>
                <c:pt idx="1106">
                  <c:v>302</c:v>
                </c:pt>
                <c:pt idx="1107">
                  <c:v>300</c:v>
                </c:pt>
                <c:pt idx="1108">
                  <c:v>301</c:v>
                </c:pt>
                <c:pt idx="1109">
                  <c:v>303</c:v>
                </c:pt>
                <c:pt idx="1110">
                  <c:v>301</c:v>
                </c:pt>
                <c:pt idx="1111">
                  <c:v>299</c:v>
                </c:pt>
                <c:pt idx="1112">
                  <c:v>302</c:v>
                </c:pt>
                <c:pt idx="1113">
                  <c:v>303</c:v>
                </c:pt>
                <c:pt idx="1114">
                  <c:v>300</c:v>
                </c:pt>
                <c:pt idx="1115">
                  <c:v>299</c:v>
                </c:pt>
                <c:pt idx="1116">
                  <c:v>299</c:v>
                </c:pt>
                <c:pt idx="1117">
                  <c:v>300</c:v>
                </c:pt>
                <c:pt idx="1118">
                  <c:v>299</c:v>
                </c:pt>
                <c:pt idx="1119">
                  <c:v>294</c:v>
                </c:pt>
                <c:pt idx="1120">
                  <c:v>299</c:v>
                </c:pt>
                <c:pt idx="1121">
                  <c:v>300</c:v>
                </c:pt>
                <c:pt idx="1122">
                  <c:v>296</c:v>
                </c:pt>
                <c:pt idx="1123">
                  <c:v>296</c:v>
                </c:pt>
                <c:pt idx="1124">
                  <c:v>296</c:v>
                </c:pt>
                <c:pt idx="1125">
                  <c:v>301</c:v>
                </c:pt>
                <c:pt idx="1126">
                  <c:v>293</c:v>
                </c:pt>
                <c:pt idx="1127">
                  <c:v>291</c:v>
                </c:pt>
                <c:pt idx="1128">
                  <c:v>296</c:v>
                </c:pt>
                <c:pt idx="1129">
                  <c:v>298</c:v>
                </c:pt>
                <c:pt idx="1130">
                  <c:v>296</c:v>
                </c:pt>
                <c:pt idx="1131">
                  <c:v>293</c:v>
                </c:pt>
                <c:pt idx="1132">
                  <c:v>294</c:v>
                </c:pt>
                <c:pt idx="1133">
                  <c:v>298</c:v>
                </c:pt>
                <c:pt idx="1134">
                  <c:v>291</c:v>
                </c:pt>
                <c:pt idx="1135">
                  <c:v>295</c:v>
                </c:pt>
                <c:pt idx="1136">
                  <c:v>299</c:v>
                </c:pt>
                <c:pt idx="1137">
                  <c:v>299</c:v>
                </c:pt>
                <c:pt idx="1138">
                  <c:v>297</c:v>
                </c:pt>
                <c:pt idx="1139">
                  <c:v>295</c:v>
                </c:pt>
                <c:pt idx="1140">
                  <c:v>296</c:v>
                </c:pt>
                <c:pt idx="1141">
                  <c:v>298</c:v>
                </c:pt>
                <c:pt idx="1142">
                  <c:v>294</c:v>
                </c:pt>
                <c:pt idx="1143">
                  <c:v>289</c:v>
                </c:pt>
                <c:pt idx="1144">
                  <c:v>295</c:v>
                </c:pt>
                <c:pt idx="1145">
                  <c:v>295</c:v>
                </c:pt>
                <c:pt idx="1146">
                  <c:v>292</c:v>
                </c:pt>
                <c:pt idx="1147">
                  <c:v>290</c:v>
                </c:pt>
                <c:pt idx="1148">
                  <c:v>292</c:v>
                </c:pt>
                <c:pt idx="1149">
                  <c:v>295</c:v>
                </c:pt>
                <c:pt idx="1150">
                  <c:v>288</c:v>
                </c:pt>
                <c:pt idx="1151">
                  <c:v>291</c:v>
                </c:pt>
                <c:pt idx="1152">
                  <c:v>294</c:v>
                </c:pt>
                <c:pt idx="1153">
                  <c:v>296</c:v>
                </c:pt>
                <c:pt idx="1154">
                  <c:v>296</c:v>
                </c:pt>
                <c:pt idx="1155">
                  <c:v>295</c:v>
                </c:pt>
                <c:pt idx="1156">
                  <c:v>296</c:v>
                </c:pt>
                <c:pt idx="1157">
                  <c:v>299</c:v>
                </c:pt>
                <c:pt idx="1158">
                  <c:v>298</c:v>
                </c:pt>
                <c:pt idx="1159">
                  <c:v>298</c:v>
                </c:pt>
                <c:pt idx="1160">
                  <c:v>300</c:v>
                </c:pt>
                <c:pt idx="1161">
                  <c:v>299</c:v>
                </c:pt>
                <c:pt idx="1162">
                  <c:v>297</c:v>
                </c:pt>
                <c:pt idx="1163">
                  <c:v>295</c:v>
                </c:pt>
                <c:pt idx="1164">
                  <c:v>299</c:v>
                </c:pt>
                <c:pt idx="1165">
                  <c:v>298</c:v>
                </c:pt>
                <c:pt idx="1166">
                  <c:v>299</c:v>
                </c:pt>
                <c:pt idx="1167">
                  <c:v>295</c:v>
                </c:pt>
                <c:pt idx="1168">
                  <c:v>299</c:v>
                </c:pt>
                <c:pt idx="1169">
                  <c:v>297</c:v>
                </c:pt>
                <c:pt idx="1170">
                  <c:v>295</c:v>
                </c:pt>
                <c:pt idx="1171">
                  <c:v>292</c:v>
                </c:pt>
                <c:pt idx="1172">
                  <c:v>296</c:v>
                </c:pt>
                <c:pt idx="1173">
                  <c:v>294</c:v>
                </c:pt>
                <c:pt idx="1174">
                  <c:v>293</c:v>
                </c:pt>
                <c:pt idx="1175">
                  <c:v>293</c:v>
                </c:pt>
                <c:pt idx="1176">
                  <c:v>297</c:v>
                </c:pt>
                <c:pt idx="1177">
                  <c:v>296</c:v>
                </c:pt>
                <c:pt idx="1178">
                  <c:v>294</c:v>
                </c:pt>
                <c:pt idx="1179">
                  <c:v>295</c:v>
                </c:pt>
                <c:pt idx="1180">
                  <c:v>298</c:v>
                </c:pt>
                <c:pt idx="1181">
                  <c:v>298</c:v>
                </c:pt>
                <c:pt idx="1182">
                  <c:v>296</c:v>
                </c:pt>
                <c:pt idx="1183">
                  <c:v>299</c:v>
                </c:pt>
                <c:pt idx="1184">
                  <c:v>299</c:v>
                </c:pt>
                <c:pt idx="1185">
                  <c:v>300</c:v>
                </c:pt>
                <c:pt idx="1186">
                  <c:v>296</c:v>
                </c:pt>
                <c:pt idx="1187">
                  <c:v>298</c:v>
                </c:pt>
                <c:pt idx="1188">
                  <c:v>301</c:v>
                </c:pt>
                <c:pt idx="1189">
                  <c:v>300</c:v>
                </c:pt>
                <c:pt idx="1190">
                  <c:v>296</c:v>
                </c:pt>
                <c:pt idx="1191">
                  <c:v>300</c:v>
                </c:pt>
                <c:pt idx="1192">
                  <c:v>299</c:v>
                </c:pt>
                <c:pt idx="1193">
                  <c:v>298</c:v>
                </c:pt>
                <c:pt idx="1194">
                  <c:v>295</c:v>
                </c:pt>
                <c:pt idx="1195">
                  <c:v>294</c:v>
                </c:pt>
                <c:pt idx="1196">
                  <c:v>296</c:v>
                </c:pt>
                <c:pt idx="1197">
                  <c:v>292</c:v>
                </c:pt>
                <c:pt idx="1198">
                  <c:v>290</c:v>
                </c:pt>
                <c:pt idx="1199">
                  <c:v>293</c:v>
                </c:pt>
                <c:pt idx="1200">
                  <c:v>295</c:v>
                </c:pt>
                <c:pt idx="1201">
                  <c:v>289</c:v>
                </c:pt>
                <c:pt idx="1202">
                  <c:v>289</c:v>
                </c:pt>
                <c:pt idx="1203">
                  <c:v>291</c:v>
                </c:pt>
                <c:pt idx="1204">
                  <c:v>293</c:v>
                </c:pt>
                <c:pt idx="1205">
                  <c:v>291</c:v>
                </c:pt>
                <c:pt idx="1206">
                  <c:v>291</c:v>
                </c:pt>
                <c:pt idx="1207">
                  <c:v>292</c:v>
                </c:pt>
                <c:pt idx="1208">
                  <c:v>295</c:v>
                </c:pt>
                <c:pt idx="1209">
                  <c:v>292</c:v>
                </c:pt>
                <c:pt idx="1210">
                  <c:v>294</c:v>
                </c:pt>
                <c:pt idx="1211">
                  <c:v>299</c:v>
                </c:pt>
                <c:pt idx="1212">
                  <c:v>300</c:v>
                </c:pt>
                <c:pt idx="1213">
                  <c:v>301</c:v>
                </c:pt>
                <c:pt idx="1214">
                  <c:v>297</c:v>
                </c:pt>
                <c:pt idx="1215">
                  <c:v>300</c:v>
                </c:pt>
                <c:pt idx="1216">
                  <c:v>304</c:v>
                </c:pt>
                <c:pt idx="1217">
                  <c:v>302</c:v>
                </c:pt>
                <c:pt idx="1218">
                  <c:v>299</c:v>
                </c:pt>
                <c:pt idx="1219">
                  <c:v>302</c:v>
                </c:pt>
                <c:pt idx="1220">
                  <c:v>304</c:v>
                </c:pt>
                <c:pt idx="1221">
                  <c:v>304</c:v>
                </c:pt>
                <c:pt idx="1222">
                  <c:v>301</c:v>
                </c:pt>
                <c:pt idx="1223">
                  <c:v>303</c:v>
                </c:pt>
                <c:pt idx="1224">
                  <c:v>306</c:v>
                </c:pt>
                <c:pt idx="1225">
                  <c:v>303</c:v>
                </c:pt>
                <c:pt idx="1226">
                  <c:v>302</c:v>
                </c:pt>
                <c:pt idx="1227">
                  <c:v>308</c:v>
                </c:pt>
                <c:pt idx="1228">
                  <c:v>306</c:v>
                </c:pt>
                <c:pt idx="1229">
                  <c:v>304</c:v>
                </c:pt>
                <c:pt idx="1230">
                  <c:v>302</c:v>
                </c:pt>
                <c:pt idx="1231">
                  <c:v>303</c:v>
                </c:pt>
                <c:pt idx="1232">
                  <c:v>305</c:v>
                </c:pt>
                <c:pt idx="1233">
                  <c:v>304</c:v>
                </c:pt>
                <c:pt idx="1234">
                  <c:v>298</c:v>
                </c:pt>
                <c:pt idx="1235">
                  <c:v>301</c:v>
                </c:pt>
                <c:pt idx="1236">
                  <c:v>304</c:v>
                </c:pt>
                <c:pt idx="1237">
                  <c:v>300</c:v>
                </c:pt>
                <c:pt idx="1238">
                  <c:v>303</c:v>
                </c:pt>
                <c:pt idx="1239">
                  <c:v>299</c:v>
                </c:pt>
                <c:pt idx="1240">
                  <c:v>304</c:v>
                </c:pt>
                <c:pt idx="1241">
                  <c:v>299</c:v>
                </c:pt>
                <c:pt idx="1242">
                  <c:v>296</c:v>
                </c:pt>
                <c:pt idx="1243">
                  <c:v>304</c:v>
                </c:pt>
                <c:pt idx="1244">
                  <c:v>304</c:v>
                </c:pt>
                <c:pt idx="1245">
                  <c:v>303</c:v>
                </c:pt>
                <c:pt idx="1246">
                  <c:v>303</c:v>
                </c:pt>
                <c:pt idx="1247">
                  <c:v>303</c:v>
                </c:pt>
                <c:pt idx="1248">
                  <c:v>305</c:v>
                </c:pt>
                <c:pt idx="1249">
                  <c:v>299</c:v>
                </c:pt>
                <c:pt idx="1250">
                  <c:v>302</c:v>
                </c:pt>
                <c:pt idx="1251">
                  <c:v>308</c:v>
                </c:pt>
                <c:pt idx="1252">
                  <c:v>306</c:v>
                </c:pt>
                <c:pt idx="1253">
                  <c:v>303</c:v>
                </c:pt>
                <c:pt idx="1254">
                  <c:v>304</c:v>
                </c:pt>
                <c:pt idx="1255">
                  <c:v>305</c:v>
                </c:pt>
                <c:pt idx="1256">
                  <c:v>306</c:v>
                </c:pt>
                <c:pt idx="1257">
                  <c:v>301</c:v>
                </c:pt>
                <c:pt idx="1258">
                  <c:v>302</c:v>
                </c:pt>
                <c:pt idx="1259">
                  <c:v>306</c:v>
                </c:pt>
                <c:pt idx="1260">
                  <c:v>303</c:v>
                </c:pt>
                <c:pt idx="1261">
                  <c:v>303</c:v>
                </c:pt>
                <c:pt idx="1262">
                  <c:v>300</c:v>
                </c:pt>
                <c:pt idx="1263">
                  <c:v>301</c:v>
                </c:pt>
                <c:pt idx="1264">
                  <c:v>301</c:v>
                </c:pt>
                <c:pt idx="1265">
                  <c:v>301</c:v>
                </c:pt>
                <c:pt idx="1266">
                  <c:v>296</c:v>
                </c:pt>
                <c:pt idx="1267">
                  <c:v>300</c:v>
                </c:pt>
                <c:pt idx="1268">
                  <c:v>299</c:v>
                </c:pt>
                <c:pt idx="1269">
                  <c:v>296</c:v>
                </c:pt>
                <c:pt idx="1270">
                  <c:v>297</c:v>
                </c:pt>
                <c:pt idx="1271">
                  <c:v>296</c:v>
                </c:pt>
                <c:pt idx="1272">
                  <c:v>295</c:v>
                </c:pt>
                <c:pt idx="1273">
                  <c:v>292</c:v>
                </c:pt>
                <c:pt idx="1274">
                  <c:v>287</c:v>
                </c:pt>
                <c:pt idx="1275">
                  <c:v>295</c:v>
                </c:pt>
                <c:pt idx="1276">
                  <c:v>292</c:v>
                </c:pt>
                <c:pt idx="1277">
                  <c:v>290</c:v>
                </c:pt>
                <c:pt idx="1278">
                  <c:v>294</c:v>
                </c:pt>
                <c:pt idx="1279">
                  <c:v>294</c:v>
                </c:pt>
                <c:pt idx="1280">
                  <c:v>293</c:v>
                </c:pt>
                <c:pt idx="1281">
                  <c:v>292</c:v>
                </c:pt>
                <c:pt idx="1282">
                  <c:v>294</c:v>
                </c:pt>
                <c:pt idx="1283">
                  <c:v>297</c:v>
                </c:pt>
                <c:pt idx="1284">
                  <c:v>294</c:v>
                </c:pt>
                <c:pt idx="1285">
                  <c:v>293</c:v>
                </c:pt>
                <c:pt idx="1286">
                  <c:v>292</c:v>
                </c:pt>
                <c:pt idx="1287">
                  <c:v>297</c:v>
                </c:pt>
                <c:pt idx="1288">
                  <c:v>295</c:v>
                </c:pt>
                <c:pt idx="1289">
                  <c:v>296</c:v>
                </c:pt>
                <c:pt idx="1290">
                  <c:v>295</c:v>
                </c:pt>
                <c:pt idx="1291">
                  <c:v>298</c:v>
                </c:pt>
                <c:pt idx="1292">
                  <c:v>296</c:v>
                </c:pt>
                <c:pt idx="1293">
                  <c:v>290</c:v>
                </c:pt>
                <c:pt idx="1294">
                  <c:v>298</c:v>
                </c:pt>
                <c:pt idx="1295">
                  <c:v>298</c:v>
                </c:pt>
                <c:pt idx="1296">
                  <c:v>298</c:v>
                </c:pt>
                <c:pt idx="1297">
                  <c:v>288</c:v>
                </c:pt>
                <c:pt idx="1298">
                  <c:v>295</c:v>
                </c:pt>
                <c:pt idx="1299">
                  <c:v>298</c:v>
                </c:pt>
                <c:pt idx="1300">
                  <c:v>296</c:v>
                </c:pt>
                <c:pt idx="1301">
                  <c:v>290</c:v>
                </c:pt>
                <c:pt idx="1302">
                  <c:v>296</c:v>
                </c:pt>
                <c:pt idx="1303">
                  <c:v>296</c:v>
                </c:pt>
                <c:pt idx="1304">
                  <c:v>293</c:v>
                </c:pt>
                <c:pt idx="1305">
                  <c:v>289</c:v>
                </c:pt>
                <c:pt idx="1306">
                  <c:v>292</c:v>
                </c:pt>
                <c:pt idx="1307">
                  <c:v>295</c:v>
                </c:pt>
                <c:pt idx="1308">
                  <c:v>294</c:v>
                </c:pt>
                <c:pt idx="1309">
                  <c:v>287</c:v>
                </c:pt>
                <c:pt idx="1310">
                  <c:v>292</c:v>
                </c:pt>
                <c:pt idx="1311">
                  <c:v>293</c:v>
                </c:pt>
                <c:pt idx="1312">
                  <c:v>288</c:v>
                </c:pt>
                <c:pt idx="1313">
                  <c:v>291</c:v>
                </c:pt>
                <c:pt idx="1314">
                  <c:v>293</c:v>
                </c:pt>
                <c:pt idx="1315">
                  <c:v>295</c:v>
                </c:pt>
                <c:pt idx="1316">
                  <c:v>293</c:v>
                </c:pt>
                <c:pt idx="1317">
                  <c:v>294</c:v>
                </c:pt>
                <c:pt idx="1318">
                  <c:v>296</c:v>
                </c:pt>
                <c:pt idx="1319">
                  <c:v>298</c:v>
                </c:pt>
                <c:pt idx="1320">
                  <c:v>297</c:v>
                </c:pt>
                <c:pt idx="1321">
                  <c:v>294</c:v>
                </c:pt>
                <c:pt idx="1322">
                  <c:v>299</c:v>
                </c:pt>
                <c:pt idx="1323">
                  <c:v>300</c:v>
                </c:pt>
                <c:pt idx="1324">
                  <c:v>297</c:v>
                </c:pt>
                <c:pt idx="1325">
                  <c:v>296</c:v>
                </c:pt>
                <c:pt idx="1326">
                  <c:v>305</c:v>
                </c:pt>
                <c:pt idx="1327">
                  <c:v>305</c:v>
                </c:pt>
                <c:pt idx="1328">
                  <c:v>304</c:v>
                </c:pt>
                <c:pt idx="1329">
                  <c:v>300</c:v>
                </c:pt>
                <c:pt idx="1330">
                  <c:v>305</c:v>
                </c:pt>
                <c:pt idx="1331">
                  <c:v>306</c:v>
                </c:pt>
                <c:pt idx="1332">
                  <c:v>304</c:v>
                </c:pt>
                <c:pt idx="1333">
                  <c:v>298</c:v>
                </c:pt>
                <c:pt idx="1334">
                  <c:v>303</c:v>
                </c:pt>
                <c:pt idx="1335">
                  <c:v>302</c:v>
                </c:pt>
                <c:pt idx="1336">
                  <c:v>296</c:v>
                </c:pt>
                <c:pt idx="1337">
                  <c:v>299</c:v>
                </c:pt>
                <c:pt idx="1338">
                  <c:v>300</c:v>
                </c:pt>
                <c:pt idx="1339">
                  <c:v>299</c:v>
                </c:pt>
                <c:pt idx="1340">
                  <c:v>295</c:v>
                </c:pt>
                <c:pt idx="1341">
                  <c:v>292</c:v>
                </c:pt>
                <c:pt idx="1342">
                  <c:v>293</c:v>
                </c:pt>
                <c:pt idx="1343">
                  <c:v>293</c:v>
                </c:pt>
                <c:pt idx="1344">
                  <c:v>289</c:v>
                </c:pt>
                <c:pt idx="1345">
                  <c:v>290</c:v>
                </c:pt>
                <c:pt idx="1346">
                  <c:v>290</c:v>
                </c:pt>
                <c:pt idx="1347">
                  <c:v>292</c:v>
                </c:pt>
                <c:pt idx="1348">
                  <c:v>289</c:v>
                </c:pt>
                <c:pt idx="1349">
                  <c:v>287</c:v>
                </c:pt>
                <c:pt idx="1350">
                  <c:v>295</c:v>
                </c:pt>
                <c:pt idx="1351">
                  <c:v>295</c:v>
                </c:pt>
                <c:pt idx="1352">
                  <c:v>293</c:v>
                </c:pt>
                <c:pt idx="1353">
                  <c:v>293</c:v>
                </c:pt>
                <c:pt idx="1354">
                  <c:v>296</c:v>
                </c:pt>
                <c:pt idx="1355">
                  <c:v>293</c:v>
                </c:pt>
                <c:pt idx="1356">
                  <c:v>291</c:v>
                </c:pt>
                <c:pt idx="1357">
                  <c:v>296</c:v>
                </c:pt>
                <c:pt idx="1358">
                  <c:v>299</c:v>
                </c:pt>
                <c:pt idx="1359">
                  <c:v>298</c:v>
                </c:pt>
                <c:pt idx="1360">
                  <c:v>295</c:v>
                </c:pt>
                <c:pt idx="1361">
                  <c:v>296</c:v>
                </c:pt>
                <c:pt idx="1362">
                  <c:v>297</c:v>
                </c:pt>
                <c:pt idx="1363">
                  <c:v>297</c:v>
                </c:pt>
                <c:pt idx="1364">
                  <c:v>292</c:v>
                </c:pt>
                <c:pt idx="1365">
                  <c:v>290</c:v>
                </c:pt>
                <c:pt idx="1366">
                  <c:v>297</c:v>
                </c:pt>
                <c:pt idx="1367">
                  <c:v>294</c:v>
                </c:pt>
                <c:pt idx="1368">
                  <c:v>295</c:v>
                </c:pt>
                <c:pt idx="1369">
                  <c:v>295</c:v>
                </c:pt>
                <c:pt idx="1370">
                  <c:v>297</c:v>
                </c:pt>
                <c:pt idx="1371">
                  <c:v>296</c:v>
                </c:pt>
                <c:pt idx="1372">
                  <c:v>292</c:v>
                </c:pt>
                <c:pt idx="1373">
                  <c:v>293</c:v>
                </c:pt>
                <c:pt idx="1374">
                  <c:v>298</c:v>
                </c:pt>
                <c:pt idx="1375">
                  <c:v>298</c:v>
                </c:pt>
                <c:pt idx="1376">
                  <c:v>294</c:v>
                </c:pt>
                <c:pt idx="1377">
                  <c:v>297</c:v>
                </c:pt>
                <c:pt idx="1378">
                  <c:v>297</c:v>
                </c:pt>
                <c:pt idx="1379">
                  <c:v>296</c:v>
                </c:pt>
                <c:pt idx="1380">
                  <c:v>294</c:v>
                </c:pt>
                <c:pt idx="1381">
                  <c:v>294</c:v>
                </c:pt>
                <c:pt idx="1382">
                  <c:v>298</c:v>
                </c:pt>
                <c:pt idx="1383">
                  <c:v>296</c:v>
                </c:pt>
                <c:pt idx="1384">
                  <c:v>292</c:v>
                </c:pt>
                <c:pt idx="1385">
                  <c:v>295</c:v>
                </c:pt>
                <c:pt idx="1386">
                  <c:v>297</c:v>
                </c:pt>
                <c:pt idx="1387">
                  <c:v>294</c:v>
                </c:pt>
                <c:pt idx="1388">
                  <c:v>295</c:v>
                </c:pt>
                <c:pt idx="1389">
                  <c:v>295</c:v>
                </c:pt>
                <c:pt idx="1390">
                  <c:v>299</c:v>
                </c:pt>
                <c:pt idx="1391">
                  <c:v>296</c:v>
                </c:pt>
                <c:pt idx="1392">
                  <c:v>293</c:v>
                </c:pt>
                <c:pt idx="1393">
                  <c:v>297</c:v>
                </c:pt>
                <c:pt idx="1394">
                  <c:v>297</c:v>
                </c:pt>
                <c:pt idx="1395">
                  <c:v>295</c:v>
                </c:pt>
                <c:pt idx="1396">
                  <c:v>293</c:v>
                </c:pt>
                <c:pt idx="1397">
                  <c:v>293</c:v>
                </c:pt>
                <c:pt idx="1398">
                  <c:v>295</c:v>
                </c:pt>
                <c:pt idx="1399">
                  <c:v>292</c:v>
                </c:pt>
                <c:pt idx="1400">
                  <c:v>289</c:v>
                </c:pt>
                <c:pt idx="1401">
                  <c:v>297</c:v>
                </c:pt>
                <c:pt idx="1402">
                  <c:v>294</c:v>
                </c:pt>
                <c:pt idx="1403">
                  <c:v>296</c:v>
                </c:pt>
                <c:pt idx="1404">
                  <c:v>291</c:v>
                </c:pt>
                <c:pt idx="1405">
                  <c:v>293</c:v>
                </c:pt>
                <c:pt idx="1406">
                  <c:v>296</c:v>
                </c:pt>
                <c:pt idx="1407">
                  <c:v>294</c:v>
                </c:pt>
                <c:pt idx="1408">
                  <c:v>291</c:v>
                </c:pt>
                <c:pt idx="1409">
                  <c:v>295</c:v>
                </c:pt>
                <c:pt idx="1410">
                  <c:v>294</c:v>
                </c:pt>
                <c:pt idx="1411">
                  <c:v>293</c:v>
                </c:pt>
                <c:pt idx="1412">
                  <c:v>292</c:v>
                </c:pt>
                <c:pt idx="1413">
                  <c:v>294</c:v>
                </c:pt>
                <c:pt idx="1414">
                  <c:v>295</c:v>
                </c:pt>
                <c:pt idx="1415">
                  <c:v>294</c:v>
                </c:pt>
                <c:pt idx="1416">
                  <c:v>291</c:v>
                </c:pt>
                <c:pt idx="1417">
                  <c:v>294</c:v>
                </c:pt>
                <c:pt idx="1418">
                  <c:v>296</c:v>
                </c:pt>
                <c:pt idx="1419">
                  <c:v>294</c:v>
                </c:pt>
                <c:pt idx="1420">
                  <c:v>292</c:v>
                </c:pt>
                <c:pt idx="1421">
                  <c:v>294</c:v>
                </c:pt>
                <c:pt idx="1422">
                  <c:v>295</c:v>
                </c:pt>
                <c:pt idx="1423">
                  <c:v>292</c:v>
                </c:pt>
                <c:pt idx="1424">
                  <c:v>292</c:v>
                </c:pt>
                <c:pt idx="1425">
                  <c:v>296</c:v>
                </c:pt>
                <c:pt idx="1426">
                  <c:v>295</c:v>
                </c:pt>
                <c:pt idx="1427">
                  <c:v>293</c:v>
                </c:pt>
                <c:pt idx="1428">
                  <c:v>292</c:v>
                </c:pt>
                <c:pt idx="1429">
                  <c:v>293</c:v>
                </c:pt>
                <c:pt idx="1430">
                  <c:v>295</c:v>
                </c:pt>
                <c:pt idx="1431">
                  <c:v>289</c:v>
                </c:pt>
                <c:pt idx="1432">
                  <c:v>291</c:v>
                </c:pt>
                <c:pt idx="1433">
                  <c:v>296</c:v>
                </c:pt>
                <c:pt idx="1434">
                  <c:v>294</c:v>
                </c:pt>
                <c:pt idx="1435">
                  <c:v>293</c:v>
                </c:pt>
                <c:pt idx="1436">
                  <c:v>292</c:v>
                </c:pt>
                <c:pt idx="1437">
                  <c:v>295</c:v>
                </c:pt>
                <c:pt idx="1438">
                  <c:v>294</c:v>
                </c:pt>
                <c:pt idx="1439">
                  <c:v>291</c:v>
                </c:pt>
                <c:pt idx="1440">
                  <c:v>293</c:v>
                </c:pt>
                <c:pt idx="1441">
                  <c:v>294</c:v>
                </c:pt>
                <c:pt idx="1442">
                  <c:v>294</c:v>
                </c:pt>
                <c:pt idx="1443">
                  <c:v>287</c:v>
                </c:pt>
                <c:pt idx="1444">
                  <c:v>289</c:v>
                </c:pt>
                <c:pt idx="1445">
                  <c:v>294</c:v>
                </c:pt>
                <c:pt idx="1446">
                  <c:v>294</c:v>
                </c:pt>
                <c:pt idx="1447">
                  <c:v>290</c:v>
                </c:pt>
                <c:pt idx="1448">
                  <c:v>293</c:v>
                </c:pt>
                <c:pt idx="1449">
                  <c:v>293</c:v>
                </c:pt>
                <c:pt idx="1450">
                  <c:v>291</c:v>
                </c:pt>
                <c:pt idx="1451">
                  <c:v>286</c:v>
                </c:pt>
                <c:pt idx="1452">
                  <c:v>288</c:v>
                </c:pt>
                <c:pt idx="1453">
                  <c:v>294</c:v>
                </c:pt>
                <c:pt idx="1454">
                  <c:v>293</c:v>
                </c:pt>
                <c:pt idx="1455">
                  <c:v>292</c:v>
                </c:pt>
                <c:pt idx="1456">
                  <c:v>289</c:v>
                </c:pt>
                <c:pt idx="1457">
                  <c:v>293</c:v>
                </c:pt>
                <c:pt idx="1458">
                  <c:v>293</c:v>
                </c:pt>
                <c:pt idx="1459">
                  <c:v>291</c:v>
                </c:pt>
                <c:pt idx="1460">
                  <c:v>290</c:v>
                </c:pt>
                <c:pt idx="1461">
                  <c:v>292</c:v>
                </c:pt>
                <c:pt idx="1462">
                  <c:v>290</c:v>
                </c:pt>
                <c:pt idx="1463">
                  <c:v>290</c:v>
                </c:pt>
                <c:pt idx="1464">
                  <c:v>290</c:v>
                </c:pt>
                <c:pt idx="1465">
                  <c:v>294</c:v>
                </c:pt>
                <c:pt idx="1466">
                  <c:v>293</c:v>
                </c:pt>
                <c:pt idx="1467">
                  <c:v>290</c:v>
                </c:pt>
                <c:pt idx="1468">
                  <c:v>292</c:v>
                </c:pt>
                <c:pt idx="1469">
                  <c:v>294</c:v>
                </c:pt>
                <c:pt idx="1470">
                  <c:v>293</c:v>
                </c:pt>
                <c:pt idx="1471">
                  <c:v>290</c:v>
                </c:pt>
                <c:pt idx="1472">
                  <c:v>291</c:v>
                </c:pt>
                <c:pt idx="1473">
                  <c:v>294</c:v>
                </c:pt>
                <c:pt idx="1474">
                  <c:v>293</c:v>
                </c:pt>
                <c:pt idx="1475">
                  <c:v>291</c:v>
                </c:pt>
                <c:pt idx="1476">
                  <c:v>293</c:v>
                </c:pt>
                <c:pt idx="1477">
                  <c:v>296</c:v>
                </c:pt>
                <c:pt idx="1478">
                  <c:v>294</c:v>
                </c:pt>
                <c:pt idx="1479">
                  <c:v>292</c:v>
                </c:pt>
                <c:pt idx="1480">
                  <c:v>292</c:v>
                </c:pt>
                <c:pt idx="1481">
                  <c:v>297</c:v>
                </c:pt>
                <c:pt idx="1482">
                  <c:v>294</c:v>
                </c:pt>
                <c:pt idx="1483">
                  <c:v>293</c:v>
                </c:pt>
                <c:pt idx="1484">
                  <c:v>295</c:v>
                </c:pt>
                <c:pt idx="1485">
                  <c:v>297</c:v>
                </c:pt>
                <c:pt idx="1486">
                  <c:v>296</c:v>
                </c:pt>
                <c:pt idx="1487">
                  <c:v>292</c:v>
                </c:pt>
                <c:pt idx="1488">
                  <c:v>294</c:v>
                </c:pt>
                <c:pt idx="1489">
                  <c:v>299</c:v>
                </c:pt>
                <c:pt idx="1490">
                  <c:v>293</c:v>
                </c:pt>
                <c:pt idx="1491">
                  <c:v>295</c:v>
                </c:pt>
                <c:pt idx="1492">
                  <c:v>298</c:v>
                </c:pt>
                <c:pt idx="1493">
                  <c:v>298</c:v>
                </c:pt>
                <c:pt idx="1494">
                  <c:v>296</c:v>
                </c:pt>
                <c:pt idx="1495">
                  <c:v>298</c:v>
                </c:pt>
                <c:pt idx="1496">
                  <c:v>297</c:v>
                </c:pt>
                <c:pt idx="1497">
                  <c:v>300</c:v>
                </c:pt>
                <c:pt idx="1498">
                  <c:v>298</c:v>
                </c:pt>
                <c:pt idx="1499">
                  <c:v>297</c:v>
                </c:pt>
                <c:pt idx="1500">
                  <c:v>299</c:v>
                </c:pt>
                <c:pt idx="1501">
                  <c:v>299</c:v>
                </c:pt>
                <c:pt idx="1502">
                  <c:v>298</c:v>
                </c:pt>
                <c:pt idx="1503">
                  <c:v>297</c:v>
                </c:pt>
                <c:pt idx="1504">
                  <c:v>298</c:v>
                </c:pt>
                <c:pt idx="1505">
                  <c:v>300</c:v>
                </c:pt>
                <c:pt idx="1506">
                  <c:v>297</c:v>
                </c:pt>
                <c:pt idx="1507">
                  <c:v>295</c:v>
                </c:pt>
                <c:pt idx="1508">
                  <c:v>299</c:v>
                </c:pt>
                <c:pt idx="1509">
                  <c:v>298</c:v>
                </c:pt>
                <c:pt idx="1510">
                  <c:v>296</c:v>
                </c:pt>
                <c:pt idx="1511">
                  <c:v>295</c:v>
                </c:pt>
                <c:pt idx="1512">
                  <c:v>296</c:v>
                </c:pt>
                <c:pt idx="1513">
                  <c:v>298</c:v>
                </c:pt>
                <c:pt idx="1514">
                  <c:v>296</c:v>
                </c:pt>
                <c:pt idx="1515">
                  <c:v>294</c:v>
                </c:pt>
                <c:pt idx="1516">
                  <c:v>298</c:v>
                </c:pt>
                <c:pt idx="1517">
                  <c:v>298</c:v>
                </c:pt>
                <c:pt idx="1518">
                  <c:v>295</c:v>
                </c:pt>
                <c:pt idx="1519">
                  <c:v>294</c:v>
                </c:pt>
                <c:pt idx="1520">
                  <c:v>296</c:v>
                </c:pt>
                <c:pt idx="1521">
                  <c:v>297</c:v>
                </c:pt>
                <c:pt idx="1522">
                  <c:v>294</c:v>
                </c:pt>
                <c:pt idx="1523">
                  <c:v>293</c:v>
                </c:pt>
                <c:pt idx="1524">
                  <c:v>297</c:v>
                </c:pt>
                <c:pt idx="1525">
                  <c:v>295</c:v>
                </c:pt>
                <c:pt idx="1526">
                  <c:v>294</c:v>
                </c:pt>
                <c:pt idx="1527">
                  <c:v>294</c:v>
                </c:pt>
                <c:pt idx="1528">
                  <c:v>295</c:v>
                </c:pt>
                <c:pt idx="1529">
                  <c:v>296</c:v>
                </c:pt>
                <c:pt idx="1530">
                  <c:v>292</c:v>
                </c:pt>
                <c:pt idx="1531">
                  <c:v>292</c:v>
                </c:pt>
                <c:pt idx="1532">
                  <c:v>295</c:v>
                </c:pt>
                <c:pt idx="1533">
                  <c:v>295</c:v>
                </c:pt>
                <c:pt idx="1534">
                  <c:v>289</c:v>
                </c:pt>
                <c:pt idx="1535">
                  <c:v>291</c:v>
                </c:pt>
                <c:pt idx="1536">
                  <c:v>294</c:v>
                </c:pt>
                <c:pt idx="1537">
                  <c:v>294</c:v>
                </c:pt>
                <c:pt idx="1538">
                  <c:v>290</c:v>
                </c:pt>
                <c:pt idx="1539">
                  <c:v>291</c:v>
                </c:pt>
                <c:pt idx="1540">
                  <c:v>295</c:v>
                </c:pt>
                <c:pt idx="1541">
                  <c:v>293</c:v>
                </c:pt>
                <c:pt idx="1542">
                  <c:v>292</c:v>
                </c:pt>
                <c:pt idx="1543">
                  <c:v>293</c:v>
                </c:pt>
                <c:pt idx="1544">
                  <c:v>295</c:v>
                </c:pt>
                <c:pt idx="1545">
                  <c:v>294</c:v>
                </c:pt>
                <c:pt idx="1546">
                  <c:v>290</c:v>
                </c:pt>
                <c:pt idx="1547">
                  <c:v>292</c:v>
                </c:pt>
                <c:pt idx="1548">
                  <c:v>295</c:v>
                </c:pt>
                <c:pt idx="1549">
                  <c:v>294</c:v>
                </c:pt>
                <c:pt idx="1550">
                  <c:v>289</c:v>
                </c:pt>
                <c:pt idx="1551">
                  <c:v>290</c:v>
                </c:pt>
                <c:pt idx="1552">
                  <c:v>296</c:v>
                </c:pt>
                <c:pt idx="1553">
                  <c:v>294</c:v>
                </c:pt>
                <c:pt idx="1554">
                  <c:v>291</c:v>
                </c:pt>
                <c:pt idx="1555">
                  <c:v>293</c:v>
                </c:pt>
                <c:pt idx="1556">
                  <c:v>296</c:v>
                </c:pt>
                <c:pt idx="1557">
                  <c:v>293</c:v>
                </c:pt>
                <c:pt idx="1558">
                  <c:v>292</c:v>
                </c:pt>
                <c:pt idx="1559">
                  <c:v>293</c:v>
                </c:pt>
                <c:pt idx="1560">
                  <c:v>296</c:v>
                </c:pt>
                <c:pt idx="1561">
                  <c:v>295</c:v>
                </c:pt>
                <c:pt idx="1562">
                  <c:v>294</c:v>
                </c:pt>
                <c:pt idx="1563">
                  <c:v>296</c:v>
                </c:pt>
                <c:pt idx="1564">
                  <c:v>300</c:v>
                </c:pt>
                <c:pt idx="1565">
                  <c:v>297</c:v>
                </c:pt>
                <c:pt idx="1566">
                  <c:v>297</c:v>
                </c:pt>
                <c:pt idx="1567">
                  <c:v>298</c:v>
                </c:pt>
                <c:pt idx="1568">
                  <c:v>301</c:v>
                </c:pt>
                <c:pt idx="1569">
                  <c:v>301</c:v>
                </c:pt>
                <c:pt idx="1570">
                  <c:v>297</c:v>
                </c:pt>
                <c:pt idx="1571">
                  <c:v>300</c:v>
                </c:pt>
                <c:pt idx="1572">
                  <c:v>304</c:v>
                </c:pt>
                <c:pt idx="1573">
                  <c:v>301</c:v>
                </c:pt>
                <c:pt idx="1574">
                  <c:v>299</c:v>
                </c:pt>
                <c:pt idx="1575">
                  <c:v>304</c:v>
                </c:pt>
                <c:pt idx="1576">
                  <c:v>305</c:v>
                </c:pt>
                <c:pt idx="1577">
                  <c:v>303</c:v>
                </c:pt>
                <c:pt idx="1578">
                  <c:v>300</c:v>
                </c:pt>
                <c:pt idx="1579">
                  <c:v>300</c:v>
                </c:pt>
                <c:pt idx="1580">
                  <c:v>306</c:v>
                </c:pt>
                <c:pt idx="1581">
                  <c:v>303</c:v>
                </c:pt>
                <c:pt idx="1582">
                  <c:v>301</c:v>
                </c:pt>
                <c:pt idx="1583">
                  <c:v>307</c:v>
                </c:pt>
                <c:pt idx="1584">
                  <c:v>304</c:v>
                </c:pt>
                <c:pt idx="1585">
                  <c:v>303</c:v>
                </c:pt>
                <c:pt idx="1586">
                  <c:v>304</c:v>
                </c:pt>
                <c:pt idx="1587">
                  <c:v>304</c:v>
                </c:pt>
                <c:pt idx="1588">
                  <c:v>305</c:v>
                </c:pt>
                <c:pt idx="1589">
                  <c:v>304</c:v>
                </c:pt>
                <c:pt idx="1590">
                  <c:v>300</c:v>
                </c:pt>
                <c:pt idx="1591">
                  <c:v>303</c:v>
                </c:pt>
                <c:pt idx="1592">
                  <c:v>305</c:v>
                </c:pt>
                <c:pt idx="1593">
                  <c:v>304</c:v>
                </c:pt>
                <c:pt idx="1594">
                  <c:v>298</c:v>
                </c:pt>
                <c:pt idx="1595">
                  <c:v>302</c:v>
                </c:pt>
                <c:pt idx="1596">
                  <c:v>304</c:v>
                </c:pt>
                <c:pt idx="1597">
                  <c:v>300</c:v>
                </c:pt>
                <c:pt idx="1598">
                  <c:v>295</c:v>
                </c:pt>
                <c:pt idx="1599">
                  <c:v>306</c:v>
                </c:pt>
                <c:pt idx="1600">
                  <c:v>303</c:v>
                </c:pt>
                <c:pt idx="1601">
                  <c:v>299</c:v>
                </c:pt>
                <c:pt idx="1602">
                  <c:v>303</c:v>
                </c:pt>
                <c:pt idx="1603">
                  <c:v>302</c:v>
                </c:pt>
                <c:pt idx="1604">
                  <c:v>305</c:v>
                </c:pt>
                <c:pt idx="1605">
                  <c:v>304</c:v>
                </c:pt>
                <c:pt idx="1606">
                  <c:v>300</c:v>
                </c:pt>
                <c:pt idx="1607">
                  <c:v>305</c:v>
                </c:pt>
                <c:pt idx="1608">
                  <c:v>304</c:v>
                </c:pt>
                <c:pt idx="1609">
                  <c:v>303</c:v>
                </c:pt>
                <c:pt idx="1610">
                  <c:v>300</c:v>
                </c:pt>
                <c:pt idx="1611">
                  <c:v>306</c:v>
                </c:pt>
                <c:pt idx="1612">
                  <c:v>308</c:v>
                </c:pt>
                <c:pt idx="1613">
                  <c:v>303</c:v>
                </c:pt>
                <c:pt idx="1614">
                  <c:v>299</c:v>
                </c:pt>
                <c:pt idx="1615">
                  <c:v>304</c:v>
                </c:pt>
                <c:pt idx="1616">
                  <c:v>306</c:v>
                </c:pt>
                <c:pt idx="1617">
                  <c:v>304</c:v>
                </c:pt>
                <c:pt idx="1618">
                  <c:v>303</c:v>
                </c:pt>
                <c:pt idx="1619">
                  <c:v>304</c:v>
                </c:pt>
                <c:pt idx="1620">
                  <c:v>305</c:v>
                </c:pt>
                <c:pt idx="1621">
                  <c:v>302</c:v>
                </c:pt>
                <c:pt idx="1622">
                  <c:v>305</c:v>
                </c:pt>
                <c:pt idx="1623">
                  <c:v>306</c:v>
                </c:pt>
                <c:pt idx="1624">
                  <c:v>304</c:v>
                </c:pt>
                <c:pt idx="1625">
                  <c:v>301</c:v>
                </c:pt>
                <c:pt idx="1626">
                  <c:v>302</c:v>
                </c:pt>
                <c:pt idx="1627">
                  <c:v>303</c:v>
                </c:pt>
                <c:pt idx="1628">
                  <c:v>306</c:v>
                </c:pt>
                <c:pt idx="1629">
                  <c:v>301</c:v>
                </c:pt>
                <c:pt idx="1630">
                  <c:v>304</c:v>
                </c:pt>
                <c:pt idx="1631">
                  <c:v>306</c:v>
                </c:pt>
                <c:pt idx="1632">
                  <c:v>304</c:v>
                </c:pt>
                <c:pt idx="1633">
                  <c:v>303</c:v>
                </c:pt>
                <c:pt idx="1634">
                  <c:v>306</c:v>
                </c:pt>
                <c:pt idx="1635">
                  <c:v>309</c:v>
                </c:pt>
                <c:pt idx="1636">
                  <c:v>307</c:v>
                </c:pt>
                <c:pt idx="1637">
                  <c:v>306</c:v>
                </c:pt>
                <c:pt idx="1638">
                  <c:v>303</c:v>
                </c:pt>
                <c:pt idx="1639">
                  <c:v>308</c:v>
                </c:pt>
                <c:pt idx="1640">
                  <c:v>306</c:v>
                </c:pt>
                <c:pt idx="1641">
                  <c:v>303</c:v>
                </c:pt>
                <c:pt idx="1642">
                  <c:v>307</c:v>
                </c:pt>
                <c:pt idx="1643">
                  <c:v>307</c:v>
                </c:pt>
                <c:pt idx="1644">
                  <c:v>305</c:v>
                </c:pt>
                <c:pt idx="1645">
                  <c:v>305</c:v>
                </c:pt>
                <c:pt idx="1646">
                  <c:v>303</c:v>
                </c:pt>
                <c:pt idx="1647">
                  <c:v>306</c:v>
                </c:pt>
                <c:pt idx="1648">
                  <c:v>303</c:v>
                </c:pt>
                <c:pt idx="1649">
                  <c:v>302</c:v>
                </c:pt>
                <c:pt idx="1650">
                  <c:v>308</c:v>
                </c:pt>
                <c:pt idx="1651">
                  <c:v>306</c:v>
                </c:pt>
                <c:pt idx="1652">
                  <c:v>305</c:v>
                </c:pt>
                <c:pt idx="1653">
                  <c:v>305</c:v>
                </c:pt>
                <c:pt idx="1654">
                  <c:v>305</c:v>
                </c:pt>
                <c:pt idx="1655">
                  <c:v>309</c:v>
                </c:pt>
                <c:pt idx="1656">
                  <c:v>307</c:v>
                </c:pt>
                <c:pt idx="1657">
                  <c:v>304</c:v>
                </c:pt>
                <c:pt idx="1658">
                  <c:v>307</c:v>
                </c:pt>
                <c:pt idx="1659">
                  <c:v>308</c:v>
                </c:pt>
                <c:pt idx="1660">
                  <c:v>304</c:v>
                </c:pt>
                <c:pt idx="1661">
                  <c:v>304</c:v>
                </c:pt>
                <c:pt idx="1662">
                  <c:v>303</c:v>
                </c:pt>
                <c:pt idx="1663">
                  <c:v>305</c:v>
                </c:pt>
                <c:pt idx="1664">
                  <c:v>299</c:v>
                </c:pt>
                <c:pt idx="1665">
                  <c:v>302</c:v>
                </c:pt>
                <c:pt idx="1666">
                  <c:v>303</c:v>
                </c:pt>
                <c:pt idx="1667">
                  <c:v>304</c:v>
                </c:pt>
                <c:pt idx="1668">
                  <c:v>300</c:v>
                </c:pt>
                <c:pt idx="1669">
                  <c:v>298</c:v>
                </c:pt>
                <c:pt idx="1670">
                  <c:v>301</c:v>
                </c:pt>
                <c:pt idx="1671">
                  <c:v>305</c:v>
                </c:pt>
                <c:pt idx="1672">
                  <c:v>301</c:v>
                </c:pt>
                <c:pt idx="1673">
                  <c:v>297</c:v>
                </c:pt>
                <c:pt idx="1674">
                  <c:v>302</c:v>
                </c:pt>
                <c:pt idx="1675">
                  <c:v>301</c:v>
                </c:pt>
                <c:pt idx="1676">
                  <c:v>300</c:v>
                </c:pt>
                <c:pt idx="1677">
                  <c:v>300</c:v>
                </c:pt>
                <c:pt idx="1678">
                  <c:v>299</c:v>
                </c:pt>
                <c:pt idx="1679">
                  <c:v>300</c:v>
                </c:pt>
                <c:pt idx="1680">
                  <c:v>295</c:v>
                </c:pt>
                <c:pt idx="1681">
                  <c:v>297</c:v>
                </c:pt>
                <c:pt idx="1682">
                  <c:v>301</c:v>
                </c:pt>
                <c:pt idx="1683">
                  <c:v>301</c:v>
                </c:pt>
                <c:pt idx="1684">
                  <c:v>299</c:v>
                </c:pt>
                <c:pt idx="1685">
                  <c:v>296</c:v>
                </c:pt>
                <c:pt idx="1686">
                  <c:v>299</c:v>
                </c:pt>
                <c:pt idx="1687">
                  <c:v>301</c:v>
                </c:pt>
                <c:pt idx="1688">
                  <c:v>298</c:v>
                </c:pt>
                <c:pt idx="1689">
                  <c:v>297</c:v>
                </c:pt>
                <c:pt idx="1690">
                  <c:v>301</c:v>
                </c:pt>
                <c:pt idx="1691">
                  <c:v>302</c:v>
                </c:pt>
                <c:pt idx="1692">
                  <c:v>302</c:v>
                </c:pt>
                <c:pt idx="1693">
                  <c:v>298</c:v>
                </c:pt>
                <c:pt idx="1694">
                  <c:v>301</c:v>
                </c:pt>
                <c:pt idx="1695">
                  <c:v>301</c:v>
                </c:pt>
                <c:pt idx="1696">
                  <c:v>298</c:v>
                </c:pt>
                <c:pt idx="1697">
                  <c:v>297</c:v>
                </c:pt>
                <c:pt idx="1698">
                  <c:v>301</c:v>
                </c:pt>
                <c:pt idx="1699">
                  <c:v>298</c:v>
                </c:pt>
                <c:pt idx="1700">
                  <c:v>296</c:v>
                </c:pt>
                <c:pt idx="1701">
                  <c:v>295</c:v>
                </c:pt>
                <c:pt idx="1702">
                  <c:v>298</c:v>
                </c:pt>
                <c:pt idx="1703">
                  <c:v>299</c:v>
                </c:pt>
                <c:pt idx="1704">
                  <c:v>298</c:v>
                </c:pt>
                <c:pt idx="1705">
                  <c:v>294</c:v>
                </c:pt>
                <c:pt idx="1706">
                  <c:v>300</c:v>
                </c:pt>
                <c:pt idx="1707">
                  <c:v>299</c:v>
                </c:pt>
                <c:pt idx="1708">
                  <c:v>297</c:v>
                </c:pt>
                <c:pt idx="1709">
                  <c:v>297</c:v>
                </c:pt>
                <c:pt idx="1710">
                  <c:v>300</c:v>
                </c:pt>
                <c:pt idx="1711">
                  <c:v>300</c:v>
                </c:pt>
                <c:pt idx="1712">
                  <c:v>296</c:v>
                </c:pt>
                <c:pt idx="1713">
                  <c:v>300</c:v>
                </c:pt>
                <c:pt idx="1714">
                  <c:v>302</c:v>
                </c:pt>
                <c:pt idx="1715">
                  <c:v>300</c:v>
                </c:pt>
                <c:pt idx="1716">
                  <c:v>295</c:v>
                </c:pt>
                <c:pt idx="1717">
                  <c:v>297</c:v>
                </c:pt>
                <c:pt idx="1718">
                  <c:v>303</c:v>
                </c:pt>
                <c:pt idx="1719">
                  <c:v>300</c:v>
                </c:pt>
                <c:pt idx="1720">
                  <c:v>297</c:v>
                </c:pt>
                <c:pt idx="1721">
                  <c:v>298</c:v>
                </c:pt>
                <c:pt idx="1722">
                  <c:v>301</c:v>
                </c:pt>
                <c:pt idx="1723">
                  <c:v>299</c:v>
                </c:pt>
                <c:pt idx="1724">
                  <c:v>298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5FF8-43BD-ACBE-8C0519943EC4}"/>
            </c:ext>
          </c:extLst>
        </c:ser>
        <c:ser>
          <c:idx val="5"/>
          <c:order val="5"/>
          <c:tx>
            <c:strRef>
              <c:f>'mix6'!$L$1</c:f>
              <c:strCache>
                <c:ptCount val="1"/>
                <c:pt idx="0">
                  <c:v>numeric label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star"/>
            <c:size val="5"/>
            <c:spPr>
              <a:noFill/>
              <a:ln w="9525">
                <a:solidFill>
                  <a:schemeClr val="accent6"/>
                </a:solidFill>
              </a:ln>
              <a:effectLst/>
            </c:spPr>
          </c:marker>
          <c:xVal>
            <c:numRef>
              <c:f>'mix6'!$C$2:$C$1726</c:f>
              <c:numCache>
                <c:formatCode>General</c:formatCode>
                <c:ptCount val="1725"/>
                <c:pt idx="0">
                  <c:v>0</c:v>
                </c:pt>
                <c:pt idx="1">
                  <c:v>7.579326600000158E-4</c:v>
                </c:pt>
                <c:pt idx="2">
                  <c:v>1.4009475699998664E-3</c:v>
                </c:pt>
                <c:pt idx="3">
                  <c:v>1.9619464900000327E-3</c:v>
                </c:pt>
                <c:pt idx="4">
                  <c:v>2.465009689999853E-3</c:v>
                </c:pt>
                <c:pt idx="5">
                  <c:v>3.3879280099999853E-3</c:v>
                </c:pt>
                <c:pt idx="6">
                  <c:v>3.9229392999999835E-3</c:v>
                </c:pt>
                <c:pt idx="7">
                  <c:v>4.4579505899999816E-3</c:v>
                </c:pt>
                <c:pt idx="8">
                  <c:v>4.9860477399998882E-3</c:v>
                </c:pt>
                <c:pt idx="9">
                  <c:v>5.5420398699999041E-3</c:v>
                </c:pt>
                <c:pt idx="10">
                  <c:v>6.2401294699998555E-3</c:v>
                </c:pt>
                <c:pt idx="11">
                  <c:v>6.7689418799998791E-3</c:v>
                </c:pt>
                <c:pt idx="12">
                  <c:v>7.2920322399998572E-3</c:v>
                </c:pt>
                <c:pt idx="13">
                  <c:v>7.8210830699998457E-3</c:v>
                </c:pt>
                <c:pt idx="14">
                  <c:v>8.3429813399999997E-3</c:v>
                </c:pt>
                <c:pt idx="15">
                  <c:v>8.8689327200000001E-3</c:v>
                </c:pt>
                <c:pt idx="16">
                  <c:v>9.4220638299999937E-3</c:v>
                </c:pt>
                <c:pt idx="17">
                  <c:v>1.0141134259999962E-2</c:v>
                </c:pt>
                <c:pt idx="18">
                  <c:v>1.0937929150000025E-2</c:v>
                </c:pt>
                <c:pt idx="19">
                  <c:v>1.8393993379999918E-2</c:v>
                </c:pt>
                <c:pt idx="20">
                  <c:v>3.9073944089999868E-2</c:v>
                </c:pt>
                <c:pt idx="21">
                  <c:v>6.3621044160000029E-2</c:v>
                </c:pt>
                <c:pt idx="22">
                  <c:v>8.8387966149999997E-2</c:v>
                </c:pt>
                <c:pt idx="23">
                  <c:v>0.10855507851000001</c:v>
                </c:pt>
                <c:pt idx="24">
                  <c:v>0.13316011428999985</c:v>
                </c:pt>
                <c:pt idx="25">
                  <c:v>0.15374112128999995</c:v>
                </c:pt>
                <c:pt idx="26">
                  <c:v>0.17821693419999995</c:v>
                </c:pt>
                <c:pt idx="27">
                  <c:v>0.20278596877999977</c:v>
                </c:pt>
                <c:pt idx="28">
                  <c:v>0.22330498695000012</c:v>
                </c:pt>
                <c:pt idx="29">
                  <c:v>0.24782109259999974</c:v>
                </c:pt>
                <c:pt idx="30">
                  <c:v>0.26838898658999977</c:v>
                </c:pt>
                <c:pt idx="31">
                  <c:v>0.29297304152999981</c:v>
                </c:pt>
                <c:pt idx="32">
                  <c:v>0.31758713721999987</c:v>
                </c:pt>
                <c:pt idx="33">
                  <c:v>0.33781409262999995</c:v>
                </c:pt>
                <c:pt idx="34">
                  <c:v>0.36239504813999979</c:v>
                </c:pt>
                <c:pt idx="35">
                  <c:v>0.38293004035999978</c:v>
                </c:pt>
                <c:pt idx="36">
                  <c:v>0.40761399268999998</c:v>
                </c:pt>
                <c:pt idx="37">
                  <c:v>0.42856192588999997</c:v>
                </c:pt>
                <c:pt idx="38">
                  <c:v>0.45267701149000006</c:v>
                </c:pt>
                <c:pt idx="39">
                  <c:v>0.47721004486000007</c:v>
                </c:pt>
                <c:pt idx="40">
                  <c:v>0.49775791167999994</c:v>
                </c:pt>
                <c:pt idx="41">
                  <c:v>0.52243399619999975</c:v>
                </c:pt>
                <c:pt idx="42">
                  <c:v>0.54276013373999987</c:v>
                </c:pt>
                <c:pt idx="43">
                  <c:v>0.56738209723999988</c:v>
                </c:pt>
                <c:pt idx="44">
                  <c:v>0.59216713904999985</c:v>
                </c:pt>
                <c:pt idx="45">
                  <c:v>0.61255097388999991</c:v>
                </c:pt>
                <c:pt idx="46">
                  <c:v>0.63700008391999985</c:v>
                </c:pt>
                <c:pt idx="47">
                  <c:v>0.65760493277999998</c:v>
                </c:pt>
                <c:pt idx="48">
                  <c:v>0.68201398849000006</c:v>
                </c:pt>
                <c:pt idx="49">
                  <c:v>0.70649099350000011</c:v>
                </c:pt>
                <c:pt idx="50">
                  <c:v>0.72755002975000016</c:v>
                </c:pt>
                <c:pt idx="51">
                  <c:v>0.75160503386999977</c:v>
                </c:pt>
                <c:pt idx="52">
                  <c:v>0.77212905884000005</c:v>
                </c:pt>
                <c:pt idx="53">
                  <c:v>0.79679393767999995</c:v>
                </c:pt>
                <c:pt idx="54">
                  <c:v>0.81724596022999973</c:v>
                </c:pt>
                <c:pt idx="55">
                  <c:v>0.84189605713000004</c:v>
                </c:pt>
                <c:pt idx="56">
                  <c:v>0.86620497702999977</c:v>
                </c:pt>
                <c:pt idx="57">
                  <c:v>0.88677906989999977</c:v>
                </c:pt>
                <c:pt idx="58">
                  <c:v>0.91171097754999986</c:v>
                </c:pt>
                <c:pt idx="59">
                  <c:v>0.93195891379999996</c:v>
                </c:pt>
                <c:pt idx="60">
                  <c:v>0.95682406425000011</c:v>
                </c:pt>
                <c:pt idx="61">
                  <c:v>0.9810829162600001</c:v>
                </c:pt>
                <c:pt idx="62">
                  <c:v>1.00155210495</c:v>
                </c:pt>
                <c:pt idx="63">
                  <c:v>1.0261521339400002</c:v>
                </c:pt>
                <c:pt idx="64">
                  <c:v>1.0467810630800001</c:v>
                </c:pt>
                <c:pt idx="65">
                  <c:v>1.0712559223199998</c:v>
                </c:pt>
                <c:pt idx="66">
                  <c:v>1.0956900119799999</c:v>
                </c:pt>
                <c:pt idx="67">
                  <c:v>1.1162819862399997</c:v>
                </c:pt>
                <c:pt idx="68">
                  <c:v>1.1409449577299999</c:v>
                </c:pt>
                <c:pt idx="69">
                  <c:v>1.1616640090899999</c:v>
                </c:pt>
                <c:pt idx="70">
                  <c:v>1.1858570575699998</c:v>
                </c:pt>
                <c:pt idx="71">
                  <c:v>1.2063689231899999</c:v>
                </c:pt>
                <c:pt idx="72">
                  <c:v>1.23098993301</c:v>
                </c:pt>
                <c:pt idx="73">
                  <c:v>1.25562596321</c:v>
                </c:pt>
                <c:pt idx="74">
                  <c:v>1.2762200832400001</c:v>
                </c:pt>
                <c:pt idx="75">
                  <c:v>1.3006229400599998</c:v>
                </c:pt>
                <c:pt idx="76">
                  <c:v>1.3211379051200001</c:v>
                </c:pt>
                <c:pt idx="77">
                  <c:v>1.3456001281700001</c:v>
                </c:pt>
                <c:pt idx="78">
                  <c:v>1.37007808685</c:v>
                </c:pt>
                <c:pt idx="79">
                  <c:v>1.3908250331900001</c:v>
                </c:pt>
                <c:pt idx="80">
                  <c:v>1.4152479171699999</c:v>
                </c:pt>
                <c:pt idx="81">
                  <c:v>1.4357709884599998</c:v>
                </c:pt>
                <c:pt idx="82">
                  <c:v>1.4602630138400001</c:v>
                </c:pt>
                <c:pt idx="83">
                  <c:v>1.48499011993</c:v>
                </c:pt>
                <c:pt idx="84">
                  <c:v>1.5053210258499998</c:v>
                </c:pt>
                <c:pt idx="85">
                  <c:v>1.5298810005200001</c:v>
                </c:pt>
                <c:pt idx="86">
                  <c:v>1.5506179332699999</c:v>
                </c:pt>
                <c:pt idx="87">
                  <c:v>1.57499194145</c:v>
                </c:pt>
                <c:pt idx="88">
                  <c:v>1.5956900119799999</c:v>
                </c:pt>
                <c:pt idx="89">
                  <c:v>1.6200399398799998</c:v>
                </c:pt>
                <c:pt idx="90">
                  <c:v>1.6446521282199997</c:v>
                </c:pt>
                <c:pt idx="91">
                  <c:v>1.6651680469499999</c:v>
                </c:pt>
                <c:pt idx="92">
                  <c:v>1.6899580955499998</c:v>
                </c:pt>
                <c:pt idx="93">
                  <c:v>1.7102489471399998</c:v>
                </c:pt>
                <c:pt idx="94">
                  <c:v>1.7346861362400001</c:v>
                </c:pt>
                <c:pt idx="95">
                  <c:v>1.7595739364599998</c:v>
                </c:pt>
                <c:pt idx="96">
                  <c:v>1.77982592583</c:v>
                </c:pt>
                <c:pt idx="97">
                  <c:v>1.8044700622500001</c:v>
                </c:pt>
                <c:pt idx="98">
                  <c:v>1.8252091407799997</c:v>
                </c:pt>
                <c:pt idx="99">
                  <c:v>1.84935903549</c:v>
                </c:pt>
                <c:pt idx="100">
                  <c:v>1.87390899658</c:v>
                </c:pt>
                <c:pt idx="101">
                  <c:v>1.8944330215399998</c:v>
                </c:pt>
                <c:pt idx="102">
                  <c:v>1.9189639091499999</c:v>
                </c:pt>
                <c:pt idx="103">
                  <c:v>1.9394900798800001</c:v>
                </c:pt>
                <c:pt idx="104">
                  <c:v>1.9641959667199997</c:v>
                </c:pt>
                <c:pt idx="105">
                  <c:v>1.9848251342799998</c:v>
                </c:pt>
                <c:pt idx="106">
                  <c:v>2.00961613655</c:v>
                </c:pt>
                <c:pt idx="107">
                  <c:v>2.03363704681</c:v>
                </c:pt>
                <c:pt idx="108">
                  <c:v>2.0542590618099998</c:v>
                </c:pt>
                <c:pt idx="109">
                  <c:v>2.0788509845699998</c:v>
                </c:pt>
                <c:pt idx="110">
                  <c:v>2.0993609428399997</c:v>
                </c:pt>
                <c:pt idx="111">
                  <c:v>2.1239490508999999</c:v>
                </c:pt>
                <c:pt idx="112">
                  <c:v>2.1483581066099999</c:v>
                </c:pt>
                <c:pt idx="113">
                  <c:v>2.1689739227299998</c:v>
                </c:pt>
                <c:pt idx="114">
                  <c:v>2.1938250064799996</c:v>
                </c:pt>
                <c:pt idx="115">
                  <c:v>2.2141659259800002</c:v>
                </c:pt>
                <c:pt idx="116">
                  <c:v>2.2387759685500002</c:v>
                </c:pt>
                <c:pt idx="117">
                  <c:v>2.26310491562</c:v>
                </c:pt>
                <c:pt idx="118">
                  <c:v>2.2836310863500002</c:v>
                </c:pt>
                <c:pt idx="119">
                  <c:v>2.3081779479999995</c:v>
                </c:pt>
                <c:pt idx="120">
                  <c:v>2.3287091255200001</c:v>
                </c:pt>
                <c:pt idx="121">
                  <c:v>2.3532409668000001</c:v>
                </c:pt>
                <c:pt idx="122">
                  <c:v>2.3739099502600003</c:v>
                </c:pt>
                <c:pt idx="123">
                  <c:v>2.3983509540500001</c:v>
                </c:pt>
                <c:pt idx="124">
                  <c:v>2.4230611324299995</c:v>
                </c:pt>
                <c:pt idx="125">
                  <c:v>2.4433650970399996</c:v>
                </c:pt>
                <c:pt idx="126">
                  <c:v>2.4681019782999996</c:v>
                </c:pt>
                <c:pt idx="127">
                  <c:v>2.4887120723699998</c:v>
                </c:pt>
                <c:pt idx="128">
                  <c:v>2.5129871368400001</c:v>
                </c:pt>
                <c:pt idx="129">
                  <c:v>2.5375061035099997</c:v>
                </c:pt>
                <c:pt idx="130">
                  <c:v>2.5581140518200001</c:v>
                </c:pt>
                <c:pt idx="131">
                  <c:v>2.5826539993300002</c:v>
                </c:pt>
                <c:pt idx="132">
                  <c:v>2.6031539440100002</c:v>
                </c:pt>
                <c:pt idx="133">
                  <c:v>2.6280779838600004</c:v>
                </c:pt>
                <c:pt idx="134">
                  <c:v>2.6522901058200001</c:v>
                </c:pt>
                <c:pt idx="135">
                  <c:v>2.6731200218199995</c:v>
                </c:pt>
                <c:pt idx="136">
                  <c:v>2.6972520351399996</c:v>
                </c:pt>
                <c:pt idx="137">
                  <c:v>2.7178239822400001</c:v>
                </c:pt>
                <c:pt idx="138">
                  <c:v>2.7426290512100002</c:v>
                </c:pt>
                <c:pt idx="139">
                  <c:v>2.7628810405699995</c:v>
                </c:pt>
                <c:pt idx="140">
                  <c:v>2.7874920368200002</c:v>
                </c:pt>
                <c:pt idx="141">
                  <c:v>2.8123409748100001</c:v>
                </c:pt>
                <c:pt idx="142">
                  <c:v>2.8323779106099995</c:v>
                </c:pt>
                <c:pt idx="143">
                  <c:v>2.8570380210899997</c:v>
                </c:pt>
                <c:pt idx="144">
                  <c:v>2.8775219917299997</c:v>
                </c:pt>
                <c:pt idx="145">
                  <c:v>2.9021880626700001</c:v>
                </c:pt>
                <c:pt idx="146">
                  <c:v>2.9268901348100003</c:v>
                </c:pt>
                <c:pt idx="147">
                  <c:v>2.9473640918700004</c:v>
                </c:pt>
                <c:pt idx="148">
                  <c:v>2.9720120429999999</c:v>
                </c:pt>
                <c:pt idx="149">
                  <c:v>2.9926750659899999</c:v>
                </c:pt>
                <c:pt idx="150">
                  <c:v>3.0168979167900001</c:v>
                </c:pt>
                <c:pt idx="151">
                  <c:v>3.0412409305600003</c:v>
                </c:pt>
                <c:pt idx="152">
                  <c:v>3.0620651245099997</c:v>
                </c:pt>
                <c:pt idx="153">
                  <c:v>3.0865681171400001</c:v>
                </c:pt>
                <c:pt idx="154">
                  <c:v>3.1070039272299996</c:v>
                </c:pt>
                <c:pt idx="155">
                  <c:v>3.1315519809699999</c:v>
                </c:pt>
                <c:pt idx="156">
                  <c:v>3.1520650386799995</c:v>
                </c:pt>
                <c:pt idx="157">
                  <c:v>3.1767461299900002</c:v>
                </c:pt>
                <c:pt idx="158">
                  <c:v>3.2011270523099999</c:v>
                </c:pt>
                <c:pt idx="159">
                  <c:v>3.2217121124300001</c:v>
                </c:pt>
                <c:pt idx="160">
                  <c:v>3.2461249828300001</c:v>
                </c:pt>
                <c:pt idx="161">
                  <c:v>3.2667849063900003</c:v>
                </c:pt>
                <c:pt idx="162">
                  <c:v>3.2914810180700003</c:v>
                </c:pt>
                <c:pt idx="163">
                  <c:v>3.3157820701599996</c:v>
                </c:pt>
                <c:pt idx="164">
                  <c:v>3.3364489078499999</c:v>
                </c:pt>
                <c:pt idx="165">
                  <c:v>3.3611660003700004</c:v>
                </c:pt>
                <c:pt idx="166">
                  <c:v>3.3814640045200002</c:v>
                </c:pt>
                <c:pt idx="167">
                  <c:v>3.4060220718400003</c:v>
                </c:pt>
                <c:pt idx="168">
                  <c:v>3.43047094345</c:v>
                </c:pt>
                <c:pt idx="169">
                  <c:v>3.4512670040099995</c:v>
                </c:pt>
                <c:pt idx="170">
                  <c:v>3.4756081104300001</c:v>
                </c:pt>
                <c:pt idx="171">
                  <c:v>3.49621891975</c:v>
                </c:pt>
                <c:pt idx="172">
                  <c:v>3.5205991268100001</c:v>
                </c:pt>
                <c:pt idx="173">
                  <c:v>3.54120993614</c:v>
                </c:pt>
                <c:pt idx="174">
                  <c:v>3.5657091140700001</c:v>
                </c:pt>
                <c:pt idx="175">
                  <c:v>3.5904049873299999</c:v>
                </c:pt>
                <c:pt idx="176">
                  <c:v>3.6109290123000002</c:v>
                </c:pt>
                <c:pt idx="177">
                  <c:v>3.6353211402899999</c:v>
                </c:pt>
                <c:pt idx="178">
                  <c:v>3.6559610366799995</c:v>
                </c:pt>
                <c:pt idx="179">
                  <c:v>3.6804239749899996</c:v>
                </c:pt>
                <c:pt idx="180">
                  <c:v>3.7048771381400001</c:v>
                </c:pt>
                <c:pt idx="181">
                  <c:v>3.7257671356199995</c:v>
                </c:pt>
                <c:pt idx="182">
                  <c:v>3.7500150203699998</c:v>
                </c:pt>
                <c:pt idx="183">
                  <c:v>3.7707579135900002</c:v>
                </c:pt>
                <c:pt idx="184">
                  <c:v>3.7950229644799998</c:v>
                </c:pt>
                <c:pt idx="185">
                  <c:v>3.8198471069299997</c:v>
                </c:pt>
                <c:pt idx="186">
                  <c:v>3.8400609493200002</c:v>
                </c:pt>
                <c:pt idx="187">
                  <c:v>3.8647699356099996</c:v>
                </c:pt>
                <c:pt idx="188">
                  <c:v>3.8855600356999997</c:v>
                </c:pt>
                <c:pt idx="189">
                  <c:v>3.9098639488199995</c:v>
                </c:pt>
                <c:pt idx="190">
                  <c:v>3.9304780960100003</c:v>
                </c:pt>
                <c:pt idx="191">
                  <c:v>3.9548079967500001</c:v>
                </c:pt>
                <c:pt idx="192">
                  <c:v>3.9793391227700003</c:v>
                </c:pt>
                <c:pt idx="193">
                  <c:v>3.9999039173099997</c:v>
                </c:pt>
                <c:pt idx="194">
                  <c:v>4.0247049331699998</c:v>
                </c:pt>
                <c:pt idx="195">
                  <c:v>4.0452210903199992</c:v>
                </c:pt>
                <c:pt idx="196">
                  <c:v>4.0694589614899996</c:v>
                </c:pt>
                <c:pt idx="197">
                  <c:v>4.0940439701099995</c:v>
                </c:pt>
                <c:pt idx="198">
                  <c:v>4.1146221160899996</c:v>
                </c:pt>
                <c:pt idx="199">
                  <c:v>4.1391091346699991</c:v>
                </c:pt>
                <c:pt idx="200">
                  <c:v>4.1599249839799999</c:v>
                </c:pt>
                <c:pt idx="201">
                  <c:v>4.1842470169099997</c:v>
                </c:pt>
                <c:pt idx="202">
                  <c:v>4.2087690830199991</c:v>
                </c:pt>
                <c:pt idx="203">
                  <c:v>4.2294089794099996</c:v>
                </c:pt>
                <c:pt idx="204">
                  <c:v>4.2539110183699993</c:v>
                </c:pt>
                <c:pt idx="205">
                  <c:v>4.2743809223199998</c:v>
                </c:pt>
                <c:pt idx="206">
                  <c:v>4.2989490032199997</c:v>
                </c:pt>
                <c:pt idx="207">
                  <c:v>4.3197340965299995</c:v>
                </c:pt>
                <c:pt idx="208">
                  <c:v>4.3439590930899996</c:v>
                </c:pt>
                <c:pt idx="209">
                  <c:v>4.3685741424499991</c:v>
                </c:pt>
                <c:pt idx="210">
                  <c:v>4.3894410133399999</c:v>
                </c:pt>
                <c:pt idx="211">
                  <c:v>4.4136059284199991</c:v>
                </c:pt>
                <c:pt idx="212">
                  <c:v>4.4342930316899993</c:v>
                </c:pt>
                <c:pt idx="213">
                  <c:v>4.4588699340799991</c:v>
                </c:pt>
                <c:pt idx="214">
                  <c:v>4.4830911159499998</c:v>
                </c:pt>
                <c:pt idx="215">
                  <c:v>4.5037379264799995</c:v>
                </c:pt>
                <c:pt idx="216">
                  <c:v>4.5282220840399994</c:v>
                </c:pt>
                <c:pt idx="217">
                  <c:v>4.5486149787899999</c:v>
                </c:pt>
                <c:pt idx="218">
                  <c:v>4.5732951164199998</c:v>
                </c:pt>
                <c:pt idx="219">
                  <c:v>4.5978639125799994</c:v>
                </c:pt>
                <c:pt idx="220">
                  <c:v>4.6184051036799998</c:v>
                </c:pt>
                <c:pt idx="221">
                  <c:v>4.6429309844999995</c:v>
                </c:pt>
                <c:pt idx="222">
                  <c:v>4.6635091304799996</c:v>
                </c:pt>
                <c:pt idx="223">
                  <c:v>4.6880869865399992</c:v>
                </c:pt>
                <c:pt idx="224">
                  <c:v>4.7088370323199991</c:v>
                </c:pt>
                <c:pt idx="225">
                  <c:v>4.7329840660099993</c:v>
                </c:pt>
                <c:pt idx="226">
                  <c:v>4.7575299739799997</c:v>
                </c:pt>
                <c:pt idx="227">
                  <c:v>4.7782740592899993</c:v>
                </c:pt>
                <c:pt idx="228">
                  <c:v>4.8025829791999994</c:v>
                </c:pt>
                <c:pt idx="229">
                  <c:v>4.8231389522499999</c:v>
                </c:pt>
                <c:pt idx="230">
                  <c:v>4.8478109836599996</c:v>
                </c:pt>
                <c:pt idx="231">
                  <c:v>4.8723759651199998</c:v>
                </c:pt>
                <c:pt idx="232">
                  <c:v>4.8926711082399992</c:v>
                </c:pt>
                <c:pt idx="233">
                  <c:v>4.9172229766799997</c:v>
                </c:pt>
                <c:pt idx="234">
                  <c:v>4.9378559589399993</c:v>
                </c:pt>
                <c:pt idx="235">
                  <c:v>4.9623699188199994</c:v>
                </c:pt>
                <c:pt idx="236">
                  <c:v>4.9871430396999994</c:v>
                </c:pt>
                <c:pt idx="237">
                  <c:v>5.0075199603999998</c:v>
                </c:pt>
                <c:pt idx="238">
                  <c:v>5.0275199603999994</c:v>
                </c:pt>
                <c:pt idx="239">
                  <c:v>5.0282490444099981</c:v>
                </c:pt>
                <c:pt idx="240">
                  <c:v>5.028776903149998</c:v>
                </c:pt>
                <c:pt idx="241">
                  <c:v>5.029305953979998</c:v>
                </c:pt>
                <c:pt idx="242">
                  <c:v>5.0298588466599981</c:v>
                </c:pt>
                <c:pt idx="243">
                  <c:v>5.0308480453399991</c:v>
                </c:pt>
                <c:pt idx="244">
                  <c:v>5.0317928981699982</c:v>
                </c:pt>
                <c:pt idx="245">
                  <c:v>5.032296915049999</c:v>
                </c:pt>
                <c:pt idx="246">
                  <c:v>5.0327840042099989</c:v>
                </c:pt>
                <c:pt idx="247">
                  <c:v>5.0333190154999983</c:v>
                </c:pt>
                <c:pt idx="248">
                  <c:v>5.0337948989799983</c:v>
                </c:pt>
                <c:pt idx="249">
                  <c:v>5.0342679214399979</c:v>
                </c:pt>
                <c:pt idx="250">
                  <c:v>5.0347390365599978</c:v>
                </c:pt>
                <c:pt idx="251">
                  <c:v>5.0352089595799985</c:v>
                </c:pt>
                <c:pt idx="252">
                  <c:v>5.0356788825899983</c:v>
                </c:pt>
                <c:pt idx="253">
                  <c:v>5.0361468982699993</c:v>
                </c:pt>
                <c:pt idx="254">
                  <c:v>5.0366180133799983</c:v>
                </c:pt>
                <c:pt idx="255">
                  <c:v>5.0371258449499994</c:v>
                </c:pt>
                <c:pt idx="256">
                  <c:v>5.0376060199699992</c:v>
                </c:pt>
                <c:pt idx="257">
                  <c:v>5.0380740356399993</c:v>
                </c:pt>
                <c:pt idx="258">
                  <c:v>5.0385480117799979</c:v>
                </c:pt>
                <c:pt idx="259">
                  <c:v>5.0390289020499992</c:v>
                </c:pt>
                <c:pt idx="260">
                  <c:v>5.0396180343599983</c:v>
                </c:pt>
                <c:pt idx="261">
                  <c:v>5.0401380252799992</c:v>
                </c:pt>
                <c:pt idx="262">
                  <c:v>5.0406079482999981</c:v>
                </c:pt>
                <c:pt idx="263">
                  <c:v>5.0412888717599991</c:v>
                </c:pt>
                <c:pt idx="264">
                  <c:v>5.0421810340799986</c:v>
                </c:pt>
                <c:pt idx="265">
                  <c:v>5.042986888879998</c:v>
                </c:pt>
                <c:pt idx="266">
                  <c:v>5.0438599777199986</c:v>
                </c:pt>
                <c:pt idx="267">
                  <c:v>5.0450399112699991</c:v>
                </c:pt>
                <c:pt idx="268">
                  <c:v>5.045585889809999</c:v>
                </c:pt>
                <c:pt idx="269">
                  <c:v>5.0460870456699993</c:v>
                </c:pt>
                <c:pt idx="270">
                  <c:v>5.0466549587199978</c:v>
                </c:pt>
                <c:pt idx="271">
                  <c:v>5.0475628566699982</c:v>
                </c:pt>
                <c:pt idx="272">
                  <c:v>5.0482700061799992</c:v>
                </c:pt>
                <c:pt idx="273">
                  <c:v>5.0487370681699986</c:v>
                </c:pt>
                <c:pt idx="274">
                  <c:v>5.049243946069998</c:v>
                </c:pt>
                <c:pt idx="275">
                  <c:v>5.0496928882599992</c:v>
                </c:pt>
                <c:pt idx="276">
                  <c:v>5.0501609039299993</c:v>
                </c:pt>
                <c:pt idx="277">
                  <c:v>5.0506298732699992</c:v>
                </c:pt>
                <c:pt idx="278">
                  <c:v>5.0510978889399993</c:v>
                </c:pt>
                <c:pt idx="279">
                  <c:v>5.0515639972599988</c:v>
                </c:pt>
                <c:pt idx="280">
                  <c:v>5.052029867169999</c:v>
                </c:pt>
                <c:pt idx="281">
                  <c:v>5.0524978828399991</c:v>
                </c:pt>
                <c:pt idx="282">
                  <c:v>5.0529990386899986</c:v>
                </c:pt>
                <c:pt idx="283">
                  <c:v>5.0534980487799981</c:v>
                </c:pt>
                <c:pt idx="284">
                  <c:v>5.0539689254699987</c:v>
                </c:pt>
                <c:pt idx="285">
                  <c:v>5.0544350337899981</c:v>
                </c:pt>
                <c:pt idx="286">
                  <c:v>5.054904003139999</c:v>
                </c:pt>
                <c:pt idx="287">
                  <c:v>5.0553729724799989</c:v>
                </c:pt>
                <c:pt idx="288">
                  <c:v>5.0557389449999981</c:v>
                </c:pt>
                <c:pt idx="289">
                  <c:v>5.0560479354799988</c:v>
                </c:pt>
                <c:pt idx="290">
                  <c:v>5.0563578796299993</c:v>
                </c:pt>
                <c:pt idx="291">
                  <c:v>5.0566659164399983</c:v>
                </c:pt>
                <c:pt idx="292">
                  <c:v>5.0569980335199993</c:v>
                </c:pt>
                <c:pt idx="293">
                  <c:v>5.0573129844599993</c:v>
                </c:pt>
                <c:pt idx="294">
                  <c:v>5.0616178703299983</c:v>
                </c:pt>
                <c:pt idx="295">
                  <c:v>5.0824010562899993</c:v>
                </c:pt>
                <c:pt idx="296">
                  <c:v>5.1069979858399979</c:v>
                </c:pt>
                <c:pt idx="297">
                  <c:v>5.1274528694099981</c:v>
                </c:pt>
                <c:pt idx="298">
                  <c:v>5.1519069862299993</c:v>
                </c:pt>
                <c:pt idx="299">
                  <c:v>5.1763050746899992</c:v>
                </c:pt>
                <c:pt idx="300">
                  <c:v>5.1969170761099992</c:v>
                </c:pt>
                <c:pt idx="301">
                  <c:v>5.2214560699399986</c:v>
                </c:pt>
                <c:pt idx="302">
                  <c:v>5.2420530509899983</c:v>
                </c:pt>
                <c:pt idx="303">
                  <c:v>5.2665128898599978</c:v>
                </c:pt>
                <c:pt idx="304">
                  <c:v>5.2913069915699982</c:v>
                </c:pt>
                <c:pt idx="305">
                  <c:v>5.3117580604499981</c:v>
                </c:pt>
                <c:pt idx="306">
                  <c:v>5.3364069652499992</c:v>
                </c:pt>
                <c:pt idx="307">
                  <c:v>5.3567240428899989</c:v>
                </c:pt>
                <c:pt idx="308">
                  <c:v>5.3811710071499981</c:v>
                </c:pt>
                <c:pt idx="309">
                  <c:v>5.401806850429999</c:v>
                </c:pt>
                <c:pt idx="310">
                  <c:v>5.4264929485299991</c:v>
                </c:pt>
                <c:pt idx="311">
                  <c:v>5.4507808875999988</c:v>
                </c:pt>
                <c:pt idx="312">
                  <c:v>5.4716470432199991</c:v>
                </c:pt>
                <c:pt idx="313">
                  <c:v>5.4959318828499981</c:v>
                </c:pt>
                <c:pt idx="314">
                  <c:v>5.516373891829998</c:v>
                </c:pt>
                <c:pt idx="315">
                  <c:v>5.5410540294599979</c:v>
                </c:pt>
                <c:pt idx="316">
                  <c:v>5.5656080436699984</c:v>
                </c:pt>
                <c:pt idx="317">
                  <c:v>5.5859718513399983</c:v>
                </c:pt>
                <c:pt idx="318">
                  <c:v>5.6104939174599977</c:v>
                </c:pt>
                <c:pt idx="319">
                  <c:v>5.6312608909599984</c:v>
                </c:pt>
                <c:pt idx="320">
                  <c:v>5.6556408595999983</c:v>
                </c:pt>
                <c:pt idx="321">
                  <c:v>5.6800859165099986</c:v>
                </c:pt>
                <c:pt idx="322">
                  <c:v>5.7009210777199986</c:v>
                </c:pt>
                <c:pt idx="323">
                  <c:v>5.7251649093599983</c:v>
                </c:pt>
                <c:pt idx="324">
                  <c:v>5.745805997839998</c:v>
                </c:pt>
                <c:pt idx="325">
                  <c:v>5.7705578994699991</c:v>
                </c:pt>
                <c:pt idx="326">
                  <c:v>5.791018028249999</c:v>
                </c:pt>
                <c:pt idx="327">
                  <c:v>5.8153228950499987</c:v>
                </c:pt>
                <c:pt idx="328">
                  <c:v>5.840358037939998</c:v>
                </c:pt>
                <c:pt idx="329">
                  <c:v>5.8605859470299979</c:v>
                </c:pt>
                <c:pt idx="330">
                  <c:v>5.8851480674699985</c:v>
                </c:pt>
                <c:pt idx="331">
                  <c:v>5.905618925089998</c:v>
                </c:pt>
                <c:pt idx="332">
                  <c:v>5.9301300239499977</c:v>
                </c:pt>
                <c:pt idx="333">
                  <c:v>5.954615850439998</c:v>
                </c:pt>
                <c:pt idx="334">
                  <c:v>5.9754150104499981</c:v>
                </c:pt>
                <c:pt idx="335">
                  <c:v>6.000093002309999</c:v>
                </c:pt>
                <c:pt idx="336">
                  <c:v>6.0203499984699977</c:v>
                </c:pt>
                <c:pt idx="337">
                  <c:v>6.0447850417999991</c:v>
                </c:pt>
                <c:pt idx="338">
                  <c:v>6.0693199825199979</c:v>
                </c:pt>
                <c:pt idx="339">
                  <c:v>6.0899419975199987</c:v>
                </c:pt>
                <c:pt idx="340">
                  <c:v>6.114291925429999</c:v>
                </c:pt>
                <c:pt idx="341">
                  <c:v>6.1348679256399983</c:v>
                </c:pt>
                <c:pt idx="342">
                  <c:v>6.1597659778599994</c:v>
                </c:pt>
                <c:pt idx="343">
                  <c:v>6.1839490127499985</c:v>
                </c:pt>
                <c:pt idx="344">
                  <c:v>6.2045459937999983</c:v>
                </c:pt>
                <c:pt idx="345">
                  <c:v>6.2290699672699983</c:v>
                </c:pt>
                <c:pt idx="346">
                  <c:v>6.2497189235599979</c:v>
                </c:pt>
                <c:pt idx="347">
                  <c:v>6.2742099952699988</c:v>
                </c:pt>
                <c:pt idx="348">
                  <c:v>6.294674892419998</c:v>
                </c:pt>
                <c:pt idx="349">
                  <c:v>6.3194160652099978</c:v>
                </c:pt>
                <c:pt idx="350">
                  <c:v>6.3437040042799993</c:v>
                </c:pt>
                <c:pt idx="351">
                  <c:v>6.3642950248699979</c:v>
                </c:pt>
                <c:pt idx="352">
                  <c:v>6.3890390586799981</c:v>
                </c:pt>
                <c:pt idx="353">
                  <c:v>6.4095108699799983</c:v>
                </c:pt>
                <c:pt idx="354">
                  <c:v>6.4341509532899988</c:v>
                </c:pt>
                <c:pt idx="355">
                  <c:v>6.4583759498599989</c:v>
                </c:pt>
                <c:pt idx="356">
                  <c:v>6.4789650630899978</c:v>
                </c:pt>
                <c:pt idx="357">
                  <c:v>6.5038230609799985</c:v>
                </c:pt>
                <c:pt idx="358">
                  <c:v>6.5242700767499979</c:v>
                </c:pt>
                <c:pt idx="359">
                  <c:v>6.5486920070599979</c:v>
                </c:pt>
                <c:pt idx="360">
                  <c:v>6.5731408786699976</c:v>
                </c:pt>
                <c:pt idx="361">
                  <c:v>6.5937080573999989</c:v>
                </c:pt>
                <c:pt idx="362">
                  <c:v>6.6181869697499991</c:v>
                </c:pt>
                <c:pt idx="363">
                  <c:v>6.6387748908999988</c:v>
                </c:pt>
                <c:pt idx="364">
                  <c:v>6.6632850360799978</c:v>
                </c:pt>
                <c:pt idx="365">
                  <c:v>6.683823842999999</c:v>
                </c:pt>
                <c:pt idx="366">
                  <c:v>6.7084670257499983</c:v>
                </c:pt>
                <c:pt idx="367">
                  <c:v>6.7328438949499994</c:v>
                </c:pt>
                <c:pt idx="368">
                  <c:v>6.753434915539998</c:v>
                </c:pt>
                <c:pt idx="369">
                  <c:v>6.777957935329999</c:v>
                </c:pt>
                <c:pt idx="370">
                  <c:v>6.7985198688499988</c:v>
                </c:pt>
                <c:pt idx="371">
                  <c:v>6.8230040264099987</c:v>
                </c:pt>
                <c:pt idx="372">
                  <c:v>6.8476040553999979</c:v>
                </c:pt>
                <c:pt idx="373">
                  <c:v>6.8682010364499977</c:v>
                </c:pt>
                <c:pt idx="374">
                  <c:v>6.8925779056499987</c:v>
                </c:pt>
                <c:pt idx="375">
                  <c:v>6.9132299613899981</c:v>
                </c:pt>
                <c:pt idx="376">
                  <c:v>6.9377079201099985</c:v>
                </c:pt>
                <c:pt idx="377">
                  <c:v>6.9624910545099983</c:v>
                </c:pt>
                <c:pt idx="378">
                  <c:v>6.9827680778099985</c:v>
                </c:pt>
                <c:pt idx="379">
                  <c:v>7.0075998497099992</c:v>
                </c:pt>
                <c:pt idx="380">
                  <c:v>7.0279500675099982</c:v>
                </c:pt>
                <c:pt idx="381">
                  <c:v>7.0523669910099986</c:v>
                </c:pt>
                <c:pt idx="382">
                  <c:v>7.0732090664099978</c:v>
                </c:pt>
                <c:pt idx="383">
                  <c:v>7.0974488449099979</c:v>
                </c:pt>
                <c:pt idx="384">
                  <c:v>7.1220689010099978</c:v>
                </c:pt>
                <c:pt idx="385">
                  <c:v>7.1428699684099985</c:v>
                </c:pt>
                <c:pt idx="386">
                  <c:v>7.1672320556099987</c:v>
                </c:pt>
                <c:pt idx="387">
                  <c:v>7.1878168774099986</c:v>
                </c:pt>
                <c:pt idx="388">
                  <c:v>7.2121699047099987</c:v>
                </c:pt>
                <c:pt idx="389">
                  <c:v>7.2371828747099993</c:v>
                </c:pt>
                <c:pt idx="390">
                  <c:v>7.2571599674099989</c:v>
                </c:pt>
                <c:pt idx="391">
                  <c:v>7.2818110180099982</c:v>
                </c:pt>
                <c:pt idx="392">
                  <c:v>7.3023460102099982</c:v>
                </c:pt>
                <c:pt idx="393">
                  <c:v>7.3267488670099983</c:v>
                </c:pt>
                <c:pt idx="394">
                  <c:v>7.3513169479099982</c:v>
                </c:pt>
                <c:pt idx="395">
                  <c:v>7.3719289493099982</c:v>
                </c:pt>
                <c:pt idx="396">
                  <c:v>7.3964028549099989</c:v>
                </c:pt>
                <c:pt idx="397">
                  <c:v>7.4169888687099981</c:v>
                </c:pt>
                <c:pt idx="398">
                  <c:v>7.4416659069099982</c:v>
                </c:pt>
                <c:pt idx="399">
                  <c:v>7.4621339035099989</c:v>
                </c:pt>
                <c:pt idx="400">
                  <c:v>7.4865939808099977</c:v>
                </c:pt>
                <c:pt idx="401">
                  <c:v>7.5110778999099992</c:v>
                </c:pt>
                <c:pt idx="402">
                  <c:v>7.531759996409999</c:v>
                </c:pt>
                <c:pt idx="403">
                  <c:v>7.5562100601099988</c:v>
                </c:pt>
                <c:pt idx="404">
                  <c:v>7.5765869808099993</c:v>
                </c:pt>
                <c:pt idx="405">
                  <c:v>7.6011629295099983</c:v>
                </c:pt>
                <c:pt idx="406">
                  <c:v>7.6258368683099977</c:v>
                </c:pt>
                <c:pt idx="407">
                  <c:v>7.6464760494099977</c:v>
                </c:pt>
                <c:pt idx="408">
                  <c:v>7.6710920524099979</c:v>
                </c:pt>
                <c:pt idx="409">
                  <c:v>7.6917400551099977</c:v>
                </c:pt>
                <c:pt idx="410">
                  <c:v>7.7159059238099985</c:v>
                </c:pt>
                <c:pt idx="411">
                  <c:v>7.7409520340099984</c:v>
                </c:pt>
                <c:pt idx="412">
                  <c:v>7.7611079407099979</c:v>
                </c:pt>
                <c:pt idx="413">
                  <c:v>7.7856738758099979</c:v>
                </c:pt>
                <c:pt idx="414">
                  <c:v>7.8061890793099984</c:v>
                </c:pt>
                <c:pt idx="415">
                  <c:v>7.8306179237099993</c:v>
                </c:pt>
                <c:pt idx="416">
                  <c:v>7.8514080238099986</c:v>
                </c:pt>
                <c:pt idx="417">
                  <c:v>7.8760760021099987</c:v>
                </c:pt>
                <c:pt idx="418">
                  <c:v>7.9005160522099978</c:v>
                </c:pt>
                <c:pt idx="419">
                  <c:v>7.9207508755099987</c:v>
                </c:pt>
                <c:pt idx="420">
                  <c:v>7.9455449772099982</c:v>
                </c:pt>
                <c:pt idx="421">
                  <c:v>7.966096897109999</c:v>
                </c:pt>
                <c:pt idx="422">
                  <c:v>7.990732927309999</c:v>
                </c:pt>
                <c:pt idx="423">
                  <c:v>8.0150039387099987</c:v>
                </c:pt>
                <c:pt idx="424">
                  <c:v>8.0354309273099993</c:v>
                </c:pt>
                <c:pt idx="425">
                  <c:v>8.0602040481099984</c:v>
                </c:pt>
                <c:pt idx="426">
                  <c:v>8.0805490208099986</c:v>
                </c:pt>
                <c:pt idx="427">
                  <c:v>8.1051640701099981</c:v>
                </c:pt>
                <c:pt idx="428">
                  <c:v>8.1296060276099986</c:v>
                </c:pt>
                <c:pt idx="429">
                  <c:v>8.1501920414099978</c:v>
                </c:pt>
                <c:pt idx="430">
                  <c:v>8.1749329758099982</c:v>
                </c:pt>
                <c:pt idx="431">
                  <c:v>8.1953718853099993</c:v>
                </c:pt>
                <c:pt idx="432">
                  <c:v>8.2197539997099991</c:v>
                </c:pt>
                <c:pt idx="433">
                  <c:v>8.2407779884099988</c:v>
                </c:pt>
                <c:pt idx="434">
                  <c:v>8.2650680733099993</c:v>
                </c:pt>
                <c:pt idx="435">
                  <c:v>8.2895260048099981</c:v>
                </c:pt>
                <c:pt idx="436">
                  <c:v>8.3101308536099978</c:v>
                </c:pt>
                <c:pt idx="437">
                  <c:v>8.3345329952099991</c:v>
                </c:pt>
                <c:pt idx="438">
                  <c:v>8.3552360725099977</c:v>
                </c:pt>
                <c:pt idx="439">
                  <c:v>8.3795819473099993</c:v>
                </c:pt>
                <c:pt idx="440">
                  <c:v>8.4043460083099983</c:v>
                </c:pt>
                <c:pt idx="441">
                  <c:v>8.4245999050099982</c:v>
                </c:pt>
                <c:pt idx="442">
                  <c:v>8.4490709495099985</c:v>
                </c:pt>
                <c:pt idx="443">
                  <c:v>8.4697640133099981</c:v>
                </c:pt>
                <c:pt idx="444">
                  <c:v>8.4940798473099992</c:v>
                </c:pt>
                <c:pt idx="445">
                  <c:v>8.5187549782099978</c:v>
                </c:pt>
                <c:pt idx="446">
                  <c:v>8.5393059444099979</c:v>
                </c:pt>
                <c:pt idx="447">
                  <c:v>8.5638370705099991</c:v>
                </c:pt>
                <c:pt idx="448">
                  <c:v>8.5844378662099992</c:v>
                </c:pt>
                <c:pt idx="449">
                  <c:v>8.6090550613099985</c:v>
                </c:pt>
                <c:pt idx="450">
                  <c:v>8.6295709801099978</c:v>
                </c:pt>
                <c:pt idx="451">
                  <c:v>8.6540010166099979</c:v>
                </c:pt>
                <c:pt idx="452">
                  <c:v>8.6785850715099979</c:v>
                </c:pt>
                <c:pt idx="453">
                  <c:v>8.6990509224099988</c:v>
                </c:pt>
                <c:pt idx="454">
                  <c:v>8.7236139965099984</c:v>
                </c:pt>
                <c:pt idx="455">
                  <c:v>8.7442779732099982</c:v>
                </c:pt>
                <c:pt idx="456">
                  <c:v>8.7687180233099991</c:v>
                </c:pt>
                <c:pt idx="457">
                  <c:v>8.7933089924099992</c:v>
                </c:pt>
                <c:pt idx="458">
                  <c:v>8.8137619686099988</c:v>
                </c:pt>
                <c:pt idx="459">
                  <c:v>8.8385539245099984</c:v>
                </c:pt>
                <c:pt idx="460">
                  <c:v>8.8589980793099983</c:v>
                </c:pt>
                <c:pt idx="461">
                  <c:v>8.8834078503099985</c:v>
                </c:pt>
                <c:pt idx="462">
                  <c:v>8.9082570267099985</c:v>
                </c:pt>
                <c:pt idx="463">
                  <c:v>8.9284680080099985</c:v>
                </c:pt>
                <c:pt idx="464">
                  <c:v>8.9529159260099984</c:v>
                </c:pt>
                <c:pt idx="465">
                  <c:v>8.9735779953099986</c:v>
                </c:pt>
                <c:pt idx="466">
                  <c:v>8.9980158996099977</c:v>
                </c:pt>
                <c:pt idx="467">
                  <c:v>9.0189910126099981</c:v>
                </c:pt>
                <c:pt idx="468">
                  <c:v>9.0434999657099979</c:v>
                </c:pt>
                <c:pt idx="469">
                  <c:v>9.0676329326099978</c:v>
                </c:pt>
                <c:pt idx="470">
                  <c:v>9.0881819916099982</c:v>
                </c:pt>
                <c:pt idx="471">
                  <c:v>9.1127958488099985</c:v>
                </c:pt>
                <c:pt idx="472">
                  <c:v>9.1332030487099978</c:v>
                </c:pt>
                <c:pt idx="473">
                  <c:v>9.1577780437099978</c:v>
                </c:pt>
                <c:pt idx="474">
                  <c:v>9.1823380184099985</c:v>
                </c:pt>
                <c:pt idx="475">
                  <c:v>9.2028889847099986</c:v>
                </c:pt>
                <c:pt idx="476">
                  <c:v>9.2273650360099992</c:v>
                </c:pt>
                <c:pt idx="477">
                  <c:v>9.2478778553099978</c:v>
                </c:pt>
                <c:pt idx="478">
                  <c:v>9.2731330585099982</c:v>
                </c:pt>
                <c:pt idx="479">
                  <c:v>9.2970090103099992</c:v>
                </c:pt>
                <c:pt idx="480">
                  <c:v>9.3176129055099981</c:v>
                </c:pt>
                <c:pt idx="481">
                  <c:v>9.3421290111099982</c:v>
                </c:pt>
                <c:pt idx="482">
                  <c:v>9.3626580429099988</c:v>
                </c:pt>
                <c:pt idx="483">
                  <c:v>9.3871379089099989</c:v>
                </c:pt>
                <c:pt idx="484">
                  <c:v>9.4080028725099982</c:v>
                </c:pt>
                <c:pt idx="485">
                  <c:v>9.432443876309998</c:v>
                </c:pt>
                <c:pt idx="486">
                  <c:v>9.4567568493099987</c:v>
                </c:pt>
                <c:pt idx="487">
                  <c:v>9.4774630260099979</c:v>
                </c:pt>
                <c:pt idx="488">
                  <c:v>9.501883049009999</c:v>
                </c:pt>
                <c:pt idx="489">
                  <c:v>9.522332925809998</c:v>
                </c:pt>
                <c:pt idx="490">
                  <c:v>9.5468850326099979</c:v>
                </c:pt>
                <c:pt idx="491">
                  <c:v>9.5714168739099978</c:v>
                </c:pt>
                <c:pt idx="492">
                  <c:v>9.5920388889099986</c:v>
                </c:pt>
                <c:pt idx="493">
                  <c:v>9.6164009762099987</c:v>
                </c:pt>
                <c:pt idx="494">
                  <c:v>9.637409944509999</c:v>
                </c:pt>
                <c:pt idx="495">
                  <c:v>9.661491889909998</c:v>
                </c:pt>
                <c:pt idx="496">
                  <c:v>9.6861489010099984</c:v>
                </c:pt>
                <c:pt idx="497">
                  <c:v>9.7067449283099982</c:v>
                </c:pt>
                <c:pt idx="498">
                  <c:v>9.7312150192099978</c:v>
                </c:pt>
                <c:pt idx="499">
                  <c:v>9.7517678928099993</c:v>
                </c:pt>
                <c:pt idx="500">
                  <c:v>9.7762968731099988</c:v>
                </c:pt>
                <c:pt idx="501">
                  <c:v>9.7969060135099983</c:v>
                </c:pt>
                <c:pt idx="502">
                  <c:v>9.8213579845099979</c:v>
                </c:pt>
                <c:pt idx="503">
                  <c:v>9.8458428573099983</c:v>
                </c:pt>
                <c:pt idx="504">
                  <c:v>9.8664109897099976</c:v>
                </c:pt>
                <c:pt idx="505">
                  <c:v>9.8910119724099985</c:v>
                </c:pt>
                <c:pt idx="506">
                  <c:v>9.9116549682099979</c:v>
                </c:pt>
                <c:pt idx="507">
                  <c:v>9.9360649776099983</c:v>
                </c:pt>
                <c:pt idx="508">
                  <c:v>9.9605229092099989</c:v>
                </c:pt>
                <c:pt idx="509">
                  <c:v>9.9810750675099982</c:v>
                </c:pt>
                <c:pt idx="510">
                  <c:v>10.005619068109999</c:v>
                </c:pt>
                <c:pt idx="511">
                  <c:v>10.026231069609999</c:v>
                </c:pt>
                <c:pt idx="512">
                  <c:v>10.050664920809998</c:v>
                </c:pt>
                <c:pt idx="513">
                  <c:v>10.070664920809998</c:v>
                </c:pt>
                <c:pt idx="514">
                  <c:v>10.071219005609997</c:v>
                </c:pt>
                <c:pt idx="515">
                  <c:v>10.071677961309998</c:v>
                </c:pt>
                <c:pt idx="516">
                  <c:v>10.072130003009997</c:v>
                </c:pt>
                <c:pt idx="517">
                  <c:v>10.072582044609998</c:v>
                </c:pt>
                <c:pt idx="518">
                  <c:v>10.073031940509997</c:v>
                </c:pt>
                <c:pt idx="519">
                  <c:v>10.073497095109998</c:v>
                </c:pt>
                <c:pt idx="520">
                  <c:v>10.073991098409998</c:v>
                </c:pt>
                <c:pt idx="521">
                  <c:v>10.074463882409997</c:v>
                </c:pt>
                <c:pt idx="522">
                  <c:v>10.074933090209997</c:v>
                </c:pt>
                <c:pt idx="523">
                  <c:v>10.075407066309998</c:v>
                </c:pt>
                <c:pt idx="524">
                  <c:v>10.076047935509997</c:v>
                </c:pt>
                <c:pt idx="525">
                  <c:v>10.076540985109999</c:v>
                </c:pt>
                <c:pt idx="526">
                  <c:v>10.077014961209997</c:v>
                </c:pt>
                <c:pt idx="527">
                  <c:v>10.077508964509997</c:v>
                </c:pt>
                <c:pt idx="528">
                  <c:v>10.077983894309998</c:v>
                </c:pt>
                <c:pt idx="529">
                  <c:v>10.078455009509998</c:v>
                </c:pt>
                <c:pt idx="530">
                  <c:v>10.078924932509997</c:v>
                </c:pt>
                <c:pt idx="531">
                  <c:v>10.079396047609999</c:v>
                </c:pt>
                <c:pt idx="532">
                  <c:v>10.079866924309998</c:v>
                </c:pt>
                <c:pt idx="533">
                  <c:v>10.080359020209999</c:v>
                </c:pt>
                <c:pt idx="534">
                  <c:v>10.081403055209998</c:v>
                </c:pt>
                <c:pt idx="535">
                  <c:v>10.082623043109997</c:v>
                </c:pt>
                <c:pt idx="536">
                  <c:v>10.083838024109998</c:v>
                </c:pt>
                <c:pt idx="537">
                  <c:v>10.084778108609997</c:v>
                </c:pt>
                <c:pt idx="538">
                  <c:v>10.085572996109997</c:v>
                </c:pt>
                <c:pt idx="539">
                  <c:v>10.086072006209998</c:v>
                </c:pt>
                <c:pt idx="540">
                  <c:v>10.086547889709998</c:v>
                </c:pt>
                <c:pt idx="541">
                  <c:v>10.087019958509998</c:v>
                </c:pt>
                <c:pt idx="542">
                  <c:v>10.087488927809998</c:v>
                </c:pt>
                <c:pt idx="543">
                  <c:v>10.087960043009998</c:v>
                </c:pt>
                <c:pt idx="544">
                  <c:v>10.088432111709999</c:v>
                </c:pt>
                <c:pt idx="545">
                  <c:v>10.088907995209997</c:v>
                </c:pt>
                <c:pt idx="546">
                  <c:v>10.089379110309999</c:v>
                </c:pt>
                <c:pt idx="547">
                  <c:v>10.089866914709997</c:v>
                </c:pt>
                <c:pt idx="548">
                  <c:v>10.090339937209999</c:v>
                </c:pt>
                <c:pt idx="549">
                  <c:v>10.090813913309997</c:v>
                </c:pt>
                <c:pt idx="550">
                  <c:v>10.091286935809999</c:v>
                </c:pt>
                <c:pt idx="551">
                  <c:v>10.091759004609997</c:v>
                </c:pt>
                <c:pt idx="552">
                  <c:v>10.092227973909997</c:v>
                </c:pt>
                <c:pt idx="553">
                  <c:v>10.092700042709998</c:v>
                </c:pt>
                <c:pt idx="554">
                  <c:v>10.093169965709997</c:v>
                </c:pt>
                <c:pt idx="555">
                  <c:v>10.093652048109998</c:v>
                </c:pt>
                <c:pt idx="556">
                  <c:v>10.094122924809998</c:v>
                </c:pt>
                <c:pt idx="557">
                  <c:v>10.094590940509997</c:v>
                </c:pt>
                <c:pt idx="558">
                  <c:v>10.095012941409998</c:v>
                </c:pt>
                <c:pt idx="559">
                  <c:v>10.095320024509999</c:v>
                </c:pt>
                <c:pt idx="560">
                  <c:v>10.095629015009997</c:v>
                </c:pt>
                <c:pt idx="561">
                  <c:v>10.095939912809998</c:v>
                </c:pt>
                <c:pt idx="562">
                  <c:v>10.096250095409998</c:v>
                </c:pt>
                <c:pt idx="563">
                  <c:v>10.096564092609999</c:v>
                </c:pt>
                <c:pt idx="564">
                  <c:v>10.096875944109998</c:v>
                </c:pt>
                <c:pt idx="565">
                  <c:v>10.097266950609997</c:v>
                </c:pt>
                <c:pt idx="566">
                  <c:v>10.108588972109997</c:v>
                </c:pt>
                <c:pt idx="567">
                  <c:v>10.128799953509997</c:v>
                </c:pt>
                <c:pt idx="568">
                  <c:v>10.153353014009998</c:v>
                </c:pt>
                <c:pt idx="569">
                  <c:v>10.173837938309997</c:v>
                </c:pt>
                <c:pt idx="570">
                  <c:v>10.198657074009997</c:v>
                </c:pt>
                <c:pt idx="571">
                  <c:v>10.222874918009998</c:v>
                </c:pt>
                <c:pt idx="572">
                  <c:v>10.243836917909999</c:v>
                </c:pt>
                <c:pt idx="573">
                  <c:v>10.268085041009998</c:v>
                </c:pt>
                <c:pt idx="574">
                  <c:v>10.288553037609997</c:v>
                </c:pt>
                <c:pt idx="575">
                  <c:v>10.313571014409998</c:v>
                </c:pt>
                <c:pt idx="576">
                  <c:v>10.337586917909999</c:v>
                </c:pt>
                <c:pt idx="577">
                  <c:v>10.358281889009998</c:v>
                </c:pt>
                <c:pt idx="578">
                  <c:v>10.382729091609997</c:v>
                </c:pt>
                <c:pt idx="579">
                  <c:v>10.403209962809997</c:v>
                </c:pt>
                <c:pt idx="580">
                  <c:v>10.428161897709998</c:v>
                </c:pt>
                <c:pt idx="581">
                  <c:v>10.452322044409998</c:v>
                </c:pt>
                <c:pt idx="582">
                  <c:v>10.472811021809997</c:v>
                </c:pt>
                <c:pt idx="583">
                  <c:v>10.497361936609998</c:v>
                </c:pt>
                <c:pt idx="584">
                  <c:v>10.518046894109998</c:v>
                </c:pt>
                <c:pt idx="585">
                  <c:v>10.542464056009997</c:v>
                </c:pt>
                <c:pt idx="586">
                  <c:v>10.563287057909998</c:v>
                </c:pt>
                <c:pt idx="587">
                  <c:v>10.587736883209997</c:v>
                </c:pt>
                <c:pt idx="588">
                  <c:v>10.612238922109999</c:v>
                </c:pt>
                <c:pt idx="589">
                  <c:v>10.632575073209997</c:v>
                </c:pt>
                <c:pt idx="590">
                  <c:v>10.657431879009998</c:v>
                </c:pt>
                <c:pt idx="591">
                  <c:v>10.677845993009997</c:v>
                </c:pt>
                <c:pt idx="592">
                  <c:v>10.702288904209997</c:v>
                </c:pt>
                <c:pt idx="593">
                  <c:v>10.727088012709999</c:v>
                </c:pt>
                <c:pt idx="594">
                  <c:v>10.747334041609998</c:v>
                </c:pt>
                <c:pt idx="595">
                  <c:v>10.772031106909997</c:v>
                </c:pt>
                <c:pt idx="596">
                  <c:v>10.792729892709998</c:v>
                </c:pt>
                <c:pt idx="597">
                  <c:v>10.816968956009998</c:v>
                </c:pt>
                <c:pt idx="598">
                  <c:v>10.841390886309998</c:v>
                </c:pt>
                <c:pt idx="599">
                  <c:v>10.862362899809998</c:v>
                </c:pt>
                <c:pt idx="600">
                  <c:v>10.886487999009997</c:v>
                </c:pt>
                <c:pt idx="601">
                  <c:v>10.907054939309997</c:v>
                </c:pt>
                <c:pt idx="602">
                  <c:v>10.931582965809998</c:v>
                </c:pt>
                <c:pt idx="603">
                  <c:v>10.952113904909998</c:v>
                </c:pt>
                <c:pt idx="604">
                  <c:v>10.976623096509998</c:v>
                </c:pt>
                <c:pt idx="605">
                  <c:v>11.001210012409997</c:v>
                </c:pt>
                <c:pt idx="606">
                  <c:v>11.021941938409999</c:v>
                </c:pt>
                <c:pt idx="607">
                  <c:v>11.046294012109998</c:v>
                </c:pt>
                <c:pt idx="608">
                  <c:v>11.066851892509998</c:v>
                </c:pt>
                <c:pt idx="609">
                  <c:v>11.091383972209998</c:v>
                </c:pt>
                <c:pt idx="610">
                  <c:v>11.116215028809998</c:v>
                </c:pt>
                <c:pt idx="611">
                  <c:v>11.136411943409998</c:v>
                </c:pt>
                <c:pt idx="612">
                  <c:v>11.161341943709997</c:v>
                </c:pt>
                <c:pt idx="613">
                  <c:v>11.181563892409997</c:v>
                </c:pt>
                <c:pt idx="614">
                  <c:v>11.205980100609997</c:v>
                </c:pt>
                <c:pt idx="615">
                  <c:v>11.230604925209997</c:v>
                </c:pt>
                <c:pt idx="616">
                  <c:v>11.251183071109997</c:v>
                </c:pt>
                <c:pt idx="617">
                  <c:v>11.275892057409997</c:v>
                </c:pt>
                <c:pt idx="618">
                  <c:v>11.296481885909998</c:v>
                </c:pt>
                <c:pt idx="619">
                  <c:v>11.321034946409998</c:v>
                </c:pt>
                <c:pt idx="620">
                  <c:v>11.341578044909998</c:v>
                </c:pt>
                <c:pt idx="621">
                  <c:v>11.365750112509998</c:v>
                </c:pt>
                <c:pt idx="622">
                  <c:v>11.390193977409998</c:v>
                </c:pt>
                <c:pt idx="623">
                  <c:v>11.410981931709998</c:v>
                </c:pt>
                <c:pt idx="624">
                  <c:v>11.435540952709998</c:v>
                </c:pt>
                <c:pt idx="625">
                  <c:v>11.456244983709999</c:v>
                </c:pt>
                <c:pt idx="626">
                  <c:v>11.480505981409998</c:v>
                </c:pt>
                <c:pt idx="627">
                  <c:v>11.504929103809998</c:v>
                </c:pt>
                <c:pt idx="628">
                  <c:v>11.525661029809998</c:v>
                </c:pt>
                <c:pt idx="629">
                  <c:v>11.550137081109998</c:v>
                </c:pt>
                <c:pt idx="630">
                  <c:v>11.570822992309997</c:v>
                </c:pt>
                <c:pt idx="631">
                  <c:v>11.595187940609998</c:v>
                </c:pt>
                <c:pt idx="632">
                  <c:v>11.619858064609998</c:v>
                </c:pt>
                <c:pt idx="633">
                  <c:v>11.640225925409998</c:v>
                </c:pt>
                <c:pt idx="634">
                  <c:v>11.664777078609998</c:v>
                </c:pt>
                <c:pt idx="635">
                  <c:v>11.685436048509997</c:v>
                </c:pt>
                <c:pt idx="636">
                  <c:v>11.709840097409998</c:v>
                </c:pt>
                <c:pt idx="637">
                  <c:v>11.730448999409997</c:v>
                </c:pt>
                <c:pt idx="638">
                  <c:v>11.754999914209998</c:v>
                </c:pt>
                <c:pt idx="639">
                  <c:v>11.779523887609999</c:v>
                </c:pt>
                <c:pt idx="640">
                  <c:v>11.799938955309999</c:v>
                </c:pt>
                <c:pt idx="641">
                  <c:v>11.824833908109996</c:v>
                </c:pt>
                <c:pt idx="642">
                  <c:v>11.845353879909998</c:v>
                </c:pt>
                <c:pt idx="643">
                  <c:v>11.869598903709997</c:v>
                </c:pt>
                <c:pt idx="644">
                  <c:v>11.894163885109998</c:v>
                </c:pt>
                <c:pt idx="645">
                  <c:v>11.914721050309998</c:v>
                </c:pt>
                <c:pt idx="646">
                  <c:v>11.939276971809997</c:v>
                </c:pt>
                <c:pt idx="647">
                  <c:v>11.959934034309997</c:v>
                </c:pt>
                <c:pt idx="648">
                  <c:v>11.984509983109996</c:v>
                </c:pt>
                <c:pt idx="649">
                  <c:v>12.008759059909996</c:v>
                </c:pt>
                <c:pt idx="650">
                  <c:v>12.029464998209997</c:v>
                </c:pt>
                <c:pt idx="651">
                  <c:v>12.053897895809998</c:v>
                </c:pt>
                <c:pt idx="652">
                  <c:v>12.074303903609996</c:v>
                </c:pt>
                <c:pt idx="653">
                  <c:v>12.099195041709999</c:v>
                </c:pt>
                <c:pt idx="654">
                  <c:v>12.119551935209996</c:v>
                </c:pt>
                <c:pt idx="655">
                  <c:v>12.144290008509996</c:v>
                </c:pt>
                <c:pt idx="656">
                  <c:v>12.168590107009999</c:v>
                </c:pt>
                <c:pt idx="657">
                  <c:v>12.189593114809997</c:v>
                </c:pt>
                <c:pt idx="658">
                  <c:v>12.213717975609997</c:v>
                </c:pt>
                <c:pt idx="659">
                  <c:v>12.234253921509998</c:v>
                </c:pt>
                <c:pt idx="660">
                  <c:v>12.258925952909999</c:v>
                </c:pt>
                <c:pt idx="661">
                  <c:v>12.283210077309997</c:v>
                </c:pt>
                <c:pt idx="662">
                  <c:v>12.303765096709997</c:v>
                </c:pt>
                <c:pt idx="663">
                  <c:v>12.328292884809999</c:v>
                </c:pt>
                <c:pt idx="664">
                  <c:v>12.348990001709998</c:v>
                </c:pt>
                <c:pt idx="665">
                  <c:v>12.373257913609999</c:v>
                </c:pt>
                <c:pt idx="666">
                  <c:v>12.397846021609999</c:v>
                </c:pt>
                <c:pt idx="667">
                  <c:v>12.418643035909996</c:v>
                </c:pt>
                <c:pt idx="668">
                  <c:v>12.443053045309997</c:v>
                </c:pt>
                <c:pt idx="669">
                  <c:v>12.463836946509998</c:v>
                </c:pt>
                <c:pt idx="670">
                  <c:v>12.488071003009997</c:v>
                </c:pt>
                <c:pt idx="671">
                  <c:v>12.508543052709998</c:v>
                </c:pt>
                <c:pt idx="672">
                  <c:v>12.533064880409997</c:v>
                </c:pt>
                <c:pt idx="673">
                  <c:v>12.557863988909999</c:v>
                </c:pt>
                <c:pt idx="674">
                  <c:v>12.578386106509997</c:v>
                </c:pt>
                <c:pt idx="675">
                  <c:v>12.602944889109997</c:v>
                </c:pt>
                <c:pt idx="676">
                  <c:v>12.623642959609997</c:v>
                </c:pt>
                <c:pt idx="677">
                  <c:v>12.647956886309997</c:v>
                </c:pt>
                <c:pt idx="678">
                  <c:v>12.672364988309999</c:v>
                </c:pt>
                <c:pt idx="679">
                  <c:v>12.693346061709997</c:v>
                </c:pt>
                <c:pt idx="680">
                  <c:v>12.717560091009998</c:v>
                </c:pt>
                <c:pt idx="681">
                  <c:v>12.738035001809999</c:v>
                </c:pt>
                <c:pt idx="682">
                  <c:v>12.762768068309997</c:v>
                </c:pt>
                <c:pt idx="683">
                  <c:v>12.787020959909997</c:v>
                </c:pt>
                <c:pt idx="684">
                  <c:v>12.807569065109996</c:v>
                </c:pt>
                <c:pt idx="685">
                  <c:v>12.832211055809998</c:v>
                </c:pt>
                <c:pt idx="686">
                  <c:v>12.852776088709996</c:v>
                </c:pt>
                <c:pt idx="687">
                  <c:v>12.877270975109999</c:v>
                </c:pt>
                <c:pt idx="688">
                  <c:v>12.897774019209999</c:v>
                </c:pt>
                <c:pt idx="689">
                  <c:v>12.922462978409998</c:v>
                </c:pt>
                <c:pt idx="690">
                  <c:v>12.946935930209998</c:v>
                </c:pt>
                <c:pt idx="691">
                  <c:v>12.967373886109998</c:v>
                </c:pt>
                <c:pt idx="692">
                  <c:v>12.992116966209997</c:v>
                </c:pt>
                <c:pt idx="693">
                  <c:v>13.012644090609998</c:v>
                </c:pt>
                <c:pt idx="694">
                  <c:v>13.036978044509999</c:v>
                </c:pt>
                <c:pt idx="695">
                  <c:v>13.061917104709996</c:v>
                </c:pt>
                <c:pt idx="696">
                  <c:v>13.082109966309998</c:v>
                </c:pt>
                <c:pt idx="697">
                  <c:v>13.106663980509998</c:v>
                </c:pt>
                <c:pt idx="698">
                  <c:v>13.127335109709998</c:v>
                </c:pt>
                <c:pt idx="699">
                  <c:v>13.151706018409998</c:v>
                </c:pt>
                <c:pt idx="700">
                  <c:v>13.176226892509996</c:v>
                </c:pt>
                <c:pt idx="701">
                  <c:v>13.196861066809999</c:v>
                </c:pt>
                <c:pt idx="702">
                  <c:v>13.221286096609999</c:v>
                </c:pt>
                <c:pt idx="703">
                  <c:v>13.241870918309997</c:v>
                </c:pt>
                <c:pt idx="704">
                  <c:v>13.266536035509999</c:v>
                </c:pt>
                <c:pt idx="705">
                  <c:v>13.287133970309997</c:v>
                </c:pt>
                <c:pt idx="706">
                  <c:v>13.311536111809998</c:v>
                </c:pt>
                <c:pt idx="707">
                  <c:v>13.335918941509997</c:v>
                </c:pt>
                <c:pt idx="708">
                  <c:v>13.356404104209998</c:v>
                </c:pt>
                <c:pt idx="709">
                  <c:v>13.380992927509999</c:v>
                </c:pt>
                <c:pt idx="710">
                  <c:v>13.401675024009998</c:v>
                </c:pt>
                <c:pt idx="711">
                  <c:v>13.426265039409996</c:v>
                </c:pt>
                <c:pt idx="712">
                  <c:v>13.450679101909996</c:v>
                </c:pt>
                <c:pt idx="713">
                  <c:v>13.47118906021</c:v>
                </c:pt>
                <c:pt idx="714">
                  <c:v>13.496120014209998</c:v>
                </c:pt>
                <c:pt idx="715">
                  <c:v>13.516556062709997</c:v>
                </c:pt>
                <c:pt idx="716">
                  <c:v>13.540833988209998</c:v>
                </c:pt>
                <c:pt idx="717">
                  <c:v>13.565368928909999</c:v>
                </c:pt>
                <c:pt idx="718">
                  <c:v>13.585909881609998</c:v>
                </c:pt>
                <c:pt idx="719">
                  <c:v>13.610486068709998</c:v>
                </c:pt>
                <c:pt idx="720">
                  <c:v>13.630914964709996</c:v>
                </c:pt>
                <c:pt idx="721">
                  <c:v>13.655782022509998</c:v>
                </c:pt>
                <c:pt idx="722">
                  <c:v>13.676415004709996</c:v>
                </c:pt>
                <c:pt idx="723">
                  <c:v>13.700593986509999</c:v>
                </c:pt>
                <c:pt idx="724">
                  <c:v>13.725551881809997</c:v>
                </c:pt>
                <c:pt idx="725">
                  <c:v>13.745724954609999</c:v>
                </c:pt>
                <c:pt idx="726">
                  <c:v>13.770231046709997</c:v>
                </c:pt>
                <c:pt idx="727">
                  <c:v>13.790957965809996</c:v>
                </c:pt>
                <c:pt idx="728">
                  <c:v>13.815265932109996</c:v>
                </c:pt>
                <c:pt idx="729">
                  <c:v>13.839700975409999</c:v>
                </c:pt>
                <c:pt idx="730">
                  <c:v>13.860700883909997</c:v>
                </c:pt>
                <c:pt idx="731">
                  <c:v>13.884805955909998</c:v>
                </c:pt>
                <c:pt idx="732">
                  <c:v>13.905334987609999</c:v>
                </c:pt>
                <c:pt idx="733">
                  <c:v>13.929920949909997</c:v>
                </c:pt>
                <c:pt idx="734">
                  <c:v>13.954381027209999</c:v>
                </c:pt>
                <c:pt idx="735">
                  <c:v>13.974940099709999</c:v>
                </c:pt>
                <c:pt idx="736">
                  <c:v>13.999384918209996</c:v>
                </c:pt>
                <c:pt idx="737">
                  <c:v>14.020011940009999</c:v>
                </c:pt>
                <c:pt idx="738">
                  <c:v>14.044925012609999</c:v>
                </c:pt>
                <c:pt idx="739">
                  <c:v>14.065110006309999</c:v>
                </c:pt>
                <c:pt idx="740">
                  <c:v>14.089767971009996</c:v>
                </c:pt>
                <c:pt idx="741">
                  <c:v>14.114151039109997</c:v>
                </c:pt>
                <c:pt idx="742">
                  <c:v>14.134629049309998</c:v>
                </c:pt>
                <c:pt idx="743">
                  <c:v>14.159491100309998</c:v>
                </c:pt>
                <c:pt idx="744">
                  <c:v>14.17971805571</c:v>
                </c:pt>
                <c:pt idx="745">
                  <c:v>14.204259910609997</c:v>
                </c:pt>
                <c:pt idx="746">
                  <c:v>14.228781976709998</c:v>
                </c:pt>
                <c:pt idx="747">
                  <c:v>14.24938706401</c:v>
                </c:pt>
                <c:pt idx="748">
                  <c:v>14.273825922009999</c:v>
                </c:pt>
                <c:pt idx="749">
                  <c:v>14.294554033309998</c:v>
                </c:pt>
                <c:pt idx="750">
                  <c:v>14.318947114909998</c:v>
                </c:pt>
                <c:pt idx="751">
                  <c:v>14.343626060509999</c:v>
                </c:pt>
                <c:pt idx="752">
                  <c:v>14.364038028709997</c:v>
                </c:pt>
                <c:pt idx="753">
                  <c:v>14.388397970209999</c:v>
                </c:pt>
                <c:pt idx="754">
                  <c:v>14.409229078309997</c:v>
                </c:pt>
                <c:pt idx="755">
                  <c:v>14.433642902409998</c:v>
                </c:pt>
                <c:pt idx="756">
                  <c:v>14.45418194771</c:v>
                </c:pt>
                <c:pt idx="757">
                  <c:v>14.478636064509997</c:v>
                </c:pt>
                <c:pt idx="758">
                  <c:v>14.503274002109999</c:v>
                </c:pt>
                <c:pt idx="759">
                  <c:v>14.524036922509998</c:v>
                </c:pt>
                <c:pt idx="760">
                  <c:v>14.548285999309998</c:v>
                </c:pt>
                <c:pt idx="761">
                  <c:v>14.569048919709997</c:v>
                </c:pt>
                <c:pt idx="762">
                  <c:v>14.593561925909997</c:v>
                </c:pt>
                <c:pt idx="763">
                  <c:v>14.617790021909999</c:v>
                </c:pt>
                <c:pt idx="764">
                  <c:v>14.638400116009999</c:v>
                </c:pt>
                <c:pt idx="765">
                  <c:v>14.662967004809998</c:v>
                </c:pt>
                <c:pt idx="766">
                  <c:v>14.683609046909998</c:v>
                </c:pt>
                <c:pt idx="767">
                  <c:v>14.708112039609999</c:v>
                </c:pt>
                <c:pt idx="768">
                  <c:v>14.732516088509998</c:v>
                </c:pt>
                <c:pt idx="769">
                  <c:v>14.753128089909998</c:v>
                </c:pt>
                <c:pt idx="770">
                  <c:v>14.777874031109997</c:v>
                </c:pt>
                <c:pt idx="771">
                  <c:v>14.798244991309998</c:v>
                </c:pt>
                <c:pt idx="772">
                  <c:v>14.822787084609997</c:v>
                </c:pt>
                <c:pt idx="773">
                  <c:v>14.843157091109999</c:v>
                </c:pt>
                <c:pt idx="774">
                  <c:v>14.867784061409997</c:v>
                </c:pt>
                <c:pt idx="775">
                  <c:v>14.892524042109999</c:v>
                </c:pt>
                <c:pt idx="776">
                  <c:v>14.913023033109999</c:v>
                </c:pt>
                <c:pt idx="777">
                  <c:v>14.937356033309998</c:v>
                </c:pt>
                <c:pt idx="778">
                  <c:v>14.958091058709998</c:v>
                </c:pt>
                <c:pt idx="779">
                  <c:v>14.982450046509998</c:v>
                </c:pt>
                <c:pt idx="780">
                  <c:v>15.006960907009999</c:v>
                </c:pt>
                <c:pt idx="781">
                  <c:v>15.027731933609997</c:v>
                </c:pt>
                <c:pt idx="782">
                  <c:v>15.052010097509998</c:v>
                </c:pt>
                <c:pt idx="783">
                  <c:v>15.072953977609997</c:v>
                </c:pt>
                <c:pt idx="784">
                  <c:v>15.092953977609996</c:v>
                </c:pt>
                <c:pt idx="785">
                  <c:v>15.093512830709995</c:v>
                </c:pt>
                <c:pt idx="786">
                  <c:v>15.094010887109997</c:v>
                </c:pt>
                <c:pt idx="787">
                  <c:v>15.094471988709996</c:v>
                </c:pt>
                <c:pt idx="788">
                  <c:v>15.094955024709995</c:v>
                </c:pt>
                <c:pt idx="789">
                  <c:v>15.095447835909996</c:v>
                </c:pt>
                <c:pt idx="790">
                  <c:v>15.095930872009996</c:v>
                </c:pt>
                <c:pt idx="791">
                  <c:v>15.096418914809997</c:v>
                </c:pt>
                <c:pt idx="792">
                  <c:v>15.096965847009995</c:v>
                </c:pt>
                <c:pt idx="793">
                  <c:v>15.097463903409997</c:v>
                </c:pt>
                <c:pt idx="794">
                  <c:v>15.098147926309997</c:v>
                </c:pt>
                <c:pt idx="795">
                  <c:v>15.098722991909996</c:v>
                </c:pt>
                <c:pt idx="796">
                  <c:v>15.099202928509998</c:v>
                </c:pt>
                <c:pt idx="797">
                  <c:v>15.099672851609997</c:v>
                </c:pt>
                <c:pt idx="798">
                  <c:v>15.100144920309996</c:v>
                </c:pt>
                <c:pt idx="799">
                  <c:v>15.100619850109995</c:v>
                </c:pt>
                <c:pt idx="800">
                  <c:v>15.101095972009995</c:v>
                </c:pt>
                <c:pt idx="801">
                  <c:v>15.102076826109995</c:v>
                </c:pt>
                <c:pt idx="802">
                  <c:v>15.103282985709997</c:v>
                </c:pt>
                <c:pt idx="803">
                  <c:v>15.104474840209997</c:v>
                </c:pt>
                <c:pt idx="804">
                  <c:v>15.105271873509997</c:v>
                </c:pt>
                <c:pt idx="805">
                  <c:v>15.105776844009997</c:v>
                </c:pt>
                <c:pt idx="806">
                  <c:v>15.106254873309995</c:v>
                </c:pt>
                <c:pt idx="807">
                  <c:v>15.106766996409997</c:v>
                </c:pt>
                <c:pt idx="808">
                  <c:v>15.107247886609995</c:v>
                </c:pt>
                <c:pt idx="809">
                  <c:v>15.107720909109995</c:v>
                </c:pt>
                <c:pt idx="810">
                  <c:v>15.108197984709998</c:v>
                </c:pt>
                <c:pt idx="811">
                  <c:v>15.108674821809997</c:v>
                </c:pt>
                <c:pt idx="812">
                  <c:v>15.109147844309996</c:v>
                </c:pt>
                <c:pt idx="813">
                  <c:v>15.109618005709995</c:v>
                </c:pt>
                <c:pt idx="814">
                  <c:v>15.110155878109998</c:v>
                </c:pt>
                <c:pt idx="815">
                  <c:v>15.110740957209996</c:v>
                </c:pt>
                <c:pt idx="816">
                  <c:v>15.111352024109996</c:v>
                </c:pt>
                <c:pt idx="817">
                  <c:v>15.111856994609996</c:v>
                </c:pt>
                <c:pt idx="818">
                  <c:v>15.112333831809996</c:v>
                </c:pt>
                <c:pt idx="819">
                  <c:v>15.112806854209998</c:v>
                </c:pt>
                <c:pt idx="820">
                  <c:v>15.113274869909995</c:v>
                </c:pt>
                <c:pt idx="821">
                  <c:v>15.113808927509995</c:v>
                </c:pt>
                <c:pt idx="822">
                  <c:v>15.114286956809996</c:v>
                </c:pt>
                <c:pt idx="823">
                  <c:v>15.115034875909997</c:v>
                </c:pt>
                <c:pt idx="824">
                  <c:v>15.115547952609996</c:v>
                </c:pt>
                <c:pt idx="825">
                  <c:v>15.116038856509997</c:v>
                </c:pt>
                <c:pt idx="826">
                  <c:v>15.116520938909995</c:v>
                </c:pt>
                <c:pt idx="827">
                  <c:v>15.117000875509996</c:v>
                </c:pt>
                <c:pt idx="828">
                  <c:v>15.117479858409995</c:v>
                </c:pt>
                <c:pt idx="829">
                  <c:v>15.117960987109997</c:v>
                </c:pt>
                <c:pt idx="830">
                  <c:v>15.118899879409996</c:v>
                </c:pt>
                <c:pt idx="831">
                  <c:v>15.120176849409996</c:v>
                </c:pt>
                <c:pt idx="832">
                  <c:v>15.121367988609995</c:v>
                </c:pt>
                <c:pt idx="833">
                  <c:v>15.121830997509997</c:v>
                </c:pt>
                <c:pt idx="834">
                  <c:v>15.122157869309996</c:v>
                </c:pt>
                <c:pt idx="835">
                  <c:v>15.122484025909996</c:v>
                </c:pt>
                <c:pt idx="836">
                  <c:v>15.122805891009998</c:v>
                </c:pt>
                <c:pt idx="837">
                  <c:v>15.123108921009996</c:v>
                </c:pt>
                <c:pt idx="838">
                  <c:v>15.123407897909997</c:v>
                </c:pt>
                <c:pt idx="839">
                  <c:v>15.123706874809995</c:v>
                </c:pt>
                <c:pt idx="840">
                  <c:v>15.124007997509997</c:v>
                </c:pt>
                <c:pt idx="841">
                  <c:v>15.124308881709995</c:v>
                </c:pt>
                <c:pt idx="842">
                  <c:v>15.124608812309996</c:v>
                </c:pt>
                <c:pt idx="843">
                  <c:v>15.124908027609996</c:v>
                </c:pt>
                <c:pt idx="844">
                  <c:v>15.125233945809997</c:v>
                </c:pt>
                <c:pt idx="845">
                  <c:v>15.125542936309996</c:v>
                </c:pt>
                <c:pt idx="846">
                  <c:v>15.125851926809995</c:v>
                </c:pt>
                <c:pt idx="847">
                  <c:v>15.126161870909998</c:v>
                </c:pt>
                <c:pt idx="848">
                  <c:v>15.126457986809998</c:v>
                </c:pt>
                <c:pt idx="849">
                  <c:v>15.126709995309996</c:v>
                </c:pt>
                <c:pt idx="850">
                  <c:v>15.126982030909998</c:v>
                </c:pt>
                <c:pt idx="851">
                  <c:v>15.127243814509997</c:v>
                </c:pt>
                <c:pt idx="852">
                  <c:v>15.127548990209997</c:v>
                </c:pt>
                <c:pt idx="853">
                  <c:v>15.127842960309996</c:v>
                </c:pt>
                <c:pt idx="854">
                  <c:v>15.128672895409997</c:v>
                </c:pt>
                <c:pt idx="855">
                  <c:v>15.129033861109997</c:v>
                </c:pt>
                <c:pt idx="856">
                  <c:v>15.129419860809998</c:v>
                </c:pt>
                <c:pt idx="857">
                  <c:v>15.129796800609997</c:v>
                </c:pt>
                <c:pt idx="858">
                  <c:v>15.130188999209997</c:v>
                </c:pt>
                <c:pt idx="859">
                  <c:v>15.130791006109996</c:v>
                </c:pt>
                <c:pt idx="860">
                  <c:v>15.131486949909997</c:v>
                </c:pt>
                <c:pt idx="861">
                  <c:v>15.131825981109996</c:v>
                </c:pt>
                <c:pt idx="862">
                  <c:v>15.132098016709998</c:v>
                </c:pt>
                <c:pt idx="863">
                  <c:v>15.132412967709998</c:v>
                </c:pt>
                <c:pt idx="864">
                  <c:v>15.145088014609998</c:v>
                </c:pt>
                <c:pt idx="865">
                  <c:v>15.169714984909996</c:v>
                </c:pt>
                <c:pt idx="866">
                  <c:v>15.190069971109997</c:v>
                </c:pt>
                <c:pt idx="867">
                  <c:v>15.214559850709998</c:v>
                </c:pt>
                <c:pt idx="868">
                  <c:v>15.235024986309996</c:v>
                </c:pt>
                <c:pt idx="869">
                  <c:v>15.259501991309998</c:v>
                </c:pt>
                <c:pt idx="870">
                  <c:v>15.284195003509998</c:v>
                </c:pt>
                <c:pt idx="871">
                  <c:v>15.304865894309996</c:v>
                </c:pt>
                <c:pt idx="872">
                  <c:v>15.329295930909998</c:v>
                </c:pt>
                <c:pt idx="873">
                  <c:v>15.349903879209995</c:v>
                </c:pt>
                <c:pt idx="874">
                  <c:v>15.374524889009995</c:v>
                </c:pt>
                <c:pt idx="875">
                  <c:v>15.398748931909997</c:v>
                </c:pt>
                <c:pt idx="876">
                  <c:v>15.419298944509995</c:v>
                </c:pt>
                <c:pt idx="877">
                  <c:v>15.444032011009996</c:v>
                </c:pt>
                <c:pt idx="878">
                  <c:v>15.464513835909996</c:v>
                </c:pt>
                <c:pt idx="879">
                  <c:v>15.488903818109998</c:v>
                </c:pt>
                <c:pt idx="880">
                  <c:v>15.509575901009997</c:v>
                </c:pt>
                <c:pt idx="881">
                  <c:v>15.533939895609995</c:v>
                </c:pt>
                <c:pt idx="882">
                  <c:v>15.558387813609995</c:v>
                </c:pt>
                <c:pt idx="883">
                  <c:v>15.579002914409996</c:v>
                </c:pt>
                <c:pt idx="884">
                  <c:v>15.603475866309997</c:v>
                </c:pt>
                <c:pt idx="885">
                  <c:v>15.624020872109996</c:v>
                </c:pt>
                <c:pt idx="886">
                  <c:v>15.648604927109995</c:v>
                </c:pt>
                <c:pt idx="887">
                  <c:v>15.673339901009998</c:v>
                </c:pt>
                <c:pt idx="888">
                  <c:v>15.693627891509996</c:v>
                </c:pt>
                <c:pt idx="889">
                  <c:v>15.718164978009996</c:v>
                </c:pt>
                <c:pt idx="890">
                  <c:v>15.739056882809995</c:v>
                </c:pt>
                <c:pt idx="891">
                  <c:v>15.763301906609998</c:v>
                </c:pt>
                <c:pt idx="892">
                  <c:v>15.787871894809998</c:v>
                </c:pt>
                <c:pt idx="893">
                  <c:v>15.808633861509998</c:v>
                </c:pt>
                <c:pt idx="894">
                  <c:v>15.832812843309997</c:v>
                </c:pt>
                <c:pt idx="895">
                  <c:v>15.853862819709997</c:v>
                </c:pt>
                <c:pt idx="896">
                  <c:v>15.878399906109996</c:v>
                </c:pt>
                <c:pt idx="897">
                  <c:v>15.898426828409997</c:v>
                </c:pt>
                <c:pt idx="898">
                  <c:v>15.923085031509997</c:v>
                </c:pt>
                <c:pt idx="899">
                  <c:v>15.947553930309995</c:v>
                </c:pt>
                <c:pt idx="900">
                  <c:v>15.968124923709995</c:v>
                </c:pt>
                <c:pt idx="901">
                  <c:v>15.992591915109996</c:v>
                </c:pt>
                <c:pt idx="902">
                  <c:v>16.013459024409997</c:v>
                </c:pt>
                <c:pt idx="903">
                  <c:v>16.037936983109997</c:v>
                </c:pt>
                <c:pt idx="904">
                  <c:v>16.062477884309999</c:v>
                </c:pt>
                <c:pt idx="905">
                  <c:v>16.08296185491</c:v>
                </c:pt>
                <c:pt idx="906">
                  <c:v>16.10751181601</c:v>
                </c:pt>
                <c:pt idx="907">
                  <c:v>16.127842960309998</c:v>
                </c:pt>
                <c:pt idx="908">
                  <c:v>16.152352867109997</c:v>
                </c:pt>
                <c:pt idx="909">
                  <c:v>16.177115974409997</c:v>
                </c:pt>
                <c:pt idx="910">
                  <c:v>16.197481927909998</c:v>
                </c:pt>
                <c:pt idx="911">
                  <c:v>16.221880970009998</c:v>
                </c:pt>
                <c:pt idx="912">
                  <c:v>16.242483911509996</c:v>
                </c:pt>
                <c:pt idx="913">
                  <c:v>16.266971883809997</c:v>
                </c:pt>
                <c:pt idx="914">
                  <c:v>16.287512836409999</c:v>
                </c:pt>
                <c:pt idx="915">
                  <c:v>16.31234985351</c:v>
                </c:pt>
                <c:pt idx="916">
                  <c:v>16.33663898471</c:v>
                </c:pt>
                <c:pt idx="917">
                  <c:v>16.357132015209999</c:v>
                </c:pt>
                <c:pt idx="918">
                  <c:v>16.381726799009996</c:v>
                </c:pt>
                <c:pt idx="919">
                  <c:v>16.402273950609999</c:v>
                </c:pt>
                <c:pt idx="920">
                  <c:v>16.42692500111</c:v>
                </c:pt>
                <c:pt idx="921">
                  <c:v>16.451227006909999</c:v>
                </c:pt>
                <c:pt idx="922">
                  <c:v>16.472065982809998</c:v>
                </c:pt>
                <c:pt idx="923">
                  <c:v>16.496295032509998</c:v>
                </c:pt>
                <c:pt idx="924">
                  <c:v>16.516857919709999</c:v>
                </c:pt>
                <c:pt idx="925">
                  <c:v>16.541685876809996</c:v>
                </c:pt>
                <c:pt idx="926">
                  <c:v>16.565954027209997</c:v>
                </c:pt>
                <c:pt idx="927">
                  <c:v>16.586571989009997</c:v>
                </c:pt>
                <c:pt idx="928">
                  <c:v>16.610949811909997</c:v>
                </c:pt>
                <c:pt idx="929">
                  <c:v>16.631455955509999</c:v>
                </c:pt>
                <c:pt idx="930">
                  <c:v>16.655984935709998</c:v>
                </c:pt>
                <c:pt idx="931">
                  <c:v>16.676483926809997</c:v>
                </c:pt>
                <c:pt idx="932">
                  <c:v>16.701110897109999</c:v>
                </c:pt>
                <c:pt idx="933">
                  <c:v>16.725601968809997</c:v>
                </c:pt>
                <c:pt idx="934">
                  <c:v>16.746367988609997</c:v>
                </c:pt>
                <c:pt idx="935">
                  <c:v>16.770812807109998</c:v>
                </c:pt>
                <c:pt idx="936">
                  <c:v>16.791235981009997</c:v>
                </c:pt>
                <c:pt idx="937">
                  <c:v>16.815949020409999</c:v>
                </c:pt>
                <c:pt idx="938">
                  <c:v>16.840510902409999</c:v>
                </c:pt>
                <c:pt idx="939">
                  <c:v>16.86085396771</c:v>
                </c:pt>
                <c:pt idx="940">
                  <c:v>16.885371027009999</c:v>
                </c:pt>
                <c:pt idx="941">
                  <c:v>16.906066951709999</c:v>
                </c:pt>
                <c:pt idx="942">
                  <c:v>16.930504856109998</c:v>
                </c:pt>
                <c:pt idx="943">
                  <c:v>16.955000934609998</c:v>
                </c:pt>
                <c:pt idx="944">
                  <c:v>16.975779829009998</c:v>
                </c:pt>
                <c:pt idx="945">
                  <c:v>17.000179824809997</c:v>
                </c:pt>
                <c:pt idx="946">
                  <c:v>17.020569858509997</c:v>
                </c:pt>
                <c:pt idx="947">
                  <c:v>17.045396862009998</c:v>
                </c:pt>
                <c:pt idx="948">
                  <c:v>17.065695819809999</c:v>
                </c:pt>
                <c:pt idx="949">
                  <c:v>17.090122995409999</c:v>
                </c:pt>
                <c:pt idx="950">
                  <c:v>17.114701805109998</c:v>
                </c:pt>
                <c:pt idx="951">
                  <c:v>17.135287818909998</c:v>
                </c:pt>
                <c:pt idx="952">
                  <c:v>17.159982023209999</c:v>
                </c:pt>
                <c:pt idx="953">
                  <c:v>17.180383024209998</c:v>
                </c:pt>
                <c:pt idx="954">
                  <c:v>17.204960880309997</c:v>
                </c:pt>
                <c:pt idx="955">
                  <c:v>17.229333934809997</c:v>
                </c:pt>
                <c:pt idx="956">
                  <c:v>17.25019889831</c:v>
                </c:pt>
                <c:pt idx="957">
                  <c:v>17.274839935309998</c:v>
                </c:pt>
                <c:pt idx="958">
                  <c:v>17.294921932209999</c:v>
                </c:pt>
                <c:pt idx="959">
                  <c:v>17.319601831409997</c:v>
                </c:pt>
                <c:pt idx="960">
                  <c:v>17.344133911109999</c:v>
                </c:pt>
                <c:pt idx="961">
                  <c:v>17.36463099481</c:v>
                </c:pt>
                <c:pt idx="962">
                  <c:v>17.389098939909999</c:v>
                </c:pt>
                <c:pt idx="963">
                  <c:v>17.409828004809999</c:v>
                </c:pt>
                <c:pt idx="964">
                  <c:v>17.434203920409999</c:v>
                </c:pt>
                <c:pt idx="965">
                  <c:v>17.454675970109999</c:v>
                </c:pt>
                <c:pt idx="966">
                  <c:v>17.479320821809999</c:v>
                </c:pt>
                <c:pt idx="967">
                  <c:v>17.503950891509998</c:v>
                </c:pt>
                <c:pt idx="968">
                  <c:v>17.524213848109998</c:v>
                </c:pt>
                <c:pt idx="969">
                  <c:v>17.54888397221</c:v>
                </c:pt>
                <c:pt idx="970">
                  <c:v>17.569831905409998</c:v>
                </c:pt>
                <c:pt idx="971">
                  <c:v>17.593835887909997</c:v>
                </c:pt>
                <c:pt idx="972">
                  <c:v>17.618387994809996</c:v>
                </c:pt>
                <c:pt idx="973">
                  <c:v>17.63913780211</c:v>
                </c:pt>
                <c:pt idx="974">
                  <c:v>17.663591918909997</c:v>
                </c:pt>
                <c:pt idx="975">
                  <c:v>17.684104976609998</c:v>
                </c:pt>
                <c:pt idx="976">
                  <c:v>17.708851871509999</c:v>
                </c:pt>
                <c:pt idx="977">
                  <c:v>17.733182010609998</c:v>
                </c:pt>
                <c:pt idx="978">
                  <c:v>17.753686962109999</c:v>
                </c:pt>
                <c:pt idx="979">
                  <c:v>17.77819496151</c:v>
                </c:pt>
                <c:pt idx="980">
                  <c:v>17.79900890351</c:v>
                </c:pt>
                <c:pt idx="981">
                  <c:v>17.823401031509999</c:v>
                </c:pt>
                <c:pt idx="982">
                  <c:v>17.844142017409997</c:v>
                </c:pt>
                <c:pt idx="983">
                  <c:v>17.868323860209998</c:v>
                </c:pt>
                <c:pt idx="984">
                  <c:v>17.892806825609998</c:v>
                </c:pt>
                <c:pt idx="985">
                  <c:v>17.913406906109998</c:v>
                </c:pt>
                <c:pt idx="986">
                  <c:v>17.938224849709997</c:v>
                </c:pt>
                <c:pt idx="987">
                  <c:v>17.958379802709999</c:v>
                </c:pt>
                <c:pt idx="988">
                  <c:v>17.983105001409999</c:v>
                </c:pt>
                <c:pt idx="989">
                  <c:v>18.007577953309998</c:v>
                </c:pt>
                <c:pt idx="990">
                  <c:v>18.02837401391</c:v>
                </c:pt>
                <c:pt idx="991">
                  <c:v>18.052458820309997</c:v>
                </c:pt>
                <c:pt idx="992">
                  <c:v>18.073216018709999</c:v>
                </c:pt>
                <c:pt idx="993">
                  <c:v>18.097585973709997</c:v>
                </c:pt>
                <c:pt idx="994">
                  <c:v>18.12213998791</c:v>
                </c:pt>
                <c:pt idx="995">
                  <c:v>18.142931995409999</c:v>
                </c:pt>
                <c:pt idx="996">
                  <c:v>18.16724282261</c:v>
                </c:pt>
                <c:pt idx="997">
                  <c:v>18.187789020509999</c:v>
                </c:pt>
                <c:pt idx="998">
                  <c:v>18.212586936909997</c:v>
                </c:pt>
                <c:pt idx="999">
                  <c:v>18.232834873209999</c:v>
                </c:pt>
                <c:pt idx="1000">
                  <c:v>18.257365999209998</c:v>
                </c:pt>
                <c:pt idx="1001">
                  <c:v>18.281895933109997</c:v>
                </c:pt>
                <c:pt idx="1002">
                  <c:v>18.302568969709998</c:v>
                </c:pt>
                <c:pt idx="1003">
                  <c:v>18.327016887709998</c:v>
                </c:pt>
                <c:pt idx="1004">
                  <c:v>18.347520885509997</c:v>
                </c:pt>
                <c:pt idx="1005">
                  <c:v>18.372371969209997</c:v>
                </c:pt>
                <c:pt idx="1006">
                  <c:v>18.396700916309999</c:v>
                </c:pt>
                <c:pt idx="1007">
                  <c:v>18.417198953609997</c:v>
                </c:pt>
                <c:pt idx="1008">
                  <c:v>18.442014989809998</c:v>
                </c:pt>
                <c:pt idx="1009">
                  <c:v>18.462189970009998</c:v>
                </c:pt>
                <c:pt idx="1010">
                  <c:v>18.486702976209997</c:v>
                </c:pt>
                <c:pt idx="1011">
                  <c:v>18.511396942109997</c:v>
                </c:pt>
                <c:pt idx="1012">
                  <c:v>18.531764802909997</c:v>
                </c:pt>
                <c:pt idx="1013">
                  <c:v>18.556480941809998</c:v>
                </c:pt>
                <c:pt idx="1014">
                  <c:v>18.577112970309997</c:v>
                </c:pt>
                <c:pt idx="1015">
                  <c:v>18.601360855109998</c:v>
                </c:pt>
                <c:pt idx="1016">
                  <c:v>18.621761856109998</c:v>
                </c:pt>
                <c:pt idx="1017">
                  <c:v>18.64641099931</c:v>
                </c:pt>
                <c:pt idx="1018">
                  <c:v>18.671109972009997</c:v>
                </c:pt>
                <c:pt idx="1019">
                  <c:v>18.691480932209998</c:v>
                </c:pt>
                <c:pt idx="1020">
                  <c:v>18.716142950009999</c:v>
                </c:pt>
                <c:pt idx="1021">
                  <c:v>18.736573991809998</c:v>
                </c:pt>
                <c:pt idx="1022">
                  <c:v>18.761324939709997</c:v>
                </c:pt>
                <c:pt idx="1023">
                  <c:v>18.785618839309997</c:v>
                </c:pt>
                <c:pt idx="1024">
                  <c:v>18.806311903009998</c:v>
                </c:pt>
                <c:pt idx="1025">
                  <c:v>18.830838975909998</c:v>
                </c:pt>
                <c:pt idx="1026">
                  <c:v>18.851280031209999</c:v>
                </c:pt>
                <c:pt idx="1027">
                  <c:v>18.87596684451</c:v>
                </c:pt>
                <c:pt idx="1028">
                  <c:v>18.900454816809997</c:v>
                </c:pt>
                <c:pt idx="1029">
                  <c:v>18.92078882221</c:v>
                </c:pt>
                <c:pt idx="1030">
                  <c:v>18.945478019709999</c:v>
                </c:pt>
                <c:pt idx="1031">
                  <c:v>18.96592384341</c:v>
                </c:pt>
                <c:pt idx="1032">
                  <c:v>18.990416822409998</c:v>
                </c:pt>
                <c:pt idx="1033">
                  <c:v>19.011195955309997</c:v>
                </c:pt>
                <c:pt idx="1034">
                  <c:v>19.035533008609999</c:v>
                </c:pt>
                <c:pt idx="1035">
                  <c:v>19.060175952909997</c:v>
                </c:pt>
                <c:pt idx="1036">
                  <c:v>19.080637989009997</c:v>
                </c:pt>
                <c:pt idx="1037">
                  <c:v>19.105372009309999</c:v>
                </c:pt>
                <c:pt idx="1038">
                  <c:v>19.125770864509999</c:v>
                </c:pt>
                <c:pt idx="1039">
                  <c:v>19.150180873909999</c:v>
                </c:pt>
                <c:pt idx="1040">
                  <c:v>19.174753007909999</c:v>
                </c:pt>
                <c:pt idx="1041">
                  <c:v>19.195313034009999</c:v>
                </c:pt>
                <c:pt idx="1042">
                  <c:v>19.220005807909999</c:v>
                </c:pt>
                <c:pt idx="1043">
                  <c:v>19.240608034109997</c:v>
                </c:pt>
                <c:pt idx="1044">
                  <c:v>19.264805851009999</c:v>
                </c:pt>
                <c:pt idx="1045">
                  <c:v>19.289323864009997</c:v>
                </c:pt>
                <c:pt idx="1046">
                  <c:v>19.309891996409998</c:v>
                </c:pt>
                <c:pt idx="1047">
                  <c:v>19.334386882809998</c:v>
                </c:pt>
                <c:pt idx="1048">
                  <c:v>19.354886827509997</c:v>
                </c:pt>
                <c:pt idx="1049">
                  <c:v>19.379590806909999</c:v>
                </c:pt>
                <c:pt idx="1050">
                  <c:v>19.400062856709997</c:v>
                </c:pt>
                <c:pt idx="1051">
                  <c:v>19.424535808609999</c:v>
                </c:pt>
                <c:pt idx="1052">
                  <c:v>19.449137029609997</c:v>
                </c:pt>
                <c:pt idx="1053">
                  <c:v>19.469739971109998</c:v>
                </c:pt>
                <c:pt idx="1054">
                  <c:v>19.494181928609997</c:v>
                </c:pt>
                <c:pt idx="1055">
                  <c:v>19.514770803409998</c:v>
                </c:pt>
                <c:pt idx="1056">
                  <c:v>19.539226827609998</c:v>
                </c:pt>
                <c:pt idx="1057">
                  <c:v>19.56382494931</c:v>
                </c:pt>
                <c:pt idx="1058">
                  <c:v>19.584304866809997</c:v>
                </c:pt>
                <c:pt idx="1059">
                  <c:v>19.609253940609999</c:v>
                </c:pt>
                <c:pt idx="1060">
                  <c:v>19.62972599031</c:v>
                </c:pt>
                <c:pt idx="1061">
                  <c:v>19.653879938109998</c:v>
                </c:pt>
                <c:pt idx="1062">
                  <c:v>19.678822813009997</c:v>
                </c:pt>
                <c:pt idx="1063">
                  <c:v>19.698994932209999</c:v>
                </c:pt>
                <c:pt idx="1064">
                  <c:v>19.723501977909997</c:v>
                </c:pt>
                <c:pt idx="1065">
                  <c:v>19.744360981009997</c:v>
                </c:pt>
                <c:pt idx="1066">
                  <c:v>19.768600997909999</c:v>
                </c:pt>
                <c:pt idx="1067">
                  <c:v>19.789360818909998</c:v>
                </c:pt>
                <c:pt idx="1068">
                  <c:v>19.813674030309997</c:v>
                </c:pt>
                <c:pt idx="1069">
                  <c:v>19.838501987409998</c:v>
                </c:pt>
                <c:pt idx="1070">
                  <c:v>19.85876685141</c:v>
                </c:pt>
                <c:pt idx="1071">
                  <c:v>19.88320380211</c:v>
                </c:pt>
                <c:pt idx="1072">
                  <c:v>19.904046831109998</c:v>
                </c:pt>
                <c:pt idx="1073">
                  <c:v>19.928284940709997</c:v>
                </c:pt>
                <c:pt idx="1074">
                  <c:v>19.952786026009999</c:v>
                </c:pt>
                <c:pt idx="1075">
                  <c:v>19.973410902009999</c:v>
                </c:pt>
                <c:pt idx="1076">
                  <c:v>19.997979936609998</c:v>
                </c:pt>
                <c:pt idx="1077">
                  <c:v>20.018441972709997</c:v>
                </c:pt>
                <c:pt idx="1078">
                  <c:v>20.043068943009999</c:v>
                </c:pt>
                <c:pt idx="1079">
                  <c:v>20.067539033909998</c:v>
                </c:pt>
                <c:pt idx="1080">
                  <c:v>20.087988910709999</c:v>
                </c:pt>
                <c:pt idx="1081">
                  <c:v>20.11286598201</c:v>
                </c:pt>
                <c:pt idx="1082">
                  <c:v>20.132865982009999</c:v>
                </c:pt>
                <c:pt idx="1083">
                  <c:v>20.133422927810003</c:v>
                </c:pt>
                <c:pt idx="1084">
                  <c:v>20.13392098421</c:v>
                </c:pt>
                <c:pt idx="1085">
                  <c:v>20.13443286891</c:v>
                </c:pt>
                <c:pt idx="1086">
                  <c:v>20.13496501921</c:v>
                </c:pt>
                <c:pt idx="1087">
                  <c:v>20.13544304841</c:v>
                </c:pt>
                <c:pt idx="1088">
                  <c:v>20.136105852110003</c:v>
                </c:pt>
                <c:pt idx="1089">
                  <c:v>20.136611061010001</c:v>
                </c:pt>
                <c:pt idx="1090">
                  <c:v>20.137087898210002</c:v>
                </c:pt>
                <c:pt idx="1091">
                  <c:v>20.137564020110002</c:v>
                </c:pt>
                <c:pt idx="1092">
                  <c:v>20.138037996210002</c:v>
                </c:pt>
                <c:pt idx="1093">
                  <c:v>20.13873799321</c:v>
                </c:pt>
                <c:pt idx="1094">
                  <c:v>20.139857845310001</c:v>
                </c:pt>
                <c:pt idx="1095">
                  <c:v>20.14046390531</c:v>
                </c:pt>
                <c:pt idx="1096">
                  <c:v>20.14095290181</c:v>
                </c:pt>
                <c:pt idx="1097">
                  <c:v>20.141432838410001</c:v>
                </c:pt>
                <c:pt idx="1098">
                  <c:v>20.141908960310001</c:v>
                </c:pt>
                <c:pt idx="1099">
                  <c:v>20.14238603591</c:v>
                </c:pt>
                <c:pt idx="1100">
                  <c:v>20.14290388101</c:v>
                </c:pt>
                <c:pt idx="1101">
                  <c:v>20.143387870710001</c:v>
                </c:pt>
                <c:pt idx="1102">
                  <c:v>20.143866853710001</c:v>
                </c:pt>
                <c:pt idx="1103">
                  <c:v>20.144347028710001</c:v>
                </c:pt>
                <c:pt idx="1104">
                  <c:v>20.14482386581</c:v>
                </c:pt>
                <c:pt idx="1105">
                  <c:v>20.145304994510003</c:v>
                </c:pt>
                <c:pt idx="1106">
                  <c:v>20.145783023810001</c:v>
                </c:pt>
                <c:pt idx="1107">
                  <c:v>20.146266059809999</c:v>
                </c:pt>
                <c:pt idx="1108">
                  <c:v>20.14676983831</c:v>
                </c:pt>
                <c:pt idx="1109">
                  <c:v>20.147371845209999</c:v>
                </c:pt>
                <c:pt idx="1110">
                  <c:v>20.147991971910002</c:v>
                </c:pt>
                <c:pt idx="1111">
                  <c:v>20.14848287581</c:v>
                </c:pt>
                <c:pt idx="1112">
                  <c:v>20.148933010109999</c:v>
                </c:pt>
                <c:pt idx="1113">
                  <c:v>20.14938004491</c:v>
                </c:pt>
                <c:pt idx="1114">
                  <c:v>20.14982803341</c:v>
                </c:pt>
                <c:pt idx="1115">
                  <c:v>20.15032299041</c:v>
                </c:pt>
                <c:pt idx="1116">
                  <c:v>20.151016073210002</c:v>
                </c:pt>
                <c:pt idx="1117">
                  <c:v>20.151502923910002</c:v>
                </c:pt>
                <c:pt idx="1118">
                  <c:v>20.15197690011</c:v>
                </c:pt>
                <c:pt idx="1119">
                  <c:v>20.152656869810002</c:v>
                </c:pt>
                <c:pt idx="1120">
                  <c:v>20.153173999710003</c:v>
                </c:pt>
                <c:pt idx="1121">
                  <c:v>20.153670864110001</c:v>
                </c:pt>
                <c:pt idx="1122">
                  <c:v>20.154158906910002</c:v>
                </c:pt>
                <c:pt idx="1123">
                  <c:v>20.154674844710001</c:v>
                </c:pt>
                <c:pt idx="1124">
                  <c:v>20.155212955410001</c:v>
                </c:pt>
                <c:pt idx="1125">
                  <c:v>20.156246976809999</c:v>
                </c:pt>
                <c:pt idx="1126">
                  <c:v>20.15733106611</c:v>
                </c:pt>
                <c:pt idx="1127">
                  <c:v>20.158264951710002</c:v>
                </c:pt>
                <c:pt idx="1128">
                  <c:v>20.15885503761</c:v>
                </c:pt>
                <c:pt idx="1129">
                  <c:v>20.159326868010002</c:v>
                </c:pt>
                <c:pt idx="1130">
                  <c:v>20.159776048610002</c:v>
                </c:pt>
                <c:pt idx="1131">
                  <c:v>20.160219984010002</c:v>
                </c:pt>
                <c:pt idx="1132">
                  <c:v>20.160662965709999</c:v>
                </c:pt>
                <c:pt idx="1133">
                  <c:v>20.16104705811</c:v>
                </c:pt>
                <c:pt idx="1134">
                  <c:v>20.161367015810001</c:v>
                </c:pt>
                <c:pt idx="1135">
                  <c:v>20.161675052610001</c:v>
                </c:pt>
                <c:pt idx="1136">
                  <c:v>20.16198499671</c:v>
                </c:pt>
                <c:pt idx="1137">
                  <c:v>20.162294940910002</c:v>
                </c:pt>
                <c:pt idx="1138">
                  <c:v>20.162628965310002</c:v>
                </c:pt>
                <c:pt idx="1139">
                  <c:v>20.162941055210002</c:v>
                </c:pt>
                <c:pt idx="1140">
                  <c:v>20.163250045710001</c:v>
                </c:pt>
                <c:pt idx="1141">
                  <c:v>20.163555936810003</c:v>
                </c:pt>
                <c:pt idx="1142">
                  <c:v>20.181011037810002</c:v>
                </c:pt>
                <c:pt idx="1143">
                  <c:v>20.20130594251</c:v>
                </c:pt>
                <c:pt idx="1144">
                  <c:v>20.225890951109999</c:v>
                </c:pt>
                <c:pt idx="1145">
                  <c:v>20.24652703281</c:v>
                </c:pt>
                <c:pt idx="1146">
                  <c:v>20.271056966710002</c:v>
                </c:pt>
                <c:pt idx="1147">
                  <c:v>20.295926885610001</c:v>
                </c:pt>
                <c:pt idx="1148">
                  <c:v>20.31629093171</c:v>
                </c:pt>
                <c:pt idx="1149">
                  <c:v>20.340818958210001</c:v>
                </c:pt>
                <c:pt idx="1150">
                  <c:v>20.361161069810002</c:v>
                </c:pt>
                <c:pt idx="1151">
                  <c:v>20.386125879210002</c:v>
                </c:pt>
                <c:pt idx="1152">
                  <c:v>20.406154947210002</c:v>
                </c:pt>
                <c:pt idx="1153">
                  <c:v>20.43075497621</c:v>
                </c:pt>
                <c:pt idx="1154">
                  <c:v>20.455232934910001</c:v>
                </c:pt>
                <c:pt idx="1155">
                  <c:v>20.47580607411</c:v>
                </c:pt>
                <c:pt idx="1156">
                  <c:v>20.50071104041</c:v>
                </c:pt>
                <c:pt idx="1157">
                  <c:v>20.521000938410001</c:v>
                </c:pt>
                <c:pt idx="1158">
                  <c:v>20.54553301811</c:v>
                </c:pt>
                <c:pt idx="1159">
                  <c:v>20.57001598351</c:v>
                </c:pt>
                <c:pt idx="1160">
                  <c:v>20.590549068410002</c:v>
                </c:pt>
                <c:pt idx="1161">
                  <c:v>20.615086870110002</c:v>
                </c:pt>
                <c:pt idx="1162">
                  <c:v>20.63566501611</c:v>
                </c:pt>
                <c:pt idx="1163">
                  <c:v>20.66010601991</c:v>
                </c:pt>
                <c:pt idx="1164">
                  <c:v>20.684698896410001</c:v>
                </c:pt>
                <c:pt idx="1165">
                  <c:v>20.705355005210002</c:v>
                </c:pt>
                <c:pt idx="1166">
                  <c:v>20.729658918310001</c:v>
                </c:pt>
                <c:pt idx="1167">
                  <c:v>20.750731067610001</c:v>
                </c:pt>
                <c:pt idx="1168">
                  <c:v>20.77474506371</c:v>
                </c:pt>
                <c:pt idx="1169">
                  <c:v>20.795440034809999</c:v>
                </c:pt>
                <c:pt idx="1170">
                  <c:v>20.819966869310001</c:v>
                </c:pt>
                <c:pt idx="1171">
                  <c:v>20.844361858310002</c:v>
                </c:pt>
                <c:pt idx="1172">
                  <c:v>20.865165071410001</c:v>
                </c:pt>
                <c:pt idx="1173">
                  <c:v>20.889455871510002</c:v>
                </c:pt>
                <c:pt idx="1174">
                  <c:v>20.91015894881</c:v>
                </c:pt>
                <c:pt idx="1175">
                  <c:v>20.934586839610002</c:v>
                </c:pt>
                <c:pt idx="1176">
                  <c:v>20.959132986010001</c:v>
                </c:pt>
                <c:pt idx="1177">
                  <c:v>20.979682998610002</c:v>
                </c:pt>
                <c:pt idx="1178">
                  <c:v>21.00416000361</c:v>
                </c:pt>
                <c:pt idx="1179">
                  <c:v>21.024656848910002</c:v>
                </c:pt>
                <c:pt idx="1180">
                  <c:v>21.049233036010001</c:v>
                </c:pt>
                <c:pt idx="1181">
                  <c:v>21.073737936010001</c:v>
                </c:pt>
                <c:pt idx="1182">
                  <c:v>21.094253854710001</c:v>
                </c:pt>
                <c:pt idx="1183">
                  <c:v>21.118775920810002</c:v>
                </c:pt>
                <c:pt idx="1184">
                  <c:v>21.139355020510003</c:v>
                </c:pt>
                <c:pt idx="1185">
                  <c:v>21.164178924510001</c:v>
                </c:pt>
                <c:pt idx="1186">
                  <c:v>21.184466915110001</c:v>
                </c:pt>
                <c:pt idx="1187">
                  <c:v>21.20922191611</c:v>
                </c:pt>
                <c:pt idx="1188">
                  <c:v>21.23353393551</c:v>
                </c:pt>
                <c:pt idx="1189">
                  <c:v>21.25401695251</c:v>
                </c:pt>
                <c:pt idx="1190">
                  <c:v>21.27857001301</c:v>
                </c:pt>
                <c:pt idx="1191">
                  <c:v>21.298874931309999</c:v>
                </c:pt>
                <c:pt idx="1192">
                  <c:v>21.330135898510001</c:v>
                </c:pt>
                <c:pt idx="1193">
                  <c:v>21.347962932510001</c:v>
                </c:pt>
                <c:pt idx="1194">
                  <c:v>21.368470029810002</c:v>
                </c:pt>
                <c:pt idx="1195">
                  <c:v>21.39324696541</c:v>
                </c:pt>
                <c:pt idx="1196">
                  <c:v>21.413978891310002</c:v>
                </c:pt>
                <c:pt idx="1197">
                  <c:v>21.438234882310002</c:v>
                </c:pt>
                <c:pt idx="1198">
                  <c:v>21.46282895081</c:v>
                </c:pt>
                <c:pt idx="1199">
                  <c:v>21.483429031310003</c:v>
                </c:pt>
                <c:pt idx="1200">
                  <c:v>21.507863836209999</c:v>
                </c:pt>
                <c:pt idx="1201">
                  <c:v>21.528447942710002</c:v>
                </c:pt>
                <c:pt idx="1202">
                  <c:v>21.553001956910002</c:v>
                </c:pt>
                <c:pt idx="1203">
                  <c:v>21.57345493311</c:v>
                </c:pt>
                <c:pt idx="1204">
                  <c:v>21.597992973309999</c:v>
                </c:pt>
                <c:pt idx="1205">
                  <c:v>21.622551994310001</c:v>
                </c:pt>
                <c:pt idx="1206">
                  <c:v>21.643050031610002</c:v>
                </c:pt>
                <c:pt idx="1207">
                  <c:v>21.667713003110002</c:v>
                </c:pt>
                <c:pt idx="1208">
                  <c:v>21.68812091821</c:v>
                </c:pt>
                <c:pt idx="1209">
                  <c:v>21.712842063909999</c:v>
                </c:pt>
                <c:pt idx="1210">
                  <c:v>21.737291889110001</c:v>
                </c:pt>
                <c:pt idx="1211">
                  <c:v>21.757698850610002</c:v>
                </c:pt>
                <c:pt idx="1212">
                  <c:v>21.78261883731</c:v>
                </c:pt>
                <c:pt idx="1213">
                  <c:v>21.802895860610001</c:v>
                </c:pt>
                <c:pt idx="1214">
                  <c:v>21.827287988609999</c:v>
                </c:pt>
                <c:pt idx="1215">
                  <c:v>21.85190494531</c:v>
                </c:pt>
                <c:pt idx="1216">
                  <c:v>21.87263687131</c:v>
                </c:pt>
                <c:pt idx="1217">
                  <c:v>21.896948890610002</c:v>
                </c:pt>
                <c:pt idx="1218">
                  <c:v>21.917717056210002</c:v>
                </c:pt>
                <c:pt idx="1219">
                  <c:v>21.942261056910002</c:v>
                </c:pt>
                <c:pt idx="1220">
                  <c:v>21.962639884910001</c:v>
                </c:pt>
                <c:pt idx="1221">
                  <c:v>21.987124996110001</c:v>
                </c:pt>
                <c:pt idx="1222">
                  <c:v>22.01178486821</c:v>
                </c:pt>
                <c:pt idx="1223">
                  <c:v>22.03234394071</c:v>
                </c:pt>
                <c:pt idx="1224">
                  <c:v>22.05664499281</c:v>
                </c:pt>
                <c:pt idx="1225">
                  <c:v>22.07736189841</c:v>
                </c:pt>
                <c:pt idx="1226">
                  <c:v>22.101554946810001</c:v>
                </c:pt>
                <c:pt idx="1227">
                  <c:v>22.12628896711</c:v>
                </c:pt>
                <c:pt idx="1228">
                  <c:v>22.146992044410002</c:v>
                </c:pt>
                <c:pt idx="1229">
                  <c:v>22.171313838910002</c:v>
                </c:pt>
                <c:pt idx="1230">
                  <c:v>22.19173200601</c:v>
                </c:pt>
                <c:pt idx="1231">
                  <c:v>22.21632106781</c:v>
                </c:pt>
                <c:pt idx="1232">
                  <c:v>22.240883903509999</c:v>
                </c:pt>
                <c:pt idx="1233">
                  <c:v>22.261437015510001</c:v>
                </c:pt>
                <c:pt idx="1234">
                  <c:v>22.28607900611</c:v>
                </c:pt>
                <c:pt idx="1235">
                  <c:v>22.30656297681</c:v>
                </c:pt>
                <c:pt idx="1236">
                  <c:v>22.331091957010003</c:v>
                </c:pt>
                <c:pt idx="1237">
                  <c:v>22.351681070310001</c:v>
                </c:pt>
                <c:pt idx="1238">
                  <c:v>22.37649591441</c:v>
                </c:pt>
                <c:pt idx="1239">
                  <c:v>22.40072186471</c:v>
                </c:pt>
                <c:pt idx="1240">
                  <c:v>22.421157913210003</c:v>
                </c:pt>
                <c:pt idx="1241">
                  <c:v>22.44597394941</c:v>
                </c:pt>
                <c:pt idx="1242">
                  <c:v>22.466327981910002</c:v>
                </c:pt>
                <c:pt idx="1243">
                  <c:v>22.490768032010003</c:v>
                </c:pt>
                <c:pt idx="1244">
                  <c:v>22.51550896641</c:v>
                </c:pt>
                <c:pt idx="1245">
                  <c:v>22.535801963810002</c:v>
                </c:pt>
                <c:pt idx="1246">
                  <c:v>22.560442047110001</c:v>
                </c:pt>
                <c:pt idx="1247">
                  <c:v>22.581286983410003</c:v>
                </c:pt>
                <c:pt idx="1248">
                  <c:v>22.605555849010003</c:v>
                </c:pt>
                <c:pt idx="1249">
                  <c:v>22.630163030609999</c:v>
                </c:pt>
                <c:pt idx="1250">
                  <c:v>22.65058787341</c:v>
                </c:pt>
                <c:pt idx="1251">
                  <c:v>22.675116853710001</c:v>
                </c:pt>
                <c:pt idx="1252">
                  <c:v>22.695731954510002</c:v>
                </c:pt>
                <c:pt idx="1253">
                  <c:v>22.720172958310002</c:v>
                </c:pt>
                <c:pt idx="1254">
                  <c:v>22.740963058409999</c:v>
                </c:pt>
                <c:pt idx="1255">
                  <c:v>22.765533046710001</c:v>
                </c:pt>
                <c:pt idx="1256">
                  <c:v>22.78982599251</c:v>
                </c:pt>
                <c:pt idx="1257">
                  <c:v>22.810649948110001</c:v>
                </c:pt>
                <c:pt idx="1258">
                  <c:v>22.834842996510002</c:v>
                </c:pt>
                <c:pt idx="1259">
                  <c:v>22.855513887410002</c:v>
                </c:pt>
                <c:pt idx="1260">
                  <c:v>22.879970865210002</c:v>
                </c:pt>
                <c:pt idx="1261">
                  <c:v>22.904442863410001</c:v>
                </c:pt>
                <c:pt idx="1262">
                  <c:v>22.92496498101</c:v>
                </c:pt>
                <c:pt idx="1263">
                  <c:v>22.949678020410001</c:v>
                </c:pt>
                <c:pt idx="1264">
                  <c:v>22.970074968310001</c:v>
                </c:pt>
                <c:pt idx="1265">
                  <c:v>22.994525032009999</c:v>
                </c:pt>
                <c:pt idx="1266">
                  <c:v>23.019015865310003</c:v>
                </c:pt>
                <c:pt idx="1267">
                  <c:v>23.039591865510001</c:v>
                </c:pt>
                <c:pt idx="1268">
                  <c:v>23.06410892481</c:v>
                </c:pt>
                <c:pt idx="1269">
                  <c:v>23.08472784041</c:v>
                </c:pt>
                <c:pt idx="1270">
                  <c:v>23.109393911310001</c:v>
                </c:pt>
                <c:pt idx="1271">
                  <c:v>23.129689054410001</c:v>
                </c:pt>
                <c:pt idx="1272">
                  <c:v>23.15425594321</c:v>
                </c:pt>
                <c:pt idx="1273">
                  <c:v>23.178824977810002</c:v>
                </c:pt>
                <c:pt idx="1274">
                  <c:v>23.199585990910002</c:v>
                </c:pt>
                <c:pt idx="1275">
                  <c:v>23.223821001010002</c:v>
                </c:pt>
                <c:pt idx="1276">
                  <c:v>23.244662837910003</c:v>
                </c:pt>
                <c:pt idx="1277">
                  <c:v>23.269166069010002</c:v>
                </c:pt>
                <c:pt idx="1278">
                  <c:v>23.29331596371</c:v>
                </c:pt>
                <c:pt idx="1279">
                  <c:v>23.314148025510001</c:v>
                </c:pt>
                <c:pt idx="1280">
                  <c:v>23.338453845909999</c:v>
                </c:pt>
                <c:pt idx="1281">
                  <c:v>23.35914595601</c:v>
                </c:pt>
                <c:pt idx="1282">
                  <c:v>23.383766012110001</c:v>
                </c:pt>
                <c:pt idx="1283">
                  <c:v>23.408369855810001</c:v>
                </c:pt>
                <c:pt idx="1284">
                  <c:v>23.428671913110001</c:v>
                </c:pt>
                <c:pt idx="1285">
                  <c:v>23.453241901310001</c:v>
                </c:pt>
                <c:pt idx="1286">
                  <c:v>23.473768072110001</c:v>
                </c:pt>
                <c:pt idx="1287">
                  <c:v>23.498161869010001</c:v>
                </c:pt>
                <c:pt idx="1288">
                  <c:v>23.519018011010001</c:v>
                </c:pt>
                <c:pt idx="1289">
                  <c:v>23.543372945710001</c:v>
                </c:pt>
                <c:pt idx="1290">
                  <c:v>23.567890958710002</c:v>
                </c:pt>
                <c:pt idx="1291">
                  <c:v>23.588460998510001</c:v>
                </c:pt>
                <c:pt idx="1292">
                  <c:v>23.61310394281</c:v>
                </c:pt>
                <c:pt idx="1293">
                  <c:v>23.63393385881</c:v>
                </c:pt>
                <c:pt idx="1294">
                  <c:v>23.658022956810001</c:v>
                </c:pt>
                <c:pt idx="1295">
                  <c:v>23.682692842410002</c:v>
                </c:pt>
                <c:pt idx="1296">
                  <c:v>23.703077869410002</c:v>
                </c:pt>
                <c:pt idx="1297">
                  <c:v>23.727541999810001</c:v>
                </c:pt>
                <c:pt idx="1298">
                  <c:v>23.748184041910001</c:v>
                </c:pt>
                <c:pt idx="1299">
                  <c:v>23.77285106651</c:v>
                </c:pt>
                <c:pt idx="1300">
                  <c:v>23.79743202201</c:v>
                </c:pt>
                <c:pt idx="1301">
                  <c:v>23.817784862510003</c:v>
                </c:pt>
                <c:pt idx="1302">
                  <c:v>23.842305974910001</c:v>
                </c:pt>
                <c:pt idx="1303">
                  <c:v>23.864630060110002</c:v>
                </c:pt>
                <c:pt idx="1304">
                  <c:v>23.887338953010001</c:v>
                </c:pt>
                <c:pt idx="1305">
                  <c:v>23.907857971110001</c:v>
                </c:pt>
                <c:pt idx="1306">
                  <c:v>23.93263705251</c:v>
                </c:pt>
                <c:pt idx="1307">
                  <c:v>23.956924991610002</c:v>
                </c:pt>
                <c:pt idx="1308">
                  <c:v>23.977485971410001</c:v>
                </c:pt>
                <c:pt idx="1309">
                  <c:v>24.002193050310002</c:v>
                </c:pt>
                <c:pt idx="1310">
                  <c:v>24.022574024210002</c:v>
                </c:pt>
                <c:pt idx="1311">
                  <c:v>24.047059850610001</c:v>
                </c:pt>
                <c:pt idx="1312">
                  <c:v>24.07158191681</c:v>
                </c:pt>
                <c:pt idx="1313">
                  <c:v>24.09207304001</c:v>
                </c:pt>
                <c:pt idx="1314">
                  <c:v>24.116637067710002</c:v>
                </c:pt>
                <c:pt idx="1315">
                  <c:v>24.137184934610001</c:v>
                </c:pt>
                <c:pt idx="1316">
                  <c:v>24.161650972309999</c:v>
                </c:pt>
                <c:pt idx="1317">
                  <c:v>24.186363058010002</c:v>
                </c:pt>
                <c:pt idx="1318">
                  <c:v>24.206803874910001</c:v>
                </c:pt>
                <c:pt idx="1319">
                  <c:v>24.231489019310001</c:v>
                </c:pt>
                <c:pt idx="1320">
                  <c:v>24.251864032709999</c:v>
                </c:pt>
                <c:pt idx="1321">
                  <c:v>24.276552038110001</c:v>
                </c:pt>
                <c:pt idx="1322">
                  <c:v>24.297299938210003</c:v>
                </c:pt>
                <c:pt idx="1323">
                  <c:v>24.321451025010003</c:v>
                </c:pt>
                <c:pt idx="1324">
                  <c:v>24.34626491541</c:v>
                </c:pt>
                <c:pt idx="1325">
                  <c:v>24.366599874409999</c:v>
                </c:pt>
                <c:pt idx="1326">
                  <c:v>24.39100988381</c:v>
                </c:pt>
                <c:pt idx="1327">
                  <c:v>24.411836938810001</c:v>
                </c:pt>
                <c:pt idx="1328">
                  <c:v>24.436696844110003</c:v>
                </c:pt>
                <c:pt idx="1329">
                  <c:v>24.460750894509999</c:v>
                </c:pt>
                <c:pt idx="1330">
                  <c:v>24.481500940310003</c:v>
                </c:pt>
                <c:pt idx="1331">
                  <c:v>24.505765037510002</c:v>
                </c:pt>
                <c:pt idx="1332">
                  <c:v>24.526192026109999</c:v>
                </c:pt>
                <c:pt idx="1333">
                  <c:v>24.550859050710002</c:v>
                </c:pt>
                <c:pt idx="1334">
                  <c:v>24.575591878810002</c:v>
                </c:pt>
                <c:pt idx="1335">
                  <c:v>24.596002893410002</c:v>
                </c:pt>
                <c:pt idx="1336">
                  <c:v>24.62035902021</c:v>
                </c:pt>
                <c:pt idx="1337">
                  <c:v>24.64097888941</c:v>
                </c:pt>
                <c:pt idx="1338">
                  <c:v>24.665764884910001</c:v>
                </c:pt>
                <c:pt idx="1339">
                  <c:v>24.68592293731</c:v>
                </c:pt>
                <c:pt idx="1340">
                  <c:v>24.710970001210004</c:v>
                </c:pt>
                <c:pt idx="1341">
                  <c:v>24.735102968210004</c:v>
                </c:pt>
                <c:pt idx="1342">
                  <c:v>24.755817012710001</c:v>
                </c:pt>
                <c:pt idx="1343">
                  <c:v>24.78017194741</c:v>
                </c:pt>
                <c:pt idx="1344">
                  <c:v>24.800752954410004</c:v>
                </c:pt>
                <c:pt idx="1345">
                  <c:v>24.825246887210003</c:v>
                </c:pt>
                <c:pt idx="1346">
                  <c:v>24.849909858710003</c:v>
                </c:pt>
                <c:pt idx="1347">
                  <c:v>24.870313005410001</c:v>
                </c:pt>
                <c:pt idx="1348">
                  <c:v>24.894689874609998</c:v>
                </c:pt>
                <c:pt idx="1349">
                  <c:v>24.91530902861</c:v>
                </c:pt>
                <c:pt idx="1350">
                  <c:v>24.939798908209998</c:v>
                </c:pt>
                <c:pt idx="1351">
                  <c:v>24.964672880109998</c:v>
                </c:pt>
                <c:pt idx="1352">
                  <c:v>24.985307054509999</c:v>
                </c:pt>
                <c:pt idx="1353">
                  <c:v>25.00958903311</c:v>
                </c:pt>
                <c:pt idx="1354">
                  <c:v>25.030388908309998</c:v>
                </c:pt>
                <c:pt idx="1355">
                  <c:v>25.054602937610003</c:v>
                </c:pt>
                <c:pt idx="1356">
                  <c:v>25.079111890709999</c:v>
                </c:pt>
                <c:pt idx="1357">
                  <c:v>25.09969504351</c:v>
                </c:pt>
                <c:pt idx="1358">
                  <c:v>25.12404187201</c:v>
                </c:pt>
                <c:pt idx="1359">
                  <c:v>25.14473684311</c:v>
                </c:pt>
                <c:pt idx="1360">
                  <c:v>25.164736843109999</c:v>
                </c:pt>
                <c:pt idx="1361">
                  <c:v>25.16532192231</c:v>
                </c:pt>
                <c:pt idx="1362">
                  <c:v>25.16598877901</c:v>
                </c:pt>
                <c:pt idx="1363">
                  <c:v>25.167034959809996</c:v>
                </c:pt>
                <c:pt idx="1364">
                  <c:v>25.167619800509996</c:v>
                </c:pt>
                <c:pt idx="1365">
                  <c:v>25.168130970009997</c:v>
                </c:pt>
                <c:pt idx="1366">
                  <c:v>25.168679809509996</c:v>
                </c:pt>
                <c:pt idx="1367">
                  <c:v>25.16921577451</c:v>
                </c:pt>
                <c:pt idx="1368">
                  <c:v>25.169882869710001</c:v>
                </c:pt>
                <c:pt idx="1369">
                  <c:v>25.170426940909998</c:v>
                </c:pt>
                <c:pt idx="1370">
                  <c:v>25.170928812009997</c:v>
                </c:pt>
                <c:pt idx="1371">
                  <c:v>25.171420907909997</c:v>
                </c:pt>
                <c:pt idx="1372">
                  <c:v>25.171909904410001</c:v>
                </c:pt>
                <c:pt idx="1373">
                  <c:v>25.172449922509998</c:v>
                </c:pt>
                <c:pt idx="1374">
                  <c:v>25.172989940610002</c:v>
                </c:pt>
                <c:pt idx="1375">
                  <c:v>25.173518753010001</c:v>
                </c:pt>
                <c:pt idx="1376">
                  <c:v>25.174047803809998</c:v>
                </c:pt>
                <c:pt idx="1377">
                  <c:v>25.174573755209998</c:v>
                </c:pt>
                <c:pt idx="1378">
                  <c:v>25.175320959109996</c:v>
                </c:pt>
                <c:pt idx="1379">
                  <c:v>25.17612180711</c:v>
                </c:pt>
                <c:pt idx="1380">
                  <c:v>25.176855897910002</c:v>
                </c:pt>
                <c:pt idx="1381">
                  <c:v>25.177486753410001</c:v>
                </c:pt>
                <c:pt idx="1382">
                  <c:v>25.178038930909999</c:v>
                </c:pt>
                <c:pt idx="1383">
                  <c:v>25.17857275011</c:v>
                </c:pt>
                <c:pt idx="1384">
                  <c:v>25.179179763809998</c:v>
                </c:pt>
                <c:pt idx="1385">
                  <c:v>25.179949855810001</c:v>
                </c:pt>
                <c:pt idx="1386">
                  <c:v>25.180495834310001</c:v>
                </c:pt>
                <c:pt idx="1387">
                  <c:v>25.180978870410001</c:v>
                </c:pt>
                <c:pt idx="1388">
                  <c:v>25.181455945909995</c:v>
                </c:pt>
                <c:pt idx="1389">
                  <c:v>25.181928968409999</c:v>
                </c:pt>
                <c:pt idx="1390">
                  <c:v>25.182863807609998</c:v>
                </c:pt>
                <c:pt idx="1391">
                  <c:v>25.18382678031</c:v>
                </c:pt>
                <c:pt idx="1392">
                  <c:v>25.184332942909997</c:v>
                </c:pt>
                <c:pt idx="1393">
                  <c:v>25.184791898709996</c:v>
                </c:pt>
                <c:pt idx="1394">
                  <c:v>25.185210800109999</c:v>
                </c:pt>
                <c:pt idx="1395">
                  <c:v>25.185512876509996</c:v>
                </c:pt>
                <c:pt idx="1396">
                  <c:v>25.185813760709998</c:v>
                </c:pt>
                <c:pt idx="1397">
                  <c:v>25.186135864210002</c:v>
                </c:pt>
                <c:pt idx="1398">
                  <c:v>25.186445808409999</c:v>
                </c:pt>
                <c:pt idx="1399">
                  <c:v>25.186755752509995</c:v>
                </c:pt>
                <c:pt idx="1400">
                  <c:v>25.187064743009998</c:v>
                </c:pt>
                <c:pt idx="1401">
                  <c:v>25.187374925610001</c:v>
                </c:pt>
                <c:pt idx="1402">
                  <c:v>25.18768582341</c:v>
                </c:pt>
                <c:pt idx="1403">
                  <c:v>25.187992906509997</c:v>
                </c:pt>
                <c:pt idx="1404">
                  <c:v>25.188316917409999</c:v>
                </c:pt>
                <c:pt idx="1405">
                  <c:v>25.188636875109999</c:v>
                </c:pt>
                <c:pt idx="1406">
                  <c:v>25.188948965009999</c:v>
                </c:pt>
                <c:pt idx="1407">
                  <c:v>25.18926081651</c:v>
                </c:pt>
                <c:pt idx="1408">
                  <c:v>25.189569807009995</c:v>
                </c:pt>
                <c:pt idx="1409">
                  <c:v>25.189884758009995</c:v>
                </c:pt>
                <c:pt idx="1410">
                  <c:v>25.190197801609997</c:v>
                </c:pt>
                <c:pt idx="1411">
                  <c:v>25.19042978281</c:v>
                </c:pt>
                <c:pt idx="1412">
                  <c:v>25.19066390991</c:v>
                </c:pt>
                <c:pt idx="1413">
                  <c:v>25.190897798510001</c:v>
                </c:pt>
                <c:pt idx="1414">
                  <c:v>25.191131925610001</c:v>
                </c:pt>
                <c:pt idx="1415">
                  <c:v>25.191362953209996</c:v>
                </c:pt>
                <c:pt idx="1416">
                  <c:v>25.191592788709997</c:v>
                </c:pt>
                <c:pt idx="1417">
                  <c:v>25.191822862609996</c:v>
                </c:pt>
                <c:pt idx="1418">
                  <c:v>25.192053890209998</c:v>
                </c:pt>
                <c:pt idx="1419">
                  <c:v>25.192285871510002</c:v>
                </c:pt>
                <c:pt idx="1420">
                  <c:v>25.192536926209996</c:v>
                </c:pt>
                <c:pt idx="1421">
                  <c:v>25.192769861209996</c:v>
                </c:pt>
                <c:pt idx="1422">
                  <c:v>25.19300184251</c:v>
                </c:pt>
                <c:pt idx="1423">
                  <c:v>25.193232870110002</c:v>
                </c:pt>
                <c:pt idx="1424">
                  <c:v>25.193464851309997</c:v>
                </c:pt>
                <c:pt idx="1425">
                  <c:v>25.193695879010001</c:v>
                </c:pt>
                <c:pt idx="1426">
                  <c:v>25.193928813909999</c:v>
                </c:pt>
                <c:pt idx="1427">
                  <c:v>25.19415984151</c:v>
                </c:pt>
                <c:pt idx="1428">
                  <c:v>25.19439277651</c:v>
                </c:pt>
                <c:pt idx="1429">
                  <c:v>25.194623804110002</c:v>
                </c:pt>
                <c:pt idx="1430">
                  <c:v>25.194855785309997</c:v>
                </c:pt>
                <c:pt idx="1431">
                  <c:v>25.195087766610001</c:v>
                </c:pt>
                <c:pt idx="1432">
                  <c:v>25.195329761509996</c:v>
                </c:pt>
                <c:pt idx="1433">
                  <c:v>25.195516920110002</c:v>
                </c:pt>
                <c:pt idx="1434">
                  <c:v>25.195701932909998</c:v>
                </c:pt>
                <c:pt idx="1435">
                  <c:v>25.196006870209999</c:v>
                </c:pt>
                <c:pt idx="1436">
                  <c:v>25.196202850310002</c:v>
                </c:pt>
                <c:pt idx="1437">
                  <c:v>25.196405744509995</c:v>
                </c:pt>
                <c:pt idx="1438">
                  <c:v>25.19659481051</c:v>
                </c:pt>
                <c:pt idx="1439">
                  <c:v>25.196780776909996</c:v>
                </c:pt>
                <c:pt idx="1440">
                  <c:v>25.197005844110002</c:v>
                </c:pt>
                <c:pt idx="1441">
                  <c:v>25.197221851309997</c:v>
                </c:pt>
                <c:pt idx="1442">
                  <c:v>25.197493886909996</c:v>
                </c:pt>
                <c:pt idx="1443">
                  <c:v>25.197803831110001</c:v>
                </c:pt>
                <c:pt idx="1444">
                  <c:v>25.198111867910001</c:v>
                </c:pt>
                <c:pt idx="1445">
                  <c:v>25.198449945409997</c:v>
                </c:pt>
                <c:pt idx="1446">
                  <c:v>25.198653793310001</c:v>
                </c:pt>
                <c:pt idx="1447">
                  <c:v>25.19886384011</c:v>
                </c:pt>
                <c:pt idx="1448">
                  <c:v>25.199055767010002</c:v>
                </c:pt>
                <c:pt idx="1449">
                  <c:v>25.199238872510001</c:v>
                </c:pt>
                <c:pt idx="1450">
                  <c:v>25.199419832209998</c:v>
                </c:pt>
                <c:pt idx="1451">
                  <c:v>25.199609851809996</c:v>
                </c:pt>
                <c:pt idx="1452">
                  <c:v>25.200081920609996</c:v>
                </c:pt>
                <c:pt idx="1453">
                  <c:v>25.200488901109999</c:v>
                </c:pt>
                <c:pt idx="1454">
                  <c:v>25.200858926709998</c:v>
                </c:pt>
                <c:pt idx="1455">
                  <c:v>25.201219892509997</c:v>
                </c:pt>
                <c:pt idx="1456">
                  <c:v>25.201395845409998</c:v>
                </c:pt>
                <c:pt idx="1457">
                  <c:v>25.201718902609997</c:v>
                </c:pt>
                <c:pt idx="1458">
                  <c:v>25.20216879841</c:v>
                </c:pt>
                <c:pt idx="1459">
                  <c:v>25.202597951910001</c:v>
                </c:pt>
                <c:pt idx="1460">
                  <c:v>25.202902889210002</c:v>
                </c:pt>
                <c:pt idx="1461">
                  <c:v>25.203149890909998</c:v>
                </c:pt>
                <c:pt idx="1462">
                  <c:v>25.20339689251</c:v>
                </c:pt>
                <c:pt idx="1463">
                  <c:v>25.203635787909995</c:v>
                </c:pt>
                <c:pt idx="1464">
                  <c:v>25.203871822309999</c:v>
                </c:pt>
                <c:pt idx="1465">
                  <c:v>25.204112863509998</c:v>
                </c:pt>
                <c:pt idx="1466">
                  <c:v>25.204396820009997</c:v>
                </c:pt>
                <c:pt idx="1467">
                  <c:v>25.204656934710002</c:v>
                </c:pt>
                <c:pt idx="1468">
                  <c:v>25.20488176341</c:v>
                </c:pt>
                <c:pt idx="1469">
                  <c:v>25.205039834909996</c:v>
                </c:pt>
                <c:pt idx="1470">
                  <c:v>25.20519385331</c:v>
                </c:pt>
                <c:pt idx="1471">
                  <c:v>25.205344772309999</c:v>
                </c:pt>
                <c:pt idx="1472">
                  <c:v>25.20549783701</c:v>
                </c:pt>
                <c:pt idx="1473">
                  <c:v>25.20564994811</c:v>
                </c:pt>
                <c:pt idx="1474">
                  <c:v>25.205802774409996</c:v>
                </c:pt>
                <c:pt idx="1475">
                  <c:v>25.205954885509996</c:v>
                </c:pt>
                <c:pt idx="1476">
                  <c:v>25.206106758109996</c:v>
                </c:pt>
                <c:pt idx="1477">
                  <c:v>25.206258869110002</c:v>
                </c:pt>
                <c:pt idx="1478">
                  <c:v>25.206411933909997</c:v>
                </c:pt>
                <c:pt idx="1479">
                  <c:v>25.206563806509998</c:v>
                </c:pt>
                <c:pt idx="1480">
                  <c:v>25.206715917609998</c:v>
                </c:pt>
                <c:pt idx="1481">
                  <c:v>25.206867790209998</c:v>
                </c:pt>
                <c:pt idx="1482">
                  <c:v>25.207018947609996</c:v>
                </c:pt>
                <c:pt idx="1483">
                  <c:v>25.207186794209996</c:v>
                </c:pt>
                <c:pt idx="1484">
                  <c:v>25.207338905309996</c:v>
                </c:pt>
                <c:pt idx="1485">
                  <c:v>25.207491970009997</c:v>
                </c:pt>
                <c:pt idx="1486">
                  <c:v>25.207644796309999</c:v>
                </c:pt>
                <c:pt idx="1487">
                  <c:v>25.207797861110002</c:v>
                </c:pt>
                <c:pt idx="1488">
                  <c:v>25.207952833109999</c:v>
                </c:pt>
                <c:pt idx="1489">
                  <c:v>25.208103752109999</c:v>
                </c:pt>
                <c:pt idx="1490">
                  <c:v>25.20825681681</c:v>
                </c:pt>
                <c:pt idx="1491">
                  <c:v>25.208421802509996</c:v>
                </c:pt>
                <c:pt idx="1492">
                  <c:v>25.208576774610002</c:v>
                </c:pt>
                <c:pt idx="1493">
                  <c:v>25.208729839309996</c:v>
                </c:pt>
                <c:pt idx="1494">
                  <c:v>25.208882904009997</c:v>
                </c:pt>
                <c:pt idx="1495">
                  <c:v>25.209035968709998</c:v>
                </c:pt>
                <c:pt idx="1496">
                  <c:v>25.209189748709996</c:v>
                </c:pt>
                <c:pt idx="1497">
                  <c:v>25.209341859809996</c:v>
                </c:pt>
                <c:pt idx="1498">
                  <c:v>25.209495878209999</c:v>
                </c:pt>
                <c:pt idx="1499">
                  <c:v>25.209647750809999</c:v>
                </c:pt>
                <c:pt idx="1500">
                  <c:v>25.209800815610002</c:v>
                </c:pt>
                <c:pt idx="1501">
                  <c:v>25.209953880309996</c:v>
                </c:pt>
                <c:pt idx="1502">
                  <c:v>25.21011576651</c:v>
                </c:pt>
                <c:pt idx="1503">
                  <c:v>25.210263824409999</c:v>
                </c:pt>
                <c:pt idx="1504">
                  <c:v>25.210413789709996</c:v>
                </c:pt>
                <c:pt idx="1505">
                  <c:v>25.210575914410001</c:v>
                </c:pt>
                <c:pt idx="1506">
                  <c:v>25.210728740709996</c:v>
                </c:pt>
                <c:pt idx="1507">
                  <c:v>25.210879898009999</c:v>
                </c:pt>
                <c:pt idx="1508">
                  <c:v>25.233840799310002</c:v>
                </c:pt>
                <c:pt idx="1509">
                  <c:v>25.258423900609998</c:v>
                </c:pt>
                <c:pt idx="1510">
                  <c:v>25.279239749909998</c:v>
                </c:pt>
                <c:pt idx="1511">
                  <c:v>25.303493833509997</c:v>
                </c:pt>
                <c:pt idx="1512">
                  <c:v>25.32437095641</c:v>
                </c:pt>
                <c:pt idx="1513">
                  <c:v>25.348644828810002</c:v>
                </c:pt>
                <c:pt idx="1514">
                  <c:v>25.36909780501</c:v>
                </c:pt>
                <c:pt idx="1515">
                  <c:v>25.393871879510002</c:v>
                </c:pt>
                <c:pt idx="1516">
                  <c:v>25.418350791910001</c:v>
                </c:pt>
                <c:pt idx="1517">
                  <c:v>25.438622808409995</c:v>
                </c:pt>
                <c:pt idx="1518">
                  <c:v>25.463368749609998</c:v>
                </c:pt>
                <c:pt idx="1519">
                  <c:v>25.483975744209999</c:v>
                </c:pt>
                <c:pt idx="1520">
                  <c:v>25.508387899409996</c:v>
                </c:pt>
                <c:pt idx="1521">
                  <c:v>25.53285489081</c:v>
                </c:pt>
                <c:pt idx="1522">
                  <c:v>25.553668832709995</c:v>
                </c:pt>
                <c:pt idx="1523">
                  <c:v>25.578183746309996</c:v>
                </c:pt>
                <c:pt idx="1524">
                  <c:v>25.598494863509998</c:v>
                </c:pt>
                <c:pt idx="1525">
                  <c:v>25.623243904109998</c:v>
                </c:pt>
                <c:pt idx="1526">
                  <c:v>25.647519922210002</c:v>
                </c:pt>
                <c:pt idx="1527">
                  <c:v>25.668052768709998</c:v>
                </c:pt>
                <c:pt idx="1528">
                  <c:v>25.692626810009997</c:v>
                </c:pt>
                <c:pt idx="1529">
                  <c:v>25.713084793109999</c:v>
                </c:pt>
                <c:pt idx="1530">
                  <c:v>25.737514829609999</c:v>
                </c:pt>
                <c:pt idx="1531">
                  <c:v>25.75835881231</c:v>
                </c:pt>
                <c:pt idx="1532">
                  <c:v>25.782553768109999</c:v>
                </c:pt>
                <c:pt idx="1533">
                  <c:v>25.807341909409999</c:v>
                </c:pt>
                <c:pt idx="1534">
                  <c:v>25.827812767010002</c:v>
                </c:pt>
                <c:pt idx="1535">
                  <c:v>25.852328872610002</c:v>
                </c:pt>
                <c:pt idx="1536">
                  <c:v>25.872915840109997</c:v>
                </c:pt>
                <c:pt idx="1537">
                  <c:v>25.897358751310001</c:v>
                </c:pt>
                <c:pt idx="1538">
                  <c:v>25.922246789909998</c:v>
                </c:pt>
                <c:pt idx="1539">
                  <c:v>25.942399835609997</c:v>
                </c:pt>
                <c:pt idx="1540">
                  <c:v>25.966894960410002</c:v>
                </c:pt>
                <c:pt idx="1541">
                  <c:v>25.987522935809999</c:v>
                </c:pt>
                <c:pt idx="1542">
                  <c:v>26.011914825409995</c:v>
                </c:pt>
                <c:pt idx="1543">
                  <c:v>26.036541795710001</c:v>
                </c:pt>
                <c:pt idx="1544">
                  <c:v>26.057109928110002</c:v>
                </c:pt>
                <c:pt idx="1545">
                  <c:v>26.081817960709998</c:v>
                </c:pt>
                <c:pt idx="1546">
                  <c:v>26.102179861010001</c:v>
                </c:pt>
                <c:pt idx="1547">
                  <c:v>26.126938915209998</c:v>
                </c:pt>
                <c:pt idx="1548">
                  <c:v>26.147337770409997</c:v>
                </c:pt>
                <c:pt idx="1549">
                  <c:v>26.171885824210001</c:v>
                </c:pt>
                <c:pt idx="1550">
                  <c:v>26.196331834809996</c:v>
                </c:pt>
                <c:pt idx="1551">
                  <c:v>26.216891860909996</c:v>
                </c:pt>
                <c:pt idx="1552">
                  <c:v>26.241449928309997</c:v>
                </c:pt>
                <c:pt idx="1553">
                  <c:v>26.262188768409999</c:v>
                </c:pt>
                <c:pt idx="1554">
                  <c:v>26.286661958709999</c:v>
                </c:pt>
                <c:pt idx="1555">
                  <c:v>26.310971832210001</c:v>
                </c:pt>
                <c:pt idx="1556">
                  <c:v>26.33153090471</c:v>
                </c:pt>
                <c:pt idx="1557">
                  <c:v>26.356077766409996</c:v>
                </c:pt>
                <c:pt idx="1558">
                  <c:v>26.377419805510002</c:v>
                </c:pt>
                <c:pt idx="1559">
                  <c:v>26.40160284041</c:v>
                </c:pt>
                <c:pt idx="1560">
                  <c:v>26.425715780209998</c:v>
                </c:pt>
                <c:pt idx="1561">
                  <c:v>26.446036911009998</c:v>
                </c:pt>
                <c:pt idx="1562">
                  <c:v>26.470589971510002</c:v>
                </c:pt>
                <c:pt idx="1563">
                  <c:v>26.491324758509997</c:v>
                </c:pt>
                <c:pt idx="1564">
                  <c:v>26.515752887710001</c:v>
                </c:pt>
                <c:pt idx="1565">
                  <c:v>26.536100959709998</c:v>
                </c:pt>
                <c:pt idx="1566">
                  <c:v>26.560708856609999</c:v>
                </c:pt>
                <c:pt idx="1567">
                  <c:v>26.585499858809996</c:v>
                </c:pt>
                <c:pt idx="1568">
                  <c:v>26.608735895110001</c:v>
                </c:pt>
                <c:pt idx="1569">
                  <c:v>26.63030276301</c:v>
                </c:pt>
                <c:pt idx="1570">
                  <c:v>26.652983760809995</c:v>
                </c:pt>
                <c:pt idx="1571">
                  <c:v>26.675355768209997</c:v>
                </c:pt>
                <c:pt idx="1572">
                  <c:v>26.701015806210002</c:v>
                </c:pt>
                <c:pt idx="1573">
                  <c:v>26.720433807310002</c:v>
                </c:pt>
                <c:pt idx="1574">
                  <c:v>26.745161867109999</c:v>
                </c:pt>
                <c:pt idx="1575">
                  <c:v>26.765434837309996</c:v>
                </c:pt>
                <c:pt idx="1576">
                  <c:v>26.790363883909997</c:v>
                </c:pt>
                <c:pt idx="1577">
                  <c:v>26.814769840209998</c:v>
                </c:pt>
                <c:pt idx="1578">
                  <c:v>26.835293865209998</c:v>
                </c:pt>
                <c:pt idx="1579">
                  <c:v>26.859965896609999</c:v>
                </c:pt>
                <c:pt idx="1580">
                  <c:v>26.880418872809997</c:v>
                </c:pt>
                <c:pt idx="1581">
                  <c:v>26.904900884610001</c:v>
                </c:pt>
                <c:pt idx="1582">
                  <c:v>26.92541680331</c:v>
                </c:pt>
                <c:pt idx="1583">
                  <c:v>26.949926948509997</c:v>
                </c:pt>
                <c:pt idx="1584">
                  <c:v>26.974370813309996</c:v>
                </c:pt>
                <c:pt idx="1585">
                  <c:v>26.995472764909998</c:v>
                </c:pt>
                <c:pt idx="1586">
                  <c:v>27.020418739309996</c:v>
                </c:pt>
                <c:pt idx="1587">
                  <c:v>27.04013881681</c:v>
                </c:pt>
                <c:pt idx="1588">
                  <c:v>27.065269804010001</c:v>
                </c:pt>
                <c:pt idx="1589">
                  <c:v>27.089152908309998</c:v>
                </c:pt>
                <c:pt idx="1590">
                  <c:v>27.10953793521</c:v>
                </c:pt>
                <c:pt idx="1591">
                  <c:v>27.134039974209998</c:v>
                </c:pt>
                <c:pt idx="1592">
                  <c:v>27.154527759509996</c:v>
                </c:pt>
                <c:pt idx="1593">
                  <c:v>27.179486846909995</c:v>
                </c:pt>
                <c:pt idx="1594">
                  <c:v>27.203780746409997</c:v>
                </c:pt>
                <c:pt idx="1595">
                  <c:v>27.224315738609995</c:v>
                </c:pt>
                <c:pt idx="1596">
                  <c:v>27.248949861509999</c:v>
                </c:pt>
                <c:pt idx="1597">
                  <c:v>27.269206857610001</c:v>
                </c:pt>
                <c:pt idx="1598">
                  <c:v>27.293750858309998</c:v>
                </c:pt>
                <c:pt idx="1599">
                  <c:v>27.314450836109998</c:v>
                </c:pt>
                <c:pt idx="1600">
                  <c:v>27.338874912209995</c:v>
                </c:pt>
                <c:pt idx="1601">
                  <c:v>27.363417959209997</c:v>
                </c:pt>
                <c:pt idx="1602">
                  <c:v>27.385036802309997</c:v>
                </c:pt>
                <c:pt idx="1603">
                  <c:v>27.408641910509999</c:v>
                </c:pt>
                <c:pt idx="1604">
                  <c:v>27.428986883109999</c:v>
                </c:pt>
                <c:pt idx="1605">
                  <c:v>27.45364174841</c:v>
                </c:pt>
                <c:pt idx="1606">
                  <c:v>27.47815380091</c:v>
                </c:pt>
                <c:pt idx="1607">
                  <c:v>27.498646831510001</c:v>
                </c:pt>
                <c:pt idx="1608">
                  <c:v>27.52310285571</c:v>
                </c:pt>
                <c:pt idx="1609">
                  <c:v>27.543850755709997</c:v>
                </c:pt>
                <c:pt idx="1610">
                  <c:v>27.56834874151</c:v>
                </c:pt>
                <c:pt idx="1611">
                  <c:v>27.593005752509995</c:v>
                </c:pt>
                <c:pt idx="1612">
                  <c:v>27.613564825010002</c:v>
                </c:pt>
                <c:pt idx="1613">
                  <c:v>27.637863969809999</c:v>
                </c:pt>
                <c:pt idx="1614">
                  <c:v>27.658353900910001</c:v>
                </c:pt>
                <c:pt idx="1615">
                  <c:v>27.682931756910001</c:v>
                </c:pt>
                <c:pt idx="1616">
                  <c:v>27.70369682311</c:v>
                </c:pt>
                <c:pt idx="1617">
                  <c:v>27.728568887709997</c:v>
                </c:pt>
                <c:pt idx="1618">
                  <c:v>27.752509927710001</c:v>
                </c:pt>
                <c:pt idx="1619">
                  <c:v>27.773085927909996</c:v>
                </c:pt>
                <c:pt idx="1620">
                  <c:v>27.797689771609996</c:v>
                </c:pt>
                <c:pt idx="1621">
                  <c:v>27.81844291681</c:v>
                </c:pt>
                <c:pt idx="1622">
                  <c:v>27.842627859109996</c:v>
                </c:pt>
                <c:pt idx="1623">
                  <c:v>27.867241954809998</c:v>
                </c:pt>
                <c:pt idx="1624">
                  <c:v>27.887792921009996</c:v>
                </c:pt>
                <c:pt idx="1625">
                  <c:v>27.912537908509996</c:v>
                </c:pt>
                <c:pt idx="1626">
                  <c:v>27.932974910710001</c:v>
                </c:pt>
                <c:pt idx="1627">
                  <c:v>27.95736393931</c:v>
                </c:pt>
                <c:pt idx="1628">
                  <c:v>27.981879806510001</c:v>
                </c:pt>
                <c:pt idx="1629">
                  <c:v>28.002590751610001</c:v>
                </c:pt>
                <c:pt idx="1630">
                  <c:v>28.026983833309998</c:v>
                </c:pt>
                <c:pt idx="1631">
                  <c:v>28.047860956210002</c:v>
                </c:pt>
                <c:pt idx="1632">
                  <c:v>28.072196817409996</c:v>
                </c:pt>
                <c:pt idx="1633">
                  <c:v>28.092537736909996</c:v>
                </c:pt>
                <c:pt idx="1634">
                  <c:v>28.117659902509999</c:v>
                </c:pt>
                <c:pt idx="1635">
                  <c:v>28.141556835110002</c:v>
                </c:pt>
                <c:pt idx="1636">
                  <c:v>28.162592744809999</c:v>
                </c:pt>
                <c:pt idx="1637">
                  <c:v>28.186741924309999</c:v>
                </c:pt>
                <c:pt idx="1638">
                  <c:v>28.207194900509997</c:v>
                </c:pt>
                <c:pt idx="1639">
                  <c:v>28.231986856409996</c:v>
                </c:pt>
                <c:pt idx="1640">
                  <c:v>28.256270742409995</c:v>
                </c:pt>
                <c:pt idx="1641">
                  <c:v>28.276821947110001</c:v>
                </c:pt>
                <c:pt idx="1642">
                  <c:v>28.301524972910002</c:v>
                </c:pt>
                <c:pt idx="1643">
                  <c:v>28.322010850909997</c:v>
                </c:pt>
                <c:pt idx="1644">
                  <c:v>28.346568918209996</c:v>
                </c:pt>
                <c:pt idx="1645">
                  <c:v>28.371105766310002</c:v>
                </c:pt>
                <c:pt idx="1646">
                  <c:v>28.391645765309995</c:v>
                </c:pt>
                <c:pt idx="1647">
                  <c:v>28.416068887709997</c:v>
                </c:pt>
                <c:pt idx="1648">
                  <c:v>28.436640834809999</c:v>
                </c:pt>
                <c:pt idx="1649">
                  <c:v>28.461255884109995</c:v>
                </c:pt>
                <c:pt idx="1650">
                  <c:v>28.48188791271</c:v>
                </c:pt>
                <c:pt idx="1651">
                  <c:v>28.506291961609996</c:v>
                </c:pt>
                <c:pt idx="1652">
                  <c:v>28.530867910410002</c:v>
                </c:pt>
                <c:pt idx="1653">
                  <c:v>28.551477766009995</c:v>
                </c:pt>
                <c:pt idx="1654">
                  <c:v>28.575817918710001</c:v>
                </c:pt>
                <c:pt idx="1655">
                  <c:v>28.59655485151</c:v>
                </c:pt>
                <c:pt idx="1656">
                  <c:v>28.620971775009998</c:v>
                </c:pt>
                <c:pt idx="1657">
                  <c:v>28.64552674291</c:v>
                </c:pt>
                <c:pt idx="1658">
                  <c:v>28.665982818609997</c:v>
                </c:pt>
                <c:pt idx="1659">
                  <c:v>28.690523958210001</c:v>
                </c:pt>
                <c:pt idx="1660">
                  <c:v>28.71124587061</c:v>
                </c:pt>
                <c:pt idx="1661">
                  <c:v>28.735828971810001</c:v>
                </c:pt>
                <c:pt idx="1662">
                  <c:v>28.760043954810001</c:v>
                </c:pt>
                <c:pt idx="1663">
                  <c:v>28.780684804909995</c:v>
                </c:pt>
                <c:pt idx="1664">
                  <c:v>28.805078840210001</c:v>
                </c:pt>
                <c:pt idx="1665">
                  <c:v>28.825723743410002</c:v>
                </c:pt>
                <c:pt idx="1666">
                  <c:v>28.85013279911</c:v>
                </c:pt>
                <c:pt idx="1667">
                  <c:v>28.87065277101</c:v>
                </c:pt>
                <c:pt idx="1668">
                  <c:v>28.895305967310001</c:v>
                </c:pt>
                <c:pt idx="1669">
                  <c:v>28.919841861709997</c:v>
                </c:pt>
                <c:pt idx="1670">
                  <c:v>28.941237783409996</c:v>
                </c:pt>
                <c:pt idx="1671">
                  <c:v>28.964942789009996</c:v>
                </c:pt>
                <c:pt idx="1672">
                  <c:v>28.985539770110002</c:v>
                </c:pt>
                <c:pt idx="1673">
                  <c:v>29.009935951209997</c:v>
                </c:pt>
                <c:pt idx="1674">
                  <c:v>29.034566974610001</c:v>
                </c:pt>
                <c:pt idx="1675">
                  <c:v>29.055010890909998</c:v>
                </c:pt>
                <c:pt idx="1676">
                  <c:v>29.079652881610002</c:v>
                </c:pt>
                <c:pt idx="1677">
                  <c:v>29.10011277201</c:v>
                </c:pt>
                <c:pt idx="1678">
                  <c:v>29.124477958610001</c:v>
                </c:pt>
                <c:pt idx="1679">
                  <c:v>29.149061775210001</c:v>
                </c:pt>
                <c:pt idx="1680">
                  <c:v>29.169637775409996</c:v>
                </c:pt>
                <c:pt idx="1681">
                  <c:v>29.194323873510001</c:v>
                </c:pt>
                <c:pt idx="1682">
                  <c:v>29.214820957210001</c:v>
                </c:pt>
                <c:pt idx="1683">
                  <c:v>29.239489889109997</c:v>
                </c:pt>
                <c:pt idx="1684">
                  <c:v>29.25973877901</c:v>
                </c:pt>
                <c:pt idx="1685">
                  <c:v>29.28448376651</c:v>
                </c:pt>
                <c:pt idx="1686">
                  <c:v>29.308804845810002</c:v>
                </c:pt>
                <c:pt idx="1687">
                  <c:v>29.329277849210001</c:v>
                </c:pt>
                <c:pt idx="1688">
                  <c:v>29.354048824309999</c:v>
                </c:pt>
                <c:pt idx="1689">
                  <c:v>29.374419784509996</c:v>
                </c:pt>
                <c:pt idx="1690">
                  <c:v>29.398908948909998</c:v>
                </c:pt>
                <c:pt idx="1691">
                  <c:v>29.423470830909999</c:v>
                </c:pt>
                <c:pt idx="1692">
                  <c:v>29.444169855109998</c:v>
                </c:pt>
                <c:pt idx="1693">
                  <c:v>29.468614912009997</c:v>
                </c:pt>
                <c:pt idx="1694">
                  <c:v>29.489176845510002</c:v>
                </c:pt>
                <c:pt idx="1695">
                  <c:v>29.513736820209999</c:v>
                </c:pt>
                <c:pt idx="1696">
                  <c:v>29.538220739309999</c:v>
                </c:pt>
                <c:pt idx="1697">
                  <c:v>29.558666801409998</c:v>
                </c:pt>
                <c:pt idx="1698">
                  <c:v>29.583272790910002</c:v>
                </c:pt>
                <c:pt idx="1699">
                  <c:v>29.60388288491</c:v>
                </c:pt>
                <c:pt idx="1700">
                  <c:v>29.628449773809997</c:v>
                </c:pt>
                <c:pt idx="1701">
                  <c:v>29.648912763609999</c:v>
                </c:pt>
                <c:pt idx="1702">
                  <c:v>29.673430776609997</c:v>
                </c:pt>
                <c:pt idx="1703">
                  <c:v>29.697952842710002</c:v>
                </c:pt>
                <c:pt idx="1704">
                  <c:v>29.718590831709996</c:v>
                </c:pt>
                <c:pt idx="1705">
                  <c:v>29.743231868709998</c:v>
                </c:pt>
                <c:pt idx="1706">
                  <c:v>29.763395881610002</c:v>
                </c:pt>
                <c:pt idx="1707">
                  <c:v>29.788098907409996</c:v>
                </c:pt>
                <c:pt idx="1708">
                  <c:v>29.812606906909998</c:v>
                </c:pt>
                <c:pt idx="1709">
                  <c:v>29.833024835609997</c:v>
                </c:pt>
                <c:pt idx="1710">
                  <c:v>29.857576942409999</c:v>
                </c:pt>
                <c:pt idx="1711">
                  <c:v>29.878234958610001</c:v>
                </c:pt>
                <c:pt idx="1712">
                  <c:v>29.902626848209998</c:v>
                </c:pt>
                <c:pt idx="1713">
                  <c:v>29.927123880410001</c:v>
                </c:pt>
                <c:pt idx="1714">
                  <c:v>29.948198890709996</c:v>
                </c:pt>
                <c:pt idx="1715">
                  <c:v>29.972157812109998</c:v>
                </c:pt>
                <c:pt idx="1716">
                  <c:v>29.992702817910001</c:v>
                </c:pt>
                <c:pt idx="1717">
                  <c:v>30.017246818509996</c:v>
                </c:pt>
                <c:pt idx="1718">
                  <c:v>30.037944889009999</c:v>
                </c:pt>
                <c:pt idx="1719">
                  <c:v>30.062507963110001</c:v>
                </c:pt>
                <c:pt idx="1720">
                  <c:v>30.086899852709998</c:v>
                </c:pt>
                <c:pt idx="1721">
                  <c:v>30.107691860209997</c:v>
                </c:pt>
                <c:pt idx="1722">
                  <c:v>30.132095909109999</c:v>
                </c:pt>
                <c:pt idx="1723">
                  <c:v>30.152453756309995</c:v>
                </c:pt>
                <c:pt idx="1724">
                  <c:v>30.177149868009998</c:v>
                </c:pt>
              </c:numCache>
            </c:numRef>
          </c:xVal>
          <c:yVal>
            <c:numRef>
              <c:f>'mix6'!$L$2:$L$1726</c:f>
              <c:numCache>
                <c:formatCode>General</c:formatCode>
                <c:ptCount val="1725"/>
                <c:pt idx="0">
                  <c:v>950</c:v>
                </c:pt>
                <c:pt idx="1">
                  <c:v>950</c:v>
                </c:pt>
                <c:pt idx="2">
                  <c:v>950</c:v>
                </c:pt>
                <c:pt idx="3">
                  <c:v>950</c:v>
                </c:pt>
                <c:pt idx="4">
                  <c:v>950</c:v>
                </c:pt>
                <c:pt idx="5">
                  <c:v>950</c:v>
                </c:pt>
                <c:pt idx="6">
                  <c:v>950</c:v>
                </c:pt>
                <c:pt idx="7">
                  <c:v>950</c:v>
                </c:pt>
                <c:pt idx="8">
                  <c:v>950</c:v>
                </c:pt>
                <c:pt idx="9">
                  <c:v>950</c:v>
                </c:pt>
                <c:pt idx="10">
                  <c:v>950</c:v>
                </c:pt>
                <c:pt idx="11">
                  <c:v>950</c:v>
                </c:pt>
                <c:pt idx="12">
                  <c:v>950</c:v>
                </c:pt>
                <c:pt idx="13">
                  <c:v>950</c:v>
                </c:pt>
                <c:pt idx="14">
                  <c:v>950</c:v>
                </c:pt>
                <c:pt idx="15">
                  <c:v>950</c:v>
                </c:pt>
                <c:pt idx="16">
                  <c:v>950</c:v>
                </c:pt>
                <c:pt idx="17">
                  <c:v>950</c:v>
                </c:pt>
                <c:pt idx="18">
                  <c:v>950</c:v>
                </c:pt>
                <c:pt idx="19">
                  <c:v>950</c:v>
                </c:pt>
                <c:pt idx="20">
                  <c:v>950</c:v>
                </c:pt>
                <c:pt idx="21">
                  <c:v>950</c:v>
                </c:pt>
                <c:pt idx="22">
                  <c:v>950</c:v>
                </c:pt>
                <c:pt idx="23">
                  <c:v>950</c:v>
                </c:pt>
                <c:pt idx="24">
                  <c:v>950</c:v>
                </c:pt>
                <c:pt idx="25">
                  <c:v>950</c:v>
                </c:pt>
                <c:pt idx="26">
                  <c:v>950</c:v>
                </c:pt>
                <c:pt idx="27">
                  <c:v>950</c:v>
                </c:pt>
                <c:pt idx="28">
                  <c:v>950</c:v>
                </c:pt>
                <c:pt idx="29">
                  <c:v>950</c:v>
                </c:pt>
                <c:pt idx="30">
                  <c:v>950</c:v>
                </c:pt>
                <c:pt idx="31">
                  <c:v>950</c:v>
                </c:pt>
                <c:pt idx="32">
                  <c:v>950</c:v>
                </c:pt>
                <c:pt idx="33">
                  <c:v>950</c:v>
                </c:pt>
                <c:pt idx="34">
                  <c:v>950</c:v>
                </c:pt>
                <c:pt idx="35">
                  <c:v>950</c:v>
                </c:pt>
                <c:pt idx="36">
                  <c:v>950</c:v>
                </c:pt>
                <c:pt idx="37">
                  <c:v>950</c:v>
                </c:pt>
                <c:pt idx="38">
                  <c:v>950</c:v>
                </c:pt>
                <c:pt idx="39">
                  <c:v>950</c:v>
                </c:pt>
                <c:pt idx="40">
                  <c:v>950</c:v>
                </c:pt>
                <c:pt idx="41">
                  <c:v>950</c:v>
                </c:pt>
                <c:pt idx="42">
                  <c:v>950</c:v>
                </c:pt>
                <c:pt idx="43">
                  <c:v>950</c:v>
                </c:pt>
                <c:pt idx="44">
                  <c:v>950</c:v>
                </c:pt>
                <c:pt idx="45">
                  <c:v>950</c:v>
                </c:pt>
                <c:pt idx="46">
                  <c:v>950</c:v>
                </c:pt>
                <c:pt idx="47">
                  <c:v>950</c:v>
                </c:pt>
                <c:pt idx="48">
                  <c:v>950</c:v>
                </c:pt>
                <c:pt idx="49">
                  <c:v>950</c:v>
                </c:pt>
                <c:pt idx="50">
                  <c:v>950</c:v>
                </c:pt>
                <c:pt idx="51">
                  <c:v>950</c:v>
                </c:pt>
                <c:pt idx="52">
                  <c:v>950</c:v>
                </c:pt>
                <c:pt idx="53">
                  <c:v>950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750</c:v>
                </c:pt>
                <c:pt idx="67">
                  <c:v>750</c:v>
                </c:pt>
                <c:pt idx="68">
                  <c:v>750</c:v>
                </c:pt>
                <c:pt idx="69">
                  <c:v>750</c:v>
                </c:pt>
                <c:pt idx="70">
                  <c:v>750</c:v>
                </c:pt>
                <c:pt idx="71">
                  <c:v>750</c:v>
                </c:pt>
                <c:pt idx="72">
                  <c:v>750</c:v>
                </c:pt>
                <c:pt idx="73">
                  <c:v>750</c:v>
                </c:pt>
                <c:pt idx="74">
                  <c:v>750</c:v>
                </c:pt>
                <c:pt idx="75">
                  <c:v>750</c:v>
                </c:pt>
                <c:pt idx="76">
                  <c:v>750</c:v>
                </c:pt>
                <c:pt idx="77">
                  <c:v>750</c:v>
                </c:pt>
                <c:pt idx="78">
                  <c:v>750</c:v>
                </c:pt>
                <c:pt idx="79">
                  <c:v>750</c:v>
                </c:pt>
                <c:pt idx="80">
                  <c:v>750</c:v>
                </c:pt>
                <c:pt idx="81">
                  <c:v>750</c:v>
                </c:pt>
                <c:pt idx="82">
                  <c:v>750</c:v>
                </c:pt>
                <c:pt idx="83">
                  <c:v>750</c:v>
                </c:pt>
                <c:pt idx="84">
                  <c:v>750</c:v>
                </c:pt>
                <c:pt idx="85">
                  <c:v>750</c:v>
                </c:pt>
                <c:pt idx="86">
                  <c:v>750</c:v>
                </c:pt>
                <c:pt idx="87">
                  <c:v>750</c:v>
                </c:pt>
                <c:pt idx="88">
                  <c:v>750</c:v>
                </c:pt>
                <c:pt idx="89">
                  <c:v>750</c:v>
                </c:pt>
                <c:pt idx="90">
                  <c:v>750</c:v>
                </c:pt>
                <c:pt idx="91">
                  <c:v>750</c:v>
                </c:pt>
                <c:pt idx="92">
                  <c:v>750</c:v>
                </c:pt>
                <c:pt idx="93">
                  <c:v>750</c:v>
                </c:pt>
                <c:pt idx="94">
                  <c:v>750</c:v>
                </c:pt>
                <c:pt idx="95">
                  <c:v>750</c:v>
                </c:pt>
                <c:pt idx="96">
                  <c:v>750</c:v>
                </c:pt>
                <c:pt idx="97">
                  <c:v>750</c:v>
                </c:pt>
                <c:pt idx="98">
                  <c:v>750</c:v>
                </c:pt>
                <c:pt idx="99">
                  <c:v>750</c:v>
                </c:pt>
                <c:pt idx="100">
                  <c:v>750</c:v>
                </c:pt>
                <c:pt idx="101">
                  <c:v>750</c:v>
                </c:pt>
                <c:pt idx="102">
                  <c:v>750</c:v>
                </c:pt>
                <c:pt idx="103">
                  <c:v>750</c:v>
                </c:pt>
                <c:pt idx="104">
                  <c:v>750</c:v>
                </c:pt>
                <c:pt idx="105">
                  <c:v>750</c:v>
                </c:pt>
                <c:pt idx="106">
                  <c:v>750</c:v>
                </c:pt>
                <c:pt idx="107">
                  <c:v>750</c:v>
                </c:pt>
                <c:pt idx="108">
                  <c:v>750</c:v>
                </c:pt>
                <c:pt idx="109">
                  <c:v>750</c:v>
                </c:pt>
                <c:pt idx="110">
                  <c:v>750</c:v>
                </c:pt>
                <c:pt idx="111">
                  <c:v>750</c:v>
                </c:pt>
                <c:pt idx="112">
                  <c:v>750</c:v>
                </c:pt>
                <c:pt idx="113">
                  <c:v>750</c:v>
                </c:pt>
                <c:pt idx="114">
                  <c:v>750</c:v>
                </c:pt>
                <c:pt idx="115">
                  <c:v>750</c:v>
                </c:pt>
                <c:pt idx="116">
                  <c:v>750</c:v>
                </c:pt>
                <c:pt idx="117">
                  <c:v>750</c:v>
                </c:pt>
                <c:pt idx="118">
                  <c:v>750</c:v>
                </c:pt>
                <c:pt idx="119">
                  <c:v>750</c:v>
                </c:pt>
                <c:pt idx="120">
                  <c:v>750</c:v>
                </c:pt>
                <c:pt idx="121">
                  <c:v>750</c:v>
                </c:pt>
                <c:pt idx="122">
                  <c:v>750</c:v>
                </c:pt>
                <c:pt idx="123">
                  <c:v>750</c:v>
                </c:pt>
                <c:pt idx="124">
                  <c:v>750</c:v>
                </c:pt>
                <c:pt idx="125">
                  <c:v>750</c:v>
                </c:pt>
                <c:pt idx="126">
                  <c:v>750</c:v>
                </c:pt>
                <c:pt idx="127">
                  <c:v>750</c:v>
                </c:pt>
                <c:pt idx="128">
                  <c:v>750</c:v>
                </c:pt>
                <c:pt idx="129">
                  <c:v>750</c:v>
                </c:pt>
                <c:pt idx="130">
                  <c:v>750</c:v>
                </c:pt>
                <c:pt idx="131">
                  <c:v>750</c:v>
                </c:pt>
                <c:pt idx="132">
                  <c:v>750</c:v>
                </c:pt>
                <c:pt idx="133">
                  <c:v>750</c:v>
                </c:pt>
                <c:pt idx="134">
                  <c:v>750</c:v>
                </c:pt>
                <c:pt idx="135">
                  <c:v>750</c:v>
                </c:pt>
                <c:pt idx="136">
                  <c:v>750</c:v>
                </c:pt>
                <c:pt idx="137">
                  <c:v>750</c:v>
                </c:pt>
                <c:pt idx="138">
                  <c:v>750</c:v>
                </c:pt>
                <c:pt idx="139">
                  <c:v>750</c:v>
                </c:pt>
                <c:pt idx="140">
                  <c:v>750</c:v>
                </c:pt>
                <c:pt idx="141">
                  <c:v>750</c:v>
                </c:pt>
                <c:pt idx="142">
                  <c:v>750</c:v>
                </c:pt>
                <c:pt idx="143">
                  <c:v>750</c:v>
                </c:pt>
                <c:pt idx="144">
                  <c:v>750</c:v>
                </c:pt>
                <c:pt idx="145">
                  <c:v>750</c:v>
                </c:pt>
                <c:pt idx="146">
                  <c:v>750</c:v>
                </c:pt>
                <c:pt idx="147">
                  <c:v>750</c:v>
                </c:pt>
                <c:pt idx="148">
                  <c:v>750</c:v>
                </c:pt>
                <c:pt idx="149">
                  <c:v>750</c:v>
                </c:pt>
                <c:pt idx="150">
                  <c:v>750</c:v>
                </c:pt>
                <c:pt idx="151">
                  <c:v>750</c:v>
                </c:pt>
                <c:pt idx="152">
                  <c:v>750</c:v>
                </c:pt>
                <c:pt idx="153">
                  <c:v>750</c:v>
                </c:pt>
                <c:pt idx="154">
                  <c:v>750</c:v>
                </c:pt>
                <c:pt idx="155">
                  <c:v>750</c:v>
                </c:pt>
                <c:pt idx="156">
                  <c:v>750</c:v>
                </c:pt>
                <c:pt idx="157">
                  <c:v>750</c:v>
                </c:pt>
                <c:pt idx="158">
                  <c:v>0</c:v>
                </c:pt>
                <c:pt idx="159">
                  <c:v>0</c:v>
                </c:pt>
                <c:pt idx="160">
                  <c:v>0</c:v>
                </c:pt>
                <c:pt idx="161">
                  <c:v>0</c:v>
                </c:pt>
                <c:pt idx="162">
                  <c:v>0</c:v>
                </c:pt>
                <c:pt idx="163">
                  <c:v>0</c:v>
                </c:pt>
                <c:pt idx="164">
                  <c:v>0</c:v>
                </c:pt>
                <c:pt idx="165">
                  <c:v>0</c:v>
                </c:pt>
                <c:pt idx="166">
                  <c:v>0</c:v>
                </c:pt>
                <c:pt idx="167">
                  <c:v>0</c:v>
                </c:pt>
                <c:pt idx="168">
                  <c:v>0</c:v>
                </c:pt>
                <c:pt idx="169">
                  <c:v>0</c:v>
                </c:pt>
                <c:pt idx="170">
                  <c:v>0</c:v>
                </c:pt>
                <c:pt idx="171">
                  <c:v>0</c:v>
                </c:pt>
                <c:pt idx="172">
                  <c:v>0</c:v>
                </c:pt>
                <c:pt idx="173">
                  <c:v>0</c:v>
                </c:pt>
                <c:pt idx="174">
                  <c:v>0</c:v>
                </c:pt>
                <c:pt idx="175">
                  <c:v>0</c:v>
                </c:pt>
                <c:pt idx="176">
                  <c:v>0</c:v>
                </c:pt>
                <c:pt idx="177">
                  <c:v>0</c:v>
                </c:pt>
                <c:pt idx="178">
                  <c:v>0</c:v>
                </c:pt>
                <c:pt idx="179">
                  <c:v>0</c:v>
                </c:pt>
                <c:pt idx="180">
                  <c:v>950</c:v>
                </c:pt>
                <c:pt idx="181">
                  <c:v>950</c:v>
                </c:pt>
                <c:pt idx="182">
                  <c:v>950</c:v>
                </c:pt>
                <c:pt idx="183">
                  <c:v>950</c:v>
                </c:pt>
                <c:pt idx="184">
                  <c:v>950</c:v>
                </c:pt>
                <c:pt idx="185">
                  <c:v>950</c:v>
                </c:pt>
                <c:pt idx="186">
                  <c:v>950</c:v>
                </c:pt>
                <c:pt idx="187">
                  <c:v>950</c:v>
                </c:pt>
                <c:pt idx="188">
                  <c:v>950</c:v>
                </c:pt>
                <c:pt idx="189">
                  <c:v>950</c:v>
                </c:pt>
                <c:pt idx="190">
                  <c:v>950</c:v>
                </c:pt>
                <c:pt idx="191">
                  <c:v>950</c:v>
                </c:pt>
                <c:pt idx="192">
                  <c:v>950</c:v>
                </c:pt>
                <c:pt idx="193">
                  <c:v>950</c:v>
                </c:pt>
                <c:pt idx="194">
                  <c:v>950</c:v>
                </c:pt>
                <c:pt idx="195">
                  <c:v>950</c:v>
                </c:pt>
                <c:pt idx="196">
                  <c:v>950</c:v>
                </c:pt>
                <c:pt idx="197">
                  <c:v>950</c:v>
                </c:pt>
                <c:pt idx="198">
                  <c:v>950</c:v>
                </c:pt>
                <c:pt idx="199">
                  <c:v>950</c:v>
                </c:pt>
                <c:pt idx="200">
                  <c:v>950</c:v>
                </c:pt>
                <c:pt idx="201">
                  <c:v>950</c:v>
                </c:pt>
                <c:pt idx="202">
                  <c:v>950</c:v>
                </c:pt>
                <c:pt idx="203">
                  <c:v>950</c:v>
                </c:pt>
                <c:pt idx="204">
                  <c:v>950</c:v>
                </c:pt>
                <c:pt idx="205">
                  <c:v>950</c:v>
                </c:pt>
                <c:pt idx="206">
                  <c:v>950</c:v>
                </c:pt>
                <c:pt idx="207">
                  <c:v>950</c:v>
                </c:pt>
                <c:pt idx="208">
                  <c:v>950</c:v>
                </c:pt>
                <c:pt idx="209">
                  <c:v>950</c:v>
                </c:pt>
                <c:pt idx="210">
                  <c:v>950</c:v>
                </c:pt>
                <c:pt idx="211">
                  <c:v>950</c:v>
                </c:pt>
                <c:pt idx="212">
                  <c:v>950</c:v>
                </c:pt>
                <c:pt idx="213">
                  <c:v>950</c:v>
                </c:pt>
                <c:pt idx="214">
                  <c:v>950</c:v>
                </c:pt>
                <c:pt idx="215">
                  <c:v>950</c:v>
                </c:pt>
                <c:pt idx="216">
                  <c:v>950</c:v>
                </c:pt>
                <c:pt idx="217">
                  <c:v>950</c:v>
                </c:pt>
                <c:pt idx="218">
                  <c:v>950</c:v>
                </c:pt>
                <c:pt idx="219">
                  <c:v>950</c:v>
                </c:pt>
                <c:pt idx="220">
                  <c:v>950</c:v>
                </c:pt>
                <c:pt idx="221">
                  <c:v>950</c:v>
                </c:pt>
                <c:pt idx="222">
                  <c:v>950</c:v>
                </c:pt>
                <c:pt idx="223">
                  <c:v>950</c:v>
                </c:pt>
                <c:pt idx="224">
                  <c:v>950</c:v>
                </c:pt>
                <c:pt idx="225">
                  <c:v>950</c:v>
                </c:pt>
                <c:pt idx="226">
                  <c:v>950</c:v>
                </c:pt>
                <c:pt idx="227">
                  <c:v>950</c:v>
                </c:pt>
                <c:pt idx="228">
                  <c:v>950</c:v>
                </c:pt>
                <c:pt idx="229">
                  <c:v>950</c:v>
                </c:pt>
                <c:pt idx="230">
                  <c:v>950</c:v>
                </c:pt>
                <c:pt idx="231">
                  <c:v>950</c:v>
                </c:pt>
                <c:pt idx="232">
                  <c:v>950</c:v>
                </c:pt>
                <c:pt idx="233">
                  <c:v>950</c:v>
                </c:pt>
                <c:pt idx="234">
                  <c:v>950</c:v>
                </c:pt>
                <c:pt idx="235">
                  <c:v>950</c:v>
                </c:pt>
                <c:pt idx="236">
                  <c:v>950</c:v>
                </c:pt>
                <c:pt idx="237">
                  <c:v>950</c:v>
                </c:pt>
                <c:pt idx="238">
                  <c:v>950</c:v>
                </c:pt>
                <c:pt idx="239">
                  <c:v>950</c:v>
                </c:pt>
                <c:pt idx="240">
                  <c:v>950</c:v>
                </c:pt>
                <c:pt idx="241">
                  <c:v>950</c:v>
                </c:pt>
                <c:pt idx="242">
                  <c:v>950</c:v>
                </c:pt>
                <c:pt idx="243">
                  <c:v>950</c:v>
                </c:pt>
                <c:pt idx="244">
                  <c:v>950</c:v>
                </c:pt>
                <c:pt idx="245">
                  <c:v>950</c:v>
                </c:pt>
                <c:pt idx="246">
                  <c:v>950</c:v>
                </c:pt>
                <c:pt idx="247">
                  <c:v>950</c:v>
                </c:pt>
                <c:pt idx="248">
                  <c:v>950</c:v>
                </c:pt>
                <c:pt idx="249">
                  <c:v>950</c:v>
                </c:pt>
                <c:pt idx="250">
                  <c:v>950</c:v>
                </c:pt>
                <c:pt idx="251">
                  <c:v>950</c:v>
                </c:pt>
                <c:pt idx="252">
                  <c:v>950</c:v>
                </c:pt>
                <c:pt idx="253">
                  <c:v>950</c:v>
                </c:pt>
                <c:pt idx="254">
                  <c:v>950</c:v>
                </c:pt>
                <c:pt idx="255">
                  <c:v>950</c:v>
                </c:pt>
                <c:pt idx="256">
                  <c:v>950</c:v>
                </c:pt>
                <c:pt idx="257">
                  <c:v>950</c:v>
                </c:pt>
                <c:pt idx="258">
                  <c:v>950</c:v>
                </c:pt>
                <c:pt idx="259">
                  <c:v>950</c:v>
                </c:pt>
                <c:pt idx="260">
                  <c:v>950</c:v>
                </c:pt>
                <c:pt idx="261">
                  <c:v>950</c:v>
                </c:pt>
                <c:pt idx="262">
                  <c:v>950</c:v>
                </c:pt>
                <c:pt idx="263">
                  <c:v>950</c:v>
                </c:pt>
                <c:pt idx="264">
                  <c:v>950</c:v>
                </c:pt>
                <c:pt idx="265">
                  <c:v>950</c:v>
                </c:pt>
                <c:pt idx="266">
                  <c:v>950</c:v>
                </c:pt>
                <c:pt idx="267">
                  <c:v>950</c:v>
                </c:pt>
                <c:pt idx="268">
                  <c:v>950</c:v>
                </c:pt>
                <c:pt idx="269">
                  <c:v>950</c:v>
                </c:pt>
                <c:pt idx="270">
                  <c:v>950</c:v>
                </c:pt>
                <c:pt idx="271">
                  <c:v>950</c:v>
                </c:pt>
                <c:pt idx="272">
                  <c:v>950</c:v>
                </c:pt>
                <c:pt idx="273">
                  <c:v>950</c:v>
                </c:pt>
                <c:pt idx="274">
                  <c:v>950</c:v>
                </c:pt>
                <c:pt idx="275">
                  <c:v>950</c:v>
                </c:pt>
                <c:pt idx="276">
                  <c:v>950</c:v>
                </c:pt>
                <c:pt idx="277">
                  <c:v>950</c:v>
                </c:pt>
                <c:pt idx="278">
                  <c:v>950</c:v>
                </c:pt>
                <c:pt idx="279">
                  <c:v>950</c:v>
                </c:pt>
                <c:pt idx="280">
                  <c:v>950</c:v>
                </c:pt>
                <c:pt idx="281">
                  <c:v>950</c:v>
                </c:pt>
                <c:pt idx="282">
                  <c:v>950</c:v>
                </c:pt>
                <c:pt idx="283">
                  <c:v>950</c:v>
                </c:pt>
                <c:pt idx="284">
                  <c:v>950</c:v>
                </c:pt>
                <c:pt idx="285">
                  <c:v>950</c:v>
                </c:pt>
                <c:pt idx="286">
                  <c:v>950</c:v>
                </c:pt>
                <c:pt idx="287">
                  <c:v>950</c:v>
                </c:pt>
                <c:pt idx="288">
                  <c:v>950</c:v>
                </c:pt>
                <c:pt idx="289">
                  <c:v>950</c:v>
                </c:pt>
                <c:pt idx="290">
                  <c:v>950</c:v>
                </c:pt>
                <c:pt idx="291">
                  <c:v>950</c:v>
                </c:pt>
                <c:pt idx="292">
                  <c:v>950</c:v>
                </c:pt>
                <c:pt idx="293">
                  <c:v>950</c:v>
                </c:pt>
                <c:pt idx="294">
                  <c:v>950</c:v>
                </c:pt>
                <c:pt idx="295">
                  <c:v>950</c:v>
                </c:pt>
                <c:pt idx="296">
                  <c:v>0</c:v>
                </c:pt>
                <c:pt idx="297">
                  <c:v>0</c:v>
                </c:pt>
                <c:pt idx="298">
                  <c:v>0</c:v>
                </c:pt>
                <c:pt idx="299">
                  <c:v>0</c:v>
                </c:pt>
                <c:pt idx="300">
                  <c:v>0</c:v>
                </c:pt>
                <c:pt idx="301">
                  <c:v>0</c:v>
                </c:pt>
                <c:pt idx="302">
                  <c:v>0</c:v>
                </c:pt>
                <c:pt idx="303">
                  <c:v>0</c:v>
                </c:pt>
                <c:pt idx="304">
                  <c:v>0</c:v>
                </c:pt>
                <c:pt idx="305">
                  <c:v>0</c:v>
                </c:pt>
                <c:pt idx="306">
                  <c:v>0</c:v>
                </c:pt>
                <c:pt idx="307">
                  <c:v>0</c:v>
                </c:pt>
                <c:pt idx="308">
                  <c:v>0</c:v>
                </c:pt>
                <c:pt idx="309">
                  <c:v>0</c:v>
                </c:pt>
                <c:pt idx="310">
                  <c:v>0</c:v>
                </c:pt>
                <c:pt idx="311">
                  <c:v>350</c:v>
                </c:pt>
                <c:pt idx="312">
                  <c:v>350</c:v>
                </c:pt>
                <c:pt idx="313">
                  <c:v>350</c:v>
                </c:pt>
                <c:pt idx="314">
                  <c:v>350</c:v>
                </c:pt>
                <c:pt idx="315">
                  <c:v>350</c:v>
                </c:pt>
                <c:pt idx="316">
                  <c:v>350</c:v>
                </c:pt>
                <c:pt idx="317">
                  <c:v>350</c:v>
                </c:pt>
                <c:pt idx="318">
                  <c:v>350</c:v>
                </c:pt>
                <c:pt idx="319">
                  <c:v>350</c:v>
                </c:pt>
                <c:pt idx="320">
                  <c:v>350</c:v>
                </c:pt>
                <c:pt idx="321">
                  <c:v>350</c:v>
                </c:pt>
                <c:pt idx="322">
                  <c:v>350</c:v>
                </c:pt>
                <c:pt idx="323">
                  <c:v>350</c:v>
                </c:pt>
                <c:pt idx="324">
                  <c:v>350</c:v>
                </c:pt>
                <c:pt idx="325">
                  <c:v>350</c:v>
                </c:pt>
                <c:pt idx="326">
                  <c:v>350</c:v>
                </c:pt>
                <c:pt idx="327">
                  <c:v>350</c:v>
                </c:pt>
                <c:pt idx="328">
                  <c:v>350</c:v>
                </c:pt>
                <c:pt idx="329">
                  <c:v>350</c:v>
                </c:pt>
                <c:pt idx="330">
                  <c:v>350</c:v>
                </c:pt>
                <c:pt idx="331">
                  <c:v>350</c:v>
                </c:pt>
                <c:pt idx="332">
                  <c:v>350</c:v>
                </c:pt>
                <c:pt idx="333">
                  <c:v>350</c:v>
                </c:pt>
                <c:pt idx="334">
                  <c:v>350</c:v>
                </c:pt>
                <c:pt idx="335">
                  <c:v>350</c:v>
                </c:pt>
                <c:pt idx="336">
                  <c:v>350</c:v>
                </c:pt>
                <c:pt idx="337">
                  <c:v>350</c:v>
                </c:pt>
                <c:pt idx="338">
                  <c:v>350</c:v>
                </c:pt>
                <c:pt idx="339">
                  <c:v>350</c:v>
                </c:pt>
                <c:pt idx="340">
                  <c:v>350</c:v>
                </c:pt>
                <c:pt idx="341">
                  <c:v>350</c:v>
                </c:pt>
                <c:pt idx="342">
                  <c:v>350</c:v>
                </c:pt>
                <c:pt idx="343">
                  <c:v>350</c:v>
                </c:pt>
                <c:pt idx="344">
                  <c:v>350</c:v>
                </c:pt>
                <c:pt idx="345">
                  <c:v>350</c:v>
                </c:pt>
                <c:pt idx="346">
                  <c:v>350</c:v>
                </c:pt>
                <c:pt idx="347">
                  <c:v>350</c:v>
                </c:pt>
                <c:pt idx="348">
                  <c:v>350</c:v>
                </c:pt>
                <c:pt idx="349">
                  <c:v>350</c:v>
                </c:pt>
                <c:pt idx="350">
                  <c:v>350</c:v>
                </c:pt>
                <c:pt idx="351">
                  <c:v>350</c:v>
                </c:pt>
                <c:pt idx="352">
                  <c:v>350</c:v>
                </c:pt>
                <c:pt idx="353">
                  <c:v>350</c:v>
                </c:pt>
                <c:pt idx="354">
                  <c:v>350</c:v>
                </c:pt>
                <c:pt idx="355">
                  <c:v>350</c:v>
                </c:pt>
                <c:pt idx="356">
                  <c:v>350</c:v>
                </c:pt>
                <c:pt idx="357">
                  <c:v>350</c:v>
                </c:pt>
                <c:pt idx="358">
                  <c:v>350</c:v>
                </c:pt>
                <c:pt idx="359">
                  <c:v>350</c:v>
                </c:pt>
                <c:pt idx="360">
                  <c:v>350</c:v>
                </c:pt>
                <c:pt idx="361">
                  <c:v>350</c:v>
                </c:pt>
                <c:pt idx="362">
                  <c:v>350</c:v>
                </c:pt>
                <c:pt idx="363">
                  <c:v>350</c:v>
                </c:pt>
                <c:pt idx="364">
                  <c:v>350</c:v>
                </c:pt>
                <c:pt idx="365">
                  <c:v>350</c:v>
                </c:pt>
                <c:pt idx="366">
                  <c:v>350</c:v>
                </c:pt>
                <c:pt idx="367">
                  <c:v>350</c:v>
                </c:pt>
                <c:pt idx="368">
                  <c:v>350</c:v>
                </c:pt>
                <c:pt idx="369">
                  <c:v>350</c:v>
                </c:pt>
                <c:pt idx="370">
                  <c:v>350</c:v>
                </c:pt>
                <c:pt idx="371">
                  <c:v>350</c:v>
                </c:pt>
                <c:pt idx="372">
                  <c:v>350</c:v>
                </c:pt>
                <c:pt idx="373">
                  <c:v>350</c:v>
                </c:pt>
                <c:pt idx="374">
                  <c:v>350</c:v>
                </c:pt>
                <c:pt idx="375">
                  <c:v>350</c:v>
                </c:pt>
                <c:pt idx="376">
                  <c:v>350</c:v>
                </c:pt>
                <c:pt idx="377">
                  <c:v>350</c:v>
                </c:pt>
                <c:pt idx="378">
                  <c:v>350</c:v>
                </c:pt>
                <c:pt idx="379">
                  <c:v>350</c:v>
                </c:pt>
                <c:pt idx="380">
                  <c:v>350</c:v>
                </c:pt>
                <c:pt idx="381">
                  <c:v>350</c:v>
                </c:pt>
                <c:pt idx="382">
                  <c:v>350</c:v>
                </c:pt>
                <c:pt idx="383">
                  <c:v>350</c:v>
                </c:pt>
                <c:pt idx="384">
                  <c:v>350</c:v>
                </c:pt>
                <c:pt idx="385">
                  <c:v>350</c:v>
                </c:pt>
                <c:pt idx="386">
                  <c:v>350</c:v>
                </c:pt>
                <c:pt idx="387">
                  <c:v>350</c:v>
                </c:pt>
                <c:pt idx="388">
                  <c:v>350</c:v>
                </c:pt>
                <c:pt idx="389">
                  <c:v>350</c:v>
                </c:pt>
                <c:pt idx="390">
                  <c:v>350</c:v>
                </c:pt>
                <c:pt idx="391">
                  <c:v>350</c:v>
                </c:pt>
                <c:pt idx="392">
                  <c:v>350</c:v>
                </c:pt>
                <c:pt idx="393">
                  <c:v>350</c:v>
                </c:pt>
                <c:pt idx="394">
                  <c:v>350</c:v>
                </c:pt>
                <c:pt idx="395">
                  <c:v>350</c:v>
                </c:pt>
                <c:pt idx="396">
                  <c:v>350</c:v>
                </c:pt>
                <c:pt idx="397">
                  <c:v>350</c:v>
                </c:pt>
                <c:pt idx="398">
                  <c:v>350</c:v>
                </c:pt>
                <c:pt idx="399">
                  <c:v>350</c:v>
                </c:pt>
                <c:pt idx="400">
                  <c:v>350</c:v>
                </c:pt>
                <c:pt idx="401">
                  <c:v>350</c:v>
                </c:pt>
                <c:pt idx="402">
                  <c:v>350</c:v>
                </c:pt>
                <c:pt idx="403">
                  <c:v>350</c:v>
                </c:pt>
                <c:pt idx="404">
                  <c:v>350</c:v>
                </c:pt>
                <c:pt idx="405">
                  <c:v>350</c:v>
                </c:pt>
                <c:pt idx="406">
                  <c:v>350</c:v>
                </c:pt>
                <c:pt idx="407">
                  <c:v>350</c:v>
                </c:pt>
                <c:pt idx="408">
                  <c:v>350</c:v>
                </c:pt>
                <c:pt idx="409">
                  <c:v>350</c:v>
                </c:pt>
                <c:pt idx="410">
                  <c:v>350</c:v>
                </c:pt>
                <c:pt idx="411">
                  <c:v>350</c:v>
                </c:pt>
                <c:pt idx="412">
                  <c:v>350</c:v>
                </c:pt>
                <c:pt idx="413">
                  <c:v>350</c:v>
                </c:pt>
                <c:pt idx="414">
                  <c:v>350</c:v>
                </c:pt>
                <c:pt idx="415">
                  <c:v>350</c:v>
                </c:pt>
                <c:pt idx="416">
                  <c:v>350</c:v>
                </c:pt>
                <c:pt idx="417">
                  <c:v>350</c:v>
                </c:pt>
                <c:pt idx="418">
                  <c:v>350</c:v>
                </c:pt>
                <c:pt idx="419">
                  <c:v>350</c:v>
                </c:pt>
                <c:pt idx="420">
                  <c:v>350</c:v>
                </c:pt>
                <c:pt idx="421">
                  <c:v>350</c:v>
                </c:pt>
                <c:pt idx="422">
                  <c:v>350</c:v>
                </c:pt>
                <c:pt idx="423">
                  <c:v>350</c:v>
                </c:pt>
                <c:pt idx="424">
                  <c:v>350</c:v>
                </c:pt>
                <c:pt idx="425">
                  <c:v>350</c:v>
                </c:pt>
                <c:pt idx="426">
                  <c:v>350</c:v>
                </c:pt>
                <c:pt idx="427">
                  <c:v>350</c:v>
                </c:pt>
                <c:pt idx="428">
                  <c:v>350</c:v>
                </c:pt>
                <c:pt idx="429">
                  <c:v>350</c:v>
                </c:pt>
                <c:pt idx="430">
                  <c:v>350</c:v>
                </c:pt>
                <c:pt idx="431">
                  <c:v>350</c:v>
                </c:pt>
                <c:pt idx="432">
                  <c:v>350</c:v>
                </c:pt>
                <c:pt idx="433">
                  <c:v>350</c:v>
                </c:pt>
                <c:pt idx="434">
                  <c:v>350</c:v>
                </c:pt>
                <c:pt idx="435">
                  <c:v>350</c:v>
                </c:pt>
                <c:pt idx="436">
                  <c:v>350</c:v>
                </c:pt>
                <c:pt idx="437">
                  <c:v>350</c:v>
                </c:pt>
                <c:pt idx="438">
                  <c:v>350</c:v>
                </c:pt>
                <c:pt idx="439">
                  <c:v>350</c:v>
                </c:pt>
                <c:pt idx="440">
                  <c:v>350</c:v>
                </c:pt>
                <c:pt idx="441">
                  <c:v>350</c:v>
                </c:pt>
                <c:pt idx="442">
                  <c:v>350</c:v>
                </c:pt>
                <c:pt idx="443">
                  <c:v>350</c:v>
                </c:pt>
                <c:pt idx="444">
                  <c:v>350</c:v>
                </c:pt>
                <c:pt idx="445">
                  <c:v>350</c:v>
                </c:pt>
                <c:pt idx="446">
                  <c:v>350</c:v>
                </c:pt>
                <c:pt idx="447">
                  <c:v>350</c:v>
                </c:pt>
                <c:pt idx="448">
                  <c:v>350</c:v>
                </c:pt>
                <c:pt idx="449">
                  <c:v>350</c:v>
                </c:pt>
                <c:pt idx="450">
                  <c:v>350</c:v>
                </c:pt>
                <c:pt idx="451">
                  <c:v>350</c:v>
                </c:pt>
                <c:pt idx="452">
                  <c:v>350</c:v>
                </c:pt>
                <c:pt idx="453">
                  <c:v>350</c:v>
                </c:pt>
                <c:pt idx="454">
                  <c:v>350</c:v>
                </c:pt>
                <c:pt idx="455">
                  <c:v>350</c:v>
                </c:pt>
                <c:pt idx="456">
                  <c:v>350</c:v>
                </c:pt>
                <c:pt idx="457">
                  <c:v>350</c:v>
                </c:pt>
                <c:pt idx="458">
                  <c:v>350</c:v>
                </c:pt>
                <c:pt idx="459">
                  <c:v>350</c:v>
                </c:pt>
                <c:pt idx="460">
                  <c:v>350</c:v>
                </c:pt>
                <c:pt idx="461">
                  <c:v>350</c:v>
                </c:pt>
                <c:pt idx="462">
                  <c:v>350</c:v>
                </c:pt>
                <c:pt idx="463">
                  <c:v>350</c:v>
                </c:pt>
                <c:pt idx="464">
                  <c:v>350</c:v>
                </c:pt>
                <c:pt idx="465">
                  <c:v>350</c:v>
                </c:pt>
                <c:pt idx="466">
                  <c:v>350</c:v>
                </c:pt>
                <c:pt idx="467">
                  <c:v>350</c:v>
                </c:pt>
                <c:pt idx="468">
                  <c:v>350</c:v>
                </c:pt>
                <c:pt idx="469">
                  <c:v>350</c:v>
                </c:pt>
                <c:pt idx="470">
                  <c:v>350</c:v>
                </c:pt>
                <c:pt idx="471">
                  <c:v>350</c:v>
                </c:pt>
                <c:pt idx="472">
                  <c:v>350</c:v>
                </c:pt>
                <c:pt idx="473">
                  <c:v>350</c:v>
                </c:pt>
                <c:pt idx="474">
                  <c:v>350</c:v>
                </c:pt>
                <c:pt idx="475">
                  <c:v>0</c:v>
                </c:pt>
                <c:pt idx="476">
                  <c:v>0</c:v>
                </c:pt>
                <c:pt idx="477">
                  <c:v>0</c:v>
                </c:pt>
                <c:pt idx="478">
                  <c:v>0</c:v>
                </c:pt>
                <c:pt idx="479">
                  <c:v>0</c:v>
                </c:pt>
                <c:pt idx="480">
                  <c:v>0</c:v>
                </c:pt>
                <c:pt idx="481">
                  <c:v>0</c:v>
                </c:pt>
                <c:pt idx="482">
                  <c:v>0</c:v>
                </c:pt>
                <c:pt idx="483">
                  <c:v>0</c:v>
                </c:pt>
                <c:pt idx="484">
                  <c:v>0</c:v>
                </c:pt>
                <c:pt idx="485">
                  <c:v>0</c:v>
                </c:pt>
                <c:pt idx="486">
                  <c:v>0</c:v>
                </c:pt>
                <c:pt idx="487">
                  <c:v>950</c:v>
                </c:pt>
                <c:pt idx="488">
                  <c:v>950</c:v>
                </c:pt>
                <c:pt idx="489">
                  <c:v>950</c:v>
                </c:pt>
                <c:pt idx="490">
                  <c:v>950</c:v>
                </c:pt>
                <c:pt idx="491">
                  <c:v>950</c:v>
                </c:pt>
                <c:pt idx="492">
                  <c:v>950</c:v>
                </c:pt>
                <c:pt idx="493">
                  <c:v>950</c:v>
                </c:pt>
                <c:pt idx="494">
                  <c:v>950</c:v>
                </c:pt>
                <c:pt idx="495">
                  <c:v>950</c:v>
                </c:pt>
                <c:pt idx="496">
                  <c:v>950</c:v>
                </c:pt>
                <c:pt idx="497">
                  <c:v>950</c:v>
                </c:pt>
                <c:pt idx="498">
                  <c:v>950</c:v>
                </c:pt>
                <c:pt idx="499">
                  <c:v>950</c:v>
                </c:pt>
                <c:pt idx="500">
                  <c:v>950</c:v>
                </c:pt>
                <c:pt idx="501">
                  <c:v>950</c:v>
                </c:pt>
                <c:pt idx="502">
                  <c:v>950</c:v>
                </c:pt>
                <c:pt idx="503">
                  <c:v>950</c:v>
                </c:pt>
                <c:pt idx="504">
                  <c:v>950</c:v>
                </c:pt>
                <c:pt idx="505">
                  <c:v>950</c:v>
                </c:pt>
                <c:pt idx="506">
                  <c:v>950</c:v>
                </c:pt>
                <c:pt idx="507">
                  <c:v>950</c:v>
                </c:pt>
                <c:pt idx="508">
                  <c:v>950</c:v>
                </c:pt>
                <c:pt idx="509">
                  <c:v>950</c:v>
                </c:pt>
                <c:pt idx="510">
                  <c:v>950</c:v>
                </c:pt>
                <c:pt idx="511">
                  <c:v>950</c:v>
                </c:pt>
                <c:pt idx="512">
                  <c:v>950</c:v>
                </c:pt>
                <c:pt idx="513">
                  <c:v>950</c:v>
                </c:pt>
                <c:pt idx="514">
                  <c:v>950</c:v>
                </c:pt>
                <c:pt idx="515">
                  <c:v>950</c:v>
                </c:pt>
                <c:pt idx="516">
                  <c:v>950</c:v>
                </c:pt>
                <c:pt idx="517">
                  <c:v>950</c:v>
                </c:pt>
                <c:pt idx="518">
                  <c:v>950</c:v>
                </c:pt>
                <c:pt idx="519">
                  <c:v>950</c:v>
                </c:pt>
                <c:pt idx="520">
                  <c:v>950</c:v>
                </c:pt>
                <c:pt idx="521">
                  <c:v>950</c:v>
                </c:pt>
                <c:pt idx="522">
                  <c:v>950</c:v>
                </c:pt>
                <c:pt idx="523">
                  <c:v>950</c:v>
                </c:pt>
                <c:pt idx="524">
                  <c:v>950</c:v>
                </c:pt>
                <c:pt idx="525">
                  <c:v>950</c:v>
                </c:pt>
                <c:pt idx="526">
                  <c:v>950</c:v>
                </c:pt>
                <c:pt idx="527">
                  <c:v>950</c:v>
                </c:pt>
                <c:pt idx="528">
                  <c:v>950</c:v>
                </c:pt>
                <c:pt idx="529">
                  <c:v>950</c:v>
                </c:pt>
                <c:pt idx="530">
                  <c:v>950</c:v>
                </c:pt>
                <c:pt idx="531">
                  <c:v>950</c:v>
                </c:pt>
                <c:pt idx="532">
                  <c:v>950</c:v>
                </c:pt>
                <c:pt idx="533">
                  <c:v>950</c:v>
                </c:pt>
                <c:pt idx="534">
                  <c:v>950</c:v>
                </c:pt>
                <c:pt idx="535">
                  <c:v>950</c:v>
                </c:pt>
                <c:pt idx="536">
                  <c:v>950</c:v>
                </c:pt>
                <c:pt idx="537">
                  <c:v>950</c:v>
                </c:pt>
                <c:pt idx="538">
                  <c:v>950</c:v>
                </c:pt>
                <c:pt idx="539">
                  <c:v>950</c:v>
                </c:pt>
                <c:pt idx="540">
                  <c:v>950</c:v>
                </c:pt>
                <c:pt idx="541">
                  <c:v>950</c:v>
                </c:pt>
                <c:pt idx="542">
                  <c:v>950</c:v>
                </c:pt>
                <c:pt idx="543">
                  <c:v>950</c:v>
                </c:pt>
                <c:pt idx="544">
                  <c:v>950</c:v>
                </c:pt>
                <c:pt idx="545">
                  <c:v>950</c:v>
                </c:pt>
                <c:pt idx="546">
                  <c:v>950</c:v>
                </c:pt>
                <c:pt idx="547">
                  <c:v>950</c:v>
                </c:pt>
                <c:pt idx="548">
                  <c:v>950</c:v>
                </c:pt>
                <c:pt idx="549">
                  <c:v>950</c:v>
                </c:pt>
                <c:pt idx="550">
                  <c:v>950</c:v>
                </c:pt>
                <c:pt idx="551">
                  <c:v>950</c:v>
                </c:pt>
                <c:pt idx="552">
                  <c:v>950</c:v>
                </c:pt>
                <c:pt idx="553">
                  <c:v>950</c:v>
                </c:pt>
                <c:pt idx="554">
                  <c:v>950</c:v>
                </c:pt>
                <c:pt idx="555">
                  <c:v>950</c:v>
                </c:pt>
                <c:pt idx="556">
                  <c:v>950</c:v>
                </c:pt>
                <c:pt idx="557">
                  <c:v>950</c:v>
                </c:pt>
                <c:pt idx="558">
                  <c:v>950</c:v>
                </c:pt>
                <c:pt idx="559">
                  <c:v>950</c:v>
                </c:pt>
                <c:pt idx="560">
                  <c:v>950</c:v>
                </c:pt>
                <c:pt idx="561">
                  <c:v>950</c:v>
                </c:pt>
                <c:pt idx="562">
                  <c:v>950</c:v>
                </c:pt>
                <c:pt idx="563">
                  <c:v>950</c:v>
                </c:pt>
                <c:pt idx="564">
                  <c:v>950</c:v>
                </c:pt>
                <c:pt idx="565">
                  <c:v>950</c:v>
                </c:pt>
                <c:pt idx="566">
                  <c:v>950</c:v>
                </c:pt>
                <c:pt idx="567">
                  <c:v>950</c:v>
                </c:pt>
                <c:pt idx="568">
                  <c:v>950</c:v>
                </c:pt>
                <c:pt idx="569">
                  <c:v>950</c:v>
                </c:pt>
                <c:pt idx="570">
                  <c:v>950</c:v>
                </c:pt>
                <c:pt idx="571">
                  <c:v>950</c:v>
                </c:pt>
                <c:pt idx="572">
                  <c:v>950</c:v>
                </c:pt>
                <c:pt idx="573">
                  <c:v>950</c:v>
                </c:pt>
                <c:pt idx="574">
                  <c:v>950</c:v>
                </c:pt>
                <c:pt idx="575">
                  <c:v>950</c:v>
                </c:pt>
                <c:pt idx="576">
                  <c:v>950</c:v>
                </c:pt>
                <c:pt idx="577">
                  <c:v>950</c:v>
                </c:pt>
                <c:pt idx="578">
                  <c:v>950</c:v>
                </c:pt>
                <c:pt idx="579">
                  <c:v>950</c:v>
                </c:pt>
                <c:pt idx="580">
                  <c:v>0</c:v>
                </c:pt>
                <c:pt idx="581">
                  <c:v>0</c:v>
                </c:pt>
                <c:pt idx="582">
                  <c:v>0</c:v>
                </c:pt>
                <c:pt idx="583">
                  <c:v>0</c:v>
                </c:pt>
                <c:pt idx="584">
                  <c:v>0</c:v>
                </c:pt>
                <c:pt idx="585">
                  <c:v>0</c:v>
                </c:pt>
                <c:pt idx="586">
                  <c:v>0</c:v>
                </c:pt>
                <c:pt idx="587">
                  <c:v>0</c:v>
                </c:pt>
                <c:pt idx="588">
                  <c:v>0</c:v>
                </c:pt>
                <c:pt idx="589">
                  <c:v>0</c:v>
                </c:pt>
                <c:pt idx="590">
                  <c:v>150</c:v>
                </c:pt>
                <c:pt idx="591">
                  <c:v>150</c:v>
                </c:pt>
                <c:pt idx="592">
                  <c:v>150</c:v>
                </c:pt>
                <c:pt idx="593">
                  <c:v>150</c:v>
                </c:pt>
                <c:pt idx="594">
                  <c:v>150</c:v>
                </c:pt>
                <c:pt idx="595">
                  <c:v>150</c:v>
                </c:pt>
                <c:pt idx="596">
                  <c:v>150</c:v>
                </c:pt>
                <c:pt idx="597">
                  <c:v>150</c:v>
                </c:pt>
                <c:pt idx="598">
                  <c:v>150</c:v>
                </c:pt>
                <c:pt idx="599">
                  <c:v>150</c:v>
                </c:pt>
                <c:pt idx="600">
                  <c:v>150</c:v>
                </c:pt>
                <c:pt idx="601">
                  <c:v>150</c:v>
                </c:pt>
                <c:pt idx="602">
                  <c:v>150</c:v>
                </c:pt>
                <c:pt idx="603">
                  <c:v>150</c:v>
                </c:pt>
                <c:pt idx="604">
                  <c:v>150</c:v>
                </c:pt>
                <c:pt idx="605">
                  <c:v>150</c:v>
                </c:pt>
                <c:pt idx="606">
                  <c:v>150</c:v>
                </c:pt>
                <c:pt idx="607">
                  <c:v>150</c:v>
                </c:pt>
                <c:pt idx="608">
                  <c:v>150</c:v>
                </c:pt>
                <c:pt idx="609">
                  <c:v>150</c:v>
                </c:pt>
                <c:pt idx="610">
                  <c:v>150</c:v>
                </c:pt>
                <c:pt idx="611">
                  <c:v>150</c:v>
                </c:pt>
                <c:pt idx="612">
                  <c:v>150</c:v>
                </c:pt>
                <c:pt idx="613">
                  <c:v>150</c:v>
                </c:pt>
                <c:pt idx="614">
                  <c:v>150</c:v>
                </c:pt>
                <c:pt idx="615">
                  <c:v>150</c:v>
                </c:pt>
                <c:pt idx="616">
                  <c:v>150</c:v>
                </c:pt>
                <c:pt idx="617">
                  <c:v>150</c:v>
                </c:pt>
                <c:pt idx="618">
                  <c:v>150</c:v>
                </c:pt>
                <c:pt idx="619">
                  <c:v>150</c:v>
                </c:pt>
                <c:pt idx="620">
                  <c:v>150</c:v>
                </c:pt>
                <c:pt idx="621">
                  <c:v>150</c:v>
                </c:pt>
                <c:pt idx="622">
                  <c:v>150</c:v>
                </c:pt>
                <c:pt idx="623">
                  <c:v>150</c:v>
                </c:pt>
                <c:pt idx="624">
                  <c:v>150</c:v>
                </c:pt>
                <c:pt idx="625">
                  <c:v>150</c:v>
                </c:pt>
                <c:pt idx="626">
                  <c:v>150</c:v>
                </c:pt>
                <c:pt idx="627">
                  <c:v>150</c:v>
                </c:pt>
                <c:pt idx="628">
                  <c:v>150</c:v>
                </c:pt>
                <c:pt idx="629">
                  <c:v>150</c:v>
                </c:pt>
                <c:pt idx="630">
                  <c:v>150</c:v>
                </c:pt>
                <c:pt idx="631">
                  <c:v>150</c:v>
                </c:pt>
                <c:pt idx="632">
                  <c:v>150</c:v>
                </c:pt>
                <c:pt idx="633">
                  <c:v>150</c:v>
                </c:pt>
                <c:pt idx="634">
                  <c:v>150</c:v>
                </c:pt>
                <c:pt idx="635">
                  <c:v>150</c:v>
                </c:pt>
                <c:pt idx="636">
                  <c:v>150</c:v>
                </c:pt>
                <c:pt idx="637">
                  <c:v>150</c:v>
                </c:pt>
                <c:pt idx="638">
                  <c:v>150</c:v>
                </c:pt>
                <c:pt idx="639">
                  <c:v>150</c:v>
                </c:pt>
                <c:pt idx="640">
                  <c:v>150</c:v>
                </c:pt>
                <c:pt idx="641">
                  <c:v>150</c:v>
                </c:pt>
                <c:pt idx="642">
                  <c:v>150</c:v>
                </c:pt>
                <c:pt idx="643">
                  <c:v>150</c:v>
                </c:pt>
                <c:pt idx="644">
                  <c:v>150</c:v>
                </c:pt>
                <c:pt idx="645">
                  <c:v>150</c:v>
                </c:pt>
                <c:pt idx="646">
                  <c:v>150</c:v>
                </c:pt>
                <c:pt idx="647">
                  <c:v>150</c:v>
                </c:pt>
                <c:pt idx="648">
                  <c:v>150</c:v>
                </c:pt>
                <c:pt idx="649">
                  <c:v>150</c:v>
                </c:pt>
                <c:pt idx="650">
                  <c:v>150</c:v>
                </c:pt>
                <c:pt idx="651">
                  <c:v>150</c:v>
                </c:pt>
                <c:pt idx="652">
                  <c:v>150</c:v>
                </c:pt>
                <c:pt idx="653">
                  <c:v>150</c:v>
                </c:pt>
                <c:pt idx="654">
                  <c:v>150</c:v>
                </c:pt>
                <c:pt idx="655">
                  <c:v>150</c:v>
                </c:pt>
                <c:pt idx="656">
                  <c:v>150</c:v>
                </c:pt>
                <c:pt idx="657">
                  <c:v>150</c:v>
                </c:pt>
                <c:pt idx="658">
                  <c:v>150</c:v>
                </c:pt>
                <c:pt idx="659">
                  <c:v>150</c:v>
                </c:pt>
                <c:pt idx="660">
                  <c:v>150</c:v>
                </c:pt>
                <c:pt idx="661">
                  <c:v>150</c:v>
                </c:pt>
                <c:pt idx="662">
                  <c:v>150</c:v>
                </c:pt>
                <c:pt idx="663">
                  <c:v>150</c:v>
                </c:pt>
                <c:pt idx="664">
                  <c:v>150</c:v>
                </c:pt>
                <c:pt idx="665">
                  <c:v>150</c:v>
                </c:pt>
                <c:pt idx="666">
                  <c:v>150</c:v>
                </c:pt>
                <c:pt idx="667">
                  <c:v>150</c:v>
                </c:pt>
                <c:pt idx="668">
                  <c:v>150</c:v>
                </c:pt>
                <c:pt idx="669">
                  <c:v>150</c:v>
                </c:pt>
                <c:pt idx="670">
                  <c:v>150</c:v>
                </c:pt>
                <c:pt idx="671">
                  <c:v>150</c:v>
                </c:pt>
                <c:pt idx="672">
                  <c:v>150</c:v>
                </c:pt>
                <c:pt idx="673">
                  <c:v>150</c:v>
                </c:pt>
                <c:pt idx="674">
                  <c:v>150</c:v>
                </c:pt>
                <c:pt idx="675">
                  <c:v>150</c:v>
                </c:pt>
                <c:pt idx="676">
                  <c:v>150</c:v>
                </c:pt>
                <c:pt idx="677">
                  <c:v>150</c:v>
                </c:pt>
                <c:pt idx="678">
                  <c:v>150</c:v>
                </c:pt>
                <c:pt idx="679">
                  <c:v>150</c:v>
                </c:pt>
                <c:pt idx="680">
                  <c:v>150</c:v>
                </c:pt>
                <c:pt idx="681">
                  <c:v>150</c:v>
                </c:pt>
                <c:pt idx="682">
                  <c:v>150</c:v>
                </c:pt>
                <c:pt idx="683">
                  <c:v>150</c:v>
                </c:pt>
                <c:pt idx="684">
                  <c:v>150</c:v>
                </c:pt>
                <c:pt idx="685">
                  <c:v>150</c:v>
                </c:pt>
                <c:pt idx="686">
                  <c:v>150</c:v>
                </c:pt>
                <c:pt idx="687">
                  <c:v>150</c:v>
                </c:pt>
                <c:pt idx="688">
                  <c:v>150</c:v>
                </c:pt>
                <c:pt idx="689">
                  <c:v>150</c:v>
                </c:pt>
                <c:pt idx="690">
                  <c:v>150</c:v>
                </c:pt>
                <c:pt idx="691">
                  <c:v>150</c:v>
                </c:pt>
                <c:pt idx="692">
                  <c:v>150</c:v>
                </c:pt>
                <c:pt idx="693">
                  <c:v>150</c:v>
                </c:pt>
                <c:pt idx="694">
                  <c:v>150</c:v>
                </c:pt>
                <c:pt idx="695">
                  <c:v>150</c:v>
                </c:pt>
                <c:pt idx="696">
                  <c:v>150</c:v>
                </c:pt>
                <c:pt idx="697">
                  <c:v>150</c:v>
                </c:pt>
                <c:pt idx="698">
                  <c:v>150</c:v>
                </c:pt>
                <c:pt idx="699">
                  <c:v>150</c:v>
                </c:pt>
                <c:pt idx="700">
                  <c:v>150</c:v>
                </c:pt>
                <c:pt idx="701">
                  <c:v>150</c:v>
                </c:pt>
                <c:pt idx="702">
                  <c:v>150</c:v>
                </c:pt>
                <c:pt idx="703">
                  <c:v>150</c:v>
                </c:pt>
                <c:pt idx="704">
                  <c:v>150</c:v>
                </c:pt>
                <c:pt idx="705">
                  <c:v>150</c:v>
                </c:pt>
                <c:pt idx="706">
                  <c:v>150</c:v>
                </c:pt>
                <c:pt idx="707">
                  <c:v>150</c:v>
                </c:pt>
                <c:pt idx="708">
                  <c:v>150</c:v>
                </c:pt>
                <c:pt idx="709">
                  <c:v>150</c:v>
                </c:pt>
                <c:pt idx="710">
                  <c:v>150</c:v>
                </c:pt>
                <c:pt idx="711">
                  <c:v>150</c:v>
                </c:pt>
                <c:pt idx="712">
                  <c:v>150</c:v>
                </c:pt>
                <c:pt idx="713">
                  <c:v>150</c:v>
                </c:pt>
                <c:pt idx="714">
                  <c:v>150</c:v>
                </c:pt>
                <c:pt idx="715">
                  <c:v>150</c:v>
                </c:pt>
                <c:pt idx="716">
                  <c:v>150</c:v>
                </c:pt>
                <c:pt idx="717">
                  <c:v>150</c:v>
                </c:pt>
                <c:pt idx="718">
                  <c:v>150</c:v>
                </c:pt>
                <c:pt idx="719">
                  <c:v>150</c:v>
                </c:pt>
                <c:pt idx="720">
                  <c:v>150</c:v>
                </c:pt>
                <c:pt idx="721">
                  <c:v>150</c:v>
                </c:pt>
                <c:pt idx="722">
                  <c:v>150</c:v>
                </c:pt>
                <c:pt idx="723">
                  <c:v>150</c:v>
                </c:pt>
                <c:pt idx="724">
                  <c:v>150</c:v>
                </c:pt>
                <c:pt idx="725">
                  <c:v>150</c:v>
                </c:pt>
                <c:pt idx="726">
                  <c:v>150</c:v>
                </c:pt>
                <c:pt idx="727">
                  <c:v>150</c:v>
                </c:pt>
                <c:pt idx="728">
                  <c:v>150</c:v>
                </c:pt>
                <c:pt idx="729">
                  <c:v>150</c:v>
                </c:pt>
                <c:pt idx="730">
                  <c:v>150</c:v>
                </c:pt>
                <c:pt idx="731">
                  <c:v>150</c:v>
                </c:pt>
                <c:pt idx="732">
                  <c:v>150</c:v>
                </c:pt>
                <c:pt idx="733">
                  <c:v>150</c:v>
                </c:pt>
                <c:pt idx="734">
                  <c:v>0</c:v>
                </c:pt>
                <c:pt idx="735">
                  <c:v>0</c:v>
                </c:pt>
                <c:pt idx="736">
                  <c:v>0</c:v>
                </c:pt>
                <c:pt idx="737">
                  <c:v>0</c:v>
                </c:pt>
                <c:pt idx="738">
                  <c:v>0</c:v>
                </c:pt>
                <c:pt idx="739">
                  <c:v>0</c:v>
                </c:pt>
                <c:pt idx="740">
                  <c:v>0</c:v>
                </c:pt>
                <c:pt idx="741">
                  <c:v>0</c:v>
                </c:pt>
                <c:pt idx="742">
                  <c:v>0</c:v>
                </c:pt>
                <c:pt idx="743">
                  <c:v>0</c:v>
                </c:pt>
                <c:pt idx="744">
                  <c:v>0</c:v>
                </c:pt>
                <c:pt idx="745">
                  <c:v>0</c:v>
                </c:pt>
                <c:pt idx="746">
                  <c:v>950</c:v>
                </c:pt>
                <c:pt idx="747">
                  <c:v>950</c:v>
                </c:pt>
                <c:pt idx="748">
                  <c:v>950</c:v>
                </c:pt>
                <c:pt idx="749">
                  <c:v>950</c:v>
                </c:pt>
                <c:pt idx="750">
                  <c:v>950</c:v>
                </c:pt>
                <c:pt idx="751">
                  <c:v>950</c:v>
                </c:pt>
                <c:pt idx="752">
                  <c:v>950</c:v>
                </c:pt>
                <c:pt idx="753">
                  <c:v>950</c:v>
                </c:pt>
                <c:pt idx="754">
                  <c:v>950</c:v>
                </c:pt>
                <c:pt idx="755">
                  <c:v>950</c:v>
                </c:pt>
                <c:pt idx="756">
                  <c:v>950</c:v>
                </c:pt>
                <c:pt idx="757">
                  <c:v>950</c:v>
                </c:pt>
                <c:pt idx="758">
                  <c:v>950</c:v>
                </c:pt>
                <c:pt idx="759">
                  <c:v>950</c:v>
                </c:pt>
                <c:pt idx="760">
                  <c:v>950</c:v>
                </c:pt>
                <c:pt idx="761">
                  <c:v>950</c:v>
                </c:pt>
                <c:pt idx="762">
                  <c:v>950</c:v>
                </c:pt>
                <c:pt idx="763">
                  <c:v>950</c:v>
                </c:pt>
                <c:pt idx="764">
                  <c:v>950</c:v>
                </c:pt>
                <c:pt idx="765">
                  <c:v>950</c:v>
                </c:pt>
                <c:pt idx="766">
                  <c:v>950</c:v>
                </c:pt>
                <c:pt idx="767">
                  <c:v>950</c:v>
                </c:pt>
                <c:pt idx="768">
                  <c:v>950</c:v>
                </c:pt>
                <c:pt idx="769">
                  <c:v>950</c:v>
                </c:pt>
                <c:pt idx="770">
                  <c:v>950</c:v>
                </c:pt>
                <c:pt idx="771">
                  <c:v>950</c:v>
                </c:pt>
                <c:pt idx="772">
                  <c:v>950</c:v>
                </c:pt>
                <c:pt idx="773">
                  <c:v>950</c:v>
                </c:pt>
                <c:pt idx="774">
                  <c:v>950</c:v>
                </c:pt>
                <c:pt idx="775">
                  <c:v>950</c:v>
                </c:pt>
                <c:pt idx="776">
                  <c:v>950</c:v>
                </c:pt>
                <c:pt idx="777">
                  <c:v>950</c:v>
                </c:pt>
                <c:pt idx="778">
                  <c:v>950</c:v>
                </c:pt>
                <c:pt idx="779">
                  <c:v>950</c:v>
                </c:pt>
                <c:pt idx="780">
                  <c:v>950</c:v>
                </c:pt>
                <c:pt idx="781">
                  <c:v>950</c:v>
                </c:pt>
                <c:pt idx="782">
                  <c:v>950</c:v>
                </c:pt>
                <c:pt idx="783">
                  <c:v>950</c:v>
                </c:pt>
                <c:pt idx="784">
                  <c:v>950</c:v>
                </c:pt>
                <c:pt idx="785">
                  <c:v>950</c:v>
                </c:pt>
                <c:pt idx="786">
                  <c:v>950</c:v>
                </c:pt>
                <c:pt idx="787">
                  <c:v>950</c:v>
                </c:pt>
                <c:pt idx="788">
                  <c:v>950</c:v>
                </c:pt>
                <c:pt idx="789">
                  <c:v>950</c:v>
                </c:pt>
                <c:pt idx="790">
                  <c:v>950</c:v>
                </c:pt>
                <c:pt idx="791">
                  <c:v>950</c:v>
                </c:pt>
                <c:pt idx="792">
                  <c:v>950</c:v>
                </c:pt>
                <c:pt idx="793">
                  <c:v>950</c:v>
                </c:pt>
                <c:pt idx="794">
                  <c:v>950</c:v>
                </c:pt>
                <c:pt idx="795">
                  <c:v>950</c:v>
                </c:pt>
                <c:pt idx="796">
                  <c:v>950</c:v>
                </c:pt>
                <c:pt idx="797">
                  <c:v>950</c:v>
                </c:pt>
                <c:pt idx="798">
                  <c:v>950</c:v>
                </c:pt>
                <c:pt idx="799">
                  <c:v>950</c:v>
                </c:pt>
                <c:pt idx="800">
                  <c:v>950</c:v>
                </c:pt>
                <c:pt idx="801">
                  <c:v>950</c:v>
                </c:pt>
                <c:pt idx="802">
                  <c:v>950</c:v>
                </c:pt>
                <c:pt idx="803">
                  <c:v>950</c:v>
                </c:pt>
                <c:pt idx="804">
                  <c:v>950</c:v>
                </c:pt>
                <c:pt idx="805">
                  <c:v>950</c:v>
                </c:pt>
                <c:pt idx="806">
                  <c:v>950</c:v>
                </c:pt>
                <c:pt idx="807">
                  <c:v>950</c:v>
                </c:pt>
                <c:pt idx="808">
                  <c:v>950</c:v>
                </c:pt>
                <c:pt idx="809">
                  <c:v>950</c:v>
                </c:pt>
                <c:pt idx="810">
                  <c:v>950</c:v>
                </c:pt>
                <c:pt idx="811">
                  <c:v>950</c:v>
                </c:pt>
                <c:pt idx="812">
                  <c:v>950</c:v>
                </c:pt>
                <c:pt idx="813">
                  <c:v>950</c:v>
                </c:pt>
                <c:pt idx="814">
                  <c:v>950</c:v>
                </c:pt>
                <c:pt idx="815">
                  <c:v>950</c:v>
                </c:pt>
                <c:pt idx="816">
                  <c:v>950</c:v>
                </c:pt>
                <c:pt idx="817">
                  <c:v>950</c:v>
                </c:pt>
                <c:pt idx="818">
                  <c:v>950</c:v>
                </c:pt>
                <c:pt idx="819">
                  <c:v>950</c:v>
                </c:pt>
                <c:pt idx="820">
                  <c:v>950</c:v>
                </c:pt>
                <c:pt idx="821">
                  <c:v>950</c:v>
                </c:pt>
                <c:pt idx="822">
                  <c:v>950</c:v>
                </c:pt>
                <c:pt idx="823">
                  <c:v>950</c:v>
                </c:pt>
                <c:pt idx="824">
                  <c:v>950</c:v>
                </c:pt>
                <c:pt idx="825">
                  <c:v>950</c:v>
                </c:pt>
                <c:pt idx="826">
                  <c:v>950</c:v>
                </c:pt>
                <c:pt idx="827">
                  <c:v>950</c:v>
                </c:pt>
                <c:pt idx="828">
                  <c:v>950</c:v>
                </c:pt>
                <c:pt idx="829">
                  <c:v>950</c:v>
                </c:pt>
                <c:pt idx="830">
                  <c:v>950</c:v>
                </c:pt>
                <c:pt idx="831">
                  <c:v>950</c:v>
                </c:pt>
                <c:pt idx="832">
                  <c:v>950</c:v>
                </c:pt>
                <c:pt idx="833">
                  <c:v>950</c:v>
                </c:pt>
                <c:pt idx="834">
                  <c:v>950</c:v>
                </c:pt>
                <c:pt idx="835">
                  <c:v>950</c:v>
                </c:pt>
                <c:pt idx="836">
                  <c:v>950</c:v>
                </c:pt>
                <c:pt idx="837">
                  <c:v>950</c:v>
                </c:pt>
                <c:pt idx="838">
                  <c:v>950</c:v>
                </c:pt>
                <c:pt idx="839">
                  <c:v>950</c:v>
                </c:pt>
                <c:pt idx="840">
                  <c:v>950</c:v>
                </c:pt>
                <c:pt idx="841">
                  <c:v>950</c:v>
                </c:pt>
                <c:pt idx="842">
                  <c:v>950</c:v>
                </c:pt>
                <c:pt idx="843">
                  <c:v>950</c:v>
                </c:pt>
                <c:pt idx="844">
                  <c:v>950</c:v>
                </c:pt>
                <c:pt idx="845">
                  <c:v>950</c:v>
                </c:pt>
                <c:pt idx="846">
                  <c:v>950</c:v>
                </c:pt>
                <c:pt idx="847">
                  <c:v>950</c:v>
                </c:pt>
                <c:pt idx="848">
                  <c:v>950</c:v>
                </c:pt>
                <c:pt idx="849">
                  <c:v>950</c:v>
                </c:pt>
                <c:pt idx="850">
                  <c:v>950</c:v>
                </c:pt>
                <c:pt idx="851">
                  <c:v>950</c:v>
                </c:pt>
                <c:pt idx="852">
                  <c:v>950</c:v>
                </c:pt>
                <c:pt idx="853">
                  <c:v>950</c:v>
                </c:pt>
                <c:pt idx="854">
                  <c:v>950</c:v>
                </c:pt>
                <c:pt idx="855">
                  <c:v>950</c:v>
                </c:pt>
                <c:pt idx="856">
                  <c:v>950</c:v>
                </c:pt>
                <c:pt idx="857">
                  <c:v>950</c:v>
                </c:pt>
                <c:pt idx="858">
                  <c:v>950</c:v>
                </c:pt>
                <c:pt idx="859">
                  <c:v>950</c:v>
                </c:pt>
                <c:pt idx="860">
                  <c:v>950</c:v>
                </c:pt>
                <c:pt idx="861">
                  <c:v>950</c:v>
                </c:pt>
                <c:pt idx="862">
                  <c:v>950</c:v>
                </c:pt>
                <c:pt idx="863">
                  <c:v>950</c:v>
                </c:pt>
                <c:pt idx="864">
                  <c:v>950</c:v>
                </c:pt>
                <c:pt idx="865">
                  <c:v>950</c:v>
                </c:pt>
                <c:pt idx="866">
                  <c:v>950</c:v>
                </c:pt>
                <c:pt idx="867">
                  <c:v>950</c:v>
                </c:pt>
                <c:pt idx="868">
                  <c:v>950</c:v>
                </c:pt>
                <c:pt idx="869">
                  <c:v>950</c:v>
                </c:pt>
                <c:pt idx="870">
                  <c:v>950</c:v>
                </c:pt>
                <c:pt idx="871">
                  <c:v>950</c:v>
                </c:pt>
                <c:pt idx="872">
                  <c:v>950</c:v>
                </c:pt>
                <c:pt idx="873">
                  <c:v>950</c:v>
                </c:pt>
                <c:pt idx="874">
                  <c:v>950</c:v>
                </c:pt>
                <c:pt idx="875">
                  <c:v>950</c:v>
                </c:pt>
                <c:pt idx="876">
                  <c:v>0</c:v>
                </c:pt>
                <c:pt idx="877">
                  <c:v>0</c:v>
                </c:pt>
                <c:pt idx="878">
                  <c:v>0</c:v>
                </c:pt>
                <c:pt idx="879">
                  <c:v>0</c:v>
                </c:pt>
                <c:pt idx="880">
                  <c:v>0</c:v>
                </c:pt>
                <c:pt idx="881">
                  <c:v>0</c:v>
                </c:pt>
                <c:pt idx="882">
                  <c:v>0</c:v>
                </c:pt>
                <c:pt idx="883">
                  <c:v>0</c:v>
                </c:pt>
                <c:pt idx="884">
                  <c:v>0</c:v>
                </c:pt>
                <c:pt idx="885">
                  <c:v>0</c:v>
                </c:pt>
                <c:pt idx="886">
                  <c:v>0</c:v>
                </c:pt>
                <c:pt idx="887">
                  <c:v>0</c:v>
                </c:pt>
                <c:pt idx="888">
                  <c:v>750</c:v>
                </c:pt>
                <c:pt idx="889">
                  <c:v>750</c:v>
                </c:pt>
                <c:pt idx="890">
                  <c:v>750</c:v>
                </c:pt>
                <c:pt idx="891">
                  <c:v>750</c:v>
                </c:pt>
                <c:pt idx="892">
                  <c:v>750</c:v>
                </c:pt>
                <c:pt idx="893">
                  <c:v>750</c:v>
                </c:pt>
                <c:pt idx="894">
                  <c:v>750</c:v>
                </c:pt>
                <c:pt idx="895">
                  <c:v>750</c:v>
                </c:pt>
                <c:pt idx="896">
                  <c:v>750</c:v>
                </c:pt>
                <c:pt idx="897">
                  <c:v>750</c:v>
                </c:pt>
                <c:pt idx="898">
                  <c:v>750</c:v>
                </c:pt>
                <c:pt idx="899">
                  <c:v>750</c:v>
                </c:pt>
                <c:pt idx="900">
                  <c:v>750</c:v>
                </c:pt>
                <c:pt idx="901">
                  <c:v>750</c:v>
                </c:pt>
                <c:pt idx="902">
                  <c:v>750</c:v>
                </c:pt>
                <c:pt idx="903">
                  <c:v>750</c:v>
                </c:pt>
                <c:pt idx="904">
                  <c:v>750</c:v>
                </c:pt>
                <c:pt idx="905">
                  <c:v>750</c:v>
                </c:pt>
                <c:pt idx="906">
                  <c:v>750</c:v>
                </c:pt>
                <c:pt idx="907">
                  <c:v>750</c:v>
                </c:pt>
                <c:pt idx="908">
                  <c:v>750</c:v>
                </c:pt>
                <c:pt idx="909">
                  <c:v>750</c:v>
                </c:pt>
                <c:pt idx="910">
                  <c:v>750</c:v>
                </c:pt>
                <c:pt idx="911">
                  <c:v>750</c:v>
                </c:pt>
                <c:pt idx="912">
                  <c:v>750</c:v>
                </c:pt>
                <c:pt idx="913">
                  <c:v>750</c:v>
                </c:pt>
                <c:pt idx="914">
                  <c:v>750</c:v>
                </c:pt>
                <c:pt idx="915">
                  <c:v>750</c:v>
                </c:pt>
                <c:pt idx="916">
                  <c:v>750</c:v>
                </c:pt>
                <c:pt idx="917">
                  <c:v>750</c:v>
                </c:pt>
                <c:pt idx="918">
                  <c:v>750</c:v>
                </c:pt>
                <c:pt idx="919">
                  <c:v>750</c:v>
                </c:pt>
                <c:pt idx="920">
                  <c:v>750</c:v>
                </c:pt>
                <c:pt idx="921">
                  <c:v>750</c:v>
                </c:pt>
                <c:pt idx="922">
                  <c:v>750</c:v>
                </c:pt>
                <c:pt idx="923">
                  <c:v>750</c:v>
                </c:pt>
                <c:pt idx="924">
                  <c:v>750</c:v>
                </c:pt>
                <c:pt idx="925">
                  <c:v>750</c:v>
                </c:pt>
                <c:pt idx="926">
                  <c:v>750</c:v>
                </c:pt>
                <c:pt idx="927">
                  <c:v>750</c:v>
                </c:pt>
                <c:pt idx="928">
                  <c:v>750</c:v>
                </c:pt>
                <c:pt idx="929">
                  <c:v>750</c:v>
                </c:pt>
                <c:pt idx="930">
                  <c:v>750</c:v>
                </c:pt>
                <c:pt idx="931">
                  <c:v>750</c:v>
                </c:pt>
                <c:pt idx="932">
                  <c:v>750</c:v>
                </c:pt>
                <c:pt idx="933">
                  <c:v>750</c:v>
                </c:pt>
                <c:pt idx="934">
                  <c:v>750</c:v>
                </c:pt>
                <c:pt idx="935">
                  <c:v>750</c:v>
                </c:pt>
                <c:pt idx="936">
                  <c:v>750</c:v>
                </c:pt>
                <c:pt idx="937">
                  <c:v>750</c:v>
                </c:pt>
                <c:pt idx="938">
                  <c:v>750</c:v>
                </c:pt>
                <c:pt idx="939">
                  <c:v>750</c:v>
                </c:pt>
                <c:pt idx="940">
                  <c:v>750</c:v>
                </c:pt>
                <c:pt idx="941">
                  <c:v>750</c:v>
                </c:pt>
                <c:pt idx="942">
                  <c:v>750</c:v>
                </c:pt>
                <c:pt idx="943">
                  <c:v>750</c:v>
                </c:pt>
                <c:pt idx="944">
                  <c:v>750</c:v>
                </c:pt>
                <c:pt idx="945">
                  <c:v>750</c:v>
                </c:pt>
                <c:pt idx="946">
                  <c:v>750</c:v>
                </c:pt>
                <c:pt idx="947">
                  <c:v>750</c:v>
                </c:pt>
                <c:pt idx="948">
                  <c:v>750</c:v>
                </c:pt>
                <c:pt idx="949">
                  <c:v>750</c:v>
                </c:pt>
                <c:pt idx="950">
                  <c:v>750</c:v>
                </c:pt>
                <c:pt idx="951">
                  <c:v>750</c:v>
                </c:pt>
                <c:pt idx="952">
                  <c:v>750</c:v>
                </c:pt>
                <c:pt idx="953">
                  <c:v>750</c:v>
                </c:pt>
                <c:pt idx="954">
                  <c:v>750</c:v>
                </c:pt>
                <c:pt idx="955">
                  <c:v>750</c:v>
                </c:pt>
                <c:pt idx="956">
                  <c:v>750</c:v>
                </c:pt>
                <c:pt idx="957">
                  <c:v>750</c:v>
                </c:pt>
                <c:pt idx="958">
                  <c:v>750</c:v>
                </c:pt>
                <c:pt idx="959">
                  <c:v>750</c:v>
                </c:pt>
                <c:pt idx="960">
                  <c:v>750</c:v>
                </c:pt>
                <c:pt idx="961">
                  <c:v>750</c:v>
                </c:pt>
                <c:pt idx="962">
                  <c:v>750</c:v>
                </c:pt>
                <c:pt idx="963">
                  <c:v>750</c:v>
                </c:pt>
                <c:pt idx="964">
                  <c:v>750</c:v>
                </c:pt>
                <c:pt idx="965">
                  <c:v>750</c:v>
                </c:pt>
                <c:pt idx="966">
                  <c:v>750</c:v>
                </c:pt>
                <c:pt idx="967">
                  <c:v>750</c:v>
                </c:pt>
                <c:pt idx="968">
                  <c:v>750</c:v>
                </c:pt>
                <c:pt idx="969">
                  <c:v>750</c:v>
                </c:pt>
                <c:pt idx="970">
                  <c:v>750</c:v>
                </c:pt>
                <c:pt idx="971">
                  <c:v>750</c:v>
                </c:pt>
                <c:pt idx="972">
                  <c:v>750</c:v>
                </c:pt>
                <c:pt idx="973">
                  <c:v>750</c:v>
                </c:pt>
                <c:pt idx="974">
                  <c:v>750</c:v>
                </c:pt>
                <c:pt idx="975">
                  <c:v>750</c:v>
                </c:pt>
                <c:pt idx="976">
                  <c:v>750</c:v>
                </c:pt>
                <c:pt idx="977">
                  <c:v>750</c:v>
                </c:pt>
                <c:pt idx="978">
                  <c:v>750</c:v>
                </c:pt>
                <c:pt idx="979">
                  <c:v>750</c:v>
                </c:pt>
                <c:pt idx="980">
                  <c:v>750</c:v>
                </c:pt>
                <c:pt idx="981">
                  <c:v>750</c:v>
                </c:pt>
                <c:pt idx="982">
                  <c:v>750</c:v>
                </c:pt>
                <c:pt idx="983">
                  <c:v>750</c:v>
                </c:pt>
                <c:pt idx="984">
                  <c:v>750</c:v>
                </c:pt>
                <c:pt idx="985">
                  <c:v>750</c:v>
                </c:pt>
                <c:pt idx="986">
                  <c:v>750</c:v>
                </c:pt>
                <c:pt idx="987">
                  <c:v>750</c:v>
                </c:pt>
                <c:pt idx="988">
                  <c:v>750</c:v>
                </c:pt>
                <c:pt idx="989">
                  <c:v>750</c:v>
                </c:pt>
                <c:pt idx="990">
                  <c:v>750</c:v>
                </c:pt>
                <c:pt idx="991">
                  <c:v>750</c:v>
                </c:pt>
                <c:pt idx="992">
                  <c:v>750</c:v>
                </c:pt>
                <c:pt idx="993">
                  <c:v>750</c:v>
                </c:pt>
                <c:pt idx="994">
                  <c:v>750</c:v>
                </c:pt>
                <c:pt idx="995">
                  <c:v>750</c:v>
                </c:pt>
                <c:pt idx="996">
                  <c:v>750</c:v>
                </c:pt>
                <c:pt idx="997">
                  <c:v>750</c:v>
                </c:pt>
                <c:pt idx="998">
                  <c:v>750</c:v>
                </c:pt>
                <c:pt idx="999">
                  <c:v>750</c:v>
                </c:pt>
                <c:pt idx="1000">
                  <c:v>750</c:v>
                </c:pt>
                <c:pt idx="1001">
                  <c:v>750</c:v>
                </c:pt>
                <c:pt idx="1002">
                  <c:v>750</c:v>
                </c:pt>
                <c:pt idx="1003">
                  <c:v>750</c:v>
                </c:pt>
                <c:pt idx="1004">
                  <c:v>750</c:v>
                </c:pt>
                <c:pt idx="1005">
                  <c:v>750</c:v>
                </c:pt>
                <c:pt idx="1006">
                  <c:v>750</c:v>
                </c:pt>
                <c:pt idx="1007">
                  <c:v>750</c:v>
                </c:pt>
                <c:pt idx="1008">
                  <c:v>750</c:v>
                </c:pt>
                <c:pt idx="1009">
                  <c:v>750</c:v>
                </c:pt>
                <c:pt idx="1010">
                  <c:v>0</c:v>
                </c:pt>
                <c:pt idx="1011">
                  <c:v>0</c:v>
                </c:pt>
                <c:pt idx="1012">
                  <c:v>0</c:v>
                </c:pt>
                <c:pt idx="1013">
                  <c:v>0</c:v>
                </c:pt>
                <c:pt idx="1014">
                  <c:v>0</c:v>
                </c:pt>
                <c:pt idx="1015">
                  <c:v>0</c:v>
                </c:pt>
                <c:pt idx="1016">
                  <c:v>0</c:v>
                </c:pt>
                <c:pt idx="1017">
                  <c:v>0</c:v>
                </c:pt>
                <c:pt idx="1018">
                  <c:v>0</c:v>
                </c:pt>
                <c:pt idx="1019">
                  <c:v>0</c:v>
                </c:pt>
                <c:pt idx="1020">
                  <c:v>0</c:v>
                </c:pt>
                <c:pt idx="1021">
                  <c:v>0</c:v>
                </c:pt>
                <c:pt idx="1022">
                  <c:v>0</c:v>
                </c:pt>
                <c:pt idx="1023">
                  <c:v>0</c:v>
                </c:pt>
                <c:pt idx="1024">
                  <c:v>0</c:v>
                </c:pt>
                <c:pt idx="1025">
                  <c:v>0</c:v>
                </c:pt>
                <c:pt idx="1026">
                  <c:v>0</c:v>
                </c:pt>
                <c:pt idx="1027">
                  <c:v>0</c:v>
                </c:pt>
                <c:pt idx="1028">
                  <c:v>0</c:v>
                </c:pt>
                <c:pt idx="1029">
                  <c:v>0</c:v>
                </c:pt>
                <c:pt idx="1030">
                  <c:v>0</c:v>
                </c:pt>
                <c:pt idx="1031">
                  <c:v>0</c:v>
                </c:pt>
                <c:pt idx="1032">
                  <c:v>0</c:v>
                </c:pt>
                <c:pt idx="1033">
                  <c:v>0</c:v>
                </c:pt>
                <c:pt idx="1034">
                  <c:v>0</c:v>
                </c:pt>
                <c:pt idx="1035">
                  <c:v>0</c:v>
                </c:pt>
                <c:pt idx="1036">
                  <c:v>0</c:v>
                </c:pt>
                <c:pt idx="1037">
                  <c:v>0</c:v>
                </c:pt>
                <c:pt idx="1038">
                  <c:v>0</c:v>
                </c:pt>
                <c:pt idx="1039">
                  <c:v>0</c:v>
                </c:pt>
                <c:pt idx="1040">
                  <c:v>950</c:v>
                </c:pt>
                <c:pt idx="1041">
                  <c:v>950</c:v>
                </c:pt>
                <c:pt idx="1042">
                  <c:v>950</c:v>
                </c:pt>
                <c:pt idx="1043">
                  <c:v>950</c:v>
                </c:pt>
                <c:pt idx="1044">
                  <c:v>950</c:v>
                </c:pt>
                <c:pt idx="1045">
                  <c:v>950</c:v>
                </c:pt>
                <c:pt idx="1046">
                  <c:v>950</c:v>
                </c:pt>
                <c:pt idx="1047">
                  <c:v>950</c:v>
                </c:pt>
                <c:pt idx="1048">
                  <c:v>950</c:v>
                </c:pt>
                <c:pt idx="1049">
                  <c:v>950</c:v>
                </c:pt>
                <c:pt idx="1050">
                  <c:v>950</c:v>
                </c:pt>
                <c:pt idx="1051">
                  <c:v>950</c:v>
                </c:pt>
                <c:pt idx="1052">
                  <c:v>950</c:v>
                </c:pt>
                <c:pt idx="1053">
                  <c:v>950</c:v>
                </c:pt>
                <c:pt idx="1054">
                  <c:v>950</c:v>
                </c:pt>
                <c:pt idx="1055">
                  <c:v>950</c:v>
                </c:pt>
                <c:pt idx="1056">
                  <c:v>950</c:v>
                </c:pt>
                <c:pt idx="1057">
                  <c:v>950</c:v>
                </c:pt>
                <c:pt idx="1058">
                  <c:v>950</c:v>
                </c:pt>
                <c:pt idx="1059">
                  <c:v>950</c:v>
                </c:pt>
                <c:pt idx="1060">
                  <c:v>950</c:v>
                </c:pt>
                <c:pt idx="1061">
                  <c:v>950</c:v>
                </c:pt>
                <c:pt idx="1062">
                  <c:v>950</c:v>
                </c:pt>
                <c:pt idx="1063">
                  <c:v>950</c:v>
                </c:pt>
                <c:pt idx="1064">
                  <c:v>950</c:v>
                </c:pt>
                <c:pt idx="1065">
                  <c:v>950</c:v>
                </c:pt>
                <c:pt idx="1066">
                  <c:v>950</c:v>
                </c:pt>
                <c:pt idx="1067">
                  <c:v>950</c:v>
                </c:pt>
                <c:pt idx="1068">
                  <c:v>950</c:v>
                </c:pt>
                <c:pt idx="1069">
                  <c:v>950</c:v>
                </c:pt>
                <c:pt idx="1070">
                  <c:v>950</c:v>
                </c:pt>
                <c:pt idx="1071">
                  <c:v>950</c:v>
                </c:pt>
                <c:pt idx="1072">
                  <c:v>950</c:v>
                </c:pt>
                <c:pt idx="1073">
                  <c:v>950</c:v>
                </c:pt>
                <c:pt idx="1074">
                  <c:v>950</c:v>
                </c:pt>
                <c:pt idx="1075">
                  <c:v>950</c:v>
                </c:pt>
                <c:pt idx="1076">
                  <c:v>950</c:v>
                </c:pt>
                <c:pt idx="1077">
                  <c:v>950</c:v>
                </c:pt>
                <c:pt idx="1078">
                  <c:v>950</c:v>
                </c:pt>
                <c:pt idx="1079">
                  <c:v>950</c:v>
                </c:pt>
                <c:pt idx="1080">
                  <c:v>950</c:v>
                </c:pt>
                <c:pt idx="1081">
                  <c:v>950</c:v>
                </c:pt>
                <c:pt idx="1082">
                  <c:v>950</c:v>
                </c:pt>
                <c:pt idx="1083">
                  <c:v>950</c:v>
                </c:pt>
                <c:pt idx="1084">
                  <c:v>950</c:v>
                </c:pt>
                <c:pt idx="1085">
                  <c:v>950</c:v>
                </c:pt>
                <c:pt idx="1086">
                  <c:v>950</c:v>
                </c:pt>
                <c:pt idx="1087">
                  <c:v>950</c:v>
                </c:pt>
                <c:pt idx="1088">
                  <c:v>950</c:v>
                </c:pt>
                <c:pt idx="1089">
                  <c:v>950</c:v>
                </c:pt>
                <c:pt idx="1090">
                  <c:v>950</c:v>
                </c:pt>
                <c:pt idx="1091">
                  <c:v>950</c:v>
                </c:pt>
                <c:pt idx="1092">
                  <c:v>950</c:v>
                </c:pt>
                <c:pt idx="1093">
                  <c:v>950</c:v>
                </c:pt>
                <c:pt idx="1094">
                  <c:v>950</c:v>
                </c:pt>
                <c:pt idx="1095">
                  <c:v>950</c:v>
                </c:pt>
                <c:pt idx="1096">
                  <c:v>950</c:v>
                </c:pt>
                <c:pt idx="1097">
                  <c:v>950</c:v>
                </c:pt>
                <c:pt idx="1098">
                  <c:v>950</c:v>
                </c:pt>
                <c:pt idx="1099">
                  <c:v>950</c:v>
                </c:pt>
                <c:pt idx="1100">
                  <c:v>950</c:v>
                </c:pt>
                <c:pt idx="1101">
                  <c:v>950</c:v>
                </c:pt>
                <c:pt idx="1102">
                  <c:v>950</c:v>
                </c:pt>
                <c:pt idx="1103">
                  <c:v>950</c:v>
                </c:pt>
                <c:pt idx="1104">
                  <c:v>950</c:v>
                </c:pt>
                <c:pt idx="1105">
                  <c:v>950</c:v>
                </c:pt>
                <c:pt idx="1106">
                  <c:v>950</c:v>
                </c:pt>
                <c:pt idx="1107">
                  <c:v>950</c:v>
                </c:pt>
                <c:pt idx="1108">
                  <c:v>950</c:v>
                </c:pt>
                <c:pt idx="1109">
                  <c:v>950</c:v>
                </c:pt>
                <c:pt idx="1110">
                  <c:v>950</c:v>
                </c:pt>
                <c:pt idx="1111">
                  <c:v>950</c:v>
                </c:pt>
                <c:pt idx="1112">
                  <c:v>950</c:v>
                </c:pt>
                <c:pt idx="1113">
                  <c:v>950</c:v>
                </c:pt>
                <c:pt idx="1114">
                  <c:v>950</c:v>
                </c:pt>
                <c:pt idx="1115">
                  <c:v>950</c:v>
                </c:pt>
                <c:pt idx="1116">
                  <c:v>950</c:v>
                </c:pt>
                <c:pt idx="1117">
                  <c:v>950</c:v>
                </c:pt>
                <c:pt idx="1118">
                  <c:v>950</c:v>
                </c:pt>
                <c:pt idx="1119">
                  <c:v>950</c:v>
                </c:pt>
                <c:pt idx="1120">
                  <c:v>950</c:v>
                </c:pt>
                <c:pt idx="1121">
                  <c:v>950</c:v>
                </c:pt>
                <c:pt idx="1122">
                  <c:v>950</c:v>
                </c:pt>
                <c:pt idx="1123">
                  <c:v>950</c:v>
                </c:pt>
                <c:pt idx="1124">
                  <c:v>950</c:v>
                </c:pt>
                <c:pt idx="1125">
                  <c:v>950</c:v>
                </c:pt>
                <c:pt idx="1126">
                  <c:v>950</c:v>
                </c:pt>
                <c:pt idx="1127">
                  <c:v>950</c:v>
                </c:pt>
                <c:pt idx="1128">
                  <c:v>950</c:v>
                </c:pt>
                <c:pt idx="1129">
                  <c:v>950</c:v>
                </c:pt>
                <c:pt idx="1130">
                  <c:v>950</c:v>
                </c:pt>
                <c:pt idx="1131">
                  <c:v>950</c:v>
                </c:pt>
                <c:pt idx="1132">
                  <c:v>950</c:v>
                </c:pt>
                <c:pt idx="1133">
                  <c:v>950</c:v>
                </c:pt>
                <c:pt idx="1134">
                  <c:v>950</c:v>
                </c:pt>
                <c:pt idx="1135">
                  <c:v>950</c:v>
                </c:pt>
                <c:pt idx="1136">
                  <c:v>950</c:v>
                </c:pt>
                <c:pt idx="1137">
                  <c:v>950</c:v>
                </c:pt>
                <c:pt idx="1138">
                  <c:v>950</c:v>
                </c:pt>
                <c:pt idx="1139">
                  <c:v>950</c:v>
                </c:pt>
                <c:pt idx="1140">
                  <c:v>950</c:v>
                </c:pt>
                <c:pt idx="1141">
                  <c:v>950</c:v>
                </c:pt>
                <c:pt idx="1142">
                  <c:v>950</c:v>
                </c:pt>
                <c:pt idx="1143">
                  <c:v>950</c:v>
                </c:pt>
                <c:pt idx="1144">
                  <c:v>950</c:v>
                </c:pt>
                <c:pt idx="1145">
                  <c:v>950</c:v>
                </c:pt>
                <c:pt idx="1146">
                  <c:v>950</c:v>
                </c:pt>
                <c:pt idx="1147">
                  <c:v>950</c:v>
                </c:pt>
                <c:pt idx="1148">
                  <c:v>950</c:v>
                </c:pt>
                <c:pt idx="1149">
                  <c:v>0</c:v>
                </c:pt>
                <c:pt idx="1150">
                  <c:v>0</c:v>
                </c:pt>
                <c:pt idx="1151">
                  <c:v>0</c:v>
                </c:pt>
                <c:pt idx="1152">
                  <c:v>0</c:v>
                </c:pt>
                <c:pt idx="1153">
                  <c:v>0</c:v>
                </c:pt>
                <c:pt idx="1154">
                  <c:v>0</c:v>
                </c:pt>
                <c:pt idx="1155">
                  <c:v>0</c:v>
                </c:pt>
                <c:pt idx="1156">
                  <c:v>0</c:v>
                </c:pt>
                <c:pt idx="1157">
                  <c:v>0</c:v>
                </c:pt>
                <c:pt idx="1158">
                  <c:v>0</c:v>
                </c:pt>
                <c:pt idx="1159">
                  <c:v>350</c:v>
                </c:pt>
                <c:pt idx="1160">
                  <c:v>350</c:v>
                </c:pt>
                <c:pt idx="1161">
                  <c:v>350</c:v>
                </c:pt>
                <c:pt idx="1162">
                  <c:v>350</c:v>
                </c:pt>
                <c:pt idx="1163">
                  <c:v>350</c:v>
                </c:pt>
                <c:pt idx="1164">
                  <c:v>350</c:v>
                </c:pt>
                <c:pt idx="1165">
                  <c:v>350</c:v>
                </c:pt>
                <c:pt idx="1166">
                  <c:v>350</c:v>
                </c:pt>
                <c:pt idx="1167">
                  <c:v>350</c:v>
                </c:pt>
                <c:pt idx="1168">
                  <c:v>350</c:v>
                </c:pt>
                <c:pt idx="1169">
                  <c:v>350</c:v>
                </c:pt>
                <c:pt idx="1170">
                  <c:v>350</c:v>
                </c:pt>
                <c:pt idx="1171">
                  <c:v>350</c:v>
                </c:pt>
                <c:pt idx="1172">
                  <c:v>350</c:v>
                </c:pt>
                <c:pt idx="1173">
                  <c:v>350</c:v>
                </c:pt>
                <c:pt idx="1174">
                  <c:v>350</c:v>
                </c:pt>
                <c:pt idx="1175">
                  <c:v>350</c:v>
                </c:pt>
                <c:pt idx="1176">
                  <c:v>350</c:v>
                </c:pt>
                <c:pt idx="1177">
                  <c:v>350</c:v>
                </c:pt>
                <c:pt idx="1178">
                  <c:v>350</c:v>
                </c:pt>
                <c:pt idx="1179">
                  <c:v>350</c:v>
                </c:pt>
                <c:pt idx="1180">
                  <c:v>350</c:v>
                </c:pt>
                <c:pt idx="1181">
                  <c:v>350</c:v>
                </c:pt>
                <c:pt idx="1182">
                  <c:v>350</c:v>
                </c:pt>
                <c:pt idx="1183">
                  <c:v>350</c:v>
                </c:pt>
                <c:pt idx="1184">
                  <c:v>350</c:v>
                </c:pt>
                <c:pt idx="1185">
                  <c:v>350</c:v>
                </c:pt>
                <c:pt idx="1186">
                  <c:v>350</c:v>
                </c:pt>
                <c:pt idx="1187">
                  <c:v>350</c:v>
                </c:pt>
                <c:pt idx="1188">
                  <c:v>350</c:v>
                </c:pt>
                <c:pt idx="1189">
                  <c:v>350</c:v>
                </c:pt>
                <c:pt idx="1190">
                  <c:v>350</c:v>
                </c:pt>
                <c:pt idx="1191">
                  <c:v>350</c:v>
                </c:pt>
                <c:pt idx="1192">
                  <c:v>350</c:v>
                </c:pt>
                <c:pt idx="1193">
                  <c:v>350</c:v>
                </c:pt>
                <c:pt idx="1194">
                  <c:v>350</c:v>
                </c:pt>
                <c:pt idx="1195">
                  <c:v>350</c:v>
                </c:pt>
                <c:pt idx="1196">
                  <c:v>350</c:v>
                </c:pt>
                <c:pt idx="1197">
                  <c:v>350</c:v>
                </c:pt>
                <c:pt idx="1198">
                  <c:v>350</c:v>
                </c:pt>
                <c:pt idx="1199">
                  <c:v>350</c:v>
                </c:pt>
                <c:pt idx="1200">
                  <c:v>350</c:v>
                </c:pt>
                <c:pt idx="1201">
                  <c:v>350</c:v>
                </c:pt>
                <c:pt idx="1202">
                  <c:v>350</c:v>
                </c:pt>
                <c:pt idx="1203">
                  <c:v>350</c:v>
                </c:pt>
                <c:pt idx="1204">
                  <c:v>350</c:v>
                </c:pt>
                <c:pt idx="1205">
                  <c:v>350</c:v>
                </c:pt>
                <c:pt idx="1206">
                  <c:v>350</c:v>
                </c:pt>
                <c:pt idx="1207">
                  <c:v>350</c:v>
                </c:pt>
                <c:pt idx="1208">
                  <c:v>350</c:v>
                </c:pt>
                <c:pt idx="1209">
                  <c:v>350</c:v>
                </c:pt>
                <c:pt idx="1210">
                  <c:v>350</c:v>
                </c:pt>
                <c:pt idx="1211">
                  <c:v>350</c:v>
                </c:pt>
                <c:pt idx="1212">
                  <c:v>350</c:v>
                </c:pt>
                <c:pt idx="1213">
                  <c:v>350</c:v>
                </c:pt>
                <c:pt idx="1214">
                  <c:v>350</c:v>
                </c:pt>
                <c:pt idx="1215">
                  <c:v>350</c:v>
                </c:pt>
                <c:pt idx="1216">
                  <c:v>350</c:v>
                </c:pt>
                <c:pt idx="1217">
                  <c:v>350</c:v>
                </c:pt>
                <c:pt idx="1218">
                  <c:v>350</c:v>
                </c:pt>
                <c:pt idx="1219">
                  <c:v>350</c:v>
                </c:pt>
                <c:pt idx="1220">
                  <c:v>350</c:v>
                </c:pt>
                <c:pt idx="1221">
                  <c:v>350</c:v>
                </c:pt>
                <c:pt idx="1222">
                  <c:v>350</c:v>
                </c:pt>
                <c:pt idx="1223">
                  <c:v>350</c:v>
                </c:pt>
                <c:pt idx="1224">
                  <c:v>350</c:v>
                </c:pt>
                <c:pt idx="1225">
                  <c:v>350</c:v>
                </c:pt>
                <c:pt idx="1226">
                  <c:v>350</c:v>
                </c:pt>
                <c:pt idx="1227">
                  <c:v>350</c:v>
                </c:pt>
                <c:pt idx="1228">
                  <c:v>350</c:v>
                </c:pt>
                <c:pt idx="1229">
                  <c:v>350</c:v>
                </c:pt>
                <c:pt idx="1230">
                  <c:v>350</c:v>
                </c:pt>
                <c:pt idx="1231">
                  <c:v>350</c:v>
                </c:pt>
                <c:pt idx="1232">
                  <c:v>350</c:v>
                </c:pt>
                <c:pt idx="1233">
                  <c:v>350</c:v>
                </c:pt>
                <c:pt idx="1234">
                  <c:v>350</c:v>
                </c:pt>
                <c:pt idx="1235">
                  <c:v>350</c:v>
                </c:pt>
                <c:pt idx="1236">
                  <c:v>350</c:v>
                </c:pt>
                <c:pt idx="1237">
                  <c:v>350</c:v>
                </c:pt>
                <c:pt idx="1238">
                  <c:v>350</c:v>
                </c:pt>
                <c:pt idx="1239">
                  <c:v>350</c:v>
                </c:pt>
                <c:pt idx="1240">
                  <c:v>350</c:v>
                </c:pt>
                <c:pt idx="1241">
                  <c:v>350</c:v>
                </c:pt>
                <c:pt idx="1242">
                  <c:v>350</c:v>
                </c:pt>
                <c:pt idx="1243">
                  <c:v>350</c:v>
                </c:pt>
                <c:pt idx="1244">
                  <c:v>350</c:v>
                </c:pt>
                <c:pt idx="1245">
                  <c:v>350</c:v>
                </c:pt>
                <c:pt idx="1246">
                  <c:v>350</c:v>
                </c:pt>
                <c:pt idx="1247">
                  <c:v>350</c:v>
                </c:pt>
                <c:pt idx="1248">
                  <c:v>350</c:v>
                </c:pt>
                <c:pt idx="1249">
                  <c:v>350</c:v>
                </c:pt>
                <c:pt idx="1250">
                  <c:v>350</c:v>
                </c:pt>
                <c:pt idx="1251">
                  <c:v>350</c:v>
                </c:pt>
                <c:pt idx="1252">
                  <c:v>350</c:v>
                </c:pt>
                <c:pt idx="1253">
                  <c:v>350</c:v>
                </c:pt>
                <c:pt idx="1254">
                  <c:v>350</c:v>
                </c:pt>
                <c:pt idx="1255">
                  <c:v>350</c:v>
                </c:pt>
                <c:pt idx="1256">
                  <c:v>350</c:v>
                </c:pt>
                <c:pt idx="1257">
                  <c:v>350</c:v>
                </c:pt>
                <c:pt idx="1258">
                  <c:v>350</c:v>
                </c:pt>
                <c:pt idx="1259">
                  <c:v>350</c:v>
                </c:pt>
                <c:pt idx="1260">
                  <c:v>350</c:v>
                </c:pt>
                <c:pt idx="1261">
                  <c:v>350</c:v>
                </c:pt>
                <c:pt idx="1262">
                  <c:v>350</c:v>
                </c:pt>
                <c:pt idx="1263">
                  <c:v>350</c:v>
                </c:pt>
                <c:pt idx="1264">
                  <c:v>350</c:v>
                </c:pt>
                <c:pt idx="1265">
                  <c:v>350</c:v>
                </c:pt>
                <c:pt idx="1266">
                  <c:v>350</c:v>
                </c:pt>
                <c:pt idx="1267">
                  <c:v>350</c:v>
                </c:pt>
                <c:pt idx="1268">
                  <c:v>350</c:v>
                </c:pt>
                <c:pt idx="1269">
                  <c:v>350</c:v>
                </c:pt>
                <c:pt idx="1270">
                  <c:v>350</c:v>
                </c:pt>
                <c:pt idx="1271">
                  <c:v>350</c:v>
                </c:pt>
                <c:pt idx="1272">
                  <c:v>350</c:v>
                </c:pt>
                <c:pt idx="1273">
                  <c:v>350</c:v>
                </c:pt>
                <c:pt idx="1274">
                  <c:v>350</c:v>
                </c:pt>
                <c:pt idx="1275">
                  <c:v>350</c:v>
                </c:pt>
                <c:pt idx="1276">
                  <c:v>350</c:v>
                </c:pt>
                <c:pt idx="1277">
                  <c:v>350</c:v>
                </c:pt>
                <c:pt idx="1278">
                  <c:v>350</c:v>
                </c:pt>
                <c:pt idx="1279">
                  <c:v>350</c:v>
                </c:pt>
                <c:pt idx="1280">
                  <c:v>350</c:v>
                </c:pt>
                <c:pt idx="1281">
                  <c:v>350</c:v>
                </c:pt>
                <c:pt idx="1282">
                  <c:v>350</c:v>
                </c:pt>
                <c:pt idx="1283">
                  <c:v>350</c:v>
                </c:pt>
                <c:pt idx="1284">
                  <c:v>350</c:v>
                </c:pt>
                <c:pt idx="1285">
                  <c:v>350</c:v>
                </c:pt>
                <c:pt idx="1286">
                  <c:v>350</c:v>
                </c:pt>
                <c:pt idx="1287">
                  <c:v>350</c:v>
                </c:pt>
                <c:pt idx="1288">
                  <c:v>350</c:v>
                </c:pt>
                <c:pt idx="1289">
                  <c:v>350</c:v>
                </c:pt>
                <c:pt idx="1290">
                  <c:v>350</c:v>
                </c:pt>
                <c:pt idx="1291">
                  <c:v>350</c:v>
                </c:pt>
                <c:pt idx="1292">
                  <c:v>350</c:v>
                </c:pt>
                <c:pt idx="1293">
                  <c:v>350</c:v>
                </c:pt>
                <c:pt idx="1294">
                  <c:v>350</c:v>
                </c:pt>
                <c:pt idx="1295">
                  <c:v>350</c:v>
                </c:pt>
                <c:pt idx="1296">
                  <c:v>350</c:v>
                </c:pt>
                <c:pt idx="1297">
                  <c:v>350</c:v>
                </c:pt>
                <c:pt idx="1298">
                  <c:v>350</c:v>
                </c:pt>
                <c:pt idx="1299">
                  <c:v>350</c:v>
                </c:pt>
                <c:pt idx="1300">
                  <c:v>350</c:v>
                </c:pt>
                <c:pt idx="1301">
                  <c:v>350</c:v>
                </c:pt>
                <c:pt idx="1302">
                  <c:v>350</c:v>
                </c:pt>
                <c:pt idx="1303">
                  <c:v>350</c:v>
                </c:pt>
                <c:pt idx="1304">
                  <c:v>350</c:v>
                </c:pt>
                <c:pt idx="1305">
                  <c:v>350</c:v>
                </c:pt>
                <c:pt idx="1306">
                  <c:v>350</c:v>
                </c:pt>
                <c:pt idx="1307">
                  <c:v>350</c:v>
                </c:pt>
                <c:pt idx="1308">
                  <c:v>350</c:v>
                </c:pt>
                <c:pt idx="1309">
                  <c:v>350</c:v>
                </c:pt>
                <c:pt idx="1310">
                  <c:v>350</c:v>
                </c:pt>
                <c:pt idx="1311">
                  <c:v>350</c:v>
                </c:pt>
                <c:pt idx="1312">
                  <c:v>350</c:v>
                </c:pt>
                <c:pt idx="1313">
                  <c:v>350</c:v>
                </c:pt>
                <c:pt idx="1314">
                  <c:v>350</c:v>
                </c:pt>
                <c:pt idx="1315">
                  <c:v>350</c:v>
                </c:pt>
                <c:pt idx="1316">
                  <c:v>350</c:v>
                </c:pt>
                <c:pt idx="1317">
                  <c:v>350</c:v>
                </c:pt>
                <c:pt idx="1318">
                  <c:v>350</c:v>
                </c:pt>
                <c:pt idx="1319">
                  <c:v>350</c:v>
                </c:pt>
                <c:pt idx="1320">
                  <c:v>350</c:v>
                </c:pt>
                <c:pt idx="1321">
                  <c:v>350</c:v>
                </c:pt>
                <c:pt idx="1322">
                  <c:v>350</c:v>
                </c:pt>
                <c:pt idx="1323">
                  <c:v>350</c:v>
                </c:pt>
                <c:pt idx="1324">
                  <c:v>350</c:v>
                </c:pt>
                <c:pt idx="1325">
                  <c:v>350</c:v>
                </c:pt>
                <c:pt idx="1326">
                  <c:v>350</c:v>
                </c:pt>
                <c:pt idx="1327">
                  <c:v>350</c:v>
                </c:pt>
                <c:pt idx="1328">
                  <c:v>350</c:v>
                </c:pt>
                <c:pt idx="1329">
                  <c:v>350</c:v>
                </c:pt>
                <c:pt idx="1330">
                  <c:v>350</c:v>
                </c:pt>
                <c:pt idx="1331">
                  <c:v>350</c:v>
                </c:pt>
                <c:pt idx="1332">
                  <c:v>350</c:v>
                </c:pt>
                <c:pt idx="1333">
                  <c:v>350</c:v>
                </c:pt>
                <c:pt idx="1334">
                  <c:v>350</c:v>
                </c:pt>
                <c:pt idx="1335">
                  <c:v>350</c:v>
                </c:pt>
                <c:pt idx="1336">
                  <c:v>350</c:v>
                </c:pt>
                <c:pt idx="1337">
                  <c:v>350</c:v>
                </c:pt>
                <c:pt idx="1338">
                  <c:v>350</c:v>
                </c:pt>
                <c:pt idx="1339">
                  <c:v>350</c:v>
                </c:pt>
                <c:pt idx="1340">
                  <c:v>350</c:v>
                </c:pt>
                <c:pt idx="1341">
                  <c:v>350</c:v>
                </c:pt>
                <c:pt idx="1342">
                  <c:v>350</c:v>
                </c:pt>
                <c:pt idx="1343">
                  <c:v>350</c:v>
                </c:pt>
                <c:pt idx="1344">
                  <c:v>0</c:v>
                </c:pt>
                <c:pt idx="1345">
                  <c:v>0</c:v>
                </c:pt>
                <c:pt idx="1346">
                  <c:v>0</c:v>
                </c:pt>
                <c:pt idx="1347">
                  <c:v>0</c:v>
                </c:pt>
                <c:pt idx="1348">
                  <c:v>0</c:v>
                </c:pt>
                <c:pt idx="1349">
                  <c:v>0</c:v>
                </c:pt>
                <c:pt idx="1350">
                  <c:v>0</c:v>
                </c:pt>
                <c:pt idx="1351">
                  <c:v>0</c:v>
                </c:pt>
                <c:pt idx="1352">
                  <c:v>0</c:v>
                </c:pt>
                <c:pt idx="1353">
                  <c:v>0</c:v>
                </c:pt>
                <c:pt idx="1354">
                  <c:v>0</c:v>
                </c:pt>
                <c:pt idx="1355">
                  <c:v>0</c:v>
                </c:pt>
                <c:pt idx="1356">
                  <c:v>0</c:v>
                </c:pt>
                <c:pt idx="1357">
                  <c:v>950</c:v>
                </c:pt>
                <c:pt idx="1358">
                  <c:v>950</c:v>
                </c:pt>
                <c:pt idx="1359">
                  <c:v>950</c:v>
                </c:pt>
                <c:pt idx="1360">
                  <c:v>950</c:v>
                </c:pt>
                <c:pt idx="1361">
                  <c:v>950</c:v>
                </c:pt>
                <c:pt idx="1362">
                  <c:v>950</c:v>
                </c:pt>
                <c:pt idx="1363">
                  <c:v>950</c:v>
                </c:pt>
                <c:pt idx="1364">
                  <c:v>950</c:v>
                </c:pt>
                <c:pt idx="1365">
                  <c:v>950</c:v>
                </c:pt>
                <c:pt idx="1366">
                  <c:v>950</c:v>
                </c:pt>
                <c:pt idx="1367">
                  <c:v>950</c:v>
                </c:pt>
                <c:pt idx="1368">
                  <c:v>950</c:v>
                </c:pt>
                <c:pt idx="1369">
                  <c:v>950</c:v>
                </c:pt>
                <c:pt idx="1370">
                  <c:v>950</c:v>
                </c:pt>
                <c:pt idx="1371">
                  <c:v>950</c:v>
                </c:pt>
                <c:pt idx="1372">
                  <c:v>950</c:v>
                </c:pt>
                <c:pt idx="1373">
                  <c:v>950</c:v>
                </c:pt>
                <c:pt idx="1374">
                  <c:v>950</c:v>
                </c:pt>
                <c:pt idx="1375">
                  <c:v>950</c:v>
                </c:pt>
                <c:pt idx="1376">
                  <c:v>950</c:v>
                </c:pt>
                <c:pt idx="1377">
                  <c:v>950</c:v>
                </c:pt>
                <c:pt idx="1378">
                  <c:v>950</c:v>
                </c:pt>
                <c:pt idx="1379">
                  <c:v>950</c:v>
                </c:pt>
                <c:pt idx="1380">
                  <c:v>950</c:v>
                </c:pt>
                <c:pt idx="1381">
                  <c:v>950</c:v>
                </c:pt>
                <c:pt idx="1382">
                  <c:v>950</c:v>
                </c:pt>
                <c:pt idx="1383">
                  <c:v>950</c:v>
                </c:pt>
                <c:pt idx="1384">
                  <c:v>950</c:v>
                </c:pt>
                <c:pt idx="1385">
                  <c:v>950</c:v>
                </c:pt>
                <c:pt idx="1386">
                  <c:v>950</c:v>
                </c:pt>
                <c:pt idx="1387">
                  <c:v>950</c:v>
                </c:pt>
                <c:pt idx="1388">
                  <c:v>950</c:v>
                </c:pt>
                <c:pt idx="1389">
                  <c:v>950</c:v>
                </c:pt>
                <c:pt idx="1390">
                  <c:v>950</c:v>
                </c:pt>
                <c:pt idx="1391">
                  <c:v>950</c:v>
                </c:pt>
                <c:pt idx="1392">
                  <c:v>950</c:v>
                </c:pt>
                <c:pt idx="1393">
                  <c:v>950</c:v>
                </c:pt>
                <c:pt idx="1394">
                  <c:v>950</c:v>
                </c:pt>
                <c:pt idx="1395">
                  <c:v>950</c:v>
                </c:pt>
                <c:pt idx="1396">
                  <c:v>950</c:v>
                </c:pt>
                <c:pt idx="1397">
                  <c:v>950</c:v>
                </c:pt>
                <c:pt idx="1398">
                  <c:v>950</c:v>
                </c:pt>
                <c:pt idx="1399">
                  <c:v>950</c:v>
                </c:pt>
                <c:pt idx="1400">
                  <c:v>950</c:v>
                </c:pt>
                <c:pt idx="1401">
                  <c:v>950</c:v>
                </c:pt>
                <c:pt idx="1402">
                  <c:v>950</c:v>
                </c:pt>
                <c:pt idx="1403">
                  <c:v>950</c:v>
                </c:pt>
                <c:pt idx="1404">
                  <c:v>950</c:v>
                </c:pt>
                <c:pt idx="1405">
                  <c:v>950</c:v>
                </c:pt>
                <c:pt idx="1406">
                  <c:v>950</c:v>
                </c:pt>
                <c:pt idx="1407">
                  <c:v>950</c:v>
                </c:pt>
                <c:pt idx="1408">
                  <c:v>950</c:v>
                </c:pt>
                <c:pt idx="1409">
                  <c:v>950</c:v>
                </c:pt>
                <c:pt idx="1410">
                  <c:v>950</c:v>
                </c:pt>
                <c:pt idx="1411">
                  <c:v>950</c:v>
                </c:pt>
                <c:pt idx="1412">
                  <c:v>950</c:v>
                </c:pt>
                <c:pt idx="1413">
                  <c:v>950</c:v>
                </c:pt>
                <c:pt idx="1414">
                  <c:v>950</c:v>
                </c:pt>
                <c:pt idx="1415">
                  <c:v>950</c:v>
                </c:pt>
                <c:pt idx="1416">
                  <c:v>950</c:v>
                </c:pt>
                <c:pt idx="1417">
                  <c:v>950</c:v>
                </c:pt>
                <c:pt idx="1418">
                  <c:v>950</c:v>
                </c:pt>
                <c:pt idx="1419">
                  <c:v>950</c:v>
                </c:pt>
                <c:pt idx="1420">
                  <c:v>950</c:v>
                </c:pt>
                <c:pt idx="1421">
                  <c:v>950</c:v>
                </c:pt>
                <c:pt idx="1422">
                  <c:v>950</c:v>
                </c:pt>
                <c:pt idx="1423">
                  <c:v>950</c:v>
                </c:pt>
                <c:pt idx="1424">
                  <c:v>950</c:v>
                </c:pt>
                <c:pt idx="1425">
                  <c:v>950</c:v>
                </c:pt>
                <c:pt idx="1426">
                  <c:v>950</c:v>
                </c:pt>
                <c:pt idx="1427">
                  <c:v>950</c:v>
                </c:pt>
                <c:pt idx="1428">
                  <c:v>950</c:v>
                </c:pt>
                <c:pt idx="1429">
                  <c:v>950</c:v>
                </c:pt>
                <c:pt idx="1430">
                  <c:v>950</c:v>
                </c:pt>
                <c:pt idx="1431">
                  <c:v>950</c:v>
                </c:pt>
                <c:pt idx="1432">
                  <c:v>950</c:v>
                </c:pt>
                <c:pt idx="1433">
                  <c:v>950</c:v>
                </c:pt>
                <c:pt idx="1434">
                  <c:v>950</c:v>
                </c:pt>
                <c:pt idx="1435">
                  <c:v>950</c:v>
                </c:pt>
                <c:pt idx="1436">
                  <c:v>950</c:v>
                </c:pt>
                <c:pt idx="1437">
                  <c:v>950</c:v>
                </c:pt>
                <c:pt idx="1438">
                  <c:v>950</c:v>
                </c:pt>
                <c:pt idx="1439">
                  <c:v>950</c:v>
                </c:pt>
                <c:pt idx="1440">
                  <c:v>950</c:v>
                </c:pt>
                <c:pt idx="1441">
                  <c:v>950</c:v>
                </c:pt>
                <c:pt idx="1442">
                  <c:v>950</c:v>
                </c:pt>
                <c:pt idx="1443">
                  <c:v>950</c:v>
                </c:pt>
                <c:pt idx="1444">
                  <c:v>950</c:v>
                </c:pt>
                <c:pt idx="1445">
                  <c:v>950</c:v>
                </c:pt>
                <c:pt idx="1446">
                  <c:v>950</c:v>
                </c:pt>
                <c:pt idx="1447">
                  <c:v>950</c:v>
                </c:pt>
                <c:pt idx="1448">
                  <c:v>950</c:v>
                </c:pt>
                <c:pt idx="1449">
                  <c:v>950</c:v>
                </c:pt>
                <c:pt idx="1450">
                  <c:v>950</c:v>
                </c:pt>
                <c:pt idx="1451">
                  <c:v>950</c:v>
                </c:pt>
                <c:pt idx="1452">
                  <c:v>950</c:v>
                </c:pt>
                <c:pt idx="1453">
                  <c:v>950</c:v>
                </c:pt>
                <c:pt idx="1454">
                  <c:v>950</c:v>
                </c:pt>
                <c:pt idx="1455">
                  <c:v>950</c:v>
                </c:pt>
                <c:pt idx="1456">
                  <c:v>950</c:v>
                </c:pt>
                <c:pt idx="1457">
                  <c:v>950</c:v>
                </c:pt>
                <c:pt idx="1458">
                  <c:v>950</c:v>
                </c:pt>
                <c:pt idx="1459">
                  <c:v>950</c:v>
                </c:pt>
                <c:pt idx="1460">
                  <c:v>950</c:v>
                </c:pt>
                <c:pt idx="1461">
                  <c:v>950</c:v>
                </c:pt>
                <c:pt idx="1462">
                  <c:v>950</c:v>
                </c:pt>
                <c:pt idx="1463">
                  <c:v>950</c:v>
                </c:pt>
                <c:pt idx="1464">
                  <c:v>950</c:v>
                </c:pt>
                <c:pt idx="1465">
                  <c:v>950</c:v>
                </c:pt>
                <c:pt idx="1466">
                  <c:v>950</c:v>
                </c:pt>
                <c:pt idx="1467">
                  <c:v>950</c:v>
                </c:pt>
                <c:pt idx="1468">
                  <c:v>950</c:v>
                </c:pt>
                <c:pt idx="1469">
                  <c:v>950</c:v>
                </c:pt>
                <c:pt idx="1470">
                  <c:v>950</c:v>
                </c:pt>
                <c:pt idx="1471">
                  <c:v>950</c:v>
                </c:pt>
                <c:pt idx="1472">
                  <c:v>950</c:v>
                </c:pt>
                <c:pt idx="1473">
                  <c:v>950</c:v>
                </c:pt>
                <c:pt idx="1474">
                  <c:v>950</c:v>
                </c:pt>
                <c:pt idx="1475">
                  <c:v>950</c:v>
                </c:pt>
                <c:pt idx="1476">
                  <c:v>950</c:v>
                </c:pt>
                <c:pt idx="1477">
                  <c:v>950</c:v>
                </c:pt>
                <c:pt idx="1478">
                  <c:v>950</c:v>
                </c:pt>
                <c:pt idx="1479">
                  <c:v>950</c:v>
                </c:pt>
                <c:pt idx="1480">
                  <c:v>950</c:v>
                </c:pt>
                <c:pt idx="1481">
                  <c:v>950</c:v>
                </c:pt>
                <c:pt idx="1482">
                  <c:v>950</c:v>
                </c:pt>
                <c:pt idx="1483">
                  <c:v>950</c:v>
                </c:pt>
                <c:pt idx="1484">
                  <c:v>950</c:v>
                </c:pt>
                <c:pt idx="1485">
                  <c:v>950</c:v>
                </c:pt>
                <c:pt idx="1486">
                  <c:v>950</c:v>
                </c:pt>
                <c:pt idx="1487">
                  <c:v>950</c:v>
                </c:pt>
                <c:pt idx="1488">
                  <c:v>950</c:v>
                </c:pt>
                <c:pt idx="1489">
                  <c:v>950</c:v>
                </c:pt>
                <c:pt idx="1490">
                  <c:v>950</c:v>
                </c:pt>
                <c:pt idx="1491">
                  <c:v>950</c:v>
                </c:pt>
                <c:pt idx="1492">
                  <c:v>950</c:v>
                </c:pt>
                <c:pt idx="1493">
                  <c:v>950</c:v>
                </c:pt>
                <c:pt idx="1494">
                  <c:v>950</c:v>
                </c:pt>
                <c:pt idx="1495">
                  <c:v>950</c:v>
                </c:pt>
                <c:pt idx="1496">
                  <c:v>950</c:v>
                </c:pt>
                <c:pt idx="1497">
                  <c:v>950</c:v>
                </c:pt>
                <c:pt idx="1498">
                  <c:v>950</c:v>
                </c:pt>
                <c:pt idx="1499">
                  <c:v>950</c:v>
                </c:pt>
                <c:pt idx="1500">
                  <c:v>950</c:v>
                </c:pt>
                <c:pt idx="1501">
                  <c:v>0</c:v>
                </c:pt>
                <c:pt idx="1502">
                  <c:v>0</c:v>
                </c:pt>
                <c:pt idx="1503">
                  <c:v>0</c:v>
                </c:pt>
                <c:pt idx="1504">
                  <c:v>0</c:v>
                </c:pt>
                <c:pt idx="1505">
                  <c:v>0</c:v>
                </c:pt>
                <c:pt idx="1506">
                  <c:v>0</c:v>
                </c:pt>
                <c:pt idx="1507">
                  <c:v>0</c:v>
                </c:pt>
                <c:pt idx="1508">
                  <c:v>0</c:v>
                </c:pt>
                <c:pt idx="1509">
                  <c:v>0</c:v>
                </c:pt>
                <c:pt idx="1510">
                  <c:v>0</c:v>
                </c:pt>
                <c:pt idx="1511">
                  <c:v>0</c:v>
                </c:pt>
                <c:pt idx="1512">
                  <c:v>0</c:v>
                </c:pt>
                <c:pt idx="1513">
                  <c:v>0</c:v>
                </c:pt>
                <c:pt idx="1514">
                  <c:v>0</c:v>
                </c:pt>
                <c:pt idx="1515">
                  <c:v>0</c:v>
                </c:pt>
                <c:pt idx="1516">
                  <c:v>0</c:v>
                </c:pt>
                <c:pt idx="1517">
                  <c:v>0</c:v>
                </c:pt>
                <c:pt idx="1518">
                  <c:v>0</c:v>
                </c:pt>
                <c:pt idx="1519">
                  <c:v>0</c:v>
                </c:pt>
                <c:pt idx="1520">
                  <c:v>0</c:v>
                </c:pt>
                <c:pt idx="1521">
                  <c:v>0</c:v>
                </c:pt>
                <c:pt idx="1522">
                  <c:v>0</c:v>
                </c:pt>
                <c:pt idx="1523">
                  <c:v>0</c:v>
                </c:pt>
                <c:pt idx="1524">
                  <c:v>0</c:v>
                </c:pt>
                <c:pt idx="1525">
                  <c:v>0</c:v>
                </c:pt>
                <c:pt idx="1526">
                  <c:v>0</c:v>
                </c:pt>
                <c:pt idx="1527">
                  <c:v>0</c:v>
                </c:pt>
                <c:pt idx="1528">
                  <c:v>0</c:v>
                </c:pt>
                <c:pt idx="1529">
                  <c:v>0</c:v>
                </c:pt>
                <c:pt idx="1530">
                  <c:v>0</c:v>
                </c:pt>
                <c:pt idx="1531">
                  <c:v>0</c:v>
                </c:pt>
                <c:pt idx="1532">
                  <c:v>0</c:v>
                </c:pt>
                <c:pt idx="1533">
                  <c:v>0</c:v>
                </c:pt>
                <c:pt idx="1534">
                  <c:v>150</c:v>
                </c:pt>
                <c:pt idx="1535">
                  <c:v>150</c:v>
                </c:pt>
                <c:pt idx="1536">
                  <c:v>150</c:v>
                </c:pt>
                <c:pt idx="1537">
                  <c:v>150</c:v>
                </c:pt>
                <c:pt idx="1538">
                  <c:v>150</c:v>
                </c:pt>
                <c:pt idx="1539">
                  <c:v>150</c:v>
                </c:pt>
                <c:pt idx="1540">
                  <c:v>150</c:v>
                </c:pt>
                <c:pt idx="1541">
                  <c:v>150</c:v>
                </c:pt>
                <c:pt idx="1542">
                  <c:v>150</c:v>
                </c:pt>
                <c:pt idx="1543">
                  <c:v>150</c:v>
                </c:pt>
                <c:pt idx="1544">
                  <c:v>150</c:v>
                </c:pt>
                <c:pt idx="1545">
                  <c:v>150</c:v>
                </c:pt>
                <c:pt idx="1546">
                  <c:v>150</c:v>
                </c:pt>
                <c:pt idx="1547">
                  <c:v>150</c:v>
                </c:pt>
                <c:pt idx="1548">
                  <c:v>150</c:v>
                </c:pt>
                <c:pt idx="1549">
                  <c:v>150</c:v>
                </c:pt>
                <c:pt idx="1550">
                  <c:v>150</c:v>
                </c:pt>
                <c:pt idx="1551">
                  <c:v>150</c:v>
                </c:pt>
                <c:pt idx="1552">
                  <c:v>150</c:v>
                </c:pt>
                <c:pt idx="1553">
                  <c:v>150</c:v>
                </c:pt>
                <c:pt idx="1554">
                  <c:v>150</c:v>
                </c:pt>
                <c:pt idx="1555">
                  <c:v>150</c:v>
                </c:pt>
                <c:pt idx="1556">
                  <c:v>150</c:v>
                </c:pt>
                <c:pt idx="1557">
                  <c:v>150</c:v>
                </c:pt>
                <c:pt idx="1558">
                  <c:v>150</c:v>
                </c:pt>
                <c:pt idx="1559">
                  <c:v>150</c:v>
                </c:pt>
                <c:pt idx="1560">
                  <c:v>150</c:v>
                </c:pt>
                <c:pt idx="1561">
                  <c:v>150</c:v>
                </c:pt>
                <c:pt idx="1562">
                  <c:v>150</c:v>
                </c:pt>
                <c:pt idx="1563">
                  <c:v>150</c:v>
                </c:pt>
                <c:pt idx="1564">
                  <c:v>150</c:v>
                </c:pt>
                <c:pt idx="1565">
                  <c:v>150</c:v>
                </c:pt>
                <c:pt idx="1566">
                  <c:v>150</c:v>
                </c:pt>
                <c:pt idx="1567">
                  <c:v>150</c:v>
                </c:pt>
                <c:pt idx="1568">
                  <c:v>150</c:v>
                </c:pt>
                <c:pt idx="1569">
                  <c:v>150</c:v>
                </c:pt>
                <c:pt idx="1570">
                  <c:v>150</c:v>
                </c:pt>
                <c:pt idx="1571">
                  <c:v>150</c:v>
                </c:pt>
                <c:pt idx="1572">
                  <c:v>150</c:v>
                </c:pt>
                <c:pt idx="1573">
                  <c:v>150</c:v>
                </c:pt>
                <c:pt idx="1574">
                  <c:v>150</c:v>
                </c:pt>
                <c:pt idx="1575">
                  <c:v>150</c:v>
                </c:pt>
                <c:pt idx="1576">
                  <c:v>150</c:v>
                </c:pt>
                <c:pt idx="1577">
                  <c:v>150</c:v>
                </c:pt>
                <c:pt idx="1578">
                  <c:v>150</c:v>
                </c:pt>
                <c:pt idx="1579">
                  <c:v>150</c:v>
                </c:pt>
                <c:pt idx="1580">
                  <c:v>150</c:v>
                </c:pt>
                <c:pt idx="1581">
                  <c:v>150</c:v>
                </c:pt>
                <c:pt idx="1582">
                  <c:v>150</c:v>
                </c:pt>
                <c:pt idx="1583">
                  <c:v>150</c:v>
                </c:pt>
                <c:pt idx="1584">
                  <c:v>150</c:v>
                </c:pt>
                <c:pt idx="1585">
                  <c:v>150</c:v>
                </c:pt>
                <c:pt idx="1586">
                  <c:v>150</c:v>
                </c:pt>
                <c:pt idx="1587">
                  <c:v>150</c:v>
                </c:pt>
                <c:pt idx="1588">
                  <c:v>150</c:v>
                </c:pt>
                <c:pt idx="1589">
                  <c:v>150</c:v>
                </c:pt>
                <c:pt idx="1590">
                  <c:v>150</c:v>
                </c:pt>
                <c:pt idx="1591">
                  <c:v>150</c:v>
                </c:pt>
                <c:pt idx="1592">
                  <c:v>150</c:v>
                </c:pt>
                <c:pt idx="1593">
                  <c:v>150</c:v>
                </c:pt>
                <c:pt idx="1594">
                  <c:v>150</c:v>
                </c:pt>
                <c:pt idx="1595">
                  <c:v>150</c:v>
                </c:pt>
                <c:pt idx="1596">
                  <c:v>150</c:v>
                </c:pt>
                <c:pt idx="1597">
                  <c:v>150</c:v>
                </c:pt>
                <c:pt idx="1598">
                  <c:v>150</c:v>
                </c:pt>
                <c:pt idx="1599">
                  <c:v>150</c:v>
                </c:pt>
                <c:pt idx="1600">
                  <c:v>150</c:v>
                </c:pt>
                <c:pt idx="1601">
                  <c:v>150</c:v>
                </c:pt>
                <c:pt idx="1602">
                  <c:v>150</c:v>
                </c:pt>
                <c:pt idx="1603">
                  <c:v>150</c:v>
                </c:pt>
                <c:pt idx="1604">
                  <c:v>150</c:v>
                </c:pt>
                <c:pt idx="1605">
                  <c:v>150</c:v>
                </c:pt>
                <c:pt idx="1606">
                  <c:v>150</c:v>
                </c:pt>
                <c:pt idx="1607">
                  <c:v>150</c:v>
                </c:pt>
                <c:pt idx="1608">
                  <c:v>150</c:v>
                </c:pt>
                <c:pt idx="1609">
                  <c:v>150</c:v>
                </c:pt>
                <c:pt idx="1610">
                  <c:v>150</c:v>
                </c:pt>
                <c:pt idx="1611">
                  <c:v>150</c:v>
                </c:pt>
                <c:pt idx="1612">
                  <c:v>150</c:v>
                </c:pt>
                <c:pt idx="1613">
                  <c:v>150</c:v>
                </c:pt>
                <c:pt idx="1614">
                  <c:v>150</c:v>
                </c:pt>
                <c:pt idx="1615">
                  <c:v>150</c:v>
                </c:pt>
                <c:pt idx="1616">
                  <c:v>150</c:v>
                </c:pt>
                <c:pt idx="1617">
                  <c:v>150</c:v>
                </c:pt>
                <c:pt idx="1618">
                  <c:v>150</c:v>
                </c:pt>
                <c:pt idx="1619">
                  <c:v>150</c:v>
                </c:pt>
                <c:pt idx="1620">
                  <c:v>150</c:v>
                </c:pt>
                <c:pt idx="1621">
                  <c:v>150</c:v>
                </c:pt>
                <c:pt idx="1622">
                  <c:v>150</c:v>
                </c:pt>
                <c:pt idx="1623">
                  <c:v>150</c:v>
                </c:pt>
                <c:pt idx="1624">
                  <c:v>150</c:v>
                </c:pt>
                <c:pt idx="1625">
                  <c:v>150</c:v>
                </c:pt>
                <c:pt idx="1626">
                  <c:v>150</c:v>
                </c:pt>
                <c:pt idx="1627">
                  <c:v>150</c:v>
                </c:pt>
                <c:pt idx="1628">
                  <c:v>150</c:v>
                </c:pt>
                <c:pt idx="1629">
                  <c:v>150</c:v>
                </c:pt>
                <c:pt idx="1630">
                  <c:v>150</c:v>
                </c:pt>
                <c:pt idx="1631">
                  <c:v>150</c:v>
                </c:pt>
                <c:pt idx="1632">
                  <c:v>150</c:v>
                </c:pt>
                <c:pt idx="1633">
                  <c:v>150</c:v>
                </c:pt>
                <c:pt idx="1634">
                  <c:v>150</c:v>
                </c:pt>
                <c:pt idx="1635">
                  <c:v>150</c:v>
                </c:pt>
                <c:pt idx="1636">
                  <c:v>150</c:v>
                </c:pt>
                <c:pt idx="1637">
                  <c:v>150</c:v>
                </c:pt>
                <c:pt idx="1638">
                  <c:v>150</c:v>
                </c:pt>
                <c:pt idx="1639">
                  <c:v>150</c:v>
                </c:pt>
                <c:pt idx="1640">
                  <c:v>150</c:v>
                </c:pt>
                <c:pt idx="1641">
                  <c:v>150</c:v>
                </c:pt>
                <c:pt idx="1642">
                  <c:v>150</c:v>
                </c:pt>
                <c:pt idx="1643">
                  <c:v>150</c:v>
                </c:pt>
                <c:pt idx="1644">
                  <c:v>150</c:v>
                </c:pt>
                <c:pt idx="1645">
                  <c:v>150</c:v>
                </c:pt>
                <c:pt idx="1646">
                  <c:v>150</c:v>
                </c:pt>
                <c:pt idx="1647">
                  <c:v>150</c:v>
                </c:pt>
                <c:pt idx="1648">
                  <c:v>150</c:v>
                </c:pt>
                <c:pt idx="1649">
                  <c:v>150</c:v>
                </c:pt>
                <c:pt idx="1650">
                  <c:v>150</c:v>
                </c:pt>
                <c:pt idx="1651">
                  <c:v>150</c:v>
                </c:pt>
                <c:pt idx="1652">
                  <c:v>150</c:v>
                </c:pt>
                <c:pt idx="1653">
                  <c:v>150</c:v>
                </c:pt>
                <c:pt idx="1654">
                  <c:v>150</c:v>
                </c:pt>
                <c:pt idx="1655">
                  <c:v>150</c:v>
                </c:pt>
                <c:pt idx="1656">
                  <c:v>150</c:v>
                </c:pt>
                <c:pt idx="1657">
                  <c:v>150</c:v>
                </c:pt>
                <c:pt idx="1658">
                  <c:v>150</c:v>
                </c:pt>
                <c:pt idx="1659">
                  <c:v>150</c:v>
                </c:pt>
                <c:pt idx="1660">
                  <c:v>150</c:v>
                </c:pt>
                <c:pt idx="1661">
                  <c:v>150</c:v>
                </c:pt>
                <c:pt idx="1662">
                  <c:v>150</c:v>
                </c:pt>
                <c:pt idx="1663">
                  <c:v>150</c:v>
                </c:pt>
                <c:pt idx="1664">
                  <c:v>150</c:v>
                </c:pt>
                <c:pt idx="1665">
                  <c:v>150</c:v>
                </c:pt>
                <c:pt idx="1666">
                  <c:v>150</c:v>
                </c:pt>
                <c:pt idx="1667">
                  <c:v>150</c:v>
                </c:pt>
                <c:pt idx="1668">
                  <c:v>150</c:v>
                </c:pt>
                <c:pt idx="1669">
                  <c:v>150</c:v>
                </c:pt>
                <c:pt idx="1670">
                  <c:v>150</c:v>
                </c:pt>
                <c:pt idx="1671">
                  <c:v>150</c:v>
                </c:pt>
                <c:pt idx="1672">
                  <c:v>150</c:v>
                </c:pt>
                <c:pt idx="1673">
                  <c:v>150</c:v>
                </c:pt>
                <c:pt idx="1674">
                  <c:v>150</c:v>
                </c:pt>
                <c:pt idx="1675">
                  <c:v>150</c:v>
                </c:pt>
                <c:pt idx="1676">
                  <c:v>150</c:v>
                </c:pt>
                <c:pt idx="1677">
                  <c:v>150</c:v>
                </c:pt>
                <c:pt idx="1678">
                  <c:v>150</c:v>
                </c:pt>
                <c:pt idx="1679">
                  <c:v>150</c:v>
                </c:pt>
                <c:pt idx="1680">
                  <c:v>150</c:v>
                </c:pt>
                <c:pt idx="1681">
                  <c:v>150</c:v>
                </c:pt>
                <c:pt idx="1682">
                  <c:v>150</c:v>
                </c:pt>
                <c:pt idx="1683">
                  <c:v>150</c:v>
                </c:pt>
                <c:pt idx="1684">
                  <c:v>150</c:v>
                </c:pt>
                <c:pt idx="1685">
                  <c:v>150</c:v>
                </c:pt>
                <c:pt idx="1686">
                  <c:v>150</c:v>
                </c:pt>
                <c:pt idx="1687">
                  <c:v>150</c:v>
                </c:pt>
                <c:pt idx="1688">
                  <c:v>150</c:v>
                </c:pt>
                <c:pt idx="1689">
                  <c:v>150</c:v>
                </c:pt>
                <c:pt idx="1690">
                  <c:v>150</c:v>
                </c:pt>
                <c:pt idx="1691">
                  <c:v>150</c:v>
                </c:pt>
                <c:pt idx="1692">
                  <c:v>150</c:v>
                </c:pt>
                <c:pt idx="1693">
                  <c:v>150</c:v>
                </c:pt>
                <c:pt idx="1694">
                  <c:v>150</c:v>
                </c:pt>
                <c:pt idx="1695">
                  <c:v>150</c:v>
                </c:pt>
                <c:pt idx="1696">
                  <c:v>150</c:v>
                </c:pt>
                <c:pt idx="1697">
                  <c:v>150</c:v>
                </c:pt>
                <c:pt idx="1698">
                  <c:v>0</c:v>
                </c:pt>
                <c:pt idx="1699">
                  <c:v>0</c:v>
                </c:pt>
                <c:pt idx="1700">
                  <c:v>0</c:v>
                </c:pt>
                <c:pt idx="1701">
                  <c:v>0</c:v>
                </c:pt>
                <c:pt idx="1702">
                  <c:v>0</c:v>
                </c:pt>
                <c:pt idx="1703">
                  <c:v>0</c:v>
                </c:pt>
                <c:pt idx="1704">
                  <c:v>0</c:v>
                </c:pt>
                <c:pt idx="1705">
                  <c:v>0</c:v>
                </c:pt>
                <c:pt idx="1706">
                  <c:v>0</c:v>
                </c:pt>
                <c:pt idx="1707">
                  <c:v>0</c:v>
                </c:pt>
                <c:pt idx="1708">
                  <c:v>0</c:v>
                </c:pt>
                <c:pt idx="1709">
                  <c:v>0</c:v>
                </c:pt>
                <c:pt idx="1710">
                  <c:v>0</c:v>
                </c:pt>
                <c:pt idx="1711">
                  <c:v>0</c:v>
                </c:pt>
                <c:pt idx="1712">
                  <c:v>0</c:v>
                </c:pt>
                <c:pt idx="1713">
                  <c:v>0</c:v>
                </c:pt>
                <c:pt idx="1714">
                  <c:v>950</c:v>
                </c:pt>
                <c:pt idx="1715">
                  <c:v>950</c:v>
                </c:pt>
                <c:pt idx="1716">
                  <c:v>950</c:v>
                </c:pt>
                <c:pt idx="1717">
                  <c:v>950</c:v>
                </c:pt>
                <c:pt idx="1718">
                  <c:v>950</c:v>
                </c:pt>
                <c:pt idx="1719">
                  <c:v>950</c:v>
                </c:pt>
                <c:pt idx="1720">
                  <c:v>950</c:v>
                </c:pt>
                <c:pt idx="1721">
                  <c:v>950</c:v>
                </c:pt>
                <c:pt idx="1722">
                  <c:v>950</c:v>
                </c:pt>
                <c:pt idx="1723">
                  <c:v>950</c:v>
                </c:pt>
                <c:pt idx="1724">
                  <c:v>950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5-5FF8-43BD-ACBE-8C0519943EC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0738560"/>
        <c:axId val="64320640"/>
      </c:scatterChart>
      <c:valAx>
        <c:axId val="6073856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4320640"/>
        <c:crosses val="autoZero"/>
        <c:crossBetween val="midCat"/>
      </c:valAx>
      <c:valAx>
        <c:axId val="643206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0738560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800" b="0" i="0" baseline="0" dirty="0">
                <a:effectLst/>
              </a:rPr>
              <a:t>Averaged light intensity vs. time (set 2)</a:t>
            </a:r>
            <a:endParaRPr lang="es-419" dirty="0">
              <a:effectLst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'mix3'!$E$1</c:f>
              <c:strCache>
                <c:ptCount val="1"/>
                <c:pt idx="0">
                  <c:v> pr1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'mix3'!$C$2:$C$1848</c:f>
              <c:numCache>
                <c:formatCode>General</c:formatCode>
                <c:ptCount val="1847"/>
                <c:pt idx="0">
                  <c:v>0</c:v>
                </c:pt>
                <c:pt idx="1">
                  <c:v>1.1751651800002705E-3</c:v>
                </c:pt>
                <c:pt idx="2">
                  <c:v>2.269983290000166E-3</c:v>
                </c:pt>
                <c:pt idx="3">
                  <c:v>2.8691291800000407E-3</c:v>
                </c:pt>
                <c:pt idx="4">
                  <c:v>3.3349990900002346E-3</c:v>
                </c:pt>
                <c:pt idx="5">
                  <c:v>4.2459964800003469E-3</c:v>
                </c:pt>
                <c:pt idx="6">
                  <c:v>4.7380924200002283E-3</c:v>
                </c:pt>
                <c:pt idx="7">
                  <c:v>5.223989490000136E-3</c:v>
                </c:pt>
                <c:pt idx="8">
                  <c:v>5.7120323200003931E-3</c:v>
                </c:pt>
                <c:pt idx="9">
                  <c:v>6.1950683600002776E-3</c:v>
                </c:pt>
                <c:pt idx="10">
                  <c:v>7.3921680499999809E-3</c:v>
                </c:pt>
                <c:pt idx="11">
                  <c:v>7.8940391599999771E-3</c:v>
                </c:pt>
                <c:pt idx="12">
                  <c:v>8.3701610600002141E-3</c:v>
                </c:pt>
                <c:pt idx="13">
                  <c:v>8.891105650000064E-3</c:v>
                </c:pt>
                <c:pt idx="14">
                  <c:v>9.6430778500002923E-3</c:v>
                </c:pt>
                <c:pt idx="15">
                  <c:v>1.0243177420000027E-2</c:v>
                </c:pt>
                <c:pt idx="16">
                  <c:v>1.076602936000004E-2</c:v>
                </c:pt>
                <c:pt idx="17">
                  <c:v>1.1250019080000229E-2</c:v>
                </c:pt>
                <c:pt idx="18">
                  <c:v>1.1726140980000022E-2</c:v>
                </c:pt>
                <c:pt idx="19">
                  <c:v>1.2176990509999985E-2</c:v>
                </c:pt>
                <c:pt idx="20">
                  <c:v>1.2629032139999996E-2</c:v>
                </c:pt>
                <c:pt idx="21">
                  <c:v>1.3098001480000399E-2</c:v>
                </c:pt>
                <c:pt idx="22">
                  <c:v>1.3590097430000281E-2</c:v>
                </c:pt>
                <c:pt idx="23">
                  <c:v>1.4060020450000099E-2</c:v>
                </c:pt>
                <c:pt idx="24">
                  <c:v>1.4528036120000198E-2</c:v>
                </c:pt>
                <c:pt idx="25">
                  <c:v>1.4999151230000063E-2</c:v>
                </c:pt>
                <c:pt idx="26">
                  <c:v>1.5470027930000185E-2</c:v>
                </c:pt>
                <c:pt idx="27">
                  <c:v>1.5976190569999993E-2</c:v>
                </c:pt>
                <c:pt idx="28">
                  <c:v>1.6453981400000206E-2</c:v>
                </c:pt>
                <c:pt idx="29">
                  <c:v>1.6925096510000071E-2</c:v>
                </c:pt>
                <c:pt idx="30">
                  <c:v>1.7397165300000239E-2</c:v>
                </c:pt>
                <c:pt idx="31">
                  <c:v>1.7883062370000147E-2</c:v>
                </c:pt>
                <c:pt idx="32">
                  <c:v>1.8195152290000127E-2</c:v>
                </c:pt>
                <c:pt idx="33">
                  <c:v>1.8507003790000365E-2</c:v>
                </c:pt>
                <c:pt idx="34">
                  <c:v>1.8820047380000204E-2</c:v>
                </c:pt>
                <c:pt idx="35">
                  <c:v>1.9129991530000279E-2</c:v>
                </c:pt>
                <c:pt idx="36">
                  <c:v>1.9438028340000191E-2</c:v>
                </c:pt>
                <c:pt idx="37">
                  <c:v>1.9765138630000401E-2</c:v>
                </c:pt>
                <c:pt idx="38">
                  <c:v>2.0074129110000172E-2</c:v>
                </c:pt>
                <c:pt idx="39">
                  <c:v>2.0383119590000387E-2</c:v>
                </c:pt>
                <c:pt idx="40">
                  <c:v>2.0690202719999995E-2</c:v>
                </c:pt>
                <c:pt idx="41">
                  <c:v>2.1001100540000373E-2</c:v>
                </c:pt>
                <c:pt idx="42">
                  <c:v>2.1310091020000144E-2</c:v>
                </c:pt>
                <c:pt idx="43">
                  <c:v>2.1620035170000218E-2</c:v>
                </c:pt>
                <c:pt idx="44">
                  <c:v>2.1929025649999989E-2</c:v>
                </c:pt>
                <c:pt idx="45">
                  <c:v>2.2242069250000274E-2</c:v>
                </c:pt>
                <c:pt idx="46">
                  <c:v>2.2554159170000254E-2</c:v>
                </c:pt>
                <c:pt idx="47">
                  <c:v>4.6933174140000311E-2</c:v>
                </c:pt>
                <c:pt idx="48">
                  <c:v>6.7309141159999974E-2</c:v>
                </c:pt>
                <c:pt idx="49">
                  <c:v>9.2246055609999988E-2</c:v>
                </c:pt>
                <c:pt idx="50">
                  <c:v>0.11651206017000026</c:v>
                </c:pt>
                <c:pt idx="51">
                  <c:v>0.13700819015999999</c:v>
                </c:pt>
                <c:pt idx="52">
                  <c:v>0.16152715683000007</c:v>
                </c:pt>
                <c:pt idx="53">
                  <c:v>0.18204307556000021</c:v>
                </c:pt>
                <c:pt idx="54">
                  <c:v>0.20692420006000001</c:v>
                </c:pt>
                <c:pt idx="55">
                  <c:v>0.22720813751000035</c:v>
                </c:pt>
                <c:pt idx="56">
                  <c:v>0.25193214416999998</c:v>
                </c:pt>
                <c:pt idx="57">
                  <c:v>0.27618098259000012</c:v>
                </c:pt>
                <c:pt idx="58">
                  <c:v>0.29680418968</c:v>
                </c:pt>
                <c:pt idx="59">
                  <c:v>0.32171297074000016</c:v>
                </c:pt>
                <c:pt idx="60">
                  <c:v>0.34193515778000005</c:v>
                </c:pt>
                <c:pt idx="61">
                  <c:v>0.36647820473000037</c:v>
                </c:pt>
                <c:pt idx="62">
                  <c:v>0.39131307602000032</c:v>
                </c:pt>
                <c:pt idx="63">
                  <c:v>0.41167497635000005</c:v>
                </c:pt>
                <c:pt idx="64">
                  <c:v>0.43601918221000036</c:v>
                </c:pt>
                <c:pt idx="65">
                  <c:v>0.45673108101000004</c:v>
                </c:pt>
                <c:pt idx="66">
                  <c:v>0.48134803772000012</c:v>
                </c:pt>
                <c:pt idx="67">
                  <c:v>0.50583100319000041</c:v>
                </c:pt>
                <c:pt idx="68">
                  <c:v>0.52629208565000019</c:v>
                </c:pt>
                <c:pt idx="69">
                  <c:v>0.55104398728000037</c:v>
                </c:pt>
                <c:pt idx="70">
                  <c:v>0.57140111923000036</c:v>
                </c:pt>
                <c:pt idx="71">
                  <c:v>0.59578704834000007</c:v>
                </c:pt>
                <c:pt idx="72">
                  <c:v>0.61633896828000001</c:v>
                </c:pt>
                <c:pt idx="73">
                  <c:v>0.64075803757000038</c:v>
                </c:pt>
                <c:pt idx="74">
                  <c:v>0.66528701782000033</c:v>
                </c:pt>
                <c:pt idx="75">
                  <c:v>0.6860430240700004</c:v>
                </c:pt>
                <c:pt idx="76">
                  <c:v>0.71049499512000036</c:v>
                </c:pt>
                <c:pt idx="77">
                  <c:v>0.73112297057999998</c:v>
                </c:pt>
                <c:pt idx="78">
                  <c:v>0.75563907624000004</c:v>
                </c:pt>
                <c:pt idx="79">
                  <c:v>0.78006505966000006</c:v>
                </c:pt>
                <c:pt idx="80">
                  <c:v>0.80066418648000015</c:v>
                </c:pt>
                <c:pt idx="81">
                  <c:v>0.82515001297000001</c:v>
                </c:pt>
                <c:pt idx="82">
                  <c:v>0.84573316574000001</c:v>
                </c:pt>
                <c:pt idx="83">
                  <c:v>0.8702161312100003</c:v>
                </c:pt>
                <c:pt idx="84">
                  <c:v>0.89476299286000005</c:v>
                </c:pt>
                <c:pt idx="85">
                  <c:v>0.91554403305000021</c:v>
                </c:pt>
                <c:pt idx="86">
                  <c:v>0.94001698494000019</c:v>
                </c:pt>
                <c:pt idx="87">
                  <c:v>0.96044611931000023</c:v>
                </c:pt>
                <c:pt idx="88">
                  <c:v>0.98521614074999997</c:v>
                </c:pt>
                <c:pt idx="89">
                  <c:v>1.0057911872900003</c:v>
                </c:pt>
                <c:pt idx="90">
                  <c:v>1.0300171375300002</c:v>
                </c:pt>
                <c:pt idx="91">
                  <c:v>1.0548090934800003</c:v>
                </c:pt>
                <c:pt idx="92">
                  <c:v>1.0753262043</c:v>
                </c:pt>
                <c:pt idx="93">
                  <c:v>1.0995960235600002</c:v>
                </c:pt>
                <c:pt idx="94">
                  <c:v>1.12018799782</c:v>
                </c:pt>
                <c:pt idx="95">
                  <c:v>1.1447560787200004</c:v>
                </c:pt>
                <c:pt idx="96">
                  <c:v>1.1693949699400004</c:v>
                </c:pt>
                <c:pt idx="97">
                  <c:v>1.19008016587</c:v>
                </c:pt>
                <c:pt idx="98">
                  <c:v>1.2146000862100004</c:v>
                </c:pt>
                <c:pt idx="99">
                  <c:v>1.2350261211400002</c:v>
                </c:pt>
                <c:pt idx="100">
                  <c:v>1.2593929767600001</c:v>
                </c:pt>
                <c:pt idx="101">
                  <c:v>1.2840280532900001</c:v>
                </c:pt>
                <c:pt idx="102">
                  <c:v>1.3045320510900003</c:v>
                </c:pt>
                <c:pt idx="103">
                  <c:v>1.3290150165600001</c:v>
                </c:pt>
                <c:pt idx="104">
                  <c:v>1.3498060703300001</c:v>
                </c:pt>
                <c:pt idx="105">
                  <c:v>1.3744549751300004</c:v>
                </c:pt>
                <c:pt idx="106">
                  <c:v>1.3947541713700002</c:v>
                </c:pt>
                <c:pt idx="107">
                  <c:v>1.41919517517</c:v>
                </c:pt>
                <c:pt idx="108">
                  <c:v>1.4437460899400003</c:v>
                </c:pt>
                <c:pt idx="109">
                  <c:v>1.4642181396500002</c:v>
                </c:pt>
                <c:pt idx="110">
                  <c:v>1.48886013031</c:v>
                </c:pt>
                <c:pt idx="111">
                  <c:v>1.5094640255000003</c:v>
                </c:pt>
                <c:pt idx="112">
                  <c:v>1.5337891578700003</c:v>
                </c:pt>
                <c:pt idx="113">
                  <c:v>1.5583519935600001</c:v>
                </c:pt>
                <c:pt idx="114">
                  <c:v>1.5789949894000004</c:v>
                </c:pt>
                <c:pt idx="115">
                  <c:v>1.6037020683300001</c:v>
                </c:pt>
                <c:pt idx="116">
                  <c:v>1.62409996987</c:v>
                </c:pt>
                <c:pt idx="117">
                  <c:v>1.6484830379500006</c:v>
                </c:pt>
                <c:pt idx="118">
                  <c:v>1.6731441020999998</c:v>
                </c:pt>
                <c:pt idx="119">
                  <c:v>1.6934900283799998</c:v>
                </c:pt>
                <c:pt idx="120">
                  <c:v>1.7180321216599999</c:v>
                </c:pt>
                <c:pt idx="121">
                  <c:v>1.7386400699600002</c:v>
                </c:pt>
                <c:pt idx="122">
                  <c:v>1.7631351947799998</c:v>
                </c:pt>
                <c:pt idx="123">
                  <c:v>1.7841770649000002</c:v>
                </c:pt>
                <c:pt idx="124">
                  <c:v>1.8083381652899999</c:v>
                </c:pt>
                <c:pt idx="125">
                  <c:v>1.8328790664699999</c:v>
                </c:pt>
                <c:pt idx="126">
                  <c:v>1.8533329963700003</c:v>
                </c:pt>
                <c:pt idx="127">
                  <c:v>1.8777949810100005</c:v>
                </c:pt>
                <c:pt idx="128">
                  <c:v>1.8983631134099999</c:v>
                </c:pt>
                <c:pt idx="129">
                  <c:v>1.9228880405500006</c:v>
                </c:pt>
                <c:pt idx="130">
                  <c:v>1.9474930763300002</c:v>
                </c:pt>
                <c:pt idx="131">
                  <c:v>1.9681651592300002</c:v>
                </c:pt>
                <c:pt idx="132">
                  <c:v>1.99261403084</c:v>
                </c:pt>
                <c:pt idx="133">
                  <c:v>2.01317620278</c:v>
                </c:pt>
                <c:pt idx="134">
                  <c:v>2.0378830432900004</c:v>
                </c:pt>
                <c:pt idx="135">
                  <c:v>2.0621690750100004</c:v>
                </c:pt>
                <c:pt idx="136">
                  <c:v>2.0828080177300001</c:v>
                </c:pt>
                <c:pt idx="137">
                  <c:v>2.1072571277600001</c:v>
                </c:pt>
                <c:pt idx="138">
                  <c:v>2.1278741359700004</c:v>
                </c:pt>
                <c:pt idx="139">
                  <c:v>2.15253806114</c:v>
                </c:pt>
                <c:pt idx="140">
                  <c:v>2.17292809487</c:v>
                </c:pt>
                <c:pt idx="141">
                  <c:v>2.19742703438</c:v>
                </c:pt>
                <c:pt idx="142">
                  <c:v>2.2217931747500006</c:v>
                </c:pt>
                <c:pt idx="143">
                  <c:v>2.2424540519699998</c:v>
                </c:pt>
                <c:pt idx="144">
                  <c:v>2.2671442031900004</c:v>
                </c:pt>
                <c:pt idx="145">
                  <c:v>2.2873840332099999</c:v>
                </c:pt>
                <c:pt idx="146">
                  <c:v>2.3120579719600003</c:v>
                </c:pt>
                <c:pt idx="147">
                  <c:v>2.3369300365500005</c:v>
                </c:pt>
                <c:pt idx="148">
                  <c:v>2.3571681976300005</c:v>
                </c:pt>
                <c:pt idx="149">
                  <c:v>2.3817842006699999</c:v>
                </c:pt>
                <c:pt idx="150">
                  <c:v>2.4023160934500001</c:v>
                </c:pt>
                <c:pt idx="151">
                  <c:v>2.426705122</c:v>
                </c:pt>
                <c:pt idx="152">
                  <c:v>2.4511799812300006</c:v>
                </c:pt>
                <c:pt idx="153">
                  <c:v>2.4718210697200003</c:v>
                </c:pt>
                <c:pt idx="154">
                  <c:v>2.4963910579699999</c:v>
                </c:pt>
                <c:pt idx="155">
                  <c:v>2.5168550014500002</c:v>
                </c:pt>
                <c:pt idx="156">
                  <c:v>2.5413529872900003</c:v>
                </c:pt>
                <c:pt idx="157">
                  <c:v>2.56220602989</c:v>
                </c:pt>
                <c:pt idx="158">
                  <c:v>2.5866360664400001</c:v>
                </c:pt>
                <c:pt idx="159">
                  <c:v>2.6110010147099998</c:v>
                </c:pt>
                <c:pt idx="160">
                  <c:v>2.63163709641</c:v>
                </c:pt>
                <c:pt idx="161">
                  <c:v>2.6561679840100001</c:v>
                </c:pt>
                <c:pt idx="162">
                  <c:v>2.6771631240900002</c:v>
                </c:pt>
                <c:pt idx="163">
                  <c:v>2.7012491226200006</c:v>
                </c:pt>
                <c:pt idx="164">
                  <c:v>2.7257781028800001</c:v>
                </c:pt>
                <c:pt idx="165">
                  <c:v>2.74634814263</c:v>
                </c:pt>
                <c:pt idx="166">
                  <c:v>2.7708320617700006</c:v>
                </c:pt>
                <c:pt idx="167">
                  <c:v>2.79142403603</c:v>
                </c:pt>
                <c:pt idx="168">
                  <c:v>2.81591510773</c:v>
                </c:pt>
                <c:pt idx="169">
                  <c:v>2.8405771255499999</c:v>
                </c:pt>
                <c:pt idx="170">
                  <c:v>2.8612689971900003</c:v>
                </c:pt>
                <c:pt idx="171">
                  <c:v>2.8856201171899998</c:v>
                </c:pt>
                <c:pt idx="172">
                  <c:v>2.9061040878300006</c:v>
                </c:pt>
                <c:pt idx="173">
                  <c:v>2.9308161735599998</c:v>
                </c:pt>
                <c:pt idx="174">
                  <c:v>2.9512770176000003</c:v>
                </c:pt>
                <c:pt idx="175">
                  <c:v>2.9757251739500004</c:v>
                </c:pt>
                <c:pt idx="176">
                  <c:v>3.0002071857500003</c:v>
                </c:pt>
                <c:pt idx="177">
                  <c:v>3.0207960605599999</c:v>
                </c:pt>
                <c:pt idx="178">
                  <c:v>3.04538011551</c:v>
                </c:pt>
                <c:pt idx="179">
                  <c:v>3.0659391880100002</c:v>
                </c:pt>
                <c:pt idx="180">
                  <c:v>3.0907020568900001</c:v>
                </c:pt>
                <c:pt idx="181">
                  <c:v>3.1148831844400005</c:v>
                </c:pt>
                <c:pt idx="182">
                  <c:v>3.1358051300100001</c:v>
                </c:pt>
                <c:pt idx="183">
                  <c:v>3.16006398201</c:v>
                </c:pt>
                <c:pt idx="184">
                  <c:v>3.1806061267900003</c:v>
                </c:pt>
                <c:pt idx="185">
                  <c:v>3.2053391933499999</c:v>
                </c:pt>
                <c:pt idx="186">
                  <c:v>3.2295730113999999</c:v>
                </c:pt>
                <c:pt idx="187">
                  <c:v>3.2502920627600003</c:v>
                </c:pt>
                <c:pt idx="188">
                  <c:v>3.2747490406100002</c:v>
                </c:pt>
                <c:pt idx="189">
                  <c:v>3.29537105561</c:v>
                </c:pt>
                <c:pt idx="190">
                  <c:v>3.3201391697000004</c:v>
                </c:pt>
                <c:pt idx="191">
                  <c:v>3.3403069973000004</c:v>
                </c:pt>
                <c:pt idx="192">
                  <c:v>3.3647820949600002</c:v>
                </c:pt>
                <c:pt idx="193">
                  <c:v>3.3895921707199999</c:v>
                </c:pt>
                <c:pt idx="194">
                  <c:v>3.4099690914200003</c:v>
                </c:pt>
                <c:pt idx="195">
                  <c:v>3.4344320297300004</c:v>
                </c:pt>
                <c:pt idx="196">
                  <c:v>3.4552412033100004</c:v>
                </c:pt>
                <c:pt idx="197">
                  <c:v>3.4796249866499998</c:v>
                </c:pt>
                <c:pt idx="198">
                  <c:v>3.5042450428000005</c:v>
                </c:pt>
                <c:pt idx="199">
                  <c:v>3.5246961116800004</c:v>
                </c:pt>
                <c:pt idx="200">
                  <c:v>3.5494720935799999</c:v>
                </c:pt>
                <c:pt idx="201">
                  <c:v>3.5698611736300001</c:v>
                </c:pt>
                <c:pt idx="202">
                  <c:v>3.5942981243200003</c:v>
                </c:pt>
                <c:pt idx="203">
                  <c:v>3.6187481880200001</c:v>
                </c:pt>
                <c:pt idx="204">
                  <c:v>3.6397140026100003</c:v>
                </c:pt>
                <c:pt idx="205">
                  <c:v>3.66385006905</c:v>
                </c:pt>
                <c:pt idx="206">
                  <c:v>3.6846730709100002</c:v>
                </c:pt>
                <c:pt idx="207">
                  <c:v>3.7092671394400001</c:v>
                </c:pt>
                <c:pt idx="208">
                  <c:v>3.72970914841</c:v>
                </c:pt>
                <c:pt idx="209">
                  <c:v>3.7540111541800001</c:v>
                </c:pt>
                <c:pt idx="210">
                  <c:v>3.7785511016900002</c:v>
                </c:pt>
                <c:pt idx="211">
                  <c:v>3.7990221977299998</c:v>
                </c:pt>
                <c:pt idx="212">
                  <c:v>3.8236231803899998</c:v>
                </c:pt>
                <c:pt idx="213">
                  <c:v>3.8441820144699999</c:v>
                </c:pt>
                <c:pt idx="214">
                  <c:v>3.8686130046899998</c:v>
                </c:pt>
                <c:pt idx="215">
                  <c:v>3.8932480812099999</c:v>
                </c:pt>
                <c:pt idx="216">
                  <c:v>3.9138281345400006</c:v>
                </c:pt>
                <c:pt idx="217">
                  <c:v>3.9385750293800004</c:v>
                </c:pt>
                <c:pt idx="218">
                  <c:v>3.9589521884900001</c:v>
                </c:pt>
                <c:pt idx="219">
                  <c:v>3.9835231304200005</c:v>
                </c:pt>
                <c:pt idx="220">
                  <c:v>4.0082271099100009</c:v>
                </c:pt>
                <c:pt idx="221">
                  <c:v>4.0284512043000005</c:v>
                </c:pt>
                <c:pt idx="222">
                  <c:v>4.0532190799700007</c:v>
                </c:pt>
                <c:pt idx="223">
                  <c:v>4.0738041400900009</c:v>
                </c:pt>
                <c:pt idx="224">
                  <c:v>4.0980601310800004</c:v>
                </c:pt>
                <c:pt idx="225">
                  <c:v>4.1189670562800007</c:v>
                </c:pt>
                <c:pt idx="226">
                  <c:v>4.1436259746600008</c:v>
                </c:pt>
                <c:pt idx="227">
                  <c:v>4.1676280498500002</c:v>
                </c:pt>
                <c:pt idx="228">
                  <c:v>4.1882081031800009</c:v>
                </c:pt>
                <c:pt idx="229">
                  <c:v>4.2127671241800009</c:v>
                </c:pt>
                <c:pt idx="230">
                  <c:v>4.2337491512300005</c:v>
                </c:pt>
                <c:pt idx="231">
                  <c:v>4.2581710815500005</c:v>
                </c:pt>
                <c:pt idx="232">
                  <c:v>4.2826659679400008</c:v>
                </c:pt>
                <c:pt idx="233">
                  <c:v>4.3030011653900004</c:v>
                </c:pt>
                <c:pt idx="234">
                  <c:v>4.3276610374500004</c:v>
                </c:pt>
                <c:pt idx="235">
                  <c:v>4.3480560779600008</c:v>
                </c:pt>
                <c:pt idx="236">
                  <c:v>4.3727991581000003</c:v>
                </c:pt>
                <c:pt idx="237">
                  <c:v>4.3971340656300004</c:v>
                </c:pt>
                <c:pt idx="238">
                  <c:v>4.417901992800001</c:v>
                </c:pt>
                <c:pt idx="239">
                  <c:v>4.4425401687600008</c:v>
                </c:pt>
                <c:pt idx="240">
                  <c:v>4.4627420902300008</c:v>
                </c:pt>
                <c:pt idx="241">
                  <c:v>4.4874010086100009</c:v>
                </c:pt>
                <c:pt idx="242">
                  <c:v>4.5077600479200006</c:v>
                </c:pt>
                <c:pt idx="243">
                  <c:v>4.5322999954200007</c:v>
                </c:pt>
                <c:pt idx="244">
                  <c:v>4.5570580959300004</c:v>
                </c:pt>
                <c:pt idx="245">
                  <c:v>4.5775210857400008</c:v>
                </c:pt>
                <c:pt idx="246">
                  <c:v>4.6018910408000009</c:v>
                </c:pt>
                <c:pt idx="247">
                  <c:v>4.6225421428700004</c:v>
                </c:pt>
                <c:pt idx="248">
                  <c:v>4.6471509933500004</c:v>
                </c:pt>
                <c:pt idx="249">
                  <c:v>4.6714191436800006</c:v>
                </c:pt>
                <c:pt idx="250">
                  <c:v>4.6921141147600007</c:v>
                </c:pt>
                <c:pt idx="251">
                  <c:v>4.7167701721200004</c:v>
                </c:pt>
                <c:pt idx="252">
                  <c:v>4.7371079921700003</c:v>
                </c:pt>
                <c:pt idx="253">
                  <c:v>4.7616469860100006</c:v>
                </c:pt>
                <c:pt idx="254">
                  <c:v>4.7865750789700003</c:v>
                </c:pt>
                <c:pt idx="255">
                  <c:v>4.806745052340001</c:v>
                </c:pt>
                <c:pt idx="256">
                  <c:v>4.8312602043200004</c:v>
                </c:pt>
                <c:pt idx="257">
                  <c:v>4.8521080017100005</c:v>
                </c:pt>
                <c:pt idx="258">
                  <c:v>4.8764660358500009</c:v>
                </c:pt>
                <c:pt idx="259">
                  <c:v>4.8968670368200007</c:v>
                </c:pt>
                <c:pt idx="260">
                  <c:v>4.9218220710800002</c:v>
                </c:pt>
                <c:pt idx="261">
                  <c:v>4.9459741115600009</c:v>
                </c:pt>
                <c:pt idx="262">
                  <c:v>4.9665310382900003</c:v>
                </c:pt>
                <c:pt idx="263">
                  <c:v>4.9911329746300011</c:v>
                </c:pt>
                <c:pt idx="264">
                  <c:v>5.0116980075900006</c:v>
                </c:pt>
                <c:pt idx="265">
                  <c:v>5.0316980075900002</c:v>
                </c:pt>
                <c:pt idx="266">
                  <c:v>5.0322809410199998</c:v>
                </c:pt>
                <c:pt idx="267">
                  <c:v>5.0327420425499998</c:v>
                </c:pt>
                <c:pt idx="268">
                  <c:v>5.033261079799999</c:v>
                </c:pt>
                <c:pt idx="269">
                  <c:v>5.033730049139999</c:v>
                </c:pt>
                <c:pt idx="270">
                  <c:v>5.0341930580199996</c:v>
                </c:pt>
                <c:pt idx="271">
                  <c:v>5.0346870613199997</c:v>
                </c:pt>
                <c:pt idx="272">
                  <c:v>5.0352189731700001</c:v>
                </c:pt>
                <c:pt idx="273">
                  <c:v>5.0360429477799986</c:v>
                </c:pt>
                <c:pt idx="274">
                  <c:v>5.0365979862299994</c:v>
                </c:pt>
                <c:pt idx="275">
                  <c:v>5.037096996319999</c:v>
                </c:pt>
                <c:pt idx="276">
                  <c:v>5.0375850391499988</c:v>
                </c:pt>
                <c:pt idx="277">
                  <c:v>5.0380718898899985</c:v>
                </c:pt>
                <c:pt idx="278">
                  <c:v>5.0385549259299989</c:v>
                </c:pt>
                <c:pt idx="279">
                  <c:v>5.0390410614099999</c:v>
                </c:pt>
                <c:pt idx="280">
                  <c:v>5.0395560455399995</c:v>
                </c:pt>
                <c:pt idx="281">
                  <c:v>5.0405390453399992</c:v>
                </c:pt>
                <c:pt idx="282">
                  <c:v>5.0411079120700002</c:v>
                </c:pt>
                <c:pt idx="283">
                  <c:v>5.0415959549</c:v>
                </c:pt>
                <c:pt idx="284">
                  <c:v>5.0420720768099994</c:v>
                </c:pt>
                <c:pt idx="285">
                  <c:v>5.0425501060599984</c:v>
                </c:pt>
                <c:pt idx="286">
                  <c:v>5.0430240821899996</c:v>
                </c:pt>
                <c:pt idx="287">
                  <c:v>5.0435249996299998</c:v>
                </c:pt>
                <c:pt idx="288">
                  <c:v>5.0439980220899994</c:v>
                </c:pt>
                <c:pt idx="289">
                  <c:v>5.0445161056599996</c:v>
                </c:pt>
                <c:pt idx="290">
                  <c:v>5.0449938964899985</c:v>
                </c:pt>
                <c:pt idx="291">
                  <c:v>5.0454728794200001</c:v>
                </c:pt>
                <c:pt idx="292">
                  <c:v>5.0459749889499985</c:v>
                </c:pt>
                <c:pt idx="293">
                  <c:v>5.0464229774599989</c:v>
                </c:pt>
                <c:pt idx="294">
                  <c:v>5.0469339084699989</c:v>
                </c:pt>
                <c:pt idx="295">
                  <c:v>5.0475099277600002</c:v>
                </c:pt>
                <c:pt idx="296">
                  <c:v>5.048042078029999</c:v>
                </c:pt>
                <c:pt idx="297">
                  <c:v>5.0485570621599987</c:v>
                </c:pt>
                <c:pt idx="298">
                  <c:v>5.0490451049899985</c:v>
                </c:pt>
                <c:pt idx="299">
                  <c:v>5.0495300483799994</c:v>
                </c:pt>
                <c:pt idx="300">
                  <c:v>5.0500838947400002</c:v>
                </c:pt>
                <c:pt idx="301">
                  <c:v>5.0506329727299999</c:v>
                </c:pt>
                <c:pt idx="302">
                  <c:v>5.0511470031799988</c:v>
                </c:pt>
                <c:pt idx="303">
                  <c:v>5.0517049026599992</c:v>
                </c:pt>
                <c:pt idx="304">
                  <c:v>5.0524521064799988</c:v>
                </c:pt>
                <c:pt idx="305">
                  <c:v>5.0530219268899987</c:v>
                </c:pt>
                <c:pt idx="306">
                  <c:v>5.0535071086999999</c:v>
                </c:pt>
                <c:pt idx="307">
                  <c:v>5.0539810848299993</c:v>
                </c:pt>
                <c:pt idx="308">
                  <c:v>5.05445100785</c:v>
                </c:pt>
                <c:pt idx="309">
                  <c:v>5.0549240303099996</c:v>
                </c:pt>
                <c:pt idx="310">
                  <c:v>5.0553960990999993</c:v>
                </c:pt>
                <c:pt idx="311">
                  <c:v>5.0558939170899997</c:v>
                </c:pt>
                <c:pt idx="312">
                  <c:v>5.0564480018699989</c:v>
                </c:pt>
                <c:pt idx="313">
                  <c:v>5.0569250774499999</c:v>
                </c:pt>
                <c:pt idx="314">
                  <c:v>5.05739309312</c:v>
                </c:pt>
                <c:pt idx="315">
                  <c:v>5.0578639698099987</c:v>
                </c:pt>
                <c:pt idx="316">
                  <c:v>5.0583338928299995</c:v>
                </c:pt>
                <c:pt idx="317">
                  <c:v>5.0588019084999996</c:v>
                </c:pt>
                <c:pt idx="318">
                  <c:v>5.059268016819999</c:v>
                </c:pt>
                <c:pt idx="319">
                  <c:v>5.0597009849599992</c:v>
                </c:pt>
                <c:pt idx="320">
                  <c:v>5.0600240421399985</c:v>
                </c:pt>
                <c:pt idx="321">
                  <c:v>5.0603521060999999</c:v>
                </c:pt>
                <c:pt idx="322">
                  <c:v>5.0606610965799987</c:v>
                </c:pt>
                <c:pt idx="323">
                  <c:v>5.0609688949699994</c:v>
                </c:pt>
                <c:pt idx="324">
                  <c:v>5.0612740707499988</c:v>
                </c:pt>
                <c:pt idx="325">
                  <c:v>5.0615809154599987</c:v>
                </c:pt>
                <c:pt idx="326">
                  <c:v>5.0618860912399999</c:v>
                </c:pt>
                <c:pt idx="327">
                  <c:v>5.0621919822799999</c:v>
                </c:pt>
                <c:pt idx="328">
                  <c:v>5.0624959659699993</c:v>
                </c:pt>
                <c:pt idx="329">
                  <c:v>5.0628009033299985</c:v>
                </c:pt>
                <c:pt idx="330">
                  <c:v>5.0631070327799996</c:v>
                </c:pt>
                <c:pt idx="331">
                  <c:v>5.0634129238199996</c:v>
                </c:pt>
                <c:pt idx="332">
                  <c:v>5.0637180995999991</c:v>
                </c:pt>
                <c:pt idx="333">
                  <c:v>5.0640399646799992</c:v>
                </c:pt>
                <c:pt idx="334">
                  <c:v>5.0643630218600002</c:v>
                </c:pt>
                <c:pt idx="335">
                  <c:v>5.06466295243</c:v>
                </c:pt>
                <c:pt idx="336">
                  <c:v>5.0648930263600001</c:v>
                </c:pt>
                <c:pt idx="337">
                  <c:v>5.0651219082000001</c:v>
                </c:pt>
                <c:pt idx="338">
                  <c:v>5.0653500747799995</c:v>
                </c:pt>
                <c:pt idx="339">
                  <c:v>5.0655949306599997</c:v>
                </c:pt>
                <c:pt idx="340">
                  <c:v>5.0658428859799987</c:v>
                </c:pt>
                <c:pt idx="341">
                  <c:v>5.06607009889</c:v>
                </c:pt>
                <c:pt idx="342">
                  <c:v>5.0662949276099987</c:v>
                </c:pt>
                <c:pt idx="343">
                  <c:v>5.0666010570599997</c:v>
                </c:pt>
                <c:pt idx="344">
                  <c:v>5.0674679470099999</c:v>
                </c:pt>
                <c:pt idx="345">
                  <c:v>5.06807305337</c:v>
                </c:pt>
                <c:pt idx="346">
                  <c:v>5.0689089489099999</c:v>
                </c:pt>
                <c:pt idx="347">
                  <c:v>5.0696580600800001</c:v>
                </c:pt>
                <c:pt idx="348">
                  <c:v>5.0703580570299991</c:v>
                </c:pt>
                <c:pt idx="349">
                  <c:v>5.0708220195899987</c:v>
                </c:pt>
                <c:pt idx="350">
                  <c:v>5.07115795136</c:v>
                </c:pt>
                <c:pt idx="351">
                  <c:v>5.0715170097399991</c:v>
                </c:pt>
                <c:pt idx="352">
                  <c:v>5.0718519878499997</c:v>
                </c:pt>
                <c:pt idx="353">
                  <c:v>5.0722820949599985</c:v>
                </c:pt>
                <c:pt idx="354">
                  <c:v>5.0806660842999989</c:v>
                </c:pt>
                <c:pt idx="355">
                  <c:v>5.1050050449499995</c:v>
                </c:pt>
                <c:pt idx="356">
                  <c:v>5.1297619533599992</c:v>
                </c:pt>
                <c:pt idx="357">
                  <c:v>5.1505930614599986</c:v>
                </c:pt>
                <c:pt idx="358">
                  <c:v>5.1747269821300002</c:v>
                </c:pt>
                <c:pt idx="359">
                  <c:v>5.1953890514499985</c:v>
                </c:pt>
                <c:pt idx="360">
                  <c:v>5.2224788856599993</c:v>
                </c:pt>
                <c:pt idx="361">
                  <c:v>5.2452929210699999</c:v>
                </c:pt>
                <c:pt idx="362">
                  <c:v>5.2650170517100001</c:v>
                </c:pt>
                <c:pt idx="363">
                  <c:v>5.2893018913399992</c:v>
                </c:pt>
                <c:pt idx="364">
                  <c:v>5.3101339530999994</c:v>
                </c:pt>
                <c:pt idx="365">
                  <c:v>5.334748048789999</c:v>
                </c:pt>
                <c:pt idx="366">
                  <c:v>5.3549790573199996</c:v>
                </c:pt>
                <c:pt idx="367">
                  <c:v>5.3796239089999993</c:v>
                </c:pt>
                <c:pt idx="368">
                  <c:v>5.4041168880499999</c:v>
                </c:pt>
                <c:pt idx="369">
                  <c:v>5.4247129154299998</c:v>
                </c:pt>
                <c:pt idx="370">
                  <c:v>5.4492149543799986</c:v>
                </c:pt>
                <c:pt idx="371">
                  <c:v>5.4698209953399992</c:v>
                </c:pt>
                <c:pt idx="372">
                  <c:v>5.4943380546699991</c:v>
                </c:pt>
                <c:pt idx="373">
                  <c:v>5.5189719391000001</c:v>
                </c:pt>
                <c:pt idx="374">
                  <c:v>5.539831895839999</c:v>
                </c:pt>
                <c:pt idx="375">
                  <c:v>5.564245958359999</c:v>
                </c:pt>
                <c:pt idx="376">
                  <c:v>5.5844090175599987</c:v>
                </c:pt>
                <c:pt idx="377">
                  <c:v>5.6090469551600002</c:v>
                </c:pt>
                <c:pt idx="378">
                  <c:v>5.6335458946599992</c:v>
                </c:pt>
                <c:pt idx="379">
                  <c:v>5.6541080665599992</c:v>
                </c:pt>
                <c:pt idx="380">
                  <c:v>5.6785469245599991</c:v>
                </c:pt>
                <c:pt idx="381">
                  <c:v>5.699569005959999</c:v>
                </c:pt>
                <c:pt idx="382">
                  <c:v>5.7236969661599986</c:v>
                </c:pt>
                <c:pt idx="383">
                  <c:v>5.7441699695599997</c:v>
                </c:pt>
                <c:pt idx="384">
                  <c:v>5.7689619255599993</c:v>
                </c:pt>
                <c:pt idx="385">
                  <c:v>5.7934808921599998</c:v>
                </c:pt>
                <c:pt idx="386">
                  <c:v>5.8138549518599998</c:v>
                </c:pt>
                <c:pt idx="387">
                  <c:v>5.8384459209599999</c:v>
                </c:pt>
                <c:pt idx="388">
                  <c:v>5.8589720916600001</c:v>
                </c:pt>
                <c:pt idx="389">
                  <c:v>5.883686084759999</c:v>
                </c:pt>
                <c:pt idx="390">
                  <c:v>5.9079508972599992</c:v>
                </c:pt>
                <c:pt idx="391">
                  <c:v>5.9287259769599991</c:v>
                </c:pt>
                <c:pt idx="392">
                  <c:v>5.9531259727599988</c:v>
                </c:pt>
                <c:pt idx="393">
                  <c:v>5.9735601139599996</c:v>
                </c:pt>
                <c:pt idx="394">
                  <c:v>5.9983239364599985</c:v>
                </c:pt>
                <c:pt idx="395">
                  <c:v>6.02267195706</c:v>
                </c:pt>
                <c:pt idx="396">
                  <c:v>6.0431618881599984</c:v>
                </c:pt>
                <c:pt idx="397">
                  <c:v>6.0680968952600001</c:v>
                </c:pt>
                <c:pt idx="398">
                  <c:v>6.0883710575599999</c:v>
                </c:pt>
                <c:pt idx="399">
                  <c:v>6.1128130149599986</c:v>
                </c:pt>
                <c:pt idx="400">
                  <c:v>6.1336419773599999</c:v>
                </c:pt>
                <c:pt idx="401">
                  <c:v>6.1582579803600002</c:v>
                </c:pt>
                <c:pt idx="402">
                  <c:v>6.182715911859999</c:v>
                </c:pt>
                <c:pt idx="403">
                  <c:v>6.2029628944599988</c:v>
                </c:pt>
                <c:pt idx="404">
                  <c:v>6.2278731060599988</c:v>
                </c:pt>
                <c:pt idx="405">
                  <c:v>6.2484660339599998</c:v>
                </c:pt>
                <c:pt idx="406">
                  <c:v>6.2725479793599987</c:v>
                </c:pt>
                <c:pt idx="407">
                  <c:v>6.2973070335599992</c:v>
                </c:pt>
                <c:pt idx="408">
                  <c:v>6.3179218959599996</c:v>
                </c:pt>
                <c:pt idx="409">
                  <c:v>6.3421669197599986</c:v>
                </c:pt>
                <c:pt idx="410">
                  <c:v>6.3629780006600001</c:v>
                </c:pt>
                <c:pt idx="411">
                  <c:v>6.3873100471599997</c:v>
                </c:pt>
                <c:pt idx="412">
                  <c:v>6.4117589187599986</c:v>
                </c:pt>
                <c:pt idx="413">
                  <c:v>6.4327190113599997</c:v>
                </c:pt>
                <c:pt idx="414">
                  <c:v>6.4569280338599988</c:v>
                </c:pt>
                <c:pt idx="415">
                  <c:v>6.4774069976599993</c:v>
                </c:pt>
                <c:pt idx="416">
                  <c:v>6.5021169376599985</c:v>
                </c:pt>
                <c:pt idx="417">
                  <c:v>6.5227720928599986</c:v>
                </c:pt>
                <c:pt idx="418">
                  <c:v>6.5471708965599991</c:v>
                </c:pt>
                <c:pt idx="419">
                  <c:v>6.5715859127599998</c:v>
                </c:pt>
                <c:pt idx="420">
                  <c:v>6.5922439289599986</c:v>
                </c:pt>
                <c:pt idx="421">
                  <c:v>6.6166649055599986</c:v>
                </c:pt>
                <c:pt idx="422">
                  <c:v>6.6373009872599997</c:v>
                </c:pt>
                <c:pt idx="423">
                  <c:v>6.6619930458599992</c:v>
                </c:pt>
                <c:pt idx="424">
                  <c:v>6.6862778854599991</c:v>
                </c:pt>
                <c:pt idx="425">
                  <c:v>6.7068140697600001</c:v>
                </c:pt>
                <c:pt idx="426">
                  <c:v>6.7317030620599994</c:v>
                </c:pt>
                <c:pt idx="427">
                  <c:v>6.7519369316599995</c:v>
                </c:pt>
                <c:pt idx="428">
                  <c:v>6.7765848827599999</c:v>
                </c:pt>
                <c:pt idx="429">
                  <c:v>6.8010440063599997</c:v>
                </c:pt>
                <c:pt idx="430">
                  <c:v>6.821748037359999</c:v>
                </c:pt>
                <c:pt idx="431">
                  <c:v>6.8459611129599995</c:v>
                </c:pt>
                <c:pt idx="432">
                  <c:v>6.8665790748599989</c:v>
                </c:pt>
                <c:pt idx="433">
                  <c:v>6.8914110851599997</c:v>
                </c:pt>
                <c:pt idx="434">
                  <c:v>6.9117620182599993</c:v>
                </c:pt>
                <c:pt idx="435">
                  <c:v>6.9367280197599985</c:v>
                </c:pt>
                <c:pt idx="436">
                  <c:v>6.9608349990599994</c:v>
                </c:pt>
                <c:pt idx="437">
                  <c:v>6.9815130424599996</c:v>
                </c:pt>
                <c:pt idx="438">
                  <c:v>7.0058260154599985</c:v>
                </c:pt>
                <c:pt idx="439">
                  <c:v>7.0263920021599997</c:v>
                </c:pt>
                <c:pt idx="440">
                  <c:v>7.0512509536599985</c:v>
                </c:pt>
                <c:pt idx="441">
                  <c:v>7.0753879737599998</c:v>
                </c:pt>
                <c:pt idx="442">
                  <c:v>7.0962360095600001</c:v>
                </c:pt>
                <c:pt idx="443">
                  <c:v>7.12052299496</c:v>
                </c:pt>
                <c:pt idx="444">
                  <c:v>7.1410389137599992</c:v>
                </c:pt>
                <c:pt idx="445">
                  <c:v>7.1659600925599989</c:v>
                </c:pt>
                <c:pt idx="446">
                  <c:v>7.1902458858599996</c:v>
                </c:pt>
                <c:pt idx="447">
                  <c:v>7.2107110214599999</c:v>
                </c:pt>
                <c:pt idx="448">
                  <c:v>7.235472936659999</c:v>
                </c:pt>
                <c:pt idx="449">
                  <c:v>7.2557139587599995</c:v>
                </c:pt>
                <c:pt idx="450">
                  <c:v>7.280242938959999</c:v>
                </c:pt>
                <c:pt idx="451">
                  <c:v>7.3008070182599987</c:v>
                </c:pt>
                <c:pt idx="452">
                  <c:v>7.3256459426599996</c:v>
                </c:pt>
                <c:pt idx="453">
                  <c:v>7.3499760818599995</c:v>
                </c:pt>
                <c:pt idx="454">
                  <c:v>7.3704590988599996</c:v>
                </c:pt>
                <c:pt idx="455">
                  <c:v>7.3952501010599985</c:v>
                </c:pt>
                <c:pt idx="456">
                  <c:v>7.4156029415599996</c:v>
                </c:pt>
                <c:pt idx="457">
                  <c:v>7.4402919006600001</c:v>
                </c:pt>
                <c:pt idx="458">
                  <c:v>7.4647569847599993</c:v>
                </c:pt>
                <c:pt idx="459">
                  <c:v>7.4851589393599998</c:v>
                </c:pt>
                <c:pt idx="460">
                  <c:v>7.5096409511599997</c:v>
                </c:pt>
                <c:pt idx="461">
                  <c:v>7.5304429721599995</c:v>
                </c:pt>
                <c:pt idx="462">
                  <c:v>7.5547969531599986</c:v>
                </c:pt>
                <c:pt idx="463">
                  <c:v>7.5795049858599999</c:v>
                </c:pt>
                <c:pt idx="464">
                  <c:v>7.600081939659999</c:v>
                </c:pt>
                <c:pt idx="465">
                  <c:v>7.6242819023599999</c:v>
                </c:pt>
                <c:pt idx="466">
                  <c:v>7.6449148845599986</c:v>
                </c:pt>
                <c:pt idx="467">
                  <c:v>7.6694550704599997</c:v>
                </c:pt>
                <c:pt idx="468">
                  <c:v>7.6899640750599989</c:v>
                </c:pt>
                <c:pt idx="469">
                  <c:v>7.7147739124600001</c:v>
                </c:pt>
                <c:pt idx="470">
                  <c:v>7.7390449237599999</c:v>
                </c:pt>
                <c:pt idx="471">
                  <c:v>7.7597620677599988</c:v>
                </c:pt>
                <c:pt idx="472">
                  <c:v>7.7841479969599998</c:v>
                </c:pt>
                <c:pt idx="473">
                  <c:v>7.8048019599599989</c:v>
                </c:pt>
                <c:pt idx="474">
                  <c:v>7.8293540668599988</c:v>
                </c:pt>
                <c:pt idx="475">
                  <c:v>7.8537440490599995</c:v>
                </c:pt>
                <c:pt idx="476">
                  <c:v>7.8743109893599996</c:v>
                </c:pt>
                <c:pt idx="477">
                  <c:v>7.8990309429599996</c:v>
                </c:pt>
                <c:pt idx="478">
                  <c:v>7.9194228839599994</c:v>
                </c:pt>
                <c:pt idx="479">
                  <c:v>7.9438669872599998</c:v>
                </c:pt>
                <c:pt idx="480">
                  <c:v>7.9684639167599993</c:v>
                </c:pt>
                <c:pt idx="481">
                  <c:v>7.9890270423600001</c:v>
                </c:pt>
                <c:pt idx="482">
                  <c:v>8.0136881065600001</c:v>
                </c:pt>
                <c:pt idx="483">
                  <c:v>8.0343280029599988</c:v>
                </c:pt>
                <c:pt idx="484">
                  <c:v>8.0586219024599988</c:v>
                </c:pt>
                <c:pt idx="485">
                  <c:v>8.0792000484599988</c:v>
                </c:pt>
                <c:pt idx="486">
                  <c:v>8.1036501121599986</c:v>
                </c:pt>
                <c:pt idx="487">
                  <c:v>8.1283879470599985</c:v>
                </c:pt>
                <c:pt idx="488">
                  <c:v>8.1488928985599998</c:v>
                </c:pt>
                <c:pt idx="489">
                  <c:v>8.1734869670599988</c:v>
                </c:pt>
                <c:pt idx="490">
                  <c:v>8.1941259098599986</c:v>
                </c:pt>
                <c:pt idx="491">
                  <c:v>8.2187929344599997</c:v>
                </c:pt>
                <c:pt idx="492">
                  <c:v>8.2428789329600001</c:v>
                </c:pt>
                <c:pt idx="493">
                  <c:v>8.2634480190600001</c:v>
                </c:pt>
                <c:pt idx="494">
                  <c:v>8.2880289745599995</c:v>
                </c:pt>
                <c:pt idx="495">
                  <c:v>8.3084869575599996</c:v>
                </c:pt>
                <c:pt idx="496">
                  <c:v>8.333169956259999</c:v>
                </c:pt>
                <c:pt idx="497">
                  <c:v>8.3574938964599994</c:v>
                </c:pt>
                <c:pt idx="498">
                  <c:v>8.3781030368599989</c:v>
                </c:pt>
                <c:pt idx="499">
                  <c:v>8.4027409744599986</c:v>
                </c:pt>
                <c:pt idx="500">
                  <c:v>8.4231970500599989</c:v>
                </c:pt>
                <c:pt idx="501">
                  <c:v>8.4480769824599999</c:v>
                </c:pt>
                <c:pt idx="502">
                  <c:v>8.4687841129599999</c:v>
                </c:pt>
                <c:pt idx="503">
                  <c:v>8.4929259014599996</c:v>
                </c:pt>
                <c:pt idx="504">
                  <c:v>8.5173309040599996</c:v>
                </c:pt>
                <c:pt idx="505">
                  <c:v>8.5378849697599986</c:v>
                </c:pt>
                <c:pt idx="506">
                  <c:v>8.5624211025600001</c:v>
                </c:pt>
                <c:pt idx="507">
                  <c:v>8.5832619857600001</c:v>
                </c:pt>
                <c:pt idx="508">
                  <c:v>8.6074519348599985</c:v>
                </c:pt>
                <c:pt idx="509">
                  <c:v>8.6319809150599998</c:v>
                </c:pt>
                <c:pt idx="510">
                  <c:v>8.6525418949599988</c:v>
                </c:pt>
                <c:pt idx="511">
                  <c:v>8.6770699214599993</c:v>
                </c:pt>
                <c:pt idx="512">
                  <c:v>8.69793202406</c:v>
                </c:pt>
                <c:pt idx="513">
                  <c:v>8.7221861076599989</c:v>
                </c:pt>
                <c:pt idx="514">
                  <c:v>8.7468249988599993</c:v>
                </c:pt>
                <c:pt idx="515">
                  <c:v>8.7672949027599998</c:v>
                </c:pt>
                <c:pt idx="516">
                  <c:v>8.7921469402599985</c:v>
                </c:pt>
                <c:pt idx="517">
                  <c:v>8.8122959327599997</c:v>
                </c:pt>
                <c:pt idx="518">
                  <c:v>8.8369949054599992</c:v>
                </c:pt>
                <c:pt idx="519">
                  <c:v>8.8575461101599995</c:v>
                </c:pt>
                <c:pt idx="520">
                  <c:v>8.8822710704599999</c:v>
                </c:pt>
                <c:pt idx="521">
                  <c:v>8.9065070343599988</c:v>
                </c:pt>
                <c:pt idx="522">
                  <c:v>8.9269828987599986</c:v>
                </c:pt>
                <c:pt idx="523">
                  <c:v>8.9519510459599996</c:v>
                </c:pt>
                <c:pt idx="524">
                  <c:v>8.9721141052599993</c:v>
                </c:pt>
                <c:pt idx="525">
                  <c:v>8.9968409728599994</c:v>
                </c:pt>
                <c:pt idx="526">
                  <c:v>9.0211689662599994</c:v>
                </c:pt>
                <c:pt idx="527">
                  <c:v>9.0417180252599998</c:v>
                </c:pt>
                <c:pt idx="528">
                  <c:v>9.0665219020599999</c:v>
                </c:pt>
                <c:pt idx="529">
                  <c:v>9.08680107116</c:v>
                </c:pt>
                <c:pt idx="530">
                  <c:v>9.1112790298599986</c:v>
                </c:pt>
                <c:pt idx="531">
                  <c:v>9.1358850193599999</c:v>
                </c:pt>
                <c:pt idx="532">
                  <c:v>9.1566069316599989</c:v>
                </c:pt>
                <c:pt idx="533">
                  <c:v>9.1812040996599986</c:v>
                </c:pt>
                <c:pt idx="534">
                  <c:v>9.2015659999599997</c:v>
                </c:pt>
                <c:pt idx="535">
                  <c:v>9.2262981128599986</c:v>
                </c:pt>
                <c:pt idx="536">
                  <c:v>9.2465589237599985</c:v>
                </c:pt>
                <c:pt idx="537">
                  <c:v>9.2711510848599996</c:v>
                </c:pt>
                <c:pt idx="538">
                  <c:v>9.2960510444599986</c:v>
                </c:pt>
                <c:pt idx="539">
                  <c:v>9.3164150905599996</c:v>
                </c:pt>
                <c:pt idx="540">
                  <c:v>9.3407008838599985</c:v>
                </c:pt>
                <c:pt idx="541">
                  <c:v>9.3614709568599999</c:v>
                </c:pt>
                <c:pt idx="542">
                  <c:v>9.3857629489600001</c:v>
                </c:pt>
                <c:pt idx="543">
                  <c:v>9.4104359340599988</c:v>
                </c:pt>
                <c:pt idx="544">
                  <c:v>9.4308800888599986</c:v>
                </c:pt>
                <c:pt idx="545">
                  <c:v>9.4552600574599985</c:v>
                </c:pt>
                <c:pt idx="546">
                  <c:v>9.4757809829599999</c:v>
                </c:pt>
                <c:pt idx="547">
                  <c:v>9.5002958965599991</c:v>
                </c:pt>
                <c:pt idx="548">
                  <c:v>9.5249929618599989</c:v>
                </c:pt>
                <c:pt idx="549">
                  <c:v>9.5455410671599985</c:v>
                </c:pt>
                <c:pt idx="550">
                  <c:v>9.5701699447599999</c:v>
                </c:pt>
                <c:pt idx="551">
                  <c:v>9.590672035259999</c:v>
                </c:pt>
                <c:pt idx="552">
                  <c:v>9.6151340198599993</c:v>
                </c:pt>
                <c:pt idx="553">
                  <c:v>9.6356430244599984</c:v>
                </c:pt>
                <c:pt idx="554">
                  <c:v>9.6604590606599992</c:v>
                </c:pt>
                <c:pt idx="555">
                  <c:v>9.6847760868599995</c:v>
                </c:pt>
                <c:pt idx="556">
                  <c:v>9.7052951049599994</c:v>
                </c:pt>
                <c:pt idx="557">
                  <c:v>9.7302329730599997</c:v>
                </c:pt>
                <c:pt idx="558">
                  <c:v>9.7506880950599992</c:v>
                </c:pt>
                <c:pt idx="559">
                  <c:v>9.7748789978600001</c:v>
                </c:pt>
                <c:pt idx="560">
                  <c:v>9.7998199653599993</c:v>
                </c:pt>
                <c:pt idx="561">
                  <c:v>9.8200380992599996</c:v>
                </c:pt>
                <c:pt idx="562">
                  <c:v>9.8445570659600001</c:v>
                </c:pt>
                <c:pt idx="563">
                  <c:v>9.8652908992599997</c:v>
                </c:pt>
                <c:pt idx="564">
                  <c:v>9.8896160316599993</c:v>
                </c:pt>
                <c:pt idx="565">
                  <c:v>9.9143099975600002</c:v>
                </c:pt>
                <c:pt idx="566">
                  <c:v>9.9350359630599989</c:v>
                </c:pt>
                <c:pt idx="567">
                  <c:v>9.9594979476599992</c:v>
                </c:pt>
                <c:pt idx="568">
                  <c:v>9.9799409103599999</c:v>
                </c:pt>
                <c:pt idx="569">
                  <c:v>10.00439097406</c:v>
                </c:pt>
                <c:pt idx="570">
                  <c:v>10.024895925559999</c:v>
                </c:pt>
                <c:pt idx="571">
                  <c:v>10.049604911859999</c:v>
                </c:pt>
                <c:pt idx="572">
                  <c:v>10.069604911859999</c:v>
                </c:pt>
                <c:pt idx="573">
                  <c:v>10.070166864459997</c:v>
                </c:pt>
                <c:pt idx="574">
                  <c:v>10.070690908459996</c:v>
                </c:pt>
                <c:pt idx="575">
                  <c:v>10.071205892659998</c:v>
                </c:pt>
                <c:pt idx="576">
                  <c:v>10.071666040459997</c:v>
                </c:pt>
                <c:pt idx="577">
                  <c:v>10.072115936359998</c:v>
                </c:pt>
                <c:pt idx="578">
                  <c:v>10.072589912459998</c:v>
                </c:pt>
                <c:pt idx="579">
                  <c:v>10.073062934959998</c:v>
                </c:pt>
                <c:pt idx="580">
                  <c:v>10.073532857959998</c:v>
                </c:pt>
                <c:pt idx="581">
                  <c:v>10.074004926759999</c:v>
                </c:pt>
                <c:pt idx="582">
                  <c:v>10.074472942359998</c:v>
                </c:pt>
                <c:pt idx="583">
                  <c:v>10.075101890659999</c:v>
                </c:pt>
                <c:pt idx="584">
                  <c:v>10.076307811759998</c:v>
                </c:pt>
                <c:pt idx="585">
                  <c:v>10.077482023259998</c:v>
                </c:pt>
                <c:pt idx="586">
                  <c:v>10.078734912959996</c:v>
                </c:pt>
                <c:pt idx="587">
                  <c:v>10.079758920759998</c:v>
                </c:pt>
                <c:pt idx="588">
                  <c:v>10.080416955959999</c:v>
                </c:pt>
                <c:pt idx="589">
                  <c:v>10.080913820359998</c:v>
                </c:pt>
                <c:pt idx="590">
                  <c:v>10.081389942259998</c:v>
                </c:pt>
                <c:pt idx="591">
                  <c:v>10.081862964659999</c:v>
                </c:pt>
                <c:pt idx="592">
                  <c:v>10.082335987159999</c:v>
                </c:pt>
                <c:pt idx="593">
                  <c:v>10.082841911359997</c:v>
                </c:pt>
                <c:pt idx="594">
                  <c:v>10.083395042459999</c:v>
                </c:pt>
                <c:pt idx="595">
                  <c:v>10.084021844959997</c:v>
                </c:pt>
                <c:pt idx="596">
                  <c:v>10.084517040259998</c:v>
                </c:pt>
                <c:pt idx="597">
                  <c:v>10.084996976859999</c:v>
                </c:pt>
                <c:pt idx="598">
                  <c:v>10.085475006159998</c:v>
                </c:pt>
                <c:pt idx="599">
                  <c:v>10.086139955559998</c:v>
                </c:pt>
                <c:pt idx="600">
                  <c:v>10.086672821059997</c:v>
                </c:pt>
                <c:pt idx="601">
                  <c:v>10.087183036859999</c:v>
                </c:pt>
                <c:pt idx="602">
                  <c:v>10.087701835659997</c:v>
                </c:pt>
                <c:pt idx="603">
                  <c:v>10.088193931659999</c:v>
                </c:pt>
                <c:pt idx="604">
                  <c:v>10.088666954059997</c:v>
                </c:pt>
                <c:pt idx="605">
                  <c:v>10.089120903059998</c:v>
                </c:pt>
                <c:pt idx="606">
                  <c:v>10.089566984259998</c:v>
                </c:pt>
                <c:pt idx="607">
                  <c:v>10.090012826959997</c:v>
                </c:pt>
                <c:pt idx="608">
                  <c:v>10.090459861859999</c:v>
                </c:pt>
                <c:pt idx="609">
                  <c:v>10.090973892259997</c:v>
                </c:pt>
                <c:pt idx="610">
                  <c:v>10.091467895559999</c:v>
                </c:pt>
                <c:pt idx="611">
                  <c:v>10.092592039159998</c:v>
                </c:pt>
                <c:pt idx="612">
                  <c:v>10.093537845659997</c:v>
                </c:pt>
                <c:pt idx="613">
                  <c:v>10.094301977259997</c:v>
                </c:pt>
                <c:pt idx="614">
                  <c:v>10.094960966159997</c:v>
                </c:pt>
                <c:pt idx="615">
                  <c:v>10.095464983059999</c:v>
                </c:pt>
                <c:pt idx="616">
                  <c:v>10.095837869659997</c:v>
                </c:pt>
                <c:pt idx="617">
                  <c:v>10.096159019559996</c:v>
                </c:pt>
                <c:pt idx="618">
                  <c:v>10.096483030359996</c:v>
                </c:pt>
                <c:pt idx="619">
                  <c:v>10.096785821959999</c:v>
                </c:pt>
                <c:pt idx="620">
                  <c:v>10.097091951459999</c:v>
                </c:pt>
                <c:pt idx="621">
                  <c:v>10.097394981459997</c:v>
                </c:pt>
                <c:pt idx="622">
                  <c:v>10.097698011459999</c:v>
                </c:pt>
                <c:pt idx="623">
                  <c:v>10.097996988359997</c:v>
                </c:pt>
                <c:pt idx="624">
                  <c:v>10.098267831859998</c:v>
                </c:pt>
                <c:pt idx="625">
                  <c:v>10.098506012059998</c:v>
                </c:pt>
                <c:pt idx="626">
                  <c:v>10.098763980959999</c:v>
                </c:pt>
                <c:pt idx="627">
                  <c:v>10.098995008559998</c:v>
                </c:pt>
                <c:pt idx="628">
                  <c:v>10.099226036159999</c:v>
                </c:pt>
                <c:pt idx="629">
                  <c:v>10.099458017359998</c:v>
                </c:pt>
                <c:pt idx="630">
                  <c:v>10.099686899259998</c:v>
                </c:pt>
                <c:pt idx="631">
                  <c:v>10.099917926859996</c:v>
                </c:pt>
                <c:pt idx="632">
                  <c:v>10.100150861759998</c:v>
                </c:pt>
                <c:pt idx="633">
                  <c:v>10.100381889359999</c:v>
                </c:pt>
                <c:pt idx="634">
                  <c:v>10.100612916959998</c:v>
                </c:pt>
                <c:pt idx="635">
                  <c:v>10.100844898259998</c:v>
                </c:pt>
                <c:pt idx="636">
                  <c:v>10.101079025359999</c:v>
                </c:pt>
                <c:pt idx="637">
                  <c:v>10.101309814459997</c:v>
                </c:pt>
                <c:pt idx="638">
                  <c:v>10.101544895259996</c:v>
                </c:pt>
                <c:pt idx="639">
                  <c:v>10.101784982759996</c:v>
                </c:pt>
                <c:pt idx="640">
                  <c:v>10.102023878159999</c:v>
                </c:pt>
                <c:pt idx="641">
                  <c:v>10.102260866259998</c:v>
                </c:pt>
                <c:pt idx="642">
                  <c:v>10.102507867859996</c:v>
                </c:pt>
                <c:pt idx="643">
                  <c:v>10.102747001659997</c:v>
                </c:pt>
                <c:pt idx="644">
                  <c:v>10.103119888359997</c:v>
                </c:pt>
                <c:pt idx="645">
                  <c:v>10.103573837359997</c:v>
                </c:pt>
                <c:pt idx="646">
                  <c:v>10.103995838259999</c:v>
                </c:pt>
                <c:pt idx="647">
                  <c:v>10.104607858759996</c:v>
                </c:pt>
                <c:pt idx="648">
                  <c:v>10.105551042659998</c:v>
                </c:pt>
                <c:pt idx="649">
                  <c:v>10.105915823059997</c:v>
                </c:pt>
                <c:pt idx="650">
                  <c:v>10.106179990859998</c:v>
                </c:pt>
                <c:pt idx="651">
                  <c:v>10.106488981259998</c:v>
                </c:pt>
                <c:pt idx="652">
                  <c:v>10.106715955759997</c:v>
                </c:pt>
                <c:pt idx="653">
                  <c:v>10.107118883159997</c:v>
                </c:pt>
                <c:pt idx="654">
                  <c:v>10.107584991559998</c:v>
                </c:pt>
                <c:pt idx="655">
                  <c:v>10.107986965259999</c:v>
                </c:pt>
                <c:pt idx="656">
                  <c:v>10.108414926559997</c:v>
                </c:pt>
                <c:pt idx="657">
                  <c:v>10.108917036159999</c:v>
                </c:pt>
                <c:pt idx="658">
                  <c:v>10.109375038159998</c:v>
                </c:pt>
                <c:pt idx="659">
                  <c:v>10.109854021159999</c:v>
                </c:pt>
                <c:pt idx="660">
                  <c:v>10.110281982459997</c:v>
                </c:pt>
                <c:pt idx="661">
                  <c:v>10.110667982159997</c:v>
                </c:pt>
                <c:pt idx="662">
                  <c:v>10.110950984959997</c:v>
                </c:pt>
                <c:pt idx="663">
                  <c:v>10.111221828559996</c:v>
                </c:pt>
                <c:pt idx="664">
                  <c:v>10.111401834559997</c:v>
                </c:pt>
                <c:pt idx="665">
                  <c:v>10.111559906059997</c:v>
                </c:pt>
                <c:pt idx="666">
                  <c:v>10.111714878159999</c:v>
                </c:pt>
                <c:pt idx="667">
                  <c:v>10.111867942859996</c:v>
                </c:pt>
                <c:pt idx="668">
                  <c:v>10.112022914959999</c:v>
                </c:pt>
                <c:pt idx="669">
                  <c:v>10.112176933359999</c:v>
                </c:pt>
                <c:pt idx="670">
                  <c:v>10.112330951759999</c:v>
                </c:pt>
                <c:pt idx="671">
                  <c:v>10.112484970159999</c:v>
                </c:pt>
                <c:pt idx="672">
                  <c:v>10.112638034859996</c:v>
                </c:pt>
                <c:pt idx="673">
                  <c:v>10.112793006959999</c:v>
                </c:pt>
                <c:pt idx="674">
                  <c:v>10.112945833259998</c:v>
                </c:pt>
                <c:pt idx="675">
                  <c:v>10.113098897959999</c:v>
                </c:pt>
                <c:pt idx="676">
                  <c:v>10.113251962759998</c:v>
                </c:pt>
                <c:pt idx="677">
                  <c:v>10.113467016259998</c:v>
                </c:pt>
                <c:pt idx="678">
                  <c:v>10.113626995159999</c:v>
                </c:pt>
                <c:pt idx="679">
                  <c:v>10.113781013559999</c:v>
                </c:pt>
                <c:pt idx="680">
                  <c:v>10.113935031959999</c:v>
                </c:pt>
                <c:pt idx="681">
                  <c:v>10.114088811959997</c:v>
                </c:pt>
                <c:pt idx="682">
                  <c:v>10.114242830359997</c:v>
                </c:pt>
                <c:pt idx="683">
                  <c:v>10.114395895059998</c:v>
                </c:pt>
                <c:pt idx="684">
                  <c:v>10.114560880759997</c:v>
                </c:pt>
                <c:pt idx="685">
                  <c:v>10.114715852759998</c:v>
                </c:pt>
                <c:pt idx="686">
                  <c:v>10.114869871159998</c:v>
                </c:pt>
                <c:pt idx="687">
                  <c:v>10.115021982259998</c:v>
                </c:pt>
                <c:pt idx="688">
                  <c:v>10.115174808559997</c:v>
                </c:pt>
                <c:pt idx="689">
                  <c:v>10.115327873259998</c:v>
                </c:pt>
                <c:pt idx="690">
                  <c:v>10.115480938059997</c:v>
                </c:pt>
                <c:pt idx="691">
                  <c:v>10.115632810659998</c:v>
                </c:pt>
                <c:pt idx="692">
                  <c:v>10.115785875359999</c:v>
                </c:pt>
                <c:pt idx="693">
                  <c:v>10.115938940059999</c:v>
                </c:pt>
                <c:pt idx="694">
                  <c:v>10.116092004859999</c:v>
                </c:pt>
                <c:pt idx="695">
                  <c:v>10.116243877459999</c:v>
                </c:pt>
                <c:pt idx="696">
                  <c:v>10.116397895859999</c:v>
                </c:pt>
                <c:pt idx="697">
                  <c:v>10.116550960559996</c:v>
                </c:pt>
                <c:pt idx="698">
                  <c:v>10.116704025359999</c:v>
                </c:pt>
                <c:pt idx="699">
                  <c:v>10.116858043759999</c:v>
                </c:pt>
                <c:pt idx="700">
                  <c:v>10.117023983059999</c:v>
                </c:pt>
                <c:pt idx="701">
                  <c:v>10.117170848859997</c:v>
                </c:pt>
                <c:pt idx="702">
                  <c:v>10.117316999459996</c:v>
                </c:pt>
                <c:pt idx="703">
                  <c:v>10.11746386536</c:v>
                </c:pt>
                <c:pt idx="704">
                  <c:v>10.117610969559999</c:v>
                </c:pt>
                <c:pt idx="705">
                  <c:v>10.117755928059998</c:v>
                </c:pt>
                <c:pt idx="706">
                  <c:v>10.117903032359999</c:v>
                </c:pt>
                <c:pt idx="707">
                  <c:v>10.118048944559996</c:v>
                </c:pt>
                <c:pt idx="708">
                  <c:v>10.118194856659999</c:v>
                </c:pt>
                <c:pt idx="709">
                  <c:v>10.118341960959997</c:v>
                </c:pt>
                <c:pt idx="710">
                  <c:v>10.118487873159998</c:v>
                </c:pt>
                <c:pt idx="711">
                  <c:v>10.118639030559999</c:v>
                </c:pt>
                <c:pt idx="712">
                  <c:v>10.118784942659998</c:v>
                </c:pt>
                <c:pt idx="713">
                  <c:v>10.118931808559998</c:v>
                </c:pt>
                <c:pt idx="714">
                  <c:v>10.119087972659999</c:v>
                </c:pt>
                <c:pt idx="715">
                  <c:v>10.119228878059998</c:v>
                </c:pt>
                <c:pt idx="716">
                  <c:v>10.119370021859998</c:v>
                </c:pt>
                <c:pt idx="717">
                  <c:v>10.119510927259997</c:v>
                </c:pt>
                <c:pt idx="718">
                  <c:v>10.119651832659999</c:v>
                </c:pt>
                <c:pt idx="719">
                  <c:v>10.119792976459999</c:v>
                </c:pt>
                <c:pt idx="720">
                  <c:v>10.119934835459999</c:v>
                </c:pt>
                <c:pt idx="721">
                  <c:v>10.120091953359998</c:v>
                </c:pt>
                <c:pt idx="722">
                  <c:v>10.120237865459996</c:v>
                </c:pt>
                <c:pt idx="723">
                  <c:v>10.120384016059999</c:v>
                </c:pt>
                <c:pt idx="724">
                  <c:v>10.120528974559997</c:v>
                </c:pt>
                <c:pt idx="725">
                  <c:v>10.120674886759998</c:v>
                </c:pt>
                <c:pt idx="726">
                  <c:v>10.120819845259996</c:v>
                </c:pt>
                <c:pt idx="727">
                  <c:v>10.120965995859999</c:v>
                </c:pt>
                <c:pt idx="728">
                  <c:v>10.121153869659997</c:v>
                </c:pt>
                <c:pt idx="729">
                  <c:v>10.121295967159996</c:v>
                </c:pt>
                <c:pt idx="730">
                  <c:v>10.121436872559999</c:v>
                </c:pt>
                <c:pt idx="731">
                  <c:v>10.121578970059998</c:v>
                </c:pt>
                <c:pt idx="732">
                  <c:v>10.121719875359998</c:v>
                </c:pt>
                <c:pt idx="733">
                  <c:v>10.121861019159999</c:v>
                </c:pt>
                <c:pt idx="734">
                  <c:v>10.122001924559997</c:v>
                </c:pt>
                <c:pt idx="735">
                  <c:v>10.122155942959997</c:v>
                </c:pt>
                <c:pt idx="736">
                  <c:v>10.122291841559997</c:v>
                </c:pt>
                <c:pt idx="737">
                  <c:v>10.122427978559999</c:v>
                </c:pt>
                <c:pt idx="738">
                  <c:v>10.122567930259999</c:v>
                </c:pt>
                <c:pt idx="739">
                  <c:v>10.122702875159996</c:v>
                </c:pt>
                <c:pt idx="740">
                  <c:v>10.122839012159998</c:v>
                </c:pt>
                <c:pt idx="741">
                  <c:v>10.122973957159997</c:v>
                </c:pt>
                <c:pt idx="742">
                  <c:v>10.123109855659999</c:v>
                </c:pt>
                <c:pt idx="743">
                  <c:v>10.123245039059997</c:v>
                </c:pt>
                <c:pt idx="744">
                  <c:v>10.123379983959998</c:v>
                </c:pt>
                <c:pt idx="745">
                  <c:v>10.123515882559998</c:v>
                </c:pt>
                <c:pt idx="746">
                  <c:v>10.123652019559996</c:v>
                </c:pt>
                <c:pt idx="747">
                  <c:v>10.123788871859999</c:v>
                </c:pt>
                <c:pt idx="748">
                  <c:v>10.123938837059997</c:v>
                </c:pt>
                <c:pt idx="749">
                  <c:v>10.124074974159997</c:v>
                </c:pt>
                <c:pt idx="750">
                  <c:v>10.124211826359998</c:v>
                </c:pt>
                <c:pt idx="751">
                  <c:v>10.124347963359996</c:v>
                </c:pt>
                <c:pt idx="752">
                  <c:v>10.124483861959996</c:v>
                </c:pt>
                <c:pt idx="753">
                  <c:v>10.124631919959997</c:v>
                </c:pt>
                <c:pt idx="754">
                  <c:v>10.130219020859998</c:v>
                </c:pt>
                <c:pt idx="755">
                  <c:v>10.150673904459998</c:v>
                </c:pt>
                <c:pt idx="756">
                  <c:v>10.175174989759997</c:v>
                </c:pt>
                <c:pt idx="757">
                  <c:v>10.195946970059998</c:v>
                </c:pt>
                <c:pt idx="758">
                  <c:v>10.220630922359996</c:v>
                </c:pt>
                <c:pt idx="759">
                  <c:v>10.244871892959997</c:v>
                </c:pt>
                <c:pt idx="760">
                  <c:v>10.265471973459997</c:v>
                </c:pt>
                <c:pt idx="761">
                  <c:v>10.289991893859996</c:v>
                </c:pt>
                <c:pt idx="762">
                  <c:v>10.31053999906</c:v>
                </c:pt>
                <c:pt idx="763">
                  <c:v>10.335131921859999</c:v>
                </c:pt>
                <c:pt idx="764">
                  <c:v>10.359535970759998</c:v>
                </c:pt>
                <c:pt idx="765">
                  <c:v>10.380077877059998</c:v>
                </c:pt>
                <c:pt idx="766">
                  <c:v>10.404682912859998</c:v>
                </c:pt>
                <c:pt idx="767">
                  <c:v>10.425322809259997</c:v>
                </c:pt>
                <c:pt idx="768">
                  <c:v>10.449909009959997</c:v>
                </c:pt>
                <c:pt idx="769">
                  <c:v>10.474659004259999</c:v>
                </c:pt>
                <c:pt idx="770">
                  <c:v>10.494834938059997</c:v>
                </c:pt>
                <c:pt idx="771">
                  <c:v>10.519333877659998</c:v>
                </c:pt>
                <c:pt idx="772">
                  <c:v>10.539915838259999</c:v>
                </c:pt>
                <c:pt idx="773">
                  <c:v>10.564354934759999</c:v>
                </c:pt>
                <c:pt idx="774">
                  <c:v>10.585233011259996</c:v>
                </c:pt>
                <c:pt idx="775">
                  <c:v>10.609766998359996</c:v>
                </c:pt>
                <c:pt idx="776">
                  <c:v>10.634007015259998</c:v>
                </c:pt>
                <c:pt idx="777">
                  <c:v>10.654995956459997</c:v>
                </c:pt>
                <c:pt idx="778">
                  <c:v>10.679154911059998</c:v>
                </c:pt>
                <c:pt idx="779">
                  <c:v>10.699641981159997</c:v>
                </c:pt>
                <c:pt idx="780">
                  <c:v>10.724403896359997</c:v>
                </c:pt>
                <c:pt idx="781">
                  <c:v>10.749059953759998</c:v>
                </c:pt>
                <c:pt idx="782">
                  <c:v>10.769455947959999</c:v>
                </c:pt>
                <c:pt idx="783">
                  <c:v>10.793823041959998</c:v>
                </c:pt>
                <c:pt idx="784">
                  <c:v>10.814650812159998</c:v>
                </c:pt>
                <c:pt idx="785">
                  <c:v>10.838905849559998</c:v>
                </c:pt>
                <c:pt idx="786">
                  <c:v>10.863360919959996</c:v>
                </c:pt>
                <c:pt idx="787">
                  <c:v>10.884336032959999</c:v>
                </c:pt>
                <c:pt idx="788">
                  <c:v>10.908489027059998</c:v>
                </c:pt>
                <c:pt idx="789">
                  <c:v>10.929082908659998</c:v>
                </c:pt>
                <c:pt idx="790">
                  <c:v>10.953627862959999</c:v>
                </c:pt>
                <c:pt idx="791">
                  <c:v>10.974410810559997</c:v>
                </c:pt>
                <c:pt idx="792">
                  <c:v>10.998694934859996</c:v>
                </c:pt>
                <c:pt idx="793">
                  <c:v>11.023326911959996</c:v>
                </c:pt>
                <c:pt idx="794">
                  <c:v>11.043724813559999</c:v>
                </c:pt>
                <c:pt idx="795">
                  <c:v>11.068194904359997</c:v>
                </c:pt>
                <c:pt idx="796">
                  <c:v>11.088959970559999</c:v>
                </c:pt>
                <c:pt idx="797">
                  <c:v>11.113308944759998</c:v>
                </c:pt>
                <c:pt idx="798">
                  <c:v>11.138242998159997</c:v>
                </c:pt>
                <c:pt idx="799">
                  <c:v>11.158566036259996</c:v>
                </c:pt>
                <c:pt idx="800">
                  <c:v>11.183170833659998</c:v>
                </c:pt>
                <c:pt idx="801">
                  <c:v>11.203751840659999</c:v>
                </c:pt>
                <c:pt idx="802">
                  <c:v>11.228004016959998</c:v>
                </c:pt>
                <c:pt idx="803">
                  <c:v>11.252687015559998</c:v>
                </c:pt>
                <c:pt idx="804">
                  <c:v>11.273083963459998</c:v>
                </c:pt>
                <c:pt idx="805">
                  <c:v>11.297548809059998</c:v>
                </c:pt>
                <c:pt idx="806">
                  <c:v>11.318468847359997</c:v>
                </c:pt>
                <c:pt idx="807">
                  <c:v>11.342829027259997</c:v>
                </c:pt>
                <c:pt idx="808">
                  <c:v>11.363149919559996</c:v>
                </c:pt>
                <c:pt idx="809">
                  <c:v>11.388090887159999</c:v>
                </c:pt>
                <c:pt idx="810">
                  <c:v>11.412328996759998</c:v>
                </c:pt>
                <c:pt idx="811">
                  <c:v>11.432874002559997</c:v>
                </c:pt>
                <c:pt idx="812">
                  <c:v>11.457835950859996</c:v>
                </c:pt>
                <c:pt idx="813">
                  <c:v>11.47788790706</c:v>
                </c:pt>
                <c:pt idx="814">
                  <c:v>11.502764024759999</c:v>
                </c:pt>
                <c:pt idx="815">
                  <c:v>11.526922025759999</c:v>
                </c:pt>
                <c:pt idx="816">
                  <c:v>11.547642984459999</c:v>
                </c:pt>
                <c:pt idx="817">
                  <c:v>11.572308816959998</c:v>
                </c:pt>
                <c:pt idx="818">
                  <c:v>11.592870988859998</c:v>
                </c:pt>
                <c:pt idx="819">
                  <c:v>11.617270984659998</c:v>
                </c:pt>
                <c:pt idx="820">
                  <c:v>11.641792812359997</c:v>
                </c:pt>
                <c:pt idx="821">
                  <c:v>11.662328996759998</c:v>
                </c:pt>
                <c:pt idx="822">
                  <c:v>11.686777868359998</c:v>
                </c:pt>
                <c:pt idx="823">
                  <c:v>11.707398929659997</c:v>
                </c:pt>
                <c:pt idx="824">
                  <c:v>11.731931009359998</c:v>
                </c:pt>
                <c:pt idx="825">
                  <c:v>11.752373018359998</c:v>
                </c:pt>
                <c:pt idx="826">
                  <c:v>11.776971855259999</c:v>
                </c:pt>
                <c:pt idx="827">
                  <c:v>11.801391878159999</c:v>
                </c:pt>
                <c:pt idx="828">
                  <c:v>11.822147884459996</c:v>
                </c:pt>
                <c:pt idx="829">
                  <c:v>11.846465864259999</c:v>
                </c:pt>
                <c:pt idx="830">
                  <c:v>11.867100992259997</c:v>
                </c:pt>
                <c:pt idx="831">
                  <c:v>11.891744890259998</c:v>
                </c:pt>
                <c:pt idx="832">
                  <c:v>11.916132011459998</c:v>
                </c:pt>
                <c:pt idx="833">
                  <c:v>11.936876812059998</c:v>
                </c:pt>
                <c:pt idx="834">
                  <c:v>11.961241045059998</c:v>
                </c:pt>
                <c:pt idx="835">
                  <c:v>11.982008018559997</c:v>
                </c:pt>
                <c:pt idx="836">
                  <c:v>12.006378927259997</c:v>
                </c:pt>
                <c:pt idx="837">
                  <c:v>12.030846872359996</c:v>
                </c:pt>
                <c:pt idx="838">
                  <c:v>12.051683940959999</c:v>
                </c:pt>
                <c:pt idx="839">
                  <c:v>12.076006927559996</c:v>
                </c:pt>
                <c:pt idx="840">
                  <c:v>12.096479930959999</c:v>
                </c:pt>
                <c:pt idx="841">
                  <c:v>12.121315040659999</c:v>
                </c:pt>
                <c:pt idx="842">
                  <c:v>12.141645946559999</c:v>
                </c:pt>
                <c:pt idx="843">
                  <c:v>12.166139879259999</c:v>
                </c:pt>
                <c:pt idx="844">
                  <c:v>12.190939941459996</c:v>
                </c:pt>
                <c:pt idx="845">
                  <c:v>12.211150922859998</c:v>
                </c:pt>
                <c:pt idx="846">
                  <c:v>12.23588398936</c:v>
                </c:pt>
                <c:pt idx="847">
                  <c:v>12.256538906159998</c:v>
                </c:pt>
                <c:pt idx="848">
                  <c:v>12.281086006259999</c:v>
                </c:pt>
                <c:pt idx="849">
                  <c:v>12.305658855459997</c:v>
                </c:pt>
                <c:pt idx="850">
                  <c:v>12.326235809359998</c:v>
                </c:pt>
                <c:pt idx="851">
                  <c:v>12.350797929859999</c:v>
                </c:pt>
                <c:pt idx="852">
                  <c:v>12.371112861659997</c:v>
                </c:pt>
                <c:pt idx="853">
                  <c:v>12.395502843959997</c:v>
                </c:pt>
                <c:pt idx="854">
                  <c:v>12.420039930359996</c:v>
                </c:pt>
                <c:pt idx="855">
                  <c:v>12.440835990959998</c:v>
                </c:pt>
                <c:pt idx="856">
                  <c:v>12.464979925259998</c:v>
                </c:pt>
                <c:pt idx="857">
                  <c:v>12.486013927559997</c:v>
                </c:pt>
                <c:pt idx="858">
                  <c:v>12.510108032259998</c:v>
                </c:pt>
                <c:pt idx="859">
                  <c:v>12.530669012159999</c:v>
                </c:pt>
                <c:pt idx="860">
                  <c:v>12.555323877359998</c:v>
                </c:pt>
                <c:pt idx="861">
                  <c:v>12.579875030559998</c:v>
                </c:pt>
                <c:pt idx="862">
                  <c:v>12.600248851859996</c:v>
                </c:pt>
                <c:pt idx="863">
                  <c:v>12.624935903559999</c:v>
                </c:pt>
                <c:pt idx="864">
                  <c:v>12.645563879059997</c:v>
                </c:pt>
                <c:pt idx="865">
                  <c:v>12.669954814959999</c:v>
                </c:pt>
                <c:pt idx="866">
                  <c:v>12.694372930559998</c:v>
                </c:pt>
                <c:pt idx="867">
                  <c:v>12.715086975159997</c:v>
                </c:pt>
                <c:pt idx="868">
                  <c:v>12.739786901559997</c:v>
                </c:pt>
                <c:pt idx="869">
                  <c:v>12.760057964359996</c:v>
                </c:pt>
                <c:pt idx="870">
                  <c:v>12.784932889959999</c:v>
                </c:pt>
                <c:pt idx="871">
                  <c:v>12.809205808659998</c:v>
                </c:pt>
                <c:pt idx="872">
                  <c:v>12.829650917059999</c:v>
                </c:pt>
                <c:pt idx="873">
                  <c:v>12.854409017659998</c:v>
                </c:pt>
                <c:pt idx="874">
                  <c:v>12.874925890059997</c:v>
                </c:pt>
                <c:pt idx="875">
                  <c:v>12.899426975259997</c:v>
                </c:pt>
                <c:pt idx="876">
                  <c:v>12.920090951959997</c:v>
                </c:pt>
                <c:pt idx="877">
                  <c:v>12.944500007659999</c:v>
                </c:pt>
                <c:pt idx="878">
                  <c:v>12.968870916459997</c:v>
                </c:pt>
                <c:pt idx="879">
                  <c:v>12.989750900359999</c:v>
                </c:pt>
                <c:pt idx="880">
                  <c:v>13.014289894159999</c:v>
                </c:pt>
                <c:pt idx="881">
                  <c:v>13.034606971759997</c:v>
                </c:pt>
                <c:pt idx="882">
                  <c:v>13.059259929759998</c:v>
                </c:pt>
                <c:pt idx="883">
                  <c:v>13.083676853259997</c:v>
                </c:pt>
                <c:pt idx="884">
                  <c:v>13.104239978859999</c:v>
                </c:pt>
                <c:pt idx="885">
                  <c:v>13.128750839259999</c:v>
                </c:pt>
                <c:pt idx="886">
                  <c:v>13.149177827859999</c:v>
                </c:pt>
                <c:pt idx="887">
                  <c:v>13.174014844959997</c:v>
                </c:pt>
                <c:pt idx="888">
                  <c:v>13.198285856259998</c:v>
                </c:pt>
                <c:pt idx="889">
                  <c:v>13.218805828159999</c:v>
                </c:pt>
                <c:pt idx="890">
                  <c:v>13.243384876259997</c:v>
                </c:pt>
                <c:pt idx="891">
                  <c:v>13.263876953159999</c:v>
                </c:pt>
                <c:pt idx="892">
                  <c:v>13.288823881159997</c:v>
                </c:pt>
                <c:pt idx="893">
                  <c:v>13.309109964459997</c:v>
                </c:pt>
                <c:pt idx="894">
                  <c:v>13.333478965859998</c:v>
                </c:pt>
                <c:pt idx="895">
                  <c:v>13.358087816259998</c:v>
                </c:pt>
                <c:pt idx="896">
                  <c:v>13.378703870859999</c:v>
                </c:pt>
                <c:pt idx="897">
                  <c:v>13.403350868259997</c:v>
                </c:pt>
                <c:pt idx="898">
                  <c:v>13.423786916759999</c:v>
                </c:pt>
                <c:pt idx="899">
                  <c:v>13.448582925859997</c:v>
                </c:pt>
                <c:pt idx="900">
                  <c:v>13.472752847759997</c:v>
                </c:pt>
                <c:pt idx="901">
                  <c:v>13.493366041259998</c:v>
                </c:pt>
                <c:pt idx="902">
                  <c:v>13.518242874159997</c:v>
                </c:pt>
                <c:pt idx="903">
                  <c:v>13.538390913059997</c:v>
                </c:pt>
                <c:pt idx="904">
                  <c:v>13.562953033459999</c:v>
                </c:pt>
                <c:pt idx="905">
                  <c:v>13.587745943159996</c:v>
                </c:pt>
                <c:pt idx="906">
                  <c:v>13.608145990459997</c:v>
                </c:pt>
                <c:pt idx="907">
                  <c:v>13.632658996659996</c:v>
                </c:pt>
                <c:pt idx="908">
                  <c:v>13.653358020859999</c:v>
                </c:pt>
                <c:pt idx="909">
                  <c:v>13.677619018559996</c:v>
                </c:pt>
                <c:pt idx="910">
                  <c:v>13.698089876259997</c:v>
                </c:pt>
                <c:pt idx="911">
                  <c:v>13.722783842159997</c:v>
                </c:pt>
                <c:pt idx="912">
                  <c:v>13.747233905859998</c:v>
                </c:pt>
                <c:pt idx="913">
                  <c:v>13.767722883259998</c:v>
                </c:pt>
                <c:pt idx="914">
                  <c:v>13.792429962259996</c:v>
                </c:pt>
                <c:pt idx="915">
                  <c:v>13.812814035459999</c:v>
                </c:pt>
                <c:pt idx="916">
                  <c:v>13.837786951159996</c:v>
                </c:pt>
                <c:pt idx="917">
                  <c:v>13.861943044759999</c:v>
                </c:pt>
                <c:pt idx="918">
                  <c:v>13.882546939859997</c:v>
                </c:pt>
                <c:pt idx="919">
                  <c:v>13.907074012859999</c:v>
                </c:pt>
                <c:pt idx="920">
                  <c:v>13.927586832059999</c:v>
                </c:pt>
                <c:pt idx="921">
                  <c:v>13.952353992559997</c:v>
                </c:pt>
                <c:pt idx="922">
                  <c:v>13.976693906859998</c:v>
                </c:pt>
                <c:pt idx="923">
                  <c:v>13.997134962159999</c:v>
                </c:pt>
                <c:pt idx="924">
                  <c:v>14.021951952059998</c:v>
                </c:pt>
                <c:pt idx="925">
                  <c:v>14.042364873959999</c:v>
                </c:pt>
                <c:pt idx="926">
                  <c:v>14.066751995159999</c:v>
                </c:pt>
                <c:pt idx="927">
                  <c:v>14.087384023759997</c:v>
                </c:pt>
                <c:pt idx="928">
                  <c:v>14.111831941659998</c:v>
                </c:pt>
                <c:pt idx="929">
                  <c:v>14.136572876059999</c:v>
                </c:pt>
                <c:pt idx="930">
                  <c:v>14.15718797686</c:v>
                </c:pt>
                <c:pt idx="931">
                  <c:v>14.189343013859999</c:v>
                </c:pt>
                <c:pt idx="932">
                  <c:v>14.202117004459998</c:v>
                </c:pt>
                <c:pt idx="933">
                  <c:v>14.226595916759999</c:v>
                </c:pt>
                <c:pt idx="934">
                  <c:v>14.251011886659997</c:v>
                </c:pt>
                <c:pt idx="935">
                  <c:v>14.271896877359998</c:v>
                </c:pt>
                <c:pt idx="936">
                  <c:v>14.296217002959997</c:v>
                </c:pt>
                <c:pt idx="937">
                  <c:v>14.317086973259999</c:v>
                </c:pt>
                <c:pt idx="938">
                  <c:v>14.341470994959996</c:v>
                </c:pt>
                <c:pt idx="939">
                  <c:v>14.365742960059999</c:v>
                </c:pt>
                <c:pt idx="940">
                  <c:v>14.386244812059997</c:v>
                </c:pt>
                <c:pt idx="941">
                  <c:v>14.410766878159999</c:v>
                </c:pt>
                <c:pt idx="942">
                  <c:v>14.431376972259999</c:v>
                </c:pt>
                <c:pt idx="943">
                  <c:v>14.456164875059999</c:v>
                </c:pt>
                <c:pt idx="944">
                  <c:v>14.480519809759999</c:v>
                </c:pt>
                <c:pt idx="945">
                  <c:v>14.500927963359997</c:v>
                </c:pt>
                <c:pt idx="946">
                  <c:v>14.525466957159997</c:v>
                </c:pt>
                <c:pt idx="947">
                  <c:v>14.546232023259998</c:v>
                </c:pt>
                <c:pt idx="948">
                  <c:v>14.570596017859996</c:v>
                </c:pt>
                <c:pt idx="949">
                  <c:v>14.591221847559998</c:v>
                </c:pt>
                <c:pt idx="950">
                  <c:v>14.615906992059999</c:v>
                </c:pt>
                <c:pt idx="951">
                  <c:v>14.640324869259997</c:v>
                </c:pt>
                <c:pt idx="952">
                  <c:v>14.660815038759997</c:v>
                </c:pt>
                <c:pt idx="953">
                  <c:v>14.685661830959999</c:v>
                </c:pt>
                <c:pt idx="954">
                  <c:v>14.706139841159997</c:v>
                </c:pt>
                <c:pt idx="955">
                  <c:v>14.730361976659998</c:v>
                </c:pt>
                <c:pt idx="956">
                  <c:v>14.755023040859998</c:v>
                </c:pt>
                <c:pt idx="957">
                  <c:v>14.775510826159996</c:v>
                </c:pt>
                <c:pt idx="958">
                  <c:v>14.800085821159998</c:v>
                </c:pt>
                <c:pt idx="959">
                  <c:v>14.820638933259998</c:v>
                </c:pt>
                <c:pt idx="960">
                  <c:v>14.845061817259998</c:v>
                </c:pt>
                <c:pt idx="961">
                  <c:v>14.869592943259997</c:v>
                </c:pt>
                <c:pt idx="962">
                  <c:v>14.890199937859999</c:v>
                </c:pt>
                <c:pt idx="963">
                  <c:v>14.914693870559999</c:v>
                </c:pt>
                <c:pt idx="964">
                  <c:v>14.935233869559999</c:v>
                </c:pt>
                <c:pt idx="965">
                  <c:v>14.959951915759996</c:v>
                </c:pt>
                <c:pt idx="966">
                  <c:v>14.980570831359996</c:v>
                </c:pt>
                <c:pt idx="967">
                  <c:v>15.005229988159998</c:v>
                </c:pt>
                <c:pt idx="968">
                  <c:v>15.029360809359998</c:v>
                </c:pt>
                <c:pt idx="969">
                  <c:v>15.049873867059999</c:v>
                </c:pt>
                <c:pt idx="970">
                  <c:v>15.074739017559997</c:v>
                </c:pt>
                <c:pt idx="971">
                  <c:v>15.094739017559997</c:v>
                </c:pt>
                <c:pt idx="972">
                  <c:v>15.095293817659995</c:v>
                </c:pt>
                <c:pt idx="973">
                  <c:v>15.095794019759998</c:v>
                </c:pt>
                <c:pt idx="974">
                  <c:v>15.096296844559996</c:v>
                </c:pt>
                <c:pt idx="975">
                  <c:v>15.096793947359997</c:v>
                </c:pt>
                <c:pt idx="976">
                  <c:v>15.097325859159996</c:v>
                </c:pt>
                <c:pt idx="977">
                  <c:v>15.097827015059996</c:v>
                </c:pt>
                <c:pt idx="978">
                  <c:v>15.098322925659994</c:v>
                </c:pt>
                <c:pt idx="979">
                  <c:v>15.098820028359997</c:v>
                </c:pt>
                <c:pt idx="980">
                  <c:v>15.099314031659995</c:v>
                </c:pt>
                <c:pt idx="981">
                  <c:v>15.099809942359995</c:v>
                </c:pt>
                <c:pt idx="982">
                  <c:v>15.100303945659997</c:v>
                </c:pt>
                <c:pt idx="983">
                  <c:v>15.100797948959995</c:v>
                </c:pt>
                <c:pt idx="984">
                  <c:v>15.101306972559994</c:v>
                </c:pt>
                <c:pt idx="985">
                  <c:v>15.102097807059996</c:v>
                </c:pt>
                <c:pt idx="986">
                  <c:v>15.102815923759996</c:v>
                </c:pt>
                <c:pt idx="987">
                  <c:v>15.103970823359996</c:v>
                </c:pt>
                <c:pt idx="988">
                  <c:v>15.105244932259994</c:v>
                </c:pt>
                <c:pt idx="989">
                  <c:v>15.106505928159995</c:v>
                </c:pt>
                <c:pt idx="990">
                  <c:v>15.107704935159996</c:v>
                </c:pt>
                <c:pt idx="991">
                  <c:v>15.108856973759996</c:v>
                </c:pt>
                <c:pt idx="992">
                  <c:v>15.109934864159998</c:v>
                </c:pt>
                <c:pt idx="993">
                  <c:v>15.110976991759996</c:v>
                </c:pt>
                <c:pt idx="994">
                  <c:v>15.112145958059996</c:v>
                </c:pt>
                <c:pt idx="995">
                  <c:v>15.113298950259997</c:v>
                </c:pt>
                <c:pt idx="996">
                  <c:v>15.114239988459998</c:v>
                </c:pt>
                <c:pt idx="997">
                  <c:v>15.114718971359997</c:v>
                </c:pt>
                <c:pt idx="998">
                  <c:v>15.115167913559995</c:v>
                </c:pt>
                <c:pt idx="999">
                  <c:v>15.115615902059995</c:v>
                </c:pt>
                <c:pt idx="1000">
                  <c:v>15.116061983159996</c:v>
                </c:pt>
                <c:pt idx="1001">
                  <c:v>15.116532859859996</c:v>
                </c:pt>
                <c:pt idx="1002">
                  <c:v>15.117003021359997</c:v>
                </c:pt>
                <c:pt idx="1003">
                  <c:v>15.117511806559998</c:v>
                </c:pt>
                <c:pt idx="1004">
                  <c:v>15.117987928459995</c:v>
                </c:pt>
                <c:pt idx="1005">
                  <c:v>15.118807849959998</c:v>
                </c:pt>
                <c:pt idx="1006">
                  <c:v>15.119198856459997</c:v>
                </c:pt>
                <c:pt idx="1007">
                  <c:v>15.119660911659997</c:v>
                </c:pt>
                <c:pt idx="1008">
                  <c:v>15.120169935359995</c:v>
                </c:pt>
                <c:pt idx="1009">
                  <c:v>15.120693979359997</c:v>
                </c:pt>
                <c:pt idx="1010">
                  <c:v>15.121046838859995</c:v>
                </c:pt>
                <c:pt idx="1011">
                  <c:v>15.121406850859996</c:v>
                </c:pt>
                <c:pt idx="1012">
                  <c:v>15.121753034659998</c:v>
                </c:pt>
                <c:pt idx="1013">
                  <c:v>15.122093019559996</c:v>
                </c:pt>
                <c:pt idx="1014">
                  <c:v>15.122433004459998</c:v>
                </c:pt>
                <c:pt idx="1015">
                  <c:v>15.122773943059995</c:v>
                </c:pt>
                <c:pt idx="1016">
                  <c:v>15.123115835259997</c:v>
                </c:pt>
                <c:pt idx="1017">
                  <c:v>15.123457012259996</c:v>
                </c:pt>
                <c:pt idx="1018">
                  <c:v>15.123769817459996</c:v>
                </c:pt>
                <c:pt idx="1019">
                  <c:v>15.124023017959997</c:v>
                </c:pt>
                <c:pt idx="1020">
                  <c:v>15.124275026459996</c:v>
                </c:pt>
                <c:pt idx="1021">
                  <c:v>15.124528942159996</c:v>
                </c:pt>
                <c:pt idx="1022">
                  <c:v>15.124781904359997</c:v>
                </c:pt>
                <c:pt idx="1023">
                  <c:v>15.125033912759998</c:v>
                </c:pt>
                <c:pt idx="1024">
                  <c:v>15.125304994659997</c:v>
                </c:pt>
                <c:pt idx="1025">
                  <c:v>15.125562009859996</c:v>
                </c:pt>
                <c:pt idx="1026">
                  <c:v>15.125815925659998</c:v>
                </c:pt>
                <c:pt idx="1027">
                  <c:v>15.126071033559997</c:v>
                </c:pt>
                <c:pt idx="1028">
                  <c:v>15.126324949359995</c:v>
                </c:pt>
                <c:pt idx="1029">
                  <c:v>15.126581010959997</c:v>
                </c:pt>
                <c:pt idx="1030">
                  <c:v>15.126833973059997</c:v>
                </c:pt>
                <c:pt idx="1031">
                  <c:v>15.127087888759997</c:v>
                </c:pt>
                <c:pt idx="1032">
                  <c:v>15.127340850959998</c:v>
                </c:pt>
                <c:pt idx="1033">
                  <c:v>15.127592859359995</c:v>
                </c:pt>
                <c:pt idx="1034">
                  <c:v>15.127847013559995</c:v>
                </c:pt>
                <c:pt idx="1035">
                  <c:v>15.128100929359997</c:v>
                </c:pt>
                <c:pt idx="1036">
                  <c:v>15.128352937759997</c:v>
                </c:pt>
                <c:pt idx="1037">
                  <c:v>15.128606853559996</c:v>
                </c:pt>
                <c:pt idx="1038">
                  <c:v>15.128831920759998</c:v>
                </c:pt>
                <c:pt idx="1039">
                  <c:v>15.129034814959995</c:v>
                </c:pt>
                <c:pt idx="1040">
                  <c:v>15.129245815359996</c:v>
                </c:pt>
                <c:pt idx="1041">
                  <c:v>15.129447994359998</c:v>
                </c:pt>
                <c:pt idx="1042">
                  <c:v>15.129649934859996</c:v>
                </c:pt>
                <c:pt idx="1043">
                  <c:v>15.129852829059997</c:v>
                </c:pt>
                <c:pt idx="1044">
                  <c:v>15.130055008059996</c:v>
                </c:pt>
                <c:pt idx="1045">
                  <c:v>15.130255994859995</c:v>
                </c:pt>
                <c:pt idx="1046">
                  <c:v>15.130454835959997</c:v>
                </c:pt>
                <c:pt idx="1047">
                  <c:v>15.130657014959995</c:v>
                </c:pt>
                <c:pt idx="1048">
                  <c:v>15.130858001759995</c:v>
                </c:pt>
                <c:pt idx="1049">
                  <c:v>15.131056842859996</c:v>
                </c:pt>
                <c:pt idx="1050">
                  <c:v>15.131259021859995</c:v>
                </c:pt>
                <c:pt idx="1051">
                  <c:v>15.131460008759996</c:v>
                </c:pt>
                <c:pt idx="1052">
                  <c:v>15.131661949259994</c:v>
                </c:pt>
                <c:pt idx="1053">
                  <c:v>15.131863889759996</c:v>
                </c:pt>
                <c:pt idx="1054">
                  <c:v>15.132064876659998</c:v>
                </c:pt>
                <c:pt idx="1055">
                  <c:v>15.132264909859996</c:v>
                </c:pt>
                <c:pt idx="1056">
                  <c:v>15.132465896659996</c:v>
                </c:pt>
                <c:pt idx="1057">
                  <c:v>15.132666883559997</c:v>
                </c:pt>
                <c:pt idx="1058">
                  <c:v>15.132868824059996</c:v>
                </c:pt>
                <c:pt idx="1059">
                  <c:v>15.133104858459996</c:v>
                </c:pt>
                <c:pt idx="1060">
                  <c:v>15.133316812559995</c:v>
                </c:pt>
                <c:pt idx="1061">
                  <c:v>15.133520898959995</c:v>
                </c:pt>
                <c:pt idx="1062">
                  <c:v>15.133722839459997</c:v>
                </c:pt>
                <c:pt idx="1063">
                  <c:v>15.133890924559998</c:v>
                </c:pt>
                <c:pt idx="1064">
                  <c:v>15.134057817559997</c:v>
                </c:pt>
                <c:pt idx="1065">
                  <c:v>15.134224948959995</c:v>
                </c:pt>
                <c:pt idx="1066">
                  <c:v>15.134393034059995</c:v>
                </c:pt>
                <c:pt idx="1067">
                  <c:v>15.134560880759997</c:v>
                </c:pt>
                <c:pt idx="1068">
                  <c:v>15.134820995459995</c:v>
                </c:pt>
                <c:pt idx="1069">
                  <c:v>15.134985027359997</c:v>
                </c:pt>
                <c:pt idx="1070">
                  <c:v>15.135139999459996</c:v>
                </c:pt>
                <c:pt idx="1071">
                  <c:v>15.135294017859996</c:v>
                </c:pt>
                <c:pt idx="1072">
                  <c:v>15.135448036259996</c:v>
                </c:pt>
                <c:pt idx="1073">
                  <c:v>15.140929994659997</c:v>
                </c:pt>
                <c:pt idx="1074">
                  <c:v>15.165060815859997</c:v>
                </c:pt>
                <c:pt idx="1075">
                  <c:v>15.189665851659997</c:v>
                </c:pt>
                <c:pt idx="1076">
                  <c:v>15.210161027959996</c:v>
                </c:pt>
                <c:pt idx="1077">
                  <c:v>15.234718856859997</c:v>
                </c:pt>
                <c:pt idx="1078">
                  <c:v>15.255334911459995</c:v>
                </c:pt>
                <c:pt idx="1079">
                  <c:v>15.279774961559996</c:v>
                </c:pt>
                <c:pt idx="1080">
                  <c:v>15.304324922659996</c:v>
                </c:pt>
                <c:pt idx="1081">
                  <c:v>15.324899969159995</c:v>
                </c:pt>
                <c:pt idx="1082">
                  <c:v>15.349609909159996</c:v>
                </c:pt>
                <c:pt idx="1083">
                  <c:v>15.370029983659995</c:v>
                </c:pt>
                <c:pt idx="1084">
                  <c:v>15.394741830959996</c:v>
                </c:pt>
                <c:pt idx="1085">
                  <c:v>15.415319023259995</c:v>
                </c:pt>
                <c:pt idx="1086">
                  <c:v>15.439613876459996</c:v>
                </c:pt>
                <c:pt idx="1087">
                  <c:v>15.464466867559997</c:v>
                </c:pt>
                <c:pt idx="1088">
                  <c:v>15.484652814959995</c:v>
                </c:pt>
                <c:pt idx="1089">
                  <c:v>15.509362993359995</c:v>
                </c:pt>
                <c:pt idx="1090">
                  <c:v>15.529831943559996</c:v>
                </c:pt>
                <c:pt idx="1091">
                  <c:v>15.554299888659996</c:v>
                </c:pt>
                <c:pt idx="1092">
                  <c:v>15.578759012359997</c:v>
                </c:pt>
                <c:pt idx="1093">
                  <c:v>15.599409875959998</c:v>
                </c:pt>
                <c:pt idx="1094">
                  <c:v>15.623895940859997</c:v>
                </c:pt>
                <c:pt idx="1095">
                  <c:v>15.644491968259997</c:v>
                </c:pt>
                <c:pt idx="1096">
                  <c:v>15.669118938559995</c:v>
                </c:pt>
                <c:pt idx="1097">
                  <c:v>15.693641004659996</c:v>
                </c:pt>
                <c:pt idx="1098">
                  <c:v>15.714291868259997</c:v>
                </c:pt>
                <c:pt idx="1099">
                  <c:v>15.738583860459995</c:v>
                </c:pt>
                <c:pt idx="1100">
                  <c:v>15.759306011259996</c:v>
                </c:pt>
                <c:pt idx="1101">
                  <c:v>15.783968982759996</c:v>
                </c:pt>
                <c:pt idx="1102">
                  <c:v>15.804249820759997</c:v>
                </c:pt>
                <c:pt idx="1103">
                  <c:v>15.829136905759997</c:v>
                </c:pt>
                <c:pt idx="1104">
                  <c:v>15.853263912259996</c:v>
                </c:pt>
                <c:pt idx="1105">
                  <c:v>15.873814878559996</c:v>
                </c:pt>
                <c:pt idx="1106">
                  <c:v>15.898693857259998</c:v>
                </c:pt>
                <c:pt idx="1107">
                  <c:v>15.919217882259995</c:v>
                </c:pt>
                <c:pt idx="1108">
                  <c:v>15.943394956659995</c:v>
                </c:pt>
                <c:pt idx="1109">
                  <c:v>15.968315897059997</c:v>
                </c:pt>
                <c:pt idx="1110">
                  <c:v>15.988580999459996</c:v>
                </c:pt>
                <c:pt idx="1111">
                  <c:v>16.013145980959997</c:v>
                </c:pt>
                <c:pt idx="1112">
                  <c:v>16.033645925659997</c:v>
                </c:pt>
                <c:pt idx="1113">
                  <c:v>16.058128891059997</c:v>
                </c:pt>
                <c:pt idx="1114">
                  <c:v>16.08268195166</c:v>
                </c:pt>
                <c:pt idx="1115">
                  <c:v>16.103332815259996</c:v>
                </c:pt>
                <c:pt idx="1116">
                  <c:v>16.128006038759999</c:v>
                </c:pt>
                <c:pt idx="1117">
                  <c:v>16.148651895659999</c:v>
                </c:pt>
                <c:pt idx="1118">
                  <c:v>16.172989902559998</c:v>
                </c:pt>
                <c:pt idx="1119">
                  <c:v>16.193679866859998</c:v>
                </c:pt>
                <c:pt idx="1120">
                  <c:v>16.217948017259999</c:v>
                </c:pt>
                <c:pt idx="1121">
                  <c:v>16.24237590796</c:v>
                </c:pt>
                <c:pt idx="1122">
                  <c:v>16.263051805559996</c:v>
                </c:pt>
                <c:pt idx="1123">
                  <c:v>16.287579832159999</c:v>
                </c:pt>
                <c:pt idx="1124">
                  <c:v>16.308188018859997</c:v>
                </c:pt>
                <c:pt idx="1125">
                  <c:v>16.332845983559999</c:v>
                </c:pt>
                <c:pt idx="1126">
                  <c:v>16.357145843559998</c:v>
                </c:pt>
                <c:pt idx="1127">
                  <c:v>16.377679882159999</c:v>
                </c:pt>
                <c:pt idx="1128">
                  <c:v>16.402178821659998</c:v>
                </c:pt>
                <c:pt idx="1129">
                  <c:v>16.422785816259999</c:v>
                </c:pt>
                <c:pt idx="1130">
                  <c:v>16.447293815659997</c:v>
                </c:pt>
                <c:pt idx="1131">
                  <c:v>16.471832809559999</c:v>
                </c:pt>
                <c:pt idx="1132">
                  <c:v>16.492610988659997</c:v>
                </c:pt>
                <c:pt idx="1133">
                  <c:v>16.516890821559997</c:v>
                </c:pt>
                <c:pt idx="1134">
                  <c:v>16.537515935959998</c:v>
                </c:pt>
                <c:pt idx="1135">
                  <c:v>16.562163887159997</c:v>
                </c:pt>
                <c:pt idx="1136">
                  <c:v>16.582442817759997</c:v>
                </c:pt>
                <c:pt idx="1137">
                  <c:v>16.607111034459997</c:v>
                </c:pt>
                <c:pt idx="1138">
                  <c:v>16.631869850259999</c:v>
                </c:pt>
                <c:pt idx="1139">
                  <c:v>16.65220600136</c:v>
                </c:pt>
                <c:pt idx="1140">
                  <c:v>16.67669683466</c:v>
                </c:pt>
                <c:pt idx="1141">
                  <c:v>16.697651920459997</c:v>
                </c:pt>
                <c:pt idx="1142">
                  <c:v>16.721759853459996</c:v>
                </c:pt>
                <c:pt idx="1143">
                  <c:v>16.746470031859999</c:v>
                </c:pt>
                <c:pt idx="1144">
                  <c:v>16.767094907859999</c:v>
                </c:pt>
                <c:pt idx="1145">
                  <c:v>16.791699943659999</c:v>
                </c:pt>
                <c:pt idx="1146">
                  <c:v>16.812027034859998</c:v>
                </c:pt>
                <c:pt idx="1147">
                  <c:v>16.836476860159998</c:v>
                </c:pt>
                <c:pt idx="1148">
                  <c:v>16.861426887559997</c:v>
                </c:pt>
                <c:pt idx="1149">
                  <c:v>16.881444034659999</c:v>
                </c:pt>
                <c:pt idx="1150">
                  <c:v>16.906158027759997</c:v>
                </c:pt>
                <c:pt idx="1151">
                  <c:v>16.926941928959998</c:v>
                </c:pt>
                <c:pt idx="1152">
                  <c:v>16.951419887659998</c:v>
                </c:pt>
                <c:pt idx="1153">
                  <c:v>16.971742925759997</c:v>
                </c:pt>
                <c:pt idx="1154">
                  <c:v>16.996192035759996</c:v>
                </c:pt>
                <c:pt idx="1155">
                  <c:v>17.020736036359999</c:v>
                </c:pt>
                <c:pt idx="1156">
                  <c:v>17.04127889646</c:v>
                </c:pt>
                <c:pt idx="1157">
                  <c:v>17.066057977759996</c:v>
                </c:pt>
                <c:pt idx="1158">
                  <c:v>17.086441812559997</c:v>
                </c:pt>
                <c:pt idx="1159">
                  <c:v>17.11088901526</c:v>
                </c:pt>
                <c:pt idx="1160">
                  <c:v>17.135474977559998</c:v>
                </c:pt>
                <c:pt idx="1161">
                  <c:v>17.156011877159997</c:v>
                </c:pt>
                <c:pt idx="1162">
                  <c:v>17.180548009959999</c:v>
                </c:pt>
                <c:pt idx="1163">
                  <c:v>17.201430854859996</c:v>
                </c:pt>
                <c:pt idx="1164">
                  <c:v>17.225743827959999</c:v>
                </c:pt>
                <c:pt idx="1165">
                  <c:v>17.249998865259997</c:v>
                </c:pt>
                <c:pt idx="1166">
                  <c:v>17.270500955659998</c:v>
                </c:pt>
                <c:pt idx="1167">
                  <c:v>17.295061884059997</c:v>
                </c:pt>
                <c:pt idx="1168">
                  <c:v>17.315865812359998</c:v>
                </c:pt>
                <c:pt idx="1169">
                  <c:v>17.340175924359997</c:v>
                </c:pt>
                <c:pt idx="1170">
                  <c:v>17.360716877059996</c:v>
                </c:pt>
                <c:pt idx="1171">
                  <c:v>17.385362920859997</c:v>
                </c:pt>
                <c:pt idx="1172">
                  <c:v>17.409855899859998</c:v>
                </c:pt>
                <c:pt idx="1173">
                  <c:v>17.430710849859999</c:v>
                </c:pt>
                <c:pt idx="1174">
                  <c:v>17.454970893959999</c:v>
                </c:pt>
                <c:pt idx="1175">
                  <c:v>17.475719032359997</c:v>
                </c:pt>
                <c:pt idx="1176">
                  <c:v>17.500069913959997</c:v>
                </c:pt>
                <c:pt idx="1177">
                  <c:v>17.524589834259999</c:v>
                </c:pt>
                <c:pt idx="1178">
                  <c:v>17.545181808559999</c:v>
                </c:pt>
                <c:pt idx="1179">
                  <c:v>17.570088920659998</c:v>
                </c:pt>
                <c:pt idx="1180">
                  <c:v>17.59045797356</c:v>
                </c:pt>
                <c:pt idx="1181">
                  <c:v>17.615051803659998</c:v>
                </c:pt>
                <c:pt idx="1182">
                  <c:v>17.639319000359997</c:v>
                </c:pt>
                <c:pt idx="1183">
                  <c:v>17.659833965359997</c:v>
                </c:pt>
                <c:pt idx="1184">
                  <c:v>17.684341964859996</c:v>
                </c:pt>
                <c:pt idx="1185">
                  <c:v>17.704904851959999</c:v>
                </c:pt>
                <c:pt idx="1186">
                  <c:v>17.729296026359997</c:v>
                </c:pt>
                <c:pt idx="1187">
                  <c:v>17.749798832059998</c:v>
                </c:pt>
                <c:pt idx="1188">
                  <c:v>17.774354038359998</c:v>
                </c:pt>
                <c:pt idx="1189">
                  <c:v>17.798899946259997</c:v>
                </c:pt>
                <c:pt idx="1190">
                  <c:v>17.819634018059997</c:v>
                </c:pt>
                <c:pt idx="1191">
                  <c:v>17.844228801859998</c:v>
                </c:pt>
                <c:pt idx="1192">
                  <c:v>17.864528951759997</c:v>
                </c:pt>
                <c:pt idx="1193">
                  <c:v>17.889051017859998</c:v>
                </c:pt>
                <c:pt idx="1194">
                  <c:v>17.913624820759999</c:v>
                </c:pt>
                <c:pt idx="1195">
                  <c:v>17.934104023059998</c:v>
                </c:pt>
                <c:pt idx="1196">
                  <c:v>17.958702859959999</c:v>
                </c:pt>
                <c:pt idx="1197">
                  <c:v>17.97924095166</c:v>
                </c:pt>
                <c:pt idx="1198">
                  <c:v>18.003974971859996</c:v>
                </c:pt>
                <c:pt idx="1199">
                  <c:v>18.028331813859999</c:v>
                </c:pt>
                <c:pt idx="1200">
                  <c:v>18.049358902059996</c:v>
                </c:pt>
                <c:pt idx="1201">
                  <c:v>18.073551950559999</c:v>
                </c:pt>
                <c:pt idx="1202">
                  <c:v>18.094088850159999</c:v>
                </c:pt>
                <c:pt idx="1203">
                  <c:v>18.118727026059997</c:v>
                </c:pt>
                <c:pt idx="1204">
                  <c:v>18.139208850959999</c:v>
                </c:pt>
                <c:pt idx="1205">
                  <c:v>18.163816986159997</c:v>
                </c:pt>
                <c:pt idx="1206">
                  <c:v>18.188178834959999</c:v>
                </c:pt>
                <c:pt idx="1207">
                  <c:v>18.208713827259999</c:v>
                </c:pt>
                <c:pt idx="1208">
                  <c:v>18.233311948859999</c:v>
                </c:pt>
                <c:pt idx="1209">
                  <c:v>18.253938016959999</c:v>
                </c:pt>
                <c:pt idx="1210">
                  <c:v>18.278353986859997</c:v>
                </c:pt>
                <c:pt idx="1211">
                  <c:v>18.302826938759999</c:v>
                </c:pt>
                <c:pt idx="1212">
                  <c:v>18.323603925759997</c:v>
                </c:pt>
                <c:pt idx="1213">
                  <c:v>18.348283825059998</c:v>
                </c:pt>
                <c:pt idx="1214">
                  <c:v>18.368552980559997</c:v>
                </c:pt>
                <c:pt idx="1215">
                  <c:v>18.393423853059996</c:v>
                </c:pt>
                <c:pt idx="1216">
                  <c:v>18.417733011359999</c:v>
                </c:pt>
                <c:pt idx="1217">
                  <c:v>18.438196954859997</c:v>
                </c:pt>
                <c:pt idx="1218">
                  <c:v>18.462910947859999</c:v>
                </c:pt>
                <c:pt idx="1219">
                  <c:v>18.483557996859997</c:v>
                </c:pt>
                <c:pt idx="1220">
                  <c:v>18.507728872359998</c:v>
                </c:pt>
                <c:pt idx="1221">
                  <c:v>18.528690872259997</c:v>
                </c:pt>
                <c:pt idx="1222">
                  <c:v>18.552818832459998</c:v>
                </c:pt>
                <c:pt idx="1223">
                  <c:v>18.577498016459998</c:v>
                </c:pt>
                <c:pt idx="1224">
                  <c:v>18.597946939559996</c:v>
                </c:pt>
                <c:pt idx="1225">
                  <c:v>18.622460899459998</c:v>
                </c:pt>
                <c:pt idx="1226">
                  <c:v>18.643071947159999</c:v>
                </c:pt>
                <c:pt idx="1227">
                  <c:v>18.667622861959998</c:v>
                </c:pt>
                <c:pt idx="1228">
                  <c:v>18.692468938959998</c:v>
                </c:pt>
                <c:pt idx="1229">
                  <c:v>18.712635812859997</c:v>
                </c:pt>
                <c:pt idx="1230">
                  <c:v>18.737251815859999</c:v>
                </c:pt>
                <c:pt idx="1231">
                  <c:v>18.757664022559997</c:v>
                </c:pt>
                <c:pt idx="1232">
                  <c:v>18.782538948159999</c:v>
                </c:pt>
                <c:pt idx="1233">
                  <c:v>18.806675968259999</c:v>
                </c:pt>
                <c:pt idx="1234">
                  <c:v>18.82736187946</c:v>
                </c:pt>
                <c:pt idx="1235">
                  <c:v>18.851833877659999</c:v>
                </c:pt>
                <c:pt idx="1236">
                  <c:v>18.872311887859997</c:v>
                </c:pt>
                <c:pt idx="1237">
                  <c:v>18.897337970859997</c:v>
                </c:pt>
                <c:pt idx="1238">
                  <c:v>18.917527971359998</c:v>
                </c:pt>
                <c:pt idx="1239">
                  <c:v>18.942048845359999</c:v>
                </c:pt>
                <c:pt idx="1240">
                  <c:v>18.966572818859998</c:v>
                </c:pt>
                <c:pt idx="1241">
                  <c:v>18.987259922159996</c:v>
                </c:pt>
                <c:pt idx="1242">
                  <c:v>19.011952934359996</c:v>
                </c:pt>
                <c:pt idx="1243">
                  <c:v>19.032630977759997</c:v>
                </c:pt>
                <c:pt idx="1244">
                  <c:v>19.056676921959998</c:v>
                </c:pt>
                <c:pt idx="1245">
                  <c:v>19.081339893459997</c:v>
                </c:pt>
                <c:pt idx="1246">
                  <c:v>19.101800022259997</c:v>
                </c:pt>
                <c:pt idx="1247">
                  <c:v>19.126617965759998</c:v>
                </c:pt>
                <c:pt idx="1248">
                  <c:v>19.147015867359997</c:v>
                </c:pt>
                <c:pt idx="1249">
                  <c:v>19.171368894659999</c:v>
                </c:pt>
                <c:pt idx="1250">
                  <c:v>19.196380910959999</c:v>
                </c:pt>
                <c:pt idx="1251">
                  <c:v>19.216454801659999</c:v>
                </c:pt>
                <c:pt idx="1252">
                  <c:v>19.240981874559999</c:v>
                </c:pt>
                <c:pt idx="1253">
                  <c:v>19.261907873259997</c:v>
                </c:pt>
                <c:pt idx="1254">
                  <c:v>19.286168871059999</c:v>
                </c:pt>
                <c:pt idx="1255">
                  <c:v>19.306727943559999</c:v>
                </c:pt>
                <c:pt idx="1256">
                  <c:v>19.331559000059997</c:v>
                </c:pt>
                <c:pt idx="1257">
                  <c:v>19.355683860859997</c:v>
                </c:pt>
                <c:pt idx="1258">
                  <c:v>19.376236972859999</c:v>
                </c:pt>
                <c:pt idx="1259">
                  <c:v>19.400981960359999</c:v>
                </c:pt>
                <c:pt idx="1260">
                  <c:v>19.421368894659999</c:v>
                </c:pt>
                <c:pt idx="1261">
                  <c:v>19.446020898959997</c:v>
                </c:pt>
                <c:pt idx="1262">
                  <c:v>19.470357952259999</c:v>
                </c:pt>
                <c:pt idx="1263">
                  <c:v>19.490868864159999</c:v>
                </c:pt>
                <c:pt idx="1264">
                  <c:v>19.515471992559998</c:v>
                </c:pt>
                <c:pt idx="1265">
                  <c:v>19.536048946459999</c:v>
                </c:pt>
                <c:pt idx="1266">
                  <c:v>19.560684976659999</c:v>
                </c:pt>
                <c:pt idx="1267">
                  <c:v>19.585081873059998</c:v>
                </c:pt>
                <c:pt idx="1268">
                  <c:v>19.605637846059999</c:v>
                </c:pt>
                <c:pt idx="1269">
                  <c:v>19.630329904659998</c:v>
                </c:pt>
                <c:pt idx="1270">
                  <c:v>19.650763807359997</c:v>
                </c:pt>
                <c:pt idx="1271">
                  <c:v>19.675176916259996</c:v>
                </c:pt>
                <c:pt idx="1272">
                  <c:v>19.696046886559998</c:v>
                </c:pt>
                <c:pt idx="1273">
                  <c:v>19.720463810059996</c:v>
                </c:pt>
                <c:pt idx="1274">
                  <c:v>19.744803009159998</c:v>
                </c:pt>
                <c:pt idx="1275">
                  <c:v>19.765786943559998</c:v>
                </c:pt>
                <c:pt idx="1276">
                  <c:v>19.790100870259998</c:v>
                </c:pt>
                <c:pt idx="1277">
                  <c:v>19.810674009459998</c:v>
                </c:pt>
                <c:pt idx="1278">
                  <c:v>19.835043964459999</c:v>
                </c:pt>
                <c:pt idx="1279">
                  <c:v>19.859960851759997</c:v>
                </c:pt>
                <c:pt idx="1280">
                  <c:v>19.880057869059996</c:v>
                </c:pt>
                <c:pt idx="1281">
                  <c:v>19.904624996259997</c:v>
                </c:pt>
                <c:pt idx="1282">
                  <c:v>19.925182876659999</c:v>
                </c:pt>
                <c:pt idx="1283">
                  <c:v>19.949732837759999</c:v>
                </c:pt>
                <c:pt idx="1284">
                  <c:v>19.974402008159998</c:v>
                </c:pt>
                <c:pt idx="1285">
                  <c:v>19.995097932859998</c:v>
                </c:pt>
                <c:pt idx="1286">
                  <c:v>20.019317922659997</c:v>
                </c:pt>
                <c:pt idx="1287">
                  <c:v>20.040057954859996</c:v>
                </c:pt>
                <c:pt idx="1288">
                  <c:v>20.06435590756</c:v>
                </c:pt>
                <c:pt idx="1289">
                  <c:v>20.084978876159997</c:v>
                </c:pt>
                <c:pt idx="1290">
                  <c:v>20.109563884859998</c:v>
                </c:pt>
                <c:pt idx="1291">
                  <c:v>20.129563884859998</c:v>
                </c:pt>
                <c:pt idx="1292">
                  <c:v>20.130199985659999</c:v>
                </c:pt>
                <c:pt idx="1293">
                  <c:v>20.130967931859999</c:v>
                </c:pt>
                <c:pt idx="1294">
                  <c:v>20.131470041359997</c:v>
                </c:pt>
                <c:pt idx="1295">
                  <c:v>20.131975011960002</c:v>
                </c:pt>
                <c:pt idx="1296">
                  <c:v>20.132452087559997</c:v>
                </c:pt>
                <c:pt idx="1297">
                  <c:v>20.132925109959999</c:v>
                </c:pt>
                <c:pt idx="1298">
                  <c:v>20.133399086159997</c:v>
                </c:pt>
                <c:pt idx="1299">
                  <c:v>20.133873062260001</c:v>
                </c:pt>
                <c:pt idx="1300">
                  <c:v>20.134344892659996</c:v>
                </c:pt>
                <c:pt idx="1301">
                  <c:v>20.134821968159997</c:v>
                </c:pt>
                <c:pt idx="1302">
                  <c:v>20.135299997460002</c:v>
                </c:pt>
                <c:pt idx="1303">
                  <c:v>20.135783033460001</c:v>
                </c:pt>
                <c:pt idx="1304">
                  <c:v>20.136276083159999</c:v>
                </c:pt>
                <c:pt idx="1305">
                  <c:v>20.136751012959998</c:v>
                </c:pt>
                <c:pt idx="1306">
                  <c:v>20.137224035359999</c:v>
                </c:pt>
                <c:pt idx="1307">
                  <c:v>20.137697057860002</c:v>
                </c:pt>
                <c:pt idx="1308">
                  <c:v>20.138167934560002</c:v>
                </c:pt>
                <c:pt idx="1309">
                  <c:v>20.138747053259998</c:v>
                </c:pt>
                <c:pt idx="1310">
                  <c:v>20.139330940359997</c:v>
                </c:pt>
                <c:pt idx="1311">
                  <c:v>20.140043096660001</c:v>
                </c:pt>
                <c:pt idx="1312">
                  <c:v>20.140779094860001</c:v>
                </c:pt>
                <c:pt idx="1313">
                  <c:v>20.14152296076</c:v>
                </c:pt>
                <c:pt idx="1314">
                  <c:v>20.142392950160001</c:v>
                </c:pt>
                <c:pt idx="1315">
                  <c:v>20.143191890860003</c:v>
                </c:pt>
                <c:pt idx="1316">
                  <c:v>20.143872099059998</c:v>
                </c:pt>
                <c:pt idx="1317">
                  <c:v>20.144424038060002</c:v>
                </c:pt>
                <c:pt idx="1318">
                  <c:v>20.144923048159995</c:v>
                </c:pt>
                <c:pt idx="1319">
                  <c:v>20.145422058259996</c:v>
                </c:pt>
                <c:pt idx="1320">
                  <c:v>20.145920114660001</c:v>
                </c:pt>
                <c:pt idx="1321">
                  <c:v>20.146416978959998</c:v>
                </c:pt>
                <c:pt idx="1322">
                  <c:v>20.14729888926</c:v>
                </c:pt>
                <c:pt idx="1323">
                  <c:v>20.147960023959996</c:v>
                </c:pt>
                <c:pt idx="1324">
                  <c:v>20.148514108759997</c:v>
                </c:pt>
                <c:pt idx="1325">
                  <c:v>20.149046020660002</c:v>
                </c:pt>
                <c:pt idx="1326">
                  <c:v>20.14957888616</c:v>
                </c:pt>
                <c:pt idx="1327">
                  <c:v>20.150111036459997</c:v>
                </c:pt>
                <c:pt idx="1328">
                  <c:v>20.150637941459998</c:v>
                </c:pt>
                <c:pt idx="1329">
                  <c:v>20.151167945959997</c:v>
                </c:pt>
                <c:pt idx="1330">
                  <c:v>20.151695089459999</c:v>
                </c:pt>
                <c:pt idx="1331">
                  <c:v>20.152248935860001</c:v>
                </c:pt>
                <c:pt idx="1332">
                  <c:v>20.152782039759998</c:v>
                </c:pt>
                <c:pt idx="1333">
                  <c:v>20.153311090559995</c:v>
                </c:pt>
                <c:pt idx="1334">
                  <c:v>20.15384300246</c:v>
                </c:pt>
                <c:pt idx="1335">
                  <c:v>20.154369907460001</c:v>
                </c:pt>
                <c:pt idx="1336">
                  <c:v>20.155064897659997</c:v>
                </c:pt>
                <c:pt idx="1337">
                  <c:v>20.155870990860002</c:v>
                </c:pt>
                <c:pt idx="1338">
                  <c:v>20.156667070559998</c:v>
                </c:pt>
                <c:pt idx="1339">
                  <c:v>20.157208995959998</c:v>
                </c:pt>
                <c:pt idx="1340">
                  <c:v>20.15773709306</c:v>
                </c:pt>
                <c:pt idx="1341">
                  <c:v>20.158265905459999</c:v>
                </c:pt>
                <c:pt idx="1342">
                  <c:v>20.158794002660002</c:v>
                </c:pt>
                <c:pt idx="1343">
                  <c:v>20.159322099859999</c:v>
                </c:pt>
                <c:pt idx="1344">
                  <c:v>20.159885006060001</c:v>
                </c:pt>
                <c:pt idx="1345">
                  <c:v>20.160419063660001</c:v>
                </c:pt>
                <c:pt idx="1346">
                  <c:v>20.160950975559999</c:v>
                </c:pt>
                <c:pt idx="1347">
                  <c:v>20.178778009559998</c:v>
                </c:pt>
                <c:pt idx="1348">
                  <c:v>20.199327068460001</c:v>
                </c:pt>
                <c:pt idx="1349">
                  <c:v>20.224335031659997</c:v>
                </c:pt>
                <c:pt idx="1350">
                  <c:v>20.244400100859998</c:v>
                </c:pt>
                <c:pt idx="1351">
                  <c:v>20.26887305276</c:v>
                </c:pt>
                <c:pt idx="1352">
                  <c:v>20.293711023459998</c:v>
                </c:pt>
                <c:pt idx="1353">
                  <c:v>20.314055042359996</c:v>
                </c:pt>
                <c:pt idx="1354">
                  <c:v>20.338640051059997</c:v>
                </c:pt>
                <c:pt idx="1355">
                  <c:v>20.359417038060002</c:v>
                </c:pt>
                <c:pt idx="1356">
                  <c:v>20.38363798156</c:v>
                </c:pt>
                <c:pt idx="1357">
                  <c:v>20.404189901460001</c:v>
                </c:pt>
                <c:pt idx="1358">
                  <c:v>20.428800897759999</c:v>
                </c:pt>
                <c:pt idx="1359">
                  <c:v>20.453404026160001</c:v>
                </c:pt>
                <c:pt idx="1360">
                  <c:v>20.47375591286</c:v>
                </c:pt>
                <c:pt idx="1361">
                  <c:v>20.498382883159998</c:v>
                </c:pt>
                <c:pt idx="1362">
                  <c:v>20.518945055159996</c:v>
                </c:pt>
                <c:pt idx="1363">
                  <c:v>20.543588953159997</c:v>
                </c:pt>
                <c:pt idx="1364">
                  <c:v>20.56792290696</c:v>
                </c:pt>
                <c:pt idx="1365">
                  <c:v>20.58851011286</c:v>
                </c:pt>
                <c:pt idx="1366">
                  <c:v>20.613370018159998</c:v>
                </c:pt>
                <c:pt idx="1367">
                  <c:v>20.633564071759999</c:v>
                </c:pt>
                <c:pt idx="1368">
                  <c:v>20.658443050560003</c:v>
                </c:pt>
                <c:pt idx="1369">
                  <c:v>20.682658987159996</c:v>
                </c:pt>
                <c:pt idx="1370">
                  <c:v>20.703311996559997</c:v>
                </c:pt>
                <c:pt idx="1371">
                  <c:v>20.727989988459996</c:v>
                </c:pt>
                <c:pt idx="1372">
                  <c:v>20.748319940659997</c:v>
                </c:pt>
                <c:pt idx="1373">
                  <c:v>20.772718029159996</c:v>
                </c:pt>
                <c:pt idx="1374">
                  <c:v>20.793376045359999</c:v>
                </c:pt>
                <c:pt idx="1375">
                  <c:v>20.81787999166</c:v>
                </c:pt>
                <c:pt idx="1376">
                  <c:v>20.842732029060002</c:v>
                </c:pt>
                <c:pt idx="1377">
                  <c:v>20.863137083159998</c:v>
                </c:pt>
                <c:pt idx="1378">
                  <c:v>20.887517051860002</c:v>
                </c:pt>
                <c:pt idx="1379">
                  <c:v>20.907987909459997</c:v>
                </c:pt>
                <c:pt idx="1380">
                  <c:v>20.932596998359998</c:v>
                </c:pt>
                <c:pt idx="1381">
                  <c:v>20.957446889959996</c:v>
                </c:pt>
                <c:pt idx="1382">
                  <c:v>20.97760303506</c:v>
                </c:pt>
                <c:pt idx="1383">
                  <c:v>21.002221899159998</c:v>
                </c:pt>
                <c:pt idx="1384">
                  <c:v>21.022841053160001</c:v>
                </c:pt>
                <c:pt idx="1385">
                  <c:v>21.04717309966</c:v>
                </c:pt>
                <c:pt idx="1386">
                  <c:v>21.07171900766</c:v>
                </c:pt>
                <c:pt idx="1387">
                  <c:v>21.092378931159999</c:v>
                </c:pt>
                <c:pt idx="1388">
                  <c:v>21.116918878660002</c:v>
                </c:pt>
                <c:pt idx="1389">
                  <c:v>21.137358980259997</c:v>
                </c:pt>
                <c:pt idx="1390">
                  <c:v>21.162226038059998</c:v>
                </c:pt>
                <c:pt idx="1391">
                  <c:v>21.18248208056</c:v>
                </c:pt>
                <c:pt idx="1392">
                  <c:v>21.207027034859998</c:v>
                </c:pt>
                <c:pt idx="1393">
                  <c:v>21.231598930460002</c:v>
                </c:pt>
                <c:pt idx="1394">
                  <c:v>21.252081947459999</c:v>
                </c:pt>
                <c:pt idx="1395">
                  <c:v>21.276490049460001</c:v>
                </c:pt>
                <c:pt idx="1396">
                  <c:v>21.297025995360002</c:v>
                </c:pt>
                <c:pt idx="1397">
                  <c:v>21.321976976560002</c:v>
                </c:pt>
                <c:pt idx="1398">
                  <c:v>21.346616106159999</c:v>
                </c:pt>
                <c:pt idx="1399">
                  <c:v>21.366696910960002</c:v>
                </c:pt>
                <c:pt idx="1400">
                  <c:v>21.391672926059996</c:v>
                </c:pt>
                <c:pt idx="1401">
                  <c:v>21.411881046459996</c:v>
                </c:pt>
                <c:pt idx="1402">
                  <c:v>21.436580019159997</c:v>
                </c:pt>
                <c:pt idx="1403">
                  <c:v>21.460961895159997</c:v>
                </c:pt>
                <c:pt idx="1404">
                  <c:v>21.481535987960001</c:v>
                </c:pt>
                <c:pt idx="1405">
                  <c:v>21.505970077660002</c:v>
                </c:pt>
                <c:pt idx="1406">
                  <c:v>21.526573019159997</c:v>
                </c:pt>
                <c:pt idx="1407">
                  <c:v>21.551118927159997</c:v>
                </c:pt>
                <c:pt idx="1408">
                  <c:v>21.571565942859998</c:v>
                </c:pt>
                <c:pt idx="1409">
                  <c:v>21.59623392116</c:v>
                </c:pt>
                <c:pt idx="1410">
                  <c:v>21.620675878660002</c:v>
                </c:pt>
                <c:pt idx="1411">
                  <c:v>21.641490059059997</c:v>
                </c:pt>
                <c:pt idx="1412">
                  <c:v>21.665820913459996</c:v>
                </c:pt>
                <c:pt idx="1413">
                  <c:v>21.686328964360001</c:v>
                </c:pt>
                <c:pt idx="1414">
                  <c:v>21.711236076459997</c:v>
                </c:pt>
                <c:pt idx="1415">
                  <c:v>21.73536189096</c:v>
                </c:pt>
                <c:pt idx="1416">
                  <c:v>21.756012039360002</c:v>
                </c:pt>
                <c:pt idx="1417">
                  <c:v>21.780998067959999</c:v>
                </c:pt>
                <c:pt idx="1418">
                  <c:v>21.80105908406</c:v>
                </c:pt>
                <c:pt idx="1419">
                  <c:v>21.82579191216</c:v>
                </c:pt>
                <c:pt idx="1420">
                  <c:v>21.85007699026</c:v>
                </c:pt>
                <c:pt idx="1421">
                  <c:v>21.870591001659996</c:v>
                </c:pt>
                <c:pt idx="1422">
                  <c:v>21.895525055059998</c:v>
                </c:pt>
                <c:pt idx="1423">
                  <c:v>21.920596914459999</c:v>
                </c:pt>
                <c:pt idx="1424">
                  <c:v>21.940728025559999</c:v>
                </c:pt>
                <c:pt idx="1425">
                  <c:v>21.960553007259996</c:v>
                </c:pt>
                <c:pt idx="1426">
                  <c:v>21.985158996759999</c:v>
                </c:pt>
                <c:pt idx="1427">
                  <c:v>22.009797887959998</c:v>
                </c:pt>
                <c:pt idx="1428">
                  <c:v>22.030551986859997</c:v>
                </c:pt>
                <c:pt idx="1429">
                  <c:v>22.055033044959998</c:v>
                </c:pt>
                <c:pt idx="1430">
                  <c:v>22.075515108259999</c:v>
                </c:pt>
                <c:pt idx="1431">
                  <c:v>22.100015955060002</c:v>
                </c:pt>
                <c:pt idx="1432">
                  <c:v>22.124512033560002</c:v>
                </c:pt>
                <c:pt idx="1433">
                  <c:v>22.145280914460002</c:v>
                </c:pt>
                <c:pt idx="1434">
                  <c:v>22.169692115959997</c:v>
                </c:pt>
                <c:pt idx="1435">
                  <c:v>22.19032009136</c:v>
                </c:pt>
                <c:pt idx="1436">
                  <c:v>22.214696006860002</c:v>
                </c:pt>
                <c:pt idx="1437">
                  <c:v>22.23917110456</c:v>
                </c:pt>
                <c:pt idx="1438">
                  <c:v>22.259655075159998</c:v>
                </c:pt>
                <c:pt idx="1439">
                  <c:v>22.284335928059996</c:v>
                </c:pt>
                <c:pt idx="1440">
                  <c:v>22.304831104359998</c:v>
                </c:pt>
                <c:pt idx="1441">
                  <c:v>22.329752044759999</c:v>
                </c:pt>
                <c:pt idx="1442">
                  <c:v>22.350113945159997</c:v>
                </c:pt>
                <c:pt idx="1443">
                  <c:v>22.374754028459996</c:v>
                </c:pt>
                <c:pt idx="1444">
                  <c:v>22.399020986659998</c:v>
                </c:pt>
                <c:pt idx="1445">
                  <c:v>22.419559078360003</c:v>
                </c:pt>
                <c:pt idx="1446">
                  <c:v>22.444262104159996</c:v>
                </c:pt>
                <c:pt idx="1447">
                  <c:v>22.464671926659996</c:v>
                </c:pt>
                <c:pt idx="1448">
                  <c:v>22.48944695486</c:v>
                </c:pt>
                <c:pt idx="1449">
                  <c:v>22.513739900760001</c:v>
                </c:pt>
                <c:pt idx="1450">
                  <c:v>22.534248905360002</c:v>
                </c:pt>
                <c:pt idx="1451">
                  <c:v>22.559206085359996</c:v>
                </c:pt>
                <c:pt idx="1452">
                  <c:v>22.579360084659996</c:v>
                </c:pt>
                <c:pt idx="1453">
                  <c:v>22.604086952359999</c:v>
                </c:pt>
                <c:pt idx="1454">
                  <c:v>22.628546075959996</c:v>
                </c:pt>
                <c:pt idx="1455">
                  <c:v>22.64903409966</c:v>
                </c:pt>
                <c:pt idx="1456">
                  <c:v>22.673458891060001</c:v>
                </c:pt>
                <c:pt idx="1457">
                  <c:v>22.693981008659996</c:v>
                </c:pt>
                <c:pt idx="1458">
                  <c:v>22.718581991359997</c:v>
                </c:pt>
                <c:pt idx="1459">
                  <c:v>22.738929109659999</c:v>
                </c:pt>
                <c:pt idx="1460">
                  <c:v>22.764277057759998</c:v>
                </c:pt>
                <c:pt idx="1461">
                  <c:v>22.788343029159996</c:v>
                </c:pt>
                <c:pt idx="1462">
                  <c:v>22.808787899160002</c:v>
                </c:pt>
                <c:pt idx="1463">
                  <c:v>22.833141880159999</c:v>
                </c:pt>
                <c:pt idx="1464">
                  <c:v>22.853886919159997</c:v>
                </c:pt>
                <c:pt idx="1465">
                  <c:v>22.878343896959997</c:v>
                </c:pt>
                <c:pt idx="1466">
                  <c:v>22.902899103259998</c:v>
                </c:pt>
                <c:pt idx="1467">
                  <c:v>22.923467950959996</c:v>
                </c:pt>
                <c:pt idx="1468">
                  <c:v>22.948274927260002</c:v>
                </c:pt>
                <c:pt idx="1469">
                  <c:v>22.968597011660002</c:v>
                </c:pt>
                <c:pt idx="1470">
                  <c:v>22.992851095360002</c:v>
                </c:pt>
                <c:pt idx="1471">
                  <c:v>23.017831878759999</c:v>
                </c:pt>
                <c:pt idx="1472">
                  <c:v>23.037983970759996</c:v>
                </c:pt>
                <c:pt idx="1473">
                  <c:v>23.06253703126</c:v>
                </c:pt>
                <c:pt idx="1474">
                  <c:v>23.083077030360002</c:v>
                </c:pt>
                <c:pt idx="1475">
                  <c:v>23.107858972659997</c:v>
                </c:pt>
                <c:pt idx="1476">
                  <c:v>23.128254966859998</c:v>
                </c:pt>
                <c:pt idx="1477">
                  <c:v>23.152777032959996</c:v>
                </c:pt>
                <c:pt idx="1478">
                  <c:v>23.177318887859997</c:v>
                </c:pt>
                <c:pt idx="1479">
                  <c:v>23.197824077759996</c:v>
                </c:pt>
                <c:pt idx="1480">
                  <c:v>23.222432928259998</c:v>
                </c:pt>
                <c:pt idx="1481">
                  <c:v>23.24288900386</c:v>
                </c:pt>
                <c:pt idx="1482">
                  <c:v>23.26775105486</c:v>
                </c:pt>
                <c:pt idx="1483">
                  <c:v>23.291997985960002</c:v>
                </c:pt>
                <c:pt idx="1484">
                  <c:v>23.312595920660002</c:v>
                </c:pt>
                <c:pt idx="1485">
                  <c:v>23.337256984859998</c:v>
                </c:pt>
                <c:pt idx="1486">
                  <c:v>23.357826070960002</c:v>
                </c:pt>
                <c:pt idx="1487">
                  <c:v>23.382541971359998</c:v>
                </c:pt>
                <c:pt idx="1488">
                  <c:v>23.406642036560001</c:v>
                </c:pt>
                <c:pt idx="1489">
                  <c:v>23.427461938960001</c:v>
                </c:pt>
                <c:pt idx="1490">
                  <c:v>23.451681928759996</c:v>
                </c:pt>
                <c:pt idx="1491">
                  <c:v>23.472513036860001</c:v>
                </c:pt>
                <c:pt idx="1492">
                  <c:v>23.497088031860002</c:v>
                </c:pt>
                <c:pt idx="1493">
                  <c:v>23.517576055660001</c:v>
                </c:pt>
                <c:pt idx="1494">
                  <c:v>23.542116003159997</c:v>
                </c:pt>
                <c:pt idx="1495">
                  <c:v>23.566805915959996</c:v>
                </c:pt>
                <c:pt idx="1496">
                  <c:v>23.587015943659999</c:v>
                </c:pt>
                <c:pt idx="1497">
                  <c:v>23.611704902759996</c:v>
                </c:pt>
                <c:pt idx="1498">
                  <c:v>23.632501917059997</c:v>
                </c:pt>
                <c:pt idx="1499">
                  <c:v>23.656998949159998</c:v>
                </c:pt>
                <c:pt idx="1500">
                  <c:v>23.681209879059999</c:v>
                </c:pt>
                <c:pt idx="1501">
                  <c:v>23.701846914459999</c:v>
                </c:pt>
                <c:pt idx="1502">
                  <c:v>23.726630048860002</c:v>
                </c:pt>
                <c:pt idx="1503">
                  <c:v>23.746758060559998</c:v>
                </c:pt>
                <c:pt idx="1504">
                  <c:v>23.771325903059996</c:v>
                </c:pt>
                <c:pt idx="1505">
                  <c:v>23.79593308466</c:v>
                </c:pt>
                <c:pt idx="1506">
                  <c:v>23.816478090460002</c:v>
                </c:pt>
                <c:pt idx="1507">
                  <c:v>23.840967016359997</c:v>
                </c:pt>
                <c:pt idx="1508">
                  <c:v>23.86150796906</c:v>
                </c:pt>
                <c:pt idx="1509">
                  <c:v>23.886031942460001</c:v>
                </c:pt>
                <c:pt idx="1510">
                  <c:v>23.906581955059998</c:v>
                </c:pt>
                <c:pt idx="1511">
                  <c:v>23.931304054359998</c:v>
                </c:pt>
                <c:pt idx="1512">
                  <c:v>23.955665903259998</c:v>
                </c:pt>
                <c:pt idx="1513">
                  <c:v>23.976131992459997</c:v>
                </c:pt>
                <c:pt idx="1514">
                  <c:v>24.00082405106</c:v>
                </c:pt>
                <c:pt idx="1515">
                  <c:v>24.021363096359998</c:v>
                </c:pt>
                <c:pt idx="1516">
                  <c:v>24.045759039060002</c:v>
                </c:pt>
                <c:pt idx="1517">
                  <c:v>24.070318060059996</c:v>
                </c:pt>
                <c:pt idx="1518">
                  <c:v>24.090888099760001</c:v>
                </c:pt>
                <c:pt idx="1519">
                  <c:v>24.115429000959999</c:v>
                </c:pt>
                <c:pt idx="1520">
                  <c:v>24.135974960459997</c:v>
                </c:pt>
                <c:pt idx="1521">
                  <c:v>24.160765962759996</c:v>
                </c:pt>
                <c:pt idx="1522">
                  <c:v>24.185129003660002</c:v>
                </c:pt>
                <c:pt idx="1523">
                  <c:v>24.205524997859996</c:v>
                </c:pt>
                <c:pt idx="1524">
                  <c:v>24.230057077559998</c:v>
                </c:pt>
                <c:pt idx="1525">
                  <c:v>24.250665979559997</c:v>
                </c:pt>
                <c:pt idx="1526">
                  <c:v>24.275136070359999</c:v>
                </c:pt>
                <c:pt idx="1527">
                  <c:v>24.296032028359996</c:v>
                </c:pt>
                <c:pt idx="1528">
                  <c:v>24.320240097159996</c:v>
                </c:pt>
                <c:pt idx="1529">
                  <c:v>24.344941930859996</c:v>
                </c:pt>
                <c:pt idx="1530">
                  <c:v>24.365532951459997</c:v>
                </c:pt>
                <c:pt idx="1531">
                  <c:v>24.390158014459999</c:v>
                </c:pt>
                <c:pt idx="1532">
                  <c:v>24.410485105660001</c:v>
                </c:pt>
                <c:pt idx="1533">
                  <c:v>24.435359077560001</c:v>
                </c:pt>
                <c:pt idx="1534">
                  <c:v>24.459954099759997</c:v>
                </c:pt>
                <c:pt idx="1535">
                  <c:v>24.480005102260002</c:v>
                </c:pt>
                <c:pt idx="1536">
                  <c:v>24.504647092959999</c:v>
                </c:pt>
                <c:pt idx="1537">
                  <c:v>24.525262909059997</c:v>
                </c:pt>
                <c:pt idx="1538">
                  <c:v>24.54993994726</c:v>
                </c:pt>
                <c:pt idx="1539">
                  <c:v>24.574154930260001</c:v>
                </c:pt>
                <c:pt idx="1540">
                  <c:v>24.59480007186</c:v>
                </c:pt>
                <c:pt idx="1541">
                  <c:v>24.61927993786</c:v>
                </c:pt>
                <c:pt idx="1542">
                  <c:v>24.63989408506</c:v>
                </c:pt>
                <c:pt idx="1543">
                  <c:v>24.664428072059998</c:v>
                </c:pt>
                <c:pt idx="1544">
                  <c:v>24.684959964859999</c:v>
                </c:pt>
                <c:pt idx="1545">
                  <c:v>24.709434108860002</c:v>
                </c:pt>
                <c:pt idx="1546">
                  <c:v>24.73393710146</c:v>
                </c:pt>
                <c:pt idx="1547">
                  <c:v>24.754734115760002</c:v>
                </c:pt>
                <c:pt idx="1548">
                  <c:v>24.779052095559997</c:v>
                </c:pt>
                <c:pt idx="1549">
                  <c:v>24.799896078259998</c:v>
                </c:pt>
                <c:pt idx="1550">
                  <c:v>24.824266033260002</c:v>
                </c:pt>
                <c:pt idx="1551">
                  <c:v>24.848939018359999</c:v>
                </c:pt>
                <c:pt idx="1552">
                  <c:v>24.869217949060001</c:v>
                </c:pt>
                <c:pt idx="1553">
                  <c:v>24.894075946960001</c:v>
                </c:pt>
                <c:pt idx="1554">
                  <c:v>24.91453011526</c:v>
                </c:pt>
                <c:pt idx="1555">
                  <c:v>24.938846902960002</c:v>
                </c:pt>
                <c:pt idx="1556">
                  <c:v>24.963725881659997</c:v>
                </c:pt>
                <c:pt idx="1557">
                  <c:v>24.98401792536</c:v>
                </c:pt>
                <c:pt idx="1558">
                  <c:v>25.008479910059997</c:v>
                </c:pt>
                <c:pt idx="1559">
                  <c:v>25.029105978159997</c:v>
                </c:pt>
                <c:pt idx="1560">
                  <c:v>25.053428964760002</c:v>
                </c:pt>
                <c:pt idx="1561">
                  <c:v>25.073995905060002</c:v>
                </c:pt>
                <c:pt idx="1562">
                  <c:v>25.098886089460002</c:v>
                </c:pt>
                <c:pt idx="1563">
                  <c:v>25.123461084459997</c:v>
                </c:pt>
                <c:pt idx="1564">
                  <c:v>25.143687086260002</c:v>
                </c:pt>
                <c:pt idx="1565">
                  <c:v>25.163687086260001</c:v>
                </c:pt>
                <c:pt idx="1566">
                  <c:v>25.164213037660002</c:v>
                </c:pt>
                <c:pt idx="1567">
                  <c:v>25.164688205860006</c:v>
                </c:pt>
                <c:pt idx="1568">
                  <c:v>25.165157175260003</c:v>
                </c:pt>
                <c:pt idx="1569">
                  <c:v>25.165662145760006</c:v>
                </c:pt>
                <c:pt idx="1570">
                  <c:v>25.16613016146</c:v>
                </c:pt>
                <c:pt idx="1571">
                  <c:v>25.166595077660002</c:v>
                </c:pt>
                <c:pt idx="1572">
                  <c:v>25.167059040260003</c:v>
                </c:pt>
                <c:pt idx="1573">
                  <c:v>25.167536115860006</c:v>
                </c:pt>
                <c:pt idx="1574">
                  <c:v>25.168001032060001</c:v>
                </c:pt>
                <c:pt idx="1575">
                  <c:v>25.168470001360003</c:v>
                </c:pt>
                <c:pt idx="1576">
                  <c:v>25.168936109760001</c:v>
                </c:pt>
                <c:pt idx="1577">
                  <c:v>25.169442987660002</c:v>
                </c:pt>
                <c:pt idx="1578">
                  <c:v>25.170239067260002</c:v>
                </c:pt>
                <c:pt idx="1579">
                  <c:v>25.17075309766</c:v>
                </c:pt>
                <c:pt idx="1580">
                  <c:v>25.171230173260003</c:v>
                </c:pt>
                <c:pt idx="1581">
                  <c:v>25.17170009626</c:v>
                </c:pt>
                <c:pt idx="1582">
                  <c:v>25.172164058860002</c:v>
                </c:pt>
                <c:pt idx="1583">
                  <c:v>25.172629213460002</c:v>
                </c:pt>
                <c:pt idx="1584">
                  <c:v>25.173330164160003</c:v>
                </c:pt>
                <c:pt idx="1585">
                  <c:v>25.174079036860004</c:v>
                </c:pt>
                <c:pt idx="1586">
                  <c:v>25.17487201706</c:v>
                </c:pt>
                <c:pt idx="1587">
                  <c:v>25.175674057160006</c:v>
                </c:pt>
                <c:pt idx="1588">
                  <c:v>25.17652807256</c:v>
                </c:pt>
                <c:pt idx="1589">
                  <c:v>25.177192068260002</c:v>
                </c:pt>
                <c:pt idx="1590">
                  <c:v>25.177833175860005</c:v>
                </c:pt>
                <c:pt idx="1591">
                  <c:v>25.178361034560002</c:v>
                </c:pt>
                <c:pt idx="1592">
                  <c:v>25.178855991560003</c:v>
                </c:pt>
                <c:pt idx="1593">
                  <c:v>25.179346180160007</c:v>
                </c:pt>
                <c:pt idx="1594">
                  <c:v>25.179833984560002</c:v>
                </c:pt>
                <c:pt idx="1595">
                  <c:v>25.180329179960001</c:v>
                </c:pt>
                <c:pt idx="1596">
                  <c:v>25.180852985560005</c:v>
                </c:pt>
                <c:pt idx="1597">
                  <c:v>25.18140921606</c:v>
                </c:pt>
                <c:pt idx="1598">
                  <c:v>25.181933021760006</c:v>
                </c:pt>
                <c:pt idx="1599">
                  <c:v>25.182457065760001</c:v>
                </c:pt>
                <c:pt idx="1600">
                  <c:v>25.18297920246</c:v>
                </c:pt>
                <c:pt idx="1601">
                  <c:v>25.183501100760001</c:v>
                </c:pt>
                <c:pt idx="1602">
                  <c:v>25.184019184260006</c:v>
                </c:pt>
                <c:pt idx="1603">
                  <c:v>25.184535122060002</c:v>
                </c:pt>
                <c:pt idx="1604">
                  <c:v>25.185061073460002</c:v>
                </c:pt>
                <c:pt idx="1605">
                  <c:v>25.185602998860002</c:v>
                </c:pt>
                <c:pt idx="1606">
                  <c:v>25.186125135560001</c:v>
                </c:pt>
                <c:pt idx="1607">
                  <c:v>25.186760997960004</c:v>
                </c:pt>
                <c:pt idx="1608">
                  <c:v>25.18715701116</c:v>
                </c:pt>
                <c:pt idx="1609">
                  <c:v>25.187519169060007</c:v>
                </c:pt>
                <c:pt idx="1610">
                  <c:v>25.18786201496</c:v>
                </c:pt>
                <c:pt idx="1611">
                  <c:v>25.188206052960002</c:v>
                </c:pt>
                <c:pt idx="1612">
                  <c:v>25.188550090960003</c:v>
                </c:pt>
                <c:pt idx="1613">
                  <c:v>25.188999033160005</c:v>
                </c:pt>
                <c:pt idx="1614">
                  <c:v>25.18951115626</c:v>
                </c:pt>
                <c:pt idx="1615">
                  <c:v>25.190020179960005</c:v>
                </c:pt>
                <c:pt idx="1616">
                  <c:v>25.190395212360006</c:v>
                </c:pt>
                <c:pt idx="1617">
                  <c:v>25.190739011960002</c:v>
                </c:pt>
                <c:pt idx="1618">
                  <c:v>25.191078996860004</c:v>
                </c:pt>
                <c:pt idx="1619">
                  <c:v>25.191398000860001</c:v>
                </c:pt>
                <c:pt idx="1620">
                  <c:v>25.191653108760004</c:v>
                </c:pt>
                <c:pt idx="1621">
                  <c:v>25.191909170360002</c:v>
                </c:pt>
                <c:pt idx="1622">
                  <c:v>25.192163086060003</c:v>
                </c:pt>
                <c:pt idx="1623">
                  <c:v>25.192418193960005</c:v>
                </c:pt>
                <c:pt idx="1624">
                  <c:v>25.192675209260006</c:v>
                </c:pt>
                <c:pt idx="1625">
                  <c:v>25.192931032360004</c:v>
                </c:pt>
                <c:pt idx="1626">
                  <c:v>25.19318614026</c:v>
                </c:pt>
                <c:pt idx="1627">
                  <c:v>25.193452215360001</c:v>
                </c:pt>
                <c:pt idx="1628">
                  <c:v>25.193708992160001</c:v>
                </c:pt>
                <c:pt idx="1629">
                  <c:v>25.204063034260006</c:v>
                </c:pt>
                <c:pt idx="1630">
                  <c:v>25.224514103060006</c:v>
                </c:pt>
                <c:pt idx="1631">
                  <c:v>25.249115085760007</c:v>
                </c:pt>
                <c:pt idx="1632">
                  <c:v>25.269900179060006</c:v>
                </c:pt>
                <c:pt idx="1633">
                  <c:v>25.294429159360003</c:v>
                </c:pt>
                <c:pt idx="1634">
                  <c:v>25.314764118360007</c:v>
                </c:pt>
                <c:pt idx="1635">
                  <c:v>25.339375114660005</c:v>
                </c:pt>
                <c:pt idx="1636">
                  <c:v>25.363914108460005</c:v>
                </c:pt>
                <c:pt idx="1637">
                  <c:v>25.384700155460006</c:v>
                </c:pt>
                <c:pt idx="1638">
                  <c:v>25.408977127260005</c:v>
                </c:pt>
                <c:pt idx="1639">
                  <c:v>25.429495191760001</c:v>
                </c:pt>
                <c:pt idx="1640">
                  <c:v>25.454090213960004</c:v>
                </c:pt>
                <c:pt idx="1641">
                  <c:v>25.47859916706</c:v>
                </c:pt>
                <c:pt idx="1642">
                  <c:v>25.499519205260004</c:v>
                </c:pt>
                <c:pt idx="1643">
                  <c:v>25.523609018460004</c:v>
                </c:pt>
                <c:pt idx="1644">
                  <c:v>25.544126129360006</c:v>
                </c:pt>
                <c:pt idx="1645">
                  <c:v>25.568729019360003</c:v>
                </c:pt>
                <c:pt idx="1646">
                  <c:v>25.593694067160005</c:v>
                </c:pt>
                <c:pt idx="1647">
                  <c:v>25.613776064060001</c:v>
                </c:pt>
                <c:pt idx="1648">
                  <c:v>25.638552045960001</c:v>
                </c:pt>
                <c:pt idx="1649">
                  <c:v>25.659173107360001</c:v>
                </c:pt>
                <c:pt idx="1650">
                  <c:v>25.683431005660001</c:v>
                </c:pt>
                <c:pt idx="1651">
                  <c:v>25.703968143660003</c:v>
                </c:pt>
                <c:pt idx="1652">
                  <c:v>25.728854036460003</c:v>
                </c:pt>
                <c:pt idx="1653">
                  <c:v>25.753429031560007</c:v>
                </c:pt>
                <c:pt idx="1654">
                  <c:v>25.773694133960003</c:v>
                </c:pt>
                <c:pt idx="1655">
                  <c:v>25.798333025160002</c:v>
                </c:pt>
                <c:pt idx="1656">
                  <c:v>25.818996048160006</c:v>
                </c:pt>
                <c:pt idx="1657">
                  <c:v>25.84315810216</c:v>
                </c:pt>
                <c:pt idx="1658">
                  <c:v>25.868071174760001</c:v>
                </c:pt>
                <c:pt idx="1659">
                  <c:v>25.88832221046</c:v>
                </c:pt>
                <c:pt idx="1660">
                  <c:v>25.912804222260004</c:v>
                </c:pt>
                <c:pt idx="1661">
                  <c:v>25.933662986960005</c:v>
                </c:pt>
                <c:pt idx="1662">
                  <c:v>25.958097076560005</c:v>
                </c:pt>
                <c:pt idx="1663">
                  <c:v>25.982405996460006</c:v>
                </c:pt>
                <c:pt idx="1664">
                  <c:v>26.003151989160006</c:v>
                </c:pt>
                <c:pt idx="1665">
                  <c:v>26.027713155960004</c:v>
                </c:pt>
                <c:pt idx="1666">
                  <c:v>26.048055029060006</c:v>
                </c:pt>
                <c:pt idx="1667">
                  <c:v>26.072593069260005</c:v>
                </c:pt>
                <c:pt idx="1668">
                  <c:v>26.093492126660006</c:v>
                </c:pt>
                <c:pt idx="1669">
                  <c:v>26.117813205860006</c:v>
                </c:pt>
                <c:pt idx="1670">
                  <c:v>26.142173147360001</c:v>
                </c:pt>
                <c:pt idx="1671">
                  <c:v>26.163033104160004</c:v>
                </c:pt>
                <c:pt idx="1672">
                  <c:v>26.187340116660007</c:v>
                </c:pt>
                <c:pt idx="1673">
                  <c:v>26.207825994660002</c:v>
                </c:pt>
                <c:pt idx="1674">
                  <c:v>26.232822036960005</c:v>
                </c:pt>
                <c:pt idx="1675">
                  <c:v>26.256949043460001</c:v>
                </c:pt>
                <c:pt idx="1676">
                  <c:v>26.277604198660004</c:v>
                </c:pt>
                <c:pt idx="1677">
                  <c:v>26.302213049060004</c:v>
                </c:pt>
                <c:pt idx="1678">
                  <c:v>26.322608089660005</c:v>
                </c:pt>
                <c:pt idx="1679">
                  <c:v>26.347004985960002</c:v>
                </c:pt>
                <c:pt idx="1680">
                  <c:v>26.371755218660002</c:v>
                </c:pt>
                <c:pt idx="1681">
                  <c:v>26.392221069460003</c:v>
                </c:pt>
                <c:pt idx="1682">
                  <c:v>26.417021131660004</c:v>
                </c:pt>
                <c:pt idx="1683">
                  <c:v>26.437500095560001</c:v>
                </c:pt>
                <c:pt idx="1684">
                  <c:v>26.461774206360001</c:v>
                </c:pt>
                <c:pt idx="1685">
                  <c:v>26.482490158260003</c:v>
                </c:pt>
                <c:pt idx="1686">
                  <c:v>26.506887054660002</c:v>
                </c:pt>
                <c:pt idx="1687">
                  <c:v>26.531500196660001</c:v>
                </c:pt>
                <c:pt idx="1688">
                  <c:v>26.551933145660005</c:v>
                </c:pt>
                <c:pt idx="1689">
                  <c:v>26.576417064860006</c:v>
                </c:pt>
                <c:pt idx="1690">
                  <c:v>26.597159004360005</c:v>
                </c:pt>
                <c:pt idx="1691">
                  <c:v>26.62147603056</c:v>
                </c:pt>
                <c:pt idx="1692">
                  <c:v>26.646183109460001</c:v>
                </c:pt>
                <c:pt idx="1693">
                  <c:v>26.666961050160001</c:v>
                </c:pt>
                <c:pt idx="1694">
                  <c:v>26.691284036760006</c:v>
                </c:pt>
                <c:pt idx="1695">
                  <c:v>26.711680984660003</c:v>
                </c:pt>
                <c:pt idx="1696">
                  <c:v>26.736238098360001</c:v>
                </c:pt>
                <c:pt idx="1697">
                  <c:v>26.76079616566</c:v>
                </c:pt>
                <c:pt idx="1698">
                  <c:v>26.781454181860003</c:v>
                </c:pt>
                <c:pt idx="1699">
                  <c:v>26.805811023860006</c:v>
                </c:pt>
                <c:pt idx="1700">
                  <c:v>26.826710081260007</c:v>
                </c:pt>
                <c:pt idx="1701">
                  <c:v>26.851244068360007</c:v>
                </c:pt>
                <c:pt idx="1702">
                  <c:v>26.871519184260006</c:v>
                </c:pt>
                <c:pt idx="1703">
                  <c:v>26.896352148260004</c:v>
                </c:pt>
                <c:pt idx="1704">
                  <c:v>26.920537090460005</c:v>
                </c:pt>
                <c:pt idx="1705">
                  <c:v>26.941060161760003</c:v>
                </c:pt>
                <c:pt idx="1706">
                  <c:v>26.965611076560005</c:v>
                </c:pt>
                <c:pt idx="1707">
                  <c:v>26.98620710386</c:v>
                </c:pt>
                <c:pt idx="1708">
                  <c:v>27.010894155660001</c:v>
                </c:pt>
                <c:pt idx="1709">
                  <c:v>27.035291052060007</c:v>
                </c:pt>
                <c:pt idx="1710">
                  <c:v>27.055848217160001</c:v>
                </c:pt>
                <c:pt idx="1711">
                  <c:v>27.080240106760005</c:v>
                </c:pt>
                <c:pt idx="1712">
                  <c:v>27.10119018576</c:v>
                </c:pt>
                <c:pt idx="1713">
                  <c:v>27.125443077260005</c:v>
                </c:pt>
                <c:pt idx="1714">
                  <c:v>27.150079107460005</c:v>
                </c:pt>
                <c:pt idx="1715">
                  <c:v>27.170511102860001</c:v>
                </c:pt>
                <c:pt idx="1716">
                  <c:v>27.194982147360005</c:v>
                </c:pt>
                <c:pt idx="1717">
                  <c:v>27.215506172360005</c:v>
                </c:pt>
                <c:pt idx="1718">
                  <c:v>27.240132188960001</c:v>
                </c:pt>
                <c:pt idx="1719">
                  <c:v>27.260809040260003</c:v>
                </c:pt>
                <c:pt idx="1720">
                  <c:v>27.285220003260005</c:v>
                </c:pt>
                <c:pt idx="1721">
                  <c:v>27.309672212760002</c:v>
                </c:pt>
                <c:pt idx="1722">
                  <c:v>27.330452060860001</c:v>
                </c:pt>
                <c:pt idx="1723">
                  <c:v>27.354928112160007</c:v>
                </c:pt>
                <c:pt idx="1724">
                  <c:v>27.375332212660002</c:v>
                </c:pt>
                <c:pt idx="1725">
                  <c:v>27.400110101860005</c:v>
                </c:pt>
                <c:pt idx="1726">
                  <c:v>27.42442808166</c:v>
                </c:pt>
                <c:pt idx="1727">
                  <c:v>27.444954013960004</c:v>
                </c:pt>
                <c:pt idx="1728">
                  <c:v>27.46975502986</c:v>
                </c:pt>
                <c:pt idx="1729">
                  <c:v>27.49007711426</c:v>
                </c:pt>
                <c:pt idx="1730">
                  <c:v>27.514657116060004</c:v>
                </c:pt>
                <c:pt idx="1731">
                  <c:v>27.539051151460004</c:v>
                </c:pt>
                <c:pt idx="1732">
                  <c:v>27.560681200160001</c:v>
                </c:pt>
                <c:pt idx="1733">
                  <c:v>27.583986139460006</c:v>
                </c:pt>
                <c:pt idx="1734">
                  <c:v>27.604723072260004</c:v>
                </c:pt>
                <c:pt idx="1735">
                  <c:v>27.62920913716</c:v>
                </c:pt>
                <c:pt idx="1736">
                  <c:v>27.649786091060005</c:v>
                </c:pt>
                <c:pt idx="1737">
                  <c:v>27.674243068860005</c:v>
                </c:pt>
                <c:pt idx="1738">
                  <c:v>27.698906994060007</c:v>
                </c:pt>
                <c:pt idx="1739">
                  <c:v>27.719767189160006</c:v>
                </c:pt>
                <c:pt idx="1740">
                  <c:v>27.743953085160005</c:v>
                </c:pt>
                <c:pt idx="1741">
                  <c:v>27.764568185960005</c:v>
                </c:pt>
                <c:pt idx="1742">
                  <c:v>27.789100027260002</c:v>
                </c:pt>
                <c:pt idx="1743">
                  <c:v>27.813529110160001</c:v>
                </c:pt>
                <c:pt idx="1744">
                  <c:v>27.834225034860001</c:v>
                </c:pt>
                <c:pt idx="1745">
                  <c:v>27.858868217660007</c:v>
                </c:pt>
                <c:pt idx="1746">
                  <c:v>27.879259205060006</c:v>
                </c:pt>
                <c:pt idx="1747">
                  <c:v>27.903768158160002</c:v>
                </c:pt>
                <c:pt idx="1748">
                  <c:v>27.928500032560006</c:v>
                </c:pt>
                <c:pt idx="1749">
                  <c:v>27.949072218160001</c:v>
                </c:pt>
                <c:pt idx="1750">
                  <c:v>27.973373031760001</c:v>
                </c:pt>
                <c:pt idx="1751">
                  <c:v>27.993901109860001</c:v>
                </c:pt>
                <c:pt idx="1752">
                  <c:v>28.018402195160004</c:v>
                </c:pt>
                <c:pt idx="1753">
                  <c:v>28.038929081160003</c:v>
                </c:pt>
                <c:pt idx="1754">
                  <c:v>28.063781118560005</c:v>
                </c:pt>
                <c:pt idx="1755">
                  <c:v>28.088184213760005</c:v>
                </c:pt>
                <c:pt idx="1756">
                  <c:v>28.108509159260006</c:v>
                </c:pt>
                <c:pt idx="1757">
                  <c:v>28.133420086060003</c:v>
                </c:pt>
                <c:pt idx="1758">
                  <c:v>28.153704023560007</c:v>
                </c:pt>
                <c:pt idx="1759">
                  <c:v>28.178374147560003</c:v>
                </c:pt>
                <c:pt idx="1760">
                  <c:v>28.202894067960006</c:v>
                </c:pt>
                <c:pt idx="1761">
                  <c:v>28.223295068960002</c:v>
                </c:pt>
                <c:pt idx="1762">
                  <c:v>28.24781022086</c:v>
                </c:pt>
                <c:pt idx="1763">
                  <c:v>28.268564081360001</c:v>
                </c:pt>
                <c:pt idx="1764">
                  <c:v>28.293267107160002</c:v>
                </c:pt>
                <c:pt idx="1765">
                  <c:v>28.317713117760004</c:v>
                </c:pt>
                <c:pt idx="1766">
                  <c:v>28.338219022960001</c:v>
                </c:pt>
                <c:pt idx="1767">
                  <c:v>28.362426138060005</c:v>
                </c:pt>
                <c:pt idx="1768">
                  <c:v>28.383307075660003</c:v>
                </c:pt>
                <c:pt idx="1769">
                  <c:v>28.407578087060006</c:v>
                </c:pt>
                <c:pt idx="1770">
                  <c:v>28.428094005760006</c:v>
                </c:pt>
                <c:pt idx="1771">
                  <c:v>28.452655172560004</c:v>
                </c:pt>
                <c:pt idx="1772">
                  <c:v>28.477104044160004</c:v>
                </c:pt>
                <c:pt idx="1773">
                  <c:v>28.497821188160007</c:v>
                </c:pt>
                <c:pt idx="1774">
                  <c:v>28.522276020260005</c:v>
                </c:pt>
                <c:pt idx="1775">
                  <c:v>28.542800998860006</c:v>
                </c:pt>
                <c:pt idx="1776">
                  <c:v>28.567493057460002</c:v>
                </c:pt>
                <c:pt idx="1777">
                  <c:v>28.591975069260005</c:v>
                </c:pt>
                <c:pt idx="1778">
                  <c:v>28.612654066260003</c:v>
                </c:pt>
                <c:pt idx="1779">
                  <c:v>28.636916017660003</c:v>
                </c:pt>
                <c:pt idx="1780">
                  <c:v>28.657703018360007</c:v>
                </c:pt>
                <c:pt idx="1781">
                  <c:v>28.682167148760005</c:v>
                </c:pt>
                <c:pt idx="1782">
                  <c:v>28.706562137760006</c:v>
                </c:pt>
                <c:pt idx="1783">
                  <c:v>28.72741804136</c:v>
                </c:pt>
                <c:pt idx="1784">
                  <c:v>28.751903152660002</c:v>
                </c:pt>
                <c:pt idx="1785">
                  <c:v>28.772207117260006</c:v>
                </c:pt>
                <c:pt idx="1786">
                  <c:v>28.797076082360004</c:v>
                </c:pt>
                <c:pt idx="1787">
                  <c:v>28.817297077360006</c:v>
                </c:pt>
                <c:pt idx="1788">
                  <c:v>28.841815090360004</c:v>
                </c:pt>
                <c:pt idx="1789">
                  <c:v>28.866569137760006</c:v>
                </c:pt>
                <c:pt idx="1790">
                  <c:v>28.886808014060005</c:v>
                </c:pt>
                <c:pt idx="1791">
                  <c:v>28.911613083060001</c:v>
                </c:pt>
                <c:pt idx="1792">
                  <c:v>28.932296133260007</c:v>
                </c:pt>
                <c:pt idx="1793">
                  <c:v>28.956546163760006</c:v>
                </c:pt>
                <c:pt idx="1794">
                  <c:v>28.981036043360003</c:v>
                </c:pt>
                <c:pt idx="1795">
                  <c:v>29.001794195360002</c:v>
                </c:pt>
                <c:pt idx="1796">
                  <c:v>29.02643713966</c:v>
                </c:pt>
                <c:pt idx="1797">
                  <c:v>29.046613073560007</c:v>
                </c:pt>
                <c:pt idx="1798">
                  <c:v>29.071240043860005</c:v>
                </c:pt>
                <c:pt idx="1799">
                  <c:v>29.095667219360006</c:v>
                </c:pt>
                <c:pt idx="1800">
                  <c:v>29.11662015936</c:v>
                </c:pt>
                <c:pt idx="1801">
                  <c:v>29.140768146660005</c:v>
                </c:pt>
                <c:pt idx="1802">
                  <c:v>29.161331987560001</c:v>
                </c:pt>
                <c:pt idx="1803">
                  <c:v>29.185982084460004</c:v>
                </c:pt>
                <c:pt idx="1804">
                  <c:v>29.206471061860004</c:v>
                </c:pt>
                <c:pt idx="1805">
                  <c:v>29.231064176760004</c:v>
                </c:pt>
                <c:pt idx="1806">
                  <c:v>29.255785083960003</c:v>
                </c:pt>
                <c:pt idx="1807">
                  <c:v>29.276022052960005</c:v>
                </c:pt>
                <c:pt idx="1808">
                  <c:v>29.300986147060005</c:v>
                </c:pt>
                <c:pt idx="1809">
                  <c:v>29.321431017060004</c:v>
                </c:pt>
                <c:pt idx="1810">
                  <c:v>29.345581150260006</c:v>
                </c:pt>
                <c:pt idx="1811">
                  <c:v>29.370227193960002</c:v>
                </c:pt>
                <c:pt idx="1812">
                  <c:v>29.390752172660005</c:v>
                </c:pt>
                <c:pt idx="1813">
                  <c:v>29.415227985560005</c:v>
                </c:pt>
                <c:pt idx="1814">
                  <c:v>29.436278200360004</c:v>
                </c:pt>
                <c:pt idx="1815">
                  <c:v>29.460765218860001</c:v>
                </c:pt>
                <c:pt idx="1816">
                  <c:v>29.484929180360002</c:v>
                </c:pt>
                <c:pt idx="1817">
                  <c:v>29.50548706076</c:v>
                </c:pt>
                <c:pt idx="1818">
                  <c:v>29.530138111260005</c:v>
                </c:pt>
                <c:pt idx="1819">
                  <c:v>29.55047211666</c:v>
                </c:pt>
                <c:pt idx="1820">
                  <c:v>29.575229025060001</c:v>
                </c:pt>
                <c:pt idx="1821">
                  <c:v>29.595855093160001</c:v>
                </c:pt>
                <c:pt idx="1822">
                  <c:v>29.620066023060001</c:v>
                </c:pt>
                <c:pt idx="1823">
                  <c:v>29.644553995260001</c:v>
                </c:pt>
                <c:pt idx="1824">
                  <c:v>29.665224170860004</c:v>
                </c:pt>
                <c:pt idx="1825">
                  <c:v>29.689720010960006</c:v>
                </c:pt>
                <c:pt idx="1826">
                  <c:v>29.710262155660001</c:v>
                </c:pt>
                <c:pt idx="1827">
                  <c:v>29.734965181560003</c:v>
                </c:pt>
                <c:pt idx="1828">
                  <c:v>29.759283161360006</c:v>
                </c:pt>
                <c:pt idx="1829">
                  <c:v>29.779836988660005</c:v>
                </c:pt>
                <c:pt idx="1830">
                  <c:v>29.804487085560002</c:v>
                </c:pt>
                <c:pt idx="1831">
                  <c:v>29.82519016286</c:v>
                </c:pt>
                <c:pt idx="1832">
                  <c:v>29.84987602256</c:v>
                </c:pt>
                <c:pt idx="1833">
                  <c:v>29.874003029060002</c:v>
                </c:pt>
                <c:pt idx="1834">
                  <c:v>29.894855117960002</c:v>
                </c:pt>
                <c:pt idx="1835">
                  <c:v>29.919113016260003</c:v>
                </c:pt>
                <c:pt idx="1836">
                  <c:v>29.939675188260001</c:v>
                </c:pt>
                <c:pt idx="1837">
                  <c:v>29.96460304276</c:v>
                </c:pt>
                <c:pt idx="1838">
                  <c:v>29.984860992560005</c:v>
                </c:pt>
                <c:pt idx="1839">
                  <c:v>30.009336090260003</c:v>
                </c:pt>
                <c:pt idx="1840">
                  <c:v>30.034011221060002</c:v>
                </c:pt>
                <c:pt idx="1841">
                  <c:v>30.054421997260004</c:v>
                </c:pt>
                <c:pt idx="1842">
                  <c:v>30.07909212126</c:v>
                </c:pt>
                <c:pt idx="1843">
                  <c:v>30.099716997360002</c:v>
                </c:pt>
                <c:pt idx="1844">
                  <c:v>30.123951053760006</c:v>
                </c:pt>
                <c:pt idx="1845">
                  <c:v>30.14872012156</c:v>
                </c:pt>
                <c:pt idx="1846">
                  <c:v>30.169457054260004</c:v>
                </c:pt>
              </c:numCache>
            </c:numRef>
          </c:xVal>
          <c:yVal>
            <c:numRef>
              <c:f>'mix3'!$E$2:$E$1848</c:f>
              <c:numCache>
                <c:formatCode>General</c:formatCode>
                <c:ptCount val="1847"/>
                <c:pt idx="0">
                  <c:v>400</c:v>
                </c:pt>
                <c:pt idx="1">
                  <c:v>402</c:v>
                </c:pt>
                <c:pt idx="2">
                  <c:v>402</c:v>
                </c:pt>
                <c:pt idx="3">
                  <c:v>403</c:v>
                </c:pt>
                <c:pt idx="4">
                  <c:v>401</c:v>
                </c:pt>
                <c:pt idx="5">
                  <c:v>400</c:v>
                </c:pt>
                <c:pt idx="6">
                  <c:v>402</c:v>
                </c:pt>
                <c:pt idx="7">
                  <c:v>402</c:v>
                </c:pt>
                <c:pt idx="8">
                  <c:v>403</c:v>
                </c:pt>
                <c:pt idx="9">
                  <c:v>401</c:v>
                </c:pt>
                <c:pt idx="10">
                  <c:v>405</c:v>
                </c:pt>
                <c:pt idx="11">
                  <c:v>405</c:v>
                </c:pt>
                <c:pt idx="12">
                  <c:v>404</c:v>
                </c:pt>
                <c:pt idx="13">
                  <c:v>406</c:v>
                </c:pt>
                <c:pt idx="14">
                  <c:v>403</c:v>
                </c:pt>
                <c:pt idx="15">
                  <c:v>404</c:v>
                </c:pt>
                <c:pt idx="16">
                  <c:v>405</c:v>
                </c:pt>
                <c:pt idx="17">
                  <c:v>404</c:v>
                </c:pt>
                <c:pt idx="18">
                  <c:v>405</c:v>
                </c:pt>
                <c:pt idx="19">
                  <c:v>405</c:v>
                </c:pt>
                <c:pt idx="20">
                  <c:v>406</c:v>
                </c:pt>
                <c:pt idx="21">
                  <c:v>406</c:v>
                </c:pt>
                <c:pt idx="22">
                  <c:v>405</c:v>
                </c:pt>
                <c:pt idx="23">
                  <c:v>407</c:v>
                </c:pt>
                <c:pt idx="24">
                  <c:v>407</c:v>
                </c:pt>
                <c:pt idx="25">
                  <c:v>408</c:v>
                </c:pt>
                <c:pt idx="26">
                  <c:v>408</c:v>
                </c:pt>
                <c:pt idx="27">
                  <c:v>409</c:v>
                </c:pt>
                <c:pt idx="28">
                  <c:v>411</c:v>
                </c:pt>
                <c:pt idx="29">
                  <c:v>411</c:v>
                </c:pt>
                <c:pt idx="30">
                  <c:v>411</c:v>
                </c:pt>
                <c:pt idx="31">
                  <c:v>414</c:v>
                </c:pt>
                <c:pt idx="32">
                  <c:v>414</c:v>
                </c:pt>
                <c:pt idx="33">
                  <c:v>415</c:v>
                </c:pt>
                <c:pt idx="34">
                  <c:v>413</c:v>
                </c:pt>
                <c:pt idx="35">
                  <c:v>415</c:v>
                </c:pt>
                <c:pt idx="36">
                  <c:v>416</c:v>
                </c:pt>
                <c:pt idx="37">
                  <c:v>413</c:v>
                </c:pt>
                <c:pt idx="38">
                  <c:v>415</c:v>
                </c:pt>
                <c:pt idx="39">
                  <c:v>414</c:v>
                </c:pt>
                <c:pt idx="40">
                  <c:v>416</c:v>
                </c:pt>
                <c:pt idx="41">
                  <c:v>415</c:v>
                </c:pt>
                <c:pt idx="42">
                  <c:v>414</c:v>
                </c:pt>
                <c:pt idx="43">
                  <c:v>416</c:v>
                </c:pt>
                <c:pt idx="44">
                  <c:v>416</c:v>
                </c:pt>
                <c:pt idx="45">
                  <c:v>416</c:v>
                </c:pt>
                <c:pt idx="46">
                  <c:v>414</c:v>
                </c:pt>
                <c:pt idx="47">
                  <c:v>415</c:v>
                </c:pt>
                <c:pt idx="48">
                  <c:v>415</c:v>
                </c:pt>
                <c:pt idx="49">
                  <c:v>415</c:v>
                </c:pt>
                <c:pt idx="50">
                  <c:v>414</c:v>
                </c:pt>
                <c:pt idx="51">
                  <c:v>416</c:v>
                </c:pt>
                <c:pt idx="52">
                  <c:v>414</c:v>
                </c:pt>
                <c:pt idx="53">
                  <c:v>414</c:v>
                </c:pt>
                <c:pt idx="54">
                  <c:v>412</c:v>
                </c:pt>
                <c:pt idx="55">
                  <c:v>415</c:v>
                </c:pt>
                <c:pt idx="56">
                  <c:v>416</c:v>
                </c:pt>
                <c:pt idx="57">
                  <c:v>415</c:v>
                </c:pt>
                <c:pt idx="58">
                  <c:v>414</c:v>
                </c:pt>
                <c:pt idx="59">
                  <c:v>415</c:v>
                </c:pt>
                <c:pt idx="60">
                  <c:v>414</c:v>
                </c:pt>
                <c:pt idx="61">
                  <c:v>412</c:v>
                </c:pt>
                <c:pt idx="62">
                  <c:v>414</c:v>
                </c:pt>
                <c:pt idx="63">
                  <c:v>416</c:v>
                </c:pt>
                <c:pt idx="64">
                  <c:v>416</c:v>
                </c:pt>
                <c:pt idx="65">
                  <c:v>414</c:v>
                </c:pt>
                <c:pt idx="66">
                  <c:v>415</c:v>
                </c:pt>
                <c:pt idx="67">
                  <c:v>414</c:v>
                </c:pt>
                <c:pt idx="68">
                  <c:v>416</c:v>
                </c:pt>
                <c:pt idx="69">
                  <c:v>413</c:v>
                </c:pt>
                <c:pt idx="70">
                  <c:v>413</c:v>
                </c:pt>
                <c:pt idx="71">
                  <c:v>414</c:v>
                </c:pt>
                <c:pt idx="72">
                  <c:v>410</c:v>
                </c:pt>
                <c:pt idx="73">
                  <c:v>411</c:v>
                </c:pt>
                <c:pt idx="74">
                  <c:v>414</c:v>
                </c:pt>
                <c:pt idx="75">
                  <c:v>412</c:v>
                </c:pt>
                <c:pt idx="76">
                  <c:v>410</c:v>
                </c:pt>
                <c:pt idx="77">
                  <c:v>411</c:v>
                </c:pt>
                <c:pt idx="78">
                  <c:v>413</c:v>
                </c:pt>
                <c:pt idx="79">
                  <c:v>414</c:v>
                </c:pt>
                <c:pt idx="80">
                  <c:v>415</c:v>
                </c:pt>
                <c:pt idx="81">
                  <c:v>417</c:v>
                </c:pt>
                <c:pt idx="82">
                  <c:v>415</c:v>
                </c:pt>
                <c:pt idx="83">
                  <c:v>416</c:v>
                </c:pt>
                <c:pt idx="84">
                  <c:v>414</c:v>
                </c:pt>
                <c:pt idx="85">
                  <c:v>417</c:v>
                </c:pt>
                <c:pt idx="86">
                  <c:v>417</c:v>
                </c:pt>
                <c:pt idx="87">
                  <c:v>417</c:v>
                </c:pt>
                <c:pt idx="88">
                  <c:v>417</c:v>
                </c:pt>
                <c:pt idx="89">
                  <c:v>416</c:v>
                </c:pt>
                <c:pt idx="90">
                  <c:v>417</c:v>
                </c:pt>
                <c:pt idx="91">
                  <c:v>418</c:v>
                </c:pt>
                <c:pt idx="92">
                  <c:v>418</c:v>
                </c:pt>
                <c:pt idx="93">
                  <c:v>418</c:v>
                </c:pt>
                <c:pt idx="94">
                  <c:v>417</c:v>
                </c:pt>
                <c:pt idx="95">
                  <c:v>416</c:v>
                </c:pt>
                <c:pt idx="96">
                  <c:v>415</c:v>
                </c:pt>
                <c:pt idx="97">
                  <c:v>416</c:v>
                </c:pt>
                <c:pt idx="98">
                  <c:v>415</c:v>
                </c:pt>
                <c:pt idx="99">
                  <c:v>418</c:v>
                </c:pt>
                <c:pt idx="100">
                  <c:v>415</c:v>
                </c:pt>
                <c:pt idx="101">
                  <c:v>418</c:v>
                </c:pt>
                <c:pt idx="102">
                  <c:v>417</c:v>
                </c:pt>
                <c:pt idx="103">
                  <c:v>414</c:v>
                </c:pt>
                <c:pt idx="104">
                  <c:v>413</c:v>
                </c:pt>
                <c:pt idx="105">
                  <c:v>417</c:v>
                </c:pt>
                <c:pt idx="106">
                  <c:v>415</c:v>
                </c:pt>
                <c:pt idx="107">
                  <c:v>416</c:v>
                </c:pt>
                <c:pt idx="108">
                  <c:v>418</c:v>
                </c:pt>
                <c:pt idx="109">
                  <c:v>414</c:v>
                </c:pt>
                <c:pt idx="110">
                  <c:v>416</c:v>
                </c:pt>
                <c:pt idx="111">
                  <c:v>417</c:v>
                </c:pt>
                <c:pt idx="112">
                  <c:v>416</c:v>
                </c:pt>
                <c:pt idx="113">
                  <c:v>419</c:v>
                </c:pt>
                <c:pt idx="114">
                  <c:v>418</c:v>
                </c:pt>
                <c:pt idx="115">
                  <c:v>416</c:v>
                </c:pt>
                <c:pt idx="116">
                  <c:v>413</c:v>
                </c:pt>
                <c:pt idx="117">
                  <c:v>415</c:v>
                </c:pt>
                <c:pt idx="118">
                  <c:v>416</c:v>
                </c:pt>
                <c:pt idx="119">
                  <c:v>416</c:v>
                </c:pt>
                <c:pt idx="120">
                  <c:v>415</c:v>
                </c:pt>
                <c:pt idx="121">
                  <c:v>417</c:v>
                </c:pt>
                <c:pt idx="122">
                  <c:v>418</c:v>
                </c:pt>
                <c:pt idx="123">
                  <c:v>416</c:v>
                </c:pt>
                <c:pt idx="124">
                  <c:v>415</c:v>
                </c:pt>
                <c:pt idx="125">
                  <c:v>417</c:v>
                </c:pt>
                <c:pt idx="126">
                  <c:v>415</c:v>
                </c:pt>
                <c:pt idx="127">
                  <c:v>417</c:v>
                </c:pt>
                <c:pt idx="128">
                  <c:v>416</c:v>
                </c:pt>
                <c:pt idx="129">
                  <c:v>416</c:v>
                </c:pt>
                <c:pt idx="130">
                  <c:v>414</c:v>
                </c:pt>
                <c:pt idx="131">
                  <c:v>416</c:v>
                </c:pt>
                <c:pt idx="132">
                  <c:v>417</c:v>
                </c:pt>
                <c:pt idx="133">
                  <c:v>416</c:v>
                </c:pt>
                <c:pt idx="134">
                  <c:v>416</c:v>
                </c:pt>
                <c:pt idx="135">
                  <c:v>415</c:v>
                </c:pt>
                <c:pt idx="136">
                  <c:v>414</c:v>
                </c:pt>
                <c:pt idx="137">
                  <c:v>416</c:v>
                </c:pt>
                <c:pt idx="138">
                  <c:v>416</c:v>
                </c:pt>
                <c:pt idx="139">
                  <c:v>412</c:v>
                </c:pt>
                <c:pt idx="140">
                  <c:v>416</c:v>
                </c:pt>
                <c:pt idx="141">
                  <c:v>417</c:v>
                </c:pt>
                <c:pt idx="142">
                  <c:v>415</c:v>
                </c:pt>
                <c:pt idx="143">
                  <c:v>417</c:v>
                </c:pt>
                <c:pt idx="144">
                  <c:v>412</c:v>
                </c:pt>
                <c:pt idx="145">
                  <c:v>415</c:v>
                </c:pt>
                <c:pt idx="146">
                  <c:v>416</c:v>
                </c:pt>
                <c:pt idx="147">
                  <c:v>412</c:v>
                </c:pt>
                <c:pt idx="148">
                  <c:v>417</c:v>
                </c:pt>
                <c:pt idx="149">
                  <c:v>414</c:v>
                </c:pt>
                <c:pt idx="150">
                  <c:v>416</c:v>
                </c:pt>
                <c:pt idx="151">
                  <c:v>415</c:v>
                </c:pt>
                <c:pt idx="152">
                  <c:v>416</c:v>
                </c:pt>
                <c:pt idx="153">
                  <c:v>414</c:v>
                </c:pt>
                <c:pt idx="154">
                  <c:v>417</c:v>
                </c:pt>
                <c:pt idx="155">
                  <c:v>412</c:v>
                </c:pt>
                <c:pt idx="156">
                  <c:v>416</c:v>
                </c:pt>
                <c:pt idx="157">
                  <c:v>416</c:v>
                </c:pt>
                <c:pt idx="158">
                  <c:v>417</c:v>
                </c:pt>
                <c:pt idx="159">
                  <c:v>417</c:v>
                </c:pt>
                <c:pt idx="160">
                  <c:v>412</c:v>
                </c:pt>
                <c:pt idx="161">
                  <c:v>413</c:v>
                </c:pt>
                <c:pt idx="162">
                  <c:v>416</c:v>
                </c:pt>
                <c:pt idx="163">
                  <c:v>416</c:v>
                </c:pt>
                <c:pt idx="164">
                  <c:v>410</c:v>
                </c:pt>
                <c:pt idx="165">
                  <c:v>417</c:v>
                </c:pt>
                <c:pt idx="166">
                  <c:v>416</c:v>
                </c:pt>
                <c:pt idx="167">
                  <c:v>413</c:v>
                </c:pt>
                <c:pt idx="168">
                  <c:v>414</c:v>
                </c:pt>
                <c:pt idx="169">
                  <c:v>415</c:v>
                </c:pt>
                <c:pt idx="170">
                  <c:v>414</c:v>
                </c:pt>
                <c:pt idx="171">
                  <c:v>414</c:v>
                </c:pt>
                <c:pt idx="172">
                  <c:v>415</c:v>
                </c:pt>
                <c:pt idx="173">
                  <c:v>416</c:v>
                </c:pt>
                <c:pt idx="174">
                  <c:v>415</c:v>
                </c:pt>
                <c:pt idx="175">
                  <c:v>412</c:v>
                </c:pt>
                <c:pt idx="176">
                  <c:v>415</c:v>
                </c:pt>
                <c:pt idx="177">
                  <c:v>415</c:v>
                </c:pt>
                <c:pt idx="178">
                  <c:v>415</c:v>
                </c:pt>
                <c:pt idx="179">
                  <c:v>414</c:v>
                </c:pt>
                <c:pt idx="180">
                  <c:v>414</c:v>
                </c:pt>
                <c:pt idx="181">
                  <c:v>415</c:v>
                </c:pt>
                <c:pt idx="182">
                  <c:v>415</c:v>
                </c:pt>
                <c:pt idx="183">
                  <c:v>415</c:v>
                </c:pt>
                <c:pt idx="184">
                  <c:v>414</c:v>
                </c:pt>
                <c:pt idx="185">
                  <c:v>416</c:v>
                </c:pt>
                <c:pt idx="186">
                  <c:v>415</c:v>
                </c:pt>
                <c:pt idx="187">
                  <c:v>413</c:v>
                </c:pt>
                <c:pt idx="188">
                  <c:v>412</c:v>
                </c:pt>
                <c:pt idx="189">
                  <c:v>416</c:v>
                </c:pt>
                <c:pt idx="190">
                  <c:v>415</c:v>
                </c:pt>
                <c:pt idx="191">
                  <c:v>414</c:v>
                </c:pt>
                <c:pt idx="192">
                  <c:v>412</c:v>
                </c:pt>
                <c:pt idx="193">
                  <c:v>416</c:v>
                </c:pt>
                <c:pt idx="194">
                  <c:v>416</c:v>
                </c:pt>
                <c:pt idx="195">
                  <c:v>413</c:v>
                </c:pt>
                <c:pt idx="196">
                  <c:v>413</c:v>
                </c:pt>
                <c:pt idx="197">
                  <c:v>415</c:v>
                </c:pt>
                <c:pt idx="198">
                  <c:v>415</c:v>
                </c:pt>
                <c:pt idx="199">
                  <c:v>410</c:v>
                </c:pt>
                <c:pt idx="200">
                  <c:v>411</c:v>
                </c:pt>
                <c:pt idx="201">
                  <c:v>412</c:v>
                </c:pt>
                <c:pt idx="202">
                  <c:v>414</c:v>
                </c:pt>
                <c:pt idx="203">
                  <c:v>412</c:v>
                </c:pt>
                <c:pt idx="204">
                  <c:v>409</c:v>
                </c:pt>
                <c:pt idx="205">
                  <c:v>413</c:v>
                </c:pt>
                <c:pt idx="206">
                  <c:v>413</c:v>
                </c:pt>
                <c:pt idx="207">
                  <c:v>412</c:v>
                </c:pt>
                <c:pt idx="208">
                  <c:v>409</c:v>
                </c:pt>
                <c:pt idx="209">
                  <c:v>408</c:v>
                </c:pt>
                <c:pt idx="210">
                  <c:v>408</c:v>
                </c:pt>
                <c:pt idx="211">
                  <c:v>406</c:v>
                </c:pt>
                <c:pt idx="212">
                  <c:v>408</c:v>
                </c:pt>
                <c:pt idx="213">
                  <c:v>410</c:v>
                </c:pt>
                <c:pt idx="214">
                  <c:v>405</c:v>
                </c:pt>
                <c:pt idx="215">
                  <c:v>409</c:v>
                </c:pt>
                <c:pt idx="216">
                  <c:v>410</c:v>
                </c:pt>
                <c:pt idx="217">
                  <c:v>409</c:v>
                </c:pt>
                <c:pt idx="218">
                  <c:v>412</c:v>
                </c:pt>
                <c:pt idx="219">
                  <c:v>410</c:v>
                </c:pt>
                <c:pt idx="220">
                  <c:v>410</c:v>
                </c:pt>
                <c:pt idx="221">
                  <c:v>410</c:v>
                </c:pt>
                <c:pt idx="222">
                  <c:v>411</c:v>
                </c:pt>
                <c:pt idx="223">
                  <c:v>414</c:v>
                </c:pt>
                <c:pt idx="224">
                  <c:v>411</c:v>
                </c:pt>
                <c:pt idx="225">
                  <c:v>412</c:v>
                </c:pt>
                <c:pt idx="226">
                  <c:v>413</c:v>
                </c:pt>
                <c:pt idx="227">
                  <c:v>412</c:v>
                </c:pt>
                <c:pt idx="228">
                  <c:v>412</c:v>
                </c:pt>
                <c:pt idx="229">
                  <c:v>411</c:v>
                </c:pt>
                <c:pt idx="230">
                  <c:v>413</c:v>
                </c:pt>
                <c:pt idx="231">
                  <c:v>412</c:v>
                </c:pt>
                <c:pt idx="232">
                  <c:v>412</c:v>
                </c:pt>
                <c:pt idx="233">
                  <c:v>412</c:v>
                </c:pt>
                <c:pt idx="234">
                  <c:v>413</c:v>
                </c:pt>
                <c:pt idx="235">
                  <c:v>411</c:v>
                </c:pt>
                <c:pt idx="236">
                  <c:v>412</c:v>
                </c:pt>
                <c:pt idx="237">
                  <c:v>411</c:v>
                </c:pt>
                <c:pt idx="238">
                  <c:v>412</c:v>
                </c:pt>
                <c:pt idx="239">
                  <c:v>409</c:v>
                </c:pt>
                <c:pt idx="240">
                  <c:v>411</c:v>
                </c:pt>
                <c:pt idx="241">
                  <c:v>412</c:v>
                </c:pt>
                <c:pt idx="242">
                  <c:v>411</c:v>
                </c:pt>
                <c:pt idx="243">
                  <c:v>413</c:v>
                </c:pt>
                <c:pt idx="244">
                  <c:v>411</c:v>
                </c:pt>
                <c:pt idx="245">
                  <c:v>411</c:v>
                </c:pt>
                <c:pt idx="246">
                  <c:v>410</c:v>
                </c:pt>
                <c:pt idx="247">
                  <c:v>409</c:v>
                </c:pt>
                <c:pt idx="248">
                  <c:v>411</c:v>
                </c:pt>
                <c:pt idx="249">
                  <c:v>411</c:v>
                </c:pt>
                <c:pt idx="250">
                  <c:v>409</c:v>
                </c:pt>
                <c:pt idx="251">
                  <c:v>412</c:v>
                </c:pt>
                <c:pt idx="252">
                  <c:v>409</c:v>
                </c:pt>
                <c:pt idx="253">
                  <c:v>410</c:v>
                </c:pt>
                <c:pt idx="254">
                  <c:v>411</c:v>
                </c:pt>
                <c:pt idx="255">
                  <c:v>406</c:v>
                </c:pt>
                <c:pt idx="256">
                  <c:v>413</c:v>
                </c:pt>
                <c:pt idx="257">
                  <c:v>410</c:v>
                </c:pt>
                <c:pt idx="258">
                  <c:v>410</c:v>
                </c:pt>
                <c:pt idx="259">
                  <c:v>410</c:v>
                </c:pt>
                <c:pt idx="260">
                  <c:v>409</c:v>
                </c:pt>
                <c:pt idx="261">
                  <c:v>409</c:v>
                </c:pt>
                <c:pt idx="262">
                  <c:v>411</c:v>
                </c:pt>
                <c:pt idx="263">
                  <c:v>408</c:v>
                </c:pt>
                <c:pt idx="264">
                  <c:v>410</c:v>
                </c:pt>
                <c:pt idx="265">
                  <c:v>410</c:v>
                </c:pt>
                <c:pt idx="266">
                  <c:v>409</c:v>
                </c:pt>
                <c:pt idx="267">
                  <c:v>410</c:v>
                </c:pt>
                <c:pt idx="268">
                  <c:v>410</c:v>
                </c:pt>
                <c:pt idx="269">
                  <c:v>409</c:v>
                </c:pt>
                <c:pt idx="270">
                  <c:v>409</c:v>
                </c:pt>
                <c:pt idx="271">
                  <c:v>410</c:v>
                </c:pt>
                <c:pt idx="272">
                  <c:v>411</c:v>
                </c:pt>
                <c:pt idx="273">
                  <c:v>410</c:v>
                </c:pt>
                <c:pt idx="274">
                  <c:v>410</c:v>
                </c:pt>
                <c:pt idx="275">
                  <c:v>413</c:v>
                </c:pt>
                <c:pt idx="276">
                  <c:v>410</c:v>
                </c:pt>
                <c:pt idx="277">
                  <c:v>408</c:v>
                </c:pt>
                <c:pt idx="278">
                  <c:v>409</c:v>
                </c:pt>
                <c:pt idx="279">
                  <c:v>408</c:v>
                </c:pt>
                <c:pt idx="280">
                  <c:v>410</c:v>
                </c:pt>
                <c:pt idx="281">
                  <c:v>410</c:v>
                </c:pt>
                <c:pt idx="282">
                  <c:v>407</c:v>
                </c:pt>
                <c:pt idx="283">
                  <c:v>413</c:v>
                </c:pt>
                <c:pt idx="284">
                  <c:v>411</c:v>
                </c:pt>
                <c:pt idx="285">
                  <c:v>409</c:v>
                </c:pt>
                <c:pt idx="286">
                  <c:v>407</c:v>
                </c:pt>
                <c:pt idx="287">
                  <c:v>409</c:v>
                </c:pt>
                <c:pt idx="288">
                  <c:v>410</c:v>
                </c:pt>
                <c:pt idx="289">
                  <c:v>410</c:v>
                </c:pt>
                <c:pt idx="290">
                  <c:v>406</c:v>
                </c:pt>
                <c:pt idx="291">
                  <c:v>411</c:v>
                </c:pt>
                <c:pt idx="292">
                  <c:v>409</c:v>
                </c:pt>
                <c:pt idx="293">
                  <c:v>408</c:v>
                </c:pt>
                <c:pt idx="294">
                  <c:v>410</c:v>
                </c:pt>
                <c:pt idx="295">
                  <c:v>407</c:v>
                </c:pt>
                <c:pt idx="296">
                  <c:v>410</c:v>
                </c:pt>
                <c:pt idx="297">
                  <c:v>409</c:v>
                </c:pt>
                <c:pt idx="298">
                  <c:v>408</c:v>
                </c:pt>
                <c:pt idx="299">
                  <c:v>410</c:v>
                </c:pt>
                <c:pt idx="300">
                  <c:v>409</c:v>
                </c:pt>
                <c:pt idx="301">
                  <c:v>409</c:v>
                </c:pt>
                <c:pt idx="302">
                  <c:v>408</c:v>
                </c:pt>
                <c:pt idx="303">
                  <c:v>409</c:v>
                </c:pt>
                <c:pt idx="304">
                  <c:v>409</c:v>
                </c:pt>
                <c:pt idx="305">
                  <c:v>408</c:v>
                </c:pt>
                <c:pt idx="306">
                  <c:v>405</c:v>
                </c:pt>
                <c:pt idx="307">
                  <c:v>408</c:v>
                </c:pt>
                <c:pt idx="308">
                  <c:v>410</c:v>
                </c:pt>
                <c:pt idx="309">
                  <c:v>405</c:v>
                </c:pt>
                <c:pt idx="310">
                  <c:v>406</c:v>
                </c:pt>
                <c:pt idx="311">
                  <c:v>408</c:v>
                </c:pt>
                <c:pt idx="312">
                  <c:v>408</c:v>
                </c:pt>
                <c:pt idx="313">
                  <c:v>408</c:v>
                </c:pt>
                <c:pt idx="314">
                  <c:v>409</c:v>
                </c:pt>
                <c:pt idx="315">
                  <c:v>409</c:v>
                </c:pt>
                <c:pt idx="316">
                  <c:v>409</c:v>
                </c:pt>
                <c:pt idx="317">
                  <c:v>409</c:v>
                </c:pt>
                <c:pt idx="318">
                  <c:v>409</c:v>
                </c:pt>
                <c:pt idx="319">
                  <c:v>408</c:v>
                </c:pt>
                <c:pt idx="320">
                  <c:v>408</c:v>
                </c:pt>
                <c:pt idx="321">
                  <c:v>407</c:v>
                </c:pt>
                <c:pt idx="322">
                  <c:v>408</c:v>
                </c:pt>
                <c:pt idx="323">
                  <c:v>409</c:v>
                </c:pt>
                <c:pt idx="324">
                  <c:v>409</c:v>
                </c:pt>
                <c:pt idx="325">
                  <c:v>407</c:v>
                </c:pt>
                <c:pt idx="326">
                  <c:v>409</c:v>
                </c:pt>
                <c:pt idx="327">
                  <c:v>408</c:v>
                </c:pt>
                <c:pt idx="328">
                  <c:v>409</c:v>
                </c:pt>
                <c:pt idx="329">
                  <c:v>408</c:v>
                </c:pt>
                <c:pt idx="330">
                  <c:v>408</c:v>
                </c:pt>
                <c:pt idx="331">
                  <c:v>409</c:v>
                </c:pt>
                <c:pt idx="332">
                  <c:v>408</c:v>
                </c:pt>
                <c:pt idx="333">
                  <c:v>408</c:v>
                </c:pt>
                <c:pt idx="334">
                  <c:v>408</c:v>
                </c:pt>
                <c:pt idx="335">
                  <c:v>409</c:v>
                </c:pt>
                <c:pt idx="336">
                  <c:v>407</c:v>
                </c:pt>
                <c:pt idx="337">
                  <c:v>407</c:v>
                </c:pt>
                <c:pt idx="338">
                  <c:v>407</c:v>
                </c:pt>
                <c:pt idx="339">
                  <c:v>408</c:v>
                </c:pt>
                <c:pt idx="340">
                  <c:v>407</c:v>
                </c:pt>
                <c:pt idx="341">
                  <c:v>407</c:v>
                </c:pt>
                <c:pt idx="342">
                  <c:v>409</c:v>
                </c:pt>
                <c:pt idx="343">
                  <c:v>408</c:v>
                </c:pt>
                <c:pt idx="344">
                  <c:v>409</c:v>
                </c:pt>
                <c:pt idx="345">
                  <c:v>407</c:v>
                </c:pt>
                <c:pt idx="346">
                  <c:v>407</c:v>
                </c:pt>
                <c:pt idx="347">
                  <c:v>409</c:v>
                </c:pt>
                <c:pt idx="348">
                  <c:v>408</c:v>
                </c:pt>
                <c:pt idx="349">
                  <c:v>408</c:v>
                </c:pt>
                <c:pt idx="350">
                  <c:v>408</c:v>
                </c:pt>
                <c:pt idx="351">
                  <c:v>409</c:v>
                </c:pt>
                <c:pt idx="352">
                  <c:v>408</c:v>
                </c:pt>
                <c:pt idx="353">
                  <c:v>406</c:v>
                </c:pt>
                <c:pt idx="354">
                  <c:v>408</c:v>
                </c:pt>
                <c:pt idx="355">
                  <c:v>408</c:v>
                </c:pt>
                <c:pt idx="356">
                  <c:v>409</c:v>
                </c:pt>
                <c:pt idx="357">
                  <c:v>406</c:v>
                </c:pt>
                <c:pt idx="358">
                  <c:v>408</c:v>
                </c:pt>
                <c:pt idx="359">
                  <c:v>409</c:v>
                </c:pt>
                <c:pt idx="360">
                  <c:v>409</c:v>
                </c:pt>
                <c:pt idx="361">
                  <c:v>408</c:v>
                </c:pt>
                <c:pt idx="362">
                  <c:v>409</c:v>
                </c:pt>
                <c:pt idx="363">
                  <c:v>408</c:v>
                </c:pt>
                <c:pt idx="364">
                  <c:v>410</c:v>
                </c:pt>
                <c:pt idx="365">
                  <c:v>410</c:v>
                </c:pt>
                <c:pt idx="366">
                  <c:v>410</c:v>
                </c:pt>
                <c:pt idx="367">
                  <c:v>411</c:v>
                </c:pt>
                <c:pt idx="368">
                  <c:v>410</c:v>
                </c:pt>
                <c:pt idx="369">
                  <c:v>409</c:v>
                </c:pt>
                <c:pt idx="370">
                  <c:v>410</c:v>
                </c:pt>
                <c:pt idx="371">
                  <c:v>410</c:v>
                </c:pt>
                <c:pt idx="372">
                  <c:v>411</c:v>
                </c:pt>
                <c:pt idx="373">
                  <c:v>410</c:v>
                </c:pt>
                <c:pt idx="374">
                  <c:v>415</c:v>
                </c:pt>
                <c:pt idx="375">
                  <c:v>416</c:v>
                </c:pt>
                <c:pt idx="376">
                  <c:v>416</c:v>
                </c:pt>
                <c:pt idx="377">
                  <c:v>417</c:v>
                </c:pt>
                <c:pt idx="378">
                  <c:v>418</c:v>
                </c:pt>
                <c:pt idx="379">
                  <c:v>419</c:v>
                </c:pt>
                <c:pt idx="380">
                  <c:v>417</c:v>
                </c:pt>
                <c:pt idx="381">
                  <c:v>419</c:v>
                </c:pt>
                <c:pt idx="382">
                  <c:v>421</c:v>
                </c:pt>
                <c:pt idx="383">
                  <c:v>420</c:v>
                </c:pt>
                <c:pt idx="384">
                  <c:v>421</c:v>
                </c:pt>
                <c:pt idx="385">
                  <c:v>420</c:v>
                </c:pt>
                <c:pt idx="386">
                  <c:v>421</c:v>
                </c:pt>
                <c:pt idx="387">
                  <c:v>422</c:v>
                </c:pt>
                <c:pt idx="388">
                  <c:v>421</c:v>
                </c:pt>
                <c:pt idx="389">
                  <c:v>422</c:v>
                </c:pt>
                <c:pt idx="390">
                  <c:v>422</c:v>
                </c:pt>
                <c:pt idx="391">
                  <c:v>422</c:v>
                </c:pt>
                <c:pt idx="392">
                  <c:v>421</c:v>
                </c:pt>
                <c:pt idx="393">
                  <c:v>421</c:v>
                </c:pt>
                <c:pt idx="394">
                  <c:v>422</c:v>
                </c:pt>
                <c:pt idx="395">
                  <c:v>422</c:v>
                </c:pt>
                <c:pt idx="396">
                  <c:v>419</c:v>
                </c:pt>
                <c:pt idx="397">
                  <c:v>420</c:v>
                </c:pt>
                <c:pt idx="398">
                  <c:v>423</c:v>
                </c:pt>
                <c:pt idx="399">
                  <c:v>422</c:v>
                </c:pt>
                <c:pt idx="400">
                  <c:v>423</c:v>
                </c:pt>
                <c:pt idx="401">
                  <c:v>422</c:v>
                </c:pt>
                <c:pt idx="402">
                  <c:v>422</c:v>
                </c:pt>
                <c:pt idx="403">
                  <c:v>422</c:v>
                </c:pt>
                <c:pt idx="404">
                  <c:v>421</c:v>
                </c:pt>
                <c:pt idx="405">
                  <c:v>421</c:v>
                </c:pt>
                <c:pt idx="406">
                  <c:v>423</c:v>
                </c:pt>
                <c:pt idx="407">
                  <c:v>422</c:v>
                </c:pt>
                <c:pt idx="408">
                  <c:v>422</c:v>
                </c:pt>
                <c:pt idx="409">
                  <c:v>421</c:v>
                </c:pt>
                <c:pt idx="410">
                  <c:v>422</c:v>
                </c:pt>
                <c:pt idx="411">
                  <c:v>421</c:v>
                </c:pt>
                <c:pt idx="412">
                  <c:v>421</c:v>
                </c:pt>
                <c:pt idx="413">
                  <c:v>422</c:v>
                </c:pt>
                <c:pt idx="414">
                  <c:v>422</c:v>
                </c:pt>
                <c:pt idx="415">
                  <c:v>423</c:v>
                </c:pt>
                <c:pt idx="416">
                  <c:v>419</c:v>
                </c:pt>
                <c:pt idx="417">
                  <c:v>421</c:v>
                </c:pt>
                <c:pt idx="418">
                  <c:v>422</c:v>
                </c:pt>
                <c:pt idx="419">
                  <c:v>422</c:v>
                </c:pt>
                <c:pt idx="420">
                  <c:v>422</c:v>
                </c:pt>
                <c:pt idx="421">
                  <c:v>422</c:v>
                </c:pt>
                <c:pt idx="422">
                  <c:v>424</c:v>
                </c:pt>
                <c:pt idx="423">
                  <c:v>424</c:v>
                </c:pt>
                <c:pt idx="424">
                  <c:v>422</c:v>
                </c:pt>
                <c:pt idx="425">
                  <c:v>424</c:v>
                </c:pt>
                <c:pt idx="426">
                  <c:v>424</c:v>
                </c:pt>
                <c:pt idx="427">
                  <c:v>424</c:v>
                </c:pt>
                <c:pt idx="428">
                  <c:v>425</c:v>
                </c:pt>
                <c:pt idx="429">
                  <c:v>424</c:v>
                </c:pt>
                <c:pt idx="430">
                  <c:v>425</c:v>
                </c:pt>
                <c:pt idx="431">
                  <c:v>423</c:v>
                </c:pt>
                <c:pt idx="432">
                  <c:v>423</c:v>
                </c:pt>
                <c:pt idx="433">
                  <c:v>425</c:v>
                </c:pt>
                <c:pt idx="434">
                  <c:v>424</c:v>
                </c:pt>
                <c:pt idx="435">
                  <c:v>424</c:v>
                </c:pt>
                <c:pt idx="436">
                  <c:v>423</c:v>
                </c:pt>
                <c:pt idx="437">
                  <c:v>423</c:v>
                </c:pt>
                <c:pt idx="438">
                  <c:v>424</c:v>
                </c:pt>
                <c:pt idx="439">
                  <c:v>423</c:v>
                </c:pt>
                <c:pt idx="440">
                  <c:v>423</c:v>
                </c:pt>
                <c:pt idx="441">
                  <c:v>424</c:v>
                </c:pt>
                <c:pt idx="442">
                  <c:v>423</c:v>
                </c:pt>
                <c:pt idx="443">
                  <c:v>424</c:v>
                </c:pt>
                <c:pt idx="444">
                  <c:v>422</c:v>
                </c:pt>
                <c:pt idx="445">
                  <c:v>423</c:v>
                </c:pt>
                <c:pt idx="446">
                  <c:v>424</c:v>
                </c:pt>
                <c:pt idx="447">
                  <c:v>423</c:v>
                </c:pt>
                <c:pt idx="448">
                  <c:v>421</c:v>
                </c:pt>
                <c:pt idx="449">
                  <c:v>424</c:v>
                </c:pt>
                <c:pt idx="450">
                  <c:v>423</c:v>
                </c:pt>
                <c:pt idx="451">
                  <c:v>423</c:v>
                </c:pt>
                <c:pt idx="452">
                  <c:v>422</c:v>
                </c:pt>
                <c:pt idx="453">
                  <c:v>424</c:v>
                </c:pt>
                <c:pt idx="454">
                  <c:v>422</c:v>
                </c:pt>
                <c:pt idx="455">
                  <c:v>422</c:v>
                </c:pt>
                <c:pt idx="456">
                  <c:v>422</c:v>
                </c:pt>
                <c:pt idx="457">
                  <c:v>422</c:v>
                </c:pt>
                <c:pt idx="458">
                  <c:v>423</c:v>
                </c:pt>
                <c:pt idx="459">
                  <c:v>421</c:v>
                </c:pt>
                <c:pt idx="460">
                  <c:v>418</c:v>
                </c:pt>
                <c:pt idx="461">
                  <c:v>422</c:v>
                </c:pt>
                <c:pt idx="462">
                  <c:v>422</c:v>
                </c:pt>
                <c:pt idx="463">
                  <c:v>421</c:v>
                </c:pt>
                <c:pt idx="464">
                  <c:v>421</c:v>
                </c:pt>
                <c:pt idx="465">
                  <c:v>422</c:v>
                </c:pt>
                <c:pt idx="466">
                  <c:v>421</c:v>
                </c:pt>
                <c:pt idx="467">
                  <c:v>419</c:v>
                </c:pt>
                <c:pt idx="468">
                  <c:v>421</c:v>
                </c:pt>
                <c:pt idx="469">
                  <c:v>421</c:v>
                </c:pt>
                <c:pt idx="470">
                  <c:v>421</c:v>
                </c:pt>
                <c:pt idx="471">
                  <c:v>422</c:v>
                </c:pt>
                <c:pt idx="472">
                  <c:v>420</c:v>
                </c:pt>
                <c:pt idx="473">
                  <c:v>421</c:v>
                </c:pt>
                <c:pt idx="474">
                  <c:v>421</c:v>
                </c:pt>
                <c:pt idx="475">
                  <c:v>420</c:v>
                </c:pt>
                <c:pt idx="476">
                  <c:v>420</c:v>
                </c:pt>
                <c:pt idx="477">
                  <c:v>421</c:v>
                </c:pt>
                <c:pt idx="478">
                  <c:v>420</c:v>
                </c:pt>
                <c:pt idx="479">
                  <c:v>418</c:v>
                </c:pt>
                <c:pt idx="480">
                  <c:v>420</c:v>
                </c:pt>
                <c:pt idx="481">
                  <c:v>421</c:v>
                </c:pt>
                <c:pt idx="482">
                  <c:v>419</c:v>
                </c:pt>
                <c:pt idx="483">
                  <c:v>418</c:v>
                </c:pt>
                <c:pt idx="484">
                  <c:v>421</c:v>
                </c:pt>
                <c:pt idx="485">
                  <c:v>421</c:v>
                </c:pt>
                <c:pt idx="486">
                  <c:v>420</c:v>
                </c:pt>
                <c:pt idx="487">
                  <c:v>420</c:v>
                </c:pt>
                <c:pt idx="488">
                  <c:v>419</c:v>
                </c:pt>
                <c:pt idx="489">
                  <c:v>420</c:v>
                </c:pt>
                <c:pt idx="490">
                  <c:v>420</c:v>
                </c:pt>
                <c:pt idx="491">
                  <c:v>419</c:v>
                </c:pt>
                <c:pt idx="492">
                  <c:v>420</c:v>
                </c:pt>
                <c:pt idx="493">
                  <c:v>420</c:v>
                </c:pt>
                <c:pt idx="494">
                  <c:v>419</c:v>
                </c:pt>
                <c:pt idx="495">
                  <c:v>418</c:v>
                </c:pt>
                <c:pt idx="496">
                  <c:v>419</c:v>
                </c:pt>
                <c:pt idx="497">
                  <c:v>420</c:v>
                </c:pt>
                <c:pt idx="498">
                  <c:v>420</c:v>
                </c:pt>
                <c:pt idx="499">
                  <c:v>421</c:v>
                </c:pt>
                <c:pt idx="500">
                  <c:v>420</c:v>
                </c:pt>
                <c:pt idx="501">
                  <c:v>420</c:v>
                </c:pt>
                <c:pt idx="502">
                  <c:v>419</c:v>
                </c:pt>
                <c:pt idx="503">
                  <c:v>419</c:v>
                </c:pt>
                <c:pt idx="504">
                  <c:v>419</c:v>
                </c:pt>
                <c:pt idx="505">
                  <c:v>419</c:v>
                </c:pt>
                <c:pt idx="506">
                  <c:v>417</c:v>
                </c:pt>
                <c:pt idx="507">
                  <c:v>419</c:v>
                </c:pt>
                <c:pt idx="508">
                  <c:v>419</c:v>
                </c:pt>
                <c:pt idx="509">
                  <c:v>420</c:v>
                </c:pt>
                <c:pt idx="510">
                  <c:v>417</c:v>
                </c:pt>
                <c:pt idx="511">
                  <c:v>419</c:v>
                </c:pt>
                <c:pt idx="512">
                  <c:v>419</c:v>
                </c:pt>
                <c:pt idx="513">
                  <c:v>419</c:v>
                </c:pt>
                <c:pt idx="514">
                  <c:v>420</c:v>
                </c:pt>
                <c:pt idx="515">
                  <c:v>419</c:v>
                </c:pt>
                <c:pt idx="516">
                  <c:v>420</c:v>
                </c:pt>
                <c:pt idx="517">
                  <c:v>420</c:v>
                </c:pt>
                <c:pt idx="518">
                  <c:v>418</c:v>
                </c:pt>
                <c:pt idx="519">
                  <c:v>418</c:v>
                </c:pt>
                <c:pt idx="520">
                  <c:v>419</c:v>
                </c:pt>
                <c:pt idx="521">
                  <c:v>419</c:v>
                </c:pt>
                <c:pt idx="522">
                  <c:v>419</c:v>
                </c:pt>
                <c:pt idx="523">
                  <c:v>417</c:v>
                </c:pt>
                <c:pt idx="524">
                  <c:v>420</c:v>
                </c:pt>
                <c:pt idx="525">
                  <c:v>419</c:v>
                </c:pt>
                <c:pt idx="526">
                  <c:v>419</c:v>
                </c:pt>
                <c:pt idx="527">
                  <c:v>420</c:v>
                </c:pt>
                <c:pt idx="528">
                  <c:v>419</c:v>
                </c:pt>
                <c:pt idx="529">
                  <c:v>420</c:v>
                </c:pt>
                <c:pt idx="530">
                  <c:v>419</c:v>
                </c:pt>
                <c:pt idx="531">
                  <c:v>418</c:v>
                </c:pt>
                <c:pt idx="532">
                  <c:v>420</c:v>
                </c:pt>
                <c:pt idx="533">
                  <c:v>420</c:v>
                </c:pt>
                <c:pt idx="534">
                  <c:v>418</c:v>
                </c:pt>
                <c:pt idx="535">
                  <c:v>419</c:v>
                </c:pt>
                <c:pt idx="536">
                  <c:v>419</c:v>
                </c:pt>
                <c:pt idx="537">
                  <c:v>420</c:v>
                </c:pt>
                <c:pt idx="538">
                  <c:v>418</c:v>
                </c:pt>
                <c:pt idx="539">
                  <c:v>417</c:v>
                </c:pt>
                <c:pt idx="540">
                  <c:v>420</c:v>
                </c:pt>
                <c:pt idx="541">
                  <c:v>419</c:v>
                </c:pt>
                <c:pt idx="542">
                  <c:v>419</c:v>
                </c:pt>
                <c:pt idx="543">
                  <c:v>419</c:v>
                </c:pt>
                <c:pt idx="544">
                  <c:v>419</c:v>
                </c:pt>
                <c:pt idx="545">
                  <c:v>419</c:v>
                </c:pt>
                <c:pt idx="546">
                  <c:v>418</c:v>
                </c:pt>
                <c:pt idx="547">
                  <c:v>418</c:v>
                </c:pt>
                <c:pt idx="548">
                  <c:v>420</c:v>
                </c:pt>
                <c:pt idx="549">
                  <c:v>419</c:v>
                </c:pt>
                <c:pt idx="550">
                  <c:v>419</c:v>
                </c:pt>
                <c:pt idx="551">
                  <c:v>418</c:v>
                </c:pt>
                <c:pt idx="552">
                  <c:v>419</c:v>
                </c:pt>
                <c:pt idx="553">
                  <c:v>418</c:v>
                </c:pt>
                <c:pt idx="554">
                  <c:v>418</c:v>
                </c:pt>
                <c:pt idx="555">
                  <c:v>418</c:v>
                </c:pt>
                <c:pt idx="556">
                  <c:v>419</c:v>
                </c:pt>
                <c:pt idx="557">
                  <c:v>419</c:v>
                </c:pt>
                <c:pt idx="558">
                  <c:v>416</c:v>
                </c:pt>
                <c:pt idx="559">
                  <c:v>418</c:v>
                </c:pt>
                <c:pt idx="560">
                  <c:v>419</c:v>
                </c:pt>
                <c:pt idx="561">
                  <c:v>417</c:v>
                </c:pt>
                <c:pt idx="562">
                  <c:v>416</c:v>
                </c:pt>
                <c:pt idx="563">
                  <c:v>415</c:v>
                </c:pt>
                <c:pt idx="564">
                  <c:v>416</c:v>
                </c:pt>
                <c:pt idx="565">
                  <c:v>416</c:v>
                </c:pt>
                <c:pt idx="566">
                  <c:v>413</c:v>
                </c:pt>
                <c:pt idx="567">
                  <c:v>414</c:v>
                </c:pt>
                <c:pt idx="568">
                  <c:v>415</c:v>
                </c:pt>
                <c:pt idx="569">
                  <c:v>414</c:v>
                </c:pt>
                <c:pt idx="570">
                  <c:v>415</c:v>
                </c:pt>
                <c:pt idx="571">
                  <c:v>414</c:v>
                </c:pt>
                <c:pt idx="572">
                  <c:v>415</c:v>
                </c:pt>
                <c:pt idx="573">
                  <c:v>414</c:v>
                </c:pt>
                <c:pt idx="574">
                  <c:v>413</c:v>
                </c:pt>
                <c:pt idx="575">
                  <c:v>414</c:v>
                </c:pt>
                <c:pt idx="576">
                  <c:v>415</c:v>
                </c:pt>
                <c:pt idx="577">
                  <c:v>414</c:v>
                </c:pt>
                <c:pt idx="578">
                  <c:v>413</c:v>
                </c:pt>
                <c:pt idx="579">
                  <c:v>412</c:v>
                </c:pt>
                <c:pt idx="580">
                  <c:v>414</c:v>
                </c:pt>
                <c:pt idx="581">
                  <c:v>413</c:v>
                </c:pt>
                <c:pt idx="582">
                  <c:v>411</c:v>
                </c:pt>
                <c:pt idx="583">
                  <c:v>413</c:v>
                </c:pt>
                <c:pt idx="584">
                  <c:v>413</c:v>
                </c:pt>
                <c:pt idx="585">
                  <c:v>412</c:v>
                </c:pt>
                <c:pt idx="586">
                  <c:v>411</c:v>
                </c:pt>
                <c:pt idx="587">
                  <c:v>411</c:v>
                </c:pt>
                <c:pt idx="588">
                  <c:v>412</c:v>
                </c:pt>
                <c:pt idx="589">
                  <c:v>412</c:v>
                </c:pt>
                <c:pt idx="590">
                  <c:v>410</c:v>
                </c:pt>
                <c:pt idx="591">
                  <c:v>412</c:v>
                </c:pt>
                <c:pt idx="592">
                  <c:v>410</c:v>
                </c:pt>
                <c:pt idx="593">
                  <c:v>410</c:v>
                </c:pt>
                <c:pt idx="594">
                  <c:v>409</c:v>
                </c:pt>
                <c:pt idx="595">
                  <c:v>410</c:v>
                </c:pt>
                <c:pt idx="596">
                  <c:v>411</c:v>
                </c:pt>
                <c:pt idx="597">
                  <c:v>411</c:v>
                </c:pt>
                <c:pt idx="598">
                  <c:v>411</c:v>
                </c:pt>
                <c:pt idx="599">
                  <c:v>411</c:v>
                </c:pt>
                <c:pt idx="600">
                  <c:v>412</c:v>
                </c:pt>
                <c:pt idx="601">
                  <c:v>410</c:v>
                </c:pt>
                <c:pt idx="602">
                  <c:v>411</c:v>
                </c:pt>
                <c:pt idx="603">
                  <c:v>411</c:v>
                </c:pt>
                <c:pt idx="604">
                  <c:v>411</c:v>
                </c:pt>
                <c:pt idx="605">
                  <c:v>410</c:v>
                </c:pt>
                <c:pt idx="606">
                  <c:v>412</c:v>
                </c:pt>
                <c:pt idx="607">
                  <c:v>411</c:v>
                </c:pt>
                <c:pt idx="608">
                  <c:v>412</c:v>
                </c:pt>
                <c:pt idx="609">
                  <c:v>409</c:v>
                </c:pt>
                <c:pt idx="610">
                  <c:v>410</c:v>
                </c:pt>
                <c:pt idx="611">
                  <c:v>412</c:v>
                </c:pt>
                <c:pt idx="612">
                  <c:v>412</c:v>
                </c:pt>
                <c:pt idx="613">
                  <c:v>411</c:v>
                </c:pt>
                <c:pt idx="614">
                  <c:v>409</c:v>
                </c:pt>
                <c:pt idx="615">
                  <c:v>412</c:v>
                </c:pt>
                <c:pt idx="616">
                  <c:v>411</c:v>
                </c:pt>
                <c:pt idx="617">
                  <c:v>411</c:v>
                </c:pt>
                <c:pt idx="618">
                  <c:v>411</c:v>
                </c:pt>
                <c:pt idx="619">
                  <c:v>411</c:v>
                </c:pt>
                <c:pt idx="620">
                  <c:v>411</c:v>
                </c:pt>
                <c:pt idx="621">
                  <c:v>409</c:v>
                </c:pt>
                <c:pt idx="622">
                  <c:v>409</c:v>
                </c:pt>
                <c:pt idx="623">
                  <c:v>412</c:v>
                </c:pt>
                <c:pt idx="624">
                  <c:v>411</c:v>
                </c:pt>
                <c:pt idx="625">
                  <c:v>411</c:v>
                </c:pt>
                <c:pt idx="626">
                  <c:v>410</c:v>
                </c:pt>
                <c:pt idx="627">
                  <c:v>412</c:v>
                </c:pt>
                <c:pt idx="628">
                  <c:v>412</c:v>
                </c:pt>
                <c:pt idx="629">
                  <c:v>411</c:v>
                </c:pt>
                <c:pt idx="630">
                  <c:v>411</c:v>
                </c:pt>
                <c:pt idx="631">
                  <c:v>412</c:v>
                </c:pt>
                <c:pt idx="632">
                  <c:v>411</c:v>
                </c:pt>
                <c:pt idx="633">
                  <c:v>409</c:v>
                </c:pt>
                <c:pt idx="634">
                  <c:v>411</c:v>
                </c:pt>
                <c:pt idx="635">
                  <c:v>412</c:v>
                </c:pt>
                <c:pt idx="636">
                  <c:v>411</c:v>
                </c:pt>
                <c:pt idx="637">
                  <c:v>408</c:v>
                </c:pt>
                <c:pt idx="638">
                  <c:v>411</c:v>
                </c:pt>
                <c:pt idx="639">
                  <c:v>412</c:v>
                </c:pt>
                <c:pt idx="640">
                  <c:v>412</c:v>
                </c:pt>
                <c:pt idx="641">
                  <c:v>411</c:v>
                </c:pt>
                <c:pt idx="642">
                  <c:v>412</c:v>
                </c:pt>
                <c:pt idx="643">
                  <c:v>412</c:v>
                </c:pt>
                <c:pt idx="644">
                  <c:v>410</c:v>
                </c:pt>
                <c:pt idx="645">
                  <c:v>411</c:v>
                </c:pt>
                <c:pt idx="646">
                  <c:v>411</c:v>
                </c:pt>
                <c:pt idx="647">
                  <c:v>411</c:v>
                </c:pt>
                <c:pt idx="648">
                  <c:v>411</c:v>
                </c:pt>
                <c:pt idx="649">
                  <c:v>410</c:v>
                </c:pt>
                <c:pt idx="650">
                  <c:v>411</c:v>
                </c:pt>
                <c:pt idx="651">
                  <c:v>412</c:v>
                </c:pt>
                <c:pt idx="652">
                  <c:v>410</c:v>
                </c:pt>
                <c:pt idx="653">
                  <c:v>409</c:v>
                </c:pt>
                <c:pt idx="654">
                  <c:v>412</c:v>
                </c:pt>
                <c:pt idx="655">
                  <c:v>411</c:v>
                </c:pt>
                <c:pt idx="656">
                  <c:v>411</c:v>
                </c:pt>
                <c:pt idx="657">
                  <c:v>411</c:v>
                </c:pt>
                <c:pt idx="658">
                  <c:v>411</c:v>
                </c:pt>
                <c:pt idx="659">
                  <c:v>411</c:v>
                </c:pt>
                <c:pt idx="660">
                  <c:v>411</c:v>
                </c:pt>
                <c:pt idx="661">
                  <c:v>410</c:v>
                </c:pt>
                <c:pt idx="662">
                  <c:v>411</c:v>
                </c:pt>
                <c:pt idx="663">
                  <c:v>411</c:v>
                </c:pt>
                <c:pt idx="664">
                  <c:v>411</c:v>
                </c:pt>
                <c:pt idx="665">
                  <c:v>410</c:v>
                </c:pt>
                <c:pt idx="666">
                  <c:v>412</c:v>
                </c:pt>
                <c:pt idx="667">
                  <c:v>412</c:v>
                </c:pt>
                <c:pt idx="668">
                  <c:v>410</c:v>
                </c:pt>
                <c:pt idx="669">
                  <c:v>412</c:v>
                </c:pt>
                <c:pt idx="670">
                  <c:v>410</c:v>
                </c:pt>
                <c:pt idx="671">
                  <c:v>412</c:v>
                </c:pt>
                <c:pt idx="672">
                  <c:v>411</c:v>
                </c:pt>
                <c:pt idx="673">
                  <c:v>411</c:v>
                </c:pt>
                <c:pt idx="674">
                  <c:v>411</c:v>
                </c:pt>
                <c:pt idx="675">
                  <c:v>411</c:v>
                </c:pt>
                <c:pt idx="676">
                  <c:v>409</c:v>
                </c:pt>
                <c:pt idx="677">
                  <c:v>410</c:v>
                </c:pt>
                <c:pt idx="678">
                  <c:v>410</c:v>
                </c:pt>
                <c:pt idx="679">
                  <c:v>412</c:v>
                </c:pt>
                <c:pt idx="680">
                  <c:v>409</c:v>
                </c:pt>
                <c:pt idx="681">
                  <c:v>410</c:v>
                </c:pt>
                <c:pt idx="682">
                  <c:v>412</c:v>
                </c:pt>
                <c:pt idx="683">
                  <c:v>411</c:v>
                </c:pt>
                <c:pt idx="684">
                  <c:v>412</c:v>
                </c:pt>
                <c:pt idx="685">
                  <c:v>411</c:v>
                </c:pt>
                <c:pt idx="686">
                  <c:v>411</c:v>
                </c:pt>
                <c:pt idx="687">
                  <c:v>412</c:v>
                </c:pt>
                <c:pt idx="688">
                  <c:v>410</c:v>
                </c:pt>
                <c:pt idx="689">
                  <c:v>410</c:v>
                </c:pt>
                <c:pt idx="690">
                  <c:v>411</c:v>
                </c:pt>
                <c:pt idx="691">
                  <c:v>411</c:v>
                </c:pt>
                <c:pt idx="692">
                  <c:v>411</c:v>
                </c:pt>
                <c:pt idx="693">
                  <c:v>409</c:v>
                </c:pt>
                <c:pt idx="694">
                  <c:v>411</c:v>
                </c:pt>
                <c:pt idx="695">
                  <c:v>411</c:v>
                </c:pt>
                <c:pt idx="696">
                  <c:v>407</c:v>
                </c:pt>
                <c:pt idx="697">
                  <c:v>411</c:v>
                </c:pt>
                <c:pt idx="698">
                  <c:v>412</c:v>
                </c:pt>
                <c:pt idx="699">
                  <c:v>411</c:v>
                </c:pt>
                <c:pt idx="700">
                  <c:v>410</c:v>
                </c:pt>
                <c:pt idx="701">
                  <c:v>410</c:v>
                </c:pt>
                <c:pt idx="702">
                  <c:v>411</c:v>
                </c:pt>
                <c:pt idx="703">
                  <c:v>410</c:v>
                </c:pt>
                <c:pt idx="704">
                  <c:v>411</c:v>
                </c:pt>
                <c:pt idx="705">
                  <c:v>410</c:v>
                </c:pt>
                <c:pt idx="706">
                  <c:v>411</c:v>
                </c:pt>
                <c:pt idx="707">
                  <c:v>410</c:v>
                </c:pt>
                <c:pt idx="708">
                  <c:v>410</c:v>
                </c:pt>
                <c:pt idx="709">
                  <c:v>411</c:v>
                </c:pt>
                <c:pt idx="710">
                  <c:v>412</c:v>
                </c:pt>
                <c:pt idx="711">
                  <c:v>411</c:v>
                </c:pt>
                <c:pt idx="712">
                  <c:v>412</c:v>
                </c:pt>
                <c:pt idx="713">
                  <c:v>413</c:v>
                </c:pt>
                <c:pt idx="714">
                  <c:v>412</c:v>
                </c:pt>
                <c:pt idx="715">
                  <c:v>410</c:v>
                </c:pt>
                <c:pt idx="716">
                  <c:v>411</c:v>
                </c:pt>
                <c:pt idx="717">
                  <c:v>411</c:v>
                </c:pt>
                <c:pt idx="718">
                  <c:v>412</c:v>
                </c:pt>
                <c:pt idx="719">
                  <c:v>412</c:v>
                </c:pt>
                <c:pt idx="720">
                  <c:v>410</c:v>
                </c:pt>
                <c:pt idx="721">
                  <c:v>409</c:v>
                </c:pt>
                <c:pt idx="722">
                  <c:v>412</c:v>
                </c:pt>
                <c:pt idx="723">
                  <c:v>412</c:v>
                </c:pt>
                <c:pt idx="724">
                  <c:v>410</c:v>
                </c:pt>
                <c:pt idx="725">
                  <c:v>411</c:v>
                </c:pt>
                <c:pt idx="726">
                  <c:v>412</c:v>
                </c:pt>
                <c:pt idx="727">
                  <c:v>412</c:v>
                </c:pt>
                <c:pt idx="728">
                  <c:v>410</c:v>
                </c:pt>
                <c:pt idx="729">
                  <c:v>411</c:v>
                </c:pt>
                <c:pt idx="730">
                  <c:v>412</c:v>
                </c:pt>
                <c:pt idx="731">
                  <c:v>411</c:v>
                </c:pt>
                <c:pt idx="732">
                  <c:v>410</c:v>
                </c:pt>
                <c:pt idx="733">
                  <c:v>412</c:v>
                </c:pt>
                <c:pt idx="734">
                  <c:v>411</c:v>
                </c:pt>
                <c:pt idx="735">
                  <c:v>411</c:v>
                </c:pt>
                <c:pt idx="736">
                  <c:v>409</c:v>
                </c:pt>
                <c:pt idx="737">
                  <c:v>411</c:v>
                </c:pt>
                <c:pt idx="738">
                  <c:v>413</c:v>
                </c:pt>
                <c:pt idx="739">
                  <c:v>411</c:v>
                </c:pt>
                <c:pt idx="740">
                  <c:v>410</c:v>
                </c:pt>
                <c:pt idx="741">
                  <c:v>411</c:v>
                </c:pt>
                <c:pt idx="742">
                  <c:v>412</c:v>
                </c:pt>
                <c:pt idx="743">
                  <c:v>410</c:v>
                </c:pt>
                <c:pt idx="744">
                  <c:v>410</c:v>
                </c:pt>
                <c:pt idx="745">
                  <c:v>411</c:v>
                </c:pt>
                <c:pt idx="746">
                  <c:v>412</c:v>
                </c:pt>
                <c:pt idx="747">
                  <c:v>410</c:v>
                </c:pt>
                <c:pt idx="748">
                  <c:v>409</c:v>
                </c:pt>
                <c:pt idx="749">
                  <c:v>410</c:v>
                </c:pt>
                <c:pt idx="750">
                  <c:v>411</c:v>
                </c:pt>
                <c:pt idx="751">
                  <c:v>410</c:v>
                </c:pt>
                <c:pt idx="752">
                  <c:v>411</c:v>
                </c:pt>
                <c:pt idx="753">
                  <c:v>412</c:v>
                </c:pt>
                <c:pt idx="754">
                  <c:v>411</c:v>
                </c:pt>
                <c:pt idx="755">
                  <c:v>409</c:v>
                </c:pt>
                <c:pt idx="756">
                  <c:v>412</c:v>
                </c:pt>
                <c:pt idx="757">
                  <c:v>411</c:v>
                </c:pt>
                <c:pt idx="758">
                  <c:v>412</c:v>
                </c:pt>
                <c:pt idx="759">
                  <c:v>410</c:v>
                </c:pt>
                <c:pt idx="760">
                  <c:v>410</c:v>
                </c:pt>
                <c:pt idx="761">
                  <c:v>411</c:v>
                </c:pt>
                <c:pt idx="762">
                  <c:v>411</c:v>
                </c:pt>
                <c:pt idx="763">
                  <c:v>409</c:v>
                </c:pt>
                <c:pt idx="764">
                  <c:v>410</c:v>
                </c:pt>
                <c:pt idx="765">
                  <c:v>411</c:v>
                </c:pt>
                <c:pt idx="766">
                  <c:v>412</c:v>
                </c:pt>
                <c:pt idx="767">
                  <c:v>411</c:v>
                </c:pt>
                <c:pt idx="768">
                  <c:v>412</c:v>
                </c:pt>
                <c:pt idx="769">
                  <c:v>411</c:v>
                </c:pt>
                <c:pt idx="770">
                  <c:v>411</c:v>
                </c:pt>
                <c:pt idx="771">
                  <c:v>409</c:v>
                </c:pt>
                <c:pt idx="772">
                  <c:v>410</c:v>
                </c:pt>
                <c:pt idx="773">
                  <c:v>411</c:v>
                </c:pt>
                <c:pt idx="774">
                  <c:v>411</c:v>
                </c:pt>
                <c:pt idx="775">
                  <c:v>410</c:v>
                </c:pt>
                <c:pt idx="776">
                  <c:v>410</c:v>
                </c:pt>
                <c:pt idx="777">
                  <c:v>410</c:v>
                </c:pt>
                <c:pt idx="778">
                  <c:v>411</c:v>
                </c:pt>
                <c:pt idx="779">
                  <c:v>409</c:v>
                </c:pt>
                <c:pt idx="780">
                  <c:v>410</c:v>
                </c:pt>
                <c:pt idx="781">
                  <c:v>411</c:v>
                </c:pt>
                <c:pt idx="782">
                  <c:v>410</c:v>
                </c:pt>
                <c:pt idx="783">
                  <c:v>409</c:v>
                </c:pt>
                <c:pt idx="784">
                  <c:v>410</c:v>
                </c:pt>
                <c:pt idx="785">
                  <c:v>410</c:v>
                </c:pt>
                <c:pt idx="786">
                  <c:v>409</c:v>
                </c:pt>
                <c:pt idx="787">
                  <c:v>408</c:v>
                </c:pt>
                <c:pt idx="788">
                  <c:v>408</c:v>
                </c:pt>
                <c:pt idx="789">
                  <c:v>409</c:v>
                </c:pt>
                <c:pt idx="790">
                  <c:v>407</c:v>
                </c:pt>
                <c:pt idx="791">
                  <c:v>407</c:v>
                </c:pt>
                <c:pt idx="792">
                  <c:v>406</c:v>
                </c:pt>
                <c:pt idx="793">
                  <c:v>408</c:v>
                </c:pt>
                <c:pt idx="794">
                  <c:v>409</c:v>
                </c:pt>
                <c:pt idx="795">
                  <c:v>407</c:v>
                </c:pt>
                <c:pt idx="796">
                  <c:v>406</c:v>
                </c:pt>
                <c:pt idx="797">
                  <c:v>407</c:v>
                </c:pt>
                <c:pt idx="798">
                  <c:v>405</c:v>
                </c:pt>
                <c:pt idx="799">
                  <c:v>404</c:v>
                </c:pt>
                <c:pt idx="800">
                  <c:v>407</c:v>
                </c:pt>
                <c:pt idx="801">
                  <c:v>406</c:v>
                </c:pt>
                <c:pt idx="802">
                  <c:v>406</c:v>
                </c:pt>
                <c:pt idx="803">
                  <c:v>405</c:v>
                </c:pt>
                <c:pt idx="804">
                  <c:v>406</c:v>
                </c:pt>
                <c:pt idx="805">
                  <c:v>407</c:v>
                </c:pt>
                <c:pt idx="806">
                  <c:v>407</c:v>
                </c:pt>
                <c:pt idx="807">
                  <c:v>406</c:v>
                </c:pt>
                <c:pt idx="808">
                  <c:v>407</c:v>
                </c:pt>
                <c:pt idx="809">
                  <c:v>407</c:v>
                </c:pt>
                <c:pt idx="810">
                  <c:v>404</c:v>
                </c:pt>
                <c:pt idx="811">
                  <c:v>405</c:v>
                </c:pt>
                <c:pt idx="812">
                  <c:v>405</c:v>
                </c:pt>
                <c:pt idx="813">
                  <c:v>407</c:v>
                </c:pt>
                <c:pt idx="814">
                  <c:v>405</c:v>
                </c:pt>
                <c:pt idx="815">
                  <c:v>405</c:v>
                </c:pt>
                <c:pt idx="816">
                  <c:v>406</c:v>
                </c:pt>
                <c:pt idx="817">
                  <c:v>407</c:v>
                </c:pt>
                <c:pt idx="818">
                  <c:v>406</c:v>
                </c:pt>
                <c:pt idx="819">
                  <c:v>407</c:v>
                </c:pt>
                <c:pt idx="820">
                  <c:v>407</c:v>
                </c:pt>
                <c:pt idx="821">
                  <c:v>409</c:v>
                </c:pt>
                <c:pt idx="822">
                  <c:v>409</c:v>
                </c:pt>
                <c:pt idx="823">
                  <c:v>409</c:v>
                </c:pt>
                <c:pt idx="824">
                  <c:v>411</c:v>
                </c:pt>
                <c:pt idx="825">
                  <c:v>411</c:v>
                </c:pt>
                <c:pt idx="826">
                  <c:v>409</c:v>
                </c:pt>
                <c:pt idx="827">
                  <c:v>409</c:v>
                </c:pt>
                <c:pt idx="828">
                  <c:v>411</c:v>
                </c:pt>
                <c:pt idx="829">
                  <c:v>411</c:v>
                </c:pt>
                <c:pt idx="830">
                  <c:v>411</c:v>
                </c:pt>
                <c:pt idx="831">
                  <c:v>410</c:v>
                </c:pt>
                <c:pt idx="832">
                  <c:v>411</c:v>
                </c:pt>
                <c:pt idx="833">
                  <c:v>410</c:v>
                </c:pt>
                <c:pt idx="834">
                  <c:v>410</c:v>
                </c:pt>
                <c:pt idx="835">
                  <c:v>411</c:v>
                </c:pt>
                <c:pt idx="836">
                  <c:v>411</c:v>
                </c:pt>
                <c:pt idx="837">
                  <c:v>411</c:v>
                </c:pt>
                <c:pt idx="838">
                  <c:v>411</c:v>
                </c:pt>
                <c:pt idx="839">
                  <c:v>409</c:v>
                </c:pt>
                <c:pt idx="840">
                  <c:v>411</c:v>
                </c:pt>
                <c:pt idx="841">
                  <c:v>411</c:v>
                </c:pt>
                <c:pt idx="842">
                  <c:v>409</c:v>
                </c:pt>
                <c:pt idx="843">
                  <c:v>410</c:v>
                </c:pt>
                <c:pt idx="844">
                  <c:v>411</c:v>
                </c:pt>
                <c:pt idx="845">
                  <c:v>411</c:v>
                </c:pt>
                <c:pt idx="846">
                  <c:v>409</c:v>
                </c:pt>
                <c:pt idx="847">
                  <c:v>410</c:v>
                </c:pt>
                <c:pt idx="848">
                  <c:v>411</c:v>
                </c:pt>
                <c:pt idx="849">
                  <c:v>410</c:v>
                </c:pt>
                <c:pt idx="850">
                  <c:v>409</c:v>
                </c:pt>
                <c:pt idx="851">
                  <c:v>408</c:v>
                </c:pt>
                <c:pt idx="852">
                  <c:v>411</c:v>
                </c:pt>
                <c:pt idx="853">
                  <c:v>410</c:v>
                </c:pt>
                <c:pt idx="854">
                  <c:v>409</c:v>
                </c:pt>
                <c:pt idx="855">
                  <c:v>409</c:v>
                </c:pt>
                <c:pt idx="856">
                  <c:v>411</c:v>
                </c:pt>
                <c:pt idx="857">
                  <c:v>410</c:v>
                </c:pt>
                <c:pt idx="858">
                  <c:v>408</c:v>
                </c:pt>
                <c:pt idx="859">
                  <c:v>410</c:v>
                </c:pt>
                <c:pt idx="860">
                  <c:v>410</c:v>
                </c:pt>
                <c:pt idx="861">
                  <c:v>409</c:v>
                </c:pt>
                <c:pt idx="862">
                  <c:v>410</c:v>
                </c:pt>
                <c:pt idx="863">
                  <c:v>410</c:v>
                </c:pt>
                <c:pt idx="864">
                  <c:v>411</c:v>
                </c:pt>
                <c:pt idx="865">
                  <c:v>411</c:v>
                </c:pt>
                <c:pt idx="866">
                  <c:v>409</c:v>
                </c:pt>
                <c:pt idx="867">
                  <c:v>411</c:v>
                </c:pt>
                <c:pt idx="868">
                  <c:v>411</c:v>
                </c:pt>
                <c:pt idx="869">
                  <c:v>412</c:v>
                </c:pt>
                <c:pt idx="870">
                  <c:v>411</c:v>
                </c:pt>
                <c:pt idx="871">
                  <c:v>411</c:v>
                </c:pt>
                <c:pt idx="872">
                  <c:v>412</c:v>
                </c:pt>
                <c:pt idx="873">
                  <c:v>412</c:v>
                </c:pt>
                <c:pt idx="874">
                  <c:v>410</c:v>
                </c:pt>
                <c:pt idx="875">
                  <c:v>411</c:v>
                </c:pt>
                <c:pt idx="876">
                  <c:v>411</c:v>
                </c:pt>
                <c:pt idx="877">
                  <c:v>411</c:v>
                </c:pt>
                <c:pt idx="878">
                  <c:v>411</c:v>
                </c:pt>
                <c:pt idx="879">
                  <c:v>410</c:v>
                </c:pt>
                <c:pt idx="880">
                  <c:v>413</c:v>
                </c:pt>
                <c:pt idx="881">
                  <c:v>411</c:v>
                </c:pt>
                <c:pt idx="882">
                  <c:v>411</c:v>
                </c:pt>
                <c:pt idx="883">
                  <c:v>410</c:v>
                </c:pt>
                <c:pt idx="884">
                  <c:v>411</c:v>
                </c:pt>
                <c:pt idx="885">
                  <c:v>411</c:v>
                </c:pt>
                <c:pt idx="886">
                  <c:v>411</c:v>
                </c:pt>
                <c:pt idx="887">
                  <c:v>410</c:v>
                </c:pt>
                <c:pt idx="888">
                  <c:v>412</c:v>
                </c:pt>
                <c:pt idx="889">
                  <c:v>410</c:v>
                </c:pt>
                <c:pt idx="890">
                  <c:v>409</c:v>
                </c:pt>
                <c:pt idx="891">
                  <c:v>412</c:v>
                </c:pt>
                <c:pt idx="892">
                  <c:v>411</c:v>
                </c:pt>
                <c:pt idx="893">
                  <c:v>412</c:v>
                </c:pt>
                <c:pt idx="894">
                  <c:v>411</c:v>
                </c:pt>
                <c:pt idx="895">
                  <c:v>411</c:v>
                </c:pt>
                <c:pt idx="896">
                  <c:v>412</c:v>
                </c:pt>
                <c:pt idx="897">
                  <c:v>412</c:v>
                </c:pt>
                <c:pt idx="898">
                  <c:v>411</c:v>
                </c:pt>
                <c:pt idx="899">
                  <c:v>412</c:v>
                </c:pt>
                <c:pt idx="900">
                  <c:v>411</c:v>
                </c:pt>
                <c:pt idx="901">
                  <c:v>411</c:v>
                </c:pt>
                <c:pt idx="902">
                  <c:v>409</c:v>
                </c:pt>
                <c:pt idx="903">
                  <c:v>411</c:v>
                </c:pt>
                <c:pt idx="904">
                  <c:v>411</c:v>
                </c:pt>
                <c:pt idx="905">
                  <c:v>411</c:v>
                </c:pt>
                <c:pt idx="906">
                  <c:v>412</c:v>
                </c:pt>
                <c:pt idx="907">
                  <c:v>411</c:v>
                </c:pt>
                <c:pt idx="908">
                  <c:v>412</c:v>
                </c:pt>
                <c:pt idx="909">
                  <c:v>410</c:v>
                </c:pt>
                <c:pt idx="910">
                  <c:v>411</c:v>
                </c:pt>
                <c:pt idx="911">
                  <c:v>411</c:v>
                </c:pt>
                <c:pt idx="912">
                  <c:v>411</c:v>
                </c:pt>
                <c:pt idx="913">
                  <c:v>411</c:v>
                </c:pt>
                <c:pt idx="914">
                  <c:v>410</c:v>
                </c:pt>
                <c:pt idx="915">
                  <c:v>411</c:v>
                </c:pt>
                <c:pt idx="916">
                  <c:v>411</c:v>
                </c:pt>
                <c:pt idx="917">
                  <c:v>411</c:v>
                </c:pt>
                <c:pt idx="918">
                  <c:v>409</c:v>
                </c:pt>
                <c:pt idx="919">
                  <c:v>412</c:v>
                </c:pt>
                <c:pt idx="920">
                  <c:v>411</c:v>
                </c:pt>
                <c:pt idx="921">
                  <c:v>411</c:v>
                </c:pt>
                <c:pt idx="922">
                  <c:v>411</c:v>
                </c:pt>
                <c:pt idx="923">
                  <c:v>412</c:v>
                </c:pt>
                <c:pt idx="924">
                  <c:v>412</c:v>
                </c:pt>
                <c:pt idx="925">
                  <c:v>411</c:v>
                </c:pt>
                <c:pt idx="926">
                  <c:v>411</c:v>
                </c:pt>
                <c:pt idx="927">
                  <c:v>411</c:v>
                </c:pt>
                <c:pt idx="928">
                  <c:v>411</c:v>
                </c:pt>
                <c:pt idx="929">
                  <c:v>410</c:v>
                </c:pt>
                <c:pt idx="930">
                  <c:v>409</c:v>
                </c:pt>
                <c:pt idx="931">
                  <c:v>411</c:v>
                </c:pt>
                <c:pt idx="932">
                  <c:v>411</c:v>
                </c:pt>
                <c:pt idx="933">
                  <c:v>410</c:v>
                </c:pt>
                <c:pt idx="934">
                  <c:v>410</c:v>
                </c:pt>
                <c:pt idx="935">
                  <c:v>411</c:v>
                </c:pt>
                <c:pt idx="936">
                  <c:v>411</c:v>
                </c:pt>
                <c:pt idx="937">
                  <c:v>408</c:v>
                </c:pt>
                <c:pt idx="938">
                  <c:v>409</c:v>
                </c:pt>
                <c:pt idx="939">
                  <c:v>411</c:v>
                </c:pt>
                <c:pt idx="940">
                  <c:v>410</c:v>
                </c:pt>
                <c:pt idx="941">
                  <c:v>410</c:v>
                </c:pt>
                <c:pt idx="942">
                  <c:v>409</c:v>
                </c:pt>
                <c:pt idx="943">
                  <c:v>410</c:v>
                </c:pt>
                <c:pt idx="944">
                  <c:v>411</c:v>
                </c:pt>
                <c:pt idx="945">
                  <c:v>408</c:v>
                </c:pt>
                <c:pt idx="946">
                  <c:v>409</c:v>
                </c:pt>
                <c:pt idx="947">
                  <c:v>411</c:v>
                </c:pt>
                <c:pt idx="948">
                  <c:v>410</c:v>
                </c:pt>
                <c:pt idx="949">
                  <c:v>410</c:v>
                </c:pt>
                <c:pt idx="950">
                  <c:v>410</c:v>
                </c:pt>
                <c:pt idx="951">
                  <c:v>410</c:v>
                </c:pt>
                <c:pt idx="952">
                  <c:v>411</c:v>
                </c:pt>
                <c:pt idx="953">
                  <c:v>408</c:v>
                </c:pt>
                <c:pt idx="954">
                  <c:v>409</c:v>
                </c:pt>
                <c:pt idx="955">
                  <c:v>411</c:v>
                </c:pt>
                <c:pt idx="956">
                  <c:v>410</c:v>
                </c:pt>
                <c:pt idx="957">
                  <c:v>409</c:v>
                </c:pt>
                <c:pt idx="958">
                  <c:v>410</c:v>
                </c:pt>
                <c:pt idx="959">
                  <c:v>410</c:v>
                </c:pt>
                <c:pt idx="960">
                  <c:v>407</c:v>
                </c:pt>
                <c:pt idx="961">
                  <c:v>409</c:v>
                </c:pt>
                <c:pt idx="962">
                  <c:v>410</c:v>
                </c:pt>
                <c:pt idx="963">
                  <c:v>410</c:v>
                </c:pt>
                <c:pt idx="964">
                  <c:v>409</c:v>
                </c:pt>
                <c:pt idx="965">
                  <c:v>408</c:v>
                </c:pt>
                <c:pt idx="966">
                  <c:v>409</c:v>
                </c:pt>
                <c:pt idx="967">
                  <c:v>409</c:v>
                </c:pt>
                <c:pt idx="968">
                  <c:v>409</c:v>
                </c:pt>
                <c:pt idx="969">
                  <c:v>407</c:v>
                </c:pt>
                <c:pt idx="970">
                  <c:v>409</c:v>
                </c:pt>
                <c:pt idx="971">
                  <c:v>409</c:v>
                </c:pt>
                <c:pt idx="972">
                  <c:v>408</c:v>
                </c:pt>
                <c:pt idx="973">
                  <c:v>407</c:v>
                </c:pt>
                <c:pt idx="974">
                  <c:v>408</c:v>
                </c:pt>
                <c:pt idx="975">
                  <c:v>409</c:v>
                </c:pt>
                <c:pt idx="976">
                  <c:v>408</c:v>
                </c:pt>
                <c:pt idx="977">
                  <c:v>408</c:v>
                </c:pt>
                <c:pt idx="978">
                  <c:v>408</c:v>
                </c:pt>
                <c:pt idx="979">
                  <c:v>408</c:v>
                </c:pt>
                <c:pt idx="980">
                  <c:v>406</c:v>
                </c:pt>
                <c:pt idx="981">
                  <c:v>407</c:v>
                </c:pt>
                <c:pt idx="982">
                  <c:v>407</c:v>
                </c:pt>
                <c:pt idx="983">
                  <c:v>408</c:v>
                </c:pt>
                <c:pt idx="984">
                  <c:v>406</c:v>
                </c:pt>
                <c:pt idx="985">
                  <c:v>407</c:v>
                </c:pt>
                <c:pt idx="986">
                  <c:v>404</c:v>
                </c:pt>
                <c:pt idx="987">
                  <c:v>406</c:v>
                </c:pt>
                <c:pt idx="988">
                  <c:v>405</c:v>
                </c:pt>
                <c:pt idx="989">
                  <c:v>405</c:v>
                </c:pt>
                <c:pt idx="990">
                  <c:v>406</c:v>
                </c:pt>
                <c:pt idx="991">
                  <c:v>405</c:v>
                </c:pt>
                <c:pt idx="992">
                  <c:v>405</c:v>
                </c:pt>
                <c:pt idx="993">
                  <c:v>403</c:v>
                </c:pt>
                <c:pt idx="994">
                  <c:v>405</c:v>
                </c:pt>
                <c:pt idx="995">
                  <c:v>406</c:v>
                </c:pt>
                <c:pt idx="996">
                  <c:v>404</c:v>
                </c:pt>
                <c:pt idx="997">
                  <c:v>404</c:v>
                </c:pt>
                <c:pt idx="998">
                  <c:v>406</c:v>
                </c:pt>
                <c:pt idx="999">
                  <c:v>404</c:v>
                </c:pt>
                <c:pt idx="1000">
                  <c:v>404</c:v>
                </c:pt>
                <c:pt idx="1001">
                  <c:v>404</c:v>
                </c:pt>
                <c:pt idx="1002">
                  <c:v>405</c:v>
                </c:pt>
                <c:pt idx="1003">
                  <c:v>406</c:v>
                </c:pt>
                <c:pt idx="1004">
                  <c:v>404</c:v>
                </c:pt>
                <c:pt idx="1005">
                  <c:v>405</c:v>
                </c:pt>
                <c:pt idx="1006">
                  <c:v>406</c:v>
                </c:pt>
                <c:pt idx="1007">
                  <c:v>405</c:v>
                </c:pt>
                <c:pt idx="1008">
                  <c:v>403</c:v>
                </c:pt>
                <c:pt idx="1009">
                  <c:v>404</c:v>
                </c:pt>
                <c:pt idx="1010">
                  <c:v>405</c:v>
                </c:pt>
                <c:pt idx="1011">
                  <c:v>405</c:v>
                </c:pt>
                <c:pt idx="1012">
                  <c:v>403</c:v>
                </c:pt>
                <c:pt idx="1013">
                  <c:v>403</c:v>
                </c:pt>
                <c:pt idx="1014">
                  <c:v>405</c:v>
                </c:pt>
                <c:pt idx="1015">
                  <c:v>404</c:v>
                </c:pt>
                <c:pt idx="1016">
                  <c:v>403</c:v>
                </c:pt>
                <c:pt idx="1017">
                  <c:v>403</c:v>
                </c:pt>
                <c:pt idx="1018">
                  <c:v>405</c:v>
                </c:pt>
                <c:pt idx="1019">
                  <c:v>403</c:v>
                </c:pt>
                <c:pt idx="1020">
                  <c:v>402</c:v>
                </c:pt>
                <c:pt idx="1021">
                  <c:v>404</c:v>
                </c:pt>
                <c:pt idx="1022">
                  <c:v>405</c:v>
                </c:pt>
                <c:pt idx="1023">
                  <c:v>405</c:v>
                </c:pt>
                <c:pt idx="1024">
                  <c:v>402</c:v>
                </c:pt>
                <c:pt idx="1025">
                  <c:v>404</c:v>
                </c:pt>
                <c:pt idx="1026">
                  <c:v>405</c:v>
                </c:pt>
                <c:pt idx="1027">
                  <c:v>405</c:v>
                </c:pt>
                <c:pt idx="1028">
                  <c:v>404</c:v>
                </c:pt>
                <c:pt idx="1029">
                  <c:v>404</c:v>
                </c:pt>
                <c:pt idx="1030">
                  <c:v>405</c:v>
                </c:pt>
                <c:pt idx="1031">
                  <c:v>403</c:v>
                </c:pt>
                <c:pt idx="1032">
                  <c:v>403</c:v>
                </c:pt>
                <c:pt idx="1033">
                  <c:v>405</c:v>
                </c:pt>
                <c:pt idx="1034">
                  <c:v>405</c:v>
                </c:pt>
                <c:pt idx="1035">
                  <c:v>404</c:v>
                </c:pt>
                <c:pt idx="1036">
                  <c:v>403</c:v>
                </c:pt>
                <c:pt idx="1037">
                  <c:v>404</c:v>
                </c:pt>
                <c:pt idx="1038">
                  <c:v>405</c:v>
                </c:pt>
                <c:pt idx="1039">
                  <c:v>403</c:v>
                </c:pt>
                <c:pt idx="1040">
                  <c:v>404</c:v>
                </c:pt>
                <c:pt idx="1041">
                  <c:v>405</c:v>
                </c:pt>
                <c:pt idx="1042">
                  <c:v>404</c:v>
                </c:pt>
                <c:pt idx="1043">
                  <c:v>404</c:v>
                </c:pt>
                <c:pt idx="1044">
                  <c:v>403</c:v>
                </c:pt>
                <c:pt idx="1045">
                  <c:v>403</c:v>
                </c:pt>
                <c:pt idx="1046">
                  <c:v>406</c:v>
                </c:pt>
                <c:pt idx="1047">
                  <c:v>403</c:v>
                </c:pt>
                <c:pt idx="1048">
                  <c:v>403</c:v>
                </c:pt>
                <c:pt idx="1049">
                  <c:v>404</c:v>
                </c:pt>
                <c:pt idx="1050">
                  <c:v>404</c:v>
                </c:pt>
                <c:pt idx="1051">
                  <c:v>404</c:v>
                </c:pt>
                <c:pt idx="1052">
                  <c:v>402</c:v>
                </c:pt>
                <c:pt idx="1053">
                  <c:v>405</c:v>
                </c:pt>
                <c:pt idx="1054">
                  <c:v>405</c:v>
                </c:pt>
                <c:pt idx="1055">
                  <c:v>404</c:v>
                </c:pt>
                <c:pt idx="1056">
                  <c:v>403</c:v>
                </c:pt>
                <c:pt idx="1057">
                  <c:v>402</c:v>
                </c:pt>
                <c:pt idx="1058">
                  <c:v>404</c:v>
                </c:pt>
                <c:pt idx="1059">
                  <c:v>403</c:v>
                </c:pt>
                <c:pt idx="1060">
                  <c:v>403</c:v>
                </c:pt>
                <c:pt idx="1061">
                  <c:v>404</c:v>
                </c:pt>
                <c:pt idx="1062">
                  <c:v>404</c:v>
                </c:pt>
                <c:pt idx="1063">
                  <c:v>403</c:v>
                </c:pt>
                <c:pt idx="1064">
                  <c:v>403</c:v>
                </c:pt>
                <c:pt idx="1065">
                  <c:v>404</c:v>
                </c:pt>
                <c:pt idx="1066">
                  <c:v>404</c:v>
                </c:pt>
                <c:pt idx="1067">
                  <c:v>403</c:v>
                </c:pt>
                <c:pt idx="1068">
                  <c:v>403</c:v>
                </c:pt>
                <c:pt idx="1069">
                  <c:v>404</c:v>
                </c:pt>
                <c:pt idx="1070">
                  <c:v>403</c:v>
                </c:pt>
                <c:pt idx="1071">
                  <c:v>401</c:v>
                </c:pt>
                <c:pt idx="1072">
                  <c:v>402</c:v>
                </c:pt>
                <c:pt idx="1073">
                  <c:v>404</c:v>
                </c:pt>
                <c:pt idx="1074">
                  <c:v>403</c:v>
                </c:pt>
                <c:pt idx="1075">
                  <c:v>402</c:v>
                </c:pt>
                <c:pt idx="1076">
                  <c:v>405</c:v>
                </c:pt>
                <c:pt idx="1077">
                  <c:v>404</c:v>
                </c:pt>
                <c:pt idx="1078">
                  <c:v>403</c:v>
                </c:pt>
                <c:pt idx="1079">
                  <c:v>402</c:v>
                </c:pt>
                <c:pt idx="1080">
                  <c:v>403</c:v>
                </c:pt>
                <c:pt idx="1081">
                  <c:v>404</c:v>
                </c:pt>
                <c:pt idx="1082">
                  <c:v>404</c:v>
                </c:pt>
                <c:pt idx="1083">
                  <c:v>402</c:v>
                </c:pt>
                <c:pt idx="1084">
                  <c:v>403</c:v>
                </c:pt>
                <c:pt idx="1085">
                  <c:v>402</c:v>
                </c:pt>
                <c:pt idx="1086">
                  <c:v>404</c:v>
                </c:pt>
                <c:pt idx="1087">
                  <c:v>403</c:v>
                </c:pt>
                <c:pt idx="1088">
                  <c:v>402</c:v>
                </c:pt>
                <c:pt idx="1089">
                  <c:v>405</c:v>
                </c:pt>
                <c:pt idx="1090">
                  <c:v>403</c:v>
                </c:pt>
                <c:pt idx="1091">
                  <c:v>401</c:v>
                </c:pt>
                <c:pt idx="1092">
                  <c:v>402</c:v>
                </c:pt>
                <c:pt idx="1093">
                  <c:v>403</c:v>
                </c:pt>
                <c:pt idx="1094">
                  <c:v>403</c:v>
                </c:pt>
                <c:pt idx="1095">
                  <c:v>403</c:v>
                </c:pt>
                <c:pt idx="1096">
                  <c:v>402</c:v>
                </c:pt>
                <c:pt idx="1097">
                  <c:v>404</c:v>
                </c:pt>
                <c:pt idx="1098">
                  <c:v>402</c:v>
                </c:pt>
                <c:pt idx="1099">
                  <c:v>403</c:v>
                </c:pt>
                <c:pt idx="1100">
                  <c:v>401</c:v>
                </c:pt>
                <c:pt idx="1101">
                  <c:v>403</c:v>
                </c:pt>
                <c:pt idx="1102">
                  <c:v>403</c:v>
                </c:pt>
                <c:pt idx="1103">
                  <c:v>402</c:v>
                </c:pt>
                <c:pt idx="1104">
                  <c:v>404</c:v>
                </c:pt>
                <c:pt idx="1105">
                  <c:v>404</c:v>
                </c:pt>
                <c:pt idx="1106">
                  <c:v>402</c:v>
                </c:pt>
                <c:pt idx="1107">
                  <c:v>403</c:v>
                </c:pt>
                <c:pt idx="1108">
                  <c:v>404</c:v>
                </c:pt>
                <c:pt idx="1109">
                  <c:v>404</c:v>
                </c:pt>
                <c:pt idx="1110">
                  <c:v>404</c:v>
                </c:pt>
                <c:pt idx="1111">
                  <c:v>404</c:v>
                </c:pt>
                <c:pt idx="1112">
                  <c:v>404</c:v>
                </c:pt>
                <c:pt idx="1113">
                  <c:v>404</c:v>
                </c:pt>
                <c:pt idx="1114">
                  <c:v>405</c:v>
                </c:pt>
                <c:pt idx="1115">
                  <c:v>404</c:v>
                </c:pt>
                <c:pt idx="1116">
                  <c:v>406</c:v>
                </c:pt>
                <c:pt idx="1117">
                  <c:v>407</c:v>
                </c:pt>
                <c:pt idx="1118">
                  <c:v>406</c:v>
                </c:pt>
                <c:pt idx="1119">
                  <c:v>406</c:v>
                </c:pt>
                <c:pt idx="1120">
                  <c:v>406</c:v>
                </c:pt>
                <c:pt idx="1121">
                  <c:v>407</c:v>
                </c:pt>
                <c:pt idx="1122">
                  <c:v>404</c:v>
                </c:pt>
                <c:pt idx="1123">
                  <c:v>406</c:v>
                </c:pt>
                <c:pt idx="1124">
                  <c:v>404</c:v>
                </c:pt>
                <c:pt idx="1125">
                  <c:v>405</c:v>
                </c:pt>
                <c:pt idx="1126">
                  <c:v>402</c:v>
                </c:pt>
                <c:pt idx="1127">
                  <c:v>404</c:v>
                </c:pt>
                <c:pt idx="1128">
                  <c:v>404</c:v>
                </c:pt>
                <c:pt idx="1129">
                  <c:v>406</c:v>
                </c:pt>
                <c:pt idx="1130">
                  <c:v>407</c:v>
                </c:pt>
                <c:pt idx="1131">
                  <c:v>406</c:v>
                </c:pt>
                <c:pt idx="1132">
                  <c:v>409</c:v>
                </c:pt>
                <c:pt idx="1133">
                  <c:v>409</c:v>
                </c:pt>
                <c:pt idx="1134">
                  <c:v>409</c:v>
                </c:pt>
                <c:pt idx="1135">
                  <c:v>410</c:v>
                </c:pt>
                <c:pt idx="1136">
                  <c:v>411</c:v>
                </c:pt>
                <c:pt idx="1137">
                  <c:v>412</c:v>
                </c:pt>
                <c:pt idx="1138">
                  <c:v>413</c:v>
                </c:pt>
                <c:pt idx="1139">
                  <c:v>413</c:v>
                </c:pt>
                <c:pt idx="1140">
                  <c:v>414</c:v>
                </c:pt>
                <c:pt idx="1141">
                  <c:v>413</c:v>
                </c:pt>
                <c:pt idx="1142">
                  <c:v>413</c:v>
                </c:pt>
                <c:pt idx="1143">
                  <c:v>414</c:v>
                </c:pt>
                <c:pt idx="1144">
                  <c:v>415</c:v>
                </c:pt>
                <c:pt idx="1145">
                  <c:v>416</c:v>
                </c:pt>
                <c:pt idx="1146">
                  <c:v>415</c:v>
                </c:pt>
                <c:pt idx="1147">
                  <c:v>416</c:v>
                </c:pt>
                <c:pt idx="1148">
                  <c:v>416</c:v>
                </c:pt>
                <c:pt idx="1149">
                  <c:v>416</c:v>
                </c:pt>
                <c:pt idx="1150">
                  <c:v>415</c:v>
                </c:pt>
                <c:pt idx="1151">
                  <c:v>415</c:v>
                </c:pt>
                <c:pt idx="1152">
                  <c:v>415</c:v>
                </c:pt>
                <c:pt idx="1153">
                  <c:v>415</c:v>
                </c:pt>
                <c:pt idx="1154">
                  <c:v>414</c:v>
                </c:pt>
                <c:pt idx="1155">
                  <c:v>415</c:v>
                </c:pt>
                <c:pt idx="1156">
                  <c:v>415</c:v>
                </c:pt>
                <c:pt idx="1157">
                  <c:v>415</c:v>
                </c:pt>
                <c:pt idx="1158">
                  <c:v>415</c:v>
                </c:pt>
                <c:pt idx="1159">
                  <c:v>415</c:v>
                </c:pt>
                <c:pt idx="1160">
                  <c:v>416</c:v>
                </c:pt>
                <c:pt idx="1161">
                  <c:v>415</c:v>
                </c:pt>
                <c:pt idx="1162">
                  <c:v>414</c:v>
                </c:pt>
                <c:pt idx="1163">
                  <c:v>414</c:v>
                </c:pt>
                <c:pt idx="1164">
                  <c:v>415</c:v>
                </c:pt>
                <c:pt idx="1165">
                  <c:v>414</c:v>
                </c:pt>
                <c:pt idx="1166">
                  <c:v>412</c:v>
                </c:pt>
                <c:pt idx="1167">
                  <c:v>415</c:v>
                </c:pt>
                <c:pt idx="1168">
                  <c:v>415</c:v>
                </c:pt>
                <c:pt idx="1169">
                  <c:v>414</c:v>
                </c:pt>
                <c:pt idx="1170">
                  <c:v>414</c:v>
                </c:pt>
                <c:pt idx="1171">
                  <c:v>414</c:v>
                </c:pt>
                <c:pt idx="1172">
                  <c:v>415</c:v>
                </c:pt>
                <c:pt idx="1173">
                  <c:v>416</c:v>
                </c:pt>
                <c:pt idx="1174">
                  <c:v>414</c:v>
                </c:pt>
                <c:pt idx="1175">
                  <c:v>414</c:v>
                </c:pt>
                <c:pt idx="1176">
                  <c:v>415</c:v>
                </c:pt>
                <c:pt idx="1177">
                  <c:v>414</c:v>
                </c:pt>
                <c:pt idx="1178">
                  <c:v>414</c:v>
                </c:pt>
                <c:pt idx="1179">
                  <c:v>414</c:v>
                </c:pt>
                <c:pt idx="1180">
                  <c:v>415</c:v>
                </c:pt>
                <c:pt idx="1181">
                  <c:v>416</c:v>
                </c:pt>
                <c:pt idx="1182">
                  <c:v>413</c:v>
                </c:pt>
                <c:pt idx="1183">
                  <c:v>415</c:v>
                </c:pt>
                <c:pt idx="1184">
                  <c:v>415</c:v>
                </c:pt>
                <c:pt idx="1185">
                  <c:v>412</c:v>
                </c:pt>
                <c:pt idx="1186">
                  <c:v>414</c:v>
                </c:pt>
                <c:pt idx="1187">
                  <c:v>414</c:v>
                </c:pt>
                <c:pt idx="1188">
                  <c:v>416</c:v>
                </c:pt>
                <c:pt idx="1189">
                  <c:v>413</c:v>
                </c:pt>
                <c:pt idx="1190">
                  <c:v>414</c:v>
                </c:pt>
                <c:pt idx="1191">
                  <c:v>415</c:v>
                </c:pt>
                <c:pt idx="1192">
                  <c:v>415</c:v>
                </c:pt>
                <c:pt idx="1193">
                  <c:v>413</c:v>
                </c:pt>
                <c:pt idx="1194">
                  <c:v>413</c:v>
                </c:pt>
                <c:pt idx="1195">
                  <c:v>415</c:v>
                </c:pt>
                <c:pt idx="1196">
                  <c:v>415</c:v>
                </c:pt>
                <c:pt idx="1197">
                  <c:v>414</c:v>
                </c:pt>
                <c:pt idx="1198">
                  <c:v>415</c:v>
                </c:pt>
                <c:pt idx="1199">
                  <c:v>414</c:v>
                </c:pt>
                <c:pt idx="1200">
                  <c:v>415</c:v>
                </c:pt>
                <c:pt idx="1201">
                  <c:v>414</c:v>
                </c:pt>
                <c:pt idx="1202">
                  <c:v>414</c:v>
                </c:pt>
                <c:pt idx="1203">
                  <c:v>415</c:v>
                </c:pt>
                <c:pt idx="1204">
                  <c:v>416</c:v>
                </c:pt>
                <c:pt idx="1205">
                  <c:v>414</c:v>
                </c:pt>
                <c:pt idx="1206">
                  <c:v>414</c:v>
                </c:pt>
                <c:pt idx="1207">
                  <c:v>415</c:v>
                </c:pt>
                <c:pt idx="1208">
                  <c:v>415</c:v>
                </c:pt>
                <c:pt idx="1209">
                  <c:v>414</c:v>
                </c:pt>
                <c:pt idx="1210">
                  <c:v>413</c:v>
                </c:pt>
                <c:pt idx="1211">
                  <c:v>413</c:v>
                </c:pt>
                <c:pt idx="1212">
                  <c:v>413</c:v>
                </c:pt>
                <c:pt idx="1213">
                  <c:v>414</c:v>
                </c:pt>
                <c:pt idx="1214">
                  <c:v>413</c:v>
                </c:pt>
                <c:pt idx="1215">
                  <c:v>413</c:v>
                </c:pt>
                <c:pt idx="1216">
                  <c:v>414</c:v>
                </c:pt>
                <c:pt idx="1217">
                  <c:v>413</c:v>
                </c:pt>
                <c:pt idx="1218">
                  <c:v>413</c:v>
                </c:pt>
                <c:pt idx="1219">
                  <c:v>413</c:v>
                </c:pt>
                <c:pt idx="1220">
                  <c:v>413</c:v>
                </c:pt>
                <c:pt idx="1221">
                  <c:v>413</c:v>
                </c:pt>
                <c:pt idx="1222">
                  <c:v>413</c:v>
                </c:pt>
                <c:pt idx="1223">
                  <c:v>413</c:v>
                </c:pt>
                <c:pt idx="1224">
                  <c:v>412</c:v>
                </c:pt>
                <c:pt idx="1225">
                  <c:v>408</c:v>
                </c:pt>
                <c:pt idx="1226">
                  <c:v>412</c:v>
                </c:pt>
                <c:pt idx="1227">
                  <c:v>411</c:v>
                </c:pt>
                <c:pt idx="1228">
                  <c:v>411</c:v>
                </c:pt>
                <c:pt idx="1229">
                  <c:v>412</c:v>
                </c:pt>
                <c:pt idx="1230">
                  <c:v>410</c:v>
                </c:pt>
                <c:pt idx="1231">
                  <c:v>411</c:v>
                </c:pt>
                <c:pt idx="1232">
                  <c:v>410</c:v>
                </c:pt>
                <c:pt idx="1233">
                  <c:v>409</c:v>
                </c:pt>
                <c:pt idx="1234">
                  <c:v>409</c:v>
                </c:pt>
                <c:pt idx="1235">
                  <c:v>410</c:v>
                </c:pt>
                <c:pt idx="1236">
                  <c:v>410</c:v>
                </c:pt>
                <c:pt idx="1237">
                  <c:v>408</c:v>
                </c:pt>
                <c:pt idx="1238">
                  <c:v>409</c:v>
                </c:pt>
                <c:pt idx="1239">
                  <c:v>410</c:v>
                </c:pt>
                <c:pt idx="1240">
                  <c:v>409</c:v>
                </c:pt>
                <c:pt idx="1241">
                  <c:v>409</c:v>
                </c:pt>
                <c:pt idx="1242">
                  <c:v>409</c:v>
                </c:pt>
                <c:pt idx="1243">
                  <c:v>410</c:v>
                </c:pt>
                <c:pt idx="1244">
                  <c:v>409</c:v>
                </c:pt>
                <c:pt idx="1245">
                  <c:v>408</c:v>
                </c:pt>
                <c:pt idx="1246">
                  <c:v>408</c:v>
                </c:pt>
                <c:pt idx="1247">
                  <c:v>410</c:v>
                </c:pt>
                <c:pt idx="1248">
                  <c:v>408</c:v>
                </c:pt>
                <c:pt idx="1249">
                  <c:v>407</c:v>
                </c:pt>
                <c:pt idx="1250">
                  <c:v>408</c:v>
                </c:pt>
                <c:pt idx="1251">
                  <c:v>406</c:v>
                </c:pt>
                <c:pt idx="1252">
                  <c:v>406</c:v>
                </c:pt>
                <c:pt idx="1253">
                  <c:v>405</c:v>
                </c:pt>
                <c:pt idx="1254">
                  <c:v>405</c:v>
                </c:pt>
                <c:pt idx="1255">
                  <c:v>407</c:v>
                </c:pt>
                <c:pt idx="1256">
                  <c:v>406</c:v>
                </c:pt>
                <c:pt idx="1257">
                  <c:v>403</c:v>
                </c:pt>
                <c:pt idx="1258">
                  <c:v>407</c:v>
                </c:pt>
                <c:pt idx="1259">
                  <c:v>406</c:v>
                </c:pt>
                <c:pt idx="1260">
                  <c:v>406</c:v>
                </c:pt>
                <c:pt idx="1261">
                  <c:v>404</c:v>
                </c:pt>
                <c:pt idx="1262">
                  <c:v>407</c:v>
                </c:pt>
                <c:pt idx="1263">
                  <c:v>408</c:v>
                </c:pt>
                <c:pt idx="1264">
                  <c:v>407</c:v>
                </c:pt>
                <c:pt idx="1265">
                  <c:v>408</c:v>
                </c:pt>
                <c:pt idx="1266">
                  <c:v>407</c:v>
                </c:pt>
                <c:pt idx="1267">
                  <c:v>409</c:v>
                </c:pt>
                <c:pt idx="1268">
                  <c:v>406</c:v>
                </c:pt>
                <c:pt idx="1269">
                  <c:v>408</c:v>
                </c:pt>
                <c:pt idx="1270">
                  <c:v>409</c:v>
                </c:pt>
                <c:pt idx="1271">
                  <c:v>409</c:v>
                </c:pt>
                <c:pt idx="1272">
                  <c:v>410</c:v>
                </c:pt>
                <c:pt idx="1273">
                  <c:v>408</c:v>
                </c:pt>
                <c:pt idx="1274">
                  <c:v>408</c:v>
                </c:pt>
                <c:pt idx="1275">
                  <c:v>409</c:v>
                </c:pt>
                <c:pt idx="1276">
                  <c:v>408</c:v>
                </c:pt>
                <c:pt idx="1277">
                  <c:v>407</c:v>
                </c:pt>
                <c:pt idx="1278">
                  <c:v>409</c:v>
                </c:pt>
                <c:pt idx="1279">
                  <c:v>409</c:v>
                </c:pt>
                <c:pt idx="1280">
                  <c:v>408</c:v>
                </c:pt>
                <c:pt idx="1281">
                  <c:v>408</c:v>
                </c:pt>
                <c:pt idx="1282">
                  <c:v>409</c:v>
                </c:pt>
                <c:pt idx="1283">
                  <c:v>409</c:v>
                </c:pt>
                <c:pt idx="1284">
                  <c:v>408</c:v>
                </c:pt>
                <c:pt idx="1285">
                  <c:v>408</c:v>
                </c:pt>
                <c:pt idx="1286">
                  <c:v>408</c:v>
                </c:pt>
                <c:pt idx="1287">
                  <c:v>408</c:v>
                </c:pt>
                <c:pt idx="1288">
                  <c:v>408</c:v>
                </c:pt>
                <c:pt idx="1289">
                  <c:v>405</c:v>
                </c:pt>
                <c:pt idx="1290">
                  <c:v>408</c:v>
                </c:pt>
                <c:pt idx="1291">
                  <c:v>407</c:v>
                </c:pt>
                <c:pt idx="1292">
                  <c:v>406</c:v>
                </c:pt>
                <c:pt idx="1293">
                  <c:v>408</c:v>
                </c:pt>
                <c:pt idx="1294">
                  <c:v>407</c:v>
                </c:pt>
                <c:pt idx="1295">
                  <c:v>408</c:v>
                </c:pt>
                <c:pt idx="1296">
                  <c:v>405</c:v>
                </c:pt>
                <c:pt idx="1297">
                  <c:v>406</c:v>
                </c:pt>
                <c:pt idx="1298">
                  <c:v>408</c:v>
                </c:pt>
                <c:pt idx="1299">
                  <c:v>407</c:v>
                </c:pt>
                <c:pt idx="1300">
                  <c:v>407</c:v>
                </c:pt>
                <c:pt idx="1301">
                  <c:v>406</c:v>
                </c:pt>
                <c:pt idx="1302">
                  <c:v>407</c:v>
                </c:pt>
                <c:pt idx="1303">
                  <c:v>407</c:v>
                </c:pt>
                <c:pt idx="1304">
                  <c:v>407</c:v>
                </c:pt>
                <c:pt idx="1305">
                  <c:v>405</c:v>
                </c:pt>
                <c:pt idx="1306">
                  <c:v>408</c:v>
                </c:pt>
                <c:pt idx="1307">
                  <c:v>407</c:v>
                </c:pt>
                <c:pt idx="1308">
                  <c:v>407</c:v>
                </c:pt>
                <c:pt idx="1309">
                  <c:v>405</c:v>
                </c:pt>
                <c:pt idx="1310">
                  <c:v>408</c:v>
                </c:pt>
                <c:pt idx="1311">
                  <c:v>407</c:v>
                </c:pt>
                <c:pt idx="1312">
                  <c:v>406</c:v>
                </c:pt>
                <c:pt idx="1313">
                  <c:v>408</c:v>
                </c:pt>
                <c:pt idx="1314">
                  <c:v>408</c:v>
                </c:pt>
                <c:pt idx="1315">
                  <c:v>407</c:v>
                </c:pt>
                <c:pt idx="1316">
                  <c:v>406</c:v>
                </c:pt>
                <c:pt idx="1317">
                  <c:v>407</c:v>
                </c:pt>
                <c:pt idx="1318">
                  <c:v>407</c:v>
                </c:pt>
                <c:pt idx="1319">
                  <c:v>406</c:v>
                </c:pt>
                <c:pt idx="1320">
                  <c:v>405</c:v>
                </c:pt>
                <c:pt idx="1321">
                  <c:v>407</c:v>
                </c:pt>
                <c:pt idx="1322">
                  <c:v>407</c:v>
                </c:pt>
                <c:pt idx="1323">
                  <c:v>406</c:v>
                </c:pt>
                <c:pt idx="1324">
                  <c:v>405</c:v>
                </c:pt>
                <c:pt idx="1325">
                  <c:v>406</c:v>
                </c:pt>
                <c:pt idx="1326">
                  <c:v>406</c:v>
                </c:pt>
                <c:pt idx="1327">
                  <c:v>407</c:v>
                </c:pt>
                <c:pt idx="1328">
                  <c:v>407</c:v>
                </c:pt>
                <c:pt idx="1329">
                  <c:v>406</c:v>
                </c:pt>
                <c:pt idx="1330">
                  <c:v>408</c:v>
                </c:pt>
                <c:pt idx="1331">
                  <c:v>405</c:v>
                </c:pt>
                <c:pt idx="1332">
                  <c:v>405</c:v>
                </c:pt>
                <c:pt idx="1333">
                  <c:v>406</c:v>
                </c:pt>
                <c:pt idx="1334">
                  <c:v>407</c:v>
                </c:pt>
                <c:pt idx="1335">
                  <c:v>404</c:v>
                </c:pt>
                <c:pt idx="1336">
                  <c:v>405</c:v>
                </c:pt>
                <c:pt idx="1337">
                  <c:v>406</c:v>
                </c:pt>
                <c:pt idx="1338">
                  <c:v>407</c:v>
                </c:pt>
                <c:pt idx="1339">
                  <c:v>407</c:v>
                </c:pt>
                <c:pt idx="1340">
                  <c:v>405</c:v>
                </c:pt>
                <c:pt idx="1341">
                  <c:v>408</c:v>
                </c:pt>
                <c:pt idx="1342">
                  <c:v>407</c:v>
                </c:pt>
                <c:pt idx="1343">
                  <c:v>407</c:v>
                </c:pt>
                <c:pt idx="1344">
                  <c:v>406</c:v>
                </c:pt>
                <c:pt idx="1345">
                  <c:v>406</c:v>
                </c:pt>
                <c:pt idx="1346">
                  <c:v>407</c:v>
                </c:pt>
                <c:pt idx="1347">
                  <c:v>406</c:v>
                </c:pt>
                <c:pt idx="1348">
                  <c:v>406</c:v>
                </c:pt>
                <c:pt idx="1349">
                  <c:v>408</c:v>
                </c:pt>
                <c:pt idx="1350">
                  <c:v>407</c:v>
                </c:pt>
                <c:pt idx="1351">
                  <c:v>406</c:v>
                </c:pt>
                <c:pt idx="1352">
                  <c:v>404</c:v>
                </c:pt>
                <c:pt idx="1353">
                  <c:v>406</c:v>
                </c:pt>
                <c:pt idx="1354">
                  <c:v>407</c:v>
                </c:pt>
                <c:pt idx="1355">
                  <c:v>405</c:v>
                </c:pt>
                <c:pt idx="1356">
                  <c:v>409</c:v>
                </c:pt>
                <c:pt idx="1357">
                  <c:v>410</c:v>
                </c:pt>
                <c:pt idx="1358">
                  <c:v>411</c:v>
                </c:pt>
                <c:pt idx="1359">
                  <c:v>410</c:v>
                </c:pt>
                <c:pt idx="1360">
                  <c:v>411</c:v>
                </c:pt>
                <c:pt idx="1361">
                  <c:v>414</c:v>
                </c:pt>
                <c:pt idx="1362">
                  <c:v>415</c:v>
                </c:pt>
                <c:pt idx="1363">
                  <c:v>412</c:v>
                </c:pt>
                <c:pt idx="1364">
                  <c:v>414</c:v>
                </c:pt>
                <c:pt idx="1365">
                  <c:v>414</c:v>
                </c:pt>
                <c:pt idx="1366">
                  <c:v>415</c:v>
                </c:pt>
                <c:pt idx="1367">
                  <c:v>414</c:v>
                </c:pt>
                <c:pt idx="1368">
                  <c:v>414</c:v>
                </c:pt>
                <c:pt idx="1369">
                  <c:v>417</c:v>
                </c:pt>
                <c:pt idx="1370">
                  <c:v>416</c:v>
                </c:pt>
                <c:pt idx="1371">
                  <c:v>415</c:v>
                </c:pt>
                <c:pt idx="1372">
                  <c:v>416</c:v>
                </c:pt>
                <c:pt idx="1373">
                  <c:v>416</c:v>
                </c:pt>
                <c:pt idx="1374">
                  <c:v>416</c:v>
                </c:pt>
                <c:pt idx="1375">
                  <c:v>416</c:v>
                </c:pt>
                <c:pt idx="1376">
                  <c:v>415</c:v>
                </c:pt>
                <c:pt idx="1377">
                  <c:v>416</c:v>
                </c:pt>
                <c:pt idx="1378">
                  <c:v>416</c:v>
                </c:pt>
                <c:pt idx="1379">
                  <c:v>414</c:v>
                </c:pt>
                <c:pt idx="1380">
                  <c:v>413</c:v>
                </c:pt>
                <c:pt idx="1381">
                  <c:v>416</c:v>
                </c:pt>
                <c:pt idx="1382">
                  <c:v>416</c:v>
                </c:pt>
                <c:pt idx="1383">
                  <c:v>415</c:v>
                </c:pt>
                <c:pt idx="1384">
                  <c:v>416</c:v>
                </c:pt>
                <c:pt idx="1385">
                  <c:v>416</c:v>
                </c:pt>
                <c:pt idx="1386">
                  <c:v>416</c:v>
                </c:pt>
                <c:pt idx="1387">
                  <c:v>414</c:v>
                </c:pt>
                <c:pt idx="1388">
                  <c:v>414</c:v>
                </c:pt>
                <c:pt idx="1389">
                  <c:v>416</c:v>
                </c:pt>
                <c:pt idx="1390">
                  <c:v>415</c:v>
                </c:pt>
                <c:pt idx="1391">
                  <c:v>415</c:v>
                </c:pt>
                <c:pt idx="1392">
                  <c:v>415</c:v>
                </c:pt>
                <c:pt idx="1393">
                  <c:v>416</c:v>
                </c:pt>
                <c:pt idx="1394">
                  <c:v>415</c:v>
                </c:pt>
                <c:pt idx="1395">
                  <c:v>414</c:v>
                </c:pt>
                <c:pt idx="1396">
                  <c:v>414</c:v>
                </c:pt>
                <c:pt idx="1397">
                  <c:v>416</c:v>
                </c:pt>
                <c:pt idx="1398">
                  <c:v>415</c:v>
                </c:pt>
                <c:pt idx="1399">
                  <c:v>414</c:v>
                </c:pt>
                <c:pt idx="1400">
                  <c:v>415</c:v>
                </c:pt>
                <c:pt idx="1401">
                  <c:v>415</c:v>
                </c:pt>
                <c:pt idx="1402">
                  <c:v>414</c:v>
                </c:pt>
                <c:pt idx="1403">
                  <c:v>414</c:v>
                </c:pt>
                <c:pt idx="1404">
                  <c:v>414</c:v>
                </c:pt>
                <c:pt idx="1405">
                  <c:v>416</c:v>
                </c:pt>
                <c:pt idx="1406">
                  <c:v>414</c:v>
                </c:pt>
                <c:pt idx="1407">
                  <c:v>414</c:v>
                </c:pt>
                <c:pt idx="1408">
                  <c:v>413</c:v>
                </c:pt>
                <c:pt idx="1409">
                  <c:v>415</c:v>
                </c:pt>
                <c:pt idx="1410">
                  <c:v>415</c:v>
                </c:pt>
                <c:pt idx="1411">
                  <c:v>414</c:v>
                </c:pt>
                <c:pt idx="1412">
                  <c:v>415</c:v>
                </c:pt>
                <c:pt idx="1413">
                  <c:v>415</c:v>
                </c:pt>
                <c:pt idx="1414">
                  <c:v>415</c:v>
                </c:pt>
                <c:pt idx="1415">
                  <c:v>412</c:v>
                </c:pt>
                <c:pt idx="1416">
                  <c:v>415</c:v>
                </c:pt>
                <c:pt idx="1417">
                  <c:v>415</c:v>
                </c:pt>
                <c:pt idx="1418">
                  <c:v>415</c:v>
                </c:pt>
                <c:pt idx="1419">
                  <c:v>414</c:v>
                </c:pt>
                <c:pt idx="1420">
                  <c:v>415</c:v>
                </c:pt>
                <c:pt idx="1421">
                  <c:v>414</c:v>
                </c:pt>
                <c:pt idx="1422">
                  <c:v>415</c:v>
                </c:pt>
                <c:pt idx="1423">
                  <c:v>414</c:v>
                </c:pt>
                <c:pt idx="1424">
                  <c:v>415</c:v>
                </c:pt>
                <c:pt idx="1425">
                  <c:v>416</c:v>
                </c:pt>
                <c:pt idx="1426">
                  <c:v>413</c:v>
                </c:pt>
                <c:pt idx="1427">
                  <c:v>413</c:v>
                </c:pt>
                <c:pt idx="1428">
                  <c:v>415</c:v>
                </c:pt>
                <c:pt idx="1429">
                  <c:v>416</c:v>
                </c:pt>
                <c:pt idx="1430">
                  <c:v>414</c:v>
                </c:pt>
                <c:pt idx="1431">
                  <c:v>415</c:v>
                </c:pt>
                <c:pt idx="1432">
                  <c:v>416</c:v>
                </c:pt>
                <c:pt idx="1433">
                  <c:v>416</c:v>
                </c:pt>
                <c:pt idx="1434">
                  <c:v>415</c:v>
                </c:pt>
                <c:pt idx="1435">
                  <c:v>415</c:v>
                </c:pt>
                <c:pt idx="1436">
                  <c:v>414</c:v>
                </c:pt>
                <c:pt idx="1437">
                  <c:v>416</c:v>
                </c:pt>
                <c:pt idx="1438">
                  <c:v>416</c:v>
                </c:pt>
                <c:pt idx="1439">
                  <c:v>414</c:v>
                </c:pt>
                <c:pt idx="1440">
                  <c:v>417</c:v>
                </c:pt>
                <c:pt idx="1441">
                  <c:v>416</c:v>
                </c:pt>
                <c:pt idx="1442">
                  <c:v>414</c:v>
                </c:pt>
                <c:pt idx="1443">
                  <c:v>415</c:v>
                </c:pt>
                <c:pt idx="1444">
                  <c:v>415</c:v>
                </c:pt>
                <c:pt idx="1445">
                  <c:v>415</c:v>
                </c:pt>
                <c:pt idx="1446">
                  <c:v>415</c:v>
                </c:pt>
                <c:pt idx="1447">
                  <c:v>415</c:v>
                </c:pt>
                <c:pt idx="1448">
                  <c:v>416</c:v>
                </c:pt>
                <c:pt idx="1449">
                  <c:v>416</c:v>
                </c:pt>
                <c:pt idx="1450">
                  <c:v>415</c:v>
                </c:pt>
                <c:pt idx="1451">
                  <c:v>414</c:v>
                </c:pt>
                <c:pt idx="1452">
                  <c:v>415</c:v>
                </c:pt>
                <c:pt idx="1453">
                  <c:v>416</c:v>
                </c:pt>
                <c:pt idx="1454">
                  <c:v>415</c:v>
                </c:pt>
                <c:pt idx="1455">
                  <c:v>413</c:v>
                </c:pt>
                <c:pt idx="1456">
                  <c:v>416</c:v>
                </c:pt>
                <c:pt idx="1457">
                  <c:v>414</c:v>
                </c:pt>
                <c:pt idx="1458">
                  <c:v>414</c:v>
                </c:pt>
                <c:pt idx="1459">
                  <c:v>415</c:v>
                </c:pt>
                <c:pt idx="1460">
                  <c:v>415</c:v>
                </c:pt>
                <c:pt idx="1461">
                  <c:v>414</c:v>
                </c:pt>
                <c:pt idx="1462">
                  <c:v>414</c:v>
                </c:pt>
                <c:pt idx="1463">
                  <c:v>413</c:v>
                </c:pt>
                <c:pt idx="1464">
                  <c:v>414</c:v>
                </c:pt>
                <c:pt idx="1465">
                  <c:v>415</c:v>
                </c:pt>
                <c:pt idx="1466">
                  <c:v>413</c:v>
                </c:pt>
                <c:pt idx="1467">
                  <c:v>414</c:v>
                </c:pt>
                <c:pt idx="1468">
                  <c:v>415</c:v>
                </c:pt>
                <c:pt idx="1469">
                  <c:v>414</c:v>
                </c:pt>
                <c:pt idx="1470">
                  <c:v>412</c:v>
                </c:pt>
                <c:pt idx="1471">
                  <c:v>414</c:v>
                </c:pt>
                <c:pt idx="1472">
                  <c:v>415</c:v>
                </c:pt>
                <c:pt idx="1473">
                  <c:v>415</c:v>
                </c:pt>
                <c:pt idx="1474">
                  <c:v>414</c:v>
                </c:pt>
                <c:pt idx="1475">
                  <c:v>415</c:v>
                </c:pt>
                <c:pt idx="1476">
                  <c:v>415</c:v>
                </c:pt>
                <c:pt idx="1477">
                  <c:v>415</c:v>
                </c:pt>
                <c:pt idx="1478">
                  <c:v>415</c:v>
                </c:pt>
                <c:pt idx="1479">
                  <c:v>414</c:v>
                </c:pt>
                <c:pt idx="1480">
                  <c:v>415</c:v>
                </c:pt>
                <c:pt idx="1481">
                  <c:v>416</c:v>
                </c:pt>
                <c:pt idx="1482">
                  <c:v>414</c:v>
                </c:pt>
                <c:pt idx="1483">
                  <c:v>416</c:v>
                </c:pt>
                <c:pt idx="1484">
                  <c:v>415</c:v>
                </c:pt>
                <c:pt idx="1485">
                  <c:v>415</c:v>
                </c:pt>
                <c:pt idx="1486">
                  <c:v>412</c:v>
                </c:pt>
                <c:pt idx="1487">
                  <c:v>414</c:v>
                </c:pt>
                <c:pt idx="1488">
                  <c:v>415</c:v>
                </c:pt>
                <c:pt idx="1489">
                  <c:v>415</c:v>
                </c:pt>
                <c:pt idx="1490">
                  <c:v>413</c:v>
                </c:pt>
                <c:pt idx="1491">
                  <c:v>415</c:v>
                </c:pt>
                <c:pt idx="1492">
                  <c:v>414</c:v>
                </c:pt>
                <c:pt idx="1493">
                  <c:v>414</c:v>
                </c:pt>
                <c:pt idx="1494">
                  <c:v>414</c:v>
                </c:pt>
                <c:pt idx="1495">
                  <c:v>414</c:v>
                </c:pt>
                <c:pt idx="1496">
                  <c:v>416</c:v>
                </c:pt>
                <c:pt idx="1497">
                  <c:v>415</c:v>
                </c:pt>
                <c:pt idx="1498">
                  <c:v>414</c:v>
                </c:pt>
                <c:pt idx="1499">
                  <c:v>415</c:v>
                </c:pt>
                <c:pt idx="1500">
                  <c:v>414</c:v>
                </c:pt>
                <c:pt idx="1501">
                  <c:v>414</c:v>
                </c:pt>
                <c:pt idx="1502">
                  <c:v>414</c:v>
                </c:pt>
                <c:pt idx="1503">
                  <c:v>414</c:v>
                </c:pt>
                <c:pt idx="1504">
                  <c:v>415</c:v>
                </c:pt>
                <c:pt idx="1505">
                  <c:v>413</c:v>
                </c:pt>
                <c:pt idx="1506">
                  <c:v>413</c:v>
                </c:pt>
                <c:pt idx="1507">
                  <c:v>415</c:v>
                </c:pt>
                <c:pt idx="1508">
                  <c:v>415</c:v>
                </c:pt>
                <c:pt idx="1509">
                  <c:v>414</c:v>
                </c:pt>
                <c:pt idx="1510">
                  <c:v>412</c:v>
                </c:pt>
                <c:pt idx="1511">
                  <c:v>415</c:v>
                </c:pt>
                <c:pt idx="1512">
                  <c:v>415</c:v>
                </c:pt>
                <c:pt idx="1513">
                  <c:v>413</c:v>
                </c:pt>
                <c:pt idx="1514">
                  <c:v>414</c:v>
                </c:pt>
                <c:pt idx="1515">
                  <c:v>414</c:v>
                </c:pt>
                <c:pt idx="1516">
                  <c:v>414</c:v>
                </c:pt>
                <c:pt idx="1517">
                  <c:v>413</c:v>
                </c:pt>
                <c:pt idx="1518">
                  <c:v>412</c:v>
                </c:pt>
                <c:pt idx="1519">
                  <c:v>414</c:v>
                </c:pt>
                <c:pt idx="1520">
                  <c:v>413</c:v>
                </c:pt>
                <c:pt idx="1521">
                  <c:v>413</c:v>
                </c:pt>
                <c:pt idx="1522">
                  <c:v>413</c:v>
                </c:pt>
                <c:pt idx="1523">
                  <c:v>414</c:v>
                </c:pt>
                <c:pt idx="1524">
                  <c:v>414</c:v>
                </c:pt>
                <c:pt idx="1525">
                  <c:v>413</c:v>
                </c:pt>
                <c:pt idx="1526">
                  <c:v>413</c:v>
                </c:pt>
                <c:pt idx="1527">
                  <c:v>414</c:v>
                </c:pt>
                <c:pt idx="1528">
                  <c:v>414</c:v>
                </c:pt>
                <c:pt idx="1529">
                  <c:v>411</c:v>
                </c:pt>
                <c:pt idx="1530">
                  <c:v>414</c:v>
                </c:pt>
                <c:pt idx="1531">
                  <c:v>414</c:v>
                </c:pt>
                <c:pt idx="1532">
                  <c:v>414</c:v>
                </c:pt>
                <c:pt idx="1533">
                  <c:v>413</c:v>
                </c:pt>
                <c:pt idx="1534">
                  <c:v>413</c:v>
                </c:pt>
                <c:pt idx="1535">
                  <c:v>414</c:v>
                </c:pt>
                <c:pt idx="1536">
                  <c:v>414</c:v>
                </c:pt>
                <c:pt idx="1537">
                  <c:v>414</c:v>
                </c:pt>
                <c:pt idx="1538">
                  <c:v>413</c:v>
                </c:pt>
                <c:pt idx="1539">
                  <c:v>415</c:v>
                </c:pt>
                <c:pt idx="1540">
                  <c:v>414</c:v>
                </c:pt>
                <c:pt idx="1541">
                  <c:v>411</c:v>
                </c:pt>
                <c:pt idx="1542">
                  <c:v>412</c:v>
                </c:pt>
                <c:pt idx="1543">
                  <c:v>412</c:v>
                </c:pt>
                <c:pt idx="1544">
                  <c:v>410</c:v>
                </c:pt>
                <c:pt idx="1545">
                  <c:v>409</c:v>
                </c:pt>
                <c:pt idx="1546">
                  <c:v>409</c:v>
                </c:pt>
                <c:pt idx="1547">
                  <c:v>411</c:v>
                </c:pt>
                <c:pt idx="1548">
                  <c:v>409</c:v>
                </c:pt>
                <c:pt idx="1549">
                  <c:v>409</c:v>
                </c:pt>
                <c:pt idx="1550">
                  <c:v>411</c:v>
                </c:pt>
                <c:pt idx="1551">
                  <c:v>410</c:v>
                </c:pt>
                <c:pt idx="1552">
                  <c:v>410</c:v>
                </c:pt>
                <c:pt idx="1553">
                  <c:v>409</c:v>
                </c:pt>
                <c:pt idx="1554">
                  <c:v>409</c:v>
                </c:pt>
                <c:pt idx="1555">
                  <c:v>410</c:v>
                </c:pt>
                <c:pt idx="1556">
                  <c:v>410</c:v>
                </c:pt>
                <c:pt idx="1557">
                  <c:v>409</c:v>
                </c:pt>
                <c:pt idx="1558">
                  <c:v>410</c:v>
                </c:pt>
                <c:pt idx="1559">
                  <c:v>410</c:v>
                </c:pt>
                <c:pt idx="1560">
                  <c:v>409</c:v>
                </c:pt>
                <c:pt idx="1561">
                  <c:v>408</c:v>
                </c:pt>
                <c:pt idx="1562">
                  <c:v>410</c:v>
                </c:pt>
                <c:pt idx="1563">
                  <c:v>411</c:v>
                </c:pt>
                <c:pt idx="1564">
                  <c:v>411</c:v>
                </c:pt>
                <c:pt idx="1565">
                  <c:v>410</c:v>
                </c:pt>
                <c:pt idx="1566">
                  <c:v>411</c:v>
                </c:pt>
                <c:pt idx="1567">
                  <c:v>411</c:v>
                </c:pt>
                <c:pt idx="1568">
                  <c:v>410</c:v>
                </c:pt>
                <c:pt idx="1569">
                  <c:v>408</c:v>
                </c:pt>
                <c:pt idx="1570">
                  <c:v>411</c:v>
                </c:pt>
                <c:pt idx="1571">
                  <c:v>412</c:v>
                </c:pt>
                <c:pt idx="1572">
                  <c:v>409</c:v>
                </c:pt>
                <c:pt idx="1573">
                  <c:v>411</c:v>
                </c:pt>
                <c:pt idx="1574">
                  <c:v>410</c:v>
                </c:pt>
                <c:pt idx="1575">
                  <c:v>411</c:v>
                </c:pt>
                <c:pt idx="1576">
                  <c:v>410</c:v>
                </c:pt>
                <c:pt idx="1577">
                  <c:v>411</c:v>
                </c:pt>
                <c:pt idx="1578">
                  <c:v>412</c:v>
                </c:pt>
                <c:pt idx="1579">
                  <c:v>412</c:v>
                </c:pt>
                <c:pt idx="1580">
                  <c:v>410</c:v>
                </c:pt>
                <c:pt idx="1581">
                  <c:v>410</c:v>
                </c:pt>
                <c:pt idx="1582">
                  <c:v>411</c:v>
                </c:pt>
                <c:pt idx="1583">
                  <c:v>411</c:v>
                </c:pt>
                <c:pt idx="1584">
                  <c:v>411</c:v>
                </c:pt>
                <c:pt idx="1585">
                  <c:v>411</c:v>
                </c:pt>
                <c:pt idx="1586">
                  <c:v>411</c:v>
                </c:pt>
                <c:pt idx="1587">
                  <c:v>411</c:v>
                </c:pt>
                <c:pt idx="1588">
                  <c:v>410</c:v>
                </c:pt>
                <c:pt idx="1589">
                  <c:v>408</c:v>
                </c:pt>
                <c:pt idx="1590">
                  <c:v>410</c:v>
                </c:pt>
                <c:pt idx="1591">
                  <c:v>410</c:v>
                </c:pt>
                <c:pt idx="1592">
                  <c:v>407</c:v>
                </c:pt>
                <c:pt idx="1593">
                  <c:v>409</c:v>
                </c:pt>
                <c:pt idx="1594">
                  <c:v>408</c:v>
                </c:pt>
                <c:pt idx="1595">
                  <c:v>408</c:v>
                </c:pt>
                <c:pt idx="1596">
                  <c:v>407</c:v>
                </c:pt>
                <c:pt idx="1597">
                  <c:v>406</c:v>
                </c:pt>
                <c:pt idx="1598">
                  <c:v>405</c:v>
                </c:pt>
                <c:pt idx="1599">
                  <c:v>405</c:v>
                </c:pt>
                <c:pt idx="1600">
                  <c:v>404</c:v>
                </c:pt>
                <c:pt idx="1601">
                  <c:v>404</c:v>
                </c:pt>
                <c:pt idx="1602">
                  <c:v>404</c:v>
                </c:pt>
                <c:pt idx="1603">
                  <c:v>404</c:v>
                </c:pt>
                <c:pt idx="1604">
                  <c:v>403</c:v>
                </c:pt>
                <c:pt idx="1605">
                  <c:v>402</c:v>
                </c:pt>
                <c:pt idx="1606">
                  <c:v>405</c:v>
                </c:pt>
                <c:pt idx="1607">
                  <c:v>404</c:v>
                </c:pt>
                <c:pt idx="1608">
                  <c:v>403</c:v>
                </c:pt>
                <c:pt idx="1609">
                  <c:v>403</c:v>
                </c:pt>
                <c:pt idx="1610">
                  <c:v>403</c:v>
                </c:pt>
                <c:pt idx="1611">
                  <c:v>403</c:v>
                </c:pt>
                <c:pt idx="1612">
                  <c:v>403</c:v>
                </c:pt>
                <c:pt idx="1613">
                  <c:v>402</c:v>
                </c:pt>
                <c:pt idx="1614">
                  <c:v>404</c:v>
                </c:pt>
                <c:pt idx="1615">
                  <c:v>402</c:v>
                </c:pt>
                <c:pt idx="1616">
                  <c:v>402</c:v>
                </c:pt>
                <c:pt idx="1617">
                  <c:v>401</c:v>
                </c:pt>
                <c:pt idx="1618">
                  <c:v>403</c:v>
                </c:pt>
                <c:pt idx="1619">
                  <c:v>402</c:v>
                </c:pt>
                <c:pt idx="1620">
                  <c:v>401</c:v>
                </c:pt>
                <c:pt idx="1621">
                  <c:v>402</c:v>
                </c:pt>
                <c:pt idx="1622">
                  <c:v>403</c:v>
                </c:pt>
                <c:pt idx="1623">
                  <c:v>403</c:v>
                </c:pt>
                <c:pt idx="1624">
                  <c:v>401</c:v>
                </c:pt>
                <c:pt idx="1625">
                  <c:v>403</c:v>
                </c:pt>
                <c:pt idx="1626">
                  <c:v>403</c:v>
                </c:pt>
                <c:pt idx="1627">
                  <c:v>402</c:v>
                </c:pt>
                <c:pt idx="1628">
                  <c:v>400</c:v>
                </c:pt>
                <c:pt idx="1629">
                  <c:v>402</c:v>
                </c:pt>
                <c:pt idx="1630">
                  <c:v>402</c:v>
                </c:pt>
                <c:pt idx="1631">
                  <c:v>403</c:v>
                </c:pt>
                <c:pt idx="1632">
                  <c:v>400</c:v>
                </c:pt>
                <c:pt idx="1633">
                  <c:v>402</c:v>
                </c:pt>
                <c:pt idx="1634">
                  <c:v>404</c:v>
                </c:pt>
                <c:pt idx="1635">
                  <c:v>402</c:v>
                </c:pt>
                <c:pt idx="1636">
                  <c:v>402</c:v>
                </c:pt>
                <c:pt idx="1637">
                  <c:v>402</c:v>
                </c:pt>
                <c:pt idx="1638">
                  <c:v>403</c:v>
                </c:pt>
                <c:pt idx="1639">
                  <c:v>402</c:v>
                </c:pt>
                <c:pt idx="1640">
                  <c:v>401</c:v>
                </c:pt>
                <c:pt idx="1641">
                  <c:v>402</c:v>
                </c:pt>
                <c:pt idx="1642">
                  <c:v>402</c:v>
                </c:pt>
                <c:pt idx="1643">
                  <c:v>401</c:v>
                </c:pt>
                <c:pt idx="1644">
                  <c:v>400</c:v>
                </c:pt>
                <c:pt idx="1645">
                  <c:v>398</c:v>
                </c:pt>
                <c:pt idx="1646">
                  <c:v>401</c:v>
                </c:pt>
                <c:pt idx="1647">
                  <c:v>401</c:v>
                </c:pt>
                <c:pt idx="1648">
                  <c:v>399</c:v>
                </c:pt>
                <c:pt idx="1649">
                  <c:v>400</c:v>
                </c:pt>
                <c:pt idx="1650">
                  <c:v>400</c:v>
                </c:pt>
                <c:pt idx="1651">
                  <c:v>398</c:v>
                </c:pt>
                <c:pt idx="1652">
                  <c:v>399</c:v>
                </c:pt>
                <c:pt idx="1653">
                  <c:v>398</c:v>
                </c:pt>
                <c:pt idx="1654">
                  <c:v>399</c:v>
                </c:pt>
                <c:pt idx="1655">
                  <c:v>398</c:v>
                </c:pt>
                <c:pt idx="1656">
                  <c:v>398</c:v>
                </c:pt>
                <c:pt idx="1657">
                  <c:v>400</c:v>
                </c:pt>
                <c:pt idx="1658">
                  <c:v>398</c:v>
                </c:pt>
                <c:pt idx="1659">
                  <c:v>398</c:v>
                </c:pt>
                <c:pt idx="1660">
                  <c:v>398</c:v>
                </c:pt>
                <c:pt idx="1661">
                  <c:v>399</c:v>
                </c:pt>
                <c:pt idx="1662">
                  <c:v>401</c:v>
                </c:pt>
                <c:pt idx="1663">
                  <c:v>399</c:v>
                </c:pt>
                <c:pt idx="1664">
                  <c:v>400</c:v>
                </c:pt>
                <c:pt idx="1665">
                  <c:v>401</c:v>
                </c:pt>
                <c:pt idx="1666">
                  <c:v>401</c:v>
                </c:pt>
                <c:pt idx="1667">
                  <c:v>400</c:v>
                </c:pt>
                <c:pt idx="1668">
                  <c:v>400</c:v>
                </c:pt>
                <c:pt idx="1669">
                  <c:v>401</c:v>
                </c:pt>
                <c:pt idx="1670">
                  <c:v>402</c:v>
                </c:pt>
                <c:pt idx="1671">
                  <c:v>400</c:v>
                </c:pt>
                <c:pt idx="1672">
                  <c:v>401</c:v>
                </c:pt>
                <c:pt idx="1673">
                  <c:v>402</c:v>
                </c:pt>
                <c:pt idx="1674">
                  <c:v>403</c:v>
                </c:pt>
                <c:pt idx="1675">
                  <c:v>404</c:v>
                </c:pt>
                <c:pt idx="1676">
                  <c:v>404</c:v>
                </c:pt>
                <c:pt idx="1677">
                  <c:v>406</c:v>
                </c:pt>
                <c:pt idx="1678">
                  <c:v>407</c:v>
                </c:pt>
                <c:pt idx="1679">
                  <c:v>407</c:v>
                </c:pt>
                <c:pt idx="1680">
                  <c:v>407</c:v>
                </c:pt>
                <c:pt idx="1681">
                  <c:v>408</c:v>
                </c:pt>
                <c:pt idx="1682">
                  <c:v>408</c:v>
                </c:pt>
                <c:pt idx="1683">
                  <c:v>405</c:v>
                </c:pt>
                <c:pt idx="1684">
                  <c:v>406</c:v>
                </c:pt>
                <c:pt idx="1685">
                  <c:v>408</c:v>
                </c:pt>
                <c:pt idx="1686">
                  <c:v>407</c:v>
                </c:pt>
                <c:pt idx="1687">
                  <c:v>407</c:v>
                </c:pt>
                <c:pt idx="1688">
                  <c:v>408</c:v>
                </c:pt>
                <c:pt idx="1689">
                  <c:v>408</c:v>
                </c:pt>
                <c:pt idx="1690">
                  <c:v>409</c:v>
                </c:pt>
                <c:pt idx="1691">
                  <c:v>406</c:v>
                </c:pt>
                <c:pt idx="1692">
                  <c:v>407</c:v>
                </c:pt>
                <c:pt idx="1693">
                  <c:v>407</c:v>
                </c:pt>
                <c:pt idx="1694">
                  <c:v>406</c:v>
                </c:pt>
                <c:pt idx="1695">
                  <c:v>406</c:v>
                </c:pt>
                <c:pt idx="1696">
                  <c:v>406</c:v>
                </c:pt>
                <c:pt idx="1697">
                  <c:v>407</c:v>
                </c:pt>
                <c:pt idx="1698">
                  <c:v>406</c:v>
                </c:pt>
                <c:pt idx="1699">
                  <c:v>406</c:v>
                </c:pt>
                <c:pt idx="1700">
                  <c:v>407</c:v>
                </c:pt>
                <c:pt idx="1701">
                  <c:v>407</c:v>
                </c:pt>
                <c:pt idx="1702">
                  <c:v>406</c:v>
                </c:pt>
                <c:pt idx="1703">
                  <c:v>406</c:v>
                </c:pt>
                <c:pt idx="1704">
                  <c:v>405</c:v>
                </c:pt>
                <c:pt idx="1705">
                  <c:v>408</c:v>
                </c:pt>
                <c:pt idx="1706">
                  <c:v>406</c:v>
                </c:pt>
                <c:pt idx="1707">
                  <c:v>406</c:v>
                </c:pt>
                <c:pt idx="1708">
                  <c:v>406</c:v>
                </c:pt>
                <c:pt idx="1709">
                  <c:v>406</c:v>
                </c:pt>
                <c:pt idx="1710">
                  <c:v>405</c:v>
                </c:pt>
                <c:pt idx="1711">
                  <c:v>406</c:v>
                </c:pt>
                <c:pt idx="1712">
                  <c:v>406</c:v>
                </c:pt>
                <c:pt idx="1713">
                  <c:v>408</c:v>
                </c:pt>
                <c:pt idx="1714">
                  <c:v>406</c:v>
                </c:pt>
                <c:pt idx="1715">
                  <c:v>406</c:v>
                </c:pt>
                <c:pt idx="1716">
                  <c:v>407</c:v>
                </c:pt>
                <c:pt idx="1717">
                  <c:v>407</c:v>
                </c:pt>
                <c:pt idx="1718">
                  <c:v>407</c:v>
                </c:pt>
                <c:pt idx="1719">
                  <c:v>406</c:v>
                </c:pt>
                <c:pt idx="1720">
                  <c:v>407</c:v>
                </c:pt>
                <c:pt idx="1721">
                  <c:v>408</c:v>
                </c:pt>
                <c:pt idx="1722">
                  <c:v>407</c:v>
                </c:pt>
                <c:pt idx="1723">
                  <c:v>406</c:v>
                </c:pt>
                <c:pt idx="1724">
                  <c:v>407</c:v>
                </c:pt>
                <c:pt idx="1725">
                  <c:v>407</c:v>
                </c:pt>
                <c:pt idx="1726">
                  <c:v>406</c:v>
                </c:pt>
                <c:pt idx="1727">
                  <c:v>406</c:v>
                </c:pt>
                <c:pt idx="1728">
                  <c:v>406</c:v>
                </c:pt>
                <c:pt idx="1729">
                  <c:v>406</c:v>
                </c:pt>
                <c:pt idx="1730">
                  <c:v>406</c:v>
                </c:pt>
                <c:pt idx="1731">
                  <c:v>407</c:v>
                </c:pt>
                <c:pt idx="1732">
                  <c:v>407</c:v>
                </c:pt>
                <c:pt idx="1733">
                  <c:v>407</c:v>
                </c:pt>
                <c:pt idx="1734">
                  <c:v>405</c:v>
                </c:pt>
                <c:pt idx="1735">
                  <c:v>406</c:v>
                </c:pt>
                <c:pt idx="1736">
                  <c:v>406</c:v>
                </c:pt>
                <c:pt idx="1737">
                  <c:v>407</c:v>
                </c:pt>
                <c:pt idx="1738">
                  <c:v>406</c:v>
                </c:pt>
                <c:pt idx="1739">
                  <c:v>406</c:v>
                </c:pt>
                <c:pt idx="1740">
                  <c:v>406</c:v>
                </c:pt>
                <c:pt idx="1741">
                  <c:v>407</c:v>
                </c:pt>
                <c:pt idx="1742">
                  <c:v>403</c:v>
                </c:pt>
                <c:pt idx="1743">
                  <c:v>406</c:v>
                </c:pt>
                <c:pt idx="1744">
                  <c:v>406</c:v>
                </c:pt>
                <c:pt idx="1745">
                  <c:v>406</c:v>
                </c:pt>
                <c:pt idx="1746">
                  <c:v>405</c:v>
                </c:pt>
                <c:pt idx="1747">
                  <c:v>404</c:v>
                </c:pt>
                <c:pt idx="1748">
                  <c:v>406</c:v>
                </c:pt>
                <c:pt idx="1749">
                  <c:v>406</c:v>
                </c:pt>
                <c:pt idx="1750">
                  <c:v>405</c:v>
                </c:pt>
                <c:pt idx="1751">
                  <c:v>403</c:v>
                </c:pt>
                <c:pt idx="1752">
                  <c:v>406</c:v>
                </c:pt>
                <c:pt idx="1753">
                  <c:v>406</c:v>
                </c:pt>
                <c:pt idx="1754">
                  <c:v>405</c:v>
                </c:pt>
                <c:pt idx="1755">
                  <c:v>406</c:v>
                </c:pt>
                <c:pt idx="1756">
                  <c:v>406</c:v>
                </c:pt>
                <c:pt idx="1757">
                  <c:v>404</c:v>
                </c:pt>
                <c:pt idx="1758">
                  <c:v>403</c:v>
                </c:pt>
                <c:pt idx="1759">
                  <c:v>406</c:v>
                </c:pt>
                <c:pt idx="1760">
                  <c:v>405</c:v>
                </c:pt>
                <c:pt idx="1761">
                  <c:v>406</c:v>
                </c:pt>
                <c:pt idx="1762">
                  <c:v>403</c:v>
                </c:pt>
                <c:pt idx="1763">
                  <c:v>405</c:v>
                </c:pt>
                <c:pt idx="1764">
                  <c:v>406</c:v>
                </c:pt>
                <c:pt idx="1765">
                  <c:v>405</c:v>
                </c:pt>
                <c:pt idx="1766">
                  <c:v>403</c:v>
                </c:pt>
                <c:pt idx="1767">
                  <c:v>404</c:v>
                </c:pt>
                <c:pt idx="1768">
                  <c:v>405</c:v>
                </c:pt>
                <c:pt idx="1769">
                  <c:v>405</c:v>
                </c:pt>
                <c:pt idx="1770">
                  <c:v>404</c:v>
                </c:pt>
                <c:pt idx="1771">
                  <c:v>404</c:v>
                </c:pt>
                <c:pt idx="1772">
                  <c:v>405</c:v>
                </c:pt>
                <c:pt idx="1773">
                  <c:v>405</c:v>
                </c:pt>
                <c:pt idx="1774">
                  <c:v>404</c:v>
                </c:pt>
                <c:pt idx="1775">
                  <c:v>405</c:v>
                </c:pt>
                <c:pt idx="1776">
                  <c:v>405</c:v>
                </c:pt>
                <c:pt idx="1777">
                  <c:v>404</c:v>
                </c:pt>
                <c:pt idx="1778">
                  <c:v>403</c:v>
                </c:pt>
                <c:pt idx="1779">
                  <c:v>403</c:v>
                </c:pt>
                <c:pt idx="1780">
                  <c:v>404</c:v>
                </c:pt>
                <c:pt idx="1781">
                  <c:v>403</c:v>
                </c:pt>
                <c:pt idx="1782">
                  <c:v>403</c:v>
                </c:pt>
                <c:pt idx="1783">
                  <c:v>402</c:v>
                </c:pt>
                <c:pt idx="1784">
                  <c:v>403</c:v>
                </c:pt>
                <c:pt idx="1785">
                  <c:v>400</c:v>
                </c:pt>
                <c:pt idx="1786">
                  <c:v>400</c:v>
                </c:pt>
                <c:pt idx="1787">
                  <c:v>402</c:v>
                </c:pt>
                <c:pt idx="1788">
                  <c:v>403</c:v>
                </c:pt>
                <c:pt idx="1789">
                  <c:v>402</c:v>
                </c:pt>
                <c:pt idx="1790">
                  <c:v>400</c:v>
                </c:pt>
                <c:pt idx="1791">
                  <c:v>401</c:v>
                </c:pt>
                <c:pt idx="1792">
                  <c:v>402</c:v>
                </c:pt>
                <c:pt idx="1793">
                  <c:v>400</c:v>
                </c:pt>
                <c:pt idx="1794">
                  <c:v>399</c:v>
                </c:pt>
                <c:pt idx="1795">
                  <c:v>400</c:v>
                </c:pt>
                <c:pt idx="1796">
                  <c:v>400</c:v>
                </c:pt>
                <c:pt idx="1797">
                  <c:v>399</c:v>
                </c:pt>
                <c:pt idx="1798">
                  <c:v>398</c:v>
                </c:pt>
                <c:pt idx="1799">
                  <c:v>400</c:v>
                </c:pt>
                <c:pt idx="1800">
                  <c:v>401</c:v>
                </c:pt>
                <c:pt idx="1801">
                  <c:v>399</c:v>
                </c:pt>
                <c:pt idx="1802">
                  <c:v>401</c:v>
                </c:pt>
                <c:pt idx="1803">
                  <c:v>400</c:v>
                </c:pt>
                <c:pt idx="1804">
                  <c:v>401</c:v>
                </c:pt>
                <c:pt idx="1805">
                  <c:v>399</c:v>
                </c:pt>
                <c:pt idx="1806">
                  <c:v>401</c:v>
                </c:pt>
                <c:pt idx="1807">
                  <c:v>400</c:v>
                </c:pt>
                <c:pt idx="1808">
                  <c:v>402</c:v>
                </c:pt>
                <c:pt idx="1809">
                  <c:v>400</c:v>
                </c:pt>
                <c:pt idx="1810">
                  <c:v>400</c:v>
                </c:pt>
                <c:pt idx="1811">
                  <c:v>400</c:v>
                </c:pt>
                <c:pt idx="1812">
                  <c:v>402</c:v>
                </c:pt>
                <c:pt idx="1813">
                  <c:v>400</c:v>
                </c:pt>
                <c:pt idx="1814">
                  <c:v>400</c:v>
                </c:pt>
                <c:pt idx="1815">
                  <c:v>403</c:v>
                </c:pt>
                <c:pt idx="1816">
                  <c:v>401</c:v>
                </c:pt>
                <c:pt idx="1817">
                  <c:v>399</c:v>
                </c:pt>
                <c:pt idx="1818">
                  <c:v>399</c:v>
                </c:pt>
                <c:pt idx="1819">
                  <c:v>400</c:v>
                </c:pt>
                <c:pt idx="1820">
                  <c:v>401</c:v>
                </c:pt>
                <c:pt idx="1821">
                  <c:v>400</c:v>
                </c:pt>
                <c:pt idx="1822">
                  <c:v>400</c:v>
                </c:pt>
                <c:pt idx="1823">
                  <c:v>401</c:v>
                </c:pt>
                <c:pt idx="1824">
                  <c:v>400</c:v>
                </c:pt>
                <c:pt idx="1825">
                  <c:v>399</c:v>
                </c:pt>
                <c:pt idx="1826">
                  <c:v>398</c:v>
                </c:pt>
                <c:pt idx="1827">
                  <c:v>400</c:v>
                </c:pt>
                <c:pt idx="1828">
                  <c:v>401</c:v>
                </c:pt>
                <c:pt idx="1829">
                  <c:v>399</c:v>
                </c:pt>
                <c:pt idx="1830">
                  <c:v>401</c:v>
                </c:pt>
                <c:pt idx="1831">
                  <c:v>401</c:v>
                </c:pt>
                <c:pt idx="1832">
                  <c:v>400</c:v>
                </c:pt>
                <c:pt idx="1833">
                  <c:v>400</c:v>
                </c:pt>
                <c:pt idx="1834">
                  <c:v>400</c:v>
                </c:pt>
                <c:pt idx="1835">
                  <c:v>400</c:v>
                </c:pt>
                <c:pt idx="1836">
                  <c:v>400</c:v>
                </c:pt>
                <c:pt idx="1837">
                  <c:v>400</c:v>
                </c:pt>
                <c:pt idx="1838">
                  <c:v>399</c:v>
                </c:pt>
                <c:pt idx="1839">
                  <c:v>399</c:v>
                </c:pt>
                <c:pt idx="1840">
                  <c:v>400</c:v>
                </c:pt>
                <c:pt idx="1841">
                  <c:v>399</c:v>
                </c:pt>
                <c:pt idx="1842">
                  <c:v>399</c:v>
                </c:pt>
                <c:pt idx="1843">
                  <c:v>401</c:v>
                </c:pt>
                <c:pt idx="1844">
                  <c:v>400</c:v>
                </c:pt>
                <c:pt idx="1845">
                  <c:v>400</c:v>
                </c:pt>
                <c:pt idx="1846">
                  <c:v>399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6D10-4770-96CF-BC2759CA770C}"/>
            </c:ext>
          </c:extLst>
        </c:ser>
        <c:ser>
          <c:idx val="1"/>
          <c:order val="1"/>
          <c:tx>
            <c:strRef>
              <c:f>'mix3'!$F$1</c:f>
              <c:strCache>
                <c:ptCount val="1"/>
                <c:pt idx="0">
                  <c:v> pr2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'mix3'!$C$2:$C$1848</c:f>
              <c:numCache>
                <c:formatCode>General</c:formatCode>
                <c:ptCount val="1847"/>
                <c:pt idx="0">
                  <c:v>0</c:v>
                </c:pt>
                <c:pt idx="1">
                  <c:v>1.1751651800002705E-3</c:v>
                </c:pt>
                <c:pt idx="2">
                  <c:v>2.269983290000166E-3</c:v>
                </c:pt>
                <c:pt idx="3">
                  <c:v>2.8691291800000407E-3</c:v>
                </c:pt>
                <c:pt idx="4">
                  <c:v>3.3349990900002346E-3</c:v>
                </c:pt>
                <c:pt idx="5">
                  <c:v>4.2459964800003469E-3</c:v>
                </c:pt>
                <c:pt idx="6">
                  <c:v>4.7380924200002283E-3</c:v>
                </c:pt>
                <c:pt idx="7">
                  <c:v>5.223989490000136E-3</c:v>
                </c:pt>
                <c:pt idx="8">
                  <c:v>5.7120323200003931E-3</c:v>
                </c:pt>
                <c:pt idx="9">
                  <c:v>6.1950683600002776E-3</c:v>
                </c:pt>
                <c:pt idx="10">
                  <c:v>7.3921680499999809E-3</c:v>
                </c:pt>
                <c:pt idx="11">
                  <c:v>7.8940391599999771E-3</c:v>
                </c:pt>
                <c:pt idx="12">
                  <c:v>8.3701610600002141E-3</c:v>
                </c:pt>
                <c:pt idx="13">
                  <c:v>8.891105650000064E-3</c:v>
                </c:pt>
                <c:pt idx="14">
                  <c:v>9.6430778500002923E-3</c:v>
                </c:pt>
                <c:pt idx="15">
                  <c:v>1.0243177420000027E-2</c:v>
                </c:pt>
                <c:pt idx="16">
                  <c:v>1.076602936000004E-2</c:v>
                </c:pt>
                <c:pt idx="17">
                  <c:v>1.1250019080000229E-2</c:v>
                </c:pt>
                <c:pt idx="18">
                  <c:v>1.1726140980000022E-2</c:v>
                </c:pt>
                <c:pt idx="19">
                  <c:v>1.2176990509999985E-2</c:v>
                </c:pt>
                <c:pt idx="20">
                  <c:v>1.2629032139999996E-2</c:v>
                </c:pt>
                <c:pt idx="21">
                  <c:v>1.3098001480000399E-2</c:v>
                </c:pt>
                <c:pt idx="22">
                  <c:v>1.3590097430000281E-2</c:v>
                </c:pt>
                <c:pt idx="23">
                  <c:v>1.4060020450000099E-2</c:v>
                </c:pt>
                <c:pt idx="24">
                  <c:v>1.4528036120000198E-2</c:v>
                </c:pt>
                <c:pt idx="25">
                  <c:v>1.4999151230000063E-2</c:v>
                </c:pt>
                <c:pt idx="26">
                  <c:v>1.5470027930000185E-2</c:v>
                </c:pt>
                <c:pt idx="27">
                  <c:v>1.5976190569999993E-2</c:v>
                </c:pt>
                <c:pt idx="28">
                  <c:v>1.6453981400000206E-2</c:v>
                </c:pt>
                <c:pt idx="29">
                  <c:v>1.6925096510000071E-2</c:v>
                </c:pt>
                <c:pt idx="30">
                  <c:v>1.7397165300000239E-2</c:v>
                </c:pt>
                <c:pt idx="31">
                  <c:v>1.7883062370000147E-2</c:v>
                </c:pt>
                <c:pt idx="32">
                  <c:v>1.8195152290000127E-2</c:v>
                </c:pt>
                <c:pt idx="33">
                  <c:v>1.8507003790000365E-2</c:v>
                </c:pt>
                <c:pt idx="34">
                  <c:v>1.8820047380000204E-2</c:v>
                </c:pt>
                <c:pt idx="35">
                  <c:v>1.9129991530000279E-2</c:v>
                </c:pt>
                <c:pt idx="36">
                  <c:v>1.9438028340000191E-2</c:v>
                </c:pt>
                <c:pt idx="37">
                  <c:v>1.9765138630000401E-2</c:v>
                </c:pt>
                <c:pt idx="38">
                  <c:v>2.0074129110000172E-2</c:v>
                </c:pt>
                <c:pt idx="39">
                  <c:v>2.0383119590000387E-2</c:v>
                </c:pt>
                <c:pt idx="40">
                  <c:v>2.0690202719999995E-2</c:v>
                </c:pt>
                <c:pt idx="41">
                  <c:v>2.1001100540000373E-2</c:v>
                </c:pt>
                <c:pt idx="42">
                  <c:v>2.1310091020000144E-2</c:v>
                </c:pt>
                <c:pt idx="43">
                  <c:v>2.1620035170000218E-2</c:v>
                </c:pt>
                <c:pt idx="44">
                  <c:v>2.1929025649999989E-2</c:v>
                </c:pt>
                <c:pt idx="45">
                  <c:v>2.2242069250000274E-2</c:v>
                </c:pt>
                <c:pt idx="46">
                  <c:v>2.2554159170000254E-2</c:v>
                </c:pt>
                <c:pt idx="47">
                  <c:v>4.6933174140000311E-2</c:v>
                </c:pt>
                <c:pt idx="48">
                  <c:v>6.7309141159999974E-2</c:v>
                </c:pt>
                <c:pt idx="49">
                  <c:v>9.2246055609999988E-2</c:v>
                </c:pt>
                <c:pt idx="50">
                  <c:v>0.11651206017000026</c:v>
                </c:pt>
                <c:pt idx="51">
                  <c:v>0.13700819015999999</c:v>
                </c:pt>
                <c:pt idx="52">
                  <c:v>0.16152715683000007</c:v>
                </c:pt>
                <c:pt idx="53">
                  <c:v>0.18204307556000021</c:v>
                </c:pt>
                <c:pt idx="54">
                  <c:v>0.20692420006000001</c:v>
                </c:pt>
                <c:pt idx="55">
                  <c:v>0.22720813751000035</c:v>
                </c:pt>
                <c:pt idx="56">
                  <c:v>0.25193214416999998</c:v>
                </c:pt>
                <c:pt idx="57">
                  <c:v>0.27618098259000012</c:v>
                </c:pt>
                <c:pt idx="58">
                  <c:v>0.29680418968</c:v>
                </c:pt>
                <c:pt idx="59">
                  <c:v>0.32171297074000016</c:v>
                </c:pt>
                <c:pt idx="60">
                  <c:v>0.34193515778000005</c:v>
                </c:pt>
                <c:pt idx="61">
                  <c:v>0.36647820473000037</c:v>
                </c:pt>
                <c:pt idx="62">
                  <c:v>0.39131307602000032</c:v>
                </c:pt>
                <c:pt idx="63">
                  <c:v>0.41167497635000005</c:v>
                </c:pt>
                <c:pt idx="64">
                  <c:v>0.43601918221000036</c:v>
                </c:pt>
                <c:pt idx="65">
                  <c:v>0.45673108101000004</c:v>
                </c:pt>
                <c:pt idx="66">
                  <c:v>0.48134803772000012</c:v>
                </c:pt>
                <c:pt idx="67">
                  <c:v>0.50583100319000041</c:v>
                </c:pt>
                <c:pt idx="68">
                  <c:v>0.52629208565000019</c:v>
                </c:pt>
                <c:pt idx="69">
                  <c:v>0.55104398728000037</c:v>
                </c:pt>
                <c:pt idx="70">
                  <c:v>0.57140111923000036</c:v>
                </c:pt>
                <c:pt idx="71">
                  <c:v>0.59578704834000007</c:v>
                </c:pt>
                <c:pt idx="72">
                  <c:v>0.61633896828000001</c:v>
                </c:pt>
                <c:pt idx="73">
                  <c:v>0.64075803757000038</c:v>
                </c:pt>
                <c:pt idx="74">
                  <c:v>0.66528701782000033</c:v>
                </c:pt>
                <c:pt idx="75">
                  <c:v>0.6860430240700004</c:v>
                </c:pt>
                <c:pt idx="76">
                  <c:v>0.71049499512000036</c:v>
                </c:pt>
                <c:pt idx="77">
                  <c:v>0.73112297057999998</c:v>
                </c:pt>
                <c:pt idx="78">
                  <c:v>0.75563907624000004</c:v>
                </c:pt>
                <c:pt idx="79">
                  <c:v>0.78006505966000006</c:v>
                </c:pt>
                <c:pt idx="80">
                  <c:v>0.80066418648000015</c:v>
                </c:pt>
                <c:pt idx="81">
                  <c:v>0.82515001297000001</c:v>
                </c:pt>
                <c:pt idx="82">
                  <c:v>0.84573316574000001</c:v>
                </c:pt>
                <c:pt idx="83">
                  <c:v>0.8702161312100003</c:v>
                </c:pt>
                <c:pt idx="84">
                  <c:v>0.89476299286000005</c:v>
                </c:pt>
                <c:pt idx="85">
                  <c:v>0.91554403305000021</c:v>
                </c:pt>
                <c:pt idx="86">
                  <c:v>0.94001698494000019</c:v>
                </c:pt>
                <c:pt idx="87">
                  <c:v>0.96044611931000023</c:v>
                </c:pt>
                <c:pt idx="88">
                  <c:v>0.98521614074999997</c:v>
                </c:pt>
                <c:pt idx="89">
                  <c:v>1.0057911872900003</c:v>
                </c:pt>
                <c:pt idx="90">
                  <c:v>1.0300171375300002</c:v>
                </c:pt>
                <c:pt idx="91">
                  <c:v>1.0548090934800003</c:v>
                </c:pt>
                <c:pt idx="92">
                  <c:v>1.0753262043</c:v>
                </c:pt>
                <c:pt idx="93">
                  <c:v>1.0995960235600002</c:v>
                </c:pt>
                <c:pt idx="94">
                  <c:v>1.12018799782</c:v>
                </c:pt>
                <c:pt idx="95">
                  <c:v>1.1447560787200004</c:v>
                </c:pt>
                <c:pt idx="96">
                  <c:v>1.1693949699400004</c:v>
                </c:pt>
                <c:pt idx="97">
                  <c:v>1.19008016587</c:v>
                </c:pt>
                <c:pt idx="98">
                  <c:v>1.2146000862100004</c:v>
                </c:pt>
                <c:pt idx="99">
                  <c:v>1.2350261211400002</c:v>
                </c:pt>
                <c:pt idx="100">
                  <c:v>1.2593929767600001</c:v>
                </c:pt>
                <c:pt idx="101">
                  <c:v>1.2840280532900001</c:v>
                </c:pt>
                <c:pt idx="102">
                  <c:v>1.3045320510900003</c:v>
                </c:pt>
                <c:pt idx="103">
                  <c:v>1.3290150165600001</c:v>
                </c:pt>
                <c:pt idx="104">
                  <c:v>1.3498060703300001</c:v>
                </c:pt>
                <c:pt idx="105">
                  <c:v>1.3744549751300004</c:v>
                </c:pt>
                <c:pt idx="106">
                  <c:v>1.3947541713700002</c:v>
                </c:pt>
                <c:pt idx="107">
                  <c:v>1.41919517517</c:v>
                </c:pt>
                <c:pt idx="108">
                  <c:v>1.4437460899400003</c:v>
                </c:pt>
                <c:pt idx="109">
                  <c:v>1.4642181396500002</c:v>
                </c:pt>
                <c:pt idx="110">
                  <c:v>1.48886013031</c:v>
                </c:pt>
                <c:pt idx="111">
                  <c:v>1.5094640255000003</c:v>
                </c:pt>
                <c:pt idx="112">
                  <c:v>1.5337891578700003</c:v>
                </c:pt>
                <c:pt idx="113">
                  <c:v>1.5583519935600001</c:v>
                </c:pt>
                <c:pt idx="114">
                  <c:v>1.5789949894000004</c:v>
                </c:pt>
                <c:pt idx="115">
                  <c:v>1.6037020683300001</c:v>
                </c:pt>
                <c:pt idx="116">
                  <c:v>1.62409996987</c:v>
                </c:pt>
                <c:pt idx="117">
                  <c:v>1.6484830379500006</c:v>
                </c:pt>
                <c:pt idx="118">
                  <c:v>1.6731441020999998</c:v>
                </c:pt>
                <c:pt idx="119">
                  <c:v>1.6934900283799998</c:v>
                </c:pt>
                <c:pt idx="120">
                  <c:v>1.7180321216599999</c:v>
                </c:pt>
                <c:pt idx="121">
                  <c:v>1.7386400699600002</c:v>
                </c:pt>
                <c:pt idx="122">
                  <c:v>1.7631351947799998</c:v>
                </c:pt>
                <c:pt idx="123">
                  <c:v>1.7841770649000002</c:v>
                </c:pt>
                <c:pt idx="124">
                  <c:v>1.8083381652899999</c:v>
                </c:pt>
                <c:pt idx="125">
                  <c:v>1.8328790664699999</c:v>
                </c:pt>
                <c:pt idx="126">
                  <c:v>1.8533329963700003</c:v>
                </c:pt>
                <c:pt idx="127">
                  <c:v>1.8777949810100005</c:v>
                </c:pt>
                <c:pt idx="128">
                  <c:v>1.8983631134099999</c:v>
                </c:pt>
                <c:pt idx="129">
                  <c:v>1.9228880405500006</c:v>
                </c:pt>
                <c:pt idx="130">
                  <c:v>1.9474930763300002</c:v>
                </c:pt>
                <c:pt idx="131">
                  <c:v>1.9681651592300002</c:v>
                </c:pt>
                <c:pt idx="132">
                  <c:v>1.99261403084</c:v>
                </c:pt>
                <c:pt idx="133">
                  <c:v>2.01317620278</c:v>
                </c:pt>
                <c:pt idx="134">
                  <c:v>2.0378830432900004</c:v>
                </c:pt>
                <c:pt idx="135">
                  <c:v>2.0621690750100004</c:v>
                </c:pt>
                <c:pt idx="136">
                  <c:v>2.0828080177300001</c:v>
                </c:pt>
                <c:pt idx="137">
                  <c:v>2.1072571277600001</c:v>
                </c:pt>
                <c:pt idx="138">
                  <c:v>2.1278741359700004</c:v>
                </c:pt>
                <c:pt idx="139">
                  <c:v>2.15253806114</c:v>
                </c:pt>
                <c:pt idx="140">
                  <c:v>2.17292809487</c:v>
                </c:pt>
                <c:pt idx="141">
                  <c:v>2.19742703438</c:v>
                </c:pt>
                <c:pt idx="142">
                  <c:v>2.2217931747500006</c:v>
                </c:pt>
                <c:pt idx="143">
                  <c:v>2.2424540519699998</c:v>
                </c:pt>
                <c:pt idx="144">
                  <c:v>2.2671442031900004</c:v>
                </c:pt>
                <c:pt idx="145">
                  <c:v>2.2873840332099999</c:v>
                </c:pt>
                <c:pt idx="146">
                  <c:v>2.3120579719600003</c:v>
                </c:pt>
                <c:pt idx="147">
                  <c:v>2.3369300365500005</c:v>
                </c:pt>
                <c:pt idx="148">
                  <c:v>2.3571681976300005</c:v>
                </c:pt>
                <c:pt idx="149">
                  <c:v>2.3817842006699999</c:v>
                </c:pt>
                <c:pt idx="150">
                  <c:v>2.4023160934500001</c:v>
                </c:pt>
                <c:pt idx="151">
                  <c:v>2.426705122</c:v>
                </c:pt>
                <c:pt idx="152">
                  <c:v>2.4511799812300006</c:v>
                </c:pt>
                <c:pt idx="153">
                  <c:v>2.4718210697200003</c:v>
                </c:pt>
                <c:pt idx="154">
                  <c:v>2.4963910579699999</c:v>
                </c:pt>
                <c:pt idx="155">
                  <c:v>2.5168550014500002</c:v>
                </c:pt>
                <c:pt idx="156">
                  <c:v>2.5413529872900003</c:v>
                </c:pt>
                <c:pt idx="157">
                  <c:v>2.56220602989</c:v>
                </c:pt>
                <c:pt idx="158">
                  <c:v>2.5866360664400001</c:v>
                </c:pt>
                <c:pt idx="159">
                  <c:v>2.6110010147099998</c:v>
                </c:pt>
                <c:pt idx="160">
                  <c:v>2.63163709641</c:v>
                </c:pt>
                <c:pt idx="161">
                  <c:v>2.6561679840100001</c:v>
                </c:pt>
                <c:pt idx="162">
                  <c:v>2.6771631240900002</c:v>
                </c:pt>
                <c:pt idx="163">
                  <c:v>2.7012491226200006</c:v>
                </c:pt>
                <c:pt idx="164">
                  <c:v>2.7257781028800001</c:v>
                </c:pt>
                <c:pt idx="165">
                  <c:v>2.74634814263</c:v>
                </c:pt>
                <c:pt idx="166">
                  <c:v>2.7708320617700006</c:v>
                </c:pt>
                <c:pt idx="167">
                  <c:v>2.79142403603</c:v>
                </c:pt>
                <c:pt idx="168">
                  <c:v>2.81591510773</c:v>
                </c:pt>
                <c:pt idx="169">
                  <c:v>2.8405771255499999</c:v>
                </c:pt>
                <c:pt idx="170">
                  <c:v>2.8612689971900003</c:v>
                </c:pt>
                <c:pt idx="171">
                  <c:v>2.8856201171899998</c:v>
                </c:pt>
                <c:pt idx="172">
                  <c:v>2.9061040878300006</c:v>
                </c:pt>
                <c:pt idx="173">
                  <c:v>2.9308161735599998</c:v>
                </c:pt>
                <c:pt idx="174">
                  <c:v>2.9512770176000003</c:v>
                </c:pt>
                <c:pt idx="175">
                  <c:v>2.9757251739500004</c:v>
                </c:pt>
                <c:pt idx="176">
                  <c:v>3.0002071857500003</c:v>
                </c:pt>
                <c:pt idx="177">
                  <c:v>3.0207960605599999</c:v>
                </c:pt>
                <c:pt idx="178">
                  <c:v>3.04538011551</c:v>
                </c:pt>
                <c:pt idx="179">
                  <c:v>3.0659391880100002</c:v>
                </c:pt>
                <c:pt idx="180">
                  <c:v>3.0907020568900001</c:v>
                </c:pt>
                <c:pt idx="181">
                  <c:v>3.1148831844400005</c:v>
                </c:pt>
                <c:pt idx="182">
                  <c:v>3.1358051300100001</c:v>
                </c:pt>
                <c:pt idx="183">
                  <c:v>3.16006398201</c:v>
                </c:pt>
                <c:pt idx="184">
                  <c:v>3.1806061267900003</c:v>
                </c:pt>
                <c:pt idx="185">
                  <c:v>3.2053391933499999</c:v>
                </c:pt>
                <c:pt idx="186">
                  <c:v>3.2295730113999999</c:v>
                </c:pt>
                <c:pt idx="187">
                  <c:v>3.2502920627600003</c:v>
                </c:pt>
                <c:pt idx="188">
                  <c:v>3.2747490406100002</c:v>
                </c:pt>
                <c:pt idx="189">
                  <c:v>3.29537105561</c:v>
                </c:pt>
                <c:pt idx="190">
                  <c:v>3.3201391697000004</c:v>
                </c:pt>
                <c:pt idx="191">
                  <c:v>3.3403069973000004</c:v>
                </c:pt>
                <c:pt idx="192">
                  <c:v>3.3647820949600002</c:v>
                </c:pt>
                <c:pt idx="193">
                  <c:v>3.3895921707199999</c:v>
                </c:pt>
                <c:pt idx="194">
                  <c:v>3.4099690914200003</c:v>
                </c:pt>
                <c:pt idx="195">
                  <c:v>3.4344320297300004</c:v>
                </c:pt>
                <c:pt idx="196">
                  <c:v>3.4552412033100004</c:v>
                </c:pt>
                <c:pt idx="197">
                  <c:v>3.4796249866499998</c:v>
                </c:pt>
                <c:pt idx="198">
                  <c:v>3.5042450428000005</c:v>
                </c:pt>
                <c:pt idx="199">
                  <c:v>3.5246961116800004</c:v>
                </c:pt>
                <c:pt idx="200">
                  <c:v>3.5494720935799999</c:v>
                </c:pt>
                <c:pt idx="201">
                  <c:v>3.5698611736300001</c:v>
                </c:pt>
                <c:pt idx="202">
                  <c:v>3.5942981243200003</c:v>
                </c:pt>
                <c:pt idx="203">
                  <c:v>3.6187481880200001</c:v>
                </c:pt>
                <c:pt idx="204">
                  <c:v>3.6397140026100003</c:v>
                </c:pt>
                <c:pt idx="205">
                  <c:v>3.66385006905</c:v>
                </c:pt>
                <c:pt idx="206">
                  <c:v>3.6846730709100002</c:v>
                </c:pt>
                <c:pt idx="207">
                  <c:v>3.7092671394400001</c:v>
                </c:pt>
                <c:pt idx="208">
                  <c:v>3.72970914841</c:v>
                </c:pt>
                <c:pt idx="209">
                  <c:v>3.7540111541800001</c:v>
                </c:pt>
                <c:pt idx="210">
                  <c:v>3.7785511016900002</c:v>
                </c:pt>
                <c:pt idx="211">
                  <c:v>3.7990221977299998</c:v>
                </c:pt>
                <c:pt idx="212">
                  <c:v>3.8236231803899998</c:v>
                </c:pt>
                <c:pt idx="213">
                  <c:v>3.8441820144699999</c:v>
                </c:pt>
                <c:pt idx="214">
                  <c:v>3.8686130046899998</c:v>
                </c:pt>
                <c:pt idx="215">
                  <c:v>3.8932480812099999</c:v>
                </c:pt>
                <c:pt idx="216">
                  <c:v>3.9138281345400006</c:v>
                </c:pt>
                <c:pt idx="217">
                  <c:v>3.9385750293800004</c:v>
                </c:pt>
                <c:pt idx="218">
                  <c:v>3.9589521884900001</c:v>
                </c:pt>
                <c:pt idx="219">
                  <c:v>3.9835231304200005</c:v>
                </c:pt>
                <c:pt idx="220">
                  <c:v>4.0082271099100009</c:v>
                </c:pt>
                <c:pt idx="221">
                  <c:v>4.0284512043000005</c:v>
                </c:pt>
                <c:pt idx="222">
                  <c:v>4.0532190799700007</c:v>
                </c:pt>
                <c:pt idx="223">
                  <c:v>4.0738041400900009</c:v>
                </c:pt>
                <c:pt idx="224">
                  <c:v>4.0980601310800004</c:v>
                </c:pt>
                <c:pt idx="225">
                  <c:v>4.1189670562800007</c:v>
                </c:pt>
                <c:pt idx="226">
                  <c:v>4.1436259746600008</c:v>
                </c:pt>
                <c:pt idx="227">
                  <c:v>4.1676280498500002</c:v>
                </c:pt>
                <c:pt idx="228">
                  <c:v>4.1882081031800009</c:v>
                </c:pt>
                <c:pt idx="229">
                  <c:v>4.2127671241800009</c:v>
                </c:pt>
                <c:pt idx="230">
                  <c:v>4.2337491512300005</c:v>
                </c:pt>
                <c:pt idx="231">
                  <c:v>4.2581710815500005</c:v>
                </c:pt>
                <c:pt idx="232">
                  <c:v>4.2826659679400008</c:v>
                </c:pt>
                <c:pt idx="233">
                  <c:v>4.3030011653900004</c:v>
                </c:pt>
                <c:pt idx="234">
                  <c:v>4.3276610374500004</c:v>
                </c:pt>
                <c:pt idx="235">
                  <c:v>4.3480560779600008</c:v>
                </c:pt>
                <c:pt idx="236">
                  <c:v>4.3727991581000003</c:v>
                </c:pt>
                <c:pt idx="237">
                  <c:v>4.3971340656300004</c:v>
                </c:pt>
                <c:pt idx="238">
                  <c:v>4.417901992800001</c:v>
                </c:pt>
                <c:pt idx="239">
                  <c:v>4.4425401687600008</c:v>
                </c:pt>
                <c:pt idx="240">
                  <c:v>4.4627420902300008</c:v>
                </c:pt>
                <c:pt idx="241">
                  <c:v>4.4874010086100009</c:v>
                </c:pt>
                <c:pt idx="242">
                  <c:v>4.5077600479200006</c:v>
                </c:pt>
                <c:pt idx="243">
                  <c:v>4.5322999954200007</c:v>
                </c:pt>
                <c:pt idx="244">
                  <c:v>4.5570580959300004</c:v>
                </c:pt>
                <c:pt idx="245">
                  <c:v>4.5775210857400008</c:v>
                </c:pt>
                <c:pt idx="246">
                  <c:v>4.6018910408000009</c:v>
                </c:pt>
                <c:pt idx="247">
                  <c:v>4.6225421428700004</c:v>
                </c:pt>
                <c:pt idx="248">
                  <c:v>4.6471509933500004</c:v>
                </c:pt>
                <c:pt idx="249">
                  <c:v>4.6714191436800006</c:v>
                </c:pt>
                <c:pt idx="250">
                  <c:v>4.6921141147600007</c:v>
                </c:pt>
                <c:pt idx="251">
                  <c:v>4.7167701721200004</c:v>
                </c:pt>
                <c:pt idx="252">
                  <c:v>4.7371079921700003</c:v>
                </c:pt>
                <c:pt idx="253">
                  <c:v>4.7616469860100006</c:v>
                </c:pt>
                <c:pt idx="254">
                  <c:v>4.7865750789700003</c:v>
                </c:pt>
                <c:pt idx="255">
                  <c:v>4.806745052340001</c:v>
                </c:pt>
                <c:pt idx="256">
                  <c:v>4.8312602043200004</c:v>
                </c:pt>
                <c:pt idx="257">
                  <c:v>4.8521080017100005</c:v>
                </c:pt>
                <c:pt idx="258">
                  <c:v>4.8764660358500009</c:v>
                </c:pt>
                <c:pt idx="259">
                  <c:v>4.8968670368200007</c:v>
                </c:pt>
                <c:pt idx="260">
                  <c:v>4.9218220710800002</c:v>
                </c:pt>
                <c:pt idx="261">
                  <c:v>4.9459741115600009</c:v>
                </c:pt>
                <c:pt idx="262">
                  <c:v>4.9665310382900003</c:v>
                </c:pt>
                <c:pt idx="263">
                  <c:v>4.9911329746300011</c:v>
                </c:pt>
                <c:pt idx="264">
                  <c:v>5.0116980075900006</c:v>
                </c:pt>
                <c:pt idx="265">
                  <c:v>5.0316980075900002</c:v>
                </c:pt>
                <c:pt idx="266">
                  <c:v>5.0322809410199998</c:v>
                </c:pt>
                <c:pt idx="267">
                  <c:v>5.0327420425499998</c:v>
                </c:pt>
                <c:pt idx="268">
                  <c:v>5.033261079799999</c:v>
                </c:pt>
                <c:pt idx="269">
                  <c:v>5.033730049139999</c:v>
                </c:pt>
                <c:pt idx="270">
                  <c:v>5.0341930580199996</c:v>
                </c:pt>
                <c:pt idx="271">
                  <c:v>5.0346870613199997</c:v>
                </c:pt>
                <c:pt idx="272">
                  <c:v>5.0352189731700001</c:v>
                </c:pt>
                <c:pt idx="273">
                  <c:v>5.0360429477799986</c:v>
                </c:pt>
                <c:pt idx="274">
                  <c:v>5.0365979862299994</c:v>
                </c:pt>
                <c:pt idx="275">
                  <c:v>5.037096996319999</c:v>
                </c:pt>
                <c:pt idx="276">
                  <c:v>5.0375850391499988</c:v>
                </c:pt>
                <c:pt idx="277">
                  <c:v>5.0380718898899985</c:v>
                </c:pt>
                <c:pt idx="278">
                  <c:v>5.0385549259299989</c:v>
                </c:pt>
                <c:pt idx="279">
                  <c:v>5.0390410614099999</c:v>
                </c:pt>
                <c:pt idx="280">
                  <c:v>5.0395560455399995</c:v>
                </c:pt>
                <c:pt idx="281">
                  <c:v>5.0405390453399992</c:v>
                </c:pt>
                <c:pt idx="282">
                  <c:v>5.0411079120700002</c:v>
                </c:pt>
                <c:pt idx="283">
                  <c:v>5.0415959549</c:v>
                </c:pt>
                <c:pt idx="284">
                  <c:v>5.0420720768099994</c:v>
                </c:pt>
                <c:pt idx="285">
                  <c:v>5.0425501060599984</c:v>
                </c:pt>
                <c:pt idx="286">
                  <c:v>5.0430240821899996</c:v>
                </c:pt>
                <c:pt idx="287">
                  <c:v>5.0435249996299998</c:v>
                </c:pt>
                <c:pt idx="288">
                  <c:v>5.0439980220899994</c:v>
                </c:pt>
                <c:pt idx="289">
                  <c:v>5.0445161056599996</c:v>
                </c:pt>
                <c:pt idx="290">
                  <c:v>5.0449938964899985</c:v>
                </c:pt>
                <c:pt idx="291">
                  <c:v>5.0454728794200001</c:v>
                </c:pt>
                <c:pt idx="292">
                  <c:v>5.0459749889499985</c:v>
                </c:pt>
                <c:pt idx="293">
                  <c:v>5.0464229774599989</c:v>
                </c:pt>
                <c:pt idx="294">
                  <c:v>5.0469339084699989</c:v>
                </c:pt>
                <c:pt idx="295">
                  <c:v>5.0475099277600002</c:v>
                </c:pt>
                <c:pt idx="296">
                  <c:v>5.048042078029999</c:v>
                </c:pt>
                <c:pt idx="297">
                  <c:v>5.0485570621599987</c:v>
                </c:pt>
                <c:pt idx="298">
                  <c:v>5.0490451049899985</c:v>
                </c:pt>
                <c:pt idx="299">
                  <c:v>5.0495300483799994</c:v>
                </c:pt>
                <c:pt idx="300">
                  <c:v>5.0500838947400002</c:v>
                </c:pt>
                <c:pt idx="301">
                  <c:v>5.0506329727299999</c:v>
                </c:pt>
                <c:pt idx="302">
                  <c:v>5.0511470031799988</c:v>
                </c:pt>
                <c:pt idx="303">
                  <c:v>5.0517049026599992</c:v>
                </c:pt>
                <c:pt idx="304">
                  <c:v>5.0524521064799988</c:v>
                </c:pt>
                <c:pt idx="305">
                  <c:v>5.0530219268899987</c:v>
                </c:pt>
                <c:pt idx="306">
                  <c:v>5.0535071086999999</c:v>
                </c:pt>
                <c:pt idx="307">
                  <c:v>5.0539810848299993</c:v>
                </c:pt>
                <c:pt idx="308">
                  <c:v>5.05445100785</c:v>
                </c:pt>
                <c:pt idx="309">
                  <c:v>5.0549240303099996</c:v>
                </c:pt>
                <c:pt idx="310">
                  <c:v>5.0553960990999993</c:v>
                </c:pt>
                <c:pt idx="311">
                  <c:v>5.0558939170899997</c:v>
                </c:pt>
                <c:pt idx="312">
                  <c:v>5.0564480018699989</c:v>
                </c:pt>
                <c:pt idx="313">
                  <c:v>5.0569250774499999</c:v>
                </c:pt>
                <c:pt idx="314">
                  <c:v>5.05739309312</c:v>
                </c:pt>
                <c:pt idx="315">
                  <c:v>5.0578639698099987</c:v>
                </c:pt>
                <c:pt idx="316">
                  <c:v>5.0583338928299995</c:v>
                </c:pt>
                <c:pt idx="317">
                  <c:v>5.0588019084999996</c:v>
                </c:pt>
                <c:pt idx="318">
                  <c:v>5.059268016819999</c:v>
                </c:pt>
                <c:pt idx="319">
                  <c:v>5.0597009849599992</c:v>
                </c:pt>
                <c:pt idx="320">
                  <c:v>5.0600240421399985</c:v>
                </c:pt>
                <c:pt idx="321">
                  <c:v>5.0603521060999999</c:v>
                </c:pt>
                <c:pt idx="322">
                  <c:v>5.0606610965799987</c:v>
                </c:pt>
                <c:pt idx="323">
                  <c:v>5.0609688949699994</c:v>
                </c:pt>
                <c:pt idx="324">
                  <c:v>5.0612740707499988</c:v>
                </c:pt>
                <c:pt idx="325">
                  <c:v>5.0615809154599987</c:v>
                </c:pt>
                <c:pt idx="326">
                  <c:v>5.0618860912399999</c:v>
                </c:pt>
                <c:pt idx="327">
                  <c:v>5.0621919822799999</c:v>
                </c:pt>
                <c:pt idx="328">
                  <c:v>5.0624959659699993</c:v>
                </c:pt>
                <c:pt idx="329">
                  <c:v>5.0628009033299985</c:v>
                </c:pt>
                <c:pt idx="330">
                  <c:v>5.0631070327799996</c:v>
                </c:pt>
                <c:pt idx="331">
                  <c:v>5.0634129238199996</c:v>
                </c:pt>
                <c:pt idx="332">
                  <c:v>5.0637180995999991</c:v>
                </c:pt>
                <c:pt idx="333">
                  <c:v>5.0640399646799992</c:v>
                </c:pt>
                <c:pt idx="334">
                  <c:v>5.0643630218600002</c:v>
                </c:pt>
                <c:pt idx="335">
                  <c:v>5.06466295243</c:v>
                </c:pt>
                <c:pt idx="336">
                  <c:v>5.0648930263600001</c:v>
                </c:pt>
                <c:pt idx="337">
                  <c:v>5.0651219082000001</c:v>
                </c:pt>
                <c:pt idx="338">
                  <c:v>5.0653500747799995</c:v>
                </c:pt>
                <c:pt idx="339">
                  <c:v>5.0655949306599997</c:v>
                </c:pt>
                <c:pt idx="340">
                  <c:v>5.0658428859799987</c:v>
                </c:pt>
                <c:pt idx="341">
                  <c:v>5.06607009889</c:v>
                </c:pt>
                <c:pt idx="342">
                  <c:v>5.0662949276099987</c:v>
                </c:pt>
                <c:pt idx="343">
                  <c:v>5.0666010570599997</c:v>
                </c:pt>
                <c:pt idx="344">
                  <c:v>5.0674679470099999</c:v>
                </c:pt>
                <c:pt idx="345">
                  <c:v>5.06807305337</c:v>
                </c:pt>
                <c:pt idx="346">
                  <c:v>5.0689089489099999</c:v>
                </c:pt>
                <c:pt idx="347">
                  <c:v>5.0696580600800001</c:v>
                </c:pt>
                <c:pt idx="348">
                  <c:v>5.0703580570299991</c:v>
                </c:pt>
                <c:pt idx="349">
                  <c:v>5.0708220195899987</c:v>
                </c:pt>
                <c:pt idx="350">
                  <c:v>5.07115795136</c:v>
                </c:pt>
                <c:pt idx="351">
                  <c:v>5.0715170097399991</c:v>
                </c:pt>
                <c:pt idx="352">
                  <c:v>5.0718519878499997</c:v>
                </c:pt>
                <c:pt idx="353">
                  <c:v>5.0722820949599985</c:v>
                </c:pt>
                <c:pt idx="354">
                  <c:v>5.0806660842999989</c:v>
                </c:pt>
                <c:pt idx="355">
                  <c:v>5.1050050449499995</c:v>
                </c:pt>
                <c:pt idx="356">
                  <c:v>5.1297619533599992</c:v>
                </c:pt>
                <c:pt idx="357">
                  <c:v>5.1505930614599986</c:v>
                </c:pt>
                <c:pt idx="358">
                  <c:v>5.1747269821300002</c:v>
                </c:pt>
                <c:pt idx="359">
                  <c:v>5.1953890514499985</c:v>
                </c:pt>
                <c:pt idx="360">
                  <c:v>5.2224788856599993</c:v>
                </c:pt>
                <c:pt idx="361">
                  <c:v>5.2452929210699999</c:v>
                </c:pt>
                <c:pt idx="362">
                  <c:v>5.2650170517100001</c:v>
                </c:pt>
                <c:pt idx="363">
                  <c:v>5.2893018913399992</c:v>
                </c:pt>
                <c:pt idx="364">
                  <c:v>5.3101339530999994</c:v>
                </c:pt>
                <c:pt idx="365">
                  <c:v>5.334748048789999</c:v>
                </c:pt>
                <c:pt idx="366">
                  <c:v>5.3549790573199996</c:v>
                </c:pt>
                <c:pt idx="367">
                  <c:v>5.3796239089999993</c:v>
                </c:pt>
                <c:pt idx="368">
                  <c:v>5.4041168880499999</c:v>
                </c:pt>
                <c:pt idx="369">
                  <c:v>5.4247129154299998</c:v>
                </c:pt>
                <c:pt idx="370">
                  <c:v>5.4492149543799986</c:v>
                </c:pt>
                <c:pt idx="371">
                  <c:v>5.4698209953399992</c:v>
                </c:pt>
                <c:pt idx="372">
                  <c:v>5.4943380546699991</c:v>
                </c:pt>
                <c:pt idx="373">
                  <c:v>5.5189719391000001</c:v>
                </c:pt>
                <c:pt idx="374">
                  <c:v>5.539831895839999</c:v>
                </c:pt>
                <c:pt idx="375">
                  <c:v>5.564245958359999</c:v>
                </c:pt>
                <c:pt idx="376">
                  <c:v>5.5844090175599987</c:v>
                </c:pt>
                <c:pt idx="377">
                  <c:v>5.6090469551600002</c:v>
                </c:pt>
                <c:pt idx="378">
                  <c:v>5.6335458946599992</c:v>
                </c:pt>
                <c:pt idx="379">
                  <c:v>5.6541080665599992</c:v>
                </c:pt>
                <c:pt idx="380">
                  <c:v>5.6785469245599991</c:v>
                </c:pt>
                <c:pt idx="381">
                  <c:v>5.699569005959999</c:v>
                </c:pt>
                <c:pt idx="382">
                  <c:v>5.7236969661599986</c:v>
                </c:pt>
                <c:pt idx="383">
                  <c:v>5.7441699695599997</c:v>
                </c:pt>
                <c:pt idx="384">
                  <c:v>5.7689619255599993</c:v>
                </c:pt>
                <c:pt idx="385">
                  <c:v>5.7934808921599998</c:v>
                </c:pt>
                <c:pt idx="386">
                  <c:v>5.8138549518599998</c:v>
                </c:pt>
                <c:pt idx="387">
                  <c:v>5.8384459209599999</c:v>
                </c:pt>
                <c:pt idx="388">
                  <c:v>5.8589720916600001</c:v>
                </c:pt>
                <c:pt idx="389">
                  <c:v>5.883686084759999</c:v>
                </c:pt>
                <c:pt idx="390">
                  <c:v>5.9079508972599992</c:v>
                </c:pt>
                <c:pt idx="391">
                  <c:v>5.9287259769599991</c:v>
                </c:pt>
                <c:pt idx="392">
                  <c:v>5.9531259727599988</c:v>
                </c:pt>
                <c:pt idx="393">
                  <c:v>5.9735601139599996</c:v>
                </c:pt>
                <c:pt idx="394">
                  <c:v>5.9983239364599985</c:v>
                </c:pt>
                <c:pt idx="395">
                  <c:v>6.02267195706</c:v>
                </c:pt>
                <c:pt idx="396">
                  <c:v>6.0431618881599984</c:v>
                </c:pt>
                <c:pt idx="397">
                  <c:v>6.0680968952600001</c:v>
                </c:pt>
                <c:pt idx="398">
                  <c:v>6.0883710575599999</c:v>
                </c:pt>
                <c:pt idx="399">
                  <c:v>6.1128130149599986</c:v>
                </c:pt>
                <c:pt idx="400">
                  <c:v>6.1336419773599999</c:v>
                </c:pt>
                <c:pt idx="401">
                  <c:v>6.1582579803600002</c:v>
                </c:pt>
                <c:pt idx="402">
                  <c:v>6.182715911859999</c:v>
                </c:pt>
                <c:pt idx="403">
                  <c:v>6.2029628944599988</c:v>
                </c:pt>
                <c:pt idx="404">
                  <c:v>6.2278731060599988</c:v>
                </c:pt>
                <c:pt idx="405">
                  <c:v>6.2484660339599998</c:v>
                </c:pt>
                <c:pt idx="406">
                  <c:v>6.2725479793599987</c:v>
                </c:pt>
                <c:pt idx="407">
                  <c:v>6.2973070335599992</c:v>
                </c:pt>
                <c:pt idx="408">
                  <c:v>6.3179218959599996</c:v>
                </c:pt>
                <c:pt idx="409">
                  <c:v>6.3421669197599986</c:v>
                </c:pt>
                <c:pt idx="410">
                  <c:v>6.3629780006600001</c:v>
                </c:pt>
                <c:pt idx="411">
                  <c:v>6.3873100471599997</c:v>
                </c:pt>
                <c:pt idx="412">
                  <c:v>6.4117589187599986</c:v>
                </c:pt>
                <c:pt idx="413">
                  <c:v>6.4327190113599997</c:v>
                </c:pt>
                <c:pt idx="414">
                  <c:v>6.4569280338599988</c:v>
                </c:pt>
                <c:pt idx="415">
                  <c:v>6.4774069976599993</c:v>
                </c:pt>
                <c:pt idx="416">
                  <c:v>6.5021169376599985</c:v>
                </c:pt>
                <c:pt idx="417">
                  <c:v>6.5227720928599986</c:v>
                </c:pt>
                <c:pt idx="418">
                  <c:v>6.5471708965599991</c:v>
                </c:pt>
                <c:pt idx="419">
                  <c:v>6.5715859127599998</c:v>
                </c:pt>
                <c:pt idx="420">
                  <c:v>6.5922439289599986</c:v>
                </c:pt>
                <c:pt idx="421">
                  <c:v>6.6166649055599986</c:v>
                </c:pt>
                <c:pt idx="422">
                  <c:v>6.6373009872599997</c:v>
                </c:pt>
                <c:pt idx="423">
                  <c:v>6.6619930458599992</c:v>
                </c:pt>
                <c:pt idx="424">
                  <c:v>6.6862778854599991</c:v>
                </c:pt>
                <c:pt idx="425">
                  <c:v>6.7068140697600001</c:v>
                </c:pt>
                <c:pt idx="426">
                  <c:v>6.7317030620599994</c:v>
                </c:pt>
                <c:pt idx="427">
                  <c:v>6.7519369316599995</c:v>
                </c:pt>
                <c:pt idx="428">
                  <c:v>6.7765848827599999</c:v>
                </c:pt>
                <c:pt idx="429">
                  <c:v>6.8010440063599997</c:v>
                </c:pt>
                <c:pt idx="430">
                  <c:v>6.821748037359999</c:v>
                </c:pt>
                <c:pt idx="431">
                  <c:v>6.8459611129599995</c:v>
                </c:pt>
                <c:pt idx="432">
                  <c:v>6.8665790748599989</c:v>
                </c:pt>
                <c:pt idx="433">
                  <c:v>6.8914110851599997</c:v>
                </c:pt>
                <c:pt idx="434">
                  <c:v>6.9117620182599993</c:v>
                </c:pt>
                <c:pt idx="435">
                  <c:v>6.9367280197599985</c:v>
                </c:pt>
                <c:pt idx="436">
                  <c:v>6.9608349990599994</c:v>
                </c:pt>
                <c:pt idx="437">
                  <c:v>6.9815130424599996</c:v>
                </c:pt>
                <c:pt idx="438">
                  <c:v>7.0058260154599985</c:v>
                </c:pt>
                <c:pt idx="439">
                  <c:v>7.0263920021599997</c:v>
                </c:pt>
                <c:pt idx="440">
                  <c:v>7.0512509536599985</c:v>
                </c:pt>
                <c:pt idx="441">
                  <c:v>7.0753879737599998</c:v>
                </c:pt>
                <c:pt idx="442">
                  <c:v>7.0962360095600001</c:v>
                </c:pt>
                <c:pt idx="443">
                  <c:v>7.12052299496</c:v>
                </c:pt>
                <c:pt idx="444">
                  <c:v>7.1410389137599992</c:v>
                </c:pt>
                <c:pt idx="445">
                  <c:v>7.1659600925599989</c:v>
                </c:pt>
                <c:pt idx="446">
                  <c:v>7.1902458858599996</c:v>
                </c:pt>
                <c:pt idx="447">
                  <c:v>7.2107110214599999</c:v>
                </c:pt>
                <c:pt idx="448">
                  <c:v>7.235472936659999</c:v>
                </c:pt>
                <c:pt idx="449">
                  <c:v>7.2557139587599995</c:v>
                </c:pt>
                <c:pt idx="450">
                  <c:v>7.280242938959999</c:v>
                </c:pt>
                <c:pt idx="451">
                  <c:v>7.3008070182599987</c:v>
                </c:pt>
                <c:pt idx="452">
                  <c:v>7.3256459426599996</c:v>
                </c:pt>
                <c:pt idx="453">
                  <c:v>7.3499760818599995</c:v>
                </c:pt>
                <c:pt idx="454">
                  <c:v>7.3704590988599996</c:v>
                </c:pt>
                <c:pt idx="455">
                  <c:v>7.3952501010599985</c:v>
                </c:pt>
                <c:pt idx="456">
                  <c:v>7.4156029415599996</c:v>
                </c:pt>
                <c:pt idx="457">
                  <c:v>7.4402919006600001</c:v>
                </c:pt>
                <c:pt idx="458">
                  <c:v>7.4647569847599993</c:v>
                </c:pt>
                <c:pt idx="459">
                  <c:v>7.4851589393599998</c:v>
                </c:pt>
                <c:pt idx="460">
                  <c:v>7.5096409511599997</c:v>
                </c:pt>
                <c:pt idx="461">
                  <c:v>7.5304429721599995</c:v>
                </c:pt>
                <c:pt idx="462">
                  <c:v>7.5547969531599986</c:v>
                </c:pt>
                <c:pt idx="463">
                  <c:v>7.5795049858599999</c:v>
                </c:pt>
                <c:pt idx="464">
                  <c:v>7.600081939659999</c:v>
                </c:pt>
                <c:pt idx="465">
                  <c:v>7.6242819023599999</c:v>
                </c:pt>
                <c:pt idx="466">
                  <c:v>7.6449148845599986</c:v>
                </c:pt>
                <c:pt idx="467">
                  <c:v>7.6694550704599997</c:v>
                </c:pt>
                <c:pt idx="468">
                  <c:v>7.6899640750599989</c:v>
                </c:pt>
                <c:pt idx="469">
                  <c:v>7.7147739124600001</c:v>
                </c:pt>
                <c:pt idx="470">
                  <c:v>7.7390449237599999</c:v>
                </c:pt>
                <c:pt idx="471">
                  <c:v>7.7597620677599988</c:v>
                </c:pt>
                <c:pt idx="472">
                  <c:v>7.7841479969599998</c:v>
                </c:pt>
                <c:pt idx="473">
                  <c:v>7.8048019599599989</c:v>
                </c:pt>
                <c:pt idx="474">
                  <c:v>7.8293540668599988</c:v>
                </c:pt>
                <c:pt idx="475">
                  <c:v>7.8537440490599995</c:v>
                </c:pt>
                <c:pt idx="476">
                  <c:v>7.8743109893599996</c:v>
                </c:pt>
                <c:pt idx="477">
                  <c:v>7.8990309429599996</c:v>
                </c:pt>
                <c:pt idx="478">
                  <c:v>7.9194228839599994</c:v>
                </c:pt>
                <c:pt idx="479">
                  <c:v>7.9438669872599998</c:v>
                </c:pt>
                <c:pt idx="480">
                  <c:v>7.9684639167599993</c:v>
                </c:pt>
                <c:pt idx="481">
                  <c:v>7.9890270423600001</c:v>
                </c:pt>
                <c:pt idx="482">
                  <c:v>8.0136881065600001</c:v>
                </c:pt>
                <c:pt idx="483">
                  <c:v>8.0343280029599988</c:v>
                </c:pt>
                <c:pt idx="484">
                  <c:v>8.0586219024599988</c:v>
                </c:pt>
                <c:pt idx="485">
                  <c:v>8.0792000484599988</c:v>
                </c:pt>
                <c:pt idx="486">
                  <c:v>8.1036501121599986</c:v>
                </c:pt>
                <c:pt idx="487">
                  <c:v>8.1283879470599985</c:v>
                </c:pt>
                <c:pt idx="488">
                  <c:v>8.1488928985599998</c:v>
                </c:pt>
                <c:pt idx="489">
                  <c:v>8.1734869670599988</c:v>
                </c:pt>
                <c:pt idx="490">
                  <c:v>8.1941259098599986</c:v>
                </c:pt>
                <c:pt idx="491">
                  <c:v>8.2187929344599997</c:v>
                </c:pt>
                <c:pt idx="492">
                  <c:v>8.2428789329600001</c:v>
                </c:pt>
                <c:pt idx="493">
                  <c:v>8.2634480190600001</c:v>
                </c:pt>
                <c:pt idx="494">
                  <c:v>8.2880289745599995</c:v>
                </c:pt>
                <c:pt idx="495">
                  <c:v>8.3084869575599996</c:v>
                </c:pt>
                <c:pt idx="496">
                  <c:v>8.333169956259999</c:v>
                </c:pt>
                <c:pt idx="497">
                  <c:v>8.3574938964599994</c:v>
                </c:pt>
                <c:pt idx="498">
                  <c:v>8.3781030368599989</c:v>
                </c:pt>
                <c:pt idx="499">
                  <c:v>8.4027409744599986</c:v>
                </c:pt>
                <c:pt idx="500">
                  <c:v>8.4231970500599989</c:v>
                </c:pt>
                <c:pt idx="501">
                  <c:v>8.4480769824599999</c:v>
                </c:pt>
                <c:pt idx="502">
                  <c:v>8.4687841129599999</c:v>
                </c:pt>
                <c:pt idx="503">
                  <c:v>8.4929259014599996</c:v>
                </c:pt>
                <c:pt idx="504">
                  <c:v>8.5173309040599996</c:v>
                </c:pt>
                <c:pt idx="505">
                  <c:v>8.5378849697599986</c:v>
                </c:pt>
                <c:pt idx="506">
                  <c:v>8.5624211025600001</c:v>
                </c:pt>
                <c:pt idx="507">
                  <c:v>8.5832619857600001</c:v>
                </c:pt>
                <c:pt idx="508">
                  <c:v>8.6074519348599985</c:v>
                </c:pt>
                <c:pt idx="509">
                  <c:v>8.6319809150599998</c:v>
                </c:pt>
                <c:pt idx="510">
                  <c:v>8.6525418949599988</c:v>
                </c:pt>
                <c:pt idx="511">
                  <c:v>8.6770699214599993</c:v>
                </c:pt>
                <c:pt idx="512">
                  <c:v>8.69793202406</c:v>
                </c:pt>
                <c:pt idx="513">
                  <c:v>8.7221861076599989</c:v>
                </c:pt>
                <c:pt idx="514">
                  <c:v>8.7468249988599993</c:v>
                </c:pt>
                <c:pt idx="515">
                  <c:v>8.7672949027599998</c:v>
                </c:pt>
                <c:pt idx="516">
                  <c:v>8.7921469402599985</c:v>
                </c:pt>
                <c:pt idx="517">
                  <c:v>8.8122959327599997</c:v>
                </c:pt>
                <c:pt idx="518">
                  <c:v>8.8369949054599992</c:v>
                </c:pt>
                <c:pt idx="519">
                  <c:v>8.8575461101599995</c:v>
                </c:pt>
                <c:pt idx="520">
                  <c:v>8.8822710704599999</c:v>
                </c:pt>
                <c:pt idx="521">
                  <c:v>8.9065070343599988</c:v>
                </c:pt>
                <c:pt idx="522">
                  <c:v>8.9269828987599986</c:v>
                </c:pt>
                <c:pt idx="523">
                  <c:v>8.9519510459599996</c:v>
                </c:pt>
                <c:pt idx="524">
                  <c:v>8.9721141052599993</c:v>
                </c:pt>
                <c:pt idx="525">
                  <c:v>8.9968409728599994</c:v>
                </c:pt>
                <c:pt idx="526">
                  <c:v>9.0211689662599994</c:v>
                </c:pt>
                <c:pt idx="527">
                  <c:v>9.0417180252599998</c:v>
                </c:pt>
                <c:pt idx="528">
                  <c:v>9.0665219020599999</c:v>
                </c:pt>
                <c:pt idx="529">
                  <c:v>9.08680107116</c:v>
                </c:pt>
                <c:pt idx="530">
                  <c:v>9.1112790298599986</c:v>
                </c:pt>
                <c:pt idx="531">
                  <c:v>9.1358850193599999</c:v>
                </c:pt>
                <c:pt idx="532">
                  <c:v>9.1566069316599989</c:v>
                </c:pt>
                <c:pt idx="533">
                  <c:v>9.1812040996599986</c:v>
                </c:pt>
                <c:pt idx="534">
                  <c:v>9.2015659999599997</c:v>
                </c:pt>
                <c:pt idx="535">
                  <c:v>9.2262981128599986</c:v>
                </c:pt>
                <c:pt idx="536">
                  <c:v>9.2465589237599985</c:v>
                </c:pt>
                <c:pt idx="537">
                  <c:v>9.2711510848599996</c:v>
                </c:pt>
                <c:pt idx="538">
                  <c:v>9.2960510444599986</c:v>
                </c:pt>
                <c:pt idx="539">
                  <c:v>9.3164150905599996</c:v>
                </c:pt>
                <c:pt idx="540">
                  <c:v>9.3407008838599985</c:v>
                </c:pt>
                <c:pt idx="541">
                  <c:v>9.3614709568599999</c:v>
                </c:pt>
                <c:pt idx="542">
                  <c:v>9.3857629489600001</c:v>
                </c:pt>
                <c:pt idx="543">
                  <c:v>9.4104359340599988</c:v>
                </c:pt>
                <c:pt idx="544">
                  <c:v>9.4308800888599986</c:v>
                </c:pt>
                <c:pt idx="545">
                  <c:v>9.4552600574599985</c:v>
                </c:pt>
                <c:pt idx="546">
                  <c:v>9.4757809829599999</c:v>
                </c:pt>
                <c:pt idx="547">
                  <c:v>9.5002958965599991</c:v>
                </c:pt>
                <c:pt idx="548">
                  <c:v>9.5249929618599989</c:v>
                </c:pt>
                <c:pt idx="549">
                  <c:v>9.5455410671599985</c:v>
                </c:pt>
                <c:pt idx="550">
                  <c:v>9.5701699447599999</c:v>
                </c:pt>
                <c:pt idx="551">
                  <c:v>9.590672035259999</c:v>
                </c:pt>
                <c:pt idx="552">
                  <c:v>9.6151340198599993</c:v>
                </c:pt>
                <c:pt idx="553">
                  <c:v>9.6356430244599984</c:v>
                </c:pt>
                <c:pt idx="554">
                  <c:v>9.6604590606599992</c:v>
                </c:pt>
                <c:pt idx="555">
                  <c:v>9.6847760868599995</c:v>
                </c:pt>
                <c:pt idx="556">
                  <c:v>9.7052951049599994</c:v>
                </c:pt>
                <c:pt idx="557">
                  <c:v>9.7302329730599997</c:v>
                </c:pt>
                <c:pt idx="558">
                  <c:v>9.7506880950599992</c:v>
                </c:pt>
                <c:pt idx="559">
                  <c:v>9.7748789978600001</c:v>
                </c:pt>
                <c:pt idx="560">
                  <c:v>9.7998199653599993</c:v>
                </c:pt>
                <c:pt idx="561">
                  <c:v>9.8200380992599996</c:v>
                </c:pt>
                <c:pt idx="562">
                  <c:v>9.8445570659600001</c:v>
                </c:pt>
                <c:pt idx="563">
                  <c:v>9.8652908992599997</c:v>
                </c:pt>
                <c:pt idx="564">
                  <c:v>9.8896160316599993</c:v>
                </c:pt>
                <c:pt idx="565">
                  <c:v>9.9143099975600002</c:v>
                </c:pt>
                <c:pt idx="566">
                  <c:v>9.9350359630599989</c:v>
                </c:pt>
                <c:pt idx="567">
                  <c:v>9.9594979476599992</c:v>
                </c:pt>
                <c:pt idx="568">
                  <c:v>9.9799409103599999</c:v>
                </c:pt>
                <c:pt idx="569">
                  <c:v>10.00439097406</c:v>
                </c:pt>
                <c:pt idx="570">
                  <c:v>10.024895925559999</c:v>
                </c:pt>
                <c:pt idx="571">
                  <c:v>10.049604911859999</c:v>
                </c:pt>
                <c:pt idx="572">
                  <c:v>10.069604911859999</c:v>
                </c:pt>
                <c:pt idx="573">
                  <c:v>10.070166864459997</c:v>
                </c:pt>
                <c:pt idx="574">
                  <c:v>10.070690908459996</c:v>
                </c:pt>
                <c:pt idx="575">
                  <c:v>10.071205892659998</c:v>
                </c:pt>
                <c:pt idx="576">
                  <c:v>10.071666040459997</c:v>
                </c:pt>
                <c:pt idx="577">
                  <c:v>10.072115936359998</c:v>
                </c:pt>
                <c:pt idx="578">
                  <c:v>10.072589912459998</c:v>
                </c:pt>
                <c:pt idx="579">
                  <c:v>10.073062934959998</c:v>
                </c:pt>
                <c:pt idx="580">
                  <c:v>10.073532857959998</c:v>
                </c:pt>
                <c:pt idx="581">
                  <c:v>10.074004926759999</c:v>
                </c:pt>
                <c:pt idx="582">
                  <c:v>10.074472942359998</c:v>
                </c:pt>
                <c:pt idx="583">
                  <c:v>10.075101890659999</c:v>
                </c:pt>
                <c:pt idx="584">
                  <c:v>10.076307811759998</c:v>
                </c:pt>
                <c:pt idx="585">
                  <c:v>10.077482023259998</c:v>
                </c:pt>
                <c:pt idx="586">
                  <c:v>10.078734912959996</c:v>
                </c:pt>
                <c:pt idx="587">
                  <c:v>10.079758920759998</c:v>
                </c:pt>
                <c:pt idx="588">
                  <c:v>10.080416955959999</c:v>
                </c:pt>
                <c:pt idx="589">
                  <c:v>10.080913820359998</c:v>
                </c:pt>
                <c:pt idx="590">
                  <c:v>10.081389942259998</c:v>
                </c:pt>
                <c:pt idx="591">
                  <c:v>10.081862964659999</c:v>
                </c:pt>
                <c:pt idx="592">
                  <c:v>10.082335987159999</c:v>
                </c:pt>
                <c:pt idx="593">
                  <c:v>10.082841911359997</c:v>
                </c:pt>
                <c:pt idx="594">
                  <c:v>10.083395042459999</c:v>
                </c:pt>
                <c:pt idx="595">
                  <c:v>10.084021844959997</c:v>
                </c:pt>
                <c:pt idx="596">
                  <c:v>10.084517040259998</c:v>
                </c:pt>
                <c:pt idx="597">
                  <c:v>10.084996976859999</c:v>
                </c:pt>
                <c:pt idx="598">
                  <c:v>10.085475006159998</c:v>
                </c:pt>
                <c:pt idx="599">
                  <c:v>10.086139955559998</c:v>
                </c:pt>
                <c:pt idx="600">
                  <c:v>10.086672821059997</c:v>
                </c:pt>
                <c:pt idx="601">
                  <c:v>10.087183036859999</c:v>
                </c:pt>
                <c:pt idx="602">
                  <c:v>10.087701835659997</c:v>
                </c:pt>
                <c:pt idx="603">
                  <c:v>10.088193931659999</c:v>
                </c:pt>
                <c:pt idx="604">
                  <c:v>10.088666954059997</c:v>
                </c:pt>
                <c:pt idx="605">
                  <c:v>10.089120903059998</c:v>
                </c:pt>
                <c:pt idx="606">
                  <c:v>10.089566984259998</c:v>
                </c:pt>
                <c:pt idx="607">
                  <c:v>10.090012826959997</c:v>
                </c:pt>
                <c:pt idx="608">
                  <c:v>10.090459861859999</c:v>
                </c:pt>
                <c:pt idx="609">
                  <c:v>10.090973892259997</c:v>
                </c:pt>
                <c:pt idx="610">
                  <c:v>10.091467895559999</c:v>
                </c:pt>
                <c:pt idx="611">
                  <c:v>10.092592039159998</c:v>
                </c:pt>
                <c:pt idx="612">
                  <c:v>10.093537845659997</c:v>
                </c:pt>
                <c:pt idx="613">
                  <c:v>10.094301977259997</c:v>
                </c:pt>
                <c:pt idx="614">
                  <c:v>10.094960966159997</c:v>
                </c:pt>
                <c:pt idx="615">
                  <c:v>10.095464983059999</c:v>
                </c:pt>
                <c:pt idx="616">
                  <c:v>10.095837869659997</c:v>
                </c:pt>
                <c:pt idx="617">
                  <c:v>10.096159019559996</c:v>
                </c:pt>
                <c:pt idx="618">
                  <c:v>10.096483030359996</c:v>
                </c:pt>
                <c:pt idx="619">
                  <c:v>10.096785821959999</c:v>
                </c:pt>
                <c:pt idx="620">
                  <c:v>10.097091951459999</c:v>
                </c:pt>
                <c:pt idx="621">
                  <c:v>10.097394981459997</c:v>
                </c:pt>
                <c:pt idx="622">
                  <c:v>10.097698011459999</c:v>
                </c:pt>
                <c:pt idx="623">
                  <c:v>10.097996988359997</c:v>
                </c:pt>
                <c:pt idx="624">
                  <c:v>10.098267831859998</c:v>
                </c:pt>
                <c:pt idx="625">
                  <c:v>10.098506012059998</c:v>
                </c:pt>
                <c:pt idx="626">
                  <c:v>10.098763980959999</c:v>
                </c:pt>
                <c:pt idx="627">
                  <c:v>10.098995008559998</c:v>
                </c:pt>
                <c:pt idx="628">
                  <c:v>10.099226036159999</c:v>
                </c:pt>
                <c:pt idx="629">
                  <c:v>10.099458017359998</c:v>
                </c:pt>
                <c:pt idx="630">
                  <c:v>10.099686899259998</c:v>
                </c:pt>
                <c:pt idx="631">
                  <c:v>10.099917926859996</c:v>
                </c:pt>
                <c:pt idx="632">
                  <c:v>10.100150861759998</c:v>
                </c:pt>
                <c:pt idx="633">
                  <c:v>10.100381889359999</c:v>
                </c:pt>
                <c:pt idx="634">
                  <c:v>10.100612916959998</c:v>
                </c:pt>
                <c:pt idx="635">
                  <c:v>10.100844898259998</c:v>
                </c:pt>
                <c:pt idx="636">
                  <c:v>10.101079025359999</c:v>
                </c:pt>
                <c:pt idx="637">
                  <c:v>10.101309814459997</c:v>
                </c:pt>
                <c:pt idx="638">
                  <c:v>10.101544895259996</c:v>
                </c:pt>
                <c:pt idx="639">
                  <c:v>10.101784982759996</c:v>
                </c:pt>
                <c:pt idx="640">
                  <c:v>10.102023878159999</c:v>
                </c:pt>
                <c:pt idx="641">
                  <c:v>10.102260866259998</c:v>
                </c:pt>
                <c:pt idx="642">
                  <c:v>10.102507867859996</c:v>
                </c:pt>
                <c:pt idx="643">
                  <c:v>10.102747001659997</c:v>
                </c:pt>
                <c:pt idx="644">
                  <c:v>10.103119888359997</c:v>
                </c:pt>
                <c:pt idx="645">
                  <c:v>10.103573837359997</c:v>
                </c:pt>
                <c:pt idx="646">
                  <c:v>10.103995838259999</c:v>
                </c:pt>
                <c:pt idx="647">
                  <c:v>10.104607858759996</c:v>
                </c:pt>
                <c:pt idx="648">
                  <c:v>10.105551042659998</c:v>
                </c:pt>
                <c:pt idx="649">
                  <c:v>10.105915823059997</c:v>
                </c:pt>
                <c:pt idx="650">
                  <c:v>10.106179990859998</c:v>
                </c:pt>
                <c:pt idx="651">
                  <c:v>10.106488981259998</c:v>
                </c:pt>
                <c:pt idx="652">
                  <c:v>10.106715955759997</c:v>
                </c:pt>
                <c:pt idx="653">
                  <c:v>10.107118883159997</c:v>
                </c:pt>
                <c:pt idx="654">
                  <c:v>10.107584991559998</c:v>
                </c:pt>
                <c:pt idx="655">
                  <c:v>10.107986965259999</c:v>
                </c:pt>
                <c:pt idx="656">
                  <c:v>10.108414926559997</c:v>
                </c:pt>
                <c:pt idx="657">
                  <c:v>10.108917036159999</c:v>
                </c:pt>
                <c:pt idx="658">
                  <c:v>10.109375038159998</c:v>
                </c:pt>
                <c:pt idx="659">
                  <c:v>10.109854021159999</c:v>
                </c:pt>
                <c:pt idx="660">
                  <c:v>10.110281982459997</c:v>
                </c:pt>
                <c:pt idx="661">
                  <c:v>10.110667982159997</c:v>
                </c:pt>
                <c:pt idx="662">
                  <c:v>10.110950984959997</c:v>
                </c:pt>
                <c:pt idx="663">
                  <c:v>10.111221828559996</c:v>
                </c:pt>
                <c:pt idx="664">
                  <c:v>10.111401834559997</c:v>
                </c:pt>
                <c:pt idx="665">
                  <c:v>10.111559906059997</c:v>
                </c:pt>
                <c:pt idx="666">
                  <c:v>10.111714878159999</c:v>
                </c:pt>
                <c:pt idx="667">
                  <c:v>10.111867942859996</c:v>
                </c:pt>
                <c:pt idx="668">
                  <c:v>10.112022914959999</c:v>
                </c:pt>
                <c:pt idx="669">
                  <c:v>10.112176933359999</c:v>
                </c:pt>
                <c:pt idx="670">
                  <c:v>10.112330951759999</c:v>
                </c:pt>
                <c:pt idx="671">
                  <c:v>10.112484970159999</c:v>
                </c:pt>
                <c:pt idx="672">
                  <c:v>10.112638034859996</c:v>
                </c:pt>
                <c:pt idx="673">
                  <c:v>10.112793006959999</c:v>
                </c:pt>
                <c:pt idx="674">
                  <c:v>10.112945833259998</c:v>
                </c:pt>
                <c:pt idx="675">
                  <c:v>10.113098897959999</c:v>
                </c:pt>
                <c:pt idx="676">
                  <c:v>10.113251962759998</c:v>
                </c:pt>
                <c:pt idx="677">
                  <c:v>10.113467016259998</c:v>
                </c:pt>
                <c:pt idx="678">
                  <c:v>10.113626995159999</c:v>
                </c:pt>
                <c:pt idx="679">
                  <c:v>10.113781013559999</c:v>
                </c:pt>
                <c:pt idx="680">
                  <c:v>10.113935031959999</c:v>
                </c:pt>
                <c:pt idx="681">
                  <c:v>10.114088811959997</c:v>
                </c:pt>
                <c:pt idx="682">
                  <c:v>10.114242830359997</c:v>
                </c:pt>
                <c:pt idx="683">
                  <c:v>10.114395895059998</c:v>
                </c:pt>
                <c:pt idx="684">
                  <c:v>10.114560880759997</c:v>
                </c:pt>
                <c:pt idx="685">
                  <c:v>10.114715852759998</c:v>
                </c:pt>
                <c:pt idx="686">
                  <c:v>10.114869871159998</c:v>
                </c:pt>
                <c:pt idx="687">
                  <c:v>10.115021982259998</c:v>
                </c:pt>
                <c:pt idx="688">
                  <c:v>10.115174808559997</c:v>
                </c:pt>
                <c:pt idx="689">
                  <c:v>10.115327873259998</c:v>
                </c:pt>
                <c:pt idx="690">
                  <c:v>10.115480938059997</c:v>
                </c:pt>
                <c:pt idx="691">
                  <c:v>10.115632810659998</c:v>
                </c:pt>
                <c:pt idx="692">
                  <c:v>10.115785875359999</c:v>
                </c:pt>
                <c:pt idx="693">
                  <c:v>10.115938940059999</c:v>
                </c:pt>
                <c:pt idx="694">
                  <c:v>10.116092004859999</c:v>
                </c:pt>
                <c:pt idx="695">
                  <c:v>10.116243877459999</c:v>
                </c:pt>
                <c:pt idx="696">
                  <c:v>10.116397895859999</c:v>
                </c:pt>
                <c:pt idx="697">
                  <c:v>10.116550960559996</c:v>
                </c:pt>
                <c:pt idx="698">
                  <c:v>10.116704025359999</c:v>
                </c:pt>
                <c:pt idx="699">
                  <c:v>10.116858043759999</c:v>
                </c:pt>
                <c:pt idx="700">
                  <c:v>10.117023983059999</c:v>
                </c:pt>
                <c:pt idx="701">
                  <c:v>10.117170848859997</c:v>
                </c:pt>
                <c:pt idx="702">
                  <c:v>10.117316999459996</c:v>
                </c:pt>
                <c:pt idx="703">
                  <c:v>10.11746386536</c:v>
                </c:pt>
                <c:pt idx="704">
                  <c:v>10.117610969559999</c:v>
                </c:pt>
                <c:pt idx="705">
                  <c:v>10.117755928059998</c:v>
                </c:pt>
                <c:pt idx="706">
                  <c:v>10.117903032359999</c:v>
                </c:pt>
                <c:pt idx="707">
                  <c:v>10.118048944559996</c:v>
                </c:pt>
                <c:pt idx="708">
                  <c:v>10.118194856659999</c:v>
                </c:pt>
                <c:pt idx="709">
                  <c:v>10.118341960959997</c:v>
                </c:pt>
                <c:pt idx="710">
                  <c:v>10.118487873159998</c:v>
                </c:pt>
                <c:pt idx="711">
                  <c:v>10.118639030559999</c:v>
                </c:pt>
                <c:pt idx="712">
                  <c:v>10.118784942659998</c:v>
                </c:pt>
                <c:pt idx="713">
                  <c:v>10.118931808559998</c:v>
                </c:pt>
                <c:pt idx="714">
                  <c:v>10.119087972659999</c:v>
                </c:pt>
                <c:pt idx="715">
                  <c:v>10.119228878059998</c:v>
                </c:pt>
                <c:pt idx="716">
                  <c:v>10.119370021859998</c:v>
                </c:pt>
                <c:pt idx="717">
                  <c:v>10.119510927259997</c:v>
                </c:pt>
                <c:pt idx="718">
                  <c:v>10.119651832659999</c:v>
                </c:pt>
                <c:pt idx="719">
                  <c:v>10.119792976459999</c:v>
                </c:pt>
                <c:pt idx="720">
                  <c:v>10.119934835459999</c:v>
                </c:pt>
                <c:pt idx="721">
                  <c:v>10.120091953359998</c:v>
                </c:pt>
                <c:pt idx="722">
                  <c:v>10.120237865459996</c:v>
                </c:pt>
                <c:pt idx="723">
                  <c:v>10.120384016059999</c:v>
                </c:pt>
                <c:pt idx="724">
                  <c:v>10.120528974559997</c:v>
                </c:pt>
                <c:pt idx="725">
                  <c:v>10.120674886759998</c:v>
                </c:pt>
                <c:pt idx="726">
                  <c:v>10.120819845259996</c:v>
                </c:pt>
                <c:pt idx="727">
                  <c:v>10.120965995859999</c:v>
                </c:pt>
                <c:pt idx="728">
                  <c:v>10.121153869659997</c:v>
                </c:pt>
                <c:pt idx="729">
                  <c:v>10.121295967159996</c:v>
                </c:pt>
                <c:pt idx="730">
                  <c:v>10.121436872559999</c:v>
                </c:pt>
                <c:pt idx="731">
                  <c:v>10.121578970059998</c:v>
                </c:pt>
                <c:pt idx="732">
                  <c:v>10.121719875359998</c:v>
                </c:pt>
                <c:pt idx="733">
                  <c:v>10.121861019159999</c:v>
                </c:pt>
                <c:pt idx="734">
                  <c:v>10.122001924559997</c:v>
                </c:pt>
                <c:pt idx="735">
                  <c:v>10.122155942959997</c:v>
                </c:pt>
                <c:pt idx="736">
                  <c:v>10.122291841559997</c:v>
                </c:pt>
                <c:pt idx="737">
                  <c:v>10.122427978559999</c:v>
                </c:pt>
                <c:pt idx="738">
                  <c:v>10.122567930259999</c:v>
                </c:pt>
                <c:pt idx="739">
                  <c:v>10.122702875159996</c:v>
                </c:pt>
                <c:pt idx="740">
                  <c:v>10.122839012159998</c:v>
                </c:pt>
                <c:pt idx="741">
                  <c:v>10.122973957159997</c:v>
                </c:pt>
                <c:pt idx="742">
                  <c:v>10.123109855659999</c:v>
                </c:pt>
                <c:pt idx="743">
                  <c:v>10.123245039059997</c:v>
                </c:pt>
                <c:pt idx="744">
                  <c:v>10.123379983959998</c:v>
                </c:pt>
                <c:pt idx="745">
                  <c:v>10.123515882559998</c:v>
                </c:pt>
                <c:pt idx="746">
                  <c:v>10.123652019559996</c:v>
                </c:pt>
                <c:pt idx="747">
                  <c:v>10.123788871859999</c:v>
                </c:pt>
                <c:pt idx="748">
                  <c:v>10.123938837059997</c:v>
                </c:pt>
                <c:pt idx="749">
                  <c:v>10.124074974159997</c:v>
                </c:pt>
                <c:pt idx="750">
                  <c:v>10.124211826359998</c:v>
                </c:pt>
                <c:pt idx="751">
                  <c:v>10.124347963359996</c:v>
                </c:pt>
                <c:pt idx="752">
                  <c:v>10.124483861959996</c:v>
                </c:pt>
                <c:pt idx="753">
                  <c:v>10.124631919959997</c:v>
                </c:pt>
                <c:pt idx="754">
                  <c:v>10.130219020859998</c:v>
                </c:pt>
                <c:pt idx="755">
                  <c:v>10.150673904459998</c:v>
                </c:pt>
                <c:pt idx="756">
                  <c:v>10.175174989759997</c:v>
                </c:pt>
                <c:pt idx="757">
                  <c:v>10.195946970059998</c:v>
                </c:pt>
                <c:pt idx="758">
                  <c:v>10.220630922359996</c:v>
                </c:pt>
                <c:pt idx="759">
                  <c:v>10.244871892959997</c:v>
                </c:pt>
                <c:pt idx="760">
                  <c:v>10.265471973459997</c:v>
                </c:pt>
                <c:pt idx="761">
                  <c:v>10.289991893859996</c:v>
                </c:pt>
                <c:pt idx="762">
                  <c:v>10.31053999906</c:v>
                </c:pt>
                <c:pt idx="763">
                  <c:v>10.335131921859999</c:v>
                </c:pt>
                <c:pt idx="764">
                  <c:v>10.359535970759998</c:v>
                </c:pt>
                <c:pt idx="765">
                  <c:v>10.380077877059998</c:v>
                </c:pt>
                <c:pt idx="766">
                  <c:v>10.404682912859998</c:v>
                </c:pt>
                <c:pt idx="767">
                  <c:v>10.425322809259997</c:v>
                </c:pt>
                <c:pt idx="768">
                  <c:v>10.449909009959997</c:v>
                </c:pt>
                <c:pt idx="769">
                  <c:v>10.474659004259999</c:v>
                </c:pt>
                <c:pt idx="770">
                  <c:v>10.494834938059997</c:v>
                </c:pt>
                <c:pt idx="771">
                  <c:v>10.519333877659998</c:v>
                </c:pt>
                <c:pt idx="772">
                  <c:v>10.539915838259999</c:v>
                </c:pt>
                <c:pt idx="773">
                  <c:v>10.564354934759999</c:v>
                </c:pt>
                <c:pt idx="774">
                  <c:v>10.585233011259996</c:v>
                </c:pt>
                <c:pt idx="775">
                  <c:v>10.609766998359996</c:v>
                </c:pt>
                <c:pt idx="776">
                  <c:v>10.634007015259998</c:v>
                </c:pt>
                <c:pt idx="777">
                  <c:v>10.654995956459997</c:v>
                </c:pt>
                <c:pt idx="778">
                  <c:v>10.679154911059998</c:v>
                </c:pt>
                <c:pt idx="779">
                  <c:v>10.699641981159997</c:v>
                </c:pt>
                <c:pt idx="780">
                  <c:v>10.724403896359997</c:v>
                </c:pt>
                <c:pt idx="781">
                  <c:v>10.749059953759998</c:v>
                </c:pt>
                <c:pt idx="782">
                  <c:v>10.769455947959999</c:v>
                </c:pt>
                <c:pt idx="783">
                  <c:v>10.793823041959998</c:v>
                </c:pt>
                <c:pt idx="784">
                  <c:v>10.814650812159998</c:v>
                </c:pt>
                <c:pt idx="785">
                  <c:v>10.838905849559998</c:v>
                </c:pt>
                <c:pt idx="786">
                  <c:v>10.863360919959996</c:v>
                </c:pt>
                <c:pt idx="787">
                  <c:v>10.884336032959999</c:v>
                </c:pt>
                <c:pt idx="788">
                  <c:v>10.908489027059998</c:v>
                </c:pt>
                <c:pt idx="789">
                  <c:v>10.929082908659998</c:v>
                </c:pt>
                <c:pt idx="790">
                  <c:v>10.953627862959999</c:v>
                </c:pt>
                <c:pt idx="791">
                  <c:v>10.974410810559997</c:v>
                </c:pt>
                <c:pt idx="792">
                  <c:v>10.998694934859996</c:v>
                </c:pt>
                <c:pt idx="793">
                  <c:v>11.023326911959996</c:v>
                </c:pt>
                <c:pt idx="794">
                  <c:v>11.043724813559999</c:v>
                </c:pt>
                <c:pt idx="795">
                  <c:v>11.068194904359997</c:v>
                </c:pt>
                <c:pt idx="796">
                  <c:v>11.088959970559999</c:v>
                </c:pt>
                <c:pt idx="797">
                  <c:v>11.113308944759998</c:v>
                </c:pt>
                <c:pt idx="798">
                  <c:v>11.138242998159997</c:v>
                </c:pt>
                <c:pt idx="799">
                  <c:v>11.158566036259996</c:v>
                </c:pt>
                <c:pt idx="800">
                  <c:v>11.183170833659998</c:v>
                </c:pt>
                <c:pt idx="801">
                  <c:v>11.203751840659999</c:v>
                </c:pt>
                <c:pt idx="802">
                  <c:v>11.228004016959998</c:v>
                </c:pt>
                <c:pt idx="803">
                  <c:v>11.252687015559998</c:v>
                </c:pt>
                <c:pt idx="804">
                  <c:v>11.273083963459998</c:v>
                </c:pt>
                <c:pt idx="805">
                  <c:v>11.297548809059998</c:v>
                </c:pt>
                <c:pt idx="806">
                  <c:v>11.318468847359997</c:v>
                </c:pt>
                <c:pt idx="807">
                  <c:v>11.342829027259997</c:v>
                </c:pt>
                <c:pt idx="808">
                  <c:v>11.363149919559996</c:v>
                </c:pt>
                <c:pt idx="809">
                  <c:v>11.388090887159999</c:v>
                </c:pt>
                <c:pt idx="810">
                  <c:v>11.412328996759998</c:v>
                </c:pt>
                <c:pt idx="811">
                  <c:v>11.432874002559997</c:v>
                </c:pt>
                <c:pt idx="812">
                  <c:v>11.457835950859996</c:v>
                </c:pt>
                <c:pt idx="813">
                  <c:v>11.47788790706</c:v>
                </c:pt>
                <c:pt idx="814">
                  <c:v>11.502764024759999</c:v>
                </c:pt>
                <c:pt idx="815">
                  <c:v>11.526922025759999</c:v>
                </c:pt>
                <c:pt idx="816">
                  <c:v>11.547642984459999</c:v>
                </c:pt>
                <c:pt idx="817">
                  <c:v>11.572308816959998</c:v>
                </c:pt>
                <c:pt idx="818">
                  <c:v>11.592870988859998</c:v>
                </c:pt>
                <c:pt idx="819">
                  <c:v>11.617270984659998</c:v>
                </c:pt>
                <c:pt idx="820">
                  <c:v>11.641792812359997</c:v>
                </c:pt>
                <c:pt idx="821">
                  <c:v>11.662328996759998</c:v>
                </c:pt>
                <c:pt idx="822">
                  <c:v>11.686777868359998</c:v>
                </c:pt>
                <c:pt idx="823">
                  <c:v>11.707398929659997</c:v>
                </c:pt>
                <c:pt idx="824">
                  <c:v>11.731931009359998</c:v>
                </c:pt>
                <c:pt idx="825">
                  <c:v>11.752373018359998</c:v>
                </c:pt>
                <c:pt idx="826">
                  <c:v>11.776971855259999</c:v>
                </c:pt>
                <c:pt idx="827">
                  <c:v>11.801391878159999</c:v>
                </c:pt>
                <c:pt idx="828">
                  <c:v>11.822147884459996</c:v>
                </c:pt>
                <c:pt idx="829">
                  <c:v>11.846465864259999</c:v>
                </c:pt>
                <c:pt idx="830">
                  <c:v>11.867100992259997</c:v>
                </c:pt>
                <c:pt idx="831">
                  <c:v>11.891744890259998</c:v>
                </c:pt>
                <c:pt idx="832">
                  <c:v>11.916132011459998</c:v>
                </c:pt>
                <c:pt idx="833">
                  <c:v>11.936876812059998</c:v>
                </c:pt>
                <c:pt idx="834">
                  <c:v>11.961241045059998</c:v>
                </c:pt>
                <c:pt idx="835">
                  <c:v>11.982008018559997</c:v>
                </c:pt>
                <c:pt idx="836">
                  <c:v>12.006378927259997</c:v>
                </c:pt>
                <c:pt idx="837">
                  <c:v>12.030846872359996</c:v>
                </c:pt>
                <c:pt idx="838">
                  <c:v>12.051683940959999</c:v>
                </c:pt>
                <c:pt idx="839">
                  <c:v>12.076006927559996</c:v>
                </c:pt>
                <c:pt idx="840">
                  <c:v>12.096479930959999</c:v>
                </c:pt>
                <c:pt idx="841">
                  <c:v>12.121315040659999</c:v>
                </c:pt>
                <c:pt idx="842">
                  <c:v>12.141645946559999</c:v>
                </c:pt>
                <c:pt idx="843">
                  <c:v>12.166139879259999</c:v>
                </c:pt>
                <c:pt idx="844">
                  <c:v>12.190939941459996</c:v>
                </c:pt>
                <c:pt idx="845">
                  <c:v>12.211150922859998</c:v>
                </c:pt>
                <c:pt idx="846">
                  <c:v>12.23588398936</c:v>
                </c:pt>
                <c:pt idx="847">
                  <c:v>12.256538906159998</c:v>
                </c:pt>
                <c:pt idx="848">
                  <c:v>12.281086006259999</c:v>
                </c:pt>
                <c:pt idx="849">
                  <c:v>12.305658855459997</c:v>
                </c:pt>
                <c:pt idx="850">
                  <c:v>12.326235809359998</c:v>
                </c:pt>
                <c:pt idx="851">
                  <c:v>12.350797929859999</c:v>
                </c:pt>
                <c:pt idx="852">
                  <c:v>12.371112861659997</c:v>
                </c:pt>
                <c:pt idx="853">
                  <c:v>12.395502843959997</c:v>
                </c:pt>
                <c:pt idx="854">
                  <c:v>12.420039930359996</c:v>
                </c:pt>
                <c:pt idx="855">
                  <c:v>12.440835990959998</c:v>
                </c:pt>
                <c:pt idx="856">
                  <c:v>12.464979925259998</c:v>
                </c:pt>
                <c:pt idx="857">
                  <c:v>12.486013927559997</c:v>
                </c:pt>
                <c:pt idx="858">
                  <c:v>12.510108032259998</c:v>
                </c:pt>
                <c:pt idx="859">
                  <c:v>12.530669012159999</c:v>
                </c:pt>
                <c:pt idx="860">
                  <c:v>12.555323877359998</c:v>
                </c:pt>
                <c:pt idx="861">
                  <c:v>12.579875030559998</c:v>
                </c:pt>
                <c:pt idx="862">
                  <c:v>12.600248851859996</c:v>
                </c:pt>
                <c:pt idx="863">
                  <c:v>12.624935903559999</c:v>
                </c:pt>
                <c:pt idx="864">
                  <c:v>12.645563879059997</c:v>
                </c:pt>
                <c:pt idx="865">
                  <c:v>12.669954814959999</c:v>
                </c:pt>
                <c:pt idx="866">
                  <c:v>12.694372930559998</c:v>
                </c:pt>
                <c:pt idx="867">
                  <c:v>12.715086975159997</c:v>
                </c:pt>
                <c:pt idx="868">
                  <c:v>12.739786901559997</c:v>
                </c:pt>
                <c:pt idx="869">
                  <c:v>12.760057964359996</c:v>
                </c:pt>
                <c:pt idx="870">
                  <c:v>12.784932889959999</c:v>
                </c:pt>
                <c:pt idx="871">
                  <c:v>12.809205808659998</c:v>
                </c:pt>
                <c:pt idx="872">
                  <c:v>12.829650917059999</c:v>
                </c:pt>
                <c:pt idx="873">
                  <c:v>12.854409017659998</c:v>
                </c:pt>
                <c:pt idx="874">
                  <c:v>12.874925890059997</c:v>
                </c:pt>
                <c:pt idx="875">
                  <c:v>12.899426975259997</c:v>
                </c:pt>
                <c:pt idx="876">
                  <c:v>12.920090951959997</c:v>
                </c:pt>
                <c:pt idx="877">
                  <c:v>12.944500007659999</c:v>
                </c:pt>
                <c:pt idx="878">
                  <c:v>12.968870916459997</c:v>
                </c:pt>
                <c:pt idx="879">
                  <c:v>12.989750900359999</c:v>
                </c:pt>
                <c:pt idx="880">
                  <c:v>13.014289894159999</c:v>
                </c:pt>
                <c:pt idx="881">
                  <c:v>13.034606971759997</c:v>
                </c:pt>
                <c:pt idx="882">
                  <c:v>13.059259929759998</c:v>
                </c:pt>
                <c:pt idx="883">
                  <c:v>13.083676853259997</c:v>
                </c:pt>
                <c:pt idx="884">
                  <c:v>13.104239978859999</c:v>
                </c:pt>
                <c:pt idx="885">
                  <c:v>13.128750839259999</c:v>
                </c:pt>
                <c:pt idx="886">
                  <c:v>13.149177827859999</c:v>
                </c:pt>
                <c:pt idx="887">
                  <c:v>13.174014844959997</c:v>
                </c:pt>
                <c:pt idx="888">
                  <c:v>13.198285856259998</c:v>
                </c:pt>
                <c:pt idx="889">
                  <c:v>13.218805828159999</c:v>
                </c:pt>
                <c:pt idx="890">
                  <c:v>13.243384876259997</c:v>
                </c:pt>
                <c:pt idx="891">
                  <c:v>13.263876953159999</c:v>
                </c:pt>
                <c:pt idx="892">
                  <c:v>13.288823881159997</c:v>
                </c:pt>
                <c:pt idx="893">
                  <c:v>13.309109964459997</c:v>
                </c:pt>
                <c:pt idx="894">
                  <c:v>13.333478965859998</c:v>
                </c:pt>
                <c:pt idx="895">
                  <c:v>13.358087816259998</c:v>
                </c:pt>
                <c:pt idx="896">
                  <c:v>13.378703870859999</c:v>
                </c:pt>
                <c:pt idx="897">
                  <c:v>13.403350868259997</c:v>
                </c:pt>
                <c:pt idx="898">
                  <c:v>13.423786916759999</c:v>
                </c:pt>
                <c:pt idx="899">
                  <c:v>13.448582925859997</c:v>
                </c:pt>
                <c:pt idx="900">
                  <c:v>13.472752847759997</c:v>
                </c:pt>
                <c:pt idx="901">
                  <c:v>13.493366041259998</c:v>
                </c:pt>
                <c:pt idx="902">
                  <c:v>13.518242874159997</c:v>
                </c:pt>
                <c:pt idx="903">
                  <c:v>13.538390913059997</c:v>
                </c:pt>
                <c:pt idx="904">
                  <c:v>13.562953033459999</c:v>
                </c:pt>
                <c:pt idx="905">
                  <c:v>13.587745943159996</c:v>
                </c:pt>
                <c:pt idx="906">
                  <c:v>13.608145990459997</c:v>
                </c:pt>
                <c:pt idx="907">
                  <c:v>13.632658996659996</c:v>
                </c:pt>
                <c:pt idx="908">
                  <c:v>13.653358020859999</c:v>
                </c:pt>
                <c:pt idx="909">
                  <c:v>13.677619018559996</c:v>
                </c:pt>
                <c:pt idx="910">
                  <c:v>13.698089876259997</c:v>
                </c:pt>
                <c:pt idx="911">
                  <c:v>13.722783842159997</c:v>
                </c:pt>
                <c:pt idx="912">
                  <c:v>13.747233905859998</c:v>
                </c:pt>
                <c:pt idx="913">
                  <c:v>13.767722883259998</c:v>
                </c:pt>
                <c:pt idx="914">
                  <c:v>13.792429962259996</c:v>
                </c:pt>
                <c:pt idx="915">
                  <c:v>13.812814035459999</c:v>
                </c:pt>
                <c:pt idx="916">
                  <c:v>13.837786951159996</c:v>
                </c:pt>
                <c:pt idx="917">
                  <c:v>13.861943044759999</c:v>
                </c:pt>
                <c:pt idx="918">
                  <c:v>13.882546939859997</c:v>
                </c:pt>
                <c:pt idx="919">
                  <c:v>13.907074012859999</c:v>
                </c:pt>
                <c:pt idx="920">
                  <c:v>13.927586832059999</c:v>
                </c:pt>
                <c:pt idx="921">
                  <c:v>13.952353992559997</c:v>
                </c:pt>
                <c:pt idx="922">
                  <c:v>13.976693906859998</c:v>
                </c:pt>
                <c:pt idx="923">
                  <c:v>13.997134962159999</c:v>
                </c:pt>
                <c:pt idx="924">
                  <c:v>14.021951952059998</c:v>
                </c:pt>
                <c:pt idx="925">
                  <c:v>14.042364873959999</c:v>
                </c:pt>
                <c:pt idx="926">
                  <c:v>14.066751995159999</c:v>
                </c:pt>
                <c:pt idx="927">
                  <c:v>14.087384023759997</c:v>
                </c:pt>
                <c:pt idx="928">
                  <c:v>14.111831941659998</c:v>
                </c:pt>
                <c:pt idx="929">
                  <c:v>14.136572876059999</c:v>
                </c:pt>
                <c:pt idx="930">
                  <c:v>14.15718797686</c:v>
                </c:pt>
                <c:pt idx="931">
                  <c:v>14.189343013859999</c:v>
                </c:pt>
                <c:pt idx="932">
                  <c:v>14.202117004459998</c:v>
                </c:pt>
                <c:pt idx="933">
                  <c:v>14.226595916759999</c:v>
                </c:pt>
                <c:pt idx="934">
                  <c:v>14.251011886659997</c:v>
                </c:pt>
                <c:pt idx="935">
                  <c:v>14.271896877359998</c:v>
                </c:pt>
                <c:pt idx="936">
                  <c:v>14.296217002959997</c:v>
                </c:pt>
                <c:pt idx="937">
                  <c:v>14.317086973259999</c:v>
                </c:pt>
                <c:pt idx="938">
                  <c:v>14.341470994959996</c:v>
                </c:pt>
                <c:pt idx="939">
                  <c:v>14.365742960059999</c:v>
                </c:pt>
                <c:pt idx="940">
                  <c:v>14.386244812059997</c:v>
                </c:pt>
                <c:pt idx="941">
                  <c:v>14.410766878159999</c:v>
                </c:pt>
                <c:pt idx="942">
                  <c:v>14.431376972259999</c:v>
                </c:pt>
                <c:pt idx="943">
                  <c:v>14.456164875059999</c:v>
                </c:pt>
                <c:pt idx="944">
                  <c:v>14.480519809759999</c:v>
                </c:pt>
                <c:pt idx="945">
                  <c:v>14.500927963359997</c:v>
                </c:pt>
                <c:pt idx="946">
                  <c:v>14.525466957159997</c:v>
                </c:pt>
                <c:pt idx="947">
                  <c:v>14.546232023259998</c:v>
                </c:pt>
                <c:pt idx="948">
                  <c:v>14.570596017859996</c:v>
                </c:pt>
                <c:pt idx="949">
                  <c:v>14.591221847559998</c:v>
                </c:pt>
                <c:pt idx="950">
                  <c:v>14.615906992059999</c:v>
                </c:pt>
                <c:pt idx="951">
                  <c:v>14.640324869259997</c:v>
                </c:pt>
                <c:pt idx="952">
                  <c:v>14.660815038759997</c:v>
                </c:pt>
                <c:pt idx="953">
                  <c:v>14.685661830959999</c:v>
                </c:pt>
                <c:pt idx="954">
                  <c:v>14.706139841159997</c:v>
                </c:pt>
                <c:pt idx="955">
                  <c:v>14.730361976659998</c:v>
                </c:pt>
                <c:pt idx="956">
                  <c:v>14.755023040859998</c:v>
                </c:pt>
                <c:pt idx="957">
                  <c:v>14.775510826159996</c:v>
                </c:pt>
                <c:pt idx="958">
                  <c:v>14.800085821159998</c:v>
                </c:pt>
                <c:pt idx="959">
                  <c:v>14.820638933259998</c:v>
                </c:pt>
                <c:pt idx="960">
                  <c:v>14.845061817259998</c:v>
                </c:pt>
                <c:pt idx="961">
                  <c:v>14.869592943259997</c:v>
                </c:pt>
                <c:pt idx="962">
                  <c:v>14.890199937859999</c:v>
                </c:pt>
                <c:pt idx="963">
                  <c:v>14.914693870559999</c:v>
                </c:pt>
                <c:pt idx="964">
                  <c:v>14.935233869559999</c:v>
                </c:pt>
                <c:pt idx="965">
                  <c:v>14.959951915759996</c:v>
                </c:pt>
                <c:pt idx="966">
                  <c:v>14.980570831359996</c:v>
                </c:pt>
                <c:pt idx="967">
                  <c:v>15.005229988159998</c:v>
                </c:pt>
                <c:pt idx="968">
                  <c:v>15.029360809359998</c:v>
                </c:pt>
                <c:pt idx="969">
                  <c:v>15.049873867059999</c:v>
                </c:pt>
                <c:pt idx="970">
                  <c:v>15.074739017559997</c:v>
                </c:pt>
                <c:pt idx="971">
                  <c:v>15.094739017559997</c:v>
                </c:pt>
                <c:pt idx="972">
                  <c:v>15.095293817659995</c:v>
                </c:pt>
                <c:pt idx="973">
                  <c:v>15.095794019759998</c:v>
                </c:pt>
                <c:pt idx="974">
                  <c:v>15.096296844559996</c:v>
                </c:pt>
                <c:pt idx="975">
                  <c:v>15.096793947359997</c:v>
                </c:pt>
                <c:pt idx="976">
                  <c:v>15.097325859159996</c:v>
                </c:pt>
                <c:pt idx="977">
                  <c:v>15.097827015059996</c:v>
                </c:pt>
                <c:pt idx="978">
                  <c:v>15.098322925659994</c:v>
                </c:pt>
                <c:pt idx="979">
                  <c:v>15.098820028359997</c:v>
                </c:pt>
                <c:pt idx="980">
                  <c:v>15.099314031659995</c:v>
                </c:pt>
                <c:pt idx="981">
                  <c:v>15.099809942359995</c:v>
                </c:pt>
                <c:pt idx="982">
                  <c:v>15.100303945659997</c:v>
                </c:pt>
                <c:pt idx="983">
                  <c:v>15.100797948959995</c:v>
                </c:pt>
                <c:pt idx="984">
                  <c:v>15.101306972559994</c:v>
                </c:pt>
                <c:pt idx="985">
                  <c:v>15.102097807059996</c:v>
                </c:pt>
                <c:pt idx="986">
                  <c:v>15.102815923759996</c:v>
                </c:pt>
                <c:pt idx="987">
                  <c:v>15.103970823359996</c:v>
                </c:pt>
                <c:pt idx="988">
                  <c:v>15.105244932259994</c:v>
                </c:pt>
                <c:pt idx="989">
                  <c:v>15.106505928159995</c:v>
                </c:pt>
                <c:pt idx="990">
                  <c:v>15.107704935159996</c:v>
                </c:pt>
                <c:pt idx="991">
                  <c:v>15.108856973759996</c:v>
                </c:pt>
                <c:pt idx="992">
                  <c:v>15.109934864159998</c:v>
                </c:pt>
                <c:pt idx="993">
                  <c:v>15.110976991759996</c:v>
                </c:pt>
                <c:pt idx="994">
                  <c:v>15.112145958059996</c:v>
                </c:pt>
                <c:pt idx="995">
                  <c:v>15.113298950259997</c:v>
                </c:pt>
                <c:pt idx="996">
                  <c:v>15.114239988459998</c:v>
                </c:pt>
                <c:pt idx="997">
                  <c:v>15.114718971359997</c:v>
                </c:pt>
                <c:pt idx="998">
                  <c:v>15.115167913559995</c:v>
                </c:pt>
                <c:pt idx="999">
                  <c:v>15.115615902059995</c:v>
                </c:pt>
                <c:pt idx="1000">
                  <c:v>15.116061983159996</c:v>
                </c:pt>
                <c:pt idx="1001">
                  <c:v>15.116532859859996</c:v>
                </c:pt>
                <c:pt idx="1002">
                  <c:v>15.117003021359997</c:v>
                </c:pt>
                <c:pt idx="1003">
                  <c:v>15.117511806559998</c:v>
                </c:pt>
                <c:pt idx="1004">
                  <c:v>15.117987928459995</c:v>
                </c:pt>
                <c:pt idx="1005">
                  <c:v>15.118807849959998</c:v>
                </c:pt>
                <c:pt idx="1006">
                  <c:v>15.119198856459997</c:v>
                </c:pt>
                <c:pt idx="1007">
                  <c:v>15.119660911659997</c:v>
                </c:pt>
                <c:pt idx="1008">
                  <c:v>15.120169935359995</c:v>
                </c:pt>
                <c:pt idx="1009">
                  <c:v>15.120693979359997</c:v>
                </c:pt>
                <c:pt idx="1010">
                  <c:v>15.121046838859995</c:v>
                </c:pt>
                <c:pt idx="1011">
                  <c:v>15.121406850859996</c:v>
                </c:pt>
                <c:pt idx="1012">
                  <c:v>15.121753034659998</c:v>
                </c:pt>
                <c:pt idx="1013">
                  <c:v>15.122093019559996</c:v>
                </c:pt>
                <c:pt idx="1014">
                  <c:v>15.122433004459998</c:v>
                </c:pt>
                <c:pt idx="1015">
                  <c:v>15.122773943059995</c:v>
                </c:pt>
                <c:pt idx="1016">
                  <c:v>15.123115835259997</c:v>
                </c:pt>
                <c:pt idx="1017">
                  <c:v>15.123457012259996</c:v>
                </c:pt>
                <c:pt idx="1018">
                  <c:v>15.123769817459996</c:v>
                </c:pt>
                <c:pt idx="1019">
                  <c:v>15.124023017959997</c:v>
                </c:pt>
                <c:pt idx="1020">
                  <c:v>15.124275026459996</c:v>
                </c:pt>
                <c:pt idx="1021">
                  <c:v>15.124528942159996</c:v>
                </c:pt>
                <c:pt idx="1022">
                  <c:v>15.124781904359997</c:v>
                </c:pt>
                <c:pt idx="1023">
                  <c:v>15.125033912759998</c:v>
                </c:pt>
                <c:pt idx="1024">
                  <c:v>15.125304994659997</c:v>
                </c:pt>
                <c:pt idx="1025">
                  <c:v>15.125562009859996</c:v>
                </c:pt>
                <c:pt idx="1026">
                  <c:v>15.125815925659998</c:v>
                </c:pt>
                <c:pt idx="1027">
                  <c:v>15.126071033559997</c:v>
                </c:pt>
                <c:pt idx="1028">
                  <c:v>15.126324949359995</c:v>
                </c:pt>
                <c:pt idx="1029">
                  <c:v>15.126581010959997</c:v>
                </c:pt>
                <c:pt idx="1030">
                  <c:v>15.126833973059997</c:v>
                </c:pt>
                <c:pt idx="1031">
                  <c:v>15.127087888759997</c:v>
                </c:pt>
                <c:pt idx="1032">
                  <c:v>15.127340850959998</c:v>
                </c:pt>
                <c:pt idx="1033">
                  <c:v>15.127592859359995</c:v>
                </c:pt>
                <c:pt idx="1034">
                  <c:v>15.127847013559995</c:v>
                </c:pt>
                <c:pt idx="1035">
                  <c:v>15.128100929359997</c:v>
                </c:pt>
                <c:pt idx="1036">
                  <c:v>15.128352937759997</c:v>
                </c:pt>
                <c:pt idx="1037">
                  <c:v>15.128606853559996</c:v>
                </c:pt>
                <c:pt idx="1038">
                  <c:v>15.128831920759998</c:v>
                </c:pt>
                <c:pt idx="1039">
                  <c:v>15.129034814959995</c:v>
                </c:pt>
                <c:pt idx="1040">
                  <c:v>15.129245815359996</c:v>
                </c:pt>
                <c:pt idx="1041">
                  <c:v>15.129447994359998</c:v>
                </c:pt>
                <c:pt idx="1042">
                  <c:v>15.129649934859996</c:v>
                </c:pt>
                <c:pt idx="1043">
                  <c:v>15.129852829059997</c:v>
                </c:pt>
                <c:pt idx="1044">
                  <c:v>15.130055008059996</c:v>
                </c:pt>
                <c:pt idx="1045">
                  <c:v>15.130255994859995</c:v>
                </c:pt>
                <c:pt idx="1046">
                  <c:v>15.130454835959997</c:v>
                </c:pt>
                <c:pt idx="1047">
                  <c:v>15.130657014959995</c:v>
                </c:pt>
                <c:pt idx="1048">
                  <c:v>15.130858001759995</c:v>
                </c:pt>
                <c:pt idx="1049">
                  <c:v>15.131056842859996</c:v>
                </c:pt>
                <c:pt idx="1050">
                  <c:v>15.131259021859995</c:v>
                </c:pt>
                <c:pt idx="1051">
                  <c:v>15.131460008759996</c:v>
                </c:pt>
                <c:pt idx="1052">
                  <c:v>15.131661949259994</c:v>
                </c:pt>
                <c:pt idx="1053">
                  <c:v>15.131863889759996</c:v>
                </c:pt>
                <c:pt idx="1054">
                  <c:v>15.132064876659998</c:v>
                </c:pt>
                <c:pt idx="1055">
                  <c:v>15.132264909859996</c:v>
                </c:pt>
                <c:pt idx="1056">
                  <c:v>15.132465896659996</c:v>
                </c:pt>
                <c:pt idx="1057">
                  <c:v>15.132666883559997</c:v>
                </c:pt>
                <c:pt idx="1058">
                  <c:v>15.132868824059996</c:v>
                </c:pt>
                <c:pt idx="1059">
                  <c:v>15.133104858459996</c:v>
                </c:pt>
                <c:pt idx="1060">
                  <c:v>15.133316812559995</c:v>
                </c:pt>
                <c:pt idx="1061">
                  <c:v>15.133520898959995</c:v>
                </c:pt>
                <c:pt idx="1062">
                  <c:v>15.133722839459997</c:v>
                </c:pt>
                <c:pt idx="1063">
                  <c:v>15.133890924559998</c:v>
                </c:pt>
                <c:pt idx="1064">
                  <c:v>15.134057817559997</c:v>
                </c:pt>
                <c:pt idx="1065">
                  <c:v>15.134224948959995</c:v>
                </c:pt>
                <c:pt idx="1066">
                  <c:v>15.134393034059995</c:v>
                </c:pt>
                <c:pt idx="1067">
                  <c:v>15.134560880759997</c:v>
                </c:pt>
                <c:pt idx="1068">
                  <c:v>15.134820995459995</c:v>
                </c:pt>
                <c:pt idx="1069">
                  <c:v>15.134985027359997</c:v>
                </c:pt>
                <c:pt idx="1070">
                  <c:v>15.135139999459996</c:v>
                </c:pt>
                <c:pt idx="1071">
                  <c:v>15.135294017859996</c:v>
                </c:pt>
                <c:pt idx="1072">
                  <c:v>15.135448036259996</c:v>
                </c:pt>
                <c:pt idx="1073">
                  <c:v>15.140929994659997</c:v>
                </c:pt>
                <c:pt idx="1074">
                  <c:v>15.165060815859997</c:v>
                </c:pt>
                <c:pt idx="1075">
                  <c:v>15.189665851659997</c:v>
                </c:pt>
                <c:pt idx="1076">
                  <c:v>15.210161027959996</c:v>
                </c:pt>
                <c:pt idx="1077">
                  <c:v>15.234718856859997</c:v>
                </c:pt>
                <c:pt idx="1078">
                  <c:v>15.255334911459995</c:v>
                </c:pt>
                <c:pt idx="1079">
                  <c:v>15.279774961559996</c:v>
                </c:pt>
                <c:pt idx="1080">
                  <c:v>15.304324922659996</c:v>
                </c:pt>
                <c:pt idx="1081">
                  <c:v>15.324899969159995</c:v>
                </c:pt>
                <c:pt idx="1082">
                  <c:v>15.349609909159996</c:v>
                </c:pt>
                <c:pt idx="1083">
                  <c:v>15.370029983659995</c:v>
                </c:pt>
                <c:pt idx="1084">
                  <c:v>15.394741830959996</c:v>
                </c:pt>
                <c:pt idx="1085">
                  <c:v>15.415319023259995</c:v>
                </c:pt>
                <c:pt idx="1086">
                  <c:v>15.439613876459996</c:v>
                </c:pt>
                <c:pt idx="1087">
                  <c:v>15.464466867559997</c:v>
                </c:pt>
                <c:pt idx="1088">
                  <c:v>15.484652814959995</c:v>
                </c:pt>
                <c:pt idx="1089">
                  <c:v>15.509362993359995</c:v>
                </c:pt>
                <c:pt idx="1090">
                  <c:v>15.529831943559996</c:v>
                </c:pt>
                <c:pt idx="1091">
                  <c:v>15.554299888659996</c:v>
                </c:pt>
                <c:pt idx="1092">
                  <c:v>15.578759012359997</c:v>
                </c:pt>
                <c:pt idx="1093">
                  <c:v>15.599409875959998</c:v>
                </c:pt>
                <c:pt idx="1094">
                  <c:v>15.623895940859997</c:v>
                </c:pt>
                <c:pt idx="1095">
                  <c:v>15.644491968259997</c:v>
                </c:pt>
                <c:pt idx="1096">
                  <c:v>15.669118938559995</c:v>
                </c:pt>
                <c:pt idx="1097">
                  <c:v>15.693641004659996</c:v>
                </c:pt>
                <c:pt idx="1098">
                  <c:v>15.714291868259997</c:v>
                </c:pt>
                <c:pt idx="1099">
                  <c:v>15.738583860459995</c:v>
                </c:pt>
                <c:pt idx="1100">
                  <c:v>15.759306011259996</c:v>
                </c:pt>
                <c:pt idx="1101">
                  <c:v>15.783968982759996</c:v>
                </c:pt>
                <c:pt idx="1102">
                  <c:v>15.804249820759997</c:v>
                </c:pt>
                <c:pt idx="1103">
                  <c:v>15.829136905759997</c:v>
                </c:pt>
                <c:pt idx="1104">
                  <c:v>15.853263912259996</c:v>
                </c:pt>
                <c:pt idx="1105">
                  <c:v>15.873814878559996</c:v>
                </c:pt>
                <c:pt idx="1106">
                  <c:v>15.898693857259998</c:v>
                </c:pt>
                <c:pt idx="1107">
                  <c:v>15.919217882259995</c:v>
                </c:pt>
                <c:pt idx="1108">
                  <c:v>15.943394956659995</c:v>
                </c:pt>
                <c:pt idx="1109">
                  <c:v>15.968315897059997</c:v>
                </c:pt>
                <c:pt idx="1110">
                  <c:v>15.988580999459996</c:v>
                </c:pt>
                <c:pt idx="1111">
                  <c:v>16.013145980959997</c:v>
                </c:pt>
                <c:pt idx="1112">
                  <c:v>16.033645925659997</c:v>
                </c:pt>
                <c:pt idx="1113">
                  <c:v>16.058128891059997</c:v>
                </c:pt>
                <c:pt idx="1114">
                  <c:v>16.08268195166</c:v>
                </c:pt>
                <c:pt idx="1115">
                  <c:v>16.103332815259996</c:v>
                </c:pt>
                <c:pt idx="1116">
                  <c:v>16.128006038759999</c:v>
                </c:pt>
                <c:pt idx="1117">
                  <c:v>16.148651895659999</c:v>
                </c:pt>
                <c:pt idx="1118">
                  <c:v>16.172989902559998</c:v>
                </c:pt>
                <c:pt idx="1119">
                  <c:v>16.193679866859998</c:v>
                </c:pt>
                <c:pt idx="1120">
                  <c:v>16.217948017259999</c:v>
                </c:pt>
                <c:pt idx="1121">
                  <c:v>16.24237590796</c:v>
                </c:pt>
                <c:pt idx="1122">
                  <c:v>16.263051805559996</c:v>
                </c:pt>
                <c:pt idx="1123">
                  <c:v>16.287579832159999</c:v>
                </c:pt>
                <c:pt idx="1124">
                  <c:v>16.308188018859997</c:v>
                </c:pt>
                <c:pt idx="1125">
                  <c:v>16.332845983559999</c:v>
                </c:pt>
                <c:pt idx="1126">
                  <c:v>16.357145843559998</c:v>
                </c:pt>
                <c:pt idx="1127">
                  <c:v>16.377679882159999</c:v>
                </c:pt>
                <c:pt idx="1128">
                  <c:v>16.402178821659998</c:v>
                </c:pt>
                <c:pt idx="1129">
                  <c:v>16.422785816259999</c:v>
                </c:pt>
                <c:pt idx="1130">
                  <c:v>16.447293815659997</c:v>
                </c:pt>
                <c:pt idx="1131">
                  <c:v>16.471832809559999</c:v>
                </c:pt>
                <c:pt idx="1132">
                  <c:v>16.492610988659997</c:v>
                </c:pt>
                <c:pt idx="1133">
                  <c:v>16.516890821559997</c:v>
                </c:pt>
                <c:pt idx="1134">
                  <c:v>16.537515935959998</c:v>
                </c:pt>
                <c:pt idx="1135">
                  <c:v>16.562163887159997</c:v>
                </c:pt>
                <c:pt idx="1136">
                  <c:v>16.582442817759997</c:v>
                </c:pt>
                <c:pt idx="1137">
                  <c:v>16.607111034459997</c:v>
                </c:pt>
                <c:pt idx="1138">
                  <c:v>16.631869850259999</c:v>
                </c:pt>
                <c:pt idx="1139">
                  <c:v>16.65220600136</c:v>
                </c:pt>
                <c:pt idx="1140">
                  <c:v>16.67669683466</c:v>
                </c:pt>
                <c:pt idx="1141">
                  <c:v>16.697651920459997</c:v>
                </c:pt>
                <c:pt idx="1142">
                  <c:v>16.721759853459996</c:v>
                </c:pt>
                <c:pt idx="1143">
                  <c:v>16.746470031859999</c:v>
                </c:pt>
                <c:pt idx="1144">
                  <c:v>16.767094907859999</c:v>
                </c:pt>
                <c:pt idx="1145">
                  <c:v>16.791699943659999</c:v>
                </c:pt>
                <c:pt idx="1146">
                  <c:v>16.812027034859998</c:v>
                </c:pt>
                <c:pt idx="1147">
                  <c:v>16.836476860159998</c:v>
                </c:pt>
                <c:pt idx="1148">
                  <c:v>16.861426887559997</c:v>
                </c:pt>
                <c:pt idx="1149">
                  <c:v>16.881444034659999</c:v>
                </c:pt>
                <c:pt idx="1150">
                  <c:v>16.906158027759997</c:v>
                </c:pt>
                <c:pt idx="1151">
                  <c:v>16.926941928959998</c:v>
                </c:pt>
                <c:pt idx="1152">
                  <c:v>16.951419887659998</c:v>
                </c:pt>
                <c:pt idx="1153">
                  <c:v>16.971742925759997</c:v>
                </c:pt>
                <c:pt idx="1154">
                  <c:v>16.996192035759996</c:v>
                </c:pt>
                <c:pt idx="1155">
                  <c:v>17.020736036359999</c:v>
                </c:pt>
                <c:pt idx="1156">
                  <c:v>17.04127889646</c:v>
                </c:pt>
                <c:pt idx="1157">
                  <c:v>17.066057977759996</c:v>
                </c:pt>
                <c:pt idx="1158">
                  <c:v>17.086441812559997</c:v>
                </c:pt>
                <c:pt idx="1159">
                  <c:v>17.11088901526</c:v>
                </c:pt>
                <c:pt idx="1160">
                  <c:v>17.135474977559998</c:v>
                </c:pt>
                <c:pt idx="1161">
                  <c:v>17.156011877159997</c:v>
                </c:pt>
                <c:pt idx="1162">
                  <c:v>17.180548009959999</c:v>
                </c:pt>
                <c:pt idx="1163">
                  <c:v>17.201430854859996</c:v>
                </c:pt>
                <c:pt idx="1164">
                  <c:v>17.225743827959999</c:v>
                </c:pt>
                <c:pt idx="1165">
                  <c:v>17.249998865259997</c:v>
                </c:pt>
                <c:pt idx="1166">
                  <c:v>17.270500955659998</c:v>
                </c:pt>
                <c:pt idx="1167">
                  <c:v>17.295061884059997</c:v>
                </c:pt>
                <c:pt idx="1168">
                  <c:v>17.315865812359998</c:v>
                </c:pt>
                <c:pt idx="1169">
                  <c:v>17.340175924359997</c:v>
                </c:pt>
                <c:pt idx="1170">
                  <c:v>17.360716877059996</c:v>
                </c:pt>
                <c:pt idx="1171">
                  <c:v>17.385362920859997</c:v>
                </c:pt>
                <c:pt idx="1172">
                  <c:v>17.409855899859998</c:v>
                </c:pt>
                <c:pt idx="1173">
                  <c:v>17.430710849859999</c:v>
                </c:pt>
                <c:pt idx="1174">
                  <c:v>17.454970893959999</c:v>
                </c:pt>
                <c:pt idx="1175">
                  <c:v>17.475719032359997</c:v>
                </c:pt>
                <c:pt idx="1176">
                  <c:v>17.500069913959997</c:v>
                </c:pt>
                <c:pt idx="1177">
                  <c:v>17.524589834259999</c:v>
                </c:pt>
                <c:pt idx="1178">
                  <c:v>17.545181808559999</c:v>
                </c:pt>
                <c:pt idx="1179">
                  <c:v>17.570088920659998</c:v>
                </c:pt>
                <c:pt idx="1180">
                  <c:v>17.59045797356</c:v>
                </c:pt>
                <c:pt idx="1181">
                  <c:v>17.615051803659998</c:v>
                </c:pt>
                <c:pt idx="1182">
                  <c:v>17.639319000359997</c:v>
                </c:pt>
                <c:pt idx="1183">
                  <c:v>17.659833965359997</c:v>
                </c:pt>
                <c:pt idx="1184">
                  <c:v>17.684341964859996</c:v>
                </c:pt>
                <c:pt idx="1185">
                  <c:v>17.704904851959999</c:v>
                </c:pt>
                <c:pt idx="1186">
                  <c:v>17.729296026359997</c:v>
                </c:pt>
                <c:pt idx="1187">
                  <c:v>17.749798832059998</c:v>
                </c:pt>
                <c:pt idx="1188">
                  <c:v>17.774354038359998</c:v>
                </c:pt>
                <c:pt idx="1189">
                  <c:v>17.798899946259997</c:v>
                </c:pt>
                <c:pt idx="1190">
                  <c:v>17.819634018059997</c:v>
                </c:pt>
                <c:pt idx="1191">
                  <c:v>17.844228801859998</c:v>
                </c:pt>
                <c:pt idx="1192">
                  <c:v>17.864528951759997</c:v>
                </c:pt>
                <c:pt idx="1193">
                  <c:v>17.889051017859998</c:v>
                </c:pt>
                <c:pt idx="1194">
                  <c:v>17.913624820759999</c:v>
                </c:pt>
                <c:pt idx="1195">
                  <c:v>17.934104023059998</c:v>
                </c:pt>
                <c:pt idx="1196">
                  <c:v>17.958702859959999</c:v>
                </c:pt>
                <c:pt idx="1197">
                  <c:v>17.97924095166</c:v>
                </c:pt>
                <c:pt idx="1198">
                  <c:v>18.003974971859996</c:v>
                </c:pt>
                <c:pt idx="1199">
                  <c:v>18.028331813859999</c:v>
                </c:pt>
                <c:pt idx="1200">
                  <c:v>18.049358902059996</c:v>
                </c:pt>
                <c:pt idx="1201">
                  <c:v>18.073551950559999</c:v>
                </c:pt>
                <c:pt idx="1202">
                  <c:v>18.094088850159999</c:v>
                </c:pt>
                <c:pt idx="1203">
                  <c:v>18.118727026059997</c:v>
                </c:pt>
                <c:pt idx="1204">
                  <c:v>18.139208850959999</c:v>
                </c:pt>
                <c:pt idx="1205">
                  <c:v>18.163816986159997</c:v>
                </c:pt>
                <c:pt idx="1206">
                  <c:v>18.188178834959999</c:v>
                </c:pt>
                <c:pt idx="1207">
                  <c:v>18.208713827259999</c:v>
                </c:pt>
                <c:pt idx="1208">
                  <c:v>18.233311948859999</c:v>
                </c:pt>
                <c:pt idx="1209">
                  <c:v>18.253938016959999</c:v>
                </c:pt>
                <c:pt idx="1210">
                  <c:v>18.278353986859997</c:v>
                </c:pt>
                <c:pt idx="1211">
                  <c:v>18.302826938759999</c:v>
                </c:pt>
                <c:pt idx="1212">
                  <c:v>18.323603925759997</c:v>
                </c:pt>
                <c:pt idx="1213">
                  <c:v>18.348283825059998</c:v>
                </c:pt>
                <c:pt idx="1214">
                  <c:v>18.368552980559997</c:v>
                </c:pt>
                <c:pt idx="1215">
                  <c:v>18.393423853059996</c:v>
                </c:pt>
                <c:pt idx="1216">
                  <c:v>18.417733011359999</c:v>
                </c:pt>
                <c:pt idx="1217">
                  <c:v>18.438196954859997</c:v>
                </c:pt>
                <c:pt idx="1218">
                  <c:v>18.462910947859999</c:v>
                </c:pt>
                <c:pt idx="1219">
                  <c:v>18.483557996859997</c:v>
                </c:pt>
                <c:pt idx="1220">
                  <c:v>18.507728872359998</c:v>
                </c:pt>
                <c:pt idx="1221">
                  <c:v>18.528690872259997</c:v>
                </c:pt>
                <c:pt idx="1222">
                  <c:v>18.552818832459998</c:v>
                </c:pt>
                <c:pt idx="1223">
                  <c:v>18.577498016459998</c:v>
                </c:pt>
                <c:pt idx="1224">
                  <c:v>18.597946939559996</c:v>
                </c:pt>
                <c:pt idx="1225">
                  <c:v>18.622460899459998</c:v>
                </c:pt>
                <c:pt idx="1226">
                  <c:v>18.643071947159999</c:v>
                </c:pt>
                <c:pt idx="1227">
                  <c:v>18.667622861959998</c:v>
                </c:pt>
                <c:pt idx="1228">
                  <c:v>18.692468938959998</c:v>
                </c:pt>
                <c:pt idx="1229">
                  <c:v>18.712635812859997</c:v>
                </c:pt>
                <c:pt idx="1230">
                  <c:v>18.737251815859999</c:v>
                </c:pt>
                <c:pt idx="1231">
                  <c:v>18.757664022559997</c:v>
                </c:pt>
                <c:pt idx="1232">
                  <c:v>18.782538948159999</c:v>
                </c:pt>
                <c:pt idx="1233">
                  <c:v>18.806675968259999</c:v>
                </c:pt>
                <c:pt idx="1234">
                  <c:v>18.82736187946</c:v>
                </c:pt>
                <c:pt idx="1235">
                  <c:v>18.851833877659999</c:v>
                </c:pt>
                <c:pt idx="1236">
                  <c:v>18.872311887859997</c:v>
                </c:pt>
                <c:pt idx="1237">
                  <c:v>18.897337970859997</c:v>
                </c:pt>
                <c:pt idx="1238">
                  <c:v>18.917527971359998</c:v>
                </c:pt>
                <c:pt idx="1239">
                  <c:v>18.942048845359999</c:v>
                </c:pt>
                <c:pt idx="1240">
                  <c:v>18.966572818859998</c:v>
                </c:pt>
                <c:pt idx="1241">
                  <c:v>18.987259922159996</c:v>
                </c:pt>
                <c:pt idx="1242">
                  <c:v>19.011952934359996</c:v>
                </c:pt>
                <c:pt idx="1243">
                  <c:v>19.032630977759997</c:v>
                </c:pt>
                <c:pt idx="1244">
                  <c:v>19.056676921959998</c:v>
                </c:pt>
                <c:pt idx="1245">
                  <c:v>19.081339893459997</c:v>
                </c:pt>
                <c:pt idx="1246">
                  <c:v>19.101800022259997</c:v>
                </c:pt>
                <c:pt idx="1247">
                  <c:v>19.126617965759998</c:v>
                </c:pt>
                <c:pt idx="1248">
                  <c:v>19.147015867359997</c:v>
                </c:pt>
                <c:pt idx="1249">
                  <c:v>19.171368894659999</c:v>
                </c:pt>
                <c:pt idx="1250">
                  <c:v>19.196380910959999</c:v>
                </c:pt>
                <c:pt idx="1251">
                  <c:v>19.216454801659999</c:v>
                </c:pt>
                <c:pt idx="1252">
                  <c:v>19.240981874559999</c:v>
                </c:pt>
                <c:pt idx="1253">
                  <c:v>19.261907873259997</c:v>
                </c:pt>
                <c:pt idx="1254">
                  <c:v>19.286168871059999</c:v>
                </c:pt>
                <c:pt idx="1255">
                  <c:v>19.306727943559999</c:v>
                </c:pt>
                <c:pt idx="1256">
                  <c:v>19.331559000059997</c:v>
                </c:pt>
                <c:pt idx="1257">
                  <c:v>19.355683860859997</c:v>
                </c:pt>
                <c:pt idx="1258">
                  <c:v>19.376236972859999</c:v>
                </c:pt>
                <c:pt idx="1259">
                  <c:v>19.400981960359999</c:v>
                </c:pt>
                <c:pt idx="1260">
                  <c:v>19.421368894659999</c:v>
                </c:pt>
                <c:pt idx="1261">
                  <c:v>19.446020898959997</c:v>
                </c:pt>
                <c:pt idx="1262">
                  <c:v>19.470357952259999</c:v>
                </c:pt>
                <c:pt idx="1263">
                  <c:v>19.490868864159999</c:v>
                </c:pt>
                <c:pt idx="1264">
                  <c:v>19.515471992559998</c:v>
                </c:pt>
                <c:pt idx="1265">
                  <c:v>19.536048946459999</c:v>
                </c:pt>
                <c:pt idx="1266">
                  <c:v>19.560684976659999</c:v>
                </c:pt>
                <c:pt idx="1267">
                  <c:v>19.585081873059998</c:v>
                </c:pt>
                <c:pt idx="1268">
                  <c:v>19.605637846059999</c:v>
                </c:pt>
                <c:pt idx="1269">
                  <c:v>19.630329904659998</c:v>
                </c:pt>
                <c:pt idx="1270">
                  <c:v>19.650763807359997</c:v>
                </c:pt>
                <c:pt idx="1271">
                  <c:v>19.675176916259996</c:v>
                </c:pt>
                <c:pt idx="1272">
                  <c:v>19.696046886559998</c:v>
                </c:pt>
                <c:pt idx="1273">
                  <c:v>19.720463810059996</c:v>
                </c:pt>
                <c:pt idx="1274">
                  <c:v>19.744803009159998</c:v>
                </c:pt>
                <c:pt idx="1275">
                  <c:v>19.765786943559998</c:v>
                </c:pt>
                <c:pt idx="1276">
                  <c:v>19.790100870259998</c:v>
                </c:pt>
                <c:pt idx="1277">
                  <c:v>19.810674009459998</c:v>
                </c:pt>
                <c:pt idx="1278">
                  <c:v>19.835043964459999</c:v>
                </c:pt>
                <c:pt idx="1279">
                  <c:v>19.859960851759997</c:v>
                </c:pt>
                <c:pt idx="1280">
                  <c:v>19.880057869059996</c:v>
                </c:pt>
                <c:pt idx="1281">
                  <c:v>19.904624996259997</c:v>
                </c:pt>
                <c:pt idx="1282">
                  <c:v>19.925182876659999</c:v>
                </c:pt>
                <c:pt idx="1283">
                  <c:v>19.949732837759999</c:v>
                </c:pt>
                <c:pt idx="1284">
                  <c:v>19.974402008159998</c:v>
                </c:pt>
                <c:pt idx="1285">
                  <c:v>19.995097932859998</c:v>
                </c:pt>
                <c:pt idx="1286">
                  <c:v>20.019317922659997</c:v>
                </c:pt>
                <c:pt idx="1287">
                  <c:v>20.040057954859996</c:v>
                </c:pt>
                <c:pt idx="1288">
                  <c:v>20.06435590756</c:v>
                </c:pt>
                <c:pt idx="1289">
                  <c:v>20.084978876159997</c:v>
                </c:pt>
                <c:pt idx="1290">
                  <c:v>20.109563884859998</c:v>
                </c:pt>
                <c:pt idx="1291">
                  <c:v>20.129563884859998</c:v>
                </c:pt>
                <c:pt idx="1292">
                  <c:v>20.130199985659999</c:v>
                </c:pt>
                <c:pt idx="1293">
                  <c:v>20.130967931859999</c:v>
                </c:pt>
                <c:pt idx="1294">
                  <c:v>20.131470041359997</c:v>
                </c:pt>
                <c:pt idx="1295">
                  <c:v>20.131975011960002</c:v>
                </c:pt>
                <c:pt idx="1296">
                  <c:v>20.132452087559997</c:v>
                </c:pt>
                <c:pt idx="1297">
                  <c:v>20.132925109959999</c:v>
                </c:pt>
                <c:pt idx="1298">
                  <c:v>20.133399086159997</c:v>
                </c:pt>
                <c:pt idx="1299">
                  <c:v>20.133873062260001</c:v>
                </c:pt>
                <c:pt idx="1300">
                  <c:v>20.134344892659996</c:v>
                </c:pt>
                <c:pt idx="1301">
                  <c:v>20.134821968159997</c:v>
                </c:pt>
                <c:pt idx="1302">
                  <c:v>20.135299997460002</c:v>
                </c:pt>
                <c:pt idx="1303">
                  <c:v>20.135783033460001</c:v>
                </c:pt>
                <c:pt idx="1304">
                  <c:v>20.136276083159999</c:v>
                </c:pt>
                <c:pt idx="1305">
                  <c:v>20.136751012959998</c:v>
                </c:pt>
                <c:pt idx="1306">
                  <c:v>20.137224035359999</c:v>
                </c:pt>
                <c:pt idx="1307">
                  <c:v>20.137697057860002</c:v>
                </c:pt>
                <c:pt idx="1308">
                  <c:v>20.138167934560002</c:v>
                </c:pt>
                <c:pt idx="1309">
                  <c:v>20.138747053259998</c:v>
                </c:pt>
                <c:pt idx="1310">
                  <c:v>20.139330940359997</c:v>
                </c:pt>
                <c:pt idx="1311">
                  <c:v>20.140043096660001</c:v>
                </c:pt>
                <c:pt idx="1312">
                  <c:v>20.140779094860001</c:v>
                </c:pt>
                <c:pt idx="1313">
                  <c:v>20.14152296076</c:v>
                </c:pt>
                <c:pt idx="1314">
                  <c:v>20.142392950160001</c:v>
                </c:pt>
                <c:pt idx="1315">
                  <c:v>20.143191890860003</c:v>
                </c:pt>
                <c:pt idx="1316">
                  <c:v>20.143872099059998</c:v>
                </c:pt>
                <c:pt idx="1317">
                  <c:v>20.144424038060002</c:v>
                </c:pt>
                <c:pt idx="1318">
                  <c:v>20.144923048159995</c:v>
                </c:pt>
                <c:pt idx="1319">
                  <c:v>20.145422058259996</c:v>
                </c:pt>
                <c:pt idx="1320">
                  <c:v>20.145920114660001</c:v>
                </c:pt>
                <c:pt idx="1321">
                  <c:v>20.146416978959998</c:v>
                </c:pt>
                <c:pt idx="1322">
                  <c:v>20.14729888926</c:v>
                </c:pt>
                <c:pt idx="1323">
                  <c:v>20.147960023959996</c:v>
                </c:pt>
                <c:pt idx="1324">
                  <c:v>20.148514108759997</c:v>
                </c:pt>
                <c:pt idx="1325">
                  <c:v>20.149046020660002</c:v>
                </c:pt>
                <c:pt idx="1326">
                  <c:v>20.14957888616</c:v>
                </c:pt>
                <c:pt idx="1327">
                  <c:v>20.150111036459997</c:v>
                </c:pt>
                <c:pt idx="1328">
                  <c:v>20.150637941459998</c:v>
                </c:pt>
                <c:pt idx="1329">
                  <c:v>20.151167945959997</c:v>
                </c:pt>
                <c:pt idx="1330">
                  <c:v>20.151695089459999</c:v>
                </c:pt>
                <c:pt idx="1331">
                  <c:v>20.152248935860001</c:v>
                </c:pt>
                <c:pt idx="1332">
                  <c:v>20.152782039759998</c:v>
                </c:pt>
                <c:pt idx="1333">
                  <c:v>20.153311090559995</c:v>
                </c:pt>
                <c:pt idx="1334">
                  <c:v>20.15384300246</c:v>
                </c:pt>
                <c:pt idx="1335">
                  <c:v>20.154369907460001</c:v>
                </c:pt>
                <c:pt idx="1336">
                  <c:v>20.155064897659997</c:v>
                </c:pt>
                <c:pt idx="1337">
                  <c:v>20.155870990860002</c:v>
                </c:pt>
                <c:pt idx="1338">
                  <c:v>20.156667070559998</c:v>
                </c:pt>
                <c:pt idx="1339">
                  <c:v>20.157208995959998</c:v>
                </c:pt>
                <c:pt idx="1340">
                  <c:v>20.15773709306</c:v>
                </c:pt>
                <c:pt idx="1341">
                  <c:v>20.158265905459999</c:v>
                </c:pt>
                <c:pt idx="1342">
                  <c:v>20.158794002660002</c:v>
                </c:pt>
                <c:pt idx="1343">
                  <c:v>20.159322099859999</c:v>
                </c:pt>
                <c:pt idx="1344">
                  <c:v>20.159885006060001</c:v>
                </c:pt>
                <c:pt idx="1345">
                  <c:v>20.160419063660001</c:v>
                </c:pt>
                <c:pt idx="1346">
                  <c:v>20.160950975559999</c:v>
                </c:pt>
                <c:pt idx="1347">
                  <c:v>20.178778009559998</c:v>
                </c:pt>
                <c:pt idx="1348">
                  <c:v>20.199327068460001</c:v>
                </c:pt>
                <c:pt idx="1349">
                  <c:v>20.224335031659997</c:v>
                </c:pt>
                <c:pt idx="1350">
                  <c:v>20.244400100859998</c:v>
                </c:pt>
                <c:pt idx="1351">
                  <c:v>20.26887305276</c:v>
                </c:pt>
                <c:pt idx="1352">
                  <c:v>20.293711023459998</c:v>
                </c:pt>
                <c:pt idx="1353">
                  <c:v>20.314055042359996</c:v>
                </c:pt>
                <c:pt idx="1354">
                  <c:v>20.338640051059997</c:v>
                </c:pt>
                <c:pt idx="1355">
                  <c:v>20.359417038060002</c:v>
                </c:pt>
                <c:pt idx="1356">
                  <c:v>20.38363798156</c:v>
                </c:pt>
                <c:pt idx="1357">
                  <c:v>20.404189901460001</c:v>
                </c:pt>
                <c:pt idx="1358">
                  <c:v>20.428800897759999</c:v>
                </c:pt>
                <c:pt idx="1359">
                  <c:v>20.453404026160001</c:v>
                </c:pt>
                <c:pt idx="1360">
                  <c:v>20.47375591286</c:v>
                </c:pt>
                <c:pt idx="1361">
                  <c:v>20.498382883159998</c:v>
                </c:pt>
                <c:pt idx="1362">
                  <c:v>20.518945055159996</c:v>
                </c:pt>
                <c:pt idx="1363">
                  <c:v>20.543588953159997</c:v>
                </c:pt>
                <c:pt idx="1364">
                  <c:v>20.56792290696</c:v>
                </c:pt>
                <c:pt idx="1365">
                  <c:v>20.58851011286</c:v>
                </c:pt>
                <c:pt idx="1366">
                  <c:v>20.613370018159998</c:v>
                </c:pt>
                <c:pt idx="1367">
                  <c:v>20.633564071759999</c:v>
                </c:pt>
                <c:pt idx="1368">
                  <c:v>20.658443050560003</c:v>
                </c:pt>
                <c:pt idx="1369">
                  <c:v>20.682658987159996</c:v>
                </c:pt>
                <c:pt idx="1370">
                  <c:v>20.703311996559997</c:v>
                </c:pt>
                <c:pt idx="1371">
                  <c:v>20.727989988459996</c:v>
                </c:pt>
                <c:pt idx="1372">
                  <c:v>20.748319940659997</c:v>
                </c:pt>
                <c:pt idx="1373">
                  <c:v>20.772718029159996</c:v>
                </c:pt>
                <c:pt idx="1374">
                  <c:v>20.793376045359999</c:v>
                </c:pt>
                <c:pt idx="1375">
                  <c:v>20.81787999166</c:v>
                </c:pt>
                <c:pt idx="1376">
                  <c:v>20.842732029060002</c:v>
                </c:pt>
                <c:pt idx="1377">
                  <c:v>20.863137083159998</c:v>
                </c:pt>
                <c:pt idx="1378">
                  <c:v>20.887517051860002</c:v>
                </c:pt>
                <c:pt idx="1379">
                  <c:v>20.907987909459997</c:v>
                </c:pt>
                <c:pt idx="1380">
                  <c:v>20.932596998359998</c:v>
                </c:pt>
                <c:pt idx="1381">
                  <c:v>20.957446889959996</c:v>
                </c:pt>
                <c:pt idx="1382">
                  <c:v>20.97760303506</c:v>
                </c:pt>
                <c:pt idx="1383">
                  <c:v>21.002221899159998</c:v>
                </c:pt>
                <c:pt idx="1384">
                  <c:v>21.022841053160001</c:v>
                </c:pt>
                <c:pt idx="1385">
                  <c:v>21.04717309966</c:v>
                </c:pt>
                <c:pt idx="1386">
                  <c:v>21.07171900766</c:v>
                </c:pt>
                <c:pt idx="1387">
                  <c:v>21.092378931159999</c:v>
                </c:pt>
                <c:pt idx="1388">
                  <c:v>21.116918878660002</c:v>
                </c:pt>
                <c:pt idx="1389">
                  <c:v>21.137358980259997</c:v>
                </c:pt>
                <c:pt idx="1390">
                  <c:v>21.162226038059998</c:v>
                </c:pt>
                <c:pt idx="1391">
                  <c:v>21.18248208056</c:v>
                </c:pt>
                <c:pt idx="1392">
                  <c:v>21.207027034859998</c:v>
                </c:pt>
                <c:pt idx="1393">
                  <c:v>21.231598930460002</c:v>
                </c:pt>
                <c:pt idx="1394">
                  <c:v>21.252081947459999</c:v>
                </c:pt>
                <c:pt idx="1395">
                  <c:v>21.276490049460001</c:v>
                </c:pt>
                <c:pt idx="1396">
                  <c:v>21.297025995360002</c:v>
                </c:pt>
                <c:pt idx="1397">
                  <c:v>21.321976976560002</c:v>
                </c:pt>
                <c:pt idx="1398">
                  <c:v>21.346616106159999</c:v>
                </c:pt>
                <c:pt idx="1399">
                  <c:v>21.366696910960002</c:v>
                </c:pt>
                <c:pt idx="1400">
                  <c:v>21.391672926059996</c:v>
                </c:pt>
                <c:pt idx="1401">
                  <c:v>21.411881046459996</c:v>
                </c:pt>
                <c:pt idx="1402">
                  <c:v>21.436580019159997</c:v>
                </c:pt>
                <c:pt idx="1403">
                  <c:v>21.460961895159997</c:v>
                </c:pt>
                <c:pt idx="1404">
                  <c:v>21.481535987960001</c:v>
                </c:pt>
                <c:pt idx="1405">
                  <c:v>21.505970077660002</c:v>
                </c:pt>
                <c:pt idx="1406">
                  <c:v>21.526573019159997</c:v>
                </c:pt>
                <c:pt idx="1407">
                  <c:v>21.551118927159997</c:v>
                </c:pt>
                <c:pt idx="1408">
                  <c:v>21.571565942859998</c:v>
                </c:pt>
                <c:pt idx="1409">
                  <c:v>21.59623392116</c:v>
                </c:pt>
                <c:pt idx="1410">
                  <c:v>21.620675878660002</c:v>
                </c:pt>
                <c:pt idx="1411">
                  <c:v>21.641490059059997</c:v>
                </c:pt>
                <c:pt idx="1412">
                  <c:v>21.665820913459996</c:v>
                </c:pt>
                <c:pt idx="1413">
                  <c:v>21.686328964360001</c:v>
                </c:pt>
                <c:pt idx="1414">
                  <c:v>21.711236076459997</c:v>
                </c:pt>
                <c:pt idx="1415">
                  <c:v>21.73536189096</c:v>
                </c:pt>
                <c:pt idx="1416">
                  <c:v>21.756012039360002</c:v>
                </c:pt>
                <c:pt idx="1417">
                  <c:v>21.780998067959999</c:v>
                </c:pt>
                <c:pt idx="1418">
                  <c:v>21.80105908406</c:v>
                </c:pt>
                <c:pt idx="1419">
                  <c:v>21.82579191216</c:v>
                </c:pt>
                <c:pt idx="1420">
                  <c:v>21.85007699026</c:v>
                </c:pt>
                <c:pt idx="1421">
                  <c:v>21.870591001659996</c:v>
                </c:pt>
                <c:pt idx="1422">
                  <c:v>21.895525055059998</c:v>
                </c:pt>
                <c:pt idx="1423">
                  <c:v>21.920596914459999</c:v>
                </c:pt>
                <c:pt idx="1424">
                  <c:v>21.940728025559999</c:v>
                </c:pt>
                <c:pt idx="1425">
                  <c:v>21.960553007259996</c:v>
                </c:pt>
                <c:pt idx="1426">
                  <c:v>21.985158996759999</c:v>
                </c:pt>
                <c:pt idx="1427">
                  <c:v>22.009797887959998</c:v>
                </c:pt>
                <c:pt idx="1428">
                  <c:v>22.030551986859997</c:v>
                </c:pt>
                <c:pt idx="1429">
                  <c:v>22.055033044959998</c:v>
                </c:pt>
                <c:pt idx="1430">
                  <c:v>22.075515108259999</c:v>
                </c:pt>
                <c:pt idx="1431">
                  <c:v>22.100015955060002</c:v>
                </c:pt>
                <c:pt idx="1432">
                  <c:v>22.124512033560002</c:v>
                </c:pt>
                <c:pt idx="1433">
                  <c:v>22.145280914460002</c:v>
                </c:pt>
                <c:pt idx="1434">
                  <c:v>22.169692115959997</c:v>
                </c:pt>
                <c:pt idx="1435">
                  <c:v>22.19032009136</c:v>
                </c:pt>
                <c:pt idx="1436">
                  <c:v>22.214696006860002</c:v>
                </c:pt>
                <c:pt idx="1437">
                  <c:v>22.23917110456</c:v>
                </c:pt>
                <c:pt idx="1438">
                  <c:v>22.259655075159998</c:v>
                </c:pt>
                <c:pt idx="1439">
                  <c:v>22.284335928059996</c:v>
                </c:pt>
                <c:pt idx="1440">
                  <c:v>22.304831104359998</c:v>
                </c:pt>
                <c:pt idx="1441">
                  <c:v>22.329752044759999</c:v>
                </c:pt>
                <c:pt idx="1442">
                  <c:v>22.350113945159997</c:v>
                </c:pt>
                <c:pt idx="1443">
                  <c:v>22.374754028459996</c:v>
                </c:pt>
                <c:pt idx="1444">
                  <c:v>22.399020986659998</c:v>
                </c:pt>
                <c:pt idx="1445">
                  <c:v>22.419559078360003</c:v>
                </c:pt>
                <c:pt idx="1446">
                  <c:v>22.444262104159996</c:v>
                </c:pt>
                <c:pt idx="1447">
                  <c:v>22.464671926659996</c:v>
                </c:pt>
                <c:pt idx="1448">
                  <c:v>22.48944695486</c:v>
                </c:pt>
                <c:pt idx="1449">
                  <c:v>22.513739900760001</c:v>
                </c:pt>
                <c:pt idx="1450">
                  <c:v>22.534248905360002</c:v>
                </c:pt>
                <c:pt idx="1451">
                  <c:v>22.559206085359996</c:v>
                </c:pt>
                <c:pt idx="1452">
                  <c:v>22.579360084659996</c:v>
                </c:pt>
                <c:pt idx="1453">
                  <c:v>22.604086952359999</c:v>
                </c:pt>
                <c:pt idx="1454">
                  <c:v>22.628546075959996</c:v>
                </c:pt>
                <c:pt idx="1455">
                  <c:v>22.64903409966</c:v>
                </c:pt>
                <c:pt idx="1456">
                  <c:v>22.673458891060001</c:v>
                </c:pt>
                <c:pt idx="1457">
                  <c:v>22.693981008659996</c:v>
                </c:pt>
                <c:pt idx="1458">
                  <c:v>22.718581991359997</c:v>
                </c:pt>
                <c:pt idx="1459">
                  <c:v>22.738929109659999</c:v>
                </c:pt>
                <c:pt idx="1460">
                  <c:v>22.764277057759998</c:v>
                </c:pt>
                <c:pt idx="1461">
                  <c:v>22.788343029159996</c:v>
                </c:pt>
                <c:pt idx="1462">
                  <c:v>22.808787899160002</c:v>
                </c:pt>
                <c:pt idx="1463">
                  <c:v>22.833141880159999</c:v>
                </c:pt>
                <c:pt idx="1464">
                  <c:v>22.853886919159997</c:v>
                </c:pt>
                <c:pt idx="1465">
                  <c:v>22.878343896959997</c:v>
                </c:pt>
                <c:pt idx="1466">
                  <c:v>22.902899103259998</c:v>
                </c:pt>
                <c:pt idx="1467">
                  <c:v>22.923467950959996</c:v>
                </c:pt>
                <c:pt idx="1468">
                  <c:v>22.948274927260002</c:v>
                </c:pt>
                <c:pt idx="1469">
                  <c:v>22.968597011660002</c:v>
                </c:pt>
                <c:pt idx="1470">
                  <c:v>22.992851095360002</c:v>
                </c:pt>
                <c:pt idx="1471">
                  <c:v>23.017831878759999</c:v>
                </c:pt>
                <c:pt idx="1472">
                  <c:v>23.037983970759996</c:v>
                </c:pt>
                <c:pt idx="1473">
                  <c:v>23.06253703126</c:v>
                </c:pt>
                <c:pt idx="1474">
                  <c:v>23.083077030360002</c:v>
                </c:pt>
                <c:pt idx="1475">
                  <c:v>23.107858972659997</c:v>
                </c:pt>
                <c:pt idx="1476">
                  <c:v>23.128254966859998</c:v>
                </c:pt>
                <c:pt idx="1477">
                  <c:v>23.152777032959996</c:v>
                </c:pt>
                <c:pt idx="1478">
                  <c:v>23.177318887859997</c:v>
                </c:pt>
                <c:pt idx="1479">
                  <c:v>23.197824077759996</c:v>
                </c:pt>
                <c:pt idx="1480">
                  <c:v>23.222432928259998</c:v>
                </c:pt>
                <c:pt idx="1481">
                  <c:v>23.24288900386</c:v>
                </c:pt>
                <c:pt idx="1482">
                  <c:v>23.26775105486</c:v>
                </c:pt>
                <c:pt idx="1483">
                  <c:v>23.291997985960002</c:v>
                </c:pt>
                <c:pt idx="1484">
                  <c:v>23.312595920660002</c:v>
                </c:pt>
                <c:pt idx="1485">
                  <c:v>23.337256984859998</c:v>
                </c:pt>
                <c:pt idx="1486">
                  <c:v>23.357826070960002</c:v>
                </c:pt>
                <c:pt idx="1487">
                  <c:v>23.382541971359998</c:v>
                </c:pt>
                <c:pt idx="1488">
                  <c:v>23.406642036560001</c:v>
                </c:pt>
                <c:pt idx="1489">
                  <c:v>23.427461938960001</c:v>
                </c:pt>
                <c:pt idx="1490">
                  <c:v>23.451681928759996</c:v>
                </c:pt>
                <c:pt idx="1491">
                  <c:v>23.472513036860001</c:v>
                </c:pt>
                <c:pt idx="1492">
                  <c:v>23.497088031860002</c:v>
                </c:pt>
                <c:pt idx="1493">
                  <c:v>23.517576055660001</c:v>
                </c:pt>
                <c:pt idx="1494">
                  <c:v>23.542116003159997</c:v>
                </c:pt>
                <c:pt idx="1495">
                  <c:v>23.566805915959996</c:v>
                </c:pt>
                <c:pt idx="1496">
                  <c:v>23.587015943659999</c:v>
                </c:pt>
                <c:pt idx="1497">
                  <c:v>23.611704902759996</c:v>
                </c:pt>
                <c:pt idx="1498">
                  <c:v>23.632501917059997</c:v>
                </c:pt>
                <c:pt idx="1499">
                  <c:v>23.656998949159998</c:v>
                </c:pt>
                <c:pt idx="1500">
                  <c:v>23.681209879059999</c:v>
                </c:pt>
                <c:pt idx="1501">
                  <c:v>23.701846914459999</c:v>
                </c:pt>
                <c:pt idx="1502">
                  <c:v>23.726630048860002</c:v>
                </c:pt>
                <c:pt idx="1503">
                  <c:v>23.746758060559998</c:v>
                </c:pt>
                <c:pt idx="1504">
                  <c:v>23.771325903059996</c:v>
                </c:pt>
                <c:pt idx="1505">
                  <c:v>23.79593308466</c:v>
                </c:pt>
                <c:pt idx="1506">
                  <c:v>23.816478090460002</c:v>
                </c:pt>
                <c:pt idx="1507">
                  <c:v>23.840967016359997</c:v>
                </c:pt>
                <c:pt idx="1508">
                  <c:v>23.86150796906</c:v>
                </c:pt>
                <c:pt idx="1509">
                  <c:v>23.886031942460001</c:v>
                </c:pt>
                <c:pt idx="1510">
                  <c:v>23.906581955059998</c:v>
                </c:pt>
                <c:pt idx="1511">
                  <c:v>23.931304054359998</c:v>
                </c:pt>
                <c:pt idx="1512">
                  <c:v>23.955665903259998</c:v>
                </c:pt>
                <c:pt idx="1513">
                  <c:v>23.976131992459997</c:v>
                </c:pt>
                <c:pt idx="1514">
                  <c:v>24.00082405106</c:v>
                </c:pt>
                <c:pt idx="1515">
                  <c:v>24.021363096359998</c:v>
                </c:pt>
                <c:pt idx="1516">
                  <c:v>24.045759039060002</c:v>
                </c:pt>
                <c:pt idx="1517">
                  <c:v>24.070318060059996</c:v>
                </c:pt>
                <c:pt idx="1518">
                  <c:v>24.090888099760001</c:v>
                </c:pt>
                <c:pt idx="1519">
                  <c:v>24.115429000959999</c:v>
                </c:pt>
                <c:pt idx="1520">
                  <c:v>24.135974960459997</c:v>
                </c:pt>
                <c:pt idx="1521">
                  <c:v>24.160765962759996</c:v>
                </c:pt>
                <c:pt idx="1522">
                  <c:v>24.185129003660002</c:v>
                </c:pt>
                <c:pt idx="1523">
                  <c:v>24.205524997859996</c:v>
                </c:pt>
                <c:pt idx="1524">
                  <c:v>24.230057077559998</c:v>
                </c:pt>
                <c:pt idx="1525">
                  <c:v>24.250665979559997</c:v>
                </c:pt>
                <c:pt idx="1526">
                  <c:v>24.275136070359999</c:v>
                </c:pt>
                <c:pt idx="1527">
                  <c:v>24.296032028359996</c:v>
                </c:pt>
                <c:pt idx="1528">
                  <c:v>24.320240097159996</c:v>
                </c:pt>
                <c:pt idx="1529">
                  <c:v>24.344941930859996</c:v>
                </c:pt>
                <c:pt idx="1530">
                  <c:v>24.365532951459997</c:v>
                </c:pt>
                <c:pt idx="1531">
                  <c:v>24.390158014459999</c:v>
                </c:pt>
                <c:pt idx="1532">
                  <c:v>24.410485105660001</c:v>
                </c:pt>
                <c:pt idx="1533">
                  <c:v>24.435359077560001</c:v>
                </c:pt>
                <c:pt idx="1534">
                  <c:v>24.459954099759997</c:v>
                </c:pt>
                <c:pt idx="1535">
                  <c:v>24.480005102260002</c:v>
                </c:pt>
                <c:pt idx="1536">
                  <c:v>24.504647092959999</c:v>
                </c:pt>
                <c:pt idx="1537">
                  <c:v>24.525262909059997</c:v>
                </c:pt>
                <c:pt idx="1538">
                  <c:v>24.54993994726</c:v>
                </c:pt>
                <c:pt idx="1539">
                  <c:v>24.574154930260001</c:v>
                </c:pt>
                <c:pt idx="1540">
                  <c:v>24.59480007186</c:v>
                </c:pt>
                <c:pt idx="1541">
                  <c:v>24.61927993786</c:v>
                </c:pt>
                <c:pt idx="1542">
                  <c:v>24.63989408506</c:v>
                </c:pt>
                <c:pt idx="1543">
                  <c:v>24.664428072059998</c:v>
                </c:pt>
                <c:pt idx="1544">
                  <c:v>24.684959964859999</c:v>
                </c:pt>
                <c:pt idx="1545">
                  <c:v>24.709434108860002</c:v>
                </c:pt>
                <c:pt idx="1546">
                  <c:v>24.73393710146</c:v>
                </c:pt>
                <c:pt idx="1547">
                  <c:v>24.754734115760002</c:v>
                </c:pt>
                <c:pt idx="1548">
                  <c:v>24.779052095559997</c:v>
                </c:pt>
                <c:pt idx="1549">
                  <c:v>24.799896078259998</c:v>
                </c:pt>
                <c:pt idx="1550">
                  <c:v>24.824266033260002</c:v>
                </c:pt>
                <c:pt idx="1551">
                  <c:v>24.848939018359999</c:v>
                </c:pt>
                <c:pt idx="1552">
                  <c:v>24.869217949060001</c:v>
                </c:pt>
                <c:pt idx="1553">
                  <c:v>24.894075946960001</c:v>
                </c:pt>
                <c:pt idx="1554">
                  <c:v>24.91453011526</c:v>
                </c:pt>
                <c:pt idx="1555">
                  <c:v>24.938846902960002</c:v>
                </c:pt>
                <c:pt idx="1556">
                  <c:v>24.963725881659997</c:v>
                </c:pt>
                <c:pt idx="1557">
                  <c:v>24.98401792536</c:v>
                </c:pt>
                <c:pt idx="1558">
                  <c:v>25.008479910059997</c:v>
                </c:pt>
                <c:pt idx="1559">
                  <c:v>25.029105978159997</c:v>
                </c:pt>
                <c:pt idx="1560">
                  <c:v>25.053428964760002</c:v>
                </c:pt>
                <c:pt idx="1561">
                  <c:v>25.073995905060002</c:v>
                </c:pt>
                <c:pt idx="1562">
                  <c:v>25.098886089460002</c:v>
                </c:pt>
                <c:pt idx="1563">
                  <c:v>25.123461084459997</c:v>
                </c:pt>
                <c:pt idx="1564">
                  <c:v>25.143687086260002</c:v>
                </c:pt>
                <c:pt idx="1565">
                  <c:v>25.163687086260001</c:v>
                </c:pt>
                <c:pt idx="1566">
                  <c:v>25.164213037660002</c:v>
                </c:pt>
                <c:pt idx="1567">
                  <c:v>25.164688205860006</c:v>
                </c:pt>
                <c:pt idx="1568">
                  <c:v>25.165157175260003</c:v>
                </c:pt>
                <c:pt idx="1569">
                  <c:v>25.165662145760006</c:v>
                </c:pt>
                <c:pt idx="1570">
                  <c:v>25.16613016146</c:v>
                </c:pt>
                <c:pt idx="1571">
                  <c:v>25.166595077660002</c:v>
                </c:pt>
                <c:pt idx="1572">
                  <c:v>25.167059040260003</c:v>
                </c:pt>
                <c:pt idx="1573">
                  <c:v>25.167536115860006</c:v>
                </c:pt>
                <c:pt idx="1574">
                  <c:v>25.168001032060001</c:v>
                </c:pt>
                <c:pt idx="1575">
                  <c:v>25.168470001360003</c:v>
                </c:pt>
                <c:pt idx="1576">
                  <c:v>25.168936109760001</c:v>
                </c:pt>
                <c:pt idx="1577">
                  <c:v>25.169442987660002</c:v>
                </c:pt>
                <c:pt idx="1578">
                  <c:v>25.170239067260002</c:v>
                </c:pt>
                <c:pt idx="1579">
                  <c:v>25.17075309766</c:v>
                </c:pt>
                <c:pt idx="1580">
                  <c:v>25.171230173260003</c:v>
                </c:pt>
                <c:pt idx="1581">
                  <c:v>25.17170009626</c:v>
                </c:pt>
                <c:pt idx="1582">
                  <c:v>25.172164058860002</c:v>
                </c:pt>
                <c:pt idx="1583">
                  <c:v>25.172629213460002</c:v>
                </c:pt>
                <c:pt idx="1584">
                  <c:v>25.173330164160003</c:v>
                </c:pt>
                <c:pt idx="1585">
                  <c:v>25.174079036860004</c:v>
                </c:pt>
                <c:pt idx="1586">
                  <c:v>25.17487201706</c:v>
                </c:pt>
                <c:pt idx="1587">
                  <c:v>25.175674057160006</c:v>
                </c:pt>
                <c:pt idx="1588">
                  <c:v>25.17652807256</c:v>
                </c:pt>
                <c:pt idx="1589">
                  <c:v>25.177192068260002</c:v>
                </c:pt>
                <c:pt idx="1590">
                  <c:v>25.177833175860005</c:v>
                </c:pt>
                <c:pt idx="1591">
                  <c:v>25.178361034560002</c:v>
                </c:pt>
                <c:pt idx="1592">
                  <c:v>25.178855991560003</c:v>
                </c:pt>
                <c:pt idx="1593">
                  <c:v>25.179346180160007</c:v>
                </c:pt>
                <c:pt idx="1594">
                  <c:v>25.179833984560002</c:v>
                </c:pt>
                <c:pt idx="1595">
                  <c:v>25.180329179960001</c:v>
                </c:pt>
                <c:pt idx="1596">
                  <c:v>25.180852985560005</c:v>
                </c:pt>
                <c:pt idx="1597">
                  <c:v>25.18140921606</c:v>
                </c:pt>
                <c:pt idx="1598">
                  <c:v>25.181933021760006</c:v>
                </c:pt>
                <c:pt idx="1599">
                  <c:v>25.182457065760001</c:v>
                </c:pt>
                <c:pt idx="1600">
                  <c:v>25.18297920246</c:v>
                </c:pt>
                <c:pt idx="1601">
                  <c:v>25.183501100760001</c:v>
                </c:pt>
                <c:pt idx="1602">
                  <c:v>25.184019184260006</c:v>
                </c:pt>
                <c:pt idx="1603">
                  <c:v>25.184535122060002</c:v>
                </c:pt>
                <c:pt idx="1604">
                  <c:v>25.185061073460002</c:v>
                </c:pt>
                <c:pt idx="1605">
                  <c:v>25.185602998860002</c:v>
                </c:pt>
                <c:pt idx="1606">
                  <c:v>25.186125135560001</c:v>
                </c:pt>
                <c:pt idx="1607">
                  <c:v>25.186760997960004</c:v>
                </c:pt>
                <c:pt idx="1608">
                  <c:v>25.18715701116</c:v>
                </c:pt>
                <c:pt idx="1609">
                  <c:v>25.187519169060007</c:v>
                </c:pt>
                <c:pt idx="1610">
                  <c:v>25.18786201496</c:v>
                </c:pt>
                <c:pt idx="1611">
                  <c:v>25.188206052960002</c:v>
                </c:pt>
                <c:pt idx="1612">
                  <c:v>25.188550090960003</c:v>
                </c:pt>
                <c:pt idx="1613">
                  <c:v>25.188999033160005</c:v>
                </c:pt>
                <c:pt idx="1614">
                  <c:v>25.18951115626</c:v>
                </c:pt>
                <c:pt idx="1615">
                  <c:v>25.190020179960005</c:v>
                </c:pt>
                <c:pt idx="1616">
                  <c:v>25.190395212360006</c:v>
                </c:pt>
                <c:pt idx="1617">
                  <c:v>25.190739011960002</c:v>
                </c:pt>
                <c:pt idx="1618">
                  <c:v>25.191078996860004</c:v>
                </c:pt>
                <c:pt idx="1619">
                  <c:v>25.191398000860001</c:v>
                </c:pt>
                <c:pt idx="1620">
                  <c:v>25.191653108760004</c:v>
                </c:pt>
                <c:pt idx="1621">
                  <c:v>25.191909170360002</c:v>
                </c:pt>
                <c:pt idx="1622">
                  <c:v>25.192163086060003</c:v>
                </c:pt>
                <c:pt idx="1623">
                  <c:v>25.192418193960005</c:v>
                </c:pt>
                <c:pt idx="1624">
                  <c:v>25.192675209260006</c:v>
                </c:pt>
                <c:pt idx="1625">
                  <c:v>25.192931032360004</c:v>
                </c:pt>
                <c:pt idx="1626">
                  <c:v>25.19318614026</c:v>
                </c:pt>
                <c:pt idx="1627">
                  <c:v>25.193452215360001</c:v>
                </c:pt>
                <c:pt idx="1628">
                  <c:v>25.193708992160001</c:v>
                </c:pt>
                <c:pt idx="1629">
                  <c:v>25.204063034260006</c:v>
                </c:pt>
                <c:pt idx="1630">
                  <c:v>25.224514103060006</c:v>
                </c:pt>
                <c:pt idx="1631">
                  <c:v>25.249115085760007</c:v>
                </c:pt>
                <c:pt idx="1632">
                  <c:v>25.269900179060006</c:v>
                </c:pt>
                <c:pt idx="1633">
                  <c:v>25.294429159360003</c:v>
                </c:pt>
                <c:pt idx="1634">
                  <c:v>25.314764118360007</c:v>
                </c:pt>
                <c:pt idx="1635">
                  <c:v>25.339375114660005</c:v>
                </c:pt>
                <c:pt idx="1636">
                  <c:v>25.363914108460005</c:v>
                </c:pt>
                <c:pt idx="1637">
                  <c:v>25.384700155460006</c:v>
                </c:pt>
                <c:pt idx="1638">
                  <c:v>25.408977127260005</c:v>
                </c:pt>
                <c:pt idx="1639">
                  <c:v>25.429495191760001</c:v>
                </c:pt>
                <c:pt idx="1640">
                  <c:v>25.454090213960004</c:v>
                </c:pt>
                <c:pt idx="1641">
                  <c:v>25.47859916706</c:v>
                </c:pt>
                <c:pt idx="1642">
                  <c:v>25.499519205260004</c:v>
                </c:pt>
                <c:pt idx="1643">
                  <c:v>25.523609018460004</c:v>
                </c:pt>
                <c:pt idx="1644">
                  <c:v>25.544126129360006</c:v>
                </c:pt>
                <c:pt idx="1645">
                  <c:v>25.568729019360003</c:v>
                </c:pt>
                <c:pt idx="1646">
                  <c:v>25.593694067160005</c:v>
                </c:pt>
                <c:pt idx="1647">
                  <c:v>25.613776064060001</c:v>
                </c:pt>
                <c:pt idx="1648">
                  <c:v>25.638552045960001</c:v>
                </c:pt>
                <c:pt idx="1649">
                  <c:v>25.659173107360001</c:v>
                </c:pt>
                <c:pt idx="1650">
                  <c:v>25.683431005660001</c:v>
                </c:pt>
                <c:pt idx="1651">
                  <c:v>25.703968143660003</c:v>
                </c:pt>
                <c:pt idx="1652">
                  <c:v>25.728854036460003</c:v>
                </c:pt>
                <c:pt idx="1653">
                  <c:v>25.753429031560007</c:v>
                </c:pt>
                <c:pt idx="1654">
                  <c:v>25.773694133960003</c:v>
                </c:pt>
                <c:pt idx="1655">
                  <c:v>25.798333025160002</c:v>
                </c:pt>
                <c:pt idx="1656">
                  <c:v>25.818996048160006</c:v>
                </c:pt>
                <c:pt idx="1657">
                  <c:v>25.84315810216</c:v>
                </c:pt>
                <c:pt idx="1658">
                  <c:v>25.868071174760001</c:v>
                </c:pt>
                <c:pt idx="1659">
                  <c:v>25.88832221046</c:v>
                </c:pt>
                <c:pt idx="1660">
                  <c:v>25.912804222260004</c:v>
                </c:pt>
                <c:pt idx="1661">
                  <c:v>25.933662986960005</c:v>
                </c:pt>
                <c:pt idx="1662">
                  <c:v>25.958097076560005</c:v>
                </c:pt>
                <c:pt idx="1663">
                  <c:v>25.982405996460006</c:v>
                </c:pt>
                <c:pt idx="1664">
                  <c:v>26.003151989160006</c:v>
                </c:pt>
                <c:pt idx="1665">
                  <c:v>26.027713155960004</c:v>
                </c:pt>
                <c:pt idx="1666">
                  <c:v>26.048055029060006</c:v>
                </c:pt>
                <c:pt idx="1667">
                  <c:v>26.072593069260005</c:v>
                </c:pt>
                <c:pt idx="1668">
                  <c:v>26.093492126660006</c:v>
                </c:pt>
                <c:pt idx="1669">
                  <c:v>26.117813205860006</c:v>
                </c:pt>
                <c:pt idx="1670">
                  <c:v>26.142173147360001</c:v>
                </c:pt>
                <c:pt idx="1671">
                  <c:v>26.163033104160004</c:v>
                </c:pt>
                <c:pt idx="1672">
                  <c:v>26.187340116660007</c:v>
                </c:pt>
                <c:pt idx="1673">
                  <c:v>26.207825994660002</c:v>
                </c:pt>
                <c:pt idx="1674">
                  <c:v>26.232822036960005</c:v>
                </c:pt>
                <c:pt idx="1675">
                  <c:v>26.256949043460001</c:v>
                </c:pt>
                <c:pt idx="1676">
                  <c:v>26.277604198660004</c:v>
                </c:pt>
                <c:pt idx="1677">
                  <c:v>26.302213049060004</c:v>
                </c:pt>
                <c:pt idx="1678">
                  <c:v>26.322608089660005</c:v>
                </c:pt>
                <c:pt idx="1679">
                  <c:v>26.347004985960002</c:v>
                </c:pt>
                <c:pt idx="1680">
                  <c:v>26.371755218660002</c:v>
                </c:pt>
                <c:pt idx="1681">
                  <c:v>26.392221069460003</c:v>
                </c:pt>
                <c:pt idx="1682">
                  <c:v>26.417021131660004</c:v>
                </c:pt>
                <c:pt idx="1683">
                  <c:v>26.437500095560001</c:v>
                </c:pt>
                <c:pt idx="1684">
                  <c:v>26.461774206360001</c:v>
                </c:pt>
                <c:pt idx="1685">
                  <c:v>26.482490158260003</c:v>
                </c:pt>
                <c:pt idx="1686">
                  <c:v>26.506887054660002</c:v>
                </c:pt>
                <c:pt idx="1687">
                  <c:v>26.531500196660001</c:v>
                </c:pt>
                <c:pt idx="1688">
                  <c:v>26.551933145660005</c:v>
                </c:pt>
                <c:pt idx="1689">
                  <c:v>26.576417064860006</c:v>
                </c:pt>
                <c:pt idx="1690">
                  <c:v>26.597159004360005</c:v>
                </c:pt>
                <c:pt idx="1691">
                  <c:v>26.62147603056</c:v>
                </c:pt>
                <c:pt idx="1692">
                  <c:v>26.646183109460001</c:v>
                </c:pt>
                <c:pt idx="1693">
                  <c:v>26.666961050160001</c:v>
                </c:pt>
                <c:pt idx="1694">
                  <c:v>26.691284036760006</c:v>
                </c:pt>
                <c:pt idx="1695">
                  <c:v>26.711680984660003</c:v>
                </c:pt>
                <c:pt idx="1696">
                  <c:v>26.736238098360001</c:v>
                </c:pt>
                <c:pt idx="1697">
                  <c:v>26.76079616566</c:v>
                </c:pt>
                <c:pt idx="1698">
                  <c:v>26.781454181860003</c:v>
                </c:pt>
                <c:pt idx="1699">
                  <c:v>26.805811023860006</c:v>
                </c:pt>
                <c:pt idx="1700">
                  <c:v>26.826710081260007</c:v>
                </c:pt>
                <c:pt idx="1701">
                  <c:v>26.851244068360007</c:v>
                </c:pt>
                <c:pt idx="1702">
                  <c:v>26.871519184260006</c:v>
                </c:pt>
                <c:pt idx="1703">
                  <c:v>26.896352148260004</c:v>
                </c:pt>
                <c:pt idx="1704">
                  <c:v>26.920537090460005</c:v>
                </c:pt>
                <c:pt idx="1705">
                  <c:v>26.941060161760003</c:v>
                </c:pt>
                <c:pt idx="1706">
                  <c:v>26.965611076560005</c:v>
                </c:pt>
                <c:pt idx="1707">
                  <c:v>26.98620710386</c:v>
                </c:pt>
                <c:pt idx="1708">
                  <c:v>27.010894155660001</c:v>
                </c:pt>
                <c:pt idx="1709">
                  <c:v>27.035291052060007</c:v>
                </c:pt>
                <c:pt idx="1710">
                  <c:v>27.055848217160001</c:v>
                </c:pt>
                <c:pt idx="1711">
                  <c:v>27.080240106760005</c:v>
                </c:pt>
                <c:pt idx="1712">
                  <c:v>27.10119018576</c:v>
                </c:pt>
                <c:pt idx="1713">
                  <c:v>27.125443077260005</c:v>
                </c:pt>
                <c:pt idx="1714">
                  <c:v>27.150079107460005</c:v>
                </c:pt>
                <c:pt idx="1715">
                  <c:v>27.170511102860001</c:v>
                </c:pt>
                <c:pt idx="1716">
                  <c:v>27.194982147360005</c:v>
                </c:pt>
                <c:pt idx="1717">
                  <c:v>27.215506172360005</c:v>
                </c:pt>
                <c:pt idx="1718">
                  <c:v>27.240132188960001</c:v>
                </c:pt>
                <c:pt idx="1719">
                  <c:v>27.260809040260003</c:v>
                </c:pt>
                <c:pt idx="1720">
                  <c:v>27.285220003260005</c:v>
                </c:pt>
                <c:pt idx="1721">
                  <c:v>27.309672212760002</c:v>
                </c:pt>
                <c:pt idx="1722">
                  <c:v>27.330452060860001</c:v>
                </c:pt>
                <c:pt idx="1723">
                  <c:v>27.354928112160007</c:v>
                </c:pt>
                <c:pt idx="1724">
                  <c:v>27.375332212660002</c:v>
                </c:pt>
                <c:pt idx="1725">
                  <c:v>27.400110101860005</c:v>
                </c:pt>
                <c:pt idx="1726">
                  <c:v>27.42442808166</c:v>
                </c:pt>
                <c:pt idx="1727">
                  <c:v>27.444954013960004</c:v>
                </c:pt>
                <c:pt idx="1728">
                  <c:v>27.46975502986</c:v>
                </c:pt>
                <c:pt idx="1729">
                  <c:v>27.49007711426</c:v>
                </c:pt>
                <c:pt idx="1730">
                  <c:v>27.514657116060004</c:v>
                </c:pt>
                <c:pt idx="1731">
                  <c:v>27.539051151460004</c:v>
                </c:pt>
                <c:pt idx="1732">
                  <c:v>27.560681200160001</c:v>
                </c:pt>
                <c:pt idx="1733">
                  <c:v>27.583986139460006</c:v>
                </c:pt>
                <c:pt idx="1734">
                  <c:v>27.604723072260004</c:v>
                </c:pt>
                <c:pt idx="1735">
                  <c:v>27.62920913716</c:v>
                </c:pt>
                <c:pt idx="1736">
                  <c:v>27.649786091060005</c:v>
                </c:pt>
                <c:pt idx="1737">
                  <c:v>27.674243068860005</c:v>
                </c:pt>
                <c:pt idx="1738">
                  <c:v>27.698906994060007</c:v>
                </c:pt>
                <c:pt idx="1739">
                  <c:v>27.719767189160006</c:v>
                </c:pt>
                <c:pt idx="1740">
                  <c:v>27.743953085160005</c:v>
                </c:pt>
                <c:pt idx="1741">
                  <c:v>27.764568185960005</c:v>
                </c:pt>
                <c:pt idx="1742">
                  <c:v>27.789100027260002</c:v>
                </c:pt>
                <c:pt idx="1743">
                  <c:v>27.813529110160001</c:v>
                </c:pt>
                <c:pt idx="1744">
                  <c:v>27.834225034860001</c:v>
                </c:pt>
                <c:pt idx="1745">
                  <c:v>27.858868217660007</c:v>
                </c:pt>
                <c:pt idx="1746">
                  <c:v>27.879259205060006</c:v>
                </c:pt>
                <c:pt idx="1747">
                  <c:v>27.903768158160002</c:v>
                </c:pt>
                <c:pt idx="1748">
                  <c:v>27.928500032560006</c:v>
                </c:pt>
                <c:pt idx="1749">
                  <c:v>27.949072218160001</c:v>
                </c:pt>
                <c:pt idx="1750">
                  <c:v>27.973373031760001</c:v>
                </c:pt>
                <c:pt idx="1751">
                  <c:v>27.993901109860001</c:v>
                </c:pt>
                <c:pt idx="1752">
                  <c:v>28.018402195160004</c:v>
                </c:pt>
                <c:pt idx="1753">
                  <c:v>28.038929081160003</c:v>
                </c:pt>
                <c:pt idx="1754">
                  <c:v>28.063781118560005</c:v>
                </c:pt>
                <c:pt idx="1755">
                  <c:v>28.088184213760005</c:v>
                </c:pt>
                <c:pt idx="1756">
                  <c:v>28.108509159260006</c:v>
                </c:pt>
                <c:pt idx="1757">
                  <c:v>28.133420086060003</c:v>
                </c:pt>
                <c:pt idx="1758">
                  <c:v>28.153704023560007</c:v>
                </c:pt>
                <c:pt idx="1759">
                  <c:v>28.178374147560003</c:v>
                </c:pt>
                <c:pt idx="1760">
                  <c:v>28.202894067960006</c:v>
                </c:pt>
                <c:pt idx="1761">
                  <c:v>28.223295068960002</c:v>
                </c:pt>
                <c:pt idx="1762">
                  <c:v>28.24781022086</c:v>
                </c:pt>
                <c:pt idx="1763">
                  <c:v>28.268564081360001</c:v>
                </c:pt>
                <c:pt idx="1764">
                  <c:v>28.293267107160002</c:v>
                </c:pt>
                <c:pt idx="1765">
                  <c:v>28.317713117760004</c:v>
                </c:pt>
                <c:pt idx="1766">
                  <c:v>28.338219022960001</c:v>
                </c:pt>
                <c:pt idx="1767">
                  <c:v>28.362426138060005</c:v>
                </c:pt>
                <c:pt idx="1768">
                  <c:v>28.383307075660003</c:v>
                </c:pt>
                <c:pt idx="1769">
                  <c:v>28.407578087060006</c:v>
                </c:pt>
                <c:pt idx="1770">
                  <c:v>28.428094005760006</c:v>
                </c:pt>
                <c:pt idx="1771">
                  <c:v>28.452655172560004</c:v>
                </c:pt>
                <c:pt idx="1772">
                  <c:v>28.477104044160004</c:v>
                </c:pt>
                <c:pt idx="1773">
                  <c:v>28.497821188160007</c:v>
                </c:pt>
                <c:pt idx="1774">
                  <c:v>28.522276020260005</c:v>
                </c:pt>
                <c:pt idx="1775">
                  <c:v>28.542800998860006</c:v>
                </c:pt>
                <c:pt idx="1776">
                  <c:v>28.567493057460002</c:v>
                </c:pt>
                <c:pt idx="1777">
                  <c:v>28.591975069260005</c:v>
                </c:pt>
                <c:pt idx="1778">
                  <c:v>28.612654066260003</c:v>
                </c:pt>
                <c:pt idx="1779">
                  <c:v>28.636916017660003</c:v>
                </c:pt>
                <c:pt idx="1780">
                  <c:v>28.657703018360007</c:v>
                </c:pt>
                <c:pt idx="1781">
                  <c:v>28.682167148760005</c:v>
                </c:pt>
                <c:pt idx="1782">
                  <c:v>28.706562137760006</c:v>
                </c:pt>
                <c:pt idx="1783">
                  <c:v>28.72741804136</c:v>
                </c:pt>
                <c:pt idx="1784">
                  <c:v>28.751903152660002</c:v>
                </c:pt>
                <c:pt idx="1785">
                  <c:v>28.772207117260006</c:v>
                </c:pt>
                <c:pt idx="1786">
                  <c:v>28.797076082360004</c:v>
                </c:pt>
                <c:pt idx="1787">
                  <c:v>28.817297077360006</c:v>
                </c:pt>
                <c:pt idx="1788">
                  <c:v>28.841815090360004</c:v>
                </c:pt>
                <c:pt idx="1789">
                  <c:v>28.866569137760006</c:v>
                </c:pt>
                <c:pt idx="1790">
                  <c:v>28.886808014060005</c:v>
                </c:pt>
                <c:pt idx="1791">
                  <c:v>28.911613083060001</c:v>
                </c:pt>
                <c:pt idx="1792">
                  <c:v>28.932296133260007</c:v>
                </c:pt>
                <c:pt idx="1793">
                  <c:v>28.956546163760006</c:v>
                </c:pt>
                <c:pt idx="1794">
                  <c:v>28.981036043360003</c:v>
                </c:pt>
                <c:pt idx="1795">
                  <c:v>29.001794195360002</c:v>
                </c:pt>
                <c:pt idx="1796">
                  <c:v>29.02643713966</c:v>
                </c:pt>
                <c:pt idx="1797">
                  <c:v>29.046613073560007</c:v>
                </c:pt>
                <c:pt idx="1798">
                  <c:v>29.071240043860005</c:v>
                </c:pt>
                <c:pt idx="1799">
                  <c:v>29.095667219360006</c:v>
                </c:pt>
                <c:pt idx="1800">
                  <c:v>29.11662015936</c:v>
                </c:pt>
                <c:pt idx="1801">
                  <c:v>29.140768146660005</c:v>
                </c:pt>
                <c:pt idx="1802">
                  <c:v>29.161331987560001</c:v>
                </c:pt>
                <c:pt idx="1803">
                  <c:v>29.185982084460004</c:v>
                </c:pt>
                <c:pt idx="1804">
                  <c:v>29.206471061860004</c:v>
                </c:pt>
                <c:pt idx="1805">
                  <c:v>29.231064176760004</c:v>
                </c:pt>
                <c:pt idx="1806">
                  <c:v>29.255785083960003</c:v>
                </c:pt>
                <c:pt idx="1807">
                  <c:v>29.276022052960005</c:v>
                </c:pt>
                <c:pt idx="1808">
                  <c:v>29.300986147060005</c:v>
                </c:pt>
                <c:pt idx="1809">
                  <c:v>29.321431017060004</c:v>
                </c:pt>
                <c:pt idx="1810">
                  <c:v>29.345581150260006</c:v>
                </c:pt>
                <c:pt idx="1811">
                  <c:v>29.370227193960002</c:v>
                </c:pt>
                <c:pt idx="1812">
                  <c:v>29.390752172660005</c:v>
                </c:pt>
                <c:pt idx="1813">
                  <c:v>29.415227985560005</c:v>
                </c:pt>
                <c:pt idx="1814">
                  <c:v>29.436278200360004</c:v>
                </c:pt>
                <c:pt idx="1815">
                  <c:v>29.460765218860001</c:v>
                </c:pt>
                <c:pt idx="1816">
                  <c:v>29.484929180360002</c:v>
                </c:pt>
                <c:pt idx="1817">
                  <c:v>29.50548706076</c:v>
                </c:pt>
                <c:pt idx="1818">
                  <c:v>29.530138111260005</c:v>
                </c:pt>
                <c:pt idx="1819">
                  <c:v>29.55047211666</c:v>
                </c:pt>
                <c:pt idx="1820">
                  <c:v>29.575229025060001</c:v>
                </c:pt>
                <c:pt idx="1821">
                  <c:v>29.595855093160001</c:v>
                </c:pt>
                <c:pt idx="1822">
                  <c:v>29.620066023060001</c:v>
                </c:pt>
                <c:pt idx="1823">
                  <c:v>29.644553995260001</c:v>
                </c:pt>
                <c:pt idx="1824">
                  <c:v>29.665224170860004</c:v>
                </c:pt>
                <c:pt idx="1825">
                  <c:v>29.689720010960006</c:v>
                </c:pt>
                <c:pt idx="1826">
                  <c:v>29.710262155660001</c:v>
                </c:pt>
                <c:pt idx="1827">
                  <c:v>29.734965181560003</c:v>
                </c:pt>
                <c:pt idx="1828">
                  <c:v>29.759283161360006</c:v>
                </c:pt>
                <c:pt idx="1829">
                  <c:v>29.779836988660005</c:v>
                </c:pt>
                <c:pt idx="1830">
                  <c:v>29.804487085560002</c:v>
                </c:pt>
                <c:pt idx="1831">
                  <c:v>29.82519016286</c:v>
                </c:pt>
                <c:pt idx="1832">
                  <c:v>29.84987602256</c:v>
                </c:pt>
                <c:pt idx="1833">
                  <c:v>29.874003029060002</c:v>
                </c:pt>
                <c:pt idx="1834">
                  <c:v>29.894855117960002</c:v>
                </c:pt>
                <c:pt idx="1835">
                  <c:v>29.919113016260003</c:v>
                </c:pt>
                <c:pt idx="1836">
                  <c:v>29.939675188260001</c:v>
                </c:pt>
                <c:pt idx="1837">
                  <c:v>29.96460304276</c:v>
                </c:pt>
                <c:pt idx="1838">
                  <c:v>29.984860992560005</c:v>
                </c:pt>
                <c:pt idx="1839">
                  <c:v>30.009336090260003</c:v>
                </c:pt>
                <c:pt idx="1840">
                  <c:v>30.034011221060002</c:v>
                </c:pt>
                <c:pt idx="1841">
                  <c:v>30.054421997260004</c:v>
                </c:pt>
                <c:pt idx="1842">
                  <c:v>30.07909212126</c:v>
                </c:pt>
                <c:pt idx="1843">
                  <c:v>30.099716997360002</c:v>
                </c:pt>
                <c:pt idx="1844">
                  <c:v>30.123951053760006</c:v>
                </c:pt>
                <c:pt idx="1845">
                  <c:v>30.14872012156</c:v>
                </c:pt>
                <c:pt idx="1846">
                  <c:v>30.169457054260004</c:v>
                </c:pt>
              </c:numCache>
            </c:numRef>
          </c:xVal>
          <c:yVal>
            <c:numRef>
              <c:f>'mix3'!$F$2:$F$1848</c:f>
              <c:numCache>
                <c:formatCode>General</c:formatCode>
                <c:ptCount val="1847"/>
                <c:pt idx="0">
                  <c:v>851</c:v>
                </c:pt>
                <c:pt idx="1">
                  <c:v>852</c:v>
                </c:pt>
                <c:pt idx="2">
                  <c:v>852</c:v>
                </c:pt>
                <c:pt idx="3">
                  <c:v>852</c:v>
                </c:pt>
                <c:pt idx="4">
                  <c:v>853</c:v>
                </c:pt>
                <c:pt idx="5">
                  <c:v>851</c:v>
                </c:pt>
                <c:pt idx="6">
                  <c:v>852</c:v>
                </c:pt>
                <c:pt idx="7">
                  <c:v>852</c:v>
                </c:pt>
                <c:pt idx="8">
                  <c:v>852</c:v>
                </c:pt>
                <c:pt idx="9">
                  <c:v>853</c:v>
                </c:pt>
                <c:pt idx="10">
                  <c:v>862</c:v>
                </c:pt>
                <c:pt idx="11">
                  <c:v>862</c:v>
                </c:pt>
                <c:pt idx="12">
                  <c:v>862</c:v>
                </c:pt>
                <c:pt idx="13">
                  <c:v>862</c:v>
                </c:pt>
                <c:pt idx="14">
                  <c:v>863</c:v>
                </c:pt>
                <c:pt idx="15">
                  <c:v>862</c:v>
                </c:pt>
                <c:pt idx="16">
                  <c:v>863</c:v>
                </c:pt>
                <c:pt idx="17">
                  <c:v>863</c:v>
                </c:pt>
                <c:pt idx="18">
                  <c:v>863</c:v>
                </c:pt>
                <c:pt idx="19">
                  <c:v>863</c:v>
                </c:pt>
                <c:pt idx="20">
                  <c:v>862</c:v>
                </c:pt>
                <c:pt idx="21">
                  <c:v>861</c:v>
                </c:pt>
                <c:pt idx="22">
                  <c:v>860</c:v>
                </c:pt>
                <c:pt idx="23">
                  <c:v>859</c:v>
                </c:pt>
                <c:pt idx="24">
                  <c:v>860</c:v>
                </c:pt>
                <c:pt idx="25">
                  <c:v>859</c:v>
                </c:pt>
                <c:pt idx="26">
                  <c:v>860</c:v>
                </c:pt>
                <c:pt idx="27">
                  <c:v>858</c:v>
                </c:pt>
                <c:pt idx="28">
                  <c:v>858</c:v>
                </c:pt>
                <c:pt idx="29">
                  <c:v>858</c:v>
                </c:pt>
                <c:pt idx="30">
                  <c:v>856</c:v>
                </c:pt>
                <c:pt idx="31">
                  <c:v>857</c:v>
                </c:pt>
                <c:pt idx="32">
                  <c:v>856</c:v>
                </c:pt>
                <c:pt idx="33">
                  <c:v>854</c:v>
                </c:pt>
                <c:pt idx="34">
                  <c:v>855</c:v>
                </c:pt>
                <c:pt idx="35">
                  <c:v>854</c:v>
                </c:pt>
                <c:pt idx="36">
                  <c:v>855</c:v>
                </c:pt>
                <c:pt idx="37">
                  <c:v>854</c:v>
                </c:pt>
                <c:pt idx="38">
                  <c:v>854</c:v>
                </c:pt>
                <c:pt idx="39">
                  <c:v>854</c:v>
                </c:pt>
                <c:pt idx="40">
                  <c:v>854</c:v>
                </c:pt>
                <c:pt idx="41">
                  <c:v>852</c:v>
                </c:pt>
                <c:pt idx="42">
                  <c:v>854</c:v>
                </c:pt>
                <c:pt idx="43">
                  <c:v>854</c:v>
                </c:pt>
                <c:pt idx="44">
                  <c:v>854</c:v>
                </c:pt>
                <c:pt idx="45">
                  <c:v>853</c:v>
                </c:pt>
                <c:pt idx="46">
                  <c:v>854</c:v>
                </c:pt>
                <c:pt idx="47">
                  <c:v>853</c:v>
                </c:pt>
                <c:pt idx="48">
                  <c:v>853</c:v>
                </c:pt>
                <c:pt idx="49">
                  <c:v>853</c:v>
                </c:pt>
                <c:pt idx="50">
                  <c:v>852</c:v>
                </c:pt>
                <c:pt idx="51">
                  <c:v>852</c:v>
                </c:pt>
                <c:pt idx="52">
                  <c:v>852</c:v>
                </c:pt>
                <c:pt idx="53">
                  <c:v>850</c:v>
                </c:pt>
                <c:pt idx="54">
                  <c:v>852</c:v>
                </c:pt>
                <c:pt idx="55">
                  <c:v>851</c:v>
                </c:pt>
                <c:pt idx="56">
                  <c:v>852</c:v>
                </c:pt>
                <c:pt idx="57">
                  <c:v>852</c:v>
                </c:pt>
                <c:pt idx="58">
                  <c:v>852</c:v>
                </c:pt>
                <c:pt idx="59">
                  <c:v>852</c:v>
                </c:pt>
                <c:pt idx="60">
                  <c:v>852</c:v>
                </c:pt>
                <c:pt idx="61">
                  <c:v>851</c:v>
                </c:pt>
                <c:pt idx="62">
                  <c:v>852</c:v>
                </c:pt>
                <c:pt idx="63">
                  <c:v>852</c:v>
                </c:pt>
                <c:pt idx="64">
                  <c:v>852</c:v>
                </c:pt>
                <c:pt idx="65">
                  <c:v>852</c:v>
                </c:pt>
                <c:pt idx="66">
                  <c:v>853</c:v>
                </c:pt>
                <c:pt idx="67">
                  <c:v>853</c:v>
                </c:pt>
                <c:pt idx="68">
                  <c:v>849</c:v>
                </c:pt>
                <c:pt idx="69">
                  <c:v>852</c:v>
                </c:pt>
                <c:pt idx="70">
                  <c:v>849</c:v>
                </c:pt>
                <c:pt idx="71">
                  <c:v>843</c:v>
                </c:pt>
                <c:pt idx="72">
                  <c:v>836</c:v>
                </c:pt>
                <c:pt idx="73">
                  <c:v>829</c:v>
                </c:pt>
                <c:pt idx="74">
                  <c:v>816</c:v>
                </c:pt>
                <c:pt idx="75">
                  <c:v>813</c:v>
                </c:pt>
                <c:pt idx="76">
                  <c:v>812</c:v>
                </c:pt>
                <c:pt idx="77">
                  <c:v>815</c:v>
                </c:pt>
                <c:pt idx="78">
                  <c:v>816</c:v>
                </c:pt>
                <c:pt idx="79">
                  <c:v>818</c:v>
                </c:pt>
                <c:pt idx="80">
                  <c:v>819</c:v>
                </c:pt>
                <c:pt idx="81">
                  <c:v>821</c:v>
                </c:pt>
                <c:pt idx="82">
                  <c:v>822</c:v>
                </c:pt>
                <c:pt idx="83">
                  <c:v>821</c:v>
                </c:pt>
                <c:pt idx="84">
                  <c:v>823</c:v>
                </c:pt>
                <c:pt idx="85">
                  <c:v>820</c:v>
                </c:pt>
                <c:pt idx="86">
                  <c:v>824</c:v>
                </c:pt>
                <c:pt idx="87">
                  <c:v>824</c:v>
                </c:pt>
                <c:pt idx="88">
                  <c:v>822</c:v>
                </c:pt>
                <c:pt idx="89">
                  <c:v>824</c:v>
                </c:pt>
                <c:pt idx="90">
                  <c:v>825</c:v>
                </c:pt>
                <c:pt idx="91">
                  <c:v>823</c:v>
                </c:pt>
                <c:pt idx="92">
                  <c:v>826</c:v>
                </c:pt>
                <c:pt idx="93">
                  <c:v>828</c:v>
                </c:pt>
                <c:pt idx="94">
                  <c:v>827</c:v>
                </c:pt>
                <c:pt idx="95">
                  <c:v>828</c:v>
                </c:pt>
                <c:pt idx="96">
                  <c:v>827</c:v>
                </c:pt>
                <c:pt idx="97">
                  <c:v>828</c:v>
                </c:pt>
                <c:pt idx="98">
                  <c:v>830</c:v>
                </c:pt>
                <c:pt idx="99">
                  <c:v>828</c:v>
                </c:pt>
                <c:pt idx="100">
                  <c:v>828</c:v>
                </c:pt>
                <c:pt idx="101">
                  <c:v>828</c:v>
                </c:pt>
                <c:pt idx="102">
                  <c:v>827</c:v>
                </c:pt>
                <c:pt idx="103">
                  <c:v>828</c:v>
                </c:pt>
                <c:pt idx="104">
                  <c:v>829</c:v>
                </c:pt>
                <c:pt idx="105">
                  <c:v>826</c:v>
                </c:pt>
                <c:pt idx="106">
                  <c:v>829</c:v>
                </c:pt>
                <c:pt idx="107">
                  <c:v>828</c:v>
                </c:pt>
                <c:pt idx="108">
                  <c:v>825</c:v>
                </c:pt>
                <c:pt idx="109">
                  <c:v>827</c:v>
                </c:pt>
                <c:pt idx="110">
                  <c:v>828</c:v>
                </c:pt>
                <c:pt idx="111">
                  <c:v>826</c:v>
                </c:pt>
                <c:pt idx="112">
                  <c:v>827</c:v>
                </c:pt>
                <c:pt idx="113">
                  <c:v>827</c:v>
                </c:pt>
                <c:pt idx="114">
                  <c:v>828</c:v>
                </c:pt>
                <c:pt idx="115">
                  <c:v>827</c:v>
                </c:pt>
                <c:pt idx="116">
                  <c:v>826</c:v>
                </c:pt>
                <c:pt idx="117">
                  <c:v>828</c:v>
                </c:pt>
                <c:pt idx="118">
                  <c:v>827</c:v>
                </c:pt>
                <c:pt idx="119">
                  <c:v>823</c:v>
                </c:pt>
                <c:pt idx="120">
                  <c:v>827</c:v>
                </c:pt>
                <c:pt idx="121">
                  <c:v>823</c:v>
                </c:pt>
                <c:pt idx="122">
                  <c:v>827</c:v>
                </c:pt>
                <c:pt idx="123">
                  <c:v>826</c:v>
                </c:pt>
                <c:pt idx="124">
                  <c:v>825</c:v>
                </c:pt>
                <c:pt idx="125">
                  <c:v>826</c:v>
                </c:pt>
                <c:pt idx="126">
                  <c:v>825</c:v>
                </c:pt>
                <c:pt idx="127">
                  <c:v>826</c:v>
                </c:pt>
                <c:pt idx="128">
                  <c:v>827</c:v>
                </c:pt>
                <c:pt idx="129">
                  <c:v>827</c:v>
                </c:pt>
                <c:pt idx="130">
                  <c:v>827</c:v>
                </c:pt>
                <c:pt idx="131">
                  <c:v>825</c:v>
                </c:pt>
                <c:pt idx="132">
                  <c:v>828</c:v>
                </c:pt>
                <c:pt idx="133">
                  <c:v>827</c:v>
                </c:pt>
                <c:pt idx="134">
                  <c:v>830</c:v>
                </c:pt>
                <c:pt idx="135">
                  <c:v>829</c:v>
                </c:pt>
                <c:pt idx="136">
                  <c:v>826</c:v>
                </c:pt>
                <c:pt idx="137">
                  <c:v>830</c:v>
                </c:pt>
                <c:pt idx="138">
                  <c:v>828</c:v>
                </c:pt>
                <c:pt idx="139">
                  <c:v>828</c:v>
                </c:pt>
                <c:pt idx="140">
                  <c:v>831</c:v>
                </c:pt>
                <c:pt idx="141">
                  <c:v>829</c:v>
                </c:pt>
                <c:pt idx="142">
                  <c:v>830</c:v>
                </c:pt>
                <c:pt idx="143">
                  <c:v>826</c:v>
                </c:pt>
                <c:pt idx="144">
                  <c:v>829</c:v>
                </c:pt>
                <c:pt idx="145">
                  <c:v>828</c:v>
                </c:pt>
                <c:pt idx="146">
                  <c:v>827</c:v>
                </c:pt>
                <c:pt idx="147">
                  <c:v>828</c:v>
                </c:pt>
                <c:pt idx="148">
                  <c:v>829</c:v>
                </c:pt>
                <c:pt idx="149">
                  <c:v>829</c:v>
                </c:pt>
                <c:pt idx="150">
                  <c:v>827</c:v>
                </c:pt>
                <c:pt idx="151">
                  <c:v>829</c:v>
                </c:pt>
                <c:pt idx="152">
                  <c:v>825</c:v>
                </c:pt>
                <c:pt idx="153">
                  <c:v>827</c:v>
                </c:pt>
                <c:pt idx="154">
                  <c:v>827</c:v>
                </c:pt>
                <c:pt idx="155">
                  <c:v>826</c:v>
                </c:pt>
                <c:pt idx="156">
                  <c:v>826</c:v>
                </c:pt>
                <c:pt idx="157">
                  <c:v>823</c:v>
                </c:pt>
                <c:pt idx="158">
                  <c:v>826</c:v>
                </c:pt>
                <c:pt idx="159">
                  <c:v>822</c:v>
                </c:pt>
                <c:pt idx="160">
                  <c:v>826</c:v>
                </c:pt>
                <c:pt idx="161">
                  <c:v>826</c:v>
                </c:pt>
                <c:pt idx="162">
                  <c:v>826</c:v>
                </c:pt>
                <c:pt idx="163">
                  <c:v>822</c:v>
                </c:pt>
                <c:pt idx="164">
                  <c:v>825</c:v>
                </c:pt>
                <c:pt idx="165">
                  <c:v>826</c:v>
                </c:pt>
                <c:pt idx="166">
                  <c:v>825</c:v>
                </c:pt>
                <c:pt idx="167">
                  <c:v>825</c:v>
                </c:pt>
                <c:pt idx="168">
                  <c:v>826</c:v>
                </c:pt>
                <c:pt idx="169">
                  <c:v>825</c:v>
                </c:pt>
                <c:pt idx="170">
                  <c:v>824</c:v>
                </c:pt>
                <c:pt idx="171">
                  <c:v>821</c:v>
                </c:pt>
                <c:pt idx="172">
                  <c:v>820</c:v>
                </c:pt>
                <c:pt idx="173">
                  <c:v>824</c:v>
                </c:pt>
                <c:pt idx="174">
                  <c:v>823</c:v>
                </c:pt>
                <c:pt idx="175">
                  <c:v>822</c:v>
                </c:pt>
                <c:pt idx="176">
                  <c:v>819</c:v>
                </c:pt>
                <c:pt idx="177">
                  <c:v>822</c:v>
                </c:pt>
                <c:pt idx="178">
                  <c:v>824</c:v>
                </c:pt>
                <c:pt idx="179">
                  <c:v>822</c:v>
                </c:pt>
                <c:pt idx="180">
                  <c:v>821</c:v>
                </c:pt>
                <c:pt idx="181">
                  <c:v>822</c:v>
                </c:pt>
                <c:pt idx="182">
                  <c:v>821</c:v>
                </c:pt>
                <c:pt idx="183">
                  <c:v>823</c:v>
                </c:pt>
                <c:pt idx="184">
                  <c:v>819</c:v>
                </c:pt>
                <c:pt idx="185">
                  <c:v>822</c:v>
                </c:pt>
                <c:pt idx="186">
                  <c:v>822</c:v>
                </c:pt>
                <c:pt idx="187">
                  <c:v>823</c:v>
                </c:pt>
                <c:pt idx="188">
                  <c:v>820</c:v>
                </c:pt>
                <c:pt idx="189">
                  <c:v>823</c:v>
                </c:pt>
                <c:pt idx="190">
                  <c:v>822</c:v>
                </c:pt>
                <c:pt idx="191">
                  <c:v>824</c:v>
                </c:pt>
                <c:pt idx="192">
                  <c:v>820</c:v>
                </c:pt>
                <c:pt idx="193">
                  <c:v>822</c:v>
                </c:pt>
                <c:pt idx="194">
                  <c:v>821</c:v>
                </c:pt>
                <c:pt idx="195">
                  <c:v>823</c:v>
                </c:pt>
                <c:pt idx="196">
                  <c:v>822</c:v>
                </c:pt>
                <c:pt idx="197">
                  <c:v>825</c:v>
                </c:pt>
                <c:pt idx="198">
                  <c:v>822</c:v>
                </c:pt>
                <c:pt idx="199">
                  <c:v>824</c:v>
                </c:pt>
                <c:pt idx="200">
                  <c:v>824</c:v>
                </c:pt>
                <c:pt idx="201">
                  <c:v>826</c:v>
                </c:pt>
                <c:pt idx="202">
                  <c:v>827</c:v>
                </c:pt>
                <c:pt idx="203">
                  <c:v>830</c:v>
                </c:pt>
                <c:pt idx="204">
                  <c:v>829</c:v>
                </c:pt>
                <c:pt idx="205">
                  <c:v>830</c:v>
                </c:pt>
                <c:pt idx="206">
                  <c:v>831</c:v>
                </c:pt>
                <c:pt idx="207">
                  <c:v>831</c:v>
                </c:pt>
                <c:pt idx="208">
                  <c:v>835</c:v>
                </c:pt>
                <c:pt idx="209">
                  <c:v>841</c:v>
                </c:pt>
                <c:pt idx="210">
                  <c:v>845</c:v>
                </c:pt>
                <c:pt idx="211">
                  <c:v>849</c:v>
                </c:pt>
                <c:pt idx="212">
                  <c:v>850</c:v>
                </c:pt>
                <c:pt idx="213">
                  <c:v>853</c:v>
                </c:pt>
                <c:pt idx="214">
                  <c:v>857</c:v>
                </c:pt>
                <c:pt idx="215">
                  <c:v>858</c:v>
                </c:pt>
                <c:pt idx="216">
                  <c:v>860</c:v>
                </c:pt>
                <c:pt idx="217">
                  <c:v>861</c:v>
                </c:pt>
                <c:pt idx="218">
                  <c:v>863</c:v>
                </c:pt>
                <c:pt idx="219">
                  <c:v>862</c:v>
                </c:pt>
                <c:pt idx="220">
                  <c:v>863</c:v>
                </c:pt>
                <c:pt idx="221">
                  <c:v>865</c:v>
                </c:pt>
                <c:pt idx="222">
                  <c:v>866</c:v>
                </c:pt>
                <c:pt idx="223">
                  <c:v>867</c:v>
                </c:pt>
                <c:pt idx="224">
                  <c:v>867</c:v>
                </c:pt>
                <c:pt idx="225">
                  <c:v>865</c:v>
                </c:pt>
                <c:pt idx="226">
                  <c:v>868</c:v>
                </c:pt>
                <c:pt idx="227">
                  <c:v>868</c:v>
                </c:pt>
                <c:pt idx="228">
                  <c:v>869</c:v>
                </c:pt>
                <c:pt idx="229">
                  <c:v>870</c:v>
                </c:pt>
                <c:pt idx="230">
                  <c:v>870</c:v>
                </c:pt>
                <c:pt idx="231">
                  <c:v>871</c:v>
                </c:pt>
                <c:pt idx="232">
                  <c:v>869</c:v>
                </c:pt>
                <c:pt idx="233">
                  <c:v>870</c:v>
                </c:pt>
                <c:pt idx="234">
                  <c:v>871</c:v>
                </c:pt>
                <c:pt idx="235">
                  <c:v>871</c:v>
                </c:pt>
                <c:pt idx="236">
                  <c:v>870</c:v>
                </c:pt>
                <c:pt idx="237">
                  <c:v>870</c:v>
                </c:pt>
                <c:pt idx="238">
                  <c:v>867</c:v>
                </c:pt>
                <c:pt idx="239">
                  <c:v>867</c:v>
                </c:pt>
                <c:pt idx="240">
                  <c:v>866</c:v>
                </c:pt>
                <c:pt idx="241">
                  <c:v>870</c:v>
                </c:pt>
                <c:pt idx="242">
                  <c:v>870</c:v>
                </c:pt>
                <c:pt idx="243">
                  <c:v>869</c:v>
                </c:pt>
                <c:pt idx="244">
                  <c:v>869</c:v>
                </c:pt>
                <c:pt idx="245">
                  <c:v>869</c:v>
                </c:pt>
                <c:pt idx="246">
                  <c:v>870</c:v>
                </c:pt>
                <c:pt idx="247">
                  <c:v>871</c:v>
                </c:pt>
                <c:pt idx="248">
                  <c:v>868</c:v>
                </c:pt>
                <c:pt idx="249">
                  <c:v>869</c:v>
                </c:pt>
                <c:pt idx="250">
                  <c:v>871</c:v>
                </c:pt>
                <c:pt idx="251">
                  <c:v>869</c:v>
                </c:pt>
                <c:pt idx="252">
                  <c:v>869</c:v>
                </c:pt>
                <c:pt idx="253">
                  <c:v>869</c:v>
                </c:pt>
                <c:pt idx="254">
                  <c:v>872</c:v>
                </c:pt>
                <c:pt idx="255">
                  <c:v>869</c:v>
                </c:pt>
                <c:pt idx="256">
                  <c:v>870</c:v>
                </c:pt>
                <c:pt idx="257">
                  <c:v>870</c:v>
                </c:pt>
                <c:pt idx="258">
                  <c:v>870</c:v>
                </c:pt>
                <c:pt idx="259">
                  <c:v>869</c:v>
                </c:pt>
                <c:pt idx="260">
                  <c:v>869</c:v>
                </c:pt>
                <c:pt idx="261">
                  <c:v>869</c:v>
                </c:pt>
                <c:pt idx="262">
                  <c:v>870</c:v>
                </c:pt>
                <c:pt idx="263">
                  <c:v>869</c:v>
                </c:pt>
                <c:pt idx="264">
                  <c:v>870</c:v>
                </c:pt>
                <c:pt idx="265">
                  <c:v>870</c:v>
                </c:pt>
                <c:pt idx="266">
                  <c:v>865</c:v>
                </c:pt>
                <c:pt idx="267">
                  <c:v>870</c:v>
                </c:pt>
                <c:pt idx="268">
                  <c:v>868</c:v>
                </c:pt>
                <c:pt idx="269">
                  <c:v>869</c:v>
                </c:pt>
                <c:pt idx="270">
                  <c:v>870</c:v>
                </c:pt>
                <c:pt idx="271">
                  <c:v>868</c:v>
                </c:pt>
                <c:pt idx="272">
                  <c:v>869</c:v>
                </c:pt>
                <c:pt idx="273">
                  <c:v>870</c:v>
                </c:pt>
                <c:pt idx="274">
                  <c:v>870</c:v>
                </c:pt>
                <c:pt idx="275">
                  <c:v>870</c:v>
                </c:pt>
                <c:pt idx="276">
                  <c:v>870</c:v>
                </c:pt>
                <c:pt idx="277">
                  <c:v>869</c:v>
                </c:pt>
                <c:pt idx="278">
                  <c:v>869</c:v>
                </c:pt>
                <c:pt idx="279">
                  <c:v>869</c:v>
                </c:pt>
                <c:pt idx="280">
                  <c:v>869</c:v>
                </c:pt>
                <c:pt idx="281">
                  <c:v>869</c:v>
                </c:pt>
                <c:pt idx="282">
                  <c:v>868</c:v>
                </c:pt>
                <c:pt idx="283">
                  <c:v>869</c:v>
                </c:pt>
                <c:pt idx="284">
                  <c:v>868</c:v>
                </c:pt>
                <c:pt idx="285">
                  <c:v>870</c:v>
                </c:pt>
                <c:pt idx="286">
                  <c:v>869</c:v>
                </c:pt>
                <c:pt idx="287">
                  <c:v>869</c:v>
                </c:pt>
                <c:pt idx="288">
                  <c:v>869</c:v>
                </c:pt>
                <c:pt idx="289">
                  <c:v>870</c:v>
                </c:pt>
                <c:pt idx="290">
                  <c:v>869</c:v>
                </c:pt>
                <c:pt idx="291">
                  <c:v>870</c:v>
                </c:pt>
                <c:pt idx="292">
                  <c:v>869</c:v>
                </c:pt>
                <c:pt idx="293">
                  <c:v>870</c:v>
                </c:pt>
                <c:pt idx="294">
                  <c:v>869</c:v>
                </c:pt>
                <c:pt idx="295">
                  <c:v>869</c:v>
                </c:pt>
                <c:pt idx="296">
                  <c:v>868</c:v>
                </c:pt>
                <c:pt idx="297">
                  <c:v>868</c:v>
                </c:pt>
                <c:pt idx="298">
                  <c:v>866</c:v>
                </c:pt>
                <c:pt idx="299">
                  <c:v>869</c:v>
                </c:pt>
                <c:pt idx="300">
                  <c:v>869</c:v>
                </c:pt>
                <c:pt idx="301">
                  <c:v>870</c:v>
                </c:pt>
                <c:pt idx="302">
                  <c:v>869</c:v>
                </c:pt>
                <c:pt idx="303">
                  <c:v>868</c:v>
                </c:pt>
                <c:pt idx="304">
                  <c:v>868</c:v>
                </c:pt>
                <c:pt idx="305">
                  <c:v>867</c:v>
                </c:pt>
                <c:pt idx="306">
                  <c:v>868</c:v>
                </c:pt>
                <c:pt idx="307">
                  <c:v>869</c:v>
                </c:pt>
                <c:pt idx="308">
                  <c:v>869</c:v>
                </c:pt>
                <c:pt idx="309">
                  <c:v>868</c:v>
                </c:pt>
                <c:pt idx="310">
                  <c:v>868</c:v>
                </c:pt>
                <c:pt idx="311">
                  <c:v>867</c:v>
                </c:pt>
                <c:pt idx="312">
                  <c:v>869</c:v>
                </c:pt>
                <c:pt idx="313">
                  <c:v>866</c:v>
                </c:pt>
                <c:pt idx="314">
                  <c:v>867</c:v>
                </c:pt>
                <c:pt idx="315">
                  <c:v>868</c:v>
                </c:pt>
                <c:pt idx="316">
                  <c:v>867</c:v>
                </c:pt>
                <c:pt idx="317">
                  <c:v>869</c:v>
                </c:pt>
                <c:pt idx="318">
                  <c:v>867</c:v>
                </c:pt>
                <c:pt idx="319">
                  <c:v>867</c:v>
                </c:pt>
                <c:pt idx="320">
                  <c:v>868</c:v>
                </c:pt>
                <c:pt idx="321">
                  <c:v>868</c:v>
                </c:pt>
                <c:pt idx="322">
                  <c:v>868</c:v>
                </c:pt>
                <c:pt idx="323">
                  <c:v>868</c:v>
                </c:pt>
                <c:pt idx="324">
                  <c:v>868</c:v>
                </c:pt>
                <c:pt idx="325">
                  <c:v>865</c:v>
                </c:pt>
                <c:pt idx="326">
                  <c:v>866</c:v>
                </c:pt>
                <c:pt idx="327">
                  <c:v>868</c:v>
                </c:pt>
                <c:pt idx="328">
                  <c:v>867</c:v>
                </c:pt>
                <c:pt idx="329">
                  <c:v>868</c:v>
                </c:pt>
                <c:pt idx="330">
                  <c:v>868</c:v>
                </c:pt>
                <c:pt idx="331">
                  <c:v>867</c:v>
                </c:pt>
                <c:pt idx="332">
                  <c:v>868</c:v>
                </c:pt>
                <c:pt idx="333">
                  <c:v>868</c:v>
                </c:pt>
                <c:pt idx="334">
                  <c:v>868</c:v>
                </c:pt>
                <c:pt idx="335">
                  <c:v>868</c:v>
                </c:pt>
                <c:pt idx="336">
                  <c:v>868</c:v>
                </c:pt>
                <c:pt idx="337">
                  <c:v>868</c:v>
                </c:pt>
                <c:pt idx="338">
                  <c:v>867</c:v>
                </c:pt>
                <c:pt idx="339">
                  <c:v>867</c:v>
                </c:pt>
                <c:pt idx="340">
                  <c:v>868</c:v>
                </c:pt>
                <c:pt idx="341">
                  <c:v>868</c:v>
                </c:pt>
                <c:pt idx="342">
                  <c:v>868</c:v>
                </c:pt>
                <c:pt idx="343">
                  <c:v>868</c:v>
                </c:pt>
                <c:pt idx="344">
                  <c:v>867</c:v>
                </c:pt>
                <c:pt idx="345">
                  <c:v>866</c:v>
                </c:pt>
                <c:pt idx="346">
                  <c:v>867</c:v>
                </c:pt>
                <c:pt idx="347">
                  <c:v>867</c:v>
                </c:pt>
                <c:pt idx="348">
                  <c:v>867</c:v>
                </c:pt>
                <c:pt idx="349">
                  <c:v>866</c:v>
                </c:pt>
                <c:pt idx="350">
                  <c:v>867</c:v>
                </c:pt>
                <c:pt idx="351">
                  <c:v>866</c:v>
                </c:pt>
                <c:pt idx="352">
                  <c:v>865</c:v>
                </c:pt>
                <c:pt idx="353">
                  <c:v>867</c:v>
                </c:pt>
                <c:pt idx="354">
                  <c:v>865</c:v>
                </c:pt>
                <c:pt idx="355">
                  <c:v>867</c:v>
                </c:pt>
                <c:pt idx="356">
                  <c:v>865</c:v>
                </c:pt>
                <c:pt idx="357">
                  <c:v>868</c:v>
                </c:pt>
                <c:pt idx="358">
                  <c:v>868</c:v>
                </c:pt>
                <c:pt idx="359">
                  <c:v>868</c:v>
                </c:pt>
                <c:pt idx="360">
                  <c:v>870</c:v>
                </c:pt>
                <c:pt idx="361">
                  <c:v>870</c:v>
                </c:pt>
                <c:pt idx="362">
                  <c:v>871</c:v>
                </c:pt>
                <c:pt idx="363">
                  <c:v>872</c:v>
                </c:pt>
                <c:pt idx="364">
                  <c:v>872</c:v>
                </c:pt>
                <c:pt idx="365">
                  <c:v>873</c:v>
                </c:pt>
                <c:pt idx="366">
                  <c:v>872</c:v>
                </c:pt>
                <c:pt idx="367">
                  <c:v>873</c:v>
                </c:pt>
                <c:pt idx="368">
                  <c:v>874</c:v>
                </c:pt>
                <c:pt idx="369">
                  <c:v>872</c:v>
                </c:pt>
                <c:pt idx="370">
                  <c:v>873</c:v>
                </c:pt>
                <c:pt idx="371">
                  <c:v>874</c:v>
                </c:pt>
                <c:pt idx="372">
                  <c:v>874</c:v>
                </c:pt>
                <c:pt idx="373">
                  <c:v>873</c:v>
                </c:pt>
                <c:pt idx="374">
                  <c:v>868</c:v>
                </c:pt>
                <c:pt idx="375">
                  <c:v>861</c:v>
                </c:pt>
                <c:pt idx="376">
                  <c:v>853</c:v>
                </c:pt>
                <c:pt idx="377">
                  <c:v>844</c:v>
                </c:pt>
                <c:pt idx="378">
                  <c:v>838</c:v>
                </c:pt>
                <c:pt idx="379">
                  <c:v>833</c:v>
                </c:pt>
                <c:pt idx="380">
                  <c:v>830</c:v>
                </c:pt>
                <c:pt idx="381">
                  <c:v>827</c:v>
                </c:pt>
                <c:pt idx="382">
                  <c:v>826</c:v>
                </c:pt>
                <c:pt idx="383">
                  <c:v>825</c:v>
                </c:pt>
                <c:pt idx="384">
                  <c:v>822</c:v>
                </c:pt>
                <c:pt idx="385">
                  <c:v>822</c:v>
                </c:pt>
                <c:pt idx="386">
                  <c:v>823</c:v>
                </c:pt>
                <c:pt idx="387">
                  <c:v>822</c:v>
                </c:pt>
                <c:pt idx="388">
                  <c:v>822</c:v>
                </c:pt>
                <c:pt idx="389">
                  <c:v>821</c:v>
                </c:pt>
                <c:pt idx="390">
                  <c:v>822</c:v>
                </c:pt>
                <c:pt idx="391">
                  <c:v>821</c:v>
                </c:pt>
                <c:pt idx="392">
                  <c:v>820</c:v>
                </c:pt>
                <c:pt idx="393">
                  <c:v>820</c:v>
                </c:pt>
                <c:pt idx="394">
                  <c:v>820</c:v>
                </c:pt>
                <c:pt idx="395">
                  <c:v>820</c:v>
                </c:pt>
                <c:pt idx="396">
                  <c:v>820</c:v>
                </c:pt>
                <c:pt idx="397">
                  <c:v>820</c:v>
                </c:pt>
                <c:pt idx="398">
                  <c:v>820</c:v>
                </c:pt>
                <c:pt idx="399">
                  <c:v>820</c:v>
                </c:pt>
                <c:pt idx="400">
                  <c:v>822</c:v>
                </c:pt>
                <c:pt idx="401">
                  <c:v>822</c:v>
                </c:pt>
                <c:pt idx="402">
                  <c:v>822</c:v>
                </c:pt>
                <c:pt idx="403">
                  <c:v>822</c:v>
                </c:pt>
                <c:pt idx="404">
                  <c:v>822</c:v>
                </c:pt>
                <c:pt idx="405">
                  <c:v>823</c:v>
                </c:pt>
                <c:pt idx="406">
                  <c:v>824</c:v>
                </c:pt>
                <c:pt idx="407">
                  <c:v>822</c:v>
                </c:pt>
                <c:pt idx="408">
                  <c:v>823</c:v>
                </c:pt>
                <c:pt idx="409">
                  <c:v>824</c:v>
                </c:pt>
                <c:pt idx="410">
                  <c:v>824</c:v>
                </c:pt>
                <c:pt idx="411">
                  <c:v>825</c:v>
                </c:pt>
                <c:pt idx="412">
                  <c:v>826</c:v>
                </c:pt>
                <c:pt idx="413">
                  <c:v>828</c:v>
                </c:pt>
                <c:pt idx="414">
                  <c:v>830</c:v>
                </c:pt>
                <c:pt idx="415">
                  <c:v>831</c:v>
                </c:pt>
                <c:pt idx="416">
                  <c:v>835</c:v>
                </c:pt>
                <c:pt idx="417">
                  <c:v>838</c:v>
                </c:pt>
                <c:pt idx="418">
                  <c:v>843</c:v>
                </c:pt>
                <c:pt idx="419">
                  <c:v>849</c:v>
                </c:pt>
                <c:pt idx="420">
                  <c:v>851</c:v>
                </c:pt>
                <c:pt idx="421">
                  <c:v>854</c:v>
                </c:pt>
                <c:pt idx="422">
                  <c:v>856</c:v>
                </c:pt>
                <c:pt idx="423">
                  <c:v>857</c:v>
                </c:pt>
                <c:pt idx="424">
                  <c:v>857</c:v>
                </c:pt>
                <c:pt idx="425">
                  <c:v>857</c:v>
                </c:pt>
                <c:pt idx="426">
                  <c:v>860</c:v>
                </c:pt>
                <c:pt idx="427">
                  <c:v>858</c:v>
                </c:pt>
                <c:pt idx="428">
                  <c:v>860</c:v>
                </c:pt>
                <c:pt idx="429">
                  <c:v>860</c:v>
                </c:pt>
                <c:pt idx="430">
                  <c:v>860</c:v>
                </c:pt>
                <c:pt idx="431">
                  <c:v>859</c:v>
                </c:pt>
                <c:pt idx="432">
                  <c:v>857</c:v>
                </c:pt>
                <c:pt idx="433">
                  <c:v>855</c:v>
                </c:pt>
                <c:pt idx="434">
                  <c:v>856</c:v>
                </c:pt>
                <c:pt idx="435">
                  <c:v>855</c:v>
                </c:pt>
                <c:pt idx="436">
                  <c:v>852</c:v>
                </c:pt>
                <c:pt idx="437">
                  <c:v>850</c:v>
                </c:pt>
                <c:pt idx="438">
                  <c:v>849</c:v>
                </c:pt>
                <c:pt idx="439">
                  <c:v>849</c:v>
                </c:pt>
                <c:pt idx="440">
                  <c:v>846</c:v>
                </c:pt>
                <c:pt idx="441">
                  <c:v>848</c:v>
                </c:pt>
                <c:pt idx="442">
                  <c:v>848</c:v>
                </c:pt>
                <c:pt idx="443">
                  <c:v>846</c:v>
                </c:pt>
                <c:pt idx="444">
                  <c:v>846</c:v>
                </c:pt>
                <c:pt idx="445">
                  <c:v>845</c:v>
                </c:pt>
                <c:pt idx="446">
                  <c:v>845</c:v>
                </c:pt>
                <c:pt idx="447">
                  <c:v>845</c:v>
                </c:pt>
                <c:pt idx="448">
                  <c:v>845</c:v>
                </c:pt>
                <c:pt idx="449">
                  <c:v>845</c:v>
                </c:pt>
                <c:pt idx="450">
                  <c:v>845</c:v>
                </c:pt>
                <c:pt idx="451">
                  <c:v>845</c:v>
                </c:pt>
                <c:pt idx="452">
                  <c:v>844</c:v>
                </c:pt>
                <c:pt idx="453">
                  <c:v>845</c:v>
                </c:pt>
                <c:pt idx="454">
                  <c:v>845</c:v>
                </c:pt>
                <c:pt idx="455">
                  <c:v>844</c:v>
                </c:pt>
                <c:pt idx="456">
                  <c:v>845</c:v>
                </c:pt>
                <c:pt idx="457">
                  <c:v>847</c:v>
                </c:pt>
                <c:pt idx="458">
                  <c:v>846</c:v>
                </c:pt>
                <c:pt idx="459">
                  <c:v>845</c:v>
                </c:pt>
                <c:pt idx="460">
                  <c:v>846</c:v>
                </c:pt>
                <c:pt idx="461">
                  <c:v>846</c:v>
                </c:pt>
                <c:pt idx="462">
                  <c:v>846</c:v>
                </c:pt>
                <c:pt idx="463">
                  <c:v>845</c:v>
                </c:pt>
                <c:pt idx="464">
                  <c:v>845</c:v>
                </c:pt>
                <c:pt idx="465">
                  <c:v>844</c:v>
                </c:pt>
                <c:pt idx="466">
                  <c:v>843</c:v>
                </c:pt>
                <c:pt idx="467">
                  <c:v>841</c:v>
                </c:pt>
                <c:pt idx="468">
                  <c:v>841</c:v>
                </c:pt>
                <c:pt idx="469">
                  <c:v>842</c:v>
                </c:pt>
                <c:pt idx="470">
                  <c:v>841</c:v>
                </c:pt>
                <c:pt idx="471">
                  <c:v>839</c:v>
                </c:pt>
                <c:pt idx="472">
                  <c:v>840</c:v>
                </c:pt>
                <c:pt idx="473">
                  <c:v>839</c:v>
                </c:pt>
                <c:pt idx="474">
                  <c:v>838</c:v>
                </c:pt>
                <c:pt idx="475">
                  <c:v>839</c:v>
                </c:pt>
                <c:pt idx="476">
                  <c:v>838</c:v>
                </c:pt>
                <c:pt idx="477">
                  <c:v>839</c:v>
                </c:pt>
                <c:pt idx="478">
                  <c:v>839</c:v>
                </c:pt>
                <c:pt idx="479">
                  <c:v>838</c:v>
                </c:pt>
                <c:pt idx="480">
                  <c:v>839</c:v>
                </c:pt>
                <c:pt idx="481">
                  <c:v>839</c:v>
                </c:pt>
                <c:pt idx="482">
                  <c:v>839</c:v>
                </c:pt>
                <c:pt idx="483">
                  <c:v>838</c:v>
                </c:pt>
                <c:pt idx="484">
                  <c:v>838</c:v>
                </c:pt>
                <c:pt idx="485">
                  <c:v>839</c:v>
                </c:pt>
                <c:pt idx="486">
                  <c:v>839</c:v>
                </c:pt>
                <c:pt idx="487">
                  <c:v>838</c:v>
                </c:pt>
                <c:pt idx="488">
                  <c:v>838</c:v>
                </c:pt>
                <c:pt idx="489">
                  <c:v>838</c:v>
                </c:pt>
                <c:pt idx="490">
                  <c:v>839</c:v>
                </c:pt>
                <c:pt idx="491">
                  <c:v>839</c:v>
                </c:pt>
                <c:pt idx="492">
                  <c:v>839</c:v>
                </c:pt>
                <c:pt idx="493">
                  <c:v>840</c:v>
                </c:pt>
                <c:pt idx="494">
                  <c:v>840</c:v>
                </c:pt>
                <c:pt idx="495">
                  <c:v>840</c:v>
                </c:pt>
                <c:pt idx="496">
                  <c:v>837</c:v>
                </c:pt>
                <c:pt idx="497">
                  <c:v>838</c:v>
                </c:pt>
                <c:pt idx="498">
                  <c:v>838</c:v>
                </c:pt>
                <c:pt idx="499">
                  <c:v>838</c:v>
                </c:pt>
                <c:pt idx="500">
                  <c:v>838</c:v>
                </c:pt>
                <c:pt idx="501">
                  <c:v>838</c:v>
                </c:pt>
                <c:pt idx="502">
                  <c:v>839</c:v>
                </c:pt>
                <c:pt idx="503">
                  <c:v>837</c:v>
                </c:pt>
                <c:pt idx="504">
                  <c:v>837</c:v>
                </c:pt>
                <c:pt idx="505">
                  <c:v>839</c:v>
                </c:pt>
                <c:pt idx="506">
                  <c:v>839</c:v>
                </c:pt>
                <c:pt idx="507">
                  <c:v>839</c:v>
                </c:pt>
                <c:pt idx="508">
                  <c:v>839</c:v>
                </c:pt>
                <c:pt idx="509">
                  <c:v>839</c:v>
                </c:pt>
                <c:pt idx="510">
                  <c:v>839</c:v>
                </c:pt>
                <c:pt idx="511">
                  <c:v>837</c:v>
                </c:pt>
                <c:pt idx="512">
                  <c:v>838</c:v>
                </c:pt>
                <c:pt idx="513">
                  <c:v>839</c:v>
                </c:pt>
                <c:pt idx="514">
                  <c:v>838</c:v>
                </c:pt>
                <c:pt idx="515">
                  <c:v>838</c:v>
                </c:pt>
                <c:pt idx="516">
                  <c:v>838</c:v>
                </c:pt>
                <c:pt idx="517">
                  <c:v>838</c:v>
                </c:pt>
                <c:pt idx="518">
                  <c:v>837</c:v>
                </c:pt>
                <c:pt idx="519">
                  <c:v>838</c:v>
                </c:pt>
                <c:pt idx="520">
                  <c:v>838</c:v>
                </c:pt>
                <c:pt idx="521">
                  <c:v>838</c:v>
                </c:pt>
                <c:pt idx="522">
                  <c:v>839</c:v>
                </c:pt>
                <c:pt idx="523">
                  <c:v>838</c:v>
                </c:pt>
                <c:pt idx="524">
                  <c:v>836</c:v>
                </c:pt>
                <c:pt idx="525">
                  <c:v>837</c:v>
                </c:pt>
                <c:pt idx="526">
                  <c:v>837</c:v>
                </c:pt>
                <c:pt idx="527">
                  <c:v>836</c:v>
                </c:pt>
                <c:pt idx="528">
                  <c:v>838</c:v>
                </c:pt>
                <c:pt idx="529">
                  <c:v>838</c:v>
                </c:pt>
                <c:pt idx="530">
                  <c:v>838</c:v>
                </c:pt>
                <c:pt idx="531">
                  <c:v>837</c:v>
                </c:pt>
                <c:pt idx="532">
                  <c:v>838</c:v>
                </c:pt>
                <c:pt idx="533">
                  <c:v>838</c:v>
                </c:pt>
                <c:pt idx="534">
                  <c:v>838</c:v>
                </c:pt>
                <c:pt idx="535">
                  <c:v>839</c:v>
                </c:pt>
                <c:pt idx="536">
                  <c:v>839</c:v>
                </c:pt>
                <c:pt idx="537">
                  <c:v>839</c:v>
                </c:pt>
                <c:pt idx="538">
                  <c:v>838</c:v>
                </c:pt>
                <c:pt idx="539">
                  <c:v>836</c:v>
                </c:pt>
                <c:pt idx="540">
                  <c:v>839</c:v>
                </c:pt>
                <c:pt idx="541">
                  <c:v>839</c:v>
                </c:pt>
                <c:pt idx="542">
                  <c:v>837</c:v>
                </c:pt>
                <c:pt idx="543">
                  <c:v>839</c:v>
                </c:pt>
                <c:pt idx="544">
                  <c:v>838</c:v>
                </c:pt>
                <c:pt idx="545">
                  <c:v>838</c:v>
                </c:pt>
                <c:pt idx="546">
                  <c:v>837</c:v>
                </c:pt>
                <c:pt idx="547">
                  <c:v>837</c:v>
                </c:pt>
                <c:pt idx="548">
                  <c:v>837</c:v>
                </c:pt>
                <c:pt idx="549">
                  <c:v>837</c:v>
                </c:pt>
                <c:pt idx="550">
                  <c:v>835</c:v>
                </c:pt>
                <c:pt idx="551">
                  <c:v>836</c:v>
                </c:pt>
                <c:pt idx="552">
                  <c:v>834</c:v>
                </c:pt>
                <c:pt idx="553">
                  <c:v>836</c:v>
                </c:pt>
                <c:pt idx="554">
                  <c:v>835</c:v>
                </c:pt>
                <c:pt idx="555">
                  <c:v>835</c:v>
                </c:pt>
                <c:pt idx="556">
                  <c:v>836</c:v>
                </c:pt>
                <c:pt idx="557">
                  <c:v>835</c:v>
                </c:pt>
                <c:pt idx="558">
                  <c:v>836</c:v>
                </c:pt>
                <c:pt idx="559">
                  <c:v>838</c:v>
                </c:pt>
                <c:pt idx="560">
                  <c:v>839</c:v>
                </c:pt>
                <c:pt idx="561">
                  <c:v>841</c:v>
                </c:pt>
                <c:pt idx="562">
                  <c:v>843</c:v>
                </c:pt>
                <c:pt idx="563">
                  <c:v>846</c:v>
                </c:pt>
                <c:pt idx="564">
                  <c:v>847</c:v>
                </c:pt>
                <c:pt idx="565">
                  <c:v>849</c:v>
                </c:pt>
                <c:pt idx="566">
                  <c:v>851</c:v>
                </c:pt>
                <c:pt idx="567">
                  <c:v>853</c:v>
                </c:pt>
                <c:pt idx="568">
                  <c:v>854</c:v>
                </c:pt>
                <c:pt idx="569">
                  <c:v>854</c:v>
                </c:pt>
                <c:pt idx="570">
                  <c:v>855</c:v>
                </c:pt>
                <c:pt idx="571">
                  <c:v>856</c:v>
                </c:pt>
                <c:pt idx="572">
                  <c:v>856</c:v>
                </c:pt>
                <c:pt idx="573">
                  <c:v>856</c:v>
                </c:pt>
                <c:pt idx="574">
                  <c:v>855</c:v>
                </c:pt>
                <c:pt idx="575">
                  <c:v>857</c:v>
                </c:pt>
                <c:pt idx="576">
                  <c:v>858</c:v>
                </c:pt>
                <c:pt idx="577">
                  <c:v>858</c:v>
                </c:pt>
                <c:pt idx="578">
                  <c:v>859</c:v>
                </c:pt>
                <c:pt idx="579">
                  <c:v>858</c:v>
                </c:pt>
                <c:pt idx="580">
                  <c:v>857</c:v>
                </c:pt>
                <c:pt idx="581">
                  <c:v>858</c:v>
                </c:pt>
                <c:pt idx="582">
                  <c:v>855</c:v>
                </c:pt>
                <c:pt idx="583">
                  <c:v>855</c:v>
                </c:pt>
                <c:pt idx="584">
                  <c:v>855</c:v>
                </c:pt>
                <c:pt idx="585">
                  <c:v>854</c:v>
                </c:pt>
                <c:pt idx="586">
                  <c:v>853</c:v>
                </c:pt>
                <c:pt idx="587">
                  <c:v>852</c:v>
                </c:pt>
                <c:pt idx="588">
                  <c:v>852</c:v>
                </c:pt>
                <c:pt idx="589">
                  <c:v>852</c:v>
                </c:pt>
                <c:pt idx="590">
                  <c:v>851</c:v>
                </c:pt>
                <c:pt idx="591">
                  <c:v>852</c:v>
                </c:pt>
                <c:pt idx="592">
                  <c:v>852</c:v>
                </c:pt>
                <c:pt idx="593">
                  <c:v>853</c:v>
                </c:pt>
                <c:pt idx="594">
                  <c:v>853</c:v>
                </c:pt>
                <c:pt idx="595">
                  <c:v>853</c:v>
                </c:pt>
                <c:pt idx="596">
                  <c:v>855</c:v>
                </c:pt>
                <c:pt idx="597">
                  <c:v>855</c:v>
                </c:pt>
                <c:pt idx="598">
                  <c:v>855</c:v>
                </c:pt>
                <c:pt idx="599">
                  <c:v>856</c:v>
                </c:pt>
                <c:pt idx="600">
                  <c:v>856</c:v>
                </c:pt>
                <c:pt idx="601">
                  <c:v>856</c:v>
                </c:pt>
                <c:pt idx="602">
                  <c:v>855</c:v>
                </c:pt>
                <c:pt idx="603">
                  <c:v>855</c:v>
                </c:pt>
                <c:pt idx="604">
                  <c:v>856</c:v>
                </c:pt>
                <c:pt idx="605">
                  <c:v>856</c:v>
                </c:pt>
                <c:pt idx="606">
                  <c:v>856</c:v>
                </c:pt>
                <c:pt idx="607">
                  <c:v>856</c:v>
                </c:pt>
                <c:pt idx="608">
                  <c:v>855</c:v>
                </c:pt>
                <c:pt idx="609">
                  <c:v>856</c:v>
                </c:pt>
                <c:pt idx="610">
                  <c:v>855</c:v>
                </c:pt>
                <c:pt idx="611">
                  <c:v>856</c:v>
                </c:pt>
                <c:pt idx="612">
                  <c:v>858</c:v>
                </c:pt>
                <c:pt idx="613">
                  <c:v>856</c:v>
                </c:pt>
                <c:pt idx="614">
                  <c:v>858</c:v>
                </c:pt>
                <c:pt idx="615">
                  <c:v>857</c:v>
                </c:pt>
                <c:pt idx="616">
                  <c:v>858</c:v>
                </c:pt>
                <c:pt idx="617">
                  <c:v>857</c:v>
                </c:pt>
                <c:pt idx="618">
                  <c:v>857</c:v>
                </c:pt>
                <c:pt idx="619">
                  <c:v>857</c:v>
                </c:pt>
                <c:pt idx="620">
                  <c:v>857</c:v>
                </c:pt>
                <c:pt idx="621">
                  <c:v>857</c:v>
                </c:pt>
                <c:pt idx="622">
                  <c:v>857</c:v>
                </c:pt>
                <c:pt idx="623">
                  <c:v>857</c:v>
                </c:pt>
                <c:pt idx="624">
                  <c:v>857</c:v>
                </c:pt>
                <c:pt idx="625">
                  <c:v>856</c:v>
                </c:pt>
                <c:pt idx="626">
                  <c:v>856</c:v>
                </c:pt>
                <c:pt idx="627">
                  <c:v>857</c:v>
                </c:pt>
                <c:pt idx="628">
                  <c:v>856</c:v>
                </c:pt>
                <c:pt idx="629">
                  <c:v>856</c:v>
                </c:pt>
                <c:pt idx="630">
                  <c:v>856</c:v>
                </c:pt>
                <c:pt idx="631">
                  <c:v>857</c:v>
                </c:pt>
                <c:pt idx="632">
                  <c:v>857</c:v>
                </c:pt>
                <c:pt idx="633">
                  <c:v>856</c:v>
                </c:pt>
                <c:pt idx="634">
                  <c:v>857</c:v>
                </c:pt>
                <c:pt idx="635">
                  <c:v>857</c:v>
                </c:pt>
                <c:pt idx="636">
                  <c:v>857</c:v>
                </c:pt>
                <c:pt idx="637">
                  <c:v>856</c:v>
                </c:pt>
                <c:pt idx="638">
                  <c:v>855</c:v>
                </c:pt>
                <c:pt idx="639">
                  <c:v>857</c:v>
                </c:pt>
                <c:pt idx="640">
                  <c:v>857</c:v>
                </c:pt>
                <c:pt idx="641">
                  <c:v>856</c:v>
                </c:pt>
                <c:pt idx="642">
                  <c:v>856</c:v>
                </c:pt>
                <c:pt idx="643">
                  <c:v>856</c:v>
                </c:pt>
                <c:pt idx="644">
                  <c:v>856</c:v>
                </c:pt>
                <c:pt idx="645">
                  <c:v>856</c:v>
                </c:pt>
                <c:pt idx="646">
                  <c:v>856</c:v>
                </c:pt>
                <c:pt idx="647">
                  <c:v>856</c:v>
                </c:pt>
                <c:pt idx="648">
                  <c:v>856</c:v>
                </c:pt>
                <c:pt idx="649">
                  <c:v>857</c:v>
                </c:pt>
                <c:pt idx="650">
                  <c:v>856</c:v>
                </c:pt>
                <c:pt idx="651">
                  <c:v>855</c:v>
                </c:pt>
                <c:pt idx="652">
                  <c:v>856</c:v>
                </c:pt>
                <c:pt idx="653">
                  <c:v>855</c:v>
                </c:pt>
                <c:pt idx="654">
                  <c:v>856</c:v>
                </c:pt>
                <c:pt idx="655">
                  <c:v>857</c:v>
                </c:pt>
                <c:pt idx="656">
                  <c:v>856</c:v>
                </c:pt>
                <c:pt idx="657">
                  <c:v>856</c:v>
                </c:pt>
                <c:pt idx="658">
                  <c:v>856</c:v>
                </c:pt>
                <c:pt idx="659">
                  <c:v>856</c:v>
                </c:pt>
                <c:pt idx="660">
                  <c:v>857</c:v>
                </c:pt>
                <c:pt idx="661">
                  <c:v>855</c:v>
                </c:pt>
                <c:pt idx="662">
                  <c:v>856</c:v>
                </c:pt>
                <c:pt idx="663">
                  <c:v>856</c:v>
                </c:pt>
                <c:pt idx="664">
                  <c:v>855</c:v>
                </c:pt>
                <c:pt idx="665">
                  <c:v>856</c:v>
                </c:pt>
                <c:pt idx="666">
                  <c:v>855</c:v>
                </c:pt>
                <c:pt idx="667">
                  <c:v>856</c:v>
                </c:pt>
                <c:pt idx="668">
                  <c:v>855</c:v>
                </c:pt>
                <c:pt idx="669">
                  <c:v>856</c:v>
                </c:pt>
                <c:pt idx="670">
                  <c:v>856</c:v>
                </c:pt>
                <c:pt idx="671">
                  <c:v>856</c:v>
                </c:pt>
                <c:pt idx="672">
                  <c:v>855</c:v>
                </c:pt>
                <c:pt idx="673">
                  <c:v>856</c:v>
                </c:pt>
                <c:pt idx="674">
                  <c:v>855</c:v>
                </c:pt>
                <c:pt idx="675">
                  <c:v>856</c:v>
                </c:pt>
                <c:pt idx="676">
                  <c:v>856</c:v>
                </c:pt>
                <c:pt idx="677">
                  <c:v>855</c:v>
                </c:pt>
                <c:pt idx="678">
                  <c:v>855</c:v>
                </c:pt>
                <c:pt idx="679">
                  <c:v>856</c:v>
                </c:pt>
                <c:pt idx="680">
                  <c:v>855</c:v>
                </c:pt>
                <c:pt idx="681">
                  <c:v>856</c:v>
                </c:pt>
                <c:pt idx="682">
                  <c:v>856</c:v>
                </c:pt>
                <c:pt idx="683">
                  <c:v>856</c:v>
                </c:pt>
                <c:pt idx="684">
                  <c:v>855</c:v>
                </c:pt>
                <c:pt idx="685">
                  <c:v>856</c:v>
                </c:pt>
                <c:pt idx="686">
                  <c:v>856</c:v>
                </c:pt>
                <c:pt idx="687">
                  <c:v>855</c:v>
                </c:pt>
                <c:pt idx="688">
                  <c:v>856</c:v>
                </c:pt>
                <c:pt idx="689">
                  <c:v>856</c:v>
                </c:pt>
                <c:pt idx="690">
                  <c:v>855</c:v>
                </c:pt>
                <c:pt idx="691">
                  <c:v>856</c:v>
                </c:pt>
                <c:pt idx="692">
                  <c:v>855</c:v>
                </c:pt>
                <c:pt idx="693">
                  <c:v>856</c:v>
                </c:pt>
                <c:pt idx="694">
                  <c:v>855</c:v>
                </c:pt>
                <c:pt idx="695">
                  <c:v>856</c:v>
                </c:pt>
                <c:pt idx="696">
                  <c:v>856</c:v>
                </c:pt>
                <c:pt idx="697">
                  <c:v>855</c:v>
                </c:pt>
                <c:pt idx="698">
                  <c:v>856</c:v>
                </c:pt>
                <c:pt idx="699">
                  <c:v>856</c:v>
                </c:pt>
                <c:pt idx="700">
                  <c:v>855</c:v>
                </c:pt>
                <c:pt idx="701">
                  <c:v>856</c:v>
                </c:pt>
                <c:pt idx="702">
                  <c:v>856</c:v>
                </c:pt>
                <c:pt idx="703">
                  <c:v>856</c:v>
                </c:pt>
                <c:pt idx="704">
                  <c:v>854</c:v>
                </c:pt>
                <c:pt idx="705">
                  <c:v>856</c:v>
                </c:pt>
                <c:pt idx="706">
                  <c:v>856</c:v>
                </c:pt>
                <c:pt idx="707">
                  <c:v>855</c:v>
                </c:pt>
                <c:pt idx="708">
                  <c:v>855</c:v>
                </c:pt>
                <c:pt idx="709">
                  <c:v>855</c:v>
                </c:pt>
                <c:pt idx="710">
                  <c:v>855</c:v>
                </c:pt>
                <c:pt idx="711">
                  <c:v>856</c:v>
                </c:pt>
                <c:pt idx="712">
                  <c:v>855</c:v>
                </c:pt>
                <c:pt idx="713">
                  <c:v>856</c:v>
                </c:pt>
                <c:pt idx="714">
                  <c:v>855</c:v>
                </c:pt>
                <c:pt idx="715">
                  <c:v>855</c:v>
                </c:pt>
                <c:pt idx="716">
                  <c:v>856</c:v>
                </c:pt>
                <c:pt idx="717">
                  <c:v>855</c:v>
                </c:pt>
                <c:pt idx="718">
                  <c:v>856</c:v>
                </c:pt>
                <c:pt idx="719">
                  <c:v>854</c:v>
                </c:pt>
                <c:pt idx="720">
                  <c:v>855</c:v>
                </c:pt>
                <c:pt idx="721">
                  <c:v>856</c:v>
                </c:pt>
                <c:pt idx="722">
                  <c:v>855</c:v>
                </c:pt>
                <c:pt idx="723">
                  <c:v>854</c:v>
                </c:pt>
                <c:pt idx="724">
                  <c:v>856</c:v>
                </c:pt>
                <c:pt idx="725">
                  <c:v>856</c:v>
                </c:pt>
                <c:pt idx="726">
                  <c:v>855</c:v>
                </c:pt>
                <c:pt idx="727">
                  <c:v>854</c:v>
                </c:pt>
                <c:pt idx="728">
                  <c:v>855</c:v>
                </c:pt>
                <c:pt idx="729">
                  <c:v>856</c:v>
                </c:pt>
                <c:pt idx="730">
                  <c:v>855</c:v>
                </c:pt>
                <c:pt idx="731">
                  <c:v>855</c:v>
                </c:pt>
                <c:pt idx="732">
                  <c:v>855</c:v>
                </c:pt>
                <c:pt idx="733">
                  <c:v>856</c:v>
                </c:pt>
                <c:pt idx="734">
                  <c:v>856</c:v>
                </c:pt>
                <c:pt idx="735">
                  <c:v>855</c:v>
                </c:pt>
                <c:pt idx="736">
                  <c:v>855</c:v>
                </c:pt>
                <c:pt idx="737">
                  <c:v>855</c:v>
                </c:pt>
                <c:pt idx="738">
                  <c:v>855</c:v>
                </c:pt>
                <c:pt idx="739">
                  <c:v>856</c:v>
                </c:pt>
                <c:pt idx="740">
                  <c:v>856</c:v>
                </c:pt>
                <c:pt idx="741">
                  <c:v>856</c:v>
                </c:pt>
                <c:pt idx="742">
                  <c:v>856</c:v>
                </c:pt>
                <c:pt idx="743">
                  <c:v>856</c:v>
                </c:pt>
                <c:pt idx="744">
                  <c:v>855</c:v>
                </c:pt>
                <c:pt idx="745">
                  <c:v>856</c:v>
                </c:pt>
                <c:pt idx="746">
                  <c:v>857</c:v>
                </c:pt>
                <c:pt idx="747">
                  <c:v>858</c:v>
                </c:pt>
                <c:pt idx="748">
                  <c:v>855</c:v>
                </c:pt>
                <c:pt idx="749">
                  <c:v>856</c:v>
                </c:pt>
                <c:pt idx="750">
                  <c:v>855</c:v>
                </c:pt>
                <c:pt idx="751">
                  <c:v>856</c:v>
                </c:pt>
                <c:pt idx="752">
                  <c:v>857</c:v>
                </c:pt>
                <c:pt idx="753">
                  <c:v>856</c:v>
                </c:pt>
                <c:pt idx="754">
                  <c:v>856</c:v>
                </c:pt>
                <c:pt idx="755">
                  <c:v>856</c:v>
                </c:pt>
                <c:pt idx="756">
                  <c:v>856</c:v>
                </c:pt>
                <c:pt idx="757">
                  <c:v>856</c:v>
                </c:pt>
                <c:pt idx="758">
                  <c:v>856</c:v>
                </c:pt>
                <c:pt idx="759">
                  <c:v>856</c:v>
                </c:pt>
                <c:pt idx="760">
                  <c:v>856</c:v>
                </c:pt>
                <c:pt idx="761">
                  <c:v>857</c:v>
                </c:pt>
                <c:pt idx="762">
                  <c:v>856</c:v>
                </c:pt>
                <c:pt idx="763">
                  <c:v>855</c:v>
                </c:pt>
                <c:pt idx="764">
                  <c:v>855</c:v>
                </c:pt>
                <c:pt idx="765">
                  <c:v>855</c:v>
                </c:pt>
                <c:pt idx="766">
                  <c:v>856</c:v>
                </c:pt>
                <c:pt idx="767">
                  <c:v>856</c:v>
                </c:pt>
                <c:pt idx="768">
                  <c:v>856</c:v>
                </c:pt>
                <c:pt idx="769">
                  <c:v>856</c:v>
                </c:pt>
                <c:pt idx="770">
                  <c:v>856</c:v>
                </c:pt>
                <c:pt idx="771">
                  <c:v>857</c:v>
                </c:pt>
                <c:pt idx="772">
                  <c:v>856</c:v>
                </c:pt>
                <c:pt idx="773">
                  <c:v>858</c:v>
                </c:pt>
                <c:pt idx="774">
                  <c:v>857</c:v>
                </c:pt>
                <c:pt idx="775">
                  <c:v>856</c:v>
                </c:pt>
                <c:pt idx="776">
                  <c:v>858</c:v>
                </c:pt>
                <c:pt idx="777">
                  <c:v>857</c:v>
                </c:pt>
                <c:pt idx="778">
                  <c:v>856</c:v>
                </c:pt>
                <c:pt idx="779">
                  <c:v>856</c:v>
                </c:pt>
                <c:pt idx="780">
                  <c:v>855</c:v>
                </c:pt>
                <c:pt idx="781">
                  <c:v>851</c:v>
                </c:pt>
                <c:pt idx="782">
                  <c:v>852</c:v>
                </c:pt>
                <c:pt idx="783">
                  <c:v>853</c:v>
                </c:pt>
                <c:pt idx="784">
                  <c:v>854</c:v>
                </c:pt>
                <c:pt idx="785">
                  <c:v>854</c:v>
                </c:pt>
                <c:pt idx="786">
                  <c:v>854</c:v>
                </c:pt>
                <c:pt idx="787">
                  <c:v>854</c:v>
                </c:pt>
                <c:pt idx="788">
                  <c:v>854</c:v>
                </c:pt>
                <c:pt idx="789">
                  <c:v>854</c:v>
                </c:pt>
                <c:pt idx="790">
                  <c:v>854</c:v>
                </c:pt>
                <c:pt idx="791">
                  <c:v>853</c:v>
                </c:pt>
                <c:pt idx="792">
                  <c:v>854</c:v>
                </c:pt>
                <c:pt idx="793">
                  <c:v>855</c:v>
                </c:pt>
                <c:pt idx="794">
                  <c:v>855</c:v>
                </c:pt>
                <c:pt idx="795">
                  <c:v>855</c:v>
                </c:pt>
                <c:pt idx="796">
                  <c:v>855</c:v>
                </c:pt>
                <c:pt idx="797">
                  <c:v>855</c:v>
                </c:pt>
                <c:pt idx="798">
                  <c:v>854</c:v>
                </c:pt>
                <c:pt idx="799">
                  <c:v>854</c:v>
                </c:pt>
                <c:pt idx="800">
                  <c:v>856</c:v>
                </c:pt>
                <c:pt idx="801">
                  <c:v>855</c:v>
                </c:pt>
                <c:pt idx="802">
                  <c:v>855</c:v>
                </c:pt>
                <c:pt idx="803">
                  <c:v>855</c:v>
                </c:pt>
                <c:pt idx="804">
                  <c:v>854</c:v>
                </c:pt>
                <c:pt idx="805">
                  <c:v>854</c:v>
                </c:pt>
                <c:pt idx="806">
                  <c:v>854</c:v>
                </c:pt>
                <c:pt idx="807">
                  <c:v>854</c:v>
                </c:pt>
                <c:pt idx="808">
                  <c:v>855</c:v>
                </c:pt>
                <c:pt idx="809">
                  <c:v>854</c:v>
                </c:pt>
                <c:pt idx="810">
                  <c:v>855</c:v>
                </c:pt>
                <c:pt idx="811">
                  <c:v>855</c:v>
                </c:pt>
                <c:pt idx="812">
                  <c:v>855</c:v>
                </c:pt>
                <c:pt idx="813">
                  <c:v>856</c:v>
                </c:pt>
                <c:pt idx="814">
                  <c:v>857</c:v>
                </c:pt>
                <c:pt idx="815">
                  <c:v>858</c:v>
                </c:pt>
                <c:pt idx="816">
                  <c:v>859</c:v>
                </c:pt>
                <c:pt idx="817">
                  <c:v>861</c:v>
                </c:pt>
                <c:pt idx="818">
                  <c:v>859</c:v>
                </c:pt>
                <c:pt idx="819">
                  <c:v>859</c:v>
                </c:pt>
                <c:pt idx="820">
                  <c:v>862</c:v>
                </c:pt>
                <c:pt idx="821">
                  <c:v>861</c:v>
                </c:pt>
                <c:pt idx="822">
                  <c:v>862</c:v>
                </c:pt>
                <c:pt idx="823">
                  <c:v>863</c:v>
                </c:pt>
                <c:pt idx="824">
                  <c:v>863</c:v>
                </c:pt>
                <c:pt idx="825">
                  <c:v>864</c:v>
                </c:pt>
                <c:pt idx="826">
                  <c:v>864</c:v>
                </c:pt>
                <c:pt idx="827">
                  <c:v>864</c:v>
                </c:pt>
                <c:pt idx="828">
                  <c:v>864</c:v>
                </c:pt>
                <c:pt idx="829">
                  <c:v>865</c:v>
                </c:pt>
                <c:pt idx="830">
                  <c:v>865</c:v>
                </c:pt>
                <c:pt idx="831">
                  <c:v>864</c:v>
                </c:pt>
                <c:pt idx="832">
                  <c:v>865</c:v>
                </c:pt>
                <c:pt idx="833">
                  <c:v>864</c:v>
                </c:pt>
                <c:pt idx="834">
                  <c:v>865</c:v>
                </c:pt>
                <c:pt idx="835">
                  <c:v>865</c:v>
                </c:pt>
                <c:pt idx="836">
                  <c:v>866</c:v>
                </c:pt>
                <c:pt idx="837">
                  <c:v>866</c:v>
                </c:pt>
                <c:pt idx="838">
                  <c:v>866</c:v>
                </c:pt>
                <c:pt idx="839">
                  <c:v>865</c:v>
                </c:pt>
                <c:pt idx="840">
                  <c:v>866</c:v>
                </c:pt>
                <c:pt idx="841">
                  <c:v>866</c:v>
                </c:pt>
                <c:pt idx="842">
                  <c:v>866</c:v>
                </c:pt>
                <c:pt idx="843">
                  <c:v>865</c:v>
                </c:pt>
                <c:pt idx="844">
                  <c:v>865</c:v>
                </c:pt>
                <c:pt idx="845">
                  <c:v>865</c:v>
                </c:pt>
                <c:pt idx="846">
                  <c:v>864</c:v>
                </c:pt>
                <c:pt idx="847">
                  <c:v>863</c:v>
                </c:pt>
                <c:pt idx="848">
                  <c:v>865</c:v>
                </c:pt>
                <c:pt idx="849">
                  <c:v>864</c:v>
                </c:pt>
                <c:pt idx="850">
                  <c:v>864</c:v>
                </c:pt>
                <c:pt idx="851">
                  <c:v>864</c:v>
                </c:pt>
                <c:pt idx="852">
                  <c:v>863</c:v>
                </c:pt>
                <c:pt idx="853">
                  <c:v>863</c:v>
                </c:pt>
                <c:pt idx="854">
                  <c:v>862</c:v>
                </c:pt>
                <c:pt idx="855">
                  <c:v>862</c:v>
                </c:pt>
                <c:pt idx="856">
                  <c:v>861</c:v>
                </c:pt>
                <c:pt idx="857">
                  <c:v>861</c:v>
                </c:pt>
                <c:pt idx="858">
                  <c:v>861</c:v>
                </c:pt>
                <c:pt idx="859">
                  <c:v>861</c:v>
                </c:pt>
                <c:pt idx="860">
                  <c:v>861</c:v>
                </c:pt>
                <c:pt idx="861">
                  <c:v>861</c:v>
                </c:pt>
                <c:pt idx="862">
                  <c:v>860</c:v>
                </c:pt>
                <c:pt idx="863">
                  <c:v>861</c:v>
                </c:pt>
                <c:pt idx="864">
                  <c:v>862</c:v>
                </c:pt>
                <c:pt idx="865">
                  <c:v>861</c:v>
                </c:pt>
                <c:pt idx="866">
                  <c:v>862</c:v>
                </c:pt>
                <c:pt idx="867">
                  <c:v>863</c:v>
                </c:pt>
                <c:pt idx="868">
                  <c:v>863</c:v>
                </c:pt>
                <c:pt idx="869">
                  <c:v>863</c:v>
                </c:pt>
                <c:pt idx="870">
                  <c:v>863</c:v>
                </c:pt>
                <c:pt idx="871">
                  <c:v>863</c:v>
                </c:pt>
                <c:pt idx="872">
                  <c:v>863</c:v>
                </c:pt>
                <c:pt idx="873">
                  <c:v>863</c:v>
                </c:pt>
                <c:pt idx="874">
                  <c:v>862</c:v>
                </c:pt>
                <c:pt idx="875">
                  <c:v>861</c:v>
                </c:pt>
                <c:pt idx="876">
                  <c:v>862</c:v>
                </c:pt>
                <c:pt idx="877">
                  <c:v>863</c:v>
                </c:pt>
                <c:pt idx="878">
                  <c:v>863</c:v>
                </c:pt>
                <c:pt idx="879">
                  <c:v>863</c:v>
                </c:pt>
                <c:pt idx="880">
                  <c:v>863</c:v>
                </c:pt>
                <c:pt idx="881">
                  <c:v>862</c:v>
                </c:pt>
                <c:pt idx="882">
                  <c:v>862</c:v>
                </c:pt>
                <c:pt idx="883">
                  <c:v>864</c:v>
                </c:pt>
                <c:pt idx="884">
                  <c:v>863</c:v>
                </c:pt>
                <c:pt idx="885">
                  <c:v>863</c:v>
                </c:pt>
                <c:pt idx="886">
                  <c:v>863</c:v>
                </c:pt>
                <c:pt idx="887">
                  <c:v>862</c:v>
                </c:pt>
                <c:pt idx="888">
                  <c:v>862</c:v>
                </c:pt>
                <c:pt idx="889">
                  <c:v>862</c:v>
                </c:pt>
                <c:pt idx="890">
                  <c:v>862</c:v>
                </c:pt>
                <c:pt idx="891">
                  <c:v>862</c:v>
                </c:pt>
                <c:pt idx="892">
                  <c:v>862</c:v>
                </c:pt>
                <c:pt idx="893">
                  <c:v>860</c:v>
                </c:pt>
                <c:pt idx="894">
                  <c:v>862</c:v>
                </c:pt>
                <c:pt idx="895">
                  <c:v>861</c:v>
                </c:pt>
                <c:pt idx="896">
                  <c:v>862</c:v>
                </c:pt>
                <c:pt idx="897">
                  <c:v>862</c:v>
                </c:pt>
                <c:pt idx="898">
                  <c:v>860</c:v>
                </c:pt>
                <c:pt idx="899">
                  <c:v>862</c:v>
                </c:pt>
                <c:pt idx="900">
                  <c:v>861</c:v>
                </c:pt>
                <c:pt idx="901">
                  <c:v>861</c:v>
                </c:pt>
                <c:pt idx="902">
                  <c:v>860</c:v>
                </c:pt>
                <c:pt idx="903">
                  <c:v>859</c:v>
                </c:pt>
                <c:pt idx="904">
                  <c:v>860</c:v>
                </c:pt>
                <c:pt idx="905">
                  <c:v>859</c:v>
                </c:pt>
                <c:pt idx="906">
                  <c:v>859</c:v>
                </c:pt>
                <c:pt idx="907">
                  <c:v>859</c:v>
                </c:pt>
                <c:pt idx="908">
                  <c:v>859</c:v>
                </c:pt>
                <c:pt idx="909">
                  <c:v>859</c:v>
                </c:pt>
                <c:pt idx="910">
                  <c:v>859</c:v>
                </c:pt>
                <c:pt idx="911">
                  <c:v>858</c:v>
                </c:pt>
                <c:pt idx="912">
                  <c:v>859</c:v>
                </c:pt>
                <c:pt idx="913">
                  <c:v>859</c:v>
                </c:pt>
                <c:pt idx="914">
                  <c:v>860</c:v>
                </c:pt>
                <c:pt idx="915">
                  <c:v>860</c:v>
                </c:pt>
                <c:pt idx="916">
                  <c:v>859</c:v>
                </c:pt>
                <c:pt idx="917">
                  <c:v>860</c:v>
                </c:pt>
                <c:pt idx="918">
                  <c:v>859</c:v>
                </c:pt>
                <c:pt idx="919">
                  <c:v>860</c:v>
                </c:pt>
                <c:pt idx="920">
                  <c:v>860</c:v>
                </c:pt>
                <c:pt idx="921">
                  <c:v>860</c:v>
                </c:pt>
                <c:pt idx="922">
                  <c:v>859</c:v>
                </c:pt>
                <c:pt idx="923">
                  <c:v>858</c:v>
                </c:pt>
                <c:pt idx="924">
                  <c:v>859</c:v>
                </c:pt>
                <c:pt idx="925">
                  <c:v>856</c:v>
                </c:pt>
                <c:pt idx="926">
                  <c:v>858</c:v>
                </c:pt>
                <c:pt idx="927">
                  <c:v>858</c:v>
                </c:pt>
                <c:pt idx="928">
                  <c:v>858</c:v>
                </c:pt>
                <c:pt idx="929">
                  <c:v>858</c:v>
                </c:pt>
                <c:pt idx="930">
                  <c:v>858</c:v>
                </c:pt>
                <c:pt idx="931">
                  <c:v>857</c:v>
                </c:pt>
                <c:pt idx="932">
                  <c:v>858</c:v>
                </c:pt>
                <c:pt idx="933">
                  <c:v>856</c:v>
                </c:pt>
                <c:pt idx="934">
                  <c:v>858</c:v>
                </c:pt>
                <c:pt idx="935">
                  <c:v>859</c:v>
                </c:pt>
                <c:pt idx="936">
                  <c:v>858</c:v>
                </c:pt>
                <c:pt idx="937">
                  <c:v>858</c:v>
                </c:pt>
                <c:pt idx="938">
                  <c:v>858</c:v>
                </c:pt>
                <c:pt idx="939">
                  <c:v>858</c:v>
                </c:pt>
                <c:pt idx="940">
                  <c:v>859</c:v>
                </c:pt>
                <c:pt idx="941">
                  <c:v>857</c:v>
                </c:pt>
                <c:pt idx="942">
                  <c:v>859</c:v>
                </c:pt>
                <c:pt idx="943">
                  <c:v>859</c:v>
                </c:pt>
                <c:pt idx="944">
                  <c:v>859</c:v>
                </c:pt>
                <c:pt idx="945">
                  <c:v>858</c:v>
                </c:pt>
                <c:pt idx="946">
                  <c:v>857</c:v>
                </c:pt>
                <c:pt idx="947">
                  <c:v>858</c:v>
                </c:pt>
                <c:pt idx="948">
                  <c:v>859</c:v>
                </c:pt>
                <c:pt idx="949">
                  <c:v>858</c:v>
                </c:pt>
                <c:pt idx="950">
                  <c:v>858</c:v>
                </c:pt>
                <c:pt idx="951">
                  <c:v>858</c:v>
                </c:pt>
                <c:pt idx="952">
                  <c:v>858</c:v>
                </c:pt>
                <c:pt idx="953">
                  <c:v>857</c:v>
                </c:pt>
                <c:pt idx="954">
                  <c:v>856</c:v>
                </c:pt>
                <c:pt idx="955">
                  <c:v>857</c:v>
                </c:pt>
                <c:pt idx="956">
                  <c:v>856</c:v>
                </c:pt>
                <c:pt idx="957">
                  <c:v>855</c:v>
                </c:pt>
                <c:pt idx="958">
                  <c:v>855</c:v>
                </c:pt>
                <c:pt idx="959">
                  <c:v>853</c:v>
                </c:pt>
                <c:pt idx="960">
                  <c:v>854</c:v>
                </c:pt>
                <c:pt idx="961">
                  <c:v>854</c:v>
                </c:pt>
                <c:pt idx="962">
                  <c:v>854</c:v>
                </c:pt>
                <c:pt idx="963">
                  <c:v>854</c:v>
                </c:pt>
                <c:pt idx="964">
                  <c:v>854</c:v>
                </c:pt>
                <c:pt idx="965">
                  <c:v>854</c:v>
                </c:pt>
                <c:pt idx="966">
                  <c:v>854</c:v>
                </c:pt>
                <c:pt idx="967">
                  <c:v>854</c:v>
                </c:pt>
                <c:pt idx="968">
                  <c:v>854</c:v>
                </c:pt>
                <c:pt idx="969">
                  <c:v>852</c:v>
                </c:pt>
                <c:pt idx="970">
                  <c:v>853</c:v>
                </c:pt>
                <c:pt idx="971">
                  <c:v>853</c:v>
                </c:pt>
                <c:pt idx="972">
                  <c:v>853</c:v>
                </c:pt>
                <c:pt idx="973">
                  <c:v>854</c:v>
                </c:pt>
                <c:pt idx="974">
                  <c:v>852</c:v>
                </c:pt>
                <c:pt idx="975">
                  <c:v>856</c:v>
                </c:pt>
                <c:pt idx="976">
                  <c:v>857</c:v>
                </c:pt>
                <c:pt idx="977">
                  <c:v>859</c:v>
                </c:pt>
                <c:pt idx="978">
                  <c:v>860</c:v>
                </c:pt>
                <c:pt idx="979">
                  <c:v>862</c:v>
                </c:pt>
                <c:pt idx="980">
                  <c:v>863</c:v>
                </c:pt>
                <c:pt idx="981">
                  <c:v>863</c:v>
                </c:pt>
                <c:pt idx="982">
                  <c:v>864</c:v>
                </c:pt>
                <c:pt idx="983">
                  <c:v>865</c:v>
                </c:pt>
                <c:pt idx="984">
                  <c:v>866</c:v>
                </c:pt>
                <c:pt idx="985">
                  <c:v>866</c:v>
                </c:pt>
                <c:pt idx="986">
                  <c:v>866</c:v>
                </c:pt>
                <c:pt idx="987">
                  <c:v>867</c:v>
                </c:pt>
                <c:pt idx="988">
                  <c:v>867</c:v>
                </c:pt>
                <c:pt idx="989">
                  <c:v>868</c:v>
                </c:pt>
                <c:pt idx="990">
                  <c:v>867</c:v>
                </c:pt>
                <c:pt idx="991">
                  <c:v>868</c:v>
                </c:pt>
                <c:pt idx="992">
                  <c:v>868</c:v>
                </c:pt>
                <c:pt idx="993">
                  <c:v>868</c:v>
                </c:pt>
                <c:pt idx="994">
                  <c:v>867</c:v>
                </c:pt>
                <c:pt idx="995">
                  <c:v>868</c:v>
                </c:pt>
                <c:pt idx="996">
                  <c:v>867</c:v>
                </c:pt>
                <c:pt idx="997">
                  <c:v>869</c:v>
                </c:pt>
                <c:pt idx="998">
                  <c:v>869</c:v>
                </c:pt>
                <c:pt idx="999">
                  <c:v>868</c:v>
                </c:pt>
                <c:pt idx="1000">
                  <c:v>867</c:v>
                </c:pt>
                <c:pt idx="1001">
                  <c:v>868</c:v>
                </c:pt>
                <c:pt idx="1002">
                  <c:v>867</c:v>
                </c:pt>
                <c:pt idx="1003">
                  <c:v>868</c:v>
                </c:pt>
                <c:pt idx="1004">
                  <c:v>868</c:v>
                </c:pt>
                <c:pt idx="1005">
                  <c:v>868</c:v>
                </c:pt>
                <c:pt idx="1006">
                  <c:v>869</c:v>
                </c:pt>
                <c:pt idx="1007">
                  <c:v>868</c:v>
                </c:pt>
                <c:pt idx="1008">
                  <c:v>868</c:v>
                </c:pt>
                <c:pt idx="1009">
                  <c:v>868</c:v>
                </c:pt>
                <c:pt idx="1010">
                  <c:v>867</c:v>
                </c:pt>
                <c:pt idx="1011">
                  <c:v>868</c:v>
                </c:pt>
                <c:pt idx="1012">
                  <c:v>868</c:v>
                </c:pt>
                <c:pt idx="1013">
                  <c:v>866</c:v>
                </c:pt>
                <c:pt idx="1014">
                  <c:v>863</c:v>
                </c:pt>
                <c:pt idx="1015">
                  <c:v>862</c:v>
                </c:pt>
                <c:pt idx="1016">
                  <c:v>862</c:v>
                </c:pt>
                <c:pt idx="1017">
                  <c:v>861</c:v>
                </c:pt>
                <c:pt idx="1018">
                  <c:v>860</c:v>
                </c:pt>
                <c:pt idx="1019">
                  <c:v>860</c:v>
                </c:pt>
                <c:pt idx="1020">
                  <c:v>860</c:v>
                </c:pt>
                <c:pt idx="1021">
                  <c:v>862</c:v>
                </c:pt>
                <c:pt idx="1022">
                  <c:v>862</c:v>
                </c:pt>
                <c:pt idx="1023">
                  <c:v>861</c:v>
                </c:pt>
                <c:pt idx="1024">
                  <c:v>861</c:v>
                </c:pt>
                <c:pt idx="1025">
                  <c:v>862</c:v>
                </c:pt>
                <c:pt idx="1026">
                  <c:v>863</c:v>
                </c:pt>
                <c:pt idx="1027">
                  <c:v>862</c:v>
                </c:pt>
                <c:pt idx="1028">
                  <c:v>863</c:v>
                </c:pt>
                <c:pt idx="1029">
                  <c:v>864</c:v>
                </c:pt>
                <c:pt idx="1030">
                  <c:v>862</c:v>
                </c:pt>
                <c:pt idx="1031">
                  <c:v>864</c:v>
                </c:pt>
                <c:pt idx="1032">
                  <c:v>863</c:v>
                </c:pt>
                <c:pt idx="1033">
                  <c:v>863</c:v>
                </c:pt>
                <c:pt idx="1034">
                  <c:v>864</c:v>
                </c:pt>
                <c:pt idx="1035">
                  <c:v>864</c:v>
                </c:pt>
                <c:pt idx="1036">
                  <c:v>864</c:v>
                </c:pt>
                <c:pt idx="1037">
                  <c:v>864</c:v>
                </c:pt>
                <c:pt idx="1038">
                  <c:v>864</c:v>
                </c:pt>
                <c:pt idx="1039">
                  <c:v>864</c:v>
                </c:pt>
                <c:pt idx="1040">
                  <c:v>865</c:v>
                </c:pt>
                <c:pt idx="1041">
                  <c:v>864</c:v>
                </c:pt>
                <c:pt idx="1042">
                  <c:v>865</c:v>
                </c:pt>
                <c:pt idx="1043">
                  <c:v>864</c:v>
                </c:pt>
                <c:pt idx="1044">
                  <c:v>865</c:v>
                </c:pt>
                <c:pt idx="1045">
                  <c:v>864</c:v>
                </c:pt>
                <c:pt idx="1046">
                  <c:v>865</c:v>
                </c:pt>
                <c:pt idx="1047">
                  <c:v>865</c:v>
                </c:pt>
                <c:pt idx="1048">
                  <c:v>864</c:v>
                </c:pt>
                <c:pt idx="1049">
                  <c:v>864</c:v>
                </c:pt>
                <c:pt idx="1050">
                  <c:v>864</c:v>
                </c:pt>
                <c:pt idx="1051">
                  <c:v>863</c:v>
                </c:pt>
                <c:pt idx="1052">
                  <c:v>863</c:v>
                </c:pt>
                <c:pt idx="1053">
                  <c:v>861</c:v>
                </c:pt>
                <c:pt idx="1054">
                  <c:v>861</c:v>
                </c:pt>
                <c:pt idx="1055">
                  <c:v>860</c:v>
                </c:pt>
                <c:pt idx="1056">
                  <c:v>861</c:v>
                </c:pt>
                <c:pt idx="1057">
                  <c:v>860</c:v>
                </c:pt>
                <c:pt idx="1058">
                  <c:v>858</c:v>
                </c:pt>
                <c:pt idx="1059">
                  <c:v>861</c:v>
                </c:pt>
                <c:pt idx="1060">
                  <c:v>859</c:v>
                </c:pt>
                <c:pt idx="1061">
                  <c:v>860</c:v>
                </c:pt>
                <c:pt idx="1062">
                  <c:v>861</c:v>
                </c:pt>
                <c:pt idx="1063">
                  <c:v>860</c:v>
                </c:pt>
                <c:pt idx="1064">
                  <c:v>860</c:v>
                </c:pt>
                <c:pt idx="1065">
                  <c:v>860</c:v>
                </c:pt>
                <c:pt idx="1066">
                  <c:v>860</c:v>
                </c:pt>
                <c:pt idx="1067">
                  <c:v>860</c:v>
                </c:pt>
                <c:pt idx="1068">
                  <c:v>859</c:v>
                </c:pt>
                <c:pt idx="1069">
                  <c:v>859</c:v>
                </c:pt>
                <c:pt idx="1070">
                  <c:v>857</c:v>
                </c:pt>
                <c:pt idx="1071">
                  <c:v>856</c:v>
                </c:pt>
                <c:pt idx="1072">
                  <c:v>856</c:v>
                </c:pt>
                <c:pt idx="1073">
                  <c:v>856</c:v>
                </c:pt>
                <c:pt idx="1074">
                  <c:v>857</c:v>
                </c:pt>
                <c:pt idx="1075">
                  <c:v>857</c:v>
                </c:pt>
                <c:pt idx="1076">
                  <c:v>856</c:v>
                </c:pt>
                <c:pt idx="1077">
                  <c:v>858</c:v>
                </c:pt>
                <c:pt idx="1078">
                  <c:v>857</c:v>
                </c:pt>
                <c:pt idx="1079">
                  <c:v>856</c:v>
                </c:pt>
                <c:pt idx="1080">
                  <c:v>857</c:v>
                </c:pt>
                <c:pt idx="1081">
                  <c:v>859</c:v>
                </c:pt>
                <c:pt idx="1082">
                  <c:v>861</c:v>
                </c:pt>
                <c:pt idx="1083">
                  <c:v>861</c:v>
                </c:pt>
                <c:pt idx="1084">
                  <c:v>863</c:v>
                </c:pt>
                <c:pt idx="1085">
                  <c:v>864</c:v>
                </c:pt>
                <c:pt idx="1086">
                  <c:v>863</c:v>
                </c:pt>
                <c:pt idx="1087">
                  <c:v>864</c:v>
                </c:pt>
                <c:pt idx="1088">
                  <c:v>864</c:v>
                </c:pt>
                <c:pt idx="1089">
                  <c:v>864</c:v>
                </c:pt>
                <c:pt idx="1090">
                  <c:v>866</c:v>
                </c:pt>
                <c:pt idx="1091">
                  <c:v>864</c:v>
                </c:pt>
                <c:pt idx="1092">
                  <c:v>865</c:v>
                </c:pt>
                <c:pt idx="1093">
                  <c:v>865</c:v>
                </c:pt>
                <c:pt idx="1094">
                  <c:v>865</c:v>
                </c:pt>
                <c:pt idx="1095">
                  <c:v>865</c:v>
                </c:pt>
                <c:pt idx="1096">
                  <c:v>865</c:v>
                </c:pt>
                <c:pt idx="1097">
                  <c:v>867</c:v>
                </c:pt>
                <c:pt idx="1098">
                  <c:v>866</c:v>
                </c:pt>
                <c:pt idx="1099">
                  <c:v>865</c:v>
                </c:pt>
                <c:pt idx="1100">
                  <c:v>868</c:v>
                </c:pt>
                <c:pt idx="1101">
                  <c:v>866</c:v>
                </c:pt>
                <c:pt idx="1102">
                  <c:v>868</c:v>
                </c:pt>
                <c:pt idx="1103">
                  <c:v>868</c:v>
                </c:pt>
                <c:pt idx="1104">
                  <c:v>868</c:v>
                </c:pt>
                <c:pt idx="1105">
                  <c:v>868</c:v>
                </c:pt>
                <c:pt idx="1106">
                  <c:v>868</c:v>
                </c:pt>
                <c:pt idx="1107">
                  <c:v>868</c:v>
                </c:pt>
                <c:pt idx="1108">
                  <c:v>869</c:v>
                </c:pt>
                <c:pt idx="1109">
                  <c:v>869</c:v>
                </c:pt>
                <c:pt idx="1110">
                  <c:v>871</c:v>
                </c:pt>
                <c:pt idx="1111">
                  <c:v>870</c:v>
                </c:pt>
                <c:pt idx="1112">
                  <c:v>871</c:v>
                </c:pt>
                <c:pt idx="1113">
                  <c:v>872</c:v>
                </c:pt>
                <c:pt idx="1114">
                  <c:v>871</c:v>
                </c:pt>
                <c:pt idx="1115">
                  <c:v>872</c:v>
                </c:pt>
                <c:pt idx="1116">
                  <c:v>872</c:v>
                </c:pt>
                <c:pt idx="1117">
                  <c:v>872</c:v>
                </c:pt>
                <c:pt idx="1118">
                  <c:v>872</c:v>
                </c:pt>
                <c:pt idx="1119">
                  <c:v>871</c:v>
                </c:pt>
                <c:pt idx="1120">
                  <c:v>871</c:v>
                </c:pt>
                <c:pt idx="1121">
                  <c:v>871</c:v>
                </c:pt>
                <c:pt idx="1122">
                  <c:v>870</c:v>
                </c:pt>
                <c:pt idx="1123">
                  <c:v>870</c:v>
                </c:pt>
                <c:pt idx="1124">
                  <c:v>871</c:v>
                </c:pt>
                <c:pt idx="1125">
                  <c:v>869</c:v>
                </c:pt>
                <c:pt idx="1126">
                  <c:v>867</c:v>
                </c:pt>
                <c:pt idx="1127">
                  <c:v>861</c:v>
                </c:pt>
                <c:pt idx="1128">
                  <c:v>857</c:v>
                </c:pt>
                <c:pt idx="1129">
                  <c:v>850</c:v>
                </c:pt>
                <c:pt idx="1130">
                  <c:v>842</c:v>
                </c:pt>
                <c:pt idx="1131">
                  <c:v>837</c:v>
                </c:pt>
                <c:pt idx="1132">
                  <c:v>833</c:v>
                </c:pt>
                <c:pt idx="1133">
                  <c:v>831</c:v>
                </c:pt>
                <c:pt idx="1134">
                  <c:v>829</c:v>
                </c:pt>
                <c:pt idx="1135">
                  <c:v>826</c:v>
                </c:pt>
                <c:pt idx="1136">
                  <c:v>825</c:v>
                </c:pt>
                <c:pt idx="1137">
                  <c:v>824</c:v>
                </c:pt>
                <c:pt idx="1138">
                  <c:v>823</c:v>
                </c:pt>
                <c:pt idx="1139">
                  <c:v>822</c:v>
                </c:pt>
                <c:pt idx="1140">
                  <c:v>823</c:v>
                </c:pt>
                <c:pt idx="1141">
                  <c:v>823</c:v>
                </c:pt>
                <c:pt idx="1142">
                  <c:v>823</c:v>
                </c:pt>
                <c:pt idx="1143">
                  <c:v>824</c:v>
                </c:pt>
                <c:pt idx="1144">
                  <c:v>825</c:v>
                </c:pt>
                <c:pt idx="1145">
                  <c:v>825</c:v>
                </c:pt>
                <c:pt idx="1146">
                  <c:v>826</c:v>
                </c:pt>
                <c:pt idx="1147">
                  <c:v>826</c:v>
                </c:pt>
                <c:pt idx="1148">
                  <c:v>826</c:v>
                </c:pt>
                <c:pt idx="1149">
                  <c:v>827</c:v>
                </c:pt>
                <c:pt idx="1150">
                  <c:v>826</c:v>
                </c:pt>
                <c:pt idx="1151">
                  <c:v>827</c:v>
                </c:pt>
                <c:pt idx="1152">
                  <c:v>827</c:v>
                </c:pt>
                <c:pt idx="1153">
                  <c:v>828</c:v>
                </c:pt>
                <c:pt idx="1154">
                  <c:v>828</c:v>
                </c:pt>
                <c:pt idx="1155">
                  <c:v>827</c:v>
                </c:pt>
                <c:pt idx="1156">
                  <c:v>828</c:v>
                </c:pt>
                <c:pt idx="1157">
                  <c:v>827</c:v>
                </c:pt>
                <c:pt idx="1158">
                  <c:v>828</c:v>
                </c:pt>
                <c:pt idx="1159">
                  <c:v>829</c:v>
                </c:pt>
                <c:pt idx="1160">
                  <c:v>828</c:v>
                </c:pt>
                <c:pt idx="1161">
                  <c:v>828</c:v>
                </c:pt>
                <c:pt idx="1162">
                  <c:v>826</c:v>
                </c:pt>
                <c:pt idx="1163">
                  <c:v>827</c:v>
                </c:pt>
                <c:pt idx="1164">
                  <c:v>828</c:v>
                </c:pt>
                <c:pt idx="1165">
                  <c:v>828</c:v>
                </c:pt>
                <c:pt idx="1166">
                  <c:v>827</c:v>
                </c:pt>
                <c:pt idx="1167">
                  <c:v>827</c:v>
                </c:pt>
                <c:pt idx="1168">
                  <c:v>826</c:v>
                </c:pt>
                <c:pt idx="1169">
                  <c:v>825</c:v>
                </c:pt>
                <c:pt idx="1170">
                  <c:v>823</c:v>
                </c:pt>
                <c:pt idx="1171">
                  <c:v>824</c:v>
                </c:pt>
                <c:pt idx="1172">
                  <c:v>825</c:v>
                </c:pt>
                <c:pt idx="1173">
                  <c:v>824</c:v>
                </c:pt>
                <c:pt idx="1174">
                  <c:v>825</c:v>
                </c:pt>
                <c:pt idx="1175">
                  <c:v>824</c:v>
                </c:pt>
                <c:pt idx="1176">
                  <c:v>824</c:v>
                </c:pt>
                <c:pt idx="1177">
                  <c:v>824</c:v>
                </c:pt>
                <c:pt idx="1178">
                  <c:v>823</c:v>
                </c:pt>
                <c:pt idx="1179">
                  <c:v>824</c:v>
                </c:pt>
                <c:pt idx="1180">
                  <c:v>824</c:v>
                </c:pt>
                <c:pt idx="1181">
                  <c:v>825</c:v>
                </c:pt>
                <c:pt idx="1182">
                  <c:v>824</c:v>
                </c:pt>
                <c:pt idx="1183">
                  <c:v>823</c:v>
                </c:pt>
                <c:pt idx="1184">
                  <c:v>824</c:v>
                </c:pt>
                <c:pt idx="1185">
                  <c:v>822</c:v>
                </c:pt>
                <c:pt idx="1186">
                  <c:v>824</c:v>
                </c:pt>
                <c:pt idx="1187">
                  <c:v>823</c:v>
                </c:pt>
                <c:pt idx="1188">
                  <c:v>822</c:v>
                </c:pt>
                <c:pt idx="1189">
                  <c:v>822</c:v>
                </c:pt>
                <c:pt idx="1190">
                  <c:v>823</c:v>
                </c:pt>
                <c:pt idx="1191">
                  <c:v>823</c:v>
                </c:pt>
                <c:pt idx="1192">
                  <c:v>822</c:v>
                </c:pt>
                <c:pt idx="1193">
                  <c:v>822</c:v>
                </c:pt>
                <c:pt idx="1194">
                  <c:v>821</c:v>
                </c:pt>
                <c:pt idx="1195">
                  <c:v>822</c:v>
                </c:pt>
                <c:pt idx="1196">
                  <c:v>823</c:v>
                </c:pt>
                <c:pt idx="1197">
                  <c:v>823</c:v>
                </c:pt>
                <c:pt idx="1198">
                  <c:v>821</c:v>
                </c:pt>
                <c:pt idx="1199">
                  <c:v>822</c:v>
                </c:pt>
                <c:pt idx="1200">
                  <c:v>823</c:v>
                </c:pt>
                <c:pt idx="1201">
                  <c:v>823</c:v>
                </c:pt>
                <c:pt idx="1202">
                  <c:v>824</c:v>
                </c:pt>
                <c:pt idx="1203">
                  <c:v>824</c:v>
                </c:pt>
                <c:pt idx="1204">
                  <c:v>825</c:v>
                </c:pt>
                <c:pt idx="1205">
                  <c:v>824</c:v>
                </c:pt>
                <c:pt idx="1206">
                  <c:v>824</c:v>
                </c:pt>
                <c:pt idx="1207">
                  <c:v>825</c:v>
                </c:pt>
                <c:pt idx="1208">
                  <c:v>826</c:v>
                </c:pt>
                <c:pt idx="1209">
                  <c:v>826</c:v>
                </c:pt>
                <c:pt idx="1210">
                  <c:v>825</c:v>
                </c:pt>
                <c:pt idx="1211">
                  <c:v>827</c:v>
                </c:pt>
                <c:pt idx="1212">
                  <c:v>828</c:v>
                </c:pt>
                <c:pt idx="1213">
                  <c:v>827</c:v>
                </c:pt>
                <c:pt idx="1214">
                  <c:v>829</c:v>
                </c:pt>
                <c:pt idx="1215">
                  <c:v>829</c:v>
                </c:pt>
                <c:pt idx="1216">
                  <c:v>829</c:v>
                </c:pt>
                <c:pt idx="1217">
                  <c:v>829</c:v>
                </c:pt>
                <c:pt idx="1218">
                  <c:v>829</c:v>
                </c:pt>
                <c:pt idx="1219">
                  <c:v>828</c:v>
                </c:pt>
                <c:pt idx="1220">
                  <c:v>828</c:v>
                </c:pt>
                <c:pt idx="1221">
                  <c:v>830</c:v>
                </c:pt>
                <c:pt idx="1222">
                  <c:v>830</c:v>
                </c:pt>
                <c:pt idx="1223">
                  <c:v>830</c:v>
                </c:pt>
                <c:pt idx="1224">
                  <c:v>831</c:v>
                </c:pt>
                <c:pt idx="1225">
                  <c:v>830</c:v>
                </c:pt>
                <c:pt idx="1226">
                  <c:v>830</c:v>
                </c:pt>
                <c:pt idx="1227">
                  <c:v>832</c:v>
                </c:pt>
                <c:pt idx="1228">
                  <c:v>833</c:v>
                </c:pt>
                <c:pt idx="1229">
                  <c:v>833</c:v>
                </c:pt>
                <c:pt idx="1230">
                  <c:v>834</c:v>
                </c:pt>
                <c:pt idx="1231">
                  <c:v>835</c:v>
                </c:pt>
                <c:pt idx="1232">
                  <c:v>834</c:v>
                </c:pt>
                <c:pt idx="1233">
                  <c:v>834</c:v>
                </c:pt>
                <c:pt idx="1234">
                  <c:v>834</c:v>
                </c:pt>
                <c:pt idx="1235">
                  <c:v>834</c:v>
                </c:pt>
                <c:pt idx="1236">
                  <c:v>834</c:v>
                </c:pt>
                <c:pt idx="1237">
                  <c:v>834</c:v>
                </c:pt>
                <c:pt idx="1238">
                  <c:v>834</c:v>
                </c:pt>
                <c:pt idx="1239">
                  <c:v>833</c:v>
                </c:pt>
                <c:pt idx="1240">
                  <c:v>834</c:v>
                </c:pt>
                <c:pt idx="1241">
                  <c:v>832</c:v>
                </c:pt>
                <c:pt idx="1242">
                  <c:v>834</c:v>
                </c:pt>
                <c:pt idx="1243">
                  <c:v>834</c:v>
                </c:pt>
                <c:pt idx="1244">
                  <c:v>833</c:v>
                </c:pt>
                <c:pt idx="1245">
                  <c:v>834</c:v>
                </c:pt>
                <c:pt idx="1246">
                  <c:v>832</c:v>
                </c:pt>
                <c:pt idx="1247">
                  <c:v>833</c:v>
                </c:pt>
                <c:pt idx="1248">
                  <c:v>834</c:v>
                </c:pt>
                <c:pt idx="1249">
                  <c:v>837</c:v>
                </c:pt>
                <c:pt idx="1250">
                  <c:v>841</c:v>
                </c:pt>
                <c:pt idx="1251">
                  <c:v>846</c:v>
                </c:pt>
                <c:pt idx="1252">
                  <c:v>851</c:v>
                </c:pt>
                <c:pt idx="1253">
                  <c:v>855</c:v>
                </c:pt>
                <c:pt idx="1254">
                  <c:v>857</c:v>
                </c:pt>
                <c:pt idx="1255">
                  <c:v>860</c:v>
                </c:pt>
                <c:pt idx="1256">
                  <c:v>860</c:v>
                </c:pt>
                <c:pt idx="1257">
                  <c:v>862</c:v>
                </c:pt>
                <c:pt idx="1258">
                  <c:v>864</c:v>
                </c:pt>
                <c:pt idx="1259">
                  <c:v>863</c:v>
                </c:pt>
                <c:pt idx="1260">
                  <c:v>863</c:v>
                </c:pt>
                <c:pt idx="1261">
                  <c:v>865</c:v>
                </c:pt>
                <c:pt idx="1262">
                  <c:v>865</c:v>
                </c:pt>
                <c:pt idx="1263">
                  <c:v>866</c:v>
                </c:pt>
                <c:pt idx="1264">
                  <c:v>866</c:v>
                </c:pt>
                <c:pt idx="1265">
                  <c:v>867</c:v>
                </c:pt>
                <c:pt idx="1266">
                  <c:v>868</c:v>
                </c:pt>
                <c:pt idx="1267">
                  <c:v>867</c:v>
                </c:pt>
                <c:pt idx="1268">
                  <c:v>868</c:v>
                </c:pt>
                <c:pt idx="1269">
                  <c:v>866</c:v>
                </c:pt>
                <c:pt idx="1270">
                  <c:v>868</c:v>
                </c:pt>
                <c:pt idx="1271">
                  <c:v>869</c:v>
                </c:pt>
                <c:pt idx="1272">
                  <c:v>870</c:v>
                </c:pt>
                <c:pt idx="1273">
                  <c:v>870</c:v>
                </c:pt>
                <c:pt idx="1274">
                  <c:v>869</c:v>
                </c:pt>
                <c:pt idx="1275">
                  <c:v>870</c:v>
                </c:pt>
                <c:pt idx="1276">
                  <c:v>870</c:v>
                </c:pt>
                <c:pt idx="1277">
                  <c:v>868</c:v>
                </c:pt>
                <c:pt idx="1278">
                  <c:v>870</c:v>
                </c:pt>
                <c:pt idx="1279">
                  <c:v>870</c:v>
                </c:pt>
                <c:pt idx="1280">
                  <c:v>869</c:v>
                </c:pt>
                <c:pt idx="1281">
                  <c:v>870</c:v>
                </c:pt>
                <c:pt idx="1282">
                  <c:v>869</c:v>
                </c:pt>
                <c:pt idx="1283">
                  <c:v>870</c:v>
                </c:pt>
                <c:pt idx="1284">
                  <c:v>870</c:v>
                </c:pt>
                <c:pt idx="1285">
                  <c:v>870</c:v>
                </c:pt>
                <c:pt idx="1286">
                  <c:v>870</c:v>
                </c:pt>
                <c:pt idx="1287">
                  <c:v>870</c:v>
                </c:pt>
                <c:pt idx="1288">
                  <c:v>870</c:v>
                </c:pt>
                <c:pt idx="1289">
                  <c:v>869</c:v>
                </c:pt>
                <c:pt idx="1290">
                  <c:v>870</c:v>
                </c:pt>
                <c:pt idx="1291">
                  <c:v>869</c:v>
                </c:pt>
                <c:pt idx="1292">
                  <c:v>869</c:v>
                </c:pt>
                <c:pt idx="1293">
                  <c:v>870</c:v>
                </c:pt>
                <c:pt idx="1294">
                  <c:v>869</c:v>
                </c:pt>
                <c:pt idx="1295">
                  <c:v>869</c:v>
                </c:pt>
                <c:pt idx="1296">
                  <c:v>870</c:v>
                </c:pt>
                <c:pt idx="1297">
                  <c:v>867</c:v>
                </c:pt>
                <c:pt idx="1298">
                  <c:v>869</c:v>
                </c:pt>
                <c:pt idx="1299">
                  <c:v>869</c:v>
                </c:pt>
                <c:pt idx="1300">
                  <c:v>869</c:v>
                </c:pt>
                <c:pt idx="1301">
                  <c:v>870</c:v>
                </c:pt>
                <c:pt idx="1302">
                  <c:v>869</c:v>
                </c:pt>
                <c:pt idx="1303">
                  <c:v>870</c:v>
                </c:pt>
                <c:pt idx="1304">
                  <c:v>870</c:v>
                </c:pt>
                <c:pt idx="1305">
                  <c:v>870</c:v>
                </c:pt>
                <c:pt idx="1306">
                  <c:v>870</c:v>
                </c:pt>
                <c:pt idx="1307">
                  <c:v>870</c:v>
                </c:pt>
                <c:pt idx="1308">
                  <c:v>869</c:v>
                </c:pt>
                <c:pt idx="1309">
                  <c:v>869</c:v>
                </c:pt>
                <c:pt idx="1310">
                  <c:v>868</c:v>
                </c:pt>
                <c:pt idx="1311">
                  <c:v>869</c:v>
                </c:pt>
                <c:pt idx="1312">
                  <c:v>869</c:v>
                </c:pt>
                <c:pt idx="1313">
                  <c:v>869</c:v>
                </c:pt>
                <c:pt idx="1314">
                  <c:v>870</c:v>
                </c:pt>
                <c:pt idx="1315">
                  <c:v>869</c:v>
                </c:pt>
                <c:pt idx="1316">
                  <c:v>869</c:v>
                </c:pt>
                <c:pt idx="1317">
                  <c:v>869</c:v>
                </c:pt>
                <c:pt idx="1318">
                  <c:v>869</c:v>
                </c:pt>
                <c:pt idx="1319">
                  <c:v>869</c:v>
                </c:pt>
                <c:pt idx="1320">
                  <c:v>868</c:v>
                </c:pt>
                <c:pt idx="1321">
                  <c:v>869</c:v>
                </c:pt>
                <c:pt idx="1322">
                  <c:v>870</c:v>
                </c:pt>
                <c:pt idx="1323">
                  <c:v>869</c:v>
                </c:pt>
                <c:pt idx="1324">
                  <c:v>870</c:v>
                </c:pt>
                <c:pt idx="1325">
                  <c:v>868</c:v>
                </c:pt>
                <c:pt idx="1326">
                  <c:v>870</c:v>
                </c:pt>
                <c:pt idx="1327">
                  <c:v>870</c:v>
                </c:pt>
                <c:pt idx="1328">
                  <c:v>869</c:v>
                </c:pt>
                <c:pt idx="1329">
                  <c:v>870</c:v>
                </c:pt>
                <c:pt idx="1330">
                  <c:v>870</c:v>
                </c:pt>
                <c:pt idx="1331">
                  <c:v>870</c:v>
                </c:pt>
                <c:pt idx="1332">
                  <c:v>870</c:v>
                </c:pt>
                <c:pt idx="1333">
                  <c:v>869</c:v>
                </c:pt>
                <c:pt idx="1334">
                  <c:v>869</c:v>
                </c:pt>
                <c:pt idx="1335">
                  <c:v>869</c:v>
                </c:pt>
                <c:pt idx="1336">
                  <c:v>871</c:v>
                </c:pt>
                <c:pt idx="1337">
                  <c:v>869</c:v>
                </c:pt>
                <c:pt idx="1338">
                  <c:v>869</c:v>
                </c:pt>
                <c:pt idx="1339">
                  <c:v>870</c:v>
                </c:pt>
                <c:pt idx="1340">
                  <c:v>868</c:v>
                </c:pt>
                <c:pt idx="1341">
                  <c:v>870</c:v>
                </c:pt>
                <c:pt idx="1342">
                  <c:v>871</c:v>
                </c:pt>
                <c:pt idx="1343">
                  <c:v>871</c:v>
                </c:pt>
                <c:pt idx="1344">
                  <c:v>870</c:v>
                </c:pt>
                <c:pt idx="1345">
                  <c:v>871</c:v>
                </c:pt>
                <c:pt idx="1346">
                  <c:v>871</c:v>
                </c:pt>
                <c:pt idx="1347">
                  <c:v>872</c:v>
                </c:pt>
                <c:pt idx="1348">
                  <c:v>871</c:v>
                </c:pt>
                <c:pt idx="1349">
                  <c:v>872</c:v>
                </c:pt>
                <c:pt idx="1350">
                  <c:v>871</c:v>
                </c:pt>
                <c:pt idx="1351">
                  <c:v>871</c:v>
                </c:pt>
                <c:pt idx="1352">
                  <c:v>870</c:v>
                </c:pt>
                <c:pt idx="1353">
                  <c:v>868</c:v>
                </c:pt>
                <c:pt idx="1354">
                  <c:v>867</c:v>
                </c:pt>
                <c:pt idx="1355">
                  <c:v>864</c:v>
                </c:pt>
                <c:pt idx="1356">
                  <c:v>856</c:v>
                </c:pt>
                <c:pt idx="1357">
                  <c:v>852</c:v>
                </c:pt>
                <c:pt idx="1358">
                  <c:v>847</c:v>
                </c:pt>
                <c:pt idx="1359">
                  <c:v>841</c:v>
                </c:pt>
                <c:pt idx="1360">
                  <c:v>839</c:v>
                </c:pt>
                <c:pt idx="1361">
                  <c:v>838</c:v>
                </c:pt>
                <c:pt idx="1362">
                  <c:v>837</c:v>
                </c:pt>
                <c:pt idx="1363">
                  <c:v>836</c:v>
                </c:pt>
                <c:pt idx="1364">
                  <c:v>834</c:v>
                </c:pt>
                <c:pt idx="1365">
                  <c:v>835</c:v>
                </c:pt>
                <c:pt idx="1366">
                  <c:v>835</c:v>
                </c:pt>
                <c:pt idx="1367">
                  <c:v>837</c:v>
                </c:pt>
                <c:pt idx="1368">
                  <c:v>836</c:v>
                </c:pt>
                <c:pt idx="1369">
                  <c:v>837</c:v>
                </c:pt>
                <c:pt idx="1370">
                  <c:v>837</c:v>
                </c:pt>
                <c:pt idx="1371">
                  <c:v>834</c:v>
                </c:pt>
                <c:pt idx="1372">
                  <c:v>835</c:v>
                </c:pt>
                <c:pt idx="1373">
                  <c:v>834</c:v>
                </c:pt>
                <c:pt idx="1374">
                  <c:v>834</c:v>
                </c:pt>
                <c:pt idx="1375">
                  <c:v>835</c:v>
                </c:pt>
                <c:pt idx="1376">
                  <c:v>832</c:v>
                </c:pt>
                <c:pt idx="1377">
                  <c:v>835</c:v>
                </c:pt>
                <c:pt idx="1378">
                  <c:v>836</c:v>
                </c:pt>
                <c:pt idx="1379">
                  <c:v>835</c:v>
                </c:pt>
                <c:pt idx="1380">
                  <c:v>836</c:v>
                </c:pt>
                <c:pt idx="1381">
                  <c:v>836</c:v>
                </c:pt>
                <c:pt idx="1382">
                  <c:v>838</c:v>
                </c:pt>
                <c:pt idx="1383">
                  <c:v>839</c:v>
                </c:pt>
                <c:pt idx="1384">
                  <c:v>839</c:v>
                </c:pt>
                <c:pt idx="1385">
                  <c:v>841</c:v>
                </c:pt>
                <c:pt idx="1386">
                  <c:v>841</c:v>
                </c:pt>
                <c:pt idx="1387">
                  <c:v>840</c:v>
                </c:pt>
                <c:pt idx="1388">
                  <c:v>841</c:v>
                </c:pt>
                <c:pt idx="1389">
                  <c:v>841</c:v>
                </c:pt>
                <c:pt idx="1390">
                  <c:v>842</c:v>
                </c:pt>
                <c:pt idx="1391">
                  <c:v>841</c:v>
                </c:pt>
                <c:pt idx="1392">
                  <c:v>841</c:v>
                </c:pt>
                <c:pt idx="1393">
                  <c:v>841</c:v>
                </c:pt>
                <c:pt idx="1394">
                  <c:v>839</c:v>
                </c:pt>
                <c:pt idx="1395">
                  <c:v>838</c:v>
                </c:pt>
                <c:pt idx="1396">
                  <c:v>838</c:v>
                </c:pt>
                <c:pt idx="1397">
                  <c:v>839</c:v>
                </c:pt>
                <c:pt idx="1398">
                  <c:v>836</c:v>
                </c:pt>
                <c:pt idx="1399">
                  <c:v>838</c:v>
                </c:pt>
                <c:pt idx="1400">
                  <c:v>837</c:v>
                </c:pt>
                <c:pt idx="1401">
                  <c:v>837</c:v>
                </c:pt>
                <c:pt idx="1402">
                  <c:v>838</c:v>
                </c:pt>
                <c:pt idx="1403">
                  <c:v>837</c:v>
                </c:pt>
                <c:pt idx="1404">
                  <c:v>837</c:v>
                </c:pt>
                <c:pt idx="1405">
                  <c:v>837</c:v>
                </c:pt>
                <c:pt idx="1406">
                  <c:v>837</c:v>
                </c:pt>
                <c:pt idx="1407">
                  <c:v>837</c:v>
                </c:pt>
                <c:pt idx="1408">
                  <c:v>838</c:v>
                </c:pt>
                <c:pt idx="1409">
                  <c:v>836</c:v>
                </c:pt>
                <c:pt idx="1410">
                  <c:v>837</c:v>
                </c:pt>
                <c:pt idx="1411">
                  <c:v>837</c:v>
                </c:pt>
                <c:pt idx="1412">
                  <c:v>836</c:v>
                </c:pt>
                <c:pt idx="1413">
                  <c:v>836</c:v>
                </c:pt>
                <c:pt idx="1414">
                  <c:v>835</c:v>
                </c:pt>
                <c:pt idx="1415">
                  <c:v>834</c:v>
                </c:pt>
                <c:pt idx="1416">
                  <c:v>834</c:v>
                </c:pt>
                <c:pt idx="1417">
                  <c:v>834</c:v>
                </c:pt>
                <c:pt idx="1418">
                  <c:v>834</c:v>
                </c:pt>
                <c:pt idx="1419">
                  <c:v>833</c:v>
                </c:pt>
                <c:pt idx="1420">
                  <c:v>833</c:v>
                </c:pt>
                <c:pt idx="1421">
                  <c:v>832</c:v>
                </c:pt>
                <c:pt idx="1422">
                  <c:v>830</c:v>
                </c:pt>
                <c:pt idx="1423">
                  <c:v>832</c:v>
                </c:pt>
                <c:pt idx="1424">
                  <c:v>832</c:v>
                </c:pt>
                <c:pt idx="1425">
                  <c:v>832</c:v>
                </c:pt>
                <c:pt idx="1426">
                  <c:v>832</c:v>
                </c:pt>
                <c:pt idx="1427">
                  <c:v>830</c:v>
                </c:pt>
                <c:pt idx="1428">
                  <c:v>831</c:v>
                </c:pt>
                <c:pt idx="1429">
                  <c:v>832</c:v>
                </c:pt>
                <c:pt idx="1430">
                  <c:v>832</c:v>
                </c:pt>
                <c:pt idx="1431">
                  <c:v>833</c:v>
                </c:pt>
                <c:pt idx="1432">
                  <c:v>834</c:v>
                </c:pt>
                <c:pt idx="1433">
                  <c:v>833</c:v>
                </c:pt>
                <c:pt idx="1434">
                  <c:v>833</c:v>
                </c:pt>
                <c:pt idx="1435">
                  <c:v>833</c:v>
                </c:pt>
                <c:pt idx="1436">
                  <c:v>835</c:v>
                </c:pt>
                <c:pt idx="1437">
                  <c:v>833</c:v>
                </c:pt>
                <c:pt idx="1438">
                  <c:v>836</c:v>
                </c:pt>
                <c:pt idx="1439">
                  <c:v>834</c:v>
                </c:pt>
                <c:pt idx="1440">
                  <c:v>835</c:v>
                </c:pt>
                <c:pt idx="1441">
                  <c:v>835</c:v>
                </c:pt>
                <c:pt idx="1442">
                  <c:v>834</c:v>
                </c:pt>
                <c:pt idx="1443">
                  <c:v>832</c:v>
                </c:pt>
                <c:pt idx="1444">
                  <c:v>832</c:v>
                </c:pt>
                <c:pt idx="1445">
                  <c:v>832</c:v>
                </c:pt>
                <c:pt idx="1446">
                  <c:v>833</c:v>
                </c:pt>
                <c:pt idx="1447">
                  <c:v>832</c:v>
                </c:pt>
                <c:pt idx="1448">
                  <c:v>833</c:v>
                </c:pt>
                <c:pt idx="1449">
                  <c:v>832</c:v>
                </c:pt>
                <c:pt idx="1450">
                  <c:v>830</c:v>
                </c:pt>
                <c:pt idx="1451">
                  <c:v>833</c:v>
                </c:pt>
                <c:pt idx="1452">
                  <c:v>833</c:v>
                </c:pt>
                <c:pt idx="1453">
                  <c:v>834</c:v>
                </c:pt>
                <c:pt idx="1454">
                  <c:v>835</c:v>
                </c:pt>
                <c:pt idx="1455">
                  <c:v>833</c:v>
                </c:pt>
                <c:pt idx="1456">
                  <c:v>834</c:v>
                </c:pt>
                <c:pt idx="1457">
                  <c:v>834</c:v>
                </c:pt>
                <c:pt idx="1458">
                  <c:v>832</c:v>
                </c:pt>
                <c:pt idx="1459">
                  <c:v>834</c:v>
                </c:pt>
                <c:pt idx="1460">
                  <c:v>835</c:v>
                </c:pt>
                <c:pt idx="1461">
                  <c:v>833</c:v>
                </c:pt>
                <c:pt idx="1462">
                  <c:v>834</c:v>
                </c:pt>
                <c:pt idx="1463">
                  <c:v>836</c:v>
                </c:pt>
                <c:pt idx="1464">
                  <c:v>837</c:v>
                </c:pt>
                <c:pt idx="1465">
                  <c:v>837</c:v>
                </c:pt>
                <c:pt idx="1466">
                  <c:v>838</c:v>
                </c:pt>
                <c:pt idx="1467">
                  <c:v>839</c:v>
                </c:pt>
                <c:pt idx="1468">
                  <c:v>838</c:v>
                </c:pt>
                <c:pt idx="1469">
                  <c:v>838</c:v>
                </c:pt>
                <c:pt idx="1470">
                  <c:v>838</c:v>
                </c:pt>
                <c:pt idx="1471">
                  <c:v>838</c:v>
                </c:pt>
                <c:pt idx="1472">
                  <c:v>838</c:v>
                </c:pt>
                <c:pt idx="1473">
                  <c:v>838</c:v>
                </c:pt>
                <c:pt idx="1474">
                  <c:v>835</c:v>
                </c:pt>
                <c:pt idx="1475">
                  <c:v>836</c:v>
                </c:pt>
                <c:pt idx="1476">
                  <c:v>837</c:v>
                </c:pt>
                <c:pt idx="1477">
                  <c:v>836</c:v>
                </c:pt>
                <c:pt idx="1478">
                  <c:v>836</c:v>
                </c:pt>
                <c:pt idx="1479">
                  <c:v>836</c:v>
                </c:pt>
                <c:pt idx="1480">
                  <c:v>836</c:v>
                </c:pt>
                <c:pt idx="1481">
                  <c:v>836</c:v>
                </c:pt>
                <c:pt idx="1482">
                  <c:v>836</c:v>
                </c:pt>
                <c:pt idx="1483">
                  <c:v>836</c:v>
                </c:pt>
                <c:pt idx="1484">
                  <c:v>836</c:v>
                </c:pt>
                <c:pt idx="1485">
                  <c:v>836</c:v>
                </c:pt>
                <c:pt idx="1486">
                  <c:v>835</c:v>
                </c:pt>
                <c:pt idx="1487">
                  <c:v>835</c:v>
                </c:pt>
                <c:pt idx="1488">
                  <c:v>836</c:v>
                </c:pt>
                <c:pt idx="1489">
                  <c:v>835</c:v>
                </c:pt>
                <c:pt idx="1490">
                  <c:v>836</c:v>
                </c:pt>
                <c:pt idx="1491">
                  <c:v>835</c:v>
                </c:pt>
                <c:pt idx="1492">
                  <c:v>836</c:v>
                </c:pt>
                <c:pt idx="1493">
                  <c:v>835</c:v>
                </c:pt>
                <c:pt idx="1494">
                  <c:v>836</c:v>
                </c:pt>
                <c:pt idx="1495">
                  <c:v>837</c:v>
                </c:pt>
                <c:pt idx="1496">
                  <c:v>837</c:v>
                </c:pt>
                <c:pt idx="1497">
                  <c:v>837</c:v>
                </c:pt>
                <c:pt idx="1498">
                  <c:v>837</c:v>
                </c:pt>
                <c:pt idx="1499">
                  <c:v>838</c:v>
                </c:pt>
                <c:pt idx="1500">
                  <c:v>837</c:v>
                </c:pt>
                <c:pt idx="1501">
                  <c:v>837</c:v>
                </c:pt>
                <c:pt idx="1502">
                  <c:v>837</c:v>
                </c:pt>
                <c:pt idx="1503">
                  <c:v>837</c:v>
                </c:pt>
                <c:pt idx="1504">
                  <c:v>837</c:v>
                </c:pt>
                <c:pt idx="1505">
                  <c:v>838</c:v>
                </c:pt>
                <c:pt idx="1506">
                  <c:v>836</c:v>
                </c:pt>
                <c:pt idx="1507">
                  <c:v>838</c:v>
                </c:pt>
                <c:pt idx="1508">
                  <c:v>838</c:v>
                </c:pt>
                <c:pt idx="1509">
                  <c:v>836</c:v>
                </c:pt>
                <c:pt idx="1510">
                  <c:v>838</c:v>
                </c:pt>
                <c:pt idx="1511">
                  <c:v>838</c:v>
                </c:pt>
                <c:pt idx="1512">
                  <c:v>838</c:v>
                </c:pt>
                <c:pt idx="1513">
                  <c:v>838</c:v>
                </c:pt>
                <c:pt idx="1514">
                  <c:v>839</c:v>
                </c:pt>
                <c:pt idx="1515">
                  <c:v>839</c:v>
                </c:pt>
                <c:pt idx="1516">
                  <c:v>839</c:v>
                </c:pt>
                <c:pt idx="1517">
                  <c:v>837</c:v>
                </c:pt>
                <c:pt idx="1518">
                  <c:v>838</c:v>
                </c:pt>
                <c:pt idx="1519">
                  <c:v>839</c:v>
                </c:pt>
                <c:pt idx="1520">
                  <c:v>839</c:v>
                </c:pt>
                <c:pt idx="1521">
                  <c:v>837</c:v>
                </c:pt>
                <c:pt idx="1522">
                  <c:v>839</c:v>
                </c:pt>
                <c:pt idx="1523">
                  <c:v>839</c:v>
                </c:pt>
                <c:pt idx="1524">
                  <c:v>840</c:v>
                </c:pt>
                <c:pt idx="1525">
                  <c:v>840</c:v>
                </c:pt>
                <c:pt idx="1526">
                  <c:v>840</c:v>
                </c:pt>
                <c:pt idx="1527">
                  <c:v>840</c:v>
                </c:pt>
                <c:pt idx="1528">
                  <c:v>840</c:v>
                </c:pt>
                <c:pt idx="1529">
                  <c:v>840</c:v>
                </c:pt>
                <c:pt idx="1530">
                  <c:v>840</c:v>
                </c:pt>
                <c:pt idx="1531">
                  <c:v>839</c:v>
                </c:pt>
                <c:pt idx="1532">
                  <c:v>839</c:v>
                </c:pt>
                <c:pt idx="1533">
                  <c:v>839</c:v>
                </c:pt>
                <c:pt idx="1534">
                  <c:v>840</c:v>
                </c:pt>
                <c:pt idx="1535">
                  <c:v>839</c:v>
                </c:pt>
                <c:pt idx="1536">
                  <c:v>838</c:v>
                </c:pt>
                <c:pt idx="1537">
                  <c:v>838</c:v>
                </c:pt>
                <c:pt idx="1538">
                  <c:v>838</c:v>
                </c:pt>
                <c:pt idx="1539">
                  <c:v>838</c:v>
                </c:pt>
                <c:pt idx="1540">
                  <c:v>839</c:v>
                </c:pt>
                <c:pt idx="1541">
                  <c:v>840</c:v>
                </c:pt>
                <c:pt idx="1542">
                  <c:v>842</c:v>
                </c:pt>
                <c:pt idx="1543">
                  <c:v>842</c:v>
                </c:pt>
                <c:pt idx="1544">
                  <c:v>842</c:v>
                </c:pt>
                <c:pt idx="1545">
                  <c:v>842</c:v>
                </c:pt>
                <c:pt idx="1546">
                  <c:v>842</c:v>
                </c:pt>
                <c:pt idx="1547">
                  <c:v>843</c:v>
                </c:pt>
                <c:pt idx="1548">
                  <c:v>843</c:v>
                </c:pt>
                <c:pt idx="1549">
                  <c:v>840</c:v>
                </c:pt>
                <c:pt idx="1550">
                  <c:v>843</c:v>
                </c:pt>
                <c:pt idx="1551">
                  <c:v>841</c:v>
                </c:pt>
                <c:pt idx="1552">
                  <c:v>842</c:v>
                </c:pt>
                <c:pt idx="1553">
                  <c:v>841</c:v>
                </c:pt>
                <c:pt idx="1554">
                  <c:v>841</c:v>
                </c:pt>
                <c:pt idx="1555">
                  <c:v>842</c:v>
                </c:pt>
                <c:pt idx="1556">
                  <c:v>841</c:v>
                </c:pt>
                <c:pt idx="1557">
                  <c:v>842</c:v>
                </c:pt>
                <c:pt idx="1558">
                  <c:v>841</c:v>
                </c:pt>
                <c:pt idx="1559">
                  <c:v>841</c:v>
                </c:pt>
                <c:pt idx="1560">
                  <c:v>841</c:v>
                </c:pt>
                <c:pt idx="1561">
                  <c:v>841</c:v>
                </c:pt>
                <c:pt idx="1562">
                  <c:v>839</c:v>
                </c:pt>
                <c:pt idx="1563">
                  <c:v>840</c:v>
                </c:pt>
                <c:pt idx="1564">
                  <c:v>840</c:v>
                </c:pt>
                <c:pt idx="1565">
                  <c:v>837</c:v>
                </c:pt>
                <c:pt idx="1566">
                  <c:v>838</c:v>
                </c:pt>
                <c:pt idx="1567">
                  <c:v>836</c:v>
                </c:pt>
                <c:pt idx="1568">
                  <c:v>835</c:v>
                </c:pt>
                <c:pt idx="1569">
                  <c:v>835</c:v>
                </c:pt>
                <c:pt idx="1570">
                  <c:v>834</c:v>
                </c:pt>
                <c:pt idx="1571">
                  <c:v>835</c:v>
                </c:pt>
                <c:pt idx="1572">
                  <c:v>835</c:v>
                </c:pt>
                <c:pt idx="1573">
                  <c:v>835</c:v>
                </c:pt>
                <c:pt idx="1574">
                  <c:v>835</c:v>
                </c:pt>
                <c:pt idx="1575">
                  <c:v>834</c:v>
                </c:pt>
                <c:pt idx="1576">
                  <c:v>836</c:v>
                </c:pt>
                <c:pt idx="1577">
                  <c:v>834</c:v>
                </c:pt>
                <c:pt idx="1578">
                  <c:v>836</c:v>
                </c:pt>
                <c:pt idx="1579">
                  <c:v>836</c:v>
                </c:pt>
                <c:pt idx="1580">
                  <c:v>835</c:v>
                </c:pt>
                <c:pt idx="1581">
                  <c:v>835</c:v>
                </c:pt>
                <c:pt idx="1582">
                  <c:v>836</c:v>
                </c:pt>
                <c:pt idx="1583">
                  <c:v>836</c:v>
                </c:pt>
                <c:pt idx="1584">
                  <c:v>835</c:v>
                </c:pt>
                <c:pt idx="1585">
                  <c:v>838</c:v>
                </c:pt>
                <c:pt idx="1586">
                  <c:v>839</c:v>
                </c:pt>
                <c:pt idx="1587">
                  <c:v>843</c:v>
                </c:pt>
                <c:pt idx="1588">
                  <c:v>845</c:v>
                </c:pt>
                <c:pt idx="1589">
                  <c:v>848</c:v>
                </c:pt>
                <c:pt idx="1590">
                  <c:v>849</c:v>
                </c:pt>
                <c:pt idx="1591">
                  <c:v>853</c:v>
                </c:pt>
                <c:pt idx="1592">
                  <c:v>855</c:v>
                </c:pt>
                <c:pt idx="1593">
                  <c:v>856</c:v>
                </c:pt>
                <c:pt idx="1594">
                  <c:v>858</c:v>
                </c:pt>
                <c:pt idx="1595">
                  <c:v>859</c:v>
                </c:pt>
                <c:pt idx="1596">
                  <c:v>860</c:v>
                </c:pt>
                <c:pt idx="1597">
                  <c:v>860</c:v>
                </c:pt>
                <c:pt idx="1598">
                  <c:v>862</c:v>
                </c:pt>
                <c:pt idx="1599">
                  <c:v>863</c:v>
                </c:pt>
                <c:pt idx="1600">
                  <c:v>863</c:v>
                </c:pt>
                <c:pt idx="1601">
                  <c:v>865</c:v>
                </c:pt>
                <c:pt idx="1602">
                  <c:v>864</c:v>
                </c:pt>
                <c:pt idx="1603">
                  <c:v>864</c:v>
                </c:pt>
                <c:pt idx="1604">
                  <c:v>865</c:v>
                </c:pt>
                <c:pt idx="1605">
                  <c:v>865</c:v>
                </c:pt>
                <c:pt idx="1606">
                  <c:v>868</c:v>
                </c:pt>
                <c:pt idx="1607">
                  <c:v>869</c:v>
                </c:pt>
                <c:pt idx="1608">
                  <c:v>870</c:v>
                </c:pt>
                <c:pt idx="1609">
                  <c:v>871</c:v>
                </c:pt>
                <c:pt idx="1610">
                  <c:v>871</c:v>
                </c:pt>
                <c:pt idx="1611">
                  <c:v>872</c:v>
                </c:pt>
                <c:pt idx="1612">
                  <c:v>873</c:v>
                </c:pt>
                <c:pt idx="1613">
                  <c:v>873</c:v>
                </c:pt>
                <c:pt idx="1614">
                  <c:v>873</c:v>
                </c:pt>
                <c:pt idx="1615">
                  <c:v>874</c:v>
                </c:pt>
                <c:pt idx="1616">
                  <c:v>873</c:v>
                </c:pt>
                <c:pt idx="1617">
                  <c:v>873</c:v>
                </c:pt>
                <c:pt idx="1618">
                  <c:v>871</c:v>
                </c:pt>
                <c:pt idx="1619">
                  <c:v>872</c:v>
                </c:pt>
                <c:pt idx="1620">
                  <c:v>872</c:v>
                </c:pt>
                <c:pt idx="1621">
                  <c:v>871</c:v>
                </c:pt>
                <c:pt idx="1622">
                  <c:v>872</c:v>
                </c:pt>
                <c:pt idx="1623">
                  <c:v>870</c:v>
                </c:pt>
                <c:pt idx="1624">
                  <c:v>870</c:v>
                </c:pt>
                <c:pt idx="1625">
                  <c:v>871</c:v>
                </c:pt>
                <c:pt idx="1626">
                  <c:v>870</c:v>
                </c:pt>
                <c:pt idx="1627">
                  <c:v>870</c:v>
                </c:pt>
                <c:pt idx="1628">
                  <c:v>869</c:v>
                </c:pt>
                <c:pt idx="1629">
                  <c:v>869</c:v>
                </c:pt>
                <c:pt idx="1630">
                  <c:v>870</c:v>
                </c:pt>
                <c:pt idx="1631">
                  <c:v>869</c:v>
                </c:pt>
                <c:pt idx="1632">
                  <c:v>869</c:v>
                </c:pt>
                <c:pt idx="1633">
                  <c:v>868</c:v>
                </c:pt>
                <c:pt idx="1634">
                  <c:v>869</c:v>
                </c:pt>
                <c:pt idx="1635">
                  <c:v>870</c:v>
                </c:pt>
                <c:pt idx="1636">
                  <c:v>868</c:v>
                </c:pt>
                <c:pt idx="1637">
                  <c:v>870</c:v>
                </c:pt>
                <c:pt idx="1638">
                  <c:v>869</c:v>
                </c:pt>
                <c:pt idx="1639">
                  <c:v>867</c:v>
                </c:pt>
                <c:pt idx="1640">
                  <c:v>867</c:v>
                </c:pt>
                <c:pt idx="1641">
                  <c:v>866</c:v>
                </c:pt>
                <c:pt idx="1642">
                  <c:v>865</c:v>
                </c:pt>
                <c:pt idx="1643">
                  <c:v>863</c:v>
                </c:pt>
                <c:pt idx="1644">
                  <c:v>861</c:v>
                </c:pt>
                <c:pt idx="1645">
                  <c:v>862</c:v>
                </c:pt>
                <c:pt idx="1646">
                  <c:v>860</c:v>
                </c:pt>
                <c:pt idx="1647">
                  <c:v>861</c:v>
                </c:pt>
                <c:pt idx="1648">
                  <c:v>863</c:v>
                </c:pt>
                <c:pt idx="1649">
                  <c:v>864</c:v>
                </c:pt>
                <c:pt idx="1650">
                  <c:v>865</c:v>
                </c:pt>
                <c:pt idx="1651">
                  <c:v>864</c:v>
                </c:pt>
                <c:pt idx="1652">
                  <c:v>864</c:v>
                </c:pt>
                <c:pt idx="1653">
                  <c:v>865</c:v>
                </c:pt>
                <c:pt idx="1654">
                  <c:v>865</c:v>
                </c:pt>
                <c:pt idx="1655">
                  <c:v>865</c:v>
                </c:pt>
                <c:pt idx="1656">
                  <c:v>865</c:v>
                </c:pt>
                <c:pt idx="1657">
                  <c:v>865</c:v>
                </c:pt>
                <c:pt idx="1658">
                  <c:v>864</c:v>
                </c:pt>
                <c:pt idx="1659">
                  <c:v>865</c:v>
                </c:pt>
                <c:pt idx="1660">
                  <c:v>866</c:v>
                </c:pt>
                <c:pt idx="1661">
                  <c:v>866</c:v>
                </c:pt>
                <c:pt idx="1662">
                  <c:v>866</c:v>
                </c:pt>
                <c:pt idx="1663">
                  <c:v>866</c:v>
                </c:pt>
                <c:pt idx="1664">
                  <c:v>866</c:v>
                </c:pt>
                <c:pt idx="1665">
                  <c:v>867</c:v>
                </c:pt>
                <c:pt idx="1666">
                  <c:v>866</c:v>
                </c:pt>
                <c:pt idx="1667">
                  <c:v>867</c:v>
                </c:pt>
                <c:pt idx="1668">
                  <c:v>867</c:v>
                </c:pt>
                <c:pt idx="1669">
                  <c:v>867</c:v>
                </c:pt>
                <c:pt idx="1670">
                  <c:v>868</c:v>
                </c:pt>
                <c:pt idx="1671">
                  <c:v>867</c:v>
                </c:pt>
                <c:pt idx="1672">
                  <c:v>867</c:v>
                </c:pt>
                <c:pt idx="1673">
                  <c:v>868</c:v>
                </c:pt>
                <c:pt idx="1674">
                  <c:v>866</c:v>
                </c:pt>
                <c:pt idx="1675">
                  <c:v>868</c:v>
                </c:pt>
                <c:pt idx="1676">
                  <c:v>868</c:v>
                </c:pt>
                <c:pt idx="1677">
                  <c:v>867</c:v>
                </c:pt>
                <c:pt idx="1678">
                  <c:v>868</c:v>
                </c:pt>
                <c:pt idx="1679">
                  <c:v>868</c:v>
                </c:pt>
                <c:pt idx="1680">
                  <c:v>868</c:v>
                </c:pt>
                <c:pt idx="1681">
                  <c:v>868</c:v>
                </c:pt>
                <c:pt idx="1682">
                  <c:v>867</c:v>
                </c:pt>
                <c:pt idx="1683">
                  <c:v>868</c:v>
                </c:pt>
                <c:pt idx="1684">
                  <c:v>868</c:v>
                </c:pt>
                <c:pt idx="1685">
                  <c:v>868</c:v>
                </c:pt>
                <c:pt idx="1686">
                  <c:v>868</c:v>
                </c:pt>
                <c:pt idx="1687">
                  <c:v>868</c:v>
                </c:pt>
                <c:pt idx="1688">
                  <c:v>868</c:v>
                </c:pt>
                <c:pt idx="1689">
                  <c:v>867</c:v>
                </c:pt>
                <c:pt idx="1690">
                  <c:v>868</c:v>
                </c:pt>
                <c:pt idx="1691">
                  <c:v>869</c:v>
                </c:pt>
                <c:pt idx="1692">
                  <c:v>866</c:v>
                </c:pt>
                <c:pt idx="1693">
                  <c:v>868</c:v>
                </c:pt>
                <c:pt idx="1694">
                  <c:v>869</c:v>
                </c:pt>
                <c:pt idx="1695">
                  <c:v>868</c:v>
                </c:pt>
                <c:pt idx="1696">
                  <c:v>868</c:v>
                </c:pt>
                <c:pt idx="1697">
                  <c:v>868</c:v>
                </c:pt>
                <c:pt idx="1698">
                  <c:v>868</c:v>
                </c:pt>
                <c:pt idx="1699">
                  <c:v>868</c:v>
                </c:pt>
                <c:pt idx="1700">
                  <c:v>867</c:v>
                </c:pt>
                <c:pt idx="1701">
                  <c:v>868</c:v>
                </c:pt>
                <c:pt idx="1702">
                  <c:v>868</c:v>
                </c:pt>
                <c:pt idx="1703">
                  <c:v>868</c:v>
                </c:pt>
                <c:pt idx="1704">
                  <c:v>869</c:v>
                </c:pt>
                <c:pt idx="1705">
                  <c:v>869</c:v>
                </c:pt>
                <c:pt idx="1706">
                  <c:v>869</c:v>
                </c:pt>
                <c:pt idx="1707">
                  <c:v>868</c:v>
                </c:pt>
                <c:pt idx="1708">
                  <c:v>870</c:v>
                </c:pt>
                <c:pt idx="1709">
                  <c:v>870</c:v>
                </c:pt>
                <c:pt idx="1710">
                  <c:v>868</c:v>
                </c:pt>
                <c:pt idx="1711">
                  <c:v>869</c:v>
                </c:pt>
                <c:pt idx="1712">
                  <c:v>868</c:v>
                </c:pt>
                <c:pt idx="1713">
                  <c:v>869</c:v>
                </c:pt>
                <c:pt idx="1714">
                  <c:v>868</c:v>
                </c:pt>
                <c:pt idx="1715">
                  <c:v>866</c:v>
                </c:pt>
                <c:pt idx="1716">
                  <c:v>868</c:v>
                </c:pt>
                <c:pt idx="1717">
                  <c:v>868</c:v>
                </c:pt>
                <c:pt idx="1718">
                  <c:v>868</c:v>
                </c:pt>
                <c:pt idx="1719">
                  <c:v>868</c:v>
                </c:pt>
                <c:pt idx="1720">
                  <c:v>867</c:v>
                </c:pt>
                <c:pt idx="1721">
                  <c:v>867</c:v>
                </c:pt>
                <c:pt idx="1722">
                  <c:v>866</c:v>
                </c:pt>
                <c:pt idx="1723">
                  <c:v>867</c:v>
                </c:pt>
                <c:pt idx="1724">
                  <c:v>867</c:v>
                </c:pt>
                <c:pt idx="1725">
                  <c:v>867</c:v>
                </c:pt>
                <c:pt idx="1726">
                  <c:v>868</c:v>
                </c:pt>
                <c:pt idx="1727">
                  <c:v>867</c:v>
                </c:pt>
                <c:pt idx="1728">
                  <c:v>867</c:v>
                </c:pt>
                <c:pt idx="1729">
                  <c:v>868</c:v>
                </c:pt>
                <c:pt idx="1730">
                  <c:v>865</c:v>
                </c:pt>
                <c:pt idx="1731">
                  <c:v>866</c:v>
                </c:pt>
                <c:pt idx="1732">
                  <c:v>868</c:v>
                </c:pt>
                <c:pt idx="1733">
                  <c:v>868</c:v>
                </c:pt>
                <c:pt idx="1734">
                  <c:v>867</c:v>
                </c:pt>
                <c:pt idx="1735">
                  <c:v>867</c:v>
                </c:pt>
                <c:pt idx="1736">
                  <c:v>867</c:v>
                </c:pt>
                <c:pt idx="1737">
                  <c:v>867</c:v>
                </c:pt>
                <c:pt idx="1738">
                  <c:v>868</c:v>
                </c:pt>
                <c:pt idx="1739">
                  <c:v>867</c:v>
                </c:pt>
                <c:pt idx="1740">
                  <c:v>868</c:v>
                </c:pt>
                <c:pt idx="1741">
                  <c:v>867</c:v>
                </c:pt>
                <c:pt idx="1742">
                  <c:v>868</c:v>
                </c:pt>
                <c:pt idx="1743">
                  <c:v>867</c:v>
                </c:pt>
                <c:pt idx="1744">
                  <c:v>868</c:v>
                </c:pt>
                <c:pt idx="1745">
                  <c:v>867</c:v>
                </c:pt>
                <c:pt idx="1746">
                  <c:v>868</c:v>
                </c:pt>
                <c:pt idx="1747">
                  <c:v>867</c:v>
                </c:pt>
                <c:pt idx="1748">
                  <c:v>867</c:v>
                </c:pt>
                <c:pt idx="1749">
                  <c:v>867</c:v>
                </c:pt>
                <c:pt idx="1750">
                  <c:v>867</c:v>
                </c:pt>
                <c:pt idx="1751">
                  <c:v>867</c:v>
                </c:pt>
                <c:pt idx="1752">
                  <c:v>867</c:v>
                </c:pt>
                <c:pt idx="1753">
                  <c:v>867</c:v>
                </c:pt>
                <c:pt idx="1754">
                  <c:v>868</c:v>
                </c:pt>
                <c:pt idx="1755">
                  <c:v>867</c:v>
                </c:pt>
                <c:pt idx="1756">
                  <c:v>867</c:v>
                </c:pt>
                <c:pt idx="1757">
                  <c:v>868</c:v>
                </c:pt>
                <c:pt idx="1758">
                  <c:v>866</c:v>
                </c:pt>
                <c:pt idx="1759">
                  <c:v>868</c:v>
                </c:pt>
                <c:pt idx="1760">
                  <c:v>867</c:v>
                </c:pt>
                <c:pt idx="1761">
                  <c:v>867</c:v>
                </c:pt>
                <c:pt idx="1762">
                  <c:v>867</c:v>
                </c:pt>
                <c:pt idx="1763">
                  <c:v>867</c:v>
                </c:pt>
                <c:pt idx="1764">
                  <c:v>867</c:v>
                </c:pt>
                <c:pt idx="1765">
                  <c:v>867</c:v>
                </c:pt>
                <c:pt idx="1766">
                  <c:v>866</c:v>
                </c:pt>
                <c:pt idx="1767">
                  <c:v>867</c:v>
                </c:pt>
                <c:pt idx="1768">
                  <c:v>867</c:v>
                </c:pt>
                <c:pt idx="1769">
                  <c:v>867</c:v>
                </c:pt>
                <c:pt idx="1770">
                  <c:v>866</c:v>
                </c:pt>
                <c:pt idx="1771">
                  <c:v>865</c:v>
                </c:pt>
                <c:pt idx="1772">
                  <c:v>868</c:v>
                </c:pt>
                <c:pt idx="1773">
                  <c:v>867</c:v>
                </c:pt>
                <c:pt idx="1774">
                  <c:v>866</c:v>
                </c:pt>
                <c:pt idx="1775">
                  <c:v>867</c:v>
                </c:pt>
                <c:pt idx="1776">
                  <c:v>867</c:v>
                </c:pt>
                <c:pt idx="1777">
                  <c:v>867</c:v>
                </c:pt>
                <c:pt idx="1778">
                  <c:v>867</c:v>
                </c:pt>
                <c:pt idx="1779">
                  <c:v>866</c:v>
                </c:pt>
                <c:pt idx="1780">
                  <c:v>867</c:v>
                </c:pt>
                <c:pt idx="1781">
                  <c:v>867</c:v>
                </c:pt>
                <c:pt idx="1782">
                  <c:v>867</c:v>
                </c:pt>
                <c:pt idx="1783">
                  <c:v>867</c:v>
                </c:pt>
                <c:pt idx="1784">
                  <c:v>867</c:v>
                </c:pt>
                <c:pt idx="1785">
                  <c:v>866</c:v>
                </c:pt>
                <c:pt idx="1786">
                  <c:v>866</c:v>
                </c:pt>
                <c:pt idx="1787">
                  <c:v>866</c:v>
                </c:pt>
                <c:pt idx="1788">
                  <c:v>867</c:v>
                </c:pt>
                <c:pt idx="1789">
                  <c:v>867</c:v>
                </c:pt>
                <c:pt idx="1790">
                  <c:v>866</c:v>
                </c:pt>
                <c:pt idx="1791">
                  <c:v>865</c:v>
                </c:pt>
                <c:pt idx="1792">
                  <c:v>865</c:v>
                </c:pt>
                <c:pt idx="1793">
                  <c:v>864</c:v>
                </c:pt>
                <c:pt idx="1794">
                  <c:v>862</c:v>
                </c:pt>
                <c:pt idx="1795">
                  <c:v>863</c:v>
                </c:pt>
                <c:pt idx="1796">
                  <c:v>864</c:v>
                </c:pt>
                <c:pt idx="1797">
                  <c:v>863</c:v>
                </c:pt>
                <c:pt idx="1798">
                  <c:v>864</c:v>
                </c:pt>
                <c:pt idx="1799">
                  <c:v>860</c:v>
                </c:pt>
                <c:pt idx="1800">
                  <c:v>863</c:v>
                </c:pt>
                <c:pt idx="1801">
                  <c:v>862</c:v>
                </c:pt>
                <c:pt idx="1802">
                  <c:v>861</c:v>
                </c:pt>
                <c:pt idx="1803">
                  <c:v>862</c:v>
                </c:pt>
                <c:pt idx="1804">
                  <c:v>862</c:v>
                </c:pt>
                <c:pt idx="1805">
                  <c:v>862</c:v>
                </c:pt>
                <c:pt idx="1806">
                  <c:v>864</c:v>
                </c:pt>
                <c:pt idx="1807">
                  <c:v>866</c:v>
                </c:pt>
                <c:pt idx="1808">
                  <c:v>867</c:v>
                </c:pt>
                <c:pt idx="1809">
                  <c:v>867</c:v>
                </c:pt>
                <c:pt idx="1810">
                  <c:v>867</c:v>
                </c:pt>
                <c:pt idx="1811">
                  <c:v>868</c:v>
                </c:pt>
                <c:pt idx="1812">
                  <c:v>867</c:v>
                </c:pt>
                <c:pt idx="1813">
                  <c:v>868</c:v>
                </c:pt>
                <c:pt idx="1814">
                  <c:v>868</c:v>
                </c:pt>
                <c:pt idx="1815">
                  <c:v>869</c:v>
                </c:pt>
                <c:pt idx="1816">
                  <c:v>870</c:v>
                </c:pt>
                <c:pt idx="1817">
                  <c:v>869</c:v>
                </c:pt>
                <c:pt idx="1818">
                  <c:v>868</c:v>
                </c:pt>
                <c:pt idx="1819">
                  <c:v>869</c:v>
                </c:pt>
                <c:pt idx="1820">
                  <c:v>870</c:v>
                </c:pt>
                <c:pt idx="1821">
                  <c:v>868</c:v>
                </c:pt>
                <c:pt idx="1822">
                  <c:v>870</c:v>
                </c:pt>
                <c:pt idx="1823">
                  <c:v>869</c:v>
                </c:pt>
                <c:pt idx="1824">
                  <c:v>870</c:v>
                </c:pt>
                <c:pt idx="1825">
                  <c:v>869</c:v>
                </c:pt>
                <c:pt idx="1826">
                  <c:v>869</c:v>
                </c:pt>
                <c:pt idx="1827">
                  <c:v>868</c:v>
                </c:pt>
                <c:pt idx="1828">
                  <c:v>869</c:v>
                </c:pt>
                <c:pt idx="1829">
                  <c:v>869</c:v>
                </c:pt>
                <c:pt idx="1830">
                  <c:v>869</c:v>
                </c:pt>
                <c:pt idx="1831">
                  <c:v>869</c:v>
                </c:pt>
                <c:pt idx="1832">
                  <c:v>869</c:v>
                </c:pt>
                <c:pt idx="1833">
                  <c:v>868</c:v>
                </c:pt>
                <c:pt idx="1834">
                  <c:v>869</c:v>
                </c:pt>
                <c:pt idx="1835">
                  <c:v>869</c:v>
                </c:pt>
                <c:pt idx="1836">
                  <c:v>869</c:v>
                </c:pt>
                <c:pt idx="1837">
                  <c:v>868</c:v>
                </c:pt>
                <c:pt idx="1838">
                  <c:v>871</c:v>
                </c:pt>
                <c:pt idx="1839">
                  <c:v>869</c:v>
                </c:pt>
                <c:pt idx="1840">
                  <c:v>868</c:v>
                </c:pt>
                <c:pt idx="1841">
                  <c:v>869</c:v>
                </c:pt>
                <c:pt idx="1842">
                  <c:v>868</c:v>
                </c:pt>
                <c:pt idx="1843">
                  <c:v>869</c:v>
                </c:pt>
                <c:pt idx="1844">
                  <c:v>869</c:v>
                </c:pt>
                <c:pt idx="1845">
                  <c:v>866</c:v>
                </c:pt>
                <c:pt idx="1846">
                  <c:v>868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6D10-4770-96CF-BC2759CA770C}"/>
            </c:ext>
          </c:extLst>
        </c:ser>
        <c:ser>
          <c:idx val="2"/>
          <c:order val="2"/>
          <c:tx>
            <c:strRef>
              <c:f>'mix3'!$G$1</c:f>
              <c:strCache>
                <c:ptCount val="1"/>
                <c:pt idx="0">
                  <c:v> pr3</c:v>
                </c:pt>
              </c:strCache>
            </c:strRef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xVal>
            <c:numRef>
              <c:f>'mix3'!$C$2:$C$1848</c:f>
              <c:numCache>
                <c:formatCode>General</c:formatCode>
                <c:ptCount val="1847"/>
                <c:pt idx="0">
                  <c:v>0</c:v>
                </c:pt>
                <c:pt idx="1">
                  <c:v>1.1751651800002705E-3</c:v>
                </c:pt>
                <c:pt idx="2">
                  <c:v>2.269983290000166E-3</c:v>
                </c:pt>
                <c:pt idx="3">
                  <c:v>2.8691291800000407E-3</c:v>
                </c:pt>
                <c:pt idx="4">
                  <c:v>3.3349990900002346E-3</c:v>
                </c:pt>
                <c:pt idx="5">
                  <c:v>4.2459964800003469E-3</c:v>
                </c:pt>
                <c:pt idx="6">
                  <c:v>4.7380924200002283E-3</c:v>
                </c:pt>
                <c:pt idx="7">
                  <c:v>5.223989490000136E-3</c:v>
                </c:pt>
                <c:pt idx="8">
                  <c:v>5.7120323200003931E-3</c:v>
                </c:pt>
                <c:pt idx="9">
                  <c:v>6.1950683600002776E-3</c:v>
                </c:pt>
                <c:pt idx="10">
                  <c:v>7.3921680499999809E-3</c:v>
                </c:pt>
                <c:pt idx="11">
                  <c:v>7.8940391599999771E-3</c:v>
                </c:pt>
                <c:pt idx="12">
                  <c:v>8.3701610600002141E-3</c:v>
                </c:pt>
                <c:pt idx="13">
                  <c:v>8.891105650000064E-3</c:v>
                </c:pt>
                <c:pt idx="14">
                  <c:v>9.6430778500002923E-3</c:v>
                </c:pt>
                <c:pt idx="15">
                  <c:v>1.0243177420000027E-2</c:v>
                </c:pt>
                <c:pt idx="16">
                  <c:v>1.076602936000004E-2</c:v>
                </c:pt>
                <c:pt idx="17">
                  <c:v>1.1250019080000229E-2</c:v>
                </c:pt>
                <c:pt idx="18">
                  <c:v>1.1726140980000022E-2</c:v>
                </c:pt>
                <c:pt idx="19">
                  <c:v>1.2176990509999985E-2</c:v>
                </c:pt>
                <c:pt idx="20">
                  <c:v>1.2629032139999996E-2</c:v>
                </c:pt>
                <c:pt idx="21">
                  <c:v>1.3098001480000399E-2</c:v>
                </c:pt>
                <c:pt idx="22">
                  <c:v>1.3590097430000281E-2</c:v>
                </c:pt>
                <c:pt idx="23">
                  <c:v>1.4060020450000099E-2</c:v>
                </c:pt>
                <c:pt idx="24">
                  <c:v>1.4528036120000198E-2</c:v>
                </c:pt>
                <c:pt idx="25">
                  <c:v>1.4999151230000063E-2</c:v>
                </c:pt>
                <c:pt idx="26">
                  <c:v>1.5470027930000185E-2</c:v>
                </c:pt>
                <c:pt idx="27">
                  <c:v>1.5976190569999993E-2</c:v>
                </c:pt>
                <c:pt idx="28">
                  <c:v>1.6453981400000206E-2</c:v>
                </c:pt>
                <c:pt idx="29">
                  <c:v>1.6925096510000071E-2</c:v>
                </c:pt>
                <c:pt idx="30">
                  <c:v>1.7397165300000239E-2</c:v>
                </c:pt>
                <c:pt idx="31">
                  <c:v>1.7883062370000147E-2</c:v>
                </c:pt>
                <c:pt idx="32">
                  <c:v>1.8195152290000127E-2</c:v>
                </c:pt>
                <c:pt idx="33">
                  <c:v>1.8507003790000365E-2</c:v>
                </c:pt>
                <c:pt idx="34">
                  <c:v>1.8820047380000204E-2</c:v>
                </c:pt>
                <c:pt idx="35">
                  <c:v>1.9129991530000279E-2</c:v>
                </c:pt>
                <c:pt idx="36">
                  <c:v>1.9438028340000191E-2</c:v>
                </c:pt>
                <c:pt idx="37">
                  <c:v>1.9765138630000401E-2</c:v>
                </c:pt>
                <c:pt idx="38">
                  <c:v>2.0074129110000172E-2</c:v>
                </c:pt>
                <c:pt idx="39">
                  <c:v>2.0383119590000387E-2</c:v>
                </c:pt>
                <c:pt idx="40">
                  <c:v>2.0690202719999995E-2</c:v>
                </c:pt>
                <c:pt idx="41">
                  <c:v>2.1001100540000373E-2</c:v>
                </c:pt>
                <c:pt idx="42">
                  <c:v>2.1310091020000144E-2</c:v>
                </c:pt>
                <c:pt idx="43">
                  <c:v>2.1620035170000218E-2</c:v>
                </c:pt>
                <c:pt idx="44">
                  <c:v>2.1929025649999989E-2</c:v>
                </c:pt>
                <c:pt idx="45">
                  <c:v>2.2242069250000274E-2</c:v>
                </c:pt>
                <c:pt idx="46">
                  <c:v>2.2554159170000254E-2</c:v>
                </c:pt>
                <c:pt idx="47">
                  <c:v>4.6933174140000311E-2</c:v>
                </c:pt>
                <c:pt idx="48">
                  <c:v>6.7309141159999974E-2</c:v>
                </c:pt>
                <c:pt idx="49">
                  <c:v>9.2246055609999988E-2</c:v>
                </c:pt>
                <c:pt idx="50">
                  <c:v>0.11651206017000026</c:v>
                </c:pt>
                <c:pt idx="51">
                  <c:v>0.13700819015999999</c:v>
                </c:pt>
                <c:pt idx="52">
                  <c:v>0.16152715683000007</c:v>
                </c:pt>
                <c:pt idx="53">
                  <c:v>0.18204307556000021</c:v>
                </c:pt>
                <c:pt idx="54">
                  <c:v>0.20692420006000001</c:v>
                </c:pt>
                <c:pt idx="55">
                  <c:v>0.22720813751000035</c:v>
                </c:pt>
                <c:pt idx="56">
                  <c:v>0.25193214416999998</c:v>
                </c:pt>
                <c:pt idx="57">
                  <c:v>0.27618098259000012</c:v>
                </c:pt>
                <c:pt idx="58">
                  <c:v>0.29680418968</c:v>
                </c:pt>
                <c:pt idx="59">
                  <c:v>0.32171297074000016</c:v>
                </c:pt>
                <c:pt idx="60">
                  <c:v>0.34193515778000005</c:v>
                </c:pt>
                <c:pt idx="61">
                  <c:v>0.36647820473000037</c:v>
                </c:pt>
                <c:pt idx="62">
                  <c:v>0.39131307602000032</c:v>
                </c:pt>
                <c:pt idx="63">
                  <c:v>0.41167497635000005</c:v>
                </c:pt>
                <c:pt idx="64">
                  <c:v>0.43601918221000036</c:v>
                </c:pt>
                <c:pt idx="65">
                  <c:v>0.45673108101000004</c:v>
                </c:pt>
                <c:pt idx="66">
                  <c:v>0.48134803772000012</c:v>
                </c:pt>
                <c:pt idx="67">
                  <c:v>0.50583100319000041</c:v>
                </c:pt>
                <c:pt idx="68">
                  <c:v>0.52629208565000019</c:v>
                </c:pt>
                <c:pt idx="69">
                  <c:v>0.55104398728000037</c:v>
                </c:pt>
                <c:pt idx="70">
                  <c:v>0.57140111923000036</c:v>
                </c:pt>
                <c:pt idx="71">
                  <c:v>0.59578704834000007</c:v>
                </c:pt>
                <c:pt idx="72">
                  <c:v>0.61633896828000001</c:v>
                </c:pt>
                <c:pt idx="73">
                  <c:v>0.64075803757000038</c:v>
                </c:pt>
                <c:pt idx="74">
                  <c:v>0.66528701782000033</c:v>
                </c:pt>
                <c:pt idx="75">
                  <c:v>0.6860430240700004</c:v>
                </c:pt>
                <c:pt idx="76">
                  <c:v>0.71049499512000036</c:v>
                </c:pt>
                <c:pt idx="77">
                  <c:v>0.73112297057999998</c:v>
                </c:pt>
                <c:pt idx="78">
                  <c:v>0.75563907624000004</c:v>
                </c:pt>
                <c:pt idx="79">
                  <c:v>0.78006505966000006</c:v>
                </c:pt>
                <c:pt idx="80">
                  <c:v>0.80066418648000015</c:v>
                </c:pt>
                <c:pt idx="81">
                  <c:v>0.82515001297000001</c:v>
                </c:pt>
                <c:pt idx="82">
                  <c:v>0.84573316574000001</c:v>
                </c:pt>
                <c:pt idx="83">
                  <c:v>0.8702161312100003</c:v>
                </c:pt>
                <c:pt idx="84">
                  <c:v>0.89476299286000005</c:v>
                </c:pt>
                <c:pt idx="85">
                  <c:v>0.91554403305000021</c:v>
                </c:pt>
                <c:pt idx="86">
                  <c:v>0.94001698494000019</c:v>
                </c:pt>
                <c:pt idx="87">
                  <c:v>0.96044611931000023</c:v>
                </c:pt>
                <c:pt idx="88">
                  <c:v>0.98521614074999997</c:v>
                </c:pt>
                <c:pt idx="89">
                  <c:v>1.0057911872900003</c:v>
                </c:pt>
                <c:pt idx="90">
                  <c:v>1.0300171375300002</c:v>
                </c:pt>
                <c:pt idx="91">
                  <c:v>1.0548090934800003</c:v>
                </c:pt>
                <c:pt idx="92">
                  <c:v>1.0753262043</c:v>
                </c:pt>
                <c:pt idx="93">
                  <c:v>1.0995960235600002</c:v>
                </c:pt>
                <c:pt idx="94">
                  <c:v>1.12018799782</c:v>
                </c:pt>
                <c:pt idx="95">
                  <c:v>1.1447560787200004</c:v>
                </c:pt>
                <c:pt idx="96">
                  <c:v>1.1693949699400004</c:v>
                </c:pt>
                <c:pt idx="97">
                  <c:v>1.19008016587</c:v>
                </c:pt>
                <c:pt idx="98">
                  <c:v>1.2146000862100004</c:v>
                </c:pt>
                <c:pt idx="99">
                  <c:v>1.2350261211400002</c:v>
                </c:pt>
                <c:pt idx="100">
                  <c:v>1.2593929767600001</c:v>
                </c:pt>
                <c:pt idx="101">
                  <c:v>1.2840280532900001</c:v>
                </c:pt>
                <c:pt idx="102">
                  <c:v>1.3045320510900003</c:v>
                </c:pt>
                <c:pt idx="103">
                  <c:v>1.3290150165600001</c:v>
                </c:pt>
                <c:pt idx="104">
                  <c:v>1.3498060703300001</c:v>
                </c:pt>
                <c:pt idx="105">
                  <c:v>1.3744549751300004</c:v>
                </c:pt>
                <c:pt idx="106">
                  <c:v>1.3947541713700002</c:v>
                </c:pt>
                <c:pt idx="107">
                  <c:v>1.41919517517</c:v>
                </c:pt>
                <c:pt idx="108">
                  <c:v>1.4437460899400003</c:v>
                </c:pt>
                <c:pt idx="109">
                  <c:v>1.4642181396500002</c:v>
                </c:pt>
                <c:pt idx="110">
                  <c:v>1.48886013031</c:v>
                </c:pt>
                <c:pt idx="111">
                  <c:v>1.5094640255000003</c:v>
                </c:pt>
                <c:pt idx="112">
                  <c:v>1.5337891578700003</c:v>
                </c:pt>
                <c:pt idx="113">
                  <c:v>1.5583519935600001</c:v>
                </c:pt>
                <c:pt idx="114">
                  <c:v>1.5789949894000004</c:v>
                </c:pt>
                <c:pt idx="115">
                  <c:v>1.6037020683300001</c:v>
                </c:pt>
                <c:pt idx="116">
                  <c:v>1.62409996987</c:v>
                </c:pt>
                <c:pt idx="117">
                  <c:v>1.6484830379500006</c:v>
                </c:pt>
                <c:pt idx="118">
                  <c:v>1.6731441020999998</c:v>
                </c:pt>
                <c:pt idx="119">
                  <c:v>1.6934900283799998</c:v>
                </c:pt>
                <c:pt idx="120">
                  <c:v>1.7180321216599999</c:v>
                </c:pt>
                <c:pt idx="121">
                  <c:v>1.7386400699600002</c:v>
                </c:pt>
                <c:pt idx="122">
                  <c:v>1.7631351947799998</c:v>
                </c:pt>
                <c:pt idx="123">
                  <c:v>1.7841770649000002</c:v>
                </c:pt>
                <c:pt idx="124">
                  <c:v>1.8083381652899999</c:v>
                </c:pt>
                <c:pt idx="125">
                  <c:v>1.8328790664699999</c:v>
                </c:pt>
                <c:pt idx="126">
                  <c:v>1.8533329963700003</c:v>
                </c:pt>
                <c:pt idx="127">
                  <c:v>1.8777949810100005</c:v>
                </c:pt>
                <c:pt idx="128">
                  <c:v>1.8983631134099999</c:v>
                </c:pt>
                <c:pt idx="129">
                  <c:v>1.9228880405500006</c:v>
                </c:pt>
                <c:pt idx="130">
                  <c:v>1.9474930763300002</c:v>
                </c:pt>
                <c:pt idx="131">
                  <c:v>1.9681651592300002</c:v>
                </c:pt>
                <c:pt idx="132">
                  <c:v>1.99261403084</c:v>
                </c:pt>
                <c:pt idx="133">
                  <c:v>2.01317620278</c:v>
                </c:pt>
                <c:pt idx="134">
                  <c:v>2.0378830432900004</c:v>
                </c:pt>
                <c:pt idx="135">
                  <c:v>2.0621690750100004</c:v>
                </c:pt>
                <c:pt idx="136">
                  <c:v>2.0828080177300001</c:v>
                </c:pt>
                <c:pt idx="137">
                  <c:v>2.1072571277600001</c:v>
                </c:pt>
                <c:pt idx="138">
                  <c:v>2.1278741359700004</c:v>
                </c:pt>
                <c:pt idx="139">
                  <c:v>2.15253806114</c:v>
                </c:pt>
                <c:pt idx="140">
                  <c:v>2.17292809487</c:v>
                </c:pt>
                <c:pt idx="141">
                  <c:v>2.19742703438</c:v>
                </c:pt>
                <c:pt idx="142">
                  <c:v>2.2217931747500006</c:v>
                </c:pt>
                <c:pt idx="143">
                  <c:v>2.2424540519699998</c:v>
                </c:pt>
                <c:pt idx="144">
                  <c:v>2.2671442031900004</c:v>
                </c:pt>
                <c:pt idx="145">
                  <c:v>2.2873840332099999</c:v>
                </c:pt>
                <c:pt idx="146">
                  <c:v>2.3120579719600003</c:v>
                </c:pt>
                <c:pt idx="147">
                  <c:v>2.3369300365500005</c:v>
                </c:pt>
                <c:pt idx="148">
                  <c:v>2.3571681976300005</c:v>
                </c:pt>
                <c:pt idx="149">
                  <c:v>2.3817842006699999</c:v>
                </c:pt>
                <c:pt idx="150">
                  <c:v>2.4023160934500001</c:v>
                </c:pt>
                <c:pt idx="151">
                  <c:v>2.426705122</c:v>
                </c:pt>
                <c:pt idx="152">
                  <c:v>2.4511799812300006</c:v>
                </c:pt>
                <c:pt idx="153">
                  <c:v>2.4718210697200003</c:v>
                </c:pt>
                <c:pt idx="154">
                  <c:v>2.4963910579699999</c:v>
                </c:pt>
                <c:pt idx="155">
                  <c:v>2.5168550014500002</c:v>
                </c:pt>
                <c:pt idx="156">
                  <c:v>2.5413529872900003</c:v>
                </c:pt>
                <c:pt idx="157">
                  <c:v>2.56220602989</c:v>
                </c:pt>
                <c:pt idx="158">
                  <c:v>2.5866360664400001</c:v>
                </c:pt>
                <c:pt idx="159">
                  <c:v>2.6110010147099998</c:v>
                </c:pt>
                <c:pt idx="160">
                  <c:v>2.63163709641</c:v>
                </c:pt>
                <c:pt idx="161">
                  <c:v>2.6561679840100001</c:v>
                </c:pt>
                <c:pt idx="162">
                  <c:v>2.6771631240900002</c:v>
                </c:pt>
                <c:pt idx="163">
                  <c:v>2.7012491226200006</c:v>
                </c:pt>
                <c:pt idx="164">
                  <c:v>2.7257781028800001</c:v>
                </c:pt>
                <c:pt idx="165">
                  <c:v>2.74634814263</c:v>
                </c:pt>
                <c:pt idx="166">
                  <c:v>2.7708320617700006</c:v>
                </c:pt>
                <c:pt idx="167">
                  <c:v>2.79142403603</c:v>
                </c:pt>
                <c:pt idx="168">
                  <c:v>2.81591510773</c:v>
                </c:pt>
                <c:pt idx="169">
                  <c:v>2.8405771255499999</c:v>
                </c:pt>
                <c:pt idx="170">
                  <c:v>2.8612689971900003</c:v>
                </c:pt>
                <c:pt idx="171">
                  <c:v>2.8856201171899998</c:v>
                </c:pt>
                <c:pt idx="172">
                  <c:v>2.9061040878300006</c:v>
                </c:pt>
                <c:pt idx="173">
                  <c:v>2.9308161735599998</c:v>
                </c:pt>
                <c:pt idx="174">
                  <c:v>2.9512770176000003</c:v>
                </c:pt>
                <c:pt idx="175">
                  <c:v>2.9757251739500004</c:v>
                </c:pt>
                <c:pt idx="176">
                  <c:v>3.0002071857500003</c:v>
                </c:pt>
                <c:pt idx="177">
                  <c:v>3.0207960605599999</c:v>
                </c:pt>
                <c:pt idx="178">
                  <c:v>3.04538011551</c:v>
                </c:pt>
                <c:pt idx="179">
                  <c:v>3.0659391880100002</c:v>
                </c:pt>
                <c:pt idx="180">
                  <c:v>3.0907020568900001</c:v>
                </c:pt>
                <c:pt idx="181">
                  <c:v>3.1148831844400005</c:v>
                </c:pt>
                <c:pt idx="182">
                  <c:v>3.1358051300100001</c:v>
                </c:pt>
                <c:pt idx="183">
                  <c:v>3.16006398201</c:v>
                </c:pt>
                <c:pt idx="184">
                  <c:v>3.1806061267900003</c:v>
                </c:pt>
                <c:pt idx="185">
                  <c:v>3.2053391933499999</c:v>
                </c:pt>
                <c:pt idx="186">
                  <c:v>3.2295730113999999</c:v>
                </c:pt>
                <c:pt idx="187">
                  <c:v>3.2502920627600003</c:v>
                </c:pt>
                <c:pt idx="188">
                  <c:v>3.2747490406100002</c:v>
                </c:pt>
                <c:pt idx="189">
                  <c:v>3.29537105561</c:v>
                </c:pt>
                <c:pt idx="190">
                  <c:v>3.3201391697000004</c:v>
                </c:pt>
                <c:pt idx="191">
                  <c:v>3.3403069973000004</c:v>
                </c:pt>
                <c:pt idx="192">
                  <c:v>3.3647820949600002</c:v>
                </c:pt>
                <c:pt idx="193">
                  <c:v>3.3895921707199999</c:v>
                </c:pt>
                <c:pt idx="194">
                  <c:v>3.4099690914200003</c:v>
                </c:pt>
                <c:pt idx="195">
                  <c:v>3.4344320297300004</c:v>
                </c:pt>
                <c:pt idx="196">
                  <c:v>3.4552412033100004</c:v>
                </c:pt>
                <c:pt idx="197">
                  <c:v>3.4796249866499998</c:v>
                </c:pt>
                <c:pt idx="198">
                  <c:v>3.5042450428000005</c:v>
                </c:pt>
                <c:pt idx="199">
                  <c:v>3.5246961116800004</c:v>
                </c:pt>
                <c:pt idx="200">
                  <c:v>3.5494720935799999</c:v>
                </c:pt>
                <c:pt idx="201">
                  <c:v>3.5698611736300001</c:v>
                </c:pt>
                <c:pt idx="202">
                  <c:v>3.5942981243200003</c:v>
                </c:pt>
                <c:pt idx="203">
                  <c:v>3.6187481880200001</c:v>
                </c:pt>
                <c:pt idx="204">
                  <c:v>3.6397140026100003</c:v>
                </c:pt>
                <c:pt idx="205">
                  <c:v>3.66385006905</c:v>
                </c:pt>
                <c:pt idx="206">
                  <c:v>3.6846730709100002</c:v>
                </c:pt>
                <c:pt idx="207">
                  <c:v>3.7092671394400001</c:v>
                </c:pt>
                <c:pt idx="208">
                  <c:v>3.72970914841</c:v>
                </c:pt>
                <c:pt idx="209">
                  <c:v>3.7540111541800001</c:v>
                </c:pt>
                <c:pt idx="210">
                  <c:v>3.7785511016900002</c:v>
                </c:pt>
                <c:pt idx="211">
                  <c:v>3.7990221977299998</c:v>
                </c:pt>
                <c:pt idx="212">
                  <c:v>3.8236231803899998</c:v>
                </c:pt>
                <c:pt idx="213">
                  <c:v>3.8441820144699999</c:v>
                </c:pt>
                <c:pt idx="214">
                  <c:v>3.8686130046899998</c:v>
                </c:pt>
                <c:pt idx="215">
                  <c:v>3.8932480812099999</c:v>
                </c:pt>
                <c:pt idx="216">
                  <c:v>3.9138281345400006</c:v>
                </c:pt>
                <c:pt idx="217">
                  <c:v>3.9385750293800004</c:v>
                </c:pt>
                <c:pt idx="218">
                  <c:v>3.9589521884900001</c:v>
                </c:pt>
                <c:pt idx="219">
                  <c:v>3.9835231304200005</c:v>
                </c:pt>
                <c:pt idx="220">
                  <c:v>4.0082271099100009</c:v>
                </c:pt>
                <c:pt idx="221">
                  <c:v>4.0284512043000005</c:v>
                </c:pt>
                <c:pt idx="222">
                  <c:v>4.0532190799700007</c:v>
                </c:pt>
                <c:pt idx="223">
                  <c:v>4.0738041400900009</c:v>
                </c:pt>
                <c:pt idx="224">
                  <c:v>4.0980601310800004</c:v>
                </c:pt>
                <c:pt idx="225">
                  <c:v>4.1189670562800007</c:v>
                </c:pt>
                <c:pt idx="226">
                  <c:v>4.1436259746600008</c:v>
                </c:pt>
                <c:pt idx="227">
                  <c:v>4.1676280498500002</c:v>
                </c:pt>
                <c:pt idx="228">
                  <c:v>4.1882081031800009</c:v>
                </c:pt>
                <c:pt idx="229">
                  <c:v>4.2127671241800009</c:v>
                </c:pt>
                <c:pt idx="230">
                  <c:v>4.2337491512300005</c:v>
                </c:pt>
                <c:pt idx="231">
                  <c:v>4.2581710815500005</c:v>
                </c:pt>
                <c:pt idx="232">
                  <c:v>4.2826659679400008</c:v>
                </c:pt>
                <c:pt idx="233">
                  <c:v>4.3030011653900004</c:v>
                </c:pt>
                <c:pt idx="234">
                  <c:v>4.3276610374500004</c:v>
                </c:pt>
                <c:pt idx="235">
                  <c:v>4.3480560779600008</c:v>
                </c:pt>
                <c:pt idx="236">
                  <c:v>4.3727991581000003</c:v>
                </c:pt>
                <c:pt idx="237">
                  <c:v>4.3971340656300004</c:v>
                </c:pt>
                <c:pt idx="238">
                  <c:v>4.417901992800001</c:v>
                </c:pt>
                <c:pt idx="239">
                  <c:v>4.4425401687600008</c:v>
                </c:pt>
                <c:pt idx="240">
                  <c:v>4.4627420902300008</c:v>
                </c:pt>
                <c:pt idx="241">
                  <c:v>4.4874010086100009</c:v>
                </c:pt>
                <c:pt idx="242">
                  <c:v>4.5077600479200006</c:v>
                </c:pt>
                <c:pt idx="243">
                  <c:v>4.5322999954200007</c:v>
                </c:pt>
                <c:pt idx="244">
                  <c:v>4.5570580959300004</c:v>
                </c:pt>
                <c:pt idx="245">
                  <c:v>4.5775210857400008</c:v>
                </c:pt>
                <c:pt idx="246">
                  <c:v>4.6018910408000009</c:v>
                </c:pt>
                <c:pt idx="247">
                  <c:v>4.6225421428700004</c:v>
                </c:pt>
                <c:pt idx="248">
                  <c:v>4.6471509933500004</c:v>
                </c:pt>
                <c:pt idx="249">
                  <c:v>4.6714191436800006</c:v>
                </c:pt>
                <c:pt idx="250">
                  <c:v>4.6921141147600007</c:v>
                </c:pt>
                <c:pt idx="251">
                  <c:v>4.7167701721200004</c:v>
                </c:pt>
                <c:pt idx="252">
                  <c:v>4.7371079921700003</c:v>
                </c:pt>
                <c:pt idx="253">
                  <c:v>4.7616469860100006</c:v>
                </c:pt>
                <c:pt idx="254">
                  <c:v>4.7865750789700003</c:v>
                </c:pt>
                <c:pt idx="255">
                  <c:v>4.806745052340001</c:v>
                </c:pt>
                <c:pt idx="256">
                  <c:v>4.8312602043200004</c:v>
                </c:pt>
                <c:pt idx="257">
                  <c:v>4.8521080017100005</c:v>
                </c:pt>
                <c:pt idx="258">
                  <c:v>4.8764660358500009</c:v>
                </c:pt>
                <c:pt idx="259">
                  <c:v>4.8968670368200007</c:v>
                </c:pt>
                <c:pt idx="260">
                  <c:v>4.9218220710800002</c:v>
                </c:pt>
                <c:pt idx="261">
                  <c:v>4.9459741115600009</c:v>
                </c:pt>
                <c:pt idx="262">
                  <c:v>4.9665310382900003</c:v>
                </c:pt>
                <c:pt idx="263">
                  <c:v>4.9911329746300011</c:v>
                </c:pt>
                <c:pt idx="264">
                  <c:v>5.0116980075900006</c:v>
                </c:pt>
                <c:pt idx="265">
                  <c:v>5.0316980075900002</c:v>
                </c:pt>
                <c:pt idx="266">
                  <c:v>5.0322809410199998</c:v>
                </c:pt>
                <c:pt idx="267">
                  <c:v>5.0327420425499998</c:v>
                </c:pt>
                <c:pt idx="268">
                  <c:v>5.033261079799999</c:v>
                </c:pt>
                <c:pt idx="269">
                  <c:v>5.033730049139999</c:v>
                </c:pt>
                <c:pt idx="270">
                  <c:v>5.0341930580199996</c:v>
                </c:pt>
                <c:pt idx="271">
                  <c:v>5.0346870613199997</c:v>
                </c:pt>
                <c:pt idx="272">
                  <c:v>5.0352189731700001</c:v>
                </c:pt>
                <c:pt idx="273">
                  <c:v>5.0360429477799986</c:v>
                </c:pt>
                <c:pt idx="274">
                  <c:v>5.0365979862299994</c:v>
                </c:pt>
                <c:pt idx="275">
                  <c:v>5.037096996319999</c:v>
                </c:pt>
                <c:pt idx="276">
                  <c:v>5.0375850391499988</c:v>
                </c:pt>
                <c:pt idx="277">
                  <c:v>5.0380718898899985</c:v>
                </c:pt>
                <c:pt idx="278">
                  <c:v>5.0385549259299989</c:v>
                </c:pt>
                <c:pt idx="279">
                  <c:v>5.0390410614099999</c:v>
                </c:pt>
                <c:pt idx="280">
                  <c:v>5.0395560455399995</c:v>
                </c:pt>
                <c:pt idx="281">
                  <c:v>5.0405390453399992</c:v>
                </c:pt>
                <c:pt idx="282">
                  <c:v>5.0411079120700002</c:v>
                </c:pt>
                <c:pt idx="283">
                  <c:v>5.0415959549</c:v>
                </c:pt>
                <c:pt idx="284">
                  <c:v>5.0420720768099994</c:v>
                </c:pt>
                <c:pt idx="285">
                  <c:v>5.0425501060599984</c:v>
                </c:pt>
                <c:pt idx="286">
                  <c:v>5.0430240821899996</c:v>
                </c:pt>
                <c:pt idx="287">
                  <c:v>5.0435249996299998</c:v>
                </c:pt>
                <c:pt idx="288">
                  <c:v>5.0439980220899994</c:v>
                </c:pt>
                <c:pt idx="289">
                  <c:v>5.0445161056599996</c:v>
                </c:pt>
                <c:pt idx="290">
                  <c:v>5.0449938964899985</c:v>
                </c:pt>
                <c:pt idx="291">
                  <c:v>5.0454728794200001</c:v>
                </c:pt>
                <c:pt idx="292">
                  <c:v>5.0459749889499985</c:v>
                </c:pt>
                <c:pt idx="293">
                  <c:v>5.0464229774599989</c:v>
                </c:pt>
                <c:pt idx="294">
                  <c:v>5.0469339084699989</c:v>
                </c:pt>
                <c:pt idx="295">
                  <c:v>5.0475099277600002</c:v>
                </c:pt>
                <c:pt idx="296">
                  <c:v>5.048042078029999</c:v>
                </c:pt>
                <c:pt idx="297">
                  <c:v>5.0485570621599987</c:v>
                </c:pt>
                <c:pt idx="298">
                  <c:v>5.0490451049899985</c:v>
                </c:pt>
                <c:pt idx="299">
                  <c:v>5.0495300483799994</c:v>
                </c:pt>
                <c:pt idx="300">
                  <c:v>5.0500838947400002</c:v>
                </c:pt>
                <c:pt idx="301">
                  <c:v>5.0506329727299999</c:v>
                </c:pt>
                <c:pt idx="302">
                  <c:v>5.0511470031799988</c:v>
                </c:pt>
                <c:pt idx="303">
                  <c:v>5.0517049026599992</c:v>
                </c:pt>
                <c:pt idx="304">
                  <c:v>5.0524521064799988</c:v>
                </c:pt>
                <c:pt idx="305">
                  <c:v>5.0530219268899987</c:v>
                </c:pt>
                <c:pt idx="306">
                  <c:v>5.0535071086999999</c:v>
                </c:pt>
                <c:pt idx="307">
                  <c:v>5.0539810848299993</c:v>
                </c:pt>
                <c:pt idx="308">
                  <c:v>5.05445100785</c:v>
                </c:pt>
                <c:pt idx="309">
                  <c:v>5.0549240303099996</c:v>
                </c:pt>
                <c:pt idx="310">
                  <c:v>5.0553960990999993</c:v>
                </c:pt>
                <c:pt idx="311">
                  <c:v>5.0558939170899997</c:v>
                </c:pt>
                <c:pt idx="312">
                  <c:v>5.0564480018699989</c:v>
                </c:pt>
                <c:pt idx="313">
                  <c:v>5.0569250774499999</c:v>
                </c:pt>
                <c:pt idx="314">
                  <c:v>5.05739309312</c:v>
                </c:pt>
                <c:pt idx="315">
                  <c:v>5.0578639698099987</c:v>
                </c:pt>
                <c:pt idx="316">
                  <c:v>5.0583338928299995</c:v>
                </c:pt>
                <c:pt idx="317">
                  <c:v>5.0588019084999996</c:v>
                </c:pt>
                <c:pt idx="318">
                  <c:v>5.059268016819999</c:v>
                </c:pt>
                <c:pt idx="319">
                  <c:v>5.0597009849599992</c:v>
                </c:pt>
                <c:pt idx="320">
                  <c:v>5.0600240421399985</c:v>
                </c:pt>
                <c:pt idx="321">
                  <c:v>5.0603521060999999</c:v>
                </c:pt>
                <c:pt idx="322">
                  <c:v>5.0606610965799987</c:v>
                </c:pt>
                <c:pt idx="323">
                  <c:v>5.0609688949699994</c:v>
                </c:pt>
                <c:pt idx="324">
                  <c:v>5.0612740707499988</c:v>
                </c:pt>
                <c:pt idx="325">
                  <c:v>5.0615809154599987</c:v>
                </c:pt>
                <c:pt idx="326">
                  <c:v>5.0618860912399999</c:v>
                </c:pt>
                <c:pt idx="327">
                  <c:v>5.0621919822799999</c:v>
                </c:pt>
                <c:pt idx="328">
                  <c:v>5.0624959659699993</c:v>
                </c:pt>
                <c:pt idx="329">
                  <c:v>5.0628009033299985</c:v>
                </c:pt>
                <c:pt idx="330">
                  <c:v>5.0631070327799996</c:v>
                </c:pt>
                <c:pt idx="331">
                  <c:v>5.0634129238199996</c:v>
                </c:pt>
                <c:pt idx="332">
                  <c:v>5.0637180995999991</c:v>
                </c:pt>
                <c:pt idx="333">
                  <c:v>5.0640399646799992</c:v>
                </c:pt>
                <c:pt idx="334">
                  <c:v>5.0643630218600002</c:v>
                </c:pt>
                <c:pt idx="335">
                  <c:v>5.06466295243</c:v>
                </c:pt>
                <c:pt idx="336">
                  <c:v>5.0648930263600001</c:v>
                </c:pt>
                <c:pt idx="337">
                  <c:v>5.0651219082000001</c:v>
                </c:pt>
                <c:pt idx="338">
                  <c:v>5.0653500747799995</c:v>
                </c:pt>
                <c:pt idx="339">
                  <c:v>5.0655949306599997</c:v>
                </c:pt>
                <c:pt idx="340">
                  <c:v>5.0658428859799987</c:v>
                </c:pt>
                <c:pt idx="341">
                  <c:v>5.06607009889</c:v>
                </c:pt>
                <c:pt idx="342">
                  <c:v>5.0662949276099987</c:v>
                </c:pt>
                <c:pt idx="343">
                  <c:v>5.0666010570599997</c:v>
                </c:pt>
                <c:pt idx="344">
                  <c:v>5.0674679470099999</c:v>
                </c:pt>
                <c:pt idx="345">
                  <c:v>5.06807305337</c:v>
                </c:pt>
                <c:pt idx="346">
                  <c:v>5.0689089489099999</c:v>
                </c:pt>
                <c:pt idx="347">
                  <c:v>5.0696580600800001</c:v>
                </c:pt>
                <c:pt idx="348">
                  <c:v>5.0703580570299991</c:v>
                </c:pt>
                <c:pt idx="349">
                  <c:v>5.0708220195899987</c:v>
                </c:pt>
                <c:pt idx="350">
                  <c:v>5.07115795136</c:v>
                </c:pt>
                <c:pt idx="351">
                  <c:v>5.0715170097399991</c:v>
                </c:pt>
                <c:pt idx="352">
                  <c:v>5.0718519878499997</c:v>
                </c:pt>
                <c:pt idx="353">
                  <c:v>5.0722820949599985</c:v>
                </c:pt>
                <c:pt idx="354">
                  <c:v>5.0806660842999989</c:v>
                </c:pt>
                <c:pt idx="355">
                  <c:v>5.1050050449499995</c:v>
                </c:pt>
                <c:pt idx="356">
                  <c:v>5.1297619533599992</c:v>
                </c:pt>
                <c:pt idx="357">
                  <c:v>5.1505930614599986</c:v>
                </c:pt>
                <c:pt idx="358">
                  <c:v>5.1747269821300002</c:v>
                </c:pt>
                <c:pt idx="359">
                  <c:v>5.1953890514499985</c:v>
                </c:pt>
                <c:pt idx="360">
                  <c:v>5.2224788856599993</c:v>
                </c:pt>
                <c:pt idx="361">
                  <c:v>5.2452929210699999</c:v>
                </c:pt>
                <c:pt idx="362">
                  <c:v>5.2650170517100001</c:v>
                </c:pt>
                <c:pt idx="363">
                  <c:v>5.2893018913399992</c:v>
                </c:pt>
                <c:pt idx="364">
                  <c:v>5.3101339530999994</c:v>
                </c:pt>
                <c:pt idx="365">
                  <c:v>5.334748048789999</c:v>
                </c:pt>
                <c:pt idx="366">
                  <c:v>5.3549790573199996</c:v>
                </c:pt>
                <c:pt idx="367">
                  <c:v>5.3796239089999993</c:v>
                </c:pt>
                <c:pt idx="368">
                  <c:v>5.4041168880499999</c:v>
                </c:pt>
                <c:pt idx="369">
                  <c:v>5.4247129154299998</c:v>
                </c:pt>
                <c:pt idx="370">
                  <c:v>5.4492149543799986</c:v>
                </c:pt>
                <c:pt idx="371">
                  <c:v>5.4698209953399992</c:v>
                </c:pt>
                <c:pt idx="372">
                  <c:v>5.4943380546699991</c:v>
                </c:pt>
                <c:pt idx="373">
                  <c:v>5.5189719391000001</c:v>
                </c:pt>
                <c:pt idx="374">
                  <c:v>5.539831895839999</c:v>
                </c:pt>
                <c:pt idx="375">
                  <c:v>5.564245958359999</c:v>
                </c:pt>
                <c:pt idx="376">
                  <c:v>5.5844090175599987</c:v>
                </c:pt>
                <c:pt idx="377">
                  <c:v>5.6090469551600002</c:v>
                </c:pt>
                <c:pt idx="378">
                  <c:v>5.6335458946599992</c:v>
                </c:pt>
                <c:pt idx="379">
                  <c:v>5.6541080665599992</c:v>
                </c:pt>
                <c:pt idx="380">
                  <c:v>5.6785469245599991</c:v>
                </c:pt>
                <c:pt idx="381">
                  <c:v>5.699569005959999</c:v>
                </c:pt>
                <c:pt idx="382">
                  <c:v>5.7236969661599986</c:v>
                </c:pt>
                <c:pt idx="383">
                  <c:v>5.7441699695599997</c:v>
                </c:pt>
                <c:pt idx="384">
                  <c:v>5.7689619255599993</c:v>
                </c:pt>
                <c:pt idx="385">
                  <c:v>5.7934808921599998</c:v>
                </c:pt>
                <c:pt idx="386">
                  <c:v>5.8138549518599998</c:v>
                </c:pt>
                <c:pt idx="387">
                  <c:v>5.8384459209599999</c:v>
                </c:pt>
                <c:pt idx="388">
                  <c:v>5.8589720916600001</c:v>
                </c:pt>
                <c:pt idx="389">
                  <c:v>5.883686084759999</c:v>
                </c:pt>
                <c:pt idx="390">
                  <c:v>5.9079508972599992</c:v>
                </c:pt>
                <c:pt idx="391">
                  <c:v>5.9287259769599991</c:v>
                </c:pt>
                <c:pt idx="392">
                  <c:v>5.9531259727599988</c:v>
                </c:pt>
                <c:pt idx="393">
                  <c:v>5.9735601139599996</c:v>
                </c:pt>
                <c:pt idx="394">
                  <c:v>5.9983239364599985</c:v>
                </c:pt>
                <c:pt idx="395">
                  <c:v>6.02267195706</c:v>
                </c:pt>
                <c:pt idx="396">
                  <c:v>6.0431618881599984</c:v>
                </c:pt>
                <c:pt idx="397">
                  <c:v>6.0680968952600001</c:v>
                </c:pt>
                <c:pt idx="398">
                  <c:v>6.0883710575599999</c:v>
                </c:pt>
                <c:pt idx="399">
                  <c:v>6.1128130149599986</c:v>
                </c:pt>
                <c:pt idx="400">
                  <c:v>6.1336419773599999</c:v>
                </c:pt>
                <c:pt idx="401">
                  <c:v>6.1582579803600002</c:v>
                </c:pt>
                <c:pt idx="402">
                  <c:v>6.182715911859999</c:v>
                </c:pt>
                <c:pt idx="403">
                  <c:v>6.2029628944599988</c:v>
                </c:pt>
                <c:pt idx="404">
                  <c:v>6.2278731060599988</c:v>
                </c:pt>
                <c:pt idx="405">
                  <c:v>6.2484660339599998</c:v>
                </c:pt>
                <c:pt idx="406">
                  <c:v>6.2725479793599987</c:v>
                </c:pt>
                <c:pt idx="407">
                  <c:v>6.2973070335599992</c:v>
                </c:pt>
                <c:pt idx="408">
                  <c:v>6.3179218959599996</c:v>
                </c:pt>
                <c:pt idx="409">
                  <c:v>6.3421669197599986</c:v>
                </c:pt>
                <c:pt idx="410">
                  <c:v>6.3629780006600001</c:v>
                </c:pt>
                <c:pt idx="411">
                  <c:v>6.3873100471599997</c:v>
                </c:pt>
                <c:pt idx="412">
                  <c:v>6.4117589187599986</c:v>
                </c:pt>
                <c:pt idx="413">
                  <c:v>6.4327190113599997</c:v>
                </c:pt>
                <c:pt idx="414">
                  <c:v>6.4569280338599988</c:v>
                </c:pt>
                <c:pt idx="415">
                  <c:v>6.4774069976599993</c:v>
                </c:pt>
                <c:pt idx="416">
                  <c:v>6.5021169376599985</c:v>
                </c:pt>
                <c:pt idx="417">
                  <c:v>6.5227720928599986</c:v>
                </c:pt>
                <c:pt idx="418">
                  <c:v>6.5471708965599991</c:v>
                </c:pt>
                <c:pt idx="419">
                  <c:v>6.5715859127599998</c:v>
                </c:pt>
                <c:pt idx="420">
                  <c:v>6.5922439289599986</c:v>
                </c:pt>
                <c:pt idx="421">
                  <c:v>6.6166649055599986</c:v>
                </c:pt>
                <c:pt idx="422">
                  <c:v>6.6373009872599997</c:v>
                </c:pt>
                <c:pt idx="423">
                  <c:v>6.6619930458599992</c:v>
                </c:pt>
                <c:pt idx="424">
                  <c:v>6.6862778854599991</c:v>
                </c:pt>
                <c:pt idx="425">
                  <c:v>6.7068140697600001</c:v>
                </c:pt>
                <c:pt idx="426">
                  <c:v>6.7317030620599994</c:v>
                </c:pt>
                <c:pt idx="427">
                  <c:v>6.7519369316599995</c:v>
                </c:pt>
                <c:pt idx="428">
                  <c:v>6.7765848827599999</c:v>
                </c:pt>
                <c:pt idx="429">
                  <c:v>6.8010440063599997</c:v>
                </c:pt>
                <c:pt idx="430">
                  <c:v>6.821748037359999</c:v>
                </c:pt>
                <c:pt idx="431">
                  <c:v>6.8459611129599995</c:v>
                </c:pt>
                <c:pt idx="432">
                  <c:v>6.8665790748599989</c:v>
                </c:pt>
                <c:pt idx="433">
                  <c:v>6.8914110851599997</c:v>
                </c:pt>
                <c:pt idx="434">
                  <c:v>6.9117620182599993</c:v>
                </c:pt>
                <c:pt idx="435">
                  <c:v>6.9367280197599985</c:v>
                </c:pt>
                <c:pt idx="436">
                  <c:v>6.9608349990599994</c:v>
                </c:pt>
                <c:pt idx="437">
                  <c:v>6.9815130424599996</c:v>
                </c:pt>
                <c:pt idx="438">
                  <c:v>7.0058260154599985</c:v>
                </c:pt>
                <c:pt idx="439">
                  <c:v>7.0263920021599997</c:v>
                </c:pt>
                <c:pt idx="440">
                  <c:v>7.0512509536599985</c:v>
                </c:pt>
                <c:pt idx="441">
                  <c:v>7.0753879737599998</c:v>
                </c:pt>
                <c:pt idx="442">
                  <c:v>7.0962360095600001</c:v>
                </c:pt>
                <c:pt idx="443">
                  <c:v>7.12052299496</c:v>
                </c:pt>
                <c:pt idx="444">
                  <c:v>7.1410389137599992</c:v>
                </c:pt>
                <c:pt idx="445">
                  <c:v>7.1659600925599989</c:v>
                </c:pt>
                <c:pt idx="446">
                  <c:v>7.1902458858599996</c:v>
                </c:pt>
                <c:pt idx="447">
                  <c:v>7.2107110214599999</c:v>
                </c:pt>
                <c:pt idx="448">
                  <c:v>7.235472936659999</c:v>
                </c:pt>
                <c:pt idx="449">
                  <c:v>7.2557139587599995</c:v>
                </c:pt>
                <c:pt idx="450">
                  <c:v>7.280242938959999</c:v>
                </c:pt>
                <c:pt idx="451">
                  <c:v>7.3008070182599987</c:v>
                </c:pt>
                <c:pt idx="452">
                  <c:v>7.3256459426599996</c:v>
                </c:pt>
                <c:pt idx="453">
                  <c:v>7.3499760818599995</c:v>
                </c:pt>
                <c:pt idx="454">
                  <c:v>7.3704590988599996</c:v>
                </c:pt>
                <c:pt idx="455">
                  <c:v>7.3952501010599985</c:v>
                </c:pt>
                <c:pt idx="456">
                  <c:v>7.4156029415599996</c:v>
                </c:pt>
                <c:pt idx="457">
                  <c:v>7.4402919006600001</c:v>
                </c:pt>
                <c:pt idx="458">
                  <c:v>7.4647569847599993</c:v>
                </c:pt>
                <c:pt idx="459">
                  <c:v>7.4851589393599998</c:v>
                </c:pt>
                <c:pt idx="460">
                  <c:v>7.5096409511599997</c:v>
                </c:pt>
                <c:pt idx="461">
                  <c:v>7.5304429721599995</c:v>
                </c:pt>
                <c:pt idx="462">
                  <c:v>7.5547969531599986</c:v>
                </c:pt>
                <c:pt idx="463">
                  <c:v>7.5795049858599999</c:v>
                </c:pt>
                <c:pt idx="464">
                  <c:v>7.600081939659999</c:v>
                </c:pt>
                <c:pt idx="465">
                  <c:v>7.6242819023599999</c:v>
                </c:pt>
                <c:pt idx="466">
                  <c:v>7.6449148845599986</c:v>
                </c:pt>
                <c:pt idx="467">
                  <c:v>7.6694550704599997</c:v>
                </c:pt>
                <c:pt idx="468">
                  <c:v>7.6899640750599989</c:v>
                </c:pt>
                <c:pt idx="469">
                  <c:v>7.7147739124600001</c:v>
                </c:pt>
                <c:pt idx="470">
                  <c:v>7.7390449237599999</c:v>
                </c:pt>
                <c:pt idx="471">
                  <c:v>7.7597620677599988</c:v>
                </c:pt>
                <c:pt idx="472">
                  <c:v>7.7841479969599998</c:v>
                </c:pt>
                <c:pt idx="473">
                  <c:v>7.8048019599599989</c:v>
                </c:pt>
                <c:pt idx="474">
                  <c:v>7.8293540668599988</c:v>
                </c:pt>
                <c:pt idx="475">
                  <c:v>7.8537440490599995</c:v>
                </c:pt>
                <c:pt idx="476">
                  <c:v>7.8743109893599996</c:v>
                </c:pt>
                <c:pt idx="477">
                  <c:v>7.8990309429599996</c:v>
                </c:pt>
                <c:pt idx="478">
                  <c:v>7.9194228839599994</c:v>
                </c:pt>
                <c:pt idx="479">
                  <c:v>7.9438669872599998</c:v>
                </c:pt>
                <c:pt idx="480">
                  <c:v>7.9684639167599993</c:v>
                </c:pt>
                <c:pt idx="481">
                  <c:v>7.9890270423600001</c:v>
                </c:pt>
                <c:pt idx="482">
                  <c:v>8.0136881065600001</c:v>
                </c:pt>
                <c:pt idx="483">
                  <c:v>8.0343280029599988</c:v>
                </c:pt>
                <c:pt idx="484">
                  <c:v>8.0586219024599988</c:v>
                </c:pt>
                <c:pt idx="485">
                  <c:v>8.0792000484599988</c:v>
                </c:pt>
                <c:pt idx="486">
                  <c:v>8.1036501121599986</c:v>
                </c:pt>
                <c:pt idx="487">
                  <c:v>8.1283879470599985</c:v>
                </c:pt>
                <c:pt idx="488">
                  <c:v>8.1488928985599998</c:v>
                </c:pt>
                <c:pt idx="489">
                  <c:v>8.1734869670599988</c:v>
                </c:pt>
                <c:pt idx="490">
                  <c:v>8.1941259098599986</c:v>
                </c:pt>
                <c:pt idx="491">
                  <c:v>8.2187929344599997</c:v>
                </c:pt>
                <c:pt idx="492">
                  <c:v>8.2428789329600001</c:v>
                </c:pt>
                <c:pt idx="493">
                  <c:v>8.2634480190600001</c:v>
                </c:pt>
                <c:pt idx="494">
                  <c:v>8.2880289745599995</c:v>
                </c:pt>
                <c:pt idx="495">
                  <c:v>8.3084869575599996</c:v>
                </c:pt>
                <c:pt idx="496">
                  <c:v>8.333169956259999</c:v>
                </c:pt>
                <c:pt idx="497">
                  <c:v>8.3574938964599994</c:v>
                </c:pt>
                <c:pt idx="498">
                  <c:v>8.3781030368599989</c:v>
                </c:pt>
                <c:pt idx="499">
                  <c:v>8.4027409744599986</c:v>
                </c:pt>
                <c:pt idx="500">
                  <c:v>8.4231970500599989</c:v>
                </c:pt>
                <c:pt idx="501">
                  <c:v>8.4480769824599999</c:v>
                </c:pt>
                <c:pt idx="502">
                  <c:v>8.4687841129599999</c:v>
                </c:pt>
                <c:pt idx="503">
                  <c:v>8.4929259014599996</c:v>
                </c:pt>
                <c:pt idx="504">
                  <c:v>8.5173309040599996</c:v>
                </c:pt>
                <c:pt idx="505">
                  <c:v>8.5378849697599986</c:v>
                </c:pt>
                <c:pt idx="506">
                  <c:v>8.5624211025600001</c:v>
                </c:pt>
                <c:pt idx="507">
                  <c:v>8.5832619857600001</c:v>
                </c:pt>
                <c:pt idx="508">
                  <c:v>8.6074519348599985</c:v>
                </c:pt>
                <c:pt idx="509">
                  <c:v>8.6319809150599998</c:v>
                </c:pt>
                <c:pt idx="510">
                  <c:v>8.6525418949599988</c:v>
                </c:pt>
                <c:pt idx="511">
                  <c:v>8.6770699214599993</c:v>
                </c:pt>
                <c:pt idx="512">
                  <c:v>8.69793202406</c:v>
                </c:pt>
                <c:pt idx="513">
                  <c:v>8.7221861076599989</c:v>
                </c:pt>
                <c:pt idx="514">
                  <c:v>8.7468249988599993</c:v>
                </c:pt>
                <c:pt idx="515">
                  <c:v>8.7672949027599998</c:v>
                </c:pt>
                <c:pt idx="516">
                  <c:v>8.7921469402599985</c:v>
                </c:pt>
                <c:pt idx="517">
                  <c:v>8.8122959327599997</c:v>
                </c:pt>
                <c:pt idx="518">
                  <c:v>8.8369949054599992</c:v>
                </c:pt>
                <c:pt idx="519">
                  <c:v>8.8575461101599995</c:v>
                </c:pt>
                <c:pt idx="520">
                  <c:v>8.8822710704599999</c:v>
                </c:pt>
                <c:pt idx="521">
                  <c:v>8.9065070343599988</c:v>
                </c:pt>
                <c:pt idx="522">
                  <c:v>8.9269828987599986</c:v>
                </c:pt>
                <c:pt idx="523">
                  <c:v>8.9519510459599996</c:v>
                </c:pt>
                <c:pt idx="524">
                  <c:v>8.9721141052599993</c:v>
                </c:pt>
                <c:pt idx="525">
                  <c:v>8.9968409728599994</c:v>
                </c:pt>
                <c:pt idx="526">
                  <c:v>9.0211689662599994</c:v>
                </c:pt>
                <c:pt idx="527">
                  <c:v>9.0417180252599998</c:v>
                </c:pt>
                <c:pt idx="528">
                  <c:v>9.0665219020599999</c:v>
                </c:pt>
                <c:pt idx="529">
                  <c:v>9.08680107116</c:v>
                </c:pt>
                <c:pt idx="530">
                  <c:v>9.1112790298599986</c:v>
                </c:pt>
                <c:pt idx="531">
                  <c:v>9.1358850193599999</c:v>
                </c:pt>
                <c:pt idx="532">
                  <c:v>9.1566069316599989</c:v>
                </c:pt>
                <c:pt idx="533">
                  <c:v>9.1812040996599986</c:v>
                </c:pt>
                <c:pt idx="534">
                  <c:v>9.2015659999599997</c:v>
                </c:pt>
                <c:pt idx="535">
                  <c:v>9.2262981128599986</c:v>
                </c:pt>
                <c:pt idx="536">
                  <c:v>9.2465589237599985</c:v>
                </c:pt>
                <c:pt idx="537">
                  <c:v>9.2711510848599996</c:v>
                </c:pt>
                <c:pt idx="538">
                  <c:v>9.2960510444599986</c:v>
                </c:pt>
                <c:pt idx="539">
                  <c:v>9.3164150905599996</c:v>
                </c:pt>
                <c:pt idx="540">
                  <c:v>9.3407008838599985</c:v>
                </c:pt>
                <c:pt idx="541">
                  <c:v>9.3614709568599999</c:v>
                </c:pt>
                <c:pt idx="542">
                  <c:v>9.3857629489600001</c:v>
                </c:pt>
                <c:pt idx="543">
                  <c:v>9.4104359340599988</c:v>
                </c:pt>
                <c:pt idx="544">
                  <c:v>9.4308800888599986</c:v>
                </c:pt>
                <c:pt idx="545">
                  <c:v>9.4552600574599985</c:v>
                </c:pt>
                <c:pt idx="546">
                  <c:v>9.4757809829599999</c:v>
                </c:pt>
                <c:pt idx="547">
                  <c:v>9.5002958965599991</c:v>
                </c:pt>
                <c:pt idx="548">
                  <c:v>9.5249929618599989</c:v>
                </c:pt>
                <c:pt idx="549">
                  <c:v>9.5455410671599985</c:v>
                </c:pt>
                <c:pt idx="550">
                  <c:v>9.5701699447599999</c:v>
                </c:pt>
                <c:pt idx="551">
                  <c:v>9.590672035259999</c:v>
                </c:pt>
                <c:pt idx="552">
                  <c:v>9.6151340198599993</c:v>
                </c:pt>
                <c:pt idx="553">
                  <c:v>9.6356430244599984</c:v>
                </c:pt>
                <c:pt idx="554">
                  <c:v>9.6604590606599992</c:v>
                </c:pt>
                <c:pt idx="555">
                  <c:v>9.6847760868599995</c:v>
                </c:pt>
                <c:pt idx="556">
                  <c:v>9.7052951049599994</c:v>
                </c:pt>
                <c:pt idx="557">
                  <c:v>9.7302329730599997</c:v>
                </c:pt>
                <c:pt idx="558">
                  <c:v>9.7506880950599992</c:v>
                </c:pt>
                <c:pt idx="559">
                  <c:v>9.7748789978600001</c:v>
                </c:pt>
                <c:pt idx="560">
                  <c:v>9.7998199653599993</c:v>
                </c:pt>
                <c:pt idx="561">
                  <c:v>9.8200380992599996</c:v>
                </c:pt>
                <c:pt idx="562">
                  <c:v>9.8445570659600001</c:v>
                </c:pt>
                <c:pt idx="563">
                  <c:v>9.8652908992599997</c:v>
                </c:pt>
                <c:pt idx="564">
                  <c:v>9.8896160316599993</c:v>
                </c:pt>
                <c:pt idx="565">
                  <c:v>9.9143099975600002</c:v>
                </c:pt>
                <c:pt idx="566">
                  <c:v>9.9350359630599989</c:v>
                </c:pt>
                <c:pt idx="567">
                  <c:v>9.9594979476599992</c:v>
                </c:pt>
                <c:pt idx="568">
                  <c:v>9.9799409103599999</c:v>
                </c:pt>
                <c:pt idx="569">
                  <c:v>10.00439097406</c:v>
                </c:pt>
                <c:pt idx="570">
                  <c:v>10.024895925559999</c:v>
                </c:pt>
                <c:pt idx="571">
                  <c:v>10.049604911859999</c:v>
                </c:pt>
                <c:pt idx="572">
                  <c:v>10.069604911859999</c:v>
                </c:pt>
                <c:pt idx="573">
                  <c:v>10.070166864459997</c:v>
                </c:pt>
                <c:pt idx="574">
                  <c:v>10.070690908459996</c:v>
                </c:pt>
                <c:pt idx="575">
                  <c:v>10.071205892659998</c:v>
                </c:pt>
                <c:pt idx="576">
                  <c:v>10.071666040459997</c:v>
                </c:pt>
                <c:pt idx="577">
                  <c:v>10.072115936359998</c:v>
                </c:pt>
                <c:pt idx="578">
                  <c:v>10.072589912459998</c:v>
                </c:pt>
                <c:pt idx="579">
                  <c:v>10.073062934959998</c:v>
                </c:pt>
                <c:pt idx="580">
                  <c:v>10.073532857959998</c:v>
                </c:pt>
                <c:pt idx="581">
                  <c:v>10.074004926759999</c:v>
                </c:pt>
                <c:pt idx="582">
                  <c:v>10.074472942359998</c:v>
                </c:pt>
                <c:pt idx="583">
                  <c:v>10.075101890659999</c:v>
                </c:pt>
                <c:pt idx="584">
                  <c:v>10.076307811759998</c:v>
                </c:pt>
                <c:pt idx="585">
                  <c:v>10.077482023259998</c:v>
                </c:pt>
                <c:pt idx="586">
                  <c:v>10.078734912959996</c:v>
                </c:pt>
                <c:pt idx="587">
                  <c:v>10.079758920759998</c:v>
                </c:pt>
                <c:pt idx="588">
                  <c:v>10.080416955959999</c:v>
                </c:pt>
                <c:pt idx="589">
                  <c:v>10.080913820359998</c:v>
                </c:pt>
                <c:pt idx="590">
                  <c:v>10.081389942259998</c:v>
                </c:pt>
                <c:pt idx="591">
                  <c:v>10.081862964659999</c:v>
                </c:pt>
                <c:pt idx="592">
                  <c:v>10.082335987159999</c:v>
                </c:pt>
                <c:pt idx="593">
                  <c:v>10.082841911359997</c:v>
                </c:pt>
                <c:pt idx="594">
                  <c:v>10.083395042459999</c:v>
                </c:pt>
                <c:pt idx="595">
                  <c:v>10.084021844959997</c:v>
                </c:pt>
                <c:pt idx="596">
                  <c:v>10.084517040259998</c:v>
                </c:pt>
                <c:pt idx="597">
                  <c:v>10.084996976859999</c:v>
                </c:pt>
                <c:pt idx="598">
                  <c:v>10.085475006159998</c:v>
                </c:pt>
                <c:pt idx="599">
                  <c:v>10.086139955559998</c:v>
                </c:pt>
                <c:pt idx="600">
                  <c:v>10.086672821059997</c:v>
                </c:pt>
                <c:pt idx="601">
                  <c:v>10.087183036859999</c:v>
                </c:pt>
                <c:pt idx="602">
                  <c:v>10.087701835659997</c:v>
                </c:pt>
                <c:pt idx="603">
                  <c:v>10.088193931659999</c:v>
                </c:pt>
                <c:pt idx="604">
                  <c:v>10.088666954059997</c:v>
                </c:pt>
                <c:pt idx="605">
                  <c:v>10.089120903059998</c:v>
                </c:pt>
                <c:pt idx="606">
                  <c:v>10.089566984259998</c:v>
                </c:pt>
                <c:pt idx="607">
                  <c:v>10.090012826959997</c:v>
                </c:pt>
                <c:pt idx="608">
                  <c:v>10.090459861859999</c:v>
                </c:pt>
                <c:pt idx="609">
                  <c:v>10.090973892259997</c:v>
                </c:pt>
                <c:pt idx="610">
                  <c:v>10.091467895559999</c:v>
                </c:pt>
                <c:pt idx="611">
                  <c:v>10.092592039159998</c:v>
                </c:pt>
                <c:pt idx="612">
                  <c:v>10.093537845659997</c:v>
                </c:pt>
                <c:pt idx="613">
                  <c:v>10.094301977259997</c:v>
                </c:pt>
                <c:pt idx="614">
                  <c:v>10.094960966159997</c:v>
                </c:pt>
                <c:pt idx="615">
                  <c:v>10.095464983059999</c:v>
                </c:pt>
                <c:pt idx="616">
                  <c:v>10.095837869659997</c:v>
                </c:pt>
                <c:pt idx="617">
                  <c:v>10.096159019559996</c:v>
                </c:pt>
                <c:pt idx="618">
                  <c:v>10.096483030359996</c:v>
                </c:pt>
                <c:pt idx="619">
                  <c:v>10.096785821959999</c:v>
                </c:pt>
                <c:pt idx="620">
                  <c:v>10.097091951459999</c:v>
                </c:pt>
                <c:pt idx="621">
                  <c:v>10.097394981459997</c:v>
                </c:pt>
                <c:pt idx="622">
                  <c:v>10.097698011459999</c:v>
                </c:pt>
                <c:pt idx="623">
                  <c:v>10.097996988359997</c:v>
                </c:pt>
                <c:pt idx="624">
                  <c:v>10.098267831859998</c:v>
                </c:pt>
                <c:pt idx="625">
                  <c:v>10.098506012059998</c:v>
                </c:pt>
                <c:pt idx="626">
                  <c:v>10.098763980959999</c:v>
                </c:pt>
                <c:pt idx="627">
                  <c:v>10.098995008559998</c:v>
                </c:pt>
                <c:pt idx="628">
                  <c:v>10.099226036159999</c:v>
                </c:pt>
                <c:pt idx="629">
                  <c:v>10.099458017359998</c:v>
                </c:pt>
                <c:pt idx="630">
                  <c:v>10.099686899259998</c:v>
                </c:pt>
                <c:pt idx="631">
                  <c:v>10.099917926859996</c:v>
                </c:pt>
                <c:pt idx="632">
                  <c:v>10.100150861759998</c:v>
                </c:pt>
                <c:pt idx="633">
                  <c:v>10.100381889359999</c:v>
                </c:pt>
                <c:pt idx="634">
                  <c:v>10.100612916959998</c:v>
                </c:pt>
                <c:pt idx="635">
                  <c:v>10.100844898259998</c:v>
                </c:pt>
                <c:pt idx="636">
                  <c:v>10.101079025359999</c:v>
                </c:pt>
                <c:pt idx="637">
                  <c:v>10.101309814459997</c:v>
                </c:pt>
                <c:pt idx="638">
                  <c:v>10.101544895259996</c:v>
                </c:pt>
                <c:pt idx="639">
                  <c:v>10.101784982759996</c:v>
                </c:pt>
                <c:pt idx="640">
                  <c:v>10.102023878159999</c:v>
                </c:pt>
                <c:pt idx="641">
                  <c:v>10.102260866259998</c:v>
                </c:pt>
                <c:pt idx="642">
                  <c:v>10.102507867859996</c:v>
                </c:pt>
                <c:pt idx="643">
                  <c:v>10.102747001659997</c:v>
                </c:pt>
                <c:pt idx="644">
                  <c:v>10.103119888359997</c:v>
                </c:pt>
                <c:pt idx="645">
                  <c:v>10.103573837359997</c:v>
                </c:pt>
                <c:pt idx="646">
                  <c:v>10.103995838259999</c:v>
                </c:pt>
                <c:pt idx="647">
                  <c:v>10.104607858759996</c:v>
                </c:pt>
                <c:pt idx="648">
                  <c:v>10.105551042659998</c:v>
                </c:pt>
                <c:pt idx="649">
                  <c:v>10.105915823059997</c:v>
                </c:pt>
                <c:pt idx="650">
                  <c:v>10.106179990859998</c:v>
                </c:pt>
                <c:pt idx="651">
                  <c:v>10.106488981259998</c:v>
                </c:pt>
                <c:pt idx="652">
                  <c:v>10.106715955759997</c:v>
                </c:pt>
                <c:pt idx="653">
                  <c:v>10.107118883159997</c:v>
                </c:pt>
                <c:pt idx="654">
                  <c:v>10.107584991559998</c:v>
                </c:pt>
                <c:pt idx="655">
                  <c:v>10.107986965259999</c:v>
                </c:pt>
                <c:pt idx="656">
                  <c:v>10.108414926559997</c:v>
                </c:pt>
                <c:pt idx="657">
                  <c:v>10.108917036159999</c:v>
                </c:pt>
                <c:pt idx="658">
                  <c:v>10.109375038159998</c:v>
                </c:pt>
                <c:pt idx="659">
                  <c:v>10.109854021159999</c:v>
                </c:pt>
                <c:pt idx="660">
                  <c:v>10.110281982459997</c:v>
                </c:pt>
                <c:pt idx="661">
                  <c:v>10.110667982159997</c:v>
                </c:pt>
                <c:pt idx="662">
                  <c:v>10.110950984959997</c:v>
                </c:pt>
                <c:pt idx="663">
                  <c:v>10.111221828559996</c:v>
                </c:pt>
                <c:pt idx="664">
                  <c:v>10.111401834559997</c:v>
                </c:pt>
                <c:pt idx="665">
                  <c:v>10.111559906059997</c:v>
                </c:pt>
                <c:pt idx="666">
                  <c:v>10.111714878159999</c:v>
                </c:pt>
                <c:pt idx="667">
                  <c:v>10.111867942859996</c:v>
                </c:pt>
                <c:pt idx="668">
                  <c:v>10.112022914959999</c:v>
                </c:pt>
                <c:pt idx="669">
                  <c:v>10.112176933359999</c:v>
                </c:pt>
                <c:pt idx="670">
                  <c:v>10.112330951759999</c:v>
                </c:pt>
                <c:pt idx="671">
                  <c:v>10.112484970159999</c:v>
                </c:pt>
                <c:pt idx="672">
                  <c:v>10.112638034859996</c:v>
                </c:pt>
                <c:pt idx="673">
                  <c:v>10.112793006959999</c:v>
                </c:pt>
                <c:pt idx="674">
                  <c:v>10.112945833259998</c:v>
                </c:pt>
                <c:pt idx="675">
                  <c:v>10.113098897959999</c:v>
                </c:pt>
                <c:pt idx="676">
                  <c:v>10.113251962759998</c:v>
                </c:pt>
                <c:pt idx="677">
                  <c:v>10.113467016259998</c:v>
                </c:pt>
                <c:pt idx="678">
                  <c:v>10.113626995159999</c:v>
                </c:pt>
                <c:pt idx="679">
                  <c:v>10.113781013559999</c:v>
                </c:pt>
                <c:pt idx="680">
                  <c:v>10.113935031959999</c:v>
                </c:pt>
                <c:pt idx="681">
                  <c:v>10.114088811959997</c:v>
                </c:pt>
                <c:pt idx="682">
                  <c:v>10.114242830359997</c:v>
                </c:pt>
                <c:pt idx="683">
                  <c:v>10.114395895059998</c:v>
                </c:pt>
                <c:pt idx="684">
                  <c:v>10.114560880759997</c:v>
                </c:pt>
                <c:pt idx="685">
                  <c:v>10.114715852759998</c:v>
                </c:pt>
                <c:pt idx="686">
                  <c:v>10.114869871159998</c:v>
                </c:pt>
                <c:pt idx="687">
                  <c:v>10.115021982259998</c:v>
                </c:pt>
                <c:pt idx="688">
                  <c:v>10.115174808559997</c:v>
                </c:pt>
                <c:pt idx="689">
                  <c:v>10.115327873259998</c:v>
                </c:pt>
                <c:pt idx="690">
                  <c:v>10.115480938059997</c:v>
                </c:pt>
                <c:pt idx="691">
                  <c:v>10.115632810659998</c:v>
                </c:pt>
                <c:pt idx="692">
                  <c:v>10.115785875359999</c:v>
                </c:pt>
                <c:pt idx="693">
                  <c:v>10.115938940059999</c:v>
                </c:pt>
                <c:pt idx="694">
                  <c:v>10.116092004859999</c:v>
                </c:pt>
                <c:pt idx="695">
                  <c:v>10.116243877459999</c:v>
                </c:pt>
                <c:pt idx="696">
                  <c:v>10.116397895859999</c:v>
                </c:pt>
                <c:pt idx="697">
                  <c:v>10.116550960559996</c:v>
                </c:pt>
                <c:pt idx="698">
                  <c:v>10.116704025359999</c:v>
                </c:pt>
                <c:pt idx="699">
                  <c:v>10.116858043759999</c:v>
                </c:pt>
                <c:pt idx="700">
                  <c:v>10.117023983059999</c:v>
                </c:pt>
                <c:pt idx="701">
                  <c:v>10.117170848859997</c:v>
                </c:pt>
                <c:pt idx="702">
                  <c:v>10.117316999459996</c:v>
                </c:pt>
                <c:pt idx="703">
                  <c:v>10.11746386536</c:v>
                </c:pt>
                <c:pt idx="704">
                  <c:v>10.117610969559999</c:v>
                </c:pt>
                <c:pt idx="705">
                  <c:v>10.117755928059998</c:v>
                </c:pt>
                <c:pt idx="706">
                  <c:v>10.117903032359999</c:v>
                </c:pt>
                <c:pt idx="707">
                  <c:v>10.118048944559996</c:v>
                </c:pt>
                <c:pt idx="708">
                  <c:v>10.118194856659999</c:v>
                </c:pt>
                <c:pt idx="709">
                  <c:v>10.118341960959997</c:v>
                </c:pt>
                <c:pt idx="710">
                  <c:v>10.118487873159998</c:v>
                </c:pt>
                <c:pt idx="711">
                  <c:v>10.118639030559999</c:v>
                </c:pt>
                <c:pt idx="712">
                  <c:v>10.118784942659998</c:v>
                </c:pt>
                <c:pt idx="713">
                  <c:v>10.118931808559998</c:v>
                </c:pt>
                <c:pt idx="714">
                  <c:v>10.119087972659999</c:v>
                </c:pt>
                <c:pt idx="715">
                  <c:v>10.119228878059998</c:v>
                </c:pt>
                <c:pt idx="716">
                  <c:v>10.119370021859998</c:v>
                </c:pt>
                <c:pt idx="717">
                  <c:v>10.119510927259997</c:v>
                </c:pt>
                <c:pt idx="718">
                  <c:v>10.119651832659999</c:v>
                </c:pt>
                <c:pt idx="719">
                  <c:v>10.119792976459999</c:v>
                </c:pt>
                <c:pt idx="720">
                  <c:v>10.119934835459999</c:v>
                </c:pt>
                <c:pt idx="721">
                  <c:v>10.120091953359998</c:v>
                </c:pt>
                <c:pt idx="722">
                  <c:v>10.120237865459996</c:v>
                </c:pt>
                <c:pt idx="723">
                  <c:v>10.120384016059999</c:v>
                </c:pt>
                <c:pt idx="724">
                  <c:v>10.120528974559997</c:v>
                </c:pt>
                <c:pt idx="725">
                  <c:v>10.120674886759998</c:v>
                </c:pt>
                <c:pt idx="726">
                  <c:v>10.120819845259996</c:v>
                </c:pt>
                <c:pt idx="727">
                  <c:v>10.120965995859999</c:v>
                </c:pt>
                <c:pt idx="728">
                  <c:v>10.121153869659997</c:v>
                </c:pt>
                <c:pt idx="729">
                  <c:v>10.121295967159996</c:v>
                </c:pt>
                <c:pt idx="730">
                  <c:v>10.121436872559999</c:v>
                </c:pt>
                <c:pt idx="731">
                  <c:v>10.121578970059998</c:v>
                </c:pt>
                <c:pt idx="732">
                  <c:v>10.121719875359998</c:v>
                </c:pt>
                <c:pt idx="733">
                  <c:v>10.121861019159999</c:v>
                </c:pt>
                <c:pt idx="734">
                  <c:v>10.122001924559997</c:v>
                </c:pt>
                <c:pt idx="735">
                  <c:v>10.122155942959997</c:v>
                </c:pt>
                <c:pt idx="736">
                  <c:v>10.122291841559997</c:v>
                </c:pt>
                <c:pt idx="737">
                  <c:v>10.122427978559999</c:v>
                </c:pt>
                <c:pt idx="738">
                  <c:v>10.122567930259999</c:v>
                </c:pt>
                <c:pt idx="739">
                  <c:v>10.122702875159996</c:v>
                </c:pt>
                <c:pt idx="740">
                  <c:v>10.122839012159998</c:v>
                </c:pt>
                <c:pt idx="741">
                  <c:v>10.122973957159997</c:v>
                </c:pt>
                <c:pt idx="742">
                  <c:v>10.123109855659999</c:v>
                </c:pt>
                <c:pt idx="743">
                  <c:v>10.123245039059997</c:v>
                </c:pt>
                <c:pt idx="744">
                  <c:v>10.123379983959998</c:v>
                </c:pt>
                <c:pt idx="745">
                  <c:v>10.123515882559998</c:v>
                </c:pt>
                <c:pt idx="746">
                  <c:v>10.123652019559996</c:v>
                </c:pt>
                <c:pt idx="747">
                  <c:v>10.123788871859999</c:v>
                </c:pt>
                <c:pt idx="748">
                  <c:v>10.123938837059997</c:v>
                </c:pt>
                <c:pt idx="749">
                  <c:v>10.124074974159997</c:v>
                </c:pt>
                <c:pt idx="750">
                  <c:v>10.124211826359998</c:v>
                </c:pt>
                <c:pt idx="751">
                  <c:v>10.124347963359996</c:v>
                </c:pt>
                <c:pt idx="752">
                  <c:v>10.124483861959996</c:v>
                </c:pt>
                <c:pt idx="753">
                  <c:v>10.124631919959997</c:v>
                </c:pt>
                <c:pt idx="754">
                  <c:v>10.130219020859998</c:v>
                </c:pt>
                <c:pt idx="755">
                  <c:v>10.150673904459998</c:v>
                </c:pt>
                <c:pt idx="756">
                  <c:v>10.175174989759997</c:v>
                </c:pt>
                <c:pt idx="757">
                  <c:v>10.195946970059998</c:v>
                </c:pt>
                <c:pt idx="758">
                  <c:v>10.220630922359996</c:v>
                </c:pt>
                <c:pt idx="759">
                  <c:v>10.244871892959997</c:v>
                </c:pt>
                <c:pt idx="760">
                  <c:v>10.265471973459997</c:v>
                </c:pt>
                <c:pt idx="761">
                  <c:v>10.289991893859996</c:v>
                </c:pt>
                <c:pt idx="762">
                  <c:v>10.31053999906</c:v>
                </c:pt>
                <c:pt idx="763">
                  <c:v>10.335131921859999</c:v>
                </c:pt>
                <c:pt idx="764">
                  <c:v>10.359535970759998</c:v>
                </c:pt>
                <c:pt idx="765">
                  <c:v>10.380077877059998</c:v>
                </c:pt>
                <c:pt idx="766">
                  <c:v>10.404682912859998</c:v>
                </c:pt>
                <c:pt idx="767">
                  <c:v>10.425322809259997</c:v>
                </c:pt>
                <c:pt idx="768">
                  <c:v>10.449909009959997</c:v>
                </c:pt>
                <c:pt idx="769">
                  <c:v>10.474659004259999</c:v>
                </c:pt>
                <c:pt idx="770">
                  <c:v>10.494834938059997</c:v>
                </c:pt>
                <c:pt idx="771">
                  <c:v>10.519333877659998</c:v>
                </c:pt>
                <c:pt idx="772">
                  <c:v>10.539915838259999</c:v>
                </c:pt>
                <c:pt idx="773">
                  <c:v>10.564354934759999</c:v>
                </c:pt>
                <c:pt idx="774">
                  <c:v>10.585233011259996</c:v>
                </c:pt>
                <c:pt idx="775">
                  <c:v>10.609766998359996</c:v>
                </c:pt>
                <c:pt idx="776">
                  <c:v>10.634007015259998</c:v>
                </c:pt>
                <c:pt idx="777">
                  <c:v>10.654995956459997</c:v>
                </c:pt>
                <c:pt idx="778">
                  <c:v>10.679154911059998</c:v>
                </c:pt>
                <c:pt idx="779">
                  <c:v>10.699641981159997</c:v>
                </c:pt>
                <c:pt idx="780">
                  <c:v>10.724403896359997</c:v>
                </c:pt>
                <c:pt idx="781">
                  <c:v>10.749059953759998</c:v>
                </c:pt>
                <c:pt idx="782">
                  <c:v>10.769455947959999</c:v>
                </c:pt>
                <c:pt idx="783">
                  <c:v>10.793823041959998</c:v>
                </c:pt>
                <c:pt idx="784">
                  <c:v>10.814650812159998</c:v>
                </c:pt>
                <c:pt idx="785">
                  <c:v>10.838905849559998</c:v>
                </c:pt>
                <c:pt idx="786">
                  <c:v>10.863360919959996</c:v>
                </c:pt>
                <c:pt idx="787">
                  <c:v>10.884336032959999</c:v>
                </c:pt>
                <c:pt idx="788">
                  <c:v>10.908489027059998</c:v>
                </c:pt>
                <c:pt idx="789">
                  <c:v>10.929082908659998</c:v>
                </c:pt>
                <c:pt idx="790">
                  <c:v>10.953627862959999</c:v>
                </c:pt>
                <c:pt idx="791">
                  <c:v>10.974410810559997</c:v>
                </c:pt>
                <c:pt idx="792">
                  <c:v>10.998694934859996</c:v>
                </c:pt>
                <c:pt idx="793">
                  <c:v>11.023326911959996</c:v>
                </c:pt>
                <c:pt idx="794">
                  <c:v>11.043724813559999</c:v>
                </c:pt>
                <c:pt idx="795">
                  <c:v>11.068194904359997</c:v>
                </c:pt>
                <c:pt idx="796">
                  <c:v>11.088959970559999</c:v>
                </c:pt>
                <c:pt idx="797">
                  <c:v>11.113308944759998</c:v>
                </c:pt>
                <c:pt idx="798">
                  <c:v>11.138242998159997</c:v>
                </c:pt>
                <c:pt idx="799">
                  <c:v>11.158566036259996</c:v>
                </c:pt>
                <c:pt idx="800">
                  <c:v>11.183170833659998</c:v>
                </c:pt>
                <c:pt idx="801">
                  <c:v>11.203751840659999</c:v>
                </c:pt>
                <c:pt idx="802">
                  <c:v>11.228004016959998</c:v>
                </c:pt>
                <c:pt idx="803">
                  <c:v>11.252687015559998</c:v>
                </c:pt>
                <c:pt idx="804">
                  <c:v>11.273083963459998</c:v>
                </c:pt>
                <c:pt idx="805">
                  <c:v>11.297548809059998</c:v>
                </c:pt>
                <c:pt idx="806">
                  <c:v>11.318468847359997</c:v>
                </c:pt>
                <c:pt idx="807">
                  <c:v>11.342829027259997</c:v>
                </c:pt>
                <c:pt idx="808">
                  <c:v>11.363149919559996</c:v>
                </c:pt>
                <c:pt idx="809">
                  <c:v>11.388090887159999</c:v>
                </c:pt>
                <c:pt idx="810">
                  <c:v>11.412328996759998</c:v>
                </c:pt>
                <c:pt idx="811">
                  <c:v>11.432874002559997</c:v>
                </c:pt>
                <c:pt idx="812">
                  <c:v>11.457835950859996</c:v>
                </c:pt>
                <c:pt idx="813">
                  <c:v>11.47788790706</c:v>
                </c:pt>
                <c:pt idx="814">
                  <c:v>11.502764024759999</c:v>
                </c:pt>
                <c:pt idx="815">
                  <c:v>11.526922025759999</c:v>
                </c:pt>
                <c:pt idx="816">
                  <c:v>11.547642984459999</c:v>
                </c:pt>
                <c:pt idx="817">
                  <c:v>11.572308816959998</c:v>
                </c:pt>
                <c:pt idx="818">
                  <c:v>11.592870988859998</c:v>
                </c:pt>
                <c:pt idx="819">
                  <c:v>11.617270984659998</c:v>
                </c:pt>
                <c:pt idx="820">
                  <c:v>11.641792812359997</c:v>
                </c:pt>
                <c:pt idx="821">
                  <c:v>11.662328996759998</c:v>
                </c:pt>
                <c:pt idx="822">
                  <c:v>11.686777868359998</c:v>
                </c:pt>
                <c:pt idx="823">
                  <c:v>11.707398929659997</c:v>
                </c:pt>
                <c:pt idx="824">
                  <c:v>11.731931009359998</c:v>
                </c:pt>
                <c:pt idx="825">
                  <c:v>11.752373018359998</c:v>
                </c:pt>
                <c:pt idx="826">
                  <c:v>11.776971855259999</c:v>
                </c:pt>
                <c:pt idx="827">
                  <c:v>11.801391878159999</c:v>
                </c:pt>
                <c:pt idx="828">
                  <c:v>11.822147884459996</c:v>
                </c:pt>
                <c:pt idx="829">
                  <c:v>11.846465864259999</c:v>
                </c:pt>
                <c:pt idx="830">
                  <c:v>11.867100992259997</c:v>
                </c:pt>
                <c:pt idx="831">
                  <c:v>11.891744890259998</c:v>
                </c:pt>
                <c:pt idx="832">
                  <c:v>11.916132011459998</c:v>
                </c:pt>
                <c:pt idx="833">
                  <c:v>11.936876812059998</c:v>
                </c:pt>
                <c:pt idx="834">
                  <c:v>11.961241045059998</c:v>
                </c:pt>
                <c:pt idx="835">
                  <c:v>11.982008018559997</c:v>
                </c:pt>
                <c:pt idx="836">
                  <c:v>12.006378927259997</c:v>
                </c:pt>
                <c:pt idx="837">
                  <c:v>12.030846872359996</c:v>
                </c:pt>
                <c:pt idx="838">
                  <c:v>12.051683940959999</c:v>
                </c:pt>
                <c:pt idx="839">
                  <c:v>12.076006927559996</c:v>
                </c:pt>
                <c:pt idx="840">
                  <c:v>12.096479930959999</c:v>
                </c:pt>
                <c:pt idx="841">
                  <c:v>12.121315040659999</c:v>
                </c:pt>
                <c:pt idx="842">
                  <c:v>12.141645946559999</c:v>
                </c:pt>
                <c:pt idx="843">
                  <c:v>12.166139879259999</c:v>
                </c:pt>
                <c:pt idx="844">
                  <c:v>12.190939941459996</c:v>
                </c:pt>
                <c:pt idx="845">
                  <c:v>12.211150922859998</c:v>
                </c:pt>
                <c:pt idx="846">
                  <c:v>12.23588398936</c:v>
                </c:pt>
                <c:pt idx="847">
                  <c:v>12.256538906159998</c:v>
                </c:pt>
                <c:pt idx="848">
                  <c:v>12.281086006259999</c:v>
                </c:pt>
                <c:pt idx="849">
                  <c:v>12.305658855459997</c:v>
                </c:pt>
                <c:pt idx="850">
                  <c:v>12.326235809359998</c:v>
                </c:pt>
                <c:pt idx="851">
                  <c:v>12.350797929859999</c:v>
                </c:pt>
                <c:pt idx="852">
                  <c:v>12.371112861659997</c:v>
                </c:pt>
                <c:pt idx="853">
                  <c:v>12.395502843959997</c:v>
                </c:pt>
                <c:pt idx="854">
                  <c:v>12.420039930359996</c:v>
                </c:pt>
                <c:pt idx="855">
                  <c:v>12.440835990959998</c:v>
                </c:pt>
                <c:pt idx="856">
                  <c:v>12.464979925259998</c:v>
                </c:pt>
                <c:pt idx="857">
                  <c:v>12.486013927559997</c:v>
                </c:pt>
                <c:pt idx="858">
                  <c:v>12.510108032259998</c:v>
                </c:pt>
                <c:pt idx="859">
                  <c:v>12.530669012159999</c:v>
                </c:pt>
                <c:pt idx="860">
                  <c:v>12.555323877359998</c:v>
                </c:pt>
                <c:pt idx="861">
                  <c:v>12.579875030559998</c:v>
                </c:pt>
                <c:pt idx="862">
                  <c:v>12.600248851859996</c:v>
                </c:pt>
                <c:pt idx="863">
                  <c:v>12.624935903559999</c:v>
                </c:pt>
                <c:pt idx="864">
                  <c:v>12.645563879059997</c:v>
                </c:pt>
                <c:pt idx="865">
                  <c:v>12.669954814959999</c:v>
                </c:pt>
                <c:pt idx="866">
                  <c:v>12.694372930559998</c:v>
                </c:pt>
                <c:pt idx="867">
                  <c:v>12.715086975159997</c:v>
                </c:pt>
                <c:pt idx="868">
                  <c:v>12.739786901559997</c:v>
                </c:pt>
                <c:pt idx="869">
                  <c:v>12.760057964359996</c:v>
                </c:pt>
                <c:pt idx="870">
                  <c:v>12.784932889959999</c:v>
                </c:pt>
                <c:pt idx="871">
                  <c:v>12.809205808659998</c:v>
                </c:pt>
                <c:pt idx="872">
                  <c:v>12.829650917059999</c:v>
                </c:pt>
                <c:pt idx="873">
                  <c:v>12.854409017659998</c:v>
                </c:pt>
                <c:pt idx="874">
                  <c:v>12.874925890059997</c:v>
                </c:pt>
                <c:pt idx="875">
                  <c:v>12.899426975259997</c:v>
                </c:pt>
                <c:pt idx="876">
                  <c:v>12.920090951959997</c:v>
                </c:pt>
                <c:pt idx="877">
                  <c:v>12.944500007659999</c:v>
                </c:pt>
                <c:pt idx="878">
                  <c:v>12.968870916459997</c:v>
                </c:pt>
                <c:pt idx="879">
                  <c:v>12.989750900359999</c:v>
                </c:pt>
                <c:pt idx="880">
                  <c:v>13.014289894159999</c:v>
                </c:pt>
                <c:pt idx="881">
                  <c:v>13.034606971759997</c:v>
                </c:pt>
                <c:pt idx="882">
                  <c:v>13.059259929759998</c:v>
                </c:pt>
                <c:pt idx="883">
                  <c:v>13.083676853259997</c:v>
                </c:pt>
                <c:pt idx="884">
                  <c:v>13.104239978859999</c:v>
                </c:pt>
                <c:pt idx="885">
                  <c:v>13.128750839259999</c:v>
                </c:pt>
                <c:pt idx="886">
                  <c:v>13.149177827859999</c:v>
                </c:pt>
                <c:pt idx="887">
                  <c:v>13.174014844959997</c:v>
                </c:pt>
                <c:pt idx="888">
                  <c:v>13.198285856259998</c:v>
                </c:pt>
                <c:pt idx="889">
                  <c:v>13.218805828159999</c:v>
                </c:pt>
                <c:pt idx="890">
                  <c:v>13.243384876259997</c:v>
                </c:pt>
                <c:pt idx="891">
                  <c:v>13.263876953159999</c:v>
                </c:pt>
                <c:pt idx="892">
                  <c:v>13.288823881159997</c:v>
                </c:pt>
                <c:pt idx="893">
                  <c:v>13.309109964459997</c:v>
                </c:pt>
                <c:pt idx="894">
                  <c:v>13.333478965859998</c:v>
                </c:pt>
                <c:pt idx="895">
                  <c:v>13.358087816259998</c:v>
                </c:pt>
                <c:pt idx="896">
                  <c:v>13.378703870859999</c:v>
                </c:pt>
                <c:pt idx="897">
                  <c:v>13.403350868259997</c:v>
                </c:pt>
                <c:pt idx="898">
                  <c:v>13.423786916759999</c:v>
                </c:pt>
                <c:pt idx="899">
                  <c:v>13.448582925859997</c:v>
                </c:pt>
                <c:pt idx="900">
                  <c:v>13.472752847759997</c:v>
                </c:pt>
                <c:pt idx="901">
                  <c:v>13.493366041259998</c:v>
                </c:pt>
                <c:pt idx="902">
                  <c:v>13.518242874159997</c:v>
                </c:pt>
                <c:pt idx="903">
                  <c:v>13.538390913059997</c:v>
                </c:pt>
                <c:pt idx="904">
                  <c:v>13.562953033459999</c:v>
                </c:pt>
                <c:pt idx="905">
                  <c:v>13.587745943159996</c:v>
                </c:pt>
                <c:pt idx="906">
                  <c:v>13.608145990459997</c:v>
                </c:pt>
                <c:pt idx="907">
                  <c:v>13.632658996659996</c:v>
                </c:pt>
                <c:pt idx="908">
                  <c:v>13.653358020859999</c:v>
                </c:pt>
                <c:pt idx="909">
                  <c:v>13.677619018559996</c:v>
                </c:pt>
                <c:pt idx="910">
                  <c:v>13.698089876259997</c:v>
                </c:pt>
                <c:pt idx="911">
                  <c:v>13.722783842159997</c:v>
                </c:pt>
                <c:pt idx="912">
                  <c:v>13.747233905859998</c:v>
                </c:pt>
                <c:pt idx="913">
                  <c:v>13.767722883259998</c:v>
                </c:pt>
                <c:pt idx="914">
                  <c:v>13.792429962259996</c:v>
                </c:pt>
                <c:pt idx="915">
                  <c:v>13.812814035459999</c:v>
                </c:pt>
                <c:pt idx="916">
                  <c:v>13.837786951159996</c:v>
                </c:pt>
                <c:pt idx="917">
                  <c:v>13.861943044759999</c:v>
                </c:pt>
                <c:pt idx="918">
                  <c:v>13.882546939859997</c:v>
                </c:pt>
                <c:pt idx="919">
                  <c:v>13.907074012859999</c:v>
                </c:pt>
                <c:pt idx="920">
                  <c:v>13.927586832059999</c:v>
                </c:pt>
                <c:pt idx="921">
                  <c:v>13.952353992559997</c:v>
                </c:pt>
                <c:pt idx="922">
                  <c:v>13.976693906859998</c:v>
                </c:pt>
                <c:pt idx="923">
                  <c:v>13.997134962159999</c:v>
                </c:pt>
                <c:pt idx="924">
                  <c:v>14.021951952059998</c:v>
                </c:pt>
                <c:pt idx="925">
                  <c:v>14.042364873959999</c:v>
                </c:pt>
                <c:pt idx="926">
                  <c:v>14.066751995159999</c:v>
                </c:pt>
                <c:pt idx="927">
                  <c:v>14.087384023759997</c:v>
                </c:pt>
                <c:pt idx="928">
                  <c:v>14.111831941659998</c:v>
                </c:pt>
                <c:pt idx="929">
                  <c:v>14.136572876059999</c:v>
                </c:pt>
                <c:pt idx="930">
                  <c:v>14.15718797686</c:v>
                </c:pt>
                <c:pt idx="931">
                  <c:v>14.189343013859999</c:v>
                </c:pt>
                <c:pt idx="932">
                  <c:v>14.202117004459998</c:v>
                </c:pt>
                <c:pt idx="933">
                  <c:v>14.226595916759999</c:v>
                </c:pt>
                <c:pt idx="934">
                  <c:v>14.251011886659997</c:v>
                </c:pt>
                <c:pt idx="935">
                  <c:v>14.271896877359998</c:v>
                </c:pt>
                <c:pt idx="936">
                  <c:v>14.296217002959997</c:v>
                </c:pt>
                <c:pt idx="937">
                  <c:v>14.317086973259999</c:v>
                </c:pt>
                <c:pt idx="938">
                  <c:v>14.341470994959996</c:v>
                </c:pt>
                <c:pt idx="939">
                  <c:v>14.365742960059999</c:v>
                </c:pt>
                <c:pt idx="940">
                  <c:v>14.386244812059997</c:v>
                </c:pt>
                <c:pt idx="941">
                  <c:v>14.410766878159999</c:v>
                </c:pt>
                <c:pt idx="942">
                  <c:v>14.431376972259999</c:v>
                </c:pt>
                <c:pt idx="943">
                  <c:v>14.456164875059999</c:v>
                </c:pt>
                <c:pt idx="944">
                  <c:v>14.480519809759999</c:v>
                </c:pt>
                <c:pt idx="945">
                  <c:v>14.500927963359997</c:v>
                </c:pt>
                <c:pt idx="946">
                  <c:v>14.525466957159997</c:v>
                </c:pt>
                <c:pt idx="947">
                  <c:v>14.546232023259998</c:v>
                </c:pt>
                <c:pt idx="948">
                  <c:v>14.570596017859996</c:v>
                </c:pt>
                <c:pt idx="949">
                  <c:v>14.591221847559998</c:v>
                </c:pt>
                <c:pt idx="950">
                  <c:v>14.615906992059999</c:v>
                </c:pt>
                <c:pt idx="951">
                  <c:v>14.640324869259997</c:v>
                </c:pt>
                <c:pt idx="952">
                  <c:v>14.660815038759997</c:v>
                </c:pt>
                <c:pt idx="953">
                  <c:v>14.685661830959999</c:v>
                </c:pt>
                <c:pt idx="954">
                  <c:v>14.706139841159997</c:v>
                </c:pt>
                <c:pt idx="955">
                  <c:v>14.730361976659998</c:v>
                </c:pt>
                <c:pt idx="956">
                  <c:v>14.755023040859998</c:v>
                </c:pt>
                <c:pt idx="957">
                  <c:v>14.775510826159996</c:v>
                </c:pt>
                <c:pt idx="958">
                  <c:v>14.800085821159998</c:v>
                </c:pt>
                <c:pt idx="959">
                  <c:v>14.820638933259998</c:v>
                </c:pt>
                <c:pt idx="960">
                  <c:v>14.845061817259998</c:v>
                </c:pt>
                <c:pt idx="961">
                  <c:v>14.869592943259997</c:v>
                </c:pt>
                <c:pt idx="962">
                  <c:v>14.890199937859999</c:v>
                </c:pt>
                <c:pt idx="963">
                  <c:v>14.914693870559999</c:v>
                </c:pt>
                <c:pt idx="964">
                  <c:v>14.935233869559999</c:v>
                </c:pt>
                <c:pt idx="965">
                  <c:v>14.959951915759996</c:v>
                </c:pt>
                <c:pt idx="966">
                  <c:v>14.980570831359996</c:v>
                </c:pt>
                <c:pt idx="967">
                  <c:v>15.005229988159998</c:v>
                </c:pt>
                <c:pt idx="968">
                  <c:v>15.029360809359998</c:v>
                </c:pt>
                <c:pt idx="969">
                  <c:v>15.049873867059999</c:v>
                </c:pt>
                <c:pt idx="970">
                  <c:v>15.074739017559997</c:v>
                </c:pt>
                <c:pt idx="971">
                  <c:v>15.094739017559997</c:v>
                </c:pt>
                <c:pt idx="972">
                  <c:v>15.095293817659995</c:v>
                </c:pt>
                <c:pt idx="973">
                  <c:v>15.095794019759998</c:v>
                </c:pt>
                <c:pt idx="974">
                  <c:v>15.096296844559996</c:v>
                </c:pt>
                <c:pt idx="975">
                  <c:v>15.096793947359997</c:v>
                </c:pt>
                <c:pt idx="976">
                  <c:v>15.097325859159996</c:v>
                </c:pt>
                <c:pt idx="977">
                  <c:v>15.097827015059996</c:v>
                </c:pt>
                <c:pt idx="978">
                  <c:v>15.098322925659994</c:v>
                </c:pt>
                <c:pt idx="979">
                  <c:v>15.098820028359997</c:v>
                </c:pt>
                <c:pt idx="980">
                  <c:v>15.099314031659995</c:v>
                </c:pt>
                <c:pt idx="981">
                  <c:v>15.099809942359995</c:v>
                </c:pt>
                <c:pt idx="982">
                  <c:v>15.100303945659997</c:v>
                </c:pt>
                <c:pt idx="983">
                  <c:v>15.100797948959995</c:v>
                </c:pt>
                <c:pt idx="984">
                  <c:v>15.101306972559994</c:v>
                </c:pt>
                <c:pt idx="985">
                  <c:v>15.102097807059996</c:v>
                </c:pt>
                <c:pt idx="986">
                  <c:v>15.102815923759996</c:v>
                </c:pt>
                <c:pt idx="987">
                  <c:v>15.103970823359996</c:v>
                </c:pt>
                <c:pt idx="988">
                  <c:v>15.105244932259994</c:v>
                </c:pt>
                <c:pt idx="989">
                  <c:v>15.106505928159995</c:v>
                </c:pt>
                <c:pt idx="990">
                  <c:v>15.107704935159996</c:v>
                </c:pt>
                <c:pt idx="991">
                  <c:v>15.108856973759996</c:v>
                </c:pt>
                <c:pt idx="992">
                  <c:v>15.109934864159998</c:v>
                </c:pt>
                <c:pt idx="993">
                  <c:v>15.110976991759996</c:v>
                </c:pt>
                <c:pt idx="994">
                  <c:v>15.112145958059996</c:v>
                </c:pt>
                <c:pt idx="995">
                  <c:v>15.113298950259997</c:v>
                </c:pt>
                <c:pt idx="996">
                  <c:v>15.114239988459998</c:v>
                </c:pt>
                <c:pt idx="997">
                  <c:v>15.114718971359997</c:v>
                </c:pt>
                <c:pt idx="998">
                  <c:v>15.115167913559995</c:v>
                </c:pt>
                <c:pt idx="999">
                  <c:v>15.115615902059995</c:v>
                </c:pt>
                <c:pt idx="1000">
                  <c:v>15.116061983159996</c:v>
                </c:pt>
                <c:pt idx="1001">
                  <c:v>15.116532859859996</c:v>
                </c:pt>
                <c:pt idx="1002">
                  <c:v>15.117003021359997</c:v>
                </c:pt>
                <c:pt idx="1003">
                  <c:v>15.117511806559998</c:v>
                </c:pt>
                <c:pt idx="1004">
                  <c:v>15.117987928459995</c:v>
                </c:pt>
                <c:pt idx="1005">
                  <c:v>15.118807849959998</c:v>
                </c:pt>
                <c:pt idx="1006">
                  <c:v>15.119198856459997</c:v>
                </c:pt>
                <c:pt idx="1007">
                  <c:v>15.119660911659997</c:v>
                </c:pt>
                <c:pt idx="1008">
                  <c:v>15.120169935359995</c:v>
                </c:pt>
                <c:pt idx="1009">
                  <c:v>15.120693979359997</c:v>
                </c:pt>
                <c:pt idx="1010">
                  <c:v>15.121046838859995</c:v>
                </c:pt>
                <c:pt idx="1011">
                  <c:v>15.121406850859996</c:v>
                </c:pt>
                <c:pt idx="1012">
                  <c:v>15.121753034659998</c:v>
                </c:pt>
                <c:pt idx="1013">
                  <c:v>15.122093019559996</c:v>
                </c:pt>
                <c:pt idx="1014">
                  <c:v>15.122433004459998</c:v>
                </c:pt>
                <c:pt idx="1015">
                  <c:v>15.122773943059995</c:v>
                </c:pt>
                <c:pt idx="1016">
                  <c:v>15.123115835259997</c:v>
                </c:pt>
                <c:pt idx="1017">
                  <c:v>15.123457012259996</c:v>
                </c:pt>
                <c:pt idx="1018">
                  <c:v>15.123769817459996</c:v>
                </c:pt>
                <c:pt idx="1019">
                  <c:v>15.124023017959997</c:v>
                </c:pt>
                <c:pt idx="1020">
                  <c:v>15.124275026459996</c:v>
                </c:pt>
                <c:pt idx="1021">
                  <c:v>15.124528942159996</c:v>
                </c:pt>
                <c:pt idx="1022">
                  <c:v>15.124781904359997</c:v>
                </c:pt>
                <c:pt idx="1023">
                  <c:v>15.125033912759998</c:v>
                </c:pt>
                <c:pt idx="1024">
                  <c:v>15.125304994659997</c:v>
                </c:pt>
                <c:pt idx="1025">
                  <c:v>15.125562009859996</c:v>
                </c:pt>
                <c:pt idx="1026">
                  <c:v>15.125815925659998</c:v>
                </c:pt>
                <c:pt idx="1027">
                  <c:v>15.126071033559997</c:v>
                </c:pt>
                <c:pt idx="1028">
                  <c:v>15.126324949359995</c:v>
                </c:pt>
                <c:pt idx="1029">
                  <c:v>15.126581010959997</c:v>
                </c:pt>
                <c:pt idx="1030">
                  <c:v>15.126833973059997</c:v>
                </c:pt>
                <c:pt idx="1031">
                  <c:v>15.127087888759997</c:v>
                </c:pt>
                <c:pt idx="1032">
                  <c:v>15.127340850959998</c:v>
                </c:pt>
                <c:pt idx="1033">
                  <c:v>15.127592859359995</c:v>
                </c:pt>
                <c:pt idx="1034">
                  <c:v>15.127847013559995</c:v>
                </c:pt>
                <c:pt idx="1035">
                  <c:v>15.128100929359997</c:v>
                </c:pt>
                <c:pt idx="1036">
                  <c:v>15.128352937759997</c:v>
                </c:pt>
                <c:pt idx="1037">
                  <c:v>15.128606853559996</c:v>
                </c:pt>
                <c:pt idx="1038">
                  <c:v>15.128831920759998</c:v>
                </c:pt>
                <c:pt idx="1039">
                  <c:v>15.129034814959995</c:v>
                </c:pt>
                <c:pt idx="1040">
                  <c:v>15.129245815359996</c:v>
                </c:pt>
                <c:pt idx="1041">
                  <c:v>15.129447994359998</c:v>
                </c:pt>
                <c:pt idx="1042">
                  <c:v>15.129649934859996</c:v>
                </c:pt>
                <c:pt idx="1043">
                  <c:v>15.129852829059997</c:v>
                </c:pt>
                <c:pt idx="1044">
                  <c:v>15.130055008059996</c:v>
                </c:pt>
                <c:pt idx="1045">
                  <c:v>15.130255994859995</c:v>
                </c:pt>
                <c:pt idx="1046">
                  <c:v>15.130454835959997</c:v>
                </c:pt>
                <c:pt idx="1047">
                  <c:v>15.130657014959995</c:v>
                </c:pt>
                <c:pt idx="1048">
                  <c:v>15.130858001759995</c:v>
                </c:pt>
                <c:pt idx="1049">
                  <c:v>15.131056842859996</c:v>
                </c:pt>
                <c:pt idx="1050">
                  <c:v>15.131259021859995</c:v>
                </c:pt>
                <c:pt idx="1051">
                  <c:v>15.131460008759996</c:v>
                </c:pt>
                <c:pt idx="1052">
                  <c:v>15.131661949259994</c:v>
                </c:pt>
                <c:pt idx="1053">
                  <c:v>15.131863889759996</c:v>
                </c:pt>
                <c:pt idx="1054">
                  <c:v>15.132064876659998</c:v>
                </c:pt>
                <c:pt idx="1055">
                  <c:v>15.132264909859996</c:v>
                </c:pt>
                <c:pt idx="1056">
                  <c:v>15.132465896659996</c:v>
                </c:pt>
                <c:pt idx="1057">
                  <c:v>15.132666883559997</c:v>
                </c:pt>
                <c:pt idx="1058">
                  <c:v>15.132868824059996</c:v>
                </c:pt>
                <c:pt idx="1059">
                  <c:v>15.133104858459996</c:v>
                </c:pt>
                <c:pt idx="1060">
                  <c:v>15.133316812559995</c:v>
                </c:pt>
                <c:pt idx="1061">
                  <c:v>15.133520898959995</c:v>
                </c:pt>
                <c:pt idx="1062">
                  <c:v>15.133722839459997</c:v>
                </c:pt>
                <c:pt idx="1063">
                  <c:v>15.133890924559998</c:v>
                </c:pt>
                <c:pt idx="1064">
                  <c:v>15.134057817559997</c:v>
                </c:pt>
                <c:pt idx="1065">
                  <c:v>15.134224948959995</c:v>
                </c:pt>
                <c:pt idx="1066">
                  <c:v>15.134393034059995</c:v>
                </c:pt>
                <c:pt idx="1067">
                  <c:v>15.134560880759997</c:v>
                </c:pt>
                <c:pt idx="1068">
                  <c:v>15.134820995459995</c:v>
                </c:pt>
                <c:pt idx="1069">
                  <c:v>15.134985027359997</c:v>
                </c:pt>
                <c:pt idx="1070">
                  <c:v>15.135139999459996</c:v>
                </c:pt>
                <c:pt idx="1071">
                  <c:v>15.135294017859996</c:v>
                </c:pt>
                <c:pt idx="1072">
                  <c:v>15.135448036259996</c:v>
                </c:pt>
                <c:pt idx="1073">
                  <c:v>15.140929994659997</c:v>
                </c:pt>
                <c:pt idx="1074">
                  <c:v>15.165060815859997</c:v>
                </c:pt>
                <c:pt idx="1075">
                  <c:v>15.189665851659997</c:v>
                </c:pt>
                <c:pt idx="1076">
                  <c:v>15.210161027959996</c:v>
                </c:pt>
                <c:pt idx="1077">
                  <c:v>15.234718856859997</c:v>
                </c:pt>
                <c:pt idx="1078">
                  <c:v>15.255334911459995</c:v>
                </c:pt>
                <c:pt idx="1079">
                  <c:v>15.279774961559996</c:v>
                </c:pt>
                <c:pt idx="1080">
                  <c:v>15.304324922659996</c:v>
                </c:pt>
                <c:pt idx="1081">
                  <c:v>15.324899969159995</c:v>
                </c:pt>
                <c:pt idx="1082">
                  <c:v>15.349609909159996</c:v>
                </c:pt>
                <c:pt idx="1083">
                  <c:v>15.370029983659995</c:v>
                </c:pt>
                <c:pt idx="1084">
                  <c:v>15.394741830959996</c:v>
                </c:pt>
                <c:pt idx="1085">
                  <c:v>15.415319023259995</c:v>
                </c:pt>
                <c:pt idx="1086">
                  <c:v>15.439613876459996</c:v>
                </c:pt>
                <c:pt idx="1087">
                  <c:v>15.464466867559997</c:v>
                </c:pt>
                <c:pt idx="1088">
                  <c:v>15.484652814959995</c:v>
                </c:pt>
                <c:pt idx="1089">
                  <c:v>15.509362993359995</c:v>
                </c:pt>
                <c:pt idx="1090">
                  <c:v>15.529831943559996</c:v>
                </c:pt>
                <c:pt idx="1091">
                  <c:v>15.554299888659996</c:v>
                </c:pt>
                <c:pt idx="1092">
                  <c:v>15.578759012359997</c:v>
                </c:pt>
                <c:pt idx="1093">
                  <c:v>15.599409875959998</c:v>
                </c:pt>
                <c:pt idx="1094">
                  <c:v>15.623895940859997</c:v>
                </c:pt>
                <c:pt idx="1095">
                  <c:v>15.644491968259997</c:v>
                </c:pt>
                <c:pt idx="1096">
                  <c:v>15.669118938559995</c:v>
                </c:pt>
                <c:pt idx="1097">
                  <c:v>15.693641004659996</c:v>
                </c:pt>
                <c:pt idx="1098">
                  <c:v>15.714291868259997</c:v>
                </c:pt>
                <c:pt idx="1099">
                  <c:v>15.738583860459995</c:v>
                </c:pt>
                <c:pt idx="1100">
                  <c:v>15.759306011259996</c:v>
                </c:pt>
                <c:pt idx="1101">
                  <c:v>15.783968982759996</c:v>
                </c:pt>
                <c:pt idx="1102">
                  <c:v>15.804249820759997</c:v>
                </c:pt>
                <c:pt idx="1103">
                  <c:v>15.829136905759997</c:v>
                </c:pt>
                <c:pt idx="1104">
                  <c:v>15.853263912259996</c:v>
                </c:pt>
                <c:pt idx="1105">
                  <c:v>15.873814878559996</c:v>
                </c:pt>
                <c:pt idx="1106">
                  <c:v>15.898693857259998</c:v>
                </c:pt>
                <c:pt idx="1107">
                  <c:v>15.919217882259995</c:v>
                </c:pt>
                <c:pt idx="1108">
                  <c:v>15.943394956659995</c:v>
                </c:pt>
                <c:pt idx="1109">
                  <c:v>15.968315897059997</c:v>
                </c:pt>
                <c:pt idx="1110">
                  <c:v>15.988580999459996</c:v>
                </c:pt>
                <c:pt idx="1111">
                  <c:v>16.013145980959997</c:v>
                </c:pt>
                <c:pt idx="1112">
                  <c:v>16.033645925659997</c:v>
                </c:pt>
                <c:pt idx="1113">
                  <c:v>16.058128891059997</c:v>
                </c:pt>
                <c:pt idx="1114">
                  <c:v>16.08268195166</c:v>
                </c:pt>
                <c:pt idx="1115">
                  <c:v>16.103332815259996</c:v>
                </c:pt>
                <c:pt idx="1116">
                  <c:v>16.128006038759999</c:v>
                </c:pt>
                <c:pt idx="1117">
                  <c:v>16.148651895659999</c:v>
                </c:pt>
                <c:pt idx="1118">
                  <c:v>16.172989902559998</c:v>
                </c:pt>
                <c:pt idx="1119">
                  <c:v>16.193679866859998</c:v>
                </c:pt>
                <c:pt idx="1120">
                  <c:v>16.217948017259999</c:v>
                </c:pt>
                <c:pt idx="1121">
                  <c:v>16.24237590796</c:v>
                </c:pt>
                <c:pt idx="1122">
                  <c:v>16.263051805559996</c:v>
                </c:pt>
                <c:pt idx="1123">
                  <c:v>16.287579832159999</c:v>
                </c:pt>
                <c:pt idx="1124">
                  <c:v>16.308188018859997</c:v>
                </c:pt>
                <c:pt idx="1125">
                  <c:v>16.332845983559999</c:v>
                </c:pt>
                <c:pt idx="1126">
                  <c:v>16.357145843559998</c:v>
                </c:pt>
                <c:pt idx="1127">
                  <c:v>16.377679882159999</c:v>
                </c:pt>
                <c:pt idx="1128">
                  <c:v>16.402178821659998</c:v>
                </c:pt>
                <c:pt idx="1129">
                  <c:v>16.422785816259999</c:v>
                </c:pt>
                <c:pt idx="1130">
                  <c:v>16.447293815659997</c:v>
                </c:pt>
                <c:pt idx="1131">
                  <c:v>16.471832809559999</c:v>
                </c:pt>
                <c:pt idx="1132">
                  <c:v>16.492610988659997</c:v>
                </c:pt>
                <c:pt idx="1133">
                  <c:v>16.516890821559997</c:v>
                </c:pt>
                <c:pt idx="1134">
                  <c:v>16.537515935959998</c:v>
                </c:pt>
                <c:pt idx="1135">
                  <c:v>16.562163887159997</c:v>
                </c:pt>
                <c:pt idx="1136">
                  <c:v>16.582442817759997</c:v>
                </c:pt>
                <c:pt idx="1137">
                  <c:v>16.607111034459997</c:v>
                </c:pt>
                <c:pt idx="1138">
                  <c:v>16.631869850259999</c:v>
                </c:pt>
                <c:pt idx="1139">
                  <c:v>16.65220600136</c:v>
                </c:pt>
                <c:pt idx="1140">
                  <c:v>16.67669683466</c:v>
                </c:pt>
                <c:pt idx="1141">
                  <c:v>16.697651920459997</c:v>
                </c:pt>
                <c:pt idx="1142">
                  <c:v>16.721759853459996</c:v>
                </c:pt>
                <c:pt idx="1143">
                  <c:v>16.746470031859999</c:v>
                </c:pt>
                <c:pt idx="1144">
                  <c:v>16.767094907859999</c:v>
                </c:pt>
                <c:pt idx="1145">
                  <c:v>16.791699943659999</c:v>
                </c:pt>
                <c:pt idx="1146">
                  <c:v>16.812027034859998</c:v>
                </c:pt>
                <c:pt idx="1147">
                  <c:v>16.836476860159998</c:v>
                </c:pt>
                <c:pt idx="1148">
                  <c:v>16.861426887559997</c:v>
                </c:pt>
                <c:pt idx="1149">
                  <c:v>16.881444034659999</c:v>
                </c:pt>
                <c:pt idx="1150">
                  <c:v>16.906158027759997</c:v>
                </c:pt>
                <c:pt idx="1151">
                  <c:v>16.926941928959998</c:v>
                </c:pt>
                <c:pt idx="1152">
                  <c:v>16.951419887659998</c:v>
                </c:pt>
                <c:pt idx="1153">
                  <c:v>16.971742925759997</c:v>
                </c:pt>
                <c:pt idx="1154">
                  <c:v>16.996192035759996</c:v>
                </c:pt>
                <c:pt idx="1155">
                  <c:v>17.020736036359999</c:v>
                </c:pt>
                <c:pt idx="1156">
                  <c:v>17.04127889646</c:v>
                </c:pt>
                <c:pt idx="1157">
                  <c:v>17.066057977759996</c:v>
                </c:pt>
                <c:pt idx="1158">
                  <c:v>17.086441812559997</c:v>
                </c:pt>
                <c:pt idx="1159">
                  <c:v>17.11088901526</c:v>
                </c:pt>
                <c:pt idx="1160">
                  <c:v>17.135474977559998</c:v>
                </c:pt>
                <c:pt idx="1161">
                  <c:v>17.156011877159997</c:v>
                </c:pt>
                <c:pt idx="1162">
                  <c:v>17.180548009959999</c:v>
                </c:pt>
                <c:pt idx="1163">
                  <c:v>17.201430854859996</c:v>
                </c:pt>
                <c:pt idx="1164">
                  <c:v>17.225743827959999</c:v>
                </c:pt>
                <c:pt idx="1165">
                  <c:v>17.249998865259997</c:v>
                </c:pt>
                <c:pt idx="1166">
                  <c:v>17.270500955659998</c:v>
                </c:pt>
                <c:pt idx="1167">
                  <c:v>17.295061884059997</c:v>
                </c:pt>
                <c:pt idx="1168">
                  <c:v>17.315865812359998</c:v>
                </c:pt>
                <c:pt idx="1169">
                  <c:v>17.340175924359997</c:v>
                </c:pt>
                <c:pt idx="1170">
                  <c:v>17.360716877059996</c:v>
                </c:pt>
                <c:pt idx="1171">
                  <c:v>17.385362920859997</c:v>
                </c:pt>
                <c:pt idx="1172">
                  <c:v>17.409855899859998</c:v>
                </c:pt>
                <c:pt idx="1173">
                  <c:v>17.430710849859999</c:v>
                </c:pt>
                <c:pt idx="1174">
                  <c:v>17.454970893959999</c:v>
                </c:pt>
                <c:pt idx="1175">
                  <c:v>17.475719032359997</c:v>
                </c:pt>
                <c:pt idx="1176">
                  <c:v>17.500069913959997</c:v>
                </c:pt>
                <c:pt idx="1177">
                  <c:v>17.524589834259999</c:v>
                </c:pt>
                <c:pt idx="1178">
                  <c:v>17.545181808559999</c:v>
                </c:pt>
                <c:pt idx="1179">
                  <c:v>17.570088920659998</c:v>
                </c:pt>
                <c:pt idx="1180">
                  <c:v>17.59045797356</c:v>
                </c:pt>
                <c:pt idx="1181">
                  <c:v>17.615051803659998</c:v>
                </c:pt>
                <c:pt idx="1182">
                  <c:v>17.639319000359997</c:v>
                </c:pt>
                <c:pt idx="1183">
                  <c:v>17.659833965359997</c:v>
                </c:pt>
                <c:pt idx="1184">
                  <c:v>17.684341964859996</c:v>
                </c:pt>
                <c:pt idx="1185">
                  <c:v>17.704904851959999</c:v>
                </c:pt>
                <c:pt idx="1186">
                  <c:v>17.729296026359997</c:v>
                </c:pt>
                <c:pt idx="1187">
                  <c:v>17.749798832059998</c:v>
                </c:pt>
                <c:pt idx="1188">
                  <c:v>17.774354038359998</c:v>
                </c:pt>
                <c:pt idx="1189">
                  <c:v>17.798899946259997</c:v>
                </c:pt>
                <c:pt idx="1190">
                  <c:v>17.819634018059997</c:v>
                </c:pt>
                <c:pt idx="1191">
                  <c:v>17.844228801859998</c:v>
                </c:pt>
                <c:pt idx="1192">
                  <c:v>17.864528951759997</c:v>
                </c:pt>
                <c:pt idx="1193">
                  <c:v>17.889051017859998</c:v>
                </c:pt>
                <c:pt idx="1194">
                  <c:v>17.913624820759999</c:v>
                </c:pt>
                <c:pt idx="1195">
                  <c:v>17.934104023059998</c:v>
                </c:pt>
                <c:pt idx="1196">
                  <c:v>17.958702859959999</c:v>
                </c:pt>
                <c:pt idx="1197">
                  <c:v>17.97924095166</c:v>
                </c:pt>
                <c:pt idx="1198">
                  <c:v>18.003974971859996</c:v>
                </c:pt>
                <c:pt idx="1199">
                  <c:v>18.028331813859999</c:v>
                </c:pt>
                <c:pt idx="1200">
                  <c:v>18.049358902059996</c:v>
                </c:pt>
                <c:pt idx="1201">
                  <c:v>18.073551950559999</c:v>
                </c:pt>
                <c:pt idx="1202">
                  <c:v>18.094088850159999</c:v>
                </c:pt>
                <c:pt idx="1203">
                  <c:v>18.118727026059997</c:v>
                </c:pt>
                <c:pt idx="1204">
                  <c:v>18.139208850959999</c:v>
                </c:pt>
                <c:pt idx="1205">
                  <c:v>18.163816986159997</c:v>
                </c:pt>
                <c:pt idx="1206">
                  <c:v>18.188178834959999</c:v>
                </c:pt>
                <c:pt idx="1207">
                  <c:v>18.208713827259999</c:v>
                </c:pt>
                <c:pt idx="1208">
                  <c:v>18.233311948859999</c:v>
                </c:pt>
                <c:pt idx="1209">
                  <c:v>18.253938016959999</c:v>
                </c:pt>
                <c:pt idx="1210">
                  <c:v>18.278353986859997</c:v>
                </c:pt>
                <c:pt idx="1211">
                  <c:v>18.302826938759999</c:v>
                </c:pt>
                <c:pt idx="1212">
                  <c:v>18.323603925759997</c:v>
                </c:pt>
                <c:pt idx="1213">
                  <c:v>18.348283825059998</c:v>
                </c:pt>
                <c:pt idx="1214">
                  <c:v>18.368552980559997</c:v>
                </c:pt>
                <c:pt idx="1215">
                  <c:v>18.393423853059996</c:v>
                </c:pt>
                <c:pt idx="1216">
                  <c:v>18.417733011359999</c:v>
                </c:pt>
                <c:pt idx="1217">
                  <c:v>18.438196954859997</c:v>
                </c:pt>
                <c:pt idx="1218">
                  <c:v>18.462910947859999</c:v>
                </c:pt>
                <c:pt idx="1219">
                  <c:v>18.483557996859997</c:v>
                </c:pt>
                <c:pt idx="1220">
                  <c:v>18.507728872359998</c:v>
                </c:pt>
                <c:pt idx="1221">
                  <c:v>18.528690872259997</c:v>
                </c:pt>
                <c:pt idx="1222">
                  <c:v>18.552818832459998</c:v>
                </c:pt>
                <c:pt idx="1223">
                  <c:v>18.577498016459998</c:v>
                </c:pt>
                <c:pt idx="1224">
                  <c:v>18.597946939559996</c:v>
                </c:pt>
                <c:pt idx="1225">
                  <c:v>18.622460899459998</c:v>
                </c:pt>
                <c:pt idx="1226">
                  <c:v>18.643071947159999</c:v>
                </c:pt>
                <c:pt idx="1227">
                  <c:v>18.667622861959998</c:v>
                </c:pt>
                <c:pt idx="1228">
                  <c:v>18.692468938959998</c:v>
                </c:pt>
                <c:pt idx="1229">
                  <c:v>18.712635812859997</c:v>
                </c:pt>
                <c:pt idx="1230">
                  <c:v>18.737251815859999</c:v>
                </c:pt>
                <c:pt idx="1231">
                  <c:v>18.757664022559997</c:v>
                </c:pt>
                <c:pt idx="1232">
                  <c:v>18.782538948159999</c:v>
                </c:pt>
                <c:pt idx="1233">
                  <c:v>18.806675968259999</c:v>
                </c:pt>
                <c:pt idx="1234">
                  <c:v>18.82736187946</c:v>
                </c:pt>
                <c:pt idx="1235">
                  <c:v>18.851833877659999</c:v>
                </c:pt>
                <c:pt idx="1236">
                  <c:v>18.872311887859997</c:v>
                </c:pt>
                <c:pt idx="1237">
                  <c:v>18.897337970859997</c:v>
                </c:pt>
                <c:pt idx="1238">
                  <c:v>18.917527971359998</c:v>
                </c:pt>
                <c:pt idx="1239">
                  <c:v>18.942048845359999</c:v>
                </c:pt>
                <c:pt idx="1240">
                  <c:v>18.966572818859998</c:v>
                </c:pt>
                <c:pt idx="1241">
                  <c:v>18.987259922159996</c:v>
                </c:pt>
                <c:pt idx="1242">
                  <c:v>19.011952934359996</c:v>
                </c:pt>
                <c:pt idx="1243">
                  <c:v>19.032630977759997</c:v>
                </c:pt>
                <c:pt idx="1244">
                  <c:v>19.056676921959998</c:v>
                </c:pt>
                <c:pt idx="1245">
                  <c:v>19.081339893459997</c:v>
                </c:pt>
                <c:pt idx="1246">
                  <c:v>19.101800022259997</c:v>
                </c:pt>
                <c:pt idx="1247">
                  <c:v>19.126617965759998</c:v>
                </c:pt>
                <c:pt idx="1248">
                  <c:v>19.147015867359997</c:v>
                </c:pt>
                <c:pt idx="1249">
                  <c:v>19.171368894659999</c:v>
                </c:pt>
                <c:pt idx="1250">
                  <c:v>19.196380910959999</c:v>
                </c:pt>
                <c:pt idx="1251">
                  <c:v>19.216454801659999</c:v>
                </c:pt>
                <c:pt idx="1252">
                  <c:v>19.240981874559999</c:v>
                </c:pt>
                <c:pt idx="1253">
                  <c:v>19.261907873259997</c:v>
                </c:pt>
                <c:pt idx="1254">
                  <c:v>19.286168871059999</c:v>
                </c:pt>
                <c:pt idx="1255">
                  <c:v>19.306727943559999</c:v>
                </c:pt>
                <c:pt idx="1256">
                  <c:v>19.331559000059997</c:v>
                </c:pt>
                <c:pt idx="1257">
                  <c:v>19.355683860859997</c:v>
                </c:pt>
                <c:pt idx="1258">
                  <c:v>19.376236972859999</c:v>
                </c:pt>
                <c:pt idx="1259">
                  <c:v>19.400981960359999</c:v>
                </c:pt>
                <c:pt idx="1260">
                  <c:v>19.421368894659999</c:v>
                </c:pt>
                <c:pt idx="1261">
                  <c:v>19.446020898959997</c:v>
                </c:pt>
                <c:pt idx="1262">
                  <c:v>19.470357952259999</c:v>
                </c:pt>
                <c:pt idx="1263">
                  <c:v>19.490868864159999</c:v>
                </c:pt>
                <c:pt idx="1264">
                  <c:v>19.515471992559998</c:v>
                </c:pt>
                <c:pt idx="1265">
                  <c:v>19.536048946459999</c:v>
                </c:pt>
                <c:pt idx="1266">
                  <c:v>19.560684976659999</c:v>
                </c:pt>
                <c:pt idx="1267">
                  <c:v>19.585081873059998</c:v>
                </c:pt>
                <c:pt idx="1268">
                  <c:v>19.605637846059999</c:v>
                </c:pt>
                <c:pt idx="1269">
                  <c:v>19.630329904659998</c:v>
                </c:pt>
                <c:pt idx="1270">
                  <c:v>19.650763807359997</c:v>
                </c:pt>
                <c:pt idx="1271">
                  <c:v>19.675176916259996</c:v>
                </c:pt>
                <c:pt idx="1272">
                  <c:v>19.696046886559998</c:v>
                </c:pt>
                <c:pt idx="1273">
                  <c:v>19.720463810059996</c:v>
                </c:pt>
                <c:pt idx="1274">
                  <c:v>19.744803009159998</c:v>
                </c:pt>
                <c:pt idx="1275">
                  <c:v>19.765786943559998</c:v>
                </c:pt>
                <c:pt idx="1276">
                  <c:v>19.790100870259998</c:v>
                </c:pt>
                <c:pt idx="1277">
                  <c:v>19.810674009459998</c:v>
                </c:pt>
                <c:pt idx="1278">
                  <c:v>19.835043964459999</c:v>
                </c:pt>
                <c:pt idx="1279">
                  <c:v>19.859960851759997</c:v>
                </c:pt>
                <c:pt idx="1280">
                  <c:v>19.880057869059996</c:v>
                </c:pt>
                <c:pt idx="1281">
                  <c:v>19.904624996259997</c:v>
                </c:pt>
                <c:pt idx="1282">
                  <c:v>19.925182876659999</c:v>
                </c:pt>
                <c:pt idx="1283">
                  <c:v>19.949732837759999</c:v>
                </c:pt>
                <c:pt idx="1284">
                  <c:v>19.974402008159998</c:v>
                </c:pt>
                <c:pt idx="1285">
                  <c:v>19.995097932859998</c:v>
                </c:pt>
                <c:pt idx="1286">
                  <c:v>20.019317922659997</c:v>
                </c:pt>
                <c:pt idx="1287">
                  <c:v>20.040057954859996</c:v>
                </c:pt>
                <c:pt idx="1288">
                  <c:v>20.06435590756</c:v>
                </c:pt>
                <c:pt idx="1289">
                  <c:v>20.084978876159997</c:v>
                </c:pt>
                <c:pt idx="1290">
                  <c:v>20.109563884859998</c:v>
                </c:pt>
                <c:pt idx="1291">
                  <c:v>20.129563884859998</c:v>
                </c:pt>
                <c:pt idx="1292">
                  <c:v>20.130199985659999</c:v>
                </c:pt>
                <c:pt idx="1293">
                  <c:v>20.130967931859999</c:v>
                </c:pt>
                <c:pt idx="1294">
                  <c:v>20.131470041359997</c:v>
                </c:pt>
                <c:pt idx="1295">
                  <c:v>20.131975011960002</c:v>
                </c:pt>
                <c:pt idx="1296">
                  <c:v>20.132452087559997</c:v>
                </c:pt>
                <c:pt idx="1297">
                  <c:v>20.132925109959999</c:v>
                </c:pt>
                <c:pt idx="1298">
                  <c:v>20.133399086159997</c:v>
                </c:pt>
                <c:pt idx="1299">
                  <c:v>20.133873062260001</c:v>
                </c:pt>
                <c:pt idx="1300">
                  <c:v>20.134344892659996</c:v>
                </c:pt>
                <c:pt idx="1301">
                  <c:v>20.134821968159997</c:v>
                </c:pt>
                <c:pt idx="1302">
                  <c:v>20.135299997460002</c:v>
                </c:pt>
                <c:pt idx="1303">
                  <c:v>20.135783033460001</c:v>
                </c:pt>
                <c:pt idx="1304">
                  <c:v>20.136276083159999</c:v>
                </c:pt>
                <c:pt idx="1305">
                  <c:v>20.136751012959998</c:v>
                </c:pt>
                <c:pt idx="1306">
                  <c:v>20.137224035359999</c:v>
                </c:pt>
                <c:pt idx="1307">
                  <c:v>20.137697057860002</c:v>
                </c:pt>
                <c:pt idx="1308">
                  <c:v>20.138167934560002</c:v>
                </c:pt>
                <c:pt idx="1309">
                  <c:v>20.138747053259998</c:v>
                </c:pt>
                <c:pt idx="1310">
                  <c:v>20.139330940359997</c:v>
                </c:pt>
                <c:pt idx="1311">
                  <c:v>20.140043096660001</c:v>
                </c:pt>
                <c:pt idx="1312">
                  <c:v>20.140779094860001</c:v>
                </c:pt>
                <c:pt idx="1313">
                  <c:v>20.14152296076</c:v>
                </c:pt>
                <c:pt idx="1314">
                  <c:v>20.142392950160001</c:v>
                </c:pt>
                <c:pt idx="1315">
                  <c:v>20.143191890860003</c:v>
                </c:pt>
                <c:pt idx="1316">
                  <c:v>20.143872099059998</c:v>
                </c:pt>
                <c:pt idx="1317">
                  <c:v>20.144424038060002</c:v>
                </c:pt>
                <c:pt idx="1318">
                  <c:v>20.144923048159995</c:v>
                </c:pt>
                <c:pt idx="1319">
                  <c:v>20.145422058259996</c:v>
                </c:pt>
                <c:pt idx="1320">
                  <c:v>20.145920114660001</c:v>
                </c:pt>
                <c:pt idx="1321">
                  <c:v>20.146416978959998</c:v>
                </c:pt>
                <c:pt idx="1322">
                  <c:v>20.14729888926</c:v>
                </c:pt>
                <c:pt idx="1323">
                  <c:v>20.147960023959996</c:v>
                </c:pt>
                <c:pt idx="1324">
                  <c:v>20.148514108759997</c:v>
                </c:pt>
                <c:pt idx="1325">
                  <c:v>20.149046020660002</c:v>
                </c:pt>
                <c:pt idx="1326">
                  <c:v>20.14957888616</c:v>
                </c:pt>
                <c:pt idx="1327">
                  <c:v>20.150111036459997</c:v>
                </c:pt>
                <c:pt idx="1328">
                  <c:v>20.150637941459998</c:v>
                </c:pt>
                <c:pt idx="1329">
                  <c:v>20.151167945959997</c:v>
                </c:pt>
                <c:pt idx="1330">
                  <c:v>20.151695089459999</c:v>
                </c:pt>
                <c:pt idx="1331">
                  <c:v>20.152248935860001</c:v>
                </c:pt>
                <c:pt idx="1332">
                  <c:v>20.152782039759998</c:v>
                </c:pt>
                <c:pt idx="1333">
                  <c:v>20.153311090559995</c:v>
                </c:pt>
                <c:pt idx="1334">
                  <c:v>20.15384300246</c:v>
                </c:pt>
                <c:pt idx="1335">
                  <c:v>20.154369907460001</c:v>
                </c:pt>
                <c:pt idx="1336">
                  <c:v>20.155064897659997</c:v>
                </c:pt>
                <c:pt idx="1337">
                  <c:v>20.155870990860002</c:v>
                </c:pt>
                <c:pt idx="1338">
                  <c:v>20.156667070559998</c:v>
                </c:pt>
                <c:pt idx="1339">
                  <c:v>20.157208995959998</c:v>
                </c:pt>
                <c:pt idx="1340">
                  <c:v>20.15773709306</c:v>
                </c:pt>
                <c:pt idx="1341">
                  <c:v>20.158265905459999</c:v>
                </c:pt>
                <c:pt idx="1342">
                  <c:v>20.158794002660002</c:v>
                </c:pt>
                <c:pt idx="1343">
                  <c:v>20.159322099859999</c:v>
                </c:pt>
                <c:pt idx="1344">
                  <c:v>20.159885006060001</c:v>
                </c:pt>
                <c:pt idx="1345">
                  <c:v>20.160419063660001</c:v>
                </c:pt>
                <c:pt idx="1346">
                  <c:v>20.160950975559999</c:v>
                </c:pt>
                <c:pt idx="1347">
                  <c:v>20.178778009559998</c:v>
                </c:pt>
                <c:pt idx="1348">
                  <c:v>20.199327068460001</c:v>
                </c:pt>
                <c:pt idx="1349">
                  <c:v>20.224335031659997</c:v>
                </c:pt>
                <c:pt idx="1350">
                  <c:v>20.244400100859998</c:v>
                </c:pt>
                <c:pt idx="1351">
                  <c:v>20.26887305276</c:v>
                </c:pt>
                <c:pt idx="1352">
                  <c:v>20.293711023459998</c:v>
                </c:pt>
                <c:pt idx="1353">
                  <c:v>20.314055042359996</c:v>
                </c:pt>
                <c:pt idx="1354">
                  <c:v>20.338640051059997</c:v>
                </c:pt>
                <c:pt idx="1355">
                  <c:v>20.359417038060002</c:v>
                </c:pt>
                <c:pt idx="1356">
                  <c:v>20.38363798156</c:v>
                </c:pt>
                <c:pt idx="1357">
                  <c:v>20.404189901460001</c:v>
                </c:pt>
                <c:pt idx="1358">
                  <c:v>20.428800897759999</c:v>
                </c:pt>
                <c:pt idx="1359">
                  <c:v>20.453404026160001</c:v>
                </c:pt>
                <c:pt idx="1360">
                  <c:v>20.47375591286</c:v>
                </c:pt>
                <c:pt idx="1361">
                  <c:v>20.498382883159998</c:v>
                </c:pt>
                <c:pt idx="1362">
                  <c:v>20.518945055159996</c:v>
                </c:pt>
                <c:pt idx="1363">
                  <c:v>20.543588953159997</c:v>
                </c:pt>
                <c:pt idx="1364">
                  <c:v>20.56792290696</c:v>
                </c:pt>
                <c:pt idx="1365">
                  <c:v>20.58851011286</c:v>
                </c:pt>
                <c:pt idx="1366">
                  <c:v>20.613370018159998</c:v>
                </c:pt>
                <c:pt idx="1367">
                  <c:v>20.633564071759999</c:v>
                </c:pt>
                <c:pt idx="1368">
                  <c:v>20.658443050560003</c:v>
                </c:pt>
                <c:pt idx="1369">
                  <c:v>20.682658987159996</c:v>
                </c:pt>
                <c:pt idx="1370">
                  <c:v>20.703311996559997</c:v>
                </c:pt>
                <c:pt idx="1371">
                  <c:v>20.727989988459996</c:v>
                </c:pt>
                <c:pt idx="1372">
                  <c:v>20.748319940659997</c:v>
                </c:pt>
                <c:pt idx="1373">
                  <c:v>20.772718029159996</c:v>
                </c:pt>
                <c:pt idx="1374">
                  <c:v>20.793376045359999</c:v>
                </c:pt>
                <c:pt idx="1375">
                  <c:v>20.81787999166</c:v>
                </c:pt>
                <c:pt idx="1376">
                  <c:v>20.842732029060002</c:v>
                </c:pt>
                <c:pt idx="1377">
                  <c:v>20.863137083159998</c:v>
                </c:pt>
                <c:pt idx="1378">
                  <c:v>20.887517051860002</c:v>
                </c:pt>
                <c:pt idx="1379">
                  <c:v>20.907987909459997</c:v>
                </c:pt>
                <c:pt idx="1380">
                  <c:v>20.932596998359998</c:v>
                </c:pt>
                <c:pt idx="1381">
                  <c:v>20.957446889959996</c:v>
                </c:pt>
                <c:pt idx="1382">
                  <c:v>20.97760303506</c:v>
                </c:pt>
                <c:pt idx="1383">
                  <c:v>21.002221899159998</c:v>
                </c:pt>
                <c:pt idx="1384">
                  <c:v>21.022841053160001</c:v>
                </c:pt>
                <c:pt idx="1385">
                  <c:v>21.04717309966</c:v>
                </c:pt>
                <c:pt idx="1386">
                  <c:v>21.07171900766</c:v>
                </c:pt>
                <c:pt idx="1387">
                  <c:v>21.092378931159999</c:v>
                </c:pt>
                <c:pt idx="1388">
                  <c:v>21.116918878660002</c:v>
                </c:pt>
                <c:pt idx="1389">
                  <c:v>21.137358980259997</c:v>
                </c:pt>
                <c:pt idx="1390">
                  <c:v>21.162226038059998</c:v>
                </c:pt>
                <c:pt idx="1391">
                  <c:v>21.18248208056</c:v>
                </c:pt>
                <c:pt idx="1392">
                  <c:v>21.207027034859998</c:v>
                </c:pt>
                <c:pt idx="1393">
                  <c:v>21.231598930460002</c:v>
                </c:pt>
                <c:pt idx="1394">
                  <c:v>21.252081947459999</c:v>
                </c:pt>
                <c:pt idx="1395">
                  <c:v>21.276490049460001</c:v>
                </c:pt>
                <c:pt idx="1396">
                  <c:v>21.297025995360002</c:v>
                </c:pt>
                <c:pt idx="1397">
                  <c:v>21.321976976560002</c:v>
                </c:pt>
                <c:pt idx="1398">
                  <c:v>21.346616106159999</c:v>
                </c:pt>
                <c:pt idx="1399">
                  <c:v>21.366696910960002</c:v>
                </c:pt>
                <c:pt idx="1400">
                  <c:v>21.391672926059996</c:v>
                </c:pt>
                <c:pt idx="1401">
                  <c:v>21.411881046459996</c:v>
                </c:pt>
                <c:pt idx="1402">
                  <c:v>21.436580019159997</c:v>
                </c:pt>
                <c:pt idx="1403">
                  <c:v>21.460961895159997</c:v>
                </c:pt>
                <c:pt idx="1404">
                  <c:v>21.481535987960001</c:v>
                </c:pt>
                <c:pt idx="1405">
                  <c:v>21.505970077660002</c:v>
                </c:pt>
                <c:pt idx="1406">
                  <c:v>21.526573019159997</c:v>
                </c:pt>
                <c:pt idx="1407">
                  <c:v>21.551118927159997</c:v>
                </c:pt>
                <c:pt idx="1408">
                  <c:v>21.571565942859998</c:v>
                </c:pt>
                <c:pt idx="1409">
                  <c:v>21.59623392116</c:v>
                </c:pt>
                <c:pt idx="1410">
                  <c:v>21.620675878660002</c:v>
                </c:pt>
                <c:pt idx="1411">
                  <c:v>21.641490059059997</c:v>
                </c:pt>
                <c:pt idx="1412">
                  <c:v>21.665820913459996</c:v>
                </c:pt>
                <c:pt idx="1413">
                  <c:v>21.686328964360001</c:v>
                </c:pt>
                <c:pt idx="1414">
                  <c:v>21.711236076459997</c:v>
                </c:pt>
                <c:pt idx="1415">
                  <c:v>21.73536189096</c:v>
                </c:pt>
                <c:pt idx="1416">
                  <c:v>21.756012039360002</c:v>
                </c:pt>
                <c:pt idx="1417">
                  <c:v>21.780998067959999</c:v>
                </c:pt>
                <c:pt idx="1418">
                  <c:v>21.80105908406</c:v>
                </c:pt>
                <c:pt idx="1419">
                  <c:v>21.82579191216</c:v>
                </c:pt>
                <c:pt idx="1420">
                  <c:v>21.85007699026</c:v>
                </c:pt>
                <c:pt idx="1421">
                  <c:v>21.870591001659996</c:v>
                </c:pt>
                <c:pt idx="1422">
                  <c:v>21.895525055059998</c:v>
                </c:pt>
                <c:pt idx="1423">
                  <c:v>21.920596914459999</c:v>
                </c:pt>
                <c:pt idx="1424">
                  <c:v>21.940728025559999</c:v>
                </c:pt>
                <c:pt idx="1425">
                  <c:v>21.960553007259996</c:v>
                </c:pt>
                <c:pt idx="1426">
                  <c:v>21.985158996759999</c:v>
                </c:pt>
                <c:pt idx="1427">
                  <c:v>22.009797887959998</c:v>
                </c:pt>
                <c:pt idx="1428">
                  <c:v>22.030551986859997</c:v>
                </c:pt>
                <c:pt idx="1429">
                  <c:v>22.055033044959998</c:v>
                </c:pt>
                <c:pt idx="1430">
                  <c:v>22.075515108259999</c:v>
                </c:pt>
                <c:pt idx="1431">
                  <c:v>22.100015955060002</c:v>
                </c:pt>
                <c:pt idx="1432">
                  <c:v>22.124512033560002</c:v>
                </c:pt>
                <c:pt idx="1433">
                  <c:v>22.145280914460002</c:v>
                </c:pt>
                <c:pt idx="1434">
                  <c:v>22.169692115959997</c:v>
                </c:pt>
                <c:pt idx="1435">
                  <c:v>22.19032009136</c:v>
                </c:pt>
                <c:pt idx="1436">
                  <c:v>22.214696006860002</c:v>
                </c:pt>
                <c:pt idx="1437">
                  <c:v>22.23917110456</c:v>
                </c:pt>
                <c:pt idx="1438">
                  <c:v>22.259655075159998</c:v>
                </c:pt>
                <c:pt idx="1439">
                  <c:v>22.284335928059996</c:v>
                </c:pt>
                <c:pt idx="1440">
                  <c:v>22.304831104359998</c:v>
                </c:pt>
                <c:pt idx="1441">
                  <c:v>22.329752044759999</c:v>
                </c:pt>
                <c:pt idx="1442">
                  <c:v>22.350113945159997</c:v>
                </c:pt>
                <c:pt idx="1443">
                  <c:v>22.374754028459996</c:v>
                </c:pt>
                <c:pt idx="1444">
                  <c:v>22.399020986659998</c:v>
                </c:pt>
                <c:pt idx="1445">
                  <c:v>22.419559078360003</c:v>
                </c:pt>
                <c:pt idx="1446">
                  <c:v>22.444262104159996</c:v>
                </c:pt>
                <c:pt idx="1447">
                  <c:v>22.464671926659996</c:v>
                </c:pt>
                <c:pt idx="1448">
                  <c:v>22.48944695486</c:v>
                </c:pt>
                <c:pt idx="1449">
                  <c:v>22.513739900760001</c:v>
                </c:pt>
                <c:pt idx="1450">
                  <c:v>22.534248905360002</c:v>
                </c:pt>
                <c:pt idx="1451">
                  <c:v>22.559206085359996</c:v>
                </c:pt>
                <c:pt idx="1452">
                  <c:v>22.579360084659996</c:v>
                </c:pt>
                <c:pt idx="1453">
                  <c:v>22.604086952359999</c:v>
                </c:pt>
                <c:pt idx="1454">
                  <c:v>22.628546075959996</c:v>
                </c:pt>
                <c:pt idx="1455">
                  <c:v>22.64903409966</c:v>
                </c:pt>
                <c:pt idx="1456">
                  <c:v>22.673458891060001</c:v>
                </c:pt>
                <c:pt idx="1457">
                  <c:v>22.693981008659996</c:v>
                </c:pt>
                <c:pt idx="1458">
                  <c:v>22.718581991359997</c:v>
                </c:pt>
                <c:pt idx="1459">
                  <c:v>22.738929109659999</c:v>
                </c:pt>
                <c:pt idx="1460">
                  <c:v>22.764277057759998</c:v>
                </c:pt>
                <c:pt idx="1461">
                  <c:v>22.788343029159996</c:v>
                </c:pt>
                <c:pt idx="1462">
                  <c:v>22.808787899160002</c:v>
                </c:pt>
                <c:pt idx="1463">
                  <c:v>22.833141880159999</c:v>
                </c:pt>
                <c:pt idx="1464">
                  <c:v>22.853886919159997</c:v>
                </c:pt>
                <c:pt idx="1465">
                  <c:v>22.878343896959997</c:v>
                </c:pt>
                <c:pt idx="1466">
                  <c:v>22.902899103259998</c:v>
                </c:pt>
                <c:pt idx="1467">
                  <c:v>22.923467950959996</c:v>
                </c:pt>
                <c:pt idx="1468">
                  <c:v>22.948274927260002</c:v>
                </c:pt>
                <c:pt idx="1469">
                  <c:v>22.968597011660002</c:v>
                </c:pt>
                <c:pt idx="1470">
                  <c:v>22.992851095360002</c:v>
                </c:pt>
                <c:pt idx="1471">
                  <c:v>23.017831878759999</c:v>
                </c:pt>
                <c:pt idx="1472">
                  <c:v>23.037983970759996</c:v>
                </c:pt>
                <c:pt idx="1473">
                  <c:v>23.06253703126</c:v>
                </c:pt>
                <c:pt idx="1474">
                  <c:v>23.083077030360002</c:v>
                </c:pt>
                <c:pt idx="1475">
                  <c:v>23.107858972659997</c:v>
                </c:pt>
                <c:pt idx="1476">
                  <c:v>23.128254966859998</c:v>
                </c:pt>
                <c:pt idx="1477">
                  <c:v>23.152777032959996</c:v>
                </c:pt>
                <c:pt idx="1478">
                  <c:v>23.177318887859997</c:v>
                </c:pt>
                <c:pt idx="1479">
                  <c:v>23.197824077759996</c:v>
                </c:pt>
                <c:pt idx="1480">
                  <c:v>23.222432928259998</c:v>
                </c:pt>
                <c:pt idx="1481">
                  <c:v>23.24288900386</c:v>
                </c:pt>
                <c:pt idx="1482">
                  <c:v>23.26775105486</c:v>
                </c:pt>
                <c:pt idx="1483">
                  <c:v>23.291997985960002</c:v>
                </c:pt>
                <c:pt idx="1484">
                  <c:v>23.312595920660002</c:v>
                </c:pt>
                <c:pt idx="1485">
                  <c:v>23.337256984859998</c:v>
                </c:pt>
                <c:pt idx="1486">
                  <c:v>23.357826070960002</c:v>
                </c:pt>
                <c:pt idx="1487">
                  <c:v>23.382541971359998</c:v>
                </c:pt>
                <c:pt idx="1488">
                  <c:v>23.406642036560001</c:v>
                </c:pt>
                <c:pt idx="1489">
                  <c:v>23.427461938960001</c:v>
                </c:pt>
                <c:pt idx="1490">
                  <c:v>23.451681928759996</c:v>
                </c:pt>
                <c:pt idx="1491">
                  <c:v>23.472513036860001</c:v>
                </c:pt>
                <c:pt idx="1492">
                  <c:v>23.497088031860002</c:v>
                </c:pt>
                <c:pt idx="1493">
                  <c:v>23.517576055660001</c:v>
                </c:pt>
                <c:pt idx="1494">
                  <c:v>23.542116003159997</c:v>
                </c:pt>
                <c:pt idx="1495">
                  <c:v>23.566805915959996</c:v>
                </c:pt>
                <c:pt idx="1496">
                  <c:v>23.587015943659999</c:v>
                </c:pt>
                <c:pt idx="1497">
                  <c:v>23.611704902759996</c:v>
                </c:pt>
                <c:pt idx="1498">
                  <c:v>23.632501917059997</c:v>
                </c:pt>
                <c:pt idx="1499">
                  <c:v>23.656998949159998</c:v>
                </c:pt>
                <c:pt idx="1500">
                  <c:v>23.681209879059999</c:v>
                </c:pt>
                <c:pt idx="1501">
                  <c:v>23.701846914459999</c:v>
                </c:pt>
                <c:pt idx="1502">
                  <c:v>23.726630048860002</c:v>
                </c:pt>
                <c:pt idx="1503">
                  <c:v>23.746758060559998</c:v>
                </c:pt>
                <c:pt idx="1504">
                  <c:v>23.771325903059996</c:v>
                </c:pt>
                <c:pt idx="1505">
                  <c:v>23.79593308466</c:v>
                </c:pt>
                <c:pt idx="1506">
                  <c:v>23.816478090460002</c:v>
                </c:pt>
                <c:pt idx="1507">
                  <c:v>23.840967016359997</c:v>
                </c:pt>
                <c:pt idx="1508">
                  <c:v>23.86150796906</c:v>
                </c:pt>
                <c:pt idx="1509">
                  <c:v>23.886031942460001</c:v>
                </c:pt>
                <c:pt idx="1510">
                  <c:v>23.906581955059998</c:v>
                </c:pt>
                <c:pt idx="1511">
                  <c:v>23.931304054359998</c:v>
                </c:pt>
                <c:pt idx="1512">
                  <c:v>23.955665903259998</c:v>
                </c:pt>
                <c:pt idx="1513">
                  <c:v>23.976131992459997</c:v>
                </c:pt>
                <c:pt idx="1514">
                  <c:v>24.00082405106</c:v>
                </c:pt>
                <c:pt idx="1515">
                  <c:v>24.021363096359998</c:v>
                </c:pt>
                <c:pt idx="1516">
                  <c:v>24.045759039060002</c:v>
                </c:pt>
                <c:pt idx="1517">
                  <c:v>24.070318060059996</c:v>
                </c:pt>
                <c:pt idx="1518">
                  <c:v>24.090888099760001</c:v>
                </c:pt>
                <c:pt idx="1519">
                  <c:v>24.115429000959999</c:v>
                </c:pt>
                <c:pt idx="1520">
                  <c:v>24.135974960459997</c:v>
                </c:pt>
                <c:pt idx="1521">
                  <c:v>24.160765962759996</c:v>
                </c:pt>
                <c:pt idx="1522">
                  <c:v>24.185129003660002</c:v>
                </c:pt>
                <c:pt idx="1523">
                  <c:v>24.205524997859996</c:v>
                </c:pt>
                <c:pt idx="1524">
                  <c:v>24.230057077559998</c:v>
                </c:pt>
                <c:pt idx="1525">
                  <c:v>24.250665979559997</c:v>
                </c:pt>
                <c:pt idx="1526">
                  <c:v>24.275136070359999</c:v>
                </c:pt>
                <c:pt idx="1527">
                  <c:v>24.296032028359996</c:v>
                </c:pt>
                <c:pt idx="1528">
                  <c:v>24.320240097159996</c:v>
                </c:pt>
                <c:pt idx="1529">
                  <c:v>24.344941930859996</c:v>
                </c:pt>
                <c:pt idx="1530">
                  <c:v>24.365532951459997</c:v>
                </c:pt>
                <c:pt idx="1531">
                  <c:v>24.390158014459999</c:v>
                </c:pt>
                <c:pt idx="1532">
                  <c:v>24.410485105660001</c:v>
                </c:pt>
                <c:pt idx="1533">
                  <c:v>24.435359077560001</c:v>
                </c:pt>
                <c:pt idx="1534">
                  <c:v>24.459954099759997</c:v>
                </c:pt>
                <c:pt idx="1535">
                  <c:v>24.480005102260002</c:v>
                </c:pt>
                <c:pt idx="1536">
                  <c:v>24.504647092959999</c:v>
                </c:pt>
                <c:pt idx="1537">
                  <c:v>24.525262909059997</c:v>
                </c:pt>
                <c:pt idx="1538">
                  <c:v>24.54993994726</c:v>
                </c:pt>
                <c:pt idx="1539">
                  <c:v>24.574154930260001</c:v>
                </c:pt>
                <c:pt idx="1540">
                  <c:v>24.59480007186</c:v>
                </c:pt>
                <c:pt idx="1541">
                  <c:v>24.61927993786</c:v>
                </c:pt>
                <c:pt idx="1542">
                  <c:v>24.63989408506</c:v>
                </c:pt>
                <c:pt idx="1543">
                  <c:v>24.664428072059998</c:v>
                </c:pt>
                <c:pt idx="1544">
                  <c:v>24.684959964859999</c:v>
                </c:pt>
                <c:pt idx="1545">
                  <c:v>24.709434108860002</c:v>
                </c:pt>
                <c:pt idx="1546">
                  <c:v>24.73393710146</c:v>
                </c:pt>
                <c:pt idx="1547">
                  <c:v>24.754734115760002</c:v>
                </c:pt>
                <c:pt idx="1548">
                  <c:v>24.779052095559997</c:v>
                </c:pt>
                <c:pt idx="1549">
                  <c:v>24.799896078259998</c:v>
                </c:pt>
                <c:pt idx="1550">
                  <c:v>24.824266033260002</c:v>
                </c:pt>
                <c:pt idx="1551">
                  <c:v>24.848939018359999</c:v>
                </c:pt>
                <c:pt idx="1552">
                  <c:v>24.869217949060001</c:v>
                </c:pt>
                <c:pt idx="1553">
                  <c:v>24.894075946960001</c:v>
                </c:pt>
                <c:pt idx="1554">
                  <c:v>24.91453011526</c:v>
                </c:pt>
                <c:pt idx="1555">
                  <c:v>24.938846902960002</c:v>
                </c:pt>
                <c:pt idx="1556">
                  <c:v>24.963725881659997</c:v>
                </c:pt>
                <c:pt idx="1557">
                  <c:v>24.98401792536</c:v>
                </c:pt>
                <c:pt idx="1558">
                  <c:v>25.008479910059997</c:v>
                </c:pt>
                <c:pt idx="1559">
                  <c:v>25.029105978159997</c:v>
                </c:pt>
                <c:pt idx="1560">
                  <c:v>25.053428964760002</c:v>
                </c:pt>
                <c:pt idx="1561">
                  <c:v>25.073995905060002</c:v>
                </c:pt>
                <c:pt idx="1562">
                  <c:v>25.098886089460002</c:v>
                </c:pt>
                <c:pt idx="1563">
                  <c:v>25.123461084459997</c:v>
                </c:pt>
                <c:pt idx="1564">
                  <c:v>25.143687086260002</c:v>
                </c:pt>
                <c:pt idx="1565">
                  <c:v>25.163687086260001</c:v>
                </c:pt>
                <c:pt idx="1566">
                  <c:v>25.164213037660002</c:v>
                </c:pt>
                <c:pt idx="1567">
                  <c:v>25.164688205860006</c:v>
                </c:pt>
                <c:pt idx="1568">
                  <c:v>25.165157175260003</c:v>
                </c:pt>
                <c:pt idx="1569">
                  <c:v>25.165662145760006</c:v>
                </c:pt>
                <c:pt idx="1570">
                  <c:v>25.16613016146</c:v>
                </c:pt>
                <c:pt idx="1571">
                  <c:v>25.166595077660002</c:v>
                </c:pt>
                <c:pt idx="1572">
                  <c:v>25.167059040260003</c:v>
                </c:pt>
                <c:pt idx="1573">
                  <c:v>25.167536115860006</c:v>
                </c:pt>
                <c:pt idx="1574">
                  <c:v>25.168001032060001</c:v>
                </c:pt>
                <c:pt idx="1575">
                  <c:v>25.168470001360003</c:v>
                </c:pt>
                <c:pt idx="1576">
                  <c:v>25.168936109760001</c:v>
                </c:pt>
                <c:pt idx="1577">
                  <c:v>25.169442987660002</c:v>
                </c:pt>
                <c:pt idx="1578">
                  <c:v>25.170239067260002</c:v>
                </c:pt>
                <c:pt idx="1579">
                  <c:v>25.17075309766</c:v>
                </c:pt>
                <c:pt idx="1580">
                  <c:v>25.171230173260003</c:v>
                </c:pt>
                <c:pt idx="1581">
                  <c:v>25.17170009626</c:v>
                </c:pt>
                <c:pt idx="1582">
                  <c:v>25.172164058860002</c:v>
                </c:pt>
                <c:pt idx="1583">
                  <c:v>25.172629213460002</c:v>
                </c:pt>
                <c:pt idx="1584">
                  <c:v>25.173330164160003</c:v>
                </c:pt>
                <c:pt idx="1585">
                  <c:v>25.174079036860004</c:v>
                </c:pt>
                <c:pt idx="1586">
                  <c:v>25.17487201706</c:v>
                </c:pt>
                <c:pt idx="1587">
                  <c:v>25.175674057160006</c:v>
                </c:pt>
                <c:pt idx="1588">
                  <c:v>25.17652807256</c:v>
                </c:pt>
                <c:pt idx="1589">
                  <c:v>25.177192068260002</c:v>
                </c:pt>
                <c:pt idx="1590">
                  <c:v>25.177833175860005</c:v>
                </c:pt>
                <c:pt idx="1591">
                  <c:v>25.178361034560002</c:v>
                </c:pt>
                <c:pt idx="1592">
                  <c:v>25.178855991560003</c:v>
                </c:pt>
                <c:pt idx="1593">
                  <c:v>25.179346180160007</c:v>
                </c:pt>
                <c:pt idx="1594">
                  <c:v>25.179833984560002</c:v>
                </c:pt>
                <c:pt idx="1595">
                  <c:v>25.180329179960001</c:v>
                </c:pt>
                <c:pt idx="1596">
                  <c:v>25.180852985560005</c:v>
                </c:pt>
                <c:pt idx="1597">
                  <c:v>25.18140921606</c:v>
                </c:pt>
                <c:pt idx="1598">
                  <c:v>25.181933021760006</c:v>
                </c:pt>
                <c:pt idx="1599">
                  <c:v>25.182457065760001</c:v>
                </c:pt>
                <c:pt idx="1600">
                  <c:v>25.18297920246</c:v>
                </c:pt>
                <c:pt idx="1601">
                  <c:v>25.183501100760001</c:v>
                </c:pt>
                <c:pt idx="1602">
                  <c:v>25.184019184260006</c:v>
                </c:pt>
                <c:pt idx="1603">
                  <c:v>25.184535122060002</c:v>
                </c:pt>
                <c:pt idx="1604">
                  <c:v>25.185061073460002</c:v>
                </c:pt>
                <c:pt idx="1605">
                  <c:v>25.185602998860002</c:v>
                </c:pt>
                <c:pt idx="1606">
                  <c:v>25.186125135560001</c:v>
                </c:pt>
                <c:pt idx="1607">
                  <c:v>25.186760997960004</c:v>
                </c:pt>
                <c:pt idx="1608">
                  <c:v>25.18715701116</c:v>
                </c:pt>
                <c:pt idx="1609">
                  <c:v>25.187519169060007</c:v>
                </c:pt>
                <c:pt idx="1610">
                  <c:v>25.18786201496</c:v>
                </c:pt>
                <c:pt idx="1611">
                  <c:v>25.188206052960002</c:v>
                </c:pt>
                <c:pt idx="1612">
                  <c:v>25.188550090960003</c:v>
                </c:pt>
                <c:pt idx="1613">
                  <c:v>25.188999033160005</c:v>
                </c:pt>
                <c:pt idx="1614">
                  <c:v>25.18951115626</c:v>
                </c:pt>
                <c:pt idx="1615">
                  <c:v>25.190020179960005</c:v>
                </c:pt>
                <c:pt idx="1616">
                  <c:v>25.190395212360006</c:v>
                </c:pt>
                <c:pt idx="1617">
                  <c:v>25.190739011960002</c:v>
                </c:pt>
                <c:pt idx="1618">
                  <c:v>25.191078996860004</c:v>
                </c:pt>
                <c:pt idx="1619">
                  <c:v>25.191398000860001</c:v>
                </c:pt>
                <c:pt idx="1620">
                  <c:v>25.191653108760004</c:v>
                </c:pt>
                <c:pt idx="1621">
                  <c:v>25.191909170360002</c:v>
                </c:pt>
                <c:pt idx="1622">
                  <c:v>25.192163086060003</c:v>
                </c:pt>
                <c:pt idx="1623">
                  <c:v>25.192418193960005</c:v>
                </c:pt>
                <c:pt idx="1624">
                  <c:v>25.192675209260006</c:v>
                </c:pt>
                <c:pt idx="1625">
                  <c:v>25.192931032360004</c:v>
                </c:pt>
                <c:pt idx="1626">
                  <c:v>25.19318614026</c:v>
                </c:pt>
                <c:pt idx="1627">
                  <c:v>25.193452215360001</c:v>
                </c:pt>
                <c:pt idx="1628">
                  <c:v>25.193708992160001</c:v>
                </c:pt>
                <c:pt idx="1629">
                  <c:v>25.204063034260006</c:v>
                </c:pt>
                <c:pt idx="1630">
                  <c:v>25.224514103060006</c:v>
                </c:pt>
                <c:pt idx="1631">
                  <c:v>25.249115085760007</c:v>
                </c:pt>
                <c:pt idx="1632">
                  <c:v>25.269900179060006</c:v>
                </c:pt>
                <c:pt idx="1633">
                  <c:v>25.294429159360003</c:v>
                </c:pt>
                <c:pt idx="1634">
                  <c:v>25.314764118360007</c:v>
                </c:pt>
                <c:pt idx="1635">
                  <c:v>25.339375114660005</c:v>
                </c:pt>
                <c:pt idx="1636">
                  <c:v>25.363914108460005</c:v>
                </c:pt>
                <c:pt idx="1637">
                  <c:v>25.384700155460006</c:v>
                </c:pt>
                <c:pt idx="1638">
                  <c:v>25.408977127260005</c:v>
                </c:pt>
                <c:pt idx="1639">
                  <c:v>25.429495191760001</c:v>
                </c:pt>
                <c:pt idx="1640">
                  <c:v>25.454090213960004</c:v>
                </c:pt>
                <c:pt idx="1641">
                  <c:v>25.47859916706</c:v>
                </c:pt>
                <c:pt idx="1642">
                  <c:v>25.499519205260004</c:v>
                </c:pt>
                <c:pt idx="1643">
                  <c:v>25.523609018460004</c:v>
                </c:pt>
                <c:pt idx="1644">
                  <c:v>25.544126129360006</c:v>
                </c:pt>
                <c:pt idx="1645">
                  <c:v>25.568729019360003</c:v>
                </c:pt>
                <c:pt idx="1646">
                  <c:v>25.593694067160005</c:v>
                </c:pt>
                <c:pt idx="1647">
                  <c:v>25.613776064060001</c:v>
                </c:pt>
                <c:pt idx="1648">
                  <c:v>25.638552045960001</c:v>
                </c:pt>
                <c:pt idx="1649">
                  <c:v>25.659173107360001</c:v>
                </c:pt>
                <c:pt idx="1650">
                  <c:v>25.683431005660001</c:v>
                </c:pt>
                <c:pt idx="1651">
                  <c:v>25.703968143660003</c:v>
                </c:pt>
                <c:pt idx="1652">
                  <c:v>25.728854036460003</c:v>
                </c:pt>
                <c:pt idx="1653">
                  <c:v>25.753429031560007</c:v>
                </c:pt>
                <c:pt idx="1654">
                  <c:v>25.773694133960003</c:v>
                </c:pt>
                <c:pt idx="1655">
                  <c:v>25.798333025160002</c:v>
                </c:pt>
                <c:pt idx="1656">
                  <c:v>25.818996048160006</c:v>
                </c:pt>
                <c:pt idx="1657">
                  <c:v>25.84315810216</c:v>
                </c:pt>
                <c:pt idx="1658">
                  <c:v>25.868071174760001</c:v>
                </c:pt>
                <c:pt idx="1659">
                  <c:v>25.88832221046</c:v>
                </c:pt>
                <c:pt idx="1660">
                  <c:v>25.912804222260004</c:v>
                </c:pt>
                <c:pt idx="1661">
                  <c:v>25.933662986960005</c:v>
                </c:pt>
                <c:pt idx="1662">
                  <c:v>25.958097076560005</c:v>
                </c:pt>
                <c:pt idx="1663">
                  <c:v>25.982405996460006</c:v>
                </c:pt>
                <c:pt idx="1664">
                  <c:v>26.003151989160006</c:v>
                </c:pt>
                <c:pt idx="1665">
                  <c:v>26.027713155960004</c:v>
                </c:pt>
                <c:pt idx="1666">
                  <c:v>26.048055029060006</c:v>
                </c:pt>
                <c:pt idx="1667">
                  <c:v>26.072593069260005</c:v>
                </c:pt>
                <c:pt idx="1668">
                  <c:v>26.093492126660006</c:v>
                </c:pt>
                <c:pt idx="1669">
                  <c:v>26.117813205860006</c:v>
                </c:pt>
                <c:pt idx="1670">
                  <c:v>26.142173147360001</c:v>
                </c:pt>
                <c:pt idx="1671">
                  <c:v>26.163033104160004</c:v>
                </c:pt>
                <c:pt idx="1672">
                  <c:v>26.187340116660007</c:v>
                </c:pt>
                <c:pt idx="1673">
                  <c:v>26.207825994660002</c:v>
                </c:pt>
                <c:pt idx="1674">
                  <c:v>26.232822036960005</c:v>
                </c:pt>
                <c:pt idx="1675">
                  <c:v>26.256949043460001</c:v>
                </c:pt>
                <c:pt idx="1676">
                  <c:v>26.277604198660004</c:v>
                </c:pt>
                <c:pt idx="1677">
                  <c:v>26.302213049060004</c:v>
                </c:pt>
                <c:pt idx="1678">
                  <c:v>26.322608089660005</c:v>
                </c:pt>
                <c:pt idx="1679">
                  <c:v>26.347004985960002</c:v>
                </c:pt>
                <c:pt idx="1680">
                  <c:v>26.371755218660002</c:v>
                </c:pt>
                <c:pt idx="1681">
                  <c:v>26.392221069460003</c:v>
                </c:pt>
                <c:pt idx="1682">
                  <c:v>26.417021131660004</c:v>
                </c:pt>
                <c:pt idx="1683">
                  <c:v>26.437500095560001</c:v>
                </c:pt>
                <c:pt idx="1684">
                  <c:v>26.461774206360001</c:v>
                </c:pt>
                <c:pt idx="1685">
                  <c:v>26.482490158260003</c:v>
                </c:pt>
                <c:pt idx="1686">
                  <c:v>26.506887054660002</c:v>
                </c:pt>
                <c:pt idx="1687">
                  <c:v>26.531500196660001</c:v>
                </c:pt>
                <c:pt idx="1688">
                  <c:v>26.551933145660005</c:v>
                </c:pt>
                <c:pt idx="1689">
                  <c:v>26.576417064860006</c:v>
                </c:pt>
                <c:pt idx="1690">
                  <c:v>26.597159004360005</c:v>
                </c:pt>
                <c:pt idx="1691">
                  <c:v>26.62147603056</c:v>
                </c:pt>
                <c:pt idx="1692">
                  <c:v>26.646183109460001</c:v>
                </c:pt>
                <c:pt idx="1693">
                  <c:v>26.666961050160001</c:v>
                </c:pt>
                <c:pt idx="1694">
                  <c:v>26.691284036760006</c:v>
                </c:pt>
                <c:pt idx="1695">
                  <c:v>26.711680984660003</c:v>
                </c:pt>
                <c:pt idx="1696">
                  <c:v>26.736238098360001</c:v>
                </c:pt>
                <c:pt idx="1697">
                  <c:v>26.76079616566</c:v>
                </c:pt>
                <c:pt idx="1698">
                  <c:v>26.781454181860003</c:v>
                </c:pt>
                <c:pt idx="1699">
                  <c:v>26.805811023860006</c:v>
                </c:pt>
                <c:pt idx="1700">
                  <c:v>26.826710081260007</c:v>
                </c:pt>
                <c:pt idx="1701">
                  <c:v>26.851244068360007</c:v>
                </c:pt>
                <c:pt idx="1702">
                  <c:v>26.871519184260006</c:v>
                </c:pt>
                <c:pt idx="1703">
                  <c:v>26.896352148260004</c:v>
                </c:pt>
                <c:pt idx="1704">
                  <c:v>26.920537090460005</c:v>
                </c:pt>
                <c:pt idx="1705">
                  <c:v>26.941060161760003</c:v>
                </c:pt>
                <c:pt idx="1706">
                  <c:v>26.965611076560005</c:v>
                </c:pt>
                <c:pt idx="1707">
                  <c:v>26.98620710386</c:v>
                </c:pt>
                <c:pt idx="1708">
                  <c:v>27.010894155660001</c:v>
                </c:pt>
                <c:pt idx="1709">
                  <c:v>27.035291052060007</c:v>
                </c:pt>
                <c:pt idx="1710">
                  <c:v>27.055848217160001</c:v>
                </c:pt>
                <c:pt idx="1711">
                  <c:v>27.080240106760005</c:v>
                </c:pt>
                <c:pt idx="1712">
                  <c:v>27.10119018576</c:v>
                </c:pt>
                <c:pt idx="1713">
                  <c:v>27.125443077260005</c:v>
                </c:pt>
                <c:pt idx="1714">
                  <c:v>27.150079107460005</c:v>
                </c:pt>
                <c:pt idx="1715">
                  <c:v>27.170511102860001</c:v>
                </c:pt>
                <c:pt idx="1716">
                  <c:v>27.194982147360005</c:v>
                </c:pt>
                <c:pt idx="1717">
                  <c:v>27.215506172360005</c:v>
                </c:pt>
                <c:pt idx="1718">
                  <c:v>27.240132188960001</c:v>
                </c:pt>
                <c:pt idx="1719">
                  <c:v>27.260809040260003</c:v>
                </c:pt>
                <c:pt idx="1720">
                  <c:v>27.285220003260005</c:v>
                </c:pt>
                <c:pt idx="1721">
                  <c:v>27.309672212760002</c:v>
                </c:pt>
                <c:pt idx="1722">
                  <c:v>27.330452060860001</c:v>
                </c:pt>
                <c:pt idx="1723">
                  <c:v>27.354928112160007</c:v>
                </c:pt>
                <c:pt idx="1724">
                  <c:v>27.375332212660002</c:v>
                </c:pt>
                <c:pt idx="1725">
                  <c:v>27.400110101860005</c:v>
                </c:pt>
                <c:pt idx="1726">
                  <c:v>27.42442808166</c:v>
                </c:pt>
                <c:pt idx="1727">
                  <c:v>27.444954013960004</c:v>
                </c:pt>
                <c:pt idx="1728">
                  <c:v>27.46975502986</c:v>
                </c:pt>
                <c:pt idx="1729">
                  <c:v>27.49007711426</c:v>
                </c:pt>
                <c:pt idx="1730">
                  <c:v>27.514657116060004</c:v>
                </c:pt>
                <c:pt idx="1731">
                  <c:v>27.539051151460004</c:v>
                </c:pt>
                <c:pt idx="1732">
                  <c:v>27.560681200160001</c:v>
                </c:pt>
                <c:pt idx="1733">
                  <c:v>27.583986139460006</c:v>
                </c:pt>
                <c:pt idx="1734">
                  <c:v>27.604723072260004</c:v>
                </c:pt>
                <c:pt idx="1735">
                  <c:v>27.62920913716</c:v>
                </c:pt>
                <c:pt idx="1736">
                  <c:v>27.649786091060005</c:v>
                </c:pt>
                <c:pt idx="1737">
                  <c:v>27.674243068860005</c:v>
                </c:pt>
                <c:pt idx="1738">
                  <c:v>27.698906994060007</c:v>
                </c:pt>
                <c:pt idx="1739">
                  <c:v>27.719767189160006</c:v>
                </c:pt>
                <c:pt idx="1740">
                  <c:v>27.743953085160005</c:v>
                </c:pt>
                <c:pt idx="1741">
                  <c:v>27.764568185960005</c:v>
                </c:pt>
                <c:pt idx="1742">
                  <c:v>27.789100027260002</c:v>
                </c:pt>
                <c:pt idx="1743">
                  <c:v>27.813529110160001</c:v>
                </c:pt>
                <c:pt idx="1744">
                  <c:v>27.834225034860001</c:v>
                </c:pt>
                <c:pt idx="1745">
                  <c:v>27.858868217660007</c:v>
                </c:pt>
                <c:pt idx="1746">
                  <c:v>27.879259205060006</c:v>
                </c:pt>
                <c:pt idx="1747">
                  <c:v>27.903768158160002</c:v>
                </c:pt>
                <c:pt idx="1748">
                  <c:v>27.928500032560006</c:v>
                </c:pt>
                <c:pt idx="1749">
                  <c:v>27.949072218160001</c:v>
                </c:pt>
                <c:pt idx="1750">
                  <c:v>27.973373031760001</c:v>
                </c:pt>
                <c:pt idx="1751">
                  <c:v>27.993901109860001</c:v>
                </c:pt>
                <c:pt idx="1752">
                  <c:v>28.018402195160004</c:v>
                </c:pt>
                <c:pt idx="1753">
                  <c:v>28.038929081160003</c:v>
                </c:pt>
                <c:pt idx="1754">
                  <c:v>28.063781118560005</c:v>
                </c:pt>
                <c:pt idx="1755">
                  <c:v>28.088184213760005</c:v>
                </c:pt>
                <c:pt idx="1756">
                  <c:v>28.108509159260006</c:v>
                </c:pt>
                <c:pt idx="1757">
                  <c:v>28.133420086060003</c:v>
                </c:pt>
                <c:pt idx="1758">
                  <c:v>28.153704023560007</c:v>
                </c:pt>
                <c:pt idx="1759">
                  <c:v>28.178374147560003</c:v>
                </c:pt>
                <c:pt idx="1760">
                  <c:v>28.202894067960006</c:v>
                </c:pt>
                <c:pt idx="1761">
                  <c:v>28.223295068960002</c:v>
                </c:pt>
                <c:pt idx="1762">
                  <c:v>28.24781022086</c:v>
                </c:pt>
                <c:pt idx="1763">
                  <c:v>28.268564081360001</c:v>
                </c:pt>
                <c:pt idx="1764">
                  <c:v>28.293267107160002</c:v>
                </c:pt>
                <c:pt idx="1765">
                  <c:v>28.317713117760004</c:v>
                </c:pt>
                <c:pt idx="1766">
                  <c:v>28.338219022960001</c:v>
                </c:pt>
                <c:pt idx="1767">
                  <c:v>28.362426138060005</c:v>
                </c:pt>
                <c:pt idx="1768">
                  <c:v>28.383307075660003</c:v>
                </c:pt>
                <c:pt idx="1769">
                  <c:v>28.407578087060006</c:v>
                </c:pt>
                <c:pt idx="1770">
                  <c:v>28.428094005760006</c:v>
                </c:pt>
                <c:pt idx="1771">
                  <c:v>28.452655172560004</c:v>
                </c:pt>
                <c:pt idx="1772">
                  <c:v>28.477104044160004</c:v>
                </c:pt>
                <c:pt idx="1773">
                  <c:v>28.497821188160007</c:v>
                </c:pt>
                <c:pt idx="1774">
                  <c:v>28.522276020260005</c:v>
                </c:pt>
                <c:pt idx="1775">
                  <c:v>28.542800998860006</c:v>
                </c:pt>
                <c:pt idx="1776">
                  <c:v>28.567493057460002</c:v>
                </c:pt>
                <c:pt idx="1777">
                  <c:v>28.591975069260005</c:v>
                </c:pt>
                <c:pt idx="1778">
                  <c:v>28.612654066260003</c:v>
                </c:pt>
                <c:pt idx="1779">
                  <c:v>28.636916017660003</c:v>
                </c:pt>
                <c:pt idx="1780">
                  <c:v>28.657703018360007</c:v>
                </c:pt>
                <c:pt idx="1781">
                  <c:v>28.682167148760005</c:v>
                </c:pt>
                <c:pt idx="1782">
                  <c:v>28.706562137760006</c:v>
                </c:pt>
                <c:pt idx="1783">
                  <c:v>28.72741804136</c:v>
                </c:pt>
                <c:pt idx="1784">
                  <c:v>28.751903152660002</c:v>
                </c:pt>
                <c:pt idx="1785">
                  <c:v>28.772207117260006</c:v>
                </c:pt>
                <c:pt idx="1786">
                  <c:v>28.797076082360004</c:v>
                </c:pt>
                <c:pt idx="1787">
                  <c:v>28.817297077360006</c:v>
                </c:pt>
                <c:pt idx="1788">
                  <c:v>28.841815090360004</c:v>
                </c:pt>
                <c:pt idx="1789">
                  <c:v>28.866569137760006</c:v>
                </c:pt>
                <c:pt idx="1790">
                  <c:v>28.886808014060005</c:v>
                </c:pt>
                <c:pt idx="1791">
                  <c:v>28.911613083060001</c:v>
                </c:pt>
                <c:pt idx="1792">
                  <c:v>28.932296133260007</c:v>
                </c:pt>
                <c:pt idx="1793">
                  <c:v>28.956546163760006</c:v>
                </c:pt>
                <c:pt idx="1794">
                  <c:v>28.981036043360003</c:v>
                </c:pt>
                <c:pt idx="1795">
                  <c:v>29.001794195360002</c:v>
                </c:pt>
                <c:pt idx="1796">
                  <c:v>29.02643713966</c:v>
                </c:pt>
                <c:pt idx="1797">
                  <c:v>29.046613073560007</c:v>
                </c:pt>
                <c:pt idx="1798">
                  <c:v>29.071240043860005</c:v>
                </c:pt>
                <c:pt idx="1799">
                  <c:v>29.095667219360006</c:v>
                </c:pt>
                <c:pt idx="1800">
                  <c:v>29.11662015936</c:v>
                </c:pt>
                <c:pt idx="1801">
                  <c:v>29.140768146660005</c:v>
                </c:pt>
                <c:pt idx="1802">
                  <c:v>29.161331987560001</c:v>
                </c:pt>
                <c:pt idx="1803">
                  <c:v>29.185982084460004</c:v>
                </c:pt>
                <c:pt idx="1804">
                  <c:v>29.206471061860004</c:v>
                </c:pt>
                <c:pt idx="1805">
                  <c:v>29.231064176760004</c:v>
                </c:pt>
                <c:pt idx="1806">
                  <c:v>29.255785083960003</c:v>
                </c:pt>
                <c:pt idx="1807">
                  <c:v>29.276022052960005</c:v>
                </c:pt>
                <c:pt idx="1808">
                  <c:v>29.300986147060005</c:v>
                </c:pt>
                <c:pt idx="1809">
                  <c:v>29.321431017060004</c:v>
                </c:pt>
                <c:pt idx="1810">
                  <c:v>29.345581150260006</c:v>
                </c:pt>
                <c:pt idx="1811">
                  <c:v>29.370227193960002</c:v>
                </c:pt>
                <c:pt idx="1812">
                  <c:v>29.390752172660005</c:v>
                </c:pt>
                <c:pt idx="1813">
                  <c:v>29.415227985560005</c:v>
                </c:pt>
                <c:pt idx="1814">
                  <c:v>29.436278200360004</c:v>
                </c:pt>
                <c:pt idx="1815">
                  <c:v>29.460765218860001</c:v>
                </c:pt>
                <c:pt idx="1816">
                  <c:v>29.484929180360002</c:v>
                </c:pt>
                <c:pt idx="1817">
                  <c:v>29.50548706076</c:v>
                </c:pt>
                <c:pt idx="1818">
                  <c:v>29.530138111260005</c:v>
                </c:pt>
                <c:pt idx="1819">
                  <c:v>29.55047211666</c:v>
                </c:pt>
                <c:pt idx="1820">
                  <c:v>29.575229025060001</c:v>
                </c:pt>
                <c:pt idx="1821">
                  <c:v>29.595855093160001</c:v>
                </c:pt>
                <c:pt idx="1822">
                  <c:v>29.620066023060001</c:v>
                </c:pt>
                <c:pt idx="1823">
                  <c:v>29.644553995260001</c:v>
                </c:pt>
                <c:pt idx="1824">
                  <c:v>29.665224170860004</c:v>
                </c:pt>
                <c:pt idx="1825">
                  <c:v>29.689720010960006</c:v>
                </c:pt>
                <c:pt idx="1826">
                  <c:v>29.710262155660001</c:v>
                </c:pt>
                <c:pt idx="1827">
                  <c:v>29.734965181560003</c:v>
                </c:pt>
                <c:pt idx="1828">
                  <c:v>29.759283161360006</c:v>
                </c:pt>
                <c:pt idx="1829">
                  <c:v>29.779836988660005</c:v>
                </c:pt>
                <c:pt idx="1830">
                  <c:v>29.804487085560002</c:v>
                </c:pt>
                <c:pt idx="1831">
                  <c:v>29.82519016286</c:v>
                </c:pt>
                <c:pt idx="1832">
                  <c:v>29.84987602256</c:v>
                </c:pt>
                <c:pt idx="1833">
                  <c:v>29.874003029060002</c:v>
                </c:pt>
                <c:pt idx="1834">
                  <c:v>29.894855117960002</c:v>
                </c:pt>
                <c:pt idx="1835">
                  <c:v>29.919113016260003</c:v>
                </c:pt>
                <c:pt idx="1836">
                  <c:v>29.939675188260001</c:v>
                </c:pt>
                <c:pt idx="1837">
                  <c:v>29.96460304276</c:v>
                </c:pt>
                <c:pt idx="1838">
                  <c:v>29.984860992560005</c:v>
                </c:pt>
                <c:pt idx="1839">
                  <c:v>30.009336090260003</c:v>
                </c:pt>
                <c:pt idx="1840">
                  <c:v>30.034011221060002</c:v>
                </c:pt>
                <c:pt idx="1841">
                  <c:v>30.054421997260004</c:v>
                </c:pt>
                <c:pt idx="1842">
                  <c:v>30.07909212126</c:v>
                </c:pt>
                <c:pt idx="1843">
                  <c:v>30.099716997360002</c:v>
                </c:pt>
                <c:pt idx="1844">
                  <c:v>30.123951053760006</c:v>
                </c:pt>
                <c:pt idx="1845">
                  <c:v>30.14872012156</c:v>
                </c:pt>
                <c:pt idx="1846">
                  <c:v>30.169457054260004</c:v>
                </c:pt>
              </c:numCache>
            </c:numRef>
          </c:xVal>
          <c:yVal>
            <c:numRef>
              <c:f>'mix3'!$G$2:$G$1848</c:f>
              <c:numCache>
                <c:formatCode>General</c:formatCode>
                <c:ptCount val="1847"/>
                <c:pt idx="0">
                  <c:v>493</c:v>
                </c:pt>
                <c:pt idx="1">
                  <c:v>494</c:v>
                </c:pt>
                <c:pt idx="2">
                  <c:v>495</c:v>
                </c:pt>
                <c:pt idx="3">
                  <c:v>494</c:v>
                </c:pt>
                <c:pt idx="4">
                  <c:v>493</c:v>
                </c:pt>
                <c:pt idx="5">
                  <c:v>493</c:v>
                </c:pt>
                <c:pt idx="6">
                  <c:v>494</c:v>
                </c:pt>
                <c:pt idx="7">
                  <c:v>495</c:v>
                </c:pt>
                <c:pt idx="8">
                  <c:v>494</c:v>
                </c:pt>
                <c:pt idx="9">
                  <c:v>493</c:v>
                </c:pt>
                <c:pt idx="10">
                  <c:v>503</c:v>
                </c:pt>
                <c:pt idx="11">
                  <c:v>503</c:v>
                </c:pt>
                <c:pt idx="12">
                  <c:v>502</c:v>
                </c:pt>
                <c:pt idx="13">
                  <c:v>503</c:v>
                </c:pt>
                <c:pt idx="14">
                  <c:v>503</c:v>
                </c:pt>
                <c:pt idx="15">
                  <c:v>506</c:v>
                </c:pt>
                <c:pt idx="16">
                  <c:v>508</c:v>
                </c:pt>
                <c:pt idx="17">
                  <c:v>510</c:v>
                </c:pt>
                <c:pt idx="18">
                  <c:v>510</c:v>
                </c:pt>
                <c:pt idx="19">
                  <c:v>510</c:v>
                </c:pt>
                <c:pt idx="20">
                  <c:v>510</c:v>
                </c:pt>
                <c:pt idx="21">
                  <c:v>510</c:v>
                </c:pt>
                <c:pt idx="22">
                  <c:v>508</c:v>
                </c:pt>
                <c:pt idx="23">
                  <c:v>508</c:v>
                </c:pt>
                <c:pt idx="24">
                  <c:v>506</c:v>
                </c:pt>
                <c:pt idx="25">
                  <c:v>504</c:v>
                </c:pt>
                <c:pt idx="26">
                  <c:v>499</c:v>
                </c:pt>
                <c:pt idx="27">
                  <c:v>499</c:v>
                </c:pt>
                <c:pt idx="28">
                  <c:v>498</c:v>
                </c:pt>
                <c:pt idx="29">
                  <c:v>497</c:v>
                </c:pt>
                <c:pt idx="30">
                  <c:v>496</c:v>
                </c:pt>
                <c:pt idx="31">
                  <c:v>493</c:v>
                </c:pt>
                <c:pt idx="32">
                  <c:v>493</c:v>
                </c:pt>
                <c:pt idx="33">
                  <c:v>493</c:v>
                </c:pt>
                <c:pt idx="34">
                  <c:v>494</c:v>
                </c:pt>
                <c:pt idx="35">
                  <c:v>493</c:v>
                </c:pt>
                <c:pt idx="36">
                  <c:v>493</c:v>
                </c:pt>
                <c:pt idx="37">
                  <c:v>491</c:v>
                </c:pt>
                <c:pt idx="38">
                  <c:v>492</c:v>
                </c:pt>
                <c:pt idx="39">
                  <c:v>493</c:v>
                </c:pt>
                <c:pt idx="40">
                  <c:v>494</c:v>
                </c:pt>
                <c:pt idx="41">
                  <c:v>491</c:v>
                </c:pt>
                <c:pt idx="42">
                  <c:v>493</c:v>
                </c:pt>
                <c:pt idx="43">
                  <c:v>495</c:v>
                </c:pt>
                <c:pt idx="44">
                  <c:v>494</c:v>
                </c:pt>
                <c:pt idx="45">
                  <c:v>495</c:v>
                </c:pt>
                <c:pt idx="46">
                  <c:v>496</c:v>
                </c:pt>
                <c:pt idx="47">
                  <c:v>496</c:v>
                </c:pt>
                <c:pt idx="48">
                  <c:v>496</c:v>
                </c:pt>
                <c:pt idx="49">
                  <c:v>497</c:v>
                </c:pt>
                <c:pt idx="50">
                  <c:v>496</c:v>
                </c:pt>
                <c:pt idx="51">
                  <c:v>496</c:v>
                </c:pt>
                <c:pt idx="52">
                  <c:v>496</c:v>
                </c:pt>
                <c:pt idx="53">
                  <c:v>495</c:v>
                </c:pt>
                <c:pt idx="54">
                  <c:v>495</c:v>
                </c:pt>
                <c:pt idx="55">
                  <c:v>494</c:v>
                </c:pt>
                <c:pt idx="56">
                  <c:v>495</c:v>
                </c:pt>
                <c:pt idx="57">
                  <c:v>494</c:v>
                </c:pt>
                <c:pt idx="58">
                  <c:v>497</c:v>
                </c:pt>
                <c:pt idx="59">
                  <c:v>495</c:v>
                </c:pt>
                <c:pt idx="60">
                  <c:v>496</c:v>
                </c:pt>
                <c:pt idx="61">
                  <c:v>496</c:v>
                </c:pt>
                <c:pt idx="62">
                  <c:v>494</c:v>
                </c:pt>
                <c:pt idx="63">
                  <c:v>496</c:v>
                </c:pt>
                <c:pt idx="64">
                  <c:v>493</c:v>
                </c:pt>
                <c:pt idx="65">
                  <c:v>494</c:v>
                </c:pt>
                <c:pt idx="66">
                  <c:v>496</c:v>
                </c:pt>
                <c:pt idx="67">
                  <c:v>494</c:v>
                </c:pt>
                <c:pt idx="68">
                  <c:v>493</c:v>
                </c:pt>
                <c:pt idx="69">
                  <c:v>494</c:v>
                </c:pt>
                <c:pt idx="70">
                  <c:v>487</c:v>
                </c:pt>
                <c:pt idx="71">
                  <c:v>480</c:v>
                </c:pt>
                <c:pt idx="72">
                  <c:v>469</c:v>
                </c:pt>
                <c:pt idx="73">
                  <c:v>453</c:v>
                </c:pt>
                <c:pt idx="74">
                  <c:v>445</c:v>
                </c:pt>
                <c:pt idx="75">
                  <c:v>436</c:v>
                </c:pt>
                <c:pt idx="76">
                  <c:v>429</c:v>
                </c:pt>
                <c:pt idx="77">
                  <c:v>429</c:v>
                </c:pt>
                <c:pt idx="78">
                  <c:v>421</c:v>
                </c:pt>
                <c:pt idx="79">
                  <c:v>418</c:v>
                </c:pt>
                <c:pt idx="80">
                  <c:v>416</c:v>
                </c:pt>
                <c:pt idx="81">
                  <c:v>417</c:v>
                </c:pt>
                <c:pt idx="82">
                  <c:v>411</c:v>
                </c:pt>
                <c:pt idx="83">
                  <c:v>411</c:v>
                </c:pt>
                <c:pt idx="84">
                  <c:v>405</c:v>
                </c:pt>
                <c:pt idx="85">
                  <c:v>413</c:v>
                </c:pt>
                <c:pt idx="86">
                  <c:v>410</c:v>
                </c:pt>
                <c:pt idx="87">
                  <c:v>408</c:v>
                </c:pt>
                <c:pt idx="88">
                  <c:v>410</c:v>
                </c:pt>
                <c:pt idx="89">
                  <c:v>407</c:v>
                </c:pt>
                <c:pt idx="90">
                  <c:v>410</c:v>
                </c:pt>
                <c:pt idx="91">
                  <c:v>409</c:v>
                </c:pt>
                <c:pt idx="92">
                  <c:v>402</c:v>
                </c:pt>
                <c:pt idx="93">
                  <c:v>412</c:v>
                </c:pt>
                <c:pt idx="94">
                  <c:v>408</c:v>
                </c:pt>
                <c:pt idx="95">
                  <c:v>409</c:v>
                </c:pt>
                <c:pt idx="96">
                  <c:v>413</c:v>
                </c:pt>
                <c:pt idx="97">
                  <c:v>408</c:v>
                </c:pt>
                <c:pt idx="98">
                  <c:v>409</c:v>
                </c:pt>
                <c:pt idx="99">
                  <c:v>410</c:v>
                </c:pt>
                <c:pt idx="100">
                  <c:v>412</c:v>
                </c:pt>
                <c:pt idx="101">
                  <c:v>410</c:v>
                </c:pt>
                <c:pt idx="102">
                  <c:v>410</c:v>
                </c:pt>
                <c:pt idx="103">
                  <c:v>410</c:v>
                </c:pt>
                <c:pt idx="104">
                  <c:v>411</c:v>
                </c:pt>
                <c:pt idx="105">
                  <c:v>409</c:v>
                </c:pt>
                <c:pt idx="106">
                  <c:v>410</c:v>
                </c:pt>
                <c:pt idx="107">
                  <c:v>410</c:v>
                </c:pt>
                <c:pt idx="108">
                  <c:v>410</c:v>
                </c:pt>
                <c:pt idx="109">
                  <c:v>410</c:v>
                </c:pt>
                <c:pt idx="110">
                  <c:v>408</c:v>
                </c:pt>
                <c:pt idx="111">
                  <c:v>412</c:v>
                </c:pt>
                <c:pt idx="112">
                  <c:v>410</c:v>
                </c:pt>
                <c:pt idx="113">
                  <c:v>411</c:v>
                </c:pt>
                <c:pt idx="114">
                  <c:v>412</c:v>
                </c:pt>
                <c:pt idx="115">
                  <c:v>411</c:v>
                </c:pt>
                <c:pt idx="116">
                  <c:v>416</c:v>
                </c:pt>
                <c:pt idx="117">
                  <c:v>410</c:v>
                </c:pt>
                <c:pt idx="118">
                  <c:v>409</c:v>
                </c:pt>
                <c:pt idx="119">
                  <c:v>412</c:v>
                </c:pt>
                <c:pt idx="120">
                  <c:v>416</c:v>
                </c:pt>
                <c:pt idx="121">
                  <c:v>413</c:v>
                </c:pt>
                <c:pt idx="122">
                  <c:v>414</c:v>
                </c:pt>
                <c:pt idx="123">
                  <c:v>414</c:v>
                </c:pt>
                <c:pt idx="124">
                  <c:v>414</c:v>
                </c:pt>
                <c:pt idx="125">
                  <c:v>416</c:v>
                </c:pt>
                <c:pt idx="126">
                  <c:v>413</c:v>
                </c:pt>
                <c:pt idx="127">
                  <c:v>414</c:v>
                </c:pt>
                <c:pt idx="128">
                  <c:v>416</c:v>
                </c:pt>
                <c:pt idx="129">
                  <c:v>414</c:v>
                </c:pt>
                <c:pt idx="130">
                  <c:v>413</c:v>
                </c:pt>
                <c:pt idx="131">
                  <c:v>413</c:v>
                </c:pt>
                <c:pt idx="132">
                  <c:v>415</c:v>
                </c:pt>
                <c:pt idx="133">
                  <c:v>414</c:v>
                </c:pt>
                <c:pt idx="134">
                  <c:v>411</c:v>
                </c:pt>
                <c:pt idx="135">
                  <c:v>411</c:v>
                </c:pt>
                <c:pt idx="136">
                  <c:v>413</c:v>
                </c:pt>
                <c:pt idx="137">
                  <c:v>409</c:v>
                </c:pt>
                <c:pt idx="138">
                  <c:v>411</c:v>
                </c:pt>
                <c:pt idx="139">
                  <c:v>411</c:v>
                </c:pt>
                <c:pt idx="140">
                  <c:v>412</c:v>
                </c:pt>
                <c:pt idx="141">
                  <c:v>411</c:v>
                </c:pt>
                <c:pt idx="142">
                  <c:v>411</c:v>
                </c:pt>
                <c:pt idx="143">
                  <c:v>410</c:v>
                </c:pt>
                <c:pt idx="144">
                  <c:v>405</c:v>
                </c:pt>
                <c:pt idx="145">
                  <c:v>407</c:v>
                </c:pt>
                <c:pt idx="146">
                  <c:v>409</c:v>
                </c:pt>
                <c:pt idx="147">
                  <c:v>413</c:v>
                </c:pt>
                <c:pt idx="148">
                  <c:v>414</c:v>
                </c:pt>
                <c:pt idx="149">
                  <c:v>415</c:v>
                </c:pt>
                <c:pt idx="150">
                  <c:v>410</c:v>
                </c:pt>
                <c:pt idx="151">
                  <c:v>410</c:v>
                </c:pt>
                <c:pt idx="152">
                  <c:v>413</c:v>
                </c:pt>
                <c:pt idx="153">
                  <c:v>411</c:v>
                </c:pt>
                <c:pt idx="154">
                  <c:v>414</c:v>
                </c:pt>
                <c:pt idx="155">
                  <c:v>414</c:v>
                </c:pt>
                <c:pt idx="156">
                  <c:v>414</c:v>
                </c:pt>
                <c:pt idx="157">
                  <c:v>417</c:v>
                </c:pt>
                <c:pt idx="158">
                  <c:v>414</c:v>
                </c:pt>
                <c:pt idx="159">
                  <c:v>413</c:v>
                </c:pt>
                <c:pt idx="160">
                  <c:v>413</c:v>
                </c:pt>
                <c:pt idx="161">
                  <c:v>412</c:v>
                </c:pt>
                <c:pt idx="162">
                  <c:v>414</c:v>
                </c:pt>
                <c:pt idx="163">
                  <c:v>413</c:v>
                </c:pt>
                <c:pt idx="164">
                  <c:v>415</c:v>
                </c:pt>
                <c:pt idx="165">
                  <c:v>411</c:v>
                </c:pt>
                <c:pt idx="166">
                  <c:v>413</c:v>
                </c:pt>
                <c:pt idx="167">
                  <c:v>407</c:v>
                </c:pt>
                <c:pt idx="168">
                  <c:v>413</c:v>
                </c:pt>
                <c:pt idx="169">
                  <c:v>412</c:v>
                </c:pt>
                <c:pt idx="170">
                  <c:v>410</c:v>
                </c:pt>
                <c:pt idx="171">
                  <c:v>413</c:v>
                </c:pt>
                <c:pt idx="172">
                  <c:v>415</c:v>
                </c:pt>
                <c:pt idx="173">
                  <c:v>415</c:v>
                </c:pt>
                <c:pt idx="174">
                  <c:v>412</c:v>
                </c:pt>
                <c:pt idx="175">
                  <c:v>413</c:v>
                </c:pt>
                <c:pt idx="176">
                  <c:v>417</c:v>
                </c:pt>
                <c:pt idx="177">
                  <c:v>414</c:v>
                </c:pt>
                <c:pt idx="178">
                  <c:v>411</c:v>
                </c:pt>
                <c:pt idx="179">
                  <c:v>416</c:v>
                </c:pt>
                <c:pt idx="180">
                  <c:v>418</c:v>
                </c:pt>
                <c:pt idx="181">
                  <c:v>415</c:v>
                </c:pt>
                <c:pt idx="182">
                  <c:v>414</c:v>
                </c:pt>
                <c:pt idx="183">
                  <c:v>415</c:v>
                </c:pt>
                <c:pt idx="184">
                  <c:v>411</c:v>
                </c:pt>
                <c:pt idx="185">
                  <c:v>417</c:v>
                </c:pt>
                <c:pt idx="186">
                  <c:v>416</c:v>
                </c:pt>
                <c:pt idx="187">
                  <c:v>412</c:v>
                </c:pt>
                <c:pt idx="188">
                  <c:v>415</c:v>
                </c:pt>
                <c:pt idx="189">
                  <c:v>417</c:v>
                </c:pt>
                <c:pt idx="190">
                  <c:v>413</c:v>
                </c:pt>
                <c:pt idx="191">
                  <c:v>410</c:v>
                </c:pt>
                <c:pt idx="192">
                  <c:v>412</c:v>
                </c:pt>
                <c:pt idx="193">
                  <c:v>416</c:v>
                </c:pt>
                <c:pt idx="194">
                  <c:v>416</c:v>
                </c:pt>
                <c:pt idx="195">
                  <c:v>420</c:v>
                </c:pt>
                <c:pt idx="196">
                  <c:v>420</c:v>
                </c:pt>
                <c:pt idx="197">
                  <c:v>417</c:v>
                </c:pt>
                <c:pt idx="198">
                  <c:v>418</c:v>
                </c:pt>
                <c:pt idx="199">
                  <c:v>422</c:v>
                </c:pt>
                <c:pt idx="200">
                  <c:v>425</c:v>
                </c:pt>
                <c:pt idx="201">
                  <c:v>422</c:v>
                </c:pt>
                <c:pt idx="202">
                  <c:v>427</c:v>
                </c:pt>
                <c:pt idx="203">
                  <c:v>424</c:v>
                </c:pt>
                <c:pt idx="204">
                  <c:v>434</c:v>
                </c:pt>
                <c:pt idx="205">
                  <c:v>437</c:v>
                </c:pt>
                <c:pt idx="206">
                  <c:v>442</c:v>
                </c:pt>
                <c:pt idx="207">
                  <c:v>447</c:v>
                </c:pt>
                <c:pt idx="208">
                  <c:v>457</c:v>
                </c:pt>
                <c:pt idx="209">
                  <c:v>461</c:v>
                </c:pt>
                <c:pt idx="210">
                  <c:v>467</c:v>
                </c:pt>
                <c:pt idx="211">
                  <c:v>474</c:v>
                </c:pt>
                <c:pt idx="212">
                  <c:v>476</c:v>
                </c:pt>
                <c:pt idx="213">
                  <c:v>483</c:v>
                </c:pt>
                <c:pt idx="214">
                  <c:v>485</c:v>
                </c:pt>
                <c:pt idx="215">
                  <c:v>485</c:v>
                </c:pt>
                <c:pt idx="216">
                  <c:v>493</c:v>
                </c:pt>
                <c:pt idx="217">
                  <c:v>492</c:v>
                </c:pt>
                <c:pt idx="218">
                  <c:v>495</c:v>
                </c:pt>
                <c:pt idx="219">
                  <c:v>495</c:v>
                </c:pt>
                <c:pt idx="220">
                  <c:v>494</c:v>
                </c:pt>
                <c:pt idx="221">
                  <c:v>493</c:v>
                </c:pt>
                <c:pt idx="222">
                  <c:v>496</c:v>
                </c:pt>
                <c:pt idx="223">
                  <c:v>493</c:v>
                </c:pt>
                <c:pt idx="224">
                  <c:v>498</c:v>
                </c:pt>
                <c:pt idx="225">
                  <c:v>495</c:v>
                </c:pt>
                <c:pt idx="226">
                  <c:v>498</c:v>
                </c:pt>
                <c:pt idx="227">
                  <c:v>497</c:v>
                </c:pt>
                <c:pt idx="228">
                  <c:v>496</c:v>
                </c:pt>
                <c:pt idx="229">
                  <c:v>497</c:v>
                </c:pt>
                <c:pt idx="230">
                  <c:v>497</c:v>
                </c:pt>
                <c:pt idx="231">
                  <c:v>498</c:v>
                </c:pt>
                <c:pt idx="232">
                  <c:v>497</c:v>
                </c:pt>
                <c:pt idx="233">
                  <c:v>497</c:v>
                </c:pt>
                <c:pt idx="234">
                  <c:v>497</c:v>
                </c:pt>
                <c:pt idx="235">
                  <c:v>500</c:v>
                </c:pt>
                <c:pt idx="236">
                  <c:v>495</c:v>
                </c:pt>
                <c:pt idx="237">
                  <c:v>494</c:v>
                </c:pt>
                <c:pt idx="238">
                  <c:v>497</c:v>
                </c:pt>
                <c:pt idx="239">
                  <c:v>496</c:v>
                </c:pt>
                <c:pt idx="240">
                  <c:v>499</c:v>
                </c:pt>
                <c:pt idx="241">
                  <c:v>496</c:v>
                </c:pt>
                <c:pt idx="242">
                  <c:v>496</c:v>
                </c:pt>
                <c:pt idx="243">
                  <c:v>500</c:v>
                </c:pt>
                <c:pt idx="244">
                  <c:v>499</c:v>
                </c:pt>
                <c:pt idx="245">
                  <c:v>500</c:v>
                </c:pt>
                <c:pt idx="246">
                  <c:v>498</c:v>
                </c:pt>
                <c:pt idx="247">
                  <c:v>500</c:v>
                </c:pt>
                <c:pt idx="248">
                  <c:v>500</c:v>
                </c:pt>
                <c:pt idx="249">
                  <c:v>498</c:v>
                </c:pt>
                <c:pt idx="250">
                  <c:v>500</c:v>
                </c:pt>
                <c:pt idx="251">
                  <c:v>499</c:v>
                </c:pt>
                <c:pt idx="252">
                  <c:v>499</c:v>
                </c:pt>
                <c:pt idx="253">
                  <c:v>499</c:v>
                </c:pt>
                <c:pt idx="254">
                  <c:v>501</c:v>
                </c:pt>
                <c:pt idx="255">
                  <c:v>496</c:v>
                </c:pt>
                <c:pt idx="256">
                  <c:v>500</c:v>
                </c:pt>
                <c:pt idx="257">
                  <c:v>499</c:v>
                </c:pt>
                <c:pt idx="258">
                  <c:v>499</c:v>
                </c:pt>
                <c:pt idx="259">
                  <c:v>499</c:v>
                </c:pt>
                <c:pt idx="260">
                  <c:v>498</c:v>
                </c:pt>
                <c:pt idx="261">
                  <c:v>498</c:v>
                </c:pt>
                <c:pt idx="262">
                  <c:v>501</c:v>
                </c:pt>
                <c:pt idx="263">
                  <c:v>499</c:v>
                </c:pt>
                <c:pt idx="264">
                  <c:v>499</c:v>
                </c:pt>
                <c:pt idx="265">
                  <c:v>498</c:v>
                </c:pt>
                <c:pt idx="266">
                  <c:v>499</c:v>
                </c:pt>
                <c:pt idx="267">
                  <c:v>501</c:v>
                </c:pt>
                <c:pt idx="268">
                  <c:v>499</c:v>
                </c:pt>
                <c:pt idx="269">
                  <c:v>497</c:v>
                </c:pt>
                <c:pt idx="270">
                  <c:v>500</c:v>
                </c:pt>
                <c:pt idx="271">
                  <c:v>500</c:v>
                </c:pt>
                <c:pt idx="272">
                  <c:v>499</c:v>
                </c:pt>
                <c:pt idx="273">
                  <c:v>500</c:v>
                </c:pt>
                <c:pt idx="274">
                  <c:v>502</c:v>
                </c:pt>
                <c:pt idx="275">
                  <c:v>499</c:v>
                </c:pt>
                <c:pt idx="276">
                  <c:v>497</c:v>
                </c:pt>
                <c:pt idx="277">
                  <c:v>499</c:v>
                </c:pt>
                <c:pt idx="278">
                  <c:v>499</c:v>
                </c:pt>
                <c:pt idx="279">
                  <c:v>498</c:v>
                </c:pt>
                <c:pt idx="280">
                  <c:v>497</c:v>
                </c:pt>
                <c:pt idx="281">
                  <c:v>497</c:v>
                </c:pt>
                <c:pt idx="282">
                  <c:v>497</c:v>
                </c:pt>
                <c:pt idx="283">
                  <c:v>500</c:v>
                </c:pt>
                <c:pt idx="284">
                  <c:v>498</c:v>
                </c:pt>
                <c:pt idx="285">
                  <c:v>500</c:v>
                </c:pt>
                <c:pt idx="286">
                  <c:v>501</c:v>
                </c:pt>
                <c:pt idx="287">
                  <c:v>499</c:v>
                </c:pt>
                <c:pt idx="288">
                  <c:v>501</c:v>
                </c:pt>
                <c:pt idx="289">
                  <c:v>501</c:v>
                </c:pt>
                <c:pt idx="290">
                  <c:v>500</c:v>
                </c:pt>
                <c:pt idx="291">
                  <c:v>501</c:v>
                </c:pt>
                <c:pt idx="292">
                  <c:v>501</c:v>
                </c:pt>
                <c:pt idx="293">
                  <c:v>500</c:v>
                </c:pt>
                <c:pt idx="294">
                  <c:v>501</c:v>
                </c:pt>
                <c:pt idx="295">
                  <c:v>499</c:v>
                </c:pt>
                <c:pt idx="296">
                  <c:v>501</c:v>
                </c:pt>
                <c:pt idx="297">
                  <c:v>502</c:v>
                </c:pt>
                <c:pt idx="298">
                  <c:v>500</c:v>
                </c:pt>
                <c:pt idx="299">
                  <c:v>502</c:v>
                </c:pt>
                <c:pt idx="300">
                  <c:v>500</c:v>
                </c:pt>
                <c:pt idx="301">
                  <c:v>497</c:v>
                </c:pt>
                <c:pt idx="302">
                  <c:v>503</c:v>
                </c:pt>
                <c:pt idx="303">
                  <c:v>501</c:v>
                </c:pt>
                <c:pt idx="304">
                  <c:v>500</c:v>
                </c:pt>
                <c:pt idx="305">
                  <c:v>500</c:v>
                </c:pt>
                <c:pt idx="306">
                  <c:v>498</c:v>
                </c:pt>
                <c:pt idx="307">
                  <c:v>502</c:v>
                </c:pt>
                <c:pt idx="308">
                  <c:v>500</c:v>
                </c:pt>
                <c:pt idx="309">
                  <c:v>497</c:v>
                </c:pt>
                <c:pt idx="310">
                  <c:v>498</c:v>
                </c:pt>
                <c:pt idx="311">
                  <c:v>498</c:v>
                </c:pt>
                <c:pt idx="312">
                  <c:v>494</c:v>
                </c:pt>
                <c:pt idx="313">
                  <c:v>499</c:v>
                </c:pt>
                <c:pt idx="314">
                  <c:v>498</c:v>
                </c:pt>
                <c:pt idx="315">
                  <c:v>499</c:v>
                </c:pt>
                <c:pt idx="316">
                  <c:v>499</c:v>
                </c:pt>
                <c:pt idx="317">
                  <c:v>499</c:v>
                </c:pt>
                <c:pt idx="318">
                  <c:v>499</c:v>
                </c:pt>
                <c:pt idx="319">
                  <c:v>498</c:v>
                </c:pt>
                <c:pt idx="320">
                  <c:v>497</c:v>
                </c:pt>
                <c:pt idx="321">
                  <c:v>495</c:v>
                </c:pt>
                <c:pt idx="322">
                  <c:v>500</c:v>
                </c:pt>
                <c:pt idx="323">
                  <c:v>498</c:v>
                </c:pt>
                <c:pt idx="324">
                  <c:v>497</c:v>
                </c:pt>
                <c:pt idx="325">
                  <c:v>497</c:v>
                </c:pt>
                <c:pt idx="326">
                  <c:v>500</c:v>
                </c:pt>
                <c:pt idx="327">
                  <c:v>498</c:v>
                </c:pt>
                <c:pt idx="328">
                  <c:v>498</c:v>
                </c:pt>
                <c:pt idx="329">
                  <c:v>498</c:v>
                </c:pt>
                <c:pt idx="330">
                  <c:v>498</c:v>
                </c:pt>
                <c:pt idx="331">
                  <c:v>498</c:v>
                </c:pt>
                <c:pt idx="332">
                  <c:v>496</c:v>
                </c:pt>
                <c:pt idx="333">
                  <c:v>495</c:v>
                </c:pt>
                <c:pt idx="334">
                  <c:v>497</c:v>
                </c:pt>
                <c:pt idx="335">
                  <c:v>497</c:v>
                </c:pt>
                <c:pt idx="336">
                  <c:v>498</c:v>
                </c:pt>
                <c:pt idx="337">
                  <c:v>497</c:v>
                </c:pt>
                <c:pt idx="338">
                  <c:v>498</c:v>
                </c:pt>
                <c:pt idx="339">
                  <c:v>500</c:v>
                </c:pt>
                <c:pt idx="340">
                  <c:v>499</c:v>
                </c:pt>
                <c:pt idx="341">
                  <c:v>500</c:v>
                </c:pt>
                <c:pt idx="342">
                  <c:v>500</c:v>
                </c:pt>
                <c:pt idx="343">
                  <c:v>501</c:v>
                </c:pt>
                <c:pt idx="344">
                  <c:v>502</c:v>
                </c:pt>
                <c:pt idx="345">
                  <c:v>502</c:v>
                </c:pt>
                <c:pt idx="346">
                  <c:v>502</c:v>
                </c:pt>
                <c:pt idx="347">
                  <c:v>502</c:v>
                </c:pt>
                <c:pt idx="348">
                  <c:v>502</c:v>
                </c:pt>
                <c:pt idx="349">
                  <c:v>503</c:v>
                </c:pt>
                <c:pt idx="350">
                  <c:v>503</c:v>
                </c:pt>
                <c:pt idx="351">
                  <c:v>502</c:v>
                </c:pt>
                <c:pt idx="352">
                  <c:v>503</c:v>
                </c:pt>
                <c:pt idx="353">
                  <c:v>501</c:v>
                </c:pt>
                <c:pt idx="354">
                  <c:v>501</c:v>
                </c:pt>
                <c:pt idx="355">
                  <c:v>501</c:v>
                </c:pt>
                <c:pt idx="356">
                  <c:v>502</c:v>
                </c:pt>
                <c:pt idx="357">
                  <c:v>499</c:v>
                </c:pt>
                <c:pt idx="358">
                  <c:v>499</c:v>
                </c:pt>
                <c:pt idx="359">
                  <c:v>496</c:v>
                </c:pt>
                <c:pt idx="360">
                  <c:v>494</c:v>
                </c:pt>
                <c:pt idx="361">
                  <c:v>487</c:v>
                </c:pt>
                <c:pt idx="362">
                  <c:v>484</c:v>
                </c:pt>
                <c:pt idx="363">
                  <c:v>481</c:v>
                </c:pt>
                <c:pt idx="364">
                  <c:v>480</c:v>
                </c:pt>
                <c:pt idx="365">
                  <c:v>476</c:v>
                </c:pt>
                <c:pt idx="366">
                  <c:v>475</c:v>
                </c:pt>
                <c:pt idx="367">
                  <c:v>476</c:v>
                </c:pt>
                <c:pt idx="368">
                  <c:v>479</c:v>
                </c:pt>
                <c:pt idx="369">
                  <c:v>480</c:v>
                </c:pt>
                <c:pt idx="370">
                  <c:v>480</c:v>
                </c:pt>
                <c:pt idx="371">
                  <c:v>481</c:v>
                </c:pt>
                <c:pt idx="372">
                  <c:v>480</c:v>
                </c:pt>
                <c:pt idx="373">
                  <c:v>472</c:v>
                </c:pt>
                <c:pt idx="374">
                  <c:v>468</c:v>
                </c:pt>
                <c:pt idx="375">
                  <c:v>457</c:v>
                </c:pt>
                <c:pt idx="376">
                  <c:v>453</c:v>
                </c:pt>
                <c:pt idx="377">
                  <c:v>457</c:v>
                </c:pt>
                <c:pt idx="378">
                  <c:v>460</c:v>
                </c:pt>
                <c:pt idx="379">
                  <c:v>461</c:v>
                </c:pt>
                <c:pt idx="380">
                  <c:v>459</c:v>
                </c:pt>
                <c:pt idx="381">
                  <c:v>454</c:v>
                </c:pt>
                <c:pt idx="382">
                  <c:v>455</c:v>
                </c:pt>
                <c:pt idx="383">
                  <c:v>455</c:v>
                </c:pt>
                <c:pt idx="384">
                  <c:v>457</c:v>
                </c:pt>
                <c:pt idx="385">
                  <c:v>457</c:v>
                </c:pt>
                <c:pt idx="386">
                  <c:v>456</c:v>
                </c:pt>
                <c:pt idx="387">
                  <c:v>458</c:v>
                </c:pt>
                <c:pt idx="388">
                  <c:v>456</c:v>
                </c:pt>
                <c:pt idx="389">
                  <c:v>456</c:v>
                </c:pt>
                <c:pt idx="390">
                  <c:v>458</c:v>
                </c:pt>
                <c:pt idx="391">
                  <c:v>458</c:v>
                </c:pt>
                <c:pt idx="392">
                  <c:v>459</c:v>
                </c:pt>
                <c:pt idx="393">
                  <c:v>458</c:v>
                </c:pt>
                <c:pt idx="394">
                  <c:v>458</c:v>
                </c:pt>
                <c:pt idx="395">
                  <c:v>459</c:v>
                </c:pt>
                <c:pt idx="396">
                  <c:v>459</c:v>
                </c:pt>
                <c:pt idx="397">
                  <c:v>461</c:v>
                </c:pt>
                <c:pt idx="398">
                  <c:v>459</c:v>
                </c:pt>
                <c:pt idx="399">
                  <c:v>460</c:v>
                </c:pt>
                <c:pt idx="400">
                  <c:v>460</c:v>
                </c:pt>
                <c:pt idx="401">
                  <c:v>461</c:v>
                </c:pt>
                <c:pt idx="402">
                  <c:v>462</c:v>
                </c:pt>
                <c:pt idx="403">
                  <c:v>462</c:v>
                </c:pt>
                <c:pt idx="404">
                  <c:v>462</c:v>
                </c:pt>
                <c:pt idx="405">
                  <c:v>461</c:v>
                </c:pt>
                <c:pt idx="406">
                  <c:v>462</c:v>
                </c:pt>
                <c:pt idx="407">
                  <c:v>462</c:v>
                </c:pt>
                <c:pt idx="408">
                  <c:v>462</c:v>
                </c:pt>
                <c:pt idx="409">
                  <c:v>462</c:v>
                </c:pt>
                <c:pt idx="410">
                  <c:v>462</c:v>
                </c:pt>
                <c:pt idx="411">
                  <c:v>461</c:v>
                </c:pt>
                <c:pt idx="412">
                  <c:v>463</c:v>
                </c:pt>
                <c:pt idx="413">
                  <c:v>463</c:v>
                </c:pt>
                <c:pt idx="414">
                  <c:v>465</c:v>
                </c:pt>
                <c:pt idx="415">
                  <c:v>465</c:v>
                </c:pt>
                <c:pt idx="416">
                  <c:v>465</c:v>
                </c:pt>
                <c:pt idx="417">
                  <c:v>463</c:v>
                </c:pt>
                <c:pt idx="418">
                  <c:v>461</c:v>
                </c:pt>
                <c:pt idx="419">
                  <c:v>460</c:v>
                </c:pt>
                <c:pt idx="420">
                  <c:v>458</c:v>
                </c:pt>
                <c:pt idx="421">
                  <c:v>455</c:v>
                </c:pt>
                <c:pt idx="422">
                  <c:v>455</c:v>
                </c:pt>
                <c:pt idx="423">
                  <c:v>453</c:v>
                </c:pt>
                <c:pt idx="424">
                  <c:v>450</c:v>
                </c:pt>
                <c:pt idx="425">
                  <c:v>446</c:v>
                </c:pt>
                <c:pt idx="426">
                  <c:v>443</c:v>
                </c:pt>
                <c:pt idx="427">
                  <c:v>443</c:v>
                </c:pt>
                <c:pt idx="428">
                  <c:v>445</c:v>
                </c:pt>
                <c:pt idx="429">
                  <c:v>443</c:v>
                </c:pt>
                <c:pt idx="430">
                  <c:v>446</c:v>
                </c:pt>
                <c:pt idx="431">
                  <c:v>445</c:v>
                </c:pt>
                <c:pt idx="432">
                  <c:v>446</c:v>
                </c:pt>
                <c:pt idx="433">
                  <c:v>448</c:v>
                </c:pt>
                <c:pt idx="434">
                  <c:v>449</c:v>
                </c:pt>
                <c:pt idx="435">
                  <c:v>452</c:v>
                </c:pt>
                <c:pt idx="436">
                  <c:v>453</c:v>
                </c:pt>
                <c:pt idx="437">
                  <c:v>454</c:v>
                </c:pt>
                <c:pt idx="438">
                  <c:v>455</c:v>
                </c:pt>
                <c:pt idx="439">
                  <c:v>455</c:v>
                </c:pt>
                <c:pt idx="440">
                  <c:v>455</c:v>
                </c:pt>
                <c:pt idx="441">
                  <c:v>456</c:v>
                </c:pt>
                <c:pt idx="442">
                  <c:v>456</c:v>
                </c:pt>
                <c:pt idx="443">
                  <c:v>458</c:v>
                </c:pt>
                <c:pt idx="444">
                  <c:v>458</c:v>
                </c:pt>
                <c:pt idx="445">
                  <c:v>458</c:v>
                </c:pt>
                <c:pt idx="446">
                  <c:v>460</c:v>
                </c:pt>
                <c:pt idx="447">
                  <c:v>460</c:v>
                </c:pt>
                <c:pt idx="448">
                  <c:v>461</c:v>
                </c:pt>
                <c:pt idx="449">
                  <c:v>460</c:v>
                </c:pt>
                <c:pt idx="450">
                  <c:v>461</c:v>
                </c:pt>
                <c:pt idx="451">
                  <c:v>462</c:v>
                </c:pt>
                <c:pt idx="452">
                  <c:v>462</c:v>
                </c:pt>
                <c:pt idx="453">
                  <c:v>462</c:v>
                </c:pt>
                <c:pt idx="454">
                  <c:v>462</c:v>
                </c:pt>
                <c:pt idx="455">
                  <c:v>464</c:v>
                </c:pt>
                <c:pt idx="456">
                  <c:v>465</c:v>
                </c:pt>
                <c:pt idx="457">
                  <c:v>466</c:v>
                </c:pt>
                <c:pt idx="458">
                  <c:v>469</c:v>
                </c:pt>
                <c:pt idx="459">
                  <c:v>469</c:v>
                </c:pt>
                <c:pt idx="460">
                  <c:v>467</c:v>
                </c:pt>
                <c:pt idx="461">
                  <c:v>470</c:v>
                </c:pt>
                <c:pt idx="462">
                  <c:v>470</c:v>
                </c:pt>
                <c:pt idx="463">
                  <c:v>471</c:v>
                </c:pt>
                <c:pt idx="464">
                  <c:v>470</c:v>
                </c:pt>
                <c:pt idx="465">
                  <c:v>472</c:v>
                </c:pt>
                <c:pt idx="466">
                  <c:v>472</c:v>
                </c:pt>
                <c:pt idx="467">
                  <c:v>473</c:v>
                </c:pt>
                <c:pt idx="468">
                  <c:v>473</c:v>
                </c:pt>
                <c:pt idx="469">
                  <c:v>473</c:v>
                </c:pt>
                <c:pt idx="470">
                  <c:v>473</c:v>
                </c:pt>
                <c:pt idx="471">
                  <c:v>475</c:v>
                </c:pt>
                <c:pt idx="472">
                  <c:v>475</c:v>
                </c:pt>
                <c:pt idx="473">
                  <c:v>476</c:v>
                </c:pt>
                <c:pt idx="474">
                  <c:v>475</c:v>
                </c:pt>
                <c:pt idx="475">
                  <c:v>475</c:v>
                </c:pt>
                <c:pt idx="476">
                  <c:v>476</c:v>
                </c:pt>
                <c:pt idx="477">
                  <c:v>476</c:v>
                </c:pt>
                <c:pt idx="478">
                  <c:v>476</c:v>
                </c:pt>
                <c:pt idx="479">
                  <c:v>477</c:v>
                </c:pt>
                <c:pt idx="480">
                  <c:v>478</c:v>
                </c:pt>
                <c:pt idx="481">
                  <c:v>478</c:v>
                </c:pt>
                <c:pt idx="482">
                  <c:v>477</c:v>
                </c:pt>
                <c:pt idx="483">
                  <c:v>479</c:v>
                </c:pt>
                <c:pt idx="484">
                  <c:v>479</c:v>
                </c:pt>
                <c:pt idx="485">
                  <c:v>479</c:v>
                </c:pt>
                <c:pt idx="486">
                  <c:v>480</c:v>
                </c:pt>
                <c:pt idx="487">
                  <c:v>478</c:v>
                </c:pt>
                <c:pt idx="488">
                  <c:v>477</c:v>
                </c:pt>
                <c:pt idx="489">
                  <c:v>478</c:v>
                </c:pt>
                <c:pt idx="490">
                  <c:v>479</c:v>
                </c:pt>
                <c:pt idx="491">
                  <c:v>479</c:v>
                </c:pt>
                <c:pt idx="492">
                  <c:v>480</c:v>
                </c:pt>
                <c:pt idx="493">
                  <c:v>479</c:v>
                </c:pt>
                <c:pt idx="494">
                  <c:v>479</c:v>
                </c:pt>
                <c:pt idx="495">
                  <c:v>480</c:v>
                </c:pt>
                <c:pt idx="496">
                  <c:v>480</c:v>
                </c:pt>
                <c:pt idx="497">
                  <c:v>480</c:v>
                </c:pt>
                <c:pt idx="498">
                  <c:v>480</c:v>
                </c:pt>
                <c:pt idx="499">
                  <c:v>479</c:v>
                </c:pt>
                <c:pt idx="500">
                  <c:v>481</c:v>
                </c:pt>
                <c:pt idx="501">
                  <c:v>482</c:v>
                </c:pt>
                <c:pt idx="502">
                  <c:v>482</c:v>
                </c:pt>
                <c:pt idx="503">
                  <c:v>481</c:v>
                </c:pt>
                <c:pt idx="504">
                  <c:v>481</c:v>
                </c:pt>
                <c:pt idx="505">
                  <c:v>482</c:v>
                </c:pt>
                <c:pt idx="506">
                  <c:v>483</c:v>
                </c:pt>
                <c:pt idx="507">
                  <c:v>483</c:v>
                </c:pt>
                <c:pt idx="508">
                  <c:v>480</c:v>
                </c:pt>
                <c:pt idx="509">
                  <c:v>483</c:v>
                </c:pt>
                <c:pt idx="510">
                  <c:v>481</c:v>
                </c:pt>
                <c:pt idx="511">
                  <c:v>480</c:v>
                </c:pt>
                <c:pt idx="512">
                  <c:v>482</c:v>
                </c:pt>
                <c:pt idx="513">
                  <c:v>482</c:v>
                </c:pt>
                <c:pt idx="514">
                  <c:v>482</c:v>
                </c:pt>
                <c:pt idx="515">
                  <c:v>480</c:v>
                </c:pt>
                <c:pt idx="516">
                  <c:v>480</c:v>
                </c:pt>
                <c:pt idx="517">
                  <c:v>481</c:v>
                </c:pt>
                <c:pt idx="518">
                  <c:v>480</c:v>
                </c:pt>
                <c:pt idx="519">
                  <c:v>481</c:v>
                </c:pt>
                <c:pt idx="520">
                  <c:v>481</c:v>
                </c:pt>
                <c:pt idx="521">
                  <c:v>482</c:v>
                </c:pt>
                <c:pt idx="522">
                  <c:v>483</c:v>
                </c:pt>
                <c:pt idx="523">
                  <c:v>480</c:v>
                </c:pt>
                <c:pt idx="524">
                  <c:v>483</c:v>
                </c:pt>
                <c:pt idx="525">
                  <c:v>481</c:v>
                </c:pt>
                <c:pt idx="526">
                  <c:v>482</c:v>
                </c:pt>
                <c:pt idx="527">
                  <c:v>482</c:v>
                </c:pt>
                <c:pt idx="528">
                  <c:v>482</c:v>
                </c:pt>
                <c:pt idx="529">
                  <c:v>483</c:v>
                </c:pt>
                <c:pt idx="530">
                  <c:v>483</c:v>
                </c:pt>
                <c:pt idx="531">
                  <c:v>483</c:v>
                </c:pt>
                <c:pt idx="532">
                  <c:v>483</c:v>
                </c:pt>
                <c:pt idx="533">
                  <c:v>483</c:v>
                </c:pt>
                <c:pt idx="534">
                  <c:v>481</c:v>
                </c:pt>
                <c:pt idx="535">
                  <c:v>483</c:v>
                </c:pt>
                <c:pt idx="536">
                  <c:v>483</c:v>
                </c:pt>
                <c:pt idx="537">
                  <c:v>484</c:v>
                </c:pt>
                <c:pt idx="538">
                  <c:v>481</c:v>
                </c:pt>
                <c:pt idx="539">
                  <c:v>483</c:v>
                </c:pt>
                <c:pt idx="540">
                  <c:v>482</c:v>
                </c:pt>
                <c:pt idx="541">
                  <c:v>482</c:v>
                </c:pt>
                <c:pt idx="542">
                  <c:v>482</c:v>
                </c:pt>
                <c:pt idx="543">
                  <c:v>482</c:v>
                </c:pt>
                <c:pt idx="544">
                  <c:v>482</c:v>
                </c:pt>
                <c:pt idx="545">
                  <c:v>482</c:v>
                </c:pt>
                <c:pt idx="546">
                  <c:v>482</c:v>
                </c:pt>
                <c:pt idx="547">
                  <c:v>482</c:v>
                </c:pt>
                <c:pt idx="548">
                  <c:v>482</c:v>
                </c:pt>
                <c:pt idx="549">
                  <c:v>483</c:v>
                </c:pt>
                <c:pt idx="550">
                  <c:v>483</c:v>
                </c:pt>
                <c:pt idx="551">
                  <c:v>482</c:v>
                </c:pt>
                <c:pt idx="552">
                  <c:v>483</c:v>
                </c:pt>
                <c:pt idx="553">
                  <c:v>482</c:v>
                </c:pt>
                <c:pt idx="554">
                  <c:v>484</c:v>
                </c:pt>
                <c:pt idx="555">
                  <c:v>484</c:v>
                </c:pt>
                <c:pt idx="556">
                  <c:v>485</c:v>
                </c:pt>
                <c:pt idx="557">
                  <c:v>488</c:v>
                </c:pt>
                <c:pt idx="558">
                  <c:v>489</c:v>
                </c:pt>
                <c:pt idx="559">
                  <c:v>489</c:v>
                </c:pt>
                <c:pt idx="560">
                  <c:v>491</c:v>
                </c:pt>
                <c:pt idx="561">
                  <c:v>491</c:v>
                </c:pt>
                <c:pt idx="562">
                  <c:v>490</c:v>
                </c:pt>
                <c:pt idx="563">
                  <c:v>492</c:v>
                </c:pt>
                <c:pt idx="564">
                  <c:v>493</c:v>
                </c:pt>
                <c:pt idx="565">
                  <c:v>494</c:v>
                </c:pt>
                <c:pt idx="566">
                  <c:v>494</c:v>
                </c:pt>
                <c:pt idx="567">
                  <c:v>496</c:v>
                </c:pt>
                <c:pt idx="568">
                  <c:v>495</c:v>
                </c:pt>
                <c:pt idx="569">
                  <c:v>496</c:v>
                </c:pt>
                <c:pt idx="570">
                  <c:v>497</c:v>
                </c:pt>
                <c:pt idx="571">
                  <c:v>497</c:v>
                </c:pt>
                <c:pt idx="572">
                  <c:v>499</c:v>
                </c:pt>
                <c:pt idx="573">
                  <c:v>499</c:v>
                </c:pt>
                <c:pt idx="574">
                  <c:v>500</c:v>
                </c:pt>
                <c:pt idx="575">
                  <c:v>501</c:v>
                </c:pt>
                <c:pt idx="576">
                  <c:v>503</c:v>
                </c:pt>
                <c:pt idx="577">
                  <c:v>504</c:v>
                </c:pt>
                <c:pt idx="578">
                  <c:v>503</c:v>
                </c:pt>
                <c:pt idx="579">
                  <c:v>501</c:v>
                </c:pt>
                <c:pt idx="580">
                  <c:v>500</c:v>
                </c:pt>
                <c:pt idx="581">
                  <c:v>497</c:v>
                </c:pt>
                <c:pt idx="582">
                  <c:v>496</c:v>
                </c:pt>
                <c:pt idx="583">
                  <c:v>497</c:v>
                </c:pt>
                <c:pt idx="584">
                  <c:v>495</c:v>
                </c:pt>
                <c:pt idx="585">
                  <c:v>494</c:v>
                </c:pt>
                <c:pt idx="586">
                  <c:v>492</c:v>
                </c:pt>
                <c:pt idx="587">
                  <c:v>492</c:v>
                </c:pt>
                <c:pt idx="588">
                  <c:v>491</c:v>
                </c:pt>
                <c:pt idx="589">
                  <c:v>491</c:v>
                </c:pt>
                <c:pt idx="590">
                  <c:v>491</c:v>
                </c:pt>
                <c:pt idx="591">
                  <c:v>493</c:v>
                </c:pt>
                <c:pt idx="592">
                  <c:v>492</c:v>
                </c:pt>
                <c:pt idx="593">
                  <c:v>491</c:v>
                </c:pt>
                <c:pt idx="594">
                  <c:v>492</c:v>
                </c:pt>
                <c:pt idx="595">
                  <c:v>494</c:v>
                </c:pt>
                <c:pt idx="596">
                  <c:v>495</c:v>
                </c:pt>
                <c:pt idx="597">
                  <c:v>496</c:v>
                </c:pt>
                <c:pt idx="598">
                  <c:v>497</c:v>
                </c:pt>
                <c:pt idx="599">
                  <c:v>496</c:v>
                </c:pt>
                <c:pt idx="600">
                  <c:v>497</c:v>
                </c:pt>
                <c:pt idx="601">
                  <c:v>496</c:v>
                </c:pt>
                <c:pt idx="602">
                  <c:v>496</c:v>
                </c:pt>
                <c:pt idx="603">
                  <c:v>496</c:v>
                </c:pt>
                <c:pt idx="604">
                  <c:v>497</c:v>
                </c:pt>
                <c:pt idx="605">
                  <c:v>498</c:v>
                </c:pt>
                <c:pt idx="606">
                  <c:v>497</c:v>
                </c:pt>
                <c:pt idx="607">
                  <c:v>499</c:v>
                </c:pt>
                <c:pt idx="608">
                  <c:v>499</c:v>
                </c:pt>
                <c:pt idx="609">
                  <c:v>498</c:v>
                </c:pt>
                <c:pt idx="610">
                  <c:v>499</c:v>
                </c:pt>
                <c:pt idx="611">
                  <c:v>500</c:v>
                </c:pt>
                <c:pt idx="612">
                  <c:v>501</c:v>
                </c:pt>
                <c:pt idx="613">
                  <c:v>502</c:v>
                </c:pt>
                <c:pt idx="614">
                  <c:v>501</c:v>
                </c:pt>
                <c:pt idx="615">
                  <c:v>501</c:v>
                </c:pt>
                <c:pt idx="616">
                  <c:v>501</c:v>
                </c:pt>
                <c:pt idx="617">
                  <c:v>500</c:v>
                </c:pt>
                <c:pt idx="618">
                  <c:v>500</c:v>
                </c:pt>
                <c:pt idx="619">
                  <c:v>501</c:v>
                </c:pt>
                <c:pt idx="620">
                  <c:v>501</c:v>
                </c:pt>
                <c:pt idx="621">
                  <c:v>501</c:v>
                </c:pt>
                <c:pt idx="622">
                  <c:v>499</c:v>
                </c:pt>
                <c:pt idx="623">
                  <c:v>502</c:v>
                </c:pt>
                <c:pt idx="624">
                  <c:v>499</c:v>
                </c:pt>
                <c:pt idx="625">
                  <c:v>500</c:v>
                </c:pt>
                <c:pt idx="626">
                  <c:v>502</c:v>
                </c:pt>
                <c:pt idx="627">
                  <c:v>501</c:v>
                </c:pt>
                <c:pt idx="628">
                  <c:v>501</c:v>
                </c:pt>
                <c:pt idx="629">
                  <c:v>498</c:v>
                </c:pt>
                <c:pt idx="630">
                  <c:v>500</c:v>
                </c:pt>
                <c:pt idx="631">
                  <c:v>499</c:v>
                </c:pt>
                <c:pt idx="632">
                  <c:v>500</c:v>
                </c:pt>
                <c:pt idx="633">
                  <c:v>499</c:v>
                </c:pt>
                <c:pt idx="634">
                  <c:v>499</c:v>
                </c:pt>
                <c:pt idx="635">
                  <c:v>500</c:v>
                </c:pt>
                <c:pt idx="636">
                  <c:v>500</c:v>
                </c:pt>
                <c:pt idx="637">
                  <c:v>498</c:v>
                </c:pt>
                <c:pt idx="638">
                  <c:v>500</c:v>
                </c:pt>
                <c:pt idx="639">
                  <c:v>500</c:v>
                </c:pt>
                <c:pt idx="640">
                  <c:v>500</c:v>
                </c:pt>
                <c:pt idx="641">
                  <c:v>500</c:v>
                </c:pt>
                <c:pt idx="642">
                  <c:v>499</c:v>
                </c:pt>
                <c:pt idx="643">
                  <c:v>499</c:v>
                </c:pt>
                <c:pt idx="644">
                  <c:v>499</c:v>
                </c:pt>
                <c:pt idx="645">
                  <c:v>499</c:v>
                </c:pt>
                <c:pt idx="646">
                  <c:v>499</c:v>
                </c:pt>
                <c:pt idx="647">
                  <c:v>500</c:v>
                </c:pt>
                <c:pt idx="648">
                  <c:v>499</c:v>
                </c:pt>
                <c:pt idx="649">
                  <c:v>498</c:v>
                </c:pt>
                <c:pt idx="650">
                  <c:v>500</c:v>
                </c:pt>
                <c:pt idx="651">
                  <c:v>500</c:v>
                </c:pt>
                <c:pt idx="652">
                  <c:v>500</c:v>
                </c:pt>
                <c:pt idx="653">
                  <c:v>501</c:v>
                </c:pt>
                <c:pt idx="654">
                  <c:v>500</c:v>
                </c:pt>
                <c:pt idx="655">
                  <c:v>500</c:v>
                </c:pt>
                <c:pt idx="656">
                  <c:v>500</c:v>
                </c:pt>
                <c:pt idx="657">
                  <c:v>499</c:v>
                </c:pt>
                <c:pt idx="658">
                  <c:v>500</c:v>
                </c:pt>
                <c:pt idx="659">
                  <c:v>500</c:v>
                </c:pt>
                <c:pt idx="660">
                  <c:v>501</c:v>
                </c:pt>
                <c:pt idx="661">
                  <c:v>500</c:v>
                </c:pt>
                <c:pt idx="662">
                  <c:v>499</c:v>
                </c:pt>
                <c:pt idx="663">
                  <c:v>500</c:v>
                </c:pt>
                <c:pt idx="664">
                  <c:v>499</c:v>
                </c:pt>
                <c:pt idx="665">
                  <c:v>498</c:v>
                </c:pt>
                <c:pt idx="666">
                  <c:v>500</c:v>
                </c:pt>
                <c:pt idx="667">
                  <c:v>499</c:v>
                </c:pt>
                <c:pt idx="668">
                  <c:v>499</c:v>
                </c:pt>
                <c:pt idx="669">
                  <c:v>501</c:v>
                </c:pt>
                <c:pt idx="670">
                  <c:v>500</c:v>
                </c:pt>
                <c:pt idx="671">
                  <c:v>501</c:v>
                </c:pt>
                <c:pt idx="672">
                  <c:v>500</c:v>
                </c:pt>
                <c:pt idx="673">
                  <c:v>500</c:v>
                </c:pt>
                <c:pt idx="674">
                  <c:v>500</c:v>
                </c:pt>
                <c:pt idx="675">
                  <c:v>500</c:v>
                </c:pt>
                <c:pt idx="676">
                  <c:v>500</c:v>
                </c:pt>
                <c:pt idx="677">
                  <c:v>499</c:v>
                </c:pt>
                <c:pt idx="678">
                  <c:v>500</c:v>
                </c:pt>
                <c:pt idx="679">
                  <c:v>501</c:v>
                </c:pt>
                <c:pt idx="680">
                  <c:v>498</c:v>
                </c:pt>
                <c:pt idx="681">
                  <c:v>497</c:v>
                </c:pt>
                <c:pt idx="682">
                  <c:v>501</c:v>
                </c:pt>
                <c:pt idx="683">
                  <c:v>500</c:v>
                </c:pt>
                <c:pt idx="684">
                  <c:v>500</c:v>
                </c:pt>
                <c:pt idx="685">
                  <c:v>500</c:v>
                </c:pt>
                <c:pt idx="686">
                  <c:v>500</c:v>
                </c:pt>
                <c:pt idx="687">
                  <c:v>500</c:v>
                </c:pt>
                <c:pt idx="688">
                  <c:v>499</c:v>
                </c:pt>
                <c:pt idx="689">
                  <c:v>499</c:v>
                </c:pt>
                <c:pt idx="690">
                  <c:v>500</c:v>
                </c:pt>
                <c:pt idx="691">
                  <c:v>499</c:v>
                </c:pt>
                <c:pt idx="692">
                  <c:v>500</c:v>
                </c:pt>
                <c:pt idx="693">
                  <c:v>498</c:v>
                </c:pt>
                <c:pt idx="694">
                  <c:v>499</c:v>
                </c:pt>
                <c:pt idx="695">
                  <c:v>499</c:v>
                </c:pt>
                <c:pt idx="696">
                  <c:v>499</c:v>
                </c:pt>
                <c:pt idx="697">
                  <c:v>500</c:v>
                </c:pt>
                <c:pt idx="698">
                  <c:v>499</c:v>
                </c:pt>
                <c:pt idx="699">
                  <c:v>499</c:v>
                </c:pt>
                <c:pt idx="700">
                  <c:v>499</c:v>
                </c:pt>
                <c:pt idx="701">
                  <c:v>499</c:v>
                </c:pt>
                <c:pt idx="702">
                  <c:v>498</c:v>
                </c:pt>
                <c:pt idx="703">
                  <c:v>497</c:v>
                </c:pt>
                <c:pt idx="704">
                  <c:v>498</c:v>
                </c:pt>
                <c:pt idx="705">
                  <c:v>499</c:v>
                </c:pt>
                <c:pt idx="706">
                  <c:v>499</c:v>
                </c:pt>
                <c:pt idx="707">
                  <c:v>498</c:v>
                </c:pt>
                <c:pt idx="708">
                  <c:v>497</c:v>
                </c:pt>
                <c:pt idx="709">
                  <c:v>498</c:v>
                </c:pt>
                <c:pt idx="710">
                  <c:v>499</c:v>
                </c:pt>
                <c:pt idx="711">
                  <c:v>498</c:v>
                </c:pt>
                <c:pt idx="712">
                  <c:v>499</c:v>
                </c:pt>
                <c:pt idx="713">
                  <c:v>496</c:v>
                </c:pt>
                <c:pt idx="714">
                  <c:v>498</c:v>
                </c:pt>
                <c:pt idx="715">
                  <c:v>498</c:v>
                </c:pt>
                <c:pt idx="716">
                  <c:v>498</c:v>
                </c:pt>
                <c:pt idx="717">
                  <c:v>497</c:v>
                </c:pt>
                <c:pt idx="718">
                  <c:v>498</c:v>
                </c:pt>
                <c:pt idx="719">
                  <c:v>498</c:v>
                </c:pt>
                <c:pt idx="720">
                  <c:v>497</c:v>
                </c:pt>
                <c:pt idx="721">
                  <c:v>497</c:v>
                </c:pt>
                <c:pt idx="722">
                  <c:v>499</c:v>
                </c:pt>
                <c:pt idx="723">
                  <c:v>498</c:v>
                </c:pt>
                <c:pt idx="724">
                  <c:v>498</c:v>
                </c:pt>
                <c:pt idx="725">
                  <c:v>498</c:v>
                </c:pt>
                <c:pt idx="726">
                  <c:v>498</c:v>
                </c:pt>
                <c:pt idx="727">
                  <c:v>499</c:v>
                </c:pt>
                <c:pt idx="728">
                  <c:v>497</c:v>
                </c:pt>
                <c:pt idx="729">
                  <c:v>498</c:v>
                </c:pt>
                <c:pt idx="730">
                  <c:v>499</c:v>
                </c:pt>
                <c:pt idx="731">
                  <c:v>499</c:v>
                </c:pt>
                <c:pt idx="732">
                  <c:v>497</c:v>
                </c:pt>
                <c:pt idx="733">
                  <c:v>497</c:v>
                </c:pt>
                <c:pt idx="734">
                  <c:v>497</c:v>
                </c:pt>
                <c:pt idx="735">
                  <c:v>498</c:v>
                </c:pt>
                <c:pt idx="736">
                  <c:v>494</c:v>
                </c:pt>
                <c:pt idx="737">
                  <c:v>496</c:v>
                </c:pt>
                <c:pt idx="738">
                  <c:v>497</c:v>
                </c:pt>
                <c:pt idx="739">
                  <c:v>497</c:v>
                </c:pt>
                <c:pt idx="740">
                  <c:v>497</c:v>
                </c:pt>
                <c:pt idx="741">
                  <c:v>496</c:v>
                </c:pt>
                <c:pt idx="742">
                  <c:v>497</c:v>
                </c:pt>
                <c:pt idx="743">
                  <c:v>495</c:v>
                </c:pt>
                <c:pt idx="744">
                  <c:v>496</c:v>
                </c:pt>
                <c:pt idx="745">
                  <c:v>497</c:v>
                </c:pt>
                <c:pt idx="746">
                  <c:v>497</c:v>
                </c:pt>
                <c:pt idx="747">
                  <c:v>495</c:v>
                </c:pt>
                <c:pt idx="748">
                  <c:v>495</c:v>
                </c:pt>
                <c:pt idx="749">
                  <c:v>497</c:v>
                </c:pt>
                <c:pt idx="750">
                  <c:v>498</c:v>
                </c:pt>
                <c:pt idx="751">
                  <c:v>497</c:v>
                </c:pt>
                <c:pt idx="752">
                  <c:v>499</c:v>
                </c:pt>
                <c:pt idx="753">
                  <c:v>499</c:v>
                </c:pt>
                <c:pt idx="754">
                  <c:v>498</c:v>
                </c:pt>
                <c:pt idx="755">
                  <c:v>497</c:v>
                </c:pt>
                <c:pt idx="756">
                  <c:v>497</c:v>
                </c:pt>
                <c:pt idx="757">
                  <c:v>499</c:v>
                </c:pt>
                <c:pt idx="758">
                  <c:v>499</c:v>
                </c:pt>
                <c:pt idx="759">
                  <c:v>499</c:v>
                </c:pt>
                <c:pt idx="760">
                  <c:v>498</c:v>
                </c:pt>
                <c:pt idx="761">
                  <c:v>498</c:v>
                </c:pt>
                <c:pt idx="762">
                  <c:v>498</c:v>
                </c:pt>
                <c:pt idx="763">
                  <c:v>498</c:v>
                </c:pt>
                <c:pt idx="764">
                  <c:v>497</c:v>
                </c:pt>
                <c:pt idx="765">
                  <c:v>499</c:v>
                </c:pt>
                <c:pt idx="766">
                  <c:v>498</c:v>
                </c:pt>
                <c:pt idx="767">
                  <c:v>497</c:v>
                </c:pt>
                <c:pt idx="768">
                  <c:v>498</c:v>
                </c:pt>
                <c:pt idx="769">
                  <c:v>498</c:v>
                </c:pt>
                <c:pt idx="770">
                  <c:v>498</c:v>
                </c:pt>
                <c:pt idx="771">
                  <c:v>498</c:v>
                </c:pt>
                <c:pt idx="772">
                  <c:v>499</c:v>
                </c:pt>
                <c:pt idx="773">
                  <c:v>498</c:v>
                </c:pt>
                <c:pt idx="774">
                  <c:v>498</c:v>
                </c:pt>
                <c:pt idx="775">
                  <c:v>498</c:v>
                </c:pt>
                <c:pt idx="776">
                  <c:v>499</c:v>
                </c:pt>
                <c:pt idx="777">
                  <c:v>497</c:v>
                </c:pt>
                <c:pt idx="778">
                  <c:v>497</c:v>
                </c:pt>
                <c:pt idx="779">
                  <c:v>494</c:v>
                </c:pt>
                <c:pt idx="780">
                  <c:v>490</c:v>
                </c:pt>
                <c:pt idx="781">
                  <c:v>488</c:v>
                </c:pt>
                <c:pt idx="782">
                  <c:v>487</c:v>
                </c:pt>
                <c:pt idx="783">
                  <c:v>489</c:v>
                </c:pt>
                <c:pt idx="784">
                  <c:v>489</c:v>
                </c:pt>
                <c:pt idx="785">
                  <c:v>490</c:v>
                </c:pt>
                <c:pt idx="786">
                  <c:v>491</c:v>
                </c:pt>
                <c:pt idx="787">
                  <c:v>490</c:v>
                </c:pt>
                <c:pt idx="788">
                  <c:v>491</c:v>
                </c:pt>
                <c:pt idx="789">
                  <c:v>491</c:v>
                </c:pt>
                <c:pt idx="790">
                  <c:v>489</c:v>
                </c:pt>
                <c:pt idx="791">
                  <c:v>490</c:v>
                </c:pt>
                <c:pt idx="792">
                  <c:v>489</c:v>
                </c:pt>
                <c:pt idx="793">
                  <c:v>490</c:v>
                </c:pt>
                <c:pt idx="794">
                  <c:v>490</c:v>
                </c:pt>
                <c:pt idx="795">
                  <c:v>489</c:v>
                </c:pt>
                <c:pt idx="796">
                  <c:v>489</c:v>
                </c:pt>
                <c:pt idx="797">
                  <c:v>488</c:v>
                </c:pt>
                <c:pt idx="798">
                  <c:v>488</c:v>
                </c:pt>
                <c:pt idx="799">
                  <c:v>487</c:v>
                </c:pt>
                <c:pt idx="800">
                  <c:v>488</c:v>
                </c:pt>
                <c:pt idx="801">
                  <c:v>487</c:v>
                </c:pt>
                <c:pt idx="802">
                  <c:v>485</c:v>
                </c:pt>
                <c:pt idx="803">
                  <c:v>486</c:v>
                </c:pt>
                <c:pt idx="804">
                  <c:v>485</c:v>
                </c:pt>
                <c:pt idx="805">
                  <c:v>484</c:v>
                </c:pt>
                <c:pt idx="806">
                  <c:v>484</c:v>
                </c:pt>
                <c:pt idx="807">
                  <c:v>484</c:v>
                </c:pt>
                <c:pt idx="808">
                  <c:v>483</c:v>
                </c:pt>
                <c:pt idx="809">
                  <c:v>483</c:v>
                </c:pt>
                <c:pt idx="810">
                  <c:v>482</c:v>
                </c:pt>
                <c:pt idx="811">
                  <c:v>482</c:v>
                </c:pt>
                <c:pt idx="812">
                  <c:v>483</c:v>
                </c:pt>
                <c:pt idx="813">
                  <c:v>482</c:v>
                </c:pt>
                <c:pt idx="814">
                  <c:v>482</c:v>
                </c:pt>
                <c:pt idx="815">
                  <c:v>480</c:v>
                </c:pt>
                <c:pt idx="816">
                  <c:v>482</c:v>
                </c:pt>
                <c:pt idx="817">
                  <c:v>481</c:v>
                </c:pt>
                <c:pt idx="818">
                  <c:v>479</c:v>
                </c:pt>
                <c:pt idx="819">
                  <c:v>479</c:v>
                </c:pt>
                <c:pt idx="820">
                  <c:v>478</c:v>
                </c:pt>
                <c:pt idx="821">
                  <c:v>477</c:v>
                </c:pt>
                <c:pt idx="822">
                  <c:v>476</c:v>
                </c:pt>
                <c:pt idx="823">
                  <c:v>473</c:v>
                </c:pt>
                <c:pt idx="824">
                  <c:v>472</c:v>
                </c:pt>
                <c:pt idx="825">
                  <c:v>471</c:v>
                </c:pt>
                <c:pt idx="826">
                  <c:v>468</c:v>
                </c:pt>
                <c:pt idx="827">
                  <c:v>468</c:v>
                </c:pt>
                <c:pt idx="828">
                  <c:v>469</c:v>
                </c:pt>
                <c:pt idx="829">
                  <c:v>470</c:v>
                </c:pt>
                <c:pt idx="830">
                  <c:v>469</c:v>
                </c:pt>
                <c:pt idx="831">
                  <c:v>467</c:v>
                </c:pt>
                <c:pt idx="832">
                  <c:v>469</c:v>
                </c:pt>
                <c:pt idx="833">
                  <c:v>467</c:v>
                </c:pt>
                <c:pt idx="834">
                  <c:v>468</c:v>
                </c:pt>
                <c:pt idx="835">
                  <c:v>466</c:v>
                </c:pt>
                <c:pt idx="836">
                  <c:v>468</c:v>
                </c:pt>
                <c:pt idx="837">
                  <c:v>469</c:v>
                </c:pt>
                <c:pt idx="838">
                  <c:v>468</c:v>
                </c:pt>
                <c:pt idx="839">
                  <c:v>468</c:v>
                </c:pt>
                <c:pt idx="840">
                  <c:v>468</c:v>
                </c:pt>
                <c:pt idx="841">
                  <c:v>467</c:v>
                </c:pt>
                <c:pt idx="842">
                  <c:v>469</c:v>
                </c:pt>
                <c:pt idx="843">
                  <c:v>468</c:v>
                </c:pt>
                <c:pt idx="844">
                  <c:v>467</c:v>
                </c:pt>
                <c:pt idx="845">
                  <c:v>467</c:v>
                </c:pt>
                <c:pt idx="846">
                  <c:v>466</c:v>
                </c:pt>
                <c:pt idx="847">
                  <c:v>464</c:v>
                </c:pt>
                <c:pt idx="848">
                  <c:v>464</c:v>
                </c:pt>
                <c:pt idx="849">
                  <c:v>465</c:v>
                </c:pt>
                <c:pt idx="850">
                  <c:v>464</c:v>
                </c:pt>
                <c:pt idx="851">
                  <c:v>465</c:v>
                </c:pt>
                <c:pt idx="852">
                  <c:v>465</c:v>
                </c:pt>
                <c:pt idx="853">
                  <c:v>466</c:v>
                </c:pt>
                <c:pt idx="854">
                  <c:v>464</c:v>
                </c:pt>
                <c:pt idx="855">
                  <c:v>467</c:v>
                </c:pt>
                <c:pt idx="856">
                  <c:v>467</c:v>
                </c:pt>
                <c:pt idx="857">
                  <c:v>467</c:v>
                </c:pt>
                <c:pt idx="858">
                  <c:v>466</c:v>
                </c:pt>
                <c:pt idx="859">
                  <c:v>468</c:v>
                </c:pt>
                <c:pt idx="860">
                  <c:v>468</c:v>
                </c:pt>
                <c:pt idx="861">
                  <c:v>468</c:v>
                </c:pt>
                <c:pt idx="862">
                  <c:v>469</c:v>
                </c:pt>
                <c:pt idx="863">
                  <c:v>467</c:v>
                </c:pt>
                <c:pt idx="864">
                  <c:v>468</c:v>
                </c:pt>
                <c:pt idx="865">
                  <c:v>469</c:v>
                </c:pt>
                <c:pt idx="866">
                  <c:v>467</c:v>
                </c:pt>
                <c:pt idx="867">
                  <c:v>469</c:v>
                </c:pt>
                <c:pt idx="868">
                  <c:v>466</c:v>
                </c:pt>
                <c:pt idx="869">
                  <c:v>466</c:v>
                </c:pt>
                <c:pt idx="870">
                  <c:v>465</c:v>
                </c:pt>
                <c:pt idx="871">
                  <c:v>465</c:v>
                </c:pt>
                <c:pt idx="872">
                  <c:v>465</c:v>
                </c:pt>
                <c:pt idx="873">
                  <c:v>464</c:v>
                </c:pt>
                <c:pt idx="874">
                  <c:v>464</c:v>
                </c:pt>
                <c:pt idx="875">
                  <c:v>465</c:v>
                </c:pt>
                <c:pt idx="876">
                  <c:v>462</c:v>
                </c:pt>
                <c:pt idx="877">
                  <c:v>463</c:v>
                </c:pt>
                <c:pt idx="878">
                  <c:v>463</c:v>
                </c:pt>
                <c:pt idx="879">
                  <c:v>464</c:v>
                </c:pt>
                <c:pt idx="880">
                  <c:v>465</c:v>
                </c:pt>
                <c:pt idx="881">
                  <c:v>464</c:v>
                </c:pt>
                <c:pt idx="882">
                  <c:v>462</c:v>
                </c:pt>
                <c:pt idx="883">
                  <c:v>464</c:v>
                </c:pt>
                <c:pt idx="884">
                  <c:v>464</c:v>
                </c:pt>
                <c:pt idx="885">
                  <c:v>464</c:v>
                </c:pt>
                <c:pt idx="886">
                  <c:v>463</c:v>
                </c:pt>
                <c:pt idx="887">
                  <c:v>462</c:v>
                </c:pt>
                <c:pt idx="888">
                  <c:v>463</c:v>
                </c:pt>
                <c:pt idx="889">
                  <c:v>461</c:v>
                </c:pt>
                <c:pt idx="890">
                  <c:v>461</c:v>
                </c:pt>
                <c:pt idx="891">
                  <c:v>463</c:v>
                </c:pt>
                <c:pt idx="892">
                  <c:v>461</c:v>
                </c:pt>
                <c:pt idx="893">
                  <c:v>461</c:v>
                </c:pt>
                <c:pt idx="894">
                  <c:v>461</c:v>
                </c:pt>
                <c:pt idx="895">
                  <c:v>461</c:v>
                </c:pt>
                <c:pt idx="896">
                  <c:v>461</c:v>
                </c:pt>
                <c:pt idx="897">
                  <c:v>462</c:v>
                </c:pt>
                <c:pt idx="898">
                  <c:v>460</c:v>
                </c:pt>
                <c:pt idx="899">
                  <c:v>462</c:v>
                </c:pt>
                <c:pt idx="900">
                  <c:v>463</c:v>
                </c:pt>
                <c:pt idx="901">
                  <c:v>464</c:v>
                </c:pt>
                <c:pt idx="902">
                  <c:v>464</c:v>
                </c:pt>
                <c:pt idx="903">
                  <c:v>465</c:v>
                </c:pt>
                <c:pt idx="904">
                  <c:v>465</c:v>
                </c:pt>
                <c:pt idx="905">
                  <c:v>466</c:v>
                </c:pt>
                <c:pt idx="906">
                  <c:v>468</c:v>
                </c:pt>
                <c:pt idx="907">
                  <c:v>469</c:v>
                </c:pt>
                <c:pt idx="908">
                  <c:v>468</c:v>
                </c:pt>
                <c:pt idx="909">
                  <c:v>469</c:v>
                </c:pt>
                <c:pt idx="910">
                  <c:v>470</c:v>
                </c:pt>
                <c:pt idx="911">
                  <c:v>469</c:v>
                </c:pt>
                <c:pt idx="912">
                  <c:v>469</c:v>
                </c:pt>
                <c:pt idx="913">
                  <c:v>470</c:v>
                </c:pt>
                <c:pt idx="914">
                  <c:v>470</c:v>
                </c:pt>
                <c:pt idx="915">
                  <c:v>470</c:v>
                </c:pt>
                <c:pt idx="916">
                  <c:v>471</c:v>
                </c:pt>
                <c:pt idx="917">
                  <c:v>472</c:v>
                </c:pt>
                <c:pt idx="918">
                  <c:v>472</c:v>
                </c:pt>
                <c:pt idx="919">
                  <c:v>473</c:v>
                </c:pt>
                <c:pt idx="920">
                  <c:v>474</c:v>
                </c:pt>
                <c:pt idx="921">
                  <c:v>473</c:v>
                </c:pt>
                <c:pt idx="922">
                  <c:v>474</c:v>
                </c:pt>
                <c:pt idx="923">
                  <c:v>477</c:v>
                </c:pt>
                <c:pt idx="924">
                  <c:v>477</c:v>
                </c:pt>
                <c:pt idx="925">
                  <c:v>477</c:v>
                </c:pt>
                <c:pt idx="926">
                  <c:v>477</c:v>
                </c:pt>
                <c:pt idx="927">
                  <c:v>478</c:v>
                </c:pt>
                <c:pt idx="928">
                  <c:v>479</c:v>
                </c:pt>
                <c:pt idx="929">
                  <c:v>479</c:v>
                </c:pt>
                <c:pt idx="930">
                  <c:v>478</c:v>
                </c:pt>
                <c:pt idx="931">
                  <c:v>479</c:v>
                </c:pt>
                <c:pt idx="932">
                  <c:v>478</c:v>
                </c:pt>
                <c:pt idx="933">
                  <c:v>479</c:v>
                </c:pt>
                <c:pt idx="934">
                  <c:v>478</c:v>
                </c:pt>
                <c:pt idx="935">
                  <c:v>480</c:v>
                </c:pt>
                <c:pt idx="936">
                  <c:v>480</c:v>
                </c:pt>
                <c:pt idx="937">
                  <c:v>478</c:v>
                </c:pt>
                <c:pt idx="938">
                  <c:v>480</c:v>
                </c:pt>
                <c:pt idx="939">
                  <c:v>482</c:v>
                </c:pt>
                <c:pt idx="940">
                  <c:v>483</c:v>
                </c:pt>
                <c:pt idx="941">
                  <c:v>482</c:v>
                </c:pt>
                <c:pt idx="942">
                  <c:v>484</c:v>
                </c:pt>
                <c:pt idx="943">
                  <c:v>484</c:v>
                </c:pt>
                <c:pt idx="944">
                  <c:v>483</c:v>
                </c:pt>
                <c:pt idx="945">
                  <c:v>482</c:v>
                </c:pt>
                <c:pt idx="946">
                  <c:v>483</c:v>
                </c:pt>
                <c:pt idx="947">
                  <c:v>483</c:v>
                </c:pt>
                <c:pt idx="948">
                  <c:v>483</c:v>
                </c:pt>
                <c:pt idx="949">
                  <c:v>483</c:v>
                </c:pt>
                <c:pt idx="950">
                  <c:v>483</c:v>
                </c:pt>
                <c:pt idx="951">
                  <c:v>484</c:v>
                </c:pt>
                <c:pt idx="952">
                  <c:v>485</c:v>
                </c:pt>
                <c:pt idx="953">
                  <c:v>484</c:v>
                </c:pt>
                <c:pt idx="954">
                  <c:v>483</c:v>
                </c:pt>
                <c:pt idx="955">
                  <c:v>484</c:v>
                </c:pt>
                <c:pt idx="956">
                  <c:v>485</c:v>
                </c:pt>
                <c:pt idx="957">
                  <c:v>484</c:v>
                </c:pt>
                <c:pt idx="958">
                  <c:v>485</c:v>
                </c:pt>
                <c:pt idx="959">
                  <c:v>485</c:v>
                </c:pt>
                <c:pt idx="960">
                  <c:v>483</c:v>
                </c:pt>
                <c:pt idx="961">
                  <c:v>484</c:v>
                </c:pt>
                <c:pt idx="962">
                  <c:v>486</c:v>
                </c:pt>
                <c:pt idx="963">
                  <c:v>486</c:v>
                </c:pt>
                <c:pt idx="964">
                  <c:v>486</c:v>
                </c:pt>
                <c:pt idx="965">
                  <c:v>485</c:v>
                </c:pt>
                <c:pt idx="966">
                  <c:v>484</c:v>
                </c:pt>
                <c:pt idx="967">
                  <c:v>484</c:v>
                </c:pt>
                <c:pt idx="968">
                  <c:v>482</c:v>
                </c:pt>
                <c:pt idx="969">
                  <c:v>484</c:v>
                </c:pt>
                <c:pt idx="970">
                  <c:v>483</c:v>
                </c:pt>
                <c:pt idx="971">
                  <c:v>483</c:v>
                </c:pt>
                <c:pt idx="972">
                  <c:v>483</c:v>
                </c:pt>
                <c:pt idx="973">
                  <c:v>481</c:v>
                </c:pt>
                <c:pt idx="974">
                  <c:v>484</c:v>
                </c:pt>
                <c:pt idx="975">
                  <c:v>482</c:v>
                </c:pt>
                <c:pt idx="976">
                  <c:v>485</c:v>
                </c:pt>
                <c:pt idx="977">
                  <c:v>487</c:v>
                </c:pt>
                <c:pt idx="978">
                  <c:v>490</c:v>
                </c:pt>
                <c:pt idx="979">
                  <c:v>494</c:v>
                </c:pt>
                <c:pt idx="980">
                  <c:v>496</c:v>
                </c:pt>
                <c:pt idx="981">
                  <c:v>497</c:v>
                </c:pt>
                <c:pt idx="982">
                  <c:v>500</c:v>
                </c:pt>
                <c:pt idx="983">
                  <c:v>502</c:v>
                </c:pt>
                <c:pt idx="984">
                  <c:v>504</c:v>
                </c:pt>
                <c:pt idx="985">
                  <c:v>507</c:v>
                </c:pt>
                <c:pt idx="986">
                  <c:v>508</c:v>
                </c:pt>
                <c:pt idx="987">
                  <c:v>510</c:v>
                </c:pt>
                <c:pt idx="988">
                  <c:v>510</c:v>
                </c:pt>
                <c:pt idx="989">
                  <c:v>510</c:v>
                </c:pt>
                <c:pt idx="990">
                  <c:v>513</c:v>
                </c:pt>
                <c:pt idx="991">
                  <c:v>513</c:v>
                </c:pt>
                <c:pt idx="992">
                  <c:v>512</c:v>
                </c:pt>
                <c:pt idx="993">
                  <c:v>513</c:v>
                </c:pt>
                <c:pt idx="994">
                  <c:v>513</c:v>
                </c:pt>
                <c:pt idx="995">
                  <c:v>513</c:v>
                </c:pt>
                <c:pt idx="996">
                  <c:v>513</c:v>
                </c:pt>
                <c:pt idx="997">
                  <c:v>512</c:v>
                </c:pt>
                <c:pt idx="998">
                  <c:v>514</c:v>
                </c:pt>
                <c:pt idx="999">
                  <c:v>514</c:v>
                </c:pt>
                <c:pt idx="1000">
                  <c:v>515</c:v>
                </c:pt>
                <c:pt idx="1001">
                  <c:v>512</c:v>
                </c:pt>
                <c:pt idx="1002">
                  <c:v>514</c:v>
                </c:pt>
                <c:pt idx="1003">
                  <c:v>514</c:v>
                </c:pt>
                <c:pt idx="1004">
                  <c:v>515</c:v>
                </c:pt>
                <c:pt idx="1005">
                  <c:v>516</c:v>
                </c:pt>
                <c:pt idx="1006">
                  <c:v>515</c:v>
                </c:pt>
                <c:pt idx="1007">
                  <c:v>515</c:v>
                </c:pt>
                <c:pt idx="1008">
                  <c:v>514</c:v>
                </c:pt>
                <c:pt idx="1009">
                  <c:v>515</c:v>
                </c:pt>
                <c:pt idx="1010">
                  <c:v>516</c:v>
                </c:pt>
                <c:pt idx="1011">
                  <c:v>515</c:v>
                </c:pt>
                <c:pt idx="1012">
                  <c:v>514</c:v>
                </c:pt>
                <c:pt idx="1013">
                  <c:v>510</c:v>
                </c:pt>
                <c:pt idx="1014">
                  <c:v>508</c:v>
                </c:pt>
                <c:pt idx="1015">
                  <c:v>503</c:v>
                </c:pt>
                <c:pt idx="1016">
                  <c:v>496</c:v>
                </c:pt>
                <c:pt idx="1017">
                  <c:v>498</c:v>
                </c:pt>
                <c:pt idx="1018">
                  <c:v>494</c:v>
                </c:pt>
                <c:pt idx="1019">
                  <c:v>490</c:v>
                </c:pt>
                <c:pt idx="1020">
                  <c:v>488</c:v>
                </c:pt>
                <c:pt idx="1021">
                  <c:v>485</c:v>
                </c:pt>
                <c:pt idx="1022">
                  <c:v>485</c:v>
                </c:pt>
                <c:pt idx="1023">
                  <c:v>483</c:v>
                </c:pt>
                <c:pt idx="1024">
                  <c:v>483</c:v>
                </c:pt>
                <c:pt idx="1025">
                  <c:v>483</c:v>
                </c:pt>
                <c:pt idx="1026">
                  <c:v>482</c:v>
                </c:pt>
                <c:pt idx="1027">
                  <c:v>484</c:v>
                </c:pt>
                <c:pt idx="1028">
                  <c:v>484</c:v>
                </c:pt>
                <c:pt idx="1029">
                  <c:v>482</c:v>
                </c:pt>
                <c:pt idx="1030">
                  <c:v>483</c:v>
                </c:pt>
                <c:pt idx="1031">
                  <c:v>483</c:v>
                </c:pt>
                <c:pt idx="1032">
                  <c:v>483</c:v>
                </c:pt>
                <c:pt idx="1033">
                  <c:v>484</c:v>
                </c:pt>
                <c:pt idx="1034">
                  <c:v>484</c:v>
                </c:pt>
                <c:pt idx="1035">
                  <c:v>483</c:v>
                </c:pt>
                <c:pt idx="1036">
                  <c:v>483</c:v>
                </c:pt>
                <c:pt idx="1037">
                  <c:v>484</c:v>
                </c:pt>
                <c:pt idx="1038">
                  <c:v>484</c:v>
                </c:pt>
                <c:pt idx="1039">
                  <c:v>485</c:v>
                </c:pt>
                <c:pt idx="1040">
                  <c:v>482</c:v>
                </c:pt>
                <c:pt idx="1041">
                  <c:v>486</c:v>
                </c:pt>
                <c:pt idx="1042">
                  <c:v>484</c:v>
                </c:pt>
                <c:pt idx="1043">
                  <c:v>484</c:v>
                </c:pt>
                <c:pt idx="1044">
                  <c:v>483</c:v>
                </c:pt>
                <c:pt idx="1045">
                  <c:v>484</c:v>
                </c:pt>
                <c:pt idx="1046">
                  <c:v>486</c:v>
                </c:pt>
                <c:pt idx="1047">
                  <c:v>486</c:v>
                </c:pt>
                <c:pt idx="1048">
                  <c:v>484</c:v>
                </c:pt>
                <c:pt idx="1049">
                  <c:v>484</c:v>
                </c:pt>
                <c:pt idx="1050">
                  <c:v>484</c:v>
                </c:pt>
                <c:pt idx="1051">
                  <c:v>483</c:v>
                </c:pt>
                <c:pt idx="1052">
                  <c:v>483</c:v>
                </c:pt>
                <c:pt idx="1053">
                  <c:v>483</c:v>
                </c:pt>
                <c:pt idx="1054">
                  <c:v>485</c:v>
                </c:pt>
                <c:pt idx="1055">
                  <c:v>484</c:v>
                </c:pt>
                <c:pt idx="1056">
                  <c:v>485</c:v>
                </c:pt>
                <c:pt idx="1057">
                  <c:v>484</c:v>
                </c:pt>
                <c:pt idx="1058">
                  <c:v>485</c:v>
                </c:pt>
                <c:pt idx="1059">
                  <c:v>483</c:v>
                </c:pt>
                <c:pt idx="1060">
                  <c:v>485</c:v>
                </c:pt>
                <c:pt idx="1061">
                  <c:v>485</c:v>
                </c:pt>
                <c:pt idx="1062">
                  <c:v>486</c:v>
                </c:pt>
                <c:pt idx="1063">
                  <c:v>486</c:v>
                </c:pt>
                <c:pt idx="1064">
                  <c:v>485</c:v>
                </c:pt>
                <c:pt idx="1065">
                  <c:v>486</c:v>
                </c:pt>
                <c:pt idx="1066">
                  <c:v>486</c:v>
                </c:pt>
                <c:pt idx="1067">
                  <c:v>486</c:v>
                </c:pt>
                <c:pt idx="1068">
                  <c:v>484</c:v>
                </c:pt>
                <c:pt idx="1069">
                  <c:v>485</c:v>
                </c:pt>
                <c:pt idx="1070">
                  <c:v>484</c:v>
                </c:pt>
                <c:pt idx="1071">
                  <c:v>483</c:v>
                </c:pt>
                <c:pt idx="1072">
                  <c:v>480</c:v>
                </c:pt>
                <c:pt idx="1073">
                  <c:v>483</c:v>
                </c:pt>
                <c:pt idx="1074">
                  <c:v>484</c:v>
                </c:pt>
                <c:pt idx="1075">
                  <c:v>481</c:v>
                </c:pt>
                <c:pt idx="1076">
                  <c:v>483</c:v>
                </c:pt>
                <c:pt idx="1077">
                  <c:v>483</c:v>
                </c:pt>
                <c:pt idx="1078">
                  <c:v>484</c:v>
                </c:pt>
                <c:pt idx="1079">
                  <c:v>484</c:v>
                </c:pt>
                <c:pt idx="1080">
                  <c:v>485</c:v>
                </c:pt>
                <c:pt idx="1081">
                  <c:v>489</c:v>
                </c:pt>
                <c:pt idx="1082">
                  <c:v>491</c:v>
                </c:pt>
                <c:pt idx="1083">
                  <c:v>493</c:v>
                </c:pt>
                <c:pt idx="1084">
                  <c:v>496</c:v>
                </c:pt>
                <c:pt idx="1085">
                  <c:v>500</c:v>
                </c:pt>
                <c:pt idx="1086">
                  <c:v>502</c:v>
                </c:pt>
                <c:pt idx="1087">
                  <c:v>503</c:v>
                </c:pt>
                <c:pt idx="1088">
                  <c:v>504</c:v>
                </c:pt>
                <c:pt idx="1089">
                  <c:v>508</c:v>
                </c:pt>
                <c:pt idx="1090">
                  <c:v>506</c:v>
                </c:pt>
                <c:pt idx="1091">
                  <c:v>509</c:v>
                </c:pt>
                <c:pt idx="1092">
                  <c:v>508</c:v>
                </c:pt>
                <c:pt idx="1093">
                  <c:v>509</c:v>
                </c:pt>
                <c:pt idx="1094">
                  <c:v>509</c:v>
                </c:pt>
                <c:pt idx="1095">
                  <c:v>510</c:v>
                </c:pt>
                <c:pt idx="1096">
                  <c:v>511</c:v>
                </c:pt>
                <c:pt idx="1097">
                  <c:v>511</c:v>
                </c:pt>
                <c:pt idx="1098">
                  <c:v>512</c:v>
                </c:pt>
                <c:pt idx="1099">
                  <c:v>512</c:v>
                </c:pt>
                <c:pt idx="1100">
                  <c:v>509</c:v>
                </c:pt>
                <c:pt idx="1101">
                  <c:v>512</c:v>
                </c:pt>
                <c:pt idx="1102">
                  <c:v>512</c:v>
                </c:pt>
                <c:pt idx="1103">
                  <c:v>511</c:v>
                </c:pt>
                <c:pt idx="1104">
                  <c:v>512</c:v>
                </c:pt>
                <c:pt idx="1105">
                  <c:v>512</c:v>
                </c:pt>
                <c:pt idx="1106">
                  <c:v>511</c:v>
                </c:pt>
                <c:pt idx="1107">
                  <c:v>513</c:v>
                </c:pt>
                <c:pt idx="1108">
                  <c:v>512</c:v>
                </c:pt>
                <c:pt idx="1109">
                  <c:v>509</c:v>
                </c:pt>
                <c:pt idx="1110">
                  <c:v>507</c:v>
                </c:pt>
                <c:pt idx="1111">
                  <c:v>506</c:v>
                </c:pt>
                <c:pt idx="1112">
                  <c:v>505</c:v>
                </c:pt>
                <c:pt idx="1113">
                  <c:v>503</c:v>
                </c:pt>
                <c:pt idx="1114">
                  <c:v>504</c:v>
                </c:pt>
                <c:pt idx="1115">
                  <c:v>501</c:v>
                </c:pt>
                <c:pt idx="1116">
                  <c:v>502</c:v>
                </c:pt>
                <c:pt idx="1117">
                  <c:v>502</c:v>
                </c:pt>
                <c:pt idx="1118">
                  <c:v>500</c:v>
                </c:pt>
                <c:pt idx="1119">
                  <c:v>501</c:v>
                </c:pt>
                <c:pt idx="1120">
                  <c:v>500</c:v>
                </c:pt>
                <c:pt idx="1121">
                  <c:v>503</c:v>
                </c:pt>
                <c:pt idx="1122">
                  <c:v>505</c:v>
                </c:pt>
                <c:pt idx="1123">
                  <c:v>505</c:v>
                </c:pt>
                <c:pt idx="1124">
                  <c:v>505</c:v>
                </c:pt>
                <c:pt idx="1125">
                  <c:v>502</c:v>
                </c:pt>
                <c:pt idx="1126">
                  <c:v>498</c:v>
                </c:pt>
                <c:pt idx="1127">
                  <c:v>491</c:v>
                </c:pt>
                <c:pt idx="1128">
                  <c:v>480</c:v>
                </c:pt>
                <c:pt idx="1129">
                  <c:v>469</c:v>
                </c:pt>
                <c:pt idx="1130">
                  <c:v>455</c:v>
                </c:pt>
                <c:pt idx="1131">
                  <c:v>441</c:v>
                </c:pt>
                <c:pt idx="1132">
                  <c:v>436</c:v>
                </c:pt>
                <c:pt idx="1133">
                  <c:v>428</c:v>
                </c:pt>
                <c:pt idx="1134">
                  <c:v>423</c:v>
                </c:pt>
                <c:pt idx="1135">
                  <c:v>420</c:v>
                </c:pt>
                <c:pt idx="1136">
                  <c:v>418</c:v>
                </c:pt>
                <c:pt idx="1137">
                  <c:v>416</c:v>
                </c:pt>
                <c:pt idx="1138">
                  <c:v>415</c:v>
                </c:pt>
                <c:pt idx="1139">
                  <c:v>414</c:v>
                </c:pt>
                <c:pt idx="1140">
                  <c:v>414</c:v>
                </c:pt>
                <c:pt idx="1141">
                  <c:v>412</c:v>
                </c:pt>
                <c:pt idx="1142">
                  <c:v>413</c:v>
                </c:pt>
                <c:pt idx="1143">
                  <c:v>412</c:v>
                </c:pt>
                <c:pt idx="1144">
                  <c:v>411</c:v>
                </c:pt>
                <c:pt idx="1145">
                  <c:v>413</c:v>
                </c:pt>
                <c:pt idx="1146">
                  <c:v>411</c:v>
                </c:pt>
                <c:pt idx="1147">
                  <c:v>410</c:v>
                </c:pt>
                <c:pt idx="1148">
                  <c:v>411</c:v>
                </c:pt>
                <c:pt idx="1149">
                  <c:v>411</c:v>
                </c:pt>
                <c:pt idx="1150">
                  <c:v>411</c:v>
                </c:pt>
                <c:pt idx="1151">
                  <c:v>411</c:v>
                </c:pt>
                <c:pt idx="1152">
                  <c:v>411</c:v>
                </c:pt>
                <c:pt idx="1153">
                  <c:v>412</c:v>
                </c:pt>
                <c:pt idx="1154">
                  <c:v>408</c:v>
                </c:pt>
                <c:pt idx="1155">
                  <c:v>411</c:v>
                </c:pt>
                <c:pt idx="1156">
                  <c:v>411</c:v>
                </c:pt>
                <c:pt idx="1157">
                  <c:v>412</c:v>
                </c:pt>
                <c:pt idx="1158">
                  <c:v>411</c:v>
                </c:pt>
                <c:pt idx="1159">
                  <c:v>412</c:v>
                </c:pt>
                <c:pt idx="1160">
                  <c:v>413</c:v>
                </c:pt>
                <c:pt idx="1161">
                  <c:v>411</c:v>
                </c:pt>
                <c:pt idx="1162">
                  <c:v>413</c:v>
                </c:pt>
                <c:pt idx="1163">
                  <c:v>413</c:v>
                </c:pt>
                <c:pt idx="1164">
                  <c:v>415</c:v>
                </c:pt>
                <c:pt idx="1165">
                  <c:v>414</c:v>
                </c:pt>
                <c:pt idx="1166">
                  <c:v>416</c:v>
                </c:pt>
                <c:pt idx="1167">
                  <c:v>416</c:v>
                </c:pt>
                <c:pt idx="1168">
                  <c:v>416</c:v>
                </c:pt>
                <c:pt idx="1169">
                  <c:v>417</c:v>
                </c:pt>
                <c:pt idx="1170">
                  <c:v>418</c:v>
                </c:pt>
                <c:pt idx="1171">
                  <c:v>417</c:v>
                </c:pt>
                <c:pt idx="1172">
                  <c:v>419</c:v>
                </c:pt>
                <c:pt idx="1173">
                  <c:v>420</c:v>
                </c:pt>
                <c:pt idx="1174">
                  <c:v>418</c:v>
                </c:pt>
                <c:pt idx="1175">
                  <c:v>419</c:v>
                </c:pt>
                <c:pt idx="1176">
                  <c:v>420</c:v>
                </c:pt>
                <c:pt idx="1177">
                  <c:v>420</c:v>
                </c:pt>
                <c:pt idx="1178">
                  <c:v>420</c:v>
                </c:pt>
                <c:pt idx="1179">
                  <c:v>420</c:v>
                </c:pt>
                <c:pt idx="1180">
                  <c:v>420</c:v>
                </c:pt>
                <c:pt idx="1181">
                  <c:v>422</c:v>
                </c:pt>
                <c:pt idx="1182">
                  <c:v>421</c:v>
                </c:pt>
                <c:pt idx="1183">
                  <c:v>420</c:v>
                </c:pt>
                <c:pt idx="1184">
                  <c:v>422</c:v>
                </c:pt>
                <c:pt idx="1185">
                  <c:v>420</c:v>
                </c:pt>
                <c:pt idx="1186">
                  <c:v>421</c:v>
                </c:pt>
                <c:pt idx="1187">
                  <c:v>419</c:v>
                </c:pt>
                <c:pt idx="1188">
                  <c:v>421</c:v>
                </c:pt>
                <c:pt idx="1189">
                  <c:v>418</c:v>
                </c:pt>
                <c:pt idx="1190">
                  <c:v>420</c:v>
                </c:pt>
                <c:pt idx="1191">
                  <c:v>420</c:v>
                </c:pt>
                <c:pt idx="1192">
                  <c:v>420</c:v>
                </c:pt>
                <c:pt idx="1193">
                  <c:v>420</c:v>
                </c:pt>
                <c:pt idx="1194">
                  <c:v>419</c:v>
                </c:pt>
                <c:pt idx="1195">
                  <c:v>419</c:v>
                </c:pt>
                <c:pt idx="1196">
                  <c:v>421</c:v>
                </c:pt>
                <c:pt idx="1197">
                  <c:v>420</c:v>
                </c:pt>
                <c:pt idx="1198">
                  <c:v>420</c:v>
                </c:pt>
                <c:pt idx="1199">
                  <c:v>419</c:v>
                </c:pt>
                <c:pt idx="1200">
                  <c:v>419</c:v>
                </c:pt>
                <c:pt idx="1201">
                  <c:v>419</c:v>
                </c:pt>
                <c:pt idx="1202">
                  <c:v>419</c:v>
                </c:pt>
                <c:pt idx="1203">
                  <c:v>420</c:v>
                </c:pt>
                <c:pt idx="1204">
                  <c:v>421</c:v>
                </c:pt>
                <c:pt idx="1205">
                  <c:v>420</c:v>
                </c:pt>
                <c:pt idx="1206">
                  <c:v>420</c:v>
                </c:pt>
                <c:pt idx="1207">
                  <c:v>419</c:v>
                </c:pt>
                <c:pt idx="1208">
                  <c:v>420</c:v>
                </c:pt>
                <c:pt idx="1209">
                  <c:v>419</c:v>
                </c:pt>
                <c:pt idx="1210">
                  <c:v>420</c:v>
                </c:pt>
                <c:pt idx="1211">
                  <c:v>420</c:v>
                </c:pt>
                <c:pt idx="1212">
                  <c:v>420</c:v>
                </c:pt>
                <c:pt idx="1213">
                  <c:v>421</c:v>
                </c:pt>
                <c:pt idx="1214">
                  <c:v>421</c:v>
                </c:pt>
                <c:pt idx="1215">
                  <c:v>422</c:v>
                </c:pt>
                <c:pt idx="1216">
                  <c:v>424</c:v>
                </c:pt>
                <c:pt idx="1217">
                  <c:v>421</c:v>
                </c:pt>
                <c:pt idx="1218">
                  <c:v>423</c:v>
                </c:pt>
                <c:pt idx="1219">
                  <c:v>422</c:v>
                </c:pt>
                <c:pt idx="1220">
                  <c:v>423</c:v>
                </c:pt>
                <c:pt idx="1221">
                  <c:v>423</c:v>
                </c:pt>
                <c:pt idx="1222">
                  <c:v>423</c:v>
                </c:pt>
                <c:pt idx="1223">
                  <c:v>424</c:v>
                </c:pt>
                <c:pt idx="1224">
                  <c:v>423</c:v>
                </c:pt>
                <c:pt idx="1225">
                  <c:v>422</c:v>
                </c:pt>
                <c:pt idx="1226">
                  <c:v>425</c:v>
                </c:pt>
                <c:pt idx="1227">
                  <c:v>424</c:v>
                </c:pt>
                <c:pt idx="1228">
                  <c:v>426</c:v>
                </c:pt>
                <c:pt idx="1229">
                  <c:v>427</c:v>
                </c:pt>
                <c:pt idx="1230">
                  <c:v>427</c:v>
                </c:pt>
                <c:pt idx="1231">
                  <c:v>429</c:v>
                </c:pt>
                <c:pt idx="1232">
                  <c:v>429</c:v>
                </c:pt>
                <c:pt idx="1233">
                  <c:v>430</c:v>
                </c:pt>
                <c:pt idx="1234">
                  <c:v>430</c:v>
                </c:pt>
                <c:pt idx="1235">
                  <c:v>431</c:v>
                </c:pt>
                <c:pt idx="1236">
                  <c:v>431</c:v>
                </c:pt>
                <c:pt idx="1237">
                  <c:v>432</c:v>
                </c:pt>
                <c:pt idx="1238">
                  <c:v>431</c:v>
                </c:pt>
                <c:pt idx="1239">
                  <c:v>433</c:v>
                </c:pt>
                <c:pt idx="1240">
                  <c:v>433</c:v>
                </c:pt>
                <c:pt idx="1241">
                  <c:v>434</c:v>
                </c:pt>
                <c:pt idx="1242">
                  <c:v>434</c:v>
                </c:pt>
                <c:pt idx="1243">
                  <c:v>435</c:v>
                </c:pt>
                <c:pt idx="1244">
                  <c:v>437</c:v>
                </c:pt>
                <c:pt idx="1245">
                  <c:v>437</c:v>
                </c:pt>
                <c:pt idx="1246">
                  <c:v>439</c:v>
                </c:pt>
                <c:pt idx="1247">
                  <c:v>441</c:v>
                </c:pt>
                <c:pt idx="1248">
                  <c:v>443</c:v>
                </c:pt>
                <c:pt idx="1249">
                  <c:v>448</c:v>
                </c:pt>
                <c:pt idx="1250">
                  <c:v>455</c:v>
                </c:pt>
                <c:pt idx="1251">
                  <c:v>464</c:v>
                </c:pt>
                <c:pt idx="1252">
                  <c:v>473</c:v>
                </c:pt>
                <c:pt idx="1253">
                  <c:v>477</c:v>
                </c:pt>
                <c:pt idx="1254">
                  <c:v>481</c:v>
                </c:pt>
                <c:pt idx="1255">
                  <c:v>483</c:v>
                </c:pt>
                <c:pt idx="1256">
                  <c:v>486</c:v>
                </c:pt>
                <c:pt idx="1257">
                  <c:v>493</c:v>
                </c:pt>
                <c:pt idx="1258">
                  <c:v>496</c:v>
                </c:pt>
                <c:pt idx="1259">
                  <c:v>498</c:v>
                </c:pt>
                <c:pt idx="1260">
                  <c:v>498</c:v>
                </c:pt>
                <c:pt idx="1261">
                  <c:v>495</c:v>
                </c:pt>
                <c:pt idx="1262">
                  <c:v>498</c:v>
                </c:pt>
                <c:pt idx="1263">
                  <c:v>499</c:v>
                </c:pt>
                <c:pt idx="1264">
                  <c:v>500</c:v>
                </c:pt>
                <c:pt idx="1265">
                  <c:v>499</c:v>
                </c:pt>
                <c:pt idx="1266">
                  <c:v>500</c:v>
                </c:pt>
                <c:pt idx="1267">
                  <c:v>501</c:v>
                </c:pt>
                <c:pt idx="1268">
                  <c:v>499</c:v>
                </c:pt>
                <c:pt idx="1269">
                  <c:v>501</c:v>
                </c:pt>
                <c:pt idx="1270">
                  <c:v>501</c:v>
                </c:pt>
                <c:pt idx="1271">
                  <c:v>503</c:v>
                </c:pt>
                <c:pt idx="1272">
                  <c:v>505</c:v>
                </c:pt>
                <c:pt idx="1273">
                  <c:v>503</c:v>
                </c:pt>
                <c:pt idx="1274">
                  <c:v>503</c:v>
                </c:pt>
                <c:pt idx="1275">
                  <c:v>503</c:v>
                </c:pt>
                <c:pt idx="1276">
                  <c:v>504</c:v>
                </c:pt>
                <c:pt idx="1277">
                  <c:v>504</c:v>
                </c:pt>
                <c:pt idx="1278">
                  <c:v>504</c:v>
                </c:pt>
                <c:pt idx="1279">
                  <c:v>505</c:v>
                </c:pt>
                <c:pt idx="1280">
                  <c:v>506</c:v>
                </c:pt>
                <c:pt idx="1281">
                  <c:v>504</c:v>
                </c:pt>
                <c:pt idx="1282">
                  <c:v>507</c:v>
                </c:pt>
                <c:pt idx="1283">
                  <c:v>505</c:v>
                </c:pt>
                <c:pt idx="1284">
                  <c:v>506</c:v>
                </c:pt>
                <c:pt idx="1285">
                  <c:v>507</c:v>
                </c:pt>
                <c:pt idx="1286">
                  <c:v>506</c:v>
                </c:pt>
                <c:pt idx="1287">
                  <c:v>508</c:v>
                </c:pt>
                <c:pt idx="1288">
                  <c:v>507</c:v>
                </c:pt>
                <c:pt idx="1289">
                  <c:v>507</c:v>
                </c:pt>
                <c:pt idx="1290">
                  <c:v>507</c:v>
                </c:pt>
                <c:pt idx="1291">
                  <c:v>507</c:v>
                </c:pt>
                <c:pt idx="1292">
                  <c:v>508</c:v>
                </c:pt>
                <c:pt idx="1293">
                  <c:v>509</c:v>
                </c:pt>
                <c:pt idx="1294">
                  <c:v>507</c:v>
                </c:pt>
                <c:pt idx="1295">
                  <c:v>507</c:v>
                </c:pt>
                <c:pt idx="1296">
                  <c:v>507</c:v>
                </c:pt>
                <c:pt idx="1297">
                  <c:v>508</c:v>
                </c:pt>
                <c:pt idx="1298">
                  <c:v>507</c:v>
                </c:pt>
                <c:pt idx="1299">
                  <c:v>507</c:v>
                </c:pt>
                <c:pt idx="1300">
                  <c:v>506</c:v>
                </c:pt>
                <c:pt idx="1301">
                  <c:v>508</c:v>
                </c:pt>
                <c:pt idx="1302">
                  <c:v>508</c:v>
                </c:pt>
                <c:pt idx="1303">
                  <c:v>508</c:v>
                </c:pt>
                <c:pt idx="1304">
                  <c:v>508</c:v>
                </c:pt>
                <c:pt idx="1305">
                  <c:v>508</c:v>
                </c:pt>
                <c:pt idx="1306">
                  <c:v>507</c:v>
                </c:pt>
                <c:pt idx="1307">
                  <c:v>507</c:v>
                </c:pt>
                <c:pt idx="1308">
                  <c:v>507</c:v>
                </c:pt>
                <c:pt idx="1309">
                  <c:v>508</c:v>
                </c:pt>
                <c:pt idx="1310">
                  <c:v>508</c:v>
                </c:pt>
                <c:pt idx="1311">
                  <c:v>507</c:v>
                </c:pt>
                <c:pt idx="1312">
                  <c:v>508</c:v>
                </c:pt>
                <c:pt idx="1313">
                  <c:v>507</c:v>
                </c:pt>
                <c:pt idx="1314">
                  <c:v>508</c:v>
                </c:pt>
                <c:pt idx="1315">
                  <c:v>509</c:v>
                </c:pt>
                <c:pt idx="1316">
                  <c:v>506</c:v>
                </c:pt>
                <c:pt idx="1317">
                  <c:v>508</c:v>
                </c:pt>
                <c:pt idx="1318">
                  <c:v>508</c:v>
                </c:pt>
                <c:pt idx="1319">
                  <c:v>507</c:v>
                </c:pt>
                <c:pt idx="1320">
                  <c:v>505</c:v>
                </c:pt>
                <c:pt idx="1321">
                  <c:v>506</c:v>
                </c:pt>
                <c:pt idx="1322">
                  <c:v>507</c:v>
                </c:pt>
                <c:pt idx="1323">
                  <c:v>507</c:v>
                </c:pt>
                <c:pt idx="1324">
                  <c:v>505</c:v>
                </c:pt>
                <c:pt idx="1325">
                  <c:v>508</c:v>
                </c:pt>
                <c:pt idx="1326">
                  <c:v>507</c:v>
                </c:pt>
                <c:pt idx="1327">
                  <c:v>507</c:v>
                </c:pt>
                <c:pt idx="1328">
                  <c:v>507</c:v>
                </c:pt>
                <c:pt idx="1329">
                  <c:v>507</c:v>
                </c:pt>
                <c:pt idx="1330">
                  <c:v>507</c:v>
                </c:pt>
                <c:pt idx="1331">
                  <c:v>507</c:v>
                </c:pt>
                <c:pt idx="1332">
                  <c:v>507</c:v>
                </c:pt>
                <c:pt idx="1333">
                  <c:v>507</c:v>
                </c:pt>
                <c:pt idx="1334">
                  <c:v>508</c:v>
                </c:pt>
                <c:pt idx="1335">
                  <c:v>507</c:v>
                </c:pt>
                <c:pt idx="1336">
                  <c:v>507</c:v>
                </c:pt>
                <c:pt idx="1337">
                  <c:v>507</c:v>
                </c:pt>
                <c:pt idx="1338">
                  <c:v>508</c:v>
                </c:pt>
                <c:pt idx="1339">
                  <c:v>507</c:v>
                </c:pt>
                <c:pt idx="1340">
                  <c:v>509</c:v>
                </c:pt>
                <c:pt idx="1341">
                  <c:v>509</c:v>
                </c:pt>
                <c:pt idx="1342">
                  <c:v>508</c:v>
                </c:pt>
                <c:pt idx="1343">
                  <c:v>507</c:v>
                </c:pt>
                <c:pt idx="1344">
                  <c:v>507</c:v>
                </c:pt>
                <c:pt idx="1345">
                  <c:v>506</c:v>
                </c:pt>
                <c:pt idx="1346">
                  <c:v>506</c:v>
                </c:pt>
                <c:pt idx="1347">
                  <c:v>504</c:v>
                </c:pt>
                <c:pt idx="1348">
                  <c:v>504</c:v>
                </c:pt>
                <c:pt idx="1349">
                  <c:v>503</c:v>
                </c:pt>
                <c:pt idx="1350">
                  <c:v>500</c:v>
                </c:pt>
                <c:pt idx="1351">
                  <c:v>498</c:v>
                </c:pt>
                <c:pt idx="1352">
                  <c:v>493</c:v>
                </c:pt>
                <c:pt idx="1353">
                  <c:v>490</c:v>
                </c:pt>
                <c:pt idx="1354">
                  <c:v>488</c:v>
                </c:pt>
                <c:pt idx="1355">
                  <c:v>483</c:v>
                </c:pt>
                <c:pt idx="1356">
                  <c:v>476</c:v>
                </c:pt>
                <c:pt idx="1357">
                  <c:v>472</c:v>
                </c:pt>
                <c:pt idx="1358">
                  <c:v>464</c:v>
                </c:pt>
                <c:pt idx="1359">
                  <c:v>452</c:v>
                </c:pt>
                <c:pt idx="1360">
                  <c:v>447</c:v>
                </c:pt>
                <c:pt idx="1361">
                  <c:v>443</c:v>
                </c:pt>
                <c:pt idx="1362">
                  <c:v>444</c:v>
                </c:pt>
                <c:pt idx="1363">
                  <c:v>447</c:v>
                </c:pt>
                <c:pt idx="1364">
                  <c:v>451</c:v>
                </c:pt>
                <c:pt idx="1365">
                  <c:v>452</c:v>
                </c:pt>
                <c:pt idx="1366">
                  <c:v>452</c:v>
                </c:pt>
                <c:pt idx="1367">
                  <c:v>452</c:v>
                </c:pt>
                <c:pt idx="1368">
                  <c:v>452</c:v>
                </c:pt>
                <c:pt idx="1369">
                  <c:v>452</c:v>
                </c:pt>
                <c:pt idx="1370">
                  <c:v>455</c:v>
                </c:pt>
                <c:pt idx="1371">
                  <c:v>457</c:v>
                </c:pt>
                <c:pt idx="1372">
                  <c:v>459</c:v>
                </c:pt>
                <c:pt idx="1373">
                  <c:v>460</c:v>
                </c:pt>
                <c:pt idx="1374">
                  <c:v>462</c:v>
                </c:pt>
                <c:pt idx="1375">
                  <c:v>463</c:v>
                </c:pt>
                <c:pt idx="1376">
                  <c:v>465</c:v>
                </c:pt>
                <c:pt idx="1377">
                  <c:v>466</c:v>
                </c:pt>
                <c:pt idx="1378">
                  <c:v>466</c:v>
                </c:pt>
                <c:pt idx="1379">
                  <c:v>466</c:v>
                </c:pt>
                <c:pt idx="1380">
                  <c:v>464</c:v>
                </c:pt>
                <c:pt idx="1381">
                  <c:v>468</c:v>
                </c:pt>
                <c:pt idx="1382">
                  <c:v>468</c:v>
                </c:pt>
                <c:pt idx="1383">
                  <c:v>467</c:v>
                </c:pt>
                <c:pt idx="1384">
                  <c:v>470</c:v>
                </c:pt>
                <c:pt idx="1385">
                  <c:v>469</c:v>
                </c:pt>
                <c:pt idx="1386">
                  <c:v>472</c:v>
                </c:pt>
                <c:pt idx="1387">
                  <c:v>471</c:v>
                </c:pt>
                <c:pt idx="1388">
                  <c:v>471</c:v>
                </c:pt>
                <c:pt idx="1389">
                  <c:v>472</c:v>
                </c:pt>
                <c:pt idx="1390">
                  <c:v>473</c:v>
                </c:pt>
                <c:pt idx="1391">
                  <c:v>473</c:v>
                </c:pt>
                <c:pt idx="1392">
                  <c:v>473</c:v>
                </c:pt>
                <c:pt idx="1393">
                  <c:v>475</c:v>
                </c:pt>
                <c:pt idx="1394">
                  <c:v>475</c:v>
                </c:pt>
                <c:pt idx="1395">
                  <c:v>474</c:v>
                </c:pt>
                <c:pt idx="1396">
                  <c:v>475</c:v>
                </c:pt>
                <c:pt idx="1397">
                  <c:v>477</c:v>
                </c:pt>
                <c:pt idx="1398">
                  <c:v>476</c:v>
                </c:pt>
                <c:pt idx="1399">
                  <c:v>477</c:v>
                </c:pt>
                <c:pt idx="1400">
                  <c:v>478</c:v>
                </c:pt>
                <c:pt idx="1401">
                  <c:v>478</c:v>
                </c:pt>
                <c:pt idx="1402">
                  <c:v>477</c:v>
                </c:pt>
                <c:pt idx="1403">
                  <c:v>476</c:v>
                </c:pt>
                <c:pt idx="1404">
                  <c:v>478</c:v>
                </c:pt>
                <c:pt idx="1405">
                  <c:v>479</c:v>
                </c:pt>
                <c:pt idx="1406">
                  <c:v>480</c:v>
                </c:pt>
                <c:pt idx="1407">
                  <c:v>481</c:v>
                </c:pt>
                <c:pt idx="1408">
                  <c:v>479</c:v>
                </c:pt>
                <c:pt idx="1409">
                  <c:v>481</c:v>
                </c:pt>
                <c:pt idx="1410">
                  <c:v>483</c:v>
                </c:pt>
                <c:pt idx="1411">
                  <c:v>482</c:v>
                </c:pt>
                <c:pt idx="1412">
                  <c:v>481</c:v>
                </c:pt>
                <c:pt idx="1413">
                  <c:v>481</c:v>
                </c:pt>
                <c:pt idx="1414">
                  <c:v>482</c:v>
                </c:pt>
                <c:pt idx="1415">
                  <c:v>480</c:v>
                </c:pt>
                <c:pt idx="1416">
                  <c:v>479</c:v>
                </c:pt>
                <c:pt idx="1417">
                  <c:v>477</c:v>
                </c:pt>
                <c:pt idx="1418">
                  <c:v>474</c:v>
                </c:pt>
                <c:pt idx="1419">
                  <c:v>472</c:v>
                </c:pt>
                <c:pt idx="1420">
                  <c:v>473</c:v>
                </c:pt>
                <c:pt idx="1421">
                  <c:v>473</c:v>
                </c:pt>
                <c:pt idx="1422">
                  <c:v>472</c:v>
                </c:pt>
                <c:pt idx="1423">
                  <c:v>472</c:v>
                </c:pt>
                <c:pt idx="1424">
                  <c:v>472</c:v>
                </c:pt>
                <c:pt idx="1425">
                  <c:v>474</c:v>
                </c:pt>
                <c:pt idx="1426">
                  <c:v>475</c:v>
                </c:pt>
                <c:pt idx="1427">
                  <c:v>474</c:v>
                </c:pt>
                <c:pt idx="1428">
                  <c:v>475</c:v>
                </c:pt>
                <c:pt idx="1429">
                  <c:v>476</c:v>
                </c:pt>
                <c:pt idx="1430">
                  <c:v>474</c:v>
                </c:pt>
                <c:pt idx="1431">
                  <c:v>476</c:v>
                </c:pt>
                <c:pt idx="1432">
                  <c:v>477</c:v>
                </c:pt>
                <c:pt idx="1433">
                  <c:v>477</c:v>
                </c:pt>
                <c:pt idx="1434">
                  <c:v>477</c:v>
                </c:pt>
                <c:pt idx="1435">
                  <c:v>479</c:v>
                </c:pt>
                <c:pt idx="1436">
                  <c:v>477</c:v>
                </c:pt>
                <c:pt idx="1437">
                  <c:v>478</c:v>
                </c:pt>
                <c:pt idx="1438">
                  <c:v>479</c:v>
                </c:pt>
                <c:pt idx="1439">
                  <c:v>479</c:v>
                </c:pt>
                <c:pt idx="1440">
                  <c:v>481</c:v>
                </c:pt>
                <c:pt idx="1441">
                  <c:v>481</c:v>
                </c:pt>
                <c:pt idx="1442">
                  <c:v>479</c:v>
                </c:pt>
                <c:pt idx="1443">
                  <c:v>479</c:v>
                </c:pt>
                <c:pt idx="1444">
                  <c:v>478</c:v>
                </c:pt>
                <c:pt idx="1445">
                  <c:v>478</c:v>
                </c:pt>
                <c:pt idx="1446">
                  <c:v>476</c:v>
                </c:pt>
                <c:pt idx="1447">
                  <c:v>475</c:v>
                </c:pt>
                <c:pt idx="1448">
                  <c:v>475</c:v>
                </c:pt>
                <c:pt idx="1449">
                  <c:v>475</c:v>
                </c:pt>
                <c:pt idx="1450">
                  <c:v>476</c:v>
                </c:pt>
                <c:pt idx="1451">
                  <c:v>475</c:v>
                </c:pt>
                <c:pt idx="1452">
                  <c:v>477</c:v>
                </c:pt>
                <c:pt idx="1453">
                  <c:v>478</c:v>
                </c:pt>
                <c:pt idx="1454">
                  <c:v>478</c:v>
                </c:pt>
                <c:pt idx="1455">
                  <c:v>479</c:v>
                </c:pt>
                <c:pt idx="1456">
                  <c:v>478</c:v>
                </c:pt>
                <c:pt idx="1457">
                  <c:v>478</c:v>
                </c:pt>
                <c:pt idx="1458">
                  <c:v>477</c:v>
                </c:pt>
                <c:pt idx="1459">
                  <c:v>478</c:v>
                </c:pt>
                <c:pt idx="1460">
                  <c:v>478</c:v>
                </c:pt>
                <c:pt idx="1461">
                  <c:v>477</c:v>
                </c:pt>
                <c:pt idx="1462">
                  <c:v>477</c:v>
                </c:pt>
                <c:pt idx="1463">
                  <c:v>478</c:v>
                </c:pt>
                <c:pt idx="1464">
                  <c:v>477</c:v>
                </c:pt>
                <c:pt idx="1465">
                  <c:v>477</c:v>
                </c:pt>
                <c:pt idx="1466">
                  <c:v>478</c:v>
                </c:pt>
                <c:pt idx="1467">
                  <c:v>478</c:v>
                </c:pt>
                <c:pt idx="1468">
                  <c:v>479</c:v>
                </c:pt>
                <c:pt idx="1469">
                  <c:v>477</c:v>
                </c:pt>
                <c:pt idx="1470">
                  <c:v>478</c:v>
                </c:pt>
                <c:pt idx="1471">
                  <c:v>477</c:v>
                </c:pt>
                <c:pt idx="1472">
                  <c:v>477</c:v>
                </c:pt>
                <c:pt idx="1473">
                  <c:v>477</c:v>
                </c:pt>
                <c:pt idx="1474">
                  <c:v>476</c:v>
                </c:pt>
                <c:pt idx="1475">
                  <c:v>475</c:v>
                </c:pt>
                <c:pt idx="1476">
                  <c:v>475</c:v>
                </c:pt>
                <c:pt idx="1477">
                  <c:v>474</c:v>
                </c:pt>
                <c:pt idx="1478">
                  <c:v>474</c:v>
                </c:pt>
                <c:pt idx="1479">
                  <c:v>474</c:v>
                </c:pt>
                <c:pt idx="1480">
                  <c:v>474</c:v>
                </c:pt>
                <c:pt idx="1481">
                  <c:v>474</c:v>
                </c:pt>
                <c:pt idx="1482">
                  <c:v>472</c:v>
                </c:pt>
                <c:pt idx="1483">
                  <c:v>472</c:v>
                </c:pt>
                <c:pt idx="1484">
                  <c:v>473</c:v>
                </c:pt>
                <c:pt idx="1485">
                  <c:v>475</c:v>
                </c:pt>
                <c:pt idx="1486">
                  <c:v>474</c:v>
                </c:pt>
                <c:pt idx="1487">
                  <c:v>474</c:v>
                </c:pt>
                <c:pt idx="1488">
                  <c:v>474</c:v>
                </c:pt>
                <c:pt idx="1489">
                  <c:v>473</c:v>
                </c:pt>
                <c:pt idx="1490">
                  <c:v>475</c:v>
                </c:pt>
                <c:pt idx="1491">
                  <c:v>473</c:v>
                </c:pt>
                <c:pt idx="1492">
                  <c:v>473</c:v>
                </c:pt>
                <c:pt idx="1493">
                  <c:v>473</c:v>
                </c:pt>
                <c:pt idx="1494">
                  <c:v>475</c:v>
                </c:pt>
                <c:pt idx="1495">
                  <c:v>475</c:v>
                </c:pt>
                <c:pt idx="1496">
                  <c:v>478</c:v>
                </c:pt>
                <c:pt idx="1497">
                  <c:v>477</c:v>
                </c:pt>
                <c:pt idx="1498">
                  <c:v>476</c:v>
                </c:pt>
                <c:pt idx="1499">
                  <c:v>477</c:v>
                </c:pt>
                <c:pt idx="1500">
                  <c:v>476</c:v>
                </c:pt>
                <c:pt idx="1501">
                  <c:v>478</c:v>
                </c:pt>
                <c:pt idx="1502">
                  <c:v>477</c:v>
                </c:pt>
                <c:pt idx="1503">
                  <c:v>476</c:v>
                </c:pt>
                <c:pt idx="1504">
                  <c:v>476</c:v>
                </c:pt>
                <c:pt idx="1505">
                  <c:v>475</c:v>
                </c:pt>
                <c:pt idx="1506">
                  <c:v>474</c:v>
                </c:pt>
                <c:pt idx="1507">
                  <c:v>477</c:v>
                </c:pt>
                <c:pt idx="1508">
                  <c:v>476</c:v>
                </c:pt>
                <c:pt idx="1509">
                  <c:v>477</c:v>
                </c:pt>
                <c:pt idx="1510">
                  <c:v>476</c:v>
                </c:pt>
                <c:pt idx="1511">
                  <c:v>477</c:v>
                </c:pt>
                <c:pt idx="1512">
                  <c:v>478</c:v>
                </c:pt>
                <c:pt idx="1513">
                  <c:v>478</c:v>
                </c:pt>
                <c:pt idx="1514">
                  <c:v>479</c:v>
                </c:pt>
                <c:pt idx="1515">
                  <c:v>481</c:v>
                </c:pt>
                <c:pt idx="1516">
                  <c:v>481</c:v>
                </c:pt>
                <c:pt idx="1517">
                  <c:v>481</c:v>
                </c:pt>
                <c:pt idx="1518">
                  <c:v>481</c:v>
                </c:pt>
                <c:pt idx="1519">
                  <c:v>481</c:v>
                </c:pt>
                <c:pt idx="1520">
                  <c:v>480</c:v>
                </c:pt>
                <c:pt idx="1521">
                  <c:v>481</c:v>
                </c:pt>
                <c:pt idx="1522">
                  <c:v>480</c:v>
                </c:pt>
                <c:pt idx="1523">
                  <c:v>482</c:v>
                </c:pt>
                <c:pt idx="1524">
                  <c:v>482</c:v>
                </c:pt>
                <c:pt idx="1525">
                  <c:v>482</c:v>
                </c:pt>
                <c:pt idx="1526">
                  <c:v>484</c:v>
                </c:pt>
                <c:pt idx="1527">
                  <c:v>484</c:v>
                </c:pt>
                <c:pt idx="1528">
                  <c:v>484</c:v>
                </c:pt>
                <c:pt idx="1529">
                  <c:v>484</c:v>
                </c:pt>
                <c:pt idx="1530">
                  <c:v>485</c:v>
                </c:pt>
                <c:pt idx="1531">
                  <c:v>485</c:v>
                </c:pt>
                <c:pt idx="1532">
                  <c:v>485</c:v>
                </c:pt>
                <c:pt idx="1533">
                  <c:v>484</c:v>
                </c:pt>
                <c:pt idx="1534">
                  <c:v>483</c:v>
                </c:pt>
                <c:pt idx="1535">
                  <c:v>482</c:v>
                </c:pt>
                <c:pt idx="1536">
                  <c:v>483</c:v>
                </c:pt>
                <c:pt idx="1537">
                  <c:v>484</c:v>
                </c:pt>
                <c:pt idx="1538">
                  <c:v>484</c:v>
                </c:pt>
                <c:pt idx="1539">
                  <c:v>484</c:v>
                </c:pt>
                <c:pt idx="1540">
                  <c:v>485</c:v>
                </c:pt>
                <c:pt idx="1541">
                  <c:v>488</c:v>
                </c:pt>
                <c:pt idx="1542">
                  <c:v>489</c:v>
                </c:pt>
                <c:pt idx="1543">
                  <c:v>495</c:v>
                </c:pt>
                <c:pt idx="1544">
                  <c:v>496</c:v>
                </c:pt>
                <c:pt idx="1545">
                  <c:v>496</c:v>
                </c:pt>
                <c:pt idx="1546">
                  <c:v>494</c:v>
                </c:pt>
                <c:pt idx="1547">
                  <c:v>493</c:v>
                </c:pt>
                <c:pt idx="1548">
                  <c:v>490</c:v>
                </c:pt>
                <c:pt idx="1549">
                  <c:v>491</c:v>
                </c:pt>
                <c:pt idx="1550">
                  <c:v>492</c:v>
                </c:pt>
                <c:pt idx="1551">
                  <c:v>491</c:v>
                </c:pt>
                <c:pt idx="1552">
                  <c:v>491</c:v>
                </c:pt>
                <c:pt idx="1553">
                  <c:v>490</c:v>
                </c:pt>
                <c:pt idx="1554">
                  <c:v>490</c:v>
                </c:pt>
                <c:pt idx="1555">
                  <c:v>490</c:v>
                </c:pt>
                <c:pt idx="1556">
                  <c:v>489</c:v>
                </c:pt>
                <c:pt idx="1557">
                  <c:v>490</c:v>
                </c:pt>
                <c:pt idx="1558">
                  <c:v>489</c:v>
                </c:pt>
                <c:pt idx="1559">
                  <c:v>489</c:v>
                </c:pt>
                <c:pt idx="1560">
                  <c:v>490</c:v>
                </c:pt>
                <c:pt idx="1561">
                  <c:v>489</c:v>
                </c:pt>
                <c:pt idx="1562">
                  <c:v>488</c:v>
                </c:pt>
                <c:pt idx="1563">
                  <c:v>487</c:v>
                </c:pt>
                <c:pt idx="1564">
                  <c:v>488</c:v>
                </c:pt>
                <c:pt idx="1565">
                  <c:v>488</c:v>
                </c:pt>
                <c:pt idx="1566">
                  <c:v>487</c:v>
                </c:pt>
                <c:pt idx="1567">
                  <c:v>488</c:v>
                </c:pt>
                <c:pt idx="1568">
                  <c:v>488</c:v>
                </c:pt>
                <c:pt idx="1569">
                  <c:v>486</c:v>
                </c:pt>
                <c:pt idx="1570">
                  <c:v>488</c:v>
                </c:pt>
                <c:pt idx="1571">
                  <c:v>489</c:v>
                </c:pt>
                <c:pt idx="1572">
                  <c:v>489</c:v>
                </c:pt>
                <c:pt idx="1573">
                  <c:v>489</c:v>
                </c:pt>
                <c:pt idx="1574">
                  <c:v>488</c:v>
                </c:pt>
                <c:pt idx="1575">
                  <c:v>488</c:v>
                </c:pt>
                <c:pt idx="1576">
                  <c:v>487</c:v>
                </c:pt>
                <c:pt idx="1577">
                  <c:v>487</c:v>
                </c:pt>
                <c:pt idx="1578">
                  <c:v>488</c:v>
                </c:pt>
                <c:pt idx="1579">
                  <c:v>489</c:v>
                </c:pt>
                <c:pt idx="1580">
                  <c:v>488</c:v>
                </c:pt>
                <c:pt idx="1581">
                  <c:v>489</c:v>
                </c:pt>
                <c:pt idx="1582">
                  <c:v>489</c:v>
                </c:pt>
                <c:pt idx="1583">
                  <c:v>489</c:v>
                </c:pt>
                <c:pt idx="1584">
                  <c:v>490</c:v>
                </c:pt>
                <c:pt idx="1585">
                  <c:v>490</c:v>
                </c:pt>
                <c:pt idx="1586">
                  <c:v>492</c:v>
                </c:pt>
                <c:pt idx="1587">
                  <c:v>496</c:v>
                </c:pt>
                <c:pt idx="1588">
                  <c:v>499</c:v>
                </c:pt>
                <c:pt idx="1589">
                  <c:v>500</c:v>
                </c:pt>
                <c:pt idx="1590">
                  <c:v>502</c:v>
                </c:pt>
                <c:pt idx="1591">
                  <c:v>503</c:v>
                </c:pt>
                <c:pt idx="1592">
                  <c:v>504</c:v>
                </c:pt>
                <c:pt idx="1593">
                  <c:v>509</c:v>
                </c:pt>
                <c:pt idx="1594">
                  <c:v>509</c:v>
                </c:pt>
                <c:pt idx="1595">
                  <c:v>512</c:v>
                </c:pt>
                <c:pt idx="1596">
                  <c:v>516</c:v>
                </c:pt>
                <c:pt idx="1597">
                  <c:v>517</c:v>
                </c:pt>
                <c:pt idx="1598">
                  <c:v>520</c:v>
                </c:pt>
                <c:pt idx="1599">
                  <c:v>522</c:v>
                </c:pt>
                <c:pt idx="1600">
                  <c:v>523</c:v>
                </c:pt>
                <c:pt idx="1601">
                  <c:v>524</c:v>
                </c:pt>
                <c:pt idx="1602">
                  <c:v>525</c:v>
                </c:pt>
                <c:pt idx="1603">
                  <c:v>527</c:v>
                </c:pt>
                <c:pt idx="1604">
                  <c:v>525</c:v>
                </c:pt>
                <c:pt idx="1605">
                  <c:v>527</c:v>
                </c:pt>
                <c:pt idx="1606">
                  <c:v>525</c:v>
                </c:pt>
                <c:pt idx="1607">
                  <c:v>524</c:v>
                </c:pt>
                <c:pt idx="1608">
                  <c:v>523</c:v>
                </c:pt>
                <c:pt idx="1609">
                  <c:v>522</c:v>
                </c:pt>
                <c:pt idx="1610">
                  <c:v>524</c:v>
                </c:pt>
                <c:pt idx="1611">
                  <c:v>524</c:v>
                </c:pt>
                <c:pt idx="1612">
                  <c:v>524</c:v>
                </c:pt>
                <c:pt idx="1613">
                  <c:v>527</c:v>
                </c:pt>
                <c:pt idx="1614">
                  <c:v>526</c:v>
                </c:pt>
                <c:pt idx="1615">
                  <c:v>528</c:v>
                </c:pt>
                <c:pt idx="1616">
                  <c:v>528</c:v>
                </c:pt>
                <c:pt idx="1617">
                  <c:v>528</c:v>
                </c:pt>
                <c:pt idx="1618">
                  <c:v>529</c:v>
                </c:pt>
                <c:pt idx="1619">
                  <c:v>529</c:v>
                </c:pt>
                <c:pt idx="1620">
                  <c:v>528</c:v>
                </c:pt>
                <c:pt idx="1621">
                  <c:v>530</c:v>
                </c:pt>
                <c:pt idx="1622">
                  <c:v>529</c:v>
                </c:pt>
                <c:pt idx="1623">
                  <c:v>530</c:v>
                </c:pt>
                <c:pt idx="1624">
                  <c:v>529</c:v>
                </c:pt>
                <c:pt idx="1625">
                  <c:v>529</c:v>
                </c:pt>
                <c:pt idx="1626">
                  <c:v>529</c:v>
                </c:pt>
                <c:pt idx="1627">
                  <c:v>529</c:v>
                </c:pt>
                <c:pt idx="1628">
                  <c:v>529</c:v>
                </c:pt>
                <c:pt idx="1629">
                  <c:v>529</c:v>
                </c:pt>
                <c:pt idx="1630">
                  <c:v>529</c:v>
                </c:pt>
                <c:pt idx="1631">
                  <c:v>528</c:v>
                </c:pt>
                <c:pt idx="1632">
                  <c:v>525</c:v>
                </c:pt>
                <c:pt idx="1633">
                  <c:v>529</c:v>
                </c:pt>
                <c:pt idx="1634">
                  <c:v>529</c:v>
                </c:pt>
                <c:pt idx="1635">
                  <c:v>529</c:v>
                </c:pt>
                <c:pt idx="1636">
                  <c:v>529</c:v>
                </c:pt>
                <c:pt idx="1637">
                  <c:v>529</c:v>
                </c:pt>
                <c:pt idx="1638">
                  <c:v>529</c:v>
                </c:pt>
                <c:pt idx="1639">
                  <c:v>530</c:v>
                </c:pt>
                <c:pt idx="1640">
                  <c:v>528</c:v>
                </c:pt>
                <c:pt idx="1641">
                  <c:v>525</c:v>
                </c:pt>
                <c:pt idx="1642">
                  <c:v>523</c:v>
                </c:pt>
                <c:pt idx="1643">
                  <c:v>520</c:v>
                </c:pt>
                <c:pt idx="1644">
                  <c:v>521</c:v>
                </c:pt>
                <c:pt idx="1645">
                  <c:v>517</c:v>
                </c:pt>
                <c:pt idx="1646">
                  <c:v>517</c:v>
                </c:pt>
                <c:pt idx="1647">
                  <c:v>513</c:v>
                </c:pt>
                <c:pt idx="1648">
                  <c:v>510</c:v>
                </c:pt>
                <c:pt idx="1649">
                  <c:v>511</c:v>
                </c:pt>
                <c:pt idx="1650">
                  <c:v>508</c:v>
                </c:pt>
                <c:pt idx="1651">
                  <c:v>507</c:v>
                </c:pt>
                <c:pt idx="1652">
                  <c:v>504</c:v>
                </c:pt>
                <c:pt idx="1653">
                  <c:v>502</c:v>
                </c:pt>
                <c:pt idx="1654">
                  <c:v>503</c:v>
                </c:pt>
                <c:pt idx="1655">
                  <c:v>502</c:v>
                </c:pt>
                <c:pt idx="1656">
                  <c:v>498</c:v>
                </c:pt>
                <c:pt idx="1657">
                  <c:v>498</c:v>
                </c:pt>
                <c:pt idx="1658">
                  <c:v>498</c:v>
                </c:pt>
                <c:pt idx="1659">
                  <c:v>498</c:v>
                </c:pt>
                <c:pt idx="1660">
                  <c:v>496</c:v>
                </c:pt>
                <c:pt idx="1661">
                  <c:v>494</c:v>
                </c:pt>
                <c:pt idx="1662">
                  <c:v>493</c:v>
                </c:pt>
                <c:pt idx="1663">
                  <c:v>492</c:v>
                </c:pt>
                <c:pt idx="1664">
                  <c:v>491</c:v>
                </c:pt>
                <c:pt idx="1665">
                  <c:v>488</c:v>
                </c:pt>
                <c:pt idx="1666">
                  <c:v>488</c:v>
                </c:pt>
                <c:pt idx="1667">
                  <c:v>487</c:v>
                </c:pt>
                <c:pt idx="1668">
                  <c:v>487</c:v>
                </c:pt>
                <c:pt idx="1669">
                  <c:v>486</c:v>
                </c:pt>
                <c:pt idx="1670">
                  <c:v>485</c:v>
                </c:pt>
                <c:pt idx="1671">
                  <c:v>484</c:v>
                </c:pt>
                <c:pt idx="1672">
                  <c:v>483</c:v>
                </c:pt>
                <c:pt idx="1673">
                  <c:v>481</c:v>
                </c:pt>
                <c:pt idx="1674">
                  <c:v>481</c:v>
                </c:pt>
                <c:pt idx="1675">
                  <c:v>479</c:v>
                </c:pt>
                <c:pt idx="1676">
                  <c:v>477</c:v>
                </c:pt>
                <c:pt idx="1677">
                  <c:v>475</c:v>
                </c:pt>
                <c:pt idx="1678">
                  <c:v>474</c:v>
                </c:pt>
                <c:pt idx="1679">
                  <c:v>472</c:v>
                </c:pt>
                <c:pt idx="1680">
                  <c:v>470</c:v>
                </c:pt>
                <c:pt idx="1681">
                  <c:v>469</c:v>
                </c:pt>
                <c:pt idx="1682">
                  <c:v>470</c:v>
                </c:pt>
                <c:pt idx="1683">
                  <c:v>470</c:v>
                </c:pt>
                <c:pt idx="1684">
                  <c:v>471</c:v>
                </c:pt>
                <c:pt idx="1685">
                  <c:v>470</c:v>
                </c:pt>
                <c:pt idx="1686">
                  <c:v>469</c:v>
                </c:pt>
                <c:pt idx="1687">
                  <c:v>469</c:v>
                </c:pt>
                <c:pt idx="1688">
                  <c:v>469</c:v>
                </c:pt>
                <c:pt idx="1689">
                  <c:v>470</c:v>
                </c:pt>
                <c:pt idx="1690">
                  <c:v>471</c:v>
                </c:pt>
                <c:pt idx="1691">
                  <c:v>469</c:v>
                </c:pt>
                <c:pt idx="1692">
                  <c:v>470</c:v>
                </c:pt>
                <c:pt idx="1693">
                  <c:v>472</c:v>
                </c:pt>
                <c:pt idx="1694">
                  <c:v>473</c:v>
                </c:pt>
                <c:pt idx="1695">
                  <c:v>473</c:v>
                </c:pt>
                <c:pt idx="1696">
                  <c:v>472</c:v>
                </c:pt>
                <c:pt idx="1697">
                  <c:v>473</c:v>
                </c:pt>
                <c:pt idx="1698">
                  <c:v>474</c:v>
                </c:pt>
                <c:pt idx="1699">
                  <c:v>471</c:v>
                </c:pt>
                <c:pt idx="1700">
                  <c:v>474</c:v>
                </c:pt>
                <c:pt idx="1701">
                  <c:v>473</c:v>
                </c:pt>
                <c:pt idx="1702">
                  <c:v>475</c:v>
                </c:pt>
                <c:pt idx="1703">
                  <c:v>475</c:v>
                </c:pt>
                <c:pt idx="1704">
                  <c:v>476</c:v>
                </c:pt>
                <c:pt idx="1705">
                  <c:v>476</c:v>
                </c:pt>
                <c:pt idx="1706">
                  <c:v>477</c:v>
                </c:pt>
                <c:pt idx="1707">
                  <c:v>476</c:v>
                </c:pt>
                <c:pt idx="1708">
                  <c:v>477</c:v>
                </c:pt>
                <c:pt idx="1709">
                  <c:v>477</c:v>
                </c:pt>
                <c:pt idx="1710">
                  <c:v>477</c:v>
                </c:pt>
                <c:pt idx="1711">
                  <c:v>476</c:v>
                </c:pt>
                <c:pt idx="1712">
                  <c:v>478</c:v>
                </c:pt>
                <c:pt idx="1713">
                  <c:v>479</c:v>
                </c:pt>
                <c:pt idx="1714">
                  <c:v>479</c:v>
                </c:pt>
                <c:pt idx="1715">
                  <c:v>480</c:v>
                </c:pt>
                <c:pt idx="1716">
                  <c:v>479</c:v>
                </c:pt>
                <c:pt idx="1717">
                  <c:v>481</c:v>
                </c:pt>
                <c:pt idx="1718">
                  <c:v>482</c:v>
                </c:pt>
                <c:pt idx="1719">
                  <c:v>481</c:v>
                </c:pt>
                <c:pt idx="1720">
                  <c:v>481</c:v>
                </c:pt>
                <c:pt idx="1721">
                  <c:v>481</c:v>
                </c:pt>
                <c:pt idx="1722">
                  <c:v>481</c:v>
                </c:pt>
                <c:pt idx="1723">
                  <c:v>481</c:v>
                </c:pt>
                <c:pt idx="1724">
                  <c:v>482</c:v>
                </c:pt>
                <c:pt idx="1725">
                  <c:v>480</c:v>
                </c:pt>
                <c:pt idx="1726">
                  <c:v>482</c:v>
                </c:pt>
                <c:pt idx="1727">
                  <c:v>481</c:v>
                </c:pt>
                <c:pt idx="1728">
                  <c:v>482</c:v>
                </c:pt>
                <c:pt idx="1729">
                  <c:v>481</c:v>
                </c:pt>
                <c:pt idx="1730">
                  <c:v>482</c:v>
                </c:pt>
                <c:pt idx="1731">
                  <c:v>483</c:v>
                </c:pt>
                <c:pt idx="1732">
                  <c:v>482</c:v>
                </c:pt>
                <c:pt idx="1733">
                  <c:v>483</c:v>
                </c:pt>
                <c:pt idx="1734">
                  <c:v>483</c:v>
                </c:pt>
                <c:pt idx="1735">
                  <c:v>485</c:v>
                </c:pt>
                <c:pt idx="1736">
                  <c:v>483</c:v>
                </c:pt>
                <c:pt idx="1737">
                  <c:v>483</c:v>
                </c:pt>
                <c:pt idx="1738">
                  <c:v>484</c:v>
                </c:pt>
                <c:pt idx="1739">
                  <c:v>484</c:v>
                </c:pt>
                <c:pt idx="1740">
                  <c:v>485</c:v>
                </c:pt>
                <c:pt idx="1741">
                  <c:v>484</c:v>
                </c:pt>
                <c:pt idx="1742">
                  <c:v>484</c:v>
                </c:pt>
                <c:pt idx="1743">
                  <c:v>485</c:v>
                </c:pt>
                <c:pt idx="1744">
                  <c:v>483</c:v>
                </c:pt>
                <c:pt idx="1745">
                  <c:v>485</c:v>
                </c:pt>
                <c:pt idx="1746">
                  <c:v>484</c:v>
                </c:pt>
                <c:pt idx="1747">
                  <c:v>485</c:v>
                </c:pt>
                <c:pt idx="1748">
                  <c:v>485</c:v>
                </c:pt>
                <c:pt idx="1749">
                  <c:v>484</c:v>
                </c:pt>
                <c:pt idx="1750">
                  <c:v>482</c:v>
                </c:pt>
                <c:pt idx="1751">
                  <c:v>483</c:v>
                </c:pt>
                <c:pt idx="1752">
                  <c:v>483</c:v>
                </c:pt>
                <c:pt idx="1753">
                  <c:v>484</c:v>
                </c:pt>
                <c:pt idx="1754">
                  <c:v>483</c:v>
                </c:pt>
                <c:pt idx="1755">
                  <c:v>484</c:v>
                </c:pt>
                <c:pt idx="1756">
                  <c:v>485</c:v>
                </c:pt>
                <c:pt idx="1757">
                  <c:v>485</c:v>
                </c:pt>
                <c:pt idx="1758">
                  <c:v>483</c:v>
                </c:pt>
                <c:pt idx="1759">
                  <c:v>486</c:v>
                </c:pt>
                <c:pt idx="1760">
                  <c:v>485</c:v>
                </c:pt>
                <c:pt idx="1761">
                  <c:v>487</c:v>
                </c:pt>
                <c:pt idx="1762">
                  <c:v>485</c:v>
                </c:pt>
                <c:pt idx="1763">
                  <c:v>487</c:v>
                </c:pt>
                <c:pt idx="1764">
                  <c:v>487</c:v>
                </c:pt>
                <c:pt idx="1765">
                  <c:v>486</c:v>
                </c:pt>
                <c:pt idx="1766">
                  <c:v>487</c:v>
                </c:pt>
                <c:pt idx="1767">
                  <c:v>487</c:v>
                </c:pt>
                <c:pt idx="1768">
                  <c:v>486</c:v>
                </c:pt>
                <c:pt idx="1769">
                  <c:v>485</c:v>
                </c:pt>
                <c:pt idx="1770">
                  <c:v>487</c:v>
                </c:pt>
                <c:pt idx="1771">
                  <c:v>487</c:v>
                </c:pt>
                <c:pt idx="1772">
                  <c:v>486</c:v>
                </c:pt>
                <c:pt idx="1773">
                  <c:v>487</c:v>
                </c:pt>
                <c:pt idx="1774">
                  <c:v>487</c:v>
                </c:pt>
                <c:pt idx="1775">
                  <c:v>485</c:v>
                </c:pt>
                <c:pt idx="1776">
                  <c:v>486</c:v>
                </c:pt>
                <c:pt idx="1777">
                  <c:v>485</c:v>
                </c:pt>
                <c:pt idx="1778">
                  <c:v>485</c:v>
                </c:pt>
                <c:pt idx="1779">
                  <c:v>484</c:v>
                </c:pt>
                <c:pt idx="1780">
                  <c:v>484</c:v>
                </c:pt>
                <c:pt idx="1781">
                  <c:v>484</c:v>
                </c:pt>
                <c:pt idx="1782">
                  <c:v>484</c:v>
                </c:pt>
                <c:pt idx="1783">
                  <c:v>485</c:v>
                </c:pt>
                <c:pt idx="1784">
                  <c:v>484</c:v>
                </c:pt>
                <c:pt idx="1785">
                  <c:v>484</c:v>
                </c:pt>
                <c:pt idx="1786">
                  <c:v>485</c:v>
                </c:pt>
                <c:pt idx="1787">
                  <c:v>484</c:v>
                </c:pt>
                <c:pt idx="1788">
                  <c:v>484</c:v>
                </c:pt>
                <c:pt idx="1789">
                  <c:v>483</c:v>
                </c:pt>
                <c:pt idx="1790">
                  <c:v>484</c:v>
                </c:pt>
                <c:pt idx="1791">
                  <c:v>484</c:v>
                </c:pt>
                <c:pt idx="1792">
                  <c:v>484</c:v>
                </c:pt>
                <c:pt idx="1793">
                  <c:v>485</c:v>
                </c:pt>
                <c:pt idx="1794">
                  <c:v>486</c:v>
                </c:pt>
                <c:pt idx="1795">
                  <c:v>487</c:v>
                </c:pt>
                <c:pt idx="1796">
                  <c:v>488</c:v>
                </c:pt>
                <c:pt idx="1797">
                  <c:v>487</c:v>
                </c:pt>
                <c:pt idx="1798">
                  <c:v>490</c:v>
                </c:pt>
                <c:pt idx="1799">
                  <c:v>491</c:v>
                </c:pt>
                <c:pt idx="1800">
                  <c:v>491</c:v>
                </c:pt>
                <c:pt idx="1801">
                  <c:v>490</c:v>
                </c:pt>
                <c:pt idx="1802">
                  <c:v>491</c:v>
                </c:pt>
                <c:pt idx="1803">
                  <c:v>489</c:v>
                </c:pt>
                <c:pt idx="1804">
                  <c:v>491</c:v>
                </c:pt>
                <c:pt idx="1805">
                  <c:v>491</c:v>
                </c:pt>
                <c:pt idx="1806">
                  <c:v>494</c:v>
                </c:pt>
                <c:pt idx="1807">
                  <c:v>498</c:v>
                </c:pt>
                <c:pt idx="1808">
                  <c:v>499</c:v>
                </c:pt>
                <c:pt idx="1809">
                  <c:v>500</c:v>
                </c:pt>
                <c:pt idx="1810">
                  <c:v>501</c:v>
                </c:pt>
                <c:pt idx="1811">
                  <c:v>504</c:v>
                </c:pt>
                <c:pt idx="1812">
                  <c:v>506</c:v>
                </c:pt>
                <c:pt idx="1813">
                  <c:v>507</c:v>
                </c:pt>
                <c:pt idx="1814">
                  <c:v>509</c:v>
                </c:pt>
                <c:pt idx="1815">
                  <c:v>510</c:v>
                </c:pt>
                <c:pt idx="1816">
                  <c:v>511</c:v>
                </c:pt>
                <c:pt idx="1817">
                  <c:v>511</c:v>
                </c:pt>
                <c:pt idx="1818">
                  <c:v>512</c:v>
                </c:pt>
                <c:pt idx="1819">
                  <c:v>514</c:v>
                </c:pt>
                <c:pt idx="1820">
                  <c:v>514</c:v>
                </c:pt>
                <c:pt idx="1821">
                  <c:v>516</c:v>
                </c:pt>
                <c:pt idx="1822">
                  <c:v>517</c:v>
                </c:pt>
                <c:pt idx="1823">
                  <c:v>518</c:v>
                </c:pt>
                <c:pt idx="1824">
                  <c:v>517</c:v>
                </c:pt>
                <c:pt idx="1825">
                  <c:v>516</c:v>
                </c:pt>
                <c:pt idx="1826">
                  <c:v>517</c:v>
                </c:pt>
                <c:pt idx="1827">
                  <c:v>518</c:v>
                </c:pt>
                <c:pt idx="1828">
                  <c:v>518</c:v>
                </c:pt>
                <c:pt idx="1829">
                  <c:v>518</c:v>
                </c:pt>
                <c:pt idx="1830">
                  <c:v>520</c:v>
                </c:pt>
                <c:pt idx="1831">
                  <c:v>519</c:v>
                </c:pt>
                <c:pt idx="1832">
                  <c:v>519</c:v>
                </c:pt>
                <c:pt idx="1833">
                  <c:v>519</c:v>
                </c:pt>
                <c:pt idx="1834">
                  <c:v>519</c:v>
                </c:pt>
                <c:pt idx="1835">
                  <c:v>519</c:v>
                </c:pt>
                <c:pt idx="1836">
                  <c:v>519</c:v>
                </c:pt>
                <c:pt idx="1837">
                  <c:v>519</c:v>
                </c:pt>
                <c:pt idx="1838">
                  <c:v>519</c:v>
                </c:pt>
                <c:pt idx="1839">
                  <c:v>519</c:v>
                </c:pt>
                <c:pt idx="1840">
                  <c:v>520</c:v>
                </c:pt>
                <c:pt idx="1841">
                  <c:v>518</c:v>
                </c:pt>
                <c:pt idx="1842">
                  <c:v>518</c:v>
                </c:pt>
                <c:pt idx="1843">
                  <c:v>520</c:v>
                </c:pt>
                <c:pt idx="1844">
                  <c:v>519</c:v>
                </c:pt>
                <c:pt idx="1845">
                  <c:v>519</c:v>
                </c:pt>
                <c:pt idx="1846">
                  <c:v>519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6D10-4770-96CF-BC2759CA770C}"/>
            </c:ext>
          </c:extLst>
        </c:ser>
        <c:ser>
          <c:idx val="3"/>
          <c:order val="3"/>
          <c:tx>
            <c:strRef>
              <c:f>'mix3'!$H$1</c:f>
              <c:strCache>
                <c:ptCount val="1"/>
                <c:pt idx="0">
                  <c:v> pr4</c:v>
                </c:pt>
              </c:strCache>
            </c:strRef>
          </c:tx>
          <c:spPr>
            <a:ln w="19050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xVal>
            <c:numRef>
              <c:f>'mix3'!$C$2:$C$1848</c:f>
              <c:numCache>
                <c:formatCode>General</c:formatCode>
                <c:ptCount val="1847"/>
                <c:pt idx="0">
                  <c:v>0</c:v>
                </c:pt>
                <c:pt idx="1">
                  <c:v>1.1751651800002705E-3</c:v>
                </c:pt>
                <c:pt idx="2">
                  <c:v>2.269983290000166E-3</c:v>
                </c:pt>
                <c:pt idx="3">
                  <c:v>2.8691291800000407E-3</c:v>
                </c:pt>
                <c:pt idx="4">
                  <c:v>3.3349990900002346E-3</c:v>
                </c:pt>
                <c:pt idx="5">
                  <c:v>4.2459964800003469E-3</c:v>
                </c:pt>
                <c:pt idx="6">
                  <c:v>4.7380924200002283E-3</c:v>
                </c:pt>
                <c:pt idx="7">
                  <c:v>5.223989490000136E-3</c:v>
                </c:pt>
                <c:pt idx="8">
                  <c:v>5.7120323200003931E-3</c:v>
                </c:pt>
                <c:pt idx="9">
                  <c:v>6.1950683600002776E-3</c:v>
                </c:pt>
                <c:pt idx="10">
                  <c:v>7.3921680499999809E-3</c:v>
                </c:pt>
                <c:pt idx="11">
                  <c:v>7.8940391599999771E-3</c:v>
                </c:pt>
                <c:pt idx="12">
                  <c:v>8.3701610600002141E-3</c:v>
                </c:pt>
                <c:pt idx="13">
                  <c:v>8.891105650000064E-3</c:v>
                </c:pt>
                <c:pt idx="14">
                  <c:v>9.6430778500002923E-3</c:v>
                </c:pt>
                <c:pt idx="15">
                  <c:v>1.0243177420000027E-2</c:v>
                </c:pt>
                <c:pt idx="16">
                  <c:v>1.076602936000004E-2</c:v>
                </c:pt>
                <c:pt idx="17">
                  <c:v>1.1250019080000229E-2</c:v>
                </c:pt>
                <c:pt idx="18">
                  <c:v>1.1726140980000022E-2</c:v>
                </c:pt>
                <c:pt idx="19">
                  <c:v>1.2176990509999985E-2</c:v>
                </c:pt>
                <c:pt idx="20">
                  <c:v>1.2629032139999996E-2</c:v>
                </c:pt>
                <c:pt idx="21">
                  <c:v>1.3098001480000399E-2</c:v>
                </c:pt>
                <c:pt idx="22">
                  <c:v>1.3590097430000281E-2</c:v>
                </c:pt>
                <c:pt idx="23">
                  <c:v>1.4060020450000099E-2</c:v>
                </c:pt>
                <c:pt idx="24">
                  <c:v>1.4528036120000198E-2</c:v>
                </c:pt>
                <c:pt idx="25">
                  <c:v>1.4999151230000063E-2</c:v>
                </c:pt>
                <c:pt idx="26">
                  <c:v>1.5470027930000185E-2</c:v>
                </c:pt>
                <c:pt idx="27">
                  <c:v>1.5976190569999993E-2</c:v>
                </c:pt>
                <c:pt idx="28">
                  <c:v>1.6453981400000206E-2</c:v>
                </c:pt>
                <c:pt idx="29">
                  <c:v>1.6925096510000071E-2</c:v>
                </c:pt>
                <c:pt idx="30">
                  <c:v>1.7397165300000239E-2</c:v>
                </c:pt>
                <c:pt idx="31">
                  <c:v>1.7883062370000147E-2</c:v>
                </c:pt>
                <c:pt idx="32">
                  <c:v>1.8195152290000127E-2</c:v>
                </c:pt>
                <c:pt idx="33">
                  <c:v>1.8507003790000365E-2</c:v>
                </c:pt>
                <c:pt idx="34">
                  <c:v>1.8820047380000204E-2</c:v>
                </c:pt>
                <c:pt idx="35">
                  <c:v>1.9129991530000279E-2</c:v>
                </c:pt>
                <c:pt idx="36">
                  <c:v>1.9438028340000191E-2</c:v>
                </c:pt>
                <c:pt idx="37">
                  <c:v>1.9765138630000401E-2</c:v>
                </c:pt>
                <c:pt idx="38">
                  <c:v>2.0074129110000172E-2</c:v>
                </c:pt>
                <c:pt idx="39">
                  <c:v>2.0383119590000387E-2</c:v>
                </c:pt>
                <c:pt idx="40">
                  <c:v>2.0690202719999995E-2</c:v>
                </c:pt>
                <c:pt idx="41">
                  <c:v>2.1001100540000373E-2</c:v>
                </c:pt>
                <c:pt idx="42">
                  <c:v>2.1310091020000144E-2</c:v>
                </c:pt>
                <c:pt idx="43">
                  <c:v>2.1620035170000218E-2</c:v>
                </c:pt>
                <c:pt idx="44">
                  <c:v>2.1929025649999989E-2</c:v>
                </c:pt>
                <c:pt idx="45">
                  <c:v>2.2242069250000274E-2</c:v>
                </c:pt>
                <c:pt idx="46">
                  <c:v>2.2554159170000254E-2</c:v>
                </c:pt>
                <c:pt idx="47">
                  <c:v>4.6933174140000311E-2</c:v>
                </c:pt>
                <c:pt idx="48">
                  <c:v>6.7309141159999974E-2</c:v>
                </c:pt>
                <c:pt idx="49">
                  <c:v>9.2246055609999988E-2</c:v>
                </c:pt>
                <c:pt idx="50">
                  <c:v>0.11651206017000026</c:v>
                </c:pt>
                <c:pt idx="51">
                  <c:v>0.13700819015999999</c:v>
                </c:pt>
                <c:pt idx="52">
                  <c:v>0.16152715683000007</c:v>
                </c:pt>
                <c:pt idx="53">
                  <c:v>0.18204307556000021</c:v>
                </c:pt>
                <c:pt idx="54">
                  <c:v>0.20692420006000001</c:v>
                </c:pt>
                <c:pt idx="55">
                  <c:v>0.22720813751000035</c:v>
                </c:pt>
                <c:pt idx="56">
                  <c:v>0.25193214416999998</c:v>
                </c:pt>
                <c:pt idx="57">
                  <c:v>0.27618098259000012</c:v>
                </c:pt>
                <c:pt idx="58">
                  <c:v>0.29680418968</c:v>
                </c:pt>
                <c:pt idx="59">
                  <c:v>0.32171297074000016</c:v>
                </c:pt>
                <c:pt idx="60">
                  <c:v>0.34193515778000005</c:v>
                </c:pt>
                <c:pt idx="61">
                  <c:v>0.36647820473000037</c:v>
                </c:pt>
                <c:pt idx="62">
                  <c:v>0.39131307602000032</c:v>
                </c:pt>
                <c:pt idx="63">
                  <c:v>0.41167497635000005</c:v>
                </c:pt>
                <c:pt idx="64">
                  <c:v>0.43601918221000036</c:v>
                </c:pt>
                <c:pt idx="65">
                  <c:v>0.45673108101000004</c:v>
                </c:pt>
                <c:pt idx="66">
                  <c:v>0.48134803772000012</c:v>
                </c:pt>
                <c:pt idx="67">
                  <c:v>0.50583100319000041</c:v>
                </c:pt>
                <c:pt idx="68">
                  <c:v>0.52629208565000019</c:v>
                </c:pt>
                <c:pt idx="69">
                  <c:v>0.55104398728000037</c:v>
                </c:pt>
                <c:pt idx="70">
                  <c:v>0.57140111923000036</c:v>
                </c:pt>
                <c:pt idx="71">
                  <c:v>0.59578704834000007</c:v>
                </c:pt>
                <c:pt idx="72">
                  <c:v>0.61633896828000001</c:v>
                </c:pt>
                <c:pt idx="73">
                  <c:v>0.64075803757000038</c:v>
                </c:pt>
                <c:pt idx="74">
                  <c:v>0.66528701782000033</c:v>
                </c:pt>
                <c:pt idx="75">
                  <c:v>0.6860430240700004</c:v>
                </c:pt>
                <c:pt idx="76">
                  <c:v>0.71049499512000036</c:v>
                </c:pt>
                <c:pt idx="77">
                  <c:v>0.73112297057999998</c:v>
                </c:pt>
                <c:pt idx="78">
                  <c:v>0.75563907624000004</c:v>
                </c:pt>
                <c:pt idx="79">
                  <c:v>0.78006505966000006</c:v>
                </c:pt>
                <c:pt idx="80">
                  <c:v>0.80066418648000015</c:v>
                </c:pt>
                <c:pt idx="81">
                  <c:v>0.82515001297000001</c:v>
                </c:pt>
                <c:pt idx="82">
                  <c:v>0.84573316574000001</c:v>
                </c:pt>
                <c:pt idx="83">
                  <c:v>0.8702161312100003</c:v>
                </c:pt>
                <c:pt idx="84">
                  <c:v>0.89476299286000005</c:v>
                </c:pt>
                <c:pt idx="85">
                  <c:v>0.91554403305000021</c:v>
                </c:pt>
                <c:pt idx="86">
                  <c:v>0.94001698494000019</c:v>
                </c:pt>
                <c:pt idx="87">
                  <c:v>0.96044611931000023</c:v>
                </c:pt>
                <c:pt idx="88">
                  <c:v>0.98521614074999997</c:v>
                </c:pt>
                <c:pt idx="89">
                  <c:v>1.0057911872900003</c:v>
                </c:pt>
                <c:pt idx="90">
                  <c:v>1.0300171375300002</c:v>
                </c:pt>
                <c:pt idx="91">
                  <c:v>1.0548090934800003</c:v>
                </c:pt>
                <c:pt idx="92">
                  <c:v>1.0753262043</c:v>
                </c:pt>
                <c:pt idx="93">
                  <c:v>1.0995960235600002</c:v>
                </c:pt>
                <c:pt idx="94">
                  <c:v>1.12018799782</c:v>
                </c:pt>
                <c:pt idx="95">
                  <c:v>1.1447560787200004</c:v>
                </c:pt>
                <c:pt idx="96">
                  <c:v>1.1693949699400004</c:v>
                </c:pt>
                <c:pt idx="97">
                  <c:v>1.19008016587</c:v>
                </c:pt>
                <c:pt idx="98">
                  <c:v>1.2146000862100004</c:v>
                </c:pt>
                <c:pt idx="99">
                  <c:v>1.2350261211400002</c:v>
                </c:pt>
                <c:pt idx="100">
                  <c:v>1.2593929767600001</c:v>
                </c:pt>
                <c:pt idx="101">
                  <c:v>1.2840280532900001</c:v>
                </c:pt>
                <c:pt idx="102">
                  <c:v>1.3045320510900003</c:v>
                </c:pt>
                <c:pt idx="103">
                  <c:v>1.3290150165600001</c:v>
                </c:pt>
                <c:pt idx="104">
                  <c:v>1.3498060703300001</c:v>
                </c:pt>
                <c:pt idx="105">
                  <c:v>1.3744549751300004</c:v>
                </c:pt>
                <c:pt idx="106">
                  <c:v>1.3947541713700002</c:v>
                </c:pt>
                <c:pt idx="107">
                  <c:v>1.41919517517</c:v>
                </c:pt>
                <c:pt idx="108">
                  <c:v>1.4437460899400003</c:v>
                </c:pt>
                <c:pt idx="109">
                  <c:v>1.4642181396500002</c:v>
                </c:pt>
                <c:pt idx="110">
                  <c:v>1.48886013031</c:v>
                </c:pt>
                <c:pt idx="111">
                  <c:v>1.5094640255000003</c:v>
                </c:pt>
                <c:pt idx="112">
                  <c:v>1.5337891578700003</c:v>
                </c:pt>
                <c:pt idx="113">
                  <c:v>1.5583519935600001</c:v>
                </c:pt>
                <c:pt idx="114">
                  <c:v>1.5789949894000004</c:v>
                </c:pt>
                <c:pt idx="115">
                  <c:v>1.6037020683300001</c:v>
                </c:pt>
                <c:pt idx="116">
                  <c:v>1.62409996987</c:v>
                </c:pt>
                <c:pt idx="117">
                  <c:v>1.6484830379500006</c:v>
                </c:pt>
                <c:pt idx="118">
                  <c:v>1.6731441020999998</c:v>
                </c:pt>
                <c:pt idx="119">
                  <c:v>1.6934900283799998</c:v>
                </c:pt>
                <c:pt idx="120">
                  <c:v>1.7180321216599999</c:v>
                </c:pt>
                <c:pt idx="121">
                  <c:v>1.7386400699600002</c:v>
                </c:pt>
                <c:pt idx="122">
                  <c:v>1.7631351947799998</c:v>
                </c:pt>
                <c:pt idx="123">
                  <c:v>1.7841770649000002</c:v>
                </c:pt>
                <c:pt idx="124">
                  <c:v>1.8083381652899999</c:v>
                </c:pt>
                <c:pt idx="125">
                  <c:v>1.8328790664699999</c:v>
                </c:pt>
                <c:pt idx="126">
                  <c:v>1.8533329963700003</c:v>
                </c:pt>
                <c:pt idx="127">
                  <c:v>1.8777949810100005</c:v>
                </c:pt>
                <c:pt idx="128">
                  <c:v>1.8983631134099999</c:v>
                </c:pt>
                <c:pt idx="129">
                  <c:v>1.9228880405500006</c:v>
                </c:pt>
                <c:pt idx="130">
                  <c:v>1.9474930763300002</c:v>
                </c:pt>
                <c:pt idx="131">
                  <c:v>1.9681651592300002</c:v>
                </c:pt>
                <c:pt idx="132">
                  <c:v>1.99261403084</c:v>
                </c:pt>
                <c:pt idx="133">
                  <c:v>2.01317620278</c:v>
                </c:pt>
                <c:pt idx="134">
                  <c:v>2.0378830432900004</c:v>
                </c:pt>
                <c:pt idx="135">
                  <c:v>2.0621690750100004</c:v>
                </c:pt>
                <c:pt idx="136">
                  <c:v>2.0828080177300001</c:v>
                </c:pt>
                <c:pt idx="137">
                  <c:v>2.1072571277600001</c:v>
                </c:pt>
                <c:pt idx="138">
                  <c:v>2.1278741359700004</c:v>
                </c:pt>
                <c:pt idx="139">
                  <c:v>2.15253806114</c:v>
                </c:pt>
                <c:pt idx="140">
                  <c:v>2.17292809487</c:v>
                </c:pt>
                <c:pt idx="141">
                  <c:v>2.19742703438</c:v>
                </c:pt>
                <c:pt idx="142">
                  <c:v>2.2217931747500006</c:v>
                </c:pt>
                <c:pt idx="143">
                  <c:v>2.2424540519699998</c:v>
                </c:pt>
                <c:pt idx="144">
                  <c:v>2.2671442031900004</c:v>
                </c:pt>
                <c:pt idx="145">
                  <c:v>2.2873840332099999</c:v>
                </c:pt>
                <c:pt idx="146">
                  <c:v>2.3120579719600003</c:v>
                </c:pt>
                <c:pt idx="147">
                  <c:v>2.3369300365500005</c:v>
                </c:pt>
                <c:pt idx="148">
                  <c:v>2.3571681976300005</c:v>
                </c:pt>
                <c:pt idx="149">
                  <c:v>2.3817842006699999</c:v>
                </c:pt>
                <c:pt idx="150">
                  <c:v>2.4023160934500001</c:v>
                </c:pt>
                <c:pt idx="151">
                  <c:v>2.426705122</c:v>
                </c:pt>
                <c:pt idx="152">
                  <c:v>2.4511799812300006</c:v>
                </c:pt>
                <c:pt idx="153">
                  <c:v>2.4718210697200003</c:v>
                </c:pt>
                <c:pt idx="154">
                  <c:v>2.4963910579699999</c:v>
                </c:pt>
                <c:pt idx="155">
                  <c:v>2.5168550014500002</c:v>
                </c:pt>
                <c:pt idx="156">
                  <c:v>2.5413529872900003</c:v>
                </c:pt>
                <c:pt idx="157">
                  <c:v>2.56220602989</c:v>
                </c:pt>
                <c:pt idx="158">
                  <c:v>2.5866360664400001</c:v>
                </c:pt>
                <c:pt idx="159">
                  <c:v>2.6110010147099998</c:v>
                </c:pt>
                <c:pt idx="160">
                  <c:v>2.63163709641</c:v>
                </c:pt>
                <c:pt idx="161">
                  <c:v>2.6561679840100001</c:v>
                </c:pt>
                <c:pt idx="162">
                  <c:v>2.6771631240900002</c:v>
                </c:pt>
                <c:pt idx="163">
                  <c:v>2.7012491226200006</c:v>
                </c:pt>
                <c:pt idx="164">
                  <c:v>2.7257781028800001</c:v>
                </c:pt>
                <c:pt idx="165">
                  <c:v>2.74634814263</c:v>
                </c:pt>
                <c:pt idx="166">
                  <c:v>2.7708320617700006</c:v>
                </c:pt>
                <c:pt idx="167">
                  <c:v>2.79142403603</c:v>
                </c:pt>
                <c:pt idx="168">
                  <c:v>2.81591510773</c:v>
                </c:pt>
                <c:pt idx="169">
                  <c:v>2.8405771255499999</c:v>
                </c:pt>
                <c:pt idx="170">
                  <c:v>2.8612689971900003</c:v>
                </c:pt>
                <c:pt idx="171">
                  <c:v>2.8856201171899998</c:v>
                </c:pt>
                <c:pt idx="172">
                  <c:v>2.9061040878300006</c:v>
                </c:pt>
                <c:pt idx="173">
                  <c:v>2.9308161735599998</c:v>
                </c:pt>
                <c:pt idx="174">
                  <c:v>2.9512770176000003</c:v>
                </c:pt>
                <c:pt idx="175">
                  <c:v>2.9757251739500004</c:v>
                </c:pt>
                <c:pt idx="176">
                  <c:v>3.0002071857500003</c:v>
                </c:pt>
                <c:pt idx="177">
                  <c:v>3.0207960605599999</c:v>
                </c:pt>
                <c:pt idx="178">
                  <c:v>3.04538011551</c:v>
                </c:pt>
                <c:pt idx="179">
                  <c:v>3.0659391880100002</c:v>
                </c:pt>
                <c:pt idx="180">
                  <c:v>3.0907020568900001</c:v>
                </c:pt>
                <c:pt idx="181">
                  <c:v>3.1148831844400005</c:v>
                </c:pt>
                <c:pt idx="182">
                  <c:v>3.1358051300100001</c:v>
                </c:pt>
                <c:pt idx="183">
                  <c:v>3.16006398201</c:v>
                </c:pt>
                <c:pt idx="184">
                  <c:v>3.1806061267900003</c:v>
                </c:pt>
                <c:pt idx="185">
                  <c:v>3.2053391933499999</c:v>
                </c:pt>
                <c:pt idx="186">
                  <c:v>3.2295730113999999</c:v>
                </c:pt>
                <c:pt idx="187">
                  <c:v>3.2502920627600003</c:v>
                </c:pt>
                <c:pt idx="188">
                  <c:v>3.2747490406100002</c:v>
                </c:pt>
                <c:pt idx="189">
                  <c:v>3.29537105561</c:v>
                </c:pt>
                <c:pt idx="190">
                  <c:v>3.3201391697000004</c:v>
                </c:pt>
                <c:pt idx="191">
                  <c:v>3.3403069973000004</c:v>
                </c:pt>
                <c:pt idx="192">
                  <c:v>3.3647820949600002</c:v>
                </c:pt>
                <c:pt idx="193">
                  <c:v>3.3895921707199999</c:v>
                </c:pt>
                <c:pt idx="194">
                  <c:v>3.4099690914200003</c:v>
                </c:pt>
                <c:pt idx="195">
                  <c:v>3.4344320297300004</c:v>
                </c:pt>
                <c:pt idx="196">
                  <c:v>3.4552412033100004</c:v>
                </c:pt>
                <c:pt idx="197">
                  <c:v>3.4796249866499998</c:v>
                </c:pt>
                <c:pt idx="198">
                  <c:v>3.5042450428000005</c:v>
                </c:pt>
                <c:pt idx="199">
                  <c:v>3.5246961116800004</c:v>
                </c:pt>
                <c:pt idx="200">
                  <c:v>3.5494720935799999</c:v>
                </c:pt>
                <c:pt idx="201">
                  <c:v>3.5698611736300001</c:v>
                </c:pt>
                <c:pt idx="202">
                  <c:v>3.5942981243200003</c:v>
                </c:pt>
                <c:pt idx="203">
                  <c:v>3.6187481880200001</c:v>
                </c:pt>
                <c:pt idx="204">
                  <c:v>3.6397140026100003</c:v>
                </c:pt>
                <c:pt idx="205">
                  <c:v>3.66385006905</c:v>
                </c:pt>
                <c:pt idx="206">
                  <c:v>3.6846730709100002</c:v>
                </c:pt>
                <c:pt idx="207">
                  <c:v>3.7092671394400001</c:v>
                </c:pt>
                <c:pt idx="208">
                  <c:v>3.72970914841</c:v>
                </c:pt>
                <c:pt idx="209">
                  <c:v>3.7540111541800001</c:v>
                </c:pt>
                <c:pt idx="210">
                  <c:v>3.7785511016900002</c:v>
                </c:pt>
                <c:pt idx="211">
                  <c:v>3.7990221977299998</c:v>
                </c:pt>
                <c:pt idx="212">
                  <c:v>3.8236231803899998</c:v>
                </c:pt>
                <c:pt idx="213">
                  <c:v>3.8441820144699999</c:v>
                </c:pt>
                <c:pt idx="214">
                  <c:v>3.8686130046899998</c:v>
                </c:pt>
                <c:pt idx="215">
                  <c:v>3.8932480812099999</c:v>
                </c:pt>
                <c:pt idx="216">
                  <c:v>3.9138281345400006</c:v>
                </c:pt>
                <c:pt idx="217">
                  <c:v>3.9385750293800004</c:v>
                </c:pt>
                <c:pt idx="218">
                  <c:v>3.9589521884900001</c:v>
                </c:pt>
                <c:pt idx="219">
                  <c:v>3.9835231304200005</c:v>
                </c:pt>
                <c:pt idx="220">
                  <c:v>4.0082271099100009</c:v>
                </c:pt>
                <c:pt idx="221">
                  <c:v>4.0284512043000005</c:v>
                </c:pt>
                <c:pt idx="222">
                  <c:v>4.0532190799700007</c:v>
                </c:pt>
                <c:pt idx="223">
                  <c:v>4.0738041400900009</c:v>
                </c:pt>
                <c:pt idx="224">
                  <c:v>4.0980601310800004</c:v>
                </c:pt>
                <c:pt idx="225">
                  <c:v>4.1189670562800007</c:v>
                </c:pt>
                <c:pt idx="226">
                  <c:v>4.1436259746600008</c:v>
                </c:pt>
                <c:pt idx="227">
                  <c:v>4.1676280498500002</c:v>
                </c:pt>
                <c:pt idx="228">
                  <c:v>4.1882081031800009</c:v>
                </c:pt>
                <c:pt idx="229">
                  <c:v>4.2127671241800009</c:v>
                </c:pt>
                <c:pt idx="230">
                  <c:v>4.2337491512300005</c:v>
                </c:pt>
                <c:pt idx="231">
                  <c:v>4.2581710815500005</c:v>
                </c:pt>
                <c:pt idx="232">
                  <c:v>4.2826659679400008</c:v>
                </c:pt>
                <c:pt idx="233">
                  <c:v>4.3030011653900004</c:v>
                </c:pt>
                <c:pt idx="234">
                  <c:v>4.3276610374500004</c:v>
                </c:pt>
                <c:pt idx="235">
                  <c:v>4.3480560779600008</c:v>
                </c:pt>
                <c:pt idx="236">
                  <c:v>4.3727991581000003</c:v>
                </c:pt>
                <c:pt idx="237">
                  <c:v>4.3971340656300004</c:v>
                </c:pt>
                <c:pt idx="238">
                  <c:v>4.417901992800001</c:v>
                </c:pt>
                <c:pt idx="239">
                  <c:v>4.4425401687600008</c:v>
                </c:pt>
                <c:pt idx="240">
                  <c:v>4.4627420902300008</c:v>
                </c:pt>
                <c:pt idx="241">
                  <c:v>4.4874010086100009</c:v>
                </c:pt>
                <c:pt idx="242">
                  <c:v>4.5077600479200006</c:v>
                </c:pt>
                <c:pt idx="243">
                  <c:v>4.5322999954200007</c:v>
                </c:pt>
                <c:pt idx="244">
                  <c:v>4.5570580959300004</c:v>
                </c:pt>
                <c:pt idx="245">
                  <c:v>4.5775210857400008</c:v>
                </c:pt>
                <c:pt idx="246">
                  <c:v>4.6018910408000009</c:v>
                </c:pt>
                <c:pt idx="247">
                  <c:v>4.6225421428700004</c:v>
                </c:pt>
                <c:pt idx="248">
                  <c:v>4.6471509933500004</c:v>
                </c:pt>
                <c:pt idx="249">
                  <c:v>4.6714191436800006</c:v>
                </c:pt>
                <c:pt idx="250">
                  <c:v>4.6921141147600007</c:v>
                </c:pt>
                <c:pt idx="251">
                  <c:v>4.7167701721200004</c:v>
                </c:pt>
                <c:pt idx="252">
                  <c:v>4.7371079921700003</c:v>
                </c:pt>
                <c:pt idx="253">
                  <c:v>4.7616469860100006</c:v>
                </c:pt>
                <c:pt idx="254">
                  <c:v>4.7865750789700003</c:v>
                </c:pt>
                <c:pt idx="255">
                  <c:v>4.806745052340001</c:v>
                </c:pt>
                <c:pt idx="256">
                  <c:v>4.8312602043200004</c:v>
                </c:pt>
                <c:pt idx="257">
                  <c:v>4.8521080017100005</c:v>
                </c:pt>
                <c:pt idx="258">
                  <c:v>4.8764660358500009</c:v>
                </c:pt>
                <c:pt idx="259">
                  <c:v>4.8968670368200007</c:v>
                </c:pt>
                <c:pt idx="260">
                  <c:v>4.9218220710800002</c:v>
                </c:pt>
                <c:pt idx="261">
                  <c:v>4.9459741115600009</c:v>
                </c:pt>
                <c:pt idx="262">
                  <c:v>4.9665310382900003</c:v>
                </c:pt>
                <c:pt idx="263">
                  <c:v>4.9911329746300011</c:v>
                </c:pt>
                <c:pt idx="264">
                  <c:v>5.0116980075900006</c:v>
                </c:pt>
                <c:pt idx="265">
                  <c:v>5.0316980075900002</c:v>
                </c:pt>
                <c:pt idx="266">
                  <c:v>5.0322809410199998</c:v>
                </c:pt>
                <c:pt idx="267">
                  <c:v>5.0327420425499998</c:v>
                </c:pt>
                <c:pt idx="268">
                  <c:v>5.033261079799999</c:v>
                </c:pt>
                <c:pt idx="269">
                  <c:v>5.033730049139999</c:v>
                </c:pt>
                <c:pt idx="270">
                  <c:v>5.0341930580199996</c:v>
                </c:pt>
                <c:pt idx="271">
                  <c:v>5.0346870613199997</c:v>
                </c:pt>
                <c:pt idx="272">
                  <c:v>5.0352189731700001</c:v>
                </c:pt>
                <c:pt idx="273">
                  <c:v>5.0360429477799986</c:v>
                </c:pt>
                <c:pt idx="274">
                  <c:v>5.0365979862299994</c:v>
                </c:pt>
                <c:pt idx="275">
                  <c:v>5.037096996319999</c:v>
                </c:pt>
                <c:pt idx="276">
                  <c:v>5.0375850391499988</c:v>
                </c:pt>
                <c:pt idx="277">
                  <c:v>5.0380718898899985</c:v>
                </c:pt>
                <c:pt idx="278">
                  <c:v>5.0385549259299989</c:v>
                </c:pt>
                <c:pt idx="279">
                  <c:v>5.0390410614099999</c:v>
                </c:pt>
                <c:pt idx="280">
                  <c:v>5.0395560455399995</c:v>
                </c:pt>
                <c:pt idx="281">
                  <c:v>5.0405390453399992</c:v>
                </c:pt>
                <c:pt idx="282">
                  <c:v>5.0411079120700002</c:v>
                </c:pt>
                <c:pt idx="283">
                  <c:v>5.0415959549</c:v>
                </c:pt>
                <c:pt idx="284">
                  <c:v>5.0420720768099994</c:v>
                </c:pt>
                <c:pt idx="285">
                  <c:v>5.0425501060599984</c:v>
                </c:pt>
                <c:pt idx="286">
                  <c:v>5.0430240821899996</c:v>
                </c:pt>
                <c:pt idx="287">
                  <c:v>5.0435249996299998</c:v>
                </c:pt>
                <c:pt idx="288">
                  <c:v>5.0439980220899994</c:v>
                </c:pt>
                <c:pt idx="289">
                  <c:v>5.0445161056599996</c:v>
                </c:pt>
                <c:pt idx="290">
                  <c:v>5.0449938964899985</c:v>
                </c:pt>
                <c:pt idx="291">
                  <c:v>5.0454728794200001</c:v>
                </c:pt>
                <c:pt idx="292">
                  <c:v>5.0459749889499985</c:v>
                </c:pt>
                <c:pt idx="293">
                  <c:v>5.0464229774599989</c:v>
                </c:pt>
                <c:pt idx="294">
                  <c:v>5.0469339084699989</c:v>
                </c:pt>
                <c:pt idx="295">
                  <c:v>5.0475099277600002</c:v>
                </c:pt>
                <c:pt idx="296">
                  <c:v>5.048042078029999</c:v>
                </c:pt>
                <c:pt idx="297">
                  <c:v>5.0485570621599987</c:v>
                </c:pt>
                <c:pt idx="298">
                  <c:v>5.0490451049899985</c:v>
                </c:pt>
                <c:pt idx="299">
                  <c:v>5.0495300483799994</c:v>
                </c:pt>
                <c:pt idx="300">
                  <c:v>5.0500838947400002</c:v>
                </c:pt>
                <c:pt idx="301">
                  <c:v>5.0506329727299999</c:v>
                </c:pt>
                <c:pt idx="302">
                  <c:v>5.0511470031799988</c:v>
                </c:pt>
                <c:pt idx="303">
                  <c:v>5.0517049026599992</c:v>
                </c:pt>
                <c:pt idx="304">
                  <c:v>5.0524521064799988</c:v>
                </c:pt>
                <c:pt idx="305">
                  <c:v>5.0530219268899987</c:v>
                </c:pt>
                <c:pt idx="306">
                  <c:v>5.0535071086999999</c:v>
                </c:pt>
                <c:pt idx="307">
                  <c:v>5.0539810848299993</c:v>
                </c:pt>
                <c:pt idx="308">
                  <c:v>5.05445100785</c:v>
                </c:pt>
                <c:pt idx="309">
                  <c:v>5.0549240303099996</c:v>
                </c:pt>
                <c:pt idx="310">
                  <c:v>5.0553960990999993</c:v>
                </c:pt>
                <c:pt idx="311">
                  <c:v>5.0558939170899997</c:v>
                </c:pt>
                <c:pt idx="312">
                  <c:v>5.0564480018699989</c:v>
                </c:pt>
                <c:pt idx="313">
                  <c:v>5.0569250774499999</c:v>
                </c:pt>
                <c:pt idx="314">
                  <c:v>5.05739309312</c:v>
                </c:pt>
                <c:pt idx="315">
                  <c:v>5.0578639698099987</c:v>
                </c:pt>
                <c:pt idx="316">
                  <c:v>5.0583338928299995</c:v>
                </c:pt>
                <c:pt idx="317">
                  <c:v>5.0588019084999996</c:v>
                </c:pt>
                <c:pt idx="318">
                  <c:v>5.059268016819999</c:v>
                </c:pt>
                <c:pt idx="319">
                  <c:v>5.0597009849599992</c:v>
                </c:pt>
                <c:pt idx="320">
                  <c:v>5.0600240421399985</c:v>
                </c:pt>
                <c:pt idx="321">
                  <c:v>5.0603521060999999</c:v>
                </c:pt>
                <c:pt idx="322">
                  <c:v>5.0606610965799987</c:v>
                </c:pt>
                <c:pt idx="323">
                  <c:v>5.0609688949699994</c:v>
                </c:pt>
                <c:pt idx="324">
                  <c:v>5.0612740707499988</c:v>
                </c:pt>
                <c:pt idx="325">
                  <c:v>5.0615809154599987</c:v>
                </c:pt>
                <c:pt idx="326">
                  <c:v>5.0618860912399999</c:v>
                </c:pt>
                <c:pt idx="327">
                  <c:v>5.0621919822799999</c:v>
                </c:pt>
                <c:pt idx="328">
                  <c:v>5.0624959659699993</c:v>
                </c:pt>
                <c:pt idx="329">
                  <c:v>5.0628009033299985</c:v>
                </c:pt>
                <c:pt idx="330">
                  <c:v>5.0631070327799996</c:v>
                </c:pt>
                <c:pt idx="331">
                  <c:v>5.0634129238199996</c:v>
                </c:pt>
                <c:pt idx="332">
                  <c:v>5.0637180995999991</c:v>
                </c:pt>
                <c:pt idx="333">
                  <c:v>5.0640399646799992</c:v>
                </c:pt>
                <c:pt idx="334">
                  <c:v>5.0643630218600002</c:v>
                </c:pt>
                <c:pt idx="335">
                  <c:v>5.06466295243</c:v>
                </c:pt>
                <c:pt idx="336">
                  <c:v>5.0648930263600001</c:v>
                </c:pt>
                <c:pt idx="337">
                  <c:v>5.0651219082000001</c:v>
                </c:pt>
                <c:pt idx="338">
                  <c:v>5.0653500747799995</c:v>
                </c:pt>
                <c:pt idx="339">
                  <c:v>5.0655949306599997</c:v>
                </c:pt>
                <c:pt idx="340">
                  <c:v>5.0658428859799987</c:v>
                </c:pt>
                <c:pt idx="341">
                  <c:v>5.06607009889</c:v>
                </c:pt>
                <c:pt idx="342">
                  <c:v>5.0662949276099987</c:v>
                </c:pt>
                <c:pt idx="343">
                  <c:v>5.0666010570599997</c:v>
                </c:pt>
                <c:pt idx="344">
                  <c:v>5.0674679470099999</c:v>
                </c:pt>
                <c:pt idx="345">
                  <c:v>5.06807305337</c:v>
                </c:pt>
                <c:pt idx="346">
                  <c:v>5.0689089489099999</c:v>
                </c:pt>
                <c:pt idx="347">
                  <c:v>5.0696580600800001</c:v>
                </c:pt>
                <c:pt idx="348">
                  <c:v>5.0703580570299991</c:v>
                </c:pt>
                <c:pt idx="349">
                  <c:v>5.0708220195899987</c:v>
                </c:pt>
                <c:pt idx="350">
                  <c:v>5.07115795136</c:v>
                </c:pt>
                <c:pt idx="351">
                  <c:v>5.0715170097399991</c:v>
                </c:pt>
                <c:pt idx="352">
                  <c:v>5.0718519878499997</c:v>
                </c:pt>
                <c:pt idx="353">
                  <c:v>5.0722820949599985</c:v>
                </c:pt>
                <c:pt idx="354">
                  <c:v>5.0806660842999989</c:v>
                </c:pt>
                <c:pt idx="355">
                  <c:v>5.1050050449499995</c:v>
                </c:pt>
                <c:pt idx="356">
                  <c:v>5.1297619533599992</c:v>
                </c:pt>
                <c:pt idx="357">
                  <c:v>5.1505930614599986</c:v>
                </c:pt>
                <c:pt idx="358">
                  <c:v>5.1747269821300002</c:v>
                </c:pt>
                <c:pt idx="359">
                  <c:v>5.1953890514499985</c:v>
                </c:pt>
                <c:pt idx="360">
                  <c:v>5.2224788856599993</c:v>
                </c:pt>
                <c:pt idx="361">
                  <c:v>5.2452929210699999</c:v>
                </c:pt>
                <c:pt idx="362">
                  <c:v>5.2650170517100001</c:v>
                </c:pt>
                <c:pt idx="363">
                  <c:v>5.2893018913399992</c:v>
                </c:pt>
                <c:pt idx="364">
                  <c:v>5.3101339530999994</c:v>
                </c:pt>
                <c:pt idx="365">
                  <c:v>5.334748048789999</c:v>
                </c:pt>
                <c:pt idx="366">
                  <c:v>5.3549790573199996</c:v>
                </c:pt>
                <c:pt idx="367">
                  <c:v>5.3796239089999993</c:v>
                </c:pt>
                <c:pt idx="368">
                  <c:v>5.4041168880499999</c:v>
                </c:pt>
                <c:pt idx="369">
                  <c:v>5.4247129154299998</c:v>
                </c:pt>
                <c:pt idx="370">
                  <c:v>5.4492149543799986</c:v>
                </c:pt>
                <c:pt idx="371">
                  <c:v>5.4698209953399992</c:v>
                </c:pt>
                <c:pt idx="372">
                  <c:v>5.4943380546699991</c:v>
                </c:pt>
                <c:pt idx="373">
                  <c:v>5.5189719391000001</c:v>
                </c:pt>
                <c:pt idx="374">
                  <c:v>5.539831895839999</c:v>
                </c:pt>
                <c:pt idx="375">
                  <c:v>5.564245958359999</c:v>
                </c:pt>
                <c:pt idx="376">
                  <c:v>5.5844090175599987</c:v>
                </c:pt>
                <c:pt idx="377">
                  <c:v>5.6090469551600002</c:v>
                </c:pt>
                <c:pt idx="378">
                  <c:v>5.6335458946599992</c:v>
                </c:pt>
                <c:pt idx="379">
                  <c:v>5.6541080665599992</c:v>
                </c:pt>
                <c:pt idx="380">
                  <c:v>5.6785469245599991</c:v>
                </c:pt>
                <c:pt idx="381">
                  <c:v>5.699569005959999</c:v>
                </c:pt>
                <c:pt idx="382">
                  <c:v>5.7236969661599986</c:v>
                </c:pt>
                <c:pt idx="383">
                  <c:v>5.7441699695599997</c:v>
                </c:pt>
                <c:pt idx="384">
                  <c:v>5.7689619255599993</c:v>
                </c:pt>
                <c:pt idx="385">
                  <c:v>5.7934808921599998</c:v>
                </c:pt>
                <c:pt idx="386">
                  <c:v>5.8138549518599998</c:v>
                </c:pt>
                <c:pt idx="387">
                  <c:v>5.8384459209599999</c:v>
                </c:pt>
                <c:pt idx="388">
                  <c:v>5.8589720916600001</c:v>
                </c:pt>
                <c:pt idx="389">
                  <c:v>5.883686084759999</c:v>
                </c:pt>
                <c:pt idx="390">
                  <c:v>5.9079508972599992</c:v>
                </c:pt>
                <c:pt idx="391">
                  <c:v>5.9287259769599991</c:v>
                </c:pt>
                <c:pt idx="392">
                  <c:v>5.9531259727599988</c:v>
                </c:pt>
                <c:pt idx="393">
                  <c:v>5.9735601139599996</c:v>
                </c:pt>
                <c:pt idx="394">
                  <c:v>5.9983239364599985</c:v>
                </c:pt>
                <c:pt idx="395">
                  <c:v>6.02267195706</c:v>
                </c:pt>
                <c:pt idx="396">
                  <c:v>6.0431618881599984</c:v>
                </c:pt>
                <c:pt idx="397">
                  <c:v>6.0680968952600001</c:v>
                </c:pt>
                <c:pt idx="398">
                  <c:v>6.0883710575599999</c:v>
                </c:pt>
                <c:pt idx="399">
                  <c:v>6.1128130149599986</c:v>
                </c:pt>
                <c:pt idx="400">
                  <c:v>6.1336419773599999</c:v>
                </c:pt>
                <c:pt idx="401">
                  <c:v>6.1582579803600002</c:v>
                </c:pt>
                <c:pt idx="402">
                  <c:v>6.182715911859999</c:v>
                </c:pt>
                <c:pt idx="403">
                  <c:v>6.2029628944599988</c:v>
                </c:pt>
                <c:pt idx="404">
                  <c:v>6.2278731060599988</c:v>
                </c:pt>
                <c:pt idx="405">
                  <c:v>6.2484660339599998</c:v>
                </c:pt>
                <c:pt idx="406">
                  <c:v>6.2725479793599987</c:v>
                </c:pt>
                <c:pt idx="407">
                  <c:v>6.2973070335599992</c:v>
                </c:pt>
                <c:pt idx="408">
                  <c:v>6.3179218959599996</c:v>
                </c:pt>
                <c:pt idx="409">
                  <c:v>6.3421669197599986</c:v>
                </c:pt>
                <c:pt idx="410">
                  <c:v>6.3629780006600001</c:v>
                </c:pt>
                <c:pt idx="411">
                  <c:v>6.3873100471599997</c:v>
                </c:pt>
                <c:pt idx="412">
                  <c:v>6.4117589187599986</c:v>
                </c:pt>
                <c:pt idx="413">
                  <c:v>6.4327190113599997</c:v>
                </c:pt>
                <c:pt idx="414">
                  <c:v>6.4569280338599988</c:v>
                </c:pt>
                <c:pt idx="415">
                  <c:v>6.4774069976599993</c:v>
                </c:pt>
                <c:pt idx="416">
                  <c:v>6.5021169376599985</c:v>
                </c:pt>
                <c:pt idx="417">
                  <c:v>6.5227720928599986</c:v>
                </c:pt>
                <c:pt idx="418">
                  <c:v>6.5471708965599991</c:v>
                </c:pt>
                <c:pt idx="419">
                  <c:v>6.5715859127599998</c:v>
                </c:pt>
                <c:pt idx="420">
                  <c:v>6.5922439289599986</c:v>
                </c:pt>
                <c:pt idx="421">
                  <c:v>6.6166649055599986</c:v>
                </c:pt>
                <c:pt idx="422">
                  <c:v>6.6373009872599997</c:v>
                </c:pt>
                <c:pt idx="423">
                  <c:v>6.6619930458599992</c:v>
                </c:pt>
                <c:pt idx="424">
                  <c:v>6.6862778854599991</c:v>
                </c:pt>
                <c:pt idx="425">
                  <c:v>6.7068140697600001</c:v>
                </c:pt>
                <c:pt idx="426">
                  <c:v>6.7317030620599994</c:v>
                </c:pt>
                <c:pt idx="427">
                  <c:v>6.7519369316599995</c:v>
                </c:pt>
                <c:pt idx="428">
                  <c:v>6.7765848827599999</c:v>
                </c:pt>
                <c:pt idx="429">
                  <c:v>6.8010440063599997</c:v>
                </c:pt>
                <c:pt idx="430">
                  <c:v>6.821748037359999</c:v>
                </c:pt>
                <c:pt idx="431">
                  <c:v>6.8459611129599995</c:v>
                </c:pt>
                <c:pt idx="432">
                  <c:v>6.8665790748599989</c:v>
                </c:pt>
                <c:pt idx="433">
                  <c:v>6.8914110851599997</c:v>
                </c:pt>
                <c:pt idx="434">
                  <c:v>6.9117620182599993</c:v>
                </c:pt>
                <c:pt idx="435">
                  <c:v>6.9367280197599985</c:v>
                </c:pt>
                <c:pt idx="436">
                  <c:v>6.9608349990599994</c:v>
                </c:pt>
                <c:pt idx="437">
                  <c:v>6.9815130424599996</c:v>
                </c:pt>
                <c:pt idx="438">
                  <c:v>7.0058260154599985</c:v>
                </c:pt>
                <c:pt idx="439">
                  <c:v>7.0263920021599997</c:v>
                </c:pt>
                <c:pt idx="440">
                  <c:v>7.0512509536599985</c:v>
                </c:pt>
                <c:pt idx="441">
                  <c:v>7.0753879737599998</c:v>
                </c:pt>
                <c:pt idx="442">
                  <c:v>7.0962360095600001</c:v>
                </c:pt>
                <c:pt idx="443">
                  <c:v>7.12052299496</c:v>
                </c:pt>
                <c:pt idx="444">
                  <c:v>7.1410389137599992</c:v>
                </c:pt>
                <c:pt idx="445">
                  <c:v>7.1659600925599989</c:v>
                </c:pt>
                <c:pt idx="446">
                  <c:v>7.1902458858599996</c:v>
                </c:pt>
                <c:pt idx="447">
                  <c:v>7.2107110214599999</c:v>
                </c:pt>
                <c:pt idx="448">
                  <c:v>7.235472936659999</c:v>
                </c:pt>
                <c:pt idx="449">
                  <c:v>7.2557139587599995</c:v>
                </c:pt>
                <c:pt idx="450">
                  <c:v>7.280242938959999</c:v>
                </c:pt>
                <c:pt idx="451">
                  <c:v>7.3008070182599987</c:v>
                </c:pt>
                <c:pt idx="452">
                  <c:v>7.3256459426599996</c:v>
                </c:pt>
                <c:pt idx="453">
                  <c:v>7.3499760818599995</c:v>
                </c:pt>
                <c:pt idx="454">
                  <c:v>7.3704590988599996</c:v>
                </c:pt>
                <c:pt idx="455">
                  <c:v>7.3952501010599985</c:v>
                </c:pt>
                <c:pt idx="456">
                  <c:v>7.4156029415599996</c:v>
                </c:pt>
                <c:pt idx="457">
                  <c:v>7.4402919006600001</c:v>
                </c:pt>
                <c:pt idx="458">
                  <c:v>7.4647569847599993</c:v>
                </c:pt>
                <c:pt idx="459">
                  <c:v>7.4851589393599998</c:v>
                </c:pt>
                <c:pt idx="460">
                  <c:v>7.5096409511599997</c:v>
                </c:pt>
                <c:pt idx="461">
                  <c:v>7.5304429721599995</c:v>
                </c:pt>
                <c:pt idx="462">
                  <c:v>7.5547969531599986</c:v>
                </c:pt>
                <c:pt idx="463">
                  <c:v>7.5795049858599999</c:v>
                </c:pt>
                <c:pt idx="464">
                  <c:v>7.600081939659999</c:v>
                </c:pt>
                <c:pt idx="465">
                  <c:v>7.6242819023599999</c:v>
                </c:pt>
                <c:pt idx="466">
                  <c:v>7.6449148845599986</c:v>
                </c:pt>
                <c:pt idx="467">
                  <c:v>7.6694550704599997</c:v>
                </c:pt>
                <c:pt idx="468">
                  <c:v>7.6899640750599989</c:v>
                </c:pt>
                <c:pt idx="469">
                  <c:v>7.7147739124600001</c:v>
                </c:pt>
                <c:pt idx="470">
                  <c:v>7.7390449237599999</c:v>
                </c:pt>
                <c:pt idx="471">
                  <c:v>7.7597620677599988</c:v>
                </c:pt>
                <c:pt idx="472">
                  <c:v>7.7841479969599998</c:v>
                </c:pt>
                <c:pt idx="473">
                  <c:v>7.8048019599599989</c:v>
                </c:pt>
                <c:pt idx="474">
                  <c:v>7.8293540668599988</c:v>
                </c:pt>
                <c:pt idx="475">
                  <c:v>7.8537440490599995</c:v>
                </c:pt>
                <c:pt idx="476">
                  <c:v>7.8743109893599996</c:v>
                </c:pt>
                <c:pt idx="477">
                  <c:v>7.8990309429599996</c:v>
                </c:pt>
                <c:pt idx="478">
                  <c:v>7.9194228839599994</c:v>
                </c:pt>
                <c:pt idx="479">
                  <c:v>7.9438669872599998</c:v>
                </c:pt>
                <c:pt idx="480">
                  <c:v>7.9684639167599993</c:v>
                </c:pt>
                <c:pt idx="481">
                  <c:v>7.9890270423600001</c:v>
                </c:pt>
                <c:pt idx="482">
                  <c:v>8.0136881065600001</c:v>
                </c:pt>
                <c:pt idx="483">
                  <c:v>8.0343280029599988</c:v>
                </c:pt>
                <c:pt idx="484">
                  <c:v>8.0586219024599988</c:v>
                </c:pt>
                <c:pt idx="485">
                  <c:v>8.0792000484599988</c:v>
                </c:pt>
                <c:pt idx="486">
                  <c:v>8.1036501121599986</c:v>
                </c:pt>
                <c:pt idx="487">
                  <c:v>8.1283879470599985</c:v>
                </c:pt>
                <c:pt idx="488">
                  <c:v>8.1488928985599998</c:v>
                </c:pt>
                <c:pt idx="489">
                  <c:v>8.1734869670599988</c:v>
                </c:pt>
                <c:pt idx="490">
                  <c:v>8.1941259098599986</c:v>
                </c:pt>
                <c:pt idx="491">
                  <c:v>8.2187929344599997</c:v>
                </c:pt>
                <c:pt idx="492">
                  <c:v>8.2428789329600001</c:v>
                </c:pt>
                <c:pt idx="493">
                  <c:v>8.2634480190600001</c:v>
                </c:pt>
                <c:pt idx="494">
                  <c:v>8.2880289745599995</c:v>
                </c:pt>
                <c:pt idx="495">
                  <c:v>8.3084869575599996</c:v>
                </c:pt>
                <c:pt idx="496">
                  <c:v>8.333169956259999</c:v>
                </c:pt>
                <c:pt idx="497">
                  <c:v>8.3574938964599994</c:v>
                </c:pt>
                <c:pt idx="498">
                  <c:v>8.3781030368599989</c:v>
                </c:pt>
                <c:pt idx="499">
                  <c:v>8.4027409744599986</c:v>
                </c:pt>
                <c:pt idx="500">
                  <c:v>8.4231970500599989</c:v>
                </c:pt>
                <c:pt idx="501">
                  <c:v>8.4480769824599999</c:v>
                </c:pt>
                <c:pt idx="502">
                  <c:v>8.4687841129599999</c:v>
                </c:pt>
                <c:pt idx="503">
                  <c:v>8.4929259014599996</c:v>
                </c:pt>
                <c:pt idx="504">
                  <c:v>8.5173309040599996</c:v>
                </c:pt>
                <c:pt idx="505">
                  <c:v>8.5378849697599986</c:v>
                </c:pt>
                <c:pt idx="506">
                  <c:v>8.5624211025600001</c:v>
                </c:pt>
                <c:pt idx="507">
                  <c:v>8.5832619857600001</c:v>
                </c:pt>
                <c:pt idx="508">
                  <c:v>8.6074519348599985</c:v>
                </c:pt>
                <c:pt idx="509">
                  <c:v>8.6319809150599998</c:v>
                </c:pt>
                <c:pt idx="510">
                  <c:v>8.6525418949599988</c:v>
                </c:pt>
                <c:pt idx="511">
                  <c:v>8.6770699214599993</c:v>
                </c:pt>
                <c:pt idx="512">
                  <c:v>8.69793202406</c:v>
                </c:pt>
                <c:pt idx="513">
                  <c:v>8.7221861076599989</c:v>
                </c:pt>
                <c:pt idx="514">
                  <c:v>8.7468249988599993</c:v>
                </c:pt>
                <c:pt idx="515">
                  <c:v>8.7672949027599998</c:v>
                </c:pt>
                <c:pt idx="516">
                  <c:v>8.7921469402599985</c:v>
                </c:pt>
                <c:pt idx="517">
                  <c:v>8.8122959327599997</c:v>
                </c:pt>
                <c:pt idx="518">
                  <c:v>8.8369949054599992</c:v>
                </c:pt>
                <c:pt idx="519">
                  <c:v>8.8575461101599995</c:v>
                </c:pt>
                <c:pt idx="520">
                  <c:v>8.8822710704599999</c:v>
                </c:pt>
                <c:pt idx="521">
                  <c:v>8.9065070343599988</c:v>
                </c:pt>
                <c:pt idx="522">
                  <c:v>8.9269828987599986</c:v>
                </c:pt>
                <c:pt idx="523">
                  <c:v>8.9519510459599996</c:v>
                </c:pt>
                <c:pt idx="524">
                  <c:v>8.9721141052599993</c:v>
                </c:pt>
                <c:pt idx="525">
                  <c:v>8.9968409728599994</c:v>
                </c:pt>
                <c:pt idx="526">
                  <c:v>9.0211689662599994</c:v>
                </c:pt>
                <c:pt idx="527">
                  <c:v>9.0417180252599998</c:v>
                </c:pt>
                <c:pt idx="528">
                  <c:v>9.0665219020599999</c:v>
                </c:pt>
                <c:pt idx="529">
                  <c:v>9.08680107116</c:v>
                </c:pt>
                <c:pt idx="530">
                  <c:v>9.1112790298599986</c:v>
                </c:pt>
                <c:pt idx="531">
                  <c:v>9.1358850193599999</c:v>
                </c:pt>
                <c:pt idx="532">
                  <c:v>9.1566069316599989</c:v>
                </c:pt>
                <c:pt idx="533">
                  <c:v>9.1812040996599986</c:v>
                </c:pt>
                <c:pt idx="534">
                  <c:v>9.2015659999599997</c:v>
                </c:pt>
                <c:pt idx="535">
                  <c:v>9.2262981128599986</c:v>
                </c:pt>
                <c:pt idx="536">
                  <c:v>9.2465589237599985</c:v>
                </c:pt>
                <c:pt idx="537">
                  <c:v>9.2711510848599996</c:v>
                </c:pt>
                <c:pt idx="538">
                  <c:v>9.2960510444599986</c:v>
                </c:pt>
                <c:pt idx="539">
                  <c:v>9.3164150905599996</c:v>
                </c:pt>
                <c:pt idx="540">
                  <c:v>9.3407008838599985</c:v>
                </c:pt>
                <c:pt idx="541">
                  <c:v>9.3614709568599999</c:v>
                </c:pt>
                <c:pt idx="542">
                  <c:v>9.3857629489600001</c:v>
                </c:pt>
                <c:pt idx="543">
                  <c:v>9.4104359340599988</c:v>
                </c:pt>
                <c:pt idx="544">
                  <c:v>9.4308800888599986</c:v>
                </c:pt>
                <c:pt idx="545">
                  <c:v>9.4552600574599985</c:v>
                </c:pt>
                <c:pt idx="546">
                  <c:v>9.4757809829599999</c:v>
                </c:pt>
                <c:pt idx="547">
                  <c:v>9.5002958965599991</c:v>
                </c:pt>
                <c:pt idx="548">
                  <c:v>9.5249929618599989</c:v>
                </c:pt>
                <c:pt idx="549">
                  <c:v>9.5455410671599985</c:v>
                </c:pt>
                <c:pt idx="550">
                  <c:v>9.5701699447599999</c:v>
                </c:pt>
                <c:pt idx="551">
                  <c:v>9.590672035259999</c:v>
                </c:pt>
                <c:pt idx="552">
                  <c:v>9.6151340198599993</c:v>
                </c:pt>
                <c:pt idx="553">
                  <c:v>9.6356430244599984</c:v>
                </c:pt>
                <c:pt idx="554">
                  <c:v>9.6604590606599992</c:v>
                </c:pt>
                <c:pt idx="555">
                  <c:v>9.6847760868599995</c:v>
                </c:pt>
                <c:pt idx="556">
                  <c:v>9.7052951049599994</c:v>
                </c:pt>
                <c:pt idx="557">
                  <c:v>9.7302329730599997</c:v>
                </c:pt>
                <c:pt idx="558">
                  <c:v>9.7506880950599992</c:v>
                </c:pt>
                <c:pt idx="559">
                  <c:v>9.7748789978600001</c:v>
                </c:pt>
                <c:pt idx="560">
                  <c:v>9.7998199653599993</c:v>
                </c:pt>
                <c:pt idx="561">
                  <c:v>9.8200380992599996</c:v>
                </c:pt>
                <c:pt idx="562">
                  <c:v>9.8445570659600001</c:v>
                </c:pt>
                <c:pt idx="563">
                  <c:v>9.8652908992599997</c:v>
                </c:pt>
                <c:pt idx="564">
                  <c:v>9.8896160316599993</c:v>
                </c:pt>
                <c:pt idx="565">
                  <c:v>9.9143099975600002</c:v>
                </c:pt>
                <c:pt idx="566">
                  <c:v>9.9350359630599989</c:v>
                </c:pt>
                <c:pt idx="567">
                  <c:v>9.9594979476599992</c:v>
                </c:pt>
                <c:pt idx="568">
                  <c:v>9.9799409103599999</c:v>
                </c:pt>
                <c:pt idx="569">
                  <c:v>10.00439097406</c:v>
                </c:pt>
                <c:pt idx="570">
                  <c:v>10.024895925559999</c:v>
                </c:pt>
                <c:pt idx="571">
                  <c:v>10.049604911859999</c:v>
                </c:pt>
                <c:pt idx="572">
                  <c:v>10.069604911859999</c:v>
                </c:pt>
                <c:pt idx="573">
                  <c:v>10.070166864459997</c:v>
                </c:pt>
                <c:pt idx="574">
                  <c:v>10.070690908459996</c:v>
                </c:pt>
                <c:pt idx="575">
                  <c:v>10.071205892659998</c:v>
                </c:pt>
                <c:pt idx="576">
                  <c:v>10.071666040459997</c:v>
                </c:pt>
                <c:pt idx="577">
                  <c:v>10.072115936359998</c:v>
                </c:pt>
                <c:pt idx="578">
                  <c:v>10.072589912459998</c:v>
                </c:pt>
                <c:pt idx="579">
                  <c:v>10.073062934959998</c:v>
                </c:pt>
                <c:pt idx="580">
                  <c:v>10.073532857959998</c:v>
                </c:pt>
                <c:pt idx="581">
                  <c:v>10.074004926759999</c:v>
                </c:pt>
                <c:pt idx="582">
                  <c:v>10.074472942359998</c:v>
                </c:pt>
                <c:pt idx="583">
                  <c:v>10.075101890659999</c:v>
                </c:pt>
                <c:pt idx="584">
                  <c:v>10.076307811759998</c:v>
                </c:pt>
                <c:pt idx="585">
                  <c:v>10.077482023259998</c:v>
                </c:pt>
                <c:pt idx="586">
                  <c:v>10.078734912959996</c:v>
                </c:pt>
                <c:pt idx="587">
                  <c:v>10.079758920759998</c:v>
                </c:pt>
                <c:pt idx="588">
                  <c:v>10.080416955959999</c:v>
                </c:pt>
                <c:pt idx="589">
                  <c:v>10.080913820359998</c:v>
                </c:pt>
                <c:pt idx="590">
                  <c:v>10.081389942259998</c:v>
                </c:pt>
                <c:pt idx="591">
                  <c:v>10.081862964659999</c:v>
                </c:pt>
                <c:pt idx="592">
                  <c:v>10.082335987159999</c:v>
                </c:pt>
                <c:pt idx="593">
                  <c:v>10.082841911359997</c:v>
                </c:pt>
                <c:pt idx="594">
                  <c:v>10.083395042459999</c:v>
                </c:pt>
                <c:pt idx="595">
                  <c:v>10.084021844959997</c:v>
                </c:pt>
                <c:pt idx="596">
                  <c:v>10.084517040259998</c:v>
                </c:pt>
                <c:pt idx="597">
                  <c:v>10.084996976859999</c:v>
                </c:pt>
                <c:pt idx="598">
                  <c:v>10.085475006159998</c:v>
                </c:pt>
                <c:pt idx="599">
                  <c:v>10.086139955559998</c:v>
                </c:pt>
                <c:pt idx="600">
                  <c:v>10.086672821059997</c:v>
                </c:pt>
                <c:pt idx="601">
                  <c:v>10.087183036859999</c:v>
                </c:pt>
                <c:pt idx="602">
                  <c:v>10.087701835659997</c:v>
                </c:pt>
                <c:pt idx="603">
                  <c:v>10.088193931659999</c:v>
                </c:pt>
                <c:pt idx="604">
                  <c:v>10.088666954059997</c:v>
                </c:pt>
                <c:pt idx="605">
                  <c:v>10.089120903059998</c:v>
                </c:pt>
                <c:pt idx="606">
                  <c:v>10.089566984259998</c:v>
                </c:pt>
                <c:pt idx="607">
                  <c:v>10.090012826959997</c:v>
                </c:pt>
                <c:pt idx="608">
                  <c:v>10.090459861859999</c:v>
                </c:pt>
                <c:pt idx="609">
                  <c:v>10.090973892259997</c:v>
                </c:pt>
                <c:pt idx="610">
                  <c:v>10.091467895559999</c:v>
                </c:pt>
                <c:pt idx="611">
                  <c:v>10.092592039159998</c:v>
                </c:pt>
                <c:pt idx="612">
                  <c:v>10.093537845659997</c:v>
                </c:pt>
                <c:pt idx="613">
                  <c:v>10.094301977259997</c:v>
                </c:pt>
                <c:pt idx="614">
                  <c:v>10.094960966159997</c:v>
                </c:pt>
                <c:pt idx="615">
                  <c:v>10.095464983059999</c:v>
                </c:pt>
                <c:pt idx="616">
                  <c:v>10.095837869659997</c:v>
                </c:pt>
                <c:pt idx="617">
                  <c:v>10.096159019559996</c:v>
                </c:pt>
                <c:pt idx="618">
                  <c:v>10.096483030359996</c:v>
                </c:pt>
                <c:pt idx="619">
                  <c:v>10.096785821959999</c:v>
                </c:pt>
                <c:pt idx="620">
                  <c:v>10.097091951459999</c:v>
                </c:pt>
                <c:pt idx="621">
                  <c:v>10.097394981459997</c:v>
                </c:pt>
                <c:pt idx="622">
                  <c:v>10.097698011459999</c:v>
                </c:pt>
                <c:pt idx="623">
                  <c:v>10.097996988359997</c:v>
                </c:pt>
                <c:pt idx="624">
                  <c:v>10.098267831859998</c:v>
                </c:pt>
                <c:pt idx="625">
                  <c:v>10.098506012059998</c:v>
                </c:pt>
                <c:pt idx="626">
                  <c:v>10.098763980959999</c:v>
                </c:pt>
                <c:pt idx="627">
                  <c:v>10.098995008559998</c:v>
                </c:pt>
                <c:pt idx="628">
                  <c:v>10.099226036159999</c:v>
                </c:pt>
                <c:pt idx="629">
                  <c:v>10.099458017359998</c:v>
                </c:pt>
                <c:pt idx="630">
                  <c:v>10.099686899259998</c:v>
                </c:pt>
                <c:pt idx="631">
                  <c:v>10.099917926859996</c:v>
                </c:pt>
                <c:pt idx="632">
                  <c:v>10.100150861759998</c:v>
                </c:pt>
                <c:pt idx="633">
                  <c:v>10.100381889359999</c:v>
                </c:pt>
                <c:pt idx="634">
                  <c:v>10.100612916959998</c:v>
                </c:pt>
                <c:pt idx="635">
                  <c:v>10.100844898259998</c:v>
                </c:pt>
                <c:pt idx="636">
                  <c:v>10.101079025359999</c:v>
                </c:pt>
                <c:pt idx="637">
                  <c:v>10.101309814459997</c:v>
                </c:pt>
                <c:pt idx="638">
                  <c:v>10.101544895259996</c:v>
                </c:pt>
                <c:pt idx="639">
                  <c:v>10.101784982759996</c:v>
                </c:pt>
                <c:pt idx="640">
                  <c:v>10.102023878159999</c:v>
                </c:pt>
                <c:pt idx="641">
                  <c:v>10.102260866259998</c:v>
                </c:pt>
                <c:pt idx="642">
                  <c:v>10.102507867859996</c:v>
                </c:pt>
                <c:pt idx="643">
                  <c:v>10.102747001659997</c:v>
                </c:pt>
                <c:pt idx="644">
                  <c:v>10.103119888359997</c:v>
                </c:pt>
                <c:pt idx="645">
                  <c:v>10.103573837359997</c:v>
                </c:pt>
                <c:pt idx="646">
                  <c:v>10.103995838259999</c:v>
                </c:pt>
                <c:pt idx="647">
                  <c:v>10.104607858759996</c:v>
                </c:pt>
                <c:pt idx="648">
                  <c:v>10.105551042659998</c:v>
                </c:pt>
                <c:pt idx="649">
                  <c:v>10.105915823059997</c:v>
                </c:pt>
                <c:pt idx="650">
                  <c:v>10.106179990859998</c:v>
                </c:pt>
                <c:pt idx="651">
                  <c:v>10.106488981259998</c:v>
                </c:pt>
                <c:pt idx="652">
                  <c:v>10.106715955759997</c:v>
                </c:pt>
                <c:pt idx="653">
                  <c:v>10.107118883159997</c:v>
                </c:pt>
                <c:pt idx="654">
                  <c:v>10.107584991559998</c:v>
                </c:pt>
                <c:pt idx="655">
                  <c:v>10.107986965259999</c:v>
                </c:pt>
                <c:pt idx="656">
                  <c:v>10.108414926559997</c:v>
                </c:pt>
                <c:pt idx="657">
                  <c:v>10.108917036159999</c:v>
                </c:pt>
                <c:pt idx="658">
                  <c:v>10.109375038159998</c:v>
                </c:pt>
                <c:pt idx="659">
                  <c:v>10.109854021159999</c:v>
                </c:pt>
                <c:pt idx="660">
                  <c:v>10.110281982459997</c:v>
                </c:pt>
                <c:pt idx="661">
                  <c:v>10.110667982159997</c:v>
                </c:pt>
                <c:pt idx="662">
                  <c:v>10.110950984959997</c:v>
                </c:pt>
                <c:pt idx="663">
                  <c:v>10.111221828559996</c:v>
                </c:pt>
                <c:pt idx="664">
                  <c:v>10.111401834559997</c:v>
                </c:pt>
                <c:pt idx="665">
                  <c:v>10.111559906059997</c:v>
                </c:pt>
                <c:pt idx="666">
                  <c:v>10.111714878159999</c:v>
                </c:pt>
                <c:pt idx="667">
                  <c:v>10.111867942859996</c:v>
                </c:pt>
                <c:pt idx="668">
                  <c:v>10.112022914959999</c:v>
                </c:pt>
                <c:pt idx="669">
                  <c:v>10.112176933359999</c:v>
                </c:pt>
                <c:pt idx="670">
                  <c:v>10.112330951759999</c:v>
                </c:pt>
                <c:pt idx="671">
                  <c:v>10.112484970159999</c:v>
                </c:pt>
                <c:pt idx="672">
                  <c:v>10.112638034859996</c:v>
                </c:pt>
                <c:pt idx="673">
                  <c:v>10.112793006959999</c:v>
                </c:pt>
                <c:pt idx="674">
                  <c:v>10.112945833259998</c:v>
                </c:pt>
                <c:pt idx="675">
                  <c:v>10.113098897959999</c:v>
                </c:pt>
                <c:pt idx="676">
                  <c:v>10.113251962759998</c:v>
                </c:pt>
                <c:pt idx="677">
                  <c:v>10.113467016259998</c:v>
                </c:pt>
                <c:pt idx="678">
                  <c:v>10.113626995159999</c:v>
                </c:pt>
                <c:pt idx="679">
                  <c:v>10.113781013559999</c:v>
                </c:pt>
                <c:pt idx="680">
                  <c:v>10.113935031959999</c:v>
                </c:pt>
                <c:pt idx="681">
                  <c:v>10.114088811959997</c:v>
                </c:pt>
                <c:pt idx="682">
                  <c:v>10.114242830359997</c:v>
                </c:pt>
                <c:pt idx="683">
                  <c:v>10.114395895059998</c:v>
                </c:pt>
                <c:pt idx="684">
                  <c:v>10.114560880759997</c:v>
                </c:pt>
                <c:pt idx="685">
                  <c:v>10.114715852759998</c:v>
                </c:pt>
                <c:pt idx="686">
                  <c:v>10.114869871159998</c:v>
                </c:pt>
                <c:pt idx="687">
                  <c:v>10.115021982259998</c:v>
                </c:pt>
                <c:pt idx="688">
                  <c:v>10.115174808559997</c:v>
                </c:pt>
                <c:pt idx="689">
                  <c:v>10.115327873259998</c:v>
                </c:pt>
                <c:pt idx="690">
                  <c:v>10.115480938059997</c:v>
                </c:pt>
                <c:pt idx="691">
                  <c:v>10.115632810659998</c:v>
                </c:pt>
                <c:pt idx="692">
                  <c:v>10.115785875359999</c:v>
                </c:pt>
                <c:pt idx="693">
                  <c:v>10.115938940059999</c:v>
                </c:pt>
                <c:pt idx="694">
                  <c:v>10.116092004859999</c:v>
                </c:pt>
                <c:pt idx="695">
                  <c:v>10.116243877459999</c:v>
                </c:pt>
                <c:pt idx="696">
                  <c:v>10.116397895859999</c:v>
                </c:pt>
                <c:pt idx="697">
                  <c:v>10.116550960559996</c:v>
                </c:pt>
                <c:pt idx="698">
                  <c:v>10.116704025359999</c:v>
                </c:pt>
                <c:pt idx="699">
                  <c:v>10.116858043759999</c:v>
                </c:pt>
                <c:pt idx="700">
                  <c:v>10.117023983059999</c:v>
                </c:pt>
                <c:pt idx="701">
                  <c:v>10.117170848859997</c:v>
                </c:pt>
                <c:pt idx="702">
                  <c:v>10.117316999459996</c:v>
                </c:pt>
                <c:pt idx="703">
                  <c:v>10.11746386536</c:v>
                </c:pt>
                <c:pt idx="704">
                  <c:v>10.117610969559999</c:v>
                </c:pt>
                <c:pt idx="705">
                  <c:v>10.117755928059998</c:v>
                </c:pt>
                <c:pt idx="706">
                  <c:v>10.117903032359999</c:v>
                </c:pt>
                <c:pt idx="707">
                  <c:v>10.118048944559996</c:v>
                </c:pt>
                <c:pt idx="708">
                  <c:v>10.118194856659999</c:v>
                </c:pt>
                <c:pt idx="709">
                  <c:v>10.118341960959997</c:v>
                </c:pt>
                <c:pt idx="710">
                  <c:v>10.118487873159998</c:v>
                </c:pt>
                <c:pt idx="711">
                  <c:v>10.118639030559999</c:v>
                </c:pt>
                <c:pt idx="712">
                  <c:v>10.118784942659998</c:v>
                </c:pt>
                <c:pt idx="713">
                  <c:v>10.118931808559998</c:v>
                </c:pt>
                <c:pt idx="714">
                  <c:v>10.119087972659999</c:v>
                </c:pt>
                <c:pt idx="715">
                  <c:v>10.119228878059998</c:v>
                </c:pt>
                <c:pt idx="716">
                  <c:v>10.119370021859998</c:v>
                </c:pt>
                <c:pt idx="717">
                  <c:v>10.119510927259997</c:v>
                </c:pt>
                <c:pt idx="718">
                  <c:v>10.119651832659999</c:v>
                </c:pt>
                <c:pt idx="719">
                  <c:v>10.119792976459999</c:v>
                </c:pt>
                <c:pt idx="720">
                  <c:v>10.119934835459999</c:v>
                </c:pt>
                <c:pt idx="721">
                  <c:v>10.120091953359998</c:v>
                </c:pt>
                <c:pt idx="722">
                  <c:v>10.120237865459996</c:v>
                </c:pt>
                <c:pt idx="723">
                  <c:v>10.120384016059999</c:v>
                </c:pt>
                <c:pt idx="724">
                  <c:v>10.120528974559997</c:v>
                </c:pt>
                <c:pt idx="725">
                  <c:v>10.120674886759998</c:v>
                </c:pt>
                <c:pt idx="726">
                  <c:v>10.120819845259996</c:v>
                </c:pt>
                <c:pt idx="727">
                  <c:v>10.120965995859999</c:v>
                </c:pt>
                <c:pt idx="728">
                  <c:v>10.121153869659997</c:v>
                </c:pt>
                <c:pt idx="729">
                  <c:v>10.121295967159996</c:v>
                </c:pt>
                <c:pt idx="730">
                  <c:v>10.121436872559999</c:v>
                </c:pt>
                <c:pt idx="731">
                  <c:v>10.121578970059998</c:v>
                </c:pt>
                <c:pt idx="732">
                  <c:v>10.121719875359998</c:v>
                </c:pt>
                <c:pt idx="733">
                  <c:v>10.121861019159999</c:v>
                </c:pt>
                <c:pt idx="734">
                  <c:v>10.122001924559997</c:v>
                </c:pt>
                <c:pt idx="735">
                  <c:v>10.122155942959997</c:v>
                </c:pt>
                <c:pt idx="736">
                  <c:v>10.122291841559997</c:v>
                </c:pt>
                <c:pt idx="737">
                  <c:v>10.122427978559999</c:v>
                </c:pt>
                <c:pt idx="738">
                  <c:v>10.122567930259999</c:v>
                </c:pt>
                <c:pt idx="739">
                  <c:v>10.122702875159996</c:v>
                </c:pt>
                <c:pt idx="740">
                  <c:v>10.122839012159998</c:v>
                </c:pt>
                <c:pt idx="741">
                  <c:v>10.122973957159997</c:v>
                </c:pt>
                <c:pt idx="742">
                  <c:v>10.123109855659999</c:v>
                </c:pt>
                <c:pt idx="743">
                  <c:v>10.123245039059997</c:v>
                </c:pt>
                <c:pt idx="744">
                  <c:v>10.123379983959998</c:v>
                </c:pt>
                <c:pt idx="745">
                  <c:v>10.123515882559998</c:v>
                </c:pt>
                <c:pt idx="746">
                  <c:v>10.123652019559996</c:v>
                </c:pt>
                <c:pt idx="747">
                  <c:v>10.123788871859999</c:v>
                </c:pt>
                <c:pt idx="748">
                  <c:v>10.123938837059997</c:v>
                </c:pt>
                <c:pt idx="749">
                  <c:v>10.124074974159997</c:v>
                </c:pt>
                <c:pt idx="750">
                  <c:v>10.124211826359998</c:v>
                </c:pt>
                <c:pt idx="751">
                  <c:v>10.124347963359996</c:v>
                </c:pt>
                <c:pt idx="752">
                  <c:v>10.124483861959996</c:v>
                </c:pt>
                <c:pt idx="753">
                  <c:v>10.124631919959997</c:v>
                </c:pt>
                <c:pt idx="754">
                  <c:v>10.130219020859998</c:v>
                </c:pt>
                <c:pt idx="755">
                  <c:v>10.150673904459998</c:v>
                </c:pt>
                <c:pt idx="756">
                  <c:v>10.175174989759997</c:v>
                </c:pt>
                <c:pt idx="757">
                  <c:v>10.195946970059998</c:v>
                </c:pt>
                <c:pt idx="758">
                  <c:v>10.220630922359996</c:v>
                </c:pt>
                <c:pt idx="759">
                  <c:v>10.244871892959997</c:v>
                </c:pt>
                <c:pt idx="760">
                  <c:v>10.265471973459997</c:v>
                </c:pt>
                <c:pt idx="761">
                  <c:v>10.289991893859996</c:v>
                </c:pt>
                <c:pt idx="762">
                  <c:v>10.31053999906</c:v>
                </c:pt>
                <c:pt idx="763">
                  <c:v>10.335131921859999</c:v>
                </c:pt>
                <c:pt idx="764">
                  <c:v>10.359535970759998</c:v>
                </c:pt>
                <c:pt idx="765">
                  <c:v>10.380077877059998</c:v>
                </c:pt>
                <c:pt idx="766">
                  <c:v>10.404682912859998</c:v>
                </c:pt>
                <c:pt idx="767">
                  <c:v>10.425322809259997</c:v>
                </c:pt>
                <c:pt idx="768">
                  <c:v>10.449909009959997</c:v>
                </c:pt>
                <c:pt idx="769">
                  <c:v>10.474659004259999</c:v>
                </c:pt>
                <c:pt idx="770">
                  <c:v>10.494834938059997</c:v>
                </c:pt>
                <c:pt idx="771">
                  <c:v>10.519333877659998</c:v>
                </c:pt>
                <c:pt idx="772">
                  <c:v>10.539915838259999</c:v>
                </c:pt>
                <c:pt idx="773">
                  <c:v>10.564354934759999</c:v>
                </c:pt>
                <c:pt idx="774">
                  <c:v>10.585233011259996</c:v>
                </c:pt>
                <c:pt idx="775">
                  <c:v>10.609766998359996</c:v>
                </c:pt>
                <c:pt idx="776">
                  <c:v>10.634007015259998</c:v>
                </c:pt>
                <c:pt idx="777">
                  <c:v>10.654995956459997</c:v>
                </c:pt>
                <c:pt idx="778">
                  <c:v>10.679154911059998</c:v>
                </c:pt>
                <c:pt idx="779">
                  <c:v>10.699641981159997</c:v>
                </c:pt>
                <c:pt idx="780">
                  <c:v>10.724403896359997</c:v>
                </c:pt>
                <c:pt idx="781">
                  <c:v>10.749059953759998</c:v>
                </c:pt>
                <c:pt idx="782">
                  <c:v>10.769455947959999</c:v>
                </c:pt>
                <c:pt idx="783">
                  <c:v>10.793823041959998</c:v>
                </c:pt>
                <c:pt idx="784">
                  <c:v>10.814650812159998</c:v>
                </c:pt>
                <c:pt idx="785">
                  <c:v>10.838905849559998</c:v>
                </c:pt>
                <c:pt idx="786">
                  <c:v>10.863360919959996</c:v>
                </c:pt>
                <c:pt idx="787">
                  <c:v>10.884336032959999</c:v>
                </c:pt>
                <c:pt idx="788">
                  <c:v>10.908489027059998</c:v>
                </c:pt>
                <c:pt idx="789">
                  <c:v>10.929082908659998</c:v>
                </c:pt>
                <c:pt idx="790">
                  <c:v>10.953627862959999</c:v>
                </c:pt>
                <c:pt idx="791">
                  <c:v>10.974410810559997</c:v>
                </c:pt>
                <c:pt idx="792">
                  <c:v>10.998694934859996</c:v>
                </c:pt>
                <c:pt idx="793">
                  <c:v>11.023326911959996</c:v>
                </c:pt>
                <c:pt idx="794">
                  <c:v>11.043724813559999</c:v>
                </c:pt>
                <c:pt idx="795">
                  <c:v>11.068194904359997</c:v>
                </c:pt>
                <c:pt idx="796">
                  <c:v>11.088959970559999</c:v>
                </c:pt>
                <c:pt idx="797">
                  <c:v>11.113308944759998</c:v>
                </c:pt>
                <c:pt idx="798">
                  <c:v>11.138242998159997</c:v>
                </c:pt>
                <c:pt idx="799">
                  <c:v>11.158566036259996</c:v>
                </c:pt>
                <c:pt idx="800">
                  <c:v>11.183170833659998</c:v>
                </c:pt>
                <c:pt idx="801">
                  <c:v>11.203751840659999</c:v>
                </c:pt>
                <c:pt idx="802">
                  <c:v>11.228004016959998</c:v>
                </c:pt>
                <c:pt idx="803">
                  <c:v>11.252687015559998</c:v>
                </c:pt>
                <c:pt idx="804">
                  <c:v>11.273083963459998</c:v>
                </c:pt>
                <c:pt idx="805">
                  <c:v>11.297548809059998</c:v>
                </c:pt>
                <c:pt idx="806">
                  <c:v>11.318468847359997</c:v>
                </c:pt>
                <c:pt idx="807">
                  <c:v>11.342829027259997</c:v>
                </c:pt>
                <c:pt idx="808">
                  <c:v>11.363149919559996</c:v>
                </c:pt>
                <c:pt idx="809">
                  <c:v>11.388090887159999</c:v>
                </c:pt>
                <c:pt idx="810">
                  <c:v>11.412328996759998</c:v>
                </c:pt>
                <c:pt idx="811">
                  <c:v>11.432874002559997</c:v>
                </c:pt>
                <c:pt idx="812">
                  <c:v>11.457835950859996</c:v>
                </c:pt>
                <c:pt idx="813">
                  <c:v>11.47788790706</c:v>
                </c:pt>
                <c:pt idx="814">
                  <c:v>11.502764024759999</c:v>
                </c:pt>
                <c:pt idx="815">
                  <c:v>11.526922025759999</c:v>
                </c:pt>
                <c:pt idx="816">
                  <c:v>11.547642984459999</c:v>
                </c:pt>
                <c:pt idx="817">
                  <c:v>11.572308816959998</c:v>
                </c:pt>
                <c:pt idx="818">
                  <c:v>11.592870988859998</c:v>
                </c:pt>
                <c:pt idx="819">
                  <c:v>11.617270984659998</c:v>
                </c:pt>
                <c:pt idx="820">
                  <c:v>11.641792812359997</c:v>
                </c:pt>
                <c:pt idx="821">
                  <c:v>11.662328996759998</c:v>
                </c:pt>
                <c:pt idx="822">
                  <c:v>11.686777868359998</c:v>
                </c:pt>
                <c:pt idx="823">
                  <c:v>11.707398929659997</c:v>
                </c:pt>
                <c:pt idx="824">
                  <c:v>11.731931009359998</c:v>
                </c:pt>
                <c:pt idx="825">
                  <c:v>11.752373018359998</c:v>
                </c:pt>
                <c:pt idx="826">
                  <c:v>11.776971855259999</c:v>
                </c:pt>
                <c:pt idx="827">
                  <c:v>11.801391878159999</c:v>
                </c:pt>
                <c:pt idx="828">
                  <c:v>11.822147884459996</c:v>
                </c:pt>
                <c:pt idx="829">
                  <c:v>11.846465864259999</c:v>
                </c:pt>
                <c:pt idx="830">
                  <c:v>11.867100992259997</c:v>
                </c:pt>
                <c:pt idx="831">
                  <c:v>11.891744890259998</c:v>
                </c:pt>
                <c:pt idx="832">
                  <c:v>11.916132011459998</c:v>
                </c:pt>
                <c:pt idx="833">
                  <c:v>11.936876812059998</c:v>
                </c:pt>
                <c:pt idx="834">
                  <c:v>11.961241045059998</c:v>
                </c:pt>
                <c:pt idx="835">
                  <c:v>11.982008018559997</c:v>
                </c:pt>
                <c:pt idx="836">
                  <c:v>12.006378927259997</c:v>
                </c:pt>
                <c:pt idx="837">
                  <c:v>12.030846872359996</c:v>
                </c:pt>
                <c:pt idx="838">
                  <c:v>12.051683940959999</c:v>
                </c:pt>
                <c:pt idx="839">
                  <c:v>12.076006927559996</c:v>
                </c:pt>
                <c:pt idx="840">
                  <c:v>12.096479930959999</c:v>
                </c:pt>
                <c:pt idx="841">
                  <c:v>12.121315040659999</c:v>
                </c:pt>
                <c:pt idx="842">
                  <c:v>12.141645946559999</c:v>
                </c:pt>
                <c:pt idx="843">
                  <c:v>12.166139879259999</c:v>
                </c:pt>
                <c:pt idx="844">
                  <c:v>12.190939941459996</c:v>
                </c:pt>
                <c:pt idx="845">
                  <c:v>12.211150922859998</c:v>
                </c:pt>
                <c:pt idx="846">
                  <c:v>12.23588398936</c:v>
                </c:pt>
                <c:pt idx="847">
                  <c:v>12.256538906159998</c:v>
                </c:pt>
                <c:pt idx="848">
                  <c:v>12.281086006259999</c:v>
                </c:pt>
                <c:pt idx="849">
                  <c:v>12.305658855459997</c:v>
                </c:pt>
                <c:pt idx="850">
                  <c:v>12.326235809359998</c:v>
                </c:pt>
                <c:pt idx="851">
                  <c:v>12.350797929859999</c:v>
                </c:pt>
                <c:pt idx="852">
                  <c:v>12.371112861659997</c:v>
                </c:pt>
                <c:pt idx="853">
                  <c:v>12.395502843959997</c:v>
                </c:pt>
                <c:pt idx="854">
                  <c:v>12.420039930359996</c:v>
                </c:pt>
                <c:pt idx="855">
                  <c:v>12.440835990959998</c:v>
                </c:pt>
                <c:pt idx="856">
                  <c:v>12.464979925259998</c:v>
                </c:pt>
                <c:pt idx="857">
                  <c:v>12.486013927559997</c:v>
                </c:pt>
                <c:pt idx="858">
                  <c:v>12.510108032259998</c:v>
                </c:pt>
                <c:pt idx="859">
                  <c:v>12.530669012159999</c:v>
                </c:pt>
                <c:pt idx="860">
                  <c:v>12.555323877359998</c:v>
                </c:pt>
                <c:pt idx="861">
                  <c:v>12.579875030559998</c:v>
                </c:pt>
                <c:pt idx="862">
                  <c:v>12.600248851859996</c:v>
                </c:pt>
                <c:pt idx="863">
                  <c:v>12.624935903559999</c:v>
                </c:pt>
                <c:pt idx="864">
                  <c:v>12.645563879059997</c:v>
                </c:pt>
                <c:pt idx="865">
                  <c:v>12.669954814959999</c:v>
                </c:pt>
                <c:pt idx="866">
                  <c:v>12.694372930559998</c:v>
                </c:pt>
                <c:pt idx="867">
                  <c:v>12.715086975159997</c:v>
                </c:pt>
                <c:pt idx="868">
                  <c:v>12.739786901559997</c:v>
                </c:pt>
                <c:pt idx="869">
                  <c:v>12.760057964359996</c:v>
                </c:pt>
                <c:pt idx="870">
                  <c:v>12.784932889959999</c:v>
                </c:pt>
                <c:pt idx="871">
                  <c:v>12.809205808659998</c:v>
                </c:pt>
                <c:pt idx="872">
                  <c:v>12.829650917059999</c:v>
                </c:pt>
                <c:pt idx="873">
                  <c:v>12.854409017659998</c:v>
                </c:pt>
                <c:pt idx="874">
                  <c:v>12.874925890059997</c:v>
                </c:pt>
                <c:pt idx="875">
                  <c:v>12.899426975259997</c:v>
                </c:pt>
                <c:pt idx="876">
                  <c:v>12.920090951959997</c:v>
                </c:pt>
                <c:pt idx="877">
                  <c:v>12.944500007659999</c:v>
                </c:pt>
                <c:pt idx="878">
                  <c:v>12.968870916459997</c:v>
                </c:pt>
                <c:pt idx="879">
                  <c:v>12.989750900359999</c:v>
                </c:pt>
                <c:pt idx="880">
                  <c:v>13.014289894159999</c:v>
                </c:pt>
                <c:pt idx="881">
                  <c:v>13.034606971759997</c:v>
                </c:pt>
                <c:pt idx="882">
                  <c:v>13.059259929759998</c:v>
                </c:pt>
                <c:pt idx="883">
                  <c:v>13.083676853259997</c:v>
                </c:pt>
                <c:pt idx="884">
                  <c:v>13.104239978859999</c:v>
                </c:pt>
                <c:pt idx="885">
                  <c:v>13.128750839259999</c:v>
                </c:pt>
                <c:pt idx="886">
                  <c:v>13.149177827859999</c:v>
                </c:pt>
                <c:pt idx="887">
                  <c:v>13.174014844959997</c:v>
                </c:pt>
                <c:pt idx="888">
                  <c:v>13.198285856259998</c:v>
                </c:pt>
                <c:pt idx="889">
                  <c:v>13.218805828159999</c:v>
                </c:pt>
                <c:pt idx="890">
                  <c:v>13.243384876259997</c:v>
                </c:pt>
                <c:pt idx="891">
                  <c:v>13.263876953159999</c:v>
                </c:pt>
                <c:pt idx="892">
                  <c:v>13.288823881159997</c:v>
                </c:pt>
                <c:pt idx="893">
                  <c:v>13.309109964459997</c:v>
                </c:pt>
                <c:pt idx="894">
                  <c:v>13.333478965859998</c:v>
                </c:pt>
                <c:pt idx="895">
                  <c:v>13.358087816259998</c:v>
                </c:pt>
                <c:pt idx="896">
                  <c:v>13.378703870859999</c:v>
                </c:pt>
                <c:pt idx="897">
                  <c:v>13.403350868259997</c:v>
                </c:pt>
                <c:pt idx="898">
                  <c:v>13.423786916759999</c:v>
                </c:pt>
                <c:pt idx="899">
                  <c:v>13.448582925859997</c:v>
                </c:pt>
                <c:pt idx="900">
                  <c:v>13.472752847759997</c:v>
                </c:pt>
                <c:pt idx="901">
                  <c:v>13.493366041259998</c:v>
                </c:pt>
                <c:pt idx="902">
                  <c:v>13.518242874159997</c:v>
                </c:pt>
                <c:pt idx="903">
                  <c:v>13.538390913059997</c:v>
                </c:pt>
                <c:pt idx="904">
                  <c:v>13.562953033459999</c:v>
                </c:pt>
                <c:pt idx="905">
                  <c:v>13.587745943159996</c:v>
                </c:pt>
                <c:pt idx="906">
                  <c:v>13.608145990459997</c:v>
                </c:pt>
                <c:pt idx="907">
                  <c:v>13.632658996659996</c:v>
                </c:pt>
                <c:pt idx="908">
                  <c:v>13.653358020859999</c:v>
                </c:pt>
                <c:pt idx="909">
                  <c:v>13.677619018559996</c:v>
                </c:pt>
                <c:pt idx="910">
                  <c:v>13.698089876259997</c:v>
                </c:pt>
                <c:pt idx="911">
                  <c:v>13.722783842159997</c:v>
                </c:pt>
                <c:pt idx="912">
                  <c:v>13.747233905859998</c:v>
                </c:pt>
                <c:pt idx="913">
                  <c:v>13.767722883259998</c:v>
                </c:pt>
                <c:pt idx="914">
                  <c:v>13.792429962259996</c:v>
                </c:pt>
                <c:pt idx="915">
                  <c:v>13.812814035459999</c:v>
                </c:pt>
                <c:pt idx="916">
                  <c:v>13.837786951159996</c:v>
                </c:pt>
                <c:pt idx="917">
                  <c:v>13.861943044759999</c:v>
                </c:pt>
                <c:pt idx="918">
                  <c:v>13.882546939859997</c:v>
                </c:pt>
                <c:pt idx="919">
                  <c:v>13.907074012859999</c:v>
                </c:pt>
                <c:pt idx="920">
                  <c:v>13.927586832059999</c:v>
                </c:pt>
                <c:pt idx="921">
                  <c:v>13.952353992559997</c:v>
                </c:pt>
                <c:pt idx="922">
                  <c:v>13.976693906859998</c:v>
                </c:pt>
                <c:pt idx="923">
                  <c:v>13.997134962159999</c:v>
                </c:pt>
                <c:pt idx="924">
                  <c:v>14.021951952059998</c:v>
                </c:pt>
                <c:pt idx="925">
                  <c:v>14.042364873959999</c:v>
                </c:pt>
                <c:pt idx="926">
                  <c:v>14.066751995159999</c:v>
                </c:pt>
                <c:pt idx="927">
                  <c:v>14.087384023759997</c:v>
                </c:pt>
                <c:pt idx="928">
                  <c:v>14.111831941659998</c:v>
                </c:pt>
                <c:pt idx="929">
                  <c:v>14.136572876059999</c:v>
                </c:pt>
                <c:pt idx="930">
                  <c:v>14.15718797686</c:v>
                </c:pt>
                <c:pt idx="931">
                  <c:v>14.189343013859999</c:v>
                </c:pt>
                <c:pt idx="932">
                  <c:v>14.202117004459998</c:v>
                </c:pt>
                <c:pt idx="933">
                  <c:v>14.226595916759999</c:v>
                </c:pt>
                <c:pt idx="934">
                  <c:v>14.251011886659997</c:v>
                </c:pt>
                <c:pt idx="935">
                  <c:v>14.271896877359998</c:v>
                </c:pt>
                <c:pt idx="936">
                  <c:v>14.296217002959997</c:v>
                </c:pt>
                <c:pt idx="937">
                  <c:v>14.317086973259999</c:v>
                </c:pt>
                <c:pt idx="938">
                  <c:v>14.341470994959996</c:v>
                </c:pt>
                <c:pt idx="939">
                  <c:v>14.365742960059999</c:v>
                </c:pt>
                <c:pt idx="940">
                  <c:v>14.386244812059997</c:v>
                </c:pt>
                <c:pt idx="941">
                  <c:v>14.410766878159999</c:v>
                </c:pt>
                <c:pt idx="942">
                  <c:v>14.431376972259999</c:v>
                </c:pt>
                <c:pt idx="943">
                  <c:v>14.456164875059999</c:v>
                </c:pt>
                <c:pt idx="944">
                  <c:v>14.480519809759999</c:v>
                </c:pt>
                <c:pt idx="945">
                  <c:v>14.500927963359997</c:v>
                </c:pt>
                <c:pt idx="946">
                  <c:v>14.525466957159997</c:v>
                </c:pt>
                <c:pt idx="947">
                  <c:v>14.546232023259998</c:v>
                </c:pt>
                <c:pt idx="948">
                  <c:v>14.570596017859996</c:v>
                </c:pt>
                <c:pt idx="949">
                  <c:v>14.591221847559998</c:v>
                </c:pt>
                <c:pt idx="950">
                  <c:v>14.615906992059999</c:v>
                </c:pt>
                <c:pt idx="951">
                  <c:v>14.640324869259997</c:v>
                </c:pt>
                <c:pt idx="952">
                  <c:v>14.660815038759997</c:v>
                </c:pt>
                <c:pt idx="953">
                  <c:v>14.685661830959999</c:v>
                </c:pt>
                <c:pt idx="954">
                  <c:v>14.706139841159997</c:v>
                </c:pt>
                <c:pt idx="955">
                  <c:v>14.730361976659998</c:v>
                </c:pt>
                <c:pt idx="956">
                  <c:v>14.755023040859998</c:v>
                </c:pt>
                <c:pt idx="957">
                  <c:v>14.775510826159996</c:v>
                </c:pt>
                <c:pt idx="958">
                  <c:v>14.800085821159998</c:v>
                </c:pt>
                <c:pt idx="959">
                  <c:v>14.820638933259998</c:v>
                </c:pt>
                <c:pt idx="960">
                  <c:v>14.845061817259998</c:v>
                </c:pt>
                <c:pt idx="961">
                  <c:v>14.869592943259997</c:v>
                </c:pt>
                <c:pt idx="962">
                  <c:v>14.890199937859999</c:v>
                </c:pt>
                <c:pt idx="963">
                  <c:v>14.914693870559999</c:v>
                </c:pt>
                <c:pt idx="964">
                  <c:v>14.935233869559999</c:v>
                </c:pt>
                <c:pt idx="965">
                  <c:v>14.959951915759996</c:v>
                </c:pt>
                <c:pt idx="966">
                  <c:v>14.980570831359996</c:v>
                </c:pt>
                <c:pt idx="967">
                  <c:v>15.005229988159998</c:v>
                </c:pt>
                <c:pt idx="968">
                  <c:v>15.029360809359998</c:v>
                </c:pt>
                <c:pt idx="969">
                  <c:v>15.049873867059999</c:v>
                </c:pt>
                <c:pt idx="970">
                  <c:v>15.074739017559997</c:v>
                </c:pt>
                <c:pt idx="971">
                  <c:v>15.094739017559997</c:v>
                </c:pt>
                <c:pt idx="972">
                  <c:v>15.095293817659995</c:v>
                </c:pt>
                <c:pt idx="973">
                  <c:v>15.095794019759998</c:v>
                </c:pt>
                <c:pt idx="974">
                  <c:v>15.096296844559996</c:v>
                </c:pt>
                <c:pt idx="975">
                  <c:v>15.096793947359997</c:v>
                </c:pt>
                <c:pt idx="976">
                  <c:v>15.097325859159996</c:v>
                </c:pt>
                <c:pt idx="977">
                  <c:v>15.097827015059996</c:v>
                </c:pt>
                <c:pt idx="978">
                  <c:v>15.098322925659994</c:v>
                </c:pt>
                <c:pt idx="979">
                  <c:v>15.098820028359997</c:v>
                </c:pt>
                <c:pt idx="980">
                  <c:v>15.099314031659995</c:v>
                </c:pt>
                <c:pt idx="981">
                  <c:v>15.099809942359995</c:v>
                </c:pt>
                <c:pt idx="982">
                  <c:v>15.100303945659997</c:v>
                </c:pt>
                <c:pt idx="983">
                  <c:v>15.100797948959995</c:v>
                </c:pt>
                <c:pt idx="984">
                  <c:v>15.101306972559994</c:v>
                </c:pt>
                <c:pt idx="985">
                  <c:v>15.102097807059996</c:v>
                </c:pt>
                <c:pt idx="986">
                  <c:v>15.102815923759996</c:v>
                </c:pt>
                <c:pt idx="987">
                  <c:v>15.103970823359996</c:v>
                </c:pt>
                <c:pt idx="988">
                  <c:v>15.105244932259994</c:v>
                </c:pt>
                <c:pt idx="989">
                  <c:v>15.106505928159995</c:v>
                </c:pt>
                <c:pt idx="990">
                  <c:v>15.107704935159996</c:v>
                </c:pt>
                <c:pt idx="991">
                  <c:v>15.108856973759996</c:v>
                </c:pt>
                <c:pt idx="992">
                  <c:v>15.109934864159998</c:v>
                </c:pt>
                <c:pt idx="993">
                  <c:v>15.110976991759996</c:v>
                </c:pt>
                <c:pt idx="994">
                  <c:v>15.112145958059996</c:v>
                </c:pt>
                <c:pt idx="995">
                  <c:v>15.113298950259997</c:v>
                </c:pt>
                <c:pt idx="996">
                  <c:v>15.114239988459998</c:v>
                </c:pt>
                <c:pt idx="997">
                  <c:v>15.114718971359997</c:v>
                </c:pt>
                <c:pt idx="998">
                  <c:v>15.115167913559995</c:v>
                </c:pt>
                <c:pt idx="999">
                  <c:v>15.115615902059995</c:v>
                </c:pt>
                <c:pt idx="1000">
                  <c:v>15.116061983159996</c:v>
                </c:pt>
                <c:pt idx="1001">
                  <c:v>15.116532859859996</c:v>
                </c:pt>
                <c:pt idx="1002">
                  <c:v>15.117003021359997</c:v>
                </c:pt>
                <c:pt idx="1003">
                  <c:v>15.117511806559998</c:v>
                </c:pt>
                <c:pt idx="1004">
                  <c:v>15.117987928459995</c:v>
                </c:pt>
                <c:pt idx="1005">
                  <c:v>15.118807849959998</c:v>
                </c:pt>
                <c:pt idx="1006">
                  <c:v>15.119198856459997</c:v>
                </c:pt>
                <c:pt idx="1007">
                  <c:v>15.119660911659997</c:v>
                </c:pt>
                <c:pt idx="1008">
                  <c:v>15.120169935359995</c:v>
                </c:pt>
                <c:pt idx="1009">
                  <c:v>15.120693979359997</c:v>
                </c:pt>
                <c:pt idx="1010">
                  <c:v>15.121046838859995</c:v>
                </c:pt>
                <c:pt idx="1011">
                  <c:v>15.121406850859996</c:v>
                </c:pt>
                <c:pt idx="1012">
                  <c:v>15.121753034659998</c:v>
                </c:pt>
                <c:pt idx="1013">
                  <c:v>15.122093019559996</c:v>
                </c:pt>
                <c:pt idx="1014">
                  <c:v>15.122433004459998</c:v>
                </c:pt>
                <c:pt idx="1015">
                  <c:v>15.122773943059995</c:v>
                </c:pt>
                <c:pt idx="1016">
                  <c:v>15.123115835259997</c:v>
                </c:pt>
                <c:pt idx="1017">
                  <c:v>15.123457012259996</c:v>
                </c:pt>
                <c:pt idx="1018">
                  <c:v>15.123769817459996</c:v>
                </c:pt>
                <c:pt idx="1019">
                  <c:v>15.124023017959997</c:v>
                </c:pt>
                <c:pt idx="1020">
                  <c:v>15.124275026459996</c:v>
                </c:pt>
                <c:pt idx="1021">
                  <c:v>15.124528942159996</c:v>
                </c:pt>
                <c:pt idx="1022">
                  <c:v>15.124781904359997</c:v>
                </c:pt>
                <c:pt idx="1023">
                  <c:v>15.125033912759998</c:v>
                </c:pt>
                <c:pt idx="1024">
                  <c:v>15.125304994659997</c:v>
                </c:pt>
                <c:pt idx="1025">
                  <c:v>15.125562009859996</c:v>
                </c:pt>
                <c:pt idx="1026">
                  <c:v>15.125815925659998</c:v>
                </c:pt>
                <c:pt idx="1027">
                  <c:v>15.126071033559997</c:v>
                </c:pt>
                <c:pt idx="1028">
                  <c:v>15.126324949359995</c:v>
                </c:pt>
                <c:pt idx="1029">
                  <c:v>15.126581010959997</c:v>
                </c:pt>
                <c:pt idx="1030">
                  <c:v>15.126833973059997</c:v>
                </c:pt>
                <c:pt idx="1031">
                  <c:v>15.127087888759997</c:v>
                </c:pt>
                <c:pt idx="1032">
                  <c:v>15.127340850959998</c:v>
                </c:pt>
                <c:pt idx="1033">
                  <c:v>15.127592859359995</c:v>
                </c:pt>
                <c:pt idx="1034">
                  <c:v>15.127847013559995</c:v>
                </c:pt>
                <c:pt idx="1035">
                  <c:v>15.128100929359997</c:v>
                </c:pt>
                <c:pt idx="1036">
                  <c:v>15.128352937759997</c:v>
                </c:pt>
                <c:pt idx="1037">
                  <c:v>15.128606853559996</c:v>
                </c:pt>
                <c:pt idx="1038">
                  <c:v>15.128831920759998</c:v>
                </c:pt>
                <c:pt idx="1039">
                  <c:v>15.129034814959995</c:v>
                </c:pt>
                <c:pt idx="1040">
                  <c:v>15.129245815359996</c:v>
                </c:pt>
                <c:pt idx="1041">
                  <c:v>15.129447994359998</c:v>
                </c:pt>
                <c:pt idx="1042">
                  <c:v>15.129649934859996</c:v>
                </c:pt>
                <c:pt idx="1043">
                  <c:v>15.129852829059997</c:v>
                </c:pt>
                <c:pt idx="1044">
                  <c:v>15.130055008059996</c:v>
                </c:pt>
                <c:pt idx="1045">
                  <c:v>15.130255994859995</c:v>
                </c:pt>
                <c:pt idx="1046">
                  <c:v>15.130454835959997</c:v>
                </c:pt>
                <c:pt idx="1047">
                  <c:v>15.130657014959995</c:v>
                </c:pt>
                <c:pt idx="1048">
                  <c:v>15.130858001759995</c:v>
                </c:pt>
                <c:pt idx="1049">
                  <c:v>15.131056842859996</c:v>
                </c:pt>
                <c:pt idx="1050">
                  <c:v>15.131259021859995</c:v>
                </c:pt>
                <c:pt idx="1051">
                  <c:v>15.131460008759996</c:v>
                </c:pt>
                <c:pt idx="1052">
                  <c:v>15.131661949259994</c:v>
                </c:pt>
                <c:pt idx="1053">
                  <c:v>15.131863889759996</c:v>
                </c:pt>
                <c:pt idx="1054">
                  <c:v>15.132064876659998</c:v>
                </c:pt>
                <c:pt idx="1055">
                  <c:v>15.132264909859996</c:v>
                </c:pt>
                <c:pt idx="1056">
                  <c:v>15.132465896659996</c:v>
                </c:pt>
                <c:pt idx="1057">
                  <c:v>15.132666883559997</c:v>
                </c:pt>
                <c:pt idx="1058">
                  <c:v>15.132868824059996</c:v>
                </c:pt>
                <c:pt idx="1059">
                  <c:v>15.133104858459996</c:v>
                </c:pt>
                <c:pt idx="1060">
                  <c:v>15.133316812559995</c:v>
                </c:pt>
                <c:pt idx="1061">
                  <c:v>15.133520898959995</c:v>
                </c:pt>
                <c:pt idx="1062">
                  <c:v>15.133722839459997</c:v>
                </c:pt>
                <c:pt idx="1063">
                  <c:v>15.133890924559998</c:v>
                </c:pt>
                <c:pt idx="1064">
                  <c:v>15.134057817559997</c:v>
                </c:pt>
                <c:pt idx="1065">
                  <c:v>15.134224948959995</c:v>
                </c:pt>
                <c:pt idx="1066">
                  <c:v>15.134393034059995</c:v>
                </c:pt>
                <c:pt idx="1067">
                  <c:v>15.134560880759997</c:v>
                </c:pt>
                <c:pt idx="1068">
                  <c:v>15.134820995459995</c:v>
                </c:pt>
                <c:pt idx="1069">
                  <c:v>15.134985027359997</c:v>
                </c:pt>
                <c:pt idx="1070">
                  <c:v>15.135139999459996</c:v>
                </c:pt>
                <c:pt idx="1071">
                  <c:v>15.135294017859996</c:v>
                </c:pt>
                <c:pt idx="1072">
                  <c:v>15.135448036259996</c:v>
                </c:pt>
                <c:pt idx="1073">
                  <c:v>15.140929994659997</c:v>
                </c:pt>
                <c:pt idx="1074">
                  <c:v>15.165060815859997</c:v>
                </c:pt>
                <c:pt idx="1075">
                  <c:v>15.189665851659997</c:v>
                </c:pt>
                <c:pt idx="1076">
                  <c:v>15.210161027959996</c:v>
                </c:pt>
                <c:pt idx="1077">
                  <c:v>15.234718856859997</c:v>
                </c:pt>
                <c:pt idx="1078">
                  <c:v>15.255334911459995</c:v>
                </c:pt>
                <c:pt idx="1079">
                  <c:v>15.279774961559996</c:v>
                </c:pt>
                <c:pt idx="1080">
                  <c:v>15.304324922659996</c:v>
                </c:pt>
                <c:pt idx="1081">
                  <c:v>15.324899969159995</c:v>
                </c:pt>
                <c:pt idx="1082">
                  <c:v>15.349609909159996</c:v>
                </c:pt>
                <c:pt idx="1083">
                  <c:v>15.370029983659995</c:v>
                </c:pt>
                <c:pt idx="1084">
                  <c:v>15.394741830959996</c:v>
                </c:pt>
                <c:pt idx="1085">
                  <c:v>15.415319023259995</c:v>
                </c:pt>
                <c:pt idx="1086">
                  <c:v>15.439613876459996</c:v>
                </c:pt>
                <c:pt idx="1087">
                  <c:v>15.464466867559997</c:v>
                </c:pt>
                <c:pt idx="1088">
                  <c:v>15.484652814959995</c:v>
                </c:pt>
                <c:pt idx="1089">
                  <c:v>15.509362993359995</c:v>
                </c:pt>
                <c:pt idx="1090">
                  <c:v>15.529831943559996</c:v>
                </c:pt>
                <c:pt idx="1091">
                  <c:v>15.554299888659996</c:v>
                </c:pt>
                <c:pt idx="1092">
                  <c:v>15.578759012359997</c:v>
                </c:pt>
                <c:pt idx="1093">
                  <c:v>15.599409875959998</c:v>
                </c:pt>
                <c:pt idx="1094">
                  <c:v>15.623895940859997</c:v>
                </c:pt>
                <c:pt idx="1095">
                  <c:v>15.644491968259997</c:v>
                </c:pt>
                <c:pt idx="1096">
                  <c:v>15.669118938559995</c:v>
                </c:pt>
                <c:pt idx="1097">
                  <c:v>15.693641004659996</c:v>
                </c:pt>
                <c:pt idx="1098">
                  <c:v>15.714291868259997</c:v>
                </c:pt>
                <c:pt idx="1099">
                  <c:v>15.738583860459995</c:v>
                </c:pt>
                <c:pt idx="1100">
                  <c:v>15.759306011259996</c:v>
                </c:pt>
                <c:pt idx="1101">
                  <c:v>15.783968982759996</c:v>
                </c:pt>
                <c:pt idx="1102">
                  <c:v>15.804249820759997</c:v>
                </c:pt>
                <c:pt idx="1103">
                  <c:v>15.829136905759997</c:v>
                </c:pt>
                <c:pt idx="1104">
                  <c:v>15.853263912259996</c:v>
                </c:pt>
                <c:pt idx="1105">
                  <c:v>15.873814878559996</c:v>
                </c:pt>
                <c:pt idx="1106">
                  <c:v>15.898693857259998</c:v>
                </c:pt>
                <c:pt idx="1107">
                  <c:v>15.919217882259995</c:v>
                </c:pt>
                <c:pt idx="1108">
                  <c:v>15.943394956659995</c:v>
                </c:pt>
                <c:pt idx="1109">
                  <c:v>15.968315897059997</c:v>
                </c:pt>
                <c:pt idx="1110">
                  <c:v>15.988580999459996</c:v>
                </c:pt>
                <c:pt idx="1111">
                  <c:v>16.013145980959997</c:v>
                </c:pt>
                <c:pt idx="1112">
                  <c:v>16.033645925659997</c:v>
                </c:pt>
                <c:pt idx="1113">
                  <c:v>16.058128891059997</c:v>
                </c:pt>
                <c:pt idx="1114">
                  <c:v>16.08268195166</c:v>
                </c:pt>
                <c:pt idx="1115">
                  <c:v>16.103332815259996</c:v>
                </c:pt>
                <c:pt idx="1116">
                  <c:v>16.128006038759999</c:v>
                </c:pt>
                <c:pt idx="1117">
                  <c:v>16.148651895659999</c:v>
                </c:pt>
                <c:pt idx="1118">
                  <c:v>16.172989902559998</c:v>
                </c:pt>
                <c:pt idx="1119">
                  <c:v>16.193679866859998</c:v>
                </c:pt>
                <c:pt idx="1120">
                  <c:v>16.217948017259999</c:v>
                </c:pt>
                <c:pt idx="1121">
                  <c:v>16.24237590796</c:v>
                </c:pt>
                <c:pt idx="1122">
                  <c:v>16.263051805559996</c:v>
                </c:pt>
                <c:pt idx="1123">
                  <c:v>16.287579832159999</c:v>
                </c:pt>
                <c:pt idx="1124">
                  <c:v>16.308188018859997</c:v>
                </c:pt>
                <c:pt idx="1125">
                  <c:v>16.332845983559999</c:v>
                </c:pt>
                <c:pt idx="1126">
                  <c:v>16.357145843559998</c:v>
                </c:pt>
                <c:pt idx="1127">
                  <c:v>16.377679882159999</c:v>
                </c:pt>
                <c:pt idx="1128">
                  <c:v>16.402178821659998</c:v>
                </c:pt>
                <c:pt idx="1129">
                  <c:v>16.422785816259999</c:v>
                </c:pt>
                <c:pt idx="1130">
                  <c:v>16.447293815659997</c:v>
                </c:pt>
                <c:pt idx="1131">
                  <c:v>16.471832809559999</c:v>
                </c:pt>
                <c:pt idx="1132">
                  <c:v>16.492610988659997</c:v>
                </c:pt>
                <c:pt idx="1133">
                  <c:v>16.516890821559997</c:v>
                </c:pt>
                <c:pt idx="1134">
                  <c:v>16.537515935959998</c:v>
                </c:pt>
                <c:pt idx="1135">
                  <c:v>16.562163887159997</c:v>
                </c:pt>
                <c:pt idx="1136">
                  <c:v>16.582442817759997</c:v>
                </c:pt>
                <c:pt idx="1137">
                  <c:v>16.607111034459997</c:v>
                </c:pt>
                <c:pt idx="1138">
                  <c:v>16.631869850259999</c:v>
                </c:pt>
                <c:pt idx="1139">
                  <c:v>16.65220600136</c:v>
                </c:pt>
                <c:pt idx="1140">
                  <c:v>16.67669683466</c:v>
                </c:pt>
                <c:pt idx="1141">
                  <c:v>16.697651920459997</c:v>
                </c:pt>
                <c:pt idx="1142">
                  <c:v>16.721759853459996</c:v>
                </c:pt>
                <c:pt idx="1143">
                  <c:v>16.746470031859999</c:v>
                </c:pt>
                <c:pt idx="1144">
                  <c:v>16.767094907859999</c:v>
                </c:pt>
                <c:pt idx="1145">
                  <c:v>16.791699943659999</c:v>
                </c:pt>
                <c:pt idx="1146">
                  <c:v>16.812027034859998</c:v>
                </c:pt>
                <c:pt idx="1147">
                  <c:v>16.836476860159998</c:v>
                </c:pt>
                <c:pt idx="1148">
                  <c:v>16.861426887559997</c:v>
                </c:pt>
                <c:pt idx="1149">
                  <c:v>16.881444034659999</c:v>
                </c:pt>
                <c:pt idx="1150">
                  <c:v>16.906158027759997</c:v>
                </c:pt>
                <c:pt idx="1151">
                  <c:v>16.926941928959998</c:v>
                </c:pt>
                <c:pt idx="1152">
                  <c:v>16.951419887659998</c:v>
                </c:pt>
                <c:pt idx="1153">
                  <c:v>16.971742925759997</c:v>
                </c:pt>
                <c:pt idx="1154">
                  <c:v>16.996192035759996</c:v>
                </c:pt>
                <c:pt idx="1155">
                  <c:v>17.020736036359999</c:v>
                </c:pt>
                <c:pt idx="1156">
                  <c:v>17.04127889646</c:v>
                </c:pt>
                <c:pt idx="1157">
                  <c:v>17.066057977759996</c:v>
                </c:pt>
                <c:pt idx="1158">
                  <c:v>17.086441812559997</c:v>
                </c:pt>
                <c:pt idx="1159">
                  <c:v>17.11088901526</c:v>
                </c:pt>
                <c:pt idx="1160">
                  <c:v>17.135474977559998</c:v>
                </c:pt>
                <c:pt idx="1161">
                  <c:v>17.156011877159997</c:v>
                </c:pt>
                <c:pt idx="1162">
                  <c:v>17.180548009959999</c:v>
                </c:pt>
                <c:pt idx="1163">
                  <c:v>17.201430854859996</c:v>
                </c:pt>
                <c:pt idx="1164">
                  <c:v>17.225743827959999</c:v>
                </c:pt>
                <c:pt idx="1165">
                  <c:v>17.249998865259997</c:v>
                </c:pt>
                <c:pt idx="1166">
                  <c:v>17.270500955659998</c:v>
                </c:pt>
                <c:pt idx="1167">
                  <c:v>17.295061884059997</c:v>
                </c:pt>
                <c:pt idx="1168">
                  <c:v>17.315865812359998</c:v>
                </c:pt>
                <c:pt idx="1169">
                  <c:v>17.340175924359997</c:v>
                </c:pt>
                <c:pt idx="1170">
                  <c:v>17.360716877059996</c:v>
                </c:pt>
                <c:pt idx="1171">
                  <c:v>17.385362920859997</c:v>
                </c:pt>
                <c:pt idx="1172">
                  <c:v>17.409855899859998</c:v>
                </c:pt>
                <c:pt idx="1173">
                  <c:v>17.430710849859999</c:v>
                </c:pt>
                <c:pt idx="1174">
                  <c:v>17.454970893959999</c:v>
                </c:pt>
                <c:pt idx="1175">
                  <c:v>17.475719032359997</c:v>
                </c:pt>
                <c:pt idx="1176">
                  <c:v>17.500069913959997</c:v>
                </c:pt>
                <c:pt idx="1177">
                  <c:v>17.524589834259999</c:v>
                </c:pt>
                <c:pt idx="1178">
                  <c:v>17.545181808559999</c:v>
                </c:pt>
                <c:pt idx="1179">
                  <c:v>17.570088920659998</c:v>
                </c:pt>
                <c:pt idx="1180">
                  <c:v>17.59045797356</c:v>
                </c:pt>
                <c:pt idx="1181">
                  <c:v>17.615051803659998</c:v>
                </c:pt>
                <c:pt idx="1182">
                  <c:v>17.639319000359997</c:v>
                </c:pt>
                <c:pt idx="1183">
                  <c:v>17.659833965359997</c:v>
                </c:pt>
                <c:pt idx="1184">
                  <c:v>17.684341964859996</c:v>
                </c:pt>
                <c:pt idx="1185">
                  <c:v>17.704904851959999</c:v>
                </c:pt>
                <c:pt idx="1186">
                  <c:v>17.729296026359997</c:v>
                </c:pt>
                <c:pt idx="1187">
                  <c:v>17.749798832059998</c:v>
                </c:pt>
                <c:pt idx="1188">
                  <c:v>17.774354038359998</c:v>
                </c:pt>
                <c:pt idx="1189">
                  <c:v>17.798899946259997</c:v>
                </c:pt>
                <c:pt idx="1190">
                  <c:v>17.819634018059997</c:v>
                </c:pt>
                <c:pt idx="1191">
                  <c:v>17.844228801859998</c:v>
                </c:pt>
                <c:pt idx="1192">
                  <c:v>17.864528951759997</c:v>
                </c:pt>
                <c:pt idx="1193">
                  <c:v>17.889051017859998</c:v>
                </c:pt>
                <c:pt idx="1194">
                  <c:v>17.913624820759999</c:v>
                </c:pt>
                <c:pt idx="1195">
                  <c:v>17.934104023059998</c:v>
                </c:pt>
                <c:pt idx="1196">
                  <c:v>17.958702859959999</c:v>
                </c:pt>
                <c:pt idx="1197">
                  <c:v>17.97924095166</c:v>
                </c:pt>
                <c:pt idx="1198">
                  <c:v>18.003974971859996</c:v>
                </c:pt>
                <c:pt idx="1199">
                  <c:v>18.028331813859999</c:v>
                </c:pt>
                <c:pt idx="1200">
                  <c:v>18.049358902059996</c:v>
                </c:pt>
                <c:pt idx="1201">
                  <c:v>18.073551950559999</c:v>
                </c:pt>
                <c:pt idx="1202">
                  <c:v>18.094088850159999</c:v>
                </c:pt>
                <c:pt idx="1203">
                  <c:v>18.118727026059997</c:v>
                </c:pt>
                <c:pt idx="1204">
                  <c:v>18.139208850959999</c:v>
                </c:pt>
                <c:pt idx="1205">
                  <c:v>18.163816986159997</c:v>
                </c:pt>
                <c:pt idx="1206">
                  <c:v>18.188178834959999</c:v>
                </c:pt>
                <c:pt idx="1207">
                  <c:v>18.208713827259999</c:v>
                </c:pt>
                <c:pt idx="1208">
                  <c:v>18.233311948859999</c:v>
                </c:pt>
                <c:pt idx="1209">
                  <c:v>18.253938016959999</c:v>
                </c:pt>
                <c:pt idx="1210">
                  <c:v>18.278353986859997</c:v>
                </c:pt>
                <c:pt idx="1211">
                  <c:v>18.302826938759999</c:v>
                </c:pt>
                <c:pt idx="1212">
                  <c:v>18.323603925759997</c:v>
                </c:pt>
                <c:pt idx="1213">
                  <c:v>18.348283825059998</c:v>
                </c:pt>
                <c:pt idx="1214">
                  <c:v>18.368552980559997</c:v>
                </c:pt>
                <c:pt idx="1215">
                  <c:v>18.393423853059996</c:v>
                </c:pt>
                <c:pt idx="1216">
                  <c:v>18.417733011359999</c:v>
                </c:pt>
                <c:pt idx="1217">
                  <c:v>18.438196954859997</c:v>
                </c:pt>
                <c:pt idx="1218">
                  <c:v>18.462910947859999</c:v>
                </c:pt>
                <c:pt idx="1219">
                  <c:v>18.483557996859997</c:v>
                </c:pt>
                <c:pt idx="1220">
                  <c:v>18.507728872359998</c:v>
                </c:pt>
                <c:pt idx="1221">
                  <c:v>18.528690872259997</c:v>
                </c:pt>
                <c:pt idx="1222">
                  <c:v>18.552818832459998</c:v>
                </c:pt>
                <c:pt idx="1223">
                  <c:v>18.577498016459998</c:v>
                </c:pt>
                <c:pt idx="1224">
                  <c:v>18.597946939559996</c:v>
                </c:pt>
                <c:pt idx="1225">
                  <c:v>18.622460899459998</c:v>
                </c:pt>
                <c:pt idx="1226">
                  <c:v>18.643071947159999</c:v>
                </c:pt>
                <c:pt idx="1227">
                  <c:v>18.667622861959998</c:v>
                </c:pt>
                <c:pt idx="1228">
                  <c:v>18.692468938959998</c:v>
                </c:pt>
                <c:pt idx="1229">
                  <c:v>18.712635812859997</c:v>
                </c:pt>
                <c:pt idx="1230">
                  <c:v>18.737251815859999</c:v>
                </c:pt>
                <c:pt idx="1231">
                  <c:v>18.757664022559997</c:v>
                </c:pt>
                <c:pt idx="1232">
                  <c:v>18.782538948159999</c:v>
                </c:pt>
                <c:pt idx="1233">
                  <c:v>18.806675968259999</c:v>
                </c:pt>
                <c:pt idx="1234">
                  <c:v>18.82736187946</c:v>
                </c:pt>
                <c:pt idx="1235">
                  <c:v>18.851833877659999</c:v>
                </c:pt>
                <c:pt idx="1236">
                  <c:v>18.872311887859997</c:v>
                </c:pt>
                <c:pt idx="1237">
                  <c:v>18.897337970859997</c:v>
                </c:pt>
                <c:pt idx="1238">
                  <c:v>18.917527971359998</c:v>
                </c:pt>
                <c:pt idx="1239">
                  <c:v>18.942048845359999</c:v>
                </c:pt>
                <c:pt idx="1240">
                  <c:v>18.966572818859998</c:v>
                </c:pt>
                <c:pt idx="1241">
                  <c:v>18.987259922159996</c:v>
                </c:pt>
                <c:pt idx="1242">
                  <c:v>19.011952934359996</c:v>
                </c:pt>
                <c:pt idx="1243">
                  <c:v>19.032630977759997</c:v>
                </c:pt>
                <c:pt idx="1244">
                  <c:v>19.056676921959998</c:v>
                </c:pt>
                <c:pt idx="1245">
                  <c:v>19.081339893459997</c:v>
                </c:pt>
                <c:pt idx="1246">
                  <c:v>19.101800022259997</c:v>
                </c:pt>
                <c:pt idx="1247">
                  <c:v>19.126617965759998</c:v>
                </c:pt>
                <c:pt idx="1248">
                  <c:v>19.147015867359997</c:v>
                </c:pt>
                <c:pt idx="1249">
                  <c:v>19.171368894659999</c:v>
                </c:pt>
                <c:pt idx="1250">
                  <c:v>19.196380910959999</c:v>
                </c:pt>
                <c:pt idx="1251">
                  <c:v>19.216454801659999</c:v>
                </c:pt>
                <c:pt idx="1252">
                  <c:v>19.240981874559999</c:v>
                </c:pt>
                <c:pt idx="1253">
                  <c:v>19.261907873259997</c:v>
                </c:pt>
                <c:pt idx="1254">
                  <c:v>19.286168871059999</c:v>
                </c:pt>
                <c:pt idx="1255">
                  <c:v>19.306727943559999</c:v>
                </c:pt>
                <c:pt idx="1256">
                  <c:v>19.331559000059997</c:v>
                </c:pt>
                <c:pt idx="1257">
                  <c:v>19.355683860859997</c:v>
                </c:pt>
                <c:pt idx="1258">
                  <c:v>19.376236972859999</c:v>
                </c:pt>
                <c:pt idx="1259">
                  <c:v>19.400981960359999</c:v>
                </c:pt>
                <c:pt idx="1260">
                  <c:v>19.421368894659999</c:v>
                </c:pt>
                <c:pt idx="1261">
                  <c:v>19.446020898959997</c:v>
                </c:pt>
                <c:pt idx="1262">
                  <c:v>19.470357952259999</c:v>
                </c:pt>
                <c:pt idx="1263">
                  <c:v>19.490868864159999</c:v>
                </c:pt>
                <c:pt idx="1264">
                  <c:v>19.515471992559998</c:v>
                </c:pt>
                <c:pt idx="1265">
                  <c:v>19.536048946459999</c:v>
                </c:pt>
                <c:pt idx="1266">
                  <c:v>19.560684976659999</c:v>
                </c:pt>
                <c:pt idx="1267">
                  <c:v>19.585081873059998</c:v>
                </c:pt>
                <c:pt idx="1268">
                  <c:v>19.605637846059999</c:v>
                </c:pt>
                <c:pt idx="1269">
                  <c:v>19.630329904659998</c:v>
                </c:pt>
                <c:pt idx="1270">
                  <c:v>19.650763807359997</c:v>
                </c:pt>
                <c:pt idx="1271">
                  <c:v>19.675176916259996</c:v>
                </c:pt>
                <c:pt idx="1272">
                  <c:v>19.696046886559998</c:v>
                </c:pt>
                <c:pt idx="1273">
                  <c:v>19.720463810059996</c:v>
                </c:pt>
                <c:pt idx="1274">
                  <c:v>19.744803009159998</c:v>
                </c:pt>
                <c:pt idx="1275">
                  <c:v>19.765786943559998</c:v>
                </c:pt>
                <c:pt idx="1276">
                  <c:v>19.790100870259998</c:v>
                </c:pt>
                <c:pt idx="1277">
                  <c:v>19.810674009459998</c:v>
                </c:pt>
                <c:pt idx="1278">
                  <c:v>19.835043964459999</c:v>
                </c:pt>
                <c:pt idx="1279">
                  <c:v>19.859960851759997</c:v>
                </c:pt>
                <c:pt idx="1280">
                  <c:v>19.880057869059996</c:v>
                </c:pt>
                <c:pt idx="1281">
                  <c:v>19.904624996259997</c:v>
                </c:pt>
                <c:pt idx="1282">
                  <c:v>19.925182876659999</c:v>
                </c:pt>
                <c:pt idx="1283">
                  <c:v>19.949732837759999</c:v>
                </c:pt>
                <c:pt idx="1284">
                  <c:v>19.974402008159998</c:v>
                </c:pt>
                <c:pt idx="1285">
                  <c:v>19.995097932859998</c:v>
                </c:pt>
                <c:pt idx="1286">
                  <c:v>20.019317922659997</c:v>
                </c:pt>
                <c:pt idx="1287">
                  <c:v>20.040057954859996</c:v>
                </c:pt>
                <c:pt idx="1288">
                  <c:v>20.06435590756</c:v>
                </c:pt>
                <c:pt idx="1289">
                  <c:v>20.084978876159997</c:v>
                </c:pt>
                <c:pt idx="1290">
                  <c:v>20.109563884859998</c:v>
                </c:pt>
                <c:pt idx="1291">
                  <c:v>20.129563884859998</c:v>
                </c:pt>
                <c:pt idx="1292">
                  <c:v>20.130199985659999</c:v>
                </c:pt>
                <c:pt idx="1293">
                  <c:v>20.130967931859999</c:v>
                </c:pt>
                <c:pt idx="1294">
                  <c:v>20.131470041359997</c:v>
                </c:pt>
                <c:pt idx="1295">
                  <c:v>20.131975011960002</c:v>
                </c:pt>
                <c:pt idx="1296">
                  <c:v>20.132452087559997</c:v>
                </c:pt>
                <c:pt idx="1297">
                  <c:v>20.132925109959999</c:v>
                </c:pt>
                <c:pt idx="1298">
                  <c:v>20.133399086159997</c:v>
                </c:pt>
                <c:pt idx="1299">
                  <c:v>20.133873062260001</c:v>
                </c:pt>
                <c:pt idx="1300">
                  <c:v>20.134344892659996</c:v>
                </c:pt>
                <c:pt idx="1301">
                  <c:v>20.134821968159997</c:v>
                </c:pt>
                <c:pt idx="1302">
                  <c:v>20.135299997460002</c:v>
                </c:pt>
                <c:pt idx="1303">
                  <c:v>20.135783033460001</c:v>
                </c:pt>
                <c:pt idx="1304">
                  <c:v>20.136276083159999</c:v>
                </c:pt>
                <c:pt idx="1305">
                  <c:v>20.136751012959998</c:v>
                </c:pt>
                <c:pt idx="1306">
                  <c:v>20.137224035359999</c:v>
                </c:pt>
                <c:pt idx="1307">
                  <c:v>20.137697057860002</c:v>
                </c:pt>
                <c:pt idx="1308">
                  <c:v>20.138167934560002</c:v>
                </c:pt>
                <c:pt idx="1309">
                  <c:v>20.138747053259998</c:v>
                </c:pt>
                <c:pt idx="1310">
                  <c:v>20.139330940359997</c:v>
                </c:pt>
                <c:pt idx="1311">
                  <c:v>20.140043096660001</c:v>
                </c:pt>
                <c:pt idx="1312">
                  <c:v>20.140779094860001</c:v>
                </c:pt>
                <c:pt idx="1313">
                  <c:v>20.14152296076</c:v>
                </c:pt>
                <c:pt idx="1314">
                  <c:v>20.142392950160001</c:v>
                </c:pt>
                <c:pt idx="1315">
                  <c:v>20.143191890860003</c:v>
                </c:pt>
                <c:pt idx="1316">
                  <c:v>20.143872099059998</c:v>
                </c:pt>
                <c:pt idx="1317">
                  <c:v>20.144424038060002</c:v>
                </c:pt>
                <c:pt idx="1318">
                  <c:v>20.144923048159995</c:v>
                </c:pt>
                <c:pt idx="1319">
                  <c:v>20.145422058259996</c:v>
                </c:pt>
                <c:pt idx="1320">
                  <c:v>20.145920114660001</c:v>
                </c:pt>
                <c:pt idx="1321">
                  <c:v>20.146416978959998</c:v>
                </c:pt>
                <c:pt idx="1322">
                  <c:v>20.14729888926</c:v>
                </c:pt>
                <c:pt idx="1323">
                  <c:v>20.147960023959996</c:v>
                </c:pt>
                <c:pt idx="1324">
                  <c:v>20.148514108759997</c:v>
                </c:pt>
                <c:pt idx="1325">
                  <c:v>20.149046020660002</c:v>
                </c:pt>
                <c:pt idx="1326">
                  <c:v>20.14957888616</c:v>
                </c:pt>
                <c:pt idx="1327">
                  <c:v>20.150111036459997</c:v>
                </c:pt>
                <c:pt idx="1328">
                  <c:v>20.150637941459998</c:v>
                </c:pt>
                <c:pt idx="1329">
                  <c:v>20.151167945959997</c:v>
                </c:pt>
                <c:pt idx="1330">
                  <c:v>20.151695089459999</c:v>
                </c:pt>
                <c:pt idx="1331">
                  <c:v>20.152248935860001</c:v>
                </c:pt>
                <c:pt idx="1332">
                  <c:v>20.152782039759998</c:v>
                </c:pt>
                <c:pt idx="1333">
                  <c:v>20.153311090559995</c:v>
                </c:pt>
                <c:pt idx="1334">
                  <c:v>20.15384300246</c:v>
                </c:pt>
                <c:pt idx="1335">
                  <c:v>20.154369907460001</c:v>
                </c:pt>
                <c:pt idx="1336">
                  <c:v>20.155064897659997</c:v>
                </c:pt>
                <c:pt idx="1337">
                  <c:v>20.155870990860002</c:v>
                </c:pt>
                <c:pt idx="1338">
                  <c:v>20.156667070559998</c:v>
                </c:pt>
                <c:pt idx="1339">
                  <c:v>20.157208995959998</c:v>
                </c:pt>
                <c:pt idx="1340">
                  <c:v>20.15773709306</c:v>
                </c:pt>
                <c:pt idx="1341">
                  <c:v>20.158265905459999</c:v>
                </c:pt>
                <c:pt idx="1342">
                  <c:v>20.158794002660002</c:v>
                </c:pt>
                <c:pt idx="1343">
                  <c:v>20.159322099859999</c:v>
                </c:pt>
                <c:pt idx="1344">
                  <c:v>20.159885006060001</c:v>
                </c:pt>
                <c:pt idx="1345">
                  <c:v>20.160419063660001</c:v>
                </c:pt>
                <c:pt idx="1346">
                  <c:v>20.160950975559999</c:v>
                </c:pt>
                <c:pt idx="1347">
                  <c:v>20.178778009559998</c:v>
                </c:pt>
                <c:pt idx="1348">
                  <c:v>20.199327068460001</c:v>
                </c:pt>
                <c:pt idx="1349">
                  <c:v>20.224335031659997</c:v>
                </c:pt>
                <c:pt idx="1350">
                  <c:v>20.244400100859998</c:v>
                </c:pt>
                <c:pt idx="1351">
                  <c:v>20.26887305276</c:v>
                </c:pt>
                <c:pt idx="1352">
                  <c:v>20.293711023459998</c:v>
                </c:pt>
                <c:pt idx="1353">
                  <c:v>20.314055042359996</c:v>
                </c:pt>
                <c:pt idx="1354">
                  <c:v>20.338640051059997</c:v>
                </c:pt>
                <c:pt idx="1355">
                  <c:v>20.359417038060002</c:v>
                </c:pt>
                <c:pt idx="1356">
                  <c:v>20.38363798156</c:v>
                </c:pt>
                <c:pt idx="1357">
                  <c:v>20.404189901460001</c:v>
                </c:pt>
                <c:pt idx="1358">
                  <c:v>20.428800897759999</c:v>
                </c:pt>
                <c:pt idx="1359">
                  <c:v>20.453404026160001</c:v>
                </c:pt>
                <c:pt idx="1360">
                  <c:v>20.47375591286</c:v>
                </c:pt>
                <c:pt idx="1361">
                  <c:v>20.498382883159998</c:v>
                </c:pt>
                <c:pt idx="1362">
                  <c:v>20.518945055159996</c:v>
                </c:pt>
                <c:pt idx="1363">
                  <c:v>20.543588953159997</c:v>
                </c:pt>
                <c:pt idx="1364">
                  <c:v>20.56792290696</c:v>
                </c:pt>
                <c:pt idx="1365">
                  <c:v>20.58851011286</c:v>
                </c:pt>
                <c:pt idx="1366">
                  <c:v>20.613370018159998</c:v>
                </c:pt>
                <c:pt idx="1367">
                  <c:v>20.633564071759999</c:v>
                </c:pt>
                <c:pt idx="1368">
                  <c:v>20.658443050560003</c:v>
                </c:pt>
                <c:pt idx="1369">
                  <c:v>20.682658987159996</c:v>
                </c:pt>
                <c:pt idx="1370">
                  <c:v>20.703311996559997</c:v>
                </c:pt>
                <c:pt idx="1371">
                  <c:v>20.727989988459996</c:v>
                </c:pt>
                <c:pt idx="1372">
                  <c:v>20.748319940659997</c:v>
                </c:pt>
                <c:pt idx="1373">
                  <c:v>20.772718029159996</c:v>
                </c:pt>
                <c:pt idx="1374">
                  <c:v>20.793376045359999</c:v>
                </c:pt>
                <c:pt idx="1375">
                  <c:v>20.81787999166</c:v>
                </c:pt>
                <c:pt idx="1376">
                  <c:v>20.842732029060002</c:v>
                </c:pt>
                <c:pt idx="1377">
                  <c:v>20.863137083159998</c:v>
                </c:pt>
                <c:pt idx="1378">
                  <c:v>20.887517051860002</c:v>
                </c:pt>
                <c:pt idx="1379">
                  <c:v>20.907987909459997</c:v>
                </c:pt>
                <c:pt idx="1380">
                  <c:v>20.932596998359998</c:v>
                </c:pt>
                <c:pt idx="1381">
                  <c:v>20.957446889959996</c:v>
                </c:pt>
                <c:pt idx="1382">
                  <c:v>20.97760303506</c:v>
                </c:pt>
                <c:pt idx="1383">
                  <c:v>21.002221899159998</c:v>
                </c:pt>
                <c:pt idx="1384">
                  <c:v>21.022841053160001</c:v>
                </c:pt>
                <c:pt idx="1385">
                  <c:v>21.04717309966</c:v>
                </c:pt>
                <c:pt idx="1386">
                  <c:v>21.07171900766</c:v>
                </c:pt>
                <c:pt idx="1387">
                  <c:v>21.092378931159999</c:v>
                </c:pt>
                <c:pt idx="1388">
                  <c:v>21.116918878660002</c:v>
                </c:pt>
                <c:pt idx="1389">
                  <c:v>21.137358980259997</c:v>
                </c:pt>
                <c:pt idx="1390">
                  <c:v>21.162226038059998</c:v>
                </c:pt>
                <c:pt idx="1391">
                  <c:v>21.18248208056</c:v>
                </c:pt>
                <c:pt idx="1392">
                  <c:v>21.207027034859998</c:v>
                </c:pt>
                <c:pt idx="1393">
                  <c:v>21.231598930460002</c:v>
                </c:pt>
                <c:pt idx="1394">
                  <c:v>21.252081947459999</c:v>
                </c:pt>
                <c:pt idx="1395">
                  <c:v>21.276490049460001</c:v>
                </c:pt>
                <c:pt idx="1396">
                  <c:v>21.297025995360002</c:v>
                </c:pt>
                <c:pt idx="1397">
                  <c:v>21.321976976560002</c:v>
                </c:pt>
                <c:pt idx="1398">
                  <c:v>21.346616106159999</c:v>
                </c:pt>
                <c:pt idx="1399">
                  <c:v>21.366696910960002</c:v>
                </c:pt>
                <c:pt idx="1400">
                  <c:v>21.391672926059996</c:v>
                </c:pt>
                <c:pt idx="1401">
                  <c:v>21.411881046459996</c:v>
                </c:pt>
                <c:pt idx="1402">
                  <c:v>21.436580019159997</c:v>
                </c:pt>
                <c:pt idx="1403">
                  <c:v>21.460961895159997</c:v>
                </c:pt>
                <c:pt idx="1404">
                  <c:v>21.481535987960001</c:v>
                </c:pt>
                <c:pt idx="1405">
                  <c:v>21.505970077660002</c:v>
                </c:pt>
                <c:pt idx="1406">
                  <c:v>21.526573019159997</c:v>
                </c:pt>
                <c:pt idx="1407">
                  <c:v>21.551118927159997</c:v>
                </c:pt>
                <c:pt idx="1408">
                  <c:v>21.571565942859998</c:v>
                </c:pt>
                <c:pt idx="1409">
                  <c:v>21.59623392116</c:v>
                </c:pt>
                <c:pt idx="1410">
                  <c:v>21.620675878660002</c:v>
                </c:pt>
                <c:pt idx="1411">
                  <c:v>21.641490059059997</c:v>
                </c:pt>
                <c:pt idx="1412">
                  <c:v>21.665820913459996</c:v>
                </c:pt>
                <c:pt idx="1413">
                  <c:v>21.686328964360001</c:v>
                </c:pt>
                <c:pt idx="1414">
                  <c:v>21.711236076459997</c:v>
                </c:pt>
                <c:pt idx="1415">
                  <c:v>21.73536189096</c:v>
                </c:pt>
                <c:pt idx="1416">
                  <c:v>21.756012039360002</c:v>
                </c:pt>
                <c:pt idx="1417">
                  <c:v>21.780998067959999</c:v>
                </c:pt>
                <c:pt idx="1418">
                  <c:v>21.80105908406</c:v>
                </c:pt>
                <c:pt idx="1419">
                  <c:v>21.82579191216</c:v>
                </c:pt>
                <c:pt idx="1420">
                  <c:v>21.85007699026</c:v>
                </c:pt>
                <c:pt idx="1421">
                  <c:v>21.870591001659996</c:v>
                </c:pt>
                <c:pt idx="1422">
                  <c:v>21.895525055059998</c:v>
                </c:pt>
                <c:pt idx="1423">
                  <c:v>21.920596914459999</c:v>
                </c:pt>
                <c:pt idx="1424">
                  <c:v>21.940728025559999</c:v>
                </c:pt>
                <c:pt idx="1425">
                  <c:v>21.960553007259996</c:v>
                </c:pt>
                <c:pt idx="1426">
                  <c:v>21.985158996759999</c:v>
                </c:pt>
                <c:pt idx="1427">
                  <c:v>22.009797887959998</c:v>
                </c:pt>
                <c:pt idx="1428">
                  <c:v>22.030551986859997</c:v>
                </c:pt>
                <c:pt idx="1429">
                  <c:v>22.055033044959998</c:v>
                </c:pt>
                <c:pt idx="1430">
                  <c:v>22.075515108259999</c:v>
                </c:pt>
                <c:pt idx="1431">
                  <c:v>22.100015955060002</c:v>
                </c:pt>
                <c:pt idx="1432">
                  <c:v>22.124512033560002</c:v>
                </c:pt>
                <c:pt idx="1433">
                  <c:v>22.145280914460002</c:v>
                </c:pt>
                <c:pt idx="1434">
                  <c:v>22.169692115959997</c:v>
                </c:pt>
                <c:pt idx="1435">
                  <c:v>22.19032009136</c:v>
                </c:pt>
                <c:pt idx="1436">
                  <c:v>22.214696006860002</c:v>
                </c:pt>
                <c:pt idx="1437">
                  <c:v>22.23917110456</c:v>
                </c:pt>
                <c:pt idx="1438">
                  <c:v>22.259655075159998</c:v>
                </c:pt>
                <c:pt idx="1439">
                  <c:v>22.284335928059996</c:v>
                </c:pt>
                <c:pt idx="1440">
                  <c:v>22.304831104359998</c:v>
                </c:pt>
                <c:pt idx="1441">
                  <c:v>22.329752044759999</c:v>
                </c:pt>
                <c:pt idx="1442">
                  <c:v>22.350113945159997</c:v>
                </c:pt>
                <c:pt idx="1443">
                  <c:v>22.374754028459996</c:v>
                </c:pt>
                <c:pt idx="1444">
                  <c:v>22.399020986659998</c:v>
                </c:pt>
                <c:pt idx="1445">
                  <c:v>22.419559078360003</c:v>
                </c:pt>
                <c:pt idx="1446">
                  <c:v>22.444262104159996</c:v>
                </c:pt>
                <c:pt idx="1447">
                  <c:v>22.464671926659996</c:v>
                </c:pt>
                <c:pt idx="1448">
                  <c:v>22.48944695486</c:v>
                </c:pt>
                <c:pt idx="1449">
                  <c:v>22.513739900760001</c:v>
                </c:pt>
                <c:pt idx="1450">
                  <c:v>22.534248905360002</c:v>
                </c:pt>
                <c:pt idx="1451">
                  <c:v>22.559206085359996</c:v>
                </c:pt>
                <c:pt idx="1452">
                  <c:v>22.579360084659996</c:v>
                </c:pt>
                <c:pt idx="1453">
                  <c:v>22.604086952359999</c:v>
                </c:pt>
                <c:pt idx="1454">
                  <c:v>22.628546075959996</c:v>
                </c:pt>
                <c:pt idx="1455">
                  <c:v>22.64903409966</c:v>
                </c:pt>
                <c:pt idx="1456">
                  <c:v>22.673458891060001</c:v>
                </c:pt>
                <c:pt idx="1457">
                  <c:v>22.693981008659996</c:v>
                </c:pt>
                <c:pt idx="1458">
                  <c:v>22.718581991359997</c:v>
                </c:pt>
                <c:pt idx="1459">
                  <c:v>22.738929109659999</c:v>
                </c:pt>
                <c:pt idx="1460">
                  <c:v>22.764277057759998</c:v>
                </c:pt>
                <c:pt idx="1461">
                  <c:v>22.788343029159996</c:v>
                </c:pt>
                <c:pt idx="1462">
                  <c:v>22.808787899160002</c:v>
                </c:pt>
                <c:pt idx="1463">
                  <c:v>22.833141880159999</c:v>
                </c:pt>
                <c:pt idx="1464">
                  <c:v>22.853886919159997</c:v>
                </c:pt>
                <c:pt idx="1465">
                  <c:v>22.878343896959997</c:v>
                </c:pt>
                <c:pt idx="1466">
                  <c:v>22.902899103259998</c:v>
                </c:pt>
                <c:pt idx="1467">
                  <c:v>22.923467950959996</c:v>
                </c:pt>
                <c:pt idx="1468">
                  <c:v>22.948274927260002</c:v>
                </c:pt>
                <c:pt idx="1469">
                  <c:v>22.968597011660002</c:v>
                </c:pt>
                <c:pt idx="1470">
                  <c:v>22.992851095360002</c:v>
                </c:pt>
                <c:pt idx="1471">
                  <c:v>23.017831878759999</c:v>
                </c:pt>
                <c:pt idx="1472">
                  <c:v>23.037983970759996</c:v>
                </c:pt>
                <c:pt idx="1473">
                  <c:v>23.06253703126</c:v>
                </c:pt>
                <c:pt idx="1474">
                  <c:v>23.083077030360002</c:v>
                </c:pt>
                <c:pt idx="1475">
                  <c:v>23.107858972659997</c:v>
                </c:pt>
                <c:pt idx="1476">
                  <c:v>23.128254966859998</c:v>
                </c:pt>
                <c:pt idx="1477">
                  <c:v>23.152777032959996</c:v>
                </c:pt>
                <c:pt idx="1478">
                  <c:v>23.177318887859997</c:v>
                </c:pt>
                <c:pt idx="1479">
                  <c:v>23.197824077759996</c:v>
                </c:pt>
                <c:pt idx="1480">
                  <c:v>23.222432928259998</c:v>
                </c:pt>
                <c:pt idx="1481">
                  <c:v>23.24288900386</c:v>
                </c:pt>
                <c:pt idx="1482">
                  <c:v>23.26775105486</c:v>
                </c:pt>
                <c:pt idx="1483">
                  <c:v>23.291997985960002</c:v>
                </c:pt>
                <c:pt idx="1484">
                  <c:v>23.312595920660002</c:v>
                </c:pt>
                <c:pt idx="1485">
                  <c:v>23.337256984859998</c:v>
                </c:pt>
                <c:pt idx="1486">
                  <c:v>23.357826070960002</c:v>
                </c:pt>
                <c:pt idx="1487">
                  <c:v>23.382541971359998</c:v>
                </c:pt>
                <c:pt idx="1488">
                  <c:v>23.406642036560001</c:v>
                </c:pt>
                <c:pt idx="1489">
                  <c:v>23.427461938960001</c:v>
                </c:pt>
                <c:pt idx="1490">
                  <c:v>23.451681928759996</c:v>
                </c:pt>
                <c:pt idx="1491">
                  <c:v>23.472513036860001</c:v>
                </c:pt>
                <c:pt idx="1492">
                  <c:v>23.497088031860002</c:v>
                </c:pt>
                <c:pt idx="1493">
                  <c:v>23.517576055660001</c:v>
                </c:pt>
                <c:pt idx="1494">
                  <c:v>23.542116003159997</c:v>
                </c:pt>
                <c:pt idx="1495">
                  <c:v>23.566805915959996</c:v>
                </c:pt>
                <c:pt idx="1496">
                  <c:v>23.587015943659999</c:v>
                </c:pt>
                <c:pt idx="1497">
                  <c:v>23.611704902759996</c:v>
                </c:pt>
                <c:pt idx="1498">
                  <c:v>23.632501917059997</c:v>
                </c:pt>
                <c:pt idx="1499">
                  <c:v>23.656998949159998</c:v>
                </c:pt>
                <c:pt idx="1500">
                  <c:v>23.681209879059999</c:v>
                </c:pt>
                <c:pt idx="1501">
                  <c:v>23.701846914459999</c:v>
                </c:pt>
                <c:pt idx="1502">
                  <c:v>23.726630048860002</c:v>
                </c:pt>
                <c:pt idx="1503">
                  <c:v>23.746758060559998</c:v>
                </c:pt>
                <c:pt idx="1504">
                  <c:v>23.771325903059996</c:v>
                </c:pt>
                <c:pt idx="1505">
                  <c:v>23.79593308466</c:v>
                </c:pt>
                <c:pt idx="1506">
                  <c:v>23.816478090460002</c:v>
                </c:pt>
                <c:pt idx="1507">
                  <c:v>23.840967016359997</c:v>
                </c:pt>
                <c:pt idx="1508">
                  <c:v>23.86150796906</c:v>
                </c:pt>
                <c:pt idx="1509">
                  <c:v>23.886031942460001</c:v>
                </c:pt>
                <c:pt idx="1510">
                  <c:v>23.906581955059998</c:v>
                </c:pt>
                <c:pt idx="1511">
                  <c:v>23.931304054359998</c:v>
                </c:pt>
                <c:pt idx="1512">
                  <c:v>23.955665903259998</c:v>
                </c:pt>
                <c:pt idx="1513">
                  <c:v>23.976131992459997</c:v>
                </c:pt>
                <c:pt idx="1514">
                  <c:v>24.00082405106</c:v>
                </c:pt>
                <c:pt idx="1515">
                  <c:v>24.021363096359998</c:v>
                </c:pt>
                <c:pt idx="1516">
                  <c:v>24.045759039060002</c:v>
                </c:pt>
                <c:pt idx="1517">
                  <c:v>24.070318060059996</c:v>
                </c:pt>
                <c:pt idx="1518">
                  <c:v>24.090888099760001</c:v>
                </c:pt>
                <c:pt idx="1519">
                  <c:v>24.115429000959999</c:v>
                </c:pt>
                <c:pt idx="1520">
                  <c:v>24.135974960459997</c:v>
                </c:pt>
                <c:pt idx="1521">
                  <c:v>24.160765962759996</c:v>
                </c:pt>
                <c:pt idx="1522">
                  <c:v>24.185129003660002</c:v>
                </c:pt>
                <c:pt idx="1523">
                  <c:v>24.205524997859996</c:v>
                </c:pt>
                <c:pt idx="1524">
                  <c:v>24.230057077559998</c:v>
                </c:pt>
                <c:pt idx="1525">
                  <c:v>24.250665979559997</c:v>
                </c:pt>
                <c:pt idx="1526">
                  <c:v>24.275136070359999</c:v>
                </c:pt>
                <c:pt idx="1527">
                  <c:v>24.296032028359996</c:v>
                </c:pt>
                <c:pt idx="1528">
                  <c:v>24.320240097159996</c:v>
                </c:pt>
                <c:pt idx="1529">
                  <c:v>24.344941930859996</c:v>
                </c:pt>
                <c:pt idx="1530">
                  <c:v>24.365532951459997</c:v>
                </c:pt>
                <c:pt idx="1531">
                  <c:v>24.390158014459999</c:v>
                </c:pt>
                <c:pt idx="1532">
                  <c:v>24.410485105660001</c:v>
                </c:pt>
                <c:pt idx="1533">
                  <c:v>24.435359077560001</c:v>
                </c:pt>
                <c:pt idx="1534">
                  <c:v>24.459954099759997</c:v>
                </c:pt>
                <c:pt idx="1535">
                  <c:v>24.480005102260002</c:v>
                </c:pt>
                <c:pt idx="1536">
                  <c:v>24.504647092959999</c:v>
                </c:pt>
                <c:pt idx="1537">
                  <c:v>24.525262909059997</c:v>
                </c:pt>
                <c:pt idx="1538">
                  <c:v>24.54993994726</c:v>
                </c:pt>
                <c:pt idx="1539">
                  <c:v>24.574154930260001</c:v>
                </c:pt>
                <c:pt idx="1540">
                  <c:v>24.59480007186</c:v>
                </c:pt>
                <c:pt idx="1541">
                  <c:v>24.61927993786</c:v>
                </c:pt>
                <c:pt idx="1542">
                  <c:v>24.63989408506</c:v>
                </c:pt>
                <c:pt idx="1543">
                  <c:v>24.664428072059998</c:v>
                </c:pt>
                <c:pt idx="1544">
                  <c:v>24.684959964859999</c:v>
                </c:pt>
                <c:pt idx="1545">
                  <c:v>24.709434108860002</c:v>
                </c:pt>
                <c:pt idx="1546">
                  <c:v>24.73393710146</c:v>
                </c:pt>
                <c:pt idx="1547">
                  <c:v>24.754734115760002</c:v>
                </c:pt>
                <c:pt idx="1548">
                  <c:v>24.779052095559997</c:v>
                </c:pt>
                <c:pt idx="1549">
                  <c:v>24.799896078259998</c:v>
                </c:pt>
                <c:pt idx="1550">
                  <c:v>24.824266033260002</c:v>
                </c:pt>
                <c:pt idx="1551">
                  <c:v>24.848939018359999</c:v>
                </c:pt>
                <c:pt idx="1552">
                  <c:v>24.869217949060001</c:v>
                </c:pt>
                <c:pt idx="1553">
                  <c:v>24.894075946960001</c:v>
                </c:pt>
                <c:pt idx="1554">
                  <c:v>24.91453011526</c:v>
                </c:pt>
                <c:pt idx="1555">
                  <c:v>24.938846902960002</c:v>
                </c:pt>
                <c:pt idx="1556">
                  <c:v>24.963725881659997</c:v>
                </c:pt>
                <c:pt idx="1557">
                  <c:v>24.98401792536</c:v>
                </c:pt>
                <c:pt idx="1558">
                  <c:v>25.008479910059997</c:v>
                </c:pt>
                <c:pt idx="1559">
                  <c:v>25.029105978159997</c:v>
                </c:pt>
                <c:pt idx="1560">
                  <c:v>25.053428964760002</c:v>
                </c:pt>
                <c:pt idx="1561">
                  <c:v>25.073995905060002</c:v>
                </c:pt>
                <c:pt idx="1562">
                  <c:v>25.098886089460002</c:v>
                </c:pt>
                <c:pt idx="1563">
                  <c:v>25.123461084459997</c:v>
                </c:pt>
                <c:pt idx="1564">
                  <c:v>25.143687086260002</c:v>
                </c:pt>
                <c:pt idx="1565">
                  <c:v>25.163687086260001</c:v>
                </c:pt>
                <c:pt idx="1566">
                  <c:v>25.164213037660002</c:v>
                </c:pt>
                <c:pt idx="1567">
                  <c:v>25.164688205860006</c:v>
                </c:pt>
                <c:pt idx="1568">
                  <c:v>25.165157175260003</c:v>
                </c:pt>
                <c:pt idx="1569">
                  <c:v>25.165662145760006</c:v>
                </c:pt>
                <c:pt idx="1570">
                  <c:v>25.16613016146</c:v>
                </c:pt>
                <c:pt idx="1571">
                  <c:v>25.166595077660002</c:v>
                </c:pt>
                <c:pt idx="1572">
                  <c:v>25.167059040260003</c:v>
                </c:pt>
                <c:pt idx="1573">
                  <c:v>25.167536115860006</c:v>
                </c:pt>
                <c:pt idx="1574">
                  <c:v>25.168001032060001</c:v>
                </c:pt>
                <c:pt idx="1575">
                  <c:v>25.168470001360003</c:v>
                </c:pt>
                <c:pt idx="1576">
                  <c:v>25.168936109760001</c:v>
                </c:pt>
                <c:pt idx="1577">
                  <c:v>25.169442987660002</c:v>
                </c:pt>
                <c:pt idx="1578">
                  <c:v>25.170239067260002</c:v>
                </c:pt>
                <c:pt idx="1579">
                  <c:v>25.17075309766</c:v>
                </c:pt>
                <c:pt idx="1580">
                  <c:v>25.171230173260003</c:v>
                </c:pt>
                <c:pt idx="1581">
                  <c:v>25.17170009626</c:v>
                </c:pt>
                <c:pt idx="1582">
                  <c:v>25.172164058860002</c:v>
                </c:pt>
                <c:pt idx="1583">
                  <c:v>25.172629213460002</c:v>
                </c:pt>
                <c:pt idx="1584">
                  <c:v>25.173330164160003</c:v>
                </c:pt>
                <c:pt idx="1585">
                  <c:v>25.174079036860004</c:v>
                </c:pt>
                <c:pt idx="1586">
                  <c:v>25.17487201706</c:v>
                </c:pt>
                <c:pt idx="1587">
                  <c:v>25.175674057160006</c:v>
                </c:pt>
                <c:pt idx="1588">
                  <c:v>25.17652807256</c:v>
                </c:pt>
                <c:pt idx="1589">
                  <c:v>25.177192068260002</c:v>
                </c:pt>
                <c:pt idx="1590">
                  <c:v>25.177833175860005</c:v>
                </c:pt>
                <c:pt idx="1591">
                  <c:v>25.178361034560002</c:v>
                </c:pt>
                <c:pt idx="1592">
                  <c:v>25.178855991560003</c:v>
                </c:pt>
                <c:pt idx="1593">
                  <c:v>25.179346180160007</c:v>
                </c:pt>
                <c:pt idx="1594">
                  <c:v>25.179833984560002</c:v>
                </c:pt>
                <c:pt idx="1595">
                  <c:v>25.180329179960001</c:v>
                </c:pt>
                <c:pt idx="1596">
                  <c:v>25.180852985560005</c:v>
                </c:pt>
                <c:pt idx="1597">
                  <c:v>25.18140921606</c:v>
                </c:pt>
                <c:pt idx="1598">
                  <c:v>25.181933021760006</c:v>
                </c:pt>
                <c:pt idx="1599">
                  <c:v>25.182457065760001</c:v>
                </c:pt>
                <c:pt idx="1600">
                  <c:v>25.18297920246</c:v>
                </c:pt>
                <c:pt idx="1601">
                  <c:v>25.183501100760001</c:v>
                </c:pt>
                <c:pt idx="1602">
                  <c:v>25.184019184260006</c:v>
                </c:pt>
                <c:pt idx="1603">
                  <c:v>25.184535122060002</c:v>
                </c:pt>
                <c:pt idx="1604">
                  <c:v>25.185061073460002</c:v>
                </c:pt>
                <c:pt idx="1605">
                  <c:v>25.185602998860002</c:v>
                </c:pt>
                <c:pt idx="1606">
                  <c:v>25.186125135560001</c:v>
                </c:pt>
                <c:pt idx="1607">
                  <c:v>25.186760997960004</c:v>
                </c:pt>
                <c:pt idx="1608">
                  <c:v>25.18715701116</c:v>
                </c:pt>
                <c:pt idx="1609">
                  <c:v>25.187519169060007</c:v>
                </c:pt>
                <c:pt idx="1610">
                  <c:v>25.18786201496</c:v>
                </c:pt>
                <c:pt idx="1611">
                  <c:v>25.188206052960002</c:v>
                </c:pt>
                <c:pt idx="1612">
                  <c:v>25.188550090960003</c:v>
                </c:pt>
                <c:pt idx="1613">
                  <c:v>25.188999033160005</c:v>
                </c:pt>
                <c:pt idx="1614">
                  <c:v>25.18951115626</c:v>
                </c:pt>
                <c:pt idx="1615">
                  <c:v>25.190020179960005</c:v>
                </c:pt>
                <c:pt idx="1616">
                  <c:v>25.190395212360006</c:v>
                </c:pt>
                <c:pt idx="1617">
                  <c:v>25.190739011960002</c:v>
                </c:pt>
                <c:pt idx="1618">
                  <c:v>25.191078996860004</c:v>
                </c:pt>
                <c:pt idx="1619">
                  <c:v>25.191398000860001</c:v>
                </c:pt>
                <c:pt idx="1620">
                  <c:v>25.191653108760004</c:v>
                </c:pt>
                <c:pt idx="1621">
                  <c:v>25.191909170360002</c:v>
                </c:pt>
                <c:pt idx="1622">
                  <c:v>25.192163086060003</c:v>
                </c:pt>
                <c:pt idx="1623">
                  <c:v>25.192418193960005</c:v>
                </c:pt>
                <c:pt idx="1624">
                  <c:v>25.192675209260006</c:v>
                </c:pt>
                <c:pt idx="1625">
                  <c:v>25.192931032360004</c:v>
                </c:pt>
                <c:pt idx="1626">
                  <c:v>25.19318614026</c:v>
                </c:pt>
                <c:pt idx="1627">
                  <c:v>25.193452215360001</c:v>
                </c:pt>
                <c:pt idx="1628">
                  <c:v>25.193708992160001</c:v>
                </c:pt>
                <c:pt idx="1629">
                  <c:v>25.204063034260006</c:v>
                </c:pt>
                <c:pt idx="1630">
                  <c:v>25.224514103060006</c:v>
                </c:pt>
                <c:pt idx="1631">
                  <c:v>25.249115085760007</c:v>
                </c:pt>
                <c:pt idx="1632">
                  <c:v>25.269900179060006</c:v>
                </c:pt>
                <c:pt idx="1633">
                  <c:v>25.294429159360003</c:v>
                </c:pt>
                <c:pt idx="1634">
                  <c:v>25.314764118360007</c:v>
                </c:pt>
                <c:pt idx="1635">
                  <c:v>25.339375114660005</c:v>
                </c:pt>
                <c:pt idx="1636">
                  <c:v>25.363914108460005</c:v>
                </c:pt>
                <c:pt idx="1637">
                  <c:v>25.384700155460006</c:v>
                </c:pt>
                <c:pt idx="1638">
                  <c:v>25.408977127260005</c:v>
                </c:pt>
                <c:pt idx="1639">
                  <c:v>25.429495191760001</c:v>
                </c:pt>
                <c:pt idx="1640">
                  <c:v>25.454090213960004</c:v>
                </c:pt>
                <c:pt idx="1641">
                  <c:v>25.47859916706</c:v>
                </c:pt>
                <c:pt idx="1642">
                  <c:v>25.499519205260004</c:v>
                </c:pt>
                <c:pt idx="1643">
                  <c:v>25.523609018460004</c:v>
                </c:pt>
                <c:pt idx="1644">
                  <c:v>25.544126129360006</c:v>
                </c:pt>
                <c:pt idx="1645">
                  <c:v>25.568729019360003</c:v>
                </c:pt>
                <c:pt idx="1646">
                  <c:v>25.593694067160005</c:v>
                </c:pt>
                <c:pt idx="1647">
                  <c:v>25.613776064060001</c:v>
                </c:pt>
                <c:pt idx="1648">
                  <c:v>25.638552045960001</c:v>
                </c:pt>
                <c:pt idx="1649">
                  <c:v>25.659173107360001</c:v>
                </c:pt>
                <c:pt idx="1650">
                  <c:v>25.683431005660001</c:v>
                </c:pt>
                <c:pt idx="1651">
                  <c:v>25.703968143660003</c:v>
                </c:pt>
                <c:pt idx="1652">
                  <c:v>25.728854036460003</c:v>
                </c:pt>
                <c:pt idx="1653">
                  <c:v>25.753429031560007</c:v>
                </c:pt>
                <c:pt idx="1654">
                  <c:v>25.773694133960003</c:v>
                </c:pt>
                <c:pt idx="1655">
                  <c:v>25.798333025160002</c:v>
                </c:pt>
                <c:pt idx="1656">
                  <c:v>25.818996048160006</c:v>
                </c:pt>
                <c:pt idx="1657">
                  <c:v>25.84315810216</c:v>
                </c:pt>
                <c:pt idx="1658">
                  <c:v>25.868071174760001</c:v>
                </c:pt>
                <c:pt idx="1659">
                  <c:v>25.88832221046</c:v>
                </c:pt>
                <c:pt idx="1660">
                  <c:v>25.912804222260004</c:v>
                </c:pt>
                <c:pt idx="1661">
                  <c:v>25.933662986960005</c:v>
                </c:pt>
                <c:pt idx="1662">
                  <c:v>25.958097076560005</c:v>
                </c:pt>
                <c:pt idx="1663">
                  <c:v>25.982405996460006</c:v>
                </c:pt>
                <c:pt idx="1664">
                  <c:v>26.003151989160006</c:v>
                </c:pt>
                <c:pt idx="1665">
                  <c:v>26.027713155960004</c:v>
                </c:pt>
                <c:pt idx="1666">
                  <c:v>26.048055029060006</c:v>
                </c:pt>
                <c:pt idx="1667">
                  <c:v>26.072593069260005</c:v>
                </c:pt>
                <c:pt idx="1668">
                  <c:v>26.093492126660006</c:v>
                </c:pt>
                <c:pt idx="1669">
                  <c:v>26.117813205860006</c:v>
                </c:pt>
                <c:pt idx="1670">
                  <c:v>26.142173147360001</c:v>
                </c:pt>
                <c:pt idx="1671">
                  <c:v>26.163033104160004</c:v>
                </c:pt>
                <c:pt idx="1672">
                  <c:v>26.187340116660007</c:v>
                </c:pt>
                <c:pt idx="1673">
                  <c:v>26.207825994660002</c:v>
                </c:pt>
                <c:pt idx="1674">
                  <c:v>26.232822036960005</c:v>
                </c:pt>
                <c:pt idx="1675">
                  <c:v>26.256949043460001</c:v>
                </c:pt>
                <c:pt idx="1676">
                  <c:v>26.277604198660004</c:v>
                </c:pt>
                <c:pt idx="1677">
                  <c:v>26.302213049060004</c:v>
                </c:pt>
                <c:pt idx="1678">
                  <c:v>26.322608089660005</c:v>
                </c:pt>
                <c:pt idx="1679">
                  <c:v>26.347004985960002</c:v>
                </c:pt>
                <c:pt idx="1680">
                  <c:v>26.371755218660002</c:v>
                </c:pt>
                <c:pt idx="1681">
                  <c:v>26.392221069460003</c:v>
                </c:pt>
                <c:pt idx="1682">
                  <c:v>26.417021131660004</c:v>
                </c:pt>
                <c:pt idx="1683">
                  <c:v>26.437500095560001</c:v>
                </c:pt>
                <c:pt idx="1684">
                  <c:v>26.461774206360001</c:v>
                </c:pt>
                <c:pt idx="1685">
                  <c:v>26.482490158260003</c:v>
                </c:pt>
                <c:pt idx="1686">
                  <c:v>26.506887054660002</c:v>
                </c:pt>
                <c:pt idx="1687">
                  <c:v>26.531500196660001</c:v>
                </c:pt>
                <c:pt idx="1688">
                  <c:v>26.551933145660005</c:v>
                </c:pt>
                <c:pt idx="1689">
                  <c:v>26.576417064860006</c:v>
                </c:pt>
                <c:pt idx="1690">
                  <c:v>26.597159004360005</c:v>
                </c:pt>
                <c:pt idx="1691">
                  <c:v>26.62147603056</c:v>
                </c:pt>
                <c:pt idx="1692">
                  <c:v>26.646183109460001</c:v>
                </c:pt>
                <c:pt idx="1693">
                  <c:v>26.666961050160001</c:v>
                </c:pt>
                <c:pt idx="1694">
                  <c:v>26.691284036760006</c:v>
                </c:pt>
                <c:pt idx="1695">
                  <c:v>26.711680984660003</c:v>
                </c:pt>
                <c:pt idx="1696">
                  <c:v>26.736238098360001</c:v>
                </c:pt>
                <c:pt idx="1697">
                  <c:v>26.76079616566</c:v>
                </c:pt>
                <c:pt idx="1698">
                  <c:v>26.781454181860003</c:v>
                </c:pt>
                <c:pt idx="1699">
                  <c:v>26.805811023860006</c:v>
                </c:pt>
                <c:pt idx="1700">
                  <c:v>26.826710081260007</c:v>
                </c:pt>
                <c:pt idx="1701">
                  <c:v>26.851244068360007</c:v>
                </c:pt>
                <c:pt idx="1702">
                  <c:v>26.871519184260006</c:v>
                </c:pt>
                <c:pt idx="1703">
                  <c:v>26.896352148260004</c:v>
                </c:pt>
                <c:pt idx="1704">
                  <c:v>26.920537090460005</c:v>
                </c:pt>
                <c:pt idx="1705">
                  <c:v>26.941060161760003</c:v>
                </c:pt>
                <c:pt idx="1706">
                  <c:v>26.965611076560005</c:v>
                </c:pt>
                <c:pt idx="1707">
                  <c:v>26.98620710386</c:v>
                </c:pt>
                <c:pt idx="1708">
                  <c:v>27.010894155660001</c:v>
                </c:pt>
                <c:pt idx="1709">
                  <c:v>27.035291052060007</c:v>
                </c:pt>
                <c:pt idx="1710">
                  <c:v>27.055848217160001</c:v>
                </c:pt>
                <c:pt idx="1711">
                  <c:v>27.080240106760005</c:v>
                </c:pt>
                <c:pt idx="1712">
                  <c:v>27.10119018576</c:v>
                </c:pt>
                <c:pt idx="1713">
                  <c:v>27.125443077260005</c:v>
                </c:pt>
                <c:pt idx="1714">
                  <c:v>27.150079107460005</c:v>
                </c:pt>
                <c:pt idx="1715">
                  <c:v>27.170511102860001</c:v>
                </c:pt>
                <c:pt idx="1716">
                  <c:v>27.194982147360005</c:v>
                </c:pt>
                <c:pt idx="1717">
                  <c:v>27.215506172360005</c:v>
                </c:pt>
                <c:pt idx="1718">
                  <c:v>27.240132188960001</c:v>
                </c:pt>
                <c:pt idx="1719">
                  <c:v>27.260809040260003</c:v>
                </c:pt>
                <c:pt idx="1720">
                  <c:v>27.285220003260005</c:v>
                </c:pt>
                <c:pt idx="1721">
                  <c:v>27.309672212760002</c:v>
                </c:pt>
                <c:pt idx="1722">
                  <c:v>27.330452060860001</c:v>
                </c:pt>
                <c:pt idx="1723">
                  <c:v>27.354928112160007</c:v>
                </c:pt>
                <c:pt idx="1724">
                  <c:v>27.375332212660002</c:v>
                </c:pt>
                <c:pt idx="1725">
                  <c:v>27.400110101860005</c:v>
                </c:pt>
                <c:pt idx="1726">
                  <c:v>27.42442808166</c:v>
                </c:pt>
                <c:pt idx="1727">
                  <c:v>27.444954013960004</c:v>
                </c:pt>
                <c:pt idx="1728">
                  <c:v>27.46975502986</c:v>
                </c:pt>
                <c:pt idx="1729">
                  <c:v>27.49007711426</c:v>
                </c:pt>
                <c:pt idx="1730">
                  <c:v>27.514657116060004</c:v>
                </c:pt>
                <c:pt idx="1731">
                  <c:v>27.539051151460004</c:v>
                </c:pt>
                <c:pt idx="1732">
                  <c:v>27.560681200160001</c:v>
                </c:pt>
                <c:pt idx="1733">
                  <c:v>27.583986139460006</c:v>
                </c:pt>
                <c:pt idx="1734">
                  <c:v>27.604723072260004</c:v>
                </c:pt>
                <c:pt idx="1735">
                  <c:v>27.62920913716</c:v>
                </c:pt>
                <c:pt idx="1736">
                  <c:v>27.649786091060005</c:v>
                </c:pt>
                <c:pt idx="1737">
                  <c:v>27.674243068860005</c:v>
                </c:pt>
                <c:pt idx="1738">
                  <c:v>27.698906994060007</c:v>
                </c:pt>
                <c:pt idx="1739">
                  <c:v>27.719767189160006</c:v>
                </c:pt>
                <c:pt idx="1740">
                  <c:v>27.743953085160005</c:v>
                </c:pt>
                <c:pt idx="1741">
                  <c:v>27.764568185960005</c:v>
                </c:pt>
                <c:pt idx="1742">
                  <c:v>27.789100027260002</c:v>
                </c:pt>
                <c:pt idx="1743">
                  <c:v>27.813529110160001</c:v>
                </c:pt>
                <c:pt idx="1744">
                  <c:v>27.834225034860001</c:v>
                </c:pt>
                <c:pt idx="1745">
                  <c:v>27.858868217660007</c:v>
                </c:pt>
                <c:pt idx="1746">
                  <c:v>27.879259205060006</c:v>
                </c:pt>
                <c:pt idx="1747">
                  <c:v>27.903768158160002</c:v>
                </c:pt>
                <c:pt idx="1748">
                  <c:v>27.928500032560006</c:v>
                </c:pt>
                <c:pt idx="1749">
                  <c:v>27.949072218160001</c:v>
                </c:pt>
                <c:pt idx="1750">
                  <c:v>27.973373031760001</c:v>
                </c:pt>
                <c:pt idx="1751">
                  <c:v>27.993901109860001</c:v>
                </c:pt>
                <c:pt idx="1752">
                  <c:v>28.018402195160004</c:v>
                </c:pt>
                <c:pt idx="1753">
                  <c:v>28.038929081160003</c:v>
                </c:pt>
                <c:pt idx="1754">
                  <c:v>28.063781118560005</c:v>
                </c:pt>
                <c:pt idx="1755">
                  <c:v>28.088184213760005</c:v>
                </c:pt>
                <c:pt idx="1756">
                  <c:v>28.108509159260006</c:v>
                </c:pt>
                <c:pt idx="1757">
                  <c:v>28.133420086060003</c:v>
                </c:pt>
                <c:pt idx="1758">
                  <c:v>28.153704023560007</c:v>
                </c:pt>
                <c:pt idx="1759">
                  <c:v>28.178374147560003</c:v>
                </c:pt>
                <c:pt idx="1760">
                  <c:v>28.202894067960006</c:v>
                </c:pt>
                <c:pt idx="1761">
                  <c:v>28.223295068960002</c:v>
                </c:pt>
                <c:pt idx="1762">
                  <c:v>28.24781022086</c:v>
                </c:pt>
                <c:pt idx="1763">
                  <c:v>28.268564081360001</c:v>
                </c:pt>
                <c:pt idx="1764">
                  <c:v>28.293267107160002</c:v>
                </c:pt>
                <c:pt idx="1765">
                  <c:v>28.317713117760004</c:v>
                </c:pt>
                <c:pt idx="1766">
                  <c:v>28.338219022960001</c:v>
                </c:pt>
                <c:pt idx="1767">
                  <c:v>28.362426138060005</c:v>
                </c:pt>
                <c:pt idx="1768">
                  <c:v>28.383307075660003</c:v>
                </c:pt>
                <c:pt idx="1769">
                  <c:v>28.407578087060006</c:v>
                </c:pt>
                <c:pt idx="1770">
                  <c:v>28.428094005760006</c:v>
                </c:pt>
                <c:pt idx="1771">
                  <c:v>28.452655172560004</c:v>
                </c:pt>
                <c:pt idx="1772">
                  <c:v>28.477104044160004</c:v>
                </c:pt>
                <c:pt idx="1773">
                  <c:v>28.497821188160007</c:v>
                </c:pt>
                <c:pt idx="1774">
                  <c:v>28.522276020260005</c:v>
                </c:pt>
                <c:pt idx="1775">
                  <c:v>28.542800998860006</c:v>
                </c:pt>
                <c:pt idx="1776">
                  <c:v>28.567493057460002</c:v>
                </c:pt>
                <c:pt idx="1777">
                  <c:v>28.591975069260005</c:v>
                </c:pt>
                <c:pt idx="1778">
                  <c:v>28.612654066260003</c:v>
                </c:pt>
                <c:pt idx="1779">
                  <c:v>28.636916017660003</c:v>
                </c:pt>
                <c:pt idx="1780">
                  <c:v>28.657703018360007</c:v>
                </c:pt>
                <c:pt idx="1781">
                  <c:v>28.682167148760005</c:v>
                </c:pt>
                <c:pt idx="1782">
                  <c:v>28.706562137760006</c:v>
                </c:pt>
                <c:pt idx="1783">
                  <c:v>28.72741804136</c:v>
                </c:pt>
                <c:pt idx="1784">
                  <c:v>28.751903152660002</c:v>
                </c:pt>
                <c:pt idx="1785">
                  <c:v>28.772207117260006</c:v>
                </c:pt>
                <c:pt idx="1786">
                  <c:v>28.797076082360004</c:v>
                </c:pt>
                <c:pt idx="1787">
                  <c:v>28.817297077360006</c:v>
                </c:pt>
                <c:pt idx="1788">
                  <c:v>28.841815090360004</c:v>
                </c:pt>
                <c:pt idx="1789">
                  <c:v>28.866569137760006</c:v>
                </c:pt>
                <c:pt idx="1790">
                  <c:v>28.886808014060005</c:v>
                </c:pt>
                <c:pt idx="1791">
                  <c:v>28.911613083060001</c:v>
                </c:pt>
                <c:pt idx="1792">
                  <c:v>28.932296133260007</c:v>
                </c:pt>
                <c:pt idx="1793">
                  <c:v>28.956546163760006</c:v>
                </c:pt>
                <c:pt idx="1794">
                  <c:v>28.981036043360003</c:v>
                </c:pt>
                <c:pt idx="1795">
                  <c:v>29.001794195360002</c:v>
                </c:pt>
                <c:pt idx="1796">
                  <c:v>29.02643713966</c:v>
                </c:pt>
                <c:pt idx="1797">
                  <c:v>29.046613073560007</c:v>
                </c:pt>
                <c:pt idx="1798">
                  <c:v>29.071240043860005</c:v>
                </c:pt>
                <c:pt idx="1799">
                  <c:v>29.095667219360006</c:v>
                </c:pt>
                <c:pt idx="1800">
                  <c:v>29.11662015936</c:v>
                </c:pt>
                <c:pt idx="1801">
                  <c:v>29.140768146660005</c:v>
                </c:pt>
                <c:pt idx="1802">
                  <c:v>29.161331987560001</c:v>
                </c:pt>
                <c:pt idx="1803">
                  <c:v>29.185982084460004</c:v>
                </c:pt>
                <c:pt idx="1804">
                  <c:v>29.206471061860004</c:v>
                </c:pt>
                <c:pt idx="1805">
                  <c:v>29.231064176760004</c:v>
                </c:pt>
                <c:pt idx="1806">
                  <c:v>29.255785083960003</c:v>
                </c:pt>
                <c:pt idx="1807">
                  <c:v>29.276022052960005</c:v>
                </c:pt>
                <c:pt idx="1808">
                  <c:v>29.300986147060005</c:v>
                </c:pt>
                <c:pt idx="1809">
                  <c:v>29.321431017060004</c:v>
                </c:pt>
                <c:pt idx="1810">
                  <c:v>29.345581150260006</c:v>
                </c:pt>
                <c:pt idx="1811">
                  <c:v>29.370227193960002</c:v>
                </c:pt>
                <c:pt idx="1812">
                  <c:v>29.390752172660005</c:v>
                </c:pt>
                <c:pt idx="1813">
                  <c:v>29.415227985560005</c:v>
                </c:pt>
                <c:pt idx="1814">
                  <c:v>29.436278200360004</c:v>
                </c:pt>
                <c:pt idx="1815">
                  <c:v>29.460765218860001</c:v>
                </c:pt>
                <c:pt idx="1816">
                  <c:v>29.484929180360002</c:v>
                </c:pt>
                <c:pt idx="1817">
                  <c:v>29.50548706076</c:v>
                </c:pt>
                <c:pt idx="1818">
                  <c:v>29.530138111260005</c:v>
                </c:pt>
                <c:pt idx="1819">
                  <c:v>29.55047211666</c:v>
                </c:pt>
                <c:pt idx="1820">
                  <c:v>29.575229025060001</c:v>
                </c:pt>
                <c:pt idx="1821">
                  <c:v>29.595855093160001</c:v>
                </c:pt>
                <c:pt idx="1822">
                  <c:v>29.620066023060001</c:v>
                </c:pt>
                <c:pt idx="1823">
                  <c:v>29.644553995260001</c:v>
                </c:pt>
                <c:pt idx="1824">
                  <c:v>29.665224170860004</c:v>
                </c:pt>
                <c:pt idx="1825">
                  <c:v>29.689720010960006</c:v>
                </c:pt>
                <c:pt idx="1826">
                  <c:v>29.710262155660001</c:v>
                </c:pt>
                <c:pt idx="1827">
                  <c:v>29.734965181560003</c:v>
                </c:pt>
                <c:pt idx="1828">
                  <c:v>29.759283161360006</c:v>
                </c:pt>
                <c:pt idx="1829">
                  <c:v>29.779836988660005</c:v>
                </c:pt>
                <c:pt idx="1830">
                  <c:v>29.804487085560002</c:v>
                </c:pt>
                <c:pt idx="1831">
                  <c:v>29.82519016286</c:v>
                </c:pt>
                <c:pt idx="1832">
                  <c:v>29.84987602256</c:v>
                </c:pt>
                <c:pt idx="1833">
                  <c:v>29.874003029060002</c:v>
                </c:pt>
                <c:pt idx="1834">
                  <c:v>29.894855117960002</c:v>
                </c:pt>
                <c:pt idx="1835">
                  <c:v>29.919113016260003</c:v>
                </c:pt>
                <c:pt idx="1836">
                  <c:v>29.939675188260001</c:v>
                </c:pt>
                <c:pt idx="1837">
                  <c:v>29.96460304276</c:v>
                </c:pt>
                <c:pt idx="1838">
                  <c:v>29.984860992560005</c:v>
                </c:pt>
                <c:pt idx="1839">
                  <c:v>30.009336090260003</c:v>
                </c:pt>
                <c:pt idx="1840">
                  <c:v>30.034011221060002</c:v>
                </c:pt>
                <c:pt idx="1841">
                  <c:v>30.054421997260004</c:v>
                </c:pt>
                <c:pt idx="1842">
                  <c:v>30.07909212126</c:v>
                </c:pt>
                <c:pt idx="1843">
                  <c:v>30.099716997360002</c:v>
                </c:pt>
                <c:pt idx="1844">
                  <c:v>30.123951053760006</c:v>
                </c:pt>
                <c:pt idx="1845">
                  <c:v>30.14872012156</c:v>
                </c:pt>
                <c:pt idx="1846">
                  <c:v>30.169457054260004</c:v>
                </c:pt>
              </c:numCache>
            </c:numRef>
          </c:xVal>
          <c:yVal>
            <c:numRef>
              <c:f>'mix3'!$H$2:$H$1848</c:f>
              <c:numCache>
                <c:formatCode>General</c:formatCode>
                <c:ptCount val="1847"/>
                <c:pt idx="0">
                  <c:v>618</c:v>
                </c:pt>
                <c:pt idx="1">
                  <c:v>617</c:v>
                </c:pt>
                <c:pt idx="2">
                  <c:v>618</c:v>
                </c:pt>
                <c:pt idx="3">
                  <c:v>620</c:v>
                </c:pt>
                <c:pt idx="4">
                  <c:v>622</c:v>
                </c:pt>
                <c:pt idx="5">
                  <c:v>618</c:v>
                </c:pt>
                <c:pt idx="6">
                  <c:v>617</c:v>
                </c:pt>
                <c:pt idx="7">
                  <c:v>618</c:v>
                </c:pt>
                <c:pt idx="8">
                  <c:v>620</c:v>
                </c:pt>
                <c:pt idx="9">
                  <c:v>622</c:v>
                </c:pt>
                <c:pt idx="10">
                  <c:v>652</c:v>
                </c:pt>
                <c:pt idx="11">
                  <c:v>652</c:v>
                </c:pt>
                <c:pt idx="12">
                  <c:v>651</c:v>
                </c:pt>
                <c:pt idx="13">
                  <c:v>653</c:v>
                </c:pt>
                <c:pt idx="14">
                  <c:v>652</c:v>
                </c:pt>
                <c:pt idx="15">
                  <c:v>652</c:v>
                </c:pt>
                <c:pt idx="16">
                  <c:v>653</c:v>
                </c:pt>
                <c:pt idx="17">
                  <c:v>652</c:v>
                </c:pt>
                <c:pt idx="18">
                  <c:v>650</c:v>
                </c:pt>
                <c:pt idx="19">
                  <c:v>650</c:v>
                </c:pt>
                <c:pt idx="20">
                  <c:v>651</c:v>
                </c:pt>
                <c:pt idx="21">
                  <c:v>649</c:v>
                </c:pt>
                <c:pt idx="22">
                  <c:v>648</c:v>
                </c:pt>
                <c:pt idx="23">
                  <c:v>649</c:v>
                </c:pt>
                <c:pt idx="24">
                  <c:v>649</c:v>
                </c:pt>
                <c:pt idx="25">
                  <c:v>646</c:v>
                </c:pt>
                <c:pt idx="26">
                  <c:v>646</c:v>
                </c:pt>
                <c:pt idx="27">
                  <c:v>644</c:v>
                </c:pt>
                <c:pt idx="28">
                  <c:v>645</c:v>
                </c:pt>
                <c:pt idx="29">
                  <c:v>644</c:v>
                </c:pt>
                <c:pt idx="30">
                  <c:v>641</c:v>
                </c:pt>
                <c:pt idx="31">
                  <c:v>641</c:v>
                </c:pt>
                <c:pt idx="32">
                  <c:v>639</c:v>
                </c:pt>
                <c:pt idx="33">
                  <c:v>639</c:v>
                </c:pt>
                <c:pt idx="34">
                  <c:v>635</c:v>
                </c:pt>
                <c:pt idx="35">
                  <c:v>635</c:v>
                </c:pt>
                <c:pt idx="36">
                  <c:v>637</c:v>
                </c:pt>
                <c:pt idx="37">
                  <c:v>635</c:v>
                </c:pt>
                <c:pt idx="38">
                  <c:v>634</c:v>
                </c:pt>
                <c:pt idx="39">
                  <c:v>636</c:v>
                </c:pt>
                <c:pt idx="40">
                  <c:v>636</c:v>
                </c:pt>
                <c:pt idx="41">
                  <c:v>635</c:v>
                </c:pt>
                <c:pt idx="42">
                  <c:v>634</c:v>
                </c:pt>
                <c:pt idx="43">
                  <c:v>634</c:v>
                </c:pt>
                <c:pt idx="44">
                  <c:v>635</c:v>
                </c:pt>
                <c:pt idx="45">
                  <c:v>633</c:v>
                </c:pt>
                <c:pt idx="46">
                  <c:v>632</c:v>
                </c:pt>
                <c:pt idx="47">
                  <c:v>633</c:v>
                </c:pt>
                <c:pt idx="48">
                  <c:v>633</c:v>
                </c:pt>
                <c:pt idx="49">
                  <c:v>632</c:v>
                </c:pt>
                <c:pt idx="50">
                  <c:v>629</c:v>
                </c:pt>
                <c:pt idx="51">
                  <c:v>631</c:v>
                </c:pt>
                <c:pt idx="52">
                  <c:v>630</c:v>
                </c:pt>
                <c:pt idx="53">
                  <c:v>630</c:v>
                </c:pt>
                <c:pt idx="54">
                  <c:v>630</c:v>
                </c:pt>
                <c:pt idx="55">
                  <c:v>629</c:v>
                </c:pt>
                <c:pt idx="56">
                  <c:v>631</c:v>
                </c:pt>
                <c:pt idx="57">
                  <c:v>630</c:v>
                </c:pt>
                <c:pt idx="58">
                  <c:v>629</c:v>
                </c:pt>
                <c:pt idx="59">
                  <c:v>632</c:v>
                </c:pt>
                <c:pt idx="60">
                  <c:v>631</c:v>
                </c:pt>
                <c:pt idx="61">
                  <c:v>629</c:v>
                </c:pt>
                <c:pt idx="62">
                  <c:v>631</c:v>
                </c:pt>
                <c:pt idx="63">
                  <c:v>630</c:v>
                </c:pt>
                <c:pt idx="64">
                  <c:v>632</c:v>
                </c:pt>
                <c:pt idx="65">
                  <c:v>631</c:v>
                </c:pt>
                <c:pt idx="66">
                  <c:v>631</c:v>
                </c:pt>
                <c:pt idx="67">
                  <c:v>632</c:v>
                </c:pt>
                <c:pt idx="68">
                  <c:v>627</c:v>
                </c:pt>
                <c:pt idx="69">
                  <c:v>614</c:v>
                </c:pt>
                <c:pt idx="70">
                  <c:v>598</c:v>
                </c:pt>
                <c:pt idx="71">
                  <c:v>568</c:v>
                </c:pt>
                <c:pt idx="72">
                  <c:v>539</c:v>
                </c:pt>
                <c:pt idx="73">
                  <c:v>504</c:v>
                </c:pt>
                <c:pt idx="74">
                  <c:v>477</c:v>
                </c:pt>
                <c:pt idx="75">
                  <c:v>457</c:v>
                </c:pt>
                <c:pt idx="76">
                  <c:v>436</c:v>
                </c:pt>
                <c:pt idx="77">
                  <c:v>423</c:v>
                </c:pt>
                <c:pt idx="78">
                  <c:v>417</c:v>
                </c:pt>
                <c:pt idx="79">
                  <c:v>410</c:v>
                </c:pt>
                <c:pt idx="80">
                  <c:v>410</c:v>
                </c:pt>
                <c:pt idx="81">
                  <c:v>390</c:v>
                </c:pt>
                <c:pt idx="82">
                  <c:v>406</c:v>
                </c:pt>
                <c:pt idx="83">
                  <c:v>402</c:v>
                </c:pt>
                <c:pt idx="84">
                  <c:v>401</c:v>
                </c:pt>
                <c:pt idx="85">
                  <c:v>389</c:v>
                </c:pt>
                <c:pt idx="86">
                  <c:v>397</c:v>
                </c:pt>
                <c:pt idx="87">
                  <c:v>400</c:v>
                </c:pt>
                <c:pt idx="88">
                  <c:v>397</c:v>
                </c:pt>
                <c:pt idx="89">
                  <c:v>405</c:v>
                </c:pt>
                <c:pt idx="90">
                  <c:v>396</c:v>
                </c:pt>
                <c:pt idx="91">
                  <c:v>397</c:v>
                </c:pt>
                <c:pt idx="92">
                  <c:v>397</c:v>
                </c:pt>
                <c:pt idx="93">
                  <c:v>396</c:v>
                </c:pt>
                <c:pt idx="94">
                  <c:v>390</c:v>
                </c:pt>
                <c:pt idx="95">
                  <c:v>400</c:v>
                </c:pt>
                <c:pt idx="96">
                  <c:v>383</c:v>
                </c:pt>
                <c:pt idx="97">
                  <c:v>384</c:v>
                </c:pt>
                <c:pt idx="98">
                  <c:v>394</c:v>
                </c:pt>
                <c:pt idx="99">
                  <c:v>396</c:v>
                </c:pt>
                <c:pt idx="100">
                  <c:v>387</c:v>
                </c:pt>
                <c:pt idx="101">
                  <c:v>396</c:v>
                </c:pt>
                <c:pt idx="102">
                  <c:v>397</c:v>
                </c:pt>
                <c:pt idx="103">
                  <c:v>396</c:v>
                </c:pt>
                <c:pt idx="104">
                  <c:v>400</c:v>
                </c:pt>
                <c:pt idx="105">
                  <c:v>388</c:v>
                </c:pt>
                <c:pt idx="106">
                  <c:v>397</c:v>
                </c:pt>
                <c:pt idx="107">
                  <c:v>397</c:v>
                </c:pt>
                <c:pt idx="108">
                  <c:v>401</c:v>
                </c:pt>
                <c:pt idx="109">
                  <c:v>389</c:v>
                </c:pt>
                <c:pt idx="110">
                  <c:v>397</c:v>
                </c:pt>
                <c:pt idx="111">
                  <c:v>397</c:v>
                </c:pt>
                <c:pt idx="112">
                  <c:v>398</c:v>
                </c:pt>
                <c:pt idx="113">
                  <c:v>399</c:v>
                </c:pt>
                <c:pt idx="114">
                  <c:v>409</c:v>
                </c:pt>
                <c:pt idx="115">
                  <c:v>408</c:v>
                </c:pt>
                <c:pt idx="116">
                  <c:v>402</c:v>
                </c:pt>
                <c:pt idx="117">
                  <c:v>409</c:v>
                </c:pt>
                <c:pt idx="118">
                  <c:v>407</c:v>
                </c:pt>
                <c:pt idx="119">
                  <c:v>406</c:v>
                </c:pt>
                <c:pt idx="120">
                  <c:v>407</c:v>
                </c:pt>
                <c:pt idx="121">
                  <c:v>401</c:v>
                </c:pt>
                <c:pt idx="122">
                  <c:v>406</c:v>
                </c:pt>
                <c:pt idx="123">
                  <c:v>411</c:v>
                </c:pt>
                <c:pt idx="124">
                  <c:v>416</c:v>
                </c:pt>
                <c:pt idx="125">
                  <c:v>412</c:v>
                </c:pt>
                <c:pt idx="126">
                  <c:v>414</c:v>
                </c:pt>
                <c:pt idx="127">
                  <c:v>405</c:v>
                </c:pt>
                <c:pt idx="128">
                  <c:v>413</c:v>
                </c:pt>
                <c:pt idx="129">
                  <c:v>402</c:v>
                </c:pt>
                <c:pt idx="130">
                  <c:v>415</c:v>
                </c:pt>
                <c:pt idx="131">
                  <c:v>414</c:v>
                </c:pt>
                <c:pt idx="132">
                  <c:v>411</c:v>
                </c:pt>
                <c:pt idx="133">
                  <c:v>409</c:v>
                </c:pt>
                <c:pt idx="134">
                  <c:v>408</c:v>
                </c:pt>
                <c:pt idx="135">
                  <c:v>409</c:v>
                </c:pt>
                <c:pt idx="136">
                  <c:v>396</c:v>
                </c:pt>
                <c:pt idx="137">
                  <c:v>415</c:v>
                </c:pt>
                <c:pt idx="138">
                  <c:v>411</c:v>
                </c:pt>
                <c:pt idx="139">
                  <c:v>407</c:v>
                </c:pt>
                <c:pt idx="140">
                  <c:v>400</c:v>
                </c:pt>
                <c:pt idx="141">
                  <c:v>399</c:v>
                </c:pt>
                <c:pt idx="142">
                  <c:v>409</c:v>
                </c:pt>
                <c:pt idx="143">
                  <c:v>409</c:v>
                </c:pt>
                <c:pt idx="144">
                  <c:v>402</c:v>
                </c:pt>
                <c:pt idx="145">
                  <c:v>405</c:v>
                </c:pt>
                <c:pt idx="146">
                  <c:v>408</c:v>
                </c:pt>
                <c:pt idx="147">
                  <c:v>399</c:v>
                </c:pt>
                <c:pt idx="148">
                  <c:v>393</c:v>
                </c:pt>
                <c:pt idx="149">
                  <c:v>417</c:v>
                </c:pt>
                <c:pt idx="150">
                  <c:v>408</c:v>
                </c:pt>
                <c:pt idx="151">
                  <c:v>417</c:v>
                </c:pt>
                <c:pt idx="152">
                  <c:v>415</c:v>
                </c:pt>
                <c:pt idx="153">
                  <c:v>408</c:v>
                </c:pt>
                <c:pt idx="154">
                  <c:v>411</c:v>
                </c:pt>
                <c:pt idx="155">
                  <c:v>401</c:v>
                </c:pt>
                <c:pt idx="156">
                  <c:v>401</c:v>
                </c:pt>
                <c:pt idx="157">
                  <c:v>411</c:v>
                </c:pt>
                <c:pt idx="158">
                  <c:v>413</c:v>
                </c:pt>
                <c:pt idx="159">
                  <c:v>419</c:v>
                </c:pt>
                <c:pt idx="160">
                  <c:v>407</c:v>
                </c:pt>
                <c:pt idx="161">
                  <c:v>407</c:v>
                </c:pt>
                <c:pt idx="162">
                  <c:v>414</c:v>
                </c:pt>
                <c:pt idx="163">
                  <c:v>419</c:v>
                </c:pt>
                <c:pt idx="164">
                  <c:v>405</c:v>
                </c:pt>
                <c:pt idx="165">
                  <c:v>418</c:v>
                </c:pt>
                <c:pt idx="166">
                  <c:v>417</c:v>
                </c:pt>
                <c:pt idx="167">
                  <c:v>416</c:v>
                </c:pt>
                <c:pt idx="168">
                  <c:v>416</c:v>
                </c:pt>
                <c:pt idx="169">
                  <c:v>416</c:v>
                </c:pt>
                <c:pt idx="170">
                  <c:v>420</c:v>
                </c:pt>
                <c:pt idx="171">
                  <c:v>421</c:v>
                </c:pt>
                <c:pt idx="172">
                  <c:v>418</c:v>
                </c:pt>
                <c:pt idx="173">
                  <c:v>427</c:v>
                </c:pt>
                <c:pt idx="174">
                  <c:v>423</c:v>
                </c:pt>
                <c:pt idx="175">
                  <c:v>423</c:v>
                </c:pt>
                <c:pt idx="176">
                  <c:v>425</c:v>
                </c:pt>
                <c:pt idx="177">
                  <c:v>424</c:v>
                </c:pt>
                <c:pt idx="178">
                  <c:v>425</c:v>
                </c:pt>
                <c:pt idx="179">
                  <c:v>427</c:v>
                </c:pt>
                <c:pt idx="180">
                  <c:v>435</c:v>
                </c:pt>
                <c:pt idx="181">
                  <c:v>428</c:v>
                </c:pt>
                <c:pt idx="182">
                  <c:v>428</c:v>
                </c:pt>
                <c:pt idx="183">
                  <c:v>433</c:v>
                </c:pt>
                <c:pt idx="184">
                  <c:v>423</c:v>
                </c:pt>
                <c:pt idx="185">
                  <c:v>429</c:v>
                </c:pt>
                <c:pt idx="186">
                  <c:v>433</c:v>
                </c:pt>
                <c:pt idx="187">
                  <c:v>428</c:v>
                </c:pt>
                <c:pt idx="188">
                  <c:v>431</c:v>
                </c:pt>
                <c:pt idx="189">
                  <c:v>426</c:v>
                </c:pt>
                <c:pt idx="190">
                  <c:v>431</c:v>
                </c:pt>
                <c:pt idx="191">
                  <c:v>430</c:v>
                </c:pt>
                <c:pt idx="192">
                  <c:v>430</c:v>
                </c:pt>
                <c:pt idx="193">
                  <c:v>429</c:v>
                </c:pt>
                <c:pt idx="194">
                  <c:v>436</c:v>
                </c:pt>
                <c:pt idx="195">
                  <c:v>424</c:v>
                </c:pt>
                <c:pt idx="196">
                  <c:v>437</c:v>
                </c:pt>
                <c:pt idx="197">
                  <c:v>434</c:v>
                </c:pt>
                <c:pt idx="198">
                  <c:v>435</c:v>
                </c:pt>
                <c:pt idx="199">
                  <c:v>429</c:v>
                </c:pt>
                <c:pt idx="200">
                  <c:v>442</c:v>
                </c:pt>
                <c:pt idx="201">
                  <c:v>447</c:v>
                </c:pt>
                <c:pt idx="202">
                  <c:v>458</c:v>
                </c:pt>
                <c:pt idx="203">
                  <c:v>467</c:v>
                </c:pt>
                <c:pt idx="204">
                  <c:v>479</c:v>
                </c:pt>
                <c:pt idx="205">
                  <c:v>493</c:v>
                </c:pt>
                <c:pt idx="206">
                  <c:v>502</c:v>
                </c:pt>
                <c:pt idx="207">
                  <c:v>524</c:v>
                </c:pt>
                <c:pt idx="208">
                  <c:v>541</c:v>
                </c:pt>
                <c:pt idx="209">
                  <c:v>560</c:v>
                </c:pt>
                <c:pt idx="210">
                  <c:v>579</c:v>
                </c:pt>
                <c:pt idx="211">
                  <c:v>585</c:v>
                </c:pt>
                <c:pt idx="212">
                  <c:v>600</c:v>
                </c:pt>
                <c:pt idx="213">
                  <c:v>611</c:v>
                </c:pt>
                <c:pt idx="214">
                  <c:v>617</c:v>
                </c:pt>
                <c:pt idx="215">
                  <c:v>620</c:v>
                </c:pt>
                <c:pt idx="216">
                  <c:v>625</c:v>
                </c:pt>
                <c:pt idx="217">
                  <c:v>628</c:v>
                </c:pt>
                <c:pt idx="218">
                  <c:v>632</c:v>
                </c:pt>
                <c:pt idx="219">
                  <c:v>633</c:v>
                </c:pt>
                <c:pt idx="220">
                  <c:v>635</c:v>
                </c:pt>
                <c:pt idx="221">
                  <c:v>639</c:v>
                </c:pt>
                <c:pt idx="222">
                  <c:v>642</c:v>
                </c:pt>
                <c:pt idx="223">
                  <c:v>641</c:v>
                </c:pt>
                <c:pt idx="224">
                  <c:v>641</c:v>
                </c:pt>
                <c:pt idx="225">
                  <c:v>647</c:v>
                </c:pt>
                <c:pt idx="226">
                  <c:v>648</c:v>
                </c:pt>
                <c:pt idx="227">
                  <c:v>647</c:v>
                </c:pt>
                <c:pt idx="228">
                  <c:v>650</c:v>
                </c:pt>
                <c:pt idx="229">
                  <c:v>652</c:v>
                </c:pt>
                <c:pt idx="230">
                  <c:v>652</c:v>
                </c:pt>
                <c:pt idx="231">
                  <c:v>650</c:v>
                </c:pt>
                <c:pt idx="232">
                  <c:v>648</c:v>
                </c:pt>
                <c:pt idx="233">
                  <c:v>650</c:v>
                </c:pt>
                <c:pt idx="234">
                  <c:v>647</c:v>
                </c:pt>
                <c:pt idx="235">
                  <c:v>652</c:v>
                </c:pt>
                <c:pt idx="236">
                  <c:v>651</c:v>
                </c:pt>
                <c:pt idx="237">
                  <c:v>651</c:v>
                </c:pt>
                <c:pt idx="238">
                  <c:v>652</c:v>
                </c:pt>
                <c:pt idx="239">
                  <c:v>650</c:v>
                </c:pt>
                <c:pt idx="240">
                  <c:v>649</c:v>
                </c:pt>
                <c:pt idx="241">
                  <c:v>650</c:v>
                </c:pt>
                <c:pt idx="242">
                  <c:v>649</c:v>
                </c:pt>
                <c:pt idx="243">
                  <c:v>649</c:v>
                </c:pt>
                <c:pt idx="244">
                  <c:v>649</c:v>
                </c:pt>
                <c:pt idx="245">
                  <c:v>652</c:v>
                </c:pt>
                <c:pt idx="246">
                  <c:v>651</c:v>
                </c:pt>
                <c:pt idx="247">
                  <c:v>651</c:v>
                </c:pt>
                <c:pt idx="248">
                  <c:v>651</c:v>
                </c:pt>
                <c:pt idx="249">
                  <c:v>652</c:v>
                </c:pt>
                <c:pt idx="250">
                  <c:v>647</c:v>
                </c:pt>
                <c:pt idx="251">
                  <c:v>651</c:v>
                </c:pt>
                <c:pt idx="252">
                  <c:v>649</c:v>
                </c:pt>
                <c:pt idx="253">
                  <c:v>650</c:v>
                </c:pt>
                <c:pt idx="254">
                  <c:v>648</c:v>
                </c:pt>
                <c:pt idx="255">
                  <c:v>649</c:v>
                </c:pt>
                <c:pt idx="256">
                  <c:v>651</c:v>
                </c:pt>
                <c:pt idx="257">
                  <c:v>652</c:v>
                </c:pt>
                <c:pt idx="258">
                  <c:v>651</c:v>
                </c:pt>
                <c:pt idx="259">
                  <c:v>651</c:v>
                </c:pt>
                <c:pt idx="260">
                  <c:v>651</c:v>
                </c:pt>
                <c:pt idx="261">
                  <c:v>651</c:v>
                </c:pt>
                <c:pt idx="262">
                  <c:v>646</c:v>
                </c:pt>
                <c:pt idx="263">
                  <c:v>649</c:v>
                </c:pt>
                <c:pt idx="264">
                  <c:v>651</c:v>
                </c:pt>
                <c:pt idx="265">
                  <c:v>651</c:v>
                </c:pt>
                <c:pt idx="266">
                  <c:v>647</c:v>
                </c:pt>
                <c:pt idx="267">
                  <c:v>650</c:v>
                </c:pt>
                <c:pt idx="268">
                  <c:v>649</c:v>
                </c:pt>
                <c:pt idx="269">
                  <c:v>650</c:v>
                </c:pt>
                <c:pt idx="270">
                  <c:v>648</c:v>
                </c:pt>
                <c:pt idx="271">
                  <c:v>649</c:v>
                </c:pt>
                <c:pt idx="272">
                  <c:v>651</c:v>
                </c:pt>
                <c:pt idx="273">
                  <c:v>648</c:v>
                </c:pt>
                <c:pt idx="274">
                  <c:v>647</c:v>
                </c:pt>
                <c:pt idx="275">
                  <c:v>648</c:v>
                </c:pt>
                <c:pt idx="276">
                  <c:v>649</c:v>
                </c:pt>
                <c:pt idx="277">
                  <c:v>649</c:v>
                </c:pt>
                <c:pt idx="278">
                  <c:v>650</c:v>
                </c:pt>
                <c:pt idx="279">
                  <c:v>649</c:v>
                </c:pt>
                <c:pt idx="280">
                  <c:v>650</c:v>
                </c:pt>
                <c:pt idx="281">
                  <c:v>649</c:v>
                </c:pt>
                <c:pt idx="282">
                  <c:v>648</c:v>
                </c:pt>
                <c:pt idx="283">
                  <c:v>649</c:v>
                </c:pt>
                <c:pt idx="284">
                  <c:v>650</c:v>
                </c:pt>
                <c:pt idx="285">
                  <c:v>649</c:v>
                </c:pt>
                <c:pt idx="286">
                  <c:v>648</c:v>
                </c:pt>
                <c:pt idx="287">
                  <c:v>648</c:v>
                </c:pt>
                <c:pt idx="288">
                  <c:v>647</c:v>
                </c:pt>
                <c:pt idx="289">
                  <c:v>651</c:v>
                </c:pt>
                <c:pt idx="290">
                  <c:v>649</c:v>
                </c:pt>
                <c:pt idx="291">
                  <c:v>649</c:v>
                </c:pt>
                <c:pt idx="292">
                  <c:v>650</c:v>
                </c:pt>
                <c:pt idx="293">
                  <c:v>649</c:v>
                </c:pt>
                <c:pt idx="294">
                  <c:v>647</c:v>
                </c:pt>
                <c:pt idx="295">
                  <c:v>648</c:v>
                </c:pt>
                <c:pt idx="296">
                  <c:v>649</c:v>
                </c:pt>
                <c:pt idx="297">
                  <c:v>649</c:v>
                </c:pt>
                <c:pt idx="298">
                  <c:v>646</c:v>
                </c:pt>
                <c:pt idx="299">
                  <c:v>649</c:v>
                </c:pt>
                <c:pt idx="300">
                  <c:v>650</c:v>
                </c:pt>
                <c:pt idx="301">
                  <c:v>648</c:v>
                </c:pt>
                <c:pt idx="302">
                  <c:v>648</c:v>
                </c:pt>
                <c:pt idx="303">
                  <c:v>648</c:v>
                </c:pt>
                <c:pt idx="304">
                  <c:v>648</c:v>
                </c:pt>
                <c:pt idx="305">
                  <c:v>647</c:v>
                </c:pt>
                <c:pt idx="306">
                  <c:v>648</c:v>
                </c:pt>
                <c:pt idx="307">
                  <c:v>648</c:v>
                </c:pt>
                <c:pt idx="308">
                  <c:v>648</c:v>
                </c:pt>
                <c:pt idx="309">
                  <c:v>647</c:v>
                </c:pt>
                <c:pt idx="310">
                  <c:v>647</c:v>
                </c:pt>
                <c:pt idx="311">
                  <c:v>647</c:v>
                </c:pt>
                <c:pt idx="312">
                  <c:v>648</c:v>
                </c:pt>
                <c:pt idx="313">
                  <c:v>646</c:v>
                </c:pt>
                <c:pt idx="314">
                  <c:v>648</c:v>
                </c:pt>
                <c:pt idx="315">
                  <c:v>649</c:v>
                </c:pt>
                <c:pt idx="316">
                  <c:v>648</c:v>
                </c:pt>
                <c:pt idx="317">
                  <c:v>648</c:v>
                </c:pt>
                <c:pt idx="318">
                  <c:v>646</c:v>
                </c:pt>
                <c:pt idx="319">
                  <c:v>647</c:v>
                </c:pt>
                <c:pt idx="320">
                  <c:v>648</c:v>
                </c:pt>
                <c:pt idx="321">
                  <c:v>647</c:v>
                </c:pt>
                <c:pt idx="322">
                  <c:v>649</c:v>
                </c:pt>
                <c:pt idx="323">
                  <c:v>647</c:v>
                </c:pt>
                <c:pt idx="324">
                  <c:v>648</c:v>
                </c:pt>
                <c:pt idx="325">
                  <c:v>646</c:v>
                </c:pt>
                <c:pt idx="326">
                  <c:v>647</c:v>
                </c:pt>
                <c:pt idx="327">
                  <c:v>648</c:v>
                </c:pt>
                <c:pt idx="328">
                  <c:v>648</c:v>
                </c:pt>
                <c:pt idx="329">
                  <c:v>644</c:v>
                </c:pt>
                <c:pt idx="330">
                  <c:v>647</c:v>
                </c:pt>
                <c:pt idx="331">
                  <c:v>647</c:v>
                </c:pt>
                <c:pt idx="332">
                  <c:v>648</c:v>
                </c:pt>
                <c:pt idx="333">
                  <c:v>646</c:v>
                </c:pt>
                <c:pt idx="334">
                  <c:v>645</c:v>
                </c:pt>
                <c:pt idx="335">
                  <c:v>647</c:v>
                </c:pt>
                <c:pt idx="336">
                  <c:v>646</c:v>
                </c:pt>
                <c:pt idx="337">
                  <c:v>646</c:v>
                </c:pt>
                <c:pt idx="338">
                  <c:v>647</c:v>
                </c:pt>
                <c:pt idx="339">
                  <c:v>646</c:v>
                </c:pt>
                <c:pt idx="340">
                  <c:v>647</c:v>
                </c:pt>
                <c:pt idx="341">
                  <c:v>642</c:v>
                </c:pt>
                <c:pt idx="342">
                  <c:v>644</c:v>
                </c:pt>
                <c:pt idx="343">
                  <c:v>646</c:v>
                </c:pt>
                <c:pt idx="344">
                  <c:v>645</c:v>
                </c:pt>
                <c:pt idx="345">
                  <c:v>646</c:v>
                </c:pt>
                <c:pt idx="346">
                  <c:v>644</c:v>
                </c:pt>
                <c:pt idx="347">
                  <c:v>646</c:v>
                </c:pt>
                <c:pt idx="348">
                  <c:v>644</c:v>
                </c:pt>
                <c:pt idx="349">
                  <c:v>643</c:v>
                </c:pt>
                <c:pt idx="350">
                  <c:v>644</c:v>
                </c:pt>
                <c:pt idx="351">
                  <c:v>645</c:v>
                </c:pt>
                <c:pt idx="352">
                  <c:v>644</c:v>
                </c:pt>
                <c:pt idx="353">
                  <c:v>644</c:v>
                </c:pt>
                <c:pt idx="354">
                  <c:v>645</c:v>
                </c:pt>
                <c:pt idx="355">
                  <c:v>646</c:v>
                </c:pt>
                <c:pt idx="356">
                  <c:v>647</c:v>
                </c:pt>
                <c:pt idx="357">
                  <c:v>645</c:v>
                </c:pt>
                <c:pt idx="358">
                  <c:v>646</c:v>
                </c:pt>
                <c:pt idx="359">
                  <c:v>646</c:v>
                </c:pt>
                <c:pt idx="360">
                  <c:v>644</c:v>
                </c:pt>
                <c:pt idx="361">
                  <c:v>638</c:v>
                </c:pt>
                <c:pt idx="362">
                  <c:v>635</c:v>
                </c:pt>
                <c:pt idx="363">
                  <c:v>629</c:v>
                </c:pt>
                <c:pt idx="364">
                  <c:v>620</c:v>
                </c:pt>
                <c:pt idx="365">
                  <c:v>611</c:v>
                </c:pt>
                <c:pt idx="366">
                  <c:v>609</c:v>
                </c:pt>
                <c:pt idx="367">
                  <c:v>607</c:v>
                </c:pt>
                <c:pt idx="368">
                  <c:v>604</c:v>
                </c:pt>
                <c:pt idx="369">
                  <c:v>601</c:v>
                </c:pt>
                <c:pt idx="370">
                  <c:v>601</c:v>
                </c:pt>
                <c:pt idx="371">
                  <c:v>602</c:v>
                </c:pt>
                <c:pt idx="372">
                  <c:v>604</c:v>
                </c:pt>
                <c:pt idx="373">
                  <c:v>601</c:v>
                </c:pt>
                <c:pt idx="374">
                  <c:v>597</c:v>
                </c:pt>
                <c:pt idx="375">
                  <c:v>595</c:v>
                </c:pt>
                <c:pt idx="376">
                  <c:v>594</c:v>
                </c:pt>
                <c:pt idx="377">
                  <c:v>595</c:v>
                </c:pt>
                <c:pt idx="378">
                  <c:v>599</c:v>
                </c:pt>
                <c:pt idx="379">
                  <c:v>602</c:v>
                </c:pt>
                <c:pt idx="380">
                  <c:v>601</c:v>
                </c:pt>
                <c:pt idx="381">
                  <c:v>602</c:v>
                </c:pt>
                <c:pt idx="382">
                  <c:v>603</c:v>
                </c:pt>
                <c:pt idx="383">
                  <c:v>604</c:v>
                </c:pt>
                <c:pt idx="384">
                  <c:v>600</c:v>
                </c:pt>
                <c:pt idx="385">
                  <c:v>599</c:v>
                </c:pt>
                <c:pt idx="386">
                  <c:v>598</c:v>
                </c:pt>
                <c:pt idx="387">
                  <c:v>597</c:v>
                </c:pt>
                <c:pt idx="388">
                  <c:v>596</c:v>
                </c:pt>
                <c:pt idx="389">
                  <c:v>595</c:v>
                </c:pt>
                <c:pt idx="390">
                  <c:v>595</c:v>
                </c:pt>
                <c:pt idx="391">
                  <c:v>597</c:v>
                </c:pt>
                <c:pt idx="392">
                  <c:v>597</c:v>
                </c:pt>
                <c:pt idx="393">
                  <c:v>596</c:v>
                </c:pt>
                <c:pt idx="394">
                  <c:v>599</c:v>
                </c:pt>
                <c:pt idx="395">
                  <c:v>600</c:v>
                </c:pt>
                <c:pt idx="396">
                  <c:v>598</c:v>
                </c:pt>
                <c:pt idx="397">
                  <c:v>597</c:v>
                </c:pt>
                <c:pt idx="398">
                  <c:v>599</c:v>
                </c:pt>
                <c:pt idx="399">
                  <c:v>598</c:v>
                </c:pt>
                <c:pt idx="400">
                  <c:v>598</c:v>
                </c:pt>
                <c:pt idx="401">
                  <c:v>597</c:v>
                </c:pt>
                <c:pt idx="402">
                  <c:v>597</c:v>
                </c:pt>
                <c:pt idx="403">
                  <c:v>597</c:v>
                </c:pt>
                <c:pt idx="404">
                  <c:v>597</c:v>
                </c:pt>
                <c:pt idx="405">
                  <c:v>597</c:v>
                </c:pt>
                <c:pt idx="406">
                  <c:v>598</c:v>
                </c:pt>
                <c:pt idx="407">
                  <c:v>599</c:v>
                </c:pt>
                <c:pt idx="408">
                  <c:v>598</c:v>
                </c:pt>
                <c:pt idx="409">
                  <c:v>598</c:v>
                </c:pt>
                <c:pt idx="410">
                  <c:v>599</c:v>
                </c:pt>
                <c:pt idx="411">
                  <c:v>600</c:v>
                </c:pt>
                <c:pt idx="412">
                  <c:v>597</c:v>
                </c:pt>
                <c:pt idx="413">
                  <c:v>598</c:v>
                </c:pt>
                <c:pt idx="414">
                  <c:v>602</c:v>
                </c:pt>
                <c:pt idx="415">
                  <c:v>603</c:v>
                </c:pt>
                <c:pt idx="416">
                  <c:v>603</c:v>
                </c:pt>
                <c:pt idx="417">
                  <c:v>603</c:v>
                </c:pt>
                <c:pt idx="418">
                  <c:v>605</c:v>
                </c:pt>
                <c:pt idx="419">
                  <c:v>604</c:v>
                </c:pt>
                <c:pt idx="420">
                  <c:v>600</c:v>
                </c:pt>
                <c:pt idx="421">
                  <c:v>598</c:v>
                </c:pt>
                <c:pt idx="422">
                  <c:v>599</c:v>
                </c:pt>
                <c:pt idx="423">
                  <c:v>598</c:v>
                </c:pt>
                <c:pt idx="424">
                  <c:v>594</c:v>
                </c:pt>
                <c:pt idx="425">
                  <c:v>590</c:v>
                </c:pt>
                <c:pt idx="426">
                  <c:v>585</c:v>
                </c:pt>
                <c:pt idx="427">
                  <c:v>576</c:v>
                </c:pt>
                <c:pt idx="428">
                  <c:v>571</c:v>
                </c:pt>
                <c:pt idx="429">
                  <c:v>573</c:v>
                </c:pt>
                <c:pt idx="430">
                  <c:v>578</c:v>
                </c:pt>
                <c:pt idx="431">
                  <c:v>581</c:v>
                </c:pt>
                <c:pt idx="432">
                  <c:v>585</c:v>
                </c:pt>
                <c:pt idx="433">
                  <c:v>590</c:v>
                </c:pt>
                <c:pt idx="434">
                  <c:v>593</c:v>
                </c:pt>
                <c:pt idx="435">
                  <c:v>593</c:v>
                </c:pt>
                <c:pt idx="436">
                  <c:v>593</c:v>
                </c:pt>
                <c:pt idx="437">
                  <c:v>596</c:v>
                </c:pt>
                <c:pt idx="438">
                  <c:v>598</c:v>
                </c:pt>
                <c:pt idx="439">
                  <c:v>599</c:v>
                </c:pt>
                <c:pt idx="440">
                  <c:v>597</c:v>
                </c:pt>
                <c:pt idx="441">
                  <c:v>599</c:v>
                </c:pt>
                <c:pt idx="442">
                  <c:v>600</c:v>
                </c:pt>
                <c:pt idx="443">
                  <c:v>600</c:v>
                </c:pt>
                <c:pt idx="444">
                  <c:v>599</c:v>
                </c:pt>
                <c:pt idx="445">
                  <c:v>600</c:v>
                </c:pt>
                <c:pt idx="446">
                  <c:v>603</c:v>
                </c:pt>
                <c:pt idx="447">
                  <c:v>601</c:v>
                </c:pt>
                <c:pt idx="448">
                  <c:v>600</c:v>
                </c:pt>
                <c:pt idx="449">
                  <c:v>602</c:v>
                </c:pt>
                <c:pt idx="450">
                  <c:v>602</c:v>
                </c:pt>
                <c:pt idx="451">
                  <c:v>600</c:v>
                </c:pt>
                <c:pt idx="452">
                  <c:v>600</c:v>
                </c:pt>
                <c:pt idx="453">
                  <c:v>603</c:v>
                </c:pt>
                <c:pt idx="454">
                  <c:v>605</c:v>
                </c:pt>
                <c:pt idx="455">
                  <c:v>604</c:v>
                </c:pt>
                <c:pt idx="456">
                  <c:v>605</c:v>
                </c:pt>
                <c:pt idx="457">
                  <c:v>606</c:v>
                </c:pt>
                <c:pt idx="458">
                  <c:v>607</c:v>
                </c:pt>
                <c:pt idx="459">
                  <c:v>607</c:v>
                </c:pt>
                <c:pt idx="460">
                  <c:v>605</c:v>
                </c:pt>
                <c:pt idx="461">
                  <c:v>607</c:v>
                </c:pt>
                <c:pt idx="462">
                  <c:v>609</c:v>
                </c:pt>
                <c:pt idx="463">
                  <c:v>608</c:v>
                </c:pt>
                <c:pt idx="464">
                  <c:v>607</c:v>
                </c:pt>
                <c:pt idx="465">
                  <c:v>610</c:v>
                </c:pt>
                <c:pt idx="466">
                  <c:v>611</c:v>
                </c:pt>
                <c:pt idx="467">
                  <c:v>610</c:v>
                </c:pt>
                <c:pt idx="468">
                  <c:v>608</c:v>
                </c:pt>
                <c:pt idx="469">
                  <c:v>610</c:v>
                </c:pt>
                <c:pt idx="470">
                  <c:v>611</c:v>
                </c:pt>
                <c:pt idx="471">
                  <c:v>610</c:v>
                </c:pt>
                <c:pt idx="472">
                  <c:v>611</c:v>
                </c:pt>
                <c:pt idx="473">
                  <c:v>611</c:v>
                </c:pt>
                <c:pt idx="474">
                  <c:v>612</c:v>
                </c:pt>
                <c:pt idx="475">
                  <c:v>609</c:v>
                </c:pt>
                <c:pt idx="476">
                  <c:v>610</c:v>
                </c:pt>
                <c:pt idx="477">
                  <c:v>613</c:v>
                </c:pt>
                <c:pt idx="478">
                  <c:v>613</c:v>
                </c:pt>
                <c:pt idx="479">
                  <c:v>612</c:v>
                </c:pt>
                <c:pt idx="480">
                  <c:v>612</c:v>
                </c:pt>
                <c:pt idx="481">
                  <c:v>613</c:v>
                </c:pt>
                <c:pt idx="482">
                  <c:v>613</c:v>
                </c:pt>
                <c:pt idx="483">
                  <c:v>611</c:v>
                </c:pt>
                <c:pt idx="484">
                  <c:v>613</c:v>
                </c:pt>
                <c:pt idx="485">
                  <c:v>614</c:v>
                </c:pt>
                <c:pt idx="486">
                  <c:v>613</c:v>
                </c:pt>
                <c:pt idx="487">
                  <c:v>611</c:v>
                </c:pt>
                <c:pt idx="488">
                  <c:v>611</c:v>
                </c:pt>
                <c:pt idx="489">
                  <c:v>613</c:v>
                </c:pt>
                <c:pt idx="490">
                  <c:v>612</c:v>
                </c:pt>
                <c:pt idx="491">
                  <c:v>611</c:v>
                </c:pt>
                <c:pt idx="492">
                  <c:v>611</c:v>
                </c:pt>
                <c:pt idx="493">
                  <c:v>612</c:v>
                </c:pt>
                <c:pt idx="494">
                  <c:v>612</c:v>
                </c:pt>
                <c:pt idx="495">
                  <c:v>611</c:v>
                </c:pt>
                <c:pt idx="496">
                  <c:v>611</c:v>
                </c:pt>
                <c:pt idx="497">
                  <c:v>613</c:v>
                </c:pt>
                <c:pt idx="498">
                  <c:v>611</c:v>
                </c:pt>
                <c:pt idx="499">
                  <c:v>611</c:v>
                </c:pt>
                <c:pt idx="500">
                  <c:v>612</c:v>
                </c:pt>
                <c:pt idx="501">
                  <c:v>612</c:v>
                </c:pt>
                <c:pt idx="502">
                  <c:v>612</c:v>
                </c:pt>
                <c:pt idx="503">
                  <c:v>610</c:v>
                </c:pt>
                <c:pt idx="504">
                  <c:v>611</c:v>
                </c:pt>
                <c:pt idx="505">
                  <c:v>613</c:v>
                </c:pt>
                <c:pt idx="506">
                  <c:v>611</c:v>
                </c:pt>
                <c:pt idx="507">
                  <c:v>611</c:v>
                </c:pt>
                <c:pt idx="508">
                  <c:v>611</c:v>
                </c:pt>
                <c:pt idx="509">
                  <c:v>613</c:v>
                </c:pt>
                <c:pt idx="510">
                  <c:v>613</c:v>
                </c:pt>
                <c:pt idx="511">
                  <c:v>610</c:v>
                </c:pt>
                <c:pt idx="512">
                  <c:v>611</c:v>
                </c:pt>
                <c:pt idx="513">
                  <c:v>612</c:v>
                </c:pt>
                <c:pt idx="514">
                  <c:v>610</c:v>
                </c:pt>
                <c:pt idx="515">
                  <c:v>611</c:v>
                </c:pt>
                <c:pt idx="516">
                  <c:v>611</c:v>
                </c:pt>
                <c:pt idx="517">
                  <c:v>612</c:v>
                </c:pt>
                <c:pt idx="518">
                  <c:v>611</c:v>
                </c:pt>
                <c:pt idx="519">
                  <c:v>610</c:v>
                </c:pt>
                <c:pt idx="520">
                  <c:v>612</c:v>
                </c:pt>
                <c:pt idx="521">
                  <c:v>613</c:v>
                </c:pt>
                <c:pt idx="522">
                  <c:v>612</c:v>
                </c:pt>
                <c:pt idx="523">
                  <c:v>611</c:v>
                </c:pt>
                <c:pt idx="524">
                  <c:v>612</c:v>
                </c:pt>
                <c:pt idx="525">
                  <c:v>612</c:v>
                </c:pt>
                <c:pt idx="526">
                  <c:v>612</c:v>
                </c:pt>
                <c:pt idx="527">
                  <c:v>610</c:v>
                </c:pt>
                <c:pt idx="528">
                  <c:v>613</c:v>
                </c:pt>
                <c:pt idx="529">
                  <c:v>613</c:v>
                </c:pt>
                <c:pt idx="530">
                  <c:v>613</c:v>
                </c:pt>
                <c:pt idx="531">
                  <c:v>611</c:v>
                </c:pt>
                <c:pt idx="532">
                  <c:v>613</c:v>
                </c:pt>
                <c:pt idx="533">
                  <c:v>614</c:v>
                </c:pt>
                <c:pt idx="534">
                  <c:v>612</c:v>
                </c:pt>
                <c:pt idx="535">
                  <c:v>612</c:v>
                </c:pt>
                <c:pt idx="536">
                  <c:v>613</c:v>
                </c:pt>
                <c:pt idx="537">
                  <c:v>613</c:v>
                </c:pt>
                <c:pt idx="538">
                  <c:v>612</c:v>
                </c:pt>
                <c:pt idx="539">
                  <c:v>610</c:v>
                </c:pt>
                <c:pt idx="540">
                  <c:v>612</c:v>
                </c:pt>
                <c:pt idx="541">
                  <c:v>612</c:v>
                </c:pt>
                <c:pt idx="542">
                  <c:v>610</c:v>
                </c:pt>
                <c:pt idx="543">
                  <c:v>610</c:v>
                </c:pt>
                <c:pt idx="544">
                  <c:v>612</c:v>
                </c:pt>
                <c:pt idx="545">
                  <c:v>613</c:v>
                </c:pt>
                <c:pt idx="546">
                  <c:v>612</c:v>
                </c:pt>
                <c:pt idx="547">
                  <c:v>611</c:v>
                </c:pt>
                <c:pt idx="548">
                  <c:v>612</c:v>
                </c:pt>
                <c:pt idx="549">
                  <c:v>613</c:v>
                </c:pt>
                <c:pt idx="550">
                  <c:v>610</c:v>
                </c:pt>
                <c:pt idx="551">
                  <c:v>612</c:v>
                </c:pt>
                <c:pt idx="552">
                  <c:v>613</c:v>
                </c:pt>
                <c:pt idx="553">
                  <c:v>613</c:v>
                </c:pt>
                <c:pt idx="554">
                  <c:v>610</c:v>
                </c:pt>
                <c:pt idx="555">
                  <c:v>611</c:v>
                </c:pt>
                <c:pt idx="556">
                  <c:v>616</c:v>
                </c:pt>
                <c:pt idx="557">
                  <c:v>618</c:v>
                </c:pt>
                <c:pt idx="558">
                  <c:v>620</c:v>
                </c:pt>
                <c:pt idx="559">
                  <c:v>624</c:v>
                </c:pt>
                <c:pt idx="560">
                  <c:v>630</c:v>
                </c:pt>
                <c:pt idx="561">
                  <c:v>634</c:v>
                </c:pt>
                <c:pt idx="562">
                  <c:v>635</c:v>
                </c:pt>
                <c:pt idx="563">
                  <c:v>636</c:v>
                </c:pt>
                <c:pt idx="564">
                  <c:v>639</c:v>
                </c:pt>
                <c:pt idx="565">
                  <c:v>638</c:v>
                </c:pt>
                <c:pt idx="566">
                  <c:v>638</c:v>
                </c:pt>
                <c:pt idx="567">
                  <c:v>639</c:v>
                </c:pt>
                <c:pt idx="568">
                  <c:v>642</c:v>
                </c:pt>
                <c:pt idx="569">
                  <c:v>641</c:v>
                </c:pt>
                <c:pt idx="570">
                  <c:v>640</c:v>
                </c:pt>
                <c:pt idx="571">
                  <c:v>638</c:v>
                </c:pt>
                <c:pt idx="572">
                  <c:v>639</c:v>
                </c:pt>
                <c:pt idx="573">
                  <c:v>637</c:v>
                </c:pt>
                <c:pt idx="574">
                  <c:v>635</c:v>
                </c:pt>
                <c:pt idx="575">
                  <c:v>634</c:v>
                </c:pt>
                <c:pt idx="576">
                  <c:v>634</c:v>
                </c:pt>
                <c:pt idx="577">
                  <c:v>634</c:v>
                </c:pt>
                <c:pt idx="578">
                  <c:v>632</c:v>
                </c:pt>
                <c:pt idx="579">
                  <c:v>632</c:v>
                </c:pt>
                <c:pt idx="580">
                  <c:v>631</c:v>
                </c:pt>
                <c:pt idx="581">
                  <c:v>629</c:v>
                </c:pt>
                <c:pt idx="582">
                  <c:v>623</c:v>
                </c:pt>
                <c:pt idx="583">
                  <c:v>623</c:v>
                </c:pt>
                <c:pt idx="584">
                  <c:v>624</c:v>
                </c:pt>
                <c:pt idx="585">
                  <c:v>621</c:v>
                </c:pt>
                <c:pt idx="586">
                  <c:v>618</c:v>
                </c:pt>
                <c:pt idx="587">
                  <c:v>615</c:v>
                </c:pt>
                <c:pt idx="588">
                  <c:v>616</c:v>
                </c:pt>
                <c:pt idx="589">
                  <c:v>614</c:v>
                </c:pt>
                <c:pt idx="590">
                  <c:v>612</c:v>
                </c:pt>
                <c:pt idx="591">
                  <c:v>613</c:v>
                </c:pt>
                <c:pt idx="592">
                  <c:v>614</c:v>
                </c:pt>
                <c:pt idx="593">
                  <c:v>614</c:v>
                </c:pt>
                <c:pt idx="594">
                  <c:v>614</c:v>
                </c:pt>
                <c:pt idx="595">
                  <c:v>617</c:v>
                </c:pt>
                <c:pt idx="596">
                  <c:v>620</c:v>
                </c:pt>
                <c:pt idx="597">
                  <c:v>618</c:v>
                </c:pt>
                <c:pt idx="598">
                  <c:v>620</c:v>
                </c:pt>
                <c:pt idx="599">
                  <c:v>622</c:v>
                </c:pt>
                <c:pt idx="600">
                  <c:v>621</c:v>
                </c:pt>
                <c:pt idx="601">
                  <c:v>621</c:v>
                </c:pt>
                <c:pt idx="602">
                  <c:v>618</c:v>
                </c:pt>
                <c:pt idx="603">
                  <c:v>620</c:v>
                </c:pt>
                <c:pt idx="604">
                  <c:v>621</c:v>
                </c:pt>
                <c:pt idx="605">
                  <c:v>619</c:v>
                </c:pt>
                <c:pt idx="606">
                  <c:v>620</c:v>
                </c:pt>
                <c:pt idx="607">
                  <c:v>622</c:v>
                </c:pt>
                <c:pt idx="608">
                  <c:v>623</c:v>
                </c:pt>
                <c:pt idx="609">
                  <c:v>622</c:v>
                </c:pt>
                <c:pt idx="610">
                  <c:v>621</c:v>
                </c:pt>
                <c:pt idx="611">
                  <c:v>623</c:v>
                </c:pt>
                <c:pt idx="612">
                  <c:v>624</c:v>
                </c:pt>
                <c:pt idx="613">
                  <c:v>623</c:v>
                </c:pt>
                <c:pt idx="614">
                  <c:v>622</c:v>
                </c:pt>
                <c:pt idx="615">
                  <c:v>624</c:v>
                </c:pt>
                <c:pt idx="616">
                  <c:v>625</c:v>
                </c:pt>
                <c:pt idx="617">
                  <c:v>622</c:v>
                </c:pt>
                <c:pt idx="618">
                  <c:v>622</c:v>
                </c:pt>
                <c:pt idx="619">
                  <c:v>623</c:v>
                </c:pt>
                <c:pt idx="620">
                  <c:v>624</c:v>
                </c:pt>
                <c:pt idx="621">
                  <c:v>623</c:v>
                </c:pt>
                <c:pt idx="622">
                  <c:v>622</c:v>
                </c:pt>
                <c:pt idx="623">
                  <c:v>624</c:v>
                </c:pt>
                <c:pt idx="624">
                  <c:v>624</c:v>
                </c:pt>
                <c:pt idx="625">
                  <c:v>621</c:v>
                </c:pt>
                <c:pt idx="626">
                  <c:v>622</c:v>
                </c:pt>
                <c:pt idx="627">
                  <c:v>624</c:v>
                </c:pt>
                <c:pt idx="628">
                  <c:v>624</c:v>
                </c:pt>
                <c:pt idx="629">
                  <c:v>622</c:v>
                </c:pt>
                <c:pt idx="630">
                  <c:v>621</c:v>
                </c:pt>
                <c:pt idx="631">
                  <c:v>624</c:v>
                </c:pt>
                <c:pt idx="632">
                  <c:v>624</c:v>
                </c:pt>
                <c:pt idx="633">
                  <c:v>621</c:v>
                </c:pt>
                <c:pt idx="634">
                  <c:v>622</c:v>
                </c:pt>
                <c:pt idx="635">
                  <c:v>623</c:v>
                </c:pt>
                <c:pt idx="636">
                  <c:v>623</c:v>
                </c:pt>
                <c:pt idx="637">
                  <c:v>621</c:v>
                </c:pt>
                <c:pt idx="638">
                  <c:v>622</c:v>
                </c:pt>
                <c:pt idx="639">
                  <c:v>624</c:v>
                </c:pt>
                <c:pt idx="640">
                  <c:v>623</c:v>
                </c:pt>
                <c:pt idx="641">
                  <c:v>622</c:v>
                </c:pt>
                <c:pt idx="642">
                  <c:v>622</c:v>
                </c:pt>
                <c:pt idx="643">
                  <c:v>622</c:v>
                </c:pt>
                <c:pt idx="644">
                  <c:v>622</c:v>
                </c:pt>
                <c:pt idx="645">
                  <c:v>620</c:v>
                </c:pt>
                <c:pt idx="646">
                  <c:v>621</c:v>
                </c:pt>
                <c:pt idx="647">
                  <c:v>623</c:v>
                </c:pt>
                <c:pt idx="648">
                  <c:v>622</c:v>
                </c:pt>
                <c:pt idx="649">
                  <c:v>622</c:v>
                </c:pt>
                <c:pt idx="650">
                  <c:v>621</c:v>
                </c:pt>
                <c:pt idx="651">
                  <c:v>623</c:v>
                </c:pt>
                <c:pt idx="652">
                  <c:v>623</c:v>
                </c:pt>
                <c:pt idx="653">
                  <c:v>619</c:v>
                </c:pt>
                <c:pt idx="654">
                  <c:v>621</c:v>
                </c:pt>
                <c:pt idx="655">
                  <c:v>623</c:v>
                </c:pt>
                <c:pt idx="656">
                  <c:v>622</c:v>
                </c:pt>
                <c:pt idx="657">
                  <c:v>621</c:v>
                </c:pt>
                <c:pt idx="658">
                  <c:v>622</c:v>
                </c:pt>
                <c:pt idx="659">
                  <c:v>622</c:v>
                </c:pt>
                <c:pt idx="660">
                  <c:v>623</c:v>
                </c:pt>
                <c:pt idx="661">
                  <c:v>621</c:v>
                </c:pt>
                <c:pt idx="662">
                  <c:v>622</c:v>
                </c:pt>
                <c:pt idx="663">
                  <c:v>623</c:v>
                </c:pt>
                <c:pt idx="664">
                  <c:v>621</c:v>
                </c:pt>
                <c:pt idx="665">
                  <c:v>622</c:v>
                </c:pt>
                <c:pt idx="666">
                  <c:v>622</c:v>
                </c:pt>
                <c:pt idx="667">
                  <c:v>624</c:v>
                </c:pt>
                <c:pt idx="668">
                  <c:v>622</c:v>
                </c:pt>
                <c:pt idx="669">
                  <c:v>622</c:v>
                </c:pt>
                <c:pt idx="670">
                  <c:v>623</c:v>
                </c:pt>
                <c:pt idx="671">
                  <c:v>623</c:v>
                </c:pt>
                <c:pt idx="672">
                  <c:v>622</c:v>
                </c:pt>
                <c:pt idx="673">
                  <c:v>619</c:v>
                </c:pt>
                <c:pt idx="674">
                  <c:v>621</c:v>
                </c:pt>
                <c:pt idx="675">
                  <c:v>623</c:v>
                </c:pt>
                <c:pt idx="676">
                  <c:v>623</c:v>
                </c:pt>
                <c:pt idx="677">
                  <c:v>619</c:v>
                </c:pt>
                <c:pt idx="678">
                  <c:v>622</c:v>
                </c:pt>
                <c:pt idx="679">
                  <c:v>622</c:v>
                </c:pt>
                <c:pt idx="680">
                  <c:v>622</c:v>
                </c:pt>
                <c:pt idx="681">
                  <c:v>620</c:v>
                </c:pt>
                <c:pt idx="682">
                  <c:v>622</c:v>
                </c:pt>
                <c:pt idx="683">
                  <c:v>623</c:v>
                </c:pt>
                <c:pt idx="684">
                  <c:v>621</c:v>
                </c:pt>
                <c:pt idx="685">
                  <c:v>621</c:v>
                </c:pt>
                <c:pt idx="686">
                  <c:v>621</c:v>
                </c:pt>
                <c:pt idx="687">
                  <c:v>623</c:v>
                </c:pt>
                <c:pt idx="688">
                  <c:v>621</c:v>
                </c:pt>
                <c:pt idx="689">
                  <c:v>620</c:v>
                </c:pt>
                <c:pt idx="690">
                  <c:v>621</c:v>
                </c:pt>
                <c:pt idx="691">
                  <c:v>622</c:v>
                </c:pt>
                <c:pt idx="692">
                  <c:v>621</c:v>
                </c:pt>
                <c:pt idx="693">
                  <c:v>620</c:v>
                </c:pt>
                <c:pt idx="694">
                  <c:v>620</c:v>
                </c:pt>
                <c:pt idx="695">
                  <c:v>622</c:v>
                </c:pt>
                <c:pt idx="696">
                  <c:v>621</c:v>
                </c:pt>
                <c:pt idx="697">
                  <c:v>620</c:v>
                </c:pt>
                <c:pt idx="698">
                  <c:v>623</c:v>
                </c:pt>
                <c:pt idx="699">
                  <c:v>622</c:v>
                </c:pt>
                <c:pt idx="700">
                  <c:v>621</c:v>
                </c:pt>
                <c:pt idx="701">
                  <c:v>620</c:v>
                </c:pt>
                <c:pt idx="702">
                  <c:v>621</c:v>
                </c:pt>
                <c:pt idx="703">
                  <c:v>622</c:v>
                </c:pt>
                <c:pt idx="704">
                  <c:v>620</c:v>
                </c:pt>
                <c:pt idx="705">
                  <c:v>620</c:v>
                </c:pt>
                <c:pt idx="706">
                  <c:v>621</c:v>
                </c:pt>
                <c:pt idx="707">
                  <c:v>621</c:v>
                </c:pt>
                <c:pt idx="708">
                  <c:v>619</c:v>
                </c:pt>
                <c:pt idx="709">
                  <c:v>619</c:v>
                </c:pt>
                <c:pt idx="710">
                  <c:v>621</c:v>
                </c:pt>
                <c:pt idx="711">
                  <c:v>622</c:v>
                </c:pt>
                <c:pt idx="712">
                  <c:v>620</c:v>
                </c:pt>
                <c:pt idx="713">
                  <c:v>620</c:v>
                </c:pt>
                <c:pt idx="714">
                  <c:v>622</c:v>
                </c:pt>
                <c:pt idx="715">
                  <c:v>621</c:v>
                </c:pt>
                <c:pt idx="716">
                  <c:v>620</c:v>
                </c:pt>
                <c:pt idx="717">
                  <c:v>619</c:v>
                </c:pt>
                <c:pt idx="718">
                  <c:v>621</c:v>
                </c:pt>
                <c:pt idx="719">
                  <c:v>621</c:v>
                </c:pt>
                <c:pt idx="720">
                  <c:v>620</c:v>
                </c:pt>
                <c:pt idx="721">
                  <c:v>620</c:v>
                </c:pt>
                <c:pt idx="722">
                  <c:v>621</c:v>
                </c:pt>
                <c:pt idx="723">
                  <c:v>621</c:v>
                </c:pt>
                <c:pt idx="724">
                  <c:v>619</c:v>
                </c:pt>
                <c:pt idx="725">
                  <c:v>619</c:v>
                </c:pt>
                <c:pt idx="726">
                  <c:v>622</c:v>
                </c:pt>
                <c:pt idx="727">
                  <c:v>621</c:v>
                </c:pt>
                <c:pt idx="728">
                  <c:v>620</c:v>
                </c:pt>
                <c:pt idx="729">
                  <c:v>620</c:v>
                </c:pt>
                <c:pt idx="730">
                  <c:v>621</c:v>
                </c:pt>
                <c:pt idx="731">
                  <c:v>621</c:v>
                </c:pt>
                <c:pt idx="732">
                  <c:v>619</c:v>
                </c:pt>
                <c:pt idx="733">
                  <c:v>621</c:v>
                </c:pt>
                <c:pt idx="734">
                  <c:v>621</c:v>
                </c:pt>
                <c:pt idx="735">
                  <c:v>620</c:v>
                </c:pt>
                <c:pt idx="736">
                  <c:v>620</c:v>
                </c:pt>
                <c:pt idx="737">
                  <c:v>621</c:v>
                </c:pt>
                <c:pt idx="738">
                  <c:v>622</c:v>
                </c:pt>
                <c:pt idx="739">
                  <c:v>622</c:v>
                </c:pt>
                <c:pt idx="740">
                  <c:v>620</c:v>
                </c:pt>
                <c:pt idx="741">
                  <c:v>622</c:v>
                </c:pt>
                <c:pt idx="742">
                  <c:v>622</c:v>
                </c:pt>
                <c:pt idx="743">
                  <c:v>623</c:v>
                </c:pt>
                <c:pt idx="744">
                  <c:v>623</c:v>
                </c:pt>
                <c:pt idx="745">
                  <c:v>624</c:v>
                </c:pt>
                <c:pt idx="746">
                  <c:v>625</c:v>
                </c:pt>
                <c:pt idx="747">
                  <c:v>625</c:v>
                </c:pt>
                <c:pt idx="748">
                  <c:v>622</c:v>
                </c:pt>
                <c:pt idx="749">
                  <c:v>623</c:v>
                </c:pt>
                <c:pt idx="750">
                  <c:v>623</c:v>
                </c:pt>
                <c:pt idx="751">
                  <c:v>623</c:v>
                </c:pt>
                <c:pt idx="752">
                  <c:v>621</c:v>
                </c:pt>
                <c:pt idx="753">
                  <c:v>623</c:v>
                </c:pt>
                <c:pt idx="754">
                  <c:v>625</c:v>
                </c:pt>
                <c:pt idx="755">
                  <c:v>623</c:v>
                </c:pt>
                <c:pt idx="756">
                  <c:v>621</c:v>
                </c:pt>
                <c:pt idx="757">
                  <c:v>623</c:v>
                </c:pt>
                <c:pt idx="758">
                  <c:v>624</c:v>
                </c:pt>
                <c:pt idx="759">
                  <c:v>622</c:v>
                </c:pt>
                <c:pt idx="760">
                  <c:v>622</c:v>
                </c:pt>
                <c:pt idx="761">
                  <c:v>623</c:v>
                </c:pt>
                <c:pt idx="762">
                  <c:v>624</c:v>
                </c:pt>
                <c:pt idx="763">
                  <c:v>623</c:v>
                </c:pt>
                <c:pt idx="764">
                  <c:v>622</c:v>
                </c:pt>
                <c:pt idx="765">
                  <c:v>622</c:v>
                </c:pt>
                <c:pt idx="766">
                  <c:v>624</c:v>
                </c:pt>
                <c:pt idx="767">
                  <c:v>623</c:v>
                </c:pt>
                <c:pt idx="768">
                  <c:v>622</c:v>
                </c:pt>
                <c:pt idx="769">
                  <c:v>623</c:v>
                </c:pt>
                <c:pt idx="770">
                  <c:v>624</c:v>
                </c:pt>
                <c:pt idx="771">
                  <c:v>622</c:v>
                </c:pt>
                <c:pt idx="772">
                  <c:v>623</c:v>
                </c:pt>
                <c:pt idx="773">
                  <c:v>624</c:v>
                </c:pt>
                <c:pt idx="774">
                  <c:v>625</c:v>
                </c:pt>
                <c:pt idx="775">
                  <c:v>624</c:v>
                </c:pt>
                <c:pt idx="776">
                  <c:v>624</c:v>
                </c:pt>
                <c:pt idx="777">
                  <c:v>624</c:v>
                </c:pt>
                <c:pt idx="778">
                  <c:v>623</c:v>
                </c:pt>
                <c:pt idx="779">
                  <c:v>622</c:v>
                </c:pt>
                <c:pt idx="780">
                  <c:v>621</c:v>
                </c:pt>
                <c:pt idx="781">
                  <c:v>622</c:v>
                </c:pt>
                <c:pt idx="782">
                  <c:v>625</c:v>
                </c:pt>
                <c:pt idx="783">
                  <c:v>624</c:v>
                </c:pt>
                <c:pt idx="784">
                  <c:v>627</c:v>
                </c:pt>
                <c:pt idx="785">
                  <c:v>629</c:v>
                </c:pt>
                <c:pt idx="786">
                  <c:v>629</c:v>
                </c:pt>
                <c:pt idx="787">
                  <c:v>629</c:v>
                </c:pt>
                <c:pt idx="788">
                  <c:v>630</c:v>
                </c:pt>
                <c:pt idx="789">
                  <c:v>631</c:v>
                </c:pt>
                <c:pt idx="790">
                  <c:v>630</c:v>
                </c:pt>
                <c:pt idx="791">
                  <c:v>629</c:v>
                </c:pt>
                <c:pt idx="792">
                  <c:v>628</c:v>
                </c:pt>
                <c:pt idx="793">
                  <c:v>630</c:v>
                </c:pt>
                <c:pt idx="794">
                  <c:v>629</c:v>
                </c:pt>
                <c:pt idx="795">
                  <c:v>627</c:v>
                </c:pt>
                <c:pt idx="796">
                  <c:v>627</c:v>
                </c:pt>
                <c:pt idx="797">
                  <c:v>628</c:v>
                </c:pt>
                <c:pt idx="798">
                  <c:v>626</c:v>
                </c:pt>
                <c:pt idx="799">
                  <c:v>623</c:v>
                </c:pt>
                <c:pt idx="800">
                  <c:v>624</c:v>
                </c:pt>
                <c:pt idx="801">
                  <c:v>623</c:v>
                </c:pt>
                <c:pt idx="802">
                  <c:v>621</c:v>
                </c:pt>
                <c:pt idx="803">
                  <c:v>618</c:v>
                </c:pt>
                <c:pt idx="804">
                  <c:v>618</c:v>
                </c:pt>
                <c:pt idx="805">
                  <c:v>619</c:v>
                </c:pt>
                <c:pt idx="806">
                  <c:v>615</c:v>
                </c:pt>
                <c:pt idx="807">
                  <c:v>616</c:v>
                </c:pt>
                <c:pt idx="808">
                  <c:v>616</c:v>
                </c:pt>
                <c:pt idx="809">
                  <c:v>616</c:v>
                </c:pt>
                <c:pt idx="810">
                  <c:v>614</c:v>
                </c:pt>
                <c:pt idx="811">
                  <c:v>613</c:v>
                </c:pt>
                <c:pt idx="812">
                  <c:v>613</c:v>
                </c:pt>
                <c:pt idx="813">
                  <c:v>612</c:v>
                </c:pt>
                <c:pt idx="814">
                  <c:v>610</c:v>
                </c:pt>
                <c:pt idx="815">
                  <c:v>609</c:v>
                </c:pt>
                <c:pt idx="816">
                  <c:v>608</c:v>
                </c:pt>
                <c:pt idx="817">
                  <c:v>608</c:v>
                </c:pt>
                <c:pt idx="818">
                  <c:v>604</c:v>
                </c:pt>
                <c:pt idx="819">
                  <c:v>602</c:v>
                </c:pt>
                <c:pt idx="820">
                  <c:v>602</c:v>
                </c:pt>
                <c:pt idx="821">
                  <c:v>600</c:v>
                </c:pt>
                <c:pt idx="822">
                  <c:v>598</c:v>
                </c:pt>
                <c:pt idx="823">
                  <c:v>595</c:v>
                </c:pt>
                <c:pt idx="824">
                  <c:v>593</c:v>
                </c:pt>
                <c:pt idx="825">
                  <c:v>592</c:v>
                </c:pt>
                <c:pt idx="826">
                  <c:v>590</c:v>
                </c:pt>
                <c:pt idx="827">
                  <c:v>589</c:v>
                </c:pt>
                <c:pt idx="828">
                  <c:v>590</c:v>
                </c:pt>
                <c:pt idx="829">
                  <c:v>591</c:v>
                </c:pt>
                <c:pt idx="830">
                  <c:v>590</c:v>
                </c:pt>
                <c:pt idx="831">
                  <c:v>588</c:v>
                </c:pt>
                <c:pt idx="832">
                  <c:v>589</c:v>
                </c:pt>
                <c:pt idx="833">
                  <c:v>591</c:v>
                </c:pt>
                <c:pt idx="834">
                  <c:v>588</c:v>
                </c:pt>
                <c:pt idx="835">
                  <c:v>587</c:v>
                </c:pt>
                <c:pt idx="836">
                  <c:v>590</c:v>
                </c:pt>
                <c:pt idx="837">
                  <c:v>590</c:v>
                </c:pt>
                <c:pt idx="838">
                  <c:v>589</c:v>
                </c:pt>
                <c:pt idx="839">
                  <c:v>589</c:v>
                </c:pt>
                <c:pt idx="840">
                  <c:v>589</c:v>
                </c:pt>
                <c:pt idx="841">
                  <c:v>589</c:v>
                </c:pt>
                <c:pt idx="842">
                  <c:v>586</c:v>
                </c:pt>
                <c:pt idx="843">
                  <c:v>585</c:v>
                </c:pt>
                <c:pt idx="844">
                  <c:v>585</c:v>
                </c:pt>
                <c:pt idx="845">
                  <c:v>585</c:v>
                </c:pt>
                <c:pt idx="846">
                  <c:v>582</c:v>
                </c:pt>
                <c:pt idx="847">
                  <c:v>581</c:v>
                </c:pt>
                <c:pt idx="848">
                  <c:v>582</c:v>
                </c:pt>
                <c:pt idx="849">
                  <c:v>582</c:v>
                </c:pt>
                <c:pt idx="850">
                  <c:v>580</c:v>
                </c:pt>
                <c:pt idx="851">
                  <c:v>579</c:v>
                </c:pt>
                <c:pt idx="852">
                  <c:v>580</c:v>
                </c:pt>
                <c:pt idx="853">
                  <c:v>579</c:v>
                </c:pt>
                <c:pt idx="854">
                  <c:v>578</c:v>
                </c:pt>
                <c:pt idx="855">
                  <c:v>578</c:v>
                </c:pt>
                <c:pt idx="856">
                  <c:v>580</c:v>
                </c:pt>
                <c:pt idx="857">
                  <c:v>581</c:v>
                </c:pt>
                <c:pt idx="858">
                  <c:v>579</c:v>
                </c:pt>
                <c:pt idx="859">
                  <c:v>580</c:v>
                </c:pt>
                <c:pt idx="860">
                  <c:v>581</c:v>
                </c:pt>
                <c:pt idx="861">
                  <c:v>582</c:v>
                </c:pt>
                <c:pt idx="862">
                  <c:v>580</c:v>
                </c:pt>
                <c:pt idx="863">
                  <c:v>580</c:v>
                </c:pt>
                <c:pt idx="864">
                  <c:v>582</c:v>
                </c:pt>
                <c:pt idx="865">
                  <c:v>581</c:v>
                </c:pt>
                <c:pt idx="866">
                  <c:v>579</c:v>
                </c:pt>
                <c:pt idx="867">
                  <c:v>579</c:v>
                </c:pt>
                <c:pt idx="868">
                  <c:v>580</c:v>
                </c:pt>
                <c:pt idx="869">
                  <c:v>577</c:v>
                </c:pt>
                <c:pt idx="870">
                  <c:v>571</c:v>
                </c:pt>
                <c:pt idx="871">
                  <c:v>571</c:v>
                </c:pt>
                <c:pt idx="872">
                  <c:v>572</c:v>
                </c:pt>
                <c:pt idx="873">
                  <c:v>571</c:v>
                </c:pt>
                <c:pt idx="874">
                  <c:v>570</c:v>
                </c:pt>
                <c:pt idx="875">
                  <c:v>570</c:v>
                </c:pt>
                <c:pt idx="876">
                  <c:v>571</c:v>
                </c:pt>
                <c:pt idx="877">
                  <c:v>570</c:v>
                </c:pt>
                <c:pt idx="878">
                  <c:v>569</c:v>
                </c:pt>
                <c:pt idx="879">
                  <c:v>570</c:v>
                </c:pt>
                <c:pt idx="880">
                  <c:v>571</c:v>
                </c:pt>
                <c:pt idx="881">
                  <c:v>570</c:v>
                </c:pt>
                <c:pt idx="882">
                  <c:v>568</c:v>
                </c:pt>
                <c:pt idx="883">
                  <c:v>569</c:v>
                </c:pt>
                <c:pt idx="884">
                  <c:v>571</c:v>
                </c:pt>
                <c:pt idx="885">
                  <c:v>570</c:v>
                </c:pt>
                <c:pt idx="886">
                  <c:v>569</c:v>
                </c:pt>
                <c:pt idx="887">
                  <c:v>568</c:v>
                </c:pt>
                <c:pt idx="888">
                  <c:v>569</c:v>
                </c:pt>
                <c:pt idx="889">
                  <c:v>567</c:v>
                </c:pt>
                <c:pt idx="890">
                  <c:v>565</c:v>
                </c:pt>
                <c:pt idx="891">
                  <c:v>566</c:v>
                </c:pt>
                <c:pt idx="892">
                  <c:v>568</c:v>
                </c:pt>
                <c:pt idx="893">
                  <c:v>565</c:v>
                </c:pt>
                <c:pt idx="894">
                  <c:v>568</c:v>
                </c:pt>
                <c:pt idx="895">
                  <c:v>567</c:v>
                </c:pt>
                <c:pt idx="896">
                  <c:v>569</c:v>
                </c:pt>
                <c:pt idx="897">
                  <c:v>568</c:v>
                </c:pt>
                <c:pt idx="898">
                  <c:v>567</c:v>
                </c:pt>
                <c:pt idx="899">
                  <c:v>567</c:v>
                </c:pt>
                <c:pt idx="900">
                  <c:v>570</c:v>
                </c:pt>
                <c:pt idx="901">
                  <c:v>567</c:v>
                </c:pt>
                <c:pt idx="902">
                  <c:v>568</c:v>
                </c:pt>
                <c:pt idx="903">
                  <c:v>568</c:v>
                </c:pt>
                <c:pt idx="904">
                  <c:v>570</c:v>
                </c:pt>
                <c:pt idx="905">
                  <c:v>568</c:v>
                </c:pt>
                <c:pt idx="906">
                  <c:v>568</c:v>
                </c:pt>
                <c:pt idx="907">
                  <c:v>570</c:v>
                </c:pt>
                <c:pt idx="908">
                  <c:v>571</c:v>
                </c:pt>
                <c:pt idx="909">
                  <c:v>570</c:v>
                </c:pt>
                <c:pt idx="910">
                  <c:v>570</c:v>
                </c:pt>
                <c:pt idx="911">
                  <c:v>572</c:v>
                </c:pt>
                <c:pt idx="912">
                  <c:v>573</c:v>
                </c:pt>
                <c:pt idx="913">
                  <c:v>572</c:v>
                </c:pt>
                <c:pt idx="914">
                  <c:v>570</c:v>
                </c:pt>
                <c:pt idx="915">
                  <c:v>574</c:v>
                </c:pt>
                <c:pt idx="916">
                  <c:v>574</c:v>
                </c:pt>
                <c:pt idx="917">
                  <c:v>573</c:v>
                </c:pt>
                <c:pt idx="918">
                  <c:v>571</c:v>
                </c:pt>
                <c:pt idx="919">
                  <c:v>575</c:v>
                </c:pt>
                <c:pt idx="920">
                  <c:v>576</c:v>
                </c:pt>
                <c:pt idx="921">
                  <c:v>576</c:v>
                </c:pt>
                <c:pt idx="922">
                  <c:v>577</c:v>
                </c:pt>
                <c:pt idx="923">
                  <c:v>580</c:v>
                </c:pt>
                <c:pt idx="924">
                  <c:v>580</c:v>
                </c:pt>
                <c:pt idx="925">
                  <c:v>577</c:v>
                </c:pt>
                <c:pt idx="926">
                  <c:v>579</c:v>
                </c:pt>
                <c:pt idx="927">
                  <c:v>580</c:v>
                </c:pt>
                <c:pt idx="928">
                  <c:v>581</c:v>
                </c:pt>
                <c:pt idx="929">
                  <c:v>581</c:v>
                </c:pt>
                <c:pt idx="930">
                  <c:v>580</c:v>
                </c:pt>
                <c:pt idx="931">
                  <c:v>582</c:v>
                </c:pt>
                <c:pt idx="932">
                  <c:v>582</c:v>
                </c:pt>
                <c:pt idx="933">
                  <c:v>580</c:v>
                </c:pt>
                <c:pt idx="934">
                  <c:v>580</c:v>
                </c:pt>
                <c:pt idx="935">
                  <c:v>583</c:v>
                </c:pt>
                <c:pt idx="936">
                  <c:v>583</c:v>
                </c:pt>
                <c:pt idx="937">
                  <c:v>582</c:v>
                </c:pt>
                <c:pt idx="938">
                  <c:v>583</c:v>
                </c:pt>
                <c:pt idx="939">
                  <c:v>587</c:v>
                </c:pt>
                <c:pt idx="940">
                  <c:v>587</c:v>
                </c:pt>
                <c:pt idx="941">
                  <c:v>586</c:v>
                </c:pt>
                <c:pt idx="942">
                  <c:v>586</c:v>
                </c:pt>
                <c:pt idx="943">
                  <c:v>588</c:v>
                </c:pt>
                <c:pt idx="944">
                  <c:v>588</c:v>
                </c:pt>
                <c:pt idx="945">
                  <c:v>587</c:v>
                </c:pt>
                <c:pt idx="946">
                  <c:v>586</c:v>
                </c:pt>
                <c:pt idx="947">
                  <c:v>588</c:v>
                </c:pt>
                <c:pt idx="948">
                  <c:v>589</c:v>
                </c:pt>
                <c:pt idx="949">
                  <c:v>587</c:v>
                </c:pt>
                <c:pt idx="950">
                  <c:v>588</c:v>
                </c:pt>
                <c:pt idx="951">
                  <c:v>590</c:v>
                </c:pt>
                <c:pt idx="952">
                  <c:v>590</c:v>
                </c:pt>
                <c:pt idx="953">
                  <c:v>587</c:v>
                </c:pt>
                <c:pt idx="954">
                  <c:v>589</c:v>
                </c:pt>
                <c:pt idx="955">
                  <c:v>591</c:v>
                </c:pt>
                <c:pt idx="956">
                  <c:v>590</c:v>
                </c:pt>
                <c:pt idx="957">
                  <c:v>589</c:v>
                </c:pt>
                <c:pt idx="958">
                  <c:v>590</c:v>
                </c:pt>
                <c:pt idx="959">
                  <c:v>591</c:v>
                </c:pt>
                <c:pt idx="960">
                  <c:v>591</c:v>
                </c:pt>
                <c:pt idx="961">
                  <c:v>590</c:v>
                </c:pt>
                <c:pt idx="962">
                  <c:v>591</c:v>
                </c:pt>
                <c:pt idx="963">
                  <c:v>592</c:v>
                </c:pt>
                <c:pt idx="964">
                  <c:v>591</c:v>
                </c:pt>
                <c:pt idx="965">
                  <c:v>589</c:v>
                </c:pt>
                <c:pt idx="966">
                  <c:v>590</c:v>
                </c:pt>
                <c:pt idx="967">
                  <c:v>591</c:v>
                </c:pt>
                <c:pt idx="968">
                  <c:v>589</c:v>
                </c:pt>
                <c:pt idx="969">
                  <c:v>588</c:v>
                </c:pt>
                <c:pt idx="970">
                  <c:v>589</c:v>
                </c:pt>
                <c:pt idx="971">
                  <c:v>590</c:v>
                </c:pt>
                <c:pt idx="972">
                  <c:v>588</c:v>
                </c:pt>
                <c:pt idx="973">
                  <c:v>588</c:v>
                </c:pt>
                <c:pt idx="974">
                  <c:v>590</c:v>
                </c:pt>
                <c:pt idx="975">
                  <c:v>595</c:v>
                </c:pt>
                <c:pt idx="976">
                  <c:v>600</c:v>
                </c:pt>
                <c:pt idx="977">
                  <c:v>603</c:v>
                </c:pt>
                <c:pt idx="978">
                  <c:v>612</c:v>
                </c:pt>
                <c:pt idx="979">
                  <c:v>619</c:v>
                </c:pt>
                <c:pt idx="980">
                  <c:v>623</c:v>
                </c:pt>
                <c:pt idx="981">
                  <c:v>628</c:v>
                </c:pt>
                <c:pt idx="982">
                  <c:v>632</c:v>
                </c:pt>
                <c:pt idx="983">
                  <c:v>637</c:v>
                </c:pt>
                <c:pt idx="984">
                  <c:v>639</c:v>
                </c:pt>
                <c:pt idx="985">
                  <c:v>641</c:v>
                </c:pt>
                <c:pt idx="986">
                  <c:v>644</c:v>
                </c:pt>
                <c:pt idx="987">
                  <c:v>645</c:v>
                </c:pt>
                <c:pt idx="988">
                  <c:v>643</c:v>
                </c:pt>
                <c:pt idx="989">
                  <c:v>643</c:v>
                </c:pt>
                <c:pt idx="990">
                  <c:v>645</c:v>
                </c:pt>
                <c:pt idx="991">
                  <c:v>645</c:v>
                </c:pt>
                <c:pt idx="992">
                  <c:v>643</c:v>
                </c:pt>
                <c:pt idx="993">
                  <c:v>642</c:v>
                </c:pt>
                <c:pt idx="994">
                  <c:v>643</c:v>
                </c:pt>
                <c:pt idx="995">
                  <c:v>644</c:v>
                </c:pt>
                <c:pt idx="996">
                  <c:v>642</c:v>
                </c:pt>
                <c:pt idx="997">
                  <c:v>642</c:v>
                </c:pt>
                <c:pt idx="998">
                  <c:v>644</c:v>
                </c:pt>
                <c:pt idx="999">
                  <c:v>644</c:v>
                </c:pt>
                <c:pt idx="1000">
                  <c:v>643</c:v>
                </c:pt>
                <c:pt idx="1001">
                  <c:v>641</c:v>
                </c:pt>
                <c:pt idx="1002">
                  <c:v>642</c:v>
                </c:pt>
                <c:pt idx="1003">
                  <c:v>644</c:v>
                </c:pt>
                <c:pt idx="1004">
                  <c:v>642</c:v>
                </c:pt>
                <c:pt idx="1005">
                  <c:v>643</c:v>
                </c:pt>
                <c:pt idx="1006">
                  <c:v>644</c:v>
                </c:pt>
                <c:pt idx="1007">
                  <c:v>644</c:v>
                </c:pt>
                <c:pt idx="1008">
                  <c:v>643</c:v>
                </c:pt>
                <c:pt idx="1009">
                  <c:v>642</c:v>
                </c:pt>
                <c:pt idx="1010">
                  <c:v>643</c:v>
                </c:pt>
                <c:pt idx="1011">
                  <c:v>644</c:v>
                </c:pt>
                <c:pt idx="1012">
                  <c:v>640</c:v>
                </c:pt>
                <c:pt idx="1013">
                  <c:v>641</c:v>
                </c:pt>
                <c:pt idx="1014">
                  <c:v>638</c:v>
                </c:pt>
                <c:pt idx="1015">
                  <c:v>633</c:v>
                </c:pt>
                <c:pt idx="1016">
                  <c:v>627</c:v>
                </c:pt>
                <c:pt idx="1017">
                  <c:v>621</c:v>
                </c:pt>
                <c:pt idx="1018">
                  <c:v>619</c:v>
                </c:pt>
                <c:pt idx="1019">
                  <c:v>615</c:v>
                </c:pt>
                <c:pt idx="1020">
                  <c:v>610</c:v>
                </c:pt>
                <c:pt idx="1021">
                  <c:v>609</c:v>
                </c:pt>
                <c:pt idx="1022">
                  <c:v>609</c:v>
                </c:pt>
                <c:pt idx="1023">
                  <c:v>606</c:v>
                </c:pt>
                <c:pt idx="1024">
                  <c:v>604</c:v>
                </c:pt>
                <c:pt idx="1025">
                  <c:v>603</c:v>
                </c:pt>
                <c:pt idx="1026">
                  <c:v>604</c:v>
                </c:pt>
                <c:pt idx="1027">
                  <c:v>604</c:v>
                </c:pt>
                <c:pt idx="1028">
                  <c:v>601</c:v>
                </c:pt>
                <c:pt idx="1029">
                  <c:v>602</c:v>
                </c:pt>
                <c:pt idx="1030">
                  <c:v>602</c:v>
                </c:pt>
                <c:pt idx="1031">
                  <c:v>603</c:v>
                </c:pt>
                <c:pt idx="1032">
                  <c:v>601</c:v>
                </c:pt>
                <c:pt idx="1033">
                  <c:v>602</c:v>
                </c:pt>
                <c:pt idx="1034">
                  <c:v>604</c:v>
                </c:pt>
                <c:pt idx="1035">
                  <c:v>603</c:v>
                </c:pt>
                <c:pt idx="1036">
                  <c:v>602</c:v>
                </c:pt>
                <c:pt idx="1037">
                  <c:v>602</c:v>
                </c:pt>
                <c:pt idx="1038">
                  <c:v>604</c:v>
                </c:pt>
                <c:pt idx="1039">
                  <c:v>603</c:v>
                </c:pt>
                <c:pt idx="1040">
                  <c:v>603</c:v>
                </c:pt>
                <c:pt idx="1041">
                  <c:v>604</c:v>
                </c:pt>
                <c:pt idx="1042">
                  <c:v>605</c:v>
                </c:pt>
                <c:pt idx="1043">
                  <c:v>605</c:v>
                </c:pt>
                <c:pt idx="1044">
                  <c:v>605</c:v>
                </c:pt>
                <c:pt idx="1045">
                  <c:v>605</c:v>
                </c:pt>
                <c:pt idx="1046">
                  <c:v>607</c:v>
                </c:pt>
                <c:pt idx="1047">
                  <c:v>606</c:v>
                </c:pt>
                <c:pt idx="1048">
                  <c:v>607</c:v>
                </c:pt>
                <c:pt idx="1049">
                  <c:v>610</c:v>
                </c:pt>
                <c:pt idx="1050">
                  <c:v>610</c:v>
                </c:pt>
                <c:pt idx="1051">
                  <c:v>610</c:v>
                </c:pt>
                <c:pt idx="1052">
                  <c:v>608</c:v>
                </c:pt>
                <c:pt idx="1053">
                  <c:v>611</c:v>
                </c:pt>
                <c:pt idx="1054">
                  <c:v>613</c:v>
                </c:pt>
                <c:pt idx="1055">
                  <c:v>611</c:v>
                </c:pt>
                <c:pt idx="1056">
                  <c:v>611</c:v>
                </c:pt>
                <c:pt idx="1057">
                  <c:v>612</c:v>
                </c:pt>
                <c:pt idx="1058">
                  <c:v>614</c:v>
                </c:pt>
                <c:pt idx="1059">
                  <c:v>612</c:v>
                </c:pt>
                <c:pt idx="1060">
                  <c:v>611</c:v>
                </c:pt>
                <c:pt idx="1061">
                  <c:v>613</c:v>
                </c:pt>
                <c:pt idx="1062">
                  <c:v>615</c:v>
                </c:pt>
                <c:pt idx="1063">
                  <c:v>613</c:v>
                </c:pt>
                <c:pt idx="1064">
                  <c:v>612</c:v>
                </c:pt>
                <c:pt idx="1065">
                  <c:v>613</c:v>
                </c:pt>
                <c:pt idx="1066">
                  <c:v>614</c:v>
                </c:pt>
                <c:pt idx="1067">
                  <c:v>612</c:v>
                </c:pt>
                <c:pt idx="1068">
                  <c:v>610</c:v>
                </c:pt>
                <c:pt idx="1069">
                  <c:v>612</c:v>
                </c:pt>
                <c:pt idx="1070">
                  <c:v>611</c:v>
                </c:pt>
                <c:pt idx="1071">
                  <c:v>610</c:v>
                </c:pt>
                <c:pt idx="1072">
                  <c:v>608</c:v>
                </c:pt>
                <c:pt idx="1073">
                  <c:v>609</c:v>
                </c:pt>
                <c:pt idx="1074">
                  <c:v>610</c:v>
                </c:pt>
                <c:pt idx="1075">
                  <c:v>609</c:v>
                </c:pt>
                <c:pt idx="1076">
                  <c:v>608</c:v>
                </c:pt>
                <c:pt idx="1077">
                  <c:v>610</c:v>
                </c:pt>
                <c:pt idx="1078">
                  <c:v>611</c:v>
                </c:pt>
                <c:pt idx="1079">
                  <c:v>610</c:v>
                </c:pt>
                <c:pt idx="1080">
                  <c:v>612</c:v>
                </c:pt>
                <c:pt idx="1081">
                  <c:v>617</c:v>
                </c:pt>
                <c:pt idx="1082">
                  <c:v>621</c:v>
                </c:pt>
                <c:pt idx="1083">
                  <c:v>624</c:v>
                </c:pt>
                <c:pt idx="1084">
                  <c:v>626</c:v>
                </c:pt>
                <c:pt idx="1085">
                  <c:v>629</c:v>
                </c:pt>
                <c:pt idx="1086">
                  <c:v>631</c:v>
                </c:pt>
                <c:pt idx="1087">
                  <c:v>631</c:v>
                </c:pt>
                <c:pt idx="1088">
                  <c:v>633</c:v>
                </c:pt>
                <c:pt idx="1089">
                  <c:v>636</c:v>
                </c:pt>
                <c:pt idx="1090">
                  <c:v>637</c:v>
                </c:pt>
                <c:pt idx="1091">
                  <c:v>635</c:v>
                </c:pt>
                <c:pt idx="1092">
                  <c:v>637</c:v>
                </c:pt>
                <c:pt idx="1093">
                  <c:v>638</c:v>
                </c:pt>
                <c:pt idx="1094">
                  <c:v>638</c:v>
                </c:pt>
                <c:pt idx="1095">
                  <c:v>639</c:v>
                </c:pt>
                <c:pt idx="1096">
                  <c:v>639</c:v>
                </c:pt>
                <c:pt idx="1097">
                  <c:v>641</c:v>
                </c:pt>
                <c:pt idx="1098">
                  <c:v>643</c:v>
                </c:pt>
                <c:pt idx="1099">
                  <c:v>643</c:v>
                </c:pt>
                <c:pt idx="1100">
                  <c:v>644</c:v>
                </c:pt>
                <c:pt idx="1101">
                  <c:v>644</c:v>
                </c:pt>
                <c:pt idx="1102">
                  <c:v>645</c:v>
                </c:pt>
                <c:pt idx="1103">
                  <c:v>645</c:v>
                </c:pt>
                <c:pt idx="1104">
                  <c:v>644</c:v>
                </c:pt>
                <c:pt idx="1105">
                  <c:v>646</c:v>
                </c:pt>
                <c:pt idx="1106">
                  <c:v>645</c:v>
                </c:pt>
                <c:pt idx="1107">
                  <c:v>642</c:v>
                </c:pt>
                <c:pt idx="1108">
                  <c:v>643</c:v>
                </c:pt>
                <c:pt idx="1109">
                  <c:v>643</c:v>
                </c:pt>
                <c:pt idx="1110">
                  <c:v>644</c:v>
                </c:pt>
                <c:pt idx="1111">
                  <c:v>641</c:v>
                </c:pt>
                <c:pt idx="1112">
                  <c:v>643</c:v>
                </c:pt>
                <c:pt idx="1113">
                  <c:v>644</c:v>
                </c:pt>
                <c:pt idx="1114">
                  <c:v>643</c:v>
                </c:pt>
                <c:pt idx="1115">
                  <c:v>642</c:v>
                </c:pt>
                <c:pt idx="1116">
                  <c:v>643</c:v>
                </c:pt>
                <c:pt idx="1117">
                  <c:v>644</c:v>
                </c:pt>
                <c:pt idx="1118">
                  <c:v>646</c:v>
                </c:pt>
                <c:pt idx="1119">
                  <c:v>643</c:v>
                </c:pt>
                <c:pt idx="1120">
                  <c:v>644</c:v>
                </c:pt>
                <c:pt idx="1121">
                  <c:v>645</c:v>
                </c:pt>
                <c:pt idx="1122">
                  <c:v>642</c:v>
                </c:pt>
                <c:pt idx="1123">
                  <c:v>638</c:v>
                </c:pt>
                <c:pt idx="1124">
                  <c:v>634</c:v>
                </c:pt>
                <c:pt idx="1125">
                  <c:v>626</c:v>
                </c:pt>
                <c:pt idx="1126">
                  <c:v>607</c:v>
                </c:pt>
                <c:pt idx="1127">
                  <c:v>585</c:v>
                </c:pt>
                <c:pt idx="1128">
                  <c:v>562</c:v>
                </c:pt>
                <c:pt idx="1129">
                  <c:v>534</c:v>
                </c:pt>
                <c:pt idx="1130">
                  <c:v>502</c:v>
                </c:pt>
                <c:pt idx="1131">
                  <c:v>478</c:v>
                </c:pt>
                <c:pt idx="1132">
                  <c:v>463</c:v>
                </c:pt>
                <c:pt idx="1133">
                  <c:v>450</c:v>
                </c:pt>
                <c:pt idx="1134">
                  <c:v>437</c:v>
                </c:pt>
                <c:pt idx="1135">
                  <c:v>427</c:v>
                </c:pt>
                <c:pt idx="1136">
                  <c:v>423</c:v>
                </c:pt>
                <c:pt idx="1137">
                  <c:v>421</c:v>
                </c:pt>
                <c:pt idx="1138">
                  <c:v>416</c:v>
                </c:pt>
                <c:pt idx="1139">
                  <c:v>412</c:v>
                </c:pt>
                <c:pt idx="1140">
                  <c:v>412</c:v>
                </c:pt>
                <c:pt idx="1141">
                  <c:v>413</c:v>
                </c:pt>
                <c:pt idx="1142">
                  <c:v>409</c:v>
                </c:pt>
                <c:pt idx="1143">
                  <c:v>408</c:v>
                </c:pt>
                <c:pt idx="1144">
                  <c:v>409</c:v>
                </c:pt>
                <c:pt idx="1145">
                  <c:v>411</c:v>
                </c:pt>
                <c:pt idx="1146">
                  <c:v>410</c:v>
                </c:pt>
                <c:pt idx="1147">
                  <c:v>407</c:v>
                </c:pt>
                <c:pt idx="1148">
                  <c:v>410</c:v>
                </c:pt>
                <c:pt idx="1149">
                  <c:v>412</c:v>
                </c:pt>
                <c:pt idx="1150">
                  <c:v>408</c:v>
                </c:pt>
                <c:pt idx="1151">
                  <c:v>408</c:v>
                </c:pt>
                <c:pt idx="1152">
                  <c:v>410</c:v>
                </c:pt>
                <c:pt idx="1153">
                  <c:v>412</c:v>
                </c:pt>
                <c:pt idx="1154">
                  <c:v>411</c:v>
                </c:pt>
                <c:pt idx="1155">
                  <c:v>410</c:v>
                </c:pt>
                <c:pt idx="1156">
                  <c:v>415</c:v>
                </c:pt>
                <c:pt idx="1157">
                  <c:v>416</c:v>
                </c:pt>
                <c:pt idx="1158">
                  <c:v>416</c:v>
                </c:pt>
                <c:pt idx="1159">
                  <c:v>418</c:v>
                </c:pt>
                <c:pt idx="1160">
                  <c:v>421</c:v>
                </c:pt>
                <c:pt idx="1161">
                  <c:v>424</c:v>
                </c:pt>
                <c:pt idx="1162">
                  <c:v>423</c:v>
                </c:pt>
                <c:pt idx="1163">
                  <c:v>422</c:v>
                </c:pt>
                <c:pt idx="1164">
                  <c:v>428</c:v>
                </c:pt>
                <c:pt idx="1165">
                  <c:v>429</c:v>
                </c:pt>
                <c:pt idx="1166">
                  <c:v>427</c:v>
                </c:pt>
                <c:pt idx="1167">
                  <c:v>429</c:v>
                </c:pt>
                <c:pt idx="1168">
                  <c:v>433</c:v>
                </c:pt>
                <c:pt idx="1169">
                  <c:v>435</c:v>
                </c:pt>
                <c:pt idx="1170">
                  <c:v>433</c:v>
                </c:pt>
                <c:pt idx="1171">
                  <c:v>435</c:v>
                </c:pt>
                <c:pt idx="1172">
                  <c:v>439</c:v>
                </c:pt>
                <c:pt idx="1173">
                  <c:v>439</c:v>
                </c:pt>
                <c:pt idx="1174">
                  <c:v>440</c:v>
                </c:pt>
                <c:pt idx="1175">
                  <c:v>440</c:v>
                </c:pt>
                <c:pt idx="1176">
                  <c:v>443</c:v>
                </c:pt>
                <c:pt idx="1177">
                  <c:v>442</c:v>
                </c:pt>
                <c:pt idx="1178">
                  <c:v>441</c:v>
                </c:pt>
                <c:pt idx="1179">
                  <c:v>442</c:v>
                </c:pt>
                <c:pt idx="1180">
                  <c:v>445</c:v>
                </c:pt>
                <c:pt idx="1181">
                  <c:v>444</c:v>
                </c:pt>
                <c:pt idx="1182">
                  <c:v>443</c:v>
                </c:pt>
                <c:pt idx="1183">
                  <c:v>445</c:v>
                </c:pt>
                <c:pt idx="1184">
                  <c:v>447</c:v>
                </c:pt>
                <c:pt idx="1185">
                  <c:v>444</c:v>
                </c:pt>
                <c:pt idx="1186">
                  <c:v>443</c:v>
                </c:pt>
                <c:pt idx="1187">
                  <c:v>444</c:v>
                </c:pt>
                <c:pt idx="1188">
                  <c:v>446</c:v>
                </c:pt>
                <c:pt idx="1189">
                  <c:v>446</c:v>
                </c:pt>
                <c:pt idx="1190">
                  <c:v>442</c:v>
                </c:pt>
                <c:pt idx="1191">
                  <c:v>444</c:v>
                </c:pt>
                <c:pt idx="1192">
                  <c:v>446</c:v>
                </c:pt>
                <c:pt idx="1193">
                  <c:v>445</c:v>
                </c:pt>
                <c:pt idx="1194">
                  <c:v>443</c:v>
                </c:pt>
                <c:pt idx="1195">
                  <c:v>443</c:v>
                </c:pt>
                <c:pt idx="1196">
                  <c:v>446</c:v>
                </c:pt>
                <c:pt idx="1197">
                  <c:v>444</c:v>
                </c:pt>
                <c:pt idx="1198">
                  <c:v>442</c:v>
                </c:pt>
                <c:pt idx="1199">
                  <c:v>446</c:v>
                </c:pt>
                <c:pt idx="1200">
                  <c:v>446</c:v>
                </c:pt>
                <c:pt idx="1201">
                  <c:v>445</c:v>
                </c:pt>
                <c:pt idx="1202">
                  <c:v>443</c:v>
                </c:pt>
                <c:pt idx="1203">
                  <c:v>446</c:v>
                </c:pt>
                <c:pt idx="1204">
                  <c:v>449</c:v>
                </c:pt>
                <c:pt idx="1205">
                  <c:v>448</c:v>
                </c:pt>
                <c:pt idx="1206">
                  <c:v>448</c:v>
                </c:pt>
                <c:pt idx="1207">
                  <c:v>450</c:v>
                </c:pt>
                <c:pt idx="1208">
                  <c:v>451</c:v>
                </c:pt>
                <c:pt idx="1209">
                  <c:v>451</c:v>
                </c:pt>
                <c:pt idx="1210">
                  <c:v>450</c:v>
                </c:pt>
                <c:pt idx="1211">
                  <c:v>455</c:v>
                </c:pt>
                <c:pt idx="1212">
                  <c:v>458</c:v>
                </c:pt>
                <c:pt idx="1213">
                  <c:v>454</c:v>
                </c:pt>
                <c:pt idx="1214">
                  <c:v>455</c:v>
                </c:pt>
                <c:pt idx="1215">
                  <c:v>460</c:v>
                </c:pt>
                <c:pt idx="1216">
                  <c:v>461</c:v>
                </c:pt>
                <c:pt idx="1217">
                  <c:v>460</c:v>
                </c:pt>
                <c:pt idx="1218">
                  <c:v>458</c:v>
                </c:pt>
                <c:pt idx="1219">
                  <c:v>460</c:v>
                </c:pt>
                <c:pt idx="1220">
                  <c:v>462</c:v>
                </c:pt>
                <c:pt idx="1221">
                  <c:v>460</c:v>
                </c:pt>
                <c:pt idx="1222">
                  <c:v>463</c:v>
                </c:pt>
                <c:pt idx="1223">
                  <c:v>465</c:v>
                </c:pt>
                <c:pt idx="1224">
                  <c:v>467</c:v>
                </c:pt>
                <c:pt idx="1225">
                  <c:v>467</c:v>
                </c:pt>
                <c:pt idx="1226">
                  <c:v>468</c:v>
                </c:pt>
                <c:pt idx="1227">
                  <c:v>473</c:v>
                </c:pt>
                <c:pt idx="1228">
                  <c:v>476</c:v>
                </c:pt>
                <c:pt idx="1229">
                  <c:v>476</c:v>
                </c:pt>
                <c:pt idx="1230">
                  <c:v>482</c:v>
                </c:pt>
                <c:pt idx="1231">
                  <c:v>485</c:v>
                </c:pt>
                <c:pt idx="1232">
                  <c:v>488</c:v>
                </c:pt>
                <c:pt idx="1233">
                  <c:v>488</c:v>
                </c:pt>
                <c:pt idx="1234">
                  <c:v>487</c:v>
                </c:pt>
                <c:pt idx="1235">
                  <c:v>491</c:v>
                </c:pt>
                <c:pt idx="1236">
                  <c:v>492</c:v>
                </c:pt>
                <c:pt idx="1237">
                  <c:v>490</c:v>
                </c:pt>
                <c:pt idx="1238">
                  <c:v>494</c:v>
                </c:pt>
                <c:pt idx="1239">
                  <c:v>496</c:v>
                </c:pt>
                <c:pt idx="1240">
                  <c:v>497</c:v>
                </c:pt>
                <c:pt idx="1241">
                  <c:v>495</c:v>
                </c:pt>
                <c:pt idx="1242">
                  <c:v>497</c:v>
                </c:pt>
                <c:pt idx="1243">
                  <c:v>502</c:v>
                </c:pt>
                <c:pt idx="1244">
                  <c:v>502</c:v>
                </c:pt>
                <c:pt idx="1245">
                  <c:v>503</c:v>
                </c:pt>
                <c:pt idx="1246">
                  <c:v>507</c:v>
                </c:pt>
                <c:pt idx="1247">
                  <c:v>513</c:v>
                </c:pt>
                <c:pt idx="1248">
                  <c:v>520</c:v>
                </c:pt>
                <c:pt idx="1249">
                  <c:v>530</c:v>
                </c:pt>
                <c:pt idx="1250">
                  <c:v>547</c:v>
                </c:pt>
                <c:pt idx="1251">
                  <c:v>569</c:v>
                </c:pt>
                <c:pt idx="1252">
                  <c:v>587</c:v>
                </c:pt>
                <c:pt idx="1253">
                  <c:v>597</c:v>
                </c:pt>
                <c:pt idx="1254">
                  <c:v>603</c:v>
                </c:pt>
                <c:pt idx="1255">
                  <c:v>610</c:v>
                </c:pt>
                <c:pt idx="1256">
                  <c:v>615</c:v>
                </c:pt>
                <c:pt idx="1257">
                  <c:v>618</c:v>
                </c:pt>
                <c:pt idx="1258">
                  <c:v>624</c:v>
                </c:pt>
                <c:pt idx="1259">
                  <c:v>628</c:v>
                </c:pt>
                <c:pt idx="1260">
                  <c:v>631</c:v>
                </c:pt>
                <c:pt idx="1261">
                  <c:v>632</c:v>
                </c:pt>
                <c:pt idx="1262">
                  <c:v>635</c:v>
                </c:pt>
                <c:pt idx="1263">
                  <c:v>638</c:v>
                </c:pt>
                <c:pt idx="1264">
                  <c:v>639</c:v>
                </c:pt>
                <c:pt idx="1265">
                  <c:v>641</c:v>
                </c:pt>
                <c:pt idx="1266">
                  <c:v>644</c:v>
                </c:pt>
                <c:pt idx="1267">
                  <c:v>647</c:v>
                </c:pt>
                <c:pt idx="1268">
                  <c:v>649</c:v>
                </c:pt>
                <c:pt idx="1269">
                  <c:v>647</c:v>
                </c:pt>
                <c:pt idx="1270">
                  <c:v>649</c:v>
                </c:pt>
                <c:pt idx="1271">
                  <c:v>652</c:v>
                </c:pt>
                <c:pt idx="1272">
                  <c:v>650</c:v>
                </c:pt>
                <c:pt idx="1273">
                  <c:v>650</c:v>
                </c:pt>
                <c:pt idx="1274">
                  <c:v>650</c:v>
                </c:pt>
                <c:pt idx="1275">
                  <c:v>651</c:v>
                </c:pt>
                <c:pt idx="1276">
                  <c:v>650</c:v>
                </c:pt>
                <c:pt idx="1277">
                  <c:v>648</c:v>
                </c:pt>
                <c:pt idx="1278">
                  <c:v>649</c:v>
                </c:pt>
                <c:pt idx="1279">
                  <c:v>651</c:v>
                </c:pt>
                <c:pt idx="1280">
                  <c:v>650</c:v>
                </c:pt>
                <c:pt idx="1281">
                  <c:v>648</c:v>
                </c:pt>
                <c:pt idx="1282">
                  <c:v>648</c:v>
                </c:pt>
                <c:pt idx="1283">
                  <c:v>650</c:v>
                </c:pt>
                <c:pt idx="1284">
                  <c:v>647</c:v>
                </c:pt>
                <c:pt idx="1285">
                  <c:v>648</c:v>
                </c:pt>
                <c:pt idx="1286">
                  <c:v>649</c:v>
                </c:pt>
                <c:pt idx="1287">
                  <c:v>649</c:v>
                </c:pt>
                <c:pt idx="1288">
                  <c:v>648</c:v>
                </c:pt>
                <c:pt idx="1289">
                  <c:v>646</c:v>
                </c:pt>
                <c:pt idx="1290">
                  <c:v>649</c:v>
                </c:pt>
                <c:pt idx="1291">
                  <c:v>650</c:v>
                </c:pt>
                <c:pt idx="1292">
                  <c:v>648</c:v>
                </c:pt>
                <c:pt idx="1293">
                  <c:v>649</c:v>
                </c:pt>
                <c:pt idx="1294">
                  <c:v>649</c:v>
                </c:pt>
                <c:pt idx="1295">
                  <c:v>649</c:v>
                </c:pt>
                <c:pt idx="1296">
                  <c:v>650</c:v>
                </c:pt>
                <c:pt idx="1297">
                  <c:v>648</c:v>
                </c:pt>
                <c:pt idx="1298">
                  <c:v>649</c:v>
                </c:pt>
                <c:pt idx="1299">
                  <c:v>650</c:v>
                </c:pt>
                <c:pt idx="1300">
                  <c:v>648</c:v>
                </c:pt>
                <c:pt idx="1301">
                  <c:v>648</c:v>
                </c:pt>
                <c:pt idx="1302">
                  <c:v>649</c:v>
                </c:pt>
                <c:pt idx="1303">
                  <c:v>650</c:v>
                </c:pt>
                <c:pt idx="1304">
                  <c:v>647</c:v>
                </c:pt>
                <c:pt idx="1305">
                  <c:v>647</c:v>
                </c:pt>
                <c:pt idx="1306">
                  <c:v>649</c:v>
                </c:pt>
                <c:pt idx="1307">
                  <c:v>649</c:v>
                </c:pt>
                <c:pt idx="1308">
                  <c:v>648</c:v>
                </c:pt>
                <c:pt idx="1309">
                  <c:v>646</c:v>
                </c:pt>
                <c:pt idx="1310">
                  <c:v>649</c:v>
                </c:pt>
                <c:pt idx="1311">
                  <c:v>648</c:v>
                </c:pt>
                <c:pt idx="1312">
                  <c:v>647</c:v>
                </c:pt>
                <c:pt idx="1313">
                  <c:v>647</c:v>
                </c:pt>
                <c:pt idx="1314">
                  <c:v>650</c:v>
                </c:pt>
                <c:pt idx="1315">
                  <c:v>649</c:v>
                </c:pt>
                <c:pt idx="1316">
                  <c:v>648</c:v>
                </c:pt>
                <c:pt idx="1317">
                  <c:v>648</c:v>
                </c:pt>
                <c:pt idx="1318">
                  <c:v>649</c:v>
                </c:pt>
                <c:pt idx="1319">
                  <c:v>649</c:v>
                </c:pt>
                <c:pt idx="1320">
                  <c:v>646</c:v>
                </c:pt>
                <c:pt idx="1321">
                  <c:v>648</c:v>
                </c:pt>
                <c:pt idx="1322">
                  <c:v>649</c:v>
                </c:pt>
                <c:pt idx="1323">
                  <c:v>649</c:v>
                </c:pt>
                <c:pt idx="1324">
                  <c:v>648</c:v>
                </c:pt>
                <c:pt idx="1325">
                  <c:v>647</c:v>
                </c:pt>
                <c:pt idx="1326">
                  <c:v>649</c:v>
                </c:pt>
                <c:pt idx="1327">
                  <c:v>649</c:v>
                </c:pt>
                <c:pt idx="1328">
                  <c:v>648</c:v>
                </c:pt>
                <c:pt idx="1329">
                  <c:v>649</c:v>
                </c:pt>
                <c:pt idx="1330">
                  <c:v>650</c:v>
                </c:pt>
                <c:pt idx="1331">
                  <c:v>650</c:v>
                </c:pt>
                <c:pt idx="1332">
                  <c:v>649</c:v>
                </c:pt>
                <c:pt idx="1333">
                  <c:v>650</c:v>
                </c:pt>
                <c:pt idx="1334">
                  <c:v>651</c:v>
                </c:pt>
                <c:pt idx="1335">
                  <c:v>650</c:v>
                </c:pt>
                <c:pt idx="1336">
                  <c:v>650</c:v>
                </c:pt>
                <c:pt idx="1337">
                  <c:v>649</c:v>
                </c:pt>
                <c:pt idx="1338">
                  <c:v>650</c:v>
                </c:pt>
                <c:pt idx="1339">
                  <c:v>649</c:v>
                </c:pt>
                <c:pt idx="1340">
                  <c:v>647</c:v>
                </c:pt>
                <c:pt idx="1341">
                  <c:v>649</c:v>
                </c:pt>
                <c:pt idx="1342">
                  <c:v>651</c:v>
                </c:pt>
                <c:pt idx="1343">
                  <c:v>650</c:v>
                </c:pt>
                <c:pt idx="1344">
                  <c:v>648</c:v>
                </c:pt>
                <c:pt idx="1345">
                  <c:v>649</c:v>
                </c:pt>
                <c:pt idx="1346">
                  <c:v>650</c:v>
                </c:pt>
                <c:pt idx="1347">
                  <c:v>649</c:v>
                </c:pt>
                <c:pt idx="1348">
                  <c:v>648</c:v>
                </c:pt>
                <c:pt idx="1349">
                  <c:v>648</c:v>
                </c:pt>
                <c:pt idx="1350">
                  <c:v>648</c:v>
                </c:pt>
                <c:pt idx="1351">
                  <c:v>647</c:v>
                </c:pt>
                <c:pt idx="1352">
                  <c:v>646</c:v>
                </c:pt>
                <c:pt idx="1353">
                  <c:v>646</c:v>
                </c:pt>
                <c:pt idx="1354">
                  <c:v>644</c:v>
                </c:pt>
                <c:pt idx="1355">
                  <c:v>638</c:v>
                </c:pt>
                <c:pt idx="1356">
                  <c:v>630</c:v>
                </c:pt>
                <c:pt idx="1357">
                  <c:v>626</c:v>
                </c:pt>
                <c:pt idx="1358">
                  <c:v>624</c:v>
                </c:pt>
                <c:pt idx="1359">
                  <c:v>623</c:v>
                </c:pt>
                <c:pt idx="1360">
                  <c:v>620</c:v>
                </c:pt>
                <c:pt idx="1361">
                  <c:v>618</c:v>
                </c:pt>
                <c:pt idx="1362">
                  <c:v>618</c:v>
                </c:pt>
                <c:pt idx="1363">
                  <c:v>614</c:v>
                </c:pt>
                <c:pt idx="1364">
                  <c:v>614</c:v>
                </c:pt>
                <c:pt idx="1365">
                  <c:v>615</c:v>
                </c:pt>
                <c:pt idx="1366">
                  <c:v>614</c:v>
                </c:pt>
                <c:pt idx="1367">
                  <c:v>612</c:v>
                </c:pt>
                <c:pt idx="1368">
                  <c:v>609</c:v>
                </c:pt>
                <c:pt idx="1369">
                  <c:v>612</c:v>
                </c:pt>
                <c:pt idx="1370">
                  <c:v>614</c:v>
                </c:pt>
                <c:pt idx="1371">
                  <c:v>613</c:v>
                </c:pt>
                <c:pt idx="1372">
                  <c:v>613</c:v>
                </c:pt>
                <c:pt idx="1373">
                  <c:v>616</c:v>
                </c:pt>
                <c:pt idx="1374">
                  <c:v>617</c:v>
                </c:pt>
                <c:pt idx="1375">
                  <c:v>616</c:v>
                </c:pt>
                <c:pt idx="1376">
                  <c:v>614</c:v>
                </c:pt>
                <c:pt idx="1377">
                  <c:v>616</c:v>
                </c:pt>
                <c:pt idx="1378">
                  <c:v>616</c:v>
                </c:pt>
                <c:pt idx="1379">
                  <c:v>616</c:v>
                </c:pt>
                <c:pt idx="1380">
                  <c:v>614</c:v>
                </c:pt>
                <c:pt idx="1381">
                  <c:v>617</c:v>
                </c:pt>
                <c:pt idx="1382">
                  <c:v>619</c:v>
                </c:pt>
                <c:pt idx="1383">
                  <c:v>618</c:v>
                </c:pt>
                <c:pt idx="1384">
                  <c:v>617</c:v>
                </c:pt>
                <c:pt idx="1385">
                  <c:v>618</c:v>
                </c:pt>
                <c:pt idx="1386">
                  <c:v>618</c:v>
                </c:pt>
                <c:pt idx="1387">
                  <c:v>617</c:v>
                </c:pt>
                <c:pt idx="1388">
                  <c:v>616</c:v>
                </c:pt>
                <c:pt idx="1389">
                  <c:v>618</c:v>
                </c:pt>
                <c:pt idx="1390">
                  <c:v>619</c:v>
                </c:pt>
                <c:pt idx="1391">
                  <c:v>617</c:v>
                </c:pt>
                <c:pt idx="1392">
                  <c:v>617</c:v>
                </c:pt>
                <c:pt idx="1393">
                  <c:v>620</c:v>
                </c:pt>
                <c:pt idx="1394">
                  <c:v>618</c:v>
                </c:pt>
                <c:pt idx="1395">
                  <c:v>618</c:v>
                </c:pt>
                <c:pt idx="1396">
                  <c:v>616</c:v>
                </c:pt>
                <c:pt idx="1397">
                  <c:v>619</c:v>
                </c:pt>
                <c:pt idx="1398">
                  <c:v>620</c:v>
                </c:pt>
                <c:pt idx="1399">
                  <c:v>619</c:v>
                </c:pt>
                <c:pt idx="1400">
                  <c:v>620</c:v>
                </c:pt>
                <c:pt idx="1401">
                  <c:v>621</c:v>
                </c:pt>
                <c:pt idx="1402">
                  <c:v>621</c:v>
                </c:pt>
                <c:pt idx="1403">
                  <c:v>620</c:v>
                </c:pt>
                <c:pt idx="1404">
                  <c:v>621</c:v>
                </c:pt>
                <c:pt idx="1405">
                  <c:v>623</c:v>
                </c:pt>
                <c:pt idx="1406">
                  <c:v>623</c:v>
                </c:pt>
                <c:pt idx="1407">
                  <c:v>622</c:v>
                </c:pt>
                <c:pt idx="1408">
                  <c:v>622</c:v>
                </c:pt>
                <c:pt idx="1409">
                  <c:v>622</c:v>
                </c:pt>
                <c:pt idx="1410">
                  <c:v>623</c:v>
                </c:pt>
                <c:pt idx="1411">
                  <c:v>622</c:v>
                </c:pt>
                <c:pt idx="1412">
                  <c:v>622</c:v>
                </c:pt>
                <c:pt idx="1413">
                  <c:v>625</c:v>
                </c:pt>
                <c:pt idx="1414">
                  <c:v>621</c:v>
                </c:pt>
                <c:pt idx="1415">
                  <c:v>620</c:v>
                </c:pt>
                <c:pt idx="1416">
                  <c:v>618</c:v>
                </c:pt>
                <c:pt idx="1417">
                  <c:v>619</c:v>
                </c:pt>
                <c:pt idx="1418">
                  <c:v>617</c:v>
                </c:pt>
                <c:pt idx="1419">
                  <c:v>615</c:v>
                </c:pt>
                <c:pt idx="1420">
                  <c:v>615</c:v>
                </c:pt>
                <c:pt idx="1421">
                  <c:v>615</c:v>
                </c:pt>
                <c:pt idx="1422">
                  <c:v>612</c:v>
                </c:pt>
                <c:pt idx="1423">
                  <c:v>611</c:v>
                </c:pt>
                <c:pt idx="1424">
                  <c:v>612</c:v>
                </c:pt>
                <c:pt idx="1425">
                  <c:v>611</c:v>
                </c:pt>
                <c:pt idx="1426">
                  <c:v>610</c:v>
                </c:pt>
                <c:pt idx="1427">
                  <c:v>608</c:v>
                </c:pt>
                <c:pt idx="1428">
                  <c:v>607</c:v>
                </c:pt>
                <c:pt idx="1429">
                  <c:v>609</c:v>
                </c:pt>
                <c:pt idx="1430">
                  <c:v>608</c:v>
                </c:pt>
                <c:pt idx="1431">
                  <c:v>607</c:v>
                </c:pt>
                <c:pt idx="1432">
                  <c:v>606</c:v>
                </c:pt>
                <c:pt idx="1433">
                  <c:v>608</c:v>
                </c:pt>
                <c:pt idx="1434">
                  <c:v>607</c:v>
                </c:pt>
                <c:pt idx="1435">
                  <c:v>607</c:v>
                </c:pt>
                <c:pt idx="1436">
                  <c:v>608</c:v>
                </c:pt>
                <c:pt idx="1437">
                  <c:v>609</c:v>
                </c:pt>
                <c:pt idx="1438">
                  <c:v>610</c:v>
                </c:pt>
                <c:pt idx="1439">
                  <c:v>610</c:v>
                </c:pt>
                <c:pt idx="1440">
                  <c:v>612</c:v>
                </c:pt>
                <c:pt idx="1441">
                  <c:v>614</c:v>
                </c:pt>
                <c:pt idx="1442">
                  <c:v>611</c:v>
                </c:pt>
                <c:pt idx="1443">
                  <c:v>611</c:v>
                </c:pt>
                <c:pt idx="1444">
                  <c:v>611</c:v>
                </c:pt>
                <c:pt idx="1445">
                  <c:v>611</c:v>
                </c:pt>
                <c:pt idx="1446">
                  <c:v>610</c:v>
                </c:pt>
                <c:pt idx="1447">
                  <c:v>611</c:v>
                </c:pt>
                <c:pt idx="1448">
                  <c:v>613</c:v>
                </c:pt>
                <c:pt idx="1449">
                  <c:v>614</c:v>
                </c:pt>
                <c:pt idx="1450">
                  <c:v>613</c:v>
                </c:pt>
                <c:pt idx="1451">
                  <c:v>614</c:v>
                </c:pt>
                <c:pt idx="1452">
                  <c:v>613</c:v>
                </c:pt>
                <c:pt idx="1453">
                  <c:v>615</c:v>
                </c:pt>
                <c:pt idx="1454">
                  <c:v>615</c:v>
                </c:pt>
                <c:pt idx="1455">
                  <c:v>615</c:v>
                </c:pt>
                <c:pt idx="1456">
                  <c:v>618</c:v>
                </c:pt>
                <c:pt idx="1457">
                  <c:v>617</c:v>
                </c:pt>
                <c:pt idx="1458">
                  <c:v>616</c:v>
                </c:pt>
                <c:pt idx="1459">
                  <c:v>615</c:v>
                </c:pt>
                <c:pt idx="1460">
                  <c:v>616</c:v>
                </c:pt>
                <c:pt idx="1461">
                  <c:v>617</c:v>
                </c:pt>
                <c:pt idx="1462">
                  <c:v>616</c:v>
                </c:pt>
                <c:pt idx="1463">
                  <c:v>615</c:v>
                </c:pt>
                <c:pt idx="1464">
                  <c:v>617</c:v>
                </c:pt>
                <c:pt idx="1465">
                  <c:v>616</c:v>
                </c:pt>
                <c:pt idx="1466">
                  <c:v>615</c:v>
                </c:pt>
                <c:pt idx="1467">
                  <c:v>614</c:v>
                </c:pt>
                <c:pt idx="1468">
                  <c:v>615</c:v>
                </c:pt>
                <c:pt idx="1469">
                  <c:v>615</c:v>
                </c:pt>
                <c:pt idx="1470">
                  <c:v>612</c:v>
                </c:pt>
                <c:pt idx="1471">
                  <c:v>614</c:v>
                </c:pt>
                <c:pt idx="1472">
                  <c:v>615</c:v>
                </c:pt>
                <c:pt idx="1473">
                  <c:v>614</c:v>
                </c:pt>
                <c:pt idx="1474">
                  <c:v>613</c:v>
                </c:pt>
                <c:pt idx="1475">
                  <c:v>612</c:v>
                </c:pt>
                <c:pt idx="1476">
                  <c:v>615</c:v>
                </c:pt>
                <c:pt idx="1477">
                  <c:v>616</c:v>
                </c:pt>
                <c:pt idx="1478">
                  <c:v>613</c:v>
                </c:pt>
                <c:pt idx="1479">
                  <c:v>614</c:v>
                </c:pt>
                <c:pt idx="1480">
                  <c:v>616</c:v>
                </c:pt>
                <c:pt idx="1481">
                  <c:v>616</c:v>
                </c:pt>
                <c:pt idx="1482">
                  <c:v>616</c:v>
                </c:pt>
                <c:pt idx="1483">
                  <c:v>617</c:v>
                </c:pt>
                <c:pt idx="1484">
                  <c:v>618</c:v>
                </c:pt>
                <c:pt idx="1485">
                  <c:v>616</c:v>
                </c:pt>
                <c:pt idx="1486">
                  <c:v>615</c:v>
                </c:pt>
                <c:pt idx="1487">
                  <c:v>616</c:v>
                </c:pt>
                <c:pt idx="1488">
                  <c:v>617</c:v>
                </c:pt>
                <c:pt idx="1489">
                  <c:v>616</c:v>
                </c:pt>
                <c:pt idx="1490">
                  <c:v>616</c:v>
                </c:pt>
                <c:pt idx="1491">
                  <c:v>616</c:v>
                </c:pt>
                <c:pt idx="1492">
                  <c:v>617</c:v>
                </c:pt>
                <c:pt idx="1493">
                  <c:v>616</c:v>
                </c:pt>
                <c:pt idx="1494">
                  <c:v>616</c:v>
                </c:pt>
                <c:pt idx="1495">
                  <c:v>617</c:v>
                </c:pt>
                <c:pt idx="1496">
                  <c:v>618</c:v>
                </c:pt>
                <c:pt idx="1497">
                  <c:v>618</c:v>
                </c:pt>
                <c:pt idx="1498">
                  <c:v>616</c:v>
                </c:pt>
                <c:pt idx="1499">
                  <c:v>615</c:v>
                </c:pt>
                <c:pt idx="1500">
                  <c:v>617</c:v>
                </c:pt>
                <c:pt idx="1501">
                  <c:v>618</c:v>
                </c:pt>
                <c:pt idx="1502">
                  <c:v>616</c:v>
                </c:pt>
                <c:pt idx="1503">
                  <c:v>615</c:v>
                </c:pt>
                <c:pt idx="1504">
                  <c:v>616</c:v>
                </c:pt>
                <c:pt idx="1505">
                  <c:v>616</c:v>
                </c:pt>
                <c:pt idx="1506">
                  <c:v>614</c:v>
                </c:pt>
                <c:pt idx="1507">
                  <c:v>616</c:v>
                </c:pt>
                <c:pt idx="1508">
                  <c:v>617</c:v>
                </c:pt>
                <c:pt idx="1509">
                  <c:v>617</c:v>
                </c:pt>
                <c:pt idx="1510">
                  <c:v>618</c:v>
                </c:pt>
                <c:pt idx="1511">
                  <c:v>618</c:v>
                </c:pt>
                <c:pt idx="1512">
                  <c:v>621</c:v>
                </c:pt>
                <c:pt idx="1513">
                  <c:v>620</c:v>
                </c:pt>
                <c:pt idx="1514">
                  <c:v>619</c:v>
                </c:pt>
                <c:pt idx="1515">
                  <c:v>621</c:v>
                </c:pt>
                <c:pt idx="1516">
                  <c:v>621</c:v>
                </c:pt>
                <c:pt idx="1517">
                  <c:v>619</c:v>
                </c:pt>
                <c:pt idx="1518">
                  <c:v>620</c:v>
                </c:pt>
                <c:pt idx="1519">
                  <c:v>621</c:v>
                </c:pt>
                <c:pt idx="1520">
                  <c:v>622</c:v>
                </c:pt>
                <c:pt idx="1521">
                  <c:v>619</c:v>
                </c:pt>
                <c:pt idx="1522">
                  <c:v>622</c:v>
                </c:pt>
                <c:pt idx="1523">
                  <c:v>624</c:v>
                </c:pt>
                <c:pt idx="1524">
                  <c:v>624</c:v>
                </c:pt>
                <c:pt idx="1525">
                  <c:v>625</c:v>
                </c:pt>
                <c:pt idx="1526">
                  <c:v>624</c:v>
                </c:pt>
                <c:pt idx="1527">
                  <c:v>626</c:v>
                </c:pt>
                <c:pt idx="1528">
                  <c:v>627</c:v>
                </c:pt>
                <c:pt idx="1529">
                  <c:v>626</c:v>
                </c:pt>
                <c:pt idx="1530">
                  <c:v>625</c:v>
                </c:pt>
                <c:pt idx="1531">
                  <c:v>626</c:v>
                </c:pt>
                <c:pt idx="1532">
                  <c:v>625</c:v>
                </c:pt>
                <c:pt idx="1533">
                  <c:v>622</c:v>
                </c:pt>
                <c:pt idx="1534">
                  <c:v>621</c:v>
                </c:pt>
                <c:pt idx="1535">
                  <c:v>621</c:v>
                </c:pt>
                <c:pt idx="1536">
                  <c:v>619</c:v>
                </c:pt>
                <c:pt idx="1537">
                  <c:v>618</c:v>
                </c:pt>
                <c:pt idx="1538">
                  <c:v>617</c:v>
                </c:pt>
                <c:pt idx="1539">
                  <c:v>619</c:v>
                </c:pt>
                <c:pt idx="1540">
                  <c:v>620</c:v>
                </c:pt>
                <c:pt idx="1541">
                  <c:v>619</c:v>
                </c:pt>
                <c:pt idx="1542">
                  <c:v>620</c:v>
                </c:pt>
                <c:pt idx="1543">
                  <c:v>622</c:v>
                </c:pt>
                <c:pt idx="1544">
                  <c:v>622</c:v>
                </c:pt>
                <c:pt idx="1545">
                  <c:v>623</c:v>
                </c:pt>
                <c:pt idx="1546">
                  <c:v>625</c:v>
                </c:pt>
                <c:pt idx="1547">
                  <c:v>627</c:v>
                </c:pt>
                <c:pt idx="1548">
                  <c:v>627</c:v>
                </c:pt>
                <c:pt idx="1549">
                  <c:v>623</c:v>
                </c:pt>
                <c:pt idx="1550">
                  <c:v>625</c:v>
                </c:pt>
                <c:pt idx="1551">
                  <c:v>626</c:v>
                </c:pt>
                <c:pt idx="1552">
                  <c:v>625</c:v>
                </c:pt>
                <c:pt idx="1553">
                  <c:v>623</c:v>
                </c:pt>
                <c:pt idx="1554">
                  <c:v>623</c:v>
                </c:pt>
                <c:pt idx="1555">
                  <c:v>625</c:v>
                </c:pt>
                <c:pt idx="1556">
                  <c:v>625</c:v>
                </c:pt>
                <c:pt idx="1557">
                  <c:v>624</c:v>
                </c:pt>
                <c:pt idx="1558">
                  <c:v>624</c:v>
                </c:pt>
                <c:pt idx="1559">
                  <c:v>625</c:v>
                </c:pt>
                <c:pt idx="1560">
                  <c:v>624</c:v>
                </c:pt>
                <c:pt idx="1561">
                  <c:v>621</c:v>
                </c:pt>
                <c:pt idx="1562">
                  <c:v>619</c:v>
                </c:pt>
                <c:pt idx="1563">
                  <c:v>620</c:v>
                </c:pt>
                <c:pt idx="1564">
                  <c:v>617</c:v>
                </c:pt>
                <c:pt idx="1565">
                  <c:v>615</c:v>
                </c:pt>
                <c:pt idx="1566">
                  <c:v>615</c:v>
                </c:pt>
                <c:pt idx="1567">
                  <c:v>615</c:v>
                </c:pt>
                <c:pt idx="1568">
                  <c:v>612</c:v>
                </c:pt>
                <c:pt idx="1569">
                  <c:v>611</c:v>
                </c:pt>
                <c:pt idx="1570">
                  <c:v>612</c:v>
                </c:pt>
                <c:pt idx="1571">
                  <c:v>614</c:v>
                </c:pt>
                <c:pt idx="1572">
                  <c:v>613</c:v>
                </c:pt>
                <c:pt idx="1573">
                  <c:v>613</c:v>
                </c:pt>
                <c:pt idx="1574">
                  <c:v>614</c:v>
                </c:pt>
                <c:pt idx="1575">
                  <c:v>614</c:v>
                </c:pt>
                <c:pt idx="1576">
                  <c:v>614</c:v>
                </c:pt>
                <c:pt idx="1577">
                  <c:v>612</c:v>
                </c:pt>
                <c:pt idx="1578">
                  <c:v>615</c:v>
                </c:pt>
                <c:pt idx="1579">
                  <c:v>617</c:v>
                </c:pt>
                <c:pt idx="1580">
                  <c:v>616</c:v>
                </c:pt>
                <c:pt idx="1581">
                  <c:v>615</c:v>
                </c:pt>
                <c:pt idx="1582">
                  <c:v>617</c:v>
                </c:pt>
                <c:pt idx="1583">
                  <c:v>618</c:v>
                </c:pt>
                <c:pt idx="1584">
                  <c:v>616</c:v>
                </c:pt>
                <c:pt idx="1585">
                  <c:v>618</c:v>
                </c:pt>
                <c:pt idx="1586">
                  <c:v>622</c:v>
                </c:pt>
                <c:pt idx="1587">
                  <c:v>628</c:v>
                </c:pt>
                <c:pt idx="1588">
                  <c:v>631</c:v>
                </c:pt>
                <c:pt idx="1589">
                  <c:v>633</c:v>
                </c:pt>
                <c:pt idx="1590">
                  <c:v>638</c:v>
                </c:pt>
                <c:pt idx="1591">
                  <c:v>640</c:v>
                </c:pt>
                <c:pt idx="1592">
                  <c:v>639</c:v>
                </c:pt>
                <c:pt idx="1593">
                  <c:v>638</c:v>
                </c:pt>
                <c:pt idx="1594">
                  <c:v>640</c:v>
                </c:pt>
                <c:pt idx="1595">
                  <c:v>641</c:v>
                </c:pt>
                <c:pt idx="1596">
                  <c:v>639</c:v>
                </c:pt>
                <c:pt idx="1597">
                  <c:v>640</c:v>
                </c:pt>
                <c:pt idx="1598">
                  <c:v>642</c:v>
                </c:pt>
                <c:pt idx="1599">
                  <c:v>644</c:v>
                </c:pt>
                <c:pt idx="1600">
                  <c:v>645</c:v>
                </c:pt>
                <c:pt idx="1601">
                  <c:v>643</c:v>
                </c:pt>
                <c:pt idx="1602">
                  <c:v>645</c:v>
                </c:pt>
                <c:pt idx="1603">
                  <c:v>645</c:v>
                </c:pt>
                <c:pt idx="1604">
                  <c:v>645</c:v>
                </c:pt>
                <c:pt idx="1605">
                  <c:v>644</c:v>
                </c:pt>
                <c:pt idx="1606">
                  <c:v>649</c:v>
                </c:pt>
                <c:pt idx="1607">
                  <c:v>650</c:v>
                </c:pt>
                <c:pt idx="1608">
                  <c:v>650</c:v>
                </c:pt>
                <c:pt idx="1609">
                  <c:v>651</c:v>
                </c:pt>
                <c:pt idx="1610">
                  <c:v>652</c:v>
                </c:pt>
                <c:pt idx="1611">
                  <c:v>653</c:v>
                </c:pt>
                <c:pt idx="1612">
                  <c:v>653</c:v>
                </c:pt>
                <c:pt idx="1613">
                  <c:v>652</c:v>
                </c:pt>
                <c:pt idx="1614">
                  <c:v>655</c:v>
                </c:pt>
                <c:pt idx="1615">
                  <c:v>655</c:v>
                </c:pt>
                <c:pt idx="1616">
                  <c:v>653</c:v>
                </c:pt>
                <c:pt idx="1617">
                  <c:v>654</c:v>
                </c:pt>
                <c:pt idx="1618">
                  <c:v>654</c:v>
                </c:pt>
                <c:pt idx="1619">
                  <c:v>655</c:v>
                </c:pt>
                <c:pt idx="1620">
                  <c:v>653</c:v>
                </c:pt>
                <c:pt idx="1621">
                  <c:v>654</c:v>
                </c:pt>
                <c:pt idx="1622">
                  <c:v>655</c:v>
                </c:pt>
                <c:pt idx="1623">
                  <c:v>655</c:v>
                </c:pt>
                <c:pt idx="1624">
                  <c:v>653</c:v>
                </c:pt>
                <c:pt idx="1625">
                  <c:v>653</c:v>
                </c:pt>
                <c:pt idx="1626">
                  <c:v>654</c:v>
                </c:pt>
                <c:pt idx="1627">
                  <c:v>654</c:v>
                </c:pt>
                <c:pt idx="1628">
                  <c:v>653</c:v>
                </c:pt>
                <c:pt idx="1629">
                  <c:v>652</c:v>
                </c:pt>
                <c:pt idx="1630">
                  <c:v>653</c:v>
                </c:pt>
                <c:pt idx="1631">
                  <c:v>653</c:v>
                </c:pt>
                <c:pt idx="1632">
                  <c:v>652</c:v>
                </c:pt>
                <c:pt idx="1633">
                  <c:v>651</c:v>
                </c:pt>
                <c:pt idx="1634">
                  <c:v>653</c:v>
                </c:pt>
                <c:pt idx="1635">
                  <c:v>653</c:v>
                </c:pt>
                <c:pt idx="1636">
                  <c:v>653</c:v>
                </c:pt>
                <c:pt idx="1637">
                  <c:v>653</c:v>
                </c:pt>
                <c:pt idx="1638">
                  <c:v>654</c:v>
                </c:pt>
                <c:pt idx="1639">
                  <c:v>652</c:v>
                </c:pt>
                <c:pt idx="1640">
                  <c:v>649</c:v>
                </c:pt>
                <c:pt idx="1641">
                  <c:v>646</c:v>
                </c:pt>
                <c:pt idx="1642">
                  <c:v>643</c:v>
                </c:pt>
                <c:pt idx="1643">
                  <c:v>640</c:v>
                </c:pt>
                <c:pt idx="1644">
                  <c:v>637</c:v>
                </c:pt>
                <c:pt idx="1645">
                  <c:v>635</c:v>
                </c:pt>
                <c:pt idx="1646">
                  <c:v>634</c:v>
                </c:pt>
                <c:pt idx="1647">
                  <c:v>631</c:v>
                </c:pt>
                <c:pt idx="1648">
                  <c:v>629</c:v>
                </c:pt>
                <c:pt idx="1649">
                  <c:v>628</c:v>
                </c:pt>
                <c:pt idx="1650">
                  <c:v>628</c:v>
                </c:pt>
                <c:pt idx="1651">
                  <c:v>625</c:v>
                </c:pt>
                <c:pt idx="1652">
                  <c:v>622</c:v>
                </c:pt>
                <c:pt idx="1653">
                  <c:v>621</c:v>
                </c:pt>
                <c:pt idx="1654">
                  <c:v>621</c:v>
                </c:pt>
                <c:pt idx="1655">
                  <c:v>619</c:v>
                </c:pt>
                <c:pt idx="1656">
                  <c:v>616</c:v>
                </c:pt>
                <c:pt idx="1657">
                  <c:v>615</c:v>
                </c:pt>
                <c:pt idx="1658">
                  <c:v>615</c:v>
                </c:pt>
                <c:pt idx="1659">
                  <c:v>611</c:v>
                </c:pt>
                <c:pt idx="1660">
                  <c:v>606</c:v>
                </c:pt>
                <c:pt idx="1661">
                  <c:v>602</c:v>
                </c:pt>
                <c:pt idx="1662">
                  <c:v>601</c:v>
                </c:pt>
                <c:pt idx="1663">
                  <c:v>597</c:v>
                </c:pt>
                <c:pt idx="1664">
                  <c:v>594</c:v>
                </c:pt>
                <c:pt idx="1665">
                  <c:v>595</c:v>
                </c:pt>
                <c:pt idx="1666">
                  <c:v>595</c:v>
                </c:pt>
                <c:pt idx="1667">
                  <c:v>593</c:v>
                </c:pt>
                <c:pt idx="1668">
                  <c:v>592</c:v>
                </c:pt>
                <c:pt idx="1669">
                  <c:v>591</c:v>
                </c:pt>
                <c:pt idx="1670">
                  <c:v>591</c:v>
                </c:pt>
                <c:pt idx="1671">
                  <c:v>589</c:v>
                </c:pt>
                <c:pt idx="1672">
                  <c:v>589</c:v>
                </c:pt>
                <c:pt idx="1673">
                  <c:v>589</c:v>
                </c:pt>
                <c:pt idx="1674">
                  <c:v>587</c:v>
                </c:pt>
                <c:pt idx="1675">
                  <c:v>586</c:v>
                </c:pt>
                <c:pt idx="1676">
                  <c:v>585</c:v>
                </c:pt>
                <c:pt idx="1677">
                  <c:v>585</c:v>
                </c:pt>
                <c:pt idx="1678">
                  <c:v>587</c:v>
                </c:pt>
                <c:pt idx="1679">
                  <c:v>583</c:v>
                </c:pt>
                <c:pt idx="1680">
                  <c:v>583</c:v>
                </c:pt>
                <c:pt idx="1681">
                  <c:v>584</c:v>
                </c:pt>
                <c:pt idx="1682">
                  <c:v>584</c:v>
                </c:pt>
                <c:pt idx="1683">
                  <c:v>584</c:v>
                </c:pt>
                <c:pt idx="1684">
                  <c:v>582</c:v>
                </c:pt>
                <c:pt idx="1685">
                  <c:v>584</c:v>
                </c:pt>
                <c:pt idx="1686">
                  <c:v>585</c:v>
                </c:pt>
                <c:pt idx="1687">
                  <c:v>584</c:v>
                </c:pt>
                <c:pt idx="1688">
                  <c:v>583</c:v>
                </c:pt>
                <c:pt idx="1689">
                  <c:v>584</c:v>
                </c:pt>
                <c:pt idx="1690">
                  <c:v>586</c:v>
                </c:pt>
                <c:pt idx="1691">
                  <c:v>586</c:v>
                </c:pt>
                <c:pt idx="1692">
                  <c:v>584</c:v>
                </c:pt>
                <c:pt idx="1693">
                  <c:v>588</c:v>
                </c:pt>
                <c:pt idx="1694">
                  <c:v>588</c:v>
                </c:pt>
                <c:pt idx="1695">
                  <c:v>585</c:v>
                </c:pt>
                <c:pt idx="1696">
                  <c:v>585</c:v>
                </c:pt>
                <c:pt idx="1697">
                  <c:v>587</c:v>
                </c:pt>
                <c:pt idx="1698">
                  <c:v>587</c:v>
                </c:pt>
                <c:pt idx="1699">
                  <c:v>586</c:v>
                </c:pt>
                <c:pt idx="1700">
                  <c:v>586</c:v>
                </c:pt>
                <c:pt idx="1701">
                  <c:v>588</c:v>
                </c:pt>
                <c:pt idx="1702">
                  <c:v>587</c:v>
                </c:pt>
                <c:pt idx="1703">
                  <c:v>587</c:v>
                </c:pt>
                <c:pt idx="1704">
                  <c:v>587</c:v>
                </c:pt>
                <c:pt idx="1705">
                  <c:v>590</c:v>
                </c:pt>
                <c:pt idx="1706">
                  <c:v>591</c:v>
                </c:pt>
                <c:pt idx="1707">
                  <c:v>588</c:v>
                </c:pt>
                <c:pt idx="1708">
                  <c:v>588</c:v>
                </c:pt>
                <c:pt idx="1709">
                  <c:v>589</c:v>
                </c:pt>
                <c:pt idx="1710">
                  <c:v>589</c:v>
                </c:pt>
                <c:pt idx="1711">
                  <c:v>588</c:v>
                </c:pt>
                <c:pt idx="1712">
                  <c:v>588</c:v>
                </c:pt>
                <c:pt idx="1713">
                  <c:v>590</c:v>
                </c:pt>
                <c:pt idx="1714">
                  <c:v>590</c:v>
                </c:pt>
                <c:pt idx="1715">
                  <c:v>589</c:v>
                </c:pt>
                <c:pt idx="1716">
                  <c:v>590</c:v>
                </c:pt>
                <c:pt idx="1717">
                  <c:v>591</c:v>
                </c:pt>
                <c:pt idx="1718">
                  <c:v>591</c:v>
                </c:pt>
                <c:pt idx="1719">
                  <c:v>589</c:v>
                </c:pt>
                <c:pt idx="1720">
                  <c:v>590</c:v>
                </c:pt>
                <c:pt idx="1721">
                  <c:v>592</c:v>
                </c:pt>
                <c:pt idx="1722">
                  <c:v>590</c:v>
                </c:pt>
                <c:pt idx="1723">
                  <c:v>590</c:v>
                </c:pt>
                <c:pt idx="1724">
                  <c:v>590</c:v>
                </c:pt>
                <c:pt idx="1725">
                  <c:v>592</c:v>
                </c:pt>
                <c:pt idx="1726">
                  <c:v>592</c:v>
                </c:pt>
                <c:pt idx="1727">
                  <c:v>590</c:v>
                </c:pt>
                <c:pt idx="1728">
                  <c:v>591</c:v>
                </c:pt>
                <c:pt idx="1729">
                  <c:v>594</c:v>
                </c:pt>
                <c:pt idx="1730">
                  <c:v>592</c:v>
                </c:pt>
                <c:pt idx="1731">
                  <c:v>593</c:v>
                </c:pt>
                <c:pt idx="1732">
                  <c:v>595</c:v>
                </c:pt>
                <c:pt idx="1733">
                  <c:v>595</c:v>
                </c:pt>
                <c:pt idx="1734">
                  <c:v>596</c:v>
                </c:pt>
                <c:pt idx="1735">
                  <c:v>594</c:v>
                </c:pt>
                <c:pt idx="1736">
                  <c:v>594</c:v>
                </c:pt>
                <c:pt idx="1737">
                  <c:v>596</c:v>
                </c:pt>
                <c:pt idx="1738">
                  <c:v>593</c:v>
                </c:pt>
                <c:pt idx="1739">
                  <c:v>594</c:v>
                </c:pt>
                <c:pt idx="1740">
                  <c:v>595</c:v>
                </c:pt>
                <c:pt idx="1741">
                  <c:v>596</c:v>
                </c:pt>
                <c:pt idx="1742">
                  <c:v>595</c:v>
                </c:pt>
                <c:pt idx="1743">
                  <c:v>595</c:v>
                </c:pt>
                <c:pt idx="1744">
                  <c:v>596</c:v>
                </c:pt>
                <c:pt idx="1745">
                  <c:v>596</c:v>
                </c:pt>
                <c:pt idx="1746">
                  <c:v>596</c:v>
                </c:pt>
                <c:pt idx="1747">
                  <c:v>596</c:v>
                </c:pt>
                <c:pt idx="1748">
                  <c:v>594</c:v>
                </c:pt>
                <c:pt idx="1749">
                  <c:v>598</c:v>
                </c:pt>
                <c:pt idx="1750">
                  <c:v>596</c:v>
                </c:pt>
                <c:pt idx="1751">
                  <c:v>595</c:v>
                </c:pt>
                <c:pt idx="1752">
                  <c:v>598</c:v>
                </c:pt>
                <c:pt idx="1753">
                  <c:v>598</c:v>
                </c:pt>
                <c:pt idx="1754">
                  <c:v>597</c:v>
                </c:pt>
                <c:pt idx="1755">
                  <c:v>596</c:v>
                </c:pt>
                <c:pt idx="1756">
                  <c:v>597</c:v>
                </c:pt>
                <c:pt idx="1757">
                  <c:v>598</c:v>
                </c:pt>
                <c:pt idx="1758">
                  <c:v>597</c:v>
                </c:pt>
                <c:pt idx="1759">
                  <c:v>596</c:v>
                </c:pt>
                <c:pt idx="1760">
                  <c:v>598</c:v>
                </c:pt>
                <c:pt idx="1761">
                  <c:v>599</c:v>
                </c:pt>
                <c:pt idx="1762">
                  <c:v>598</c:v>
                </c:pt>
                <c:pt idx="1763">
                  <c:v>597</c:v>
                </c:pt>
                <c:pt idx="1764">
                  <c:v>598</c:v>
                </c:pt>
                <c:pt idx="1765">
                  <c:v>600</c:v>
                </c:pt>
                <c:pt idx="1766">
                  <c:v>597</c:v>
                </c:pt>
                <c:pt idx="1767">
                  <c:v>596</c:v>
                </c:pt>
                <c:pt idx="1768">
                  <c:v>598</c:v>
                </c:pt>
                <c:pt idx="1769">
                  <c:v>598</c:v>
                </c:pt>
                <c:pt idx="1770">
                  <c:v>596</c:v>
                </c:pt>
                <c:pt idx="1771">
                  <c:v>596</c:v>
                </c:pt>
                <c:pt idx="1772">
                  <c:v>598</c:v>
                </c:pt>
                <c:pt idx="1773">
                  <c:v>597</c:v>
                </c:pt>
                <c:pt idx="1774">
                  <c:v>594</c:v>
                </c:pt>
                <c:pt idx="1775">
                  <c:v>596</c:v>
                </c:pt>
                <c:pt idx="1776">
                  <c:v>597</c:v>
                </c:pt>
                <c:pt idx="1777">
                  <c:v>598</c:v>
                </c:pt>
                <c:pt idx="1778">
                  <c:v>596</c:v>
                </c:pt>
                <c:pt idx="1779">
                  <c:v>598</c:v>
                </c:pt>
                <c:pt idx="1780">
                  <c:v>600</c:v>
                </c:pt>
                <c:pt idx="1781">
                  <c:v>600</c:v>
                </c:pt>
                <c:pt idx="1782">
                  <c:v>599</c:v>
                </c:pt>
                <c:pt idx="1783">
                  <c:v>600</c:v>
                </c:pt>
                <c:pt idx="1784">
                  <c:v>601</c:v>
                </c:pt>
                <c:pt idx="1785">
                  <c:v>600</c:v>
                </c:pt>
                <c:pt idx="1786">
                  <c:v>599</c:v>
                </c:pt>
                <c:pt idx="1787">
                  <c:v>600</c:v>
                </c:pt>
                <c:pt idx="1788">
                  <c:v>601</c:v>
                </c:pt>
                <c:pt idx="1789">
                  <c:v>599</c:v>
                </c:pt>
                <c:pt idx="1790">
                  <c:v>598</c:v>
                </c:pt>
                <c:pt idx="1791">
                  <c:v>600</c:v>
                </c:pt>
                <c:pt idx="1792">
                  <c:v>602</c:v>
                </c:pt>
                <c:pt idx="1793">
                  <c:v>603</c:v>
                </c:pt>
                <c:pt idx="1794">
                  <c:v>603</c:v>
                </c:pt>
                <c:pt idx="1795">
                  <c:v>604</c:v>
                </c:pt>
                <c:pt idx="1796">
                  <c:v>607</c:v>
                </c:pt>
                <c:pt idx="1797">
                  <c:v>607</c:v>
                </c:pt>
                <c:pt idx="1798">
                  <c:v>605</c:v>
                </c:pt>
                <c:pt idx="1799">
                  <c:v>607</c:v>
                </c:pt>
                <c:pt idx="1800">
                  <c:v>609</c:v>
                </c:pt>
                <c:pt idx="1801">
                  <c:v>608</c:v>
                </c:pt>
                <c:pt idx="1802">
                  <c:v>607</c:v>
                </c:pt>
                <c:pt idx="1803">
                  <c:v>607</c:v>
                </c:pt>
                <c:pt idx="1804">
                  <c:v>607</c:v>
                </c:pt>
                <c:pt idx="1805">
                  <c:v>608</c:v>
                </c:pt>
                <c:pt idx="1806">
                  <c:v>609</c:v>
                </c:pt>
                <c:pt idx="1807">
                  <c:v>614</c:v>
                </c:pt>
                <c:pt idx="1808">
                  <c:v>617</c:v>
                </c:pt>
                <c:pt idx="1809">
                  <c:v>620</c:v>
                </c:pt>
                <c:pt idx="1810">
                  <c:v>621</c:v>
                </c:pt>
                <c:pt idx="1811">
                  <c:v>624</c:v>
                </c:pt>
                <c:pt idx="1812">
                  <c:v>627</c:v>
                </c:pt>
                <c:pt idx="1813">
                  <c:v>628</c:v>
                </c:pt>
                <c:pt idx="1814">
                  <c:v>628</c:v>
                </c:pt>
                <c:pt idx="1815">
                  <c:v>632</c:v>
                </c:pt>
                <c:pt idx="1816">
                  <c:v>634</c:v>
                </c:pt>
                <c:pt idx="1817">
                  <c:v>634</c:v>
                </c:pt>
                <c:pt idx="1818">
                  <c:v>636</c:v>
                </c:pt>
                <c:pt idx="1819">
                  <c:v>637</c:v>
                </c:pt>
                <c:pt idx="1820">
                  <c:v>639</c:v>
                </c:pt>
                <c:pt idx="1821">
                  <c:v>639</c:v>
                </c:pt>
                <c:pt idx="1822">
                  <c:v>638</c:v>
                </c:pt>
                <c:pt idx="1823">
                  <c:v>640</c:v>
                </c:pt>
                <c:pt idx="1824">
                  <c:v>641</c:v>
                </c:pt>
                <c:pt idx="1825">
                  <c:v>640</c:v>
                </c:pt>
                <c:pt idx="1826">
                  <c:v>639</c:v>
                </c:pt>
                <c:pt idx="1827">
                  <c:v>639</c:v>
                </c:pt>
                <c:pt idx="1828">
                  <c:v>641</c:v>
                </c:pt>
                <c:pt idx="1829">
                  <c:v>640</c:v>
                </c:pt>
                <c:pt idx="1830">
                  <c:v>638</c:v>
                </c:pt>
                <c:pt idx="1831">
                  <c:v>640</c:v>
                </c:pt>
                <c:pt idx="1832">
                  <c:v>639</c:v>
                </c:pt>
                <c:pt idx="1833">
                  <c:v>637</c:v>
                </c:pt>
                <c:pt idx="1834">
                  <c:v>637</c:v>
                </c:pt>
                <c:pt idx="1835">
                  <c:v>638</c:v>
                </c:pt>
                <c:pt idx="1836">
                  <c:v>639</c:v>
                </c:pt>
                <c:pt idx="1837">
                  <c:v>638</c:v>
                </c:pt>
                <c:pt idx="1838">
                  <c:v>637</c:v>
                </c:pt>
                <c:pt idx="1839">
                  <c:v>638</c:v>
                </c:pt>
                <c:pt idx="1840">
                  <c:v>638</c:v>
                </c:pt>
                <c:pt idx="1841">
                  <c:v>636</c:v>
                </c:pt>
                <c:pt idx="1842">
                  <c:v>636</c:v>
                </c:pt>
                <c:pt idx="1843">
                  <c:v>638</c:v>
                </c:pt>
                <c:pt idx="1844">
                  <c:v>639</c:v>
                </c:pt>
                <c:pt idx="1845">
                  <c:v>636</c:v>
                </c:pt>
                <c:pt idx="1846">
                  <c:v>637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6D10-4770-96CF-BC2759CA770C}"/>
            </c:ext>
          </c:extLst>
        </c:ser>
        <c:ser>
          <c:idx val="4"/>
          <c:order val="4"/>
          <c:tx>
            <c:strRef>
              <c:f>'mix3'!$I$1</c:f>
              <c:strCache>
                <c:ptCount val="1"/>
                <c:pt idx="0">
                  <c:v> pr5</c:v>
                </c:pt>
              </c:strCache>
            </c:strRef>
          </c:tx>
          <c:spPr>
            <a:ln w="19050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xVal>
            <c:numRef>
              <c:f>'mix3'!$C$2:$C$1848</c:f>
              <c:numCache>
                <c:formatCode>General</c:formatCode>
                <c:ptCount val="1847"/>
                <c:pt idx="0">
                  <c:v>0</c:v>
                </c:pt>
                <c:pt idx="1">
                  <c:v>1.1751651800002705E-3</c:v>
                </c:pt>
                <c:pt idx="2">
                  <c:v>2.269983290000166E-3</c:v>
                </c:pt>
                <c:pt idx="3">
                  <c:v>2.8691291800000407E-3</c:v>
                </c:pt>
                <c:pt idx="4">
                  <c:v>3.3349990900002346E-3</c:v>
                </c:pt>
                <c:pt idx="5">
                  <c:v>4.2459964800003469E-3</c:v>
                </c:pt>
                <c:pt idx="6">
                  <c:v>4.7380924200002283E-3</c:v>
                </c:pt>
                <c:pt idx="7">
                  <c:v>5.223989490000136E-3</c:v>
                </c:pt>
                <c:pt idx="8">
                  <c:v>5.7120323200003931E-3</c:v>
                </c:pt>
                <c:pt idx="9">
                  <c:v>6.1950683600002776E-3</c:v>
                </c:pt>
                <c:pt idx="10">
                  <c:v>7.3921680499999809E-3</c:v>
                </c:pt>
                <c:pt idx="11">
                  <c:v>7.8940391599999771E-3</c:v>
                </c:pt>
                <c:pt idx="12">
                  <c:v>8.3701610600002141E-3</c:v>
                </c:pt>
                <c:pt idx="13">
                  <c:v>8.891105650000064E-3</c:v>
                </c:pt>
                <c:pt idx="14">
                  <c:v>9.6430778500002923E-3</c:v>
                </c:pt>
                <c:pt idx="15">
                  <c:v>1.0243177420000027E-2</c:v>
                </c:pt>
                <c:pt idx="16">
                  <c:v>1.076602936000004E-2</c:v>
                </c:pt>
                <c:pt idx="17">
                  <c:v>1.1250019080000229E-2</c:v>
                </c:pt>
                <c:pt idx="18">
                  <c:v>1.1726140980000022E-2</c:v>
                </c:pt>
                <c:pt idx="19">
                  <c:v>1.2176990509999985E-2</c:v>
                </c:pt>
                <c:pt idx="20">
                  <c:v>1.2629032139999996E-2</c:v>
                </c:pt>
                <c:pt idx="21">
                  <c:v>1.3098001480000399E-2</c:v>
                </c:pt>
                <c:pt idx="22">
                  <c:v>1.3590097430000281E-2</c:v>
                </c:pt>
                <c:pt idx="23">
                  <c:v>1.4060020450000099E-2</c:v>
                </c:pt>
                <c:pt idx="24">
                  <c:v>1.4528036120000198E-2</c:v>
                </c:pt>
                <c:pt idx="25">
                  <c:v>1.4999151230000063E-2</c:v>
                </c:pt>
                <c:pt idx="26">
                  <c:v>1.5470027930000185E-2</c:v>
                </c:pt>
                <c:pt idx="27">
                  <c:v>1.5976190569999993E-2</c:v>
                </c:pt>
                <c:pt idx="28">
                  <c:v>1.6453981400000206E-2</c:v>
                </c:pt>
                <c:pt idx="29">
                  <c:v>1.6925096510000071E-2</c:v>
                </c:pt>
                <c:pt idx="30">
                  <c:v>1.7397165300000239E-2</c:v>
                </c:pt>
                <c:pt idx="31">
                  <c:v>1.7883062370000147E-2</c:v>
                </c:pt>
                <c:pt idx="32">
                  <c:v>1.8195152290000127E-2</c:v>
                </c:pt>
                <c:pt idx="33">
                  <c:v>1.8507003790000365E-2</c:v>
                </c:pt>
                <c:pt idx="34">
                  <c:v>1.8820047380000204E-2</c:v>
                </c:pt>
                <c:pt idx="35">
                  <c:v>1.9129991530000279E-2</c:v>
                </c:pt>
                <c:pt idx="36">
                  <c:v>1.9438028340000191E-2</c:v>
                </c:pt>
                <c:pt idx="37">
                  <c:v>1.9765138630000401E-2</c:v>
                </c:pt>
                <c:pt idx="38">
                  <c:v>2.0074129110000172E-2</c:v>
                </c:pt>
                <c:pt idx="39">
                  <c:v>2.0383119590000387E-2</c:v>
                </c:pt>
                <c:pt idx="40">
                  <c:v>2.0690202719999995E-2</c:v>
                </c:pt>
                <c:pt idx="41">
                  <c:v>2.1001100540000373E-2</c:v>
                </c:pt>
                <c:pt idx="42">
                  <c:v>2.1310091020000144E-2</c:v>
                </c:pt>
                <c:pt idx="43">
                  <c:v>2.1620035170000218E-2</c:v>
                </c:pt>
                <c:pt idx="44">
                  <c:v>2.1929025649999989E-2</c:v>
                </c:pt>
                <c:pt idx="45">
                  <c:v>2.2242069250000274E-2</c:v>
                </c:pt>
                <c:pt idx="46">
                  <c:v>2.2554159170000254E-2</c:v>
                </c:pt>
                <c:pt idx="47">
                  <c:v>4.6933174140000311E-2</c:v>
                </c:pt>
                <c:pt idx="48">
                  <c:v>6.7309141159999974E-2</c:v>
                </c:pt>
                <c:pt idx="49">
                  <c:v>9.2246055609999988E-2</c:v>
                </c:pt>
                <c:pt idx="50">
                  <c:v>0.11651206017000026</c:v>
                </c:pt>
                <c:pt idx="51">
                  <c:v>0.13700819015999999</c:v>
                </c:pt>
                <c:pt idx="52">
                  <c:v>0.16152715683000007</c:v>
                </c:pt>
                <c:pt idx="53">
                  <c:v>0.18204307556000021</c:v>
                </c:pt>
                <c:pt idx="54">
                  <c:v>0.20692420006000001</c:v>
                </c:pt>
                <c:pt idx="55">
                  <c:v>0.22720813751000035</c:v>
                </c:pt>
                <c:pt idx="56">
                  <c:v>0.25193214416999998</c:v>
                </c:pt>
                <c:pt idx="57">
                  <c:v>0.27618098259000012</c:v>
                </c:pt>
                <c:pt idx="58">
                  <c:v>0.29680418968</c:v>
                </c:pt>
                <c:pt idx="59">
                  <c:v>0.32171297074000016</c:v>
                </c:pt>
                <c:pt idx="60">
                  <c:v>0.34193515778000005</c:v>
                </c:pt>
                <c:pt idx="61">
                  <c:v>0.36647820473000037</c:v>
                </c:pt>
                <c:pt idx="62">
                  <c:v>0.39131307602000032</c:v>
                </c:pt>
                <c:pt idx="63">
                  <c:v>0.41167497635000005</c:v>
                </c:pt>
                <c:pt idx="64">
                  <c:v>0.43601918221000036</c:v>
                </c:pt>
                <c:pt idx="65">
                  <c:v>0.45673108101000004</c:v>
                </c:pt>
                <c:pt idx="66">
                  <c:v>0.48134803772000012</c:v>
                </c:pt>
                <c:pt idx="67">
                  <c:v>0.50583100319000041</c:v>
                </c:pt>
                <c:pt idx="68">
                  <c:v>0.52629208565000019</c:v>
                </c:pt>
                <c:pt idx="69">
                  <c:v>0.55104398728000037</c:v>
                </c:pt>
                <c:pt idx="70">
                  <c:v>0.57140111923000036</c:v>
                </c:pt>
                <c:pt idx="71">
                  <c:v>0.59578704834000007</c:v>
                </c:pt>
                <c:pt idx="72">
                  <c:v>0.61633896828000001</c:v>
                </c:pt>
                <c:pt idx="73">
                  <c:v>0.64075803757000038</c:v>
                </c:pt>
                <c:pt idx="74">
                  <c:v>0.66528701782000033</c:v>
                </c:pt>
                <c:pt idx="75">
                  <c:v>0.6860430240700004</c:v>
                </c:pt>
                <c:pt idx="76">
                  <c:v>0.71049499512000036</c:v>
                </c:pt>
                <c:pt idx="77">
                  <c:v>0.73112297057999998</c:v>
                </c:pt>
                <c:pt idx="78">
                  <c:v>0.75563907624000004</c:v>
                </c:pt>
                <c:pt idx="79">
                  <c:v>0.78006505966000006</c:v>
                </c:pt>
                <c:pt idx="80">
                  <c:v>0.80066418648000015</c:v>
                </c:pt>
                <c:pt idx="81">
                  <c:v>0.82515001297000001</c:v>
                </c:pt>
                <c:pt idx="82">
                  <c:v>0.84573316574000001</c:v>
                </c:pt>
                <c:pt idx="83">
                  <c:v>0.8702161312100003</c:v>
                </c:pt>
                <c:pt idx="84">
                  <c:v>0.89476299286000005</c:v>
                </c:pt>
                <c:pt idx="85">
                  <c:v>0.91554403305000021</c:v>
                </c:pt>
                <c:pt idx="86">
                  <c:v>0.94001698494000019</c:v>
                </c:pt>
                <c:pt idx="87">
                  <c:v>0.96044611931000023</c:v>
                </c:pt>
                <c:pt idx="88">
                  <c:v>0.98521614074999997</c:v>
                </c:pt>
                <c:pt idx="89">
                  <c:v>1.0057911872900003</c:v>
                </c:pt>
                <c:pt idx="90">
                  <c:v>1.0300171375300002</c:v>
                </c:pt>
                <c:pt idx="91">
                  <c:v>1.0548090934800003</c:v>
                </c:pt>
                <c:pt idx="92">
                  <c:v>1.0753262043</c:v>
                </c:pt>
                <c:pt idx="93">
                  <c:v>1.0995960235600002</c:v>
                </c:pt>
                <c:pt idx="94">
                  <c:v>1.12018799782</c:v>
                </c:pt>
                <c:pt idx="95">
                  <c:v>1.1447560787200004</c:v>
                </c:pt>
                <c:pt idx="96">
                  <c:v>1.1693949699400004</c:v>
                </c:pt>
                <c:pt idx="97">
                  <c:v>1.19008016587</c:v>
                </c:pt>
                <c:pt idx="98">
                  <c:v>1.2146000862100004</c:v>
                </c:pt>
                <c:pt idx="99">
                  <c:v>1.2350261211400002</c:v>
                </c:pt>
                <c:pt idx="100">
                  <c:v>1.2593929767600001</c:v>
                </c:pt>
                <c:pt idx="101">
                  <c:v>1.2840280532900001</c:v>
                </c:pt>
                <c:pt idx="102">
                  <c:v>1.3045320510900003</c:v>
                </c:pt>
                <c:pt idx="103">
                  <c:v>1.3290150165600001</c:v>
                </c:pt>
                <c:pt idx="104">
                  <c:v>1.3498060703300001</c:v>
                </c:pt>
                <c:pt idx="105">
                  <c:v>1.3744549751300004</c:v>
                </c:pt>
                <c:pt idx="106">
                  <c:v>1.3947541713700002</c:v>
                </c:pt>
                <c:pt idx="107">
                  <c:v>1.41919517517</c:v>
                </c:pt>
                <c:pt idx="108">
                  <c:v>1.4437460899400003</c:v>
                </c:pt>
                <c:pt idx="109">
                  <c:v>1.4642181396500002</c:v>
                </c:pt>
                <c:pt idx="110">
                  <c:v>1.48886013031</c:v>
                </c:pt>
                <c:pt idx="111">
                  <c:v>1.5094640255000003</c:v>
                </c:pt>
                <c:pt idx="112">
                  <c:v>1.5337891578700003</c:v>
                </c:pt>
                <c:pt idx="113">
                  <c:v>1.5583519935600001</c:v>
                </c:pt>
                <c:pt idx="114">
                  <c:v>1.5789949894000004</c:v>
                </c:pt>
                <c:pt idx="115">
                  <c:v>1.6037020683300001</c:v>
                </c:pt>
                <c:pt idx="116">
                  <c:v>1.62409996987</c:v>
                </c:pt>
                <c:pt idx="117">
                  <c:v>1.6484830379500006</c:v>
                </c:pt>
                <c:pt idx="118">
                  <c:v>1.6731441020999998</c:v>
                </c:pt>
                <c:pt idx="119">
                  <c:v>1.6934900283799998</c:v>
                </c:pt>
                <c:pt idx="120">
                  <c:v>1.7180321216599999</c:v>
                </c:pt>
                <c:pt idx="121">
                  <c:v>1.7386400699600002</c:v>
                </c:pt>
                <c:pt idx="122">
                  <c:v>1.7631351947799998</c:v>
                </c:pt>
                <c:pt idx="123">
                  <c:v>1.7841770649000002</c:v>
                </c:pt>
                <c:pt idx="124">
                  <c:v>1.8083381652899999</c:v>
                </c:pt>
                <c:pt idx="125">
                  <c:v>1.8328790664699999</c:v>
                </c:pt>
                <c:pt idx="126">
                  <c:v>1.8533329963700003</c:v>
                </c:pt>
                <c:pt idx="127">
                  <c:v>1.8777949810100005</c:v>
                </c:pt>
                <c:pt idx="128">
                  <c:v>1.8983631134099999</c:v>
                </c:pt>
                <c:pt idx="129">
                  <c:v>1.9228880405500006</c:v>
                </c:pt>
                <c:pt idx="130">
                  <c:v>1.9474930763300002</c:v>
                </c:pt>
                <c:pt idx="131">
                  <c:v>1.9681651592300002</c:v>
                </c:pt>
                <c:pt idx="132">
                  <c:v>1.99261403084</c:v>
                </c:pt>
                <c:pt idx="133">
                  <c:v>2.01317620278</c:v>
                </c:pt>
                <c:pt idx="134">
                  <c:v>2.0378830432900004</c:v>
                </c:pt>
                <c:pt idx="135">
                  <c:v>2.0621690750100004</c:v>
                </c:pt>
                <c:pt idx="136">
                  <c:v>2.0828080177300001</c:v>
                </c:pt>
                <c:pt idx="137">
                  <c:v>2.1072571277600001</c:v>
                </c:pt>
                <c:pt idx="138">
                  <c:v>2.1278741359700004</c:v>
                </c:pt>
                <c:pt idx="139">
                  <c:v>2.15253806114</c:v>
                </c:pt>
                <c:pt idx="140">
                  <c:v>2.17292809487</c:v>
                </c:pt>
                <c:pt idx="141">
                  <c:v>2.19742703438</c:v>
                </c:pt>
                <c:pt idx="142">
                  <c:v>2.2217931747500006</c:v>
                </c:pt>
                <c:pt idx="143">
                  <c:v>2.2424540519699998</c:v>
                </c:pt>
                <c:pt idx="144">
                  <c:v>2.2671442031900004</c:v>
                </c:pt>
                <c:pt idx="145">
                  <c:v>2.2873840332099999</c:v>
                </c:pt>
                <c:pt idx="146">
                  <c:v>2.3120579719600003</c:v>
                </c:pt>
                <c:pt idx="147">
                  <c:v>2.3369300365500005</c:v>
                </c:pt>
                <c:pt idx="148">
                  <c:v>2.3571681976300005</c:v>
                </c:pt>
                <c:pt idx="149">
                  <c:v>2.3817842006699999</c:v>
                </c:pt>
                <c:pt idx="150">
                  <c:v>2.4023160934500001</c:v>
                </c:pt>
                <c:pt idx="151">
                  <c:v>2.426705122</c:v>
                </c:pt>
                <c:pt idx="152">
                  <c:v>2.4511799812300006</c:v>
                </c:pt>
                <c:pt idx="153">
                  <c:v>2.4718210697200003</c:v>
                </c:pt>
                <c:pt idx="154">
                  <c:v>2.4963910579699999</c:v>
                </c:pt>
                <c:pt idx="155">
                  <c:v>2.5168550014500002</c:v>
                </c:pt>
                <c:pt idx="156">
                  <c:v>2.5413529872900003</c:v>
                </c:pt>
                <c:pt idx="157">
                  <c:v>2.56220602989</c:v>
                </c:pt>
                <c:pt idx="158">
                  <c:v>2.5866360664400001</c:v>
                </c:pt>
                <c:pt idx="159">
                  <c:v>2.6110010147099998</c:v>
                </c:pt>
                <c:pt idx="160">
                  <c:v>2.63163709641</c:v>
                </c:pt>
                <c:pt idx="161">
                  <c:v>2.6561679840100001</c:v>
                </c:pt>
                <c:pt idx="162">
                  <c:v>2.6771631240900002</c:v>
                </c:pt>
                <c:pt idx="163">
                  <c:v>2.7012491226200006</c:v>
                </c:pt>
                <c:pt idx="164">
                  <c:v>2.7257781028800001</c:v>
                </c:pt>
                <c:pt idx="165">
                  <c:v>2.74634814263</c:v>
                </c:pt>
                <c:pt idx="166">
                  <c:v>2.7708320617700006</c:v>
                </c:pt>
                <c:pt idx="167">
                  <c:v>2.79142403603</c:v>
                </c:pt>
                <c:pt idx="168">
                  <c:v>2.81591510773</c:v>
                </c:pt>
                <c:pt idx="169">
                  <c:v>2.8405771255499999</c:v>
                </c:pt>
                <c:pt idx="170">
                  <c:v>2.8612689971900003</c:v>
                </c:pt>
                <c:pt idx="171">
                  <c:v>2.8856201171899998</c:v>
                </c:pt>
                <c:pt idx="172">
                  <c:v>2.9061040878300006</c:v>
                </c:pt>
                <c:pt idx="173">
                  <c:v>2.9308161735599998</c:v>
                </c:pt>
                <c:pt idx="174">
                  <c:v>2.9512770176000003</c:v>
                </c:pt>
                <c:pt idx="175">
                  <c:v>2.9757251739500004</c:v>
                </c:pt>
                <c:pt idx="176">
                  <c:v>3.0002071857500003</c:v>
                </c:pt>
                <c:pt idx="177">
                  <c:v>3.0207960605599999</c:v>
                </c:pt>
                <c:pt idx="178">
                  <c:v>3.04538011551</c:v>
                </c:pt>
                <c:pt idx="179">
                  <c:v>3.0659391880100002</c:v>
                </c:pt>
                <c:pt idx="180">
                  <c:v>3.0907020568900001</c:v>
                </c:pt>
                <c:pt idx="181">
                  <c:v>3.1148831844400005</c:v>
                </c:pt>
                <c:pt idx="182">
                  <c:v>3.1358051300100001</c:v>
                </c:pt>
                <c:pt idx="183">
                  <c:v>3.16006398201</c:v>
                </c:pt>
                <c:pt idx="184">
                  <c:v>3.1806061267900003</c:v>
                </c:pt>
                <c:pt idx="185">
                  <c:v>3.2053391933499999</c:v>
                </c:pt>
                <c:pt idx="186">
                  <c:v>3.2295730113999999</c:v>
                </c:pt>
                <c:pt idx="187">
                  <c:v>3.2502920627600003</c:v>
                </c:pt>
                <c:pt idx="188">
                  <c:v>3.2747490406100002</c:v>
                </c:pt>
                <c:pt idx="189">
                  <c:v>3.29537105561</c:v>
                </c:pt>
                <c:pt idx="190">
                  <c:v>3.3201391697000004</c:v>
                </c:pt>
                <c:pt idx="191">
                  <c:v>3.3403069973000004</c:v>
                </c:pt>
                <c:pt idx="192">
                  <c:v>3.3647820949600002</c:v>
                </c:pt>
                <c:pt idx="193">
                  <c:v>3.3895921707199999</c:v>
                </c:pt>
                <c:pt idx="194">
                  <c:v>3.4099690914200003</c:v>
                </c:pt>
                <c:pt idx="195">
                  <c:v>3.4344320297300004</c:v>
                </c:pt>
                <c:pt idx="196">
                  <c:v>3.4552412033100004</c:v>
                </c:pt>
                <c:pt idx="197">
                  <c:v>3.4796249866499998</c:v>
                </c:pt>
                <c:pt idx="198">
                  <c:v>3.5042450428000005</c:v>
                </c:pt>
                <c:pt idx="199">
                  <c:v>3.5246961116800004</c:v>
                </c:pt>
                <c:pt idx="200">
                  <c:v>3.5494720935799999</c:v>
                </c:pt>
                <c:pt idx="201">
                  <c:v>3.5698611736300001</c:v>
                </c:pt>
                <c:pt idx="202">
                  <c:v>3.5942981243200003</c:v>
                </c:pt>
                <c:pt idx="203">
                  <c:v>3.6187481880200001</c:v>
                </c:pt>
                <c:pt idx="204">
                  <c:v>3.6397140026100003</c:v>
                </c:pt>
                <c:pt idx="205">
                  <c:v>3.66385006905</c:v>
                </c:pt>
                <c:pt idx="206">
                  <c:v>3.6846730709100002</c:v>
                </c:pt>
                <c:pt idx="207">
                  <c:v>3.7092671394400001</c:v>
                </c:pt>
                <c:pt idx="208">
                  <c:v>3.72970914841</c:v>
                </c:pt>
                <c:pt idx="209">
                  <c:v>3.7540111541800001</c:v>
                </c:pt>
                <c:pt idx="210">
                  <c:v>3.7785511016900002</c:v>
                </c:pt>
                <c:pt idx="211">
                  <c:v>3.7990221977299998</c:v>
                </c:pt>
                <c:pt idx="212">
                  <c:v>3.8236231803899998</c:v>
                </c:pt>
                <c:pt idx="213">
                  <c:v>3.8441820144699999</c:v>
                </c:pt>
                <c:pt idx="214">
                  <c:v>3.8686130046899998</c:v>
                </c:pt>
                <c:pt idx="215">
                  <c:v>3.8932480812099999</c:v>
                </c:pt>
                <c:pt idx="216">
                  <c:v>3.9138281345400006</c:v>
                </c:pt>
                <c:pt idx="217">
                  <c:v>3.9385750293800004</c:v>
                </c:pt>
                <c:pt idx="218">
                  <c:v>3.9589521884900001</c:v>
                </c:pt>
                <c:pt idx="219">
                  <c:v>3.9835231304200005</c:v>
                </c:pt>
                <c:pt idx="220">
                  <c:v>4.0082271099100009</c:v>
                </c:pt>
                <c:pt idx="221">
                  <c:v>4.0284512043000005</c:v>
                </c:pt>
                <c:pt idx="222">
                  <c:v>4.0532190799700007</c:v>
                </c:pt>
                <c:pt idx="223">
                  <c:v>4.0738041400900009</c:v>
                </c:pt>
                <c:pt idx="224">
                  <c:v>4.0980601310800004</c:v>
                </c:pt>
                <c:pt idx="225">
                  <c:v>4.1189670562800007</c:v>
                </c:pt>
                <c:pt idx="226">
                  <c:v>4.1436259746600008</c:v>
                </c:pt>
                <c:pt idx="227">
                  <c:v>4.1676280498500002</c:v>
                </c:pt>
                <c:pt idx="228">
                  <c:v>4.1882081031800009</c:v>
                </c:pt>
                <c:pt idx="229">
                  <c:v>4.2127671241800009</c:v>
                </c:pt>
                <c:pt idx="230">
                  <c:v>4.2337491512300005</c:v>
                </c:pt>
                <c:pt idx="231">
                  <c:v>4.2581710815500005</c:v>
                </c:pt>
                <c:pt idx="232">
                  <c:v>4.2826659679400008</c:v>
                </c:pt>
                <c:pt idx="233">
                  <c:v>4.3030011653900004</c:v>
                </c:pt>
                <c:pt idx="234">
                  <c:v>4.3276610374500004</c:v>
                </c:pt>
                <c:pt idx="235">
                  <c:v>4.3480560779600008</c:v>
                </c:pt>
                <c:pt idx="236">
                  <c:v>4.3727991581000003</c:v>
                </c:pt>
                <c:pt idx="237">
                  <c:v>4.3971340656300004</c:v>
                </c:pt>
                <c:pt idx="238">
                  <c:v>4.417901992800001</c:v>
                </c:pt>
                <c:pt idx="239">
                  <c:v>4.4425401687600008</c:v>
                </c:pt>
                <c:pt idx="240">
                  <c:v>4.4627420902300008</c:v>
                </c:pt>
                <c:pt idx="241">
                  <c:v>4.4874010086100009</c:v>
                </c:pt>
                <c:pt idx="242">
                  <c:v>4.5077600479200006</c:v>
                </c:pt>
                <c:pt idx="243">
                  <c:v>4.5322999954200007</c:v>
                </c:pt>
                <c:pt idx="244">
                  <c:v>4.5570580959300004</c:v>
                </c:pt>
                <c:pt idx="245">
                  <c:v>4.5775210857400008</c:v>
                </c:pt>
                <c:pt idx="246">
                  <c:v>4.6018910408000009</c:v>
                </c:pt>
                <c:pt idx="247">
                  <c:v>4.6225421428700004</c:v>
                </c:pt>
                <c:pt idx="248">
                  <c:v>4.6471509933500004</c:v>
                </c:pt>
                <c:pt idx="249">
                  <c:v>4.6714191436800006</c:v>
                </c:pt>
                <c:pt idx="250">
                  <c:v>4.6921141147600007</c:v>
                </c:pt>
                <c:pt idx="251">
                  <c:v>4.7167701721200004</c:v>
                </c:pt>
                <c:pt idx="252">
                  <c:v>4.7371079921700003</c:v>
                </c:pt>
                <c:pt idx="253">
                  <c:v>4.7616469860100006</c:v>
                </c:pt>
                <c:pt idx="254">
                  <c:v>4.7865750789700003</c:v>
                </c:pt>
                <c:pt idx="255">
                  <c:v>4.806745052340001</c:v>
                </c:pt>
                <c:pt idx="256">
                  <c:v>4.8312602043200004</c:v>
                </c:pt>
                <c:pt idx="257">
                  <c:v>4.8521080017100005</c:v>
                </c:pt>
                <c:pt idx="258">
                  <c:v>4.8764660358500009</c:v>
                </c:pt>
                <c:pt idx="259">
                  <c:v>4.8968670368200007</c:v>
                </c:pt>
                <c:pt idx="260">
                  <c:v>4.9218220710800002</c:v>
                </c:pt>
                <c:pt idx="261">
                  <c:v>4.9459741115600009</c:v>
                </c:pt>
                <c:pt idx="262">
                  <c:v>4.9665310382900003</c:v>
                </c:pt>
                <c:pt idx="263">
                  <c:v>4.9911329746300011</c:v>
                </c:pt>
                <c:pt idx="264">
                  <c:v>5.0116980075900006</c:v>
                </c:pt>
                <c:pt idx="265">
                  <c:v>5.0316980075900002</c:v>
                </c:pt>
                <c:pt idx="266">
                  <c:v>5.0322809410199998</c:v>
                </c:pt>
                <c:pt idx="267">
                  <c:v>5.0327420425499998</c:v>
                </c:pt>
                <c:pt idx="268">
                  <c:v>5.033261079799999</c:v>
                </c:pt>
                <c:pt idx="269">
                  <c:v>5.033730049139999</c:v>
                </c:pt>
                <c:pt idx="270">
                  <c:v>5.0341930580199996</c:v>
                </c:pt>
                <c:pt idx="271">
                  <c:v>5.0346870613199997</c:v>
                </c:pt>
                <c:pt idx="272">
                  <c:v>5.0352189731700001</c:v>
                </c:pt>
                <c:pt idx="273">
                  <c:v>5.0360429477799986</c:v>
                </c:pt>
                <c:pt idx="274">
                  <c:v>5.0365979862299994</c:v>
                </c:pt>
                <c:pt idx="275">
                  <c:v>5.037096996319999</c:v>
                </c:pt>
                <c:pt idx="276">
                  <c:v>5.0375850391499988</c:v>
                </c:pt>
                <c:pt idx="277">
                  <c:v>5.0380718898899985</c:v>
                </c:pt>
                <c:pt idx="278">
                  <c:v>5.0385549259299989</c:v>
                </c:pt>
                <c:pt idx="279">
                  <c:v>5.0390410614099999</c:v>
                </c:pt>
                <c:pt idx="280">
                  <c:v>5.0395560455399995</c:v>
                </c:pt>
                <c:pt idx="281">
                  <c:v>5.0405390453399992</c:v>
                </c:pt>
                <c:pt idx="282">
                  <c:v>5.0411079120700002</c:v>
                </c:pt>
                <c:pt idx="283">
                  <c:v>5.0415959549</c:v>
                </c:pt>
                <c:pt idx="284">
                  <c:v>5.0420720768099994</c:v>
                </c:pt>
                <c:pt idx="285">
                  <c:v>5.0425501060599984</c:v>
                </c:pt>
                <c:pt idx="286">
                  <c:v>5.0430240821899996</c:v>
                </c:pt>
                <c:pt idx="287">
                  <c:v>5.0435249996299998</c:v>
                </c:pt>
                <c:pt idx="288">
                  <c:v>5.0439980220899994</c:v>
                </c:pt>
                <c:pt idx="289">
                  <c:v>5.0445161056599996</c:v>
                </c:pt>
                <c:pt idx="290">
                  <c:v>5.0449938964899985</c:v>
                </c:pt>
                <c:pt idx="291">
                  <c:v>5.0454728794200001</c:v>
                </c:pt>
                <c:pt idx="292">
                  <c:v>5.0459749889499985</c:v>
                </c:pt>
                <c:pt idx="293">
                  <c:v>5.0464229774599989</c:v>
                </c:pt>
                <c:pt idx="294">
                  <c:v>5.0469339084699989</c:v>
                </c:pt>
                <c:pt idx="295">
                  <c:v>5.0475099277600002</c:v>
                </c:pt>
                <c:pt idx="296">
                  <c:v>5.048042078029999</c:v>
                </c:pt>
                <c:pt idx="297">
                  <c:v>5.0485570621599987</c:v>
                </c:pt>
                <c:pt idx="298">
                  <c:v>5.0490451049899985</c:v>
                </c:pt>
                <c:pt idx="299">
                  <c:v>5.0495300483799994</c:v>
                </c:pt>
                <c:pt idx="300">
                  <c:v>5.0500838947400002</c:v>
                </c:pt>
                <c:pt idx="301">
                  <c:v>5.0506329727299999</c:v>
                </c:pt>
                <c:pt idx="302">
                  <c:v>5.0511470031799988</c:v>
                </c:pt>
                <c:pt idx="303">
                  <c:v>5.0517049026599992</c:v>
                </c:pt>
                <c:pt idx="304">
                  <c:v>5.0524521064799988</c:v>
                </c:pt>
                <c:pt idx="305">
                  <c:v>5.0530219268899987</c:v>
                </c:pt>
                <c:pt idx="306">
                  <c:v>5.0535071086999999</c:v>
                </c:pt>
                <c:pt idx="307">
                  <c:v>5.0539810848299993</c:v>
                </c:pt>
                <c:pt idx="308">
                  <c:v>5.05445100785</c:v>
                </c:pt>
                <c:pt idx="309">
                  <c:v>5.0549240303099996</c:v>
                </c:pt>
                <c:pt idx="310">
                  <c:v>5.0553960990999993</c:v>
                </c:pt>
                <c:pt idx="311">
                  <c:v>5.0558939170899997</c:v>
                </c:pt>
                <c:pt idx="312">
                  <c:v>5.0564480018699989</c:v>
                </c:pt>
                <c:pt idx="313">
                  <c:v>5.0569250774499999</c:v>
                </c:pt>
                <c:pt idx="314">
                  <c:v>5.05739309312</c:v>
                </c:pt>
                <c:pt idx="315">
                  <c:v>5.0578639698099987</c:v>
                </c:pt>
                <c:pt idx="316">
                  <c:v>5.0583338928299995</c:v>
                </c:pt>
                <c:pt idx="317">
                  <c:v>5.0588019084999996</c:v>
                </c:pt>
                <c:pt idx="318">
                  <c:v>5.059268016819999</c:v>
                </c:pt>
                <c:pt idx="319">
                  <c:v>5.0597009849599992</c:v>
                </c:pt>
                <c:pt idx="320">
                  <c:v>5.0600240421399985</c:v>
                </c:pt>
                <c:pt idx="321">
                  <c:v>5.0603521060999999</c:v>
                </c:pt>
                <c:pt idx="322">
                  <c:v>5.0606610965799987</c:v>
                </c:pt>
                <c:pt idx="323">
                  <c:v>5.0609688949699994</c:v>
                </c:pt>
                <c:pt idx="324">
                  <c:v>5.0612740707499988</c:v>
                </c:pt>
                <c:pt idx="325">
                  <c:v>5.0615809154599987</c:v>
                </c:pt>
                <c:pt idx="326">
                  <c:v>5.0618860912399999</c:v>
                </c:pt>
                <c:pt idx="327">
                  <c:v>5.0621919822799999</c:v>
                </c:pt>
                <c:pt idx="328">
                  <c:v>5.0624959659699993</c:v>
                </c:pt>
                <c:pt idx="329">
                  <c:v>5.0628009033299985</c:v>
                </c:pt>
                <c:pt idx="330">
                  <c:v>5.0631070327799996</c:v>
                </c:pt>
                <c:pt idx="331">
                  <c:v>5.0634129238199996</c:v>
                </c:pt>
                <c:pt idx="332">
                  <c:v>5.0637180995999991</c:v>
                </c:pt>
                <c:pt idx="333">
                  <c:v>5.0640399646799992</c:v>
                </c:pt>
                <c:pt idx="334">
                  <c:v>5.0643630218600002</c:v>
                </c:pt>
                <c:pt idx="335">
                  <c:v>5.06466295243</c:v>
                </c:pt>
                <c:pt idx="336">
                  <c:v>5.0648930263600001</c:v>
                </c:pt>
                <c:pt idx="337">
                  <c:v>5.0651219082000001</c:v>
                </c:pt>
                <c:pt idx="338">
                  <c:v>5.0653500747799995</c:v>
                </c:pt>
                <c:pt idx="339">
                  <c:v>5.0655949306599997</c:v>
                </c:pt>
                <c:pt idx="340">
                  <c:v>5.0658428859799987</c:v>
                </c:pt>
                <c:pt idx="341">
                  <c:v>5.06607009889</c:v>
                </c:pt>
                <c:pt idx="342">
                  <c:v>5.0662949276099987</c:v>
                </c:pt>
                <c:pt idx="343">
                  <c:v>5.0666010570599997</c:v>
                </c:pt>
                <c:pt idx="344">
                  <c:v>5.0674679470099999</c:v>
                </c:pt>
                <c:pt idx="345">
                  <c:v>5.06807305337</c:v>
                </c:pt>
                <c:pt idx="346">
                  <c:v>5.0689089489099999</c:v>
                </c:pt>
                <c:pt idx="347">
                  <c:v>5.0696580600800001</c:v>
                </c:pt>
                <c:pt idx="348">
                  <c:v>5.0703580570299991</c:v>
                </c:pt>
                <c:pt idx="349">
                  <c:v>5.0708220195899987</c:v>
                </c:pt>
                <c:pt idx="350">
                  <c:v>5.07115795136</c:v>
                </c:pt>
                <c:pt idx="351">
                  <c:v>5.0715170097399991</c:v>
                </c:pt>
                <c:pt idx="352">
                  <c:v>5.0718519878499997</c:v>
                </c:pt>
                <c:pt idx="353">
                  <c:v>5.0722820949599985</c:v>
                </c:pt>
                <c:pt idx="354">
                  <c:v>5.0806660842999989</c:v>
                </c:pt>
                <c:pt idx="355">
                  <c:v>5.1050050449499995</c:v>
                </c:pt>
                <c:pt idx="356">
                  <c:v>5.1297619533599992</c:v>
                </c:pt>
                <c:pt idx="357">
                  <c:v>5.1505930614599986</c:v>
                </c:pt>
                <c:pt idx="358">
                  <c:v>5.1747269821300002</c:v>
                </c:pt>
                <c:pt idx="359">
                  <c:v>5.1953890514499985</c:v>
                </c:pt>
                <c:pt idx="360">
                  <c:v>5.2224788856599993</c:v>
                </c:pt>
                <c:pt idx="361">
                  <c:v>5.2452929210699999</c:v>
                </c:pt>
                <c:pt idx="362">
                  <c:v>5.2650170517100001</c:v>
                </c:pt>
                <c:pt idx="363">
                  <c:v>5.2893018913399992</c:v>
                </c:pt>
                <c:pt idx="364">
                  <c:v>5.3101339530999994</c:v>
                </c:pt>
                <c:pt idx="365">
                  <c:v>5.334748048789999</c:v>
                </c:pt>
                <c:pt idx="366">
                  <c:v>5.3549790573199996</c:v>
                </c:pt>
                <c:pt idx="367">
                  <c:v>5.3796239089999993</c:v>
                </c:pt>
                <c:pt idx="368">
                  <c:v>5.4041168880499999</c:v>
                </c:pt>
                <c:pt idx="369">
                  <c:v>5.4247129154299998</c:v>
                </c:pt>
                <c:pt idx="370">
                  <c:v>5.4492149543799986</c:v>
                </c:pt>
                <c:pt idx="371">
                  <c:v>5.4698209953399992</c:v>
                </c:pt>
                <c:pt idx="372">
                  <c:v>5.4943380546699991</c:v>
                </c:pt>
                <c:pt idx="373">
                  <c:v>5.5189719391000001</c:v>
                </c:pt>
                <c:pt idx="374">
                  <c:v>5.539831895839999</c:v>
                </c:pt>
                <c:pt idx="375">
                  <c:v>5.564245958359999</c:v>
                </c:pt>
                <c:pt idx="376">
                  <c:v>5.5844090175599987</c:v>
                </c:pt>
                <c:pt idx="377">
                  <c:v>5.6090469551600002</c:v>
                </c:pt>
                <c:pt idx="378">
                  <c:v>5.6335458946599992</c:v>
                </c:pt>
                <c:pt idx="379">
                  <c:v>5.6541080665599992</c:v>
                </c:pt>
                <c:pt idx="380">
                  <c:v>5.6785469245599991</c:v>
                </c:pt>
                <c:pt idx="381">
                  <c:v>5.699569005959999</c:v>
                </c:pt>
                <c:pt idx="382">
                  <c:v>5.7236969661599986</c:v>
                </c:pt>
                <c:pt idx="383">
                  <c:v>5.7441699695599997</c:v>
                </c:pt>
                <c:pt idx="384">
                  <c:v>5.7689619255599993</c:v>
                </c:pt>
                <c:pt idx="385">
                  <c:v>5.7934808921599998</c:v>
                </c:pt>
                <c:pt idx="386">
                  <c:v>5.8138549518599998</c:v>
                </c:pt>
                <c:pt idx="387">
                  <c:v>5.8384459209599999</c:v>
                </c:pt>
                <c:pt idx="388">
                  <c:v>5.8589720916600001</c:v>
                </c:pt>
                <c:pt idx="389">
                  <c:v>5.883686084759999</c:v>
                </c:pt>
                <c:pt idx="390">
                  <c:v>5.9079508972599992</c:v>
                </c:pt>
                <c:pt idx="391">
                  <c:v>5.9287259769599991</c:v>
                </c:pt>
                <c:pt idx="392">
                  <c:v>5.9531259727599988</c:v>
                </c:pt>
                <c:pt idx="393">
                  <c:v>5.9735601139599996</c:v>
                </c:pt>
                <c:pt idx="394">
                  <c:v>5.9983239364599985</c:v>
                </c:pt>
                <c:pt idx="395">
                  <c:v>6.02267195706</c:v>
                </c:pt>
                <c:pt idx="396">
                  <c:v>6.0431618881599984</c:v>
                </c:pt>
                <c:pt idx="397">
                  <c:v>6.0680968952600001</c:v>
                </c:pt>
                <c:pt idx="398">
                  <c:v>6.0883710575599999</c:v>
                </c:pt>
                <c:pt idx="399">
                  <c:v>6.1128130149599986</c:v>
                </c:pt>
                <c:pt idx="400">
                  <c:v>6.1336419773599999</c:v>
                </c:pt>
                <c:pt idx="401">
                  <c:v>6.1582579803600002</c:v>
                </c:pt>
                <c:pt idx="402">
                  <c:v>6.182715911859999</c:v>
                </c:pt>
                <c:pt idx="403">
                  <c:v>6.2029628944599988</c:v>
                </c:pt>
                <c:pt idx="404">
                  <c:v>6.2278731060599988</c:v>
                </c:pt>
                <c:pt idx="405">
                  <c:v>6.2484660339599998</c:v>
                </c:pt>
                <c:pt idx="406">
                  <c:v>6.2725479793599987</c:v>
                </c:pt>
                <c:pt idx="407">
                  <c:v>6.2973070335599992</c:v>
                </c:pt>
                <c:pt idx="408">
                  <c:v>6.3179218959599996</c:v>
                </c:pt>
                <c:pt idx="409">
                  <c:v>6.3421669197599986</c:v>
                </c:pt>
                <c:pt idx="410">
                  <c:v>6.3629780006600001</c:v>
                </c:pt>
                <c:pt idx="411">
                  <c:v>6.3873100471599997</c:v>
                </c:pt>
                <c:pt idx="412">
                  <c:v>6.4117589187599986</c:v>
                </c:pt>
                <c:pt idx="413">
                  <c:v>6.4327190113599997</c:v>
                </c:pt>
                <c:pt idx="414">
                  <c:v>6.4569280338599988</c:v>
                </c:pt>
                <c:pt idx="415">
                  <c:v>6.4774069976599993</c:v>
                </c:pt>
                <c:pt idx="416">
                  <c:v>6.5021169376599985</c:v>
                </c:pt>
                <c:pt idx="417">
                  <c:v>6.5227720928599986</c:v>
                </c:pt>
                <c:pt idx="418">
                  <c:v>6.5471708965599991</c:v>
                </c:pt>
                <c:pt idx="419">
                  <c:v>6.5715859127599998</c:v>
                </c:pt>
                <c:pt idx="420">
                  <c:v>6.5922439289599986</c:v>
                </c:pt>
                <c:pt idx="421">
                  <c:v>6.6166649055599986</c:v>
                </c:pt>
                <c:pt idx="422">
                  <c:v>6.6373009872599997</c:v>
                </c:pt>
                <c:pt idx="423">
                  <c:v>6.6619930458599992</c:v>
                </c:pt>
                <c:pt idx="424">
                  <c:v>6.6862778854599991</c:v>
                </c:pt>
                <c:pt idx="425">
                  <c:v>6.7068140697600001</c:v>
                </c:pt>
                <c:pt idx="426">
                  <c:v>6.7317030620599994</c:v>
                </c:pt>
                <c:pt idx="427">
                  <c:v>6.7519369316599995</c:v>
                </c:pt>
                <c:pt idx="428">
                  <c:v>6.7765848827599999</c:v>
                </c:pt>
                <c:pt idx="429">
                  <c:v>6.8010440063599997</c:v>
                </c:pt>
                <c:pt idx="430">
                  <c:v>6.821748037359999</c:v>
                </c:pt>
                <c:pt idx="431">
                  <c:v>6.8459611129599995</c:v>
                </c:pt>
                <c:pt idx="432">
                  <c:v>6.8665790748599989</c:v>
                </c:pt>
                <c:pt idx="433">
                  <c:v>6.8914110851599997</c:v>
                </c:pt>
                <c:pt idx="434">
                  <c:v>6.9117620182599993</c:v>
                </c:pt>
                <c:pt idx="435">
                  <c:v>6.9367280197599985</c:v>
                </c:pt>
                <c:pt idx="436">
                  <c:v>6.9608349990599994</c:v>
                </c:pt>
                <c:pt idx="437">
                  <c:v>6.9815130424599996</c:v>
                </c:pt>
                <c:pt idx="438">
                  <c:v>7.0058260154599985</c:v>
                </c:pt>
                <c:pt idx="439">
                  <c:v>7.0263920021599997</c:v>
                </c:pt>
                <c:pt idx="440">
                  <c:v>7.0512509536599985</c:v>
                </c:pt>
                <c:pt idx="441">
                  <c:v>7.0753879737599998</c:v>
                </c:pt>
                <c:pt idx="442">
                  <c:v>7.0962360095600001</c:v>
                </c:pt>
                <c:pt idx="443">
                  <c:v>7.12052299496</c:v>
                </c:pt>
                <c:pt idx="444">
                  <c:v>7.1410389137599992</c:v>
                </c:pt>
                <c:pt idx="445">
                  <c:v>7.1659600925599989</c:v>
                </c:pt>
                <c:pt idx="446">
                  <c:v>7.1902458858599996</c:v>
                </c:pt>
                <c:pt idx="447">
                  <c:v>7.2107110214599999</c:v>
                </c:pt>
                <c:pt idx="448">
                  <c:v>7.235472936659999</c:v>
                </c:pt>
                <c:pt idx="449">
                  <c:v>7.2557139587599995</c:v>
                </c:pt>
                <c:pt idx="450">
                  <c:v>7.280242938959999</c:v>
                </c:pt>
                <c:pt idx="451">
                  <c:v>7.3008070182599987</c:v>
                </c:pt>
                <c:pt idx="452">
                  <c:v>7.3256459426599996</c:v>
                </c:pt>
                <c:pt idx="453">
                  <c:v>7.3499760818599995</c:v>
                </c:pt>
                <c:pt idx="454">
                  <c:v>7.3704590988599996</c:v>
                </c:pt>
                <c:pt idx="455">
                  <c:v>7.3952501010599985</c:v>
                </c:pt>
                <c:pt idx="456">
                  <c:v>7.4156029415599996</c:v>
                </c:pt>
                <c:pt idx="457">
                  <c:v>7.4402919006600001</c:v>
                </c:pt>
                <c:pt idx="458">
                  <c:v>7.4647569847599993</c:v>
                </c:pt>
                <c:pt idx="459">
                  <c:v>7.4851589393599998</c:v>
                </c:pt>
                <c:pt idx="460">
                  <c:v>7.5096409511599997</c:v>
                </c:pt>
                <c:pt idx="461">
                  <c:v>7.5304429721599995</c:v>
                </c:pt>
                <c:pt idx="462">
                  <c:v>7.5547969531599986</c:v>
                </c:pt>
                <c:pt idx="463">
                  <c:v>7.5795049858599999</c:v>
                </c:pt>
                <c:pt idx="464">
                  <c:v>7.600081939659999</c:v>
                </c:pt>
                <c:pt idx="465">
                  <c:v>7.6242819023599999</c:v>
                </c:pt>
                <c:pt idx="466">
                  <c:v>7.6449148845599986</c:v>
                </c:pt>
                <c:pt idx="467">
                  <c:v>7.6694550704599997</c:v>
                </c:pt>
                <c:pt idx="468">
                  <c:v>7.6899640750599989</c:v>
                </c:pt>
                <c:pt idx="469">
                  <c:v>7.7147739124600001</c:v>
                </c:pt>
                <c:pt idx="470">
                  <c:v>7.7390449237599999</c:v>
                </c:pt>
                <c:pt idx="471">
                  <c:v>7.7597620677599988</c:v>
                </c:pt>
                <c:pt idx="472">
                  <c:v>7.7841479969599998</c:v>
                </c:pt>
                <c:pt idx="473">
                  <c:v>7.8048019599599989</c:v>
                </c:pt>
                <c:pt idx="474">
                  <c:v>7.8293540668599988</c:v>
                </c:pt>
                <c:pt idx="475">
                  <c:v>7.8537440490599995</c:v>
                </c:pt>
                <c:pt idx="476">
                  <c:v>7.8743109893599996</c:v>
                </c:pt>
                <c:pt idx="477">
                  <c:v>7.8990309429599996</c:v>
                </c:pt>
                <c:pt idx="478">
                  <c:v>7.9194228839599994</c:v>
                </c:pt>
                <c:pt idx="479">
                  <c:v>7.9438669872599998</c:v>
                </c:pt>
                <c:pt idx="480">
                  <c:v>7.9684639167599993</c:v>
                </c:pt>
                <c:pt idx="481">
                  <c:v>7.9890270423600001</c:v>
                </c:pt>
                <c:pt idx="482">
                  <c:v>8.0136881065600001</c:v>
                </c:pt>
                <c:pt idx="483">
                  <c:v>8.0343280029599988</c:v>
                </c:pt>
                <c:pt idx="484">
                  <c:v>8.0586219024599988</c:v>
                </c:pt>
                <c:pt idx="485">
                  <c:v>8.0792000484599988</c:v>
                </c:pt>
                <c:pt idx="486">
                  <c:v>8.1036501121599986</c:v>
                </c:pt>
                <c:pt idx="487">
                  <c:v>8.1283879470599985</c:v>
                </c:pt>
                <c:pt idx="488">
                  <c:v>8.1488928985599998</c:v>
                </c:pt>
                <c:pt idx="489">
                  <c:v>8.1734869670599988</c:v>
                </c:pt>
                <c:pt idx="490">
                  <c:v>8.1941259098599986</c:v>
                </c:pt>
                <c:pt idx="491">
                  <c:v>8.2187929344599997</c:v>
                </c:pt>
                <c:pt idx="492">
                  <c:v>8.2428789329600001</c:v>
                </c:pt>
                <c:pt idx="493">
                  <c:v>8.2634480190600001</c:v>
                </c:pt>
                <c:pt idx="494">
                  <c:v>8.2880289745599995</c:v>
                </c:pt>
                <c:pt idx="495">
                  <c:v>8.3084869575599996</c:v>
                </c:pt>
                <c:pt idx="496">
                  <c:v>8.333169956259999</c:v>
                </c:pt>
                <c:pt idx="497">
                  <c:v>8.3574938964599994</c:v>
                </c:pt>
                <c:pt idx="498">
                  <c:v>8.3781030368599989</c:v>
                </c:pt>
                <c:pt idx="499">
                  <c:v>8.4027409744599986</c:v>
                </c:pt>
                <c:pt idx="500">
                  <c:v>8.4231970500599989</c:v>
                </c:pt>
                <c:pt idx="501">
                  <c:v>8.4480769824599999</c:v>
                </c:pt>
                <c:pt idx="502">
                  <c:v>8.4687841129599999</c:v>
                </c:pt>
                <c:pt idx="503">
                  <c:v>8.4929259014599996</c:v>
                </c:pt>
                <c:pt idx="504">
                  <c:v>8.5173309040599996</c:v>
                </c:pt>
                <c:pt idx="505">
                  <c:v>8.5378849697599986</c:v>
                </c:pt>
                <c:pt idx="506">
                  <c:v>8.5624211025600001</c:v>
                </c:pt>
                <c:pt idx="507">
                  <c:v>8.5832619857600001</c:v>
                </c:pt>
                <c:pt idx="508">
                  <c:v>8.6074519348599985</c:v>
                </c:pt>
                <c:pt idx="509">
                  <c:v>8.6319809150599998</c:v>
                </c:pt>
                <c:pt idx="510">
                  <c:v>8.6525418949599988</c:v>
                </c:pt>
                <c:pt idx="511">
                  <c:v>8.6770699214599993</c:v>
                </c:pt>
                <c:pt idx="512">
                  <c:v>8.69793202406</c:v>
                </c:pt>
                <c:pt idx="513">
                  <c:v>8.7221861076599989</c:v>
                </c:pt>
                <c:pt idx="514">
                  <c:v>8.7468249988599993</c:v>
                </c:pt>
                <c:pt idx="515">
                  <c:v>8.7672949027599998</c:v>
                </c:pt>
                <c:pt idx="516">
                  <c:v>8.7921469402599985</c:v>
                </c:pt>
                <c:pt idx="517">
                  <c:v>8.8122959327599997</c:v>
                </c:pt>
                <c:pt idx="518">
                  <c:v>8.8369949054599992</c:v>
                </c:pt>
                <c:pt idx="519">
                  <c:v>8.8575461101599995</c:v>
                </c:pt>
                <c:pt idx="520">
                  <c:v>8.8822710704599999</c:v>
                </c:pt>
                <c:pt idx="521">
                  <c:v>8.9065070343599988</c:v>
                </c:pt>
                <c:pt idx="522">
                  <c:v>8.9269828987599986</c:v>
                </c:pt>
                <c:pt idx="523">
                  <c:v>8.9519510459599996</c:v>
                </c:pt>
                <c:pt idx="524">
                  <c:v>8.9721141052599993</c:v>
                </c:pt>
                <c:pt idx="525">
                  <c:v>8.9968409728599994</c:v>
                </c:pt>
                <c:pt idx="526">
                  <c:v>9.0211689662599994</c:v>
                </c:pt>
                <c:pt idx="527">
                  <c:v>9.0417180252599998</c:v>
                </c:pt>
                <c:pt idx="528">
                  <c:v>9.0665219020599999</c:v>
                </c:pt>
                <c:pt idx="529">
                  <c:v>9.08680107116</c:v>
                </c:pt>
                <c:pt idx="530">
                  <c:v>9.1112790298599986</c:v>
                </c:pt>
                <c:pt idx="531">
                  <c:v>9.1358850193599999</c:v>
                </c:pt>
                <c:pt idx="532">
                  <c:v>9.1566069316599989</c:v>
                </c:pt>
                <c:pt idx="533">
                  <c:v>9.1812040996599986</c:v>
                </c:pt>
                <c:pt idx="534">
                  <c:v>9.2015659999599997</c:v>
                </c:pt>
                <c:pt idx="535">
                  <c:v>9.2262981128599986</c:v>
                </c:pt>
                <c:pt idx="536">
                  <c:v>9.2465589237599985</c:v>
                </c:pt>
                <c:pt idx="537">
                  <c:v>9.2711510848599996</c:v>
                </c:pt>
                <c:pt idx="538">
                  <c:v>9.2960510444599986</c:v>
                </c:pt>
                <c:pt idx="539">
                  <c:v>9.3164150905599996</c:v>
                </c:pt>
                <c:pt idx="540">
                  <c:v>9.3407008838599985</c:v>
                </c:pt>
                <c:pt idx="541">
                  <c:v>9.3614709568599999</c:v>
                </c:pt>
                <c:pt idx="542">
                  <c:v>9.3857629489600001</c:v>
                </c:pt>
                <c:pt idx="543">
                  <c:v>9.4104359340599988</c:v>
                </c:pt>
                <c:pt idx="544">
                  <c:v>9.4308800888599986</c:v>
                </c:pt>
                <c:pt idx="545">
                  <c:v>9.4552600574599985</c:v>
                </c:pt>
                <c:pt idx="546">
                  <c:v>9.4757809829599999</c:v>
                </c:pt>
                <c:pt idx="547">
                  <c:v>9.5002958965599991</c:v>
                </c:pt>
                <c:pt idx="548">
                  <c:v>9.5249929618599989</c:v>
                </c:pt>
                <c:pt idx="549">
                  <c:v>9.5455410671599985</c:v>
                </c:pt>
                <c:pt idx="550">
                  <c:v>9.5701699447599999</c:v>
                </c:pt>
                <c:pt idx="551">
                  <c:v>9.590672035259999</c:v>
                </c:pt>
                <c:pt idx="552">
                  <c:v>9.6151340198599993</c:v>
                </c:pt>
                <c:pt idx="553">
                  <c:v>9.6356430244599984</c:v>
                </c:pt>
                <c:pt idx="554">
                  <c:v>9.6604590606599992</c:v>
                </c:pt>
                <c:pt idx="555">
                  <c:v>9.6847760868599995</c:v>
                </c:pt>
                <c:pt idx="556">
                  <c:v>9.7052951049599994</c:v>
                </c:pt>
                <c:pt idx="557">
                  <c:v>9.7302329730599997</c:v>
                </c:pt>
                <c:pt idx="558">
                  <c:v>9.7506880950599992</c:v>
                </c:pt>
                <c:pt idx="559">
                  <c:v>9.7748789978600001</c:v>
                </c:pt>
                <c:pt idx="560">
                  <c:v>9.7998199653599993</c:v>
                </c:pt>
                <c:pt idx="561">
                  <c:v>9.8200380992599996</c:v>
                </c:pt>
                <c:pt idx="562">
                  <c:v>9.8445570659600001</c:v>
                </c:pt>
                <c:pt idx="563">
                  <c:v>9.8652908992599997</c:v>
                </c:pt>
                <c:pt idx="564">
                  <c:v>9.8896160316599993</c:v>
                </c:pt>
                <c:pt idx="565">
                  <c:v>9.9143099975600002</c:v>
                </c:pt>
                <c:pt idx="566">
                  <c:v>9.9350359630599989</c:v>
                </c:pt>
                <c:pt idx="567">
                  <c:v>9.9594979476599992</c:v>
                </c:pt>
                <c:pt idx="568">
                  <c:v>9.9799409103599999</c:v>
                </c:pt>
                <c:pt idx="569">
                  <c:v>10.00439097406</c:v>
                </c:pt>
                <c:pt idx="570">
                  <c:v>10.024895925559999</c:v>
                </c:pt>
                <c:pt idx="571">
                  <c:v>10.049604911859999</c:v>
                </c:pt>
                <c:pt idx="572">
                  <c:v>10.069604911859999</c:v>
                </c:pt>
                <c:pt idx="573">
                  <c:v>10.070166864459997</c:v>
                </c:pt>
                <c:pt idx="574">
                  <c:v>10.070690908459996</c:v>
                </c:pt>
                <c:pt idx="575">
                  <c:v>10.071205892659998</c:v>
                </c:pt>
                <c:pt idx="576">
                  <c:v>10.071666040459997</c:v>
                </c:pt>
                <c:pt idx="577">
                  <c:v>10.072115936359998</c:v>
                </c:pt>
                <c:pt idx="578">
                  <c:v>10.072589912459998</c:v>
                </c:pt>
                <c:pt idx="579">
                  <c:v>10.073062934959998</c:v>
                </c:pt>
                <c:pt idx="580">
                  <c:v>10.073532857959998</c:v>
                </c:pt>
                <c:pt idx="581">
                  <c:v>10.074004926759999</c:v>
                </c:pt>
                <c:pt idx="582">
                  <c:v>10.074472942359998</c:v>
                </c:pt>
                <c:pt idx="583">
                  <c:v>10.075101890659999</c:v>
                </c:pt>
                <c:pt idx="584">
                  <c:v>10.076307811759998</c:v>
                </c:pt>
                <c:pt idx="585">
                  <c:v>10.077482023259998</c:v>
                </c:pt>
                <c:pt idx="586">
                  <c:v>10.078734912959996</c:v>
                </c:pt>
                <c:pt idx="587">
                  <c:v>10.079758920759998</c:v>
                </c:pt>
                <c:pt idx="588">
                  <c:v>10.080416955959999</c:v>
                </c:pt>
                <c:pt idx="589">
                  <c:v>10.080913820359998</c:v>
                </c:pt>
                <c:pt idx="590">
                  <c:v>10.081389942259998</c:v>
                </c:pt>
                <c:pt idx="591">
                  <c:v>10.081862964659999</c:v>
                </c:pt>
                <c:pt idx="592">
                  <c:v>10.082335987159999</c:v>
                </c:pt>
                <c:pt idx="593">
                  <c:v>10.082841911359997</c:v>
                </c:pt>
                <c:pt idx="594">
                  <c:v>10.083395042459999</c:v>
                </c:pt>
                <c:pt idx="595">
                  <c:v>10.084021844959997</c:v>
                </c:pt>
                <c:pt idx="596">
                  <c:v>10.084517040259998</c:v>
                </c:pt>
                <c:pt idx="597">
                  <c:v>10.084996976859999</c:v>
                </c:pt>
                <c:pt idx="598">
                  <c:v>10.085475006159998</c:v>
                </c:pt>
                <c:pt idx="599">
                  <c:v>10.086139955559998</c:v>
                </c:pt>
                <c:pt idx="600">
                  <c:v>10.086672821059997</c:v>
                </c:pt>
                <c:pt idx="601">
                  <c:v>10.087183036859999</c:v>
                </c:pt>
                <c:pt idx="602">
                  <c:v>10.087701835659997</c:v>
                </c:pt>
                <c:pt idx="603">
                  <c:v>10.088193931659999</c:v>
                </c:pt>
                <c:pt idx="604">
                  <c:v>10.088666954059997</c:v>
                </c:pt>
                <c:pt idx="605">
                  <c:v>10.089120903059998</c:v>
                </c:pt>
                <c:pt idx="606">
                  <c:v>10.089566984259998</c:v>
                </c:pt>
                <c:pt idx="607">
                  <c:v>10.090012826959997</c:v>
                </c:pt>
                <c:pt idx="608">
                  <c:v>10.090459861859999</c:v>
                </c:pt>
                <c:pt idx="609">
                  <c:v>10.090973892259997</c:v>
                </c:pt>
                <c:pt idx="610">
                  <c:v>10.091467895559999</c:v>
                </c:pt>
                <c:pt idx="611">
                  <c:v>10.092592039159998</c:v>
                </c:pt>
                <c:pt idx="612">
                  <c:v>10.093537845659997</c:v>
                </c:pt>
                <c:pt idx="613">
                  <c:v>10.094301977259997</c:v>
                </c:pt>
                <c:pt idx="614">
                  <c:v>10.094960966159997</c:v>
                </c:pt>
                <c:pt idx="615">
                  <c:v>10.095464983059999</c:v>
                </c:pt>
                <c:pt idx="616">
                  <c:v>10.095837869659997</c:v>
                </c:pt>
                <c:pt idx="617">
                  <c:v>10.096159019559996</c:v>
                </c:pt>
                <c:pt idx="618">
                  <c:v>10.096483030359996</c:v>
                </c:pt>
                <c:pt idx="619">
                  <c:v>10.096785821959999</c:v>
                </c:pt>
                <c:pt idx="620">
                  <c:v>10.097091951459999</c:v>
                </c:pt>
                <c:pt idx="621">
                  <c:v>10.097394981459997</c:v>
                </c:pt>
                <c:pt idx="622">
                  <c:v>10.097698011459999</c:v>
                </c:pt>
                <c:pt idx="623">
                  <c:v>10.097996988359997</c:v>
                </c:pt>
                <c:pt idx="624">
                  <c:v>10.098267831859998</c:v>
                </c:pt>
                <c:pt idx="625">
                  <c:v>10.098506012059998</c:v>
                </c:pt>
                <c:pt idx="626">
                  <c:v>10.098763980959999</c:v>
                </c:pt>
                <c:pt idx="627">
                  <c:v>10.098995008559998</c:v>
                </c:pt>
                <c:pt idx="628">
                  <c:v>10.099226036159999</c:v>
                </c:pt>
                <c:pt idx="629">
                  <c:v>10.099458017359998</c:v>
                </c:pt>
                <c:pt idx="630">
                  <c:v>10.099686899259998</c:v>
                </c:pt>
                <c:pt idx="631">
                  <c:v>10.099917926859996</c:v>
                </c:pt>
                <c:pt idx="632">
                  <c:v>10.100150861759998</c:v>
                </c:pt>
                <c:pt idx="633">
                  <c:v>10.100381889359999</c:v>
                </c:pt>
                <c:pt idx="634">
                  <c:v>10.100612916959998</c:v>
                </c:pt>
                <c:pt idx="635">
                  <c:v>10.100844898259998</c:v>
                </c:pt>
                <c:pt idx="636">
                  <c:v>10.101079025359999</c:v>
                </c:pt>
                <c:pt idx="637">
                  <c:v>10.101309814459997</c:v>
                </c:pt>
                <c:pt idx="638">
                  <c:v>10.101544895259996</c:v>
                </c:pt>
                <c:pt idx="639">
                  <c:v>10.101784982759996</c:v>
                </c:pt>
                <c:pt idx="640">
                  <c:v>10.102023878159999</c:v>
                </c:pt>
                <c:pt idx="641">
                  <c:v>10.102260866259998</c:v>
                </c:pt>
                <c:pt idx="642">
                  <c:v>10.102507867859996</c:v>
                </c:pt>
                <c:pt idx="643">
                  <c:v>10.102747001659997</c:v>
                </c:pt>
                <c:pt idx="644">
                  <c:v>10.103119888359997</c:v>
                </c:pt>
                <c:pt idx="645">
                  <c:v>10.103573837359997</c:v>
                </c:pt>
                <c:pt idx="646">
                  <c:v>10.103995838259999</c:v>
                </c:pt>
                <c:pt idx="647">
                  <c:v>10.104607858759996</c:v>
                </c:pt>
                <c:pt idx="648">
                  <c:v>10.105551042659998</c:v>
                </c:pt>
                <c:pt idx="649">
                  <c:v>10.105915823059997</c:v>
                </c:pt>
                <c:pt idx="650">
                  <c:v>10.106179990859998</c:v>
                </c:pt>
                <c:pt idx="651">
                  <c:v>10.106488981259998</c:v>
                </c:pt>
                <c:pt idx="652">
                  <c:v>10.106715955759997</c:v>
                </c:pt>
                <c:pt idx="653">
                  <c:v>10.107118883159997</c:v>
                </c:pt>
                <c:pt idx="654">
                  <c:v>10.107584991559998</c:v>
                </c:pt>
                <c:pt idx="655">
                  <c:v>10.107986965259999</c:v>
                </c:pt>
                <c:pt idx="656">
                  <c:v>10.108414926559997</c:v>
                </c:pt>
                <c:pt idx="657">
                  <c:v>10.108917036159999</c:v>
                </c:pt>
                <c:pt idx="658">
                  <c:v>10.109375038159998</c:v>
                </c:pt>
                <c:pt idx="659">
                  <c:v>10.109854021159999</c:v>
                </c:pt>
                <c:pt idx="660">
                  <c:v>10.110281982459997</c:v>
                </c:pt>
                <c:pt idx="661">
                  <c:v>10.110667982159997</c:v>
                </c:pt>
                <c:pt idx="662">
                  <c:v>10.110950984959997</c:v>
                </c:pt>
                <c:pt idx="663">
                  <c:v>10.111221828559996</c:v>
                </c:pt>
                <c:pt idx="664">
                  <c:v>10.111401834559997</c:v>
                </c:pt>
                <c:pt idx="665">
                  <c:v>10.111559906059997</c:v>
                </c:pt>
                <c:pt idx="666">
                  <c:v>10.111714878159999</c:v>
                </c:pt>
                <c:pt idx="667">
                  <c:v>10.111867942859996</c:v>
                </c:pt>
                <c:pt idx="668">
                  <c:v>10.112022914959999</c:v>
                </c:pt>
                <c:pt idx="669">
                  <c:v>10.112176933359999</c:v>
                </c:pt>
                <c:pt idx="670">
                  <c:v>10.112330951759999</c:v>
                </c:pt>
                <c:pt idx="671">
                  <c:v>10.112484970159999</c:v>
                </c:pt>
                <c:pt idx="672">
                  <c:v>10.112638034859996</c:v>
                </c:pt>
                <c:pt idx="673">
                  <c:v>10.112793006959999</c:v>
                </c:pt>
                <c:pt idx="674">
                  <c:v>10.112945833259998</c:v>
                </c:pt>
                <c:pt idx="675">
                  <c:v>10.113098897959999</c:v>
                </c:pt>
                <c:pt idx="676">
                  <c:v>10.113251962759998</c:v>
                </c:pt>
                <c:pt idx="677">
                  <c:v>10.113467016259998</c:v>
                </c:pt>
                <c:pt idx="678">
                  <c:v>10.113626995159999</c:v>
                </c:pt>
                <c:pt idx="679">
                  <c:v>10.113781013559999</c:v>
                </c:pt>
                <c:pt idx="680">
                  <c:v>10.113935031959999</c:v>
                </c:pt>
                <c:pt idx="681">
                  <c:v>10.114088811959997</c:v>
                </c:pt>
                <c:pt idx="682">
                  <c:v>10.114242830359997</c:v>
                </c:pt>
                <c:pt idx="683">
                  <c:v>10.114395895059998</c:v>
                </c:pt>
                <c:pt idx="684">
                  <c:v>10.114560880759997</c:v>
                </c:pt>
                <c:pt idx="685">
                  <c:v>10.114715852759998</c:v>
                </c:pt>
                <c:pt idx="686">
                  <c:v>10.114869871159998</c:v>
                </c:pt>
                <c:pt idx="687">
                  <c:v>10.115021982259998</c:v>
                </c:pt>
                <c:pt idx="688">
                  <c:v>10.115174808559997</c:v>
                </c:pt>
                <c:pt idx="689">
                  <c:v>10.115327873259998</c:v>
                </c:pt>
                <c:pt idx="690">
                  <c:v>10.115480938059997</c:v>
                </c:pt>
                <c:pt idx="691">
                  <c:v>10.115632810659998</c:v>
                </c:pt>
                <c:pt idx="692">
                  <c:v>10.115785875359999</c:v>
                </c:pt>
                <c:pt idx="693">
                  <c:v>10.115938940059999</c:v>
                </c:pt>
                <c:pt idx="694">
                  <c:v>10.116092004859999</c:v>
                </c:pt>
                <c:pt idx="695">
                  <c:v>10.116243877459999</c:v>
                </c:pt>
                <c:pt idx="696">
                  <c:v>10.116397895859999</c:v>
                </c:pt>
                <c:pt idx="697">
                  <c:v>10.116550960559996</c:v>
                </c:pt>
                <c:pt idx="698">
                  <c:v>10.116704025359999</c:v>
                </c:pt>
                <c:pt idx="699">
                  <c:v>10.116858043759999</c:v>
                </c:pt>
                <c:pt idx="700">
                  <c:v>10.117023983059999</c:v>
                </c:pt>
                <c:pt idx="701">
                  <c:v>10.117170848859997</c:v>
                </c:pt>
                <c:pt idx="702">
                  <c:v>10.117316999459996</c:v>
                </c:pt>
                <c:pt idx="703">
                  <c:v>10.11746386536</c:v>
                </c:pt>
                <c:pt idx="704">
                  <c:v>10.117610969559999</c:v>
                </c:pt>
                <c:pt idx="705">
                  <c:v>10.117755928059998</c:v>
                </c:pt>
                <c:pt idx="706">
                  <c:v>10.117903032359999</c:v>
                </c:pt>
                <c:pt idx="707">
                  <c:v>10.118048944559996</c:v>
                </c:pt>
                <c:pt idx="708">
                  <c:v>10.118194856659999</c:v>
                </c:pt>
                <c:pt idx="709">
                  <c:v>10.118341960959997</c:v>
                </c:pt>
                <c:pt idx="710">
                  <c:v>10.118487873159998</c:v>
                </c:pt>
                <c:pt idx="711">
                  <c:v>10.118639030559999</c:v>
                </c:pt>
                <c:pt idx="712">
                  <c:v>10.118784942659998</c:v>
                </c:pt>
                <c:pt idx="713">
                  <c:v>10.118931808559998</c:v>
                </c:pt>
                <c:pt idx="714">
                  <c:v>10.119087972659999</c:v>
                </c:pt>
                <c:pt idx="715">
                  <c:v>10.119228878059998</c:v>
                </c:pt>
                <c:pt idx="716">
                  <c:v>10.119370021859998</c:v>
                </c:pt>
                <c:pt idx="717">
                  <c:v>10.119510927259997</c:v>
                </c:pt>
                <c:pt idx="718">
                  <c:v>10.119651832659999</c:v>
                </c:pt>
                <c:pt idx="719">
                  <c:v>10.119792976459999</c:v>
                </c:pt>
                <c:pt idx="720">
                  <c:v>10.119934835459999</c:v>
                </c:pt>
                <c:pt idx="721">
                  <c:v>10.120091953359998</c:v>
                </c:pt>
                <c:pt idx="722">
                  <c:v>10.120237865459996</c:v>
                </c:pt>
                <c:pt idx="723">
                  <c:v>10.120384016059999</c:v>
                </c:pt>
                <c:pt idx="724">
                  <c:v>10.120528974559997</c:v>
                </c:pt>
                <c:pt idx="725">
                  <c:v>10.120674886759998</c:v>
                </c:pt>
                <c:pt idx="726">
                  <c:v>10.120819845259996</c:v>
                </c:pt>
                <c:pt idx="727">
                  <c:v>10.120965995859999</c:v>
                </c:pt>
                <c:pt idx="728">
                  <c:v>10.121153869659997</c:v>
                </c:pt>
                <c:pt idx="729">
                  <c:v>10.121295967159996</c:v>
                </c:pt>
                <c:pt idx="730">
                  <c:v>10.121436872559999</c:v>
                </c:pt>
                <c:pt idx="731">
                  <c:v>10.121578970059998</c:v>
                </c:pt>
                <c:pt idx="732">
                  <c:v>10.121719875359998</c:v>
                </c:pt>
                <c:pt idx="733">
                  <c:v>10.121861019159999</c:v>
                </c:pt>
                <c:pt idx="734">
                  <c:v>10.122001924559997</c:v>
                </c:pt>
                <c:pt idx="735">
                  <c:v>10.122155942959997</c:v>
                </c:pt>
                <c:pt idx="736">
                  <c:v>10.122291841559997</c:v>
                </c:pt>
                <c:pt idx="737">
                  <c:v>10.122427978559999</c:v>
                </c:pt>
                <c:pt idx="738">
                  <c:v>10.122567930259999</c:v>
                </c:pt>
                <c:pt idx="739">
                  <c:v>10.122702875159996</c:v>
                </c:pt>
                <c:pt idx="740">
                  <c:v>10.122839012159998</c:v>
                </c:pt>
                <c:pt idx="741">
                  <c:v>10.122973957159997</c:v>
                </c:pt>
                <c:pt idx="742">
                  <c:v>10.123109855659999</c:v>
                </c:pt>
                <c:pt idx="743">
                  <c:v>10.123245039059997</c:v>
                </c:pt>
                <c:pt idx="744">
                  <c:v>10.123379983959998</c:v>
                </c:pt>
                <c:pt idx="745">
                  <c:v>10.123515882559998</c:v>
                </c:pt>
                <c:pt idx="746">
                  <c:v>10.123652019559996</c:v>
                </c:pt>
                <c:pt idx="747">
                  <c:v>10.123788871859999</c:v>
                </c:pt>
                <c:pt idx="748">
                  <c:v>10.123938837059997</c:v>
                </c:pt>
                <c:pt idx="749">
                  <c:v>10.124074974159997</c:v>
                </c:pt>
                <c:pt idx="750">
                  <c:v>10.124211826359998</c:v>
                </c:pt>
                <c:pt idx="751">
                  <c:v>10.124347963359996</c:v>
                </c:pt>
                <c:pt idx="752">
                  <c:v>10.124483861959996</c:v>
                </c:pt>
                <c:pt idx="753">
                  <c:v>10.124631919959997</c:v>
                </c:pt>
                <c:pt idx="754">
                  <c:v>10.130219020859998</c:v>
                </c:pt>
                <c:pt idx="755">
                  <c:v>10.150673904459998</c:v>
                </c:pt>
                <c:pt idx="756">
                  <c:v>10.175174989759997</c:v>
                </c:pt>
                <c:pt idx="757">
                  <c:v>10.195946970059998</c:v>
                </c:pt>
                <c:pt idx="758">
                  <c:v>10.220630922359996</c:v>
                </c:pt>
                <c:pt idx="759">
                  <c:v>10.244871892959997</c:v>
                </c:pt>
                <c:pt idx="760">
                  <c:v>10.265471973459997</c:v>
                </c:pt>
                <c:pt idx="761">
                  <c:v>10.289991893859996</c:v>
                </c:pt>
                <c:pt idx="762">
                  <c:v>10.31053999906</c:v>
                </c:pt>
                <c:pt idx="763">
                  <c:v>10.335131921859999</c:v>
                </c:pt>
                <c:pt idx="764">
                  <c:v>10.359535970759998</c:v>
                </c:pt>
                <c:pt idx="765">
                  <c:v>10.380077877059998</c:v>
                </c:pt>
                <c:pt idx="766">
                  <c:v>10.404682912859998</c:v>
                </c:pt>
                <c:pt idx="767">
                  <c:v>10.425322809259997</c:v>
                </c:pt>
                <c:pt idx="768">
                  <c:v>10.449909009959997</c:v>
                </c:pt>
                <c:pt idx="769">
                  <c:v>10.474659004259999</c:v>
                </c:pt>
                <c:pt idx="770">
                  <c:v>10.494834938059997</c:v>
                </c:pt>
                <c:pt idx="771">
                  <c:v>10.519333877659998</c:v>
                </c:pt>
                <c:pt idx="772">
                  <c:v>10.539915838259999</c:v>
                </c:pt>
                <c:pt idx="773">
                  <c:v>10.564354934759999</c:v>
                </c:pt>
                <c:pt idx="774">
                  <c:v>10.585233011259996</c:v>
                </c:pt>
                <c:pt idx="775">
                  <c:v>10.609766998359996</c:v>
                </c:pt>
                <c:pt idx="776">
                  <c:v>10.634007015259998</c:v>
                </c:pt>
                <c:pt idx="777">
                  <c:v>10.654995956459997</c:v>
                </c:pt>
                <c:pt idx="778">
                  <c:v>10.679154911059998</c:v>
                </c:pt>
                <c:pt idx="779">
                  <c:v>10.699641981159997</c:v>
                </c:pt>
                <c:pt idx="780">
                  <c:v>10.724403896359997</c:v>
                </c:pt>
                <c:pt idx="781">
                  <c:v>10.749059953759998</c:v>
                </c:pt>
                <c:pt idx="782">
                  <c:v>10.769455947959999</c:v>
                </c:pt>
                <c:pt idx="783">
                  <c:v>10.793823041959998</c:v>
                </c:pt>
                <c:pt idx="784">
                  <c:v>10.814650812159998</c:v>
                </c:pt>
                <c:pt idx="785">
                  <c:v>10.838905849559998</c:v>
                </c:pt>
                <c:pt idx="786">
                  <c:v>10.863360919959996</c:v>
                </c:pt>
                <c:pt idx="787">
                  <c:v>10.884336032959999</c:v>
                </c:pt>
                <c:pt idx="788">
                  <c:v>10.908489027059998</c:v>
                </c:pt>
                <c:pt idx="789">
                  <c:v>10.929082908659998</c:v>
                </c:pt>
                <c:pt idx="790">
                  <c:v>10.953627862959999</c:v>
                </c:pt>
                <c:pt idx="791">
                  <c:v>10.974410810559997</c:v>
                </c:pt>
                <c:pt idx="792">
                  <c:v>10.998694934859996</c:v>
                </c:pt>
                <c:pt idx="793">
                  <c:v>11.023326911959996</c:v>
                </c:pt>
                <c:pt idx="794">
                  <c:v>11.043724813559999</c:v>
                </c:pt>
                <c:pt idx="795">
                  <c:v>11.068194904359997</c:v>
                </c:pt>
                <c:pt idx="796">
                  <c:v>11.088959970559999</c:v>
                </c:pt>
                <c:pt idx="797">
                  <c:v>11.113308944759998</c:v>
                </c:pt>
                <c:pt idx="798">
                  <c:v>11.138242998159997</c:v>
                </c:pt>
                <c:pt idx="799">
                  <c:v>11.158566036259996</c:v>
                </c:pt>
                <c:pt idx="800">
                  <c:v>11.183170833659998</c:v>
                </c:pt>
                <c:pt idx="801">
                  <c:v>11.203751840659999</c:v>
                </c:pt>
                <c:pt idx="802">
                  <c:v>11.228004016959998</c:v>
                </c:pt>
                <c:pt idx="803">
                  <c:v>11.252687015559998</c:v>
                </c:pt>
                <c:pt idx="804">
                  <c:v>11.273083963459998</c:v>
                </c:pt>
                <c:pt idx="805">
                  <c:v>11.297548809059998</c:v>
                </c:pt>
                <c:pt idx="806">
                  <c:v>11.318468847359997</c:v>
                </c:pt>
                <c:pt idx="807">
                  <c:v>11.342829027259997</c:v>
                </c:pt>
                <c:pt idx="808">
                  <c:v>11.363149919559996</c:v>
                </c:pt>
                <c:pt idx="809">
                  <c:v>11.388090887159999</c:v>
                </c:pt>
                <c:pt idx="810">
                  <c:v>11.412328996759998</c:v>
                </c:pt>
                <c:pt idx="811">
                  <c:v>11.432874002559997</c:v>
                </c:pt>
                <c:pt idx="812">
                  <c:v>11.457835950859996</c:v>
                </c:pt>
                <c:pt idx="813">
                  <c:v>11.47788790706</c:v>
                </c:pt>
                <c:pt idx="814">
                  <c:v>11.502764024759999</c:v>
                </c:pt>
                <c:pt idx="815">
                  <c:v>11.526922025759999</c:v>
                </c:pt>
                <c:pt idx="816">
                  <c:v>11.547642984459999</c:v>
                </c:pt>
                <c:pt idx="817">
                  <c:v>11.572308816959998</c:v>
                </c:pt>
                <c:pt idx="818">
                  <c:v>11.592870988859998</c:v>
                </c:pt>
                <c:pt idx="819">
                  <c:v>11.617270984659998</c:v>
                </c:pt>
                <c:pt idx="820">
                  <c:v>11.641792812359997</c:v>
                </c:pt>
                <c:pt idx="821">
                  <c:v>11.662328996759998</c:v>
                </c:pt>
                <c:pt idx="822">
                  <c:v>11.686777868359998</c:v>
                </c:pt>
                <c:pt idx="823">
                  <c:v>11.707398929659997</c:v>
                </c:pt>
                <c:pt idx="824">
                  <c:v>11.731931009359998</c:v>
                </c:pt>
                <c:pt idx="825">
                  <c:v>11.752373018359998</c:v>
                </c:pt>
                <c:pt idx="826">
                  <c:v>11.776971855259999</c:v>
                </c:pt>
                <c:pt idx="827">
                  <c:v>11.801391878159999</c:v>
                </c:pt>
                <c:pt idx="828">
                  <c:v>11.822147884459996</c:v>
                </c:pt>
                <c:pt idx="829">
                  <c:v>11.846465864259999</c:v>
                </c:pt>
                <c:pt idx="830">
                  <c:v>11.867100992259997</c:v>
                </c:pt>
                <c:pt idx="831">
                  <c:v>11.891744890259998</c:v>
                </c:pt>
                <c:pt idx="832">
                  <c:v>11.916132011459998</c:v>
                </c:pt>
                <c:pt idx="833">
                  <c:v>11.936876812059998</c:v>
                </c:pt>
                <c:pt idx="834">
                  <c:v>11.961241045059998</c:v>
                </c:pt>
                <c:pt idx="835">
                  <c:v>11.982008018559997</c:v>
                </c:pt>
                <c:pt idx="836">
                  <c:v>12.006378927259997</c:v>
                </c:pt>
                <c:pt idx="837">
                  <c:v>12.030846872359996</c:v>
                </c:pt>
                <c:pt idx="838">
                  <c:v>12.051683940959999</c:v>
                </c:pt>
                <c:pt idx="839">
                  <c:v>12.076006927559996</c:v>
                </c:pt>
                <c:pt idx="840">
                  <c:v>12.096479930959999</c:v>
                </c:pt>
                <c:pt idx="841">
                  <c:v>12.121315040659999</c:v>
                </c:pt>
                <c:pt idx="842">
                  <c:v>12.141645946559999</c:v>
                </c:pt>
                <c:pt idx="843">
                  <c:v>12.166139879259999</c:v>
                </c:pt>
                <c:pt idx="844">
                  <c:v>12.190939941459996</c:v>
                </c:pt>
                <c:pt idx="845">
                  <c:v>12.211150922859998</c:v>
                </c:pt>
                <c:pt idx="846">
                  <c:v>12.23588398936</c:v>
                </c:pt>
                <c:pt idx="847">
                  <c:v>12.256538906159998</c:v>
                </c:pt>
                <c:pt idx="848">
                  <c:v>12.281086006259999</c:v>
                </c:pt>
                <c:pt idx="849">
                  <c:v>12.305658855459997</c:v>
                </c:pt>
                <c:pt idx="850">
                  <c:v>12.326235809359998</c:v>
                </c:pt>
                <c:pt idx="851">
                  <c:v>12.350797929859999</c:v>
                </c:pt>
                <c:pt idx="852">
                  <c:v>12.371112861659997</c:v>
                </c:pt>
                <c:pt idx="853">
                  <c:v>12.395502843959997</c:v>
                </c:pt>
                <c:pt idx="854">
                  <c:v>12.420039930359996</c:v>
                </c:pt>
                <c:pt idx="855">
                  <c:v>12.440835990959998</c:v>
                </c:pt>
                <c:pt idx="856">
                  <c:v>12.464979925259998</c:v>
                </c:pt>
                <c:pt idx="857">
                  <c:v>12.486013927559997</c:v>
                </c:pt>
                <c:pt idx="858">
                  <c:v>12.510108032259998</c:v>
                </c:pt>
                <c:pt idx="859">
                  <c:v>12.530669012159999</c:v>
                </c:pt>
                <c:pt idx="860">
                  <c:v>12.555323877359998</c:v>
                </c:pt>
                <c:pt idx="861">
                  <c:v>12.579875030559998</c:v>
                </c:pt>
                <c:pt idx="862">
                  <c:v>12.600248851859996</c:v>
                </c:pt>
                <c:pt idx="863">
                  <c:v>12.624935903559999</c:v>
                </c:pt>
                <c:pt idx="864">
                  <c:v>12.645563879059997</c:v>
                </c:pt>
                <c:pt idx="865">
                  <c:v>12.669954814959999</c:v>
                </c:pt>
                <c:pt idx="866">
                  <c:v>12.694372930559998</c:v>
                </c:pt>
                <c:pt idx="867">
                  <c:v>12.715086975159997</c:v>
                </c:pt>
                <c:pt idx="868">
                  <c:v>12.739786901559997</c:v>
                </c:pt>
                <c:pt idx="869">
                  <c:v>12.760057964359996</c:v>
                </c:pt>
                <c:pt idx="870">
                  <c:v>12.784932889959999</c:v>
                </c:pt>
                <c:pt idx="871">
                  <c:v>12.809205808659998</c:v>
                </c:pt>
                <c:pt idx="872">
                  <c:v>12.829650917059999</c:v>
                </c:pt>
                <c:pt idx="873">
                  <c:v>12.854409017659998</c:v>
                </c:pt>
                <c:pt idx="874">
                  <c:v>12.874925890059997</c:v>
                </c:pt>
                <c:pt idx="875">
                  <c:v>12.899426975259997</c:v>
                </c:pt>
                <c:pt idx="876">
                  <c:v>12.920090951959997</c:v>
                </c:pt>
                <c:pt idx="877">
                  <c:v>12.944500007659999</c:v>
                </c:pt>
                <c:pt idx="878">
                  <c:v>12.968870916459997</c:v>
                </c:pt>
                <c:pt idx="879">
                  <c:v>12.989750900359999</c:v>
                </c:pt>
                <c:pt idx="880">
                  <c:v>13.014289894159999</c:v>
                </c:pt>
                <c:pt idx="881">
                  <c:v>13.034606971759997</c:v>
                </c:pt>
                <c:pt idx="882">
                  <c:v>13.059259929759998</c:v>
                </c:pt>
                <c:pt idx="883">
                  <c:v>13.083676853259997</c:v>
                </c:pt>
                <c:pt idx="884">
                  <c:v>13.104239978859999</c:v>
                </c:pt>
                <c:pt idx="885">
                  <c:v>13.128750839259999</c:v>
                </c:pt>
                <c:pt idx="886">
                  <c:v>13.149177827859999</c:v>
                </c:pt>
                <c:pt idx="887">
                  <c:v>13.174014844959997</c:v>
                </c:pt>
                <c:pt idx="888">
                  <c:v>13.198285856259998</c:v>
                </c:pt>
                <c:pt idx="889">
                  <c:v>13.218805828159999</c:v>
                </c:pt>
                <c:pt idx="890">
                  <c:v>13.243384876259997</c:v>
                </c:pt>
                <c:pt idx="891">
                  <c:v>13.263876953159999</c:v>
                </c:pt>
                <c:pt idx="892">
                  <c:v>13.288823881159997</c:v>
                </c:pt>
                <c:pt idx="893">
                  <c:v>13.309109964459997</c:v>
                </c:pt>
                <c:pt idx="894">
                  <c:v>13.333478965859998</c:v>
                </c:pt>
                <c:pt idx="895">
                  <c:v>13.358087816259998</c:v>
                </c:pt>
                <c:pt idx="896">
                  <c:v>13.378703870859999</c:v>
                </c:pt>
                <c:pt idx="897">
                  <c:v>13.403350868259997</c:v>
                </c:pt>
                <c:pt idx="898">
                  <c:v>13.423786916759999</c:v>
                </c:pt>
                <c:pt idx="899">
                  <c:v>13.448582925859997</c:v>
                </c:pt>
                <c:pt idx="900">
                  <c:v>13.472752847759997</c:v>
                </c:pt>
                <c:pt idx="901">
                  <c:v>13.493366041259998</c:v>
                </c:pt>
                <c:pt idx="902">
                  <c:v>13.518242874159997</c:v>
                </c:pt>
                <c:pt idx="903">
                  <c:v>13.538390913059997</c:v>
                </c:pt>
                <c:pt idx="904">
                  <c:v>13.562953033459999</c:v>
                </c:pt>
                <c:pt idx="905">
                  <c:v>13.587745943159996</c:v>
                </c:pt>
                <c:pt idx="906">
                  <c:v>13.608145990459997</c:v>
                </c:pt>
                <c:pt idx="907">
                  <c:v>13.632658996659996</c:v>
                </c:pt>
                <c:pt idx="908">
                  <c:v>13.653358020859999</c:v>
                </c:pt>
                <c:pt idx="909">
                  <c:v>13.677619018559996</c:v>
                </c:pt>
                <c:pt idx="910">
                  <c:v>13.698089876259997</c:v>
                </c:pt>
                <c:pt idx="911">
                  <c:v>13.722783842159997</c:v>
                </c:pt>
                <c:pt idx="912">
                  <c:v>13.747233905859998</c:v>
                </c:pt>
                <c:pt idx="913">
                  <c:v>13.767722883259998</c:v>
                </c:pt>
                <c:pt idx="914">
                  <c:v>13.792429962259996</c:v>
                </c:pt>
                <c:pt idx="915">
                  <c:v>13.812814035459999</c:v>
                </c:pt>
                <c:pt idx="916">
                  <c:v>13.837786951159996</c:v>
                </c:pt>
                <c:pt idx="917">
                  <c:v>13.861943044759999</c:v>
                </c:pt>
                <c:pt idx="918">
                  <c:v>13.882546939859997</c:v>
                </c:pt>
                <c:pt idx="919">
                  <c:v>13.907074012859999</c:v>
                </c:pt>
                <c:pt idx="920">
                  <c:v>13.927586832059999</c:v>
                </c:pt>
                <c:pt idx="921">
                  <c:v>13.952353992559997</c:v>
                </c:pt>
                <c:pt idx="922">
                  <c:v>13.976693906859998</c:v>
                </c:pt>
                <c:pt idx="923">
                  <c:v>13.997134962159999</c:v>
                </c:pt>
                <c:pt idx="924">
                  <c:v>14.021951952059998</c:v>
                </c:pt>
                <c:pt idx="925">
                  <c:v>14.042364873959999</c:v>
                </c:pt>
                <c:pt idx="926">
                  <c:v>14.066751995159999</c:v>
                </c:pt>
                <c:pt idx="927">
                  <c:v>14.087384023759997</c:v>
                </c:pt>
                <c:pt idx="928">
                  <c:v>14.111831941659998</c:v>
                </c:pt>
                <c:pt idx="929">
                  <c:v>14.136572876059999</c:v>
                </c:pt>
                <c:pt idx="930">
                  <c:v>14.15718797686</c:v>
                </c:pt>
                <c:pt idx="931">
                  <c:v>14.189343013859999</c:v>
                </c:pt>
                <c:pt idx="932">
                  <c:v>14.202117004459998</c:v>
                </c:pt>
                <c:pt idx="933">
                  <c:v>14.226595916759999</c:v>
                </c:pt>
                <c:pt idx="934">
                  <c:v>14.251011886659997</c:v>
                </c:pt>
                <c:pt idx="935">
                  <c:v>14.271896877359998</c:v>
                </c:pt>
                <c:pt idx="936">
                  <c:v>14.296217002959997</c:v>
                </c:pt>
                <c:pt idx="937">
                  <c:v>14.317086973259999</c:v>
                </c:pt>
                <c:pt idx="938">
                  <c:v>14.341470994959996</c:v>
                </c:pt>
                <c:pt idx="939">
                  <c:v>14.365742960059999</c:v>
                </c:pt>
                <c:pt idx="940">
                  <c:v>14.386244812059997</c:v>
                </c:pt>
                <c:pt idx="941">
                  <c:v>14.410766878159999</c:v>
                </c:pt>
                <c:pt idx="942">
                  <c:v>14.431376972259999</c:v>
                </c:pt>
                <c:pt idx="943">
                  <c:v>14.456164875059999</c:v>
                </c:pt>
                <c:pt idx="944">
                  <c:v>14.480519809759999</c:v>
                </c:pt>
                <c:pt idx="945">
                  <c:v>14.500927963359997</c:v>
                </c:pt>
                <c:pt idx="946">
                  <c:v>14.525466957159997</c:v>
                </c:pt>
                <c:pt idx="947">
                  <c:v>14.546232023259998</c:v>
                </c:pt>
                <c:pt idx="948">
                  <c:v>14.570596017859996</c:v>
                </c:pt>
                <c:pt idx="949">
                  <c:v>14.591221847559998</c:v>
                </c:pt>
                <c:pt idx="950">
                  <c:v>14.615906992059999</c:v>
                </c:pt>
                <c:pt idx="951">
                  <c:v>14.640324869259997</c:v>
                </c:pt>
                <c:pt idx="952">
                  <c:v>14.660815038759997</c:v>
                </c:pt>
                <c:pt idx="953">
                  <c:v>14.685661830959999</c:v>
                </c:pt>
                <c:pt idx="954">
                  <c:v>14.706139841159997</c:v>
                </c:pt>
                <c:pt idx="955">
                  <c:v>14.730361976659998</c:v>
                </c:pt>
                <c:pt idx="956">
                  <c:v>14.755023040859998</c:v>
                </c:pt>
                <c:pt idx="957">
                  <c:v>14.775510826159996</c:v>
                </c:pt>
                <c:pt idx="958">
                  <c:v>14.800085821159998</c:v>
                </c:pt>
                <c:pt idx="959">
                  <c:v>14.820638933259998</c:v>
                </c:pt>
                <c:pt idx="960">
                  <c:v>14.845061817259998</c:v>
                </c:pt>
                <c:pt idx="961">
                  <c:v>14.869592943259997</c:v>
                </c:pt>
                <c:pt idx="962">
                  <c:v>14.890199937859999</c:v>
                </c:pt>
                <c:pt idx="963">
                  <c:v>14.914693870559999</c:v>
                </c:pt>
                <c:pt idx="964">
                  <c:v>14.935233869559999</c:v>
                </c:pt>
                <c:pt idx="965">
                  <c:v>14.959951915759996</c:v>
                </c:pt>
                <c:pt idx="966">
                  <c:v>14.980570831359996</c:v>
                </c:pt>
                <c:pt idx="967">
                  <c:v>15.005229988159998</c:v>
                </c:pt>
                <c:pt idx="968">
                  <c:v>15.029360809359998</c:v>
                </c:pt>
                <c:pt idx="969">
                  <c:v>15.049873867059999</c:v>
                </c:pt>
                <c:pt idx="970">
                  <c:v>15.074739017559997</c:v>
                </c:pt>
                <c:pt idx="971">
                  <c:v>15.094739017559997</c:v>
                </c:pt>
                <c:pt idx="972">
                  <c:v>15.095293817659995</c:v>
                </c:pt>
                <c:pt idx="973">
                  <c:v>15.095794019759998</c:v>
                </c:pt>
                <c:pt idx="974">
                  <c:v>15.096296844559996</c:v>
                </c:pt>
                <c:pt idx="975">
                  <c:v>15.096793947359997</c:v>
                </c:pt>
                <c:pt idx="976">
                  <c:v>15.097325859159996</c:v>
                </c:pt>
                <c:pt idx="977">
                  <c:v>15.097827015059996</c:v>
                </c:pt>
                <c:pt idx="978">
                  <c:v>15.098322925659994</c:v>
                </c:pt>
                <c:pt idx="979">
                  <c:v>15.098820028359997</c:v>
                </c:pt>
                <c:pt idx="980">
                  <c:v>15.099314031659995</c:v>
                </c:pt>
                <c:pt idx="981">
                  <c:v>15.099809942359995</c:v>
                </c:pt>
                <c:pt idx="982">
                  <c:v>15.100303945659997</c:v>
                </c:pt>
                <c:pt idx="983">
                  <c:v>15.100797948959995</c:v>
                </c:pt>
                <c:pt idx="984">
                  <c:v>15.101306972559994</c:v>
                </c:pt>
                <c:pt idx="985">
                  <c:v>15.102097807059996</c:v>
                </c:pt>
                <c:pt idx="986">
                  <c:v>15.102815923759996</c:v>
                </c:pt>
                <c:pt idx="987">
                  <c:v>15.103970823359996</c:v>
                </c:pt>
                <c:pt idx="988">
                  <c:v>15.105244932259994</c:v>
                </c:pt>
                <c:pt idx="989">
                  <c:v>15.106505928159995</c:v>
                </c:pt>
                <c:pt idx="990">
                  <c:v>15.107704935159996</c:v>
                </c:pt>
                <c:pt idx="991">
                  <c:v>15.108856973759996</c:v>
                </c:pt>
                <c:pt idx="992">
                  <c:v>15.109934864159998</c:v>
                </c:pt>
                <c:pt idx="993">
                  <c:v>15.110976991759996</c:v>
                </c:pt>
                <c:pt idx="994">
                  <c:v>15.112145958059996</c:v>
                </c:pt>
                <c:pt idx="995">
                  <c:v>15.113298950259997</c:v>
                </c:pt>
                <c:pt idx="996">
                  <c:v>15.114239988459998</c:v>
                </c:pt>
                <c:pt idx="997">
                  <c:v>15.114718971359997</c:v>
                </c:pt>
                <c:pt idx="998">
                  <c:v>15.115167913559995</c:v>
                </c:pt>
                <c:pt idx="999">
                  <c:v>15.115615902059995</c:v>
                </c:pt>
                <c:pt idx="1000">
                  <c:v>15.116061983159996</c:v>
                </c:pt>
                <c:pt idx="1001">
                  <c:v>15.116532859859996</c:v>
                </c:pt>
                <c:pt idx="1002">
                  <c:v>15.117003021359997</c:v>
                </c:pt>
                <c:pt idx="1003">
                  <c:v>15.117511806559998</c:v>
                </c:pt>
                <c:pt idx="1004">
                  <c:v>15.117987928459995</c:v>
                </c:pt>
                <c:pt idx="1005">
                  <c:v>15.118807849959998</c:v>
                </c:pt>
                <c:pt idx="1006">
                  <c:v>15.119198856459997</c:v>
                </c:pt>
                <c:pt idx="1007">
                  <c:v>15.119660911659997</c:v>
                </c:pt>
                <c:pt idx="1008">
                  <c:v>15.120169935359995</c:v>
                </c:pt>
                <c:pt idx="1009">
                  <c:v>15.120693979359997</c:v>
                </c:pt>
                <c:pt idx="1010">
                  <c:v>15.121046838859995</c:v>
                </c:pt>
                <c:pt idx="1011">
                  <c:v>15.121406850859996</c:v>
                </c:pt>
                <c:pt idx="1012">
                  <c:v>15.121753034659998</c:v>
                </c:pt>
                <c:pt idx="1013">
                  <c:v>15.122093019559996</c:v>
                </c:pt>
                <c:pt idx="1014">
                  <c:v>15.122433004459998</c:v>
                </c:pt>
                <c:pt idx="1015">
                  <c:v>15.122773943059995</c:v>
                </c:pt>
                <c:pt idx="1016">
                  <c:v>15.123115835259997</c:v>
                </c:pt>
                <c:pt idx="1017">
                  <c:v>15.123457012259996</c:v>
                </c:pt>
                <c:pt idx="1018">
                  <c:v>15.123769817459996</c:v>
                </c:pt>
                <c:pt idx="1019">
                  <c:v>15.124023017959997</c:v>
                </c:pt>
                <c:pt idx="1020">
                  <c:v>15.124275026459996</c:v>
                </c:pt>
                <c:pt idx="1021">
                  <c:v>15.124528942159996</c:v>
                </c:pt>
                <c:pt idx="1022">
                  <c:v>15.124781904359997</c:v>
                </c:pt>
                <c:pt idx="1023">
                  <c:v>15.125033912759998</c:v>
                </c:pt>
                <c:pt idx="1024">
                  <c:v>15.125304994659997</c:v>
                </c:pt>
                <c:pt idx="1025">
                  <c:v>15.125562009859996</c:v>
                </c:pt>
                <c:pt idx="1026">
                  <c:v>15.125815925659998</c:v>
                </c:pt>
                <c:pt idx="1027">
                  <c:v>15.126071033559997</c:v>
                </c:pt>
                <c:pt idx="1028">
                  <c:v>15.126324949359995</c:v>
                </c:pt>
                <c:pt idx="1029">
                  <c:v>15.126581010959997</c:v>
                </c:pt>
                <c:pt idx="1030">
                  <c:v>15.126833973059997</c:v>
                </c:pt>
                <c:pt idx="1031">
                  <c:v>15.127087888759997</c:v>
                </c:pt>
                <c:pt idx="1032">
                  <c:v>15.127340850959998</c:v>
                </c:pt>
                <c:pt idx="1033">
                  <c:v>15.127592859359995</c:v>
                </c:pt>
                <c:pt idx="1034">
                  <c:v>15.127847013559995</c:v>
                </c:pt>
                <c:pt idx="1035">
                  <c:v>15.128100929359997</c:v>
                </c:pt>
                <c:pt idx="1036">
                  <c:v>15.128352937759997</c:v>
                </c:pt>
                <c:pt idx="1037">
                  <c:v>15.128606853559996</c:v>
                </c:pt>
                <c:pt idx="1038">
                  <c:v>15.128831920759998</c:v>
                </c:pt>
                <c:pt idx="1039">
                  <c:v>15.129034814959995</c:v>
                </c:pt>
                <c:pt idx="1040">
                  <c:v>15.129245815359996</c:v>
                </c:pt>
                <c:pt idx="1041">
                  <c:v>15.129447994359998</c:v>
                </c:pt>
                <c:pt idx="1042">
                  <c:v>15.129649934859996</c:v>
                </c:pt>
                <c:pt idx="1043">
                  <c:v>15.129852829059997</c:v>
                </c:pt>
                <c:pt idx="1044">
                  <c:v>15.130055008059996</c:v>
                </c:pt>
                <c:pt idx="1045">
                  <c:v>15.130255994859995</c:v>
                </c:pt>
                <c:pt idx="1046">
                  <c:v>15.130454835959997</c:v>
                </c:pt>
                <c:pt idx="1047">
                  <c:v>15.130657014959995</c:v>
                </c:pt>
                <c:pt idx="1048">
                  <c:v>15.130858001759995</c:v>
                </c:pt>
                <c:pt idx="1049">
                  <c:v>15.131056842859996</c:v>
                </c:pt>
                <c:pt idx="1050">
                  <c:v>15.131259021859995</c:v>
                </c:pt>
                <c:pt idx="1051">
                  <c:v>15.131460008759996</c:v>
                </c:pt>
                <c:pt idx="1052">
                  <c:v>15.131661949259994</c:v>
                </c:pt>
                <c:pt idx="1053">
                  <c:v>15.131863889759996</c:v>
                </c:pt>
                <c:pt idx="1054">
                  <c:v>15.132064876659998</c:v>
                </c:pt>
                <c:pt idx="1055">
                  <c:v>15.132264909859996</c:v>
                </c:pt>
                <c:pt idx="1056">
                  <c:v>15.132465896659996</c:v>
                </c:pt>
                <c:pt idx="1057">
                  <c:v>15.132666883559997</c:v>
                </c:pt>
                <c:pt idx="1058">
                  <c:v>15.132868824059996</c:v>
                </c:pt>
                <c:pt idx="1059">
                  <c:v>15.133104858459996</c:v>
                </c:pt>
                <c:pt idx="1060">
                  <c:v>15.133316812559995</c:v>
                </c:pt>
                <c:pt idx="1061">
                  <c:v>15.133520898959995</c:v>
                </c:pt>
                <c:pt idx="1062">
                  <c:v>15.133722839459997</c:v>
                </c:pt>
                <c:pt idx="1063">
                  <c:v>15.133890924559998</c:v>
                </c:pt>
                <c:pt idx="1064">
                  <c:v>15.134057817559997</c:v>
                </c:pt>
                <c:pt idx="1065">
                  <c:v>15.134224948959995</c:v>
                </c:pt>
                <c:pt idx="1066">
                  <c:v>15.134393034059995</c:v>
                </c:pt>
                <c:pt idx="1067">
                  <c:v>15.134560880759997</c:v>
                </c:pt>
                <c:pt idx="1068">
                  <c:v>15.134820995459995</c:v>
                </c:pt>
                <c:pt idx="1069">
                  <c:v>15.134985027359997</c:v>
                </c:pt>
                <c:pt idx="1070">
                  <c:v>15.135139999459996</c:v>
                </c:pt>
                <c:pt idx="1071">
                  <c:v>15.135294017859996</c:v>
                </c:pt>
                <c:pt idx="1072">
                  <c:v>15.135448036259996</c:v>
                </c:pt>
                <c:pt idx="1073">
                  <c:v>15.140929994659997</c:v>
                </c:pt>
                <c:pt idx="1074">
                  <c:v>15.165060815859997</c:v>
                </c:pt>
                <c:pt idx="1075">
                  <c:v>15.189665851659997</c:v>
                </c:pt>
                <c:pt idx="1076">
                  <c:v>15.210161027959996</c:v>
                </c:pt>
                <c:pt idx="1077">
                  <c:v>15.234718856859997</c:v>
                </c:pt>
                <c:pt idx="1078">
                  <c:v>15.255334911459995</c:v>
                </c:pt>
                <c:pt idx="1079">
                  <c:v>15.279774961559996</c:v>
                </c:pt>
                <c:pt idx="1080">
                  <c:v>15.304324922659996</c:v>
                </c:pt>
                <c:pt idx="1081">
                  <c:v>15.324899969159995</c:v>
                </c:pt>
                <c:pt idx="1082">
                  <c:v>15.349609909159996</c:v>
                </c:pt>
                <c:pt idx="1083">
                  <c:v>15.370029983659995</c:v>
                </c:pt>
                <c:pt idx="1084">
                  <c:v>15.394741830959996</c:v>
                </c:pt>
                <c:pt idx="1085">
                  <c:v>15.415319023259995</c:v>
                </c:pt>
                <c:pt idx="1086">
                  <c:v>15.439613876459996</c:v>
                </c:pt>
                <c:pt idx="1087">
                  <c:v>15.464466867559997</c:v>
                </c:pt>
                <c:pt idx="1088">
                  <c:v>15.484652814959995</c:v>
                </c:pt>
                <c:pt idx="1089">
                  <c:v>15.509362993359995</c:v>
                </c:pt>
                <c:pt idx="1090">
                  <c:v>15.529831943559996</c:v>
                </c:pt>
                <c:pt idx="1091">
                  <c:v>15.554299888659996</c:v>
                </c:pt>
                <c:pt idx="1092">
                  <c:v>15.578759012359997</c:v>
                </c:pt>
                <c:pt idx="1093">
                  <c:v>15.599409875959998</c:v>
                </c:pt>
                <c:pt idx="1094">
                  <c:v>15.623895940859997</c:v>
                </c:pt>
                <c:pt idx="1095">
                  <c:v>15.644491968259997</c:v>
                </c:pt>
                <c:pt idx="1096">
                  <c:v>15.669118938559995</c:v>
                </c:pt>
                <c:pt idx="1097">
                  <c:v>15.693641004659996</c:v>
                </c:pt>
                <c:pt idx="1098">
                  <c:v>15.714291868259997</c:v>
                </c:pt>
                <c:pt idx="1099">
                  <c:v>15.738583860459995</c:v>
                </c:pt>
                <c:pt idx="1100">
                  <c:v>15.759306011259996</c:v>
                </c:pt>
                <c:pt idx="1101">
                  <c:v>15.783968982759996</c:v>
                </c:pt>
                <c:pt idx="1102">
                  <c:v>15.804249820759997</c:v>
                </c:pt>
                <c:pt idx="1103">
                  <c:v>15.829136905759997</c:v>
                </c:pt>
                <c:pt idx="1104">
                  <c:v>15.853263912259996</c:v>
                </c:pt>
                <c:pt idx="1105">
                  <c:v>15.873814878559996</c:v>
                </c:pt>
                <c:pt idx="1106">
                  <c:v>15.898693857259998</c:v>
                </c:pt>
                <c:pt idx="1107">
                  <c:v>15.919217882259995</c:v>
                </c:pt>
                <c:pt idx="1108">
                  <c:v>15.943394956659995</c:v>
                </c:pt>
                <c:pt idx="1109">
                  <c:v>15.968315897059997</c:v>
                </c:pt>
                <c:pt idx="1110">
                  <c:v>15.988580999459996</c:v>
                </c:pt>
                <c:pt idx="1111">
                  <c:v>16.013145980959997</c:v>
                </c:pt>
                <c:pt idx="1112">
                  <c:v>16.033645925659997</c:v>
                </c:pt>
                <c:pt idx="1113">
                  <c:v>16.058128891059997</c:v>
                </c:pt>
                <c:pt idx="1114">
                  <c:v>16.08268195166</c:v>
                </c:pt>
                <c:pt idx="1115">
                  <c:v>16.103332815259996</c:v>
                </c:pt>
                <c:pt idx="1116">
                  <c:v>16.128006038759999</c:v>
                </c:pt>
                <c:pt idx="1117">
                  <c:v>16.148651895659999</c:v>
                </c:pt>
                <c:pt idx="1118">
                  <c:v>16.172989902559998</c:v>
                </c:pt>
                <c:pt idx="1119">
                  <c:v>16.193679866859998</c:v>
                </c:pt>
                <c:pt idx="1120">
                  <c:v>16.217948017259999</c:v>
                </c:pt>
                <c:pt idx="1121">
                  <c:v>16.24237590796</c:v>
                </c:pt>
                <c:pt idx="1122">
                  <c:v>16.263051805559996</c:v>
                </c:pt>
                <c:pt idx="1123">
                  <c:v>16.287579832159999</c:v>
                </c:pt>
                <c:pt idx="1124">
                  <c:v>16.308188018859997</c:v>
                </c:pt>
                <c:pt idx="1125">
                  <c:v>16.332845983559999</c:v>
                </c:pt>
                <c:pt idx="1126">
                  <c:v>16.357145843559998</c:v>
                </c:pt>
                <c:pt idx="1127">
                  <c:v>16.377679882159999</c:v>
                </c:pt>
                <c:pt idx="1128">
                  <c:v>16.402178821659998</c:v>
                </c:pt>
                <c:pt idx="1129">
                  <c:v>16.422785816259999</c:v>
                </c:pt>
                <c:pt idx="1130">
                  <c:v>16.447293815659997</c:v>
                </c:pt>
                <c:pt idx="1131">
                  <c:v>16.471832809559999</c:v>
                </c:pt>
                <c:pt idx="1132">
                  <c:v>16.492610988659997</c:v>
                </c:pt>
                <c:pt idx="1133">
                  <c:v>16.516890821559997</c:v>
                </c:pt>
                <c:pt idx="1134">
                  <c:v>16.537515935959998</c:v>
                </c:pt>
                <c:pt idx="1135">
                  <c:v>16.562163887159997</c:v>
                </c:pt>
                <c:pt idx="1136">
                  <c:v>16.582442817759997</c:v>
                </c:pt>
                <c:pt idx="1137">
                  <c:v>16.607111034459997</c:v>
                </c:pt>
                <c:pt idx="1138">
                  <c:v>16.631869850259999</c:v>
                </c:pt>
                <c:pt idx="1139">
                  <c:v>16.65220600136</c:v>
                </c:pt>
                <c:pt idx="1140">
                  <c:v>16.67669683466</c:v>
                </c:pt>
                <c:pt idx="1141">
                  <c:v>16.697651920459997</c:v>
                </c:pt>
                <c:pt idx="1142">
                  <c:v>16.721759853459996</c:v>
                </c:pt>
                <c:pt idx="1143">
                  <c:v>16.746470031859999</c:v>
                </c:pt>
                <c:pt idx="1144">
                  <c:v>16.767094907859999</c:v>
                </c:pt>
                <c:pt idx="1145">
                  <c:v>16.791699943659999</c:v>
                </c:pt>
                <c:pt idx="1146">
                  <c:v>16.812027034859998</c:v>
                </c:pt>
                <c:pt idx="1147">
                  <c:v>16.836476860159998</c:v>
                </c:pt>
                <c:pt idx="1148">
                  <c:v>16.861426887559997</c:v>
                </c:pt>
                <c:pt idx="1149">
                  <c:v>16.881444034659999</c:v>
                </c:pt>
                <c:pt idx="1150">
                  <c:v>16.906158027759997</c:v>
                </c:pt>
                <c:pt idx="1151">
                  <c:v>16.926941928959998</c:v>
                </c:pt>
                <c:pt idx="1152">
                  <c:v>16.951419887659998</c:v>
                </c:pt>
                <c:pt idx="1153">
                  <c:v>16.971742925759997</c:v>
                </c:pt>
                <c:pt idx="1154">
                  <c:v>16.996192035759996</c:v>
                </c:pt>
                <c:pt idx="1155">
                  <c:v>17.020736036359999</c:v>
                </c:pt>
                <c:pt idx="1156">
                  <c:v>17.04127889646</c:v>
                </c:pt>
                <c:pt idx="1157">
                  <c:v>17.066057977759996</c:v>
                </c:pt>
                <c:pt idx="1158">
                  <c:v>17.086441812559997</c:v>
                </c:pt>
                <c:pt idx="1159">
                  <c:v>17.11088901526</c:v>
                </c:pt>
                <c:pt idx="1160">
                  <c:v>17.135474977559998</c:v>
                </c:pt>
                <c:pt idx="1161">
                  <c:v>17.156011877159997</c:v>
                </c:pt>
                <c:pt idx="1162">
                  <c:v>17.180548009959999</c:v>
                </c:pt>
                <c:pt idx="1163">
                  <c:v>17.201430854859996</c:v>
                </c:pt>
                <c:pt idx="1164">
                  <c:v>17.225743827959999</c:v>
                </c:pt>
                <c:pt idx="1165">
                  <c:v>17.249998865259997</c:v>
                </c:pt>
                <c:pt idx="1166">
                  <c:v>17.270500955659998</c:v>
                </c:pt>
                <c:pt idx="1167">
                  <c:v>17.295061884059997</c:v>
                </c:pt>
                <c:pt idx="1168">
                  <c:v>17.315865812359998</c:v>
                </c:pt>
                <c:pt idx="1169">
                  <c:v>17.340175924359997</c:v>
                </c:pt>
                <c:pt idx="1170">
                  <c:v>17.360716877059996</c:v>
                </c:pt>
                <c:pt idx="1171">
                  <c:v>17.385362920859997</c:v>
                </c:pt>
                <c:pt idx="1172">
                  <c:v>17.409855899859998</c:v>
                </c:pt>
                <c:pt idx="1173">
                  <c:v>17.430710849859999</c:v>
                </c:pt>
                <c:pt idx="1174">
                  <c:v>17.454970893959999</c:v>
                </c:pt>
                <c:pt idx="1175">
                  <c:v>17.475719032359997</c:v>
                </c:pt>
                <c:pt idx="1176">
                  <c:v>17.500069913959997</c:v>
                </c:pt>
                <c:pt idx="1177">
                  <c:v>17.524589834259999</c:v>
                </c:pt>
                <c:pt idx="1178">
                  <c:v>17.545181808559999</c:v>
                </c:pt>
                <c:pt idx="1179">
                  <c:v>17.570088920659998</c:v>
                </c:pt>
                <c:pt idx="1180">
                  <c:v>17.59045797356</c:v>
                </c:pt>
                <c:pt idx="1181">
                  <c:v>17.615051803659998</c:v>
                </c:pt>
                <c:pt idx="1182">
                  <c:v>17.639319000359997</c:v>
                </c:pt>
                <c:pt idx="1183">
                  <c:v>17.659833965359997</c:v>
                </c:pt>
                <c:pt idx="1184">
                  <c:v>17.684341964859996</c:v>
                </c:pt>
                <c:pt idx="1185">
                  <c:v>17.704904851959999</c:v>
                </c:pt>
                <c:pt idx="1186">
                  <c:v>17.729296026359997</c:v>
                </c:pt>
                <c:pt idx="1187">
                  <c:v>17.749798832059998</c:v>
                </c:pt>
                <c:pt idx="1188">
                  <c:v>17.774354038359998</c:v>
                </c:pt>
                <c:pt idx="1189">
                  <c:v>17.798899946259997</c:v>
                </c:pt>
                <c:pt idx="1190">
                  <c:v>17.819634018059997</c:v>
                </c:pt>
                <c:pt idx="1191">
                  <c:v>17.844228801859998</c:v>
                </c:pt>
                <c:pt idx="1192">
                  <c:v>17.864528951759997</c:v>
                </c:pt>
                <c:pt idx="1193">
                  <c:v>17.889051017859998</c:v>
                </c:pt>
                <c:pt idx="1194">
                  <c:v>17.913624820759999</c:v>
                </c:pt>
                <c:pt idx="1195">
                  <c:v>17.934104023059998</c:v>
                </c:pt>
                <c:pt idx="1196">
                  <c:v>17.958702859959999</c:v>
                </c:pt>
                <c:pt idx="1197">
                  <c:v>17.97924095166</c:v>
                </c:pt>
                <c:pt idx="1198">
                  <c:v>18.003974971859996</c:v>
                </c:pt>
                <c:pt idx="1199">
                  <c:v>18.028331813859999</c:v>
                </c:pt>
                <c:pt idx="1200">
                  <c:v>18.049358902059996</c:v>
                </c:pt>
                <c:pt idx="1201">
                  <c:v>18.073551950559999</c:v>
                </c:pt>
                <c:pt idx="1202">
                  <c:v>18.094088850159999</c:v>
                </c:pt>
                <c:pt idx="1203">
                  <c:v>18.118727026059997</c:v>
                </c:pt>
                <c:pt idx="1204">
                  <c:v>18.139208850959999</c:v>
                </c:pt>
                <c:pt idx="1205">
                  <c:v>18.163816986159997</c:v>
                </c:pt>
                <c:pt idx="1206">
                  <c:v>18.188178834959999</c:v>
                </c:pt>
                <c:pt idx="1207">
                  <c:v>18.208713827259999</c:v>
                </c:pt>
                <c:pt idx="1208">
                  <c:v>18.233311948859999</c:v>
                </c:pt>
                <c:pt idx="1209">
                  <c:v>18.253938016959999</c:v>
                </c:pt>
                <c:pt idx="1210">
                  <c:v>18.278353986859997</c:v>
                </c:pt>
                <c:pt idx="1211">
                  <c:v>18.302826938759999</c:v>
                </c:pt>
                <c:pt idx="1212">
                  <c:v>18.323603925759997</c:v>
                </c:pt>
                <c:pt idx="1213">
                  <c:v>18.348283825059998</c:v>
                </c:pt>
                <c:pt idx="1214">
                  <c:v>18.368552980559997</c:v>
                </c:pt>
                <c:pt idx="1215">
                  <c:v>18.393423853059996</c:v>
                </c:pt>
                <c:pt idx="1216">
                  <c:v>18.417733011359999</c:v>
                </c:pt>
                <c:pt idx="1217">
                  <c:v>18.438196954859997</c:v>
                </c:pt>
                <c:pt idx="1218">
                  <c:v>18.462910947859999</c:v>
                </c:pt>
                <c:pt idx="1219">
                  <c:v>18.483557996859997</c:v>
                </c:pt>
                <c:pt idx="1220">
                  <c:v>18.507728872359998</c:v>
                </c:pt>
                <c:pt idx="1221">
                  <c:v>18.528690872259997</c:v>
                </c:pt>
                <c:pt idx="1222">
                  <c:v>18.552818832459998</c:v>
                </c:pt>
                <c:pt idx="1223">
                  <c:v>18.577498016459998</c:v>
                </c:pt>
                <c:pt idx="1224">
                  <c:v>18.597946939559996</c:v>
                </c:pt>
                <c:pt idx="1225">
                  <c:v>18.622460899459998</c:v>
                </c:pt>
                <c:pt idx="1226">
                  <c:v>18.643071947159999</c:v>
                </c:pt>
                <c:pt idx="1227">
                  <c:v>18.667622861959998</c:v>
                </c:pt>
                <c:pt idx="1228">
                  <c:v>18.692468938959998</c:v>
                </c:pt>
                <c:pt idx="1229">
                  <c:v>18.712635812859997</c:v>
                </c:pt>
                <c:pt idx="1230">
                  <c:v>18.737251815859999</c:v>
                </c:pt>
                <c:pt idx="1231">
                  <c:v>18.757664022559997</c:v>
                </c:pt>
                <c:pt idx="1232">
                  <c:v>18.782538948159999</c:v>
                </c:pt>
                <c:pt idx="1233">
                  <c:v>18.806675968259999</c:v>
                </c:pt>
                <c:pt idx="1234">
                  <c:v>18.82736187946</c:v>
                </c:pt>
                <c:pt idx="1235">
                  <c:v>18.851833877659999</c:v>
                </c:pt>
                <c:pt idx="1236">
                  <c:v>18.872311887859997</c:v>
                </c:pt>
                <c:pt idx="1237">
                  <c:v>18.897337970859997</c:v>
                </c:pt>
                <c:pt idx="1238">
                  <c:v>18.917527971359998</c:v>
                </c:pt>
                <c:pt idx="1239">
                  <c:v>18.942048845359999</c:v>
                </c:pt>
                <c:pt idx="1240">
                  <c:v>18.966572818859998</c:v>
                </c:pt>
                <c:pt idx="1241">
                  <c:v>18.987259922159996</c:v>
                </c:pt>
                <c:pt idx="1242">
                  <c:v>19.011952934359996</c:v>
                </c:pt>
                <c:pt idx="1243">
                  <c:v>19.032630977759997</c:v>
                </c:pt>
                <c:pt idx="1244">
                  <c:v>19.056676921959998</c:v>
                </c:pt>
                <c:pt idx="1245">
                  <c:v>19.081339893459997</c:v>
                </c:pt>
                <c:pt idx="1246">
                  <c:v>19.101800022259997</c:v>
                </c:pt>
                <c:pt idx="1247">
                  <c:v>19.126617965759998</c:v>
                </c:pt>
                <c:pt idx="1248">
                  <c:v>19.147015867359997</c:v>
                </c:pt>
                <c:pt idx="1249">
                  <c:v>19.171368894659999</c:v>
                </c:pt>
                <c:pt idx="1250">
                  <c:v>19.196380910959999</c:v>
                </c:pt>
                <c:pt idx="1251">
                  <c:v>19.216454801659999</c:v>
                </c:pt>
                <c:pt idx="1252">
                  <c:v>19.240981874559999</c:v>
                </c:pt>
                <c:pt idx="1253">
                  <c:v>19.261907873259997</c:v>
                </c:pt>
                <c:pt idx="1254">
                  <c:v>19.286168871059999</c:v>
                </c:pt>
                <c:pt idx="1255">
                  <c:v>19.306727943559999</c:v>
                </c:pt>
                <c:pt idx="1256">
                  <c:v>19.331559000059997</c:v>
                </c:pt>
                <c:pt idx="1257">
                  <c:v>19.355683860859997</c:v>
                </c:pt>
                <c:pt idx="1258">
                  <c:v>19.376236972859999</c:v>
                </c:pt>
                <c:pt idx="1259">
                  <c:v>19.400981960359999</c:v>
                </c:pt>
                <c:pt idx="1260">
                  <c:v>19.421368894659999</c:v>
                </c:pt>
                <c:pt idx="1261">
                  <c:v>19.446020898959997</c:v>
                </c:pt>
                <c:pt idx="1262">
                  <c:v>19.470357952259999</c:v>
                </c:pt>
                <c:pt idx="1263">
                  <c:v>19.490868864159999</c:v>
                </c:pt>
                <c:pt idx="1264">
                  <c:v>19.515471992559998</c:v>
                </c:pt>
                <c:pt idx="1265">
                  <c:v>19.536048946459999</c:v>
                </c:pt>
                <c:pt idx="1266">
                  <c:v>19.560684976659999</c:v>
                </c:pt>
                <c:pt idx="1267">
                  <c:v>19.585081873059998</c:v>
                </c:pt>
                <c:pt idx="1268">
                  <c:v>19.605637846059999</c:v>
                </c:pt>
                <c:pt idx="1269">
                  <c:v>19.630329904659998</c:v>
                </c:pt>
                <c:pt idx="1270">
                  <c:v>19.650763807359997</c:v>
                </c:pt>
                <c:pt idx="1271">
                  <c:v>19.675176916259996</c:v>
                </c:pt>
                <c:pt idx="1272">
                  <c:v>19.696046886559998</c:v>
                </c:pt>
                <c:pt idx="1273">
                  <c:v>19.720463810059996</c:v>
                </c:pt>
                <c:pt idx="1274">
                  <c:v>19.744803009159998</c:v>
                </c:pt>
                <c:pt idx="1275">
                  <c:v>19.765786943559998</c:v>
                </c:pt>
                <c:pt idx="1276">
                  <c:v>19.790100870259998</c:v>
                </c:pt>
                <c:pt idx="1277">
                  <c:v>19.810674009459998</c:v>
                </c:pt>
                <c:pt idx="1278">
                  <c:v>19.835043964459999</c:v>
                </c:pt>
                <c:pt idx="1279">
                  <c:v>19.859960851759997</c:v>
                </c:pt>
                <c:pt idx="1280">
                  <c:v>19.880057869059996</c:v>
                </c:pt>
                <c:pt idx="1281">
                  <c:v>19.904624996259997</c:v>
                </c:pt>
                <c:pt idx="1282">
                  <c:v>19.925182876659999</c:v>
                </c:pt>
                <c:pt idx="1283">
                  <c:v>19.949732837759999</c:v>
                </c:pt>
                <c:pt idx="1284">
                  <c:v>19.974402008159998</c:v>
                </c:pt>
                <c:pt idx="1285">
                  <c:v>19.995097932859998</c:v>
                </c:pt>
                <c:pt idx="1286">
                  <c:v>20.019317922659997</c:v>
                </c:pt>
                <c:pt idx="1287">
                  <c:v>20.040057954859996</c:v>
                </c:pt>
                <c:pt idx="1288">
                  <c:v>20.06435590756</c:v>
                </c:pt>
                <c:pt idx="1289">
                  <c:v>20.084978876159997</c:v>
                </c:pt>
                <c:pt idx="1290">
                  <c:v>20.109563884859998</c:v>
                </c:pt>
                <c:pt idx="1291">
                  <c:v>20.129563884859998</c:v>
                </c:pt>
                <c:pt idx="1292">
                  <c:v>20.130199985659999</c:v>
                </c:pt>
                <c:pt idx="1293">
                  <c:v>20.130967931859999</c:v>
                </c:pt>
                <c:pt idx="1294">
                  <c:v>20.131470041359997</c:v>
                </c:pt>
                <c:pt idx="1295">
                  <c:v>20.131975011960002</c:v>
                </c:pt>
                <c:pt idx="1296">
                  <c:v>20.132452087559997</c:v>
                </c:pt>
                <c:pt idx="1297">
                  <c:v>20.132925109959999</c:v>
                </c:pt>
                <c:pt idx="1298">
                  <c:v>20.133399086159997</c:v>
                </c:pt>
                <c:pt idx="1299">
                  <c:v>20.133873062260001</c:v>
                </c:pt>
                <c:pt idx="1300">
                  <c:v>20.134344892659996</c:v>
                </c:pt>
                <c:pt idx="1301">
                  <c:v>20.134821968159997</c:v>
                </c:pt>
                <c:pt idx="1302">
                  <c:v>20.135299997460002</c:v>
                </c:pt>
                <c:pt idx="1303">
                  <c:v>20.135783033460001</c:v>
                </c:pt>
                <c:pt idx="1304">
                  <c:v>20.136276083159999</c:v>
                </c:pt>
                <c:pt idx="1305">
                  <c:v>20.136751012959998</c:v>
                </c:pt>
                <c:pt idx="1306">
                  <c:v>20.137224035359999</c:v>
                </c:pt>
                <c:pt idx="1307">
                  <c:v>20.137697057860002</c:v>
                </c:pt>
                <c:pt idx="1308">
                  <c:v>20.138167934560002</c:v>
                </c:pt>
                <c:pt idx="1309">
                  <c:v>20.138747053259998</c:v>
                </c:pt>
                <c:pt idx="1310">
                  <c:v>20.139330940359997</c:v>
                </c:pt>
                <c:pt idx="1311">
                  <c:v>20.140043096660001</c:v>
                </c:pt>
                <c:pt idx="1312">
                  <c:v>20.140779094860001</c:v>
                </c:pt>
                <c:pt idx="1313">
                  <c:v>20.14152296076</c:v>
                </c:pt>
                <c:pt idx="1314">
                  <c:v>20.142392950160001</c:v>
                </c:pt>
                <c:pt idx="1315">
                  <c:v>20.143191890860003</c:v>
                </c:pt>
                <c:pt idx="1316">
                  <c:v>20.143872099059998</c:v>
                </c:pt>
                <c:pt idx="1317">
                  <c:v>20.144424038060002</c:v>
                </c:pt>
                <c:pt idx="1318">
                  <c:v>20.144923048159995</c:v>
                </c:pt>
                <c:pt idx="1319">
                  <c:v>20.145422058259996</c:v>
                </c:pt>
                <c:pt idx="1320">
                  <c:v>20.145920114660001</c:v>
                </c:pt>
                <c:pt idx="1321">
                  <c:v>20.146416978959998</c:v>
                </c:pt>
                <c:pt idx="1322">
                  <c:v>20.14729888926</c:v>
                </c:pt>
                <c:pt idx="1323">
                  <c:v>20.147960023959996</c:v>
                </c:pt>
                <c:pt idx="1324">
                  <c:v>20.148514108759997</c:v>
                </c:pt>
                <c:pt idx="1325">
                  <c:v>20.149046020660002</c:v>
                </c:pt>
                <c:pt idx="1326">
                  <c:v>20.14957888616</c:v>
                </c:pt>
                <c:pt idx="1327">
                  <c:v>20.150111036459997</c:v>
                </c:pt>
                <c:pt idx="1328">
                  <c:v>20.150637941459998</c:v>
                </c:pt>
                <c:pt idx="1329">
                  <c:v>20.151167945959997</c:v>
                </c:pt>
                <c:pt idx="1330">
                  <c:v>20.151695089459999</c:v>
                </c:pt>
                <c:pt idx="1331">
                  <c:v>20.152248935860001</c:v>
                </c:pt>
                <c:pt idx="1332">
                  <c:v>20.152782039759998</c:v>
                </c:pt>
                <c:pt idx="1333">
                  <c:v>20.153311090559995</c:v>
                </c:pt>
                <c:pt idx="1334">
                  <c:v>20.15384300246</c:v>
                </c:pt>
                <c:pt idx="1335">
                  <c:v>20.154369907460001</c:v>
                </c:pt>
                <c:pt idx="1336">
                  <c:v>20.155064897659997</c:v>
                </c:pt>
                <c:pt idx="1337">
                  <c:v>20.155870990860002</c:v>
                </c:pt>
                <c:pt idx="1338">
                  <c:v>20.156667070559998</c:v>
                </c:pt>
                <c:pt idx="1339">
                  <c:v>20.157208995959998</c:v>
                </c:pt>
                <c:pt idx="1340">
                  <c:v>20.15773709306</c:v>
                </c:pt>
                <c:pt idx="1341">
                  <c:v>20.158265905459999</c:v>
                </c:pt>
                <c:pt idx="1342">
                  <c:v>20.158794002660002</c:v>
                </c:pt>
                <c:pt idx="1343">
                  <c:v>20.159322099859999</c:v>
                </c:pt>
                <c:pt idx="1344">
                  <c:v>20.159885006060001</c:v>
                </c:pt>
                <c:pt idx="1345">
                  <c:v>20.160419063660001</c:v>
                </c:pt>
                <c:pt idx="1346">
                  <c:v>20.160950975559999</c:v>
                </c:pt>
                <c:pt idx="1347">
                  <c:v>20.178778009559998</c:v>
                </c:pt>
                <c:pt idx="1348">
                  <c:v>20.199327068460001</c:v>
                </c:pt>
                <c:pt idx="1349">
                  <c:v>20.224335031659997</c:v>
                </c:pt>
                <c:pt idx="1350">
                  <c:v>20.244400100859998</c:v>
                </c:pt>
                <c:pt idx="1351">
                  <c:v>20.26887305276</c:v>
                </c:pt>
                <c:pt idx="1352">
                  <c:v>20.293711023459998</c:v>
                </c:pt>
                <c:pt idx="1353">
                  <c:v>20.314055042359996</c:v>
                </c:pt>
                <c:pt idx="1354">
                  <c:v>20.338640051059997</c:v>
                </c:pt>
                <c:pt idx="1355">
                  <c:v>20.359417038060002</c:v>
                </c:pt>
                <c:pt idx="1356">
                  <c:v>20.38363798156</c:v>
                </c:pt>
                <c:pt idx="1357">
                  <c:v>20.404189901460001</c:v>
                </c:pt>
                <c:pt idx="1358">
                  <c:v>20.428800897759999</c:v>
                </c:pt>
                <c:pt idx="1359">
                  <c:v>20.453404026160001</c:v>
                </c:pt>
                <c:pt idx="1360">
                  <c:v>20.47375591286</c:v>
                </c:pt>
                <c:pt idx="1361">
                  <c:v>20.498382883159998</c:v>
                </c:pt>
                <c:pt idx="1362">
                  <c:v>20.518945055159996</c:v>
                </c:pt>
                <c:pt idx="1363">
                  <c:v>20.543588953159997</c:v>
                </c:pt>
                <c:pt idx="1364">
                  <c:v>20.56792290696</c:v>
                </c:pt>
                <c:pt idx="1365">
                  <c:v>20.58851011286</c:v>
                </c:pt>
                <c:pt idx="1366">
                  <c:v>20.613370018159998</c:v>
                </c:pt>
                <c:pt idx="1367">
                  <c:v>20.633564071759999</c:v>
                </c:pt>
                <c:pt idx="1368">
                  <c:v>20.658443050560003</c:v>
                </c:pt>
                <c:pt idx="1369">
                  <c:v>20.682658987159996</c:v>
                </c:pt>
                <c:pt idx="1370">
                  <c:v>20.703311996559997</c:v>
                </c:pt>
                <c:pt idx="1371">
                  <c:v>20.727989988459996</c:v>
                </c:pt>
                <c:pt idx="1372">
                  <c:v>20.748319940659997</c:v>
                </c:pt>
                <c:pt idx="1373">
                  <c:v>20.772718029159996</c:v>
                </c:pt>
                <c:pt idx="1374">
                  <c:v>20.793376045359999</c:v>
                </c:pt>
                <c:pt idx="1375">
                  <c:v>20.81787999166</c:v>
                </c:pt>
                <c:pt idx="1376">
                  <c:v>20.842732029060002</c:v>
                </c:pt>
                <c:pt idx="1377">
                  <c:v>20.863137083159998</c:v>
                </c:pt>
                <c:pt idx="1378">
                  <c:v>20.887517051860002</c:v>
                </c:pt>
                <c:pt idx="1379">
                  <c:v>20.907987909459997</c:v>
                </c:pt>
                <c:pt idx="1380">
                  <c:v>20.932596998359998</c:v>
                </c:pt>
                <c:pt idx="1381">
                  <c:v>20.957446889959996</c:v>
                </c:pt>
                <c:pt idx="1382">
                  <c:v>20.97760303506</c:v>
                </c:pt>
                <c:pt idx="1383">
                  <c:v>21.002221899159998</c:v>
                </c:pt>
                <c:pt idx="1384">
                  <c:v>21.022841053160001</c:v>
                </c:pt>
                <c:pt idx="1385">
                  <c:v>21.04717309966</c:v>
                </c:pt>
                <c:pt idx="1386">
                  <c:v>21.07171900766</c:v>
                </c:pt>
                <c:pt idx="1387">
                  <c:v>21.092378931159999</c:v>
                </c:pt>
                <c:pt idx="1388">
                  <c:v>21.116918878660002</c:v>
                </c:pt>
                <c:pt idx="1389">
                  <c:v>21.137358980259997</c:v>
                </c:pt>
                <c:pt idx="1390">
                  <c:v>21.162226038059998</c:v>
                </c:pt>
                <c:pt idx="1391">
                  <c:v>21.18248208056</c:v>
                </c:pt>
                <c:pt idx="1392">
                  <c:v>21.207027034859998</c:v>
                </c:pt>
                <c:pt idx="1393">
                  <c:v>21.231598930460002</c:v>
                </c:pt>
                <c:pt idx="1394">
                  <c:v>21.252081947459999</c:v>
                </c:pt>
                <c:pt idx="1395">
                  <c:v>21.276490049460001</c:v>
                </c:pt>
                <c:pt idx="1396">
                  <c:v>21.297025995360002</c:v>
                </c:pt>
                <c:pt idx="1397">
                  <c:v>21.321976976560002</c:v>
                </c:pt>
                <c:pt idx="1398">
                  <c:v>21.346616106159999</c:v>
                </c:pt>
                <c:pt idx="1399">
                  <c:v>21.366696910960002</c:v>
                </c:pt>
                <c:pt idx="1400">
                  <c:v>21.391672926059996</c:v>
                </c:pt>
                <c:pt idx="1401">
                  <c:v>21.411881046459996</c:v>
                </c:pt>
                <c:pt idx="1402">
                  <c:v>21.436580019159997</c:v>
                </c:pt>
                <c:pt idx="1403">
                  <c:v>21.460961895159997</c:v>
                </c:pt>
                <c:pt idx="1404">
                  <c:v>21.481535987960001</c:v>
                </c:pt>
                <c:pt idx="1405">
                  <c:v>21.505970077660002</c:v>
                </c:pt>
                <c:pt idx="1406">
                  <c:v>21.526573019159997</c:v>
                </c:pt>
                <c:pt idx="1407">
                  <c:v>21.551118927159997</c:v>
                </c:pt>
                <c:pt idx="1408">
                  <c:v>21.571565942859998</c:v>
                </c:pt>
                <c:pt idx="1409">
                  <c:v>21.59623392116</c:v>
                </c:pt>
                <c:pt idx="1410">
                  <c:v>21.620675878660002</c:v>
                </c:pt>
                <c:pt idx="1411">
                  <c:v>21.641490059059997</c:v>
                </c:pt>
                <c:pt idx="1412">
                  <c:v>21.665820913459996</c:v>
                </c:pt>
                <c:pt idx="1413">
                  <c:v>21.686328964360001</c:v>
                </c:pt>
                <c:pt idx="1414">
                  <c:v>21.711236076459997</c:v>
                </c:pt>
                <c:pt idx="1415">
                  <c:v>21.73536189096</c:v>
                </c:pt>
                <c:pt idx="1416">
                  <c:v>21.756012039360002</c:v>
                </c:pt>
                <c:pt idx="1417">
                  <c:v>21.780998067959999</c:v>
                </c:pt>
                <c:pt idx="1418">
                  <c:v>21.80105908406</c:v>
                </c:pt>
                <c:pt idx="1419">
                  <c:v>21.82579191216</c:v>
                </c:pt>
                <c:pt idx="1420">
                  <c:v>21.85007699026</c:v>
                </c:pt>
                <c:pt idx="1421">
                  <c:v>21.870591001659996</c:v>
                </c:pt>
                <c:pt idx="1422">
                  <c:v>21.895525055059998</c:v>
                </c:pt>
                <c:pt idx="1423">
                  <c:v>21.920596914459999</c:v>
                </c:pt>
                <c:pt idx="1424">
                  <c:v>21.940728025559999</c:v>
                </c:pt>
                <c:pt idx="1425">
                  <c:v>21.960553007259996</c:v>
                </c:pt>
                <c:pt idx="1426">
                  <c:v>21.985158996759999</c:v>
                </c:pt>
                <c:pt idx="1427">
                  <c:v>22.009797887959998</c:v>
                </c:pt>
                <c:pt idx="1428">
                  <c:v>22.030551986859997</c:v>
                </c:pt>
                <c:pt idx="1429">
                  <c:v>22.055033044959998</c:v>
                </c:pt>
                <c:pt idx="1430">
                  <c:v>22.075515108259999</c:v>
                </c:pt>
                <c:pt idx="1431">
                  <c:v>22.100015955060002</c:v>
                </c:pt>
                <c:pt idx="1432">
                  <c:v>22.124512033560002</c:v>
                </c:pt>
                <c:pt idx="1433">
                  <c:v>22.145280914460002</c:v>
                </c:pt>
                <c:pt idx="1434">
                  <c:v>22.169692115959997</c:v>
                </c:pt>
                <c:pt idx="1435">
                  <c:v>22.19032009136</c:v>
                </c:pt>
                <c:pt idx="1436">
                  <c:v>22.214696006860002</c:v>
                </c:pt>
                <c:pt idx="1437">
                  <c:v>22.23917110456</c:v>
                </c:pt>
                <c:pt idx="1438">
                  <c:v>22.259655075159998</c:v>
                </c:pt>
                <c:pt idx="1439">
                  <c:v>22.284335928059996</c:v>
                </c:pt>
                <c:pt idx="1440">
                  <c:v>22.304831104359998</c:v>
                </c:pt>
                <c:pt idx="1441">
                  <c:v>22.329752044759999</c:v>
                </c:pt>
                <c:pt idx="1442">
                  <c:v>22.350113945159997</c:v>
                </c:pt>
                <c:pt idx="1443">
                  <c:v>22.374754028459996</c:v>
                </c:pt>
                <c:pt idx="1444">
                  <c:v>22.399020986659998</c:v>
                </c:pt>
                <c:pt idx="1445">
                  <c:v>22.419559078360003</c:v>
                </c:pt>
                <c:pt idx="1446">
                  <c:v>22.444262104159996</c:v>
                </c:pt>
                <c:pt idx="1447">
                  <c:v>22.464671926659996</c:v>
                </c:pt>
                <c:pt idx="1448">
                  <c:v>22.48944695486</c:v>
                </c:pt>
                <c:pt idx="1449">
                  <c:v>22.513739900760001</c:v>
                </c:pt>
                <c:pt idx="1450">
                  <c:v>22.534248905360002</c:v>
                </c:pt>
                <c:pt idx="1451">
                  <c:v>22.559206085359996</c:v>
                </c:pt>
                <c:pt idx="1452">
                  <c:v>22.579360084659996</c:v>
                </c:pt>
                <c:pt idx="1453">
                  <c:v>22.604086952359999</c:v>
                </c:pt>
                <c:pt idx="1454">
                  <c:v>22.628546075959996</c:v>
                </c:pt>
                <c:pt idx="1455">
                  <c:v>22.64903409966</c:v>
                </c:pt>
                <c:pt idx="1456">
                  <c:v>22.673458891060001</c:v>
                </c:pt>
                <c:pt idx="1457">
                  <c:v>22.693981008659996</c:v>
                </c:pt>
                <c:pt idx="1458">
                  <c:v>22.718581991359997</c:v>
                </c:pt>
                <c:pt idx="1459">
                  <c:v>22.738929109659999</c:v>
                </c:pt>
                <c:pt idx="1460">
                  <c:v>22.764277057759998</c:v>
                </c:pt>
                <c:pt idx="1461">
                  <c:v>22.788343029159996</c:v>
                </c:pt>
                <c:pt idx="1462">
                  <c:v>22.808787899160002</c:v>
                </c:pt>
                <c:pt idx="1463">
                  <c:v>22.833141880159999</c:v>
                </c:pt>
                <c:pt idx="1464">
                  <c:v>22.853886919159997</c:v>
                </c:pt>
                <c:pt idx="1465">
                  <c:v>22.878343896959997</c:v>
                </c:pt>
                <c:pt idx="1466">
                  <c:v>22.902899103259998</c:v>
                </c:pt>
                <c:pt idx="1467">
                  <c:v>22.923467950959996</c:v>
                </c:pt>
                <c:pt idx="1468">
                  <c:v>22.948274927260002</c:v>
                </c:pt>
                <c:pt idx="1469">
                  <c:v>22.968597011660002</c:v>
                </c:pt>
                <c:pt idx="1470">
                  <c:v>22.992851095360002</c:v>
                </c:pt>
                <c:pt idx="1471">
                  <c:v>23.017831878759999</c:v>
                </c:pt>
                <c:pt idx="1472">
                  <c:v>23.037983970759996</c:v>
                </c:pt>
                <c:pt idx="1473">
                  <c:v>23.06253703126</c:v>
                </c:pt>
                <c:pt idx="1474">
                  <c:v>23.083077030360002</c:v>
                </c:pt>
                <c:pt idx="1475">
                  <c:v>23.107858972659997</c:v>
                </c:pt>
                <c:pt idx="1476">
                  <c:v>23.128254966859998</c:v>
                </c:pt>
                <c:pt idx="1477">
                  <c:v>23.152777032959996</c:v>
                </c:pt>
                <c:pt idx="1478">
                  <c:v>23.177318887859997</c:v>
                </c:pt>
                <c:pt idx="1479">
                  <c:v>23.197824077759996</c:v>
                </c:pt>
                <c:pt idx="1480">
                  <c:v>23.222432928259998</c:v>
                </c:pt>
                <c:pt idx="1481">
                  <c:v>23.24288900386</c:v>
                </c:pt>
                <c:pt idx="1482">
                  <c:v>23.26775105486</c:v>
                </c:pt>
                <c:pt idx="1483">
                  <c:v>23.291997985960002</c:v>
                </c:pt>
                <c:pt idx="1484">
                  <c:v>23.312595920660002</c:v>
                </c:pt>
                <c:pt idx="1485">
                  <c:v>23.337256984859998</c:v>
                </c:pt>
                <c:pt idx="1486">
                  <c:v>23.357826070960002</c:v>
                </c:pt>
                <c:pt idx="1487">
                  <c:v>23.382541971359998</c:v>
                </c:pt>
                <c:pt idx="1488">
                  <c:v>23.406642036560001</c:v>
                </c:pt>
                <c:pt idx="1489">
                  <c:v>23.427461938960001</c:v>
                </c:pt>
                <c:pt idx="1490">
                  <c:v>23.451681928759996</c:v>
                </c:pt>
                <c:pt idx="1491">
                  <c:v>23.472513036860001</c:v>
                </c:pt>
                <c:pt idx="1492">
                  <c:v>23.497088031860002</c:v>
                </c:pt>
                <c:pt idx="1493">
                  <c:v>23.517576055660001</c:v>
                </c:pt>
                <c:pt idx="1494">
                  <c:v>23.542116003159997</c:v>
                </c:pt>
                <c:pt idx="1495">
                  <c:v>23.566805915959996</c:v>
                </c:pt>
                <c:pt idx="1496">
                  <c:v>23.587015943659999</c:v>
                </c:pt>
                <c:pt idx="1497">
                  <c:v>23.611704902759996</c:v>
                </c:pt>
                <c:pt idx="1498">
                  <c:v>23.632501917059997</c:v>
                </c:pt>
                <c:pt idx="1499">
                  <c:v>23.656998949159998</c:v>
                </c:pt>
                <c:pt idx="1500">
                  <c:v>23.681209879059999</c:v>
                </c:pt>
                <c:pt idx="1501">
                  <c:v>23.701846914459999</c:v>
                </c:pt>
                <c:pt idx="1502">
                  <c:v>23.726630048860002</c:v>
                </c:pt>
                <c:pt idx="1503">
                  <c:v>23.746758060559998</c:v>
                </c:pt>
                <c:pt idx="1504">
                  <c:v>23.771325903059996</c:v>
                </c:pt>
                <c:pt idx="1505">
                  <c:v>23.79593308466</c:v>
                </c:pt>
                <c:pt idx="1506">
                  <c:v>23.816478090460002</c:v>
                </c:pt>
                <c:pt idx="1507">
                  <c:v>23.840967016359997</c:v>
                </c:pt>
                <c:pt idx="1508">
                  <c:v>23.86150796906</c:v>
                </c:pt>
                <c:pt idx="1509">
                  <c:v>23.886031942460001</c:v>
                </c:pt>
                <c:pt idx="1510">
                  <c:v>23.906581955059998</c:v>
                </c:pt>
                <c:pt idx="1511">
                  <c:v>23.931304054359998</c:v>
                </c:pt>
                <c:pt idx="1512">
                  <c:v>23.955665903259998</c:v>
                </c:pt>
                <c:pt idx="1513">
                  <c:v>23.976131992459997</c:v>
                </c:pt>
                <c:pt idx="1514">
                  <c:v>24.00082405106</c:v>
                </c:pt>
                <c:pt idx="1515">
                  <c:v>24.021363096359998</c:v>
                </c:pt>
                <c:pt idx="1516">
                  <c:v>24.045759039060002</c:v>
                </c:pt>
                <c:pt idx="1517">
                  <c:v>24.070318060059996</c:v>
                </c:pt>
                <c:pt idx="1518">
                  <c:v>24.090888099760001</c:v>
                </c:pt>
                <c:pt idx="1519">
                  <c:v>24.115429000959999</c:v>
                </c:pt>
                <c:pt idx="1520">
                  <c:v>24.135974960459997</c:v>
                </c:pt>
                <c:pt idx="1521">
                  <c:v>24.160765962759996</c:v>
                </c:pt>
                <c:pt idx="1522">
                  <c:v>24.185129003660002</c:v>
                </c:pt>
                <c:pt idx="1523">
                  <c:v>24.205524997859996</c:v>
                </c:pt>
                <c:pt idx="1524">
                  <c:v>24.230057077559998</c:v>
                </c:pt>
                <c:pt idx="1525">
                  <c:v>24.250665979559997</c:v>
                </c:pt>
                <c:pt idx="1526">
                  <c:v>24.275136070359999</c:v>
                </c:pt>
                <c:pt idx="1527">
                  <c:v>24.296032028359996</c:v>
                </c:pt>
                <c:pt idx="1528">
                  <c:v>24.320240097159996</c:v>
                </c:pt>
                <c:pt idx="1529">
                  <c:v>24.344941930859996</c:v>
                </c:pt>
                <c:pt idx="1530">
                  <c:v>24.365532951459997</c:v>
                </c:pt>
                <c:pt idx="1531">
                  <c:v>24.390158014459999</c:v>
                </c:pt>
                <c:pt idx="1532">
                  <c:v>24.410485105660001</c:v>
                </c:pt>
                <c:pt idx="1533">
                  <c:v>24.435359077560001</c:v>
                </c:pt>
                <c:pt idx="1534">
                  <c:v>24.459954099759997</c:v>
                </c:pt>
                <c:pt idx="1535">
                  <c:v>24.480005102260002</c:v>
                </c:pt>
                <c:pt idx="1536">
                  <c:v>24.504647092959999</c:v>
                </c:pt>
                <c:pt idx="1537">
                  <c:v>24.525262909059997</c:v>
                </c:pt>
                <c:pt idx="1538">
                  <c:v>24.54993994726</c:v>
                </c:pt>
                <c:pt idx="1539">
                  <c:v>24.574154930260001</c:v>
                </c:pt>
                <c:pt idx="1540">
                  <c:v>24.59480007186</c:v>
                </c:pt>
                <c:pt idx="1541">
                  <c:v>24.61927993786</c:v>
                </c:pt>
                <c:pt idx="1542">
                  <c:v>24.63989408506</c:v>
                </c:pt>
                <c:pt idx="1543">
                  <c:v>24.664428072059998</c:v>
                </c:pt>
                <c:pt idx="1544">
                  <c:v>24.684959964859999</c:v>
                </c:pt>
                <c:pt idx="1545">
                  <c:v>24.709434108860002</c:v>
                </c:pt>
                <c:pt idx="1546">
                  <c:v>24.73393710146</c:v>
                </c:pt>
                <c:pt idx="1547">
                  <c:v>24.754734115760002</c:v>
                </c:pt>
                <c:pt idx="1548">
                  <c:v>24.779052095559997</c:v>
                </c:pt>
                <c:pt idx="1549">
                  <c:v>24.799896078259998</c:v>
                </c:pt>
                <c:pt idx="1550">
                  <c:v>24.824266033260002</c:v>
                </c:pt>
                <c:pt idx="1551">
                  <c:v>24.848939018359999</c:v>
                </c:pt>
                <c:pt idx="1552">
                  <c:v>24.869217949060001</c:v>
                </c:pt>
                <c:pt idx="1553">
                  <c:v>24.894075946960001</c:v>
                </c:pt>
                <c:pt idx="1554">
                  <c:v>24.91453011526</c:v>
                </c:pt>
                <c:pt idx="1555">
                  <c:v>24.938846902960002</c:v>
                </c:pt>
                <c:pt idx="1556">
                  <c:v>24.963725881659997</c:v>
                </c:pt>
                <c:pt idx="1557">
                  <c:v>24.98401792536</c:v>
                </c:pt>
                <c:pt idx="1558">
                  <c:v>25.008479910059997</c:v>
                </c:pt>
                <c:pt idx="1559">
                  <c:v>25.029105978159997</c:v>
                </c:pt>
                <c:pt idx="1560">
                  <c:v>25.053428964760002</c:v>
                </c:pt>
                <c:pt idx="1561">
                  <c:v>25.073995905060002</c:v>
                </c:pt>
                <c:pt idx="1562">
                  <c:v>25.098886089460002</c:v>
                </c:pt>
                <c:pt idx="1563">
                  <c:v>25.123461084459997</c:v>
                </c:pt>
                <c:pt idx="1564">
                  <c:v>25.143687086260002</c:v>
                </c:pt>
                <c:pt idx="1565">
                  <c:v>25.163687086260001</c:v>
                </c:pt>
                <c:pt idx="1566">
                  <c:v>25.164213037660002</c:v>
                </c:pt>
                <c:pt idx="1567">
                  <c:v>25.164688205860006</c:v>
                </c:pt>
                <c:pt idx="1568">
                  <c:v>25.165157175260003</c:v>
                </c:pt>
                <c:pt idx="1569">
                  <c:v>25.165662145760006</c:v>
                </c:pt>
                <c:pt idx="1570">
                  <c:v>25.16613016146</c:v>
                </c:pt>
                <c:pt idx="1571">
                  <c:v>25.166595077660002</c:v>
                </c:pt>
                <c:pt idx="1572">
                  <c:v>25.167059040260003</c:v>
                </c:pt>
                <c:pt idx="1573">
                  <c:v>25.167536115860006</c:v>
                </c:pt>
                <c:pt idx="1574">
                  <c:v>25.168001032060001</c:v>
                </c:pt>
                <c:pt idx="1575">
                  <c:v>25.168470001360003</c:v>
                </c:pt>
                <c:pt idx="1576">
                  <c:v>25.168936109760001</c:v>
                </c:pt>
                <c:pt idx="1577">
                  <c:v>25.169442987660002</c:v>
                </c:pt>
                <c:pt idx="1578">
                  <c:v>25.170239067260002</c:v>
                </c:pt>
                <c:pt idx="1579">
                  <c:v>25.17075309766</c:v>
                </c:pt>
                <c:pt idx="1580">
                  <c:v>25.171230173260003</c:v>
                </c:pt>
                <c:pt idx="1581">
                  <c:v>25.17170009626</c:v>
                </c:pt>
                <c:pt idx="1582">
                  <c:v>25.172164058860002</c:v>
                </c:pt>
                <c:pt idx="1583">
                  <c:v>25.172629213460002</c:v>
                </c:pt>
                <c:pt idx="1584">
                  <c:v>25.173330164160003</c:v>
                </c:pt>
                <c:pt idx="1585">
                  <c:v>25.174079036860004</c:v>
                </c:pt>
                <c:pt idx="1586">
                  <c:v>25.17487201706</c:v>
                </c:pt>
                <c:pt idx="1587">
                  <c:v>25.175674057160006</c:v>
                </c:pt>
                <c:pt idx="1588">
                  <c:v>25.17652807256</c:v>
                </c:pt>
                <c:pt idx="1589">
                  <c:v>25.177192068260002</c:v>
                </c:pt>
                <c:pt idx="1590">
                  <c:v>25.177833175860005</c:v>
                </c:pt>
                <c:pt idx="1591">
                  <c:v>25.178361034560002</c:v>
                </c:pt>
                <c:pt idx="1592">
                  <c:v>25.178855991560003</c:v>
                </c:pt>
                <c:pt idx="1593">
                  <c:v>25.179346180160007</c:v>
                </c:pt>
                <c:pt idx="1594">
                  <c:v>25.179833984560002</c:v>
                </c:pt>
                <c:pt idx="1595">
                  <c:v>25.180329179960001</c:v>
                </c:pt>
                <c:pt idx="1596">
                  <c:v>25.180852985560005</c:v>
                </c:pt>
                <c:pt idx="1597">
                  <c:v>25.18140921606</c:v>
                </c:pt>
                <c:pt idx="1598">
                  <c:v>25.181933021760006</c:v>
                </c:pt>
                <c:pt idx="1599">
                  <c:v>25.182457065760001</c:v>
                </c:pt>
                <c:pt idx="1600">
                  <c:v>25.18297920246</c:v>
                </c:pt>
                <c:pt idx="1601">
                  <c:v>25.183501100760001</c:v>
                </c:pt>
                <c:pt idx="1602">
                  <c:v>25.184019184260006</c:v>
                </c:pt>
                <c:pt idx="1603">
                  <c:v>25.184535122060002</c:v>
                </c:pt>
                <c:pt idx="1604">
                  <c:v>25.185061073460002</c:v>
                </c:pt>
                <c:pt idx="1605">
                  <c:v>25.185602998860002</c:v>
                </c:pt>
                <c:pt idx="1606">
                  <c:v>25.186125135560001</c:v>
                </c:pt>
                <c:pt idx="1607">
                  <c:v>25.186760997960004</c:v>
                </c:pt>
                <c:pt idx="1608">
                  <c:v>25.18715701116</c:v>
                </c:pt>
                <c:pt idx="1609">
                  <c:v>25.187519169060007</c:v>
                </c:pt>
                <c:pt idx="1610">
                  <c:v>25.18786201496</c:v>
                </c:pt>
                <c:pt idx="1611">
                  <c:v>25.188206052960002</c:v>
                </c:pt>
                <c:pt idx="1612">
                  <c:v>25.188550090960003</c:v>
                </c:pt>
                <c:pt idx="1613">
                  <c:v>25.188999033160005</c:v>
                </c:pt>
                <c:pt idx="1614">
                  <c:v>25.18951115626</c:v>
                </c:pt>
                <c:pt idx="1615">
                  <c:v>25.190020179960005</c:v>
                </c:pt>
                <c:pt idx="1616">
                  <c:v>25.190395212360006</c:v>
                </c:pt>
                <c:pt idx="1617">
                  <c:v>25.190739011960002</c:v>
                </c:pt>
                <c:pt idx="1618">
                  <c:v>25.191078996860004</c:v>
                </c:pt>
                <c:pt idx="1619">
                  <c:v>25.191398000860001</c:v>
                </c:pt>
                <c:pt idx="1620">
                  <c:v>25.191653108760004</c:v>
                </c:pt>
                <c:pt idx="1621">
                  <c:v>25.191909170360002</c:v>
                </c:pt>
                <c:pt idx="1622">
                  <c:v>25.192163086060003</c:v>
                </c:pt>
                <c:pt idx="1623">
                  <c:v>25.192418193960005</c:v>
                </c:pt>
                <c:pt idx="1624">
                  <c:v>25.192675209260006</c:v>
                </c:pt>
                <c:pt idx="1625">
                  <c:v>25.192931032360004</c:v>
                </c:pt>
                <c:pt idx="1626">
                  <c:v>25.19318614026</c:v>
                </c:pt>
                <c:pt idx="1627">
                  <c:v>25.193452215360001</c:v>
                </c:pt>
                <c:pt idx="1628">
                  <c:v>25.193708992160001</c:v>
                </c:pt>
                <c:pt idx="1629">
                  <c:v>25.204063034260006</c:v>
                </c:pt>
                <c:pt idx="1630">
                  <c:v>25.224514103060006</c:v>
                </c:pt>
                <c:pt idx="1631">
                  <c:v>25.249115085760007</c:v>
                </c:pt>
                <c:pt idx="1632">
                  <c:v>25.269900179060006</c:v>
                </c:pt>
                <c:pt idx="1633">
                  <c:v>25.294429159360003</c:v>
                </c:pt>
                <c:pt idx="1634">
                  <c:v>25.314764118360007</c:v>
                </c:pt>
                <c:pt idx="1635">
                  <c:v>25.339375114660005</c:v>
                </c:pt>
                <c:pt idx="1636">
                  <c:v>25.363914108460005</c:v>
                </c:pt>
                <c:pt idx="1637">
                  <c:v>25.384700155460006</c:v>
                </c:pt>
                <c:pt idx="1638">
                  <c:v>25.408977127260005</c:v>
                </c:pt>
                <c:pt idx="1639">
                  <c:v>25.429495191760001</c:v>
                </c:pt>
                <c:pt idx="1640">
                  <c:v>25.454090213960004</c:v>
                </c:pt>
                <c:pt idx="1641">
                  <c:v>25.47859916706</c:v>
                </c:pt>
                <c:pt idx="1642">
                  <c:v>25.499519205260004</c:v>
                </c:pt>
                <c:pt idx="1643">
                  <c:v>25.523609018460004</c:v>
                </c:pt>
                <c:pt idx="1644">
                  <c:v>25.544126129360006</c:v>
                </c:pt>
                <c:pt idx="1645">
                  <c:v>25.568729019360003</c:v>
                </c:pt>
                <c:pt idx="1646">
                  <c:v>25.593694067160005</c:v>
                </c:pt>
                <c:pt idx="1647">
                  <c:v>25.613776064060001</c:v>
                </c:pt>
                <c:pt idx="1648">
                  <c:v>25.638552045960001</c:v>
                </c:pt>
                <c:pt idx="1649">
                  <c:v>25.659173107360001</c:v>
                </c:pt>
                <c:pt idx="1650">
                  <c:v>25.683431005660001</c:v>
                </c:pt>
                <c:pt idx="1651">
                  <c:v>25.703968143660003</c:v>
                </c:pt>
                <c:pt idx="1652">
                  <c:v>25.728854036460003</c:v>
                </c:pt>
                <c:pt idx="1653">
                  <c:v>25.753429031560007</c:v>
                </c:pt>
                <c:pt idx="1654">
                  <c:v>25.773694133960003</c:v>
                </c:pt>
                <c:pt idx="1655">
                  <c:v>25.798333025160002</c:v>
                </c:pt>
                <c:pt idx="1656">
                  <c:v>25.818996048160006</c:v>
                </c:pt>
                <c:pt idx="1657">
                  <c:v>25.84315810216</c:v>
                </c:pt>
                <c:pt idx="1658">
                  <c:v>25.868071174760001</c:v>
                </c:pt>
                <c:pt idx="1659">
                  <c:v>25.88832221046</c:v>
                </c:pt>
                <c:pt idx="1660">
                  <c:v>25.912804222260004</c:v>
                </c:pt>
                <c:pt idx="1661">
                  <c:v>25.933662986960005</c:v>
                </c:pt>
                <c:pt idx="1662">
                  <c:v>25.958097076560005</c:v>
                </c:pt>
                <c:pt idx="1663">
                  <c:v>25.982405996460006</c:v>
                </c:pt>
                <c:pt idx="1664">
                  <c:v>26.003151989160006</c:v>
                </c:pt>
                <c:pt idx="1665">
                  <c:v>26.027713155960004</c:v>
                </c:pt>
                <c:pt idx="1666">
                  <c:v>26.048055029060006</c:v>
                </c:pt>
                <c:pt idx="1667">
                  <c:v>26.072593069260005</c:v>
                </c:pt>
                <c:pt idx="1668">
                  <c:v>26.093492126660006</c:v>
                </c:pt>
                <c:pt idx="1669">
                  <c:v>26.117813205860006</c:v>
                </c:pt>
                <c:pt idx="1670">
                  <c:v>26.142173147360001</c:v>
                </c:pt>
                <c:pt idx="1671">
                  <c:v>26.163033104160004</c:v>
                </c:pt>
                <c:pt idx="1672">
                  <c:v>26.187340116660007</c:v>
                </c:pt>
                <c:pt idx="1673">
                  <c:v>26.207825994660002</c:v>
                </c:pt>
                <c:pt idx="1674">
                  <c:v>26.232822036960005</c:v>
                </c:pt>
                <c:pt idx="1675">
                  <c:v>26.256949043460001</c:v>
                </c:pt>
                <c:pt idx="1676">
                  <c:v>26.277604198660004</c:v>
                </c:pt>
                <c:pt idx="1677">
                  <c:v>26.302213049060004</c:v>
                </c:pt>
                <c:pt idx="1678">
                  <c:v>26.322608089660005</c:v>
                </c:pt>
                <c:pt idx="1679">
                  <c:v>26.347004985960002</c:v>
                </c:pt>
                <c:pt idx="1680">
                  <c:v>26.371755218660002</c:v>
                </c:pt>
                <c:pt idx="1681">
                  <c:v>26.392221069460003</c:v>
                </c:pt>
                <c:pt idx="1682">
                  <c:v>26.417021131660004</c:v>
                </c:pt>
                <c:pt idx="1683">
                  <c:v>26.437500095560001</c:v>
                </c:pt>
                <c:pt idx="1684">
                  <c:v>26.461774206360001</c:v>
                </c:pt>
                <c:pt idx="1685">
                  <c:v>26.482490158260003</c:v>
                </c:pt>
                <c:pt idx="1686">
                  <c:v>26.506887054660002</c:v>
                </c:pt>
                <c:pt idx="1687">
                  <c:v>26.531500196660001</c:v>
                </c:pt>
                <c:pt idx="1688">
                  <c:v>26.551933145660005</c:v>
                </c:pt>
                <c:pt idx="1689">
                  <c:v>26.576417064860006</c:v>
                </c:pt>
                <c:pt idx="1690">
                  <c:v>26.597159004360005</c:v>
                </c:pt>
                <c:pt idx="1691">
                  <c:v>26.62147603056</c:v>
                </c:pt>
                <c:pt idx="1692">
                  <c:v>26.646183109460001</c:v>
                </c:pt>
                <c:pt idx="1693">
                  <c:v>26.666961050160001</c:v>
                </c:pt>
                <c:pt idx="1694">
                  <c:v>26.691284036760006</c:v>
                </c:pt>
                <c:pt idx="1695">
                  <c:v>26.711680984660003</c:v>
                </c:pt>
                <c:pt idx="1696">
                  <c:v>26.736238098360001</c:v>
                </c:pt>
                <c:pt idx="1697">
                  <c:v>26.76079616566</c:v>
                </c:pt>
                <c:pt idx="1698">
                  <c:v>26.781454181860003</c:v>
                </c:pt>
                <c:pt idx="1699">
                  <c:v>26.805811023860006</c:v>
                </c:pt>
                <c:pt idx="1700">
                  <c:v>26.826710081260007</c:v>
                </c:pt>
                <c:pt idx="1701">
                  <c:v>26.851244068360007</c:v>
                </c:pt>
                <c:pt idx="1702">
                  <c:v>26.871519184260006</c:v>
                </c:pt>
                <c:pt idx="1703">
                  <c:v>26.896352148260004</c:v>
                </c:pt>
                <c:pt idx="1704">
                  <c:v>26.920537090460005</c:v>
                </c:pt>
                <c:pt idx="1705">
                  <c:v>26.941060161760003</c:v>
                </c:pt>
                <c:pt idx="1706">
                  <c:v>26.965611076560005</c:v>
                </c:pt>
                <c:pt idx="1707">
                  <c:v>26.98620710386</c:v>
                </c:pt>
                <c:pt idx="1708">
                  <c:v>27.010894155660001</c:v>
                </c:pt>
                <c:pt idx="1709">
                  <c:v>27.035291052060007</c:v>
                </c:pt>
                <c:pt idx="1710">
                  <c:v>27.055848217160001</c:v>
                </c:pt>
                <c:pt idx="1711">
                  <c:v>27.080240106760005</c:v>
                </c:pt>
                <c:pt idx="1712">
                  <c:v>27.10119018576</c:v>
                </c:pt>
                <c:pt idx="1713">
                  <c:v>27.125443077260005</c:v>
                </c:pt>
                <c:pt idx="1714">
                  <c:v>27.150079107460005</c:v>
                </c:pt>
                <c:pt idx="1715">
                  <c:v>27.170511102860001</c:v>
                </c:pt>
                <c:pt idx="1716">
                  <c:v>27.194982147360005</c:v>
                </c:pt>
                <c:pt idx="1717">
                  <c:v>27.215506172360005</c:v>
                </c:pt>
                <c:pt idx="1718">
                  <c:v>27.240132188960001</c:v>
                </c:pt>
                <c:pt idx="1719">
                  <c:v>27.260809040260003</c:v>
                </c:pt>
                <c:pt idx="1720">
                  <c:v>27.285220003260005</c:v>
                </c:pt>
                <c:pt idx="1721">
                  <c:v>27.309672212760002</c:v>
                </c:pt>
                <c:pt idx="1722">
                  <c:v>27.330452060860001</c:v>
                </c:pt>
                <c:pt idx="1723">
                  <c:v>27.354928112160007</c:v>
                </c:pt>
                <c:pt idx="1724">
                  <c:v>27.375332212660002</c:v>
                </c:pt>
                <c:pt idx="1725">
                  <c:v>27.400110101860005</c:v>
                </c:pt>
                <c:pt idx="1726">
                  <c:v>27.42442808166</c:v>
                </c:pt>
                <c:pt idx="1727">
                  <c:v>27.444954013960004</c:v>
                </c:pt>
                <c:pt idx="1728">
                  <c:v>27.46975502986</c:v>
                </c:pt>
                <c:pt idx="1729">
                  <c:v>27.49007711426</c:v>
                </c:pt>
                <c:pt idx="1730">
                  <c:v>27.514657116060004</c:v>
                </c:pt>
                <c:pt idx="1731">
                  <c:v>27.539051151460004</c:v>
                </c:pt>
                <c:pt idx="1732">
                  <c:v>27.560681200160001</c:v>
                </c:pt>
                <c:pt idx="1733">
                  <c:v>27.583986139460006</c:v>
                </c:pt>
                <c:pt idx="1734">
                  <c:v>27.604723072260004</c:v>
                </c:pt>
                <c:pt idx="1735">
                  <c:v>27.62920913716</c:v>
                </c:pt>
                <c:pt idx="1736">
                  <c:v>27.649786091060005</c:v>
                </c:pt>
                <c:pt idx="1737">
                  <c:v>27.674243068860005</c:v>
                </c:pt>
                <c:pt idx="1738">
                  <c:v>27.698906994060007</c:v>
                </c:pt>
                <c:pt idx="1739">
                  <c:v>27.719767189160006</c:v>
                </c:pt>
                <c:pt idx="1740">
                  <c:v>27.743953085160005</c:v>
                </c:pt>
                <c:pt idx="1741">
                  <c:v>27.764568185960005</c:v>
                </c:pt>
                <c:pt idx="1742">
                  <c:v>27.789100027260002</c:v>
                </c:pt>
                <c:pt idx="1743">
                  <c:v>27.813529110160001</c:v>
                </c:pt>
                <c:pt idx="1744">
                  <c:v>27.834225034860001</c:v>
                </c:pt>
                <c:pt idx="1745">
                  <c:v>27.858868217660007</c:v>
                </c:pt>
                <c:pt idx="1746">
                  <c:v>27.879259205060006</c:v>
                </c:pt>
                <c:pt idx="1747">
                  <c:v>27.903768158160002</c:v>
                </c:pt>
                <c:pt idx="1748">
                  <c:v>27.928500032560006</c:v>
                </c:pt>
                <c:pt idx="1749">
                  <c:v>27.949072218160001</c:v>
                </c:pt>
                <c:pt idx="1750">
                  <c:v>27.973373031760001</c:v>
                </c:pt>
                <c:pt idx="1751">
                  <c:v>27.993901109860001</c:v>
                </c:pt>
                <c:pt idx="1752">
                  <c:v>28.018402195160004</c:v>
                </c:pt>
                <c:pt idx="1753">
                  <c:v>28.038929081160003</c:v>
                </c:pt>
                <c:pt idx="1754">
                  <c:v>28.063781118560005</c:v>
                </c:pt>
                <c:pt idx="1755">
                  <c:v>28.088184213760005</c:v>
                </c:pt>
                <c:pt idx="1756">
                  <c:v>28.108509159260006</c:v>
                </c:pt>
                <c:pt idx="1757">
                  <c:v>28.133420086060003</c:v>
                </c:pt>
                <c:pt idx="1758">
                  <c:v>28.153704023560007</c:v>
                </c:pt>
                <c:pt idx="1759">
                  <c:v>28.178374147560003</c:v>
                </c:pt>
                <c:pt idx="1760">
                  <c:v>28.202894067960006</c:v>
                </c:pt>
                <c:pt idx="1761">
                  <c:v>28.223295068960002</c:v>
                </c:pt>
                <c:pt idx="1762">
                  <c:v>28.24781022086</c:v>
                </c:pt>
                <c:pt idx="1763">
                  <c:v>28.268564081360001</c:v>
                </c:pt>
                <c:pt idx="1764">
                  <c:v>28.293267107160002</c:v>
                </c:pt>
                <c:pt idx="1765">
                  <c:v>28.317713117760004</c:v>
                </c:pt>
                <c:pt idx="1766">
                  <c:v>28.338219022960001</c:v>
                </c:pt>
                <c:pt idx="1767">
                  <c:v>28.362426138060005</c:v>
                </c:pt>
                <c:pt idx="1768">
                  <c:v>28.383307075660003</c:v>
                </c:pt>
                <c:pt idx="1769">
                  <c:v>28.407578087060006</c:v>
                </c:pt>
                <c:pt idx="1770">
                  <c:v>28.428094005760006</c:v>
                </c:pt>
                <c:pt idx="1771">
                  <c:v>28.452655172560004</c:v>
                </c:pt>
                <c:pt idx="1772">
                  <c:v>28.477104044160004</c:v>
                </c:pt>
                <c:pt idx="1773">
                  <c:v>28.497821188160007</c:v>
                </c:pt>
                <c:pt idx="1774">
                  <c:v>28.522276020260005</c:v>
                </c:pt>
                <c:pt idx="1775">
                  <c:v>28.542800998860006</c:v>
                </c:pt>
                <c:pt idx="1776">
                  <c:v>28.567493057460002</c:v>
                </c:pt>
                <c:pt idx="1777">
                  <c:v>28.591975069260005</c:v>
                </c:pt>
                <c:pt idx="1778">
                  <c:v>28.612654066260003</c:v>
                </c:pt>
                <c:pt idx="1779">
                  <c:v>28.636916017660003</c:v>
                </c:pt>
                <c:pt idx="1780">
                  <c:v>28.657703018360007</c:v>
                </c:pt>
                <c:pt idx="1781">
                  <c:v>28.682167148760005</c:v>
                </c:pt>
                <c:pt idx="1782">
                  <c:v>28.706562137760006</c:v>
                </c:pt>
                <c:pt idx="1783">
                  <c:v>28.72741804136</c:v>
                </c:pt>
                <c:pt idx="1784">
                  <c:v>28.751903152660002</c:v>
                </c:pt>
                <c:pt idx="1785">
                  <c:v>28.772207117260006</c:v>
                </c:pt>
                <c:pt idx="1786">
                  <c:v>28.797076082360004</c:v>
                </c:pt>
                <c:pt idx="1787">
                  <c:v>28.817297077360006</c:v>
                </c:pt>
                <c:pt idx="1788">
                  <c:v>28.841815090360004</c:v>
                </c:pt>
                <c:pt idx="1789">
                  <c:v>28.866569137760006</c:v>
                </c:pt>
                <c:pt idx="1790">
                  <c:v>28.886808014060005</c:v>
                </c:pt>
                <c:pt idx="1791">
                  <c:v>28.911613083060001</c:v>
                </c:pt>
                <c:pt idx="1792">
                  <c:v>28.932296133260007</c:v>
                </c:pt>
                <c:pt idx="1793">
                  <c:v>28.956546163760006</c:v>
                </c:pt>
                <c:pt idx="1794">
                  <c:v>28.981036043360003</c:v>
                </c:pt>
                <c:pt idx="1795">
                  <c:v>29.001794195360002</c:v>
                </c:pt>
                <c:pt idx="1796">
                  <c:v>29.02643713966</c:v>
                </c:pt>
                <c:pt idx="1797">
                  <c:v>29.046613073560007</c:v>
                </c:pt>
                <c:pt idx="1798">
                  <c:v>29.071240043860005</c:v>
                </c:pt>
                <c:pt idx="1799">
                  <c:v>29.095667219360006</c:v>
                </c:pt>
                <c:pt idx="1800">
                  <c:v>29.11662015936</c:v>
                </c:pt>
                <c:pt idx="1801">
                  <c:v>29.140768146660005</c:v>
                </c:pt>
                <c:pt idx="1802">
                  <c:v>29.161331987560001</c:v>
                </c:pt>
                <c:pt idx="1803">
                  <c:v>29.185982084460004</c:v>
                </c:pt>
                <c:pt idx="1804">
                  <c:v>29.206471061860004</c:v>
                </c:pt>
                <c:pt idx="1805">
                  <c:v>29.231064176760004</c:v>
                </c:pt>
                <c:pt idx="1806">
                  <c:v>29.255785083960003</c:v>
                </c:pt>
                <c:pt idx="1807">
                  <c:v>29.276022052960005</c:v>
                </c:pt>
                <c:pt idx="1808">
                  <c:v>29.300986147060005</c:v>
                </c:pt>
                <c:pt idx="1809">
                  <c:v>29.321431017060004</c:v>
                </c:pt>
                <c:pt idx="1810">
                  <c:v>29.345581150260006</c:v>
                </c:pt>
                <c:pt idx="1811">
                  <c:v>29.370227193960002</c:v>
                </c:pt>
                <c:pt idx="1812">
                  <c:v>29.390752172660005</c:v>
                </c:pt>
                <c:pt idx="1813">
                  <c:v>29.415227985560005</c:v>
                </c:pt>
                <c:pt idx="1814">
                  <c:v>29.436278200360004</c:v>
                </c:pt>
                <c:pt idx="1815">
                  <c:v>29.460765218860001</c:v>
                </c:pt>
                <c:pt idx="1816">
                  <c:v>29.484929180360002</c:v>
                </c:pt>
                <c:pt idx="1817">
                  <c:v>29.50548706076</c:v>
                </c:pt>
                <c:pt idx="1818">
                  <c:v>29.530138111260005</c:v>
                </c:pt>
                <c:pt idx="1819">
                  <c:v>29.55047211666</c:v>
                </c:pt>
                <c:pt idx="1820">
                  <c:v>29.575229025060001</c:v>
                </c:pt>
                <c:pt idx="1821">
                  <c:v>29.595855093160001</c:v>
                </c:pt>
                <c:pt idx="1822">
                  <c:v>29.620066023060001</c:v>
                </c:pt>
                <c:pt idx="1823">
                  <c:v>29.644553995260001</c:v>
                </c:pt>
                <c:pt idx="1824">
                  <c:v>29.665224170860004</c:v>
                </c:pt>
                <c:pt idx="1825">
                  <c:v>29.689720010960006</c:v>
                </c:pt>
                <c:pt idx="1826">
                  <c:v>29.710262155660001</c:v>
                </c:pt>
                <c:pt idx="1827">
                  <c:v>29.734965181560003</c:v>
                </c:pt>
                <c:pt idx="1828">
                  <c:v>29.759283161360006</c:v>
                </c:pt>
                <c:pt idx="1829">
                  <c:v>29.779836988660005</c:v>
                </c:pt>
                <c:pt idx="1830">
                  <c:v>29.804487085560002</c:v>
                </c:pt>
                <c:pt idx="1831">
                  <c:v>29.82519016286</c:v>
                </c:pt>
                <c:pt idx="1832">
                  <c:v>29.84987602256</c:v>
                </c:pt>
                <c:pt idx="1833">
                  <c:v>29.874003029060002</c:v>
                </c:pt>
                <c:pt idx="1834">
                  <c:v>29.894855117960002</c:v>
                </c:pt>
                <c:pt idx="1835">
                  <c:v>29.919113016260003</c:v>
                </c:pt>
                <c:pt idx="1836">
                  <c:v>29.939675188260001</c:v>
                </c:pt>
                <c:pt idx="1837">
                  <c:v>29.96460304276</c:v>
                </c:pt>
                <c:pt idx="1838">
                  <c:v>29.984860992560005</c:v>
                </c:pt>
                <c:pt idx="1839">
                  <c:v>30.009336090260003</c:v>
                </c:pt>
                <c:pt idx="1840">
                  <c:v>30.034011221060002</c:v>
                </c:pt>
                <c:pt idx="1841">
                  <c:v>30.054421997260004</c:v>
                </c:pt>
                <c:pt idx="1842">
                  <c:v>30.07909212126</c:v>
                </c:pt>
                <c:pt idx="1843">
                  <c:v>30.099716997360002</c:v>
                </c:pt>
                <c:pt idx="1844">
                  <c:v>30.123951053760006</c:v>
                </c:pt>
                <c:pt idx="1845">
                  <c:v>30.14872012156</c:v>
                </c:pt>
                <c:pt idx="1846">
                  <c:v>30.169457054260004</c:v>
                </c:pt>
              </c:numCache>
            </c:numRef>
          </c:xVal>
          <c:yVal>
            <c:numRef>
              <c:f>'mix3'!$I$2:$I$1848</c:f>
              <c:numCache>
                <c:formatCode>General</c:formatCode>
                <c:ptCount val="1847"/>
                <c:pt idx="0">
                  <c:v>198</c:v>
                </c:pt>
                <c:pt idx="1">
                  <c:v>198</c:v>
                </c:pt>
                <c:pt idx="2">
                  <c:v>197</c:v>
                </c:pt>
                <c:pt idx="3">
                  <c:v>195</c:v>
                </c:pt>
                <c:pt idx="4">
                  <c:v>197</c:v>
                </c:pt>
                <c:pt idx="5">
                  <c:v>198</c:v>
                </c:pt>
                <c:pt idx="6">
                  <c:v>198</c:v>
                </c:pt>
                <c:pt idx="7">
                  <c:v>197</c:v>
                </c:pt>
                <c:pt idx="8">
                  <c:v>195</c:v>
                </c:pt>
                <c:pt idx="9">
                  <c:v>197</c:v>
                </c:pt>
                <c:pt idx="10">
                  <c:v>200</c:v>
                </c:pt>
                <c:pt idx="11">
                  <c:v>200</c:v>
                </c:pt>
                <c:pt idx="12">
                  <c:v>196</c:v>
                </c:pt>
                <c:pt idx="13">
                  <c:v>198</c:v>
                </c:pt>
                <c:pt idx="14">
                  <c:v>199</c:v>
                </c:pt>
                <c:pt idx="15">
                  <c:v>200</c:v>
                </c:pt>
                <c:pt idx="16">
                  <c:v>200</c:v>
                </c:pt>
                <c:pt idx="17">
                  <c:v>201</c:v>
                </c:pt>
                <c:pt idx="18">
                  <c:v>199</c:v>
                </c:pt>
                <c:pt idx="19">
                  <c:v>199</c:v>
                </c:pt>
                <c:pt idx="20">
                  <c:v>200</c:v>
                </c:pt>
                <c:pt idx="21">
                  <c:v>200</c:v>
                </c:pt>
                <c:pt idx="22">
                  <c:v>200</c:v>
                </c:pt>
                <c:pt idx="23">
                  <c:v>201</c:v>
                </c:pt>
                <c:pt idx="24">
                  <c:v>202</c:v>
                </c:pt>
                <c:pt idx="25">
                  <c:v>203</c:v>
                </c:pt>
                <c:pt idx="26">
                  <c:v>200</c:v>
                </c:pt>
                <c:pt idx="27">
                  <c:v>203</c:v>
                </c:pt>
                <c:pt idx="28">
                  <c:v>205</c:v>
                </c:pt>
                <c:pt idx="29">
                  <c:v>203</c:v>
                </c:pt>
                <c:pt idx="30">
                  <c:v>206</c:v>
                </c:pt>
                <c:pt idx="31">
                  <c:v>208</c:v>
                </c:pt>
                <c:pt idx="32">
                  <c:v>210</c:v>
                </c:pt>
                <c:pt idx="33">
                  <c:v>209</c:v>
                </c:pt>
                <c:pt idx="34">
                  <c:v>209</c:v>
                </c:pt>
                <c:pt idx="35">
                  <c:v>209</c:v>
                </c:pt>
                <c:pt idx="36">
                  <c:v>210</c:v>
                </c:pt>
                <c:pt idx="37">
                  <c:v>208</c:v>
                </c:pt>
                <c:pt idx="38">
                  <c:v>209</c:v>
                </c:pt>
                <c:pt idx="39">
                  <c:v>210</c:v>
                </c:pt>
                <c:pt idx="40">
                  <c:v>211</c:v>
                </c:pt>
                <c:pt idx="41">
                  <c:v>207</c:v>
                </c:pt>
                <c:pt idx="42">
                  <c:v>208</c:v>
                </c:pt>
                <c:pt idx="43">
                  <c:v>209</c:v>
                </c:pt>
                <c:pt idx="44">
                  <c:v>210</c:v>
                </c:pt>
                <c:pt idx="45">
                  <c:v>207</c:v>
                </c:pt>
                <c:pt idx="46">
                  <c:v>207</c:v>
                </c:pt>
                <c:pt idx="47">
                  <c:v>209</c:v>
                </c:pt>
                <c:pt idx="48">
                  <c:v>209</c:v>
                </c:pt>
                <c:pt idx="49">
                  <c:v>207</c:v>
                </c:pt>
                <c:pt idx="50">
                  <c:v>207</c:v>
                </c:pt>
                <c:pt idx="51">
                  <c:v>207</c:v>
                </c:pt>
                <c:pt idx="52">
                  <c:v>207</c:v>
                </c:pt>
                <c:pt idx="53">
                  <c:v>206</c:v>
                </c:pt>
                <c:pt idx="54">
                  <c:v>207</c:v>
                </c:pt>
                <c:pt idx="55">
                  <c:v>208</c:v>
                </c:pt>
                <c:pt idx="56">
                  <c:v>207</c:v>
                </c:pt>
                <c:pt idx="57">
                  <c:v>205</c:v>
                </c:pt>
                <c:pt idx="58">
                  <c:v>207</c:v>
                </c:pt>
                <c:pt idx="59">
                  <c:v>208</c:v>
                </c:pt>
                <c:pt idx="60">
                  <c:v>209</c:v>
                </c:pt>
                <c:pt idx="61">
                  <c:v>206</c:v>
                </c:pt>
                <c:pt idx="62">
                  <c:v>207</c:v>
                </c:pt>
                <c:pt idx="63">
                  <c:v>209</c:v>
                </c:pt>
                <c:pt idx="64">
                  <c:v>208</c:v>
                </c:pt>
                <c:pt idx="65">
                  <c:v>206</c:v>
                </c:pt>
                <c:pt idx="66">
                  <c:v>205</c:v>
                </c:pt>
                <c:pt idx="67">
                  <c:v>206</c:v>
                </c:pt>
                <c:pt idx="68">
                  <c:v>207</c:v>
                </c:pt>
                <c:pt idx="69">
                  <c:v>205</c:v>
                </c:pt>
                <c:pt idx="70">
                  <c:v>201</c:v>
                </c:pt>
                <c:pt idx="71">
                  <c:v>203</c:v>
                </c:pt>
                <c:pt idx="72">
                  <c:v>199</c:v>
                </c:pt>
                <c:pt idx="73">
                  <c:v>198</c:v>
                </c:pt>
                <c:pt idx="74">
                  <c:v>199</c:v>
                </c:pt>
                <c:pt idx="75">
                  <c:v>195</c:v>
                </c:pt>
                <c:pt idx="76">
                  <c:v>195</c:v>
                </c:pt>
                <c:pt idx="77">
                  <c:v>193</c:v>
                </c:pt>
                <c:pt idx="78">
                  <c:v>190</c:v>
                </c:pt>
                <c:pt idx="79">
                  <c:v>194</c:v>
                </c:pt>
                <c:pt idx="80">
                  <c:v>191</c:v>
                </c:pt>
                <c:pt idx="81">
                  <c:v>192</c:v>
                </c:pt>
                <c:pt idx="82">
                  <c:v>188</c:v>
                </c:pt>
                <c:pt idx="83">
                  <c:v>190</c:v>
                </c:pt>
                <c:pt idx="84">
                  <c:v>189</c:v>
                </c:pt>
                <c:pt idx="85">
                  <c:v>192</c:v>
                </c:pt>
                <c:pt idx="86">
                  <c:v>191</c:v>
                </c:pt>
                <c:pt idx="87">
                  <c:v>193</c:v>
                </c:pt>
                <c:pt idx="88">
                  <c:v>192</c:v>
                </c:pt>
                <c:pt idx="89">
                  <c:v>190</c:v>
                </c:pt>
                <c:pt idx="90">
                  <c:v>191</c:v>
                </c:pt>
                <c:pt idx="91">
                  <c:v>192</c:v>
                </c:pt>
                <c:pt idx="92">
                  <c:v>193</c:v>
                </c:pt>
                <c:pt idx="93">
                  <c:v>191</c:v>
                </c:pt>
                <c:pt idx="94">
                  <c:v>190</c:v>
                </c:pt>
                <c:pt idx="95">
                  <c:v>190</c:v>
                </c:pt>
                <c:pt idx="96">
                  <c:v>192</c:v>
                </c:pt>
                <c:pt idx="97">
                  <c:v>190</c:v>
                </c:pt>
                <c:pt idx="98">
                  <c:v>188</c:v>
                </c:pt>
                <c:pt idx="99">
                  <c:v>191</c:v>
                </c:pt>
                <c:pt idx="100">
                  <c:v>190</c:v>
                </c:pt>
                <c:pt idx="101">
                  <c:v>188</c:v>
                </c:pt>
                <c:pt idx="102">
                  <c:v>190</c:v>
                </c:pt>
                <c:pt idx="103">
                  <c:v>192</c:v>
                </c:pt>
                <c:pt idx="104">
                  <c:v>188</c:v>
                </c:pt>
                <c:pt idx="105">
                  <c:v>190</c:v>
                </c:pt>
                <c:pt idx="106">
                  <c:v>192</c:v>
                </c:pt>
                <c:pt idx="107">
                  <c:v>192</c:v>
                </c:pt>
                <c:pt idx="108">
                  <c:v>186</c:v>
                </c:pt>
                <c:pt idx="109">
                  <c:v>191</c:v>
                </c:pt>
                <c:pt idx="110">
                  <c:v>190</c:v>
                </c:pt>
                <c:pt idx="111">
                  <c:v>192</c:v>
                </c:pt>
                <c:pt idx="112">
                  <c:v>190</c:v>
                </c:pt>
                <c:pt idx="113">
                  <c:v>186</c:v>
                </c:pt>
                <c:pt idx="114">
                  <c:v>191</c:v>
                </c:pt>
                <c:pt idx="115">
                  <c:v>191</c:v>
                </c:pt>
                <c:pt idx="116">
                  <c:v>187</c:v>
                </c:pt>
                <c:pt idx="117">
                  <c:v>189</c:v>
                </c:pt>
                <c:pt idx="118">
                  <c:v>189</c:v>
                </c:pt>
                <c:pt idx="119">
                  <c:v>191</c:v>
                </c:pt>
                <c:pt idx="120">
                  <c:v>191</c:v>
                </c:pt>
                <c:pt idx="121">
                  <c:v>189</c:v>
                </c:pt>
                <c:pt idx="122">
                  <c:v>191</c:v>
                </c:pt>
                <c:pt idx="123">
                  <c:v>190</c:v>
                </c:pt>
                <c:pt idx="124">
                  <c:v>187</c:v>
                </c:pt>
                <c:pt idx="125">
                  <c:v>186</c:v>
                </c:pt>
                <c:pt idx="126">
                  <c:v>189</c:v>
                </c:pt>
                <c:pt idx="127">
                  <c:v>190</c:v>
                </c:pt>
                <c:pt idx="128">
                  <c:v>192</c:v>
                </c:pt>
                <c:pt idx="129">
                  <c:v>192</c:v>
                </c:pt>
                <c:pt idx="130">
                  <c:v>192</c:v>
                </c:pt>
                <c:pt idx="131">
                  <c:v>191</c:v>
                </c:pt>
                <c:pt idx="132">
                  <c:v>192</c:v>
                </c:pt>
                <c:pt idx="133">
                  <c:v>189</c:v>
                </c:pt>
                <c:pt idx="134">
                  <c:v>190</c:v>
                </c:pt>
                <c:pt idx="135">
                  <c:v>190</c:v>
                </c:pt>
                <c:pt idx="136">
                  <c:v>189</c:v>
                </c:pt>
                <c:pt idx="137">
                  <c:v>190</c:v>
                </c:pt>
                <c:pt idx="138">
                  <c:v>191</c:v>
                </c:pt>
                <c:pt idx="139">
                  <c:v>190</c:v>
                </c:pt>
                <c:pt idx="140">
                  <c:v>189</c:v>
                </c:pt>
                <c:pt idx="141">
                  <c:v>187</c:v>
                </c:pt>
                <c:pt idx="142">
                  <c:v>188</c:v>
                </c:pt>
                <c:pt idx="143">
                  <c:v>189</c:v>
                </c:pt>
                <c:pt idx="144">
                  <c:v>190</c:v>
                </c:pt>
                <c:pt idx="145">
                  <c:v>190</c:v>
                </c:pt>
                <c:pt idx="146">
                  <c:v>190</c:v>
                </c:pt>
                <c:pt idx="147">
                  <c:v>190</c:v>
                </c:pt>
                <c:pt idx="148">
                  <c:v>186</c:v>
                </c:pt>
                <c:pt idx="149">
                  <c:v>190</c:v>
                </c:pt>
                <c:pt idx="150">
                  <c:v>189</c:v>
                </c:pt>
                <c:pt idx="151">
                  <c:v>187</c:v>
                </c:pt>
                <c:pt idx="152">
                  <c:v>185</c:v>
                </c:pt>
                <c:pt idx="153">
                  <c:v>190</c:v>
                </c:pt>
                <c:pt idx="154">
                  <c:v>191</c:v>
                </c:pt>
                <c:pt idx="155">
                  <c:v>190</c:v>
                </c:pt>
                <c:pt idx="156">
                  <c:v>189</c:v>
                </c:pt>
                <c:pt idx="157">
                  <c:v>190</c:v>
                </c:pt>
                <c:pt idx="158">
                  <c:v>190</c:v>
                </c:pt>
                <c:pt idx="159">
                  <c:v>191</c:v>
                </c:pt>
                <c:pt idx="160">
                  <c:v>185</c:v>
                </c:pt>
                <c:pt idx="161">
                  <c:v>191</c:v>
                </c:pt>
                <c:pt idx="162">
                  <c:v>191</c:v>
                </c:pt>
                <c:pt idx="163">
                  <c:v>189</c:v>
                </c:pt>
                <c:pt idx="164">
                  <c:v>190</c:v>
                </c:pt>
                <c:pt idx="165">
                  <c:v>188</c:v>
                </c:pt>
                <c:pt idx="166">
                  <c:v>190</c:v>
                </c:pt>
                <c:pt idx="167">
                  <c:v>190</c:v>
                </c:pt>
                <c:pt idx="168">
                  <c:v>188</c:v>
                </c:pt>
                <c:pt idx="169">
                  <c:v>190</c:v>
                </c:pt>
                <c:pt idx="170">
                  <c:v>190</c:v>
                </c:pt>
                <c:pt idx="171">
                  <c:v>190</c:v>
                </c:pt>
                <c:pt idx="172">
                  <c:v>190</c:v>
                </c:pt>
                <c:pt idx="173">
                  <c:v>191</c:v>
                </c:pt>
                <c:pt idx="174">
                  <c:v>190</c:v>
                </c:pt>
                <c:pt idx="175">
                  <c:v>190</c:v>
                </c:pt>
                <c:pt idx="176">
                  <c:v>188</c:v>
                </c:pt>
                <c:pt idx="177">
                  <c:v>191</c:v>
                </c:pt>
                <c:pt idx="178">
                  <c:v>192</c:v>
                </c:pt>
                <c:pt idx="179">
                  <c:v>191</c:v>
                </c:pt>
                <c:pt idx="180">
                  <c:v>189</c:v>
                </c:pt>
                <c:pt idx="181">
                  <c:v>191</c:v>
                </c:pt>
                <c:pt idx="182">
                  <c:v>191</c:v>
                </c:pt>
                <c:pt idx="183">
                  <c:v>186</c:v>
                </c:pt>
                <c:pt idx="184">
                  <c:v>187</c:v>
                </c:pt>
                <c:pt idx="185">
                  <c:v>191</c:v>
                </c:pt>
                <c:pt idx="186">
                  <c:v>191</c:v>
                </c:pt>
                <c:pt idx="187">
                  <c:v>191</c:v>
                </c:pt>
                <c:pt idx="188">
                  <c:v>186</c:v>
                </c:pt>
                <c:pt idx="189">
                  <c:v>193</c:v>
                </c:pt>
                <c:pt idx="190">
                  <c:v>192</c:v>
                </c:pt>
                <c:pt idx="191">
                  <c:v>190</c:v>
                </c:pt>
                <c:pt idx="192">
                  <c:v>190</c:v>
                </c:pt>
                <c:pt idx="193">
                  <c:v>190</c:v>
                </c:pt>
                <c:pt idx="194">
                  <c:v>190</c:v>
                </c:pt>
                <c:pt idx="195">
                  <c:v>191</c:v>
                </c:pt>
                <c:pt idx="196">
                  <c:v>190</c:v>
                </c:pt>
                <c:pt idx="197">
                  <c:v>192</c:v>
                </c:pt>
                <c:pt idx="198">
                  <c:v>190</c:v>
                </c:pt>
                <c:pt idx="199">
                  <c:v>191</c:v>
                </c:pt>
                <c:pt idx="200">
                  <c:v>191</c:v>
                </c:pt>
                <c:pt idx="201">
                  <c:v>190</c:v>
                </c:pt>
                <c:pt idx="202">
                  <c:v>192</c:v>
                </c:pt>
                <c:pt idx="203">
                  <c:v>192</c:v>
                </c:pt>
                <c:pt idx="204">
                  <c:v>190</c:v>
                </c:pt>
                <c:pt idx="205">
                  <c:v>192</c:v>
                </c:pt>
                <c:pt idx="206">
                  <c:v>193</c:v>
                </c:pt>
                <c:pt idx="207">
                  <c:v>191</c:v>
                </c:pt>
                <c:pt idx="208">
                  <c:v>192</c:v>
                </c:pt>
                <c:pt idx="209">
                  <c:v>195</c:v>
                </c:pt>
                <c:pt idx="210">
                  <c:v>192</c:v>
                </c:pt>
                <c:pt idx="211">
                  <c:v>194</c:v>
                </c:pt>
                <c:pt idx="212">
                  <c:v>195</c:v>
                </c:pt>
                <c:pt idx="213">
                  <c:v>198</c:v>
                </c:pt>
                <c:pt idx="214">
                  <c:v>198</c:v>
                </c:pt>
                <c:pt idx="215">
                  <c:v>201</c:v>
                </c:pt>
                <c:pt idx="216">
                  <c:v>202</c:v>
                </c:pt>
                <c:pt idx="217">
                  <c:v>201</c:v>
                </c:pt>
                <c:pt idx="218">
                  <c:v>201</c:v>
                </c:pt>
                <c:pt idx="219">
                  <c:v>200</c:v>
                </c:pt>
                <c:pt idx="220">
                  <c:v>198</c:v>
                </c:pt>
                <c:pt idx="221">
                  <c:v>203</c:v>
                </c:pt>
                <c:pt idx="222">
                  <c:v>202</c:v>
                </c:pt>
                <c:pt idx="223">
                  <c:v>203</c:v>
                </c:pt>
                <c:pt idx="224">
                  <c:v>204</c:v>
                </c:pt>
                <c:pt idx="225">
                  <c:v>204</c:v>
                </c:pt>
                <c:pt idx="226">
                  <c:v>203</c:v>
                </c:pt>
                <c:pt idx="227">
                  <c:v>204</c:v>
                </c:pt>
                <c:pt idx="228">
                  <c:v>201</c:v>
                </c:pt>
                <c:pt idx="229">
                  <c:v>203</c:v>
                </c:pt>
                <c:pt idx="230">
                  <c:v>201</c:v>
                </c:pt>
                <c:pt idx="231">
                  <c:v>203</c:v>
                </c:pt>
                <c:pt idx="232">
                  <c:v>207</c:v>
                </c:pt>
                <c:pt idx="233">
                  <c:v>204</c:v>
                </c:pt>
                <c:pt idx="234">
                  <c:v>203</c:v>
                </c:pt>
                <c:pt idx="235">
                  <c:v>204</c:v>
                </c:pt>
                <c:pt idx="236">
                  <c:v>204</c:v>
                </c:pt>
                <c:pt idx="237">
                  <c:v>205</c:v>
                </c:pt>
                <c:pt idx="238">
                  <c:v>202</c:v>
                </c:pt>
                <c:pt idx="239">
                  <c:v>204</c:v>
                </c:pt>
                <c:pt idx="240">
                  <c:v>204</c:v>
                </c:pt>
                <c:pt idx="241">
                  <c:v>204</c:v>
                </c:pt>
                <c:pt idx="242">
                  <c:v>204</c:v>
                </c:pt>
                <c:pt idx="243">
                  <c:v>200</c:v>
                </c:pt>
                <c:pt idx="244">
                  <c:v>200</c:v>
                </c:pt>
                <c:pt idx="245">
                  <c:v>203</c:v>
                </c:pt>
                <c:pt idx="246">
                  <c:v>203</c:v>
                </c:pt>
                <c:pt idx="247">
                  <c:v>203</c:v>
                </c:pt>
                <c:pt idx="248">
                  <c:v>202</c:v>
                </c:pt>
                <c:pt idx="249">
                  <c:v>204</c:v>
                </c:pt>
                <c:pt idx="250">
                  <c:v>202</c:v>
                </c:pt>
                <c:pt idx="251">
                  <c:v>203</c:v>
                </c:pt>
                <c:pt idx="252">
                  <c:v>203</c:v>
                </c:pt>
                <c:pt idx="253">
                  <c:v>204</c:v>
                </c:pt>
                <c:pt idx="254">
                  <c:v>203</c:v>
                </c:pt>
                <c:pt idx="255">
                  <c:v>203</c:v>
                </c:pt>
                <c:pt idx="256">
                  <c:v>202</c:v>
                </c:pt>
                <c:pt idx="257">
                  <c:v>203</c:v>
                </c:pt>
                <c:pt idx="258">
                  <c:v>200</c:v>
                </c:pt>
                <c:pt idx="259">
                  <c:v>204</c:v>
                </c:pt>
                <c:pt idx="260">
                  <c:v>204</c:v>
                </c:pt>
                <c:pt idx="261">
                  <c:v>203</c:v>
                </c:pt>
                <c:pt idx="262">
                  <c:v>202</c:v>
                </c:pt>
                <c:pt idx="263">
                  <c:v>200</c:v>
                </c:pt>
                <c:pt idx="264">
                  <c:v>204</c:v>
                </c:pt>
                <c:pt idx="265">
                  <c:v>204</c:v>
                </c:pt>
                <c:pt idx="266">
                  <c:v>203</c:v>
                </c:pt>
                <c:pt idx="267">
                  <c:v>202</c:v>
                </c:pt>
                <c:pt idx="268">
                  <c:v>204</c:v>
                </c:pt>
                <c:pt idx="269">
                  <c:v>203</c:v>
                </c:pt>
                <c:pt idx="270">
                  <c:v>203</c:v>
                </c:pt>
                <c:pt idx="271">
                  <c:v>201</c:v>
                </c:pt>
                <c:pt idx="272">
                  <c:v>205</c:v>
                </c:pt>
                <c:pt idx="273">
                  <c:v>204</c:v>
                </c:pt>
                <c:pt idx="274">
                  <c:v>203</c:v>
                </c:pt>
                <c:pt idx="275">
                  <c:v>201</c:v>
                </c:pt>
                <c:pt idx="276">
                  <c:v>201</c:v>
                </c:pt>
                <c:pt idx="277">
                  <c:v>203</c:v>
                </c:pt>
                <c:pt idx="278">
                  <c:v>199</c:v>
                </c:pt>
                <c:pt idx="279">
                  <c:v>204</c:v>
                </c:pt>
                <c:pt idx="280">
                  <c:v>204</c:v>
                </c:pt>
                <c:pt idx="281">
                  <c:v>203</c:v>
                </c:pt>
                <c:pt idx="282">
                  <c:v>202</c:v>
                </c:pt>
                <c:pt idx="283">
                  <c:v>202</c:v>
                </c:pt>
                <c:pt idx="284">
                  <c:v>202</c:v>
                </c:pt>
                <c:pt idx="285">
                  <c:v>201</c:v>
                </c:pt>
                <c:pt idx="286">
                  <c:v>202</c:v>
                </c:pt>
                <c:pt idx="287">
                  <c:v>202</c:v>
                </c:pt>
                <c:pt idx="288">
                  <c:v>205</c:v>
                </c:pt>
                <c:pt idx="289">
                  <c:v>200</c:v>
                </c:pt>
                <c:pt idx="290">
                  <c:v>200</c:v>
                </c:pt>
                <c:pt idx="291">
                  <c:v>203</c:v>
                </c:pt>
                <c:pt idx="292">
                  <c:v>204</c:v>
                </c:pt>
                <c:pt idx="293">
                  <c:v>204</c:v>
                </c:pt>
                <c:pt idx="294">
                  <c:v>201</c:v>
                </c:pt>
                <c:pt idx="295">
                  <c:v>200</c:v>
                </c:pt>
                <c:pt idx="296">
                  <c:v>205</c:v>
                </c:pt>
                <c:pt idx="297">
                  <c:v>204</c:v>
                </c:pt>
                <c:pt idx="298">
                  <c:v>200</c:v>
                </c:pt>
                <c:pt idx="299">
                  <c:v>203</c:v>
                </c:pt>
                <c:pt idx="300">
                  <c:v>204</c:v>
                </c:pt>
                <c:pt idx="301">
                  <c:v>204</c:v>
                </c:pt>
                <c:pt idx="302">
                  <c:v>202</c:v>
                </c:pt>
                <c:pt idx="303">
                  <c:v>204</c:v>
                </c:pt>
                <c:pt idx="304">
                  <c:v>203</c:v>
                </c:pt>
                <c:pt idx="305">
                  <c:v>203</c:v>
                </c:pt>
                <c:pt idx="306">
                  <c:v>202</c:v>
                </c:pt>
                <c:pt idx="307">
                  <c:v>204</c:v>
                </c:pt>
                <c:pt idx="308">
                  <c:v>202</c:v>
                </c:pt>
                <c:pt idx="309">
                  <c:v>202</c:v>
                </c:pt>
                <c:pt idx="310">
                  <c:v>199</c:v>
                </c:pt>
                <c:pt idx="311">
                  <c:v>202</c:v>
                </c:pt>
                <c:pt idx="312">
                  <c:v>202</c:v>
                </c:pt>
                <c:pt idx="313">
                  <c:v>202</c:v>
                </c:pt>
                <c:pt idx="314">
                  <c:v>202</c:v>
                </c:pt>
                <c:pt idx="315">
                  <c:v>203</c:v>
                </c:pt>
                <c:pt idx="316">
                  <c:v>202</c:v>
                </c:pt>
                <c:pt idx="317">
                  <c:v>199</c:v>
                </c:pt>
                <c:pt idx="318">
                  <c:v>201</c:v>
                </c:pt>
                <c:pt idx="319">
                  <c:v>203</c:v>
                </c:pt>
                <c:pt idx="320">
                  <c:v>203</c:v>
                </c:pt>
                <c:pt idx="321">
                  <c:v>199</c:v>
                </c:pt>
                <c:pt idx="322">
                  <c:v>202</c:v>
                </c:pt>
                <c:pt idx="323">
                  <c:v>203</c:v>
                </c:pt>
                <c:pt idx="324">
                  <c:v>202</c:v>
                </c:pt>
                <c:pt idx="325">
                  <c:v>202</c:v>
                </c:pt>
                <c:pt idx="326">
                  <c:v>202</c:v>
                </c:pt>
                <c:pt idx="327">
                  <c:v>203</c:v>
                </c:pt>
                <c:pt idx="328">
                  <c:v>203</c:v>
                </c:pt>
                <c:pt idx="329">
                  <c:v>203</c:v>
                </c:pt>
                <c:pt idx="330">
                  <c:v>202</c:v>
                </c:pt>
                <c:pt idx="331">
                  <c:v>205</c:v>
                </c:pt>
                <c:pt idx="332">
                  <c:v>203</c:v>
                </c:pt>
                <c:pt idx="333">
                  <c:v>203</c:v>
                </c:pt>
                <c:pt idx="334">
                  <c:v>201</c:v>
                </c:pt>
                <c:pt idx="335">
                  <c:v>202</c:v>
                </c:pt>
                <c:pt idx="336">
                  <c:v>203</c:v>
                </c:pt>
                <c:pt idx="337">
                  <c:v>201</c:v>
                </c:pt>
                <c:pt idx="338">
                  <c:v>202</c:v>
                </c:pt>
                <c:pt idx="339">
                  <c:v>205</c:v>
                </c:pt>
                <c:pt idx="340">
                  <c:v>201</c:v>
                </c:pt>
                <c:pt idx="341">
                  <c:v>202</c:v>
                </c:pt>
                <c:pt idx="342">
                  <c:v>201</c:v>
                </c:pt>
                <c:pt idx="343">
                  <c:v>203</c:v>
                </c:pt>
                <c:pt idx="344">
                  <c:v>203</c:v>
                </c:pt>
                <c:pt idx="345">
                  <c:v>200</c:v>
                </c:pt>
                <c:pt idx="346">
                  <c:v>203</c:v>
                </c:pt>
                <c:pt idx="347">
                  <c:v>204</c:v>
                </c:pt>
                <c:pt idx="348">
                  <c:v>203</c:v>
                </c:pt>
                <c:pt idx="349">
                  <c:v>201</c:v>
                </c:pt>
                <c:pt idx="350">
                  <c:v>203</c:v>
                </c:pt>
                <c:pt idx="351">
                  <c:v>204</c:v>
                </c:pt>
                <c:pt idx="352">
                  <c:v>203</c:v>
                </c:pt>
                <c:pt idx="353">
                  <c:v>202</c:v>
                </c:pt>
                <c:pt idx="354">
                  <c:v>202</c:v>
                </c:pt>
                <c:pt idx="355">
                  <c:v>203</c:v>
                </c:pt>
                <c:pt idx="356">
                  <c:v>204</c:v>
                </c:pt>
                <c:pt idx="357">
                  <c:v>201</c:v>
                </c:pt>
                <c:pt idx="358">
                  <c:v>202</c:v>
                </c:pt>
                <c:pt idx="359">
                  <c:v>204</c:v>
                </c:pt>
                <c:pt idx="360">
                  <c:v>203</c:v>
                </c:pt>
                <c:pt idx="361">
                  <c:v>200</c:v>
                </c:pt>
                <c:pt idx="362">
                  <c:v>201</c:v>
                </c:pt>
                <c:pt idx="363">
                  <c:v>202</c:v>
                </c:pt>
                <c:pt idx="364">
                  <c:v>198</c:v>
                </c:pt>
                <c:pt idx="365">
                  <c:v>199</c:v>
                </c:pt>
                <c:pt idx="366">
                  <c:v>200</c:v>
                </c:pt>
                <c:pt idx="367">
                  <c:v>201</c:v>
                </c:pt>
                <c:pt idx="368">
                  <c:v>200</c:v>
                </c:pt>
                <c:pt idx="369">
                  <c:v>200</c:v>
                </c:pt>
                <c:pt idx="370">
                  <c:v>200</c:v>
                </c:pt>
                <c:pt idx="371">
                  <c:v>201</c:v>
                </c:pt>
                <c:pt idx="372">
                  <c:v>199</c:v>
                </c:pt>
                <c:pt idx="373">
                  <c:v>197</c:v>
                </c:pt>
                <c:pt idx="374">
                  <c:v>201</c:v>
                </c:pt>
                <c:pt idx="375">
                  <c:v>202</c:v>
                </c:pt>
                <c:pt idx="376">
                  <c:v>203</c:v>
                </c:pt>
                <c:pt idx="377">
                  <c:v>202</c:v>
                </c:pt>
                <c:pt idx="378">
                  <c:v>202</c:v>
                </c:pt>
                <c:pt idx="379">
                  <c:v>205</c:v>
                </c:pt>
                <c:pt idx="380">
                  <c:v>205</c:v>
                </c:pt>
                <c:pt idx="381">
                  <c:v>204</c:v>
                </c:pt>
                <c:pt idx="382">
                  <c:v>206</c:v>
                </c:pt>
                <c:pt idx="383">
                  <c:v>205</c:v>
                </c:pt>
                <c:pt idx="384">
                  <c:v>203</c:v>
                </c:pt>
                <c:pt idx="385">
                  <c:v>203</c:v>
                </c:pt>
                <c:pt idx="386">
                  <c:v>204</c:v>
                </c:pt>
                <c:pt idx="387">
                  <c:v>206</c:v>
                </c:pt>
                <c:pt idx="388">
                  <c:v>204</c:v>
                </c:pt>
                <c:pt idx="389">
                  <c:v>203</c:v>
                </c:pt>
                <c:pt idx="390">
                  <c:v>204</c:v>
                </c:pt>
                <c:pt idx="391">
                  <c:v>205</c:v>
                </c:pt>
                <c:pt idx="392">
                  <c:v>204</c:v>
                </c:pt>
                <c:pt idx="393">
                  <c:v>203</c:v>
                </c:pt>
                <c:pt idx="394">
                  <c:v>204</c:v>
                </c:pt>
                <c:pt idx="395">
                  <c:v>205</c:v>
                </c:pt>
                <c:pt idx="396">
                  <c:v>204</c:v>
                </c:pt>
                <c:pt idx="397">
                  <c:v>204</c:v>
                </c:pt>
                <c:pt idx="398">
                  <c:v>204</c:v>
                </c:pt>
                <c:pt idx="399">
                  <c:v>205</c:v>
                </c:pt>
                <c:pt idx="400">
                  <c:v>202</c:v>
                </c:pt>
                <c:pt idx="401">
                  <c:v>205</c:v>
                </c:pt>
                <c:pt idx="402">
                  <c:v>206</c:v>
                </c:pt>
                <c:pt idx="403">
                  <c:v>205</c:v>
                </c:pt>
                <c:pt idx="404">
                  <c:v>203</c:v>
                </c:pt>
                <c:pt idx="405">
                  <c:v>204</c:v>
                </c:pt>
                <c:pt idx="406">
                  <c:v>205</c:v>
                </c:pt>
                <c:pt idx="407">
                  <c:v>205</c:v>
                </c:pt>
                <c:pt idx="408">
                  <c:v>204</c:v>
                </c:pt>
                <c:pt idx="409">
                  <c:v>203</c:v>
                </c:pt>
                <c:pt idx="410">
                  <c:v>205</c:v>
                </c:pt>
                <c:pt idx="411">
                  <c:v>204</c:v>
                </c:pt>
                <c:pt idx="412">
                  <c:v>205</c:v>
                </c:pt>
                <c:pt idx="413">
                  <c:v>203</c:v>
                </c:pt>
                <c:pt idx="414">
                  <c:v>206</c:v>
                </c:pt>
                <c:pt idx="415">
                  <c:v>205</c:v>
                </c:pt>
                <c:pt idx="416">
                  <c:v>205</c:v>
                </c:pt>
                <c:pt idx="417">
                  <c:v>207</c:v>
                </c:pt>
                <c:pt idx="418">
                  <c:v>206</c:v>
                </c:pt>
                <c:pt idx="419">
                  <c:v>206</c:v>
                </c:pt>
                <c:pt idx="420">
                  <c:v>205</c:v>
                </c:pt>
                <c:pt idx="421">
                  <c:v>205</c:v>
                </c:pt>
                <c:pt idx="422">
                  <c:v>207</c:v>
                </c:pt>
                <c:pt idx="423">
                  <c:v>205</c:v>
                </c:pt>
                <c:pt idx="424">
                  <c:v>204</c:v>
                </c:pt>
                <c:pt idx="425">
                  <c:v>205</c:v>
                </c:pt>
                <c:pt idx="426">
                  <c:v>206</c:v>
                </c:pt>
                <c:pt idx="427">
                  <c:v>205</c:v>
                </c:pt>
                <c:pt idx="428">
                  <c:v>203</c:v>
                </c:pt>
                <c:pt idx="429">
                  <c:v>204</c:v>
                </c:pt>
                <c:pt idx="430">
                  <c:v>207</c:v>
                </c:pt>
                <c:pt idx="431">
                  <c:v>206</c:v>
                </c:pt>
                <c:pt idx="432">
                  <c:v>205</c:v>
                </c:pt>
                <c:pt idx="433">
                  <c:v>207</c:v>
                </c:pt>
                <c:pt idx="434">
                  <c:v>207</c:v>
                </c:pt>
                <c:pt idx="435">
                  <c:v>207</c:v>
                </c:pt>
                <c:pt idx="436">
                  <c:v>205</c:v>
                </c:pt>
                <c:pt idx="437">
                  <c:v>206</c:v>
                </c:pt>
                <c:pt idx="438">
                  <c:v>208</c:v>
                </c:pt>
                <c:pt idx="439">
                  <c:v>208</c:v>
                </c:pt>
                <c:pt idx="440">
                  <c:v>206</c:v>
                </c:pt>
                <c:pt idx="441">
                  <c:v>208</c:v>
                </c:pt>
                <c:pt idx="442">
                  <c:v>208</c:v>
                </c:pt>
                <c:pt idx="443">
                  <c:v>209</c:v>
                </c:pt>
                <c:pt idx="444">
                  <c:v>205</c:v>
                </c:pt>
                <c:pt idx="445">
                  <c:v>209</c:v>
                </c:pt>
                <c:pt idx="446">
                  <c:v>208</c:v>
                </c:pt>
                <c:pt idx="447">
                  <c:v>208</c:v>
                </c:pt>
                <c:pt idx="448">
                  <c:v>207</c:v>
                </c:pt>
                <c:pt idx="449">
                  <c:v>209</c:v>
                </c:pt>
                <c:pt idx="450">
                  <c:v>209</c:v>
                </c:pt>
                <c:pt idx="451">
                  <c:v>208</c:v>
                </c:pt>
                <c:pt idx="452">
                  <c:v>205</c:v>
                </c:pt>
                <c:pt idx="453">
                  <c:v>208</c:v>
                </c:pt>
                <c:pt idx="454">
                  <c:v>208</c:v>
                </c:pt>
                <c:pt idx="455">
                  <c:v>207</c:v>
                </c:pt>
                <c:pt idx="456">
                  <c:v>206</c:v>
                </c:pt>
                <c:pt idx="457">
                  <c:v>208</c:v>
                </c:pt>
                <c:pt idx="458">
                  <c:v>209</c:v>
                </c:pt>
                <c:pt idx="459">
                  <c:v>207</c:v>
                </c:pt>
                <c:pt idx="460">
                  <c:v>207</c:v>
                </c:pt>
                <c:pt idx="461">
                  <c:v>208</c:v>
                </c:pt>
                <c:pt idx="462">
                  <c:v>208</c:v>
                </c:pt>
                <c:pt idx="463">
                  <c:v>207</c:v>
                </c:pt>
                <c:pt idx="464">
                  <c:v>207</c:v>
                </c:pt>
                <c:pt idx="465">
                  <c:v>209</c:v>
                </c:pt>
                <c:pt idx="466">
                  <c:v>209</c:v>
                </c:pt>
                <c:pt idx="467">
                  <c:v>207</c:v>
                </c:pt>
                <c:pt idx="468">
                  <c:v>206</c:v>
                </c:pt>
                <c:pt idx="469">
                  <c:v>208</c:v>
                </c:pt>
                <c:pt idx="470">
                  <c:v>209</c:v>
                </c:pt>
                <c:pt idx="471">
                  <c:v>206</c:v>
                </c:pt>
                <c:pt idx="472">
                  <c:v>208</c:v>
                </c:pt>
                <c:pt idx="473">
                  <c:v>210</c:v>
                </c:pt>
                <c:pt idx="474">
                  <c:v>209</c:v>
                </c:pt>
                <c:pt idx="475">
                  <c:v>208</c:v>
                </c:pt>
                <c:pt idx="476">
                  <c:v>208</c:v>
                </c:pt>
                <c:pt idx="477">
                  <c:v>209</c:v>
                </c:pt>
                <c:pt idx="478">
                  <c:v>209</c:v>
                </c:pt>
                <c:pt idx="479">
                  <c:v>208</c:v>
                </c:pt>
                <c:pt idx="480">
                  <c:v>209</c:v>
                </c:pt>
                <c:pt idx="481">
                  <c:v>210</c:v>
                </c:pt>
                <c:pt idx="482">
                  <c:v>208</c:v>
                </c:pt>
                <c:pt idx="483">
                  <c:v>207</c:v>
                </c:pt>
                <c:pt idx="484">
                  <c:v>206</c:v>
                </c:pt>
                <c:pt idx="485">
                  <c:v>209</c:v>
                </c:pt>
                <c:pt idx="486">
                  <c:v>210</c:v>
                </c:pt>
                <c:pt idx="487">
                  <c:v>205</c:v>
                </c:pt>
                <c:pt idx="488">
                  <c:v>209</c:v>
                </c:pt>
                <c:pt idx="489">
                  <c:v>208</c:v>
                </c:pt>
                <c:pt idx="490">
                  <c:v>209</c:v>
                </c:pt>
                <c:pt idx="491">
                  <c:v>207</c:v>
                </c:pt>
                <c:pt idx="492">
                  <c:v>209</c:v>
                </c:pt>
                <c:pt idx="493">
                  <c:v>209</c:v>
                </c:pt>
                <c:pt idx="494">
                  <c:v>209</c:v>
                </c:pt>
                <c:pt idx="495">
                  <c:v>208</c:v>
                </c:pt>
                <c:pt idx="496">
                  <c:v>207</c:v>
                </c:pt>
                <c:pt idx="497">
                  <c:v>210</c:v>
                </c:pt>
                <c:pt idx="498">
                  <c:v>208</c:v>
                </c:pt>
                <c:pt idx="499">
                  <c:v>206</c:v>
                </c:pt>
                <c:pt idx="500">
                  <c:v>206</c:v>
                </c:pt>
                <c:pt idx="501">
                  <c:v>210</c:v>
                </c:pt>
                <c:pt idx="502">
                  <c:v>208</c:v>
                </c:pt>
                <c:pt idx="503">
                  <c:v>207</c:v>
                </c:pt>
                <c:pt idx="504">
                  <c:v>208</c:v>
                </c:pt>
                <c:pt idx="505">
                  <c:v>210</c:v>
                </c:pt>
                <c:pt idx="506">
                  <c:v>209</c:v>
                </c:pt>
                <c:pt idx="507">
                  <c:v>207</c:v>
                </c:pt>
                <c:pt idx="508">
                  <c:v>210</c:v>
                </c:pt>
                <c:pt idx="509">
                  <c:v>210</c:v>
                </c:pt>
                <c:pt idx="510">
                  <c:v>207</c:v>
                </c:pt>
                <c:pt idx="511">
                  <c:v>208</c:v>
                </c:pt>
                <c:pt idx="512">
                  <c:v>207</c:v>
                </c:pt>
                <c:pt idx="513">
                  <c:v>209</c:v>
                </c:pt>
                <c:pt idx="514">
                  <c:v>208</c:v>
                </c:pt>
                <c:pt idx="515">
                  <c:v>207</c:v>
                </c:pt>
                <c:pt idx="516">
                  <c:v>209</c:v>
                </c:pt>
                <c:pt idx="517">
                  <c:v>209</c:v>
                </c:pt>
                <c:pt idx="518">
                  <c:v>209</c:v>
                </c:pt>
                <c:pt idx="519">
                  <c:v>208</c:v>
                </c:pt>
                <c:pt idx="520">
                  <c:v>207</c:v>
                </c:pt>
                <c:pt idx="521">
                  <c:v>209</c:v>
                </c:pt>
                <c:pt idx="522">
                  <c:v>209</c:v>
                </c:pt>
                <c:pt idx="523">
                  <c:v>205</c:v>
                </c:pt>
                <c:pt idx="524">
                  <c:v>210</c:v>
                </c:pt>
                <c:pt idx="525">
                  <c:v>208</c:v>
                </c:pt>
                <c:pt idx="526">
                  <c:v>207</c:v>
                </c:pt>
                <c:pt idx="527">
                  <c:v>207</c:v>
                </c:pt>
                <c:pt idx="528">
                  <c:v>208</c:v>
                </c:pt>
                <c:pt idx="529">
                  <c:v>210</c:v>
                </c:pt>
                <c:pt idx="530">
                  <c:v>209</c:v>
                </c:pt>
                <c:pt idx="531">
                  <c:v>208</c:v>
                </c:pt>
                <c:pt idx="532">
                  <c:v>207</c:v>
                </c:pt>
                <c:pt idx="533">
                  <c:v>208</c:v>
                </c:pt>
                <c:pt idx="534">
                  <c:v>207</c:v>
                </c:pt>
                <c:pt idx="535">
                  <c:v>208</c:v>
                </c:pt>
                <c:pt idx="536">
                  <c:v>208</c:v>
                </c:pt>
                <c:pt idx="537">
                  <c:v>209</c:v>
                </c:pt>
                <c:pt idx="538">
                  <c:v>206</c:v>
                </c:pt>
                <c:pt idx="539">
                  <c:v>208</c:v>
                </c:pt>
                <c:pt idx="540">
                  <c:v>207</c:v>
                </c:pt>
                <c:pt idx="541">
                  <c:v>208</c:v>
                </c:pt>
                <c:pt idx="542">
                  <c:v>208</c:v>
                </c:pt>
                <c:pt idx="543">
                  <c:v>207</c:v>
                </c:pt>
                <c:pt idx="544">
                  <c:v>209</c:v>
                </c:pt>
                <c:pt idx="545">
                  <c:v>209</c:v>
                </c:pt>
                <c:pt idx="546">
                  <c:v>207</c:v>
                </c:pt>
                <c:pt idx="547">
                  <c:v>207</c:v>
                </c:pt>
                <c:pt idx="548">
                  <c:v>208</c:v>
                </c:pt>
                <c:pt idx="549">
                  <c:v>209</c:v>
                </c:pt>
                <c:pt idx="550">
                  <c:v>208</c:v>
                </c:pt>
                <c:pt idx="551">
                  <c:v>208</c:v>
                </c:pt>
                <c:pt idx="552">
                  <c:v>209</c:v>
                </c:pt>
                <c:pt idx="553">
                  <c:v>208</c:v>
                </c:pt>
                <c:pt idx="554">
                  <c:v>208</c:v>
                </c:pt>
                <c:pt idx="555">
                  <c:v>209</c:v>
                </c:pt>
                <c:pt idx="556">
                  <c:v>210</c:v>
                </c:pt>
                <c:pt idx="557">
                  <c:v>211</c:v>
                </c:pt>
                <c:pt idx="558">
                  <c:v>209</c:v>
                </c:pt>
                <c:pt idx="559">
                  <c:v>211</c:v>
                </c:pt>
                <c:pt idx="560">
                  <c:v>211</c:v>
                </c:pt>
                <c:pt idx="561">
                  <c:v>211</c:v>
                </c:pt>
                <c:pt idx="562">
                  <c:v>210</c:v>
                </c:pt>
                <c:pt idx="563">
                  <c:v>210</c:v>
                </c:pt>
                <c:pt idx="564">
                  <c:v>211</c:v>
                </c:pt>
                <c:pt idx="565">
                  <c:v>211</c:v>
                </c:pt>
                <c:pt idx="566">
                  <c:v>208</c:v>
                </c:pt>
                <c:pt idx="567">
                  <c:v>207</c:v>
                </c:pt>
                <c:pt idx="568">
                  <c:v>208</c:v>
                </c:pt>
                <c:pt idx="569">
                  <c:v>208</c:v>
                </c:pt>
                <c:pt idx="570">
                  <c:v>205</c:v>
                </c:pt>
                <c:pt idx="571">
                  <c:v>207</c:v>
                </c:pt>
                <c:pt idx="572">
                  <c:v>209</c:v>
                </c:pt>
                <c:pt idx="573">
                  <c:v>207</c:v>
                </c:pt>
                <c:pt idx="574">
                  <c:v>205</c:v>
                </c:pt>
                <c:pt idx="575">
                  <c:v>207</c:v>
                </c:pt>
                <c:pt idx="576">
                  <c:v>207</c:v>
                </c:pt>
                <c:pt idx="577">
                  <c:v>207</c:v>
                </c:pt>
                <c:pt idx="578">
                  <c:v>206</c:v>
                </c:pt>
                <c:pt idx="579">
                  <c:v>206</c:v>
                </c:pt>
                <c:pt idx="580">
                  <c:v>208</c:v>
                </c:pt>
                <c:pt idx="581">
                  <c:v>205</c:v>
                </c:pt>
                <c:pt idx="582">
                  <c:v>205</c:v>
                </c:pt>
                <c:pt idx="583">
                  <c:v>205</c:v>
                </c:pt>
                <c:pt idx="584">
                  <c:v>206</c:v>
                </c:pt>
                <c:pt idx="585">
                  <c:v>206</c:v>
                </c:pt>
                <c:pt idx="586">
                  <c:v>204</c:v>
                </c:pt>
                <c:pt idx="587">
                  <c:v>205</c:v>
                </c:pt>
                <c:pt idx="588">
                  <c:v>206</c:v>
                </c:pt>
                <c:pt idx="589">
                  <c:v>204</c:v>
                </c:pt>
                <c:pt idx="590">
                  <c:v>203</c:v>
                </c:pt>
                <c:pt idx="591">
                  <c:v>205</c:v>
                </c:pt>
                <c:pt idx="592">
                  <c:v>204</c:v>
                </c:pt>
                <c:pt idx="593">
                  <c:v>204</c:v>
                </c:pt>
                <c:pt idx="594">
                  <c:v>202</c:v>
                </c:pt>
                <c:pt idx="595">
                  <c:v>204</c:v>
                </c:pt>
                <c:pt idx="596">
                  <c:v>204</c:v>
                </c:pt>
                <c:pt idx="597">
                  <c:v>205</c:v>
                </c:pt>
                <c:pt idx="598">
                  <c:v>204</c:v>
                </c:pt>
                <c:pt idx="599">
                  <c:v>205</c:v>
                </c:pt>
                <c:pt idx="600">
                  <c:v>206</c:v>
                </c:pt>
                <c:pt idx="601">
                  <c:v>202</c:v>
                </c:pt>
                <c:pt idx="602">
                  <c:v>205</c:v>
                </c:pt>
                <c:pt idx="603">
                  <c:v>204</c:v>
                </c:pt>
                <c:pt idx="604">
                  <c:v>205</c:v>
                </c:pt>
                <c:pt idx="605">
                  <c:v>205</c:v>
                </c:pt>
                <c:pt idx="606">
                  <c:v>204</c:v>
                </c:pt>
                <c:pt idx="607">
                  <c:v>206</c:v>
                </c:pt>
                <c:pt idx="608">
                  <c:v>205</c:v>
                </c:pt>
                <c:pt idx="609">
                  <c:v>204</c:v>
                </c:pt>
                <c:pt idx="610">
                  <c:v>204</c:v>
                </c:pt>
                <c:pt idx="611">
                  <c:v>205</c:v>
                </c:pt>
                <c:pt idx="612">
                  <c:v>206</c:v>
                </c:pt>
                <c:pt idx="613">
                  <c:v>204</c:v>
                </c:pt>
                <c:pt idx="614">
                  <c:v>206</c:v>
                </c:pt>
                <c:pt idx="615">
                  <c:v>207</c:v>
                </c:pt>
                <c:pt idx="616">
                  <c:v>206</c:v>
                </c:pt>
                <c:pt idx="617">
                  <c:v>205</c:v>
                </c:pt>
                <c:pt idx="618">
                  <c:v>205</c:v>
                </c:pt>
                <c:pt idx="619">
                  <c:v>205</c:v>
                </c:pt>
                <c:pt idx="620">
                  <c:v>206</c:v>
                </c:pt>
                <c:pt idx="621">
                  <c:v>205</c:v>
                </c:pt>
                <c:pt idx="622">
                  <c:v>204</c:v>
                </c:pt>
                <c:pt idx="623">
                  <c:v>207</c:v>
                </c:pt>
                <c:pt idx="624">
                  <c:v>204</c:v>
                </c:pt>
                <c:pt idx="625">
                  <c:v>205</c:v>
                </c:pt>
                <c:pt idx="626">
                  <c:v>205</c:v>
                </c:pt>
                <c:pt idx="627">
                  <c:v>206</c:v>
                </c:pt>
                <c:pt idx="628">
                  <c:v>205</c:v>
                </c:pt>
                <c:pt idx="629">
                  <c:v>205</c:v>
                </c:pt>
                <c:pt idx="630">
                  <c:v>205</c:v>
                </c:pt>
                <c:pt idx="631">
                  <c:v>206</c:v>
                </c:pt>
                <c:pt idx="632">
                  <c:v>205</c:v>
                </c:pt>
                <c:pt idx="633">
                  <c:v>203</c:v>
                </c:pt>
                <c:pt idx="634">
                  <c:v>205</c:v>
                </c:pt>
                <c:pt idx="635">
                  <c:v>205</c:v>
                </c:pt>
                <c:pt idx="636">
                  <c:v>205</c:v>
                </c:pt>
                <c:pt idx="637">
                  <c:v>202</c:v>
                </c:pt>
                <c:pt idx="638">
                  <c:v>204</c:v>
                </c:pt>
                <c:pt idx="639">
                  <c:v>206</c:v>
                </c:pt>
                <c:pt idx="640">
                  <c:v>205</c:v>
                </c:pt>
                <c:pt idx="641">
                  <c:v>205</c:v>
                </c:pt>
                <c:pt idx="642">
                  <c:v>204</c:v>
                </c:pt>
                <c:pt idx="643">
                  <c:v>206</c:v>
                </c:pt>
                <c:pt idx="644">
                  <c:v>205</c:v>
                </c:pt>
                <c:pt idx="645">
                  <c:v>203</c:v>
                </c:pt>
                <c:pt idx="646">
                  <c:v>204</c:v>
                </c:pt>
                <c:pt idx="647">
                  <c:v>205</c:v>
                </c:pt>
                <c:pt idx="648">
                  <c:v>205</c:v>
                </c:pt>
                <c:pt idx="649">
                  <c:v>205</c:v>
                </c:pt>
                <c:pt idx="650">
                  <c:v>206</c:v>
                </c:pt>
                <c:pt idx="651">
                  <c:v>205</c:v>
                </c:pt>
                <c:pt idx="652">
                  <c:v>204</c:v>
                </c:pt>
                <c:pt idx="653">
                  <c:v>204</c:v>
                </c:pt>
                <c:pt idx="654">
                  <c:v>203</c:v>
                </c:pt>
                <c:pt idx="655">
                  <c:v>206</c:v>
                </c:pt>
                <c:pt idx="656">
                  <c:v>204</c:v>
                </c:pt>
                <c:pt idx="657">
                  <c:v>203</c:v>
                </c:pt>
                <c:pt idx="658">
                  <c:v>205</c:v>
                </c:pt>
                <c:pt idx="659">
                  <c:v>206</c:v>
                </c:pt>
                <c:pt idx="660">
                  <c:v>203</c:v>
                </c:pt>
                <c:pt idx="661">
                  <c:v>204</c:v>
                </c:pt>
                <c:pt idx="662">
                  <c:v>204</c:v>
                </c:pt>
                <c:pt idx="663">
                  <c:v>206</c:v>
                </c:pt>
                <c:pt idx="664">
                  <c:v>205</c:v>
                </c:pt>
                <c:pt idx="665">
                  <c:v>203</c:v>
                </c:pt>
                <c:pt idx="666">
                  <c:v>205</c:v>
                </c:pt>
                <c:pt idx="667">
                  <c:v>206</c:v>
                </c:pt>
                <c:pt idx="668">
                  <c:v>205</c:v>
                </c:pt>
                <c:pt idx="669">
                  <c:v>205</c:v>
                </c:pt>
                <c:pt idx="670">
                  <c:v>205</c:v>
                </c:pt>
                <c:pt idx="671">
                  <c:v>207</c:v>
                </c:pt>
                <c:pt idx="672">
                  <c:v>204</c:v>
                </c:pt>
                <c:pt idx="673">
                  <c:v>202</c:v>
                </c:pt>
                <c:pt idx="674">
                  <c:v>207</c:v>
                </c:pt>
                <c:pt idx="675">
                  <c:v>205</c:v>
                </c:pt>
                <c:pt idx="676">
                  <c:v>205</c:v>
                </c:pt>
                <c:pt idx="677">
                  <c:v>203</c:v>
                </c:pt>
                <c:pt idx="678">
                  <c:v>204</c:v>
                </c:pt>
                <c:pt idx="679">
                  <c:v>207</c:v>
                </c:pt>
                <c:pt idx="680">
                  <c:v>203</c:v>
                </c:pt>
                <c:pt idx="681">
                  <c:v>204</c:v>
                </c:pt>
                <c:pt idx="682">
                  <c:v>205</c:v>
                </c:pt>
                <c:pt idx="683">
                  <c:v>205</c:v>
                </c:pt>
                <c:pt idx="684">
                  <c:v>204</c:v>
                </c:pt>
                <c:pt idx="685">
                  <c:v>203</c:v>
                </c:pt>
                <c:pt idx="686">
                  <c:v>205</c:v>
                </c:pt>
                <c:pt idx="687">
                  <c:v>205</c:v>
                </c:pt>
                <c:pt idx="688">
                  <c:v>204</c:v>
                </c:pt>
                <c:pt idx="689">
                  <c:v>204</c:v>
                </c:pt>
                <c:pt idx="690">
                  <c:v>205</c:v>
                </c:pt>
                <c:pt idx="691">
                  <c:v>204</c:v>
                </c:pt>
                <c:pt idx="692">
                  <c:v>202</c:v>
                </c:pt>
                <c:pt idx="693">
                  <c:v>202</c:v>
                </c:pt>
                <c:pt idx="694">
                  <c:v>205</c:v>
                </c:pt>
                <c:pt idx="695">
                  <c:v>204</c:v>
                </c:pt>
                <c:pt idx="696">
                  <c:v>203</c:v>
                </c:pt>
                <c:pt idx="697">
                  <c:v>204</c:v>
                </c:pt>
                <c:pt idx="698">
                  <c:v>205</c:v>
                </c:pt>
                <c:pt idx="699">
                  <c:v>206</c:v>
                </c:pt>
                <c:pt idx="700">
                  <c:v>202</c:v>
                </c:pt>
                <c:pt idx="701">
                  <c:v>205</c:v>
                </c:pt>
                <c:pt idx="702">
                  <c:v>206</c:v>
                </c:pt>
                <c:pt idx="703">
                  <c:v>204</c:v>
                </c:pt>
                <c:pt idx="704">
                  <c:v>204</c:v>
                </c:pt>
                <c:pt idx="705">
                  <c:v>205</c:v>
                </c:pt>
                <c:pt idx="706">
                  <c:v>206</c:v>
                </c:pt>
                <c:pt idx="707">
                  <c:v>206</c:v>
                </c:pt>
                <c:pt idx="708">
                  <c:v>204</c:v>
                </c:pt>
                <c:pt idx="709">
                  <c:v>205</c:v>
                </c:pt>
                <c:pt idx="710">
                  <c:v>205</c:v>
                </c:pt>
                <c:pt idx="711">
                  <c:v>205</c:v>
                </c:pt>
                <c:pt idx="712">
                  <c:v>206</c:v>
                </c:pt>
                <c:pt idx="713">
                  <c:v>205</c:v>
                </c:pt>
                <c:pt idx="714">
                  <c:v>207</c:v>
                </c:pt>
                <c:pt idx="715">
                  <c:v>206</c:v>
                </c:pt>
                <c:pt idx="716">
                  <c:v>203</c:v>
                </c:pt>
                <c:pt idx="717">
                  <c:v>204</c:v>
                </c:pt>
                <c:pt idx="718">
                  <c:v>206</c:v>
                </c:pt>
                <c:pt idx="719">
                  <c:v>204</c:v>
                </c:pt>
                <c:pt idx="720">
                  <c:v>202</c:v>
                </c:pt>
                <c:pt idx="721">
                  <c:v>204</c:v>
                </c:pt>
                <c:pt idx="722">
                  <c:v>206</c:v>
                </c:pt>
                <c:pt idx="723">
                  <c:v>203</c:v>
                </c:pt>
                <c:pt idx="724">
                  <c:v>202</c:v>
                </c:pt>
                <c:pt idx="725">
                  <c:v>206</c:v>
                </c:pt>
                <c:pt idx="726">
                  <c:v>206</c:v>
                </c:pt>
                <c:pt idx="727">
                  <c:v>206</c:v>
                </c:pt>
                <c:pt idx="728">
                  <c:v>205</c:v>
                </c:pt>
                <c:pt idx="729">
                  <c:v>204</c:v>
                </c:pt>
                <c:pt idx="730">
                  <c:v>206</c:v>
                </c:pt>
                <c:pt idx="731">
                  <c:v>203</c:v>
                </c:pt>
                <c:pt idx="732">
                  <c:v>204</c:v>
                </c:pt>
                <c:pt idx="733">
                  <c:v>205</c:v>
                </c:pt>
                <c:pt idx="734">
                  <c:v>206</c:v>
                </c:pt>
                <c:pt idx="735">
                  <c:v>204</c:v>
                </c:pt>
                <c:pt idx="736">
                  <c:v>204</c:v>
                </c:pt>
                <c:pt idx="737">
                  <c:v>204</c:v>
                </c:pt>
                <c:pt idx="738">
                  <c:v>205</c:v>
                </c:pt>
                <c:pt idx="739">
                  <c:v>205</c:v>
                </c:pt>
                <c:pt idx="740">
                  <c:v>205</c:v>
                </c:pt>
                <c:pt idx="741">
                  <c:v>207</c:v>
                </c:pt>
                <c:pt idx="742">
                  <c:v>207</c:v>
                </c:pt>
                <c:pt idx="743">
                  <c:v>203</c:v>
                </c:pt>
                <c:pt idx="744">
                  <c:v>204</c:v>
                </c:pt>
                <c:pt idx="745">
                  <c:v>206</c:v>
                </c:pt>
                <c:pt idx="746">
                  <c:v>207</c:v>
                </c:pt>
                <c:pt idx="747">
                  <c:v>203</c:v>
                </c:pt>
                <c:pt idx="748">
                  <c:v>204</c:v>
                </c:pt>
                <c:pt idx="749">
                  <c:v>206</c:v>
                </c:pt>
                <c:pt idx="750">
                  <c:v>206</c:v>
                </c:pt>
                <c:pt idx="751">
                  <c:v>204</c:v>
                </c:pt>
                <c:pt idx="752">
                  <c:v>203</c:v>
                </c:pt>
                <c:pt idx="753">
                  <c:v>206</c:v>
                </c:pt>
                <c:pt idx="754">
                  <c:v>206</c:v>
                </c:pt>
                <c:pt idx="755">
                  <c:v>207</c:v>
                </c:pt>
                <c:pt idx="756">
                  <c:v>203</c:v>
                </c:pt>
                <c:pt idx="757">
                  <c:v>208</c:v>
                </c:pt>
                <c:pt idx="758">
                  <c:v>206</c:v>
                </c:pt>
                <c:pt idx="759">
                  <c:v>205</c:v>
                </c:pt>
                <c:pt idx="760">
                  <c:v>204</c:v>
                </c:pt>
                <c:pt idx="761">
                  <c:v>206</c:v>
                </c:pt>
                <c:pt idx="762">
                  <c:v>206</c:v>
                </c:pt>
                <c:pt idx="763">
                  <c:v>205</c:v>
                </c:pt>
                <c:pt idx="764">
                  <c:v>204</c:v>
                </c:pt>
                <c:pt idx="765">
                  <c:v>205</c:v>
                </c:pt>
                <c:pt idx="766">
                  <c:v>205</c:v>
                </c:pt>
                <c:pt idx="767">
                  <c:v>203</c:v>
                </c:pt>
                <c:pt idx="768">
                  <c:v>205</c:v>
                </c:pt>
                <c:pt idx="769">
                  <c:v>206</c:v>
                </c:pt>
                <c:pt idx="770">
                  <c:v>207</c:v>
                </c:pt>
                <c:pt idx="771">
                  <c:v>205</c:v>
                </c:pt>
                <c:pt idx="772">
                  <c:v>203</c:v>
                </c:pt>
                <c:pt idx="773">
                  <c:v>207</c:v>
                </c:pt>
                <c:pt idx="774">
                  <c:v>206</c:v>
                </c:pt>
                <c:pt idx="775">
                  <c:v>204</c:v>
                </c:pt>
                <c:pt idx="776">
                  <c:v>204</c:v>
                </c:pt>
                <c:pt idx="777">
                  <c:v>205</c:v>
                </c:pt>
                <c:pt idx="778">
                  <c:v>206</c:v>
                </c:pt>
                <c:pt idx="779">
                  <c:v>204</c:v>
                </c:pt>
                <c:pt idx="780">
                  <c:v>203</c:v>
                </c:pt>
                <c:pt idx="781">
                  <c:v>205</c:v>
                </c:pt>
                <c:pt idx="782">
                  <c:v>204</c:v>
                </c:pt>
                <c:pt idx="783">
                  <c:v>204</c:v>
                </c:pt>
                <c:pt idx="784">
                  <c:v>205</c:v>
                </c:pt>
                <c:pt idx="785">
                  <c:v>205</c:v>
                </c:pt>
                <c:pt idx="786">
                  <c:v>205</c:v>
                </c:pt>
                <c:pt idx="787">
                  <c:v>203</c:v>
                </c:pt>
                <c:pt idx="788">
                  <c:v>204</c:v>
                </c:pt>
                <c:pt idx="789">
                  <c:v>206</c:v>
                </c:pt>
                <c:pt idx="790">
                  <c:v>204</c:v>
                </c:pt>
                <c:pt idx="791">
                  <c:v>203</c:v>
                </c:pt>
                <c:pt idx="792">
                  <c:v>204</c:v>
                </c:pt>
                <c:pt idx="793">
                  <c:v>205</c:v>
                </c:pt>
                <c:pt idx="794">
                  <c:v>204</c:v>
                </c:pt>
                <c:pt idx="795">
                  <c:v>204</c:v>
                </c:pt>
                <c:pt idx="796">
                  <c:v>205</c:v>
                </c:pt>
                <c:pt idx="797">
                  <c:v>205</c:v>
                </c:pt>
                <c:pt idx="798">
                  <c:v>203</c:v>
                </c:pt>
                <c:pt idx="799">
                  <c:v>202</c:v>
                </c:pt>
                <c:pt idx="800">
                  <c:v>205</c:v>
                </c:pt>
                <c:pt idx="801">
                  <c:v>205</c:v>
                </c:pt>
                <c:pt idx="802">
                  <c:v>205</c:v>
                </c:pt>
                <c:pt idx="803">
                  <c:v>204</c:v>
                </c:pt>
                <c:pt idx="804">
                  <c:v>204</c:v>
                </c:pt>
                <c:pt idx="805">
                  <c:v>206</c:v>
                </c:pt>
                <c:pt idx="806">
                  <c:v>205</c:v>
                </c:pt>
                <c:pt idx="807">
                  <c:v>202</c:v>
                </c:pt>
                <c:pt idx="808">
                  <c:v>206</c:v>
                </c:pt>
                <c:pt idx="809">
                  <c:v>206</c:v>
                </c:pt>
                <c:pt idx="810">
                  <c:v>205</c:v>
                </c:pt>
                <c:pt idx="811">
                  <c:v>205</c:v>
                </c:pt>
                <c:pt idx="812">
                  <c:v>204</c:v>
                </c:pt>
                <c:pt idx="813">
                  <c:v>205</c:v>
                </c:pt>
                <c:pt idx="814">
                  <c:v>205</c:v>
                </c:pt>
                <c:pt idx="815">
                  <c:v>203</c:v>
                </c:pt>
                <c:pt idx="816">
                  <c:v>205</c:v>
                </c:pt>
                <c:pt idx="817">
                  <c:v>206</c:v>
                </c:pt>
                <c:pt idx="818">
                  <c:v>204</c:v>
                </c:pt>
                <c:pt idx="819">
                  <c:v>203</c:v>
                </c:pt>
                <c:pt idx="820">
                  <c:v>202</c:v>
                </c:pt>
                <c:pt idx="821">
                  <c:v>205</c:v>
                </c:pt>
                <c:pt idx="822">
                  <c:v>204</c:v>
                </c:pt>
                <c:pt idx="823">
                  <c:v>203</c:v>
                </c:pt>
                <c:pt idx="824">
                  <c:v>204</c:v>
                </c:pt>
                <c:pt idx="825">
                  <c:v>202</c:v>
                </c:pt>
                <c:pt idx="826">
                  <c:v>201</c:v>
                </c:pt>
                <c:pt idx="827">
                  <c:v>202</c:v>
                </c:pt>
                <c:pt idx="828">
                  <c:v>203</c:v>
                </c:pt>
                <c:pt idx="829">
                  <c:v>204</c:v>
                </c:pt>
                <c:pt idx="830">
                  <c:v>202</c:v>
                </c:pt>
                <c:pt idx="831">
                  <c:v>200</c:v>
                </c:pt>
                <c:pt idx="832">
                  <c:v>206</c:v>
                </c:pt>
                <c:pt idx="833">
                  <c:v>203</c:v>
                </c:pt>
                <c:pt idx="834">
                  <c:v>203</c:v>
                </c:pt>
                <c:pt idx="835">
                  <c:v>200</c:v>
                </c:pt>
                <c:pt idx="836">
                  <c:v>203</c:v>
                </c:pt>
                <c:pt idx="837">
                  <c:v>205</c:v>
                </c:pt>
                <c:pt idx="838">
                  <c:v>204</c:v>
                </c:pt>
                <c:pt idx="839">
                  <c:v>203</c:v>
                </c:pt>
                <c:pt idx="840">
                  <c:v>204</c:v>
                </c:pt>
                <c:pt idx="841">
                  <c:v>203</c:v>
                </c:pt>
                <c:pt idx="842">
                  <c:v>202</c:v>
                </c:pt>
                <c:pt idx="843">
                  <c:v>201</c:v>
                </c:pt>
                <c:pt idx="844">
                  <c:v>203</c:v>
                </c:pt>
                <c:pt idx="845">
                  <c:v>203</c:v>
                </c:pt>
                <c:pt idx="846">
                  <c:v>200</c:v>
                </c:pt>
                <c:pt idx="847">
                  <c:v>201</c:v>
                </c:pt>
                <c:pt idx="848">
                  <c:v>202</c:v>
                </c:pt>
                <c:pt idx="849">
                  <c:v>203</c:v>
                </c:pt>
                <c:pt idx="850">
                  <c:v>202</c:v>
                </c:pt>
                <c:pt idx="851">
                  <c:v>202</c:v>
                </c:pt>
                <c:pt idx="852">
                  <c:v>201</c:v>
                </c:pt>
                <c:pt idx="853">
                  <c:v>203</c:v>
                </c:pt>
                <c:pt idx="854">
                  <c:v>201</c:v>
                </c:pt>
                <c:pt idx="855">
                  <c:v>200</c:v>
                </c:pt>
                <c:pt idx="856">
                  <c:v>202</c:v>
                </c:pt>
                <c:pt idx="857">
                  <c:v>202</c:v>
                </c:pt>
                <c:pt idx="858">
                  <c:v>200</c:v>
                </c:pt>
                <c:pt idx="859">
                  <c:v>201</c:v>
                </c:pt>
                <c:pt idx="860">
                  <c:v>203</c:v>
                </c:pt>
                <c:pt idx="861">
                  <c:v>202</c:v>
                </c:pt>
                <c:pt idx="862">
                  <c:v>202</c:v>
                </c:pt>
                <c:pt idx="863">
                  <c:v>203</c:v>
                </c:pt>
                <c:pt idx="864">
                  <c:v>203</c:v>
                </c:pt>
                <c:pt idx="865">
                  <c:v>203</c:v>
                </c:pt>
                <c:pt idx="866">
                  <c:v>199</c:v>
                </c:pt>
                <c:pt idx="867">
                  <c:v>203</c:v>
                </c:pt>
                <c:pt idx="868">
                  <c:v>203</c:v>
                </c:pt>
                <c:pt idx="869">
                  <c:v>201</c:v>
                </c:pt>
                <c:pt idx="870">
                  <c:v>201</c:v>
                </c:pt>
                <c:pt idx="871">
                  <c:v>200</c:v>
                </c:pt>
                <c:pt idx="872">
                  <c:v>202</c:v>
                </c:pt>
                <c:pt idx="873">
                  <c:v>201</c:v>
                </c:pt>
                <c:pt idx="874">
                  <c:v>199</c:v>
                </c:pt>
                <c:pt idx="875">
                  <c:v>200</c:v>
                </c:pt>
                <c:pt idx="876">
                  <c:v>201</c:v>
                </c:pt>
                <c:pt idx="877">
                  <c:v>200</c:v>
                </c:pt>
                <c:pt idx="878">
                  <c:v>199</c:v>
                </c:pt>
                <c:pt idx="879">
                  <c:v>200</c:v>
                </c:pt>
                <c:pt idx="880">
                  <c:v>203</c:v>
                </c:pt>
                <c:pt idx="881">
                  <c:v>200</c:v>
                </c:pt>
                <c:pt idx="882">
                  <c:v>200</c:v>
                </c:pt>
                <c:pt idx="883">
                  <c:v>200</c:v>
                </c:pt>
                <c:pt idx="884">
                  <c:v>200</c:v>
                </c:pt>
                <c:pt idx="885">
                  <c:v>201</c:v>
                </c:pt>
                <c:pt idx="886">
                  <c:v>197</c:v>
                </c:pt>
                <c:pt idx="887">
                  <c:v>200</c:v>
                </c:pt>
                <c:pt idx="888">
                  <c:v>202</c:v>
                </c:pt>
                <c:pt idx="889">
                  <c:v>199</c:v>
                </c:pt>
                <c:pt idx="890">
                  <c:v>200</c:v>
                </c:pt>
                <c:pt idx="891">
                  <c:v>199</c:v>
                </c:pt>
                <c:pt idx="892">
                  <c:v>200</c:v>
                </c:pt>
                <c:pt idx="893">
                  <c:v>200</c:v>
                </c:pt>
                <c:pt idx="894">
                  <c:v>199</c:v>
                </c:pt>
                <c:pt idx="895">
                  <c:v>201</c:v>
                </c:pt>
                <c:pt idx="896">
                  <c:v>201</c:v>
                </c:pt>
                <c:pt idx="897">
                  <c:v>200</c:v>
                </c:pt>
                <c:pt idx="898">
                  <c:v>197</c:v>
                </c:pt>
                <c:pt idx="899">
                  <c:v>201</c:v>
                </c:pt>
                <c:pt idx="900">
                  <c:v>201</c:v>
                </c:pt>
                <c:pt idx="901">
                  <c:v>200</c:v>
                </c:pt>
                <c:pt idx="902">
                  <c:v>199</c:v>
                </c:pt>
                <c:pt idx="903">
                  <c:v>200</c:v>
                </c:pt>
                <c:pt idx="904">
                  <c:v>200</c:v>
                </c:pt>
                <c:pt idx="905">
                  <c:v>200</c:v>
                </c:pt>
                <c:pt idx="906">
                  <c:v>199</c:v>
                </c:pt>
                <c:pt idx="907">
                  <c:v>200</c:v>
                </c:pt>
                <c:pt idx="908">
                  <c:v>202</c:v>
                </c:pt>
                <c:pt idx="909">
                  <c:v>199</c:v>
                </c:pt>
                <c:pt idx="910">
                  <c:v>200</c:v>
                </c:pt>
                <c:pt idx="911">
                  <c:v>201</c:v>
                </c:pt>
                <c:pt idx="912">
                  <c:v>201</c:v>
                </c:pt>
                <c:pt idx="913">
                  <c:v>199</c:v>
                </c:pt>
                <c:pt idx="914">
                  <c:v>201</c:v>
                </c:pt>
                <c:pt idx="915">
                  <c:v>202</c:v>
                </c:pt>
                <c:pt idx="916">
                  <c:v>201</c:v>
                </c:pt>
                <c:pt idx="917">
                  <c:v>198</c:v>
                </c:pt>
                <c:pt idx="918">
                  <c:v>201</c:v>
                </c:pt>
                <c:pt idx="919">
                  <c:v>200</c:v>
                </c:pt>
                <c:pt idx="920">
                  <c:v>202</c:v>
                </c:pt>
                <c:pt idx="921">
                  <c:v>201</c:v>
                </c:pt>
                <c:pt idx="922">
                  <c:v>201</c:v>
                </c:pt>
                <c:pt idx="923">
                  <c:v>203</c:v>
                </c:pt>
                <c:pt idx="924">
                  <c:v>203</c:v>
                </c:pt>
                <c:pt idx="925">
                  <c:v>201</c:v>
                </c:pt>
                <c:pt idx="926">
                  <c:v>202</c:v>
                </c:pt>
                <c:pt idx="927">
                  <c:v>202</c:v>
                </c:pt>
                <c:pt idx="928">
                  <c:v>203</c:v>
                </c:pt>
                <c:pt idx="929">
                  <c:v>202</c:v>
                </c:pt>
                <c:pt idx="930">
                  <c:v>202</c:v>
                </c:pt>
                <c:pt idx="931">
                  <c:v>204</c:v>
                </c:pt>
                <c:pt idx="932">
                  <c:v>202</c:v>
                </c:pt>
                <c:pt idx="933">
                  <c:v>202</c:v>
                </c:pt>
                <c:pt idx="934">
                  <c:v>201</c:v>
                </c:pt>
                <c:pt idx="935">
                  <c:v>204</c:v>
                </c:pt>
                <c:pt idx="936">
                  <c:v>204</c:v>
                </c:pt>
                <c:pt idx="937">
                  <c:v>199</c:v>
                </c:pt>
                <c:pt idx="938">
                  <c:v>203</c:v>
                </c:pt>
                <c:pt idx="939">
                  <c:v>204</c:v>
                </c:pt>
                <c:pt idx="940">
                  <c:v>204</c:v>
                </c:pt>
                <c:pt idx="941">
                  <c:v>202</c:v>
                </c:pt>
                <c:pt idx="942">
                  <c:v>203</c:v>
                </c:pt>
                <c:pt idx="943">
                  <c:v>204</c:v>
                </c:pt>
                <c:pt idx="944">
                  <c:v>204</c:v>
                </c:pt>
                <c:pt idx="945">
                  <c:v>202</c:v>
                </c:pt>
                <c:pt idx="946">
                  <c:v>202</c:v>
                </c:pt>
                <c:pt idx="947">
                  <c:v>204</c:v>
                </c:pt>
                <c:pt idx="948">
                  <c:v>202</c:v>
                </c:pt>
                <c:pt idx="949">
                  <c:v>204</c:v>
                </c:pt>
                <c:pt idx="950">
                  <c:v>203</c:v>
                </c:pt>
                <c:pt idx="951">
                  <c:v>205</c:v>
                </c:pt>
                <c:pt idx="952">
                  <c:v>204</c:v>
                </c:pt>
                <c:pt idx="953">
                  <c:v>203</c:v>
                </c:pt>
                <c:pt idx="954">
                  <c:v>203</c:v>
                </c:pt>
                <c:pt idx="955">
                  <c:v>205</c:v>
                </c:pt>
                <c:pt idx="956">
                  <c:v>204</c:v>
                </c:pt>
                <c:pt idx="957">
                  <c:v>203</c:v>
                </c:pt>
                <c:pt idx="958">
                  <c:v>204</c:v>
                </c:pt>
                <c:pt idx="959">
                  <c:v>205</c:v>
                </c:pt>
                <c:pt idx="960">
                  <c:v>203</c:v>
                </c:pt>
                <c:pt idx="961">
                  <c:v>203</c:v>
                </c:pt>
                <c:pt idx="962">
                  <c:v>203</c:v>
                </c:pt>
                <c:pt idx="963">
                  <c:v>205</c:v>
                </c:pt>
                <c:pt idx="964">
                  <c:v>205</c:v>
                </c:pt>
                <c:pt idx="965">
                  <c:v>204</c:v>
                </c:pt>
                <c:pt idx="966">
                  <c:v>205</c:v>
                </c:pt>
                <c:pt idx="967">
                  <c:v>204</c:v>
                </c:pt>
                <c:pt idx="968">
                  <c:v>204</c:v>
                </c:pt>
                <c:pt idx="969">
                  <c:v>202</c:v>
                </c:pt>
                <c:pt idx="970">
                  <c:v>203</c:v>
                </c:pt>
                <c:pt idx="971">
                  <c:v>205</c:v>
                </c:pt>
                <c:pt idx="972">
                  <c:v>204</c:v>
                </c:pt>
                <c:pt idx="973">
                  <c:v>202</c:v>
                </c:pt>
                <c:pt idx="974">
                  <c:v>204</c:v>
                </c:pt>
                <c:pt idx="975">
                  <c:v>203</c:v>
                </c:pt>
                <c:pt idx="976">
                  <c:v>202</c:v>
                </c:pt>
                <c:pt idx="977">
                  <c:v>204</c:v>
                </c:pt>
                <c:pt idx="978">
                  <c:v>203</c:v>
                </c:pt>
                <c:pt idx="979">
                  <c:v>206</c:v>
                </c:pt>
                <c:pt idx="980">
                  <c:v>201</c:v>
                </c:pt>
                <c:pt idx="981">
                  <c:v>204</c:v>
                </c:pt>
                <c:pt idx="982">
                  <c:v>205</c:v>
                </c:pt>
                <c:pt idx="983">
                  <c:v>206</c:v>
                </c:pt>
                <c:pt idx="984">
                  <c:v>204</c:v>
                </c:pt>
                <c:pt idx="985">
                  <c:v>203</c:v>
                </c:pt>
                <c:pt idx="986">
                  <c:v>204</c:v>
                </c:pt>
                <c:pt idx="987">
                  <c:v>205</c:v>
                </c:pt>
                <c:pt idx="988">
                  <c:v>202</c:v>
                </c:pt>
                <c:pt idx="989">
                  <c:v>204</c:v>
                </c:pt>
                <c:pt idx="990">
                  <c:v>206</c:v>
                </c:pt>
                <c:pt idx="991">
                  <c:v>206</c:v>
                </c:pt>
                <c:pt idx="992">
                  <c:v>204</c:v>
                </c:pt>
                <c:pt idx="993">
                  <c:v>203</c:v>
                </c:pt>
                <c:pt idx="994">
                  <c:v>205</c:v>
                </c:pt>
                <c:pt idx="995">
                  <c:v>205</c:v>
                </c:pt>
                <c:pt idx="996">
                  <c:v>204</c:v>
                </c:pt>
                <c:pt idx="997">
                  <c:v>205</c:v>
                </c:pt>
                <c:pt idx="998">
                  <c:v>206</c:v>
                </c:pt>
                <c:pt idx="999">
                  <c:v>205</c:v>
                </c:pt>
                <c:pt idx="1000">
                  <c:v>204</c:v>
                </c:pt>
                <c:pt idx="1001">
                  <c:v>203</c:v>
                </c:pt>
                <c:pt idx="1002">
                  <c:v>205</c:v>
                </c:pt>
                <c:pt idx="1003">
                  <c:v>205</c:v>
                </c:pt>
                <c:pt idx="1004">
                  <c:v>204</c:v>
                </c:pt>
                <c:pt idx="1005">
                  <c:v>206</c:v>
                </c:pt>
                <c:pt idx="1006">
                  <c:v>207</c:v>
                </c:pt>
                <c:pt idx="1007">
                  <c:v>206</c:v>
                </c:pt>
                <c:pt idx="1008">
                  <c:v>206</c:v>
                </c:pt>
                <c:pt idx="1009">
                  <c:v>205</c:v>
                </c:pt>
                <c:pt idx="1010">
                  <c:v>207</c:v>
                </c:pt>
                <c:pt idx="1011">
                  <c:v>207</c:v>
                </c:pt>
                <c:pt idx="1012">
                  <c:v>202</c:v>
                </c:pt>
                <c:pt idx="1013">
                  <c:v>206</c:v>
                </c:pt>
                <c:pt idx="1014">
                  <c:v>206</c:v>
                </c:pt>
                <c:pt idx="1015">
                  <c:v>205</c:v>
                </c:pt>
                <c:pt idx="1016">
                  <c:v>204</c:v>
                </c:pt>
                <c:pt idx="1017">
                  <c:v>204</c:v>
                </c:pt>
                <c:pt idx="1018">
                  <c:v>204</c:v>
                </c:pt>
                <c:pt idx="1019">
                  <c:v>205</c:v>
                </c:pt>
                <c:pt idx="1020">
                  <c:v>203</c:v>
                </c:pt>
                <c:pt idx="1021">
                  <c:v>202</c:v>
                </c:pt>
                <c:pt idx="1022">
                  <c:v>205</c:v>
                </c:pt>
                <c:pt idx="1023">
                  <c:v>203</c:v>
                </c:pt>
                <c:pt idx="1024">
                  <c:v>201</c:v>
                </c:pt>
                <c:pt idx="1025">
                  <c:v>203</c:v>
                </c:pt>
                <c:pt idx="1026">
                  <c:v>204</c:v>
                </c:pt>
                <c:pt idx="1027">
                  <c:v>203</c:v>
                </c:pt>
                <c:pt idx="1028">
                  <c:v>202</c:v>
                </c:pt>
                <c:pt idx="1029">
                  <c:v>202</c:v>
                </c:pt>
                <c:pt idx="1030">
                  <c:v>204</c:v>
                </c:pt>
                <c:pt idx="1031">
                  <c:v>201</c:v>
                </c:pt>
                <c:pt idx="1032">
                  <c:v>202</c:v>
                </c:pt>
                <c:pt idx="1033">
                  <c:v>203</c:v>
                </c:pt>
                <c:pt idx="1034">
                  <c:v>204</c:v>
                </c:pt>
                <c:pt idx="1035">
                  <c:v>203</c:v>
                </c:pt>
                <c:pt idx="1036">
                  <c:v>203</c:v>
                </c:pt>
                <c:pt idx="1037">
                  <c:v>202</c:v>
                </c:pt>
                <c:pt idx="1038">
                  <c:v>205</c:v>
                </c:pt>
                <c:pt idx="1039">
                  <c:v>203</c:v>
                </c:pt>
                <c:pt idx="1040">
                  <c:v>202</c:v>
                </c:pt>
                <c:pt idx="1041">
                  <c:v>204</c:v>
                </c:pt>
                <c:pt idx="1042">
                  <c:v>204</c:v>
                </c:pt>
                <c:pt idx="1043">
                  <c:v>204</c:v>
                </c:pt>
                <c:pt idx="1044">
                  <c:v>201</c:v>
                </c:pt>
                <c:pt idx="1045">
                  <c:v>204</c:v>
                </c:pt>
                <c:pt idx="1046">
                  <c:v>205</c:v>
                </c:pt>
                <c:pt idx="1047">
                  <c:v>204</c:v>
                </c:pt>
                <c:pt idx="1048">
                  <c:v>202</c:v>
                </c:pt>
                <c:pt idx="1049">
                  <c:v>205</c:v>
                </c:pt>
                <c:pt idx="1050">
                  <c:v>205</c:v>
                </c:pt>
                <c:pt idx="1051">
                  <c:v>203</c:v>
                </c:pt>
                <c:pt idx="1052">
                  <c:v>203</c:v>
                </c:pt>
                <c:pt idx="1053">
                  <c:v>204</c:v>
                </c:pt>
                <c:pt idx="1054">
                  <c:v>205</c:v>
                </c:pt>
                <c:pt idx="1055">
                  <c:v>203</c:v>
                </c:pt>
                <c:pt idx="1056">
                  <c:v>202</c:v>
                </c:pt>
                <c:pt idx="1057">
                  <c:v>204</c:v>
                </c:pt>
                <c:pt idx="1058">
                  <c:v>205</c:v>
                </c:pt>
                <c:pt idx="1059">
                  <c:v>200</c:v>
                </c:pt>
                <c:pt idx="1060">
                  <c:v>203</c:v>
                </c:pt>
                <c:pt idx="1061">
                  <c:v>204</c:v>
                </c:pt>
                <c:pt idx="1062">
                  <c:v>205</c:v>
                </c:pt>
                <c:pt idx="1063">
                  <c:v>203</c:v>
                </c:pt>
                <c:pt idx="1064">
                  <c:v>203</c:v>
                </c:pt>
                <c:pt idx="1065">
                  <c:v>204</c:v>
                </c:pt>
                <c:pt idx="1066">
                  <c:v>204</c:v>
                </c:pt>
                <c:pt idx="1067">
                  <c:v>203</c:v>
                </c:pt>
                <c:pt idx="1068">
                  <c:v>202</c:v>
                </c:pt>
                <c:pt idx="1069">
                  <c:v>203</c:v>
                </c:pt>
                <c:pt idx="1070">
                  <c:v>205</c:v>
                </c:pt>
                <c:pt idx="1071">
                  <c:v>203</c:v>
                </c:pt>
                <c:pt idx="1072">
                  <c:v>201</c:v>
                </c:pt>
                <c:pt idx="1073">
                  <c:v>204</c:v>
                </c:pt>
                <c:pt idx="1074">
                  <c:v>204</c:v>
                </c:pt>
                <c:pt idx="1075">
                  <c:v>202</c:v>
                </c:pt>
                <c:pt idx="1076">
                  <c:v>200</c:v>
                </c:pt>
                <c:pt idx="1077">
                  <c:v>203</c:v>
                </c:pt>
                <c:pt idx="1078">
                  <c:v>204</c:v>
                </c:pt>
                <c:pt idx="1079">
                  <c:v>201</c:v>
                </c:pt>
                <c:pt idx="1080">
                  <c:v>202</c:v>
                </c:pt>
                <c:pt idx="1081">
                  <c:v>204</c:v>
                </c:pt>
                <c:pt idx="1082">
                  <c:v>204</c:v>
                </c:pt>
                <c:pt idx="1083">
                  <c:v>201</c:v>
                </c:pt>
                <c:pt idx="1084">
                  <c:v>204</c:v>
                </c:pt>
                <c:pt idx="1085">
                  <c:v>204</c:v>
                </c:pt>
                <c:pt idx="1086">
                  <c:v>205</c:v>
                </c:pt>
                <c:pt idx="1087">
                  <c:v>204</c:v>
                </c:pt>
                <c:pt idx="1088">
                  <c:v>204</c:v>
                </c:pt>
                <c:pt idx="1089">
                  <c:v>206</c:v>
                </c:pt>
                <c:pt idx="1090">
                  <c:v>206</c:v>
                </c:pt>
                <c:pt idx="1091">
                  <c:v>205</c:v>
                </c:pt>
                <c:pt idx="1092">
                  <c:v>203</c:v>
                </c:pt>
                <c:pt idx="1093">
                  <c:v>206</c:v>
                </c:pt>
                <c:pt idx="1094">
                  <c:v>206</c:v>
                </c:pt>
                <c:pt idx="1095">
                  <c:v>203</c:v>
                </c:pt>
                <c:pt idx="1096">
                  <c:v>204</c:v>
                </c:pt>
                <c:pt idx="1097">
                  <c:v>207</c:v>
                </c:pt>
                <c:pt idx="1098">
                  <c:v>206</c:v>
                </c:pt>
                <c:pt idx="1099">
                  <c:v>203</c:v>
                </c:pt>
                <c:pt idx="1100">
                  <c:v>204</c:v>
                </c:pt>
                <c:pt idx="1101">
                  <c:v>207</c:v>
                </c:pt>
                <c:pt idx="1102">
                  <c:v>205</c:v>
                </c:pt>
                <c:pt idx="1103">
                  <c:v>205</c:v>
                </c:pt>
                <c:pt idx="1104">
                  <c:v>206</c:v>
                </c:pt>
                <c:pt idx="1105">
                  <c:v>207</c:v>
                </c:pt>
                <c:pt idx="1106">
                  <c:v>205</c:v>
                </c:pt>
                <c:pt idx="1107">
                  <c:v>204</c:v>
                </c:pt>
                <c:pt idx="1108">
                  <c:v>204</c:v>
                </c:pt>
                <c:pt idx="1109">
                  <c:v>207</c:v>
                </c:pt>
                <c:pt idx="1110">
                  <c:v>205</c:v>
                </c:pt>
                <c:pt idx="1111">
                  <c:v>204</c:v>
                </c:pt>
                <c:pt idx="1112">
                  <c:v>205</c:v>
                </c:pt>
                <c:pt idx="1113">
                  <c:v>206</c:v>
                </c:pt>
                <c:pt idx="1114">
                  <c:v>206</c:v>
                </c:pt>
                <c:pt idx="1115">
                  <c:v>203</c:v>
                </c:pt>
                <c:pt idx="1116">
                  <c:v>206</c:v>
                </c:pt>
                <c:pt idx="1117">
                  <c:v>207</c:v>
                </c:pt>
                <c:pt idx="1118">
                  <c:v>204</c:v>
                </c:pt>
                <c:pt idx="1119">
                  <c:v>204</c:v>
                </c:pt>
                <c:pt idx="1120">
                  <c:v>206</c:v>
                </c:pt>
                <c:pt idx="1121">
                  <c:v>207</c:v>
                </c:pt>
                <c:pt idx="1122">
                  <c:v>205</c:v>
                </c:pt>
                <c:pt idx="1123">
                  <c:v>204</c:v>
                </c:pt>
                <c:pt idx="1124">
                  <c:v>206</c:v>
                </c:pt>
                <c:pt idx="1125">
                  <c:v>206</c:v>
                </c:pt>
                <c:pt idx="1126">
                  <c:v>204</c:v>
                </c:pt>
                <c:pt idx="1127">
                  <c:v>202</c:v>
                </c:pt>
                <c:pt idx="1128">
                  <c:v>202</c:v>
                </c:pt>
                <c:pt idx="1129">
                  <c:v>202</c:v>
                </c:pt>
                <c:pt idx="1130">
                  <c:v>199</c:v>
                </c:pt>
                <c:pt idx="1131">
                  <c:v>197</c:v>
                </c:pt>
                <c:pt idx="1132">
                  <c:v>198</c:v>
                </c:pt>
                <c:pt idx="1133">
                  <c:v>195</c:v>
                </c:pt>
                <c:pt idx="1134">
                  <c:v>196</c:v>
                </c:pt>
                <c:pt idx="1135">
                  <c:v>193</c:v>
                </c:pt>
                <c:pt idx="1136">
                  <c:v>193</c:v>
                </c:pt>
                <c:pt idx="1137">
                  <c:v>194</c:v>
                </c:pt>
                <c:pt idx="1138">
                  <c:v>191</c:v>
                </c:pt>
                <c:pt idx="1139">
                  <c:v>191</c:v>
                </c:pt>
                <c:pt idx="1140">
                  <c:v>191</c:v>
                </c:pt>
                <c:pt idx="1141">
                  <c:v>192</c:v>
                </c:pt>
                <c:pt idx="1142">
                  <c:v>192</c:v>
                </c:pt>
                <c:pt idx="1143">
                  <c:v>191</c:v>
                </c:pt>
                <c:pt idx="1144">
                  <c:v>192</c:v>
                </c:pt>
                <c:pt idx="1145">
                  <c:v>192</c:v>
                </c:pt>
                <c:pt idx="1146">
                  <c:v>191</c:v>
                </c:pt>
                <c:pt idx="1147">
                  <c:v>191</c:v>
                </c:pt>
                <c:pt idx="1148">
                  <c:v>193</c:v>
                </c:pt>
                <c:pt idx="1149">
                  <c:v>193</c:v>
                </c:pt>
                <c:pt idx="1150">
                  <c:v>192</c:v>
                </c:pt>
                <c:pt idx="1151">
                  <c:v>191</c:v>
                </c:pt>
                <c:pt idx="1152">
                  <c:v>192</c:v>
                </c:pt>
                <c:pt idx="1153">
                  <c:v>193</c:v>
                </c:pt>
                <c:pt idx="1154">
                  <c:v>191</c:v>
                </c:pt>
                <c:pt idx="1155">
                  <c:v>190</c:v>
                </c:pt>
                <c:pt idx="1156">
                  <c:v>192</c:v>
                </c:pt>
                <c:pt idx="1157">
                  <c:v>193</c:v>
                </c:pt>
                <c:pt idx="1158">
                  <c:v>189</c:v>
                </c:pt>
                <c:pt idx="1159">
                  <c:v>192</c:v>
                </c:pt>
                <c:pt idx="1160">
                  <c:v>193</c:v>
                </c:pt>
                <c:pt idx="1161">
                  <c:v>192</c:v>
                </c:pt>
                <c:pt idx="1162">
                  <c:v>192</c:v>
                </c:pt>
                <c:pt idx="1163">
                  <c:v>192</c:v>
                </c:pt>
                <c:pt idx="1164">
                  <c:v>193</c:v>
                </c:pt>
                <c:pt idx="1165">
                  <c:v>194</c:v>
                </c:pt>
                <c:pt idx="1166">
                  <c:v>192</c:v>
                </c:pt>
                <c:pt idx="1167">
                  <c:v>192</c:v>
                </c:pt>
                <c:pt idx="1168">
                  <c:v>194</c:v>
                </c:pt>
                <c:pt idx="1169">
                  <c:v>194</c:v>
                </c:pt>
                <c:pt idx="1170">
                  <c:v>193</c:v>
                </c:pt>
                <c:pt idx="1171">
                  <c:v>193</c:v>
                </c:pt>
                <c:pt idx="1172">
                  <c:v>194</c:v>
                </c:pt>
                <c:pt idx="1173">
                  <c:v>194</c:v>
                </c:pt>
                <c:pt idx="1174">
                  <c:v>193</c:v>
                </c:pt>
                <c:pt idx="1175">
                  <c:v>196</c:v>
                </c:pt>
                <c:pt idx="1176">
                  <c:v>195</c:v>
                </c:pt>
                <c:pt idx="1177">
                  <c:v>195</c:v>
                </c:pt>
                <c:pt idx="1178">
                  <c:v>193</c:v>
                </c:pt>
                <c:pt idx="1179">
                  <c:v>193</c:v>
                </c:pt>
                <c:pt idx="1180">
                  <c:v>196</c:v>
                </c:pt>
                <c:pt idx="1181">
                  <c:v>195</c:v>
                </c:pt>
                <c:pt idx="1182">
                  <c:v>193</c:v>
                </c:pt>
                <c:pt idx="1183">
                  <c:v>194</c:v>
                </c:pt>
                <c:pt idx="1184">
                  <c:v>194</c:v>
                </c:pt>
                <c:pt idx="1185">
                  <c:v>194</c:v>
                </c:pt>
                <c:pt idx="1186">
                  <c:v>192</c:v>
                </c:pt>
                <c:pt idx="1187">
                  <c:v>193</c:v>
                </c:pt>
                <c:pt idx="1188">
                  <c:v>196</c:v>
                </c:pt>
                <c:pt idx="1189">
                  <c:v>194</c:v>
                </c:pt>
                <c:pt idx="1190">
                  <c:v>193</c:v>
                </c:pt>
                <c:pt idx="1191">
                  <c:v>194</c:v>
                </c:pt>
                <c:pt idx="1192">
                  <c:v>195</c:v>
                </c:pt>
                <c:pt idx="1193">
                  <c:v>194</c:v>
                </c:pt>
                <c:pt idx="1194">
                  <c:v>195</c:v>
                </c:pt>
                <c:pt idx="1195">
                  <c:v>194</c:v>
                </c:pt>
                <c:pt idx="1196">
                  <c:v>196</c:v>
                </c:pt>
                <c:pt idx="1197">
                  <c:v>194</c:v>
                </c:pt>
                <c:pt idx="1198">
                  <c:v>193</c:v>
                </c:pt>
                <c:pt idx="1199">
                  <c:v>195</c:v>
                </c:pt>
                <c:pt idx="1200">
                  <c:v>195</c:v>
                </c:pt>
                <c:pt idx="1201">
                  <c:v>195</c:v>
                </c:pt>
                <c:pt idx="1202">
                  <c:v>193</c:v>
                </c:pt>
                <c:pt idx="1203">
                  <c:v>195</c:v>
                </c:pt>
                <c:pt idx="1204">
                  <c:v>194</c:v>
                </c:pt>
                <c:pt idx="1205">
                  <c:v>193</c:v>
                </c:pt>
                <c:pt idx="1206">
                  <c:v>194</c:v>
                </c:pt>
                <c:pt idx="1207">
                  <c:v>195</c:v>
                </c:pt>
                <c:pt idx="1208">
                  <c:v>196</c:v>
                </c:pt>
                <c:pt idx="1209">
                  <c:v>192</c:v>
                </c:pt>
                <c:pt idx="1210">
                  <c:v>193</c:v>
                </c:pt>
                <c:pt idx="1211">
                  <c:v>195</c:v>
                </c:pt>
                <c:pt idx="1212">
                  <c:v>194</c:v>
                </c:pt>
                <c:pt idx="1213">
                  <c:v>194</c:v>
                </c:pt>
                <c:pt idx="1214">
                  <c:v>193</c:v>
                </c:pt>
                <c:pt idx="1215">
                  <c:v>196</c:v>
                </c:pt>
                <c:pt idx="1216">
                  <c:v>196</c:v>
                </c:pt>
                <c:pt idx="1217">
                  <c:v>192</c:v>
                </c:pt>
                <c:pt idx="1218">
                  <c:v>194</c:v>
                </c:pt>
                <c:pt idx="1219">
                  <c:v>194</c:v>
                </c:pt>
                <c:pt idx="1220">
                  <c:v>196</c:v>
                </c:pt>
                <c:pt idx="1221">
                  <c:v>194</c:v>
                </c:pt>
                <c:pt idx="1222">
                  <c:v>195</c:v>
                </c:pt>
                <c:pt idx="1223">
                  <c:v>196</c:v>
                </c:pt>
                <c:pt idx="1224">
                  <c:v>196</c:v>
                </c:pt>
                <c:pt idx="1225">
                  <c:v>193</c:v>
                </c:pt>
                <c:pt idx="1226">
                  <c:v>193</c:v>
                </c:pt>
                <c:pt idx="1227">
                  <c:v>194</c:v>
                </c:pt>
                <c:pt idx="1228">
                  <c:v>196</c:v>
                </c:pt>
                <c:pt idx="1229">
                  <c:v>194</c:v>
                </c:pt>
                <c:pt idx="1230">
                  <c:v>194</c:v>
                </c:pt>
                <c:pt idx="1231">
                  <c:v>197</c:v>
                </c:pt>
                <c:pt idx="1232">
                  <c:v>195</c:v>
                </c:pt>
                <c:pt idx="1233">
                  <c:v>193</c:v>
                </c:pt>
                <c:pt idx="1234">
                  <c:v>193</c:v>
                </c:pt>
                <c:pt idx="1235">
                  <c:v>195</c:v>
                </c:pt>
                <c:pt idx="1236">
                  <c:v>196</c:v>
                </c:pt>
                <c:pt idx="1237">
                  <c:v>194</c:v>
                </c:pt>
                <c:pt idx="1238">
                  <c:v>193</c:v>
                </c:pt>
                <c:pt idx="1239">
                  <c:v>196</c:v>
                </c:pt>
                <c:pt idx="1240">
                  <c:v>195</c:v>
                </c:pt>
                <c:pt idx="1241">
                  <c:v>193</c:v>
                </c:pt>
                <c:pt idx="1242">
                  <c:v>194</c:v>
                </c:pt>
                <c:pt idx="1243">
                  <c:v>195</c:v>
                </c:pt>
                <c:pt idx="1244">
                  <c:v>197</c:v>
                </c:pt>
                <c:pt idx="1245">
                  <c:v>194</c:v>
                </c:pt>
                <c:pt idx="1246">
                  <c:v>196</c:v>
                </c:pt>
                <c:pt idx="1247">
                  <c:v>197</c:v>
                </c:pt>
                <c:pt idx="1248">
                  <c:v>196</c:v>
                </c:pt>
                <c:pt idx="1249">
                  <c:v>194</c:v>
                </c:pt>
                <c:pt idx="1250">
                  <c:v>195</c:v>
                </c:pt>
                <c:pt idx="1251">
                  <c:v>198</c:v>
                </c:pt>
                <c:pt idx="1252">
                  <c:v>199</c:v>
                </c:pt>
                <c:pt idx="1253">
                  <c:v>196</c:v>
                </c:pt>
                <c:pt idx="1254">
                  <c:v>199</c:v>
                </c:pt>
                <c:pt idx="1255">
                  <c:v>199</c:v>
                </c:pt>
                <c:pt idx="1256">
                  <c:v>200</c:v>
                </c:pt>
                <c:pt idx="1257">
                  <c:v>200</c:v>
                </c:pt>
                <c:pt idx="1258">
                  <c:v>201</c:v>
                </c:pt>
                <c:pt idx="1259">
                  <c:v>204</c:v>
                </c:pt>
                <c:pt idx="1260">
                  <c:v>203</c:v>
                </c:pt>
                <c:pt idx="1261">
                  <c:v>203</c:v>
                </c:pt>
                <c:pt idx="1262">
                  <c:v>203</c:v>
                </c:pt>
                <c:pt idx="1263">
                  <c:v>205</c:v>
                </c:pt>
                <c:pt idx="1264">
                  <c:v>204</c:v>
                </c:pt>
                <c:pt idx="1265">
                  <c:v>204</c:v>
                </c:pt>
                <c:pt idx="1266">
                  <c:v>202</c:v>
                </c:pt>
                <c:pt idx="1267">
                  <c:v>206</c:v>
                </c:pt>
                <c:pt idx="1268">
                  <c:v>203</c:v>
                </c:pt>
                <c:pt idx="1269">
                  <c:v>204</c:v>
                </c:pt>
                <c:pt idx="1270">
                  <c:v>204</c:v>
                </c:pt>
                <c:pt idx="1271">
                  <c:v>205</c:v>
                </c:pt>
                <c:pt idx="1272">
                  <c:v>206</c:v>
                </c:pt>
                <c:pt idx="1273">
                  <c:v>204</c:v>
                </c:pt>
                <c:pt idx="1274">
                  <c:v>207</c:v>
                </c:pt>
                <c:pt idx="1275">
                  <c:v>205</c:v>
                </c:pt>
                <c:pt idx="1276">
                  <c:v>205</c:v>
                </c:pt>
                <c:pt idx="1277">
                  <c:v>204</c:v>
                </c:pt>
                <c:pt idx="1278">
                  <c:v>205</c:v>
                </c:pt>
                <c:pt idx="1279">
                  <c:v>206</c:v>
                </c:pt>
                <c:pt idx="1280">
                  <c:v>205</c:v>
                </c:pt>
                <c:pt idx="1281">
                  <c:v>204</c:v>
                </c:pt>
                <c:pt idx="1282">
                  <c:v>206</c:v>
                </c:pt>
                <c:pt idx="1283">
                  <c:v>204</c:v>
                </c:pt>
                <c:pt idx="1284">
                  <c:v>204</c:v>
                </c:pt>
                <c:pt idx="1285">
                  <c:v>204</c:v>
                </c:pt>
                <c:pt idx="1286">
                  <c:v>205</c:v>
                </c:pt>
                <c:pt idx="1287">
                  <c:v>207</c:v>
                </c:pt>
                <c:pt idx="1288">
                  <c:v>204</c:v>
                </c:pt>
                <c:pt idx="1289">
                  <c:v>203</c:v>
                </c:pt>
                <c:pt idx="1290">
                  <c:v>206</c:v>
                </c:pt>
                <c:pt idx="1291">
                  <c:v>205</c:v>
                </c:pt>
                <c:pt idx="1292">
                  <c:v>205</c:v>
                </c:pt>
                <c:pt idx="1293">
                  <c:v>205</c:v>
                </c:pt>
                <c:pt idx="1294">
                  <c:v>204</c:v>
                </c:pt>
                <c:pt idx="1295">
                  <c:v>206</c:v>
                </c:pt>
                <c:pt idx="1296">
                  <c:v>204</c:v>
                </c:pt>
                <c:pt idx="1297">
                  <c:v>204</c:v>
                </c:pt>
                <c:pt idx="1298">
                  <c:v>206</c:v>
                </c:pt>
                <c:pt idx="1299">
                  <c:v>206</c:v>
                </c:pt>
                <c:pt idx="1300">
                  <c:v>203</c:v>
                </c:pt>
                <c:pt idx="1301">
                  <c:v>204</c:v>
                </c:pt>
                <c:pt idx="1302">
                  <c:v>205</c:v>
                </c:pt>
                <c:pt idx="1303">
                  <c:v>205</c:v>
                </c:pt>
                <c:pt idx="1304">
                  <c:v>204</c:v>
                </c:pt>
                <c:pt idx="1305">
                  <c:v>204</c:v>
                </c:pt>
                <c:pt idx="1306">
                  <c:v>206</c:v>
                </c:pt>
                <c:pt idx="1307">
                  <c:v>205</c:v>
                </c:pt>
                <c:pt idx="1308">
                  <c:v>204</c:v>
                </c:pt>
                <c:pt idx="1309">
                  <c:v>204</c:v>
                </c:pt>
                <c:pt idx="1310">
                  <c:v>205</c:v>
                </c:pt>
                <c:pt idx="1311">
                  <c:v>205</c:v>
                </c:pt>
                <c:pt idx="1312">
                  <c:v>203</c:v>
                </c:pt>
                <c:pt idx="1313">
                  <c:v>203</c:v>
                </c:pt>
                <c:pt idx="1314">
                  <c:v>206</c:v>
                </c:pt>
                <c:pt idx="1315">
                  <c:v>206</c:v>
                </c:pt>
                <c:pt idx="1316">
                  <c:v>202</c:v>
                </c:pt>
                <c:pt idx="1317">
                  <c:v>205</c:v>
                </c:pt>
                <c:pt idx="1318">
                  <c:v>206</c:v>
                </c:pt>
                <c:pt idx="1319">
                  <c:v>205</c:v>
                </c:pt>
                <c:pt idx="1320">
                  <c:v>202</c:v>
                </c:pt>
                <c:pt idx="1321">
                  <c:v>203</c:v>
                </c:pt>
                <c:pt idx="1322">
                  <c:v>206</c:v>
                </c:pt>
                <c:pt idx="1323">
                  <c:v>206</c:v>
                </c:pt>
                <c:pt idx="1324">
                  <c:v>202</c:v>
                </c:pt>
                <c:pt idx="1325">
                  <c:v>205</c:v>
                </c:pt>
                <c:pt idx="1326">
                  <c:v>204</c:v>
                </c:pt>
                <c:pt idx="1327">
                  <c:v>205</c:v>
                </c:pt>
                <c:pt idx="1328">
                  <c:v>203</c:v>
                </c:pt>
                <c:pt idx="1329">
                  <c:v>204</c:v>
                </c:pt>
                <c:pt idx="1330">
                  <c:v>206</c:v>
                </c:pt>
                <c:pt idx="1331">
                  <c:v>205</c:v>
                </c:pt>
                <c:pt idx="1332">
                  <c:v>203</c:v>
                </c:pt>
                <c:pt idx="1333">
                  <c:v>205</c:v>
                </c:pt>
                <c:pt idx="1334">
                  <c:v>205</c:v>
                </c:pt>
                <c:pt idx="1335">
                  <c:v>207</c:v>
                </c:pt>
                <c:pt idx="1336">
                  <c:v>203</c:v>
                </c:pt>
                <c:pt idx="1337">
                  <c:v>204</c:v>
                </c:pt>
                <c:pt idx="1338">
                  <c:v>207</c:v>
                </c:pt>
                <c:pt idx="1339">
                  <c:v>205</c:v>
                </c:pt>
                <c:pt idx="1340">
                  <c:v>205</c:v>
                </c:pt>
                <c:pt idx="1341">
                  <c:v>205</c:v>
                </c:pt>
                <c:pt idx="1342">
                  <c:v>206</c:v>
                </c:pt>
                <c:pt idx="1343">
                  <c:v>205</c:v>
                </c:pt>
                <c:pt idx="1344">
                  <c:v>204</c:v>
                </c:pt>
                <c:pt idx="1345">
                  <c:v>205</c:v>
                </c:pt>
                <c:pt idx="1346">
                  <c:v>206</c:v>
                </c:pt>
                <c:pt idx="1347">
                  <c:v>203</c:v>
                </c:pt>
                <c:pt idx="1348">
                  <c:v>204</c:v>
                </c:pt>
                <c:pt idx="1349">
                  <c:v>205</c:v>
                </c:pt>
                <c:pt idx="1350">
                  <c:v>205</c:v>
                </c:pt>
                <c:pt idx="1351">
                  <c:v>204</c:v>
                </c:pt>
                <c:pt idx="1352">
                  <c:v>203</c:v>
                </c:pt>
                <c:pt idx="1353">
                  <c:v>203</c:v>
                </c:pt>
                <c:pt idx="1354">
                  <c:v>203</c:v>
                </c:pt>
                <c:pt idx="1355">
                  <c:v>203</c:v>
                </c:pt>
                <c:pt idx="1356">
                  <c:v>203</c:v>
                </c:pt>
                <c:pt idx="1357">
                  <c:v>201</c:v>
                </c:pt>
                <c:pt idx="1358">
                  <c:v>205</c:v>
                </c:pt>
                <c:pt idx="1359">
                  <c:v>200</c:v>
                </c:pt>
                <c:pt idx="1360">
                  <c:v>203</c:v>
                </c:pt>
                <c:pt idx="1361">
                  <c:v>203</c:v>
                </c:pt>
                <c:pt idx="1362">
                  <c:v>205</c:v>
                </c:pt>
                <c:pt idx="1363">
                  <c:v>204</c:v>
                </c:pt>
                <c:pt idx="1364">
                  <c:v>202</c:v>
                </c:pt>
                <c:pt idx="1365">
                  <c:v>206</c:v>
                </c:pt>
                <c:pt idx="1366">
                  <c:v>205</c:v>
                </c:pt>
                <c:pt idx="1367">
                  <c:v>204</c:v>
                </c:pt>
                <c:pt idx="1368">
                  <c:v>204</c:v>
                </c:pt>
                <c:pt idx="1369">
                  <c:v>205</c:v>
                </c:pt>
                <c:pt idx="1370">
                  <c:v>206</c:v>
                </c:pt>
                <c:pt idx="1371">
                  <c:v>206</c:v>
                </c:pt>
                <c:pt idx="1372">
                  <c:v>204</c:v>
                </c:pt>
                <c:pt idx="1373">
                  <c:v>207</c:v>
                </c:pt>
                <c:pt idx="1374">
                  <c:v>206</c:v>
                </c:pt>
                <c:pt idx="1375">
                  <c:v>205</c:v>
                </c:pt>
                <c:pt idx="1376">
                  <c:v>205</c:v>
                </c:pt>
                <c:pt idx="1377">
                  <c:v>205</c:v>
                </c:pt>
                <c:pt idx="1378">
                  <c:v>206</c:v>
                </c:pt>
                <c:pt idx="1379">
                  <c:v>206</c:v>
                </c:pt>
                <c:pt idx="1380">
                  <c:v>203</c:v>
                </c:pt>
                <c:pt idx="1381">
                  <c:v>207</c:v>
                </c:pt>
                <c:pt idx="1382">
                  <c:v>205</c:v>
                </c:pt>
                <c:pt idx="1383">
                  <c:v>205</c:v>
                </c:pt>
                <c:pt idx="1384">
                  <c:v>204</c:v>
                </c:pt>
                <c:pt idx="1385">
                  <c:v>204</c:v>
                </c:pt>
                <c:pt idx="1386">
                  <c:v>206</c:v>
                </c:pt>
                <c:pt idx="1387">
                  <c:v>205</c:v>
                </c:pt>
                <c:pt idx="1388">
                  <c:v>205</c:v>
                </c:pt>
                <c:pt idx="1389">
                  <c:v>206</c:v>
                </c:pt>
                <c:pt idx="1390">
                  <c:v>205</c:v>
                </c:pt>
                <c:pt idx="1391">
                  <c:v>204</c:v>
                </c:pt>
                <c:pt idx="1392">
                  <c:v>206</c:v>
                </c:pt>
                <c:pt idx="1393">
                  <c:v>206</c:v>
                </c:pt>
                <c:pt idx="1394">
                  <c:v>206</c:v>
                </c:pt>
                <c:pt idx="1395">
                  <c:v>202</c:v>
                </c:pt>
                <c:pt idx="1396">
                  <c:v>203</c:v>
                </c:pt>
                <c:pt idx="1397">
                  <c:v>207</c:v>
                </c:pt>
                <c:pt idx="1398">
                  <c:v>206</c:v>
                </c:pt>
                <c:pt idx="1399">
                  <c:v>206</c:v>
                </c:pt>
                <c:pt idx="1400">
                  <c:v>207</c:v>
                </c:pt>
                <c:pt idx="1401">
                  <c:v>208</c:v>
                </c:pt>
                <c:pt idx="1402">
                  <c:v>205</c:v>
                </c:pt>
                <c:pt idx="1403">
                  <c:v>206</c:v>
                </c:pt>
                <c:pt idx="1404">
                  <c:v>205</c:v>
                </c:pt>
                <c:pt idx="1405">
                  <c:v>207</c:v>
                </c:pt>
                <c:pt idx="1406">
                  <c:v>206</c:v>
                </c:pt>
                <c:pt idx="1407">
                  <c:v>206</c:v>
                </c:pt>
                <c:pt idx="1408">
                  <c:v>206</c:v>
                </c:pt>
                <c:pt idx="1409">
                  <c:v>207</c:v>
                </c:pt>
                <c:pt idx="1410">
                  <c:v>207</c:v>
                </c:pt>
                <c:pt idx="1411">
                  <c:v>206</c:v>
                </c:pt>
                <c:pt idx="1412">
                  <c:v>207</c:v>
                </c:pt>
                <c:pt idx="1413">
                  <c:v>208</c:v>
                </c:pt>
                <c:pt idx="1414">
                  <c:v>207</c:v>
                </c:pt>
                <c:pt idx="1415">
                  <c:v>206</c:v>
                </c:pt>
                <c:pt idx="1416">
                  <c:v>205</c:v>
                </c:pt>
                <c:pt idx="1417">
                  <c:v>208</c:v>
                </c:pt>
                <c:pt idx="1418">
                  <c:v>207</c:v>
                </c:pt>
                <c:pt idx="1419">
                  <c:v>203</c:v>
                </c:pt>
                <c:pt idx="1420">
                  <c:v>205</c:v>
                </c:pt>
                <c:pt idx="1421">
                  <c:v>206</c:v>
                </c:pt>
                <c:pt idx="1422">
                  <c:v>205</c:v>
                </c:pt>
                <c:pt idx="1423">
                  <c:v>204</c:v>
                </c:pt>
                <c:pt idx="1424">
                  <c:v>206</c:v>
                </c:pt>
                <c:pt idx="1425">
                  <c:v>205</c:v>
                </c:pt>
                <c:pt idx="1426">
                  <c:v>205</c:v>
                </c:pt>
                <c:pt idx="1427">
                  <c:v>205</c:v>
                </c:pt>
                <c:pt idx="1428">
                  <c:v>203</c:v>
                </c:pt>
                <c:pt idx="1429">
                  <c:v>207</c:v>
                </c:pt>
                <c:pt idx="1430">
                  <c:v>203</c:v>
                </c:pt>
                <c:pt idx="1431">
                  <c:v>204</c:v>
                </c:pt>
                <c:pt idx="1432">
                  <c:v>206</c:v>
                </c:pt>
                <c:pt idx="1433">
                  <c:v>205</c:v>
                </c:pt>
                <c:pt idx="1434">
                  <c:v>204</c:v>
                </c:pt>
                <c:pt idx="1435">
                  <c:v>205</c:v>
                </c:pt>
                <c:pt idx="1436">
                  <c:v>204</c:v>
                </c:pt>
                <c:pt idx="1437">
                  <c:v>206</c:v>
                </c:pt>
                <c:pt idx="1438">
                  <c:v>205</c:v>
                </c:pt>
                <c:pt idx="1439">
                  <c:v>205</c:v>
                </c:pt>
                <c:pt idx="1440">
                  <c:v>206</c:v>
                </c:pt>
                <c:pt idx="1441">
                  <c:v>206</c:v>
                </c:pt>
                <c:pt idx="1442">
                  <c:v>206</c:v>
                </c:pt>
                <c:pt idx="1443">
                  <c:v>205</c:v>
                </c:pt>
                <c:pt idx="1444">
                  <c:v>205</c:v>
                </c:pt>
                <c:pt idx="1445">
                  <c:v>206</c:v>
                </c:pt>
                <c:pt idx="1446">
                  <c:v>202</c:v>
                </c:pt>
                <c:pt idx="1447">
                  <c:v>205</c:v>
                </c:pt>
                <c:pt idx="1448">
                  <c:v>205</c:v>
                </c:pt>
                <c:pt idx="1449">
                  <c:v>206</c:v>
                </c:pt>
                <c:pt idx="1450">
                  <c:v>205</c:v>
                </c:pt>
                <c:pt idx="1451">
                  <c:v>204</c:v>
                </c:pt>
                <c:pt idx="1452">
                  <c:v>205</c:v>
                </c:pt>
                <c:pt idx="1453">
                  <c:v>206</c:v>
                </c:pt>
                <c:pt idx="1454">
                  <c:v>205</c:v>
                </c:pt>
                <c:pt idx="1455">
                  <c:v>207</c:v>
                </c:pt>
                <c:pt idx="1456">
                  <c:v>206</c:v>
                </c:pt>
                <c:pt idx="1457">
                  <c:v>207</c:v>
                </c:pt>
                <c:pt idx="1458">
                  <c:v>203</c:v>
                </c:pt>
                <c:pt idx="1459">
                  <c:v>205</c:v>
                </c:pt>
                <c:pt idx="1460">
                  <c:v>206</c:v>
                </c:pt>
                <c:pt idx="1461">
                  <c:v>206</c:v>
                </c:pt>
                <c:pt idx="1462">
                  <c:v>203</c:v>
                </c:pt>
                <c:pt idx="1463">
                  <c:v>204</c:v>
                </c:pt>
                <c:pt idx="1464">
                  <c:v>206</c:v>
                </c:pt>
                <c:pt idx="1465">
                  <c:v>205</c:v>
                </c:pt>
                <c:pt idx="1466">
                  <c:v>204</c:v>
                </c:pt>
                <c:pt idx="1467">
                  <c:v>205</c:v>
                </c:pt>
                <c:pt idx="1468">
                  <c:v>207</c:v>
                </c:pt>
                <c:pt idx="1469">
                  <c:v>206</c:v>
                </c:pt>
                <c:pt idx="1470">
                  <c:v>205</c:v>
                </c:pt>
                <c:pt idx="1471">
                  <c:v>206</c:v>
                </c:pt>
                <c:pt idx="1472">
                  <c:v>207</c:v>
                </c:pt>
                <c:pt idx="1473">
                  <c:v>206</c:v>
                </c:pt>
                <c:pt idx="1474">
                  <c:v>205</c:v>
                </c:pt>
                <c:pt idx="1475">
                  <c:v>206</c:v>
                </c:pt>
                <c:pt idx="1476">
                  <c:v>206</c:v>
                </c:pt>
                <c:pt idx="1477">
                  <c:v>206</c:v>
                </c:pt>
                <c:pt idx="1478">
                  <c:v>204</c:v>
                </c:pt>
                <c:pt idx="1479">
                  <c:v>204</c:v>
                </c:pt>
                <c:pt idx="1480">
                  <c:v>207</c:v>
                </c:pt>
                <c:pt idx="1481">
                  <c:v>206</c:v>
                </c:pt>
                <c:pt idx="1482">
                  <c:v>203</c:v>
                </c:pt>
                <c:pt idx="1483">
                  <c:v>205</c:v>
                </c:pt>
                <c:pt idx="1484">
                  <c:v>206</c:v>
                </c:pt>
                <c:pt idx="1485">
                  <c:v>206</c:v>
                </c:pt>
                <c:pt idx="1486">
                  <c:v>205</c:v>
                </c:pt>
                <c:pt idx="1487">
                  <c:v>204</c:v>
                </c:pt>
                <c:pt idx="1488">
                  <c:v>207</c:v>
                </c:pt>
                <c:pt idx="1489">
                  <c:v>205</c:v>
                </c:pt>
                <c:pt idx="1490">
                  <c:v>204</c:v>
                </c:pt>
                <c:pt idx="1491">
                  <c:v>205</c:v>
                </c:pt>
                <c:pt idx="1492">
                  <c:v>204</c:v>
                </c:pt>
                <c:pt idx="1493">
                  <c:v>206</c:v>
                </c:pt>
                <c:pt idx="1494">
                  <c:v>204</c:v>
                </c:pt>
                <c:pt idx="1495">
                  <c:v>204</c:v>
                </c:pt>
                <c:pt idx="1496">
                  <c:v>207</c:v>
                </c:pt>
                <c:pt idx="1497">
                  <c:v>206</c:v>
                </c:pt>
                <c:pt idx="1498">
                  <c:v>205</c:v>
                </c:pt>
                <c:pt idx="1499">
                  <c:v>207</c:v>
                </c:pt>
                <c:pt idx="1500">
                  <c:v>206</c:v>
                </c:pt>
                <c:pt idx="1501">
                  <c:v>205</c:v>
                </c:pt>
                <c:pt idx="1502">
                  <c:v>205</c:v>
                </c:pt>
                <c:pt idx="1503">
                  <c:v>206</c:v>
                </c:pt>
                <c:pt idx="1504">
                  <c:v>207</c:v>
                </c:pt>
                <c:pt idx="1505">
                  <c:v>204</c:v>
                </c:pt>
                <c:pt idx="1506">
                  <c:v>203</c:v>
                </c:pt>
                <c:pt idx="1507">
                  <c:v>205</c:v>
                </c:pt>
                <c:pt idx="1508">
                  <c:v>206</c:v>
                </c:pt>
                <c:pt idx="1509">
                  <c:v>205</c:v>
                </c:pt>
                <c:pt idx="1510">
                  <c:v>204</c:v>
                </c:pt>
                <c:pt idx="1511">
                  <c:v>206</c:v>
                </c:pt>
                <c:pt idx="1512">
                  <c:v>207</c:v>
                </c:pt>
                <c:pt idx="1513">
                  <c:v>205</c:v>
                </c:pt>
                <c:pt idx="1514">
                  <c:v>205</c:v>
                </c:pt>
                <c:pt idx="1515">
                  <c:v>205</c:v>
                </c:pt>
                <c:pt idx="1516">
                  <c:v>207</c:v>
                </c:pt>
                <c:pt idx="1517">
                  <c:v>205</c:v>
                </c:pt>
                <c:pt idx="1518">
                  <c:v>205</c:v>
                </c:pt>
                <c:pt idx="1519">
                  <c:v>206</c:v>
                </c:pt>
                <c:pt idx="1520">
                  <c:v>206</c:v>
                </c:pt>
                <c:pt idx="1521">
                  <c:v>205</c:v>
                </c:pt>
                <c:pt idx="1522">
                  <c:v>205</c:v>
                </c:pt>
                <c:pt idx="1523">
                  <c:v>207</c:v>
                </c:pt>
                <c:pt idx="1524">
                  <c:v>206</c:v>
                </c:pt>
                <c:pt idx="1525">
                  <c:v>205</c:v>
                </c:pt>
                <c:pt idx="1526">
                  <c:v>205</c:v>
                </c:pt>
                <c:pt idx="1527">
                  <c:v>206</c:v>
                </c:pt>
                <c:pt idx="1528">
                  <c:v>207</c:v>
                </c:pt>
                <c:pt idx="1529">
                  <c:v>206</c:v>
                </c:pt>
                <c:pt idx="1530">
                  <c:v>205</c:v>
                </c:pt>
                <c:pt idx="1531">
                  <c:v>206</c:v>
                </c:pt>
                <c:pt idx="1532">
                  <c:v>207</c:v>
                </c:pt>
                <c:pt idx="1533">
                  <c:v>204</c:v>
                </c:pt>
                <c:pt idx="1534">
                  <c:v>205</c:v>
                </c:pt>
                <c:pt idx="1535">
                  <c:v>206</c:v>
                </c:pt>
                <c:pt idx="1536">
                  <c:v>207</c:v>
                </c:pt>
                <c:pt idx="1537">
                  <c:v>203</c:v>
                </c:pt>
                <c:pt idx="1538">
                  <c:v>206</c:v>
                </c:pt>
                <c:pt idx="1539">
                  <c:v>206</c:v>
                </c:pt>
                <c:pt idx="1540">
                  <c:v>206</c:v>
                </c:pt>
                <c:pt idx="1541">
                  <c:v>205</c:v>
                </c:pt>
                <c:pt idx="1542">
                  <c:v>205</c:v>
                </c:pt>
                <c:pt idx="1543">
                  <c:v>205</c:v>
                </c:pt>
                <c:pt idx="1544">
                  <c:v>204</c:v>
                </c:pt>
                <c:pt idx="1545">
                  <c:v>203</c:v>
                </c:pt>
                <c:pt idx="1546">
                  <c:v>203</c:v>
                </c:pt>
                <c:pt idx="1547">
                  <c:v>205</c:v>
                </c:pt>
                <c:pt idx="1548">
                  <c:v>204</c:v>
                </c:pt>
                <c:pt idx="1549">
                  <c:v>202</c:v>
                </c:pt>
                <c:pt idx="1550">
                  <c:v>201</c:v>
                </c:pt>
                <c:pt idx="1551">
                  <c:v>204</c:v>
                </c:pt>
                <c:pt idx="1552">
                  <c:v>204</c:v>
                </c:pt>
                <c:pt idx="1553">
                  <c:v>203</c:v>
                </c:pt>
                <c:pt idx="1554">
                  <c:v>203</c:v>
                </c:pt>
                <c:pt idx="1555">
                  <c:v>204</c:v>
                </c:pt>
                <c:pt idx="1556">
                  <c:v>202</c:v>
                </c:pt>
                <c:pt idx="1557">
                  <c:v>203</c:v>
                </c:pt>
                <c:pt idx="1558">
                  <c:v>203</c:v>
                </c:pt>
                <c:pt idx="1559">
                  <c:v>204</c:v>
                </c:pt>
                <c:pt idx="1560">
                  <c:v>204</c:v>
                </c:pt>
                <c:pt idx="1561">
                  <c:v>203</c:v>
                </c:pt>
                <c:pt idx="1562">
                  <c:v>203</c:v>
                </c:pt>
                <c:pt idx="1563">
                  <c:v>205</c:v>
                </c:pt>
                <c:pt idx="1564">
                  <c:v>203</c:v>
                </c:pt>
                <c:pt idx="1565">
                  <c:v>202</c:v>
                </c:pt>
                <c:pt idx="1566">
                  <c:v>201</c:v>
                </c:pt>
                <c:pt idx="1567">
                  <c:v>204</c:v>
                </c:pt>
                <c:pt idx="1568">
                  <c:v>202</c:v>
                </c:pt>
                <c:pt idx="1569">
                  <c:v>202</c:v>
                </c:pt>
                <c:pt idx="1570">
                  <c:v>202</c:v>
                </c:pt>
                <c:pt idx="1571">
                  <c:v>203</c:v>
                </c:pt>
                <c:pt idx="1572">
                  <c:v>202</c:v>
                </c:pt>
                <c:pt idx="1573">
                  <c:v>201</c:v>
                </c:pt>
                <c:pt idx="1574">
                  <c:v>202</c:v>
                </c:pt>
                <c:pt idx="1575">
                  <c:v>203</c:v>
                </c:pt>
                <c:pt idx="1576">
                  <c:v>200</c:v>
                </c:pt>
                <c:pt idx="1577">
                  <c:v>202</c:v>
                </c:pt>
                <c:pt idx="1578">
                  <c:v>202</c:v>
                </c:pt>
                <c:pt idx="1579">
                  <c:v>204</c:v>
                </c:pt>
                <c:pt idx="1580">
                  <c:v>203</c:v>
                </c:pt>
                <c:pt idx="1581">
                  <c:v>202</c:v>
                </c:pt>
                <c:pt idx="1582">
                  <c:v>204</c:v>
                </c:pt>
                <c:pt idx="1583">
                  <c:v>203</c:v>
                </c:pt>
                <c:pt idx="1584">
                  <c:v>201</c:v>
                </c:pt>
                <c:pt idx="1585">
                  <c:v>202</c:v>
                </c:pt>
                <c:pt idx="1586">
                  <c:v>203</c:v>
                </c:pt>
                <c:pt idx="1587">
                  <c:v>205</c:v>
                </c:pt>
                <c:pt idx="1588">
                  <c:v>204</c:v>
                </c:pt>
                <c:pt idx="1589">
                  <c:v>204</c:v>
                </c:pt>
                <c:pt idx="1590">
                  <c:v>205</c:v>
                </c:pt>
                <c:pt idx="1591">
                  <c:v>204</c:v>
                </c:pt>
                <c:pt idx="1592">
                  <c:v>204</c:v>
                </c:pt>
                <c:pt idx="1593">
                  <c:v>202</c:v>
                </c:pt>
                <c:pt idx="1594">
                  <c:v>203</c:v>
                </c:pt>
                <c:pt idx="1595">
                  <c:v>204</c:v>
                </c:pt>
                <c:pt idx="1596">
                  <c:v>202</c:v>
                </c:pt>
                <c:pt idx="1597">
                  <c:v>201</c:v>
                </c:pt>
                <c:pt idx="1598">
                  <c:v>203</c:v>
                </c:pt>
                <c:pt idx="1599">
                  <c:v>203</c:v>
                </c:pt>
                <c:pt idx="1600">
                  <c:v>200</c:v>
                </c:pt>
                <c:pt idx="1601">
                  <c:v>201</c:v>
                </c:pt>
                <c:pt idx="1602">
                  <c:v>201</c:v>
                </c:pt>
                <c:pt idx="1603">
                  <c:v>203</c:v>
                </c:pt>
                <c:pt idx="1604">
                  <c:v>199</c:v>
                </c:pt>
                <c:pt idx="1605">
                  <c:v>200</c:v>
                </c:pt>
                <c:pt idx="1606">
                  <c:v>202</c:v>
                </c:pt>
                <c:pt idx="1607">
                  <c:v>203</c:v>
                </c:pt>
                <c:pt idx="1608">
                  <c:v>203</c:v>
                </c:pt>
                <c:pt idx="1609">
                  <c:v>200</c:v>
                </c:pt>
                <c:pt idx="1610">
                  <c:v>203</c:v>
                </c:pt>
                <c:pt idx="1611">
                  <c:v>203</c:v>
                </c:pt>
                <c:pt idx="1612">
                  <c:v>200</c:v>
                </c:pt>
                <c:pt idx="1613">
                  <c:v>202</c:v>
                </c:pt>
                <c:pt idx="1614">
                  <c:v>203</c:v>
                </c:pt>
                <c:pt idx="1615">
                  <c:v>202</c:v>
                </c:pt>
                <c:pt idx="1616">
                  <c:v>202</c:v>
                </c:pt>
                <c:pt idx="1617">
                  <c:v>200</c:v>
                </c:pt>
                <c:pt idx="1618">
                  <c:v>203</c:v>
                </c:pt>
                <c:pt idx="1619">
                  <c:v>203</c:v>
                </c:pt>
                <c:pt idx="1620">
                  <c:v>200</c:v>
                </c:pt>
                <c:pt idx="1621">
                  <c:v>203</c:v>
                </c:pt>
                <c:pt idx="1622">
                  <c:v>204</c:v>
                </c:pt>
                <c:pt idx="1623">
                  <c:v>204</c:v>
                </c:pt>
                <c:pt idx="1624">
                  <c:v>200</c:v>
                </c:pt>
                <c:pt idx="1625">
                  <c:v>202</c:v>
                </c:pt>
                <c:pt idx="1626">
                  <c:v>203</c:v>
                </c:pt>
                <c:pt idx="1627">
                  <c:v>202</c:v>
                </c:pt>
                <c:pt idx="1628">
                  <c:v>202</c:v>
                </c:pt>
                <c:pt idx="1629">
                  <c:v>202</c:v>
                </c:pt>
                <c:pt idx="1630">
                  <c:v>203</c:v>
                </c:pt>
                <c:pt idx="1631">
                  <c:v>202</c:v>
                </c:pt>
                <c:pt idx="1632">
                  <c:v>202</c:v>
                </c:pt>
                <c:pt idx="1633">
                  <c:v>202</c:v>
                </c:pt>
                <c:pt idx="1634">
                  <c:v>202</c:v>
                </c:pt>
                <c:pt idx="1635">
                  <c:v>203</c:v>
                </c:pt>
                <c:pt idx="1636">
                  <c:v>200</c:v>
                </c:pt>
                <c:pt idx="1637">
                  <c:v>202</c:v>
                </c:pt>
                <c:pt idx="1638">
                  <c:v>205</c:v>
                </c:pt>
                <c:pt idx="1639">
                  <c:v>202</c:v>
                </c:pt>
                <c:pt idx="1640">
                  <c:v>201</c:v>
                </c:pt>
                <c:pt idx="1641">
                  <c:v>203</c:v>
                </c:pt>
                <c:pt idx="1642">
                  <c:v>202</c:v>
                </c:pt>
                <c:pt idx="1643">
                  <c:v>201</c:v>
                </c:pt>
                <c:pt idx="1644">
                  <c:v>200</c:v>
                </c:pt>
                <c:pt idx="1645">
                  <c:v>199</c:v>
                </c:pt>
                <c:pt idx="1646">
                  <c:v>201</c:v>
                </c:pt>
                <c:pt idx="1647">
                  <c:v>199</c:v>
                </c:pt>
                <c:pt idx="1648">
                  <c:v>199</c:v>
                </c:pt>
                <c:pt idx="1649">
                  <c:v>200</c:v>
                </c:pt>
                <c:pt idx="1650">
                  <c:v>200</c:v>
                </c:pt>
                <c:pt idx="1651">
                  <c:v>201</c:v>
                </c:pt>
                <c:pt idx="1652">
                  <c:v>196</c:v>
                </c:pt>
                <c:pt idx="1653">
                  <c:v>198</c:v>
                </c:pt>
                <c:pt idx="1654">
                  <c:v>199</c:v>
                </c:pt>
                <c:pt idx="1655">
                  <c:v>199</c:v>
                </c:pt>
                <c:pt idx="1656">
                  <c:v>198</c:v>
                </c:pt>
                <c:pt idx="1657">
                  <c:v>201</c:v>
                </c:pt>
                <c:pt idx="1658">
                  <c:v>199</c:v>
                </c:pt>
                <c:pt idx="1659">
                  <c:v>199</c:v>
                </c:pt>
                <c:pt idx="1660">
                  <c:v>196</c:v>
                </c:pt>
                <c:pt idx="1661">
                  <c:v>198</c:v>
                </c:pt>
                <c:pt idx="1662">
                  <c:v>199</c:v>
                </c:pt>
                <c:pt idx="1663">
                  <c:v>197</c:v>
                </c:pt>
                <c:pt idx="1664">
                  <c:v>199</c:v>
                </c:pt>
                <c:pt idx="1665">
                  <c:v>199</c:v>
                </c:pt>
                <c:pt idx="1666">
                  <c:v>199</c:v>
                </c:pt>
                <c:pt idx="1667">
                  <c:v>195</c:v>
                </c:pt>
                <c:pt idx="1668">
                  <c:v>197</c:v>
                </c:pt>
                <c:pt idx="1669">
                  <c:v>197</c:v>
                </c:pt>
                <c:pt idx="1670">
                  <c:v>198</c:v>
                </c:pt>
                <c:pt idx="1671">
                  <c:v>196</c:v>
                </c:pt>
                <c:pt idx="1672">
                  <c:v>197</c:v>
                </c:pt>
                <c:pt idx="1673">
                  <c:v>199</c:v>
                </c:pt>
                <c:pt idx="1674">
                  <c:v>199</c:v>
                </c:pt>
                <c:pt idx="1675">
                  <c:v>197</c:v>
                </c:pt>
                <c:pt idx="1676">
                  <c:v>196</c:v>
                </c:pt>
                <c:pt idx="1677">
                  <c:v>199</c:v>
                </c:pt>
                <c:pt idx="1678">
                  <c:v>199</c:v>
                </c:pt>
                <c:pt idx="1679">
                  <c:v>198</c:v>
                </c:pt>
                <c:pt idx="1680">
                  <c:v>196</c:v>
                </c:pt>
                <c:pt idx="1681">
                  <c:v>199</c:v>
                </c:pt>
                <c:pt idx="1682">
                  <c:v>199</c:v>
                </c:pt>
                <c:pt idx="1683">
                  <c:v>198</c:v>
                </c:pt>
                <c:pt idx="1684">
                  <c:v>197</c:v>
                </c:pt>
                <c:pt idx="1685">
                  <c:v>198</c:v>
                </c:pt>
                <c:pt idx="1686">
                  <c:v>198</c:v>
                </c:pt>
                <c:pt idx="1687">
                  <c:v>197</c:v>
                </c:pt>
                <c:pt idx="1688">
                  <c:v>196</c:v>
                </c:pt>
                <c:pt idx="1689">
                  <c:v>199</c:v>
                </c:pt>
                <c:pt idx="1690">
                  <c:v>198</c:v>
                </c:pt>
                <c:pt idx="1691">
                  <c:v>195</c:v>
                </c:pt>
                <c:pt idx="1692">
                  <c:v>198</c:v>
                </c:pt>
                <c:pt idx="1693">
                  <c:v>198</c:v>
                </c:pt>
                <c:pt idx="1694">
                  <c:v>198</c:v>
                </c:pt>
                <c:pt idx="1695">
                  <c:v>197</c:v>
                </c:pt>
                <c:pt idx="1696">
                  <c:v>196</c:v>
                </c:pt>
                <c:pt idx="1697">
                  <c:v>199</c:v>
                </c:pt>
                <c:pt idx="1698">
                  <c:v>198</c:v>
                </c:pt>
                <c:pt idx="1699">
                  <c:v>198</c:v>
                </c:pt>
                <c:pt idx="1700">
                  <c:v>197</c:v>
                </c:pt>
                <c:pt idx="1701">
                  <c:v>198</c:v>
                </c:pt>
                <c:pt idx="1702">
                  <c:v>198</c:v>
                </c:pt>
                <c:pt idx="1703">
                  <c:v>194</c:v>
                </c:pt>
                <c:pt idx="1704">
                  <c:v>197</c:v>
                </c:pt>
                <c:pt idx="1705">
                  <c:v>199</c:v>
                </c:pt>
                <c:pt idx="1706">
                  <c:v>199</c:v>
                </c:pt>
                <c:pt idx="1707">
                  <c:v>199</c:v>
                </c:pt>
                <c:pt idx="1708">
                  <c:v>198</c:v>
                </c:pt>
                <c:pt idx="1709">
                  <c:v>199</c:v>
                </c:pt>
                <c:pt idx="1710">
                  <c:v>199</c:v>
                </c:pt>
                <c:pt idx="1711">
                  <c:v>197</c:v>
                </c:pt>
                <c:pt idx="1712">
                  <c:v>198</c:v>
                </c:pt>
                <c:pt idx="1713">
                  <c:v>200</c:v>
                </c:pt>
                <c:pt idx="1714">
                  <c:v>199</c:v>
                </c:pt>
                <c:pt idx="1715">
                  <c:v>198</c:v>
                </c:pt>
                <c:pt idx="1716">
                  <c:v>198</c:v>
                </c:pt>
                <c:pt idx="1717">
                  <c:v>200</c:v>
                </c:pt>
                <c:pt idx="1718">
                  <c:v>199</c:v>
                </c:pt>
                <c:pt idx="1719">
                  <c:v>198</c:v>
                </c:pt>
                <c:pt idx="1720">
                  <c:v>200</c:v>
                </c:pt>
                <c:pt idx="1721">
                  <c:v>200</c:v>
                </c:pt>
                <c:pt idx="1722">
                  <c:v>200</c:v>
                </c:pt>
                <c:pt idx="1723">
                  <c:v>199</c:v>
                </c:pt>
                <c:pt idx="1724">
                  <c:v>200</c:v>
                </c:pt>
                <c:pt idx="1725">
                  <c:v>200</c:v>
                </c:pt>
                <c:pt idx="1726">
                  <c:v>201</c:v>
                </c:pt>
                <c:pt idx="1727">
                  <c:v>196</c:v>
                </c:pt>
                <c:pt idx="1728">
                  <c:v>199</c:v>
                </c:pt>
                <c:pt idx="1729">
                  <c:v>199</c:v>
                </c:pt>
                <c:pt idx="1730">
                  <c:v>200</c:v>
                </c:pt>
                <c:pt idx="1731">
                  <c:v>199</c:v>
                </c:pt>
                <c:pt idx="1732">
                  <c:v>200</c:v>
                </c:pt>
                <c:pt idx="1733">
                  <c:v>199</c:v>
                </c:pt>
                <c:pt idx="1734">
                  <c:v>201</c:v>
                </c:pt>
                <c:pt idx="1735">
                  <c:v>199</c:v>
                </c:pt>
                <c:pt idx="1736">
                  <c:v>199</c:v>
                </c:pt>
                <c:pt idx="1737">
                  <c:v>200</c:v>
                </c:pt>
                <c:pt idx="1738">
                  <c:v>200</c:v>
                </c:pt>
                <c:pt idx="1739">
                  <c:v>198</c:v>
                </c:pt>
                <c:pt idx="1740">
                  <c:v>200</c:v>
                </c:pt>
                <c:pt idx="1741">
                  <c:v>201</c:v>
                </c:pt>
                <c:pt idx="1742">
                  <c:v>198</c:v>
                </c:pt>
                <c:pt idx="1743">
                  <c:v>200</c:v>
                </c:pt>
                <c:pt idx="1744">
                  <c:v>198</c:v>
                </c:pt>
                <c:pt idx="1745">
                  <c:v>201</c:v>
                </c:pt>
                <c:pt idx="1746">
                  <c:v>200</c:v>
                </c:pt>
                <c:pt idx="1747">
                  <c:v>197</c:v>
                </c:pt>
                <c:pt idx="1748">
                  <c:v>200</c:v>
                </c:pt>
                <c:pt idx="1749">
                  <c:v>199</c:v>
                </c:pt>
                <c:pt idx="1750">
                  <c:v>200</c:v>
                </c:pt>
                <c:pt idx="1751">
                  <c:v>197</c:v>
                </c:pt>
                <c:pt idx="1752">
                  <c:v>199</c:v>
                </c:pt>
                <c:pt idx="1753">
                  <c:v>200</c:v>
                </c:pt>
                <c:pt idx="1754">
                  <c:v>197</c:v>
                </c:pt>
                <c:pt idx="1755">
                  <c:v>198</c:v>
                </c:pt>
                <c:pt idx="1756">
                  <c:v>200</c:v>
                </c:pt>
                <c:pt idx="1757">
                  <c:v>199</c:v>
                </c:pt>
                <c:pt idx="1758">
                  <c:v>199</c:v>
                </c:pt>
                <c:pt idx="1759">
                  <c:v>199</c:v>
                </c:pt>
                <c:pt idx="1760">
                  <c:v>200</c:v>
                </c:pt>
                <c:pt idx="1761">
                  <c:v>201</c:v>
                </c:pt>
                <c:pt idx="1762">
                  <c:v>200</c:v>
                </c:pt>
                <c:pt idx="1763">
                  <c:v>200</c:v>
                </c:pt>
                <c:pt idx="1764">
                  <c:v>200</c:v>
                </c:pt>
                <c:pt idx="1765">
                  <c:v>200</c:v>
                </c:pt>
                <c:pt idx="1766">
                  <c:v>199</c:v>
                </c:pt>
                <c:pt idx="1767">
                  <c:v>200</c:v>
                </c:pt>
                <c:pt idx="1768">
                  <c:v>200</c:v>
                </c:pt>
                <c:pt idx="1769">
                  <c:v>201</c:v>
                </c:pt>
                <c:pt idx="1770">
                  <c:v>198</c:v>
                </c:pt>
                <c:pt idx="1771">
                  <c:v>199</c:v>
                </c:pt>
                <c:pt idx="1772">
                  <c:v>199</c:v>
                </c:pt>
                <c:pt idx="1773">
                  <c:v>199</c:v>
                </c:pt>
                <c:pt idx="1774">
                  <c:v>198</c:v>
                </c:pt>
                <c:pt idx="1775">
                  <c:v>198</c:v>
                </c:pt>
                <c:pt idx="1776">
                  <c:v>200</c:v>
                </c:pt>
                <c:pt idx="1777">
                  <c:v>199</c:v>
                </c:pt>
                <c:pt idx="1778">
                  <c:v>198</c:v>
                </c:pt>
                <c:pt idx="1779">
                  <c:v>197</c:v>
                </c:pt>
                <c:pt idx="1780">
                  <c:v>198</c:v>
                </c:pt>
                <c:pt idx="1781">
                  <c:v>198</c:v>
                </c:pt>
                <c:pt idx="1782">
                  <c:v>197</c:v>
                </c:pt>
                <c:pt idx="1783">
                  <c:v>198</c:v>
                </c:pt>
                <c:pt idx="1784">
                  <c:v>199</c:v>
                </c:pt>
                <c:pt idx="1785">
                  <c:v>198</c:v>
                </c:pt>
                <c:pt idx="1786">
                  <c:v>198</c:v>
                </c:pt>
                <c:pt idx="1787">
                  <c:v>197</c:v>
                </c:pt>
                <c:pt idx="1788">
                  <c:v>199</c:v>
                </c:pt>
                <c:pt idx="1789">
                  <c:v>198</c:v>
                </c:pt>
                <c:pt idx="1790">
                  <c:v>197</c:v>
                </c:pt>
                <c:pt idx="1791">
                  <c:v>197</c:v>
                </c:pt>
                <c:pt idx="1792">
                  <c:v>199</c:v>
                </c:pt>
                <c:pt idx="1793">
                  <c:v>197</c:v>
                </c:pt>
                <c:pt idx="1794">
                  <c:v>196</c:v>
                </c:pt>
                <c:pt idx="1795">
                  <c:v>197</c:v>
                </c:pt>
                <c:pt idx="1796">
                  <c:v>198</c:v>
                </c:pt>
                <c:pt idx="1797">
                  <c:v>198</c:v>
                </c:pt>
                <c:pt idx="1798">
                  <c:v>196</c:v>
                </c:pt>
                <c:pt idx="1799">
                  <c:v>199</c:v>
                </c:pt>
                <c:pt idx="1800">
                  <c:v>198</c:v>
                </c:pt>
                <c:pt idx="1801">
                  <c:v>198</c:v>
                </c:pt>
                <c:pt idx="1802">
                  <c:v>196</c:v>
                </c:pt>
                <c:pt idx="1803">
                  <c:v>198</c:v>
                </c:pt>
                <c:pt idx="1804">
                  <c:v>200</c:v>
                </c:pt>
                <c:pt idx="1805">
                  <c:v>198</c:v>
                </c:pt>
                <c:pt idx="1806">
                  <c:v>197</c:v>
                </c:pt>
                <c:pt idx="1807">
                  <c:v>198</c:v>
                </c:pt>
                <c:pt idx="1808">
                  <c:v>200</c:v>
                </c:pt>
                <c:pt idx="1809">
                  <c:v>197</c:v>
                </c:pt>
                <c:pt idx="1810">
                  <c:v>199</c:v>
                </c:pt>
                <c:pt idx="1811">
                  <c:v>199</c:v>
                </c:pt>
                <c:pt idx="1812">
                  <c:v>200</c:v>
                </c:pt>
                <c:pt idx="1813">
                  <c:v>200</c:v>
                </c:pt>
                <c:pt idx="1814">
                  <c:v>199</c:v>
                </c:pt>
                <c:pt idx="1815">
                  <c:v>199</c:v>
                </c:pt>
                <c:pt idx="1816">
                  <c:v>200</c:v>
                </c:pt>
                <c:pt idx="1817">
                  <c:v>202</c:v>
                </c:pt>
                <c:pt idx="1818">
                  <c:v>200</c:v>
                </c:pt>
                <c:pt idx="1819">
                  <c:v>201</c:v>
                </c:pt>
                <c:pt idx="1820">
                  <c:v>202</c:v>
                </c:pt>
                <c:pt idx="1821">
                  <c:v>200</c:v>
                </c:pt>
                <c:pt idx="1822">
                  <c:v>200</c:v>
                </c:pt>
                <c:pt idx="1823">
                  <c:v>201</c:v>
                </c:pt>
                <c:pt idx="1824">
                  <c:v>202</c:v>
                </c:pt>
                <c:pt idx="1825">
                  <c:v>201</c:v>
                </c:pt>
                <c:pt idx="1826">
                  <c:v>198</c:v>
                </c:pt>
                <c:pt idx="1827">
                  <c:v>201</c:v>
                </c:pt>
                <c:pt idx="1828">
                  <c:v>201</c:v>
                </c:pt>
                <c:pt idx="1829">
                  <c:v>200</c:v>
                </c:pt>
                <c:pt idx="1830">
                  <c:v>199</c:v>
                </c:pt>
                <c:pt idx="1831">
                  <c:v>202</c:v>
                </c:pt>
                <c:pt idx="1832">
                  <c:v>202</c:v>
                </c:pt>
                <c:pt idx="1833">
                  <c:v>200</c:v>
                </c:pt>
                <c:pt idx="1834">
                  <c:v>200</c:v>
                </c:pt>
                <c:pt idx="1835">
                  <c:v>201</c:v>
                </c:pt>
                <c:pt idx="1836">
                  <c:v>200</c:v>
                </c:pt>
                <c:pt idx="1837">
                  <c:v>200</c:v>
                </c:pt>
                <c:pt idx="1838">
                  <c:v>200</c:v>
                </c:pt>
                <c:pt idx="1839">
                  <c:v>202</c:v>
                </c:pt>
                <c:pt idx="1840">
                  <c:v>202</c:v>
                </c:pt>
                <c:pt idx="1841">
                  <c:v>198</c:v>
                </c:pt>
                <c:pt idx="1842">
                  <c:v>201</c:v>
                </c:pt>
                <c:pt idx="1843">
                  <c:v>200</c:v>
                </c:pt>
                <c:pt idx="1844">
                  <c:v>199</c:v>
                </c:pt>
                <c:pt idx="1845">
                  <c:v>199</c:v>
                </c:pt>
                <c:pt idx="1846">
                  <c:v>200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6D10-4770-96CF-BC2759CA770C}"/>
            </c:ext>
          </c:extLst>
        </c:ser>
        <c:ser>
          <c:idx val="5"/>
          <c:order val="5"/>
          <c:tx>
            <c:strRef>
              <c:f>'mix3'!$L$1</c:f>
              <c:strCache>
                <c:ptCount val="1"/>
                <c:pt idx="0">
                  <c:v>numeric label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star"/>
            <c:size val="5"/>
            <c:spPr>
              <a:noFill/>
              <a:ln w="9525">
                <a:solidFill>
                  <a:schemeClr val="accent6"/>
                </a:solidFill>
              </a:ln>
              <a:effectLst/>
            </c:spPr>
          </c:marker>
          <c:xVal>
            <c:numRef>
              <c:f>'mix3'!$C$2:$C$1848</c:f>
              <c:numCache>
                <c:formatCode>General</c:formatCode>
                <c:ptCount val="1847"/>
                <c:pt idx="0">
                  <c:v>0</c:v>
                </c:pt>
                <c:pt idx="1">
                  <c:v>1.1751651800002705E-3</c:v>
                </c:pt>
                <c:pt idx="2">
                  <c:v>2.269983290000166E-3</c:v>
                </c:pt>
                <c:pt idx="3">
                  <c:v>2.8691291800000407E-3</c:v>
                </c:pt>
                <c:pt idx="4">
                  <c:v>3.3349990900002346E-3</c:v>
                </c:pt>
                <c:pt idx="5">
                  <c:v>4.2459964800003469E-3</c:v>
                </c:pt>
                <c:pt idx="6">
                  <c:v>4.7380924200002283E-3</c:v>
                </c:pt>
                <c:pt idx="7">
                  <c:v>5.223989490000136E-3</c:v>
                </c:pt>
                <c:pt idx="8">
                  <c:v>5.7120323200003931E-3</c:v>
                </c:pt>
                <c:pt idx="9">
                  <c:v>6.1950683600002776E-3</c:v>
                </c:pt>
                <c:pt idx="10">
                  <c:v>7.3921680499999809E-3</c:v>
                </c:pt>
                <c:pt idx="11">
                  <c:v>7.8940391599999771E-3</c:v>
                </c:pt>
                <c:pt idx="12">
                  <c:v>8.3701610600002141E-3</c:v>
                </c:pt>
                <c:pt idx="13">
                  <c:v>8.891105650000064E-3</c:v>
                </c:pt>
                <c:pt idx="14">
                  <c:v>9.6430778500002923E-3</c:v>
                </c:pt>
                <c:pt idx="15">
                  <c:v>1.0243177420000027E-2</c:v>
                </c:pt>
                <c:pt idx="16">
                  <c:v>1.076602936000004E-2</c:v>
                </c:pt>
                <c:pt idx="17">
                  <c:v>1.1250019080000229E-2</c:v>
                </c:pt>
                <c:pt idx="18">
                  <c:v>1.1726140980000022E-2</c:v>
                </c:pt>
                <c:pt idx="19">
                  <c:v>1.2176990509999985E-2</c:v>
                </c:pt>
                <c:pt idx="20">
                  <c:v>1.2629032139999996E-2</c:v>
                </c:pt>
                <c:pt idx="21">
                  <c:v>1.3098001480000399E-2</c:v>
                </c:pt>
                <c:pt idx="22">
                  <c:v>1.3590097430000281E-2</c:v>
                </c:pt>
                <c:pt idx="23">
                  <c:v>1.4060020450000099E-2</c:v>
                </c:pt>
                <c:pt idx="24">
                  <c:v>1.4528036120000198E-2</c:v>
                </c:pt>
                <c:pt idx="25">
                  <c:v>1.4999151230000063E-2</c:v>
                </c:pt>
                <c:pt idx="26">
                  <c:v>1.5470027930000185E-2</c:v>
                </c:pt>
                <c:pt idx="27">
                  <c:v>1.5976190569999993E-2</c:v>
                </c:pt>
                <c:pt idx="28">
                  <c:v>1.6453981400000206E-2</c:v>
                </c:pt>
                <c:pt idx="29">
                  <c:v>1.6925096510000071E-2</c:v>
                </c:pt>
                <c:pt idx="30">
                  <c:v>1.7397165300000239E-2</c:v>
                </c:pt>
                <c:pt idx="31">
                  <c:v>1.7883062370000147E-2</c:v>
                </c:pt>
                <c:pt idx="32">
                  <c:v>1.8195152290000127E-2</c:v>
                </c:pt>
                <c:pt idx="33">
                  <c:v>1.8507003790000365E-2</c:v>
                </c:pt>
                <c:pt idx="34">
                  <c:v>1.8820047380000204E-2</c:v>
                </c:pt>
                <c:pt idx="35">
                  <c:v>1.9129991530000279E-2</c:v>
                </c:pt>
                <c:pt idx="36">
                  <c:v>1.9438028340000191E-2</c:v>
                </c:pt>
                <c:pt idx="37">
                  <c:v>1.9765138630000401E-2</c:v>
                </c:pt>
                <c:pt idx="38">
                  <c:v>2.0074129110000172E-2</c:v>
                </c:pt>
                <c:pt idx="39">
                  <c:v>2.0383119590000387E-2</c:v>
                </c:pt>
                <c:pt idx="40">
                  <c:v>2.0690202719999995E-2</c:v>
                </c:pt>
                <c:pt idx="41">
                  <c:v>2.1001100540000373E-2</c:v>
                </c:pt>
                <c:pt idx="42">
                  <c:v>2.1310091020000144E-2</c:v>
                </c:pt>
                <c:pt idx="43">
                  <c:v>2.1620035170000218E-2</c:v>
                </c:pt>
                <c:pt idx="44">
                  <c:v>2.1929025649999989E-2</c:v>
                </c:pt>
                <c:pt idx="45">
                  <c:v>2.2242069250000274E-2</c:v>
                </c:pt>
                <c:pt idx="46">
                  <c:v>2.2554159170000254E-2</c:v>
                </c:pt>
                <c:pt idx="47">
                  <c:v>4.6933174140000311E-2</c:v>
                </c:pt>
                <c:pt idx="48">
                  <c:v>6.7309141159999974E-2</c:v>
                </c:pt>
                <c:pt idx="49">
                  <c:v>9.2246055609999988E-2</c:v>
                </c:pt>
                <c:pt idx="50">
                  <c:v>0.11651206017000026</c:v>
                </c:pt>
                <c:pt idx="51">
                  <c:v>0.13700819015999999</c:v>
                </c:pt>
                <c:pt idx="52">
                  <c:v>0.16152715683000007</c:v>
                </c:pt>
                <c:pt idx="53">
                  <c:v>0.18204307556000021</c:v>
                </c:pt>
                <c:pt idx="54">
                  <c:v>0.20692420006000001</c:v>
                </c:pt>
                <c:pt idx="55">
                  <c:v>0.22720813751000035</c:v>
                </c:pt>
                <c:pt idx="56">
                  <c:v>0.25193214416999998</c:v>
                </c:pt>
                <c:pt idx="57">
                  <c:v>0.27618098259000012</c:v>
                </c:pt>
                <c:pt idx="58">
                  <c:v>0.29680418968</c:v>
                </c:pt>
                <c:pt idx="59">
                  <c:v>0.32171297074000016</c:v>
                </c:pt>
                <c:pt idx="60">
                  <c:v>0.34193515778000005</c:v>
                </c:pt>
                <c:pt idx="61">
                  <c:v>0.36647820473000037</c:v>
                </c:pt>
                <c:pt idx="62">
                  <c:v>0.39131307602000032</c:v>
                </c:pt>
                <c:pt idx="63">
                  <c:v>0.41167497635000005</c:v>
                </c:pt>
                <c:pt idx="64">
                  <c:v>0.43601918221000036</c:v>
                </c:pt>
                <c:pt idx="65">
                  <c:v>0.45673108101000004</c:v>
                </c:pt>
                <c:pt idx="66">
                  <c:v>0.48134803772000012</c:v>
                </c:pt>
                <c:pt idx="67">
                  <c:v>0.50583100319000041</c:v>
                </c:pt>
                <c:pt idx="68">
                  <c:v>0.52629208565000019</c:v>
                </c:pt>
                <c:pt idx="69">
                  <c:v>0.55104398728000037</c:v>
                </c:pt>
                <c:pt idx="70">
                  <c:v>0.57140111923000036</c:v>
                </c:pt>
                <c:pt idx="71">
                  <c:v>0.59578704834000007</c:v>
                </c:pt>
                <c:pt idx="72">
                  <c:v>0.61633896828000001</c:v>
                </c:pt>
                <c:pt idx="73">
                  <c:v>0.64075803757000038</c:v>
                </c:pt>
                <c:pt idx="74">
                  <c:v>0.66528701782000033</c:v>
                </c:pt>
                <c:pt idx="75">
                  <c:v>0.6860430240700004</c:v>
                </c:pt>
                <c:pt idx="76">
                  <c:v>0.71049499512000036</c:v>
                </c:pt>
                <c:pt idx="77">
                  <c:v>0.73112297057999998</c:v>
                </c:pt>
                <c:pt idx="78">
                  <c:v>0.75563907624000004</c:v>
                </c:pt>
                <c:pt idx="79">
                  <c:v>0.78006505966000006</c:v>
                </c:pt>
                <c:pt idx="80">
                  <c:v>0.80066418648000015</c:v>
                </c:pt>
                <c:pt idx="81">
                  <c:v>0.82515001297000001</c:v>
                </c:pt>
                <c:pt idx="82">
                  <c:v>0.84573316574000001</c:v>
                </c:pt>
                <c:pt idx="83">
                  <c:v>0.8702161312100003</c:v>
                </c:pt>
                <c:pt idx="84">
                  <c:v>0.89476299286000005</c:v>
                </c:pt>
                <c:pt idx="85">
                  <c:v>0.91554403305000021</c:v>
                </c:pt>
                <c:pt idx="86">
                  <c:v>0.94001698494000019</c:v>
                </c:pt>
                <c:pt idx="87">
                  <c:v>0.96044611931000023</c:v>
                </c:pt>
                <c:pt idx="88">
                  <c:v>0.98521614074999997</c:v>
                </c:pt>
                <c:pt idx="89">
                  <c:v>1.0057911872900003</c:v>
                </c:pt>
                <c:pt idx="90">
                  <c:v>1.0300171375300002</c:v>
                </c:pt>
                <c:pt idx="91">
                  <c:v>1.0548090934800003</c:v>
                </c:pt>
                <c:pt idx="92">
                  <c:v>1.0753262043</c:v>
                </c:pt>
                <c:pt idx="93">
                  <c:v>1.0995960235600002</c:v>
                </c:pt>
                <c:pt idx="94">
                  <c:v>1.12018799782</c:v>
                </c:pt>
                <c:pt idx="95">
                  <c:v>1.1447560787200004</c:v>
                </c:pt>
                <c:pt idx="96">
                  <c:v>1.1693949699400004</c:v>
                </c:pt>
                <c:pt idx="97">
                  <c:v>1.19008016587</c:v>
                </c:pt>
                <c:pt idx="98">
                  <c:v>1.2146000862100004</c:v>
                </c:pt>
                <c:pt idx="99">
                  <c:v>1.2350261211400002</c:v>
                </c:pt>
                <c:pt idx="100">
                  <c:v>1.2593929767600001</c:v>
                </c:pt>
                <c:pt idx="101">
                  <c:v>1.2840280532900001</c:v>
                </c:pt>
                <c:pt idx="102">
                  <c:v>1.3045320510900003</c:v>
                </c:pt>
                <c:pt idx="103">
                  <c:v>1.3290150165600001</c:v>
                </c:pt>
                <c:pt idx="104">
                  <c:v>1.3498060703300001</c:v>
                </c:pt>
                <c:pt idx="105">
                  <c:v>1.3744549751300004</c:v>
                </c:pt>
                <c:pt idx="106">
                  <c:v>1.3947541713700002</c:v>
                </c:pt>
                <c:pt idx="107">
                  <c:v>1.41919517517</c:v>
                </c:pt>
                <c:pt idx="108">
                  <c:v>1.4437460899400003</c:v>
                </c:pt>
                <c:pt idx="109">
                  <c:v>1.4642181396500002</c:v>
                </c:pt>
                <c:pt idx="110">
                  <c:v>1.48886013031</c:v>
                </c:pt>
                <c:pt idx="111">
                  <c:v>1.5094640255000003</c:v>
                </c:pt>
                <c:pt idx="112">
                  <c:v>1.5337891578700003</c:v>
                </c:pt>
                <c:pt idx="113">
                  <c:v>1.5583519935600001</c:v>
                </c:pt>
                <c:pt idx="114">
                  <c:v>1.5789949894000004</c:v>
                </c:pt>
                <c:pt idx="115">
                  <c:v>1.6037020683300001</c:v>
                </c:pt>
                <c:pt idx="116">
                  <c:v>1.62409996987</c:v>
                </c:pt>
                <c:pt idx="117">
                  <c:v>1.6484830379500006</c:v>
                </c:pt>
                <c:pt idx="118">
                  <c:v>1.6731441020999998</c:v>
                </c:pt>
                <c:pt idx="119">
                  <c:v>1.6934900283799998</c:v>
                </c:pt>
                <c:pt idx="120">
                  <c:v>1.7180321216599999</c:v>
                </c:pt>
                <c:pt idx="121">
                  <c:v>1.7386400699600002</c:v>
                </c:pt>
                <c:pt idx="122">
                  <c:v>1.7631351947799998</c:v>
                </c:pt>
                <c:pt idx="123">
                  <c:v>1.7841770649000002</c:v>
                </c:pt>
                <c:pt idx="124">
                  <c:v>1.8083381652899999</c:v>
                </c:pt>
                <c:pt idx="125">
                  <c:v>1.8328790664699999</c:v>
                </c:pt>
                <c:pt idx="126">
                  <c:v>1.8533329963700003</c:v>
                </c:pt>
                <c:pt idx="127">
                  <c:v>1.8777949810100005</c:v>
                </c:pt>
                <c:pt idx="128">
                  <c:v>1.8983631134099999</c:v>
                </c:pt>
                <c:pt idx="129">
                  <c:v>1.9228880405500006</c:v>
                </c:pt>
                <c:pt idx="130">
                  <c:v>1.9474930763300002</c:v>
                </c:pt>
                <c:pt idx="131">
                  <c:v>1.9681651592300002</c:v>
                </c:pt>
                <c:pt idx="132">
                  <c:v>1.99261403084</c:v>
                </c:pt>
                <c:pt idx="133">
                  <c:v>2.01317620278</c:v>
                </c:pt>
                <c:pt idx="134">
                  <c:v>2.0378830432900004</c:v>
                </c:pt>
                <c:pt idx="135">
                  <c:v>2.0621690750100004</c:v>
                </c:pt>
                <c:pt idx="136">
                  <c:v>2.0828080177300001</c:v>
                </c:pt>
                <c:pt idx="137">
                  <c:v>2.1072571277600001</c:v>
                </c:pt>
                <c:pt idx="138">
                  <c:v>2.1278741359700004</c:v>
                </c:pt>
                <c:pt idx="139">
                  <c:v>2.15253806114</c:v>
                </c:pt>
                <c:pt idx="140">
                  <c:v>2.17292809487</c:v>
                </c:pt>
                <c:pt idx="141">
                  <c:v>2.19742703438</c:v>
                </c:pt>
                <c:pt idx="142">
                  <c:v>2.2217931747500006</c:v>
                </c:pt>
                <c:pt idx="143">
                  <c:v>2.2424540519699998</c:v>
                </c:pt>
                <c:pt idx="144">
                  <c:v>2.2671442031900004</c:v>
                </c:pt>
                <c:pt idx="145">
                  <c:v>2.2873840332099999</c:v>
                </c:pt>
                <c:pt idx="146">
                  <c:v>2.3120579719600003</c:v>
                </c:pt>
                <c:pt idx="147">
                  <c:v>2.3369300365500005</c:v>
                </c:pt>
                <c:pt idx="148">
                  <c:v>2.3571681976300005</c:v>
                </c:pt>
                <c:pt idx="149">
                  <c:v>2.3817842006699999</c:v>
                </c:pt>
                <c:pt idx="150">
                  <c:v>2.4023160934500001</c:v>
                </c:pt>
                <c:pt idx="151">
                  <c:v>2.426705122</c:v>
                </c:pt>
                <c:pt idx="152">
                  <c:v>2.4511799812300006</c:v>
                </c:pt>
                <c:pt idx="153">
                  <c:v>2.4718210697200003</c:v>
                </c:pt>
                <c:pt idx="154">
                  <c:v>2.4963910579699999</c:v>
                </c:pt>
                <c:pt idx="155">
                  <c:v>2.5168550014500002</c:v>
                </c:pt>
                <c:pt idx="156">
                  <c:v>2.5413529872900003</c:v>
                </c:pt>
                <c:pt idx="157">
                  <c:v>2.56220602989</c:v>
                </c:pt>
                <c:pt idx="158">
                  <c:v>2.5866360664400001</c:v>
                </c:pt>
                <c:pt idx="159">
                  <c:v>2.6110010147099998</c:v>
                </c:pt>
                <c:pt idx="160">
                  <c:v>2.63163709641</c:v>
                </c:pt>
                <c:pt idx="161">
                  <c:v>2.6561679840100001</c:v>
                </c:pt>
                <c:pt idx="162">
                  <c:v>2.6771631240900002</c:v>
                </c:pt>
                <c:pt idx="163">
                  <c:v>2.7012491226200006</c:v>
                </c:pt>
                <c:pt idx="164">
                  <c:v>2.7257781028800001</c:v>
                </c:pt>
                <c:pt idx="165">
                  <c:v>2.74634814263</c:v>
                </c:pt>
                <c:pt idx="166">
                  <c:v>2.7708320617700006</c:v>
                </c:pt>
                <c:pt idx="167">
                  <c:v>2.79142403603</c:v>
                </c:pt>
                <c:pt idx="168">
                  <c:v>2.81591510773</c:v>
                </c:pt>
                <c:pt idx="169">
                  <c:v>2.8405771255499999</c:v>
                </c:pt>
                <c:pt idx="170">
                  <c:v>2.8612689971900003</c:v>
                </c:pt>
                <c:pt idx="171">
                  <c:v>2.8856201171899998</c:v>
                </c:pt>
                <c:pt idx="172">
                  <c:v>2.9061040878300006</c:v>
                </c:pt>
                <c:pt idx="173">
                  <c:v>2.9308161735599998</c:v>
                </c:pt>
                <c:pt idx="174">
                  <c:v>2.9512770176000003</c:v>
                </c:pt>
                <c:pt idx="175">
                  <c:v>2.9757251739500004</c:v>
                </c:pt>
                <c:pt idx="176">
                  <c:v>3.0002071857500003</c:v>
                </c:pt>
                <c:pt idx="177">
                  <c:v>3.0207960605599999</c:v>
                </c:pt>
                <c:pt idx="178">
                  <c:v>3.04538011551</c:v>
                </c:pt>
                <c:pt idx="179">
                  <c:v>3.0659391880100002</c:v>
                </c:pt>
                <c:pt idx="180">
                  <c:v>3.0907020568900001</c:v>
                </c:pt>
                <c:pt idx="181">
                  <c:v>3.1148831844400005</c:v>
                </c:pt>
                <c:pt idx="182">
                  <c:v>3.1358051300100001</c:v>
                </c:pt>
                <c:pt idx="183">
                  <c:v>3.16006398201</c:v>
                </c:pt>
                <c:pt idx="184">
                  <c:v>3.1806061267900003</c:v>
                </c:pt>
                <c:pt idx="185">
                  <c:v>3.2053391933499999</c:v>
                </c:pt>
                <c:pt idx="186">
                  <c:v>3.2295730113999999</c:v>
                </c:pt>
                <c:pt idx="187">
                  <c:v>3.2502920627600003</c:v>
                </c:pt>
                <c:pt idx="188">
                  <c:v>3.2747490406100002</c:v>
                </c:pt>
                <c:pt idx="189">
                  <c:v>3.29537105561</c:v>
                </c:pt>
                <c:pt idx="190">
                  <c:v>3.3201391697000004</c:v>
                </c:pt>
                <c:pt idx="191">
                  <c:v>3.3403069973000004</c:v>
                </c:pt>
                <c:pt idx="192">
                  <c:v>3.3647820949600002</c:v>
                </c:pt>
                <c:pt idx="193">
                  <c:v>3.3895921707199999</c:v>
                </c:pt>
                <c:pt idx="194">
                  <c:v>3.4099690914200003</c:v>
                </c:pt>
                <c:pt idx="195">
                  <c:v>3.4344320297300004</c:v>
                </c:pt>
                <c:pt idx="196">
                  <c:v>3.4552412033100004</c:v>
                </c:pt>
                <c:pt idx="197">
                  <c:v>3.4796249866499998</c:v>
                </c:pt>
                <c:pt idx="198">
                  <c:v>3.5042450428000005</c:v>
                </c:pt>
                <c:pt idx="199">
                  <c:v>3.5246961116800004</c:v>
                </c:pt>
                <c:pt idx="200">
                  <c:v>3.5494720935799999</c:v>
                </c:pt>
                <c:pt idx="201">
                  <c:v>3.5698611736300001</c:v>
                </c:pt>
                <c:pt idx="202">
                  <c:v>3.5942981243200003</c:v>
                </c:pt>
                <c:pt idx="203">
                  <c:v>3.6187481880200001</c:v>
                </c:pt>
                <c:pt idx="204">
                  <c:v>3.6397140026100003</c:v>
                </c:pt>
                <c:pt idx="205">
                  <c:v>3.66385006905</c:v>
                </c:pt>
                <c:pt idx="206">
                  <c:v>3.6846730709100002</c:v>
                </c:pt>
                <c:pt idx="207">
                  <c:v>3.7092671394400001</c:v>
                </c:pt>
                <c:pt idx="208">
                  <c:v>3.72970914841</c:v>
                </c:pt>
                <c:pt idx="209">
                  <c:v>3.7540111541800001</c:v>
                </c:pt>
                <c:pt idx="210">
                  <c:v>3.7785511016900002</c:v>
                </c:pt>
                <c:pt idx="211">
                  <c:v>3.7990221977299998</c:v>
                </c:pt>
                <c:pt idx="212">
                  <c:v>3.8236231803899998</c:v>
                </c:pt>
                <c:pt idx="213">
                  <c:v>3.8441820144699999</c:v>
                </c:pt>
                <c:pt idx="214">
                  <c:v>3.8686130046899998</c:v>
                </c:pt>
                <c:pt idx="215">
                  <c:v>3.8932480812099999</c:v>
                </c:pt>
                <c:pt idx="216">
                  <c:v>3.9138281345400006</c:v>
                </c:pt>
                <c:pt idx="217">
                  <c:v>3.9385750293800004</c:v>
                </c:pt>
                <c:pt idx="218">
                  <c:v>3.9589521884900001</c:v>
                </c:pt>
                <c:pt idx="219">
                  <c:v>3.9835231304200005</c:v>
                </c:pt>
                <c:pt idx="220">
                  <c:v>4.0082271099100009</c:v>
                </c:pt>
                <c:pt idx="221">
                  <c:v>4.0284512043000005</c:v>
                </c:pt>
                <c:pt idx="222">
                  <c:v>4.0532190799700007</c:v>
                </c:pt>
                <c:pt idx="223">
                  <c:v>4.0738041400900009</c:v>
                </c:pt>
                <c:pt idx="224">
                  <c:v>4.0980601310800004</c:v>
                </c:pt>
                <c:pt idx="225">
                  <c:v>4.1189670562800007</c:v>
                </c:pt>
                <c:pt idx="226">
                  <c:v>4.1436259746600008</c:v>
                </c:pt>
                <c:pt idx="227">
                  <c:v>4.1676280498500002</c:v>
                </c:pt>
                <c:pt idx="228">
                  <c:v>4.1882081031800009</c:v>
                </c:pt>
                <c:pt idx="229">
                  <c:v>4.2127671241800009</c:v>
                </c:pt>
                <c:pt idx="230">
                  <c:v>4.2337491512300005</c:v>
                </c:pt>
                <c:pt idx="231">
                  <c:v>4.2581710815500005</c:v>
                </c:pt>
                <c:pt idx="232">
                  <c:v>4.2826659679400008</c:v>
                </c:pt>
                <c:pt idx="233">
                  <c:v>4.3030011653900004</c:v>
                </c:pt>
                <c:pt idx="234">
                  <c:v>4.3276610374500004</c:v>
                </c:pt>
                <c:pt idx="235">
                  <c:v>4.3480560779600008</c:v>
                </c:pt>
                <c:pt idx="236">
                  <c:v>4.3727991581000003</c:v>
                </c:pt>
                <c:pt idx="237">
                  <c:v>4.3971340656300004</c:v>
                </c:pt>
                <c:pt idx="238">
                  <c:v>4.417901992800001</c:v>
                </c:pt>
                <c:pt idx="239">
                  <c:v>4.4425401687600008</c:v>
                </c:pt>
                <c:pt idx="240">
                  <c:v>4.4627420902300008</c:v>
                </c:pt>
                <c:pt idx="241">
                  <c:v>4.4874010086100009</c:v>
                </c:pt>
                <c:pt idx="242">
                  <c:v>4.5077600479200006</c:v>
                </c:pt>
                <c:pt idx="243">
                  <c:v>4.5322999954200007</c:v>
                </c:pt>
                <c:pt idx="244">
                  <c:v>4.5570580959300004</c:v>
                </c:pt>
                <c:pt idx="245">
                  <c:v>4.5775210857400008</c:v>
                </c:pt>
                <c:pt idx="246">
                  <c:v>4.6018910408000009</c:v>
                </c:pt>
                <c:pt idx="247">
                  <c:v>4.6225421428700004</c:v>
                </c:pt>
                <c:pt idx="248">
                  <c:v>4.6471509933500004</c:v>
                </c:pt>
                <c:pt idx="249">
                  <c:v>4.6714191436800006</c:v>
                </c:pt>
                <c:pt idx="250">
                  <c:v>4.6921141147600007</c:v>
                </c:pt>
                <c:pt idx="251">
                  <c:v>4.7167701721200004</c:v>
                </c:pt>
                <c:pt idx="252">
                  <c:v>4.7371079921700003</c:v>
                </c:pt>
                <c:pt idx="253">
                  <c:v>4.7616469860100006</c:v>
                </c:pt>
                <c:pt idx="254">
                  <c:v>4.7865750789700003</c:v>
                </c:pt>
                <c:pt idx="255">
                  <c:v>4.806745052340001</c:v>
                </c:pt>
                <c:pt idx="256">
                  <c:v>4.8312602043200004</c:v>
                </c:pt>
                <c:pt idx="257">
                  <c:v>4.8521080017100005</c:v>
                </c:pt>
                <c:pt idx="258">
                  <c:v>4.8764660358500009</c:v>
                </c:pt>
                <c:pt idx="259">
                  <c:v>4.8968670368200007</c:v>
                </c:pt>
                <c:pt idx="260">
                  <c:v>4.9218220710800002</c:v>
                </c:pt>
                <c:pt idx="261">
                  <c:v>4.9459741115600009</c:v>
                </c:pt>
                <c:pt idx="262">
                  <c:v>4.9665310382900003</c:v>
                </c:pt>
                <c:pt idx="263">
                  <c:v>4.9911329746300011</c:v>
                </c:pt>
                <c:pt idx="264">
                  <c:v>5.0116980075900006</c:v>
                </c:pt>
                <c:pt idx="265">
                  <c:v>5.0316980075900002</c:v>
                </c:pt>
                <c:pt idx="266">
                  <c:v>5.0322809410199998</c:v>
                </c:pt>
                <c:pt idx="267">
                  <c:v>5.0327420425499998</c:v>
                </c:pt>
                <c:pt idx="268">
                  <c:v>5.033261079799999</c:v>
                </c:pt>
                <c:pt idx="269">
                  <c:v>5.033730049139999</c:v>
                </c:pt>
                <c:pt idx="270">
                  <c:v>5.0341930580199996</c:v>
                </c:pt>
                <c:pt idx="271">
                  <c:v>5.0346870613199997</c:v>
                </c:pt>
                <c:pt idx="272">
                  <c:v>5.0352189731700001</c:v>
                </c:pt>
                <c:pt idx="273">
                  <c:v>5.0360429477799986</c:v>
                </c:pt>
                <c:pt idx="274">
                  <c:v>5.0365979862299994</c:v>
                </c:pt>
                <c:pt idx="275">
                  <c:v>5.037096996319999</c:v>
                </c:pt>
                <c:pt idx="276">
                  <c:v>5.0375850391499988</c:v>
                </c:pt>
                <c:pt idx="277">
                  <c:v>5.0380718898899985</c:v>
                </c:pt>
                <c:pt idx="278">
                  <c:v>5.0385549259299989</c:v>
                </c:pt>
                <c:pt idx="279">
                  <c:v>5.0390410614099999</c:v>
                </c:pt>
                <c:pt idx="280">
                  <c:v>5.0395560455399995</c:v>
                </c:pt>
                <c:pt idx="281">
                  <c:v>5.0405390453399992</c:v>
                </c:pt>
                <c:pt idx="282">
                  <c:v>5.0411079120700002</c:v>
                </c:pt>
                <c:pt idx="283">
                  <c:v>5.0415959549</c:v>
                </c:pt>
                <c:pt idx="284">
                  <c:v>5.0420720768099994</c:v>
                </c:pt>
                <c:pt idx="285">
                  <c:v>5.0425501060599984</c:v>
                </c:pt>
                <c:pt idx="286">
                  <c:v>5.0430240821899996</c:v>
                </c:pt>
                <c:pt idx="287">
                  <c:v>5.0435249996299998</c:v>
                </c:pt>
                <c:pt idx="288">
                  <c:v>5.0439980220899994</c:v>
                </c:pt>
                <c:pt idx="289">
                  <c:v>5.0445161056599996</c:v>
                </c:pt>
                <c:pt idx="290">
                  <c:v>5.0449938964899985</c:v>
                </c:pt>
                <c:pt idx="291">
                  <c:v>5.0454728794200001</c:v>
                </c:pt>
                <c:pt idx="292">
                  <c:v>5.0459749889499985</c:v>
                </c:pt>
                <c:pt idx="293">
                  <c:v>5.0464229774599989</c:v>
                </c:pt>
                <c:pt idx="294">
                  <c:v>5.0469339084699989</c:v>
                </c:pt>
                <c:pt idx="295">
                  <c:v>5.0475099277600002</c:v>
                </c:pt>
                <c:pt idx="296">
                  <c:v>5.048042078029999</c:v>
                </c:pt>
                <c:pt idx="297">
                  <c:v>5.0485570621599987</c:v>
                </c:pt>
                <c:pt idx="298">
                  <c:v>5.0490451049899985</c:v>
                </c:pt>
                <c:pt idx="299">
                  <c:v>5.0495300483799994</c:v>
                </c:pt>
                <c:pt idx="300">
                  <c:v>5.0500838947400002</c:v>
                </c:pt>
                <c:pt idx="301">
                  <c:v>5.0506329727299999</c:v>
                </c:pt>
                <c:pt idx="302">
                  <c:v>5.0511470031799988</c:v>
                </c:pt>
                <c:pt idx="303">
                  <c:v>5.0517049026599992</c:v>
                </c:pt>
                <c:pt idx="304">
                  <c:v>5.0524521064799988</c:v>
                </c:pt>
                <c:pt idx="305">
                  <c:v>5.0530219268899987</c:v>
                </c:pt>
                <c:pt idx="306">
                  <c:v>5.0535071086999999</c:v>
                </c:pt>
                <c:pt idx="307">
                  <c:v>5.0539810848299993</c:v>
                </c:pt>
                <c:pt idx="308">
                  <c:v>5.05445100785</c:v>
                </c:pt>
                <c:pt idx="309">
                  <c:v>5.0549240303099996</c:v>
                </c:pt>
                <c:pt idx="310">
                  <c:v>5.0553960990999993</c:v>
                </c:pt>
                <c:pt idx="311">
                  <c:v>5.0558939170899997</c:v>
                </c:pt>
                <c:pt idx="312">
                  <c:v>5.0564480018699989</c:v>
                </c:pt>
                <c:pt idx="313">
                  <c:v>5.0569250774499999</c:v>
                </c:pt>
                <c:pt idx="314">
                  <c:v>5.05739309312</c:v>
                </c:pt>
                <c:pt idx="315">
                  <c:v>5.0578639698099987</c:v>
                </c:pt>
                <c:pt idx="316">
                  <c:v>5.0583338928299995</c:v>
                </c:pt>
                <c:pt idx="317">
                  <c:v>5.0588019084999996</c:v>
                </c:pt>
                <c:pt idx="318">
                  <c:v>5.059268016819999</c:v>
                </c:pt>
                <c:pt idx="319">
                  <c:v>5.0597009849599992</c:v>
                </c:pt>
                <c:pt idx="320">
                  <c:v>5.0600240421399985</c:v>
                </c:pt>
                <c:pt idx="321">
                  <c:v>5.0603521060999999</c:v>
                </c:pt>
                <c:pt idx="322">
                  <c:v>5.0606610965799987</c:v>
                </c:pt>
                <c:pt idx="323">
                  <c:v>5.0609688949699994</c:v>
                </c:pt>
                <c:pt idx="324">
                  <c:v>5.0612740707499988</c:v>
                </c:pt>
                <c:pt idx="325">
                  <c:v>5.0615809154599987</c:v>
                </c:pt>
                <c:pt idx="326">
                  <c:v>5.0618860912399999</c:v>
                </c:pt>
                <c:pt idx="327">
                  <c:v>5.0621919822799999</c:v>
                </c:pt>
                <c:pt idx="328">
                  <c:v>5.0624959659699993</c:v>
                </c:pt>
                <c:pt idx="329">
                  <c:v>5.0628009033299985</c:v>
                </c:pt>
                <c:pt idx="330">
                  <c:v>5.0631070327799996</c:v>
                </c:pt>
                <c:pt idx="331">
                  <c:v>5.0634129238199996</c:v>
                </c:pt>
                <c:pt idx="332">
                  <c:v>5.0637180995999991</c:v>
                </c:pt>
                <c:pt idx="333">
                  <c:v>5.0640399646799992</c:v>
                </c:pt>
                <c:pt idx="334">
                  <c:v>5.0643630218600002</c:v>
                </c:pt>
                <c:pt idx="335">
                  <c:v>5.06466295243</c:v>
                </c:pt>
                <c:pt idx="336">
                  <c:v>5.0648930263600001</c:v>
                </c:pt>
                <c:pt idx="337">
                  <c:v>5.0651219082000001</c:v>
                </c:pt>
                <c:pt idx="338">
                  <c:v>5.0653500747799995</c:v>
                </c:pt>
                <c:pt idx="339">
                  <c:v>5.0655949306599997</c:v>
                </c:pt>
                <c:pt idx="340">
                  <c:v>5.0658428859799987</c:v>
                </c:pt>
                <c:pt idx="341">
                  <c:v>5.06607009889</c:v>
                </c:pt>
                <c:pt idx="342">
                  <c:v>5.0662949276099987</c:v>
                </c:pt>
                <c:pt idx="343">
                  <c:v>5.0666010570599997</c:v>
                </c:pt>
                <c:pt idx="344">
                  <c:v>5.0674679470099999</c:v>
                </c:pt>
                <c:pt idx="345">
                  <c:v>5.06807305337</c:v>
                </c:pt>
                <c:pt idx="346">
                  <c:v>5.0689089489099999</c:v>
                </c:pt>
                <c:pt idx="347">
                  <c:v>5.0696580600800001</c:v>
                </c:pt>
                <c:pt idx="348">
                  <c:v>5.0703580570299991</c:v>
                </c:pt>
                <c:pt idx="349">
                  <c:v>5.0708220195899987</c:v>
                </c:pt>
                <c:pt idx="350">
                  <c:v>5.07115795136</c:v>
                </c:pt>
                <c:pt idx="351">
                  <c:v>5.0715170097399991</c:v>
                </c:pt>
                <c:pt idx="352">
                  <c:v>5.0718519878499997</c:v>
                </c:pt>
                <c:pt idx="353">
                  <c:v>5.0722820949599985</c:v>
                </c:pt>
                <c:pt idx="354">
                  <c:v>5.0806660842999989</c:v>
                </c:pt>
                <c:pt idx="355">
                  <c:v>5.1050050449499995</c:v>
                </c:pt>
                <c:pt idx="356">
                  <c:v>5.1297619533599992</c:v>
                </c:pt>
                <c:pt idx="357">
                  <c:v>5.1505930614599986</c:v>
                </c:pt>
                <c:pt idx="358">
                  <c:v>5.1747269821300002</c:v>
                </c:pt>
                <c:pt idx="359">
                  <c:v>5.1953890514499985</c:v>
                </c:pt>
                <c:pt idx="360">
                  <c:v>5.2224788856599993</c:v>
                </c:pt>
                <c:pt idx="361">
                  <c:v>5.2452929210699999</c:v>
                </c:pt>
                <c:pt idx="362">
                  <c:v>5.2650170517100001</c:v>
                </c:pt>
                <c:pt idx="363">
                  <c:v>5.2893018913399992</c:v>
                </c:pt>
                <c:pt idx="364">
                  <c:v>5.3101339530999994</c:v>
                </c:pt>
                <c:pt idx="365">
                  <c:v>5.334748048789999</c:v>
                </c:pt>
                <c:pt idx="366">
                  <c:v>5.3549790573199996</c:v>
                </c:pt>
                <c:pt idx="367">
                  <c:v>5.3796239089999993</c:v>
                </c:pt>
                <c:pt idx="368">
                  <c:v>5.4041168880499999</c:v>
                </c:pt>
                <c:pt idx="369">
                  <c:v>5.4247129154299998</c:v>
                </c:pt>
                <c:pt idx="370">
                  <c:v>5.4492149543799986</c:v>
                </c:pt>
                <c:pt idx="371">
                  <c:v>5.4698209953399992</c:v>
                </c:pt>
                <c:pt idx="372">
                  <c:v>5.4943380546699991</c:v>
                </c:pt>
                <c:pt idx="373">
                  <c:v>5.5189719391000001</c:v>
                </c:pt>
                <c:pt idx="374">
                  <c:v>5.539831895839999</c:v>
                </c:pt>
                <c:pt idx="375">
                  <c:v>5.564245958359999</c:v>
                </c:pt>
                <c:pt idx="376">
                  <c:v>5.5844090175599987</c:v>
                </c:pt>
                <c:pt idx="377">
                  <c:v>5.6090469551600002</c:v>
                </c:pt>
                <c:pt idx="378">
                  <c:v>5.6335458946599992</c:v>
                </c:pt>
                <c:pt idx="379">
                  <c:v>5.6541080665599992</c:v>
                </c:pt>
                <c:pt idx="380">
                  <c:v>5.6785469245599991</c:v>
                </c:pt>
                <c:pt idx="381">
                  <c:v>5.699569005959999</c:v>
                </c:pt>
                <c:pt idx="382">
                  <c:v>5.7236969661599986</c:v>
                </c:pt>
                <c:pt idx="383">
                  <c:v>5.7441699695599997</c:v>
                </c:pt>
                <c:pt idx="384">
                  <c:v>5.7689619255599993</c:v>
                </c:pt>
                <c:pt idx="385">
                  <c:v>5.7934808921599998</c:v>
                </c:pt>
                <c:pt idx="386">
                  <c:v>5.8138549518599998</c:v>
                </c:pt>
                <c:pt idx="387">
                  <c:v>5.8384459209599999</c:v>
                </c:pt>
                <c:pt idx="388">
                  <c:v>5.8589720916600001</c:v>
                </c:pt>
                <c:pt idx="389">
                  <c:v>5.883686084759999</c:v>
                </c:pt>
                <c:pt idx="390">
                  <c:v>5.9079508972599992</c:v>
                </c:pt>
                <c:pt idx="391">
                  <c:v>5.9287259769599991</c:v>
                </c:pt>
                <c:pt idx="392">
                  <c:v>5.9531259727599988</c:v>
                </c:pt>
                <c:pt idx="393">
                  <c:v>5.9735601139599996</c:v>
                </c:pt>
                <c:pt idx="394">
                  <c:v>5.9983239364599985</c:v>
                </c:pt>
                <c:pt idx="395">
                  <c:v>6.02267195706</c:v>
                </c:pt>
                <c:pt idx="396">
                  <c:v>6.0431618881599984</c:v>
                </c:pt>
                <c:pt idx="397">
                  <c:v>6.0680968952600001</c:v>
                </c:pt>
                <c:pt idx="398">
                  <c:v>6.0883710575599999</c:v>
                </c:pt>
                <c:pt idx="399">
                  <c:v>6.1128130149599986</c:v>
                </c:pt>
                <c:pt idx="400">
                  <c:v>6.1336419773599999</c:v>
                </c:pt>
                <c:pt idx="401">
                  <c:v>6.1582579803600002</c:v>
                </c:pt>
                <c:pt idx="402">
                  <c:v>6.182715911859999</c:v>
                </c:pt>
                <c:pt idx="403">
                  <c:v>6.2029628944599988</c:v>
                </c:pt>
                <c:pt idx="404">
                  <c:v>6.2278731060599988</c:v>
                </c:pt>
                <c:pt idx="405">
                  <c:v>6.2484660339599998</c:v>
                </c:pt>
                <c:pt idx="406">
                  <c:v>6.2725479793599987</c:v>
                </c:pt>
                <c:pt idx="407">
                  <c:v>6.2973070335599992</c:v>
                </c:pt>
                <c:pt idx="408">
                  <c:v>6.3179218959599996</c:v>
                </c:pt>
                <c:pt idx="409">
                  <c:v>6.3421669197599986</c:v>
                </c:pt>
                <c:pt idx="410">
                  <c:v>6.3629780006600001</c:v>
                </c:pt>
                <c:pt idx="411">
                  <c:v>6.3873100471599997</c:v>
                </c:pt>
                <c:pt idx="412">
                  <c:v>6.4117589187599986</c:v>
                </c:pt>
                <c:pt idx="413">
                  <c:v>6.4327190113599997</c:v>
                </c:pt>
                <c:pt idx="414">
                  <c:v>6.4569280338599988</c:v>
                </c:pt>
                <c:pt idx="415">
                  <c:v>6.4774069976599993</c:v>
                </c:pt>
                <c:pt idx="416">
                  <c:v>6.5021169376599985</c:v>
                </c:pt>
                <c:pt idx="417">
                  <c:v>6.5227720928599986</c:v>
                </c:pt>
                <c:pt idx="418">
                  <c:v>6.5471708965599991</c:v>
                </c:pt>
                <c:pt idx="419">
                  <c:v>6.5715859127599998</c:v>
                </c:pt>
                <c:pt idx="420">
                  <c:v>6.5922439289599986</c:v>
                </c:pt>
                <c:pt idx="421">
                  <c:v>6.6166649055599986</c:v>
                </c:pt>
                <c:pt idx="422">
                  <c:v>6.6373009872599997</c:v>
                </c:pt>
                <c:pt idx="423">
                  <c:v>6.6619930458599992</c:v>
                </c:pt>
                <c:pt idx="424">
                  <c:v>6.6862778854599991</c:v>
                </c:pt>
                <c:pt idx="425">
                  <c:v>6.7068140697600001</c:v>
                </c:pt>
                <c:pt idx="426">
                  <c:v>6.7317030620599994</c:v>
                </c:pt>
                <c:pt idx="427">
                  <c:v>6.7519369316599995</c:v>
                </c:pt>
                <c:pt idx="428">
                  <c:v>6.7765848827599999</c:v>
                </c:pt>
                <c:pt idx="429">
                  <c:v>6.8010440063599997</c:v>
                </c:pt>
                <c:pt idx="430">
                  <c:v>6.821748037359999</c:v>
                </c:pt>
                <c:pt idx="431">
                  <c:v>6.8459611129599995</c:v>
                </c:pt>
                <c:pt idx="432">
                  <c:v>6.8665790748599989</c:v>
                </c:pt>
                <c:pt idx="433">
                  <c:v>6.8914110851599997</c:v>
                </c:pt>
                <c:pt idx="434">
                  <c:v>6.9117620182599993</c:v>
                </c:pt>
                <c:pt idx="435">
                  <c:v>6.9367280197599985</c:v>
                </c:pt>
                <c:pt idx="436">
                  <c:v>6.9608349990599994</c:v>
                </c:pt>
                <c:pt idx="437">
                  <c:v>6.9815130424599996</c:v>
                </c:pt>
                <c:pt idx="438">
                  <c:v>7.0058260154599985</c:v>
                </c:pt>
                <c:pt idx="439">
                  <c:v>7.0263920021599997</c:v>
                </c:pt>
                <c:pt idx="440">
                  <c:v>7.0512509536599985</c:v>
                </c:pt>
                <c:pt idx="441">
                  <c:v>7.0753879737599998</c:v>
                </c:pt>
                <c:pt idx="442">
                  <c:v>7.0962360095600001</c:v>
                </c:pt>
                <c:pt idx="443">
                  <c:v>7.12052299496</c:v>
                </c:pt>
                <c:pt idx="444">
                  <c:v>7.1410389137599992</c:v>
                </c:pt>
                <c:pt idx="445">
                  <c:v>7.1659600925599989</c:v>
                </c:pt>
                <c:pt idx="446">
                  <c:v>7.1902458858599996</c:v>
                </c:pt>
                <c:pt idx="447">
                  <c:v>7.2107110214599999</c:v>
                </c:pt>
                <c:pt idx="448">
                  <c:v>7.235472936659999</c:v>
                </c:pt>
                <c:pt idx="449">
                  <c:v>7.2557139587599995</c:v>
                </c:pt>
                <c:pt idx="450">
                  <c:v>7.280242938959999</c:v>
                </c:pt>
                <c:pt idx="451">
                  <c:v>7.3008070182599987</c:v>
                </c:pt>
                <c:pt idx="452">
                  <c:v>7.3256459426599996</c:v>
                </c:pt>
                <c:pt idx="453">
                  <c:v>7.3499760818599995</c:v>
                </c:pt>
                <c:pt idx="454">
                  <c:v>7.3704590988599996</c:v>
                </c:pt>
                <c:pt idx="455">
                  <c:v>7.3952501010599985</c:v>
                </c:pt>
                <c:pt idx="456">
                  <c:v>7.4156029415599996</c:v>
                </c:pt>
                <c:pt idx="457">
                  <c:v>7.4402919006600001</c:v>
                </c:pt>
                <c:pt idx="458">
                  <c:v>7.4647569847599993</c:v>
                </c:pt>
                <c:pt idx="459">
                  <c:v>7.4851589393599998</c:v>
                </c:pt>
                <c:pt idx="460">
                  <c:v>7.5096409511599997</c:v>
                </c:pt>
                <c:pt idx="461">
                  <c:v>7.5304429721599995</c:v>
                </c:pt>
                <c:pt idx="462">
                  <c:v>7.5547969531599986</c:v>
                </c:pt>
                <c:pt idx="463">
                  <c:v>7.5795049858599999</c:v>
                </c:pt>
                <c:pt idx="464">
                  <c:v>7.600081939659999</c:v>
                </c:pt>
                <c:pt idx="465">
                  <c:v>7.6242819023599999</c:v>
                </c:pt>
                <c:pt idx="466">
                  <c:v>7.6449148845599986</c:v>
                </c:pt>
                <c:pt idx="467">
                  <c:v>7.6694550704599997</c:v>
                </c:pt>
                <c:pt idx="468">
                  <c:v>7.6899640750599989</c:v>
                </c:pt>
                <c:pt idx="469">
                  <c:v>7.7147739124600001</c:v>
                </c:pt>
                <c:pt idx="470">
                  <c:v>7.7390449237599999</c:v>
                </c:pt>
                <c:pt idx="471">
                  <c:v>7.7597620677599988</c:v>
                </c:pt>
                <c:pt idx="472">
                  <c:v>7.7841479969599998</c:v>
                </c:pt>
                <c:pt idx="473">
                  <c:v>7.8048019599599989</c:v>
                </c:pt>
                <c:pt idx="474">
                  <c:v>7.8293540668599988</c:v>
                </c:pt>
                <c:pt idx="475">
                  <c:v>7.8537440490599995</c:v>
                </c:pt>
                <c:pt idx="476">
                  <c:v>7.8743109893599996</c:v>
                </c:pt>
                <c:pt idx="477">
                  <c:v>7.8990309429599996</c:v>
                </c:pt>
                <c:pt idx="478">
                  <c:v>7.9194228839599994</c:v>
                </c:pt>
                <c:pt idx="479">
                  <c:v>7.9438669872599998</c:v>
                </c:pt>
                <c:pt idx="480">
                  <c:v>7.9684639167599993</c:v>
                </c:pt>
                <c:pt idx="481">
                  <c:v>7.9890270423600001</c:v>
                </c:pt>
                <c:pt idx="482">
                  <c:v>8.0136881065600001</c:v>
                </c:pt>
                <c:pt idx="483">
                  <c:v>8.0343280029599988</c:v>
                </c:pt>
                <c:pt idx="484">
                  <c:v>8.0586219024599988</c:v>
                </c:pt>
                <c:pt idx="485">
                  <c:v>8.0792000484599988</c:v>
                </c:pt>
                <c:pt idx="486">
                  <c:v>8.1036501121599986</c:v>
                </c:pt>
                <c:pt idx="487">
                  <c:v>8.1283879470599985</c:v>
                </c:pt>
                <c:pt idx="488">
                  <c:v>8.1488928985599998</c:v>
                </c:pt>
                <c:pt idx="489">
                  <c:v>8.1734869670599988</c:v>
                </c:pt>
                <c:pt idx="490">
                  <c:v>8.1941259098599986</c:v>
                </c:pt>
                <c:pt idx="491">
                  <c:v>8.2187929344599997</c:v>
                </c:pt>
                <c:pt idx="492">
                  <c:v>8.2428789329600001</c:v>
                </c:pt>
                <c:pt idx="493">
                  <c:v>8.2634480190600001</c:v>
                </c:pt>
                <c:pt idx="494">
                  <c:v>8.2880289745599995</c:v>
                </c:pt>
                <c:pt idx="495">
                  <c:v>8.3084869575599996</c:v>
                </c:pt>
                <c:pt idx="496">
                  <c:v>8.333169956259999</c:v>
                </c:pt>
                <c:pt idx="497">
                  <c:v>8.3574938964599994</c:v>
                </c:pt>
                <c:pt idx="498">
                  <c:v>8.3781030368599989</c:v>
                </c:pt>
                <c:pt idx="499">
                  <c:v>8.4027409744599986</c:v>
                </c:pt>
                <c:pt idx="500">
                  <c:v>8.4231970500599989</c:v>
                </c:pt>
                <c:pt idx="501">
                  <c:v>8.4480769824599999</c:v>
                </c:pt>
                <c:pt idx="502">
                  <c:v>8.4687841129599999</c:v>
                </c:pt>
                <c:pt idx="503">
                  <c:v>8.4929259014599996</c:v>
                </c:pt>
                <c:pt idx="504">
                  <c:v>8.5173309040599996</c:v>
                </c:pt>
                <c:pt idx="505">
                  <c:v>8.5378849697599986</c:v>
                </c:pt>
                <c:pt idx="506">
                  <c:v>8.5624211025600001</c:v>
                </c:pt>
                <c:pt idx="507">
                  <c:v>8.5832619857600001</c:v>
                </c:pt>
                <c:pt idx="508">
                  <c:v>8.6074519348599985</c:v>
                </c:pt>
                <c:pt idx="509">
                  <c:v>8.6319809150599998</c:v>
                </c:pt>
                <c:pt idx="510">
                  <c:v>8.6525418949599988</c:v>
                </c:pt>
                <c:pt idx="511">
                  <c:v>8.6770699214599993</c:v>
                </c:pt>
                <c:pt idx="512">
                  <c:v>8.69793202406</c:v>
                </c:pt>
                <c:pt idx="513">
                  <c:v>8.7221861076599989</c:v>
                </c:pt>
                <c:pt idx="514">
                  <c:v>8.7468249988599993</c:v>
                </c:pt>
                <c:pt idx="515">
                  <c:v>8.7672949027599998</c:v>
                </c:pt>
                <c:pt idx="516">
                  <c:v>8.7921469402599985</c:v>
                </c:pt>
                <c:pt idx="517">
                  <c:v>8.8122959327599997</c:v>
                </c:pt>
                <c:pt idx="518">
                  <c:v>8.8369949054599992</c:v>
                </c:pt>
                <c:pt idx="519">
                  <c:v>8.8575461101599995</c:v>
                </c:pt>
                <c:pt idx="520">
                  <c:v>8.8822710704599999</c:v>
                </c:pt>
                <c:pt idx="521">
                  <c:v>8.9065070343599988</c:v>
                </c:pt>
                <c:pt idx="522">
                  <c:v>8.9269828987599986</c:v>
                </c:pt>
                <c:pt idx="523">
                  <c:v>8.9519510459599996</c:v>
                </c:pt>
                <c:pt idx="524">
                  <c:v>8.9721141052599993</c:v>
                </c:pt>
                <c:pt idx="525">
                  <c:v>8.9968409728599994</c:v>
                </c:pt>
                <c:pt idx="526">
                  <c:v>9.0211689662599994</c:v>
                </c:pt>
                <c:pt idx="527">
                  <c:v>9.0417180252599998</c:v>
                </c:pt>
                <c:pt idx="528">
                  <c:v>9.0665219020599999</c:v>
                </c:pt>
                <c:pt idx="529">
                  <c:v>9.08680107116</c:v>
                </c:pt>
                <c:pt idx="530">
                  <c:v>9.1112790298599986</c:v>
                </c:pt>
                <c:pt idx="531">
                  <c:v>9.1358850193599999</c:v>
                </c:pt>
                <c:pt idx="532">
                  <c:v>9.1566069316599989</c:v>
                </c:pt>
                <c:pt idx="533">
                  <c:v>9.1812040996599986</c:v>
                </c:pt>
                <c:pt idx="534">
                  <c:v>9.2015659999599997</c:v>
                </c:pt>
                <c:pt idx="535">
                  <c:v>9.2262981128599986</c:v>
                </c:pt>
                <c:pt idx="536">
                  <c:v>9.2465589237599985</c:v>
                </c:pt>
                <c:pt idx="537">
                  <c:v>9.2711510848599996</c:v>
                </c:pt>
                <c:pt idx="538">
                  <c:v>9.2960510444599986</c:v>
                </c:pt>
                <c:pt idx="539">
                  <c:v>9.3164150905599996</c:v>
                </c:pt>
                <c:pt idx="540">
                  <c:v>9.3407008838599985</c:v>
                </c:pt>
                <c:pt idx="541">
                  <c:v>9.3614709568599999</c:v>
                </c:pt>
                <c:pt idx="542">
                  <c:v>9.3857629489600001</c:v>
                </c:pt>
                <c:pt idx="543">
                  <c:v>9.4104359340599988</c:v>
                </c:pt>
                <c:pt idx="544">
                  <c:v>9.4308800888599986</c:v>
                </c:pt>
                <c:pt idx="545">
                  <c:v>9.4552600574599985</c:v>
                </c:pt>
                <c:pt idx="546">
                  <c:v>9.4757809829599999</c:v>
                </c:pt>
                <c:pt idx="547">
                  <c:v>9.5002958965599991</c:v>
                </c:pt>
                <c:pt idx="548">
                  <c:v>9.5249929618599989</c:v>
                </c:pt>
                <c:pt idx="549">
                  <c:v>9.5455410671599985</c:v>
                </c:pt>
                <c:pt idx="550">
                  <c:v>9.5701699447599999</c:v>
                </c:pt>
                <c:pt idx="551">
                  <c:v>9.590672035259999</c:v>
                </c:pt>
                <c:pt idx="552">
                  <c:v>9.6151340198599993</c:v>
                </c:pt>
                <c:pt idx="553">
                  <c:v>9.6356430244599984</c:v>
                </c:pt>
                <c:pt idx="554">
                  <c:v>9.6604590606599992</c:v>
                </c:pt>
                <c:pt idx="555">
                  <c:v>9.6847760868599995</c:v>
                </c:pt>
                <c:pt idx="556">
                  <c:v>9.7052951049599994</c:v>
                </c:pt>
                <c:pt idx="557">
                  <c:v>9.7302329730599997</c:v>
                </c:pt>
                <c:pt idx="558">
                  <c:v>9.7506880950599992</c:v>
                </c:pt>
                <c:pt idx="559">
                  <c:v>9.7748789978600001</c:v>
                </c:pt>
                <c:pt idx="560">
                  <c:v>9.7998199653599993</c:v>
                </c:pt>
                <c:pt idx="561">
                  <c:v>9.8200380992599996</c:v>
                </c:pt>
                <c:pt idx="562">
                  <c:v>9.8445570659600001</c:v>
                </c:pt>
                <c:pt idx="563">
                  <c:v>9.8652908992599997</c:v>
                </c:pt>
                <c:pt idx="564">
                  <c:v>9.8896160316599993</c:v>
                </c:pt>
                <c:pt idx="565">
                  <c:v>9.9143099975600002</c:v>
                </c:pt>
                <c:pt idx="566">
                  <c:v>9.9350359630599989</c:v>
                </c:pt>
                <c:pt idx="567">
                  <c:v>9.9594979476599992</c:v>
                </c:pt>
                <c:pt idx="568">
                  <c:v>9.9799409103599999</c:v>
                </c:pt>
                <c:pt idx="569">
                  <c:v>10.00439097406</c:v>
                </c:pt>
                <c:pt idx="570">
                  <c:v>10.024895925559999</c:v>
                </c:pt>
                <c:pt idx="571">
                  <c:v>10.049604911859999</c:v>
                </c:pt>
                <c:pt idx="572">
                  <c:v>10.069604911859999</c:v>
                </c:pt>
                <c:pt idx="573">
                  <c:v>10.070166864459997</c:v>
                </c:pt>
                <c:pt idx="574">
                  <c:v>10.070690908459996</c:v>
                </c:pt>
                <c:pt idx="575">
                  <c:v>10.071205892659998</c:v>
                </c:pt>
                <c:pt idx="576">
                  <c:v>10.071666040459997</c:v>
                </c:pt>
                <c:pt idx="577">
                  <c:v>10.072115936359998</c:v>
                </c:pt>
                <c:pt idx="578">
                  <c:v>10.072589912459998</c:v>
                </c:pt>
                <c:pt idx="579">
                  <c:v>10.073062934959998</c:v>
                </c:pt>
                <c:pt idx="580">
                  <c:v>10.073532857959998</c:v>
                </c:pt>
                <c:pt idx="581">
                  <c:v>10.074004926759999</c:v>
                </c:pt>
                <c:pt idx="582">
                  <c:v>10.074472942359998</c:v>
                </c:pt>
                <c:pt idx="583">
                  <c:v>10.075101890659999</c:v>
                </c:pt>
                <c:pt idx="584">
                  <c:v>10.076307811759998</c:v>
                </c:pt>
                <c:pt idx="585">
                  <c:v>10.077482023259998</c:v>
                </c:pt>
                <c:pt idx="586">
                  <c:v>10.078734912959996</c:v>
                </c:pt>
                <c:pt idx="587">
                  <c:v>10.079758920759998</c:v>
                </c:pt>
                <c:pt idx="588">
                  <c:v>10.080416955959999</c:v>
                </c:pt>
                <c:pt idx="589">
                  <c:v>10.080913820359998</c:v>
                </c:pt>
                <c:pt idx="590">
                  <c:v>10.081389942259998</c:v>
                </c:pt>
                <c:pt idx="591">
                  <c:v>10.081862964659999</c:v>
                </c:pt>
                <c:pt idx="592">
                  <c:v>10.082335987159999</c:v>
                </c:pt>
                <c:pt idx="593">
                  <c:v>10.082841911359997</c:v>
                </c:pt>
                <c:pt idx="594">
                  <c:v>10.083395042459999</c:v>
                </c:pt>
                <c:pt idx="595">
                  <c:v>10.084021844959997</c:v>
                </c:pt>
                <c:pt idx="596">
                  <c:v>10.084517040259998</c:v>
                </c:pt>
                <c:pt idx="597">
                  <c:v>10.084996976859999</c:v>
                </c:pt>
                <c:pt idx="598">
                  <c:v>10.085475006159998</c:v>
                </c:pt>
                <c:pt idx="599">
                  <c:v>10.086139955559998</c:v>
                </c:pt>
                <c:pt idx="600">
                  <c:v>10.086672821059997</c:v>
                </c:pt>
                <c:pt idx="601">
                  <c:v>10.087183036859999</c:v>
                </c:pt>
                <c:pt idx="602">
                  <c:v>10.087701835659997</c:v>
                </c:pt>
                <c:pt idx="603">
                  <c:v>10.088193931659999</c:v>
                </c:pt>
                <c:pt idx="604">
                  <c:v>10.088666954059997</c:v>
                </c:pt>
                <c:pt idx="605">
                  <c:v>10.089120903059998</c:v>
                </c:pt>
                <c:pt idx="606">
                  <c:v>10.089566984259998</c:v>
                </c:pt>
                <c:pt idx="607">
                  <c:v>10.090012826959997</c:v>
                </c:pt>
                <c:pt idx="608">
                  <c:v>10.090459861859999</c:v>
                </c:pt>
                <c:pt idx="609">
                  <c:v>10.090973892259997</c:v>
                </c:pt>
                <c:pt idx="610">
                  <c:v>10.091467895559999</c:v>
                </c:pt>
                <c:pt idx="611">
                  <c:v>10.092592039159998</c:v>
                </c:pt>
                <c:pt idx="612">
                  <c:v>10.093537845659997</c:v>
                </c:pt>
                <c:pt idx="613">
                  <c:v>10.094301977259997</c:v>
                </c:pt>
                <c:pt idx="614">
                  <c:v>10.094960966159997</c:v>
                </c:pt>
                <c:pt idx="615">
                  <c:v>10.095464983059999</c:v>
                </c:pt>
                <c:pt idx="616">
                  <c:v>10.095837869659997</c:v>
                </c:pt>
                <c:pt idx="617">
                  <c:v>10.096159019559996</c:v>
                </c:pt>
                <c:pt idx="618">
                  <c:v>10.096483030359996</c:v>
                </c:pt>
                <c:pt idx="619">
                  <c:v>10.096785821959999</c:v>
                </c:pt>
                <c:pt idx="620">
                  <c:v>10.097091951459999</c:v>
                </c:pt>
                <c:pt idx="621">
                  <c:v>10.097394981459997</c:v>
                </c:pt>
                <c:pt idx="622">
                  <c:v>10.097698011459999</c:v>
                </c:pt>
                <c:pt idx="623">
                  <c:v>10.097996988359997</c:v>
                </c:pt>
                <c:pt idx="624">
                  <c:v>10.098267831859998</c:v>
                </c:pt>
                <c:pt idx="625">
                  <c:v>10.098506012059998</c:v>
                </c:pt>
                <c:pt idx="626">
                  <c:v>10.098763980959999</c:v>
                </c:pt>
                <c:pt idx="627">
                  <c:v>10.098995008559998</c:v>
                </c:pt>
                <c:pt idx="628">
                  <c:v>10.099226036159999</c:v>
                </c:pt>
                <c:pt idx="629">
                  <c:v>10.099458017359998</c:v>
                </c:pt>
                <c:pt idx="630">
                  <c:v>10.099686899259998</c:v>
                </c:pt>
                <c:pt idx="631">
                  <c:v>10.099917926859996</c:v>
                </c:pt>
                <c:pt idx="632">
                  <c:v>10.100150861759998</c:v>
                </c:pt>
                <c:pt idx="633">
                  <c:v>10.100381889359999</c:v>
                </c:pt>
                <c:pt idx="634">
                  <c:v>10.100612916959998</c:v>
                </c:pt>
                <c:pt idx="635">
                  <c:v>10.100844898259998</c:v>
                </c:pt>
                <c:pt idx="636">
                  <c:v>10.101079025359999</c:v>
                </c:pt>
                <c:pt idx="637">
                  <c:v>10.101309814459997</c:v>
                </c:pt>
                <c:pt idx="638">
                  <c:v>10.101544895259996</c:v>
                </c:pt>
                <c:pt idx="639">
                  <c:v>10.101784982759996</c:v>
                </c:pt>
                <c:pt idx="640">
                  <c:v>10.102023878159999</c:v>
                </c:pt>
                <c:pt idx="641">
                  <c:v>10.102260866259998</c:v>
                </c:pt>
                <c:pt idx="642">
                  <c:v>10.102507867859996</c:v>
                </c:pt>
                <c:pt idx="643">
                  <c:v>10.102747001659997</c:v>
                </c:pt>
                <c:pt idx="644">
                  <c:v>10.103119888359997</c:v>
                </c:pt>
                <c:pt idx="645">
                  <c:v>10.103573837359997</c:v>
                </c:pt>
                <c:pt idx="646">
                  <c:v>10.103995838259999</c:v>
                </c:pt>
                <c:pt idx="647">
                  <c:v>10.104607858759996</c:v>
                </c:pt>
                <c:pt idx="648">
                  <c:v>10.105551042659998</c:v>
                </c:pt>
                <c:pt idx="649">
                  <c:v>10.105915823059997</c:v>
                </c:pt>
                <c:pt idx="650">
                  <c:v>10.106179990859998</c:v>
                </c:pt>
                <c:pt idx="651">
                  <c:v>10.106488981259998</c:v>
                </c:pt>
                <c:pt idx="652">
                  <c:v>10.106715955759997</c:v>
                </c:pt>
                <c:pt idx="653">
                  <c:v>10.107118883159997</c:v>
                </c:pt>
                <c:pt idx="654">
                  <c:v>10.107584991559998</c:v>
                </c:pt>
                <c:pt idx="655">
                  <c:v>10.107986965259999</c:v>
                </c:pt>
                <c:pt idx="656">
                  <c:v>10.108414926559997</c:v>
                </c:pt>
                <c:pt idx="657">
                  <c:v>10.108917036159999</c:v>
                </c:pt>
                <c:pt idx="658">
                  <c:v>10.109375038159998</c:v>
                </c:pt>
                <c:pt idx="659">
                  <c:v>10.109854021159999</c:v>
                </c:pt>
                <c:pt idx="660">
                  <c:v>10.110281982459997</c:v>
                </c:pt>
                <c:pt idx="661">
                  <c:v>10.110667982159997</c:v>
                </c:pt>
                <c:pt idx="662">
                  <c:v>10.110950984959997</c:v>
                </c:pt>
                <c:pt idx="663">
                  <c:v>10.111221828559996</c:v>
                </c:pt>
                <c:pt idx="664">
                  <c:v>10.111401834559997</c:v>
                </c:pt>
                <c:pt idx="665">
                  <c:v>10.111559906059997</c:v>
                </c:pt>
                <c:pt idx="666">
                  <c:v>10.111714878159999</c:v>
                </c:pt>
                <c:pt idx="667">
                  <c:v>10.111867942859996</c:v>
                </c:pt>
                <c:pt idx="668">
                  <c:v>10.112022914959999</c:v>
                </c:pt>
                <c:pt idx="669">
                  <c:v>10.112176933359999</c:v>
                </c:pt>
                <c:pt idx="670">
                  <c:v>10.112330951759999</c:v>
                </c:pt>
                <c:pt idx="671">
                  <c:v>10.112484970159999</c:v>
                </c:pt>
                <c:pt idx="672">
                  <c:v>10.112638034859996</c:v>
                </c:pt>
                <c:pt idx="673">
                  <c:v>10.112793006959999</c:v>
                </c:pt>
                <c:pt idx="674">
                  <c:v>10.112945833259998</c:v>
                </c:pt>
                <c:pt idx="675">
                  <c:v>10.113098897959999</c:v>
                </c:pt>
                <c:pt idx="676">
                  <c:v>10.113251962759998</c:v>
                </c:pt>
                <c:pt idx="677">
                  <c:v>10.113467016259998</c:v>
                </c:pt>
                <c:pt idx="678">
                  <c:v>10.113626995159999</c:v>
                </c:pt>
                <c:pt idx="679">
                  <c:v>10.113781013559999</c:v>
                </c:pt>
                <c:pt idx="680">
                  <c:v>10.113935031959999</c:v>
                </c:pt>
                <c:pt idx="681">
                  <c:v>10.114088811959997</c:v>
                </c:pt>
                <c:pt idx="682">
                  <c:v>10.114242830359997</c:v>
                </c:pt>
                <c:pt idx="683">
                  <c:v>10.114395895059998</c:v>
                </c:pt>
                <c:pt idx="684">
                  <c:v>10.114560880759997</c:v>
                </c:pt>
                <c:pt idx="685">
                  <c:v>10.114715852759998</c:v>
                </c:pt>
                <c:pt idx="686">
                  <c:v>10.114869871159998</c:v>
                </c:pt>
                <c:pt idx="687">
                  <c:v>10.115021982259998</c:v>
                </c:pt>
                <c:pt idx="688">
                  <c:v>10.115174808559997</c:v>
                </c:pt>
                <c:pt idx="689">
                  <c:v>10.115327873259998</c:v>
                </c:pt>
                <c:pt idx="690">
                  <c:v>10.115480938059997</c:v>
                </c:pt>
                <c:pt idx="691">
                  <c:v>10.115632810659998</c:v>
                </c:pt>
                <c:pt idx="692">
                  <c:v>10.115785875359999</c:v>
                </c:pt>
                <c:pt idx="693">
                  <c:v>10.115938940059999</c:v>
                </c:pt>
                <c:pt idx="694">
                  <c:v>10.116092004859999</c:v>
                </c:pt>
                <c:pt idx="695">
                  <c:v>10.116243877459999</c:v>
                </c:pt>
                <c:pt idx="696">
                  <c:v>10.116397895859999</c:v>
                </c:pt>
                <c:pt idx="697">
                  <c:v>10.116550960559996</c:v>
                </c:pt>
                <c:pt idx="698">
                  <c:v>10.116704025359999</c:v>
                </c:pt>
                <c:pt idx="699">
                  <c:v>10.116858043759999</c:v>
                </c:pt>
                <c:pt idx="700">
                  <c:v>10.117023983059999</c:v>
                </c:pt>
                <c:pt idx="701">
                  <c:v>10.117170848859997</c:v>
                </c:pt>
                <c:pt idx="702">
                  <c:v>10.117316999459996</c:v>
                </c:pt>
                <c:pt idx="703">
                  <c:v>10.11746386536</c:v>
                </c:pt>
                <c:pt idx="704">
                  <c:v>10.117610969559999</c:v>
                </c:pt>
                <c:pt idx="705">
                  <c:v>10.117755928059998</c:v>
                </c:pt>
                <c:pt idx="706">
                  <c:v>10.117903032359999</c:v>
                </c:pt>
                <c:pt idx="707">
                  <c:v>10.118048944559996</c:v>
                </c:pt>
                <c:pt idx="708">
                  <c:v>10.118194856659999</c:v>
                </c:pt>
                <c:pt idx="709">
                  <c:v>10.118341960959997</c:v>
                </c:pt>
                <c:pt idx="710">
                  <c:v>10.118487873159998</c:v>
                </c:pt>
                <c:pt idx="711">
                  <c:v>10.118639030559999</c:v>
                </c:pt>
                <c:pt idx="712">
                  <c:v>10.118784942659998</c:v>
                </c:pt>
                <c:pt idx="713">
                  <c:v>10.118931808559998</c:v>
                </c:pt>
                <c:pt idx="714">
                  <c:v>10.119087972659999</c:v>
                </c:pt>
                <c:pt idx="715">
                  <c:v>10.119228878059998</c:v>
                </c:pt>
                <c:pt idx="716">
                  <c:v>10.119370021859998</c:v>
                </c:pt>
                <c:pt idx="717">
                  <c:v>10.119510927259997</c:v>
                </c:pt>
                <c:pt idx="718">
                  <c:v>10.119651832659999</c:v>
                </c:pt>
                <c:pt idx="719">
                  <c:v>10.119792976459999</c:v>
                </c:pt>
                <c:pt idx="720">
                  <c:v>10.119934835459999</c:v>
                </c:pt>
                <c:pt idx="721">
                  <c:v>10.120091953359998</c:v>
                </c:pt>
                <c:pt idx="722">
                  <c:v>10.120237865459996</c:v>
                </c:pt>
                <c:pt idx="723">
                  <c:v>10.120384016059999</c:v>
                </c:pt>
                <c:pt idx="724">
                  <c:v>10.120528974559997</c:v>
                </c:pt>
                <c:pt idx="725">
                  <c:v>10.120674886759998</c:v>
                </c:pt>
                <c:pt idx="726">
                  <c:v>10.120819845259996</c:v>
                </c:pt>
                <c:pt idx="727">
                  <c:v>10.120965995859999</c:v>
                </c:pt>
                <c:pt idx="728">
                  <c:v>10.121153869659997</c:v>
                </c:pt>
                <c:pt idx="729">
                  <c:v>10.121295967159996</c:v>
                </c:pt>
                <c:pt idx="730">
                  <c:v>10.121436872559999</c:v>
                </c:pt>
                <c:pt idx="731">
                  <c:v>10.121578970059998</c:v>
                </c:pt>
                <c:pt idx="732">
                  <c:v>10.121719875359998</c:v>
                </c:pt>
                <c:pt idx="733">
                  <c:v>10.121861019159999</c:v>
                </c:pt>
                <c:pt idx="734">
                  <c:v>10.122001924559997</c:v>
                </c:pt>
                <c:pt idx="735">
                  <c:v>10.122155942959997</c:v>
                </c:pt>
                <c:pt idx="736">
                  <c:v>10.122291841559997</c:v>
                </c:pt>
                <c:pt idx="737">
                  <c:v>10.122427978559999</c:v>
                </c:pt>
                <c:pt idx="738">
                  <c:v>10.122567930259999</c:v>
                </c:pt>
                <c:pt idx="739">
                  <c:v>10.122702875159996</c:v>
                </c:pt>
                <c:pt idx="740">
                  <c:v>10.122839012159998</c:v>
                </c:pt>
                <c:pt idx="741">
                  <c:v>10.122973957159997</c:v>
                </c:pt>
                <c:pt idx="742">
                  <c:v>10.123109855659999</c:v>
                </c:pt>
                <c:pt idx="743">
                  <c:v>10.123245039059997</c:v>
                </c:pt>
                <c:pt idx="744">
                  <c:v>10.123379983959998</c:v>
                </c:pt>
                <c:pt idx="745">
                  <c:v>10.123515882559998</c:v>
                </c:pt>
                <c:pt idx="746">
                  <c:v>10.123652019559996</c:v>
                </c:pt>
                <c:pt idx="747">
                  <c:v>10.123788871859999</c:v>
                </c:pt>
                <c:pt idx="748">
                  <c:v>10.123938837059997</c:v>
                </c:pt>
                <c:pt idx="749">
                  <c:v>10.124074974159997</c:v>
                </c:pt>
                <c:pt idx="750">
                  <c:v>10.124211826359998</c:v>
                </c:pt>
                <c:pt idx="751">
                  <c:v>10.124347963359996</c:v>
                </c:pt>
                <c:pt idx="752">
                  <c:v>10.124483861959996</c:v>
                </c:pt>
                <c:pt idx="753">
                  <c:v>10.124631919959997</c:v>
                </c:pt>
                <c:pt idx="754">
                  <c:v>10.130219020859998</c:v>
                </c:pt>
                <c:pt idx="755">
                  <c:v>10.150673904459998</c:v>
                </c:pt>
                <c:pt idx="756">
                  <c:v>10.175174989759997</c:v>
                </c:pt>
                <c:pt idx="757">
                  <c:v>10.195946970059998</c:v>
                </c:pt>
                <c:pt idx="758">
                  <c:v>10.220630922359996</c:v>
                </c:pt>
                <c:pt idx="759">
                  <c:v>10.244871892959997</c:v>
                </c:pt>
                <c:pt idx="760">
                  <c:v>10.265471973459997</c:v>
                </c:pt>
                <c:pt idx="761">
                  <c:v>10.289991893859996</c:v>
                </c:pt>
                <c:pt idx="762">
                  <c:v>10.31053999906</c:v>
                </c:pt>
                <c:pt idx="763">
                  <c:v>10.335131921859999</c:v>
                </c:pt>
                <c:pt idx="764">
                  <c:v>10.359535970759998</c:v>
                </c:pt>
                <c:pt idx="765">
                  <c:v>10.380077877059998</c:v>
                </c:pt>
                <c:pt idx="766">
                  <c:v>10.404682912859998</c:v>
                </c:pt>
                <c:pt idx="767">
                  <c:v>10.425322809259997</c:v>
                </c:pt>
                <c:pt idx="768">
                  <c:v>10.449909009959997</c:v>
                </c:pt>
                <c:pt idx="769">
                  <c:v>10.474659004259999</c:v>
                </c:pt>
                <c:pt idx="770">
                  <c:v>10.494834938059997</c:v>
                </c:pt>
                <c:pt idx="771">
                  <c:v>10.519333877659998</c:v>
                </c:pt>
                <c:pt idx="772">
                  <c:v>10.539915838259999</c:v>
                </c:pt>
                <c:pt idx="773">
                  <c:v>10.564354934759999</c:v>
                </c:pt>
                <c:pt idx="774">
                  <c:v>10.585233011259996</c:v>
                </c:pt>
                <c:pt idx="775">
                  <c:v>10.609766998359996</c:v>
                </c:pt>
                <c:pt idx="776">
                  <c:v>10.634007015259998</c:v>
                </c:pt>
                <c:pt idx="777">
                  <c:v>10.654995956459997</c:v>
                </c:pt>
                <c:pt idx="778">
                  <c:v>10.679154911059998</c:v>
                </c:pt>
                <c:pt idx="779">
                  <c:v>10.699641981159997</c:v>
                </c:pt>
                <c:pt idx="780">
                  <c:v>10.724403896359997</c:v>
                </c:pt>
                <c:pt idx="781">
                  <c:v>10.749059953759998</c:v>
                </c:pt>
                <c:pt idx="782">
                  <c:v>10.769455947959999</c:v>
                </c:pt>
                <c:pt idx="783">
                  <c:v>10.793823041959998</c:v>
                </c:pt>
                <c:pt idx="784">
                  <c:v>10.814650812159998</c:v>
                </c:pt>
                <c:pt idx="785">
                  <c:v>10.838905849559998</c:v>
                </c:pt>
                <c:pt idx="786">
                  <c:v>10.863360919959996</c:v>
                </c:pt>
                <c:pt idx="787">
                  <c:v>10.884336032959999</c:v>
                </c:pt>
                <c:pt idx="788">
                  <c:v>10.908489027059998</c:v>
                </c:pt>
                <c:pt idx="789">
                  <c:v>10.929082908659998</c:v>
                </c:pt>
                <c:pt idx="790">
                  <c:v>10.953627862959999</c:v>
                </c:pt>
                <c:pt idx="791">
                  <c:v>10.974410810559997</c:v>
                </c:pt>
                <c:pt idx="792">
                  <c:v>10.998694934859996</c:v>
                </c:pt>
                <c:pt idx="793">
                  <c:v>11.023326911959996</c:v>
                </c:pt>
                <c:pt idx="794">
                  <c:v>11.043724813559999</c:v>
                </c:pt>
                <c:pt idx="795">
                  <c:v>11.068194904359997</c:v>
                </c:pt>
                <c:pt idx="796">
                  <c:v>11.088959970559999</c:v>
                </c:pt>
                <c:pt idx="797">
                  <c:v>11.113308944759998</c:v>
                </c:pt>
                <c:pt idx="798">
                  <c:v>11.138242998159997</c:v>
                </c:pt>
                <c:pt idx="799">
                  <c:v>11.158566036259996</c:v>
                </c:pt>
                <c:pt idx="800">
                  <c:v>11.183170833659998</c:v>
                </c:pt>
                <c:pt idx="801">
                  <c:v>11.203751840659999</c:v>
                </c:pt>
                <c:pt idx="802">
                  <c:v>11.228004016959998</c:v>
                </c:pt>
                <c:pt idx="803">
                  <c:v>11.252687015559998</c:v>
                </c:pt>
                <c:pt idx="804">
                  <c:v>11.273083963459998</c:v>
                </c:pt>
                <c:pt idx="805">
                  <c:v>11.297548809059998</c:v>
                </c:pt>
                <c:pt idx="806">
                  <c:v>11.318468847359997</c:v>
                </c:pt>
                <c:pt idx="807">
                  <c:v>11.342829027259997</c:v>
                </c:pt>
                <c:pt idx="808">
                  <c:v>11.363149919559996</c:v>
                </c:pt>
                <c:pt idx="809">
                  <c:v>11.388090887159999</c:v>
                </c:pt>
                <c:pt idx="810">
                  <c:v>11.412328996759998</c:v>
                </c:pt>
                <c:pt idx="811">
                  <c:v>11.432874002559997</c:v>
                </c:pt>
                <c:pt idx="812">
                  <c:v>11.457835950859996</c:v>
                </c:pt>
                <c:pt idx="813">
                  <c:v>11.47788790706</c:v>
                </c:pt>
                <c:pt idx="814">
                  <c:v>11.502764024759999</c:v>
                </c:pt>
                <c:pt idx="815">
                  <c:v>11.526922025759999</c:v>
                </c:pt>
                <c:pt idx="816">
                  <c:v>11.547642984459999</c:v>
                </c:pt>
                <c:pt idx="817">
                  <c:v>11.572308816959998</c:v>
                </c:pt>
                <c:pt idx="818">
                  <c:v>11.592870988859998</c:v>
                </c:pt>
                <c:pt idx="819">
                  <c:v>11.617270984659998</c:v>
                </c:pt>
                <c:pt idx="820">
                  <c:v>11.641792812359997</c:v>
                </c:pt>
                <c:pt idx="821">
                  <c:v>11.662328996759998</c:v>
                </c:pt>
                <c:pt idx="822">
                  <c:v>11.686777868359998</c:v>
                </c:pt>
                <c:pt idx="823">
                  <c:v>11.707398929659997</c:v>
                </c:pt>
                <c:pt idx="824">
                  <c:v>11.731931009359998</c:v>
                </c:pt>
                <c:pt idx="825">
                  <c:v>11.752373018359998</c:v>
                </c:pt>
                <c:pt idx="826">
                  <c:v>11.776971855259999</c:v>
                </c:pt>
                <c:pt idx="827">
                  <c:v>11.801391878159999</c:v>
                </c:pt>
                <c:pt idx="828">
                  <c:v>11.822147884459996</c:v>
                </c:pt>
                <c:pt idx="829">
                  <c:v>11.846465864259999</c:v>
                </c:pt>
                <c:pt idx="830">
                  <c:v>11.867100992259997</c:v>
                </c:pt>
                <c:pt idx="831">
                  <c:v>11.891744890259998</c:v>
                </c:pt>
                <c:pt idx="832">
                  <c:v>11.916132011459998</c:v>
                </c:pt>
                <c:pt idx="833">
                  <c:v>11.936876812059998</c:v>
                </c:pt>
                <c:pt idx="834">
                  <c:v>11.961241045059998</c:v>
                </c:pt>
                <c:pt idx="835">
                  <c:v>11.982008018559997</c:v>
                </c:pt>
                <c:pt idx="836">
                  <c:v>12.006378927259997</c:v>
                </c:pt>
                <c:pt idx="837">
                  <c:v>12.030846872359996</c:v>
                </c:pt>
                <c:pt idx="838">
                  <c:v>12.051683940959999</c:v>
                </c:pt>
                <c:pt idx="839">
                  <c:v>12.076006927559996</c:v>
                </c:pt>
                <c:pt idx="840">
                  <c:v>12.096479930959999</c:v>
                </c:pt>
                <c:pt idx="841">
                  <c:v>12.121315040659999</c:v>
                </c:pt>
                <c:pt idx="842">
                  <c:v>12.141645946559999</c:v>
                </c:pt>
                <c:pt idx="843">
                  <c:v>12.166139879259999</c:v>
                </c:pt>
                <c:pt idx="844">
                  <c:v>12.190939941459996</c:v>
                </c:pt>
                <c:pt idx="845">
                  <c:v>12.211150922859998</c:v>
                </c:pt>
                <c:pt idx="846">
                  <c:v>12.23588398936</c:v>
                </c:pt>
                <c:pt idx="847">
                  <c:v>12.256538906159998</c:v>
                </c:pt>
                <c:pt idx="848">
                  <c:v>12.281086006259999</c:v>
                </c:pt>
                <c:pt idx="849">
                  <c:v>12.305658855459997</c:v>
                </c:pt>
                <c:pt idx="850">
                  <c:v>12.326235809359998</c:v>
                </c:pt>
                <c:pt idx="851">
                  <c:v>12.350797929859999</c:v>
                </c:pt>
                <c:pt idx="852">
                  <c:v>12.371112861659997</c:v>
                </c:pt>
                <c:pt idx="853">
                  <c:v>12.395502843959997</c:v>
                </c:pt>
                <c:pt idx="854">
                  <c:v>12.420039930359996</c:v>
                </c:pt>
                <c:pt idx="855">
                  <c:v>12.440835990959998</c:v>
                </c:pt>
                <c:pt idx="856">
                  <c:v>12.464979925259998</c:v>
                </c:pt>
                <c:pt idx="857">
                  <c:v>12.486013927559997</c:v>
                </c:pt>
                <c:pt idx="858">
                  <c:v>12.510108032259998</c:v>
                </c:pt>
                <c:pt idx="859">
                  <c:v>12.530669012159999</c:v>
                </c:pt>
                <c:pt idx="860">
                  <c:v>12.555323877359998</c:v>
                </c:pt>
                <c:pt idx="861">
                  <c:v>12.579875030559998</c:v>
                </c:pt>
                <c:pt idx="862">
                  <c:v>12.600248851859996</c:v>
                </c:pt>
                <c:pt idx="863">
                  <c:v>12.624935903559999</c:v>
                </c:pt>
                <c:pt idx="864">
                  <c:v>12.645563879059997</c:v>
                </c:pt>
                <c:pt idx="865">
                  <c:v>12.669954814959999</c:v>
                </c:pt>
                <c:pt idx="866">
                  <c:v>12.694372930559998</c:v>
                </c:pt>
                <c:pt idx="867">
                  <c:v>12.715086975159997</c:v>
                </c:pt>
                <c:pt idx="868">
                  <c:v>12.739786901559997</c:v>
                </c:pt>
                <c:pt idx="869">
                  <c:v>12.760057964359996</c:v>
                </c:pt>
                <c:pt idx="870">
                  <c:v>12.784932889959999</c:v>
                </c:pt>
                <c:pt idx="871">
                  <c:v>12.809205808659998</c:v>
                </c:pt>
                <c:pt idx="872">
                  <c:v>12.829650917059999</c:v>
                </c:pt>
                <c:pt idx="873">
                  <c:v>12.854409017659998</c:v>
                </c:pt>
                <c:pt idx="874">
                  <c:v>12.874925890059997</c:v>
                </c:pt>
                <c:pt idx="875">
                  <c:v>12.899426975259997</c:v>
                </c:pt>
                <c:pt idx="876">
                  <c:v>12.920090951959997</c:v>
                </c:pt>
                <c:pt idx="877">
                  <c:v>12.944500007659999</c:v>
                </c:pt>
                <c:pt idx="878">
                  <c:v>12.968870916459997</c:v>
                </c:pt>
                <c:pt idx="879">
                  <c:v>12.989750900359999</c:v>
                </c:pt>
                <c:pt idx="880">
                  <c:v>13.014289894159999</c:v>
                </c:pt>
                <c:pt idx="881">
                  <c:v>13.034606971759997</c:v>
                </c:pt>
                <c:pt idx="882">
                  <c:v>13.059259929759998</c:v>
                </c:pt>
                <c:pt idx="883">
                  <c:v>13.083676853259997</c:v>
                </c:pt>
                <c:pt idx="884">
                  <c:v>13.104239978859999</c:v>
                </c:pt>
                <c:pt idx="885">
                  <c:v>13.128750839259999</c:v>
                </c:pt>
                <c:pt idx="886">
                  <c:v>13.149177827859999</c:v>
                </c:pt>
                <c:pt idx="887">
                  <c:v>13.174014844959997</c:v>
                </c:pt>
                <c:pt idx="888">
                  <c:v>13.198285856259998</c:v>
                </c:pt>
                <c:pt idx="889">
                  <c:v>13.218805828159999</c:v>
                </c:pt>
                <c:pt idx="890">
                  <c:v>13.243384876259997</c:v>
                </c:pt>
                <c:pt idx="891">
                  <c:v>13.263876953159999</c:v>
                </c:pt>
                <c:pt idx="892">
                  <c:v>13.288823881159997</c:v>
                </c:pt>
                <c:pt idx="893">
                  <c:v>13.309109964459997</c:v>
                </c:pt>
                <c:pt idx="894">
                  <c:v>13.333478965859998</c:v>
                </c:pt>
                <c:pt idx="895">
                  <c:v>13.358087816259998</c:v>
                </c:pt>
                <c:pt idx="896">
                  <c:v>13.378703870859999</c:v>
                </c:pt>
                <c:pt idx="897">
                  <c:v>13.403350868259997</c:v>
                </c:pt>
                <c:pt idx="898">
                  <c:v>13.423786916759999</c:v>
                </c:pt>
                <c:pt idx="899">
                  <c:v>13.448582925859997</c:v>
                </c:pt>
                <c:pt idx="900">
                  <c:v>13.472752847759997</c:v>
                </c:pt>
                <c:pt idx="901">
                  <c:v>13.493366041259998</c:v>
                </c:pt>
                <c:pt idx="902">
                  <c:v>13.518242874159997</c:v>
                </c:pt>
                <c:pt idx="903">
                  <c:v>13.538390913059997</c:v>
                </c:pt>
                <c:pt idx="904">
                  <c:v>13.562953033459999</c:v>
                </c:pt>
                <c:pt idx="905">
                  <c:v>13.587745943159996</c:v>
                </c:pt>
                <c:pt idx="906">
                  <c:v>13.608145990459997</c:v>
                </c:pt>
                <c:pt idx="907">
                  <c:v>13.632658996659996</c:v>
                </c:pt>
                <c:pt idx="908">
                  <c:v>13.653358020859999</c:v>
                </c:pt>
                <c:pt idx="909">
                  <c:v>13.677619018559996</c:v>
                </c:pt>
                <c:pt idx="910">
                  <c:v>13.698089876259997</c:v>
                </c:pt>
                <c:pt idx="911">
                  <c:v>13.722783842159997</c:v>
                </c:pt>
                <c:pt idx="912">
                  <c:v>13.747233905859998</c:v>
                </c:pt>
                <c:pt idx="913">
                  <c:v>13.767722883259998</c:v>
                </c:pt>
                <c:pt idx="914">
                  <c:v>13.792429962259996</c:v>
                </c:pt>
                <c:pt idx="915">
                  <c:v>13.812814035459999</c:v>
                </c:pt>
                <c:pt idx="916">
                  <c:v>13.837786951159996</c:v>
                </c:pt>
                <c:pt idx="917">
                  <c:v>13.861943044759999</c:v>
                </c:pt>
                <c:pt idx="918">
                  <c:v>13.882546939859997</c:v>
                </c:pt>
                <c:pt idx="919">
                  <c:v>13.907074012859999</c:v>
                </c:pt>
                <c:pt idx="920">
                  <c:v>13.927586832059999</c:v>
                </c:pt>
                <c:pt idx="921">
                  <c:v>13.952353992559997</c:v>
                </c:pt>
                <c:pt idx="922">
                  <c:v>13.976693906859998</c:v>
                </c:pt>
                <c:pt idx="923">
                  <c:v>13.997134962159999</c:v>
                </c:pt>
                <c:pt idx="924">
                  <c:v>14.021951952059998</c:v>
                </c:pt>
                <c:pt idx="925">
                  <c:v>14.042364873959999</c:v>
                </c:pt>
                <c:pt idx="926">
                  <c:v>14.066751995159999</c:v>
                </c:pt>
                <c:pt idx="927">
                  <c:v>14.087384023759997</c:v>
                </c:pt>
                <c:pt idx="928">
                  <c:v>14.111831941659998</c:v>
                </c:pt>
                <c:pt idx="929">
                  <c:v>14.136572876059999</c:v>
                </c:pt>
                <c:pt idx="930">
                  <c:v>14.15718797686</c:v>
                </c:pt>
                <c:pt idx="931">
                  <c:v>14.189343013859999</c:v>
                </c:pt>
                <c:pt idx="932">
                  <c:v>14.202117004459998</c:v>
                </c:pt>
                <c:pt idx="933">
                  <c:v>14.226595916759999</c:v>
                </c:pt>
                <c:pt idx="934">
                  <c:v>14.251011886659997</c:v>
                </c:pt>
                <c:pt idx="935">
                  <c:v>14.271896877359998</c:v>
                </c:pt>
                <c:pt idx="936">
                  <c:v>14.296217002959997</c:v>
                </c:pt>
                <c:pt idx="937">
                  <c:v>14.317086973259999</c:v>
                </c:pt>
                <c:pt idx="938">
                  <c:v>14.341470994959996</c:v>
                </c:pt>
                <c:pt idx="939">
                  <c:v>14.365742960059999</c:v>
                </c:pt>
                <c:pt idx="940">
                  <c:v>14.386244812059997</c:v>
                </c:pt>
                <c:pt idx="941">
                  <c:v>14.410766878159999</c:v>
                </c:pt>
                <c:pt idx="942">
                  <c:v>14.431376972259999</c:v>
                </c:pt>
                <c:pt idx="943">
                  <c:v>14.456164875059999</c:v>
                </c:pt>
                <c:pt idx="944">
                  <c:v>14.480519809759999</c:v>
                </c:pt>
                <c:pt idx="945">
                  <c:v>14.500927963359997</c:v>
                </c:pt>
                <c:pt idx="946">
                  <c:v>14.525466957159997</c:v>
                </c:pt>
                <c:pt idx="947">
                  <c:v>14.546232023259998</c:v>
                </c:pt>
                <c:pt idx="948">
                  <c:v>14.570596017859996</c:v>
                </c:pt>
                <c:pt idx="949">
                  <c:v>14.591221847559998</c:v>
                </c:pt>
                <c:pt idx="950">
                  <c:v>14.615906992059999</c:v>
                </c:pt>
                <c:pt idx="951">
                  <c:v>14.640324869259997</c:v>
                </c:pt>
                <c:pt idx="952">
                  <c:v>14.660815038759997</c:v>
                </c:pt>
                <c:pt idx="953">
                  <c:v>14.685661830959999</c:v>
                </c:pt>
                <c:pt idx="954">
                  <c:v>14.706139841159997</c:v>
                </c:pt>
                <c:pt idx="955">
                  <c:v>14.730361976659998</c:v>
                </c:pt>
                <c:pt idx="956">
                  <c:v>14.755023040859998</c:v>
                </c:pt>
                <c:pt idx="957">
                  <c:v>14.775510826159996</c:v>
                </c:pt>
                <c:pt idx="958">
                  <c:v>14.800085821159998</c:v>
                </c:pt>
                <c:pt idx="959">
                  <c:v>14.820638933259998</c:v>
                </c:pt>
                <c:pt idx="960">
                  <c:v>14.845061817259998</c:v>
                </c:pt>
                <c:pt idx="961">
                  <c:v>14.869592943259997</c:v>
                </c:pt>
                <c:pt idx="962">
                  <c:v>14.890199937859999</c:v>
                </c:pt>
                <c:pt idx="963">
                  <c:v>14.914693870559999</c:v>
                </c:pt>
                <c:pt idx="964">
                  <c:v>14.935233869559999</c:v>
                </c:pt>
                <c:pt idx="965">
                  <c:v>14.959951915759996</c:v>
                </c:pt>
                <c:pt idx="966">
                  <c:v>14.980570831359996</c:v>
                </c:pt>
                <c:pt idx="967">
                  <c:v>15.005229988159998</c:v>
                </c:pt>
                <c:pt idx="968">
                  <c:v>15.029360809359998</c:v>
                </c:pt>
                <c:pt idx="969">
                  <c:v>15.049873867059999</c:v>
                </c:pt>
                <c:pt idx="970">
                  <c:v>15.074739017559997</c:v>
                </c:pt>
                <c:pt idx="971">
                  <c:v>15.094739017559997</c:v>
                </c:pt>
                <c:pt idx="972">
                  <c:v>15.095293817659995</c:v>
                </c:pt>
                <c:pt idx="973">
                  <c:v>15.095794019759998</c:v>
                </c:pt>
                <c:pt idx="974">
                  <c:v>15.096296844559996</c:v>
                </c:pt>
                <c:pt idx="975">
                  <c:v>15.096793947359997</c:v>
                </c:pt>
                <c:pt idx="976">
                  <c:v>15.097325859159996</c:v>
                </c:pt>
                <c:pt idx="977">
                  <c:v>15.097827015059996</c:v>
                </c:pt>
                <c:pt idx="978">
                  <c:v>15.098322925659994</c:v>
                </c:pt>
                <c:pt idx="979">
                  <c:v>15.098820028359997</c:v>
                </c:pt>
                <c:pt idx="980">
                  <c:v>15.099314031659995</c:v>
                </c:pt>
                <c:pt idx="981">
                  <c:v>15.099809942359995</c:v>
                </c:pt>
                <c:pt idx="982">
                  <c:v>15.100303945659997</c:v>
                </c:pt>
                <c:pt idx="983">
                  <c:v>15.100797948959995</c:v>
                </c:pt>
                <c:pt idx="984">
                  <c:v>15.101306972559994</c:v>
                </c:pt>
                <c:pt idx="985">
                  <c:v>15.102097807059996</c:v>
                </c:pt>
                <c:pt idx="986">
                  <c:v>15.102815923759996</c:v>
                </c:pt>
                <c:pt idx="987">
                  <c:v>15.103970823359996</c:v>
                </c:pt>
                <c:pt idx="988">
                  <c:v>15.105244932259994</c:v>
                </c:pt>
                <c:pt idx="989">
                  <c:v>15.106505928159995</c:v>
                </c:pt>
                <c:pt idx="990">
                  <c:v>15.107704935159996</c:v>
                </c:pt>
                <c:pt idx="991">
                  <c:v>15.108856973759996</c:v>
                </c:pt>
                <c:pt idx="992">
                  <c:v>15.109934864159998</c:v>
                </c:pt>
                <c:pt idx="993">
                  <c:v>15.110976991759996</c:v>
                </c:pt>
                <c:pt idx="994">
                  <c:v>15.112145958059996</c:v>
                </c:pt>
                <c:pt idx="995">
                  <c:v>15.113298950259997</c:v>
                </c:pt>
                <c:pt idx="996">
                  <c:v>15.114239988459998</c:v>
                </c:pt>
                <c:pt idx="997">
                  <c:v>15.114718971359997</c:v>
                </c:pt>
                <c:pt idx="998">
                  <c:v>15.115167913559995</c:v>
                </c:pt>
                <c:pt idx="999">
                  <c:v>15.115615902059995</c:v>
                </c:pt>
                <c:pt idx="1000">
                  <c:v>15.116061983159996</c:v>
                </c:pt>
                <c:pt idx="1001">
                  <c:v>15.116532859859996</c:v>
                </c:pt>
                <c:pt idx="1002">
                  <c:v>15.117003021359997</c:v>
                </c:pt>
                <c:pt idx="1003">
                  <c:v>15.117511806559998</c:v>
                </c:pt>
                <c:pt idx="1004">
                  <c:v>15.117987928459995</c:v>
                </c:pt>
                <c:pt idx="1005">
                  <c:v>15.118807849959998</c:v>
                </c:pt>
                <c:pt idx="1006">
                  <c:v>15.119198856459997</c:v>
                </c:pt>
                <c:pt idx="1007">
                  <c:v>15.119660911659997</c:v>
                </c:pt>
                <c:pt idx="1008">
                  <c:v>15.120169935359995</c:v>
                </c:pt>
                <c:pt idx="1009">
                  <c:v>15.120693979359997</c:v>
                </c:pt>
                <c:pt idx="1010">
                  <c:v>15.121046838859995</c:v>
                </c:pt>
                <c:pt idx="1011">
                  <c:v>15.121406850859996</c:v>
                </c:pt>
                <c:pt idx="1012">
                  <c:v>15.121753034659998</c:v>
                </c:pt>
                <c:pt idx="1013">
                  <c:v>15.122093019559996</c:v>
                </c:pt>
                <c:pt idx="1014">
                  <c:v>15.122433004459998</c:v>
                </c:pt>
                <c:pt idx="1015">
                  <c:v>15.122773943059995</c:v>
                </c:pt>
                <c:pt idx="1016">
                  <c:v>15.123115835259997</c:v>
                </c:pt>
                <c:pt idx="1017">
                  <c:v>15.123457012259996</c:v>
                </c:pt>
                <c:pt idx="1018">
                  <c:v>15.123769817459996</c:v>
                </c:pt>
                <c:pt idx="1019">
                  <c:v>15.124023017959997</c:v>
                </c:pt>
                <c:pt idx="1020">
                  <c:v>15.124275026459996</c:v>
                </c:pt>
                <c:pt idx="1021">
                  <c:v>15.124528942159996</c:v>
                </c:pt>
                <c:pt idx="1022">
                  <c:v>15.124781904359997</c:v>
                </c:pt>
                <c:pt idx="1023">
                  <c:v>15.125033912759998</c:v>
                </c:pt>
                <c:pt idx="1024">
                  <c:v>15.125304994659997</c:v>
                </c:pt>
                <c:pt idx="1025">
                  <c:v>15.125562009859996</c:v>
                </c:pt>
                <c:pt idx="1026">
                  <c:v>15.125815925659998</c:v>
                </c:pt>
                <c:pt idx="1027">
                  <c:v>15.126071033559997</c:v>
                </c:pt>
                <c:pt idx="1028">
                  <c:v>15.126324949359995</c:v>
                </c:pt>
                <c:pt idx="1029">
                  <c:v>15.126581010959997</c:v>
                </c:pt>
                <c:pt idx="1030">
                  <c:v>15.126833973059997</c:v>
                </c:pt>
                <c:pt idx="1031">
                  <c:v>15.127087888759997</c:v>
                </c:pt>
                <c:pt idx="1032">
                  <c:v>15.127340850959998</c:v>
                </c:pt>
                <c:pt idx="1033">
                  <c:v>15.127592859359995</c:v>
                </c:pt>
                <c:pt idx="1034">
                  <c:v>15.127847013559995</c:v>
                </c:pt>
                <c:pt idx="1035">
                  <c:v>15.128100929359997</c:v>
                </c:pt>
                <c:pt idx="1036">
                  <c:v>15.128352937759997</c:v>
                </c:pt>
                <c:pt idx="1037">
                  <c:v>15.128606853559996</c:v>
                </c:pt>
                <c:pt idx="1038">
                  <c:v>15.128831920759998</c:v>
                </c:pt>
                <c:pt idx="1039">
                  <c:v>15.129034814959995</c:v>
                </c:pt>
                <c:pt idx="1040">
                  <c:v>15.129245815359996</c:v>
                </c:pt>
                <c:pt idx="1041">
                  <c:v>15.129447994359998</c:v>
                </c:pt>
                <c:pt idx="1042">
                  <c:v>15.129649934859996</c:v>
                </c:pt>
                <c:pt idx="1043">
                  <c:v>15.129852829059997</c:v>
                </c:pt>
                <c:pt idx="1044">
                  <c:v>15.130055008059996</c:v>
                </c:pt>
                <c:pt idx="1045">
                  <c:v>15.130255994859995</c:v>
                </c:pt>
                <c:pt idx="1046">
                  <c:v>15.130454835959997</c:v>
                </c:pt>
                <c:pt idx="1047">
                  <c:v>15.130657014959995</c:v>
                </c:pt>
                <c:pt idx="1048">
                  <c:v>15.130858001759995</c:v>
                </c:pt>
                <c:pt idx="1049">
                  <c:v>15.131056842859996</c:v>
                </c:pt>
                <c:pt idx="1050">
                  <c:v>15.131259021859995</c:v>
                </c:pt>
                <c:pt idx="1051">
                  <c:v>15.131460008759996</c:v>
                </c:pt>
                <c:pt idx="1052">
                  <c:v>15.131661949259994</c:v>
                </c:pt>
                <c:pt idx="1053">
                  <c:v>15.131863889759996</c:v>
                </c:pt>
                <c:pt idx="1054">
                  <c:v>15.132064876659998</c:v>
                </c:pt>
                <c:pt idx="1055">
                  <c:v>15.132264909859996</c:v>
                </c:pt>
                <c:pt idx="1056">
                  <c:v>15.132465896659996</c:v>
                </c:pt>
                <c:pt idx="1057">
                  <c:v>15.132666883559997</c:v>
                </c:pt>
                <c:pt idx="1058">
                  <c:v>15.132868824059996</c:v>
                </c:pt>
                <c:pt idx="1059">
                  <c:v>15.133104858459996</c:v>
                </c:pt>
                <c:pt idx="1060">
                  <c:v>15.133316812559995</c:v>
                </c:pt>
                <c:pt idx="1061">
                  <c:v>15.133520898959995</c:v>
                </c:pt>
                <c:pt idx="1062">
                  <c:v>15.133722839459997</c:v>
                </c:pt>
                <c:pt idx="1063">
                  <c:v>15.133890924559998</c:v>
                </c:pt>
                <c:pt idx="1064">
                  <c:v>15.134057817559997</c:v>
                </c:pt>
                <c:pt idx="1065">
                  <c:v>15.134224948959995</c:v>
                </c:pt>
                <c:pt idx="1066">
                  <c:v>15.134393034059995</c:v>
                </c:pt>
                <c:pt idx="1067">
                  <c:v>15.134560880759997</c:v>
                </c:pt>
                <c:pt idx="1068">
                  <c:v>15.134820995459995</c:v>
                </c:pt>
                <c:pt idx="1069">
                  <c:v>15.134985027359997</c:v>
                </c:pt>
                <c:pt idx="1070">
                  <c:v>15.135139999459996</c:v>
                </c:pt>
                <c:pt idx="1071">
                  <c:v>15.135294017859996</c:v>
                </c:pt>
                <c:pt idx="1072">
                  <c:v>15.135448036259996</c:v>
                </c:pt>
                <c:pt idx="1073">
                  <c:v>15.140929994659997</c:v>
                </c:pt>
                <c:pt idx="1074">
                  <c:v>15.165060815859997</c:v>
                </c:pt>
                <c:pt idx="1075">
                  <c:v>15.189665851659997</c:v>
                </c:pt>
                <c:pt idx="1076">
                  <c:v>15.210161027959996</c:v>
                </c:pt>
                <c:pt idx="1077">
                  <c:v>15.234718856859997</c:v>
                </c:pt>
                <c:pt idx="1078">
                  <c:v>15.255334911459995</c:v>
                </c:pt>
                <c:pt idx="1079">
                  <c:v>15.279774961559996</c:v>
                </c:pt>
                <c:pt idx="1080">
                  <c:v>15.304324922659996</c:v>
                </c:pt>
                <c:pt idx="1081">
                  <c:v>15.324899969159995</c:v>
                </c:pt>
                <c:pt idx="1082">
                  <c:v>15.349609909159996</c:v>
                </c:pt>
                <c:pt idx="1083">
                  <c:v>15.370029983659995</c:v>
                </c:pt>
                <c:pt idx="1084">
                  <c:v>15.394741830959996</c:v>
                </c:pt>
                <c:pt idx="1085">
                  <c:v>15.415319023259995</c:v>
                </c:pt>
                <c:pt idx="1086">
                  <c:v>15.439613876459996</c:v>
                </c:pt>
                <c:pt idx="1087">
                  <c:v>15.464466867559997</c:v>
                </c:pt>
                <c:pt idx="1088">
                  <c:v>15.484652814959995</c:v>
                </c:pt>
                <c:pt idx="1089">
                  <c:v>15.509362993359995</c:v>
                </c:pt>
                <c:pt idx="1090">
                  <c:v>15.529831943559996</c:v>
                </c:pt>
                <c:pt idx="1091">
                  <c:v>15.554299888659996</c:v>
                </c:pt>
                <c:pt idx="1092">
                  <c:v>15.578759012359997</c:v>
                </c:pt>
                <c:pt idx="1093">
                  <c:v>15.599409875959998</c:v>
                </c:pt>
                <c:pt idx="1094">
                  <c:v>15.623895940859997</c:v>
                </c:pt>
                <c:pt idx="1095">
                  <c:v>15.644491968259997</c:v>
                </c:pt>
                <c:pt idx="1096">
                  <c:v>15.669118938559995</c:v>
                </c:pt>
                <c:pt idx="1097">
                  <c:v>15.693641004659996</c:v>
                </c:pt>
                <c:pt idx="1098">
                  <c:v>15.714291868259997</c:v>
                </c:pt>
                <c:pt idx="1099">
                  <c:v>15.738583860459995</c:v>
                </c:pt>
                <c:pt idx="1100">
                  <c:v>15.759306011259996</c:v>
                </c:pt>
                <c:pt idx="1101">
                  <c:v>15.783968982759996</c:v>
                </c:pt>
                <c:pt idx="1102">
                  <c:v>15.804249820759997</c:v>
                </c:pt>
                <c:pt idx="1103">
                  <c:v>15.829136905759997</c:v>
                </c:pt>
                <c:pt idx="1104">
                  <c:v>15.853263912259996</c:v>
                </c:pt>
                <c:pt idx="1105">
                  <c:v>15.873814878559996</c:v>
                </c:pt>
                <c:pt idx="1106">
                  <c:v>15.898693857259998</c:v>
                </c:pt>
                <c:pt idx="1107">
                  <c:v>15.919217882259995</c:v>
                </c:pt>
                <c:pt idx="1108">
                  <c:v>15.943394956659995</c:v>
                </c:pt>
                <c:pt idx="1109">
                  <c:v>15.968315897059997</c:v>
                </c:pt>
                <c:pt idx="1110">
                  <c:v>15.988580999459996</c:v>
                </c:pt>
                <c:pt idx="1111">
                  <c:v>16.013145980959997</c:v>
                </c:pt>
                <c:pt idx="1112">
                  <c:v>16.033645925659997</c:v>
                </c:pt>
                <c:pt idx="1113">
                  <c:v>16.058128891059997</c:v>
                </c:pt>
                <c:pt idx="1114">
                  <c:v>16.08268195166</c:v>
                </c:pt>
                <c:pt idx="1115">
                  <c:v>16.103332815259996</c:v>
                </c:pt>
                <c:pt idx="1116">
                  <c:v>16.128006038759999</c:v>
                </c:pt>
                <c:pt idx="1117">
                  <c:v>16.148651895659999</c:v>
                </c:pt>
                <c:pt idx="1118">
                  <c:v>16.172989902559998</c:v>
                </c:pt>
                <c:pt idx="1119">
                  <c:v>16.193679866859998</c:v>
                </c:pt>
                <c:pt idx="1120">
                  <c:v>16.217948017259999</c:v>
                </c:pt>
                <c:pt idx="1121">
                  <c:v>16.24237590796</c:v>
                </c:pt>
                <c:pt idx="1122">
                  <c:v>16.263051805559996</c:v>
                </c:pt>
                <c:pt idx="1123">
                  <c:v>16.287579832159999</c:v>
                </c:pt>
                <c:pt idx="1124">
                  <c:v>16.308188018859997</c:v>
                </c:pt>
                <c:pt idx="1125">
                  <c:v>16.332845983559999</c:v>
                </c:pt>
                <c:pt idx="1126">
                  <c:v>16.357145843559998</c:v>
                </c:pt>
                <c:pt idx="1127">
                  <c:v>16.377679882159999</c:v>
                </c:pt>
                <c:pt idx="1128">
                  <c:v>16.402178821659998</c:v>
                </c:pt>
                <c:pt idx="1129">
                  <c:v>16.422785816259999</c:v>
                </c:pt>
                <c:pt idx="1130">
                  <c:v>16.447293815659997</c:v>
                </c:pt>
                <c:pt idx="1131">
                  <c:v>16.471832809559999</c:v>
                </c:pt>
                <c:pt idx="1132">
                  <c:v>16.492610988659997</c:v>
                </c:pt>
                <c:pt idx="1133">
                  <c:v>16.516890821559997</c:v>
                </c:pt>
                <c:pt idx="1134">
                  <c:v>16.537515935959998</c:v>
                </c:pt>
                <c:pt idx="1135">
                  <c:v>16.562163887159997</c:v>
                </c:pt>
                <c:pt idx="1136">
                  <c:v>16.582442817759997</c:v>
                </c:pt>
                <c:pt idx="1137">
                  <c:v>16.607111034459997</c:v>
                </c:pt>
                <c:pt idx="1138">
                  <c:v>16.631869850259999</c:v>
                </c:pt>
                <c:pt idx="1139">
                  <c:v>16.65220600136</c:v>
                </c:pt>
                <c:pt idx="1140">
                  <c:v>16.67669683466</c:v>
                </c:pt>
                <c:pt idx="1141">
                  <c:v>16.697651920459997</c:v>
                </c:pt>
                <c:pt idx="1142">
                  <c:v>16.721759853459996</c:v>
                </c:pt>
                <c:pt idx="1143">
                  <c:v>16.746470031859999</c:v>
                </c:pt>
                <c:pt idx="1144">
                  <c:v>16.767094907859999</c:v>
                </c:pt>
                <c:pt idx="1145">
                  <c:v>16.791699943659999</c:v>
                </c:pt>
                <c:pt idx="1146">
                  <c:v>16.812027034859998</c:v>
                </c:pt>
                <c:pt idx="1147">
                  <c:v>16.836476860159998</c:v>
                </c:pt>
                <c:pt idx="1148">
                  <c:v>16.861426887559997</c:v>
                </c:pt>
                <c:pt idx="1149">
                  <c:v>16.881444034659999</c:v>
                </c:pt>
                <c:pt idx="1150">
                  <c:v>16.906158027759997</c:v>
                </c:pt>
                <c:pt idx="1151">
                  <c:v>16.926941928959998</c:v>
                </c:pt>
                <c:pt idx="1152">
                  <c:v>16.951419887659998</c:v>
                </c:pt>
                <c:pt idx="1153">
                  <c:v>16.971742925759997</c:v>
                </c:pt>
                <c:pt idx="1154">
                  <c:v>16.996192035759996</c:v>
                </c:pt>
                <c:pt idx="1155">
                  <c:v>17.020736036359999</c:v>
                </c:pt>
                <c:pt idx="1156">
                  <c:v>17.04127889646</c:v>
                </c:pt>
                <c:pt idx="1157">
                  <c:v>17.066057977759996</c:v>
                </c:pt>
                <c:pt idx="1158">
                  <c:v>17.086441812559997</c:v>
                </c:pt>
                <c:pt idx="1159">
                  <c:v>17.11088901526</c:v>
                </c:pt>
                <c:pt idx="1160">
                  <c:v>17.135474977559998</c:v>
                </c:pt>
                <c:pt idx="1161">
                  <c:v>17.156011877159997</c:v>
                </c:pt>
                <c:pt idx="1162">
                  <c:v>17.180548009959999</c:v>
                </c:pt>
                <c:pt idx="1163">
                  <c:v>17.201430854859996</c:v>
                </c:pt>
                <c:pt idx="1164">
                  <c:v>17.225743827959999</c:v>
                </c:pt>
                <c:pt idx="1165">
                  <c:v>17.249998865259997</c:v>
                </c:pt>
                <c:pt idx="1166">
                  <c:v>17.270500955659998</c:v>
                </c:pt>
                <c:pt idx="1167">
                  <c:v>17.295061884059997</c:v>
                </c:pt>
                <c:pt idx="1168">
                  <c:v>17.315865812359998</c:v>
                </c:pt>
                <c:pt idx="1169">
                  <c:v>17.340175924359997</c:v>
                </c:pt>
                <c:pt idx="1170">
                  <c:v>17.360716877059996</c:v>
                </c:pt>
                <c:pt idx="1171">
                  <c:v>17.385362920859997</c:v>
                </c:pt>
                <c:pt idx="1172">
                  <c:v>17.409855899859998</c:v>
                </c:pt>
                <c:pt idx="1173">
                  <c:v>17.430710849859999</c:v>
                </c:pt>
                <c:pt idx="1174">
                  <c:v>17.454970893959999</c:v>
                </c:pt>
                <c:pt idx="1175">
                  <c:v>17.475719032359997</c:v>
                </c:pt>
                <c:pt idx="1176">
                  <c:v>17.500069913959997</c:v>
                </c:pt>
                <c:pt idx="1177">
                  <c:v>17.524589834259999</c:v>
                </c:pt>
                <c:pt idx="1178">
                  <c:v>17.545181808559999</c:v>
                </c:pt>
                <c:pt idx="1179">
                  <c:v>17.570088920659998</c:v>
                </c:pt>
                <c:pt idx="1180">
                  <c:v>17.59045797356</c:v>
                </c:pt>
                <c:pt idx="1181">
                  <c:v>17.615051803659998</c:v>
                </c:pt>
                <c:pt idx="1182">
                  <c:v>17.639319000359997</c:v>
                </c:pt>
                <c:pt idx="1183">
                  <c:v>17.659833965359997</c:v>
                </c:pt>
                <c:pt idx="1184">
                  <c:v>17.684341964859996</c:v>
                </c:pt>
                <c:pt idx="1185">
                  <c:v>17.704904851959999</c:v>
                </c:pt>
                <c:pt idx="1186">
                  <c:v>17.729296026359997</c:v>
                </c:pt>
                <c:pt idx="1187">
                  <c:v>17.749798832059998</c:v>
                </c:pt>
                <c:pt idx="1188">
                  <c:v>17.774354038359998</c:v>
                </c:pt>
                <c:pt idx="1189">
                  <c:v>17.798899946259997</c:v>
                </c:pt>
                <c:pt idx="1190">
                  <c:v>17.819634018059997</c:v>
                </c:pt>
                <c:pt idx="1191">
                  <c:v>17.844228801859998</c:v>
                </c:pt>
                <c:pt idx="1192">
                  <c:v>17.864528951759997</c:v>
                </c:pt>
                <c:pt idx="1193">
                  <c:v>17.889051017859998</c:v>
                </c:pt>
                <c:pt idx="1194">
                  <c:v>17.913624820759999</c:v>
                </c:pt>
                <c:pt idx="1195">
                  <c:v>17.934104023059998</c:v>
                </c:pt>
                <c:pt idx="1196">
                  <c:v>17.958702859959999</c:v>
                </c:pt>
                <c:pt idx="1197">
                  <c:v>17.97924095166</c:v>
                </c:pt>
                <c:pt idx="1198">
                  <c:v>18.003974971859996</c:v>
                </c:pt>
                <c:pt idx="1199">
                  <c:v>18.028331813859999</c:v>
                </c:pt>
                <c:pt idx="1200">
                  <c:v>18.049358902059996</c:v>
                </c:pt>
                <c:pt idx="1201">
                  <c:v>18.073551950559999</c:v>
                </c:pt>
                <c:pt idx="1202">
                  <c:v>18.094088850159999</c:v>
                </c:pt>
                <c:pt idx="1203">
                  <c:v>18.118727026059997</c:v>
                </c:pt>
                <c:pt idx="1204">
                  <c:v>18.139208850959999</c:v>
                </c:pt>
                <c:pt idx="1205">
                  <c:v>18.163816986159997</c:v>
                </c:pt>
                <c:pt idx="1206">
                  <c:v>18.188178834959999</c:v>
                </c:pt>
                <c:pt idx="1207">
                  <c:v>18.208713827259999</c:v>
                </c:pt>
                <c:pt idx="1208">
                  <c:v>18.233311948859999</c:v>
                </c:pt>
                <c:pt idx="1209">
                  <c:v>18.253938016959999</c:v>
                </c:pt>
                <c:pt idx="1210">
                  <c:v>18.278353986859997</c:v>
                </c:pt>
                <c:pt idx="1211">
                  <c:v>18.302826938759999</c:v>
                </c:pt>
                <c:pt idx="1212">
                  <c:v>18.323603925759997</c:v>
                </c:pt>
                <c:pt idx="1213">
                  <c:v>18.348283825059998</c:v>
                </c:pt>
                <c:pt idx="1214">
                  <c:v>18.368552980559997</c:v>
                </c:pt>
                <c:pt idx="1215">
                  <c:v>18.393423853059996</c:v>
                </c:pt>
                <c:pt idx="1216">
                  <c:v>18.417733011359999</c:v>
                </c:pt>
                <c:pt idx="1217">
                  <c:v>18.438196954859997</c:v>
                </c:pt>
                <c:pt idx="1218">
                  <c:v>18.462910947859999</c:v>
                </c:pt>
                <c:pt idx="1219">
                  <c:v>18.483557996859997</c:v>
                </c:pt>
                <c:pt idx="1220">
                  <c:v>18.507728872359998</c:v>
                </c:pt>
                <c:pt idx="1221">
                  <c:v>18.528690872259997</c:v>
                </c:pt>
                <c:pt idx="1222">
                  <c:v>18.552818832459998</c:v>
                </c:pt>
                <c:pt idx="1223">
                  <c:v>18.577498016459998</c:v>
                </c:pt>
                <c:pt idx="1224">
                  <c:v>18.597946939559996</c:v>
                </c:pt>
                <c:pt idx="1225">
                  <c:v>18.622460899459998</c:v>
                </c:pt>
                <c:pt idx="1226">
                  <c:v>18.643071947159999</c:v>
                </c:pt>
                <c:pt idx="1227">
                  <c:v>18.667622861959998</c:v>
                </c:pt>
                <c:pt idx="1228">
                  <c:v>18.692468938959998</c:v>
                </c:pt>
                <c:pt idx="1229">
                  <c:v>18.712635812859997</c:v>
                </c:pt>
                <c:pt idx="1230">
                  <c:v>18.737251815859999</c:v>
                </c:pt>
                <c:pt idx="1231">
                  <c:v>18.757664022559997</c:v>
                </c:pt>
                <c:pt idx="1232">
                  <c:v>18.782538948159999</c:v>
                </c:pt>
                <c:pt idx="1233">
                  <c:v>18.806675968259999</c:v>
                </c:pt>
                <c:pt idx="1234">
                  <c:v>18.82736187946</c:v>
                </c:pt>
                <c:pt idx="1235">
                  <c:v>18.851833877659999</c:v>
                </c:pt>
                <c:pt idx="1236">
                  <c:v>18.872311887859997</c:v>
                </c:pt>
                <c:pt idx="1237">
                  <c:v>18.897337970859997</c:v>
                </c:pt>
                <c:pt idx="1238">
                  <c:v>18.917527971359998</c:v>
                </c:pt>
                <c:pt idx="1239">
                  <c:v>18.942048845359999</c:v>
                </c:pt>
                <c:pt idx="1240">
                  <c:v>18.966572818859998</c:v>
                </c:pt>
                <c:pt idx="1241">
                  <c:v>18.987259922159996</c:v>
                </c:pt>
                <c:pt idx="1242">
                  <c:v>19.011952934359996</c:v>
                </c:pt>
                <c:pt idx="1243">
                  <c:v>19.032630977759997</c:v>
                </c:pt>
                <c:pt idx="1244">
                  <c:v>19.056676921959998</c:v>
                </c:pt>
                <c:pt idx="1245">
                  <c:v>19.081339893459997</c:v>
                </c:pt>
                <c:pt idx="1246">
                  <c:v>19.101800022259997</c:v>
                </c:pt>
                <c:pt idx="1247">
                  <c:v>19.126617965759998</c:v>
                </c:pt>
                <c:pt idx="1248">
                  <c:v>19.147015867359997</c:v>
                </c:pt>
                <c:pt idx="1249">
                  <c:v>19.171368894659999</c:v>
                </c:pt>
                <c:pt idx="1250">
                  <c:v>19.196380910959999</c:v>
                </c:pt>
                <c:pt idx="1251">
                  <c:v>19.216454801659999</c:v>
                </c:pt>
                <c:pt idx="1252">
                  <c:v>19.240981874559999</c:v>
                </c:pt>
                <c:pt idx="1253">
                  <c:v>19.261907873259997</c:v>
                </c:pt>
                <c:pt idx="1254">
                  <c:v>19.286168871059999</c:v>
                </c:pt>
                <c:pt idx="1255">
                  <c:v>19.306727943559999</c:v>
                </c:pt>
                <c:pt idx="1256">
                  <c:v>19.331559000059997</c:v>
                </c:pt>
                <c:pt idx="1257">
                  <c:v>19.355683860859997</c:v>
                </c:pt>
                <c:pt idx="1258">
                  <c:v>19.376236972859999</c:v>
                </c:pt>
                <c:pt idx="1259">
                  <c:v>19.400981960359999</c:v>
                </c:pt>
                <c:pt idx="1260">
                  <c:v>19.421368894659999</c:v>
                </c:pt>
                <c:pt idx="1261">
                  <c:v>19.446020898959997</c:v>
                </c:pt>
                <c:pt idx="1262">
                  <c:v>19.470357952259999</c:v>
                </c:pt>
                <c:pt idx="1263">
                  <c:v>19.490868864159999</c:v>
                </c:pt>
                <c:pt idx="1264">
                  <c:v>19.515471992559998</c:v>
                </c:pt>
                <c:pt idx="1265">
                  <c:v>19.536048946459999</c:v>
                </c:pt>
                <c:pt idx="1266">
                  <c:v>19.560684976659999</c:v>
                </c:pt>
                <c:pt idx="1267">
                  <c:v>19.585081873059998</c:v>
                </c:pt>
                <c:pt idx="1268">
                  <c:v>19.605637846059999</c:v>
                </c:pt>
                <c:pt idx="1269">
                  <c:v>19.630329904659998</c:v>
                </c:pt>
                <c:pt idx="1270">
                  <c:v>19.650763807359997</c:v>
                </c:pt>
                <c:pt idx="1271">
                  <c:v>19.675176916259996</c:v>
                </c:pt>
                <c:pt idx="1272">
                  <c:v>19.696046886559998</c:v>
                </c:pt>
                <c:pt idx="1273">
                  <c:v>19.720463810059996</c:v>
                </c:pt>
                <c:pt idx="1274">
                  <c:v>19.744803009159998</c:v>
                </c:pt>
                <c:pt idx="1275">
                  <c:v>19.765786943559998</c:v>
                </c:pt>
                <c:pt idx="1276">
                  <c:v>19.790100870259998</c:v>
                </c:pt>
                <c:pt idx="1277">
                  <c:v>19.810674009459998</c:v>
                </c:pt>
                <c:pt idx="1278">
                  <c:v>19.835043964459999</c:v>
                </c:pt>
                <c:pt idx="1279">
                  <c:v>19.859960851759997</c:v>
                </c:pt>
                <c:pt idx="1280">
                  <c:v>19.880057869059996</c:v>
                </c:pt>
                <c:pt idx="1281">
                  <c:v>19.904624996259997</c:v>
                </c:pt>
                <c:pt idx="1282">
                  <c:v>19.925182876659999</c:v>
                </c:pt>
                <c:pt idx="1283">
                  <c:v>19.949732837759999</c:v>
                </c:pt>
                <c:pt idx="1284">
                  <c:v>19.974402008159998</c:v>
                </c:pt>
                <c:pt idx="1285">
                  <c:v>19.995097932859998</c:v>
                </c:pt>
                <c:pt idx="1286">
                  <c:v>20.019317922659997</c:v>
                </c:pt>
                <c:pt idx="1287">
                  <c:v>20.040057954859996</c:v>
                </c:pt>
                <c:pt idx="1288">
                  <c:v>20.06435590756</c:v>
                </c:pt>
                <c:pt idx="1289">
                  <c:v>20.084978876159997</c:v>
                </c:pt>
                <c:pt idx="1290">
                  <c:v>20.109563884859998</c:v>
                </c:pt>
                <c:pt idx="1291">
                  <c:v>20.129563884859998</c:v>
                </c:pt>
                <c:pt idx="1292">
                  <c:v>20.130199985659999</c:v>
                </c:pt>
                <c:pt idx="1293">
                  <c:v>20.130967931859999</c:v>
                </c:pt>
                <c:pt idx="1294">
                  <c:v>20.131470041359997</c:v>
                </c:pt>
                <c:pt idx="1295">
                  <c:v>20.131975011960002</c:v>
                </c:pt>
                <c:pt idx="1296">
                  <c:v>20.132452087559997</c:v>
                </c:pt>
                <c:pt idx="1297">
                  <c:v>20.132925109959999</c:v>
                </c:pt>
                <c:pt idx="1298">
                  <c:v>20.133399086159997</c:v>
                </c:pt>
                <c:pt idx="1299">
                  <c:v>20.133873062260001</c:v>
                </c:pt>
                <c:pt idx="1300">
                  <c:v>20.134344892659996</c:v>
                </c:pt>
                <c:pt idx="1301">
                  <c:v>20.134821968159997</c:v>
                </c:pt>
                <c:pt idx="1302">
                  <c:v>20.135299997460002</c:v>
                </c:pt>
                <c:pt idx="1303">
                  <c:v>20.135783033460001</c:v>
                </c:pt>
                <c:pt idx="1304">
                  <c:v>20.136276083159999</c:v>
                </c:pt>
                <c:pt idx="1305">
                  <c:v>20.136751012959998</c:v>
                </c:pt>
                <c:pt idx="1306">
                  <c:v>20.137224035359999</c:v>
                </c:pt>
                <c:pt idx="1307">
                  <c:v>20.137697057860002</c:v>
                </c:pt>
                <c:pt idx="1308">
                  <c:v>20.138167934560002</c:v>
                </c:pt>
                <c:pt idx="1309">
                  <c:v>20.138747053259998</c:v>
                </c:pt>
                <c:pt idx="1310">
                  <c:v>20.139330940359997</c:v>
                </c:pt>
                <c:pt idx="1311">
                  <c:v>20.140043096660001</c:v>
                </c:pt>
                <c:pt idx="1312">
                  <c:v>20.140779094860001</c:v>
                </c:pt>
                <c:pt idx="1313">
                  <c:v>20.14152296076</c:v>
                </c:pt>
                <c:pt idx="1314">
                  <c:v>20.142392950160001</c:v>
                </c:pt>
                <c:pt idx="1315">
                  <c:v>20.143191890860003</c:v>
                </c:pt>
                <c:pt idx="1316">
                  <c:v>20.143872099059998</c:v>
                </c:pt>
                <c:pt idx="1317">
                  <c:v>20.144424038060002</c:v>
                </c:pt>
                <c:pt idx="1318">
                  <c:v>20.144923048159995</c:v>
                </c:pt>
                <c:pt idx="1319">
                  <c:v>20.145422058259996</c:v>
                </c:pt>
                <c:pt idx="1320">
                  <c:v>20.145920114660001</c:v>
                </c:pt>
                <c:pt idx="1321">
                  <c:v>20.146416978959998</c:v>
                </c:pt>
                <c:pt idx="1322">
                  <c:v>20.14729888926</c:v>
                </c:pt>
                <c:pt idx="1323">
                  <c:v>20.147960023959996</c:v>
                </c:pt>
                <c:pt idx="1324">
                  <c:v>20.148514108759997</c:v>
                </c:pt>
                <c:pt idx="1325">
                  <c:v>20.149046020660002</c:v>
                </c:pt>
                <c:pt idx="1326">
                  <c:v>20.14957888616</c:v>
                </c:pt>
                <c:pt idx="1327">
                  <c:v>20.150111036459997</c:v>
                </c:pt>
                <c:pt idx="1328">
                  <c:v>20.150637941459998</c:v>
                </c:pt>
                <c:pt idx="1329">
                  <c:v>20.151167945959997</c:v>
                </c:pt>
                <c:pt idx="1330">
                  <c:v>20.151695089459999</c:v>
                </c:pt>
                <c:pt idx="1331">
                  <c:v>20.152248935860001</c:v>
                </c:pt>
                <c:pt idx="1332">
                  <c:v>20.152782039759998</c:v>
                </c:pt>
                <c:pt idx="1333">
                  <c:v>20.153311090559995</c:v>
                </c:pt>
                <c:pt idx="1334">
                  <c:v>20.15384300246</c:v>
                </c:pt>
                <c:pt idx="1335">
                  <c:v>20.154369907460001</c:v>
                </c:pt>
                <c:pt idx="1336">
                  <c:v>20.155064897659997</c:v>
                </c:pt>
                <c:pt idx="1337">
                  <c:v>20.155870990860002</c:v>
                </c:pt>
                <c:pt idx="1338">
                  <c:v>20.156667070559998</c:v>
                </c:pt>
                <c:pt idx="1339">
                  <c:v>20.157208995959998</c:v>
                </c:pt>
                <c:pt idx="1340">
                  <c:v>20.15773709306</c:v>
                </c:pt>
                <c:pt idx="1341">
                  <c:v>20.158265905459999</c:v>
                </c:pt>
                <c:pt idx="1342">
                  <c:v>20.158794002660002</c:v>
                </c:pt>
                <c:pt idx="1343">
                  <c:v>20.159322099859999</c:v>
                </c:pt>
                <c:pt idx="1344">
                  <c:v>20.159885006060001</c:v>
                </c:pt>
                <c:pt idx="1345">
                  <c:v>20.160419063660001</c:v>
                </c:pt>
                <c:pt idx="1346">
                  <c:v>20.160950975559999</c:v>
                </c:pt>
                <c:pt idx="1347">
                  <c:v>20.178778009559998</c:v>
                </c:pt>
                <c:pt idx="1348">
                  <c:v>20.199327068460001</c:v>
                </c:pt>
                <c:pt idx="1349">
                  <c:v>20.224335031659997</c:v>
                </c:pt>
                <c:pt idx="1350">
                  <c:v>20.244400100859998</c:v>
                </c:pt>
                <c:pt idx="1351">
                  <c:v>20.26887305276</c:v>
                </c:pt>
                <c:pt idx="1352">
                  <c:v>20.293711023459998</c:v>
                </c:pt>
                <c:pt idx="1353">
                  <c:v>20.314055042359996</c:v>
                </c:pt>
                <c:pt idx="1354">
                  <c:v>20.338640051059997</c:v>
                </c:pt>
                <c:pt idx="1355">
                  <c:v>20.359417038060002</c:v>
                </c:pt>
                <c:pt idx="1356">
                  <c:v>20.38363798156</c:v>
                </c:pt>
                <c:pt idx="1357">
                  <c:v>20.404189901460001</c:v>
                </c:pt>
                <c:pt idx="1358">
                  <c:v>20.428800897759999</c:v>
                </c:pt>
                <c:pt idx="1359">
                  <c:v>20.453404026160001</c:v>
                </c:pt>
                <c:pt idx="1360">
                  <c:v>20.47375591286</c:v>
                </c:pt>
                <c:pt idx="1361">
                  <c:v>20.498382883159998</c:v>
                </c:pt>
                <c:pt idx="1362">
                  <c:v>20.518945055159996</c:v>
                </c:pt>
                <c:pt idx="1363">
                  <c:v>20.543588953159997</c:v>
                </c:pt>
                <c:pt idx="1364">
                  <c:v>20.56792290696</c:v>
                </c:pt>
                <c:pt idx="1365">
                  <c:v>20.58851011286</c:v>
                </c:pt>
                <c:pt idx="1366">
                  <c:v>20.613370018159998</c:v>
                </c:pt>
                <c:pt idx="1367">
                  <c:v>20.633564071759999</c:v>
                </c:pt>
                <c:pt idx="1368">
                  <c:v>20.658443050560003</c:v>
                </c:pt>
                <c:pt idx="1369">
                  <c:v>20.682658987159996</c:v>
                </c:pt>
                <c:pt idx="1370">
                  <c:v>20.703311996559997</c:v>
                </c:pt>
                <c:pt idx="1371">
                  <c:v>20.727989988459996</c:v>
                </c:pt>
                <c:pt idx="1372">
                  <c:v>20.748319940659997</c:v>
                </c:pt>
                <c:pt idx="1373">
                  <c:v>20.772718029159996</c:v>
                </c:pt>
                <c:pt idx="1374">
                  <c:v>20.793376045359999</c:v>
                </c:pt>
                <c:pt idx="1375">
                  <c:v>20.81787999166</c:v>
                </c:pt>
                <c:pt idx="1376">
                  <c:v>20.842732029060002</c:v>
                </c:pt>
                <c:pt idx="1377">
                  <c:v>20.863137083159998</c:v>
                </c:pt>
                <c:pt idx="1378">
                  <c:v>20.887517051860002</c:v>
                </c:pt>
                <c:pt idx="1379">
                  <c:v>20.907987909459997</c:v>
                </c:pt>
                <c:pt idx="1380">
                  <c:v>20.932596998359998</c:v>
                </c:pt>
                <c:pt idx="1381">
                  <c:v>20.957446889959996</c:v>
                </c:pt>
                <c:pt idx="1382">
                  <c:v>20.97760303506</c:v>
                </c:pt>
                <c:pt idx="1383">
                  <c:v>21.002221899159998</c:v>
                </c:pt>
                <c:pt idx="1384">
                  <c:v>21.022841053160001</c:v>
                </c:pt>
                <c:pt idx="1385">
                  <c:v>21.04717309966</c:v>
                </c:pt>
                <c:pt idx="1386">
                  <c:v>21.07171900766</c:v>
                </c:pt>
                <c:pt idx="1387">
                  <c:v>21.092378931159999</c:v>
                </c:pt>
                <c:pt idx="1388">
                  <c:v>21.116918878660002</c:v>
                </c:pt>
                <c:pt idx="1389">
                  <c:v>21.137358980259997</c:v>
                </c:pt>
                <c:pt idx="1390">
                  <c:v>21.162226038059998</c:v>
                </c:pt>
                <c:pt idx="1391">
                  <c:v>21.18248208056</c:v>
                </c:pt>
                <c:pt idx="1392">
                  <c:v>21.207027034859998</c:v>
                </c:pt>
                <c:pt idx="1393">
                  <c:v>21.231598930460002</c:v>
                </c:pt>
                <c:pt idx="1394">
                  <c:v>21.252081947459999</c:v>
                </c:pt>
                <c:pt idx="1395">
                  <c:v>21.276490049460001</c:v>
                </c:pt>
                <c:pt idx="1396">
                  <c:v>21.297025995360002</c:v>
                </c:pt>
                <c:pt idx="1397">
                  <c:v>21.321976976560002</c:v>
                </c:pt>
                <c:pt idx="1398">
                  <c:v>21.346616106159999</c:v>
                </c:pt>
                <c:pt idx="1399">
                  <c:v>21.366696910960002</c:v>
                </c:pt>
                <c:pt idx="1400">
                  <c:v>21.391672926059996</c:v>
                </c:pt>
                <c:pt idx="1401">
                  <c:v>21.411881046459996</c:v>
                </c:pt>
                <c:pt idx="1402">
                  <c:v>21.436580019159997</c:v>
                </c:pt>
                <c:pt idx="1403">
                  <c:v>21.460961895159997</c:v>
                </c:pt>
                <c:pt idx="1404">
                  <c:v>21.481535987960001</c:v>
                </c:pt>
                <c:pt idx="1405">
                  <c:v>21.505970077660002</c:v>
                </c:pt>
                <c:pt idx="1406">
                  <c:v>21.526573019159997</c:v>
                </c:pt>
                <c:pt idx="1407">
                  <c:v>21.551118927159997</c:v>
                </c:pt>
                <c:pt idx="1408">
                  <c:v>21.571565942859998</c:v>
                </c:pt>
                <c:pt idx="1409">
                  <c:v>21.59623392116</c:v>
                </c:pt>
                <c:pt idx="1410">
                  <c:v>21.620675878660002</c:v>
                </c:pt>
                <c:pt idx="1411">
                  <c:v>21.641490059059997</c:v>
                </c:pt>
                <c:pt idx="1412">
                  <c:v>21.665820913459996</c:v>
                </c:pt>
                <c:pt idx="1413">
                  <c:v>21.686328964360001</c:v>
                </c:pt>
                <c:pt idx="1414">
                  <c:v>21.711236076459997</c:v>
                </c:pt>
                <c:pt idx="1415">
                  <c:v>21.73536189096</c:v>
                </c:pt>
                <c:pt idx="1416">
                  <c:v>21.756012039360002</c:v>
                </c:pt>
                <c:pt idx="1417">
                  <c:v>21.780998067959999</c:v>
                </c:pt>
                <c:pt idx="1418">
                  <c:v>21.80105908406</c:v>
                </c:pt>
                <c:pt idx="1419">
                  <c:v>21.82579191216</c:v>
                </c:pt>
                <c:pt idx="1420">
                  <c:v>21.85007699026</c:v>
                </c:pt>
                <c:pt idx="1421">
                  <c:v>21.870591001659996</c:v>
                </c:pt>
                <c:pt idx="1422">
                  <c:v>21.895525055059998</c:v>
                </c:pt>
                <c:pt idx="1423">
                  <c:v>21.920596914459999</c:v>
                </c:pt>
                <c:pt idx="1424">
                  <c:v>21.940728025559999</c:v>
                </c:pt>
                <c:pt idx="1425">
                  <c:v>21.960553007259996</c:v>
                </c:pt>
                <c:pt idx="1426">
                  <c:v>21.985158996759999</c:v>
                </c:pt>
                <c:pt idx="1427">
                  <c:v>22.009797887959998</c:v>
                </c:pt>
                <c:pt idx="1428">
                  <c:v>22.030551986859997</c:v>
                </c:pt>
                <c:pt idx="1429">
                  <c:v>22.055033044959998</c:v>
                </c:pt>
                <c:pt idx="1430">
                  <c:v>22.075515108259999</c:v>
                </c:pt>
                <c:pt idx="1431">
                  <c:v>22.100015955060002</c:v>
                </c:pt>
                <c:pt idx="1432">
                  <c:v>22.124512033560002</c:v>
                </c:pt>
                <c:pt idx="1433">
                  <c:v>22.145280914460002</c:v>
                </c:pt>
                <c:pt idx="1434">
                  <c:v>22.169692115959997</c:v>
                </c:pt>
                <c:pt idx="1435">
                  <c:v>22.19032009136</c:v>
                </c:pt>
                <c:pt idx="1436">
                  <c:v>22.214696006860002</c:v>
                </c:pt>
                <c:pt idx="1437">
                  <c:v>22.23917110456</c:v>
                </c:pt>
                <c:pt idx="1438">
                  <c:v>22.259655075159998</c:v>
                </c:pt>
                <c:pt idx="1439">
                  <c:v>22.284335928059996</c:v>
                </c:pt>
                <c:pt idx="1440">
                  <c:v>22.304831104359998</c:v>
                </c:pt>
                <c:pt idx="1441">
                  <c:v>22.329752044759999</c:v>
                </c:pt>
                <c:pt idx="1442">
                  <c:v>22.350113945159997</c:v>
                </c:pt>
                <c:pt idx="1443">
                  <c:v>22.374754028459996</c:v>
                </c:pt>
                <c:pt idx="1444">
                  <c:v>22.399020986659998</c:v>
                </c:pt>
                <c:pt idx="1445">
                  <c:v>22.419559078360003</c:v>
                </c:pt>
                <c:pt idx="1446">
                  <c:v>22.444262104159996</c:v>
                </c:pt>
                <c:pt idx="1447">
                  <c:v>22.464671926659996</c:v>
                </c:pt>
                <c:pt idx="1448">
                  <c:v>22.48944695486</c:v>
                </c:pt>
                <c:pt idx="1449">
                  <c:v>22.513739900760001</c:v>
                </c:pt>
                <c:pt idx="1450">
                  <c:v>22.534248905360002</c:v>
                </c:pt>
                <c:pt idx="1451">
                  <c:v>22.559206085359996</c:v>
                </c:pt>
                <c:pt idx="1452">
                  <c:v>22.579360084659996</c:v>
                </c:pt>
                <c:pt idx="1453">
                  <c:v>22.604086952359999</c:v>
                </c:pt>
                <c:pt idx="1454">
                  <c:v>22.628546075959996</c:v>
                </c:pt>
                <c:pt idx="1455">
                  <c:v>22.64903409966</c:v>
                </c:pt>
                <c:pt idx="1456">
                  <c:v>22.673458891060001</c:v>
                </c:pt>
                <c:pt idx="1457">
                  <c:v>22.693981008659996</c:v>
                </c:pt>
                <c:pt idx="1458">
                  <c:v>22.718581991359997</c:v>
                </c:pt>
                <c:pt idx="1459">
                  <c:v>22.738929109659999</c:v>
                </c:pt>
                <c:pt idx="1460">
                  <c:v>22.764277057759998</c:v>
                </c:pt>
                <c:pt idx="1461">
                  <c:v>22.788343029159996</c:v>
                </c:pt>
                <c:pt idx="1462">
                  <c:v>22.808787899160002</c:v>
                </c:pt>
                <c:pt idx="1463">
                  <c:v>22.833141880159999</c:v>
                </c:pt>
                <c:pt idx="1464">
                  <c:v>22.853886919159997</c:v>
                </c:pt>
                <c:pt idx="1465">
                  <c:v>22.878343896959997</c:v>
                </c:pt>
                <c:pt idx="1466">
                  <c:v>22.902899103259998</c:v>
                </c:pt>
                <c:pt idx="1467">
                  <c:v>22.923467950959996</c:v>
                </c:pt>
                <c:pt idx="1468">
                  <c:v>22.948274927260002</c:v>
                </c:pt>
                <c:pt idx="1469">
                  <c:v>22.968597011660002</c:v>
                </c:pt>
                <c:pt idx="1470">
                  <c:v>22.992851095360002</c:v>
                </c:pt>
                <c:pt idx="1471">
                  <c:v>23.017831878759999</c:v>
                </c:pt>
                <c:pt idx="1472">
                  <c:v>23.037983970759996</c:v>
                </c:pt>
                <c:pt idx="1473">
                  <c:v>23.06253703126</c:v>
                </c:pt>
                <c:pt idx="1474">
                  <c:v>23.083077030360002</c:v>
                </c:pt>
                <c:pt idx="1475">
                  <c:v>23.107858972659997</c:v>
                </c:pt>
                <c:pt idx="1476">
                  <c:v>23.128254966859998</c:v>
                </c:pt>
                <c:pt idx="1477">
                  <c:v>23.152777032959996</c:v>
                </c:pt>
                <c:pt idx="1478">
                  <c:v>23.177318887859997</c:v>
                </c:pt>
                <c:pt idx="1479">
                  <c:v>23.197824077759996</c:v>
                </c:pt>
                <c:pt idx="1480">
                  <c:v>23.222432928259998</c:v>
                </c:pt>
                <c:pt idx="1481">
                  <c:v>23.24288900386</c:v>
                </c:pt>
                <c:pt idx="1482">
                  <c:v>23.26775105486</c:v>
                </c:pt>
                <c:pt idx="1483">
                  <c:v>23.291997985960002</c:v>
                </c:pt>
                <c:pt idx="1484">
                  <c:v>23.312595920660002</c:v>
                </c:pt>
                <c:pt idx="1485">
                  <c:v>23.337256984859998</c:v>
                </c:pt>
                <c:pt idx="1486">
                  <c:v>23.357826070960002</c:v>
                </c:pt>
                <c:pt idx="1487">
                  <c:v>23.382541971359998</c:v>
                </c:pt>
                <c:pt idx="1488">
                  <c:v>23.406642036560001</c:v>
                </c:pt>
                <c:pt idx="1489">
                  <c:v>23.427461938960001</c:v>
                </c:pt>
                <c:pt idx="1490">
                  <c:v>23.451681928759996</c:v>
                </c:pt>
                <c:pt idx="1491">
                  <c:v>23.472513036860001</c:v>
                </c:pt>
                <c:pt idx="1492">
                  <c:v>23.497088031860002</c:v>
                </c:pt>
                <c:pt idx="1493">
                  <c:v>23.517576055660001</c:v>
                </c:pt>
                <c:pt idx="1494">
                  <c:v>23.542116003159997</c:v>
                </c:pt>
                <c:pt idx="1495">
                  <c:v>23.566805915959996</c:v>
                </c:pt>
                <c:pt idx="1496">
                  <c:v>23.587015943659999</c:v>
                </c:pt>
                <c:pt idx="1497">
                  <c:v>23.611704902759996</c:v>
                </c:pt>
                <c:pt idx="1498">
                  <c:v>23.632501917059997</c:v>
                </c:pt>
                <c:pt idx="1499">
                  <c:v>23.656998949159998</c:v>
                </c:pt>
                <c:pt idx="1500">
                  <c:v>23.681209879059999</c:v>
                </c:pt>
                <c:pt idx="1501">
                  <c:v>23.701846914459999</c:v>
                </c:pt>
                <c:pt idx="1502">
                  <c:v>23.726630048860002</c:v>
                </c:pt>
                <c:pt idx="1503">
                  <c:v>23.746758060559998</c:v>
                </c:pt>
                <c:pt idx="1504">
                  <c:v>23.771325903059996</c:v>
                </c:pt>
                <c:pt idx="1505">
                  <c:v>23.79593308466</c:v>
                </c:pt>
                <c:pt idx="1506">
                  <c:v>23.816478090460002</c:v>
                </c:pt>
                <c:pt idx="1507">
                  <c:v>23.840967016359997</c:v>
                </c:pt>
                <c:pt idx="1508">
                  <c:v>23.86150796906</c:v>
                </c:pt>
                <c:pt idx="1509">
                  <c:v>23.886031942460001</c:v>
                </c:pt>
                <c:pt idx="1510">
                  <c:v>23.906581955059998</c:v>
                </c:pt>
                <c:pt idx="1511">
                  <c:v>23.931304054359998</c:v>
                </c:pt>
                <c:pt idx="1512">
                  <c:v>23.955665903259998</c:v>
                </c:pt>
                <c:pt idx="1513">
                  <c:v>23.976131992459997</c:v>
                </c:pt>
                <c:pt idx="1514">
                  <c:v>24.00082405106</c:v>
                </c:pt>
                <c:pt idx="1515">
                  <c:v>24.021363096359998</c:v>
                </c:pt>
                <c:pt idx="1516">
                  <c:v>24.045759039060002</c:v>
                </c:pt>
                <c:pt idx="1517">
                  <c:v>24.070318060059996</c:v>
                </c:pt>
                <c:pt idx="1518">
                  <c:v>24.090888099760001</c:v>
                </c:pt>
                <c:pt idx="1519">
                  <c:v>24.115429000959999</c:v>
                </c:pt>
                <c:pt idx="1520">
                  <c:v>24.135974960459997</c:v>
                </c:pt>
                <c:pt idx="1521">
                  <c:v>24.160765962759996</c:v>
                </c:pt>
                <c:pt idx="1522">
                  <c:v>24.185129003660002</c:v>
                </c:pt>
                <c:pt idx="1523">
                  <c:v>24.205524997859996</c:v>
                </c:pt>
                <c:pt idx="1524">
                  <c:v>24.230057077559998</c:v>
                </c:pt>
                <c:pt idx="1525">
                  <c:v>24.250665979559997</c:v>
                </c:pt>
                <c:pt idx="1526">
                  <c:v>24.275136070359999</c:v>
                </c:pt>
                <c:pt idx="1527">
                  <c:v>24.296032028359996</c:v>
                </c:pt>
                <c:pt idx="1528">
                  <c:v>24.320240097159996</c:v>
                </c:pt>
                <c:pt idx="1529">
                  <c:v>24.344941930859996</c:v>
                </c:pt>
                <c:pt idx="1530">
                  <c:v>24.365532951459997</c:v>
                </c:pt>
                <c:pt idx="1531">
                  <c:v>24.390158014459999</c:v>
                </c:pt>
                <c:pt idx="1532">
                  <c:v>24.410485105660001</c:v>
                </c:pt>
                <c:pt idx="1533">
                  <c:v>24.435359077560001</c:v>
                </c:pt>
                <c:pt idx="1534">
                  <c:v>24.459954099759997</c:v>
                </c:pt>
                <c:pt idx="1535">
                  <c:v>24.480005102260002</c:v>
                </c:pt>
                <c:pt idx="1536">
                  <c:v>24.504647092959999</c:v>
                </c:pt>
                <c:pt idx="1537">
                  <c:v>24.525262909059997</c:v>
                </c:pt>
                <c:pt idx="1538">
                  <c:v>24.54993994726</c:v>
                </c:pt>
                <c:pt idx="1539">
                  <c:v>24.574154930260001</c:v>
                </c:pt>
                <c:pt idx="1540">
                  <c:v>24.59480007186</c:v>
                </c:pt>
                <c:pt idx="1541">
                  <c:v>24.61927993786</c:v>
                </c:pt>
                <c:pt idx="1542">
                  <c:v>24.63989408506</c:v>
                </c:pt>
                <c:pt idx="1543">
                  <c:v>24.664428072059998</c:v>
                </c:pt>
                <c:pt idx="1544">
                  <c:v>24.684959964859999</c:v>
                </c:pt>
                <c:pt idx="1545">
                  <c:v>24.709434108860002</c:v>
                </c:pt>
                <c:pt idx="1546">
                  <c:v>24.73393710146</c:v>
                </c:pt>
                <c:pt idx="1547">
                  <c:v>24.754734115760002</c:v>
                </c:pt>
                <c:pt idx="1548">
                  <c:v>24.779052095559997</c:v>
                </c:pt>
                <c:pt idx="1549">
                  <c:v>24.799896078259998</c:v>
                </c:pt>
                <c:pt idx="1550">
                  <c:v>24.824266033260002</c:v>
                </c:pt>
                <c:pt idx="1551">
                  <c:v>24.848939018359999</c:v>
                </c:pt>
                <c:pt idx="1552">
                  <c:v>24.869217949060001</c:v>
                </c:pt>
                <c:pt idx="1553">
                  <c:v>24.894075946960001</c:v>
                </c:pt>
                <c:pt idx="1554">
                  <c:v>24.91453011526</c:v>
                </c:pt>
                <c:pt idx="1555">
                  <c:v>24.938846902960002</c:v>
                </c:pt>
                <c:pt idx="1556">
                  <c:v>24.963725881659997</c:v>
                </c:pt>
                <c:pt idx="1557">
                  <c:v>24.98401792536</c:v>
                </c:pt>
                <c:pt idx="1558">
                  <c:v>25.008479910059997</c:v>
                </c:pt>
                <c:pt idx="1559">
                  <c:v>25.029105978159997</c:v>
                </c:pt>
                <c:pt idx="1560">
                  <c:v>25.053428964760002</c:v>
                </c:pt>
                <c:pt idx="1561">
                  <c:v>25.073995905060002</c:v>
                </c:pt>
                <c:pt idx="1562">
                  <c:v>25.098886089460002</c:v>
                </c:pt>
                <c:pt idx="1563">
                  <c:v>25.123461084459997</c:v>
                </c:pt>
                <c:pt idx="1564">
                  <c:v>25.143687086260002</c:v>
                </c:pt>
                <c:pt idx="1565">
                  <c:v>25.163687086260001</c:v>
                </c:pt>
                <c:pt idx="1566">
                  <c:v>25.164213037660002</c:v>
                </c:pt>
                <c:pt idx="1567">
                  <c:v>25.164688205860006</c:v>
                </c:pt>
                <c:pt idx="1568">
                  <c:v>25.165157175260003</c:v>
                </c:pt>
                <c:pt idx="1569">
                  <c:v>25.165662145760006</c:v>
                </c:pt>
                <c:pt idx="1570">
                  <c:v>25.16613016146</c:v>
                </c:pt>
                <c:pt idx="1571">
                  <c:v>25.166595077660002</c:v>
                </c:pt>
                <c:pt idx="1572">
                  <c:v>25.167059040260003</c:v>
                </c:pt>
                <c:pt idx="1573">
                  <c:v>25.167536115860006</c:v>
                </c:pt>
                <c:pt idx="1574">
                  <c:v>25.168001032060001</c:v>
                </c:pt>
                <c:pt idx="1575">
                  <c:v>25.168470001360003</c:v>
                </c:pt>
                <c:pt idx="1576">
                  <c:v>25.168936109760001</c:v>
                </c:pt>
                <c:pt idx="1577">
                  <c:v>25.169442987660002</c:v>
                </c:pt>
                <c:pt idx="1578">
                  <c:v>25.170239067260002</c:v>
                </c:pt>
                <c:pt idx="1579">
                  <c:v>25.17075309766</c:v>
                </c:pt>
                <c:pt idx="1580">
                  <c:v>25.171230173260003</c:v>
                </c:pt>
                <c:pt idx="1581">
                  <c:v>25.17170009626</c:v>
                </c:pt>
                <c:pt idx="1582">
                  <c:v>25.172164058860002</c:v>
                </c:pt>
                <c:pt idx="1583">
                  <c:v>25.172629213460002</c:v>
                </c:pt>
                <c:pt idx="1584">
                  <c:v>25.173330164160003</c:v>
                </c:pt>
                <c:pt idx="1585">
                  <c:v>25.174079036860004</c:v>
                </c:pt>
                <c:pt idx="1586">
                  <c:v>25.17487201706</c:v>
                </c:pt>
                <c:pt idx="1587">
                  <c:v>25.175674057160006</c:v>
                </c:pt>
                <c:pt idx="1588">
                  <c:v>25.17652807256</c:v>
                </c:pt>
                <c:pt idx="1589">
                  <c:v>25.177192068260002</c:v>
                </c:pt>
                <c:pt idx="1590">
                  <c:v>25.177833175860005</c:v>
                </c:pt>
                <c:pt idx="1591">
                  <c:v>25.178361034560002</c:v>
                </c:pt>
                <c:pt idx="1592">
                  <c:v>25.178855991560003</c:v>
                </c:pt>
                <c:pt idx="1593">
                  <c:v>25.179346180160007</c:v>
                </c:pt>
                <c:pt idx="1594">
                  <c:v>25.179833984560002</c:v>
                </c:pt>
                <c:pt idx="1595">
                  <c:v>25.180329179960001</c:v>
                </c:pt>
                <c:pt idx="1596">
                  <c:v>25.180852985560005</c:v>
                </c:pt>
                <c:pt idx="1597">
                  <c:v>25.18140921606</c:v>
                </c:pt>
                <c:pt idx="1598">
                  <c:v>25.181933021760006</c:v>
                </c:pt>
                <c:pt idx="1599">
                  <c:v>25.182457065760001</c:v>
                </c:pt>
                <c:pt idx="1600">
                  <c:v>25.18297920246</c:v>
                </c:pt>
                <c:pt idx="1601">
                  <c:v>25.183501100760001</c:v>
                </c:pt>
                <c:pt idx="1602">
                  <c:v>25.184019184260006</c:v>
                </c:pt>
                <c:pt idx="1603">
                  <c:v>25.184535122060002</c:v>
                </c:pt>
                <c:pt idx="1604">
                  <c:v>25.185061073460002</c:v>
                </c:pt>
                <c:pt idx="1605">
                  <c:v>25.185602998860002</c:v>
                </c:pt>
                <c:pt idx="1606">
                  <c:v>25.186125135560001</c:v>
                </c:pt>
                <c:pt idx="1607">
                  <c:v>25.186760997960004</c:v>
                </c:pt>
                <c:pt idx="1608">
                  <c:v>25.18715701116</c:v>
                </c:pt>
                <c:pt idx="1609">
                  <c:v>25.187519169060007</c:v>
                </c:pt>
                <c:pt idx="1610">
                  <c:v>25.18786201496</c:v>
                </c:pt>
                <c:pt idx="1611">
                  <c:v>25.188206052960002</c:v>
                </c:pt>
                <c:pt idx="1612">
                  <c:v>25.188550090960003</c:v>
                </c:pt>
                <c:pt idx="1613">
                  <c:v>25.188999033160005</c:v>
                </c:pt>
                <c:pt idx="1614">
                  <c:v>25.18951115626</c:v>
                </c:pt>
                <c:pt idx="1615">
                  <c:v>25.190020179960005</c:v>
                </c:pt>
                <c:pt idx="1616">
                  <c:v>25.190395212360006</c:v>
                </c:pt>
                <c:pt idx="1617">
                  <c:v>25.190739011960002</c:v>
                </c:pt>
                <c:pt idx="1618">
                  <c:v>25.191078996860004</c:v>
                </c:pt>
                <c:pt idx="1619">
                  <c:v>25.191398000860001</c:v>
                </c:pt>
                <c:pt idx="1620">
                  <c:v>25.191653108760004</c:v>
                </c:pt>
                <c:pt idx="1621">
                  <c:v>25.191909170360002</c:v>
                </c:pt>
                <c:pt idx="1622">
                  <c:v>25.192163086060003</c:v>
                </c:pt>
                <c:pt idx="1623">
                  <c:v>25.192418193960005</c:v>
                </c:pt>
                <c:pt idx="1624">
                  <c:v>25.192675209260006</c:v>
                </c:pt>
                <c:pt idx="1625">
                  <c:v>25.192931032360004</c:v>
                </c:pt>
                <c:pt idx="1626">
                  <c:v>25.19318614026</c:v>
                </c:pt>
                <c:pt idx="1627">
                  <c:v>25.193452215360001</c:v>
                </c:pt>
                <c:pt idx="1628">
                  <c:v>25.193708992160001</c:v>
                </c:pt>
                <c:pt idx="1629">
                  <c:v>25.204063034260006</c:v>
                </c:pt>
                <c:pt idx="1630">
                  <c:v>25.224514103060006</c:v>
                </c:pt>
                <c:pt idx="1631">
                  <c:v>25.249115085760007</c:v>
                </c:pt>
                <c:pt idx="1632">
                  <c:v>25.269900179060006</c:v>
                </c:pt>
                <c:pt idx="1633">
                  <c:v>25.294429159360003</c:v>
                </c:pt>
                <c:pt idx="1634">
                  <c:v>25.314764118360007</c:v>
                </c:pt>
                <c:pt idx="1635">
                  <c:v>25.339375114660005</c:v>
                </c:pt>
                <c:pt idx="1636">
                  <c:v>25.363914108460005</c:v>
                </c:pt>
                <c:pt idx="1637">
                  <c:v>25.384700155460006</c:v>
                </c:pt>
                <c:pt idx="1638">
                  <c:v>25.408977127260005</c:v>
                </c:pt>
                <c:pt idx="1639">
                  <c:v>25.429495191760001</c:v>
                </c:pt>
                <c:pt idx="1640">
                  <c:v>25.454090213960004</c:v>
                </c:pt>
                <c:pt idx="1641">
                  <c:v>25.47859916706</c:v>
                </c:pt>
                <c:pt idx="1642">
                  <c:v>25.499519205260004</c:v>
                </c:pt>
                <c:pt idx="1643">
                  <c:v>25.523609018460004</c:v>
                </c:pt>
                <c:pt idx="1644">
                  <c:v>25.544126129360006</c:v>
                </c:pt>
                <c:pt idx="1645">
                  <c:v>25.568729019360003</c:v>
                </c:pt>
                <c:pt idx="1646">
                  <c:v>25.593694067160005</c:v>
                </c:pt>
                <c:pt idx="1647">
                  <c:v>25.613776064060001</c:v>
                </c:pt>
                <c:pt idx="1648">
                  <c:v>25.638552045960001</c:v>
                </c:pt>
                <c:pt idx="1649">
                  <c:v>25.659173107360001</c:v>
                </c:pt>
                <c:pt idx="1650">
                  <c:v>25.683431005660001</c:v>
                </c:pt>
                <c:pt idx="1651">
                  <c:v>25.703968143660003</c:v>
                </c:pt>
                <c:pt idx="1652">
                  <c:v>25.728854036460003</c:v>
                </c:pt>
                <c:pt idx="1653">
                  <c:v>25.753429031560007</c:v>
                </c:pt>
                <c:pt idx="1654">
                  <c:v>25.773694133960003</c:v>
                </c:pt>
                <c:pt idx="1655">
                  <c:v>25.798333025160002</c:v>
                </c:pt>
                <c:pt idx="1656">
                  <c:v>25.818996048160006</c:v>
                </c:pt>
                <c:pt idx="1657">
                  <c:v>25.84315810216</c:v>
                </c:pt>
                <c:pt idx="1658">
                  <c:v>25.868071174760001</c:v>
                </c:pt>
                <c:pt idx="1659">
                  <c:v>25.88832221046</c:v>
                </c:pt>
                <c:pt idx="1660">
                  <c:v>25.912804222260004</c:v>
                </c:pt>
                <c:pt idx="1661">
                  <c:v>25.933662986960005</c:v>
                </c:pt>
                <c:pt idx="1662">
                  <c:v>25.958097076560005</c:v>
                </c:pt>
                <c:pt idx="1663">
                  <c:v>25.982405996460006</c:v>
                </c:pt>
                <c:pt idx="1664">
                  <c:v>26.003151989160006</c:v>
                </c:pt>
                <c:pt idx="1665">
                  <c:v>26.027713155960004</c:v>
                </c:pt>
                <c:pt idx="1666">
                  <c:v>26.048055029060006</c:v>
                </c:pt>
                <c:pt idx="1667">
                  <c:v>26.072593069260005</c:v>
                </c:pt>
                <c:pt idx="1668">
                  <c:v>26.093492126660006</c:v>
                </c:pt>
                <c:pt idx="1669">
                  <c:v>26.117813205860006</c:v>
                </c:pt>
                <c:pt idx="1670">
                  <c:v>26.142173147360001</c:v>
                </c:pt>
                <c:pt idx="1671">
                  <c:v>26.163033104160004</c:v>
                </c:pt>
                <c:pt idx="1672">
                  <c:v>26.187340116660007</c:v>
                </c:pt>
                <c:pt idx="1673">
                  <c:v>26.207825994660002</c:v>
                </c:pt>
                <c:pt idx="1674">
                  <c:v>26.232822036960005</c:v>
                </c:pt>
                <c:pt idx="1675">
                  <c:v>26.256949043460001</c:v>
                </c:pt>
                <c:pt idx="1676">
                  <c:v>26.277604198660004</c:v>
                </c:pt>
                <c:pt idx="1677">
                  <c:v>26.302213049060004</c:v>
                </c:pt>
                <c:pt idx="1678">
                  <c:v>26.322608089660005</c:v>
                </c:pt>
                <c:pt idx="1679">
                  <c:v>26.347004985960002</c:v>
                </c:pt>
                <c:pt idx="1680">
                  <c:v>26.371755218660002</c:v>
                </c:pt>
                <c:pt idx="1681">
                  <c:v>26.392221069460003</c:v>
                </c:pt>
                <c:pt idx="1682">
                  <c:v>26.417021131660004</c:v>
                </c:pt>
                <c:pt idx="1683">
                  <c:v>26.437500095560001</c:v>
                </c:pt>
                <c:pt idx="1684">
                  <c:v>26.461774206360001</c:v>
                </c:pt>
                <c:pt idx="1685">
                  <c:v>26.482490158260003</c:v>
                </c:pt>
                <c:pt idx="1686">
                  <c:v>26.506887054660002</c:v>
                </c:pt>
                <c:pt idx="1687">
                  <c:v>26.531500196660001</c:v>
                </c:pt>
                <c:pt idx="1688">
                  <c:v>26.551933145660005</c:v>
                </c:pt>
                <c:pt idx="1689">
                  <c:v>26.576417064860006</c:v>
                </c:pt>
                <c:pt idx="1690">
                  <c:v>26.597159004360005</c:v>
                </c:pt>
                <c:pt idx="1691">
                  <c:v>26.62147603056</c:v>
                </c:pt>
                <c:pt idx="1692">
                  <c:v>26.646183109460001</c:v>
                </c:pt>
                <c:pt idx="1693">
                  <c:v>26.666961050160001</c:v>
                </c:pt>
                <c:pt idx="1694">
                  <c:v>26.691284036760006</c:v>
                </c:pt>
                <c:pt idx="1695">
                  <c:v>26.711680984660003</c:v>
                </c:pt>
                <c:pt idx="1696">
                  <c:v>26.736238098360001</c:v>
                </c:pt>
                <c:pt idx="1697">
                  <c:v>26.76079616566</c:v>
                </c:pt>
                <c:pt idx="1698">
                  <c:v>26.781454181860003</c:v>
                </c:pt>
                <c:pt idx="1699">
                  <c:v>26.805811023860006</c:v>
                </c:pt>
                <c:pt idx="1700">
                  <c:v>26.826710081260007</c:v>
                </c:pt>
                <c:pt idx="1701">
                  <c:v>26.851244068360007</c:v>
                </c:pt>
                <c:pt idx="1702">
                  <c:v>26.871519184260006</c:v>
                </c:pt>
                <c:pt idx="1703">
                  <c:v>26.896352148260004</c:v>
                </c:pt>
                <c:pt idx="1704">
                  <c:v>26.920537090460005</c:v>
                </c:pt>
                <c:pt idx="1705">
                  <c:v>26.941060161760003</c:v>
                </c:pt>
                <c:pt idx="1706">
                  <c:v>26.965611076560005</c:v>
                </c:pt>
                <c:pt idx="1707">
                  <c:v>26.98620710386</c:v>
                </c:pt>
                <c:pt idx="1708">
                  <c:v>27.010894155660001</c:v>
                </c:pt>
                <c:pt idx="1709">
                  <c:v>27.035291052060007</c:v>
                </c:pt>
                <c:pt idx="1710">
                  <c:v>27.055848217160001</c:v>
                </c:pt>
                <c:pt idx="1711">
                  <c:v>27.080240106760005</c:v>
                </c:pt>
                <c:pt idx="1712">
                  <c:v>27.10119018576</c:v>
                </c:pt>
                <c:pt idx="1713">
                  <c:v>27.125443077260005</c:v>
                </c:pt>
                <c:pt idx="1714">
                  <c:v>27.150079107460005</c:v>
                </c:pt>
                <c:pt idx="1715">
                  <c:v>27.170511102860001</c:v>
                </c:pt>
                <c:pt idx="1716">
                  <c:v>27.194982147360005</c:v>
                </c:pt>
                <c:pt idx="1717">
                  <c:v>27.215506172360005</c:v>
                </c:pt>
                <c:pt idx="1718">
                  <c:v>27.240132188960001</c:v>
                </c:pt>
                <c:pt idx="1719">
                  <c:v>27.260809040260003</c:v>
                </c:pt>
                <c:pt idx="1720">
                  <c:v>27.285220003260005</c:v>
                </c:pt>
                <c:pt idx="1721">
                  <c:v>27.309672212760002</c:v>
                </c:pt>
                <c:pt idx="1722">
                  <c:v>27.330452060860001</c:v>
                </c:pt>
                <c:pt idx="1723">
                  <c:v>27.354928112160007</c:v>
                </c:pt>
                <c:pt idx="1724">
                  <c:v>27.375332212660002</c:v>
                </c:pt>
                <c:pt idx="1725">
                  <c:v>27.400110101860005</c:v>
                </c:pt>
                <c:pt idx="1726">
                  <c:v>27.42442808166</c:v>
                </c:pt>
                <c:pt idx="1727">
                  <c:v>27.444954013960004</c:v>
                </c:pt>
                <c:pt idx="1728">
                  <c:v>27.46975502986</c:v>
                </c:pt>
                <c:pt idx="1729">
                  <c:v>27.49007711426</c:v>
                </c:pt>
                <c:pt idx="1730">
                  <c:v>27.514657116060004</c:v>
                </c:pt>
                <c:pt idx="1731">
                  <c:v>27.539051151460004</c:v>
                </c:pt>
                <c:pt idx="1732">
                  <c:v>27.560681200160001</c:v>
                </c:pt>
                <c:pt idx="1733">
                  <c:v>27.583986139460006</c:v>
                </c:pt>
                <c:pt idx="1734">
                  <c:v>27.604723072260004</c:v>
                </c:pt>
                <c:pt idx="1735">
                  <c:v>27.62920913716</c:v>
                </c:pt>
                <c:pt idx="1736">
                  <c:v>27.649786091060005</c:v>
                </c:pt>
                <c:pt idx="1737">
                  <c:v>27.674243068860005</c:v>
                </c:pt>
                <c:pt idx="1738">
                  <c:v>27.698906994060007</c:v>
                </c:pt>
                <c:pt idx="1739">
                  <c:v>27.719767189160006</c:v>
                </c:pt>
                <c:pt idx="1740">
                  <c:v>27.743953085160005</c:v>
                </c:pt>
                <c:pt idx="1741">
                  <c:v>27.764568185960005</c:v>
                </c:pt>
                <c:pt idx="1742">
                  <c:v>27.789100027260002</c:v>
                </c:pt>
                <c:pt idx="1743">
                  <c:v>27.813529110160001</c:v>
                </c:pt>
                <c:pt idx="1744">
                  <c:v>27.834225034860001</c:v>
                </c:pt>
                <c:pt idx="1745">
                  <c:v>27.858868217660007</c:v>
                </c:pt>
                <c:pt idx="1746">
                  <c:v>27.879259205060006</c:v>
                </c:pt>
                <c:pt idx="1747">
                  <c:v>27.903768158160002</c:v>
                </c:pt>
                <c:pt idx="1748">
                  <c:v>27.928500032560006</c:v>
                </c:pt>
                <c:pt idx="1749">
                  <c:v>27.949072218160001</c:v>
                </c:pt>
                <c:pt idx="1750">
                  <c:v>27.973373031760001</c:v>
                </c:pt>
                <c:pt idx="1751">
                  <c:v>27.993901109860001</c:v>
                </c:pt>
                <c:pt idx="1752">
                  <c:v>28.018402195160004</c:v>
                </c:pt>
                <c:pt idx="1753">
                  <c:v>28.038929081160003</c:v>
                </c:pt>
                <c:pt idx="1754">
                  <c:v>28.063781118560005</c:v>
                </c:pt>
                <c:pt idx="1755">
                  <c:v>28.088184213760005</c:v>
                </c:pt>
                <c:pt idx="1756">
                  <c:v>28.108509159260006</c:v>
                </c:pt>
                <c:pt idx="1757">
                  <c:v>28.133420086060003</c:v>
                </c:pt>
                <c:pt idx="1758">
                  <c:v>28.153704023560007</c:v>
                </c:pt>
                <c:pt idx="1759">
                  <c:v>28.178374147560003</c:v>
                </c:pt>
                <c:pt idx="1760">
                  <c:v>28.202894067960006</c:v>
                </c:pt>
                <c:pt idx="1761">
                  <c:v>28.223295068960002</c:v>
                </c:pt>
                <c:pt idx="1762">
                  <c:v>28.24781022086</c:v>
                </c:pt>
                <c:pt idx="1763">
                  <c:v>28.268564081360001</c:v>
                </c:pt>
                <c:pt idx="1764">
                  <c:v>28.293267107160002</c:v>
                </c:pt>
                <c:pt idx="1765">
                  <c:v>28.317713117760004</c:v>
                </c:pt>
                <c:pt idx="1766">
                  <c:v>28.338219022960001</c:v>
                </c:pt>
                <c:pt idx="1767">
                  <c:v>28.362426138060005</c:v>
                </c:pt>
                <c:pt idx="1768">
                  <c:v>28.383307075660003</c:v>
                </c:pt>
                <c:pt idx="1769">
                  <c:v>28.407578087060006</c:v>
                </c:pt>
                <c:pt idx="1770">
                  <c:v>28.428094005760006</c:v>
                </c:pt>
                <c:pt idx="1771">
                  <c:v>28.452655172560004</c:v>
                </c:pt>
                <c:pt idx="1772">
                  <c:v>28.477104044160004</c:v>
                </c:pt>
                <c:pt idx="1773">
                  <c:v>28.497821188160007</c:v>
                </c:pt>
                <c:pt idx="1774">
                  <c:v>28.522276020260005</c:v>
                </c:pt>
                <c:pt idx="1775">
                  <c:v>28.542800998860006</c:v>
                </c:pt>
                <c:pt idx="1776">
                  <c:v>28.567493057460002</c:v>
                </c:pt>
                <c:pt idx="1777">
                  <c:v>28.591975069260005</c:v>
                </c:pt>
                <c:pt idx="1778">
                  <c:v>28.612654066260003</c:v>
                </c:pt>
                <c:pt idx="1779">
                  <c:v>28.636916017660003</c:v>
                </c:pt>
                <c:pt idx="1780">
                  <c:v>28.657703018360007</c:v>
                </c:pt>
                <c:pt idx="1781">
                  <c:v>28.682167148760005</c:v>
                </c:pt>
                <c:pt idx="1782">
                  <c:v>28.706562137760006</c:v>
                </c:pt>
                <c:pt idx="1783">
                  <c:v>28.72741804136</c:v>
                </c:pt>
                <c:pt idx="1784">
                  <c:v>28.751903152660002</c:v>
                </c:pt>
                <c:pt idx="1785">
                  <c:v>28.772207117260006</c:v>
                </c:pt>
                <c:pt idx="1786">
                  <c:v>28.797076082360004</c:v>
                </c:pt>
                <c:pt idx="1787">
                  <c:v>28.817297077360006</c:v>
                </c:pt>
                <c:pt idx="1788">
                  <c:v>28.841815090360004</c:v>
                </c:pt>
                <c:pt idx="1789">
                  <c:v>28.866569137760006</c:v>
                </c:pt>
                <c:pt idx="1790">
                  <c:v>28.886808014060005</c:v>
                </c:pt>
                <c:pt idx="1791">
                  <c:v>28.911613083060001</c:v>
                </c:pt>
                <c:pt idx="1792">
                  <c:v>28.932296133260007</c:v>
                </c:pt>
                <c:pt idx="1793">
                  <c:v>28.956546163760006</c:v>
                </c:pt>
                <c:pt idx="1794">
                  <c:v>28.981036043360003</c:v>
                </c:pt>
                <c:pt idx="1795">
                  <c:v>29.001794195360002</c:v>
                </c:pt>
                <c:pt idx="1796">
                  <c:v>29.02643713966</c:v>
                </c:pt>
                <c:pt idx="1797">
                  <c:v>29.046613073560007</c:v>
                </c:pt>
                <c:pt idx="1798">
                  <c:v>29.071240043860005</c:v>
                </c:pt>
                <c:pt idx="1799">
                  <c:v>29.095667219360006</c:v>
                </c:pt>
                <c:pt idx="1800">
                  <c:v>29.11662015936</c:v>
                </c:pt>
                <c:pt idx="1801">
                  <c:v>29.140768146660005</c:v>
                </c:pt>
                <c:pt idx="1802">
                  <c:v>29.161331987560001</c:v>
                </c:pt>
                <c:pt idx="1803">
                  <c:v>29.185982084460004</c:v>
                </c:pt>
                <c:pt idx="1804">
                  <c:v>29.206471061860004</c:v>
                </c:pt>
                <c:pt idx="1805">
                  <c:v>29.231064176760004</c:v>
                </c:pt>
                <c:pt idx="1806">
                  <c:v>29.255785083960003</c:v>
                </c:pt>
                <c:pt idx="1807">
                  <c:v>29.276022052960005</c:v>
                </c:pt>
                <c:pt idx="1808">
                  <c:v>29.300986147060005</c:v>
                </c:pt>
                <c:pt idx="1809">
                  <c:v>29.321431017060004</c:v>
                </c:pt>
                <c:pt idx="1810">
                  <c:v>29.345581150260006</c:v>
                </c:pt>
                <c:pt idx="1811">
                  <c:v>29.370227193960002</c:v>
                </c:pt>
                <c:pt idx="1812">
                  <c:v>29.390752172660005</c:v>
                </c:pt>
                <c:pt idx="1813">
                  <c:v>29.415227985560005</c:v>
                </c:pt>
                <c:pt idx="1814">
                  <c:v>29.436278200360004</c:v>
                </c:pt>
                <c:pt idx="1815">
                  <c:v>29.460765218860001</c:v>
                </c:pt>
                <c:pt idx="1816">
                  <c:v>29.484929180360002</c:v>
                </c:pt>
                <c:pt idx="1817">
                  <c:v>29.50548706076</c:v>
                </c:pt>
                <c:pt idx="1818">
                  <c:v>29.530138111260005</c:v>
                </c:pt>
                <c:pt idx="1819">
                  <c:v>29.55047211666</c:v>
                </c:pt>
                <c:pt idx="1820">
                  <c:v>29.575229025060001</c:v>
                </c:pt>
                <c:pt idx="1821">
                  <c:v>29.595855093160001</c:v>
                </c:pt>
                <c:pt idx="1822">
                  <c:v>29.620066023060001</c:v>
                </c:pt>
                <c:pt idx="1823">
                  <c:v>29.644553995260001</c:v>
                </c:pt>
                <c:pt idx="1824">
                  <c:v>29.665224170860004</c:v>
                </c:pt>
                <c:pt idx="1825">
                  <c:v>29.689720010960006</c:v>
                </c:pt>
                <c:pt idx="1826">
                  <c:v>29.710262155660001</c:v>
                </c:pt>
                <c:pt idx="1827">
                  <c:v>29.734965181560003</c:v>
                </c:pt>
                <c:pt idx="1828">
                  <c:v>29.759283161360006</c:v>
                </c:pt>
                <c:pt idx="1829">
                  <c:v>29.779836988660005</c:v>
                </c:pt>
                <c:pt idx="1830">
                  <c:v>29.804487085560002</c:v>
                </c:pt>
                <c:pt idx="1831">
                  <c:v>29.82519016286</c:v>
                </c:pt>
                <c:pt idx="1832">
                  <c:v>29.84987602256</c:v>
                </c:pt>
                <c:pt idx="1833">
                  <c:v>29.874003029060002</c:v>
                </c:pt>
                <c:pt idx="1834">
                  <c:v>29.894855117960002</c:v>
                </c:pt>
                <c:pt idx="1835">
                  <c:v>29.919113016260003</c:v>
                </c:pt>
                <c:pt idx="1836">
                  <c:v>29.939675188260001</c:v>
                </c:pt>
                <c:pt idx="1837">
                  <c:v>29.96460304276</c:v>
                </c:pt>
                <c:pt idx="1838">
                  <c:v>29.984860992560005</c:v>
                </c:pt>
                <c:pt idx="1839">
                  <c:v>30.009336090260003</c:v>
                </c:pt>
                <c:pt idx="1840">
                  <c:v>30.034011221060002</c:v>
                </c:pt>
                <c:pt idx="1841">
                  <c:v>30.054421997260004</c:v>
                </c:pt>
                <c:pt idx="1842">
                  <c:v>30.07909212126</c:v>
                </c:pt>
                <c:pt idx="1843">
                  <c:v>30.099716997360002</c:v>
                </c:pt>
                <c:pt idx="1844">
                  <c:v>30.123951053760006</c:v>
                </c:pt>
                <c:pt idx="1845">
                  <c:v>30.14872012156</c:v>
                </c:pt>
                <c:pt idx="1846">
                  <c:v>30.169457054260004</c:v>
                </c:pt>
              </c:numCache>
            </c:numRef>
          </c:xVal>
          <c:yVal>
            <c:numRef>
              <c:f>'mix3'!$L$2:$L$1848</c:f>
              <c:numCache>
                <c:formatCode>General</c:formatCode>
                <c:ptCount val="1847"/>
                <c:pt idx="0">
                  <c:v>950</c:v>
                </c:pt>
                <c:pt idx="1">
                  <c:v>950</c:v>
                </c:pt>
                <c:pt idx="2">
                  <c:v>950</c:v>
                </c:pt>
                <c:pt idx="3">
                  <c:v>950</c:v>
                </c:pt>
                <c:pt idx="4">
                  <c:v>950</c:v>
                </c:pt>
                <c:pt idx="5">
                  <c:v>950</c:v>
                </c:pt>
                <c:pt idx="6">
                  <c:v>950</c:v>
                </c:pt>
                <c:pt idx="7">
                  <c:v>950</c:v>
                </c:pt>
                <c:pt idx="8">
                  <c:v>950</c:v>
                </c:pt>
                <c:pt idx="9">
                  <c:v>950</c:v>
                </c:pt>
                <c:pt idx="10">
                  <c:v>950</c:v>
                </c:pt>
                <c:pt idx="11">
                  <c:v>950</c:v>
                </c:pt>
                <c:pt idx="12">
                  <c:v>950</c:v>
                </c:pt>
                <c:pt idx="13">
                  <c:v>950</c:v>
                </c:pt>
                <c:pt idx="14">
                  <c:v>950</c:v>
                </c:pt>
                <c:pt idx="15">
                  <c:v>950</c:v>
                </c:pt>
                <c:pt idx="16">
                  <c:v>950</c:v>
                </c:pt>
                <c:pt idx="17">
                  <c:v>950</c:v>
                </c:pt>
                <c:pt idx="18">
                  <c:v>950</c:v>
                </c:pt>
                <c:pt idx="19">
                  <c:v>950</c:v>
                </c:pt>
                <c:pt idx="20">
                  <c:v>950</c:v>
                </c:pt>
                <c:pt idx="21">
                  <c:v>950</c:v>
                </c:pt>
                <c:pt idx="22">
                  <c:v>950</c:v>
                </c:pt>
                <c:pt idx="23">
                  <c:v>950</c:v>
                </c:pt>
                <c:pt idx="24">
                  <c:v>950</c:v>
                </c:pt>
                <c:pt idx="25">
                  <c:v>950</c:v>
                </c:pt>
                <c:pt idx="26">
                  <c:v>950</c:v>
                </c:pt>
                <c:pt idx="27">
                  <c:v>950</c:v>
                </c:pt>
                <c:pt idx="28">
                  <c:v>950</c:v>
                </c:pt>
                <c:pt idx="29">
                  <c:v>950</c:v>
                </c:pt>
                <c:pt idx="30">
                  <c:v>950</c:v>
                </c:pt>
                <c:pt idx="31">
                  <c:v>950</c:v>
                </c:pt>
                <c:pt idx="32">
                  <c:v>950</c:v>
                </c:pt>
                <c:pt idx="33">
                  <c:v>950</c:v>
                </c:pt>
                <c:pt idx="34">
                  <c:v>950</c:v>
                </c:pt>
                <c:pt idx="35">
                  <c:v>950</c:v>
                </c:pt>
                <c:pt idx="36">
                  <c:v>950</c:v>
                </c:pt>
                <c:pt idx="37">
                  <c:v>950</c:v>
                </c:pt>
                <c:pt idx="38">
                  <c:v>950</c:v>
                </c:pt>
                <c:pt idx="39">
                  <c:v>950</c:v>
                </c:pt>
                <c:pt idx="40">
                  <c:v>950</c:v>
                </c:pt>
                <c:pt idx="41">
                  <c:v>950</c:v>
                </c:pt>
                <c:pt idx="42">
                  <c:v>950</c:v>
                </c:pt>
                <c:pt idx="43">
                  <c:v>950</c:v>
                </c:pt>
                <c:pt idx="44">
                  <c:v>950</c:v>
                </c:pt>
                <c:pt idx="45">
                  <c:v>950</c:v>
                </c:pt>
                <c:pt idx="46">
                  <c:v>950</c:v>
                </c:pt>
                <c:pt idx="47">
                  <c:v>950</c:v>
                </c:pt>
                <c:pt idx="48">
                  <c:v>950</c:v>
                </c:pt>
                <c:pt idx="49">
                  <c:v>950</c:v>
                </c:pt>
                <c:pt idx="50">
                  <c:v>950</c:v>
                </c:pt>
                <c:pt idx="51">
                  <c:v>950</c:v>
                </c:pt>
                <c:pt idx="52">
                  <c:v>950</c:v>
                </c:pt>
                <c:pt idx="53">
                  <c:v>950</c:v>
                </c:pt>
                <c:pt idx="54">
                  <c:v>950</c:v>
                </c:pt>
                <c:pt idx="55">
                  <c:v>950</c:v>
                </c:pt>
                <c:pt idx="56">
                  <c:v>950</c:v>
                </c:pt>
                <c:pt idx="57">
                  <c:v>950</c:v>
                </c:pt>
                <c:pt idx="58">
                  <c:v>950</c:v>
                </c:pt>
                <c:pt idx="59">
                  <c:v>950</c:v>
                </c:pt>
                <c:pt idx="60">
                  <c:v>950</c:v>
                </c:pt>
                <c:pt idx="61">
                  <c:v>950</c:v>
                </c:pt>
                <c:pt idx="62">
                  <c:v>950</c:v>
                </c:pt>
                <c:pt idx="63">
                  <c:v>950</c:v>
                </c:pt>
                <c:pt idx="64">
                  <c:v>950</c:v>
                </c:pt>
                <c:pt idx="65">
                  <c:v>950</c:v>
                </c:pt>
                <c:pt idx="66">
                  <c:v>950</c:v>
                </c:pt>
                <c:pt idx="67">
                  <c:v>950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750</c:v>
                </c:pt>
                <c:pt idx="84">
                  <c:v>750</c:v>
                </c:pt>
                <c:pt idx="85">
                  <c:v>750</c:v>
                </c:pt>
                <c:pt idx="86">
                  <c:v>750</c:v>
                </c:pt>
                <c:pt idx="87">
                  <c:v>750</c:v>
                </c:pt>
                <c:pt idx="88">
                  <c:v>750</c:v>
                </c:pt>
                <c:pt idx="89">
                  <c:v>750</c:v>
                </c:pt>
                <c:pt idx="90">
                  <c:v>750</c:v>
                </c:pt>
                <c:pt idx="91">
                  <c:v>750</c:v>
                </c:pt>
                <c:pt idx="92">
                  <c:v>750</c:v>
                </c:pt>
                <c:pt idx="93">
                  <c:v>750</c:v>
                </c:pt>
                <c:pt idx="94">
                  <c:v>750</c:v>
                </c:pt>
                <c:pt idx="95">
                  <c:v>750</c:v>
                </c:pt>
                <c:pt idx="96">
                  <c:v>750</c:v>
                </c:pt>
                <c:pt idx="97">
                  <c:v>750</c:v>
                </c:pt>
                <c:pt idx="98">
                  <c:v>750</c:v>
                </c:pt>
                <c:pt idx="99">
                  <c:v>750</c:v>
                </c:pt>
                <c:pt idx="100">
                  <c:v>750</c:v>
                </c:pt>
                <c:pt idx="101">
                  <c:v>750</c:v>
                </c:pt>
                <c:pt idx="102">
                  <c:v>750</c:v>
                </c:pt>
                <c:pt idx="103">
                  <c:v>750</c:v>
                </c:pt>
                <c:pt idx="104">
                  <c:v>750</c:v>
                </c:pt>
                <c:pt idx="105">
                  <c:v>750</c:v>
                </c:pt>
                <c:pt idx="106">
                  <c:v>750</c:v>
                </c:pt>
                <c:pt idx="107">
                  <c:v>750</c:v>
                </c:pt>
                <c:pt idx="108">
                  <c:v>750</c:v>
                </c:pt>
                <c:pt idx="109">
                  <c:v>750</c:v>
                </c:pt>
                <c:pt idx="110">
                  <c:v>750</c:v>
                </c:pt>
                <c:pt idx="111">
                  <c:v>750</c:v>
                </c:pt>
                <c:pt idx="112">
                  <c:v>750</c:v>
                </c:pt>
                <c:pt idx="113">
                  <c:v>750</c:v>
                </c:pt>
                <c:pt idx="114">
                  <c:v>750</c:v>
                </c:pt>
                <c:pt idx="115">
                  <c:v>750</c:v>
                </c:pt>
                <c:pt idx="116">
                  <c:v>750</c:v>
                </c:pt>
                <c:pt idx="117">
                  <c:v>750</c:v>
                </c:pt>
                <c:pt idx="118">
                  <c:v>750</c:v>
                </c:pt>
                <c:pt idx="119">
                  <c:v>750</c:v>
                </c:pt>
                <c:pt idx="120">
                  <c:v>750</c:v>
                </c:pt>
                <c:pt idx="121">
                  <c:v>750</c:v>
                </c:pt>
                <c:pt idx="122">
                  <c:v>750</c:v>
                </c:pt>
                <c:pt idx="123">
                  <c:v>750</c:v>
                </c:pt>
                <c:pt idx="124">
                  <c:v>750</c:v>
                </c:pt>
                <c:pt idx="125">
                  <c:v>750</c:v>
                </c:pt>
                <c:pt idx="126">
                  <c:v>750</c:v>
                </c:pt>
                <c:pt idx="127">
                  <c:v>750</c:v>
                </c:pt>
                <c:pt idx="128">
                  <c:v>750</c:v>
                </c:pt>
                <c:pt idx="129">
                  <c:v>750</c:v>
                </c:pt>
                <c:pt idx="130">
                  <c:v>750</c:v>
                </c:pt>
                <c:pt idx="131">
                  <c:v>750</c:v>
                </c:pt>
                <c:pt idx="132">
                  <c:v>750</c:v>
                </c:pt>
                <c:pt idx="133">
                  <c:v>750</c:v>
                </c:pt>
                <c:pt idx="134">
                  <c:v>750</c:v>
                </c:pt>
                <c:pt idx="135">
                  <c:v>750</c:v>
                </c:pt>
                <c:pt idx="136">
                  <c:v>750</c:v>
                </c:pt>
                <c:pt idx="137">
                  <c:v>750</c:v>
                </c:pt>
                <c:pt idx="138">
                  <c:v>750</c:v>
                </c:pt>
                <c:pt idx="139">
                  <c:v>750</c:v>
                </c:pt>
                <c:pt idx="140">
                  <c:v>750</c:v>
                </c:pt>
                <c:pt idx="141">
                  <c:v>750</c:v>
                </c:pt>
                <c:pt idx="142">
                  <c:v>750</c:v>
                </c:pt>
                <c:pt idx="143">
                  <c:v>750</c:v>
                </c:pt>
                <c:pt idx="144">
                  <c:v>750</c:v>
                </c:pt>
                <c:pt idx="145">
                  <c:v>750</c:v>
                </c:pt>
                <c:pt idx="146">
                  <c:v>750</c:v>
                </c:pt>
                <c:pt idx="147">
                  <c:v>750</c:v>
                </c:pt>
                <c:pt idx="148">
                  <c:v>750</c:v>
                </c:pt>
                <c:pt idx="149">
                  <c:v>750</c:v>
                </c:pt>
                <c:pt idx="150">
                  <c:v>750</c:v>
                </c:pt>
                <c:pt idx="151">
                  <c:v>750</c:v>
                </c:pt>
                <c:pt idx="152">
                  <c:v>750</c:v>
                </c:pt>
                <c:pt idx="153">
                  <c:v>750</c:v>
                </c:pt>
                <c:pt idx="154">
                  <c:v>750</c:v>
                </c:pt>
                <c:pt idx="155">
                  <c:v>750</c:v>
                </c:pt>
                <c:pt idx="156">
                  <c:v>750</c:v>
                </c:pt>
                <c:pt idx="157">
                  <c:v>750</c:v>
                </c:pt>
                <c:pt idx="158">
                  <c:v>750</c:v>
                </c:pt>
                <c:pt idx="159">
                  <c:v>750</c:v>
                </c:pt>
                <c:pt idx="160">
                  <c:v>750</c:v>
                </c:pt>
                <c:pt idx="161">
                  <c:v>750</c:v>
                </c:pt>
                <c:pt idx="162">
                  <c:v>750</c:v>
                </c:pt>
                <c:pt idx="163">
                  <c:v>750</c:v>
                </c:pt>
                <c:pt idx="164">
                  <c:v>750</c:v>
                </c:pt>
                <c:pt idx="165">
                  <c:v>750</c:v>
                </c:pt>
                <c:pt idx="166">
                  <c:v>750</c:v>
                </c:pt>
                <c:pt idx="167">
                  <c:v>750</c:v>
                </c:pt>
                <c:pt idx="168">
                  <c:v>750</c:v>
                </c:pt>
                <c:pt idx="169">
                  <c:v>750</c:v>
                </c:pt>
                <c:pt idx="170">
                  <c:v>750</c:v>
                </c:pt>
                <c:pt idx="171">
                  <c:v>750</c:v>
                </c:pt>
                <c:pt idx="172">
                  <c:v>750</c:v>
                </c:pt>
                <c:pt idx="173">
                  <c:v>750</c:v>
                </c:pt>
                <c:pt idx="174">
                  <c:v>750</c:v>
                </c:pt>
                <c:pt idx="175">
                  <c:v>750</c:v>
                </c:pt>
                <c:pt idx="176">
                  <c:v>750</c:v>
                </c:pt>
                <c:pt idx="177">
                  <c:v>750</c:v>
                </c:pt>
                <c:pt idx="178">
                  <c:v>750</c:v>
                </c:pt>
                <c:pt idx="179">
                  <c:v>750</c:v>
                </c:pt>
                <c:pt idx="180">
                  <c:v>750</c:v>
                </c:pt>
                <c:pt idx="181">
                  <c:v>750</c:v>
                </c:pt>
                <c:pt idx="182">
                  <c:v>750</c:v>
                </c:pt>
                <c:pt idx="183">
                  <c:v>750</c:v>
                </c:pt>
                <c:pt idx="184">
                  <c:v>750</c:v>
                </c:pt>
                <c:pt idx="185">
                  <c:v>750</c:v>
                </c:pt>
                <c:pt idx="186">
                  <c:v>750</c:v>
                </c:pt>
                <c:pt idx="187">
                  <c:v>750</c:v>
                </c:pt>
                <c:pt idx="188">
                  <c:v>750</c:v>
                </c:pt>
                <c:pt idx="189">
                  <c:v>750</c:v>
                </c:pt>
                <c:pt idx="190">
                  <c:v>750</c:v>
                </c:pt>
                <c:pt idx="191">
                  <c:v>750</c:v>
                </c:pt>
                <c:pt idx="192">
                  <c:v>750</c:v>
                </c:pt>
                <c:pt idx="193">
                  <c:v>750</c:v>
                </c:pt>
                <c:pt idx="194">
                  <c:v>750</c:v>
                </c:pt>
                <c:pt idx="195">
                  <c:v>750</c:v>
                </c:pt>
                <c:pt idx="196">
                  <c:v>750</c:v>
                </c:pt>
                <c:pt idx="197">
                  <c:v>750</c:v>
                </c:pt>
                <c:pt idx="198">
                  <c:v>750</c:v>
                </c:pt>
                <c:pt idx="199">
                  <c:v>750</c:v>
                </c:pt>
                <c:pt idx="200">
                  <c:v>750</c:v>
                </c:pt>
                <c:pt idx="201">
                  <c:v>0</c:v>
                </c:pt>
                <c:pt idx="202">
                  <c:v>0</c:v>
                </c:pt>
                <c:pt idx="203">
                  <c:v>0</c:v>
                </c:pt>
                <c:pt idx="204">
                  <c:v>0</c:v>
                </c:pt>
                <c:pt idx="205">
                  <c:v>0</c:v>
                </c:pt>
                <c:pt idx="206">
                  <c:v>0</c:v>
                </c:pt>
                <c:pt idx="207">
                  <c:v>0</c:v>
                </c:pt>
                <c:pt idx="208">
                  <c:v>0</c:v>
                </c:pt>
                <c:pt idx="209">
                  <c:v>0</c:v>
                </c:pt>
                <c:pt idx="210">
                  <c:v>0</c:v>
                </c:pt>
                <c:pt idx="211">
                  <c:v>0</c:v>
                </c:pt>
                <c:pt idx="212">
                  <c:v>0</c:v>
                </c:pt>
                <c:pt idx="213">
                  <c:v>0</c:v>
                </c:pt>
                <c:pt idx="214">
                  <c:v>0</c:v>
                </c:pt>
                <c:pt idx="215">
                  <c:v>950</c:v>
                </c:pt>
                <c:pt idx="216">
                  <c:v>950</c:v>
                </c:pt>
                <c:pt idx="217">
                  <c:v>950</c:v>
                </c:pt>
                <c:pt idx="218">
                  <c:v>950</c:v>
                </c:pt>
                <c:pt idx="219">
                  <c:v>950</c:v>
                </c:pt>
                <c:pt idx="220">
                  <c:v>950</c:v>
                </c:pt>
                <c:pt idx="221">
                  <c:v>950</c:v>
                </c:pt>
                <c:pt idx="222">
                  <c:v>950</c:v>
                </c:pt>
                <c:pt idx="223">
                  <c:v>950</c:v>
                </c:pt>
                <c:pt idx="224">
                  <c:v>950</c:v>
                </c:pt>
                <c:pt idx="225">
                  <c:v>950</c:v>
                </c:pt>
                <c:pt idx="226">
                  <c:v>950</c:v>
                </c:pt>
                <c:pt idx="227">
                  <c:v>950</c:v>
                </c:pt>
                <c:pt idx="228">
                  <c:v>950</c:v>
                </c:pt>
                <c:pt idx="229">
                  <c:v>950</c:v>
                </c:pt>
                <c:pt idx="230">
                  <c:v>950</c:v>
                </c:pt>
                <c:pt idx="231">
                  <c:v>950</c:v>
                </c:pt>
                <c:pt idx="232">
                  <c:v>950</c:v>
                </c:pt>
                <c:pt idx="233">
                  <c:v>950</c:v>
                </c:pt>
                <c:pt idx="234">
                  <c:v>950</c:v>
                </c:pt>
                <c:pt idx="235">
                  <c:v>950</c:v>
                </c:pt>
                <c:pt idx="236">
                  <c:v>950</c:v>
                </c:pt>
                <c:pt idx="237">
                  <c:v>950</c:v>
                </c:pt>
                <c:pt idx="238">
                  <c:v>950</c:v>
                </c:pt>
                <c:pt idx="239">
                  <c:v>950</c:v>
                </c:pt>
                <c:pt idx="240">
                  <c:v>950</c:v>
                </c:pt>
                <c:pt idx="241">
                  <c:v>950</c:v>
                </c:pt>
                <c:pt idx="242">
                  <c:v>950</c:v>
                </c:pt>
                <c:pt idx="243">
                  <c:v>950</c:v>
                </c:pt>
                <c:pt idx="244">
                  <c:v>950</c:v>
                </c:pt>
                <c:pt idx="245">
                  <c:v>950</c:v>
                </c:pt>
                <c:pt idx="246">
                  <c:v>950</c:v>
                </c:pt>
                <c:pt idx="247">
                  <c:v>950</c:v>
                </c:pt>
                <c:pt idx="248">
                  <c:v>950</c:v>
                </c:pt>
                <c:pt idx="249">
                  <c:v>950</c:v>
                </c:pt>
                <c:pt idx="250">
                  <c:v>950</c:v>
                </c:pt>
                <c:pt idx="251">
                  <c:v>950</c:v>
                </c:pt>
                <c:pt idx="252">
                  <c:v>950</c:v>
                </c:pt>
                <c:pt idx="253">
                  <c:v>950</c:v>
                </c:pt>
                <c:pt idx="254">
                  <c:v>950</c:v>
                </c:pt>
                <c:pt idx="255">
                  <c:v>950</c:v>
                </c:pt>
                <c:pt idx="256">
                  <c:v>950</c:v>
                </c:pt>
                <c:pt idx="257">
                  <c:v>950</c:v>
                </c:pt>
                <c:pt idx="258">
                  <c:v>950</c:v>
                </c:pt>
                <c:pt idx="259">
                  <c:v>950</c:v>
                </c:pt>
                <c:pt idx="260">
                  <c:v>950</c:v>
                </c:pt>
                <c:pt idx="261">
                  <c:v>950</c:v>
                </c:pt>
                <c:pt idx="262">
                  <c:v>950</c:v>
                </c:pt>
                <c:pt idx="263">
                  <c:v>950</c:v>
                </c:pt>
                <c:pt idx="264">
                  <c:v>950</c:v>
                </c:pt>
                <c:pt idx="265">
                  <c:v>950</c:v>
                </c:pt>
                <c:pt idx="266">
                  <c:v>950</c:v>
                </c:pt>
                <c:pt idx="267">
                  <c:v>950</c:v>
                </c:pt>
                <c:pt idx="268">
                  <c:v>950</c:v>
                </c:pt>
                <c:pt idx="269">
                  <c:v>950</c:v>
                </c:pt>
                <c:pt idx="270">
                  <c:v>950</c:v>
                </c:pt>
                <c:pt idx="271">
                  <c:v>950</c:v>
                </c:pt>
                <c:pt idx="272">
                  <c:v>950</c:v>
                </c:pt>
                <c:pt idx="273">
                  <c:v>950</c:v>
                </c:pt>
                <c:pt idx="274">
                  <c:v>950</c:v>
                </c:pt>
                <c:pt idx="275">
                  <c:v>950</c:v>
                </c:pt>
                <c:pt idx="276">
                  <c:v>950</c:v>
                </c:pt>
                <c:pt idx="277">
                  <c:v>950</c:v>
                </c:pt>
                <c:pt idx="278">
                  <c:v>950</c:v>
                </c:pt>
                <c:pt idx="279">
                  <c:v>950</c:v>
                </c:pt>
                <c:pt idx="280">
                  <c:v>950</c:v>
                </c:pt>
                <c:pt idx="281">
                  <c:v>950</c:v>
                </c:pt>
                <c:pt idx="282">
                  <c:v>950</c:v>
                </c:pt>
                <c:pt idx="283">
                  <c:v>950</c:v>
                </c:pt>
                <c:pt idx="284">
                  <c:v>950</c:v>
                </c:pt>
                <c:pt idx="285">
                  <c:v>950</c:v>
                </c:pt>
                <c:pt idx="286">
                  <c:v>950</c:v>
                </c:pt>
                <c:pt idx="287">
                  <c:v>950</c:v>
                </c:pt>
                <c:pt idx="288">
                  <c:v>950</c:v>
                </c:pt>
                <c:pt idx="289">
                  <c:v>950</c:v>
                </c:pt>
                <c:pt idx="290">
                  <c:v>950</c:v>
                </c:pt>
                <c:pt idx="291">
                  <c:v>950</c:v>
                </c:pt>
                <c:pt idx="292">
                  <c:v>950</c:v>
                </c:pt>
                <c:pt idx="293">
                  <c:v>950</c:v>
                </c:pt>
                <c:pt idx="294">
                  <c:v>950</c:v>
                </c:pt>
                <c:pt idx="295">
                  <c:v>950</c:v>
                </c:pt>
                <c:pt idx="296">
                  <c:v>950</c:v>
                </c:pt>
                <c:pt idx="297">
                  <c:v>950</c:v>
                </c:pt>
                <c:pt idx="298">
                  <c:v>950</c:v>
                </c:pt>
                <c:pt idx="299">
                  <c:v>950</c:v>
                </c:pt>
                <c:pt idx="300">
                  <c:v>950</c:v>
                </c:pt>
                <c:pt idx="301">
                  <c:v>950</c:v>
                </c:pt>
                <c:pt idx="302">
                  <c:v>950</c:v>
                </c:pt>
                <c:pt idx="303">
                  <c:v>950</c:v>
                </c:pt>
                <c:pt idx="304">
                  <c:v>950</c:v>
                </c:pt>
                <c:pt idx="305">
                  <c:v>950</c:v>
                </c:pt>
                <c:pt idx="306">
                  <c:v>950</c:v>
                </c:pt>
                <c:pt idx="307">
                  <c:v>950</c:v>
                </c:pt>
                <c:pt idx="308">
                  <c:v>950</c:v>
                </c:pt>
                <c:pt idx="309">
                  <c:v>950</c:v>
                </c:pt>
                <c:pt idx="310">
                  <c:v>950</c:v>
                </c:pt>
                <c:pt idx="311">
                  <c:v>950</c:v>
                </c:pt>
                <c:pt idx="312">
                  <c:v>950</c:v>
                </c:pt>
                <c:pt idx="313">
                  <c:v>950</c:v>
                </c:pt>
                <c:pt idx="314">
                  <c:v>950</c:v>
                </c:pt>
                <c:pt idx="315">
                  <c:v>950</c:v>
                </c:pt>
                <c:pt idx="316">
                  <c:v>950</c:v>
                </c:pt>
                <c:pt idx="317">
                  <c:v>950</c:v>
                </c:pt>
                <c:pt idx="318">
                  <c:v>950</c:v>
                </c:pt>
                <c:pt idx="319">
                  <c:v>950</c:v>
                </c:pt>
                <c:pt idx="320">
                  <c:v>950</c:v>
                </c:pt>
                <c:pt idx="321">
                  <c:v>950</c:v>
                </c:pt>
                <c:pt idx="322">
                  <c:v>950</c:v>
                </c:pt>
                <c:pt idx="323">
                  <c:v>950</c:v>
                </c:pt>
                <c:pt idx="324">
                  <c:v>950</c:v>
                </c:pt>
                <c:pt idx="325">
                  <c:v>950</c:v>
                </c:pt>
                <c:pt idx="326">
                  <c:v>950</c:v>
                </c:pt>
                <c:pt idx="327">
                  <c:v>950</c:v>
                </c:pt>
                <c:pt idx="328">
                  <c:v>950</c:v>
                </c:pt>
                <c:pt idx="329">
                  <c:v>950</c:v>
                </c:pt>
                <c:pt idx="330">
                  <c:v>950</c:v>
                </c:pt>
                <c:pt idx="331">
                  <c:v>950</c:v>
                </c:pt>
                <c:pt idx="332">
                  <c:v>950</c:v>
                </c:pt>
                <c:pt idx="333">
                  <c:v>950</c:v>
                </c:pt>
                <c:pt idx="334">
                  <c:v>950</c:v>
                </c:pt>
                <c:pt idx="335">
                  <c:v>950</c:v>
                </c:pt>
                <c:pt idx="336">
                  <c:v>950</c:v>
                </c:pt>
                <c:pt idx="337">
                  <c:v>950</c:v>
                </c:pt>
                <c:pt idx="338">
                  <c:v>950</c:v>
                </c:pt>
                <c:pt idx="339">
                  <c:v>950</c:v>
                </c:pt>
                <c:pt idx="340">
                  <c:v>950</c:v>
                </c:pt>
                <c:pt idx="341">
                  <c:v>950</c:v>
                </c:pt>
                <c:pt idx="342">
                  <c:v>950</c:v>
                </c:pt>
                <c:pt idx="343">
                  <c:v>950</c:v>
                </c:pt>
                <c:pt idx="344">
                  <c:v>950</c:v>
                </c:pt>
                <c:pt idx="345">
                  <c:v>950</c:v>
                </c:pt>
                <c:pt idx="346">
                  <c:v>950</c:v>
                </c:pt>
                <c:pt idx="347">
                  <c:v>950</c:v>
                </c:pt>
                <c:pt idx="348">
                  <c:v>950</c:v>
                </c:pt>
                <c:pt idx="349">
                  <c:v>950</c:v>
                </c:pt>
                <c:pt idx="350">
                  <c:v>950</c:v>
                </c:pt>
                <c:pt idx="351">
                  <c:v>950</c:v>
                </c:pt>
                <c:pt idx="352">
                  <c:v>950</c:v>
                </c:pt>
                <c:pt idx="353">
                  <c:v>950</c:v>
                </c:pt>
                <c:pt idx="354">
                  <c:v>950</c:v>
                </c:pt>
                <c:pt idx="355">
                  <c:v>950</c:v>
                </c:pt>
                <c:pt idx="356">
                  <c:v>950</c:v>
                </c:pt>
                <c:pt idx="357">
                  <c:v>950</c:v>
                </c:pt>
                <c:pt idx="358">
                  <c:v>950</c:v>
                </c:pt>
                <c:pt idx="359">
                  <c:v>950</c:v>
                </c:pt>
                <c:pt idx="360">
                  <c:v>950</c:v>
                </c:pt>
                <c:pt idx="361">
                  <c:v>0</c:v>
                </c:pt>
                <c:pt idx="362">
                  <c:v>0</c:v>
                </c:pt>
                <c:pt idx="363">
                  <c:v>0</c:v>
                </c:pt>
                <c:pt idx="364">
                  <c:v>0</c:v>
                </c:pt>
                <c:pt idx="365">
                  <c:v>0</c:v>
                </c:pt>
                <c:pt idx="366">
                  <c:v>0</c:v>
                </c:pt>
                <c:pt idx="367">
                  <c:v>0</c:v>
                </c:pt>
                <c:pt idx="368">
                  <c:v>0</c:v>
                </c:pt>
                <c:pt idx="369">
                  <c:v>350</c:v>
                </c:pt>
                <c:pt idx="370">
                  <c:v>350</c:v>
                </c:pt>
                <c:pt idx="371">
                  <c:v>350</c:v>
                </c:pt>
                <c:pt idx="372">
                  <c:v>350</c:v>
                </c:pt>
                <c:pt idx="373">
                  <c:v>350</c:v>
                </c:pt>
                <c:pt idx="374">
                  <c:v>350</c:v>
                </c:pt>
                <c:pt idx="375">
                  <c:v>350</c:v>
                </c:pt>
                <c:pt idx="376">
                  <c:v>350</c:v>
                </c:pt>
                <c:pt idx="377">
                  <c:v>350</c:v>
                </c:pt>
                <c:pt idx="378">
                  <c:v>350</c:v>
                </c:pt>
                <c:pt idx="379">
                  <c:v>350</c:v>
                </c:pt>
                <c:pt idx="380">
                  <c:v>350</c:v>
                </c:pt>
                <c:pt idx="381">
                  <c:v>350</c:v>
                </c:pt>
                <c:pt idx="382">
                  <c:v>350</c:v>
                </c:pt>
                <c:pt idx="383">
                  <c:v>350</c:v>
                </c:pt>
                <c:pt idx="384">
                  <c:v>350</c:v>
                </c:pt>
                <c:pt idx="385">
                  <c:v>350</c:v>
                </c:pt>
                <c:pt idx="386">
                  <c:v>350</c:v>
                </c:pt>
                <c:pt idx="387">
                  <c:v>350</c:v>
                </c:pt>
                <c:pt idx="388">
                  <c:v>350</c:v>
                </c:pt>
                <c:pt idx="389">
                  <c:v>350</c:v>
                </c:pt>
                <c:pt idx="390">
                  <c:v>350</c:v>
                </c:pt>
                <c:pt idx="391">
                  <c:v>350</c:v>
                </c:pt>
                <c:pt idx="392">
                  <c:v>350</c:v>
                </c:pt>
                <c:pt idx="393">
                  <c:v>350</c:v>
                </c:pt>
                <c:pt idx="394">
                  <c:v>350</c:v>
                </c:pt>
                <c:pt idx="395">
                  <c:v>350</c:v>
                </c:pt>
                <c:pt idx="396">
                  <c:v>350</c:v>
                </c:pt>
                <c:pt idx="397">
                  <c:v>350</c:v>
                </c:pt>
                <c:pt idx="398">
                  <c:v>350</c:v>
                </c:pt>
                <c:pt idx="399">
                  <c:v>350</c:v>
                </c:pt>
                <c:pt idx="400">
                  <c:v>350</c:v>
                </c:pt>
                <c:pt idx="401">
                  <c:v>350</c:v>
                </c:pt>
                <c:pt idx="402">
                  <c:v>350</c:v>
                </c:pt>
                <c:pt idx="403">
                  <c:v>350</c:v>
                </c:pt>
                <c:pt idx="404">
                  <c:v>350</c:v>
                </c:pt>
                <c:pt idx="405">
                  <c:v>350</c:v>
                </c:pt>
                <c:pt idx="406">
                  <c:v>350</c:v>
                </c:pt>
                <c:pt idx="407">
                  <c:v>350</c:v>
                </c:pt>
                <c:pt idx="408">
                  <c:v>350</c:v>
                </c:pt>
                <c:pt idx="409">
                  <c:v>350</c:v>
                </c:pt>
                <c:pt idx="410">
                  <c:v>350</c:v>
                </c:pt>
                <c:pt idx="411">
                  <c:v>350</c:v>
                </c:pt>
                <c:pt idx="412">
                  <c:v>350</c:v>
                </c:pt>
                <c:pt idx="413">
                  <c:v>350</c:v>
                </c:pt>
                <c:pt idx="414">
                  <c:v>350</c:v>
                </c:pt>
                <c:pt idx="415">
                  <c:v>350</c:v>
                </c:pt>
                <c:pt idx="416">
                  <c:v>350</c:v>
                </c:pt>
                <c:pt idx="417">
                  <c:v>350</c:v>
                </c:pt>
                <c:pt idx="418">
                  <c:v>350</c:v>
                </c:pt>
                <c:pt idx="419">
                  <c:v>350</c:v>
                </c:pt>
                <c:pt idx="420">
                  <c:v>350</c:v>
                </c:pt>
                <c:pt idx="421">
                  <c:v>350</c:v>
                </c:pt>
                <c:pt idx="422">
                  <c:v>350</c:v>
                </c:pt>
                <c:pt idx="423">
                  <c:v>350</c:v>
                </c:pt>
                <c:pt idx="424">
                  <c:v>350</c:v>
                </c:pt>
                <c:pt idx="425">
                  <c:v>350</c:v>
                </c:pt>
                <c:pt idx="426">
                  <c:v>350</c:v>
                </c:pt>
                <c:pt idx="427">
                  <c:v>350</c:v>
                </c:pt>
                <c:pt idx="428">
                  <c:v>350</c:v>
                </c:pt>
                <c:pt idx="429">
                  <c:v>350</c:v>
                </c:pt>
                <c:pt idx="430">
                  <c:v>350</c:v>
                </c:pt>
                <c:pt idx="431">
                  <c:v>350</c:v>
                </c:pt>
                <c:pt idx="432">
                  <c:v>350</c:v>
                </c:pt>
                <c:pt idx="433">
                  <c:v>350</c:v>
                </c:pt>
                <c:pt idx="434">
                  <c:v>350</c:v>
                </c:pt>
                <c:pt idx="435">
                  <c:v>350</c:v>
                </c:pt>
                <c:pt idx="436">
                  <c:v>350</c:v>
                </c:pt>
                <c:pt idx="437">
                  <c:v>350</c:v>
                </c:pt>
                <c:pt idx="438">
                  <c:v>350</c:v>
                </c:pt>
                <c:pt idx="439">
                  <c:v>350</c:v>
                </c:pt>
                <c:pt idx="440">
                  <c:v>350</c:v>
                </c:pt>
                <c:pt idx="441">
                  <c:v>350</c:v>
                </c:pt>
                <c:pt idx="442">
                  <c:v>350</c:v>
                </c:pt>
                <c:pt idx="443">
                  <c:v>350</c:v>
                </c:pt>
                <c:pt idx="444">
                  <c:v>350</c:v>
                </c:pt>
                <c:pt idx="445">
                  <c:v>350</c:v>
                </c:pt>
                <c:pt idx="446">
                  <c:v>350</c:v>
                </c:pt>
                <c:pt idx="447">
                  <c:v>350</c:v>
                </c:pt>
                <c:pt idx="448">
                  <c:v>350</c:v>
                </c:pt>
                <c:pt idx="449">
                  <c:v>350</c:v>
                </c:pt>
                <c:pt idx="450">
                  <c:v>350</c:v>
                </c:pt>
                <c:pt idx="451">
                  <c:v>350</c:v>
                </c:pt>
                <c:pt idx="452">
                  <c:v>350</c:v>
                </c:pt>
                <c:pt idx="453">
                  <c:v>350</c:v>
                </c:pt>
                <c:pt idx="454">
                  <c:v>350</c:v>
                </c:pt>
                <c:pt idx="455">
                  <c:v>350</c:v>
                </c:pt>
                <c:pt idx="456">
                  <c:v>350</c:v>
                </c:pt>
                <c:pt idx="457">
                  <c:v>350</c:v>
                </c:pt>
                <c:pt idx="458">
                  <c:v>350</c:v>
                </c:pt>
                <c:pt idx="459">
                  <c:v>350</c:v>
                </c:pt>
                <c:pt idx="460">
                  <c:v>350</c:v>
                </c:pt>
                <c:pt idx="461">
                  <c:v>350</c:v>
                </c:pt>
                <c:pt idx="462">
                  <c:v>350</c:v>
                </c:pt>
                <c:pt idx="463">
                  <c:v>350</c:v>
                </c:pt>
                <c:pt idx="464">
                  <c:v>350</c:v>
                </c:pt>
                <c:pt idx="465">
                  <c:v>350</c:v>
                </c:pt>
                <c:pt idx="466">
                  <c:v>350</c:v>
                </c:pt>
                <c:pt idx="467">
                  <c:v>350</c:v>
                </c:pt>
                <c:pt idx="468">
                  <c:v>350</c:v>
                </c:pt>
                <c:pt idx="469">
                  <c:v>350</c:v>
                </c:pt>
                <c:pt idx="470">
                  <c:v>350</c:v>
                </c:pt>
                <c:pt idx="471">
                  <c:v>350</c:v>
                </c:pt>
                <c:pt idx="472">
                  <c:v>350</c:v>
                </c:pt>
                <c:pt idx="473">
                  <c:v>350</c:v>
                </c:pt>
                <c:pt idx="474">
                  <c:v>350</c:v>
                </c:pt>
                <c:pt idx="475">
                  <c:v>350</c:v>
                </c:pt>
                <c:pt idx="476">
                  <c:v>350</c:v>
                </c:pt>
                <c:pt idx="477">
                  <c:v>350</c:v>
                </c:pt>
                <c:pt idx="478">
                  <c:v>350</c:v>
                </c:pt>
                <c:pt idx="479">
                  <c:v>350</c:v>
                </c:pt>
                <c:pt idx="480">
                  <c:v>350</c:v>
                </c:pt>
                <c:pt idx="481">
                  <c:v>350</c:v>
                </c:pt>
                <c:pt idx="482">
                  <c:v>350</c:v>
                </c:pt>
                <c:pt idx="483">
                  <c:v>350</c:v>
                </c:pt>
                <c:pt idx="484">
                  <c:v>350</c:v>
                </c:pt>
                <c:pt idx="485">
                  <c:v>350</c:v>
                </c:pt>
                <c:pt idx="486">
                  <c:v>350</c:v>
                </c:pt>
                <c:pt idx="487">
                  <c:v>350</c:v>
                </c:pt>
                <c:pt idx="488">
                  <c:v>350</c:v>
                </c:pt>
                <c:pt idx="489">
                  <c:v>350</c:v>
                </c:pt>
                <c:pt idx="490">
                  <c:v>350</c:v>
                </c:pt>
                <c:pt idx="491">
                  <c:v>350</c:v>
                </c:pt>
                <c:pt idx="492">
                  <c:v>350</c:v>
                </c:pt>
                <c:pt idx="493">
                  <c:v>350</c:v>
                </c:pt>
                <c:pt idx="494">
                  <c:v>350</c:v>
                </c:pt>
                <c:pt idx="495">
                  <c:v>350</c:v>
                </c:pt>
                <c:pt idx="496">
                  <c:v>350</c:v>
                </c:pt>
                <c:pt idx="497">
                  <c:v>350</c:v>
                </c:pt>
                <c:pt idx="498">
                  <c:v>350</c:v>
                </c:pt>
                <c:pt idx="499">
                  <c:v>350</c:v>
                </c:pt>
                <c:pt idx="500">
                  <c:v>350</c:v>
                </c:pt>
                <c:pt idx="501">
                  <c:v>350</c:v>
                </c:pt>
                <c:pt idx="502">
                  <c:v>350</c:v>
                </c:pt>
                <c:pt idx="503">
                  <c:v>350</c:v>
                </c:pt>
                <c:pt idx="504">
                  <c:v>350</c:v>
                </c:pt>
                <c:pt idx="505">
                  <c:v>350</c:v>
                </c:pt>
                <c:pt idx="506">
                  <c:v>350</c:v>
                </c:pt>
                <c:pt idx="507">
                  <c:v>350</c:v>
                </c:pt>
                <c:pt idx="508">
                  <c:v>350</c:v>
                </c:pt>
                <c:pt idx="509">
                  <c:v>350</c:v>
                </c:pt>
                <c:pt idx="510">
                  <c:v>350</c:v>
                </c:pt>
                <c:pt idx="511">
                  <c:v>350</c:v>
                </c:pt>
                <c:pt idx="512">
                  <c:v>350</c:v>
                </c:pt>
                <c:pt idx="513">
                  <c:v>350</c:v>
                </c:pt>
                <c:pt idx="514">
                  <c:v>350</c:v>
                </c:pt>
                <c:pt idx="515">
                  <c:v>350</c:v>
                </c:pt>
                <c:pt idx="516">
                  <c:v>350</c:v>
                </c:pt>
                <c:pt idx="517">
                  <c:v>350</c:v>
                </c:pt>
                <c:pt idx="518">
                  <c:v>350</c:v>
                </c:pt>
                <c:pt idx="519">
                  <c:v>350</c:v>
                </c:pt>
                <c:pt idx="520">
                  <c:v>350</c:v>
                </c:pt>
                <c:pt idx="521">
                  <c:v>350</c:v>
                </c:pt>
                <c:pt idx="522">
                  <c:v>350</c:v>
                </c:pt>
                <c:pt idx="523">
                  <c:v>350</c:v>
                </c:pt>
                <c:pt idx="524">
                  <c:v>350</c:v>
                </c:pt>
                <c:pt idx="525">
                  <c:v>350</c:v>
                </c:pt>
                <c:pt idx="526">
                  <c:v>350</c:v>
                </c:pt>
                <c:pt idx="527">
                  <c:v>350</c:v>
                </c:pt>
                <c:pt idx="528">
                  <c:v>350</c:v>
                </c:pt>
                <c:pt idx="529">
                  <c:v>350</c:v>
                </c:pt>
                <c:pt idx="530">
                  <c:v>350</c:v>
                </c:pt>
                <c:pt idx="531">
                  <c:v>350</c:v>
                </c:pt>
                <c:pt idx="532">
                  <c:v>350</c:v>
                </c:pt>
                <c:pt idx="533">
                  <c:v>350</c:v>
                </c:pt>
                <c:pt idx="534">
                  <c:v>350</c:v>
                </c:pt>
                <c:pt idx="535">
                  <c:v>350</c:v>
                </c:pt>
                <c:pt idx="536">
                  <c:v>350</c:v>
                </c:pt>
                <c:pt idx="537">
                  <c:v>350</c:v>
                </c:pt>
                <c:pt idx="538">
                  <c:v>350</c:v>
                </c:pt>
                <c:pt idx="539">
                  <c:v>350</c:v>
                </c:pt>
                <c:pt idx="540">
                  <c:v>350</c:v>
                </c:pt>
                <c:pt idx="541">
                  <c:v>350</c:v>
                </c:pt>
                <c:pt idx="542">
                  <c:v>350</c:v>
                </c:pt>
                <c:pt idx="543">
                  <c:v>350</c:v>
                </c:pt>
                <c:pt idx="544">
                  <c:v>350</c:v>
                </c:pt>
                <c:pt idx="545">
                  <c:v>350</c:v>
                </c:pt>
                <c:pt idx="546">
                  <c:v>350</c:v>
                </c:pt>
                <c:pt idx="547">
                  <c:v>350</c:v>
                </c:pt>
                <c:pt idx="548">
                  <c:v>350</c:v>
                </c:pt>
                <c:pt idx="549">
                  <c:v>350</c:v>
                </c:pt>
                <c:pt idx="550">
                  <c:v>350</c:v>
                </c:pt>
                <c:pt idx="551">
                  <c:v>350</c:v>
                </c:pt>
                <c:pt idx="552">
                  <c:v>350</c:v>
                </c:pt>
                <c:pt idx="553">
                  <c:v>350</c:v>
                </c:pt>
                <c:pt idx="554">
                  <c:v>350</c:v>
                </c:pt>
                <c:pt idx="555">
                  <c:v>0</c:v>
                </c:pt>
                <c:pt idx="556">
                  <c:v>0</c:v>
                </c:pt>
                <c:pt idx="557">
                  <c:v>0</c:v>
                </c:pt>
                <c:pt idx="558">
                  <c:v>0</c:v>
                </c:pt>
                <c:pt idx="559">
                  <c:v>0</c:v>
                </c:pt>
                <c:pt idx="560">
                  <c:v>0</c:v>
                </c:pt>
                <c:pt idx="561">
                  <c:v>0</c:v>
                </c:pt>
                <c:pt idx="562">
                  <c:v>950</c:v>
                </c:pt>
                <c:pt idx="563">
                  <c:v>950</c:v>
                </c:pt>
                <c:pt idx="564">
                  <c:v>950</c:v>
                </c:pt>
                <c:pt idx="565">
                  <c:v>950</c:v>
                </c:pt>
                <c:pt idx="566">
                  <c:v>950</c:v>
                </c:pt>
                <c:pt idx="567">
                  <c:v>950</c:v>
                </c:pt>
                <c:pt idx="568">
                  <c:v>950</c:v>
                </c:pt>
                <c:pt idx="569">
                  <c:v>950</c:v>
                </c:pt>
                <c:pt idx="570">
                  <c:v>950</c:v>
                </c:pt>
                <c:pt idx="571">
                  <c:v>950</c:v>
                </c:pt>
                <c:pt idx="572">
                  <c:v>950</c:v>
                </c:pt>
                <c:pt idx="573">
                  <c:v>950</c:v>
                </c:pt>
                <c:pt idx="574">
                  <c:v>950</c:v>
                </c:pt>
                <c:pt idx="575">
                  <c:v>950</c:v>
                </c:pt>
                <c:pt idx="576">
                  <c:v>950</c:v>
                </c:pt>
                <c:pt idx="577">
                  <c:v>950</c:v>
                </c:pt>
                <c:pt idx="578">
                  <c:v>950</c:v>
                </c:pt>
                <c:pt idx="579">
                  <c:v>950</c:v>
                </c:pt>
                <c:pt idx="580">
                  <c:v>0</c:v>
                </c:pt>
                <c:pt idx="581">
                  <c:v>0</c:v>
                </c:pt>
                <c:pt idx="582">
                  <c:v>0</c:v>
                </c:pt>
                <c:pt idx="583">
                  <c:v>0</c:v>
                </c:pt>
                <c:pt idx="584">
                  <c:v>0</c:v>
                </c:pt>
                <c:pt idx="585">
                  <c:v>0</c:v>
                </c:pt>
                <c:pt idx="586">
                  <c:v>0</c:v>
                </c:pt>
                <c:pt idx="587">
                  <c:v>0</c:v>
                </c:pt>
                <c:pt idx="588">
                  <c:v>0</c:v>
                </c:pt>
                <c:pt idx="589">
                  <c:v>0</c:v>
                </c:pt>
                <c:pt idx="590">
                  <c:v>0</c:v>
                </c:pt>
                <c:pt idx="591">
                  <c:v>0</c:v>
                </c:pt>
                <c:pt idx="592">
                  <c:v>0</c:v>
                </c:pt>
                <c:pt idx="593">
                  <c:v>0</c:v>
                </c:pt>
                <c:pt idx="594">
                  <c:v>0</c:v>
                </c:pt>
                <c:pt idx="595">
                  <c:v>0</c:v>
                </c:pt>
                <c:pt idx="596">
                  <c:v>0</c:v>
                </c:pt>
                <c:pt idx="597">
                  <c:v>0</c:v>
                </c:pt>
                <c:pt idx="598">
                  <c:v>0</c:v>
                </c:pt>
                <c:pt idx="599">
                  <c:v>0</c:v>
                </c:pt>
                <c:pt idx="600">
                  <c:v>0</c:v>
                </c:pt>
                <c:pt idx="601">
                  <c:v>0</c:v>
                </c:pt>
                <c:pt idx="602">
                  <c:v>0</c:v>
                </c:pt>
                <c:pt idx="603">
                  <c:v>0</c:v>
                </c:pt>
                <c:pt idx="604">
                  <c:v>0</c:v>
                </c:pt>
                <c:pt idx="605">
                  <c:v>0</c:v>
                </c:pt>
                <c:pt idx="606">
                  <c:v>0</c:v>
                </c:pt>
                <c:pt idx="607">
                  <c:v>0</c:v>
                </c:pt>
                <c:pt idx="608">
                  <c:v>0</c:v>
                </c:pt>
                <c:pt idx="609">
                  <c:v>0</c:v>
                </c:pt>
                <c:pt idx="610">
                  <c:v>0</c:v>
                </c:pt>
                <c:pt idx="611">
                  <c:v>0</c:v>
                </c:pt>
                <c:pt idx="612">
                  <c:v>0</c:v>
                </c:pt>
                <c:pt idx="613">
                  <c:v>0</c:v>
                </c:pt>
                <c:pt idx="614">
                  <c:v>0</c:v>
                </c:pt>
                <c:pt idx="615">
                  <c:v>0</c:v>
                </c:pt>
                <c:pt idx="616">
                  <c:v>0</c:v>
                </c:pt>
                <c:pt idx="617">
                  <c:v>0</c:v>
                </c:pt>
                <c:pt idx="618">
                  <c:v>0</c:v>
                </c:pt>
                <c:pt idx="619">
                  <c:v>0</c:v>
                </c:pt>
                <c:pt idx="620">
                  <c:v>0</c:v>
                </c:pt>
                <c:pt idx="621">
                  <c:v>0</c:v>
                </c:pt>
                <c:pt idx="622">
                  <c:v>0</c:v>
                </c:pt>
                <c:pt idx="623">
                  <c:v>0</c:v>
                </c:pt>
                <c:pt idx="624">
                  <c:v>0</c:v>
                </c:pt>
                <c:pt idx="625">
                  <c:v>0</c:v>
                </c:pt>
                <c:pt idx="626">
                  <c:v>0</c:v>
                </c:pt>
                <c:pt idx="627">
                  <c:v>0</c:v>
                </c:pt>
                <c:pt idx="628">
                  <c:v>0</c:v>
                </c:pt>
                <c:pt idx="629">
                  <c:v>0</c:v>
                </c:pt>
                <c:pt idx="630">
                  <c:v>0</c:v>
                </c:pt>
                <c:pt idx="631">
                  <c:v>0</c:v>
                </c:pt>
                <c:pt idx="632">
                  <c:v>0</c:v>
                </c:pt>
                <c:pt idx="633">
                  <c:v>0</c:v>
                </c:pt>
                <c:pt idx="634">
                  <c:v>0</c:v>
                </c:pt>
                <c:pt idx="635">
                  <c:v>0</c:v>
                </c:pt>
                <c:pt idx="636">
                  <c:v>0</c:v>
                </c:pt>
                <c:pt idx="637">
                  <c:v>0</c:v>
                </c:pt>
                <c:pt idx="638">
                  <c:v>0</c:v>
                </c:pt>
                <c:pt idx="639">
                  <c:v>0</c:v>
                </c:pt>
                <c:pt idx="640">
                  <c:v>0</c:v>
                </c:pt>
                <c:pt idx="641">
                  <c:v>0</c:v>
                </c:pt>
                <c:pt idx="642">
                  <c:v>0</c:v>
                </c:pt>
                <c:pt idx="643">
                  <c:v>0</c:v>
                </c:pt>
                <c:pt idx="644">
                  <c:v>0</c:v>
                </c:pt>
                <c:pt idx="645">
                  <c:v>0</c:v>
                </c:pt>
                <c:pt idx="646">
                  <c:v>0</c:v>
                </c:pt>
                <c:pt idx="647">
                  <c:v>0</c:v>
                </c:pt>
                <c:pt idx="648">
                  <c:v>0</c:v>
                </c:pt>
                <c:pt idx="649">
                  <c:v>0</c:v>
                </c:pt>
                <c:pt idx="650">
                  <c:v>0</c:v>
                </c:pt>
                <c:pt idx="651">
                  <c:v>0</c:v>
                </c:pt>
                <c:pt idx="652">
                  <c:v>0</c:v>
                </c:pt>
                <c:pt idx="653">
                  <c:v>0</c:v>
                </c:pt>
                <c:pt idx="654">
                  <c:v>0</c:v>
                </c:pt>
                <c:pt idx="655">
                  <c:v>0</c:v>
                </c:pt>
                <c:pt idx="656">
                  <c:v>0</c:v>
                </c:pt>
                <c:pt idx="657">
                  <c:v>0</c:v>
                </c:pt>
                <c:pt idx="658">
                  <c:v>0</c:v>
                </c:pt>
                <c:pt idx="659">
                  <c:v>0</c:v>
                </c:pt>
                <c:pt idx="660">
                  <c:v>0</c:v>
                </c:pt>
                <c:pt idx="661">
                  <c:v>0</c:v>
                </c:pt>
                <c:pt idx="662">
                  <c:v>0</c:v>
                </c:pt>
                <c:pt idx="663">
                  <c:v>0</c:v>
                </c:pt>
                <c:pt idx="664">
                  <c:v>0</c:v>
                </c:pt>
                <c:pt idx="665">
                  <c:v>0</c:v>
                </c:pt>
                <c:pt idx="666">
                  <c:v>0</c:v>
                </c:pt>
                <c:pt idx="667">
                  <c:v>0</c:v>
                </c:pt>
                <c:pt idx="668">
                  <c:v>0</c:v>
                </c:pt>
                <c:pt idx="669">
                  <c:v>0</c:v>
                </c:pt>
                <c:pt idx="670">
                  <c:v>0</c:v>
                </c:pt>
                <c:pt idx="671">
                  <c:v>0</c:v>
                </c:pt>
                <c:pt idx="672">
                  <c:v>0</c:v>
                </c:pt>
                <c:pt idx="673">
                  <c:v>0</c:v>
                </c:pt>
                <c:pt idx="674">
                  <c:v>0</c:v>
                </c:pt>
                <c:pt idx="675">
                  <c:v>0</c:v>
                </c:pt>
                <c:pt idx="676">
                  <c:v>0</c:v>
                </c:pt>
                <c:pt idx="677">
                  <c:v>0</c:v>
                </c:pt>
                <c:pt idx="678">
                  <c:v>0</c:v>
                </c:pt>
                <c:pt idx="679">
                  <c:v>0</c:v>
                </c:pt>
                <c:pt idx="680">
                  <c:v>0</c:v>
                </c:pt>
                <c:pt idx="681">
                  <c:v>0</c:v>
                </c:pt>
                <c:pt idx="682">
                  <c:v>0</c:v>
                </c:pt>
                <c:pt idx="683">
                  <c:v>0</c:v>
                </c:pt>
                <c:pt idx="684">
                  <c:v>0</c:v>
                </c:pt>
                <c:pt idx="685">
                  <c:v>0</c:v>
                </c:pt>
                <c:pt idx="686">
                  <c:v>0</c:v>
                </c:pt>
                <c:pt idx="687">
                  <c:v>0</c:v>
                </c:pt>
                <c:pt idx="688">
                  <c:v>0</c:v>
                </c:pt>
                <c:pt idx="689">
                  <c:v>0</c:v>
                </c:pt>
                <c:pt idx="690">
                  <c:v>0</c:v>
                </c:pt>
                <c:pt idx="691">
                  <c:v>0</c:v>
                </c:pt>
                <c:pt idx="692">
                  <c:v>0</c:v>
                </c:pt>
                <c:pt idx="693">
                  <c:v>0</c:v>
                </c:pt>
                <c:pt idx="694">
                  <c:v>0</c:v>
                </c:pt>
                <c:pt idx="695">
                  <c:v>0</c:v>
                </c:pt>
                <c:pt idx="696">
                  <c:v>0</c:v>
                </c:pt>
                <c:pt idx="697">
                  <c:v>0</c:v>
                </c:pt>
                <c:pt idx="698">
                  <c:v>0</c:v>
                </c:pt>
                <c:pt idx="699">
                  <c:v>0</c:v>
                </c:pt>
                <c:pt idx="700">
                  <c:v>0</c:v>
                </c:pt>
                <c:pt idx="701">
                  <c:v>0</c:v>
                </c:pt>
                <c:pt idx="702">
                  <c:v>0</c:v>
                </c:pt>
                <c:pt idx="703">
                  <c:v>0</c:v>
                </c:pt>
                <c:pt idx="704">
                  <c:v>0</c:v>
                </c:pt>
                <c:pt idx="705">
                  <c:v>0</c:v>
                </c:pt>
                <c:pt idx="706">
                  <c:v>0</c:v>
                </c:pt>
                <c:pt idx="707">
                  <c:v>0</c:v>
                </c:pt>
                <c:pt idx="708">
                  <c:v>0</c:v>
                </c:pt>
                <c:pt idx="709">
                  <c:v>0</c:v>
                </c:pt>
                <c:pt idx="710">
                  <c:v>0</c:v>
                </c:pt>
                <c:pt idx="711">
                  <c:v>0</c:v>
                </c:pt>
                <c:pt idx="712">
                  <c:v>0</c:v>
                </c:pt>
                <c:pt idx="713">
                  <c:v>0</c:v>
                </c:pt>
                <c:pt idx="714">
                  <c:v>0</c:v>
                </c:pt>
                <c:pt idx="715">
                  <c:v>0</c:v>
                </c:pt>
                <c:pt idx="716">
                  <c:v>0</c:v>
                </c:pt>
                <c:pt idx="717">
                  <c:v>0</c:v>
                </c:pt>
                <c:pt idx="718">
                  <c:v>0</c:v>
                </c:pt>
                <c:pt idx="719">
                  <c:v>0</c:v>
                </c:pt>
                <c:pt idx="720">
                  <c:v>0</c:v>
                </c:pt>
                <c:pt idx="721">
                  <c:v>0</c:v>
                </c:pt>
                <c:pt idx="722">
                  <c:v>0</c:v>
                </c:pt>
                <c:pt idx="723">
                  <c:v>0</c:v>
                </c:pt>
                <c:pt idx="724">
                  <c:v>0</c:v>
                </c:pt>
                <c:pt idx="725">
                  <c:v>0</c:v>
                </c:pt>
                <c:pt idx="726">
                  <c:v>0</c:v>
                </c:pt>
                <c:pt idx="727">
                  <c:v>0</c:v>
                </c:pt>
                <c:pt idx="728">
                  <c:v>0</c:v>
                </c:pt>
                <c:pt idx="729">
                  <c:v>0</c:v>
                </c:pt>
                <c:pt idx="730">
                  <c:v>0</c:v>
                </c:pt>
                <c:pt idx="731">
                  <c:v>0</c:v>
                </c:pt>
                <c:pt idx="732">
                  <c:v>0</c:v>
                </c:pt>
                <c:pt idx="733">
                  <c:v>0</c:v>
                </c:pt>
                <c:pt idx="734">
                  <c:v>0</c:v>
                </c:pt>
                <c:pt idx="735">
                  <c:v>0</c:v>
                </c:pt>
                <c:pt idx="736">
                  <c:v>0</c:v>
                </c:pt>
                <c:pt idx="737">
                  <c:v>0</c:v>
                </c:pt>
                <c:pt idx="738">
                  <c:v>0</c:v>
                </c:pt>
                <c:pt idx="739">
                  <c:v>0</c:v>
                </c:pt>
                <c:pt idx="740">
                  <c:v>0</c:v>
                </c:pt>
                <c:pt idx="741">
                  <c:v>0</c:v>
                </c:pt>
                <c:pt idx="742">
                  <c:v>0</c:v>
                </c:pt>
                <c:pt idx="743">
                  <c:v>0</c:v>
                </c:pt>
                <c:pt idx="744">
                  <c:v>0</c:v>
                </c:pt>
                <c:pt idx="745">
                  <c:v>0</c:v>
                </c:pt>
                <c:pt idx="746">
                  <c:v>0</c:v>
                </c:pt>
                <c:pt idx="747">
                  <c:v>0</c:v>
                </c:pt>
                <c:pt idx="748">
                  <c:v>0</c:v>
                </c:pt>
                <c:pt idx="749">
                  <c:v>0</c:v>
                </c:pt>
                <c:pt idx="750">
                  <c:v>0</c:v>
                </c:pt>
                <c:pt idx="751">
                  <c:v>0</c:v>
                </c:pt>
                <c:pt idx="752">
                  <c:v>0</c:v>
                </c:pt>
                <c:pt idx="753">
                  <c:v>0</c:v>
                </c:pt>
                <c:pt idx="754">
                  <c:v>0</c:v>
                </c:pt>
                <c:pt idx="755">
                  <c:v>0</c:v>
                </c:pt>
                <c:pt idx="756">
                  <c:v>0</c:v>
                </c:pt>
                <c:pt idx="757">
                  <c:v>0</c:v>
                </c:pt>
                <c:pt idx="758">
                  <c:v>0</c:v>
                </c:pt>
                <c:pt idx="759">
                  <c:v>0</c:v>
                </c:pt>
                <c:pt idx="760">
                  <c:v>0</c:v>
                </c:pt>
                <c:pt idx="761">
                  <c:v>0</c:v>
                </c:pt>
                <c:pt idx="762">
                  <c:v>0</c:v>
                </c:pt>
                <c:pt idx="763">
                  <c:v>0</c:v>
                </c:pt>
                <c:pt idx="764">
                  <c:v>0</c:v>
                </c:pt>
                <c:pt idx="765">
                  <c:v>0</c:v>
                </c:pt>
                <c:pt idx="766">
                  <c:v>0</c:v>
                </c:pt>
                <c:pt idx="767">
                  <c:v>0</c:v>
                </c:pt>
                <c:pt idx="768">
                  <c:v>0</c:v>
                </c:pt>
                <c:pt idx="769">
                  <c:v>0</c:v>
                </c:pt>
                <c:pt idx="770">
                  <c:v>0</c:v>
                </c:pt>
                <c:pt idx="771">
                  <c:v>0</c:v>
                </c:pt>
                <c:pt idx="772">
                  <c:v>0</c:v>
                </c:pt>
                <c:pt idx="773">
                  <c:v>0</c:v>
                </c:pt>
                <c:pt idx="774">
                  <c:v>0</c:v>
                </c:pt>
                <c:pt idx="775">
                  <c:v>0</c:v>
                </c:pt>
                <c:pt idx="776">
                  <c:v>0</c:v>
                </c:pt>
                <c:pt idx="777">
                  <c:v>0</c:v>
                </c:pt>
                <c:pt idx="778">
                  <c:v>0</c:v>
                </c:pt>
                <c:pt idx="779">
                  <c:v>0</c:v>
                </c:pt>
                <c:pt idx="780">
                  <c:v>0</c:v>
                </c:pt>
                <c:pt idx="781">
                  <c:v>0</c:v>
                </c:pt>
                <c:pt idx="782">
                  <c:v>0</c:v>
                </c:pt>
                <c:pt idx="783">
                  <c:v>0</c:v>
                </c:pt>
                <c:pt idx="784">
                  <c:v>0</c:v>
                </c:pt>
                <c:pt idx="785">
                  <c:v>0</c:v>
                </c:pt>
                <c:pt idx="786">
                  <c:v>0</c:v>
                </c:pt>
                <c:pt idx="787">
                  <c:v>0</c:v>
                </c:pt>
                <c:pt idx="788">
                  <c:v>0</c:v>
                </c:pt>
                <c:pt idx="789">
                  <c:v>0</c:v>
                </c:pt>
                <c:pt idx="790">
                  <c:v>0</c:v>
                </c:pt>
                <c:pt idx="791">
                  <c:v>0</c:v>
                </c:pt>
                <c:pt idx="792">
                  <c:v>0</c:v>
                </c:pt>
                <c:pt idx="793">
                  <c:v>0</c:v>
                </c:pt>
                <c:pt idx="794">
                  <c:v>0</c:v>
                </c:pt>
                <c:pt idx="795">
                  <c:v>0</c:v>
                </c:pt>
                <c:pt idx="796">
                  <c:v>0</c:v>
                </c:pt>
                <c:pt idx="797">
                  <c:v>0</c:v>
                </c:pt>
                <c:pt idx="798">
                  <c:v>0</c:v>
                </c:pt>
                <c:pt idx="799">
                  <c:v>0</c:v>
                </c:pt>
                <c:pt idx="800">
                  <c:v>0</c:v>
                </c:pt>
                <c:pt idx="801">
                  <c:v>0</c:v>
                </c:pt>
                <c:pt idx="802">
                  <c:v>0</c:v>
                </c:pt>
                <c:pt idx="803">
                  <c:v>0</c:v>
                </c:pt>
                <c:pt idx="804">
                  <c:v>0</c:v>
                </c:pt>
                <c:pt idx="805">
                  <c:v>0</c:v>
                </c:pt>
                <c:pt idx="806">
                  <c:v>0</c:v>
                </c:pt>
                <c:pt idx="807">
                  <c:v>0</c:v>
                </c:pt>
                <c:pt idx="808">
                  <c:v>0</c:v>
                </c:pt>
                <c:pt idx="809">
                  <c:v>0</c:v>
                </c:pt>
                <c:pt idx="810">
                  <c:v>0</c:v>
                </c:pt>
                <c:pt idx="811">
                  <c:v>0</c:v>
                </c:pt>
                <c:pt idx="812">
                  <c:v>0</c:v>
                </c:pt>
                <c:pt idx="813">
                  <c:v>0</c:v>
                </c:pt>
                <c:pt idx="814">
                  <c:v>0</c:v>
                </c:pt>
                <c:pt idx="815">
                  <c:v>0</c:v>
                </c:pt>
                <c:pt idx="816">
                  <c:v>0</c:v>
                </c:pt>
                <c:pt idx="817">
                  <c:v>0</c:v>
                </c:pt>
                <c:pt idx="818">
                  <c:v>0</c:v>
                </c:pt>
                <c:pt idx="819">
                  <c:v>0</c:v>
                </c:pt>
                <c:pt idx="820">
                  <c:v>0</c:v>
                </c:pt>
                <c:pt idx="821">
                  <c:v>0</c:v>
                </c:pt>
                <c:pt idx="822">
                  <c:v>0</c:v>
                </c:pt>
                <c:pt idx="823">
                  <c:v>0</c:v>
                </c:pt>
                <c:pt idx="824">
                  <c:v>0</c:v>
                </c:pt>
                <c:pt idx="825">
                  <c:v>0</c:v>
                </c:pt>
                <c:pt idx="826">
                  <c:v>0</c:v>
                </c:pt>
                <c:pt idx="827">
                  <c:v>150</c:v>
                </c:pt>
                <c:pt idx="828">
                  <c:v>150</c:v>
                </c:pt>
                <c:pt idx="829">
                  <c:v>150</c:v>
                </c:pt>
                <c:pt idx="830">
                  <c:v>150</c:v>
                </c:pt>
                <c:pt idx="831">
                  <c:v>150</c:v>
                </c:pt>
                <c:pt idx="832">
                  <c:v>150</c:v>
                </c:pt>
                <c:pt idx="833">
                  <c:v>150</c:v>
                </c:pt>
                <c:pt idx="834">
                  <c:v>150</c:v>
                </c:pt>
                <c:pt idx="835">
                  <c:v>150</c:v>
                </c:pt>
                <c:pt idx="836">
                  <c:v>150</c:v>
                </c:pt>
                <c:pt idx="837">
                  <c:v>150</c:v>
                </c:pt>
                <c:pt idx="838">
                  <c:v>150</c:v>
                </c:pt>
                <c:pt idx="839">
                  <c:v>150</c:v>
                </c:pt>
                <c:pt idx="840">
                  <c:v>150</c:v>
                </c:pt>
                <c:pt idx="841">
                  <c:v>150</c:v>
                </c:pt>
                <c:pt idx="842">
                  <c:v>150</c:v>
                </c:pt>
                <c:pt idx="843">
                  <c:v>150</c:v>
                </c:pt>
                <c:pt idx="844">
                  <c:v>150</c:v>
                </c:pt>
                <c:pt idx="845">
                  <c:v>150</c:v>
                </c:pt>
                <c:pt idx="846">
                  <c:v>150</c:v>
                </c:pt>
                <c:pt idx="847">
                  <c:v>150</c:v>
                </c:pt>
                <c:pt idx="848">
                  <c:v>150</c:v>
                </c:pt>
                <c:pt idx="849">
                  <c:v>150</c:v>
                </c:pt>
                <c:pt idx="850">
                  <c:v>150</c:v>
                </c:pt>
                <c:pt idx="851">
                  <c:v>150</c:v>
                </c:pt>
                <c:pt idx="852">
                  <c:v>150</c:v>
                </c:pt>
                <c:pt idx="853">
                  <c:v>150</c:v>
                </c:pt>
                <c:pt idx="854">
                  <c:v>150</c:v>
                </c:pt>
                <c:pt idx="855">
                  <c:v>150</c:v>
                </c:pt>
                <c:pt idx="856">
                  <c:v>150</c:v>
                </c:pt>
                <c:pt idx="857">
                  <c:v>150</c:v>
                </c:pt>
                <c:pt idx="858">
                  <c:v>150</c:v>
                </c:pt>
                <c:pt idx="859">
                  <c:v>150</c:v>
                </c:pt>
                <c:pt idx="860">
                  <c:v>150</c:v>
                </c:pt>
                <c:pt idx="861">
                  <c:v>150</c:v>
                </c:pt>
                <c:pt idx="862">
                  <c:v>150</c:v>
                </c:pt>
                <c:pt idx="863">
                  <c:v>150</c:v>
                </c:pt>
                <c:pt idx="864">
                  <c:v>150</c:v>
                </c:pt>
                <c:pt idx="865">
                  <c:v>150</c:v>
                </c:pt>
                <c:pt idx="866">
                  <c:v>150</c:v>
                </c:pt>
                <c:pt idx="867">
                  <c:v>150</c:v>
                </c:pt>
                <c:pt idx="868">
                  <c:v>150</c:v>
                </c:pt>
                <c:pt idx="869">
                  <c:v>150</c:v>
                </c:pt>
                <c:pt idx="870">
                  <c:v>150</c:v>
                </c:pt>
                <c:pt idx="871">
                  <c:v>150</c:v>
                </c:pt>
                <c:pt idx="872">
                  <c:v>150</c:v>
                </c:pt>
                <c:pt idx="873">
                  <c:v>150</c:v>
                </c:pt>
                <c:pt idx="874">
                  <c:v>150</c:v>
                </c:pt>
                <c:pt idx="875">
                  <c:v>150</c:v>
                </c:pt>
                <c:pt idx="876">
                  <c:v>150</c:v>
                </c:pt>
                <c:pt idx="877">
                  <c:v>150</c:v>
                </c:pt>
                <c:pt idx="878">
                  <c:v>150</c:v>
                </c:pt>
                <c:pt idx="879">
                  <c:v>150</c:v>
                </c:pt>
                <c:pt idx="880">
                  <c:v>150</c:v>
                </c:pt>
                <c:pt idx="881">
                  <c:v>150</c:v>
                </c:pt>
                <c:pt idx="882">
                  <c:v>150</c:v>
                </c:pt>
                <c:pt idx="883">
                  <c:v>150</c:v>
                </c:pt>
                <c:pt idx="884">
                  <c:v>150</c:v>
                </c:pt>
                <c:pt idx="885">
                  <c:v>150</c:v>
                </c:pt>
                <c:pt idx="886">
                  <c:v>150</c:v>
                </c:pt>
                <c:pt idx="887">
                  <c:v>150</c:v>
                </c:pt>
                <c:pt idx="888">
                  <c:v>150</c:v>
                </c:pt>
                <c:pt idx="889">
                  <c:v>150</c:v>
                </c:pt>
                <c:pt idx="890">
                  <c:v>150</c:v>
                </c:pt>
                <c:pt idx="891">
                  <c:v>150</c:v>
                </c:pt>
                <c:pt idx="892">
                  <c:v>150</c:v>
                </c:pt>
                <c:pt idx="893">
                  <c:v>150</c:v>
                </c:pt>
                <c:pt idx="894">
                  <c:v>150</c:v>
                </c:pt>
                <c:pt idx="895">
                  <c:v>150</c:v>
                </c:pt>
                <c:pt idx="896">
                  <c:v>150</c:v>
                </c:pt>
                <c:pt idx="897">
                  <c:v>150</c:v>
                </c:pt>
                <c:pt idx="898">
                  <c:v>150</c:v>
                </c:pt>
                <c:pt idx="899">
                  <c:v>150</c:v>
                </c:pt>
                <c:pt idx="900">
                  <c:v>150</c:v>
                </c:pt>
                <c:pt idx="901">
                  <c:v>150</c:v>
                </c:pt>
                <c:pt idx="902">
                  <c:v>150</c:v>
                </c:pt>
                <c:pt idx="903">
                  <c:v>150</c:v>
                </c:pt>
                <c:pt idx="904">
                  <c:v>150</c:v>
                </c:pt>
                <c:pt idx="905">
                  <c:v>150</c:v>
                </c:pt>
                <c:pt idx="906">
                  <c:v>150</c:v>
                </c:pt>
                <c:pt idx="907">
                  <c:v>150</c:v>
                </c:pt>
                <c:pt idx="908">
                  <c:v>150</c:v>
                </c:pt>
                <c:pt idx="909">
                  <c:v>150</c:v>
                </c:pt>
                <c:pt idx="910">
                  <c:v>150</c:v>
                </c:pt>
                <c:pt idx="911">
                  <c:v>150</c:v>
                </c:pt>
                <c:pt idx="912">
                  <c:v>150</c:v>
                </c:pt>
                <c:pt idx="913">
                  <c:v>150</c:v>
                </c:pt>
                <c:pt idx="914">
                  <c:v>150</c:v>
                </c:pt>
                <c:pt idx="915">
                  <c:v>150</c:v>
                </c:pt>
                <c:pt idx="916">
                  <c:v>150</c:v>
                </c:pt>
                <c:pt idx="917">
                  <c:v>150</c:v>
                </c:pt>
                <c:pt idx="918">
                  <c:v>150</c:v>
                </c:pt>
                <c:pt idx="919">
                  <c:v>150</c:v>
                </c:pt>
                <c:pt idx="920">
                  <c:v>150</c:v>
                </c:pt>
                <c:pt idx="921">
                  <c:v>150</c:v>
                </c:pt>
                <c:pt idx="922">
                  <c:v>150</c:v>
                </c:pt>
                <c:pt idx="923">
                  <c:v>150</c:v>
                </c:pt>
                <c:pt idx="924">
                  <c:v>150</c:v>
                </c:pt>
                <c:pt idx="925">
                  <c:v>150</c:v>
                </c:pt>
                <c:pt idx="926">
                  <c:v>150</c:v>
                </c:pt>
                <c:pt idx="927">
                  <c:v>150</c:v>
                </c:pt>
                <c:pt idx="928">
                  <c:v>150</c:v>
                </c:pt>
                <c:pt idx="929">
                  <c:v>150</c:v>
                </c:pt>
                <c:pt idx="930">
                  <c:v>150</c:v>
                </c:pt>
                <c:pt idx="931">
                  <c:v>150</c:v>
                </c:pt>
                <c:pt idx="932">
                  <c:v>150</c:v>
                </c:pt>
                <c:pt idx="933">
                  <c:v>150</c:v>
                </c:pt>
                <c:pt idx="934">
                  <c:v>150</c:v>
                </c:pt>
                <c:pt idx="935">
                  <c:v>150</c:v>
                </c:pt>
                <c:pt idx="936">
                  <c:v>150</c:v>
                </c:pt>
                <c:pt idx="937">
                  <c:v>150</c:v>
                </c:pt>
                <c:pt idx="938">
                  <c:v>150</c:v>
                </c:pt>
                <c:pt idx="939">
                  <c:v>150</c:v>
                </c:pt>
                <c:pt idx="940">
                  <c:v>150</c:v>
                </c:pt>
                <c:pt idx="941">
                  <c:v>150</c:v>
                </c:pt>
                <c:pt idx="942">
                  <c:v>150</c:v>
                </c:pt>
                <c:pt idx="943">
                  <c:v>150</c:v>
                </c:pt>
                <c:pt idx="944">
                  <c:v>150</c:v>
                </c:pt>
                <c:pt idx="945">
                  <c:v>150</c:v>
                </c:pt>
                <c:pt idx="946">
                  <c:v>150</c:v>
                </c:pt>
                <c:pt idx="947">
                  <c:v>150</c:v>
                </c:pt>
                <c:pt idx="948">
                  <c:v>150</c:v>
                </c:pt>
                <c:pt idx="949">
                  <c:v>150</c:v>
                </c:pt>
                <c:pt idx="950">
                  <c:v>150</c:v>
                </c:pt>
                <c:pt idx="951">
                  <c:v>150</c:v>
                </c:pt>
                <c:pt idx="952">
                  <c:v>150</c:v>
                </c:pt>
                <c:pt idx="953">
                  <c:v>150</c:v>
                </c:pt>
                <c:pt idx="954">
                  <c:v>150</c:v>
                </c:pt>
                <c:pt idx="955">
                  <c:v>150</c:v>
                </c:pt>
                <c:pt idx="956">
                  <c:v>150</c:v>
                </c:pt>
                <c:pt idx="957">
                  <c:v>150</c:v>
                </c:pt>
                <c:pt idx="958">
                  <c:v>150</c:v>
                </c:pt>
                <c:pt idx="959">
                  <c:v>150</c:v>
                </c:pt>
                <c:pt idx="960">
                  <c:v>150</c:v>
                </c:pt>
                <c:pt idx="961">
                  <c:v>150</c:v>
                </c:pt>
                <c:pt idx="962">
                  <c:v>150</c:v>
                </c:pt>
                <c:pt idx="963">
                  <c:v>150</c:v>
                </c:pt>
                <c:pt idx="964">
                  <c:v>150</c:v>
                </c:pt>
                <c:pt idx="965">
                  <c:v>150</c:v>
                </c:pt>
                <c:pt idx="966">
                  <c:v>150</c:v>
                </c:pt>
                <c:pt idx="967">
                  <c:v>150</c:v>
                </c:pt>
                <c:pt idx="968">
                  <c:v>150</c:v>
                </c:pt>
                <c:pt idx="969">
                  <c:v>150</c:v>
                </c:pt>
                <c:pt idx="970">
                  <c:v>150</c:v>
                </c:pt>
                <c:pt idx="971">
                  <c:v>0</c:v>
                </c:pt>
                <c:pt idx="972">
                  <c:v>0</c:v>
                </c:pt>
                <c:pt idx="973">
                  <c:v>0</c:v>
                </c:pt>
                <c:pt idx="974">
                  <c:v>0</c:v>
                </c:pt>
                <c:pt idx="975">
                  <c:v>0</c:v>
                </c:pt>
                <c:pt idx="976">
                  <c:v>0</c:v>
                </c:pt>
                <c:pt idx="977">
                  <c:v>0</c:v>
                </c:pt>
                <c:pt idx="978">
                  <c:v>0</c:v>
                </c:pt>
                <c:pt idx="979">
                  <c:v>0</c:v>
                </c:pt>
                <c:pt idx="980">
                  <c:v>0</c:v>
                </c:pt>
                <c:pt idx="981">
                  <c:v>0</c:v>
                </c:pt>
                <c:pt idx="982">
                  <c:v>0</c:v>
                </c:pt>
                <c:pt idx="983">
                  <c:v>0</c:v>
                </c:pt>
                <c:pt idx="984">
                  <c:v>0</c:v>
                </c:pt>
                <c:pt idx="985">
                  <c:v>0</c:v>
                </c:pt>
                <c:pt idx="986">
                  <c:v>0</c:v>
                </c:pt>
                <c:pt idx="987">
                  <c:v>0</c:v>
                </c:pt>
                <c:pt idx="988">
                  <c:v>0</c:v>
                </c:pt>
                <c:pt idx="989">
                  <c:v>0</c:v>
                </c:pt>
                <c:pt idx="990">
                  <c:v>0</c:v>
                </c:pt>
                <c:pt idx="991">
                  <c:v>0</c:v>
                </c:pt>
                <c:pt idx="992">
                  <c:v>0</c:v>
                </c:pt>
                <c:pt idx="993">
                  <c:v>0</c:v>
                </c:pt>
                <c:pt idx="994">
                  <c:v>0</c:v>
                </c:pt>
                <c:pt idx="995">
                  <c:v>0</c:v>
                </c:pt>
                <c:pt idx="996">
                  <c:v>0</c:v>
                </c:pt>
                <c:pt idx="997">
                  <c:v>0</c:v>
                </c:pt>
                <c:pt idx="998">
                  <c:v>0</c:v>
                </c:pt>
                <c:pt idx="999">
                  <c:v>0</c:v>
                </c:pt>
                <c:pt idx="1000">
                  <c:v>0</c:v>
                </c:pt>
                <c:pt idx="1001">
                  <c:v>0</c:v>
                </c:pt>
                <c:pt idx="1002">
                  <c:v>0</c:v>
                </c:pt>
                <c:pt idx="1003">
                  <c:v>0</c:v>
                </c:pt>
                <c:pt idx="1004">
                  <c:v>0</c:v>
                </c:pt>
                <c:pt idx="1005">
                  <c:v>0</c:v>
                </c:pt>
                <c:pt idx="1006">
                  <c:v>0</c:v>
                </c:pt>
                <c:pt idx="1007">
                  <c:v>0</c:v>
                </c:pt>
                <c:pt idx="1008">
                  <c:v>0</c:v>
                </c:pt>
                <c:pt idx="1009">
                  <c:v>0</c:v>
                </c:pt>
                <c:pt idx="1010">
                  <c:v>0</c:v>
                </c:pt>
                <c:pt idx="1011">
                  <c:v>0</c:v>
                </c:pt>
                <c:pt idx="1012">
                  <c:v>0</c:v>
                </c:pt>
                <c:pt idx="1013">
                  <c:v>0</c:v>
                </c:pt>
                <c:pt idx="1014">
                  <c:v>0</c:v>
                </c:pt>
                <c:pt idx="1015">
                  <c:v>0</c:v>
                </c:pt>
                <c:pt idx="1016">
                  <c:v>0</c:v>
                </c:pt>
                <c:pt idx="1017">
                  <c:v>0</c:v>
                </c:pt>
                <c:pt idx="1018">
                  <c:v>0</c:v>
                </c:pt>
                <c:pt idx="1019">
                  <c:v>0</c:v>
                </c:pt>
                <c:pt idx="1020">
                  <c:v>0</c:v>
                </c:pt>
                <c:pt idx="1021">
                  <c:v>0</c:v>
                </c:pt>
                <c:pt idx="1022">
                  <c:v>0</c:v>
                </c:pt>
                <c:pt idx="1023">
                  <c:v>0</c:v>
                </c:pt>
                <c:pt idx="1024">
                  <c:v>0</c:v>
                </c:pt>
                <c:pt idx="1025">
                  <c:v>0</c:v>
                </c:pt>
                <c:pt idx="1026">
                  <c:v>0</c:v>
                </c:pt>
                <c:pt idx="1027">
                  <c:v>0</c:v>
                </c:pt>
                <c:pt idx="1028">
                  <c:v>0</c:v>
                </c:pt>
                <c:pt idx="1029">
                  <c:v>0</c:v>
                </c:pt>
                <c:pt idx="1030">
                  <c:v>0</c:v>
                </c:pt>
                <c:pt idx="1031">
                  <c:v>0</c:v>
                </c:pt>
                <c:pt idx="1032">
                  <c:v>0</c:v>
                </c:pt>
                <c:pt idx="1033">
                  <c:v>0</c:v>
                </c:pt>
                <c:pt idx="1034">
                  <c:v>0</c:v>
                </c:pt>
                <c:pt idx="1035">
                  <c:v>0</c:v>
                </c:pt>
                <c:pt idx="1036">
                  <c:v>0</c:v>
                </c:pt>
                <c:pt idx="1037">
                  <c:v>0</c:v>
                </c:pt>
                <c:pt idx="1038">
                  <c:v>0</c:v>
                </c:pt>
                <c:pt idx="1039">
                  <c:v>0</c:v>
                </c:pt>
                <c:pt idx="1040">
                  <c:v>0</c:v>
                </c:pt>
                <c:pt idx="1041">
                  <c:v>0</c:v>
                </c:pt>
                <c:pt idx="1042">
                  <c:v>0</c:v>
                </c:pt>
                <c:pt idx="1043">
                  <c:v>0</c:v>
                </c:pt>
                <c:pt idx="1044">
                  <c:v>0</c:v>
                </c:pt>
                <c:pt idx="1045">
                  <c:v>0</c:v>
                </c:pt>
                <c:pt idx="1046">
                  <c:v>0</c:v>
                </c:pt>
                <c:pt idx="1047">
                  <c:v>0</c:v>
                </c:pt>
                <c:pt idx="1048">
                  <c:v>0</c:v>
                </c:pt>
                <c:pt idx="1049">
                  <c:v>0</c:v>
                </c:pt>
                <c:pt idx="1050">
                  <c:v>0</c:v>
                </c:pt>
                <c:pt idx="1051">
                  <c:v>0</c:v>
                </c:pt>
                <c:pt idx="1052">
                  <c:v>0</c:v>
                </c:pt>
                <c:pt idx="1053">
                  <c:v>0</c:v>
                </c:pt>
                <c:pt idx="1054">
                  <c:v>0</c:v>
                </c:pt>
                <c:pt idx="1055">
                  <c:v>0</c:v>
                </c:pt>
                <c:pt idx="1056">
                  <c:v>0</c:v>
                </c:pt>
                <c:pt idx="1057">
                  <c:v>0</c:v>
                </c:pt>
                <c:pt idx="1058">
                  <c:v>0</c:v>
                </c:pt>
                <c:pt idx="1059">
                  <c:v>0</c:v>
                </c:pt>
                <c:pt idx="1060">
                  <c:v>0</c:v>
                </c:pt>
                <c:pt idx="1061">
                  <c:v>0</c:v>
                </c:pt>
                <c:pt idx="1062">
                  <c:v>0</c:v>
                </c:pt>
                <c:pt idx="1063">
                  <c:v>0</c:v>
                </c:pt>
                <c:pt idx="1064">
                  <c:v>0</c:v>
                </c:pt>
                <c:pt idx="1065">
                  <c:v>0</c:v>
                </c:pt>
                <c:pt idx="1066">
                  <c:v>0</c:v>
                </c:pt>
                <c:pt idx="1067">
                  <c:v>0</c:v>
                </c:pt>
                <c:pt idx="1068">
                  <c:v>0</c:v>
                </c:pt>
                <c:pt idx="1069">
                  <c:v>0</c:v>
                </c:pt>
                <c:pt idx="1070">
                  <c:v>0</c:v>
                </c:pt>
                <c:pt idx="1071">
                  <c:v>0</c:v>
                </c:pt>
                <c:pt idx="1072">
                  <c:v>0</c:v>
                </c:pt>
                <c:pt idx="1073">
                  <c:v>0</c:v>
                </c:pt>
                <c:pt idx="1074">
                  <c:v>0</c:v>
                </c:pt>
                <c:pt idx="1075">
                  <c:v>0</c:v>
                </c:pt>
                <c:pt idx="1076">
                  <c:v>0</c:v>
                </c:pt>
                <c:pt idx="1077">
                  <c:v>0</c:v>
                </c:pt>
                <c:pt idx="1078">
                  <c:v>0</c:v>
                </c:pt>
                <c:pt idx="1079">
                  <c:v>0</c:v>
                </c:pt>
                <c:pt idx="1080">
                  <c:v>0</c:v>
                </c:pt>
                <c:pt idx="1081">
                  <c:v>0</c:v>
                </c:pt>
                <c:pt idx="1082">
                  <c:v>0</c:v>
                </c:pt>
                <c:pt idx="1083">
                  <c:v>0</c:v>
                </c:pt>
                <c:pt idx="1084">
                  <c:v>0</c:v>
                </c:pt>
                <c:pt idx="1085">
                  <c:v>0</c:v>
                </c:pt>
                <c:pt idx="1086">
                  <c:v>0</c:v>
                </c:pt>
                <c:pt idx="1087">
                  <c:v>0</c:v>
                </c:pt>
                <c:pt idx="1088">
                  <c:v>0</c:v>
                </c:pt>
                <c:pt idx="1089">
                  <c:v>0</c:v>
                </c:pt>
                <c:pt idx="1090">
                  <c:v>0</c:v>
                </c:pt>
                <c:pt idx="1091">
                  <c:v>0</c:v>
                </c:pt>
                <c:pt idx="1092">
                  <c:v>0</c:v>
                </c:pt>
                <c:pt idx="1093">
                  <c:v>0</c:v>
                </c:pt>
                <c:pt idx="1094">
                  <c:v>0</c:v>
                </c:pt>
                <c:pt idx="1095">
                  <c:v>0</c:v>
                </c:pt>
                <c:pt idx="1096">
                  <c:v>0</c:v>
                </c:pt>
                <c:pt idx="1097">
                  <c:v>0</c:v>
                </c:pt>
                <c:pt idx="1098">
                  <c:v>950</c:v>
                </c:pt>
                <c:pt idx="1099">
                  <c:v>950</c:v>
                </c:pt>
                <c:pt idx="1100">
                  <c:v>950</c:v>
                </c:pt>
                <c:pt idx="1101">
                  <c:v>950</c:v>
                </c:pt>
                <c:pt idx="1102">
                  <c:v>950</c:v>
                </c:pt>
                <c:pt idx="1103">
                  <c:v>950</c:v>
                </c:pt>
                <c:pt idx="1104">
                  <c:v>950</c:v>
                </c:pt>
                <c:pt idx="1105">
                  <c:v>950</c:v>
                </c:pt>
                <c:pt idx="1106">
                  <c:v>950</c:v>
                </c:pt>
                <c:pt idx="1107">
                  <c:v>950</c:v>
                </c:pt>
                <c:pt idx="1108">
                  <c:v>950</c:v>
                </c:pt>
                <c:pt idx="1109">
                  <c:v>950</c:v>
                </c:pt>
                <c:pt idx="1110">
                  <c:v>950</c:v>
                </c:pt>
                <c:pt idx="1111">
                  <c:v>950</c:v>
                </c:pt>
                <c:pt idx="1112">
                  <c:v>950</c:v>
                </c:pt>
                <c:pt idx="1113">
                  <c:v>950</c:v>
                </c:pt>
                <c:pt idx="1114">
                  <c:v>950</c:v>
                </c:pt>
                <c:pt idx="1115">
                  <c:v>950</c:v>
                </c:pt>
                <c:pt idx="1116">
                  <c:v>950</c:v>
                </c:pt>
                <c:pt idx="1117">
                  <c:v>950</c:v>
                </c:pt>
                <c:pt idx="1118">
                  <c:v>950</c:v>
                </c:pt>
                <c:pt idx="1119">
                  <c:v>950</c:v>
                </c:pt>
                <c:pt idx="1120">
                  <c:v>950</c:v>
                </c:pt>
                <c:pt idx="1121">
                  <c:v>950</c:v>
                </c:pt>
                <c:pt idx="1122">
                  <c:v>950</c:v>
                </c:pt>
                <c:pt idx="1123">
                  <c:v>0</c:v>
                </c:pt>
                <c:pt idx="1124">
                  <c:v>0</c:v>
                </c:pt>
                <c:pt idx="1125">
                  <c:v>0</c:v>
                </c:pt>
                <c:pt idx="1126">
                  <c:v>0</c:v>
                </c:pt>
                <c:pt idx="1127">
                  <c:v>0</c:v>
                </c:pt>
                <c:pt idx="1128">
                  <c:v>0</c:v>
                </c:pt>
                <c:pt idx="1129">
                  <c:v>0</c:v>
                </c:pt>
                <c:pt idx="1130">
                  <c:v>0</c:v>
                </c:pt>
                <c:pt idx="1131">
                  <c:v>0</c:v>
                </c:pt>
                <c:pt idx="1132">
                  <c:v>0</c:v>
                </c:pt>
                <c:pt idx="1133">
                  <c:v>0</c:v>
                </c:pt>
                <c:pt idx="1134">
                  <c:v>0</c:v>
                </c:pt>
                <c:pt idx="1135">
                  <c:v>0</c:v>
                </c:pt>
                <c:pt idx="1136">
                  <c:v>0</c:v>
                </c:pt>
                <c:pt idx="1137">
                  <c:v>0</c:v>
                </c:pt>
                <c:pt idx="1138">
                  <c:v>0</c:v>
                </c:pt>
                <c:pt idx="1139">
                  <c:v>0</c:v>
                </c:pt>
                <c:pt idx="1140">
                  <c:v>0</c:v>
                </c:pt>
                <c:pt idx="1141">
                  <c:v>750</c:v>
                </c:pt>
                <c:pt idx="1142">
                  <c:v>750</c:v>
                </c:pt>
                <c:pt idx="1143">
                  <c:v>750</c:v>
                </c:pt>
                <c:pt idx="1144">
                  <c:v>750</c:v>
                </c:pt>
                <c:pt idx="1145">
                  <c:v>750</c:v>
                </c:pt>
                <c:pt idx="1146">
                  <c:v>750</c:v>
                </c:pt>
                <c:pt idx="1147">
                  <c:v>750</c:v>
                </c:pt>
                <c:pt idx="1148">
                  <c:v>750</c:v>
                </c:pt>
                <c:pt idx="1149">
                  <c:v>750</c:v>
                </c:pt>
                <c:pt idx="1150">
                  <c:v>750</c:v>
                </c:pt>
                <c:pt idx="1151">
                  <c:v>750</c:v>
                </c:pt>
                <c:pt idx="1152">
                  <c:v>750</c:v>
                </c:pt>
                <c:pt idx="1153">
                  <c:v>750</c:v>
                </c:pt>
                <c:pt idx="1154">
                  <c:v>750</c:v>
                </c:pt>
                <c:pt idx="1155">
                  <c:v>750</c:v>
                </c:pt>
                <c:pt idx="1156">
                  <c:v>750</c:v>
                </c:pt>
                <c:pt idx="1157">
                  <c:v>750</c:v>
                </c:pt>
                <c:pt idx="1158">
                  <c:v>750</c:v>
                </c:pt>
                <c:pt idx="1159">
                  <c:v>750</c:v>
                </c:pt>
                <c:pt idx="1160">
                  <c:v>750</c:v>
                </c:pt>
                <c:pt idx="1161">
                  <c:v>750</c:v>
                </c:pt>
                <c:pt idx="1162">
                  <c:v>750</c:v>
                </c:pt>
                <c:pt idx="1163">
                  <c:v>750</c:v>
                </c:pt>
                <c:pt idx="1164">
                  <c:v>750</c:v>
                </c:pt>
                <c:pt idx="1165">
                  <c:v>750</c:v>
                </c:pt>
                <c:pt idx="1166">
                  <c:v>750</c:v>
                </c:pt>
                <c:pt idx="1167">
                  <c:v>750</c:v>
                </c:pt>
                <c:pt idx="1168">
                  <c:v>750</c:v>
                </c:pt>
                <c:pt idx="1169">
                  <c:v>750</c:v>
                </c:pt>
                <c:pt idx="1170">
                  <c:v>750</c:v>
                </c:pt>
                <c:pt idx="1171">
                  <c:v>750</c:v>
                </c:pt>
                <c:pt idx="1172">
                  <c:v>750</c:v>
                </c:pt>
                <c:pt idx="1173">
                  <c:v>750</c:v>
                </c:pt>
                <c:pt idx="1174">
                  <c:v>750</c:v>
                </c:pt>
                <c:pt idx="1175">
                  <c:v>750</c:v>
                </c:pt>
                <c:pt idx="1176">
                  <c:v>750</c:v>
                </c:pt>
                <c:pt idx="1177">
                  <c:v>750</c:v>
                </c:pt>
                <c:pt idx="1178">
                  <c:v>750</c:v>
                </c:pt>
                <c:pt idx="1179">
                  <c:v>750</c:v>
                </c:pt>
                <c:pt idx="1180">
                  <c:v>750</c:v>
                </c:pt>
                <c:pt idx="1181">
                  <c:v>750</c:v>
                </c:pt>
                <c:pt idx="1182">
                  <c:v>750</c:v>
                </c:pt>
                <c:pt idx="1183">
                  <c:v>750</c:v>
                </c:pt>
                <c:pt idx="1184">
                  <c:v>750</c:v>
                </c:pt>
                <c:pt idx="1185">
                  <c:v>750</c:v>
                </c:pt>
                <c:pt idx="1186">
                  <c:v>750</c:v>
                </c:pt>
                <c:pt idx="1187">
                  <c:v>750</c:v>
                </c:pt>
                <c:pt idx="1188">
                  <c:v>750</c:v>
                </c:pt>
                <c:pt idx="1189">
                  <c:v>750</c:v>
                </c:pt>
                <c:pt idx="1190">
                  <c:v>750</c:v>
                </c:pt>
                <c:pt idx="1191">
                  <c:v>750</c:v>
                </c:pt>
                <c:pt idx="1192">
                  <c:v>750</c:v>
                </c:pt>
                <c:pt idx="1193">
                  <c:v>750</c:v>
                </c:pt>
                <c:pt idx="1194">
                  <c:v>750</c:v>
                </c:pt>
                <c:pt idx="1195">
                  <c:v>750</c:v>
                </c:pt>
                <c:pt idx="1196">
                  <c:v>750</c:v>
                </c:pt>
                <c:pt idx="1197">
                  <c:v>750</c:v>
                </c:pt>
                <c:pt idx="1198">
                  <c:v>750</c:v>
                </c:pt>
                <c:pt idx="1199">
                  <c:v>750</c:v>
                </c:pt>
                <c:pt idx="1200">
                  <c:v>750</c:v>
                </c:pt>
                <c:pt idx="1201">
                  <c:v>750</c:v>
                </c:pt>
                <c:pt idx="1202">
                  <c:v>750</c:v>
                </c:pt>
                <c:pt idx="1203">
                  <c:v>750</c:v>
                </c:pt>
                <c:pt idx="1204">
                  <c:v>750</c:v>
                </c:pt>
                <c:pt idx="1205">
                  <c:v>750</c:v>
                </c:pt>
                <c:pt idx="1206">
                  <c:v>750</c:v>
                </c:pt>
                <c:pt idx="1207">
                  <c:v>750</c:v>
                </c:pt>
                <c:pt idx="1208">
                  <c:v>750</c:v>
                </c:pt>
                <c:pt idx="1209">
                  <c:v>750</c:v>
                </c:pt>
                <c:pt idx="1210">
                  <c:v>750</c:v>
                </c:pt>
                <c:pt idx="1211">
                  <c:v>750</c:v>
                </c:pt>
                <c:pt idx="1212">
                  <c:v>750</c:v>
                </c:pt>
                <c:pt idx="1213">
                  <c:v>750</c:v>
                </c:pt>
                <c:pt idx="1214">
                  <c:v>750</c:v>
                </c:pt>
                <c:pt idx="1215">
                  <c:v>750</c:v>
                </c:pt>
                <c:pt idx="1216">
                  <c:v>750</c:v>
                </c:pt>
                <c:pt idx="1217">
                  <c:v>750</c:v>
                </c:pt>
                <c:pt idx="1218">
                  <c:v>750</c:v>
                </c:pt>
                <c:pt idx="1219">
                  <c:v>750</c:v>
                </c:pt>
                <c:pt idx="1220">
                  <c:v>750</c:v>
                </c:pt>
                <c:pt idx="1221">
                  <c:v>750</c:v>
                </c:pt>
                <c:pt idx="1222">
                  <c:v>750</c:v>
                </c:pt>
                <c:pt idx="1223">
                  <c:v>750</c:v>
                </c:pt>
                <c:pt idx="1224">
                  <c:v>750</c:v>
                </c:pt>
                <c:pt idx="1225">
                  <c:v>750</c:v>
                </c:pt>
                <c:pt idx="1226">
                  <c:v>750</c:v>
                </c:pt>
                <c:pt idx="1227">
                  <c:v>750</c:v>
                </c:pt>
                <c:pt idx="1228">
                  <c:v>750</c:v>
                </c:pt>
                <c:pt idx="1229">
                  <c:v>750</c:v>
                </c:pt>
                <c:pt idx="1230">
                  <c:v>750</c:v>
                </c:pt>
                <c:pt idx="1231">
                  <c:v>750</c:v>
                </c:pt>
                <c:pt idx="1232">
                  <c:v>750</c:v>
                </c:pt>
                <c:pt idx="1233">
                  <c:v>750</c:v>
                </c:pt>
                <c:pt idx="1234">
                  <c:v>750</c:v>
                </c:pt>
                <c:pt idx="1235">
                  <c:v>750</c:v>
                </c:pt>
                <c:pt idx="1236">
                  <c:v>750</c:v>
                </c:pt>
                <c:pt idx="1237">
                  <c:v>750</c:v>
                </c:pt>
                <c:pt idx="1238">
                  <c:v>750</c:v>
                </c:pt>
                <c:pt idx="1239">
                  <c:v>750</c:v>
                </c:pt>
                <c:pt idx="1240">
                  <c:v>750</c:v>
                </c:pt>
                <c:pt idx="1241">
                  <c:v>750</c:v>
                </c:pt>
                <c:pt idx="1242">
                  <c:v>750</c:v>
                </c:pt>
                <c:pt idx="1243">
                  <c:v>0</c:v>
                </c:pt>
                <c:pt idx="1244">
                  <c:v>0</c:v>
                </c:pt>
                <c:pt idx="1245">
                  <c:v>0</c:v>
                </c:pt>
                <c:pt idx="1246">
                  <c:v>0</c:v>
                </c:pt>
                <c:pt idx="1247">
                  <c:v>0</c:v>
                </c:pt>
                <c:pt idx="1248">
                  <c:v>0</c:v>
                </c:pt>
                <c:pt idx="1249">
                  <c:v>0</c:v>
                </c:pt>
                <c:pt idx="1250">
                  <c:v>0</c:v>
                </c:pt>
                <c:pt idx="1251">
                  <c:v>0</c:v>
                </c:pt>
                <c:pt idx="1252">
                  <c:v>0</c:v>
                </c:pt>
                <c:pt idx="1253">
                  <c:v>0</c:v>
                </c:pt>
                <c:pt idx="1254">
                  <c:v>0</c:v>
                </c:pt>
                <c:pt idx="1255">
                  <c:v>0</c:v>
                </c:pt>
                <c:pt idx="1256">
                  <c:v>0</c:v>
                </c:pt>
                <c:pt idx="1257">
                  <c:v>0</c:v>
                </c:pt>
                <c:pt idx="1258">
                  <c:v>0</c:v>
                </c:pt>
                <c:pt idx="1259">
                  <c:v>0</c:v>
                </c:pt>
                <c:pt idx="1260">
                  <c:v>0</c:v>
                </c:pt>
                <c:pt idx="1261">
                  <c:v>0</c:v>
                </c:pt>
                <c:pt idx="1262">
                  <c:v>0</c:v>
                </c:pt>
                <c:pt idx="1263">
                  <c:v>0</c:v>
                </c:pt>
                <c:pt idx="1264">
                  <c:v>0</c:v>
                </c:pt>
                <c:pt idx="1265">
                  <c:v>0</c:v>
                </c:pt>
                <c:pt idx="1266">
                  <c:v>0</c:v>
                </c:pt>
                <c:pt idx="1267">
                  <c:v>950</c:v>
                </c:pt>
                <c:pt idx="1268">
                  <c:v>950</c:v>
                </c:pt>
                <c:pt idx="1269">
                  <c:v>950</c:v>
                </c:pt>
                <c:pt idx="1270">
                  <c:v>950</c:v>
                </c:pt>
                <c:pt idx="1271">
                  <c:v>950</c:v>
                </c:pt>
                <c:pt idx="1272">
                  <c:v>950</c:v>
                </c:pt>
                <c:pt idx="1273">
                  <c:v>950</c:v>
                </c:pt>
                <c:pt idx="1274">
                  <c:v>950</c:v>
                </c:pt>
                <c:pt idx="1275">
                  <c:v>950</c:v>
                </c:pt>
                <c:pt idx="1276">
                  <c:v>950</c:v>
                </c:pt>
                <c:pt idx="1277">
                  <c:v>950</c:v>
                </c:pt>
                <c:pt idx="1278">
                  <c:v>950</c:v>
                </c:pt>
                <c:pt idx="1279">
                  <c:v>950</c:v>
                </c:pt>
                <c:pt idx="1280">
                  <c:v>950</c:v>
                </c:pt>
                <c:pt idx="1281">
                  <c:v>950</c:v>
                </c:pt>
                <c:pt idx="1282">
                  <c:v>950</c:v>
                </c:pt>
                <c:pt idx="1283">
                  <c:v>950</c:v>
                </c:pt>
                <c:pt idx="1284">
                  <c:v>950</c:v>
                </c:pt>
                <c:pt idx="1285">
                  <c:v>950</c:v>
                </c:pt>
                <c:pt idx="1286">
                  <c:v>950</c:v>
                </c:pt>
                <c:pt idx="1287">
                  <c:v>950</c:v>
                </c:pt>
                <c:pt idx="1288">
                  <c:v>950</c:v>
                </c:pt>
                <c:pt idx="1289">
                  <c:v>950</c:v>
                </c:pt>
                <c:pt idx="1290">
                  <c:v>950</c:v>
                </c:pt>
                <c:pt idx="1291">
                  <c:v>950</c:v>
                </c:pt>
                <c:pt idx="1292">
                  <c:v>950</c:v>
                </c:pt>
                <c:pt idx="1293">
                  <c:v>950</c:v>
                </c:pt>
                <c:pt idx="1294">
                  <c:v>950</c:v>
                </c:pt>
                <c:pt idx="1295">
                  <c:v>950</c:v>
                </c:pt>
                <c:pt idx="1296">
                  <c:v>950</c:v>
                </c:pt>
                <c:pt idx="1297">
                  <c:v>950</c:v>
                </c:pt>
                <c:pt idx="1298">
                  <c:v>950</c:v>
                </c:pt>
                <c:pt idx="1299">
                  <c:v>950</c:v>
                </c:pt>
                <c:pt idx="1300">
                  <c:v>950</c:v>
                </c:pt>
                <c:pt idx="1301">
                  <c:v>950</c:v>
                </c:pt>
                <c:pt idx="1302">
                  <c:v>950</c:v>
                </c:pt>
                <c:pt idx="1303">
                  <c:v>950</c:v>
                </c:pt>
                <c:pt idx="1304">
                  <c:v>950</c:v>
                </c:pt>
                <c:pt idx="1305">
                  <c:v>950</c:v>
                </c:pt>
                <c:pt idx="1306">
                  <c:v>950</c:v>
                </c:pt>
                <c:pt idx="1307">
                  <c:v>950</c:v>
                </c:pt>
                <c:pt idx="1308">
                  <c:v>950</c:v>
                </c:pt>
                <c:pt idx="1309">
                  <c:v>950</c:v>
                </c:pt>
                <c:pt idx="1310">
                  <c:v>950</c:v>
                </c:pt>
                <c:pt idx="1311">
                  <c:v>950</c:v>
                </c:pt>
                <c:pt idx="1312">
                  <c:v>950</c:v>
                </c:pt>
                <c:pt idx="1313">
                  <c:v>950</c:v>
                </c:pt>
                <c:pt idx="1314">
                  <c:v>950</c:v>
                </c:pt>
                <c:pt idx="1315">
                  <c:v>950</c:v>
                </c:pt>
                <c:pt idx="1316">
                  <c:v>950</c:v>
                </c:pt>
                <c:pt idx="1317">
                  <c:v>950</c:v>
                </c:pt>
                <c:pt idx="1318">
                  <c:v>950</c:v>
                </c:pt>
                <c:pt idx="1319">
                  <c:v>950</c:v>
                </c:pt>
                <c:pt idx="1320">
                  <c:v>950</c:v>
                </c:pt>
                <c:pt idx="1321">
                  <c:v>950</c:v>
                </c:pt>
                <c:pt idx="1322">
                  <c:v>950</c:v>
                </c:pt>
                <c:pt idx="1323">
                  <c:v>950</c:v>
                </c:pt>
                <c:pt idx="1324">
                  <c:v>950</c:v>
                </c:pt>
                <c:pt idx="1325">
                  <c:v>950</c:v>
                </c:pt>
                <c:pt idx="1326">
                  <c:v>950</c:v>
                </c:pt>
                <c:pt idx="1327">
                  <c:v>950</c:v>
                </c:pt>
                <c:pt idx="1328">
                  <c:v>950</c:v>
                </c:pt>
                <c:pt idx="1329">
                  <c:v>950</c:v>
                </c:pt>
                <c:pt idx="1330">
                  <c:v>950</c:v>
                </c:pt>
                <c:pt idx="1331">
                  <c:v>950</c:v>
                </c:pt>
                <c:pt idx="1332">
                  <c:v>950</c:v>
                </c:pt>
                <c:pt idx="1333">
                  <c:v>950</c:v>
                </c:pt>
                <c:pt idx="1334">
                  <c:v>950</c:v>
                </c:pt>
                <c:pt idx="1335">
                  <c:v>950</c:v>
                </c:pt>
                <c:pt idx="1336">
                  <c:v>950</c:v>
                </c:pt>
                <c:pt idx="1337">
                  <c:v>950</c:v>
                </c:pt>
                <c:pt idx="1338">
                  <c:v>950</c:v>
                </c:pt>
                <c:pt idx="1339">
                  <c:v>950</c:v>
                </c:pt>
                <c:pt idx="1340">
                  <c:v>950</c:v>
                </c:pt>
                <c:pt idx="1341">
                  <c:v>950</c:v>
                </c:pt>
                <c:pt idx="1342">
                  <c:v>950</c:v>
                </c:pt>
                <c:pt idx="1343">
                  <c:v>950</c:v>
                </c:pt>
                <c:pt idx="1344">
                  <c:v>950</c:v>
                </c:pt>
                <c:pt idx="1345">
                  <c:v>950</c:v>
                </c:pt>
                <c:pt idx="1346">
                  <c:v>950</c:v>
                </c:pt>
                <c:pt idx="1347">
                  <c:v>950</c:v>
                </c:pt>
                <c:pt idx="1348">
                  <c:v>950</c:v>
                </c:pt>
                <c:pt idx="1349">
                  <c:v>950</c:v>
                </c:pt>
                <c:pt idx="1350">
                  <c:v>950</c:v>
                </c:pt>
                <c:pt idx="1351">
                  <c:v>950</c:v>
                </c:pt>
                <c:pt idx="1352">
                  <c:v>950</c:v>
                </c:pt>
                <c:pt idx="1353">
                  <c:v>950</c:v>
                </c:pt>
                <c:pt idx="1354">
                  <c:v>950</c:v>
                </c:pt>
                <c:pt idx="1355">
                  <c:v>0</c:v>
                </c:pt>
                <c:pt idx="1356">
                  <c:v>0</c:v>
                </c:pt>
                <c:pt idx="1357">
                  <c:v>0</c:v>
                </c:pt>
                <c:pt idx="1358">
                  <c:v>0</c:v>
                </c:pt>
                <c:pt idx="1359">
                  <c:v>0</c:v>
                </c:pt>
                <c:pt idx="1360">
                  <c:v>0</c:v>
                </c:pt>
                <c:pt idx="1361">
                  <c:v>0</c:v>
                </c:pt>
                <c:pt idx="1362">
                  <c:v>350</c:v>
                </c:pt>
                <c:pt idx="1363">
                  <c:v>350</c:v>
                </c:pt>
                <c:pt idx="1364">
                  <c:v>350</c:v>
                </c:pt>
                <c:pt idx="1365">
                  <c:v>350</c:v>
                </c:pt>
                <c:pt idx="1366">
                  <c:v>350</c:v>
                </c:pt>
                <c:pt idx="1367">
                  <c:v>350</c:v>
                </c:pt>
                <c:pt idx="1368">
                  <c:v>350</c:v>
                </c:pt>
                <c:pt idx="1369">
                  <c:v>350</c:v>
                </c:pt>
                <c:pt idx="1370">
                  <c:v>350</c:v>
                </c:pt>
                <c:pt idx="1371">
                  <c:v>350</c:v>
                </c:pt>
                <c:pt idx="1372">
                  <c:v>350</c:v>
                </c:pt>
                <c:pt idx="1373">
                  <c:v>350</c:v>
                </c:pt>
                <c:pt idx="1374">
                  <c:v>350</c:v>
                </c:pt>
                <c:pt idx="1375">
                  <c:v>350</c:v>
                </c:pt>
                <c:pt idx="1376">
                  <c:v>350</c:v>
                </c:pt>
                <c:pt idx="1377">
                  <c:v>350</c:v>
                </c:pt>
                <c:pt idx="1378">
                  <c:v>350</c:v>
                </c:pt>
                <c:pt idx="1379">
                  <c:v>350</c:v>
                </c:pt>
                <c:pt idx="1380">
                  <c:v>350</c:v>
                </c:pt>
                <c:pt idx="1381">
                  <c:v>350</c:v>
                </c:pt>
                <c:pt idx="1382">
                  <c:v>350</c:v>
                </c:pt>
                <c:pt idx="1383">
                  <c:v>350</c:v>
                </c:pt>
                <c:pt idx="1384">
                  <c:v>350</c:v>
                </c:pt>
                <c:pt idx="1385">
                  <c:v>350</c:v>
                </c:pt>
                <c:pt idx="1386">
                  <c:v>350</c:v>
                </c:pt>
                <c:pt idx="1387">
                  <c:v>350</c:v>
                </c:pt>
                <c:pt idx="1388">
                  <c:v>350</c:v>
                </c:pt>
                <c:pt idx="1389">
                  <c:v>350</c:v>
                </c:pt>
                <c:pt idx="1390">
                  <c:v>350</c:v>
                </c:pt>
                <c:pt idx="1391">
                  <c:v>350</c:v>
                </c:pt>
                <c:pt idx="1392">
                  <c:v>350</c:v>
                </c:pt>
                <c:pt idx="1393">
                  <c:v>350</c:v>
                </c:pt>
                <c:pt idx="1394">
                  <c:v>350</c:v>
                </c:pt>
                <c:pt idx="1395">
                  <c:v>350</c:v>
                </c:pt>
                <c:pt idx="1396">
                  <c:v>350</c:v>
                </c:pt>
                <c:pt idx="1397">
                  <c:v>350</c:v>
                </c:pt>
                <c:pt idx="1398">
                  <c:v>350</c:v>
                </c:pt>
                <c:pt idx="1399">
                  <c:v>350</c:v>
                </c:pt>
                <c:pt idx="1400">
                  <c:v>350</c:v>
                </c:pt>
                <c:pt idx="1401">
                  <c:v>350</c:v>
                </c:pt>
                <c:pt idx="1402">
                  <c:v>350</c:v>
                </c:pt>
                <c:pt idx="1403">
                  <c:v>350</c:v>
                </c:pt>
                <c:pt idx="1404">
                  <c:v>350</c:v>
                </c:pt>
                <c:pt idx="1405">
                  <c:v>350</c:v>
                </c:pt>
                <c:pt idx="1406">
                  <c:v>350</c:v>
                </c:pt>
                <c:pt idx="1407">
                  <c:v>350</c:v>
                </c:pt>
                <c:pt idx="1408">
                  <c:v>350</c:v>
                </c:pt>
                <c:pt idx="1409">
                  <c:v>350</c:v>
                </c:pt>
                <c:pt idx="1410">
                  <c:v>350</c:v>
                </c:pt>
                <c:pt idx="1411">
                  <c:v>350</c:v>
                </c:pt>
                <c:pt idx="1412">
                  <c:v>350</c:v>
                </c:pt>
                <c:pt idx="1413">
                  <c:v>350</c:v>
                </c:pt>
                <c:pt idx="1414">
                  <c:v>350</c:v>
                </c:pt>
                <c:pt idx="1415">
                  <c:v>350</c:v>
                </c:pt>
                <c:pt idx="1416">
                  <c:v>350</c:v>
                </c:pt>
                <c:pt idx="1417">
                  <c:v>350</c:v>
                </c:pt>
                <c:pt idx="1418">
                  <c:v>350</c:v>
                </c:pt>
                <c:pt idx="1419">
                  <c:v>350</c:v>
                </c:pt>
                <c:pt idx="1420">
                  <c:v>350</c:v>
                </c:pt>
                <c:pt idx="1421">
                  <c:v>350</c:v>
                </c:pt>
                <c:pt idx="1422">
                  <c:v>350</c:v>
                </c:pt>
                <c:pt idx="1423">
                  <c:v>350</c:v>
                </c:pt>
                <c:pt idx="1424">
                  <c:v>350</c:v>
                </c:pt>
                <c:pt idx="1425">
                  <c:v>350</c:v>
                </c:pt>
                <c:pt idx="1426">
                  <c:v>350</c:v>
                </c:pt>
                <c:pt idx="1427">
                  <c:v>350</c:v>
                </c:pt>
                <c:pt idx="1428">
                  <c:v>350</c:v>
                </c:pt>
                <c:pt idx="1429">
                  <c:v>350</c:v>
                </c:pt>
                <c:pt idx="1430">
                  <c:v>350</c:v>
                </c:pt>
                <c:pt idx="1431">
                  <c:v>350</c:v>
                </c:pt>
                <c:pt idx="1432">
                  <c:v>350</c:v>
                </c:pt>
                <c:pt idx="1433">
                  <c:v>350</c:v>
                </c:pt>
                <c:pt idx="1434">
                  <c:v>350</c:v>
                </c:pt>
                <c:pt idx="1435">
                  <c:v>350</c:v>
                </c:pt>
                <c:pt idx="1436">
                  <c:v>350</c:v>
                </c:pt>
                <c:pt idx="1437">
                  <c:v>350</c:v>
                </c:pt>
                <c:pt idx="1438">
                  <c:v>350</c:v>
                </c:pt>
                <c:pt idx="1439">
                  <c:v>350</c:v>
                </c:pt>
                <c:pt idx="1440">
                  <c:v>350</c:v>
                </c:pt>
                <c:pt idx="1441">
                  <c:v>350</c:v>
                </c:pt>
                <c:pt idx="1442">
                  <c:v>350</c:v>
                </c:pt>
                <c:pt idx="1443">
                  <c:v>350</c:v>
                </c:pt>
                <c:pt idx="1444">
                  <c:v>350</c:v>
                </c:pt>
                <c:pt idx="1445">
                  <c:v>350</c:v>
                </c:pt>
                <c:pt idx="1446">
                  <c:v>350</c:v>
                </c:pt>
                <c:pt idx="1447">
                  <c:v>350</c:v>
                </c:pt>
                <c:pt idx="1448">
                  <c:v>350</c:v>
                </c:pt>
                <c:pt idx="1449">
                  <c:v>350</c:v>
                </c:pt>
                <c:pt idx="1450">
                  <c:v>350</c:v>
                </c:pt>
                <c:pt idx="1451">
                  <c:v>350</c:v>
                </c:pt>
                <c:pt idx="1452">
                  <c:v>350</c:v>
                </c:pt>
                <c:pt idx="1453">
                  <c:v>350</c:v>
                </c:pt>
                <c:pt idx="1454">
                  <c:v>350</c:v>
                </c:pt>
                <c:pt idx="1455">
                  <c:v>350</c:v>
                </c:pt>
                <c:pt idx="1456">
                  <c:v>350</c:v>
                </c:pt>
                <c:pt idx="1457">
                  <c:v>350</c:v>
                </c:pt>
                <c:pt idx="1458">
                  <c:v>350</c:v>
                </c:pt>
                <c:pt idx="1459">
                  <c:v>350</c:v>
                </c:pt>
                <c:pt idx="1460">
                  <c:v>350</c:v>
                </c:pt>
                <c:pt idx="1461">
                  <c:v>350</c:v>
                </c:pt>
                <c:pt idx="1462">
                  <c:v>350</c:v>
                </c:pt>
                <c:pt idx="1463">
                  <c:v>350</c:v>
                </c:pt>
                <c:pt idx="1464">
                  <c:v>350</c:v>
                </c:pt>
                <c:pt idx="1465">
                  <c:v>350</c:v>
                </c:pt>
                <c:pt idx="1466">
                  <c:v>350</c:v>
                </c:pt>
                <c:pt idx="1467">
                  <c:v>350</c:v>
                </c:pt>
                <c:pt idx="1468">
                  <c:v>350</c:v>
                </c:pt>
                <c:pt idx="1469">
                  <c:v>350</c:v>
                </c:pt>
                <c:pt idx="1470">
                  <c:v>350</c:v>
                </c:pt>
                <c:pt idx="1471">
                  <c:v>350</c:v>
                </c:pt>
                <c:pt idx="1472">
                  <c:v>350</c:v>
                </c:pt>
                <c:pt idx="1473">
                  <c:v>350</c:v>
                </c:pt>
                <c:pt idx="1474">
                  <c:v>350</c:v>
                </c:pt>
                <c:pt idx="1475">
                  <c:v>350</c:v>
                </c:pt>
                <c:pt idx="1476">
                  <c:v>350</c:v>
                </c:pt>
                <c:pt idx="1477">
                  <c:v>350</c:v>
                </c:pt>
                <c:pt idx="1478">
                  <c:v>350</c:v>
                </c:pt>
                <c:pt idx="1479">
                  <c:v>350</c:v>
                </c:pt>
                <c:pt idx="1480">
                  <c:v>350</c:v>
                </c:pt>
                <c:pt idx="1481">
                  <c:v>350</c:v>
                </c:pt>
                <c:pt idx="1482">
                  <c:v>350</c:v>
                </c:pt>
                <c:pt idx="1483">
                  <c:v>350</c:v>
                </c:pt>
                <c:pt idx="1484">
                  <c:v>350</c:v>
                </c:pt>
                <c:pt idx="1485">
                  <c:v>350</c:v>
                </c:pt>
                <c:pt idx="1486">
                  <c:v>350</c:v>
                </c:pt>
                <c:pt idx="1487">
                  <c:v>350</c:v>
                </c:pt>
                <c:pt idx="1488">
                  <c:v>350</c:v>
                </c:pt>
                <c:pt idx="1489">
                  <c:v>350</c:v>
                </c:pt>
                <c:pt idx="1490">
                  <c:v>350</c:v>
                </c:pt>
                <c:pt idx="1491">
                  <c:v>350</c:v>
                </c:pt>
                <c:pt idx="1492">
                  <c:v>350</c:v>
                </c:pt>
                <c:pt idx="1493">
                  <c:v>350</c:v>
                </c:pt>
                <c:pt idx="1494">
                  <c:v>350</c:v>
                </c:pt>
                <c:pt idx="1495">
                  <c:v>350</c:v>
                </c:pt>
                <c:pt idx="1496">
                  <c:v>350</c:v>
                </c:pt>
                <c:pt idx="1497">
                  <c:v>350</c:v>
                </c:pt>
                <c:pt idx="1498">
                  <c:v>350</c:v>
                </c:pt>
                <c:pt idx="1499">
                  <c:v>350</c:v>
                </c:pt>
                <c:pt idx="1500">
                  <c:v>350</c:v>
                </c:pt>
                <c:pt idx="1501">
                  <c:v>350</c:v>
                </c:pt>
                <c:pt idx="1502">
                  <c:v>350</c:v>
                </c:pt>
                <c:pt idx="1503">
                  <c:v>350</c:v>
                </c:pt>
                <c:pt idx="1504">
                  <c:v>350</c:v>
                </c:pt>
                <c:pt idx="1505">
                  <c:v>350</c:v>
                </c:pt>
                <c:pt idx="1506">
                  <c:v>350</c:v>
                </c:pt>
                <c:pt idx="1507">
                  <c:v>350</c:v>
                </c:pt>
                <c:pt idx="1508">
                  <c:v>350</c:v>
                </c:pt>
                <c:pt idx="1509">
                  <c:v>350</c:v>
                </c:pt>
                <c:pt idx="1510">
                  <c:v>350</c:v>
                </c:pt>
                <c:pt idx="1511">
                  <c:v>350</c:v>
                </c:pt>
                <c:pt idx="1512">
                  <c:v>350</c:v>
                </c:pt>
                <c:pt idx="1513">
                  <c:v>350</c:v>
                </c:pt>
                <c:pt idx="1514">
                  <c:v>350</c:v>
                </c:pt>
                <c:pt idx="1515">
                  <c:v>350</c:v>
                </c:pt>
                <c:pt idx="1516">
                  <c:v>350</c:v>
                </c:pt>
                <c:pt idx="1517">
                  <c:v>350</c:v>
                </c:pt>
                <c:pt idx="1518">
                  <c:v>350</c:v>
                </c:pt>
                <c:pt idx="1519">
                  <c:v>350</c:v>
                </c:pt>
                <c:pt idx="1520">
                  <c:v>350</c:v>
                </c:pt>
                <c:pt idx="1521">
                  <c:v>350</c:v>
                </c:pt>
                <c:pt idx="1522">
                  <c:v>350</c:v>
                </c:pt>
                <c:pt idx="1523">
                  <c:v>350</c:v>
                </c:pt>
                <c:pt idx="1524">
                  <c:v>350</c:v>
                </c:pt>
                <c:pt idx="1525">
                  <c:v>350</c:v>
                </c:pt>
                <c:pt idx="1526">
                  <c:v>350</c:v>
                </c:pt>
                <c:pt idx="1527">
                  <c:v>350</c:v>
                </c:pt>
                <c:pt idx="1528">
                  <c:v>350</c:v>
                </c:pt>
                <c:pt idx="1529">
                  <c:v>350</c:v>
                </c:pt>
                <c:pt idx="1530">
                  <c:v>350</c:v>
                </c:pt>
                <c:pt idx="1531">
                  <c:v>350</c:v>
                </c:pt>
                <c:pt idx="1532">
                  <c:v>350</c:v>
                </c:pt>
                <c:pt idx="1533">
                  <c:v>350</c:v>
                </c:pt>
                <c:pt idx="1534">
                  <c:v>350</c:v>
                </c:pt>
                <c:pt idx="1535">
                  <c:v>350</c:v>
                </c:pt>
                <c:pt idx="1536">
                  <c:v>350</c:v>
                </c:pt>
                <c:pt idx="1537">
                  <c:v>350</c:v>
                </c:pt>
                <c:pt idx="1538">
                  <c:v>350</c:v>
                </c:pt>
                <c:pt idx="1539">
                  <c:v>350</c:v>
                </c:pt>
                <c:pt idx="1540">
                  <c:v>350</c:v>
                </c:pt>
                <c:pt idx="1541">
                  <c:v>350</c:v>
                </c:pt>
                <c:pt idx="1542">
                  <c:v>350</c:v>
                </c:pt>
                <c:pt idx="1543">
                  <c:v>350</c:v>
                </c:pt>
                <c:pt idx="1544">
                  <c:v>350</c:v>
                </c:pt>
                <c:pt idx="1545">
                  <c:v>350</c:v>
                </c:pt>
                <c:pt idx="1546">
                  <c:v>350</c:v>
                </c:pt>
                <c:pt idx="1547">
                  <c:v>350</c:v>
                </c:pt>
                <c:pt idx="1548">
                  <c:v>350</c:v>
                </c:pt>
                <c:pt idx="1549">
                  <c:v>350</c:v>
                </c:pt>
                <c:pt idx="1550">
                  <c:v>350</c:v>
                </c:pt>
                <c:pt idx="1551">
                  <c:v>350</c:v>
                </c:pt>
                <c:pt idx="1552">
                  <c:v>350</c:v>
                </c:pt>
                <c:pt idx="1553">
                  <c:v>350</c:v>
                </c:pt>
                <c:pt idx="1554">
                  <c:v>350</c:v>
                </c:pt>
                <c:pt idx="1555">
                  <c:v>350</c:v>
                </c:pt>
                <c:pt idx="1556">
                  <c:v>350</c:v>
                </c:pt>
                <c:pt idx="1557">
                  <c:v>350</c:v>
                </c:pt>
                <c:pt idx="1558">
                  <c:v>350</c:v>
                </c:pt>
                <c:pt idx="1559">
                  <c:v>350</c:v>
                </c:pt>
                <c:pt idx="1560">
                  <c:v>350</c:v>
                </c:pt>
                <c:pt idx="1561">
                  <c:v>350</c:v>
                </c:pt>
                <c:pt idx="1562">
                  <c:v>350</c:v>
                </c:pt>
                <c:pt idx="1563">
                  <c:v>350</c:v>
                </c:pt>
                <c:pt idx="1564">
                  <c:v>350</c:v>
                </c:pt>
                <c:pt idx="1565">
                  <c:v>0</c:v>
                </c:pt>
                <c:pt idx="1566">
                  <c:v>0</c:v>
                </c:pt>
                <c:pt idx="1567">
                  <c:v>0</c:v>
                </c:pt>
                <c:pt idx="1568">
                  <c:v>0</c:v>
                </c:pt>
                <c:pt idx="1569">
                  <c:v>0</c:v>
                </c:pt>
                <c:pt idx="1570">
                  <c:v>0</c:v>
                </c:pt>
                <c:pt idx="1571">
                  <c:v>0</c:v>
                </c:pt>
                <c:pt idx="1572">
                  <c:v>0</c:v>
                </c:pt>
                <c:pt idx="1573">
                  <c:v>0</c:v>
                </c:pt>
                <c:pt idx="1574">
                  <c:v>0</c:v>
                </c:pt>
                <c:pt idx="1575">
                  <c:v>0</c:v>
                </c:pt>
                <c:pt idx="1576">
                  <c:v>0</c:v>
                </c:pt>
                <c:pt idx="1577">
                  <c:v>0</c:v>
                </c:pt>
                <c:pt idx="1578">
                  <c:v>0</c:v>
                </c:pt>
                <c:pt idx="1579">
                  <c:v>0</c:v>
                </c:pt>
                <c:pt idx="1580">
                  <c:v>0</c:v>
                </c:pt>
                <c:pt idx="1581">
                  <c:v>0</c:v>
                </c:pt>
                <c:pt idx="1582">
                  <c:v>0</c:v>
                </c:pt>
                <c:pt idx="1583">
                  <c:v>0</c:v>
                </c:pt>
                <c:pt idx="1584">
                  <c:v>0</c:v>
                </c:pt>
                <c:pt idx="1585">
                  <c:v>0</c:v>
                </c:pt>
                <c:pt idx="1586">
                  <c:v>0</c:v>
                </c:pt>
                <c:pt idx="1587">
                  <c:v>0</c:v>
                </c:pt>
                <c:pt idx="1588">
                  <c:v>0</c:v>
                </c:pt>
                <c:pt idx="1589">
                  <c:v>0</c:v>
                </c:pt>
                <c:pt idx="1590">
                  <c:v>0</c:v>
                </c:pt>
                <c:pt idx="1591">
                  <c:v>0</c:v>
                </c:pt>
                <c:pt idx="1592">
                  <c:v>0</c:v>
                </c:pt>
                <c:pt idx="1593">
                  <c:v>0</c:v>
                </c:pt>
                <c:pt idx="1594">
                  <c:v>0</c:v>
                </c:pt>
                <c:pt idx="1595">
                  <c:v>0</c:v>
                </c:pt>
                <c:pt idx="1596">
                  <c:v>0</c:v>
                </c:pt>
                <c:pt idx="1597">
                  <c:v>0</c:v>
                </c:pt>
                <c:pt idx="1598">
                  <c:v>0</c:v>
                </c:pt>
                <c:pt idx="1599">
                  <c:v>950</c:v>
                </c:pt>
                <c:pt idx="1600">
                  <c:v>950</c:v>
                </c:pt>
                <c:pt idx="1601">
                  <c:v>950</c:v>
                </c:pt>
                <c:pt idx="1602">
                  <c:v>950</c:v>
                </c:pt>
                <c:pt idx="1603">
                  <c:v>950</c:v>
                </c:pt>
                <c:pt idx="1604">
                  <c:v>950</c:v>
                </c:pt>
                <c:pt idx="1605">
                  <c:v>950</c:v>
                </c:pt>
                <c:pt idx="1606">
                  <c:v>950</c:v>
                </c:pt>
                <c:pt idx="1607">
                  <c:v>950</c:v>
                </c:pt>
                <c:pt idx="1608">
                  <c:v>950</c:v>
                </c:pt>
                <c:pt idx="1609">
                  <c:v>950</c:v>
                </c:pt>
                <c:pt idx="1610">
                  <c:v>950</c:v>
                </c:pt>
                <c:pt idx="1611">
                  <c:v>950</c:v>
                </c:pt>
                <c:pt idx="1612">
                  <c:v>950</c:v>
                </c:pt>
                <c:pt idx="1613">
                  <c:v>950</c:v>
                </c:pt>
                <c:pt idx="1614">
                  <c:v>950</c:v>
                </c:pt>
                <c:pt idx="1615">
                  <c:v>950</c:v>
                </c:pt>
                <c:pt idx="1616">
                  <c:v>950</c:v>
                </c:pt>
                <c:pt idx="1617">
                  <c:v>950</c:v>
                </c:pt>
                <c:pt idx="1618">
                  <c:v>950</c:v>
                </c:pt>
                <c:pt idx="1619">
                  <c:v>950</c:v>
                </c:pt>
                <c:pt idx="1620">
                  <c:v>950</c:v>
                </c:pt>
                <c:pt idx="1621">
                  <c:v>950</c:v>
                </c:pt>
                <c:pt idx="1622">
                  <c:v>950</c:v>
                </c:pt>
                <c:pt idx="1623">
                  <c:v>950</c:v>
                </c:pt>
                <c:pt idx="1624">
                  <c:v>950</c:v>
                </c:pt>
                <c:pt idx="1625">
                  <c:v>950</c:v>
                </c:pt>
                <c:pt idx="1626">
                  <c:v>950</c:v>
                </c:pt>
                <c:pt idx="1627">
                  <c:v>950</c:v>
                </c:pt>
                <c:pt idx="1628">
                  <c:v>950</c:v>
                </c:pt>
                <c:pt idx="1629">
                  <c:v>950</c:v>
                </c:pt>
                <c:pt idx="1630">
                  <c:v>950</c:v>
                </c:pt>
                <c:pt idx="1631">
                  <c:v>950</c:v>
                </c:pt>
                <c:pt idx="1632">
                  <c:v>950</c:v>
                </c:pt>
                <c:pt idx="1633">
                  <c:v>950</c:v>
                </c:pt>
                <c:pt idx="1634">
                  <c:v>950</c:v>
                </c:pt>
                <c:pt idx="1635">
                  <c:v>950</c:v>
                </c:pt>
                <c:pt idx="1636">
                  <c:v>950</c:v>
                </c:pt>
                <c:pt idx="1637">
                  <c:v>950</c:v>
                </c:pt>
                <c:pt idx="1638">
                  <c:v>950</c:v>
                </c:pt>
                <c:pt idx="1639">
                  <c:v>950</c:v>
                </c:pt>
                <c:pt idx="1640">
                  <c:v>950</c:v>
                </c:pt>
                <c:pt idx="1641">
                  <c:v>950</c:v>
                </c:pt>
                <c:pt idx="1642">
                  <c:v>950</c:v>
                </c:pt>
                <c:pt idx="1643">
                  <c:v>0</c:v>
                </c:pt>
                <c:pt idx="1644">
                  <c:v>0</c:v>
                </c:pt>
                <c:pt idx="1645">
                  <c:v>0</c:v>
                </c:pt>
                <c:pt idx="1646">
                  <c:v>0</c:v>
                </c:pt>
                <c:pt idx="1647">
                  <c:v>0</c:v>
                </c:pt>
                <c:pt idx="1648">
                  <c:v>0</c:v>
                </c:pt>
                <c:pt idx="1649">
                  <c:v>0</c:v>
                </c:pt>
                <c:pt idx="1650">
                  <c:v>0</c:v>
                </c:pt>
                <c:pt idx="1651">
                  <c:v>0</c:v>
                </c:pt>
                <c:pt idx="1652">
                  <c:v>0</c:v>
                </c:pt>
                <c:pt idx="1653">
                  <c:v>0</c:v>
                </c:pt>
                <c:pt idx="1654">
                  <c:v>0</c:v>
                </c:pt>
                <c:pt idx="1655">
                  <c:v>0</c:v>
                </c:pt>
                <c:pt idx="1656">
                  <c:v>0</c:v>
                </c:pt>
                <c:pt idx="1657">
                  <c:v>0</c:v>
                </c:pt>
                <c:pt idx="1658">
                  <c:v>0</c:v>
                </c:pt>
                <c:pt idx="1659">
                  <c:v>0</c:v>
                </c:pt>
                <c:pt idx="1660">
                  <c:v>0</c:v>
                </c:pt>
                <c:pt idx="1661">
                  <c:v>0</c:v>
                </c:pt>
                <c:pt idx="1662">
                  <c:v>0</c:v>
                </c:pt>
                <c:pt idx="1663">
                  <c:v>0</c:v>
                </c:pt>
                <c:pt idx="1664">
                  <c:v>0</c:v>
                </c:pt>
                <c:pt idx="1665">
                  <c:v>0</c:v>
                </c:pt>
                <c:pt idx="1666">
                  <c:v>0</c:v>
                </c:pt>
                <c:pt idx="1667">
                  <c:v>0</c:v>
                </c:pt>
                <c:pt idx="1668">
                  <c:v>0</c:v>
                </c:pt>
                <c:pt idx="1669">
                  <c:v>0</c:v>
                </c:pt>
                <c:pt idx="1670">
                  <c:v>150</c:v>
                </c:pt>
                <c:pt idx="1671">
                  <c:v>150</c:v>
                </c:pt>
                <c:pt idx="1672">
                  <c:v>150</c:v>
                </c:pt>
                <c:pt idx="1673">
                  <c:v>150</c:v>
                </c:pt>
                <c:pt idx="1674">
                  <c:v>150</c:v>
                </c:pt>
                <c:pt idx="1675">
                  <c:v>150</c:v>
                </c:pt>
                <c:pt idx="1676">
                  <c:v>150</c:v>
                </c:pt>
                <c:pt idx="1677">
                  <c:v>150</c:v>
                </c:pt>
                <c:pt idx="1678">
                  <c:v>150</c:v>
                </c:pt>
                <c:pt idx="1679">
                  <c:v>150</c:v>
                </c:pt>
                <c:pt idx="1680">
                  <c:v>150</c:v>
                </c:pt>
                <c:pt idx="1681">
                  <c:v>150</c:v>
                </c:pt>
                <c:pt idx="1682">
                  <c:v>150</c:v>
                </c:pt>
                <c:pt idx="1683">
                  <c:v>150</c:v>
                </c:pt>
                <c:pt idx="1684">
                  <c:v>150</c:v>
                </c:pt>
                <c:pt idx="1685">
                  <c:v>150</c:v>
                </c:pt>
                <c:pt idx="1686">
                  <c:v>150</c:v>
                </c:pt>
                <c:pt idx="1687">
                  <c:v>150</c:v>
                </c:pt>
                <c:pt idx="1688">
                  <c:v>150</c:v>
                </c:pt>
                <c:pt idx="1689">
                  <c:v>150</c:v>
                </c:pt>
                <c:pt idx="1690">
                  <c:v>150</c:v>
                </c:pt>
                <c:pt idx="1691">
                  <c:v>150</c:v>
                </c:pt>
                <c:pt idx="1692">
                  <c:v>150</c:v>
                </c:pt>
                <c:pt idx="1693">
                  <c:v>150</c:v>
                </c:pt>
                <c:pt idx="1694">
                  <c:v>150</c:v>
                </c:pt>
                <c:pt idx="1695">
                  <c:v>150</c:v>
                </c:pt>
                <c:pt idx="1696">
                  <c:v>150</c:v>
                </c:pt>
                <c:pt idx="1697">
                  <c:v>150</c:v>
                </c:pt>
                <c:pt idx="1698">
                  <c:v>150</c:v>
                </c:pt>
                <c:pt idx="1699">
                  <c:v>150</c:v>
                </c:pt>
                <c:pt idx="1700">
                  <c:v>150</c:v>
                </c:pt>
                <c:pt idx="1701">
                  <c:v>150</c:v>
                </c:pt>
                <c:pt idx="1702">
                  <c:v>150</c:v>
                </c:pt>
                <c:pt idx="1703">
                  <c:v>150</c:v>
                </c:pt>
                <c:pt idx="1704">
                  <c:v>150</c:v>
                </c:pt>
                <c:pt idx="1705">
                  <c:v>150</c:v>
                </c:pt>
                <c:pt idx="1706">
                  <c:v>150</c:v>
                </c:pt>
                <c:pt idx="1707">
                  <c:v>150</c:v>
                </c:pt>
                <c:pt idx="1708">
                  <c:v>150</c:v>
                </c:pt>
                <c:pt idx="1709">
                  <c:v>150</c:v>
                </c:pt>
                <c:pt idx="1710">
                  <c:v>150</c:v>
                </c:pt>
                <c:pt idx="1711">
                  <c:v>150</c:v>
                </c:pt>
                <c:pt idx="1712">
                  <c:v>150</c:v>
                </c:pt>
                <c:pt idx="1713">
                  <c:v>150</c:v>
                </c:pt>
                <c:pt idx="1714">
                  <c:v>150</c:v>
                </c:pt>
                <c:pt idx="1715">
                  <c:v>150</c:v>
                </c:pt>
                <c:pt idx="1716">
                  <c:v>150</c:v>
                </c:pt>
                <c:pt idx="1717">
                  <c:v>150</c:v>
                </c:pt>
                <c:pt idx="1718">
                  <c:v>150</c:v>
                </c:pt>
                <c:pt idx="1719">
                  <c:v>150</c:v>
                </c:pt>
                <c:pt idx="1720">
                  <c:v>150</c:v>
                </c:pt>
                <c:pt idx="1721">
                  <c:v>150</c:v>
                </c:pt>
                <c:pt idx="1722">
                  <c:v>150</c:v>
                </c:pt>
                <c:pt idx="1723">
                  <c:v>150</c:v>
                </c:pt>
                <c:pt idx="1724">
                  <c:v>150</c:v>
                </c:pt>
                <c:pt idx="1725">
                  <c:v>150</c:v>
                </c:pt>
                <c:pt idx="1726">
                  <c:v>150</c:v>
                </c:pt>
                <c:pt idx="1727">
                  <c:v>150</c:v>
                </c:pt>
                <c:pt idx="1728">
                  <c:v>150</c:v>
                </c:pt>
                <c:pt idx="1729">
                  <c:v>150</c:v>
                </c:pt>
                <c:pt idx="1730">
                  <c:v>150</c:v>
                </c:pt>
                <c:pt idx="1731">
                  <c:v>150</c:v>
                </c:pt>
                <c:pt idx="1732">
                  <c:v>150</c:v>
                </c:pt>
                <c:pt idx="1733">
                  <c:v>150</c:v>
                </c:pt>
                <c:pt idx="1734">
                  <c:v>150</c:v>
                </c:pt>
                <c:pt idx="1735">
                  <c:v>150</c:v>
                </c:pt>
                <c:pt idx="1736">
                  <c:v>150</c:v>
                </c:pt>
                <c:pt idx="1737">
                  <c:v>150</c:v>
                </c:pt>
                <c:pt idx="1738">
                  <c:v>150</c:v>
                </c:pt>
                <c:pt idx="1739">
                  <c:v>150</c:v>
                </c:pt>
                <c:pt idx="1740">
                  <c:v>150</c:v>
                </c:pt>
                <c:pt idx="1741">
                  <c:v>150</c:v>
                </c:pt>
                <c:pt idx="1742">
                  <c:v>150</c:v>
                </c:pt>
                <c:pt idx="1743">
                  <c:v>150</c:v>
                </c:pt>
                <c:pt idx="1744">
                  <c:v>150</c:v>
                </c:pt>
                <c:pt idx="1745">
                  <c:v>150</c:v>
                </c:pt>
                <c:pt idx="1746">
                  <c:v>150</c:v>
                </c:pt>
                <c:pt idx="1747">
                  <c:v>150</c:v>
                </c:pt>
                <c:pt idx="1748">
                  <c:v>150</c:v>
                </c:pt>
                <c:pt idx="1749">
                  <c:v>150</c:v>
                </c:pt>
                <c:pt idx="1750">
                  <c:v>150</c:v>
                </c:pt>
                <c:pt idx="1751">
                  <c:v>150</c:v>
                </c:pt>
                <c:pt idx="1752">
                  <c:v>150</c:v>
                </c:pt>
                <c:pt idx="1753">
                  <c:v>150</c:v>
                </c:pt>
                <c:pt idx="1754">
                  <c:v>150</c:v>
                </c:pt>
                <c:pt idx="1755">
                  <c:v>150</c:v>
                </c:pt>
                <c:pt idx="1756">
                  <c:v>150</c:v>
                </c:pt>
                <c:pt idx="1757">
                  <c:v>150</c:v>
                </c:pt>
                <c:pt idx="1758">
                  <c:v>150</c:v>
                </c:pt>
                <c:pt idx="1759">
                  <c:v>150</c:v>
                </c:pt>
                <c:pt idx="1760">
                  <c:v>150</c:v>
                </c:pt>
                <c:pt idx="1761">
                  <c:v>150</c:v>
                </c:pt>
                <c:pt idx="1762">
                  <c:v>150</c:v>
                </c:pt>
                <c:pt idx="1763">
                  <c:v>150</c:v>
                </c:pt>
                <c:pt idx="1764">
                  <c:v>150</c:v>
                </c:pt>
                <c:pt idx="1765">
                  <c:v>150</c:v>
                </c:pt>
                <c:pt idx="1766">
                  <c:v>150</c:v>
                </c:pt>
                <c:pt idx="1767">
                  <c:v>150</c:v>
                </c:pt>
                <c:pt idx="1768">
                  <c:v>150</c:v>
                </c:pt>
                <c:pt idx="1769">
                  <c:v>150</c:v>
                </c:pt>
                <c:pt idx="1770">
                  <c:v>150</c:v>
                </c:pt>
                <c:pt idx="1771">
                  <c:v>150</c:v>
                </c:pt>
                <c:pt idx="1772">
                  <c:v>150</c:v>
                </c:pt>
                <c:pt idx="1773">
                  <c:v>150</c:v>
                </c:pt>
                <c:pt idx="1774">
                  <c:v>150</c:v>
                </c:pt>
                <c:pt idx="1775">
                  <c:v>150</c:v>
                </c:pt>
                <c:pt idx="1776">
                  <c:v>150</c:v>
                </c:pt>
                <c:pt idx="1777">
                  <c:v>150</c:v>
                </c:pt>
                <c:pt idx="1778">
                  <c:v>150</c:v>
                </c:pt>
                <c:pt idx="1779">
                  <c:v>150</c:v>
                </c:pt>
                <c:pt idx="1780">
                  <c:v>150</c:v>
                </c:pt>
                <c:pt idx="1781">
                  <c:v>150</c:v>
                </c:pt>
                <c:pt idx="1782">
                  <c:v>150</c:v>
                </c:pt>
                <c:pt idx="1783">
                  <c:v>150</c:v>
                </c:pt>
                <c:pt idx="1784">
                  <c:v>150</c:v>
                </c:pt>
                <c:pt idx="1785">
                  <c:v>150</c:v>
                </c:pt>
                <c:pt idx="1786">
                  <c:v>150</c:v>
                </c:pt>
                <c:pt idx="1787">
                  <c:v>150</c:v>
                </c:pt>
                <c:pt idx="1788">
                  <c:v>150</c:v>
                </c:pt>
                <c:pt idx="1789">
                  <c:v>150</c:v>
                </c:pt>
                <c:pt idx="1790">
                  <c:v>150</c:v>
                </c:pt>
                <c:pt idx="1791">
                  <c:v>150</c:v>
                </c:pt>
                <c:pt idx="1792">
                  <c:v>0</c:v>
                </c:pt>
                <c:pt idx="1793">
                  <c:v>0</c:v>
                </c:pt>
                <c:pt idx="1794">
                  <c:v>0</c:v>
                </c:pt>
                <c:pt idx="1795">
                  <c:v>0</c:v>
                </c:pt>
                <c:pt idx="1796">
                  <c:v>0</c:v>
                </c:pt>
                <c:pt idx="1797">
                  <c:v>0</c:v>
                </c:pt>
                <c:pt idx="1798">
                  <c:v>0</c:v>
                </c:pt>
                <c:pt idx="1799">
                  <c:v>0</c:v>
                </c:pt>
                <c:pt idx="1800">
                  <c:v>0</c:v>
                </c:pt>
                <c:pt idx="1801">
                  <c:v>0</c:v>
                </c:pt>
                <c:pt idx="1802">
                  <c:v>0</c:v>
                </c:pt>
                <c:pt idx="1803">
                  <c:v>0</c:v>
                </c:pt>
                <c:pt idx="1804">
                  <c:v>0</c:v>
                </c:pt>
                <c:pt idx="1805">
                  <c:v>0</c:v>
                </c:pt>
                <c:pt idx="1806">
                  <c:v>0</c:v>
                </c:pt>
                <c:pt idx="1807">
                  <c:v>0</c:v>
                </c:pt>
                <c:pt idx="1808">
                  <c:v>0</c:v>
                </c:pt>
                <c:pt idx="1809">
                  <c:v>0</c:v>
                </c:pt>
                <c:pt idx="1810">
                  <c:v>0</c:v>
                </c:pt>
                <c:pt idx="1811">
                  <c:v>0</c:v>
                </c:pt>
                <c:pt idx="1812">
                  <c:v>0</c:v>
                </c:pt>
                <c:pt idx="1813">
                  <c:v>0</c:v>
                </c:pt>
                <c:pt idx="1814">
                  <c:v>0</c:v>
                </c:pt>
                <c:pt idx="1815">
                  <c:v>0</c:v>
                </c:pt>
                <c:pt idx="1816">
                  <c:v>0</c:v>
                </c:pt>
                <c:pt idx="1817">
                  <c:v>0</c:v>
                </c:pt>
                <c:pt idx="1818">
                  <c:v>0</c:v>
                </c:pt>
                <c:pt idx="1819">
                  <c:v>0</c:v>
                </c:pt>
                <c:pt idx="1820">
                  <c:v>0</c:v>
                </c:pt>
                <c:pt idx="1821">
                  <c:v>0</c:v>
                </c:pt>
                <c:pt idx="1822">
                  <c:v>0</c:v>
                </c:pt>
                <c:pt idx="1823">
                  <c:v>0</c:v>
                </c:pt>
                <c:pt idx="1824">
                  <c:v>0</c:v>
                </c:pt>
                <c:pt idx="1825">
                  <c:v>0</c:v>
                </c:pt>
                <c:pt idx="1826">
                  <c:v>0</c:v>
                </c:pt>
                <c:pt idx="1827">
                  <c:v>950</c:v>
                </c:pt>
                <c:pt idx="1828">
                  <c:v>950</c:v>
                </c:pt>
                <c:pt idx="1829">
                  <c:v>950</c:v>
                </c:pt>
                <c:pt idx="1830">
                  <c:v>950</c:v>
                </c:pt>
                <c:pt idx="1831">
                  <c:v>950</c:v>
                </c:pt>
                <c:pt idx="1832">
                  <c:v>950</c:v>
                </c:pt>
                <c:pt idx="1833">
                  <c:v>950</c:v>
                </c:pt>
                <c:pt idx="1834">
                  <c:v>950</c:v>
                </c:pt>
                <c:pt idx="1835">
                  <c:v>950</c:v>
                </c:pt>
                <c:pt idx="1836">
                  <c:v>950</c:v>
                </c:pt>
                <c:pt idx="1837">
                  <c:v>950</c:v>
                </c:pt>
                <c:pt idx="1838">
                  <c:v>950</c:v>
                </c:pt>
                <c:pt idx="1839">
                  <c:v>950</c:v>
                </c:pt>
                <c:pt idx="1840">
                  <c:v>950</c:v>
                </c:pt>
                <c:pt idx="1841">
                  <c:v>950</c:v>
                </c:pt>
                <c:pt idx="1842">
                  <c:v>950</c:v>
                </c:pt>
                <c:pt idx="1843">
                  <c:v>950</c:v>
                </c:pt>
                <c:pt idx="1844">
                  <c:v>950</c:v>
                </c:pt>
                <c:pt idx="1845">
                  <c:v>950</c:v>
                </c:pt>
                <c:pt idx="1846">
                  <c:v>950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5-6D10-4770-96CF-BC2759CA770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13169128"/>
        <c:axId val="513170440"/>
      </c:scatterChart>
      <c:valAx>
        <c:axId val="51316912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13170440"/>
        <c:crosses val="autoZero"/>
        <c:crossBetween val="midCat"/>
      </c:valAx>
      <c:valAx>
        <c:axId val="5131704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13169128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/>
          <a:lstStyle/>
          <a:p>
            <a:pPr>
              <a:defRPr sz="1400" b="0" strike="noStrike" spc="-1">
                <a:solidFill>
                  <a:srgbClr val="595959"/>
                </a:solidFill>
                <a:latin typeface="Calibri"/>
              </a:defRPr>
            </a:pPr>
            <a:r>
              <a:rPr lang="x-none" sz="1400" b="0" strike="noStrike" spc="-1" dirty="0">
                <a:solidFill>
                  <a:srgbClr val="595959"/>
                </a:solidFill>
                <a:latin typeface="Calibri"/>
              </a:rPr>
              <a:t>Light </a:t>
            </a:r>
            <a:r>
              <a:rPr lang="x-none" sz="1400" b="0" strike="noStrike" spc="-1" dirty="0" err="1">
                <a:solidFill>
                  <a:srgbClr val="595959"/>
                </a:solidFill>
                <a:latin typeface="Calibri"/>
              </a:rPr>
              <a:t>Intensity</a:t>
            </a:r>
            <a:r>
              <a:rPr lang="x-none" sz="1400" b="0" strike="noStrike" spc="-1" dirty="0">
                <a:solidFill>
                  <a:srgbClr val="595959"/>
                </a:solidFill>
                <a:latin typeface="Calibri"/>
              </a:rPr>
              <a:t> vs.</a:t>
            </a:r>
            <a:r>
              <a:rPr lang="x-none" sz="1400" b="0" strike="noStrike" spc="-1" baseline="0" dirty="0">
                <a:solidFill>
                  <a:srgbClr val="595959"/>
                </a:solidFill>
                <a:latin typeface="Calibri"/>
              </a:rPr>
              <a:t> Time</a:t>
            </a:r>
            <a:endParaRPr lang="x-none" sz="1400" b="0" strike="noStrike" spc="-1" dirty="0">
              <a:solidFill>
                <a:srgbClr val="595959"/>
              </a:solidFill>
              <a:latin typeface="Calibri"/>
            </a:endParaRPr>
          </a:p>
        </c:rich>
      </c:tx>
      <c:overlay val="0"/>
      <c:spPr>
        <a:noFill/>
        <a:ln>
          <a:noFill/>
        </a:ln>
      </c:sp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extend!$E$1</c:f>
              <c:strCache>
                <c:ptCount val="1"/>
                <c:pt idx="0">
                  <c:v> pr1</c:v>
                </c:pt>
              </c:strCache>
            </c:strRef>
          </c:tx>
          <c:spPr>
            <a:ln w="19080">
              <a:solidFill>
                <a:srgbClr val="4472C4"/>
              </a:solidFill>
              <a:round/>
            </a:ln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000" b="0" strike="noStrike" spc="-1">
                    <a:solidFill>
                      <a:srgbClr val="000000"/>
                    </a:solidFill>
                    <a:latin typeface="Calibri"/>
                  </a:defRPr>
                </a:pPr>
                <a:endParaRPr lang="en-US"/>
              </a:p>
            </c:txPr>
            <c:dLblPos val="r"/>
            <c:showLegendKey val="0"/>
            <c:showVal val="0"/>
            <c:showCatName val="0"/>
            <c:showSerName val="0"/>
            <c:showPercent val="0"/>
            <c:showBubbleSize val="1"/>
            <c:separator>; </c:separator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xVal>
            <c:numRef>
              <c:f>extend!$D$2:$D$4712</c:f>
              <c:numCache>
                <c:formatCode>General</c:formatCode>
                <c:ptCount val="4711"/>
                <c:pt idx="0">
                  <c:v>4.7051906585700003E-3</c:v>
                </c:pt>
                <c:pt idx="1">
                  <c:v>5.1810741424600003E-3</c:v>
                </c:pt>
                <c:pt idx="2">
                  <c:v>5.6760311126699999E-3</c:v>
                </c:pt>
                <c:pt idx="3">
                  <c:v>6.1130523681599998E-3</c:v>
                </c:pt>
                <c:pt idx="4">
                  <c:v>7.0011615753199996E-3</c:v>
                </c:pt>
                <c:pt idx="5">
                  <c:v>7.4391365051300002E-3</c:v>
                </c:pt>
                <c:pt idx="6">
                  <c:v>7.8840255737300004E-3</c:v>
                </c:pt>
                <c:pt idx="7">
                  <c:v>8.3220005035399992E-3</c:v>
                </c:pt>
                <c:pt idx="8">
                  <c:v>8.7521076202400003E-3</c:v>
                </c:pt>
                <c:pt idx="9">
                  <c:v>9.4029903411899998E-3</c:v>
                </c:pt>
                <c:pt idx="10">
                  <c:v>9.4799995422400005E-3</c:v>
                </c:pt>
                <c:pt idx="11">
                  <c:v>9.5560550689700006E-3</c:v>
                </c:pt>
                <c:pt idx="12">
                  <c:v>9.6371173858600008E-3</c:v>
                </c:pt>
                <c:pt idx="13">
                  <c:v>9.7141265869099998E-3</c:v>
                </c:pt>
                <c:pt idx="14">
                  <c:v>9.7901821136500006E-3</c:v>
                </c:pt>
                <c:pt idx="15">
                  <c:v>9.8671913146999995E-3</c:v>
                </c:pt>
                <c:pt idx="16">
                  <c:v>9.9430084228499995E-3</c:v>
                </c:pt>
                <c:pt idx="17">
                  <c:v>1.0019063949599999E-2</c:v>
                </c:pt>
                <c:pt idx="18">
                  <c:v>1.0095119476300001E-2</c:v>
                </c:pt>
                <c:pt idx="19">
                  <c:v>1.01721286774E-2</c:v>
                </c:pt>
                <c:pt idx="20">
                  <c:v>1.02481842041E-2</c:v>
                </c:pt>
                <c:pt idx="21">
                  <c:v>1.0324001312299999E-2</c:v>
                </c:pt>
                <c:pt idx="22">
                  <c:v>1.0400056838999999E-2</c:v>
                </c:pt>
                <c:pt idx="23">
                  <c:v>1.04751586914E-2</c:v>
                </c:pt>
                <c:pt idx="24">
                  <c:v>1.05521678925E-2</c:v>
                </c:pt>
                <c:pt idx="25">
                  <c:v>1.06279850006E-2</c:v>
                </c:pt>
                <c:pt idx="26">
                  <c:v>1.0703086852999999E-2</c:v>
                </c:pt>
                <c:pt idx="27">
                  <c:v>1.0779142379800001E-2</c:v>
                </c:pt>
                <c:pt idx="28">
                  <c:v>1.0855197906500001E-2</c:v>
                </c:pt>
                <c:pt idx="29">
                  <c:v>1.0931015014600001E-2</c:v>
                </c:pt>
                <c:pt idx="30">
                  <c:v>1.10070705414E-2</c:v>
                </c:pt>
                <c:pt idx="31">
                  <c:v>1.10831260681E-2</c:v>
                </c:pt>
                <c:pt idx="32">
                  <c:v>1.1160135269200001E-2</c:v>
                </c:pt>
                <c:pt idx="33">
                  <c:v>1.12361907959E-2</c:v>
                </c:pt>
                <c:pt idx="34">
                  <c:v>1.13120079041E-2</c:v>
                </c:pt>
                <c:pt idx="35">
                  <c:v>1.13880634308E-2</c:v>
                </c:pt>
                <c:pt idx="36">
                  <c:v>1.14641189575E-2</c:v>
                </c:pt>
                <c:pt idx="37">
                  <c:v>1.15401744843E-2</c:v>
                </c:pt>
                <c:pt idx="38">
                  <c:v>1.16159915924E-2</c:v>
                </c:pt>
                <c:pt idx="39">
                  <c:v>1.16910934448E-2</c:v>
                </c:pt>
                <c:pt idx="40">
                  <c:v>1.1766195297200001E-2</c:v>
                </c:pt>
                <c:pt idx="41">
                  <c:v>1.1842012405400001E-2</c:v>
                </c:pt>
                <c:pt idx="42">
                  <c:v>1.1918067932100001E-2</c:v>
                </c:pt>
                <c:pt idx="43">
                  <c:v>1.1999130249E-2</c:v>
                </c:pt>
                <c:pt idx="44">
                  <c:v>1.20761394501E-2</c:v>
                </c:pt>
                <c:pt idx="45">
                  <c:v>1.21521949768E-2</c:v>
                </c:pt>
                <c:pt idx="46">
                  <c:v>1.2228012085E-2</c:v>
                </c:pt>
                <c:pt idx="47">
                  <c:v>1.23040676117E-2</c:v>
                </c:pt>
                <c:pt idx="48">
                  <c:v>1.23801231384E-2</c:v>
                </c:pt>
                <c:pt idx="49">
                  <c:v>1.2456178665199999E-2</c:v>
                </c:pt>
                <c:pt idx="50">
                  <c:v>1.2531995773299999E-2</c:v>
                </c:pt>
                <c:pt idx="51">
                  <c:v>1.2608051300000001E-2</c:v>
                </c:pt>
                <c:pt idx="52">
                  <c:v>1.2684106826800001E-2</c:v>
                </c:pt>
                <c:pt idx="53">
                  <c:v>1.27601623535E-2</c:v>
                </c:pt>
                <c:pt idx="54">
                  <c:v>1.28359794617E-2</c:v>
                </c:pt>
                <c:pt idx="55">
                  <c:v>1.29120349884E-2</c:v>
                </c:pt>
                <c:pt idx="56">
                  <c:v>1.29880905151E-2</c:v>
                </c:pt>
                <c:pt idx="57">
                  <c:v>1.30641460419E-2</c:v>
                </c:pt>
                <c:pt idx="58">
                  <c:v>1.3140201568599999E-2</c:v>
                </c:pt>
                <c:pt idx="59">
                  <c:v>1.32150650024E-2</c:v>
                </c:pt>
                <c:pt idx="60">
                  <c:v>1.3292074203500001E-2</c:v>
                </c:pt>
                <c:pt idx="61">
                  <c:v>1.3368129730200001E-2</c:v>
                </c:pt>
                <c:pt idx="62">
                  <c:v>1.3444185257E-2</c:v>
                </c:pt>
                <c:pt idx="63">
                  <c:v>1.35200023651E-2</c:v>
                </c:pt>
                <c:pt idx="64">
                  <c:v>1.3599157333399999E-2</c:v>
                </c:pt>
                <c:pt idx="65">
                  <c:v>1.36761665344E-2</c:v>
                </c:pt>
                <c:pt idx="66">
                  <c:v>1.3753175735500001E-2</c:v>
                </c:pt>
                <c:pt idx="67">
                  <c:v>1.3828992843600001E-2</c:v>
                </c:pt>
                <c:pt idx="68">
                  <c:v>1.39050483704E-2</c:v>
                </c:pt>
                <c:pt idx="69">
                  <c:v>1.39811038971E-2</c:v>
                </c:pt>
                <c:pt idx="70">
                  <c:v>1.4055967330899999E-2</c:v>
                </c:pt>
                <c:pt idx="71">
                  <c:v>1.4132022857700001E-2</c:v>
                </c:pt>
                <c:pt idx="72">
                  <c:v>1.42080783844E-2</c:v>
                </c:pt>
                <c:pt idx="73">
                  <c:v>1.4302015304599999E-2</c:v>
                </c:pt>
                <c:pt idx="74">
                  <c:v>1.4378070831300001E-2</c:v>
                </c:pt>
                <c:pt idx="75">
                  <c:v>1.4454126358000001E-2</c:v>
                </c:pt>
                <c:pt idx="76">
                  <c:v>1.45301818848E-2</c:v>
                </c:pt>
                <c:pt idx="77">
                  <c:v>1.4605045318599999E-2</c:v>
                </c:pt>
                <c:pt idx="78">
                  <c:v>1.4681100845299999E-2</c:v>
                </c:pt>
                <c:pt idx="79">
                  <c:v>1.47559642792E-2</c:v>
                </c:pt>
                <c:pt idx="80">
                  <c:v>1.48320198059E-2</c:v>
                </c:pt>
                <c:pt idx="81">
                  <c:v>1.49071216583E-2</c:v>
                </c:pt>
                <c:pt idx="82">
                  <c:v>1.49831771851E-2</c:v>
                </c:pt>
                <c:pt idx="83">
                  <c:v>1.50589942932E-2</c:v>
                </c:pt>
                <c:pt idx="84">
                  <c:v>1.51350498199E-2</c:v>
                </c:pt>
                <c:pt idx="85">
                  <c:v>1.5211105346699999E-2</c:v>
                </c:pt>
                <c:pt idx="86">
                  <c:v>1.5287160873399999E-2</c:v>
                </c:pt>
                <c:pt idx="87">
                  <c:v>1.5362977981600001E-2</c:v>
                </c:pt>
                <c:pt idx="88">
                  <c:v>1.5439033508300001E-2</c:v>
                </c:pt>
                <c:pt idx="89">
                  <c:v>1.5514135360699999E-2</c:v>
                </c:pt>
                <c:pt idx="90">
                  <c:v>1.5590190887499999E-2</c:v>
                </c:pt>
                <c:pt idx="91">
                  <c:v>1.5666007995600001E-2</c:v>
                </c:pt>
                <c:pt idx="92">
                  <c:v>1.5742063522299999E-2</c:v>
                </c:pt>
                <c:pt idx="93">
                  <c:v>1.58181190491E-2</c:v>
                </c:pt>
                <c:pt idx="94">
                  <c:v>1.5894174575799998E-2</c:v>
                </c:pt>
                <c:pt idx="95">
                  <c:v>1.5969038009599999E-2</c:v>
                </c:pt>
                <c:pt idx="96">
                  <c:v>1.6049146652199999E-2</c:v>
                </c:pt>
                <c:pt idx="97">
                  <c:v>1.6127109527599999E-2</c:v>
                </c:pt>
                <c:pt idx="98">
                  <c:v>1.6203165054300001E-2</c:v>
                </c:pt>
                <c:pt idx="99">
                  <c:v>1.6280174255400001E-2</c:v>
                </c:pt>
                <c:pt idx="100">
                  <c:v>1.6355037689199999E-2</c:v>
                </c:pt>
                <c:pt idx="101">
                  <c:v>1.64310932159E-2</c:v>
                </c:pt>
                <c:pt idx="102">
                  <c:v>1.6507148742700001E-2</c:v>
                </c:pt>
                <c:pt idx="103">
                  <c:v>1.6582012176499999E-2</c:v>
                </c:pt>
                <c:pt idx="104">
                  <c:v>1.66580677032E-2</c:v>
                </c:pt>
                <c:pt idx="105">
                  <c:v>1.6733169555699999E-2</c:v>
                </c:pt>
                <c:pt idx="106">
                  <c:v>1.6808986663799999E-2</c:v>
                </c:pt>
                <c:pt idx="107">
                  <c:v>1.68850421906E-2</c:v>
                </c:pt>
                <c:pt idx="108">
                  <c:v>1.6960144042999999E-2</c:v>
                </c:pt>
                <c:pt idx="109">
                  <c:v>1.7036199569700001E-2</c:v>
                </c:pt>
                <c:pt idx="110">
                  <c:v>1.7112016677900001E-2</c:v>
                </c:pt>
                <c:pt idx="111">
                  <c:v>1.71871185303E-2</c:v>
                </c:pt>
                <c:pt idx="112">
                  <c:v>1.7263174057000001E-2</c:v>
                </c:pt>
                <c:pt idx="113">
                  <c:v>1.7338037490799998E-2</c:v>
                </c:pt>
                <c:pt idx="114">
                  <c:v>1.74140930176E-2</c:v>
                </c:pt>
                <c:pt idx="115">
                  <c:v>1.7490148544300001E-2</c:v>
                </c:pt>
                <c:pt idx="116">
                  <c:v>1.7565011978099999E-2</c:v>
                </c:pt>
                <c:pt idx="117">
                  <c:v>1.7645120620699999E-2</c:v>
                </c:pt>
                <c:pt idx="118">
                  <c:v>1.77211761475E-2</c:v>
                </c:pt>
                <c:pt idx="119">
                  <c:v>1.77969932556E-2</c:v>
                </c:pt>
                <c:pt idx="120">
                  <c:v>1.7874002456700001E-2</c:v>
                </c:pt>
                <c:pt idx="121">
                  <c:v>1.79491043091E-2</c:v>
                </c:pt>
                <c:pt idx="122">
                  <c:v>1.8025159835800001E-2</c:v>
                </c:pt>
                <c:pt idx="123">
                  <c:v>1.8100023269700002E-2</c:v>
                </c:pt>
                <c:pt idx="124">
                  <c:v>1.81760787964E-2</c:v>
                </c:pt>
                <c:pt idx="125">
                  <c:v>1.8252134323100001E-2</c:v>
                </c:pt>
                <c:pt idx="126">
                  <c:v>1.8328189849899999E-2</c:v>
                </c:pt>
                <c:pt idx="127">
                  <c:v>1.84030532837E-2</c:v>
                </c:pt>
                <c:pt idx="128">
                  <c:v>1.8480062484700001E-2</c:v>
                </c:pt>
                <c:pt idx="129">
                  <c:v>1.8556118011499999E-2</c:v>
                </c:pt>
                <c:pt idx="130">
                  <c:v>1.86321735382E-2</c:v>
                </c:pt>
                <c:pt idx="131">
                  <c:v>1.87079906464E-2</c:v>
                </c:pt>
                <c:pt idx="132">
                  <c:v>1.8784999847400001E-2</c:v>
                </c:pt>
                <c:pt idx="133">
                  <c:v>1.88601016998E-2</c:v>
                </c:pt>
                <c:pt idx="134">
                  <c:v>1.8936157226600001E-2</c:v>
                </c:pt>
                <c:pt idx="135">
                  <c:v>1.9011974334700001E-2</c:v>
                </c:pt>
                <c:pt idx="136">
                  <c:v>1.90870761871E-2</c:v>
                </c:pt>
                <c:pt idx="137">
                  <c:v>1.9163131713900002E-2</c:v>
                </c:pt>
                <c:pt idx="138">
                  <c:v>1.92391872406E-2</c:v>
                </c:pt>
                <c:pt idx="139">
                  <c:v>1.93140506744E-2</c:v>
                </c:pt>
                <c:pt idx="140">
                  <c:v>1.9389152526899999E-2</c:v>
                </c:pt>
                <c:pt idx="141">
                  <c:v>1.9464969634999999E-2</c:v>
                </c:pt>
                <c:pt idx="142">
                  <c:v>1.9541025161700001E-2</c:v>
                </c:pt>
                <c:pt idx="143">
                  <c:v>1.9617080688499999E-2</c:v>
                </c:pt>
                <c:pt idx="144">
                  <c:v>1.96931362152E-2</c:v>
                </c:pt>
                <c:pt idx="145">
                  <c:v>1.9769191741900002E-2</c:v>
                </c:pt>
                <c:pt idx="146">
                  <c:v>1.9852161407499999E-2</c:v>
                </c:pt>
                <c:pt idx="147">
                  <c:v>1.9927978515599999E-2</c:v>
                </c:pt>
                <c:pt idx="148">
                  <c:v>2.0004034042400001E-2</c:v>
                </c:pt>
                <c:pt idx="149">
                  <c:v>2.0080089569099999E-2</c:v>
                </c:pt>
                <c:pt idx="150">
                  <c:v>2.0159006118800001E-2</c:v>
                </c:pt>
                <c:pt idx="151">
                  <c:v>2.0238161086999999E-2</c:v>
                </c:pt>
                <c:pt idx="152">
                  <c:v>2.0315170288099999E-2</c:v>
                </c:pt>
                <c:pt idx="153">
                  <c:v>2.0390987396199999E-2</c:v>
                </c:pt>
                <c:pt idx="154">
                  <c:v>2.0467042923000001E-2</c:v>
                </c:pt>
                <c:pt idx="155">
                  <c:v>2.0543098449699999E-2</c:v>
                </c:pt>
                <c:pt idx="156">
                  <c:v>2.06191539764E-2</c:v>
                </c:pt>
                <c:pt idx="157">
                  <c:v>2.06949710846E-2</c:v>
                </c:pt>
                <c:pt idx="158">
                  <c:v>2.0771026611300002E-2</c:v>
                </c:pt>
                <c:pt idx="159">
                  <c:v>2.08470821381E-2</c:v>
                </c:pt>
                <c:pt idx="160">
                  <c:v>2.0923137664800001E-2</c:v>
                </c:pt>
                <c:pt idx="161">
                  <c:v>2.1000146865799998E-2</c:v>
                </c:pt>
                <c:pt idx="162">
                  <c:v>2.1075963973999998E-2</c:v>
                </c:pt>
                <c:pt idx="163">
                  <c:v>2.11520195007E-2</c:v>
                </c:pt>
                <c:pt idx="164">
                  <c:v>3.2648086547900003E-2</c:v>
                </c:pt>
                <c:pt idx="165">
                  <c:v>5.7141065597499999E-2</c:v>
                </c:pt>
                <c:pt idx="166">
                  <c:v>7.7673196792599999E-2</c:v>
                </c:pt>
                <c:pt idx="167">
                  <c:v>9.8179101943999994E-2</c:v>
                </c:pt>
                <c:pt idx="168">
                  <c:v>0.12266516685499999</c:v>
                </c:pt>
                <c:pt idx="169">
                  <c:v>0.14318108558699999</c:v>
                </c:pt>
                <c:pt idx="170">
                  <c:v>0.16369700431799999</c:v>
                </c:pt>
                <c:pt idx="171">
                  <c:v>0.188191175461</c:v>
                </c:pt>
                <c:pt idx="172">
                  <c:v>0.208731174469</c:v>
                </c:pt>
                <c:pt idx="173">
                  <c:v>0.22924900054899999</c:v>
                </c:pt>
                <c:pt idx="174">
                  <c:v>0.25374603271500001</c:v>
                </c:pt>
                <c:pt idx="175">
                  <c:v>0.27425599098199999</c:v>
                </c:pt>
                <c:pt idx="176">
                  <c:v>0.29477620124800002</c:v>
                </c:pt>
                <c:pt idx="177">
                  <c:v>0.31934309005700001</c:v>
                </c:pt>
                <c:pt idx="178">
                  <c:v>0.33984208107000002</c:v>
                </c:pt>
                <c:pt idx="179">
                  <c:v>0.36032915115399999</c:v>
                </c:pt>
                <c:pt idx="180">
                  <c:v>0.384836196899</c:v>
                </c:pt>
                <c:pt idx="181">
                  <c:v>0.40537905693100001</c:v>
                </c:pt>
                <c:pt idx="182">
                  <c:v>0.42586803436300003</c:v>
                </c:pt>
                <c:pt idx="183">
                  <c:v>0.45036602020299998</c:v>
                </c:pt>
                <c:pt idx="184">
                  <c:v>0.47093105316200001</c:v>
                </c:pt>
                <c:pt idx="185">
                  <c:v>0.49142408371000001</c:v>
                </c:pt>
                <c:pt idx="186">
                  <c:v>0.515914201736</c:v>
                </c:pt>
                <c:pt idx="187">
                  <c:v>0.53641200065600003</c:v>
                </c:pt>
                <c:pt idx="188">
                  <c:v>0.55695915222199999</c:v>
                </c:pt>
                <c:pt idx="189">
                  <c:v>0.58143997192399999</c:v>
                </c:pt>
                <c:pt idx="190">
                  <c:v>0.60195398330700001</c:v>
                </c:pt>
                <c:pt idx="191">
                  <c:v>0.62247514724700004</c:v>
                </c:pt>
                <c:pt idx="192">
                  <c:v>0.64692711830100003</c:v>
                </c:pt>
                <c:pt idx="193">
                  <c:v>0.66748213767999998</c:v>
                </c:pt>
                <c:pt idx="194">
                  <c:v>0.688084125519</c:v>
                </c:pt>
                <c:pt idx="195">
                  <c:v>0.71251702308700005</c:v>
                </c:pt>
                <c:pt idx="196">
                  <c:v>0.733057975769</c:v>
                </c:pt>
                <c:pt idx="197">
                  <c:v>0.75354909896900002</c:v>
                </c:pt>
                <c:pt idx="198">
                  <c:v>0.778038978577</c:v>
                </c:pt>
                <c:pt idx="199">
                  <c:v>0.798583984375</c:v>
                </c:pt>
                <c:pt idx="200">
                  <c:v>0.81907510757400004</c:v>
                </c:pt>
                <c:pt idx="201">
                  <c:v>0.84356498718299999</c:v>
                </c:pt>
                <c:pt idx="202">
                  <c:v>0.86410307884199999</c:v>
                </c:pt>
                <c:pt idx="203">
                  <c:v>0.88461899757399998</c:v>
                </c:pt>
                <c:pt idx="204">
                  <c:v>0.90913701057399998</c:v>
                </c:pt>
                <c:pt idx="205">
                  <c:v>0.92965507507300005</c:v>
                </c:pt>
                <c:pt idx="206">
                  <c:v>0.95015501976000005</c:v>
                </c:pt>
                <c:pt idx="207">
                  <c:v>0.97465109825100005</c:v>
                </c:pt>
                <c:pt idx="208">
                  <c:v>0.99517917633099995</c:v>
                </c:pt>
                <c:pt idx="209">
                  <c:v>1.0156741142300001</c:v>
                </c:pt>
                <c:pt idx="210">
                  <c:v>1.04016900063</c:v>
                </c:pt>
                <c:pt idx="211">
                  <c:v>1.06070518494</c:v>
                </c:pt>
                <c:pt idx="212">
                  <c:v>1.08119916916</c:v>
                </c:pt>
                <c:pt idx="213">
                  <c:v>1.10570502281</c:v>
                </c:pt>
                <c:pt idx="214">
                  <c:v>1.1263120174400001</c:v>
                </c:pt>
                <c:pt idx="215">
                  <c:v>1.14674806595</c:v>
                </c:pt>
                <c:pt idx="216">
                  <c:v>1.17123913765</c:v>
                </c:pt>
                <c:pt idx="217">
                  <c:v>1.1917960643800001</c:v>
                </c:pt>
                <c:pt idx="218">
                  <c:v>1.21227407455</c:v>
                </c:pt>
                <c:pt idx="219">
                  <c:v>1.2367360591900001</c:v>
                </c:pt>
                <c:pt idx="220">
                  <c:v>1.2572011947599999</c:v>
                </c:pt>
                <c:pt idx="221">
                  <c:v>1.2777211666099999</c:v>
                </c:pt>
                <c:pt idx="222">
                  <c:v>1.3023281097399999</c:v>
                </c:pt>
                <c:pt idx="223">
                  <c:v>1.32283496857</c:v>
                </c:pt>
                <c:pt idx="224">
                  <c:v>1.3433330059099999</c:v>
                </c:pt>
                <c:pt idx="225">
                  <c:v>1.3678181171399999</c:v>
                </c:pt>
                <c:pt idx="226">
                  <c:v>1.3883800506599999</c:v>
                </c:pt>
                <c:pt idx="227">
                  <c:v>1.4088561534899999</c:v>
                </c:pt>
                <c:pt idx="228">
                  <c:v>1.4333431720700001</c:v>
                </c:pt>
                <c:pt idx="229">
                  <c:v>1.4538860321</c:v>
                </c:pt>
                <c:pt idx="230">
                  <c:v>1.47440314293</c:v>
                </c:pt>
                <c:pt idx="231">
                  <c:v>1.4988760948199999</c:v>
                </c:pt>
                <c:pt idx="232">
                  <c:v>1.5194141864799999</c:v>
                </c:pt>
                <c:pt idx="233">
                  <c:v>1.5399270057700001</c:v>
                </c:pt>
                <c:pt idx="234">
                  <c:v>1.5643889903999999</c:v>
                </c:pt>
                <c:pt idx="235">
                  <c:v>1.5849590301500001</c:v>
                </c:pt>
                <c:pt idx="236">
                  <c:v>1.6054530143700001</c:v>
                </c:pt>
                <c:pt idx="237">
                  <c:v>1.6299431324</c:v>
                </c:pt>
                <c:pt idx="238">
                  <c:v>1.6504850387600001</c:v>
                </c:pt>
                <c:pt idx="239">
                  <c:v>1.67097806931</c:v>
                </c:pt>
                <c:pt idx="240">
                  <c:v>1.6954700946800001</c:v>
                </c:pt>
                <c:pt idx="241">
                  <c:v>1.71600699425</c:v>
                </c:pt>
                <c:pt idx="242">
                  <c:v>1.7365381717699999</c:v>
                </c:pt>
                <c:pt idx="243">
                  <c:v>1.76102399826</c:v>
                </c:pt>
                <c:pt idx="244">
                  <c:v>1.7815630435900001</c:v>
                </c:pt>
                <c:pt idx="245">
                  <c:v>1.8020811080900001</c:v>
                </c:pt>
                <c:pt idx="246">
                  <c:v>1.8265850544</c:v>
                </c:pt>
                <c:pt idx="247">
                  <c:v>1.8471231460599999</c:v>
                </c:pt>
                <c:pt idx="248">
                  <c:v>1.86760616302</c:v>
                </c:pt>
                <c:pt idx="249">
                  <c:v>1.89209604263</c:v>
                </c:pt>
                <c:pt idx="250">
                  <c:v>1.91263508797</c:v>
                </c:pt>
                <c:pt idx="251">
                  <c:v>1.93313097954</c:v>
                </c:pt>
                <c:pt idx="252">
                  <c:v>1.9576330184899999</c:v>
                </c:pt>
                <c:pt idx="253">
                  <c:v>1.9781851768500001</c:v>
                </c:pt>
                <c:pt idx="254">
                  <c:v>1.99868702888</c:v>
                </c:pt>
                <c:pt idx="255">
                  <c:v>2.0231611728700001</c:v>
                </c:pt>
                <c:pt idx="256">
                  <c:v>2.0436639785800002</c:v>
                </c:pt>
                <c:pt idx="257">
                  <c:v>2.0641601085699999</c:v>
                </c:pt>
                <c:pt idx="258">
                  <c:v>2.0886490344999999</c:v>
                </c:pt>
                <c:pt idx="259">
                  <c:v>2.1091940402999998</c:v>
                </c:pt>
                <c:pt idx="260">
                  <c:v>2.1297039985700001</c:v>
                </c:pt>
                <c:pt idx="261">
                  <c:v>2.1541740894300001</c:v>
                </c:pt>
                <c:pt idx="262">
                  <c:v>2.1747181415600001</c:v>
                </c:pt>
                <c:pt idx="263">
                  <c:v>2.1952350139600001</c:v>
                </c:pt>
                <c:pt idx="264">
                  <c:v>2.2197279930099998</c:v>
                </c:pt>
                <c:pt idx="265">
                  <c:v>2.2402520179700001</c:v>
                </c:pt>
                <c:pt idx="266">
                  <c:v>2.2608211040500001</c:v>
                </c:pt>
                <c:pt idx="267">
                  <c:v>2.28530406952</c:v>
                </c:pt>
                <c:pt idx="268">
                  <c:v>2.30585098267</c:v>
                </c:pt>
                <c:pt idx="269">
                  <c:v>2.3263320922899999</c:v>
                </c:pt>
                <c:pt idx="270">
                  <c:v>2.3508181572</c:v>
                </c:pt>
                <c:pt idx="271">
                  <c:v>2.3714129924799998</c:v>
                </c:pt>
                <c:pt idx="272">
                  <c:v>2.3918581008899999</c:v>
                </c:pt>
                <c:pt idx="273">
                  <c:v>2.4163579940800002</c:v>
                </c:pt>
                <c:pt idx="274">
                  <c:v>2.4369161129000001</c:v>
                </c:pt>
                <c:pt idx="275">
                  <c:v>2.4574310779599999</c:v>
                </c:pt>
                <c:pt idx="276">
                  <c:v>2.4819049835200002</c:v>
                </c:pt>
                <c:pt idx="277">
                  <c:v>2.5023930072799998</c:v>
                </c:pt>
                <c:pt idx="278">
                  <c:v>2.5228869915000001</c:v>
                </c:pt>
                <c:pt idx="279">
                  <c:v>2.5473761558499999</c:v>
                </c:pt>
                <c:pt idx="280">
                  <c:v>2.5679161548599998</c:v>
                </c:pt>
                <c:pt idx="281">
                  <c:v>2.5884101390800001</c:v>
                </c:pt>
                <c:pt idx="282">
                  <c:v>2.6129021644599999</c:v>
                </c:pt>
                <c:pt idx="283">
                  <c:v>2.6334710121199998</c:v>
                </c:pt>
                <c:pt idx="284">
                  <c:v>2.6539630889899999</c:v>
                </c:pt>
                <c:pt idx="285">
                  <c:v>2.6784319877599998</c:v>
                </c:pt>
                <c:pt idx="286">
                  <c:v>2.6990520954099999</c:v>
                </c:pt>
                <c:pt idx="287">
                  <c:v>2.7195370197300002</c:v>
                </c:pt>
                <c:pt idx="288">
                  <c:v>2.7440230846400002</c:v>
                </c:pt>
                <c:pt idx="289">
                  <c:v>2.76456403732</c:v>
                </c:pt>
                <c:pt idx="290">
                  <c:v>2.7850251197799998</c:v>
                </c:pt>
                <c:pt idx="291">
                  <c:v>2.8096120357499998</c:v>
                </c:pt>
                <c:pt idx="292">
                  <c:v>2.8300890922500002</c:v>
                </c:pt>
                <c:pt idx="293">
                  <c:v>2.8506190776799998</c:v>
                </c:pt>
                <c:pt idx="294">
                  <c:v>2.8751120567299999</c:v>
                </c:pt>
                <c:pt idx="295">
                  <c:v>2.8956751823400002</c:v>
                </c:pt>
                <c:pt idx="296">
                  <c:v>2.9161310195899999</c:v>
                </c:pt>
                <c:pt idx="297">
                  <c:v>2.9406201839400001</c:v>
                </c:pt>
                <c:pt idx="298">
                  <c:v>2.9611670970900001</c:v>
                </c:pt>
                <c:pt idx="299">
                  <c:v>2.98166513443</c:v>
                </c:pt>
                <c:pt idx="300">
                  <c:v>3.0061881542200002</c:v>
                </c:pt>
                <c:pt idx="301">
                  <c:v>3.02669405937</c:v>
                </c:pt>
                <c:pt idx="302">
                  <c:v>3.0471951961500001</c:v>
                </c:pt>
                <c:pt idx="303">
                  <c:v>3.07172298431</c:v>
                </c:pt>
                <c:pt idx="304">
                  <c:v>3.09225797653</c:v>
                </c:pt>
                <c:pt idx="305">
                  <c:v>3.1127350330399999</c:v>
                </c:pt>
                <c:pt idx="306">
                  <c:v>3.1372821330999998</c:v>
                </c:pt>
                <c:pt idx="307">
                  <c:v>3.15773415565</c:v>
                </c:pt>
                <c:pt idx="308">
                  <c:v>3.1782569885299998</c:v>
                </c:pt>
                <c:pt idx="309">
                  <c:v>3.20278906822</c:v>
                </c:pt>
                <c:pt idx="310">
                  <c:v>3.2232580184900002</c:v>
                </c:pt>
                <c:pt idx="311">
                  <c:v>3.2437951564800001</c:v>
                </c:pt>
                <c:pt idx="312">
                  <c:v>3.2683041095699998</c:v>
                </c:pt>
                <c:pt idx="313">
                  <c:v>3.2888560295099998</c:v>
                </c:pt>
                <c:pt idx="314">
                  <c:v>3.30935001373</c:v>
                </c:pt>
                <c:pt idx="315">
                  <c:v>3.3338379859899998</c:v>
                </c:pt>
                <c:pt idx="316">
                  <c:v>3.3543400764500002</c:v>
                </c:pt>
                <c:pt idx="317">
                  <c:v>3.3748621940599999</c:v>
                </c:pt>
                <c:pt idx="318">
                  <c:v>3.3993780612900002</c:v>
                </c:pt>
                <c:pt idx="319">
                  <c:v>3.4197840690599999</c:v>
                </c:pt>
                <c:pt idx="320">
                  <c:v>3.4402630329099999</c:v>
                </c:pt>
                <c:pt idx="321">
                  <c:v>3.4648680687</c:v>
                </c:pt>
                <c:pt idx="322">
                  <c:v>3.4853479862199999</c:v>
                </c:pt>
                <c:pt idx="323">
                  <c:v>3.50581407547</c:v>
                </c:pt>
                <c:pt idx="324">
                  <c:v>3.5304579734799999</c:v>
                </c:pt>
                <c:pt idx="325">
                  <c:v>3.5509691238399999</c:v>
                </c:pt>
                <c:pt idx="326">
                  <c:v>3.57146406174</c:v>
                </c:pt>
                <c:pt idx="327">
                  <c:v>3.5959680080399998</c:v>
                </c:pt>
                <c:pt idx="328">
                  <c:v>3.6164190769200002</c:v>
                </c:pt>
                <c:pt idx="329">
                  <c:v>3.6368930339799999</c:v>
                </c:pt>
                <c:pt idx="330">
                  <c:v>3.6615099906899999</c:v>
                </c:pt>
                <c:pt idx="331">
                  <c:v>3.6820340156600002</c:v>
                </c:pt>
                <c:pt idx="332">
                  <c:v>3.7025060653700002</c:v>
                </c:pt>
                <c:pt idx="333">
                  <c:v>3.72706103325</c:v>
                </c:pt>
                <c:pt idx="334">
                  <c:v>3.7475690841699998</c:v>
                </c:pt>
                <c:pt idx="335">
                  <c:v>3.7680671215100001</c:v>
                </c:pt>
                <c:pt idx="336">
                  <c:v>3.7925930023199999</c:v>
                </c:pt>
                <c:pt idx="337">
                  <c:v>3.8130800724</c:v>
                </c:pt>
                <c:pt idx="338">
                  <c:v>3.8335301876100001</c:v>
                </c:pt>
                <c:pt idx="339">
                  <c:v>3.8581249713900001</c:v>
                </c:pt>
                <c:pt idx="340">
                  <c:v>3.87865304947</c:v>
                </c:pt>
                <c:pt idx="341">
                  <c:v>3.8991150856000001</c:v>
                </c:pt>
                <c:pt idx="342">
                  <c:v>3.92364907265</c:v>
                </c:pt>
                <c:pt idx="343">
                  <c:v>3.9441289901699998</c:v>
                </c:pt>
                <c:pt idx="344">
                  <c:v>3.9646651744799999</c:v>
                </c:pt>
                <c:pt idx="345">
                  <c:v>3.9891979694400002</c:v>
                </c:pt>
                <c:pt idx="346">
                  <c:v>4.00971913338</c:v>
                </c:pt>
                <c:pt idx="347">
                  <c:v>4.0302071571400004</c:v>
                </c:pt>
                <c:pt idx="348">
                  <c:v>4.0547251701400002</c:v>
                </c:pt>
                <c:pt idx="349">
                  <c:v>4.0752241611500004</c:v>
                </c:pt>
                <c:pt idx="350">
                  <c:v>4.0957159996000003</c:v>
                </c:pt>
                <c:pt idx="351">
                  <c:v>4.1202611923200001</c:v>
                </c:pt>
                <c:pt idx="352">
                  <c:v>4.14074397087</c:v>
                </c:pt>
                <c:pt idx="353">
                  <c:v>4.1612670421600004</c:v>
                </c:pt>
                <c:pt idx="354">
                  <c:v>4.1857872009300001</c:v>
                </c:pt>
                <c:pt idx="355">
                  <c:v>4.2063109874700002</c:v>
                </c:pt>
                <c:pt idx="356">
                  <c:v>4.2268030643500003</c:v>
                </c:pt>
                <c:pt idx="357">
                  <c:v>4.2513060569799999</c:v>
                </c:pt>
                <c:pt idx="358">
                  <c:v>4.2718081474299998</c:v>
                </c:pt>
                <c:pt idx="359">
                  <c:v>4.2921631336199999</c:v>
                </c:pt>
                <c:pt idx="360">
                  <c:v>4.31671214104</c:v>
                </c:pt>
                <c:pt idx="361">
                  <c:v>4.3372430801400004</c:v>
                </c:pt>
                <c:pt idx="362">
                  <c:v>4.3576979637099997</c:v>
                </c:pt>
                <c:pt idx="363">
                  <c:v>4.3824100494399998</c:v>
                </c:pt>
                <c:pt idx="364">
                  <c:v>4.4029140472400004</c:v>
                </c:pt>
                <c:pt idx="365">
                  <c:v>4.42344403267</c:v>
                </c:pt>
                <c:pt idx="366">
                  <c:v>4.4479241371200002</c:v>
                </c:pt>
                <c:pt idx="367">
                  <c:v>4.4684062004099996</c:v>
                </c:pt>
                <c:pt idx="368">
                  <c:v>4.4889180660200001</c:v>
                </c:pt>
                <c:pt idx="369">
                  <c:v>4.5134639740000004</c:v>
                </c:pt>
                <c:pt idx="370">
                  <c:v>4.5339491367300004</c:v>
                </c:pt>
                <c:pt idx="371">
                  <c:v>4.5544571876499997</c:v>
                </c:pt>
                <c:pt idx="372">
                  <c:v>4.5789771080000001</c:v>
                </c:pt>
                <c:pt idx="373">
                  <c:v>4.5994410514800004</c:v>
                </c:pt>
                <c:pt idx="374">
                  <c:v>4.6199960708600001</c:v>
                </c:pt>
                <c:pt idx="375">
                  <c:v>4.64453697205</c:v>
                </c:pt>
                <c:pt idx="376">
                  <c:v>4.66503119469</c:v>
                </c:pt>
                <c:pt idx="377">
                  <c:v>4.6855201721200004</c:v>
                </c:pt>
                <c:pt idx="378">
                  <c:v>4.7100520134000003</c:v>
                </c:pt>
                <c:pt idx="379">
                  <c:v>4.7305500507399998</c:v>
                </c:pt>
                <c:pt idx="380">
                  <c:v>4.7550511360199996</c:v>
                </c:pt>
                <c:pt idx="381">
                  <c:v>4.77557301521</c:v>
                </c:pt>
                <c:pt idx="382">
                  <c:v>4.7960770130199997</c:v>
                </c:pt>
                <c:pt idx="383">
                  <c:v>4.8205811977400002</c:v>
                </c:pt>
                <c:pt idx="384">
                  <c:v>4.8411481380500003</c:v>
                </c:pt>
                <c:pt idx="385">
                  <c:v>4.8616571426400004</c:v>
                </c:pt>
                <c:pt idx="386">
                  <c:v>4.8861410617800001</c:v>
                </c:pt>
                <c:pt idx="387">
                  <c:v>4.9066541194899997</c:v>
                </c:pt>
                <c:pt idx="388">
                  <c:v>4.9271540641799998</c:v>
                </c:pt>
                <c:pt idx="389">
                  <c:v>4.9516620635999997</c:v>
                </c:pt>
                <c:pt idx="390">
                  <c:v>4.9721820354500004</c:v>
                </c:pt>
                <c:pt idx="391">
                  <c:v>4.9926831722299996</c:v>
                </c:pt>
                <c:pt idx="392">
                  <c:v>5.0171890258799996</c:v>
                </c:pt>
                <c:pt idx="393">
                  <c:v>7.5005638599395752</c:v>
                </c:pt>
                <c:pt idx="394">
                  <c:v>7.5010309219360396</c:v>
                </c:pt>
                <c:pt idx="395">
                  <c:v>7.5014600753784197</c:v>
                </c:pt>
                <c:pt idx="396">
                  <c:v>7.5019190311431903</c:v>
                </c:pt>
                <c:pt idx="397">
                  <c:v>7.5023419857025102</c:v>
                </c:pt>
                <c:pt idx="398">
                  <c:v>7.5027580261230504</c:v>
                </c:pt>
                <c:pt idx="399">
                  <c:v>7.50317406654358</c:v>
                </c:pt>
                <c:pt idx="400">
                  <c:v>7.5036180019378698</c:v>
                </c:pt>
                <c:pt idx="401">
                  <c:v>7.5040369033813503</c:v>
                </c:pt>
                <c:pt idx="402">
                  <c:v>7.5044500827789298</c:v>
                </c:pt>
                <c:pt idx="403">
                  <c:v>7.50486493110657</c:v>
                </c:pt>
                <c:pt idx="404">
                  <c:v>7.5052790641784703</c:v>
                </c:pt>
                <c:pt idx="405">
                  <c:v>7.5054249763488796</c:v>
                </c:pt>
                <c:pt idx="406">
                  <c:v>7.5054988861084002</c:v>
                </c:pt>
                <c:pt idx="407">
                  <c:v>7.5055730342864999</c:v>
                </c:pt>
                <c:pt idx="408">
                  <c:v>7.5056500434875497</c:v>
                </c:pt>
                <c:pt idx="409">
                  <c:v>7.5057249069213903</c:v>
                </c:pt>
                <c:pt idx="410">
                  <c:v>7.50579905509949</c:v>
                </c:pt>
                <c:pt idx="411">
                  <c:v>7.5058729648590097</c:v>
                </c:pt>
                <c:pt idx="412">
                  <c:v>7.5059480667114302</c:v>
                </c:pt>
                <c:pt idx="413">
                  <c:v>7.5060219764709499</c:v>
                </c:pt>
                <c:pt idx="414">
                  <c:v>7.5060958862304696</c:v>
                </c:pt>
                <c:pt idx="415">
                  <c:v>7.5061709880828902</c:v>
                </c:pt>
                <c:pt idx="416">
                  <c:v>7.5062448978424099</c:v>
                </c:pt>
                <c:pt idx="417">
                  <c:v>7.5063190460205096</c:v>
                </c:pt>
                <c:pt idx="418">
                  <c:v>7.5063929557800302</c:v>
                </c:pt>
                <c:pt idx="419">
                  <c:v>7.5064668655395499</c:v>
                </c:pt>
                <c:pt idx="420">
                  <c:v>7.5065410137176496</c:v>
                </c:pt>
                <c:pt idx="421">
                  <c:v>7.5066158771514901</c:v>
                </c:pt>
                <c:pt idx="422">
                  <c:v>7.5066900253295898</c:v>
                </c:pt>
                <c:pt idx="423">
                  <c:v>7.5067648887634304</c:v>
                </c:pt>
                <c:pt idx="424">
                  <c:v>7.5068390369415301</c:v>
                </c:pt>
                <c:pt idx="425">
                  <c:v>7.5069139003753698</c:v>
                </c:pt>
                <c:pt idx="426">
                  <c:v>7.5069880485534703</c:v>
                </c:pt>
                <c:pt idx="427">
                  <c:v>7.5070619583129901</c:v>
                </c:pt>
                <c:pt idx="428">
                  <c:v>7.5071358680725098</c:v>
                </c:pt>
                <c:pt idx="429">
                  <c:v>7.5072090625762904</c:v>
                </c:pt>
                <c:pt idx="430">
                  <c:v>7.5072829723358199</c:v>
                </c:pt>
                <c:pt idx="431">
                  <c:v>7.5073568820953396</c:v>
                </c:pt>
                <c:pt idx="432">
                  <c:v>7.5074310302734402</c:v>
                </c:pt>
                <c:pt idx="433">
                  <c:v>7.5075049400329599</c:v>
                </c:pt>
                <c:pt idx="434">
                  <c:v>7.5075838565826398</c:v>
                </c:pt>
                <c:pt idx="435">
                  <c:v>7.5076620578765896</c:v>
                </c:pt>
                <c:pt idx="436">
                  <c:v>7.5077369213104204</c:v>
                </c:pt>
                <c:pt idx="437">
                  <c:v>7.5078110694885298</c:v>
                </c:pt>
                <c:pt idx="438">
                  <c:v>7.5078849792480504</c:v>
                </c:pt>
                <c:pt idx="439">
                  <c:v>7.5079588890075701</c:v>
                </c:pt>
                <c:pt idx="440">
                  <c:v>7.5080339908599898</c:v>
                </c:pt>
                <c:pt idx="441">
                  <c:v>7.5081079006195104</c:v>
                </c:pt>
                <c:pt idx="442">
                  <c:v>7.5081820487976101</c:v>
                </c:pt>
                <c:pt idx="443">
                  <c:v>7.5082559585571298</c:v>
                </c:pt>
                <c:pt idx="444">
                  <c:v>7.5083298683166504</c:v>
                </c:pt>
                <c:pt idx="445">
                  <c:v>7.50842189788818</c:v>
                </c:pt>
                <c:pt idx="446">
                  <c:v>7.5084969997405997</c:v>
                </c:pt>
                <c:pt idx="447">
                  <c:v>7.5085709095001203</c:v>
                </c:pt>
                <c:pt idx="448">
                  <c:v>7.50864505767822</c:v>
                </c:pt>
                <c:pt idx="449">
                  <c:v>7.5087199211120597</c:v>
                </c:pt>
                <c:pt idx="450">
                  <c:v>7.5087940692901602</c:v>
                </c:pt>
                <c:pt idx="451">
                  <c:v>7.50886797904968</c:v>
                </c:pt>
                <c:pt idx="452">
                  <c:v>7.5089418888091997</c:v>
                </c:pt>
                <c:pt idx="453">
                  <c:v>7.5090160369873002</c:v>
                </c:pt>
                <c:pt idx="454">
                  <c:v>7.5090909004211399</c:v>
                </c:pt>
                <c:pt idx="455">
                  <c:v>7.5091650485992396</c:v>
                </c:pt>
                <c:pt idx="456">
                  <c:v>7.5092389583587602</c:v>
                </c:pt>
                <c:pt idx="457">
                  <c:v>7.5093128681182897</c:v>
                </c:pt>
                <c:pt idx="458">
                  <c:v>7.5093870162963903</c:v>
                </c:pt>
                <c:pt idx="459">
                  <c:v>7.50946092605591</c:v>
                </c:pt>
                <c:pt idx="460">
                  <c:v>7.5095338821411097</c:v>
                </c:pt>
                <c:pt idx="461">
                  <c:v>7.5096108913421604</c:v>
                </c:pt>
                <c:pt idx="462">
                  <c:v>7.5096850395202601</c:v>
                </c:pt>
                <c:pt idx="463">
                  <c:v>7.5097589492797896</c:v>
                </c:pt>
                <c:pt idx="464">
                  <c:v>7.5098328590393102</c:v>
                </c:pt>
                <c:pt idx="465">
                  <c:v>7.5099070072174099</c:v>
                </c:pt>
                <c:pt idx="466">
                  <c:v>7.5099809169769296</c:v>
                </c:pt>
                <c:pt idx="467">
                  <c:v>7.510055065155</c:v>
                </c:pt>
                <c:pt idx="468">
                  <c:v>7.5101289749145996</c:v>
                </c:pt>
                <c:pt idx="469">
                  <c:v>7.5102040767669997</c:v>
                </c:pt>
                <c:pt idx="470">
                  <c:v>7.5102779865264999</c:v>
                </c:pt>
                <c:pt idx="471">
                  <c:v>7.5103518962860001</c:v>
                </c:pt>
                <c:pt idx="472">
                  <c:v>7.5104260444640998</c:v>
                </c:pt>
                <c:pt idx="473">
                  <c:v>7.5104999542235999</c:v>
                </c:pt>
                <c:pt idx="474">
                  <c:v>7.5105729103087997</c:v>
                </c:pt>
                <c:pt idx="475">
                  <c:v>7.5106470584869003</c:v>
                </c:pt>
                <c:pt idx="476">
                  <c:v>7.5107259750365998</c:v>
                </c:pt>
                <c:pt idx="477">
                  <c:v>7.5108149051666002</c:v>
                </c:pt>
                <c:pt idx="478">
                  <c:v>7.510899066925</c:v>
                </c:pt>
                <c:pt idx="479">
                  <c:v>7.5109739303589</c:v>
                </c:pt>
                <c:pt idx="480">
                  <c:v>7.5110480785369997</c:v>
                </c:pt>
                <c:pt idx="481">
                  <c:v>7.5111219882964999</c:v>
                </c:pt>
                <c:pt idx="482">
                  <c:v>7.5111958980560001</c:v>
                </c:pt>
                <c:pt idx="483">
                  <c:v>7.5112700462340998</c:v>
                </c:pt>
                <c:pt idx="484">
                  <c:v>7.5113439559937003</c:v>
                </c:pt>
                <c:pt idx="485">
                  <c:v>7.5114178657531996</c:v>
                </c:pt>
                <c:pt idx="486">
                  <c:v>7.5114910602569998</c:v>
                </c:pt>
                <c:pt idx="487">
                  <c:v>7.5115649700164999</c:v>
                </c:pt>
                <c:pt idx="488">
                  <c:v>7.5116388797760001</c:v>
                </c:pt>
                <c:pt idx="489">
                  <c:v>7.5117218494414999</c:v>
                </c:pt>
                <c:pt idx="490">
                  <c:v>7.5117959976195996</c:v>
                </c:pt>
                <c:pt idx="491">
                  <c:v>7.5118699073792001</c:v>
                </c:pt>
                <c:pt idx="492">
                  <c:v>7.5119440555572998</c:v>
                </c:pt>
                <c:pt idx="493">
                  <c:v>7.5120179653168</c:v>
                </c:pt>
                <c:pt idx="494">
                  <c:v>7.5120909214019997</c:v>
                </c:pt>
                <c:pt idx="495">
                  <c:v>7.5121660232543999</c:v>
                </c:pt>
                <c:pt idx="496">
                  <c:v>7.5122389793395996</c:v>
                </c:pt>
                <c:pt idx="497">
                  <c:v>7.5123128890990998</c:v>
                </c:pt>
                <c:pt idx="498">
                  <c:v>7.5123870372772004</c:v>
                </c:pt>
                <c:pt idx="499">
                  <c:v>7.5124609470366996</c:v>
                </c:pt>
                <c:pt idx="500">
                  <c:v>7.5125348567963002</c:v>
                </c:pt>
                <c:pt idx="501">
                  <c:v>7.5126099586487003</c:v>
                </c:pt>
                <c:pt idx="502">
                  <c:v>7.5126838684081996</c:v>
                </c:pt>
                <c:pt idx="503">
                  <c:v>7.5127589702605997</c:v>
                </c:pt>
                <c:pt idx="504">
                  <c:v>7.5128340721129998</c:v>
                </c:pt>
                <c:pt idx="505">
                  <c:v>7.5129079818726003</c:v>
                </c:pt>
                <c:pt idx="506">
                  <c:v>7.5129830837249996</c:v>
                </c:pt>
                <c:pt idx="507">
                  <c:v>7.5159170627594003</c:v>
                </c:pt>
                <c:pt idx="508">
                  <c:v>7.5364098548889</c:v>
                </c:pt>
                <c:pt idx="509">
                  <c:v>7.5609068870543998</c:v>
                </c:pt>
                <c:pt idx="510">
                  <c:v>7.5814900398254004</c:v>
                </c:pt>
                <c:pt idx="511">
                  <c:v>7.602043867111</c:v>
                </c:pt>
                <c:pt idx="512">
                  <c:v>7.6265058517459998</c:v>
                </c:pt>
                <c:pt idx="513">
                  <c:v>7.6470360755920002</c:v>
                </c:pt>
                <c:pt idx="514">
                  <c:v>7.6675720214840002</c:v>
                </c:pt>
                <c:pt idx="515">
                  <c:v>7.6920700073240003</c:v>
                </c:pt>
                <c:pt idx="516">
                  <c:v>7.7125799655909999</c:v>
                </c:pt>
                <c:pt idx="517">
                  <c:v>7.7330980300899999</c:v>
                </c:pt>
                <c:pt idx="518">
                  <c:v>7.7575910091400004</c:v>
                </c:pt>
                <c:pt idx="519">
                  <c:v>7.7781178951259999</c:v>
                </c:pt>
                <c:pt idx="520">
                  <c:v>7.7986268997190002</c:v>
                </c:pt>
                <c:pt idx="521">
                  <c:v>7.8231179714200003</c:v>
                </c:pt>
                <c:pt idx="522">
                  <c:v>7.8436319828030001</c:v>
                </c:pt>
                <c:pt idx="523">
                  <c:v>7.8641500473020001</c:v>
                </c:pt>
                <c:pt idx="524">
                  <c:v>7.8886458873749996</c:v>
                </c:pt>
                <c:pt idx="525">
                  <c:v>7.9091820716859997</c:v>
                </c:pt>
                <c:pt idx="526">
                  <c:v>7.9297220706939999</c:v>
                </c:pt>
                <c:pt idx="527">
                  <c:v>7.9541940689089996</c:v>
                </c:pt>
                <c:pt idx="528">
                  <c:v>7.9747118949890003</c:v>
                </c:pt>
                <c:pt idx="529">
                  <c:v>7.9952368736270003</c:v>
                </c:pt>
                <c:pt idx="530">
                  <c:v>8.0197219848630006</c:v>
                </c:pt>
                <c:pt idx="531">
                  <c:v>8.0402290821080005</c:v>
                </c:pt>
                <c:pt idx="532">
                  <c:v>8.0607640743260003</c:v>
                </c:pt>
                <c:pt idx="533">
                  <c:v>8.0852410793300002</c:v>
                </c:pt>
                <c:pt idx="534">
                  <c:v>8.1057319641109995</c:v>
                </c:pt>
                <c:pt idx="535">
                  <c:v>8.1263148784639991</c:v>
                </c:pt>
                <c:pt idx="536">
                  <c:v>8.1507918834689992</c:v>
                </c:pt>
                <c:pt idx="537">
                  <c:v>8.1713109016419985</c:v>
                </c:pt>
                <c:pt idx="538">
                  <c:v>8.191830873488998</c:v>
                </c:pt>
                <c:pt idx="539">
                  <c:v>8.2163300514219983</c:v>
                </c:pt>
                <c:pt idx="540">
                  <c:v>8.2368299961089981</c:v>
                </c:pt>
                <c:pt idx="541">
                  <c:v>8.2573509216309979</c:v>
                </c:pt>
                <c:pt idx="542">
                  <c:v>8.2818360328669982</c:v>
                </c:pt>
                <c:pt idx="543">
                  <c:v>8.3023750782009991</c:v>
                </c:pt>
                <c:pt idx="544">
                  <c:v>8.3229050636289994</c:v>
                </c:pt>
                <c:pt idx="545">
                  <c:v>8.3473939895629989</c:v>
                </c:pt>
                <c:pt idx="546">
                  <c:v>8.3678660392759987</c:v>
                </c:pt>
                <c:pt idx="547">
                  <c:v>8.3884809017179975</c:v>
                </c:pt>
                <c:pt idx="548">
                  <c:v>8.4129359722139974</c:v>
                </c:pt>
                <c:pt idx="549">
                  <c:v>8.4334568977359972</c:v>
                </c:pt>
                <c:pt idx="550">
                  <c:v>8.4539530277249977</c:v>
                </c:pt>
                <c:pt idx="551">
                  <c:v>8.478451967238998</c:v>
                </c:pt>
                <c:pt idx="552">
                  <c:v>8.4989600181579981</c:v>
                </c:pt>
                <c:pt idx="553">
                  <c:v>8.5194559097299987</c:v>
                </c:pt>
                <c:pt idx="554">
                  <c:v>8.543971061709998</c:v>
                </c:pt>
                <c:pt idx="555">
                  <c:v>8.5644948482499981</c:v>
                </c:pt>
                <c:pt idx="556">
                  <c:v>8.5850319862399989</c:v>
                </c:pt>
                <c:pt idx="557">
                  <c:v>8.6095240116099987</c:v>
                </c:pt>
                <c:pt idx="558">
                  <c:v>8.6300349235499976</c:v>
                </c:pt>
                <c:pt idx="559">
                  <c:v>8.6505448818199966</c:v>
                </c:pt>
                <c:pt idx="560">
                  <c:v>8.6750519275699958</c:v>
                </c:pt>
                <c:pt idx="561">
                  <c:v>8.6955409049999961</c:v>
                </c:pt>
                <c:pt idx="562">
                  <c:v>8.7160580158199963</c:v>
                </c:pt>
                <c:pt idx="563">
                  <c:v>8.7405509948699969</c:v>
                </c:pt>
                <c:pt idx="564">
                  <c:v>8.761059999469996</c:v>
                </c:pt>
                <c:pt idx="565">
                  <c:v>8.7816350460099954</c:v>
                </c:pt>
                <c:pt idx="566">
                  <c:v>8.8061239719399964</c:v>
                </c:pt>
                <c:pt idx="567">
                  <c:v>8.8266410827599966</c:v>
                </c:pt>
                <c:pt idx="568">
                  <c:v>8.8471579551699957</c:v>
                </c:pt>
                <c:pt idx="569">
                  <c:v>8.8716490268699957</c:v>
                </c:pt>
                <c:pt idx="570">
                  <c:v>8.8921740055099949</c:v>
                </c:pt>
                <c:pt idx="571">
                  <c:v>8.9126799106599943</c:v>
                </c:pt>
                <c:pt idx="572">
                  <c:v>8.9371860027299945</c:v>
                </c:pt>
                <c:pt idx="573">
                  <c:v>8.9577009677899948</c:v>
                </c:pt>
                <c:pt idx="574">
                  <c:v>8.9782328605699941</c:v>
                </c:pt>
                <c:pt idx="575">
                  <c:v>9.0027370452899937</c:v>
                </c:pt>
                <c:pt idx="576">
                  <c:v>9.023210048679994</c:v>
                </c:pt>
                <c:pt idx="577">
                  <c:v>9.0437510013599933</c:v>
                </c:pt>
                <c:pt idx="578">
                  <c:v>9.0682599544499922</c:v>
                </c:pt>
                <c:pt idx="579">
                  <c:v>9.0887598991399923</c:v>
                </c:pt>
                <c:pt idx="580">
                  <c:v>9.1092789173099913</c:v>
                </c:pt>
                <c:pt idx="581">
                  <c:v>9.1337859630599905</c:v>
                </c:pt>
                <c:pt idx="582">
                  <c:v>9.1542949676499905</c:v>
                </c:pt>
                <c:pt idx="583">
                  <c:v>9.17480897902999</c:v>
                </c:pt>
                <c:pt idx="584">
                  <c:v>9.1992969512899911</c:v>
                </c:pt>
                <c:pt idx="585">
                  <c:v>9.219848871229992</c:v>
                </c:pt>
                <c:pt idx="586">
                  <c:v>9.240350961689991</c:v>
                </c:pt>
                <c:pt idx="587">
                  <c:v>9.264849901199991</c:v>
                </c:pt>
                <c:pt idx="588">
                  <c:v>9.2853980064399906</c:v>
                </c:pt>
                <c:pt idx="589">
                  <c:v>9.3058829307599904</c:v>
                </c:pt>
                <c:pt idx="590">
                  <c:v>9.3304069042199895</c:v>
                </c:pt>
                <c:pt idx="591">
                  <c:v>9.3509130477899891</c:v>
                </c:pt>
                <c:pt idx="592">
                  <c:v>9.3714509010299896</c:v>
                </c:pt>
                <c:pt idx="593">
                  <c:v>9.3959069251999896</c:v>
                </c:pt>
                <c:pt idx="594">
                  <c:v>9.4164810180699892</c:v>
                </c:pt>
                <c:pt idx="595">
                  <c:v>9.4369609355899886</c:v>
                </c:pt>
                <c:pt idx="596">
                  <c:v>9.4614598751099876</c:v>
                </c:pt>
                <c:pt idx="597">
                  <c:v>9.4819920062999881</c:v>
                </c:pt>
                <c:pt idx="598">
                  <c:v>9.5024709701499877</c:v>
                </c:pt>
                <c:pt idx="599">
                  <c:v>9.5269758701299878</c:v>
                </c:pt>
                <c:pt idx="600">
                  <c:v>9.5475149154699874</c:v>
                </c:pt>
                <c:pt idx="601">
                  <c:v>9.5680270194999881</c:v>
                </c:pt>
                <c:pt idx="602">
                  <c:v>9.5924999713899872</c:v>
                </c:pt>
                <c:pt idx="603">
                  <c:v>9.6130368709599878</c:v>
                </c:pt>
                <c:pt idx="604">
                  <c:v>9.6335520744299874</c:v>
                </c:pt>
                <c:pt idx="605">
                  <c:v>9.6580309867899885</c:v>
                </c:pt>
                <c:pt idx="606">
                  <c:v>9.6785988807699894</c:v>
                </c:pt>
                <c:pt idx="607">
                  <c:v>9.6990900039699888</c:v>
                </c:pt>
                <c:pt idx="608">
                  <c:v>9.7235820293399904</c:v>
                </c:pt>
                <c:pt idx="609">
                  <c:v>9.7441198825799908</c:v>
                </c:pt>
                <c:pt idx="610">
                  <c:v>9.7646119594599909</c:v>
                </c:pt>
                <c:pt idx="611">
                  <c:v>9.7891039848299908</c:v>
                </c:pt>
                <c:pt idx="612">
                  <c:v>9.8096668720199922</c:v>
                </c:pt>
                <c:pt idx="613">
                  <c:v>9.8301389217399926</c:v>
                </c:pt>
                <c:pt idx="614">
                  <c:v>9.854632854459993</c:v>
                </c:pt>
                <c:pt idx="615">
                  <c:v>9.875179052349992</c:v>
                </c:pt>
                <c:pt idx="616">
                  <c:v>9.8956849574999914</c:v>
                </c:pt>
                <c:pt idx="617">
                  <c:v>9.9201819896699917</c:v>
                </c:pt>
                <c:pt idx="618">
                  <c:v>9.9407448768599913</c:v>
                </c:pt>
                <c:pt idx="619">
                  <c:v>9.9612109661099915</c:v>
                </c:pt>
                <c:pt idx="620">
                  <c:v>9.9857199191999904</c:v>
                </c:pt>
                <c:pt idx="621">
                  <c:v>10.00627899169999</c:v>
                </c:pt>
                <c:pt idx="622">
                  <c:v>10.026742935179989</c:v>
                </c:pt>
                <c:pt idx="623">
                  <c:v>10.05123186110999</c:v>
                </c:pt>
                <c:pt idx="624">
                  <c:v>10.071783065799989</c:v>
                </c:pt>
                <c:pt idx="625">
                  <c:v>10.09228801726999</c:v>
                </c:pt>
                <c:pt idx="626">
                  <c:v>10.11677694320999</c:v>
                </c:pt>
                <c:pt idx="627">
                  <c:v>10.13732004165999</c:v>
                </c:pt>
                <c:pt idx="628">
                  <c:v>10.15786290168999</c:v>
                </c:pt>
                <c:pt idx="629">
                  <c:v>10.182309865949989</c:v>
                </c:pt>
                <c:pt idx="630">
                  <c:v>10.20284795760999</c:v>
                </c:pt>
                <c:pt idx="631">
                  <c:v>10.22335600852999</c:v>
                </c:pt>
                <c:pt idx="632">
                  <c:v>10.24782800673999</c:v>
                </c:pt>
                <c:pt idx="633">
                  <c:v>10.26838302611999</c:v>
                </c:pt>
                <c:pt idx="634">
                  <c:v>10.28889799117999</c:v>
                </c:pt>
                <c:pt idx="635">
                  <c:v>10.31340098380999</c:v>
                </c:pt>
                <c:pt idx="636">
                  <c:v>10.33390903472999</c:v>
                </c:pt>
                <c:pt idx="637">
                  <c:v>10.354419946669989</c:v>
                </c:pt>
                <c:pt idx="638">
                  <c:v>10.378907918929988</c:v>
                </c:pt>
                <c:pt idx="639">
                  <c:v>10.399438858029988</c:v>
                </c:pt>
                <c:pt idx="640">
                  <c:v>10.419946908949989</c:v>
                </c:pt>
                <c:pt idx="641">
                  <c:v>10.444442987439988</c:v>
                </c:pt>
                <c:pt idx="642">
                  <c:v>10.464971065519988</c:v>
                </c:pt>
                <c:pt idx="643">
                  <c:v>10.485491037369988</c:v>
                </c:pt>
                <c:pt idx="644">
                  <c:v>10.509958028789988</c:v>
                </c:pt>
                <c:pt idx="645">
                  <c:v>10.530497074129988</c:v>
                </c:pt>
                <c:pt idx="646">
                  <c:v>10.551018953319987</c:v>
                </c:pt>
                <c:pt idx="647">
                  <c:v>10.575504064559988</c:v>
                </c:pt>
                <c:pt idx="648">
                  <c:v>10.596072912219988</c:v>
                </c:pt>
                <c:pt idx="649">
                  <c:v>10.616539001459987</c:v>
                </c:pt>
                <c:pt idx="650">
                  <c:v>10.641001939769987</c:v>
                </c:pt>
                <c:pt idx="651">
                  <c:v>10.661587953569988</c:v>
                </c:pt>
                <c:pt idx="652">
                  <c:v>10.682081937789988</c:v>
                </c:pt>
                <c:pt idx="653">
                  <c:v>10.706562042239987</c:v>
                </c:pt>
                <c:pt idx="654">
                  <c:v>10.727098941799987</c:v>
                </c:pt>
                <c:pt idx="655">
                  <c:v>10.747627019879987</c:v>
                </c:pt>
                <c:pt idx="656">
                  <c:v>10.772086858749987</c:v>
                </c:pt>
                <c:pt idx="657">
                  <c:v>10.792649984359986</c:v>
                </c:pt>
                <c:pt idx="658">
                  <c:v>10.813148975369986</c:v>
                </c:pt>
                <c:pt idx="659">
                  <c:v>10.837661027909986</c:v>
                </c:pt>
                <c:pt idx="660">
                  <c:v>10.858177900309986</c:v>
                </c:pt>
                <c:pt idx="661">
                  <c:v>10.878668069839986</c:v>
                </c:pt>
                <c:pt idx="662">
                  <c:v>10.903161048889986</c:v>
                </c:pt>
                <c:pt idx="663">
                  <c:v>10.923702001569985</c:v>
                </c:pt>
                <c:pt idx="664">
                  <c:v>10.944267988199986</c:v>
                </c:pt>
                <c:pt idx="665">
                  <c:v>10.968680858609986</c:v>
                </c:pt>
                <c:pt idx="666">
                  <c:v>10.989259004589986</c:v>
                </c:pt>
                <c:pt idx="667">
                  <c:v>11.009798049929985</c:v>
                </c:pt>
                <c:pt idx="668">
                  <c:v>11.034208059309986</c:v>
                </c:pt>
                <c:pt idx="669">
                  <c:v>11.054774999619987</c:v>
                </c:pt>
                <c:pt idx="670">
                  <c:v>11.075254917139986</c:v>
                </c:pt>
                <c:pt idx="671">
                  <c:v>11.099745988849985</c:v>
                </c:pt>
                <c:pt idx="672">
                  <c:v>11.120297908779985</c:v>
                </c:pt>
                <c:pt idx="673">
                  <c:v>11.140793085099986</c:v>
                </c:pt>
                <c:pt idx="674">
                  <c:v>11.165325880049986</c:v>
                </c:pt>
                <c:pt idx="675">
                  <c:v>11.185841083529986</c:v>
                </c:pt>
                <c:pt idx="676">
                  <c:v>11.206346988679986</c:v>
                </c:pt>
                <c:pt idx="677">
                  <c:v>11.230876922609985</c:v>
                </c:pt>
                <c:pt idx="678">
                  <c:v>11.251374006269986</c:v>
                </c:pt>
                <c:pt idx="679">
                  <c:v>11.271867990489985</c:v>
                </c:pt>
                <c:pt idx="680">
                  <c:v>11.296450853349986</c:v>
                </c:pt>
                <c:pt idx="681">
                  <c:v>11.316899061199987</c:v>
                </c:pt>
                <c:pt idx="682">
                  <c:v>11.337377071379986</c:v>
                </c:pt>
                <c:pt idx="683">
                  <c:v>11.361929893489986</c:v>
                </c:pt>
                <c:pt idx="684">
                  <c:v>11.382509946819987</c:v>
                </c:pt>
                <c:pt idx="685">
                  <c:v>11.402945995329986</c:v>
                </c:pt>
                <c:pt idx="686">
                  <c:v>11.427484035489986</c:v>
                </c:pt>
                <c:pt idx="687">
                  <c:v>11.447995901109985</c:v>
                </c:pt>
                <c:pt idx="688">
                  <c:v>11.468492031099986</c:v>
                </c:pt>
                <c:pt idx="689">
                  <c:v>11.493004083629986</c:v>
                </c:pt>
                <c:pt idx="690">
                  <c:v>11.513501882549985</c:v>
                </c:pt>
                <c:pt idx="691">
                  <c:v>11.534000873569985</c:v>
                </c:pt>
                <c:pt idx="692">
                  <c:v>11.558529853819984</c:v>
                </c:pt>
                <c:pt idx="693">
                  <c:v>11.579026937479984</c:v>
                </c:pt>
                <c:pt idx="694">
                  <c:v>11.599519014359984</c:v>
                </c:pt>
                <c:pt idx="695">
                  <c:v>11.624053001399984</c:v>
                </c:pt>
                <c:pt idx="696">
                  <c:v>11.644577980039983</c:v>
                </c:pt>
                <c:pt idx="697">
                  <c:v>11.665062904359983</c:v>
                </c:pt>
                <c:pt idx="698">
                  <c:v>11.689622879029983</c:v>
                </c:pt>
                <c:pt idx="699">
                  <c:v>11.710103988649983</c:v>
                </c:pt>
                <c:pt idx="700">
                  <c:v>11.730596065519983</c:v>
                </c:pt>
                <c:pt idx="701">
                  <c:v>11.755125999449982</c:v>
                </c:pt>
                <c:pt idx="702">
                  <c:v>11.775627851489983</c:v>
                </c:pt>
                <c:pt idx="703">
                  <c:v>11.796124935149983</c:v>
                </c:pt>
                <c:pt idx="704">
                  <c:v>11.820668935779983</c:v>
                </c:pt>
                <c:pt idx="705">
                  <c:v>11.841175079349984</c:v>
                </c:pt>
                <c:pt idx="706">
                  <c:v>11.861692905429983</c:v>
                </c:pt>
                <c:pt idx="707">
                  <c:v>11.886178016659983</c:v>
                </c:pt>
                <c:pt idx="708">
                  <c:v>11.906707048419984</c:v>
                </c:pt>
                <c:pt idx="709">
                  <c:v>11.927197933199984</c:v>
                </c:pt>
                <c:pt idx="710">
                  <c:v>11.951734066009983</c:v>
                </c:pt>
                <c:pt idx="711">
                  <c:v>11.972229003909984</c:v>
                </c:pt>
                <c:pt idx="712">
                  <c:v>11.992722988129984</c:v>
                </c:pt>
                <c:pt idx="713">
                  <c:v>12.017251014709984</c:v>
                </c:pt>
                <c:pt idx="714">
                  <c:v>12.037759065629984</c:v>
                </c:pt>
                <c:pt idx="715">
                  <c:v>12.058276891709983</c:v>
                </c:pt>
                <c:pt idx="716">
                  <c:v>12.082738876339983</c:v>
                </c:pt>
                <c:pt idx="717">
                  <c:v>12.103297948839984</c:v>
                </c:pt>
                <c:pt idx="718">
                  <c:v>12.123797893519985</c:v>
                </c:pt>
                <c:pt idx="719">
                  <c:v>12.148331880569984</c:v>
                </c:pt>
                <c:pt idx="720">
                  <c:v>12.168828010559984</c:v>
                </c:pt>
                <c:pt idx="721">
                  <c:v>12.189328908919984</c:v>
                </c:pt>
                <c:pt idx="722">
                  <c:v>12.213859081269984</c:v>
                </c:pt>
                <c:pt idx="723">
                  <c:v>12.234365940089983</c:v>
                </c:pt>
                <c:pt idx="724">
                  <c:v>12.254886865619984</c:v>
                </c:pt>
                <c:pt idx="725">
                  <c:v>12.279391050339985</c:v>
                </c:pt>
                <c:pt idx="726">
                  <c:v>12.299912929529984</c:v>
                </c:pt>
                <c:pt idx="727">
                  <c:v>12.320458889009984</c:v>
                </c:pt>
                <c:pt idx="728">
                  <c:v>12.344902038569984</c:v>
                </c:pt>
                <c:pt idx="729">
                  <c:v>12.365478992459984</c:v>
                </c:pt>
                <c:pt idx="730">
                  <c:v>12.385916948319984</c:v>
                </c:pt>
                <c:pt idx="731">
                  <c:v>12.410469055179984</c:v>
                </c:pt>
                <c:pt idx="732">
                  <c:v>12.430959939959983</c:v>
                </c:pt>
                <c:pt idx="733">
                  <c:v>12.451515913009983</c:v>
                </c:pt>
                <c:pt idx="734">
                  <c:v>12.475995063779983</c:v>
                </c:pt>
                <c:pt idx="735">
                  <c:v>12.496506929399983</c:v>
                </c:pt>
                <c:pt idx="736">
                  <c:v>12.517001867289984</c:v>
                </c:pt>
                <c:pt idx="737">
                  <c:v>13.700567007064805</c:v>
                </c:pt>
                <c:pt idx="738">
                  <c:v>13.701035976409901</c:v>
                </c:pt>
                <c:pt idx="739">
                  <c:v>13.701463937759382</c:v>
                </c:pt>
                <c:pt idx="740">
                  <c:v>13.701975107192981</c:v>
                </c:pt>
                <c:pt idx="741">
                  <c:v>13.702404975891101</c:v>
                </c:pt>
                <c:pt idx="742">
                  <c:v>13.702826023101792</c:v>
                </c:pt>
                <c:pt idx="743">
                  <c:v>13.703243017196641</c:v>
                </c:pt>
                <c:pt idx="744">
                  <c:v>13.703658103942862</c:v>
                </c:pt>
                <c:pt idx="745">
                  <c:v>13.704073905944812</c:v>
                </c:pt>
                <c:pt idx="746">
                  <c:v>13.704488992691022</c:v>
                </c:pt>
                <c:pt idx="747">
                  <c:v>13.704901933670032</c:v>
                </c:pt>
                <c:pt idx="748">
                  <c:v>13.705321073532092</c:v>
                </c:pt>
                <c:pt idx="749">
                  <c:v>13.705460071563701</c:v>
                </c:pt>
                <c:pt idx="750">
                  <c:v>13.705533981323232</c:v>
                </c:pt>
                <c:pt idx="751">
                  <c:v>13.705610990524281</c:v>
                </c:pt>
                <c:pt idx="752">
                  <c:v>13.705684900283801</c:v>
                </c:pt>
                <c:pt idx="753">
                  <c:v>13.705759048461902</c:v>
                </c:pt>
                <c:pt idx="754">
                  <c:v>13.705832958221421</c:v>
                </c:pt>
                <c:pt idx="755">
                  <c:v>13.705907106399522</c:v>
                </c:pt>
                <c:pt idx="756">
                  <c:v>13.705981016159042</c:v>
                </c:pt>
                <c:pt idx="757">
                  <c:v>13.706054925918561</c:v>
                </c:pt>
                <c:pt idx="758">
                  <c:v>13.706130027770982</c:v>
                </c:pt>
                <c:pt idx="759">
                  <c:v>13.706202983856192</c:v>
                </c:pt>
                <c:pt idx="760">
                  <c:v>13.706278085708602</c:v>
                </c:pt>
                <c:pt idx="761">
                  <c:v>13.706351995468122</c:v>
                </c:pt>
                <c:pt idx="762">
                  <c:v>13.706425905227652</c:v>
                </c:pt>
                <c:pt idx="763">
                  <c:v>13.706500053405751</c:v>
                </c:pt>
                <c:pt idx="764">
                  <c:v>13.706573963165271</c:v>
                </c:pt>
                <c:pt idx="765">
                  <c:v>13.706648111343371</c:v>
                </c:pt>
                <c:pt idx="766">
                  <c:v>13.706722021102891</c:v>
                </c:pt>
                <c:pt idx="767">
                  <c:v>13.706795930862411</c:v>
                </c:pt>
                <c:pt idx="768">
                  <c:v>13.706870079040511</c:v>
                </c:pt>
                <c:pt idx="769">
                  <c:v>13.706943988800031</c:v>
                </c:pt>
                <c:pt idx="770">
                  <c:v>13.707017898559551</c:v>
                </c:pt>
                <c:pt idx="771">
                  <c:v>13.707092046737662</c:v>
                </c:pt>
                <c:pt idx="772">
                  <c:v>13.707166910171491</c:v>
                </c:pt>
                <c:pt idx="773">
                  <c:v>13.707241058349592</c:v>
                </c:pt>
                <c:pt idx="774">
                  <c:v>13.707317113876332</c:v>
                </c:pt>
                <c:pt idx="775">
                  <c:v>13.707391977310161</c:v>
                </c:pt>
                <c:pt idx="776">
                  <c:v>13.707467079162582</c:v>
                </c:pt>
                <c:pt idx="777">
                  <c:v>13.707540988922101</c:v>
                </c:pt>
                <c:pt idx="778">
                  <c:v>13.707616090774522</c:v>
                </c:pt>
                <c:pt idx="779">
                  <c:v>13.707690000534042</c:v>
                </c:pt>
                <c:pt idx="780">
                  <c:v>13.707765102386462</c:v>
                </c:pt>
                <c:pt idx="781">
                  <c:v>13.707839012145982</c:v>
                </c:pt>
                <c:pt idx="782">
                  <c:v>13.707914113998402</c:v>
                </c:pt>
                <c:pt idx="783">
                  <c:v>13.707988023757922</c:v>
                </c:pt>
                <c:pt idx="784">
                  <c:v>13.708061933517442</c:v>
                </c:pt>
                <c:pt idx="785">
                  <c:v>13.708137035369862</c:v>
                </c:pt>
                <c:pt idx="786">
                  <c:v>13.708211898803702</c:v>
                </c:pt>
                <c:pt idx="787">
                  <c:v>13.708287954330432</c:v>
                </c:pt>
                <c:pt idx="788">
                  <c:v>13.708363056182852</c:v>
                </c:pt>
                <c:pt idx="789">
                  <c:v>13.708437919616681</c:v>
                </c:pt>
                <c:pt idx="790">
                  <c:v>13.708513021469102</c:v>
                </c:pt>
                <c:pt idx="791">
                  <c:v>13.708589076995832</c:v>
                </c:pt>
                <c:pt idx="792">
                  <c:v>13.717587947845402</c:v>
                </c:pt>
                <c:pt idx="793">
                  <c:v>13.742077112197901</c:v>
                </c:pt>
                <c:pt idx="794">
                  <c:v>13.762594938278202</c:v>
                </c:pt>
                <c:pt idx="795">
                  <c:v>13.783116102218601</c:v>
                </c:pt>
                <c:pt idx="796">
                  <c:v>13.807626962661702</c:v>
                </c:pt>
                <c:pt idx="797">
                  <c:v>13.828146934509702</c:v>
                </c:pt>
                <c:pt idx="798">
                  <c:v>13.848654985427702</c:v>
                </c:pt>
                <c:pt idx="799">
                  <c:v>13.873148918151701</c:v>
                </c:pt>
                <c:pt idx="800">
                  <c:v>13.893677949905701</c:v>
                </c:pt>
                <c:pt idx="801">
                  <c:v>13.914170980453701</c:v>
                </c:pt>
                <c:pt idx="802">
                  <c:v>13.938673973083702</c:v>
                </c:pt>
                <c:pt idx="803">
                  <c:v>13.959192991256701</c:v>
                </c:pt>
                <c:pt idx="804">
                  <c:v>13.979698896407701</c:v>
                </c:pt>
                <c:pt idx="805">
                  <c:v>14.004200935363702</c:v>
                </c:pt>
                <c:pt idx="806">
                  <c:v>14.024739980697701</c:v>
                </c:pt>
                <c:pt idx="807">
                  <c:v>14.045269012450701</c:v>
                </c:pt>
                <c:pt idx="808">
                  <c:v>14.069726943969702</c:v>
                </c:pt>
                <c:pt idx="809">
                  <c:v>14.090265035629702</c:v>
                </c:pt>
                <c:pt idx="810">
                  <c:v>14.110769033431701</c:v>
                </c:pt>
                <c:pt idx="811">
                  <c:v>14.135276079177702</c:v>
                </c:pt>
                <c:pt idx="812">
                  <c:v>14.155791997909702</c:v>
                </c:pt>
                <c:pt idx="813">
                  <c:v>14.176290988921702</c:v>
                </c:pt>
                <c:pt idx="814">
                  <c:v>14.200809955596702</c:v>
                </c:pt>
                <c:pt idx="815">
                  <c:v>14.221313953399701</c:v>
                </c:pt>
                <c:pt idx="816">
                  <c:v>14.241838932037702</c:v>
                </c:pt>
                <c:pt idx="817">
                  <c:v>14.266381978988701</c:v>
                </c:pt>
                <c:pt idx="818">
                  <c:v>14.286849021911701</c:v>
                </c:pt>
                <c:pt idx="819">
                  <c:v>14.307368993758702</c:v>
                </c:pt>
                <c:pt idx="820">
                  <c:v>14.331876993179701</c:v>
                </c:pt>
                <c:pt idx="821">
                  <c:v>14.352417945861701</c:v>
                </c:pt>
                <c:pt idx="822">
                  <c:v>14.372886896133702</c:v>
                </c:pt>
                <c:pt idx="823">
                  <c:v>14.397406101226702</c:v>
                </c:pt>
                <c:pt idx="824">
                  <c:v>14.417928934097702</c:v>
                </c:pt>
                <c:pt idx="825">
                  <c:v>14.438446044921701</c:v>
                </c:pt>
                <c:pt idx="826">
                  <c:v>14.462930917739701</c:v>
                </c:pt>
                <c:pt idx="827">
                  <c:v>14.483442068099702</c:v>
                </c:pt>
                <c:pt idx="828">
                  <c:v>14.503948926925702</c:v>
                </c:pt>
                <c:pt idx="829">
                  <c:v>14.528475046157702</c:v>
                </c:pt>
                <c:pt idx="830">
                  <c:v>14.548994064330701</c:v>
                </c:pt>
                <c:pt idx="831">
                  <c:v>14.569494962692701</c:v>
                </c:pt>
                <c:pt idx="832">
                  <c:v>14.593987941741702</c:v>
                </c:pt>
                <c:pt idx="833">
                  <c:v>14.614521026611701</c:v>
                </c:pt>
                <c:pt idx="834">
                  <c:v>14.635030031204701</c:v>
                </c:pt>
                <c:pt idx="835">
                  <c:v>14.659526109695701</c:v>
                </c:pt>
                <c:pt idx="836">
                  <c:v>14.680069923400701</c:v>
                </c:pt>
                <c:pt idx="837">
                  <c:v>14.700573921203702</c:v>
                </c:pt>
                <c:pt idx="838">
                  <c:v>14.725076913833702</c:v>
                </c:pt>
                <c:pt idx="839">
                  <c:v>14.745619058613702</c:v>
                </c:pt>
                <c:pt idx="840">
                  <c:v>14.766067028043702</c:v>
                </c:pt>
                <c:pt idx="841">
                  <c:v>14.790608882903701</c:v>
                </c:pt>
                <c:pt idx="842">
                  <c:v>14.811116933823701</c:v>
                </c:pt>
                <c:pt idx="843">
                  <c:v>14.831616878513701</c:v>
                </c:pt>
                <c:pt idx="844">
                  <c:v>14.856102943423702</c:v>
                </c:pt>
                <c:pt idx="845">
                  <c:v>14.876646041873702</c:v>
                </c:pt>
                <c:pt idx="846">
                  <c:v>14.897169113163702</c:v>
                </c:pt>
                <c:pt idx="847">
                  <c:v>14.921639919283702</c:v>
                </c:pt>
                <c:pt idx="848">
                  <c:v>14.942198991773701</c:v>
                </c:pt>
                <c:pt idx="849">
                  <c:v>14.962692975993701</c:v>
                </c:pt>
                <c:pt idx="850">
                  <c:v>14.987207889553702</c:v>
                </c:pt>
                <c:pt idx="851">
                  <c:v>15.007723093033702</c:v>
                </c:pt>
                <c:pt idx="852">
                  <c:v>15.028223991393702</c:v>
                </c:pt>
                <c:pt idx="853">
                  <c:v>15.052731990813701</c:v>
                </c:pt>
                <c:pt idx="854">
                  <c:v>15.073254108433702</c:v>
                </c:pt>
                <c:pt idx="855">
                  <c:v>15.093750000003702</c:v>
                </c:pt>
                <c:pt idx="856">
                  <c:v>15.118259906773702</c:v>
                </c:pt>
                <c:pt idx="857">
                  <c:v>15.138802051543701</c:v>
                </c:pt>
                <c:pt idx="858">
                  <c:v>15.159312009813702</c:v>
                </c:pt>
                <c:pt idx="859">
                  <c:v>15.183809041973701</c:v>
                </c:pt>
                <c:pt idx="860">
                  <c:v>15.204297065733702</c:v>
                </c:pt>
                <c:pt idx="861">
                  <c:v>15.224822044373703</c:v>
                </c:pt>
                <c:pt idx="862">
                  <c:v>15.249383926393701</c:v>
                </c:pt>
                <c:pt idx="863">
                  <c:v>15.269860029223702</c:v>
                </c:pt>
                <c:pt idx="864">
                  <c:v>15.290348052973702</c:v>
                </c:pt>
                <c:pt idx="865">
                  <c:v>15.314824104313702</c:v>
                </c:pt>
                <c:pt idx="866">
                  <c:v>15.335426092143702</c:v>
                </c:pt>
                <c:pt idx="867">
                  <c:v>15.355873107913702</c:v>
                </c:pt>
                <c:pt idx="868">
                  <c:v>15.380407094953702</c:v>
                </c:pt>
                <c:pt idx="869">
                  <c:v>15.400924921033702</c:v>
                </c:pt>
                <c:pt idx="870">
                  <c:v>15.421422004703702</c:v>
                </c:pt>
                <c:pt idx="871">
                  <c:v>15.445938110353701</c:v>
                </c:pt>
                <c:pt idx="872">
                  <c:v>15.466451883313702</c:v>
                </c:pt>
                <c:pt idx="873">
                  <c:v>15.486946105953702</c:v>
                </c:pt>
                <c:pt idx="874">
                  <c:v>15.511468887333702</c:v>
                </c:pt>
                <c:pt idx="875">
                  <c:v>15.531979084013702</c:v>
                </c:pt>
                <c:pt idx="876">
                  <c:v>15.552470922473702</c:v>
                </c:pt>
                <c:pt idx="877">
                  <c:v>15.577027082443701</c:v>
                </c:pt>
                <c:pt idx="878">
                  <c:v>15.597549915313701</c:v>
                </c:pt>
                <c:pt idx="879">
                  <c:v>15.618068933483702</c:v>
                </c:pt>
                <c:pt idx="880">
                  <c:v>15.642541885373701</c:v>
                </c:pt>
                <c:pt idx="881">
                  <c:v>15.663074016573702</c:v>
                </c:pt>
                <c:pt idx="882">
                  <c:v>15.683602094653702</c:v>
                </c:pt>
                <c:pt idx="883">
                  <c:v>15.708089113233701</c:v>
                </c:pt>
                <c:pt idx="884">
                  <c:v>15.728601932523702</c:v>
                </c:pt>
                <c:pt idx="885">
                  <c:v>15.749118089673701</c:v>
                </c:pt>
                <c:pt idx="886">
                  <c:v>15.773623943333702</c:v>
                </c:pt>
                <c:pt idx="887">
                  <c:v>15.794166088103701</c:v>
                </c:pt>
                <c:pt idx="888">
                  <c:v>15.814668893813701</c:v>
                </c:pt>
                <c:pt idx="889">
                  <c:v>15.839164018633701</c:v>
                </c:pt>
                <c:pt idx="890">
                  <c:v>15.859658002853703</c:v>
                </c:pt>
                <c:pt idx="891">
                  <c:v>15.880197048183701</c:v>
                </c:pt>
                <c:pt idx="892">
                  <c:v>15.904684066773701</c:v>
                </c:pt>
                <c:pt idx="893">
                  <c:v>15.925203084943702</c:v>
                </c:pt>
                <c:pt idx="894">
                  <c:v>15.945724964143702</c:v>
                </c:pt>
                <c:pt idx="895">
                  <c:v>15.970216035843702</c:v>
                </c:pt>
                <c:pt idx="896">
                  <c:v>15.990730047223702</c:v>
                </c:pt>
                <c:pt idx="897">
                  <c:v>16.011272907253701</c:v>
                </c:pt>
                <c:pt idx="898">
                  <c:v>16.035763978953703</c:v>
                </c:pt>
                <c:pt idx="899">
                  <c:v>16.056273937223704</c:v>
                </c:pt>
                <c:pt idx="900">
                  <c:v>16.076800107953702</c:v>
                </c:pt>
                <c:pt idx="901">
                  <c:v>16.101280927653701</c:v>
                </c:pt>
                <c:pt idx="902">
                  <c:v>16.121798038483703</c:v>
                </c:pt>
                <c:pt idx="903">
                  <c:v>16.142301082613702</c:v>
                </c:pt>
                <c:pt idx="904">
                  <c:v>16.166816949843703</c:v>
                </c:pt>
                <c:pt idx="905">
                  <c:v>16.187331914903702</c:v>
                </c:pt>
                <c:pt idx="906">
                  <c:v>16.207907915113701</c:v>
                </c:pt>
                <c:pt idx="907">
                  <c:v>16.232398033143703</c:v>
                </c:pt>
                <c:pt idx="908">
                  <c:v>16.252880096433703</c:v>
                </c:pt>
                <c:pt idx="909">
                  <c:v>16.273397922513702</c:v>
                </c:pt>
                <c:pt idx="910">
                  <c:v>16.297867059703702</c:v>
                </c:pt>
                <c:pt idx="911">
                  <c:v>16.3184659481037</c:v>
                </c:pt>
                <c:pt idx="912">
                  <c:v>16.338923931123698</c:v>
                </c:pt>
                <c:pt idx="913">
                  <c:v>16.363444089893697</c:v>
                </c:pt>
                <c:pt idx="914">
                  <c:v>16.383843898773698</c:v>
                </c:pt>
                <c:pt idx="915">
                  <c:v>16.404409885403698</c:v>
                </c:pt>
                <c:pt idx="916">
                  <c:v>16.428912878033699</c:v>
                </c:pt>
                <c:pt idx="917">
                  <c:v>16.4494619369537</c:v>
                </c:pt>
                <c:pt idx="918">
                  <c:v>16.469973087313701</c:v>
                </c:pt>
                <c:pt idx="919">
                  <c:v>16.494455099103703</c:v>
                </c:pt>
                <c:pt idx="920">
                  <c:v>16.514991044993703</c:v>
                </c:pt>
                <c:pt idx="921">
                  <c:v>16.535505056383705</c:v>
                </c:pt>
                <c:pt idx="922">
                  <c:v>16.559993982313706</c:v>
                </c:pt>
                <c:pt idx="923">
                  <c:v>16.580513954163706</c:v>
                </c:pt>
                <c:pt idx="924">
                  <c:v>16.601032018663705</c:v>
                </c:pt>
                <c:pt idx="925">
                  <c:v>16.625509023663707</c:v>
                </c:pt>
                <c:pt idx="926">
                  <c:v>16.646061897273707</c:v>
                </c:pt>
                <c:pt idx="927">
                  <c:v>16.666579961773706</c:v>
                </c:pt>
                <c:pt idx="928">
                  <c:v>16.691071987153705</c:v>
                </c:pt>
                <c:pt idx="929">
                  <c:v>16.711586952213704</c:v>
                </c:pt>
                <c:pt idx="930">
                  <c:v>16.732146978373702</c:v>
                </c:pt>
                <c:pt idx="931">
                  <c:v>16.7565920352937</c:v>
                </c:pt>
                <c:pt idx="932">
                  <c:v>16.777110099793699</c:v>
                </c:pt>
                <c:pt idx="933">
                  <c:v>16.797697067263698</c:v>
                </c:pt>
                <c:pt idx="934">
                  <c:v>16.822124958033697</c:v>
                </c:pt>
                <c:pt idx="935">
                  <c:v>16.842629909513697</c:v>
                </c:pt>
                <c:pt idx="936">
                  <c:v>16.863184928893695</c:v>
                </c:pt>
                <c:pt idx="937">
                  <c:v>16.887662887573693</c:v>
                </c:pt>
                <c:pt idx="938">
                  <c:v>16.908190965653692</c:v>
                </c:pt>
                <c:pt idx="939">
                  <c:v>16.928703069683692</c:v>
                </c:pt>
                <c:pt idx="940">
                  <c:v>16.953186035153692</c:v>
                </c:pt>
                <c:pt idx="941">
                  <c:v>16.973721027373692</c:v>
                </c:pt>
                <c:pt idx="942">
                  <c:v>16.994225978853692</c:v>
                </c:pt>
                <c:pt idx="943">
                  <c:v>17.018729925153693</c:v>
                </c:pt>
                <c:pt idx="944">
                  <c:v>17.039239883423694</c:v>
                </c:pt>
                <c:pt idx="945">
                  <c:v>17.059777975083694</c:v>
                </c:pt>
                <c:pt idx="946">
                  <c:v>17.084269046783696</c:v>
                </c:pt>
                <c:pt idx="947">
                  <c:v>17.104803085323695</c:v>
                </c:pt>
                <c:pt idx="948">
                  <c:v>17.125324964523696</c:v>
                </c:pt>
                <c:pt idx="949">
                  <c:v>17.149838924403696</c:v>
                </c:pt>
                <c:pt idx="950">
                  <c:v>17.170315027233695</c:v>
                </c:pt>
                <c:pt idx="951">
                  <c:v>17.190854072573693</c:v>
                </c:pt>
                <c:pt idx="952">
                  <c:v>17.215352058413693</c:v>
                </c:pt>
                <c:pt idx="953">
                  <c:v>17.235855102543692</c:v>
                </c:pt>
                <c:pt idx="954">
                  <c:v>17.256380081173692</c:v>
                </c:pt>
                <c:pt idx="955">
                  <c:v>17.280864953993692</c:v>
                </c:pt>
                <c:pt idx="956">
                  <c:v>17.301390886303693</c:v>
                </c:pt>
                <c:pt idx="957">
                  <c:v>17.321933031083692</c:v>
                </c:pt>
                <c:pt idx="958">
                  <c:v>17.346420049663692</c:v>
                </c:pt>
                <c:pt idx="959">
                  <c:v>17.366914033893693</c:v>
                </c:pt>
                <c:pt idx="960">
                  <c:v>17.387501001353691</c:v>
                </c:pt>
                <c:pt idx="961">
                  <c:v>17.411945104603692</c:v>
                </c:pt>
                <c:pt idx="962">
                  <c:v>17.432472944263694</c:v>
                </c:pt>
                <c:pt idx="963">
                  <c:v>17.452980041503693</c:v>
                </c:pt>
                <c:pt idx="964">
                  <c:v>17.477458000183692</c:v>
                </c:pt>
                <c:pt idx="965">
                  <c:v>17.49798607826369</c:v>
                </c:pt>
                <c:pt idx="966">
                  <c:v>17.51852297783369</c:v>
                </c:pt>
                <c:pt idx="967">
                  <c:v>17.542998075483691</c:v>
                </c:pt>
                <c:pt idx="968">
                  <c:v>17.563519001003691</c:v>
                </c:pt>
                <c:pt idx="969">
                  <c:v>17.584053993223691</c:v>
                </c:pt>
                <c:pt idx="970">
                  <c:v>17.608532905573689</c:v>
                </c:pt>
                <c:pt idx="971">
                  <c:v>17.62908411026369</c:v>
                </c:pt>
                <c:pt idx="972">
                  <c:v>17.649547100063693</c:v>
                </c:pt>
                <c:pt idx="973">
                  <c:v>17.674062013623693</c:v>
                </c:pt>
                <c:pt idx="974">
                  <c:v>17.694648027423696</c:v>
                </c:pt>
                <c:pt idx="975">
                  <c:v>17.715102910993696</c:v>
                </c:pt>
                <c:pt idx="976">
                  <c:v>17.739593982693698</c:v>
                </c:pt>
                <c:pt idx="977">
                  <c:v>17.760128021243698</c:v>
                </c:pt>
                <c:pt idx="978">
                  <c:v>17.780652999873698</c:v>
                </c:pt>
                <c:pt idx="979">
                  <c:v>17.805147886273698</c:v>
                </c:pt>
                <c:pt idx="980">
                  <c:v>17.825704097743699</c:v>
                </c:pt>
                <c:pt idx="981">
                  <c:v>17.846189022063697</c:v>
                </c:pt>
                <c:pt idx="982">
                  <c:v>17.870676040653699</c:v>
                </c:pt>
                <c:pt idx="983">
                  <c:v>17.8912169933337</c:v>
                </c:pt>
                <c:pt idx="984">
                  <c:v>17.911706924433702</c:v>
                </c:pt>
                <c:pt idx="985">
                  <c:v>17.9361960887937</c:v>
                </c:pt>
                <c:pt idx="986">
                  <c:v>17.956742048263699</c:v>
                </c:pt>
                <c:pt idx="987">
                  <c:v>17.977261066433698</c:v>
                </c:pt>
                <c:pt idx="988">
                  <c:v>18.001751899723697</c:v>
                </c:pt>
                <c:pt idx="989">
                  <c:v>18.022288084033697</c:v>
                </c:pt>
                <c:pt idx="990">
                  <c:v>18.042784929273697</c:v>
                </c:pt>
                <c:pt idx="991">
                  <c:v>18.067277908323696</c:v>
                </c:pt>
                <c:pt idx="992">
                  <c:v>18.087806940083695</c:v>
                </c:pt>
                <c:pt idx="993">
                  <c:v>18.108319044113696</c:v>
                </c:pt>
                <c:pt idx="994">
                  <c:v>18.132798910143695</c:v>
                </c:pt>
                <c:pt idx="995">
                  <c:v>18.153343915943694</c:v>
                </c:pt>
                <c:pt idx="996">
                  <c:v>18.173877000803696</c:v>
                </c:pt>
                <c:pt idx="997">
                  <c:v>18.198359966273696</c:v>
                </c:pt>
                <c:pt idx="998">
                  <c:v>18.218892097473695</c:v>
                </c:pt>
                <c:pt idx="999">
                  <c:v>18.239386081693695</c:v>
                </c:pt>
                <c:pt idx="1000">
                  <c:v>18.263849020003693</c:v>
                </c:pt>
                <c:pt idx="1001">
                  <c:v>18.284389972683694</c:v>
                </c:pt>
                <c:pt idx="1002">
                  <c:v>18.304883003233694</c:v>
                </c:pt>
                <c:pt idx="1003">
                  <c:v>18.329411029813695</c:v>
                </c:pt>
                <c:pt idx="1004">
                  <c:v>18.349912881853694</c:v>
                </c:pt>
                <c:pt idx="1005">
                  <c:v>18.370414018633696</c:v>
                </c:pt>
                <c:pt idx="1006">
                  <c:v>18.394890069963694</c:v>
                </c:pt>
                <c:pt idx="1007">
                  <c:v>18.415469884873694</c:v>
                </c:pt>
                <c:pt idx="1008">
                  <c:v>18.435961961743693</c:v>
                </c:pt>
                <c:pt idx="1009">
                  <c:v>18.460448980333695</c:v>
                </c:pt>
                <c:pt idx="1010">
                  <c:v>18.480987071993695</c:v>
                </c:pt>
                <c:pt idx="1011">
                  <c:v>18.501483917233696</c:v>
                </c:pt>
                <c:pt idx="1012">
                  <c:v>18.525980949403696</c:v>
                </c:pt>
                <c:pt idx="1013">
                  <c:v>18.546525001523694</c:v>
                </c:pt>
                <c:pt idx="1014">
                  <c:v>18.567012071613696</c:v>
                </c:pt>
                <c:pt idx="1015">
                  <c:v>18.591504096983698</c:v>
                </c:pt>
                <c:pt idx="1016">
                  <c:v>18.612047910693697</c:v>
                </c:pt>
                <c:pt idx="1017">
                  <c:v>18.632538080213699</c:v>
                </c:pt>
                <c:pt idx="1018">
                  <c:v>18.657057046893698</c:v>
                </c:pt>
                <c:pt idx="1019">
                  <c:v>18.677618026733697</c:v>
                </c:pt>
                <c:pt idx="1020">
                  <c:v>18.698091030123699</c:v>
                </c:pt>
                <c:pt idx="1021">
                  <c:v>18.722583055493697</c:v>
                </c:pt>
                <c:pt idx="1022">
                  <c:v>19.52046418190001</c:v>
                </c:pt>
                <c:pt idx="1023">
                  <c:v>19.520929098129258</c:v>
                </c:pt>
                <c:pt idx="1024">
                  <c:v>19.521356105804429</c:v>
                </c:pt>
                <c:pt idx="1025">
                  <c:v>19.52176809310912</c:v>
                </c:pt>
                <c:pt idx="1026">
                  <c:v>19.522181034088121</c:v>
                </c:pt>
                <c:pt idx="1027">
                  <c:v>19.522591114044179</c:v>
                </c:pt>
                <c:pt idx="1028">
                  <c:v>19.52300119400023</c:v>
                </c:pt>
                <c:pt idx="1029">
                  <c:v>19.523410081863389</c:v>
                </c:pt>
                <c:pt idx="1030">
                  <c:v>19.523850202560411</c:v>
                </c:pt>
                <c:pt idx="1031">
                  <c:v>19.524263143539418</c:v>
                </c:pt>
                <c:pt idx="1032">
                  <c:v>19.524674177169789</c:v>
                </c:pt>
                <c:pt idx="1033">
                  <c:v>19.52508521080016</c:v>
                </c:pt>
                <c:pt idx="1034">
                  <c:v>19.525382995605458</c:v>
                </c:pt>
                <c:pt idx="1035">
                  <c:v>19.525456190109239</c:v>
                </c:pt>
                <c:pt idx="1036">
                  <c:v>19.52552914619444</c:v>
                </c:pt>
                <c:pt idx="1037">
                  <c:v>19.525602102279649</c:v>
                </c:pt>
                <c:pt idx="1038">
                  <c:v>19.52567505836485</c:v>
                </c:pt>
                <c:pt idx="1039">
                  <c:v>19.525748014450059</c:v>
                </c:pt>
                <c:pt idx="1040">
                  <c:v>19.52582216262816</c:v>
                </c:pt>
                <c:pt idx="1041">
                  <c:v>19.525914192199689</c:v>
                </c:pt>
                <c:pt idx="1042">
                  <c:v>19.525988101959211</c:v>
                </c:pt>
                <c:pt idx="1043">
                  <c:v>19.526061058044419</c:v>
                </c:pt>
                <c:pt idx="1044">
                  <c:v>19.52613520622252</c:v>
                </c:pt>
                <c:pt idx="1045">
                  <c:v>19.526208162307729</c:v>
                </c:pt>
                <c:pt idx="1046">
                  <c:v>19.52628207206725</c:v>
                </c:pt>
                <c:pt idx="1047">
                  <c:v>19.526355028152448</c:v>
                </c:pt>
                <c:pt idx="1048">
                  <c:v>19.52642798423766</c:v>
                </c:pt>
                <c:pt idx="1049">
                  <c:v>19.526501178741441</c:v>
                </c:pt>
                <c:pt idx="1050">
                  <c:v>19.526575088500959</c:v>
                </c:pt>
                <c:pt idx="1051">
                  <c:v>19.526648044586171</c:v>
                </c:pt>
                <c:pt idx="1052">
                  <c:v>19.526721000671369</c:v>
                </c:pt>
                <c:pt idx="1053">
                  <c:v>19.52679419517516</c:v>
                </c:pt>
                <c:pt idx="1054">
                  <c:v>19.526867151260358</c:v>
                </c:pt>
                <c:pt idx="1055">
                  <c:v>19.52694106101988</c:v>
                </c:pt>
                <c:pt idx="1056">
                  <c:v>19.52701520919798</c:v>
                </c:pt>
                <c:pt idx="1057">
                  <c:v>19.527088165283189</c:v>
                </c:pt>
                <c:pt idx="1058">
                  <c:v>19.52716112136839</c:v>
                </c:pt>
                <c:pt idx="1059">
                  <c:v>19.527235031127919</c:v>
                </c:pt>
                <c:pt idx="1060">
                  <c:v>19.544404983520501</c:v>
                </c:pt>
                <c:pt idx="1061">
                  <c:v>19.564886093139599</c:v>
                </c:pt>
                <c:pt idx="1062">
                  <c:v>19.585435152053801</c:v>
                </c:pt>
                <c:pt idx="1063">
                  <c:v>19.609991073608398</c:v>
                </c:pt>
                <c:pt idx="1064">
                  <c:v>19.630482196807499</c:v>
                </c:pt>
                <c:pt idx="1065">
                  <c:v>19.650984048843501</c:v>
                </c:pt>
                <c:pt idx="1066">
                  <c:v>19.6755411624905</c:v>
                </c:pt>
                <c:pt idx="1067">
                  <c:v>19.6960401535035</c:v>
                </c:pt>
                <c:pt idx="1068">
                  <c:v>19.716531038284501</c:v>
                </c:pt>
                <c:pt idx="1069">
                  <c:v>19.741070985794501</c:v>
                </c:pt>
                <c:pt idx="1070">
                  <c:v>19.761559009551501</c:v>
                </c:pt>
                <c:pt idx="1071">
                  <c:v>19.7820570468905</c:v>
                </c:pt>
                <c:pt idx="1072">
                  <c:v>19.806588172912498</c:v>
                </c:pt>
                <c:pt idx="1073">
                  <c:v>19.827093124389499</c:v>
                </c:pt>
                <c:pt idx="1074">
                  <c:v>19.847587108612501</c:v>
                </c:pt>
                <c:pt idx="1075">
                  <c:v>19.8721241950985</c:v>
                </c:pt>
                <c:pt idx="1076">
                  <c:v>19.892599105834499</c:v>
                </c:pt>
                <c:pt idx="1077">
                  <c:v>19.913139104843498</c:v>
                </c:pt>
                <c:pt idx="1078">
                  <c:v>19.937666177749499</c:v>
                </c:pt>
                <c:pt idx="1079">
                  <c:v>19.9581491947175</c:v>
                </c:pt>
                <c:pt idx="1080">
                  <c:v>19.978661060333501</c:v>
                </c:pt>
                <c:pt idx="1081">
                  <c:v>20.003194093704501</c:v>
                </c:pt>
                <c:pt idx="1082">
                  <c:v>20.023703098297499</c:v>
                </c:pt>
                <c:pt idx="1083">
                  <c:v>20.044186115264498</c:v>
                </c:pt>
                <c:pt idx="1084">
                  <c:v>20.068722009658501</c:v>
                </c:pt>
                <c:pt idx="1085">
                  <c:v>20.089222192764499</c:v>
                </c:pt>
                <c:pt idx="1086">
                  <c:v>20.109712123870498</c:v>
                </c:pt>
                <c:pt idx="1087">
                  <c:v>20.134248018264501</c:v>
                </c:pt>
                <c:pt idx="1088">
                  <c:v>20.1547601222995</c:v>
                </c:pt>
                <c:pt idx="1089">
                  <c:v>20.1752741336825</c:v>
                </c:pt>
                <c:pt idx="1090">
                  <c:v>20.1997740268705</c:v>
                </c:pt>
                <c:pt idx="1091">
                  <c:v>20.220293045043498</c:v>
                </c:pt>
                <c:pt idx="1092">
                  <c:v>20.240761041641498</c:v>
                </c:pt>
                <c:pt idx="1093">
                  <c:v>20.265372991561499</c:v>
                </c:pt>
                <c:pt idx="1094">
                  <c:v>20.2857861518855</c:v>
                </c:pt>
                <c:pt idx="1095">
                  <c:v>20.306308984756498</c:v>
                </c:pt>
                <c:pt idx="1096">
                  <c:v>20.330820083618498</c:v>
                </c:pt>
                <c:pt idx="1097">
                  <c:v>20.351391077041498</c:v>
                </c:pt>
                <c:pt idx="1098">
                  <c:v>20.3718581199645</c:v>
                </c:pt>
                <c:pt idx="1099">
                  <c:v>20.396368026733498</c:v>
                </c:pt>
                <c:pt idx="1100">
                  <c:v>20.416893005371499</c:v>
                </c:pt>
                <c:pt idx="1101">
                  <c:v>20.437415122985499</c:v>
                </c:pt>
                <c:pt idx="1102">
                  <c:v>20.461914062499499</c:v>
                </c:pt>
                <c:pt idx="1103">
                  <c:v>20.482416152954499</c:v>
                </c:pt>
                <c:pt idx="1104">
                  <c:v>20.502912044525498</c:v>
                </c:pt>
                <c:pt idx="1105">
                  <c:v>20.5274410247765</c:v>
                </c:pt>
                <c:pt idx="1106">
                  <c:v>20.547942161556499</c:v>
                </c:pt>
                <c:pt idx="1107">
                  <c:v>20.568438053126499</c:v>
                </c:pt>
                <c:pt idx="1108">
                  <c:v>20.5929920673365</c:v>
                </c:pt>
                <c:pt idx="1109">
                  <c:v>20.6135020256065</c:v>
                </c:pt>
                <c:pt idx="1110">
                  <c:v>20.633988142016499</c:v>
                </c:pt>
                <c:pt idx="1111">
                  <c:v>20.658517122266499</c:v>
                </c:pt>
                <c:pt idx="1112">
                  <c:v>20.678997039796499</c:v>
                </c:pt>
                <c:pt idx="1113">
                  <c:v>20.699532032016499</c:v>
                </c:pt>
                <c:pt idx="1114">
                  <c:v>20.724045991896499</c:v>
                </c:pt>
                <c:pt idx="1115">
                  <c:v>20.744551181796499</c:v>
                </c:pt>
                <c:pt idx="1116">
                  <c:v>20.7650351524365</c:v>
                </c:pt>
                <c:pt idx="1117">
                  <c:v>20.789570093156499</c:v>
                </c:pt>
                <c:pt idx="1118">
                  <c:v>20.810092210766499</c:v>
                </c:pt>
                <c:pt idx="1119">
                  <c:v>20.830594062806501</c:v>
                </c:pt>
                <c:pt idx="1120">
                  <c:v>20.855121135716498</c:v>
                </c:pt>
                <c:pt idx="1121">
                  <c:v>20.875635147096499</c:v>
                </c:pt>
                <c:pt idx="1122">
                  <c:v>20.896098136906499</c:v>
                </c:pt>
                <c:pt idx="1123">
                  <c:v>20.920648097996498</c:v>
                </c:pt>
                <c:pt idx="1124">
                  <c:v>20.941143035886498</c:v>
                </c:pt>
                <c:pt idx="1125">
                  <c:v>20.961616992946499</c:v>
                </c:pt>
                <c:pt idx="1126">
                  <c:v>20.9861681461365</c:v>
                </c:pt>
                <c:pt idx="1127">
                  <c:v>21.0066921710965</c:v>
                </c:pt>
                <c:pt idx="1128">
                  <c:v>21.0271840095565</c:v>
                </c:pt>
                <c:pt idx="1129">
                  <c:v>21.051731109616501</c:v>
                </c:pt>
                <c:pt idx="1130">
                  <c:v>21.072223186496501</c:v>
                </c:pt>
                <c:pt idx="1131">
                  <c:v>21.0927140712765</c:v>
                </c:pt>
                <c:pt idx="1132">
                  <c:v>21.117227077486501</c:v>
                </c:pt>
                <c:pt idx="1133">
                  <c:v>21.137742042536498</c:v>
                </c:pt>
                <c:pt idx="1134">
                  <c:v>21.158240079876499</c:v>
                </c:pt>
                <c:pt idx="1135">
                  <c:v>21.182774066926498</c:v>
                </c:pt>
                <c:pt idx="1136">
                  <c:v>21.2032721042665</c:v>
                </c:pt>
                <c:pt idx="1137">
                  <c:v>21.2237989902465</c:v>
                </c:pt>
                <c:pt idx="1138">
                  <c:v>21.248373985286499</c:v>
                </c:pt>
                <c:pt idx="1139">
                  <c:v>21.2688310146365</c:v>
                </c:pt>
                <c:pt idx="1140">
                  <c:v>21.289314985276498</c:v>
                </c:pt>
                <c:pt idx="1141">
                  <c:v>21.3138492107365</c:v>
                </c:pt>
                <c:pt idx="1142">
                  <c:v>21.334382057186499</c:v>
                </c:pt>
                <c:pt idx="1143">
                  <c:v>21.3548409938765</c:v>
                </c:pt>
                <c:pt idx="1144">
                  <c:v>21.379372119906499</c:v>
                </c:pt>
                <c:pt idx="1145">
                  <c:v>21.399874210356501</c:v>
                </c:pt>
                <c:pt idx="1146">
                  <c:v>21.420417070386499</c:v>
                </c:pt>
                <c:pt idx="1147">
                  <c:v>21.444897174836498</c:v>
                </c:pt>
                <c:pt idx="1148">
                  <c:v>21.465404987336498</c:v>
                </c:pt>
                <c:pt idx="1149">
                  <c:v>21.485923051836501</c:v>
                </c:pt>
                <c:pt idx="1150">
                  <c:v>21.5104460716265</c:v>
                </c:pt>
                <c:pt idx="1151">
                  <c:v>21.530948162076498</c:v>
                </c:pt>
                <c:pt idx="1152">
                  <c:v>21.5554361343365</c:v>
                </c:pt>
                <c:pt idx="1153">
                  <c:v>21.575983047486499</c:v>
                </c:pt>
                <c:pt idx="1154">
                  <c:v>21.596475124356498</c:v>
                </c:pt>
                <c:pt idx="1155">
                  <c:v>21.620983123776501</c:v>
                </c:pt>
                <c:pt idx="1156">
                  <c:v>21.6414971351665</c:v>
                </c:pt>
                <c:pt idx="1157">
                  <c:v>21.662025213246501</c:v>
                </c:pt>
                <c:pt idx="1158">
                  <c:v>21.6865060329465</c:v>
                </c:pt>
                <c:pt idx="1159">
                  <c:v>21.707033157346501</c:v>
                </c:pt>
                <c:pt idx="1160">
                  <c:v>21.727572202686499</c:v>
                </c:pt>
                <c:pt idx="1161">
                  <c:v>21.752063035966501</c:v>
                </c:pt>
                <c:pt idx="1162">
                  <c:v>21.772601127626501</c:v>
                </c:pt>
                <c:pt idx="1163">
                  <c:v>21.793100118636499</c:v>
                </c:pt>
                <c:pt idx="1164">
                  <c:v>21.817613124846499</c:v>
                </c:pt>
                <c:pt idx="1165">
                  <c:v>21.838126182556501</c:v>
                </c:pt>
                <c:pt idx="1166">
                  <c:v>21.858625173566498</c:v>
                </c:pt>
                <c:pt idx="1167">
                  <c:v>21.883135080336501</c:v>
                </c:pt>
                <c:pt idx="1168">
                  <c:v>21.903642177586498</c:v>
                </c:pt>
                <c:pt idx="1169">
                  <c:v>21.924184083936499</c:v>
                </c:pt>
                <c:pt idx="1170">
                  <c:v>21.948745012286501</c:v>
                </c:pt>
                <c:pt idx="1171">
                  <c:v>21.969201087956499</c:v>
                </c:pt>
                <c:pt idx="1172">
                  <c:v>21.9896850585965</c:v>
                </c:pt>
                <c:pt idx="1173">
                  <c:v>22.014219999316499</c:v>
                </c:pt>
                <c:pt idx="1174">
                  <c:v>22.034729003906499</c:v>
                </c:pt>
                <c:pt idx="1175">
                  <c:v>22.0552151203165</c:v>
                </c:pt>
                <c:pt idx="1176">
                  <c:v>22.0797400474565</c:v>
                </c:pt>
                <c:pt idx="1177">
                  <c:v>22.100257158276499</c:v>
                </c:pt>
                <c:pt idx="1178">
                  <c:v>22.120776176456499</c:v>
                </c:pt>
                <c:pt idx="1179">
                  <c:v>22.145277023316499</c:v>
                </c:pt>
                <c:pt idx="1180">
                  <c:v>22.165801048276499</c:v>
                </c:pt>
                <c:pt idx="1181">
                  <c:v>22.186305046086499</c:v>
                </c:pt>
                <c:pt idx="1182">
                  <c:v>22.210800170896498</c:v>
                </c:pt>
                <c:pt idx="1183">
                  <c:v>22.231338024136498</c:v>
                </c:pt>
                <c:pt idx="1184">
                  <c:v>22.251846075056498</c:v>
                </c:pt>
                <c:pt idx="1185">
                  <c:v>22.276368141176498</c:v>
                </c:pt>
                <c:pt idx="1186">
                  <c:v>22.2968571186065</c:v>
                </c:pt>
                <c:pt idx="1187">
                  <c:v>22.317367076876501</c:v>
                </c:pt>
                <c:pt idx="1188">
                  <c:v>22.3418631553665</c:v>
                </c:pt>
                <c:pt idx="1189">
                  <c:v>22.362388134006501</c:v>
                </c:pt>
                <c:pt idx="1190">
                  <c:v>22.382909059526501</c:v>
                </c:pt>
                <c:pt idx="1191">
                  <c:v>22.407415151596499</c:v>
                </c:pt>
                <c:pt idx="1192">
                  <c:v>22.427916049956501</c:v>
                </c:pt>
                <c:pt idx="1193">
                  <c:v>22.448451042176501</c:v>
                </c:pt>
                <c:pt idx="1194">
                  <c:v>22.472941160206499</c:v>
                </c:pt>
                <c:pt idx="1195">
                  <c:v>22.493442058566501</c:v>
                </c:pt>
                <c:pt idx="1196">
                  <c:v>22.513957977296499</c:v>
                </c:pt>
                <c:pt idx="1197">
                  <c:v>22.538468122486499</c:v>
                </c:pt>
                <c:pt idx="1198">
                  <c:v>22.559004068376499</c:v>
                </c:pt>
                <c:pt idx="1199">
                  <c:v>22.5795001983665</c:v>
                </c:pt>
                <c:pt idx="1200">
                  <c:v>22.604019165036501</c:v>
                </c:pt>
                <c:pt idx="1201">
                  <c:v>22.624531984326499</c:v>
                </c:pt>
                <c:pt idx="1202">
                  <c:v>22.645020008086501</c:v>
                </c:pt>
                <c:pt idx="1203">
                  <c:v>22.6695671081565</c:v>
                </c:pt>
                <c:pt idx="1204">
                  <c:v>22.690059185026499</c:v>
                </c:pt>
                <c:pt idx="1205">
                  <c:v>22.710517168046501</c:v>
                </c:pt>
                <c:pt idx="1206">
                  <c:v>22.735064029696499</c:v>
                </c:pt>
                <c:pt idx="1207">
                  <c:v>22.755599021916499</c:v>
                </c:pt>
                <c:pt idx="1208">
                  <c:v>22.7761101722765</c:v>
                </c:pt>
                <c:pt idx="1209">
                  <c:v>22.800631999966498</c:v>
                </c:pt>
                <c:pt idx="1210">
                  <c:v>22.8211321830765</c:v>
                </c:pt>
                <c:pt idx="1211">
                  <c:v>22.8416371345565</c:v>
                </c:pt>
                <c:pt idx="1212">
                  <c:v>22.866162061686499</c:v>
                </c:pt>
                <c:pt idx="1213">
                  <c:v>22.886656999586499</c:v>
                </c:pt>
                <c:pt idx="1214">
                  <c:v>22.907159090046498</c:v>
                </c:pt>
                <c:pt idx="1215">
                  <c:v>22.9316201210065</c:v>
                </c:pt>
                <c:pt idx="1216">
                  <c:v>22.952180147166501</c:v>
                </c:pt>
                <c:pt idx="1217">
                  <c:v>22.972711086276501</c:v>
                </c:pt>
                <c:pt idx="1218">
                  <c:v>22.997143030166498</c:v>
                </c:pt>
                <c:pt idx="1219">
                  <c:v>23.017735004426498</c:v>
                </c:pt>
                <c:pt idx="1220">
                  <c:v>23.038230180736498</c:v>
                </c:pt>
                <c:pt idx="1221">
                  <c:v>23.062744140626499</c:v>
                </c:pt>
                <c:pt idx="1222">
                  <c:v>23.083235979076498</c:v>
                </c:pt>
                <c:pt idx="1223">
                  <c:v>23.103767156596501</c:v>
                </c:pt>
                <c:pt idx="1224">
                  <c:v>23.128267049786501</c:v>
                </c:pt>
                <c:pt idx="1225">
                  <c:v>23.148772001266501</c:v>
                </c:pt>
                <c:pt idx="1226">
                  <c:v>23.169282197956498</c:v>
                </c:pt>
                <c:pt idx="1227">
                  <c:v>23.193790197376501</c:v>
                </c:pt>
                <c:pt idx="1228">
                  <c:v>23.214313030246501</c:v>
                </c:pt>
                <c:pt idx="1229">
                  <c:v>23.234834194186501</c:v>
                </c:pt>
                <c:pt idx="1230">
                  <c:v>23.2593691349065</c:v>
                </c:pt>
                <c:pt idx="1231">
                  <c:v>23.2798671722365</c:v>
                </c:pt>
                <c:pt idx="1232">
                  <c:v>23.300326108936499</c:v>
                </c:pt>
                <c:pt idx="1233">
                  <c:v>23.324876070026498</c:v>
                </c:pt>
                <c:pt idx="1234">
                  <c:v>23.345413208006498</c:v>
                </c:pt>
                <c:pt idx="1235">
                  <c:v>23.3658862113965</c:v>
                </c:pt>
                <c:pt idx="1236">
                  <c:v>23.3903970718365</c:v>
                </c:pt>
                <c:pt idx="1237">
                  <c:v>23.410909175876498</c:v>
                </c:pt>
                <c:pt idx="1238">
                  <c:v>23.431450128556499</c:v>
                </c:pt>
                <c:pt idx="1239">
                  <c:v>23.455952167506499</c:v>
                </c:pt>
                <c:pt idx="1240">
                  <c:v>23.476456165316499</c:v>
                </c:pt>
                <c:pt idx="1241">
                  <c:v>23.4969429969765</c:v>
                </c:pt>
                <c:pt idx="1242">
                  <c:v>23.5214660167665</c:v>
                </c:pt>
                <c:pt idx="1243">
                  <c:v>23.541983127596499</c:v>
                </c:pt>
                <c:pt idx="1244">
                  <c:v>23.5624849796265</c:v>
                </c:pt>
                <c:pt idx="1245">
                  <c:v>23.586983203886501</c:v>
                </c:pt>
                <c:pt idx="1246">
                  <c:v>23.607529163356499</c:v>
                </c:pt>
                <c:pt idx="1247">
                  <c:v>23.628015041346501</c:v>
                </c:pt>
                <c:pt idx="1248">
                  <c:v>23.6525230407665</c:v>
                </c:pt>
                <c:pt idx="1249">
                  <c:v>23.673062086106498</c:v>
                </c:pt>
                <c:pt idx="1250">
                  <c:v>23.693561077116499</c:v>
                </c:pt>
                <c:pt idx="1251">
                  <c:v>23.718078136446501</c:v>
                </c:pt>
                <c:pt idx="1252">
                  <c:v>23.7385840415965</c:v>
                </c:pt>
                <c:pt idx="1253">
                  <c:v>23.759083986286498</c:v>
                </c:pt>
                <c:pt idx="1254">
                  <c:v>23.7836019992865</c:v>
                </c:pt>
                <c:pt idx="1255">
                  <c:v>23.804120063786499</c:v>
                </c:pt>
                <c:pt idx="1256">
                  <c:v>23.824615001676499</c:v>
                </c:pt>
                <c:pt idx="1257">
                  <c:v>23.849126100536498</c:v>
                </c:pt>
                <c:pt idx="1258">
                  <c:v>23.869649171826499</c:v>
                </c:pt>
                <c:pt idx="1259">
                  <c:v>23.890145063396499</c:v>
                </c:pt>
                <c:pt idx="1260">
                  <c:v>23.914680004116498</c:v>
                </c:pt>
                <c:pt idx="1261">
                  <c:v>23.935177087786499</c:v>
                </c:pt>
                <c:pt idx="1262">
                  <c:v>23.955796003346499</c:v>
                </c:pt>
                <c:pt idx="1263">
                  <c:v>23.980177164076501</c:v>
                </c:pt>
                <c:pt idx="1264">
                  <c:v>24.000698089596501</c:v>
                </c:pt>
                <c:pt idx="1265">
                  <c:v>24.0212461948365</c:v>
                </c:pt>
                <c:pt idx="1266">
                  <c:v>24.0457270145465</c:v>
                </c:pt>
                <c:pt idx="1267">
                  <c:v>24.066240072246501</c:v>
                </c:pt>
                <c:pt idx="1268">
                  <c:v>24.0867450237265</c:v>
                </c:pt>
                <c:pt idx="1269">
                  <c:v>24.111276149746502</c:v>
                </c:pt>
                <c:pt idx="1270">
                  <c:v>24.1317911148065</c:v>
                </c:pt>
                <c:pt idx="1271">
                  <c:v>24.1522960662865</c:v>
                </c:pt>
                <c:pt idx="1272">
                  <c:v>24.176805019376499</c:v>
                </c:pt>
                <c:pt idx="1273">
                  <c:v>24.1973330974565</c:v>
                </c:pt>
                <c:pt idx="1274">
                  <c:v>24.217835187916499</c:v>
                </c:pt>
                <c:pt idx="1275">
                  <c:v>24.242374181746499</c:v>
                </c:pt>
                <c:pt idx="1276">
                  <c:v>24.262842178346499</c:v>
                </c:pt>
                <c:pt idx="1277">
                  <c:v>24.283274173736501</c:v>
                </c:pt>
                <c:pt idx="1278">
                  <c:v>24.307838201526501</c:v>
                </c:pt>
                <c:pt idx="1279">
                  <c:v>24.3284130096465</c:v>
                </c:pt>
                <c:pt idx="1280">
                  <c:v>24.348911046986501</c:v>
                </c:pt>
                <c:pt idx="1281">
                  <c:v>24.373388051986499</c:v>
                </c:pt>
                <c:pt idx="1282">
                  <c:v>24.3939139842965</c:v>
                </c:pt>
                <c:pt idx="1283">
                  <c:v>24.4144630432165</c:v>
                </c:pt>
                <c:pt idx="1284">
                  <c:v>24.4389081001265</c:v>
                </c:pt>
                <c:pt idx="1285">
                  <c:v>24.4594550132765</c:v>
                </c:pt>
                <c:pt idx="1286">
                  <c:v>24.4799621105165</c:v>
                </c:pt>
                <c:pt idx="1287">
                  <c:v>24.504469156266499</c:v>
                </c:pt>
                <c:pt idx="1288">
                  <c:v>24.524937152866499</c:v>
                </c:pt>
                <c:pt idx="1289">
                  <c:v>25.700495958328233</c:v>
                </c:pt>
                <c:pt idx="1290">
                  <c:v>25.700958013534532</c:v>
                </c:pt>
                <c:pt idx="1291">
                  <c:v>25.701380968093861</c:v>
                </c:pt>
                <c:pt idx="1292">
                  <c:v>25.701802015304551</c:v>
                </c:pt>
                <c:pt idx="1293">
                  <c:v>25.702220916748033</c:v>
                </c:pt>
                <c:pt idx="1294">
                  <c:v>25.702637910842881</c:v>
                </c:pt>
                <c:pt idx="1295">
                  <c:v>25.70305395126341</c:v>
                </c:pt>
                <c:pt idx="1296">
                  <c:v>25.703472137451161</c:v>
                </c:pt>
                <c:pt idx="1297">
                  <c:v>25.703917980194081</c:v>
                </c:pt>
                <c:pt idx="1298">
                  <c:v>25.704339981079091</c:v>
                </c:pt>
                <c:pt idx="1299">
                  <c:v>25.7047779560089</c:v>
                </c:pt>
                <c:pt idx="1300">
                  <c:v>25.705200910568223</c:v>
                </c:pt>
                <c:pt idx="1301">
                  <c:v>25.705423116683942</c:v>
                </c:pt>
                <c:pt idx="1302">
                  <c:v>25.705497026443471</c:v>
                </c:pt>
                <c:pt idx="1303">
                  <c:v>25.705572128295881</c:v>
                </c:pt>
                <c:pt idx="1304">
                  <c:v>25.705646038055402</c:v>
                </c:pt>
                <c:pt idx="1305">
                  <c:v>25.705719947814931</c:v>
                </c:pt>
                <c:pt idx="1306">
                  <c:v>25.705794095993031</c:v>
                </c:pt>
                <c:pt idx="1307">
                  <c:v>25.705868005752553</c:v>
                </c:pt>
                <c:pt idx="1308">
                  <c:v>25.705941915512071</c:v>
                </c:pt>
                <c:pt idx="1309">
                  <c:v>25.706016063690171</c:v>
                </c:pt>
                <c:pt idx="1310">
                  <c:v>25.706089973449693</c:v>
                </c:pt>
                <c:pt idx="1311">
                  <c:v>25.70616412162779</c:v>
                </c:pt>
                <c:pt idx="1312">
                  <c:v>25.706237077713002</c:v>
                </c:pt>
                <c:pt idx="1313">
                  <c:v>25.706311941146833</c:v>
                </c:pt>
                <c:pt idx="1314">
                  <c:v>25.706386089324941</c:v>
                </c:pt>
                <c:pt idx="1315">
                  <c:v>25.706459999084462</c:v>
                </c:pt>
                <c:pt idx="1316">
                  <c:v>25.70653390884398</c:v>
                </c:pt>
                <c:pt idx="1317">
                  <c:v>25.706608057022081</c:v>
                </c:pt>
                <c:pt idx="1318">
                  <c:v>25.706682920455922</c:v>
                </c:pt>
                <c:pt idx="1319">
                  <c:v>25.706757068634023</c:v>
                </c:pt>
                <c:pt idx="1320">
                  <c:v>25.70683097839354</c:v>
                </c:pt>
                <c:pt idx="1321">
                  <c:v>25.706905126571641</c:v>
                </c:pt>
                <c:pt idx="1322">
                  <c:v>25.706979036331163</c:v>
                </c:pt>
                <c:pt idx="1323">
                  <c:v>25.70705294609068</c:v>
                </c:pt>
                <c:pt idx="1324">
                  <c:v>25.707127094268781</c:v>
                </c:pt>
                <c:pt idx="1325">
                  <c:v>25.707201004028303</c:v>
                </c:pt>
                <c:pt idx="1326">
                  <c:v>25.707274913787831</c:v>
                </c:pt>
                <c:pt idx="1327">
                  <c:v>25.707348108291612</c:v>
                </c:pt>
                <c:pt idx="1328">
                  <c:v>25.707422018051133</c:v>
                </c:pt>
                <c:pt idx="1329">
                  <c:v>25.70749807357787</c:v>
                </c:pt>
                <c:pt idx="1330">
                  <c:v>25.707571983337392</c:v>
                </c:pt>
                <c:pt idx="1331">
                  <c:v>25.707646131515492</c:v>
                </c:pt>
                <c:pt idx="1332">
                  <c:v>25.70772004127501</c:v>
                </c:pt>
                <c:pt idx="1333">
                  <c:v>25.707792997360212</c:v>
                </c:pt>
                <c:pt idx="1334">
                  <c:v>25.70786690711974</c:v>
                </c:pt>
                <c:pt idx="1335">
                  <c:v>25.707940101623521</c:v>
                </c:pt>
                <c:pt idx="1336">
                  <c:v>25.708014011383042</c:v>
                </c:pt>
                <c:pt idx="1337">
                  <c:v>25.708089113235463</c:v>
                </c:pt>
                <c:pt idx="1338">
                  <c:v>25.708163976669301</c:v>
                </c:pt>
                <c:pt idx="1339">
                  <c:v>25.708238124847401</c:v>
                </c:pt>
                <c:pt idx="1340">
                  <c:v>25.708312988281232</c:v>
                </c:pt>
                <c:pt idx="1341">
                  <c:v>25.708388090133653</c:v>
                </c:pt>
                <c:pt idx="1342">
                  <c:v>25.708462953567491</c:v>
                </c:pt>
                <c:pt idx="1343">
                  <c:v>25.7211079597473</c:v>
                </c:pt>
                <c:pt idx="1344">
                  <c:v>25.745614051818801</c:v>
                </c:pt>
                <c:pt idx="1345">
                  <c:v>25.7660601139068</c:v>
                </c:pt>
                <c:pt idx="1346">
                  <c:v>25.786535024642902</c:v>
                </c:pt>
                <c:pt idx="1347">
                  <c:v>25.811111927032702</c:v>
                </c:pt>
                <c:pt idx="1348">
                  <c:v>25.831619024276701</c:v>
                </c:pt>
                <c:pt idx="1349">
                  <c:v>25.852172136306702</c:v>
                </c:pt>
                <c:pt idx="1350">
                  <c:v>25.876677036285702</c:v>
                </c:pt>
                <c:pt idx="1351">
                  <c:v>25.897170066833702</c:v>
                </c:pt>
                <c:pt idx="1352">
                  <c:v>25.917726039886702</c:v>
                </c:pt>
                <c:pt idx="1353">
                  <c:v>25.9422020912167</c:v>
                </c:pt>
                <c:pt idx="1354">
                  <c:v>25.962713003158701</c:v>
                </c:pt>
                <c:pt idx="1355">
                  <c:v>25.9832470417027</c:v>
                </c:pt>
                <c:pt idx="1356">
                  <c:v>26.007741928100703</c:v>
                </c:pt>
                <c:pt idx="1357">
                  <c:v>26.028226137161703</c:v>
                </c:pt>
                <c:pt idx="1358">
                  <c:v>26.048789978027703</c:v>
                </c:pt>
                <c:pt idx="1359">
                  <c:v>26.0732929706577</c:v>
                </c:pt>
                <c:pt idx="1360">
                  <c:v>26.093818902969701</c:v>
                </c:pt>
                <c:pt idx="1361">
                  <c:v>26.1143150329587</c:v>
                </c:pt>
                <c:pt idx="1362">
                  <c:v>26.138822078704703</c:v>
                </c:pt>
                <c:pt idx="1363">
                  <c:v>26.1593279838557</c:v>
                </c:pt>
                <c:pt idx="1364">
                  <c:v>26.1798410415647</c:v>
                </c:pt>
                <c:pt idx="1365">
                  <c:v>26.204308986663701</c:v>
                </c:pt>
                <c:pt idx="1366">
                  <c:v>26.224882125854702</c:v>
                </c:pt>
                <c:pt idx="1367">
                  <c:v>26.245362997054702</c:v>
                </c:pt>
                <c:pt idx="1368">
                  <c:v>26.269854068755702</c:v>
                </c:pt>
                <c:pt idx="1369">
                  <c:v>26.290354013442702</c:v>
                </c:pt>
                <c:pt idx="1370">
                  <c:v>26.3108620643617</c:v>
                </c:pt>
                <c:pt idx="1371">
                  <c:v>26.335379123687702</c:v>
                </c:pt>
                <c:pt idx="1372">
                  <c:v>26.355919122695703</c:v>
                </c:pt>
                <c:pt idx="1373">
                  <c:v>26.376464128494703</c:v>
                </c:pt>
                <c:pt idx="1374">
                  <c:v>26.400911092757703</c:v>
                </c:pt>
                <c:pt idx="1375">
                  <c:v>26.421441078185701</c:v>
                </c:pt>
                <c:pt idx="1376">
                  <c:v>26.441942930221703</c:v>
                </c:pt>
                <c:pt idx="1377">
                  <c:v>26.466426134109703</c:v>
                </c:pt>
                <c:pt idx="1378">
                  <c:v>26.4869699478147</c:v>
                </c:pt>
                <c:pt idx="1379">
                  <c:v>26.507504940032703</c:v>
                </c:pt>
                <c:pt idx="1380">
                  <c:v>26.532005071639702</c:v>
                </c:pt>
                <c:pt idx="1381">
                  <c:v>26.552544116973703</c:v>
                </c:pt>
                <c:pt idx="1382">
                  <c:v>26.573039054870701</c:v>
                </c:pt>
                <c:pt idx="1383">
                  <c:v>26.5975329875947</c:v>
                </c:pt>
                <c:pt idx="1384">
                  <c:v>26.618078947067701</c:v>
                </c:pt>
                <c:pt idx="1385">
                  <c:v>26.638586997985701</c:v>
                </c:pt>
                <c:pt idx="1386">
                  <c:v>26.663037061691703</c:v>
                </c:pt>
                <c:pt idx="1387">
                  <c:v>26.683593034744703</c:v>
                </c:pt>
                <c:pt idx="1388">
                  <c:v>26.704088926313702</c:v>
                </c:pt>
                <c:pt idx="1389">
                  <c:v>26.7285950183837</c:v>
                </c:pt>
                <c:pt idx="1390">
                  <c:v>26.749128103253703</c:v>
                </c:pt>
                <c:pt idx="1391">
                  <c:v>26.769619941713703</c:v>
                </c:pt>
                <c:pt idx="1392">
                  <c:v>26.794095993043701</c:v>
                </c:pt>
                <c:pt idx="1393">
                  <c:v>26.8146560192137</c:v>
                </c:pt>
                <c:pt idx="1394">
                  <c:v>26.835145950313702</c:v>
                </c:pt>
                <c:pt idx="1395">
                  <c:v>26.859616041183703</c:v>
                </c:pt>
                <c:pt idx="1396">
                  <c:v>26.880173921583701</c:v>
                </c:pt>
                <c:pt idx="1397">
                  <c:v>26.900672912593702</c:v>
                </c:pt>
                <c:pt idx="1398">
                  <c:v>26.9251630306237</c:v>
                </c:pt>
                <c:pt idx="1399">
                  <c:v>26.9457249641437</c:v>
                </c:pt>
                <c:pt idx="1400">
                  <c:v>26.966223001483701</c:v>
                </c:pt>
                <c:pt idx="1401">
                  <c:v>26.990714073183703</c:v>
                </c:pt>
                <c:pt idx="1402">
                  <c:v>27.0112519264237</c:v>
                </c:pt>
                <c:pt idx="1403">
                  <c:v>27.031750917433701</c:v>
                </c:pt>
                <c:pt idx="1404">
                  <c:v>27.056235074993701</c:v>
                </c:pt>
                <c:pt idx="1405">
                  <c:v>27.0768630504637</c:v>
                </c:pt>
                <c:pt idx="1406">
                  <c:v>27.097295045853702</c:v>
                </c:pt>
                <c:pt idx="1407">
                  <c:v>27.1217849254637</c:v>
                </c:pt>
                <c:pt idx="1408">
                  <c:v>27.142333030703703</c:v>
                </c:pt>
                <c:pt idx="1409">
                  <c:v>27.1628420352937</c:v>
                </c:pt>
                <c:pt idx="1410">
                  <c:v>27.187343120573701</c:v>
                </c:pt>
                <c:pt idx="1411">
                  <c:v>27.207876920703701</c:v>
                </c:pt>
                <c:pt idx="1412">
                  <c:v>27.228379964823702</c:v>
                </c:pt>
                <c:pt idx="1413">
                  <c:v>27.252860069273702</c:v>
                </c:pt>
                <c:pt idx="1414">
                  <c:v>27.273406982423701</c:v>
                </c:pt>
                <c:pt idx="1415">
                  <c:v>27.293877124783702</c:v>
                </c:pt>
                <c:pt idx="1416">
                  <c:v>27.318383932113701</c:v>
                </c:pt>
                <c:pt idx="1417">
                  <c:v>27.338980913163702</c:v>
                </c:pt>
                <c:pt idx="1418">
                  <c:v>27.3595089912437</c:v>
                </c:pt>
                <c:pt idx="1419">
                  <c:v>27.383887052533701</c:v>
                </c:pt>
                <c:pt idx="1420">
                  <c:v>27.404448986053701</c:v>
                </c:pt>
                <c:pt idx="1421">
                  <c:v>27.424942970273701</c:v>
                </c:pt>
                <c:pt idx="1422">
                  <c:v>27.449439048763701</c:v>
                </c:pt>
                <c:pt idx="1423">
                  <c:v>27.469975948333701</c:v>
                </c:pt>
                <c:pt idx="1424">
                  <c:v>27.490471124653702</c:v>
                </c:pt>
                <c:pt idx="1425">
                  <c:v>27.514971971513702</c:v>
                </c:pt>
                <c:pt idx="1426">
                  <c:v>27.535520076753702</c:v>
                </c:pt>
                <c:pt idx="1427">
                  <c:v>27.5559940338137</c:v>
                </c:pt>
                <c:pt idx="1428">
                  <c:v>27.580513000483702</c:v>
                </c:pt>
                <c:pt idx="1429">
                  <c:v>27.601063013073702</c:v>
                </c:pt>
                <c:pt idx="1430">
                  <c:v>27.6215200424237</c:v>
                </c:pt>
                <c:pt idx="1431">
                  <c:v>27.646035909653701</c:v>
                </c:pt>
                <c:pt idx="1432">
                  <c:v>27.666584968563701</c:v>
                </c:pt>
                <c:pt idx="1433">
                  <c:v>27.687070131303702</c:v>
                </c:pt>
                <c:pt idx="1434">
                  <c:v>27.711549997333702</c:v>
                </c:pt>
                <c:pt idx="1435">
                  <c:v>27.7321090698237</c:v>
                </c:pt>
                <c:pt idx="1436">
                  <c:v>27.752593040463701</c:v>
                </c:pt>
                <c:pt idx="1437">
                  <c:v>27.777091979983702</c:v>
                </c:pt>
                <c:pt idx="1438">
                  <c:v>27.797627925873702</c:v>
                </c:pt>
                <c:pt idx="1439">
                  <c:v>27.818119049073701</c:v>
                </c:pt>
                <c:pt idx="1440">
                  <c:v>27.842617034913701</c:v>
                </c:pt>
                <c:pt idx="1441">
                  <c:v>27.863181114193701</c:v>
                </c:pt>
                <c:pt idx="1442">
                  <c:v>27.883677005763701</c:v>
                </c:pt>
                <c:pt idx="1443">
                  <c:v>27.908164978023702</c:v>
                </c:pt>
                <c:pt idx="1444">
                  <c:v>27.928710937503702</c:v>
                </c:pt>
                <c:pt idx="1445">
                  <c:v>27.949194908143703</c:v>
                </c:pt>
                <c:pt idx="1446">
                  <c:v>27.973757982253701</c:v>
                </c:pt>
                <c:pt idx="1447">
                  <c:v>27.994239091873702</c:v>
                </c:pt>
                <c:pt idx="1448">
                  <c:v>28.014760971073702</c:v>
                </c:pt>
                <c:pt idx="1449">
                  <c:v>28.0392940044437</c:v>
                </c:pt>
                <c:pt idx="1450">
                  <c:v>28.059807062153702</c:v>
                </c:pt>
                <c:pt idx="1451">
                  <c:v>28.080276012423703</c:v>
                </c:pt>
                <c:pt idx="1452">
                  <c:v>28.1048369407637</c:v>
                </c:pt>
                <c:pt idx="1453">
                  <c:v>28.1253299713137</c:v>
                </c:pt>
                <c:pt idx="1454">
                  <c:v>28.145839929583701</c:v>
                </c:pt>
                <c:pt idx="1455">
                  <c:v>28.170342922213703</c:v>
                </c:pt>
                <c:pt idx="1456">
                  <c:v>28.1908581256837</c:v>
                </c:pt>
                <c:pt idx="1457">
                  <c:v>28.2113499641437</c:v>
                </c:pt>
                <c:pt idx="1458">
                  <c:v>28.235861063003703</c:v>
                </c:pt>
                <c:pt idx="1459">
                  <c:v>28.256413936613701</c:v>
                </c:pt>
                <c:pt idx="1460">
                  <c:v>28.276845932003702</c:v>
                </c:pt>
                <c:pt idx="1461">
                  <c:v>28.301461935043701</c:v>
                </c:pt>
                <c:pt idx="1462">
                  <c:v>28.321944952013702</c:v>
                </c:pt>
                <c:pt idx="1463">
                  <c:v>28.342436075213701</c:v>
                </c:pt>
                <c:pt idx="1464">
                  <c:v>28.366957902903703</c:v>
                </c:pt>
                <c:pt idx="1465">
                  <c:v>28.387483119963701</c:v>
                </c:pt>
                <c:pt idx="1466">
                  <c:v>28.407958030703703</c:v>
                </c:pt>
                <c:pt idx="1467">
                  <c:v>28.4324860572837</c:v>
                </c:pt>
                <c:pt idx="1468">
                  <c:v>28.452965974803703</c:v>
                </c:pt>
                <c:pt idx="1469">
                  <c:v>28.473503112793701</c:v>
                </c:pt>
                <c:pt idx="1470">
                  <c:v>28.498038053513703</c:v>
                </c:pt>
                <c:pt idx="1471">
                  <c:v>28.518517017363703</c:v>
                </c:pt>
                <c:pt idx="1472">
                  <c:v>28.5390279293037</c:v>
                </c:pt>
                <c:pt idx="1473">
                  <c:v>28.563578128813703</c:v>
                </c:pt>
                <c:pt idx="1474">
                  <c:v>28.584059953693703</c:v>
                </c:pt>
                <c:pt idx="1475">
                  <c:v>28.604556083683701</c:v>
                </c:pt>
                <c:pt idx="1476">
                  <c:v>28.629084110263701</c:v>
                </c:pt>
                <c:pt idx="1477">
                  <c:v>28.649584054943702</c:v>
                </c:pt>
                <c:pt idx="1478">
                  <c:v>28.670062065123702</c:v>
                </c:pt>
                <c:pt idx="1479">
                  <c:v>28.694634914393703</c:v>
                </c:pt>
                <c:pt idx="1480">
                  <c:v>28.715131998063701</c:v>
                </c:pt>
                <c:pt idx="1481">
                  <c:v>28.735603094103702</c:v>
                </c:pt>
                <c:pt idx="1482">
                  <c:v>28.760160923003703</c:v>
                </c:pt>
                <c:pt idx="1483">
                  <c:v>28.780668020243702</c:v>
                </c:pt>
                <c:pt idx="1484">
                  <c:v>28.801161050793702</c:v>
                </c:pt>
                <c:pt idx="1485">
                  <c:v>28.825683116913702</c:v>
                </c:pt>
                <c:pt idx="1486">
                  <c:v>28.846184968943703</c:v>
                </c:pt>
                <c:pt idx="1487">
                  <c:v>28.8666770458237</c:v>
                </c:pt>
                <c:pt idx="1488">
                  <c:v>28.891200065613702</c:v>
                </c:pt>
                <c:pt idx="1489">
                  <c:v>28.9117400646237</c:v>
                </c:pt>
                <c:pt idx="1490">
                  <c:v>28.932234048843704</c:v>
                </c:pt>
                <c:pt idx="1491">
                  <c:v>28.956744909283703</c:v>
                </c:pt>
                <c:pt idx="1492">
                  <c:v>28.977272987363701</c:v>
                </c:pt>
                <c:pt idx="1493">
                  <c:v>28.997755050663702</c:v>
                </c:pt>
                <c:pt idx="1494">
                  <c:v>29.022289991383701</c:v>
                </c:pt>
                <c:pt idx="1495">
                  <c:v>29.042791128153702</c:v>
                </c:pt>
                <c:pt idx="1496">
                  <c:v>29.063264131543701</c:v>
                </c:pt>
                <c:pt idx="1497">
                  <c:v>29.087763071063701</c:v>
                </c:pt>
                <c:pt idx="1498">
                  <c:v>29.108262062073702</c:v>
                </c:pt>
                <c:pt idx="1499">
                  <c:v>29.128807067873701</c:v>
                </c:pt>
                <c:pt idx="1500">
                  <c:v>29.1533420085937</c:v>
                </c:pt>
                <c:pt idx="1501">
                  <c:v>29.173839092253701</c:v>
                </c:pt>
                <c:pt idx="1502">
                  <c:v>29.1943290233637</c:v>
                </c:pt>
                <c:pt idx="1503">
                  <c:v>29.218867063523703</c:v>
                </c:pt>
                <c:pt idx="1504">
                  <c:v>29.239356994633702</c:v>
                </c:pt>
                <c:pt idx="1505">
                  <c:v>29.259859085083701</c:v>
                </c:pt>
                <c:pt idx="1506">
                  <c:v>29.284445047373701</c:v>
                </c:pt>
                <c:pt idx="1507">
                  <c:v>29.304897069933702</c:v>
                </c:pt>
                <c:pt idx="1508">
                  <c:v>29.3253860473637</c:v>
                </c:pt>
                <c:pt idx="1509">
                  <c:v>29.349918127063702</c:v>
                </c:pt>
                <c:pt idx="1510">
                  <c:v>29.3704631328537</c:v>
                </c:pt>
                <c:pt idx="1511">
                  <c:v>29.390937089923703</c:v>
                </c:pt>
                <c:pt idx="1512">
                  <c:v>29.415467977523701</c:v>
                </c:pt>
                <c:pt idx="1513">
                  <c:v>29.435967922213703</c:v>
                </c:pt>
                <c:pt idx="1514">
                  <c:v>29.456493139263703</c:v>
                </c:pt>
                <c:pt idx="1515">
                  <c:v>29.480989933013703</c:v>
                </c:pt>
                <c:pt idx="1516">
                  <c:v>29.501493930813702</c:v>
                </c:pt>
                <c:pt idx="1517">
                  <c:v>29.521997928623701</c:v>
                </c:pt>
                <c:pt idx="1518">
                  <c:v>29.546499013903702</c:v>
                </c:pt>
                <c:pt idx="1519">
                  <c:v>29.5670421123537</c:v>
                </c:pt>
                <c:pt idx="1520">
                  <c:v>29.587558984753702</c:v>
                </c:pt>
                <c:pt idx="1521">
                  <c:v>29.6120769977537</c:v>
                </c:pt>
                <c:pt idx="1522">
                  <c:v>29.6325690746337</c:v>
                </c:pt>
                <c:pt idx="1523">
                  <c:v>29.653064966203701</c:v>
                </c:pt>
                <c:pt idx="1524">
                  <c:v>29.677604913713701</c:v>
                </c:pt>
                <c:pt idx="1525">
                  <c:v>29.698091030123702</c:v>
                </c:pt>
                <c:pt idx="1526">
                  <c:v>29.718589067463704</c:v>
                </c:pt>
                <c:pt idx="1527">
                  <c:v>29.7431421279937</c:v>
                </c:pt>
                <c:pt idx="1528">
                  <c:v>29.7636520862537</c:v>
                </c:pt>
                <c:pt idx="1529">
                  <c:v>29.784162998203701</c:v>
                </c:pt>
                <c:pt idx="1530">
                  <c:v>29.8086979389237</c:v>
                </c:pt>
                <c:pt idx="1531">
                  <c:v>29.8291800022137</c:v>
                </c:pt>
                <c:pt idx="1532">
                  <c:v>29.8496859073637</c:v>
                </c:pt>
                <c:pt idx="1533">
                  <c:v>29.874220132823702</c:v>
                </c:pt>
                <c:pt idx="1534">
                  <c:v>29.8947310447737</c:v>
                </c:pt>
                <c:pt idx="1535">
                  <c:v>29.915204048153701</c:v>
                </c:pt>
                <c:pt idx="1536">
                  <c:v>29.9397249221837</c:v>
                </c:pt>
                <c:pt idx="1537">
                  <c:v>29.960200071333702</c:v>
                </c:pt>
                <c:pt idx="1538">
                  <c:v>29.984738111493701</c:v>
                </c:pt>
                <c:pt idx="1539">
                  <c:v>30.005269050593704</c:v>
                </c:pt>
                <c:pt idx="1540">
                  <c:v>30.025792121883701</c:v>
                </c:pt>
                <c:pt idx="1541">
                  <c:v>30.050270080563703</c:v>
                </c:pt>
                <c:pt idx="1542">
                  <c:v>30.070817947383702</c:v>
                </c:pt>
                <c:pt idx="1543">
                  <c:v>30.0913190841637</c:v>
                </c:pt>
                <c:pt idx="1544">
                  <c:v>30.115833044053701</c:v>
                </c:pt>
                <c:pt idx="1545">
                  <c:v>30.136339902873701</c:v>
                </c:pt>
                <c:pt idx="1546">
                  <c:v>30.1568300724037</c:v>
                </c:pt>
                <c:pt idx="1547">
                  <c:v>30.181335926053702</c:v>
                </c:pt>
                <c:pt idx="1548">
                  <c:v>30.201875925063703</c:v>
                </c:pt>
                <c:pt idx="1549">
                  <c:v>30.222366094593703</c:v>
                </c:pt>
                <c:pt idx="1550">
                  <c:v>30.246881961823703</c:v>
                </c:pt>
                <c:pt idx="1551">
                  <c:v>30.267470121383703</c:v>
                </c:pt>
                <c:pt idx="1552">
                  <c:v>30.287931919093701</c:v>
                </c:pt>
                <c:pt idx="1553">
                  <c:v>30.312433004383703</c:v>
                </c:pt>
                <c:pt idx="1554">
                  <c:v>30.3329470157637</c:v>
                </c:pt>
                <c:pt idx="1555">
                  <c:v>30.353497982023701</c:v>
                </c:pt>
                <c:pt idx="1556">
                  <c:v>30.377957105633701</c:v>
                </c:pt>
                <c:pt idx="1557">
                  <c:v>30.398469924923702</c:v>
                </c:pt>
                <c:pt idx="1558">
                  <c:v>30.418957948683701</c:v>
                </c:pt>
                <c:pt idx="1559">
                  <c:v>30.443484067913701</c:v>
                </c:pt>
                <c:pt idx="1560">
                  <c:v>30.4640400409737</c:v>
                </c:pt>
                <c:pt idx="1561">
                  <c:v>30.484498977663701</c:v>
                </c:pt>
                <c:pt idx="1562">
                  <c:v>30.5090339183837</c:v>
                </c:pt>
                <c:pt idx="1563">
                  <c:v>30.5295441150637</c:v>
                </c:pt>
                <c:pt idx="1564">
                  <c:v>30.550055980683702</c:v>
                </c:pt>
                <c:pt idx="1565">
                  <c:v>30.574543952943703</c:v>
                </c:pt>
                <c:pt idx="1566">
                  <c:v>30.595073938373702</c:v>
                </c:pt>
                <c:pt idx="1567">
                  <c:v>30.615591049193704</c:v>
                </c:pt>
                <c:pt idx="1568">
                  <c:v>30.640087127683699</c:v>
                </c:pt>
                <c:pt idx="1569">
                  <c:v>30.660602092743702</c:v>
                </c:pt>
                <c:pt idx="1570">
                  <c:v>30.6811180114737</c:v>
                </c:pt>
                <c:pt idx="1571">
                  <c:v>30.705632925033701</c:v>
                </c:pt>
                <c:pt idx="1572">
                  <c:v>32.330670833587632</c:v>
                </c:pt>
                <c:pt idx="1573">
                  <c:v>32.331274032592759</c:v>
                </c:pt>
                <c:pt idx="1574">
                  <c:v>32.331753969192491</c:v>
                </c:pt>
                <c:pt idx="1575">
                  <c:v>32.332187891006463</c:v>
                </c:pt>
                <c:pt idx="1576">
                  <c:v>32.332614898681634</c:v>
                </c:pt>
                <c:pt idx="1577">
                  <c:v>32.333037853240953</c:v>
                </c:pt>
                <c:pt idx="1578">
                  <c:v>32.333461046218858</c:v>
                </c:pt>
                <c:pt idx="1579">
                  <c:v>32.333881855010972</c:v>
                </c:pt>
                <c:pt idx="1580">
                  <c:v>32.334305047988877</c:v>
                </c:pt>
                <c:pt idx="1581">
                  <c:v>32.334728002548204</c:v>
                </c:pt>
                <c:pt idx="1582">
                  <c:v>32.335150003433213</c:v>
                </c:pt>
                <c:pt idx="1583">
                  <c:v>32.335392951965318</c:v>
                </c:pt>
                <c:pt idx="1584">
                  <c:v>32.335474014282212</c:v>
                </c:pt>
                <c:pt idx="1585">
                  <c:v>32.33554887771605</c:v>
                </c:pt>
                <c:pt idx="1586">
                  <c:v>32.335624933242784</c:v>
                </c:pt>
                <c:pt idx="1587">
                  <c:v>32.335700988769517</c:v>
                </c:pt>
                <c:pt idx="1588">
                  <c:v>32.335777997970574</c:v>
                </c:pt>
                <c:pt idx="1589">
                  <c:v>32.3358540534973</c:v>
                </c:pt>
                <c:pt idx="1590">
                  <c:v>32.335928916931138</c:v>
                </c:pt>
                <c:pt idx="1591">
                  <c:v>32.336004972457872</c:v>
                </c:pt>
                <c:pt idx="1592">
                  <c:v>32.336081027984598</c:v>
                </c:pt>
                <c:pt idx="1593">
                  <c:v>32.336156845092759</c:v>
                </c:pt>
                <c:pt idx="1594">
                  <c:v>32.336232900619493</c:v>
                </c:pt>
                <c:pt idx="1595">
                  <c:v>32.336308956146233</c:v>
                </c:pt>
                <c:pt idx="1596">
                  <c:v>32.336385011672959</c:v>
                </c:pt>
                <c:pt idx="1597">
                  <c:v>32.336460828781114</c:v>
                </c:pt>
                <c:pt idx="1598">
                  <c:v>32.336536884307847</c:v>
                </c:pt>
                <c:pt idx="1599">
                  <c:v>32.336611986160257</c:v>
                </c:pt>
                <c:pt idx="1600">
                  <c:v>32.336688041686998</c:v>
                </c:pt>
                <c:pt idx="1601">
                  <c:v>32.336763858795152</c:v>
                </c:pt>
                <c:pt idx="1602">
                  <c:v>32.336839914321878</c:v>
                </c:pt>
                <c:pt idx="1603">
                  <c:v>32.336915969848619</c:v>
                </c:pt>
                <c:pt idx="1604">
                  <c:v>32.336992025375352</c:v>
                </c:pt>
                <c:pt idx="1605">
                  <c:v>32.337067842483513</c:v>
                </c:pt>
                <c:pt idx="1606">
                  <c:v>32.33714389801024</c:v>
                </c:pt>
                <c:pt idx="1607">
                  <c:v>32.337219953536973</c:v>
                </c:pt>
                <c:pt idx="1608">
                  <c:v>32.337296009063714</c:v>
                </c:pt>
                <c:pt idx="1609">
                  <c:v>32.337370872497537</c:v>
                </c:pt>
                <c:pt idx="1610">
                  <c:v>32.337447881698587</c:v>
                </c:pt>
                <c:pt idx="1611">
                  <c:v>32.337523937225328</c:v>
                </c:pt>
                <c:pt idx="1612">
                  <c:v>32.337599992752061</c:v>
                </c:pt>
                <c:pt idx="1613">
                  <c:v>32.337676048278787</c:v>
                </c:pt>
                <c:pt idx="1614">
                  <c:v>32.337751865386949</c:v>
                </c:pt>
                <c:pt idx="1615">
                  <c:v>32.337827920913682</c:v>
                </c:pt>
                <c:pt idx="1616">
                  <c:v>32.337904930114732</c:v>
                </c:pt>
                <c:pt idx="1617">
                  <c:v>32.337980985641458</c:v>
                </c:pt>
                <c:pt idx="1618">
                  <c:v>32.338057041168199</c:v>
                </c:pt>
                <c:pt idx="1619">
                  <c:v>32.338131904602044</c:v>
                </c:pt>
                <c:pt idx="1620">
                  <c:v>32.338208913803093</c:v>
                </c:pt>
                <c:pt idx="1621">
                  <c:v>32.338284015655503</c:v>
                </c:pt>
                <c:pt idx="1622">
                  <c:v>32.338359832763658</c:v>
                </c:pt>
                <c:pt idx="1623">
                  <c:v>32.338434934616068</c:v>
                </c:pt>
                <c:pt idx="1624">
                  <c:v>32.338510990142808</c:v>
                </c:pt>
                <c:pt idx="1625">
                  <c:v>32.338585853576653</c:v>
                </c:pt>
                <c:pt idx="1626">
                  <c:v>32.338661909103379</c:v>
                </c:pt>
                <c:pt idx="1627">
                  <c:v>32.338737010955803</c:v>
                </c:pt>
                <c:pt idx="1628">
                  <c:v>32.338812828063951</c:v>
                </c:pt>
                <c:pt idx="1629">
                  <c:v>32.338887929916368</c:v>
                </c:pt>
                <c:pt idx="1630">
                  <c:v>32.338963985443101</c:v>
                </c:pt>
                <c:pt idx="1631">
                  <c:v>32.339038848876939</c:v>
                </c:pt>
                <c:pt idx="1632">
                  <c:v>32.339114904403672</c:v>
                </c:pt>
                <c:pt idx="1633">
                  <c:v>32.339190006256089</c:v>
                </c:pt>
                <c:pt idx="1634">
                  <c:v>32.339266061782823</c:v>
                </c:pt>
                <c:pt idx="1635">
                  <c:v>32.339341878890977</c:v>
                </c:pt>
                <c:pt idx="1636">
                  <c:v>32.339418888092034</c:v>
                </c:pt>
                <c:pt idx="1637">
                  <c:v>32.33949494361876</c:v>
                </c:pt>
                <c:pt idx="1638">
                  <c:v>32.339570999145494</c:v>
                </c:pt>
                <c:pt idx="1639">
                  <c:v>32.339647054672227</c:v>
                </c:pt>
                <c:pt idx="1640">
                  <c:v>32.339740037918084</c:v>
                </c:pt>
                <c:pt idx="1641">
                  <c:v>32.339815855026231</c:v>
                </c:pt>
                <c:pt idx="1642">
                  <c:v>32.339891910552957</c:v>
                </c:pt>
                <c:pt idx="1643">
                  <c:v>32.339967966079698</c:v>
                </c:pt>
                <c:pt idx="1644">
                  <c:v>32.340044021606438</c:v>
                </c:pt>
                <c:pt idx="1645">
                  <c:v>32.340119838714543</c:v>
                </c:pt>
                <c:pt idx="1646">
                  <c:v>32.343718051910344</c:v>
                </c:pt>
                <c:pt idx="1647">
                  <c:v>32.364255905151339</c:v>
                </c:pt>
                <c:pt idx="1648">
                  <c:v>32.384795904159539</c:v>
                </c:pt>
                <c:pt idx="1649">
                  <c:v>32.409383058547938</c:v>
                </c:pt>
                <c:pt idx="1650">
                  <c:v>32.429919004440343</c:v>
                </c:pt>
                <c:pt idx="1651">
                  <c:v>32.450424909592037</c:v>
                </c:pt>
                <c:pt idx="1652">
                  <c:v>32.474926948547044</c:v>
                </c:pt>
                <c:pt idx="1653">
                  <c:v>32.495466947555038</c:v>
                </c:pt>
                <c:pt idx="1654">
                  <c:v>32.515981912613043</c:v>
                </c:pt>
                <c:pt idx="1655">
                  <c:v>32.540453910828042</c:v>
                </c:pt>
                <c:pt idx="1656">
                  <c:v>32.560956001282044</c:v>
                </c:pt>
                <c:pt idx="1657">
                  <c:v>32.581480026245039</c:v>
                </c:pt>
                <c:pt idx="1658">
                  <c:v>32.605983972549041</c:v>
                </c:pt>
                <c:pt idx="1659">
                  <c:v>32.626497030258044</c:v>
                </c:pt>
                <c:pt idx="1660">
                  <c:v>32.64701199531504</c:v>
                </c:pt>
                <c:pt idx="1661">
                  <c:v>32.67151498794604</c:v>
                </c:pt>
                <c:pt idx="1662">
                  <c:v>32.692049026489038</c:v>
                </c:pt>
                <c:pt idx="1663">
                  <c:v>32.712563037872037</c:v>
                </c:pt>
                <c:pt idx="1664">
                  <c:v>32.737046003342037</c:v>
                </c:pt>
                <c:pt idx="1665">
                  <c:v>32.757580041885042</c:v>
                </c:pt>
                <c:pt idx="1666">
                  <c:v>32.778090953827039</c:v>
                </c:pt>
                <c:pt idx="1667">
                  <c:v>32.802595853805038</c:v>
                </c:pt>
                <c:pt idx="1668">
                  <c:v>32.823097944260041</c:v>
                </c:pt>
                <c:pt idx="1669">
                  <c:v>32.843598842621041</c:v>
                </c:pt>
                <c:pt idx="1670">
                  <c:v>32.868125915527038</c:v>
                </c:pt>
                <c:pt idx="1671">
                  <c:v>32.888643026352042</c:v>
                </c:pt>
                <c:pt idx="1672">
                  <c:v>32.909173965454038</c:v>
                </c:pt>
                <c:pt idx="1673">
                  <c:v>32.93366003036504</c:v>
                </c:pt>
                <c:pt idx="1674">
                  <c:v>32.954172849655038</c:v>
                </c:pt>
                <c:pt idx="1675">
                  <c:v>32.974691867828042</c:v>
                </c:pt>
                <c:pt idx="1676">
                  <c:v>32.999187946320042</c:v>
                </c:pt>
                <c:pt idx="1677">
                  <c:v>33.019700050354039</c:v>
                </c:pt>
                <c:pt idx="1678">
                  <c:v>33.04021883010904</c:v>
                </c:pt>
                <c:pt idx="1679">
                  <c:v>33.064712047577039</c:v>
                </c:pt>
                <c:pt idx="1680">
                  <c:v>33.085224866867037</c:v>
                </c:pt>
                <c:pt idx="1681">
                  <c:v>33.105770826340041</c:v>
                </c:pt>
                <c:pt idx="1682">
                  <c:v>33.130271911621037</c:v>
                </c:pt>
                <c:pt idx="1683">
                  <c:v>33.150779008865044</c:v>
                </c:pt>
                <c:pt idx="1684">
                  <c:v>33.171294927597039</c:v>
                </c:pt>
                <c:pt idx="1685">
                  <c:v>33.195780992508041</c:v>
                </c:pt>
                <c:pt idx="1686">
                  <c:v>33.216302871704038</c:v>
                </c:pt>
                <c:pt idx="1687">
                  <c:v>33.236812829971043</c:v>
                </c:pt>
                <c:pt idx="1688">
                  <c:v>33.261340856552039</c:v>
                </c:pt>
                <c:pt idx="1689">
                  <c:v>33.281733989716038</c:v>
                </c:pt>
                <c:pt idx="1690">
                  <c:v>33.302330970764039</c:v>
                </c:pt>
                <c:pt idx="1691">
                  <c:v>33.326820850372037</c:v>
                </c:pt>
                <c:pt idx="1692">
                  <c:v>33.347441911696038</c:v>
                </c:pt>
                <c:pt idx="1693">
                  <c:v>33.367909908296042</c:v>
                </c:pt>
                <c:pt idx="1694">
                  <c:v>33.392405986786038</c:v>
                </c:pt>
                <c:pt idx="1695">
                  <c:v>33.412904977796039</c:v>
                </c:pt>
                <c:pt idx="1696">
                  <c:v>33.433449983596041</c:v>
                </c:pt>
                <c:pt idx="1697">
                  <c:v>33.457916975026038</c:v>
                </c:pt>
                <c:pt idx="1698">
                  <c:v>33.478428840636042</c:v>
                </c:pt>
                <c:pt idx="1699">
                  <c:v>33.498945951466041</c:v>
                </c:pt>
                <c:pt idx="1700">
                  <c:v>33.523459911346038</c:v>
                </c:pt>
                <c:pt idx="1701">
                  <c:v>33.543992996216041</c:v>
                </c:pt>
                <c:pt idx="1702">
                  <c:v>33.564499855046037</c:v>
                </c:pt>
                <c:pt idx="1703">
                  <c:v>33.588990926746042</c:v>
                </c:pt>
                <c:pt idx="1704">
                  <c:v>33.60950589179604</c:v>
                </c:pt>
                <c:pt idx="1705">
                  <c:v>33.630028009416037</c:v>
                </c:pt>
                <c:pt idx="1706">
                  <c:v>33.654525995256037</c:v>
                </c:pt>
                <c:pt idx="1707">
                  <c:v>33.675050020216041</c:v>
                </c:pt>
                <c:pt idx="1708">
                  <c:v>33.69556689262604</c:v>
                </c:pt>
                <c:pt idx="1709">
                  <c:v>33.720042943956038</c:v>
                </c:pt>
                <c:pt idx="1710">
                  <c:v>33.740569829936042</c:v>
                </c:pt>
                <c:pt idx="1711">
                  <c:v>33.761102914806038</c:v>
                </c:pt>
                <c:pt idx="1712">
                  <c:v>33.785567998886037</c:v>
                </c:pt>
                <c:pt idx="1713">
                  <c:v>33.806105852126038</c:v>
                </c:pt>
                <c:pt idx="1714">
                  <c:v>33.82662105560604</c:v>
                </c:pt>
                <c:pt idx="1715">
                  <c:v>33.851114988326039</c:v>
                </c:pt>
                <c:pt idx="1716">
                  <c:v>33.871621847156042</c:v>
                </c:pt>
                <c:pt idx="1717">
                  <c:v>33.89216685294604</c:v>
                </c:pt>
                <c:pt idx="1718">
                  <c:v>33.916637897496038</c:v>
                </c:pt>
                <c:pt idx="1719">
                  <c:v>33.937168836596044</c:v>
                </c:pt>
                <c:pt idx="1720">
                  <c:v>33.957713842396039</c:v>
                </c:pt>
                <c:pt idx="1721">
                  <c:v>33.982168912886038</c:v>
                </c:pt>
                <c:pt idx="1722">
                  <c:v>34.002708911896043</c:v>
                </c:pt>
                <c:pt idx="1723">
                  <c:v>34.023228883746043</c:v>
                </c:pt>
                <c:pt idx="1724">
                  <c:v>34.047732830046037</c:v>
                </c:pt>
                <c:pt idx="1725">
                  <c:v>34.068246841426038</c:v>
                </c:pt>
                <c:pt idx="1726">
                  <c:v>34.088752984996042</c:v>
                </c:pt>
                <c:pt idx="1727">
                  <c:v>34.113255977626039</c:v>
                </c:pt>
                <c:pt idx="1728">
                  <c:v>34.133759021756042</c:v>
                </c:pt>
                <c:pt idx="1729">
                  <c:v>34.15427303314604</c:v>
                </c:pt>
                <c:pt idx="1730">
                  <c:v>34.17876982688604</c:v>
                </c:pt>
                <c:pt idx="1731">
                  <c:v>34.199282884596037</c:v>
                </c:pt>
                <c:pt idx="1732">
                  <c:v>34.219805955886038</c:v>
                </c:pt>
                <c:pt idx="1733">
                  <c:v>34.244346857066041</c:v>
                </c:pt>
                <c:pt idx="1734">
                  <c:v>34.264811992646038</c:v>
                </c:pt>
                <c:pt idx="1735">
                  <c:v>34.285322904586039</c:v>
                </c:pt>
                <c:pt idx="1736">
                  <c:v>34.309820890426039</c:v>
                </c:pt>
                <c:pt idx="1737">
                  <c:v>34.330385923386039</c:v>
                </c:pt>
                <c:pt idx="1738">
                  <c:v>34.350857973096041</c:v>
                </c:pt>
                <c:pt idx="1739">
                  <c:v>34.37534999847604</c:v>
                </c:pt>
                <c:pt idx="1740">
                  <c:v>34.39586091041604</c:v>
                </c:pt>
                <c:pt idx="1741">
                  <c:v>34.416453838346044</c:v>
                </c:pt>
                <c:pt idx="1742">
                  <c:v>34.440917968746042</c:v>
                </c:pt>
                <c:pt idx="1743">
                  <c:v>34.461571931836041</c:v>
                </c:pt>
                <c:pt idx="1744">
                  <c:v>34.481945037846039</c:v>
                </c:pt>
                <c:pt idx="1745">
                  <c:v>34.506443023686039</c:v>
                </c:pt>
                <c:pt idx="1746">
                  <c:v>34.526988029476044</c:v>
                </c:pt>
                <c:pt idx="1747">
                  <c:v>34.54750704765604</c:v>
                </c:pt>
                <c:pt idx="1748">
                  <c:v>34.571972846986043</c:v>
                </c:pt>
                <c:pt idx="1749">
                  <c:v>34.592509984966043</c:v>
                </c:pt>
                <c:pt idx="1750">
                  <c:v>34.613039016726042</c:v>
                </c:pt>
                <c:pt idx="1751">
                  <c:v>34.63751792907604</c:v>
                </c:pt>
                <c:pt idx="1752">
                  <c:v>34.65806484222604</c:v>
                </c:pt>
                <c:pt idx="1753">
                  <c:v>34.678568840026038</c:v>
                </c:pt>
                <c:pt idx="1754">
                  <c:v>34.703047990796037</c:v>
                </c:pt>
                <c:pt idx="1755">
                  <c:v>34.72356891631604</c:v>
                </c:pt>
                <c:pt idx="1756">
                  <c:v>34.744081020356042</c:v>
                </c:pt>
                <c:pt idx="1757">
                  <c:v>34.768540859226043</c:v>
                </c:pt>
                <c:pt idx="1758">
                  <c:v>34.789108037946043</c:v>
                </c:pt>
                <c:pt idx="1759">
                  <c:v>34.80961489677604</c:v>
                </c:pt>
                <c:pt idx="1760">
                  <c:v>34.834080934526042</c:v>
                </c:pt>
                <c:pt idx="1761">
                  <c:v>34.854660034176042</c:v>
                </c:pt>
                <c:pt idx="1762">
                  <c:v>34.875150918956038</c:v>
                </c:pt>
                <c:pt idx="1763">
                  <c:v>34.899649858476039</c:v>
                </c:pt>
                <c:pt idx="1764">
                  <c:v>34.920187950136039</c:v>
                </c:pt>
                <c:pt idx="1765">
                  <c:v>34.940677881236041</c:v>
                </c:pt>
                <c:pt idx="1766">
                  <c:v>34.965190887456039</c:v>
                </c:pt>
                <c:pt idx="1767">
                  <c:v>34.985718011856044</c:v>
                </c:pt>
                <c:pt idx="1768">
                  <c:v>35.006240844726044</c:v>
                </c:pt>
                <c:pt idx="1769">
                  <c:v>35.03069806098604</c:v>
                </c:pt>
                <c:pt idx="1770">
                  <c:v>35.051223993306039</c:v>
                </c:pt>
                <c:pt idx="1771">
                  <c:v>35.071763038636043</c:v>
                </c:pt>
                <c:pt idx="1772">
                  <c:v>35.096253871916041</c:v>
                </c:pt>
                <c:pt idx="1773">
                  <c:v>35.116801977156044</c:v>
                </c:pt>
                <c:pt idx="1774">
                  <c:v>35.137289047246043</c:v>
                </c:pt>
                <c:pt idx="1775">
                  <c:v>35.161773920056042</c:v>
                </c:pt>
                <c:pt idx="1776">
                  <c:v>35.18231391906604</c:v>
                </c:pt>
                <c:pt idx="1777">
                  <c:v>35.202805995946044</c:v>
                </c:pt>
                <c:pt idx="1778">
                  <c:v>35.22727799415604</c:v>
                </c:pt>
                <c:pt idx="1779">
                  <c:v>35.247853040696043</c:v>
                </c:pt>
                <c:pt idx="1780">
                  <c:v>35.268343925476039</c:v>
                </c:pt>
                <c:pt idx="1781">
                  <c:v>35.292793989186038</c:v>
                </c:pt>
                <c:pt idx="1782">
                  <c:v>35.313438892366037</c:v>
                </c:pt>
                <c:pt idx="1783">
                  <c:v>35.333894014356041</c:v>
                </c:pt>
                <c:pt idx="1784">
                  <c:v>35.358378887176038</c:v>
                </c:pt>
                <c:pt idx="1785">
                  <c:v>35.378912925716037</c:v>
                </c:pt>
                <c:pt idx="1786">
                  <c:v>35.399481058116038</c:v>
                </c:pt>
                <c:pt idx="1787">
                  <c:v>35.423913955686039</c:v>
                </c:pt>
                <c:pt idx="1788">
                  <c:v>35.444442987446038</c:v>
                </c:pt>
                <c:pt idx="1789">
                  <c:v>35.464933872226041</c:v>
                </c:pt>
                <c:pt idx="1790">
                  <c:v>35.48941302299604</c:v>
                </c:pt>
                <c:pt idx="1791">
                  <c:v>35.50998997688604</c:v>
                </c:pt>
                <c:pt idx="1792">
                  <c:v>35.530484914776039</c:v>
                </c:pt>
                <c:pt idx="1793">
                  <c:v>35.554988861086038</c:v>
                </c:pt>
                <c:pt idx="1794">
                  <c:v>35.575531959536043</c:v>
                </c:pt>
                <c:pt idx="1795">
                  <c:v>35.596024990086043</c:v>
                </c:pt>
                <c:pt idx="1796">
                  <c:v>35.620477914806038</c:v>
                </c:pt>
                <c:pt idx="1797">
                  <c:v>35.641013860706039</c:v>
                </c:pt>
                <c:pt idx="1798">
                  <c:v>35.661520004276042</c:v>
                </c:pt>
                <c:pt idx="1799">
                  <c:v>35.686002016066041</c:v>
                </c:pt>
                <c:pt idx="1800">
                  <c:v>35.706523895266038</c:v>
                </c:pt>
                <c:pt idx="1801">
                  <c:v>35.727058887486038</c:v>
                </c:pt>
                <c:pt idx="1802">
                  <c:v>35.751533985136042</c:v>
                </c:pt>
                <c:pt idx="1803">
                  <c:v>35.772097826006039</c:v>
                </c:pt>
                <c:pt idx="1804">
                  <c:v>35.792588949206042</c:v>
                </c:pt>
                <c:pt idx="1805">
                  <c:v>35.817081928256037</c:v>
                </c:pt>
                <c:pt idx="1806">
                  <c:v>35.837616920476037</c:v>
                </c:pt>
                <c:pt idx="1807">
                  <c:v>35.858111858366044</c:v>
                </c:pt>
                <c:pt idx="1808">
                  <c:v>35.882606983186044</c:v>
                </c:pt>
                <c:pt idx="1809">
                  <c:v>35.903143882756041</c:v>
                </c:pt>
                <c:pt idx="1810">
                  <c:v>35.923651933666044</c:v>
                </c:pt>
                <c:pt idx="1811">
                  <c:v>35.948127984996042</c:v>
                </c:pt>
                <c:pt idx="1812">
                  <c:v>35.968696832656043</c:v>
                </c:pt>
                <c:pt idx="1813">
                  <c:v>35.989188909526042</c:v>
                </c:pt>
                <c:pt idx="1814">
                  <c:v>36.013682842256038</c:v>
                </c:pt>
                <c:pt idx="1815">
                  <c:v>36.034235000606039</c:v>
                </c:pt>
                <c:pt idx="1816">
                  <c:v>36.05471992492604</c:v>
                </c:pt>
                <c:pt idx="1817">
                  <c:v>36.079203844066043</c:v>
                </c:pt>
                <c:pt idx="1818">
                  <c:v>36.099760055546042</c:v>
                </c:pt>
                <c:pt idx="1819">
                  <c:v>36.120239019396038</c:v>
                </c:pt>
                <c:pt idx="1820">
                  <c:v>36.144706010816037</c:v>
                </c:pt>
                <c:pt idx="1821">
                  <c:v>36.165297031406041</c:v>
                </c:pt>
                <c:pt idx="1822">
                  <c:v>36.185770988466039</c:v>
                </c:pt>
                <c:pt idx="1823">
                  <c:v>36.210262060166038</c:v>
                </c:pt>
                <c:pt idx="1824">
                  <c:v>36.23082184791604</c:v>
                </c:pt>
                <c:pt idx="1825">
                  <c:v>36.251318931576037</c:v>
                </c:pt>
                <c:pt idx="1826">
                  <c:v>36.275787830356037</c:v>
                </c:pt>
                <c:pt idx="1827">
                  <c:v>36.296352863316038</c:v>
                </c:pt>
                <c:pt idx="1828">
                  <c:v>36.316848039626038</c:v>
                </c:pt>
                <c:pt idx="1829">
                  <c:v>36.341357946396037</c:v>
                </c:pt>
                <c:pt idx="1830">
                  <c:v>36.361873865126043</c:v>
                </c:pt>
                <c:pt idx="1831">
                  <c:v>36.382447004316042</c:v>
                </c:pt>
                <c:pt idx="1832">
                  <c:v>36.406857967376041</c:v>
                </c:pt>
                <c:pt idx="1833">
                  <c:v>36.427449941636041</c:v>
                </c:pt>
                <c:pt idx="1834">
                  <c:v>36.447921037676039</c:v>
                </c:pt>
                <c:pt idx="1835">
                  <c:v>36.47240996360604</c:v>
                </c:pt>
                <c:pt idx="1836">
                  <c:v>36.492928028106043</c:v>
                </c:pt>
                <c:pt idx="1837">
                  <c:v>36.513445854186038</c:v>
                </c:pt>
                <c:pt idx="1838">
                  <c:v>36.537971973416042</c:v>
                </c:pt>
                <c:pt idx="1839">
                  <c:v>36.558488845826041</c:v>
                </c:pt>
                <c:pt idx="1840">
                  <c:v>36.57896900176604</c:v>
                </c:pt>
                <c:pt idx="1841">
                  <c:v>36.603517055516043</c:v>
                </c:pt>
                <c:pt idx="1842">
                  <c:v>36.624027013776043</c:v>
                </c:pt>
                <c:pt idx="1843">
                  <c:v>36.644516944886043</c:v>
                </c:pt>
                <c:pt idx="1844">
                  <c:v>36.669051885606038</c:v>
                </c:pt>
                <c:pt idx="1845">
                  <c:v>36.68955397605604</c:v>
                </c:pt>
                <c:pt idx="1846">
                  <c:v>36.710023880006041</c:v>
                </c:pt>
                <c:pt idx="1847">
                  <c:v>36.734577894206041</c:v>
                </c:pt>
                <c:pt idx="1848">
                  <c:v>36.755074024196041</c:v>
                </c:pt>
                <c:pt idx="1849">
                  <c:v>36.775573968886043</c:v>
                </c:pt>
                <c:pt idx="1850">
                  <c:v>36.80011296272604</c:v>
                </c:pt>
                <c:pt idx="1851">
                  <c:v>36.820628881456038</c:v>
                </c:pt>
                <c:pt idx="1852">
                  <c:v>36.84113097190604</c:v>
                </c:pt>
                <c:pt idx="1853">
                  <c:v>36.865651845936043</c:v>
                </c:pt>
                <c:pt idx="1854">
                  <c:v>36.88614892959604</c:v>
                </c:pt>
                <c:pt idx="1855">
                  <c:v>36.906646013256037</c:v>
                </c:pt>
                <c:pt idx="1856">
                  <c:v>36.931156873706044</c:v>
                </c:pt>
                <c:pt idx="1857">
                  <c:v>36.951648950576043</c:v>
                </c:pt>
                <c:pt idx="1858">
                  <c:v>36.972169876096039</c:v>
                </c:pt>
                <c:pt idx="1859">
                  <c:v>36.996687889096037</c:v>
                </c:pt>
                <c:pt idx="1860">
                  <c:v>37.017200946806042</c:v>
                </c:pt>
                <c:pt idx="1861">
                  <c:v>37.037721872326038</c:v>
                </c:pt>
                <c:pt idx="1862">
                  <c:v>37.062264919276039</c:v>
                </c:pt>
                <c:pt idx="1863">
                  <c:v>37.082751989366038</c:v>
                </c:pt>
                <c:pt idx="1864">
                  <c:v>37.103248834606042</c:v>
                </c:pt>
                <c:pt idx="1865">
                  <c:v>37.12778186797604</c:v>
                </c:pt>
                <c:pt idx="1866">
                  <c:v>37.14828705787604</c:v>
                </c:pt>
                <c:pt idx="1867">
                  <c:v>37.168771982196041</c:v>
                </c:pt>
                <c:pt idx="1868">
                  <c:v>37.193296909336041</c:v>
                </c:pt>
                <c:pt idx="1869">
                  <c:v>37.21378588676604</c:v>
                </c:pt>
                <c:pt idx="1870">
                  <c:v>37.234299898146041</c:v>
                </c:pt>
                <c:pt idx="1871">
                  <c:v>37.258828878406042</c:v>
                </c:pt>
                <c:pt idx="1872">
                  <c:v>37.279331922536038</c:v>
                </c:pt>
                <c:pt idx="1873">
                  <c:v>37.299847841266043</c:v>
                </c:pt>
                <c:pt idx="1874">
                  <c:v>37.324406862256041</c:v>
                </c:pt>
                <c:pt idx="1875">
                  <c:v>37.344877958296038</c:v>
                </c:pt>
                <c:pt idx="1876">
                  <c:v>38.070446968078599</c:v>
                </c:pt>
                <c:pt idx="1877">
                  <c:v>38.070907115936265</c:v>
                </c:pt>
                <c:pt idx="1878">
                  <c:v>38.071330070495591</c:v>
                </c:pt>
                <c:pt idx="1879">
                  <c:v>38.071748971939073</c:v>
                </c:pt>
                <c:pt idx="1880">
                  <c:v>38.072170019149766</c:v>
                </c:pt>
                <c:pt idx="1881">
                  <c:v>38.072587013244615</c:v>
                </c:pt>
                <c:pt idx="1882">
                  <c:v>38.073003053665147</c:v>
                </c:pt>
                <c:pt idx="1883">
                  <c:v>38.073446989059434</c:v>
                </c:pt>
                <c:pt idx="1884">
                  <c:v>38.07386803627012</c:v>
                </c:pt>
                <c:pt idx="1885">
                  <c:v>38.074285984039292</c:v>
                </c:pt>
                <c:pt idx="1886">
                  <c:v>38.07470393180845</c:v>
                </c:pt>
                <c:pt idx="1887">
                  <c:v>38.075123071670511</c:v>
                </c:pt>
                <c:pt idx="1888">
                  <c:v>38.075509071350083</c:v>
                </c:pt>
                <c:pt idx="1889">
                  <c:v>38.075582981109605</c:v>
                </c:pt>
                <c:pt idx="1890">
                  <c:v>38.075657129287706</c:v>
                </c:pt>
                <c:pt idx="1891">
                  <c:v>38.075731039047227</c:v>
                </c:pt>
                <c:pt idx="1892">
                  <c:v>38.075805902481065</c:v>
                </c:pt>
                <c:pt idx="1893">
                  <c:v>38.075879096984856</c:v>
                </c:pt>
                <c:pt idx="1894">
                  <c:v>38.075953960418687</c:v>
                </c:pt>
                <c:pt idx="1895">
                  <c:v>38.07602810859678</c:v>
                </c:pt>
                <c:pt idx="1896">
                  <c:v>38.076102018356316</c:v>
                </c:pt>
                <c:pt idx="1897">
                  <c:v>38.076175928115831</c:v>
                </c:pt>
                <c:pt idx="1898">
                  <c:v>38.076250076293931</c:v>
                </c:pt>
                <c:pt idx="1899">
                  <c:v>38.076323986053453</c:v>
                </c:pt>
                <c:pt idx="1900">
                  <c:v>38.076398134231553</c:v>
                </c:pt>
                <c:pt idx="1901">
                  <c:v>38.076472043991075</c:v>
                </c:pt>
                <c:pt idx="1902">
                  <c:v>38.076545953750596</c:v>
                </c:pt>
                <c:pt idx="1903">
                  <c:v>38.076620101928697</c:v>
                </c:pt>
                <c:pt idx="1904">
                  <c:v>38.076694965362535</c:v>
                </c:pt>
                <c:pt idx="1905">
                  <c:v>38.076770067214952</c:v>
                </c:pt>
                <c:pt idx="1906">
                  <c:v>38.076844930648797</c:v>
                </c:pt>
                <c:pt idx="1907">
                  <c:v>38.07691907882689</c:v>
                </c:pt>
                <c:pt idx="1908">
                  <c:v>38.076993942260721</c:v>
                </c:pt>
                <c:pt idx="1909">
                  <c:v>38.077068090438821</c:v>
                </c:pt>
                <c:pt idx="1910">
                  <c:v>38.096740007400484</c:v>
                </c:pt>
                <c:pt idx="1911">
                  <c:v>38.117238998413086</c:v>
                </c:pt>
                <c:pt idx="1912">
                  <c:v>38.137794017791784</c:v>
                </c:pt>
                <c:pt idx="1913">
                  <c:v>38.162363052368185</c:v>
                </c:pt>
                <c:pt idx="1914">
                  <c:v>38.182847023009785</c:v>
                </c:pt>
                <c:pt idx="1915">
                  <c:v>38.203347921371787</c:v>
                </c:pt>
                <c:pt idx="1916">
                  <c:v>38.227860927581787</c:v>
                </c:pt>
                <c:pt idx="1917">
                  <c:v>38.248373985290783</c:v>
                </c:pt>
                <c:pt idx="1918">
                  <c:v>38.268878936767784</c:v>
                </c:pt>
                <c:pt idx="1919">
                  <c:v>38.293450117110787</c:v>
                </c:pt>
                <c:pt idx="1920">
                  <c:v>38.313874006271782</c:v>
                </c:pt>
                <c:pt idx="1921">
                  <c:v>38.334399938583786</c:v>
                </c:pt>
                <c:pt idx="1922">
                  <c:v>38.358932971954786</c:v>
                </c:pt>
                <c:pt idx="1923">
                  <c:v>38.379483938216786</c:v>
                </c:pt>
                <c:pt idx="1924">
                  <c:v>38.399945020675787</c:v>
                </c:pt>
                <c:pt idx="1925">
                  <c:v>38.424470901488782</c:v>
                </c:pt>
                <c:pt idx="1926">
                  <c:v>38.444957971572784</c:v>
                </c:pt>
                <c:pt idx="1927">
                  <c:v>38.469487905502781</c:v>
                </c:pt>
                <c:pt idx="1928">
                  <c:v>38.489998102187784</c:v>
                </c:pt>
                <c:pt idx="1929">
                  <c:v>38.510495901107781</c:v>
                </c:pt>
                <c:pt idx="1930">
                  <c:v>38.535002946853787</c:v>
                </c:pt>
                <c:pt idx="1931">
                  <c:v>38.555527925491781</c:v>
                </c:pt>
                <c:pt idx="1932">
                  <c:v>38.576046943664785</c:v>
                </c:pt>
                <c:pt idx="1933">
                  <c:v>38.600527048110784</c:v>
                </c:pt>
                <c:pt idx="1934">
                  <c:v>38.621083021163784</c:v>
                </c:pt>
                <c:pt idx="1935">
                  <c:v>38.641577959060783</c:v>
                </c:pt>
                <c:pt idx="1936">
                  <c:v>38.666072130202785</c:v>
                </c:pt>
                <c:pt idx="1937">
                  <c:v>38.686598062514783</c:v>
                </c:pt>
                <c:pt idx="1938">
                  <c:v>38.707098007201786</c:v>
                </c:pt>
                <c:pt idx="1939">
                  <c:v>38.731615066528782</c:v>
                </c:pt>
                <c:pt idx="1940">
                  <c:v>38.752129077911782</c:v>
                </c:pt>
                <c:pt idx="1941">
                  <c:v>38.772622108459785</c:v>
                </c:pt>
                <c:pt idx="1942">
                  <c:v>38.797135114669786</c:v>
                </c:pt>
                <c:pt idx="1943">
                  <c:v>38.817693948745784</c:v>
                </c:pt>
                <c:pt idx="1944">
                  <c:v>38.83817195892378</c:v>
                </c:pt>
                <c:pt idx="1945">
                  <c:v>38.862689018249782</c:v>
                </c:pt>
                <c:pt idx="1946">
                  <c:v>38.883183956145785</c:v>
                </c:pt>
                <c:pt idx="1947">
                  <c:v>38.903701066970783</c:v>
                </c:pt>
                <c:pt idx="1948">
                  <c:v>38.928225994109781</c:v>
                </c:pt>
                <c:pt idx="1949">
                  <c:v>38.948727130889786</c:v>
                </c:pt>
                <c:pt idx="1950">
                  <c:v>38.969227075576782</c:v>
                </c:pt>
                <c:pt idx="1951">
                  <c:v>38.993739128112786</c:v>
                </c:pt>
                <c:pt idx="1952">
                  <c:v>39.014256954192781</c:v>
                </c:pt>
                <c:pt idx="1953">
                  <c:v>39.034778118133787</c:v>
                </c:pt>
                <c:pt idx="1954">
                  <c:v>39.059289932250785</c:v>
                </c:pt>
                <c:pt idx="1955">
                  <c:v>39.079807996752784</c:v>
                </c:pt>
                <c:pt idx="1956">
                  <c:v>39.100302934642784</c:v>
                </c:pt>
                <c:pt idx="1957">
                  <c:v>39.124813079832784</c:v>
                </c:pt>
                <c:pt idx="1958">
                  <c:v>39.145329952242783</c:v>
                </c:pt>
                <c:pt idx="1959">
                  <c:v>39.165815114972787</c:v>
                </c:pt>
                <c:pt idx="1960">
                  <c:v>39.190350055692782</c:v>
                </c:pt>
                <c:pt idx="1961">
                  <c:v>39.210860013962787</c:v>
                </c:pt>
                <c:pt idx="1962">
                  <c:v>39.23135590553278</c:v>
                </c:pt>
                <c:pt idx="1963">
                  <c:v>39.255909919742784</c:v>
                </c:pt>
                <c:pt idx="1964">
                  <c:v>39.276442050932786</c:v>
                </c:pt>
                <c:pt idx="1965">
                  <c:v>39.296752929682782</c:v>
                </c:pt>
                <c:pt idx="1966">
                  <c:v>39.321376085282786</c:v>
                </c:pt>
                <c:pt idx="1967">
                  <c:v>39.341915130612783</c:v>
                </c:pt>
                <c:pt idx="1968">
                  <c:v>39.362464904782783</c:v>
                </c:pt>
                <c:pt idx="1969">
                  <c:v>39.386902093882782</c:v>
                </c:pt>
                <c:pt idx="1970">
                  <c:v>39.407444000242783</c:v>
                </c:pt>
                <c:pt idx="1971">
                  <c:v>39.427937030792783</c:v>
                </c:pt>
                <c:pt idx="1972">
                  <c:v>39.452446937562783</c:v>
                </c:pt>
                <c:pt idx="1973">
                  <c:v>39.473006010052785</c:v>
                </c:pt>
                <c:pt idx="1974">
                  <c:v>39.493530035022786</c:v>
                </c:pt>
                <c:pt idx="1975">
                  <c:v>39.518019914622784</c:v>
                </c:pt>
                <c:pt idx="1976">
                  <c:v>39.538532972332781</c:v>
                </c:pt>
                <c:pt idx="1977">
                  <c:v>39.55903506279278</c:v>
                </c:pt>
                <c:pt idx="1978">
                  <c:v>39.583540916442786</c:v>
                </c:pt>
                <c:pt idx="1979">
                  <c:v>39.604044914242785</c:v>
                </c:pt>
                <c:pt idx="1980">
                  <c:v>39.624553918842786</c:v>
                </c:pt>
                <c:pt idx="1981">
                  <c:v>39.649070024492787</c:v>
                </c:pt>
                <c:pt idx="1982">
                  <c:v>39.669596910472784</c:v>
                </c:pt>
                <c:pt idx="1983">
                  <c:v>39.690112113952786</c:v>
                </c:pt>
                <c:pt idx="1984">
                  <c:v>39.714620113372781</c:v>
                </c:pt>
                <c:pt idx="1985">
                  <c:v>39.735132932662786</c:v>
                </c:pt>
                <c:pt idx="1986">
                  <c:v>39.755650997162782</c:v>
                </c:pt>
                <c:pt idx="1987">
                  <c:v>39.780143976212784</c:v>
                </c:pt>
                <c:pt idx="1988">
                  <c:v>39.800663948062784</c:v>
                </c:pt>
                <c:pt idx="1989">
                  <c:v>39.821145057682784</c:v>
                </c:pt>
                <c:pt idx="1990">
                  <c:v>39.845679998402787</c:v>
                </c:pt>
                <c:pt idx="1991">
                  <c:v>39.86619091034278</c:v>
                </c:pt>
                <c:pt idx="1992">
                  <c:v>39.886699914932784</c:v>
                </c:pt>
                <c:pt idx="1993">
                  <c:v>39.91122603416278</c:v>
                </c:pt>
                <c:pt idx="1994">
                  <c:v>39.93173408508278</c:v>
                </c:pt>
                <c:pt idx="1995">
                  <c:v>39.952240943912784</c:v>
                </c:pt>
                <c:pt idx="1996">
                  <c:v>39.976746082302782</c:v>
                </c:pt>
                <c:pt idx="1997">
                  <c:v>39.99726200103278</c:v>
                </c:pt>
                <c:pt idx="1998">
                  <c:v>40.017765045162783</c:v>
                </c:pt>
                <c:pt idx="1999">
                  <c:v>40.042267084122784</c:v>
                </c:pt>
                <c:pt idx="2000">
                  <c:v>40.062789916992784</c:v>
                </c:pt>
                <c:pt idx="2001">
                  <c:v>40.083288908002785</c:v>
                </c:pt>
                <c:pt idx="2002">
                  <c:v>40.107798099522782</c:v>
                </c:pt>
                <c:pt idx="2003">
                  <c:v>40.128338098522782</c:v>
                </c:pt>
                <c:pt idx="2004">
                  <c:v>40.148840904232785</c:v>
                </c:pt>
                <c:pt idx="2005">
                  <c:v>40.173367977142782</c:v>
                </c:pt>
                <c:pt idx="2006">
                  <c:v>40.193882942202784</c:v>
                </c:pt>
                <c:pt idx="2007">
                  <c:v>40.214370012282785</c:v>
                </c:pt>
                <c:pt idx="2008">
                  <c:v>40.238876104352784</c:v>
                </c:pt>
                <c:pt idx="2009">
                  <c:v>40.259367942812787</c:v>
                </c:pt>
                <c:pt idx="2010">
                  <c:v>40.279915094372782</c:v>
                </c:pt>
                <c:pt idx="2011">
                  <c:v>40.304425954822783</c:v>
                </c:pt>
                <c:pt idx="2012">
                  <c:v>40.324934959412786</c:v>
                </c:pt>
                <c:pt idx="2013">
                  <c:v>40.34551501274278</c:v>
                </c:pt>
                <c:pt idx="2014">
                  <c:v>40.36994409561278</c:v>
                </c:pt>
                <c:pt idx="2015">
                  <c:v>40.390461921692783</c:v>
                </c:pt>
                <c:pt idx="2016">
                  <c:v>40.410967111582785</c:v>
                </c:pt>
                <c:pt idx="2017">
                  <c:v>40.43546009063278</c:v>
                </c:pt>
                <c:pt idx="2018">
                  <c:v>40.455991029742783</c:v>
                </c:pt>
                <c:pt idx="2019">
                  <c:v>40.476495027542782</c:v>
                </c:pt>
                <c:pt idx="2020">
                  <c:v>40.500998020172787</c:v>
                </c:pt>
                <c:pt idx="2021">
                  <c:v>40.521527051922781</c:v>
                </c:pt>
                <c:pt idx="2022">
                  <c:v>40.542032003402781</c:v>
                </c:pt>
                <c:pt idx="2023">
                  <c:v>40.56655406952278</c:v>
                </c:pt>
                <c:pt idx="2024">
                  <c:v>40.587068080902782</c:v>
                </c:pt>
                <c:pt idx="2025">
                  <c:v>40.607531070712781</c:v>
                </c:pt>
                <c:pt idx="2026">
                  <c:v>40.632066011432784</c:v>
                </c:pt>
                <c:pt idx="2027">
                  <c:v>40.652596950532782</c:v>
                </c:pt>
                <c:pt idx="2028">
                  <c:v>40.673070907592781</c:v>
                </c:pt>
                <c:pt idx="2029">
                  <c:v>40.697591066362783</c:v>
                </c:pt>
                <c:pt idx="2030">
                  <c:v>40.71811604500278</c:v>
                </c:pt>
                <c:pt idx="2031">
                  <c:v>40.738621950152783</c:v>
                </c:pt>
                <c:pt idx="2032">
                  <c:v>40.763124942782781</c:v>
                </c:pt>
                <c:pt idx="2033">
                  <c:v>40.783668994902783</c:v>
                </c:pt>
                <c:pt idx="2034">
                  <c:v>40.804137945172783</c:v>
                </c:pt>
                <c:pt idx="2035">
                  <c:v>40.828675031662783</c:v>
                </c:pt>
                <c:pt idx="2036">
                  <c:v>40.849194049832782</c:v>
                </c:pt>
                <c:pt idx="2037">
                  <c:v>40.869713068012786</c:v>
                </c:pt>
                <c:pt idx="2038">
                  <c:v>40.89420509338278</c:v>
                </c:pt>
                <c:pt idx="2039">
                  <c:v>40.914717912672785</c:v>
                </c:pt>
                <c:pt idx="2040">
                  <c:v>40.935218095782787</c:v>
                </c:pt>
                <c:pt idx="2041">
                  <c:v>40.959733963012781</c:v>
                </c:pt>
                <c:pt idx="2042">
                  <c:v>40.980247974392782</c:v>
                </c:pt>
                <c:pt idx="2043">
                  <c:v>41.000760078432783</c:v>
                </c:pt>
                <c:pt idx="2044">
                  <c:v>41.025274991992781</c:v>
                </c:pt>
                <c:pt idx="2045">
                  <c:v>41.045772075652785</c:v>
                </c:pt>
                <c:pt idx="2046">
                  <c:v>41.066314935682783</c:v>
                </c:pt>
                <c:pt idx="2047">
                  <c:v>41.090802907942781</c:v>
                </c:pt>
                <c:pt idx="2048">
                  <c:v>41.111321926112787</c:v>
                </c:pt>
                <c:pt idx="2049">
                  <c:v>41.131819963452784</c:v>
                </c:pt>
                <c:pt idx="2050">
                  <c:v>41.156326055522783</c:v>
                </c:pt>
                <c:pt idx="2051">
                  <c:v>41.176842927932782</c:v>
                </c:pt>
                <c:pt idx="2052">
                  <c:v>41.19734406471278</c:v>
                </c:pt>
                <c:pt idx="2053">
                  <c:v>41.221883058552784</c:v>
                </c:pt>
                <c:pt idx="2054">
                  <c:v>41.242401123042782</c:v>
                </c:pt>
                <c:pt idx="2055">
                  <c:v>41.262892007822785</c:v>
                </c:pt>
                <c:pt idx="2056">
                  <c:v>41.287431001662782</c:v>
                </c:pt>
                <c:pt idx="2057">
                  <c:v>41.307922124862785</c:v>
                </c:pt>
                <c:pt idx="2058">
                  <c:v>41.328455924982784</c:v>
                </c:pt>
                <c:pt idx="2059">
                  <c:v>41.352931022642785</c:v>
                </c:pt>
                <c:pt idx="2060">
                  <c:v>41.373488903042784</c:v>
                </c:pt>
                <c:pt idx="2061">
                  <c:v>41.393969058992781</c:v>
                </c:pt>
                <c:pt idx="2062">
                  <c:v>41.41843700409278</c:v>
                </c:pt>
                <c:pt idx="2063">
                  <c:v>41.438997983932786</c:v>
                </c:pt>
                <c:pt idx="2064">
                  <c:v>41.459513902662785</c:v>
                </c:pt>
                <c:pt idx="2065">
                  <c:v>41.483988046642786</c:v>
                </c:pt>
                <c:pt idx="2066">
                  <c:v>41.504521131512782</c:v>
                </c:pt>
                <c:pt idx="2067">
                  <c:v>41.525041103362781</c:v>
                </c:pt>
                <c:pt idx="2068">
                  <c:v>41.549520015712787</c:v>
                </c:pt>
                <c:pt idx="2069">
                  <c:v>41.570070981982781</c:v>
                </c:pt>
                <c:pt idx="2070">
                  <c:v>41.59056305885278</c:v>
                </c:pt>
                <c:pt idx="2071">
                  <c:v>41.615062952042784</c:v>
                </c:pt>
                <c:pt idx="2072">
                  <c:v>41.635586977002781</c:v>
                </c:pt>
                <c:pt idx="2073">
                  <c:v>41.656116962432783</c:v>
                </c:pt>
                <c:pt idx="2074">
                  <c:v>41.680612087252783</c:v>
                </c:pt>
                <c:pt idx="2075">
                  <c:v>41.701122045512783</c:v>
                </c:pt>
                <c:pt idx="2076">
                  <c:v>41.721652030942785</c:v>
                </c:pt>
                <c:pt idx="2077">
                  <c:v>41.746135950092786</c:v>
                </c:pt>
                <c:pt idx="2078">
                  <c:v>41.766633033752782</c:v>
                </c:pt>
                <c:pt idx="2079">
                  <c:v>41.787149906162782</c:v>
                </c:pt>
                <c:pt idx="2080">
                  <c:v>41.811661958692781</c:v>
                </c:pt>
                <c:pt idx="2081">
                  <c:v>41.832173109052782</c:v>
                </c:pt>
                <c:pt idx="2082">
                  <c:v>41.852716922762781</c:v>
                </c:pt>
                <c:pt idx="2083">
                  <c:v>41.877208948132782</c:v>
                </c:pt>
                <c:pt idx="2084">
                  <c:v>41.897731065752787</c:v>
                </c:pt>
                <c:pt idx="2085">
                  <c:v>41.918247938152781</c:v>
                </c:pt>
                <c:pt idx="2086">
                  <c:v>41.942737102512787</c:v>
                </c:pt>
                <c:pt idx="2087">
                  <c:v>41.963249921802785</c:v>
                </c:pt>
                <c:pt idx="2088">
                  <c:v>41.983752965922783</c:v>
                </c:pt>
                <c:pt idx="2089">
                  <c:v>42.008275032042782</c:v>
                </c:pt>
                <c:pt idx="2090">
                  <c:v>42.028774023052783</c:v>
                </c:pt>
                <c:pt idx="2091">
                  <c:v>42.049293041232787</c:v>
                </c:pt>
                <c:pt idx="2092">
                  <c:v>42.073786020282782</c:v>
                </c:pt>
                <c:pt idx="2093">
                  <c:v>42.094299077982782</c:v>
                </c:pt>
                <c:pt idx="2094">
                  <c:v>42.114843130112781</c:v>
                </c:pt>
                <c:pt idx="2095">
                  <c:v>42.139336109162784</c:v>
                </c:pt>
                <c:pt idx="2096">
                  <c:v>42.159863948822782</c:v>
                </c:pt>
                <c:pt idx="2097">
                  <c:v>42.180372953412785</c:v>
                </c:pt>
                <c:pt idx="2098">
                  <c:v>42.204751014712784</c:v>
                </c:pt>
                <c:pt idx="2099">
                  <c:v>42.225322008132785</c:v>
                </c:pt>
                <c:pt idx="2100">
                  <c:v>42.245769023892784</c:v>
                </c:pt>
                <c:pt idx="2101">
                  <c:v>42.270453929902786</c:v>
                </c:pt>
                <c:pt idx="2102">
                  <c:v>42.290899991992781</c:v>
                </c:pt>
                <c:pt idx="2103">
                  <c:v>42.311450004572784</c:v>
                </c:pt>
                <c:pt idx="2104">
                  <c:v>42.335915088652783</c:v>
                </c:pt>
                <c:pt idx="2105">
                  <c:v>42.356456995012785</c:v>
                </c:pt>
                <c:pt idx="2106">
                  <c:v>42.376971006392786</c:v>
                </c:pt>
                <c:pt idx="2107">
                  <c:v>42.401484012602786</c:v>
                </c:pt>
                <c:pt idx="2108">
                  <c:v>42.421961069102785</c:v>
                </c:pt>
                <c:pt idx="2109">
                  <c:v>42.442537069322782</c:v>
                </c:pt>
                <c:pt idx="2110">
                  <c:v>42.466985940932787</c:v>
                </c:pt>
                <c:pt idx="2111">
                  <c:v>42.487518072132787</c:v>
                </c:pt>
                <c:pt idx="2112">
                  <c:v>42.508047103882781</c:v>
                </c:pt>
                <c:pt idx="2113">
                  <c:v>42.532540082932783</c:v>
                </c:pt>
                <c:pt idx="2114">
                  <c:v>42.553031921382782</c:v>
                </c:pt>
                <c:pt idx="2115">
                  <c:v>42.573573112482784</c:v>
                </c:pt>
                <c:pt idx="2116">
                  <c:v>42.598065137862783</c:v>
                </c:pt>
                <c:pt idx="2117">
                  <c:v>42.618582963942785</c:v>
                </c:pt>
                <c:pt idx="2118">
                  <c:v>42.639120101932782</c:v>
                </c:pt>
                <c:pt idx="2119">
                  <c:v>42.663594961162786</c:v>
                </c:pt>
                <c:pt idx="2120">
                  <c:v>42.68410611152278</c:v>
                </c:pt>
                <c:pt idx="2121">
                  <c:v>42.704608917232783</c:v>
                </c:pt>
                <c:pt idx="2122">
                  <c:v>42.729125022892781</c:v>
                </c:pt>
                <c:pt idx="2123">
                  <c:v>42.749644994732783</c:v>
                </c:pt>
                <c:pt idx="2124">
                  <c:v>42.770159959792785</c:v>
                </c:pt>
                <c:pt idx="2125">
                  <c:v>42.794647932052783</c:v>
                </c:pt>
                <c:pt idx="2126">
                  <c:v>42.815181016922786</c:v>
                </c:pt>
                <c:pt idx="2127">
                  <c:v>42.835701942442782</c:v>
                </c:pt>
                <c:pt idx="2128">
                  <c:v>42.860188007352782</c:v>
                </c:pt>
                <c:pt idx="2129">
                  <c:v>42.880736112592786</c:v>
                </c:pt>
                <c:pt idx="2130">
                  <c:v>42.901232004162786</c:v>
                </c:pt>
                <c:pt idx="2131">
                  <c:v>42.925698995592782</c:v>
                </c:pt>
                <c:pt idx="2132">
                  <c:v>42.946259021762785</c:v>
                </c:pt>
                <c:pt idx="2133">
                  <c:v>42.966778993602787</c:v>
                </c:pt>
                <c:pt idx="2134">
                  <c:v>42.991271018982786</c:v>
                </c:pt>
                <c:pt idx="2135">
                  <c:v>43.01181197166278</c:v>
                </c:pt>
                <c:pt idx="2136">
                  <c:v>43.032303094862783</c:v>
                </c:pt>
                <c:pt idx="2137">
                  <c:v>43.056773900982783</c:v>
                </c:pt>
                <c:pt idx="2138">
                  <c:v>43.077336072922783</c:v>
                </c:pt>
                <c:pt idx="2139">
                  <c:v>43.95047020912169</c:v>
                </c:pt>
                <c:pt idx="2140">
                  <c:v>43.951042175292955</c:v>
                </c:pt>
                <c:pt idx="2141">
                  <c:v>43.951523065567002</c:v>
                </c:pt>
                <c:pt idx="2142">
                  <c:v>43.951955080032334</c:v>
                </c:pt>
                <c:pt idx="2143">
                  <c:v>43.952396154403672</c:v>
                </c:pt>
                <c:pt idx="2144">
                  <c:v>43.952814102172844</c:v>
                </c:pt>
                <c:pt idx="2145">
                  <c:v>43.953234195709214</c:v>
                </c:pt>
                <c:pt idx="2146">
                  <c:v>43.953652143478379</c:v>
                </c:pt>
                <c:pt idx="2147">
                  <c:v>43.9540660381317</c:v>
                </c:pt>
                <c:pt idx="2148">
                  <c:v>43.954481124877908</c:v>
                </c:pt>
                <c:pt idx="2149">
                  <c:v>43.954898118972764</c:v>
                </c:pt>
                <c:pt idx="2150">
                  <c:v>43.955316066741929</c:v>
                </c:pt>
                <c:pt idx="2151">
                  <c:v>43.955420017242425</c:v>
                </c:pt>
                <c:pt idx="2152">
                  <c:v>43.955495119094834</c:v>
                </c:pt>
                <c:pt idx="2153">
                  <c:v>43.955569028854349</c:v>
                </c:pt>
                <c:pt idx="2154">
                  <c:v>43.955643177032449</c:v>
                </c:pt>
                <c:pt idx="2155">
                  <c:v>43.955717086791985</c:v>
                </c:pt>
                <c:pt idx="2156">
                  <c:v>43.955792188644395</c:v>
                </c:pt>
                <c:pt idx="2157">
                  <c:v>43.955866098403909</c:v>
                </c:pt>
                <c:pt idx="2158">
                  <c:v>43.955940008163445</c:v>
                </c:pt>
                <c:pt idx="2159">
                  <c:v>43.956014156341539</c:v>
                </c:pt>
                <c:pt idx="2160">
                  <c:v>43.95608806610106</c:v>
                </c:pt>
                <c:pt idx="2161">
                  <c:v>43.956162214279161</c:v>
                </c:pt>
                <c:pt idx="2162">
                  <c:v>43.956236124038682</c:v>
                </c:pt>
                <c:pt idx="2163">
                  <c:v>43.956310033798204</c:v>
                </c:pt>
                <c:pt idx="2164">
                  <c:v>43.956385135650621</c:v>
                </c:pt>
                <c:pt idx="2165">
                  <c:v>43.956480026245103</c:v>
                </c:pt>
                <c:pt idx="2166">
                  <c:v>43.95655512809752</c:v>
                </c:pt>
                <c:pt idx="2167">
                  <c:v>43.956629991531365</c:v>
                </c:pt>
                <c:pt idx="2168">
                  <c:v>43.956704139709458</c:v>
                </c:pt>
                <c:pt idx="2169">
                  <c:v>43.95677804946898</c:v>
                </c:pt>
                <c:pt idx="2170">
                  <c:v>43.956853151321404</c:v>
                </c:pt>
                <c:pt idx="2171">
                  <c:v>43.956927061080918</c:v>
                </c:pt>
                <c:pt idx="2172">
                  <c:v>43.957002162933328</c:v>
                </c:pt>
                <c:pt idx="2173">
                  <c:v>43.957077026367173</c:v>
                </c:pt>
                <c:pt idx="2174">
                  <c:v>43.95715212821959</c:v>
                </c:pt>
                <c:pt idx="2175">
                  <c:v>43.957226991653428</c:v>
                </c:pt>
                <c:pt idx="2176">
                  <c:v>43.957302093505845</c:v>
                </c:pt>
                <c:pt idx="2177">
                  <c:v>43.957378149032579</c:v>
                </c:pt>
                <c:pt idx="2178">
                  <c:v>43.957453012466409</c:v>
                </c:pt>
                <c:pt idx="2179">
                  <c:v>43.964174032211304</c:v>
                </c:pt>
                <c:pt idx="2180">
                  <c:v>43.984717130661004</c:v>
                </c:pt>
                <c:pt idx="2181">
                  <c:v>44.005203008651705</c:v>
                </c:pt>
                <c:pt idx="2182">
                  <c:v>44.029697179794304</c:v>
                </c:pt>
                <c:pt idx="2183">
                  <c:v>44.050255060195703</c:v>
                </c:pt>
                <c:pt idx="2184">
                  <c:v>44.070743083953701</c:v>
                </c:pt>
                <c:pt idx="2185">
                  <c:v>44.095249176025703</c:v>
                </c:pt>
                <c:pt idx="2186">
                  <c:v>44.115801095962702</c:v>
                </c:pt>
                <c:pt idx="2187">
                  <c:v>44.136262178420701</c:v>
                </c:pt>
                <c:pt idx="2188">
                  <c:v>44.160772085189699</c:v>
                </c:pt>
                <c:pt idx="2189">
                  <c:v>44.1813051700587</c:v>
                </c:pt>
                <c:pt idx="2190">
                  <c:v>44.201814174651702</c:v>
                </c:pt>
                <c:pt idx="2191">
                  <c:v>44.226303100585703</c:v>
                </c:pt>
                <c:pt idx="2192">
                  <c:v>44.246828079223704</c:v>
                </c:pt>
                <c:pt idx="2193">
                  <c:v>44.267377138137704</c:v>
                </c:pt>
                <c:pt idx="2194">
                  <c:v>44.291846036910698</c:v>
                </c:pt>
                <c:pt idx="2195">
                  <c:v>44.312438011169704</c:v>
                </c:pt>
                <c:pt idx="2196">
                  <c:v>44.332883119582704</c:v>
                </c:pt>
                <c:pt idx="2197">
                  <c:v>44.357359170913703</c:v>
                </c:pt>
                <c:pt idx="2198">
                  <c:v>44.377911090850702</c:v>
                </c:pt>
                <c:pt idx="2199">
                  <c:v>44.398455142974704</c:v>
                </c:pt>
                <c:pt idx="2200">
                  <c:v>44.422907114028703</c:v>
                </c:pt>
                <c:pt idx="2201">
                  <c:v>44.443450212478702</c:v>
                </c:pt>
                <c:pt idx="2202">
                  <c:v>44.463957071304705</c:v>
                </c:pt>
                <c:pt idx="2203">
                  <c:v>44.488409042358704</c:v>
                </c:pt>
                <c:pt idx="2204">
                  <c:v>44.508991003036705</c:v>
                </c:pt>
                <c:pt idx="2205">
                  <c:v>44.529481172561702</c:v>
                </c:pt>
                <c:pt idx="2206">
                  <c:v>44.553977012634704</c:v>
                </c:pt>
                <c:pt idx="2207">
                  <c:v>44.574501037597699</c:v>
                </c:pt>
                <c:pt idx="2208">
                  <c:v>44.595004081725705</c:v>
                </c:pt>
                <c:pt idx="2209">
                  <c:v>44.619464159011699</c:v>
                </c:pt>
                <c:pt idx="2210">
                  <c:v>44.640057086944701</c:v>
                </c:pt>
                <c:pt idx="2211">
                  <c:v>44.660529136657701</c:v>
                </c:pt>
                <c:pt idx="2212">
                  <c:v>44.685018062591702</c:v>
                </c:pt>
                <c:pt idx="2213">
                  <c:v>44.705566167831705</c:v>
                </c:pt>
                <c:pt idx="2214">
                  <c:v>44.726119995116704</c:v>
                </c:pt>
                <c:pt idx="2215">
                  <c:v>44.750565052032698</c:v>
                </c:pt>
                <c:pt idx="2216">
                  <c:v>44.771114110946705</c:v>
                </c:pt>
                <c:pt idx="2217">
                  <c:v>44.791620016097703</c:v>
                </c:pt>
                <c:pt idx="2218">
                  <c:v>44.8161010742187</c:v>
                </c:pt>
                <c:pt idx="2219">
                  <c:v>44.836638212203702</c:v>
                </c:pt>
                <c:pt idx="2220">
                  <c:v>44.857140064239701</c:v>
                </c:pt>
                <c:pt idx="2221">
                  <c:v>44.881621122360698</c:v>
                </c:pt>
                <c:pt idx="2222">
                  <c:v>44.902185201644699</c:v>
                </c:pt>
                <c:pt idx="2223">
                  <c:v>44.9226970672607</c:v>
                </c:pt>
                <c:pt idx="2224">
                  <c:v>44.947199106216701</c:v>
                </c:pt>
                <c:pt idx="2225">
                  <c:v>44.967709064483699</c:v>
                </c:pt>
                <c:pt idx="2226">
                  <c:v>44.9882202148437</c:v>
                </c:pt>
                <c:pt idx="2227">
                  <c:v>45.012723207473698</c:v>
                </c:pt>
                <c:pt idx="2228">
                  <c:v>45.033243179323705</c:v>
                </c:pt>
                <c:pt idx="2229">
                  <c:v>45.053735017773704</c:v>
                </c:pt>
                <c:pt idx="2230">
                  <c:v>45.0782730579337</c:v>
                </c:pt>
                <c:pt idx="2231">
                  <c:v>45.0987691879237</c:v>
                </c:pt>
                <c:pt idx="2232">
                  <c:v>45.119261026383704</c:v>
                </c:pt>
                <c:pt idx="2233">
                  <c:v>45.143792152403705</c:v>
                </c:pt>
                <c:pt idx="2234">
                  <c:v>45.164312124253705</c:v>
                </c:pt>
                <c:pt idx="2235">
                  <c:v>45.1848421096837</c:v>
                </c:pt>
                <c:pt idx="2236">
                  <c:v>45.209351062773699</c:v>
                </c:pt>
                <c:pt idx="2237">
                  <c:v>45.229845046993702</c:v>
                </c:pt>
                <c:pt idx="2238">
                  <c:v>45.250338077543702</c:v>
                </c:pt>
                <c:pt idx="2239">
                  <c:v>45.274869203563703</c:v>
                </c:pt>
                <c:pt idx="2240">
                  <c:v>45.295397996903702</c:v>
                </c:pt>
                <c:pt idx="2241">
                  <c:v>45.315864086153702</c:v>
                </c:pt>
                <c:pt idx="2242">
                  <c:v>45.3404231071437</c:v>
                </c:pt>
                <c:pt idx="2243">
                  <c:v>45.360967159273699</c:v>
                </c:pt>
                <c:pt idx="2244">
                  <c:v>45.381458044053701</c:v>
                </c:pt>
                <c:pt idx="2245">
                  <c:v>45.405947208403703</c:v>
                </c:pt>
                <c:pt idx="2246">
                  <c:v>45.426425218583702</c:v>
                </c:pt>
                <c:pt idx="2247">
                  <c:v>45.446914196013701</c:v>
                </c:pt>
                <c:pt idx="2248">
                  <c:v>45.471468210223705</c:v>
                </c:pt>
                <c:pt idx="2249">
                  <c:v>45.491947174073701</c:v>
                </c:pt>
                <c:pt idx="2250">
                  <c:v>45.512444019313705</c:v>
                </c:pt>
                <c:pt idx="2251">
                  <c:v>45.536975145343703</c:v>
                </c:pt>
                <c:pt idx="2252">
                  <c:v>45.557479143143702</c:v>
                </c:pt>
                <c:pt idx="2253">
                  <c:v>45.577975988383699</c:v>
                </c:pt>
                <c:pt idx="2254">
                  <c:v>45.602533102033703</c:v>
                </c:pt>
                <c:pt idx="2255">
                  <c:v>45.623047113413705</c:v>
                </c:pt>
                <c:pt idx="2256">
                  <c:v>45.643515110013702</c:v>
                </c:pt>
                <c:pt idx="2257">
                  <c:v>45.668052196503702</c:v>
                </c:pt>
                <c:pt idx="2258">
                  <c:v>45.688551187513703</c:v>
                </c:pt>
                <c:pt idx="2259">
                  <c:v>45.7090730667137</c:v>
                </c:pt>
                <c:pt idx="2260">
                  <c:v>45.733576059343704</c:v>
                </c:pt>
                <c:pt idx="2261">
                  <c:v>45.754076004023702</c:v>
                </c:pt>
                <c:pt idx="2262">
                  <c:v>45.774573087693703</c:v>
                </c:pt>
                <c:pt idx="2263">
                  <c:v>45.799108028413698</c:v>
                </c:pt>
                <c:pt idx="2264">
                  <c:v>45.819660186763699</c:v>
                </c:pt>
                <c:pt idx="2265">
                  <c:v>45.8401420116437</c:v>
                </c:pt>
                <c:pt idx="2266">
                  <c:v>45.864673137663701</c:v>
                </c:pt>
                <c:pt idx="2267">
                  <c:v>45.885174036023699</c:v>
                </c:pt>
                <c:pt idx="2268">
                  <c:v>45.905699014663703</c:v>
                </c:pt>
                <c:pt idx="2269">
                  <c:v>45.9301981925937</c:v>
                </c:pt>
                <c:pt idx="2270">
                  <c:v>45.950703144073699</c:v>
                </c:pt>
                <c:pt idx="2271">
                  <c:v>45.971192121503705</c:v>
                </c:pt>
                <c:pt idx="2272">
                  <c:v>45.9957242012037</c:v>
                </c:pt>
                <c:pt idx="2273">
                  <c:v>46.016236066813704</c:v>
                </c:pt>
                <c:pt idx="2274">
                  <c:v>46.0367841720537</c:v>
                </c:pt>
                <c:pt idx="2275">
                  <c:v>46.061277151103702</c:v>
                </c:pt>
                <c:pt idx="2276">
                  <c:v>46.081772089003699</c:v>
                </c:pt>
                <c:pt idx="2277">
                  <c:v>46.102271080013701</c:v>
                </c:pt>
                <c:pt idx="2278">
                  <c:v>46.126799106593701</c:v>
                </c:pt>
                <c:pt idx="2279">
                  <c:v>46.147296190263702</c:v>
                </c:pt>
                <c:pt idx="2280">
                  <c:v>46.167796134953704</c:v>
                </c:pt>
                <c:pt idx="2281">
                  <c:v>46.192327022553698</c:v>
                </c:pt>
                <c:pt idx="2282">
                  <c:v>46.212825059893703</c:v>
                </c:pt>
                <c:pt idx="2283">
                  <c:v>46.233344078063702</c:v>
                </c:pt>
                <c:pt idx="2284">
                  <c:v>46.257848024363703</c:v>
                </c:pt>
                <c:pt idx="2285">
                  <c:v>46.278386116023704</c:v>
                </c:pt>
                <c:pt idx="2286">
                  <c:v>46.298858165743702</c:v>
                </c:pt>
                <c:pt idx="2287">
                  <c:v>46.323442220683702</c:v>
                </c:pt>
                <c:pt idx="2288">
                  <c:v>46.343905210493702</c:v>
                </c:pt>
                <c:pt idx="2289">
                  <c:v>46.364497184753702</c:v>
                </c:pt>
                <c:pt idx="2290">
                  <c:v>46.3889310359937</c:v>
                </c:pt>
                <c:pt idx="2291">
                  <c:v>46.4094541072837</c:v>
                </c:pt>
                <c:pt idx="2292">
                  <c:v>46.429953098293701</c:v>
                </c:pt>
                <c:pt idx="2293">
                  <c:v>46.4544591903637</c:v>
                </c:pt>
                <c:pt idx="2294">
                  <c:v>46.474981069563704</c:v>
                </c:pt>
                <c:pt idx="2295">
                  <c:v>46.495485067363703</c:v>
                </c:pt>
                <c:pt idx="2296">
                  <c:v>46.520002126693704</c:v>
                </c:pt>
                <c:pt idx="2297">
                  <c:v>46.540499210353701</c:v>
                </c:pt>
                <c:pt idx="2298">
                  <c:v>46.560997009273699</c:v>
                </c:pt>
                <c:pt idx="2299">
                  <c:v>46.585527181623704</c:v>
                </c:pt>
                <c:pt idx="2300">
                  <c:v>46.606028079983702</c:v>
                </c:pt>
                <c:pt idx="2301">
                  <c:v>46.626520156863705</c:v>
                </c:pt>
                <c:pt idx="2302">
                  <c:v>46.651053190233704</c:v>
                </c:pt>
                <c:pt idx="2303">
                  <c:v>46.671585083003698</c:v>
                </c:pt>
                <c:pt idx="2304">
                  <c:v>46.692071199413704</c:v>
                </c:pt>
                <c:pt idx="2305">
                  <c:v>46.716606140133699</c:v>
                </c:pt>
                <c:pt idx="2306">
                  <c:v>46.737090110783704</c:v>
                </c:pt>
                <c:pt idx="2307">
                  <c:v>46.757600069043704</c:v>
                </c:pt>
                <c:pt idx="2308">
                  <c:v>46.782130002973702</c:v>
                </c:pt>
                <c:pt idx="2309">
                  <c:v>46.802642107013703</c:v>
                </c:pt>
                <c:pt idx="2310">
                  <c:v>46.823122024533703</c:v>
                </c:pt>
                <c:pt idx="2311">
                  <c:v>46.847662210463703</c:v>
                </c:pt>
                <c:pt idx="2312">
                  <c:v>46.868160009383701</c:v>
                </c:pt>
                <c:pt idx="2313">
                  <c:v>46.892674207683704</c:v>
                </c:pt>
                <c:pt idx="2314">
                  <c:v>46.913203001023703</c:v>
                </c:pt>
                <c:pt idx="2315">
                  <c:v>46.933699131013704</c:v>
                </c:pt>
                <c:pt idx="2316">
                  <c:v>46.958229064943701</c:v>
                </c:pt>
                <c:pt idx="2317">
                  <c:v>46.9787302017237</c:v>
                </c:pt>
                <c:pt idx="2318">
                  <c:v>46.999234199523698</c:v>
                </c:pt>
                <c:pt idx="2319">
                  <c:v>47.0236961841537</c:v>
                </c:pt>
                <c:pt idx="2320">
                  <c:v>47.044214010233702</c:v>
                </c:pt>
                <c:pt idx="2321">
                  <c:v>47.0647151470137</c:v>
                </c:pt>
                <c:pt idx="2322">
                  <c:v>47.089223146433703</c:v>
                </c:pt>
                <c:pt idx="2323">
                  <c:v>47.109736204143701</c:v>
                </c:pt>
                <c:pt idx="2324">
                  <c:v>47.130259037013701</c:v>
                </c:pt>
                <c:pt idx="2325">
                  <c:v>47.154772996903702</c:v>
                </c:pt>
                <c:pt idx="2326">
                  <c:v>47.175283193583702</c:v>
                </c:pt>
                <c:pt idx="2327">
                  <c:v>47.195787191393698</c:v>
                </c:pt>
                <c:pt idx="2328">
                  <c:v>47.2203481197337</c:v>
                </c:pt>
                <c:pt idx="2329">
                  <c:v>47.240812063213703</c:v>
                </c:pt>
                <c:pt idx="2330">
                  <c:v>47.261356115343702</c:v>
                </c:pt>
                <c:pt idx="2331">
                  <c:v>47.285868167873701</c:v>
                </c:pt>
                <c:pt idx="2332">
                  <c:v>47.306429147723705</c:v>
                </c:pt>
                <c:pt idx="2333">
                  <c:v>47.326924085613705</c:v>
                </c:pt>
                <c:pt idx="2334">
                  <c:v>47.351396083833698</c:v>
                </c:pt>
                <c:pt idx="2335">
                  <c:v>47.371947050093702</c:v>
                </c:pt>
                <c:pt idx="2336">
                  <c:v>47.392474174503704</c:v>
                </c:pt>
                <c:pt idx="2337">
                  <c:v>47.416949033733701</c:v>
                </c:pt>
                <c:pt idx="2338">
                  <c:v>47.437458038333702</c:v>
                </c:pt>
                <c:pt idx="2339">
                  <c:v>47.457979202273705</c:v>
                </c:pt>
                <c:pt idx="2340">
                  <c:v>47.482467174533703</c:v>
                </c:pt>
                <c:pt idx="2341">
                  <c:v>47.502983093263701</c:v>
                </c:pt>
                <c:pt idx="2342">
                  <c:v>47.523483991623699</c:v>
                </c:pt>
                <c:pt idx="2343">
                  <c:v>47.548010110853703</c:v>
                </c:pt>
                <c:pt idx="2344">
                  <c:v>47.568536996843704</c:v>
                </c:pt>
                <c:pt idx="2345">
                  <c:v>47.589031219483701</c:v>
                </c:pt>
                <c:pt idx="2346">
                  <c:v>47.613560199733705</c:v>
                </c:pt>
                <c:pt idx="2347">
                  <c:v>47.634062051773704</c:v>
                </c:pt>
                <c:pt idx="2348">
                  <c:v>47.654563188553702</c:v>
                </c:pt>
                <c:pt idx="2349">
                  <c:v>47.6790840625737</c:v>
                </c:pt>
                <c:pt idx="2350">
                  <c:v>47.699592113493701</c:v>
                </c:pt>
                <c:pt idx="2351">
                  <c:v>47.720077037813702</c:v>
                </c:pt>
                <c:pt idx="2352">
                  <c:v>47.744611024853704</c:v>
                </c:pt>
                <c:pt idx="2353">
                  <c:v>47.7651150226637</c:v>
                </c:pt>
                <c:pt idx="2354">
                  <c:v>47.785638093943703</c:v>
                </c:pt>
                <c:pt idx="2355">
                  <c:v>47.810142993923705</c:v>
                </c:pt>
                <c:pt idx="2356">
                  <c:v>47.830678224563698</c:v>
                </c:pt>
                <c:pt idx="2357">
                  <c:v>47.851165056223699</c:v>
                </c:pt>
                <c:pt idx="2358">
                  <c:v>47.875674009323703</c:v>
                </c:pt>
                <c:pt idx="2359">
                  <c:v>47.896203041073704</c:v>
                </c:pt>
                <c:pt idx="2360">
                  <c:v>47.916690111163703</c:v>
                </c:pt>
                <c:pt idx="2361">
                  <c:v>47.941211223603702</c:v>
                </c:pt>
                <c:pt idx="2362">
                  <c:v>47.961730003353701</c:v>
                </c:pt>
                <c:pt idx="2363">
                  <c:v>47.982211112973701</c:v>
                </c:pt>
                <c:pt idx="2364">
                  <c:v>48.006723165513705</c:v>
                </c:pt>
                <c:pt idx="2365">
                  <c:v>48.027261018753705</c:v>
                </c:pt>
                <c:pt idx="2366">
                  <c:v>48.047761201853703</c:v>
                </c:pt>
                <c:pt idx="2367">
                  <c:v>48.072279214863698</c:v>
                </c:pt>
                <c:pt idx="2368">
                  <c:v>48.092788219453702</c:v>
                </c:pt>
                <c:pt idx="2369">
                  <c:v>48.1132891178137</c:v>
                </c:pt>
                <c:pt idx="2370">
                  <c:v>48.137823104853702</c:v>
                </c:pt>
                <c:pt idx="2371">
                  <c:v>48.158311128613704</c:v>
                </c:pt>
                <c:pt idx="2372">
                  <c:v>48.178827047343702</c:v>
                </c:pt>
                <c:pt idx="2373">
                  <c:v>48.203318119053705</c:v>
                </c:pt>
                <c:pt idx="2374">
                  <c:v>48.223874092103699</c:v>
                </c:pt>
                <c:pt idx="2375">
                  <c:v>48.244383096693703</c:v>
                </c:pt>
                <c:pt idx="2376">
                  <c:v>48.2688951492337</c:v>
                </c:pt>
                <c:pt idx="2377">
                  <c:v>48.289439201353701</c:v>
                </c:pt>
                <c:pt idx="2378">
                  <c:v>48.309893131253702</c:v>
                </c:pt>
                <c:pt idx="2379">
                  <c:v>48.334415197373701</c:v>
                </c:pt>
                <c:pt idx="2380">
                  <c:v>48.3549191951737</c:v>
                </c:pt>
                <c:pt idx="2381">
                  <c:v>48.375457048413701</c:v>
                </c:pt>
                <c:pt idx="2382">
                  <c:v>48.399934053423699</c:v>
                </c:pt>
                <c:pt idx="2383">
                  <c:v>48.420444011683699</c:v>
                </c:pt>
                <c:pt idx="2384">
                  <c:v>48.4409670829737</c:v>
                </c:pt>
                <c:pt idx="2385">
                  <c:v>48.465454101563701</c:v>
                </c:pt>
                <c:pt idx="2386">
                  <c:v>48.486002206803704</c:v>
                </c:pt>
                <c:pt idx="2387">
                  <c:v>48.506494998933704</c:v>
                </c:pt>
                <c:pt idx="2388">
                  <c:v>48.531007051463703</c:v>
                </c:pt>
                <c:pt idx="2389">
                  <c:v>48.5515291690837</c:v>
                </c:pt>
                <c:pt idx="2390">
                  <c:v>48.572020053863703</c:v>
                </c:pt>
                <c:pt idx="2391">
                  <c:v>48.596531152723699</c:v>
                </c:pt>
                <c:pt idx="2392">
                  <c:v>48.617058038713701</c:v>
                </c:pt>
                <c:pt idx="2393">
                  <c:v>48.637544155123699</c:v>
                </c:pt>
                <c:pt idx="2394">
                  <c:v>48.662055015563702</c:v>
                </c:pt>
                <c:pt idx="2395">
                  <c:v>48.682606220243699</c:v>
                </c:pt>
                <c:pt idx="2396">
                  <c:v>48.703094005583701</c:v>
                </c:pt>
                <c:pt idx="2397">
                  <c:v>48.727609157563705</c:v>
                </c:pt>
                <c:pt idx="2398">
                  <c:v>48.7481241226237</c:v>
                </c:pt>
                <c:pt idx="2399">
                  <c:v>48.768623113633701</c:v>
                </c:pt>
                <c:pt idx="2400">
                  <c:v>48.793130159373703</c:v>
                </c:pt>
                <c:pt idx="2401">
                  <c:v>48.813650131223703</c:v>
                </c:pt>
                <c:pt idx="2402">
                  <c:v>48.834159135813699</c:v>
                </c:pt>
                <c:pt idx="2403">
                  <c:v>48.858642101283699</c:v>
                </c:pt>
                <c:pt idx="2404">
                  <c:v>48.8791952133137</c:v>
                </c:pt>
                <c:pt idx="2405">
                  <c:v>48.899716138843701</c:v>
                </c:pt>
                <c:pt idx="2406">
                  <c:v>48.924224138263703</c:v>
                </c:pt>
                <c:pt idx="2407">
                  <c:v>48.944720029833704</c:v>
                </c:pt>
                <c:pt idx="2408">
                  <c:v>48.965174198153704</c:v>
                </c:pt>
                <c:pt idx="2409">
                  <c:v>49.750463962554917</c:v>
                </c:pt>
                <c:pt idx="2410">
                  <c:v>49.750931978225694</c:v>
                </c:pt>
                <c:pt idx="2411">
                  <c:v>49.751359939575188</c:v>
                </c:pt>
                <c:pt idx="2412">
                  <c:v>49.751783132553086</c:v>
                </c:pt>
                <c:pt idx="2413">
                  <c:v>49.752202987670884</c:v>
                </c:pt>
                <c:pt idx="2414">
                  <c:v>49.752624988555894</c:v>
                </c:pt>
                <c:pt idx="2415">
                  <c:v>49.753041982650743</c:v>
                </c:pt>
                <c:pt idx="2416">
                  <c:v>49.753498077392564</c:v>
                </c:pt>
                <c:pt idx="2417">
                  <c:v>49.753998994827256</c:v>
                </c:pt>
                <c:pt idx="2418">
                  <c:v>49.754430055618279</c:v>
                </c:pt>
                <c:pt idx="2419">
                  <c:v>49.754848957061753</c:v>
                </c:pt>
                <c:pt idx="2420">
                  <c:v>49.755265951156609</c:v>
                </c:pt>
                <c:pt idx="2421">
                  <c:v>49.755414962768533</c:v>
                </c:pt>
                <c:pt idx="2422">
                  <c:v>49.755490064620957</c:v>
                </c:pt>
                <c:pt idx="2423">
                  <c:v>49.755565166473374</c:v>
                </c:pt>
                <c:pt idx="2424">
                  <c:v>49.755640029907212</c:v>
                </c:pt>
                <c:pt idx="2425">
                  <c:v>49.755715131759629</c:v>
                </c:pt>
                <c:pt idx="2426">
                  <c:v>49.755789041519158</c:v>
                </c:pt>
                <c:pt idx="2427">
                  <c:v>49.755864143371568</c:v>
                </c:pt>
                <c:pt idx="2428">
                  <c:v>49.755939006805406</c:v>
                </c:pt>
                <c:pt idx="2429">
                  <c:v>49.756014108657823</c:v>
                </c:pt>
                <c:pt idx="2430">
                  <c:v>49.756088972091653</c:v>
                </c:pt>
                <c:pt idx="2431">
                  <c:v>49.756163120269768</c:v>
                </c:pt>
                <c:pt idx="2432">
                  <c:v>49.756237030029283</c:v>
                </c:pt>
                <c:pt idx="2433">
                  <c:v>49.756312131881693</c:v>
                </c:pt>
                <c:pt idx="2434">
                  <c:v>49.756386041641228</c:v>
                </c:pt>
                <c:pt idx="2435">
                  <c:v>49.756461143493638</c:v>
                </c:pt>
                <c:pt idx="2436">
                  <c:v>49.756536006927476</c:v>
                </c:pt>
                <c:pt idx="2437">
                  <c:v>49.756611108779893</c:v>
                </c:pt>
                <c:pt idx="2438">
                  <c:v>49.756685972213738</c:v>
                </c:pt>
                <c:pt idx="2439">
                  <c:v>49.756760120391839</c:v>
                </c:pt>
                <c:pt idx="2440">
                  <c:v>49.756835937499986</c:v>
                </c:pt>
                <c:pt idx="2441">
                  <c:v>49.756911993026719</c:v>
                </c:pt>
                <c:pt idx="2442">
                  <c:v>49.757004976272569</c:v>
                </c:pt>
                <c:pt idx="2443">
                  <c:v>49.757081031799309</c:v>
                </c:pt>
                <c:pt idx="2444">
                  <c:v>49.757156133651719</c:v>
                </c:pt>
                <c:pt idx="2445">
                  <c:v>49.757231950759873</c:v>
                </c:pt>
                <c:pt idx="2446">
                  <c:v>49.774629116058286</c:v>
                </c:pt>
                <c:pt idx="2447">
                  <c:v>49.795150995254488</c:v>
                </c:pt>
                <c:pt idx="2448">
                  <c:v>49.819638013839686</c:v>
                </c:pt>
                <c:pt idx="2449">
                  <c:v>49.840177059173584</c:v>
                </c:pt>
                <c:pt idx="2450">
                  <c:v>49.860644102096984</c:v>
                </c:pt>
                <c:pt idx="2451">
                  <c:v>49.885153055190983</c:v>
                </c:pt>
                <c:pt idx="2452">
                  <c:v>49.905565977096984</c:v>
                </c:pt>
                <c:pt idx="2453">
                  <c:v>49.926146030425983</c:v>
                </c:pt>
                <c:pt idx="2454">
                  <c:v>49.950693130492986</c:v>
                </c:pt>
                <c:pt idx="2455">
                  <c:v>49.971244096755989</c:v>
                </c:pt>
                <c:pt idx="2456">
                  <c:v>49.991750955581985</c:v>
                </c:pt>
                <c:pt idx="2457">
                  <c:v>50.016246080398986</c:v>
                </c:pt>
                <c:pt idx="2458">
                  <c:v>50.036772966384987</c:v>
                </c:pt>
                <c:pt idx="2459">
                  <c:v>50.057276010512986</c:v>
                </c:pt>
                <c:pt idx="2460">
                  <c:v>50.081773042678989</c:v>
                </c:pt>
                <c:pt idx="2461">
                  <c:v>50.102251052855983</c:v>
                </c:pt>
                <c:pt idx="2462">
                  <c:v>50.122818946837988</c:v>
                </c:pt>
                <c:pt idx="2463">
                  <c:v>50.147292137145989</c:v>
                </c:pt>
                <c:pt idx="2464">
                  <c:v>50.167835950850986</c:v>
                </c:pt>
                <c:pt idx="2465">
                  <c:v>50.188364982604988</c:v>
                </c:pt>
                <c:pt idx="2466">
                  <c:v>50.212841033935987</c:v>
                </c:pt>
                <c:pt idx="2467">
                  <c:v>50.233366012572986</c:v>
                </c:pt>
                <c:pt idx="2468">
                  <c:v>50.253890037536983</c:v>
                </c:pt>
                <c:pt idx="2469">
                  <c:v>50.278393030166988</c:v>
                </c:pt>
                <c:pt idx="2470">
                  <c:v>50.298890113830986</c:v>
                </c:pt>
                <c:pt idx="2471">
                  <c:v>50.319398164748989</c:v>
                </c:pt>
                <c:pt idx="2472">
                  <c:v>50.343912124633988</c:v>
                </c:pt>
                <c:pt idx="2473">
                  <c:v>50.364439010619989</c:v>
                </c:pt>
                <c:pt idx="2474">
                  <c:v>50.384958028792987</c:v>
                </c:pt>
                <c:pt idx="2475">
                  <c:v>50.409435033797983</c:v>
                </c:pt>
                <c:pt idx="2476">
                  <c:v>50.429960012435984</c:v>
                </c:pt>
                <c:pt idx="2477">
                  <c:v>50.450479984282985</c:v>
                </c:pt>
                <c:pt idx="2478">
                  <c:v>50.474972963332988</c:v>
                </c:pt>
                <c:pt idx="2479">
                  <c:v>50.495490074157985</c:v>
                </c:pt>
                <c:pt idx="2480">
                  <c:v>50.516000032424984</c:v>
                </c:pt>
                <c:pt idx="2481">
                  <c:v>50.540498018264984</c:v>
                </c:pt>
                <c:pt idx="2482">
                  <c:v>50.561027050017984</c:v>
                </c:pt>
                <c:pt idx="2483">
                  <c:v>50.581481933593984</c:v>
                </c:pt>
                <c:pt idx="2484">
                  <c:v>50.606022119521988</c:v>
                </c:pt>
                <c:pt idx="2485">
                  <c:v>50.626574039458987</c:v>
                </c:pt>
                <c:pt idx="2486">
                  <c:v>50.647083044051989</c:v>
                </c:pt>
                <c:pt idx="2487">
                  <c:v>50.671573162078985</c:v>
                </c:pt>
                <c:pt idx="2488">
                  <c:v>50.692088127135989</c:v>
                </c:pt>
                <c:pt idx="2489">
                  <c:v>50.712607145308986</c:v>
                </c:pt>
                <c:pt idx="2490">
                  <c:v>50.737102985381988</c:v>
                </c:pt>
                <c:pt idx="2491">
                  <c:v>50.757616043089989</c:v>
                </c:pt>
                <c:pt idx="2492">
                  <c:v>50.778140068049986</c:v>
                </c:pt>
                <c:pt idx="2493">
                  <c:v>50.802624940869983</c:v>
                </c:pt>
                <c:pt idx="2494">
                  <c:v>50.823140144349985</c:v>
                </c:pt>
                <c:pt idx="2495">
                  <c:v>50.843703031539988</c:v>
                </c:pt>
                <c:pt idx="2496">
                  <c:v>50.868174076079988</c:v>
                </c:pt>
                <c:pt idx="2497">
                  <c:v>50.888693094249987</c:v>
                </c:pt>
                <c:pt idx="2498">
                  <c:v>50.909224987029987</c:v>
                </c:pt>
                <c:pt idx="2499">
                  <c:v>50.933701038359985</c:v>
                </c:pt>
                <c:pt idx="2500">
                  <c:v>50.954216957089983</c:v>
                </c:pt>
                <c:pt idx="2501">
                  <c:v>50.974733114239989</c:v>
                </c:pt>
                <c:pt idx="2502">
                  <c:v>50.999240159989988</c:v>
                </c:pt>
                <c:pt idx="2503">
                  <c:v>51.019749164579984</c:v>
                </c:pt>
                <c:pt idx="2504">
                  <c:v>51.040256023409988</c:v>
                </c:pt>
                <c:pt idx="2505">
                  <c:v>51.064764976499987</c:v>
                </c:pt>
                <c:pt idx="2506">
                  <c:v>51.085266113279985</c:v>
                </c:pt>
                <c:pt idx="2507">
                  <c:v>51.105810165409984</c:v>
                </c:pt>
                <c:pt idx="2508">
                  <c:v>51.130298137659985</c:v>
                </c:pt>
                <c:pt idx="2509">
                  <c:v>51.150791168209985</c:v>
                </c:pt>
                <c:pt idx="2510">
                  <c:v>51.171334981919983</c:v>
                </c:pt>
                <c:pt idx="2511">
                  <c:v>51.195785999299986</c:v>
                </c:pt>
                <c:pt idx="2512">
                  <c:v>51.216364145279982</c:v>
                </c:pt>
                <c:pt idx="2513">
                  <c:v>51.236879110339984</c:v>
                </c:pt>
                <c:pt idx="2514">
                  <c:v>51.261419057849984</c:v>
                </c:pt>
                <c:pt idx="2515">
                  <c:v>51.281887054439984</c:v>
                </c:pt>
                <c:pt idx="2516">
                  <c:v>51.302387952799982</c:v>
                </c:pt>
                <c:pt idx="2517">
                  <c:v>51.326905965809985</c:v>
                </c:pt>
                <c:pt idx="2518">
                  <c:v>51.347480058669987</c:v>
                </c:pt>
                <c:pt idx="2519">
                  <c:v>51.367937088009988</c:v>
                </c:pt>
                <c:pt idx="2520">
                  <c:v>51.392434120179985</c:v>
                </c:pt>
                <c:pt idx="2521">
                  <c:v>51.412964105609987</c:v>
                </c:pt>
                <c:pt idx="2522">
                  <c:v>51.433486938479987</c:v>
                </c:pt>
                <c:pt idx="2523">
                  <c:v>51.457956075669983</c:v>
                </c:pt>
                <c:pt idx="2524">
                  <c:v>51.478489160539986</c:v>
                </c:pt>
                <c:pt idx="2525">
                  <c:v>51.499029159549984</c:v>
                </c:pt>
                <c:pt idx="2526">
                  <c:v>51.523445129389984</c:v>
                </c:pt>
                <c:pt idx="2527">
                  <c:v>51.543914079669989</c:v>
                </c:pt>
                <c:pt idx="2528">
                  <c:v>51.564460992809984</c:v>
                </c:pt>
                <c:pt idx="2529">
                  <c:v>51.588987112049985</c:v>
                </c:pt>
                <c:pt idx="2530">
                  <c:v>51.609519004819987</c:v>
                </c:pt>
                <c:pt idx="2531">
                  <c:v>51.630017042159984</c:v>
                </c:pt>
                <c:pt idx="2532">
                  <c:v>51.654512166979984</c:v>
                </c:pt>
                <c:pt idx="2533">
                  <c:v>51.675045967099983</c:v>
                </c:pt>
                <c:pt idx="2534">
                  <c:v>51.695569992069984</c:v>
                </c:pt>
                <c:pt idx="2535">
                  <c:v>51.720035076139986</c:v>
                </c:pt>
                <c:pt idx="2536">
                  <c:v>51.740647077559984</c:v>
                </c:pt>
                <c:pt idx="2537">
                  <c:v>51.761140108109984</c:v>
                </c:pt>
                <c:pt idx="2538">
                  <c:v>51.785645961759982</c:v>
                </c:pt>
                <c:pt idx="2539">
                  <c:v>51.806174039839988</c:v>
                </c:pt>
                <c:pt idx="2540">
                  <c:v>51.826667070389988</c:v>
                </c:pt>
                <c:pt idx="2541">
                  <c:v>51.851114034649989</c:v>
                </c:pt>
                <c:pt idx="2542">
                  <c:v>51.871696949009987</c:v>
                </c:pt>
                <c:pt idx="2543">
                  <c:v>51.892184019089989</c:v>
                </c:pt>
                <c:pt idx="2544">
                  <c:v>51.916679143909988</c:v>
                </c:pt>
                <c:pt idx="2545">
                  <c:v>51.937204122539988</c:v>
                </c:pt>
                <c:pt idx="2546">
                  <c:v>51.957757949829983</c:v>
                </c:pt>
                <c:pt idx="2547">
                  <c:v>51.982236146929985</c:v>
                </c:pt>
                <c:pt idx="2548">
                  <c:v>52.002748966219983</c:v>
                </c:pt>
                <c:pt idx="2549">
                  <c:v>52.023272037509983</c:v>
                </c:pt>
                <c:pt idx="2550">
                  <c:v>52.047739028929989</c:v>
                </c:pt>
                <c:pt idx="2551">
                  <c:v>52.068300008769988</c:v>
                </c:pt>
                <c:pt idx="2552">
                  <c:v>52.088798046109986</c:v>
                </c:pt>
                <c:pt idx="2553">
                  <c:v>52.113286018369983</c:v>
                </c:pt>
                <c:pt idx="2554">
                  <c:v>52.133830070499982</c:v>
                </c:pt>
                <c:pt idx="2555">
                  <c:v>52.154303073879987</c:v>
                </c:pt>
                <c:pt idx="2556">
                  <c:v>52.178835153579989</c:v>
                </c:pt>
                <c:pt idx="2557">
                  <c:v>52.199375152589987</c:v>
                </c:pt>
                <c:pt idx="2558">
                  <c:v>52.219866037369982</c:v>
                </c:pt>
                <c:pt idx="2559">
                  <c:v>52.244416952129988</c:v>
                </c:pt>
                <c:pt idx="2560">
                  <c:v>52.264894962309988</c:v>
                </c:pt>
                <c:pt idx="2561">
                  <c:v>52.285442113879988</c:v>
                </c:pt>
                <c:pt idx="2562">
                  <c:v>52.309885978699988</c:v>
                </c:pt>
                <c:pt idx="2563">
                  <c:v>52.330476999279988</c:v>
                </c:pt>
                <c:pt idx="2564">
                  <c:v>52.350931167599988</c:v>
                </c:pt>
                <c:pt idx="2565">
                  <c:v>52.375400066379989</c:v>
                </c:pt>
                <c:pt idx="2566">
                  <c:v>52.395980119709989</c:v>
                </c:pt>
                <c:pt idx="2567">
                  <c:v>52.416465044019986</c:v>
                </c:pt>
                <c:pt idx="2568">
                  <c:v>52.440924167629987</c:v>
                </c:pt>
                <c:pt idx="2569">
                  <c:v>52.461504936219988</c:v>
                </c:pt>
                <c:pt idx="2570">
                  <c:v>52.481996059419984</c:v>
                </c:pt>
                <c:pt idx="2571">
                  <c:v>52.506492137909987</c:v>
                </c:pt>
                <c:pt idx="2572">
                  <c:v>52.527030944819984</c:v>
                </c:pt>
                <c:pt idx="2573">
                  <c:v>52.547502994539983</c:v>
                </c:pt>
                <c:pt idx="2574">
                  <c:v>52.572010993959985</c:v>
                </c:pt>
                <c:pt idx="2575">
                  <c:v>52.592580080029983</c:v>
                </c:pt>
                <c:pt idx="2576">
                  <c:v>52.613072156909986</c:v>
                </c:pt>
                <c:pt idx="2577">
                  <c:v>52.637580156329989</c:v>
                </c:pt>
                <c:pt idx="2578">
                  <c:v>52.658105134959989</c:v>
                </c:pt>
                <c:pt idx="2579">
                  <c:v>52.678486108779985</c:v>
                </c:pt>
                <c:pt idx="2580">
                  <c:v>52.703089952469988</c:v>
                </c:pt>
                <c:pt idx="2581">
                  <c:v>52.723602056499985</c:v>
                </c:pt>
                <c:pt idx="2582">
                  <c:v>52.744125127789985</c:v>
                </c:pt>
                <c:pt idx="2583">
                  <c:v>52.768612146379986</c:v>
                </c:pt>
                <c:pt idx="2584">
                  <c:v>52.789134979249987</c:v>
                </c:pt>
                <c:pt idx="2585">
                  <c:v>52.809680938719985</c:v>
                </c:pt>
                <c:pt idx="2586">
                  <c:v>52.834167003629986</c:v>
                </c:pt>
                <c:pt idx="2587">
                  <c:v>52.854719161989983</c:v>
                </c:pt>
                <c:pt idx="2588">
                  <c:v>52.875196933749983</c:v>
                </c:pt>
                <c:pt idx="2589">
                  <c:v>52.899690151209988</c:v>
                </c:pt>
                <c:pt idx="2590">
                  <c:v>52.920230150219986</c:v>
                </c:pt>
                <c:pt idx="2591">
                  <c:v>52.940711975099987</c:v>
                </c:pt>
                <c:pt idx="2592">
                  <c:v>52.965219020839989</c:v>
                </c:pt>
                <c:pt idx="2593">
                  <c:v>52.985757112499982</c:v>
                </c:pt>
                <c:pt idx="2594">
                  <c:v>53.006273984909988</c:v>
                </c:pt>
                <c:pt idx="2595">
                  <c:v>53.030744075779985</c:v>
                </c:pt>
                <c:pt idx="2596">
                  <c:v>53.051306962969988</c:v>
                </c:pt>
                <c:pt idx="2597">
                  <c:v>53.071804046629985</c:v>
                </c:pt>
                <c:pt idx="2598">
                  <c:v>53.096281051639984</c:v>
                </c:pt>
                <c:pt idx="2599">
                  <c:v>53.116836071009985</c:v>
                </c:pt>
                <c:pt idx="2600">
                  <c:v>53.137344121929985</c:v>
                </c:pt>
                <c:pt idx="2601">
                  <c:v>53.161772012709989</c:v>
                </c:pt>
                <c:pt idx="2602">
                  <c:v>53.182355165479983</c:v>
                </c:pt>
                <c:pt idx="2603">
                  <c:v>53.202854156489984</c:v>
                </c:pt>
                <c:pt idx="2604">
                  <c:v>53.227336168289987</c:v>
                </c:pt>
                <c:pt idx="2605">
                  <c:v>53.247884035109983</c:v>
                </c:pt>
                <c:pt idx="2606">
                  <c:v>53.268388032909982</c:v>
                </c:pt>
                <c:pt idx="2607">
                  <c:v>53.292868137359989</c:v>
                </c:pt>
                <c:pt idx="2608">
                  <c:v>53.313497066499984</c:v>
                </c:pt>
                <c:pt idx="2609">
                  <c:v>53.333924055099985</c:v>
                </c:pt>
                <c:pt idx="2610">
                  <c:v>53.358459949489983</c:v>
                </c:pt>
                <c:pt idx="2611">
                  <c:v>53.378941059109984</c:v>
                </c:pt>
                <c:pt idx="2612">
                  <c:v>53.399502992629984</c:v>
                </c:pt>
                <c:pt idx="2613">
                  <c:v>53.423994064329989</c:v>
                </c:pt>
                <c:pt idx="2614">
                  <c:v>53.444481134409983</c:v>
                </c:pt>
                <c:pt idx="2615">
                  <c:v>53.465002059939984</c:v>
                </c:pt>
                <c:pt idx="2616">
                  <c:v>53.489540100099987</c:v>
                </c:pt>
                <c:pt idx="2617">
                  <c:v>53.510034084319983</c:v>
                </c:pt>
                <c:pt idx="2618">
                  <c:v>53.530529975889984</c:v>
                </c:pt>
                <c:pt idx="2619">
                  <c:v>53.555063009259989</c:v>
                </c:pt>
                <c:pt idx="2620">
                  <c:v>53.575562953949984</c:v>
                </c:pt>
                <c:pt idx="2621">
                  <c:v>53.596055030819983</c:v>
                </c:pt>
                <c:pt idx="2622">
                  <c:v>53.620583057399983</c:v>
                </c:pt>
                <c:pt idx="2623">
                  <c:v>53.641085147859982</c:v>
                </c:pt>
                <c:pt idx="2624">
                  <c:v>53.661565065379989</c:v>
                </c:pt>
                <c:pt idx="2625">
                  <c:v>53.686114072799988</c:v>
                </c:pt>
                <c:pt idx="2626">
                  <c:v>53.706642150879986</c:v>
                </c:pt>
                <c:pt idx="2627">
                  <c:v>53.727081060409986</c:v>
                </c:pt>
                <c:pt idx="2628">
                  <c:v>53.751640081409988</c:v>
                </c:pt>
                <c:pt idx="2629">
                  <c:v>53.772166967389985</c:v>
                </c:pt>
                <c:pt idx="2630">
                  <c:v>53.792655944819984</c:v>
                </c:pt>
                <c:pt idx="2631">
                  <c:v>53.817176103589986</c:v>
                </c:pt>
                <c:pt idx="2632">
                  <c:v>53.837687969209988</c:v>
                </c:pt>
                <c:pt idx="2633">
                  <c:v>53.858185052869985</c:v>
                </c:pt>
                <c:pt idx="2634">
                  <c:v>53.882714986799982</c:v>
                </c:pt>
                <c:pt idx="2635">
                  <c:v>53.903212070469984</c:v>
                </c:pt>
                <c:pt idx="2636">
                  <c:v>53.923732995989987</c:v>
                </c:pt>
                <c:pt idx="2637">
                  <c:v>53.948266983029988</c:v>
                </c:pt>
                <c:pt idx="2638">
                  <c:v>53.96876406669999</c:v>
                </c:pt>
                <c:pt idx="2639">
                  <c:v>53.989257097239985</c:v>
                </c:pt>
                <c:pt idx="2640">
                  <c:v>54.013793945309985</c:v>
                </c:pt>
                <c:pt idx="2641">
                  <c:v>54.034286975859985</c:v>
                </c:pt>
                <c:pt idx="2642">
                  <c:v>54.054787158969987</c:v>
                </c:pt>
                <c:pt idx="2643">
                  <c:v>54.079317092899984</c:v>
                </c:pt>
                <c:pt idx="2644">
                  <c:v>54.099794149399983</c:v>
                </c:pt>
                <c:pt idx="2645">
                  <c:v>54.120337963099985</c:v>
                </c:pt>
                <c:pt idx="2646">
                  <c:v>54.144878149029985</c:v>
                </c:pt>
                <c:pt idx="2647">
                  <c:v>54.165370941159985</c:v>
                </c:pt>
                <c:pt idx="2648">
                  <c:v>54.185860157009984</c:v>
                </c:pt>
                <c:pt idx="2649">
                  <c:v>54.210401058199984</c:v>
                </c:pt>
                <c:pt idx="2650">
                  <c:v>54.230875015259983</c:v>
                </c:pt>
                <c:pt idx="2651">
                  <c:v>54.251386165619984</c:v>
                </c:pt>
                <c:pt idx="2652">
                  <c:v>54.275917053219985</c:v>
                </c:pt>
                <c:pt idx="2653">
                  <c:v>54.296393156049987</c:v>
                </c:pt>
                <c:pt idx="2654">
                  <c:v>54.316888093949984</c:v>
                </c:pt>
                <c:pt idx="2655">
                  <c:v>54.341457128519984</c:v>
                </c:pt>
                <c:pt idx="2656">
                  <c:v>54.361974000929983</c:v>
                </c:pt>
                <c:pt idx="2657">
                  <c:v>54.382470130919984</c:v>
                </c:pt>
                <c:pt idx="2658">
                  <c:v>54.406993150709987</c:v>
                </c:pt>
                <c:pt idx="2659">
                  <c:v>54.427489042279987</c:v>
                </c:pt>
                <c:pt idx="2660">
                  <c:v>54.447987079619985</c:v>
                </c:pt>
                <c:pt idx="2661">
                  <c:v>54.472515106199985</c:v>
                </c:pt>
                <c:pt idx="2662">
                  <c:v>54.493018150329988</c:v>
                </c:pt>
                <c:pt idx="2663">
                  <c:v>54.513514995569984</c:v>
                </c:pt>
                <c:pt idx="2664">
                  <c:v>54.538026094439985</c:v>
                </c:pt>
                <c:pt idx="2665">
                  <c:v>54.558549165729985</c:v>
                </c:pt>
                <c:pt idx="2666">
                  <c:v>54.579060077669986</c:v>
                </c:pt>
                <c:pt idx="2667">
                  <c:v>54.603565931319984</c:v>
                </c:pt>
                <c:pt idx="2668">
                  <c:v>54.624098062519984</c:v>
                </c:pt>
                <c:pt idx="2669">
                  <c:v>54.644588947299987</c:v>
                </c:pt>
                <c:pt idx="2670">
                  <c:v>54.669118165969984</c:v>
                </c:pt>
                <c:pt idx="2671">
                  <c:v>54.689594030379986</c:v>
                </c:pt>
                <c:pt idx="2672">
                  <c:v>54.710114002229986</c:v>
                </c:pt>
                <c:pt idx="2673">
                  <c:v>54.734645128249987</c:v>
                </c:pt>
                <c:pt idx="2674">
                  <c:v>54.755121946329986</c:v>
                </c:pt>
                <c:pt idx="2675">
                  <c:v>55.930459976196275</c:v>
                </c:pt>
                <c:pt idx="2676">
                  <c:v>55.930939197540269</c:v>
                </c:pt>
                <c:pt idx="2677">
                  <c:v>55.931408166885355</c:v>
                </c:pt>
                <c:pt idx="2678">
                  <c:v>55.931850194931016</c:v>
                </c:pt>
                <c:pt idx="2679">
                  <c:v>55.932286024093621</c:v>
                </c:pt>
                <c:pt idx="2680">
                  <c:v>55.932732105255106</c:v>
                </c:pt>
                <c:pt idx="2681">
                  <c:v>55.933163166046128</c:v>
                </c:pt>
                <c:pt idx="2682">
                  <c:v>55.9335970878601</c:v>
                </c:pt>
                <c:pt idx="2683">
                  <c:v>55.934027194976785</c:v>
                </c:pt>
                <c:pt idx="2684">
                  <c:v>55.934460163116441</c:v>
                </c:pt>
                <c:pt idx="2685">
                  <c:v>55.934893131256089</c:v>
                </c:pt>
                <c:pt idx="2686">
                  <c:v>55.935348987579331</c:v>
                </c:pt>
                <c:pt idx="2687">
                  <c:v>55.935448169708238</c:v>
                </c:pt>
                <c:pt idx="2688">
                  <c:v>55.935525178909288</c:v>
                </c:pt>
                <c:pt idx="2689">
                  <c:v>55.935602188110337</c:v>
                </c:pt>
                <c:pt idx="2690">
                  <c:v>55.935679197311387</c:v>
                </c:pt>
                <c:pt idx="2691">
                  <c:v>55.935755014419541</c:v>
                </c:pt>
                <c:pt idx="2692">
                  <c:v>55.935832023620591</c:v>
                </c:pt>
                <c:pt idx="2693">
                  <c:v>55.935909032821641</c:v>
                </c:pt>
                <c:pt idx="2694">
                  <c:v>55.935985088348374</c:v>
                </c:pt>
                <c:pt idx="2695">
                  <c:v>55.936061143875108</c:v>
                </c:pt>
                <c:pt idx="2696">
                  <c:v>55.936136960983255</c:v>
                </c:pt>
                <c:pt idx="2697">
                  <c:v>55.936213970184305</c:v>
                </c:pt>
                <c:pt idx="2698">
                  <c:v>55.936290025711045</c:v>
                </c:pt>
                <c:pt idx="2699">
                  <c:v>55.936367034912095</c:v>
                </c:pt>
                <c:pt idx="2700">
                  <c:v>55.936443090438829</c:v>
                </c:pt>
                <c:pt idx="2701">
                  <c:v>55.936519145965555</c:v>
                </c:pt>
                <c:pt idx="2702">
                  <c:v>55.936596155166605</c:v>
                </c:pt>
                <c:pt idx="2703">
                  <c:v>55.936674118041978</c:v>
                </c:pt>
                <c:pt idx="2704">
                  <c:v>55.936751127243028</c:v>
                </c:pt>
                <c:pt idx="2705">
                  <c:v>55.936827182769761</c:v>
                </c:pt>
                <c:pt idx="2706">
                  <c:v>55.936902999877915</c:v>
                </c:pt>
                <c:pt idx="2707">
                  <c:v>55.936978101730325</c:v>
                </c:pt>
                <c:pt idx="2708">
                  <c:v>55.937054157257066</c:v>
                </c:pt>
                <c:pt idx="2709">
                  <c:v>55.93712997436522</c:v>
                </c:pt>
                <c:pt idx="2710">
                  <c:v>55.937206029891961</c:v>
                </c:pt>
                <c:pt idx="2711">
                  <c:v>55.937282085418687</c:v>
                </c:pt>
                <c:pt idx="2712">
                  <c:v>55.93735814094542</c:v>
                </c:pt>
                <c:pt idx="2713">
                  <c:v>55.937434196472161</c:v>
                </c:pt>
                <c:pt idx="2714">
                  <c:v>55.937510013580308</c:v>
                </c:pt>
                <c:pt idx="2715">
                  <c:v>55.937586069107041</c:v>
                </c:pt>
                <c:pt idx="2716">
                  <c:v>55.937662124633775</c:v>
                </c:pt>
                <c:pt idx="2717">
                  <c:v>55.937738180160508</c:v>
                </c:pt>
                <c:pt idx="2718">
                  <c:v>55.937813997268655</c:v>
                </c:pt>
                <c:pt idx="2719">
                  <c:v>55.93788909912108</c:v>
                </c:pt>
                <c:pt idx="2720">
                  <c:v>55.937963962554917</c:v>
                </c:pt>
                <c:pt idx="2721">
                  <c:v>55.938040018081651</c:v>
                </c:pt>
                <c:pt idx="2722">
                  <c:v>55.938116073608391</c:v>
                </c:pt>
                <c:pt idx="2723">
                  <c:v>55.938192129135118</c:v>
                </c:pt>
                <c:pt idx="2724">
                  <c:v>55.938268184661851</c:v>
                </c:pt>
                <c:pt idx="2725">
                  <c:v>55.938344001770005</c:v>
                </c:pt>
                <c:pt idx="2726">
                  <c:v>55.938420057296739</c:v>
                </c:pt>
                <c:pt idx="2727">
                  <c:v>55.938496112823465</c:v>
                </c:pt>
                <c:pt idx="2728">
                  <c:v>55.938572168350206</c:v>
                </c:pt>
                <c:pt idx="2729">
                  <c:v>55.953184127807589</c:v>
                </c:pt>
                <c:pt idx="2730">
                  <c:v>55.973701000213588</c:v>
                </c:pt>
                <c:pt idx="2731">
                  <c:v>55.994208097457886</c:v>
                </c:pt>
                <c:pt idx="2732">
                  <c:v>56.018726110458388</c:v>
                </c:pt>
                <c:pt idx="2733">
                  <c:v>56.039226055145186</c:v>
                </c:pt>
                <c:pt idx="2734">
                  <c:v>56.059728145599188</c:v>
                </c:pt>
                <c:pt idx="2735">
                  <c:v>56.084211111069187</c:v>
                </c:pt>
                <c:pt idx="2736">
                  <c:v>56.104782104492188</c:v>
                </c:pt>
                <c:pt idx="2737">
                  <c:v>56.125281095505187</c:v>
                </c:pt>
                <c:pt idx="2738">
                  <c:v>56.149795055389191</c:v>
                </c:pt>
                <c:pt idx="2739">
                  <c:v>56.170302152633191</c:v>
                </c:pt>
                <c:pt idx="2740">
                  <c:v>56.190806150436188</c:v>
                </c:pt>
                <c:pt idx="2741">
                  <c:v>56.215377092361187</c:v>
                </c:pt>
                <c:pt idx="2742">
                  <c:v>56.235836982727186</c:v>
                </c:pt>
                <c:pt idx="2743">
                  <c:v>56.256340026855185</c:v>
                </c:pt>
                <c:pt idx="2744">
                  <c:v>56.280838966369188</c:v>
                </c:pt>
                <c:pt idx="2745">
                  <c:v>56.301376104355185</c:v>
                </c:pt>
                <c:pt idx="2746">
                  <c:v>56.321877002716185</c:v>
                </c:pt>
                <c:pt idx="2747">
                  <c:v>56.346390962601191</c:v>
                </c:pt>
                <c:pt idx="2748">
                  <c:v>56.366876125335189</c:v>
                </c:pt>
                <c:pt idx="2749">
                  <c:v>56.38743615150419</c:v>
                </c:pt>
                <c:pt idx="2750">
                  <c:v>56.41192102432219</c:v>
                </c:pt>
                <c:pt idx="2751">
                  <c:v>56.432418107986187</c:v>
                </c:pt>
                <c:pt idx="2752">
                  <c:v>56.452939033508187</c:v>
                </c:pt>
                <c:pt idx="2753">
                  <c:v>56.477452993393186</c:v>
                </c:pt>
                <c:pt idx="2754">
                  <c:v>56.497961044311189</c:v>
                </c:pt>
                <c:pt idx="2755">
                  <c:v>56.518460988998186</c:v>
                </c:pt>
                <c:pt idx="2756">
                  <c:v>56.54297709465019</c:v>
                </c:pt>
                <c:pt idx="2757">
                  <c:v>56.56351304054219</c:v>
                </c:pt>
                <c:pt idx="2758">
                  <c:v>56.584015130997187</c:v>
                </c:pt>
                <c:pt idx="2759">
                  <c:v>56.608524084091187</c:v>
                </c:pt>
                <c:pt idx="2760">
                  <c:v>56.629038095474186</c:v>
                </c:pt>
                <c:pt idx="2761">
                  <c:v>56.649521112442187</c:v>
                </c:pt>
                <c:pt idx="2762">
                  <c:v>56.67404913902319</c:v>
                </c:pt>
                <c:pt idx="2763">
                  <c:v>56.694564104080186</c:v>
                </c:pt>
                <c:pt idx="2764">
                  <c:v>56.715067148208185</c:v>
                </c:pt>
                <c:pt idx="2765">
                  <c:v>56.739578962326185</c:v>
                </c:pt>
                <c:pt idx="2766">
                  <c:v>56.760094165802187</c:v>
                </c:pt>
                <c:pt idx="2767">
                  <c:v>56.780613183975191</c:v>
                </c:pt>
                <c:pt idx="2768">
                  <c:v>56.805129051208191</c:v>
                </c:pt>
                <c:pt idx="2769">
                  <c:v>56.825638055801186</c:v>
                </c:pt>
                <c:pt idx="2770">
                  <c:v>56.846179962158189</c:v>
                </c:pt>
                <c:pt idx="2771">
                  <c:v>56.87063312530519</c:v>
                </c:pt>
                <c:pt idx="2772">
                  <c:v>56.891159057617188</c:v>
                </c:pt>
                <c:pt idx="2773">
                  <c:v>56.91166114807119</c:v>
                </c:pt>
                <c:pt idx="2774">
                  <c:v>56.93617415427719</c:v>
                </c:pt>
                <c:pt idx="2775">
                  <c:v>56.956688165667188</c:v>
                </c:pt>
                <c:pt idx="2776">
                  <c:v>56.977214097977189</c:v>
                </c:pt>
                <c:pt idx="2777">
                  <c:v>57.001731157307191</c:v>
                </c:pt>
                <c:pt idx="2778">
                  <c:v>57.022247076037189</c:v>
                </c:pt>
                <c:pt idx="2779">
                  <c:v>57.042742013927189</c:v>
                </c:pt>
                <c:pt idx="2780">
                  <c:v>57.067247152327191</c:v>
                </c:pt>
                <c:pt idx="2781">
                  <c:v>57.087741136547187</c:v>
                </c:pt>
                <c:pt idx="2782">
                  <c:v>57.108265161517188</c:v>
                </c:pt>
                <c:pt idx="2783">
                  <c:v>57.132775068287188</c:v>
                </c:pt>
                <c:pt idx="2784">
                  <c:v>57.153290033337186</c:v>
                </c:pt>
                <c:pt idx="2785">
                  <c:v>57.173797130587189</c:v>
                </c:pt>
                <c:pt idx="2786">
                  <c:v>57.198302030567191</c:v>
                </c:pt>
                <c:pt idx="2787">
                  <c:v>57.218846082687186</c:v>
                </c:pt>
                <c:pt idx="2788">
                  <c:v>57.239353179927186</c:v>
                </c:pt>
                <c:pt idx="2789">
                  <c:v>57.263877153397189</c:v>
                </c:pt>
                <c:pt idx="2790">
                  <c:v>57.284443140027186</c:v>
                </c:pt>
                <c:pt idx="2791">
                  <c:v>57.304886102677187</c:v>
                </c:pt>
                <c:pt idx="2792">
                  <c:v>57.329403162007189</c:v>
                </c:pt>
                <c:pt idx="2793">
                  <c:v>57.34991717338719</c:v>
                </c:pt>
                <c:pt idx="2794">
                  <c:v>57.370450973507189</c:v>
                </c:pt>
                <c:pt idx="2795">
                  <c:v>57.394924163817187</c:v>
                </c:pt>
                <c:pt idx="2796">
                  <c:v>57.415452003477185</c:v>
                </c:pt>
                <c:pt idx="2797">
                  <c:v>57.435930013657185</c:v>
                </c:pt>
                <c:pt idx="2798">
                  <c:v>57.460464000697186</c:v>
                </c:pt>
                <c:pt idx="2799">
                  <c:v>57.480992078777192</c:v>
                </c:pt>
                <c:pt idx="2800">
                  <c:v>57.501490116117189</c:v>
                </c:pt>
                <c:pt idx="2801">
                  <c:v>57.52599096297719</c:v>
                </c:pt>
                <c:pt idx="2802">
                  <c:v>57.546514987947191</c:v>
                </c:pt>
                <c:pt idx="2803">
                  <c:v>57.567011117937184</c:v>
                </c:pt>
                <c:pt idx="2804">
                  <c:v>57.591508150097191</c:v>
                </c:pt>
                <c:pt idx="2805">
                  <c:v>57.612044095997192</c:v>
                </c:pt>
                <c:pt idx="2806">
                  <c:v>57.632539033887191</c:v>
                </c:pt>
                <c:pt idx="2807">
                  <c:v>57.657052993777185</c:v>
                </c:pt>
                <c:pt idx="2808">
                  <c:v>57.677589178087189</c:v>
                </c:pt>
                <c:pt idx="2809">
                  <c:v>57.698070049287189</c:v>
                </c:pt>
                <c:pt idx="2810">
                  <c:v>57.72260117530719</c:v>
                </c:pt>
                <c:pt idx="2811">
                  <c:v>57.74312114715719</c:v>
                </c:pt>
                <c:pt idx="2812">
                  <c:v>57.763637065887188</c:v>
                </c:pt>
                <c:pt idx="2813">
                  <c:v>57.788130044937191</c:v>
                </c:pt>
                <c:pt idx="2814">
                  <c:v>57.808629035947185</c:v>
                </c:pt>
                <c:pt idx="2815">
                  <c:v>57.829167127607185</c:v>
                </c:pt>
                <c:pt idx="2816">
                  <c:v>57.853666067127186</c:v>
                </c:pt>
                <c:pt idx="2817">
                  <c:v>57.874176025387186</c:v>
                </c:pt>
                <c:pt idx="2818">
                  <c:v>57.89471006393719</c:v>
                </c:pt>
                <c:pt idx="2819">
                  <c:v>57.91920804977719</c:v>
                </c:pt>
                <c:pt idx="2820">
                  <c:v>57.939717054367186</c:v>
                </c:pt>
                <c:pt idx="2821">
                  <c:v>57.96025300025719</c:v>
                </c:pt>
                <c:pt idx="2822">
                  <c:v>57.984724998477191</c:v>
                </c:pt>
                <c:pt idx="2823">
                  <c:v>58.005246162417187</c:v>
                </c:pt>
                <c:pt idx="2824">
                  <c:v>58.025753021237186</c:v>
                </c:pt>
                <c:pt idx="2825">
                  <c:v>58.050256967547185</c:v>
                </c:pt>
                <c:pt idx="2826">
                  <c:v>58.070748090747188</c:v>
                </c:pt>
                <c:pt idx="2827">
                  <c:v>58.091319084167189</c:v>
                </c:pt>
                <c:pt idx="2828">
                  <c:v>58.11580610275719</c:v>
                </c:pt>
                <c:pt idx="2829">
                  <c:v>58.136312007907186</c:v>
                </c:pt>
                <c:pt idx="2830">
                  <c:v>58.156835079197187</c:v>
                </c:pt>
                <c:pt idx="2831">
                  <c:v>58.181338071827184</c:v>
                </c:pt>
                <c:pt idx="2832">
                  <c:v>58.20184206962719</c:v>
                </c:pt>
                <c:pt idx="2833">
                  <c:v>58.22236418723719</c:v>
                </c:pt>
                <c:pt idx="2834">
                  <c:v>58.246842145917185</c:v>
                </c:pt>
                <c:pt idx="2835">
                  <c:v>58.267377138137185</c:v>
                </c:pt>
                <c:pt idx="2836">
                  <c:v>58.287934064867187</c:v>
                </c:pt>
                <c:pt idx="2837">
                  <c:v>58.312381029127188</c:v>
                </c:pt>
                <c:pt idx="2838">
                  <c:v>58.332926988597187</c:v>
                </c:pt>
                <c:pt idx="2839">
                  <c:v>58.353527069087185</c:v>
                </c:pt>
                <c:pt idx="2840">
                  <c:v>58.377932071687191</c:v>
                </c:pt>
                <c:pt idx="2841">
                  <c:v>58.398461103437185</c:v>
                </c:pt>
                <c:pt idx="2842">
                  <c:v>58.418966054917185</c:v>
                </c:pt>
                <c:pt idx="2843">
                  <c:v>58.443464994427188</c:v>
                </c:pt>
                <c:pt idx="2844">
                  <c:v>58.463982105257188</c:v>
                </c:pt>
                <c:pt idx="2845">
                  <c:v>58.48448705672719</c:v>
                </c:pt>
                <c:pt idx="2846">
                  <c:v>58.50898504256719</c:v>
                </c:pt>
                <c:pt idx="2847">
                  <c:v>58.529515027997185</c:v>
                </c:pt>
                <c:pt idx="2848">
                  <c:v>58.550045967097191</c:v>
                </c:pt>
                <c:pt idx="2849">
                  <c:v>58.574536085127185</c:v>
                </c:pt>
                <c:pt idx="2850">
                  <c:v>58.595048189167187</c:v>
                </c:pt>
                <c:pt idx="2851">
                  <c:v>58.61556911468719</c:v>
                </c:pt>
                <c:pt idx="2852">
                  <c:v>58.640058040617191</c:v>
                </c:pt>
                <c:pt idx="2853">
                  <c:v>58.660578966137187</c:v>
                </c:pt>
                <c:pt idx="2854">
                  <c:v>58.681107044217185</c:v>
                </c:pt>
                <c:pt idx="2855">
                  <c:v>58.705579042437186</c:v>
                </c:pt>
                <c:pt idx="2856">
                  <c:v>58.72610306739719</c:v>
                </c:pt>
                <c:pt idx="2857">
                  <c:v>58.746628999707191</c:v>
                </c:pt>
                <c:pt idx="2858">
                  <c:v>58.771138191227188</c:v>
                </c:pt>
                <c:pt idx="2859">
                  <c:v>58.791651010517185</c:v>
                </c:pt>
                <c:pt idx="2860">
                  <c:v>58.812160968777185</c:v>
                </c:pt>
                <c:pt idx="2861">
                  <c:v>58.836657047267188</c:v>
                </c:pt>
                <c:pt idx="2862">
                  <c:v>58.857146024707191</c:v>
                </c:pt>
                <c:pt idx="2863">
                  <c:v>58.877602100377189</c:v>
                </c:pt>
                <c:pt idx="2864">
                  <c:v>58.902146100997186</c:v>
                </c:pt>
                <c:pt idx="2865">
                  <c:v>58.922720193867185</c:v>
                </c:pt>
                <c:pt idx="2866">
                  <c:v>58.943245172497186</c:v>
                </c:pt>
                <c:pt idx="2867">
                  <c:v>58.96771812438719</c:v>
                </c:pt>
                <c:pt idx="2868">
                  <c:v>58.988248109817185</c:v>
                </c:pt>
                <c:pt idx="2869">
                  <c:v>59.008769035337188</c:v>
                </c:pt>
                <c:pt idx="2870">
                  <c:v>59.033236980437188</c:v>
                </c:pt>
                <c:pt idx="2871">
                  <c:v>59.053760051727188</c:v>
                </c:pt>
                <c:pt idx="2872">
                  <c:v>59.07427716254719</c:v>
                </c:pt>
                <c:pt idx="2873">
                  <c:v>59.098767995837186</c:v>
                </c:pt>
                <c:pt idx="2874">
                  <c:v>59.119302034377185</c:v>
                </c:pt>
                <c:pt idx="2875">
                  <c:v>59.139928102497187</c:v>
                </c:pt>
                <c:pt idx="2876">
                  <c:v>59.16431307792719</c:v>
                </c:pt>
                <c:pt idx="2877">
                  <c:v>59.184849977497187</c:v>
                </c:pt>
                <c:pt idx="2878">
                  <c:v>59.205355167387189</c:v>
                </c:pt>
                <c:pt idx="2879">
                  <c:v>59.229847192767188</c:v>
                </c:pt>
                <c:pt idx="2880">
                  <c:v>59.250339984897188</c:v>
                </c:pt>
                <c:pt idx="2881">
                  <c:v>59.270879030227185</c:v>
                </c:pt>
                <c:pt idx="2882">
                  <c:v>59.29539704322719</c:v>
                </c:pt>
                <c:pt idx="2883">
                  <c:v>59.31589007377719</c:v>
                </c:pt>
                <c:pt idx="2884">
                  <c:v>59.336408138277186</c:v>
                </c:pt>
                <c:pt idx="2885">
                  <c:v>59.360913991927191</c:v>
                </c:pt>
                <c:pt idx="2886">
                  <c:v>59.381450176237188</c:v>
                </c:pt>
                <c:pt idx="2887">
                  <c:v>59.402018070217188</c:v>
                </c:pt>
                <c:pt idx="2888">
                  <c:v>59.426467180247187</c:v>
                </c:pt>
                <c:pt idx="2889">
                  <c:v>59.446981191637185</c:v>
                </c:pt>
                <c:pt idx="2890">
                  <c:v>59.467516183857185</c:v>
                </c:pt>
                <c:pt idx="2891">
                  <c:v>59.491991043087189</c:v>
                </c:pt>
                <c:pt idx="2892">
                  <c:v>59.512506008147184</c:v>
                </c:pt>
                <c:pt idx="2893">
                  <c:v>59.533025979997191</c:v>
                </c:pt>
                <c:pt idx="2894">
                  <c:v>59.557538986207192</c:v>
                </c:pt>
                <c:pt idx="2895">
                  <c:v>59.578036069867188</c:v>
                </c:pt>
                <c:pt idx="2896">
                  <c:v>59.598562002177189</c:v>
                </c:pt>
                <c:pt idx="2897">
                  <c:v>59.62306118011719</c:v>
                </c:pt>
                <c:pt idx="2898">
                  <c:v>59.643570184707187</c:v>
                </c:pt>
                <c:pt idx="2899">
                  <c:v>59.66410398483719</c:v>
                </c:pt>
                <c:pt idx="2900">
                  <c:v>59.688596010207185</c:v>
                </c:pt>
                <c:pt idx="2901">
                  <c:v>59.709084987637191</c:v>
                </c:pt>
                <c:pt idx="2902">
                  <c:v>59.72962903976719</c:v>
                </c:pt>
                <c:pt idx="2903">
                  <c:v>59.754117012027187</c:v>
                </c:pt>
                <c:pt idx="2904">
                  <c:v>59.77467703819719</c:v>
                </c:pt>
                <c:pt idx="2905">
                  <c:v>59.795153141017188</c:v>
                </c:pt>
                <c:pt idx="2906">
                  <c:v>59.81964302062719</c:v>
                </c:pt>
                <c:pt idx="2907">
                  <c:v>59.840217113497189</c:v>
                </c:pt>
                <c:pt idx="2908">
                  <c:v>59.860702037807187</c:v>
                </c:pt>
                <c:pt idx="2909">
                  <c:v>59.885194063187186</c:v>
                </c:pt>
                <c:pt idx="2910">
                  <c:v>59.90573406219719</c:v>
                </c:pt>
                <c:pt idx="2911">
                  <c:v>59.92622613906719</c:v>
                </c:pt>
                <c:pt idx="2912">
                  <c:v>59.950733184817189</c:v>
                </c:pt>
                <c:pt idx="2913">
                  <c:v>59.97127699851719</c:v>
                </c:pt>
                <c:pt idx="2914">
                  <c:v>59.991755962367186</c:v>
                </c:pt>
                <c:pt idx="2915">
                  <c:v>60.016241073607191</c:v>
                </c:pt>
                <c:pt idx="2916">
                  <c:v>60.036792039867187</c:v>
                </c:pt>
                <c:pt idx="2917">
                  <c:v>60.057285070417187</c:v>
                </c:pt>
                <c:pt idx="2918">
                  <c:v>60.08179402351719</c:v>
                </c:pt>
                <c:pt idx="2919">
                  <c:v>60.10231614112719</c:v>
                </c:pt>
                <c:pt idx="2920">
                  <c:v>60.122811079027187</c:v>
                </c:pt>
                <c:pt idx="2921">
                  <c:v>60.14732217788719</c:v>
                </c:pt>
                <c:pt idx="2922">
                  <c:v>60.167860984807191</c:v>
                </c:pt>
                <c:pt idx="2923">
                  <c:v>60.18837714195719</c:v>
                </c:pt>
                <c:pt idx="2924">
                  <c:v>60.212846040727186</c:v>
                </c:pt>
                <c:pt idx="2925">
                  <c:v>60.233386039737191</c:v>
                </c:pt>
                <c:pt idx="2926">
                  <c:v>60.253903150557186</c:v>
                </c:pt>
                <c:pt idx="2927">
                  <c:v>60.278380155567191</c:v>
                </c:pt>
                <c:pt idx="2928">
                  <c:v>60.298935174937185</c:v>
                </c:pt>
                <c:pt idx="2929">
                  <c:v>60.319439172747188</c:v>
                </c:pt>
                <c:pt idx="2930">
                  <c:v>60.343913078307189</c:v>
                </c:pt>
                <c:pt idx="2931">
                  <c:v>60.364490985867185</c:v>
                </c:pt>
                <c:pt idx="2932">
                  <c:v>60.384957075117185</c:v>
                </c:pt>
                <c:pt idx="2933">
                  <c:v>60.409461021427191</c:v>
                </c:pt>
                <c:pt idx="2934">
                  <c:v>60.429987192157185</c:v>
                </c:pt>
                <c:pt idx="2935">
                  <c:v>60.450509071347184</c:v>
                </c:pt>
                <c:pt idx="2936">
                  <c:v>60.474975109097187</c:v>
                </c:pt>
                <c:pt idx="2937">
                  <c:v>60.495501041417185</c:v>
                </c:pt>
                <c:pt idx="2938">
                  <c:v>60.516039133067189</c:v>
                </c:pt>
                <c:pt idx="2939">
                  <c:v>60.540527105327186</c:v>
                </c:pt>
                <c:pt idx="2940">
                  <c:v>60.561053037647184</c:v>
                </c:pt>
                <c:pt idx="2941">
                  <c:v>60.581561088557187</c:v>
                </c:pt>
                <c:pt idx="2942">
                  <c:v>60.606062173847185</c:v>
                </c:pt>
                <c:pt idx="2943">
                  <c:v>60.62660503387719</c:v>
                </c:pt>
                <c:pt idx="2944">
                  <c:v>60.647065162657185</c:v>
                </c:pt>
                <c:pt idx="2945">
                  <c:v>60.671559095387188</c:v>
                </c:pt>
                <c:pt idx="2946">
                  <c:v>60.692099094387189</c:v>
                </c:pt>
                <c:pt idx="2947">
                  <c:v>60.712614059447191</c:v>
                </c:pt>
                <c:pt idx="2948">
                  <c:v>60.737091064457189</c:v>
                </c:pt>
                <c:pt idx="2949">
                  <c:v>60.757647037507191</c:v>
                </c:pt>
                <c:pt idx="2950">
                  <c:v>60.778146028517185</c:v>
                </c:pt>
                <c:pt idx="2951">
                  <c:v>60.802633047107186</c:v>
                </c:pt>
                <c:pt idx="2952">
                  <c:v>60.82317209243719</c:v>
                </c:pt>
                <c:pt idx="2953">
                  <c:v>60.843687057497185</c:v>
                </c:pt>
                <c:pt idx="2954">
                  <c:v>60.868162155147189</c:v>
                </c:pt>
                <c:pt idx="2955">
                  <c:v>60.888696193697186</c:v>
                </c:pt>
                <c:pt idx="2956">
                  <c:v>60.909216165547186</c:v>
                </c:pt>
                <c:pt idx="2957">
                  <c:v>60.933693170547187</c:v>
                </c:pt>
                <c:pt idx="2958">
                  <c:v>62.740473031997666</c:v>
                </c:pt>
                <c:pt idx="2959">
                  <c:v>62.74094700813292</c:v>
                </c:pt>
                <c:pt idx="2960">
                  <c:v>62.741408109664896</c:v>
                </c:pt>
                <c:pt idx="2961">
                  <c:v>62.741835117340067</c:v>
                </c:pt>
                <c:pt idx="2962">
                  <c:v>62.742257118225076</c:v>
                </c:pt>
                <c:pt idx="2963">
                  <c:v>62.742675065994248</c:v>
                </c:pt>
                <c:pt idx="2964">
                  <c:v>62.743096113204942</c:v>
                </c:pt>
                <c:pt idx="2965">
                  <c:v>62.74351596832274</c:v>
                </c:pt>
                <c:pt idx="2966">
                  <c:v>62.743939161300652</c:v>
                </c:pt>
                <c:pt idx="2967">
                  <c:v>62.744356155395486</c:v>
                </c:pt>
                <c:pt idx="2968">
                  <c:v>62.744775056838982</c:v>
                </c:pt>
                <c:pt idx="2969">
                  <c:v>62.74519300460814</c:v>
                </c:pt>
                <c:pt idx="2970">
                  <c:v>62.745445966720567</c:v>
                </c:pt>
                <c:pt idx="2971">
                  <c:v>62.745521068572977</c:v>
                </c:pt>
                <c:pt idx="2972">
                  <c:v>62.745596170425401</c:v>
                </c:pt>
                <c:pt idx="2973">
                  <c:v>62.745670080184922</c:v>
                </c:pt>
                <c:pt idx="2974">
                  <c:v>62.745743989944437</c:v>
                </c:pt>
                <c:pt idx="2975">
                  <c:v>62.745818138122551</c:v>
                </c:pt>
                <c:pt idx="2976">
                  <c:v>62.745895147323601</c:v>
                </c:pt>
                <c:pt idx="2977">
                  <c:v>62.745972156524651</c:v>
                </c:pt>
                <c:pt idx="2978">
                  <c:v>62.74605011940001</c:v>
                </c:pt>
                <c:pt idx="2979">
                  <c:v>62.74612712860106</c:v>
                </c:pt>
                <c:pt idx="2980">
                  <c:v>62.746203184127786</c:v>
                </c:pt>
                <c:pt idx="2981">
                  <c:v>62.746279001235948</c:v>
                </c:pt>
                <c:pt idx="2982">
                  <c:v>62.746355056762681</c:v>
                </c:pt>
                <c:pt idx="2983">
                  <c:v>62.746431112289422</c:v>
                </c:pt>
                <c:pt idx="2984">
                  <c:v>62.746507167816148</c:v>
                </c:pt>
                <c:pt idx="2985">
                  <c:v>62.746582031249986</c:v>
                </c:pt>
                <c:pt idx="2986">
                  <c:v>62.746658086776719</c:v>
                </c:pt>
                <c:pt idx="2987">
                  <c:v>62.746734142303445</c:v>
                </c:pt>
                <c:pt idx="2988">
                  <c:v>62.746810197830186</c:v>
                </c:pt>
                <c:pt idx="2989">
                  <c:v>62.746885061264017</c:v>
                </c:pt>
                <c:pt idx="2990">
                  <c:v>62.746961116790757</c:v>
                </c:pt>
                <c:pt idx="2991">
                  <c:v>62.747035980224602</c:v>
                </c:pt>
                <c:pt idx="2992">
                  <c:v>62.747112035751329</c:v>
                </c:pt>
                <c:pt idx="2993">
                  <c:v>62.747189044952378</c:v>
                </c:pt>
                <c:pt idx="2994">
                  <c:v>62.747265100479112</c:v>
                </c:pt>
                <c:pt idx="2995">
                  <c:v>62.74733996391295</c:v>
                </c:pt>
                <c:pt idx="2996">
                  <c:v>62.747416019439676</c:v>
                </c:pt>
                <c:pt idx="2997">
                  <c:v>62.747492074966416</c:v>
                </c:pt>
                <c:pt idx="2998">
                  <c:v>62.74756813049315</c:v>
                </c:pt>
                <c:pt idx="2999">
                  <c:v>62.747644186019876</c:v>
                </c:pt>
                <c:pt idx="3000">
                  <c:v>62.747720003128038</c:v>
                </c:pt>
                <c:pt idx="3001">
                  <c:v>62.747796058654771</c:v>
                </c:pt>
                <c:pt idx="3002">
                  <c:v>62.747872114181511</c:v>
                </c:pt>
                <c:pt idx="3003">
                  <c:v>62.747946977615342</c:v>
                </c:pt>
                <c:pt idx="3004">
                  <c:v>62.748023033142076</c:v>
                </c:pt>
                <c:pt idx="3005">
                  <c:v>62.748098134994486</c:v>
                </c:pt>
                <c:pt idx="3006">
                  <c:v>62.748174190521226</c:v>
                </c:pt>
                <c:pt idx="3007">
                  <c:v>62.74825000762938</c:v>
                </c:pt>
                <c:pt idx="3008">
                  <c:v>62.748345136642442</c:v>
                </c:pt>
                <c:pt idx="3009">
                  <c:v>62.748421192169182</c:v>
                </c:pt>
                <c:pt idx="3010">
                  <c:v>62.74849700927733</c:v>
                </c:pt>
                <c:pt idx="3011">
                  <c:v>62.748573064804056</c:v>
                </c:pt>
                <c:pt idx="3012">
                  <c:v>62.74864816665648</c:v>
                </c:pt>
                <c:pt idx="3013">
                  <c:v>62.748723983764641</c:v>
                </c:pt>
                <c:pt idx="3014">
                  <c:v>62.748800039291368</c:v>
                </c:pt>
                <c:pt idx="3015">
                  <c:v>62.748875141143792</c:v>
                </c:pt>
                <c:pt idx="3016">
                  <c:v>62.748951196670518</c:v>
                </c:pt>
                <c:pt idx="3017">
                  <c:v>62.749027013778672</c:v>
                </c:pt>
                <c:pt idx="3018">
                  <c:v>62.749103069305406</c:v>
                </c:pt>
                <c:pt idx="3019">
                  <c:v>62.749179124832139</c:v>
                </c:pt>
                <c:pt idx="3020">
                  <c:v>62.749258995056138</c:v>
                </c:pt>
                <c:pt idx="3021">
                  <c:v>62.749335050582872</c:v>
                </c:pt>
                <c:pt idx="3022">
                  <c:v>62.749412059783921</c:v>
                </c:pt>
                <c:pt idx="3023">
                  <c:v>62.749488115310662</c:v>
                </c:pt>
                <c:pt idx="3024">
                  <c:v>62.749564170837388</c:v>
                </c:pt>
                <c:pt idx="3025">
                  <c:v>62.749639987945542</c:v>
                </c:pt>
                <c:pt idx="3026">
                  <c:v>62.749716043472276</c:v>
                </c:pt>
                <c:pt idx="3027">
                  <c:v>62.749792098999009</c:v>
                </c:pt>
                <c:pt idx="3028">
                  <c:v>62.749868154525736</c:v>
                </c:pt>
                <c:pt idx="3029">
                  <c:v>62.749943971633897</c:v>
                </c:pt>
                <c:pt idx="3030">
                  <c:v>62.750022172927828</c:v>
                </c:pt>
                <c:pt idx="3031">
                  <c:v>62.750097990036032</c:v>
                </c:pt>
                <c:pt idx="3032">
                  <c:v>62.75017404556273</c:v>
                </c:pt>
                <c:pt idx="3033">
                  <c:v>62.750250101089428</c:v>
                </c:pt>
                <c:pt idx="3034">
                  <c:v>62.750326156616232</c:v>
                </c:pt>
                <c:pt idx="3035">
                  <c:v>62.75040197372433</c:v>
                </c:pt>
                <c:pt idx="3036">
                  <c:v>62.750478982925429</c:v>
                </c:pt>
                <c:pt idx="3037">
                  <c:v>62.750555038452127</c:v>
                </c:pt>
                <c:pt idx="3038">
                  <c:v>62.750631093978832</c:v>
                </c:pt>
                <c:pt idx="3039">
                  <c:v>62.750707149505629</c:v>
                </c:pt>
                <c:pt idx="3040">
                  <c:v>62.750782966613727</c:v>
                </c:pt>
                <c:pt idx="3041">
                  <c:v>62.770629167556727</c:v>
                </c:pt>
                <c:pt idx="3042">
                  <c:v>62.79113197326663</c:v>
                </c:pt>
                <c:pt idx="3043">
                  <c:v>62.811460018157931</c:v>
                </c:pt>
                <c:pt idx="3044">
                  <c:v>62.836038112640331</c:v>
                </c:pt>
                <c:pt idx="3045">
                  <c:v>62.856590986251732</c:v>
                </c:pt>
                <c:pt idx="3046">
                  <c:v>62.877140045165731</c:v>
                </c:pt>
                <c:pt idx="3047">
                  <c:v>62.901679039001728</c:v>
                </c:pt>
                <c:pt idx="3048">
                  <c:v>62.922209024429726</c:v>
                </c:pt>
                <c:pt idx="3049">
                  <c:v>62.942644119262731</c:v>
                </c:pt>
                <c:pt idx="3050">
                  <c:v>62.96722817420973</c:v>
                </c:pt>
                <c:pt idx="3051">
                  <c:v>62.987737178802732</c:v>
                </c:pt>
                <c:pt idx="3052">
                  <c:v>63.008221149444729</c:v>
                </c:pt>
                <c:pt idx="3053">
                  <c:v>63.032759189605727</c:v>
                </c:pt>
                <c:pt idx="3054">
                  <c:v>63.053280115127727</c:v>
                </c:pt>
                <c:pt idx="3055">
                  <c:v>63.073750019073728</c:v>
                </c:pt>
                <c:pt idx="3056">
                  <c:v>63.098283052444728</c:v>
                </c:pt>
                <c:pt idx="3057">
                  <c:v>63.118777990340732</c:v>
                </c:pt>
                <c:pt idx="3058">
                  <c:v>63.139301061630732</c:v>
                </c:pt>
                <c:pt idx="3059">
                  <c:v>63.163829088210726</c:v>
                </c:pt>
                <c:pt idx="3060">
                  <c:v>63.184329986572727</c:v>
                </c:pt>
                <c:pt idx="3061">
                  <c:v>63.204822063445732</c:v>
                </c:pt>
                <c:pt idx="3062">
                  <c:v>63.22933197021473</c:v>
                </c:pt>
                <c:pt idx="3063">
                  <c:v>63.249862194061727</c:v>
                </c:pt>
                <c:pt idx="3064">
                  <c:v>63.270359039306726</c:v>
                </c:pt>
                <c:pt idx="3065">
                  <c:v>63.294881105422732</c:v>
                </c:pt>
                <c:pt idx="3066">
                  <c:v>63.315380096435732</c:v>
                </c:pt>
                <c:pt idx="3067">
                  <c:v>63.335870981216729</c:v>
                </c:pt>
                <c:pt idx="3068">
                  <c:v>63.36043000221273</c:v>
                </c:pt>
                <c:pt idx="3069">
                  <c:v>63.380952119827732</c:v>
                </c:pt>
                <c:pt idx="3070">
                  <c:v>63.401487112045729</c:v>
                </c:pt>
                <c:pt idx="3071">
                  <c:v>63.425980091094729</c:v>
                </c:pt>
                <c:pt idx="3072">
                  <c:v>63.44648313522373</c:v>
                </c:pt>
                <c:pt idx="3073">
                  <c:v>63.466974020004727</c:v>
                </c:pt>
                <c:pt idx="3074">
                  <c:v>63.491465091705727</c:v>
                </c:pt>
                <c:pt idx="3075">
                  <c:v>63.512006998061729</c:v>
                </c:pt>
                <c:pt idx="3076">
                  <c:v>63.532503128051729</c:v>
                </c:pt>
                <c:pt idx="3077">
                  <c:v>63.556992053985731</c:v>
                </c:pt>
                <c:pt idx="3078">
                  <c:v>63.577480077743729</c:v>
                </c:pt>
                <c:pt idx="3079">
                  <c:v>63.598064184188729</c:v>
                </c:pt>
                <c:pt idx="3080">
                  <c:v>63.622581005096727</c:v>
                </c:pt>
                <c:pt idx="3081">
                  <c:v>63.643083095550729</c:v>
                </c:pt>
                <c:pt idx="3082">
                  <c:v>63.663578033447727</c:v>
                </c:pt>
                <c:pt idx="3083">
                  <c:v>63.688112974166728</c:v>
                </c:pt>
                <c:pt idx="3084">
                  <c:v>63.708605051040728</c:v>
                </c:pt>
                <c:pt idx="3085">
                  <c:v>63.729103088378729</c:v>
                </c:pt>
                <c:pt idx="3086">
                  <c:v>63.753628969196726</c:v>
                </c:pt>
                <c:pt idx="3087">
                  <c:v>63.774130105976731</c:v>
                </c:pt>
                <c:pt idx="3088">
                  <c:v>63.798645019526731</c:v>
                </c:pt>
                <c:pt idx="3089">
                  <c:v>63.819139003756732</c:v>
                </c:pt>
                <c:pt idx="3090">
                  <c:v>63.839557170866726</c:v>
                </c:pt>
                <c:pt idx="3091">
                  <c:v>63.86415004730673</c:v>
                </c:pt>
                <c:pt idx="3092">
                  <c:v>63.884711027146729</c:v>
                </c:pt>
                <c:pt idx="3093">
                  <c:v>63.905204057696729</c:v>
                </c:pt>
                <c:pt idx="3094">
                  <c:v>63.929737091066727</c:v>
                </c:pt>
                <c:pt idx="3095">
                  <c:v>63.950237035746731</c:v>
                </c:pt>
                <c:pt idx="3096">
                  <c:v>63.970733165736732</c:v>
                </c:pt>
                <c:pt idx="3097">
                  <c:v>63.99523615836673</c:v>
                </c:pt>
                <c:pt idx="3098">
                  <c:v>64.015761137006734</c:v>
                </c:pt>
                <c:pt idx="3099">
                  <c:v>64.036286115646732</c:v>
                </c:pt>
                <c:pt idx="3100">
                  <c:v>64.060796976086735</c:v>
                </c:pt>
                <c:pt idx="3101">
                  <c:v>64.081326007846741</c:v>
                </c:pt>
                <c:pt idx="3102">
                  <c:v>64.101830005646747</c:v>
                </c:pt>
                <c:pt idx="3103">
                  <c:v>64.126320123676749</c:v>
                </c:pt>
                <c:pt idx="3104">
                  <c:v>64.146835088726746</c:v>
                </c:pt>
                <c:pt idx="3105">
                  <c:v>64.167339086536742</c:v>
                </c:pt>
                <c:pt idx="3106">
                  <c:v>64.191848039626748</c:v>
                </c:pt>
                <c:pt idx="3107">
                  <c:v>64.212375164036757</c:v>
                </c:pt>
                <c:pt idx="3108">
                  <c:v>64.232788085936761</c:v>
                </c:pt>
                <c:pt idx="3109">
                  <c:v>64.257425069806757</c:v>
                </c:pt>
                <c:pt idx="3110">
                  <c:v>64.277904987336754</c:v>
                </c:pt>
                <c:pt idx="3111">
                  <c:v>64.298418998716755</c:v>
                </c:pt>
                <c:pt idx="3112">
                  <c:v>64.322925090786754</c:v>
                </c:pt>
                <c:pt idx="3113">
                  <c:v>64.343473196026764</c:v>
                </c:pt>
                <c:pt idx="3114">
                  <c:v>64.36394715308677</c:v>
                </c:pt>
                <c:pt idx="3115">
                  <c:v>64.388447046276767</c:v>
                </c:pt>
                <c:pt idx="3116">
                  <c:v>64.408962965006765</c:v>
                </c:pt>
                <c:pt idx="3117">
                  <c:v>64.42949008941676</c:v>
                </c:pt>
                <c:pt idx="3118">
                  <c:v>64.453967094416754</c:v>
                </c:pt>
                <c:pt idx="3119">
                  <c:v>64.474514961246754</c:v>
                </c:pt>
                <c:pt idx="3120">
                  <c:v>64.495016098026753</c:v>
                </c:pt>
                <c:pt idx="3121">
                  <c:v>64.519524097446748</c:v>
                </c:pt>
                <c:pt idx="3122">
                  <c:v>64.540040016176746</c:v>
                </c:pt>
                <c:pt idx="3123">
                  <c:v>64.56053614616674</c:v>
                </c:pt>
                <c:pt idx="3124">
                  <c:v>64.585050106046737</c:v>
                </c:pt>
                <c:pt idx="3125">
                  <c:v>64.605561971666731</c:v>
                </c:pt>
                <c:pt idx="3126">
                  <c:v>64.626067161556733</c:v>
                </c:pt>
                <c:pt idx="3127">
                  <c:v>64.650590181346729</c:v>
                </c:pt>
                <c:pt idx="3128">
                  <c:v>64.671116113666727</c:v>
                </c:pt>
                <c:pt idx="3129">
                  <c:v>64.691615104676728</c:v>
                </c:pt>
                <c:pt idx="3130">
                  <c:v>64.716125965116731</c:v>
                </c:pt>
                <c:pt idx="3131">
                  <c:v>64.73664212226673</c:v>
                </c:pt>
                <c:pt idx="3132">
                  <c:v>64.757138013836723</c:v>
                </c:pt>
                <c:pt idx="3133">
                  <c:v>64.781633138656716</c:v>
                </c:pt>
                <c:pt idx="3134">
                  <c:v>64.802154064176719</c:v>
                </c:pt>
                <c:pt idx="3135">
                  <c:v>64.822645187376722</c:v>
                </c:pt>
                <c:pt idx="3136">
                  <c:v>64.847130060196719</c:v>
                </c:pt>
                <c:pt idx="3137">
                  <c:v>64.867685079576717</c:v>
                </c:pt>
                <c:pt idx="3138">
                  <c:v>64.888192176816716</c:v>
                </c:pt>
                <c:pt idx="3139">
                  <c:v>64.91268897056672</c:v>
                </c:pt>
                <c:pt idx="3140">
                  <c:v>64.933246135706725</c:v>
                </c:pt>
                <c:pt idx="3141">
                  <c:v>64.953716993336727</c:v>
                </c:pt>
                <c:pt idx="3142">
                  <c:v>64.978229045866726</c:v>
                </c:pt>
                <c:pt idx="3143">
                  <c:v>64.998749971386729</c:v>
                </c:pt>
                <c:pt idx="3144">
                  <c:v>65.019251108166728</c:v>
                </c:pt>
                <c:pt idx="3145">
                  <c:v>65.043759107586723</c:v>
                </c:pt>
                <c:pt idx="3146">
                  <c:v>65.064275979996722</c:v>
                </c:pt>
                <c:pt idx="3147">
                  <c:v>65.084774017336727</c:v>
                </c:pt>
                <c:pt idx="3148">
                  <c:v>65.10930919647673</c:v>
                </c:pt>
                <c:pt idx="3149">
                  <c:v>65.129826068876724</c:v>
                </c:pt>
                <c:pt idx="3150">
                  <c:v>65.150300025936716</c:v>
                </c:pt>
                <c:pt idx="3151">
                  <c:v>65.174837112426715</c:v>
                </c:pt>
                <c:pt idx="3152">
                  <c:v>65.19535017013672</c:v>
                </c:pt>
                <c:pt idx="3153">
                  <c:v>65.215856075286723</c:v>
                </c:pt>
                <c:pt idx="3154">
                  <c:v>65.24039506912672</c:v>
                </c:pt>
                <c:pt idx="3155">
                  <c:v>65.260874986646726</c:v>
                </c:pt>
                <c:pt idx="3156">
                  <c:v>65.281386137006734</c:v>
                </c:pt>
                <c:pt idx="3157">
                  <c:v>65.30589413642673</c:v>
                </c:pt>
                <c:pt idx="3158">
                  <c:v>65.32644701003673</c:v>
                </c:pt>
                <c:pt idx="3159">
                  <c:v>65.346925973896731</c:v>
                </c:pt>
                <c:pt idx="3160">
                  <c:v>65.371437072756734</c:v>
                </c:pt>
                <c:pt idx="3161">
                  <c:v>65.391952991486733</c:v>
                </c:pt>
                <c:pt idx="3162">
                  <c:v>65.412479162216727</c:v>
                </c:pt>
                <c:pt idx="3163">
                  <c:v>65.436957120896736</c:v>
                </c:pt>
                <c:pt idx="3164">
                  <c:v>65.457476139066742</c:v>
                </c:pt>
                <c:pt idx="3165">
                  <c:v>65.477991104126744</c:v>
                </c:pt>
                <c:pt idx="3166">
                  <c:v>65.50249004363674</c:v>
                </c:pt>
                <c:pt idx="3167">
                  <c:v>65.523002147676749</c:v>
                </c:pt>
                <c:pt idx="3168">
                  <c:v>65.54350113868675</c:v>
                </c:pt>
                <c:pt idx="3169">
                  <c:v>65.568035125736756</c:v>
                </c:pt>
                <c:pt idx="3170">
                  <c:v>65.588538169856761</c:v>
                </c:pt>
                <c:pt idx="3171">
                  <c:v>65.609052181246767</c:v>
                </c:pt>
                <c:pt idx="3172">
                  <c:v>65.63356304168677</c:v>
                </c:pt>
                <c:pt idx="3173">
                  <c:v>65.654078006746772</c:v>
                </c:pt>
                <c:pt idx="3174">
                  <c:v>65.674576997756773</c:v>
                </c:pt>
                <c:pt idx="3175">
                  <c:v>65.699084043506772</c:v>
                </c:pt>
                <c:pt idx="3176">
                  <c:v>65.719601154326767</c:v>
                </c:pt>
                <c:pt idx="3177">
                  <c:v>65.740123987196768</c:v>
                </c:pt>
                <c:pt idx="3178">
                  <c:v>65.764610052106761</c:v>
                </c:pt>
                <c:pt idx="3179">
                  <c:v>65.78515696525676</c:v>
                </c:pt>
                <c:pt idx="3180">
                  <c:v>65.805638074876754</c:v>
                </c:pt>
                <c:pt idx="3181">
                  <c:v>65.83016204833676</c:v>
                </c:pt>
                <c:pt idx="3182">
                  <c:v>65.850682020186753</c:v>
                </c:pt>
                <c:pt idx="3183">
                  <c:v>65.871180057526743</c:v>
                </c:pt>
                <c:pt idx="3184">
                  <c:v>65.895693063736744</c:v>
                </c:pt>
                <c:pt idx="3185">
                  <c:v>65.916206121446749</c:v>
                </c:pt>
                <c:pt idx="3186">
                  <c:v>65.936702013016756</c:v>
                </c:pt>
                <c:pt idx="3187">
                  <c:v>65.961236000056758</c:v>
                </c:pt>
                <c:pt idx="3188">
                  <c:v>65.981759071346758</c:v>
                </c:pt>
                <c:pt idx="3189">
                  <c:v>66.002230167386756</c:v>
                </c:pt>
                <c:pt idx="3190">
                  <c:v>66.026751995086755</c:v>
                </c:pt>
                <c:pt idx="3191">
                  <c:v>66.047276973726753</c:v>
                </c:pt>
                <c:pt idx="3192">
                  <c:v>66.067756175996749</c:v>
                </c:pt>
                <c:pt idx="3193">
                  <c:v>66.092292070386748</c:v>
                </c:pt>
                <c:pt idx="3194">
                  <c:v>66.11280703544675</c:v>
                </c:pt>
                <c:pt idx="3195">
                  <c:v>66.133342027666757</c:v>
                </c:pt>
                <c:pt idx="3196">
                  <c:v>66.157821178436762</c:v>
                </c:pt>
                <c:pt idx="3197">
                  <c:v>66.17833113670676</c:v>
                </c:pt>
                <c:pt idx="3198">
                  <c:v>66.198831081386757</c:v>
                </c:pt>
                <c:pt idx="3199">
                  <c:v>66.223417043686752</c:v>
                </c:pt>
                <c:pt idx="3200">
                  <c:v>66.24384903907675</c:v>
                </c:pt>
                <c:pt idx="3201">
                  <c:v>66.264409065246753</c:v>
                </c:pt>
                <c:pt idx="3202">
                  <c:v>66.288896083836747</c:v>
                </c:pt>
                <c:pt idx="3203">
                  <c:v>66.309411048886744</c:v>
                </c:pt>
                <c:pt idx="3204">
                  <c:v>66.329928159716744</c:v>
                </c:pt>
                <c:pt idx="3205">
                  <c:v>66.35444211959674</c:v>
                </c:pt>
                <c:pt idx="3206">
                  <c:v>66.374957084656742</c:v>
                </c:pt>
                <c:pt idx="3207">
                  <c:v>66.395523071286746</c:v>
                </c:pt>
                <c:pt idx="3208">
                  <c:v>66.41996502876674</c:v>
                </c:pt>
                <c:pt idx="3209">
                  <c:v>66.440505027766747</c:v>
                </c:pt>
                <c:pt idx="3210">
                  <c:v>66.461017131806756</c:v>
                </c:pt>
                <c:pt idx="3211">
                  <c:v>66.485496044156761</c:v>
                </c:pt>
                <c:pt idx="3212">
                  <c:v>66.506033182146766</c:v>
                </c:pt>
                <c:pt idx="3213">
                  <c:v>66.52653503417676</c:v>
                </c:pt>
                <c:pt idx="3214">
                  <c:v>66.551042079926759</c:v>
                </c:pt>
                <c:pt idx="3215">
                  <c:v>66.571561098096751</c:v>
                </c:pt>
                <c:pt idx="3216">
                  <c:v>66.592086076736749</c:v>
                </c:pt>
                <c:pt idx="3217">
                  <c:v>66.616569995876745</c:v>
                </c:pt>
                <c:pt idx="3218">
                  <c:v>66.63708806037674</c:v>
                </c:pt>
                <c:pt idx="3219">
                  <c:v>66.657629013056749</c:v>
                </c:pt>
                <c:pt idx="3220">
                  <c:v>66.68210411071675</c:v>
                </c:pt>
                <c:pt idx="3221">
                  <c:v>66.702641963956751</c:v>
                </c:pt>
                <c:pt idx="3222">
                  <c:v>66.723154067996745</c:v>
                </c:pt>
                <c:pt idx="3223">
                  <c:v>66.747635126116748</c:v>
                </c:pt>
                <c:pt idx="3224">
                  <c:v>66.768153190616744</c:v>
                </c:pt>
                <c:pt idx="3225">
                  <c:v>66.788678169246737</c:v>
                </c:pt>
                <c:pt idx="3226">
                  <c:v>66.813169002536739</c:v>
                </c:pt>
                <c:pt idx="3227">
                  <c:v>66.833688974376741</c:v>
                </c:pt>
                <c:pt idx="3228">
                  <c:v>66.854202985766747</c:v>
                </c:pt>
                <c:pt idx="3229">
                  <c:v>66.878719091416755</c:v>
                </c:pt>
                <c:pt idx="3230">
                  <c:v>66.899250030516754</c:v>
                </c:pt>
                <c:pt idx="3231">
                  <c:v>66.919752120966763</c:v>
                </c:pt>
                <c:pt idx="3232">
                  <c:v>66.944260120396763</c:v>
                </c:pt>
                <c:pt idx="3233">
                  <c:v>66.96482896804676</c:v>
                </c:pt>
                <c:pt idx="3234">
                  <c:v>66.985277175906759</c:v>
                </c:pt>
                <c:pt idx="3235">
                  <c:v>67.009732961656752</c:v>
                </c:pt>
                <c:pt idx="3236">
                  <c:v>67.030272006986749</c:v>
                </c:pt>
                <c:pt idx="3237">
                  <c:v>67.050778150556752</c:v>
                </c:pt>
                <c:pt idx="3238">
                  <c:v>67.075278043746749</c:v>
                </c:pt>
                <c:pt idx="3239">
                  <c:v>67.095811128616745</c:v>
                </c:pt>
                <c:pt idx="3240">
                  <c:v>67.11633896827675</c:v>
                </c:pt>
                <c:pt idx="3241">
                  <c:v>67.140827178956755</c:v>
                </c:pt>
                <c:pt idx="3242">
                  <c:v>67.161339044566759</c:v>
                </c:pt>
                <c:pt idx="3243">
                  <c:v>67.181899070736762</c:v>
                </c:pt>
                <c:pt idx="3244">
                  <c:v>67.206387042996766</c:v>
                </c:pt>
                <c:pt idx="3245">
                  <c:v>67.226870059966771</c:v>
                </c:pt>
                <c:pt idx="3246">
                  <c:v>67.247393131256771</c:v>
                </c:pt>
                <c:pt idx="3247">
                  <c:v>67.271906137466772</c:v>
                </c:pt>
                <c:pt idx="3248">
                  <c:v>67.292419195176777</c:v>
                </c:pt>
                <c:pt idx="3249">
                  <c:v>67.312956094746781</c:v>
                </c:pt>
                <c:pt idx="3250">
                  <c:v>67.337464094166776</c:v>
                </c:pt>
                <c:pt idx="3251">
                  <c:v>67.35796117782678</c:v>
                </c:pt>
                <c:pt idx="3252">
                  <c:v>67.378534078596772</c:v>
                </c:pt>
                <c:pt idx="3253">
                  <c:v>67.402989149096769</c:v>
                </c:pt>
                <c:pt idx="3254">
                  <c:v>67.423489093776766</c:v>
                </c:pt>
                <c:pt idx="3255">
                  <c:v>67.444156169886767</c:v>
                </c:pt>
                <c:pt idx="3256">
                  <c:v>67.468482971186759</c:v>
                </c:pt>
                <c:pt idx="3257">
                  <c:v>67.489015102386759</c:v>
                </c:pt>
                <c:pt idx="3258">
                  <c:v>67.509560108186761</c:v>
                </c:pt>
                <c:pt idx="3259">
                  <c:v>67.534065008166763</c:v>
                </c:pt>
                <c:pt idx="3260">
                  <c:v>67.554542064666762</c:v>
                </c:pt>
                <c:pt idx="3261">
                  <c:v>67.575088024136761</c:v>
                </c:pt>
                <c:pt idx="3262">
                  <c:v>67.599577188496752</c:v>
                </c:pt>
                <c:pt idx="3263">
                  <c:v>67.620100975036749</c:v>
                </c:pt>
                <c:pt idx="3264">
                  <c:v>67.640613079066753</c:v>
                </c:pt>
                <c:pt idx="3265">
                  <c:v>67.665102005006744</c:v>
                </c:pt>
                <c:pt idx="3266">
                  <c:v>67.685603141786743</c:v>
                </c:pt>
                <c:pt idx="3267">
                  <c:v>67.706137180326749</c:v>
                </c:pt>
                <c:pt idx="3268">
                  <c:v>67.730628967286748</c:v>
                </c:pt>
                <c:pt idx="3269">
                  <c:v>67.751195192336752</c:v>
                </c:pt>
                <c:pt idx="3270">
                  <c:v>70.550530910491943</c:v>
                </c:pt>
                <c:pt idx="3271">
                  <c:v>70.551003932952881</c:v>
                </c:pt>
                <c:pt idx="3272">
                  <c:v>70.551454067230225</c:v>
                </c:pt>
                <c:pt idx="3273">
                  <c:v>70.552098035812378</c:v>
                </c:pt>
                <c:pt idx="3274">
                  <c:v>70.552605867385864</c:v>
                </c:pt>
                <c:pt idx="3275">
                  <c:v>70.553030967712402</c:v>
                </c:pt>
                <c:pt idx="3276">
                  <c:v>70.553453922271729</c:v>
                </c:pt>
                <c:pt idx="3277">
                  <c:v>70.553869009017944</c:v>
                </c:pt>
                <c:pt idx="3278">
                  <c:v>70.554286956787109</c:v>
                </c:pt>
                <c:pt idx="3279">
                  <c:v>70.554769039154053</c:v>
                </c:pt>
                <c:pt idx="3280">
                  <c:v>70.555213928222656</c:v>
                </c:pt>
                <c:pt idx="3281">
                  <c:v>70.555397033691406</c:v>
                </c:pt>
                <c:pt idx="3282">
                  <c:v>70.555471897125244</c:v>
                </c:pt>
                <c:pt idx="3283">
                  <c:v>70.555546998977661</c:v>
                </c:pt>
                <c:pt idx="3284">
                  <c:v>70.55563497543335</c:v>
                </c:pt>
                <c:pt idx="3285">
                  <c:v>70.555710077285767</c:v>
                </c:pt>
                <c:pt idx="3286">
                  <c:v>70.555784940719604</c:v>
                </c:pt>
                <c:pt idx="3287">
                  <c:v>70.555859088897705</c:v>
                </c:pt>
                <c:pt idx="3288">
                  <c:v>70.555933952331543</c:v>
                </c:pt>
                <c:pt idx="3289">
                  <c:v>70.55600905418396</c:v>
                </c:pt>
                <c:pt idx="3290">
                  <c:v>70.556082963943481</c:v>
                </c:pt>
                <c:pt idx="3291">
                  <c:v>70.556156873703003</c:v>
                </c:pt>
                <c:pt idx="3292">
                  <c:v>70.55623197555542</c:v>
                </c:pt>
                <c:pt idx="3293">
                  <c:v>70.556305885314941</c:v>
                </c:pt>
                <c:pt idx="3294">
                  <c:v>70.556380987167358</c:v>
                </c:pt>
                <c:pt idx="3295">
                  <c:v>70.55645489692688</c:v>
                </c:pt>
                <c:pt idx="3296">
                  <c:v>70.556529998779297</c:v>
                </c:pt>
                <c:pt idx="3297">
                  <c:v>70.556603908538818</c:v>
                </c:pt>
                <c:pt idx="3298">
                  <c:v>70.556678056716919</c:v>
                </c:pt>
                <c:pt idx="3299">
                  <c:v>70.55675196647644</c:v>
                </c:pt>
                <c:pt idx="3300">
                  <c:v>70.556827068328857</c:v>
                </c:pt>
                <c:pt idx="3301">
                  <c:v>70.556900978088379</c:v>
                </c:pt>
                <c:pt idx="3302">
                  <c:v>70.5569748878479</c:v>
                </c:pt>
                <c:pt idx="3303">
                  <c:v>70.557049989700317</c:v>
                </c:pt>
                <c:pt idx="3304">
                  <c:v>70.557123899459839</c:v>
                </c:pt>
                <c:pt idx="3305">
                  <c:v>70.557198047637939</c:v>
                </c:pt>
                <c:pt idx="3306">
                  <c:v>70.557272911071777</c:v>
                </c:pt>
                <c:pt idx="3307">
                  <c:v>70.557345867156982</c:v>
                </c:pt>
                <c:pt idx="3308">
                  <c:v>70.557420969009399</c:v>
                </c:pt>
                <c:pt idx="3309">
                  <c:v>70.557494878768921</c:v>
                </c:pt>
                <c:pt idx="3310">
                  <c:v>70.557569980621338</c:v>
                </c:pt>
                <c:pt idx="3311">
                  <c:v>70.557643890380859</c:v>
                </c:pt>
                <c:pt idx="3312">
                  <c:v>70.557718992233276</c:v>
                </c:pt>
                <c:pt idx="3313">
                  <c:v>70.557792901992798</c:v>
                </c:pt>
                <c:pt idx="3314">
                  <c:v>70.557868003845215</c:v>
                </c:pt>
                <c:pt idx="3315">
                  <c:v>70.557941913604736</c:v>
                </c:pt>
                <c:pt idx="3316">
                  <c:v>70.558016061782837</c:v>
                </c:pt>
                <c:pt idx="3317">
                  <c:v>70.558089971542358</c:v>
                </c:pt>
                <c:pt idx="3318">
                  <c:v>70.558165073394775</c:v>
                </c:pt>
                <c:pt idx="3319">
                  <c:v>70.558238983154297</c:v>
                </c:pt>
                <c:pt idx="3320">
                  <c:v>70.558314085006714</c:v>
                </c:pt>
                <c:pt idx="3321">
                  <c:v>70.558387994766235</c:v>
                </c:pt>
                <c:pt idx="3322">
                  <c:v>70.558461904525757</c:v>
                </c:pt>
                <c:pt idx="3323">
                  <c:v>70.558536052703857</c:v>
                </c:pt>
                <c:pt idx="3324">
                  <c:v>70.558610916137695</c:v>
                </c:pt>
                <c:pt idx="3325">
                  <c:v>70.558686017990112</c:v>
                </c:pt>
                <c:pt idx="3326">
                  <c:v>70.558759927749634</c:v>
                </c:pt>
                <c:pt idx="3327">
                  <c:v>70.558834075927734</c:v>
                </c:pt>
                <c:pt idx="3328">
                  <c:v>70.558908939361572</c:v>
                </c:pt>
                <c:pt idx="3329">
                  <c:v>70.558984041213989</c:v>
                </c:pt>
                <c:pt idx="3330">
                  <c:v>70.559057950973511</c:v>
                </c:pt>
                <c:pt idx="3331">
                  <c:v>70.559134006500244</c:v>
                </c:pt>
                <c:pt idx="3332">
                  <c:v>70.559210062026978</c:v>
                </c:pt>
                <c:pt idx="3333">
                  <c:v>70.559283971786499</c:v>
                </c:pt>
                <c:pt idx="3334">
                  <c:v>70.559357881546021</c:v>
                </c:pt>
                <c:pt idx="3335">
                  <c:v>70.559432983398438</c:v>
                </c:pt>
                <c:pt idx="3336">
                  <c:v>70.559508085250854</c:v>
                </c:pt>
                <c:pt idx="3337">
                  <c:v>70.559581995010376</c:v>
                </c:pt>
                <c:pt idx="3338">
                  <c:v>70.559656858444214</c:v>
                </c:pt>
                <c:pt idx="3339">
                  <c:v>70.559731006622314</c:v>
                </c:pt>
                <c:pt idx="3340">
                  <c:v>70.559805870056152</c:v>
                </c:pt>
                <c:pt idx="3341">
                  <c:v>70.559880018234253</c:v>
                </c:pt>
                <c:pt idx="3342">
                  <c:v>70.559954881668091</c:v>
                </c:pt>
                <c:pt idx="3343">
                  <c:v>70.560029029846177</c:v>
                </c:pt>
                <c:pt idx="3344">
                  <c:v>70.560103893279987</c:v>
                </c:pt>
                <c:pt idx="3345">
                  <c:v>70.560178995132489</c:v>
                </c:pt>
                <c:pt idx="3346">
                  <c:v>70.560253858566284</c:v>
                </c:pt>
                <c:pt idx="3347">
                  <c:v>70.560328006744385</c:v>
                </c:pt>
                <c:pt idx="3348">
                  <c:v>70.56040287017818</c:v>
                </c:pt>
                <c:pt idx="3349">
                  <c:v>70.560477018356281</c:v>
                </c:pt>
                <c:pt idx="3350">
                  <c:v>70.56055188179019</c:v>
                </c:pt>
                <c:pt idx="3351">
                  <c:v>70.56062602996829</c:v>
                </c:pt>
                <c:pt idx="3352">
                  <c:v>70.560700893402085</c:v>
                </c:pt>
                <c:pt idx="3353">
                  <c:v>70.560781002044678</c:v>
                </c:pt>
                <c:pt idx="3354">
                  <c:v>70.560855865478487</c:v>
                </c:pt>
                <c:pt idx="3355">
                  <c:v>70.56093096733089</c:v>
                </c:pt>
                <c:pt idx="3356">
                  <c:v>70.561006069183378</c:v>
                </c:pt>
                <c:pt idx="3357">
                  <c:v>70.561079978942885</c:v>
                </c:pt>
                <c:pt idx="3358">
                  <c:v>70.561155080795288</c:v>
                </c:pt>
                <c:pt idx="3359">
                  <c:v>70.561228990554781</c:v>
                </c:pt>
                <c:pt idx="3360">
                  <c:v>70.561302900314288</c:v>
                </c:pt>
                <c:pt idx="3361">
                  <c:v>70.561377048492389</c:v>
                </c:pt>
                <c:pt idx="3362">
                  <c:v>70.561451911926284</c:v>
                </c:pt>
                <c:pt idx="3363">
                  <c:v>70.561526060104384</c:v>
                </c:pt>
                <c:pt idx="3364">
                  <c:v>70.56160092353818</c:v>
                </c:pt>
                <c:pt idx="3365">
                  <c:v>70.56167507171628</c:v>
                </c:pt>
                <c:pt idx="3366">
                  <c:v>70.561748981475787</c:v>
                </c:pt>
                <c:pt idx="3367">
                  <c:v>70.56182289123538</c:v>
                </c:pt>
                <c:pt idx="3368">
                  <c:v>70.561897039413481</c:v>
                </c:pt>
                <c:pt idx="3369">
                  <c:v>70.561970949172988</c:v>
                </c:pt>
                <c:pt idx="3370">
                  <c:v>70.562044858932481</c:v>
                </c:pt>
                <c:pt idx="3371">
                  <c:v>70.562119007110581</c:v>
                </c:pt>
                <c:pt idx="3372">
                  <c:v>70.562193870544391</c:v>
                </c:pt>
                <c:pt idx="3373">
                  <c:v>70.562268018722477</c:v>
                </c:pt>
                <c:pt idx="3374">
                  <c:v>70.562342882156386</c:v>
                </c:pt>
                <c:pt idx="3375">
                  <c:v>70.562417030334487</c:v>
                </c:pt>
                <c:pt idx="3376">
                  <c:v>70.56249094009398</c:v>
                </c:pt>
                <c:pt idx="3377">
                  <c:v>70.562565088272081</c:v>
                </c:pt>
                <c:pt idx="3378">
                  <c:v>70.562638998031588</c:v>
                </c:pt>
                <c:pt idx="3379">
                  <c:v>70.56271290779118</c:v>
                </c:pt>
                <c:pt idx="3380">
                  <c:v>70.562787055969281</c:v>
                </c:pt>
                <c:pt idx="3381">
                  <c:v>70.562860965728788</c:v>
                </c:pt>
                <c:pt idx="3382">
                  <c:v>70.562936067581191</c:v>
                </c:pt>
                <c:pt idx="3383">
                  <c:v>70.563009977340684</c:v>
                </c:pt>
                <c:pt idx="3384">
                  <c:v>70.563085079193087</c:v>
                </c:pt>
                <c:pt idx="3385">
                  <c:v>70.563160896301284</c:v>
                </c:pt>
                <c:pt idx="3386">
                  <c:v>70.563235044479384</c:v>
                </c:pt>
                <c:pt idx="3387">
                  <c:v>70.56330990791318</c:v>
                </c:pt>
                <c:pt idx="3388">
                  <c:v>70.563389062881484</c:v>
                </c:pt>
                <c:pt idx="3389">
                  <c:v>70.563468933105483</c:v>
                </c:pt>
                <c:pt idx="3390">
                  <c:v>70.563544034957886</c:v>
                </c:pt>
                <c:pt idx="3391">
                  <c:v>70.563617944717379</c:v>
                </c:pt>
                <c:pt idx="3392">
                  <c:v>70.563692092895479</c:v>
                </c:pt>
                <c:pt idx="3393">
                  <c:v>70.563766002654987</c:v>
                </c:pt>
                <c:pt idx="3394">
                  <c:v>70.563840866088881</c:v>
                </c:pt>
                <c:pt idx="3395">
                  <c:v>70.563915967941284</c:v>
                </c:pt>
                <c:pt idx="3396">
                  <c:v>70.563991069793687</c:v>
                </c:pt>
                <c:pt idx="3397">
                  <c:v>70.564066886901884</c:v>
                </c:pt>
                <c:pt idx="3398">
                  <c:v>70.564141988754287</c:v>
                </c:pt>
                <c:pt idx="3399">
                  <c:v>70.575440883636489</c:v>
                </c:pt>
                <c:pt idx="3400">
                  <c:v>70.599952936172485</c:v>
                </c:pt>
                <c:pt idx="3401">
                  <c:v>70.620411872863784</c:v>
                </c:pt>
                <c:pt idx="3402">
                  <c:v>70.640902042388888</c:v>
                </c:pt>
                <c:pt idx="3403">
                  <c:v>70.665517091751283</c:v>
                </c:pt>
                <c:pt idx="3404">
                  <c:v>70.686027050018282</c:v>
                </c:pt>
                <c:pt idx="3405">
                  <c:v>70.706507921219284</c:v>
                </c:pt>
                <c:pt idx="3406">
                  <c:v>70.731046915054279</c:v>
                </c:pt>
                <c:pt idx="3407">
                  <c:v>70.75154399871829</c:v>
                </c:pt>
                <c:pt idx="3408">
                  <c:v>70.772048950195284</c:v>
                </c:pt>
                <c:pt idx="3409">
                  <c:v>70.79658102989228</c:v>
                </c:pt>
                <c:pt idx="3410">
                  <c:v>70.817096948623288</c:v>
                </c:pt>
                <c:pt idx="3411">
                  <c:v>70.837591886520286</c:v>
                </c:pt>
                <c:pt idx="3412">
                  <c:v>70.862102985382279</c:v>
                </c:pt>
                <c:pt idx="3413">
                  <c:v>70.882622003555284</c:v>
                </c:pt>
                <c:pt idx="3414">
                  <c:v>70.903136968612287</c:v>
                </c:pt>
                <c:pt idx="3415">
                  <c:v>70.92762303352329</c:v>
                </c:pt>
                <c:pt idx="3416">
                  <c:v>70.948143005371278</c:v>
                </c:pt>
                <c:pt idx="3417">
                  <c:v>70.968674898147285</c:v>
                </c:pt>
                <c:pt idx="3418">
                  <c:v>70.99317407608028</c:v>
                </c:pt>
                <c:pt idx="3419">
                  <c:v>71.013679981231277</c:v>
                </c:pt>
                <c:pt idx="3420">
                  <c:v>71.03419494628929</c:v>
                </c:pt>
                <c:pt idx="3421">
                  <c:v>71.05874300003029</c:v>
                </c:pt>
                <c:pt idx="3422">
                  <c:v>71.079248905182283</c:v>
                </c:pt>
                <c:pt idx="3423">
                  <c:v>71.09974098205528</c:v>
                </c:pt>
                <c:pt idx="3424">
                  <c:v>71.124273061752291</c:v>
                </c:pt>
                <c:pt idx="3425">
                  <c:v>71.144752025604291</c:v>
                </c:pt>
                <c:pt idx="3426">
                  <c:v>71.165265083313287</c:v>
                </c:pt>
                <c:pt idx="3427">
                  <c:v>71.189795970916279</c:v>
                </c:pt>
                <c:pt idx="3428">
                  <c:v>71.210270881653287</c:v>
                </c:pt>
                <c:pt idx="3429">
                  <c:v>71.230784893036287</c:v>
                </c:pt>
                <c:pt idx="3430">
                  <c:v>71.255415916443283</c:v>
                </c:pt>
                <c:pt idx="3431">
                  <c:v>71.27584791183429</c:v>
                </c:pt>
                <c:pt idx="3432">
                  <c:v>71.29636192321729</c:v>
                </c:pt>
                <c:pt idx="3433">
                  <c:v>71.320874929428285</c:v>
                </c:pt>
                <c:pt idx="3434">
                  <c:v>71.341438055038282</c:v>
                </c:pt>
                <c:pt idx="3435">
                  <c:v>71.36184906959528</c:v>
                </c:pt>
                <c:pt idx="3436">
                  <c:v>71.386403083801284</c:v>
                </c:pt>
                <c:pt idx="3437">
                  <c:v>71.406883955002286</c:v>
                </c:pt>
                <c:pt idx="3438">
                  <c:v>71.427416086197283</c:v>
                </c:pt>
                <c:pt idx="3439">
                  <c:v>71.451942920685283</c:v>
                </c:pt>
                <c:pt idx="3440">
                  <c:v>71.472446918487279</c:v>
                </c:pt>
                <c:pt idx="3441">
                  <c:v>71.49294400215129</c:v>
                </c:pt>
                <c:pt idx="3442">
                  <c:v>71.517468929290288</c:v>
                </c:pt>
                <c:pt idx="3443">
                  <c:v>71.537977933883283</c:v>
                </c:pt>
                <c:pt idx="3444">
                  <c:v>71.558472871776289</c:v>
                </c:pt>
                <c:pt idx="3445">
                  <c:v>71.582983016966281</c:v>
                </c:pt>
                <c:pt idx="3446">
                  <c:v>71.603514909746281</c:v>
                </c:pt>
                <c:pt idx="3447">
                  <c:v>71.623980045316287</c:v>
                </c:pt>
                <c:pt idx="3448">
                  <c:v>71.648527860646283</c:v>
                </c:pt>
                <c:pt idx="3449">
                  <c:v>71.669025897976283</c:v>
                </c:pt>
                <c:pt idx="3450">
                  <c:v>71.689548969266284</c:v>
                </c:pt>
                <c:pt idx="3451">
                  <c:v>71.71407389640629</c:v>
                </c:pt>
                <c:pt idx="3452">
                  <c:v>71.734590053556289</c:v>
                </c:pt>
                <c:pt idx="3453">
                  <c:v>71.755069971086286</c:v>
                </c:pt>
                <c:pt idx="3454">
                  <c:v>71.779618024826277</c:v>
                </c:pt>
                <c:pt idx="3455">
                  <c:v>71.800082921986288</c:v>
                </c:pt>
                <c:pt idx="3456">
                  <c:v>71.820600032806283</c:v>
                </c:pt>
                <c:pt idx="3457">
                  <c:v>71.845133066176288</c:v>
                </c:pt>
                <c:pt idx="3458">
                  <c:v>71.865643978116282</c:v>
                </c:pt>
                <c:pt idx="3459">
                  <c:v>71.886154890056289</c:v>
                </c:pt>
                <c:pt idx="3460">
                  <c:v>71.910678863526286</c:v>
                </c:pt>
                <c:pt idx="3461">
                  <c:v>71.931201934816286</c:v>
                </c:pt>
                <c:pt idx="3462">
                  <c:v>71.951675891876278</c:v>
                </c:pt>
                <c:pt idx="3463">
                  <c:v>71.976207971576287</c:v>
                </c:pt>
                <c:pt idx="3464">
                  <c:v>71.996707916256284</c:v>
                </c:pt>
                <c:pt idx="3465">
                  <c:v>72.017204046246277</c:v>
                </c:pt>
                <c:pt idx="3466">
                  <c:v>72.041713953016284</c:v>
                </c:pt>
                <c:pt idx="3467">
                  <c:v>72.062229871746283</c:v>
                </c:pt>
                <c:pt idx="3468">
                  <c:v>72.08274006843628</c:v>
                </c:pt>
                <c:pt idx="3469">
                  <c:v>72.107261896136279</c:v>
                </c:pt>
                <c:pt idx="3470">
                  <c:v>72.127754926686279</c:v>
                </c:pt>
                <c:pt idx="3471">
                  <c:v>72.148218870166289</c:v>
                </c:pt>
                <c:pt idx="3472">
                  <c:v>72.172788858416283</c:v>
                </c:pt>
                <c:pt idx="3473">
                  <c:v>72.193280935286282</c:v>
                </c:pt>
                <c:pt idx="3474">
                  <c:v>72.217766046526279</c:v>
                </c:pt>
                <c:pt idx="3475">
                  <c:v>72.238281011586281</c:v>
                </c:pt>
                <c:pt idx="3476">
                  <c:v>72.258817911146281</c:v>
                </c:pt>
                <c:pt idx="3477">
                  <c:v>72.283341884616277</c:v>
                </c:pt>
                <c:pt idx="3478">
                  <c:v>72.303832054136279</c:v>
                </c:pt>
                <c:pt idx="3479">
                  <c:v>72.324337005616286</c:v>
                </c:pt>
                <c:pt idx="3480">
                  <c:v>72.348841905596288</c:v>
                </c:pt>
                <c:pt idx="3481">
                  <c:v>72.369384050366278</c:v>
                </c:pt>
                <c:pt idx="3482">
                  <c:v>72.389888048176289</c:v>
                </c:pt>
                <c:pt idx="3483">
                  <c:v>72.41440701484629</c:v>
                </c:pt>
                <c:pt idx="3484">
                  <c:v>72.434908866886289</c:v>
                </c:pt>
                <c:pt idx="3485">
                  <c:v>72.455412864686281</c:v>
                </c:pt>
                <c:pt idx="3486">
                  <c:v>72.479935884476291</c:v>
                </c:pt>
                <c:pt idx="3487">
                  <c:v>72.500434875486278</c:v>
                </c:pt>
                <c:pt idx="3488">
                  <c:v>72.520948886876283</c:v>
                </c:pt>
                <c:pt idx="3489">
                  <c:v>72.54544901847629</c:v>
                </c:pt>
                <c:pt idx="3490">
                  <c:v>72.565958023076291</c:v>
                </c:pt>
                <c:pt idx="3491">
                  <c:v>72.586442947386288</c:v>
                </c:pt>
                <c:pt idx="3492">
                  <c:v>72.611003875736287</c:v>
                </c:pt>
                <c:pt idx="3493">
                  <c:v>72.63151407241628</c:v>
                </c:pt>
                <c:pt idx="3494">
                  <c:v>72.652005910876284</c:v>
                </c:pt>
                <c:pt idx="3495">
                  <c:v>72.67650008201629</c:v>
                </c:pt>
                <c:pt idx="3496">
                  <c:v>72.697031021116288</c:v>
                </c:pt>
                <c:pt idx="3497">
                  <c:v>72.717531919476286</c:v>
                </c:pt>
                <c:pt idx="3498">
                  <c:v>72.74204397201629</c:v>
                </c:pt>
                <c:pt idx="3499">
                  <c:v>72.762558937076278</c:v>
                </c:pt>
                <c:pt idx="3500">
                  <c:v>72.783112049106279</c:v>
                </c:pt>
                <c:pt idx="3501">
                  <c:v>72.80760097503628</c:v>
                </c:pt>
                <c:pt idx="3502">
                  <c:v>72.828116893766278</c:v>
                </c:pt>
                <c:pt idx="3503">
                  <c:v>72.84861707687628</c:v>
                </c:pt>
                <c:pt idx="3504">
                  <c:v>72.873130083086281</c:v>
                </c:pt>
                <c:pt idx="3505">
                  <c:v>72.893650054936288</c:v>
                </c:pt>
                <c:pt idx="3506">
                  <c:v>72.914139032366279</c:v>
                </c:pt>
                <c:pt idx="3507">
                  <c:v>72.93865799903628</c:v>
                </c:pt>
                <c:pt idx="3508">
                  <c:v>72.959192037586291</c:v>
                </c:pt>
                <c:pt idx="3509">
                  <c:v>72.979671001436287</c:v>
                </c:pt>
                <c:pt idx="3510">
                  <c:v>73.004173040386291</c:v>
                </c:pt>
                <c:pt idx="3511">
                  <c:v>73.024728059766289</c:v>
                </c:pt>
                <c:pt idx="3512">
                  <c:v>73.045217037196281</c:v>
                </c:pt>
                <c:pt idx="3513">
                  <c:v>73.06976389884629</c:v>
                </c:pt>
                <c:pt idx="3514">
                  <c:v>73.090262889866281</c:v>
                </c:pt>
                <c:pt idx="3515">
                  <c:v>73.110785007476281</c:v>
                </c:pt>
                <c:pt idx="3516">
                  <c:v>73.135282993316281</c:v>
                </c:pt>
                <c:pt idx="3517">
                  <c:v>73.155793905256289</c:v>
                </c:pt>
                <c:pt idx="3518">
                  <c:v>73.176287889476285</c:v>
                </c:pt>
                <c:pt idx="3519">
                  <c:v>73.200803041456282</c:v>
                </c:pt>
                <c:pt idx="3520">
                  <c:v>73.221276044846277</c:v>
                </c:pt>
                <c:pt idx="3521">
                  <c:v>73.241853952406288</c:v>
                </c:pt>
                <c:pt idx="3522">
                  <c:v>73.266382932666289</c:v>
                </c:pt>
                <c:pt idx="3523">
                  <c:v>73.28687095641628</c:v>
                </c:pt>
                <c:pt idx="3524">
                  <c:v>73.30736398696628</c:v>
                </c:pt>
                <c:pt idx="3525">
                  <c:v>73.331877946856281</c:v>
                </c:pt>
                <c:pt idx="3526">
                  <c:v>73.352416992186278</c:v>
                </c:pt>
                <c:pt idx="3527">
                  <c:v>73.372889995576287</c:v>
                </c:pt>
                <c:pt idx="3528">
                  <c:v>73.397418022156288</c:v>
                </c:pt>
                <c:pt idx="3529">
                  <c:v>73.417921066286283</c:v>
                </c:pt>
                <c:pt idx="3530">
                  <c:v>73.438443899156283</c:v>
                </c:pt>
                <c:pt idx="3531">
                  <c:v>73.462909936906286</c:v>
                </c:pt>
                <c:pt idx="3532">
                  <c:v>73.483469963076288</c:v>
                </c:pt>
                <c:pt idx="3533">
                  <c:v>73.503969907756286</c:v>
                </c:pt>
                <c:pt idx="3534">
                  <c:v>73.528465986256279</c:v>
                </c:pt>
                <c:pt idx="3535">
                  <c:v>73.54899406432628</c:v>
                </c:pt>
                <c:pt idx="3536">
                  <c:v>73.569494009016282</c:v>
                </c:pt>
                <c:pt idx="3537">
                  <c:v>73.594007015226282</c:v>
                </c:pt>
                <c:pt idx="3538">
                  <c:v>73.61453294753629</c:v>
                </c:pt>
                <c:pt idx="3539">
                  <c:v>73.635020971296285</c:v>
                </c:pt>
                <c:pt idx="3540">
                  <c:v>73.659533023836289</c:v>
                </c:pt>
                <c:pt idx="3541">
                  <c:v>73.68005609512629</c:v>
                </c:pt>
                <c:pt idx="3542">
                  <c:v>73.700567960736279</c:v>
                </c:pt>
                <c:pt idx="3543">
                  <c:v>73.725094079976287</c:v>
                </c:pt>
                <c:pt idx="3544">
                  <c:v>73.74561500549629</c:v>
                </c:pt>
                <c:pt idx="3545">
                  <c:v>73.766098022456291</c:v>
                </c:pt>
                <c:pt idx="3546">
                  <c:v>73.790618896486279</c:v>
                </c:pt>
                <c:pt idx="3547">
                  <c:v>73.81114196777628</c:v>
                </c:pt>
                <c:pt idx="3548">
                  <c:v>73.831623077396287</c:v>
                </c:pt>
                <c:pt idx="3549">
                  <c:v>73.856127977366285</c:v>
                </c:pt>
                <c:pt idx="3550">
                  <c:v>73.876647949216277</c:v>
                </c:pt>
                <c:pt idx="3551">
                  <c:v>73.897171974186278</c:v>
                </c:pt>
                <c:pt idx="3552">
                  <c:v>73.921684026716278</c:v>
                </c:pt>
                <c:pt idx="3553">
                  <c:v>73.942200899126277</c:v>
                </c:pt>
                <c:pt idx="3554">
                  <c:v>73.962697029116285</c:v>
                </c:pt>
                <c:pt idx="3555">
                  <c:v>73.987210035326285</c:v>
                </c:pt>
                <c:pt idx="3556">
                  <c:v>74.007724046706286</c:v>
                </c:pt>
                <c:pt idx="3557">
                  <c:v>74.028218030926283</c:v>
                </c:pt>
                <c:pt idx="3558">
                  <c:v>74.052747011186284</c:v>
                </c:pt>
                <c:pt idx="3559">
                  <c:v>74.073246955876286</c:v>
                </c:pt>
                <c:pt idx="3560">
                  <c:v>74.09377288818628</c:v>
                </c:pt>
                <c:pt idx="3561">
                  <c:v>74.118277072906281</c:v>
                </c:pt>
                <c:pt idx="3562">
                  <c:v>74.138797998426284</c:v>
                </c:pt>
                <c:pt idx="3563">
                  <c:v>74.159287929536291</c:v>
                </c:pt>
                <c:pt idx="3564">
                  <c:v>74.183768033986283</c:v>
                </c:pt>
                <c:pt idx="3565">
                  <c:v>74.204324960706288</c:v>
                </c:pt>
                <c:pt idx="3566">
                  <c:v>74.224673032756286</c:v>
                </c:pt>
                <c:pt idx="3567">
                  <c:v>74.249371051786284</c:v>
                </c:pt>
                <c:pt idx="3568">
                  <c:v>74.269829034806278</c:v>
                </c:pt>
                <c:pt idx="3569">
                  <c:v>74.290327072146283</c:v>
                </c:pt>
                <c:pt idx="3570">
                  <c:v>74.314841985706281</c:v>
                </c:pt>
                <c:pt idx="3571">
                  <c:v>74.335408926006281</c:v>
                </c:pt>
                <c:pt idx="3572">
                  <c:v>74.355889081956278</c:v>
                </c:pt>
                <c:pt idx="3573">
                  <c:v>74.380403995516289</c:v>
                </c:pt>
                <c:pt idx="3574">
                  <c:v>74.400892972946281</c:v>
                </c:pt>
                <c:pt idx="3575">
                  <c:v>74.421427011486287</c:v>
                </c:pt>
                <c:pt idx="3576">
                  <c:v>74.445925951006288</c:v>
                </c:pt>
                <c:pt idx="3577">
                  <c:v>74.466392993926291</c:v>
                </c:pt>
                <c:pt idx="3578">
                  <c:v>74.486933946606285</c:v>
                </c:pt>
                <c:pt idx="3579">
                  <c:v>74.511466979976291</c:v>
                </c:pt>
                <c:pt idx="3580">
                  <c:v>74.531977891926289</c:v>
                </c:pt>
                <c:pt idx="3581">
                  <c:v>74.552495002746284</c:v>
                </c:pt>
                <c:pt idx="3582">
                  <c:v>74.577015876766282</c:v>
                </c:pt>
                <c:pt idx="3583">
                  <c:v>74.597536087036289</c:v>
                </c:pt>
                <c:pt idx="3584">
                  <c:v>74.617985963826285</c:v>
                </c:pt>
                <c:pt idx="3585">
                  <c:v>74.642535924916288</c:v>
                </c:pt>
                <c:pt idx="3586">
                  <c:v>74.663065910336286</c:v>
                </c:pt>
                <c:pt idx="3587">
                  <c:v>74.683554887776282</c:v>
                </c:pt>
                <c:pt idx="3588">
                  <c:v>74.708066940306281</c:v>
                </c:pt>
                <c:pt idx="3589">
                  <c:v>74.728580951686283</c:v>
                </c:pt>
                <c:pt idx="3590">
                  <c:v>74.749096870426285</c:v>
                </c:pt>
                <c:pt idx="3591">
                  <c:v>74.773585081096286</c:v>
                </c:pt>
                <c:pt idx="3592">
                  <c:v>74.79413604736628</c:v>
                </c:pt>
                <c:pt idx="3593">
                  <c:v>74.814686059956287</c:v>
                </c:pt>
                <c:pt idx="3594">
                  <c:v>74.839138984676282</c:v>
                </c:pt>
                <c:pt idx="3595">
                  <c:v>74.859663963316279</c:v>
                </c:pt>
                <c:pt idx="3596">
                  <c:v>74.88019704818629</c:v>
                </c:pt>
                <c:pt idx="3597">
                  <c:v>74.904666900636286</c:v>
                </c:pt>
                <c:pt idx="3598">
                  <c:v>74.925189018246286</c:v>
                </c:pt>
                <c:pt idx="3599">
                  <c:v>74.945677042006281</c:v>
                </c:pt>
                <c:pt idx="3600">
                  <c:v>74.970165967936282</c:v>
                </c:pt>
                <c:pt idx="3601">
                  <c:v>74.990719079976287</c:v>
                </c:pt>
                <c:pt idx="3602">
                  <c:v>75.011226892476287</c:v>
                </c:pt>
                <c:pt idx="3603">
                  <c:v>75.03572297096629</c:v>
                </c:pt>
                <c:pt idx="3604">
                  <c:v>75.056241035466286</c:v>
                </c:pt>
                <c:pt idx="3605">
                  <c:v>75.076756000516284</c:v>
                </c:pt>
                <c:pt idx="3606">
                  <c:v>75.101244926456289</c:v>
                </c:pt>
                <c:pt idx="3607">
                  <c:v>75.121761083606287</c:v>
                </c:pt>
                <c:pt idx="3608">
                  <c:v>75.142282009126291</c:v>
                </c:pt>
                <c:pt idx="3609">
                  <c:v>75.166771888736278</c:v>
                </c:pt>
                <c:pt idx="3610">
                  <c:v>75.187296867366285</c:v>
                </c:pt>
                <c:pt idx="3611">
                  <c:v>75.207830905916282</c:v>
                </c:pt>
                <c:pt idx="3612">
                  <c:v>75.23236107826628</c:v>
                </c:pt>
                <c:pt idx="3613">
                  <c:v>75.252835035326285</c:v>
                </c:pt>
                <c:pt idx="3614">
                  <c:v>75.273357868196285</c:v>
                </c:pt>
                <c:pt idx="3615">
                  <c:v>75.297847032546287</c:v>
                </c:pt>
                <c:pt idx="3616">
                  <c:v>75.318413972856291</c:v>
                </c:pt>
                <c:pt idx="3617">
                  <c:v>75.338891983036291</c:v>
                </c:pt>
                <c:pt idx="3618">
                  <c:v>75.363373041156279</c:v>
                </c:pt>
                <c:pt idx="3619">
                  <c:v>75.383893012996282</c:v>
                </c:pt>
                <c:pt idx="3620">
                  <c:v>75.404459953306286</c:v>
                </c:pt>
                <c:pt idx="3621">
                  <c:v>75.428906917576285</c:v>
                </c:pt>
                <c:pt idx="3622">
                  <c:v>75.449460983276282</c:v>
                </c:pt>
                <c:pt idx="3623">
                  <c:v>75.469992876056281</c:v>
                </c:pt>
                <c:pt idx="3624">
                  <c:v>75.494483947756279</c:v>
                </c:pt>
                <c:pt idx="3625">
                  <c:v>75.514991044996279</c:v>
                </c:pt>
                <c:pt idx="3626">
                  <c:v>75.535503864286284</c:v>
                </c:pt>
                <c:pt idx="3627">
                  <c:v>75.559993982316286</c:v>
                </c:pt>
                <c:pt idx="3628">
                  <c:v>76.370469093322754</c:v>
                </c:pt>
                <c:pt idx="3629">
                  <c:v>76.370933055877686</c:v>
                </c:pt>
                <c:pt idx="3630">
                  <c:v>76.371360063552856</c:v>
                </c:pt>
                <c:pt idx="3631">
                  <c:v>76.371776103973389</c:v>
                </c:pt>
                <c:pt idx="3632">
                  <c:v>76.372191190719604</c:v>
                </c:pt>
                <c:pt idx="3633">
                  <c:v>76.372603178024292</c:v>
                </c:pt>
                <c:pt idx="3634">
                  <c:v>76.373018026351929</c:v>
                </c:pt>
                <c:pt idx="3635">
                  <c:v>76.373461961746216</c:v>
                </c:pt>
                <c:pt idx="3636">
                  <c:v>76.373882055282593</c:v>
                </c:pt>
                <c:pt idx="3637">
                  <c:v>76.374300003051758</c:v>
                </c:pt>
                <c:pt idx="3638">
                  <c:v>76.374771118164063</c:v>
                </c:pt>
                <c:pt idx="3639">
                  <c:v>76.375190019607544</c:v>
                </c:pt>
                <c:pt idx="3640">
                  <c:v>76.375378131866455</c:v>
                </c:pt>
                <c:pt idx="3641">
                  <c:v>76.375450134277344</c:v>
                </c:pt>
                <c:pt idx="3642">
                  <c:v>76.375524044036865</c:v>
                </c:pt>
                <c:pt idx="3643">
                  <c:v>76.37559700012207</c:v>
                </c:pt>
                <c:pt idx="3644">
                  <c:v>76.375670194625854</c:v>
                </c:pt>
                <c:pt idx="3645">
                  <c:v>76.37574315071106</c:v>
                </c:pt>
                <c:pt idx="3646">
                  <c:v>76.375815153121948</c:v>
                </c:pt>
                <c:pt idx="3647">
                  <c:v>76.375888109207153</c:v>
                </c:pt>
                <c:pt idx="3648">
                  <c:v>76.375961065292358</c:v>
                </c:pt>
                <c:pt idx="3649">
                  <c:v>76.376034021377563</c:v>
                </c:pt>
                <c:pt idx="3650">
                  <c:v>76.376106977462769</c:v>
                </c:pt>
                <c:pt idx="3651">
                  <c:v>76.376178979873657</c:v>
                </c:pt>
                <c:pt idx="3652">
                  <c:v>76.376253128051758</c:v>
                </c:pt>
                <c:pt idx="3653">
                  <c:v>76.376326084136963</c:v>
                </c:pt>
                <c:pt idx="3654">
                  <c:v>76.376399040222168</c:v>
                </c:pt>
                <c:pt idx="3655">
                  <c:v>76.376471996307373</c:v>
                </c:pt>
                <c:pt idx="3656">
                  <c:v>76.376543998718262</c:v>
                </c:pt>
                <c:pt idx="3657">
                  <c:v>76.376618146896362</c:v>
                </c:pt>
                <c:pt idx="3658">
                  <c:v>76.376691102981567</c:v>
                </c:pt>
                <c:pt idx="3659">
                  <c:v>76.376764059066772</c:v>
                </c:pt>
                <c:pt idx="3660">
                  <c:v>76.376837968826294</c:v>
                </c:pt>
                <c:pt idx="3661">
                  <c:v>76.376911163330078</c:v>
                </c:pt>
                <c:pt idx="3662">
                  <c:v>76.3769850730896</c:v>
                </c:pt>
                <c:pt idx="3663">
                  <c:v>76.377058982849121</c:v>
                </c:pt>
                <c:pt idx="3664">
                  <c:v>76.377135992050171</c:v>
                </c:pt>
                <c:pt idx="3665">
                  <c:v>76.381467103958158</c:v>
                </c:pt>
                <c:pt idx="3666">
                  <c:v>76.405905961990356</c:v>
                </c:pt>
                <c:pt idx="3667">
                  <c:v>76.426414012908964</c:v>
                </c:pt>
                <c:pt idx="3668">
                  <c:v>76.446838140487657</c:v>
                </c:pt>
                <c:pt idx="3669">
                  <c:v>76.471384048461658</c:v>
                </c:pt>
                <c:pt idx="3670">
                  <c:v>76.491932153701654</c:v>
                </c:pt>
                <c:pt idx="3671">
                  <c:v>76.512526988982657</c:v>
                </c:pt>
                <c:pt idx="3672">
                  <c:v>76.536972045898665</c:v>
                </c:pt>
                <c:pt idx="3673">
                  <c:v>76.557475090026657</c:v>
                </c:pt>
                <c:pt idx="3674">
                  <c:v>76.578005075454655</c:v>
                </c:pt>
                <c:pt idx="3675">
                  <c:v>76.602498054504665</c:v>
                </c:pt>
                <c:pt idx="3676">
                  <c:v>76.622990131378657</c:v>
                </c:pt>
                <c:pt idx="3677">
                  <c:v>76.643529176711667</c:v>
                </c:pt>
                <c:pt idx="3678">
                  <c:v>76.668022155761662</c:v>
                </c:pt>
                <c:pt idx="3679">
                  <c:v>76.688557147979665</c:v>
                </c:pt>
                <c:pt idx="3680">
                  <c:v>76.709056138992665</c:v>
                </c:pt>
                <c:pt idx="3681">
                  <c:v>76.733551025390668</c:v>
                </c:pt>
                <c:pt idx="3682">
                  <c:v>76.754088163375656</c:v>
                </c:pt>
                <c:pt idx="3683">
                  <c:v>76.77460718154866</c:v>
                </c:pt>
                <c:pt idx="3684">
                  <c:v>76.799096107482654</c:v>
                </c:pt>
                <c:pt idx="3685">
                  <c:v>76.819652080535661</c:v>
                </c:pt>
                <c:pt idx="3686">
                  <c:v>76.840149164199659</c:v>
                </c:pt>
                <c:pt idx="3687">
                  <c:v>76.864624023437656</c:v>
                </c:pt>
                <c:pt idx="3688">
                  <c:v>76.885179996490663</c:v>
                </c:pt>
                <c:pt idx="3689">
                  <c:v>76.905647039413665</c:v>
                </c:pt>
                <c:pt idx="3690">
                  <c:v>76.930165052413656</c:v>
                </c:pt>
                <c:pt idx="3691">
                  <c:v>76.950678110122666</c:v>
                </c:pt>
                <c:pt idx="3692">
                  <c:v>76.971207141876661</c:v>
                </c:pt>
                <c:pt idx="3693">
                  <c:v>76.995712995529658</c:v>
                </c:pt>
                <c:pt idx="3694">
                  <c:v>77.016239166259666</c:v>
                </c:pt>
                <c:pt idx="3695">
                  <c:v>77.036736965179657</c:v>
                </c:pt>
                <c:pt idx="3696">
                  <c:v>77.061232089996665</c:v>
                </c:pt>
                <c:pt idx="3697">
                  <c:v>77.081762075424663</c:v>
                </c:pt>
                <c:pt idx="3698">
                  <c:v>77.102259159087666</c:v>
                </c:pt>
                <c:pt idx="3699">
                  <c:v>77.126760005950658</c:v>
                </c:pt>
                <c:pt idx="3700">
                  <c:v>77.147288084029668</c:v>
                </c:pt>
                <c:pt idx="3701">
                  <c:v>77.16781401634266</c:v>
                </c:pt>
                <c:pt idx="3702">
                  <c:v>77.19230914115866</c:v>
                </c:pt>
                <c:pt idx="3703">
                  <c:v>77.212748050689655</c:v>
                </c:pt>
                <c:pt idx="3704">
                  <c:v>77.233349084853657</c:v>
                </c:pt>
                <c:pt idx="3705">
                  <c:v>77.257830142974655</c:v>
                </c:pt>
                <c:pt idx="3706">
                  <c:v>77.278374195098664</c:v>
                </c:pt>
                <c:pt idx="3707">
                  <c:v>77.298860073089656</c:v>
                </c:pt>
                <c:pt idx="3708">
                  <c:v>77.323383092880661</c:v>
                </c:pt>
                <c:pt idx="3709">
                  <c:v>77.343871116638667</c:v>
                </c:pt>
                <c:pt idx="3710">
                  <c:v>77.36446213722266</c:v>
                </c:pt>
                <c:pt idx="3711">
                  <c:v>77.388879060747655</c:v>
                </c:pt>
                <c:pt idx="3712">
                  <c:v>77.409425973887664</c:v>
                </c:pt>
                <c:pt idx="3713">
                  <c:v>77.429947137827668</c:v>
                </c:pt>
                <c:pt idx="3714">
                  <c:v>77.454406023027659</c:v>
                </c:pt>
                <c:pt idx="3715">
                  <c:v>77.474949121477664</c:v>
                </c:pt>
                <c:pt idx="3716">
                  <c:v>77.495445013047657</c:v>
                </c:pt>
                <c:pt idx="3717">
                  <c:v>77.519930124287654</c:v>
                </c:pt>
                <c:pt idx="3718">
                  <c:v>77.54047298431766</c:v>
                </c:pt>
                <c:pt idx="3719">
                  <c:v>77.560986042027665</c:v>
                </c:pt>
                <c:pt idx="3720">
                  <c:v>77.585482120517668</c:v>
                </c:pt>
                <c:pt idx="3721">
                  <c:v>77.606024026867658</c:v>
                </c:pt>
                <c:pt idx="3722">
                  <c:v>77.626515150067661</c:v>
                </c:pt>
                <c:pt idx="3723">
                  <c:v>77.651031970977655</c:v>
                </c:pt>
                <c:pt idx="3724">
                  <c:v>77.671571969987667</c:v>
                </c:pt>
                <c:pt idx="3725">
                  <c:v>77.69206714629766</c:v>
                </c:pt>
                <c:pt idx="3726">
                  <c:v>77.716547012327666</c:v>
                </c:pt>
                <c:pt idx="3727">
                  <c:v>77.737116098407668</c:v>
                </c:pt>
                <c:pt idx="3728">
                  <c:v>77.757590055467659</c:v>
                </c:pt>
                <c:pt idx="3729">
                  <c:v>77.782078027727664</c:v>
                </c:pt>
                <c:pt idx="3730">
                  <c:v>77.802620172497654</c:v>
                </c:pt>
                <c:pt idx="3731">
                  <c:v>77.823139190677665</c:v>
                </c:pt>
                <c:pt idx="3732">
                  <c:v>77.847630977627659</c:v>
                </c:pt>
                <c:pt idx="3733">
                  <c:v>77.868165969847666</c:v>
                </c:pt>
                <c:pt idx="3734">
                  <c:v>77.888661146167664</c:v>
                </c:pt>
                <c:pt idx="3735">
                  <c:v>77.913158178327663</c:v>
                </c:pt>
                <c:pt idx="3736">
                  <c:v>77.933688163757665</c:v>
                </c:pt>
                <c:pt idx="3737">
                  <c:v>77.95419096946766</c:v>
                </c:pt>
                <c:pt idx="3738">
                  <c:v>77.978687047957663</c:v>
                </c:pt>
                <c:pt idx="3739">
                  <c:v>77.999214172367658</c:v>
                </c:pt>
                <c:pt idx="3740">
                  <c:v>78.019723176957655</c:v>
                </c:pt>
                <c:pt idx="3741">
                  <c:v>78.044219017027658</c:v>
                </c:pt>
                <c:pt idx="3742">
                  <c:v>78.064772129057658</c:v>
                </c:pt>
                <c:pt idx="3743">
                  <c:v>78.085267066957655</c:v>
                </c:pt>
                <c:pt idx="3744">
                  <c:v>78.109760999677661</c:v>
                </c:pt>
                <c:pt idx="3745">
                  <c:v>78.130300998687659</c:v>
                </c:pt>
                <c:pt idx="3746">
                  <c:v>78.15083003043766</c:v>
                </c:pt>
                <c:pt idx="3747">
                  <c:v>78.175285100937657</c:v>
                </c:pt>
                <c:pt idx="3748">
                  <c:v>78.19582104682766</c:v>
                </c:pt>
                <c:pt idx="3749">
                  <c:v>78.216219186787654</c:v>
                </c:pt>
                <c:pt idx="3750">
                  <c:v>78.240823030467666</c:v>
                </c:pt>
                <c:pt idx="3751">
                  <c:v>78.261307001117657</c:v>
                </c:pt>
                <c:pt idx="3752">
                  <c:v>78.281887054447665</c:v>
                </c:pt>
                <c:pt idx="3753">
                  <c:v>78.306390047077656</c:v>
                </c:pt>
                <c:pt idx="3754">
                  <c:v>78.32690215110766</c:v>
                </c:pt>
                <c:pt idx="3755">
                  <c:v>78.347402095797662</c:v>
                </c:pt>
                <c:pt idx="3756">
                  <c:v>78.371901988987659</c:v>
                </c:pt>
                <c:pt idx="3757">
                  <c:v>78.392438173297663</c:v>
                </c:pt>
                <c:pt idx="3758">
                  <c:v>78.41292309760766</c:v>
                </c:pt>
                <c:pt idx="3759">
                  <c:v>78.437390089037663</c:v>
                </c:pt>
                <c:pt idx="3760">
                  <c:v>78.457951068877662</c:v>
                </c:pt>
                <c:pt idx="3761">
                  <c:v>78.478394031527657</c:v>
                </c:pt>
                <c:pt idx="3762">
                  <c:v>78.502853155137657</c:v>
                </c:pt>
                <c:pt idx="3763">
                  <c:v>78.523449182507662</c:v>
                </c:pt>
                <c:pt idx="3764">
                  <c:v>78.543997049327658</c:v>
                </c:pt>
                <c:pt idx="3765">
                  <c:v>78.568464994427657</c:v>
                </c:pt>
                <c:pt idx="3766">
                  <c:v>78.589027166367657</c:v>
                </c:pt>
                <c:pt idx="3767">
                  <c:v>78.60951805114766</c:v>
                </c:pt>
                <c:pt idx="3768">
                  <c:v>78.634011983867666</c:v>
                </c:pt>
                <c:pt idx="3769">
                  <c:v>78.654568195347665</c:v>
                </c:pt>
                <c:pt idx="3770">
                  <c:v>78.675047159197661</c:v>
                </c:pt>
                <c:pt idx="3771">
                  <c:v>78.699580192567666</c:v>
                </c:pt>
                <c:pt idx="3772">
                  <c:v>78.720081090927664</c:v>
                </c:pt>
                <c:pt idx="3773">
                  <c:v>78.740595102307665</c:v>
                </c:pt>
                <c:pt idx="3774">
                  <c:v>78.765148162837662</c:v>
                </c:pt>
                <c:pt idx="3775">
                  <c:v>78.785631179807666</c:v>
                </c:pt>
                <c:pt idx="3776">
                  <c:v>78.806127071377659</c:v>
                </c:pt>
                <c:pt idx="3777">
                  <c:v>78.830657005307657</c:v>
                </c:pt>
                <c:pt idx="3778">
                  <c:v>78.851166963577668</c:v>
                </c:pt>
                <c:pt idx="3779">
                  <c:v>78.871663093567662</c:v>
                </c:pt>
                <c:pt idx="3780">
                  <c:v>78.896182060237663</c:v>
                </c:pt>
                <c:pt idx="3781">
                  <c:v>78.916679143907658</c:v>
                </c:pt>
                <c:pt idx="3782">
                  <c:v>78.937203168867654</c:v>
                </c:pt>
                <c:pt idx="3783">
                  <c:v>78.961650133137667</c:v>
                </c:pt>
                <c:pt idx="3784">
                  <c:v>78.982125997547655</c:v>
                </c:pt>
                <c:pt idx="3785">
                  <c:v>79.002684116367661</c:v>
                </c:pt>
                <c:pt idx="3786">
                  <c:v>79.02723503112766</c:v>
                </c:pt>
                <c:pt idx="3787">
                  <c:v>79.047752141947655</c:v>
                </c:pt>
                <c:pt idx="3788">
                  <c:v>79.068241119387665</c:v>
                </c:pt>
                <c:pt idx="3789">
                  <c:v>79.092769145967665</c:v>
                </c:pt>
                <c:pt idx="3790">
                  <c:v>79.113238096237666</c:v>
                </c:pt>
                <c:pt idx="3791">
                  <c:v>79.133758068087658</c:v>
                </c:pt>
                <c:pt idx="3792">
                  <c:v>79.158287048337655</c:v>
                </c:pt>
                <c:pt idx="3793">
                  <c:v>79.178815126417661</c:v>
                </c:pt>
                <c:pt idx="3794">
                  <c:v>79.199306964877664</c:v>
                </c:pt>
                <c:pt idx="3795">
                  <c:v>79.223873138427663</c:v>
                </c:pt>
                <c:pt idx="3796">
                  <c:v>79.244357109067664</c:v>
                </c:pt>
                <c:pt idx="3797">
                  <c:v>79.264853000637657</c:v>
                </c:pt>
                <c:pt idx="3798">
                  <c:v>79.289432048797664</c:v>
                </c:pt>
                <c:pt idx="3799">
                  <c:v>79.309868097307657</c:v>
                </c:pt>
                <c:pt idx="3800">
                  <c:v>79.330379009247665</c:v>
                </c:pt>
                <c:pt idx="3801">
                  <c:v>79.354907989497661</c:v>
                </c:pt>
                <c:pt idx="3802">
                  <c:v>79.375454187397665</c:v>
                </c:pt>
                <c:pt idx="3803">
                  <c:v>79.395934104917657</c:v>
                </c:pt>
                <c:pt idx="3804">
                  <c:v>79.420459032057664</c:v>
                </c:pt>
                <c:pt idx="3805">
                  <c:v>79.440973997117666</c:v>
                </c:pt>
                <c:pt idx="3806">
                  <c:v>79.461457967757667</c:v>
                </c:pt>
                <c:pt idx="3807">
                  <c:v>79.485967159267659</c:v>
                </c:pt>
                <c:pt idx="3808">
                  <c:v>79.506466150287665</c:v>
                </c:pt>
                <c:pt idx="3809">
                  <c:v>79.526962041857658</c:v>
                </c:pt>
                <c:pt idx="3810">
                  <c:v>79.551485061647668</c:v>
                </c:pt>
                <c:pt idx="3811">
                  <c:v>79.571990013117656</c:v>
                </c:pt>
                <c:pt idx="3812">
                  <c:v>79.592466115947659</c:v>
                </c:pt>
                <c:pt idx="3813">
                  <c:v>79.617046117777662</c:v>
                </c:pt>
                <c:pt idx="3814">
                  <c:v>79.637534141537657</c:v>
                </c:pt>
                <c:pt idx="3815">
                  <c:v>79.658042192457657</c:v>
                </c:pt>
                <c:pt idx="3816">
                  <c:v>79.68259215354766</c:v>
                </c:pt>
                <c:pt idx="3817">
                  <c:v>79.703068971637663</c:v>
                </c:pt>
                <c:pt idx="3818">
                  <c:v>79.723566055297667</c:v>
                </c:pt>
                <c:pt idx="3819">
                  <c:v>79.748075008387659</c:v>
                </c:pt>
                <c:pt idx="3820">
                  <c:v>79.768589973447661</c:v>
                </c:pt>
                <c:pt idx="3821">
                  <c:v>79.789112091067665</c:v>
                </c:pt>
                <c:pt idx="3822">
                  <c:v>79.813624143597664</c:v>
                </c:pt>
                <c:pt idx="3823">
                  <c:v>79.834144115447657</c:v>
                </c:pt>
                <c:pt idx="3824">
                  <c:v>79.85463500022766</c:v>
                </c:pt>
                <c:pt idx="3825">
                  <c:v>79.879173040387656</c:v>
                </c:pt>
                <c:pt idx="3826">
                  <c:v>79.899669170377663</c:v>
                </c:pt>
                <c:pt idx="3827">
                  <c:v>79.92016315459766</c:v>
                </c:pt>
                <c:pt idx="3828">
                  <c:v>79.944689989087664</c:v>
                </c:pt>
                <c:pt idx="3829">
                  <c:v>79.965214014057665</c:v>
                </c:pt>
                <c:pt idx="3830">
                  <c:v>79.985690116877663</c:v>
                </c:pt>
                <c:pt idx="3831">
                  <c:v>80.010215997697657</c:v>
                </c:pt>
                <c:pt idx="3832">
                  <c:v>80.030743122097661</c:v>
                </c:pt>
                <c:pt idx="3833">
                  <c:v>80.051242113117667</c:v>
                </c:pt>
                <c:pt idx="3834">
                  <c:v>80.075769186017666</c:v>
                </c:pt>
                <c:pt idx="3835">
                  <c:v>80.096278190617667</c:v>
                </c:pt>
                <c:pt idx="3836">
                  <c:v>80.116765022277662</c:v>
                </c:pt>
                <c:pt idx="3837">
                  <c:v>80.141299009327668</c:v>
                </c:pt>
                <c:pt idx="3838">
                  <c:v>80.16179418563766</c:v>
                </c:pt>
                <c:pt idx="3839">
                  <c:v>80.182294130327662</c:v>
                </c:pt>
                <c:pt idx="3840">
                  <c:v>80.206803083417668</c:v>
                </c:pt>
                <c:pt idx="3841">
                  <c:v>80.227324962617658</c:v>
                </c:pt>
                <c:pt idx="3842">
                  <c:v>80.247833013537658</c:v>
                </c:pt>
                <c:pt idx="3843">
                  <c:v>80.272420167927663</c:v>
                </c:pt>
                <c:pt idx="3844">
                  <c:v>80.292874097827664</c:v>
                </c:pt>
                <c:pt idx="3845">
                  <c:v>80.313374996187662</c:v>
                </c:pt>
                <c:pt idx="3846">
                  <c:v>80.337898015977657</c:v>
                </c:pt>
                <c:pt idx="3847">
                  <c:v>80.35844302177766</c:v>
                </c:pt>
                <c:pt idx="3848">
                  <c:v>80.378898143767657</c:v>
                </c:pt>
                <c:pt idx="3849">
                  <c:v>80.403423070907664</c:v>
                </c:pt>
                <c:pt idx="3850">
                  <c:v>80.423923015597666</c:v>
                </c:pt>
                <c:pt idx="3851">
                  <c:v>80.444472074507658</c:v>
                </c:pt>
                <c:pt idx="3852">
                  <c:v>80.468952178957665</c:v>
                </c:pt>
                <c:pt idx="3853">
                  <c:v>80.48947000503766</c:v>
                </c:pt>
                <c:pt idx="3854">
                  <c:v>80.509966135027668</c:v>
                </c:pt>
                <c:pt idx="3855">
                  <c:v>80.53450512885766</c:v>
                </c:pt>
                <c:pt idx="3856">
                  <c:v>80.554996013637663</c:v>
                </c:pt>
                <c:pt idx="3857">
                  <c:v>80.575489997867663</c:v>
                </c:pt>
                <c:pt idx="3858">
                  <c:v>80.600030183787666</c:v>
                </c:pt>
                <c:pt idx="3859">
                  <c:v>80.620524168017667</c:v>
                </c:pt>
                <c:pt idx="3860">
                  <c:v>80.641016006467666</c:v>
                </c:pt>
                <c:pt idx="3861">
                  <c:v>80.665552139277665</c:v>
                </c:pt>
                <c:pt idx="3862">
                  <c:v>80.686029195787654</c:v>
                </c:pt>
                <c:pt idx="3863">
                  <c:v>80.706566095347654</c:v>
                </c:pt>
                <c:pt idx="3864">
                  <c:v>80.731096029277666</c:v>
                </c:pt>
                <c:pt idx="3865">
                  <c:v>80.751604080197666</c:v>
                </c:pt>
                <c:pt idx="3866">
                  <c:v>80.776105165477659</c:v>
                </c:pt>
                <c:pt idx="3867">
                  <c:v>80.796621084217662</c:v>
                </c:pt>
                <c:pt idx="3868">
                  <c:v>80.817152023317661</c:v>
                </c:pt>
                <c:pt idx="3869">
                  <c:v>80.841631174087667</c:v>
                </c:pt>
                <c:pt idx="3870">
                  <c:v>80.862150192257658</c:v>
                </c:pt>
                <c:pt idx="3871">
                  <c:v>80.882647991177663</c:v>
                </c:pt>
                <c:pt idx="3872">
                  <c:v>80.907155990597659</c:v>
                </c:pt>
                <c:pt idx="3873">
                  <c:v>80.927695989607656</c:v>
                </c:pt>
                <c:pt idx="3874">
                  <c:v>80.94817805289766</c:v>
                </c:pt>
                <c:pt idx="3875">
                  <c:v>80.972710132597655</c:v>
                </c:pt>
                <c:pt idx="3876">
                  <c:v>80.993230104447662</c:v>
                </c:pt>
                <c:pt idx="3877">
                  <c:v>81.013732194897656</c:v>
                </c:pt>
                <c:pt idx="3878">
                  <c:v>81.038240194317666</c:v>
                </c:pt>
                <c:pt idx="3879">
                  <c:v>81.058748006817666</c:v>
                </c:pt>
                <c:pt idx="3880">
                  <c:v>81.07926011085766</c:v>
                </c:pt>
                <c:pt idx="3881">
                  <c:v>81.103758096697661</c:v>
                </c:pt>
                <c:pt idx="3882">
                  <c:v>81.124251127247661</c:v>
                </c:pt>
                <c:pt idx="3883">
                  <c:v>81.144798994067656</c:v>
                </c:pt>
                <c:pt idx="3884">
                  <c:v>81.169311046597656</c:v>
                </c:pt>
                <c:pt idx="3885">
                  <c:v>81.189831972117659</c:v>
                </c:pt>
                <c:pt idx="3886">
                  <c:v>81.210271120067659</c:v>
                </c:pt>
                <c:pt idx="3887">
                  <c:v>81.234776973727662</c:v>
                </c:pt>
                <c:pt idx="3888">
                  <c:v>81.255360126497663</c:v>
                </c:pt>
                <c:pt idx="3889">
                  <c:v>81.275853157047663</c:v>
                </c:pt>
                <c:pt idx="3890">
                  <c:v>81.300393104557656</c:v>
                </c:pt>
                <c:pt idx="3891">
                  <c:v>81.320877075197657</c:v>
                </c:pt>
                <c:pt idx="3892">
                  <c:v>81.34146714210766</c:v>
                </c:pt>
                <c:pt idx="3893">
                  <c:v>81.365914106367654</c:v>
                </c:pt>
                <c:pt idx="3894">
                  <c:v>81.386438131327665</c:v>
                </c:pt>
                <c:pt idx="3895">
                  <c:v>82.280649900436401</c:v>
                </c:pt>
                <c:pt idx="3896">
                  <c:v>82.281295776367188</c:v>
                </c:pt>
                <c:pt idx="3897">
                  <c:v>82.281742811203003</c:v>
                </c:pt>
                <c:pt idx="3898">
                  <c:v>82.282172918319702</c:v>
                </c:pt>
                <c:pt idx="3899">
                  <c:v>82.282598972320557</c:v>
                </c:pt>
                <c:pt idx="3900">
                  <c:v>82.283053874969482</c:v>
                </c:pt>
                <c:pt idx="3901">
                  <c:v>82.283482789993286</c:v>
                </c:pt>
                <c:pt idx="3902">
                  <c:v>82.283908843994141</c:v>
                </c:pt>
                <c:pt idx="3903">
                  <c:v>82.284332752227783</c:v>
                </c:pt>
                <c:pt idx="3904">
                  <c:v>82.284759759902954</c:v>
                </c:pt>
                <c:pt idx="3905">
                  <c:v>82.285182952880859</c:v>
                </c:pt>
                <c:pt idx="3906">
                  <c:v>82.285361766815186</c:v>
                </c:pt>
                <c:pt idx="3907">
                  <c:v>82.285436868667603</c:v>
                </c:pt>
                <c:pt idx="3908">
                  <c:v>82.285513877868652</c:v>
                </c:pt>
                <c:pt idx="3909">
                  <c:v>82.28558874130249</c:v>
                </c:pt>
                <c:pt idx="3910">
                  <c:v>82.28566575050354</c:v>
                </c:pt>
                <c:pt idx="3911">
                  <c:v>82.285740852355957</c:v>
                </c:pt>
                <c:pt idx="3912">
                  <c:v>82.28581690788269</c:v>
                </c:pt>
                <c:pt idx="3913">
                  <c:v>82.285892963409424</c:v>
                </c:pt>
                <c:pt idx="3914">
                  <c:v>82.285983800888062</c:v>
                </c:pt>
                <c:pt idx="3915">
                  <c:v>82.286059856414795</c:v>
                </c:pt>
                <c:pt idx="3916">
                  <c:v>82.286135911941528</c:v>
                </c:pt>
                <c:pt idx="3917">
                  <c:v>82.286210775375366</c:v>
                </c:pt>
                <c:pt idx="3918">
                  <c:v>82.2862868309021</c:v>
                </c:pt>
                <c:pt idx="3919">
                  <c:v>82.286362886428833</c:v>
                </c:pt>
                <c:pt idx="3920">
                  <c:v>82.286437749862671</c:v>
                </c:pt>
                <c:pt idx="3921">
                  <c:v>82.286513805389404</c:v>
                </c:pt>
                <c:pt idx="3922">
                  <c:v>82.286589860916138</c:v>
                </c:pt>
                <c:pt idx="3923">
                  <c:v>82.286664962768555</c:v>
                </c:pt>
                <c:pt idx="3924">
                  <c:v>82.286739826202393</c:v>
                </c:pt>
                <c:pt idx="3925">
                  <c:v>82.286815881729126</c:v>
                </c:pt>
                <c:pt idx="3926">
                  <c:v>82.286891937255859</c:v>
                </c:pt>
                <c:pt idx="3927">
                  <c:v>82.286967754364014</c:v>
                </c:pt>
                <c:pt idx="3928">
                  <c:v>82.287047863006592</c:v>
                </c:pt>
                <c:pt idx="3929">
                  <c:v>82.287124872207642</c:v>
                </c:pt>
                <c:pt idx="3930">
                  <c:v>82.287200927734375</c:v>
                </c:pt>
                <c:pt idx="3931">
                  <c:v>82.287276744842529</c:v>
                </c:pt>
                <c:pt idx="3932">
                  <c:v>82.287352800369263</c:v>
                </c:pt>
                <c:pt idx="3933">
                  <c:v>82.287428855895996</c:v>
                </c:pt>
                <c:pt idx="3934">
                  <c:v>82.287505865097046</c:v>
                </c:pt>
                <c:pt idx="3935">
                  <c:v>82.287581920623779</c:v>
                </c:pt>
                <c:pt idx="3936">
                  <c:v>82.289769887924194</c:v>
                </c:pt>
                <c:pt idx="3937">
                  <c:v>82.310214757919269</c:v>
                </c:pt>
                <c:pt idx="3938">
                  <c:v>82.334800958633465</c:v>
                </c:pt>
                <c:pt idx="3939">
                  <c:v>82.355385780334473</c:v>
                </c:pt>
                <c:pt idx="3940">
                  <c:v>82.375892877578764</c:v>
                </c:pt>
                <c:pt idx="3941">
                  <c:v>82.400361776351772</c:v>
                </c:pt>
                <c:pt idx="3942">
                  <c:v>82.420889854430769</c:v>
                </c:pt>
                <c:pt idx="3943">
                  <c:v>82.441408872604768</c:v>
                </c:pt>
                <c:pt idx="3944">
                  <c:v>82.465915918349765</c:v>
                </c:pt>
                <c:pt idx="3945">
                  <c:v>82.486442804336775</c:v>
                </c:pt>
                <c:pt idx="3946">
                  <c:v>82.506941795348766</c:v>
                </c:pt>
                <c:pt idx="3947">
                  <c:v>82.531447887420768</c:v>
                </c:pt>
                <c:pt idx="3948">
                  <c:v>82.551967859267776</c:v>
                </c:pt>
                <c:pt idx="3949">
                  <c:v>82.572452783584765</c:v>
                </c:pt>
                <c:pt idx="3950">
                  <c:v>82.596977949142769</c:v>
                </c:pt>
                <c:pt idx="3951">
                  <c:v>82.61748480796777</c:v>
                </c:pt>
                <c:pt idx="3952">
                  <c:v>82.638015747070767</c:v>
                </c:pt>
                <c:pt idx="3953">
                  <c:v>82.662499904632767</c:v>
                </c:pt>
                <c:pt idx="3954">
                  <c:v>82.683068752288776</c:v>
                </c:pt>
                <c:pt idx="3955">
                  <c:v>82.703546762466772</c:v>
                </c:pt>
                <c:pt idx="3956">
                  <c:v>82.728049755096777</c:v>
                </c:pt>
                <c:pt idx="3957">
                  <c:v>82.748567819595777</c:v>
                </c:pt>
                <c:pt idx="3958">
                  <c:v>82.769068956374767</c:v>
                </c:pt>
                <c:pt idx="3959">
                  <c:v>82.793582916259766</c:v>
                </c:pt>
                <c:pt idx="3960">
                  <c:v>82.814116954803765</c:v>
                </c:pt>
                <c:pt idx="3961">
                  <c:v>82.834589958190776</c:v>
                </c:pt>
                <c:pt idx="3962">
                  <c:v>82.859102964400776</c:v>
                </c:pt>
                <c:pt idx="3963">
                  <c:v>82.87964797019977</c:v>
                </c:pt>
                <c:pt idx="3964">
                  <c:v>82.900123834609772</c:v>
                </c:pt>
                <c:pt idx="3965">
                  <c:v>82.924655914306769</c:v>
                </c:pt>
                <c:pt idx="3966">
                  <c:v>82.945174932479773</c:v>
                </c:pt>
                <c:pt idx="3967">
                  <c:v>82.965676784515765</c:v>
                </c:pt>
                <c:pt idx="3968">
                  <c:v>82.990157842635767</c:v>
                </c:pt>
                <c:pt idx="3969">
                  <c:v>83.010669946670774</c:v>
                </c:pt>
                <c:pt idx="3970">
                  <c:v>83.031149864196777</c:v>
                </c:pt>
                <c:pt idx="3971">
                  <c:v>83.055707931518768</c:v>
                </c:pt>
                <c:pt idx="3972">
                  <c:v>83.076216936111777</c:v>
                </c:pt>
                <c:pt idx="3973">
                  <c:v>83.096725940704772</c:v>
                </c:pt>
                <c:pt idx="3974">
                  <c:v>83.121256828307764</c:v>
                </c:pt>
                <c:pt idx="3975">
                  <c:v>83.141773939132776</c:v>
                </c:pt>
                <c:pt idx="3976">
                  <c:v>83.162289857864764</c:v>
                </c:pt>
                <c:pt idx="3977">
                  <c:v>83.186769962310777</c:v>
                </c:pt>
                <c:pt idx="3978">
                  <c:v>83.207301855087763</c:v>
                </c:pt>
                <c:pt idx="3979">
                  <c:v>83.227737903594772</c:v>
                </c:pt>
                <c:pt idx="3980">
                  <c:v>83.252370834350771</c:v>
                </c:pt>
                <c:pt idx="3981">
                  <c:v>83.272826910018765</c:v>
                </c:pt>
                <c:pt idx="3982">
                  <c:v>83.293364763259774</c:v>
                </c:pt>
                <c:pt idx="3983">
                  <c:v>83.317835807799767</c:v>
                </c:pt>
                <c:pt idx="3984">
                  <c:v>83.338378906249773</c:v>
                </c:pt>
                <c:pt idx="3985">
                  <c:v>83.358893871309775</c:v>
                </c:pt>
                <c:pt idx="3986">
                  <c:v>83.383384943009773</c:v>
                </c:pt>
                <c:pt idx="3987">
                  <c:v>83.40390992164977</c:v>
                </c:pt>
                <c:pt idx="3988">
                  <c:v>83.424457788469766</c:v>
                </c:pt>
                <c:pt idx="3989">
                  <c:v>83.448908805849769</c:v>
                </c:pt>
                <c:pt idx="3990">
                  <c:v>83.46943783759977</c:v>
                </c:pt>
                <c:pt idx="3991">
                  <c:v>83.489941835399776</c:v>
                </c:pt>
                <c:pt idx="3992">
                  <c:v>83.514430761339767</c:v>
                </c:pt>
                <c:pt idx="3993">
                  <c:v>83.534946918489766</c:v>
                </c:pt>
                <c:pt idx="3994">
                  <c:v>83.555467844009769</c:v>
                </c:pt>
                <c:pt idx="3995">
                  <c:v>83.57998681067977</c:v>
                </c:pt>
                <c:pt idx="3996">
                  <c:v>83.600507736209764</c:v>
                </c:pt>
                <c:pt idx="3997">
                  <c:v>83.621017932889771</c:v>
                </c:pt>
                <c:pt idx="3998">
                  <c:v>83.645510911939766</c:v>
                </c:pt>
                <c:pt idx="3999">
                  <c:v>83.666036844249774</c:v>
                </c:pt>
                <c:pt idx="4000">
                  <c:v>83.686530828479775</c:v>
                </c:pt>
                <c:pt idx="4001">
                  <c:v>83.711059808729772</c:v>
                </c:pt>
                <c:pt idx="4002">
                  <c:v>83.731552839279772</c:v>
                </c:pt>
                <c:pt idx="4003">
                  <c:v>83.75210785865977</c:v>
                </c:pt>
                <c:pt idx="4004">
                  <c:v>83.776570796969764</c:v>
                </c:pt>
                <c:pt idx="4005">
                  <c:v>83.797103881839774</c:v>
                </c:pt>
                <c:pt idx="4006">
                  <c:v>83.817630767819765</c:v>
                </c:pt>
                <c:pt idx="4007">
                  <c:v>83.842121839519777</c:v>
                </c:pt>
                <c:pt idx="4008">
                  <c:v>83.862629890439777</c:v>
                </c:pt>
                <c:pt idx="4009">
                  <c:v>83.883155822749771</c:v>
                </c:pt>
                <c:pt idx="4010">
                  <c:v>83.907631874079769</c:v>
                </c:pt>
                <c:pt idx="4011">
                  <c:v>83.928148746489768</c:v>
                </c:pt>
                <c:pt idx="4012">
                  <c:v>83.948672771449765</c:v>
                </c:pt>
                <c:pt idx="4013">
                  <c:v>83.973162889479767</c:v>
                </c:pt>
                <c:pt idx="4014">
                  <c:v>83.993699789049771</c:v>
                </c:pt>
                <c:pt idx="4015">
                  <c:v>84.014222860339771</c:v>
                </c:pt>
                <c:pt idx="4016">
                  <c:v>84.038712739939768</c:v>
                </c:pt>
                <c:pt idx="4017">
                  <c:v>84.059199810029767</c:v>
                </c:pt>
                <c:pt idx="4018">
                  <c:v>84.079747915269763</c:v>
                </c:pt>
                <c:pt idx="4019">
                  <c:v>84.104238748549776</c:v>
                </c:pt>
                <c:pt idx="4020">
                  <c:v>84.124739885329774</c:v>
                </c:pt>
                <c:pt idx="4021">
                  <c:v>84.14527297019977</c:v>
                </c:pt>
                <c:pt idx="4022">
                  <c:v>84.169762849809771</c:v>
                </c:pt>
                <c:pt idx="4023">
                  <c:v>84.190314769749776</c:v>
                </c:pt>
                <c:pt idx="4024">
                  <c:v>84.210835933689765</c:v>
                </c:pt>
                <c:pt idx="4025">
                  <c:v>84.235367774959769</c:v>
                </c:pt>
                <c:pt idx="4026">
                  <c:v>84.255822896959771</c:v>
                </c:pt>
                <c:pt idx="4027">
                  <c:v>84.276351928709772</c:v>
                </c:pt>
                <c:pt idx="4028">
                  <c:v>84.300844907759767</c:v>
                </c:pt>
                <c:pt idx="4029">
                  <c:v>84.321409940719775</c:v>
                </c:pt>
                <c:pt idx="4030">
                  <c:v>84.341861963269764</c:v>
                </c:pt>
                <c:pt idx="4031">
                  <c:v>84.366363763809773</c:v>
                </c:pt>
                <c:pt idx="4032">
                  <c:v>84.386877775189774</c:v>
                </c:pt>
                <c:pt idx="4033">
                  <c:v>84.407441854479771</c:v>
                </c:pt>
                <c:pt idx="4034">
                  <c:v>84.431914806369775</c:v>
                </c:pt>
                <c:pt idx="4035">
                  <c:v>84.45243191718977</c:v>
                </c:pt>
                <c:pt idx="4036">
                  <c:v>84.472962856289769</c:v>
                </c:pt>
                <c:pt idx="4037">
                  <c:v>84.497443914409772</c:v>
                </c:pt>
                <c:pt idx="4038">
                  <c:v>84.517962932589768</c:v>
                </c:pt>
                <c:pt idx="4039">
                  <c:v>84.538473844529776</c:v>
                </c:pt>
                <c:pt idx="4040">
                  <c:v>84.562954902649764</c:v>
                </c:pt>
                <c:pt idx="4041">
                  <c:v>84.583487749099774</c:v>
                </c:pt>
                <c:pt idx="4042">
                  <c:v>84.604002952579776</c:v>
                </c:pt>
                <c:pt idx="4043">
                  <c:v>84.628455877299771</c:v>
                </c:pt>
                <c:pt idx="4044">
                  <c:v>84.649004936219768</c:v>
                </c:pt>
                <c:pt idx="4045">
                  <c:v>84.669550895689767</c:v>
                </c:pt>
                <c:pt idx="4046">
                  <c:v>84.694043874739776</c:v>
                </c:pt>
                <c:pt idx="4047">
                  <c:v>84.71455478667977</c:v>
                </c:pt>
                <c:pt idx="4048">
                  <c:v>84.735111951829765</c:v>
                </c:pt>
                <c:pt idx="4049">
                  <c:v>84.759572744369777</c:v>
                </c:pt>
                <c:pt idx="4050">
                  <c:v>84.780087947849765</c:v>
                </c:pt>
                <c:pt idx="4051">
                  <c:v>84.800606966019771</c:v>
                </c:pt>
                <c:pt idx="4052">
                  <c:v>84.825097799299769</c:v>
                </c:pt>
                <c:pt idx="4053">
                  <c:v>84.845609903339778</c:v>
                </c:pt>
                <c:pt idx="4054">
                  <c:v>84.866151809689768</c:v>
                </c:pt>
                <c:pt idx="4055">
                  <c:v>84.890653848649777</c:v>
                </c:pt>
                <c:pt idx="4056">
                  <c:v>84.911146879199777</c:v>
                </c:pt>
                <c:pt idx="4057">
                  <c:v>84.931683778759776</c:v>
                </c:pt>
                <c:pt idx="4058">
                  <c:v>84.95617079734977</c:v>
                </c:pt>
                <c:pt idx="4059">
                  <c:v>84.976697921749775</c:v>
                </c:pt>
                <c:pt idx="4060">
                  <c:v>84.997202873229767</c:v>
                </c:pt>
                <c:pt idx="4061">
                  <c:v>85.02169895171977</c:v>
                </c:pt>
                <c:pt idx="4062">
                  <c:v>85.042207956309767</c:v>
                </c:pt>
                <c:pt idx="4063">
                  <c:v>85.062763929369765</c:v>
                </c:pt>
                <c:pt idx="4064">
                  <c:v>85.087228775019767</c:v>
                </c:pt>
                <c:pt idx="4065">
                  <c:v>85.107783794399765</c:v>
                </c:pt>
                <c:pt idx="4066">
                  <c:v>85.128292798999766</c:v>
                </c:pt>
                <c:pt idx="4067">
                  <c:v>85.152771949769772</c:v>
                </c:pt>
                <c:pt idx="4068">
                  <c:v>85.173314809799777</c:v>
                </c:pt>
                <c:pt idx="4069">
                  <c:v>85.193809747699774</c:v>
                </c:pt>
                <c:pt idx="4070">
                  <c:v>85.218374967579777</c:v>
                </c:pt>
                <c:pt idx="4071">
                  <c:v>85.238837957379772</c:v>
                </c:pt>
                <c:pt idx="4072">
                  <c:v>85.259356737139768</c:v>
                </c:pt>
                <c:pt idx="4073">
                  <c:v>85.283829927439768</c:v>
                </c:pt>
                <c:pt idx="4074">
                  <c:v>85.304371833799763</c:v>
                </c:pt>
                <c:pt idx="4075">
                  <c:v>85.324867963789771</c:v>
                </c:pt>
                <c:pt idx="4076">
                  <c:v>85.349388837809769</c:v>
                </c:pt>
                <c:pt idx="4077">
                  <c:v>85.369894742969777</c:v>
                </c:pt>
                <c:pt idx="4078">
                  <c:v>85.390454769129775</c:v>
                </c:pt>
                <c:pt idx="4079">
                  <c:v>85.41488885879977</c:v>
                </c:pt>
                <c:pt idx="4080">
                  <c:v>85.435443878169764</c:v>
                </c:pt>
                <c:pt idx="4081">
                  <c:v>85.455934762949767</c:v>
                </c:pt>
                <c:pt idx="4082">
                  <c:v>85.480428934099777</c:v>
                </c:pt>
                <c:pt idx="4083">
                  <c:v>85.500947952269769</c:v>
                </c:pt>
                <c:pt idx="4084">
                  <c:v>85.521481752399765</c:v>
                </c:pt>
                <c:pt idx="4085">
                  <c:v>85.545976877209768</c:v>
                </c:pt>
                <c:pt idx="4086">
                  <c:v>85.566530942919769</c:v>
                </c:pt>
                <c:pt idx="4087">
                  <c:v>85.587008953089764</c:v>
                </c:pt>
                <c:pt idx="4088">
                  <c:v>85.611502885819775</c:v>
                </c:pt>
                <c:pt idx="4089">
                  <c:v>85.632042884829772</c:v>
                </c:pt>
                <c:pt idx="4090">
                  <c:v>85.652534961699772</c:v>
                </c:pt>
                <c:pt idx="4091">
                  <c:v>85.677052736279776</c:v>
                </c:pt>
                <c:pt idx="4092">
                  <c:v>85.697572946549769</c:v>
                </c:pt>
                <c:pt idx="4093">
                  <c:v>85.718087911609771</c:v>
                </c:pt>
                <c:pt idx="4094">
                  <c:v>85.742595911029767</c:v>
                </c:pt>
                <c:pt idx="4095">
                  <c:v>85.76313185691977</c:v>
                </c:pt>
                <c:pt idx="4096">
                  <c:v>85.783613920209774</c:v>
                </c:pt>
                <c:pt idx="4097">
                  <c:v>85.808103799819776</c:v>
                </c:pt>
                <c:pt idx="4098">
                  <c:v>85.828656911849777</c:v>
                </c:pt>
                <c:pt idx="4099">
                  <c:v>85.849123954769766</c:v>
                </c:pt>
                <c:pt idx="4100">
                  <c:v>85.873630762099765</c:v>
                </c:pt>
                <c:pt idx="4101">
                  <c:v>85.894165754319772</c:v>
                </c:pt>
                <c:pt idx="4102">
                  <c:v>85.914647817609776</c:v>
                </c:pt>
                <c:pt idx="4103">
                  <c:v>85.939132928849773</c:v>
                </c:pt>
                <c:pt idx="4104">
                  <c:v>85.959716796879775</c:v>
                </c:pt>
                <c:pt idx="4105">
                  <c:v>85.98020982741977</c:v>
                </c:pt>
                <c:pt idx="4106">
                  <c:v>86.004693746569771</c:v>
                </c:pt>
                <c:pt idx="4107">
                  <c:v>86.025249958039765</c:v>
                </c:pt>
                <c:pt idx="4108">
                  <c:v>86.045738935469771</c:v>
                </c:pt>
                <c:pt idx="4109">
                  <c:v>86.070229768749769</c:v>
                </c:pt>
                <c:pt idx="4110">
                  <c:v>86.090771913529764</c:v>
                </c:pt>
                <c:pt idx="4111">
                  <c:v>86.111267805099772</c:v>
                </c:pt>
                <c:pt idx="4112">
                  <c:v>86.13575983047977</c:v>
                </c:pt>
                <c:pt idx="4113">
                  <c:v>86.156300783159764</c:v>
                </c:pt>
                <c:pt idx="4114">
                  <c:v>86.176827907559769</c:v>
                </c:pt>
                <c:pt idx="4115">
                  <c:v>86.201241970059769</c:v>
                </c:pt>
                <c:pt idx="4116">
                  <c:v>86.22182488440977</c:v>
                </c:pt>
                <c:pt idx="4117">
                  <c:v>86.242357969279766</c:v>
                </c:pt>
                <c:pt idx="4118">
                  <c:v>86.266834735869764</c:v>
                </c:pt>
                <c:pt idx="4119">
                  <c:v>86.287361860279773</c:v>
                </c:pt>
                <c:pt idx="4120">
                  <c:v>86.307868957519773</c:v>
                </c:pt>
                <c:pt idx="4121">
                  <c:v>86.332385778429767</c:v>
                </c:pt>
                <c:pt idx="4122">
                  <c:v>86.35291576385977</c:v>
                </c:pt>
                <c:pt idx="4123">
                  <c:v>86.373395919799776</c:v>
                </c:pt>
                <c:pt idx="4124">
                  <c:v>86.397905826569769</c:v>
                </c:pt>
                <c:pt idx="4125">
                  <c:v>86.418448925019774</c:v>
                </c:pt>
                <c:pt idx="4126">
                  <c:v>86.438962936399776</c:v>
                </c:pt>
                <c:pt idx="4127">
                  <c:v>86.463434934619769</c:v>
                </c:pt>
                <c:pt idx="4128">
                  <c:v>86.483978748319771</c:v>
                </c:pt>
                <c:pt idx="4129">
                  <c:v>86.504456758499771</c:v>
                </c:pt>
                <c:pt idx="4130">
                  <c:v>86.528961896899773</c:v>
                </c:pt>
                <c:pt idx="4131">
                  <c:v>86.549501895899766</c:v>
                </c:pt>
                <c:pt idx="4132">
                  <c:v>86.569974899289775</c:v>
                </c:pt>
                <c:pt idx="4133">
                  <c:v>86.594485759739769</c:v>
                </c:pt>
                <c:pt idx="4134">
                  <c:v>86.615073919299775</c:v>
                </c:pt>
                <c:pt idx="4135">
                  <c:v>86.635517835619765</c:v>
                </c:pt>
                <c:pt idx="4136">
                  <c:v>86.660006761549766</c:v>
                </c:pt>
                <c:pt idx="4137">
                  <c:v>86.680577754969775</c:v>
                </c:pt>
                <c:pt idx="4138">
                  <c:v>86.701073884959769</c:v>
                </c:pt>
                <c:pt idx="4139">
                  <c:v>86.72554874419977</c:v>
                </c:pt>
                <c:pt idx="4140">
                  <c:v>86.746101856229771</c:v>
                </c:pt>
                <c:pt idx="4141">
                  <c:v>86.766605854029777</c:v>
                </c:pt>
                <c:pt idx="4142">
                  <c:v>86.79110193252977</c:v>
                </c:pt>
                <c:pt idx="4143">
                  <c:v>86.81162476539977</c:v>
                </c:pt>
                <c:pt idx="4144">
                  <c:v>86.832147836689771</c:v>
                </c:pt>
                <c:pt idx="4145">
                  <c:v>86.856594800949765</c:v>
                </c:pt>
                <c:pt idx="4146">
                  <c:v>86.877176761629769</c:v>
                </c:pt>
                <c:pt idx="4147">
                  <c:v>86.897685766219766</c:v>
                </c:pt>
                <c:pt idx="4148">
                  <c:v>86.922141790389773</c:v>
                </c:pt>
                <c:pt idx="4149">
                  <c:v>86.942686796189776</c:v>
                </c:pt>
                <c:pt idx="4150">
                  <c:v>86.963180780409772</c:v>
                </c:pt>
                <c:pt idx="4151">
                  <c:v>86.987668752669776</c:v>
                </c:pt>
                <c:pt idx="4152">
                  <c:v>87.008196830749768</c:v>
                </c:pt>
                <c:pt idx="4153">
                  <c:v>87.028704881669768</c:v>
                </c:pt>
                <c:pt idx="4154">
                  <c:v>87.053195953369766</c:v>
                </c:pt>
                <c:pt idx="4155">
                  <c:v>87.073777914049771</c:v>
                </c:pt>
                <c:pt idx="4156">
                  <c:v>87.094278812409769</c:v>
                </c:pt>
                <c:pt idx="4157">
                  <c:v>87.118803739549776</c:v>
                </c:pt>
                <c:pt idx="4158">
                  <c:v>87.139302968979777</c:v>
                </c:pt>
                <c:pt idx="4159">
                  <c:v>87.159784793849767</c:v>
                </c:pt>
                <c:pt idx="4160">
                  <c:v>87.184330940249765</c:v>
                </c:pt>
                <c:pt idx="4161">
                  <c:v>87.204806804659768</c:v>
                </c:pt>
                <c:pt idx="4162">
                  <c:v>87.225312948229771</c:v>
                </c:pt>
                <c:pt idx="4163">
                  <c:v>87.249856948849768</c:v>
                </c:pt>
                <c:pt idx="4164">
                  <c:v>87.270384788509773</c:v>
                </c:pt>
                <c:pt idx="4165">
                  <c:v>87.290883779529764</c:v>
                </c:pt>
                <c:pt idx="4166">
                  <c:v>88.190464019775391</c:v>
                </c:pt>
                <c:pt idx="4167">
                  <c:v>88.190930128097534</c:v>
                </c:pt>
                <c:pt idx="4168">
                  <c:v>88.191359996795654</c:v>
                </c:pt>
                <c:pt idx="4169">
                  <c:v>88.191784143447876</c:v>
                </c:pt>
                <c:pt idx="4170">
                  <c:v>88.192203998565674</c:v>
                </c:pt>
                <c:pt idx="4171">
                  <c:v>88.192620992660522</c:v>
                </c:pt>
                <c:pt idx="4172">
                  <c:v>88.193042993545532</c:v>
                </c:pt>
                <c:pt idx="4173">
                  <c:v>88.193509101867676</c:v>
                </c:pt>
                <c:pt idx="4174">
                  <c:v>88.193925142288208</c:v>
                </c:pt>
                <c:pt idx="4175">
                  <c:v>88.194339036941528</c:v>
                </c:pt>
                <c:pt idx="4176">
                  <c:v>88.194750070571899</c:v>
                </c:pt>
                <c:pt idx="4177">
                  <c:v>88.195164203643799</c:v>
                </c:pt>
                <c:pt idx="4178">
                  <c:v>88.195487022399902</c:v>
                </c:pt>
                <c:pt idx="4179">
                  <c:v>88.195559978485107</c:v>
                </c:pt>
                <c:pt idx="4180">
                  <c:v>88.195634126663208</c:v>
                </c:pt>
                <c:pt idx="4181">
                  <c:v>88.195707082748413</c:v>
                </c:pt>
                <c:pt idx="4182">
                  <c:v>88.195780038833618</c:v>
                </c:pt>
                <c:pt idx="4183">
                  <c:v>88.195852994918823</c:v>
                </c:pt>
                <c:pt idx="4184">
                  <c:v>88.195926189422607</c:v>
                </c:pt>
                <c:pt idx="4185">
                  <c:v>88.196000099182129</c:v>
                </c:pt>
                <c:pt idx="4186">
                  <c:v>88.196073055267334</c:v>
                </c:pt>
                <c:pt idx="4187">
                  <c:v>88.196148157119751</c:v>
                </c:pt>
                <c:pt idx="4188">
                  <c:v>88.196222066879272</c:v>
                </c:pt>
                <c:pt idx="4189">
                  <c:v>88.196295022964478</c:v>
                </c:pt>
                <c:pt idx="4190">
                  <c:v>88.196369171142578</c:v>
                </c:pt>
                <c:pt idx="4191">
                  <c:v>88.196442127227783</c:v>
                </c:pt>
                <c:pt idx="4192">
                  <c:v>88.196516036987305</c:v>
                </c:pt>
                <c:pt idx="4193">
                  <c:v>88.196590185165405</c:v>
                </c:pt>
                <c:pt idx="4194">
                  <c:v>88.196680068969727</c:v>
                </c:pt>
                <c:pt idx="4195">
                  <c:v>88.196753978729248</c:v>
                </c:pt>
                <c:pt idx="4196">
                  <c:v>88.196828126907349</c:v>
                </c:pt>
                <c:pt idx="4197">
                  <c:v>88.19690203666687</c:v>
                </c:pt>
                <c:pt idx="4198">
                  <c:v>88.196976184844971</c:v>
                </c:pt>
                <c:pt idx="4199">
                  <c:v>88.197050094604492</c:v>
                </c:pt>
                <c:pt idx="4200">
                  <c:v>88.197127103805542</c:v>
                </c:pt>
                <c:pt idx="4201">
                  <c:v>88.197201013565063</c:v>
                </c:pt>
                <c:pt idx="4202">
                  <c:v>88.197275161743164</c:v>
                </c:pt>
                <c:pt idx="4203">
                  <c:v>88.197349071502686</c:v>
                </c:pt>
                <c:pt idx="4204">
                  <c:v>88.197422981262207</c:v>
                </c:pt>
                <c:pt idx="4205">
                  <c:v>88.197498083114624</c:v>
                </c:pt>
                <c:pt idx="4206">
                  <c:v>88.197571992874146</c:v>
                </c:pt>
                <c:pt idx="4207">
                  <c:v>88.198333024978638</c:v>
                </c:pt>
                <c:pt idx="4208">
                  <c:v>88.222874164581256</c:v>
                </c:pt>
                <c:pt idx="4209">
                  <c:v>88.243362188339262</c:v>
                </c:pt>
                <c:pt idx="4210">
                  <c:v>88.263928174972563</c:v>
                </c:pt>
                <c:pt idx="4211">
                  <c:v>88.288491010665865</c:v>
                </c:pt>
                <c:pt idx="4212">
                  <c:v>88.308943986892459</c:v>
                </c:pt>
                <c:pt idx="4213">
                  <c:v>88.329434156417463</c:v>
                </c:pt>
                <c:pt idx="4214">
                  <c:v>88.353984117507466</c:v>
                </c:pt>
                <c:pt idx="4215">
                  <c:v>88.374545097351458</c:v>
                </c:pt>
                <c:pt idx="4216">
                  <c:v>88.395002126693456</c:v>
                </c:pt>
                <c:pt idx="4217">
                  <c:v>88.419539213180457</c:v>
                </c:pt>
                <c:pt idx="4218">
                  <c:v>88.440034151077455</c:v>
                </c:pt>
                <c:pt idx="4219">
                  <c:v>88.460552215576456</c:v>
                </c:pt>
                <c:pt idx="4220">
                  <c:v>88.485099077224461</c:v>
                </c:pt>
                <c:pt idx="4221">
                  <c:v>88.505563020706461</c:v>
                </c:pt>
                <c:pt idx="4222">
                  <c:v>88.526057004928461</c:v>
                </c:pt>
                <c:pt idx="4223">
                  <c:v>88.550600051879456</c:v>
                </c:pt>
                <c:pt idx="4224">
                  <c:v>88.571113109588453</c:v>
                </c:pt>
                <c:pt idx="4225">
                  <c:v>88.591605186462459</c:v>
                </c:pt>
                <c:pt idx="4226">
                  <c:v>88.616150140762457</c:v>
                </c:pt>
                <c:pt idx="4227">
                  <c:v>88.636638164520463</c:v>
                </c:pt>
                <c:pt idx="4228">
                  <c:v>88.657140016555459</c:v>
                </c:pt>
                <c:pt idx="4229">
                  <c:v>88.681667089462465</c:v>
                </c:pt>
                <c:pt idx="4230">
                  <c:v>88.702162027359464</c:v>
                </c:pt>
                <c:pt idx="4231">
                  <c:v>88.722680091857455</c:v>
                </c:pt>
                <c:pt idx="4232">
                  <c:v>88.747171163559457</c:v>
                </c:pt>
                <c:pt idx="4233">
                  <c:v>88.767693996429458</c:v>
                </c:pt>
                <c:pt idx="4234">
                  <c:v>88.788221120834464</c:v>
                </c:pt>
                <c:pt idx="4235">
                  <c:v>88.812752008438466</c:v>
                </c:pt>
                <c:pt idx="4236">
                  <c:v>88.83324313163746</c:v>
                </c:pt>
                <c:pt idx="4237">
                  <c:v>88.853747129440464</c:v>
                </c:pt>
                <c:pt idx="4238">
                  <c:v>88.878260135650464</c:v>
                </c:pt>
                <c:pt idx="4239">
                  <c:v>88.898765087127458</c:v>
                </c:pt>
                <c:pt idx="4240">
                  <c:v>88.919258117675454</c:v>
                </c:pt>
                <c:pt idx="4241">
                  <c:v>88.943744182586457</c:v>
                </c:pt>
                <c:pt idx="4242">
                  <c:v>88.964238166809466</c:v>
                </c:pt>
                <c:pt idx="4243">
                  <c:v>88.984784126281454</c:v>
                </c:pt>
                <c:pt idx="4244">
                  <c:v>89.009235143661456</c:v>
                </c:pt>
                <c:pt idx="4245">
                  <c:v>89.029682159423459</c:v>
                </c:pt>
                <c:pt idx="4246">
                  <c:v>89.050253152847461</c:v>
                </c:pt>
                <c:pt idx="4247">
                  <c:v>89.07486605644246</c:v>
                </c:pt>
                <c:pt idx="4248">
                  <c:v>89.095404148101466</c:v>
                </c:pt>
                <c:pt idx="4249">
                  <c:v>89.115867137908452</c:v>
                </c:pt>
                <c:pt idx="4250">
                  <c:v>89.140395164489462</c:v>
                </c:pt>
                <c:pt idx="4251">
                  <c:v>89.160914182663461</c:v>
                </c:pt>
                <c:pt idx="4252">
                  <c:v>89.18542313575746</c:v>
                </c:pt>
                <c:pt idx="4253">
                  <c:v>89.205919981000463</c:v>
                </c:pt>
                <c:pt idx="4254">
                  <c:v>89.226438045500458</c:v>
                </c:pt>
                <c:pt idx="4255">
                  <c:v>89.250940084460453</c:v>
                </c:pt>
                <c:pt idx="4256">
                  <c:v>89.271520137790461</c:v>
                </c:pt>
                <c:pt idx="4257">
                  <c:v>89.291962146760454</c:v>
                </c:pt>
                <c:pt idx="4258">
                  <c:v>89.316479206080459</c:v>
                </c:pt>
                <c:pt idx="4259">
                  <c:v>89.33698821068046</c:v>
                </c:pt>
                <c:pt idx="4260">
                  <c:v>89.357542037960457</c:v>
                </c:pt>
                <c:pt idx="4261">
                  <c:v>89.382005214690466</c:v>
                </c:pt>
                <c:pt idx="4262">
                  <c:v>89.402530193330463</c:v>
                </c:pt>
                <c:pt idx="4263">
                  <c:v>89.42302513123046</c:v>
                </c:pt>
                <c:pt idx="4264">
                  <c:v>89.447529077530461</c:v>
                </c:pt>
                <c:pt idx="4265">
                  <c:v>89.468070030210455</c:v>
                </c:pt>
                <c:pt idx="4266">
                  <c:v>89.488543987270461</c:v>
                </c:pt>
                <c:pt idx="4267">
                  <c:v>89.513075113300459</c:v>
                </c:pt>
                <c:pt idx="4268">
                  <c:v>89.533582210540459</c:v>
                </c:pt>
                <c:pt idx="4269">
                  <c:v>89.554079055790453</c:v>
                </c:pt>
                <c:pt idx="4270">
                  <c:v>89.578588008880459</c:v>
                </c:pt>
                <c:pt idx="4271">
                  <c:v>89.599115133290454</c:v>
                </c:pt>
                <c:pt idx="4272">
                  <c:v>89.619614124300455</c:v>
                </c:pt>
                <c:pt idx="4273">
                  <c:v>89.644113063810465</c:v>
                </c:pt>
                <c:pt idx="4274">
                  <c:v>89.66462516785046</c:v>
                </c:pt>
                <c:pt idx="4275">
                  <c:v>89.685165166850453</c:v>
                </c:pt>
                <c:pt idx="4276">
                  <c:v>89.70966005325046</c:v>
                </c:pt>
                <c:pt idx="4277">
                  <c:v>89.73019814491046</c:v>
                </c:pt>
                <c:pt idx="4278">
                  <c:v>89.750709056850454</c:v>
                </c:pt>
                <c:pt idx="4279">
                  <c:v>89.775207996370455</c:v>
                </c:pt>
                <c:pt idx="4280">
                  <c:v>89.795722007750456</c:v>
                </c:pt>
                <c:pt idx="4281">
                  <c:v>89.816232204440453</c:v>
                </c:pt>
                <c:pt idx="4282">
                  <c:v>89.840728044510456</c:v>
                </c:pt>
                <c:pt idx="4283">
                  <c:v>89.861255168910461</c:v>
                </c:pt>
                <c:pt idx="4284">
                  <c:v>89.881751060490458</c:v>
                </c:pt>
                <c:pt idx="4285">
                  <c:v>89.906260013580464</c:v>
                </c:pt>
                <c:pt idx="4286">
                  <c:v>89.926802158360459</c:v>
                </c:pt>
                <c:pt idx="4287">
                  <c:v>89.947299003600463</c:v>
                </c:pt>
                <c:pt idx="4288">
                  <c:v>89.971822023390459</c:v>
                </c:pt>
                <c:pt idx="4289">
                  <c:v>89.992322206500461</c:v>
                </c:pt>
                <c:pt idx="4290">
                  <c:v>90.012824058530455</c:v>
                </c:pt>
                <c:pt idx="4291">
                  <c:v>90.037326097490464</c:v>
                </c:pt>
                <c:pt idx="4292">
                  <c:v>90.057824134830454</c:v>
                </c:pt>
                <c:pt idx="4293">
                  <c:v>90.078329086300457</c:v>
                </c:pt>
                <c:pt idx="4294">
                  <c:v>90.102836132050456</c:v>
                </c:pt>
                <c:pt idx="4295">
                  <c:v>90.123378038410465</c:v>
                </c:pt>
                <c:pt idx="4296">
                  <c:v>90.143879175190463</c:v>
                </c:pt>
                <c:pt idx="4297">
                  <c:v>90.168385028840461</c:v>
                </c:pt>
                <c:pt idx="4298">
                  <c:v>90.18891620636046</c:v>
                </c:pt>
                <c:pt idx="4299">
                  <c:v>90.209403991700455</c:v>
                </c:pt>
                <c:pt idx="4300">
                  <c:v>90.233916044230455</c:v>
                </c:pt>
                <c:pt idx="4301">
                  <c:v>90.254436016080462</c:v>
                </c:pt>
                <c:pt idx="4302">
                  <c:v>90.274931192400459</c:v>
                </c:pt>
                <c:pt idx="4303">
                  <c:v>90.299463987350464</c:v>
                </c:pt>
                <c:pt idx="4304">
                  <c:v>90.319954156880456</c:v>
                </c:pt>
                <c:pt idx="4305">
                  <c:v>90.340529203410455</c:v>
                </c:pt>
                <c:pt idx="4306">
                  <c:v>90.364992141720464</c:v>
                </c:pt>
                <c:pt idx="4307">
                  <c:v>90.385505199430455</c:v>
                </c:pt>
                <c:pt idx="4308">
                  <c:v>90.406022071840454</c:v>
                </c:pt>
                <c:pt idx="4309">
                  <c:v>90.430510997770455</c:v>
                </c:pt>
                <c:pt idx="4310">
                  <c:v>90.451035022740456</c:v>
                </c:pt>
                <c:pt idx="4311">
                  <c:v>90.471549987790453</c:v>
                </c:pt>
                <c:pt idx="4312">
                  <c:v>90.496044158940464</c:v>
                </c:pt>
                <c:pt idx="4313">
                  <c:v>90.516559123990461</c:v>
                </c:pt>
                <c:pt idx="4314">
                  <c:v>90.537097215650462</c:v>
                </c:pt>
                <c:pt idx="4315">
                  <c:v>90.561566114430462</c:v>
                </c:pt>
                <c:pt idx="4316">
                  <c:v>90.582108020780453</c:v>
                </c:pt>
                <c:pt idx="4317">
                  <c:v>90.602603197100464</c:v>
                </c:pt>
                <c:pt idx="4318">
                  <c:v>90.627124071120463</c:v>
                </c:pt>
                <c:pt idx="4319">
                  <c:v>90.647641181950462</c:v>
                </c:pt>
                <c:pt idx="4320">
                  <c:v>90.668131113050464</c:v>
                </c:pt>
                <c:pt idx="4321">
                  <c:v>90.692649126050455</c:v>
                </c:pt>
                <c:pt idx="4322">
                  <c:v>90.713172197340455</c:v>
                </c:pt>
                <c:pt idx="4323">
                  <c:v>90.73365521431046</c:v>
                </c:pt>
                <c:pt idx="4324">
                  <c:v>90.758172035220454</c:v>
                </c:pt>
                <c:pt idx="4325">
                  <c:v>90.778706073760461</c:v>
                </c:pt>
                <c:pt idx="4326">
                  <c:v>90.799207210540459</c:v>
                </c:pt>
                <c:pt idx="4327">
                  <c:v>90.823716163630465</c:v>
                </c:pt>
                <c:pt idx="4328">
                  <c:v>90.844238996510455</c:v>
                </c:pt>
                <c:pt idx="4329">
                  <c:v>90.864734172820462</c:v>
                </c:pt>
                <c:pt idx="4330">
                  <c:v>90.889254093170464</c:v>
                </c:pt>
                <c:pt idx="4331">
                  <c:v>90.909770011900463</c:v>
                </c:pt>
                <c:pt idx="4332">
                  <c:v>90.930256128310461</c:v>
                </c:pt>
                <c:pt idx="4333">
                  <c:v>90.954770088200462</c:v>
                </c:pt>
                <c:pt idx="4334">
                  <c:v>90.975291013720465</c:v>
                </c:pt>
                <c:pt idx="4335">
                  <c:v>90.995807170870464</c:v>
                </c:pt>
                <c:pt idx="4336">
                  <c:v>91.020282030110465</c:v>
                </c:pt>
                <c:pt idx="4337">
                  <c:v>91.040834188460465</c:v>
                </c:pt>
                <c:pt idx="4338">
                  <c:v>91.061331033710459</c:v>
                </c:pt>
                <c:pt idx="4339">
                  <c:v>91.085850000380461</c:v>
                </c:pt>
                <c:pt idx="4340">
                  <c:v>91.106373071670461</c:v>
                </c:pt>
                <c:pt idx="4341">
                  <c:v>91.126872062680462</c:v>
                </c:pt>
                <c:pt idx="4342">
                  <c:v>91.151371002200463</c:v>
                </c:pt>
                <c:pt idx="4343">
                  <c:v>91.171887159350462</c:v>
                </c:pt>
                <c:pt idx="4344">
                  <c:v>91.192390203480457</c:v>
                </c:pt>
                <c:pt idx="4345">
                  <c:v>91.216897010800466</c:v>
                </c:pt>
                <c:pt idx="4346">
                  <c:v>91.237434148790456</c:v>
                </c:pt>
                <c:pt idx="4347">
                  <c:v>91.25794601440046</c:v>
                </c:pt>
                <c:pt idx="4348">
                  <c:v>91.282481193540463</c:v>
                </c:pt>
                <c:pt idx="4349">
                  <c:v>91.302968025210461</c:v>
                </c:pt>
                <c:pt idx="4350">
                  <c:v>91.323463201520454</c:v>
                </c:pt>
                <c:pt idx="4351">
                  <c:v>91.347977161410455</c:v>
                </c:pt>
                <c:pt idx="4352">
                  <c:v>91.368515014650455</c:v>
                </c:pt>
                <c:pt idx="4353">
                  <c:v>91.388986110690453</c:v>
                </c:pt>
                <c:pt idx="4354">
                  <c:v>91.413505077360455</c:v>
                </c:pt>
                <c:pt idx="4355">
                  <c:v>91.434013128280455</c:v>
                </c:pt>
                <c:pt idx="4356">
                  <c:v>91.454542160030456</c:v>
                </c:pt>
                <c:pt idx="4357">
                  <c:v>91.479057073590454</c:v>
                </c:pt>
                <c:pt idx="4358">
                  <c:v>91.499562978740457</c:v>
                </c:pt>
                <c:pt idx="4359">
                  <c:v>91.520062208180462</c:v>
                </c:pt>
                <c:pt idx="4360">
                  <c:v>91.544575214390463</c:v>
                </c:pt>
                <c:pt idx="4361">
                  <c:v>91.565119981770465</c:v>
                </c:pt>
                <c:pt idx="4362">
                  <c:v>91.585612058640464</c:v>
                </c:pt>
                <c:pt idx="4363">
                  <c:v>91.610100984570465</c:v>
                </c:pt>
                <c:pt idx="4364">
                  <c:v>91.630624055860466</c:v>
                </c:pt>
                <c:pt idx="4365">
                  <c:v>91.651138067250457</c:v>
                </c:pt>
                <c:pt idx="4366">
                  <c:v>91.675631999970463</c:v>
                </c:pt>
                <c:pt idx="4367">
                  <c:v>91.696176052090465</c:v>
                </c:pt>
                <c:pt idx="4368">
                  <c:v>91.716688156130459</c:v>
                </c:pt>
                <c:pt idx="4369">
                  <c:v>91.741178989410457</c:v>
                </c:pt>
                <c:pt idx="4370">
                  <c:v>91.761690139770465</c:v>
                </c:pt>
                <c:pt idx="4371">
                  <c:v>91.782212018970455</c:v>
                </c:pt>
                <c:pt idx="4372">
                  <c:v>91.806699037550459</c:v>
                </c:pt>
                <c:pt idx="4373">
                  <c:v>91.827219009400466</c:v>
                </c:pt>
                <c:pt idx="4374">
                  <c:v>91.847735166550464</c:v>
                </c:pt>
                <c:pt idx="4375">
                  <c:v>91.872229099270456</c:v>
                </c:pt>
                <c:pt idx="4376">
                  <c:v>91.892765045170464</c:v>
                </c:pt>
                <c:pt idx="4377">
                  <c:v>91.913300037380452</c:v>
                </c:pt>
                <c:pt idx="4378">
                  <c:v>91.937779188160462</c:v>
                </c:pt>
                <c:pt idx="4379">
                  <c:v>91.95829415321046</c:v>
                </c:pt>
                <c:pt idx="4380">
                  <c:v>91.978816032410464</c:v>
                </c:pt>
                <c:pt idx="4381">
                  <c:v>92.003309011460459</c:v>
                </c:pt>
                <c:pt idx="4382">
                  <c:v>92.023814201350461</c:v>
                </c:pt>
                <c:pt idx="4383">
                  <c:v>92.044311046600455</c:v>
                </c:pt>
                <c:pt idx="4384">
                  <c:v>92.068835020060462</c:v>
                </c:pt>
                <c:pt idx="4385">
                  <c:v>92.089351177220465</c:v>
                </c:pt>
                <c:pt idx="4386">
                  <c:v>92.109881162640463</c:v>
                </c:pt>
                <c:pt idx="4387">
                  <c:v>92.134379148480463</c:v>
                </c:pt>
                <c:pt idx="4388">
                  <c:v>92.154897212980458</c:v>
                </c:pt>
                <c:pt idx="4389">
                  <c:v>92.175414085390457</c:v>
                </c:pt>
                <c:pt idx="4390">
                  <c:v>92.199905157090456</c:v>
                </c:pt>
                <c:pt idx="4391">
                  <c:v>92.220418214800461</c:v>
                </c:pt>
                <c:pt idx="4392">
                  <c:v>92.24094009399046</c:v>
                </c:pt>
                <c:pt idx="4393">
                  <c:v>92.265480041500453</c:v>
                </c:pt>
                <c:pt idx="4394">
                  <c:v>92.285945177080464</c:v>
                </c:pt>
                <c:pt idx="4395">
                  <c:v>92.306488990780466</c:v>
                </c:pt>
                <c:pt idx="4396">
                  <c:v>92.330960989000459</c:v>
                </c:pt>
                <c:pt idx="4397">
                  <c:v>92.351529121400461</c:v>
                </c:pt>
                <c:pt idx="4398">
                  <c:v>92.372013092040461</c:v>
                </c:pt>
                <c:pt idx="4399">
                  <c:v>92.396502017970462</c:v>
                </c:pt>
                <c:pt idx="4400">
                  <c:v>92.417005062100458</c:v>
                </c:pt>
                <c:pt idx="4401">
                  <c:v>92.437569141390455</c:v>
                </c:pt>
                <c:pt idx="4402">
                  <c:v>92.462032079700464</c:v>
                </c:pt>
                <c:pt idx="4403">
                  <c:v>92.482552051540466</c:v>
                </c:pt>
                <c:pt idx="4404">
                  <c:v>92.503071069720463</c:v>
                </c:pt>
                <c:pt idx="4405">
                  <c:v>92.527557134630456</c:v>
                </c:pt>
                <c:pt idx="4406">
                  <c:v>92.548096179960453</c:v>
                </c:pt>
                <c:pt idx="4407">
                  <c:v>92.568619012830453</c:v>
                </c:pt>
                <c:pt idx="4408">
                  <c:v>92.59312915802046</c:v>
                </c:pt>
                <c:pt idx="4409">
                  <c:v>92.613629102710462</c:v>
                </c:pt>
                <c:pt idx="4410">
                  <c:v>92.634143114090463</c:v>
                </c:pt>
                <c:pt idx="4411">
                  <c:v>92.658637046810455</c:v>
                </c:pt>
                <c:pt idx="4412">
                  <c:v>92.679152011870457</c:v>
                </c:pt>
                <c:pt idx="4413">
                  <c:v>92.69967317581046</c:v>
                </c:pt>
                <c:pt idx="4414">
                  <c:v>92.724165201190459</c:v>
                </c:pt>
                <c:pt idx="4415">
                  <c:v>92.744674205780456</c:v>
                </c:pt>
                <c:pt idx="4416">
                  <c:v>92.765230178830464</c:v>
                </c:pt>
                <c:pt idx="4417">
                  <c:v>92.789717197420458</c:v>
                </c:pt>
                <c:pt idx="4418">
                  <c:v>92.810220003130453</c:v>
                </c:pt>
                <c:pt idx="4419">
                  <c:v>92.830743074420454</c:v>
                </c:pt>
                <c:pt idx="4420">
                  <c:v>92.855231046680458</c:v>
                </c:pt>
                <c:pt idx="4421">
                  <c:v>92.875748157500453</c:v>
                </c:pt>
                <c:pt idx="4422">
                  <c:v>92.896270990370454</c:v>
                </c:pt>
                <c:pt idx="4423">
                  <c:v>92.920760154720455</c:v>
                </c:pt>
                <c:pt idx="4424">
                  <c:v>92.941277027130454</c:v>
                </c:pt>
                <c:pt idx="4425">
                  <c:v>92.961844205860459</c:v>
                </c:pt>
                <c:pt idx="4426">
                  <c:v>92.986337184910454</c:v>
                </c:pt>
                <c:pt idx="4427">
                  <c:v>93.006864070890458</c:v>
                </c:pt>
                <c:pt idx="4428">
                  <c:v>93.027373075480455</c:v>
                </c:pt>
                <c:pt idx="4429">
                  <c:v>93.05186200142046</c:v>
                </c:pt>
                <c:pt idx="4430">
                  <c:v>93.07238507271046</c:v>
                </c:pt>
                <c:pt idx="4431">
                  <c:v>93.092890024180463</c:v>
                </c:pt>
                <c:pt idx="4432">
                  <c:v>93.117344141010463</c:v>
                </c:pt>
                <c:pt idx="4433">
                  <c:v>93.137899160380456</c:v>
                </c:pt>
                <c:pt idx="4434">
                  <c:v>93.158420085910464</c:v>
                </c:pt>
                <c:pt idx="4435">
                  <c:v>93.182839155200455</c:v>
                </c:pt>
                <c:pt idx="4436">
                  <c:v>93.203381061550459</c:v>
                </c:pt>
                <c:pt idx="4437">
                  <c:v>94.170624017715454</c:v>
                </c:pt>
                <c:pt idx="4438">
                  <c:v>94.171147108078003</c:v>
                </c:pt>
                <c:pt idx="4439">
                  <c:v>94.171594142913818</c:v>
                </c:pt>
                <c:pt idx="4440">
                  <c:v>94.1720290184021</c:v>
                </c:pt>
                <c:pt idx="4441">
                  <c:v>94.172461032867432</c:v>
                </c:pt>
                <c:pt idx="4442">
                  <c:v>94.172891139984131</c:v>
                </c:pt>
                <c:pt idx="4443">
                  <c:v>94.173427104949951</c:v>
                </c:pt>
                <c:pt idx="4444">
                  <c:v>94.173866987228394</c:v>
                </c:pt>
                <c:pt idx="4445">
                  <c:v>94.174318075180054</c:v>
                </c:pt>
                <c:pt idx="4446">
                  <c:v>94.174746036529541</c:v>
                </c:pt>
                <c:pt idx="4447">
                  <c:v>94.175168037414551</c:v>
                </c:pt>
                <c:pt idx="4448">
                  <c:v>94.175452947616577</c:v>
                </c:pt>
                <c:pt idx="4449">
                  <c:v>94.175528049468994</c:v>
                </c:pt>
                <c:pt idx="4450">
                  <c:v>94.175603151321411</c:v>
                </c:pt>
                <c:pt idx="4451">
                  <c:v>94.175677061080933</c:v>
                </c:pt>
                <c:pt idx="4452">
                  <c:v>94.175753116607666</c:v>
                </c:pt>
                <c:pt idx="4453">
                  <c:v>94.175827026367188</c:v>
                </c:pt>
                <c:pt idx="4454">
                  <c:v>94.175902128219604</c:v>
                </c:pt>
                <c:pt idx="4455">
                  <c:v>94.175976991653442</c:v>
                </c:pt>
                <c:pt idx="4456">
                  <c:v>94.176053047180176</c:v>
                </c:pt>
                <c:pt idx="4457">
                  <c:v>94.176128149032593</c:v>
                </c:pt>
                <c:pt idx="4458">
                  <c:v>94.176203012466431</c:v>
                </c:pt>
                <c:pt idx="4459">
                  <c:v>94.176300048828125</c:v>
                </c:pt>
                <c:pt idx="4460">
                  <c:v>94.176378011703491</c:v>
                </c:pt>
                <c:pt idx="4461">
                  <c:v>94.176453113555908</c:v>
                </c:pt>
                <c:pt idx="4462">
                  <c:v>94.176527976989746</c:v>
                </c:pt>
                <c:pt idx="4463">
                  <c:v>94.176603078842163</c:v>
                </c:pt>
                <c:pt idx="4464">
                  <c:v>94.176687955856323</c:v>
                </c:pt>
                <c:pt idx="4465">
                  <c:v>94.176764965057373</c:v>
                </c:pt>
                <c:pt idx="4466">
                  <c:v>94.176841020584106</c:v>
                </c:pt>
                <c:pt idx="4467">
                  <c:v>94.176932096481323</c:v>
                </c:pt>
                <c:pt idx="4468">
                  <c:v>94.177058935165405</c:v>
                </c:pt>
                <c:pt idx="4469">
                  <c:v>94.177145957946777</c:v>
                </c:pt>
                <c:pt idx="4470">
                  <c:v>94.177224159240723</c:v>
                </c:pt>
                <c:pt idx="4471">
                  <c:v>94.177310943603516</c:v>
                </c:pt>
                <c:pt idx="4472">
                  <c:v>94.177387952804565</c:v>
                </c:pt>
                <c:pt idx="4473">
                  <c:v>94.177463054656982</c:v>
                </c:pt>
                <c:pt idx="4474">
                  <c:v>94.177538156509399</c:v>
                </c:pt>
                <c:pt idx="4475">
                  <c:v>94.177613973617554</c:v>
                </c:pt>
                <c:pt idx="4476">
                  <c:v>94.177689075469971</c:v>
                </c:pt>
                <c:pt idx="4477">
                  <c:v>94.177781105041504</c:v>
                </c:pt>
                <c:pt idx="4478">
                  <c:v>94.177857160568237</c:v>
                </c:pt>
                <c:pt idx="4479">
                  <c:v>94.177932024002075</c:v>
                </c:pt>
                <c:pt idx="4480">
                  <c:v>94.178009033203125</c:v>
                </c:pt>
                <c:pt idx="4481">
                  <c:v>94.182170152664142</c:v>
                </c:pt>
                <c:pt idx="4482">
                  <c:v>94.202752113342243</c:v>
                </c:pt>
                <c:pt idx="4483">
                  <c:v>94.227241039276151</c:v>
                </c:pt>
                <c:pt idx="4484">
                  <c:v>94.247802972793551</c:v>
                </c:pt>
                <c:pt idx="4485">
                  <c:v>94.26827716827394</c:v>
                </c:pt>
                <c:pt idx="4486">
                  <c:v>94.292893171309942</c:v>
                </c:pt>
                <c:pt idx="4487">
                  <c:v>94.31348204612695</c:v>
                </c:pt>
                <c:pt idx="4488">
                  <c:v>94.333940982818945</c:v>
                </c:pt>
                <c:pt idx="4489">
                  <c:v>94.358416080474939</c:v>
                </c:pt>
                <c:pt idx="4490">
                  <c:v>94.378952026366946</c:v>
                </c:pt>
                <c:pt idx="4491">
                  <c:v>94.399503946303952</c:v>
                </c:pt>
                <c:pt idx="4492">
                  <c:v>94.42393493652294</c:v>
                </c:pt>
                <c:pt idx="4493">
                  <c:v>94.444482088088947</c:v>
                </c:pt>
                <c:pt idx="4494">
                  <c:v>94.464996099471946</c:v>
                </c:pt>
                <c:pt idx="4495">
                  <c:v>94.489469051360942</c:v>
                </c:pt>
                <c:pt idx="4496">
                  <c:v>94.510031938552942</c:v>
                </c:pt>
                <c:pt idx="4497">
                  <c:v>94.530506134032947</c:v>
                </c:pt>
                <c:pt idx="4498">
                  <c:v>94.55502104759195</c:v>
                </c:pt>
                <c:pt idx="4499">
                  <c:v>94.575567960738951</c:v>
                </c:pt>
                <c:pt idx="4500">
                  <c:v>94.596050024032948</c:v>
                </c:pt>
                <c:pt idx="4501">
                  <c:v>94.620543956756947</c:v>
                </c:pt>
                <c:pt idx="4502">
                  <c:v>94.641060113906946</c:v>
                </c:pt>
                <c:pt idx="4503">
                  <c:v>94.661576032638948</c:v>
                </c:pt>
                <c:pt idx="4504">
                  <c:v>94.686071157454947</c:v>
                </c:pt>
                <c:pt idx="4505">
                  <c:v>94.706609964370941</c:v>
                </c:pt>
                <c:pt idx="4506">
                  <c:v>94.727142095565952</c:v>
                </c:pt>
                <c:pt idx="4507">
                  <c:v>94.751621007918942</c:v>
                </c:pt>
                <c:pt idx="4508">
                  <c:v>94.772161960601949</c:v>
                </c:pt>
                <c:pt idx="4509">
                  <c:v>94.792667150496939</c:v>
                </c:pt>
                <c:pt idx="4510">
                  <c:v>94.81709909439094</c:v>
                </c:pt>
                <c:pt idx="4511">
                  <c:v>94.837682962417944</c:v>
                </c:pt>
                <c:pt idx="4512">
                  <c:v>94.858179092406942</c:v>
                </c:pt>
                <c:pt idx="4513">
                  <c:v>94.88267397880594</c:v>
                </c:pt>
                <c:pt idx="4514">
                  <c:v>94.90318799018894</c:v>
                </c:pt>
                <c:pt idx="4515">
                  <c:v>94.923678159713944</c:v>
                </c:pt>
                <c:pt idx="4516">
                  <c:v>94.948173999785951</c:v>
                </c:pt>
                <c:pt idx="4517">
                  <c:v>94.968739032744949</c:v>
                </c:pt>
                <c:pt idx="4518">
                  <c:v>94.989235162734943</c:v>
                </c:pt>
                <c:pt idx="4519">
                  <c:v>95.013705968856939</c:v>
                </c:pt>
                <c:pt idx="4520">
                  <c:v>95.034266948699951</c:v>
                </c:pt>
                <c:pt idx="4521">
                  <c:v>95.054761171340942</c:v>
                </c:pt>
                <c:pt idx="4522">
                  <c:v>95.079229116439947</c:v>
                </c:pt>
                <c:pt idx="4523">
                  <c:v>95.099792003631947</c:v>
                </c:pt>
                <c:pt idx="4524">
                  <c:v>95.120306015014947</c:v>
                </c:pt>
                <c:pt idx="4525">
                  <c:v>95.144802093505945</c:v>
                </c:pt>
                <c:pt idx="4526">
                  <c:v>95.165378093719951</c:v>
                </c:pt>
                <c:pt idx="4527">
                  <c:v>95.185830116273948</c:v>
                </c:pt>
                <c:pt idx="4528">
                  <c:v>95.210322141643942</c:v>
                </c:pt>
                <c:pt idx="4529">
                  <c:v>95.230873107913951</c:v>
                </c:pt>
                <c:pt idx="4530">
                  <c:v>95.251383066173943</c:v>
                </c:pt>
                <c:pt idx="4531">
                  <c:v>95.275854110713951</c:v>
                </c:pt>
                <c:pt idx="4532">
                  <c:v>95.296391010283941</c:v>
                </c:pt>
                <c:pt idx="4533">
                  <c:v>95.316910982133948</c:v>
                </c:pt>
                <c:pt idx="4534">
                  <c:v>95.341428041453952</c:v>
                </c:pt>
                <c:pt idx="4535">
                  <c:v>95.361937046053939</c:v>
                </c:pt>
                <c:pt idx="4536">
                  <c:v>95.38250494003394</c:v>
                </c:pt>
                <c:pt idx="4537">
                  <c:v>95.406929016113949</c:v>
                </c:pt>
                <c:pt idx="4538">
                  <c:v>95.427490949633949</c:v>
                </c:pt>
                <c:pt idx="4539">
                  <c:v>95.447984933853945</c:v>
                </c:pt>
                <c:pt idx="4540">
                  <c:v>95.472479104993951</c:v>
                </c:pt>
                <c:pt idx="4541">
                  <c:v>95.493037939073943</c:v>
                </c:pt>
                <c:pt idx="4542">
                  <c:v>95.513524055483941</c:v>
                </c:pt>
                <c:pt idx="4543">
                  <c:v>95.537994146343948</c:v>
                </c:pt>
                <c:pt idx="4544">
                  <c:v>95.558542966843945</c:v>
                </c:pt>
                <c:pt idx="4545">
                  <c:v>95.579022169113941</c:v>
                </c:pt>
                <c:pt idx="4546">
                  <c:v>95.603575944903952</c:v>
                </c:pt>
                <c:pt idx="4547">
                  <c:v>95.624089956283939</c:v>
                </c:pt>
                <c:pt idx="4548">
                  <c:v>95.644561052323951</c:v>
                </c:pt>
                <c:pt idx="4549">
                  <c:v>95.669106960293945</c:v>
                </c:pt>
                <c:pt idx="4550">
                  <c:v>95.689618110653939</c:v>
                </c:pt>
                <c:pt idx="4551">
                  <c:v>95.710109949113942</c:v>
                </c:pt>
                <c:pt idx="4552">
                  <c:v>95.734627962113947</c:v>
                </c:pt>
                <c:pt idx="4553">
                  <c:v>95.755149126053951</c:v>
                </c:pt>
                <c:pt idx="4554">
                  <c:v>95.775633096693952</c:v>
                </c:pt>
                <c:pt idx="4555">
                  <c:v>95.800169944763951</c:v>
                </c:pt>
                <c:pt idx="4556">
                  <c:v>95.820667028423941</c:v>
                </c:pt>
                <c:pt idx="4557">
                  <c:v>95.841228961943941</c:v>
                </c:pt>
                <c:pt idx="4558">
                  <c:v>95.865718126293942</c:v>
                </c:pt>
                <c:pt idx="4559">
                  <c:v>95.886219978333941</c:v>
                </c:pt>
                <c:pt idx="4560">
                  <c:v>95.906716108323948</c:v>
                </c:pt>
                <c:pt idx="4561">
                  <c:v>95.931246995923942</c:v>
                </c:pt>
                <c:pt idx="4562">
                  <c:v>95.951760053633947</c:v>
                </c:pt>
                <c:pt idx="4563">
                  <c:v>95.972239017483943</c:v>
                </c:pt>
                <c:pt idx="4564">
                  <c:v>95.996771097183952</c:v>
                </c:pt>
                <c:pt idx="4565">
                  <c:v>96.017255067823939</c:v>
                </c:pt>
                <c:pt idx="4566">
                  <c:v>96.037796020503947</c:v>
                </c:pt>
                <c:pt idx="4567">
                  <c:v>96.062325954433945</c:v>
                </c:pt>
                <c:pt idx="4568">
                  <c:v>96.082819938663945</c:v>
                </c:pt>
                <c:pt idx="4569">
                  <c:v>96.103323936463951</c:v>
                </c:pt>
                <c:pt idx="4570">
                  <c:v>96.127844095233939</c:v>
                </c:pt>
                <c:pt idx="4571">
                  <c:v>96.148370027543947</c:v>
                </c:pt>
                <c:pt idx="4572">
                  <c:v>96.168856143953946</c:v>
                </c:pt>
                <c:pt idx="4573">
                  <c:v>96.19329905510395</c:v>
                </c:pt>
                <c:pt idx="4574">
                  <c:v>96.213868141173947</c:v>
                </c:pt>
                <c:pt idx="4575">
                  <c:v>96.234353065493949</c:v>
                </c:pt>
                <c:pt idx="4576">
                  <c:v>96.25890111923394</c:v>
                </c:pt>
                <c:pt idx="4577">
                  <c:v>96.279431104663942</c:v>
                </c:pt>
                <c:pt idx="4578">
                  <c:v>96.299915075303943</c:v>
                </c:pt>
                <c:pt idx="4579">
                  <c:v>96.32447004318395</c:v>
                </c:pt>
                <c:pt idx="4580">
                  <c:v>96.34496712684394</c:v>
                </c:pt>
                <c:pt idx="4581">
                  <c:v>96.36545515060395</c:v>
                </c:pt>
                <c:pt idx="4582">
                  <c:v>96.389987945553941</c:v>
                </c:pt>
                <c:pt idx="4583">
                  <c:v>96.410500049593949</c:v>
                </c:pt>
                <c:pt idx="4584">
                  <c:v>96.430974960323951</c:v>
                </c:pt>
                <c:pt idx="4585">
                  <c:v>96.455487012863941</c:v>
                </c:pt>
                <c:pt idx="4586">
                  <c:v>96.476022958753944</c:v>
                </c:pt>
                <c:pt idx="4587">
                  <c:v>96.496521949763945</c:v>
                </c:pt>
                <c:pt idx="4588">
                  <c:v>96.521046161653942</c:v>
                </c:pt>
                <c:pt idx="4589">
                  <c:v>96.541553020473941</c:v>
                </c:pt>
                <c:pt idx="4590">
                  <c:v>96.562047958373938</c:v>
                </c:pt>
                <c:pt idx="4591">
                  <c:v>96.586579084393946</c:v>
                </c:pt>
                <c:pt idx="4592">
                  <c:v>96.60708594322395</c:v>
                </c:pt>
                <c:pt idx="4593">
                  <c:v>96.627573966983945</c:v>
                </c:pt>
                <c:pt idx="4594">
                  <c:v>96.65211105346394</c:v>
                </c:pt>
                <c:pt idx="4595">
                  <c:v>96.672588109973944</c:v>
                </c:pt>
                <c:pt idx="4596">
                  <c:v>96.693123102183947</c:v>
                </c:pt>
                <c:pt idx="4597">
                  <c:v>96.717631101603942</c:v>
                </c:pt>
                <c:pt idx="4598">
                  <c:v>96.738132953643941</c:v>
                </c:pt>
                <c:pt idx="4599">
                  <c:v>96.758643150333938</c:v>
                </c:pt>
                <c:pt idx="4600">
                  <c:v>96.783174991603943</c:v>
                </c:pt>
                <c:pt idx="4601">
                  <c:v>96.803676128383941</c:v>
                </c:pt>
                <c:pt idx="4602">
                  <c:v>96.824183940883941</c:v>
                </c:pt>
                <c:pt idx="4603">
                  <c:v>96.848703145983947</c:v>
                </c:pt>
                <c:pt idx="4604">
                  <c:v>96.869219064713945</c:v>
                </c:pt>
                <c:pt idx="4605">
                  <c:v>96.889714002613943</c:v>
                </c:pt>
                <c:pt idx="4606">
                  <c:v>96.91422915458395</c:v>
                </c:pt>
                <c:pt idx="4607">
                  <c:v>96.934754133223947</c:v>
                </c:pt>
                <c:pt idx="4608">
                  <c:v>96.95523500442394</c:v>
                </c:pt>
                <c:pt idx="4609">
                  <c:v>96.979784965513943</c:v>
                </c:pt>
                <c:pt idx="4610">
                  <c:v>97.00028014183394</c:v>
                </c:pt>
                <c:pt idx="4611">
                  <c:v>97.020749092103941</c:v>
                </c:pt>
                <c:pt idx="4612">
                  <c:v>97.045289993283944</c:v>
                </c:pt>
                <c:pt idx="4613">
                  <c:v>97.065809011463941</c:v>
                </c:pt>
                <c:pt idx="4614">
                  <c:v>97.08630108833394</c:v>
                </c:pt>
                <c:pt idx="4615">
                  <c:v>97.110816955563948</c:v>
                </c:pt>
                <c:pt idx="4616">
                  <c:v>97.131338119503951</c:v>
                </c:pt>
                <c:pt idx="4617">
                  <c:v>97.151888132093944</c:v>
                </c:pt>
                <c:pt idx="4618">
                  <c:v>97.176347970963945</c:v>
                </c:pt>
                <c:pt idx="4619">
                  <c:v>97.196882963183953</c:v>
                </c:pt>
                <c:pt idx="4620">
                  <c:v>97.217373132703941</c:v>
                </c:pt>
                <c:pt idx="4621">
                  <c:v>97.241910934443951</c:v>
                </c:pt>
                <c:pt idx="4622">
                  <c:v>97.262426137923939</c:v>
                </c:pt>
                <c:pt idx="4623">
                  <c:v>97.28290605545395</c:v>
                </c:pt>
                <c:pt idx="4624">
                  <c:v>97.307487010953949</c:v>
                </c:pt>
                <c:pt idx="4625">
                  <c:v>97.327937126163945</c:v>
                </c:pt>
                <c:pt idx="4626">
                  <c:v>97.348462104793938</c:v>
                </c:pt>
                <c:pt idx="4627">
                  <c:v>97.373022079463951</c:v>
                </c:pt>
                <c:pt idx="4628">
                  <c:v>97.393494129183949</c:v>
                </c:pt>
                <c:pt idx="4629">
                  <c:v>97.413975954053939</c:v>
                </c:pt>
                <c:pt idx="4630">
                  <c:v>97.438513040543938</c:v>
                </c:pt>
                <c:pt idx="4631">
                  <c:v>97.459033012393945</c:v>
                </c:pt>
                <c:pt idx="4632">
                  <c:v>97.479532957073943</c:v>
                </c:pt>
                <c:pt idx="4633">
                  <c:v>97.504039049143941</c:v>
                </c:pt>
                <c:pt idx="4634">
                  <c:v>97.524532079693941</c:v>
                </c:pt>
                <c:pt idx="4635">
                  <c:v>97.549045085903941</c:v>
                </c:pt>
                <c:pt idx="4636">
                  <c:v>97.56956100463394</c:v>
                </c:pt>
                <c:pt idx="4637">
                  <c:v>97.590085029603941</c:v>
                </c:pt>
                <c:pt idx="4638">
                  <c:v>97.614572048183945</c:v>
                </c:pt>
                <c:pt idx="4639">
                  <c:v>97.635112047193942</c:v>
                </c:pt>
                <c:pt idx="4640">
                  <c:v>97.655612945553941</c:v>
                </c:pt>
                <c:pt idx="4641">
                  <c:v>97.680122137073951</c:v>
                </c:pt>
                <c:pt idx="4642">
                  <c:v>97.700660943983948</c:v>
                </c:pt>
                <c:pt idx="4643">
                  <c:v>97.721152067183951</c:v>
                </c:pt>
                <c:pt idx="4644">
                  <c:v>97.745651006693947</c:v>
                </c:pt>
                <c:pt idx="4645">
                  <c:v>97.766176939013945</c:v>
                </c:pt>
                <c:pt idx="4646">
                  <c:v>97.78666400909394</c:v>
                </c:pt>
                <c:pt idx="4647">
                  <c:v>97.811151981353945</c:v>
                </c:pt>
                <c:pt idx="4648">
                  <c:v>97.83169507980395</c:v>
                </c:pt>
                <c:pt idx="4649">
                  <c:v>97.852211952213949</c:v>
                </c:pt>
                <c:pt idx="4650">
                  <c:v>97.876698970793939</c:v>
                </c:pt>
                <c:pt idx="4651">
                  <c:v>97.897240161893947</c:v>
                </c:pt>
                <c:pt idx="4652">
                  <c:v>97.917741060253945</c:v>
                </c:pt>
                <c:pt idx="4653">
                  <c:v>97.942253112793949</c:v>
                </c:pt>
                <c:pt idx="4654">
                  <c:v>97.962764024733943</c:v>
                </c:pt>
                <c:pt idx="4655">
                  <c:v>97.983277082443948</c:v>
                </c:pt>
                <c:pt idx="4656">
                  <c:v>98.007781028743949</c:v>
                </c:pt>
                <c:pt idx="4657">
                  <c:v>98.028316020963942</c:v>
                </c:pt>
                <c:pt idx="4658">
                  <c:v>98.048800945283944</c:v>
                </c:pt>
                <c:pt idx="4659">
                  <c:v>98.073323965073939</c:v>
                </c:pt>
                <c:pt idx="4660">
                  <c:v>98.093842983243945</c:v>
                </c:pt>
                <c:pt idx="4661">
                  <c:v>98.114341974253946</c:v>
                </c:pt>
                <c:pt idx="4662">
                  <c:v>98.138865947723943</c:v>
                </c:pt>
                <c:pt idx="4663">
                  <c:v>98.159369945523949</c:v>
                </c:pt>
                <c:pt idx="4664">
                  <c:v>98.179862022403938</c:v>
                </c:pt>
                <c:pt idx="4665">
                  <c:v>98.204389095303952</c:v>
                </c:pt>
                <c:pt idx="4666">
                  <c:v>98.224895000453941</c:v>
                </c:pt>
                <c:pt idx="4667">
                  <c:v>98.245419025423942</c:v>
                </c:pt>
                <c:pt idx="4668">
                  <c:v>98.269946098323942</c:v>
                </c:pt>
                <c:pt idx="4669">
                  <c:v>98.290495157243939</c:v>
                </c:pt>
                <c:pt idx="4670">
                  <c:v>98.310945034023945</c:v>
                </c:pt>
                <c:pt idx="4671">
                  <c:v>98.335452079773944</c:v>
                </c:pt>
                <c:pt idx="4672">
                  <c:v>98.355968952183943</c:v>
                </c:pt>
                <c:pt idx="4673">
                  <c:v>98.376515150073942</c:v>
                </c:pt>
                <c:pt idx="4674">
                  <c:v>98.400990009303939</c:v>
                </c:pt>
                <c:pt idx="4675">
                  <c:v>98.42150902748395</c:v>
                </c:pt>
                <c:pt idx="4676">
                  <c:v>98.44199204444395</c:v>
                </c:pt>
                <c:pt idx="4677">
                  <c:v>98.46650505066394</c:v>
                </c:pt>
                <c:pt idx="4678">
                  <c:v>98.487056016923944</c:v>
                </c:pt>
                <c:pt idx="4679">
                  <c:v>98.50754499435395</c:v>
                </c:pt>
                <c:pt idx="4680">
                  <c:v>98.532045125963947</c:v>
                </c:pt>
                <c:pt idx="4681">
                  <c:v>98.552569150923944</c:v>
                </c:pt>
                <c:pt idx="4682">
                  <c:v>98.573083162303945</c:v>
                </c:pt>
                <c:pt idx="4683">
                  <c:v>98.597579956053949</c:v>
                </c:pt>
                <c:pt idx="4684">
                  <c:v>98.618096113203947</c:v>
                </c:pt>
                <c:pt idx="4685">
                  <c:v>98.638595104213948</c:v>
                </c:pt>
                <c:pt idx="4686">
                  <c:v>98.663105964663941</c:v>
                </c:pt>
                <c:pt idx="4687">
                  <c:v>98.683648109433946</c:v>
                </c:pt>
                <c:pt idx="4688">
                  <c:v>98.704153060913939</c:v>
                </c:pt>
                <c:pt idx="4689">
                  <c:v>98.728645086283947</c:v>
                </c:pt>
                <c:pt idx="4690">
                  <c:v>98.749174118043939</c:v>
                </c:pt>
                <c:pt idx="4691">
                  <c:v>98.769685983653943</c:v>
                </c:pt>
                <c:pt idx="4692">
                  <c:v>98.794182062153951</c:v>
                </c:pt>
                <c:pt idx="4693">
                  <c:v>98.814697027203948</c:v>
                </c:pt>
                <c:pt idx="4694">
                  <c:v>98.83517193794394</c:v>
                </c:pt>
                <c:pt idx="4695">
                  <c:v>98.859722137453943</c:v>
                </c:pt>
                <c:pt idx="4696">
                  <c:v>98.88022208213394</c:v>
                </c:pt>
                <c:pt idx="4697">
                  <c:v>98.900746107103942</c:v>
                </c:pt>
                <c:pt idx="4698">
                  <c:v>98.925230979923953</c:v>
                </c:pt>
                <c:pt idx="4699">
                  <c:v>98.945714950563939</c:v>
                </c:pt>
                <c:pt idx="4700">
                  <c:v>98.96618413925394</c:v>
                </c:pt>
                <c:pt idx="4701">
                  <c:v>98.990777969363947</c:v>
                </c:pt>
                <c:pt idx="4702">
                  <c:v>99.011296987533939</c:v>
                </c:pt>
                <c:pt idx="4703">
                  <c:v>99.031798124313951</c:v>
                </c:pt>
                <c:pt idx="4704">
                  <c:v>99.056312084193948</c:v>
                </c:pt>
                <c:pt idx="4705">
                  <c:v>99.076822042463945</c:v>
                </c:pt>
                <c:pt idx="4706">
                  <c:v>99.097322940823943</c:v>
                </c:pt>
                <c:pt idx="4707">
                  <c:v>99.121829032893942</c:v>
                </c:pt>
                <c:pt idx="4708">
                  <c:v>99.142352104183942</c:v>
                </c:pt>
                <c:pt idx="4709">
                  <c:v>99.162872076033949</c:v>
                </c:pt>
                <c:pt idx="4710">
                  <c:v>99.187330007553939</c:v>
                </c:pt>
              </c:numCache>
            </c:numRef>
          </c:xVal>
          <c:yVal>
            <c:numRef>
              <c:f>extend!$E$2:$E$4712</c:f>
              <c:numCache>
                <c:formatCode>General</c:formatCode>
                <c:ptCount val="4711"/>
                <c:pt idx="0">
                  <c:v>454</c:v>
                </c:pt>
                <c:pt idx="1">
                  <c:v>453</c:v>
                </c:pt>
                <c:pt idx="2">
                  <c:v>455</c:v>
                </c:pt>
                <c:pt idx="3">
                  <c:v>454</c:v>
                </c:pt>
                <c:pt idx="4">
                  <c:v>454</c:v>
                </c:pt>
                <c:pt idx="5">
                  <c:v>454</c:v>
                </c:pt>
                <c:pt idx="6">
                  <c:v>453</c:v>
                </c:pt>
                <c:pt idx="7">
                  <c:v>455</c:v>
                </c:pt>
                <c:pt idx="8">
                  <c:v>454</c:v>
                </c:pt>
                <c:pt idx="9">
                  <c:v>452</c:v>
                </c:pt>
                <c:pt idx="10">
                  <c:v>452</c:v>
                </c:pt>
                <c:pt idx="11">
                  <c:v>451</c:v>
                </c:pt>
                <c:pt idx="12">
                  <c:v>452</c:v>
                </c:pt>
                <c:pt idx="13">
                  <c:v>452</c:v>
                </c:pt>
                <c:pt idx="14">
                  <c:v>451</c:v>
                </c:pt>
                <c:pt idx="15">
                  <c:v>453</c:v>
                </c:pt>
                <c:pt idx="16">
                  <c:v>452</c:v>
                </c:pt>
                <c:pt idx="17">
                  <c:v>450</c:v>
                </c:pt>
                <c:pt idx="18">
                  <c:v>454</c:v>
                </c:pt>
                <c:pt idx="19">
                  <c:v>452</c:v>
                </c:pt>
                <c:pt idx="20">
                  <c:v>452</c:v>
                </c:pt>
                <c:pt idx="21">
                  <c:v>453</c:v>
                </c:pt>
                <c:pt idx="22">
                  <c:v>452</c:v>
                </c:pt>
                <c:pt idx="23">
                  <c:v>453</c:v>
                </c:pt>
                <c:pt idx="24">
                  <c:v>453</c:v>
                </c:pt>
                <c:pt idx="25">
                  <c:v>452</c:v>
                </c:pt>
                <c:pt idx="26">
                  <c:v>454</c:v>
                </c:pt>
                <c:pt idx="27">
                  <c:v>452</c:v>
                </c:pt>
                <c:pt idx="28">
                  <c:v>453</c:v>
                </c:pt>
                <c:pt idx="29">
                  <c:v>454</c:v>
                </c:pt>
                <c:pt idx="30">
                  <c:v>452</c:v>
                </c:pt>
                <c:pt idx="31">
                  <c:v>454</c:v>
                </c:pt>
                <c:pt idx="32">
                  <c:v>453</c:v>
                </c:pt>
                <c:pt idx="33">
                  <c:v>452</c:v>
                </c:pt>
                <c:pt idx="34">
                  <c:v>454</c:v>
                </c:pt>
                <c:pt idx="35">
                  <c:v>452</c:v>
                </c:pt>
                <c:pt idx="36">
                  <c:v>452</c:v>
                </c:pt>
                <c:pt idx="37">
                  <c:v>454</c:v>
                </c:pt>
                <c:pt idx="38">
                  <c:v>451</c:v>
                </c:pt>
                <c:pt idx="39">
                  <c:v>453</c:v>
                </c:pt>
                <c:pt idx="40">
                  <c:v>452</c:v>
                </c:pt>
                <c:pt idx="41">
                  <c:v>453</c:v>
                </c:pt>
                <c:pt idx="42">
                  <c:v>454</c:v>
                </c:pt>
                <c:pt idx="43">
                  <c:v>451</c:v>
                </c:pt>
                <c:pt idx="44">
                  <c:v>454</c:v>
                </c:pt>
                <c:pt idx="45">
                  <c:v>453</c:v>
                </c:pt>
                <c:pt idx="46">
                  <c:v>452</c:v>
                </c:pt>
                <c:pt idx="47">
                  <c:v>455</c:v>
                </c:pt>
                <c:pt idx="48">
                  <c:v>453</c:v>
                </c:pt>
                <c:pt idx="49">
                  <c:v>451</c:v>
                </c:pt>
                <c:pt idx="50">
                  <c:v>454</c:v>
                </c:pt>
                <c:pt idx="51">
                  <c:v>452</c:v>
                </c:pt>
                <c:pt idx="52">
                  <c:v>453</c:v>
                </c:pt>
                <c:pt idx="53">
                  <c:v>453</c:v>
                </c:pt>
                <c:pt idx="54">
                  <c:v>452</c:v>
                </c:pt>
                <c:pt idx="55">
                  <c:v>453</c:v>
                </c:pt>
                <c:pt idx="56">
                  <c:v>452</c:v>
                </c:pt>
                <c:pt idx="57">
                  <c:v>452</c:v>
                </c:pt>
                <c:pt idx="58">
                  <c:v>453</c:v>
                </c:pt>
                <c:pt idx="59">
                  <c:v>451</c:v>
                </c:pt>
                <c:pt idx="60">
                  <c:v>452</c:v>
                </c:pt>
                <c:pt idx="61">
                  <c:v>452</c:v>
                </c:pt>
                <c:pt idx="62">
                  <c:v>451</c:v>
                </c:pt>
                <c:pt idx="63">
                  <c:v>454</c:v>
                </c:pt>
                <c:pt idx="64">
                  <c:v>451</c:v>
                </c:pt>
                <c:pt idx="65">
                  <c:v>452</c:v>
                </c:pt>
                <c:pt idx="66">
                  <c:v>453</c:v>
                </c:pt>
                <c:pt idx="67">
                  <c:v>452</c:v>
                </c:pt>
                <c:pt idx="68">
                  <c:v>453</c:v>
                </c:pt>
                <c:pt idx="69">
                  <c:v>452</c:v>
                </c:pt>
                <c:pt idx="70">
                  <c:v>452</c:v>
                </c:pt>
                <c:pt idx="71">
                  <c:v>453</c:v>
                </c:pt>
                <c:pt idx="72">
                  <c:v>451</c:v>
                </c:pt>
                <c:pt idx="73">
                  <c:v>453</c:v>
                </c:pt>
                <c:pt idx="74">
                  <c:v>452</c:v>
                </c:pt>
                <c:pt idx="75">
                  <c:v>451</c:v>
                </c:pt>
                <c:pt idx="76">
                  <c:v>453</c:v>
                </c:pt>
                <c:pt idx="77">
                  <c:v>452</c:v>
                </c:pt>
                <c:pt idx="78">
                  <c:v>451</c:v>
                </c:pt>
                <c:pt idx="79">
                  <c:v>452</c:v>
                </c:pt>
                <c:pt idx="80">
                  <c:v>452</c:v>
                </c:pt>
                <c:pt idx="81">
                  <c:v>451</c:v>
                </c:pt>
                <c:pt idx="82">
                  <c:v>451</c:v>
                </c:pt>
                <c:pt idx="83">
                  <c:v>451</c:v>
                </c:pt>
                <c:pt idx="84">
                  <c:v>453</c:v>
                </c:pt>
                <c:pt idx="85">
                  <c:v>451</c:v>
                </c:pt>
                <c:pt idx="86">
                  <c:v>452</c:v>
                </c:pt>
                <c:pt idx="87">
                  <c:v>453</c:v>
                </c:pt>
                <c:pt idx="88">
                  <c:v>450</c:v>
                </c:pt>
                <c:pt idx="89">
                  <c:v>453</c:v>
                </c:pt>
                <c:pt idx="90">
                  <c:v>452</c:v>
                </c:pt>
                <c:pt idx="91">
                  <c:v>451</c:v>
                </c:pt>
                <c:pt idx="92">
                  <c:v>452</c:v>
                </c:pt>
                <c:pt idx="93">
                  <c:v>451</c:v>
                </c:pt>
                <c:pt idx="94">
                  <c:v>451</c:v>
                </c:pt>
                <c:pt idx="95">
                  <c:v>452</c:v>
                </c:pt>
                <c:pt idx="96">
                  <c:v>451</c:v>
                </c:pt>
                <c:pt idx="97">
                  <c:v>452</c:v>
                </c:pt>
                <c:pt idx="98">
                  <c:v>451</c:v>
                </c:pt>
                <c:pt idx="99">
                  <c:v>452</c:v>
                </c:pt>
                <c:pt idx="100">
                  <c:v>452</c:v>
                </c:pt>
                <c:pt idx="101">
                  <c:v>451</c:v>
                </c:pt>
                <c:pt idx="102">
                  <c:v>453</c:v>
                </c:pt>
                <c:pt idx="103">
                  <c:v>452</c:v>
                </c:pt>
                <c:pt idx="104">
                  <c:v>451</c:v>
                </c:pt>
                <c:pt idx="105">
                  <c:v>453</c:v>
                </c:pt>
                <c:pt idx="106">
                  <c:v>451</c:v>
                </c:pt>
                <c:pt idx="107">
                  <c:v>451</c:v>
                </c:pt>
                <c:pt idx="108">
                  <c:v>453</c:v>
                </c:pt>
                <c:pt idx="109">
                  <c:v>451</c:v>
                </c:pt>
                <c:pt idx="110">
                  <c:v>453</c:v>
                </c:pt>
                <c:pt idx="111">
                  <c:v>452</c:v>
                </c:pt>
                <c:pt idx="112">
                  <c:v>451</c:v>
                </c:pt>
                <c:pt idx="113">
                  <c:v>453</c:v>
                </c:pt>
                <c:pt idx="114">
                  <c:v>451</c:v>
                </c:pt>
                <c:pt idx="115">
                  <c:v>452</c:v>
                </c:pt>
                <c:pt idx="116">
                  <c:v>452</c:v>
                </c:pt>
                <c:pt idx="117">
                  <c:v>450</c:v>
                </c:pt>
                <c:pt idx="118">
                  <c:v>452</c:v>
                </c:pt>
                <c:pt idx="119">
                  <c:v>451</c:v>
                </c:pt>
                <c:pt idx="120">
                  <c:v>450</c:v>
                </c:pt>
                <c:pt idx="121">
                  <c:v>452</c:v>
                </c:pt>
                <c:pt idx="122">
                  <c:v>451</c:v>
                </c:pt>
                <c:pt idx="123">
                  <c:v>452</c:v>
                </c:pt>
                <c:pt idx="124">
                  <c:v>452</c:v>
                </c:pt>
                <c:pt idx="125">
                  <c:v>451</c:v>
                </c:pt>
                <c:pt idx="126">
                  <c:v>452</c:v>
                </c:pt>
                <c:pt idx="127">
                  <c:v>451</c:v>
                </c:pt>
                <c:pt idx="128">
                  <c:v>452</c:v>
                </c:pt>
                <c:pt idx="129">
                  <c:v>453</c:v>
                </c:pt>
                <c:pt idx="130">
                  <c:v>451</c:v>
                </c:pt>
                <c:pt idx="131">
                  <c:v>453</c:v>
                </c:pt>
                <c:pt idx="132">
                  <c:v>453</c:v>
                </c:pt>
                <c:pt idx="133">
                  <c:v>451</c:v>
                </c:pt>
                <c:pt idx="134">
                  <c:v>454</c:v>
                </c:pt>
                <c:pt idx="135">
                  <c:v>451</c:v>
                </c:pt>
                <c:pt idx="136">
                  <c:v>451</c:v>
                </c:pt>
                <c:pt idx="137">
                  <c:v>453</c:v>
                </c:pt>
                <c:pt idx="138">
                  <c:v>451</c:v>
                </c:pt>
                <c:pt idx="139">
                  <c:v>452</c:v>
                </c:pt>
                <c:pt idx="140">
                  <c:v>452</c:v>
                </c:pt>
                <c:pt idx="141">
                  <c:v>452</c:v>
                </c:pt>
                <c:pt idx="142">
                  <c:v>453</c:v>
                </c:pt>
                <c:pt idx="143">
                  <c:v>451</c:v>
                </c:pt>
                <c:pt idx="144">
                  <c:v>453</c:v>
                </c:pt>
                <c:pt idx="145">
                  <c:v>453</c:v>
                </c:pt>
                <c:pt idx="146">
                  <c:v>451</c:v>
                </c:pt>
                <c:pt idx="147">
                  <c:v>453</c:v>
                </c:pt>
                <c:pt idx="148">
                  <c:v>453</c:v>
                </c:pt>
                <c:pt idx="149">
                  <c:v>452</c:v>
                </c:pt>
                <c:pt idx="150">
                  <c:v>454</c:v>
                </c:pt>
                <c:pt idx="151">
                  <c:v>453</c:v>
                </c:pt>
                <c:pt idx="152">
                  <c:v>453</c:v>
                </c:pt>
                <c:pt idx="153">
                  <c:v>454</c:v>
                </c:pt>
                <c:pt idx="154">
                  <c:v>452</c:v>
                </c:pt>
                <c:pt idx="155">
                  <c:v>453</c:v>
                </c:pt>
                <c:pt idx="156">
                  <c:v>453</c:v>
                </c:pt>
                <c:pt idx="157">
                  <c:v>452</c:v>
                </c:pt>
                <c:pt idx="158">
                  <c:v>454</c:v>
                </c:pt>
                <c:pt idx="159">
                  <c:v>451</c:v>
                </c:pt>
                <c:pt idx="160">
                  <c:v>453</c:v>
                </c:pt>
                <c:pt idx="161">
                  <c:v>453</c:v>
                </c:pt>
                <c:pt idx="162">
                  <c:v>451</c:v>
                </c:pt>
                <c:pt idx="163">
                  <c:v>454</c:v>
                </c:pt>
                <c:pt idx="164">
                  <c:v>452</c:v>
                </c:pt>
                <c:pt idx="165">
                  <c:v>452</c:v>
                </c:pt>
                <c:pt idx="166">
                  <c:v>454</c:v>
                </c:pt>
                <c:pt idx="167">
                  <c:v>452</c:v>
                </c:pt>
                <c:pt idx="168">
                  <c:v>453</c:v>
                </c:pt>
                <c:pt idx="169">
                  <c:v>453</c:v>
                </c:pt>
                <c:pt idx="170">
                  <c:v>452</c:v>
                </c:pt>
                <c:pt idx="171">
                  <c:v>454</c:v>
                </c:pt>
                <c:pt idx="172">
                  <c:v>452</c:v>
                </c:pt>
                <c:pt idx="173">
                  <c:v>454</c:v>
                </c:pt>
                <c:pt idx="174">
                  <c:v>455</c:v>
                </c:pt>
                <c:pt idx="175">
                  <c:v>452</c:v>
                </c:pt>
                <c:pt idx="176">
                  <c:v>454</c:v>
                </c:pt>
                <c:pt idx="177">
                  <c:v>455</c:v>
                </c:pt>
                <c:pt idx="178">
                  <c:v>451</c:v>
                </c:pt>
                <c:pt idx="179">
                  <c:v>454</c:v>
                </c:pt>
                <c:pt idx="180">
                  <c:v>452</c:v>
                </c:pt>
                <c:pt idx="181">
                  <c:v>453</c:v>
                </c:pt>
                <c:pt idx="182">
                  <c:v>453</c:v>
                </c:pt>
                <c:pt idx="183">
                  <c:v>452</c:v>
                </c:pt>
                <c:pt idx="184">
                  <c:v>453</c:v>
                </c:pt>
                <c:pt idx="185">
                  <c:v>453</c:v>
                </c:pt>
                <c:pt idx="186">
                  <c:v>452</c:v>
                </c:pt>
                <c:pt idx="187">
                  <c:v>454</c:v>
                </c:pt>
                <c:pt idx="188">
                  <c:v>453</c:v>
                </c:pt>
                <c:pt idx="189">
                  <c:v>453</c:v>
                </c:pt>
                <c:pt idx="190">
                  <c:v>454</c:v>
                </c:pt>
                <c:pt idx="191">
                  <c:v>453</c:v>
                </c:pt>
                <c:pt idx="192">
                  <c:v>455</c:v>
                </c:pt>
                <c:pt idx="193">
                  <c:v>454</c:v>
                </c:pt>
                <c:pt idx="194">
                  <c:v>453</c:v>
                </c:pt>
                <c:pt idx="195">
                  <c:v>455</c:v>
                </c:pt>
                <c:pt idx="196">
                  <c:v>453</c:v>
                </c:pt>
                <c:pt idx="197">
                  <c:v>453</c:v>
                </c:pt>
                <c:pt idx="198">
                  <c:v>454</c:v>
                </c:pt>
                <c:pt idx="199">
                  <c:v>453</c:v>
                </c:pt>
                <c:pt idx="200">
                  <c:v>454</c:v>
                </c:pt>
                <c:pt idx="201">
                  <c:v>451</c:v>
                </c:pt>
                <c:pt idx="202">
                  <c:v>452</c:v>
                </c:pt>
                <c:pt idx="203">
                  <c:v>451</c:v>
                </c:pt>
                <c:pt idx="204">
                  <c:v>448</c:v>
                </c:pt>
                <c:pt idx="205">
                  <c:v>450</c:v>
                </c:pt>
                <c:pt idx="206">
                  <c:v>450</c:v>
                </c:pt>
                <c:pt idx="207">
                  <c:v>448</c:v>
                </c:pt>
                <c:pt idx="208">
                  <c:v>450</c:v>
                </c:pt>
                <c:pt idx="209">
                  <c:v>449</c:v>
                </c:pt>
                <c:pt idx="210">
                  <c:v>450</c:v>
                </c:pt>
                <c:pt idx="211">
                  <c:v>451</c:v>
                </c:pt>
                <c:pt idx="212">
                  <c:v>450</c:v>
                </c:pt>
                <c:pt idx="213">
                  <c:v>451</c:v>
                </c:pt>
                <c:pt idx="214">
                  <c:v>450</c:v>
                </c:pt>
                <c:pt idx="215">
                  <c:v>450</c:v>
                </c:pt>
                <c:pt idx="216">
                  <c:v>451</c:v>
                </c:pt>
                <c:pt idx="217">
                  <c:v>449</c:v>
                </c:pt>
                <c:pt idx="218">
                  <c:v>450</c:v>
                </c:pt>
                <c:pt idx="219">
                  <c:v>448</c:v>
                </c:pt>
                <c:pt idx="220">
                  <c:v>448</c:v>
                </c:pt>
                <c:pt idx="221">
                  <c:v>449</c:v>
                </c:pt>
                <c:pt idx="222">
                  <c:v>449</c:v>
                </c:pt>
                <c:pt idx="223">
                  <c:v>449</c:v>
                </c:pt>
                <c:pt idx="224">
                  <c:v>451</c:v>
                </c:pt>
                <c:pt idx="225">
                  <c:v>449</c:v>
                </c:pt>
                <c:pt idx="226">
                  <c:v>450</c:v>
                </c:pt>
                <c:pt idx="227">
                  <c:v>451</c:v>
                </c:pt>
                <c:pt idx="228">
                  <c:v>449</c:v>
                </c:pt>
                <c:pt idx="229">
                  <c:v>451</c:v>
                </c:pt>
                <c:pt idx="230">
                  <c:v>449</c:v>
                </c:pt>
                <c:pt idx="231">
                  <c:v>450</c:v>
                </c:pt>
                <c:pt idx="232">
                  <c:v>449</c:v>
                </c:pt>
                <c:pt idx="233">
                  <c:v>448</c:v>
                </c:pt>
                <c:pt idx="234">
                  <c:v>449</c:v>
                </c:pt>
                <c:pt idx="235">
                  <c:v>448</c:v>
                </c:pt>
                <c:pt idx="236">
                  <c:v>448</c:v>
                </c:pt>
                <c:pt idx="237">
                  <c:v>450</c:v>
                </c:pt>
                <c:pt idx="238">
                  <c:v>448</c:v>
                </c:pt>
                <c:pt idx="239">
                  <c:v>449</c:v>
                </c:pt>
                <c:pt idx="240">
                  <c:v>450</c:v>
                </c:pt>
                <c:pt idx="241">
                  <c:v>448</c:v>
                </c:pt>
                <c:pt idx="242">
                  <c:v>450</c:v>
                </c:pt>
                <c:pt idx="243">
                  <c:v>449</c:v>
                </c:pt>
                <c:pt idx="244">
                  <c:v>449</c:v>
                </c:pt>
                <c:pt idx="245">
                  <c:v>450</c:v>
                </c:pt>
                <c:pt idx="246">
                  <c:v>448</c:v>
                </c:pt>
                <c:pt idx="247">
                  <c:v>449</c:v>
                </c:pt>
                <c:pt idx="248">
                  <c:v>449</c:v>
                </c:pt>
                <c:pt idx="249">
                  <c:v>448</c:v>
                </c:pt>
                <c:pt idx="250">
                  <c:v>450</c:v>
                </c:pt>
                <c:pt idx="251">
                  <c:v>449</c:v>
                </c:pt>
                <c:pt idx="252">
                  <c:v>449</c:v>
                </c:pt>
                <c:pt idx="253">
                  <c:v>451</c:v>
                </c:pt>
                <c:pt idx="254">
                  <c:v>447</c:v>
                </c:pt>
                <c:pt idx="255">
                  <c:v>450</c:v>
                </c:pt>
                <c:pt idx="256">
                  <c:v>450</c:v>
                </c:pt>
                <c:pt idx="257">
                  <c:v>449</c:v>
                </c:pt>
                <c:pt idx="258">
                  <c:v>451</c:v>
                </c:pt>
                <c:pt idx="259">
                  <c:v>449</c:v>
                </c:pt>
                <c:pt idx="260">
                  <c:v>449</c:v>
                </c:pt>
                <c:pt idx="261">
                  <c:v>449</c:v>
                </c:pt>
                <c:pt idx="262">
                  <c:v>448</c:v>
                </c:pt>
                <c:pt idx="263">
                  <c:v>449</c:v>
                </c:pt>
                <c:pt idx="264">
                  <c:v>448</c:v>
                </c:pt>
                <c:pt idx="265">
                  <c:v>448</c:v>
                </c:pt>
                <c:pt idx="266">
                  <c:v>449</c:v>
                </c:pt>
                <c:pt idx="267">
                  <c:v>448</c:v>
                </c:pt>
                <c:pt idx="268">
                  <c:v>449</c:v>
                </c:pt>
                <c:pt idx="269">
                  <c:v>450</c:v>
                </c:pt>
                <c:pt idx="270">
                  <c:v>448</c:v>
                </c:pt>
                <c:pt idx="271">
                  <c:v>450</c:v>
                </c:pt>
                <c:pt idx="272">
                  <c:v>448</c:v>
                </c:pt>
                <c:pt idx="273">
                  <c:v>447</c:v>
                </c:pt>
                <c:pt idx="274">
                  <c:v>450</c:v>
                </c:pt>
                <c:pt idx="275">
                  <c:v>447</c:v>
                </c:pt>
                <c:pt idx="276">
                  <c:v>448</c:v>
                </c:pt>
                <c:pt idx="277">
                  <c:v>448</c:v>
                </c:pt>
                <c:pt idx="278">
                  <c:v>447</c:v>
                </c:pt>
                <c:pt idx="279">
                  <c:v>449</c:v>
                </c:pt>
                <c:pt idx="280">
                  <c:v>448</c:v>
                </c:pt>
                <c:pt idx="281">
                  <c:v>448</c:v>
                </c:pt>
                <c:pt idx="282">
                  <c:v>449</c:v>
                </c:pt>
                <c:pt idx="283">
                  <c:v>446</c:v>
                </c:pt>
                <c:pt idx="284">
                  <c:v>448</c:v>
                </c:pt>
                <c:pt idx="285">
                  <c:v>448</c:v>
                </c:pt>
                <c:pt idx="286">
                  <c:v>446</c:v>
                </c:pt>
                <c:pt idx="287">
                  <c:v>448</c:v>
                </c:pt>
                <c:pt idx="288">
                  <c:v>447</c:v>
                </c:pt>
                <c:pt idx="289">
                  <c:v>446</c:v>
                </c:pt>
                <c:pt idx="290">
                  <c:v>447</c:v>
                </c:pt>
                <c:pt idx="291">
                  <c:v>445</c:v>
                </c:pt>
                <c:pt idx="292">
                  <c:v>446</c:v>
                </c:pt>
                <c:pt idx="293">
                  <c:v>446</c:v>
                </c:pt>
                <c:pt idx="294">
                  <c:v>445</c:v>
                </c:pt>
                <c:pt idx="295">
                  <c:v>447</c:v>
                </c:pt>
                <c:pt idx="296">
                  <c:v>445</c:v>
                </c:pt>
                <c:pt idx="297">
                  <c:v>446</c:v>
                </c:pt>
                <c:pt idx="298">
                  <c:v>447</c:v>
                </c:pt>
                <c:pt idx="299">
                  <c:v>445</c:v>
                </c:pt>
                <c:pt idx="300">
                  <c:v>447</c:v>
                </c:pt>
                <c:pt idx="301">
                  <c:v>446</c:v>
                </c:pt>
                <c:pt idx="302">
                  <c:v>446</c:v>
                </c:pt>
                <c:pt idx="303">
                  <c:v>447</c:v>
                </c:pt>
                <c:pt idx="304">
                  <c:v>445</c:v>
                </c:pt>
                <c:pt idx="305">
                  <c:v>447</c:v>
                </c:pt>
                <c:pt idx="306">
                  <c:v>447</c:v>
                </c:pt>
                <c:pt idx="307">
                  <c:v>446</c:v>
                </c:pt>
                <c:pt idx="308">
                  <c:v>447</c:v>
                </c:pt>
                <c:pt idx="309">
                  <c:v>446</c:v>
                </c:pt>
                <c:pt idx="310">
                  <c:v>446</c:v>
                </c:pt>
                <c:pt idx="311">
                  <c:v>448</c:v>
                </c:pt>
                <c:pt idx="312">
                  <c:v>447</c:v>
                </c:pt>
                <c:pt idx="313">
                  <c:v>448</c:v>
                </c:pt>
                <c:pt idx="314">
                  <c:v>448</c:v>
                </c:pt>
                <c:pt idx="315">
                  <c:v>446</c:v>
                </c:pt>
                <c:pt idx="316">
                  <c:v>448</c:v>
                </c:pt>
                <c:pt idx="317">
                  <c:v>446</c:v>
                </c:pt>
                <c:pt idx="318">
                  <c:v>447</c:v>
                </c:pt>
                <c:pt idx="319">
                  <c:v>446</c:v>
                </c:pt>
                <c:pt idx="320">
                  <c:v>445</c:v>
                </c:pt>
                <c:pt idx="321">
                  <c:v>447</c:v>
                </c:pt>
                <c:pt idx="322">
                  <c:v>446</c:v>
                </c:pt>
                <c:pt idx="323">
                  <c:v>445</c:v>
                </c:pt>
                <c:pt idx="324">
                  <c:v>448</c:v>
                </c:pt>
                <c:pt idx="325">
                  <c:v>446</c:v>
                </c:pt>
                <c:pt idx="326">
                  <c:v>447</c:v>
                </c:pt>
                <c:pt idx="327">
                  <c:v>449</c:v>
                </c:pt>
                <c:pt idx="328">
                  <c:v>447</c:v>
                </c:pt>
                <c:pt idx="329">
                  <c:v>449</c:v>
                </c:pt>
                <c:pt idx="330">
                  <c:v>448</c:v>
                </c:pt>
                <c:pt idx="331">
                  <c:v>448</c:v>
                </c:pt>
                <c:pt idx="332">
                  <c:v>449</c:v>
                </c:pt>
                <c:pt idx="333">
                  <c:v>448</c:v>
                </c:pt>
                <c:pt idx="334">
                  <c:v>448</c:v>
                </c:pt>
                <c:pt idx="335">
                  <c:v>448</c:v>
                </c:pt>
                <c:pt idx="336">
                  <c:v>446</c:v>
                </c:pt>
                <c:pt idx="337">
                  <c:v>448</c:v>
                </c:pt>
                <c:pt idx="338">
                  <c:v>447</c:v>
                </c:pt>
                <c:pt idx="339">
                  <c:v>446</c:v>
                </c:pt>
                <c:pt idx="340">
                  <c:v>448</c:v>
                </c:pt>
                <c:pt idx="341">
                  <c:v>445</c:v>
                </c:pt>
                <c:pt idx="342">
                  <c:v>447</c:v>
                </c:pt>
                <c:pt idx="343">
                  <c:v>447</c:v>
                </c:pt>
                <c:pt idx="344">
                  <c:v>446</c:v>
                </c:pt>
                <c:pt idx="345">
                  <c:v>447</c:v>
                </c:pt>
                <c:pt idx="346">
                  <c:v>446</c:v>
                </c:pt>
                <c:pt idx="347">
                  <c:v>445</c:v>
                </c:pt>
                <c:pt idx="348">
                  <c:v>447</c:v>
                </c:pt>
                <c:pt idx="349">
                  <c:v>445</c:v>
                </c:pt>
                <c:pt idx="350">
                  <c:v>446</c:v>
                </c:pt>
                <c:pt idx="351">
                  <c:v>445</c:v>
                </c:pt>
                <c:pt idx="352">
                  <c:v>445</c:v>
                </c:pt>
                <c:pt idx="353">
                  <c:v>447</c:v>
                </c:pt>
                <c:pt idx="354">
                  <c:v>446</c:v>
                </c:pt>
                <c:pt idx="355">
                  <c:v>446</c:v>
                </c:pt>
                <c:pt idx="356">
                  <c:v>447</c:v>
                </c:pt>
                <c:pt idx="357">
                  <c:v>446</c:v>
                </c:pt>
                <c:pt idx="358">
                  <c:v>448</c:v>
                </c:pt>
                <c:pt idx="359">
                  <c:v>447</c:v>
                </c:pt>
                <c:pt idx="360">
                  <c:v>447</c:v>
                </c:pt>
                <c:pt idx="361">
                  <c:v>449</c:v>
                </c:pt>
                <c:pt idx="362">
                  <c:v>446</c:v>
                </c:pt>
                <c:pt idx="363">
                  <c:v>447</c:v>
                </c:pt>
                <c:pt idx="364">
                  <c:v>448</c:v>
                </c:pt>
                <c:pt idx="365">
                  <c:v>446</c:v>
                </c:pt>
                <c:pt idx="366">
                  <c:v>448</c:v>
                </c:pt>
                <c:pt idx="367">
                  <c:v>447</c:v>
                </c:pt>
                <c:pt idx="368">
                  <c:v>446</c:v>
                </c:pt>
                <c:pt idx="369">
                  <c:v>448</c:v>
                </c:pt>
                <c:pt idx="370">
                  <c:v>446</c:v>
                </c:pt>
                <c:pt idx="371">
                  <c:v>447</c:v>
                </c:pt>
                <c:pt idx="372">
                  <c:v>447</c:v>
                </c:pt>
                <c:pt idx="373">
                  <c:v>445</c:v>
                </c:pt>
                <c:pt idx="374">
                  <c:v>447</c:v>
                </c:pt>
                <c:pt idx="375">
                  <c:v>446</c:v>
                </c:pt>
                <c:pt idx="376">
                  <c:v>447</c:v>
                </c:pt>
                <c:pt idx="377">
                  <c:v>448</c:v>
                </c:pt>
                <c:pt idx="378">
                  <c:v>446</c:v>
                </c:pt>
                <c:pt idx="379">
                  <c:v>448</c:v>
                </c:pt>
                <c:pt idx="380">
                  <c:v>447</c:v>
                </c:pt>
                <c:pt idx="381">
                  <c:v>446</c:v>
                </c:pt>
                <c:pt idx="382">
                  <c:v>448</c:v>
                </c:pt>
                <c:pt idx="383">
                  <c:v>446</c:v>
                </c:pt>
                <c:pt idx="384">
                  <c:v>445</c:v>
                </c:pt>
                <c:pt idx="385">
                  <c:v>447</c:v>
                </c:pt>
                <c:pt idx="386">
                  <c:v>445</c:v>
                </c:pt>
                <c:pt idx="387">
                  <c:v>446</c:v>
                </c:pt>
                <c:pt idx="388">
                  <c:v>446</c:v>
                </c:pt>
                <c:pt idx="389">
                  <c:v>446</c:v>
                </c:pt>
                <c:pt idx="390">
                  <c:v>447</c:v>
                </c:pt>
                <c:pt idx="391">
                  <c:v>446</c:v>
                </c:pt>
                <c:pt idx="392">
                  <c:v>446</c:v>
                </c:pt>
                <c:pt idx="393">
                  <c:v>447</c:v>
                </c:pt>
                <c:pt idx="394">
                  <c:v>445</c:v>
                </c:pt>
                <c:pt idx="395">
                  <c:v>447</c:v>
                </c:pt>
                <c:pt idx="396">
                  <c:v>447</c:v>
                </c:pt>
                <c:pt idx="397">
                  <c:v>446</c:v>
                </c:pt>
                <c:pt idx="398">
                  <c:v>448</c:v>
                </c:pt>
                <c:pt idx="399">
                  <c:v>445</c:v>
                </c:pt>
                <c:pt idx="400">
                  <c:v>446</c:v>
                </c:pt>
                <c:pt idx="401">
                  <c:v>447</c:v>
                </c:pt>
                <c:pt idx="402">
                  <c:v>445</c:v>
                </c:pt>
                <c:pt idx="403">
                  <c:v>446</c:v>
                </c:pt>
                <c:pt idx="404">
                  <c:v>445</c:v>
                </c:pt>
                <c:pt idx="405">
                  <c:v>444</c:v>
                </c:pt>
                <c:pt idx="406">
                  <c:v>446</c:v>
                </c:pt>
                <c:pt idx="407">
                  <c:v>444</c:v>
                </c:pt>
                <c:pt idx="408">
                  <c:v>445</c:v>
                </c:pt>
                <c:pt idx="409">
                  <c:v>445</c:v>
                </c:pt>
                <c:pt idx="410">
                  <c:v>444</c:v>
                </c:pt>
                <c:pt idx="411">
                  <c:v>445</c:v>
                </c:pt>
                <c:pt idx="412">
                  <c:v>445</c:v>
                </c:pt>
                <c:pt idx="413">
                  <c:v>445</c:v>
                </c:pt>
                <c:pt idx="414">
                  <c:v>446</c:v>
                </c:pt>
                <c:pt idx="415">
                  <c:v>445</c:v>
                </c:pt>
                <c:pt idx="416">
                  <c:v>446</c:v>
                </c:pt>
                <c:pt idx="417">
                  <c:v>445</c:v>
                </c:pt>
                <c:pt idx="418">
                  <c:v>444</c:v>
                </c:pt>
                <c:pt idx="419">
                  <c:v>446</c:v>
                </c:pt>
                <c:pt idx="420">
                  <c:v>444</c:v>
                </c:pt>
                <c:pt idx="421">
                  <c:v>445</c:v>
                </c:pt>
                <c:pt idx="422">
                  <c:v>446</c:v>
                </c:pt>
                <c:pt idx="423">
                  <c:v>444</c:v>
                </c:pt>
                <c:pt idx="424">
                  <c:v>447</c:v>
                </c:pt>
                <c:pt idx="425">
                  <c:v>446</c:v>
                </c:pt>
                <c:pt idx="426">
                  <c:v>446</c:v>
                </c:pt>
                <c:pt idx="427">
                  <c:v>446</c:v>
                </c:pt>
                <c:pt idx="428">
                  <c:v>446</c:v>
                </c:pt>
                <c:pt idx="429">
                  <c:v>446</c:v>
                </c:pt>
                <c:pt idx="430">
                  <c:v>446</c:v>
                </c:pt>
                <c:pt idx="431">
                  <c:v>445</c:v>
                </c:pt>
                <c:pt idx="432">
                  <c:v>447</c:v>
                </c:pt>
                <c:pt idx="433">
                  <c:v>446</c:v>
                </c:pt>
                <c:pt idx="434">
                  <c:v>446</c:v>
                </c:pt>
                <c:pt idx="435">
                  <c:v>447</c:v>
                </c:pt>
                <c:pt idx="436">
                  <c:v>445</c:v>
                </c:pt>
                <c:pt idx="437">
                  <c:v>447</c:v>
                </c:pt>
                <c:pt idx="438">
                  <c:v>446</c:v>
                </c:pt>
                <c:pt idx="439">
                  <c:v>444</c:v>
                </c:pt>
                <c:pt idx="440">
                  <c:v>447</c:v>
                </c:pt>
                <c:pt idx="441">
                  <c:v>445</c:v>
                </c:pt>
                <c:pt idx="442">
                  <c:v>445</c:v>
                </c:pt>
                <c:pt idx="443">
                  <c:v>447</c:v>
                </c:pt>
                <c:pt idx="444">
                  <c:v>445</c:v>
                </c:pt>
                <c:pt idx="445">
                  <c:v>446</c:v>
                </c:pt>
                <c:pt idx="446">
                  <c:v>446</c:v>
                </c:pt>
                <c:pt idx="447">
                  <c:v>446</c:v>
                </c:pt>
                <c:pt idx="448">
                  <c:v>447</c:v>
                </c:pt>
                <c:pt idx="449">
                  <c:v>445</c:v>
                </c:pt>
                <c:pt idx="450">
                  <c:v>446</c:v>
                </c:pt>
                <c:pt idx="451">
                  <c:v>446</c:v>
                </c:pt>
                <c:pt idx="452">
                  <c:v>445</c:v>
                </c:pt>
                <c:pt idx="453">
                  <c:v>446</c:v>
                </c:pt>
                <c:pt idx="454">
                  <c:v>445</c:v>
                </c:pt>
                <c:pt idx="455">
                  <c:v>445</c:v>
                </c:pt>
                <c:pt idx="456">
                  <c:v>446</c:v>
                </c:pt>
                <c:pt idx="457">
                  <c:v>445</c:v>
                </c:pt>
                <c:pt idx="458">
                  <c:v>446</c:v>
                </c:pt>
                <c:pt idx="459">
                  <c:v>446</c:v>
                </c:pt>
                <c:pt idx="460">
                  <c:v>446</c:v>
                </c:pt>
                <c:pt idx="461">
                  <c:v>447</c:v>
                </c:pt>
                <c:pt idx="462">
                  <c:v>447</c:v>
                </c:pt>
                <c:pt idx="463">
                  <c:v>447</c:v>
                </c:pt>
                <c:pt idx="464">
                  <c:v>448</c:v>
                </c:pt>
                <c:pt idx="465">
                  <c:v>446</c:v>
                </c:pt>
                <c:pt idx="466">
                  <c:v>449</c:v>
                </c:pt>
                <c:pt idx="467">
                  <c:v>448</c:v>
                </c:pt>
                <c:pt idx="468">
                  <c:v>448</c:v>
                </c:pt>
                <c:pt idx="469">
                  <c:v>451</c:v>
                </c:pt>
                <c:pt idx="470">
                  <c:v>448</c:v>
                </c:pt>
                <c:pt idx="471">
                  <c:v>449</c:v>
                </c:pt>
                <c:pt idx="472">
                  <c:v>451</c:v>
                </c:pt>
                <c:pt idx="473">
                  <c:v>449</c:v>
                </c:pt>
                <c:pt idx="474">
                  <c:v>451</c:v>
                </c:pt>
                <c:pt idx="475">
                  <c:v>450</c:v>
                </c:pt>
                <c:pt idx="476">
                  <c:v>450</c:v>
                </c:pt>
                <c:pt idx="477">
                  <c:v>451</c:v>
                </c:pt>
                <c:pt idx="478">
                  <c:v>449</c:v>
                </c:pt>
                <c:pt idx="479">
                  <c:v>451</c:v>
                </c:pt>
                <c:pt idx="480">
                  <c:v>451</c:v>
                </c:pt>
                <c:pt idx="481">
                  <c:v>448</c:v>
                </c:pt>
                <c:pt idx="482">
                  <c:v>451</c:v>
                </c:pt>
                <c:pt idx="483">
                  <c:v>450</c:v>
                </c:pt>
                <c:pt idx="484">
                  <c:v>450</c:v>
                </c:pt>
                <c:pt idx="485">
                  <c:v>452</c:v>
                </c:pt>
                <c:pt idx="486">
                  <c:v>451</c:v>
                </c:pt>
                <c:pt idx="487">
                  <c:v>451</c:v>
                </c:pt>
                <c:pt idx="488">
                  <c:v>452</c:v>
                </c:pt>
                <c:pt idx="489">
                  <c:v>450</c:v>
                </c:pt>
                <c:pt idx="490">
                  <c:v>452</c:v>
                </c:pt>
                <c:pt idx="491">
                  <c:v>451</c:v>
                </c:pt>
                <c:pt idx="492">
                  <c:v>450</c:v>
                </c:pt>
                <c:pt idx="493">
                  <c:v>451</c:v>
                </c:pt>
                <c:pt idx="494">
                  <c:v>449</c:v>
                </c:pt>
                <c:pt idx="495">
                  <c:v>451</c:v>
                </c:pt>
                <c:pt idx="496">
                  <c:v>451</c:v>
                </c:pt>
                <c:pt idx="497">
                  <c:v>450</c:v>
                </c:pt>
                <c:pt idx="498">
                  <c:v>452</c:v>
                </c:pt>
                <c:pt idx="499">
                  <c:v>450</c:v>
                </c:pt>
                <c:pt idx="500">
                  <c:v>450</c:v>
                </c:pt>
                <c:pt idx="501">
                  <c:v>453</c:v>
                </c:pt>
                <c:pt idx="502">
                  <c:v>450</c:v>
                </c:pt>
                <c:pt idx="503">
                  <c:v>450</c:v>
                </c:pt>
                <c:pt idx="504">
                  <c:v>451</c:v>
                </c:pt>
                <c:pt idx="505">
                  <c:v>450</c:v>
                </c:pt>
                <c:pt idx="506">
                  <c:v>451</c:v>
                </c:pt>
                <c:pt idx="507">
                  <c:v>450</c:v>
                </c:pt>
                <c:pt idx="508">
                  <c:v>451</c:v>
                </c:pt>
                <c:pt idx="509">
                  <c:v>451</c:v>
                </c:pt>
                <c:pt idx="510">
                  <c:v>450</c:v>
                </c:pt>
                <c:pt idx="511">
                  <c:v>452</c:v>
                </c:pt>
                <c:pt idx="512">
                  <c:v>452</c:v>
                </c:pt>
                <c:pt idx="513">
                  <c:v>451</c:v>
                </c:pt>
                <c:pt idx="514">
                  <c:v>452</c:v>
                </c:pt>
                <c:pt idx="515">
                  <c:v>450</c:v>
                </c:pt>
                <c:pt idx="516">
                  <c:v>450</c:v>
                </c:pt>
                <c:pt idx="517">
                  <c:v>451</c:v>
                </c:pt>
                <c:pt idx="518">
                  <c:v>449</c:v>
                </c:pt>
                <c:pt idx="519">
                  <c:v>451</c:v>
                </c:pt>
                <c:pt idx="520">
                  <c:v>450</c:v>
                </c:pt>
                <c:pt idx="521">
                  <c:v>450</c:v>
                </c:pt>
                <c:pt idx="522">
                  <c:v>451</c:v>
                </c:pt>
                <c:pt idx="523">
                  <c:v>450</c:v>
                </c:pt>
                <c:pt idx="524">
                  <c:v>451</c:v>
                </c:pt>
                <c:pt idx="525">
                  <c:v>451</c:v>
                </c:pt>
                <c:pt idx="526">
                  <c:v>450</c:v>
                </c:pt>
                <c:pt idx="527">
                  <c:v>452</c:v>
                </c:pt>
                <c:pt idx="528">
                  <c:v>450</c:v>
                </c:pt>
                <c:pt idx="529">
                  <c:v>450</c:v>
                </c:pt>
                <c:pt idx="530">
                  <c:v>451</c:v>
                </c:pt>
                <c:pt idx="531">
                  <c:v>449</c:v>
                </c:pt>
                <c:pt idx="532">
                  <c:v>451</c:v>
                </c:pt>
                <c:pt idx="533">
                  <c:v>451</c:v>
                </c:pt>
                <c:pt idx="534">
                  <c:v>450</c:v>
                </c:pt>
                <c:pt idx="535">
                  <c:v>451</c:v>
                </c:pt>
                <c:pt idx="536">
                  <c:v>450</c:v>
                </c:pt>
                <c:pt idx="537">
                  <c:v>451</c:v>
                </c:pt>
                <c:pt idx="538">
                  <c:v>452</c:v>
                </c:pt>
                <c:pt idx="539">
                  <c:v>449</c:v>
                </c:pt>
                <c:pt idx="540">
                  <c:v>452</c:v>
                </c:pt>
                <c:pt idx="541">
                  <c:v>451</c:v>
                </c:pt>
                <c:pt idx="542">
                  <c:v>449</c:v>
                </c:pt>
                <c:pt idx="543">
                  <c:v>449</c:v>
                </c:pt>
                <c:pt idx="544">
                  <c:v>446</c:v>
                </c:pt>
                <c:pt idx="545">
                  <c:v>447</c:v>
                </c:pt>
                <c:pt idx="546">
                  <c:v>447</c:v>
                </c:pt>
                <c:pt idx="547">
                  <c:v>445</c:v>
                </c:pt>
                <c:pt idx="548">
                  <c:v>446</c:v>
                </c:pt>
                <c:pt idx="549">
                  <c:v>446</c:v>
                </c:pt>
                <c:pt idx="550">
                  <c:v>446</c:v>
                </c:pt>
                <c:pt idx="551">
                  <c:v>448</c:v>
                </c:pt>
                <c:pt idx="552">
                  <c:v>446</c:v>
                </c:pt>
                <c:pt idx="553">
                  <c:v>447</c:v>
                </c:pt>
                <c:pt idx="554">
                  <c:v>447</c:v>
                </c:pt>
                <c:pt idx="555">
                  <c:v>446</c:v>
                </c:pt>
                <c:pt idx="556">
                  <c:v>448</c:v>
                </c:pt>
                <c:pt idx="557">
                  <c:v>445</c:v>
                </c:pt>
                <c:pt idx="558">
                  <c:v>446</c:v>
                </c:pt>
                <c:pt idx="559">
                  <c:v>447</c:v>
                </c:pt>
                <c:pt idx="560">
                  <c:v>445</c:v>
                </c:pt>
                <c:pt idx="561">
                  <c:v>446</c:v>
                </c:pt>
                <c:pt idx="562">
                  <c:v>447</c:v>
                </c:pt>
                <c:pt idx="563">
                  <c:v>445</c:v>
                </c:pt>
                <c:pt idx="564">
                  <c:v>447</c:v>
                </c:pt>
                <c:pt idx="565">
                  <c:v>445</c:v>
                </c:pt>
                <c:pt idx="566">
                  <c:v>446</c:v>
                </c:pt>
                <c:pt idx="567">
                  <c:v>449</c:v>
                </c:pt>
                <c:pt idx="568">
                  <c:v>445</c:v>
                </c:pt>
                <c:pt idx="569">
                  <c:v>447</c:v>
                </c:pt>
                <c:pt idx="570">
                  <c:v>447</c:v>
                </c:pt>
                <c:pt idx="571">
                  <c:v>445</c:v>
                </c:pt>
                <c:pt idx="572">
                  <c:v>447</c:v>
                </c:pt>
                <c:pt idx="573">
                  <c:v>445</c:v>
                </c:pt>
                <c:pt idx="574">
                  <c:v>446</c:v>
                </c:pt>
                <c:pt idx="575">
                  <c:v>446</c:v>
                </c:pt>
                <c:pt idx="576">
                  <c:v>445</c:v>
                </c:pt>
                <c:pt idx="577">
                  <c:v>447</c:v>
                </c:pt>
                <c:pt idx="578">
                  <c:v>446</c:v>
                </c:pt>
                <c:pt idx="579">
                  <c:v>445</c:v>
                </c:pt>
                <c:pt idx="580">
                  <c:v>448</c:v>
                </c:pt>
                <c:pt idx="581">
                  <c:v>446</c:v>
                </c:pt>
                <c:pt idx="582">
                  <c:v>447</c:v>
                </c:pt>
                <c:pt idx="583">
                  <c:v>448</c:v>
                </c:pt>
                <c:pt idx="584">
                  <c:v>445</c:v>
                </c:pt>
                <c:pt idx="585">
                  <c:v>448</c:v>
                </c:pt>
                <c:pt idx="586">
                  <c:v>445</c:v>
                </c:pt>
                <c:pt idx="587">
                  <c:v>445</c:v>
                </c:pt>
                <c:pt idx="588">
                  <c:v>447</c:v>
                </c:pt>
                <c:pt idx="589">
                  <c:v>445</c:v>
                </c:pt>
                <c:pt idx="590">
                  <c:v>445</c:v>
                </c:pt>
                <c:pt idx="591">
                  <c:v>446</c:v>
                </c:pt>
                <c:pt idx="592">
                  <c:v>444</c:v>
                </c:pt>
                <c:pt idx="593">
                  <c:v>446</c:v>
                </c:pt>
                <c:pt idx="594">
                  <c:v>445</c:v>
                </c:pt>
                <c:pt idx="595">
                  <c:v>446</c:v>
                </c:pt>
                <c:pt idx="596">
                  <c:v>446</c:v>
                </c:pt>
                <c:pt idx="597">
                  <c:v>445</c:v>
                </c:pt>
                <c:pt idx="598">
                  <c:v>447</c:v>
                </c:pt>
                <c:pt idx="599">
                  <c:v>446</c:v>
                </c:pt>
                <c:pt idx="600">
                  <c:v>444</c:v>
                </c:pt>
                <c:pt idx="601">
                  <c:v>447</c:v>
                </c:pt>
                <c:pt idx="602">
                  <c:v>445</c:v>
                </c:pt>
                <c:pt idx="603">
                  <c:v>444</c:v>
                </c:pt>
                <c:pt idx="604">
                  <c:v>447</c:v>
                </c:pt>
                <c:pt idx="605">
                  <c:v>445</c:v>
                </c:pt>
                <c:pt idx="606">
                  <c:v>446</c:v>
                </c:pt>
                <c:pt idx="607">
                  <c:v>446</c:v>
                </c:pt>
                <c:pt idx="608">
                  <c:v>445</c:v>
                </c:pt>
                <c:pt idx="609">
                  <c:v>446</c:v>
                </c:pt>
                <c:pt idx="610">
                  <c:v>445</c:v>
                </c:pt>
                <c:pt idx="611">
                  <c:v>445</c:v>
                </c:pt>
                <c:pt idx="612">
                  <c:v>445</c:v>
                </c:pt>
                <c:pt idx="613">
                  <c:v>444</c:v>
                </c:pt>
                <c:pt idx="614">
                  <c:v>446</c:v>
                </c:pt>
                <c:pt idx="615">
                  <c:v>445</c:v>
                </c:pt>
                <c:pt idx="616">
                  <c:v>445</c:v>
                </c:pt>
                <c:pt idx="617">
                  <c:v>447</c:v>
                </c:pt>
                <c:pt idx="618">
                  <c:v>444</c:v>
                </c:pt>
                <c:pt idx="619">
                  <c:v>446</c:v>
                </c:pt>
                <c:pt idx="620">
                  <c:v>446</c:v>
                </c:pt>
                <c:pt idx="621">
                  <c:v>445</c:v>
                </c:pt>
                <c:pt idx="622">
                  <c:v>446</c:v>
                </c:pt>
                <c:pt idx="623">
                  <c:v>445</c:v>
                </c:pt>
                <c:pt idx="624">
                  <c:v>445</c:v>
                </c:pt>
                <c:pt idx="625">
                  <c:v>446</c:v>
                </c:pt>
                <c:pt idx="626">
                  <c:v>444</c:v>
                </c:pt>
                <c:pt idx="627">
                  <c:v>445</c:v>
                </c:pt>
                <c:pt idx="628">
                  <c:v>446</c:v>
                </c:pt>
                <c:pt idx="629">
                  <c:v>445</c:v>
                </c:pt>
                <c:pt idx="630">
                  <c:v>446</c:v>
                </c:pt>
                <c:pt idx="631">
                  <c:v>445</c:v>
                </c:pt>
                <c:pt idx="632">
                  <c:v>446</c:v>
                </c:pt>
                <c:pt idx="633">
                  <c:v>446</c:v>
                </c:pt>
                <c:pt idx="634">
                  <c:v>445</c:v>
                </c:pt>
                <c:pt idx="635">
                  <c:v>446</c:v>
                </c:pt>
                <c:pt idx="636">
                  <c:v>445</c:v>
                </c:pt>
                <c:pt idx="637">
                  <c:v>445</c:v>
                </c:pt>
                <c:pt idx="638">
                  <c:v>446</c:v>
                </c:pt>
                <c:pt idx="639">
                  <c:v>444</c:v>
                </c:pt>
                <c:pt idx="640">
                  <c:v>445</c:v>
                </c:pt>
                <c:pt idx="641">
                  <c:v>445</c:v>
                </c:pt>
                <c:pt idx="642">
                  <c:v>444</c:v>
                </c:pt>
                <c:pt idx="643">
                  <c:v>445</c:v>
                </c:pt>
                <c:pt idx="644">
                  <c:v>445</c:v>
                </c:pt>
                <c:pt idx="645">
                  <c:v>444</c:v>
                </c:pt>
                <c:pt idx="646">
                  <c:v>446</c:v>
                </c:pt>
                <c:pt idx="647">
                  <c:v>444</c:v>
                </c:pt>
                <c:pt idx="648">
                  <c:v>445</c:v>
                </c:pt>
                <c:pt idx="649">
                  <c:v>445</c:v>
                </c:pt>
                <c:pt idx="650">
                  <c:v>444</c:v>
                </c:pt>
                <c:pt idx="651">
                  <c:v>445</c:v>
                </c:pt>
                <c:pt idx="652">
                  <c:v>444</c:v>
                </c:pt>
                <c:pt idx="653">
                  <c:v>445</c:v>
                </c:pt>
                <c:pt idx="654">
                  <c:v>445</c:v>
                </c:pt>
                <c:pt idx="655">
                  <c:v>442</c:v>
                </c:pt>
                <c:pt idx="656">
                  <c:v>445</c:v>
                </c:pt>
                <c:pt idx="657">
                  <c:v>445</c:v>
                </c:pt>
                <c:pt idx="658">
                  <c:v>443</c:v>
                </c:pt>
                <c:pt idx="659">
                  <c:v>446</c:v>
                </c:pt>
                <c:pt idx="660">
                  <c:v>443</c:v>
                </c:pt>
                <c:pt idx="661">
                  <c:v>443</c:v>
                </c:pt>
                <c:pt idx="662">
                  <c:v>445</c:v>
                </c:pt>
                <c:pt idx="663">
                  <c:v>443</c:v>
                </c:pt>
                <c:pt idx="664">
                  <c:v>444</c:v>
                </c:pt>
                <c:pt idx="665">
                  <c:v>443</c:v>
                </c:pt>
                <c:pt idx="666">
                  <c:v>443</c:v>
                </c:pt>
                <c:pt idx="667">
                  <c:v>444</c:v>
                </c:pt>
                <c:pt idx="668">
                  <c:v>443</c:v>
                </c:pt>
                <c:pt idx="669">
                  <c:v>444</c:v>
                </c:pt>
                <c:pt idx="670">
                  <c:v>444</c:v>
                </c:pt>
                <c:pt idx="671">
                  <c:v>443</c:v>
                </c:pt>
                <c:pt idx="672">
                  <c:v>445</c:v>
                </c:pt>
                <c:pt idx="673">
                  <c:v>443</c:v>
                </c:pt>
                <c:pt idx="674">
                  <c:v>442</c:v>
                </c:pt>
                <c:pt idx="675">
                  <c:v>445</c:v>
                </c:pt>
                <c:pt idx="676">
                  <c:v>441</c:v>
                </c:pt>
                <c:pt idx="677">
                  <c:v>443</c:v>
                </c:pt>
                <c:pt idx="678">
                  <c:v>444</c:v>
                </c:pt>
                <c:pt idx="679">
                  <c:v>443</c:v>
                </c:pt>
                <c:pt idx="680">
                  <c:v>445</c:v>
                </c:pt>
                <c:pt idx="681">
                  <c:v>444</c:v>
                </c:pt>
                <c:pt idx="682">
                  <c:v>445</c:v>
                </c:pt>
                <c:pt idx="683">
                  <c:v>446</c:v>
                </c:pt>
                <c:pt idx="684">
                  <c:v>444</c:v>
                </c:pt>
                <c:pt idx="685">
                  <c:v>445</c:v>
                </c:pt>
                <c:pt idx="686">
                  <c:v>446</c:v>
                </c:pt>
                <c:pt idx="687">
                  <c:v>444</c:v>
                </c:pt>
                <c:pt idx="688">
                  <c:v>446</c:v>
                </c:pt>
                <c:pt idx="689">
                  <c:v>444</c:v>
                </c:pt>
                <c:pt idx="690">
                  <c:v>444</c:v>
                </c:pt>
                <c:pt idx="691">
                  <c:v>445</c:v>
                </c:pt>
                <c:pt idx="692">
                  <c:v>443</c:v>
                </c:pt>
                <c:pt idx="693">
                  <c:v>445</c:v>
                </c:pt>
                <c:pt idx="694">
                  <c:v>445</c:v>
                </c:pt>
                <c:pt idx="695">
                  <c:v>444</c:v>
                </c:pt>
                <c:pt idx="696">
                  <c:v>446</c:v>
                </c:pt>
                <c:pt idx="697">
                  <c:v>445</c:v>
                </c:pt>
                <c:pt idx="698">
                  <c:v>445</c:v>
                </c:pt>
                <c:pt idx="699">
                  <c:v>446</c:v>
                </c:pt>
                <c:pt idx="700">
                  <c:v>444</c:v>
                </c:pt>
                <c:pt idx="701">
                  <c:v>446</c:v>
                </c:pt>
                <c:pt idx="702">
                  <c:v>445</c:v>
                </c:pt>
                <c:pt idx="703">
                  <c:v>444</c:v>
                </c:pt>
                <c:pt idx="704">
                  <c:v>446</c:v>
                </c:pt>
                <c:pt idx="705">
                  <c:v>444</c:v>
                </c:pt>
                <c:pt idx="706">
                  <c:v>444</c:v>
                </c:pt>
                <c:pt idx="707">
                  <c:v>445</c:v>
                </c:pt>
                <c:pt idx="708">
                  <c:v>444</c:v>
                </c:pt>
                <c:pt idx="709">
                  <c:v>445</c:v>
                </c:pt>
                <c:pt idx="710">
                  <c:v>444</c:v>
                </c:pt>
                <c:pt idx="711">
                  <c:v>445</c:v>
                </c:pt>
                <c:pt idx="712">
                  <c:v>446</c:v>
                </c:pt>
                <c:pt idx="713">
                  <c:v>444</c:v>
                </c:pt>
                <c:pt idx="714">
                  <c:v>446</c:v>
                </c:pt>
                <c:pt idx="715">
                  <c:v>445</c:v>
                </c:pt>
                <c:pt idx="716">
                  <c:v>444</c:v>
                </c:pt>
                <c:pt idx="717">
                  <c:v>446</c:v>
                </c:pt>
                <c:pt idx="718">
                  <c:v>444</c:v>
                </c:pt>
                <c:pt idx="719">
                  <c:v>443</c:v>
                </c:pt>
                <c:pt idx="720">
                  <c:v>444</c:v>
                </c:pt>
                <c:pt idx="721">
                  <c:v>443</c:v>
                </c:pt>
                <c:pt idx="722">
                  <c:v>445</c:v>
                </c:pt>
                <c:pt idx="723">
                  <c:v>444</c:v>
                </c:pt>
                <c:pt idx="724">
                  <c:v>444</c:v>
                </c:pt>
                <c:pt idx="725">
                  <c:v>446</c:v>
                </c:pt>
                <c:pt idx="726">
                  <c:v>444</c:v>
                </c:pt>
                <c:pt idx="727">
                  <c:v>445</c:v>
                </c:pt>
                <c:pt idx="728">
                  <c:v>445</c:v>
                </c:pt>
                <c:pt idx="729">
                  <c:v>444</c:v>
                </c:pt>
                <c:pt idx="730">
                  <c:v>446</c:v>
                </c:pt>
                <c:pt idx="731">
                  <c:v>443</c:v>
                </c:pt>
                <c:pt idx="732">
                  <c:v>443</c:v>
                </c:pt>
                <c:pt idx="733">
                  <c:v>445</c:v>
                </c:pt>
                <c:pt idx="734">
                  <c:v>443</c:v>
                </c:pt>
                <c:pt idx="735">
                  <c:v>444</c:v>
                </c:pt>
                <c:pt idx="736">
                  <c:v>445</c:v>
                </c:pt>
                <c:pt idx="737">
                  <c:v>444</c:v>
                </c:pt>
                <c:pt idx="738">
                  <c:v>445</c:v>
                </c:pt>
                <c:pt idx="739">
                  <c:v>444</c:v>
                </c:pt>
                <c:pt idx="740">
                  <c:v>446</c:v>
                </c:pt>
                <c:pt idx="741">
                  <c:v>445</c:v>
                </c:pt>
                <c:pt idx="742">
                  <c:v>443</c:v>
                </c:pt>
                <c:pt idx="743">
                  <c:v>445</c:v>
                </c:pt>
                <c:pt idx="744">
                  <c:v>444</c:v>
                </c:pt>
                <c:pt idx="745">
                  <c:v>443</c:v>
                </c:pt>
                <c:pt idx="746">
                  <c:v>445</c:v>
                </c:pt>
                <c:pt idx="747">
                  <c:v>444</c:v>
                </c:pt>
                <c:pt idx="748">
                  <c:v>444</c:v>
                </c:pt>
                <c:pt idx="749">
                  <c:v>446</c:v>
                </c:pt>
                <c:pt idx="750">
                  <c:v>446</c:v>
                </c:pt>
                <c:pt idx="751">
                  <c:v>448</c:v>
                </c:pt>
                <c:pt idx="752">
                  <c:v>448</c:v>
                </c:pt>
                <c:pt idx="753">
                  <c:v>448</c:v>
                </c:pt>
                <c:pt idx="754">
                  <c:v>450</c:v>
                </c:pt>
                <c:pt idx="755">
                  <c:v>448</c:v>
                </c:pt>
                <c:pt idx="756">
                  <c:v>449</c:v>
                </c:pt>
                <c:pt idx="757">
                  <c:v>449</c:v>
                </c:pt>
                <c:pt idx="758">
                  <c:v>446</c:v>
                </c:pt>
                <c:pt idx="759">
                  <c:v>449</c:v>
                </c:pt>
                <c:pt idx="760">
                  <c:v>448</c:v>
                </c:pt>
                <c:pt idx="761">
                  <c:v>448</c:v>
                </c:pt>
                <c:pt idx="762">
                  <c:v>450</c:v>
                </c:pt>
                <c:pt idx="763">
                  <c:v>448</c:v>
                </c:pt>
                <c:pt idx="764">
                  <c:v>449</c:v>
                </c:pt>
                <c:pt idx="765">
                  <c:v>449</c:v>
                </c:pt>
                <c:pt idx="766">
                  <c:v>448</c:v>
                </c:pt>
                <c:pt idx="767">
                  <c:v>449</c:v>
                </c:pt>
                <c:pt idx="768">
                  <c:v>447</c:v>
                </c:pt>
                <c:pt idx="769">
                  <c:v>448</c:v>
                </c:pt>
                <c:pt idx="770">
                  <c:v>449</c:v>
                </c:pt>
                <c:pt idx="771">
                  <c:v>447</c:v>
                </c:pt>
                <c:pt idx="772">
                  <c:v>449</c:v>
                </c:pt>
                <c:pt idx="773">
                  <c:v>449</c:v>
                </c:pt>
                <c:pt idx="774">
                  <c:v>447</c:v>
                </c:pt>
                <c:pt idx="775">
                  <c:v>450</c:v>
                </c:pt>
                <c:pt idx="776">
                  <c:v>448</c:v>
                </c:pt>
                <c:pt idx="777">
                  <c:v>448</c:v>
                </c:pt>
                <c:pt idx="778">
                  <c:v>449</c:v>
                </c:pt>
                <c:pt idx="779">
                  <c:v>447</c:v>
                </c:pt>
                <c:pt idx="780">
                  <c:v>448</c:v>
                </c:pt>
                <c:pt idx="781">
                  <c:v>448</c:v>
                </c:pt>
                <c:pt idx="782">
                  <c:v>447</c:v>
                </c:pt>
                <c:pt idx="783">
                  <c:v>449</c:v>
                </c:pt>
                <c:pt idx="784">
                  <c:v>447</c:v>
                </c:pt>
                <c:pt idx="785">
                  <c:v>448</c:v>
                </c:pt>
                <c:pt idx="786">
                  <c:v>449</c:v>
                </c:pt>
                <c:pt idx="787">
                  <c:v>447</c:v>
                </c:pt>
                <c:pt idx="788">
                  <c:v>449</c:v>
                </c:pt>
                <c:pt idx="789">
                  <c:v>449</c:v>
                </c:pt>
                <c:pt idx="790">
                  <c:v>447</c:v>
                </c:pt>
                <c:pt idx="791">
                  <c:v>449</c:v>
                </c:pt>
                <c:pt idx="792">
                  <c:v>448</c:v>
                </c:pt>
                <c:pt idx="793">
                  <c:v>448</c:v>
                </c:pt>
                <c:pt idx="794">
                  <c:v>449</c:v>
                </c:pt>
                <c:pt idx="795">
                  <c:v>446</c:v>
                </c:pt>
                <c:pt idx="796">
                  <c:v>449</c:v>
                </c:pt>
                <c:pt idx="797">
                  <c:v>447</c:v>
                </c:pt>
                <c:pt idx="798">
                  <c:v>448</c:v>
                </c:pt>
                <c:pt idx="799">
                  <c:v>449</c:v>
                </c:pt>
                <c:pt idx="800">
                  <c:v>448</c:v>
                </c:pt>
                <c:pt idx="801">
                  <c:v>450</c:v>
                </c:pt>
                <c:pt idx="802">
                  <c:v>449</c:v>
                </c:pt>
                <c:pt idx="803">
                  <c:v>448</c:v>
                </c:pt>
                <c:pt idx="804">
                  <c:v>450</c:v>
                </c:pt>
                <c:pt idx="805">
                  <c:v>449</c:v>
                </c:pt>
                <c:pt idx="806">
                  <c:v>447</c:v>
                </c:pt>
                <c:pt idx="807">
                  <c:v>449</c:v>
                </c:pt>
                <c:pt idx="808">
                  <c:v>447</c:v>
                </c:pt>
                <c:pt idx="809">
                  <c:v>448</c:v>
                </c:pt>
                <c:pt idx="810">
                  <c:v>448</c:v>
                </c:pt>
                <c:pt idx="811">
                  <c:v>447</c:v>
                </c:pt>
                <c:pt idx="812">
                  <c:v>449</c:v>
                </c:pt>
                <c:pt idx="813">
                  <c:v>448</c:v>
                </c:pt>
                <c:pt idx="814">
                  <c:v>448</c:v>
                </c:pt>
                <c:pt idx="815">
                  <c:v>449</c:v>
                </c:pt>
                <c:pt idx="816">
                  <c:v>448</c:v>
                </c:pt>
                <c:pt idx="817">
                  <c:v>448</c:v>
                </c:pt>
                <c:pt idx="818">
                  <c:v>448</c:v>
                </c:pt>
                <c:pt idx="819">
                  <c:v>445</c:v>
                </c:pt>
                <c:pt idx="820">
                  <c:v>446</c:v>
                </c:pt>
                <c:pt idx="821">
                  <c:v>444</c:v>
                </c:pt>
                <c:pt idx="822">
                  <c:v>444</c:v>
                </c:pt>
                <c:pt idx="823">
                  <c:v>445</c:v>
                </c:pt>
                <c:pt idx="824">
                  <c:v>443</c:v>
                </c:pt>
                <c:pt idx="825">
                  <c:v>445</c:v>
                </c:pt>
                <c:pt idx="826">
                  <c:v>445</c:v>
                </c:pt>
                <c:pt idx="827">
                  <c:v>445</c:v>
                </c:pt>
                <c:pt idx="828">
                  <c:v>446</c:v>
                </c:pt>
                <c:pt idx="829">
                  <c:v>445</c:v>
                </c:pt>
                <c:pt idx="830">
                  <c:v>447</c:v>
                </c:pt>
                <c:pt idx="831">
                  <c:v>447</c:v>
                </c:pt>
                <c:pt idx="832">
                  <c:v>446</c:v>
                </c:pt>
                <c:pt idx="833">
                  <c:v>447</c:v>
                </c:pt>
                <c:pt idx="834">
                  <c:v>446</c:v>
                </c:pt>
                <c:pt idx="835">
                  <c:v>446</c:v>
                </c:pt>
                <c:pt idx="836">
                  <c:v>447</c:v>
                </c:pt>
                <c:pt idx="837">
                  <c:v>445</c:v>
                </c:pt>
                <c:pt idx="838">
                  <c:v>447</c:v>
                </c:pt>
                <c:pt idx="839">
                  <c:v>446</c:v>
                </c:pt>
                <c:pt idx="840">
                  <c:v>445</c:v>
                </c:pt>
                <c:pt idx="841">
                  <c:v>448</c:v>
                </c:pt>
                <c:pt idx="842">
                  <c:v>446</c:v>
                </c:pt>
                <c:pt idx="843">
                  <c:v>447</c:v>
                </c:pt>
                <c:pt idx="844">
                  <c:v>447</c:v>
                </c:pt>
                <c:pt idx="845">
                  <c:v>446</c:v>
                </c:pt>
                <c:pt idx="846">
                  <c:v>447</c:v>
                </c:pt>
                <c:pt idx="847">
                  <c:v>447</c:v>
                </c:pt>
                <c:pt idx="848">
                  <c:v>446</c:v>
                </c:pt>
                <c:pt idx="849">
                  <c:v>448</c:v>
                </c:pt>
                <c:pt idx="850">
                  <c:v>446</c:v>
                </c:pt>
                <c:pt idx="851">
                  <c:v>447</c:v>
                </c:pt>
                <c:pt idx="852">
                  <c:v>448</c:v>
                </c:pt>
                <c:pt idx="853">
                  <c:v>447</c:v>
                </c:pt>
                <c:pt idx="854">
                  <c:v>448</c:v>
                </c:pt>
                <c:pt idx="855">
                  <c:v>447</c:v>
                </c:pt>
                <c:pt idx="856">
                  <c:v>447</c:v>
                </c:pt>
                <c:pt idx="857">
                  <c:v>448</c:v>
                </c:pt>
                <c:pt idx="858">
                  <c:v>446</c:v>
                </c:pt>
                <c:pt idx="859">
                  <c:v>447</c:v>
                </c:pt>
                <c:pt idx="860">
                  <c:v>447</c:v>
                </c:pt>
                <c:pt idx="861">
                  <c:v>446</c:v>
                </c:pt>
                <c:pt idx="862">
                  <c:v>448</c:v>
                </c:pt>
                <c:pt idx="863">
                  <c:v>446</c:v>
                </c:pt>
                <c:pt idx="864">
                  <c:v>446</c:v>
                </c:pt>
                <c:pt idx="865">
                  <c:v>447</c:v>
                </c:pt>
                <c:pt idx="866">
                  <c:v>446</c:v>
                </c:pt>
                <c:pt idx="867">
                  <c:v>447</c:v>
                </c:pt>
                <c:pt idx="868">
                  <c:v>447</c:v>
                </c:pt>
                <c:pt idx="869">
                  <c:v>446</c:v>
                </c:pt>
                <c:pt idx="870">
                  <c:v>448</c:v>
                </c:pt>
                <c:pt idx="871">
                  <c:v>445</c:v>
                </c:pt>
                <c:pt idx="872">
                  <c:v>446</c:v>
                </c:pt>
                <c:pt idx="873">
                  <c:v>446</c:v>
                </c:pt>
                <c:pt idx="874">
                  <c:v>444</c:v>
                </c:pt>
                <c:pt idx="875">
                  <c:v>446</c:v>
                </c:pt>
                <c:pt idx="876">
                  <c:v>445</c:v>
                </c:pt>
                <c:pt idx="877">
                  <c:v>444</c:v>
                </c:pt>
                <c:pt idx="878">
                  <c:v>446</c:v>
                </c:pt>
                <c:pt idx="879">
                  <c:v>443</c:v>
                </c:pt>
                <c:pt idx="880">
                  <c:v>444</c:v>
                </c:pt>
                <c:pt idx="881">
                  <c:v>446</c:v>
                </c:pt>
                <c:pt idx="882">
                  <c:v>442</c:v>
                </c:pt>
                <c:pt idx="883">
                  <c:v>445</c:v>
                </c:pt>
                <c:pt idx="884">
                  <c:v>444</c:v>
                </c:pt>
                <c:pt idx="885">
                  <c:v>444</c:v>
                </c:pt>
                <c:pt idx="886">
                  <c:v>445</c:v>
                </c:pt>
                <c:pt idx="887">
                  <c:v>443</c:v>
                </c:pt>
                <c:pt idx="888">
                  <c:v>445</c:v>
                </c:pt>
                <c:pt idx="889">
                  <c:v>445</c:v>
                </c:pt>
                <c:pt idx="890">
                  <c:v>443</c:v>
                </c:pt>
                <c:pt idx="891">
                  <c:v>446</c:v>
                </c:pt>
                <c:pt idx="892">
                  <c:v>444</c:v>
                </c:pt>
                <c:pt idx="893">
                  <c:v>443</c:v>
                </c:pt>
                <c:pt idx="894">
                  <c:v>445</c:v>
                </c:pt>
                <c:pt idx="895">
                  <c:v>443</c:v>
                </c:pt>
                <c:pt idx="896">
                  <c:v>444</c:v>
                </c:pt>
                <c:pt idx="897">
                  <c:v>444</c:v>
                </c:pt>
                <c:pt idx="898">
                  <c:v>443</c:v>
                </c:pt>
                <c:pt idx="899">
                  <c:v>444</c:v>
                </c:pt>
                <c:pt idx="900">
                  <c:v>443</c:v>
                </c:pt>
                <c:pt idx="901">
                  <c:v>443</c:v>
                </c:pt>
                <c:pt idx="902">
                  <c:v>445</c:v>
                </c:pt>
                <c:pt idx="903">
                  <c:v>443</c:v>
                </c:pt>
                <c:pt idx="904">
                  <c:v>445</c:v>
                </c:pt>
                <c:pt idx="905">
                  <c:v>444</c:v>
                </c:pt>
                <c:pt idx="906">
                  <c:v>443</c:v>
                </c:pt>
                <c:pt idx="907">
                  <c:v>445</c:v>
                </c:pt>
                <c:pt idx="908">
                  <c:v>443</c:v>
                </c:pt>
                <c:pt idx="909">
                  <c:v>444</c:v>
                </c:pt>
                <c:pt idx="910">
                  <c:v>445</c:v>
                </c:pt>
                <c:pt idx="911">
                  <c:v>443</c:v>
                </c:pt>
                <c:pt idx="912">
                  <c:v>444</c:v>
                </c:pt>
                <c:pt idx="913">
                  <c:v>444</c:v>
                </c:pt>
                <c:pt idx="914">
                  <c:v>443</c:v>
                </c:pt>
                <c:pt idx="915">
                  <c:v>444</c:v>
                </c:pt>
                <c:pt idx="916">
                  <c:v>443</c:v>
                </c:pt>
                <c:pt idx="917">
                  <c:v>444</c:v>
                </c:pt>
                <c:pt idx="918">
                  <c:v>444</c:v>
                </c:pt>
                <c:pt idx="919">
                  <c:v>442</c:v>
                </c:pt>
                <c:pt idx="920">
                  <c:v>445</c:v>
                </c:pt>
                <c:pt idx="921">
                  <c:v>443</c:v>
                </c:pt>
                <c:pt idx="922">
                  <c:v>442</c:v>
                </c:pt>
                <c:pt idx="923">
                  <c:v>443</c:v>
                </c:pt>
                <c:pt idx="924">
                  <c:v>443</c:v>
                </c:pt>
                <c:pt idx="925">
                  <c:v>443</c:v>
                </c:pt>
                <c:pt idx="926">
                  <c:v>444</c:v>
                </c:pt>
                <c:pt idx="927">
                  <c:v>442</c:v>
                </c:pt>
                <c:pt idx="928">
                  <c:v>444</c:v>
                </c:pt>
                <c:pt idx="929">
                  <c:v>442</c:v>
                </c:pt>
                <c:pt idx="930">
                  <c:v>443</c:v>
                </c:pt>
                <c:pt idx="931">
                  <c:v>444</c:v>
                </c:pt>
                <c:pt idx="932">
                  <c:v>442</c:v>
                </c:pt>
                <c:pt idx="933">
                  <c:v>444</c:v>
                </c:pt>
                <c:pt idx="934">
                  <c:v>443</c:v>
                </c:pt>
                <c:pt idx="935">
                  <c:v>443</c:v>
                </c:pt>
                <c:pt idx="936">
                  <c:v>444</c:v>
                </c:pt>
                <c:pt idx="937">
                  <c:v>443</c:v>
                </c:pt>
                <c:pt idx="938">
                  <c:v>443</c:v>
                </c:pt>
                <c:pt idx="939">
                  <c:v>445</c:v>
                </c:pt>
                <c:pt idx="940">
                  <c:v>443</c:v>
                </c:pt>
                <c:pt idx="941">
                  <c:v>444</c:v>
                </c:pt>
                <c:pt idx="942">
                  <c:v>443</c:v>
                </c:pt>
                <c:pt idx="943">
                  <c:v>443</c:v>
                </c:pt>
                <c:pt idx="944">
                  <c:v>444</c:v>
                </c:pt>
                <c:pt idx="945">
                  <c:v>443</c:v>
                </c:pt>
                <c:pt idx="946">
                  <c:v>444</c:v>
                </c:pt>
                <c:pt idx="947">
                  <c:v>443</c:v>
                </c:pt>
                <c:pt idx="948">
                  <c:v>442</c:v>
                </c:pt>
                <c:pt idx="949">
                  <c:v>444</c:v>
                </c:pt>
                <c:pt idx="950">
                  <c:v>443</c:v>
                </c:pt>
                <c:pt idx="951">
                  <c:v>442</c:v>
                </c:pt>
                <c:pt idx="952">
                  <c:v>444</c:v>
                </c:pt>
                <c:pt idx="953">
                  <c:v>442</c:v>
                </c:pt>
                <c:pt idx="954">
                  <c:v>443</c:v>
                </c:pt>
                <c:pt idx="955">
                  <c:v>443</c:v>
                </c:pt>
                <c:pt idx="956">
                  <c:v>443</c:v>
                </c:pt>
                <c:pt idx="957">
                  <c:v>444</c:v>
                </c:pt>
                <c:pt idx="958">
                  <c:v>442</c:v>
                </c:pt>
                <c:pt idx="959">
                  <c:v>443</c:v>
                </c:pt>
                <c:pt idx="960">
                  <c:v>444</c:v>
                </c:pt>
                <c:pt idx="961">
                  <c:v>442</c:v>
                </c:pt>
                <c:pt idx="962">
                  <c:v>443</c:v>
                </c:pt>
                <c:pt idx="963">
                  <c:v>443</c:v>
                </c:pt>
                <c:pt idx="964">
                  <c:v>442</c:v>
                </c:pt>
                <c:pt idx="965">
                  <c:v>444</c:v>
                </c:pt>
                <c:pt idx="966">
                  <c:v>443</c:v>
                </c:pt>
                <c:pt idx="967">
                  <c:v>444</c:v>
                </c:pt>
                <c:pt idx="968">
                  <c:v>444</c:v>
                </c:pt>
                <c:pt idx="969">
                  <c:v>443</c:v>
                </c:pt>
                <c:pt idx="970">
                  <c:v>444</c:v>
                </c:pt>
                <c:pt idx="971">
                  <c:v>444</c:v>
                </c:pt>
                <c:pt idx="972">
                  <c:v>443</c:v>
                </c:pt>
                <c:pt idx="973">
                  <c:v>444</c:v>
                </c:pt>
                <c:pt idx="974">
                  <c:v>442</c:v>
                </c:pt>
                <c:pt idx="975">
                  <c:v>443</c:v>
                </c:pt>
                <c:pt idx="976">
                  <c:v>443</c:v>
                </c:pt>
                <c:pt idx="977">
                  <c:v>442</c:v>
                </c:pt>
                <c:pt idx="978">
                  <c:v>444</c:v>
                </c:pt>
                <c:pt idx="979">
                  <c:v>443</c:v>
                </c:pt>
                <c:pt idx="980">
                  <c:v>443</c:v>
                </c:pt>
                <c:pt idx="981">
                  <c:v>444</c:v>
                </c:pt>
                <c:pt idx="982">
                  <c:v>443</c:v>
                </c:pt>
                <c:pt idx="983">
                  <c:v>444</c:v>
                </c:pt>
                <c:pt idx="984">
                  <c:v>444</c:v>
                </c:pt>
                <c:pt idx="985">
                  <c:v>443</c:v>
                </c:pt>
                <c:pt idx="986">
                  <c:v>444</c:v>
                </c:pt>
                <c:pt idx="987">
                  <c:v>442</c:v>
                </c:pt>
                <c:pt idx="988">
                  <c:v>443</c:v>
                </c:pt>
                <c:pt idx="989">
                  <c:v>445</c:v>
                </c:pt>
                <c:pt idx="990">
                  <c:v>442</c:v>
                </c:pt>
                <c:pt idx="991">
                  <c:v>443</c:v>
                </c:pt>
                <c:pt idx="992">
                  <c:v>443</c:v>
                </c:pt>
                <c:pt idx="993">
                  <c:v>442</c:v>
                </c:pt>
                <c:pt idx="994">
                  <c:v>444</c:v>
                </c:pt>
                <c:pt idx="995">
                  <c:v>443</c:v>
                </c:pt>
                <c:pt idx="996">
                  <c:v>443</c:v>
                </c:pt>
                <c:pt idx="997">
                  <c:v>445</c:v>
                </c:pt>
                <c:pt idx="998">
                  <c:v>443</c:v>
                </c:pt>
                <c:pt idx="999">
                  <c:v>444</c:v>
                </c:pt>
                <c:pt idx="1000">
                  <c:v>444</c:v>
                </c:pt>
                <c:pt idx="1001">
                  <c:v>442</c:v>
                </c:pt>
                <c:pt idx="1002">
                  <c:v>444</c:v>
                </c:pt>
                <c:pt idx="1003">
                  <c:v>442</c:v>
                </c:pt>
                <c:pt idx="1004">
                  <c:v>443</c:v>
                </c:pt>
                <c:pt idx="1005">
                  <c:v>444</c:v>
                </c:pt>
                <c:pt idx="1006">
                  <c:v>442</c:v>
                </c:pt>
                <c:pt idx="1007">
                  <c:v>444</c:v>
                </c:pt>
                <c:pt idx="1008">
                  <c:v>443</c:v>
                </c:pt>
                <c:pt idx="1009">
                  <c:v>443</c:v>
                </c:pt>
                <c:pt idx="1010">
                  <c:v>445</c:v>
                </c:pt>
                <c:pt idx="1011">
                  <c:v>443</c:v>
                </c:pt>
                <c:pt idx="1012">
                  <c:v>443</c:v>
                </c:pt>
                <c:pt idx="1013">
                  <c:v>444</c:v>
                </c:pt>
                <c:pt idx="1014">
                  <c:v>443</c:v>
                </c:pt>
                <c:pt idx="1015">
                  <c:v>444</c:v>
                </c:pt>
                <c:pt idx="1016">
                  <c:v>442</c:v>
                </c:pt>
                <c:pt idx="1017">
                  <c:v>443</c:v>
                </c:pt>
                <c:pt idx="1018">
                  <c:v>444</c:v>
                </c:pt>
                <c:pt idx="1019">
                  <c:v>442</c:v>
                </c:pt>
                <c:pt idx="1020">
                  <c:v>443</c:v>
                </c:pt>
                <c:pt idx="1021">
                  <c:v>444</c:v>
                </c:pt>
                <c:pt idx="1022">
                  <c:v>443</c:v>
                </c:pt>
                <c:pt idx="1023">
                  <c:v>445</c:v>
                </c:pt>
                <c:pt idx="1024">
                  <c:v>443</c:v>
                </c:pt>
                <c:pt idx="1025">
                  <c:v>443</c:v>
                </c:pt>
                <c:pt idx="1026">
                  <c:v>444</c:v>
                </c:pt>
                <c:pt idx="1027">
                  <c:v>443</c:v>
                </c:pt>
                <c:pt idx="1028">
                  <c:v>444</c:v>
                </c:pt>
                <c:pt idx="1029">
                  <c:v>443</c:v>
                </c:pt>
                <c:pt idx="1030">
                  <c:v>442</c:v>
                </c:pt>
                <c:pt idx="1031">
                  <c:v>444</c:v>
                </c:pt>
                <c:pt idx="1032">
                  <c:v>442</c:v>
                </c:pt>
                <c:pt idx="1033">
                  <c:v>443</c:v>
                </c:pt>
                <c:pt idx="1034">
                  <c:v>444</c:v>
                </c:pt>
                <c:pt idx="1035">
                  <c:v>442</c:v>
                </c:pt>
                <c:pt idx="1036">
                  <c:v>445</c:v>
                </c:pt>
                <c:pt idx="1037">
                  <c:v>443</c:v>
                </c:pt>
                <c:pt idx="1038">
                  <c:v>443</c:v>
                </c:pt>
                <c:pt idx="1039">
                  <c:v>444</c:v>
                </c:pt>
                <c:pt idx="1040">
                  <c:v>443</c:v>
                </c:pt>
                <c:pt idx="1041">
                  <c:v>444</c:v>
                </c:pt>
                <c:pt idx="1042">
                  <c:v>443</c:v>
                </c:pt>
                <c:pt idx="1043">
                  <c:v>443</c:v>
                </c:pt>
                <c:pt idx="1044">
                  <c:v>443</c:v>
                </c:pt>
                <c:pt idx="1045">
                  <c:v>443</c:v>
                </c:pt>
                <c:pt idx="1046">
                  <c:v>444</c:v>
                </c:pt>
                <c:pt idx="1047">
                  <c:v>446</c:v>
                </c:pt>
                <c:pt idx="1048">
                  <c:v>444</c:v>
                </c:pt>
                <c:pt idx="1049">
                  <c:v>446</c:v>
                </c:pt>
                <c:pt idx="1050">
                  <c:v>446</c:v>
                </c:pt>
                <c:pt idx="1051">
                  <c:v>444</c:v>
                </c:pt>
                <c:pt idx="1052">
                  <c:v>448</c:v>
                </c:pt>
                <c:pt idx="1053">
                  <c:v>446</c:v>
                </c:pt>
                <c:pt idx="1054">
                  <c:v>447</c:v>
                </c:pt>
                <c:pt idx="1055">
                  <c:v>447</c:v>
                </c:pt>
                <c:pt idx="1056">
                  <c:v>446</c:v>
                </c:pt>
                <c:pt idx="1057">
                  <c:v>447</c:v>
                </c:pt>
                <c:pt idx="1058">
                  <c:v>447</c:v>
                </c:pt>
                <c:pt idx="1059">
                  <c:v>446</c:v>
                </c:pt>
                <c:pt idx="1060">
                  <c:v>446</c:v>
                </c:pt>
                <c:pt idx="1061">
                  <c:v>445</c:v>
                </c:pt>
                <c:pt idx="1062">
                  <c:v>446</c:v>
                </c:pt>
                <c:pt idx="1063">
                  <c:v>445</c:v>
                </c:pt>
                <c:pt idx="1064">
                  <c:v>445</c:v>
                </c:pt>
                <c:pt idx="1065">
                  <c:v>447</c:v>
                </c:pt>
                <c:pt idx="1066">
                  <c:v>444</c:v>
                </c:pt>
                <c:pt idx="1067">
                  <c:v>445</c:v>
                </c:pt>
                <c:pt idx="1068">
                  <c:v>447</c:v>
                </c:pt>
                <c:pt idx="1069">
                  <c:v>445</c:v>
                </c:pt>
                <c:pt idx="1070">
                  <c:v>446</c:v>
                </c:pt>
                <c:pt idx="1071">
                  <c:v>447</c:v>
                </c:pt>
                <c:pt idx="1072">
                  <c:v>445</c:v>
                </c:pt>
                <c:pt idx="1073">
                  <c:v>446</c:v>
                </c:pt>
                <c:pt idx="1074">
                  <c:v>446</c:v>
                </c:pt>
                <c:pt idx="1075">
                  <c:v>446</c:v>
                </c:pt>
                <c:pt idx="1076">
                  <c:v>447</c:v>
                </c:pt>
                <c:pt idx="1077">
                  <c:v>444</c:v>
                </c:pt>
                <c:pt idx="1078">
                  <c:v>445</c:v>
                </c:pt>
                <c:pt idx="1079">
                  <c:v>445</c:v>
                </c:pt>
                <c:pt idx="1080">
                  <c:v>443</c:v>
                </c:pt>
                <c:pt idx="1081">
                  <c:v>444</c:v>
                </c:pt>
                <c:pt idx="1082">
                  <c:v>441</c:v>
                </c:pt>
                <c:pt idx="1083">
                  <c:v>442</c:v>
                </c:pt>
                <c:pt idx="1084">
                  <c:v>443</c:v>
                </c:pt>
                <c:pt idx="1085">
                  <c:v>441</c:v>
                </c:pt>
                <c:pt idx="1086">
                  <c:v>443</c:v>
                </c:pt>
                <c:pt idx="1087">
                  <c:v>442</c:v>
                </c:pt>
                <c:pt idx="1088">
                  <c:v>441</c:v>
                </c:pt>
                <c:pt idx="1089">
                  <c:v>443</c:v>
                </c:pt>
                <c:pt idx="1090">
                  <c:v>440</c:v>
                </c:pt>
                <c:pt idx="1091">
                  <c:v>442</c:v>
                </c:pt>
                <c:pt idx="1092">
                  <c:v>443</c:v>
                </c:pt>
                <c:pt idx="1093">
                  <c:v>441</c:v>
                </c:pt>
                <c:pt idx="1094">
                  <c:v>443</c:v>
                </c:pt>
                <c:pt idx="1095">
                  <c:v>443</c:v>
                </c:pt>
                <c:pt idx="1096">
                  <c:v>442</c:v>
                </c:pt>
                <c:pt idx="1097">
                  <c:v>444</c:v>
                </c:pt>
                <c:pt idx="1098">
                  <c:v>441</c:v>
                </c:pt>
                <c:pt idx="1099">
                  <c:v>442</c:v>
                </c:pt>
                <c:pt idx="1100">
                  <c:v>443</c:v>
                </c:pt>
                <c:pt idx="1101">
                  <c:v>441</c:v>
                </c:pt>
                <c:pt idx="1102">
                  <c:v>443</c:v>
                </c:pt>
                <c:pt idx="1103">
                  <c:v>442</c:v>
                </c:pt>
                <c:pt idx="1104">
                  <c:v>442</c:v>
                </c:pt>
                <c:pt idx="1105">
                  <c:v>443</c:v>
                </c:pt>
                <c:pt idx="1106">
                  <c:v>441</c:v>
                </c:pt>
                <c:pt idx="1107">
                  <c:v>442</c:v>
                </c:pt>
                <c:pt idx="1108">
                  <c:v>442</c:v>
                </c:pt>
                <c:pt idx="1109">
                  <c:v>440</c:v>
                </c:pt>
                <c:pt idx="1110">
                  <c:v>442</c:v>
                </c:pt>
                <c:pt idx="1111">
                  <c:v>440</c:v>
                </c:pt>
                <c:pt idx="1112">
                  <c:v>440</c:v>
                </c:pt>
                <c:pt idx="1113">
                  <c:v>442</c:v>
                </c:pt>
                <c:pt idx="1114">
                  <c:v>439</c:v>
                </c:pt>
                <c:pt idx="1115">
                  <c:v>440</c:v>
                </c:pt>
                <c:pt idx="1116">
                  <c:v>441</c:v>
                </c:pt>
                <c:pt idx="1117">
                  <c:v>440</c:v>
                </c:pt>
                <c:pt idx="1118">
                  <c:v>442</c:v>
                </c:pt>
                <c:pt idx="1119">
                  <c:v>440</c:v>
                </c:pt>
                <c:pt idx="1120">
                  <c:v>440</c:v>
                </c:pt>
                <c:pt idx="1121">
                  <c:v>441</c:v>
                </c:pt>
                <c:pt idx="1122">
                  <c:v>439</c:v>
                </c:pt>
                <c:pt idx="1123">
                  <c:v>441</c:v>
                </c:pt>
                <c:pt idx="1124">
                  <c:v>441</c:v>
                </c:pt>
                <c:pt idx="1125">
                  <c:v>440</c:v>
                </c:pt>
                <c:pt idx="1126">
                  <c:v>442</c:v>
                </c:pt>
                <c:pt idx="1127">
                  <c:v>440</c:v>
                </c:pt>
                <c:pt idx="1128">
                  <c:v>441</c:v>
                </c:pt>
                <c:pt idx="1129">
                  <c:v>442</c:v>
                </c:pt>
                <c:pt idx="1130">
                  <c:v>441</c:v>
                </c:pt>
                <c:pt idx="1131">
                  <c:v>442</c:v>
                </c:pt>
                <c:pt idx="1132">
                  <c:v>440</c:v>
                </c:pt>
                <c:pt idx="1133">
                  <c:v>440</c:v>
                </c:pt>
                <c:pt idx="1134">
                  <c:v>441</c:v>
                </c:pt>
                <c:pt idx="1135">
                  <c:v>439</c:v>
                </c:pt>
                <c:pt idx="1136">
                  <c:v>441</c:v>
                </c:pt>
                <c:pt idx="1137">
                  <c:v>440</c:v>
                </c:pt>
                <c:pt idx="1138">
                  <c:v>439</c:v>
                </c:pt>
                <c:pt idx="1139">
                  <c:v>441</c:v>
                </c:pt>
                <c:pt idx="1140">
                  <c:v>441</c:v>
                </c:pt>
                <c:pt idx="1141">
                  <c:v>440</c:v>
                </c:pt>
                <c:pt idx="1142">
                  <c:v>441</c:v>
                </c:pt>
                <c:pt idx="1143">
                  <c:v>440</c:v>
                </c:pt>
                <c:pt idx="1144">
                  <c:v>441</c:v>
                </c:pt>
                <c:pt idx="1145">
                  <c:v>440</c:v>
                </c:pt>
                <c:pt idx="1146">
                  <c:v>440</c:v>
                </c:pt>
                <c:pt idx="1147">
                  <c:v>441</c:v>
                </c:pt>
                <c:pt idx="1148">
                  <c:v>440</c:v>
                </c:pt>
                <c:pt idx="1149">
                  <c:v>440</c:v>
                </c:pt>
                <c:pt idx="1150">
                  <c:v>440</c:v>
                </c:pt>
                <c:pt idx="1151">
                  <c:v>439</c:v>
                </c:pt>
                <c:pt idx="1152">
                  <c:v>440</c:v>
                </c:pt>
                <c:pt idx="1153">
                  <c:v>440</c:v>
                </c:pt>
                <c:pt idx="1154">
                  <c:v>439</c:v>
                </c:pt>
                <c:pt idx="1155">
                  <c:v>441</c:v>
                </c:pt>
                <c:pt idx="1156">
                  <c:v>439</c:v>
                </c:pt>
                <c:pt idx="1157">
                  <c:v>439</c:v>
                </c:pt>
                <c:pt idx="1158">
                  <c:v>440</c:v>
                </c:pt>
                <c:pt idx="1159">
                  <c:v>439</c:v>
                </c:pt>
                <c:pt idx="1160">
                  <c:v>440</c:v>
                </c:pt>
                <c:pt idx="1161">
                  <c:v>439</c:v>
                </c:pt>
                <c:pt idx="1162">
                  <c:v>440</c:v>
                </c:pt>
                <c:pt idx="1163">
                  <c:v>440</c:v>
                </c:pt>
                <c:pt idx="1164">
                  <c:v>438</c:v>
                </c:pt>
                <c:pt idx="1165">
                  <c:v>440</c:v>
                </c:pt>
                <c:pt idx="1166">
                  <c:v>440</c:v>
                </c:pt>
                <c:pt idx="1167">
                  <c:v>439</c:v>
                </c:pt>
                <c:pt idx="1168">
                  <c:v>440</c:v>
                </c:pt>
                <c:pt idx="1169">
                  <c:v>439</c:v>
                </c:pt>
                <c:pt idx="1170">
                  <c:v>439</c:v>
                </c:pt>
                <c:pt idx="1171">
                  <c:v>440</c:v>
                </c:pt>
                <c:pt idx="1172">
                  <c:v>439</c:v>
                </c:pt>
                <c:pt idx="1173">
                  <c:v>440</c:v>
                </c:pt>
                <c:pt idx="1174">
                  <c:v>439</c:v>
                </c:pt>
                <c:pt idx="1175">
                  <c:v>438</c:v>
                </c:pt>
                <c:pt idx="1176">
                  <c:v>440</c:v>
                </c:pt>
                <c:pt idx="1177">
                  <c:v>439</c:v>
                </c:pt>
                <c:pt idx="1178">
                  <c:v>440</c:v>
                </c:pt>
                <c:pt idx="1179">
                  <c:v>439</c:v>
                </c:pt>
                <c:pt idx="1180">
                  <c:v>439</c:v>
                </c:pt>
                <c:pt idx="1181">
                  <c:v>441</c:v>
                </c:pt>
                <c:pt idx="1182">
                  <c:v>440</c:v>
                </c:pt>
                <c:pt idx="1183">
                  <c:v>440</c:v>
                </c:pt>
                <c:pt idx="1184">
                  <c:v>441</c:v>
                </c:pt>
                <c:pt idx="1185">
                  <c:v>439</c:v>
                </c:pt>
                <c:pt idx="1186">
                  <c:v>439</c:v>
                </c:pt>
                <c:pt idx="1187">
                  <c:v>440</c:v>
                </c:pt>
                <c:pt idx="1188">
                  <c:v>439</c:v>
                </c:pt>
                <c:pt idx="1189">
                  <c:v>440</c:v>
                </c:pt>
                <c:pt idx="1190">
                  <c:v>439</c:v>
                </c:pt>
                <c:pt idx="1191">
                  <c:v>439</c:v>
                </c:pt>
                <c:pt idx="1192">
                  <c:v>440</c:v>
                </c:pt>
                <c:pt idx="1193">
                  <c:v>438</c:v>
                </c:pt>
                <c:pt idx="1194">
                  <c:v>440</c:v>
                </c:pt>
                <c:pt idx="1195">
                  <c:v>439</c:v>
                </c:pt>
                <c:pt idx="1196">
                  <c:v>438</c:v>
                </c:pt>
                <c:pt idx="1197">
                  <c:v>440</c:v>
                </c:pt>
                <c:pt idx="1198">
                  <c:v>439</c:v>
                </c:pt>
                <c:pt idx="1199">
                  <c:v>439</c:v>
                </c:pt>
                <c:pt idx="1200">
                  <c:v>440</c:v>
                </c:pt>
                <c:pt idx="1201">
                  <c:v>438</c:v>
                </c:pt>
                <c:pt idx="1202">
                  <c:v>439</c:v>
                </c:pt>
                <c:pt idx="1203">
                  <c:v>440</c:v>
                </c:pt>
                <c:pt idx="1204">
                  <c:v>438</c:v>
                </c:pt>
                <c:pt idx="1205">
                  <c:v>440</c:v>
                </c:pt>
                <c:pt idx="1206">
                  <c:v>438</c:v>
                </c:pt>
                <c:pt idx="1207">
                  <c:v>439</c:v>
                </c:pt>
                <c:pt idx="1208">
                  <c:v>439</c:v>
                </c:pt>
                <c:pt idx="1209">
                  <c:v>438</c:v>
                </c:pt>
                <c:pt idx="1210">
                  <c:v>440</c:v>
                </c:pt>
                <c:pt idx="1211">
                  <c:v>440</c:v>
                </c:pt>
                <c:pt idx="1212">
                  <c:v>439</c:v>
                </c:pt>
                <c:pt idx="1213">
                  <c:v>441</c:v>
                </c:pt>
                <c:pt idx="1214">
                  <c:v>439</c:v>
                </c:pt>
                <c:pt idx="1215">
                  <c:v>439</c:v>
                </c:pt>
                <c:pt idx="1216">
                  <c:v>441</c:v>
                </c:pt>
                <c:pt idx="1217">
                  <c:v>438</c:v>
                </c:pt>
                <c:pt idx="1218">
                  <c:v>440</c:v>
                </c:pt>
                <c:pt idx="1219">
                  <c:v>439</c:v>
                </c:pt>
                <c:pt idx="1220">
                  <c:v>439</c:v>
                </c:pt>
                <c:pt idx="1221">
                  <c:v>440</c:v>
                </c:pt>
                <c:pt idx="1222">
                  <c:v>438</c:v>
                </c:pt>
                <c:pt idx="1223">
                  <c:v>440</c:v>
                </c:pt>
                <c:pt idx="1224">
                  <c:v>440</c:v>
                </c:pt>
                <c:pt idx="1225">
                  <c:v>438</c:v>
                </c:pt>
                <c:pt idx="1226">
                  <c:v>441</c:v>
                </c:pt>
                <c:pt idx="1227">
                  <c:v>439</c:v>
                </c:pt>
                <c:pt idx="1228">
                  <c:v>439</c:v>
                </c:pt>
                <c:pt idx="1229">
                  <c:v>440</c:v>
                </c:pt>
                <c:pt idx="1230">
                  <c:v>439</c:v>
                </c:pt>
                <c:pt idx="1231">
                  <c:v>440</c:v>
                </c:pt>
                <c:pt idx="1232">
                  <c:v>440</c:v>
                </c:pt>
                <c:pt idx="1233">
                  <c:v>438</c:v>
                </c:pt>
                <c:pt idx="1234">
                  <c:v>440</c:v>
                </c:pt>
                <c:pt idx="1235">
                  <c:v>438</c:v>
                </c:pt>
                <c:pt idx="1236">
                  <c:v>439</c:v>
                </c:pt>
                <c:pt idx="1237">
                  <c:v>440</c:v>
                </c:pt>
                <c:pt idx="1238">
                  <c:v>438</c:v>
                </c:pt>
                <c:pt idx="1239">
                  <c:v>439</c:v>
                </c:pt>
                <c:pt idx="1240">
                  <c:v>439</c:v>
                </c:pt>
                <c:pt idx="1241">
                  <c:v>439</c:v>
                </c:pt>
                <c:pt idx="1242">
                  <c:v>441</c:v>
                </c:pt>
                <c:pt idx="1243">
                  <c:v>438</c:v>
                </c:pt>
                <c:pt idx="1244">
                  <c:v>440</c:v>
                </c:pt>
                <c:pt idx="1245">
                  <c:v>440</c:v>
                </c:pt>
                <c:pt idx="1246">
                  <c:v>438</c:v>
                </c:pt>
                <c:pt idx="1247">
                  <c:v>440</c:v>
                </c:pt>
                <c:pt idx="1248">
                  <c:v>439</c:v>
                </c:pt>
                <c:pt idx="1249">
                  <c:v>439</c:v>
                </c:pt>
                <c:pt idx="1250">
                  <c:v>440</c:v>
                </c:pt>
                <c:pt idx="1251">
                  <c:v>438</c:v>
                </c:pt>
                <c:pt idx="1252">
                  <c:v>440</c:v>
                </c:pt>
                <c:pt idx="1253">
                  <c:v>440</c:v>
                </c:pt>
                <c:pt idx="1254">
                  <c:v>439</c:v>
                </c:pt>
                <c:pt idx="1255">
                  <c:v>441</c:v>
                </c:pt>
                <c:pt idx="1256">
                  <c:v>440</c:v>
                </c:pt>
                <c:pt idx="1257">
                  <c:v>440</c:v>
                </c:pt>
                <c:pt idx="1258">
                  <c:v>441</c:v>
                </c:pt>
                <c:pt idx="1259">
                  <c:v>440</c:v>
                </c:pt>
                <c:pt idx="1260">
                  <c:v>440</c:v>
                </c:pt>
                <c:pt idx="1261">
                  <c:v>440</c:v>
                </c:pt>
                <c:pt idx="1262">
                  <c:v>439</c:v>
                </c:pt>
                <c:pt idx="1263">
                  <c:v>441</c:v>
                </c:pt>
                <c:pt idx="1264">
                  <c:v>439</c:v>
                </c:pt>
                <c:pt idx="1265">
                  <c:v>440</c:v>
                </c:pt>
                <c:pt idx="1266">
                  <c:v>441</c:v>
                </c:pt>
                <c:pt idx="1267">
                  <c:v>439</c:v>
                </c:pt>
                <c:pt idx="1268">
                  <c:v>441</c:v>
                </c:pt>
                <c:pt idx="1269">
                  <c:v>441</c:v>
                </c:pt>
                <c:pt idx="1270">
                  <c:v>441</c:v>
                </c:pt>
                <c:pt idx="1271">
                  <c:v>443</c:v>
                </c:pt>
                <c:pt idx="1272">
                  <c:v>441</c:v>
                </c:pt>
                <c:pt idx="1273">
                  <c:v>442</c:v>
                </c:pt>
                <c:pt idx="1274">
                  <c:v>444</c:v>
                </c:pt>
                <c:pt idx="1275">
                  <c:v>443</c:v>
                </c:pt>
                <c:pt idx="1276">
                  <c:v>445</c:v>
                </c:pt>
                <c:pt idx="1277">
                  <c:v>444</c:v>
                </c:pt>
                <c:pt idx="1278">
                  <c:v>444</c:v>
                </c:pt>
                <c:pt idx="1279">
                  <c:v>445</c:v>
                </c:pt>
                <c:pt idx="1280">
                  <c:v>443</c:v>
                </c:pt>
                <c:pt idx="1281">
                  <c:v>445</c:v>
                </c:pt>
                <c:pt idx="1282">
                  <c:v>444</c:v>
                </c:pt>
                <c:pt idx="1283">
                  <c:v>443</c:v>
                </c:pt>
                <c:pt idx="1284">
                  <c:v>446</c:v>
                </c:pt>
                <c:pt idx="1285">
                  <c:v>445</c:v>
                </c:pt>
                <c:pt idx="1286">
                  <c:v>445</c:v>
                </c:pt>
                <c:pt idx="1287">
                  <c:v>447</c:v>
                </c:pt>
                <c:pt idx="1288">
                  <c:v>445</c:v>
                </c:pt>
                <c:pt idx="1289">
                  <c:v>445</c:v>
                </c:pt>
                <c:pt idx="1290">
                  <c:v>445</c:v>
                </c:pt>
                <c:pt idx="1291">
                  <c:v>444</c:v>
                </c:pt>
                <c:pt idx="1292">
                  <c:v>446</c:v>
                </c:pt>
                <c:pt idx="1293">
                  <c:v>443</c:v>
                </c:pt>
                <c:pt idx="1294">
                  <c:v>444</c:v>
                </c:pt>
                <c:pt idx="1295">
                  <c:v>445</c:v>
                </c:pt>
                <c:pt idx="1296">
                  <c:v>443</c:v>
                </c:pt>
                <c:pt idx="1297">
                  <c:v>445</c:v>
                </c:pt>
                <c:pt idx="1298">
                  <c:v>445</c:v>
                </c:pt>
                <c:pt idx="1299">
                  <c:v>444</c:v>
                </c:pt>
                <c:pt idx="1300">
                  <c:v>446</c:v>
                </c:pt>
                <c:pt idx="1301">
                  <c:v>445</c:v>
                </c:pt>
                <c:pt idx="1302">
                  <c:v>445</c:v>
                </c:pt>
                <c:pt idx="1303">
                  <c:v>447</c:v>
                </c:pt>
                <c:pt idx="1304">
                  <c:v>444</c:v>
                </c:pt>
                <c:pt idx="1305">
                  <c:v>445</c:v>
                </c:pt>
                <c:pt idx="1306">
                  <c:v>445</c:v>
                </c:pt>
                <c:pt idx="1307">
                  <c:v>444</c:v>
                </c:pt>
                <c:pt idx="1308">
                  <c:v>446</c:v>
                </c:pt>
                <c:pt idx="1309">
                  <c:v>444</c:v>
                </c:pt>
                <c:pt idx="1310">
                  <c:v>445</c:v>
                </c:pt>
                <c:pt idx="1311">
                  <c:v>445</c:v>
                </c:pt>
                <c:pt idx="1312">
                  <c:v>442</c:v>
                </c:pt>
                <c:pt idx="1313">
                  <c:v>446</c:v>
                </c:pt>
                <c:pt idx="1314">
                  <c:v>444</c:v>
                </c:pt>
                <c:pt idx="1315">
                  <c:v>444</c:v>
                </c:pt>
                <c:pt idx="1316">
                  <c:v>446</c:v>
                </c:pt>
                <c:pt idx="1317">
                  <c:v>444</c:v>
                </c:pt>
                <c:pt idx="1318">
                  <c:v>445</c:v>
                </c:pt>
                <c:pt idx="1319">
                  <c:v>446</c:v>
                </c:pt>
                <c:pt idx="1320">
                  <c:v>444</c:v>
                </c:pt>
                <c:pt idx="1321">
                  <c:v>446</c:v>
                </c:pt>
                <c:pt idx="1322">
                  <c:v>444</c:v>
                </c:pt>
                <c:pt idx="1323">
                  <c:v>445</c:v>
                </c:pt>
                <c:pt idx="1324">
                  <c:v>446</c:v>
                </c:pt>
                <c:pt idx="1325">
                  <c:v>443</c:v>
                </c:pt>
                <c:pt idx="1326">
                  <c:v>445</c:v>
                </c:pt>
                <c:pt idx="1327">
                  <c:v>444</c:v>
                </c:pt>
                <c:pt idx="1328">
                  <c:v>444</c:v>
                </c:pt>
                <c:pt idx="1329">
                  <c:v>445</c:v>
                </c:pt>
                <c:pt idx="1330">
                  <c:v>444</c:v>
                </c:pt>
                <c:pt idx="1331">
                  <c:v>444</c:v>
                </c:pt>
                <c:pt idx="1332">
                  <c:v>445</c:v>
                </c:pt>
                <c:pt idx="1333">
                  <c:v>444</c:v>
                </c:pt>
                <c:pt idx="1334">
                  <c:v>445</c:v>
                </c:pt>
                <c:pt idx="1335">
                  <c:v>445</c:v>
                </c:pt>
                <c:pt idx="1336">
                  <c:v>443</c:v>
                </c:pt>
                <c:pt idx="1337">
                  <c:v>446</c:v>
                </c:pt>
                <c:pt idx="1338">
                  <c:v>444</c:v>
                </c:pt>
                <c:pt idx="1339">
                  <c:v>445</c:v>
                </c:pt>
                <c:pt idx="1340">
                  <c:v>445</c:v>
                </c:pt>
                <c:pt idx="1341">
                  <c:v>444</c:v>
                </c:pt>
                <c:pt idx="1342">
                  <c:v>446</c:v>
                </c:pt>
                <c:pt idx="1343">
                  <c:v>445</c:v>
                </c:pt>
                <c:pt idx="1344">
                  <c:v>444</c:v>
                </c:pt>
                <c:pt idx="1345">
                  <c:v>446</c:v>
                </c:pt>
                <c:pt idx="1346">
                  <c:v>445</c:v>
                </c:pt>
                <c:pt idx="1347">
                  <c:v>445</c:v>
                </c:pt>
                <c:pt idx="1348">
                  <c:v>445</c:v>
                </c:pt>
                <c:pt idx="1349">
                  <c:v>444</c:v>
                </c:pt>
                <c:pt idx="1350">
                  <c:v>445</c:v>
                </c:pt>
                <c:pt idx="1351">
                  <c:v>444</c:v>
                </c:pt>
                <c:pt idx="1352">
                  <c:v>445</c:v>
                </c:pt>
                <c:pt idx="1353">
                  <c:v>446</c:v>
                </c:pt>
                <c:pt idx="1354">
                  <c:v>444</c:v>
                </c:pt>
                <c:pt idx="1355">
                  <c:v>446</c:v>
                </c:pt>
                <c:pt idx="1356">
                  <c:v>445</c:v>
                </c:pt>
                <c:pt idx="1357">
                  <c:v>444</c:v>
                </c:pt>
                <c:pt idx="1358">
                  <c:v>447</c:v>
                </c:pt>
                <c:pt idx="1359">
                  <c:v>444</c:v>
                </c:pt>
                <c:pt idx="1360">
                  <c:v>445</c:v>
                </c:pt>
                <c:pt idx="1361">
                  <c:v>446</c:v>
                </c:pt>
                <c:pt idx="1362">
                  <c:v>444</c:v>
                </c:pt>
                <c:pt idx="1363">
                  <c:v>446</c:v>
                </c:pt>
                <c:pt idx="1364">
                  <c:v>445</c:v>
                </c:pt>
                <c:pt idx="1365">
                  <c:v>444</c:v>
                </c:pt>
                <c:pt idx="1366">
                  <c:v>446</c:v>
                </c:pt>
                <c:pt idx="1367">
                  <c:v>442</c:v>
                </c:pt>
                <c:pt idx="1368">
                  <c:v>442</c:v>
                </c:pt>
                <c:pt idx="1369">
                  <c:v>441</c:v>
                </c:pt>
                <c:pt idx="1370">
                  <c:v>439</c:v>
                </c:pt>
                <c:pt idx="1371">
                  <c:v>440</c:v>
                </c:pt>
                <c:pt idx="1372">
                  <c:v>440</c:v>
                </c:pt>
                <c:pt idx="1373">
                  <c:v>439</c:v>
                </c:pt>
                <c:pt idx="1374">
                  <c:v>441</c:v>
                </c:pt>
                <c:pt idx="1375">
                  <c:v>440</c:v>
                </c:pt>
                <c:pt idx="1376">
                  <c:v>441</c:v>
                </c:pt>
                <c:pt idx="1377">
                  <c:v>442</c:v>
                </c:pt>
                <c:pt idx="1378">
                  <c:v>442</c:v>
                </c:pt>
                <c:pt idx="1379">
                  <c:v>442</c:v>
                </c:pt>
                <c:pt idx="1380">
                  <c:v>442</c:v>
                </c:pt>
                <c:pt idx="1381">
                  <c:v>443</c:v>
                </c:pt>
                <c:pt idx="1382">
                  <c:v>444</c:v>
                </c:pt>
                <c:pt idx="1383">
                  <c:v>442</c:v>
                </c:pt>
                <c:pt idx="1384">
                  <c:v>444</c:v>
                </c:pt>
                <c:pt idx="1385">
                  <c:v>443</c:v>
                </c:pt>
                <c:pt idx="1386">
                  <c:v>442</c:v>
                </c:pt>
                <c:pt idx="1387">
                  <c:v>444</c:v>
                </c:pt>
                <c:pt idx="1388">
                  <c:v>441</c:v>
                </c:pt>
                <c:pt idx="1389">
                  <c:v>442</c:v>
                </c:pt>
                <c:pt idx="1390">
                  <c:v>443</c:v>
                </c:pt>
                <c:pt idx="1391">
                  <c:v>442</c:v>
                </c:pt>
                <c:pt idx="1392">
                  <c:v>443</c:v>
                </c:pt>
                <c:pt idx="1393">
                  <c:v>442</c:v>
                </c:pt>
                <c:pt idx="1394">
                  <c:v>442</c:v>
                </c:pt>
                <c:pt idx="1395">
                  <c:v>443</c:v>
                </c:pt>
                <c:pt idx="1396">
                  <c:v>442</c:v>
                </c:pt>
                <c:pt idx="1397">
                  <c:v>444</c:v>
                </c:pt>
                <c:pt idx="1398">
                  <c:v>443</c:v>
                </c:pt>
                <c:pt idx="1399">
                  <c:v>442</c:v>
                </c:pt>
                <c:pt idx="1400">
                  <c:v>444</c:v>
                </c:pt>
                <c:pt idx="1401">
                  <c:v>442</c:v>
                </c:pt>
                <c:pt idx="1402">
                  <c:v>442</c:v>
                </c:pt>
                <c:pt idx="1403">
                  <c:v>443</c:v>
                </c:pt>
                <c:pt idx="1404">
                  <c:v>441</c:v>
                </c:pt>
                <c:pt idx="1405">
                  <c:v>442</c:v>
                </c:pt>
                <c:pt idx="1406">
                  <c:v>442</c:v>
                </c:pt>
                <c:pt idx="1407">
                  <c:v>440</c:v>
                </c:pt>
                <c:pt idx="1408">
                  <c:v>442</c:v>
                </c:pt>
                <c:pt idx="1409">
                  <c:v>441</c:v>
                </c:pt>
                <c:pt idx="1410">
                  <c:v>441</c:v>
                </c:pt>
                <c:pt idx="1411">
                  <c:v>441</c:v>
                </c:pt>
                <c:pt idx="1412">
                  <c:v>439</c:v>
                </c:pt>
                <c:pt idx="1413">
                  <c:v>441</c:v>
                </c:pt>
                <c:pt idx="1414">
                  <c:v>441</c:v>
                </c:pt>
                <c:pt idx="1415">
                  <c:v>440</c:v>
                </c:pt>
                <c:pt idx="1416">
                  <c:v>441</c:v>
                </c:pt>
                <c:pt idx="1417">
                  <c:v>439</c:v>
                </c:pt>
                <c:pt idx="1418">
                  <c:v>440</c:v>
                </c:pt>
                <c:pt idx="1419">
                  <c:v>441</c:v>
                </c:pt>
                <c:pt idx="1420">
                  <c:v>439</c:v>
                </c:pt>
                <c:pt idx="1421">
                  <c:v>440</c:v>
                </c:pt>
                <c:pt idx="1422">
                  <c:v>439</c:v>
                </c:pt>
                <c:pt idx="1423">
                  <c:v>438</c:v>
                </c:pt>
                <c:pt idx="1424">
                  <c:v>439</c:v>
                </c:pt>
                <c:pt idx="1425">
                  <c:v>437</c:v>
                </c:pt>
                <c:pt idx="1426">
                  <c:v>438</c:v>
                </c:pt>
                <c:pt idx="1427">
                  <c:v>438</c:v>
                </c:pt>
                <c:pt idx="1428">
                  <c:v>437</c:v>
                </c:pt>
                <c:pt idx="1429">
                  <c:v>439</c:v>
                </c:pt>
                <c:pt idx="1430">
                  <c:v>438</c:v>
                </c:pt>
                <c:pt idx="1431">
                  <c:v>437</c:v>
                </c:pt>
                <c:pt idx="1432">
                  <c:v>441</c:v>
                </c:pt>
                <c:pt idx="1433">
                  <c:v>439</c:v>
                </c:pt>
                <c:pt idx="1434">
                  <c:v>439</c:v>
                </c:pt>
                <c:pt idx="1435">
                  <c:v>438</c:v>
                </c:pt>
                <c:pt idx="1436">
                  <c:v>439</c:v>
                </c:pt>
                <c:pt idx="1437">
                  <c:v>440</c:v>
                </c:pt>
                <c:pt idx="1438">
                  <c:v>439</c:v>
                </c:pt>
                <c:pt idx="1439">
                  <c:v>439</c:v>
                </c:pt>
                <c:pt idx="1440">
                  <c:v>439</c:v>
                </c:pt>
                <c:pt idx="1441">
                  <c:v>438</c:v>
                </c:pt>
                <c:pt idx="1442">
                  <c:v>440</c:v>
                </c:pt>
                <c:pt idx="1443">
                  <c:v>440</c:v>
                </c:pt>
                <c:pt idx="1444">
                  <c:v>438</c:v>
                </c:pt>
                <c:pt idx="1445">
                  <c:v>441</c:v>
                </c:pt>
                <c:pt idx="1446">
                  <c:v>440</c:v>
                </c:pt>
                <c:pt idx="1447">
                  <c:v>439</c:v>
                </c:pt>
                <c:pt idx="1448">
                  <c:v>441</c:v>
                </c:pt>
                <c:pt idx="1449">
                  <c:v>440</c:v>
                </c:pt>
                <c:pt idx="1450">
                  <c:v>440</c:v>
                </c:pt>
                <c:pt idx="1451">
                  <c:v>440</c:v>
                </c:pt>
                <c:pt idx="1452">
                  <c:v>440</c:v>
                </c:pt>
                <c:pt idx="1453">
                  <c:v>441</c:v>
                </c:pt>
                <c:pt idx="1454">
                  <c:v>439</c:v>
                </c:pt>
                <c:pt idx="1455">
                  <c:v>440</c:v>
                </c:pt>
                <c:pt idx="1456">
                  <c:v>440</c:v>
                </c:pt>
                <c:pt idx="1457">
                  <c:v>438</c:v>
                </c:pt>
                <c:pt idx="1458">
                  <c:v>440</c:v>
                </c:pt>
                <c:pt idx="1459">
                  <c:v>439</c:v>
                </c:pt>
                <c:pt idx="1460">
                  <c:v>438</c:v>
                </c:pt>
                <c:pt idx="1461">
                  <c:v>440</c:v>
                </c:pt>
                <c:pt idx="1462">
                  <c:v>438</c:v>
                </c:pt>
                <c:pt idx="1463">
                  <c:v>439</c:v>
                </c:pt>
                <c:pt idx="1464">
                  <c:v>440</c:v>
                </c:pt>
                <c:pt idx="1465">
                  <c:v>439</c:v>
                </c:pt>
                <c:pt idx="1466">
                  <c:v>440</c:v>
                </c:pt>
                <c:pt idx="1467">
                  <c:v>439</c:v>
                </c:pt>
                <c:pt idx="1468">
                  <c:v>439</c:v>
                </c:pt>
                <c:pt idx="1469">
                  <c:v>440</c:v>
                </c:pt>
                <c:pt idx="1470">
                  <c:v>439</c:v>
                </c:pt>
                <c:pt idx="1471">
                  <c:v>440</c:v>
                </c:pt>
                <c:pt idx="1472">
                  <c:v>439</c:v>
                </c:pt>
                <c:pt idx="1473">
                  <c:v>438</c:v>
                </c:pt>
                <c:pt idx="1474">
                  <c:v>439</c:v>
                </c:pt>
                <c:pt idx="1475">
                  <c:v>438</c:v>
                </c:pt>
                <c:pt idx="1476">
                  <c:v>438</c:v>
                </c:pt>
                <c:pt idx="1477">
                  <c:v>440</c:v>
                </c:pt>
                <c:pt idx="1478">
                  <c:v>438</c:v>
                </c:pt>
                <c:pt idx="1479">
                  <c:v>440</c:v>
                </c:pt>
                <c:pt idx="1480">
                  <c:v>440</c:v>
                </c:pt>
                <c:pt idx="1481">
                  <c:v>439</c:v>
                </c:pt>
                <c:pt idx="1482">
                  <c:v>440</c:v>
                </c:pt>
                <c:pt idx="1483">
                  <c:v>438</c:v>
                </c:pt>
                <c:pt idx="1484">
                  <c:v>439</c:v>
                </c:pt>
                <c:pt idx="1485">
                  <c:v>439</c:v>
                </c:pt>
                <c:pt idx="1486">
                  <c:v>438</c:v>
                </c:pt>
                <c:pt idx="1487">
                  <c:v>440</c:v>
                </c:pt>
                <c:pt idx="1488">
                  <c:v>438</c:v>
                </c:pt>
                <c:pt idx="1489">
                  <c:v>438</c:v>
                </c:pt>
                <c:pt idx="1490">
                  <c:v>440</c:v>
                </c:pt>
                <c:pt idx="1491">
                  <c:v>438</c:v>
                </c:pt>
                <c:pt idx="1492">
                  <c:v>439</c:v>
                </c:pt>
                <c:pt idx="1493">
                  <c:v>440</c:v>
                </c:pt>
                <c:pt idx="1494">
                  <c:v>438</c:v>
                </c:pt>
                <c:pt idx="1495">
                  <c:v>439</c:v>
                </c:pt>
                <c:pt idx="1496">
                  <c:v>438</c:v>
                </c:pt>
                <c:pt idx="1497">
                  <c:v>438</c:v>
                </c:pt>
                <c:pt idx="1498">
                  <c:v>437</c:v>
                </c:pt>
                <c:pt idx="1499">
                  <c:v>436</c:v>
                </c:pt>
                <c:pt idx="1500">
                  <c:v>438</c:v>
                </c:pt>
                <c:pt idx="1501">
                  <c:v>438</c:v>
                </c:pt>
                <c:pt idx="1502">
                  <c:v>437</c:v>
                </c:pt>
                <c:pt idx="1503">
                  <c:v>439</c:v>
                </c:pt>
                <c:pt idx="1504">
                  <c:v>437</c:v>
                </c:pt>
                <c:pt idx="1505">
                  <c:v>438</c:v>
                </c:pt>
                <c:pt idx="1506">
                  <c:v>439</c:v>
                </c:pt>
                <c:pt idx="1507">
                  <c:v>438</c:v>
                </c:pt>
                <c:pt idx="1508">
                  <c:v>439</c:v>
                </c:pt>
                <c:pt idx="1509">
                  <c:v>438</c:v>
                </c:pt>
                <c:pt idx="1510">
                  <c:v>437</c:v>
                </c:pt>
                <c:pt idx="1511">
                  <c:v>439</c:v>
                </c:pt>
                <c:pt idx="1512">
                  <c:v>437</c:v>
                </c:pt>
                <c:pt idx="1513">
                  <c:v>438</c:v>
                </c:pt>
                <c:pt idx="1514">
                  <c:v>438</c:v>
                </c:pt>
                <c:pt idx="1515">
                  <c:v>437</c:v>
                </c:pt>
                <c:pt idx="1516">
                  <c:v>439</c:v>
                </c:pt>
                <c:pt idx="1517">
                  <c:v>438</c:v>
                </c:pt>
                <c:pt idx="1518">
                  <c:v>438</c:v>
                </c:pt>
                <c:pt idx="1519">
                  <c:v>440</c:v>
                </c:pt>
                <c:pt idx="1520">
                  <c:v>437</c:v>
                </c:pt>
                <c:pt idx="1521">
                  <c:v>438</c:v>
                </c:pt>
                <c:pt idx="1522">
                  <c:v>439</c:v>
                </c:pt>
                <c:pt idx="1523">
                  <c:v>437</c:v>
                </c:pt>
                <c:pt idx="1524">
                  <c:v>439</c:v>
                </c:pt>
                <c:pt idx="1525">
                  <c:v>437</c:v>
                </c:pt>
                <c:pt idx="1526">
                  <c:v>437</c:v>
                </c:pt>
                <c:pt idx="1527">
                  <c:v>439</c:v>
                </c:pt>
                <c:pt idx="1528">
                  <c:v>437</c:v>
                </c:pt>
                <c:pt idx="1529">
                  <c:v>439</c:v>
                </c:pt>
                <c:pt idx="1530">
                  <c:v>439</c:v>
                </c:pt>
                <c:pt idx="1531">
                  <c:v>437</c:v>
                </c:pt>
                <c:pt idx="1532">
                  <c:v>439</c:v>
                </c:pt>
                <c:pt idx="1533">
                  <c:v>438</c:v>
                </c:pt>
                <c:pt idx="1534">
                  <c:v>438</c:v>
                </c:pt>
                <c:pt idx="1535">
                  <c:v>439</c:v>
                </c:pt>
                <c:pt idx="1536">
                  <c:v>437</c:v>
                </c:pt>
                <c:pt idx="1537">
                  <c:v>439</c:v>
                </c:pt>
                <c:pt idx="1538">
                  <c:v>438</c:v>
                </c:pt>
                <c:pt idx="1539">
                  <c:v>437</c:v>
                </c:pt>
                <c:pt idx="1540">
                  <c:v>440</c:v>
                </c:pt>
                <c:pt idx="1541">
                  <c:v>437</c:v>
                </c:pt>
                <c:pt idx="1542">
                  <c:v>437</c:v>
                </c:pt>
                <c:pt idx="1543">
                  <c:v>438</c:v>
                </c:pt>
                <c:pt idx="1544">
                  <c:v>437</c:v>
                </c:pt>
                <c:pt idx="1545">
                  <c:v>439</c:v>
                </c:pt>
                <c:pt idx="1546">
                  <c:v>438</c:v>
                </c:pt>
                <c:pt idx="1547">
                  <c:v>437</c:v>
                </c:pt>
                <c:pt idx="1548">
                  <c:v>439</c:v>
                </c:pt>
                <c:pt idx="1549">
                  <c:v>437</c:v>
                </c:pt>
                <c:pt idx="1550">
                  <c:v>438</c:v>
                </c:pt>
                <c:pt idx="1551">
                  <c:v>439</c:v>
                </c:pt>
                <c:pt idx="1552">
                  <c:v>436</c:v>
                </c:pt>
                <c:pt idx="1553">
                  <c:v>438</c:v>
                </c:pt>
                <c:pt idx="1554">
                  <c:v>436</c:v>
                </c:pt>
                <c:pt idx="1555">
                  <c:v>437</c:v>
                </c:pt>
                <c:pt idx="1556">
                  <c:v>438</c:v>
                </c:pt>
                <c:pt idx="1557">
                  <c:v>435</c:v>
                </c:pt>
                <c:pt idx="1558">
                  <c:v>437</c:v>
                </c:pt>
                <c:pt idx="1559">
                  <c:v>436</c:v>
                </c:pt>
                <c:pt idx="1560">
                  <c:v>435</c:v>
                </c:pt>
                <c:pt idx="1561">
                  <c:v>437</c:v>
                </c:pt>
                <c:pt idx="1562">
                  <c:v>437</c:v>
                </c:pt>
                <c:pt idx="1563">
                  <c:v>434</c:v>
                </c:pt>
                <c:pt idx="1564">
                  <c:v>438</c:v>
                </c:pt>
                <c:pt idx="1565">
                  <c:v>436</c:v>
                </c:pt>
                <c:pt idx="1566">
                  <c:v>437</c:v>
                </c:pt>
                <c:pt idx="1567">
                  <c:v>437</c:v>
                </c:pt>
                <c:pt idx="1568">
                  <c:v>436</c:v>
                </c:pt>
                <c:pt idx="1569">
                  <c:v>437</c:v>
                </c:pt>
                <c:pt idx="1570">
                  <c:v>436</c:v>
                </c:pt>
                <c:pt idx="1571">
                  <c:v>437</c:v>
                </c:pt>
                <c:pt idx="1572">
                  <c:v>437</c:v>
                </c:pt>
                <c:pt idx="1573">
                  <c:v>436</c:v>
                </c:pt>
                <c:pt idx="1574">
                  <c:v>437</c:v>
                </c:pt>
                <c:pt idx="1575">
                  <c:v>436</c:v>
                </c:pt>
                <c:pt idx="1576">
                  <c:v>435</c:v>
                </c:pt>
                <c:pt idx="1577">
                  <c:v>437</c:v>
                </c:pt>
                <c:pt idx="1578">
                  <c:v>436</c:v>
                </c:pt>
                <c:pt idx="1579">
                  <c:v>436</c:v>
                </c:pt>
                <c:pt idx="1580">
                  <c:v>437</c:v>
                </c:pt>
                <c:pt idx="1581">
                  <c:v>436</c:v>
                </c:pt>
                <c:pt idx="1582">
                  <c:v>437</c:v>
                </c:pt>
                <c:pt idx="1583">
                  <c:v>437</c:v>
                </c:pt>
                <c:pt idx="1584">
                  <c:v>437</c:v>
                </c:pt>
                <c:pt idx="1585">
                  <c:v>437</c:v>
                </c:pt>
                <c:pt idx="1586">
                  <c:v>436</c:v>
                </c:pt>
                <c:pt idx="1587">
                  <c:v>437</c:v>
                </c:pt>
                <c:pt idx="1588">
                  <c:v>437</c:v>
                </c:pt>
                <c:pt idx="1589">
                  <c:v>435</c:v>
                </c:pt>
                <c:pt idx="1590">
                  <c:v>437</c:v>
                </c:pt>
                <c:pt idx="1591">
                  <c:v>436</c:v>
                </c:pt>
                <c:pt idx="1592">
                  <c:v>436</c:v>
                </c:pt>
                <c:pt idx="1593">
                  <c:v>438</c:v>
                </c:pt>
                <c:pt idx="1594">
                  <c:v>436</c:v>
                </c:pt>
                <c:pt idx="1595">
                  <c:v>438</c:v>
                </c:pt>
                <c:pt idx="1596">
                  <c:v>438</c:v>
                </c:pt>
                <c:pt idx="1597">
                  <c:v>437</c:v>
                </c:pt>
                <c:pt idx="1598">
                  <c:v>439</c:v>
                </c:pt>
                <c:pt idx="1599">
                  <c:v>438</c:v>
                </c:pt>
                <c:pt idx="1600">
                  <c:v>438</c:v>
                </c:pt>
                <c:pt idx="1601">
                  <c:v>438</c:v>
                </c:pt>
                <c:pt idx="1602">
                  <c:v>437</c:v>
                </c:pt>
                <c:pt idx="1603">
                  <c:v>438</c:v>
                </c:pt>
                <c:pt idx="1604">
                  <c:v>437</c:v>
                </c:pt>
                <c:pt idx="1605">
                  <c:v>437</c:v>
                </c:pt>
                <c:pt idx="1606">
                  <c:v>438</c:v>
                </c:pt>
                <c:pt idx="1607">
                  <c:v>437</c:v>
                </c:pt>
                <c:pt idx="1608">
                  <c:v>438</c:v>
                </c:pt>
                <c:pt idx="1609">
                  <c:v>440</c:v>
                </c:pt>
                <c:pt idx="1610">
                  <c:v>439</c:v>
                </c:pt>
                <c:pt idx="1611">
                  <c:v>440</c:v>
                </c:pt>
                <c:pt idx="1612">
                  <c:v>440</c:v>
                </c:pt>
                <c:pt idx="1613">
                  <c:v>440</c:v>
                </c:pt>
                <c:pt idx="1614">
                  <c:v>441</c:v>
                </c:pt>
                <c:pt idx="1615">
                  <c:v>440</c:v>
                </c:pt>
                <c:pt idx="1616">
                  <c:v>441</c:v>
                </c:pt>
                <c:pt idx="1617">
                  <c:v>441</c:v>
                </c:pt>
                <c:pt idx="1618">
                  <c:v>440</c:v>
                </c:pt>
                <c:pt idx="1619">
                  <c:v>442</c:v>
                </c:pt>
                <c:pt idx="1620">
                  <c:v>441</c:v>
                </c:pt>
                <c:pt idx="1621">
                  <c:v>440</c:v>
                </c:pt>
                <c:pt idx="1622">
                  <c:v>442</c:v>
                </c:pt>
                <c:pt idx="1623">
                  <c:v>440</c:v>
                </c:pt>
                <c:pt idx="1624">
                  <c:v>441</c:v>
                </c:pt>
                <c:pt idx="1625">
                  <c:v>441</c:v>
                </c:pt>
                <c:pt idx="1626">
                  <c:v>440</c:v>
                </c:pt>
                <c:pt idx="1627">
                  <c:v>441</c:v>
                </c:pt>
                <c:pt idx="1628">
                  <c:v>439</c:v>
                </c:pt>
                <c:pt idx="1629">
                  <c:v>440</c:v>
                </c:pt>
                <c:pt idx="1630">
                  <c:v>441</c:v>
                </c:pt>
                <c:pt idx="1631">
                  <c:v>439</c:v>
                </c:pt>
                <c:pt idx="1632">
                  <c:v>441</c:v>
                </c:pt>
                <c:pt idx="1633">
                  <c:v>440</c:v>
                </c:pt>
                <c:pt idx="1634">
                  <c:v>440</c:v>
                </c:pt>
                <c:pt idx="1635">
                  <c:v>442</c:v>
                </c:pt>
                <c:pt idx="1636">
                  <c:v>440</c:v>
                </c:pt>
                <c:pt idx="1637">
                  <c:v>441</c:v>
                </c:pt>
                <c:pt idx="1638">
                  <c:v>441</c:v>
                </c:pt>
                <c:pt idx="1639">
                  <c:v>440</c:v>
                </c:pt>
                <c:pt idx="1640">
                  <c:v>441</c:v>
                </c:pt>
                <c:pt idx="1641">
                  <c:v>441</c:v>
                </c:pt>
                <c:pt idx="1642">
                  <c:v>440</c:v>
                </c:pt>
                <c:pt idx="1643">
                  <c:v>441</c:v>
                </c:pt>
                <c:pt idx="1644">
                  <c:v>440</c:v>
                </c:pt>
                <c:pt idx="1645">
                  <c:v>440</c:v>
                </c:pt>
                <c:pt idx="1646">
                  <c:v>441</c:v>
                </c:pt>
                <c:pt idx="1647">
                  <c:v>439</c:v>
                </c:pt>
                <c:pt idx="1648">
                  <c:v>442</c:v>
                </c:pt>
                <c:pt idx="1649">
                  <c:v>441</c:v>
                </c:pt>
                <c:pt idx="1650">
                  <c:v>440</c:v>
                </c:pt>
                <c:pt idx="1651">
                  <c:v>442</c:v>
                </c:pt>
                <c:pt idx="1652">
                  <c:v>441</c:v>
                </c:pt>
                <c:pt idx="1653">
                  <c:v>442</c:v>
                </c:pt>
                <c:pt idx="1654">
                  <c:v>442</c:v>
                </c:pt>
                <c:pt idx="1655">
                  <c:v>441</c:v>
                </c:pt>
                <c:pt idx="1656">
                  <c:v>442</c:v>
                </c:pt>
                <c:pt idx="1657">
                  <c:v>441</c:v>
                </c:pt>
                <c:pt idx="1658">
                  <c:v>441</c:v>
                </c:pt>
                <c:pt idx="1659">
                  <c:v>442</c:v>
                </c:pt>
                <c:pt idx="1660">
                  <c:v>440</c:v>
                </c:pt>
                <c:pt idx="1661">
                  <c:v>442</c:v>
                </c:pt>
                <c:pt idx="1662">
                  <c:v>441</c:v>
                </c:pt>
                <c:pt idx="1663">
                  <c:v>440</c:v>
                </c:pt>
                <c:pt idx="1664">
                  <c:v>442</c:v>
                </c:pt>
                <c:pt idx="1665">
                  <c:v>441</c:v>
                </c:pt>
                <c:pt idx="1666">
                  <c:v>441</c:v>
                </c:pt>
                <c:pt idx="1667">
                  <c:v>442</c:v>
                </c:pt>
                <c:pt idx="1668">
                  <c:v>441</c:v>
                </c:pt>
                <c:pt idx="1669">
                  <c:v>442</c:v>
                </c:pt>
                <c:pt idx="1670">
                  <c:v>442</c:v>
                </c:pt>
                <c:pt idx="1671">
                  <c:v>440</c:v>
                </c:pt>
                <c:pt idx="1672">
                  <c:v>442</c:v>
                </c:pt>
                <c:pt idx="1673">
                  <c:v>440</c:v>
                </c:pt>
                <c:pt idx="1674">
                  <c:v>442</c:v>
                </c:pt>
                <c:pt idx="1675">
                  <c:v>442</c:v>
                </c:pt>
                <c:pt idx="1676">
                  <c:v>440</c:v>
                </c:pt>
                <c:pt idx="1677">
                  <c:v>443</c:v>
                </c:pt>
                <c:pt idx="1678">
                  <c:v>441</c:v>
                </c:pt>
                <c:pt idx="1679">
                  <c:v>440</c:v>
                </c:pt>
                <c:pt idx="1680">
                  <c:v>443</c:v>
                </c:pt>
                <c:pt idx="1681">
                  <c:v>441</c:v>
                </c:pt>
                <c:pt idx="1682">
                  <c:v>440</c:v>
                </c:pt>
                <c:pt idx="1683">
                  <c:v>442</c:v>
                </c:pt>
                <c:pt idx="1684">
                  <c:v>440</c:v>
                </c:pt>
                <c:pt idx="1685">
                  <c:v>442</c:v>
                </c:pt>
                <c:pt idx="1686">
                  <c:v>441</c:v>
                </c:pt>
                <c:pt idx="1687">
                  <c:v>441</c:v>
                </c:pt>
                <c:pt idx="1688">
                  <c:v>443</c:v>
                </c:pt>
                <c:pt idx="1689">
                  <c:v>441</c:v>
                </c:pt>
                <c:pt idx="1690">
                  <c:v>443</c:v>
                </c:pt>
                <c:pt idx="1691">
                  <c:v>441</c:v>
                </c:pt>
                <c:pt idx="1692">
                  <c:v>441</c:v>
                </c:pt>
                <c:pt idx="1693">
                  <c:v>443</c:v>
                </c:pt>
                <c:pt idx="1694">
                  <c:v>441</c:v>
                </c:pt>
                <c:pt idx="1695">
                  <c:v>441</c:v>
                </c:pt>
                <c:pt idx="1696">
                  <c:v>443</c:v>
                </c:pt>
                <c:pt idx="1697">
                  <c:v>440</c:v>
                </c:pt>
                <c:pt idx="1698">
                  <c:v>442</c:v>
                </c:pt>
                <c:pt idx="1699">
                  <c:v>441</c:v>
                </c:pt>
                <c:pt idx="1700">
                  <c:v>440</c:v>
                </c:pt>
                <c:pt idx="1701">
                  <c:v>441</c:v>
                </c:pt>
                <c:pt idx="1702">
                  <c:v>440</c:v>
                </c:pt>
                <c:pt idx="1703">
                  <c:v>440</c:v>
                </c:pt>
                <c:pt idx="1704">
                  <c:v>440</c:v>
                </c:pt>
                <c:pt idx="1705">
                  <c:v>438</c:v>
                </c:pt>
                <c:pt idx="1706">
                  <c:v>440</c:v>
                </c:pt>
                <c:pt idx="1707">
                  <c:v>439</c:v>
                </c:pt>
                <c:pt idx="1708">
                  <c:v>438</c:v>
                </c:pt>
                <c:pt idx="1709">
                  <c:v>440</c:v>
                </c:pt>
                <c:pt idx="1710">
                  <c:v>438</c:v>
                </c:pt>
                <c:pt idx="1711">
                  <c:v>438</c:v>
                </c:pt>
                <c:pt idx="1712">
                  <c:v>437</c:v>
                </c:pt>
                <c:pt idx="1713">
                  <c:v>437</c:v>
                </c:pt>
                <c:pt idx="1714">
                  <c:v>438</c:v>
                </c:pt>
                <c:pt idx="1715">
                  <c:v>437</c:v>
                </c:pt>
                <c:pt idx="1716">
                  <c:v>437</c:v>
                </c:pt>
                <c:pt idx="1717">
                  <c:v>439</c:v>
                </c:pt>
                <c:pt idx="1718">
                  <c:v>437</c:v>
                </c:pt>
                <c:pt idx="1719">
                  <c:v>438</c:v>
                </c:pt>
                <c:pt idx="1720">
                  <c:v>438</c:v>
                </c:pt>
                <c:pt idx="1721">
                  <c:v>437</c:v>
                </c:pt>
                <c:pt idx="1722">
                  <c:v>439</c:v>
                </c:pt>
                <c:pt idx="1723">
                  <c:v>438</c:v>
                </c:pt>
                <c:pt idx="1724">
                  <c:v>438</c:v>
                </c:pt>
                <c:pt idx="1725">
                  <c:v>438</c:v>
                </c:pt>
                <c:pt idx="1726">
                  <c:v>437</c:v>
                </c:pt>
                <c:pt idx="1727">
                  <c:v>439</c:v>
                </c:pt>
                <c:pt idx="1728">
                  <c:v>438</c:v>
                </c:pt>
                <c:pt idx="1729">
                  <c:v>437</c:v>
                </c:pt>
                <c:pt idx="1730">
                  <c:v>439</c:v>
                </c:pt>
                <c:pt idx="1731">
                  <c:v>438</c:v>
                </c:pt>
                <c:pt idx="1732">
                  <c:v>439</c:v>
                </c:pt>
                <c:pt idx="1733">
                  <c:v>439</c:v>
                </c:pt>
                <c:pt idx="1734">
                  <c:v>437</c:v>
                </c:pt>
                <c:pt idx="1735">
                  <c:v>440</c:v>
                </c:pt>
                <c:pt idx="1736">
                  <c:v>438</c:v>
                </c:pt>
                <c:pt idx="1737">
                  <c:v>438</c:v>
                </c:pt>
                <c:pt idx="1738">
                  <c:v>440</c:v>
                </c:pt>
                <c:pt idx="1739">
                  <c:v>438</c:v>
                </c:pt>
                <c:pt idx="1740">
                  <c:v>438</c:v>
                </c:pt>
                <c:pt idx="1741">
                  <c:v>440</c:v>
                </c:pt>
                <c:pt idx="1742">
                  <c:v>438</c:v>
                </c:pt>
                <c:pt idx="1743">
                  <c:v>439</c:v>
                </c:pt>
                <c:pt idx="1744">
                  <c:v>438</c:v>
                </c:pt>
                <c:pt idx="1745">
                  <c:v>439</c:v>
                </c:pt>
                <c:pt idx="1746">
                  <c:v>440</c:v>
                </c:pt>
                <c:pt idx="1747">
                  <c:v>438</c:v>
                </c:pt>
                <c:pt idx="1748">
                  <c:v>439</c:v>
                </c:pt>
                <c:pt idx="1749">
                  <c:v>439</c:v>
                </c:pt>
                <c:pt idx="1750">
                  <c:v>438</c:v>
                </c:pt>
                <c:pt idx="1751">
                  <c:v>440</c:v>
                </c:pt>
                <c:pt idx="1752">
                  <c:v>438</c:v>
                </c:pt>
                <c:pt idx="1753">
                  <c:v>438</c:v>
                </c:pt>
                <c:pt idx="1754">
                  <c:v>440</c:v>
                </c:pt>
                <c:pt idx="1755">
                  <c:v>437</c:v>
                </c:pt>
                <c:pt idx="1756">
                  <c:v>439</c:v>
                </c:pt>
                <c:pt idx="1757">
                  <c:v>438</c:v>
                </c:pt>
                <c:pt idx="1758">
                  <c:v>437</c:v>
                </c:pt>
                <c:pt idx="1759">
                  <c:v>439</c:v>
                </c:pt>
                <c:pt idx="1760">
                  <c:v>438</c:v>
                </c:pt>
                <c:pt idx="1761">
                  <c:v>438</c:v>
                </c:pt>
                <c:pt idx="1762">
                  <c:v>439</c:v>
                </c:pt>
                <c:pt idx="1763">
                  <c:v>438</c:v>
                </c:pt>
                <c:pt idx="1764">
                  <c:v>440</c:v>
                </c:pt>
                <c:pt idx="1765">
                  <c:v>439</c:v>
                </c:pt>
                <c:pt idx="1766">
                  <c:v>438</c:v>
                </c:pt>
                <c:pt idx="1767">
                  <c:v>441</c:v>
                </c:pt>
                <c:pt idx="1768">
                  <c:v>438</c:v>
                </c:pt>
                <c:pt idx="1769">
                  <c:v>439</c:v>
                </c:pt>
                <c:pt idx="1770">
                  <c:v>440</c:v>
                </c:pt>
                <c:pt idx="1771">
                  <c:v>438</c:v>
                </c:pt>
                <c:pt idx="1772">
                  <c:v>439</c:v>
                </c:pt>
                <c:pt idx="1773">
                  <c:v>439</c:v>
                </c:pt>
                <c:pt idx="1774">
                  <c:v>438</c:v>
                </c:pt>
                <c:pt idx="1775">
                  <c:v>439</c:v>
                </c:pt>
                <c:pt idx="1776">
                  <c:v>437</c:v>
                </c:pt>
                <c:pt idx="1777">
                  <c:v>438</c:v>
                </c:pt>
                <c:pt idx="1778">
                  <c:v>439</c:v>
                </c:pt>
                <c:pt idx="1779">
                  <c:v>437</c:v>
                </c:pt>
                <c:pt idx="1780">
                  <c:v>440</c:v>
                </c:pt>
                <c:pt idx="1781">
                  <c:v>438</c:v>
                </c:pt>
                <c:pt idx="1782">
                  <c:v>439</c:v>
                </c:pt>
                <c:pt idx="1783">
                  <c:v>440</c:v>
                </c:pt>
                <c:pt idx="1784">
                  <c:v>437</c:v>
                </c:pt>
                <c:pt idx="1785">
                  <c:v>439</c:v>
                </c:pt>
                <c:pt idx="1786">
                  <c:v>439</c:v>
                </c:pt>
                <c:pt idx="1787">
                  <c:v>437</c:v>
                </c:pt>
                <c:pt idx="1788">
                  <c:v>439</c:v>
                </c:pt>
                <c:pt idx="1789">
                  <c:v>437</c:v>
                </c:pt>
                <c:pt idx="1790">
                  <c:v>436</c:v>
                </c:pt>
                <c:pt idx="1791">
                  <c:v>438</c:v>
                </c:pt>
                <c:pt idx="1792">
                  <c:v>437</c:v>
                </c:pt>
                <c:pt idx="1793">
                  <c:v>438</c:v>
                </c:pt>
                <c:pt idx="1794">
                  <c:v>438</c:v>
                </c:pt>
                <c:pt idx="1795">
                  <c:v>437</c:v>
                </c:pt>
                <c:pt idx="1796">
                  <c:v>439</c:v>
                </c:pt>
                <c:pt idx="1797">
                  <c:v>437</c:v>
                </c:pt>
                <c:pt idx="1798">
                  <c:v>437</c:v>
                </c:pt>
                <c:pt idx="1799">
                  <c:v>439</c:v>
                </c:pt>
                <c:pt idx="1800">
                  <c:v>437</c:v>
                </c:pt>
                <c:pt idx="1801">
                  <c:v>438</c:v>
                </c:pt>
                <c:pt idx="1802">
                  <c:v>437</c:v>
                </c:pt>
                <c:pt idx="1803">
                  <c:v>437</c:v>
                </c:pt>
                <c:pt idx="1804">
                  <c:v>438</c:v>
                </c:pt>
                <c:pt idx="1805">
                  <c:v>436</c:v>
                </c:pt>
                <c:pt idx="1806">
                  <c:v>437</c:v>
                </c:pt>
                <c:pt idx="1807">
                  <c:v>438</c:v>
                </c:pt>
                <c:pt idx="1808">
                  <c:v>436</c:v>
                </c:pt>
                <c:pt idx="1809">
                  <c:v>438</c:v>
                </c:pt>
                <c:pt idx="1810">
                  <c:v>437</c:v>
                </c:pt>
                <c:pt idx="1811">
                  <c:v>437</c:v>
                </c:pt>
                <c:pt idx="1812">
                  <c:v>438</c:v>
                </c:pt>
                <c:pt idx="1813">
                  <c:v>437</c:v>
                </c:pt>
                <c:pt idx="1814">
                  <c:v>438</c:v>
                </c:pt>
                <c:pt idx="1815">
                  <c:v>438</c:v>
                </c:pt>
                <c:pt idx="1816">
                  <c:v>438</c:v>
                </c:pt>
                <c:pt idx="1817">
                  <c:v>439</c:v>
                </c:pt>
                <c:pt idx="1818">
                  <c:v>437</c:v>
                </c:pt>
                <c:pt idx="1819">
                  <c:v>437</c:v>
                </c:pt>
                <c:pt idx="1820">
                  <c:v>439</c:v>
                </c:pt>
                <c:pt idx="1821">
                  <c:v>437</c:v>
                </c:pt>
                <c:pt idx="1822">
                  <c:v>438</c:v>
                </c:pt>
                <c:pt idx="1823">
                  <c:v>437</c:v>
                </c:pt>
                <c:pt idx="1824">
                  <c:v>436</c:v>
                </c:pt>
                <c:pt idx="1825">
                  <c:v>439</c:v>
                </c:pt>
                <c:pt idx="1826">
                  <c:v>436</c:v>
                </c:pt>
                <c:pt idx="1827">
                  <c:v>437</c:v>
                </c:pt>
                <c:pt idx="1828">
                  <c:v>439</c:v>
                </c:pt>
                <c:pt idx="1829">
                  <c:v>437</c:v>
                </c:pt>
                <c:pt idx="1830">
                  <c:v>438</c:v>
                </c:pt>
                <c:pt idx="1831">
                  <c:v>437</c:v>
                </c:pt>
                <c:pt idx="1832">
                  <c:v>437</c:v>
                </c:pt>
                <c:pt idx="1833">
                  <c:v>438</c:v>
                </c:pt>
                <c:pt idx="1834">
                  <c:v>437</c:v>
                </c:pt>
                <c:pt idx="1835">
                  <c:v>437</c:v>
                </c:pt>
                <c:pt idx="1836">
                  <c:v>438</c:v>
                </c:pt>
                <c:pt idx="1837">
                  <c:v>437</c:v>
                </c:pt>
                <c:pt idx="1838">
                  <c:v>438</c:v>
                </c:pt>
                <c:pt idx="1839">
                  <c:v>437</c:v>
                </c:pt>
                <c:pt idx="1840">
                  <c:v>436</c:v>
                </c:pt>
                <c:pt idx="1841">
                  <c:v>438</c:v>
                </c:pt>
                <c:pt idx="1842">
                  <c:v>436</c:v>
                </c:pt>
                <c:pt idx="1843">
                  <c:v>437</c:v>
                </c:pt>
                <c:pt idx="1844">
                  <c:v>437</c:v>
                </c:pt>
                <c:pt idx="1845">
                  <c:v>436</c:v>
                </c:pt>
                <c:pt idx="1846">
                  <c:v>438</c:v>
                </c:pt>
                <c:pt idx="1847">
                  <c:v>436</c:v>
                </c:pt>
                <c:pt idx="1848">
                  <c:v>437</c:v>
                </c:pt>
                <c:pt idx="1849">
                  <c:v>438</c:v>
                </c:pt>
                <c:pt idx="1850">
                  <c:v>436</c:v>
                </c:pt>
                <c:pt idx="1851">
                  <c:v>439</c:v>
                </c:pt>
                <c:pt idx="1852">
                  <c:v>438</c:v>
                </c:pt>
                <c:pt idx="1853">
                  <c:v>437</c:v>
                </c:pt>
                <c:pt idx="1854">
                  <c:v>439</c:v>
                </c:pt>
                <c:pt idx="1855">
                  <c:v>437</c:v>
                </c:pt>
                <c:pt idx="1856">
                  <c:v>437</c:v>
                </c:pt>
                <c:pt idx="1857">
                  <c:v>438</c:v>
                </c:pt>
                <c:pt idx="1858">
                  <c:v>437</c:v>
                </c:pt>
                <c:pt idx="1859">
                  <c:v>437</c:v>
                </c:pt>
                <c:pt idx="1860">
                  <c:v>438</c:v>
                </c:pt>
                <c:pt idx="1861">
                  <c:v>437</c:v>
                </c:pt>
                <c:pt idx="1862">
                  <c:v>438</c:v>
                </c:pt>
                <c:pt idx="1863">
                  <c:v>436</c:v>
                </c:pt>
                <c:pt idx="1864">
                  <c:v>437</c:v>
                </c:pt>
                <c:pt idx="1865">
                  <c:v>437</c:v>
                </c:pt>
                <c:pt idx="1866">
                  <c:v>436</c:v>
                </c:pt>
                <c:pt idx="1867">
                  <c:v>439</c:v>
                </c:pt>
                <c:pt idx="1868">
                  <c:v>439</c:v>
                </c:pt>
                <c:pt idx="1869">
                  <c:v>440</c:v>
                </c:pt>
                <c:pt idx="1870">
                  <c:v>444</c:v>
                </c:pt>
                <c:pt idx="1871">
                  <c:v>445</c:v>
                </c:pt>
                <c:pt idx="1872">
                  <c:v>446</c:v>
                </c:pt>
                <c:pt idx="1873">
                  <c:v>448</c:v>
                </c:pt>
                <c:pt idx="1874">
                  <c:v>446</c:v>
                </c:pt>
                <c:pt idx="1875">
                  <c:v>447</c:v>
                </c:pt>
                <c:pt idx="1876">
                  <c:v>445</c:v>
                </c:pt>
                <c:pt idx="1877">
                  <c:v>446</c:v>
                </c:pt>
                <c:pt idx="1878">
                  <c:v>446</c:v>
                </c:pt>
                <c:pt idx="1879">
                  <c:v>445</c:v>
                </c:pt>
                <c:pt idx="1880">
                  <c:v>446</c:v>
                </c:pt>
                <c:pt idx="1881">
                  <c:v>446</c:v>
                </c:pt>
                <c:pt idx="1882">
                  <c:v>444</c:v>
                </c:pt>
                <c:pt idx="1883">
                  <c:v>446</c:v>
                </c:pt>
                <c:pt idx="1884">
                  <c:v>445</c:v>
                </c:pt>
                <c:pt idx="1885">
                  <c:v>445</c:v>
                </c:pt>
                <c:pt idx="1886">
                  <c:v>447</c:v>
                </c:pt>
                <c:pt idx="1887">
                  <c:v>444</c:v>
                </c:pt>
                <c:pt idx="1888">
                  <c:v>446</c:v>
                </c:pt>
                <c:pt idx="1889">
                  <c:v>446</c:v>
                </c:pt>
                <c:pt idx="1890">
                  <c:v>445</c:v>
                </c:pt>
                <c:pt idx="1891">
                  <c:v>447</c:v>
                </c:pt>
                <c:pt idx="1892">
                  <c:v>445</c:v>
                </c:pt>
                <c:pt idx="1893">
                  <c:v>446</c:v>
                </c:pt>
                <c:pt idx="1894">
                  <c:v>446</c:v>
                </c:pt>
                <c:pt idx="1895">
                  <c:v>445</c:v>
                </c:pt>
                <c:pt idx="1896">
                  <c:v>446</c:v>
                </c:pt>
                <c:pt idx="1897">
                  <c:v>446</c:v>
                </c:pt>
                <c:pt idx="1898">
                  <c:v>444</c:v>
                </c:pt>
                <c:pt idx="1899">
                  <c:v>447</c:v>
                </c:pt>
                <c:pt idx="1900">
                  <c:v>445</c:v>
                </c:pt>
                <c:pt idx="1901">
                  <c:v>446</c:v>
                </c:pt>
                <c:pt idx="1902">
                  <c:v>446</c:v>
                </c:pt>
                <c:pt idx="1903">
                  <c:v>445</c:v>
                </c:pt>
                <c:pt idx="1904">
                  <c:v>446</c:v>
                </c:pt>
                <c:pt idx="1905">
                  <c:v>445</c:v>
                </c:pt>
                <c:pt idx="1906">
                  <c:v>446</c:v>
                </c:pt>
                <c:pt idx="1907">
                  <c:v>447</c:v>
                </c:pt>
                <c:pt idx="1908">
                  <c:v>445</c:v>
                </c:pt>
                <c:pt idx="1909">
                  <c:v>446</c:v>
                </c:pt>
                <c:pt idx="1910">
                  <c:v>447</c:v>
                </c:pt>
                <c:pt idx="1911">
                  <c:v>444</c:v>
                </c:pt>
                <c:pt idx="1912">
                  <c:v>447</c:v>
                </c:pt>
                <c:pt idx="1913">
                  <c:v>445</c:v>
                </c:pt>
                <c:pt idx="1914">
                  <c:v>444</c:v>
                </c:pt>
                <c:pt idx="1915">
                  <c:v>446</c:v>
                </c:pt>
                <c:pt idx="1916">
                  <c:v>444</c:v>
                </c:pt>
                <c:pt idx="1917">
                  <c:v>445</c:v>
                </c:pt>
                <c:pt idx="1918">
                  <c:v>446</c:v>
                </c:pt>
                <c:pt idx="1919">
                  <c:v>445</c:v>
                </c:pt>
                <c:pt idx="1920">
                  <c:v>446</c:v>
                </c:pt>
                <c:pt idx="1921">
                  <c:v>445</c:v>
                </c:pt>
                <c:pt idx="1922">
                  <c:v>445</c:v>
                </c:pt>
                <c:pt idx="1923">
                  <c:v>446</c:v>
                </c:pt>
                <c:pt idx="1924">
                  <c:v>444</c:v>
                </c:pt>
                <c:pt idx="1925">
                  <c:v>447</c:v>
                </c:pt>
                <c:pt idx="1926">
                  <c:v>446</c:v>
                </c:pt>
                <c:pt idx="1927">
                  <c:v>444</c:v>
                </c:pt>
                <c:pt idx="1928">
                  <c:v>446</c:v>
                </c:pt>
                <c:pt idx="1929">
                  <c:v>445</c:v>
                </c:pt>
                <c:pt idx="1930">
                  <c:v>444</c:v>
                </c:pt>
                <c:pt idx="1931">
                  <c:v>446</c:v>
                </c:pt>
                <c:pt idx="1932">
                  <c:v>444</c:v>
                </c:pt>
                <c:pt idx="1933">
                  <c:v>446</c:v>
                </c:pt>
                <c:pt idx="1934">
                  <c:v>445</c:v>
                </c:pt>
                <c:pt idx="1935">
                  <c:v>445</c:v>
                </c:pt>
                <c:pt idx="1936">
                  <c:v>446</c:v>
                </c:pt>
                <c:pt idx="1937">
                  <c:v>445</c:v>
                </c:pt>
                <c:pt idx="1938">
                  <c:v>446</c:v>
                </c:pt>
                <c:pt idx="1939">
                  <c:v>446</c:v>
                </c:pt>
                <c:pt idx="1940">
                  <c:v>445</c:v>
                </c:pt>
                <c:pt idx="1941">
                  <c:v>445</c:v>
                </c:pt>
                <c:pt idx="1942">
                  <c:v>443</c:v>
                </c:pt>
                <c:pt idx="1943">
                  <c:v>442</c:v>
                </c:pt>
                <c:pt idx="1944">
                  <c:v>444</c:v>
                </c:pt>
                <c:pt idx="1945">
                  <c:v>441</c:v>
                </c:pt>
                <c:pt idx="1946">
                  <c:v>441</c:v>
                </c:pt>
                <c:pt idx="1947">
                  <c:v>440</c:v>
                </c:pt>
                <c:pt idx="1948">
                  <c:v>439</c:v>
                </c:pt>
                <c:pt idx="1949">
                  <c:v>439</c:v>
                </c:pt>
                <c:pt idx="1950">
                  <c:v>439</c:v>
                </c:pt>
                <c:pt idx="1951">
                  <c:v>438</c:v>
                </c:pt>
                <c:pt idx="1952">
                  <c:v>439</c:v>
                </c:pt>
                <c:pt idx="1953">
                  <c:v>438</c:v>
                </c:pt>
                <c:pt idx="1954">
                  <c:v>440</c:v>
                </c:pt>
                <c:pt idx="1955">
                  <c:v>439</c:v>
                </c:pt>
                <c:pt idx="1956">
                  <c:v>438</c:v>
                </c:pt>
                <c:pt idx="1957">
                  <c:v>440</c:v>
                </c:pt>
                <c:pt idx="1958">
                  <c:v>439</c:v>
                </c:pt>
                <c:pt idx="1959">
                  <c:v>439</c:v>
                </c:pt>
                <c:pt idx="1960">
                  <c:v>440</c:v>
                </c:pt>
                <c:pt idx="1961">
                  <c:v>438</c:v>
                </c:pt>
                <c:pt idx="1962">
                  <c:v>440</c:v>
                </c:pt>
                <c:pt idx="1963">
                  <c:v>438</c:v>
                </c:pt>
                <c:pt idx="1964">
                  <c:v>439</c:v>
                </c:pt>
                <c:pt idx="1965">
                  <c:v>440</c:v>
                </c:pt>
                <c:pt idx="1966">
                  <c:v>438</c:v>
                </c:pt>
                <c:pt idx="1967">
                  <c:v>439</c:v>
                </c:pt>
                <c:pt idx="1968">
                  <c:v>441</c:v>
                </c:pt>
                <c:pt idx="1969">
                  <c:v>439</c:v>
                </c:pt>
                <c:pt idx="1970">
                  <c:v>441</c:v>
                </c:pt>
                <c:pt idx="1971">
                  <c:v>441</c:v>
                </c:pt>
                <c:pt idx="1972">
                  <c:v>440</c:v>
                </c:pt>
                <c:pt idx="1973">
                  <c:v>442</c:v>
                </c:pt>
                <c:pt idx="1974">
                  <c:v>440</c:v>
                </c:pt>
                <c:pt idx="1975">
                  <c:v>441</c:v>
                </c:pt>
                <c:pt idx="1976">
                  <c:v>442</c:v>
                </c:pt>
                <c:pt idx="1977">
                  <c:v>441</c:v>
                </c:pt>
                <c:pt idx="1978">
                  <c:v>442</c:v>
                </c:pt>
                <c:pt idx="1979">
                  <c:v>441</c:v>
                </c:pt>
                <c:pt idx="1980">
                  <c:v>442</c:v>
                </c:pt>
                <c:pt idx="1981">
                  <c:v>442</c:v>
                </c:pt>
                <c:pt idx="1982">
                  <c:v>440</c:v>
                </c:pt>
                <c:pt idx="1983">
                  <c:v>443</c:v>
                </c:pt>
                <c:pt idx="1984">
                  <c:v>442</c:v>
                </c:pt>
                <c:pt idx="1985">
                  <c:v>440</c:v>
                </c:pt>
                <c:pt idx="1986">
                  <c:v>443</c:v>
                </c:pt>
                <c:pt idx="1987">
                  <c:v>441</c:v>
                </c:pt>
                <c:pt idx="1988">
                  <c:v>442</c:v>
                </c:pt>
                <c:pt idx="1989">
                  <c:v>443</c:v>
                </c:pt>
                <c:pt idx="1990">
                  <c:v>442</c:v>
                </c:pt>
                <c:pt idx="1991">
                  <c:v>442</c:v>
                </c:pt>
                <c:pt idx="1992">
                  <c:v>443</c:v>
                </c:pt>
                <c:pt idx="1993">
                  <c:v>441</c:v>
                </c:pt>
                <c:pt idx="1994">
                  <c:v>443</c:v>
                </c:pt>
                <c:pt idx="1995">
                  <c:v>440</c:v>
                </c:pt>
                <c:pt idx="1996">
                  <c:v>441</c:v>
                </c:pt>
                <c:pt idx="1997">
                  <c:v>442</c:v>
                </c:pt>
                <c:pt idx="1998">
                  <c:v>440</c:v>
                </c:pt>
                <c:pt idx="1999">
                  <c:v>442</c:v>
                </c:pt>
                <c:pt idx="2000">
                  <c:v>441</c:v>
                </c:pt>
                <c:pt idx="2001">
                  <c:v>441</c:v>
                </c:pt>
                <c:pt idx="2002">
                  <c:v>442</c:v>
                </c:pt>
                <c:pt idx="2003">
                  <c:v>440</c:v>
                </c:pt>
                <c:pt idx="2004">
                  <c:v>441</c:v>
                </c:pt>
                <c:pt idx="2005">
                  <c:v>442</c:v>
                </c:pt>
                <c:pt idx="2006">
                  <c:v>440</c:v>
                </c:pt>
                <c:pt idx="2007">
                  <c:v>443</c:v>
                </c:pt>
                <c:pt idx="2008">
                  <c:v>442</c:v>
                </c:pt>
                <c:pt idx="2009">
                  <c:v>442</c:v>
                </c:pt>
                <c:pt idx="2010">
                  <c:v>442</c:v>
                </c:pt>
                <c:pt idx="2011">
                  <c:v>440</c:v>
                </c:pt>
                <c:pt idx="2012">
                  <c:v>442</c:v>
                </c:pt>
                <c:pt idx="2013">
                  <c:v>441</c:v>
                </c:pt>
                <c:pt idx="2014">
                  <c:v>440</c:v>
                </c:pt>
                <c:pt idx="2015">
                  <c:v>442</c:v>
                </c:pt>
                <c:pt idx="2016">
                  <c:v>441</c:v>
                </c:pt>
                <c:pt idx="2017">
                  <c:v>440</c:v>
                </c:pt>
                <c:pt idx="2018">
                  <c:v>442</c:v>
                </c:pt>
                <c:pt idx="2019">
                  <c:v>440</c:v>
                </c:pt>
                <c:pt idx="2020">
                  <c:v>441</c:v>
                </c:pt>
                <c:pt idx="2021">
                  <c:v>441</c:v>
                </c:pt>
                <c:pt idx="2022">
                  <c:v>440</c:v>
                </c:pt>
                <c:pt idx="2023">
                  <c:v>442</c:v>
                </c:pt>
                <c:pt idx="2024">
                  <c:v>440</c:v>
                </c:pt>
                <c:pt idx="2025">
                  <c:v>440</c:v>
                </c:pt>
                <c:pt idx="2026">
                  <c:v>442</c:v>
                </c:pt>
                <c:pt idx="2027">
                  <c:v>440</c:v>
                </c:pt>
                <c:pt idx="2028">
                  <c:v>441</c:v>
                </c:pt>
                <c:pt idx="2029">
                  <c:v>440</c:v>
                </c:pt>
                <c:pt idx="2030">
                  <c:v>439</c:v>
                </c:pt>
                <c:pt idx="2031">
                  <c:v>441</c:v>
                </c:pt>
                <c:pt idx="2032">
                  <c:v>439</c:v>
                </c:pt>
                <c:pt idx="2033">
                  <c:v>439</c:v>
                </c:pt>
                <c:pt idx="2034">
                  <c:v>440</c:v>
                </c:pt>
                <c:pt idx="2035">
                  <c:v>438</c:v>
                </c:pt>
                <c:pt idx="2036">
                  <c:v>440</c:v>
                </c:pt>
                <c:pt idx="2037">
                  <c:v>440</c:v>
                </c:pt>
                <c:pt idx="2038">
                  <c:v>439</c:v>
                </c:pt>
                <c:pt idx="2039">
                  <c:v>441</c:v>
                </c:pt>
                <c:pt idx="2040">
                  <c:v>439</c:v>
                </c:pt>
                <c:pt idx="2041">
                  <c:v>440</c:v>
                </c:pt>
                <c:pt idx="2042">
                  <c:v>440</c:v>
                </c:pt>
                <c:pt idx="2043">
                  <c:v>439</c:v>
                </c:pt>
                <c:pt idx="2044">
                  <c:v>441</c:v>
                </c:pt>
                <c:pt idx="2045">
                  <c:v>439</c:v>
                </c:pt>
                <c:pt idx="2046">
                  <c:v>439</c:v>
                </c:pt>
                <c:pt idx="2047">
                  <c:v>440</c:v>
                </c:pt>
                <c:pt idx="2048">
                  <c:v>439</c:v>
                </c:pt>
                <c:pt idx="2049">
                  <c:v>439</c:v>
                </c:pt>
                <c:pt idx="2050">
                  <c:v>439</c:v>
                </c:pt>
                <c:pt idx="2051">
                  <c:v>438</c:v>
                </c:pt>
                <c:pt idx="2052">
                  <c:v>440</c:v>
                </c:pt>
                <c:pt idx="2053">
                  <c:v>438</c:v>
                </c:pt>
                <c:pt idx="2054">
                  <c:v>439</c:v>
                </c:pt>
                <c:pt idx="2055">
                  <c:v>440</c:v>
                </c:pt>
                <c:pt idx="2056">
                  <c:v>439</c:v>
                </c:pt>
                <c:pt idx="2057">
                  <c:v>440</c:v>
                </c:pt>
                <c:pt idx="2058">
                  <c:v>440</c:v>
                </c:pt>
                <c:pt idx="2059">
                  <c:v>439</c:v>
                </c:pt>
                <c:pt idx="2060">
                  <c:v>440</c:v>
                </c:pt>
                <c:pt idx="2061">
                  <c:v>439</c:v>
                </c:pt>
                <c:pt idx="2062">
                  <c:v>439</c:v>
                </c:pt>
                <c:pt idx="2063">
                  <c:v>441</c:v>
                </c:pt>
                <c:pt idx="2064">
                  <c:v>438</c:v>
                </c:pt>
                <c:pt idx="2065">
                  <c:v>440</c:v>
                </c:pt>
                <c:pt idx="2066">
                  <c:v>439</c:v>
                </c:pt>
                <c:pt idx="2067">
                  <c:v>439</c:v>
                </c:pt>
                <c:pt idx="2068">
                  <c:v>440</c:v>
                </c:pt>
                <c:pt idx="2069">
                  <c:v>439</c:v>
                </c:pt>
                <c:pt idx="2070">
                  <c:v>439</c:v>
                </c:pt>
                <c:pt idx="2071">
                  <c:v>439</c:v>
                </c:pt>
                <c:pt idx="2072">
                  <c:v>438</c:v>
                </c:pt>
                <c:pt idx="2073">
                  <c:v>440</c:v>
                </c:pt>
                <c:pt idx="2074">
                  <c:v>439</c:v>
                </c:pt>
                <c:pt idx="2075">
                  <c:v>438</c:v>
                </c:pt>
                <c:pt idx="2076">
                  <c:v>440</c:v>
                </c:pt>
                <c:pt idx="2077">
                  <c:v>439</c:v>
                </c:pt>
                <c:pt idx="2078">
                  <c:v>439</c:v>
                </c:pt>
                <c:pt idx="2079">
                  <c:v>440</c:v>
                </c:pt>
                <c:pt idx="2080">
                  <c:v>439</c:v>
                </c:pt>
                <c:pt idx="2081">
                  <c:v>440</c:v>
                </c:pt>
                <c:pt idx="2082">
                  <c:v>439</c:v>
                </c:pt>
                <c:pt idx="2083">
                  <c:v>439</c:v>
                </c:pt>
                <c:pt idx="2084">
                  <c:v>440</c:v>
                </c:pt>
                <c:pt idx="2085">
                  <c:v>438</c:v>
                </c:pt>
                <c:pt idx="2086">
                  <c:v>440</c:v>
                </c:pt>
                <c:pt idx="2087">
                  <c:v>439</c:v>
                </c:pt>
                <c:pt idx="2088">
                  <c:v>438</c:v>
                </c:pt>
                <c:pt idx="2089">
                  <c:v>440</c:v>
                </c:pt>
                <c:pt idx="2090">
                  <c:v>438</c:v>
                </c:pt>
                <c:pt idx="2091">
                  <c:v>439</c:v>
                </c:pt>
                <c:pt idx="2092">
                  <c:v>439</c:v>
                </c:pt>
                <c:pt idx="2093">
                  <c:v>438</c:v>
                </c:pt>
                <c:pt idx="2094">
                  <c:v>439</c:v>
                </c:pt>
                <c:pt idx="2095">
                  <c:v>439</c:v>
                </c:pt>
                <c:pt idx="2096">
                  <c:v>439</c:v>
                </c:pt>
                <c:pt idx="2097">
                  <c:v>440</c:v>
                </c:pt>
                <c:pt idx="2098">
                  <c:v>439</c:v>
                </c:pt>
                <c:pt idx="2099">
                  <c:v>440</c:v>
                </c:pt>
                <c:pt idx="2100">
                  <c:v>440</c:v>
                </c:pt>
                <c:pt idx="2101">
                  <c:v>438</c:v>
                </c:pt>
                <c:pt idx="2102">
                  <c:v>440</c:v>
                </c:pt>
                <c:pt idx="2103">
                  <c:v>438</c:v>
                </c:pt>
                <c:pt idx="2104">
                  <c:v>438</c:v>
                </c:pt>
                <c:pt idx="2105">
                  <c:v>440</c:v>
                </c:pt>
                <c:pt idx="2106">
                  <c:v>438</c:v>
                </c:pt>
                <c:pt idx="2107">
                  <c:v>439</c:v>
                </c:pt>
                <c:pt idx="2108">
                  <c:v>440</c:v>
                </c:pt>
                <c:pt idx="2109">
                  <c:v>438</c:v>
                </c:pt>
                <c:pt idx="2110">
                  <c:v>440</c:v>
                </c:pt>
                <c:pt idx="2111">
                  <c:v>440</c:v>
                </c:pt>
                <c:pt idx="2112">
                  <c:v>441</c:v>
                </c:pt>
                <c:pt idx="2113">
                  <c:v>443</c:v>
                </c:pt>
                <c:pt idx="2114">
                  <c:v>441</c:v>
                </c:pt>
                <c:pt idx="2115">
                  <c:v>444</c:v>
                </c:pt>
                <c:pt idx="2116">
                  <c:v>445</c:v>
                </c:pt>
                <c:pt idx="2117">
                  <c:v>443</c:v>
                </c:pt>
                <c:pt idx="2118">
                  <c:v>446</c:v>
                </c:pt>
                <c:pt idx="2119">
                  <c:v>445</c:v>
                </c:pt>
                <c:pt idx="2120">
                  <c:v>444</c:v>
                </c:pt>
                <c:pt idx="2121">
                  <c:v>446</c:v>
                </c:pt>
                <c:pt idx="2122">
                  <c:v>444</c:v>
                </c:pt>
                <c:pt idx="2123">
                  <c:v>445</c:v>
                </c:pt>
                <c:pt idx="2124">
                  <c:v>444</c:v>
                </c:pt>
                <c:pt idx="2125">
                  <c:v>443</c:v>
                </c:pt>
                <c:pt idx="2126">
                  <c:v>446</c:v>
                </c:pt>
                <c:pt idx="2127">
                  <c:v>443</c:v>
                </c:pt>
                <c:pt idx="2128">
                  <c:v>444</c:v>
                </c:pt>
                <c:pt idx="2129">
                  <c:v>445</c:v>
                </c:pt>
                <c:pt idx="2130">
                  <c:v>442</c:v>
                </c:pt>
                <c:pt idx="2131">
                  <c:v>445</c:v>
                </c:pt>
                <c:pt idx="2132">
                  <c:v>445</c:v>
                </c:pt>
                <c:pt idx="2133">
                  <c:v>444</c:v>
                </c:pt>
                <c:pt idx="2134">
                  <c:v>446</c:v>
                </c:pt>
                <c:pt idx="2135">
                  <c:v>443</c:v>
                </c:pt>
                <c:pt idx="2136">
                  <c:v>445</c:v>
                </c:pt>
                <c:pt idx="2137">
                  <c:v>445</c:v>
                </c:pt>
                <c:pt idx="2138">
                  <c:v>444</c:v>
                </c:pt>
                <c:pt idx="2139">
                  <c:v>444</c:v>
                </c:pt>
                <c:pt idx="2140">
                  <c:v>444</c:v>
                </c:pt>
                <c:pt idx="2141">
                  <c:v>445</c:v>
                </c:pt>
                <c:pt idx="2142">
                  <c:v>445</c:v>
                </c:pt>
                <c:pt idx="2143">
                  <c:v>443</c:v>
                </c:pt>
                <c:pt idx="2144">
                  <c:v>444</c:v>
                </c:pt>
                <c:pt idx="2145">
                  <c:v>444</c:v>
                </c:pt>
                <c:pt idx="2146">
                  <c:v>442</c:v>
                </c:pt>
                <c:pt idx="2147">
                  <c:v>445</c:v>
                </c:pt>
                <c:pt idx="2148">
                  <c:v>443</c:v>
                </c:pt>
                <c:pt idx="2149">
                  <c:v>443</c:v>
                </c:pt>
                <c:pt idx="2150">
                  <c:v>445</c:v>
                </c:pt>
                <c:pt idx="2151">
                  <c:v>443</c:v>
                </c:pt>
                <c:pt idx="2152">
                  <c:v>444</c:v>
                </c:pt>
                <c:pt idx="2153">
                  <c:v>445</c:v>
                </c:pt>
                <c:pt idx="2154">
                  <c:v>444</c:v>
                </c:pt>
                <c:pt idx="2155">
                  <c:v>445</c:v>
                </c:pt>
                <c:pt idx="2156">
                  <c:v>444</c:v>
                </c:pt>
                <c:pt idx="2157">
                  <c:v>445</c:v>
                </c:pt>
                <c:pt idx="2158">
                  <c:v>445</c:v>
                </c:pt>
                <c:pt idx="2159">
                  <c:v>443</c:v>
                </c:pt>
                <c:pt idx="2160">
                  <c:v>445</c:v>
                </c:pt>
                <c:pt idx="2161">
                  <c:v>444</c:v>
                </c:pt>
                <c:pt idx="2162">
                  <c:v>443</c:v>
                </c:pt>
                <c:pt idx="2163">
                  <c:v>445</c:v>
                </c:pt>
                <c:pt idx="2164">
                  <c:v>443</c:v>
                </c:pt>
                <c:pt idx="2165">
                  <c:v>444</c:v>
                </c:pt>
                <c:pt idx="2166">
                  <c:v>445</c:v>
                </c:pt>
                <c:pt idx="2167">
                  <c:v>443</c:v>
                </c:pt>
                <c:pt idx="2168">
                  <c:v>444</c:v>
                </c:pt>
                <c:pt idx="2169">
                  <c:v>443</c:v>
                </c:pt>
                <c:pt idx="2170">
                  <c:v>444</c:v>
                </c:pt>
                <c:pt idx="2171">
                  <c:v>445</c:v>
                </c:pt>
                <c:pt idx="2172">
                  <c:v>443</c:v>
                </c:pt>
                <c:pt idx="2173">
                  <c:v>445</c:v>
                </c:pt>
                <c:pt idx="2174">
                  <c:v>445</c:v>
                </c:pt>
                <c:pt idx="2175">
                  <c:v>443</c:v>
                </c:pt>
                <c:pt idx="2176">
                  <c:v>445</c:v>
                </c:pt>
                <c:pt idx="2177">
                  <c:v>444</c:v>
                </c:pt>
                <c:pt idx="2178">
                  <c:v>443</c:v>
                </c:pt>
                <c:pt idx="2179">
                  <c:v>445</c:v>
                </c:pt>
                <c:pt idx="2180">
                  <c:v>443</c:v>
                </c:pt>
                <c:pt idx="2181">
                  <c:v>444</c:v>
                </c:pt>
                <c:pt idx="2182">
                  <c:v>444</c:v>
                </c:pt>
                <c:pt idx="2183">
                  <c:v>443</c:v>
                </c:pt>
                <c:pt idx="2184">
                  <c:v>445</c:v>
                </c:pt>
                <c:pt idx="2185">
                  <c:v>444</c:v>
                </c:pt>
                <c:pt idx="2186">
                  <c:v>444</c:v>
                </c:pt>
                <c:pt idx="2187">
                  <c:v>445</c:v>
                </c:pt>
                <c:pt idx="2188">
                  <c:v>444</c:v>
                </c:pt>
                <c:pt idx="2189">
                  <c:v>445</c:v>
                </c:pt>
                <c:pt idx="2190">
                  <c:v>445</c:v>
                </c:pt>
                <c:pt idx="2191">
                  <c:v>443</c:v>
                </c:pt>
                <c:pt idx="2192">
                  <c:v>445</c:v>
                </c:pt>
                <c:pt idx="2193">
                  <c:v>443</c:v>
                </c:pt>
                <c:pt idx="2194">
                  <c:v>443</c:v>
                </c:pt>
                <c:pt idx="2195">
                  <c:v>445</c:v>
                </c:pt>
                <c:pt idx="2196">
                  <c:v>443</c:v>
                </c:pt>
                <c:pt idx="2197">
                  <c:v>444</c:v>
                </c:pt>
                <c:pt idx="2198">
                  <c:v>444</c:v>
                </c:pt>
                <c:pt idx="2199">
                  <c:v>444</c:v>
                </c:pt>
                <c:pt idx="2200">
                  <c:v>444</c:v>
                </c:pt>
                <c:pt idx="2201">
                  <c:v>442</c:v>
                </c:pt>
                <c:pt idx="2202">
                  <c:v>444</c:v>
                </c:pt>
                <c:pt idx="2203">
                  <c:v>442</c:v>
                </c:pt>
                <c:pt idx="2204">
                  <c:v>441</c:v>
                </c:pt>
                <c:pt idx="2205">
                  <c:v>443</c:v>
                </c:pt>
                <c:pt idx="2206">
                  <c:v>441</c:v>
                </c:pt>
                <c:pt idx="2207">
                  <c:v>440</c:v>
                </c:pt>
                <c:pt idx="2208">
                  <c:v>442</c:v>
                </c:pt>
                <c:pt idx="2209">
                  <c:v>441</c:v>
                </c:pt>
                <c:pt idx="2210">
                  <c:v>442</c:v>
                </c:pt>
                <c:pt idx="2211">
                  <c:v>442</c:v>
                </c:pt>
                <c:pt idx="2212">
                  <c:v>440</c:v>
                </c:pt>
                <c:pt idx="2213">
                  <c:v>442</c:v>
                </c:pt>
                <c:pt idx="2214">
                  <c:v>441</c:v>
                </c:pt>
                <c:pt idx="2215">
                  <c:v>441</c:v>
                </c:pt>
                <c:pt idx="2216">
                  <c:v>442</c:v>
                </c:pt>
                <c:pt idx="2217">
                  <c:v>440</c:v>
                </c:pt>
                <c:pt idx="2218">
                  <c:v>441</c:v>
                </c:pt>
                <c:pt idx="2219">
                  <c:v>441</c:v>
                </c:pt>
                <c:pt idx="2220">
                  <c:v>439</c:v>
                </c:pt>
                <c:pt idx="2221">
                  <c:v>443</c:v>
                </c:pt>
                <c:pt idx="2222">
                  <c:v>440</c:v>
                </c:pt>
                <c:pt idx="2223">
                  <c:v>441</c:v>
                </c:pt>
                <c:pt idx="2224">
                  <c:v>442</c:v>
                </c:pt>
                <c:pt idx="2225">
                  <c:v>440</c:v>
                </c:pt>
                <c:pt idx="2226">
                  <c:v>442</c:v>
                </c:pt>
                <c:pt idx="2227">
                  <c:v>441</c:v>
                </c:pt>
                <c:pt idx="2228">
                  <c:v>440</c:v>
                </c:pt>
                <c:pt idx="2229">
                  <c:v>443</c:v>
                </c:pt>
                <c:pt idx="2230">
                  <c:v>440</c:v>
                </c:pt>
                <c:pt idx="2231">
                  <c:v>441</c:v>
                </c:pt>
                <c:pt idx="2232">
                  <c:v>441</c:v>
                </c:pt>
                <c:pt idx="2233">
                  <c:v>439</c:v>
                </c:pt>
                <c:pt idx="2234">
                  <c:v>441</c:v>
                </c:pt>
                <c:pt idx="2235">
                  <c:v>441</c:v>
                </c:pt>
                <c:pt idx="2236">
                  <c:v>440</c:v>
                </c:pt>
                <c:pt idx="2237">
                  <c:v>442</c:v>
                </c:pt>
                <c:pt idx="2238">
                  <c:v>440</c:v>
                </c:pt>
                <c:pt idx="2239">
                  <c:v>441</c:v>
                </c:pt>
                <c:pt idx="2240">
                  <c:v>442</c:v>
                </c:pt>
                <c:pt idx="2241">
                  <c:v>440</c:v>
                </c:pt>
                <c:pt idx="2242">
                  <c:v>442</c:v>
                </c:pt>
                <c:pt idx="2243">
                  <c:v>440</c:v>
                </c:pt>
                <c:pt idx="2244">
                  <c:v>441</c:v>
                </c:pt>
                <c:pt idx="2245">
                  <c:v>442</c:v>
                </c:pt>
                <c:pt idx="2246">
                  <c:v>440</c:v>
                </c:pt>
                <c:pt idx="2247">
                  <c:v>441</c:v>
                </c:pt>
                <c:pt idx="2248">
                  <c:v>441</c:v>
                </c:pt>
                <c:pt idx="2249">
                  <c:v>439</c:v>
                </c:pt>
                <c:pt idx="2250">
                  <c:v>443</c:v>
                </c:pt>
                <c:pt idx="2251">
                  <c:v>440</c:v>
                </c:pt>
                <c:pt idx="2252">
                  <c:v>440</c:v>
                </c:pt>
                <c:pt idx="2253">
                  <c:v>441</c:v>
                </c:pt>
                <c:pt idx="2254">
                  <c:v>439</c:v>
                </c:pt>
                <c:pt idx="2255">
                  <c:v>441</c:v>
                </c:pt>
                <c:pt idx="2256">
                  <c:v>441</c:v>
                </c:pt>
                <c:pt idx="2257">
                  <c:v>440</c:v>
                </c:pt>
                <c:pt idx="2258">
                  <c:v>441</c:v>
                </c:pt>
                <c:pt idx="2259">
                  <c:v>440</c:v>
                </c:pt>
                <c:pt idx="2260">
                  <c:v>441</c:v>
                </c:pt>
                <c:pt idx="2261">
                  <c:v>440</c:v>
                </c:pt>
                <c:pt idx="2262">
                  <c:v>440</c:v>
                </c:pt>
                <c:pt idx="2263">
                  <c:v>441</c:v>
                </c:pt>
                <c:pt idx="2264">
                  <c:v>439</c:v>
                </c:pt>
                <c:pt idx="2265">
                  <c:v>438</c:v>
                </c:pt>
                <c:pt idx="2266">
                  <c:v>440</c:v>
                </c:pt>
                <c:pt idx="2267">
                  <c:v>437</c:v>
                </c:pt>
                <c:pt idx="2268">
                  <c:v>438</c:v>
                </c:pt>
                <c:pt idx="2269">
                  <c:v>440</c:v>
                </c:pt>
                <c:pt idx="2270">
                  <c:v>437</c:v>
                </c:pt>
                <c:pt idx="2271">
                  <c:v>439</c:v>
                </c:pt>
                <c:pt idx="2272">
                  <c:v>438</c:v>
                </c:pt>
                <c:pt idx="2273">
                  <c:v>437</c:v>
                </c:pt>
                <c:pt idx="2274">
                  <c:v>438</c:v>
                </c:pt>
                <c:pt idx="2275">
                  <c:v>438</c:v>
                </c:pt>
                <c:pt idx="2276">
                  <c:v>438</c:v>
                </c:pt>
                <c:pt idx="2277">
                  <c:v>439</c:v>
                </c:pt>
                <c:pt idx="2278">
                  <c:v>437</c:v>
                </c:pt>
                <c:pt idx="2279">
                  <c:v>439</c:v>
                </c:pt>
                <c:pt idx="2280">
                  <c:v>438</c:v>
                </c:pt>
                <c:pt idx="2281">
                  <c:v>437</c:v>
                </c:pt>
                <c:pt idx="2282">
                  <c:v>439</c:v>
                </c:pt>
                <c:pt idx="2283">
                  <c:v>437</c:v>
                </c:pt>
                <c:pt idx="2284">
                  <c:v>438</c:v>
                </c:pt>
                <c:pt idx="2285">
                  <c:v>439</c:v>
                </c:pt>
                <c:pt idx="2286">
                  <c:v>436</c:v>
                </c:pt>
                <c:pt idx="2287">
                  <c:v>439</c:v>
                </c:pt>
                <c:pt idx="2288">
                  <c:v>438</c:v>
                </c:pt>
                <c:pt idx="2289">
                  <c:v>439</c:v>
                </c:pt>
                <c:pt idx="2290">
                  <c:v>441</c:v>
                </c:pt>
                <c:pt idx="2291">
                  <c:v>439</c:v>
                </c:pt>
                <c:pt idx="2292">
                  <c:v>441</c:v>
                </c:pt>
                <c:pt idx="2293">
                  <c:v>440</c:v>
                </c:pt>
                <c:pt idx="2294">
                  <c:v>439</c:v>
                </c:pt>
                <c:pt idx="2295">
                  <c:v>441</c:v>
                </c:pt>
                <c:pt idx="2296">
                  <c:v>441</c:v>
                </c:pt>
                <c:pt idx="2297">
                  <c:v>439</c:v>
                </c:pt>
                <c:pt idx="2298">
                  <c:v>441</c:v>
                </c:pt>
                <c:pt idx="2299">
                  <c:v>439</c:v>
                </c:pt>
                <c:pt idx="2300">
                  <c:v>441</c:v>
                </c:pt>
                <c:pt idx="2301">
                  <c:v>439</c:v>
                </c:pt>
                <c:pt idx="2302">
                  <c:v>440</c:v>
                </c:pt>
                <c:pt idx="2303">
                  <c:v>441</c:v>
                </c:pt>
                <c:pt idx="2304">
                  <c:v>439</c:v>
                </c:pt>
                <c:pt idx="2305">
                  <c:v>440</c:v>
                </c:pt>
                <c:pt idx="2306">
                  <c:v>440</c:v>
                </c:pt>
                <c:pt idx="2307">
                  <c:v>438</c:v>
                </c:pt>
                <c:pt idx="2308">
                  <c:v>440</c:v>
                </c:pt>
                <c:pt idx="2309">
                  <c:v>439</c:v>
                </c:pt>
                <c:pt idx="2310">
                  <c:v>438</c:v>
                </c:pt>
                <c:pt idx="2311">
                  <c:v>441</c:v>
                </c:pt>
                <c:pt idx="2312">
                  <c:v>438</c:v>
                </c:pt>
                <c:pt idx="2313">
                  <c:v>439</c:v>
                </c:pt>
                <c:pt idx="2314">
                  <c:v>440</c:v>
                </c:pt>
                <c:pt idx="2315">
                  <c:v>439</c:v>
                </c:pt>
                <c:pt idx="2316">
                  <c:v>439</c:v>
                </c:pt>
                <c:pt idx="2317">
                  <c:v>439</c:v>
                </c:pt>
                <c:pt idx="2318">
                  <c:v>439</c:v>
                </c:pt>
                <c:pt idx="2319">
                  <c:v>439</c:v>
                </c:pt>
                <c:pt idx="2320">
                  <c:v>437</c:v>
                </c:pt>
                <c:pt idx="2321">
                  <c:v>438</c:v>
                </c:pt>
                <c:pt idx="2322">
                  <c:v>438</c:v>
                </c:pt>
                <c:pt idx="2323">
                  <c:v>437</c:v>
                </c:pt>
                <c:pt idx="2324">
                  <c:v>439</c:v>
                </c:pt>
                <c:pt idx="2325">
                  <c:v>437</c:v>
                </c:pt>
                <c:pt idx="2326">
                  <c:v>437</c:v>
                </c:pt>
                <c:pt idx="2327">
                  <c:v>439</c:v>
                </c:pt>
                <c:pt idx="2328">
                  <c:v>438</c:v>
                </c:pt>
                <c:pt idx="2329">
                  <c:v>439</c:v>
                </c:pt>
                <c:pt idx="2330">
                  <c:v>439</c:v>
                </c:pt>
                <c:pt idx="2331">
                  <c:v>437</c:v>
                </c:pt>
                <c:pt idx="2332">
                  <c:v>439</c:v>
                </c:pt>
                <c:pt idx="2333">
                  <c:v>438</c:v>
                </c:pt>
                <c:pt idx="2334">
                  <c:v>439</c:v>
                </c:pt>
                <c:pt idx="2335">
                  <c:v>439</c:v>
                </c:pt>
                <c:pt idx="2336">
                  <c:v>437</c:v>
                </c:pt>
                <c:pt idx="2337">
                  <c:v>439</c:v>
                </c:pt>
                <c:pt idx="2338">
                  <c:v>438</c:v>
                </c:pt>
                <c:pt idx="2339">
                  <c:v>438</c:v>
                </c:pt>
                <c:pt idx="2340">
                  <c:v>439</c:v>
                </c:pt>
                <c:pt idx="2341">
                  <c:v>437</c:v>
                </c:pt>
                <c:pt idx="2342">
                  <c:v>438</c:v>
                </c:pt>
                <c:pt idx="2343">
                  <c:v>438</c:v>
                </c:pt>
                <c:pt idx="2344">
                  <c:v>437</c:v>
                </c:pt>
                <c:pt idx="2345">
                  <c:v>439</c:v>
                </c:pt>
                <c:pt idx="2346">
                  <c:v>437</c:v>
                </c:pt>
                <c:pt idx="2347">
                  <c:v>438</c:v>
                </c:pt>
                <c:pt idx="2348">
                  <c:v>439</c:v>
                </c:pt>
                <c:pt idx="2349">
                  <c:v>437</c:v>
                </c:pt>
                <c:pt idx="2350">
                  <c:v>439</c:v>
                </c:pt>
                <c:pt idx="2351">
                  <c:v>438</c:v>
                </c:pt>
                <c:pt idx="2352">
                  <c:v>437</c:v>
                </c:pt>
                <c:pt idx="2353">
                  <c:v>440</c:v>
                </c:pt>
                <c:pt idx="2354">
                  <c:v>438</c:v>
                </c:pt>
                <c:pt idx="2355">
                  <c:v>438</c:v>
                </c:pt>
                <c:pt idx="2356">
                  <c:v>439</c:v>
                </c:pt>
                <c:pt idx="2357">
                  <c:v>437</c:v>
                </c:pt>
                <c:pt idx="2358">
                  <c:v>438</c:v>
                </c:pt>
                <c:pt idx="2359">
                  <c:v>438</c:v>
                </c:pt>
                <c:pt idx="2360">
                  <c:v>437</c:v>
                </c:pt>
                <c:pt idx="2361">
                  <c:v>439</c:v>
                </c:pt>
                <c:pt idx="2362">
                  <c:v>436</c:v>
                </c:pt>
                <c:pt idx="2363">
                  <c:v>437</c:v>
                </c:pt>
                <c:pt idx="2364">
                  <c:v>438</c:v>
                </c:pt>
                <c:pt idx="2365">
                  <c:v>437</c:v>
                </c:pt>
                <c:pt idx="2366">
                  <c:v>438</c:v>
                </c:pt>
                <c:pt idx="2367">
                  <c:v>437</c:v>
                </c:pt>
                <c:pt idx="2368">
                  <c:v>437</c:v>
                </c:pt>
                <c:pt idx="2369">
                  <c:v>439</c:v>
                </c:pt>
                <c:pt idx="2370">
                  <c:v>437</c:v>
                </c:pt>
                <c:pt idx="2371">
                  <c:v>439</c:v>
                </c:pt>
                <c:pt idx="2372">
                  <c:v>439</c:v>
                </c:pt>
                <c:pt idx="2373">
                  <c:v>436</c:v>
                </c:pt>
                <c:pt idx="2374">
                  <c:v>439</c:v>
                </c:pt>
                <c:pt idx="2375">
                  <c:v>438</c:v>
                </c:pt>
                <c:pt idx="2376">
                  <c:v>438</c:v>
                </c:pt>
                <c:pt idx="2377">
                  <c:v>440</c:v>
                </c:pt>
                <c:pt idx="2378">
                  <c:v>440</c:v>
                </c:pt>
                <c:pt idx="2379">
                  <c:v>441</c:v>
                </c:pt>
                <c:pt idx="2380">
                  <c:v>442</c:v>
                </c:pt>
                <c:pt idx="2381">
                  <c:v>440</c:v>
                </c:pt>
                <c:pt idx="2382">
                  <c:v>443</c:v>
                </c:pt>
                <c:pt idx="2383">
                  <c:v>441</c:v>
                </c:pt>
                <c:pt idx="2384">
                  <c:v>441</c:v>
                </c:pt>
                <c:pt idx="2385">
                  <c:v>443</c:v>
                </c:pt>
                <c:pt idx="2386">
                  <c:v>441</c:v>
                </c:pt>
                <c:pt idx="2387">
                  <c:v>443</c:v>
                </c:pt>
                <c:pt idx="2388">
                  <c:v>442</c:v>
                </c:pt>
                <c:pt idx="2389">
                  <c:v>442</c:v>
                </c:pt>
                <c:pt idx="2390">
                  <c:v>443</c:v>
                </c:pt>
                <c:pt idx="2391">
                  <c:v>442</c:v>
                </c:pt>
                <c:pt idx="2392">
                  <c:v>443</c:v>
                </c:pt>
                <c:pt idx="2393">
                  <c:v>444</c:v>
                </c:pt>
                <c:pt idx="2394">
                  <c:v>440</c:v>
                </c:pt>
                <c:pt idx="2395">
                  <c:v>442</c:v>
                </c:pt>
                <c:pt idx="2396">
                  <c:v>442</c:v>
                </c:pt>
                <c:pt idx="2397">
                  <c:v>441</c:v>
                </c:pt>
                <c:pt idx="2398">
                  <c:v>443</c:v>
                </c:pt>
                <c:pt idx="2399">
                  <c:v>441</c:v>
                </c:pt>
                <c:pt idx="2400">
                  <c:v>441</c:v>
                </c:pt>
                <c:pt idx="2401">
                  <c:v>442</c:v>
                </c:pt>
                <c:pt idx="2402">
                  <c:v>441</c:v>
                </c:pt>
                <c:pt idx="2403">
                  <c:v>443</c:v>
                </c:pt>
                <c:pt idx="2404">
                  <c:v>442</c:v>
                </c:pt>
                <c:pt idx="2405">
                  <c:v>441</c:v>
                </c:pt>
                <c:pt idx="2406">
                  <c:v>443</c:v>
                </c:pt>
                <c:pt idx="2407">
                  <c:v>442</c:v>
                </c:pt>
                <c:pt idx="2408">
                  <c:v>443</c:v>
                </c:pt>
                <c:pt idx="2409">
                  <c:v>443</c:v>
                </c:pt>
                <c:pt idx="2410">
                  <c:v>442</c:v>
                </c:pt>
                <c:pt idx="2411">
                  <c:v>444</c:v>
                </c:pt>
                <c:pt idx="2412">
                  <c:v>442</c:v>
                </c:pt>
                <c:pt idx="2413">
                  <c:v>441</c:v>
                </c:pt>
                <c:pt idx="2414">
                  <c:v>444</c:v>
                </c:pt>
                <c:pt idx="2415">
                  <c:v>442</c:v>
                </c:pt>
                <c:pt idx="2416">
                  <c:v>442</c:v>
                </c:pt>
                <c:pt idx="2417">
                  <c:v>443</c:v>
                </c:pt>
                <c:pt idx="2418">
                  <c:v>441</c:v>
                </c:pt>
                <c:pt idx="2419">
                  <c:v>443</c:v>
                </c:pt>
                <c:pt idx="2420">
                  <c:v>441</c:v>
                </c:pt>
                <c:pt idx="2421">
                  <c:v>442</c:v>
                </c:pt>
                <c:pt idx="2422">
                  <c:v>443</c:v>
                </c:pt>
                <c:pt idx="2423">
                  <c:v>441</c:v>
                </c:pt>
                <c:pt idx="2424">
                  <c:v>443</c:v>
                </c:pt>
                <c:pt idx="2425">
                  <c:v>444</c:v>
                </c:pt>
                <c:pt idx="2426">
                  <c:v>442</c:v>
                </c:pt>
                <c:pt idx="2427">
                  <c:v>444</c:v>
                </c:pt>
                <c:pt idx="2428">
                  <c:v>442</c:v>
                </c:pt>
                <c:pt idx="2429">
                  <c:v>442</c:v>
                </c:pt>
                <c:pt idx="2430">
                  <c:v>443</c:v>
                </c:pt>
                <c:pt idx="2431">
                  <c:v>442</c:v>
                </c:pt>
                <c:pt idx="2432">
                  <c:v>443</c:v>
                </c:pt>
                <c:pt idx="2433">
                  <c:v>442</c:v>
                </c:pt>
                <c:pt idx="2434">
                  <c:v>442</c:v>
                </c:pt>
                <c:pt idx="2435">
                  <c:v>443</c:v>
                </c:pt>
                <c:pt idx="2436">
                  <c:v>442</c:v>
                </c:pt>
                <c:pt idx="2437">
                  <c:v>442</c:v>
                </c:pt>
                <c:pt idx="2438">
                  <c:v>443</c:v>
                </c:pt>
                <c:pt idx="2439">
                  <c:v>441</c:v>
                </c:pt>
                <c:pt idx="2440">
                  <c:v>443</c:v>
                </c:pt>
                <c:pt idx="2441">
                  <c:v>442</c:v>
                </c:pt>
                <c:pt idx="2442">
                  <c:v>442</c:v>
                </c:pt>
                <c:pt idx="2443">
                  <c:v>444</c:v>
                </c:pt>
                <c:pt idx="2444">
                  <c:v>442</c:v>
                </c:pt>
                <c:pt idx="2445">
                  <c:v>443</c:v>
                </c:pt>
                <c:pt idx="2446">
                  <c:v>444</c:v>
                </c:pt>
                <c:pt idx="2447">
                  <c:v>443</c:v>
                </c:pt>
                <c:pt idx="2448">
                  <c:v>443</c:v>
                </c:pt>
                <c:pt idx="2449">
                  <c:v>442</c:v>
                </c:pt>
                <c:pt idx="2450">
                  <c:v>442</c:v>
                </c:pt>
                <c:pt idx="2451">
                  <c:v>444</c:v>
                </c:pt>
                <c:pt idx="2452">
                  <c:v>442</c:v>
                </c:pt>
                <c:pt idx="2453">
                  <c:v>443</c:v>
                </c:pt>
                <c:pt idx="2454">
                  <c:v>443</c:v>
                </c:pt>
                <c:pt idx="2455">
                  <c:v>441</c:v>
                </c:pt>
                <c:pt idx="2456">
                  <c:v>444</c:v>
                </c:pt>
                <c:pt idx="2457">
                  <c:v>441</c:v>
                </c:pt>
                <c:pt idx="2458">
                  <c:v>441</c:v>
                </c:pt>
                <c:pt idx="2459">
                  <c:v>439</c:v>
                </c:pt>
                <c:pt idx="2460">
                  <c:v>438</c:v>
                </c:pt>
                <c:pt idx="2461">
                  <c:v>440</c:v>
                </c:pt>
                <c:pt idx="2462">
                  <c:v>440</c:v>
                </c:pt>
                <c:pt idx="2463">
                  <c:v>439</c:v>
                </c:pt>
                <c:pt idx="2464">
                  <c:v>440</c:v>
                </c:pt>
                <c:pt idx="2465">
                  <c:v>439</c:v>
                </c:pt>
                <c:pt idx="2466">
                  <c:v>440</c:v>
                </c:pt>
                <c:pt idx="2467">
                  <c:v>440</c:v>
                </c:pt>
                <c:pt idx="2468">
                  <c:v>440</c:v>
                </c:pt>
                <c:pt idx="2469">
                  <c:v>441</c:v>
                </c:pt>
                <c:pt idx="2470">
                  <c:v>439</c:v>
                </c:pt>
                <c:pt idx="2471">
                  <c:v>440</c:v>
                </c:pt>
                <c:pt idx="2472">
                  <c:v>441</c:v>
                </c:pt>
                <c:pt idx="2473">
                  <c:v>439</c:v>
                </c:pt>
                <c:pt idx="2474">
                  <c:v>440</c:v>
                </c:pt>
                <c:pt idx="2475">
                  <c:v>441</c:v>
                </c:pt>
                <c:pt idx="2476">
                  <c:v>439</c:v>
                </c:pt>
                <c:pt idx="2477">
                  <c:v>441</c:v>
                </c:pt>
                <c:pt idx="2478">
                  <c:v>439</c:v>
                </c:pt>
                <c:pt idx="2479">
                  <c:v>440</c:v>
                </c:pt>
                <c:pt idx="2480">
                  <c:v>440</c:v>
                </c:pt>
                <c:pt idx="2481">
                  <c:v>438</c:v>
                </c:pt>
                <c:pt idx="2482">
                  <c:v>439</c:v>
                </c:pt>
                <c:pt idx="2483">
                  <c:v>439</c:v>
                </c:pt>
                <c:pt idx="2484">
                  <c:v>438</c:v>
                </c:pt>
                <c:pt idx="2485">
                  <c:v>439</c:v>
                </c:pt>
                <c:pt idx="2486">
                  <c:v>438</c:v>
                </c:pt>
                <c:pt idx="2487">
                  <c:v>437</c:v>
                </c:pt>
                <c:pt idx="2488">
                  <c:v>439</c:v>
                </c:pt>
                <c:pt idx="2489">
                  <c:v>436</c:v>
                </c:pt>
                <c:pt idx="2490">
                  <c:v>439</c:v>
                </c:pt>
                <c:pt idx="2491">
                  <c:v>437</c:v>
                </c:pt>
                <c:pt idx="2492">
                  <c:v>437</c:v>
                </c:pt>
                <c:pt idx="2493">
                  <c:v>438</c:v>
                </c:pt>
                <c:pt idx="2494">
                  <c:v>436</c:v>
                </c:pt>
                <c:pt idx="2495">
                  <c:v>437</c:v>
                </c:pt>
                <c:pt idx="2496">
                  <c:v>437</c:v>
                </c:pt>
                <c:pt idx="2497">
                  <c:v>436</c:v>
                </c:pt>
                <c:pt idx="2498">
                  <c:v>438</c:v>
                </c:pt>
                <c:pt idx="2499">
                  <c:v>437</c:v>
                </c:pt>
                <c:pt idx="2500">
                  <c:v>436</c:v>
                </c:pt>
                <c:pt idx="2501">
                  <c:v>439</c:v>
                </c:pt>
                <c:pt idx="2502">
                  <c:v>436</c:v>
                </c:pt>
                <c:pt idx="2503">
                  <c:v>436</c:v>
                </c:pt>
                <c:pt idx="2504">
                  <c:v>437</c:v>
                </c:pt>
                <c:pt idx="2505">
                  <c:v>436</c:v>
                </c:pt>
                <c:pt idx="2506">
                  <c:v>437</c:v>
                </c:pt>
                <c:pt idx="2507">
                  <c:v>437</c:v>
                </c:pt>
                <c:pt idx="2508">
                  <c:v>436</c:v>
                </c:pt>
                <c:pt idx="2509">
                  <c:v>438</c:v>
                </c:pt>
                <c:pt idx="2510">
                  <c:v>436</c:v>
                </c:pt>
                <c:pt idx="2511">
                  <c:v>438</c:v>
                </c:pt>
                <c:pt idx="2512">
                  <c:v>438</c:v>
                </c:pt>
                <c:pt idx="2513">
                  <c:v>436</c:v>
                </c:pt>
                <c:pt idx="2514">
                  <c:v>438</c:v>
                </c:pt>
                <c:pt idx="2515">
                  <c:v>437</c:v>
                </c:pt>
                <c:pt idx="2516">
                  <c:v>437</c:v>
                </c:pt>
                <c:pt idx="2517">
                  <c:v>439</c:v>
                </c:pt>
                <c:pt idx="2518">
                  <c:v>436</c:v>
                </c:pt>
                <c:pt idx="2519">
                  <c:v>438</c:v>
                </c:pt>
                <c:pt idx="2520">
                  <c:v>438</c:v>
                </c:pt>
                <c:pt idx="2521">
                  <c:v>436</c:v>
                </c:pt>
                <c:pt idx="2522">
                  <c:v>438</c:v>
                </c:pt>
                <c:pt idx="2523">
                  <c:v>435</c:v>
                </c:pt>
                <c:pt idx="2524">
                  <c:v>436</c:v>
                </c:pt>
                <c:pt idx="2525">
                  <c:v>438</c:v>
                </c:pt>
                <c:pt idx="2526">
                  <c:v>436</c:v>
                </c:pt>
                <c:pt idx="2527">
                  <c:v>437</c:v>
                </c:pt>
                <c:pt idx="2528">
                  <c:v>437</c:v>
                </c:pt>
                <c:pt idx="2529">
                  <c:v>436</c:v>
                </c:pt>
                <c:pt idx="2530">
                  <c:v>438</c:v>
                </c:pt>
                <c:pt idx="2531">
                  <c:v>436</c:v>
                </c:pt>
                <c:pt idx="2532">
                  <c:v>437</c:v>
                </c:pt>
                <c:pt idx="2533">
                  <c:v>438</c:v>
                </c:pt>
                <c:pt idx="2534">
                  <c:v>437</c:v>
                </c:pt>
                <c:pt idx="2535">
                  <c:v>437</c:v>
                </c:pt>
                <c:pt idx="2536">
                  <c:v>437</c:v>
                </c:pt>
                <c:pt idx="2537">
                  <c:v>436</c:v>
                </c:pt>
                <c:pt idx="2538">
                  <c:v>437</c:v>
                </c:pt>
                <c:pt idx="2539">
                  <c:v>435</c:v>
                </c:pt>
                <c:pt idx="2540">
                  <c:v>436</c:v>
                </c:pt>
                <c:pt idx="2541">
                  <c:v>437</c:v>
                </c:pt>
                <c:pt idx="2542">
                  <c:v>434</c:v>
                </c:pt>
                <c:pt idx="2543">
                  <c:v>437</c:v>
                </c:pt>
                <c:pt idx="2544">
                  <c:v>436</c:v>
                </c:pt>
                <c:pt idx="2545">
                  <c:v>435</c:v>
                </c:pt>
                <c:pt idx="2546">
                  <c:v>437</c:v>
                </c:pt>
                <c:pt idx="2547">
                  <c:v>435</c:v>
                </c:pt>
                <c:pt idx="2548">
                  <c:v>436</c:v>
                </c:pt>
                <c:pt idx="2549">
                  <c:v>437</c:v>
                </c:pt>
                <c:pt idx="2550">
                  <c:v>436</c:v>
                </c:pt>
                <c:pt idx="2551">
                  <c:v>438</c:v>
                </c:pt>
                <c:pt idx="2552">
                  <c:v>436</c:v>
                </c:pt>
                <c:pt idx="2553">
                  <c:v>436</c:v>
                </c:pt>
                <c:pt idx="2554">
                  <c:v>437</c:v>
                </c:pt>
                <c:pt idx="2555">
                  <c:v>435</c:v>
                </c:pt>
                <c:pt idx="2556">
                  <c:v>436</c:v>
                </c:pt>
                <c:pt idx="2557">
                  <c:v>436</c:v>
                </c:pt>
                <c:pt idx="2558">
                  <c:v>435</c:v>
                </c:pt>
                <c:pt idx="2559">
                  <c:v>437</c:v>
                </c:pt>
                <c:pt idx="2560">
                  <c:v>435</c:v>
                </c:pt>
                <c:pt idx="2561">
                  <c:v>435</c:v>
                </c:pt>
                <c:pt idx="2562">
                  <c:v>437</c:v>
                </c:pt>
                <c:pt idx="2563">
                  <c:v>435</c:v>
                </c:pt>
                <c:pt idx="2564">
                  <c:v>438</c:v>
                </c:pt>
                <c:pt idx="2565">
                  <c:v>436</c:v>
                </c:pt>
                <c:pt idx="2566">
                  <c:v>437</c:v>
                </c:pt>
                <c:pt idx="2567">
                  <c:v>437</c:v>
                </c:pt>
                <c:pt idx="2568">
                  <c:v>436</c:v>
                </c:pt>
                <c:pt idx="2569">
                  <c:v>437</c:v>
                </c:pt>
                <c:pt idx="2570">
                  <c:v>437</c:v>
                </c:pt>
                <c:pt idx="2571">
                  <c:v>435</c:v>
                </c:pt>
                <c:pt idx="2572">
                  <c:v>438</c:v>
                </c:pt>
                <c:pt idx="2573">
                  <c:v>436</c:v>
                </c:pt>
                <c:pt idx="2574">
                  <c:v>436</c:v>
                </c:pt>
                <c:pt idx="2575">
                  <c:v>437</c:v>
                </c:pt>
                <c:pt idx="2576">
                  <c:v>435</c:v>
                </c:pt>
                <c:pt idx="2577">
                  <c:v>436</c:v>
                </c:pt>
                <c:pt idx="2578">
                  <c:v>436</c:v>
                </c:pt>
                <c:pt idx="2579">
                  <c:v>435</c:v>
                </c:pt>
                <c:pt idx="2580">
                  <c:v>437</c:v>
                </c:pt>
                <c:pt idx="2581">
                  <c:v>436</c:v>
                </c:pt>
                <c:pt idx="2582">
                  <c:v>436</c:v>
                </c:pt>
                <c:pt idx="2583">
                  <c:v>437</c:v>
                </c:pt>
                <c:pt idx="2584">
                  <c:v>436</c:v>
                </c:pt>
                <c:pt idx="2585">
                  <c:v>437</c:v>
                </c:pt>
                <c:pt idx="2586">
                  <c:v>436</c:v>
                </c:pt>
                <c:pt idx="2587">
                  <c:v>435</c:v>
                </c:pt>
                <c:pt idx="2588">
                  <c:v>438</c:v>
                </c:pt>
                <c:pt idx="2589">
                  <c:v>436</c:v>
                </c:pt>
                <c:pt idx="2590">
                  <c:v>436</c:v>
                </c:pt>
                <c:pt idx="2591">
                  <c:v>437</c:v>
                </c:pt>
                <c:pt idx="2592">
                  <c:v>434</c:v>
                </c:pt>
                <c:pt idx="2593">
                  <c:v>436</c:v>
                </c:pt>
                <c:pt idx="2594">
                  <c:v>435</c:v>
                </c:pt>
                <c:pt idx="2595">
                  <c:v>434</c:v>
                </c:pt>
                <c:pt idx="2596">
                  <c:v>436</c:v>
                </c:pt>
                <c:pt idx="2597">
                  <c:v>434</c:v>
                </c:pt>
                <c:pt idx="2598">
                  <c:v>436</c:v>
                </c:pt>
                <c:pt idx="2599">
                  <c:v>435</c:v>
                </c:pt>
                <c:pt idx="2600">
                  <c:v>434</c:v>
                </c:pt>
                <c:pt idx="2601">
                  <c:v>437</c:v>
                </c:pt>
                <c:pt idx="2602">
                  <c:v>436</c:v>
                </c:pt>
                <c:pt idx="2603">
                  <c:v>435</c:v>
                </c:pt>
                <c:pt idx="2604">
                  <c:v>437</c:v>
                </c:pt>
                <c:pt idx="2605">
                  <c:v>435</c:v>
                </c:pt>
                <c:pt idx="2606">
                  <c:v>436</c:v>
                </c:pt>
                <c:pt idx="2607">
                  <c:v>436</c:v>
                </c:pt>
                <c:pt idx="2608">
                  <c:v>435</c:v>
                </c:pt>
                <c:pt idx="2609">
                  <c:v>437</c:v>
                </c:pt>
                <c:pt idx="2610">
                  <c:v>435</c:v>
                </c:pt>
                <c:pt idx="2611">
                  <c:v>436</c:v>
                </c:pt>
                <c:pt idx="2612">
                  <c:v>437</c:v>
                </c:pt>
                <c:pt idx="2613">
                  <c:v>436</c:v>
                </c:pt>
                <c:pt idx="2614">
                  <c:v>438</c:v>
                </c:pt>
                <c:pt idx="2615">
                  <c:v>437</c:v>
                </c:pt>
                <c:pt idx="2616">
                  <c:v>437</c:v>
                </c:pt>
                <c:pt idx="2617">
                  <c:v>439</c:v>
                </c:pt>
                <c:pt idx="2618">
                  <c:v>437</c:v>
                </c:pt>
                <c:pt idx="2619">
                  <c:v>437</c:v>
                </c:pt>
                <c:pt idx="2620">
                  <c:v>439</c:v>
                </c:pt>
                <c:pt idx="2621">
                  <c:v>437</c:v>
                </c:pt>
                <c:pt idx="2622">
                  <c:v>439</c:v>
                </c:pt>
                <c:pt idx="2623">
                  <c:v>439</c:v>
                </c:pt>
                <c:pt idx="2624">
                  <c:v>437</c:v>
                </c:pt>
                <c:pt idx="2625">
                  <c:v>439</c:v>
                </c:pt>
                <c:pt idx="2626">
                  <c:v>437</c:v>
                </c:pt>
                <c:pt idx="2627">
                  <c:v>438</c:v>
                </c:pt>
                <c:pt idx="2628">
                  <c:v>438</c:v>
                </c:pt>
                <c:pt idx="2629">
                  <c:v>437</c:v>
                </c:pt>
                <c:pt idx="2630">
                  <c:v>438</c:v>
                </c:pt>
                <c:pt idx="2631">
                  <c:v>437</c:v>
                </c:pt>
                <c:pt idx="2632">
                  <c:v>437</c:v>
                </c:pt>
                <c:pt idx="2633">
                  <c:v>438</c:v>
                </c:pt>
                <c:pt idx="2634">
                  <c:v>436</c:v>
                </c:pt>
                <c:pt idx="2635">
                  <c:v>437</c:v>
                </c:pt>
                <c:pt idx="2636">
                  <c:v>438</c:v>
                </c:pt>
                <c:pt idx="2637">
                  <c:v>436</c:v>
                </c:pt>
                <c:pt idx="2638">
                  <c:v>438</c:v>
                </c:pt>
                <c:pt idx="2639">
                  <c:v>437</c:v>
                </c:pt>
                <c:pt idx="2640">
                  <c:v>436</c:v>
                </c:pt>
                <c:pt idx="2641">
                  <c:v>438</c:v>
                </c:pt>
                <c:pt idx="2642">
                  <c:v>437</c:v>
                </c:pt>
                <c:pt idx="2643">
                  <c:v>437</c:v>
                </c:pt>
                <c:pt idx="2644">
                  <c:v>437</c:v>
                </c:pt>
                <c:pt idx="2645">
                  <c:v>436</c:v>
                </c:pt>
                <c:pt idx="2646">
                  <c:v>437</c:v>
                </c:pt>
                <c:pt idx="2647">
                  <c:v>436</c:v>
                </c:pt>
                <c:pt idx="2648">
                  <c:v>436</c:v>
                </c:pt>
                <c:pt idx="2649">
                  <c:v>437</c:v>
                </c:pt>
                <c:pt idx="2650">
                  <c:v>435</c:v>
                </c:pt>
                <c:pt idx="2651">
                  <c:v>435</c:v>
                </c:pt>
                <c:pt idx="2652">
                  <c:v>436</c:v>
                </c:pt>
                <c:pt idx="2653">
                  <c:v>435</c:v>
                </c:pt>
                <c:pt idx="2654">
                  <c:v>436</c:v>
                </c:pt>
                <c:pt idx="2655">
                  <c:v>435</c:v>
                </c:pt>
                <c:pt idx="2656">
                  <c:v>436</c:v>
                </c:pt>
                <c:pt idx="2657">
                  <c:v>437</c:v>
                </c:pt>
                <c:pt idx="2658">
                  <c:v>435</c:v>
                </c:pt>
                <c:pt idx="2659">
                  <c:v>437</c:v>
                </c:pt>
                <c:pt idx="2660">
                  <c:v>436</c:v>
                </c:pt>
                <c:pt idx="2661">
                  <c:v>435</c:v>
                </c:pt>
                <c:pt idx="2662">
                  <c:v>437</c:v>
                </c:pt>
                <c:pt idx="2663">
                  <c:v>435</c:v>
                </c:pt>
                <c:pt idx="2664">
                  <c:v>435</c:v>
                </c:pt>
                <c:pt idx="2665">
                  <c:v>436</c:v>
                </c:pt>
                <c:pt idx="2666">
                  <c:v>435</c:v>
                </c:pt>
                <c:pt idx="2667">
                  <c:v>437</c:v>
                </c:pt>
                <c:pt idx="2668">
                  <c:v>436</c:v>
                </c:pt>
                <c:pt idx="2669">
                  <c:v>436</c:v>
                </c:pt>
                <c:pt idx="2670">
                  <c:v>437</c:v>
                </c:pt>
                <c:pt idx="2671">
                  <c:v>436</c:v>
                </c:pt>
                <c:pt idx="2672">
                  <c:v>437</c:v>
                </c:pt>
                <c:pt idx="2673">
                  <c:v>437</c:v>
                </c:pt>
                <c:pt idx="2674">
                  <c:v>436</c:v>
                </c:pt>
                <c:pt idx="2675">
                  <c:v>438</c:v>
                </c:pt>
                <c:pt idx="2676">
                  <c:v>436</c:v>
                </c:pt>
                <c:pt idx="2677">
                  <c:v>436</c:v>
                </c:pt>
                <c:pt idx="2678">
                  <c:v>438</c:v>
                </c:pt>
                <c:pt idx="2679">
                  <c:v>436</c:v>
                </c:pt>
                <c:pt idx="2680">
                  <c:v>437</c:v>
                </c:pt>
                <c:pt idx="2681">
                  <c:v>437</c:v>
                </c:pt>
                <c:pt idx="2682">
                  <c:v>436</c:v>
                </c:pt>
                <c:pt idx="2683">
                  <c:v>437</c:v>
                </c:pt>
                <c:pt idx="2684">
                  <c:v>437</c:v>
                </c:pt>
                <c:pt idx="2685">
                  <c:v>436</c:v>
                </c:pt>
                <c:pt idx="2686">
                  <c:v>437</c:v>
                </c:pt>
                <c:pt idx="2687">
                  <c:v>436</c:v>
                </c:pt>
                <c:pt idx="2688">
                  <c:v>437</c:v>
                </c:pt>
                <c:pt idx="2689">
                  <c:v>436</c:v>
                </c:pt>
                <c:pt idx="2690">
                  <c:v>436</c:v>
                </c:pt>
                <c:pt idx="2691">
                  <c:v>438</c:v>
                </c:pt>
                <c:pt idx="2692">
                  <c:v>436</c:v>
                </c:pt>
                <c:pt idx="2693">
                  <c:v>438</c:v>
                </c:pt>
                <c:pt idx="2694">
                  <c:v>437</c:v>
                </c:pt>
                <c:pt idx="2695">
                  <c:v>437</c:v>
                </c:pt>
                <c:pt idx="2696">
                  <c:v>437</c:v>
                </c:pt>
                <c:pt idx="2697">
                  <c:v>436</c:v>
                </c:pt>
                <c:pt idx="2698">
                  <c:v>436</c:v>
                </c:pt>
                <c:pt idx="2699">
                  <c:v>437</c:v>
                </c:pt>
                <c:pt idx="2700">
                  <c:v>436</c:v>
                </c:pt>
                <c:pt idx="2701">
                  <c:v>437</c:v>
                </c:pt>
                <c:pt idx="2702">
                  <c:v>438</c:v>
                </c:pt>
                <c:pt idx="2703">
                  <c:v>437</c:v>
                </c:pt>
                <c:pt idx="2704">
                  <c:v>441</c:v>
                </c:pt>
                <c:pt idx="2705">
                  <c:v>440</c:v>
                </c:pt>
                <c:pt idx="2706">
                  <c:v>441</c:v>
                </c:pt>
                <c:pt idx="2707">
                  <c:v>442</c:v>
                </c:pt>
                <c:pt idx="2708">
                  <c:v>441</c:v>
                </c:pt>
                <c:pt idx="2709">
                  <c:v>441</c:v>
                </c:pt>
                <c:pt idx="2710">
                  <c:v>442</c:v>
                </c:pt>
                <c:pt idx="2711">
                  <c:v>441</c:v>
                </c:pt>
                <c:pt idx="2712">
                  <c:v>442</c:v>
                </c:pt>
                <c:pt idx="2713">
                  <c:v>441</c:v>
                </c:pt>
                <c:pt idx="2714">
                  <c:v>441</c:v>
                </c:pt>
                <c:pt idx="2715">
                  <c:v>441</c:v>
                </c:pt>
                <c:pt idx="2716">
                  <c:v>440</c:v>
                </c:pt>
                <c:pt idx="2717">
                  <c:v>442</c:v>
                </c:pt>
                <c:pt idx="2718">
                  <c:v>441</c:v>
                </c:pt>
                <c:pt idx="2719">
                  <c:v>440</c:v>
                </c:pt>
                <c:pt idx="2720">
                  <c:v>442</c:v>
                </c:pt>
                <c:pt idx="2721">
                  <c:v>440</c:v>
                </c:pt>
                <c:pt idx="2722">
                  <c:v>440</c:v>
                </c:pt>
                <c:pt idx="2723">
                  <c:v>442</c:v>
                </c:pt>
                <c:pt idx="2724">
                  <c:v>440</c:v>
                </c:pt>
                <c:pt idx="2725">
                  <c:v>441</c:v>
                </c:pt>
                <c:pt idx="2726">
                  <c:v>441</c:v>
                </c:pt>
                <c:pt idx="2727">
                  <c:v>441</c:v>
                </c:pt>
                <c:pt idx="2728">
                  <c:v>442</c:v>
                </c:pt>
                <c:pt idx="2729">
                  <c:v>440</c:v>
                </c:pt>
                <c:pt idx="2730">
                  <c:v>441</c:v>
                </c:pt>
                <c:pt idx="2731">
                  <c:v>441</c:v>
                </c:pt>
                <c:pt idx="2732">
                  <c:v>440</c:v>
                </c:pt>
                <c:pt idx="2733">
                  <c:v>442</c:v>
                </c:pt>
                <c:pt idx="2734">
                  <c:v>441</c:v>
                </c:pt>
                <c:pt idx="2735">
                  <c:v>440</c:v>
                </c:pt>
                <c:pt idx="2736">
                  <c:v>442</c:v>
                </c:pt>
                <c:pt idx="2737">
                  <c:v>439</c:v>
                </c:pt>
                <c:pt idx="2738">
                  <c:v>441</c:v>
                </c:pt>
                <c:pt idx="2739">
                  <c:v>441</c:v>
                </c:pt>
                <c:pt idx="2740">
                  <c:v>440</c:v>
                </c:pt>
                <c:pt idx="2741">
                  <c:v>441</c:v>
                </c:pt>
                <c:pt idx="2742">
                  <c:v>438</c:v>
                </c:pt>
                <c:pt idx="2743">
                  <c:v>438</c:v>
                </c:pt>
                <c:pt idx="2744">
                  <c:v>438</c:v>
                </c:pt>
                <c:pt idx="2745">
                  <c:v>437</c:v>
                </c:pt>
                <c:pt idx="2746">
                  <c:v>438</c:v>
                </c:pt>
                <c:pt idx="2747">
                  <c:v>437</c:v>
                </c:pt>
                <c:pt idx="2748">
                  <c:v>437</c:v>
                </c:pt>
                <c:pt idx="2749">
                  <c:v>440</c:v>
                </c:pt>
                <c:pt idx="2750">
                  <c:v>436</c:v>
                </c:pt>
                <c:pt idx="2751">
                  <c:v>438</c:v>
                </c:pt>
                <c:pt idx="2752">
                  <c:v>439</c:v>
                </c:pt>
                <c:pt idx="2753">
                  <c:v>438</c:v>
                </c:pt>
                <c:pt idx="2754">
                  <c:v>440</c:v>
                </c:pt>
                <c:pt idx="2755">
                  <c:v>439</c:v>
                </c:pt>
                <c:pt idx="2756">
                  <c:v>438</c:v>
                </c:pt>
                <c:pt idx="2757">
                  <c:v>439</c:v>
                </c:pt>
                <c:pt idx="2758">
                  <c:v>437</c:v>
                </c:pt>
                <c:pt idx="2759">
                  <c:v>438</c:v>
                </c:pt>
                <c:pt idx="2760">
                  <c:v>439</c:v>
                </c:pt>
                <c:pt idx="2761">
                  <c:v>436</c:v>
                </c:pt>
                <c:pt idx="2762">
                  <c:v>439</c:v>
                </c:pt>
                <c:pt idx="2763">
                  <c:v>437</c:v>
                </c:pt>
                <c:pt idx="2764">
                  <c:v>437</c:v>
                </c:pt>
                <c:pt idx="2765">
                  <c:v>438</c:v>
                </c:pt>
                <c:pt idx="2766">
                  <c:v>436</c:v>
                </c:pt>
                <c:pt idx="2767">
                  <c:v>437</c:v>
                </c:pt>
                <c:pt idx="2768">
                  <c:v>437</c:v>
                </c:pt>
                <c:pt idx="2769">
                  <c:v>436</c:v>
                </c:pt>
                <c:pt idx="2770">
                  <c:v>437</c:v>
                </c:pt>
                <c:pt idx="2771">
                  <c:v>436</c:v>
                </c:pt>
                <c:pt idx="2772">
                  <c:v>436</c:v>
                </c:pt>
                <c:pt idx="2773">
                  <c:v>437</c:v>
                </c:pt>
                <c:pt idx="2774">
                  <c:v>435</c:v>
                </c:pt>
                <c:pt idx="2775">
                  <c:v>437</c:v>
                </c:pt>
                <c:pt idx="2776">
                  <c:v>436</c:v>
                </c:pt>
                <c:pt idx="2777">
                  <c:v>435</c:v>
                </c:pt>
                <c:pt idx="2778">
                  <c:v>437</c:v>
                </c:pt>
                <c:pt idx="2779">
                  <c:v>433</c:v>
                </c:pt>
                <c:pt idx="2780">
                  <c:v>434</c:v>
                </c:pt>
                <c:pt idx="2781">
                  <c:v>436</c:v>
                </c:pt>
                <c:pt idx="2782">
                  <c:v>433</c:v>
                </c:pt>
                <c:pt idx="2783">
                  <c:v>434</c:v>
                </c:pt>
                <c:pt idx="2784">
                  <c:v>433</c:v>
                </c:pt>
                <c:pt idx="2785">
                  <c:v>433</c:v>
                </c:pt>
                <c:pt idx="2786">
                  <c:v>434</c:v>
                </c:pt>
                <c:pt idx="2787">
                  <c:v>433</c:v>
                </c:pt>
                <c:pt idx="2788">
                  <c:v>434</c:v>
                </c:pt>
                <c:pt idx="2789">
                  <c:v>434</c:v>
                </c:pt>
                <c:pt idx="2790">
                  <c:v>433</c:v>
                </c:pt>
                <c:pt idx="2791">
                  <c:v>435</c:v>
                </c:pt>
                <c:pt idx="2792">
                  <c:v>434</c:v>
                </c:pt>
                <c:pt idx="2793">
                  <c:v>433</c:v>
                </c:pt>
                <c:pt idx="2794">
                  <c:v>435</c:v>
                </c:pt>
                <c:pt idx="2795">
                  <c:v>433</c:v>
                </c:pt>
                <c:pt idx="2796">
                  <c:v>434</c:v>
                </c:pt>
                <c:pt idx="2797">
                  <c:v>435</c:v>
                </c:pt>
                <c:pt idx="2798">
                  <c:v>433</c:v>
                </c:pt>
                <c:pt idx="2799">
                  <c:v>435</c:v>
                </c:pt>
                <c:pt idx="2800">
                  <c:v>434</c:v>
                </c:pt>
                <c:pt idx="2801">
                  <c:v>433</c:v>
                </c:pt>
                <c:pt idx="2802">
                  <c:v>435</c:v>
                </c:pt>
                <c:pt idx="2803">
                  <c:v>433</c:v>
                </c:pt>
                <c:pt idx="2804">
                  <c:v>434</c:v>
                </c:pt>
                <c:pt idx="2805">
                  <c:v>434</c:v>
                </c:pt>
                <c:pt idx="2806">
                  <c:v>432</c:v>
                </c:pt>
                <c:pt idx="2807">
                  <c:v>434</c:v>
                </c:pt>
                <c:pt idx="2808">
                  <c:v>433</c:v>
                </c:pt>
                <c:pt idx="2809">
                  <c:v>433</c:v>
                </c:pt>
                <c:pt idx="2810">
                  <c:v>434</c:v>
                </c:pt>
                <c:pt idx="2811">
                  <c:v>433</c:v>
                </c:pt>
                <c:pt idx="2812">
                  <c:v>434</c:v>
                </c:pt>
                <c:pt idx="2813">
                  <c:v>433</c:v>
                </c:pt>
                <c:pt idx="2814">
                  <c:v>434</c:v>
                </c:pt>
                <c:pt idx="2815">
                  <c:v>434</c:v>
                </c:pt>
                <c:pt idx="2816">
                  <c:v>433</c:v>
                </c:pt>
                <c:pt idx="2817">
                  <c:v>434</c:v>
                </c:pt>
                <c:pt idx="2818">
                  <c:v>434</c:v>
                </c:pt>
                <c:pt idx="2819">
                  <c:v>432</c:v>
                </c:pt>
                <c:pt idx="2820">
                  <c:v>433</c:v>
                </c:pt>
                <c:pt idx="2821">
                  <c:v>432</c:v>
                </c:pt>
                <c:pt idx="2822">
                  <c:v>431</c:v>
                </c:pt>
                <c:pt idx="2823">
                  <c:v>433</c:v>
                </c:pt>
                <c:pt idx="2824">
                  <c:v>432</c:v>
                </c:pt>
                <c:pt idx="2825">
                  <c:v>433</c:v>
                </c:pt>
                <c:pt idx="2826">
                  <c:v>432</c:v>
                </c:pt>
                <c:pt idx="2827">
                  <c:v>432</c:v>
                </c:pt>
                <c:pt idx="2828">
                  <c:v>433</c:v>
                </c:pt>
                <c:pt idx="2829">
                  <c:v>432</c:v>
                </c:pt>
                <c:pt idx="2830">
                  <c:v>433</c:v>
                </c:pt>
                <c:pt idx="2831">
                  <c:v>434</c:v>
                </c:pt>
                <c:pt idx="2832">
                  <c:v>432</c:v>
                </c:pt>
                <c:pt idx="2833">
                  <c:v>433</c:v>
                </c:pt>
                <c:pt idx="2834">
                  <c:v>432</c:v>
                </c:pt>
                <c:pt idx="2835">
                  <c:v>433</c:v>
                </c:pt>
                <c:pt idx="2836">
                  <c:v>434</c:v>
                </c:pt>
                <c:pt idx="2837">
                  <c:v>432</c:v>
                </c:pt>
                <c:pt idx="2838">
                  <c:v>432</c:v>
                </c:pt>
                <c:pt idx="2839">
                  <c:v>434</c:v>
                </c:pt>
                <c:pt idx="2840">
                  <c:v>431</c:v>
                </c:pt>
                <c:pt idx="2841">
                  <c:v>433</c:v>
                </c:pt>
                <c:pt idx="2842">
                  <c:v>432</c:v>
                </c:pt>
                <c:pt idx="2843">
                  <c:v>431</c:v>
                </c:pt>
                <c:pt idx="2844">
                  <c:v>433</c:v>
                </c:pt>
                <c:pt idx="2845">
                  <c:v>432</c:v>
                </c:pt>
                <c:pt idx="2846">
                  <c:v>434</c:v>
                </c:pt>
                <c:pt idx="2847">
                  <c:v>433</c:v>
                </c:pt>
                <c:pt idx="2848">
                  <c:v>432</c:v>
                </c:pt>
                <c:pt idx="2849">
                  <c:v>434</c:v>
                </c:pt>
                <c:pt idx="2850">
                  <c:v>433</c:v>
                </c:pt>
                <c:pt idx="2851">
                  <c:v>432</c:v>
                </c:pt>
                <c:pt idx="2852">
                  <c:v>434</c:v>
                </c:pt>
                <c:pt idx="2853">
                  <c:v>432</c:v>
                </c:pt>
                <c:pt idx="2854">
                  <c:v>433</c:v>
                </c:pt>
                <c:pt idx="2855">
                  <c:v>433</c:v>
                </c:pt>
                <c:pt idx="2856">
                  <c:v>432</c:v>
                </c:pt>
                <c:pt idx="2857">
                  <c:v>433</c:v>
                </c:pt>
                <c:pt idx="2858">
                  <c:v>432</c:v>
                </c:pt>
                <c:pt idx="2859">
                  <c:v>432</c:v>
                </c:pt>
                <c:pt idx="2860">
                  <c:v>433</c:v>
                </c:pt>
                <c:pt idx="2861">
                  <c:v>432</c:v>
                </c:pt>
                <c:pt idx="2862">
                  <c:v>433</c:v>
                </c:pt>
                <c:pt idx="2863">
                  <c:v>433</c:v>
                </c:pt>
                <c:pt idx="2864">
                  <c:v>432</c:v>
                </c:pt>
                <c:pt idx="2865">
                  <c:v>434</c:v>
                </c:pt>
                <c:pt idx="2866">
                  <c:v>432</c:v>
                </c:pt>
                <c:pt idx="2867">
                  <c:v>433</c:v>
                </c:pt>
                <c:pt idx="2868">
                  <c:v>435</c:v>
                </c:pt>
                <c:pt idx="2869">
                  <c:v>431</c:v>
                </c:pt>
                <c:pt idx="2870">
                  <c:v>434</c:v>
                </c:pt>
                <c:pt idx="2871">
                  <c:v>433</c:v>
                </c:pt>
                <c:pt idx="2872">
                  <c:v>432</c:v>
                </c:pt>
                <c:pt idx="2873">
                  <c:v>433</c:v>
                </c:pt>
                <c:pt idx="2874">
                  <c:v>431</c:v>
                </c:pt>
                <c:pt idx="2875">
                  <c:v>433</c:v>
                </c:pt>
                <c:pt idx="2876">
                  <c:v>433</c:v>
                </c:pt>
                <c:pt idx="2877">
                  <c:v>432</c:v>
                </c:pt>
                <c:pt idx="2878">
                  <c:v>435</c:v>
                </c:pt>
                <c:pt idx="2879">
                  <c:v>435</c:v>
                </c:pt>
                <c:pt idx="2880">
                  <c:v>434</c:v>
                </c:pt>
                <c:pt idx="2881">
                  <c:v>437</c:v>
                </c:pt>
                <c:pt idx="2882">
                  <c:v>436</c:v>
                </c:pt>
                <c:pt idx="2883">
                  <c:v>438</c:v>
                </c:pt>
                <c:pt idx="2884">
                  <c:v>440</c:v>
                </c:pt>
                <c:pt idx="2885">
                  <c:v>440</c:v>
                </c:pt>
                <c:pt idx="2886">
                  <c:v>442</c:v>
                </c:pt>
                <c:pt idx="2887">
                  <c:v>441</c:v>
                </c:pt>
                <c:pt idx="2888">
                  <c:v>441</c:v>
                </c:pt>
                <c:pt idx="2889">
                  <c:v>444</c:v>
                </c:pt>
                <c:pt idx="2890">
                  <c:v>442</c:v>
                </c:pt>
                <c:pt idx="2891">
                  <c:v>444</c:v>
                </c:pt>
                <c:pt idx="2892">
                  <c:v>444</c:v>
                </c:pt>
                <c:pt idx="2893">
                  <c:v>442</c:v>
                </c:pt>
                <c:pt idx="2894">
                  <c:v>445</c:v>
                </c:pt>
                <c:pt idx="2895">
                  <c:v>443</c:v>
                </c:pt>
                <c:pt idx="2896">
                  <c:v>443</c:v>
                </c:pt>
                <c:pt idx="2897">
                  <c:v>445</c:v>
                </c:pt>
                <c:pt idx="2898">
                  <c:v>443</c:v>
                </c:pt>
                <c:pt idx="2899">
                  <c:v>445</c:v>
                </c:pt>
                <c:pt idx="2900">
                  <c:v>445</c:v>
                </c:pt>
                <c:pt idx="2901">
                  <c:v>444</c:v>
                </c:pt>
                <c:pt idx="2902">
                  <c:v>444</c:v>
                </c:pt>
                <c:pt idx="2903">
                  <c:v>443</c:v>
                </c:pt>
                <c:pt idx="2904">
                  <c:v>444</c:v>
                </c:pt>
                <c:pt idx="2905">
                  <c:v>445</c:v>
                </c:pt>
                <c:pt idx="2906">
                  <c:v>442</c:v>
                </c:pt>
                <c:pt idx="2907">
                  <c:v>444</c:v>
                </c:pt>
                <c:pt idx="2908">
                  <c:v>443</c:v>
                </c:pt>
                <c:pt idx="2909">
                  <c:v>443</c:v>
                </c:pt>
                <c:pt idx="2910">
                  <c:v>445</c:v>
                </c:pt>
                <c:pt idx="2911">
                  <c:v>442</c:v>
                </c:pt>
                <c:pt idx="2912">
                  <c:v>442</c:v>
                </c:pt>
                <c:pt idx="2913">
                  <c:v>444</c:v>
                </c:pt>
                <c:pt idx="2914">
                  <c:v>443</c:v>
                </c:pt>
                <c:pt idx="2915">
                  <c:v>444</c:v>
                </c:pt>
                <c:pt idx="2916">
                  <c:v>444</c:v>
                </c:pt>
                <c:pt idx="2917">
                  <c:v>444</c:v>
                </c:pt>
                <c:pt idx="2918">
                  <c:v>445</c:v>
                </c:pt>
                <c:pt idx="2919">
                  <c:v>443</c:v>
                </c:pt>
                <c:pt idx="2920">
                  <c:v>444</c:v>
                </c:pt>
                <c:pt idx="2921">
                  <c:v>444</c:v>
                </c:pt>
                <c:pt idx="2922">
                  <c:v>443</c:v>
                </c:pt>
                <c:pt idx="2923">
                  <c:v>445</c:v>
                </c:pt>
                <c:pt idx="2924">
                  <c:v>443</c:v>
                </c:pt>
                <c:pt idx="2925">
                  <c:v>443</c:v>
                </c:pt>
                <c:pt idx="2926">
                  <c:v>444</c:v>
                </c:pt>
                <c:pt idx="2927">
                  <c:v>443</c:v>
                </c:pt>
                <c:pt idx="2928">
                  <c:v>444</c:v>
                </c:pt>
                <c:pt idx="2929">
                  <c:v>443</c:v>
                </c:pt>
                <c:pt idx="2930">
                  <c:v>443</c:v>
                </c:pt>
                <c:pt idx="2931">
                  <c:v>444</c:v>
                </c:pt>
                <c:pt idx="2932">
                  <c:v>443</c:v>
                </c:pt>
                <c:pt idx="2933">
                  <c:v>444</c:v>
                </c:pt>
                <c:pt idx="2934">
                  <c:v>444</c:v>
                </c:pt>
                <c:pt idx="2935">
                  <c:v>443</c:v>
                </c:pt>
                <c:pt idx="2936">
                  <c:v>445</c:v>
                </c:pt>
                <c:pt idx="2937">
                  <c:v>444</c:v>
                </c:pt>
                <c:pt idx="2938">
                  <c:v>443</c:v>
                </c:pt>
                <c:pt idx="2939">
                  <c:v>445</c:v>
                </c:pt>
                <c:pt idx="2940">
                  <c:v>443</c:v>
                </c:pt>
                <c:pt idx="2941">
                  <c:v>444</c:v>
                </c:pt>
                <c:pt idx="2942">
                  <c:v>444</c:v>
                </c:pt>
                <c:pt idx="2943">
                  <c:v>444</c:v>
                </c:pt>
                <c:pt idx="2944">
                  <c:v>444</c:v>
                </c:pt>
                <c:pt idx="2945">
                  <c:v>443</c:v>
                </c:pt>
                <c:pt idx="2946">
                  <c:v>443</c:v>
                </c:pt>
                <c:pt idx="2947">
                  <c:v>444</c:v>
                </c:pt>
                <c:pt idx="2948">
                  <c:v>442</c:v>
                </c:pt>
                <c:pt idx="2949">
                  <c:v>444</c:v>
                </c:pt>
                <c:pt idx="2950">
                  <c:v>444</c:v>
                </c:pt>
                <c:pt idx="2951">
                  <c:v>442</c:v>
                </c:pt>
                <c:pt idx="2952">
                  <c:v>444</c:v>
                </c:pt>
                <c:pt idx="2953">
                  <c:v>443</c:v>
                </c:pt>
                <c:pt idx="2954">
                  <c:v>444</c:v>
                </c:pt>
                <c:pt idx="2955">
                  <c:v>445</c:v>
                </c:pt>
                <c:pt idx="2956">
                  <c:v>443</c:v>
                </c:pt>
                <c:pt idx="2957">
                  <c:v>445</c:v>
                </c:pt>
                <c:pt idx="2958">
                  <c:v>444</c:v>
                </c:pt>
                <c:pt idx="2959">
                  <c:v>443</c:v>
                </c:pt>
                <c:pt idx="2960">
                  <c:v>445</c:v>
                </c:pt>
                <c:pt idx="2961">
                  <c:v>443</c:v>
                </c:pt>
                <c:pt idx="2962">
                  <c:v>444</c:v>
                </c:pt>
                <c:pt idx="2963">
                  <c:v>444</c:v>
                </c:pt>
                <c:pt idx="2964">
                  <c:v>443</c:v>
                </c:pt>
                <c:pt idx="2965">
                  <c:v>445</c:v>
                </c:pt>
                <c:pt idx="2966">
                  <c:v>442</c:v>
                </c:pt>
                <c:pt idx="2967">
                  <c:v>443</c:v>
                </c:pt>
                <c:pt idx="2968">
                  <c:v>444</c:v>
                </c:pt>
                <c:pt idx="2969">
                  <c:v>443</c:v>
                </c:pt>
                <c:pt idx="2970">
                  <c:v>443</c:v>
                </c:pt>
                <c:pt idx="2971">
                  <c:v>443</c:v>
                </c:pt>
                <c:pt idx="2972">
                  <c:v>443</c:v>
                </c:pt>
                <c:pt idx="2973">
                  <c:v>444</c:v>
                </c:pt>
                <c:pt idx="2974">
                  <c:v>443</c:v>
                </c:pt>
                <c:pt idx="2975">
                  <c:v>444</c:v>
                </c:pt>
                <c:pt idx="2976">
                  <c:v>445</c:v>
                </c:pt>
                <c:pt idx="2977">
                  <c:v>442</c:v>
                </c:pt>
                <c:pt idx="2978">
                  <c:v>445</c:v>
                </c:pt>
                <c:pt idx="2979">
                  <c:v>444</c:v>
                </c:pt>
                <c:pt idx="2980">
                  <c:v>442</c:v>
                </c:pt>
                <c:pt idx="2981">
                  <c:v>445</c:v>
                </c:pt>
                <c:pt idx="2982">
                  <c:v>443</c:v>
                </c:pt>
                <c:pt idx="2983">
                  <c:v>443</c:v>
                </c:pt>
                <c:pt idx="2984">
                  <c:v>444</c:v>
                </c:pt>
                <c:pt idx="2985">
                  <c:v>441</c:v>
                </c:pt>
                <c:pt idx="2986">
                  <c:v>441</c:v>
                </c:pt>
                <c:pt idx="2987">
                  <c:v>440</c:v>
                </c:pt>
                <c:pt idx="2988">
                  <c:v>439</c:v>
                </c:pt>
                <c:pt idx="2989">
                  <c:v>439</c:v>
                </c:pt>
                <c:pt idx="2990">
                  <c:v>438</c:v>
                </c:pt>
                <c:pt idx="2991">
                  <c:v>439</c:v>
                </c:pt>
                <c:pt idx="2992">
                  <c:v>439</c:v>
                </c:pt>
                <c:pt idx="2993">
                  <c:v>438</c:v>
                </c:pt>
                <c:pt idx="2994">
                  <c:v>440</c:v>
                </c:pt>
                <c:pt idx="2995">
                  <c:v>439</c:v>
                </c:pt>
                <c:pt idx="2996">
                  <c:v>439</c:v>
                </c:pt>
                <c:pt idx="2997">
                  <c:v>443</c:v>
                </c:pt>
                <c:pt idx="2998">
                  <c:v>441</c:v>
                </c:pt>
                <c:pt idx="2999">
                  <c:v>442</c:v>
                </c:pt>
                <c:pt idx="3000">
                  <c:v>443</c:v>
                </c:pt>
                <c:pt idx="3001">
                  <c:v>441</c:v>
                </c:pt>
                <c:pt idx="3002">
                  <c:v>444</c:v>
                </c:pt>
                <c:pt idx="3003">
                  <c:v>442</c:v>
                </c:pt>
                <c:pt idx="3004">
                  <c:v>442</c:v>
                </c:pt>
                <c:pt idx="3005">
                  <c:v>444</c:v>
                </c:pt>
                <c:pt idx="3006">
                  <c:v>442</c:v>
                </c:pt>
                <c:pt idx="3007">
                  <c:v>443</c:v>
                </c:pt>
                <c:pt idx="3008">
                  <c:v>444</c:v>
                </c:pt>
                <c:pt idx="3009">
                  <c:v>441</c:v>
                </c:pt>
                <c:pt idx="3010">
                  <c:v>443</c:v>
                </c:pt>
                <c:pt idx="3011">
                  <c:v>442</c:v>
                </c:pt>
                <c:pt idx="3012">
                  <c:v>442</c:v>
                </c:pt>
                <c:pt idx="3013">
                  <c:v>444</c:v>
                </c:pt>
                <c:pt idx="3014">
                  <c:v>442</c:v>
                </c:pt>
                <c:pt idx="3015">
                  <c:v>444</c:v>
                </c:pt>
                <c:pt idx="3016">
                  <c:v>444</c:v>
                </c:pt>
                <c:pt idx="3017">
                  <c:v>443</c:v>
                </c:pt>
                <c:pt idx="3018">
                  <c:v>445</c:v>
                </c:pt>
                <c:pt idx="3019">
                  <c:v>443</c:v>
                </c:pt>
                <c:pt idx="3020">
                  <c:v>444</c:v>
                </c:pt>
                <c:pt idx="3021">
                  <c:v>444</c:v>
                </c:pt>
                <c:pt idx="3022">
                  <c:v>442</c:v>
                </c:pt>
                <c:pt idx="3023">
                  <c:v>444</c:v>
                </c:pt>
                <c:pt idx="3024">
                  <c:v>443</c:v>
                </c:pt>
                <c:pt idx="3025">
                  <c:v>442</c:v>
                </c:pt>
                <c:pt idx="3026">
                  <c:v>444</c:v>
                </c:pt>
                <c:pt idx="3027">
                  <c:v>442</c:v>
                </c:pt>
                <c:pt idx="3028">
                  <c:v>442</c:v>
                </c:pt>
                <c:pt idx="3029">
                  <c:v>444</c:v>
                </c:pt>
                <c:pt idx="3030">
                  <c:v>442</c:v>
                </c:pt>
                <c:pt idx="3031">
                  <c:v>443</c:v>
                </c:pt>
                <c:pt idx="3032">
                  <c:v>443</c:v>
                </c:pt>
                <c:pt idx="3033">
                  <c:v>443</c:v>
                </c:pt>
                <c:pt idx="3034">
                  <c:v>444</c:v>
                </c:pt>
                <c:pt idx="3035">
                  <c:v>441</c:v>
                </c:pt>
                <c:pt idx="3036">
                  <c:v>444</c:v>
                </c:pt>
                <c:pt idx="3037">
                  <c:v>443</c:v>
                </c:pt>
                <c:pt idx="3038">
                  <c:v>442</c:v>
                </c:pt>
                <c:pt idx="3039">
                  <c:v>444</c:v>
                </c:pt>
                <c:pt idx="3040">
                  <c:v>443</c:v>
                </c:pt>
                <c:pt idx="3041">
                  <c:v>442</c:v>
                </c:pt>
                <c:pt idx="3042">
                  <c:v>443</c:v>
                </c:pt>
                <c:pt idx="3043">
                  <c:v>442</c:v>
                </c:pt>
                <c:pt idx="3044">
                  <c:v>443</c:v>
                </c:pt>
                <c:pt idx="3045">
                  <c:v>443</c:v>
                </c:pt>
                <c:pt idx="3046">
                  <c:v>442</c:v>
                </c:pt>
                <c:pt idx="3047">
                  <c:v>444</c:v>
                </c:pt>
                <c:pt idx="3048">
                  <c:v>443</c:v>
                </c:pt>
                <c:pt idx="3049">
                  <c:v>443</c:v>
                </c:pt>
                <c:pt idx="3050">
                  <c:v>444</c:v>
                </c:pt>
                <c:pt idx="3051">
                  <c:v>442</c:v>
                </c:pt>
                <c:pt idx="3052">
                  <c:v>443</c:v>
                </c:pt>
                <c:pt idx="3053">
                  <c:v>443</c:v>
                </c:pt>
                <c:pt idx="3054">
                  <c:v>442</c:v>
                </c:pt>
                <c:pt idx="3055">
                  <c:v>444</c:v>
                </c:pt>
                <c:pt idx="3056">
                  <c:v>442</c:v>
                </c:pt>
                <c:pt idx="3057">
                  <c:v>443</c:v>
                </c:pt>
                <c:pt idx="3058">
                  <c:v>444</c:v>
                </c:pt>
                <c:pt idx="3059">
                  <c:v>441</c:v>
                </c:pt>
                <c:pt idx="3060">
                  <c:v>441</c:v>
                </c:pt>
                <c:pt idx="3061">
                  <c:v>439</c:v>
                </c:pt>
                <c:pt idx="3062">
                  <c:v>438</c:v>
                </c:pt>
                <c:pt idx="3063">
                  <c:v>436</c:v>
                </c:pt>
                <c:pt idx="3064">
                  <c:v>434</c:v>
                </c:pt>
                <c:pt idx="3065">
                  <c:v>434</c:v>
                </c:pt>
                <c:pt idx="3066">
                  <c:v>433</c:v>
                </c:pt>
                <c:pt idx="3067">
                  <c:v>432</c:v>
                </c:pt>
                <c:pt idx="3068">
                  <c:v>433</c:v>
                </c:pt>
                <c:pt idx="3069">
                  <c:v>432</c:v>
                </c:pt>
                <c:pt idx="3070">
                  <c:v>432</c:v>
                </c:pt>
                <c:pt idx="3071">
                  <c:v>433</c:v>
                </c:pt>
                <c:pt idx="3072">
                  <c:v>432</c:v>
                </c:pt>
                <c:pt idx="3073">
                  <c:v>433</c:v>
                </c:pt>
                <c:pt idx="3074">
                  <c:v>433</c:v>
                </c:pt>
                <c:pt idx="3075">
                  <c:v>433</c:v>
                </c:pt>
                <c:pt idx="3076">
                  <c:v>434</c:v>
                </c:pt>
                <c:pt idx="3077">
                  <c:v>432</c:v>
                </c:pt>
                <c:pt idx="3078">
                  <c:v>432</c:v>
                </c:pt>
                <c:pt idx="3079">
                  <c:v>432</c:v>
                </c:pt>
                <c:pt idx="3080">
                  <c:v>430</c:v>
                </c:pt>
                <c:pt idx="3081">
                  <c:v>432</c:v>
                </c:pt>
                <c:pt idx="3082">
                  <c:v>431</c:v>
                </c:pt>
                <c:pt idx="3083">
                  <c:v>431</c:v>
                </c:pt>
                <c:pt idx="3084">
                  <c:v>433</c:v>
                </c:pt>
                <c:pt idx="3085">
                  <c:v>432</c:v>
                </c:pt>
                <c:pt idx="3086">
                  <c:v>432</c:v>
                </c:pt>
                <c:pt idx="3087">
                  <c:v>433</c:v>
                </c:pt>
                <c:pt idx="3088">
                  <c:v>432</c:v>
                </c:pt>
                <c:pt idx="3089">
                  <c:v>433</c:v>
                </c:pt>
                <c:pt idx="3090">
                  <c:v>433</c:v>
                </c:pt>
                <c:pt idx="3091">
                  <c:v>432</c:v>
                </c:pt>
                <c:pt idx="3092">
                  <c:v>433</c:v>
                </c:pt>
                <c:pt idx="3093">
                  <c:v>432</c:v>
                </c:pt>
                <c:pt idx="3094">
                  <c:v>433</c:v>
                </c:pt>
                <c:pt idx="3095">
                  <c:v>432</c:v>
                </c:pt>
                <c:pt idx="3096">
                  <c:v>432</c:v>
                </c:pt>
                <c:pt idx="3097">
                  <c:v>434</c:v>
                </c:pt>
                <c:pt idx="3098">
                  <c:v>432</c:v>
                </c:pt>
                <c:pt idx="3099">
                  <c:v>431</c:v>
                </c:pt>
                <c:pt idx="3100">
                  <c:v>434</c:v>
                </c:pt>
                <c:pt idx="3101">
                  <c:v>432</c:v>
                </c:pt>
                <c:pt idx="3102">
                  <c:v>433</c:v>
                </c:pt>
                <c:pt idx="3103">
                  <c:v>433</c:v>
                </c:pt>
                <c:pt idx="3104">
                  <c:v>432</c:v>
                </c:pt>
                <c:pt idx="3105">
                  <c:v>435</c:v>
                </c:pt>
                <c:pt idx="3106">
                  <c:v>433</c:v>
                </c:pt>
                <c:pt idx="3107">
                  <c:v>433</c:v>
                </c:pt>
                <c:pt idx="3108">
                  <c:v>434</c:v>
                </c:pt>
                <c:pt idx="3109">
                  <c:v>432</c:v>
                </c:pt>
                <c:pt idx="3110">
                  <c:v>433</c:v>
                </c:pt>
                <c:pt idx="3111">
                  <c:v>432</c:v>
                </c:pt>
                <c:pt idx="3112">
                  <c:v>432</c:v>
                </c:pt>
                <c:pt idx="3113">
                  <c:v>433</c:v>
                </c:pt>
                <c:pt idx="3114">
                  <c:v>431</c:v>
                </c:pt>
                <c:pt idx="3115">
                  <c:v>432</c:v>
                </c:pt>
                <c:pt idx="3116">
                  <c:v>433</c:v>
                </c:pt>
                <c:pt idx="3117">
                  <c:v>431</c:v>
                </c:pt>
                <c:pt idx="3118">
                  <c:v>433</c:v>
                </c:pt>
                <c:pt idx="3119">
                  <c:v>432</c:v>
                </c:pt>
                <c:pt idx="3120">
                  <c:v>432</c:v>
                </c:pt>
                <c:pt idx="3121">
                  <c:v>434</c:v>
                </c:pt>
                <c:pt idx="3122">
                  <c:v>432</c:v>
                </c:pt>
                <c:pt idx="3123">
                  <c:v>434</c:v>
                </c:pt>
                <c:pt idx="3124">
                  <c:v>434</c:v>
                </c:pt>
                <c:pt idx="3125">
                  <c:v>433</c:v>
                </c:pt>
                <c:pt idx="3126">
                  <c:v>435</c:v>
                </c:pt>
                <c:pt idx="3127">
                  <c:v>433</c:v>
                </c:pt>
                <c:pt idx="3128">
                  <c:v>432</c:v>
                </c:pt>
                <c:pt idx="3129">
                  <c:v>435</c:v>
                </c:pt>
                <c:pt idx="3130">
                  <c:v>433</c:v>
                </c:pt>
                <c:pt idx="3131">
                  <c:v>434</c:v>
                </c:pt>
                <c:pt idx="3132">
                  <c:v>434</c:v>
                </c:pt>
                <c:pt idx="3133">
                  <c:v>433</c:v>
                </c:pt>
                <c:pt idx="3134">
                  <c:v>435</c:v>
                </c:pt>
                <c:pt idx="3135">
                  <c:v>433</c:v>
                </c:pt>
                <c:pt idx="3136">
                  <c:v>435</c:v>
                </c:pt>
                <c:pt idx="3137">
                  <c:v>436</c:v>
                </c:pt>
                <c:pt idx="3138">
                  <c:v>434</c:v>
                </c:pt>
                <c:pt idx="3139">
                  <c:v>436</c:v>
                </c:pt>
                <c:pt idx="3140">
                  <c:v>434</c:v>
                </c:pt>
                <c:pt idx="3141">
                  <c:v>434</c:v>
                </c:pt>
                <c:pt idx="3142">
                  <c:v>436</c:v>
                </c:pt>
                <c:pt idx="3143">
                  <c:v>434</c:v>
                </c:pt>
                <c:pt idx="3144">
                  <c:v>434</c:v>
                </c:pt>
                <c:pt idx="3145">
                  <c:v>435</c:v>
                </c:pt>
                <c:pt idx="3146">
                  <c:v>433</c:v>
                </c:pt>
                <c:pt idx="3147">
                  <c:v>435</c:v>
                </c:pt>
                <c:pt idx="3148">
                  <c:v>435</c:v>
                </c:pt>
                <c:pt idx="3149">
                  <c:v>433</c:v>
                </c:pt>
                <c:pt idx="3150">
                  <c:v>435</c:v>
                </c:pt>
                <c:pt idx="3151">
                  <c:v>433</c:v>
                </c:pt>
                <c:pt idx="3152">
                  <c:v>435</c:v>
                </c:pt>
                <c:pt idx="3153">
                  <c:v>435</c:v>
                </c:pt>
                <c:pt idx="3154">
                  <c:v>433</c:v>
                </c:pt>
                <c:pt idx="3155">
                  <c:v>436</c:v>
                </c:pt>
                <c:pt idx="3156">
                  <c:v>434</c:v>
                </c:pt>
                <c:pt idx="3157">
                  <c:v>434</c:v>
                </c:pt>
                <c:pt idx="3158">
                  <c:v>436</c:v>
                </c:pt>
                <c:pt idx="3159">
                  <c:v>434</c:v>
                </c:pt>
                <c:pt idx="3160">
                  <c:v>434</c:v>
                </c:pt>
                <c:pt idx="3161">
                  <c:v>435</c:v>
                </c:pt>
                <c:pt idx="3162">
                  <c:v>434</c:v>
                </c:pt>
                <c:pt idx="3163">
                  <c:v>434</c:v>
                </c:pt>
                <c:pt idx="3164">
                  <c:v>434</c:v>
                </c:pt>
                <c:pt idx="3165">
                  <c:v>434</c:v>
                </c:pt>
                <c:pt idx="3166">
                  <c:v>435</c:v>
                </c:pt>
                <c:pt idx="3167">
                  <c:v>433</c:v>
                </c:pt>
                <c:pt idx="3168">
                  <c:v>434</c:v>
                </c:pt>
                <c:pt idx="3169">
                  <c:v>433</c:v>
                </c:pt>
                <c:pt idx="3170">
                  <c:v>433</c:v>
                </c:pt>
                <c:pt idx="3171">
                  <c:v>433</c:v>
                </c:pt>
                <c:pt idx="3172">
                  <c:v>432</c:v>
                </c:pt>
                <c:pt idx="3173">
                  <c:v>433</c:v>
                </c:pt>
                <c:pt idx="3174">
                  <c:v>433</c:v>
                </c:pt>
                <c:pt idx="3175">
                  <c:v>432</c:v>
                </c:pt>
                <c:pt idx="3176">
                  <c:v>434</c:v>
                </c:pt>
                <c:pt idx="3177">
                  <c:v>433</c:v>
                </c:pt>
                <c:pt idx="3178">
                  <c:v>432</c:v>
                </c:pt>
                <c:pt idx="3179">
                  <c:v>434</c:v>
                </c:pt>
                <c:pt idx="3180">
                  <c:v>433</c:v>
                </c:pt>
                <c:pt idx="3181">
                  <c:v>433</c:v>
                </c:pt>
                <c:pt idx="3182">
                  <c:v>433</c:v>
                </c:pt>
                <c:pt idx="3183">
                  <c:v>432</c:v>
                </c:pt>
                <c:pt idx="3184">
                  <c:v>434</c:v>
                </c:pt>
                <c:pt idx="3185">
                  <c:v>432</c:v>
                </c:pt>
                <c:pt idx="3186">
                  <c:v>432</c:v>
                </c:pt>
                <c:pt idx="3187">
                  <c:v>434</c:v>
                </c:pt>
                <c:pt idx="3188">
                  <c:v>432</c:v>
                </c:pt>
                <c:pt idx="3189">
                  <c:v>433</c:v>
                </c:pt>
                <c:pt idx="3190">
                  <c:v>433</c:v>
                </c:pt>
                <c:pt idx="3191">
                  <c:v>433</c:v>
                </c:pt>
                <c:pt idx="3192">
                  <c:v>434</c:v>
                </c:pt>
                <c:pt idx="3193">
                  <c:v>433</c:v>
                </c:pt>
                <c:pt idx="3194">
                  <c:v>433</c:v>
                </c:pt>
                <c:pt idx="3195">
                  <c:v>434</c:v>
                </c:pt>
                <c:pt idx="3196">
                  <c:v>432</c:v>
                </c:pt>
                <c:pt idx="3197">
                  <c:v>434</c:v>
                </c:pt>
                <c:pt idx="3198">
                  <c:v>433</c:v>
                </c:pt>
                <c:pt idx="3199">
                  <c:v>432</c:v>
                </c:pt>
                <c:pt idx="3200">
                  <c:v>434</c:v>
                </c:pt>
                <c:pt idx="3201">
                  <c:v>432</c:v>
                </c:pt>
                <c:pt idx="3202">
                  <c:v>433</c:v>
                </c:pt>
                <c:pt idx="3203">
                  <c:v>433</c:v>
                </c:pt>
                <c:pt idx="3204">
                  <c:v>431</c:v>
                </c:pt>
                <c:pt idx="3205">
                  <c:v>433</c:v>
                </c:pt>
                <c:pt idx="3206">
                  <c:v>433</c:v>
                </c:pt>
                <c:pt idx="3207">
                  <c:v>432</c:v>
                </c:pt>
                <c:pt idx="3208">
                  <c:v>433</c:v>
                </c:pt>
                <c:pt idx="3209">
                  <c:v>432</c:v>
                </c:pt>
                <c:pt idx="3210">
                  <c:v>433</c:v>
                </c:pt>
                <c:pt idx="3211">
                  <c:v>433</c:v>
                </c:pt>
                <c:pt idx="3212">
                  <c:v>432</c:v>
                </c:pt>
                <c:pt idx="3213">
                  <c:v>434</c:v>
                </c:pt>
                <c:pt idx="3214">
                  <c:v>432</c:v>
                </c:pt>
                <c:pt idx="3215">
                  <c:v>432</c:v>
                </c:pt>
                <c:pt idx="3216">
                  <c:v>434</c:v>
                </c:pt>
                <c:pt idx="3217">
                  <c:v>432</c:v>
                </c:pt>
                <c:pt idx="3218">
                  <c:v>433</c:v>
                </c:pt>
                <c:pt idx="3219">
                  <c:v>433</c:v>
                </c:pt>
                <c:pt idx="3220">
                  <c:v>432</c:v>
                </c:pt>
                <c:pt idx="3221">
                  <c:v>433</c:v>
                </c:pt>
                <c:pt idx="3222">
                  <c:v>431</c:v>
                </c:pt>
                <c:pt idx="3223">
                  <c:v>432</c:v>
                </c:pt>
                <c:pt idx="3224">
                  <c:v>432</c:v>
                </c:pt>
                <c:pt idx="3225">
                  <c:v>430</c:v>
                </c:pt>
                <c:pt idx="3226">
                  <c:v>432</c:v>
                </c:pt>
                <c:pt idx="3227">
                  <c:v>431</c:v>
                </c:pt>
                <c:pt idx="3228">
                  <c:v>431</c:v>
                </c:pt>
                <c:pt idx="3229">
                  <c:v>433</c:v>
                </c:pt>
                <c:pt idx="3230">
                  <c:v>432</c:v>
                </c:pt>
                <c:pt idx="3231">
                  <c:v>432</c:v>
                </c:pt>
                <c:pt idx="3232">
                  <c:v>433</c:v>
                </c:pt>
                <c:pt idx="3233">
                  <c:v>431</c:v>
                </c:pt>
                <c:pt idx="3234">
                  <c:v>433</c:v>
                </c:pt>
                <c:pt idx="3235">
                  <c:v>432</c:v>
                </c:pt>
                <c:pt idx="3236">
                  <c:v>431</c:v>
                </c:pt>
                <c:pt idx="3237">
                  <c:v>432</c:v>
                </c:pt>
                <c:pt idx="3238">
                  <c:v>431</c:v>
                </c:pt>
                <c:pt idx="3239">
                  <c:v>432</c:v>
                </c:pt>
                <c:pt idx="3240">
                  <c:v>432</c:v>
                </c:pt>
                <c:pt idx="3241">
                  <c:v>431</c:v>
                </c:pt>
                <c:pt idx="3242">
                  <c:v>433</c:v>
                </c:pt>
                <c:pt idx="3243">
                  <c:v>431</c:v>
                </c:pt>
                <c:pt idx="3244">
                  <c:v>431</c:v>
                </c:pt>
                <c:pt idx="3245">
                  <c:v>434</c:v>
                </c:pt>
                <c:pt idx="3246">
                  <c:v>431</c:v>
                </c:pt>
                <c:pt idx="3247">
                  <c:v>432</c:v>
                </c:pt>
                <c:pt idx="3248">
                  <c:v>433</c:v>
                </c:pt>
                <c:pt idx="3249">
                  <c:v>431</c:v>
                </c:pt>
                <c:pt idx="3250">
                  <c:v>433</c:v>
                </c:pt>
                <c:pt idx="3251">
                  <c:v>432</c:v>
                </c:pt>
                <c:pt idx="3252">
                  <c:v>432</c:v>
                </c:pt>
                <c:pt idx="3253">
                  <c:v>433</c:v>
                </c:pt>
                <c:pt idx="3254">
                  <c:v>431</c:v>
                </c:pt>
                <c:pt idx="3255">
                  <c:v>433</c:v>
                </c:pt>
                <c:pt idx="3256">
                  <c:v>433</c:v>
                </c:pt>
                <c:pt idx="3257">
                  <c:v>431</c:v>
                </c:pt>
                <c:pt idx="3258">
                  <c:v>433</c:v>
                </c:pt>
                <c:pt idx="3259">
                  <c:v>431</c:v>
                </c:pt>
                <c:pt idx="3260">
                  <c:v>432</c:v>
                </c:pt>
                <c:pt idx="3261">
                  <c:v>433</c:v>
                </c:pt>
                <c:pt idx="3262">
                  <c:v>430</c:v>
                </c:pt>
                <c:pt idx="3263">
                  <c:v>432</c:v>
                </c:pt>
                <c:pt idx="3264">
                  <c:v>432</c:v>
                </c:pt>
                <c:pt idx="3265">
                  <c:v>431</c:v>
                </c:pt>
                <c:pt idx="3266">
                  <c:v>433</c:v>
                </c:pt>
                <c:pt idx="3267">
                  <c:v>432</c:v>
                </c:pt>
                <c:pt idx="3268">
                  <c:v>432</c:v>
                </c:pt>
                <c:pt idx="3269">
                  <c:v>433</c:v>
                </c:pt>
                <c:pt idx="3270">
                  <c:v>431</c:v>
                </c:pt>
                <c:pt idx="3271">
                  <c:v>433</c:v>
                </c:pt>
                <c:pt idx="3272">
                  <c:v>432</c:v>
                </c:pt>
                <c:pt idx="3273">
                  <c:v>432</c:v>
                </c:pt>
                <c:pt idx="3274">
                  <c:v>434</c:v>
                </c:pt>
                <c:pt idx="3275">
                  <c:v>432</c:v>
                </c:pt>
                <c:pt idx="3276">
                  <c:v>432</c:v>
                </c:pt>
                <c:pt idx="3277">
                  <c:v>433</c:v>
                </c:pt>
                <c:pt idx="3278">
                  <c:v>432</c:v>
                </c:pt>
                <c:pt idx="3279">
                  <c:v>433</c:v>
                </c:pt>
                <c:pt idx="3280">
                  <c:v>432</c:v>
                </c:pt>
                <c:pt idx="3281">
                  <c:v>433</c:v>
                </c:pt>
                <c:pt idx="3282">
                  <c:v>433</c:v>
                </c:pt>
                <c:pt idx="3283">
                  <c:v>431</c:v>
                </c:pt>
                <c:pt idx="3284">
                  <c:v>433</c:v>
                </c:pt>
                <c:pt idx="3285">
                  <c:v>433</c:v>
                </c:pt>
                <c:pt idx="3286">
                  <c:v>431</c:v>
                </c:pt>
                <c:pt idx="3287">
                  <c:v>434</c:v>
                </c:pt>
                <c:pt idx="3288">
                  <c:v>433</c:v>
                </c:pt>
                <c:pt idx="3289">
                  <c:v>432</c:v>
                </c:pt>
                <c:pt idx="3290">
                  <c:v>434</c:v>
                </c:pt>
                <c:pt idx="3291">
                  <c:v>431</c:v>
                </c:pt>
                <c:pt idx="3292">
                  <c:v>433</c:v>
                </c:pt>
                <c:pt idx="3293">
                  <c:v>432</c:v>
                </c:pt>
                <c:pt idx="3294">
                  <c:v>433</c:v>
                </c:pt>
                <c:pt idx="3295">
                  <c:v>433</c:v>
                </c:pt>
                <c:pt idx="3296">
                  <c:v>432</c:v>
                </c:pt>
                <c:pt idx="3297">
                  <c:v>433</c:v>
                </c:pt>
                <c:pt idx="3298">
                  <c:v>435</c:v>
                </c:pt>
                <c:pt idx="3299">
                  <c:v>435</c:v>
                </c:pt>
                <c:pt idx="3300">
                  <c:v>437</c:v>
                </c:pt>
                <c:pt idx="3301">
                  <c:v>436</c:v>
                </c:pt>
                <c:pt idx="3302">
                  <c:v>436</c:v>
                </c:pt>
                <c:pt idx="3303">
                  <c:v>438</c:v>
                </c:pt>
                <c:pt idx="3304">
                  <c:v>436</c:v>
                </c:pt>
                <c:pt idx="3305">
                  <c:v>437</c:v>
                </c:pt>
                <c:pt idx="3306">
                  <c:v>437</c:v>
                </c:pt>
                <c:pt idx="3307">
                  <c:v>437</c:v>
                </c:pt>
                <c:pt idx="3308">
                  <c:v>439</c:v>
                </c:pt>
                <c:pt idx="3309">
                  <c:v>438</c:v>
                </c:pt>
                <c:pt idx="3310">
                  <c:v>439</c:v>
                </c:pt>
                <c:pt idx="3311">
                  <c:v>440</c:v>
                </c:pt>
                <c:pt idx="3312">
                  <c:v>438</c:v>
                </c:pt>
                <c:pt idx="3313">
                  <c:v>440</c:v>
                </c:pt>
                <c:pt idx="3314">
                  <c:v>439</c:v>
                </c:pt>
                <c:pt idx="3315">
                  <c:v>438</c:v>
                </c:pt>
                <c:pt idx="3316">
                  <c:v>439</c:v>
                </c:pt>
                <c:pt idx="3317">
                  <c:v>438</c:v>
                </c:pt>
                <c:pt idx="3318">
                  <c:v>438</c:v>
                </c:pt>
                <c:pt idx="3319">
                  <c:v>439</c:v>
                </c:pt>
                <c:pt idx="3320">
                  <c:v>438</c:v>
                </c:pt>
                <c:pt idx="3321">
                  <c:v>439</c:v>
                </c:pt>
                <c:pt idx="3322">
                  <c:v>439</c:v>
                </c:pt>
                <c:pt idx="3323">
                  <c:v>439</c:v>
                </c:pt>
                <c:pt idx="3324">
                  <c:v>440</c:v>
                </c:pt>
                <c:pt idx="3325">
                  <c:v>439</c:v>
                </c:pt>
                <c:pt idx="3326">
                  <c:v>440</c:v>
                </c:pt>
                <c:pt idx="3327">
                  <c:v>440</c:v>
                </c:pt>
                <c:pt idx="3328">
                  <c:v>438</c:v>
                </c:pt>
                <c:pt idx="3329">
                  <c:v>440</c:v>
                </c:pt>
                <c:pt idx="3330">
                  <c:v>439</c:v>
                </c:pt>
                <c:pt idx="3331">
                  <c:v>438</c:v>
                </c:pt>
                <c:pt idx="3332">
                  <c:v>440</c:v>
                </c:pt>
                <c:pt idx="3333">
                  <c:v>438</c:v>
                </c:pt>
                <c:pt idx="3334">
                  <c:v>439</c:v>
                </c:pt>
                <c:pt idx="3335">
                  <c:v>439</c:v>
                </c:pt>
                <c:pt idx="3336">
                  <c:v>438</c:v>
                </c:pt>
                <c:pt idx="3337">
                  <c:v>440</c:v>
                </c:pt>
                <c:pt idx="3338">
                  <c:v>439</c:v>
                </c:pt>
                <c:pt idx="3339">
                  <c:v>439</c:v>
                </c:pt>
                <c:pt idx="3340">
                  <c:v>440</c:v>
                </c:pt>
                <c:pt idx="3341">
                  <c:v>437</c:v>
                </c:pt>
                <c:pt idx="3342">
                  <c:v>438</c:v>
                </c:pt>
                <c:pt idx="3343">
                  <c:v>436</c:v>
                </c:pt>
                <c:pt idx="3344">
                  <c:v>435</c:v>
                </c:pt>
                <c:pt idx="3345">
                  <c:v>437</c:v>
                </c:pt>
                <c:pt idx="3346">
                  <c:v>435</c:v>
                </c:pt>
                <c:pt idx="3347">
                  <c:v>435</c:v>
                </c:pt>
                <c:pt idx="3348">
                  <c:v>436</c:v>
                </c:pt>
                <c:pt idx="3349">
                  <c:v>435</c:v>
                </c:pt>
                <c:pt idx="3350">
                  <c:v>436</c:v>
                </c:pt>
                <c:pt idx="3351">
                  <c:v>436</c:v>
                </c:pt>
                <c:pt idx="3352">
                  <c:v>435</c:v>
                </c:pt>
                <c:pt idx="3353">
                  <c:v>437</c:v>
                </c:pt>
                <c:pt idx="3354">
                  <c:v>435</c:v>
                </c:pt>
                <c:pt idx="3355">
                  <c:v>435</c:v>
                </c:pt>
                <c:pt idx="3356">
                  <c:v>436</c:v>
                </c:pt>
                <c:pt idx="3357">
                  <c:v>435</c:v>
                </c:pt>
                <c:pt idx="3358">
                  <c:v>437</c:v>
                </c:pt>
                <c:pt idx="3359">
                  <c:v>435</c:v>
                </c:pt>
                <c:pt idx="3360">
                  <c:v>436</c:v>
                </c:pt>
                <c:pt idx="3361">
                  <c:v>437</c:v>
                </c:pt>
                <c:pt idx="3362">
                  <c:v>435</c:v>
                </c:pt>
                <c:pt idx="3363">
                  <c:v>435</c:v>
                </c:pt>
                <c:pt idx="3364">
                  <c:v>437</c:v>
                </c:pt>
                <c:pt idx="3365">
                  <c:v>434</c:v>
                </c:pt>
                <c:pt idx="3366">
                  <c:v>436</c:v>
                </c:pt>
                <c:pt idx="3367">
                  <c:v>436</c:v>
                </c:pt>
                <c:pt idx="3368">
                  <c:v>435</c:v>
                </c:pt>
                <c:pt idx="3369">
                  <c:v>436</c:v>
                </c:pt>
                <c:pt idx="3370">
                  <c:v>435</c:v>
                </c:pt>
                <c:pt idx="3371">
                  <c:v>436</c:v>
                </c:pt>
                <c:pt idx="3372">
                  <c:v>436</c:v>
                </c:pt>
                <c:pt idx="3373">
                  <c:v>434</c:v>
                </c:pt>
                <c:pt idx="3374">
                  <c:v>437</c:v>
                </c:pt>
                <c:pt idx="3375">
                  <c:v>435</c:v>
                </c:pt>
                <c:pt idx="3376">
                  <c:v>435</c:v>
                </c:pt>
                <c:pt idx="3377">
                  <c:v>438</c:v>
                </c:pt>
                <c:pt idx="3378">
                  <c:v>436</c:v>
                </c:pt>
                <c:pt idx="3379">
                  <c:v>438</c:v>
                </c:pt>
                <c:pt idx="3380">
                  <c:v>438</c:v>
                </c:pt>
                <c:pt idx="3381">
                  <c:v>438</c:v>
                </c:pt>
                <c:pt idx="3382">
                  <c:v>440</c:v>
                </c:pt>
                <c:pt idx="3383">
                  <c:v>438</c:v>
                </c:pt>
                <c:pt idx="3384">
                  <c:v>440</c:v>
                </c:pt>
                <c:pt idx="3385">
                  <c:v>440</c:v>
                </c:pt>
                <c:pt idx="3386">
                  <c:v>437</c:v>
                </c:pt>
                <c:pt idx="3387">
                  <c:v>440</c:v>
                </c:pt>
                <c:pt idx="3388">
                  <c:v>440</c:v>
                </c:pt>
                <c:pt idx="3389">
                  <c:v>439</c:v>
                </c:pt>
                <c:pt idx="3390">
                  <c:v>442</c:v>
                </c:pt>
                <c:pt idx="3391">
                  <c:v>440</c:v>
                </c:pt>
                <c:pt idx="3392">
                  <c:v>441</c:v>
                </c:pt>
                <c:pt idx="3393">
                  <c:v>442</c:v>
                </c:pt>
                <c:pt idx="3394">
                  <c:v>440</c:v>
                </c:pt>
                <c:pt idx="3395">
                  <c:v>441</c:v>
                </c:pt>
                <c:pt idx="3396">
                  <c:v>441</c:v>
                </c:pt>
                <c:pt idx="3397">
                  <c:v>440</c:v>
                </c:pt>
                <c:pt idx="3398">
                  <c:v>441</c:v>
                </c:pt>
                <c:pt idx="3399">
                  <c:v>440</c:v>
                </c:pt>
                <c:pt idx="3400">
                  <c:v>441</c:v>
                </c:pt>
                <c:pt idx="3401">
                  <c:v>441</c:v>
                </c:pt>
                <c:pt idx="3402">
                  <c:v>439</c:v>
                </c:pt>
                <c:pt idx="3403">
                  <c:v>442</c:v>
                </c:pt>
                <c:pt idx="3404">
                  <c:v>440</c:v>
                </c:pt>
                <c:pt idx="3405">
                  <c:v>439</c:v>
                </c:pt>
                <c:pt idx="3406">
                  <c:v>441</c:v>
                </c:pt>
                <c:pt idx="3407">
                  <c:v>440</c:v>
                </c:pt>
                <c:pt idx="3408">
                  <c:v>440</c:v>
                </c:pt>
                <c:pt idx="3409">
                  <c:v>441</c:v>
                </c:pt>
                <c:pt idx="3410">
                  <c:v>439</c:v>
                </c:pt>
                <c:pt idx="3411">
                  <c:v>441</c:v>
                </c:pt>
                <c:pt idx="3412">
                  <c:v>440</c:v>
                </c:pt>
                <c:pt idx="3413">
                  <c:v>441</c:v>
                </c:pt>
                <c:pt idx="3414">
                  <c:v>441</c:v>
                </c:pt>
                <c:pt idx="3415">
                  <c:v>439</c:v>
                </c:pt>
                <c:pt idx="3416">
                  <c:v>440</c:v>
                </c:pt>
                <c:pt idx="3417">
                  <c:v>440</c:v>
                </c:pt>
                <c:pt idx="3418">
                  <c:v>438</c:v>
                </c:pt>
                <c:pt idx="3419">
                  <c:v>437</c:v>
                </c:pt>
                <c:pt idx="3420">
                  <c:v>435</c:v>
                </c:pt>
                <c:pt idx="3421">
                  <c:v>436</c:v>
                </c:pt>
                <c:pt idx="3422">
                  <c:v>437</c:v>
                </c:pt>
                <c:pt idx="3423">
                  <c:v>435</c:v>
                </c:pt>
                <c:pt idx="3424">
                  <c:v>437</c:v>
                </c:pt>
                <c:pt idx="3425">
                  <c:v>436</c:v>
                </c:pt>
                <c:pt idx="3426">
                  <c:v>436</c:v>
                </c:pt>
                <c:pt idx="3427">
                  <c:v>437</c:v>
                </c:pt>
                <c:pt idx="3428">
                  <c:v>436</c:v>
                </c:pt>
                <c:pt idx="3429">
                  <c:v>438</c:v>
                </c:pt>
                <c:pt idx="3430">
                  <c:v>437</c:v>
                </c:pt>
                <c:pt idx="3431">
                  <c:v>436</c:v>
                </c:pt>
                <c:pt idx="3432">
                  <c:v>438</c:v>
                </c:pt>
                <c:pt idx="3433">
                  <c:v>437</c:v>
                </c:pt>
                <c:pt idx="3434">
                  <c:v>437</c:v>
                </c:pt>
                <c:pt idx="3435">
                  <c:v>439</c:v>
                </c:pt>
                <c:pt idx="3436">
                  <c:v>437</c:v>
                </c:pt>
                <c:pt idx="3437">
                  <c:v>437</c:v>
                </c:pt>
                <c:pt idx="3438">
                  <c:v>437</c:v>
                </c:pt>
                <c:pt idx="3439">
                  <c:v>437</c:v>
                </c:pt>
                <c:pt idx="3440">
                  <c:v>437</c:v>
                </c:pt>
                <c:pt idx="3441">
                  <c:v>436</c:v>
                </c:pt>
                <c:pt idx="3442">
                  <c:v>437</c:v>
                </c:pt>
                <c:pt idx="3443">
                  <c:v>437</c:v>
                </c:pt>
                <c:pt idx="3444">
                  <c:v>436</c:v>
                </c:pt>
                <c:pt idx="3445">
                  <c:v>437</c:v>
                </c:pt>
                <c:pt idx="3446">
                  <c:v>436</c:v>
                </c:pt>
                <c:pt idx="3447">
                  <c:v>436</c:v>
                </c:pt>
                <c:pt idx="3448">
                  <c:v>437</c:v>
                </c:pt>
                <c:pt idx="3449">
                  <c:v>435</c:v>
                </c:pt>
                <c:pt idx="3450">
                  <c:v>437</c:v>
                </c:pt>
                <c:pt idx="3451">
                  <c:v>437</c:v>
                </c:pt>
                <c:pt idx="3452">
                  <c:v>436</c:v>
                </c:pt>
                <c:pt idx="3453">
                  <c:v>437</c:v>
                </c:pt>
                <c:pt idx="3454">
                  <c:v>436</c:v>
                </c:pt>
                <c:pt idx="3455">
                  <c:v>436</c:v>
                </c:pt>
                <c:pt idx="3456">
                  <c:v>438</c:v>
                </c:pt>
                <c:pt idx="3457">
                  <c:v>436</c:v>
                </c:pt>
                <c:pt idx="3458">
                  <c:v>437</c:v>
                </c:pt>
                <c:pt idx="3459">
                  <c:v>437</c:v>
                </c:pt>
                <c:pt idx="3460">
                  <c:v>436</c:v>
                </c:pt>
                <c:pt idx="3461">
                  <c:v>437</c:v>
                </c:pt>
                <c:pt idx="3462">
                  <c:v>435</c:v>
                </c:pt>
                <c:pt idx="3463">
                  <c:v>435</c:v>
                </c:pt>
                <c:pt idx="3464">
                  <c:v>436</c:v>
                </c:pt>
                <c:pt idx="3465">
                  <c:v>435</c:v>
                </c:pt>
                <c:pt idx="3466">
                  <c:v>435</c:v>
                </c:pt>
                <c:pt idx="3467">
                  <c:v>436</c:v>
                </c:pt>
                <c:pt idx="3468">
                  <c:v>434</c:v>
                </c:pt>
                <c:pt idx="3469">
                  <c:v>436</c:v>
                </c:pt>
                <c:pt idx="3470">
                  <c:v>435</c:v>
                </c:pt>
                <c:pt idx="3471">
                  <c:v>436</c:v>
                </c:pt>
                <c:pt idx="3472">
                  <c:v>436</c:v>
                </c:pt>
                <c:pt idx="3473">
                  <c:v>434</c:v>
                </c:pt>
                <c:pt idx="3474">
                  <c:v>436</c:v>
                </c:pt>
                <c:pt idx="3475">
                  <c:v>435</c:v>
                </c:pt>
                <c:pt idx="3476">
                  <c:v>435</c:v>
                </c:pt>
                <c:pt idx="3477">
                  <c:v>437</c:v>
                </c:pt>
                <c:pt idx="3478">
                  <c:v>435</c:v>
                </c:pt>
                <c:pt idx="3479">
                  <c:v>435</c:v>
                </c:pt>
                <c:pt idx="3480">
                  <c:v>437</c:v>
                </c:pt>
                <c:pt idx="3481">
                  <c:v>435</c:v>
                </c:pt>
                <c:pt idx="3482">
                  <c:v>437</c:v>
                </c:pt>
                <c:pt idx="3483">
                  <c:v>435</c:v>
                </c:pt>
                <c:pt idx="3484">
                  <c:v>436</c:v>
                </c:pt>
                <c:pt idx="3485">
                  <c:v>438</c:v>
                </c:pt>
                <c:pt idx="3486">
                  <c:v>437</c:v>
                </c:pt>
                <c:pt idx="3487">
                  <c:v>438</c:v>
                </c:pt>
                <c:pt idx="3488">
                  <c:v>438</c:v>
                </c:pt>
                <c:pt idx="3489">
                  <c:v>437</c:v>
                </c:pt>
                <c:pt idx="3490">
                  <c:v>439</c:v>
                </c:pt>
                <c:pt idx="3491">
                  <c:v>438</c:v>
                </c:pt>
                <c:pt idx="3492">
                  <c:v>438</c:v>
                </c:pt>
                <c:pt idx="3493">
                  <c:v>440</c:v>
                </c:pt>
                <c:pt idx="3494">
                  <c:v>437</c:v>
                </c:pt>
                <c:pt idx="3495">
                  <c:v>438</c:v>
                </c:pt>
                <c:pt idx="3496">
                  <c:v>439</c:v>
                </c:pt>
                <c:pt idx="3497">
                  <c:v>438</c:v>
                </c:pt>
                <c:pt idx="3498">
                  <c:v>439</c:v>
                </c:pt>
                <c:pt idx="3499">
                  <c:v>438</c:v>
                </c:pt>
                <c:pt idx="3500">
                  <c:v>439</c:v>
                </c:pt>
                <c:pt idx="3501">
                  <c:v>440</c:v>
                </c:pt>
                <c:pt idx="3502">
                  <c:v>438</c:v>
                </c:pt>
                <c:pt idx="3503">
                  <c:v>440</c:v>
                </c:pt>
                <c:pt idx="3504">
                  <c:v>440</c:v>
                </c:pt>
                <c:pt idx="3505">
                  <c:v>437</c:v>
                </c:pt>
                <c:pt idx="3506">
                  <c:v>440</c:v>
                </c:pt>
                <c:pt idx="3507">
                  <c:v>438</c:v>
                </c:pt>
                <c:pt idx="3508">
                  <c:v>438</c:v>
                </c:pt>
                <c:pt idx="3509">
                  <c:v>439</c:v>
                </c:pt>
                <c:pt idx="3510">
                  <c:v>437</c:v>
                </c:pt>
                <c:pt idx="3511">
                  <c:v>439</c:v>
                </c:pt>
                <c:pt idx="3512">
                  <c:v>438</c:v>
                </c:pt>
                <c:pt idx="3513">
                  <c:v>438</c:v>
                </c:pt>
                <c:pt idx="3514">
                  <c:v>440</c:v>
                </c:pt>
                <c:pt idx="3515">
                  <c:v>438</c:v>
                </c:pt>
                <c:pt idx="3516">
                  <c:v>438</c:v>
                </c:pt>
                <c:pt idx="3517">
                  <c:v>439</c:v>
                </c:pt>
                <c:pt idx="3518">
                  <c:v>437</c:v>
                </c:pt>
                <c:pt idx="3519">
                  <c:v>439</c:v>
                </c:pt>
                <c:pt idx="3520">
                  <c:v>438</c:v>
                </c:pt>
                <c:pt idx="3521">
                  <c:v>438</c:v>
                </c:pt>
                <c:pt idx="3522">
                  <c:v>440</c:v>
                </c:pt>
                <c:pt idx="3523">
                  <c:v>438</c:v>
                </c:pt>
                <c:pt idx="3524">
                  <c:v>439</c:v>
                </c:pt>
                <c:pt idx="3525">
                  <c:v>440</c:v>
                </c:pt>
                <c:pt idx="3526">
                  <c:v>437</c:v>
                </c:pt>
                <c:pt idx="3527">
                  <c:v>439</c:v>
                </c:pt>
                <c:pt idx="3528">
                  <c:v>438</c:v>
                </c:pt>
                <c:pt idx="3529">
                  <c:v>438</c:v>
                </c:pt>
                <c:pt idx="3530">
                  <c:v>439</c:v>
                </c:pt>
                <c:pt idx="3531">
                  <c:v>437</c:v>
                </c:pt>
                <c:pt idx="3532">
                  <c:v>438</c:v>
                </c:pt>
                <c:pt idx="3533">
                  <c:v>438</c:v>
                </c:pt>
                <c:pt idx="3534">
                  <c:v>436</c:v>
                </c:pt>
                <c:pt idx="3535">
                  <c:v>438</c:v>
                </c:pt>
                <c:pt idx="3536">
                  <c:v>437</c:v>
                </c:pt>
                <c:pt idx="3537">
                  <c:v>436</c:v>
                </c:pt>
                <c:pt idx="3538">
                  <c:v>438</c:v>
                </c:pt>
                <c:pt idx="3539">
                  <c:v>437</c:v>
                </c:pt>
                <c:pt idx="3540">
                  <c:v>438</c:v>
                </c:pt>
                <c:pt idx="3541">
                  <c:v>438</c:v>
                </c:pt>
                <c:pt idx="3542">
                  <c:v>437</c:v>
                </c:pt>
                <c:pt idx="3543">
                  <c:v>439</c:v>
                </c:pt>
                <c:pt idx="3544">
                  <c:v>437</c:v>
                </c:pt>
                <c:pt idx="3545">
                  <c:v>437</c:v>
                </c:pt>
                <c:pt idx="3546">
                  <c:v>437</c:v>
                </c:pt>
                <c:pt idx="3547">
                  <c:v>435</c:v>
                </c:pt>
                <c:pt idx="3548">
                  <c:v>437</c:v>
                </c:pt>
                <c:pt idx="3549">
                  <c:v>436</c:v>
                </c:pt>
                <c:pt idx="3550">
                  <c:v>436</c:v>
                </c:pt>
                <c:pt idx="3551">
                  <c:v>437</c:v>
                </c:pt>
                <c:pt idx="3552">
                  <c:v>436</c:v>
                </c:pt>
                <c:pt idx="3553">
                  <c:v>436</c:v>
                </c:pt>
                <c:pt idx="3554">
                  <c:v>438</c:v>
                </c:pt>
                <c:pt idx="3555">
                  <c:v>436</c:v>
                </c:pt>
                <c:pt idx="3556">
                  <c:v>438</c:v>
                </c:pt>
                <c:pt idx="3557">
                  <c:v>437</c:v>
                </c:pt>
                <c:pt idx="3558">
                  <c:v>437</c:v>
                </c:pt>
                <c:pt idx="3559">
                  <c:v>438</c:v>
                </c:pt>
                <c:pt idx="3560">
                  <c:v>436</c:v>
                </c:pt>
                <c:pt idx="3561">
                  <c:v>438</c:v>
                </c:pt>
                <c:pt idx="3562">
                  <c:v>437</c:v>
                </c:pt>
                <c:pt idx="3563">
                  <c:v>436</c:v>
                </c:pt>
                <c:pt idx="3564">
                  <c:v>438</c:v>
                </c:pt>
                <c:pt idx="3565">
                  <c:v>436</c:v>
                </c:pt>
                <c:pt idx="3566">
                  <c:v>436</c:v>
                </c:pt>
                <c:pt idx="3567">
                  <c:v>438</c:v>
                </c:pt>
                <c:pt idx="3568">
                  <c:v>436</c:v>
                </c:pt>
                <c:pt idx="3569">
                  <c:v>437</c:v>
                </c:pt>
                <c:pt idx="3570">
                  <c:v>437</c:v>
                </c:pt>
                <c:pt idx="3571">
                  <c:v>437</c:v>
                </c:pt>
                <c:pt idx="3572">
                  <c:v>439</c:v>
                </c:pt>
                <c:pt idx="3573">
                  <c:v>437</c:v>
                </c:pt>
                <c:pt idx="3574">
                  <c:v>438</c:v>
                </c:pt>
                <c:pt idx="3575">
                  <c:v>438</c:v>
                </c:pt>
                <c:pt idx="3576">
                  <c:v>437</c:v>
                </c:pt>
                <c:pt idx="3577">
                  <c:v>438</c:v>
                </c:pt>
                <c:pt idx="3578">
                  <c:v>436</c:v>
                </c:pt>
                <c:pt idx="3579">
                  <c:v>436</c:v>
                </c:pt>
                <c:pt idx="3580">
                  <c:v>437</c:v>
                </c:pt>
                <c:pt idx="3581">
                  <c:v>436</c:v>
                </c:pt>
                <c:pt idx="3582">
                  <c:v>436</c:v>
                </c:pt>
                <c:pt idx="3583">
                  <c:v>437</c:v>
                </c:pt>
                <c:pt idx="3584">
                  <c:v>435</c:v>
                </c:pt>
                <c:pt idx="3585">
                  <c:v>437</c:v>
                </c:pt>
                <c:pt idx="3586">
                  <c:v>437</c:v>
                </c:pt>
                <c:pt idx="3587">
                  <c:v>436</c:v>
                </c:pt>
                <c:pt idx="3588">
                  <c:v>437</c:v>
                </c:pt>
                <c:pt idx="3589">
                  <c:v>436</c:v>
                </c:pt>
                <c:pt idx="3590">
                  <c:v>438</c:v>
                </c:pt>
                <c:pt idx="3591">
                  <c:v>436</c:v>
                </c:pt>
                <c:pt idx="3592">
                  <c:v>435</c:v>
                </c:pt>
                <c:pt idx="3593">
                  <c:v>437</c:v>
                </c:pt>
                <c:pt idx="3594">
                  <c:v>435</c:v>
                </c:pt>
                <c:pt idx="3595">
                  <c:v>435</c:v>
                </c:pt>
                <c:pt idx="3596">
                  <c:v>437</c:v>
                </c:pt>
                <c:pt idx="3597">
                  <c:v>435</c:v>
                </c:pt>
                <c:pt idx="3598">
                  <c:v>436</c:v>
                </c:pt>
                <c:pt idx="3599">
                  <c:v>436</c:v>
                </c:pt>
                <c:pt idx="3600">
                  <c:v>436</c:v>
                </c:pt>
                <c:pt idx="3601">
                  <c:v>439</c:v>
                </c:pt>
                <c:pt idx="3602">
                  <c:v>437</c:v>
                </c:pt>
                <c:pt idx="3603">
                  <c:v>439</c:v>
                </c:pt>
                <c:pt idx="3604">
                  <c:v>441</c:v>
                </c:pt>
                <c:pt idx="3605">
                  <c:v>440</c:v>
                </c:pt>
                <c:pt idx="3606">
                  <c:v>442</c:v>
                </c:pt>
                <c:pt idx="3607">
                  <c:v>441</c:v>
                </c:pt>
                <c:pt idx="3608">
                  <c:v>440</c:v>
                </c:pt>
                <c:pt idx="3609">
                  <c:v>442</c:v>
                </c:pt>
                <c:pt idx="3610">
                  <c:v>440</c:v>
                </c:pt>
                <c:pt idx="3611">
                  <c:v>440</c:v>
                </c:pt>
                <c:pt idx="3612">
                  <c:v>442</c:v>
                </c:pt>
                <c:pt idx="3613">
                  <c:v>439</c:v>
                </c:pt>
                <c:pt idx="3614">
                  <c:v>441</c:v>
                </c:pt>
                <c:pt idx="3615">
                  <c:v>440</c:v>
                </c:pt>
                <c:pt idx="3616">
                  <c:v>440</c:v>
                </c:pt>
                <c:pt idx="3617">
                  <c:v>441</c:v>
                </c:pt>
                <c:pt idx="3618">
                  <c:v>440</c:v>
                </c:pt>
                <c:pt idx="3619">
                  <c:v>441</c:v>
                </c:pt>
                <c:pt idx="3620">
                  <c:v>442</c:v>
                </c:pt>
                <c:pt idx="3621">
                  <c:v>440</c:v>
                </c:pt>
                <c:pt idx="3622">
                  <c:v>443</c:v>
                </c:pt>
                <c:pt idx="3623">
                  <c:v>441</c:v>
                </c:pt>
                <c:pt idx="3624">
                  <c:v>440</c:v>
                </c:pt>
                <c:pt idx="3625">
                  <c:v>442</c:v>
                </c:pt>
                <c:pt idx="3626">
                  <c:v>440</c:v>
                </c:pt>
                <c:pt idx="3627">
                  <c:v>441</c:v>
                </c:pt>
                <c:pt idx="3628">
                  <c:v>441</c:v>
                </c:pt>
                <c:pt idx="3629">
                  <c:v>440</c:v>
                </c:pt>
                <c:pt idx="3630">
                  <c:v>441</c:v>
                </c:pt>
                <c:pt idx="3631">
                  <c:v>440</c:v>
                </c:pt>
                <c:pt idx="3632">
                  <c:v>441</c:v>
                </c:pt>
                <c:pt idx="3633">
                  <c:v>442</c:v>
                </c:pt>
                <c:pt idx="3634">
                  <c:v>440</c:v>
                </c:pt>
                <c:pt idx="3635">
                  <c:v>442</c:v>
                </c:pt>
                <c:pt idx="3636">
                  <c:v>441</c:v>
                </c:pt>
                <c:pt idx="3637">
                  <c:v>440</c:v>
                </c:pt>
                <c:pt idx="3638">
                  <c:v>442</c:v>
                </c:pt>
                <c:pt idx="3639">
                  <c:v>441</c:v>
                </c:pt>
                <c:pt idx="3640">
                  <c:v>440</c:v>
                </c:pt>
                <c:pt idx="3641">
                  <c:v>442</c:v>
                </c:pt>
                <c:pt idx="3642">
                  <c:v>440</c:v>
                </c:pt>
                <c:pt idx="3643">
                  <c:v>441</c:v>
                </c:pt>
                <c:pt idx="3644">
                  <c:v>441</c:v>
                </c:pt>
                <c:pt idx="3645">
                  <c:v>439</c:v>
                </c:pt>
                <c:pt idx="3646">
                  <c:v>441</c:v>
                </c:pt>
                <c:pt idx="3647">
                  <c:v>440</c:v>
                </c:pt>
                <c:pt idx="3648">
                  <c:v>441</c:v>
                </c:pt>
                <c:pt idx="3649">
                  <c:v>441</c:v>
                </c:pt>
                <c:pt idx="3650">
                  <c:v>440</c:v>
                </c:pt>
                <c:pt idx="3651">
                  <c:v>442</c:v>
                </c:pt>
                <c:pt idx="3652">
                  <c:v>441</c:v>
                </c:pt>
                <c:pt idx="3653">
                  <c:v>440</c:v>
                </c:pt>
                <c:pt idx="3654">
                  <c:v>442</c:v>
                </c:pt>
                <c:pt idx="3655">
                  <c:v>440</c:v>
                </c:pt>
                <c:pt idx="3656">
                  <c:v>440</c:v>
                </c:pt>
                <c:pt idx="3657">
                  <c:v>442</c:v>
                </c:pt>
                <c:pt idx="3658">
                  <c:v>440</c:v>
                </c:pt>
                <c:pt idx="3659">
                  <c:v>441</c:v>
                </c:pt>
                <c:pt idx="3660">
                  <c:v>440</c:v>
                </c:pt>
                <c:pt idx="3661">
                  <c:v>440</c:v>
                </c:pt>
                <c:pt idx="3662">
                  <c:v>442</c:v>
                </c:pt>
                <c:pt idx="3663">
                  <c:v>439</c:v>
                </c:pt>
                <c:pt idx="3664">
                  <c:v>441</c:v>
                </c:pt>
                <c:pt idx="3665">
                  <c:v>441</c:v>
                </c:pt>
                <c:pt idx="3666">
                  <c:v>440</c:v>
                </c:pt>
                <c:pt idx="3667">
                  <c:v>441</c:v>
                </c:pt>
                <c:pt idx="3668">
                  <c:v>440</c:v>
                </c:pt>
                <c:pt idx="3669">
                  <c:v>440</c:v>
                </c:pt>
                <c:pt idx="3670">
                  <c:v>441</c:v>
                </c:pt>
                <c:pt idx="3671">
                  <c:v>440</c:v>
                </c:pt>
                <c:pt idx="3672">
                  <c:v>442</c:v>
                </c:pt>
                <c:pt idx="3673">
                  <c:v>441</c:v>
                </c:pt>
                <c:pt idx="3674">
                  <c:v>440</c:v>
                </c:pt>
                <c:pt idx="3675">
                  <c:v>441</c:v>
                </c:pt>
                <c:pt idx="3676">
                  <c:v>441</c:v>
                </c:pt>
                <c:pt idx="3677">
                  <c:v>441</c:v>
                </c:pt>
                <c:pt idx="3678">
                  <c:v>440</c:v>
                </c:pt>
                <c:pt idx="3679">
                  <c:v>438</c:v>
                </c:pt>
                <c:pt idx="3680">
                  <c:v>439</c:v>
                </c:pt>
                <c:pt idx="3681">
                  <c:v>438</c:v>
                </c:pt>
                <c:pt idx="3682">
                  <c:v>437</c:v>
                </c:pt>
                <c:pt idx="3683">
                  <c:v>439</c:v>
                </c:pt>
                <c:pt idx="3684">
                  <c:v>437</c:v>
                </c:pt>
                <c:pt idx="3685">
                  <c:v>438</c:v>
                </c:pt>
                <c:pt idx="3686">
                  <c:v>440</c:v>
                </c:pt>
                <c:pt idx="3687">
                  <c:v>439</c:v>
                </c:pt>
                <c:pt idx="3688">
                  <c:v>439</c:v>
                </c:pt>
                <c:pt idx="3689">
                  <c:v>440</c:v>
                </c:pt>
                <c:pt idx="3690">
                  <c:v>440</c:v>
                </c:pt>
                <c:pt idx="3691">
                  <c:v>441</c:v>
                </c:pt>
                <c:pt idx="3692">
                  <c:v>440</c:v>
                </c:pt>
                <c:pt idx="3693">
                  <c:v>441</c:v>
                </c:pt>
                <c:pt idx="3694">
                  <c:v>440</c:v>
                </c:pt>
                <c:pt idx="3695">
                  <c:v>439</c:v>
                </c:pt>
                <c:pt idx="3696">
                  <c:v>441</c:v>
                </c:pt>
                <c:pt idx="3697">
                  <c:v>440</c:v>
                </c:pt>
                <c:pt idx="3698">
                  <c:v>439</c:v>
                </c:pt>
                <c:pt idx="3699">
                  <c:v>441</c:v>
                </c:pt>
                <c:pt idx="3700">
                  <c:v>438</c:v>
                </c:pt>
                <c:pt idx="3701">
                  <c:v>440</c:v>
                </c:pt>
                <c:pt idx="3702">
                  <c:v>440</c:v>
                </c:pt>
                <c:pt idx="3703">
                  <c:v>438</c:v>
                </c:pt>
                <c:pt idx="3704">
                  <c:v>440</c:v>
                </c:pt>
                <c:pt idx="3705">
                  <c:v>438</c:v>
                </c:pt>
                <c:pt idx="3706">
                  <c:v>439</c:v>
                </c:pt>
                <c:pt idx="3707">
                  <c:v>440</c:v>
                </c:pt>
                <c:pt idx="3708">
                  <c:v>439</c:v>
                </c:pt>
                <c:pt idx="3709">
                  <c:v>440</c:v>
                </c:pt>
                <c:pt idx="3710">
                  <c:v>439</c:v>
                </c:pt>
                <c:pt idx="3711">
                  <c:v>438</c:v>
                </c:pt>
                <c:pt idx="3712">
                  <c:v>440</c:v>
                </c:pt>
                <c:pt idx="3713">
                  <c:v>438</c:v>
                </c:pt>
                <c:pt idx="3714">
                  <c:v>438</c:v>
                </c:pt>
                <c:pt idx="3715">
                  <c:v>439</c:v>
                </c:pt>
                <c:pt idx="3716">
                  <c:v>438</c:v>
                </c:pt>
                <c:pt idx="3717">
                  <c:v>439</c:v>
                </c:pt>
                <c:pt idx="3718">
                  <c:v>438</c:v>
                </c:pt>
                <c:pt idx="3719">
                  <c:v>439</c:v>
                </c:pt>
                <c:pt idx="3720">
                  <c:v>439</c:v>
                </c:pt>
                <c:pt idx="3721">
                  <c:v>437</c:v>
                </c:pt>
                <c:pt idx="3722">
                  <c:v>438</c:v>
                </c:pt>
                <c:pt idx="3723">
                  <c:v>438</c:v>
                </c:pt>
                <c:pt idx="3724">
                  <c:v>436</c:v>
                </c:pt>
                <c:pt idx="3725">
                  <c:v>438</c:v>
                </c:pt>
                <c:pt idx="3726">
                  <c:v>437</c:v>
                </c:pt>
                <c:pt idx="3727">
                  <c:v>437</c:v>
                </c:pt>
                <c:pt idx="3728">
                  <c:v>439</c:v>
                </c:pt>
                <c:pt idx="3729">
                  <c:v>436</c:v>
                </c:pt>
                <c:pt idx="3730">
                  <c:v>438</c:v>
                </c:pt>
                <c:pt idx="3731">
                  <c:v>437</c:v>
                </c:pt>
                <c:pt idx="3732">
                  <c:v>436</c:v>
                </c:pt>
                <c:pt idx="3733">
                  <c:v>438</c:v>
                </c:pt>
                <c:pt idx="3734">
                  <c:v>437</c:v>
                </c:pt>
                <c:pt idx="3735">
                  <c:v>437</c:v>
                </c:pt>
                <c:pt idx="3736">
                  <c:v>438</c:v>
                </c:pt>
                <c:pt idx="3737">
                  <c:v>437</c:v>
                </c:pt>
                <c:pt idx="3738">
                  <c:v>438</c:v>
                </c:pt>
                <c:pt idx="3739">
                  <c:v>436</c:v>
                </c:pt>
                <c:pt idx="3740">
                  <c:v>436</c:v>
                </c:pt>
                <c:pt idx="3741">
                  <c:v>439</c:v>
                </c:pt>
                <c:pt idx="3742">
                  <c:v>436</c:v>
                </c:pt>
                <c:pt idx="3743">
                  <c:v>436</c:v>
                </c:pt>
                <c:pt idx="3744">
                  <c:v>437</c:v>
                </c:pt>
                <c:pt idx="3745">
                  <c:v>435</c:v>
                </c:pt>
                <c:pt idx="3746">
                  <c:v>437</c:v>
                </c:pt>
                <c:pt idx="3747">
                  <c:v>435</c:v>
                </c:pt>
                <c:pt idx="3748">
                  <c:v>436</c:v>
                </c:pt>
                <c:pt idx="3749">
                  <c:v>437</c:v>
                </c:pt>
                <c:pt idx="3750">
                  <c:v>435</c:v>
                </c:pt>
                <c:pt idx="3751">
                  <c:v>437</c:v>
                </c:pt>
                <c:pt idx="3752">
                  <c:v>437</c:v>
                </c:pt>
                <c:pt idx="3753">
                  <c:v>434</c:v>
                </c:pt>
                <c:pt idx="3754">
                  <c:v>437</c:v>
                </c:pt>
                <c:pt idx="3755">
                  <c:v>436</c:v>
                </c:pt>
                <c:pt idx="3756">
                  <c:v>436</c:v>
                </c:pt>
                <c:pt idx="3757">
                  <c:v>437</c:v>
                </c:pt>
                <c:pt idx="3758">
                  <c:v>436</c:v>
                </c:pt>
                <c:pt idx="3759">
                  <c:v>436</c:v>
                </c:pt>
                <c:pt idx="3760">
                  <c:v>436</c:v>
                </c:pt>
                <c:pt idx="3761">
                  <c:v>434</c:v>
                </c:pt>
                <c:pt idx="3762">
                  <c:v>437</c:v>
                </c:pt>
                <c:pt idx="3763">
                  <c:v>435</c:v>
                </c:pt>
                <c:pt idx="3764">
                  <c:v>436</c:v>
                </c:pt>
                <c:pt idx="3765">
                  <c:v>436</c:v>
                </c:pt>
                <c:pt idx="3766">
                  <c:v>435</c:v>
                </c:pt>
                <c:pt idx="3767">
                  <c:v>436</c:v>
                </c:pt>
                <c:pt idx="3768">
                  <c:v>436</c:v>
                </c:pt>
                <c:pt idx="3769">
                  <c:v>435</c:v>
                </c:pt>
                <c:pt idx="3770">
                  <c:v>437</c:v>
                </c:pt>
                <c:pt idx="3771">
                  <c:v>435</c:v>
                </c:pt>
                <c:pt idx="3772">
                  <c:v>436</c:v>
                </c:pt>
                <c:pt idx="3773">
                  <c:v>437</c:v>
                </c:pt>
                <c:pt idx="3774">
                  <c:v>435</c:v>
                </c:pt>
                <c:pt idx="3775">
                  <c:v>436</c:v>
                </c:pt>
                <c:pt idx="3776">
                  <c:v>436</c:v>
                </c:pt>
                <c:pt idx="3777">
                  <c:v>436</c:v>
                </c:pt>
                <c:pt idx="3778">
                  <c:v>436</c:v>
                </c:pt>
                <c:pt idx="3779">
                  <c:v>435</c:v>
                </c:pt>
                <c:pt idx="3780">
                  <c:v>436</c:v>
                </c:pt>
                <c:pt idx="3781">
                  <c:v>436</c:v>
                </c:pt>
                <c:pt idx="3782">
                  <c:v>434</c:v>
                </c:pt>
                <c:pt idx="3783">
                  <c:v>437</c:v>
                </c:pt>
                <c:pt idx="3784">
                  <c:v>435</c:v>
                </c:pt>
                <c:pt idx="3785">
                  <c:v>434</c:v>
                </c:pt>
                <c:pt idx="3786">
                  <c:v>437</c:v>
                </c:pt>
                <c:pt idx="3787">
                  <c:v>435</c:v>
                </c:pt>
                <c:pt idx="3788">
                  <c:v>436</c:v>
                </c:pt>
                <c:pt idx="3789">
                  <c:v>437</c:v>
                </c:pt>
                <c:pt idx="3790">
                  <c:v>435</c:v>
                </c:pt>
                <c:pt idx="3791">
                  <c:v>437</c:v>
                </c:pt>
                <c:pt idx="3792">
                  <c:v>436</c:v>
                </c:pt>
                <c:pt idx="3793">
                  <c:v>435</c:v>
                </c:pt>
                <c:pt idx="3794">
                  <c:v>436</c:v>
                </c:pt>
                <c:pt idx="3795">
                  <c:v>435</c:v>
                </c:pt>
                <c:pt idx="3796">
                  <c:v>435</c:v>
                </c:pt>
                <c:pt idx="3797">
                  <c:v>435</c:v>
                </c:pt>
                <c:pt idx="3798">
                  <c:v>434</c:v>
                </c:pt>
                <c:pt idx="3799">
                  <c:v>436</c:v>
                </c:pt>
                <c:pt idx="3800">
                  <c:v>434</c:v>
                </c:pt>
                <c:pt idx="3801">
                  <c:v>435</c:v>
                </c:pt>
                <c:pt idx="3802">
                  <c:v>436</c:v>
                </c:pt>
                <c:pt idx="3803">
                  <c:v>433</c:v>
                </c:pt>
                <c:pt idx="3804">
                  <c:v>436</c:v>
                </c:pt>
                <c:pt idx="3805">
                  <c:v>436</c:v>
                </c:pt>
                <c:pt idx="3806">
                  <c:v>435</c:v>
                </c:pt>
                <c:pt idx="3807">
                  <c:v>436</c:v>
                </c:pt>
                <c:pt idx="3808">
                  <c:v>434</c:v>
                </c:pt>
                <c:pt idx="3809">
                  <c:v>435</c:v>
                </c:pt>
                <c:pt idx="3810">
                  <c:v>436</c:v>
                </c:pt>
                <c:pt idx="3811">
                  <c:v>434</c:v>
                </c:pt>
                <c:pt idx="3812">
                  <c:v>436</c:v>
                </c:pt>
                <c:pt idx="3813">
                  <c:v>435</c:v>
                </c:pt>
                <c:pt idx="3814">
                  <c:v>434</c:v>
                </c:pt>
                <c:pt idx="3815">
                  <c:v>436</c:v>
                </c:pt>
                <c:pt idx="3816">
                  <c:v>435</c:v>
                </c:pt>
                <c:pt idx="3817">
                  <c:v>436</c:v>
                </c:pt>
                <c:pt idx="3818">
                  <c:v>436</c:v>
                </c:pt>
                <c:pt idx="3819">
                  <c:v>434</c:v>
                </c:pt>
                <c:pt idx="3820">
                  <c:v>436</c:v>
                </c:pt>
                <c:pt idx="3821">
                  <c:v>435</c:v>
                </c:pt>
                <c:pt idx="3822">
                  <c:v>434</c:v>
                </c:pt>
                <c:pt idx="3823">
                  <c:v>436</c:v>
                </c:pt>
                <c:pt idx="3824">
                  <c:v>434</c:v>
                </c:pt>
                <c:pt idx="3825">
                  <c:v>435</c:v>
                </c:pt>
                <c:pt idx="3826">
                  <c:v>435</c:v>
                </c:pt>
                <c:pt idx="3827">
                  <c:v>435</c:v>
                </c:pt>
                <c:pt idx="3828">
                  <c:v>436</c:v>
                </c:pt>
                <c:pt idx="3829">
                  <c:v>434</c:v>
                </c:pt>
                <c:pt idx="3830">
                  <c:v>435</c:v>
                </c:pt>
                <c:pt idx="3831">
                  <c:v>436</c:v>
                </c:pt>
                <c:pt idx="3832">
                  <c:v>434</c:v>
                </c:pt>
                <c:pt idx="3833">
                  <c:v>435</c:v>
                </c:pt>
                <c:pt idx="3834">
                  <c:v>435</c:v>
                </c:pt>
                <c:pt idx="3835">
                  <c:v>434</c:v>
                </c:pt>
                <c:pt idx="3836">
                  <c:v>436</c:v>
                </c:pt>
                <c:pt idx="3837">
                  <c:v>433</c:v>
                </c:pt>
                <c:pt idx="3838">
                  <c:v>435</c:v>
                </c:pt>
                <c:pt idx="3839">
                  <c:v>434</c:v>
                </c:pt>
                <c:pt idx="3840">
                  <c:v>433</c:v>
                </c:pt>
                <c:pt idx="3841">
                  <c:v>435</c:v>
                </c:pt>
                <c:pt idx="3842">
                  <c:v>434</c:v>
                </c:pt>
                <c:pt idx="3843">
                  <c:v>433</c:v>
                </c:pt>
                <c:pt idx="3844">
                  <c:v>435</c:v>
                </c:pt>
                <c:pt idx="3845">
                  <c:v>434</c:v>
                </c:pt>
                <c:pt idx="3846">
                  <c:v>435</c:v>
                </c:pt>
                <c:pt idx="3847">
                  <c:v>435</c:v>
                </c:pt>
                <c:pt idx="3848">
                  <c:v>433</c:v>
                </c:pt>
                <c:pt idx="3849">
                  <c:v>436</c:v>
                </c:pt>
                <c:pt idx="3850">
                  <c:v>433</c:v>
                </c:pt>
                <c:pt idx="3851">
                  <c:v>433</c:v>
                </c:pt>
                <c:pt idx="3852">
                  <c:v>434</c:v>
                </c:pt>
                <c:pt idx="3853">
                  <c:v>432</c:v>
                </c:pt>
                <c:pt idx="3854">
                  <c:v>434</c:v>
                </c:pt>
                <c:pt idx="3855">
                  <c:v>434</c:v>
                </c:pt>
                <c:pt idx="3856">
                  <c:v>433</c:v>
                </c:pt>
                <c:pt idx="3857">
                  <c:v>434</c:v>
                </c:pt>
                <c:pt idx="3858">
                  <c:v>433</c:v>
                </c:pt>
                <c:pt idx="3859">
                  <c:v>433</c:v>
                </c:pt>
                <c:pt idx="3860">
                  <c:v>436</c:v>
                </c:pt>
                <c:pt idx="3861">
                  <c:v>433</c:v>
                </c:pt>
                <c:pt idx="3862">
                  <c:v>434</c:v>
                </c:pt>
                <c:pt idx="3863">
                  <c:v>434</c:v>
                </c:pt>
                <c:pt idx="3864">
                  <c:v>433</c:v>
                </c:pt>
                <c:pt idx="3865">
                  <c:v>434</c:v>
                </c:pt>
                <c:pt idx="3866">
                  <c:v>433</c:v>
                </c:pt>
                <c:pt idx="3867">
                  <c:v>432</c:v>
                </c:pt>
                <c:pt idx="3868">
                  <c:v>434</c:v>
                </c:pt>
                <c:pt idx="3869">
                  <c:v>432</c:v>
                </c:pt>
                <c:pt idx="3870">
                  <c:v>434</c:v>
                </c:pt>
                <c:pt idx="3871">
                  <c:v>434</c:v>
                </c:pt>
                <c:pt idx="3872">
                  <c:v>432</c:v>
                </c:pt>
                <c:pt idx="3873">
                  <c:v>434</c:v>
                </c:pt>
                <c:pt idx="3874">
                  <c:v>432</c:v>
                </c:pt>
                <c:pt idx="3875">
                  <c:v>433</c:v>
                </c:pt>
                <c:pt idx="3876">
                  <c:v>433</c:v>
                </c:pt>
                <c:pt idx="3877">
                  <c:v>432</c:v>
                </c:pt>
                <c:pt idx="3878">
                  <c:v>434</c:v>
                </c:pt>
                <c:pt idx="3879">
                  <c:v>433</c:v>
                </c:pt>
                <c:pt idx="3880">
                  <c:v>433</c:v>
                </c:pt>
                <c:pt idx="3881">
                  <c:v>435</c:v>
                </c:pt>
                <c:pt idx="3882">
                  <c:v>434</c:v>
                </c:pt>
                <c:pt idx="3883">
                  <c:v>435</c:v>
                </c:pt>
                <c:pt idx="3884">
                  <c:v>436</c:v>
                </c:pt>
                <c:pt idx="3885">
                  <c:v>434</c:v>
                </c:pt>
                <c:pt idx="3886">
                  <c:v>437</c:v>
                </c:pt>
                <c:pt idx="3887">
                  <c:v>435</c:v>
                </c:pt>
                <c:pt idx="3888">
                  <c:v>435</c:v>
                </c:pt>
                <c:pt idx="3889">
                  <c:v>438</c:v>
                </c:pt>
                <c:pt idx="3890">
                  <c:v>436</c:v>
                </c:pt>
                <c:pt idx="3891">
                  <c:v>437</c:v>
                </c:pt>
                <c:pt idx="3892">
                  <c:v>439</c:v>
                </c:pt>
                <c:pt idx="3893">
                  <c:v>436</c:v>
                </c:pt>
                <c:pt idx="3894">
                  <c:v>438</c:v>
                </c:pt>
                <c:pt idx="3895">
                  <c:v>437</c:v>
                </c:pt>
                <c:pt idx="3896">
                  <c:v>437</c:v>
                </c:pt>
                <c:pt idx="3897">
                  <c:v>438</c:v>
                </c:pt>
                <c:pt idx="3898">
                  <c:v>436</c:v>
                </c:pt>
                <c:pt idx="3899">
                  <c:v>438</c:v>
                </c:pt>
                <c:pt idx="3900">
                  <c:v>437</c:v>
                </c:pt>
                <c:pt idx="3901">
                  <c:v>436</c:v>
                </c:pt>
                <c:pt idx="3902">
                  <c:v>438</c:v>
                </c:pt>
                <c:pt idx="3903">
                  <c:v>437</c:v>
                </c:pt>
                <c:pt idx="3904">
                  <c:v>436</c:v>
                </c:pt>
                <c:pt idx="3905">
                  <c:v>438</c:v>
                </c:pt>
                <c:pt idx="3906">
                  <c:v>437</c:v>
                </c:pt>
                <c:pt idx="3907">
                  <c:v>438</c:v>
                </c:pt>
                <c:pt idx="3908">
                  <c:v>438</c:v>
                </c:pt>
                <c:pt idx="3909">
                  <c:v>437</c:v>
                </c:pt>
                <c:pt idx="3910">
                  <c:v>439</c:v>
                </c:pt>
                <c:pt idx="3911">
                  <c:v>437</c:v>
                </c:pt>
                <c:pt idx="3912">
                  <c:v>438</c:v>
                </c:pt>
                <c:pt idx="3913">
                  <c:v>439</c:v>
                </c:pt>
                <c:pt idx="3914">
                  <c:v>436</c:v>
                </c:pt>
                <c:pt idx="3915">
                  <c:v>437</c:v>
                </c:pt>
                <c:pt idx="3916">
                  <c:v>438</c:v>
                </c:pt>
                <c:pt idx="3917">
                  <c:v>436</c:v>
                </c:pt>
                <c:pt idx="3918">
                  <c:v>439</c:v>
                </c:pt>
                <c:pt idx="3919">
                  <c:v>437</c:v>
                </c:pt>
                <c:pt idx="3920">
                  <c:v>438</c:v>
                </c:pt>
                <c:pt idx="3921">
                  <c:v>438</c:v>
                </c:pt>
                <c:pt idx="3922">
                  <c:v>437</c:v>
                </c:pt>
                <c:pt idx="3923">
                  <c:v>438</c:v>
                </c:pt>
                <c:pt idx="3924">
                  <c:v>437</c:v>
                </c:pt>
                <c:pt idx="3925">
                  <c:v>438</c:v>
                </c:pt>
                <c:pt idx="3926">
                  <c:v>438</c:v>
                </c:pt>
                <c:pt idx="3927">
                  <c:v>437</c:v>
                </c:pt>
                <c:pt idx="3928">
                  <c:v>438</c:v>
                </c:pt>
                <c:pt idx="3929">
                  <c:v>438</c:v>
                </c:pt>
                <c:pt idx="3930">
                  <c:v>437</c:v>
                </c:pt>
                <c:pt idx="3931">
                  <c:v>438</c:v>
                </c:pt>
                <c:pt idx="3932">
                  <c:v>438</c:v>
                </c:pt>
                <c:pt idx="3933">
                  <c:v>438</c:v>
                </c:pt>
                <c:pt idx="3934">
                  <c:v>439</c:v>
                </c:pt>
                <c:pt idx="3935">
                  <c:v>438</c:v>
                </c:pt>
                <c:pt idx="3936">
                  <c:v>437</c:v>
                </c:pt>
                <c:pt idx="3937">
                  <c:v>438</c:v>
                </c:pt>
                <c:pt idx="3938">
                  <c:v>437</c:v>
                </c:pt>
                <c:pt idx="3939">
                  <c:v>438</c:v>
                </c:pt>
                <c:pt idx="3940">
                  <c:v>437</c:v>
                </c:pt>
                <c:pt idx="3941">
                  <c:v>438</c:v>
                </c:pt>
                <c:pt idx="3942">
                  <c:v>438</c:v>
                </c:pt>
                <c:pt idx="3943">
                  <c:v>437</c:v>
                </c:pt>
                <c:pt idx="3944">
                  <c:v>439</c:v>
                </c:pt>
                <c:pt idx="3945">
                  <c:v>438</c:v>
                </c:pt>
                <c:pt idx="3946">
                  <c:v>438</c:v>
                </c:pt>
                <c:pt idx="3947">
                  <c:v>440</c:v>
                </c:pt>
                <c:pt idx="3948">
                  <c:v>438</c:v>
                </c:pt>
                <c:pt idx="3949">
                  <c:v>437</c:v>
                </c:pt>
                <c:pt idx="3950">
                  <c:v>437</c:v>
                </c:pt>
                <c:pt idx="3951">
                  <c:v>434</c:v>
                </c:pt>
                <c:pt idx="3952">
                  <c:v>435</c:v>
                </c:pt>
                <c:pt idx="3953">
                  <c:v>433</c:v>
                </c:pt>
                <c:pt idx="3954">
                  <c:v>432</c:v>
                </c:pt>
                <c:pt idx="3955">
                  <c:v>433</c:v>
                </c:pt>
                <c:pt idx="3956">
                  <c:v>432</c:v>
                </c:pt>
                <c:pt idx="3957">
                  <c:v>433</c:v>
                </c:pt>
                <c:pt idx="3958">
                  <c:v>432</c:v>
                </c:pt>
                <c:pt idx="3959">
                  <c:v>432</c:v>
                </c:pt>
                <c:pt idx="3960">
                  <c:v>435</c:v>
                </c:pt>
                <c:pt idx="3961">
                  <c:v>433</c:v>
                </c:pt>
                <c:pt idx="3962">
                  <c:v>433</c:v>
                </c:pt>
                <c:pt idx="3963">
                  <c:v>435</c:v>
                </c:pt>
                <c:pt idx="3964">
                  <c:v>433</c:v>
                </c:pt>
                <c:pt idx="3965">
                  <c:v>434</c:v>
                </c:pt>
                <c:pt idx="3966">
                  <c:v>434</c:v>
                </c:pt>
                <c:pt idx="3967">
                  <c:v>433</c:v>
                </c:pt>
                <c:pt idx="3968">
                  <c:v>435</c:v>
                </c:pt>
                <c:pt idx="3969">
                  <c:v>432</c:v>
                </c:pt>
                <c:pt idx="3970">
                  <c:v>433</c:v>
                </c:pt>
                <c:pt idx="3971">
                  <c:v>434</c:v>
                </c:pt>
                <c:pt idx="3972">
                  <c:v>432</c:v>
                </c:pt>
                <c:pt idx="3973">
                  <c:v>434</c:v>
                </c:pt>
                <c:pt idx="3974">
                  <c:v>433</c:v>
                </c:pt>
                <c:pt idx="3975">
                  <c:v>432</c:v>
                </c:pt>
                <c:pt idx="3976">
                  <c:v>434</c:v>
                </c:pt>
                <c:pt idx="3977">
                  <c:v>432</c:v>
                </c:pt>
                <c:pt idx="3978">
                  <c:v>433</c:v>
                </c:pt>
                <c:pt idx="3979">
                  <c:v>434</c:v>
                </c:pt>
                <c:pt idx="3980">
                  <c:v>432</c:v>
                </c:pt>
                <c:pt idx="3981">
                  <c:v>433</c:v>
                </c:pt>
                <c:pt idx="3982">
                  <c:v>432</c:v>
                </c:pt>
                <c:pt idx="3983">
                  <c:v>432</c:v>
                </c:pt>
                <c:pt idx="3984">
                  <c:v>434</c:v>
                </c:pt>
                <c:pt idx="3985">
                  <c:v>433</c:v>
                </c:pt>
                <c:pt idx="3986">
                  <c:v>435</c:v>
                </c:pt>
                <c:pt idx="3987">
                  <c:v>434</c:v>
                </c:pt>
                <c:pt idx="3988">
                  <c:v>434</c:v>
                </c:pt>
                <c:pt idx="3989">
                  <c:v>436</c:v>
                </c:pt>
                <c:pt idx="3990">
                  <c:v>434</c:v>
                </c:pt>
                <c:pt idx="3991">
                  <c:v>434</c:v>
                </c:pt>
                <c:pt idx="3992">
                  <c:v>435</c:v>
                </c:pt>
                <c:pt idx="3993">
                  <c:v>434</c:v>
                </c:pt>
                <c:pt idx="3994">
                  <c:v>434</c:v>
                </c:pt>
                <c:pt idx="3995">
                  <c:v>433</c:v>
                </c:pt>
                <c:pt idx="3996">
                  <c:v>433</c:v>
                </c:pt>
                <c:pt idx="3997">
                  <c:v>435</c:v>
                </c:pt>
                <c:pt idx="3998">
                  <c:v>433</c:v>
                </c:pt>
                <c:pt idx="3999">
                  <c:v>433</c:v>
                </c:pt>
                <c:pt idx="4000">
                  <c:v>435</c:v>
                </c:pt>
                <c:pt idx="4001">
                  <c:v>432</c:v>
                </c:pt>
                <c:pt idx="4002">
                  <c:v>434</c:v>
                </c:pt>
                <c:pt idx="4003">
                  <c:v>434</c:v>
                </c:pt>
                <c:pt idx="4004">
                  <c:v>433</c:v>
                </c:pt>
                <c:pt idx="4005">
                  <c:v>435</c:v>
                </c:pt>
                <c:pt idx="4006">
                  <c:v>433</c:v>
                </c:pt>
                <c:pt idx="4007">
                  <c:v>434</c:v>
                </c:pt>
                <c:pt idx="4008">
                  <c:v>435</c:v>
                </c:pt>
                <c:pt idx="4009">
                  <c:v>433</c:v>
                </c:pt>
                <c:pt idx="4010">
                  <c:v>435</c:v>
                </c:pt>
                <c:pt idx="4011">
                  <c:v>435</c:v>
                </c:pt>
                <c:pt idx="4012">
                  <c:v>433</c:v>
                </c:pt>
                <c:pt idx="4013">
                  <c:v>434</c:v>
                </c:pt>
                <c:pt idx="4014">
                  <c:v>433</c:v>
                </c:pt>
                <c:pt idx="4015">
                  <c:v>434</c:v>
                </c:pt>
                <c:pt idx="4016">
                  <c:v>435</c:v>
                </c:pt>
                <c:pt idx="4017">
                  <c:v>433</c:v>
                </c:pt>
                <c:pt idx="4018">
                  <c:v>435</c:v>
                </c:pt>
                <c:pt idx="4019">
                  <c:v>434</c:v>
                </c:pt>
                <c:pt idx="4020">
                  <c:v>433</c:v>
                </c:pt>
                <c:pt idx="4021">
                  <c:v>436</c:v>
                </c:pt>
                <c:pt idx="4022">
                  <c:v>435</c:v>
                </c:pt>
                <c:pt idx="4023">
                  <c:v>433</c:v>
                </c:pt>
                <c:pt idx="4024">
                  <c:v>435</c:v>
                </c:pt>
                <c:pt idx="4025">
                  <c:v>434</c:v>
                </c:pt>
                <c:pt idx="4026">
                  <c:v>434</c:v>
                </c:pt>
                <c:pt idx="4027">
                  <c:v>434</c:v>
                </c:pt>
                <c:pt idx="4028">
                  <c:v>433</c:v>
                </c:pt>
                <c:pt idx="4029">
                  <c:v>434</c:v>
                </c:pt>
                <c:pt idx="4030">
                  <c:v>432</c:v>
                </c:pt>
                <c:pt idx="4031">
                  <c:v>433</c:v>
                </c:pt>
                <c:pt idx="4032">
                  <c:v>434</c:v>
                </c:pt>
                <c:pt idx="4033">
                  <c:v>432</c:v>
                </c:pt>
                <c:pt idx="4034">
                  <c:v>434</c:v>
                </c:pt>
                <c:pt idx="4035">
                  <c:v>433</c:v>
                </c:pt>
                <c:pt idx="4036">
                  <c:v>433</c:v>
                </c:pt>
                <c:pt idx="4037">
                  <c:v>435</c:v>
                </c:pt>
                <c:pt idx="4038">
                  <c:v>433</c:v>
                </c:pt>
                <c:pt idx="4039">
                  <c:v>434</c:v>
                </c:pt>
                <c:pt idx="4040">
                  <c:v>435</c:v>
                </c:pt>
                <c:pt idx="4041">
                  <c:v>433</c:v>
                </c:pt>
                <c:pt idx="4042">
                  <c:v>434</c:v>
                </c:pt>
                <c:pt idx="4043">
                  <c:v>433</c:v>
                </c:pt>
                <c:pt idx="4044">
                  <c:v>433</c:v>
                </c:pt>
                <c:pt idx="4045">
                  <c:v>433</c:v>
                </c:pt>
                <c:pt idx="4046">
                  <c:v>432</c:v>
                </c:pt>
                <c:pt idx="4047">
                  <c:v>433</c:v>
                </c:pt>
                <c:pt idx="4048">
                  <c:v>432</c:v>
                </c:pt>
                <c:pt idx="4049">
                  <c:v>432</c:v>
                </c:pt>
                <c:pt idx="4050">
                  <c:v>434</c:v>
                </c:pt>
                <c:pt idx="4051">
                  <c:v>432</c:v>
                </c:pt>
                <c:pt idx="4052">
                  <c:v>433</c:v>
                </c:pt>
                <c:pt idx="4053">
                  <c:v>434</c:v>
                </c:pt>
                <c:pt idx="4054">
                  <c:v>433</c:v>
                </c:pt>
                <c:pt idx="4055">
                  <c:v>433</c:v>
                </c:pt>
                <c:pt idx="4056">
                  <c:v>433</c:v>
                </c:pt>
                <c:pt idx="4057">
                  <c:v>432</c:v>
                </c:pt>
                <c:pt idx="4058">
                  <c:v>433</c:v>
                </c:pt>
                <c:pt idx="4059">
                  <c:v>430</c:v>
                </c:pt>
                <c:pt idx="4060">
                  <c:v>432</c:v>
                </c:pt>
                <c:pt idx="4061">
                  <c:v>432</c:v>
                </c:pt>
                <c:pt idx="4062">
                  <c:v>431</c:v>
                </c:pt>
                <c:pt idx="4063">
                  <c:v>433</c:v>
                </c:pt>
                <c:pt idx="4064">
                  <c:v>432</c:v>
                </c:pt>
                <c:pt idx="4065">
                  <c:v>432</c:v>
                </c:pt>
                <c:pt idx="4066">
                  <c:v>433</c:v>
                </c:pt>
                <c:pt idx="4067">
                  <c:v>432</c:v>
                </c:pt>
                <c:pt idx="4068">
                  <c:v>432</c:v>
                </c:pt>
                <c:pt idx="4069">
                  <c:v>433</c:v>
                </c:pt>
                <c:pt idx="4070">
                  <c:v>431</c:v>
                </c:pt>
                <c:pt idx="4071">
                  <c:v>432</c:v>
                </c:pt>
                <c:pt idx="4072">
                  <c:v>432</c:v>
                </c:pt>
                <c:pt idx="4073">
                  <c:v>432</c:v>
                </c:pt>
                <c:pt idx="4074">
                  <c:v>433</c:v>
                </c:pt>
                <c:pt idx="4075">
                  <c:v>431</c:v>
                </c:pt>
                <c:pt idx="4076">
                  <c:v>433</c:v>
                </c:pt>
                <c:pt idx="4077">
                  <c:v>432</c:v>
                </c:pt>
                <c:pt idx="4078">
                  <c:v>431</c:v>
                </c:pt>
                <c:pt idx="4079">
                  <c:v>433</c:v>
                </c:pt>
                <c:pt idx="4080">
                  <c:v>432</c:v>
                </c:pt>
                <c:pt idx="4081">
                  <c:v>432</c:v>
                </c:pt>
                <c:pt idx="4082">
                  <c:v>433</c:v>
                </c:pt>
                <c:pt idx="4083">
                  <c:v>431</c:v>
                </c:pt>
                <c:pt idx="4084">
                  <c:v>432</c:v>
                </c:pt>
                <c:pt idx="4085">
                  <c:v>432</c:v>
                </c:pt>
                <c:pt idx="4086">
                  <c:v>431</c:v>
                </c:pt>
                <c:pt idx="4087">
                  <c:v>432</c:v>
                </c:pt>
                <c:pt idx="4088">
                  <c:v>430</c:v>
                </c:pt>
                <c:pt idx="4089">
                  <c:v>431</c:v>
                </c:pt>
                <c:pt idx="4090">
                  <c:v>432</c:v>
                </c:pt>
                <c:pt idx="4091">
                  <c:v>431</c:v>
                </c:pt>
                <c:pt idx="4092">
                  <c:v>433</c:v>
                </c:pt>
                <c:pt idx="4093">
                  <c:v>432</c:v>
                </c:pt>
                <c:pt idx="4094">
                  <c:v>431</c:v>
                </c:pt>
                <c:pt idx="4095">
                  <c:v>433</c:v>
                </c:pt>
                <c:pt idx="4096">
                  <c:v>431</c:v>
                </c:pt>
                <c:pt idx="4097">
                  <c:v>432</c:v>
                </c:pt>
                <c:pt idx="4098">
                  <c:v>433</c:v>
                </c:pt>
                <c:pt idx="4099">
                  <c:v>430</c:v>
                </c:pt>
                <c:pt idx="4100">
                  <c:v>432</c:v>
                </c:pt>
                <c:pt idx="4101">
                  <c:v>432</c:v>
                </c:pt>
                <c:pt idx="4102">
                  <c:v>431</c:v>
                </c:pt>
                <c:pt idx="4103">
                  <c:v>433</c:v>
                </c:pt>
                <c:pt idx="4104">
                  <c:v>431</c:v>
                </c:pt>
                <c:pt idx="4105">
                  <c:v>432</c:v>
                </c:pt>
                <c:pt idx="4106">
                  <c:v>433</c:v>
                </c:pt>
                <c:pt idx="4107">
                  <c:v>431</c:v>
                </c:pt>
                <c:pt idx="4108">
                  <c:v>433</c:v>
                </c:pt>
                <c:pt idx="4109">
                  <c:v>432</c:v>
                </c:pt>
                <c:pt idx="4110">
                  <c:v>431</c:v>
                </c:pt>
                <c:pt idx="4111">
                  <c:v>433</c:v>
                </c:pt>
                <c:pt idx="4112">
                  <c:v>432</c:v>
                </c:pt>
                <c:pt idx="4113">
                  <c:v>433</c:v>
                </c:pt>
                <c:pt idx="4114">
                  <c:v>435</c:v>
                </c:pt>
                <c:pt idx="4115">
                  <c:v>434</c:v>
                </c:pt>
                <c:pt idx="4116">
                  <c:v>436</c:v>
                </c:pt>
                <c:pt idx="4117">
                  <c:v>434</c:v>
                </c:pt>
                <c:pt idx="4118">
                  <c:v>435</c:v>
                </c:pt>
                <c:pt idx="4119">
                  <c:v>437</c:v>
                </c:pt>
                <c:pt idx="4120">
                  <c:v>435</c:v>
                </c:pt>
                <c:pt idx="4121">
                  <c:v>436</c:v>
                </c:pt>
                <c:pt idx="4122">
                  <c:v>437</c:v>
                </c:pt>
                <c:pt idx="4123">
                  <c:v>435</c:v>
                </c:pt>
                <c:pt idx="4124">
                  <c:v>439</c:v>
                </c:pt>
                <c:pt idx="4125">
                  <c:v>437</c:v>
                </c:pt>
                <c:pt idx="4126">
                  <c:v>437</c:v>
                </c:pt>
                <c:pt idx="4127">
                  <c:v>439</c:v>
                </c:pt>
                <c:pt idx="4128">
                  <c:v>436</c:v>
                </c:pt>
                <c:pt idx="4129">
                  <c:v>437</c:v>
                </c:pt>
                <c:pt idx="4130">
                  <c:v>437</c:v>
                </c:pt>
                <c:pt idx="4131">
                  <c:v>436</c:v>
                </c:pt>
                <c:pt idx="4132">
                  <c:v>438</c:v>
                </c:pt>
                <c:pt idx="4133">
                  <c:v>436</c:v>
                </c:pt>
                <c:pt idx="4134">
                  <c:v>438</c:v>
                </c:pt>
                <c:pt idx="4135">
                  <c:v>438</c:v>
                </c:pt>
                <c:pt idx="4136">
                  <c:v>436</c:v>
                </c:pt>
                <c:pt idx="4137">
                  <c:v>439</c:v>
                </c:pt>
                <c:pt idx="4138">
                  <c:v>438</c:v>
                </c:pt>
                <c:pt idx="4139">
                  <c:v>437</c:v>
                </c:pt>
                <c:pt idx="4140">
                  <c:v>439</c:v>
                </c:pt>
                <c:pt idx="4141">
                  <c:v>438</c:v>
                </c:pt>
                <c:pt idx="4142">
                  <c:v>437</c:v>
                </c:pt>
                <c:pt idx="4143">
                  <c:v>439</c:v>
                </c:pt>
                <c:pt idx="4144">
                  <c:v>437</c:v>
                </c:pt>
                <c:pt idx="4145">
                  <c:v>438</c:v>
                </c:pt>
                <c:pt idx="4146">
                  <c:v>437</c:v>
                </c:pt>
                <c:pt idx="4147">
                  <c:v>438</c:v>
                </c:pt>
                <c:pt idx="4148">
                  <c:v>438</c:v>
                </c:pt>
                <c:pt idx="4149">
                  <c:v>437</c:v>
                </c:pt>
                <c:pt idx="4150">
                  <c:v>438</c:v>
                </c:pt>
                <c:pt idx="4151">
                  <c:v>438</c:v>
                </c:pt>
                <c:pt idx="4152">
                  <c:v>437</c:v>
                </c:pt>
                <c:pt idx="4153">
                  <c:v>439</c:v>
                </c:pt>
                <c:pt idx="4154">
                  <c:v>438</c:v>
                </c:pt>
                <c:pt idx="4155">
                  <c:v>438</c:v>
                </c:pt>
                <c:pt idx="4156">
                  <c:v>440</c:v>
                </c:pt>
                <c:pt idx="4157">
                  <c:v>437</c:v>
                </c:pt>
                <c:pt idx="4158">
                  <c:v>439</c:v>
                </c:pt>
                <c:pt idx="4159">
                  <c:v>439</c:v>
                </c:pt>
                <c:pt idx="4160">
                  <c:v>437</c:v>
                </c:pt>
                <c:pt idx="4161">
                  <c:v>438</c:v>
                </c:pt>
                <c:pt idx="4162">
                  <c:v>438</c:v>
                </c:pt>
                <c:pt idx="4163">
                  <c:v>438</c:v>
                </c:pt>
                <c:pt idx="4164">
                  <c:v>438</c:v>
                </c:pt>
                <c:pt idx="4165">
                  <c:v>437</c:v>
                </c:pt>
                <c:pt idx="4166">
                  <c:v>439</c:v>
                </c:pt>
                <c:pt idx="4167">
                  <c:v>438</c:v>
                </c:pt>
                <c:pt idx="4168">
                  <c:v>438</c:v>
                </c:pt>
                <c:pt idx="4169">
                  <c:v>440</c:v>
                </c:pt>
                <c:pt idx="4170">
                  <c:v>438</c:v>
                </c:pt>
                <c:pt idx="4171">
                  <c:v>438</c:v>
                </c:pt>
                <c:pt idx="4172">
                  <c:v>439</c:v>
                </c:pt>
                <c:pt idx="4173">
                  <c:v>438</c:v>
                </c:pt>
                <c:pt idx="4174">
                  <c:v>439</c:v>
                </c:pt>
                <c:pt idx="4175">
                  <c:v>438</c:v>
                </c:pt>
                <c:pt idx="4176">
                  <c:v>438</c:v>
                </c:pt>
                <c:pt idx="4177">
                  <c:v>439</c:v>
                </c:pt>
                <c:pt idx="4178">
                  <c:v>438</c:v>
                </c:pt>
                <c:pt idx="4179">
                  <c:v>438</c:v>
                </c:pt>
                <c:pt idx="4180">
                  <c:v>439</c:v>
                </c:pt>
                <c:pt idx="4181">
                  <c:v>437</c:v>
                </c:pt>
                <c:pt idx="4182">
                  <c:v>439</c:v>
                </c:pt>
                <c:pt idx="4183">
                  <c:v>439</c:v>
                </c:pt>
                <c:pt idx="4184">
                  <c:v>438</c:v>
                </c:pt>
                <c:pt idx="4185">
                  <c:v>438</c:v>
                </c:pt>
                <c:pt idx="4186">
                  <c:v>438</c:v>
                </c:pt>
                <c:pt idx="4187">
                  <c:v>437</c:v>
                </c:pt>
                <c:pt idx="4188">
                  <c:v>439</c:v>
                </c:pt>
                <c:pt idx="4189">
                  <c:v>438</c:v>
                </c:pt>
                <c:pt idx="4190">
                  <c:v>439</c:v>
                </c:pt>
                <c:pt idx="4191">
                  <c:v>439</c:v>
                </c:pt>
                <c:pt idx="4192">
                  <c:v>439</c:v>
                </c:pt>
                <c:pt idx="4193">
                  <c:v>439</c:v>
                </c:pt>
                <c:pt idx="4194">
                  <c:v>438</c:v>
                </c:pt>
                <c:pt idx="4195">
                  <c:v>440</c:v>
                </c:pt>
                <c:pt idx="4196">
                  <c:v>438</c:v>
                </c:pt>
                <c:pt idx="4197">
                  <c:v>437</c:v>
                </c:pt>
                <c:pt idx="4198">
                  <c:v>440</c:v>
                </c:pt>
                <c:pt idx="4199">
                  <c:v>438</c:v>
                </c:pt>
                <c:pt idx="4200">
                  <c:v>437</c:v>
                </c:pt>
                <c:pt idx="4201">
                  <c:v>439</c:v>
                </c:pt>
                <c:pt idx="4202">
                  <c:v>437</c:v>
                </c:pt>
                <c:pt idx="4203">
                  <c:v>438</c:v>
                </c:pt>
                <c:pt idx="4204">
                  <c:v>439</c:v>
                </c:pt>
                <c:pt idx="4205">
                  <c:v>438</c:v>
                </c:pt>
                <c:pt idx="4206">
                  <c:v>439</c:v>
                </c:pt>
                <c:pt idx="4207">
                  <c:v>438</c:v>
                </c:pt>
                <c:pt idx="4208">
                  <c:v>438</c:v>
                </c:pt>
                <c:pt idx="4209">
                  <c:v>439</c:v>
                </c:pt>
                <c:pt idx="4210">
                  <c:v>438</c:v>
                </c:pt>
                <c:pt idx="4211">
                  <c:v>439</c:v>
                </c:pt>
                <c:pt idx="4212">
                  <c:v>439</c:v>
                </c:pt>
                <c:pt idx="4213">
                  <c:v>438</c:v>
                </c:pt>
                <c:pt idx="4214">
                  <c:v>440</c:v>
                </c:pt>
                <c:pt idx="4215">
                  <c:v>438</c:v>
                </c:pt>
                <c:pt idx="4216">
                  <c:v>439</c:v>
                </c:pt>
                <c:pt idx="4217">
                  <c:v>439</c:v>
                </c:pt>
                <c:pt idx="4218">
                  <c:v>438</c:v>
                </c:pt>
                <c:pt idx="4219">
                  <c:v>439</c:v>
                </c:pt>
                <c:pt idx="4220">
                  <c:v>438</c:v>
                </c:pt>
                <c:pt idx="4221">
                  <c:v>436</c:v>
                </c:pt>
                <c:pt idx="4222">
                  <c:v>436</c:v>
                </c:pt>
                <c:pt idx="4223">
                  <c:v>434</c:v>
                </c:pt>
                <c:pt idx="4224">
                  <c:v>435</c:v>
                </c:pt>
                <c:pt idx="4225">
                  <c:v>434</c:v>
                </c:pt>
                <c:pt idx="4226">
                  <c:v>432</c:v>
                </c:pt>
                <c:pt idx="4227">
                  <c:v>435</c:v>
                </c:pt>
                <c:pt idx="4228">
                  <c:v>432</c:v>
                </c:pt>
                <c:pt idx="4229">
                  <c:v>433</c:v>
                </c:pt>
                <c:pt idx="4230">
                  <c:v>435</c:v>
                </c:pt>
                <c:pt idx="4231">
                  <c:v>433</c:v>
                </c:pt>
                <c:pt idx="4232">
                  <c:v>434</c:v>
                </c:pt>
                <c:pt idx="4233">
                  <c:v>435</c:v>
                </c:pt>
                <c:pt idx="4234">
                  <c:v>434</c:v>
                </c:pt>
                <c:pt idx="4235">
                  <c:v>435</c:v>
                </c:pt>
                <c:pt idx="4236">
                  <c:v>433</c:v>
                </c:pt>
                <c:pt idx="4237">
                  <c:v>433</c:v>
                </c:pt>
                <c:pt idx="4238">
                  <c:v>434</c:v>
                </c:pt>
                <c:pt idx="4239">
                  <c:v>431</c:v>
                </c:pt>
                <c:pt idx="4240">
                  <c:v>433</c:v>
                </c:pt>
                <c:pt idx="4241">
                  <c:v>432</c:v>
                </c:pt>
                <c:pt idx="4242">
                  <c:v>431</c:v>
                </c:pt>
                <c:pt idx="4243">
                  <c:v>433</c:v>
                </c:pt>
                <c:pt idx="4244">
                  <c:v>432</c:v>
                </c:pt>
                <c:pt idx="4245">
                  <c:v>432</c:v>
                </c:pt>
                <c:pt idx="4246">
                  <c:v>434</c:v>
                </c:pt>
                <c:pt idx="4247">
                  <c:v>431</c:v>
                </c:pt>
                <c:pt idx="4248">
                  <c:v>433</c:v>
                </c:pt>
                <c:pt idx="4249">
                  <c:v>434</c:v>
                </c:pt>
                <c:pt idx="4250">
                  <c:v>432</c:v>
                </c:pt>
                <c:pt idx="4251">
                  <c:v>432</c:v>
                </c:pt>
                <c:pt idx="4252">
                  <c:v>432</c:v>
                </c:pt>
                <c:pt idx="4253">
                  <c:v>433</c:v>
                </c:pt>
                <c:pt idx="4254">
                  <c:v>433</c:v>
                </c:pt>
                <c:pt idx="4255">
                  <c:v>431</c:v>
                </c:pt>
                <c:pt idx="4256">
                  <c:v>433</c:v>
                </c:pt>
                <c:pt idx="4257">
                  <c:v>431</c:v>
                </c:pt>
                <c:pt idx="4258">
                  <c:v>431</c:v>
                </c:pt>
                <c:pt idx="4259">
                  <c:v>433</c:v>
                </c:pt>
                <c:pt idx="4260">
                  <c:v>430</c:v>
                </c:pt>
                <c:pt idx="4261">
                  <c:v>431</c:v>
                </c:pt>
                <c:pt idx="4262">
                  <c:v>432</c:v>
                </c:pt>
                <c:pt idx="4263">
                  <c:v>430</c:v>
                </c:pt>
                <c:pt idx="4264">
                  <c:v>431</c:v>
                </c:pt>
                <c:pt idx="4265">
                  <c:v>431</c:v>
                </c:pt>
                <c:pt idx="4266">
                  <c:v>430</c:v>
                </c:pt>
                <c:pt idx="4267">
                  <c:v>432</c:v>
                </c:pt>
                <c:pt idx="4268">
                  <c:v>430</c:v>
                </c:pt>
                <c:pt idx="4269">
                  <c:v>431</c:v>
                </c:pt>
                <c:pt idx="4270">
                  <c:v>432</c:v>
                </c:pt>
                <c:pt idx="4271">
                  <c:v>429</c:v>
                </c:pt>
                <c:pt idx="4272">
                  <c:v>431</c:v>
                </c:pt>
                <c:pt idx="4273">
                  <c:v>431</c:v>
                </c:pt>
                <c:pt idx="4274">
                  <c:v>430</c:v>
                </c:pt>
                <c:pt idx="4275">
                  <c:v>432</c:v>
                </c:pt>
                <c:pt idx="4276">
                  <c:v>430</c:v>
                </c:pt>
                <c:pt idx="4277">
                  <c:v>431</c:v>
                </c:pt>
                <c:pt idx="4278">
                  <c:v>431</c:v>
                </c:pt>
                <c:pt idx="4279">
                  <c:v>430</c:v>
                </c:pt>
                <c:pt idx="4280">
                  <c:v>432</c:v>
                </c:pt>
                <c:pt idx="4281">
                  <c:v>430</c:v>
                </c:pt>
                <c:pt idx="4282">
                  <c:v>431</c:v>
                </c:pt>
                <c:pt idx="4283">
                  <c:v>432</c:v>
                </c:pt>
                <c:pt idx="4284">
                  <c:v>431</c:v>
                </c:pt>
                <c:pt idx="4285">
                  <c:v>432</c:v>
                </c:pt>
                <c:pt idx="4286">
                  <c:v>432</c:v>
                </c:pt>
                <c:pt idx="4287">
                  <c:v>431</c:v>
                </c:pt>
                <c:pt idx="4288">
                  <c:v>433</c:v>
                </c:pt>
                <c:pt idx="4289">
                  <c:v>432</c:v>
                </c:pt>
                <c:pt idx="4290">
                  <c:v>431</c:v>
                </c:pt>
                <c:pt idx="4291">
                  <c:v>433</c:v>
                </c:pt>
                <c:pt idx="4292">
                  <c:v>432</c:v>
                </c:pt>
                <c:pt idx="4293">
                  <c:v>431</c:v>
                </c:pt>
                <c:pt idx="4294">
                  <c:v>432</c:v>
                </c:pt>
                <c:pt idx="4295">
                  <c:v>431</c:v>
                </c:pt>
                <c:pt idx="4296">
                  <c:v>432</c:v>
                </c:pt>
                <c:pt idx="4297">
                  <c:v>431</c:v>
                </c:pt>
                <c:pt idx="4298">
                  <c:v>432</c:v>
                </c:pt>
                <c:pt idx="4299">
                  <c:v>432</c:v>
                </c:pt>
                <c:pt idx="4300">
                  <c:v>430</c:v>
                </c:pt>
                <c:pt idx="4301">
                  <c:v>432</c:v>
                </c:pt>
                <c:pt idx="4302">
                  <c:v>432</c:v>
                </c:pt>
                <c:pt idx="4303">
                  <c:v>430</c:v>
                </c:pt>
                <c:pt idx="4304">
                  <c:v>432</c:v>
                </c:pt>
                <c:pt idx="4305">
                  <c:v>431</c:v>
                </c:pt>
                <c:pt idx="4306">
                  <c:v>431</c:v>
                </c:pt>
                <c:pt idx="4307">
                  <c:v>432</c:v>
                </c:pt>
                <c:pt idx="4308">
                  <c:v>430</c:v>
                </c:pt>
                <c:pt idx="4309">
                  <c:v>431</c:v>
                </c:pt>
                <c:pt idx="4310">
                  <c:v>431</c:v>
                </c:pt>
                <c:pt idx="4311">
                  <c:v>431</c:v>
                </c:pt>
                <c:pt idx="4312">
                  <c:v>432</c:v>
                </c:pt>
                <c:pt idx="4313">
                  <c:v>431</c:v>
                </c:pt>
                <c:pt idx="4314">
                  <c:v>432</c:v>
                </c:pt>
                <c:pt idx="4315">
                  <c:v>431</c:v>
                </c:pt>
                <c:pt idx="4316">
                  <c:v>430</c:v>
                </c:pt>
                <c:pt idx="4317">
                  <c:v>433</c:v>
                </c:pt>
                <c:pt idx="4318">
                  <c:v>431</c:v>
                </c:pt>
                <c:pt idx="4319">
                  <c:v>431</c:v>
                </c:pt>
                <c:pt idx="4320">
                  <c:v>432</c:v>
                </c:pt>
                <c:pt idx="4321">
                  <c:v>430</c:v>
                </c:pt>
                <c:pt idx="4322">
                  <c:v>430</c:v>
                </c:pt>
                <c:pt idx="4323">
                  <c:v>431</c:v>
                </c:pt>
                <c:pt idx="4324">
                  <c:v>431</c:v>
                </c:pt>
                <c:pt idx="4325">
                  <c:v>431</c:v>
                </c:pt>
                <c:pt idx="4326">
                  <c:v>431</c:v>
                </c:pt>
                <c:pt idx="4327">
                  <c:v>431</c:v>
                </c:pt>
                <c:pt idx="4328">
                  <c:v>432</c:v>
                </c:pt>
                <c:pt idx="4329">
                  <c:v>430</c:v>
                </c:pt>
                <c:pt idx="4330">
                  <c:v>431</c:v>
                </c:pt>
                <c:pt idx="4331">
                  <c:v>431</c:v>
                </c:pt>
                <c:pt idx="4332">
                  <c:v>430</c:v>
                </c:pt>
                <c:pt idx="4333">
                  <c:v>431</c:v>
                </c:pt>
                <c:pt idx="4334">
                  <c:v>430</c:v>
                </c:pt>
                <c:pt idx="4335">
                  <c:v>430</c:v>
                </c:pt>
                <c:pt idx="4336">
                  <c:v>430</c:v>
                </c:pt>
                <c:pt idx="4337">
                  <c:v>429</c:v>
                </c:pt>
                <c:pt idx="4338">
                  <c:v>430</c:v>
                </c:pt>
                <c:pt idx="4339">
                  <c:v>430</c:v>
                </c:pt>
                <c:pt idx="4340">
                  <c:v>430</c:v>
                </c:pt>
                <c:pt idx="4341">
                  <c:v>431</c:v>
                </c:pt>
                <c:pt idx="4342">
                  <c:v>430</c:v>
                </c:pt>
                <c:pt idx="4343">
                  <c:v>430</c:v>
                </c:pt>
                <c:pt idx="4344">
                  <c:v>431</c:v>
                </c:pt>
                <c:pt idx="4345">
                  <c:v>429</c:v>
                </c:pt>
                <c:pt idx="4346">
                  <c:v>432</c:v>
                </c:pt>
                <c:pt idx="4347">
                  <c:v>430</c:v>
                </c:pt>
                <c:pt idx="4348">
                  <c:v>429</c:v>
                </c:pt>
                <c:pt idx="4349">
                  <c:v>432</c:v>
                </c:pt>
                <c:pt idx="4350">
                  <c:v>429</c:v>
                </c:pt>
                <c:pt idx="4351">
                  <c:v>430</c:v>
                </c:pt>
                <c:pt idx="4352">
                  <c:v>431</c:v>
                </c:pt>
                <c:pt idx="4353">
                  <c:v>429</c:v>
                </c:pt>
                <c:pt idx="4354">
                  <c:v>431</c:v>
                </c:pt>
                <c:pt idx="4355">
                  <c:v>431</c:v>
                </c:pt>
                <c:pt idx="4356">
                  <c:v>431</c:v>
                </c:pt>
                <c:pt idx="4357">
                  <c:v>432</c:v>
                </c:pt>
                <c:pt idx="4358">
                  <c:v>431</c:v>
                </c:pt>
                <c:pt idx="4359">
                  <c:v>431</c:v>
                </c:pt>
                <c:pt idx="4360">
                  <c:v>432</c:v>
                </c:pt>
                <c:pt idx="4361">
                  <c:v>430</c:v>
                </c:pt>
                <c:pt idx="4362">
                  <c:v>432</c:v>
                </c:pt>
                <c:pt idx="4363">
                  <c:v>431</c:v>
                </c:pt>
                <c:pt idx="4364">
                  <c:v>430</c:v>
                </c:pt>
                <c:pt idx="4365">
                  <c:v>432</c:v>
                </c:pt>
                <c:pt idx="4366">
                  <c:v>430</c:v>
                </c:pt>
                <c:pt idx="4367">
                  <c:v>431</c:v>
                </c:pt>
                <c:pt idx="4368">
                  <c:v>431</c:v>
                </c:pt>
                <c:pt idx="4369">
                  <c:v>430</c:v>
                </c:pt>
                <c:pt idx="4370">
                  <c:v>431</c:v>
                </c:pt>
                <c:pt idx="4371">
                  <c:v>431</c:v>
                </c:pt>
                <c:pt idx="4372">
                  <c:v>430</c:v>
                </c:pt>
                <c:pt idx="4373">
                  <c:v>432</c:v>
                </c:pt>
                <c:pt idx="4374">
                  <c:v>430</c:v>
                </c:pt>
                <c:pt idx="4375">
                  <c:v>431</c:v>
                </c:pt>
                <c:pt idx="4376">
                  <c:v>432</c:v>
                </c:pt>
                <c:pt idx="4377">
                  <c:v>430</c:v>
                </c:pt>
                <c:pt idx="4378">
                  <c:v>433</c:v>
                </c:pt>
                <c:pt idx="4379">
                  <c:v>429</c:v>
                </c:pt>
                <c:pt idx="4380">
                  <c:v>430</c:v>
                </c:pt>
                <c:pt idx="4381">
                  <c:v>432</c:v>
                </c:pt>
                <c:pt idx="4382">
                  <c:v>430</c:v>
                </c:pt>
                <c:pt idx="4383">
                  <c:v>431</c:v>
                </c:pt>
                <c:pt idx="4384">
                  <c:v>430</c:v>
                </c:pt>
                <c:pt idx="4385">
                  <c:v>430</c:v>
                </c:pt>
                <c:pt idx="4386">
                  <c:v>431</c:v>
                </c:pt>
                <c:pt idx="4387">
                  <c:v>429</c:v>
                </c:pt>
                <c:pt idx="4388">
                  <c:v>430</c:v>
                </c:pt>
                <c:pt idx="4389">
                  <c:v>432</c:v>
                </c:pt>
                <c:pt idx="4390">
                  <c:v>429</c:v>
                </c:pt>
                <c:pt idx="4391">
                  <c:v>432</c:v>
                </c:pt>
                <c:pt idx="4392">
                  <c:v>431</c:v>
                </c:pt>
                <c:pt idx="4393">
                  <c:v>430</c:v>
                </c:pt>
                <c:pt idx="4394">
                  <c:v>432</c:v>
                </c:pt>
                <c:pt idx="4395">
                  <c:v>430</c:v>
                </c:pt>
                <c:pt idx="4396">
                  <c:v>430</c:v>
                </c:pt>
                <c:pt idx="4397">
                  <c:v>431</c:v>
                </c:pt>
                <c:pt idx="4398">
                  <c:v>429</c:v>
                </c:pt>
                <c:pt idx="4399">
                  <c:v>430</c:v>
                </c:pt>
                <c:pt idx="4400">
                  <c:v>431</c:v>
                </c:pt>
                <c:pt idx="4401">
                  <c:v>429</c:v>
                </c:pt>
                <c:pt idx="4402">
                  <c:v>430</c:v>
                </c:pt>
                <c:pt idx="4403">
                  <c:v>429</c:v>
                </c:pt>
                <c:pt idx="4404">
                  <c:v>431</c:v>
                </c:pt>
                <c:pt idx="4405">
                  <c:v>431</c:v>
                </c:pt>
                <c:pt idx="4406">
                  <c:v>429</c:v>
                </c:pt>
                <c:pt idx="4407">
                  <c:v>431</c:v>
                </c:pt>
                <c:pt idx="4408">
                  <c:v>430</c:v>
                </c:pt>
                <c:pt idx="4409">
                  <c:v>429</c:v>
                </c:pt>
                <c:pt idx="4410">
                  <c:v>432</c:v>
                </c:pt>
                <c:pt idx="4411">
                  <c:v>430</c:v>
                </c:pt>
                <c:pt idx="4412">
                  <c:v>430</c:v>
                </c:pt>
                <c:pt idx="4413">
                  <c:v>431</c:v>
                </c:pt>
                <c:pt idx="4414">
                  <c:v>429</c:v>
                </c:pt>
                <c:pt idx="4415">
                  <c:v>431</c:v>
                </c:pt>
                <c:pt idx="4416">
                  <c:v>430</c:v>
                </c:pt>
                <c:pt idx="4417">
                  <c:v>430</c:v>
                </c:pt>
                <c:pt idx="4418">
                  <c:v>431</c:v>
                </c:pt>
                <c:pt idx="4419">
                  <c:v>429</c:v>
                </c:pt>
                <c:pt idx="4420">
                  <c:v>431</c:v>
                </c:pt>
                <c:pt idx="4421">
                  <c:v>431</c:v>
                </c:pt>
                <c:pt idx="4422">
                  <c:v>429</c:v>
                </c:pt>
                <c:pt idx="4423">
                  <c:v>431</c:v>
                </c:pt>
                <c:pt idx="4424">
                  <c:v>430</c:v>
                </c:pt>
                <c:pt idx="4425">
                  <c:v>430</c:v>
                </c:pt>
                <c:pt idx="4426">
                  <c:v>431</c:v>
                </c:pt>
                <c:pt idx="4427">
                  <c:v>430</c:v>
                </c:pt>
                <c:pt idx="4428">
                  <c:v>431</c:v>
                </c:pt>
                <c:pt idx="4429">
                  <c:v>432</c:v>
                </c:pt>
                <c:pt idx="4430">
                  <c:v>430</c:v>
                </c:pt>
                <c:pt idx="4431">
                  <c:v>431</c:v>
                </c:pt>
                <c:pt idx="4432">
                  <c:v>430</c:v>
                </c:pt>
                <c:pt idx="4433">
                  <c:v>430</c:v>
                </c:pt>
                <c:pt idx="4434">
                  <c:v>431</c:v>
                </c:pt>
                <c:pt idx="4435">
                  <c:v>429</c:v>
                </c:pt>
                <c:pt idx="4436">
                  <c:v>431</c:v>
                </c:pt>
                <c:pt idx="4437">
                  <c:v>431</c:v>
                </c:pt>
                <c:pt idx="4438">
                  <c:v>429</c:v>
                </c:pt>
                <c:pt idx="4439">
                  <c:v>432</c:v>
                </c:pt>
                <c:pt idx="4440">
                  <c:v>430</c:v>
                </c:pt>
                <c:pt idx="4441">
                  <c:v>430</c:v>
                </c:pt>
                <c:pt idx="4442">
                  <c:v>432</c:v>
                </c:pt>
                <c:pt idx="4443">
                  <c:v>429</c:v>
                </c:pt>
                <c:pt idx="4444">
                  <c:v>430</c:v>
                </c:pt>
                <c:pt idx="4445">
                  <c:v>430</c:v>
                </c:pt>
                <c:pt idx="4446">
                  <c:v>429</c:v>
                </c:pt>
                <c:pt idx="4447">
                  <c:v>431</c:v>
                </c:pt>
                <c:pt idx="4448">
                  <c:v>430</c:v>
                </c:pt>
                <c:pt idx="4449">
                  <c:v>430</c:v>
                </c:pt>
                <c:pt idx="4450">
                  <c:v>431</c:v>
                </c:pt>
                <c:pt idx="4451">
                  <c:v>429</c:v>
                </c:pt>
                <c:pt idx="4452">
                  <c:v>432</c:v>
                </c:pt>
                <c:pt idx="4453">
                  <c:v>430</c:v>
                </c:pt>
                <c:pt idx="4454">
                  <c:v>430</c:v>
                </c:pt>
                <c:pt idx="4455">
                  <c:v>432</c:v>
                </c:pt>
                <c:pt idx="4456">
                  <c:v>430</c:v>
                </c:pt>
                <c:pt idx="4457">
                  <c:v>431</c:v>
                </c:pt>
                <c:pt idx="4458">
                  <c:v>432</c:v>
                </c:pt>
                <c:pt idx="4459">
                  <c:v>432</c:v>
                </c:pt>
                <c:pt idx="4460">
                  <c:v>434</c:v>
                </c:pt>
                <c:pt idx="4461">
                  <c:v>434</c:v>
                </c:pt>
                <c:pt idx="4462">
                  <c:v>434</c:v>
                </c:pt>
                <c:pt idx="4463">
                  <c:v>435</c:v>
                </c:pt>
                <c:pt idx="4464">
                  <c:v>433</c:v>
                </c:pt>
                <c:pt idx="4465">
                  <c:v>435</c:v>
                </c:pt>
                <c:pt idx="4466">
                  <c:v>434</c:v>
                </c:pt>
                <c:pt idx="4467">
                  <c:v>433</c:v>
                </c:pt>
                <c:pt idx="4468">
                  <c:v>436</c:v>
                </c:pt>
                <c:pt idx="4469">
                  <c:v>435</c:v>
                </c:pt>
                <c:pt idx="4470">
                  <c:v>434</c:v>
                </c:pt>
                <c:pt idx="4471">
                  <c:v>436</c:v>
                </c:pt>
                <c:pt idx="4472">
                  <c:v>435</c:v>
                </c:pt>
                <c:pt idx="4473">
                  <c:v>436</c:v>
                </c:pt>
                <c:pt idx="4474">
                  <c:v>436</c:v>
                </c:pt>
                <c:pt idx="4475">
                  <c:v>436</c:v>
                </c:pt>
                <c:pt idx="4476">
                  <c:v>437</c:v>
                </c:pt>
                <c:pt idx="4477">
                  <c:v>436</c:v>
                </c:pt>
                <c:pt idx="4478">
                  <c:v>436</c:v>
                </c:pt>
                <c:pt idx="4479">
                  <c:v>437</c:v>
                </c:pt>
                <c:pt idx="4480">
                  <c:v>436</c:v>
                </c:pt>
                <c:pt idx="4481">
                  <c:v>438</c:v>
                </c:pt>
                <c:pt idx="4482">
                  <c:v>437</c:v>
                </c:pt>
                <c:pt idx="4483">
                  <c:v>436</c:v>
                </c:pt>
                <c:pt idx="4484">
                  <c:v>438</c:v>
                </c:pt>
                <c:pt idx="4485">
                  <c:v>437</c:v>
                </c:pt>
                <c:pt idx="4486">
                  <c:v>437</c:v>
                </c:pt>
                <c:pt idx="4487">
                  <c:v>438</c:v>
                </c:pt>
                <c:pt idx="4488">
                  <c:v>437</c:v>
                </c:pt>
                <c:pt idx="4489">
                  <c:v>438</c:v>
                </c:pt>
                <c:pt idx="4490">
                  <c:v>437</c:v>
                </c:pt>
                <c:pt idx="4491">
                  <c:v>437</c:v>
                </c:pt>
                <c:pt idx="4492">
                  <c:v>438</c:v>
                </c:pt>
                <c:pt idx="4493">
                  <c:v>437</c:v>
                </c:pt>
                <c:pt idx="4494">
                  <c:v>437</c:v>
                </c:pt>
                <c:pt idx="4495">
                  <c:v>438</c:v>
                </c:pt>
                <c:pt idx="4496">
                  <c:v>436</c:v>
                </c:pt>
                <c:pt idx="4497">
                  <c:v>437</c:v>
                </c:pt>
                <c:pt idx="4498">
                  <c:v>435</c:v>
                </c:pt>
                <c:pt idx="4499">
                  <c:v>435</c:v>
                </c:pt>
                <c:pt idx="4500">
                  <c:v>436</c:v>
                </c:pt>
                <c:pt idx="4501">
                  <c:v>433</c:v>
                </c:pt>
                <c:pt idx="4502">
                  <c:v>434</c:v>
                </c:pt>
                <c:pt idx="4503">
                  <c:v>434</c:v>
                </c:pt>
                <c:pt idx="4504">
                  <c:v>432</c:v>
                </c:pt>
                <c:pt idx="4505">
                  <c:v>433</c:v>
                </c:pt>
                <c:pt idx="4506">
                  <c:v>432</c:v>
                </c:pt>
                <c:pt idx="4507">
                  <c:v>431</c:v>
                </c:pt>
                <c:pt idx="4508">
                  <c:v>433</c:v>
                </c:pt>
                <c:pt idx="4509">
                  <c:v>432</c:v>
                </c:pt>
                <c:pt idx="4510">
                  <c:v>433</c:v>
                </c:pt>
                <c:pt idx="4511">
                  <c:v>433</c:v>
                </c:pt>
                <c:pt idx="4512">
                  <c:v>432</c:v>
                </c:pt>
                <c:pt idx="4513">
                  <c:v>434</c:v>
                </c:pt>
                <c:pt idx="4514">
                  <c:v>433</c:v>
                </c:pt>
                <c:pt idx="4515">
                  <c:v>432</c:v>
                </c:pt>
                <c:pt idx="4516">
                  <c:v>434</c:v>
                </c:pt>
                <c:pt idx="4517">
                  <c:v>432</c:v>
                </c:pt>
                <c:pt idx="4518">
                  <c:v>433</c:v>
                </c:pt>
                <c:pt idx="4519">
                  <c:v>432</c:v>
                </c:pt>
                <c:pt idx="4520">
                  <c:v>431</c:v>
                </c:pt>
                <c:pt idx="4521">
                  <c:v>432</c:v>
                </c:pt>
                <c:pt idx="4522">
                  <c:v>430</c:v>
                </c:pt>
                <c:pt idx="4523">
                  <c:v>430</c:v>
                </c:pt>
                <c:pt idx="4524">
                  <c:v>431</c:v>
                </c:pt>
                <c:pt idx="4525">
                  <c:v>429</c:v>
                </c:pt>
                <c:pt idx="4526">
                  <c:v>430</c:v>
                </c:pt>
                <c:pt idx="4527">
                  <c:v>430</c:v>
                </c:pt>
                <c:pt idx="4528">
                  <c:v>428</c:v>
                </c:pt>
                <c:pt idx="4529">
                  <c:v>431</c:v>
                </c:pt>
                <c:pt idx="4530">
                  <c:v>428</c:v>
                </c:pt>
                <c:pt idx="4531">
                  <c:v>428</c:v>
                </c:pt>
                <c:pt idx="4532">
                  <c:v>429</c:v>
                </c:pt>
                <c:pt idx="4533">
                  <c:v>428</c:v>
                </c:pt>
                <c:pt idx="4534">
                  <c:v>428</c:v>
                </c:pt>
                <c:pt idx="4535">
                  <c:v>428</c:v>
                </c:pt>
                <c:pt idx="4536">
                  <c:v>427</c:v>
                </c:pt>
                <c:pt idx="4537">
                  <c:v>428</c:v>
                </c:pt>
                <c:pt idx="4538">
                  <c:v>426</c:v>
                </c:pt>
                <c:pt idx="4539">
                  <c:v>427</c:v>
                </c:pt>
                <c:pt idx="4540">
                  <c:v>427</c:v>
                </c:pt>
                <c:pt idx="4541">
                  <c:v>425</c:v>
                </c:pt>
                <c:pt idx="4542">
                  <c:v>427</c:v>
                </c:pt>
                <c:pt idx="4543">
                  <c:v>425</c:v>
                </c:pt>
                <c:pt idx="4544">
                  <c:v>425</c:v>
                </c:pt>
                <c:pt idx="4545">
                  <c:v>426</c:v>
                </c:pt>
                <c:pt idx="4546">
                  <c:v>424</c:v>
                </c:pt>
                <c:pt idx="4547">
                  <c:v>425</c:v>
                </c:pt>
                <c:pt idx="4548">
                  <c:v>425</c:v>
                </c:pt>
                <c:pt idx="4549">
                  <c:v>423</c:v>
                </c:pt>
                <c:pt idx="4550">
                  <c:v>424</c:v>
                </c:pt>
                <c:pt idx="4551">
                  <c:v>423</c:v>
                </c:pt>
                <c:pt idx="4552">
                  <c:v>422</c:v>
                </c:pt>
                <c:pt idx="4553">
                  <c:v>423</c:v>
                </c:pt>
                <c:pt idx="4554">
                  <c:v>422</c:v>
                </c:pt>
                <c:pt idx="4555">
                  <c:v>423</c:v>
                </c:pt>
                <c:pt idx="4556">
                  <c:v>423</c:v>
                </c:pt>
                <c:pt idx="4557">
                  <c:v>422</c:v>
                </c:pt>
                <c:pt idx="4558">
                  <c:v>424</c:v>
                </c:pt>
                <c:pt idx="4559">
                  <c:v>423</c:v>
                </c:pt>
                <c:pt idx="4560">
                  <c:v>423</c:v>
                </c:pt>
                <c:pt idx="4561">
                  <c:v>424</c:v>
                </c:pt>
                <c:pt idx="4562">
                  <c:v>421</c:v>
                </c:pt>
                <c:pt idx="4563">
                  <c:v>422</c:v>
                </c:pt>
                <c:pt idx="4564">
                  <c:v>422</c:v>
                </c:pt>
                <c:pt idx="4565">
                  <c:v>420</c:v>
                </c:pt>
                <c:pt idx="4566">
                  <c:v>422</c:v>
                </c:pt>
                <c:pt idx="4567">
                  <c:v>420</c:v>
                </c:pt>
                <c:pt idx="4568">
                  <c:v>420</c:v>
                </c:pt>
                <c:pt idx="4569">
                  <c:v>421</c:v>
                </c:pt>
                <c:pt idx="4570">
                  <c:v>420</c:v>
                </c:pt>
                <c:pt idx="4571">
                  <c:v>420</c:v>
                </c:pt>
                <c:pt idx="4572">
                  <c:v>422</c:v>
                </c:pt>
                <c:pt idx="4573">
                  <c:v>420</c:v>
                </c:pt>
                <c:pt idx="4574">
                  <c:v>422</c:v>
                </c:pt>
                <c:pt idx="4575">
                  <c:v>421</c:v>
                </c:pt>
                <c:pt idx="4576">
                  <c:v>421</c:v>
                </c:pt>
                <c:pt idx="4577">
                  <c:v>422</c:v>
                </c:pt>
                <c:pt idx="4578">
                  <c:v>421</c:v>
                </c:pt>
                <c:pt idx="4579">
                  <c:v>422</c:v>
                </c:pt>
                <c:pt idx="4580">
                  <c:v>421</c:v>
                </c:pt>
                <c:pt idx="4581">
                  <c:v>421</c:v>
                </c:pt>
                <c:pt idx="4582">
                  <c:v>422</c:v>
                </c:pt>
                <c:pt idx="4583">
                  <c:v>421</c:v>
                </c:pt>
                <c:pt idx="4584">
                  <c:v>422</c:v>
                </c:pt>
                <c:pt idx="4585">
                  <c:v>422</c:v>
                </c:pt>
                <c:pt idx="4586">
                  <c:v>421</c:v>
                </c:pt>
                <c:pt idx="4587">
                  <c:v>423</c:v>
                </c:pt>
                <c:pt idx="4588">
                  <c:v>422</c:v>
                </c:pt>
                <c:pt idx="4589">
                  <c:v>421</c:v>
                </c:pt>
                <c:pt idx="4590">
                  <c:v>423</c:v>
                </c:pt>
                <c:pt idx="4591">
                  <c:v>421</c:v>
                </c:pt>
                <c:pt idx="4592">
                  <c:v>421</c:v>
                </c:pt>
                <c:pt idx="4593">
                  <c:v>421</c:v>
                </c:pt>
                <c:pt idx="4594">
                  <c:v>421</c:v>
                </c:pt>
                <c:pt idx="4595">
                  <c:v>421</c:v>
                </c:pt>
                <c:pt idx="4596">
                  <c:v>421</c:v>
                </c:pt>
                <c:pt idx="4597">
                  <c:v>421</c:v>
                </c:pt>
                <c:pt idx="4598">
                  <c:v>423</c:v>
                </c:pt>
                <c:pt idx="4599">
                  <c:v>421</c:v>
                </c:pt>
                <c:pt idx="4600">
                  <c:v>422</c:v>
                </c:pt>
                <c:pt idx="4601">
                  <c:v>423</c:v>
                </c:pt>
                <c:pt idx="4602">
                  <c:v>421</c:v>
                </c:pt>
                <c:pt idx="4603">
                  <c:v>422</c:v>
                </c:pt>
                <c:pt idx="4604">
                  <c:v>422</c:v>
                </c:pt>
                <c:pt idx="4605">
                  <c:v>421</c:v>
                </c:pt>
                <c:pt idx="4606">
                  <c:v>422</c:v>
                </c:pt>
                <c:pt idx="4607">
                  <c:v>421</c:v>
                </c:pt>
                <c:pt idx="4608">
                  <c:v>422</c:v>
                </c:pt>
                <c:pt idx="4609">
                  <c:v>422</c:v>
                </c:pt>
                <c:pt idx="4610">
                  <c:v>421</c:v>
                </c:pt>
                <c:pt idx="4611">
                  <c:v>423</c:v>
                </c:pt>
                <c:pt idx="4612">
                  <c:v>421</c:v>
                </c:pt>
                <c:pt idx="4613">
                  <c:v>422</c:v>
                </c:pt>
                <c:pt idx="4614">
                  <c:v>422</c:v>
                </c:pt>
                <c:pt idx="4615">
                  <c:v>421</c:v>
                </c:pt>
                <c:pt idx="4616">
                  <c:v>423</c:v>
                </c:pt>
                <c:pt idx="4617">
                  <c:v>422</c:v>
                </c:pt>
                <c:pt idx="4618">
                  <c:v>421</c:v>
                </c:pt>
                <c:pt idx="4619">
                  <c:v>423</c:v>
                </c:pt>
                <c:pt idx="4620">
                  <c:v>422</c:v>
                </c:pt>
                <c:pt idx="4621">
                  <c:v>421</c:v>
                </c:pt>
                <c:pt idx="4622">
                  <c:v>423</c:v>
                </c:pt>
                <c:pt idx="4623">
                  <c:v>423</c:v>
                </c:pt>
                <c:pt idx="4624">
                  <c:v>424</c:v>
                </c:pt>
                <c:pt idx="4625">
                  <c:v>424</c:v>
                </c:pt>
                <c:pt idx="4626">
                  <c:v>424</c:v>
                </c:pt>
                <c:pt idx="4627">
                  <c:v>424</c:v>
                </c:pt>
                <c:pt idx="4628">
                  <c:v>423</c:v>
                </c:pt>
                <c:pt idx="4629">
                  <c:v>423</c:v>
                </c:pt>
                <c:pt idx="4630">
                  <c:v>424</c:v>
                </c:pt>
                <c:pt idx="4631">
                  <c:v>422</c:v>
                </c:pt>
                <c:pt idx="4632">
                  <c:v>424</c:v>
                </c:pt>
                <c:pt idx="4633">
                  <c:v>423</c:v>
                </c:pt>
                <c:pt idx="4634">
                  <c:v>422</c:v>
                </c:pt>
                <c:pt idx="4635">
                  <c:v>423</c:v>
                </c:pt>
                <c:pt idx="4636">
                  <c:v>423</c:v>
                </c:pt>
                <c:pt idx="4637">
                  <c:v>424</c:v>
                </c:pt>
                <c:pt idx="4638">
                  <c:v>424</c:v>
                </c:pt>
                <c:pt idx="4639">
                  <c:v>423</c:v>
                </c:pt>
                <c:pt idx="4640">
                  <c:v>423</c:v>
                </c:pt>
                <c:pt idx="4641">
                  <c:v>423</c:v>
                </c:pt>
                <c:pt idx="4642">
                  <c:v>422</c:v>
                </c:pt>
                <c:pt idx="4643">
                  <c:v>424</c:v>
                </c:pt>
                <c:pt idx="4644">
                  <c:v>423</c:v>
                </c:pt>
                <c:pt idx="4645">
                  <c:v>424</c:v>
                </c:pt>
                <c:pt idx="4646">
                  <c:v>424</c:v>
                </c:pt>
                <c:pt idx="4647">
                  <c:v>423</c:v>
                </c:pt>
                <c:pt idx="4648">
                  <c:v>425</c:v>
                </c:pt>
                <c:pt idx="4649">
                  <c:v>422</c:v>
                </c:pt>
                <c:pt idx="4650">
                  <c:v>423</c:v>
                </c:pt>
                <c:pt idx="4651">
                  <c:v>425</c:v>
                </c:pt>
                <c:pt idx="4652">
                  <c:v>424</c:v>
                </c:pt>
                <c:pt idx="4653">
                  <c:v>424</c:v>
                </c:pt>
                <c:pt idx="4654">
                  <c:v>424</c:v>
                </c:pt>
                <c:pt idx="4655">
                  <c:v>423</c:v>
                </c:pt>
                <c:pt idx="4656">
                  <c:v>424</c:v>
                </c:pt>
                <c:pt idx="4657">
                  <c:v>422</c:v>
                </c:pt>
                <c:pt idx="4658">
                  <c:v>423</c:v>
                </c:pt>
                <c:pt idx="4659">
                  <c:v>424</c:v>
                </c:pt>
                <c:pt idx="4660">
                  <c:v>421</c:v>
                </c:pt>
                <c:pt idx="4661">
                  <c:v>422</c:v>
                </c:pt>
                <c:pt idx="4662">
                  <c:v>423</c:v>
                </c:pt>
                <c:pt idx="4663">
                  <c:v>422</c:v>
                </c:pt>
                <c:pt idx="4664">
                  <c:v>424</c:v>
                </c:pt>
                <c:pt idx="4665">
                  <c:v>423</c:v>
                </c:pt>
                <c:pt idx="4666">
                  <c:v>423</c:v>
                </c:pt>
                <c:pt idx="4667">
                  <c:v>424</c:v>
                </c:pt>
                <c:pt idx="4668">
                  <c:v>423</c:v>
                </c:pt>
                <c:pt idx="4669">
                  <c:v>424</c:v>
                </c:pt>
                <c:pt idx="4670">
                  <c:v>424</c:v>
                </c:pt>
                <c:pt idx="4671">
                  <c:v>423</c:v>
                </c:pt>
                <c:pt idx="4672">
                  <c:v>424</c:v>
                </c:pt>
                <c:pt idx="4673">
                  <c:v>423</c:v>
                </c:pt>
                <c:pt idx="4674">
                  <c:v>424</c:v>
                </c:pt>
                <c:pt idx="4675">
                  <c:v>424</c:v>
                </c:pt>
                <c:pt idx="4676">
                  <c:v>423</c:v>
                </c:pt>
                <c:pt idx="4677">
                  <c:v>424</c:v>
                </c:pt>
                <c:pt idx="4678">
                  <c:v>423</c:v>
                </c:pt>
                <c:pt idx="4679">
                  <c:v>422</c:v>
                </c:pt>
                <c:pt idx="4680">
                  <c:v>425</c:v>
                </c:pt>
                <c:pt idx="4681">
                  <c:v>422</c:v>
                </c:pt>
                <c:pt idx="4682">
                  <c:v>422</c:v>
                </c:pt>
                <c:pt idx="4683">
                  <c:v>424</c:v>
                </c:pt>
                <c:pt idx="4684">
                  <c:v>422</c:v>
                </c:pt>
                <c:pt idx="4685">
                  <c:v>423</c:v>
                </c:pt>
                <c:pt idx="4686">
                  <c:v>423</c:v>
                </c:pt>
                <c:pt idx="4687">
                  <c:v>424</c:v>
                </c:pt>
                <c:pt idx="4688">
                  <c:v>425</c:v>
                </c:pt>
                <c:pt idx="4689">
                  <c:v>425</c:v>
                </c:pt>
                <c:pt idx="4690">
                  <c:v>425</c:v>
                </c:pt>
                <c:pt idx="4691">
                  <c:v>426</c:v>
                </c:pt>
                <c:pt idx="4692">
                  <c:v>423</c:v>
                </c:pt>
                <c:pt idx="4693">
                  <c:v>425</c:v>
                </c:pt>
                <c:pt idx="4694">
                  <c:v>424</c:v>
                </c:pt>
                <c:pt idx="4695">
                  <c:v>424</c:v>
                </c:pt>
                <c:pt idx="4696">
                  <c:v>425</c:v>
                </c:pt>
                <c:pt idx="4697">
                  <c:v>423</c:v>
                </c:pt>
                <c:pt idx="4698">
                  <c:v>424</c:v>
                </c:pt>
                <c:pt idx="4699">
                  <c:v>423</c:v>
                </c:pt>
                <c:pt idx="4700">
                  <c:v>423</c:v>
                </c:pt>
                <c:pt idx="4701">
                  <c:v>425</c:v>
                </c:pt>
                <c:pt idx="4702">
                  <c:v>424</c:v>
                </c:pt>
                <c:pt idx="4703">
                  <c:v>423</c:v>
                </c:pt>
                <c:pt idx="4704">
                  <c:v>424</c:v>
                </c:pt>
                <c:pt idx="4705">
                  <c:v>422</c:v>
                </c:pt>
                <c:pt idx="4706">
                  <c:v>424</c:v>
                </c:pt>
                <c:pt idx="4707">
                  <c:v>424</c:v>
                </c:pt>
                <c:pt idx="4708">
                  <c:v>423</c:v>
                </c:pt>
                <c:pt idx="4709">
                  <c:v>425</c:v>
                </c:pt>
                <c:pt idx="4710">
                  <c:v>424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2788-44E0-99EF-2711B73C787E}"/>
            </c:ext>
          </c:extLst>
        </c:ser>
        <c:ser>
          <c:idx val="1"/>
          <c:order val="1"/>
          <c:tx>
            <c:strRef>
              <c:f>extend!$F$1</c:f>
              <c:strCache>
                <c:ptCount val="1"/>
                <c:pt idx="0">
                  <c:v> pr2</c:v>
                </c:pt>
              </c:strCache>
            </c:strRef>
          </c:tx>
          <c:spPr>
            <a:ln w="19080">
              <a:solidFill>
                <a:srgbClr val="ED7D31"/>
              </a:solidFill>
              <a:round/>
            </a:ln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000" b="0" strike="noStrike" spc="-1">
                    <a:solidFill>
                      <a:srgbClr val="000000"/>
                    </a:solidFill>
                    <a:latin typeface="Calibri"/>
                  </a:defRPr>
                </a:pPr>
                <a:endParaRPr lang="en-US"/>
              </a:p>
            </c:txPr>
            <c:dLblPos val="r"/>
            <c:showLegendKey val="0"/>
            <c:showVal val="0"/>
            <c:showCatName val="0"/>
            <c:showSerName val="0"/>
            <c:showPercent val="0"/>
            <c:showBubbleSize val="1"/>
            <c:separator>; </c:separator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xVal>
            <c:numRef>
              <c:f>extend!$D$2:$D$4712</c:f>
              <c:numCache>
                <c:formatCode>General</c:formatCode>
                <c:ptCount val="4711"/>
                <c:pt idx="0">
                  <c:v>4.7051906585700003E-3</c:v>
                </c:pt>
                <c:pt idx="1">
                  <c:v>5.1810741424600003E-3</c:v>
                </c:pt>
                <c:pt idx="2">
                  <c:v>5.6760311126699999E-3</c:v>
                </c:pt>
                <c:pt idx="3">
                  <c:v>6.1130523681599998E-3</c:v>
                </c:pt>
                <c:pt idx="4">
                  <c:v>7.0011615753199996E-3</c:v>
                </c:pt>
                <c:pt idx="5">
                  <c:v>7.4391365051300002E-3</c:v>
                </c:pt>
                <c:pt idx="6">
                  <c:v>7.8840255737300004E-3</c:v>
                </c:pt>
                <c:pt idx="7">
                  <c:v>8.3220005035399992E-3</c:v>
                </c:pt>
                <c:pt idx="8">
                  <c:v>8.7521076202400003E-3</c:v>
                </c:pt>
                <c:pt idx="9">
                  <c:v>9.4029903411899998E-3</c:v>
                </c:pt>
                <c:pt idx="10">
                  <c:v>9.4799995422400005E-3</c:v>
                </c:pt>
                <c:pt idx="11">
                  <c:v>9.5560550689700006E-3</c:v>
                </c:pt>
                <c:pt idx="12">
                  <c:v>9.6371173858600008E-3</c:v>
                </c:pt>
                <c:pt idx="13">
                  <c:v>9.7141265869099998E-3</c:v>
                </c:pt>
                <c:pt idx="14">
                  <c:v>9.7901821136500006E-3</c:v>
                </c:pt>
                <c:pt idx="15">
                  <c:v>9.8671913146999995E-3</c:v>
                </c:pt>
                <c:pt idx="16">
                  <c:v>9.9430084228499995E-3</c:v>
                </c:pt>
                <c:pt idx="17">
                  <c:v>1.0019063949599999E-2</c:v>
                </c:pt>
                <c:pt idx="18">
                  <c:v>1.0095119476300001E-2</c:v>
                </c:pt>
                <c:pt idx="19">
                  <c:v>1.01721286774E-2</c:v>
                </c:pt>
                <c:pt idx="20">
                  <c:v>1.02481842041E-2</c:v>
                </c:pt>
                <c:pt idx="21">
                  <c:v>1.0324001312299999E-2</c:v>
                </c:pt>
                <c:pt idx="22">
                  <c:v>1.0400056838999999E-2</c:v>
                </c:pt>
                <c:pt idx="23">
                  <c:v>1.04751586914E-2</c:v>
                </c:pt>
                <c:pt idx="24">
                  <c:v>1.05521678925E-2</c:v>
                </c:pt>
                <c:pt idx="25">
                  <c:v>1.06279850006E-2</c:v>
                </c:pt>
                <c:pt idx="26">
                  <c:v>1.0703086852999999E-2</c:v>
                </c:pt>
                <c:pt idx="27">
                  <c:v>1.0779142379800001E-2</c:v>
                </c:pt>
                <c:pt idx="28">
                  <c:v>1.0855197906500001E-2</c:v>
                </c:pt>
                <c:pt idx="29">
                  <c:v>1.0931015014600001E-2</c:v>
                </c:pt>
                <c:pt idx="30">
                  <c:v>1.10070705414E-2</c:v>
                </c:pt>
                <c:pt idx="31">
                  <c:v>1.10831260681E-2</c:v>
                </c:pt>
                <c:pt idx="32">
                  <c:v>1.1160135269200001E-2</c:v>
                </c:pt>
                <c:pt idx="33">
                  <c:v>1.12361907959E-2</c:v>
                </c:pt>
                <c:pt idx="34">
                  <c:v>1.13120079041E-2</c:v>
                </c:pt>
                <c:pt idx="35">
                  <c:v>1.13880634308E-2</c:v>
                </c:pt>
                <c:pt idx="36">
                  <c:v>1.14641189575E-2</c:v>
                </c:pt>
                <c:pt idx="37">
                  <c:v>1.15401744843E-2</c:v>
                </c:pt>
                <c:pt idx="38">
                  <c:v>1.16159915924E-2</c:v>
                </c:pt>
                <c:pt idx="39">
                  <c:v>1.16910934448E-2</c:v>
                </c:pt>
                <c:pt idx="40">
                  <c:v>1.1766195297200001E-2</c:v>
                </c:pt>
                <c:pt idx="41">
                  <c:v>1.1842012405400001E-2</c:v>
                </c:pt>
                <c:pt idx="42">
                  <c:v>1.1918067932100001E-2</c:v>
                </c:pt>
                <c:pt idx="43">
                  <c:v>1.1999130249E-2</c:v>
                </c:pt>
                <c:pt idx="44">
                  <c:v>1.20761394501E-2</c:v>
                </c:pt>
                <c:pt idx="45">
                  <c:v>1.21521949768E-2</c:v>
                </c:pt>
                <c:pt idx="46">
                  <c:v>1.2228012085E-2</c:v>
                </c:pt>
                <c:pt idx="47">
                  <c:v>1.23040676117E-2</c:v>
                </c:pt>
                <c:pt idx="48">
                  <c:v>1.23801231384E-2</c:v>
                </c:pt>
                <c:pt idx="49">
                  <c:v>1.2456178665199999E-2</c:v>
                </c:pt>
                <c:pt idx="50">
                  <c:v>1.2531995773299999E-2</c:v>
                </c:pt>
                <c:pt idx="51">
                  <c:v>1.2608051300000001E-2</c:v>
                </c:pt>
                <c:pt idx="52">
                  <c:v>1.2684106826800001E-2</c:v>
                </c:pt>
                <c:pt idx="53">
                  <c:v>1.27601623535E-2</c:v>
                </c:pt>
                <c:pt idx="54">
                  <c:v>1.28359794617E-2</c:v>
                </c:pt>
                <c:pt idx="55">
                  <c:v>1.29120349884E-2</c:v>
                </c:pt>
                <c:pt idx="56">
                  <c:v>1.29880905151E-2</c:v>
                </c:pt>
                <c:pt idx="57">
                  <c:v>1.30641460419E-2</c:v>
                </c:pt>
                <c:pt idx="58">
                  <c:v>1.3140201568599999E-2</c:v>
                </c:pt>
                <c:pt idx="59">
                  <c:v>1.32150650024E-2</c:v>
                </c:pt>
                <c:pt idx="60">
                  <c:v>1.3292074203500001E-2</c:v>
                </c:pt>
                <c:pt idx="61">
                  <c:v>1.3368129730200001E-2</c:v>
                </c:pt>
                <c:pt idx="62">
                  <c:v>1.3444185257E-2</c:v>
                </c:pt>
                <c:pt idx="63">
                  <c:v>1.35200023651E-2</c:v>
                </c:pt>
                <c:pt idx="64">
                  <c:v>1.3599157333399999E-2</c:v>
                </c:pt>
                <c:pt idx="65">
                  <c:v>1.36761665344E-2</c:v>
                </c:pt>
                <c:pt idx="66">
                  <c:v>1.3753175735500001E-2</c:v>
                </c:pt>
                <c:pt idx="67">
                  <c:v>1.3828992843600001E-2</c:v>
                </c:pt>
                <c:pt idx="68">
                  <c:v>1.39050483704E-2</c:v>
                </c:pt>
                <c:pt idx="69">
                  <c:v>1.39811038971E-2</c:v>
                </c:pt>
                <c:pt idx="70">
                  <c:v>1.4055967330899999E-2</c:v>
                </c:pt>
                <c:pt idx="71">
                  <c:v>1.4132022857700001E-2</c:v>
                </c:pt>
                <c:pt idx="72">
                  <c:v>1.42080783844E-2</c:v>
                </c:pt>
                <c:pt idx="73">
                  <c:v>1.4302015304599999E-2</c:v>
                </c:pt>
                <c:pt idx="74">
                  <c:v>1.4378070831300001E-2</c:v>
                </c:pt>
                <c:pt idx="75">
                  <c:v>1.4454126358000001E-2</c:v>
                </c:pt>
                <c:pt idx="76">
                  <c:v>1.45301818848E-2</c:v>
                </c:pt>
                <c:pt idx="77">
                  <c:v>1.4605045318599999E-2</c:v>
                </c:pt>
                <c:pt idx="78">
                  <c:v>1.4681100845299999E-2</c:v>
                </c:pt>
                <c:pt idx="79">
                  <c:v>1.47559642792E-2</c:v>
                </c:pt>
                <c:pt idx="80">
                  <c:v>1.48320198059E-2</c:v>
                </c:pt>
                <c:pt idx="81">
                  <c:v>1.49071216583E-2</c:v>
                </c:pt>
                <c:pt idx="82">
                  <c:v>1.49831771851E-2</c:v>
                </c:pt>
                <c:pt idx="83">
                  <c:v>1.50589942932E-2</c:v>
                </c:pt>
                <c:pt idx="84">
                  <c:v>1.51350498199E-2</c:v>
                </c:pt>
                <c:pt idx="85">
                  <c:v>1.5211105346699999E-2</c:v>
                </c:pt>
                <c:pt idx="86">
                  <c:v>1.5287160873399999E-2</c:v>
                </c:pt>
                <c:pt idx="87">
                  <c:v>1.5362977981600001E-2</c:v>
                </c:pt>
                <c:pt idx="88">
                  <c:v>1.5439033508300001E-2</c:v>
                </c:pt>
                <c:pt idx="89">
                  <c:v>1.5514135360699999E-2</c:v>
                </c:pt>
                <c:pt idx="90">
                  <c:v>1.5590190887499999E-2</c:v>
                </c:pt>
                <c:pt idx="91">
                  <c:v>1.5666007995600001E-2</c:v>
                </c:pt>
                <c:pt idx="92">
                  <c:v>1.5742063522299999E-2</c:v>
                </c:pt>
                <c:pt idx="93">
                  <c:v>1.58181190491E-2</c:v>
                </c:pt>
                <c:pt idx="94">
                  <c:v>1.5894174575799998E-2</c:v>
                </c:pt>
                <c:pt idx="95">
                  <c:v>1.5969038009599999E-2</c:v>
                </c:pt>
                <c:pt idx="96">
                  <c:v>1.6049146652199999E-2</c:v>
                </c:pt>
                <c:pt idx="97">
                  <c:v>1.6127109527599999E-2</c:v>
                </c:pt>
                <c:pt idx="98">
                  <c:v>1.6203165054300001E-2</c:v>
                </c:pt>
                <c:pt idx="99">
                  <c:v>1.6280174255400001E-2</c:v>
                </c:pt>
                <c:pt idx="100">
                  <c:v>1.6355037689199999E-2</c:v>
                </c:pt>
                <c:pt idx="101">
                  <c:v>1.64310932159E-2</c:v>
                </c:pt>
                <c:pt idx="102">
                  <c:v>1.6507148742700001E-2</c:v>
                </c:pt>
                <c:pt idx="103">
                  <c:v>1.6582012176499999E-2</c:v>
                </c:pt>
                <c:pt idx="104">
                  <c:v>1.66580677032E-2</c:v>
                </c:pt>
                <c:pt idx="105">
                  <c:v>1.6733169555699999E-2</c:v>
                </c:pt>
                <c:pt idx="106">
                  <c:v>1.6808986663799999E-2</c:v>
                </c:pt>
                <c:pt idx="107">
                  <c:v>1.68850421906E-2</c:v>
                </c:pt>
                <c:pt idx="108">
                  <c:v>1.6960144042999999E-2</c:v>
                </c:pt>
                <c:pt idx="109">
                  <c:v>1.7036199569700001E-2</c:v>
                </c:pt>
                <c:pt idx="110">
                  <c:v>1.7112016677900001E-2</c:v>
                </c:pt>
                <c:pt idx="111">
                  <c:v>1.71871185303E-2</c:v>
                </c:pt>
                <c:pt idx="112">
                  <c:v>1.7263174057000001E-2</c:v>
                </c:pt>
                <c:pt idx="113">
                  <c:v>1.7338037490799998E-2</c:v>
                </c:pt>
                <c:pt idx="114">
                  <c:v>1.74140930176E-2</c:v>
                </c:pt>
                <c:pt idx="115">
                  <c:v>1.7490148544300001E-2</c:v>
                </c:pt>
                <c:pt idx="116">
                  <c:v>1.7565011978099999E-2</c:v>
                </c:pt>
                <c:pt idx="117">
                  <c:v>1.7645120620699999E-2</c:v>
                </c:pt>
                <c:pt idx="118">
                  <c:v>1.77211761475E-2</c:v>
                </c:pt>
                <c:pt idx="119">
                  <c:v>1.77969932556E-2</c:v>
                </c:pt>
                <c:pt idx="120">
                  <c:v>1.7874002456700001E-2</c:v>
                </c:pt>
                <c:pt idx="121">
                  <c:v>1.79491043091E-2</c:v>
                </c:pt>
                <c:pt idx="122">
                  <c:v>1.8025159835800001E-2</c:v>
                </c:pt>
                <c:pt idx="123">
                  <c:v>1.8100023269700002E-2</c:v>
                </c:pt>
                <c:pt idx="124">
                  <c:v>1.81760787964E-2</c:v>
                </c:pt>
                <c:pt idx="125">
                  <c:v>1.8252134323100001E-2</c:v>
                </c:pt>
                <c:pt idx="126">
                  <c:v>1.8328189849899999E-2</c:v>
                </c:pt>
                <c:pt idx="127">
                  <c:v>1.84030532837E-2</c:v>
                </c:pt>
                <c:pt idx="128">
                  <c:v>1.8480062484700001E-2</c:v>
                </c:pt>
                <c:pt idx="129">
                  <c:v>1.8556118011499999E-2</c:v>
                </c:pt>
                <c:pt idx="130">
                  <c:v>1.86321735382E-2</c:v>
                </c:pt>
                <c:pt idx="131">
                  <c:v>1.87079906464E-2</c:v>
                </c:pt>
                <c:pt idx="132">
                  <c:v>1.8784999847400001E-2</c:v>
                </c:pt>
                <c:pt idx="133">
                  <c:v>1.88601016998E-2</c:v>
                </c:pt>
                <c:pt idx="134">
                  <c:v>1.8936157226600001E-2</c:v>
                </c:pt>
                <c:pt idx="135">
                  <c:v>1.9011974334700001E-2</c:v>
                </c:pt>
                <c:pt idx="136">
                  <c:v>1.90870761871E-2</c:v>
                </c:pt>
                <c:pt idx="137">
                  <c:v>1.9163131713900002E-2</c:v>
                </c:pt>
                <c:pt idx="138">
                  <c:v>1.92391872406E-2</c:v>
                </c:pt>
                <c:pt idx="139">
                  <c:v>1.93140506744E-2</c:v>
                </c:pt>
                <c:pt idx="140">
                  <c:v>1.9389152526899999E-2</c:v>
                </c:pt>
                <c:pt idx="141">
                  <c:v>1.9464969634999999E-2</c:v>
                </c:pt>
                <c:pt idx="142">
                  <c:v>1.9541025161700001E-2</c:v>
                </c:pt>
                <c:pt idx="143">
                  <c:v>1.9617080688499999E-2</c:v>
                </c:pt>
                <c:pt idx="144">
                  <c:v>1.96931362152E-2</c:v>
                </c:pt>
                <c:pt idx="145">
                  <c:v>1.9769191741900002E-2</c:v>
                </c:pt>
                <c:pt idx="146">
                  <c:v>1.9852161407499999E-2</c:v>
                </c:pt>
                <c:pt idx="147">
                  <c:v>1.9927978515599999E-2</c:v>
                </c:pt>
                <c:pt idx="148">
                  <c:v>2.0004034042400001E-2</c:v>
                </c:pt>
                <c:pt idx="149">
                  <c:v>2.0080089569099999E-2</c:v>
                </c:pt>
                <c:pt idx="150">
                  <c:v>2.0159006118800001E-2</c:v>
                </c:pt>
                <c:pt idx="151">
                  <c:v>2.0238161086999999E-2</c:v>
                </c:pt>
                <c:pt idx="152">
                  <c:v>2.0315170288099999E-2</c:v>
                </c:pt>
                <c:pt idx="153">
                  <c:v>2.0390987396199999E-2</c:v>
                </c:pt>
                <c:pt idx="154">
                  <c:v>2.0467042923000001E-2</c:v>
                </c:pt>
                <c:pt idx="155">
                  <c:v>2.0543098449699999E-2</c:v>
                </c:pt>
                <c:pt idx="156">
                  <c:v>2.06191539764E-2</c:v>
                </c:pt>
                <c:pt idx="157">
                  <c:v>2.06949710846E-2</c:v>
                </c:pt>
                <c:pt idx="158">
                  <c:v>2.0771026611300002E-2</c:v>
                </c:pt>
                <c:pt idx="159">
                  <c:v>2.08470821381E-2</c:v>
                </c:pt>
                <c:pt idx="160">
                  <c:v>2.0923137664800001E-2</c:v>
                </c:pt>
                <c:pt idx="161">
                  <c:v>2.1000146865799998E-2</c:v>
                </c:pt>
                <c:pt idx="162">
                  <c:v>2.1075963973999998E-2</c:v>
                </c:pt>
                <c:pt idx="163">
                  <c:v>2.11520195007E-2</c:v>
                </c:pt>
                <c:pt idx="164">
                  <c:v>3.2648086547900003E-2</c:v>
                </c:pt>
                <c:pt idx="165">
                  <c:v>5.7141065597499999E-2</c:v>
                </c:pt>
                <c:pt idx="166">
                  <c:v>7.7673196792599999E-2</c:v>
                </c:pt>
                <c:pt idx="167">
                  <c:v>9.8179101943999994E-2</c:v>
                </c:pt>
                <c:pt idx="168">
                  <c:v>0.12266516685499999</c:v>
                </c:pt>
                <c:pt idx="169">
                  <c:v>0.14318108558699999</c:v>
                </c:pt>
                <c:pt idx="170">
                  <c:v>0.16369700431799999</c:v>
                </c:pt>
                <c:pt idx="171">
                  <c:v>0.188191175461</c:v>
                </c:pt>
                <c:pt idx="172">
                  <c:v>0.208731174469</c:v>
                </c:pt>
                <c:pt idx="173">
                  <c:v>0.22924900054899999</c:v>
                </c:pt>
                <c:pt idx="174">
                  <c:v>0.25374603271500001</c:v>
                </c:pt>
                <c:pt idx="175">
                  <c:v>0.27425599098199999</c:v>
                </c:pt>
                <c:pt idx="176">
                  <c:v>0.29477620124800002</c:v>
                </c:pt>
                <c:pt idx="177">
                  <c:v>0.31934309005700001</c:v>
                </c:pt>
                <c:pt idx="178">
                  <c:v>0.33984208107000002</c:v>
                </c:pt>
                <c:pt idx="179">
                  <c:v>0.36032915115399999</c:v>
                </c:pt>
                <c:pt idx="180">
                  <c:v>0.384836196899</c:v>
                </c:pt>
                <c:pt idx="181">
                  <c:v>0.40537905693100001</c:v>
                </c:pt>
                <c:pt idx="182">
                  <c:v>0.42586803436300003</c:v>
                </c:pt>
                <c:pt idx="183">
                  <c:v>0.45036602020299998</c:v>
                </c:pt>
                <c:pt idx="184">
                  <c:v>0.47093105316200001</c:v>
                </c:pt>
                <c:pt idx="185">
                  <c:v>0.49142408371000001</c:v>
                </c:pt>
                <c:pt idx="186">
                  <c:v>0.515914201736</c:v>
                </c:pt>
                <c:pt idx="187">
                  <c:v>0.53641200065600003</c:v>
                </c:pt>
                <c:pt idx="188">
                  <c:v>0.55695915222199999</c:v>
                </c:pt>
                <c:pt idx="189">
                  <c:v>0.58143997192399999</c:v>
                </c:pt>
                <c:pt idx="190">
                  <c:v>0.60195398330700001</c:v>
                </c:pt>
                <c:pt idx="191">
                  <c:v>0.62247514724700004</c:v>
                </c:pt>
                <c:pt idx="192">
                  <c:v>0.64692711830100003</c:v>
                </c:pt>
                <c:pt idx="193">
                  <c:v>0.66748213767999998</c:v>
                </c:pt>
                <c:pt idx="194">
                  <c:v>0.688084125519</c:v>
                </c:pt>
                <c:pt idx="195">
                  <c:v>0.71251702308700005</c:v>
                </c:pt>
                <c:pt idx="196">
                  <c:v>0.733057975769</c:v>
                </c:pt>
                <c:pt idx="197">
                  <c:v>0.75354909896900002</c:v>
                </c:pt>
                <c:pt idx="198">
                  <c:v>0.778038978577</c:v>
                </c:pt>
                <c:pt idx="199">
                  <c:v>0.798583984375</c:v>
                </c:pt>
                <c:pt idx="200">
                  <c:v>0.81907510757400004</c:v>
                </c:pt>
                <c:pt idx="201">
                  <c:v>0.84356498718299999</c:v>
                </c:pt>
                <c:pt idx="202">
                  <c:v>0.86410307884199999</c:v>
                </c:pt>
                <c:pt idx="203">
                  <c:v>0.88461899757399998</c:v>
                </c:pt>
                <c:pt idx="204">
                  <c:v>0.90913701057399998</c:v>
                </c:pt>
                <c:pt idx="205">
                  <c:v>0.92965507507300005</c:v>
                </c:pt>
                <c:pt idx="206">
                  <c:v>0.95015501976000005</c:v>
                </c:pt>
                <c:pt idx="207">
                  <c:v>0.97465109825100005</c:v>
                </c:pt>
                <c:pt idx="208">
                  <c:v>0.99517917633099995</c:v>
                </c:pt>
                <c:pt idx="209">
                  <c:v>1.0156741142300001</c:v>
                </c:pt>
                <c:pt idx="210">
                  <c:v>1.04016900063</c:v>
                </c:pt>
                <c:pt idx="211">
                  <c:v>1.06070518494</c:v>
                </c:pt>
                <c:pt idx="212">
                  <c:v>1.08119916916</c:v>
                </c:pt>
                <c:pt idx="213">
                  <c:v>1.10570502281</c:v>
                </c:pt>
                <c:pt idx="214">
                  <c:v>1.1263120174400001</c:v>
                </c:pt>
                <c:pt idx="215">
                  <c:v>1.14674806595</c:v>
                </c:pt>
                <c:pt idx="216">
                  <c:v>1.17123913765</c:v>
                </c:pt>
                <c:pt idx="217">
                  <c:v>1.1917960643800001</c:v>
                </c:pt>
                <c:pt idx="218">
                  <c:v>1.21227407455</c:v>
                </c:pt>
                <c:pt idx="219">
                  <c:v>1.2367360591900001</c:v>
                </c:pt>
                <c:pt idx="220">
                  <c:v>1.2572011947599999</c:v>
                </c:pt>
                <c:pt idx="221">
                  <c:v>1.2777211666099999</c:v>
                </c:pt>
                <c:pt idx="222">
                  <c:v>1.3023281097399999</c:v>
                </c:pt>
                <c:pt idx="223">
                  <c:v>1.32283496857</c:v>
                </c:pt>
                <c:pt idx="224">
                  <c:v>1.3433330059099999</c:v>
                </c:pt>
                <c:pt idx="225">
                  <c:v>1.3678181171399999</c:v>
                </c:pt>
                <c:pt idx="226">
                  <c:v>1.3883800506599999</c:v>
                </c:pt>
                <c:pt idx="227">
                  <c:v>1.4088561534899999</c:v>
                </c:pt>
                <c:pt idx="228">
                  <c:v>1.4333431720700001</c:v>
                </c:pt>
                <c:pt idx="229">
                  <c:v>1.4538860321</c:v>
                </c:pt>
                <c:pt idx="230">
                  <c:v>1.47440314293</c:v>
                </c:pt>
                <c:pt idx="231">
                  <c:v>1.4988760948199999</c:v>
                </c:pt>
                <c:pt idx="232">
                  <c:v>1.5194141864799999</c:v>
                </c:pt>
                <c:pt idx="233">
                  <c:v>1.5399270057700001</c:v>
                </c:pt>
                <c:pt idx="234">
                  <c:v>1.5643889903999999</c:v>
                </c:pt>
                <c:pt idx="235">
                  <c:v>1.5849590301500001</c:v>
                </c:pt>
                <c:pt idx="236">
                  <c:v>1.6054530143700001</c:v>
                </c:pt>
                <c:pt idx="237">
                  <c:v>1.6299431324</c:v>
                </c:pt>
                <c:pt idx="238">
                  <c:v>1.6504850387600001</c:v>
                </c:pt>
                <c:pt idx="239">
                  <c:v>1.67097806931</c:v>
                </c:pt>
                <c:pt idx="240">
                  <c:v>1.6954700946800001</c:v>
                </c:pt>
                <c:pt idx="241">
                  <c:v>1.71600699425</c:v>
                </c:pt>
                <c:pt idx="242">
                  <c:v>1.7365381717699999</c:v>
                </c:pt>
                <c:pt idx="243">
                  <c:v>1.76102399826</c:v>
                </c:pt>
                <c:pt idx="244">
                  <c:v>1.7815630435900001</c:v>
                </c:pt>
                <c:pt idx="245">
                  <c:v>1.8020811080900001</c:v>
                </c:pt>
                <c:pt idx="246">
                  <c:v>1.8265850544</c:v>
                </c:pt>
                <c:pt idx="247">
                  <c:v>1.8471231460599999</c:v>
                </c:pt>
                <c:pt idx="248">
                  <c:v>1.86760616302</c:v>
                </c:pt>
                <c:pt idx="249">
                  <c:v>1.89209604263</c:v>
                </c:pt>
                <c:pt idx="250">
                  <c:v>1.91263508797</c:v>
                </c:pt>
                <c:pt idx="251">
                  <c:v>1.93313097954</c:v>
                </c:pt>
                <c:pt idx="252">
                  <c:v>1.9576330184899999</c:v>
                </c:pt>
                <c:pt idx="253">
                  <c:v>1.9781851768500001</c:v>
                </c:pt>
                <c:pt idx="254">
                  <c:v>1.99868702888</c:v>
                </c:pt>
                <c:pt idx="255">
                  <c:v>2.0231611728700001</c:v>
                </c:pt>
                <c:pt idx="256">
                  <c:v>2.0436639785800002</c:v>
                </c:pt>
                <c:pt idx="257">
                  <c:v>2.0641601085699999</c:v>
                </c:pt>
                <c:pt idx="258">
                  <c:v>2.0886490344999999</c:v>
                </c:pt>
                <c:pt idx="259">
                  <c:v>2.1091940402999998</c:v>
                </c:pt>
                <c:pt idx="260">
                  <c:v>2.1297039985700001</c:v>
                </c:pt>
                <c:pt idx="261">
                  <c:v>2.1541740894300001</c:v>
                </c:pt>
                <c:pt idx="262">
                  <c:v>2.1747181415600001</c:v>
                </c:pt>
                <c:pt idx="263">
                  <c:v>2.1952350139600001</c:v>
                </c:pt>
                <c:pt idx="264">
                  <c:v>2.2197279930099998</c:v>
                </c:pt>
                <c:pt idx="265">
                  <c:v>2.2402520179700001</c:v>
                </c:pt>
                <c:pt idx="266">
                  <c:v>2.2608211040500001</c:v>
                </c:pt>
                <c:pt idx="267">
                  <c:v>2.28530406952</c:v>
                </c:pt>
                <c:pt idx="268">
                  <c:v>2.30585098267</c:v>
                </c:pt>
                <c:pt idx="269">
                  <c:v>2.3263320922899999</c:v>
                </c:pt>
                <c:pt idx="270">
                  <c:v>2.3508181572</c:v>
                </c:pt>
                <c:pt idx="271">
                  <c:v>2.3714129924799998</c:v>
                </c:pt>
                <c:pt idx="272">
                  <c:v>2.3918581008899999</c:v>
                </c:pt>
                <c:pt idx="273">
                  <c:v>2.4163579940800002</c:v>
                </c:pt>
                <c:pt idx="274">
                  <c:v>2.4369161129000001</c:v>
                </c:pt>
                <c:pt idx="275">
                  <c:v>2.4574310779599999</c:v>
                </c:pt>
                <c:pt idx="276">
                  <c:v>2.4819049835200002</c:v>
                </c:pt>
                <c:pt idx="277">
                  <c:v>2.5023930072799998</c:v>
                </c:pt>
                <c:pt idx="278">
                  <c:v>2.5228869915000001</c:v>
                </c:pt>
                <c:pt idx="279">
                  <c:v>2.5473761558499999</c:v>
                </c:pt>
                <c:pt idx="280">
                  <c:v>2.5679161548599998</c:v>
                </c:pt>
                <c:pt idx="281">
                  <c:v>2.5884101390800001</c:v>
                </c:pt>
                <c:pt idx="282">
                  <c:v>2.6129021644599999</c:v>
                </c:pt>
                <c:pt idx="283">
                  <c:v>2.6334710121199998</c:v>
                </c:pt>
                <c:pt idx="284">
                  <c:v>2.6539630889899999</c:v>
                </c:pt>
                <c:pt idx="285">
                  <c:v>2.6784319877599998</c:v>
                </c:pt>
                <c:pt idx="286">
                  <c:v>2.6990520954099999</c:v>
                </c:pt>
                <c:pt idx="287">
                  <c:v>2.7195370197300002</c:v>
                </c:pt>
                <c:pt idx="288">
                  <c:v>2.7440230846400002</c:v>
                </c:pt>
                <c:pt idx="289">
                  <c:v>2.76456403732</c:v>
                </c:pt>
                <c:pt idx="290">
                  <c:v>2.7850251197799998</c:v>
                </c:pt>
                <c:pt idx="291">
                  <c:v>2.8096120357499998</c:v>
                </c:pt>
                <c:pt idx="292">
                  <c:v>2.8300890922500002</c:v>
                </c:pt>
                <c:pt idx="293">
                  <c:v>2.8506190776799998</c:v>
                </c:pt>
                <c:pt idx="294">
                  <c:v>2.8751120567299999</c:v>
                </c:pt>
                <c:pt idx="295">
                  <c:v>2.8956751823400002</c:v>
                </c:pt>
                <c:pt idx="296">
                  <c:v>2.9161310195899999</c:v>
                </c:pt>
                <c:pt idx="297">
                  <c:v>2.9406201839400001</c:v>
                </c:pt>
                <c:pt idx="298">
                  <c:v>2.9611670970900001</c:v>
                </c:pt>
                <c:pt idx="299">
                  <c:v>2.98166513443</c:v>
                </c:pt>
                <c:pt idx="300">
                  <c:v>3.0061881542200002</c:v>
                </c:pt>
                <c:pt idx="301">
                  <c:v>3.02669405937</c:v>
                </c:pt>
                <c:pt idx="302">
                  <c:v>3.0471951961500001</c:v>
                </c:pt>
                <c:pt idx="303">
                  <c:v>3.07172298431</c:v>
                </c:pt>
                <c:pt idx="304">
                  <c:v>3.09225797653</c:v>
                </c:pt>
                <c:pt idx="305">
                  <c:v>3.1127350330399999</c:v>
                </c:pt>
                <c:pt idx="306">
                  <c:v>3.1372821330999998</c:v>
                </c:pt>
                <c:pt idx="307">
                  <c:v>3.15773415565</c:v>
                </c:pt>
                <c:pt idx="308">
                  <c:v>3.1782569885299998</c:v>
                </c:pt>
                <c:pt idx="309">
                  <c:v>3.20278906822</c:v>
                </c:pt>
                <c:pt idx="310">
                  <c:v>3.2232580184900002</c:v>
                </c:pt>
                <c:pt idx="311">
                  <c:v>3.2437951564800001</c:v>
                </c:pt>
                <c:pt idx="312">
                  <c:v>3.2683041095699998</c:v>
                </c:pt>
                <c:pt idx="313">
                  <c:v>3.2888560295099998</c:v>
                </c:pt>
                <c:pt idx="314">
                  <c:v>3.30935001373</c:v>
                </c:pt>
                <c:pt idx="315">
                  <c:v>3.3338379859899998</c:v>
                </c:pt>
                <c:pt idx="316">
                  <c:v>3.3543400764500002</c:v>
                </c:pt>
                <c:pt idx="317">
                  <c:v>3.3748621940599999</c:v>
                </c:pt>
                <c:pt idx="318">
                  <c:v>3.3993780612900002</c:v>
                </c:pt>
                <c:pt idx="319">
                  <c:v>3.4197840690599999</c:v>
                </c:pt>
                <c:pt idx="320">
                  <c:v>3.4402630329099999</c:v>
                </c:pt>
                <c:pt idx="321">
                  <c:v>3.4648680687</c:v>
                </c:pt>
                <c:pt idx="322">
                  <c:v>3.4853479862199999</c:v>
                </c:pt>
                <c:pt idx="323">
                  <c:v>3.50581407547</c:v>
                </c:pt>
                <c:pt idx="324">
                  <c:v>3.5304579734799999</c:v>
                </c:pt>
                <c:pt idx="325">
                  <c:v>3.5509691238399999</c:v>
                </c:pt>
                <c:pt idx="326">
                  <c:v>3.57146406174</c:v>
                </c:pt>
                <c:pt idx="327">
                  <c:v>3.5959680080399998</c:v>
                </c:pt>
                <c:pt idx="328">
                  <c:v>3.6164190769200002</c:v>
                </c:pt>
                <c:pt idx="329">
                  <c:v>3.6368930339799999</c:v>
                </c:pt>
                <c:pt idx="330">
                  <c:v>3.6615099906899999</c:v>
                </c:pt>
                <c:pt idx="331">
                  <c:v>3.6820340156600002</c:v>
                </c:pt>
                <c:pt idx="332">
                  <c:v>3.7025060653700002</c:v>
                </c:pt>
                <c:pt idx="333">
                  <c:v>3.72706103325</c:v>
                </c:pt>
                <c:pt idx="334">
                  <c:v>3.7475690841699998</c:v>
                </c:pt>
                <c:pt idx="335">
                  <c:v>3.7680671215100001</c:v>
                </c:pt>
                <c:pt idx="336">
                  <c:v>3.7925930023199999</c:v>
                </c:pt>
                <c:pt idx="337">
                  <c:v>3.8130800724</c:v>
                </c:pt>
                <c:pt idx="338">
                  <c:v>3.8335301876100001</c:v>
                </c:pt>
                <c:pt idx="339">
                  <c:v>3.8581249713900001</c:v>
                </c:pt>
                <c:pt idx="340">
                  <c:v>3.87865304947</c:v>
                </c:pt>
                <c:pt idx="341">
                  <c:v>3.8991150856000001</c:v>
                </c:pt>
                <c:pt idx="342">
                  <c:v>3.92364907265</c:v>
                </c:pt>
                <c:pt idx="343">
                  <c:v>3.9441289901699998</c:v>
                </c:pt>
                <c:pt idx="344">
                  <c:v>3.9646651744799999</c:v>
                </c:pt>
                <c:pt idx="345">
                  <c:v>3.9891979694400002</c:v>
                </c:pt>
                <c:pt idx="346">
                  <c:v>4.00971913338</c:v>
                </c:pt>
                <c:pt idx="347">
                  <c:v>4.0302071571400004</c:v>
                </c:pt>
                <c:pt idx="348">
                  <c:v>4.0547251701400002</c:v>
                </c:pt>
                <c:pt idx="349">
                  <c:v>4.0752241611500004</c:v>
                </c:pt>
                <c:pt idx="350">
                  <c:v>4.0957159996000003</c:v>
                </c:pt>
                <c:pt idx="351">
                  <c:v>4.1202611923200001</c:v>
                </c:pt>
                <c:pt idx="352">
                  <c:v>4.14074397087</c:v>
                </c:pt>
                <c:pt idx="353">
                  <c:v>4.1612670421600004</c:v>
                </c:pt>
                <c:pt idx="354">
                  <c:v>4.1857872009300001</c:v>
                </c:pt>
                <c:pt idx="355">
                  <c:v>4.2063109874700002</c:v>
                </c:pt>
                <c:pt idx="356">
                  <c:v>4.2268030643500003</c:v>
                </c:pt>
                <c:pt idx="357">
                  <c:v>4.2513060569799999</c:v>
                </c:pt>
                <c:pt idx="358">
                  <c:v>4.2718081474299998</c:v>
                </c:pt>
                <c:pt idx="359">
                  <c:v>4.2921631336199999</c:v>
                </c:pt>
                <c:pt idx="360">
                  <c:v>4.31671214104</c:v>
                </c:pt>
                <c:pt idx="361">
                  <c:v>4.3372430801400004</c:v>
                </c:pt>
                <c:pt idx="362">
                  <c:v>4.3576979637099997</c:v>
                </c:pt>
                <c:pt idx="363">
                  <c:v>4.3824100494399998</c:v>
                </c:pt>
                <c:pt idx="364">
                  <c:v>4.4029140472400004</c:v>
                </c:pt>
                <c:pt idx="365">
                  <c:v>4.42344403267</c:v>
                </c:pt>
                <c:pt idx="366">
                  <c:v>4.4479241371200002</c:v>
                </c:pt>
                <c:pt idx="367">
                  <c:v>4.4684062004099996</c:v>
                </c:pt>
                <c:pt idx="368">
                  <c:v>4.4889180660200001</c:v>
                </c:pt>
                <c:pt idx="369">
                  <c:v>4.5134639740000004</c:v>
                </c:pt>
                <c:pt idx="370">
                  <c:v>4.5339491367300004</c:v>
                </c:pt>
                <c:pt idx="371">
                  <c:v>4.5544571876499997</c:v>
                </c:pt>
                <c:pt idx="372">
                  <c:v>4.5789771080000001</c:v>
                </c:pt>
                <c:pt idx="373">
                  <c:v>4.5994410514800004</c:v>
                </c:pt>
                <c:pt idx="374">
                  <c:v>4.6199960708600001</c:v>
                </c:pt>
                <c:pt idx="375">
                  <c:v>4.64453697205</c:v>
                </c:pt>
                <c:pt idx="376">
                  <c:v>4.66503119469</c:v>
                </c:pt>
                <c:pt idx="377">
                  <c:v>4.6855201721200004</c:v>
                </c:pt>
                <c:pt idx="378">
                  <c:v>4.7100520134000003</c:v>
                </c:pt>
                <c:pt idx="379">
                  <c:v>4.7305500507399998</c:v>
                </c:pt>
                <c:pt idx="380">
                  <c:v>4.7550511360199996</c:v>
                </c:pt>
                <c:pt idx="381">
                  <c:v>4.77557301521</c:v>
                </c:pt>
                <c:pt idx="382">
                  <c:v>4.7960770130199997</c:v>
                </c:pt>
                <c:pt idx="383">
                  <c:v>4.8205811977400002</c:v>
                </c:pt>
                <c:pt idx="384">
                  <c:v>4.8411481380500003</c:v>
                </c:pt>
                <c:pt idx="385">
                  <c:v>4.8616571426400004</c:v>
                </c:pt>
                <c:pt idx="386">
                  <c:v>4.8861410617800001</c:v>
                </c:pt>
                <c:pt idx="387">
                  <c:v>4.9066541194899997</c:v>
                </c:pt>
                <c:pt idx="388">
                  <c:v>4.9271540641799998</c:v>
                </c:pt>
                <c:pt idx="389">
                  <c:v>4.9516620635999997</c:v>
                </c:pt>
                <c:pt idx="390">
                  <c:v>4.9721820354500004</c:v>
                </c:pt>
                <c:pt idx="391">
                  <c:v>4.9926831722299996</c:v>
                </c:pt>
                <c:pt idx="392">
                  <c:v>5.0171890258799996</c:v>
                </c:pt>
                <c:pt idx="393">
                  <c:v>7.5005638599395752</c:v>
                </c:pt>
                <c:pt idx="394">
                  <c:v>7.5010309219360396</c:v>
                </c:pt>
                <c:pt idx="395">
                  <c:v>7.5014600753784197</c:v>
                </c:pt>
                <c:pt idx="396">
                  <c:v>7.5019190311431903</c:v>
                </c:pt>
                <c:pt idx="397">
                  <c:v>7.5023419857025102</c:v>
                </c:pt>
                <c:pt idx="398">
                  <c:v>7.5027580261230504</c:v>
                </c:pt>
                <c:pt idx="399">
                  <c:v>7.50317406654358</c:v>
                </c:pt>
                <c:pt idx="400">
                  <c:v>7.5036180019378698</c:v>
                </c:pt>
                <c:pt idx="401">
                  <c:v>7.5040369033813503</c:v>
                </c:pt>
                <c:pt idx="402">
                  <c:v>7.5044500827789298</c:v>
                </c:pt>
                <c:pt idx="403">
                  <c:v>7.50486493110657</c:v>
                </c:pt>
                <c:pt idx="404">
                  <c:v>7.5052790641784703</c:v>
                </c:pt>
                <c:pt idx="405">
                  <c:v>7.5054249763488796</c:v>
                </c:pt>
                <c:pt idx="406">
                  <c:v>7.5054988861084002</c:v>
                </c:pt>
                <c:pt idx="407">
                  <c:v>7.5055730342864999</c:v>
                </c:pt>
                <c:pt idx="408">
                  <c:v>7.5056500434875497</c:v>
                </c:pt>
                <c:pt idx="409">
                  <c:v>7.5057249069213903</c:v>
                </c:pt>
                <c:pt idx="410">
                  <c:v>7.50579905509949</c:v>
                </c:pt>
                <c:pt idx="411">
                  <c:v>7.5058729648590097</c:v>
                </c:pt>
                <c:pt idx="412">
                  <c:v>7.5059480667114302</c:v>
                </c:pt>
                <c:pt idx="413">
                  <c:v>7.5060219764709499</c:v>
                </c:pt>
                <c:pt idx="414">
                  <c:v>7.5060958862304696</c:v>
                </c:pt>
                <c:pt idx="415">
                  <c:v>7.5061709880828902</c:v>
                </c:pt>
                <c:pt idx="416">
                  <c:v>7.5062448978424099</c:v>
                </c:pt>
                <c:pt idx="417">
                  <c:v>7.5063190460205096</c:v>
                </c:pt>
                <c:pt idx="418">
                  <c:v>7.5063929557800302</c:v>
                </c:pt>
                <c:pt idx="419">
                  <c:v>7.5064668655395499</c:v>
                </c:pt>
                <c:pt idx="420">
                  <c:v>7.5065410137176496</c:v>
                </c:pt>
                <c:pt idx="421">
                  <c:v>7.5066158771514901</c:v>
                </c:pt>
                <c:pt idx="422">
                  <c:v>7.5066900253295898</c:v>
                </c:pt>
                <c:pt idx="423">
                  <c:v>7.5067648887634304</c:v>
                </c:pt>
                <c:pt idx="424">
                  <c:v>7.5068390369415301</c:v>
                </c:pt>
                <c:pt idx="425">
                  <c:v>7.5069139003753698</c:v>
                </c:pt>
                <c:pt idx="426">
                  <c:v>7.5069880485534703</c:v>
                </c:pt>
                <c:pt idx="427">
                  <c:v>7.5070619583129901</c:v>
                </c:pt>
                <c:pt idx="428">
                  <c:v>7.5071358680725098</c:v>
                </c:pt>
                <c:pt idx="429">
                  <c:v>7.5072090625762904</c:v>
                </c:pt>
                <c:pt idx="430">
                  <c:v>7.5072829723358199</c:v>
                </c:pt>
                <c:pt idx="431">
                  <c:v>7.5073568820953396</c:v>
                </c:pt>
                <c:pt idx="432">
                  <c:v>7.5074310302734402</c:v>
                </c:pt>
                <c:pt idx="433">
                  <c:v>7.5075049400329599</c:v>
                </c:pt>
                <c:pt idx="434">
                  <c:v>7.5075838565826398</c:v>
                </c:pt>
                <c:pt idx="435">
                  <c:v>7.5076620578765896</c:v>
                </c:pt>
                <c:pt idx="436">
                  <c:v>7.5077369213104204</c:v>
                </c:pt>
                <c:pt idx="437">
                  <c:v>7.5078110694885298</c:v>
                </c:pt>
                <c:pt idx="438">
                  <c:v>7.5078849792480504</c:v>
                </c:pt>
                <c:pt idx="439">
                  <c:v>7.5079588890075701</c:v>
                </c:pt>
                <c:pt idx="440">
                  <c:v>7.5080339908599898</c:v>
                </c:pt>
                <c:pt idx="441">
                  <c:v>7.5081079006195104</c:v>
                </c:pt>
                <c:pt idx="442">
                  <c:v>7.5081820487976101</c:v>
                </c:pt>
                <c:pt idx="443">
                  <c:v>7.5082559585571298</c:v>
                </c:pt>
                <c:pt idx="444">
                  <c:v>7.5083298683166504</c:v>
                </c:pt>
                <c:pt idx="445">
                  <c:v>7.50842189788818</c:v>
                </c:pt>
                <c:pt idx="446">
                  <c:v>7.5084969997405997</c:v>
                </c:pt>
                <c:pt idx="447">
                  <c:v>7.5085709095001203</c:v>
                </c:pt>
                <c:pt idx="448">
                  <c:v>7.50864505767822</c:v>
                </c:pt>
                <c:pt idx="449">
                  <c:v>7.5087199211120597</c:v>
                </c:pt>
                <c:pt idx="450">
                  <c:v>7.5087940692901602</c:v>
                </c:pt>
                <c:pt idx="451">
                  <c:v>7.50886797904968</c:v>
                </c:pt>
                <c:pt idx="452">
                  <c:v>7.5089418888091997</c:v>
                </c:pt>
                <c:pt idx="453">
                  <c:v>7.5090160369873002</c:v>
                </c:pt>
                <c:pt idx="454">
                  <c:v>7.5090909004211399</c:v>
                </c:pt>
                <c:pt idx="455">
                  <c:v>7.5091650485992396</c:v>
                </c:pt>
                <c:pt idx="456">
                  <c:v>7.5092389583587602</c:v>
                </c:pt>
                <c:pt idx="457">
                  <c:v>7.5093128681182897</c:v>
                </c:pt>
                <c:pt idx="458">
                  <c:v>7.5093870162963903</c:v>
                </c:pt>
                <c:pt idx="459">
                  <c:v>7.50946092605591</c:v>
                </c:pt>
                <c:pt idx="460">
                  <c:v>7.5095338821411097</c:v>
                </c:pt>
                <c:pt idx="461">
                  <c:v>7.5096108913421604</c:v>
                </c:pt>
                <c:pt idx="462">
                  <c:v>7.5096850395202601</c:v>
                </c:pt>
                <c:pt idx="463">
                  <c:v>7.5097589492797896</c:v>
                </c:pt>
                <c:pt idx="464">
                  <c:v>7.5098328590393102</c:v>
                </c:pt>
                <c:pt idx="465">
                  <c:v>7.5099070072174099</c:v>
                </c:pt>
                <c:pt idx="466">
                  <c:v>7.5099809169769296</c:v>
                </c:pt>
                <c:pt idx="467">
                  <c:v>7.510055065155</c:v>
                </c:pt>
                <c:pt idx="468">
                  <c:v>7.5101289749145996</c:v>
                </c:pt>
                <c:pt idx="469">
                  <c:v>7.5102040767669997</c:v>
                </c:pt>
                <c:pt idx="470">
                  <c:v>7.5102779865264999</c:v>
                </c:pt>
                <c:pt idx="471">
                  <c:v>7.5103518962860001</c:v>
                </c:pt>
                <c:pt idx="472">
                  <c:v>7.5104260444640998</c:v>
                </c:pt>
                <c:pt idx="473">
                  <c:v>7.5104999542235999</c:v>
                </c:pt>
                <c:pt idx="474">
                  <c:v>7.5105729103087997</c:v>
                </c:pt>
                <c:pt idx="475">
                  <c:v>7.5106470584869003</c:v>
                </c:pt>
                <c:pt idx="476">
                  <c:v>7.5107259750365998</c:v>
                </c:pt>
                <c:pt idx="477">
                  <c:v>7.5108149051666002</c:v>
                </c:pt>
                <c:pt idx="478">
                  <c:v>7.510899066925</c:v>
                </c:pt>
                <c:pt idx="479">
                  <c:v>7.5109739303589</c:v>
                </c:pt>
                <c:pt idx="480">
                  <c:v>7.5110480785369997</c:v>
                </c:pt>
                <c:pt idx="481">
                  <c:v>7.5111219882964999</c:v>
                </c:pt>
                <c:pt idx="482">
                  <c:v>7.5111958980560001</c:v>
                </c:pt>
                <c:pt idx="483">
                  <c:v>7.5112700462340998</c:v>
                </c:pt>
                <c:pt idx="484">
                  <c:v>7.5113439559937003</c:v>
                </c:pt>
                <c:pt idx="485">
                  <c:v>7.5114178657531996</c:v>
                </c:pt>
                <c:pt idx="486">
                  <c:v>7.5114910602569998</c:v>
                </c:pt>
                <c:pt idx="487">
                  <c:v>7.5115649700164999</c:v>
                </c:pt>
                <c:pt idx="488">
                  <c:v>7.5116388797760001</c:v>
                </c:pt>
                <c:pt idx="489">
                  <c:v>7.5117218494414999</c:v>
                </c:pt>
                <c:pt idx="490">
                  <c:v>7.5117959976195996</c:v>
                </c:pt>
                <c:pt idx="491">
                  <c:v>7.5118699073792001</c:v>
                </c:pt>
                <c:pt idx="492">
                  <c:v>7.5119440555572998</c:v>
                </c:pt>
                <c:pt idx="493">
                  <c:v>7.5120179653168</c:v>
                </c:pt>
                <c:pt idx="494">
                  <c:v>7.5120909214019997</c:v>
                </c:pt>
                <c:pt idx="495">
                  <c:v>7.5121660232543999</c:v>
                </c:pt>
                <c:pt idx="496">
                  <c:v>7.5122389793395996</c:v>
                </c:pt>
                <c:pt idx="497">
                  <c:v>7.5123128890990998</c:v>
                </c:pt>
                <c:pt idx="498">
                  <c:v>7.5123870372772004</c:v>
                </c:pt>
                <c:pt idx="499">
                  <c:v>7.5124609470366996</c:v>
                </c:pt>
                <c:pt idx="500">
                  <c:v>7.5125348567963002</c:v>
                </c:pt>
                <c:pt idx="501">
                  <c:v>7.5126099586487003</c:v>
                </c:pt>
                <c:pt idx="502">
                  <c:v>7.5126838684081996</c:v>
                </c:pt>
                <c:pt idx="503">
                  <c:v>7.5127589702605997</c:v>
                </c:pt>
                <c:pt idx="504">
                  <c:v>7.5128340721129998</c:v>
                </c:pt>
                <c:pt idx="505">
                  <c:v>7.5129079818726003</c:v>
                </c:pt>
                <c:pt idx="506">
                  <c:v>7.5129830837249996</c:v>
                </c:pt>
                <c:pt idx="507">
                  <c:v>7.5159170627594003</c:v>
                </c:pt>
                <c:pt idx="508">
                  <c:v>7.5364098548889</c:v>
                </c:pt>
                <c:pt idx="509">
                  <c:v>7.5609068870543998</c:v>
                </c:pt>
                <c:pt idx="510">
                  <c:v>7.5814900398254004</c:v>
                </c:pt>
                <c:pt idx="511">
                  <c:v>7.602043867111</c:v>
                </c:pt>
                <c:pt idx="512">
                  <c:v>7.6265058517459998</c:v>
                </c:pt>
                <c:pt idx="513">
                  <c:v>7.6470360755920002</c:v>
                </c:pt>
                <c:pt idx="514">
                  <c:v>7.6675720214840002</c:v>
                </c:pt>
                <c:pt idx="515">
                  <c:v>7.6920700073240003</c:v>
                </c:pt>
                <c:pt idx="516">
                  <c:v>7.7125799655909999</c:v>
                </c:pt>
                <c:pt idx="517">
                  <c:v>7.7330980300899999</c:v>
                </c:pt>
                <c:pt idx="518">
                  <c:v>7.7575910091400004</c:v>
                </c:pt>
                <c:pt idx="519">
                  <c:v>7.7781178951259999</c:v>
                </c:pt>
                <c:pt idx="520">
                  <c:v>7.7986268997190002</c:v>
                </c:pt>
                <c:pt idx="521">
                  <c:v>7.8231179714200003</c:v>
                </c:pt>
                <c:pt idx="522">
                  <c:v>7.8436319828030001</c:v>
                </c:pt>
                <c:pt idx="523">
                  <c:v>7.8641500473020001</c:v>
                </c:pt>
                <c:pt idx="524">
                  <c:v>7.8886458873749996</c:v>
                </c:pt>
                <c:pt idx="525">
                  <c:v>7.9091820716859997</c:v>
                </c:pt>
                <c:pt idx="526">
                  <c:v>7.9297220706939999</c:v>
                </c:pt>
                <c:pt idx="527">
                  <c:v>7.9541940689089996</c:v>
                </c:pt>
                <c:pt idx="528">
                  <c:v>7.9747118949890003</c:v>
                </c:pt>
                <c:pt idx="529">
                  <c:v>7.9952368736270003</c:v>
                </c:pt>
                <c:pt idx="530">
                  <c:v>8.0197219848630006</c:v>
                </c:pt>
                <c:pt idx="531">
                  <c:v>8.0402290821080005</c:v>
                </c:pt>
                <c:pt idx="532">
                  <c:v>8.0607640743260003</c:v>
                </c:pt>
                <c:pt idx="533">
                  <c:v>8.0852410793300002</c:v>
                </c:pt>
                <c:pt idx="534">
                  <c:v>8.1057319641109995</c:v>
                </c:pt>
                <c:pt idx="535">
                  <c:v>8.1263148784639991</c:v>
                </c:pt>
                <c:pt idx="536">
                  <c:v>8.1507918834689992</c:v>
                </c:pt>
                <c:pt idx="537">
                  <c:v>8.1713109016419985</c:v>
                </c:pt>
                <c:pt idx="538">
                  <c:v>8.191830873488998</c:v>
                </c:pt>
                <c:pt idx="539">
                  <c:v>8.2163300514219983</c:v>
                </c:pt>
                <c:pt idx="540">
                  <c:v>8.2368299961089981</c:v>
                </c:pt>
                <c:pt idx="541">
                  <c:v>8.2573509216309979</c:v>
                </c:pt>
                <c:pt idx="542">
                  <c:v>8.2818360328669982</c:v>
                </c:pt>
                <c:pt idx="543">
                  <c:v>8.3023750782009991</c:v>
                </c:pt>
                <c:pt idx="544">
                  <c:v>8.3229050636289994</c:v>
                </c:pt>
                <c:pt idx="545">
                  <c:v>8.3473939895629989</c:v>
                </c:pt>
                <c:pt idx="546">
                  <c:v>8.3678660392759987</c:v>
                </c:pt>
                <c:pt idx="547">
                  <c:v>8.3884809017179975</c:v>
                </c:pt>
                <c:pt idx="548">
                  <c:v>8.4129359722139974</c:v>
                </c:pt>
                <c:pt idx="549">
                  <c:v>8.4334568977359972</c:v>
                </c:pt>
                <c:pt idx="550">
                  <c:v>8.4539530277249977</c:v>
                </c:pt>
                <c:pt idx="551">
                  <c:v>8.478451967238998</c:v>
                </c:pt>
                <c:pt idx="552">
                  <c:v>8.4989600181579981</c:v>
                </c:pt>
                <c:pt idx="553">
                  <c:v>8.5194559097299987</c:v>
                </c:pt>
                <c:pt idx="554">
                  <c:v>8.543971061709998</c:v>
                </c:pt>
                <c:pt idx="555">
                  <c:v>8.5644948482499981</c:v>
                </c:pt>
                <c:pt idx="556">
                  <c:v>8.5850319862399989</c:v>
                </c:pt>
                <c:pt idx="557">
                  <c:v>8.6095240116099987</c:v>
                </c:pt>
                <c:pt idx="558">
                  <c:v>8.6300349235499976</c:v>
                </c:pt>
                <c:pt idx="559">
                  <c:v>8.6505448818199966</c:v>
                </c:pt>
                <c:pt idx="560">
                  <c:v>8.6750519275699958</c:v>
                </c:pt>
                <c:pt idx="561">
                  <c:v>8.6955409049999961</c:v>
                </c:pt>
                <c:pt idx="562">
                  <c:v>8.7160580158199963</c:v>
                </c:pt>
                <c:pt idx="563">
                  <c:v>8.7405509948699969</c:v>
                </c:pt>
                <c:pt idx="564">
                  <c:v>8.761059999469996</c:v>
                </c:pt>
                <c:pt idx="565">
                  <c:v>8.7816350460099954</c:v>
                </c:pt>
                <c:pt idx="566">
                  <c:v>8.8061239719399964</c:v>
                </c:pt>
                <c:pt idx="567">
                  <c:v>8.8266410827599966</c:v>
                </c:pt>
                <c:pt idx="568">
                  <c:v>8.8471579551699957</c:v>
                </c:pt>
                <c:pt idx="569">
                  <c:v>8.8716490268699957</c:v>
                </c:pt>
                <c:pt idx="570">
                  <c:v>8.8921740055099949</c:v>
                </c:pt>
                <c:pt idx="571">
                  <c:v>8.9126799106599943</c:v>
                </c:pt>
                <c:pt idx="572">
                  <c:v>8.9371860027299945</c:v>
                </c:pt>
                <c:pt idx="573">
                  <c:v>8.9577009677899948</c:v>
                </c:pt>
                <c:pt idx="574">
                  <c:v>8.9782328605699941</c:v>
                </c:pt>
                <c:pt idx="575">
                  <c:v>9.0027370452899937</c:v>
                </c:pt>
                <c:pt idx="576">
                  <c:v>9.023210048679994</c:v>
                </c:pt>
                <c:pt idx="577">
                  <c:v>9.0437510013599933</c:v>
                </c:pt>
                <c:pt idx="578">
                  <c:v>9.0682599544499922</c:v>
                </c:pt>
                <c:pt idx="579">
                  <c:v>9.0887598991399923</c:v>
                </c:pt>
                <c:pt idx="580">
                  <c:v>9.1092789173099913</c:v>
                </c:pt>
                <c:pt idx="581">
                  <c:v>9.1337859630599905</c:v>
                </c:pt>
                <c:pt idx="582">
                  <c:v>9.1542949676499905</c:v>
                </c:pt>
                <c:pt idx="583">
                  <c:v>9.17480897902999</c:v>
                </c:pt>
                <c:pt idx="584">
                  <c:v>9.1992969512899911</c:v>
                </c:pt>
                <c:pt idx="585">
                  <c:v>9.219848871229992</c:v>
                </c:pt>
                <c:pt idx="586">
                  <c:v>9.240350961689991</c:v>
                </c:pt>
                <c:pt idx="587">
                  <c:v>9.264849901199991</c:v>
                </c:pt>
                <c:pt idx="588">
                  <c:v>9.2853980064399906</c:v>
                </c:pt>
                <c:pt idx="589">
                  <c:v>9.3058829307599904</c:v>
                </c:pt>
                <c:pt idx="590">
                  <c:v>9.3304069042199895</c:v>
                </c:pt>
                <c:pt idx="591">
                  <c:v>9.3509130477899891</c:v>
                </c:pt>
                <c:pt idx="592">
                  <c:v>9.3714509010299896</c:v>
                </c:pt>
                <c:pt idx="593">
                  <c:v>9.3959069251999896</c:v>
                </c:pt>
                <c:pt idx="594">
                  <c:v>9.4164810180699892</c:v>
                </c:pt>
                <c:pt idx="595">
                  <c:v>9.4369609355899886</c:v>
                </c:pt>
                <c:pt idx="596">
                  <c:v>9.4614598751099876</c:v>
                </c:pt>
                <c:pt idx="597">
                  <c:v>9.4819920062999881</c:v>
                </c:pt>
                <c:pt idx="598">
                  <c:v>9.5024709701499877</c:v>
                </c:pt>
                <c:pt idx="599">
                  <c:v>9.5269758701299878</c:v>
                </c:pt>
                <c:pt idx="600">
                  <c:v>9.5475149154699874</c:v>
                </c:pt>
                <c:pt idx="601">
                  <c:v>9.5680270194999881</c:v>
                </c:pt>
                <c:pt idx="602">
                  <c:v>9.5924999713899872</c:v>
                </c:pt>
                <c:pt idx="603">
                  <c:v>9.6130368709599878</c:v>
                </c:pt>
                <c:pt idx="604">
                  <c:v>9.6335520744299874</c:v>
                </c:pt>
                <c:pt idx="605">
                  <c:v>9.6580309867899885</c:v>
                </c:pt>
                <c:pt idx="606">
                  <c:v>9.6785988807699894</c:v>
                </c:pt>
                <c:pt idx="607">
                  <c:v>9.6990900039699888</c:v>
                </c:pt>
                <c:pt idx="608">
                  <c:v>9.7235820293399904</c:v>
                </c:pt>
                <c:pt idx="609">
                  <c:v>9.7441198825799908</c:v>
                </c:pt>
                <c:pt idx="610">
                  <c:v>9.7646119594599909</c:v>
                </c:pt>
                <c:pt idx="611">
                  <c:v>9.7891039848299908</c:v>
                </c:pt>
                <c:pt idx="612">
                  <c:v>9.8096668720199922</c:v>
                </c:pt>
                <c:pt idx="613">
                  <c:v>9.8301389217399926</c:v>
                </c:pt>
                <c:pt idx="614">
                  <c:v>9.854632854459993</c:v>
                </c:pt>
                <c:pt idx="615">
                  <c:v>9.875179052349992</c:v>
                </c:pt>
                <c:pt idx="616">
                  <c:v>9.8956849574999914</c:v>
                </c:pt>
                <c:pt idx="617">
                  <c:v>9.9201819896699917</c:v>
                </c:pt>
                <c:pt idx="618">
                  <c:v>9.9407448768599913</c:v>
                </c:pt>
                <c:pt idx="619">
                  <c:v>9.9612109661099915</c:v>
                </c:pt>
                <c:pt idx="620">
                  <c:v>9.9857199191999904</c:v>
                </c:pt>
                <c:pt idx="621">
                  <c:v>10.00627899169999</c:v>
                </c:pt>
                <c:pt idx="622">
                  <c:v>10.026742935179989</c:v>
                </c:pt>
                <c:pt idx="623">
                  <c:v>10.05123186110999</c:v>
                </c:pt>
                <c:pt idx="624">
                  <c:v>10.071783065799989</c:v>
                </c:pt>
                <c:pt idx="625">
                  <c:v>10.09228801726999</c:v>
                </c:pt>
                <c:pt idx="626">
                  <c:v>10.11677694320999</c:v>
                </c:pt>
                <c:pt idx="627">
                  <c:v>10.13732004165999</c:v>
                </c:pt>
                <c:pt idx="628">
                  <c:v>10.15786290168999</c:v>
                </c:pt>
                <c:pt idx="629">
                  <c:v>10.182309865949989</c:v>
                </c:pt>
                <c:pt idx="630">
                  <c:v>10.20284795760999</c:v>
                </c:pt>
                <c:pt idx="631">
                  <c:v>10.22335600852999</c:v>
                </c:pt>
                <c:pt idx="632">
                  <c:v>10.24782800673999</c:v>
                </c:pt>
                <c:pt idx="633">
                  <c:v>10.26838302611999</c:v>
                </c:pt>
                <c:pt idx="634">
                  <c:v>10.28889799117999</c:v>
                </c:pt>
                <c:pt idx="635">
                  <c:v>10.31340098380999</c:v>
                </c:pt>
                <c:pt idx="636">
                  <c:v>10.33390903472999</c:v>
                </c:pt>
                <c:pt idx="637">
                  <c:v>10.354419946669989</c:v>
                </c:pt>
                <c:pt idx="638">
                  <c:v>10.378907918929988</c:v>
                </c:pt>
                <c:pt idx="639">
                  <c:v>10.399438858029988</c:v>
                </c:pt>
                <c:pt idx="640">
                  <c:v>10.419946908949989</c:v>
                </c:pt>
                <c:pt idx="641">
                  <c:v>10.444442987439988</c:v>
                </c:pt>
                <c:pt idx="642">
                  <c:v>10.464971065519988</c:v>
                </c:pt>
                <c:pt idx="643">
                  <c:v>10.485491037369988</c:v>
                </c:pt>
                <c:pt idx="644">
                  <c:v>10.509958028789988</c:v>
                </c:pt>
                <c:pt idx="645">
                  <c:v>10.530497074129988</c:v>
                </c:pt>
                <c:pt idx="646">
                  <c:v>10.551018953319987</c:v>
                </c:pt>
                <c:pt idx="647">
                  <c:v>10.575504064559988</c:v>
                </c:pt>
                <c:pt idx="648">
                  <c:v>10.596072912219988</c:v>
                </c:pt>
                <c:pt idx="649">
                  <c:v>10.616539001459987</c:v>
                </c:pt>
                <c:pt idx="650">
                  <c:v>10.641001939769987</c:v>
                </c:pt>
                <c:pt idx="651">
                  <c:v>10.661587953569988</c:v>
                </c:pt>
                <c:pt idx="652">
                  <c:v>10.682081937789988</c:v>
                </c:pt>
                <c:pt idx="653">
                  <c:v>10.706562042239987</c:v>
                </c:pt>
                <c:pt idx="654">
                  <c:v>10.727098941799987</c:v>
                </c:pt>
                <c:pt idx="655">
                  <c:v>10.747627019879987</c:v>
                </c:pt>
                <c:pt idx="656">
                  <c:v>10.772086858749987</c:v>
                </c:pt>
                <c:pt idx="657">
                  <c:v>10.792649984359986</c:v>
                </c:pt>
                <c:pt idx="658">
                  <c:v>10.813148975369986</c:v>
                </c:pt>
                <c:pt idx="659">
                  <c:v>10.837661027909986</c:v>
                </c:pt>
                <c:pt idx="660">
                  <c:v>10.858177900309986</c:v>
                </c:pt>
                <c:pt idx="661">
                  <c:v>10.878668069839986</c:v>
                </c:pt>
                <c:pt idx="662">
                  <c:v>10.903161048889986</c:v>
                </c:pt>
                <c:pt idx="663">
                  <c:v>10.923702001569985</c:v>
                </c:pt>
                <c:pt idx="664">
                  <c:v>10.944267988199986</c:v>
                </c:pt>
                <c:pt idx="665">
                  <c:v>10.968680858609986</c:v>
                </c:pt>
                <c:pt idx="666">
                  <c:v>10.989259004589986</c:v>
                </c:pt>
                <c:pt idx="667">
                  <c:v>11.009798049929985</c:v>
                </c:pt>
                <c:pt idx="668">
                  <c:v>11.034208059309986</c:v>
                </c:pt>
                <c:pt idx="669">
                  <c:v>11.054774999619987</c:v>
                </c:pt>
                <c:pt idx="670">
                  <c:v>11.075254917139986</c:v>
                </c:pt>
                <c:pt idx="671">
                  <c:v>11.099745988849985</c:v>
                </c:pt>
                <c:pt idx="672">
                  <c:v>11.120297908779985</c:v>
                </c:pt>
                <c:pt idx="673">
                  <c:v>11.140793085099986</c:v>
                </c:pt>
                <c:pt idx="674">
                  <c:v>11.165325880049986</c:v>
                </c:pt>
                <c:pt idx="675">
                  <c:v>11.185841083529986</c:v>
                </c:pt>
                <c:pt idx="676">
                  <c:v>11.206346988679986</c:v>
                </c:pt>
                <c:pt idx="677">
                  <c:v>11.230876922609985</c:v>
                </c:pt>
                <c:pt idx="678">
                  <c:v>11.251374006269986</c:v>
                </c:pt>
                <c:pt idx="679">
                  <c:v>11.271867990489985</c:v>
                </c:pt>
                <c:pt idx="680">
                  <c:v>11.296450853349986</c:v>
                </c:pt>
                <c:pt idx="681">
                  <c:v>11.316899061199987</c:v>
                </c:pt>
                <c:pt idx="682">
                  <c:v>11.337377071379986</c:v>
                </c:pt>
                <c:pt idx="683">
                  <c:v>11.361929893489986</c:v>
                </c:pt>
                <c:pt idx="684">
                  <c:v>11.382509946819987</c:v>
                </c:pt>
                <c:pt idx="685">
                  <c:v>11.402945995329986</c:v>
                </c:pt>
                <c:pt idx="686">
                  <c:v>11.427484035489986</c:v>
                </c:pt>
                <c:pt idx="687">
                  <c:v>11.447995901109985</c:v>
                </c:pt>
                <c:pt idx="688">
                  <c:v>11.468492031099986</c:v>
                </c:pt>
                <c:pt idx="689">
                  <c:v>11.493004083629986</c:v>
                </c:pt>
                <c:pt idx="690">
                  <c:v>11.513501882549985</c:v>
                </c:pt>
                <c:pt idx="691">
                  <c:v>11.534000873569985</c:v>
                </c:pt>
                <c:pt idx="692">
                  <c:v>11.558529853819984</c:v>
                </c:pt>
                <c:pt idx="693">
                  <c:v>11.579026937479984</c:v>
                </c:pt>
                <c:pt idx="694">
                  <c:v>11.599519014359984</c:v>
                </c:pt>
                <c:pt idx="695">
                  <c:v>11.624053001399984</c:v>
                </c:pt>
                <c:pt idx="696">
                  <c:v>11.644577980039983</c:v>
                </c:pt>
                <c:pt idx="697">
                  <c:v>11.665062904359983</c:v>
                </c:pt>
                <c:pt idx="698">
                  <c:v>11.689622879029983</c:v>
                </c:pt>
                <c:pt idx="699">
                  <c:v>11.710103988649983</c:v>
                </c:pt>
                <c:pt idx="700">
                  <c:v>11.730596065519983</c:v>
                </c:pt>
                <c:pt idx="701">
                  <c:v>11.755125999449982</c:v>
                </c:pt>
                <c:pt idx="702">
                  <c:v>11.775627851489983</c:v>
                </c:pt>
                <c:pt idx="703">
                  <c:v>11.796124935149983</c:v>
                </c:pt>
                <c:pt idx="704">
                  <c:v>11.820668935779983</c:v>
                </c:pt>
                <c:pt idx="705">
                  <c:v>11.841175079349984</c:v>
                </c:pt>
                <c:pt idx="706">
                  <c:v>11.861692905429983</c:v>
                </c:pt>
                <c:pt idx="707">
                  <c:v>11.886178016659983</c:v>
                </c:pt>
                <c:pt idx="708">
                  <c:v>11.906707048419984</c:v>
                </c:pt>
                <c:pt idx="709">
                  <c:v>11.927197933199984</c:v>
                </c:pt>
                <c:pt idx="710">
                  <c:v>11.951734066009983</c:v>
                </c:pt>
                <c:pt idx="711">
                  <c:v>11.972229003909984</c:v>
                </c:pt>
                <c:pt idx="712">
                  <c:v>11.992722988129984</c:v>
                </c:pt>
                <c:pt idx="713">
                  <c:v>12.017251014709984</c:v>
                </c:pt>
                <c:pt idx="714">
                  <c:v>12.037759065629984</c:v>
                </c:pt>
                <c:pt idx="715">
                  <c:v>12.058276891709983</c:v>
                </c:pt>
                <c:pt idx="716">
                  <c:v>12.082738876339983</c:v>
                </c:pt>
                <c:pt idx="717">
                  <c:v>12.103297948839984</c:v>
                </c:pt>
                <c:pt idx="718">
                  <c:v>12.123797893519985</c:v>
                </c:pt>
                <c:pt idx="719">
                  <c:v>12.148331880569984</c:v>
                </c:pt>
                <c:pt idx="720">
                  <c:v>12.168828010559984</c:v>
                </c:pt>
                <c:pt idx="721">
                  <c:v>12.189328908919984</c:v>
                </c:pt>
                <c:pt idx="722">
                  <c:v>12.213859081269984</c:v>
                </c:pt>
                <c:pt idx="723">
                  <c:v>12.234365940089983</c:v>
                </c:pt>
                <c:pt idx="724">
                  <c:v>12.254886865619984</c:v>
                </c:pt>
                <c:pt idx="725">
                  <c:v>12.279391050339985</c:v>
                </c:pt>
                <c:pt idx="726">
                  <c:v>12.299912929529984</c:v>
                </c:pt>
                <c:pt idx="727">
                  <c:v>12.320458889009984</c:v>
                </c:pt>
                <c:pt idx="728">
                  <c:v>12.344902038569984</c:v>
                </c:pt>
                <c:pt idx="729">
                  <c:v>12.365478992459984</c:v>
                </c:pt>
                <c:pt idx="730">
                  <c:v>12.385916948319984</c:v>
                </c:pt>
                <c:pt idx="731">
                  <c:v>12.410469055179984</c:v>
                </c:pt>
                <c:pt idx="732">
                  <c:v>12.430959939959983</c:v>
                </c:pt>
                <c:pt idx="733">
                  <c:v>12.451515913009983</c:v>
                </c:pt>
                <c:pt idx="734">
                  <c:v>12.475995063779983</c:v>
                </c:pt>
                <c:pt idx="735">
                  <c:v>12.496506929399983</c:v>
                </c:pt>
                <c:pt idx="736">
                  <c:v>12.517001867289984</c:v>
                </c:pt>
                <c:pt idx="737">
                  <c:v>13.700567007064805</c:v>
                </c:pt>
                <c:pt idx="738">
                  <c:v>13.701035976409901</c:v>
                </c:pt>
                <c:pt idx="739">
                  <c:v>13.701463937759382</c:v>
                </c:pt>
                <c:pt idx="740">
                  <c:v>13.701975107192981</c:v>
                </c:pt>
                <c:pt idx="741">
                  <c:v>13.702404975891101</c:v>
                </c:pt>
                <c:pt idx="742">
                  <c:v>13.702826023101792</c:v>
                </c:pt>
                <c:pt idx="743">
                  <c:v>13.703243017196641</c:v>
                </c:pt>
                <c:pt idx="744">
                  <c:v>13.703658103942862</c:v>
                </c:pt>
                <c:pt idx="745">
                  <c:v>13.704073905944812</c:v>
                </c:pt>
                <c:pt idx="746">
                  <c:v>13.704488992691022</c:v>
                </c:pt>
                <c:pt idx="747">
                  <c:v>13.704901933670032</c:v>
                </c:pt>
                <c:pt idx="748">
                  <c:v>13.705321073532092</c:v>
                </c:pt>
                <c:pt idx="749">
                  <c:v>13.705460071563701</c:v>
                </c:pt>
                <c:pt idx="750">
                  <c:v>13.705533981323232</c:v>
                </c:pt>
                <c:pt idx="751">
                  <c:v>13.705610990524281</c:v>
                </c:pt>
                <c:pt idx="752">
                  <c:v>13.705684900283801</c:v>
                </c:pt>
                <c:pt idx="753">
                  <c:v>13.705759048461902</c:v>
                </c:pt>
                <c:pt idx="754">
                  <c:v>13.705832958221421</c:v>
                </c:pt>
                <c:pt idx="755">
                  <c:v>13.705907106399522</c:v>
                </c:pt>
                <c:pt idx="756">
                  <c:v>13.705981016159042</c:v>
                </c:pt>
                <c:pt idx="757">
                  <c:v>13.706054925918561</c:v>
                </c:pt>
                <c:pt idx="758">
                  <c:v>13.706130027770982</c:v>
                </c:pt>
                <c:pt idx="759">
                  <c:v>13.706202983856192</c:v>
                </c:pt>
                <c:pt idx="760">
                  <c:v>13.706278085708602</c:v>
                </c:pt>
                <c:pt idx="761">
                  <c:v>13.706351995468122</c:v>
                </c:pt>
                <c:pt idx="762">
                  <c:v>13.706425905227652</c:v>
                </c:pt>
                <c:pt idx="763">
                  <c:v>13.706500053405751</c:v>
                </c:pt>
                <c:pt idx="764">
                  <c:v>13.706573963165271</c:v>
                </c:pt>
                <c:pt idx="765">
                  <c:v>13.706648111343371</c:v>
                </c:pt>
                <c:pt idx="766">
                  <c:v>13.706722021102891</c:v>
                </c:pt>
                <c:pt idx="767">
                  <c:v>13.706795930862411</c:v>
                </c:pt>
                <c:pt idx="768">
                  <c:v>13.706870079040511</c:v>
                </c:pt>
                <c:pt idx="769">
                  <c:v>13.706943988800031</c:v>
                </c:pt>
                <c:pt idx="770">
                  <c:v>13.707017898559551</c:v>
                </c:pt>
                <c:pt idx="771">
                  <c:v>13.707092046737662</c:v>
                </c:pt>
                <c:pt idx="772">
                  <c:v>13.707166910171491</c:v>
                </c:pt>
                <c:pt idx="773">
                  <c:v>13.707241058349592</c:v>
                </c:pt>
                <c:pt idx="774">
                  <c:v>13.707317113876332</c:v>
                </c:pt>
                <c:pt idx="775">
                  <c:v>13.707391977310161</c:v>
                </c:pt>
                <c:pt idx="776">
                  <c:v>13.707467079162582</c:v>
                </c:pt>
                <c:pt idx="777">
                  <c:v>13.707540988922101</c:v>
                </c:pt>
                <c:pt idx="778">
                  <c:v>13.707616090774522</c:v>
                </c:pt>
                <c:pt idx="779">
                  <c:v>13.707690000534042</c:v>
                </c:pt>
                <c:pt idx="780">
                  <c:v>13.707765102386462</c:v>
                </c:pt>
                <c:pt idx="781">
                  <c:v>13.707839012145982</c:v>
                </c:pt>
                <c:pt idx="782">
                  <c:v>13.707914113998402</c:v>
                </c:pt>
                <c:pt idx="783">
                  <c:v>13.707988023757922</c:v>
                </c:pt>
                <c:pt idx="784">
                  <c:v>13.708061933517442</c:v>
                </c:pt>
                <c:pt idx="785">
                  <c:v>13.708137035369862</c:v>
                </c:pt>
                <c:pt idx="786">
                  <c:v>13.708211898803702</c:v>
                </c:pt>
                <c:pt idx="787">
                  <c:v>13.708287954330432</c:v>
                </c:pt>
                <c:pt idx="788">
                  <c:v>13.708363056182852</c:v>
                </c:pt>
                <c:pt idx="789">
                  <c:v>13.708437919616681</c:v>
                </c:pt>
                <c:pt idx="790">
                  <c:v>13.708513021469102</c:v>
                </c:pt>
                <c:pt idx="791">
                  <c:v>13.708589076995832</c:v>
                </c:pt>
                <c:pt idx="792">
                  <c:v>13.717587947845402</c:v>
                </c:pt>
                <c:pt idx="793">
                  <c:v>13.742077112197901</c:v>
                </c:pt>
                <c:pt idx="794">
                  <c:v>13.762594938278202</c:v>
                </c:pt>
                <c:pt idx="795">
                  <c:v>13.783116102218601</c:v>
                </c:pt>
                <c:pt idx="796">
                  <c:v>13.807626962661702</c:v>
                </c:pt>
                <c:pt idx="797">
                  <c:v>13.828146934509702</c:v>
                </c:pt>
                <c:pt idx="798">
                  <c:v>13.848654985427702</c:v>
                </c:pt>
                <c:pt idx="799">
                  <c:v>13.873148918151701</c:v>
                </c:pt>
                <c:pt idx="800">
                  <c:v>13.893677949905701</c:v>
                </c:pt>
                <c:pt idx="801">
                  <c:v>13.914170980453701</c:v>
                </c:pt>
                <c:pt idx="802">
                  <c:v>13.938673973083702</c:v>
                </c:pt>
                <c:pt idx="803">
                  <c:v>13.959192991256701</c:v>
                </c:pt>
                <c:pt idx="804">
                  <c:v>13.979698896407701</c:v>
                </c:pt>
                <c:pt idx="805">
                  <c:v>14.004200935363702</c:v>
                </c:pt>
                <c:pt idx="806">
                  <c:v>14.024739980697701</c:v>
                </c:pt>
                <c:pt idx="807">
                  <c:v>14.045269012450701</c:v>
                </c:pt>
                <c:pt idx="808">
                  <c:v>14.069726943969702</c:v>
                </c:pt>
                <c:pt idx="809">
                  <c:v>14.090265035629702</c:v>
                </c:pt>
                <c:pt idx="810">
                  <c:v>14.110769033431701</c:v>
                </c:pt>
                <c:pt idx="811">
                  <c:v>14.135276079177702</c:v>
                </c:pt>
                <c:pt idx="812">
                  <c:v>14.155791997909702</c:v>
                </c:pt>
                <c:pt idx="813">
                  <c:v>14.176290988921702</c:v>
                </c:pt>
                <c:pt idx="814">
                  <c:v>14.200809955596702</c:v>
                </c:pt>
                <c:pt idx="815">
                  <c:v>14.221313953399701</c:v>
                </c:pt>
                <c:pt idx="816">
                  <c:v>14.241838932037702</c:v>
                </c:pt>
                <c:pt idx="817">
                  <c:v>14.266381978988701</c:v>
                </c:pt>
                <c:pt idx="818">
                  <c:v>14.286849021911701</c:v>
                </c:pt>
                <c:pt idx="819">
                  <c:v>14.307368993758702</c:v>
                </c:pt>
                <c:pt idx="820">
                  <c:v>14.331876993179701</c:v>
                </c:pt>
                <c:pt idx="821">
                  <c:v>14.352417945861701</c:v>
                </c:pt>
                <c:pt idx="822">
                  <c:v>14.372886896133702</c:v>
                </c:pt>
                <c:pt idx="823">
                  <c:v>14.397406101226702</c:v>
                </c:pt>
                <c:pt idx="824">
                  <c:v>14.417928934097702</c:v>
                </c:pt>
                <c:pt idx="825">
                  <c:v>14.438446044921701</c:v>
                </c:pt>
                <c:pt idx="826">
                  <c:v>14.462930917739701</c:v>
                </c:pt>
                <c:pt idx="827">
                  <c:v>14.483442068099702</c:v>
                </c:pt>
                <c:pt idx="828">
                  <c:v>14.503948926925702</c:v>
                </c:pt>
                <c:pt idx="829">
                  <c:v>14.528475046157702</c:v>
                </c:pt>
                <c:pt idx="830">
                  <c:v>14.548994064330701</c:v>
                </c:pt>
                <c:pt idx="831">
                  <c:v>14.569494962692701</c:v>
                </c:pt>
                <c:pt idx="832">
                  <c:v>14.593987941741702</c:v>
                </c:pt>
                <c:pt idx="833">
                  <c:v>14.614521026611701</c:v>
                </c:pt>
                <c:pt idx="834">
                  <c:v>14.635030031204701</c:v>
                </c:pt>
                <c:pt idx="835">
                  <c:v>14.659526109695701</c:v>
                </c:pt>
                <c:pt idx="836">
                  <c:v>14.680069923400701</c:v>
                </c:pt>
                <c:pt idx="837">
                  <c:v>14.700573921203702</c:v>
                </c:pt>
                <c:pt idx="838">
                  <c:v>14.725076913833702</c:v>
                </c:pt>
                <c:pt idx="839">
                  <c:v>14.745619058613702</c:v>
                </c:pt>
                <c:pt idx="840">
                  <c:v>14.766067028043702</c:v>
                </c:pt>
                <c:pt idx="841">
                  <c:v>14.790608882903701</c:v>
                </c:pt>
                <c:pt idx="842">
                  <c:v>14.811116933823701</c:v>
                </c:pt>
                <c:pt idx="843">
                  <c:v>14.831616878513701</c:v>
                </c:pt>
                <c:pt idx="844">
                  <c:v>14.856102943423702</c:v>
                </c:pt>
                <c:pt idx="845">
                  <c:v>14.876646041873702</c:v>
                </c:pt>
                <c:pt idx="846">
                  <c:v>14.897169113163702</c:v>
                </c:pt>
                <c:pt idx="847">
                  <c:v>14.921639919283702</c:v>
                </c:pt>
                <c:pt idx="848">
                  <c:v>14.942198991773701</c:v>
                </c:pt>
                <c:pt idx="849">
                  <c:v>14.962692975993701</c:v>
                </c:pt>
                <c:pt idx="850">
                  <c:v>14.987207889553702</c:v>
                </c:pt>
                <c:pt idx="851">
                  <c:v>15.007723093033702</c:v>
                </c:pt>
                <c:pt idx="852">
                  <c:v>15.028223991393702</c:v>
                </c:pt>
                <c:pt idx="853">
                  <c:v>15.052731990813701</c:v>
                </c:pt>
                <c:pt idx="854">
                  <c:v>15.073254108433702</c:v>
                </c:pt>
                <c:pt idx="855">
                  <c:v>15.093750000003702</c:v>
                </c:pt>
                <c:pt idx="856">
                  <c:v>15.118259906773702</c:v>
                </c:pt>
                <c:pt idx="857">
                  <c:v>15.138802051543701</c:v>
                </c:pt>
                <c:pt idx="858">
                  <c:v>15.159312009813702</c:v>
                </c:pt>
                <c:pt idx="859">
                  <c:v>15.183809041973701</c:v>
                </c:pt>
                <c:pt idx="860">
                  <c:v>15.204297065733702</c:v>
                </c:pt>
                <c:pt idx="861">
                  <c:v>15.224822044373703</c:v>
                </c:pt>
                <c:pt idx="862">
                  <c:v>15.249383926393701</c:v>
                </c:pt>
                <c:pt idx="863">
                  <c:v>15.269860029223702</c:v>
                </c:pt>
                <c:pt idx="864">
                  <c:v>15.290348052973702</c:v>
                </c:pt>
                <c:pt idx="865">
                  <c:v>15.314824104313702</c:v>
                </c:pt>
                <c:pt idx="866">
                  <c:v>15.335426092143702</c:v>
                </c:pt>
                <c:pt idx="867">
                  <c:v>15.355873107913702</c:v>
                </c:pt>
                <c:pt idx="868">
                  <c:v>15.380407094953702</c:v>
                </c:pt>
                <c:pt idx="869">
                  <c:v>15.400924921033702</c:v>
                </c:pt>
                <c:pt idx="870">
                  <c:v>15.421422004703702</c:v>
                </c:pt>
                <c:pt idx="871">
                  <c:v>15.445938110353701</c:v>
                </c:pt>
                <c:pt idx="872">
                  <c:v>15.466451883313702</c:v>
                </c:pt>
                <c:pt idx="873">
                  <c:v>15.486946105953702</c:v>
                </c:pt>
                <c:pt idx="874">
                  <c:v>15.511468887333702</c:v>
                </c:pt>
                <c:pt idx="875">
                  <c:v>15.531979084013702</c:v>
                </c:pt>
                <c:pt idx="876">
                  <c:v>15.552470922473702</c:v>
                </c:pt>
                <c:pt idx="877">
                  <c:v>15.577027082443701</c:v>
                </c:pt>
                <c:pt idx="878">
                  <c:v>15.597549915313701</c:v>
                </c:pt>
                <c:pt idx="879">
                  <c:v>15.618068933483702</c:v>
                </c:pt>
                <c:pt idx="880">
                  <c:v>15.642541885373701</c:v>
                </c:pt>
                <c:pt idx="881">
                  <c:v>15.663074016573702</c:v>
                </c:pt>
                <c:pt idx="882">
                  <c:v>15.683602094653702</c:v>
                </c:pt>
                <c:pt idx="883">
                  <c:v>15.708089113233701</c:v>
                </c:pt>
                <c:pt idx="884">
                  <c:v>15.728601932523702</c:v>
                </c:pt>
                <c:pt idx="885">
                  <c:v>15.749118089673701</c:v>
                </c:pt>
                <c:pt idx="886">
                  <c:v>15.773623943333702</c:v>
                </c:pt>
                <c:pt idx="887">
                  <c:v>15.794166088103701</c:v>
                </c:pt>
                <c:pt idx="888">
                  <c:v>15.814668893813701</c:v>
                </c:pt>
                <c:pt idx="889">
                  <c:v>15.839164018633701</c:v>
                </c:pt>
                <c:pt idx="890">
                  <c:v>15.859658002853703</c:v>
                </c:pt>
                <c:pt idx="891">
                  <c:v>15.880197048183701</c:v>
                </c:pt>
                <c:pt idx="892">
                  <c:v>15.904684066773701</c:v>
                </c:pt>
                <c:pt idx="893">
                  <c:v>15.925203084943702</c:v>
                </c:pt>
                <c:pt idx="894">
                  <c:v>15.945724964143702</c:v>
                </c:pt>
                <c:pt idx="895">
                  <c:v>15.970216035843702</c:v>
                </c:pt>
                <c:pt idx="896">
                  <c:v>15.990730047223702</c:v>
                </c:pt>
                <c:pt idx="897">
                  <c:v>16.011272907253701</c:v>
                </c:pt>
                <c:pt idx="898">
                  <c:v>16.035763978953703</c:v>
                </c:pt>
                <c:pt idx="899">
                  <c:v>16.056273937223704</c:v>
                </c:pt>
                <c:pt idx="900">
                  <c:v>16.076800107953702</c:v>
                </c:pt>
                <c:pt idx="901">
                  <c:v>16.101280927653701</c:v>
                </c:pt>
                <c:pt idx="902">
                  <c:v>16.121798038483703</c:v>
                </c:pt>
                <c:pt idx="903">
                  <c:v>16.142301082613702</c:v>
                </c:pt>
                <c:pt idx="904">
                  <c:v>16.166816949843703</c:v>
                </c:pt>
                <c:pt idx="905">
                  <c:v>16.187331914903702</c:v>
                </c:pt>
                <c:pt idx="906">
                  <c:v>16.207907915113701</c:v>
                </c:pt>
                <c:pt idx="907">
                  <c:v>16.232398033143703</c:v>
                </c:pt>
                <c:pt idx="908">
                  <c:v>16.252880096433703</c:v>
                </c:pt>
                <c:pt idx="909">
                  <c:v>16.273397922513702</c:v>
                </c:pt>
                <c:pt idx="910">
                  <c:v>16.297867059703702</c:v>
                </c:pt>
                <c:pt idx="911">
                  <c:v>16.3184659481037</c:v>
                </c:pt>
                <c:pt idx="912">
                  <c:v>16.338923931123698</c:v>
                </c:pt>
                <c:pt idx="913">
                  <c:v>16.363444089893697</c:v>
                </c:pt>
                <c:pt idx="914">
                  <c:v>16.383843898773698</c:v>
                </c:pt>
                <c:pt idx="915">
                  <c:v>16.404409885403698</c:v>
                </c:pt>
                <c:pt idx="916">
                  <c:v>16.428912878033699</c:v>
                </c:pt>
                <c:pt idx="917">
                  <c:v>16.4494619369537</c:v>
                </c:pt>
                <c:pt idx="918">
                  <c:v>16.469973087313701</c:v>
                </c:pt>
                <c:pt idx="919">
                  <c:v>16.494455099103703</c:v>
                </c:pt>
                <c:pt idx="920">
                  <c:v>16.514991044993703</c:v>
                </c:pt>
                <c:pt idx="921">
                  <c:v>16.535505056383705</c:v>
                </c:pt>
                <c:pt idx="922">
                  <c:v>16.559993982313706</c:v>
                </c:pt>
                <c:pt idx="923">
                  <c:v>16.580513954163706</c:v>
                </c:pt>
                <c:pt idx="924">
                  <c:v>16.601032018663705</c:v>
                </c:pt>
                <c:pt idx="925">
                  <c:v>16.625509023663707</c:v>
                </c:pt>
                <c:pt idx="926">
                  <c:v>16.646061897273707</c:v>
                </c:pt>
                <c:pt idx="927">
                  <c:v>16.666579961773706</c:v>
                </c:pt>
                <c:pt idx="928">
                  <c:v>16.691071987153705</c:v>
                </c:pt>
                <c:pt idx="929">
                  <c:v>16.711586952213704</c:v>
                </c:pt>
                <c:pt idx="930">
                  <c:v>16.732146978373702</c:v>
                </c:pt>
                <c:pt idx="931">
                  <c:v>16.7565920352937</c:v>
                </c:pt>
                <c:pt idx="932">
                  <c:v>16.777110099793699</c:v>
                </c:pt>
                <c:pt idx="933">
                  <c:v>16.797697067263698</c:v>
                </c:pt>
                <c:pt idx="934">
                  <c:v>16.822124958033697</c:v>
                </c:pt>
                <c:pt idx="935">
                  <c:v>16.842629909513697</c:v>
                </c:pt>
                <c:pt idx="936">
                  <c:v>16.863184928893695</c:v>
                </c:pt>
                <c:pt idx="937">
                  <c:v>16.887662887573693</c:v>
                </c:pt>
                <c:pt idx="938">
                  <c:v>16.908190965653692</c:v>
                </c:pt>
                <c:pt idx="939">
                  <c:v>16.928703069683692</c:v>
                </c:pt>
                <c:pt idx="940">
                  <c:v>16.953186035153692</c:v>
                </c:pt>
                <c:pt idx="941">
                  <c:v>16.973721027373692</c:v>
                </c:pt>
                <c:pt idx="942">
                  <c:v>16.994225978853692</c:v>
                </c:pt>
                <c:pt idx="943">
                  <c:v>17.018729925153693</c:v>
                </c:pt>
                <c:pt idx="944">
                  <c:v>17.039239883423694</c:v>
                </c:pt>
                <c:pt idx="945">
                  <c:v>17.059777975083694</c:v>
                </c:pt>
                <c:pt idx="946">
                  <c:v>17.084269046783696</c:v>
                </c:pt>
                <c:pt idx="947">
                  <c:v>17.104803085323695</c:v>
                </c:pt>
                <c:pt idx="948">
                  <c:v>17.125324964523696</c:v>
                </c:pt>
                <c:pt idx="949">
                  <c:v>17.149838924403696</c:v>
                </c:pt>
                <c:pt idx="950">
                  <c:v>17.170315027233695</c:v>
                </c:pt>
                <c:pt idx="951">
                  <c:v>17.190854072573693</c:v>
                </c:pt>
                <c:pt idx="952">
                  <c:v>17.215352058413693</c:v>
                </c:pt>
                <c:pt idx="953">
                  <c:v>17.235855102543692</c:v>
                </c:pt>
                <c:pt idx="954">
                  <c:v>17.256380081173692</c:v>
                </c:pt>
                <c:pt idx="955">
                  <c:v>17.280864953993692</c:v>
                </c:pt>
                <c:pt idx="956">
                  <c:v>17.301390886303693</c:v>
                </c:pt>
                <c:pt idx="957">
                  <c:v>17.321933031083692</c:v>
                </c:pt>
                <c:pt idx="958">
                  <c:v>17.346420049663692</c:v>
                </c:pt>
                <c:pt idx="959">
                  <c:v>17.366914033893693</c:v>
                </c:pt>
                <c:pt idx="960">
                  <c:v>17.387501001353691</c:v>
                </c:pt>
                <c:pt idx="961">
                  <c:v>17.411945104603692</c:v>
                </c:pt>
                <c:pt idx="962">
                  <c:v>17.432472944263694</c:v>
                </c:pt>
                <c:pt idx="963">
                  <c:v>17.452980041503693</c:v>
                </c:pt>
                <c:pt idx="964">
                  <c:v>17.477458000183692</c:v>
                </c:pt>
                <c:pt idx="965">
                  <c:v>17.49798607826369</c:v>
                </c:pt>
                <c:pt idx="966">
                  <c:v>17.51852297783369</c:v>
                </c:pt>
                <c:pt idx="967">
                  <c:v>17.542998075483691</c:v>
                </c:pt>
                <c:pt idx="968">
                  <c:v>17.563519001003691</c:v>
                </c:pt>
                <c:pt idx="969">
                  <c:v>17.584053993223691</c:v>
                </c:pt>
                <c:pt idx="970">
                  <c:v>17.608532905573689</c:v>
                </c:pt>
                <c:pt idx="971">
                  <c:v>17.62908411026369</c:v>
                </c:pt>
                <c:pt idx="972">
                  <c:v>17.649547100063693</c:v>
                </c:pt>
                <c:pt idx="973">
                  <c:v>17.674062013623693</c:v>
                </c:pt>
                <c:pt idx="974">
                  <c:v>17.694648027423696</c:v>
                </c:pt>
                <c:pt idx="975">
                  <c:v>17.715102910993696</c:v>
                </c:pt>
                <c:pt idx="976">
                  <c:v>17.739593982693698</c:v>
                </c:pt>
                <c:pt idx="977">
                  <c:v>17.760128021243698</c:v>
                </c:pt>
                <c:pt idx="978">
                  <c:v>17.780652999873698</c:v>
                </c:pt>
                <c:pt idx="979">
                  <c:v>17.805147886273698</c:v>
                </c:pt>
                <c:pt idx="980">
                  <c:v>17.825704097743699</c:v>
                </c:pt>
                <c:pt idx="981">
                  <c:v>17.846189022063697</c:v>
                </c:pt>
                <c:pt idx="982">
                  <c:v>17.870676040653699</c:v>
                </c:pt>
                <c:pt idx="983">
                  <c:v>17.8912169933337</c:v>
                </c:pt>
                <c:pt idx="984">
                  <c:v>17.911706924433702</c:v>
                </c:pt>
                <c:pt idx="985">
                  <c:v>17.9361960887937</c:v>
                </c:pt>
                <c:pt idx="986">
                  <c:v>17.956742048263699</c:v>
                </c:pt>
                <c:pt idx="987">
                  <c:v>17.977261066433698</c:v>
                </c:pt>
                <c:pt idx="988">
                  <c:v>18.001751899723697</c:v>
                </c:pt>
                <c:pt idx="989">
                  <c:v>18.022288084033697</c:v>
                </c:pt>
                <c:pt idx="990">
                  <c:v>18.042784929273697</c:v>
                </c:pt>
                <c:pt idx="991">
                  <c:v>18.067277908323696</c:v>
                </c:pt>
                <c:pt idx="992">
                  <c:v>18.087806940083695</c:v>
                </c:pt>
                <c:pt idx="993">
                  <c:v>18.108319044113696</c:v>
                </c:pt>
                <c:pt idx="994">
                  <c:v>18.132798910143695</c:v>
                </c:pt>
                <c:pt idx="995">
                  <c:v>18.153343915943694</c:v>
                </c:pt>
                <c:pt idx="996">
                  <c:v>18.173877000803696</c:v>
                </c:pt>
                <c:pt idx="997">
                  <c:v>18.198359966273696</c:v>
                </c:pt>
                <c:pt idx="998">
                  <c:v>18.218892097473695</c:v>
                </c:pt>
                <c:pt idx="999">
                  <c:v>18.239386081693695</c:v>
                </c:pt>
                <c:pt idx="1000">
                  <c:v>18.263849020003693</c:v>
                </c:pt>
                <c:pt idx="1001">
                  <c:v>18.284389972683694</c:v>
                </c:pt>
                <c:pt idx="1002">
                  <c:v>18.304883003233694</c:v>
                </c:pt>
                <c:pt idx="1003">
                  <c:v>18.329411029813695</c:v>
                </c:pt>
                <c:pt idx="1004">
                  <c:v>18.349912881853694</c:v>
                </c:pt>
                <c:pt idx="1005">
                  <c:v>18.370414018633696</c:v>
                </c:pt>
                <c:pt idx="1006">
                  <c:v>18.394890069963694</c:v>
                </c:pt>
                <c:pt idx="1007">
                  <c:v>18.415469884873694</c:v>
                </c:pt>
                <c:pt idx="1008">
                  <c:v>18.435961961743693</c:v>
                </c:pt>
                <c:pt idx="1009">
                  <c:v>18.460448980333695</c:v>
                </c:pt>
                <c:pt idx="1010">
                  <c:v>18.480987071993695</c:v>
                </c:pt>
                <c:pt idx="1011">
                  <c:v>18.501483917233696</c:v>
                </c:pt>
                <c:pt idx="1012">
                  <c:v>18.525980949403696</c:v>
                </c:pt>
                <c:pt idx="1013">
                  <c:v>18.546525001523694</c:v>
                </c:pt>
                <c:pt idx="1014">
                  <c:v>18.567012071613696</c:v>
                </c:pt>
                <c:pt idx="1015">
                  <c:v>18.591504096983698</c:v>
                </c:pt>
                <c:pt idx="1016">
                  <c:v>18.612047910693697</c:v>
                </c:pt>
                <c:pt idx="1017">
                  <c:v>18.632538080213699</c:v>
                </c:pt>
                <c:pt idx="1018">
                  <c:v>18.657057046893698</c:v>
                </c:pt>
                <c:pt idx="1019">
                  <c:v>18.677618026733697</c:v>
                </c:pt>
                <c:pt idx="1020">
                  <c:v>18.698091030123699</c:v>
                </c:pt>
                <c:pt idx="1021">
                  <c:v>18.722583055493697</c:v>
                </c:pt>
                <c:pt idx="1022">
                  <c:v>19.52046418190001</c:v>
                </c:pt>
                <c:pt idx="1023">
                  <c:v>19.520929098129258</c:v>
                </c:pt>
                <c:pt idx="1024">
                  <c:v>19.521356105804429</c:v>
                </c:pt>
                <c:pt idx="1025">
                  <c:v>19.52176809310912</c:v>
                </c:pt>
                <c:pt idx="1026">
                  <c:v>19.522181034088121</c:v>
                </c:pt>
                <c:pt idx="1027">
                  <c:v>19.522591114044179</c:v>
                </c:pt>
                <c:pt idx="1028">
                  <c:v>19.52300119400023</c:v>
                </c:pt>
                <c:pt idx="1029">
                  <c:v>19.523410081863389</c:v>
                </c:pt>
                <c:pt idx="1030">
                  <c:v>19.523850202560411</c:v>
                </c:pt>
                <c:pt idx="1031">
                  <c:v>19.524263143539418</c:v>
                </c:pt>
                <c:pt idx="1032">
                  <c:v>19.524674177169789</c:v>
                </c:pt>
                <c:pt idx="1033">
                  <c:v>19.52508521080016</c:v>
                </c:pt>
                <c:pt idx="1034">
                  <c:v>19.525382995605458</c:v>
                </c:pt>
                <c:pt idx="1035">
                  <c:v>19.525456190109239</c:v>
                </c:pt>
                <c:pt idx="1036">
                  <c:v>19.52552914619444</c:v>
                </c:pt>
                <c:pt idx="1037">
                  <c:v>19.525602102279649</c:v>
                </c:pt>
                <c:pt idx="1038">
                  <c:v>19.52567505836485</c:v>
                </c:pt>
                <c:pt idx="1039">
                  <c:v>19.525748014450059</c:v>
                </c:pt>
                <c:pt idx="1040">
                  <c:v>19.52582216262816</c:v>
                </c:pt>
                <c:pt idx="1041">
                  <c:v>19.525914192199689</c:v>
                </c:pt>
                <c:pt idx="1042">
                  <c:v>19.525988101959211</c:v>
                </c:pt>
                <c:pt idx="1043">
                  <c:v>19.526061058044419</c:v>
                </c:pt>
                <c:pt idx="1044">
                  <c:v>19.52613520622252</c:v>
                </c:pt>
                <c:pt idx="1045">
                  <c:v>19.526208162307729</c:v>
                </c:pt>
                <c:pt idx="1046">
                  <c:v>19.52628207206725</c:v>
                </c:pt>
                <c:pt idx="1047">
                  <c:v>19.526355028152448</c:v>
                </c:pt>
                <c:pt idx="1048">
                  <c:v>19.52642798423766</c:v>
                </c:pt>
                <c:pt idx="1049">
                  <c:v>19.526501178741441</c:v>
                </c:pt>
                <c:pt idx="1050">
                  <c:v>19.526575088500959</c:v>
                </c:pt>
                <c:pt idx="1051">
                  <c:v>19.526648044586171</c:v>
                </c:pt>
                <c:pt idx="1052">
                  <c:v>19.526721000671369</c:v>
                </c:pt>
                <c:pt idx="1053">
                  <c:v>19.52679419517516</c:v>
                </c:pt>
                <c:pt idx="1054">
                  <c:v>19.526867151260358</c:v>
                </c:pt>
                <c:pt idx="1055">
                  <c:v>19.52694106101988</c:v>
                </c:pt>
                <c:pt idx="1056">
                  <c:v>19.52701520919798</c:v>
                </c:pt>
                <c:pt idx="1057">
                  <c:v>19.527088165283189</c:v>
                </c:pt>
                <c:pt idx="1058">
                  <c:v>19.52716112136839</c:v>
                </c:pt>
                <c:pt idx="1059">
                  <c:v>19.527235031127919</c:v>
                </c:pt>
                <c:pt idx="1060">
                  <c:v>19.544404983520501</c:v>
                </c:pt>
                <c:pt idx="1061">
                  <c:v>19.564886093139599</c:v>
                </c:pt>
                <c:pt idx="1062">
                  <c:v>19.585435152053801</c:v>
                </c:pt>
                <c:pt idx="1063">
                  <c:v>19.609991073608398</c:v>
                </c:pt>
                <c:pt idx="1064">
                  <c:v>19.630482196807499</c:v>
                </c:pt>
                <c:pt idx="1065">
                  <c:v>19.650984048843501</c:v>
                </c:pt>
                <c:pt idx="1066">
                  <c:v>19.6755411624905</c:v>
                </c:pt>
                <c:pt idx="1067">
                  <c:v>19.6960401535035</c:v>
                </c:pt>
                <c:pt idx="1068">
                  <c:v>19.716531038284501</c:v>
                </c:pt>
                <c:pt idx="1069">
                  <c:v>19.741070985794501</c:v>
                </c:pt>
                <c:pt idx="1070">
                  <c:v>19.761559009551501</c:v>
                </c:pt>
                <c:pt idx="1071">
                  <c:v>19.7820570468905</c:v>
                </c:pt>
                <c:pt idx="1072">
                  <c:v>19.806588172912498</c:v>
                </c:pt>
                <c:pt idx="1073">
                  <c:v>19.827093124389499</c:v>
                </c:pt>
                <c:pt idx="1074">
                  <c:v>19.847587108612501</c:v>
                </c:pt>
                <c:pt idx="1075">
                  <c:v>19.8721241950985</c:v>
                </c:pt>
                <c:pt idx="1076">
                  <c:v>19.892599105834499</c:v>
                </c:pt>
                <c:pt idx="1077">
                  <c:v>19.913139104843498</c:v>
                </c:pt>
                <c:pt idx="1078">
                  <c:v>19.937666177749499</c:v>
                </c:pt>
                <c:pt idx="1079">
                  <c:v>19.9581491947175</c:v>
                </c:pt>
                <c:pt idx="1080">
                  <c:v>19.978661060333501</c:v>
                </c:pt>
                <c:pt idx="1081">
                  <c:v>20.003194093704501</c:v>
                </c:pt>
                <c:pt idx="1082">
                  <c:v>20.023703098297499</c:v>
                </c:pt>
                <c:pt idx="1083">
                  <c:v>20.044186115264498</c:v>
                </c:pt>
                <c:pt idx="1084">
                  <c:v>20.068722009658501</c:v>
                </c:pt>
                <c:pt idx="1085">
                  <c:v>20.089222192764499</c:v>
                </c:pt>
                <c:pt idx="1086">
                  <c:v>20.109712123870498</c:v>
                </c:pt>
                <c:pt idx="1087">
                  <c:v>20.134248018264501</c:v>
                </c:pt>
                <c:pt idx="1088">
                  <c:v>20.1547601222995</c:v>
                </c:pt>
                <c:pt idx="1089">
                  <c:v>20.1752741336825</c:v>
                </c:pt>
                <c:pt idx="1090">
                  <c:v>20.1997740268705</c:v>
                </c:pt>
                <c:pt idx="1091">
                  <c:v>20.220293045043498</c:v>
                </c:pt>
                <c:pt idx="1092">
                  <c:v>20.240761041641498</c:v>
                </c:pt>
                <c:pt idx="1093">
                  <c:v>20.265372991561499</c:v>
                </c:pt>
                <c:pt idx="1094">
                  <c:v>20.2857861518855</c:v>
                </c:pt>
                <c:pt idx="1095">
                  <c:v>20.306308984756498</c:v>
                </c:pt>
                <c:pt idx="1096">
                  <c:v>20.330820083618498</c:v>
                </c:pt>
                <c:pt idx="1097">
                  <c:v>20.351391077041498</c:v>
                </c:pt>
                <c:pt idx="1098">
                  <c:v>20.3718581199645</c:v>
                </c:pt>
                <c:pt idx="1099">
                  <c:v>20.396368026733498</c:v>
                </c:pt>
                <c:pt idx="1100">
                  <c:v>20.416893005371499</c:v>
                </c:pt>
                <c:pt idx="1101">
                  <c:v>20.437415122985499</c:v>
                </c:pt>
                <c:pt idx="1102">
                  <c:v>20.461914062499499</c:v>
                </c:pt>
                <c:pt idx="1103">
                  <c:v>20.482416152954499</c:v>
                </c:pt>
                <c:pt idx="1104">
                  <c:v>20.502912044525498</c:v>
                </c:pt>
                <c:pt idx="1105">
                  <c:v>20.5274410247765</c:v>
                </c:pt>
                <c:pt idx="1106">
                  <c:v>20.547942161556499</c:v>
                </c:pt>
                <c:pt idx="1107">
                  <c:v>20.568438053126499</c:v>
                </c:pt>
                <c:pt idx="1108">
                  <c:v>20.5929920673365</c:v>
                </c:pt>
                <c:pt idx="1109">
                  <c:v>20.6135020256065</c:v>
                </c:pt>
                <c:pt idx="1110">
                  <c:v>20.633988142016499</c:v>
                </c:pt>
                <c:pt idx="1111">
                  <c:v>20.658517122266499</c:v>
                </c:pt>
                <c:pt idx="1112">
                  <c:v>20.678997039796499</c:v>
                </c:pt>
                <c:pt idx="1113">
                  <c:v>20.699532032016499</c:v>
                </c:pt>
                <c:pt idx="1114">
                  <c:v>20.724045991896499</c:v>
                </c:pt>
                <c:pt idx="1115">
                  <c:v>20.744551181796499</c:v>
                </c:pt>
                <c:pt idx="1116">
                  <c:v>20.7650351524365</c:v>
                </c:pt>
                <c:pt idx="1117">
                  <c:v>20.789570093156499</c:v>
                </c:pt>
                <c:pt idx="1118">
                  <c:v>20.810092210766499</c:v>
                </c:pt>
                <c:pt idx="1119">
                  <c:v>20.830594062806501</c:v>
                </c:pt>
                <c:pt idx="1120">
                  <c:v>20.855121135716498</c:v>
                </c:pt>
                <c:pt idx="1121">
                  <c:v>20.875635147096499</c:v>
                </c:pt>
                <c:pt idx="1122">
                  <c:v>20.896098136906499</c:v>
                </c:pt>
                <c:pt idx="1123">
                  <c:v>20.920648097996498</c:v>
                </c:pt>
                <c:pt idx="1124">
                  <c:v>20.941143035886498</c:v>
                </c:pt>
                <c:pt idx="1125">
                  <c:v>20.961616992946499</c:v>
                </c:pt>
                <c:pt idx="1126">
                  <c:v>20.9861681461365</c:v>
                </c:pt>
                <c:pt idx="1127">
                  <c:v>21.0066921710965</c:v>
                </c:pt>
                <c:pt idx="1128">
                  <c:v>21.0271840095565</c:v>
                </c:pt>
                <c:pt idx="1129">
                  <c:v>21.051731109616501</c:v>
                </c:pt>
                <c:pt idx="1130">
                  <c:v>21.072223186496501</c:v>
                </c:pt>
                <c:pt idx="1131">
                  <c:v>21.0927140712765</c:v>
                </c:pt>
                <c:pt idx="1132">
                  <c:v>21.117227077486501</c:v>
                </c:pt>
                <c:pt idx="1133">
                  <c:v>21.137742042536498</c:v>
                </c:pt>
                <c:pt idx="1134">
                  <c:v>21.158240079876499</c:v>
                </c:pt>
                <c:pt idx="1135">
                  <c:v>21.182774066926498</c:v>
                </c:pt>
                <c:pt idx="1136">
                  <c:v>21.2032721042665</c:v>
                </c:pt>
                <c:pt idx="1137">
                  <c:v>21.2237989902465</c:v>
                </c:pt>
                <c:pt idx="1138">
                  <c:v>21.248373985286499</c:v>
                </c:pt>
                <c:pt idx="1139">
                  <c:v>21.2688310146365</c:v>
                </c:pt>
                <c:pt idx="1140">
                  <c:v>21.289314985276498</c:v>
                </c:pt>
                <c:pt idx="1141">
                  <c:v>21.3138492107365</c:v>
                </c:pt>
                <c:pt idx="1142">
                  <c:v>21.334382057186499</c:v>
                </c:pt>
                <c:pt idx="1143">
                  <c:v>21.3548409938765</c:v>
                </c:pt>
                <c:pt idx="1144">
                  <c:v>21.379372119906499</c:v>
                </c:pt>
                <c:pt idx="1145">
                  <c:v>21.399874210356501</c:v>
                </c:pt>
                <c:pt idx="1146">
                  <c:v>21.420417070386499</c:v>
                </c:pt>
                <c:pt idx="1147">
                  <c:v>21.444897174836498</c:v>
                </c:pt>
                <c:pt idx="1148">
                  <c:v>21.465404987336498</c:v>
                </c:pt>
                <c:pt idx="1149">
                  <c:v>21.485923051836501</c:v>
                </c:pt>
                <c:pt idx="1150">
                  <c:v>21.5104460716265</c:v>
                </c:pt>
                <c:pt idx="1151">
                  <c:v>21.530948162076498</c:v>
                </c:pt>
                <c:pt idx="1152">
                  <c:v>21.5554361343365</c:v>
                </c:pt>
                <c:pt idx="1153">
                  <c:v>21.575983047486499</c:v>
                </c:pt>
                <c:pt idx="1154">
                  <c:v>21.596475124356498</c:v>
                </c:pt>
                <c:pt idx="1155">
                  <c:v>21.620983123776501</c:v>
                </c:pt>
                <c:pt idx="1156">
                  <c:v>21.6414971351665</c:v>
                </c:pt>
                <c:pt idx="1157">
                  <c:v>21.662025213246501</c:v>
                </c:pt>
                <c:pt idx="1158">
                  <c:v>21.6865060329465</c:v>
                </c:pt>
                <c:pt idx="1159">
                  <c:v>21.707033157346501</c:v>
                </c:pt>
                <c:pt idx="1160">
                  <c:v>21.727572202686499</c:v>
                </c:pt>
                <c:pt idx="1161">
                  <c:v>21.752063035966501</c:v>
                </c:pt>
                <c:pt idx="1162">
                  <c:v>21.772601127626501</c:v>
                </c:pt>
                <c:pt idx="1163">
                  <c:v>21.793100118636499</c:v>
                </c:pt>
                <c:pt idx="1164">
                  <c:v>21.817613124846499</c:v>
                </c:pt>
                <c:pt idx="1165">
                  <c:v>21.838126182556501</c:v>
                </c:pt>
                <c:pt idx="1166">
                  <c:v>21.858625173566498</c:v>
                </c:pt>
                <c:pt idx="1167">
                  <c:v>21.883135080336501</c:v>
                </c:pt>
                <c:pt idx="1168">
                  <c:v>21.903642177586498</c:v>
                </c:pt>
                <c:pt idx="1169">
                  <c:v>21.924184083936499</c:v>
                </c:pt>
                <c:pt idx="1170">
                  <c:v>21.948745012286501</c:v>
                </c:pt>
                <c:pt idx="1171">
                  <c:v>21.969201087956499</c:v>
                </c:pt>
                <c:pt idx="1172">
                  <c:v>21.9896850585965</c:v>
                </c:pt>
                <c:pt idx="1173">
                  <c:v>22.014219999316499</c:v>
                </c:pt>
                <c:pt idx="1174">
                  <c:v>22.034729003906499</c:v>
                </c:pt>
                <c:pt idx="1175">
                  <c:v>22.0552151203165</c:v>
                </c:pt>
                <c:pt idx="1176">
                  <c:v>22.0797400474565</c:v>
                </c:pt>
                <c:pt idx="1177">
                  <c:v>22.100257158276499</c:v>
                </c:pt>
                <c:pt idx="1178">
                  <c:v>22.120776176456499</c:v>
                </c:pt>
                <c:pt idx="1179">
                  <c:v>22.145277023316499</c:v>
                </c:pt>
                <c:pt idx="1180">
                  <c:v>22.165801048276499</c:v>
                </c:pt>
                <c:pt idx="1181">
                  <c:v>22.186305046086499</c:v>
                </c:pt>
                <c:pt idx="1182">
                  <c:v>22.210800170896498</c:v>
                </c:pt>
                <c:pt idx="1183">
                  <c:v>22.231338024136498</c:v>
                </c:pt>
                <c:pt idx="1184">
                  <c:v>22.251846075056498</c:v>
                </c:pt>
                <c:pt idx="1185">
                  <c:v>22.276368141176498</c:v>
                </c:pt>
                <c:pt idx="1186">
                  <c:v>22.2968571186065</c:v>
                </c:pt>
                <c:pt idx="1187">
                  <c:v>22.317367076876501</c:v>
                </c:pt>
                <c:pt idx="1188">
                  <c:v>22.3418631553665</c:v>
                </c:pt>
                <c:pt idx="1189">
                  <c:v>22.362388134006501</c:v>
                </c:pt>
                <c:pt idx="1190">
                  <c:v>22.382909059526501</c:v>
                </c:pt>
                <c:pt idx="1191">
                  <c:v>22.407415151596499</c:v>
                </c:pt>
                <c:pt idx="1192">
                  <c:v>22.427916049956501</c:v>
                </c:pt>
                <c:pt idx="1193">
                  <c:v>22.448451042176501</c:v>
                </c:pt>
                <c:pt idx="1194">
                  <c:v>22.472941160206499</c:v>
                </c:pt>
                <c:pt idx="1195">
                  <c:v>22.493442058566501</c:v>
                </c:pt>
                <c:pt idx="1196">
                  <c:v>22.513957977296499</c:v>
                </c:pt>
                <c:pt idx="1197">
                  <c:v>22.538468122486499</c:v>
                </c:pt>
                <c:pt idx="1198">
                  <c:v>22.559004068376499</c:v>
                </c:pt>
                <c:pt idx="1199">
                  <c:v>22.5795001983665</c:v>
                </c:pt>
                <c:pt idx="1200">
                  <c:v>22.604019165036501</c:v>
                </c:pt>
                <c:pt idx="1201">
                  <c:v>22.624531984326499</c:v>
                </c:pt>
                <c:pt idx="1202">
                  <c:v>22.645020008086501</c:v>
                </c:pt>
                <c:pt idx="1203">
                  <c:v>22.6695671081565</c:v>
                </c:pt>
                <c:pt idx="1204">
                  <c:v>22.690059185026499</c:v>
                </c:pt>
                <c:pt idx="1205">
                  <c:v>22.710517168046501</c:v>
                </c:pt>
                <c:pt idx="1206">
                  <c:v>22.735064029696499</c:v>
                </c:pt>
                <c:pt idx="1207">
                  <c:v>22.755599021916499</c:v>
                </c:pt>
                <c:pt idx="1208">
                  <c:v>22.7761101722765</c:v>
                </c:pt>
                <c:pt idx="1209">
                  <c:v>22.800631999966498</c:v>
                </c:pt>
                <c:pt idx="1210">
                  <c:v>22.8211321830765</c:v>
                </c:pt>
                <c:pt idx="1211">
                  <c:v>22.8416371345565</c:v>
                </c:pt>
                <c:pt idx="1212">
                  <c:v>22.866162061686499</c:v>
                </c:pt>
                <c:pt idx="1213">
                  <c:v>22.886656999586499</c:v>
                </c:pt>
                <c:pt idx="1214">
                  <c:v>22.907159090046498</c:v>
                </c:pt>
                <c:pt idx="1215">
                  <c:v>22.9316201210065</c:v>
                </c:pt>
                <c:pt idx="1216">
                  <c:v>22.952180147166501</c:v>
                </c:pt>
                <c:pt idx="1217">
                  <c:v>22.972711086276501</c:v>
                </c:pt>
                <c:pt idx="1218">
                  <c:v>22.997143030166498</c:v>
                </c:pt>
                <c:pt idx="1219">
                  <c:v>23.017735004426498</c:v>
                </c:pt>
                <c:pt idx="1220">
                  <c:v>23.038230180736498</c:v>
                </c:pt>
                <c:pt idx="1221">
                  <c:v>23.062744140626499</c:v>
                </c:pt>
                <c:pt idx="1222">
                  <c:v>23.083235979076498</c:v>
                </c:pt>
                <c:pt idx="1223">
                  <c:v>23.103767156596501</c:v>
                </c:pt>
                <c:pt idx="1224">
                  <c:v>23.128267049786501</c:v>
                </c:pt>
                <c:pt idx="1225">
                  <c:v>23.148772001266501</c:v>
                </c:pt>
                <c:pt idx="1226">
                  <c:v>23.169282197956498</c:v>
                </c:pt>
                <c:pt idx="1227">
                  <c:v>23.193790197376501</c:v>
                </c:pt>
                <c:pt idx="1228">
                  <c:v>23.214313030246501</c:v>
                </c:pt>
                <c:pt idx="1229">
                  <c:v>23.234834194186501</c:v>
                </c:pt>
                <c:pt idx="1230">
                  <c:v>23.2593691349065</c:v>
                </c:pt>
                <c:pt idx="1231">
                  <c:v>23.2798671722365</c:v>
                </c:pt>
                <c:pt idx="1232">
                  <c:v>23.300326108936499</c:v>
                </c:pt>
                <c:pt idx="1233">
                  <c:v>23.324876070026498</c:v>
                </c:pt>
                <c:pt idx="1234">
                  <c:v>23.345413208006498</c:v>
                </c:pt>
                <c:pt idx="1235">
                  <c:v>23.3658862113965</c:v>
                </c:pt>
                <c:pt idx="1236">
                  <c:v>23.3903970718365</c:v>
                </c:pt>
                <c:pt idx="1237">
                  <c:v>23.410909175876498</c:v>
                </c:pt>
                <c:pt idx="1238">
                  <c:v>23.431450128556499</c:v>
                </c:pt>
                <c:pt idx="1239">
                  <c:v>23.455952167506499</c:v>
                </c:pt>
                <c:pt idx="1240">
                  <c:v>23.476456165316499</c:v>
                </c:pt>
                <c:pt idx="1241">
                  <c:v>23.4969429969765</c:v>
                </c:pt>
                <c:pt idx="1242">
                  <c:v>23.5214660167665</c:v>
                </c:pt>
                <c:pt idx="1243">
                  <c:v>23.541983127596499</c:v>
                </c:pt>
                <c:pt idx="1244">
                  <c:v>23.5624849796265</c:v>
                </c:pt>
                <c:pt idx="1245">
                  <c:v>23.586983203886501</c:v>
                </c:pt>
                <c:pt idx="1246">
                  <c:v>23.607529163356499</c:v>
                </c:pt>
                <c:pt idx="1247">
                  <c:v>23.628015041346501</c:v>
                </c:pt>
                <c:pt idx="1248">
                  <c:v>23.6525230407665</c:v>
                </c:pt>
                <c:pt idx="1249">
                  <c:v>23.673062086106498</c:v>
                </c:pt>
                <c:pt idx="1250">
                  <c:v>23.693561077116499</c:v>
                </c:pt>
                <c:pt idx="1251">
                  <c:v>23.718078136446501</c:v>
                </c:pt>
                <c:pt idx="1252">
                  <c:v>23.7385840415965</c:v>
                </c:pt>
                <c:pt idx="1253">
                  <c:v>23.759083986286498</c:v>
                </c:pt>
                <c:pt idx="1254">
                  <c:v>23.7836019992865</c:v>
                </c:pt>
                <c:pt idx="1255">
                  <c:v>23.804120063786499</c:v>
                </c:pt>
                <c:pt idx="1256">
                  <c:v>23.824615001676499</c:v>
                </c:pt>
                <c:pt idx="1257">
                  <c:v>23.849126100536498</c:v>
                </c:pt>
                <c:pt idx="1258">
                  <c:v>23.869649171826499</c:v>
                </c:pt>
                <c:pt idx="1259">
                  <c:v>23.890145063396499</c:v>
                </c:pt>
                <c:pt idx="1260">
                  <c:v>23.914680004116498</c:v>
                </c:pt>
                <c:pt idx="1261">
                  <c:v>23.935177087786499</c:v>
                </c:pt>
                <c:pt idx="1262">
                  <c:v>23.955796003346499</c:v>
                </c:pt>
                <c:pt idx="1263">
                  <c:v>23.980177164076501</c:v>
                </c:pt>
                <c:pt idx="1264">
                  <c:v>24.000698089596501</c:v>
                </c:pt>
                <c:pt idx="1265">
                  <c:v>24.0212461948365</c:v>
                </c:pt>
                <c:pt idx="1266">
                  <c:v>24.0457270145465</c:v>
                </c:pt>
                <c:pt idx="1267">
                  <c:v>24.066240072246501</c:v>
                </c:pt>
                <c:pt idx="1268">
                  <c:v>24.0867450237265</c:v>
                </c:pt>
                <c:pt idx="1269">
                  <c:v>24.111276149746502</c:v>
                </c:pt>
                <c:pt idx="1270">
                  <c:v>24.1317911148065</c:v>
                </c:pt>
                <c:pt idx="1271">
                  <c:v>24.1522960662865</c:v>
                </c:pt>
                <c:pt idx="1272">
                  <c:v>24.176805019376499</c:v>
                </c:pt>
                <c:pt idx="1273">
                  <c:v>24.1973330974565</c:v>
                </c:pt>
                <c:pt idx="1274">
                  <c:v>24.217835187916499</c:v>
                </c:pt>
                <c:pt idx="1275">
                  <c:v>24.242374181746499</c:v>
                </c:pt>
                <c:pt idx="1276">
                  <c:v>24.262842178346499</c:v>
                </c:pt>
                <c:pt idx="1277">
                  <c:v>24.283274173736501</c:v>
                </c:pt>
                <c:pt idx="1278">
                  <c:v>24.307838201526501</c:v>
                </c:pt>
                <c:pt idx="1279">
                  <c:v>24.3284130096465</c:v>
                </c:pt>
                <c:pt idx="1280">
                  <c:v>24.348911046986501</c:v>
                </c:pt>
                <c:pt idx="1281">
                  <c:v>24.373388051986499</c:v>
                </c:pt>
                <c:pt idx="1282">
                  <c:v>24.3939139842965</c:v>
                </c:pt>
                <c:pt idx="1283">
                  <c:v>24.4144630432165</c:v>
                </c:pt>
                <c:pt idx="1284">
                  <c:v>24.4389081001265</c:v>
                </c:pt>
                <c:pt idx="1285">
                  <c:v>24.4594550132765</c:v>
                </c:pt>
                <c:pt idx="1286">
                  <c:v>24.4799621105165</c:v>
                </c:pt>
                <c:pt idx="1287">
                  <c:v>24.504469156266499</c:v>
                </c:pt>
                <c:pt idx="1288">
                  <c:v>24.524937152866499</c:v>
                </c:pt>
                <c:pt idx="1289">
                  <c:v>25.700495958328233</c:v>
                </c:pt>
                <c:pt idx="1290">
                  <c:v>25.700958013534532</c:v>
                </c:pt>
                <c:pt idx="1291">
                  <c:v>25.701380968093861</c:v>
                </c:pt>
                <c:pt idx="1292">
                  <c:v>25.701802015304551</c:v>
                </c:pt>
                <c:pt idx="1293">
                  <c:v>25.702220916748033</c:v>
                </c:pt>
                <c:pt idx="1294">
                  <c:v>25.702637910842881</c:v>
                </c:pt>
                <c:pt idx="1295">
                  <c:v>25.70305395126341</c:v>
                </c:pt>
                <c:pt idx="1296">
                  <c:v>25.703472137451161</c:v>
                </c:pt>
                <c:pt idx="1297">
                  <c:v>25.703917980194081</c:v>
                </c:pt>
                <c:pt idx="1298">
                  <c:v>25.704339981079091</c:v>
                </c:pt>
                <c:pt idx="1299">
                  <c:v>25.7047779560089</c:v>
                </c:pt>
                <c:pt idx="1300">
                  <c:v>25.705200910568223</c:v>
                </c:pt>
                <c:pt idx="1301">
                  <c:v>25.705423116683942</c:v>
                </c:pt>
                <c:pt idx="1302">
                  <c:v>25.705497026443471</c:v>
                </c:pt>
                <c:pt idx="1303">
                  <c:v>25.705572128295881</c:v>
                </c:pt>
                <c:pt idx="1304">
                  <c:v>25.705646038055402</c:v>
                </c:pt>
                <c:pt idx="1305">
                  <c:v>25.705719947814931</c:v>
                </c:pt>
                <c:pt idx="1306">
                  <c:v>25.705794095993031</c:v>
                </c:pt>
                <c:pt idx="1307">
                  <c:v>25.705868005752553</c:v>
                </c:pt>
                <c:pt idx="1308">
                  <c:v>25.705941915512071</c:v>
                </c:pt>
                <c:pt idx="1309">
                  <c:v>25.706016063690171</c:v>
                </c:pt>
                <c:pt idx="1310">
                  <c:v>25.706089973449693</c:v>
                </c:pt>
                <c:pt idx="1311">
                  <c:v>25.70616412162779</c:v>
                </c:pt>
                <c:pt idx="1312">
                  <c:v>25.706237077713002</c:v>
                </c:pt>
                <c:pt idx="1313">
                  <c:v>25.706311941146833</c:v>
                </c:pt>
                <c:pt idx="1314">
                  <c:v>25.706386089324941</c:v>
                </c:pt>
                <c:pt idx="1315">
                  <c:v>25.706459999084462</c:v>
                </c:pt>
                <c:pt idx="1316">
                  <c:v>25.70653390884398</c:v>
                </c:pt>
                <c:pt idx="1317">
                  <c:v>25.706608057022081</c:v>
                </c:pt>
                <c:pt idx="1318">
                  <c:v>25.706682920455922</c:v>
                </c:pt>
                <c:pt idx="1319">
                  <c:v>25.706757068634023</c:v>
                </c:pt>
                <c:pt idx="1320">
                  <c:v>25.70683097839354</c:v>
                </c:pt>
                <c:pt idx="1321">
                  <c:v>25.706905126571641</c:v>
                </c:pt>
                <c:pt idx="1322">
                  <c:v>25.706979036331163</c:v>
                </c:pt>
                <c:pt idx="1323">
                  <c:v>25.70705294609068</c:v>
                </c:pt>
                <c:pt idx="1324">
                  <c:v>25.707127094268781</c:v>
                </c:pt>
                <c:pt idx="1325">
                  <c:v>25.707201004028303</c:v>
                </c:pt>
                <c:pt idx="1326">
                  <c:v>25.707274913787831</c:v>
                </c:pt>
                <c:pt idx="1327">
                  <c:v>25.707348108291612</c:v>
                </c:pt>
                <c:pt idx="1328">
                  <c:v>25.707422018051133</c:v>
                </c:pt>
                <c:pt idx="1329">
                  <c:v>25.70749807357787</c:v>
                </c:pt>
                <c:pt idx="1330">
                  <c:v>25.707571983337392</c:v>
                </c:pt>
                <c:pt idx="1331">
                  <c:v>25.707646131515492</c:v>
                </c:pt>
                <c:pt idx="1332">
                  <c:v>25.70772004127501</c:v>
                </c:pt>
                <c:pt idx="1333">
                  <c:v>25.707792997360212</c:v>
                </c:pt>
                <c:pt idx="1334">
                  <c:v>25.70786690711974</c:v>
                </c:pt>
                <c:pt idx="1335">
                  <c:v>25.707940101623521</c:v>
                </c:pt>
                <c:pt idx="1336">
                  <c:v>25.708014011383042</c:v>
                </c:pt>
                <c:pt idx="1337">
                  <c:v>25.708089113235463</c:v>
                </c:pt>
                <c:pt idx="1338">
                  <c:v>25.708163976669301</c:v>
                </c:pt>
                <c:pt idx="1339">
                  <c:v>25.708238124847401</c:v>
                </c:pt>
                <c:pt idx="1340">
                  <c:v>25.708312988281232</c:v>
                </c:pt>
                <c:pt idx="1341">
                  <c:v>25.708388090133653</c:v>
                </c:pt>
                <c:pt idx="1342">
                  <c:v>25.708462953567491</c:v>
                </c:pt>
                <c:pt idx="1343">
                  <c:v>25.7211079597473</c:v>
                </c:pt>
                <c:pt idx="1344">
                  <c:v>25.745614051818801</c:v>
                </c:pt>
                <c:pt idx="1345">
                  <c:v>25.7660601139068</c:v>
                </c:pt>
                <c:pt idx="1346">
                  <c:v>25.786535024642902</c:v>
                </c:pt>
                <c:pt idx="1347">
                  <c:v>25.811111927032702</c:v>
                </c:pt>
                <c:pt idx="1348">
                  <c:v>25.831619024276701</c:v>
                </c:pt>
                <c:pt idx="1349">
                  <c:v>25.852172136306702</c:v>
                </c:pt>
                <c:pt idx="1350">
                  <c:v>25.876677036285702</c:v>
                </c:pt>
                <c:pt idx="1351">
                  <c:v>25.897170066833702</c:v>
                </c:pt>
                <c:pt idx="1352">
                  <c:v>25.917726039886702</c:v>
                </c:pt>
                <c:pt idx="1353">
                  <c:v>25.9422020912167</c:v>
                </c:pt>
                <c:pt idx="1354">
                  <c:v>25.962713003158701</c:v>
                </c:pt>
                <c:pt idx="1355">
                  <c:v>25.9832470417027</c:v>
                </c:pt>
                <c:pt idx="1356">
                  <c:v>26.007741928100703</c:v>
                </c:pt>
                <c:pt idx="1357">
                  <c:v>26.028226137161703</c:v>
                </c:pt>
                <c:pt idx="1358">
                  <c:v>26.048789978027703</c:v>
                </c:pt>
                <c:pt idx="1359">
                  <c:v>26.0732929706577</c:v>
                </c:pt>
                <c:pt idx="1360">
                  <c:v>26.093818902969701</c:v>
                </c:pt>
                <c:pt idx="1361">
                  <c:v>26.1143150329587</c:v>
                </c:pt>
                <c:pt idx="1362">
                  <c:v>26.138822078704703</c:v>
                </c:pt>
                <c:pt idx="1363">
                  <c:v>26.1593279838557</c:v>
                </c:pt>
                <c:pt idx="1364">
                  <c:v>26.1798410415647</c:v>
                </c:pt>
                <c:pt idx="1365">
                  <c:v>26.204308986663701</c:v>
                </c:pt>
                <c:pt idx="1366">
                  <c:v>26.224882125854702</c:v>
                </c:pt>
                <c:pt idx="1367">
                  <c:v>26.245362997054702</c:v>
                </c:pt>
                <c:pt idx="1368">
                  <c:v>26.269854068755702</c:v>
                </c:pt>
                <c:pt idx="1369">
                  <c:v>26.290354013442702</c:v>
                </c:pt>
                <c:pt idx="1370">
                  <c:v>26.3108620643617</c:v>
                </c:pt>
                <c:pt idx="1371">
                  <c:v>26.335379123687702</c:v>
                </c:pt>
                <c:pt idx="1372">
                  <c:v>26.355919122695703</c:v>
                </c:pt>
                <c:pt idx="1373">
                  <c:v>26.376464128494703</c:v>
                </c:pt>
                <c:pt idx="1374">
                  <c:v>26.400911092757703</c:v>
                </c:pt>
                <c:pt idx="1375">
                  <c:v>26.421441078185701</c:v>
                </c:pt>
                <c:pt idx="1376">
                  <c:v>26.441942930221703</c:v>
                </c:pt>
                <c:pt idx="1377">
                  <c:v>26.466426134109703</c:v>
                </c:pt>
                <c:pt idx="1378">
                  <c:v>26.4869699478147</c:v>
                </c:pt>
                <c:pt idx="1379">
                  <c:v>26.507504940032703</c:v>
                </c:pt>
                <c:pt idx="1380">
                  <c:v>26.532005071639702</c:v>
                </c:pt>
                <c:pt idx="1381">
                  <c:v>26.552544116973703</c:v>
                </c:pt>
                <c:pt idx="1382">
                  <c:v>26.573039054870701</c:v>
                </c:pt>
                <c:pt idx="1383">
                  <c:v>26.5975329875947</c:v>
                </c:pt>
                <c:pt idx="1384">
                  <c:v>26.618078947067701</c:v>
                </c:pt>
                <c:pt idx="1385">
                  <c:v>26.638586997985701</c:v>
                </c:pt>
                <c:pt idx="1386">
                  <c:v>26.663037061691703</c:v>
                </c:pt>
                <c:pt idx="1387">
                  <c:v>26.683593034744703</c:v>
                </c:pt>
                <c:pt idx="1388">
                  <c:v>26.704088926313702</c:v>
                </c:pt>
                <c:pt idx="1389">
                  <c:v>26.7285950183837</c:v>
                </c:pt>
                <c:pt idx="1390">
                  <c:v>26.749128103253703</c:v>
                </c:pt>
                <c:pt idx="1391">
                  <c:v>26.769619941713703</c:v>
                </c:pt>
                <c:pt idx="1392">
                  <c:v>26.794095993043701</c:v>
                </c:pt>
                <c:pt idx="1393">
                  <c:v>26.8146560192137</c:v>
                </c:pt>
                <c:pt idx="1394">
                  <c:v>26.835145950313702</c:v>
                </c:pt>
                <c:pt idx="1395">
                  <c:v>26.859616041183703</c:v>
                </c:pt>
                <c:pt idx="1396">
                  <c:v>26.880173921583701</c:v>
                </c:pt>
                <c:pt idx="1397">
                  <c:v>26.900672912593702</c:v>
                </c:pt>
                <c:pt idx="1398">
                  <c:v>26.9251630306237</c:v>
                </c:pt>
                <c:pt idx="1399">
                  <c:v>26.9457249641437</c:v>
                </c:pt>
                <c:pt idx="1400">
                  <c:v>26.966223001483701</c:v>
                </c:pt>
                <c:pt idx="1401">
                  <c:v>26.990714073183703</c:v>
                </c:pt>
                <c:pt idx="1402">
                  <c:v>27.0112519264237</c:v>
                </c:pt>
                <c:pt idx="1403">
                  <c:v>27.031750917433701</c:v>
                </c:pt>
                <c:pt idx="1404">
                  <c:v>27.056235074993701</c:v>
                </c:pt>
                <c:pt idx="1405">
                  <c:v>27.0768630504637</c:v>
                </c:pt>
                <c:pt idx="1406">
                  <c:v>27.097295045853702</c:v>
                </c:pt>
                <c:pt idx="1407">
                  <c:v>27.1217849254637</c:v>
                </c:pt>
                <c:pt idx="1408">
                  <c:v>27.142333030703703</c:v>
                </c:pt>
                <c:pt idx="1409">
                  <c:v>27.1628420352937</c:v>
                </c:pt>
                <c:pt idx="1410">
                  <c:v>27.187343120573701</c:v>
                </c:pt>
                <c:pt idx="1411">
                  <c:v>27.207876920703701</c:v>
                </c:pt>
                <c:pt idx="1412">
                  <c:v>27.228379964823702</c:v>
                </c:pt>
                <c:pt idx="1413">
                  <c:v>27.252860069273702</c:v>
                </c:pt>
                <c:pt idx="1414">
                  <c:v>27.273406982423701</c:v>
                </c:pt>
                <c:pt idx="1415">
                  <c:v>27.293877124783702</c:v>
                </c:pt>
                <c:pt idx="1416">
                  <c:v>27.318383932113701</c:v>
                </c:pt>
                <c:pt idx="1417">
                  <c:v>27.338980913163702</c:v>
                </c:pt>
                <c:pt idx="1418">
                  <c:v>27.3595089912437</c:v>
                </c:pt>
                <c:pt idx="1419">
                  <c:v>27.383887052533701</c:v>
                </c:pt>
                <c:pt idx="1420">
                  <c:v>27.404448986053701</c:v>
                </c:pt>
                <c:pt idx="1421">
                  <c:v>27.424942970273701</c:v>
                </c:pt>
                <c:pt idx="1422">
                  <c:v>27.449439048763701</c:v>
                </c:pt>
                <c:pt idx="1423">
                  <c:v>27.469975948333701</c:v>
                </c:pt>
                <c:pt idx="1424">
                  <c:v>27.490471124653702</c:v>
                </c:pt>
                <c:pt idx="1425">
                  <c:v>27.514971971513702</c:v>
                </c:pt>
                <c:pt idx="1426">
                  <c:v>27.535520076753702</c:v>
                </c:pt>
                <c:pt idx="1427">
                  <c:v>27.5559940338137</c:v>
                </c:pt>
                <c:pt idx="1428">
                  <c:v>27.580513000483702</c:v>
                </c:pt>
                <c:pt idx="1429">
                  <c:v>27.601063013073702</c:v>
                </c:pt>
                <c:pt idx="1430">
                  <c:v>27.6215200424237</c:v>
                </c:pt>
                <c:pt idx="1431">
                  <c:v>27.646035909653701</c:v>
                </c:pt>
                <c:pt idx="1432">
                  <c:v>27.666584968563701</c:v>
                </c:pt>
                <c:pt idx="1433">
                  <c:v>27.687070131303702</c:v>
                </c:pt>
                <c:pt idx="1434">
                  <c:v>27.711549997333702</c:v>
                </c:pt>
                <c:pt idx="1435">
                  <c:v>27.7321090698237</c:v>
                </c:pt>
                <c:pt idx="1436">
                  <c:v>27.752593040463701</c:v>
                </c:pt>
                <c:pt idx="1437">
                  <c:v>27.777091979983702</c:v>
                </c:pt>
                <c:pt idx="1438">
                  <c:v>27.797627925873702</c:v>
                </c:pt>
                <c:pt idx="1439">
                  <c:v>27.818119049073701</c:v>
                </c:pt>
                <c:pt idx="1440">
                  <c:v>27.842617034913701</c:v>
                </c:pt>
                <c:pt idx="1441">
                  <c:v>27.863181114193701</c:v>
                </c:pt>
                <c:pt idx="1442">
                  <c:v>27.883677005763701</c:v>
                </c:pt>
                <c:pt idx="1443">
                  <c:v>27.908164978023702</c:v>
                </c:pt>
                <c:pt idx="1444">
                  <c:v>27.928710937503702</c:v>
                </c:pt>
                <c:pt idx="1445">
                  <c:v>27.949194908143703</c:v>
                </c:pt>
                <c:pt idx="1446">
                  <c:v>27.973757982253701</c:v>
                </c:pt>
                <c:pt idx="1447">
                  <c:v>27.994239091873702</c:v>
                </c:pt>
                <c:pt idx="1448">
                  <c:v>28.014760971073702</c:v>
                </c:pt>
                <c:pt idx="1449">
                  <c:v>28.0392940044437</c:v>
                </c:pt>
                <c:pt idx="1450">
                  <c:v>28.059807062153702</c:v>
                </c:pt>
                <c:pt idx="1451">
                  <c:v>28.080276012423703</c:v>
                </c:pt>
                <c:pt idx="1452">
                  <c:v>28.1048369407637</c:v>
                </c:pt>
                <c:pt idx="1453">
                  <c:v>28.1253299713137</c:v>
                </c:pt>
                <c:pt idx="1454">
                  <c:v>28.145839929583701</c:v>
                </c:pt>
                <c:pt idx="1455">
                  <c:v>28.170342922213703</c:v>
                </c:pt>
                <c:pt idx="1456">
                  <c:v>28.1908581256837</c:v>
                </c:pt>
                <c:pt idx="1457">
                  <c:v>28.2113499641437</c:v>
                </c:pt>
                <c:pt idx="1458">
                  <c:v>28.235861063003703</c:v>
                </c:pt>
                <c:pt idx="1459">
                  <c:v>28.256413936613701</c:v>
                </c:pt>
                <c:pt idx="1460">
                  <c:v>28.276845932003702</c:v>
                </c:pt>
                <c:pt idx="1461">
                  <c:v>28.301461935043701</c:v>
                </c:pt>
                <c:pt idx="1462">
                  <c:v>28.321944952013702</c:v>
                </c:pt>
                <c:pt idx="1463">
                  <c:v>28.342436075213701</c:v>
                </c:pt>
                <c:pt idx="1464">
                  <c:v>28.366957902903703</c:v>
                </c:pt>
                <c:pt idx="1465">
                  <c:v>28.387483119963701</c:v>
                </c:pt>
                <c:pt idx="1466">
                  <c:v>28.407958030703703</c:v>
                </c:pt>
                <c:pt idx="1467">
                  <c:v>28.4324860572837</c:v>
                </c:pt>
                <c:pt idx="1468">
                  <c:v>28.452965974803703</c:v>
                </c:pt>
                <c:pt idx="1469">
                  <c:v>28.473503112793701</c:v>
                </c:pt>
                <c:pt idx="1470">
                  <c:v>28.498038053513703</c:v>
                </c:pt>
                <c:pt idx="1471">
                  <c:v>28.518517017363703</c:v>
                </c:pt>
                <c:pt idx="1472">
                  <c:v>28.5390279293037</c:v>
                </c:pt>
                <c:pt idx="1473">
                  <c:v>28.563578128813703</c:v>
                </c:pt>
                <c:pt idx="1474">
                  <c:v>28.584059953693703</c:v>
                </c:pt>
                <c:pt idx="1475">
                  <c:v>28.604556083683701</c:v>
                </c:pt>
                <c:pt idx="1476">
                  <c:v>28.629084110263701</c:v>
                </c:pt>
                <c:pt idx="1477">
                  <c:v>28.649584054943702</c:v>
                </c:pt>
                <c:pt idx="1478">
                  <c:v>28.670062065123702</c:v>
                </c:pt>
                <c:pt idx="1479">
                  <c:v>28.694634914393703</c:v>
                </c:pt>
                <c:pt idx="1480">
                  <c:v>28.715131998063701</c:v>
                </c:pt>
                <c:pt idx="1481">
                  <c:v>28.735603094103702</c:v>
                </c:pt>
                <c:pt idx="1482">
                  <c:v>28.760160923003703</c:v>
                </c:pt>
                <c:pt idx="1483">
                  <c:v>28.780668020243702</c:v>
                </c:pt>
                <c:pt idx="1484">
                  <c:v>28.801161050793702</c:v>
                </c:pt>
                <c:pt idx="1485">
                  <c:v>28.825683116913702</c:v>
                </c:pt>
                <c:pt idx="1486">
                  <c:v>28.846184968943703</c:v>
                </c:pt>
                <c:pt idx="1487">
                  <c:v>28.8666770458237</c:v>
                </c:pt>
                <c:pt idx="1488">
                  <c:v>28.891200065613702</c:v>
                </c:pt>
                <c:pt idx="1489">
                  <c:v>28.9117400646237</c:v>
                </c:pt>
                <c:pt idx="1490">
                  <c:v>28.932234048843704</c:v>
                </c:pt>
                <c:pt idx="1491">
                  <c:v>28.956744909283703</c:v>
                </c:pt>
                <c:pt idx="1492">
                  <c:v>28.977272987363701</c:v>
                </c:pt>
                <c:pt idx="1493">
                  <c:v>28.997755050663702</c:v>
                </c:pt>
                <c:pt idx="1494">
                  <c:v>29.022289991383701</c:v>
                </c:pt>
                <c:pt idx="1495">
                  <c:v>29.042791128153702</c:v>
                </c:pt>
                <c:pt idx="1496">
                  <c:v>29.063264131543701</c:v>
                </c:pt>
                <c:pt idx="1497">
                  <c:v>29.087763071063701</c:v>
                </c:pt>
                <c:pt idx="1498">
                  <c:v>29.108262062073702</c:v>
                </c:pt>
                <c:pt idx="1499">
                  <c:v>29.128807067873701</c:v>
                </c:pt>
                <c:pt idx="1500">
                  <c:v>29.1533420085937</c:v>
                </c:pt>
                <c:pt idx="1501">
                  <c:v>29.173839092253701</c:v>
                </c:pt>
                <c:pt idx="1502">
                  <c:v>29.1943290233637</c:v>
                </c:pt>
                <c:pt idx="1503">
                  <c:v>29.218867063523703</c:v>
                </c:pt>
                <c:pt idx="1504">
                  <c:v>29.239356994633702</c:v>
                </c:pt>
                <c:pt idx="1505">
                  <c:v>29.259859085083701</c:v>
                </c:pt>
                <c:pt idx="1506">
                  <c:v>29.284445047373701</c:v>
                </c:pt>
                <c:pt idx="1507">
                  <c:v>29.304897069933702</c:v>
                </c:pt>
                <c:pt idx="1508">
                  <c:v>29.3253860473637</c:v>
                </c:pt>
                <c:pt idx="1509">
                  <c:v>29.349918127063702</c:v>
                </c:pt>
                <c:pt idx="1510">
                  <c:v>29.3704631328537</c:v>
                </c:pt>
                <c:pt idx="1511">
                  <c:v>29.390937089923703</c:v>
                </c:pt>
                <c:pt idx="1512">
                  <c:v>29.415467977523701</c:v>
                </c:pt>
                <c:pt idx="1513">
                  <c:v>29.435967922213703</c:v>
                </c:pt>
                <c:pt idx="1514">
                  <c:v>29.456493139263703</c:v>
                </c:pt>
                <c:pt idx="1515">
                  <c:v>29.480989933013703</c:v>
                </c:pt>
                <c:pt idx="1516">
                  <c:v>29.501493930813702</c:v>
                </c:pt>
                <c:pt idx="1517">
                  <c:v>29.521997928623701</c:v>
                </c:pt>
                <c:pt idx="1518">
                  <c:v>29.546499013903702</c:v>
                </c:pt>
                <c:pt idx="1519">
                  <c:v>29.5670421123537</c:v>
                </c:pt>
                <c:pt idx="1520">
                  <c:v>29.587558984753702</c:v>
                </c:pt>
                <c:pt idx="1521">
                  <c:v>29.6120769977537</c:v>
                </c:pt>
                <c:pt idx="1522">
                  <c:v>29.6325690746337</c:v>
                </c:pt>
                <c:pt idx="1523">
                  <c:v>29.653064966203701</c:v>
                </c:pt>
                <c:pt idx="1524">
                  <c:v>29.677604913713701</c:v>
                </c:pt>
                <c:pt idx="1525">
                  <c:v>29.698091030123702</c:v>
                </c:pt>
                <c:pt idx="1526">
                  <c:v>29.718589067463704</c:v>
                </c:pt>
                <c:pt idx="1527">
                  <c:v>29.7431421279937</c:v>
                </c:pt>
                <c:pt idx="1528">
                  <c:v>29.7636520862537</c:v>
                </c:pt>
                <c:pt idx="1529">
                  <c:v>29.784162998203701</c:v>
                </c:pt>
                <c:pt idx="1530">
                  <c:v>29.8086979389237</c:v>
                </c:pt>
                <c:pt idx="1531">
                  <c:v>29.8291800022137</c:v>
                </c:pt>
                <c:pt idx="1532">
                  <c:v>29.8496859073637</c:v>
                </c:pt>
                <c:pt idx="1533">
                  <c:v>29.874220132823702</c:v>
                </c:pt>
                <c:pt idx="1534">
                  <c:v>29.8947310447737</c:v>
                </c:pt>
                <c:pt idx="1535">
                  <c:v>29.915204048153701</c:v>
                </c:pt>
                <c:pt idx="1536">
                  <c:v>29.9397249221837</c:v>
                </c:pt>
                <c:pt idx="1537">
                  <c:v>29.960200071333702</c:v>
                </c:pt>
                <c:pt idx="1538">
                  <c:v>29.984738111493701</c:v>
                </c:pt>
                <c:pt idx="1539">
                  <c:v>30.005269050593704</c:v>
                </c:pt>
                <c:pt idx="1540">
                  <c:v>30.025792121883701</c:v>
                </c:pt>
                <c:pt idx="1541">
                  <c:v>30.050270080563703</c:v>
                </c:pt>
                <c:pt idx="1542">
                  <c:v>30.070817947383702</c:v>
                </c:pt>
                <c:pt idx="1543">
                  <c:v>30.0913190841637</c:v>
                </c:pt>
                <c:pt idx="1544">
                  <c:v>30.115833044053701</c:v>
                </c:pt>
                <c:pt idx="1545">
                  <c:v>30.136339902873701</c:v>
                </c:pt>
                <c:pt idx="1546">
                  <c:v>30.1568300724037</c:v>
                </c:pt>
                <c:pt idx="1547">
                  <c:v>30.181335926053702</c:v>
                </c:pt>
                <c:pt idx="1548">
                  <c:v>30.201875925063703</c:v>
                </c:pt>
                <c:pt idx="1549">
                  <c:v>30.222366094593703</c:v>
                </c:pt>
                <c:pt idx="1550">
                  <c:v>30.246881961823703</c:v>
                </c:pt>
                <c:pt idx="1551">
                  <c:v>30.267470121383703</c:v>
                </c:pt>
                <c:pt idx="1552">
                  <c:v>30.287931919093701</c:v>
                </c:pt>
                <c:pt idx="1553">
                  <c:v>30.312433004383703</c:v>
                </c:pt>
                <c:pt idx="1554">
                  <c:v>30.3329470157637</c:v>
                </c:pt>
                <c:pt idx="1555">
                  <c:v>30.353497982023701</c:v>
                </c:pt>
                <c:pt idx="1556">
                  <c:v>30.377957105633701</c:v>
                </c:pt>
                <c:pt idx="1557">
                  <c:v>30.398469924923702</c:v>
                </c:pt>
                <c:pt idx="1558">
                  <c:v>30.418957948683701</c:v>
                </c:pt>
                <c:pt idx="1559">
                  <c:v>30.443484067913701</c:v>
                </c:pt>
                <c:pt idx="1560">
                  <c:v>30.4640400409737</c:v>
                </c:pt>
                <c:pt idx="1561">
                  <c:v>30.484498977663701</c:v>
                </c:pt>
                <c:pt idx="1562">
                  <c:v>30.5090339183837</c:v>
                </c:pt>
                <c:pt idx="1563">
                  <c:v>30.5295441150637</c:v>
                </c:pt>
                <c:pt idx="1564">
                  <c:v>30.550055980683702</c:v>
                </c:pt>
                <c:pt idx="1565">
                  <c:v>30.574543952943703</c:v>
                </c:pt>
                <c:pt idx="1566">
                  <c:v>30.595073938373702</c:v>
                </c:pt>
                <c:pt idx="1567">
                  <c:v>30.615591049193704</c:v>
                </c:pt>
                <c:pt idx="1568">
                  <c:v>30.640087127683699</c:v>
                </c:pt>
                <c:pt idx="1569">
                  <c:v>30.660602092743702</c:v>
                </c:pt>
                <c:pt idx="1570">
                  <c:v>30.6811180114737</c:v>
                </c:pt>
                <c:pt idx="1571">
                  <c:v>30.705632925033701</c:v>
                </c:pt>
                <c:pt idx="1572">
                  <c:v>32.330670833587632</c:v>
                </c:pt>
                <c:pt idx="1573">
                  <c:v>32.331274032592759</c:v>
                </c:pt>
                <c:pt idx="1574">
                  <c:v>32.331753969192491</c:v>
                </c:pt>
                <c:pt idx="1575">
                  <c:v>32.332187891006463</c:v>
                </c:pt>
                <c:pt idx="1576">
                  <c:v>32.332614898681634</c:v>
                </c:pt>
                <c:pt idx="1577">
                  <c:v>32.333037853240953</c:v>
                </c:pt>
                <c:pt idx="1578">
                  <c:v>32.333461046218858</c:v>
                </c:pt>
                <c:pt idx="1579">
                  <c:v>32.333881855010972</c:v>
                </c:pt>
                <c:pt idx="1580">
                  <c:v>32.334305047988877</c:v>
                </c:pt>
                <c:pt idx="1581">
                  <c:v>32.334728002548204</c:v>
                </c:pt>
                <c:pt idx="1582">
                  <c:v>32.335150003433213</c:v>
                </c:pt>
                <c:pt idx="1583">
                  <c:v>32.335392951965318</c:v>
                </c:pt>
                <c:pt idx="1584">
                  <c:v>32.335474014282212</c:v>
                </c:pt>
                <c:pt idx="1585">
                  <c:v>32.33554887771605</c:v>
                </c:pt>
                <c:pt idx="1586">
                  <c:v>32.335624933242784</c:v>
                </c:pt>
                <c:pt idx="1587">
                  <c:v>32.335700988769517</c:v>
                </c:pt>
                <c:pt idx="1588">
                  <c:v>32.335777997970574</c:v>
                </c:pt>
                <c:pt idx="1589">
                  <c:v>32.3358540534973</c:v>
                </c:pt>
                <c:pt idx="1590">
                  <c:v>32.335928916931138</c:v>
                </c:pt>
                <c:pt idx="1591">
                  <c:v>32.336004972457872</c:v>
                </c:pt>
                <c:pt idx="1592">
                  <c:v>32.336081027984598</c:v>
                </c:pt>
                <c:pt idx="1593">
                  <c:v>32.336156845092759</c:v>
                </c:pt>
                <c:pt idx="1594">
                  <c:v>32.336232900619493</c:v>
                </c:pt>
                <c:pt idx="1595">
                  <c:v>32.336308956146233</c:v>
                </c:pt>
                <c:pt idx="1596">
                  <c:v>32.336385011672959</c:v>
                </c:pt>
                <c:pt idx="1597">
                  <c:v>32.336460828781114</c:v>
                </c:pt>
                <c:pt idx="1598">
                  <c:v>32.336536884307847</c:v>
                </c:pt>
                <c:pt idx="1599">
                  <c:v>32.336611986160257</c:v>
                </c:pt>
                <c:pt idx="1600">
                  <c:v>32.336688041686998</c:v>
                </c:pt>
                <c:pt idx="1601">
                  <c:v>32.336763858795152</c:v>
                </c:pt>
                <c:pt idx="1602">
                  <c:v>32.336839914321878</c:v>
                </c:pt>
                <c:pt idx="1603">
                  <c:v>32.336915969848619</c:v>
                </c:pt>
                <c:pt idx="1604">
                  <c:v>32.336992025375352</c:v>
                </c:pt>
                <c:pt idx="1605">
                  <c:v>32.337067842483513</c:v>
                </c:pt>
                <c:pt idx="1606">
                  <c:v>32.33714389801024</c:v>
                </c:pt>
                <c:pt idx="1607">
                  <c:v>32.337219953536973</c:v>
                </c:pt>
                <c:pt idx="1608">
                  <c:v>32.337296009063714</c:v>
                </c:pt>
                <c:pt idx="1609">
                  <c:v>32.337370872497537</c:v>
                </c:pt>
                <c:pt idx="1610">
                  <c:v>32.337447881698587</c:v>
                </c:pt>
                <c:pt idx="1611">
                  <c:v>32.337523937225328</c:v>
                </c:pt>
                <c:pt idx="1612">
                  <c:v>32.337599992752061</c:v>
                </c:pt>
                <c:pt idx="1613">
                  <c:v>32.337676048278787</c:v>
                </c:pt>
                <c:pt idx="1614">
                  <c:v>32.337751865386949</c:v>
                </c:pt>
                <c:pt idx="1615">
                  <c:v>32.337827920913682</c:v>
                </c:pt>
                <c:pt idx="1616">
                  <c:v>32.337904930114732</c:v>
                </c:pt>
                <c:pt idx="1617">
                  <c:v>32.337980985641458</c:v>
                </c:pt>
                <c:pt idx="1618">
                  <c:v>32.338057041168199</c:v>
                </c:pt>
                <c:pt idx="1619">
                  <c:v>32.338131904602044</c:v>
                </c:pt>
                <c:pt idx="1620">
                  <c:v>32.338208913803093</c:v>
                </c:pt>
                <c:pt idx="1621">
                  <c:v>32.338284015655503</c:v>
                </c:pt>
                <c:pt idx="1622">
                  <c:v>32.338359832763658</c:v>
                </c:pt>
                <c:pt idx="1623">
                  <c:v>32.338434934616068</c:v>
                </c:pt>
                <c:pt idx="1624">
                  <c:v>32.338510990142808</c:v>
                </c:pt>
                <c:pt idx="1625">
                  <c:v>32.338585853576653</c:v>
                </c:pt>
                <c:pt idx="1626">
                  <c:v>32.338661909103379</c:v>
                </c:pt>
                <c:pt idx="1627">
                  <c:v>32.338737010955803</c:v>
                </c:pt>
                <c:pt idx="1628">
                  <c:v>32.338812828063951</c:v>
                </c:pt>
                <c:pt idx="1629">
                  <c:v>32.338887929916368</c:v>
                </c:pt>
                <c:pt idx="1630">
                  <c:v>32.338963985443101</c:v>
                </c:pt>
                <c:pt idx="1631">
                  <c:v>32.339038848876939</c:v>
                </c:pt>
                <c:pt idx="1632">
                  <c:v>32.339114904403672</c:v>
                </c:pt>
                <c:pt idx="1633">
                  <c:v>32.339190006256089</c:v>
                </c:pt>
                <c:pt idx="1634">
                  <c:v>32.339266061782823</c:v>
                </c:pt>
                <c:pt idx="1635">
                  <c:v>32.339341878890977</c:v>
                </c:pt>
                <c:pt idx="1636">
                  <c:v>32.339418888092034</c:v>
                </c:pt>
                <c:pt idx="1637">
                  <c:v>32.33949494361876</c:v>
                </c:pt>
                <c:pt idx="1638">
                  <c:v>32.339570999145494</c:v>
                </c:pt>
                <c:pt idx="1639">
                  <c:v>32.339647054672227</c:v>
                </c:pt>
                <c:pt idx="1640">
                  <c:v>32.339740037918084</c:v>
                </c:pt>
                <c:pt idx="1641">
                  <c:v>32.339815855026231</c:v>
                </c:pt>
                <c:pt idx="1642">
                  <c:v>32.339891910552957</c:v>
                </c:pt>
                <c:pt idx="1643">
                  <c:v>32.339967966079698</c:v>
                </c:pt>
                <c:pt idx="1644">
                  <c:v>32.340044021606438</c:v>
                </c:pt>
                <c:pt idx="1645">
                  <c:v>32.340119838714543</c:v>
                </c:pt>
                <c:pt idx="1646">
                  <c:v>32.343718051910344</c:v>
                </c:pt>
                <c:pt idx="1647">
                  <c:v>32.364255905151339</c:v>
                </c:pt>
                <c:pt idx="1648">
                  <c:v>32.384795904159539</c:v>
                </c:pt>
                <c:pt idx="1649">
                  <c:v>32.409383058547938</c:v>
                </c:pt>
                <c:pt idx="1650">
                  <c:v>32.429919004440343</c:v>
                </c:pt>
                <c:pt idx="1651">
                  <c:v>32.450424909592037</c:v>
                </c:pt>
                <c:pt idx="1652">
                  <c:v>32.474926948547044</c:v>
                </c:pt>
                <c:pt idx="1653">
                  <c:v>32.495466947555038</c:v>
                </c:pt>
                <c:pt idx="1654">
                  <c:v>32.515981912613043</c:v>
                </c:pt>
                <c:pt idx="1655">
                  <c:v>32.540453910828042</c:v>
                </c:pt>
                <c:pt idx="1656">
                  <c:v>32.560956001282044</c:v>
                </c:pt>
                <c:pt idx="1657">
                  <c:v>32.581480026245039</c:v>
                </c:pt>
                <c:pt idx="1658">
                  <c:v>32.605983972549041</c:v>
                </c:pt>
                <c:pt idx="1659">
                  <c:v>32.626497030258044</c:v>
                </c:pt>
                <c:pt idx="1660">
                  <c:v>32.64701199531504</c:v>
                </c:pt>
                <c:pt idx="1661">
                  <c:v>32.67151498794604</c:v>
                </c:pt>
                <c:pt idx="1662">
                  <c:v>32.692049026489038</c:v>
                </c:pt>
                <c:pt idx="1663">
                  <c:v>32.712563037872037</c:v>
                </c:pt>
                <c:pt idx="1664">
                  <c:v>32.737046003342037</c:v>
                </c:pt>
                <c:pt idx="1665">
                  <c:v>32.757580041885042</c:v>
                </c:pt>
                <c:pt idx="1666">
                  <c:v>32.778090953827039</c:v>
                </c:pt>
                <c:pt idx="1667">
                  <c:v>32.802595853805038</c:v>
                </c:pt>
                <c:pt idx="1668">
                  <c:v>32.823097944260041</c:v>
                </c:pt>
                <c:pt idx="1669">
                  <c:v>32.843598842621041</c:v>
                </c:pt>
                <c:pt idx="1670">
                  <c:v>32.868125915527038</c:v>
                </c:pt>
                <c:pt idx="1671">
                  <c:v>32.888643026352042</c:v>
                </c:pt>
                <c:pt idx="1672">
                  <c:v>32.909173965454038</c:v>
                </c:pt>
                <c:pt idx="1673">
                  <c:v>32.93366003036504</c:v>
                </c:pt>
                <c:pt idx="1674">
                  <c:v>32.954172849655038</c:v>
                </c:pt>
                <c:pt idx="1675">
                  <c:v>32.974691867828042</c:v>
                </c:pt>
                <c:pt idx="1676">
                  <c:v>32.999187946320042</c:v>
                </c:pt>
                <c:pt idx="1677">
                  <c:v>33.019700050354039</c:v>
                </c:pt>
                <c:pt idx="1678">
                  <c:v>33.04021883010904</c:v>
                </c:pt>
                <c:pt idx="1679">
                  <c:v>33.064712047577039</c:v>
                </c:pt>
                <c:pt idx="1680">
                  <c:v>33.085224866867037</c:v>
                </c:pt>
                <c:pt idx="1681">
                  <c:v>33.105770826340041</c:v>
                </c:pt>
                <c:pt idx="1682">
                  <c:v>33.130271911621037</c:v>
                </c:pt>
                <c:pt idx="1683">
                  <c:v>33.150779008865044</c:v>
                </c:pt>
                <c:pt idx="1684">
                  <c:v>33.171294927597039</c:v>
                </c:pt>
                <c:pt idx="1685">
                  <c:v>33.195780992508041</c:v>
                </c:pt>
                <c:pt idx="1686">
                  <c:v>33.216302871704038</c:v>
                </c:pt>
                <c:pt idx="1687">
                  <c:v>33.236812829971043</c:v>
                </c:pt>
                <c:pt idx="1688">
                  <c:v>33.261340856552039</c:v>
                </c:pt>
                <c:pt idx="1689">
                  <c:v>33.281733989716038</c:v>
                </c:pt>
                <c:pt idx="1690">
                  <c:v>33.302330970764039</c:v>
                </c:pt>
                <c:pt idx="1691">
                  <c:v>33.326820850372037</c:v>
                </c:pt>
                <c:pt idx="1692">
                  <c:v>33.347441911696038</c:v>
                </c:pt>
                <c:pt idx="1693">
                  <c:v>33.367909908296042</c:v>
                </c:pt>
                <c:pt idx="1694">
                  <c:v>33.392405986786038</c:v>
                </c:pt>
                <c:pt idx="1695">
                  <c:v>33.412904977796039</c:v>
                </c:pt>
                <c:pt idx="1696">
                  <c:v>33.433449983596041</c:v>
                </c:pt>
                <c:pt idx="1697">
                  <c:v>33.457916975026038</c:v>
                </c:pt>
                <c:pt idx="1698">
                  <c:v>33.478428840636042</c:v>
                </c:pt>
                <c:pt idx="1699">
                  <c:v>33.498945951466041</c:v>
                </c:pt>
                <c:pt idx="1700">
                  <c:v>33.523459911346038</c:v>
                </c:pt>
                <c:pt idx="1701">
                  <c:v>33.543992996216041</c:v>
                </c:pt>
                <c:pt idx="1702">
                  <c:v>33.564499855046037</c:v>
                </c:pt>
                <c:pt idx="1703">
                  <c:v>33.588990926746042</c:v>
                </c:pt>
                <c:pt idx="1704">
                  <c:v>33.60950589179604</c:v>
                </c:pt>
                <c:pt idx="1705">
                  <c:v>33.630028009416037</c:v>
                </c:pt>
                <c:pt idx="1706">
                  <c:v>33.654525995256037</c:v>
                </c:pt>
                <c:pt idx="1707">
                  <c:v>33.675050020216041</c:v>
                </c:pt>
                <c:pt idx="1708">
                  <c:v>33.69556689262604</c:v>
                </c:pt>
                <c:pt idx="1709">
                  <c:v>33.720042943956038</c:v>
                </c:pt>
                <c:pt idx="1710">
                  <c:v>33.740569829936042</c:v>
                </c:pt>
                <c:pt idx="1711">
                  <c:v>33.761102914806038</c:v>
                </c:pt>
                <c:pt idx="1712">
                  <c:v>33.785567998886037</c:v>
                </c:pt>
                <c:pt idx="1713">
                  <c:v>33.806105852126038</c:v>
                </c:pt>
                <c:pt idx="1714">
                  <c:v>33.82662105560604</c:v>
                </c:pt>
                <c:pt idx="1715">
                  <c:v>33.851114988326039</c:v>
                </c:pt>
                <c:pt idx="1716">
                  <c:v>33.871621847156042</c:v>
                </c:pt>
                <c:pt idx="1717">
                  <c:v>33.89216685294604</c:v>
                </c:pt>
                <c:pt idx="1718">
                  <c:v>33.916637897496038</c:v>
                </c:pt>
                <c:pt idx="1719">
                  <c:v>33.937168836596044</c:v>
                </c:pt>
                <c:pt idx="1720">
                  <c:v>33.957713842396039</c:v>
                </c:pt>
                <c:pt idx="1721">
                  <c:v>33.982168912886038</c:v>
                </c:pt>
                <c:pt idx="1722">
                  <c:v>34.002708911896043</c:v>
                </c:pt>
                <c:pt idx="1723">
                  <c:v>34.023228883746043</c:v>
                </c:pt>
                <c:pt idx="1724">
                  <c:v>34.047732830046037</c:v>
                </c:pt>
                <c:pt idx="1725">
                  <c:v>34.068246841426038</c:v>
                </c:pt>
                <c:pt idx="1726">
                  <c:v>34.088752984996042</c:v>
                </c:pt>
                <c:pt idx="1727">
                  <c:v>34.113255977626039</c:v>
                </c:pt>
                <c:pt idx="1728">
                  <c:v>34.133759021756042</c:v>
                </c:pt>
                <c:pt idx="1729">
                  <c:v>34.15427303314604</c:v>
                </c:pt>
                <c:pt idx="1730">
                  <c:v>34.17876982688604</c:v>
                </c:pt>
                <c:pt idx="1731">
                  <c:v>34.199282884596037</c:v>
                </c:pt>
                <c:pt idx="1732">
                  <c:v>34.219805955886038</c:v>
                </c:pt>
                <c:pt idx="1733">
                  <c:v>34.244346857066041</c:v>
                </c:pt>
                <c:pt idx="1734">
                  <c:v>34.264811992646038</c:v>
                </c:pt>
                <c:pt idx="1735">
                  <c:v>34.285322904586039</c:v>
                </c:pt>
                <c:pt idx="1736">
                  <c:v>34.309820890426039</c:v>
                </c:pt>
                <c:pt idx="1737">
                  <c:v>34.330385923386039</c:v>
                </c:pt>
                <c:pt idx="1738">
                  <c:v>34.350857973096041</c:v>
                </c:pt>
                <c:pt idx="1739">
                  <c:v>34.37534999847604</c:v>
                </c:pt>
                <c:pt idx="1740">
                  <c:v>34.39586091041604</c:v>
                </c:pt>
                <c:pt idx="1741">
                  <c:v>34.416453838346044</c:v>
                </c:pt>
                <c:pt idx="1742">
                  <c:v>34.440917968746042</c:v>
                </c:pt>
                <c:pt idx="1743">
                  <c:v>34.461571931836041</c:v>
                </c:pt>
                <c:pt idx="1744">
                  <c:v>34.481945037846039</c:v>
                </c:pt>
                <c:pt idx="1745">
                  <c:v>34.506443023686039</c:v>
                </c:pt>
                <c:pt idx="1746">
                  <c:v>34.526988029476044</c:v>
                </c:pt>
                <c:pt idx="1747">
                  <c:v>34.54750704765604</c:v>
                </c:pt>
                <c:pt idx="1748">
                  <c:v>34.571972846986043</c:v>
                </c:pt>
                <c:pt idx="1749">
                  <c:v>34.592509984966043</c:v>
                </c:pt>
                <c:pt idx="1750">
                  <c:v>34.613039016726042</c:v>
                </c:pt>
                <c:pt idx="1751">
                  <c:v>34.63751792907604</c:v>
                </c:pt>
                <c:pt idx="1752">
                  <c:v>34.65806484222604</c:v>
                </c:pt>
                <c:pt idx="1753">
                  <c:v>34.678568840026038</c:v>
                </c:pt>
                <c:pt idx="1754">
                  <c:v>34.703047990796037</c:v>
                </c:pt>
                <c:pt idx="1755">
                  <c:v>34.72356891631604</c:v>
                </c:pt>
                <c:pt idx="1756">
                  <c:v>34.744081020356042</c:v>
                </c:pt>
                <c:pt idx="1757">
                  <c:v>34.768540859226043</c:v>
                </c:pt>
                <c:pt idx="1758">
                  <c:v>34.789108037946043</c:v>
                </c:pt>
                <c:pt idx="1759">
                  <c:v>34.80961489677604</c:v>
                </c:pt>
                <c:pt idx="1760">
                  <c:v>34.834080934526042</c:v>
                </c:pt>
                <c:pt idx="1761">
                  <c:v>34.854660034176042</c:v>
                </c:pt>
                <c:pt idx="1762">
                  <c:v>34.875150918956038</c:v>
                </c:pt>
                <c:pt idx="1763">
                  <c:v>34.899649858476039</c:v>
                </c:pt>
                <c:pt idx="1764">
                  <c:v>34.920187950136039</c:v>
                </c:pt>
                <c:pt idx="1765">
                  <c:v>34.940677881236041</c:v>
                </c:pt>
                <c:pt idx="1766">
                  <c:v>34.965190887456039</c:v>
                </c:pt>
                <c:pt idx="1767">
                  <c:v>34.985718011856044</c:v>
                </c:pt>
                <c:pt idx="1768">
                  <c:v>35.006240844726044</c:v>
                </c:pt>
                <c:pt idx="1769">
                  <c:v>35.03069806098604</c:v>
                </c:pt>
                <c:pt idx="1770">
                  <c:v>35.051223993306039</c:v>
                </c:pt>
                <c:pt idx="1771">
                  <c:v>35.071763038636043</c:v>
                </c:pt>
                <c:pt idx="1772">
                  <c:v>35.096253871916041</c:v>
                </c:pt>
                <c:pt idx="1773">
                  <c:v>35.116801977156044</c:v>
                </c:pt>
                <c:pt idx="1774">
                  <c:v>35.137289047246043</c:v>
                </c:pt>
                <c:pt idx="1775">
                  <c:v>35.161773920056042</c:v>
                </c:pt>
                <c:pt idx="1776">
                  <c:v>35.18231391906604</c:v>
                </c:pt>
                <c:pt idx="1777">
                  <c:v>35.202805995946044</c:v>
                </c:pt>
                <c:pt idx="1778">
                  <c:v>35.22727799415604</c:v>
                </c:pt>
                <c:pt idx="1779">
                  <c:v>35.247853040696043</c:v>
                </c:pt>
                <c:pt idx="1780">
                  <c:v>35.268343925476039</c:v>
                </c:pt>
                <c:pt idx="1781">
                  <c:v>35.292793989186038</c:v>
                </c:pt>
                <c:pt idx="1782">
                  <c:v>35.313438892366037</c:v>
                </c:pt>
                <c:pt idx="1783">
                  <c:v>35.333894014356041</c:v>
                </c:pt>
                <c:pt idx="1784">
                  <c:v>35.358378887176038</c:v>
                </c:pt>
                <c:pt idx="1785">
                  <c:v>35.378912925716037</c:v>
                </c:pt>
                <c:pt idx="1786">
                  <c:v>35.399481058116038</c:v>
                </c:pt>
                <c:pt idx="1787">
                  <c:v>35.423913955686039</c:v>
                </c:pt>
                <c:pt idx="1788">
                  <c:v>35.444442987446038</c:v>
                </c:pt>
                <c:pt idx="1789">
                  <c:v>35.464933872226041</c:v>
                </c:pt>
                <c:pt idx="1790">
                  <c:v>35.48941302299604</c:v>
                </c:pt>
                <c:pt idx="1791">
                  <c:v>35.50998997688604</c:v>
                </c:pt>
                <c:pt idx="1792">
                  <c:v>35.530484914776039</c:v>
                </c:pt>
                <c:pt idx="1793">
                  <c:v>35.554988861086038</c:v>
                </c:pt>
                <c:pt idx="1794">
                  <c:v>35.575531959536043</c:v>
                </c:pt>
                <c:pt idx="1795">
                  <c:v>35.596024990086043</c:v>
                </c:pt>
                <c:pt idx="1796">
                  <c:v>35.620477914806038</c:v>
                </c:pt>
                <c:pt idx="1797">
                  <c:v>35.641013860706039</c:v>
                </c:pt>
                <c:pt idx="1798">
                  <c:v>35.661520004276042</c:v>
                </c:pt>
                <c:pt idx="1799">
                  <c:v>35.686002016066041</c:v>
                </c:pt>
                <c:pt idx="1800">
                  <c:v>35.706523895266038</c:v>
                </c:pt>
                <c:pt idx="1801">
                  <c:v>35.727058887486038</c:v>
                </c:pt>
                <c:pt idx="1802">
                  <c:v>35.751533985136042</c:v>
                </c:pt>
                <c:pt idx="1803">
                  <c:v>35.772097826006039</c:v>
                </c:pt>
                <c:pt idx="1804">
                  <c:v>35.792588949206042</c:v>
                </c:pt>
                <c:pt idx="1805">
                  <c:v>35.817081928256037</c:v>
                </c:pt>
                <c:pt idx="1806">
                  <c:v>35.837616920476037</c:v>
                </c:pt>
                <c:pt idx="1807">
                  <c:v>35.858111858366044</c:v>
                </c:pt>
                <c:pt idx="1808">
                  <c:v>35.882606983186044</c:v>
                </c:pt>
                <c:pt idx="1809">
                  <c:v>35.903143882756041</c:v>
                </c:pt>
                <c:pt idx="1810">
                  <c:v>35.923651933666044</c:v>
                </c:pt>
                <c:pt idx="1811">
                  <c:v>35.948127984996042</c:v>
                </c:pt>
                <c:pt idx="1812">
                  <c:v>35.968696832656043</c:v>
                </c:pt>
                <c:pt idx="1813">
                  <c:v>35.989188909526042</c:v>
                </c:pt>
                <c:pt idx="1814">
                  <c:v>36.013682842256038</c:v>
                </c:pt>
                <c:pt idx="1815">
                  <c:v>36.034235000606039</c:v>
                </c:pt>
                <c:pt idx="1816">
                  <c:v>36.05471992492604</c:v>
                </c:pt>
                <c:pt idx="1817">
                  <c:v>36.079203844066043</c:v>
                </c:pt>
                <c:pt idx="1818">
                  <c:v>36.099760055546042</c:v>
                </c:pt>
                <c:pt idx="1819">
                  <c:v>36.120239019396038</c:v>
                </c:pt>
                <c:pt idx="1820">
                  <c:v>36.144706010816037</c:v>
                </c:pt>
                <c:pt idx="1821">
                  <c:v>36.165297031406041</c:v>
                </c:pt>
                <c:pt idx="1822">
                  <c:v>36.185770988466039</c:v>
                </c:pt>
                <c:pt idx="1823">
                  <c:v>36.210262060166038</c:v>
                </c:pt>
                <c:pt idx="1824">
                  <c:v>36.23082184791604</c:v>
                </c:pt>
                <c:pt idx="1825">
                  <c:v>36.251318931576037</c:v>
                </c:pt>
                <c:pt idx="1826">
                  <c:v>36.275787830356037</c:v>
                </c:pt>
                <c:pt idx="1827">
                  <c:v>36.296352863316038</c:v>
                </c:pt>
                <c:pt idx="1828">
                  <c:v>36.316848039626038</c:v>
                </c:pt>
                <c:pt idx="1829">
                  <c:v>36.341357946396037</c:v>
                </c:pt>
                <c:pt idx="1830">
                  <c:v>36.361873865126043</c:v>
                </c:pt>
                <c:pt idx="1831">
                  <c:v>36.382447004316042</c:v>
                </c:pt>
                <c:pt idx="1832">
                  <c:v>36.406857967376041</c:v>
                </c:pt>
                <c:pt idx="1833">
                  <c:v>36.427449941636041</c:v>
                </c:pt>
                <c:pt idx="1834">
                  <c:v>36.447921037676039</c:v>
                </c:pt>
                <c:pt idx="1835">
                  <c:v>36.47240996360604</c:v>
                </c:pt>
                <c:pt idx="1836">
                  <c:v>36.492928028106043</c:v>
                </c:pt>
                <c:pt idx="1837">
                  <c:v>36.513445854186038</c:v>
                </c:pt>
                <c:pt idx="1838">
                  <c:v>36.537971973416042</c:v>
                </c:pt>
                <c:pt idx="1839">
                  <c:v>36.558488845826041</c:v>
                </c:pt>
                <c:pt idx="1840">
                  <c:v>36.57896900176604</c:v>
                </c:pt>
                <c:pt idx="1841">
                  <c:v>36.603517055516043</c:v>
                </c:pt>
                <c:pt idx="1842">
                  <c:v>36.624027013776043</c:v>
                </c:pt>
                <c:pt idx="1843">
                  <c:v>36.644516944886043</c:v>
                </c:pt>
                <c:pt idx="1844">
                  <c:v>36.669051885606038</c:v>
                </c:pt>
                <c:pt idx="1845">
                  <c:v>36.68955397605604</c:v>
                </c:pt>
                <c:pt idx="1846">
                  <c:v>36.710023880006041</c:v>
                </c:pt>
                <c:pt idx="1847">
                  <c:v>36.734577894206041</c:v>
                </c:pt>
                <c:pt idx="1848">
                  <c:v>36.755074024196041</c:v>
                </c:pt>
                <c:pt idx="1849">
                  <c:v>36.775573968886043</c:v>
                </c:pt>
                <c:pt idx="1850">
                  <c:v>36.80011296272604</c:v>
                </c:pt>
                <c:pt idx="1851">
                  <c:v>36.820628881456038</c:v>
                </c:pt>
                <c:pt idx="1852">
                  <c:v>36.84113097190604</c:v>
                </c:pt>
                <c:pt idx="1853">
                  <c:v>36.865651845936043</c:v>
                </c:pt>
                <c:pt idx="1854">
                  <c:v>36.88614892959604</c:v>
                </c:pt>
                <c:pt idx="1855">
                  <c:v>36.906646013256037</c:v>
                </c:pt>
                <c:pt idx="1856">
                  <c:v>36.931156873706044</c:v>
                </c:pt>
                <c:pt idx="1857">
                  <c:v>36.951648950576043</c:v>
                </c:pt>
                <c:pt idx="1858">
                  <c:v>36.972169876096039</c:v>
                </c:pt>
                <c:pt idx="1859">
                  <c:v>36.996687889096037</c:v>
                </c:pt>
                <c:pt idx="1860">
                  <c:v>37.017200946806042</c:v>
                </c:pt>
                <c:pt idx="1861">
                  <c:v>37.037721872326038</c:v>
                </c:pt>
                <c:pt idx="1862">
                  <c:v>37.062264919276039</c:v>
                </c:pt>
                <c:pt idx="1863">
                  <c:v>37.082751989366038</c:v>
                </c:pt>
                <c:pt idx="1864">
                  <c:v>37.103248834606042</c:v>
                </c:pt>
                <c:pt idx="1865">
                  <c:v>37.12778186797604</c:v>
                </c:pt>
                <c:pt idx="1866">
                  <c:v>37.14828705787604</c:v>
                </c:pt>
                <c:pt idx="1867">
                  <c:v>37.168771982196041</c:v>
                </c:pt>
                <c:pt idx="1868">
                  <c:v>37.193296909336041</c:v>
                </c:pt>
                <c:pt idx="1869">
                  <c:v>37.21378588676604</c:v>
                </c:pt>
                <c:pt idx="1870">
                  <c:v>37.234299898146041</c:v>
                </c:pt>
                <c:pt idx="1871">
                  <c:v>37.258828878406042</c:v>
                </c:pt>
                <c:pt idx="1872">
                  <c:v>37.279331922536038</c:v>
                </c:pt>
                <c:pt idx="1873">
                  <c:v>37.299847841266043</c:v>
                </c:pt>
                <c:pt idx="1874">
                  <c:v>37.324406862256041</c:v>
                </c:pt>
                <c:pt idx="1875">
                  <c:v>37.344877958296038</c:v>
                </c:pt>
                <c:pt idx="1876">
                  <c:v>38.070446968078599</c:v>
                </c:pt>
                <c:pt idx="1877">
                  <c:v>38.070907115936265</c:v>
                </c:pt>
                <c:pt idx="1878">
                  <c:v>38.071330070495591</c:v>
                </c:pt>
                <c:pt idx="1879">
                  <c:v>38.071748971939073</c:v>
                </c:pt>
                <c:pt idx="1880">
                  <c:v>38.072170019149766</c:v>
                </c:pt>
                <c:pt idx="1881">
                  <c:v>38.072587013244615</c:v>
                </c:pt>
                <c:pt idx="1882">
                  <c:v>38.073003053665147</c:v>
                </c:pt>
                <c:pt idx="1883">
                  <c:v>38.073446989059434</c:v>
                </c:pt>
                <c:pt idx="1884">
                  <c:v>38.07386803627012</c:v>
                </c:pt>
                <c:pt idx="1885">
                  <c:v>38.074285984039292</c:v>
                </c:pt>
                <c:pt idx="1886">
                  <c:v>38.07470393180845</c:v>
                </c:pt>
                <c:pt idx="1887">
                  <c:v>38.075123071670511</c:v>
                </c:pt>
                <c:pt idx="1888">
                  <c:v>38.075509071350083</c:v>
                </c:pt>
                <c:pt idx="1889">
                  <c:v>38.075582981109605</c:v>
                </c:pt>
                <c:pt idx="1890">
                  <c:v>38.075657129287706</c:v>
                </c:pt>
                <c:pt idx="1891">
                  <c:v>38.075731039047227</c:v>
                </c:pt>
                <c:pt idx="1892">
                  <c:v>38.075805902481065</c:v>
                </c:pt>
                <c:pt idx="1893">
                  <c:v>38.075879096984856</c:v>
                </c:pt>
                <c:pt idx="1894">
                  <c:v>38.075953960418687</c:v>
                </c:pt>
                <c:pt idx="1895">
                  <c:v>38.07602810859678</c:v>
                </c:pt>
                <c:pt idx="1896">
                  <c:v>38.076102018356316</c:v>
                </c:pt>
                <c:pt idx="1897">
                  <c:v>38.076175928115831</c:v>
                </c:pt>
                <c:pt idx="1898">
                  <c:v>38.076250076293931</c:v>
                </c:pt>
                <c:pt idx="1899">
                  <c:v>38.076323986053453</c:v>
                </c:pt>
                <c:pt idx="1900">
                  <c:v>38.076398134231553</c:v>
                </c:pt>
                <c:pt idx="1901">
                  <c:v>38.076472043991075</c:v>
                </c:pt>
                <c:pt idx="1902">
                  <c:v>38.076545953750596</c:v>
                </c:pt>
                <c:pt idx="1903">
                  <c:v>38.076620101928697</c:v>
                </c:pt>
                <c:pt idx="1904">
                  <c:v>38.076694965362535</c:v>
                </c:pt>
                <c:pt idx="1905">
                  <c:v>38.076770067214952</c:v>
                </c:pt>
                <c:pt idx="1906">
                  <c:v>38.076844930648797</c:v>
                </c:pt>
                <c:pt idx="1907">
                  <c:v>38.07691907882689</c:v>
                </c:pt>
                <c:pt idx="1908">
                  <c:v>38.076993942260721</c:v>
                </c:pt>
                <c:pt idx="1909">
                  <c:v>38.077068090438821</c:v>
                </c:pt>
                <c:pt idx="1910">
                  <c:v>38.096740007400484</c:v>
                </c:pt>
                <c:pt idx="1911">
                  <c:v>38.117238998413086</c:v>
                </c:pt>
                <c:pt idx="1912">
                  <c:v>38.137794017791784</c:v>
                </c:pt>
                <c:pt idx="1913">
                  <c:v>38.162363052368185</c:v>
                </c:pt>
                <c:pt idx="1914">
                  <c:v>38.182847023009785</c:v>
                </c:pt>
                <c:pt idx="1915">
                  <c:v>38.203347921371787</c:v>
                </c:pt>
                <c:pt idx="1916">
                  <c:v>38.227860927581787</c:v>
                </c:pt>
                <c:pt idx="1917">
                  <c:v>38.248373985290783</c:v>
                </c:pt>
                <c:pt idx="1918">
                  <c:v>38.268878936767784</c:v>
                </c:pt>
                <c:pt idx="1919">
                  <c:v>38.293450117110787</c:v>
                </c:pt>
                <c:pt idx="1920">
                  <c:v>38.313874006271782</c:v>
                </c:pt>
                <c:pt idx="1921">
                  <c:v>38.334399938583786</c:v>
                </c:pt>
                <c:pt idx="1922">
                  <c:v>38.358932971954786</c:v>
                </c:pt>
                <c:pt idx="1923">
                  <c:v>38.379483938216786</c:v>
                </c:pt>
                <c:pt idx="1924">
                  <c:v>38.399945020675787</c:v>
                </c:pt>
                <c:pt idx="1925">
                  <c:v>38.424470901488782</c:v>
                </c:pt>
                <c:pt idx="1926">
                  <c:v>38.444957971572784</c:v>
                </c:pt>
                <c:pt idx="1927">
                  <c:v>38.469487905502781</c:v>
                </c:pt>
                <c:pt idx="1928">
                  <c:v>38.489998102187784</c:v>
                </c:pt>
                <c:pt idx="1929">
                  <c:v>38.510495901107781</c:v>
                </c:pt>
                <c:pt idx="1930">
                  <c:v>38.535002946853787</c:v>
                </c:pt>
                <c:pt idx="1931">
                  <c:v>38.555527925491781</c:v>
                </c:pt>
                <c:pt idx="1932">
                  <c:v>38.576046943664785</c:v>
                </c:pt>
                <c:pt idx="1933">
                  <c:v>38.600527048110784</c:v>
                </c:pt>
                <c:pt idx="1934">
                  <c:v>38.621083021163784</c:v>
                </c:pt>
                <c:pt idx="1935">
                  <c:v>38.641577959060783</c:v>
                </c:pt>
                <c:pt idx="1936">
                  <c:v>38.666072130202785</c:v>
                </c:pt>
                <c:pt idx="1937">
                  <c:v>38.686598062514783</c:v>
                </c:pt>
                <c:pt idx="1938">
                  <c:v>38.707098007201786</c:v>
                </c:pt>
                <c:pt idx="1939">
                  <c:v>38.731615066528782</c:v>
                </c:pt>
                <c:pt idx="1940">
                  <c:v>38.752129077911782</c:v>
                </c:pt>
                <c:pt idx="1941">
                  <c:v>38.772622108459785</c:v>
                </c:pt>
                <c:pt idx="1942">
                  <c:v>38.797135114669786</c:v>
                </c:pt>
                <c:pt idx="1943">
                  <c:v>38.817693948745784</c:v>
                </c:pt>
                <c:pt idx="1944">
                  <c:v>38.83817195892378</c:v>
                </c:pt>
                <c:pt idx="1945">
                  <c:v>38.862689018249782</c:v>
                </c:pt>
                <c:pt idx="1946">
                  <c:v>38.883183956145785</c:v>
                </c:pt>
                <c:pt idx="1947">
                  <c:v>38.903701066970783</c:v>
                </c:pt>
                <c:pt idx="1948">
                  <c:v>38.928225994109781</c:v>
                </c:pt>
                <c:pt idx="1949">
                  <c:v>38.948727130889786</c:v>
                </c:pt>
                <c:pt idx="1950">
                  <c:v>38.969227075576782</c:v>
                </c:pt>
                <c:pt idx="1951">
                  <c:v>38.993739128112786</c:v>
                </c:pt>
                <c:pt idx="1952">
                  <c:v>39.014256954192781</c:v>
                </c:pt>
                <c:pt idx="1953">
                  <c:v>39.034778118133787</c:v>
                </c:pt>
                <c:pt idx="1954">
                  <c:v>39.059289932250785</c:v>
                </c:pt>
                <c:pt idx="1955">
                  <c:v>39.079807996752784</c:v>
                </c:pt>
                <c:pt idx="1956">
                  <c:v>39.100302934642784</c:v>
                </c:pt>
                <c:pt idx="1957">
                  <c:v>39.124813079832784</c:v>
                </c:pt>
                <c:pt idx="1958">
                  <c:v>39.145329952242783</c:v>
                </c:pt>
                <c:pt idx="1959">
                  <c:v>39.165815114972787</c:v>
                </c:pt>
                <c:pt idx="1960">
                  <c:v>39.190350055692782</c:v>
                </c:pt>
                <c:pt idx="1961">
                  <c:v>39.210860013962787</c:v>
                </c:pt>
                <c:pt idx="1962">
                  <c:v>39.23135590553278</c:v>
                </c:pt>
                <c:pt idx="1963">
                  <c:v>39.255909919742784</c:v>
                </c:pt>
                <c:pt idx="1964">
                  <c:v>39.276442050932786</c:v>
                </c:pt>
                <c:pt idx="1965">
                  <c:v>39.296752929682782</c:v>
                </c:pt>
                <c:pt idx="1966">
                  <c:v>39.321376085282786</c:v>
                </c:pt>
                <c:pt idx="1967">
                  <c:v>39.341915130612783</c:v>
                </c:pt>
                <c:pt idx="1968">
                  <c:v>39.362464904782783</c:v>
                </c:pt>
                <c:pt idx="1969">
                  <c:v>39.386902093882782</c:v>
                </c:pt>
                <c:pt idx="1970">
                  <c:v>39.407444000242783</c:v>
                </c:pt>
                <c:pt idx="1971">
                  <c:v>39.427937030792783</c:v>
                </c:pt>
                <c:pt idx="1972">
                  <c:v>39.452446937562783</c:v>
                </c:pt>
                <c:pt idx="1973">
                  <c:v>39.473006010052785</c:v>
                </c:pt>
                <c:pt idx="1974">
                  <c:v>39.493530035022786</c:v>
                </c:pt>
                <c:pt idx="1975">
                  <c:v>39.518019914622784</c:v>
                </c:pt>
                <c:pt idx="1976">
                  <c:v>39.538532972332781</c:v>
                </c:pt>
                <c:pt idx="1977">
                  <c:v>39.55903506279278</c:v>
                </c:pt>
                <c:pt idx="1978">
                  <c:v>39.583540916442786</c:v>
                </c:pt>
                <c:pt idx="1979">
                  <c:v>39.604044914242785</c:v>
                </c:pt>
                <c:pt idx="1980">
                  <c:v>39.624553918842786</c:v>
                </c:pt>
                <c:pt idx="1981">
                  <c:v>39.649070024492787</c:v>
                </c:pt>
                <c:pt idx="1982">
                  <c:v>39.669596910472784</c:v>
                </c:pt>
                <c:pt idx="1983">
                  <c:v>39.690112113952786</c:v>
                </c:pt>
                <c:pt idx="1984">
                  <c:v>39.714620113372781</c:v>
                </c:pt>
                <c:pt idx="1985">
                  <c:v>39.735132932662786</c:v>
                </c:pt>
                <c:pt idx="1986">
                  <c:v>39.755650997162782</c:v>
                </c:pt>
                <c:pt idx="1987">
                  <c:v>39.780143976212784</c:v>
                </c:pt>
                <c:pt idx="1988">
                  <c:v>39.800663948062784</c:v>
                </c:pt>
                <c:pt idx="1989">
                  <c:v>39.821145057682784</c:v>
                </c:pt>
                <c:pt idx="1990">
                  <c:v>39.845679998402787</c:v>
                </c:pt>
                <c:pt idx="1991">
                  <c:v>39.86619091034278</c:v>
                </c:pt>
                <c:pt idx="1992">
                  <c:v>39.886699914932784</c:v>
                </c:pt>
                <c:pt idx="1993">
                  <c:v>39.91122603416278</c:v>
                </c:pt>
                <c:pt idx="1994">
                  <c:v>39.93173408508278</c:v>
                </c:pt>
                <c:pt idx="1995">
                  <c:v>39.952240943912784</c:v>
                </c:pt>
                <c:pt idx="1996">
                  <c:v>39.976746082302782</c:v>
                </c:pt>
                <c:pt idx="1997">
                  <c:v>39.99726200103278</c:v>
                </c:pt>
                <c:pt idx="1998">
                  <c:v>40.017765045162783</c:v>
                </c:pt>
                <c:pt idx="1999">
                  <c:v>40.042267084122784</c:v>
                </c:pt>
                <c:pt idx="2000">
                  <c:v>40.062789916992784</c:v>
                </c:pt>
                <c:pt idx="2001">
                  <c:v>40.083288908002785</c:v>
                </c:pt>
                <c:pt idx="2002">
                  <c:v>40.107798099522782</c:v>
                </c:pt>
                <c:pt idx="2003">
                  <c:v>40.128338098522782</c:v>
                </c:pt>
                <c:pt idx="2004">
                  <c:v>40.148840904232785</c:v>
                </c:pt>
                <c:pt idx="2005">
                  <c:v>40.173367977142782</c:v>
                </c:pt>
                <c:pt idx="2006">
                  <c:v>40.193882942202784</c:v>
                </c:pt>
                <c:pt idx="2007">
                  <c:v>40.214370012282785</c:v>
                </c:pt>
                <c:pt idx="2008">
                  <c:v>40.238876104352784</c:v>
                </c:pt>
                <c:pt idx="2009">
                  <c:v>40.259367942812787</c:v>
                </c:pt>
                <c:pt idx="2010">
                  <c:v>40.279915094372782</c:v>
                </c:pt>
                <c:pt idx="2011">
                  <c:v>40.304425954822783</c:v>
                </c:pt>
                <c:pt idx="2012">
                  <c:v>40.324934959412786</c:v>
                </c:pt>
                <c:pt idx="2013">
                  <c:v>40.34551501274278</c:v>
                </c:pt>
                <c:pt idx="2014">
                  <c:v>40.36994409561278</c:v>
                </c:pt>
                <c:pt idx="2015">
                  <c:v>40.390461921692783</c:v>
                </c:pt>
                <c:pt idx="2016">
                  <c:v>40.410967111582785</c:v>
                </c:pt>
                <c:pt idx="2017">
                  <c:v>40.43546009063278</c:v>
                </c:pt>
                <c:pt idx="2018">
                  <c:v>40.455991029742783</c:v>
                </c:pt>
                <c:pt idx="2019">
                  <c:v>40.476495027542782</c:v>
                </c:pt>
                <c:pt idx="2020">
                  <c:v>40.500998020172787</c:v>
                </c:pt>
                <c:pt idx="2021">
                  <c:v>40.521527051922781</c:v>
                </c:pt>
                <c:pt idx="2022">
                  <c:v>40.542032003402781</c:v>
                </c:pt>
                <c:pt idx="2023">
                  <c:v>40.56655406952278</c:v>
                </c:pt>
                <c:pt idx="2024">
                  <c:v>40.587068080902782</c:v>
                </c:pt>
                <c:pt idx="2025">
                  <c:v>40.607531070712781</c:v>
                </c:pt>
                <c:pt idx="2026">
                  <c:v>40.632066011432784</c:v>
                </c:pt>
                <c:pt idx="2027">
                  <c:v>40.652596950532782</c:v>
                </c:pt>
                <c:pt idx="2028">
                  <c:v>40.673070907592781</c:v>
                </c:pt>
                <c:pt idx="2029">
                  <c:v>40.697591066362783</c:v>
                </c:pt>
                <c:pt idx="2030">
                  <c:v>40.71811604500278</c:v>
                </c:pt>
                <c:pt idx="2031">
                  <c:v>40.738621950152783</c:v>
                </c:pt>
                <c:pt idx="2032">
                  <c:v>40.763124942782781</c:v>
                </c:pt>
                <c:pt idx="2033">
                  <c:v>40.783668994902783</c:v>
                </c:pt>
                <c:pt idx="2034">
                  <c:v>40.804137945172783</c:v>
                </c:pt>
                <c:pt idx="2035">
                  <c:v>40.828675031662783</c:v>
                </c:pt>
                <c:pt idx="2036">
                  <c:v>40.849194049832782</c:v>
                </c:pt>
                <c:pt idx="2037">
                  <c:v>40.869713068012786</c:v>
                </c:pt>
                <c:pt idx="2038">
                  <c:v>40.89420509338278</c:v>
                </c:pt>
                <c:pt idx="2039">
                  <c:v>40.914717912672785</c:v>
                </c:pt>
                <c:pt idx="2040">
                  <c:v>40.935218095782787</c:v>
                </c:pt>
                <c:pt idx="2041">
                  <c:v>40.959733963012781</c:v>
                </c:pt>
                <c:pt idx="2042">
                  <c:v>40.980247974392782</c:v>
                </c:pt>
                <c:pt idx="2043">
                  <c:v>41.000760078432783</c:v>
                </c:pt>
                <c:pt idx="2044">
                  <c:v>41.025274991992781</c:v>
                </c:pt>
                <c:pt idx="2045">
                  <c:v>41.045772075652785</c:v>
                </c:pt>
                <c:pt idx="2046">
                  <c:v>41.066314935682783</c:v>
                </c:pt>
                <c:pt idx="2047">
                  <c:v>41.090802907942781</c:v>
                </c:pt>
                <c:pt idx="2048">
                  <c:v>41.111321926112787</c:v>
                </c:pt>
                <c:pt idx="2049">
                  <c:v>41.131819963452784</c:v>
                </c:pt>
                <c:pt idx="2050">
                  <c:v>41.156326055522783</c:v>
                </c:pt>
                <c:pt idx="2051">
                  <c:v>41.176842927932782</c:v>
                </c:pt>
                <c:pt idx="2052">
                  <c:v>41.19734406471278</c:v>
                </c:pt>
                <c:pt idx="2053">
                  <c:v>41.221883058552784</c:v>
                </c:pt>
                <c:pt idx="2054">
                  <c:v>41.242401123042782</c:v>
                </c:pt>
                <c:pt idx="2055">
                  <c:v>41.262892007822785</c:v>
                </c:pt>
                <c:pt idx="2056">
                  <c:v>41.287431001662782</c:v>
                </c:pt>
                <c:pt idx="2057">
                  <c:v>41.307922124862785</c:v>
                </c:pt>
                <c:pt idx="2058">
                  <c:v>41.328455924982784</c:v>
                </c:pt>
                <c:pt idx="2059">
                  <c:v>41.352931022642785</c:v>
                </c:pt>
                <c:pt idx="2060">
                  <c:v>41.373488903042784</c:v>
                </c:pt>
                <c:pt idx="2061">
                  <c:v>41.393969058992781</c:v>
                </c:pt>
                <c:pt idx="2062">
                  <c:v>41.41843700409278</c:v>
                </c:pt>
                <c:pt idx="2063">
                  <c:v>41.438997983932786</c:v>
                </c:pt>
                <c:pt idx="2064">
                  <c:v>41.459513902662785</c:v>
                </c:pt>
                <c:pt idx="2065">
                  <c:v>41.483988046642786</c:v>
                </c:pt>
                <c:pt idx="2066">
                  <c:v>41.504521131512782</c:v>
                </c:pt>
                <c:pt idx="2067">
                  <c:v>41.525041103362781</c:v>
                </c:pt>
                <c:pt idx="2068">
                  <c:v>41.549520015712787</c:v>
                </c:pt>
                <c:pt idx="2069">
                  <c:v>41.570070981982781</c:v>
                </c:pt>
                <c:pt idx="2070">
                  <c:v>41.59056305885278</c:v>
                </c:pt>
                <c:pt idx="2071">
                  <c:v>41.615062952042784</c:v>
                </c:pt>
                <c:pt idx="2072">
                  <c:v>41.635586977002781</c:v>
                </c:pt>
                <c:pt idx="2073">
                  <c:v>41.656116962432783</c:v>
                </c:pt>
                <c:pt idx="2074">
                  <c:v>41.680612087252783</c:v>
                </c:pt>
                <c:pt idx="2075">
                  <c:v>41.701122045512783</c:v>
                </c:pt>
                <c:pt idx="2076">
                  <c:v>41.721652030942785</c:v>
                </c:pt>
                <c:pt idx="2077">
                  <c:v>41.746135950092786</c:v>
                </c:pt>
                <c:pt idx="2078">
                  <c:v>41.766633033752782</c:v>
                </c:pt>
                <c:pt idx="2079">
                  <c:v>41.787149906162782</c:v>
                </c:pt>
                <c:pt idx="2080">
                  <c:v>41.811661958692781</c:v>
                </c:pt>
                <c:pt idx="2081">
                  <c:v>41.832173109052782</c:v>
                </c:pt>
                <c:pt idx="2082">
                  <c:v>41.852716922762781</c:v>
                </c:pt>
                <c:pt idx="2083">
                  <c:v>41.877208948132782</c:v>
                </c:pt>
                <c:pt idx="2084">
                  <c:v>41.897731065752787</c:v>
                </c:pt>
                <c:pt idx="2085">
                  <c:v>41.918247938152781</c:v>
                </c:pt>
                <c:pt idx="2086">
                  <c:v>41.942737102512787</c:v>
                </c:pt>
                <c:pt idx="2087">
                  <c:v>41.963249921802785</c:v>
                </c:pt>
                <c:pt idx="2088">
                  <c:v>41.983752965922783</c:v>
                </c:pt>
                <c:pt idx="2089">
                  <c:v>42.008275032042782</c:v>
                </c:pt>
                <c:pt idx="2090">
                  <c:v>42.028774023052783</c:v>
                </c:pt>
                <c:pt idx="2091">
                  <c:v>42.049293041232787</c:v>
                </c:pt>
                <c:pt idx="2092">
                  <c:v>42.073786020282782</c:v>
                </c:pt>
                <c:pt idx="2093">
                  <c:v>42.094299077982782</c:v>
                </c:pt>
                <c:pt idx="2094">
                  <c:v>42.114843130112781</c:v>
                </c:pt>
                <c:pt idx="2095">
                  <c:v>42.139336109162784</c:v>
                </c:pt>
                <c:pt idx="2096">
                  <c:v>42.159863948822782</c:v>
                </c:pt>
                <c:pt idx="2097">
                  <c:v>42.180372953412785</c:v>
                </c:pt>
                <c:pt idx="2098">
                  <c:v>42.204751014712784</c:v>
                </c:pt>
                <c:pt idx="2099">
                  <c:v>42.225322008132785</c:v>
                </c:pt>
                <c:pt idx="2100">
                  <c:v>42.245769023892784</c:v>
                </c:pt>
                <c:pt idx="2101">
                  <c:v>42.270453929902786</c:v>
                </c:pt>
                <c:pt idx="2102">
                  <c:v>42.290899991992781</c:v>
                </c:pt>
                <c:pt idx="2103">
                  <c:v>42.311450004572784</c:v>
                </c:pt>
                <c:pt idx="2104">
                  <c:v>42.335915088652783</c:v>
                </c:pt>
                <c:pt idx="2105">
                  <c:v>42.356456995012785</c:v>
                </c:pt>
                <c:pt idx="2106">
                  <c:v>42.376971006392786</c:v>
                </c:pt>
                <c:pt idx="2107">
                  <c:v>42.401484012602786</c:v>
                </c:pt>
                <c:pt idx="2108">
                  <c:v>42.421961069102785</c:v>
                </c:pt>
                <c:pt idx="2109">
                  <c:v>42.442537069322782</c:v>
                </c:pt>
                <c:pt idx="2110">
                  <c:v>42.466985940932787</c:v>
                </c:pt>
                <c:pt idx="2111">
                  <c:v>42.487518072132787</c:v>
                </c:pt>
                <c:pt idx="2112">
                  <c:v>42.508047103882781</c:v>
                </c:pt>
                <c:pt idx="2113">
                  <c:v>42.532540082932783</c:v>
                </c:pt>
                <c:pt idx="2114">
                  <c:v>42.553031921382782</c:v>
                </c:pt>
                <c:pt idx="2115">
                  <c:v>42.573573112482784</c:v>
                </c:pt>
                <c:pt idx="2116">
                  <c:v>42.598065137862783</c:v>
                </c:pt>
                <c:pt idx="2117">
                  <c:v>42.618582963942785</c:v>
                </c:pt>
                <c:pt idx="2118">
                  <c:v>42.639120101932782</c:v>
                </c:pt>
                <c:pt idx="2119">
                  <c:v>42.663594961162786</c:v>
                </c:pt>
                <c:pt idx="2120">
                  <c:v>42.68410611152278</c:v>
                </c:pt>
                <c:pt idx="2121">
                  <c:v>42.704608917232783</c:v>
                </c:pt>
                <c:pt idx="2122">
                  <c:v>42.729125022892781</c:v>
                </c:pt>
                <c:pt idx="2123">
                  <c:v>42.749644994732783</c:v>
                </c:pt>
                <c:pt idx="2124">
                  <c:v>42.770159959792785</c:v>
                </c:pt>
                <c:pt idx="2125">
                  <c:v>42.794647932052783</c:v>
                </c:pt>
                <c:pt idx="2126">
                  <c:v>42.815181016922786</c:v>
                </c:pt>
                <c:pt idx="2127">
                  <c:v>42.835701942442782</c:v>
                </c:pt>
                <c:pt idx="2128">
                  <c:v>42.860188007352782</c:v>
                </c:pt>
                <c:pt idx="2129">
                  <c:v>42.880736112592786</c:v>
                </c:pt>
                <c:pt idx="2130">
                  <c:v>42.901232004162786</c:v>
                </c:pt>
                <c:pt idx="2131">
                  <c:v>42.925698995592782</c:v>
                </c:pt>
                <c:pt idx="2132">
                  <c:v>42.946259021762785</c:v>
                </c:pt>
                <c:pt idx="2133">
                  <c:v>42.966778993602787</c:v>
                </c:pt>
                <c:pt idx="2134">
                  <c:v>42.991271018982786</c:v>
                </c:pt>
                <c:pt idx="2135">
                  <c:v>43.01181197166278</c:v>
                </c:pt>
                <c:pt idx="2136">
                  <c:v>43.032303094862783</c:v>
                </c:pt>
                <c:pt idx="2137">
                  <c:v>43.056773900982783</c:v>
                </c:pt>
                <c:pt idx="2138">
                  <c:v>43.077336072922783</c:v>
                </c:pt>
                <c:pt idx="2139">
                  <c:v>43.95047020912169</c:v>
                </c:pt>
                <c:pt idx="2140">
                  <c:v>43.951042175292955</c:v>
                </c:pt>
                <c:pt idx="2141">
                  <c:v>43.951523065567002</c:v>
                </c:pt>
                <c:pt idx="2142">
                  <c:v>43.951955080032334</c:v>
                </c:pt>
                <c:pt idx="2143">
                  <c:v>43.952396154403672</c:v>
                </c:pt>
                <c:pt idx="2144">
                  <c:v>43.952814102172844</c:v>
                </c:pt>
                <c:pt idx="2145">
                  <c:v>43.953234195709214</c:v>
                </c:pt>
                <c:pt idx="2146">
                  <c:v>43.953652143478379</c:v>
                </c:pt>
                <c:pt idx="2147">
                  <c:v>43.9540660381317</c:v>
                </c:pt>
                <c:pt idx="2148">
                  <c:v>43.954481124877908</c:v>
                </c:pt>
                <c:pt idx="2149">
                  <c:v>43.954898118972764</c:v>
                </c:pt>
                <c:pt idx="2150">
                  <c:v>43.955316066741929</c:v>
                </c:pt>
                <c:pt idx="2151">
                  <c:v>43.955420017242425</c:v>
                </c:pt>
                <c:pt idx="2152">
                  <c:v>43.955495119094834</c:v>
                </c:pt>
                <c:pt idx="2153">
                  <c:v>43.955569028854349</c:v>
                </c:pt>
                <c:pt idx="2154">
                  <c:v>43.955643177032449</c:v>
                </c:pt>
                <c:pt idx="2155">
                  <c:v>43.955717086791985</c:v>
                </c:pt>
                <c:pt idx="2156">
                  <c:v>43.955792188644395</c:v>
                </c:pt>
                <c:pt idx="2157">
                  <c:v>43.955866098403909</c:v>
                </c:pt>
                <c:pt idx="2158">
                  <c:v>43.955940008163445</c:v>
                </c:pt>
                <c:pt idx="2159">
                  <c:v>43.956014156341539</c:v>
                </c:pt>
                <c:pt idx="2160">
                  <c:v>43.95608806610106</c:v>
                </c:pt>
                <c:pt idx="2161">
                  <c:v>43.956162214279161</c:v>
                </c:pt>
                <c:pt idx="2162">
                  <c:v>43.956236124038682</c:v>
                </c:pt>
                <c:pt idx="2163">
                  <c:v>43.956310033798204</c:v>
                </c:pt>
                <c:pt idx="2164">
                  <c:v>43.956385135650621</c:v>
                </c:pt>
                <c:pt idx="2165">
                  <c:v>43.956480026245103</c:v>
                </c:pt>
                <c:pt idx="2166">
                  <c:v>43.95655512809752</c:v>
                </c:pt>
                <c:pt idx="2167">
                  <c:v>43.956629991531365</c:v>
                </c:pt>
                <c:pt idx="2168">
                  <c:v>43.956704139709458</c:v>
                </c:pt>
                <c:pt idx="2169">
                  <c:v>43.95677804946898</c:v>
                </c:pt>
                <c:pt idx="2170">
                  <c:v>43.956853151321404</c:v>
                </c:pt>
                <c:pt idx="2171">
                  <c:v>43.956927061080918</c:v>
                </c:pt>
                <c:pt idx="2172">
                  <c:v>43.957002162933328</c:v>
                </c:pt>
                <c:pt idx="2173">
                  <c:v>43.957077026367173</c:v>
                </c:pt>
                <c:pt idx="2174">
                  <c:v>43.95715212821959</c:v>
                </c:pt>
                <c:pt idx="2175">
                  <c:v>43.957226991653428</c:v>
                </c:pt>
                <c:pt idx="2176">
                  <c:v>43.957302093505845</c:v>
                </c:pt>
                <c:pt idx="2177">
                  <c:v>43.957378149032579</c:v>
                </c:pt>
                <c:pt idx="2178">
                  <c:v>43.957453012466409</c:v>
                </c:pt>
                <c:pt idx="2179">
                  <c:v>43.964174032211304</c:v>
                </c:pt>
                <c:pt idx="2180">
                  <c:v>43.984717130661004</c:v>
                </c:pt>
                <c:pt idx="2181">
                  <c:v>44.005203008651705</c:v>
                </c:pt>
                <c:pt idx="2182">
                  <c:v>44.029697179794304</c:v>
                </c:pt>
                <c:pt idx="2183">
                  <c:v>44.050255060195703</c:v>
                </c:pt>
                <c:pt idx="2184">
                  <c:v>44.070743083953701</c:v>
                </c:pt>
                <c:pt idx="2185">
                  <c:v>44.095249176025703</c:v>
                </c:pt>
                <c:pt idx="2186">
                  <c:v>44.115801095962702</c:v>
                </c:pt>
                <c:pt idx="2187">
                  <c:v>44.136262178420701</c:v>
                </c:pt>
                <c:pt idx="2188">
                  <c:v>44.160772085189699</c:v>
                </c:pt>
                <c:pt idx="2189">
                  <c:v>44.1813051700587</c:v>
                </c:pt>
                <c:pt idx="2190">
                  <c:v>44.201814174651702</c:v>
                </c:pt>
                <c:pt idx="2191">
                  <c:v>44.226303100585703</c:v>
                </c:pt>
                <c:pt idx="2192">
                  <c:v>44.246828079223704</c:v>
                </c:pt>
                <c:pt idx="2193">
                  <c:v>44.267377138137704</c:v>
                </c:pt>
                <c:pt idx="2194">
                  <c:v>44.291846036910698</c:v>
                </c:pt>
                <c:pt idx="2195">
                  <c:v>44.312438011169704</c:v>
                </c:pt>
                <c:pt idx="2196">
                  <c:v>44.332883119582704</c:v>
                </c:pt>
                <c:pt idx="2197">
                  <c:v>44.357359170913703</c:v>
                </c:pt>
                <c:pt idx="2198">
                  <c:v>44.377911090850702</c:v>
                </c:pt>
                <c:pt idx="2199">
                  <c:v>44.398455142974704</c:v>
                </c:pt>
                <c:pt idx="2200">
                  <c:v>44.422907114028703</c:v>
                </c:pt>
                <c:pt idx="2201">
                  <c:v>44.443450212478702</c:v>
                </c:pt>
                <c:pt idx="2202">
                  <c:v>44.463957071304705</c:v>
                </c:pt>
                <c:pt idx="2203">
                  <c:v>44.488409042358704</c:v>
                </c:pt>
                <c:pt idx="2204">
                  <c:v>44.508991003036705</c:v>
                </c:pt>
                <c:pt idx="2205">
                  <c:v>44.529481172561702</c:v>
                </c:pt>
                <c:pt idx="2206">
                  <c:v>44.553977012634704</c:v>
                </c:pt>
                <c:pt idx="2207">
                  <c:v>44.574501037597699</c:v>
                </c:pt>
                <c:pt idx="2208">
                  <c:v>44.595004081725705</c:v>
                </c:pt>
                <c:pt idx="2209">
                  <c:v>44.619464159011699</c:v>
                </c:pt>
                <c:pt idx="2210">
                  <c:v>44.640057086944701</c:v>
                </c:pt>
                <c:pt idx="2211">
                  <c:v>44.660529136657701</c:v>
                </c:pt>
                <c:pt idx="2212">
                  <c:v>44.685018062591702</c:v>
                </c:pt>
                <c:pt idx="2213">
                  <c:v>44.705566167831705</c:v>
                </c:pt>
                <c:pt idx="2214">
                  <c:v>44.726119995116704</c:v>
                </c:pt>
                <c:pt idx="2215">
                  <c:v>44.750565052032698</c:v>
                </c:pt>
                <c:pt idx="2216">
                  <c:v>44.771114110946705</c:v>
                </c:pt>
                <c:pt idx="2217">
                  <c:v>44.791620016097703</c:v>
                </c:pt>
                <c:pt idx="2218">
                  <c:v>44.8161010742187</c:v>
                </c:pt>
                <c:pt idx="2219">
                  <c:v>44.836638212203702</c:v>
                </c:pt>
                <c:pt idx="2220">
                  <c:v>44.857140064239701</c:v>
                </c:pt>
                <c:pt idx="2221">
                  <c:v>44.881621122360698</c:v>
                </c:pt>
                <c:pt idx="2222">
                  <c:v>44.902185201644699</c:v>
                </c:pt>
                <c:pt idx="2223">
                  <c:v>44.9226970672607</c:v>
                </c:pt>
                <c:pt idx="2224">
                  <c:v>44.947199106216701</c:v>
                </c:pt>
                <c:pt idx="2225">
                  <c:v>44.967709064483699</c:v>
                </c:pt>
                <c:pt idx="2226">
                  <c:v>44.9882202148437</c:v>
                </c:pt>
                <c:pt idx="2227">
                  <c:v>45.012723207473698</c:v>
                </c:pt>
                <c:pt idx="2228">
                  <c:v>45.033243179323705</c:v>
                </c:pt>
                <c:pt idx="2229">
                  <c:v>45.053735017773704</c:v>
                </c:pt>
                <c:pt idx="2230">
                  <c:v>45.0782730579337</c:v>
                </c:pt>
                <c:pt idx="2231">
                  <c:v>45.0987691879237</c:v>
                </c:pt>
                <c:pt idx="2232">
                  <c:v>45.119261026383704</c:v>
                </c:pt>
                <c:pt idx="2233">
                  <c:v>45.143792152403705</c:v>
                </c:pt>
                <c:pt idx="2234">
                  <c:v>45.164312124253705</c:v>
                </c:pt>
                <c:pt idx="2235">
                  <c:v>45.1848421096837</c:v>
                </c:pt>
                <c:pt idx="2236">
                  <c:v>45.209351062773699</c:v>
                </c:pt>
                <c:pt idx="2237">
                  <c:v>45.229845046993702</c:v>
                </c:pt>
                <c:pt idx="2238">
                  <c:v>45.250338077543702</c:v>
                </c:pt>
                <c:pt idx="2239">
                  <c:v>45.274869203563703</c:v>
                </c:pt>
                <c:pt idx="2240">
                  <c:v>45.295397996903702</c:v>
                </c:pt>
                <c:pt idx="2241">
                  <c:v>45.315864086153702</c:v>
                </c:pt>
                <c:pt idx="2242">
                  <c:v>45.3404231071437</c:v>
                </c:pt>
                <c:pt idx="2243">
                  <c:v>45.360967159273699</c:v>
                </c:pt>
                <c:pt idx="2244">
                  <c:v>45.381458044053701</c:v>
                </c:pt>
                <c:pt idx="2245">
                  <c:v>45.405947208403703</c:v>
                </c:pt>
                <c:pt idx="2246">
                  <c:v>45.426425218583702</c:v>
                </c:pt>
                <c:pt idx="2247">
                  <c:v>45.446914196013701</c:v>
                </c:pt>
                <c:pt idx="2248">
                  <c:v>45.471468210223705</c:v>
                </c:pt>
                <c:pt idx="2249">
                  <c:v>45.491947174073701</c:v>
                </c:pt>
                <c:pt idx="2250">
                  <c:v>45.512444019313705</c:v>
                </c:pt>
                <c:pt idx="2251">
                  <c:v>45.536975145343703</c:v>
                </c:pt>
                <c:pt idx="2252">
                  <c:v>45.557479143143702</c:v>
                </c:pt>
                <c:pt idx="2253">
                  <c:v>45.577975988383699</c:v>
                </c:pt>
                <c:pt idx="2254">
                  <c:v>45.602533102033703</c:v>
                </c:pt>
                <c:pt idx="2255">
                  <c:v>45.623047113413705</c:v>
                </c:pt>
                <c:pt idx="2256">
                  <c:v>45.643515110013702</c:v>
                </c:pt>
                <c:pt idx="2257">
                  <c:v>45.668052196503702</c:v>
                </c:pt>
                <c:pt idx="2258">
                  <c:v>45.688551187513703</c:v>
                </c:pt>
                <c:pt idx="2259">
                  <c:v>45.7090730667137</c:v>
                </c:pt>
                <c:pt idx="2260">
                  <c:v>45.733576059343704</c:v>
                </c:pt>
                <c:pt idx="2261">
                  <c:v>45.754076004023702</c:v>
                </c:pt>
                <c:pt idx="2262">
                  <c:v>45.774573087693703</c:v>
                </c:pt>
                <c:pt idx="2263">
                  <c:v>45.799108028413698</c:v>
                </c:pt>
                <c:pt idx="2264">
                  <c:v>45.819660186763699</c:v>
                </c:pt>
                <c:pt idx="2265">
                  <c:v>45.8401420116437</c:v>
                </c:pt>
                <c:pt idx="2266">
                  <c:v>45.864673137663701</c:v>
                </c:pt>
                <c:pt idx="2267">
                  <c:v>45.885174036023699</c:v>
                </c:pt>
                <c:pt idx="2268">
                  <c:v>45.905699014663703</c:v>
                </c:pt>
                <c:pt idx="2269">
                  <c:v>45.9301981925937</c:v>
                </c:pt>
                <c:pt idx="2270">
                  <c:v>45.950703144073699</c:v>
                </c:pt>
                <c:pt idx="2271">
                  <c:v>45.971192121503705</c:v>
                </c:pt>
                <c:pt idx="2272">
                  <c:v>45.9957242012037</c:v>
                </c:pt>
                <c:pt idx="2273">
                  <c:v>46.016236066813704</c:v>
                </c:pt>
                <c:pt idx="2274">
                  <c:v>46.0367841720537</c:v>
                </c:pt>
                <c:pt idx="2275">
                  <c:v>46.061277151103702</c:v>
                </c:pt>
                <c:pt idx="2276">
                  <c:v>46.081772089003699</c:v>
                </c:pt>
                <c:pt idx="2277">
                  <c:v>46.102271080013701</c:v>
                </c:pt>
                <c:pt idx="2278">
                  <c:v>46.126799106593701</c:v>
                </c:pt>
                <c:pt idx="2279">
                  <c:v>46.147296190263702</c:v>
                </c:pt>
                <c:pt idx="2280">
                  <c:v>46.167796134953704</c:v>
                </c:pt>
                <c:pt idx="2281">
                  <c:v>46.192327022553698</c:v>
                </c:pt>
                <c:pt idx="2282">
                  <c:v>46.212825059893703</c:v>
                </c:pt>
                <c:pt idx="2283">
                  <c:v>46.233344078063702</c:v>
                </c:pt>
                <c:pt idx="2284">
                  <c:v>46.257848024363703</c:v>
                </c:pt>
                <c:pt idx="2285">
                  <c:v>46.278386116023704</c:v>
                </c:pt>
                <c:pt idx="2286">
                  <c:v>46.298858165743702</c:v>
                </c:pt>
                <c:pt idx="2287">
                  <c:v>46.323442220683702</c:v>
                </c:pt>
                <c:pt idx="2288">
                  <c:v>46.343905210493702</c:v>
                </c:pt>
                <c:pt idx="2289">
                  <c:v>46.364497184753702</c:v>
                </c:pt>
                <c:pt idx="2290">
                  <c:v>46.3889310359937</c:v>
                </c:pt>
                <c:pt idx="2291">
                  <c:v>46.4094541072837</c:v>
                </c:pt>
                <c:pt idx="2292">
                  <c:v>46.429953098293701</c:v>
                </c:pt>
                <c:pt idx="2293">
                  <c:v>46.4544591903637</c:v>
                </c:pt>
                <c:pt idx="2294">
                  <c:v>46.474981069563704</c:v>
                </c:pt>
                <c:pt idx="2295">
                  <c:v>46.495485067363703</c:v>
                </c:pt>
                <c:pt idx="2296">
                  <c:v>46.520002126693704</c:v>
                </c:pt>
                <c:pt idx="2297">
                  <c:v>46.540499210353701</c:v>
                </c:pt>
                <c:pt idx="2298">
                  <c:v>46.560997009273699</c:v>
                </c:pt>
                <c:pt idx="2299">
                  <c:v>46.585527181623704</c:v>
                </c:pt>
                <c:pt idx="2300">
                  <c:v>46.606028079983702</c:v>
                </c:pt>
                <c:pt idx="2301">
                  <c:v>46.626520156863705</c:v>
                </c:pt>
                <c:pt idx="2302">
                  <c:v>46.651053190233704</c:v>
                </c:pt>
                <c:pt idx="2303">
                  <c:v>46.671585083003698</c:v>
                </c:pt>
                <c:pt idx="2304">
                  <c:v>46.692071199413704</c:v>
                </c:pt>
                <c:pt idx="2305">
                  <c:v>46.716606140133699</c:v>
                </c:pt>
                <c:pt idx="2306">
                  <c:v>46.737090110783704</c:v>
                </c:pt>
                <c:pt idx="2307">
                  <c:v>46.757600069043704</c:v>
                </c:pt>
                <c:pt idx="2308">
                  <c:v>46.782130002973702</c:v>
                </c:pt>
                <c:pt idx="2309">
                  <c:v>46.802642107013703</c:v>
                </c:pt>
                <c:pt idx="2310">
                  <c:v>46.823122024533703</c:v>
                </c:pt>
                <c:pt idx="2311">
                  <c:v>46.847662210463703</c:v>
                </c:pt>
                <c:pt idx="2312">
                  <c:v>46.868160009383701</c:v>
                </c:pt>
                <c:pt idx="2313">
                  <c:v>46.892674207683704</c:v>
                </c:pt>
                <c:pt idx="2314">
                  <c:v>46.913203001023703</c:v>
                </c:pt>
                <c:pt idx="2315">
                  <c:v>46.933699131013704</c:v>
                </c:pt>
                <c:pt idx="2316">
                  <c:v>46.958229064943701</c:v>
                </c:pt>
                <c:pt idx="2317">
                  <c:v>46.9787302017237</c:v>
                </c:pt>
                <c:pt idx="2318">
                  <c:v>46.999234199523698</c:v>
                </c:pt>
                <c:pt idx="2319">
                  <c:v>47.0236961841537</c:v>
                </c:pt>
                <c:pt idx="2320">
                  <c:v>47.044214010233702</c:v>
                </c:pt>
                <c:pt idx="2321">
                  <c:v>47.0647151470137</c:v>
                </c:pt>
                <c:pt idx="2322">
                  <c:v>47.089223146433703</c:v>
                </c:pt>
                <c:pt idx="2323">
                  <c:v>47.109736204143701</c:v>
                </c:pt>
                <c:pt idx="2324">
                  <c:v>47.130259037013701</c:v>
                </c:pt>
                <c:pt idx="2325">
                  <c:v>47.154772996903702</c:v>
                </c:pt>
                <c:pt idx="2326">
                  <c:v>47.175283193583702</c:v>
                </c:pt>
                <c:pt idx="2327">
                  <c:v>47.195787191393698</c:v>
                </c:pt>
                <c:pt idx="2328">
                  <c:v>47.2203481197337</c:v>
                </c:pt>
                <c:pt idx="2329">
                  <c:v>47.240812063213703</c:v>
                </c:pt>
                <c:pt idx="2330">
                  <c:v>47.261356115343702</c:v>
                </c:pt>
                <c:pt idx="2331">
                  <c:v>47.285868167873701</c:v>
                </c:pt>
                <c:pt idx="2332">
                  <c:v>47.306429147723705</c:v>
                </c:pt>
                <c:pt idx="2333">
                  <c:v>47.326924085613705</c:v>
                </c:pt>
                <c:pt idx="2334">
                  <c:v>47.351396083833698</c:v>
                </c:pt>
                <c:pt idx="2335">
                  <c:v>47.371947050093702</c:v>
                </c:pt>
                <c:pt idx="2336">
                  <c:v>47.392474174503704</c:v>
                </c:pt>
                <c:pt idx="2337">
                  <c:v>47.416949033733701</c:v>
                </c:pt>
                <c:pt idx="2338">
                  <c:v>47.437458038333702</c:v>
                </c:pt>
                <c:pt idx="2339">
                  <c:v>47.457979202273705</c:v>
                </c:pt>
                <c:pt idx="2340">
                  <c:v>47.482467174533703</c:v>
                </c:pt>
                <c:pt idx="2341">
                  <c:v>47.502983093263701</c:v>
                </c:pt>
                <c:pt idx="2342">
                  <c:v>47.523483991623699</c:v>
                </c:pt>
                <c:pt idx="2343">
                  <c:v>47.548010110853703</c:v>
                </c:pt>
                <c:pt idx="2344">
                  <c:v>47.568536996843704</c:v>
                </c:pt>
                <c:pt idx="2345">
                  <c:v>47.589031219483701</c:v>
                </c:pt>
                <c:pt idx="2346">
                  <c:v>47.613560199733705</c:v>
                </c:pt>
                <c:pt idx="2347">
                  <c:v>47.634062051773704</c:v>
                </c:pt>
                <c:pt idx="2348">
                  <c:v>47.654563188553702</c:v>
                </c:pt>
                <c:pt idx="2349">
                  <c:v>47.6790840625737</c:v>
                </c:pt>
                <c:pt idx="2350">
                  <c:v>47.699592113493701</c:v>
                </c:pt>
                <c:pt idx="2351">
                  <c:v>47.720077037813702</c:v>
                </c:pt>
                <c:pt idx="2352">
                  <c:v>47.744611024853704</c:v>
                </c:pt>
                <c:pt idx="2353">
                  <c:v>47.7651150226637</c:v>
                </c:pt>
                <c:pt idx="2354">
                  <c:v>47.785638093943703</c:v>
                </c:pt>
                <c:pt idx="2355">
                  <c:v>47.810142993923705</c:v>
                </c:pt>
                <c:pt idx="2356">
                  <c:v>47.830678224563698</c:v>
                </c:pt>
                <c:pt idx="2357">
                  <c:v>47.851165056223699</c:v>
                </c:pt>
                <c:pt idx="2358">
                  <c:v>47.875674009323703</c:v>
                </c:pt>
                <c:pt idx="2359">
                  <c:v>47.896203041073704</c:v>
                </c:pt>
                <c:pt idx="2360">
                  <c:v>47.916690111163703</c:v>
                </c:pt>
                <c:pt idx="2361">
                  <c:v>47.941211223603702</c:v>
                </c:pt>
                <c:pt idx="2362">
                  <c:v>47.961730003353701</c:v>
                </c:pt>
                <c:pt idx="2363">
                  <c:v>47.982211112973701</c:v>
                </c:pt>
                <c:pt idx="2364">
                  <c:v>48.006723165513705</c:v>
                </c:pt>
                <c:pt idx="2365">
                  <c:v>48.027261018753705</c:v>
                </c:pt>
                <c:pt idx="2366">
                  <c:v>48.047761201853703</c:v>
                </c:pt>
                <c:pt idx="2367">
                  <c:v>48.072279214863698</c:v>
                </c:pt>
                <c:pt idx="2368">
                  <c:v>48.092788219453702</c:v>
                </c:pt>
                <c:pt idx="2369">
                  <c:v>48.1132891178137</c:v>
                </c:pt>
                <c:pt idx="2370">
                  <c:v>48.137823104853702</c:v>
                </c:pt>
                <c:pt idx="2371">
                  <c:v>48.158311128613704</c:v>
                </c:pt>
                <c:pt idx="2372">
                  <c:v>48.178827047343702</c:v>
                </c:pt>
                <c:pt idx="2373">
                  <c:v>48.203318119053705</c:v>
                </c:pt>
                <c:pt idx="2374">
                  <c:v>48.223874092103699</c:v>
                </c:pt>
                <c:pt idx="2375">
                  <c:v>48.244383096693703</c:v>
                </c:pt>
                <c:pt idx="2376">
                  <c:v>48.2688951492337</c:v>
                </c:pt>
                <c:pt idx="2377">
                  <c:v>48.289439201353701</c:v>
                </c:pt>
                <c:pt idx="2378">
                  <c:v>48.309893131253702</c:v>
                </c:pt>
                <c:pt idx="2379">
                  <c:v>48.334415197373701</c:v>
                </c:pt>
                <c:pt idx="2380">
                  <c:v>48.3549191951737</c:v>
                </c:pt>
                <c:pt idx="2381">
                  <c:v>48.375457048413701</c:v>
                </c:pt>
                <c:pt idx="2382">
                  <c:v>48.399934053423699</c:v>
                </c:pt>
                <c:pt idx="2383">
                  <c:v>48.420444011683699</c:v>
                </c:pt>
                <c:pt idx="2384">
                  <c:v>48.4409670829737</c:v>
                </c:pt>
                <c:pt idx="2385">
                  <c:v>48.465454101563701</c:v>
                </c:pt>
                <c:pt idx="2386">
                  <c:v>48.486002206803704</c:v>
                </c:pt>
                <c:pt idx="2387">
                  <c:v>48.506494998933704</c:v>
                </c:pt>
                <c:pt idx="2388">
                  <c:v>48.531007051463703</c:v>
                </c:pt>
                <c:pt idx="2389">
                  <c:v>48.5515291690837</c:v>
                </c:pt>
                <c:pt idx="2390">
                  <c:v>48.572020053863703</c:v>
                </c:pt>
                <c:pt idx="2391">
                  <c:v>48.596531152723699</c:v>
                </c:pt>
                <c:pt idx="2392">
                  <c:v>48.617058038713701</c:v>
                </c:pt>
                <c:pt idx="2393">
                  <c:v>48.637544155123699</c:v>
                </c:pt>
                <c:pt idx="2394">
                  <c:v>48.662055015563702</c:v>
                </c:pt>
                <c:pt idx="2395">
                  <c:v>48.682606220243699</c:v>
                </c:pt>
                <c:pt idx="2396">
                  <c:v>48.703094005583701</c:v>
                </c:pt>
                <c:pt idx="2397">
                  <c:v>48.727609157563705</c:v>
                </c:pt>
                <c:pt idx="2398">
                  <c:v>48.7481241226237</c:v>
                </c:pt>
                <c:pt idx="2399">
                  <c:v>48.768623113633701</c:v>
                </c:pt>
                <c:pt idx="2400">
                  <c:v>48.793130159373703</c:v>
                </c:pt>
                <c:pt idx="2401">
                  <c:v>48.813650131223703</c:v>
                </c:pt>
                <c:pt idx="2402">
                  <c:v>48.834159135813699</c:v>
                </c:pt>
                <c:pt idx="2403">
                  <c:v>48.858642101283699</c:v>
                </c:pt>
                <c:pt idx="2404">
                  <c:v>48.8791952133137</c:v>
                </c:pt>
                <c:pt idx="2405">
                  <c:v>48.899716138843701</c:v>
                </c:pt>
                <c:pt idx="2406">
                  <c:v>48.924224138263703</c:v>
                </c:pt>
                <c:pt idx="2407">
                  <c:v>48.944720029833704</c:v>
                </c:pt>
                <c:pt idx="2408">
                  <c:v>48.965174198153704</c:v>
                </c:pt>
                <c:pt idx="2409">
                  <c:v>49.750463962554917</c:v>
                </c:pt>
                <c:pt idx="2410">
                  <c:v>49.750931978225694</c:v>
                </c:pt>
                <c:pt idx="2411">
                  <c:v>49.751359939575188</c:v>
                </c:pt>
                <c:pt idx="2412">
                  <c:v>49.751783132553086</c:v>
                </c:pt>
                <c:pt idx="2413">
                  <c:v>49.752202987670884</c:v>
                </c:pt>
                <c:pt idx="2414">
                  <c:v>49.752624988555894</c:v>
                </c:pt>
                <c:pt idx="2415">
                  <c:v>49.753041982650743</c:v>
                </c:pt>
                <c:pt idx="2416">
                  <c:v>49.753498077392564</c:v>
                </c:pt>
                <c:pt idx="2417">
                  <c:v>49.753998994827256</c:v>
                </c:pt>
                <c:pt idx="2418">
                  <c:v>49.754430055618279</c:v>
                </c:pt>
                <c:pt idx="2419">
                  <c:v>49.754848957061753</c:v>
                </c:pt>
                <c:pt idx="2420">
                  <c:v>49.755265951156609</c:v>
                </c:pt>
                <c:pt idx="2421">
                  <c:v>49.755414962768533</c:v>
                </c:pt>
                <c:pt idx="2422">
                  <c:v>49.755490064620957</c:v>
                </c:pt>
                <c:pt idx="2423">
                  <c:v>49.755565166473374</c:v>
                </c:pt>
                <c:pt idx="2424">
                  <c:v>49.755640029907212</c:v>
                </c:pt>
                <c:pt idx="2425">
                  <c:v>49.755715131759629</c:v>
                </c:pt>
                <c:pt idx="2426">
                  <c:v>49.755789041519158</c:v>
                </c:pt>
                <c:pt idx="2427">
                  <c:v>49.755864143371568</c:v>
                </c:pt>
                <c:pt idx="2428">
                  <c:v>49.755939006805406</c:v>
                </c:pt>
                <c:pt idx="2429">
                  <c:v>49.756014108657823</c:v>
                </c:pt>
                <c:pt idx="2430">
                  <c:v>49.756088972091653</c:v>
                </c:pt>
                <c:pt idx="2431">
                  <c:v>49.756163120269768</c:v>
                </c:pt>
                <c:pt idx="2432">
                  <c:v>49.756237030029283</c:v>
                </c:pt>
                <c:pt idx="2433">
                  <c:v>49.756312131881693</c:v>
                </c:pt>
                <c:pt idx="2434">
                  <c:v>49.756386041641228</c:v>
                </c:pt>
                <c:pt idx="2435">
                  <c:v>49.756461143493638</c:v>
                </c:pt>
                <c:pt idx="2436">
                  <c:v>49.756536006927476</c:v>
                </c:pt>
                <c:pt idx="2437">
                  <c:v>49.756611108779893</c:v>
                </c:pt>
                <c:pt idx="2438">
                  <c:v>49.756685972213738</c:v>
                </c:pt>
                <c:pt idx="2439">
                  <c:v>49.756760120391839</c:v>
                </c:pt>
                <c:pt idx="2440">
                  <c:v>49.756835937499986</c:v>
                </c:pt>
                <c:pt idx="2441">
                  <c:v>49.756911993026719</c:v>
                </c:pt>
                <c:pt idx="2442">
                  <c:v>49.757004976272569</c:v>
                </c:pt>
                <c:pt idx="2443">
                  <c:v>49.757081031799309</c:v>
                </c:pt>
                <c:pt idx="2444">
                  <c:v>49.757156133651719</c:v>
                </c:pt>
                <c:pt idx="2445">
                  <c:v>49.757231950759873</c:v>
                </c:pt>
                <c:pt idx="2446">
                  <c:v>49.774629116058286</c:v>
                </c:pt>
                <c:pt idx="2447">
                  <c:v>49.795150995254488</c:v>
                </c:pt>
                <c:pt idx="2448">
                  <c:v>49.819638013839686</c:v>
                </c:pt>
                <c:pt idx="2449">
                  <c:v>49.840177059173584</c:v>
                </c:pt>
                <c:pt idx="2450">
                  <c:v>49.860644102096984</c:v>
                </c:pt>
                <c:pt idx="2451">
                  <c:v>49.885153055190983</c:v>
                </c:pt>
                <c:pt idx="2452">
                  <c:v>49.905565977096984</c:v>
                </c:pt>
                <c:pt idx="2453">
                  <c:v>49.926146030425983</c:v>
                </c:pt>
                <c:pt idx="2454">
                  <c:v>49.950693130492986</c:v>
                </c:pt>
                <c:pt idx="2455">
                  <c:v>49.971244096755989</c:v>
                </c:pt>
                <c:pt idx="2456">
                  <c:v>49.991750955581985</c:v>
                </c:pt>
                <c:pt idx="2457">
                  <c:v>50.016246080398986</c:v>
                </c:pt>
                <c:pt idx="2458">
                  <c:v>50.036772966384987</c:v>
                </c:pt>
                <c:pt idx="2459">
                  <c:v>50.057276010512986</c:v>
                </c:pt>
                <c:pt idx="2460">
                  <c:v>50.081773042678989</c:v>
                </c:pt>
                <c:pt idx="2461">
                  <c:v>50.102251052855983</c:v>
                </c:pt>
                <c:pt idx="2462">
                  <c:v>50.122818946837988</c:v>
                </c:pt>
                <c:pt idx="2463">
                  <c:v>50.147292137145989</c:v>
                </c:pt>
                <c:pt idx="2464">
                  <c:v>50.167835950850986</c:v>
                </c:pt>
                <c:pt idx="2465">
                  <c:v>50.188364982604988</c:v>
                </c:pt>
                <c:pt idx="2466">
                  <c:v>50.212841033935987</c:v>
                </c:pt>
                <c:pt idx="2467">
                  <c:v>50.233366012572986</c:v>
                </c:pt>
                <c:pt idx="2468">
                  <c:v>50.253890037536983</c:v>
                </c:pt>
                <c:pt idx="2469">
                  <c:v>50.278393030166988</c:v>
                </c:pt>
                <c:pt idx="2470">
                  <c:v>50.298890113830986</c:v>
                </c:pt>
                <c:pt idx="2471">
                  <c:v>50.319398164748989</c:v>
                </c:pt>
                <c:pt idx="2472">
                  <c:v>50.343912124633988</c:v>
                </c:pt>
                <c:pt idx="2473">
                  <c:v>50.364439010619989</c:v>
                </c:pt>
                <c:pt idx="2474">
                  <c:v>50.384958028792987</c:v>
                </c:pt>
                <c:pt idx="2475">
                  <c:v>50.409435033797983</c:v>
                </c:pt>
                <c:pt idx="2476">
                  <c:v>50.429960012435984</c:v>
                </c:pt>
                <c:pt idx="2477">
                  <c:v>50.450479984282985</c:v>
                </c:pt>
                <c:pt idx="2478">
                  <c:v>50.474972963332988</c:v>
                </c:pt>
                <c:pt idx="2479">
                  <c:v>50.495490074157985</c:v>
                </c:pt>
                <c:pt idx="2480">
                  <c:v>50.516000032424984</c:v>
                </c:pt>
                <c:pt idx="2481">
                  <c:v>50.540498018264984</c:v>
                </c:pt>
                <c:pt idx="2482">
                  <c:v>50.561027050017984</c:v>
                </c:pt>
                <c:pt idx="2483">
                  <c:v>50.581481933593984</c:v>
                </c:pt>
                <c:pt idx="2484">
                  <c:v>50.606022119521988</c:v>
                </c:pt>
                <c:pt idx="2485">
                  <c:v>50.626574039458987</c:v>
                </c:pt>
                <c:pt idx="2486">
                  <c:v>50.647083044051989</c:v>
                </c:pt>
                <c:pt idx="2487">
                  <c:v>50.671573162078985</c:v>
                </c:pt>
                <c:pt idx="2488">
                  <c:v>50.692088127135989</c:v>
                </c:pt>
                <c:pt idx="2489">
                  <c:v>50.712607145308986</c:v>
                </c:pt>
                <c:pt idx="2490">
                  <c:v>50.737102985381988</c:v>
                </c:pt>
                <c:pt idx="2491">
                  <c:v>50.757616043089989</c:v>
                </c:pt>
                <c:pt idx="2492">
                  <c:v>50.778140068049986</c:v>
                </c:pt>
                <c:pt idx="2493">
                  <c:v>50.802624940869983</c:v>
                </c:pt>
                <c:pt idx="2494">
                  <c:v>50.823140144349985</c:v>
                </c:pt>
                <c:pt idx="2495">
                  <c:v>50.843703031539988</c:v>
                </c:pt>
                <c:pt idx="2496">
                  <c:v>50.868174076079988</c:v>
                </c:pt>
                <c:pt idx="2497">
                  <c:v>50.888693094249987</c:v>
                </c:pt>
                <c:pt idx="2498">
                  <c:v>50.909224987029987</c:v>
                </c:pt>
                <c:pt idx="2499">
                  <c:v>50.933701038359985</c:v>
                </c:pt>
                <c:pt idx="2500">
                  <c:v>50.954216957089983</c:v>
                </c:pt>
                <c:pt idx="2501">
                  <c:v>50.974733114239989</c:v>
                </c:pt>
                <c:pt idx="2502">
                  <c:v>50.999240159989988</c:v>
                </c:pt>
                <c:pt idx="2503">
                  <c:v>51.019749164579984</c:v>
                </c:pt>
                <c:pt idx="2504">
                  <c:v>51.040256023409988</c:v>
                </c:pt>
                <c:pt idx="2505">
                  <c:v>51.064764976499987</c:v>
                </c:pt>
                <c:pt idx="2506">
                  <c:v>51.085266113279985</c:v>
                </c:pt>
                <c:pt idx="2507">
                  <c:v>51.105810165409984</c:v>
                </c:pt>
                <c:pt idx="2508">
                  <c:v>51.130298137659985</c:v>
                </c:pt>
                <c:pt idx="2509">
                  <c:v>51.150791168209985</c:v>
                </c:pt>
                <c:pt idx="2510">
                  <c:v>51.171334981919983</c:v>
                </c:pt>
                <c:pt idx="2511">
                  <c:v>51.195785999299986</c:v>
                </c:pt>
                <c:pt idx="2512">
                  <c:v>51.216364145279982</c:v>
                </c:pt>
                <c:pt idx="2513">
                  <c:v>51.236879110339984</c:v>
                </c:pt>
                <c:pt idx="2514">
                  <c:v>51.261419057849984</c:v>
                </c:pt>
                <c:pt idx="2515">
                  <c:v>51.281887054439984</c:v>
                </c:pt>
                <c:pt idx="2516">
                  <c:v>51.302387952799982</c:v>
                </c:pt>
                <c:pt idx="2517">
                  <c:v>51.326905965809985</c:v>
                </c:pt>
                <c:pt idx="2518">
                  <c:v>51.347480058669987</c:v>
                </c:pt>
                <c:pt idx="2519">
                  <c:v>51.367937088009988</c:v>
                </c:pt>
                <c:pt idx="2520">
                  <c:v>51.392434120179985</c:v>
                </c:pt>
                <c:pt idx="2521">
                  <c:v>51.412964105609987</c:v>
                </c:pt>
                <c:pt idx="2522">
                  <c:v>51.433486938479987</c:v>
                </c:pt>
                <c:pt idx="2523">
                  <c:v>51.457956075669983</c:v>
                </c:pt>
                <c:pt idx="2524">
                  <c:v>51.478489160539986</c:v>
                </c:pt>
                <c:pt idx="2525">
                  <c:v>51.499029159549984</c:v>
                </c:pt>
                <c:pt idx="2526">
                  <c:v>51.523445129389984</c:v>
                </c:pt>
                <c:pt idx="2527">
                  <c:v>51.543914079669989</c:v>
                </c:pt>
                <c:pt idx="2528">
                  <c:v>51.564460992809984</c:v>
                </c:pt>
                <c:pt idx="2529">
                  <c:v>51.588987112049985</c:v>
                </c:pt>
                <c:pt idx="2530">
                  <c:v>51.609519004819987</c:v>
                </c:pt>
                <c:pt idx="2531">
                  <c:v>51.630017042159984</c:v>
                </c:pt>
                <c:pt idx="2532">
                  <c:v>51.654512166979984</c:v>
                </c:pt>
                <c:pt idx="2533">
                  <c:v>51.675045967099983</c:v>
                </c:pt>
                <c:pt idx="2534">
                  <c:v>51.695569992069984</c:v>
                </c:pt>
                <c:pt idx="2535">
                  <c:v>51.720035076139986</c:v>
                </c:pt>
                <c:pt idx="2536">
                  <c:v>51.740647077559984</c:v>
                </c:pt>
                <c:pt idx="2537">
                  <c:v>51.761140108109984</c:v>
                </c:pt>
                <c:pt idx="2538">
                  <c:v>51.785645961759982</c:v>
                </c:pt>
                <c:pt idx="2539">
                  <c:v>51.806174039839988</c:v>
                </c:pt>
                <c:pt idx="2540">
                  <c:v>51.826667070389988</c:v>
                </c:pt>
                <c:pt idx="2541">
                  <c:v>51.851114034649989</c:v>
                </c:pt>
                <c:pt idx="2542">
                  <c:v>51.871696949009987</c:v>
                </c:pt>
                <c:pt idx="2543">
                  <c:v>51.892184019089989</c:v>
                </c:pt>
                <c:pt idx="2544">
                  <c:v>51.916679143909988</c:v>
                </c:pt>
                <c:pt idx="2545">
                  <c:v>51.937204122539988</c:v>
                </c:pt>
                <c:pt idx="2546">
                  <c:v>51.957757949829983</c:v>
                </c:pt>
                <c:pt idx="2547">
                  <c:v>51.982236146929985</c:v>
                </c:pt>
                <c:pt idx="2548">
                  <c:v>52.002748966219983</c:v>
                </c:pt>
                <c:pt idx="2549">
                  <c:v>52.023272037509983</c:v>
                </c:pt>
                <c:pt idx="2550">
                  <c:v>52.047739028929989</c:v>
                </c:pt>
                <c:pt idx="2551">
                  <c:v>52.068300008769988</c:v>
                </c:pt>
                <c:pt idx="2552">
                  <c:v>52.088798046109986</c:v>
                </c:pt>
                <c:pt idx="2553">
                  <c:v>52.113286018369983</c:v>
                </c:pt>
                <c:pt idx="2554">
                  <c:v>52.133830070499982</c:v>
                </c:pt>
                <c:pt idx="2555">
                  <c:v>52.154303073879987</c:v>
                </c:pt>
                <c:pt idx="2556">
                  <c:v>52.178835153579989</c:v>
                </c:pt>
                <c:pt idx="2557">
                  <c:v>52.199375152589987</c:v>
                </c:pt>
                <c:pt idx="2558">
                  <c:v>52.219866037369982</c:v>
                </c:pt>
                <c:pt idx="2559">
                  <c:v>52.244416952129988</c:v>
                </c:pt>
                <c:pt idx="2560">
                  <c:v>52.264894962309988</c:v>
                </c:pt>
                <c:pt idx="2561">
                  <c:v>52.285442113879988</c:v>
                </c:pt>
                <c:pt idx="2562">
                  <c:v>52.309885978699988</c:v>
                </c:pt>
                <c:pt idx="2563">
                  <c:v>52.330476999279988</c:v>
                </c:pt>
                <c:pt idx="2564">
                  <c:v>52.350931167599988</c:v>
                </c:pt>
                <c:pt idx="2565">
                  <c:v>52.375400066379989</c:v>
                </c:pt>
                <c:pt idx="2566">
                  <c:v>52.395980119709989</c:v>
                </c:pt>
                <c:pt idx="2567">
                  <c:v>52.416465044019986</c:v>
                </c:pt>
                <c:pt idx="2568">
                  <c:v>52.440924167629987</c:v>
                </c:pt>
                <c:pt idx="2569">
                  <c:v>52.461504936219988</c:v>
                </c:pt>
                <c:pt idx="2570">
                  <c:v>52.481996059419984</c:v>
                </c:pt>
                <c:pt idx="2571">
                  <c:v>52.506492137909987</c:v>
                </c:pt>
                <c:pt idx="2572">
                  <c:v>52.527030944819984</c:v>
                </c:pt>
                <c:pt idx="2573">
                  <c:v>52.547502994539983</c:v>
                </c:pt>
                <c:pt idx="2574">
                  <c:v>52.572010993959985</c:v>
                </c:pt>
                <c:pt idx="2575">
                  <c:v>52.592580080029983</c:v>
                </c:pt>
                <c:pt idx="2576">
                  <c:v>52.613072156909986</c:v>
                </c:pt>
                <c:pt idx="2577">
                  <c:v>52.637580156329989</c:v>
                </c:pt>
                <c:pt idx="2578">
                  <c:v>52.658105134959989</c:v>
                </c:pt>
                <c:pt idx="2579">
                  <c:v>52.678486108779985</c:v>
                </c:pt>
                <c:pt idx="2580">
                  <c:v>52.703089952469988</c:v>
                </c:pt>
                <c:pt idx="2581">
                  <c:v>52.723602056499985</c:v>
                </c:pt>
                <c:pt idx="2582">
                  <c:v>52.744125127789985</c:v>
                </c:pt>
                <c:pt idx="2583">
                  <c:v>52.768612146379986</c:v>
                </c:pt>
                <c:pt idx="2584">
                  <c:v>52.789134979249987</c:v>
                </c:pt>
                <c:pt idx="2585">
                  <c:v>52.809680938719985</c:v>
                </c:pt>
                <c:pt idx="2586">
                  <c:v>52.834167003629986</c:v>
                </c:pt>
                <c:pt idx="2587">
                  <c:v>52.854719161989983</c:v>
                </c:pt>
                <c:pt idx="2588">
                  <c:v>52.875196933749983</c:v>
                </c:pt>
                <c:pt idx="2589">
                  <c:v>52.899690151209988</c:v>
                </c:pt>
                <c:pt idx="2590">
                  <c:v>52.920230150219986</c:v>
                </c:pt>
                <c:pt idx="2591">
                  <c:v>52.940711975099987</c:v>
                </c:pt>
                <c:pt idx="2592">
                  <c:v>52.965219020839989</c:v>
                </c:pt>
                <c:pt idx="2593">
                  <c:v>52.985757112499982</c:v>
                </c:pt>
                <c:pt idx="2594">
                  <c:v>53.006273984909988</c:v>
                </c:pt>
                <c:pt idx="2595">
                  <c:v>53.030744075779985</c:v>
                </c:pt>
                <c:pt idx="2596">
                  <c:v>53.051306962969988</c:v>
                </c:pt>
                <c:pt idx="2597">
                  <c:v>53.071804046629985</c:v>
                </c:pt>
                <c:pt idx="2598">
                  <c:v>53.096281051639984</c:v>
                </c:pt>
                <c:pt idx="2599">
                  <c:v>53.116836071009985</c:v>
                </c:pt>
                <c:pt idx="2600">
                  <c:v>53.137344121929985</c:v>
                </c:pt>
                <c:pt idx="2601">
                  <c:v>53.161772012709989</c:v>
                </c:pt>
                <c:pt idx="2602">
                  <c:v>53.182355165479983</c:v>
                </c:pt>
                <c:pt idx="2603">
                  <c:v>53.202854156489984</c:v>
                </c:pt>
                <c:pt idx="2604">
                  <c:v>53.227336168289987</c:v>
                </c:pt>
                <c:pt idx="2605">
                  <c:v>53.247884035109983</c:v>
                </c:pt>
                <c:pt idx="2606">
                  <c:v>53.268388032909982</c:v>
                </c:pt>
                <c:pt idx="2607">
                  <c:v>53.292868137359989</c:v>
                </c:pt>
                <c:pt idx="2608">
                  <c:v>53.313497066499984</c:v>
                </c:pt>
                <c:pt idx="2609">
                  <c:v>53.333924055099985</c:v>
                </c:pt>
                <c:pt idx="2610">
                  <c:v>53.358459949489983</c:v>
                </c:pt>
                <c:pt idx="2611">
                  <c:v>53.378941059109984</c:v>
                </c:pt>
                <c:pt idx="2612">
                  <c:v>53.399502992629984</c:v>
                </c:pt>
                <c:pt idx="2613">
                  <c:v>53.423994064329989</c:v>
                </c:pt>
                <c:pt idx="2614">
                  <c:v>53.444481134409983</c:v>
                </c:pt>
                <c:pt idx="2615">
                  <c:v>53.465002059939984</c:v>
                </c:pt>
                <c:pt idx="2616">
                  <c:v>53.489540100099987</c:v>
                </c:pt>
                <c:pt idx="2617">
                  <c:v>53.510034084319983</c:v>
                </c:pt>
                <c:pt idx="2618">
                  <c:v>53.530529975889984</c:v>
                </c:pt>
                <c:pt idx="2619">
                  <c:v>53.555063009259989</c:v>
                </c:pt>
                <c:pt idx="2620">
                  <c:v>53.575562953949984</c:v>
                </c:pt>
                <c:pt idx="2621">
                  <c:v>53.596055030819983</c:v>
                </c:pt>
                <c:pt idx="2622">
                  <c:v>53.620583057399983</c:v>
                </c:pt>
                <c:pt idx="2623">
                  <c:v>53.641085147859982</c:v>
                </c:pt>
                <c:pt idx="2624">
                  <c:v>53.661565065379989</c:v>
                </c:pt>
                <c:pt idx="2625">
                  <c:v>53.686114072799988</c:v>
                </c:pt>
                <c:pt idx="2626">
                  <c:v>53.706642150879986</c:v>
                </c:pt>
                <c:pt idx="2627">
                  <c:v>53.727081060409986</c:v>
                </c:pt>
                <c:pt idx="2628">
                  <c:v>53.751640081409988</c:v>
                </c:pt>
                <c:pt idx="2629">
                  <c:v>53.772166967389985</c:v>
                </c:pt>
                <c:pt idx="2630">
                  <c:v>53.792655944819984</c:v>
                </c:pt>
                <c:pt idx="2631">
                  <c:v>53.817176103589986</c:v>
                </c:pt>
                <c:pt idx="2632">
                  <c:v>53.837687969209988</c:v>
                </c:pt>
                <c:pt idx="2633">
                  <c:v>53.858185052869985</c:v>
                </c:pt>
                <c:pt idx="2634">
                  <c:v>53.882714986799982</c:v>
                </c:pt>
                <c:pt idx="2635">
                  <c:v>53.903212070469984</c:v>
                </c:pt>
                <c:pt idx="2636">
                  <c:v>53.923732995989987</c:v>
                </c:pt>
                <c:pt idx="2637">
                  <c:v>53.948266983029988</c:v>
                </c:pt>
                <c:pt idx="2638">
                  <c:v>53.96876406669999</c:v>
                </c:pt>
                <c:pt idx="2639">
                  <c:v>53.989257097239985</c:v>
                </c:pt>
                <c:pt idx="2640">
                  <c:v>54.013793945309985</c:v>
                </c:pt>
                <c:pt idx="2641">
                  <c:v>54.034286975859985</c:v>
                </c:pt>
                <c:pt idx="2642">
                  <c:v>54.054787158969987</c:v>
                </c:pt>
                <c:pt idx="2643">
                  <c:v>54.079317092899984</c:v>
                </c:pt>
                <c:pt idx="2644">
                  <c:v>54.099794149399983</c:v>
                </c:pt>
                <c:pt idx="2645">
                  <c:v>54.120337963099985</c:v>
                </c:pt>
                <c:pt idx="2646">
                  <c:v>54.144878149029985</c:v>
                </c:pt>
                <c:pt idx="2647">
                  <c:v>54.165370941159985</c:v>
                </c:pt>
                <c:pt idx="2648">
                  <c:v>54.185860157009984</c:v>
                </c:pt>
                <c:pt idx="2649">
                  <c:v>54.210401058199984</c:v>
                </c:pt>
                <c:pt idx="2650">
                  <c:v>54.230875015259983</c:v>
                </c:pt>
                <c:pt idx="2651">
                  <c:v>54.251386165619984</c:v>
                </c:pt>
                <c:pt idx="2652">
                  <c:v>54.275917053219985</c:v>
                </c:pt>
                <c:pt idx="2653">
                  <c:v>54.296393156049987</c:v>
                </c:pt>
                <c:pt idx="2654">
                  <c:v>54.316888093949984</c:v>
                </c:pt>
                <c:pt idx="2655">
                  <c:v>54.341457128519984</c:v>
                </c:pt>
                <c:pt idx="2656">
                  <c:v>54.361974000929983</c:v>
                </c:pt>
                <c:pt idx="2657">
                  <c:v>54.382470130919984</c:v>
                </c:pt>
                <c:pt idx="2658">
                  <c:v>54.406993150709987</c:v>
                </c:pt>
                <c:pt idx="2659">
                  <c:v>54.427489042279987</c:v>
                </c:pt>
                <c:pt idx="2660">
                  <c:v>54.447987079619985</c:v>
                </c:pt>
                <c:pt idx="2661">
                  <c:v>54.472515106199985</c:v>
                </c:pt>
                <c:pt idx="2662">
                  <c:v>54.493018150329988</c:v>
                </c:pt>
                <c:pt idx="2663">
                  <c:v>54.513514995569984</c:v>
                </c:pt>
                <c:pt idx="2664">
                  <c:v>54.538026094439985</c:v>
                </c:pt>
                <c:pt idx="2665">
                  <c:v>54.558549165729985</c:v>
                </c:pt>
                <c:pt idx="2666">
                  <c:v>54.579060077669986</c:v>
                </c:pt>
                <c:pt idx="2667">
                  <c:v>54.603565931319984</c:v>
                </c:pt>
                <c:pt idx="2668">
                  <c:v>54.624098062519984</c:v>
                </c:pt>
                <c:pt idx="2669">
                  <c:v>54.644588947299987</c:v>
                </c:pt>
                <c:pt idx="2670">
                  <c:v>54.669118165969984</c:v>
                </c:pt>
                <c:pt idx="2671">
                  <c:v>54.689594030379986</c:v>
                </c:pt>
                <c:pt idx="2672">
                  <c:v>54.710114002229986</c:v>
                </c:pt>
                <c:pt idx="2673">
                  <c:v>54.734645128249987</c:v>
                </c:pt>
                <c:pt idx="2674">
                  <c:v>54.755121946329986</c:v>
                </c:pt>
                <c:pt idx="2675">
                  <c:v>55.930459976196275</c:v>
                </c:pt>
                <c:pt idx="2676">
                  <c:v>55.930939197540269</c:v>
                </c:pt>
                <c:pt idx="2677">
                  <c:v>55.931408166885355</c:v>
                </c:pt>
                <c:pt idx="2678">
                  <c:v>55.931850194931016</c:v>
                </c:pt>
                <c:pt idx="2679">
                  <c:v>55.932286024093621</c:v>
                </c:pt>
                <c:pt idx="2680">
                  <c:v>55.932732105255106</c:v>
                </c:pt>
                <c:pt idx="2681">
                  <c:v>55.933163166046128</c:v>
                </c:pt>
                <c:pt idx="2682">
                  <c:v>55.9335970878601</c:v>
                </c:pt>
                <c:pt idx="2683">
                  <c:v>55.934027194976785</c:v>
                </c:pt>
                <c:pt idx="2684">
                  <c:v>55.934460163116441</c:v>
                </c:pt>
                <c:pt idx="2685">
                  <c:v>55.934893131256089</c:v>
                </c:pt>
                <c:pt idx="2686">
                  <c:v>55.935348987579331</c:v>
                </c:pt>
                <c:pt idx="2687">
                  <c:v>55.935448169708238</c:v>
                </c:pt>
                <c:pt idx="2688">
                  <c:v>55.935525178909288</c:v>
                </c:pt>
                <c:pt idx="2689">
                  <c:v>55.935602188110337</c:v>
                </c:pt>
                <c:pt idx="2690">
                  <c:v>55.935679197311387</c:v>
                </c:pt>
                <c:pt idx="2691">
                  <c:v>55.935755014419541</c:v>
                </c:pt>
                <c:pt idx="2692">
                  <c:v>55.935832023620591</c:v>
                </c:pt>
                <c:pt idx="2693">
                  <c:v>55.935909032821641</c:v>
                </c:pt>
                <c:pt idx="2694">
                  <c:v>55.935985088348374</c:v>
                </c:pt>
                <c:pt idx="2695">
                  <c:v>55.936061143875108</c:v>
                </c:pt>
                <c:pt idx="2696">
                  <c:v>55.936136960983255</c:v>
                </c:pt>
                <c:pt idx="2697">
                  <c:v>55.936213970184305</c:v>
                </c:pt>
                <c:pt idx="2698">
                  <c:v>55.936290025711045</c:v>
                </c:pt>
                <c:pt idx="2699">
                  <c:v>55.936367034912095</c:v>
                </c:pt>
                <c:pt idx="2700">
                  <c:v>55.936443090438829</c:v>
                </c:pt>
                <c:pt idx="2701">
                  <c:v>55.936519145965555</c:v>
                </c:pt>
                <c:pt idx="2702">
                  <c:v>55.936596155166605</c:v>
                </c:pt>
                <c:pt idx="2703">
                  <c:v>55.936674118041978</c:v>
                </c:pt>
                <c:pt idx="2704">
                  <c:v>55.936751127243028</c:v>
                </c:pt>
                <c:pt idx="2705">
                  <c:v>55.936827182769761</c:v>
                </c:pt>
                <c:pt idx="2706">
                  <c:v>55.936902999877915</c:v>
                </c:pt>
                <c:pt idx="2707">
                  <c:v>55.936978101730325</c:v>
                </c:pt>
                <c:pt idx="2708">
                  <c:v>55.937054157257066</c:v>
                </c:pt>
                <c:pt idx="2709">
                  <c:v>55.93712997436522</c:v>
                </c:pt>
                <c:pt idx="2710">
                  <c:v>55.937206029891961</c:v>
                </c:pt>
                <c:pt idx="2711">
                  <c:v>55.937282085418687</c:v>
                </c:pt>
                <c:pt idx="2712">
                  <c:v>55.93735814094542</c:v>
                </c:pt>
                <c:pt idx="2713">
                  <c:v>55.937434196472161</c:v>
                </c:pt>
                <c:pt idx="2714">
                  <c:v>55.937510013580308</c:v>
                </c:pt>
                <c:pt idx="2715">
                  <c:v>55.937586069107041</c:v>
                </c:pt>
                <c:pt idx="2716">
                  <c:v>55.937662124633775</c:v>
                </c:pt>
                <c:pt idx="2717">
                  <c:v>55.937738180160508</c:v>
                </c:pt>
                <c:pt idx="2718">
                  <c:v>55.937813997268655</c:v>
                </c:pt>
                <c:pt idx="2719">
                  <c:v>55.93788909912108</c:v>
                </c:pt>
                <c:pt idx="2720">
                  <c:v>55.937963962554917</c:v>
                </c:pt>
                <c:pt idx="2721">
                  <c:v>55.938040018081651</c:v>
                </c:pt>
                <c:pt idx="2722">
                  <c:v>55.938116073608391</c:v>
                </c:pt>
                <c:pt idx="2723">
                  <c:v>55.938192129135118</c:v>
                </c:pt>
                <c:pt idx="2724">
                  <c:v>55.938268184661851</c:v>
                </c:pt>
                <c:pt idx="2725">
                  <c:v>55.938344001770005</c:v>
                </c:pt>
                <c:pt idx="2726">
                  <c:v>55.938420057296739</c:v>
                </c:pt>
                <c:pt idx="2727">
                  <c:v>55.938496112823465</c:v>
                </c:pt>
                <c:pt idx="2728">
                  <c:v>55.938572168350206</c:v>
                </c:pt>
                <c:pt idx="2729">
                  <c:v>55.953184127807589</c:v>
                </c:pt>
                <c:pt idx="2730">
                  <c:v>55.973701000213588</c:v>
                </c:pt>
                <c:pt idx="2731">
                  <c:v>55.994208097457886</c:v>
                </c:pt>
                <c:pt idx="2732">
                  <c:v>56.018726110458388</c:v>
                </c:pt>
                <c:pt idx="2733">
                  <c:v>56.039226055145186</c:v>
                </c:pt>
                <c:pt idx="2734">
                  <c:v>56.059728145599188</c:v>
                </c:pt>
                <c:pt idx="2735">
                  <c:v>56.084211111069187</c:v>
                </c:pt>
                <c:pt idx="2736">
                  <c:v>56.104782104492188</c:v>
                </c:pt>
                <c:pt idx="2737">
                  <c:v>56.125281095505187</c:v>
                </c:pt>
                <c:pt idx="2738">
                  <c:v>56.149795055389191</c:v>
                </c:pt>
                <c:pt idx="2739">
                  <c:v>56.170302152633191</c:v>
                </c:pt>
                <c:pt idx="2740">
                  <c:v>56.190806150436188</c:v>
                </c:pt>
                <c:pt idx="2741">
                  <c:v>56.215377092361187</c:v>
                </c:pt>
                <c:pt idx="2742">
                  <c:v>56.235836982727186</c:v>
                </c:pt>
                <c:pt idx="2743">
                  <c:v>56.256340026855185</c:v>
                </c:pt>
                <c:pt idx="2744">
                  <c:v>56.280838966369188</c:v>
                </c:pt>
                <c:pt idx="2745">
                  <c:v>56.301376104355185</c:v>
                </c:pt>
                <c:pt idx="2746">
                  <c:v>56.321877002716185</c:v>
                </c:pt>
                <c:pt idx="2747">
                  <c:v>56.346390962601191</c:v>
                </c:pt>
                <c:pt idx="2748">
                  <c:v>56.366876125335189</c:v>
                </c:pt>
                <c:pt idx="2749">
                  <c:v>56.38743615150419</c:v>
                </c:pt>
                <c:pt idx="2750">
                  <c:v>56.41192102432219</c:v>
                </c:pt>
                <c:pt idx="2751">
                  <c:v>56.432418107986187</c:v>
                </c:pt>
                <c:pt idx="2752">
                  <c:v>56.452939033508187</c:v>
                </c:pt>
                <c:pt idx="2753">
                  <c:v>56.477452993393186</c:v>
                </c:pt>
                <c:pt idx="2754">
                  <c:v>56.497961044311189</c:v>
                </c:pt>
                <c:pt idx="2755">
                  <c:v>56.518460988998186</c:v>
                </c:pt>
                <c:pt idx="2756">
                  <c:v>56.54297709465019</c:v>
                </c:pt>
                <c:pt idx="2757">
                  <c:v>56.56351304054219</c:v>
                </c:pt>
                <c:pt idx="2758">
                  <c:v>56.584015130997187</c:v>
                </c:pt>
                <c:pt idx="2759">
                  <c:v>56.608524084091187</c:v>
                </c:pt>
                <c:pt idx="2760">
                  <c:v>56.629038095474186</c:v>
                </c:pt>
                <c:pt idx="2761">
                  <c:v>56.649521112442187</c:v>
                </c:pt>
                <c:pt idx="2762">
                  <c:v>56.67404913902319</c:v>
                </c:pt>
                <c:pt idx="2763">
                  <c:v>56.694564104080186</c:v>
                </c:pt>
                <c:pt idx="2764">
                  <c:v>56.715067148208185</c:v>
                </c:pt>
                <c:pt idx="2765">
                  <c:v>56.739578962326185</c:v>
                </c:pt>
                <c:pt idx="2766">
                  <c:v>56.760094165802187</c:v>
                </c:pt>
                <c:pt idx="2767">
                  <c:v>56.780613183975191</c:v>
                </c:pt>
                <c:pt idx="2768">
                  <c:v>56.805129051208191</c:v>
                </c:pt>
                <c:pt idx="2769">
                  <c:v>56.825638055801186</c:v>
                </c:pt>
                <c:pt idx="2770">
                  <c:v>56.846179962158189</c:v>
                </c:pt>
                <c:pt idx="2771">
                  <c:v>56.87063312530519</c:v>
                </c:pt>
                <c:pt idx="2772">
                  <c:v>56.891159057617188</c:v>
                </c:pt>
                <c:pt idx="2773">
                  <c:v>56.91166114807119</c:v>
                </c:pt>
                <c:pt idx="2774">
                  <c:v>56.93617415427719</c:v>
                </c:pt>
                <c:pt idx="2775">
                  <c:v>56.956688165667188</c:v>
                </c:pt>
                <c:pt idx="2776">
                  <c:v>56.977214097977189</c:v>
                </c:pt>
                <c:pt idx="2777">
                  <c:v>57.001731157307191</c:v>
                </c:pt>
                <c:pt idx="2778">
                  <c:v>57.022247076037189</c:v>
                </c:pt>
                <c:pt idx="2779">
                  <c:v>57.042742013927189</c:v>
                </c:pt>
                <c:pt idx="2780">
                  <c:v>57.067247152327191</c:v>
                </c:pt>
                <c:pt idx="2781">
                  <c:v>57.087741136547187</c:v>
                </c:pt>
                <c:pt idx="2782">
                  <c:v>57.108265161517188</c:v>
                </c:pt>
                <c:pt idx="2783">
                  <c:v>57.132775068287188</c:v>
                </c:pt>
                <c:pt idx="2784">
                  <c:v>57.153290033337186</c:v>
                </c:pt>
                <c:pt idx="2785">
                  <c:v>57.173797130587189</c:v>
                </c:pt>
                <c:pt idx="2786">
                  <c:v>57.198302030567191</c:v>
                </c:pt>
                <c:pt idx="2787">
                  <c:v>57.218846082687186</c:v>
                </c:pt>
                <c:pt idx="2788">
                  <c:v>57.239353179927186</c:v>
                </c:pt>
                <c:pt idx="2789">
                  <c:v>57.263877153397189</c:v>
                </c:pt>
                <c:pt idx="2790">
                  <c:v>57.284443140027186</c:v>
                </c:pt>
                <c:pt idx="2791">
                  <c:v>57.304886102677187</c:v>
                </c:pt>
                <c:pt idx="2792">
                  <c:v>57.329403162007189</c:v>
                </c:pt>
                <c:pt idx="2793">
                  <c:v>57.34991717338719</c:v>
                </c:pt>
                <c:pt idx="2794">
                  <c:v>57.370450973507189</c:v>
                </c:pt>
                <c:pt idx="2795">
                  <c:v>57.394924163817187</c:v>
                </c:pt>
                <c:pt idx="2796">
                  <c:v>57.415452003477185</c:v>
                </c:pt>
                <c:pt idx="2797">
                  <c:v>57.435930013657185</c:v>
                </c:pt>
                <c:pt idx="2798">
                  <c:v>57.460464000697186</c:v>
                </c:pt>
                <c:pt idx="2799">
                  <c:v>57.480992078777192</c:v>
                </c:pt>
                <c:pt idx="2800">
                  <c:v>57.501490116117189</c:v>
                </c:pt>
                <c:pt idx="2801">
                  <c:v>57.52599096297719</c:v>
                </c:pt>
                <c:pt idx="2802">
                  <c:v>57.546514987947191</c:v>
                </c:pt>
                <c:pt idx="2803">
                  <c:v>57.567011117937184</c:v>
                </c:pt>
                <c:pt idx="2804">
                  <c:v>57.591508150097191</c:v>
                </c:pt>
                <c:pt idx="2805">
                  <c:v>57.612044095997192</c:v>
                </c:pt>
                <c:pt idx="2806">
                  <c:v>57.632539033887191</c:v>
                </c:pt>
                <c:pt idx="2807">
                  <c:v>57.657052993777185</c:v>
                </c:pt>
                <c:pt idx="2808">
                  <c:v>57.677589178087189</c:v>
                </c:pt>
                <c:pt idx="2809">
                  <c:v>57.698070049287189</c:v>
                </c:pt>
                <c:pt idx="2810">
                  <c:v>57.72260117530719</c:v>
                </c:pt>
                <c:pt idx="2811">
                  <c:v>57.74312114715719</c:v>
                </c:pt>
                <c:pt idx="2812">
                  <c:v>57.763637065887188</c:v>
                </c:pt>
                <c:pt idx="2813">
                  <c:v>57.788130044937191</c:v>
                </c:pt>
                <c:pt idx="2814">
                  <c:v>57.808629035947185</c:v>
                </c:pt>
                <c:pt idx="2815">
                  <c:v>57.829167127607185</c:v>
                </c:pt>
                <c:pt idx="2816">
                  <c:v>57.853666067127186</c:v>
                </c:pt>
                <c:pt idx="2817">
                  <c:v>57.874176025387186</c:v>
                </c:pt>
                <c:pt idx="2818">
                  <c:v>57.89471006393719</c:v>
                </c:pt>
                <c:pt idx="2819">
                  <c:v>57.91920804977719</c:v>
                </c:pt>
                <c:pt idx="2820">
                  <c:v>57.939717054367186</c:v>
                </c:pt>
                <c:pt idx="2821">
                  <c:v>57.96025300025719</c:v>
                </c:pt>
                <c:pt idx="2822">
                  <c:v>57.984724998477191</c:v>
                </c:pt>
                <c:pt idx="2823">
                  <c:v>58.005246162417187</c:v>
                </c:pt>
                <c:pt idx="2824">
                  <c:v>58.025753021237186</c:v>
                </c:pt>
                <c:pt idx="2825">
                  <c:v>58.050256967547185</c:v>
                </c:pt>
                <c:pt idx="2826">
                  <c:v>58.070748090747188</c:v>
                </c:pt>
                <c:pt idx="2827">
                  <c:v>58.091319084167189</c:v>
                </c:pt>
                <c:pt idx="2828">
                  <c:v>58.11580610275719</c:v>
                </c:pt>
                <c:pt idx="2829">
                  <c:v>58.136312007907186</c:v>
                </c:pt>
                <c:pt idx="2830">
                  <c:v>58.156835079197187</c:v>
                </c:pt>
                <c:pt idx="2831">
                  <c:v>58.181338071827184</c:v>
                </c:pt>
                <c:pt idx="2832">
                  <c:v>58.20184206962719</c:v>
                </c:pt>
                <c:pt idx="2833">
                  <c:v>58.22236418723719</c:v>
                </c:pt>
                <c:pt idx="2834">
                  <c:v>58.246842145917185</c:v>
                </c:pt>
                <c:pt idx="2835">
                  <c:v>58.267377138137185</c:v>
                </c:pt>
                <c:pt idx="2836">
                  <c:v>58.287934064867187</c:v>
                </c:pt>
                <c:pt idx="2837">
                  <c:v>58.312381029127188</c:v>
                </c:pt>
                <c:pt idx="2838">
                  <c:v>58.332926988597187</c:v>
                </c:pt>
                <c:pt idx="2839">
                  <c:v>58.353527069087185</c:v>
                </c:pt>
                <c:pt idx="2840">
                  <c:v>58.377932071687191</c:v>
                </c:pt>
                <c:pt idx="2841">
                  <c:v>58.398461103437185</c:v>
                </c:pt>
                <c:pt idx="2842">
                  <c:v>58.418966054917185</c:v>
                </c:pt>
                <c:pt idx="2843">
                  <c:v>58.443464994427188</c:v>
                </c:pt>
                <c:pt idx="2844">
                  <c:v>58.463982105257188</c:v>
                </c:pt>
                <c:pt idx="2845">
                  <c:v>58.48448705672719</c:v>
                </c:pt>
                <c:pt idx="2846">
                  <c:v>58.50898504256719</c:v>
                </c:pt>
                <c:pt idx="2847">
                  <c:v>58.529515027997185</c:v>
                </c:pt>
                <c:pt idx="2848">
                  <c:v>58.550045967097191</c:v>
                </c:pt>
                <c:pt idx="2849">
                  <c:v>58.574536085127185</c:v>
                </c:pt>
                <c:pt idx="2850">
                  <c:v>58.595048189167187</c:v>
                </c:pt>
                <c:pt idx="2851">
                  <c:v>58.61556911468719</c:v>
                </c:pt>
                <c:pt idx="2852">
                  <c:v>58.640058040617191</c:v>
                </c:pt>
                <c:pt idx="2853">
                  <c:v>58.660578966137187</c:v>
                </c:pt>
                <c:pt idx="2854">
                  <c:v>58.681107044217185</c:v>
                </c:pt>
                <c:pt idx="2855">
                  <c:v>58.705579042437186</c:v>
                </c:pt>
                <c:pt idx="2856">
                  <c:v>58.72610306739719</c:v>
                </c:pt>
                <c:pt idx="2857">
                  <c:v>58.746628999707191</c:v>
                </c:pt>
                <c:pt idx="2858">
                  <c:v>58.771138191227188</c:v>
                </c:pt>
                <c:pt idx="2859">
                  <c:v>58.791651010517185</c:v>
                </c:pt>
                <c:pt idx="2860">
                  <c:v>58.812160968777185</c:v>
                </c:pt>
                <c:pt idx="2861">
                  <c:v>58.836657047267188</c:v>
                </c:pt>
                <c:pt idx="2862">
                  <c:v>58.857146024707191</c:v>
                </c:pt>
                <c:pt idx="2863">
                  <c:v>58.877602100377189</c:v>
                </c:pt>
                <c:pt idx="2864">
                  <c:v>58.902146100997186</c:v>
                </c:pt>
                <c:pt idx="2865">
                  <c:v>58.922720193867185</c:v>
                </c:pt>
                <c:pt idx="2866">
                  <c:v>58.943245172497186</c:v>
                </c:pt>
                <c:pt idx="2867">
                  <c:v>58.96771812438719</c:v>
                </c:pt>
                <c:pt idx="2868">
                  <c:v>58.988248109817185</c:v>
                </c:pt>
                <c:pt idx="2869">
                  <c:v>59.008769035337188</c:v>
                </c:pt>
                <c:pt idx="2870">
                  <c:v>59.033236980437188</c:v>
                </c:pt>
                <c:pt idx="2871">
                  <c:v>59.053760051727188</c:v>
                </c:pt>
                <c:pt idx="2872">
                  <c:v>59.07427716254719</c:v>
                </c:pt>
                <c:pt idx="2873">
                  <c:v>59.098767995837186</c:v>
                </c:pt>
                <c:pt idx="2874">
                  <c:v>59.119302034377185</c:v>
                </c:pt>
                <c:pt idx="2875">
                  <c:v>59.139928102497187</c:v>
                </c:pt>
                <c:pt idx="2876">
                  <c:v>59.16431307792719</c:v>
                </c:pt>
                <c:pt idx="2877">
                  <c:v>59.184849977497187</c:v>
                </c:pt>
                <c:pt idx="2878">
                  <c:v>59.205355167387189</c:v>
                </c:pt>
                <c:pt idx="2879">
                  <c:v>59.229847192767188</c:v>
                </c:pt>
                <c:pt idx="2880">
                  <c:v>59.250339984897188</c:v>
                </c:pt>
                <c:pt idx="2881">
                  <c:v>59.270879030227185</c:v>
                </c:pt>
                <c:pt idx="2882">
                  <c:v>59.29539704322719</c:v>
                </c:pt>
                <c:pt idx="2883">
                  <c:v>59.31589007377719</c:v>
                </c:pt>
                <c:pt idx="2884">
                  <c:v>59.336408138277186</c:v>
                </c:pt>
                <c:pt idx="2885">
                  <c:v>59.360913991927191</c:v>
                </c:pt>
                <c:pt idx="2886">
                  <c:v>59.381450176237188</c:v>
                </c:pt>
                <c:pt idx="2887">
                  <c:v>59.402018070217188</c:v>
                </c:pt>
                <c:pt idx="2888">
                  <c:v>59.426467180247187</c:v>
                </c:pt>
                <c:pt idx="2889">
                  <c:v>59.446981191637185</c:v>
                </c:pt>
                <c:pt idx="2890">
                  <c:v>59.467516183857185</c:v>
                </c:pt>
                <c:pt idx="2891">
                  <c:v>59.491991043087189</c:v>
                </c:pt>
                <c:pt idx="2892">
                  <c:v>59.512506008147184</c:v>
                </c:pt>
                <c:pt idx="2893">
                  <c:v>59.533025979997191</c:v>
                </c:pt>
                <c:pt idx="2894">
                  <c:v>59.557538986207192</c:v>
                </c:pt>
                <c:pt idx="2895">
                  <c:v>59.578036069867188</c:v>
                </c:pt>
                <c:pt idx="2896">
                  <c:v>59.598562002177189</c:v>
                </c:pt>
                <c:pt idx="2897">
                  <c:v>59.62306118011719</c:v>
                </c:pt>
                <c:pt idx="2898">
                  <c:v>59.643570184707187</c:v>
                </c:pt>
                <c:pt idx="2899">
                  <c:v>59.66410398483719</c:v>
                </c:pt>
                <c:pt idx="2900">
                  <c:v>59.688596010207185</c:v>
                </c:pt>
                <c:pt idx="2901">
                  <c:v>59.709084987637191</c:v>
                </c:pt>
                <c:pt idx="2902">
                  <c:v>59.72962903976719</c:v>
                </c:pt>
                <c:pt idx="2903">
                  <c:v>59.754117012027187</c:v>
                </c:pt>
                <c:pt idx="2904">
                  <c:v>59.77467703819719</c:v>
                </c:pt>
                <c:pt idx="2905">
                  <c:v>59.795153141017188</c:v>
                </c:pt>
                <c:pt idx="2906">
                  <c:v>59.81964302062719</c:v>
                </c:pt>
                <c:pt idx="2907">
                  <c:v>59.840217113497189</c:v>
                </c:pt>
                <c:pt idx="2908">
                  <c:v>59.860702037807187</c:v>
                </c:pt>
                <c:pt idx="2909">
                  <c:v>59.885194063187186</c:v>
                </c:pt>
                <c:pt idx="2910">
                  <c:v>59.90573406219719</c:v>
                </c:pt>
                <c:pt idx="2911">
                  <c:v>59.92622613906719</c:v>
                </c:pt>
                <c:pt idx="2912">
                  <c:v>59.950733184817189</c:v>
                </c:pt>
                <c:pt idx="2913">
                  <c:v>59.97127699851719</c:v>
                </c:pt>
                <c:pt idx="2914">
                  <c:v>59.991755962367186</c:v>
                </c:pt>
                <c:pt idx="2915">
                  <c:v>60.016241073607191</c:v>
                </c:pt>
                <c:pt idx="2916">
                  <c:v>60.036792039867187</c:v>
                </c:pt>
                <c:pt idx="2917">
                  <c:v>60.057285070417187</c:v>
                </c:pt>
                <c:pt idx="2918">
                  <c:v>60.08179402351719</c:v>
                </c:pt>
                <c:pt idx="2919">
                  <c:v>60.10231614112719</c:v>
                </c:pt>
                <c:pt idx="2920">
                  <c:v>60.122811079027187</c:v>
                </c:pt>
                <c:pt idx="2921">
                  <c:v>60.14732217788719</c:v>
                </c:pt>
                <c:pt idx="2922">
                  <c:v>60.167860984807191</c:v>
                </c:pt>
                <c:pt idx="2923">
                  <c:v>60.18837714195719</c:v>
                </c:pt>
                <c:pt idx="2924">
                  <c:v>60.212846040727186</c:v>
                </c:pt>
                <c:pt idx="2925">
                  <c:v>60.233386039737191</c:v>
                </c:pt>
                <c:pt idx="2926">
                  <c:v>60.253903150557186</c:v>
                </c:pt>
                <c:pt idx="2927">
                  <c:v>60.278380155567191</c:v>
                </c:pt>
                <c:pt idx="2928">
                  <c:v>60.298935174937185</c:v>
                </c:pt>
                <c:pt idx="2929">
                  <c:v>60.319439172747188</c:v>
                </c:pt>
                <c:pt idx="2930">
                  <c:v>60.343913078307189</c:v>
                </c:pt>
                <c:pt idx="2931">
                  <c:v>60.364490985867185</c:v>
                </c:pt>
                <c:pt idx="2932">
                  <c:v>60.384957075117185</c:v>
                </c:pt>
                <c:pt idx="2933">
                  <c:v>60.409461021427191</c:v>
                </c:pt>
                <c:pt idx="2934">
                  <c:v>60.429987192157185</c:v>
                </c:pt>
                <c:pt idx="2935">
                  <c:v>60.450509071347184</c:v>
                </c:pt>
                <c:pt idx="2936">
                  <c:v>60.474975109097187</c:v>
                </c:pt>
                <c:pt idx="2937">
                  <c:v>60.495501041417185</c:v>
                </c:pt>
                <c:pt idx="2938">
                  <c:v>60.516039133067189</c:v>
                </c:pt>
                <c:pt idx="2939">
                  <c:v>60.540527105327186</c:v>
                </c:pt>
                <c:pt idx="2940">
                  <c:v>60.561053037647184</c:v>
                </c:pt>
                <c:pt idx="2941">
                  <c:v>60.581561088557187</c:v>
                </c:pt>
                <c:pt idx="2942">
                  <c:v>60.606062173847185</c:v>
                </c:pt>
                <c:pt idx="2943">
                  <c:v>60.62660503387719</c:v>
                </c:pt>
                <c:pt idx="2944">
                  <c:v>60.647065162657185</c:v>
                </c:pt>
                <c:pt idx="2945">
                  <c:v>60.671559095387188</c:v>
                </c:pt>
                <c:pt idx="2946">
                  <c:v>60.692099094387189</c:v>
                </c:pt>
                <c:pt idx="2947">
                  <c:v>60.712614059447191</c:v>
                </c:pt>
                <c:pt idx="2948">
                  <c:v>60.737091064457189</c:v>
                </c:pt>
                <c:pt idx="2949">
                  <c:v>60.757647037507191</c:v>
                </c:pt>
                <c:pt idx="2950">
                  <c:v>60.778146028517185</c:v>
                </c:pt>
                <c:pt idx="2951">
                  <c:v>60.802633047107186</c:v>
                </c:pt>
                <c:pt idx="2952">
                  <c:v>60.82317209243719</c:v>
                </c:pt>
                <c:pt idx="2953">
                  <c:v>60.843687057497185</c:v>
                </c:pt>
                <c:pt idx="2954">
                  <c:v>60.868162155147189</c:v>
                </c:pt>
                <c:pt idx="2955">
                  <c:v>60.888696193697186</c:v>
                </c:pt>
                <c:pt idx="2956">
                  <c:v>60.909216165547186</c:v>
                </c:pt>
                <c:pt idx="2957">
                  <c:v>60.933693170547187</c:v>
                </c:pt>
                <c:pt idx="2958">
                  <c:v>62.740473031997666</c:v>
                </c:pt>
                <c:pt idx="2959">
                  <c:v>62.74094700813292</c:v>
                </c:pt>
                <c:pt idx="2960">
                  <c:v>62.741408109664896</c:v>
                </c:pt>
                <c:pt idx="2961">
                  <c:v>62.741835117340067</c:v>
                </c:pt>
                <c:pt idx="2962">
                  <c:v>62.742257118225076</c:v>
                </c:pt>
                <c:pt idx="2963">
                  <c:v>62.742675065994248</c:v>
                </c:pt>
                <c:pt idx="2964">
                  <c:v>62.743096113204942</c:v>
                </c:pt>
                <c:pt idx="2965">
                  <c:v>62.74351596832274</c:v>
                </c:pt>
                <c:pt idx="2966">
                  <c:v>62.743939161300652</c:v>
                </c:pt>
                <c:pt idx="2967">
                  <c:v>62.744356155395486</c:v>
                </c:pt>
                <c:pt idx="2968">
                  <c:v>62.744775056838982</c:v>
                </c:pt>
                <c:pt idx="2969">
                  <c:v>62.74519300460814</c:v>
                </c:pt>
                <c:pt idx="2970">
                  <c:v>62.745445966720567</c:v>
                </c:pt>
                <c:pt idx="2971">
                  <c:v>62.745521068572977</c:v>
                </c:pt>
                <c:pt idx="2972">
                  <c:v>62.745596170425401</c:v>
                </c:pt>
                <c:pt idx="2973">
                  <c:v>62.745670080184922</c:v>
                </c:pt>
                <c:pt idx="2974">
                  <c:v>62.745743989944437</c:v>
                </c:pt>
                <c:pt idx="2975">
                  <c:v>62.745818138122551</c:v>
                </c:pt>
                <c:pt idx="2976">
                  <c:v>62.745895147323601</c:v>
                </c:pt>
                <c:pt idx="2977">
                  <c:v>62.745972156524651</c:v>
                </c:pt>
                <c:pt idx="2978">
                  <c:v>62.74605011940001</c:v>
                </c:pt>
                <c:pt idx="2979">
                  <c:v>62.74612712860106</c:v>
                </c:pt>
                <c:pt idx="2980">
                  <c:v>62.746203184127786</c:v>
                </c:pt>
                <c:pt idx="2981">
                  <c:v>62.746279001235948</c:v>
                </c:pt>
                <c:pt idx="2982">
                  <c:v>62.746355056762681</c:v>
                </c:pt>
                <c:pt idx="2983">
                  <c:v>62.746431112289422</c:v>
                </c:pt>
                <c:pt idx="2984">
                  <c:v>62.746507167816148</c:v>
                </c:pt>
                <c:pt idx="2985">
                  <c:v>62.746582031249986</c:v>
                </c:pt>
                <c:pt idx="2986">
                  <c:v>62.746658086776719</c:v>
                </c:pt>
                <c:pt idx="2987">
                  <c:v>62.746734142303445</c:v>
                </c:pt>
                <c:pt idx="2988">
                  <c:v>62.746810197830186</c:v>
                </c:pt>
                <c:pt idx="2989">
                  <c:v>62.746885061264017</c:v>
                </c:pt>
                <c:pt idx="2990">
                  <c:v>62.746961116790757</c:v>
                </c:pt>
                <c:pt idx="2991">
                  <c:v>62.747035980224602</c:v>
                </c:pt>
                <c:pt idx="2992">
                  <c:v>62.747112035751329</c:v>
                </c:pt>
                <c:pt idx="2993">
                  <c:v>62.747189044952378</c:v>
                </c:pt>
                <c:pt idx="2994">
                  <c:v>62.747265100479112</c:v>
                </c:pt>
                <c:pt idx="2995">
                  <c:v>62.74733996391295</c:v>
                </c:pt>
                <c:pt idx="2996">
                  <c:v>62.747416019439676</c:v>
                </c:pt>
                <c:pt idx="2997">
                  <c:v>62.747492074966416</c:v>
                </c:pt>
                <c:pt idx="2998">
                  <c:v>62.74756813049315</c:v>
                </c:pt>
                <c:pt idx="2999">
                  <c:v>62.747644186019876</c:v>
                </c:pt>
                <c:pt idx="3000">
                  <c:v>62.747720003128038</c:v>
                </c:pt>
                <c:pt idx="3001">
                  <c:v>62.747796058654771</c:v>
                </c:pt>
                <c:pt idx="3002">
                  <c:v>62.747872114181511</c:v>
                </c:pt>
                <c:pt idx="3003">
                  <c:v>62.747946977615342</c:v>
                </c:pt>
                <c:pt idx="3004">
                  <c:v>62.748023033142076</c:v>
                </c:pt>
                <c:pt idx="3005">
                  <c:v>62.748098134994486</c:v>
                </c:pt>
                <c:pt idx="3006">
                  <c:v>62.748174190521226</c:v>
                </c:pt>
                <c:pt idx="3007">
                  <c:v>62.74825000762938</c:v>
                </c:pt>
                <c:pt idx="3008">
                  <c:v>62.748345136642442</c:v>
                </c:pt>
                <c:pt idx="3009">
                  <c:v>62.748421192169182</c:v>
                </c:pt>
                <c:pt idx="3010">
                  <c:v>62.74849700927733</c:v>
                </c:pt>
                <c:pt idx="3011">
                  <c:v>62.748573064804056</c:v>
                </c:pt>
                <c:pt idx="3012">
                  <c:v>62.74864816665648</c:v>
                </c:pt>
                <c:pt idx="3013">
                  <c:v>62.748723983764641</c:v>
                </c:pt>
                <c:pt idx="3014">
                  <c:v>62.748800039291368</c:v>
                </c:pt>
                <c:pt idx="3015">
                  <c:v>62.748875141143792</c:v>
                </c:pt>
                <c:pt idx="3016">
                  <c:v>62.748951196670518</c:v>
                </c:pt>
                <c:pt idx="3017">
                  <c:v>62.749027013778672</c:v>
                </c:pt>
                <c:pt idx="3018">
                  <c:v>62.749103069305406</c:v>
                </c:pt>
                <c:pt idx="3019">
                  <c:v>62.749179124832139</c:v>
                </c:pt>
                <c:pt idx="3020">
                  <c:v>62.749258995056138</c:v>
                </c:pt>
                <c:pt idx="3021">
                  <c:v>62.749335050582872</c:v>
                </c:pt>
                <c:pt idx="3022">
                  <c:v>62.749412059783921</c:v>
                </c:pt>
                <c:pt idx="3023">
                  <c:v>62.749488115310662</c:v>
                </c:pt>
                <c:pt idx="3024">
                  <c:v>62.749564170837388</c:v>
                </c:pt>
                <c:pt idx="3025">
                  <c:v>62.749639987945542</c:v>
                </c:pt>
                <c:pt idx="3026">
                  <c:v>62.749716043472276</c:v>
                </c:pt>
                <c:pt idx="3027">
                  <c:v>62.749792098999009</c:v>
                </c:pt>
                <c:pt idx="3028">
                  <c:v>62.749868154525736</c:v>
                </c:pt>
                <c:pt idx="3029">
                  <c:v>62.749943971633897</c:v>
                </c:pt>
                <c:pt idx="3030">
                  <c:v>62.750022172927828</c:v>
                </c:pt>
                <c:pt idx="3031">
                  <c:v>62.750097990036032</c:v>
                </c:pt>
                <c:pt idx="3032">
                  <c:v>62.75017404556273</c:v>
                </c:pt>
                <c:pt idx="3033">
                  <c:v>62.750250101089428</c:v>
                </c:pt>
                <c:pt idx="3034">
                  <c:v>62.750326156616232</c:v>
                </c:pt>
                <c:pt idx="3035">
                  <c:v>62.75040197372433</c:v>
                </c:pt>
                <c:pt idx="3036">
                  <c:v>62.750478982925429</c:v>
                </c:pt>
                <c:pt idx="3037">
                  <c:v>62.750555038452127</c:v>
                </c:pt>
                <c:pt idx="3038">
                  <c:v>62.750631093978832</c:v>
                </c:pt>
                <c:pt idx="3039">
                  <c:v>62.750707149505629</c:v>
                </c:pt>
                <c:pt idx="3040">
                  <c:v>62.750782966613727</c:v>
                </c:pt>
                <c:pt idx="3041">
                  <c:v>62.770629167556727</c:v>
                </c:pt>
                <c:pt idx="3042">
                  <c:v>62.79113197326663</c:v>
                </c:pt>
                <c:pt idx="3043">
                  <c:v>62.811460018157931</c:v>
                </c:pt>
                <c:pt idx="3044">
                  <c:v>62.836038112640331</c:v>
                </c:pt>
                <c:pt idx="3045">
                  <c:v>62.856590986251732</c:v>
                </c:pt>
                <c:pt idx="3046">
                  <c:v>62.877140045165731</c:v>
                </c:pt>
                <c:pt idx="3047">
                  <c:v>62.901679039001728</c:v>
                </c:pt>
                <c:pt idx="3048">
                  <c:v>62.922209024429726</c:v>
                </c:pt>
                <c:pt idx="3049">
                  <c:v>62.942644119262731</c:v>
                </c:pt>
                <c:pt idx="3050">
                  <c:v>62.96722817420973</c:v>
                </c:pt>
                <c:pt idx="3051">
                  <c:v>62.987737178802732</c:v>
                </c:pt>
                <c:pt idx="3052">
                  <c:v>63.008221149444729</c:v>
                </c:pt>
                <c:pt idx="3053">
                  <c:v>63.032759189605727</c:v>
                </c:pt>
                <c:pt idx="3054">
                  <c:v>63.053280115127727</c:v>
                </c:pt>
                <c:pt idx="3055">
                  <c:v>63.073750019073728</c:v>
                </c:pt>
                <c:pt idx="3056">
                  <c:v>63.098283052444728</c:v>
                </c:pt>
                <c:pt idx="3057">
                  <c:v>63.118777990340732</c:v>
                </c:pt>
                <c:pt idx="3058">
                  <c:v>63.139301061630732</c:v>
                </c:pt>
                <c:pt idx="3059">
                  <c:v>63.163829088210726</c:v>
                </c:pt>
                <c:pt idx="3060">
                  <c:v>63.184329986572727</c:v>
                </c:pt>
                <c:pt idx="3061">
                  <c:v>63.204822063445732</c:v>
                </c:pt>
                <c:pt idx="3062">
                  <c:v>63.22933197021473</c:v>
                </c:pt>
                <c:pt idx="3063">
                  <c:v>63.249862194061727</c:v>
                </c:pt>
                <c:pt idx="3064">
                  <c:v>63.270359039306726</c:v>
                </c:pt>
                <c:pt idx="3065">
                  <c:v>63.294881105422732</c:v>
                </c:pt>
                <c:pt idx="3066">
                  <c:v>63.315380096435732</c:v>
                </c:pt>
                <c:pt idx="3067">
                  <c:v>63.335870981216729</c:v>
                </c:pt>
                <c:pt idx="3068">
                  <c:v>63.36043000221273</c:v>
                </c:pt>
                <c:pt idx="3069">
                  <c:v>63.380952119827732</c:v>
                </c:pt>
                <c:pt idx="3070">
                  <c:v>63.401487112045729</c:v>
                </c:pt>
                <c:pt idx="3071">
                  <c:v>63.425980091094729</c:v>
                </c:pt>
                <c:pt idx="3072">
                  <c:v>63.44648313522373</c:v>
                </c:pt>
                <c:pt idx="3073">
                  <c:v>63.466974020004727</c:v>
                </c:pt>
                <c:pt idx="3074">
                  <c:v>63.491465091705727</c:v>
                </c:pt>
                <c:pt idx="3075">
                  <c:v>63.512006998061729</c:v>
                </c:pt>
                <c:pt idx="3076">
                  <c:v>63.532503128051729</c:v>
                </c:pt>
                <c:pt idx="3077">
                  <c:v>63.556992053985731</c:v>
                </c:pt>
                <c:pt idx="3078">
                  <c:v>63.577480077743729</c:v>
                </c:pt>
                <c:pt idx="3079">
                  <c:v>63.598064184188729</c:v>
                </c:pt>
                <c:pt idx="3080">
                  <c:v>63.622581005096727</c:v>
                </c:pt>
                <c:pt idx="3081">
                  <c:v>63.643083095550729</c:v>
                </c:pt>
                <c:pt idx="3082">
                  <c:v>63.663578033447727</c:v>
                </c:pt>
                <c:pt idx="3083">
                  <c:v>63.688112974166728</c:v>
                </c:pt>
                <c:pt idx="3084">
                  <c:v>63.708605051040728</c:v>
                </c:pt>
                <c:pt idx="3085">
                  <c:v>63.729103088378729</c:v>
                </c:pt>
                <c:pt idx="3086">
                  <c:v>63.753628969196726</c:v>
                </c:pt>
                <c:pt idx="3087">
                  <c:v>63.774130105976731</c:v>
                </c:pt>
                <c:pt idx="3088">
                  <c:v>63.798645019526731</c:v>
                </c:pt>
                <c:pt idx="3089">
                  <c:v>63.819139003756732</c:v>
                </c:pt>
                <c:pt idx="3090">
                  <c:v>63.839557170866726</c:v>
                </c:pt>
                <c:pt idx="3091">
                  <c:v>63.86415004730673</c:v>
                </c:pt>
                <c:pt idx="3092">
                  <c:v>63.884711027146729</c:v>
                </c:pt>
                <c:pt idx="3093">
                  <c:v>63.905204057696729</c:v>
                </c:pt>
                <c:pt idx="3094">
                  <c:v>63.929737091066727</c:v>
                </c:pt>
                <c:pt idx="3095">
                  <c:v>63.950237035746731</c:v>
                </c:pt>
                <c:pt idx="3096">
                  <c:v>63.970733165736732</c:v>
                </c:pt>
                <c:pt idx="3097">
                  <c:v>63.99523615836673</c:v>
                </c:pt>
                <c:pt idx="3098">
                  <c:v>64.015761137006734</c:v>
                </c:pt>
                <c:pt idx="3099">
                  <c:v>64.036286115646732</c:v>
                </c:pt>
                <c:pt idx="3100">
                  <c:v>64.060796976086735</c:v>
                </c:pt>
                <c:pt idx="3101">
                  <c:v>64.081326007846741</c:v>
                </c:pt>
                <c:pt idx="3102">
                  <c:v>64.101830005646747</c:v>
                </c:pt>
                <c:pt idx="3103">
                  <c:v>64.126320123676749</c:v>
                </c:pt>
                <c:pt idx="3104">
                  <c:v>64.146835088726746</c:v>
                </c:pt>
                <c:pt idx="3105">
                  <c:v>64.167339086536742</c:v>
                </c:pt>
                <c:pt idx="3106">
                  <c:v>64.191848039626748</c:v>
                </c:pt>
                <c:pt idx="3107">
                  <c:v>64.212375164036757</c:v>
                </c:pt>
                <c:pt idx="3108">
                  <c:v>64.232788085936761</c:v>
                </c:pt>
                <c:pt idx="3109">
                  <c:v>64.257425069806757</c:v>
                </c:pt>
                <c:pt idx="3110">
                  <c:v>64.277904987336754</c:v>
                </c:pt>
                <c:pt idx="3111">
                  <c:v>64.298418998716755</c:v>
                </c:pt>
                <c:pt idx="3112">
                  <c:v>64.322925090786754</c:v>
                </c:pt>
                <c:pt idx="3113">
                  <c:v>64.343473196026764</c:v>
                </c:pt>
                <c:pt idx="3114">
                  <c:v>64.36394715308677</c:v>
                </c:pt>
                <c:pt idx="3115">
                  <c:v>64.388447046276767</c:v>
                </c:pt>
                <c:pt idx="3116">
                  <c:v>64.408962965006765</c:v>
                </c:pt>
                <c:pt idx="3117">
                  <c:v>64.42949008941676</c:v>
                </c:pt>
                <c:pt idx="3118">
                  <c:v>64.453967094416754</c:v>
                </c:pt>
                <c:pt idx="3119">
                  <c:v>64.474514961246754</c:v>
                </c:pt>
                <c:pt idx="3120">
                  <c:v>64.495016098026753</c:v>
                </c:pt>
                <c:pt idx="3121">
                  <c:v>64.519524097446748</c:v>
                </c:pt>
                <c:pt idx="3122">
                  <c:v>64.540040016176746</c:v>
                </c:pt>
                <c:pt idx="3123">
                  <c:v>64.56053614616674</c:v>
                </c:pt>
                <c:pt idx="3124">
                  <c:v>64.585050106046737</c:v>
                </c:pt>
                <c:pt idx="3125">
                  <c:v>64.605561971666731</c:v>
                </c:pt>
                <c:pt idx="3126">
                  <c:v>64.626067161556733</c:v>
                </c:pt>
                <c:pt idx="3127">
                  <c:v>64.650590181346729</c:v>
                </c:pt>
                <c:pt idx="3128">
                  <c:v>64.671116113666727</c:v>
                </c:pt>
                <c:pt idx="3129">
                  <c:v>64.691615104676728</c:v>
                </c:pt>
                <c:pt idx="3130">
                  <c:v>64.716125965116731</c:v>
                </c:pt>
                <c:pt idx="3131">
                  <c:v>64.73664212226673</c:v>
                </c:pt>
                <c:pt idx="3132">
                  <c:v>64.757138013836723</c:v>
                </c:pt>
                <c:pt idx="3133">
                  <c:v>64.781633138656716</c:v>
                </c:pt>
                <c:pt idx="3134">
                  <c:v>64.802154064176719</c:v>
                </c:pt>
                <c:pt idx="3135">
                  <c:v>64.822645187376722</c:v>
                </c:pt>
                <c:pt idx="3136">
                  <c:v>64.847130060196719</c:v>
                </c:pt>
                <c:pt idx="3137">
                  <c:v>64.867685079576717</c:v>
                </c:pt>
                <c:pt idx="3138">
                  <c:v>64.888192176816716</c:v>
                </c:pt>
                <c:pt idx="3139">
                  <c:v>64.91268897056672</c:v>
                </c:pt>
                <c:pt idx="3140">
                  <c:v>64.933246135706725</c:v>
                </c:pt>
                <c:pt idx="3141">
                  <c:v>64.953716993336727</c:v>
                </c:pt>
                <c:pt idx="3142">
                  <c:v>64.978229045866726</c:v>
                </c:pt>
                <c:pt idx="3143">
                  <c:v>64.998749971386729</c:v>
                </c:pt>
                <c:pt idx="3144">
                  <c:v>65.019251108166728</c:v>
                </c:pt>
                <c:pt idx="3145">
                  <c:v>65.043759107586723</c:v>
                </c:pt>
                <c:pt idx="3146">
                  <c:v>65.064275979996722</c:v>
                </c:pt>
                <c:pt idx="3147">
                  <c:v>65.084774017336727</c:v>
                </c:pt>
                <c:pt idx="3148">
                  <c:v>65.10930919647673</c:v>
                </c:pt>
                <c:pt idx="3149">
                  <c:v>65.129826068876724</c:v>
                </c:pt>
                <c:pt idx="3150">
                  <c:v>65.150300025936716</c:v>
                </c:pt>
                <c:pt idx="3151">
                  <c:v>65.174837112426715</c:v>
                </c:pt>
                <c:pt idx="3152">
                  <c:v>65.19535017013672</c:v>
                </c:pt>
                <c:pt idx="3153">
                  <c:v>65.215856075286723</c:v>
                </c:pt>
                <c:pt idx="3154">
                  <c:v>65.24039506912672</c:v>
                </c:pt>
                <c:pt idx="3155">
                  <c:v>65.260874986646726</c:v>
                </c:pt>
                <c:pt idx="3156">
                  <c:v>65.281386137006734</c:v>
                </c:pt>
                <c:pt idx="3157">
                  <c:v>65.30589413642673</c:v>
                </c:pt>
                <c:pt idx="3158">
                  <c:v>65.32644701003673</c:v>
                </c:pt>
                <c:pt idx="3159">
                  <c:v>65.346925973896731</c:v>
                </c:pt>
                <c:pt idx="3160">
                  <c:v>65.371437072756734</c:v>
                </c:pt>
                <c:pt idx="3161">
                  <c:v>65.391952991486733</c:v>
                </c:pt>
                <c:pt idx="3162">
                  <c:v>65.412479162216727</c:v>
                </c:pt>
                <c:pt idx="3163">
                  <c:v>65.436957120896736</c:v>
                </c:pt>
                <c:pt idx="3164">
                  <c:v>65.457476139066742</c:v>
                </c:pt>
                <c:pt idx="3165">
                  <c:v>65.477991104126744</c:v>
                </c:pt>
                <c:pt idx="3166">
                  <c:v>65.50249004363674</c:v>
                </c:pt>
                <c:pt idx="3167">
                  <c:v>65.523002147676749</c:v>
                </c:pt>
                <c:pt idx="3168">
                  <c:v>65.54350113868675</c:v>
                </c:pt>
                <c:pt idx="3169">
                  <c:v>65.568035125736756</c:v>
                </c:pt>
                <c:pt idx="3170">
                  <c:v>65.588538169856761</c:v>
                </c:pt>
                <c:pt idx="3171">
                  <c:v>65.609052181246767</c:v>
                </c:pt>
                <c:pt idx="3172">
                  <c:v>65.63356304168677</c:v>
                </c:pt>
                <c:pt idx="3173">
                  <c:v>65.654078006746772</c:v>
                </c:pt>
                <c:pt idx="3174">
                  <c:v>65.674576997756773</c:v>
                </c:pt>
                <c:pt idx="3175">
                  <c:v>65.699084043506772</c:v>
                </c:pt>
                <c:pt idx="3176">
                  <c:v>65.719601154326767</c:v>
                </c:pt>
                <c:pt idx="3177">
                  <c:v>65.740123987196768</c:v>
                </c:pt>
                <c:pt idx="3178">
                  <c:v>65.764610052106761</c:v>
                </c:pt>
                <c:pt idx="3179">
                  <c:v>65.78515696525676</c:v>
                </c:pt>
                <c:pt idx="3180">
                  <c:v>65.805638074876754</c:v>
                </c:pt>
                <c:pt idx="3181">
                  <c:v>65.83016204833676</c:v>
                </c:pt>
                <c:pt idx="3182">
                  <c:v>65.850682020186753</c:v>
                </c:pt>
                <c:pt idx="3183">
                  <c:v>65.871180057526743</c:v>
                </c:pt>
                <c:pt idx="3184">
                  <c:v>65.895693063736744</c:v>
                </c:pt>
                <c:pt idx="3185">
                  <c:v>65.916206121446749</c:v>
                </c:pt>
                <c:pt idx="3186">
                  <c:v>65.936702013016756</c:v>
                </c:pt>
                <c:pt idx="3187">
                  <c:v>65.961236000056758</c:v>
                </c:pt>
                <c:pt idx="3188">
                  <c:v>65.981759071346758</c:v>
                </c:pt>
                <c:pt idx="3189">
                  <c:v>66.002230167386756</c:v>
                </c:pt>
                <c:pt idx="3190">
                  <c:v>66.026751995086755</c:v>
                </c:pt>
                <c:pt idx="3191">
                  <c:v>66.047276973726753</c:v>
                </c:pt>
                <c:pt idx="3192">
                  <c:v>66.067756175996749</c:v>
                </c:pt>
                <c:pt idx="3193">
                  <c:v>66.092292070386748</c:v>
                </c:pt>
                <c:pt idx="3194">
                  <c:v>66.11280703544675</c:v>
                </c:pt>
                <c:pt idx="3195">
                  <c:v>66.133342027666757</c:v>
                </c:pt>
                <c:pt idx="3196">
                  <c:v>66.157821178436762</c:v>
                </c:pt>
                <c:pt idx="3197">
                  <c:v>66.17833113670676</c:v>
                </c:pt>
                <c:pt idx="3198">
                  <c:v>66.198831081386757</c:v>
                </c:pt>
                <c:pt idx="3199">
                  <c:v>66.223417043686752</c:v>
                </c:pt>
                <c:pt idx="3200">
                  <c:v>66.24384903907675</c:v>
                </c:pt>
                <c:pt idx="3201">
                  <c:v>66.264409065246753</c:v>
                </c:pt>
                <c:pt idx="3202">
                  <c:v>66.288896083836747</c:v>
                </c:pt>
                <c:pt idx="3203">
                  <c:v>66.309411048886744</c:v>
                </c:pt>
                <c:pt idx="3204">
                  <c:v>66.329928159716744</c:v>
                </c:pt>
                <c:pt idx="3205">
                  <c:v>66.35444211959674</c:v>
                </c:pt>
                <c:pt idx="3206">
                  <c:v>66.374957084656742</c:v>
                </c:pt>
                <c:pt idx="3207">
                  <c:v>66.395523071286746</c:v>
                </c:pt>
                <c:pt idx="3208">
                  <c:v>66.41996502876674</c:v>
                </c:pt>
                <c:pt idx="3209">
                  <c:v>66.440505027766747</c:v>
                </c:pt>
                <c:pt idx="3210">
                  <c:v>66.461017131806756</c:v>
                </c:pt>
                <c:pt idx="3211">
                  <c:v>66.485496044156761</c:v>
                </c:pt>
                <c:pt idx="3212">
                  <c:v>66.506033182146766</c:v>
                </c:pt>
                <c:pt idx="3213">
                  <c:v>66.52653503417676</c:v>
                </c:pt>
                <c:pt idx="3214">
                  <c:v>66.551042079926759</c:v>
                </c:pt>
                <c:pt idx="3215">
                  <c:v>66.571561098096751</c:v>
                </c:pt>
                <c:pt idx="3216">
                  <c:v>66.592086076736749</c:v>
                </c:pt>
                <c:pt idx="3217">
                  <c:v>66.616569995876745</c:v>
                </c:pt>
                <c:pt idx="3218">
                  <c:v>66.63708806037674</c:v>
                </c:pt>
                <c:pt idx="3219">
                  <c:v>66.657629013056749</c:v>
                </c:pt>
                <c:pt idx="3220">
                  <c:v>66.68210411071675</c:v>
                </c:pt>
                <c:pt idx="3221">
                  <c:v>66.702641963956751</c:v>
                </c:pt>
                <c:pt idx="3222">
                  <c:v>66.723154067996745</c:v>
                </c:pt>
                <c:pt idx="3223">
                  <c:v>66.747635126116748</c:v>
                </c:pt>
                <c:pt idx="3224">
                  <c:v>66.768153190616744</c:v>
                </c:pt>
                <c:pt idx="3225">
                  <c:v>66.788678169246737</c:v>
                </c:pt>
                <c:pt idx="3226">
                  <c:v>66.813169002536739</c:v>
                </c:pt>
                <c:pt idx="3227">
                  <c:v>66.833688974376741</c:v>
                </c:pt>
                <c:pt idx="3228">
                  <c:v>66.854202985766747</c:v>
                </c:pt>
                <c:pt idx="3229">
                  <c:v>66.878719091416755</c:v>
                </c:pt>
                <c:pt idx="3230">
                  <c:v>66.899250030516754</c:v>
                </c:pt>
                <c:pt idx="3231">
                  <c:v>66.919752120966763</c:v>
                </c:pt>
                <c:pt idx="3232">
                  <c:v>66.944260120396763</c:v>
                </c:pt>
                <c:pt idx="3233">
                  <c:v>66.96482896804676</c:v>
                </c:pt>
                <c:pt idx="3234">
                  <c:v>66.985277175906759</c:v>
                </c:pt>
                <c:pt idx="3235">
                  <c:v>67.009732961656752</c:v>
                </c:pt>
                <c:pt idx="3236">
                  <c:v>67.030272006986749</c:v>
                </c:pt>
                <c:pt idx="3237">
                  <c:v>67.050778150556752</c:v>
                </c:pt>
                <c:pt idx="3238">
                  <c:v>67.075278043746749</c:v>
                </c:pt>
                <c:pt idx="3239">
                  <c:v>67.095811128616745</c:v>
                </c:pt>
                <c:pt idx="3240">
                  <c:v>67.11633896827675</c:v>
                </c:pt>
                <c:pt idx="3241">
                  <c:v>67.140827178956755</c:v>
                </c:pt>
                <c:pt idx="3242">
                  <c:v>67.161339044566759</c:v>
                </c:pt>
                <c:pt idx="3243">
                  <c:v>67.181899070736762</c:v>
                </c:pt>
                <c:pt idx="3244">
                  <c:v>67.206387042996766</c:v>
                </c:pt>
                <c:pt idx="3245">
                  <c:v>67.226870059966771</c:v>
                </c:pt>
                <c:pt idx="3246">
                  <c:v>67.247393131256771</c:v>
                </c:pt>
                <c:pt idx="3247">
                  <c:v>67.271906137466772</c:v>
                </c:pt>
                <c:pt idx="3248">
                  <c:v>67.292419195176777</c:v>
                </c:pt>
                <c:pt idx="3249">
                  <c:v>67.312956094746781</c:v>
                </c:pt>
                <c:pt idx="3250">
                  <c:v>67.337464094166776</c:v>
                </c:pt>
                <c:pt idx="3251">
                  <c:v>67.35796117782678</c:v>
                </c:pt>
                <c:pt idx="3252">
                  <c:v>67.378534078596772</c:v>
                </c:pt>
                <c:pt idx="3253">
                  <c:v>67.402989149096769</c:v>
                </c:pt>
                <c:pt idx="3254">
                  <c:v>67.423489093776766</c:v>
                </c:pt>
                <c:pt idx="3255">
                  <c:v>67.444156169886767</c:v>
                </c:pt>
                <c:pt idx="3256">
                  <c:v>67.468482971186759</c:v>
                </c:pt>
                <c:pt idx="3257">
                  <c:v>67.489015102386759</c:v>
                </c:pt>
                <c:pt idx="3258">
                  <c:v>67.509560108186761</c:v>
                </c:pt>
                <c:pt idx="3259">
                  <c:v>67.534065008166763</c:v>
                </c:pt>
                <c:pt idx="3260">
                  <c:v>67.554542064666762</c:v>
                </c:pt>
                <c:pt idx="3261">
                  <c:v>67.575088024136761</c:v>
                </c:pt>
                <c:pt idx="3262">
                  <c:v>67.599577188496752</c:v>
                </c:pt>
                <c:pt idx="3263">
                  <c:v>67.620100975036749</c:v>
                </c:pt>
                <c:pt idx="3264">
                  <c:v>67.640613079066753</c:v>
                </c:pt>
                <c:pt idx="3265">
                  <c:v>67.665102005006744</c:v>
                </c:pt>
                <c:pt idx="3266">
                  <c:v>67.685603141786743</c:v>
                </c:pt>
                <c:pt idx="3267">
                  <c:v>67.706137180326749</c:v>
                </c:pt>
                <c:pt idx="3268">
                  <c:v>67.730628967286748</c:v>
                </c:pt>
                <c:pt idx="3269">
                  <c:v>67.751195192336752</c:v>
                </c:pt>
                <c:pt idx="3270">
                  <c:v>70.550530910491943</c:v>
                </c:pt>
                <c:pt idx="3271">
                  <c:v>70.551003932952881</c:v>
                </c:pt>
                <c:pt idx="3272">
                  <c:v>70.551454067230225</c:v>
                </c:pt>
                <c:pt idx="3273">
                  <c:v>70.552098035812378</c:v>
                </c:pt>
                <c:pt idx="3274">
                  <c:v>70.552605867385864</c:v>
                </c:pt>
                <c:pt idx="3275">
                  <c:v>70.553030967712402</c:v>
                </c:pt>
                <c:pt idx="3276">
                  <c:v>70.553453922271729</c:v>
                </c:pt>
                <c:pt idx="3277">
                  <c:v>70.553869009017944</c:v>
                </c:pt>
                <c:pt idx="3278">
                  <c:v>70.554286956787109</c:v>
                </c:pt>
                <c:pt idx="3279">
                  <c:v>70.554769039154053</c:v>
                </c:pt>
                <c:pt idx="3280">
                  <c:v>70.555213928222656</c:v>
                </c:pt>
                <c:pt idx="3281">
                  <c:v>70.555397033691406</c:v>
                </c:pt>
                <c:pt idx="3282">
                  <c:v>70.555471897125244</c:v>
                </c:pt>
                <c:pt idx="3283">
                  <c:v>70.555546998977661</c:v>
                </c:pt>
                <c:pt idx="3284">
                  <c:v>70.55563497543335</c:v>
                </c:pt>
                <c:pt idx="3285">
                  <c:v>70.555710077285767</c:v>
                </c:pt>
                <c:pt idx="3286">
                  <c:v>70.555784940719604</c:v>
                </c:pt>
                <c:pt idx="3287">
                  <c:v>70.555859088897705</c:v>
                </c:pt>
                <c:pt idx="3288">
                  <c:v>70.555933952331543</c:v>
                </c:pt>
                <c:pt idx="3289">
                  <c:v>70.55600905418396</c:v>
                </c:pt>
                <c:pt idx="3290">
                  <c:v>70.556082963943481</c:v>
                </c:pt>
                <c:pt idx="3291">
                  <c:v>70.556156873703003</c:v>
                </c:pt>
                <c:pt idx="3292">
                  <c:v>70.55623197555542</c:v>
                </c:pt>
                <c:pt idx="3293">
                  <c:v>70.556305885314941</c:v>
                </c:pt>
                <c:pt idx="3294">
                  <c:v>70.556380987167358</c:v>
                </c:pt>
                <c:pt idx="3295">
                  <c:v>70.55645489692688</c:v>
                </c:pt>
                <c:pt idx="3296">
                  <c:v>70.556529998779297</c:v>
                </c:pt>
                <c:pt idx="3297">
                  <c:v>70.556603908538818</c:v>
                </c:pt>
                <c:pt idx="3298">
                  <c:v>70.556678056716919</c:v>
                </c:pt>
                <c:pt idx="3299">
                  <c:v>70.55675196647644</c:v>
                </c:pt>
                <c:pt idx="3300">
                  <c:v>70.556827068328857</c:v>
                </c:pt>
                <c:pt idx="3301">
                  <c:v>70.556900978088379</c:v>
                </c:pt>
                <c:pt idx="3302">
                  <c:v>70.5569748878479</c:v>
                </c:pt>
                <c:pt idx="3303">
                  <c:v>70.557049989700317</c:v>
                </c:pt>
                <c:pt idx="3304">
                  <c:v>70.557123899459839</c:v>
                </c:pt>
                <c:pt idx="3305">
                  <c:v>70.557198047637939</c:v>
                </c:pt>
                <c:pt idx="3306">
                  <c:v>70.557272911071777</c:v>
                </c:pt>
                <c:pt idx="3307">
                  <c:v>70.557345867156982</c:v>
                </c:pt>
                <c:pt idx="3308">
                  <c:v>70.557420969009399</c:v>
                </c:pt>
                <c:pt idx="3309">
                  <c:v>70.557494878768921</c:v>
                </c:pt>
                <c:pt idx="3310">
                  <c:v>70.557569980621338</c:v>
                </c:pt>
                <c:pt idx="3311">
                  <c:v>70.557643890380859</c:v>
                </c:pt>
                <c:pt idx="3312">
                  <c:v>70.557718992233276</c:v>
                </c:pt>
                <c:pt idx="3313">
                  <c:v>70.557792901992798</c:v>
                </c:pt>
                <c:pt idx="3314">
                  <c:v>70.557868003845215</c:v>
                </c:pt>
                <c:pt idx="3315">
                  <c:v>70.557941913604736</c:v>
                </c:pt>
                <c:pt idx="3316">
                  <c:v>70.558016061782837</c:v>
                </c:pt>
                <c:pt idx="3317">
                  <c:v>70.558089971542358</c:v>
                </c:pt>
                <c:pt idx="3318">
                  <c:v>70.558165073394775</c:v>
                </c:pt>
                <c:pt idx="3319">
                  <c:v>70.558238983154297</c:v>
                </c:pt>
                <c:pt idx="3320">
                  <c:v>70.558314085006714</c:v>
                </c:pt>
                <c:pt idx="3321">
                  <c:v>70.558387994766235</c:v>
                </c:pt>
                <c:pt idx="3322">
                  <c:v>70.558461904525757</c:v>
                </c:pt>
                <c:pt idx="3323">
                  <c:v>70.558536052703857</c:v>
                </c:pt>
                <c:pt idx="3324">
                  <c:v>70.558610916137695</c:v>
                </c:pt>
                <c:pt idx="3325">
                  <c:v>70.558686017990112</c:v>
                </c:pt>
                <c:pt idx="3326">
                  <c:v>70.558759927749634</c:v>
                </c:pt>
                <c:pt idx="3327">
                  <c:v>70.558834075927734</c:v>
                </c:pt>
                <c:pt idx="3328">
                  <c:v>70.558908939361572</c:v>
                </c:pt>
                <c:pt idx="3329">
                  <c:v>70.558984041213989</c:v>
                </c:pt>
                <c:pt idx="3330">
                  <c:v>70.559057950973511</c:v>
                </c:pt>
                <c:pt idx="3331">
                  <c:v>70.559134006500244</c:v>
                </c:pt>
                <c:pt idx="3332">
                  <c:v>70.559210062026978</c:v>
                </c:pt>
                <c:pt idx="3333">
                  <c:v>70.559283971786499</c:v>
                </c:pt>
                <c:pt idx="3334">
                  <c:v>70.559357881546021</c:v>
                </c:pt>
                <c:pt idx="3335">
                  <c:v>70.559432983398438</c:v>
                </c:pt>
                <c:pt idx="3336">
                  <c:v>70.559508085250854</c:v>
                </c:pt>
                <c:pt idx="3337">
                  <c:v>70.559581995010376</c:v>
                </c:pt>
                <c:pt idx="3338">
                  <c:v>70.559656858444214</c:v>
                </c:pt>
                <c:pt idx="3339">
                  <c:v>70.559731006622314</c:v>
                </c:pt>
                <c:pt idx="3340">
                  <c:v>70.559805870056152</c:v>
                </c:pt>
                <c:pt idx="3341">
                  <c:v>70.559880018234253</c:v>
                </c:pt>
                <c:pt idx="3342">
                  <c:v>70.559954881668091</c:v>
                </c:pt>
                <c:pt idx="3343">
                  <c:v>70.560029029846177</c:v>
                </c:pt>
                <c:pt idx="3344">
                  <c:v>70.560103893279987</c:v>
                </c:pt>
                <c:pt idx="3345">
                  <c:v>70.560178995132489</c:v>
                </c:pt>
                <c:pt idx="3346">
                  <c:v>70.560253858566284</c:v>
                </c:pt>
                <c:pt idx="3347">
                  <c:v>70.560328006744385</c:v>
                </c:pt>
                <c:pt idx="3348">
                  <c:v>70.56040287017818</c:v>
                </c:pt>
                <c:pt idx="3349">
                  <c:v>70.560477018356281</c:v>
                </c:pt>
                <c:pt idx="3350">
                  <c:v>70.56055188179019</c:v>
                </c:pt>
                <c:pt idx="3351">
                  <c:v>70.56062602996829</c:v>
                </c:pt>
                <c:pt idx="3352">
                  <c:v>70.560700893402085</c:v>
                </c:pt>
                <c:pt idx="3353">
                  <c:v>70.560781002044678</c:v>
                </c:pt>
                <c:pt idx="3354">
                  <c:v>70.560855865478487</c:v>
                </c:pt>
                <c:pt idx="3355">
                  <c:v>70.56093096733089</c:v>
                </c:pt>
                <c:pt idx="3356">
                  <c:v>70.561006069183378</c:v>
                </c:pt>
                <c:pt idx="3357">
                  <c:v>70.561079978942885</c:v>
                </c:pt>
                <c:pt idx="3358">
                  <c:v>70.561155080795288</c:v>
                </c:pt>
                <c:pt idx="3359">
                  <c:v>70.561228990554781</c:v>
                </c:pt>
                <c:pt idx="3360">
                  <c:v>70.561302900314288</c:v>
                </c:pt>
                <c:pt idx="3361">
                  <c:v>70.561377048492389</c:v>
                </c:pt>
                <c:pt idx="3362">
                  <c:v>70.561451911926284</c:v>
                </c:pt>
                <c:pt idx="3363">
                  <c:v>70.561526060104384</c:v>
                </c:pt>
                <c:pt idx="3364">
                  <c:v>70.56160092353818</c:v>
                </c:pt>
                <c:pt idx="3365">
                  <c:v>70.56167507171628</c:v>
                </c:pt>
                <c:pt idx="3366">
                  <c:v>70.561748981475787</c:v>
                </c:pt>
                <c:pt idx="3367">
                  <c:v>70.56182289123538</c:v>
                </c:pt>
                <c:pt idx="3368">
                  <c:v>70.561897039413481</c:v>
                </c:pt>
                <c:pt idx="3369">
                  <c:v>70.561970949172988</c:v>
                </c:pt>
                <c:pt idx="3370">
                  <c:v>70.562044858932481</c:v>
                </c:pt>
                <c:pt idx="3371">
                  <c:v>70.562119007110581</c:v>
                </c:pt>
                <c:pt idx="3372">
                  <c:v>70.562193870544391</c:v>
                </c:pt>
                <c:pt idx="3373">
                  <c:v>70.562268018722477</c:v>
                </c:pt>
                <c:pt idx="3374">
                  <c:v>70.562342882156386</c:v>
                </c:pt>
                <c:pt idx="3375">
                  <c:v>70.562417030334487</c:v>
                </c:pt>
                <c:pt idx="3376">
                  <c:v>70.56249094009398</c:v>
                </c:pt>
                <c:pt idx="3377">
                  <c:v>70.562565088272081</c:v>
                </c:pt>
                <c:pt idx="3378">
                  <c:v>70.562638998031588</c:v>
                </c:pt>
                <c:pt idx="3379">
                  <c:v>70.56271290779118</c:v>
                </c:pt>
                <c:pt idx="3380">
                  <c:v>70.562787055969281</c:v>
                </c:pt>
                <c:pt idx="3381">
                  <c:v>70.562860965728788</c:v>
                </c:pt>
                <c:pt idx="3382">
                  <c:v>70.562936067581191</c:v>
                </c:pt>
                <c:pt idx="3383">
                  <c:v>70.563009977340684</c:v>
                </c:pt>
                <c:pt idx="3384">
                  <c:v>70.563085079193087</c:v>
                </c:pt>
                <c:pt idx="3385">
                  <c:v>70.563160896301284</c:v>
                </c:pt>
                <c:pt idx="3386">
                  <c:v>70.563235044479384</c:v>
                </c:pt>
                <c:pt idx="3387">
                  <c:v>70.56330990791318</c:v>
                </c:pt>
                <c:pt idx="3388">
                  <c:v>70.563389062881484</c:v>
                </c:pt>
                <c:pt idx="3389">
                  <c:v>70.563468933105483</c:v>
                </c:pt>
                <c:pt idx="3390">
                  <c:v>70.563544034957886</c:v>
                </c:pt>
                <c:pt idx="3391">
                  <c:v>70.563617944717379</c:v>
                </c:pt>
                <c:pt idx="3392">
                  <c:v>70.563692092895479</c:v>
                </c:pt>
                <c:pt idx="3393">
                  <c:v>70.563766002654987</c:v>
                </c:pt>
                <c:pt idx="3394">
                  <c:v>70.563840866088881</c:v>
                </c:pt>
                <c:pt idx="3395">
                  <c:v>70.563915967941284</c:v>
                </c:pt>
                <c:pt idx="3396">
                  <c:v>70.563991069793687</c:v>
                </c:pt>
                <c:pt idx="3397">
                  <c:v>70.564066886901884</c:v>
                </c:pt>
                <c:pt idx="3398">
                  <c:v>70.564141988754287</c:v>
                </c:pt>
                <c:pt idx="3399">
                  <c:v>70.575440883636489</c:v>
                </c:pt>
                <c:pt idx="3400">
                  <c:v>70.599952936172485</c:v>
                </c:pt>
                <c:pt idx="3401">
                  <c:v>70.620411872863784</c:v>
                </c:pt>
                <c:pt idx="3402">
                  <c:v>70.640902042388888</c:v>
                </c:pt>
                <c:pt idx="3403">
                  <c:v>70.665517091751283</c:v>
                </c:pt>
                <c:pt idx="3404">
                  <c:v>70.686027050018282</c:v>
                </c:pt>
                <c:pt idx="3405">
                  <c:v>70.706507921219284</c:v>
                </c:pt>
                <c:pt idx="3406">
                  <c:v>70.731046915054279</c:v>
                </c:pt>
                <c:pt idx="3407">
                  <c:v>70.75154399871829</c:v>
                </c:pt>
                <c:pt idx="3408">
                  <c:v>70.772048950195284</c:v>
                </c:pt>
                <c:pt idx="3409">
                  <c:v>70.79658102989228</c:v>
                </c:pt>
                <c:pt idx="3410">
                  <c:v>70.817096948623288</c:v>
                </c:pt>
                <c:pt idx="3411">
                  <c:v>70.837591886520286</c:v>
                </c:pt>
                <c:pt idx="3412">
                  <c:v>70.862102985382279</c:v>
                </c:pt>
                <c:pt idx="3413">
                  <c:v>70.882622003555284</c:v>
                </c:pt>
                <c:pt idx="3414">
                  <c:v>70.903136968612287</c:v>
                </c:pt>
                <c:pt idx="3415">
                  <c:v>70.92762303352329</c:v>
                </c:pt>
                <c:pt idx="3416">
                  <c:v>70.948143005371278</c:v>
                </c:pt>
                <c:pt idx="3417">
                  <c:v>70.968674898147285</c:v>
                </c:pt>
                <c:pt idx="3418">
                  <c:v>70.99317407608028</c:v>
                </c:pt>
                <c:pt idx="3419">
                  <c:v>71.013679981231277</c:v>
                </c:pt>
                <c:pt idx="3420">
                  <c:v>71.03419494628929</c:v>
                </c:pt>
                <c:pt idx="3421">
                  <c:v>71.05874300003029</c:v>
                </c:pt>
                <c:pt idx="3422">
                  <c:v>71.079248905182283</c:v>
                </c:pt>
                <c:pt idx="3423">
                  <c:v>71.09974098205528</c:v>
                </c:pt>
                <c:pt idx="3424">
                  <c:v>71.124273061752291</c:v>
                </c:pt>
                <c:pt idx="3425">
                  <c:v>71.144752025604291</c:v>
                </c:pt>
                <c:pt idx="3426">
                  <c:v>71.165265083313287</c:v>
                </c:pt>
                <c:pt idx="3427">
                  <c:v>71.189795970916279</c:v>
                </c:pt>
                <c:pt idx="3428">
                  <c:v>71.210270881653287</c:v>
                </c:pt>
                <c:pt idx="3429">
                  <c:v>71.230784893036287</c:v>
                </c:pt>
                <c:pt idx="3430">
                  <c:v>71.255415916443283</c:v>
                </c:pt>
                <c:pt idx="3431">
                  <c:v>71.27584791183429</c:v>
                </c:pt>
                <c:pt idx="3432">
                  <c:v>71.29636192321729</c:v>
                </c:pt>
                <c:pt idx="3433">
                  <c:v>71.320874929428285</c:v>
                </c:pt>
                <c:pt idx="3434">
                  <c:v>71.341438055038282</c:v>
                </c:pt>
                <c:pt idx="3435">
                  <c:v>71.36184906959528</c:v>
                </c:pt>
                <c:pt idx="3436">
                  <c:v>71.386403083801284</c:v>
                </c:pt>
                <c:pt idx="3437">
                  <c:v>71.406883955002286</c:v>
                </c:pt>
                <c:pt idx="3438">
                  <c:v>71.427416086197283</c:v>
                </c:pt>
                <c:pt idx="3439">
                  <c:v>71.451942920685283</c:v>
                </c:pt>
                <c:pt idx="3440">
                  <c:v>71.472446918487279</c:v>
                </c:pt>
                <c:pt idx="3441">
                  <c:v>71.49294400215129</c:v>
                </c:pt>
                <c:pt idx="3442">
                  <c:v>71.517468929290288</c:v>
                </c:pt>
                <c:pt idx="3443">
                  <c:v>71.537977933883283</c:v>
                </c:pt>
                <c:pt idx="3444">
                  <c:v>71.558472871776289</c:v>
                </c:pt>
                <c:pt idx="3445">
                  <c:v>71.582983016966281</c:v>
                </c:pt>
                <c:pt idx="3446">
                  <c:v>71.603514909746281</c:v>
                </c:pt>
                <c:pt idx="3447">
                  <c:v>71.623980045316287</c:v>
                </c:pt>
                <c:pt idx="3448">
                  <c:v>71.648527860646283</c:v>
                </c:pt>
                <c:pt idx="3449">
                  <c:v>71.669025897976283</c:v>
                </c:pt>
                <c:pt idx="3450">
                  <c:v>71.689548969266284</c:v>
                </c:pt>
                <c:pt idx="3451">
                  <c:v>71.71407389640629</c:v>
                </c:pt>
                <c:pt idx="3452">
                  <c:v>71.734590053556289</c:v>
                </c:pt>
                <c:pt idx="3453">
                  <c:v>71.755069971086286</c:v>
                </c:pt>
                <c:pt idx="3454">
                  <c:v>71.779618024826277</c:v>
                </c:pt>
                <c:pt idx="3455">
                  <c:v>71.800082921986288</c:v>
                </c:pt>
                <c:pt idx="3456">
                  <c:v>71.820600032806283</c:v>
                </c:pt>
                <c:pt idx="3457">
                  <c:v>71.845133066176288</c:v>
                </c:pt>
                <c:pt idx="3458">
                  <c:v>71.865643978116282</c:v>
                </c:pt>
                <c:pt idx="3459">
                  <c:v>71.886154890056289</c:v>
                </c:pt>
                <c:pt idx="3460">
                  <c:v>71.910678863526286</c:v>
                </c:pt>
                <c:pt idx="3461">
                  <c:v>71.931201934816286</c:v>
                </c:pt>
                <c:pt idx="3462">
                  <c:v>71.951675891876278</c:v>
                </c:pt>
                <c:pt idx="3463">
                  <c:v>71.976207971576287</c:v>
                </c:pt>
                <c:pt idx="3464">
                  <c:v>71.996707916256284</c:v>
                </c:pt>
                <c:pt idx="3465">
                  <c:v>72.017204046246277</c:v>
                </c:pt>
                <c:pt idx="3466">
                  <c:v>72.041713953016284</c:v>
                </c:pt>
                <c:pt idx="3467">
                  <c:v>72.062229871746283</c:v>
                </c:pt>
                <c:pt idx="3468">
                  <c:v>72.08274006843628</c:v>
                </c:pt>
                <c:pt idx="3469">
                  <c:v>72.107261896136279</c:v>
                </c:pt>
                <c:pt idx="3470">
                  <c:v>72.127754926686279</c:v>
                </c:pt>
                <c:pt idx="3471">
                  <c:v>72.148218870166289</c:v>
                </c:pt>
                <c:pt idx="3472">
                  <c:v>72.172788858416283</c:v>
                </c:pt>
                <c:pt idx="3473">
                  <c:v>72.193280935286282</c:v>
                </c:pt>
                <c:pt idx="3474">
                  <c:v>72.217766046526279</c:v>
                </c:pt>
                <c:pt idx="3475">
                  <c:v>72.238281011586281</c:v>
                </c:pt>
                <c:pt idx="3476">
                  <c:v>72.258817911146281</c:v>
                </c:pt>
                <c:pt idx="3477">
                  <c:v>72.283341884616277</c:v>
                </c:pt>
                <c:pt idx="3478">
                  <c:v>72.303832054136279</c:v>
                </c:pt>
                <c:pt idx="3479">
                  <c:v>72.324337005616286</c:v>
                </c:pt>
                <c:pt idx="3480">
                  <c:v>72.348841905596288</c:v>
                </c:pt>
                <c:pt idx="3481">
                  <c:v>72.369384050366278</c:v>
                </c:pt>
                <c:pt idx="3482">
                  <c:v>72.389888048176289</c:v>
                </c:pt>
                <c:pt idx="3483">
                  <c:v>72.41440701484629</c:v>
                </c:pt>
                <c:pt idx="3484">
                  <c:v>72.434908866886289</c:v>
                </c:pt>
                <c:pt idx="3485">
                  <c:v>72.455412864686281</c:v>
                </c:pt>
                <c:pt idx="3486">
                  <c:v>72.479935884476291</c:v>
                </c:pt>
                <c:pt idx="3487">
                  <c:v>72.500434875486278</c:v>
                </c:pt>
                <c:pt idx="3488">
                  <c:v>72.520948886876283</c:v>
                </c:pt>
                <c:pt idx="3489">
                  <c:v>72.54544901847629</c:v>
                </c:pt>
                <c:pt idx="3490">
                  <c:v>72.565958023076291</c:v>
                </c:pt>
                <c:pt idx="3491">
                  <c:v>72.586442947386288</c:v>
                </c:pt>
                <c:pt idx="3492">
                  <c:v>72.611003875736287</c:v>
                </c:pt>
                <c:pt idx="3493">
                  <c:v>72.63151407241628</c:v>
                </c:pt>
                <c:pt idx="3494">
                  <c:v>72.652005910876284</c:v>
                </c:pt>
                <c:pt idx="3495">
                  <c:v>72.67650008201629</c:v>
                </c:pt>
                <c:pt idx="3496">
                  <c:v>72.697031021116288</c:v>
                </c:pt>
                <c:pt idx="3497">
                  <c:v>72.717531919476286</c:v>
                </c:pt>
                <c:pt idx="3498">
                  <c:v>72.74204397201629</c:v>
                </c:pt>
                <c:pt idx="3499">
                  <c:v>72.762558937076278</c:v>
                </c:pt>
                <c:pt idx="3500">
                  <c:v>72.783112049106279</c:v>
                </c:pt>
                <c:pt idx="3501">
                  <c:v>72.80760097503628</c:v>
                </c:pt>
                <c:pt idx="3502">
                  <c:v>72.828116893766278</c:v>
                </c:pt>
                <c:pt idx="3503">
                  <c:v>72.84861707687628</c:v>
                </c:pt>
                <c:pt idx="3504">
                  <c:v>72.873130083086281</c:v>
                </c:pt>
                <c:pt idx="3505">
                  <c:v>72.893650054936288</c:v>
                </c:pt>
                <c:pt idx="3506">
                  <c:v>72.914139032366279</c:v>
                </c:pt>
                <c:pt idx="3507">
                  <c:v>72.93865799903628</c:v>
                </c:pt>
                <c:pt idx="3508">
                  <c:v>72.959192037586291</c:v>
                </c:pt>
                <c:pt idx="3509">
                  <c:v>72.979671001436287</c:v>
                </c:pt>
                <c:pt idx="3510">
                  <c:v>73.004173040386291</c:v>
                </c:pt>
                <c:pt idx="3511">
                  <c:v>73.024728059766289</c:v>
                </c:pt>
                <c:pt idx="3512">
                  <c:v>73.045217037196281</c:v>
                </c:pt>
                <c:pt idx="3513">
                  <c:v>73.06976389884629</c:v>
                </c:pt>
                <c:pt idx="3514">
                  <c:v>73.090262889866281</c:v>
                </c:pt>
                <c:pt idx="3515">
                  <c:v>73.110785007476281</c:v>
                </c:pt>
                <c:pt idx="3516">
                  <c:v>73.135282993316281</c:v>
                </c:pt>
                <c:pt idx="3517">
                  <c:v>73.155793905256289</c:v>
                </c:pt>
                <c:pt idx="3518">
                  <c:v>73.176287889476285</c:v>
                </c:pt>
                <c:pt idx="3519">
                  <c:v>73.200803041456282</c:v>
                </c:pt>
                <c:pt idx="3520">
                  <c:v>73.221276044846277</c:v>
                </c:pt>
                <c:pt idx="3521">
                  <c:v>73.241853952406288</c:v>
                </c:pt>
                <c:pt idx="3522">
                  <c:v>73.266382932666289</c:v>
                </c:pt>
                <c:pt idx="3523">
                  <c:v>73.28687095641628</c:v>
                </c:pt>
                <c:pt idx="3524">
                  <c:v>73.30736398696628</c:v>
                </c:pt>
                <c:pt idx="3525">
                  <c:v>73.331877946856281</c:v>
                </c:pt>
                <c:pt idx="3526">
                  <c:v>73.352416992186278</c:v>
                </c:pt>
                <c:pt idx="3527">
                  <c:v>73.372889995576287</c:v>
                </c:pt>
                <c:pt idx="3528">
                  <c:v>73.397418022156288</c:v>
                </c:pt>
                <c:pt idx="3529">
                  <c:v>73.417921066286283</c:v>
                </c:pt>
                <c:pt idx="3530">
                  <c:v>73.438443899156283</c:v>
                </c:pt>
                <c:pt idx="3531">
                  <c:v>73.462909936906286</c:v>
                </c:pt>
                <c:pt idx="3532">
                  <c:v>73.483469963076288</c:v>
                </c:pt>
                <c:pt idx="3533">
                  <c:v>73.503969907756286</c:v>
                </c:pt>
                <c:pt idx="3534">
                  <c:v>73.528465986256279</c:v>
                </c:pt>
                <c:pt idx="3535">
                  <c:v>73.54899406432628</c:v>
                </c:pt>
                <c:pt idx="3536">
                  <c:v>73.569494009016282</c:v>
                </c:pt>
                <c:pt idx="3537">
                  <c:v>73.594007015226282</c:v>
                </c:pt>
                <c:pt idx="3538">
                  <c:v>73.61453294753629</c:v>
                </c:pt>
                <c:pt idx="3539">
                  <c:v>73.635020971296285</c:v>
                </c:pt>
                <c:pt idx="3540">
                  <c:v>73.659533023836289</c:v>
                </c:pt>
                <c:pt idx="3541">
                  <c:v>73.68005609512629</c:v>
                </c:pt>
                <c:pt idx="3542">
                  <c:v>73.700567960736279</c:v>
                </c:pt>
                <c:pt idx="3543">
                  <c:v>73.725094079976287</c:v>
                </c:pt>
                <c:pt idx="3544">
                  <c:v>73.74561500549629</c:v>
                </c:pt>
                <c:pt idx="3545">
                  <c:v>73.766098022456291</c:v>
                </c:pt>
                <c:pt idx="3546">
                  <c:v>73.790618896486279</c:v>
                </c:pt>
                <c:pt idx="3547">
                  <c:v>73.81114196777628</c:v>
                </c:pt>
                <c:pt idx="3548">
                  <c:v>73.831623077396287</c:v>
                </c:pt>
                <c:pt idx="3549">
                  <c:v>73.856127977366285</c:v>
                </c:pt>
                <c:pt idx="3550">
                  <c:v>73.876647949216277</c:v>
                </c:pt>
                <c:pt idx="3551">
                  <c:v>73.897171974186278</c:v>
                </c:pt>
                <c:pt idx="3552">
                  <c:v>73.921684026716278</c:v>
                </c:pt>
                <c:pt idx="3553">
                  <c:v>73.942200899126277</c:v>
                </c:pt>
                <c:pt idx="3554">
                  <c:v>73.962697029116285</c:v>
                </c:pt>
                <c:pt idx="3555">
                  <c:v>73.987210035326285</c:v>
                </c:pt>
                <c:pt idx="3556">
                  <c:v>74.007724046706286</c:v>
                </c:pt>
                <c:pt idx="3557">
                  <c:v>74.028218030926283</c:v>
                </c:pt>
                <c:pt idx="3558">
                  <c:v>74.052747011186284</c:v>
                </c:pt>
                <c:pt idx="3559">
                  <c:v>74.073246955876286</c:v>
                </c:pt>
                <c:pt idx="3560">
                  <c:v>74.09377288818628</c:v>
                </c:pt>
                <c:pt idx="3561">
                  <c:v>74.118277072906281</c:v>
                </c:pt>
                <c:pt idx="3562">
                  <c:v>74.138797998426284</c:v>
                </c:pt>
                <c:pt idx="3563">
                  <c:v>74.159287929536291</c:v>
                </c:pt>
                <c:pt idx="3564">
                  <c:v>74.183768033986283</c:v>
                </c:pt>
                <c:pt idx="3565">
                  <c:v>74.204324960706288</c:v>
                </c:pt>
                <c:pt idx="3566">
                  <c:v>74.224673032756286</c:v>
                </c:pt>
                <c:pt idx="3567">
                  <c:v>74.249371051786284</c:v>
                </c:pt>
                <c:pt idx="3568">
                  <c:v>74.269829034806278</c:v>
                </c:pt>
                <c:pt idx="3569">
                  <c:v>74.290327072146283</c:v>
                </c:pt>
                <c:pt idx="3570">
                  <c:v>74.314841985706281</c:v>
                </c:pt>
                <c:pt idx="3571">
                  <c:v>74.335408926006281</c:v>
                </c:pt>
                <c:pt idx="3572">
                  <c:v>74.355889081956278</c:v>
                </c:pt>
                <c:pt idx="3573">
                  <c:v>74.380403995516289</c:v>
                </c:pt>
                <c:pt idx="3574">
                  <c:v>74.400892972946281</c:v>
                </c:pt>
                <c:pt idx="3575">
                  <c:v>74.421427011486287</c:v>
                </c:pt>
                <c:pt idx="3576">
                  <c:v>74.445925951006288</c:v>
                </c:pt>
                <c:pt idx="3577">
                  <c:v>74.466392993926291</c:v>
                </c:pt>
                <c:pt idx="3578">
                  <c:v>74.486933946606285</c:v>
                </c:pt>
                <c:pt idx="3579">
                  <c:v>74.511466979976291</c:v>
                </c:pt>
                <c:pt idx="3580">
                  <c:v>74.531977891926289</c:v>
                </c:pt>
                <c:pt idx="3581">
                  <c:v>74.552495002746284</c:v>
                </c:pt>
                <c:pt idx="3582">
                  <c:v>74.577015876766282</c:v>
                </c:pt>
                <c:pt idx="3583">
                  <c:v>74.597536087036289</c:v>
                </c:pt>
                <c:pt idx="3584">
                  <c:v>74.617985963826285</c:v>
                </c:pt>
                <c:pt idx="3585">
                  <c:v>74.642535924916288</c:v>
                </c:pt>
                <c:pt idx="3586">
                  <c:v>74.663065910336286</c:v>
                </c:pt>
                <c:pt idx="3587">
                  <c:v>74.683554887776282</c:v>
                </c:pt>
                <c:pt idx="3588">
                  <c:v>74.708066940306281</c:v>
                </c:pt>
                <c:pt idx="3589">
                  <c:v>74.728580951686283</c:v>
                </c:pt>
                <c:pt idx="3590">
                  <c:v>74.749096870426285</c:v>
                </c:pt>
                <c:pt idx="3591">
                  <c:v>74.773585081096286</c:v>
                </c:pt>
                <c:pt idx="3592">
                  <c:v>74.79413604736628</c:v>
                </c:pt>
                <c:pt idx="3593">
                  <c:v>74.814686059956287</c:v>
                </c:pt>
                <c:pt idx="3594">
                  <c:v>74.839138984676282</c:v>
                </c:pt>
                <c:pt idx="3595">
                  <c:v>74.859663963316279</c:v>
                </c:pt>
                <c:pt idx="3596">
                  <c:v>74.88019704818629</c:v>
                </c:pt>
                <c:pt idx="3597">
                  <c:v>74.904666900636286</c:v>
                </c:pt>
                <c:pt idx="3598">
                  <c:v>74.925189018246286</c:v>
                </c:pt>
                <c:pt idx="3599">
                  <c:v>74.945677042006281</c:v>
                </c:pt>
                <c:pt idx="3600">
                  <c:v>74.970165967936282</c:v>
                </c:pt>
                <c:pt idx="3601">
                  <c:v>74.990719079976287</c:v>
                </c:pt>
                <c:pt idx="3602">
                  <c:v>75.011226892476287</c:v>
                </c:pt>
                <c:pt idx="3603">
                  <c:v>75.03572297096629</c:v>
                </c:pt>
                <c:pt idx="3604">
                  <c:v>75.056241035466286</c:v>
                </c:pt>
                <c:pt idx="3605">
                  <c:v>75.076756000516284</c:v>
                </c:pt>
                <c:pt idx="3606">
                  <c:v>75.101244926456289</c:v>
                </c:pt>
                <c:pt idx="3607">
                  <c:v>75.121761083606287</c:v>
                </c:pt>
                <c:pt idx="3608">
                  <c:v>75.142282009126291</c:v>
                </c:pt>
                <c:pt idx="3609">
                  <c:v>75.166771888736278</c:v>
                </c:pt>
                <c:pt idx="3610">
                  <c:v>75.187296867366285</c:v>
                </c:pt>
                <c:pt idx="3611">
                  <c:v>75.207830905916282</c:v>
                </c:pt>
                <c:pt idx="3612">
                  <c:v>75.23236107826628</c:v>
                </c:pt>
                <c:pt idx="3613">
                  <c:v>75.252835035326285</c:v>
                </c:pt>
                <c:pt idx="3614">
                  <c:v>75.273357868196285</c:v>
                </c:pt>
                <c:pt idx="3615">
                  <c:v>75.297847032546287</c:v>
                </c:pt>
                <c:pt idx="3616">
                  <c:v>75.318413972856291</c:v>
                </c:pt>
                <c:pt idx="3617">
                  <c:v>75.338891983036291</c:v>
                </c:pt>
                <c:pt idx="3618">
                  <c:v>75.363373041156279</c:v>
                </c:pt>
                <c:pt idx="3619">
                  <c:v>75.383893012996282</c:v>
                </c:pt>
                <c:pt idx="3620">
                  <c:v>75.404459953306286</c:v>
                </c:pt>
                <c:pt idx="3621">
                  <c:v>75.428906917576285</c:v>
                </c:pt>
                <c:pt idx="3622">
                  <c:v>75.449460983276282</c:v>
                </c:pt>
                <c:pt idx="3623">
                  <c:v>75.469992876056281</c:v>
                </c:pt>
                <c:pt idx="3624">
                  <c:v>75.494483947756279</c:v>
                </c:pt>
                <c:pt idx="3625">
                  <c:v>75.514991044996279</c:v>
                </c:pt>
                <c:pt idx="3626">
                  <c:v>75.535503864286284</c:v>
                </c:pt>
                <c:pt idx="3627">
                  <c:v>75.559993982316286</c:v>
                </c:pt>
                <c:pt idx="3628">
                  <c:v>76.370469093322754</c:v>
                </c:pt>
                <c:pt idx="3629">
                  <c:v>76.370933055877686</c:v>
                </c:pt>
                <c:pt idx="3630">
                  <c:v>76.371360063552856</c:v>
                </c:pt>
                <c:pt idx="3631">
                  <c:v>76.371776103973389</c:v>
                </c:pt>
                <c:pt idx="3632">
                  <c:v>76.372191190719604</c:v>
                </c:pt>
                <c:pt idx="3633">
                  <c:v>76.372603178024292</c:v>
                </c:pt>
                <c:pt idx="3634">
                  <c:v>76.373018026351929</c:v>
                </c:pt>
                <c:pt idx="3635">
                  <c:v>76.373461961746216</c:v>
                </c:pt>
                <c:pt idx="3636">
                  <c:v>76.373882055282593</c:v>
                </c:pt>
                <c:pt idx="3637">
                  <c:v>76.374300003051758</c:v>
                </c:pt>
                <c:pt idx="3638">
                  <c:v>76.374771118164063</c:v>
                </c:pt>
                <c:pt idx="3639">
                  <c:v>76.375190019607544</c:v>
                </c:pt>
                <c:pt idx="3640">
                  <c:v>76.375378131866455</c:v>
                </c:pt>
                <c:pt idx="3641">
                  <c:v>76.375450134277344</c:v>
                </c:pt>
                <c:pt idx="3642">
                  <c:v>76.375524044036865</c:v>
                </c:pt>
                <c:pt idx="3643">
                  <c:v>76.37559700012207</c:v>
                </c:pt>
                <c:pt idx="3644">
                  <c:v>76.375670194625854</c:v>
                </c:pt>
                <c:pt idx="3645">
                  <c:v>76.37574315071106</c:v>
                </c:pt>
                <c:pt idx="3646">
                  <c:v>76.375815153121948</c:v>
                </c:pt>
                <c:pt idx="3647">
                  <c:v>76.375888109207153</c:v>
                </c:pt>
                <c:pt idx="3648">
                  <c:v>76.375961065292358</c:v>
                </c:pt>
                <c:pt idx="3649">
                  <c:v>76.376034021377563</c:v>
                </c:pt>
                <c:pt idx="3650">
                  <c:v>76.376106977462769</c:v>
                </c:pt>
                <c:pt idx="3651">
                  <c:v>76.376178979873657</c:v>
                </c:pt>
                <c:pt idx="3652">
                  <c:v>76.376253128051758</c:v>
                </c:pt>
                <c:pt idx="3653">
                  <c:v>76.376326084136963</c:v>
                </c:pt>
                <c:pt idx="3654">
                  <c:v>76.376399040222168</c:v>
                </c:pt>
                <c:pt idx="3655">
                  <c:v>76.376471996307373</c:v>
                </c:pt>
                <c:pt idx="3656">
                  <c:v>76.376543998718262</c:v>
                </c:pt>
                <c:pt idx="3657">
                  <c:v>76.376618146896362</c:v>
                </c:pt>
                <c:pt idx="3658">
                  <c:v>76.376691102981567</c:v>
                </c:pt>
                <c:pt idx="3659">
                  <c:v>76.376764059066772</c:v>
                </c:pt>
                <c:pt idx="3660">
                  <c:v>76.376837968826294</c:v>
                </c:pt>
                <c:pt idx="3661">
                  <c:v>76.376911163330078</c:v>
                </c:pt>
                <c:pt idx="3662">
                  <c:v>76.3769850730896</c:v>
                </c:pt>
                <c:pt idx="3663">
                  <c:v>76.377058982849121</c:v>
                </c:pt>
                <c:pt idx="3664">
                  <c:v>76.377135992050171</c:v>
                </c:pt>
                <c:pt idx="3665">
                  <c:v>76.381467103958158</c:v>
                </c:pt>
                <c:pt idx="3666">
                  <c:v>76.405905961990356</c:v>
                </c:pt>
                <c:pt idx="3667">
                  <c:v>76.426414012908964</c:v>
                </c:pt>
                <c:pt idx="3668">
                  <c:v>76.446838140487657</c:v>
                </c:pt>
                <c:pt idx="3669">
                  <c:v>76.471384048461658</c:v>
                </c:pt>
                <c:pt idx="3670">
                  <c:v>76.491932153701654</c:v>
                </c:pt>
                <c:pt idx="3671">
                  <c:v>76.512526988982657</c:v>
                </c:pt>
                <c:pt idx="3672">
                  <c:v>76.536972045898665</c:v>
                </c:pt>
                <c:pt idx="3673">
                  <c:v>76.557475090026657</c:v>
                </c:pt>
                <c:pt idx="3674">
                  <c:v>76.578005075454655</c:v>
                </c:pt>
                <c:pt idx="3675">
                  <c:v>76.602498054504665</c:v>
                </c:pt>
                <c:pt idx="3676">
                  <c:v>76.622990131378657</c:v>
                </c:pt>
                <c:pt idx="3677">
                  <c:v>76.643529176711667</c:v>
                </c:pt>
                <c:pt idx="3678">
                  <c:v>76.668022155761662</c:v>
                </c:pt>
                <c:pt idx="3679">
                  <c:v>76.688557147979665</c:v>
                </c:pt>
                <c:pt idx="3680">
                  <c:v>76.709056138992665</c:v>
                </c:pt>
                <c:pt idx="3681">
                  <c:v>76.733551025390668</c:v>
                </c:pt>
                <c:pt idx="3682">
                  <c:v>76.754088163375656</c:v>
                </c:pt>
                <c:pt idx="3683">
                  <c:v>76.77460718154866</c:v>
                </c:pt>
                <c:pt idx="3684">
                  <c:v>76.799096107482654</c:v>
                </c:pt>
                <c:pt idx="3685">
                  <c:v>76.819652080535661</c:v>
                </c:pt>
                <c:pt idx="3686">
                  <c:v>76.840149164199659</c:v>
                </c:pt>
                <c:pt idx="3687">
                  <c:v>76.864624023437656</c:v>
                </c:pt>
                <c:pt idx="3688">
                  <c:v>76.885179996490663</c:v>
                </c:pt>
                <c:pt idx="3689">
                  <c:v>76.905647039413665</c:v>
                </c:pt>
                <c:pt idx="3690">
                  <c:v>76.930165052413656</c:v>
                </c:pt>
                <c:pt idx="3691">
                  <c:v>76.950678110122666</c:v>
                </c:pt>
                <c:pt idx="3692">
                  <c:v>76.971207141876661</c:v>
                </c:pt>
                <c:pt idx="3693">
                  <c:v>76.995712995529658</c:v>
                </c:pt>
                <c:pt idx="3694">
                  <c:v>77.016239166259666</c:v>
                </c:pt>
                <c:pt idx="3695">
                  <c:v>77.036736965179657</c:v>
                </c:pt>
                <c:pt idx="3696">
                  <c:v>77.061232089996665</c:v>
                </c:pt>
                <c:pt idx="3697">
                  <c:v>77.081762075424663</c:v>
                </c:pt>
                <c:pt idx="3698">
                  <c:v>77.102259159087666</c:v>
                </c:pt>
                <c:pt idx="3699">
                  <c:v>77.126760005950658</c:v>
                </c:pt>
                <c:pt idx="3700">
                  <c:v>77.147288084029668</c:v>
                </c:pt>
                <c:pt idx="3701">
                  <c:v>77.16781401634266</c:v>
                </c:pt>
                <c:pt idx="3702">
                  <c:v>77.19230914115866</c:v>
                </c:pt>
                <c:pt idx="3703">
                  <c:v>77.212748050689655</c:v>
                </c:pt>
                <c:pt idx="3704">
                  <c:v>77.233349084853657</c:v>
                </c:pt>
                <c:pt idx="3705">
                  <c:v>77.257830142974655</c:v>
                </c:pt>
                <c:pt idx="3706">
                  <c:v>77.278374195098664</c:v>
                </c:pt>
                <c:pt idx="3707">
                  <c:v>77.298860073089656</c:v>
                </c:pt>
                <c:pt idx="3708">
                  <c:v>77.323383092880661</c:v>
                </c:pt>
                <c:pt idx="3709">
                  <c:v>77.343871116638667</c:v>
                </c:pt>
                <c:pt idx="3710">
                  <c:v>77.36446213722266</c:v>
                </c:pt>
                <c:pt idx="3711">
                  <c:v>77.388879060747655</c:v>
                </c:pt>
                <c:pt idx="3712">
                  <c:v>77.409425973887664</c:v>
                </c:pt>
                <c:pt idx="3713">
                  <c:v>77.429947137827668</c:v>
                </c:pt>
                <c:pt idx="3714">
                  <c:v>77.454406023027659</c:v>
                </c:pt>
                <c:pt idx="3715">
                  <c:v>77.474949121477664</c:v>
                </c:pt>
                <c:pt idx="3716">
                  <c:v>77.495445013047657</c:v>
                </c:pt>
                <c:pt idx="3717">
                  <c:v>77.519930124287654</c:v>
                </c:pt>
                <c:pt idx="3718">
                  <c:v>77.54047298431766</c:v>
                </c:pt>
                <c:pt idx="3719">
                  <c:v>77.560986042027665</c:v>
                </c:pt>
                <c:pt idx="3720">
                  <c:v>77.585482120517668</c:v>
                </c:pt>
                <c:pt idx="3721">
                  <c:v>77.606024026867658</c:v>
                </c:pt>
                <c:pt idx="3722">
                  <c:v>77.626515150067661</c:v>
                </c:pt>
                <c:pt idx="3723">
                  <c:v>77.651031970977655</c:v>
                </c:pt>
                <c:pt idx="3724">
                  <c:v>77.671571969987667</c:v>
                </c:pt>
                <c:pt idx="3725">
                  <c:v>77.69206714629766</c:v>
                </c:pt>
                <c:pt idx="3726">
                  <c:v>77.716547012327666</c:v>
                </c:pt>
                <c:pt idx="3727">
                  <c:v>77.737116098407668</c:v>
                </c:pt>
                <c:pt idx="3728">
                  <c:v>77.757590055467659</c:v>
                </c:pt>
                <c:pt idx="3729">
                  <c:v>77.782078027727664</c:v>
                </c:pt>
                <c:pt idx="3730">
                  <c:v>77.802620172497654</c:v>
                </c:pt>
                <c:pt idx="3731">
                  <c:v>77.823139190677665</c:v>
                </c:pt>
                <c:pt idx="3732">
                  <c:v>77.847630977627659</c:v>
                </c:pt>
                <c:pt idx="3733">
                  <c:v>77.868165969847666</c:v>
                </c:pt>
                <c:pt idx="3734">
                  <c:v>77.888661146167664</c:v>
                </c:pt>
                <c:pt idx="3735">
                  <c:v>77.913158178327663</c:v>
                </c:pt>
                <c:pt idx="3736">
                  <c:v>77.933688163757665</c:v>
                </c:pt>
                <c:pt idx="3737">
                  <c:v>77.95419096946766</c:v>
                </c:pt>
                <c:pt idx="3738">
                  <c:v>77.978687047957663</c:v>
                </c:pt>
                <c:pt idx="3739">
                  <c:v>77.999214172367658</c:v>
                </c:pt>
                <c:pt idx="3740">
                  <c:v>78.019723176957655</c:v>
                </c:pt>
                <c:pt idx="3741">
                  <c:v>78.044219017027658</c:v>
                </c:pt>
                <c:pt idx="3742">
                  <c:v>78.064772129057658</c:v>
                </c:pt>
                <c:pt idx="3743">
                  <c:v>78.085267066957655</c:v>
                </c:pt>
                <c:pt idx="3744">
                  <c:v>78.109760999677661</c:v>
                </c:pt>
                <c:pt idx="3745">
                  <c:v>78.130300998687659</c:v>
                </c:pt>
                <c:pt idx="3746">
                  <c:v>78.15083003043766</c:v>
                </c:pt>
                <c:pt idx="3747">
                  <c:v>78.175285100937657</c:v>
                </c:pt>
                <c:pt idx="3748">
                  <c:v>78.19582104682766</c:v>
                </c:pt>
                <c:pt idx="3749">
                  <c:v>78.216219186787654</c:v>
                </c:pt>
                <c:pt idx="3750">
                  <c:v>78.240823030467666</c:v>
                </c:pt>
                <c:pt idx="3751">
                  <c:v>78.261307001117657</c:v>
                </c:pt>
                <c:pt idx="3752">
                  <c:v>78.281887054447665</c:v>
                </c:pt>
                <c:pt idx="3753">
                  <c:v>78.306390047077656</c:v>
                </c:pt>
                <c:pt idx="3754">
                  <c:v>78.32690215110766</c:v>
                </c:pt>
                <c:pt idx="3755">
                  <c:v>78.347402095797662</c:v>
                </c:pt>
                <c:pt idx="3756">
                  <c:v>78.371901988987659</c:v>
                </c:pt>
                <c:pt idx="3757">
                  <c:v>78.392438173297663</c:v>
                </c:pt>
                <c:pt idx="3758">
                  <c:v>78.41292309760766</c:v>
                </c:pt>
                <c:pt idx="3759">
                  <c:v>78.437390089037663</c:v>
                </c:pt>
                <c:pt idx="3760">
                  <c:v>78.457951068877662</c:v>
                </c:pt>
                <c:pt idx="3761">
                  <c:v>78.478394031527657</c:v>
                </c:pt>
                <c:pt idx="3762">
                  <c:v>78.502853155137657</c:v>
                </c:pt>
                <c:pt idx="3763">
                  <c:v>78.523449182507662</c:v>
                </c:pt>
                <c:pt idx="3764">
                  <c:v>78.543997049327658</c:v>
                </c:pt>
                <c:pt idx="3765">
                  <c:v>78.568464994427657</c:v>
                </c:pt>
                <c:pt idx="3766">
                  <c:v>78.589027166367657</c:v>
                </c:pt>
                <c:pt idx="3767">
                  <c:v>78.60951805114766</c:v>
                </c:pt>
                <c:pt idx="3768">
                  <c:v>78.634011983867666</c:v>
                </c:pt>
                <c:pt idx="3769">
                  <c:v>78.654568195347665</c:v>
                </c:pt>
                <c:pt idx="3770">
                  <c:v>78.675047159197661</c:v>
                </c:pt>
                <c:pt idx="3771">
                  <c:v>78.699580192567666</c:v>
                </c:pt>
                <c:pt idx="3772">
                  <c:v>78.720081090927664</c:v>
                </c:pt>
                <c:pt idx="3773">
                  <c:v>78.740595102307665</c:v>
                </c:pt>
                <c:pt idx="3774">
                  <c:v>78.765148162837662</c:v>
                </c:pt>
                <c:pt idx="3775">
                  <c:v>78.785631179807666</c:v>
                </c:pt>
                <c:pt idx="3776">
                  <c:v>78.806127071377659</c:v>
                </c:pt>
                <c:pt idx="3777">
                  <c:v>78.830657005307657</c:v>
                </c:pt>
                <c:pt idx="3778">
                  <c:v>78.851166963577668</c:v>
                </c:pt>
                <c:pt idx="3779">
                  <c:v>78.871663093567662</c:v>
                </c:pt>
                <c:pt idx="3780">
                  <c:v>78.896182060237663</c:v>
                </c:pt>
                <c:pt idx="3781">
                  <c:v>78.916679143907658</c:v>
                </c:pt>
                <c:pt idx="3782">
                  <c:v>78.937203168867654</c:v>
                </c:pt>
                <c:pt idx="3783">
                  <c:v>78.961650133137667</c:v>
                </c:pt>
                <c:pt idx="3784">
                  <c:v>78.982125997547655</c:v>
                </c:pt>
                <c:pt idx="3785">
                  <c:v>79.002684116367661</c:v>
                </c:pt>
                <c:pt idx="3786">
                  <c:v>79.02723503112766</c:v>
                </c:pt>
                <c:pt idx="3787">
                  <c:v>79.047752141947655</c:v>
                </c:pt>
                <c:pt idx="3788">
                  <c:v>79.068241119387665</c:v>
                </c:pt>
                <c:pt idx="3789">
                  <c:v>79.092769145967665</c:v>
                </c:pt>
                <c:pt idx="3790">
                  <c:v>79.113238096237666</c:v>
                </c:pt>
                <c:pt idx="3791">
                  <c:v>79.133758068087658</c:v>
                </c:pt>
                <c:pt idx="3792">
                  <c:v>79.158287048337655</c:v>
                </c:pt>
                <c:pt idx="3793">
                  <c:v>79.178815126417661</c:v>
                </c:pt>
                <c:pt idx="3794">
                  <c:v>79.199306964877664</c:v>
                </c:pt>
                <c:pt idx="3795">
                  <c:v>79.223873138427663</c:v>
                </c:pt>
                <c:pt idx="3796">
                  <c:v>79.244357109067664</c:v>
                </c:pt>
                <c:pt idx="3797">
                  <c:v>79.264853000637657</c:v>
                </c:pt>
                <c:pt idx="3798">
                  <c:v>79.289432048797664</c:v>
                </c:pt>
                <c:pt idx="3799">
                  <c:v>79.309868097307657</c:v>
                </c:pt>
                <c:pt idx="3800">
                  <c:v>79.330379009247665</c:v>
                </c:pt>
                <c:pt idx="3801">
                  <c:v>79.354907989497661</c:v>
                </c:pt>
                <c:pt idx="3802">
                  <c:v>79.375454187397665</c:v>
                </c:pt>
                <c:pt idx="3803">
                  <c:v>79.395934104917657</c:v>
                </c:pt>
                <c:pt idx="3804">
                  <c:v>79.420459032057664</c:v>
                </c:pt>
                <c:pt idx="3805">
                  <c:v>79.440973997117666</c:v>
                </c:pt>
                <c:pt idx="3806">
                  <c:v>79.461457967757667</c:v>
                </c:pt>
                <c:pt idx="3807">
                  <c:v>79.485967159267659</c:v>
                </c:pt>
                <c:pt idx="3808">
                  <c:v>79.506466150287665</c:v>
                </c:pt>
                <c:pt idx="3809">
                  <c:v>79.526962041857658</c:v>
                </c:pt>
                <c:pt idx="3810">
                  <c:v>79.551485061647668</c:v>
                </c:pt>
                <c:pt idx="3811">
                  <c:v>79.571990013117656</c:v>
                </c:pt>
                <c:pt idx="3812">
                  <c:v>79.592466115947659</c:v>
                </c:pt>
                <c:pt idx="3813">
                  <c:v>79.617046117777662</c:v>
                </c:pt>
                <c:pt idx="3814">
                  <c:v>79.637534141537657</c:v>
                </c:pt>
                <c:pt idx="3815">
                  <c:v>79.658042192457657</c:v>
                </c:pt>
                <c:pt idx="3816">
                  <c:v>79.68259215354766</c:v>
                </c:pt>
                <c:pt idx="3817">
                  <c:v>79.703068971637663</c:v>
                </c:pt>
                <c:pt idx="3818">
                  <c:v>79.723566055297667</c:v>
                </c:pt>
                <c:pt idx="3819">
                  <c:v>79.748075008387659</c:v>
                </c:pt>
                <c:pt idx="3820">
                  <c:v>79.768589973447661</c:v>
                </c:pt>
                <c:pt idx="3821">
                  <c:v>79.789112091067665</c:v>
                </c:pt>
                <c:pt idx="3822">
                  <c:v>79.813624143597664</c:v>
                </c:pt>
                <c:pt idx="3823">
                  <c:v>79.834144115447657</c:v>
                </c:pt>
                <c:pt idx="3824">
                  <c:v>79.85463500022766</c:v>
                </c:pt>
                <c:pt idx="3825">
                  <c:v>79.879173040387656</c:v>
                </c:pt>
                <c:pt idx="3826">
                  <c:v>79.899669170377663</c:v>
                </c:pt>
                <c:pt idx="3827">
                  <c:v>79.92016315459766</c:v>
                </c:pt>
                <c:pt idx="3828">
                  <c:v>79.944689989087664</c:v>
                </c:pt>
                <c:pt idx="3829">
                  <c:v>79.965214014057665</c:v>
                </c:pt>
                <c:pt idx="3830">
                  <c:v>79.985690116877663</c:v>
                </c:pt>
                <c:pt idx="3831">
                  <c:v>80.010215997697657</c:v>
                </c:pt>
                <c:pt idx="3832">
                  <c:v>80.030743122097661</c:v>
                </c:pt>
                <c:pt idx="3833">
                  <c:v>80.051242113117667</c:v>
                </c:pt>
                <c:pt idx="3834">
                  <c:v>80.075769186017666</c:v>
                </c:pt>
                <c:pt idx="3835">
                  <c:v>80.096278190617667</c:v>
                </c:pt>
                <c:pt idx="3836">
                  <c:v>80.116765022277662</c:v>
                </c:pt>
                <c:pt idx="3837">
                  <c:v>80.141299009327668</c:v>
                </c:pt>
                <c:pt idx="3838">
                  <c:v>80.16179418563766</c:v>
                </c:pt>
                <c:pt idx="3839">
                  <c:v>80.182294130327662</c:v>
                </c:pt>
                <c:pt idx="3840">
                  <c:v>80.206803083417668</c:v>
                </c:pt>
                <c:pt idx="3841">
                  <c:v>80.227324962617658</c:v>
                </c:pt>
                <c:pt idx="3842">
                  <c:v>80.247833013537658</c:v>
                </c:pt>
                <c:pt idx="3843">
                  <c:v>80.272420167927663</c:v>
                </c:pt>
                <c:pt idx="3844">
                  <c:v>80.292874097827664</c:v>
                </c:pt>
                <c:pt idx="3845">
                  <c:v>80.313374996187662</c:v>
                </c:pt>
                <c:pt idx="3846">
                  <c:v>80.337898015977657</c:v>
                </c:pt>
                <c:pt idx="3847">
                  <c:v>80.35844302177766</c:v>
                </c:pt>
                <c:pt idx="3848">
                  <c:v>80.378898143767657</c:v>
                </c:pt>
                <c:pt idx="3849">
                  <c:v>80.403423070907664</c:v>
                </c:pt>
                <c:pt idx="3850">
                  <c:v>80.423923015597666</c:v>
                </c:pt>
                <c:pt idx="3851">
                  <c:v>80.444472074507658</c:v>
                </c:pt>
                <c:pt idx="3852">
                  <c:v>80.468952178957665</c:v>
                </c:pt>
                <c:pt idx="3853">
                  <c:v>80.48947000503766</c:v>
                </c:pt>
                <c:pt idx="3854">
                  <c:v>80.509966135027668</c:v>
                </c:pt>
                <c:pt idx="3855">
                  <c:v>80.53450512885766</c:v>
                </c:pt>
                <c:pt idx="3856">
                  <c:v>80.554996013637663</c:v>
                </c:pt>
                <c:pt idx="3857">
                  <c:v>80.575489997867663</c:v>
                </c:pt>
                <c:pt idx="3858">
                  <c:v>80.600030183787666</c:v>
                </c:pt>
                <c:pt idx="3859">
                  <c:v>80.620524168017667</c:v>
                </c:pt>
                <c:pt idx="3860">
                  <c:v>80.641016006467666</c:v>
                </c:pt>
                <c:pt idx="3861">
                  <c:v>80.665552139277665</c:v>
                </c:pt>
                <c:pt idx="3862">
                  <c:v>80.686029195787654</c:v>
                </c:pt>
                <c:pt idx="3863">
                  <c:v>80.706566095347654</c:v>
                </c:pt>
                <c:pt idx="3864">
                  <c:v>80.731096029277666</c:v>
                </c:pt>
                <c:pt idx="3865">
                  <c:v>80.751604080197666</c:v>
                </c:pt>
                <c:pt idx="3866">
                  <c:v>80.776105165477659</c:v>
                </c:pt>
                <c:pt idx="3867">
                  <c:v>80.796621084217662</c:v>
                </c:pt>
                <c:pt idx="3868">
                  <c:v>80.817152023317661</c:v>
                </c:pt>
                <c:pt idx="3869">
                  <c:v>80.841631174087667</c:v>
                </c:pt>
                <c:pt idx="3870">
                  <c:v>80.862150192257658</c:v>
                </c:pt>
                <c:pt idx="3871">
                  <c:v>80.882647991177663</c:v>
                </c:pt>
                <c:pt idx="3872">
                  <c:v>80.907155990597659</c:v>
                </c:pt>
                <c:pt idx="3873">
                  <c:v>80.927695989607656</c:v>
                </c:pt>
                <c:pt idx="3874">
                  <c:v>80.94817805289766</c:v>
                </c:pt>
                <c:pt idx="3875">
                  <c:v>80.972710132597655</c:v>
                </c:pt>
                <c:pt idx="3876">
                  <c:v>80.993230104447662</c:v>
                </c:pt>
                <c:pt idx="3877">
                  <c:v>81.013732194897656</c:v>
                </c:pt>
                <c:pt idx="3878">
                  <c:v>81.038240194317666</c:v>
                </c:pt>
                <c:pt idx="3879">
                  <c:v>81.058748006817666</c:v>
                </c:pt>
                <c:pt idx="3880">
                  <c:v>81.07926011085766</c:v>
                </c:pt>
                <c:pt idx="3881">
                  <c:v>81.103758096697661</c:v>
                </c:pt>
                <c:pt idx="3882">
                  <c:v>81.124251127247661</c:v>
                </c:pt>
                <c:pt idx="3883">
                  <c:v>81.144798994067656</c:v>
                </c:pt>
                <c:pt idx="3884">
                  <c:v>81.169311046597656</c:v>
                </c:pt>
                <c:pt idx="3885">
                  <c:v>81.189831972117659</c:v>
                </c:pt>
                <c:pt idx="3886">
                  <c:v>81.210271120067659</c:v>
                </c:pt>
                <c:pt idx="3887">
                  <c:v>81.234776973727662</c:v>
                </c:pt>
                <c:pt idx="3888">
                  <c:v>81.255360126497663</c:v>
                </c:pt>
                <c:pt idx="3889">
                  <c:v>81.275853157047663</c:v>
                </c:pt>
                <c:pt idx="3890">
                  <c:v>81.300393104557656</c:v>
                </c:pt>
                <c:pt idx="3891">
                  <c:v>81.320877075197657</c:v>
                </c:pt>
                <c:pt idx="3892">
                  <c:v>81.34146714210766</c:v>
                </c:pt>
                <c:pt idx="3893">
                  <c:v>81.365914106367654</c:v>
                </c:pt>
                <c:pt idx="3894">
                  <c:v>81.386438131327665</c:v>
                </c:pt>
                <c:pt idx="3895">
                  <c:v>82.280649900436401</c:v>
                </c:pt>
                <c:pt idx="3896">
                  <c:v>82.281295776367188</c:v>
                </c:pt>
                <c:pt idx="3897">
                  <c:v>82.281742811203003</c:v>
                </c:pt>
                <c:pt idx="3898">
                  <c:v>82.282172918319702</c:v>
                </c:pt>
                <c:pt idx="3899">
                  <c:v>82.282598972320557</c:v>
                </c:pt>
                <c:pt idx="3900">
                  <c:v>82.283053874969482</c:v>
                </c:pt>
                <c:pt idx="3901">
                  <c:v>82.283482789993286</c:v>
                </c:pt>
                <c:pt idx="3902">
                  <c:v>82.283908843994141</c:v>
                </c:pt>
                <c:pt idx="3903">
                  <c:v>82.284332752227783</c:v>
                </c:pt>
                <c:pt idx="3904">
                  <c:v>82.284759759902954</c:v>
                </c:pt>
                <c:pt idx="3905">
                  <c:v>82.285182952880859</c:v>
                </c:pt>
                <c:pt idx="3906">
                  <c:v>82.285361766815186</c:v>
                </c:pt>
                <c:pt idx="3907">
                  <c:v>82.285436868667603</c:v>
                </c:pt>
                <c:pt idx="3908">
                  <c:v>82.285513877868652</c:v>
                </c:pt>
                <c:pt idx="3909">
                  <c:v>82.28558874130249</c:v>
                </c:pt>
                <c:pt idx="3910">
                  <c:v>82.28566575050354</c:v>
                </c:pt>
                <c:pt idx="3911">
                  <c:v>82.285740852355957</c:v>
                </c:pt>
                <c:pt idx="3912">
                  <c:v>82.28581690788269</c:v>
                </c:pt>
                <c:pt idx="3913">
                  <c:v>82.285892963409424</c:v>
                </c:pt>
                <c:pt idx="3914">
                  <c:v>82.285983800888062</c:v>
                </c:pt>
                <c:pt idx="3915">
                  <c:v>82.286059856414795</c:v>
                </c:pt>
                <c:pt idx="3916">
                  <c:v>82.286135911941528</c:v>
                </c:pt>
                <c:pt idx="3917">
                  <c:v>82.286210775375366</c:v>
                </c:pt>
                <c:pt idx="3918">
                  <c:v>82.2862868309021</c:v>
                </c:pt>
                <c:pt idx="3919">
                  <c:v>82.286362886428833</c:v>
                </c:pt>
                <c:pt idx="3920">
                  <c:v>82.286437749862671</c:v>
                </c:pt>
                <c:pt idx="3921">
                  <c:v>82.286513805389404</c:v>
                </c:pt>
                <c:pt idx="3922">
                  <c:v>82.286589860916138</c:v>
                </c:pt>
                <c:pt idx="3923">
                  <c:v>82.286664962768555</c:v>
                </c:pt>
                <c:pt idx="3924">
                  <c:v>82.286739826202393</c:v>
                </c:pt>
                <c:pt idx="3925">
                  <c:v>82.286815881729126</c:v>
                </c:pt>
                <c:pt idx="3926">
                  <c:v>82.286891937255859</c:v>
                </c:pt>
                <c:pt idx="3927">
                  <c:v>82.286967754364014</c:v>
                </c:pt>
                <c:pt idx="3928">
                  <c:v>82.287047863006592</c:v>
                </c:pt>
                <c:pt idx="3929">
                  <c:v>82.287124872207642</c:v>
                </c:pt>
                <c:pt idx="3930">
                  <c:v>82.287200927734375</c:v>
                </c:pt>
                <c:pt idx="3931">
                  <c:v>82.287276744842529</c:v>
                </c:pt>
                <c:pt idx="3932">
                  <c:v>82.287352800369263</c:v>
                </c:pt>
                <c:pt idx="3933">
                  <c:v>82.287428855895996</c:v>
                </c:pt>
                <c:pt idx="3934">
                  <c:v>82.287505865097046</c:v>
                </c:pt>
                <c:pt idx="3935">
                  <c:v>82.287581920623779</c:v>
                </c:pt>
                <c:pt idx="3936">
                  <c:v>82.289769887924194</c:v>
                </c:pt>
                <c:pt idx="3937">
                  <c:v>82.310214757919269</c:v>
                </c:pt>
                <c:pt idx="3938">
                  <c:v>82.334800958633465</c:v>
                </c:pt>
                <c:pt idx="3939">
                  <c:v>82.355385780334473</c:v>
                </c:pt>
                <c:pt idx="3940">
                  <c:v>82.375892877578764</c:v>
                </c:pt>
                <c:pt idx="3941">
                  <c:v>82.400361776351772</c:v>
                </c:pt>
                <c:pt idx="3942">
                  <c:v>82.420889854430769</c:v>
                </c:pt>
                <c:pt idx="3943">
                  <c:v>82.441408872604768</c:v>
                </c:pt>
                <c:pt idx="3944">
                  <c:v>82.465915918349765</c:v>
                </c:pt>
                <c:pt idx="3945">
                  <c:v>82.486442804336775</c:v>
                </c:pt>
                <c:pt idx="3946">
                  <c:v>82.506941795348766</c:v>
                </c:pt>
                <c:pt idx="3947">
                  <c:v>82.531447887420768</c:v>
                </c:pt>
                <c:pt idx="3948">
                  <c:v>82.551967859267776</c:v>
                </c:pt>
                <c:pt idx="3949">
                  <c:v>82.572452783584765</c:v>
                </c:pt>
                <c:pt idx="3950">
                  <c:v>82.596977949142769</c:v>
                </c:pt>
                <c:pt idx="3951">
                  <c:v>82.61748480796777</c:v>
                </c:pt>
                <c:pt idx="3952">
                  <c:v>82.638015747070767</c:v>
                </c:pt>
                <c:pt idx="3953">
                  <c:v>82.662499904632767</c:v>
                </c:pt>
                <c:pt idx="3954">
                  <c:v>82.683068752288776</c:v>
                </c:pt>
                <c:pt idx="3955">
                  <c:v>82.703546762466772</c:v>
                </c:pt>
                <c:pt idx="3956">
                  <c:v>82.728049755096777</c:v>
                </c:pt>
                <c:pt idx="3957">
                  <c:v>82.748567819595777</c:v>
                </c:pt>
                <c:pt idx="3958">
                  <c:v>82.769068956374767</c:v>
                </c:pt>
                <c:pt idx="3959">
                  <c:v>82.793582916259766</c:v>
                </c:pt>
                <c:pt idx="3960">
                  <c:v>82.814116954803765</c:v>
                </c:pt>
                <c:pt idx="3961">
                  <c:v>82.834589958190776</c:v>
                </c:pt>
                <c:pt idx="3962">
                  <c:v>82.859102964400776</c:v>
                </c:pt>
                <c:pt idx="3963">
                  <c:v>82.87964797019977</c:v>
                </c:pt>
                <c:pt idx="3964">
                  <c:v>82.900123834609772</c:v>
                </c:pt>
                <c:pt idx="3965">
                  <c:v>82.924655914306769</c:v>
                </c:pt>
                <c:pt idx="3966">
                  <c:v>82.945174932479773</c:v>
                </c:pt>
                <c:pt idx="3967">
                  <c:v>82.965676784515765</c:v>
                </c:pt>
                <c:pt idx="3968">
                  <c:v>82.990157842635767</c:v>
                </c:pt>
                <c:pt idx="3969">
                  <c:v>83.010669946670774</c:v>
                </c:pt>
                <c:pt idx="3970">
                  <c:v>83.031149864196777</c:v>
                </c:pt>
                <c:pt idx="3971">
                  <c:v>83.055707931518768</c:v>
                </c:pt>
                <c:pt idx="3972">
                  <c:v>83.076216936111777</c:v>
                </c:pt>
                <c:pt idx="3973">
                  <c:v>83.096725940704772</c:v>
                </c:pt>
                <c:pt idx="3974">
                  <c:v>83.121256828307764</c:v>
                </c:pt>
                <c:pt idx="3975">
                  <c:v>83.141773939132776</c:v>
                </c:pt>
                <c:pt idx="3976">
                  <c:v>83.162289857864764</c:v>
                </c:pt>
                <c:pt idx="3977">
                  <c:v>83.186769962310777</c:v>
                </c:pt>
                <c:pt idx="3978">
                  <c:v>83.207301855087763</c:v>
                </c:pt>
                <c:pt idx="3979">
                  <c:v>83.227737903594772</c:v>
                </c:pt>
                <c:pt idx="3980">
                  <c:v>83.252370834350771</c:v>
                </c:pt>
                <c:pt idx="3981">
                  <c:v>83.272826910018765</c:v>
                </c:pt>
                <c:pt idx="3982">
                  <c:v>83.293364763259774</c:v>
                </c:pt>
                <c:pt idx="3983">
                  <c:v>83.317835807799767</c:v>
                </c:pt>
                <c:pt idx="3984">
                  <c:v>83.338378906249773</c:v>
                </c:pt>
                <c:pt idx="3985">
                  <c:v>83.358893871309775</c:v>
                </c:pt>
                <c:pt idx="3986">
                  <c:v>83.383384943009773</c:v>
                </c:pt>
                <c:pt idx="3987">
                  <c:v>83.40390992164977</c:v>
                </c:pt>
                <c:pt idx="3988">
                  <c:v>83.424457788469766</c:v>
                </c:pt>
                <c:pt idx="3989">
                  <c:v>83.448908805849769</c:v>
                </c:pt>
                <c:pt idx="3990">
                  <c:v>83.46943783759977</c:v>
                </c:pt>
                <c:pt idx="3991">
                  <c:v>83.489941835399776</c:v>
                </c:pt>
                <c:pt idx="3992">
                  <c:v>83.514430761339767</c:v>
                </c:pt>
                <c:pt idx="3993">
                  <c:v>83.534946918489766</c:v>
                </c:pt>
                <c:pt idx="3994">
                  <c:v>83.555467844009769</c:v>
                </c:pt>
                <c:pt idx="3995">
                  <c:v>83.57998681067977</c:v>
                </c:pt>
                <c:pt idx="3996">
                  <c:v>83.600507736209764</c:v>
                </c:pt>
                <c:pt idx="3997">
                  <c:v>83.621017932889771</c:v>
                </c:pt>
                <c:pt idx="3998">
                  <c:v>83.645510911939766</c:v>
                </c:pt>
                <c:pt idx="3999">
                  <c:v>83.666036844249774</c:v>
                </c:pt>
                <c:pt idx="4000">
                  <c:v>83.686530828479775</c:v>
                </c:pt>
                <c:pt idx="4001">
                  <c:v>83.711059808729772</c:v>
                </c:pt>
                <c:pt idx="4002">
                  <c:v>83.731552839279772</c:v>
                </c:pt>
                <c:pt idx="4003">
                  <c:v>83.75210785865977</c:v>
                </c:pt>
                <c:pt idx="4004">
                  <c:v>83.776570796969764</c:v>
                </c:pt>
                <c:pt idx="4005">
                  <c:v>83.797103881839774</c:v>
                </c:pt>
                <c:pt idx="4006">
                  <c:v>83.817630767819765</c:v>
                </c:pt>
                <c:pt idx="4007">
                  <c:v>83.842121839519777</c:v>
                </c:pt>
                <c:pt idx="4008">
                  <c:v>83.862629890439777</c:v>
                </c:pt>
                <c:pt idx="4009">
                  <c:v>83.883155822749771</c:v>
                </c:pt>
                <c:pt idx="4010">
                  <c:v>83.907631874079769</c:v>
                </c:pt>
                <c:pt idx="4011">
                  <c:v>83.928148746489768</c:v>
                </c:pt>
                <c:pt idx="4012">
                  <c:v>83.948672771449765</c:v>
                </c:pt>
                <c:pt idx="4013">
                  <c:v>83.973162889479767</c:v>
                </c:pt>
                <c:pt idx="4014">
                  <c:v>83.993699789049771</c:v>
                </c:pt>
                <c:pt idx="4015">
                  <c:v>84.014222860339771</c:v>
                </c:pt>
                <c:pt idx="4016">
                  <c:v>84.038712739939768</c:v>
                </c:pt>
                <c:pt idx="4017">
                  <c:v>84.059199810029767</c:v>
                </c:pt>
                <c:pt idx="4018">
                  <c:v>84.079747915269763</c:v>
                </c:pt>
                <c:pt idx="4019">
                  <c:v>84.104238748549776</c:v>
                </c:pt>
                <c:pt idx="4020">
                  <c:v>84.124739885329774</c:v>
                </c:pt>
                <c:pt idx="4021">
                  <c:v>84.14527297019977</c:v>
                </c:pt>
                <c:pt idx="4022">
                  <c:v>84.169762849809771</c:v>
                </c:pt>
                <c:pt idx="4023">
                  <c:v>84.190314769749776</c:v>
                </c:pt>
                <c:pt idx="4024">
                  <c:v>84.210835933689765</c:v>
                </c:pt>
                <c:pt idx="4025">
                  <c:v>84.235367774959769</c:v>
                </c:pt>
                <c:pt idx="4026">
                  <c:v>84.255822896959771</c:v>
                </c:pt>
                <c:pt idx="4027">
                  <c:v>84.276351928709772</c:v>
                </c:pt>
                <c:pt idx="4028">
                  <c:v>84.300844907759767</c:v>
                </c:pt>
                <c:pt idx="4029">
                  <c:v>84.321409940719775</c:v>
                </c:pt>
                <c:pt idx="4030">
                  <c:v>84.341861963269764</c:v>
                </c:pt>
                <c:pt idx="4031">
                  <c:v>84.366363763809773</c:v>
                </c:pt>
                <c:pt idx="4032">
                  <c:v>84.386877775189774</c:v>
                </c:pt>
                <c:pt idx="4033">
                  <c:v>84.407441854479771</c:v>
                </c:pt>
                <c:pt idx="4034">
                  <c:v>84.431914806369775</c:v>
                </c:pt>
                <c:pt idx="4035">
                  <c:v>84.45243191718977</c:v>
                </c:pt>
                <c:pt idx="4036">
                  <c:v>84.472962856289769</c:v>
                </c:pt>
                <c:pt idx="4037">
                  <c:v>84.497443914409772</c:v>
                </c:pt>
                <c:pt idx="4038">
                  <c:v>84.517962932589768</c:v>
                </c:pt>
                <c:pt idx="4039">
                  <c:v>84.538473844529776</c:v>
                </c:pt>
                <c:pt idx="4040">
                  <c:v>84.562954902649764</c:v>
                </c:pt>
                <c:pt idx="4041">
                  <c:v>84.583487749099774</c:v>
                </c:pt>
                <c:pt idx="4042">
                  <c:v>84.604002952579776</c:v>
                </c:pt>
                <c:pt idx="4043">
                  <c:v>84.628455877299771</c:v>
                </c:pt>
                <c:pt idx="4044">
                  <c:v>84.649004936219768</c:v>
                </c:pt>
                <c:pt idx="4045">
                  <c:v>84.669550895689767</c:v>
                </c:pt>
                <c:pt idx="4046">
                  <c:v>84.694043874739776</c:v>
                </c:pt>
                <c:pt idx="4047">
                  <c:v>84.71455478667977</c:v>
                </c:pt>
                <c:pt idx="4048">
                  <c:v>84.735111951829765</c:v>
                </c:pt>
                <c:pt idx="4049">
                  <c:v>84.759572744369777</c:v>
                </c:pt>
                <c:pt idx="4050">
                  <c:v>84.780087947849765</c:v>
                </c:pt>
                <c:pt idx="4051">
                  <c:v>84.800606966019771</c:v>
                </c:pt>
                <c:pt idx="4052">
                  <c:v>84.825097799299769</c:v>
                </c:pt>
                <c:pt idx="4053">
                  <c:v>84.845609903339778</c:v>
                </c:pt>
                <c:pt idx="4054">
                  <c:v>84.866151809689768</c:v>
                </c:pt>
                <c:pt idx="4055">
                  <c:v>84.890653848649777</c:v>
                </c:pt>
                <c:pt idx="4056">
                  <c:v>84.911146879199777</c:v>
                </c:pt>
                <c:pt idx="4057">
                  <c:v>84.931683778759776</c:v>
                </c:pt>
                <c:pt idx="4058">
                  <c:v>84.95617079734977</c:v>
                </c:pt>
                <c:pt idx="4059">
                  <c:v>84.976697921749775</c:v>
                </c:pt>
                <c:pt idx="4060">
                  <c:v>84.997202873229767</c:v>
                </c:pt>
                <c:pt idx="4061">
                  <c:v>85.02169895171977</c:v>
                </c:pt>
                <c:pt idx="4062">
                  <c:v>85.042207956309767</c:v>
                </c:pt>
                <c:pt idx="4063">
                  <c:v>85.062763929369765</c:v>
                </c:pt>
                <c:pt idx="4064">
                  <c:v>85.087228775019767</c:v>
                </c:pt>
                <c:pt idx="4065">
                  <c:v>85.107783794399765</c:v>
                </c:pt>
                <c:pt idx="4066">
                  <c:v>85.128292798999766</c:v>
                </c:pt>
                <c:pt idx="4067">
                  <c:v>85.152771949769772</c:v>
                </c:pt>
                <c:pt idx="4068">
                  <c:v>85.173314809799777</c:v>
                </c:pt>
                <c:pt idx="4069">
                  <c:v>85.193809747699774</c:v>
                </c:pt>
                <c:pt idx="4070">
                  <c:v>85.218374967579777</c:v>
                </c:pt>
                <c:pt idx="4071">
                  <c:v>85.238837957379772</c:v>
                </c:pt>
                <c:pt idx="4072">
                  <c:v>85.259356737139768</c:v>
                </c:pt>
                <c:pt idx="4073">
                  <c:v>85.283829927439768</c:v>
                </c:pt>
                <c:pt idx="4074">
                  <c:v>85.304371833799763</c:v>
                </c:pt>
                <c:pt idx="4075">
                  <c:v>85.324867963789771</c:v>
                </c:pt>
                <c:pt idx="4076">
                  <c:v>85.349388837809769</c:v>
                </c:pt>
                <c:pt idx="4077">
                  <c:v>85.369894742969777</c:v>
                </c:pt>
                <c:pt idx="4078">
                  <c:v>85.390454769129775</c:v>
                </c:pt>
                <c:pt idx="4079">
                  <c:v>85.41488885879977</c:v>
                </c:pt>
                <c:pt idx="4080">
                  <c:v>85.435443878169764</c:v>
                </c:pt>
                <c:pt idx="4081">
                  <c:v>85.455934762949767</c:v>
                </c:pt>
                <c:pt idx="4082">
                  <c:v>85.480428934099777</c:v>
                </c:pt>
                <c:pt idx="4083">
                  <c:v>85.500947952269769</c:v>
                </c:pt>
                <c:pt idx="4084">
                  <c:v>85.521481752399765</c:v>
                </c:pt>
                <c:pt idx="4085">
                  <c:v>85.545976877209768</c:v>
                </c:pt>
                <c:pt idx="4086">
                  <c:v>85.566530942919769</c:v>
                </c:pt>
                <c:pt idx="4087">
                  <c:v>85.587008953089764</c:v>
                </c:pt>
                <c:pt idx="4088">
                  <c:v>85.611502885819775</c:v>
                </c:pt>
                <c:pt idx="4089">
                  <c:v>85.632042884829772</c:v>
                </c:pt>
                <c:pt idx="4090">
                  <c:v>85.652534961699772</c:v>
                </c:pt>
                <c:pt idx="4091">
                  <c:v>85.677052736279776</c:v>
                </c:pt>
                <c:pt idx="4092">
                  <c:v>85.697572946549769</c:v>
                </c:pt>
                <c:pt idx="4093">
                  <c:v>85.718087911609771</c:v>
                </c:pt>
                <c:pt idx="4094">
                  <c:v>85.742595911029767</c:v>
                </c:pt>
                <c:pt idx="4095">
                  <c:v>85.76313185691977</c:v>
                </c:pt>
                <c:pt idx="4096">
                  <c:v>85.783613920209774</c:v>
                </c:pt>
                <c:pt idx="4097">
                  <c:v>85.808103799819776</c:v>
                </c:pt>
                <c:pt idx="4098">
                  <c:v>85.828656911849777</c:v>
                </c:pt>
                <c:pt idx="4099">
                  <c:v>85.849123954769766</c:v>
                </c:pt>
                <c:pt idx="4100">
                  <c:v>85.873630762099765</c:v>
                </c:pt>
                <c:pt idx="4101">
                  <c:v>85.894165754319772</c:v>
                </c:pt>
                <c:pt idx="4102">
                  <c:v>85.914647817609776</c:v>
                </c:pt>
                <c:pt idx="4103">
                  <c:v>85.939132928849773</c:v>
                </c:pt>
                <c:pt idx="4104">
                  <c:v>85.959716796879775</c:v>
                </c:pt>
                <c:pt idx="4105">
                  <c:v>85.98020982741977</c:v>
                </c:pt>
                <c:pt idx="4106">
                  <c:v>86.004693746569771</c:v>
                </c:pt>
                <c:pt idx="4107">
                  <c:v>86.025249958039765</c:v>
                </c:pt>
                <c:pt idx="4108">
                  <c:v>86.045738935469771</c:v>
                </c:pt>
                <c:pt idx="4109">
                  <c:v>86.070229768749769</c:v>
                </c:pt>
                <c:pt idx="4110">
                  <c:v>86.090771913529764</c:v>
                </c:pt>
                <c:pt idx="4111">
                  <c:v>86.111267805099772</c:v>
                </c:pt>
                <c:pt idx="4112">
                  <c:v>86.13575983047977</c:v>
                </c:pt>
                <c:pt idx="4113">
                  <c:v>86.156300783159764</c:v>
                </c:pt>
                <c:pt idx="4114">
                  <c:v>86.176827907559769</c:v>
                </c:pt>
                <c:pt idx="4115">
                  <c:v>86.201241970059769</c:v>
                </c:pt>
                <c:pt idx="4116">
                  <c:v>86.22182488440977</c:v>
                </c:pt>
                <c:pt idx="4117">
                  <c:v>86.242357969279766</c:v>
                </c:pt>
                <c:pt idx="4118">
                  <c:v>86.266834735869764</c:v>
                </c:pt>
                <c:pt idx="4119">
                  <c:v>86.287361860279773</c:v>
                </c:pt>
                <c:pt idx="4120">
                  <c:v>86.307868957519773</c:v>
                </c:pt>
                <c:pt idx="4121">
                  <c:v>86.332385778429767</c:v>
                </c:pt>
                <c:pt idx="4122">
                  <c:v>86.35291576385977</c:v>
                </c:pt>
                <c:pt idx="4123">
                  <c:v>86.373395919799776</c:v>
                </c:pt>
                <c:pt idx="4124">
                  <c:v>86.397905826569769</c:v>
                </c:pt>
                <c:pt idx="4125">
                  <c:v>86.418448925019774</c:v>
                </c:pt>
                <c:pt idx="4126">
                  <c:v>86.438962936399776</c:v>
                </c:pt>
                <c:pt idx="4127">
                  <c:v>86.463434934619769</c:v>
                </c:pt>
                <c:pt idx="4128">
                  <c:v>86.483978748319771</c:v>
                </c:pt>
                <c:pt idx="4129">
                  <c:v>86.504456758499771</c:v>
                </c:pt>
                <c:pt idx="4130">
                  <c:v>86.528961896899773</c:v>
                </c:pt>
                <c:pt idx="4131">
                  <c:v>86.549501895899766</c:v>
                </c:pt>
                <c:pt idx="4132">
                  <c:v>86.569974899289775</c:v>
                </c:pt>
                <c:pt idx="4133">
                  <c:v>86.594485759739769</c:v>
                </c:pt>
                <c:pt idx="4134">
                  <c:v>86.615073919299775</c:v>
                </c:pt>
                <c:pt idx="4135">
                  <c:v>86.635517835619765</c:v>
                </c:pt>
                <c:pt idx="4136">
                  <c:v>86.660006761549766</c:v>
                </c:pt>
                <c:pt idx="4137">
                  <c:v>86.680577754969775</c:v>
                </c:pt>
                <c:pt idx="4138">
                  <c:v>86.701073884959769</c:v>
                </c:pt>
                <c:pt idx="4139">
                  <c:v>86.72554874419977</c:v>
                </c:pt>
                <c:pt idx="4140">
                  <c:v>86.746101856229771</c:v>
                </c:pt>
                <c:pt idx="4141">
                  <c:v>86.766605854029777</c:v>
                </c:pt>
                <c:pt idx="4142">
                  <c:v>86.79110193252977</c:v>
                </c:pt>
                <c:pt idx="4143">
                  <c:v>86.81162476539977</c:v>
                </c:pt>
                <c:pt idx="4144">
                  <c:v>86.832147836689771</c:v>
                </c:pt>
                <c:pt idx="4145">
                  <c:v>86.856594800949765</c:v>
                </c:pt>
                <c:pt idx="4146">
                  <c:v>86.877176761629769</c:v>
                </c:pt>
                <c:pt idx="4147">
                  <c:v>86.897685766219766</c:v>
                </c:pt>
                <c:pt idx="4148">
                  <c:v>86.922141790389773</c:v>
                </c:pt>
                <c:pt idx="4149">
                  <c:v>86.942686796189776</c:v>
                </c:pt>
                <c:pt idx="4150">
                  <c:v>86.963180780409772</c:v>
                </c:pt>
                <c:pt idx="4151">
                  <c:v>86.987668752669776</c:v>
                </c:pt>
                <c:pt idx="4152">
                  <c:v>87.008196830749768</c:v>
                </c:pt>
                <c:pt idx="4153">
                  <c:v>87.028704881669768</c:v>
                </c:pt>
                <c:pt idx="4154">
                  <c:v>87.053195953369766</c:v>
                </c:pt>
                <c:pt idx="4155">
                  <c:v>87.073777914049771</c:v>
                </c:pt>
                <c:pt idx="4156">
                  <c:v>87.094278812409769</c:v>
                </c:pt>
                <c:pt idx="4157">
                  <c:v>87.118803739549776</c:v>
                </c:pt>
                <c:pt idx="4158">
                  <c:v>87.139302968979777</c:v>
                </c:pt>
                <c:pt idx="4159">
                  <c:v>87.159784793849767</c:v>
                </c:pt>
                <c:pt idx="4160">
                  <c:v>87.184330940249765</c:v>
                </c:pt>
                <c:pt idx="4161">
                  <c:v>87.204806804659768</c:v>
                </c:pt>
                <c:pt idx="4162">
                  <c:v>87.225312948229771</c:v>
                </c:pt>
                <c:pt idx="4163">
                  <c:v>87.249856948849768</c:v>
                </c:pt>
                <c:pt idx="4164">
                  <c:v>87.270384788509773</c:v>
                </c:pt>
                <c:pt idx="4165">
                  <c:v>87.290883779529764</c:v>
                </c:pt>
                <c:pt idx="4166">
                  <c:v>88.190464019775391</c:v>
                </c:pt>
                <c:pt idx="4167">
                  <c:v>88.190930128097534</c:v>
                </c:pt>
                <c:pt idx="4168">
                  <c:v>88.191359996795654</c:v>
                </c:pt>
                <c:pt idx="4169">
                  <c:v>88.191784143447876</c:v>
                </c:pt>
                <c:pt idx="4170">
                  <c:v>88.192203998565674</c:v>
                </c:pt>
                <c:pt idx="4171">
                  <c:v>88.192620992660522</c:v>
                </c:pt>
                <c:pt idx="4172">
                  <c:v>88.193042993545532</c:v>
                </c:pt>
                <c:pt idx="4173">
                  <c:v>88.193509101867676</c:v>
                </c:pt>
                <c:pt idx="4174">
                  <c:v>88.193925142288208</c:v>
                </c:pt>
                <c:pt idx="4175">
                  <c:v>88.194339036941528</c:v>
                </c:pt>
                <c:pt idx="4176">
                  <c:v>88.194750070571899</c:v>
                </c:pt>
                <c:pt idx="4177">
                  <c:v>88.195164203643799</c:v>
                </c:pt>
                <c:pt idx="4178">
                  <c:v>88.195487022399902</c:v>
                </c:pt>
                <c:pt idx="4179">
                  <c:v>88.195559978485107</c:v>
                </c:pt>
                <c:pt idx="4180">
                  <c:v>88.195634126663208</c:v>
                </c:pt>
                <c:pt idx="4181">
                  <c:v>88.195707082748413</c:v>
                </c:pt>
                <c:pt idx="4182">
                  <c:v>88.195780038833618</c:v>
                </c:pt>
                <c:pt idx="4183">
                  <c:v>88.195852994918823</c:v>
                </c:pt>
                <c:pt idx="4184">
                  <c:v>88.195926189422607</c:v>
                </c:pt>
                <c:pt idx="4185">
                  <c:v>88.196000099182129</c:v>
                </c:pt>
                <c:pt idx="4186">
                  <c:v>88.196073055267334</c:v>
                </c:pt>
                <c:pt idx="4187">
                  <c:v>88.196148157119751</c:v>
                </c:pt>
                <c:pt idx="4188">
                  <c:v>88.196222066879272</c:v>
                </c:pt>
                <c:pt idx="4189">
                  <c:v>88.196295022964478</c:v>
                </c:pt>
                <c:pt idx="4190">
                  <c:v>88.196369171142578</c:v>
                </c:pt>
                <c:pt idx="4191">
                  <c:v>88.196442127227783</c:v>
                </c:pt>
                <c:pt idx="4192">
                  <c:v>88.196516036987305</c:v>
                </c:pt>
                <c:pt idx="4193">
                  <c:v>88.196590185165405</c:v>
                </c:pt>
                <c:pt idx="4194">
                  <c:v>88.196680068969727</c:v>
                </c:pt>
                <c:pt idx="4195">
                  <c:v>88.196753978729248</c:v>
                </c:pt>
                <c:pt idx="4196">
                  <c:v>88.196828126907349</c:v>
                </c:pt>
                <c:pt idx="4197">
                  <c:v>88.19690203666687</c:v>
                </c:pt>
                <c:pt idx="4198">
                  <c:v>88.196976184844971</c:v>
                </c:pt>
                <c:pt idx="4199">
                  <c:v>88.197050094604492</c:v>
                </c:pt>
                <c:pt idx="4200">
                  <c:v>88.197127103805542</c:v>
                </c:pt>
                <c:pt idx="4201">
                  <c:v>88.197201013565063</c:v>
                </c:pt>
                <c:pt idx="4202">
                  <c:v>88.197275161743164</c:v>
                </c:pt>
                <c:pt idx="4203">
                  <c:v>88.197349071502686</c:v>
                </c:pt>
                <c:pt idx="4204">
                  <c:v>88.197422981262207</c:v>
                </c:pt>
                <c:pt idx="4205">
                  <c:v>88.197498083114624</c:v>
                </c:pt>
                <c:pt idx="4206">
                  <c:v>88.197571992874146</c:v>
                </c:pt>
                <c:pt idx="4207">
                  <c:v>88.198333024978638</c:v>
                </c:pt>
                <c:pt idx="4208">
                  <c:v>88.222874164581256</c:v>
                </c:pt>
                <c:pt idx="4209">
                  <c:v>88.243362188339262</c:v>
                </c:pt>
                <c:pt idx="4210">
                  <c:v>88.263928174972563</c:v>
                </c:pt>
                <c:pt idx="4211">
                  <c:v>88.288491010665865</c:v>
                </c:pt>
                <c:pt idx="4212">
                  <c:v>88.308943986892459</c:v>
                </c:pt>
                <c:pt idx="4213">
                  <c:v>88.329434156417463</c:v>
                </c:pt>
                <c:pt idx="4214">
                  <c:v>88.353984117507466</c:v>
                </c:pt>
                <c:pt idx="4215">
                  <c:v>88.374545097351458</c:v>
                </c:pt>
                <c:pt idx="4216">
                  <c:v>88.395002126693456</c:v>
                </c:pt>
                <c:pt idx="4217">
                  <c:v>88.419539213180457</c:v>
                </c:pt>
                <c:pt idx="4218">
                  <c:v>88.440034151077455</c:v>
                </c:pt>
                <c:pt idx="4219">
                  <c:v>88.460552215576456</c:v>
                </c:pt>
                <c:pt idx="4220">
                  <c:v>88.485099077224461</c:v>
                </c:pt>
                <c:pt idx="4221">
                  <c:v>88.505563020706461</c:v>
                </c:pt>
                <c:pt idx="4222">
                  <c:v>88.526057004928461</c:v>
                </c:pt>
                <c:pt idx="4223">
                  <c:v>88.550600051879456</c:v>
                </c:pt>
                <c:pt idx="4224">
                  <c:v>88.571113109588453</c:v>
                </c:pt>
                <c:pt idx="4225">
                  <c:v>88.591605186462459</c:v>
                </c:pt>
                <c:pt idx="4226">
                  <c:v>88.616150140762457</c:v>
                </c:pt>
                <c:pt idx="4227">
                  <c:v>88.636638164520463</c:v>
                </c:pt>
                <c:pt idx="4228">
                  <c:v>88.657140016555459</c:v>
                </c:pt>
                <c:pt idx="4229">
                  <c:v>88.681667089462465</c:v>
                </c:pt>
                <c:pt idx="4230">
                  <c:v>88.702162027359464</c:v>
                </c:pt>
                <c:pt idx="4231">
                  <c:v>88.722680091857455</c:v>
                </c:pt>
                <c:pt idx="4232">
                  <c:v>88.747171163559457</c:v>
                </c:pt>
                <c:pt idx="4233">
                  <c:v>88.767693996429458</c:v>
                </c:pt>
                <c:pt idx="4234">
                  <c:v>88.788221120834464</c:v>
                </c:pt>
                <c:pt idx="4235">
                  <c:v>88.812752008438466</c:v>
                </c:pt>
                <c:pt idx="4236">
                  <c:v>88.83324313163746</c:v>
                </c:pt>
                <c:pt idx="4237">
                  <c:v>88.853747129440464</c:v>
                </c:pt>
                <c:pt idx="4238">
                  <c:v>88.878260135650464</c:v>
                </c:pt>
                <c:pt idx="4239">
                  <c:v>88.898765087127458</c:v>
                </c:pt>
                <c:pt idx="4240">
                  <c:v>88.919258117675454</c:v>
                </c:pt>
                <c:pt idx="4241">
                  <c:v>88.943744182586457</c:v>
                </c:pt>
                <c:pt idx="4242">
                  <c:v>88.964238166809466</c:v>
                </c:pt>
                <c:pt idx="4243">
                  <c:v>88.984784126281454</c:v>
                </c:pt>
                <c:pt idx="4244">
                  <c:v>89.009235143661456</c:v>
                </c:pt>
                <c:pt idx="4245">
                  <c:v>89.029682159423459</c:v>
                </c:pt>
                <c:pt idx="4246">
                  <c:v>89.050253152847461</c:v>
                </c:pt>
                <c:pt idx="4247">
                  <c:v>89.07486605644246</c:v>
                </c:pt>
                <c:pt idx="4248">
                  <c:v>89.095404148101466</c:v>
                </c:pt>
                <c:pt idx="4249">
                  <c:v>89.115867137908452</c:v>
                </c:pt>
                <c:pt idx="4250">
                  <c:v>89.140395164489462</c:v>
                </c:pt>
                <c:pt idx="4251">
                  <c:v>89.160914182663461</c:v>
                </c:pt>
                <c:pt idx="4252">
                  <c:v>89.18542313575746</c:v>
                </c:pt>
                <c:pt idx="4253">
                  <c:v>89.205919981000463</c:v>
                </c:pt>
                <c:pt idx="4254">
                  <c:v>89.226438045500458</c:v>
                </c:pt>
                <c:pt idx="4255">
                  <c:v>89.250940084460453</c:v>
                </c:pt>
                <c:pt idx="4256">
                  <c:v>89.271520137790461</c:v>
                </c:pt>
                <c:pt idx="4257">
                  <c:v>89.291962146760454</c:v>
                </c:pt>
                <c:pt idx="4258">
                  <c:v>89.316479206080459</c:v>
                </c:pt>
                <c:pt idx="4259">
                  <c:v>89.33698821068046</c:v>
                </c:pt>
                <c:pt idx="4260">
                  <c:v>89.357542037960457</c:v>
                </c:pt>
                <c:pt idx="4261">
                  <c:v>89.382005214690466</c:v>
                </c:pt>
                <c:pt idx="4262">
                  <c:v>89.402530193330463</c:v>
                </c:pt>
                <c:pt idx="4263">
                  <c:v>89.42302513123046</c:v>
                </c:pt>
                <c:pt idx="4264">
                  <c:v>89.447529077530461</c:v>
                </c:pt>
                <c:pt idx="4265">
                  <c:v>89.468070030210455</c:v>
                </c:pt>
                <c:pt idx="4266">
                  <c:v>89.488543987270461</c:v>
                </c:pt>
                <c:pt idx="4267">
                  <c:v>89.513075113300459</c:v>
                </c:pt>
                <c:pt idx="4268">
                  <c:v>89.533582210540459</c:v>
                </c:pt>
                <c:pt idx="4269">
                  <c:v>89.554079055790453</c:v>
                </c:pt>
                <c:pt idx="4270">
                  <c:v>89.578588008880459</c:v>
                </c:pt>
                <c:pt idx="4271">
                  <c:v>89.599115133290454</c:v>
                </c:pt>
                <c:pt idx="4272">
                  <c:v>89.619614124300455</c:v>
                </c:pt>
                <c:pt idx="4273">
                  <c:v>89.644113063810465</c:v>
                </c:pt>
                <c:pt idx="4274">
                  <c:v>89.66462516785046</c:v>
                </c:pt>
                <c:pt idx="4275">
                  <c:v>89.685165166850453</c:v>
                </c:pt>
                <c:pt idx="4276">
                  <c:v>89.70966005325046</c:v>
                </c:pt>
                <c:pt idx="4277">
                  <c:v>89.73019814491046</c:v>
                </c:pt>
                <c:pt idx="4278">
                  <c:v>89.750709056850454</c:v>
                </c:pt>
                <c:pt idx="4279">
                  <c:v>89.775207996370455</c:v>
                </c:pt>
                <c:pt idx="4280">
                  <c:v>89.795722007750456</c:v>
                </c:pt>
                <c:pt idx="4281">
                  <c:v>89.816232204440453</c:v>
                </c:pt>
                <c:pt idx="4282">
                  <c:v>89.840728044510456</c:v>
                </c:pt>
                <c:pt idx="4283">
                  <c:v>89.861255168910461</c:v>
                </c:pt>
                <c:pt idx="4284">
                  <c:v>89.881751060490458</c:v>
                </c:pt>
                <c:pt idx="4285">
                  <c:v>89.906260013580464</c:v>
                </c:pt>
                <c:pt idx="4286">
                  <c:v>89.926802158360459</c:v>
                </c:pt>
                <c:pt idx="4287">
                  <c:v>89.947299003600463</c:v>
                </c:pt>
                <c:pt idx="4288">
                  <c:v>89.971822023390459</c:v>
                </c:pt>
                <c:pt idx="4289">
                  <c:v>89.992322206500461</c:v>
                </c:pt>
                <c:pt idx="4290">
                  <c:v>90.012824058530455</c:v>
                </c:pt>
                <c:pt idx="4291">
                  <c:v>90.037326097490464</c:v>
                </c:pt>
                <c:pt idx="4292">
                  <c:v>90.057824134830454</c:v>
                </c:pt>
                <c:pt idx="4293">
                  <c:v>90.078329086300457</c:v>
                </c:pt>
                <c:pt idx="4294">
                  <c:v>90.102836132050456</c:v>
                </c:pt>
                <c:pt idx="4295">
                  <c:v>90.123378038410465</c:v>
                </c:pt>
                <c:pt idx="4296">
                  <c:v>90.143879175190463</c:v>
                </c:pt>
                <c:pt idx="4297">
                  <c:v>90.168385028840461</c:v>
                </c:pt>
                <c:pt idx="4298">
                  <c:v>90.18891620636046</c:v>
                </c:pt>
                <c:pt idx="4299">
                  <c:v>90.209403991700455</c:v>
                </c:pt>
                <c:pt idx="4300">
                  <c:v>90.233916044230455</c:v>
                </c:pt>
                <c:pt idx="4301">
                  <c:v>90.254436016080462</c:v>
                </c:pt>
                <c:pt idx="4302">
                  <c:v>90.274931192400459</c:v>
                </c:pt>
                <c:pt idx="4303">
                  <c:v>90.299463987350464</c:v>
                </c:pt>
                <c:pt idx="4304">
                  <c:v>90.319954156880456</c:v>
                </c:pt>
                <c:pt idx="4305">
                  <c:v>90.340529203410455</c:v>
                </c:pt>
                <c:pt idx="4306">
                  <c:v>90.364992141720464</c:v>
                </c:pt>
                <c:pt idx="4307">
                  <c:v>90.385505199430455</c:v>
                </c:pt>
                <c:pt idx="4308">
                  <c:v>90.406022071840454</c:v>
                </c:pt>
                <c:pt idx="4309">
                  <c:v>90.430510997770455</c:v>
                </c:pt>
                <c:pt idx="4310">
                  <c:v>90.451035022740456</c:v>
                </c:pt>
                <c:pt idx="4311">
                  <c:v>90.471549987790453</c:v>
                </c:pt>
                <c:pt idx="4312">
                  <c:v>90.496044158940464</c:v>
                </c:pt>
                <c:pt idx="4313">
                  <c:v>90.516559123990461</c:v>
                </c:pt>
                <c:pt idx="4314">
                  <c:v>90.537097215650462</c:v>
                </c:pt>
                <c:pt idx="4315">
                  <c:v>90.561566114430462</c:v>
                </c:pt>
                <c:pt idx="4316">
                  <c:v>90.582108020780453</c:v>
                </c:pt>
                <c:pt idx="4317">
                  <c:v>90.602603197100464</c:v>
                </c:pt>
                <c:pt idx="4318">
                  <c:v>90.627124071120463</c:v>
                </c:pt>
                <c:pt idx="4319">
                  <c:v>90.647641181950462</c:v>
                </c:pt>
                <c:pt idx="4320">
                  <c:v>90.668131113050464</c:v>
                </c:pt>
                <c:pt idx="4321">
                  <c:v>90.692649126050455</c:v>
                </c:pt>
                <c:pt idx="4322">
                  <c:v>90.713172197340455</c:v>
                </c:pt>
                <c:pt idx="4323">
                  <c:v>90.73365521431046</c:v>
                </c:pt>
                <c:pt idx="4324">
                  <c:v>90.758172035220454</c:v>
                </c:pt>
                <c:pt idx="4325">
                  <c:v>90.778706073760461</c:v>
                </c:pt>
                <c:pt idx="4326">
                  <c:v>90.799207210540459</c:v>
                </c:pt>
                <c:pt idx="4327">
                  <c:v>90.823716163630465</c:v>
                </c:pt>
                <c:pt idx="4328">
                  <c:v>90.844238996510455</c:v>
                </c:pt>
                <c:pt idx="4329">
                  <c:v>90.864734172820462</c:v>
                </c:pt>
                <c:pt idx="4330">
                  <c:v>90.889254093170464</c:v>
                </c:pt>
                <c:pt idx="4331">
                  <c:v>90.909770011900463</c:v>
                </c:pt>
                <c:pt idx="4332">
                  <c:v>90.930256128310461</c:v>
                </c:pt>
                <c:pt idx="4333">
                  <c:v>90.954770088200462</c:v>
                </c:pt>
                <c:pt idx="4334">
                  <c:v>90.975291013720465</c:v>
                </c:pt>
                <c:pt idx="4335">
                  <c:v>90.995807170870464</c:v>
                </c:pt>
                <c:pt idx="4336">
                  <c:v>91.020282030110465</c:v>
                </c:pt>
                <c:pt idx="4337">
                  <c:v>91.040834188460465</c:v>
                </c:pt>
                <c:pt idx="4338">
                  <c:v>91.061331033710459</c:v>
                </c:pt>
                <c:pt idx="4339">
                  <c:v>91.085850000380461</c:v>
                </c:pt>
                <c:pt idx="4340">
                  <c:v>91.106373071670461</c:v>
                </c:pt>
                <c:pt idx="4341">
                  <c:v>91.126872062680462</c:v>
                </c:pt>
                <c:pt idx="4342">
                  <c:v>91.151371002200463</c:v>
                </c:pt>
                <c:pt idx="4343">
                  <c:v>91.171887159350462</c:v>
                </c:pt>
                <c:pt idx="4344">
                  <c:v>91.192390203480457</c:v>
                </c:pt>
                <c:pt idx="4345">
                  <c:v>91.216897010800466</c:v>
                </c:pt>
                <c:pt idx="4346">
                  <c:v>91.237434148790456</c:v>
                </c:pt>
                <c:pt idx="4347">
                  <c:v>91.25794601440046</c:v>
                </c:pt>
                <c:pt idx="4348">
                  <c:v>91.282481193540463</c:v>
                </c:pt>
                <c:pt idx="4349">
                  <c:v>91.302968025210461</c:v>
                </c:pt>
                <c:pt idx="4350">
                  <c:v>91.323463201520454</c:v>
                </c:pt>
                <c:pt idx="4351">
                  <c:v>91.347977161410455</c:v>
                </c:pt>
                <c:pt idx="4352">
                  <c:v>91.368515014650455</c:v>
                </c:pt>
                <c:pt idx="4353">
                  <c:v>91.388986110690453</c:v>
                </c:pt>
                <c:pt idx="4354">
                  <c:v>91.413505077360455</c:v>
                </c:pt>
                <c:pt idx="4355">
                  <c:v>91.434013128280455</c:v>
                </c:pt>
                <c:pt idx="4356">
                  <c:v>91.454542160030456</c:v>
                </c:pt>
                <c:pt idx="4357">
                  <c:v>91.479057073590454</c:v>
                </c:pt>
                <c:pt idx="4358">
                  <c:v>91.499562978740457</c:v>
                </c:pt>
                <c:pt idx="4359">
                  <c:v>91.520062208180462</c:v>
                </c:pt>
                <c:pt idx="4360">
                  <c:v>91.544575214390463</c:v>
                </c:pt>
                <c:pt idx="4361">
                  <c:v>91.565119981770465</c:v>
                </c:pt>
                <c:pt idx="4362">
                  <c:v>91.585612058640464</c:v>
                </c:pt>
                <c:pt idx="4363">
                  <c:v>91.610100984570465</c:v>
                </c:pt>
                <c:pt idx="4364">
                  <c:v>91.630624055860466</c:v>
                </c:pt>
                <c:pt idx="4365">
                  <c:v>91.651138067250457</c:v>
                </c:pt>
                <c:pt idx="4366">
                  <c:v>91.675631999970463</c:v>
                </c:pt>
                <c:pt idx="4367">
                  <c:v>91.696176052090465</c:v>
                </c:pt>
                <c:pt idx="4368">
                  <c:v>91.716688156130459</c:v>
                </c:pt>
                <c:pt idx="4369">
                  <c:v>91.741178989410457</c:v>
                </c:pt>
                <c:pt idx="4370">
                  <c:v>91.761690139770465</c:v>
                </c:pt>
                <c:pt idx="4371">
                  <c:v>91.782212018970455</c:v>
                </c:pt>
                <c:pt idx="4372">
                  <c:v>91.806699037550459</c:v>
                </c:pt>
                <c:pt idx="4373">
                  <c:v>91.827219009400466</c:v>
                </c:pt>
                <c:pt idx="4374">
                  <c:v>91.847735166550464</c:v>
                </c:pt>
                <c:pt idx="4375">
                  <c:v>91.872229099270456</c:v>
                </c:pt>
                <c:pt idx="4376">
                  <c:v>91.892765045170464</c:v>
                </c:pt>
                <c:pt idx="4377">
                  <c:v>91.913300037380452</c:v>
                </c:pt>
                <c:pt idx="4378">
                  <c:v>91.937779188160462</c:v>
                </c:pt>
                <c:pt idx="4379">
                  <c:v>91.95829415321046</c:v>
                </c:pt>
                <c:pt idx="4380">
                  <c:v>91.978816032410464</c:v>
                </c:pt>
                <c:pt idx="4381">
                  <c:v>92.003309011460459</c:v>
                </c:pt>
                <c:pt idx="4382">
                  <c:v>92.023814201350461</c:v>
                </c:pt>
                <c:pt idx="4383">
                  <c:v>92.044311046600455</c:v>
                </c:pt>
                <c:pt idx="4384">
                  <c:v>92.068835020060462</c:v>
                </c:pt>
                <c:pt idx="4385">
                  <c:v>92.089351177220465</c:v>
                </c:pt>
                <c:pt idx="4386">
                  <c:v>92.109881162640463</c:v>
                </c:pt>
                <c:pt idx="4387">
                  <c:v>92.134379148480463</c:v>
                </c:pt>
                <c:pt idx="4388">
                  <c:v>92.154897212980458</c:v>
                </c:pt>
                <c:pt idx="4389">
                  <c:v>92.175414085390457</c:v>
                </c:pt>
                <c:pt idx="4390">
                  <c:v>92.199905157090456</c:v>
                </c:pt>
                <c:pt idx="4391">
                  <c:v>92.220418214800461</c:v>
                </c:pt>
                <c:pt idx="4392">
                  <c:v>92.24094009399046</c:v>
                </c:pt>
                <c:pt idx="4393">
                  <c:v>92.265480041500453</c:v>
                </c:pt>
                <c:pt idx="4394">
                  <c:v>92.285945177080464</c:v>
                </c:pt>
                <c:pt idx="4395">
                  <c:v>92.306488990780466</c:v>
                </c:pt>
                <c:pt idx="4396">
                  <c:v>92.330960989000459</c:v>
                </c:pt>
                <c:pt idx="4397">
                  <c:v>92.351529121400461</c:v>
                </c:pt>
                <c:pt idx="4398">
                  <c:v>92.372013092040461</c:v>
                </c:pt>
                <c:pt idx="4399">
                  <c:v>92.396502017970462</c:v>
                </c:pt>
                <c:pt idx="4400">
                  <c:v>92.417005062100458</c:v>
                </c:pt>
                <c:pt idx="4401">
                  <c:v>92.437569141390455</c:v>
                </c:pt>
                <c:pt idx="4402">
                  <c:v>92.462032079700464</c:v>
                </c:pt>
                <c:pt idx="4403">
                  <c:v>92.482552051540466</c:v>
                </c:pt>
                <c:pt idx="4404">
                  <c:v>92.503071069720463</c:v>
                </c:pt>
                <c:pt idx="4405">
                  <c:v>92.527557134630456</c:v>
                </c:pt>
                <c:pt idx="4406">
                  <c:v>92.548096179960453</c:v>
                </c:pt>
                <c:pt idx="4407">
                  <c:v>92.568619012830453</c:v>
                </c:pt>
                <c:pt idx="4408">
                  <c:v>92.59312915802046</c:v>
                </c:pt>
                <c:pt idx="4409">
                  <c:v>92.613629102710462</c:v>
                </c:pt>
                <c:pt idx="4410">
                  <c:v>92.634143114090463</c:v>
                </c:pt>
                <c:pt idx="4411">
                  <c:v>92.658637046810455</c:v>
                </c:pt>
                <c:pt idx="4412">
                  <c:v>92.679152011870457</c:v>
                </c:pt>
                <c:pt idx="4413">
                  <c:v>92.69967317581046</c:v>
                </c:pt>
                <c:pt idx="4414">
                  <c:v>92.724165201190459</c:v>
                </c:pt>
                <c:pt idx="4415">
                  <c:v>92.744674205780456</c:v>
                </c:pt>
                <c:pt idx="4416">
                  <c:v>92.765230178830464</c:v>
                </c:pt>
                <c:pt idx="4417">
                  <c:v>92.789717197420458</c:v>
                </c:pt>
                <c:pt idx="4418">
                  <c:v>92.810220003130453</c:v>
                </c:pt>
                <c:pt idx="4419">
                  <c:v>92.830743074420454</c:v>
                </c:pt>
                <c:pt idx="4420">
                  <c:v>92.855231046680458</c:v>
                </c:pt>
                <c:pt idx="4421">
                  <c:v>92.875748157500453</c:v>
                </c:pt>
                <c:pt idx="4422">
                  <c:v>92.896270990370454</c:v>
                </c:pt>
                <c:pt idx="4423">
                  <c:v>92.920760154720455</c:v>
                </c:pt>
                <c:pt idx="4424">
                  <c:v>92.941277027130454</c:v>
                </c:pt>
                <c:pt idx="4425">
                  <c:v>92.961844205860459</c:v>
                </c:pt>
                <c:pt idx="4426">
                  <c:v>92.986337184910454</c:v>
                </c:pt>
                <c:pt idx="4427">
                  <c:v>93.006864070890458</c:v>
                </c:pt>
                <c:pt idx="4428">
                  <c:v>93.027373075480455</c:v>
                </c:pt>
                <c:pt idx="4429">
                  <c:v>93.05186200142046</c:v>
                </c:pt>
                <c:pt idx="4430">
                  <c:v>93.07238507271046</c:v>
                </c:pt>
                <c:pt idx="4431">
                  <c:v>93.092890024180463</c:v>
                </c:pt>
                <c:pt idx="4432">
                  <c:v>93.117344141010463</c:v>
                </c:pt>
                <c:pt idx="4433">
                  <c:v>93.137899160380456</c:v>
                </c:pt>
                <c:pt idx="4434">
                  <c:v>93.158420085910464</c:v>
                </c:pt>
                <c:pt idx="4435">
                  <c:v>93.182839155200455</c:v>
                </c:pt>
                <c:pt idx="4436">
                  <c:v>93.203381061550459</c:v>
                </c:pt>
                <c:pt idx="4437">
                  <c:v>94.170624017715454</c:v>
                </c:pt>
                <c:pt idx="4438">
                  <c:v>94.171147108078003</c:v>
                </c:pt>
                <c:pt idx="4439">
                  <c:v>94.171594142913818</c:v>
                </c:pt>
                <c:pt idx="4440">
                  <c:v>94.1720290184021</c:v>
                </c:pt>
                <c:pt idx="4441">
                  <c:v>94.172461032867432</c:v>
                </c:pt>
                <c:pt idx="4442">
                  <c:v>94.172891139984131</c:v>
                </c:pt>
                <c:pt idx="4443">
                  <c:v>94.173427104949951</c:v>
                </c:pt>
                <c:pt idx="4444">
                  <c:v>94.173866987228394</c:v>
                </c:pt>
                <c:pt idx="4445">
                  <c:v>94.174318075180054</c:v>
                </c:pt>
                <c:pt idx="4446">
                  <c:v>94.174746036529541</c:v>
                </c:pt>
                <c:pt idx="4447">
                  <c:v>94.175168037414551</c:v>
                </c:pt>
                <c:pt idx="4448">
                  <c:v>94.175452947616577</c:v>
                </c:pt>
                <c:pt idx="4449">
                  <c:v>94.175528049468994</c:v>
                </c:pt>
                <c:pt idx="4450">
                  <c:v>94.175603151321411</c:v>
                </c:pt>
                <c:pt idx="4451">
                  <c:v>94.175677061080933</c:v>
                </c:pt>
                <c:pt idx="4452">
                  <c:v>94.175753116607666</c:v>
                </c:pt>
                <c:pt idx="4453">
                  <c:v>94.175827026367188</c:v>
                </c:pt>
                <c:pt idx="4454">
                  <c:v>94.175902128219604</c:v>
                </c:pt>
                <c:pt idx="4455">
                  <c:v>94.175976991653442</c:v>
                </c:pt>
                <c:pt idx="4456">
                  <c:v>94.176053047180176</c:v>
                </c:pt>
                <c:pt idx="4457">
                  <c:v>94.176128149032593</c:v>
                </c:pt>
                <c:pt idx="4458">
                  <c:v>94.176203012466431</c:v>
                </c:pt>
                <c:pt idx="4459">
                  <c:v>94.176300048828125</c:v>
                </c:pt>
                <c:pt idx="4460">
                  <c:v>94.176378011703491</c:v>
                </c:pt>
                <c:pt idx="4461">
                  <c:v>94.176453113555908</c:v>
                </c:pt>
                <c:pt idx="4462">
                  <c:v>94.176527976989746</c:v>
                </c:pt>
                <c:pt idx="4463">
                  <c:v>94.176603078842163</c:v>
                </c:pt>
                <c:pt idx="4464">
                  <c:v>94.176687955856323</c:v>
                </c:pt>
                <c:pt idx="4465">
                  <c:v>94.176764965057373</c:v>
                </c:pt>
                <c:pt idx="4466">
                  <c:v>94.176841020584106</c:v>
                </c:pt>
                <c:pt idx="4467">
                  <c:v>94.176932096481323</c:v>
                </c:pt>
                <c:pt idx="4468">
                  <c:v>94.177058935165405</c:v>
                </c:pt>
                <c:pt idx="4469">
                  <c:v>94.177145957946777</c:v>
                </c:pt>
                <c:pt idx="4470">
                  <c:v>94.177224159240723</c:v>
                </c:pt>
                <c:pt idx="4471">
                  <c:v>94.177310943603516</c:v>
                </c:pt>
                <c:pt idx="4472">
                  <c:v>94.177387952804565</c:v>
                </c:pt>
                <c:pt idx="4473">
                  <c:v>94.177463054656982</c:v>
                </c:pt>
                <c:pt idx="4474">
                  <c:v>94.177538156509399</c:v>
                </c:pt>
                <c:pt idx="4475">
                  <c:v>94.177613973617554</c:v>
                </c:pt>
                <c:pt idx="4476">
                  <c:v>94.177689075469971</c:v>
                </c:pt>
                <c:pt idx="4477">
                  <c:v>94.177781105041504</c:v>
                </c:pt>
                <c:pt idx="4478">
                  <c:v>94.177857160568237</c:v>
                </c:pt>
                <c:pt idx="4479">
                  <c:v>94.177932024002075</c:v>
                </c:pt>
                <c:pt idx="4480">
                  <c:v>94.178009033203125</c:v>
                </c:pt>
                <c:pt idx="4481">
                  <c:v>94.182170152664142</c:v>
                </c:pt>
                <c:pt idx="4482">
                  <c:v>94.202752113342243</c:v>
                </c:pt>
                <c:pt idx="4483">
                  <c:v>94.227241039276151</c:v>
                </c:pt>
                <c:pt idx="4484">
                  <c:v>94.247802972793551</c:v>
                </c:pt>
                <c:pt idx="4485">
                  <c:v>94.26827716827394</c:v>
                </c:pt>
                <c:pt idx="4486">
                  <c:v>94.292893171309942</c:v>
                </c:pt>
                <c:pt idx="4487">
                  <c:v>94.31348204612695</c:v>
                </c:pt>
                <c:pt idx="4488">
                  <c:v>94.333940982818945</c:v>
                </c:pt>
                <c:pt idx="4489">
                  <c:v>94.358416080474939</c:v>
                </c:pt>
                <c:pt idx="4490">
                  <c:v>94.378952026366946</c:v>
                </c:pt>
                <c:pt idx="4491">
                  <c:v>94.399503946303952</c:v>
                </c:pt>
                <c:pt idx="4492">
                  <c:v>94.42393493652294</c:v>
                </c:pt>
                <c:pt idx="4493">
                  <c:v>94.444482088088947</c:v>
                </c:pt>
                <c:pt idx="4494">
                  <c:v>94.464996099471946</c:v>
                </c:pt>
                <c:pt idx="4495">
                  <c:v>94.489469051360942</c:v>
                </c:pt>
                <c:pt idx="4496">
                  <c:v>94.510031938552942</c:v>
                </c:pt>
                <c:pt idx="4497">
                  <c:v>94.530506134032947</c:v>
                </c:pt>
                <c:pt idx="4498">
                  <c:v>94.55502104759195</c:v>
                </c:pt>
                <c:pt idx="4499">
                  <c:v>94.575567960738951</c:v>
                </c:pt>
                <c:pt idx="4500">
                  <c:v>94.596050024032948</c:v>
                </c:pt>
                <c:pt idx="4501">
                  <c:v>94.620543956756947</c:v>
                </c:pt>
                <c:pt idx="4502">
                  <c:v>94.641060113906946</c:v>
                </c:pt>
                <c:pt idx="4503">
                  <c:v>94.661576032638948</c:v>
                </c:pt>
                <c:pt idx="4504">
                  <c:v>94.686071157454947</c:v>
                </c:pt>
                <c:pt idx="4505">
                  <c:v>94.706609964370941</c:v>
                </c:pt>
                <c:pt idx="4506">
                  <c:v>94.727142095565952</c:v>
                </c:pt>
                <c:pt idx="4507">
                  <c:v>94.751621007918942</c:v>
                </c:pt>
                <c:pt idx="4508">
                  <c:v>94.772161960601949</c:v>
                </c:pt>
                <c:pt idx="4509">
                  <c:v>94.792667150496939</c:v>
                </c:pt>
                <c:pt idx="4510">
                  <c:v>94.81709909439094</c:v>
                </c:pt>
                <c:pt idx="4511">
                  <c:v>94.837682962417944</c:v>
                </c:pt>
                <c:pt idx="4512">
                  <c:v>94.858179092406942</c:v>
                </c:pt>
                <c:pt idx="4513">
                  <c:v>94.88267397880594</c:v>
                </c:pt>
                <c:pt idx="4514">
                  <c:v>94.90318799018894</c:v>
                </c:pt>
                <c:pt idx="4515">
                  <c:v>94.923678159713944</c:v>
                </c:pt>
                <c:pt idx="4516">
                  <c:v>94.948173999785951</c:v>
                </c:pt>
                <c:pt idx="4517">
                  <c:v>94.968739032744949</c:v>
                </c:pt>
                <c:pt idx="4518">
                  <c:v>94.989235162734943</c:v>
                </c:pt>
                <c:pt idx="4519">
                  <c:v>95.013705968856939</c:v>
                </c:pt>
                <c:pt idx="4520">
                  <c:v>95.034266948699951</c:v>
                </c:pt>
                <c:pt idx="4521">
                  <c:v>95.054761171340942</c:v>
                </c:pt>
                <c:pt idx="4522">
                  <c:v>95.079229116439947</c:v>
                </c:pt>
                <c:pt idx="4523">
                  <c:v>95.099792003631947</c:v>
                </c:pt>
                <c:pt idx="4524">
                  <c:v>95.120306015014947</c:v>
                </c:pt>
                <c:pt idx="4525">
                  <c:v>95.144802093505945</c:v>
                </c:pt>
                <c:pt idx="4526">
                  <c:v>95.165378093719951</c:v>
                </c:pt>
                <c:pt idx="4527">
                  <c:v>95.185830116273948</c:v>
                </c:pt>
                <c:pt idx="4528">
                  <c:v>95.210322141643942</c:v>
                </c:pt>
                <c:pt idx="4529">
                  <c:v>95.230873107913951</c:v>
                </c:pt>
                <c:pt idx="4530">
                  <c:v>95.251383066173943</c:v>
                </c:pt>
                <c:pt idx="4531">
                  <c:v>95.275854110713951</c:v>
                </c:pt>
                <c:pt idx="4532">
                  <c:v>95.296391010283941</c:v>
                </c:pt>
                <c:pt idx="4533">
                  <c:v>95.316910982133948</c:v>
                </c:pt>
                <c:pt idx="4534">
                  <c:v>95.341428041453952</c:v>
                </c:pt>
                <c:pt idx="4535">
                  <c:v>95.361937046053939</c:v>
                </c:pt>
                <c:pt idx="4536">
                  <c:v>95.38250494003394</c:v>
                </c:pt>
                <c:pt idx="4537">
                  <c:v>95.406929016113949</c:v>
                </c:pt>
                <c:pt idx="4538">
                  <c:v>95.427490949633949</c:v>
                </c:pt>
                <c:pt idx="4539">
                  <c:v>95.447984933853945</c:v>
                </c:pt>
                <c:pt idx="4540">
                  <c:v>95.472479104993951</c:v>
                </c:pt>
                <c:pt idx="4541">
                  <c:v>95.493037939073943</c:v>
                </c:pt>
                <c:pt idx="4542">
                  <c:v>95.513524055483941</c:v>
                </c:pt>
                <c:pt idx="4543">
                  <c:v>95.537994146343948</c:v>
                </c:pt>
                <c:pt idx="4544">
                  <c:v>95.558542966843945</c:v>
                </c:pt>
                <c:pt idx="4545">
                  <c:v>95.579022169113941</c:v>
                </c:pt>
                <c:pt idx="4546">
                  <c:v>95.603575944903952</c:v>
                </c:pt>
                <c:pt idx="4547">
                  <c:v>95.624089956283939</c:v>
                </c:pt>
                <c:pt idx="4548">
                  <c:v>95.644561052323951</c:v>
                </c:pt>
                <c:pt idx="4549">
                  <c:v>95.669106960293945</c:v>
                </c:pt>
                <c:pt idx="4550">
                  <c:v>95.689618110653939</c:v>
                </c:pt>
                <c:pt idx="4551">
                  <c:v>95.710109949113942</c:v>
                </c:pt>
                <c:pt idx="4552">
                  <c:v>95.734627962113947</c:v>
                </c:pt>
                <c:pt idx="4553">
                  <c:v>95.755149126053951</c:v>
                </c:pt>
                <c:pt idx="4554">
                  <c:v>95.775633096693952</c:v>
                </c:pt>
                <c:pt idx="4555">
                  <c:v>95.800169944763951</c:v>
                </c:pt>
                <c:pt idx="4556">
                  <c:v>95.820667028423941</c:v>
                </c:pt>
                <c:pt idx="4557">
                  <c:v>95.841228961943941</c:v>
                </c:pt>
                <c:pt idx="4558">
                  <c:v>95.865718126293942</c:v>
                </c:pt>
                <c:pt idx="4559">
                  <c:v>95.886219978333941</c:v>
                </c:pt>
                <c:pt idx="4560">
                  <c:v>95.906716108323948</c:v>
                </c:pt>
                <c:pt idx="4561">
                  <c:v>95.931246995923942</c:v>
                </c:pt>
                <c:pt idx="4562">
                  <c:v>95.951760053633947</c:v>
                </c:pt>
                <c:pt idx="4563">
                  <c:v>95.972239017483943</c:v>
                </c:pt>
                <c:pt idx="4564">
                  <c:v>95.996771097183952</c:v>
                </c:pt>
                <c:pt idx="4565">
                  <c:v>96.017255067823939</c:v>
                </c:pt>
                <c:pt idx="4566">
                  <c:v>96.037796020503947</c:v>
                </c:pt>
                <c:pt idx="4567">
                  <c:v>96.062325954433945</c:v>
                </c:pt>
                <c:pt idx="4568">
                  <c:v>96.082819938663945</c:v>
                </c:pt>
                <c:pt idx="4569">
                  <c:v>96.103323936463951</c:v>
                </c:pt>
                <c:pt idx="4570">
                  <c:v>96.127844095233939</c:v>
                </c:pt>
                <c:pt idx="4571">
                  <c:v>96.148370027543947</c:v>
                </c:pt>
                <c:pt idx="4572">
                  <c:v>96.168856143953946</c:v>
                </c:pt>
                <c:pt idx="4573">
                  <c:v>96.19329905510395</c:v>
                </c:pt>
                <c:pt idx="4574">
                  <c:v>96.213868141173947</c:v>
                </c:pt>
                <c:pt idx="4575">
                  <c:v>96.234353065493949</c:v>
                </c:pt>
                <c:pt idx="4576">
                  <c:v>96.25890111923394</c:v>
                </c:pt>
                <c:pt idx="4577">
                  <c:v>96.279431104663942</c:v>
                </c:pt>
                <c:pt idx="4578">
                  <c:v>96.299915075303943</c:v>
                </c:pt>
                <c:pt idx="4579">
                  <c:v>96.32447004318395</c:v>
                </c:pt>
                <c:pt idx="4580">
                  <c:v>96.34496712684394</c:v>
                </c:pt>
                <c:pt idx="4581">
                  <c:v>96.36545515060395</c:v>
                </c:pt>
                <c:pt idx="4582">
                  <c:v>96.389987945553941</c:v>
                </c:pt>
                <c:pt idx="4583">
                  <c:v>96.410500049593949</c:v>
                </c:pt>
                <c:pt idx="4584">
                  <c:v>96.430974960323951</c:v>
                </c:pt>
                <c:pt idx="4585">
                  <c:v>96.455487012863941</c:v>
                </c:pt>
                <c:pt idx="4586">
                  <c:v>96.476022958753944</c:v>
                </c:pt>
                <c:pt idx="4587">
                  <c:v>96.496521949763945</c:v>
                </c:pt>
                <c:pt idx="4588">
                  <c:v>96.521046161653942</c:v>
                </c:pt>
                <c:pt idx="4589">
                  <c:v>96.541553020473941</c:v>
                </c:pt>
                <c:pt idx="4590">
                  <c:v>96.562047958373938</c:v>
                </c:pt>
                <c:pt idx="4591">
                  <c:v>96.586579084393946</c:v>
                </c:pt>
                <c:pt idx="4592">
                  <c:v>96.60708594322395</c:v>
                </c:pt>
                <c:pt idx="4593">
                  <c:v>96.627573966983945</c:v>
                </c:pt>
                <c:pt idx="4594">
                  <c:v>96.65211105346394</c:v>
                </c:pt>
                <c:pt idx="4595">
                  <c:v>96.672588109973944</c:v>
                </c:pt>
                <c:pt idx="4596">
                  <c:v>96.693123102183947</c:v>
                </c:pt>
                <c:pt idx="4597">
                  <c:v>96.717631101603942</c:v>
                </c:pt>
                <c:pt idx="4598">
                  <c:v>96.738132953643941</c:v>
                </c:pt>
                <c:pt idx="4599">
                  <c:v>96.758643150333938</c:v>
                </c:pt>
                <c:pt idx="4600">
                  <c:v>96.783174991603943</c:v>
                </c:pt>
                <c:pt idx="4601">
                  <c:v>96.803676128383941</c:v>
                </c:pt>
                <c:pt idx="4602">
                  <c:v>96.824183940883941</c:v>
                </c:pt>
                <c:pt idx="4603">
                  <c:v>96.848703145983947</c:v>
                </c:pt>
                <c:pt idx="4604">
                  <c:v>96.869219064713945</c:v>
                </c:pt>
                <c:pt idx="4605">
                  <c:v>96.889714002613943</c:v>
                </c:pt>
                <c:pt idx="4606">
                  <c:v>96.91422915458395</c:v>
                </c:pt>
                <c:pt idx="4607">
                  <c:v>96.934754133223947</c:v>
                </c:pt>
                <c:pt idx="4608">
                  <c:v>96.95523500442394</c:v>
                </c:pt>
                <c:pt idx="4609">
                  <c:v>96.979784965513943</c:v>
                </c:pt>
                <c:pt idx="4610">
                  <c:v>97.00028014183394</c:v>
                </c:pt>
                <c:pt idx="4611">
                  <c:v>97.020749092103941</c:v>
                </c:pt>
                <c:pt idx="4612">
                  <c:v>97.045289993283944</c:v>
                </c:pt>
                <c:pt idx="4613">
                  <c:v>97.065809011463941</c:v>
                </c:pt>
                <c:pt idx="4614">
                  <c:v>97.08630108833394</c:v>
                </c:pt>
                <c:pt idx="4615">
                  <c:v>97.110816955563948</c:v>
                </c:pt>
                <c:pt idx="4616">
                  <c:v>97.131338119503951</c:v>
                </c:pt>
                <c:pt idx="4617">
                  <c:v>97.151888132093944</c:v>
                </c:pt>
                <c:pt idx="4618">
                  <c:v>97.176347970963945</c:v>
                </c:pt>
                <c:pt idx="4619">
                  <c:v>97.196882963183953</c:v>
                </c:pt>
                <c:pt idx="4620">
                  <c:v>97.217373132703941</c:v>
                </c:pt>
                <c:pt idx="4621">
                  <c:v>97.241910934443951</c:v>
                </c:pt>
                <c:pt idx="4622">
                  <c:v>97.262426137923939</c:v>
                </c:pt>
                <c:pt idx="4623">
                  <c:v>97.28290605545395</c:v>
                </c:pt>
                <c:pt idx="4624">
                  <c:v>97.307487010953949</c:v>
                </c:pt>
                <c:pt idx="4625">
                  <c:v>97.327937126163945</c:v>
                </c:pt>
                <c:pt idx="4626">
                  <c:v>97.348462104793938</c:v>
                </c:pt>
                <c:pt idx="4627">
                  <c:v>97.373022079463951</c:v>
                </c:pt>
                <c:pt idx="4628">
                  <c:v>97.393494129183949</c:v>
                </c:pt>
                <c:pt idx="4629">
                  <c:v>97.413975954053939</c:v>
                </c:pt>
                <c:pt idx="4630">
                  <c:v>97.438513040543938</c:v>
                </c:pt>
                <c:pt idx="4631">
                  <c:v>97.459033012393945</c:v>
                </c:pt>
                <c:pt idx="4632">
                  <c:v>97.479532957073943</c:v>
                </c:pt>
                <c:pt idx="4633">
                  <c:v>97.504039049143941</c:v>
                </c:pt>
                <c:pt idx="4634">
                  <c:v>97.524532079693941</c:v>
                </c:pt>
                <c:pt idx="4635">
                  <c:v>97.549045085903941</c:v>
                </c:pt>
                <c:pt idx="4636">
                  <c:v>97.56956100463394</c:v>
                </c:pt>
                <c:pt idx="4637">
                  <c:v>97.590085029603941</c:v>
                </c:pt>
                <c:pt idx="4638">
                  <c:v>97.614572048183945</c:v>
                </c:pt>
                <c:pt idx="4639">
                  <c:v>97.635112047193942</c:v>
                </c:pt>
                <c:pt idx="4640">
                  <c:v>97.655612945553941</c:v>
                </c:pt>
                <c:pt idx="4641">
                  <c:v>97.680122137073951</c:v>
                </c:pt>
                <c:pt idx="4642">
                  <c:v>97.700660943983948</c:v>
                </c:pt>
                <c:pt idx="4643">
                  <c:v>97.721152067183951</c:v>
                </c:pt>
                <c:pt idx="4644">
                  <c:v>97.745651006693947</c:v>
                </c:pt>
                <c:pt idx="4645">
                  <c:v>97.766176939013945</c:v>
                </c:pt>
                <c:pt idx="4646">
                  <c:v>97.78666400909394</c:v>
                </c:pt>
                <c:pt idx="4647">
                  <c:v>97.811151981353945</c:v>
                </c:pt>
                <c:pt idx="4648">
                  <c:v>97.83169507980395</c:v>
                </c:pt>
                <c:pt idx="4649">
                  <c:v>97.852211952213949</c:v>
                </c:pt>
                <c:pt idx="4650">
                  <c:v>97.876698970793939</c:v>
                </c:pt>
                <c:pt idx="4651">
                  <c:v>97.897240161893947</c:v>
                </c:pt>
                <c:pt idx="4652">
                  <c:v>97.917741060253945</c:v>
                </c:pt>
                <c:pt idx="4653">
                  <c:v>97.942253112793949</c:v>
                </c:pt>
                <c:pt idx="4654">
                  <c:v>97.962764024733943</c:v>
                </c:pt>
                <c:pt idx="4655">
                  <c:v>97.983277082443948</c:v>
                </c:pt>
                <c:pt idx="4656">
                  <c:v>98.007781028743949</c:v>
                </c:pt>
                <c:pt idx="4657">
                  <c:v>98.028316020963942</c:v>
                </c:pt>
                <c:pt idx="4658">
                  <c:v>98.048800945283944</c:v>
                </c:pt>
                <c:pt idx="4659">
                  <c:v>98.073323965073939</c:v>
                </c:pt>
                <c:pt idx="4660">
                  <c:v>98.093842983243945</c:v>
                </c:pt>
                <c:pt idx="4661">
                  <c:v>98.114341974253946</c:v>
                </c:pt>
                <c:pt idx="4662">
                  <c:v>98.138865947723943</c:v>
                </c:pt>
                <c:pt idx="4663">
                  <c:v>98.159369945523949</c:v>
                </c:pt>
                <c:pt idx="4664">
                  <c:v>98.179862022403938</c:v>
                </c:pt>
                <c:pt idx="4665">
                  <c:v>98.204389095303952</c:v>
                </c:pt>
                <c:pt idx="4666">
                  <c:v>98.224895000453941</c:v>
                </c:pt>
                <c:pt idx="4667">
                  <c:v>98.245419025423942</c:v>
                </c:pt>
                <c:pt idx="4668">
                  <c:v>98.269946098323942</c:v>
                </c:pt>
                <c:pt idx="4669">
                  <c:v>98.290495157243939</c:v>
                </c:pt>
                <c:pt idx="4670">
                  <c:v>98.310945034023945</c:v>
                </c:pt>
                <c:pt idx="4671">
                  <c:v>98.335452079773944</c:v>
                </c:pt>
                <c:pt idx="4672">
                  <c:v>98.355968952183943</c:v>
                </c:pt>
                <c:pt idx="4673">
                  <c:v>98.376515150073942</c:v>
                </c:pt>
                <c:pt idx="4674">
                  <c:v>98.400990009303939</c:v>
                </c:pt>
                <c:pt idx="4675">
                  <c:v>98.42150902748395</c:v>
                </c:pt>
                <c:pt idx="4676">
                  <c:v>98.44199204444395</c:v>
                </c:pt>
                <c:pt idx="4677">
                  <c:v>98.46650505066394</c:v>
                </c:pt>
                <c:pt idx="4678">
                  <c:v>98.487056016923944</c:v>
                </c:pt>
                <c:pt idx="4679">
                  <c:v>98.50754499435395</c:v>
                </c:pt>
                <c:pt idx="4680">
                  <c:v>98.532045125963947</c:v>
                </c:pt>
                <c:pt idx="4681">
                  <c:v>98.552569150923944</c:v>
                </c:pt>
                <c:pt idx="4682">
                  <c:v>98.573083162303945</c:v>
                </c:pt>
                <c:pt idx="4683">
                  <c:v>98.597579956053949</c:v>
                </c:pt>
                <c:pt idx="4684">
                  <c:v>98.618096113203947</c:v>
                </c:pt>
                <c:pt idx="4685">
                  <c:v>98.638595104213948</c:v>
                </c:pt>
                <c:pt idx="4686">
                  <c:v>98.663105964663941</c:v>
                </c:pt>
                <c:pt idx="4687">
                  <c:v>98.683648109433946</c:v>
                </c:pt>
                <c:pt idx="4688">
                  <c:v>98.704153060913939</c:v>
                </c:pt>
                <c:pt idx="4689">
                  <c:v>98.728645086283947</c:v>
                </c:pt>
                <c:pt idx="4690">
                  <c:v>98.749174118043939</c:v>
                </c:pt>
                <c:pt idx="4691">
                  <c:v>98.769685983653943</c:v>
                </c:pt>
                <c:pt idx="4692">
                  <c:v>98.794182062153951</c:v>
                </c:pt>
                <c:pt idx="4693">
                  <c:v>98.814697027203948</c:v>
                </c:pt>
                <c:pt idx="4694">
                  <c:v>98.83517193794394</c:v>
                </c:pt>
                <c:pt idx="4695">
                  <c:v>98.859722137453943</c:v>
                </c:pt>
                <c:pt idx="4696">
                  <c:v>98.88022208213394</c:v>
                </c:pt>
                <c:pt idx="4697">
                  <c:v>98.900746107103942</c:v>
                </c:pt>
                <c:pt idx="4698">
                  <c:v>98.925230979923953</c:v>
                </c:pt>
                <c:pt idx="4699">
                  <c:v>98.945714950563939</c:v>
                </c:pt>
                <c:pt idx="4700">
                  <c:v>98.96618413925394</c:v>
                </c:pt>
                <c:pt idx="4701">
                  <c:v>98.990777969363947</c:v>
                </c:pt>
                <c:pt idx="4702">
                  <c:v>99.011296987533939</c:v>
                </c:pt>
                <c:pt idx="4703">
                  <c:v>99.031798124313951</c:v>
                </c:pt>
                <c:pt idx="4704">
                  <c:v>99.056312084193948</c:v>
                </c:pt>
                <c:pt idx="4705">
                  <c:v>99.076822042463945</c:v>
                </c:pt>
                <c:pt idx="4706">
                  <c:v>99.097322940823943</c:v>
                </c:pt>
                <c:pt idx="4707">
                  <c:v>99.121829032893942</c:v>
                </c:pt>
                <c:pt idx="4708">
                  <c:v>99.142352104183942</c:v>
                </c:pt>
                <c:pt idx="4709">
                  <c:v>99.162872076033949</c:v>
                </c:pt>
                <c:pt idx="4710">
                  <c:v>99.187330007553939</c:v>
                </c:pt>
              </c:numCache>
            </c:numRef>
          </c:xVal>
          <c:yVal>
            <c:numRef>
              <c:f>extend!$F$2:$F$4712</c:f>
              <c:numCache>
                <c:formatCode>General</c:formatCode>
                <c:ptCount val="4711"/>
                <c:pt idx="0">
                  <c:v>888</c:v>
                </c:pt>
                <c:pt idx="1">
                  <c:v>888</c:v>
                </c:pt>
                <c:pt idx="2">
                  <c:v>888</c:v>
                </c:pt>
                <c:pt idx="3">
                  <c:v>888</c:v>
                </c:pt>
                <c:pt idx="4">
                  <c:v>888</c:v>
                </c:pt>
                <c:pt idx="5">
                  <c:v>888</c:v>
                </c:pt>
                <c:pt idx="6">
                  <c:v>888</c:v>
                </c:pt>
                <c:pt idx="7">
                  <c:v>888</c:v>
                </c:pt>
                <c:pt idx="8">
                  <c:v>888</c:v>
                </c:pt>
                <c:pt idx="9">
                  <c:v>885</c:v>
                </c:pt>
                <c:pt idx="10">
                  <c:v>885</c:v>
                </c:pt>
                <c:pt idx="11">
                  <c:v>885</c:v>
                </c:pt>
                <c:pt idx="12">
                  <c:v>885</c:v>
                </c:pt>
                <c:pt idx="13">
                  <c:v>886</c:v>
                </c:pt>
                <c:pt idx="14">
                  <c:v>886</c:v>
                </c:pt>
                <c:pt idx="15">
                  <c:v>886</c:v>
                </c:pt>
                <c:pt idx="16">
                  <c:v>886</c:v>
                </c:pt>
                <c:pt idx="17">
                  <c:v>886</c:v>
                </c:pt>
                <c:pt idx="18">
                  <c:v>887</c:v>
                </c:pt>
                <c:pt idx="19">
                  <c:v>887</c:v>
                </c:pt>
                <c:pt idx="20">
                  <c:v>887</c:v>
                </c:pt>
                <c:pt idx="21">
                  <c:v>887</c:v>
                </c:pt>
                <c:pt idx="22">
                  <c:v>887</c:v>
                </c:pt>
                <c:pt idx="23">
                  <c:v>888</c:v>
                </c:pt>
                <c:pt idx="24">
                  <c:v>888</c:v>
                </c:pt>
                <c:pt idx="25">
                  <c:v>888</c:v>
                </c:pt>
                <c:pt idx="26">
                  <c:v>888</c:v>
                </c:pt>
                <c:pt idx="27">
                  <c:v>888</c:v>
                </c:pt>
                <c:pt idx="28">
                  <c:v>888</c:v>
                </c:pt>
                <c:pt idx="29">
                  <c:v>888</c:v>
                </c:pt>
                <c:pt idx="30">
                  <c:v>888</c:v>
                </c:pt>
                <c:pt idx="31">
                  <c:v>888</c:v>
                </c:pt>
                <c:pt idx="32">
                  <c:v>888</c:v>
                </c:pt>
                <c:pt idx="33">
                  <c:v>888</c:v>
                </c:pt>
                <c:pt idx="34">
                  <c:v>889</c:v>
                </c:pt>
                <c:pt idx="35">
                  <c:v>888</c:v>
                </c:pt>
                <c:pt idx="36">
                  <c:v>888</c:v>
                </c:pt>
                <c:pt idx="37">
                  <c:v>888</c:v>
                </c:pt>
                <c:pt idx="38">
                  <c:v>888</c:v>
                </c:pt>
                <c:pt idx="39">
                  <c:v>888</c:v>
                </c:pt>
                <c:pt idx="40">
                  <c:v>888</c:v>
                </c:pt>
                <c:pt idx="41">
                  <c:v>888</c:v>
                </c:pt>
                <c:pt idx="42">
                  <c:v>889</c:v>
                </c:pt>
                <c:pt idx="43">
                  <c:v>888</c:v>
                </c:pt>
                <c:pt idx="44">
                  <c:v>889</c:v>
                </c:pt>
                <c:pt idx="45">
                  <c:v>889</c:v>
                </c:pt>
                <c:pt idx="46">
                  <c:v>888</c:v>
                </c:pt>
                <c:pt idx="47">
                  <c:v>889</c:v>
                </c:pt>
                <c:pt idx="48">
                  <c:v>889</c:v>
                </c:pt>
                <c:pt idx="49">
                  <c:v>889</c:v>
                </c:pt>
                <c:pt idx="50">
                  <c:v>889</c:v>
                </c:pt>
                <c:pt idx="51">
                  <c:v>888</c:v>
                </c:pt>
                <c:pt idx="52">
                  <c:v>889</c:v>
                </c:pt>
                <c:pt idx="53">
                  <c:v>889</c:v>
                </c:pt>
                <c:pt idx="54">
                  <c:v>889</c:v>
                </c:pt>
                <c:pt idx="55">
                  <c:v>889</c:v>
                </c:pt>
                <c:pt idx="56">
                  <c:v>889</c:v>
                </c:pt>
                <c:pt idx="57">
                  <c:v>890</c:v>
                </c:pt>
                <c:pt idx="58">
                  <c:v>890</c:v>
                </c:pt>
                <c:pt idx="59">
                  <c:v>890</c:v>
                </c:pt>
                <c:pt idx="60">
                  <c:v>890</c:v>
                </c:pt>
                <c:pt idx="61">
                  <c:v>890</c:v>
                </c:pt>
                <c:pt idx="62">
                  <c:v>890</c:v>
                </c:pt>
                <c:pt idx="63">
                  <c:v>891</c:v>
                </c:pt>
                <c:pt idx="64">
                  <c:v>891</c:v>
                </c:pt>
                <c:pt idx="65">
                  <c:v>891</c:v>
                </c:pt>
                <c:pt idx="66">
                  <c:v>892</c:v>
                </c:pt>
                <c:pt idx="67">
                  <c:v>892</c:v>
                </c:pt>
                <c:pt idx="68">
                  <c:v>891</c:v>
                </c:pt>
                <c:pt idx="69">
                  <c:v>892</c:v>
                </c:pt>
                <c:pt idx="70">
                  <c:v>892</c:v>
                </c:pt>
                <c:pt idx="71">
                  <c:v>892</c:v>
                </c:pt>
                <c:pt idx="72">
                  <c:v>892</c:v>
                </c:pt>
                <c:pt idx="73">
                  <c:v>892</c:v>
                </c:pt>
                <c:pt idx="74">
                  <c:v>892</c:v>
                </c:pt>
                <c:pt idx="75">
                  <c:v>891</c:v>
                </c:pt>
                <c:pt idx="76">
                  <c:v>891</c:v>
                </c:pt>
                <c:pt idx="77">
                  <c:v>891</c:v>
                </c:pt>
                <c:pt idx="78">
                  <c:v>891</c:v>
                </c:pt>
                <c:pt idx="79">
                  <c:v>891</c:v>
                </c:pt>
                <c:pt idx="80">
                  <c:v>891</c:v>
                </c:pt>
                <c:pt idx="81">
                  <c:v>891</c:v>
                </c:pt>
                <c:pt idx="82">
                  <c:v>891</c:v>
                </c:pt>
                <c:pt idx="83">
                  <c:v>890</c:v>
                </c:pt>
                <c:pt idx="84">
                  <c:v>891</c:v>
                </c:pt>
                <c:pt idx="85">
                  <c:v>892</c:v>
                </c:pt>
                <c:pt idx="86">
                  <c:v>890</c:v>
                </c:pt>
                <c:pt idx="87">
                  <c:v>891</c:v>
                </c:pt>
                <c:pt idx="88">
                  <c:v>891</c:v>
                </c:pt>
                <c:pt idx="89">
                  <c:v>891</c:v>
                </c:pt>
                <c:pt idx="90">
                  <c:v>891</c:v>
                </c:pt>
                <c:pt idx="91">
                  <c:v>891</c:v>
                </c:pt>
                <c:pt idx="92">
                  <c:v>891</c:v>
                </c:pt>
                <c:pt idx="93">
                  <c:v>891</c:v>
                </c:pt>
                <c:pt idx="94">
                  <c:v>891</c:v>
                </c:pt>
                <c:pt idx="95">
                  <c:v>891</c:v>
                </c:pt>
                <c:pt idx="96">
                  <c:v>892</c:v>
                </c:pt>
                <c:pt idx="97">
                  <c:v>890</c:v>
                </c:pt>
                <c:pt idx="98">
                  <c:v>890</c:v>
                </c:pt>
                <c:pt idx="99">
                  <c:v>891</c:v>
                </c:pt>
                <c:pt idx="100">
                  <c:v>891</c:v>
                </c:pt>
                <c:pt idx="101">
                  <c:v>890</c:v>
                </c:pt>
                <c:pt idx="102">
                  <c:v>890</c:v>
                </c:pt>
                <c:pt idx="103">
                  <c:v>891</c:v>
                </c:pt>
                <c:pt idx="104">
                  <c:v>891</c:v>
                </c:pt>
                <c:pt idx="105">
                  <c:v>891</c:v>
                </c:pt>
                <c:pt idx="106">
                  <c:v>891</c:v>
                </c:pt>
                <c:pt idx="107">
                  <c:v>891</c:v>
                </c:pt>
                <c:pt idx="108">
                  <c:v>892</c:v>
                </c:pt>
                <c:pt idx="109">
                  <c:v>891</c:v>
                </c:pt>
                <c:pt idx="110">
                  <c:v>891</c:v>
                </c:pt>
                <c:pt idx="111">
                  <c:v>891</c:v>
                </c:pt>
                <c:pt idx="112">
                  <c:v>891</c:v>
                </c:pt>
                <c:pt idx="113">
                  <c:v>890</c:v>
                </c:pt>
                <c:pt idx="114">
                  <c:v>891</c:v>
                </c:pt>
                <c:pt idx="115">
                  <c:v>891</c:v>
                </c:pt>
                <c:pt idx="116">
                  <c:v>890</c:v>
                </c:pt>
                <c:pt idx="117">
                  <c:v>891</c:v>
                </c:pt>
                <c:pt idx="118">
                  <c:v>890</c:v>
                </c:pt>
                <c:pt idx="119">
                  <c:v>889</c:v>
                </c:pt>
                <c:pt idx="120">
                  <c:v>890</c:v>
                </c:pt>
                <c:pt idx="121">
                  <c:v>890</c:v>
                </c:pt>
                <c:pt idx="122">
                  <c:v>891</c:v>
                </c:pt>
                <c:pt idx="123">
                  <c:v>891</c:v>
                </c:pt>
                <c:pt idx="124">
                  <c:v>891</c:v>
                </c:pt>
                <c:pt idx="125">
                  <c:v>890</c:v>
                </c:pt>
                <c:pt idx="126">
                  <c:v>890</c:v>
                </c:pt>
                <c:pt idx="127">
                  <c:v>889</c:v>
                </c:pt>
                <c:pt idx="128">
                  <c:v>889</c:v>
                </c:pt>
                <c:pt idx="129">
                  <c:v>888</c:v>
                </c:pt>
                <c:pt idx="130">
                  <c:v>888</c:v>
                </c:pt>
                <c:pt idx="131">
                  <c:v>888</c:v>
                </c:pt>
                <c:pt idx="132">
                  <c:v>888</c:v>
                </c:pt>
                <c:pt idx="133">
                  <c:v>887</c:v>
                </c:pt>
                <c:pt idx="134">
                  <c:v>888</c:v>
                </c:pt>
                <c:pt idx="135">
                  <c:v>888</c:v>
                </c:pt>
                <c:pt idx="136">
                  <c:v>887</c:v>
                </c:pt>
                <c:pt idx="137">
                  <c:v>887</c:v>
                </c:pt>
                <c:pt idx="138">
                  <c:v>888</c:v>
                </c:pt>
                <c:pt idx="139">
                  <c:v>887</c:v>
                </c:pt>
                <c:pt idx="140">
                  <c:v>887</c:v>
                </c:pt>
                <c:pt idx="141">
                  <c:v>888</c:v>
                </c:pt>
                <c:pt idx="142">
                  <c:v>888</c:v>
                </c:pt>
                <c:pt idx="143">
                  <c:v>888</c:v>
                </c:pt>
                <c:pt idx="144">
                  <c:v>887</c:v>
                </c:pt>
                <c:pt idx="145">
                  <c:v>887</c:v>
                </c:pt>
                <c:pt idx="146">
                  <c:v>887</c:v>
                </c:pt>
                <c:pt idx="147">
                  <c:v>888</c:v>
                </c:pt>
                <c:pt idx="148">
                  <c:v>887</c:v>
                </c:pt>
                <c:pt idx="149">
                  <c:v>888</c:v>
                </c:pt>
                <c:pt idx="150">
                  <c:v>888</c:v>
                </c:pt>
                <c:pt idx="151">
                  <c:v>887</c:v>
                </c:pt>
                <c:pt idx="152">
                  <c:v>888</c:v>
                </c:pt>
                <c:pt idx="153">
                  <c:v>888</c:v>
                </c:pt>
                <c:pt idx="154">
                  <c:v>888</c:v>
                </c:pt>
                <c:pt idx="155">
                  <c:v>888</c:v>
                </c:pt>
                <c:pt idx="156">
                  <c:v>888</c:v>
                </c:pt>
                <c:pt idx="157">
                  <c:v>888</c:v>
                </c:pt>
                <c:pt idx="158">
                  <c:v>888</c:v>
                </c:pt>
                <c:pt idx="159">
                  <c:v>888</c:v>
                </c:pt>
                <c:pt idx="160">
                  <c:v>888</c:v>
                </c:pt>
                <c:pt idx="161">
                  <c:v>887</c:v>
                </c:pt>
                <c:pt idx="162">
                  <c:v>887</c:v>
                </c:pt>
                <c:pt idx="163">
                  <c:v>888</c:v>
                </c:pt>
                <c:pt idx="164">
                  <c:v>887</c:v>
                </c:pt>
                <c:pt idx="165">
                  <c:v>887</c:v>
                </c:pt>
                <c:pt idx="166">
                  <c:v>887</c:v>
                </c:pt>
                <c:pt idx="167">
                  <c:v>886</c:v>
                </c:pt>
                <c:pt idx="168">
                  <c:v>887</c:v>
                </c:pt>
                <c:pt idx="169">
                  <c:v>887</c:v>
                </c:pt>
                <c:pt idx="170">
                  <c:v>888</c:v>
                </c:pt>
                <c:pt idx="171">
                  <c:v>888</c:v>
                </c:pt>
                <c:pt idx="172">
                  <c:v>887</c:v>
                </c:pt>
                <c:pt idx="173">
                  <c:v>887</c:v>
                </c:pt>
                <c:pt idx="174">
                  <c:v>888</c:v>
                </c:pt>
                <c:pt idx="175">
                  <c:v>888</c:v>
                </c:pt>
                <c:pt idx="176">
                  <c:v>888</c:v>
                </c:pt>
                <c:pt idx="177">
                  <c:v>888</c:v>
                </c:pt>
                <c:pt idx="178">
                  <c:v>887</c:v>
                </c:pt>
                <c:pt idx="179">
                  <c:v>888</c:v>
                </c:pt>
                <c:pt idx="180">
                  <c:v>887</c:v>
                </c:pt>
                <c:pt idx="181">
                  <c:v>887</c:v>
                </c:pt>
                <c:pt idx="182">
                  <c:v>887</c:v>
                </c:pt>
                <c:pt idx="183">
                  <c:v>886</c:v>
                </c:pt>
                <c:pt idx="184">
                  <c:v>887</c:v>
                </c:pt>
                <c:pt idx="185">
                  <c:v>887</c:v>
                </c:pt>
                <c:pt idx="186">
                  <c:v>887</c:v>
                </c:pt>
                <c:pt idx="187">
                  <c:v>888</c:v>
                </c:pt>
                <c:pt idx="188">
                  <c:v>888</c:v>
                </c:pt>
                <c:pt idx="189">
                  <c:v>888</c:v>
                </c:pt>
                <c:pt idx="190">
                  <c:v>888</c:v>
                </c:pt>
                <c:pt idx="191">
                  <c:v>888</c:v>
                </c:pt>
                <c:pt idx="192">
                  <c:v>888</c:v>
                </c:pt>
                <c:pt idx="193">
                  <c:v>888</c:v>
                </c:pt>
                <c:pt idx="194">
                  <c:v>889</c:v>
                </c:pt>
                <c:pt idx="195">
                  <c:v>888</c:v>
                </c:pt>
                <c:pt idx="196">
                  <c:v>888</c:v>
                </c:pt>
                <c:pt idx="197">
                  <c:v>888</c:v>
                </c:pt>
                <c:pt idx="198">
                  <c:v>888</c:v>
                </c:pt>
                <c:pt idx="199">
                  <c:v>888</c:v>
                </c:pt>
                <c:pt idx="200">
                  <c:v>888</c:v>
                </c:pt>
                <c:pt idx="201">
                  <c:v>887</c:v>
                </c:pt>
                <c:pt idx="202">
                  <c:v>883</c:v>
                </c:pt>
                <c:pt idx="203">
                  <c:v>877</c:v>
                </c:pt>
                <c:pt idx="204">
                  <c:v>872</c:v>
                </c:pt>
                <c:pt idx="205">
                  <c:v>864</c:v>
                </c:pt>
                <c:pt idx="206">
                  <c:v>859</c:v>
                </c:pt>
                <c:pt idx="207">
                  <c:v>853</c:v>
                </c:pt>
                <c:pt idx="208">
                  <c:v>848</c:v>
                </c:pt>
                <c:pt idx="209">
                  <c:v>846</c:v>
                </c:pt>
                <c:pt idx="210">
                  <c:v>843</c:v>
                </c:pt>
                <c:pt idx="211">
                  <c:v>841</c:v>
                </c:pt>
                <c:pt idx="212">
                  <c:v>838</c:v>
                </c:pt>
                <c:pt idx="213">
                  <c:v>838</c:v>
                </c:pt>
                <c:pt idx="214">
                  <c:v>836</c:v>
                </c:pt>
                <c:pt idx="215">
                  <c:v>835</c:v>
                </c:pt>
                <c:pt idx="216">
                  <c:v>834</c:v>
                </c:pt>
                <c:pt idx="217">
                  <c:v>833</c:v>
                </c:pt>
                <c:pt idx="218">
                  <c:v>833</c:v>
                </c:pt>
                <c:pt idx="219">
                  <c:v>833</c:v>
                </c:pt>
                <c:pt idx="220">
                  <c:v>832</c:v>
                </c:pt>
                <c:pt idx="221">
                  <c:v>832</c:v>
                </c:pt>
                <c:pt idx="222">
                  <c:v>832</c:v>
                </c:pt>
                <c:pt idx="223">
                  <c:v>831</c:v>
                </c:pt>
                <c:pt idx="224">
                  <c:v>831</c:v>
                </c:pt>
                <c:pt idx="225">
                  <c:v>832</c:v>
                </c:pt>
                <c:pt idx="226">
                  <c:v>831</c:v>
                </c:pt>
                <c:pt idx="227">
                  <c:v>832</c:v>
                </c:pt>
                <c:pt idx="228">
                  <c:v>832</c:v>
                </c:pt>
                <c:pt idx="229">
                  <c:v>831</c:v>
                </c:pt>
                <c:pt idx="230">
                  <c:v>831</c:v>
                </c:pt>
                <c:pt idx="231">
                  <c:v>831</c:v>
                </c:pt>
                <c:pt idx="232">
                  <c:v>830</c:v>
                </c:pt>
                <c:pt idx="233">
                  <c:v>830</c:v>
                </c:pt>
                <c:pt idx="234">
                  <c:v>830</c:v>
                </c:pt>
                <c:pt idx="235">
                  <c:v>830</c:v>
                </c:pt>
                <c:pt idx="236">
                  <c:v>830</c:v>
                </c:pt>
                <c:pt idx="237">
                  <c:v>830</c:v>
                </c:pt>
                <c:pt idx="238">
                  <c:v>830</c:v>
                </c:pt>
                <c:pt idx="239">
                  <c:v>830</c:v>
                </c:pt>
                <c:pt idx="240">
                  <c:v>831</c:v>
                </c:pt>
                <c:pt idx="241">
                  <c:v>830</c:v>
                </c:pt>
                <c:pt idx="242">
                  <c:v>830</c:v>
                </c:pt>
                <c:pt idx="243">
                  <c:v>829</c:v>
                </c:pt>
                <c:pt idx="244">
                  <c:v>830</c:v>
                </c:pt>
                <c:pt idx="245">
                  <c:v>829</c:v>
                </c:pt>
                <c:pt idx="246">
                  <c:v>829</c:v>
                </c:pt>
                <c:pt idx="247">
                  <c:v>829</c:v>
                </c:pt>
                <c:pt idx="248">
                  <c:v>829</c:v>
                </c:pt>
                <c:pt idx="249">
                  <c:v>829</c:v>
                </c:pt>
                <c:pt idx="250">
                  <c:v>829</c:v>
                </c:pt>
                <c:pt idx="251">
                  <c:v>829</c:v>
                </c:pt>
                <c:pt idx="252">
                  <c:v>828</c:v>
                </c:pt>
                <c:pt idx="253">
                  <c:v>829</c:v>
                </c:pt>
                <c:pt idx="254">
                  <c:v>829</c:v>
                </c:pt>
                <c:pt idx="255">
                  <c:v>829</c:v>
                </c:pt>
                <c:pt idx="256">
                  <c:v>829</c:v>
                </c:pt>
                <c:pt idx="257">
                  <c:v>829</c:v>
                </c:pt>
                <c:pt idx="258">
                  <c:v>830</c:v>
                </c:pt>
                <c:pt idx="259">
                  <c:v>829</c:v>
                </c:pt>
                <c:pt idx="260">
                  <c:v>829</c:v>
                </c:pt>
                <c:pt idx="261">
                  <c:v>829</c:v>
                </c:pt>
                <c:pt idx="262">
                  <c:v>829</c:v>
                </c:pt>
                <c:pt idx="263">
                  <c:v>829</c:v>
                </c:pt>
                <c:pt idx="264">
                  <c:v>829</c:v>
                </c:pt>
                <c:pt idx="265">
                  <c:v>829</c:v>
                </c:pt>
                <c:pt idx="266">
                  <c:v>829</c:v>
                </c:pt>
                <c:pt idx="267">
                  <c:v>828</c:v>
                </c:pt>
                <c:pt idx="268">
                  <c:v>828</c:v>
                </c:pt>
                <c:pt idx="269">
                  <c:v>828</c:v>
                </c:pt>
                <c:pt idx="270">
                  <c:v>825</c:v>
                </c:pt>
                <c:pt idx="271">
                  <c:v>826</c:v>
                </c:pt>
                <c:pt idx="272">
                  <c:v>825</c:v>
                </c:pt>
                <c:pt idx="273">
                  <c:v>825</c:v>
                </c:pt>
                <c:pt idx="274">
                  <c:v>825</c:v>
                </c:pt>
                <c:pt idx="275">
                  <c:v>825</c:v>
                </c:pt>
                <c:pt idx="276">
                  <c:v>825</c:v>
                </c:pt>
                <c:pt idx="277">
                  <c:v>825</c:v>
                </c:pt>
                <c:pt idx="278">
                  <c:v>826</c:v>
                </c:pt>
                <c:pt idx="279">
                  <c:v>826</c:v>
                </c:pt>
                <c:pt idx="280">
                  <c:v>826</c:v>
                </c:pt>
                <c:pt idx="281">
                  <c:v>826</c:v>
                </c:pt>
                <c:pt idx="282">
                  <c:v>827</c:v>
                </c:pt>
                <c:pt idx="283">
                  <c:v>826</c:v>
                </c:pt>
                <c:pt idx="284">
                  <c:v>827</c:v>
                </c:pt>
                <c:pt idx="285">
                  <c:v>827</c:v>
                </c:pt>
                <c:pt idx="286">
                  <c:v>826</c:v>
                </c:pt>
                <c:pt idx="287">
                  <c:v>826</c:v>
                </c:pt>
                <c:pt idx="288">
                  <c:v>826</c:v>
                </c:pt>
                <c:pt idx="289">
                  <c:v>825</c:v>
                </c:pt>
                <c:pt idx="290">
                  <c:v>825</c:v>
                </c:pt>
                <c:pt idx="291">
                  <c:v>824</c:v>
                </c:pt>
                <c:pt idx="292">
                  <c:v>824</c:v>
                </c:pt>
                <c:pt idx="293">
                  <c:v>824</c:v>
                </c:pt>
                <c:pt idx="294">
                  <c:v>824</c:v>
                </c:pt>
                <c:pt idx="295">
                  <c:v>824</c:v>
                </c:pt>
                <c:pt idx="296">
                  <c:v>824</c:v>
                </c:pt>
                <c:pt idx="297">
                  <c:v>824</c:v>
                </c:pt>
                <c:pt idx="298">
                  <c:v>825</c:v>
                </c:pt>
                <c:pt idx="299">
                  <c:v>825</c:v>
                </c:pt>
                <c:pt idx="300">
                  <c:v>825</c:v>
                </c:pt>
                <c:pt idx="301">
                  <c:v>826</c:v>
                </c:pt>
                <c:pt idx="302">
                  <c:v>824</c:v>
                </c:pt>
                <c:pt idx="303">
                  <c:v>825</c:v>
                </c:pt>
                <c:pt idx="304">
                  <c:v>825</c:v>
                </c:pt>
                <c:pt idx="305">
                  <c:v>825</c:v>
                </c:pt>
                <c:pt idx="306">
                  <c:v>826</c:v>
                </c:pt>
                <c:pt idx="307">
                  <c:v>827</c:v>
                </c:pt>
                <c:pt idx="308">
                  <c:v>826</c:v>
                </c:pt>
                <c:pt idx="309">
                  <c:v>827</c:v>
                </c:pt>
                <c:pt idx="310">
                  <c:v>827</c:v>
                </c:pt>
                <c:pt idx="311">
                  <c:v>827</c:v>
                </c:pt>
                <c:pt idx="312">
                  <c:v>827</c:v>
                </c:pt>
                <c:pt idx="313">
                  <c:v>827</c:v>
                </c:pt>
                <c:pt idx="314">
                  <c:v>827</c:v>
                </c:pt>
                <c:pt idx="315">
                  <c:v>827</c:v>
                </c:pt>
                <c:pt idx="316">
                  <c:v>827</c:v>
                </c:pt>
                <c:pt idx="317">
                  <c:v>826</c:v>
                </c:pt>
                <c:pt idx="318">
                  <c:v>827</c:v>
                </c:pt>
                <c:pt idx="319">
                  <c:v>827</c:v>
                </c:pt>
                <c:pt idx="320">
                  <c:v>826</c:v>
                </c:pt>
                <c:pt idx="321">
                  <c:v>827</c:v>
                </c:pt>
                <c:pt idx="322">
                  <c:v>826</c:v>
                </c:pt>
                <c:pt idx="323">
                  <c:v>826</c:v>
                </c:pt>
                <c:pt idx="324">
                  <c:v>826</c:v>
                </c:pt>
                <c:pt idx="325">
                  <c:v>827</c:v>
                </c:pt>
                <c:pt idx="326">
                  <c:v>827</c:v>
                </c:pt>
                <c:pt idx="327">
                  <c:v>826</c:v>
                </c:pt>
                <c:pt idx="328">
                  <c:v>827</c:v>
                </c:pt>
                <c:pt idx="329">
                  <c:v>827</c:v>
                </c:pt>
                <c:pt idx="330">
                  <c:v>826</c:v>
                </c:pt>
                <c:pt idx="331">
                  <c:v>826</c:v>
                </c:pt>
                <c:pt idx="332">
                  <c:v>826</c:v>
                </c:pt>
                <c:pt idx="333">
                  <c:v>826</c:v>
                </c:pt>
                <c:pt idx="334">
                  <c:v>826</c:v>
                </c:pt>
                <c:pt idx="335">
                  <c:v>825</c:v>
                </c:pt>
                <c:pt idx="336">
                  <c:v>826</c:v>
                </c:pt>
                <c:pt idx="337">
                  <c:v>826</c:v>
                </c:pt>
                <c:pt idx="338">
                  <c:v>826</c:v>
                </c:pt>
                <c:pt idx="339">
                  <c:v>826</c:v>
                </c:pt>
                <c:pt idx="340">
                  <c:v>826</c:v>
                </c:pt>
                <c:pt idx="341">
                  <c:v>826</c:v>
                </c:pt>
                <c:pt idx="342">
                  <c:v>826</c:v>
                </c:pt>
                <c:pt idx="343">
                  <c:v>826</c:v>
                </c:pt>
                <c:pt idx="344">
                  <c:v>826</c:v>
                </c:pt>
                <c:pt idx="345">
                  <c:v>826</c:v>
                </c:pt>
                <c:pt idx="346">
                  <c:v>826</c:v>
                </c:pt>
                <c:pt idx="347">
                  <c:v>826</c:v>
                </c:pt>
                <c:pt idx="348">
                  <c:v>826</c:v>
                </c:pt>
                <c:pt idx="349">
                  <c:v>825</c:v>
                </c:pt>
                <c:pt idx="350">
                  <c:v>826</c:v>
                </c:pt>
                <c:pt idx="351">
                  <c:v>825</c:v>
                </c:pt>
                <c:pt idx="352">
                  <c:v>825</c:v>
                </c:pt>
                <c:pt idx="353">
                  <c:v>825</c:v>
                </c:pt>
                <c:pt idx="354">
                  <c:v>825</c:v>
                </c:pt>
                <c:pt idx="355">
                  <c:v>825</c:v>
                </c:pt>
                <c:pt idx="356">
                  <c:v>825</c:v>
                </c:pt>
                <c:pt idx="357">
                  <c:v>825</c:v>
                </c:pt>
                <c:pt idx="358">
                  <c:v>825</c:v>
                </c:pt>
                <c:pt idx="359">
                  <c:v>825</c:v>
                </c:pt>
                <c:pt idx="360">
                  <c:v>825</c:v>
                </c:pt>
                <c:pt idx="361">
                  <c:v>824</c:v>
                </c:pt>
                <c:pt idx="362">
                  <c:v>825</c:v>
                </c:pt>
                <c:pt idx="363">
                  <c:v>824</c:v>
                </c:pt>
                <c:pt idx="364">
                  <c:v>824</c:v>
                </c:pt>
                <c:pt idx="365">
                  <c:v>823</c:v>
                </c:pt>
                <c:pt idx="366">
                  <c:v>824</c:v>
                </c:pt>
                <c:pt idx="367">
                  <c:v>822</c:v>
                </c:pt>
                <c:pt idx="368">
                  <c:v>823</c:v>
                </c:pt>
                <c:pt idx="369">
                  <c:v>824</c:v>
                </c:pt>
                <c:pt idx="370">
                  <c:v>823</c:v>
                </c:pt>
                <c:pt idx="371">
                  <c:v>824</c:v>
                </c:pt>
                <c:pt idx="372">
                  <c:v>823</c:v>
                </c:pt>
                <c:pt idx="373">
                  <c:v>823</c:v>
                </c:pt>
                <c:pt idx="374">
                  <c:v>824</c:v>
                </c:pt>
                <c:pt idx="375">
                  <c:v>823</c:v>
                </c:pt>
                <c:pt idx="376">
                  <c:v>824</c:v>
                </c:pt>
                <c:pt idx="377">
                  <c:v>824</c:v>
                </c:pt>
                <c:pt idx="378">
                  <c:v>823</c:v>
                </c:pt>
                <c:pt idx="379">
                  <c:v>824</c:v>
                </c:pt>
                <c:pt idx="380">
                  <c:v>824</c:v>
                </c:pt>
                <c:pt idx="381">
                  <c:v>824</c:v>
                </c:pt>
                <c:pt idx="382">
                  <c:v>824</c:v>
                </c:pt>
                <c:pt idx="383">
                  <c:v>824</c:v>
                </c:pt>
                <c:pt idx="384">
                  <c:v>824</c:v>
                </c:pt>
                <c:pt idx="385">
                  <c:v>824</c:v>
                </c:pt>
                <c:pt idx="386">
                  <c:v>824</c:v>
                </c:pt>
                <c:pt idx="387">
                  <c:v>824</c:v>
                </c:pt>
                <c:pt idx="388">
                  <c:v>825</c:v>
                </c:pt>
                <c:pt idx="389">
                  <c:v>824</c:v>
                </c:pt>
                <c:pt idx="390">
                  <c:v>825</c:v>
                </c:pt>
                <c:pt idx="391">
                  <c:v>824</c:v>
                </c:pt>
                <c:pt idx="392">
                  <c:v>824</c:v>
                </c:pt>
                <c:pt idx="393">
                  <c:v>824</c:v>
                </c:pt>
                <c:pt idx="394">
                  <c:v>824</c:v>
                </c:pt>
                <c:pt idx="395">
                  <c:v>825</c:v>
                </c:pt>
                <c:pt idx="396">
                  <c:v>826</c:v>
                </c:pt>
                <c:pt idx="397">
                  <c:v>826</c:v>
                </c:pt>
                <c:pt idx="398">
                  <c:v>827</c:v>
                </c:pt>
                <c:pt idx="399">
                  <c:v>827</c:v>
                </c:pt>
                <c:pt idx="400">
                  <c:v>826</c:v>
                </c:pt>
                <c:pt idx="401">
                  <c:v>827</c:v>
                </c:pt>
                <c:pt idx="402">
                  <c:v>827</c:v>
                </c:pt>
                <c:pt idx="403">
                  <c:v>826</c:v>
                </c:pt>
                <c:pt idx="404">
                  <c:v>827</c:v>
                </c:pt>
                <c:pt idx="405">
                  <c:v>826</c:v>
                </c:pt>
                <c:pt idx="406">
                  <c:v>826</c:v>
                </c:pt>
                <c:pt idx="407">
                  <c:v>826</c:v>
                </c:pt>
                <c:pt idx="408">
                  <c:v>826</c:v>
                </c:pt>
                <c:pt idx="409">
                  <c:v>828</c:v>
                </c:pt>
                <c:pt idx="410">
                  <c:v>827</c:v>
                </c:pt>
                <c:pt idx="411">
                  <c:v>827</c:v>
                </c:pt>
                <c:pt idx="412">
                  <c:v>827</c:v>
                </c:pt>
                <c:pt idx="413">
                  <c:v>828</c:v>
                </c:pt>
                <c:pt idx="414">
                  <c:v>829</c:v>
                </c:pt>
                <c:pt idx="415">
                  <c:v>829</c:v>
                </c:pt>
                <c:pt idx="416">
                  <c:v>829</c:v>
                </c:pt>
                <c:pt idx="417">
                  <c:v>831</c:v>
                </c:pt>
                <c:pt idx="418">
                  <c:v>832</c:v>
                </c:pt>
                <c:pt idx="419">
                  <c:v>834</c:v>
                </c:pt>
                <c:pt idx="420">
                  <c:v>837</c:v>
                </c:pt>
                <c:pt idx="421">
                  <c:v>837</c:v>
                </c:pt>
                <c:pt idx="422">
                  <c:v>839</c:v>
                </c:pt>
                <c:pt idx="423">
                  <c:v>840</c:v>
                </c:pt>
                <c:pt idx="424">
                  <c:v>840</c:v>
                </c:pt>
                <c:pt idx="425">
                  <c:v>840</c:v>
                </c:pt>
                <c:pt idx="426">
                  <c:v>841</c:v>
                </c:pt>
                <c:pt idx="427">
                  <c:v>841</c:v>
                </c:pt>
                <c:pt idx="428">
                  <c:v>841</c:v>
                </c:pt>
                <c:pt idx="429">
                  <c:v>842</c:v>
                </c:pt>
                <c:pt idx="430">
                  <c:v>842</c:v>
                </c:pt>
                <c:pt idx="431">
                  <c:v>842</c:v>
                </c:pt>
                <c:pt idx="432">
                  <c:v>841</c:v>
                </c:pt>
                <c:pt idx="433">
                  <c:v>842</c:v>
                </c:pt>
                <c:pt idx="434">
                  <c:v>841</c:v>
                </c:pt>
                <c:pt idx="435">
                  <c:v>840</c:v>
                </c:pt>
                <c:pt idx="436">
                  <c:v>840</c:v>
                </c:pt>
                <c:pt idx="437">
                  <c:v>839</c:v>
                </c:pt>
                <c:pt idx="438">
                  <c:v>839</c:v>
                </c:pt>
                <c:pt idx="439">
                  <c:v>839</c:v>
                </c:pt>
                <c:pt idx="440">
                  <c:v>839</c:v>
                </c:pt>
                <c:pt idx="441">
                  <c:v>839</c:v>
                </c:pt>
                <c:pt idx="442">
                  <c:v>840</c:v>
                </c:pt>
                <c:pt idx="443">
                  <c:v>839</c:v>
                </c:pt>
                <c:pt idx="444">
                  <c:v>841</c:v>
                </c:pt>
                <c:pt idx="445">
                  <c:v>842</c:v>
                </c:pt>
                <c:pt idx="446">
                  <c:v>842</c:v>
                </c:pt>
                <c:pt idx="447">
                  <c:v>842</c:v>
                </c:pt>
                <c:pt idx="448">
                  <c:v>843</c:v>
                </c:pt>
                <c:pt idx="449">
                  <c:v>843</c:v>
                </c:pt>
                <c:pt idx="450">
                  <c:v>844</c:v>
                </c:pt>
                <c:pt idx="451">
                  <c:v>843</c:v>
                </c:pt>
                <c:pt idx="452">
                  <c:v>844</c:v>
                </c:pt>
                <c:pt idx="453">
                  <c:v>845</c:v>
                </c:pt>
                <c:pt idx="454">
                  <c:v>844</c:v>
                </c:pt>
                <c:pt idx="455">
                  <c:v>846</c:v>
                </c:pt>
                <c:pt idx="456">
                  <c:v>847</c:v>
                </c:pt>
                <c:pt idx="457">
                  <c:v>848</c:v>
                </c:pt>
                <c:pt idx="458">
                  <c:v>850</c:v>
                </c:pt>
                <c:pt idx="459">
                  <c:v>853</c:v>
                </c:pt>
                <c:pt idx="460">
                  <c:v>856</c:v>
                </c:pt>
                <c:pt idx="461">
                  <c:v>860</c:v>
                </c:pt>
                <c:pt idx="462">
                  <c:v>863</c:v>
                </c:pt>
                <c:pt idx="463">
                  <c:v>868</c:v>
                </c:pt>
                <c:pt idx="464">
                  <c:v>872</c:v>
                </c:pt>
                <c:pt idx="465">
                  <c:v>876</c:v>
                </c:pt>
                <c:pt idx="466">
                  <c:v>880</c:v>
                </c:pt>
                <c:pt idx="467">
                  <c:v>882</c:v>
                </c:pt>
                <c:pt idx="468">
                  <c:v>884</c:v>
                </c:pt>
                <c:pt idx="469">
                  <c:v>885</c:v>
                </c:pt>
                <c:pt idx="470">
                  <c:v>886</c:v>
                </c:pt>
                <c:pt idx="471">
                  <c:v>887</c:v>
                </c:pt>
                <c:pt idx="472">
                  <c:v>887</c:v>
                </c:pt>
                <c:pt idx="473">
                  <c:v>887</c:v>
                </c:pt>
                <c:pt idx="474">
                  <c:v>888</c:v>
                </c:pt>
                <c:pt idx="475">
                  <c:v>887</c:v>
                </c:pt>
                <c:pt idx="476">
                  <c:v>887</c:v>
                </c:pt>
                <c:pt idx="477">
                  <c:v>888</c:v>
                </c:pt>
                <c:pt idx="478">
                  <c:v>887</c:v>
                </c:pt>
                <c:pt idx="479">
                  <c:v>887</c:v>
                </c:pt>
                <c:pt idx="480">
                  <c:v>887</c:v>
                </c:pt>
                <c:pt idx="481">
                  <c:v>886</c:v>
                </c:pt>
                <c:pt idx="482">
                  <c:v>887</c:v>
                </c:pt>
                <c:pt idx="483">
                  <c:v>886</c:v>
                </c:pt>
                <c:pt idx="484">
                  <c:v>886</c:v>
                </c:pt>
                <c:pt idx="485">
                  <c:v>887</c:v>
                </c:pt>
                <c:pt idx="486">
                  <c:v>886</c:v>
                </c:pt>
                <c:pt idx="487">
                  <c:v>887</c:v>
                </c:pt>
                <c:pt idx="488">
                  <c:v>887</c:v>
                </c:pt>
                <c:pt idx="489">
                  <c:v>886</c:v>
                </c:pt>
                <c:pt idx="490">
                  <c:v>887</c:v>
                </c:pt>
                <c:pt idx="491">
                  <c:v>886</c:v>
                </c:pt>
                <c:pt idx="492">
                  <c:v>886</c:v>
                </c:pt>
                <c:pt idx="493">
                  <c:v>886</c:v>
                </c:pt>
                <c:pt idx="494">
                  <c:v>886</c:v>
                </c:pt>
                <c:pt idx="495">
                  <c:v>886</c:v>
                </c:pt>
                <c:pt idx="496">
                  <c:v>886</c:v>
                </c:pt>
                <c:pt idx="497">
                  <c:v>885</c:v>
                </c:pt>
                <c:pt idx="498">
                  <c:v>887</c:v>
                </c:pt>
                <c:pt idx="499">
                  <c:v>886</c:v>
                </c:pt>
                <c:pt idx="500">
                  <c:v>886</c:v>
                </c:pt>
                <c:pt idx="501">
                  <c:v>886</c:v>
                </c:pt>
                <c:pt idx="502">
                  <c:v>886</c:v>
                </c:pt>
                <c:pt idx="503">
                  <c:v>886</c:v>
                </c:pt>
                <c:pt idx="504">
                  <c:v>886</c:v>
                </c:pt>
                <c:pt idx="505">
                  <c:v>886</c:v>
                </c:pt>
                <c:pt idx="506">
                  <c:v>886</c:v>
                </c:pt>
                <c:pt idx="507">
                  <c:v>886</c:v>
                </c:pt>
                <c:pt idx="508">
                  <c:v>885</c:v>
                </c:pt>
                <c:pt idx="509">
                  <c:v>886</c:v>
                </c:pt>
                <c:pt idx="510">
                  <c:v>886</c:v>
                </c:pt>
                <c:pt idx="511">
                  <c:v>887</c:v>
                </c:pt>
                <c:pt idx="512">
                  <c:v>886</c:v>
                </c:pt>
                <c:pt idx="513">
                  <c:v>886</c:v>
                </c:pt>
                <c:pt idx="514">
                  <c:v>887</c:v>
                </c:pt>
                <c:pt idx="515">
                  <c:v>886</c:v>
                </c:pt>
                <c:pt idx="516">
                  <c:v>886</c:v>
                </c:pt>
                <c:pt idx="517">
                  <c:v>887</c:v>
                </c:pt>
                <c:pt idx="518">
                  <c:v>886</c:v>
                </c:pt>
                <c:pt idx="519">
                  <c:v>885</c:v>
                </c:pt>
                <c:pt idx="520">
                  <c:v>887</c:v>
                </c:pt>
                <c:pt idx="521">
                  <c:v>886</c:v>
                </c:pt>
                <c:pt idx="522">
                  <c:v>886</c:v>
                </c:pt>
                <c:pt idx="523">
                  <c:v>886</c:v>
                </c:pt>
                <c:pt idx="524">
                  <c:v>886</c:v>
                </c:pt>
                <c:pt idx="525">
                  <c:v>886</c:v>
                </c:pt>
                <c:pt idx="526">
                  <c:v>887</c:v>
                </c:pt>
                <c:pt idx="527">
                  <c:v>887</c:v>
                </c:pt>
                <c:pt idx="528">
                  <c:v>887</c:v>
                </c:pt>
                <c:pt idx="529">
                  <c:v>886</c:v>
                </c:pt>
                <c:pt idx="530">
                  <c:v>886</c:v>
                </c:pt>
                <c:pt idx="531">
                  <c:v>887</c:v>
                </c:pt>
                <c:pt idx="532">
                  <c:v>886</c:v>
                </c:pt>
                <c:pt idx="533">
                  <c:v>886</c:v>
                </c:pt>
                <c:pt idx="534">
                  <c:v>886</c:v>
                </c:pt>
                <c:pt idx="535">
                  <c:v>886</c:v>
                </c:pt>
                <c:pt idx="536">
                  <c:v>886</c:v>
                </c:pt>
                <c:pt idx="537">
                  <c:v>886</c:v>
                </c:pt>
                <c:pt idx="538">
                  <c:v>886</c:v>
                </c:pt>
                <c:pt idx="539">
                  <c:v>887</c:v>
                </c:pt>
                <c:pt idx="540">
                  <c:v>887</c:v>
                </c:pt>
                <c:pt idx="541">
                  <c:v>886</c:v>
                </c:pt>
                <c:pt idx="542">
                  <c:v>882</c:v>
                </c:pt>
                <c:pt idx="543">
                  <c:v>875</c:v>
                </c:pt>
                <c:pt idx="544">
                  <c:v>865</c:v>
                </c:pt>
                <c:pt idx="545">
                  <c:v>855</c:v>
                </c:pt>
                <c:pt idx="546">
                  <c:v>847</c:v>
                </c:pt>
                <c:pt idx="547">
                  <c:v>842</c:v>
                </c:pt>
                <c:pt idx="548">
                  <c:v>838</c:v>
                </c:pt>
                <c:pt idx="549">
                  <c:v>836</c:v>
                </c:pt>
                <c:pt idx="550">
                  <c:v>835</c:v>
                </c:pt>
                <c:pt idx="551">
                  <c:v>832</c:v>
                </c:pt>
                <c:pt idx="552">
                  <c:v>831</c:v>
                </c:pt>
                <c:pt idx="553">
                  <c:v>831</c:v>
                </c:pt>
                <c:pt idx="554">
                  <c:v>829</c:v>
                </c:pt>
                <c:pt idx="555">
                  <c:v>828</c:v>
                </c:pt>
                <c:pt idx="556">
                  <c:v>828</c:v>
                </c:pt>
                <c:pt idx="557">
                  <c:v>827</c:v>
                </c:pt>
                <c:pt idx="558">
                  <c:v>826</c:v>
                </c:pt>
                <c:pt idx="559">
                  <c:v>825</c:v>
                </c:pt>
                <c:pt idx="560">
                  <c:v>825</c:v>
                </c:pt>
                <c:pt idx="561">
                  <c:v>825</c:v>
                </c:pt>
                <c:pt idx="562">
                  <c:v>825</c:v>
                </c:pt>
                <c:pt idx="563">
                  <c:v>825</c:v>
                </c:pt>
                <c:pt idx="564">
                  <c:v>825</c:v>
                </c:pt>
                <c:pt idx="565">
                  <c:v>825</c:v>
                </c:pt>
                <c:pt idx="566">
                  <c:v>825</c:v>
                </c:pt>
                <c:pt idx="567">
                  <c:v>825</c:v>
                </c:pt>
                <c:pt idx="568">
                  <c:v>826</c:v>
                </c:pt>
                <c:pt idx="569">
                  <c:v>826</c:v>
                </c:pt>
                <c:pt idx="570">
                  <c:v>826</c:v>
                </c:pt>
                <c:pt idx="571">
                  <c:v>826</c:v>
                </c:pt>
                <c:pt idx="572">
                  <c:v>826</c:v>
                </c:pt>
                <c:pt idx="573">
                  <c:v>825</c:v>
                </c:pt>
                <c:pt idx="574">
                  <c:v>826</c:v>
                </c:pt>
                <c:pt idx="575">
                  <c:v>826</c:v>
                </c:pt>
                <c:pt idx="576">
                  <c:v>825</c:v>
                </c:pt>
                <c:pt idx="577">
                  <c:v>826</c:v>
                </c:pt>
                <c:pt idx="578">
                  <c:v>826</c:v>
                </c:pt>
                <c:pt idx="579">
                  <c:v>826</c:v>
                </c:pt>
                <c:pt idx="580">
                  <c:v>827</c:v>
                </c:pt>
                <c:pt idx="581">
                  <c:v>827</c:v>
                </c:pt>
                <c:pt idx="582">
                  <c:v>827</c:v>
                </c:pt>
                <c:pt idx="583">
                  <c:v>827</c:v>
                </c:pt>
                <c:pt idx="584">
                  <c:v>827</c:v>
                </c:pt>
                <c:pt idx="585">
                  <c:v>827</c:v>
                </c:pt>
                <c:pt idx="586">
                  <c:v>828</c:v>
                </c:pt>
                <c:pt idx="587">
                  <c:v>827</c:v>
                </c:pt>
                <c:pt idx="588">
                  <c:v>827</c:v>
                </c:pt>
                <c:pt idx="589">
                  <c:v>827</c:v>
                </c:pt>
                <c:pt idx="590">
                  <c:v>827</c:v>
                </c:pt>
                <c:pt idx="591">
                  <c:v>826</c:v>
                </c:pt>
                <c:pt idx="592">
                  <c:v>826</c:v>
                </c:pt>
                <c:pt idx="593">
                  <c:v>827</c:v>
                </c:pt>
                <c:pt idx="594">
                  <c:v>826</c:v>
                </c:pt>
                <c:pt idx="595">
                  <c:v>826</c:v>
                </c:pt>
                <c:pt idx="596">
                  <c:v>827</c:v>
                </c:pt>
                <c:pt idx="597">
                  <c:v>826</c:v>
                </c:pt>
                <c:pt idx="598">
                  <c:v>827</c:v>
                </c:pt>
                <c:pt idx="599">
                  <c:v>827</c:v>
                </c:pt>
                <c:pt idx="600">
                  <c:v>827</c:v>
                </c:pt>
                <c:pt idx="601">
                  <c:v>826</c:v>
                </c:pt>
                <c:pt idx="602">
                  <c:v>827</c:v>
                </c:pt>
                <c:pt idx="603">
                  <c:v>827</c:v>
                </c:pt>
                <c:pt idx="604">
                  <c:v>826</c:v>
                </c:pt>
                <c:pt idx="605">
                  <c:v>827</c:v>
                </c:pt>
                <c:pt idx="606">
                  <c:v>827</c:v>
                </c:pt>
                <c:pt idx="607">
                  <c:v>827</c:v>
                </c:pt>
                <c:pt idx="608">
                  <c:v>827</c:v>
                </c:pt>
                <c:pt idx="609">
                  <c:v>827</c:v>
                </c:pt>
                <c:pt idx="610">
                  <c:v>827</c:v>
                </c:pt>
                <c:pt idx="611">
                  <c:v>828</c:v>
                </c:pt>
                <c:pt idx="612">
                  <c:v>828</c:v>
                </c:pt>
                <c:pt idx="613">
                  <c:v>828</c:v>
                </c:pt>
                <c:pt idx="614">
                  <c:v>828</c:v>
                </c:pt>
                <c:pt idx="615">
                  <c:v>828</c:v>
                </c:pt>
                <c:pt idx="616">
                  <c:v>829</c:v>
                </c:pt>
                <c:pt idx="617">
                  <c:v>829</c:v>
                </c:pt>
                <c:pt idx="618">
                  <c:v>829</c:v>
                </c:pt>
                <c:pt idx="619">
                  <c:v>829</c:v>
                </c:pt>
                <c:pt idx="620">
                  <c:v>830</c:v>
                </c:pt>
                <c:pt idx="621">
                  <c:v>830</c:v>
                </c:pt>
                <c:pt idx="622">
                  <c:v>830</c:v>
                </c:pt>
                <c:pt idx="623">
                  <c:v>831</c:v>
                </c:pt>
                <c:pt idx="624">
                  <c:v>830</c:v>
                </c:pt>
                <c:pt idx="625">
                  <c:v>830</c:v>
                </c:pt>
                <c:pt idx="626">
                  <c:v>832</c:v>
                </c:pt>
                <c:pt idx="627">
                  <c:v>832</c:v>
                </c:pt>
                <c:pt idx="628">
                  <c:v>831</c:v>
                </c:pt>
                <c:pt idx="629">
                  <c:v>832</c:v>
                </c:pt>
                <c:pt idx="630">
                  <c:v>832</c:v>
                </c:pt>
                <c:pt idx="631">
                  <c:v>832</c:v>
                </c:pt>
                <c:pt idx="632">
                  <c:v>833</c:v>
                </c:pt>
                <c:pt idx="633">
                  <c:v>834</c:v>
                </c:pt>
                <c:pt idx="634">
                  <c:v>834</c:v>
                </c:pt>
                <c:pt idx="635">
                  <c:v>834</c:v>
                </c:pt>
                <c:pt idx="636">
                  <c:v>835</c:v>
                </c:pt>
                <c:pt idx="637">
                  <c:v>835</c:v>
                </c:pt>
                <c:pt idx="638">
                  <c:v>835</c:v>
                </c:pt>
                <c:pt idx="639">
                  <c:v>836</c:v>
                </c:pt>
                <c:pt idx="640">
                  <c:v>836</c:v>
                </c:pt>
                <c:pt idx="641">
                  <c:v>837</c:v>
                </c:pt>
                <c:pt idx="642">
                  <c:v>836</c:v>
                </c:pt>
                <c:pt idx="643">
                  <c:v>836</c:v>
                </c:pt>
                <c:pt idx="644">
                  <c:v>837</c:v>
                </c:pt>
                <c:pt idx="645">
                  <c:v>837</c:v>
                </c:pt>
                <c:pt idx="646">
                  <c:v>838</c:v>
                </c:pt>
                <c:pt idx="647">
                  <c:v>837</c:v>
                </c:pt>
                <c:pt idx="648">
                  <c:v>838</c:v>
                </c:pt>
                <c:pt idx="649">
                  <c:v>837</c:v>
                </c:pt>
                <c:pt idx="650">
                  <c:v>837</c:v>
                </c:pt>
                <c:pt idx="651">
                  <c:v>837</c:v>
                </c:pt>
                <c:pt idx="652">
                  <c:v>837</c:v>
                </c:pt>
                <c:pt idx="653">
                  <c:v>837</c:v>
                </c:pt>
                <c:pt idx="654">
                  <c:v>837</c:v>
                </c:pt>
                <c:pt idx="655">
                  <c:v>836</c:v>
                </c:pt>
                <c:pt idx="656">
                  <c:v>836</c:v>
                </c:pt>
                <c:pt idx="657">
                  <c:v>836</c:v>
                </c:pt>
                <c:pt idx="658">
                  <c:v>836</c:v>
                </c:pt>
                <c:pt idx="659">
                  <c:v>837</c:v>
                </c:pt>
                <c:pt idx="660">
                  <c:v>836</c:v>
                </c:pt>
                <c:pt idx="661">
                  <c:v>837</c:v>
                </c:pt>
                <c:pt idx="662">
                  <c:v>836</c:v>
                </c:pt>
                <c:pt idx="663">
                  <c:v>837</c:v>
                </c:pt>
                <c:pt idx="664">
                  <c:v>836</c:v>
                </c:pt>
                <c:pt idx="665">
                  <c:v>836</c:v>
                </c:pt>
                <c:pt idx="666">
                  <c:v>837</c:v>
                </c:pt>
                <c:pt idx="667">
                  <c:v>837</c:v>
                </c:pt>
                <c:pt idx="668">
                  <c:v>837</c:v>
                </c:pt>
                <c:pt idx="669">
                  <c:v>838</c:v>
                </c:pt>
                <c:pt idx="670">
                  <c:v>837</c:v>
                </c:pt>
                <c:pt idx="671">
                  <c:v>837</c:v>
                </c:pt>
                <c:pt idx="672">
                  <c:v>837</c:v>
                </c:pt>
                <c:pt idx="673">
                  <c:v>837</c:v>
                </c:pt>
                <c:pt idx="674">
                  <c:v>836</c:v>
                </c:pt>
                <c:pt idx="675">
                  <c:v>836</c:v>
                </c:pt>
                <c:pt idx="676">
                  <c:v>835</c:v>
                </c:pt>
                <c:pt idx="677">
                  <c:v>835</c:v>
                </c:pt>
                <c:pt idx="678">
                  <c:v>835</c:v>
                </c:pt>
                <c:pt idx="679">
                  <c:v>835</c:v>
                </c:pt>
                <c:pt idx="680">
                  <c:v>836</c:v>
                </c:pt>
                <c:pt idx="681">
                  <c:v>835</c:v>
                </c:pt>
                <c:pt idx="682">
                  <c:v>835</c:v>
                </c:pt>
                <c:pt idx="683">
                  <c:v>835</c:v>
                </c:pt>
                <c:pt idx="684">
                  <c:v>835</c:v>
                </c:pt>
                <c:pt idx="685">
                  <c:v>835</c:v>
                </c:pt>
                <c:pt idx="686">
                  <c:v>834</c:v>
                </c:pt>
                <c:pt idx="687">
                  <c:v>834</c:v>
                </c:pt>
                <c:pt idx="688">
                  <c:v>834</c:v>
                </c:pt>
                <c:pt idx="689">
                  <c:v>834</c:v>
                </c:pt>
                <c:pt idx="690">
                  <c:v>833</c:v>
                </c:pt>
                <c:pt idx="691">
                  <c:v>833</c:v>
                </c:pt>
                <c:pt idx="692">
                  <c:v>832</c:v>
                </c:pt>
                <c:pt idx="693">
                  <c:v>833</c:v>
                </c:pt>
                <c:pt idx="694">
                  <c:v>832</c:v>
                </c:pt>
                <c:pt idx="695">
                  <c:v>832</c:v>
                </c:pt>
                <c:pt idx="696">
                  <c:v>832</c:v>
                </c:pt>
                <c:pt idx="697">
                  <c:v>832</c:v>
                </c:pt>
                <c:pt idx="698">
                  <c:v>832</c:v>
                </c:pt>
                <c:pt idx="699">
                  <c:v>832</c:v>
                </c:pt>
                <c:pt idx="700">
                  <c:v>832</c:v>
                </c:pt>
                <c:pt idx="701">
                  <c:v>832</c:v>
                </c:pt>
                <c:pt idx="702">
                  <c:v>832</c:v>
                </c:pt>
                <c:pt idx="703">
                  <c:v>830</c:v>
                </c:pt>
                <c:pt idx="704">
                  <c:v>831</c:v>
                </c:pt>
                <c:pt idx="705">
                  <c:v>829</c:v>
                </c:pt>
                <c:pt idx="706">
                  <c:v>829</c:v>
                </c:pt>
                <c:pt idx="707">
                  <c:v>828</c:v>
                </c:pt>
                <c:pt idx="708">
                  <c:v>828</c:v>
                </c:pt>
                <c:pt idx="709">
                  <c:v>827</c:v>
                </c:pt>
                <c:pt idx="710">
                  <c:v>827</c:v>
                </c:pt>
                <c:pt idx="711">
                  <c:v>827</c:v>
                </c:pt>
                <c:pt idx="712">
                  <c:v>826</c:v>
                </c:pt>
                <c:pt idx="713">
                  <c:v>827</c:v>
                </c:pt>
                <c:pt idx="714">
                  <c:v>826</c:v>
                </c:pt>
                <c:pt idx="715">
                  <c:v>827</c:v>
                </c:pt>
                <c:pt idx="716">
                  <c:v>827</c:v>
                </c:pt>
                <c:pt idx="717">
                  <c:v>827</c:v>
                </c:pt>
                <c:pt idx="718">
                  <c:v>827</c:v>
                </c:pt>
                <c:pt idx="719">
                  <c:v>826</c:v>
                </c:pt>
                <c:pt idx="720">
                  <c:v>827</c:v>
                </c:pt>
                <c:pt idx="721">
                  <c:v>826</c:v>
                </c:pt>
                <c:pt idx="722">
                  <c:v>827</c:v>
                </c:pt>
                <c:pt idx="723">
                  <c:v>827</c:v>
                </c:pt>
                <c:pt idx="724">
                  <c:v>827</c:v>
                </c:pt>
                <c:pt idx="725">
                  <c:v>827</c:v>
                </c:pt>
                <c:pt idx="726">
                  <c:v>828</c:v>
                </c:pt>
                <c:pt idx="727">
                  <c:v>828</c:v>
                </c:pt>
                <c:pt idx="728">
                  <c:v>828</c:v>
                </c:pt>
                <c:pt idx="729">
                  <c:v>828</c:v>
                </c:pt>
                <c:pt idx="730">
                  <c:v>827</c:v>
                </c:pt>
                <c:pt idx="731">
                  <c:v>827</c:v>
                </c:pt>
                <c:pt idx="732">
                  <c:v>828</c:v>
                </c:pt>
                <c:pt idx="733">
                  <c:v>827</c:v>
                </c:pt>
                <c:pt idx="734">
                  <c:v>828</c:v>
                </c:pt>
                <c:pt idx="735">
                  <c:v>828</c:v>
                </c:pt>
                <c:pt idx="736">
                  <c:v>828</c:v>
                </c:pt>
                <c:pt idx="737">
                  <c:v>829</c:v>
                </c:pt>
                <c:pt idx="738">
                  <c:v>829</c:v>
                </c:pt>
                <c:pt idx="739">
                  <c:v>829</c:v>
                </c:pt>
                <c:pt idx="740">
                  <c:v>829</c:v>
                </c:pt>
                <c:pt idx="741">
                  <c:v>829</c:v>
                </c:pt>
                <c:pt idx="742">
                  <c:v>829</c:v>
                </c:pt>
                <c:pt idx="743">
                  <c:v>828</c:v>
                </c:pt>
                <c:pt idx="744">
                  <c:v>830</c:v>
                </c:pt>
                <c:pt idx="745">
                  <c:v>833</c:v>
                </c:pt>
                <c:pt idx="746">
                  <c:v>836</c:v>
                </c:pt>
                <c:pt idx="747">
                  <c:v>843</c:v>
                </c:pt>
                <c:pt idx="748">
                  <c:v>851</c:v>
                </c:pt>
                <c:pt idx="749">
                  <c:v>860</c:v>
                </c:pt>
                <c:pt idx="750">
                  <c:v>868</c:v>
                </c:pt>
                <c:pt idx="751">
                  <c:v>875</c:v>
                </c:pt>
                <c:pt idx="752">
                  <c:v>880</c:v>
                </c:pt>
                <c:pt idx="753">
                  <c:v>882</c:v>
                </c:pt>
                <c:pt idx="754">
                  <c:v>884</c:v>
                </c:pt>
                <c:pt idx="755">
                  <c:v>884</c:v>
                </c:pt>
                <c:pt idx="756">
                  <c:v>884</c:v>
                </c:pt>
                <c:pt idx="757">
                  <c:v>883</c:v>
                </c:pt>
                <c:pt idx="758">
                  <c:v>882</c:v>
                </c:pt>
                <c:pt idx="759">
                  <c:v>883</c:v>
                </c:pt>
                <c:pt idx="760">
                  <c:v>883</c:v>
                </c:pt>
                <c:pt idx="761">
                  <c:v>883</c:v>
                </c:pt>
                <c:pt idx="762">
                  <c:v>883</c:v>
                </c:pt>
                <c:pt idx="763">
                  <c:v>884</c:v>
                </c:pt>
                <c:pt idx="764">
                  <c:v>884</c:v>
                </c:pt>
                <c:pt idx="765">
                  <c:v>884</c:v>
                </c:pt>
                <c:pt idx="766">
                  <c:v>884</c:v>
                </c:pt>
                <c:pt idx="767">
                  <c:v>884</c:v>
                </c:pt>
                <c:pt idx="768">
                  <c:v>883</c:v>
                </c:pt>
                <c:pt idx="769">
                  <c:v>884</c:v>
                </c:pt>
                <c:pt idx="770">
                  <c:v>884</c:v>
                </c:pt>
                <c:pt idx="771">
                  <c:v>884</c:v>
                </c:pt>
                <c:pt idx="772">
                  <c:v>884</c:v>
                </c:pt>
                <c:pt idx="773">
                  <c:v>885</c:v>
                </c:pt>
                <c:pt idx="774">
                  <c:v>885</c:v>
                </c:pt>
                <c:pt idx="775">
                  <c:v>885</c:v>
                </c:pt>
                <c:pt idx="776">
                  <c:v>886</c:v>
                </c:pt>
                <c:pt idx="777">
                  <c:v>886</c:v>
                </c:pt>
                <c:pt idx="778">
                  <c:v>886</c:v>
                </c:pt>
                <c:pt idx="779">
                  <c:v>884</c:v>
                </c:pt>
                <c:pt idx="780">
                  <c:v>885</c:v>
                </c:pt>
                <c:pt idx="781">
                  <c:v>885</c:v>
                </c:pt>
                <c:pt idx="782">
                  <c:v>884</c:v>
                </c:pt>
                <c:pt idx="783">
                  <c:v>885</c:v>
                </c:pt>
                <c:pt idx="784">
                  <c:v>884</c:v>
                </c:pt>
                <c:pt idx="785">
                  <c:v>885</c:v>
                </c:pt>
                <c:pt idx="786">
                  <c:v>885</c:v>
                </c:pt>
                <c:pt idx="787">
                  <c:v>885</c:v>
                </c:pt>
                <c:pt idx="788">
                  <c:v>886</c:v>
                </c:pt>
                <c:pt idx="789">
                  <c:v>886</c:v>
                </c:pt>
                <c:pt idx="790">
                  <c:v>885</c:v>
                </c:pt>
                <c:pt idx="791">
                  <c:v>885</c:v>
                </c:pt>
                <c:pt idx="792">
                  <c:v>885</c:v>
                </c:pt>
                <c:pt idx="793">
                  <c:v>885</c:v>
                </c:pt>
                <c:pt idx="794">
                  <c:v>885</c:v>
                </c:pt>
                <c:pt idx="795">
                  <c:v>885</c:v>
                </c:pt>
                <c:pt idx="796">
                  <c:v>885</c:v>
                </c:pt>
                <c:pt idx="797">
                  <c:v>885</c:v>
                </c:pt>
                <c:pt idx="798">
                  <c:v>885</c:v>
                </c:pt>
                <c:pt idx="799">
                  <c:v>886</c:v>
                </c:pt>
                <c:pt idx="800">
                  <c:v>885</c:v>
                </c:pt>
                <c:pt idx="801">
                  <c:v>885</c:v>
                </c:pt>
                <c:pt idx="802">
                  <c:v>886</c:v>
                </c:pt>
                <c:pt idx="803">
                  <c:v>886</c:v>
                </c:pt>
                <c:pt idx="804">
                  <c:v>885</c:v>
                </c:pt>
                <c:pt idx="805">
                  <c:v>885</c:v>
                </c:pt>
                <c:pt idx="806">
                  <c:v>886</c:v>
                </c:pt>
                <c:pt idx="807">
                  <c:v>886</c:v>
                </c:pt>
                <c:pt idx="808">
                  <c:v>886</c:v>
                </c:pt>
                <c:pt idx="809">
                  <c:v>885</c:v>
                </c:pt>
                <c:pt idx="810">
                  <c:v>886</c:v>
                </c:pt>
                <c:pt idx="811">
                  <c:v>885</c:v>
                </c:pt>
                <c:pt idx="812">
                  <c:v>885</c:v>
                </c:pt>
                <c:pt idx="813">
                  <c:v>885</c:v>
                </c:pt>
                <c:pt idx="814">
                  <c:v>886</c:v>
                </c:pt>
                <c:pt idx="815">
                  <c:v>886</c:v>
                </c:pt>
                <c:pt idx="816">
                  <c:v>886</c:v>
                </c:pt>
                <c:pt idx="817">
                  <c:v>885</c:v>
                </c:pt>
                <c:pt idx="818">
                  <c:v>884</c:v>
                </c:pt>
                <c:pt idx="819">
                  <c:v>878</c:v>
                </c:pt>
                <c:pt idx="820">
                  <c:v>871</c:v>
                </c:pt>
                <c:pt idx="821">
                  <c:v>865</c:v>
                </c:pt>
                <c:pt idx="822">
                  <c:v>857</c:v>
                </c:pt>
                <c:pt idx="823">
                  <c:v>851</c:v>
                </c:pt>
                <c:pt idx="824">
                  <c:v>847</c:v>
                </c:pt>
                <c:pt idx="825">
                  <c:v>843</c:v>
                </c:pt>
                <c:pt idx="826">
                  <c:v>842</c:v>
                </c:pt>
                <c:pt idx="827">
                  <c:v>840</c:v>
                </c:pt>
                <c:pt idx="828">
                  <c:v>839</c:v>
                </c:pt>
                <c:pt idx="829">
                  <c:v>838</c:v>
                </c:pt>
                <c:pt idx="830">
                  <c:v>838</c:v>
                </c:pt>
                <c:pt idx="831">
                  <c:v>837</c:v>
                </c:pt>
                <c:pt idx="832">
                  <c:v>837</c:v>
                </c:pt>
                <c:pt idx="833">
                  <c:v>836</c:v>
                </c:pt>
                <c:pt idx="834">
                  <c:v>837</c:v>
                </c:pt>
                <c:pt idx="835">
                  <c:v>837</c:v>
                </c:pt>
                <c:pt idx="836">
                  <c:v>836</c:v>
                </c:pt>
                <c:pt idx="837">
                  <c:v>835</c:v>
                </c:pt>
                <c:pt idx="838">
                  <c:v>835</c:v>
                </c:pt>
                <c:pt idx="839">
                  <c:v>835</c:v>
                </c:pt>
                <c:pt idx="840">
                  <c:v>834</c:v>
                </c:pt>
                <c:pt idx="841">
                  <c:v>834</c:v>
                </c:pt>
                <c:pt idx="842">
                  <c:v>833</c:v>
                </c:pt>
                <c:pt idx="843">
                  <c:v>834</c:v>
                </c:pt>
                <c:pt idx="844">
                  <c:v>832</c:v>
                </c:pt>
                <c:pt idx="845">
                  <c:v>833</c:v>
                </c:pt>
                <c:pt idx="846">
                  <c:v>833</c:v>
                </c:pt>
                <c:pt idx="847">
                  <c:v>833</c:v>
                </c:pt>
                <c:pt idx="848">
                  <c:v>833</c:v>
                </c:pt>
                <c:pt idx="849">
                  <c:v>833</c:v>
                </c:pt>
                <c:pt idx="850">
                  <c:v>832</c:v>
                </c:pt>
                <c:pt idx="851">
                  <c:v>832</c:v>
                </c:pt>
                <c:pt idx="852">
                  <c:v>832</c:v>
                </c:pt>
                <c:pt idx="853">
                  <c:v>832</c:v>
                </c:pt>
                <c:pt idx="854">
                  <c:v>832</c:v>
                </c:pt>
                <c:pt idx="855">
                  <c:v>831</c:v>
                </c:pt>
                <c:pt idx="856">
                  <c:v>831</c:v>
                </c:pt>
                <c:pt idx="857">
                  <c:v>831</c:v>
                </c:pt>
                <c:pt idx="858">
                  <c:v>831</c:v>
                </c:pt>
                <c:pt idx="859">
                  <c:v>830</c:v>
                </c:pt>
                <c:pt idx="860">
                  <c:v>830</c:v>
                </c:pt>
                <c:pt idx="861">
                  <c:v>830</c:v>
                </c:pt>
                <c:pt idx="862">
                  <c:v>830</c:v>
                </c:pt>
                <c:pt idx="863">
                  <c:v>830</c:v>
                </c:pt>
                <c:pt idx="864">
                  <c:v>830</c:v>
                </c:pt>
                <c:pt idx="865">
                  <c:v>830</c:v>
                </c:pt>
                <c:pt idx="866">
                  <c:v>829</c:v>
                </c:pt>
                <c:pt idx="867">
                  <c:v>829</c:v>
                </c:pt>
                <c:pt idx="868">
                  <c:v>829</c:v>
                </c:pt>
                <c:pt idx="869">
                  <c:v>829</c:v>
                </c:pt>
                <c:pt idx="870">
                  <c:v>828</c:v>
                </c:pt>
                <c:pt idx="871">
                  <c:v>827</c:v>
                </c:pt>
                <c:pt idx="872">
                  <c:v>827</c:v>
                </c:pt>
                <c:pt idx="873">
                  <c:v>827</c:v>
                </c:pt>
                <c:pt idx="874">
                  <c:v>826</c:v>
                </c:pt>
                <c:pt idx="875">
                  <c:v>826</c:v>
                </c:pt>
                <c:pt idx="876">
                  <c:v>825</c:v>
                </c:pt>
                <c:pt idx="877">
                  <c:v>825</c:v>
                </c:pt>
                <c:pt idx="878">
                  <c:v>825</c:v>
                </c:pt>
                <c:pt idx="879">
                  <c:v>826</c:v>
                </c:pt>
                <c:pt idx="880">
                  <c:v>825</c:v>
                </c:pt>
                <c:pt idx="881">
                  <c:v>826</c:v>
                </c:pt>
                <c:pt idx="882">
                  <c:v>825</c:v>
                </c:pt>
                <c:pt idx="883">
                  <c:v>827</c:v>
                </c:pt>
                <c:pt idx="884">
                  <c:v>826</c:v>
                </c:pt>
                <c:pt idx="885">
                  <c:v>826</c:v>
                </c:pt>
                <c:pt idx="886">
                  <c:v>827</c:v>
                </c:pt>
                <c:pt idx="887">
                  <c:v>826</c:v>
                </c:pt>
                <c:pt idx="888">
                  <c:v>828</c:v>
                </c:pt>
                <c:pt idx="889">
                  <c:v>828</c:v>
                </c:pt>
                <c:pt idx="890">
                  <c:v>828</c:v>
                </c:pt>
                <c:pt idx="891">
                  <c:v>829</c:v>
                </c:pt>
                <c:pt idx="892">
                  <c:v>829</c:v>
                </c:pt>
                <c:pt idx="893">
                  <c:v>829</c:v>
                </c:pt>
                <c:pt idx="894">
                  <c:v>830</c:v>
                </c:pt>
                <c:pt idx="895">
                  <c:v>829</c:v>
                </c:pt>
                <c:pt idx="896">
                  <c:v>829</c:v>
                </c:pt>
                <c:pt idx="897">
                  <c:v>829</c:v>
                </c:pt>
                <c:pt idx="898">
                  <c:v>828</c:v>
                </c:pt>
                <c:pt idx="899">
                  <c:v>829</c:v>
                </c:pt>
                <c:pt idx="900">
                  <c:v>829</c:v>
                </c:pt>
                <c:pt idx="901">
                  <c:v>828</c:v>
                </c:pt>
                <c:pt idx="902">
                  <c:v>828</c:v>
                </c:pt>
                <c:pt idx="903">
                  <c:v>828</c:v>
                </c:pt>
                <c:pt idx="904">
                  <c:v>828</c:v>
                </c:pt>
                <c:pt idx="905">
                  <c:v>828</c:v>
                </c:pt>
                <c:pt idx="906">
                  <c:v>828</c:v>
                </c:pt>
                <c:pt idx="907">
                  <c:v>829</c:v>
                </c:pt>
                <c:pt idx="908">
                  <c:v>828</c:v>
                </c:pt>
                <c:pt idx="909">
                  <c:v>828</c:v>
                </c:pt>
                <c:pt idx="910">
                  <c:v>829</c:v>
                </c:pt>
                <c:pt idx="911">
                  <c:v>828</c:v>
                </c:pt>
                <c:pt idx="912">
                  <c:v>829</c:v>
                </c:pt>
                <c:pt idx="913">
                  <c:v>828</c:v>
                </c:pt>
                <c:pt idx="914">
                  <c:v>828</c:v>
                </c:pt>
                <c:pt idx="915">
                  <c:v>829</c:v>
                </c:pt>
                <c:pt idx="916">
                  <c:v>828</c:v>
                </c:pt>
                <c:pt idx="917">
                  <c:v>828</c:v>
                </c:pt>
                <c:pt idx="918">
                  <c:v>828</c:v>
                </c:pt>
                <c:pt idx="919">
                  <c:v>828</c:v>
                </c:pt>
                <c:pt idx="920">
                  <c:v>829</c:v>
                </c:pt>
                <c:pt idx="921">
                  <c:v>829</c:v>
                </c:pt>
                <c:pt idx="922">
                  <c:v>829</c:v>
                </c:pt>
                <c:pt idx="923">
                  <c:v>830</c:v>
                </c:pt>
                <c:pt idx="924">
                  <c:v>830</c:v>
                </c:pt>
                <c:pt idx="925">
                  <c:v>830</c:v>
                </c:pt>
                <c:pt idx="926">
                  <c:v>830</c:v>
                </c:pt>
                <c:pt idx="927">
                  <c:v>830</c:v>
                </c:pt>
                <c:pt idx="928">
                  <c:v>830</c:v>
                </c:pt>
                <c:pt idx="929">
                  <c:v>830</c:v>
                </c:pt>
                <c:pt idx="930">
                  <c:v>829</c:v>
                </c:pt>
                <c:pt idx="931">
                  <c:v>829</c:v>
                </c:pt>
                <c:pt idx="932">
                  <c:v>829</c:v>
                </c:pt>
                <c:pt idx="933">
                  <c:v>829</c:v>
                </c:pt>
                <c:pt idx="934">
                  <c:v>828</c:v>
                </c:pt>
                <c:pt idx="935">
                  <c:v>828</c:v>
                </c:pt>
                <c:pt idx="936">
                  <c:v>826</c:v>
                </c:pt>
                <c:pt idx="937">
                  <c:v>828</c:v>
                </c:pt>
                <c:pt idx="938">
                  <c:v>828</c:v>
                </c:pt>
                <c:pt idx="939">
                  <c:v>830</c:v>
                </c:pt>
                <c:pt idx="940">
                  <c:v>829</c:v>
                </c:pt>
                <c:pt idx="941">
                  <c:v>828</c:v>
                </c:pt>
                <c:pt idx="942">
                  <c:v>829</c:v>
                </c:pt>
                <c:pt idx="943">
                  <c:v>829</c:v>
                </c:pt>
                <c:pt idx="944">
                  <c:v>829</c:v>
                </c:pt>
                <c:pt idx="945">
                  <c:v>829</c:v>
                </c:pt>
                <c:pt idx="946">
                  <c:v>830</c:v>
                </c:pt>
                <c:pt idx="947">
                  <c:v>830</c:v>
                </c:pt>
                <c:pt idx="948">
                  <c:v>830</c:v>
                </c:pt>
                <c:pt idx="949">
                  <c:v>831</c:v>
                </c:pt>
                <c:pt idx="950">
                  <c:v>831</c:v>
                </c:pt>
                <c:pt idx="951">
                  <c:v>831</c:v>
                </c:pt>
                <c:pt idx="952">
                  <c:v>830</c:v>
                </c:pt>
                <c:pt idx="953">
                  <c:v>831</c:v>
                </c:pt>
                <c:pt idx="954">
                  <c:v>831</c:v>
                </c:pt>
                <c:pt idx="955">
                  <c:v>832</c:v>
                </c:pt>
                <c:pt idx="956">
                  <c:v>832</c:v>
                </c:pt>
                <c:pt idx="957">
                  <c:v>832</c:v>
                </c:pt>
                <c:pt idx="958">
                  <c:v>832</c:v>
                </c:pt>
                <c:pt idx="959">
                  <c:v>831</c:v>
                </c:pt>
                <c:pt idx="960">
                  <c:v>832</c:v>
                </c:pt>
                <c:pt idx="961">
                  <c:v>831</c:v>
                </c:pt>
                <c:pt idx="962">
                  <c:v>831</c:v>
                </c:pt>
                <c:pt idx="963">
                  <c:v>830</c:v>
                </c:pt>
                <c:pt idx="964">
                  <c:v>829</c:v>
                </c:pt>
                <c:pt idx="965">
                  <c:v>829</c:v>
                </c:pt>
                <c:pt idx="966">
                  <c:v>829</c:v>
                </c:pt>
                <c:pt idx="967">
                  <c:v>829</c:v>
                </c:pt>
                <c:pt idx="968">
                  <c:v>830</c:v>
                </c:pt>
                <c:pt idx="969">
                  <c:v>830</c:v>
                </c:pt>
                <c:pt idx="970">
                  <c:v>830</c:v>
                </c:pt>
                <c:pt idx="971">
                  <c:v>830</c:v>
                </c:pt>
                <c:pt idx="972">
                  <c:v>830</c:v>
                </c:pt>
                <c:pt idx="973">
                  <c:v>830</c:v>
                </c:pt>
                <c:pt idx="974">
                  <c:v>830</c:v>
                </c:pt>
                <c:pt idx="975">
                  <c:v>831</c:v>
                </c:pt>
                <c:pt idx="976">
                  <c:v>830</c:v>
                </c:pt>
                <c:pt idx="977">
                  <c:v>830</c:v>
                </c:pt>
                <c:pt idx="978">
                  <c:v>830</c:v>
                </c:pt>
                <c:pt idx="979">
                  <c:v>830</c:v>
                </c:pt>
                <c:pt idx="980">
                  <c:v>830</c:v>
                </c:pt>
                <c:pt idx="981">
                  <c:v>831</c:v>
                </c:pt>
                <c:pt idx="982">
                  <c:v>830</c:v>
                </c:pt>
                <c:pt idx="983">
                  <c:v>832</c:v>
                </c:pt>
                <c:pt idx="984">
                  <c:v>832</c:v>
                </c:pt>
                <c:pt idx="985">
                  <c:v>831</c:v>
                </c:pt>
                <c:pt idx="986">
                  <c:v>832</c:v>
                </c:pt>
                <c:pt idx="987">
                  <c:v>832</c:v>
                </c:pt>
                <c:pt idx="988">
                  <c:v>832</c:v>
                </c:pt>
                <c:pt idx="989">
                  <c:v>831</c:v>
                </c:pt>
                <c:pt idx="990">
                  <c:v>831</c:v>
                </c:pt>
                <c:pt idx="991">
                  <c:v>831</c:v>
                </c:pt>
                <c:pt idx="992">
                  <c:v>831</c:v>
                </c:pt>
                <c:pt idx="993">
                  <c:v>831</c:v>
                </c:pt>
                <c:pt idx="994">
                  <c:v>832</c:v>
                </c:pt>
                <c:pt idx="995">
                  <c:v>830</c:v>
                </c:pt>
                <c:pt idx="996">
                  <c:v>830</c:v>
                </c:pt>
                <c:pt idx="997">
                  <c:v>831</c:v>
                </c:pt>
                <c:pt idx="998">
                  <c:v>831</c:v>
                </c:pt>
                <c:pt idx="999">
                  <c:v>831</c:v>
                </c:pt>
                <c:pt idx="1000">
                  <c:v>832</c:v>
                </c:pt>
                <c:pt idx="1001">
                  <c:v>833</c:v>
                </c:pt>
                <c:pt idx="1002">
                  <c:v>834</c:v>
                </c:pt>
                <c:pt idx="1003">
                  <c:v>835</c:v>
                </c:pt>
                <c:pt idx="1004">
                  <c:v>835</c:v>
                </c:pt>
                <c:pt idx="1005">
                  <c:v>835</c:v>
                </c:pt>
                <c:pt idx="1006">
                  <c:v>834</c:v>
                </c:pt>
                <c:pt idx="1007">
                  <c:v>835</c:v>
                </c:pt>
                <c:pt idx="1008">
                  <c:v>835</c:v>
                </c:pt>
                <c:pt idx="1009">
                  <c:v>835</c:v>
                </c:pt>
                <c:pt idx="1010">
                  <c:v>835</c:v>
                </c:pt>
                <c:pt idx="1011">
                  <c:v>835</c:v>
                </c:pt>
                <c:pt idx="1012">
                  <c:v>836</c:v>
                </c:pt>
                <c:pt idx="1013">
                  <c:v>836</c:v>
                </c:pt>
                <c:pt idx="1014">
                  <c:v>836</c:v>
                </c:pt>
                <c:pt idx="1015">
                  <c:v>836</c:v>
                </c:pt>
                <c:pt idx="1016">
                  <c:v>836</c:v>
                </c:pt>
                <c:pt idx="1017">
                  <c:v>835</c:v>
                </c:pt>
                <c:pt idx="1018">
                  <c:v>837</c:v>
                </c:pt>
                <c:pt idx="1019">
                  <c:v>837</c:v>
                </c:pt>
                <c:pt idx="1020">
                  <c:v>837</c:v>
                </c:pt>
                <c:pt idx="1021">
                  <c:v>837</c:v>
                </c:pt>
                <c:pt idx="1022">
                  <c:v>837</c:v>
                </c:pt>
                <c:pt idx="1023">
                  <c:v>837</c:v>
                </c:pt>
                <c:pt idx="1024">
                  <c:v>837</c:v>
                </c:pt>
                <c:pt idx="1025">
                  <c:v>838</c:v>
                </c:pt>
                <c:pt idx="1026">
                  <c:v>837</c:v>
                </c:pt>
                <c:pt idx="1027">
                  <c:v>837</c:v>
                </c:pt>
                <c:pt idx="1028">
                  <c:v>836</c:v>
                </c:pt>
                <c:pt idx="1029">
                  <c:v>836</c:v>
                </c:pt>
                <c:pt idx="1030">
                  <c:v>836</c:v>
                </c:pt>
                <c:pt idx="1031">
                  <c:v>836</c:v>
                </c:pt>
                <c:pt idx="1032">
                  <c:v>836</c:v>
                </c:pt>
                <c:pt idx="1033">
                  <c:v>836</c:v>
                </c:pt>
                <c:pt idx="1034">
                  <c:v>836</c:v>
                </c:pt>
                <c:pt idx="1035">
                  <c:v>837</c:v>
                </c:pt>
                <c:pt idx="1036">
                  <c:v>838</c:v>
                </c:pt>
                <c:pt idx="1037">
                  <c:v>839</c:v>
                </c:pt>
                <c:pt idx="1038">
                  <c:v>841</c:v>
                </c:pt>
                <c:pt idx="1039">
                  <c:v>843</c:v>
                </c:pt>
                <c:pt idx="1040">
                  <c:v>846</c:v>
                </c:pt>
                <c:pt idx="1041">
                  <c:v>850</c:v>
                </c:pt>
                <c:pt idx="1042">
                  <c:v>855</c:v>
                </c:pt>
                <c:pt idx="1043">
                  <c:v>861</c:v>
                </c:pt>
                <c:pt idx="1044">
                  <c:v>868</c:v>
                </c:pt>
                <c:pt idx="1045">
                  <c:v>873</c:v>
                </c:pt>
                <c:pt idx="1046">
                  <c:v>876</c:v>
                </c:pt>
                <c:pt idx="1047">
                  <c:v>879</c:v>
                </c:pt>
                <c:pt idx="1048">
                  <c:v>882</c:v>
                </c:pt>
                <c:pt idx="1049">
                  <c:v>883</c:v>
                </c:pt>
                <c:pt idx="1050">
                  <c:v>883</c:v>
                </c:pt>
                <c:pt idx="1051">
                  <c:v>884</c:v>
                </c:pt>
                <c:pt idx="1052">
                  <c:v>884</c:v>
                </c:pt>
                <c:pt idx="1053">
                  <c:v>884</c:v>
                </c:pt>
                <c:pt idx="1054">
                  <c:v>884</c:v>
                </c:pt>
                <c:pt idx="1055">
                  <c:v>883</c:v>
                </c:pt>
                <c:pt idx="1056">
                  <c:v>884</c:v>
                </c:pt>
                <c:pt idx="1057">
                  <c:v>884</c:v>
                </c:pt>
                <c:pt idx="1058">
                  <c:v>883</c:v>
                </c:pt>
                <c:pt idx="1059">
                  <c:v>883</c:v>
                </c:pt>
                <c:pt idx="1060">
                  <c:v>882</c:v>
                </c:pt>
                <c:pt idx="1061">
                  <c:v>883</c:v>
                </c:pt>
                <c:pt idx="1062">
                  <c:v>883</c:v>
                </c:pt>
                <c:pt idx="1063">
                  <c:v>883</c:v>
                </c:pt>
                <c:pt idx="1064">
                  <c:v>883</c:v>
                </c:pt>
                <c:pt idx="1065">
                  <c:v>884</c:v>
                </c:pt>
                <c:pt idx="1066">
                  <c:v>884</c:v>
                </c:pt>
                <c:pt idx="1067">
                  <c:v>884</c:v>
                </c:pt>
                <c:pt idx="1068">
                  <c:v>884</c:v>
                </c:pt>
                <c:pt idx="1069">
                  <c:v>884</c:v>
                </c:pt>
                <c:pt idx="1070">
                  <c:v>885</c:v>
                </c:pt>
                <c:pt idx="1071">
                  <c:v>884</c:v>
                </c:pt>
                <c:pt idx="1072">
                  <c:v>884</c:v>
                </c:pt>
                <c:pt idx="1073">
                  <c:v>885</c:v>
                </c:pt>
                <c:pt idx="1074">
                  <c:v>885</c:v>
                </c:pt>
                <c:pt idx="1075">
                  <c:v>885</c:v>
                </c:pt>
                <c:pt idx="1076">
                  <c:v>885</c:v>
                </c:pt>
                <c:pt idx="1077">
                  <c:v>885</c:v>
                </c:pt>
                <c:pt idx="1078">
                  <c:v>884</c:v>
                </c:pt>
                <c:pt idx="1079">
                  <c:v>882</c:v>
                </c:pt>
                <c:pt idx="1080">
                  <c:v>878</c:v>
                </c:pt>
                <c:pt idx="1081">
                  <c:v>873</c:v>
                </c:pt>
                <c:pt idx="1082">
                  <c:v>865</c:v>
                </c:pt>
                <c:pt idx="1083">
                  <c:v>860</c:v>
                </c:pt>
                <c:pt idx="1084">
                  <c:v>855</c:v>
                </c:pt>
                <c:pt idx="1085">
                  <c:v>851</c:v>
                </c:pt>
                <c:pt idx="1086">
                  <c:v>848</c:v>
                </c:pt>
                <c:pt idx="1087">
                  <c:v>845</c:v>
                </c:pt>
                <c:pt idx="1088">
                  <c:v>842</c:v>
                </c:pt>
                <c:pt idx="1089">
                  <c:v>841</c:v>
                </c:pt>
                <c:pt idx="1090">
                  <c:v>839</c:v>
                </c:pt>
                <c:pt idx="1091">
                  <c:v>837</c:v>
                </c:pt>
                <c:pt idx="1092">
                  <c:v>836</c:v>
                </c:pt>
                <c:pt idx="1093">
                  <c:v>834</c:v>
                </c:pt>
                <c:pt idx="1094">
                  <c:v>833</c:v>
                </c:pt>
                <c:pt idx="1095">
                  <c:v>832</c:v>
                </c:pt>
                <c:pt idx="1096">
                  <c:v>831</c:v>
                </c:pt>
                <c:pt idx="1097">
                  <c:v>829</c:v>
                </c:pt>
                <c:pt idx="1098">
                  <c:v>828</c:v>
                </c:pt>
                <c:pt idx="1099">
                  <c:v>827</c:v>
                </c:pt>
                <c:pt idx="1100">
                  <c:v>826</c:v>
                </c:pt>
                <c:pt idx="1101">
                  <c:v>825</c:v>
                </c:pt>
                <c:pt idx="1102">
                  <c:v>825</c:v>
                </c:pt>
                <c:pt idx="1103">
                  <c:v>824</c:v>
                </c:pt>
                <c:pt idx="1104">
                  <c:v>823</c:v>
                </c:pt>
                <c:pt idx="1105">
                  <c:v>824</c:v>
                </c:pt>
                <c:pt idx="1106">
                  <c:v>824</c:v>
                </c:pt>
                <c:pt idx="1107">
                  <c:v>823</c:v>
                </c:pt>
                <c:pt idx="1108">
                  <c:v>823</c:v>
                </c:pt>
                <c:pt idx="1109">
                  <c:v>823</c:v>
                </c:pt>
                <c:pt idx="1110">
                  <c:v>823</c:v>
                </c:pt>
                <c:pt idx="1111">
                  <c:v>823</c:v>
                </c:pt>
                <c:pt idx="1112">
                  <c:v>822</c:v>
                </c:pt>
                <c:pt idx="1113">
                  <c:v>823</c:v>
                </c:pt>
                <c:pt idx="1114">
                  <c:v>822</c:v>
                </c:pt>
                <c:pt idx="1115">
                  <c:v>822</c:v>
                </c:pt>
                <c:pt idx="1116">
                  <c:v>822</c:v>
                </c:pt>
                <c:pt idx="1117">
                  <c:v>822</c:v>
                </c:pt>
                <c:pt idx="1118">
                  <c:v>822</c:v>
                </c:pt>
                <c:pt idx="1119">
                  <c:v>822</c:v>
                </c:pt>
                <c:pt idx="1120">
                  <c:v>823</c:v>
                </c:pt>
                <c:pt idx="1121">
                  <c:v>822</c:v>
                </c:pt>
                <c:pt idx="1122">
                  <c:v>822</c:v>
                </c:pt>
                <c:pt idx="1123">
                  <c:v>823</c:v>
                </c:pt>
                <c:pt idx="1124">
                  <c:v>822</c:v>
                </c:pt>
                <c:pt idx="1125">
                  <c:v>822</c:v>
                </c:pt>
                <c:pt idx="1126">
                  <c:v>823</c:v>
                </c:pt>
                <c:pt idx="1127">
                  <c:v>822</c:v>
                </c:pt>
                <c:pt idx="1128">
                  <c:v>823</c:v>
                </c:pt>
                <c:pt idx="1129">
                  <c:v>824</c:v>
                </c:pt>
                <c:pt idx="1130">
                  <c:v>823</c:v>
                </c:pt>
                <c:pt idx="1131">
                  <c:v>823</c:v>
                </c:pt>
                <c:pt idx="1132">
                  <c:v>823</c:v>
                </c:pt>
                <c:pt idx="1133">
                  <c:v>822</c:v>
                </c:pt>
                <c:pt idx="1134">
                  <c:v>822</c:v>
                </c:pt>
                <c:pt idx="1135">
                  <c:v>822</c:v>
                </c:pt>
                <c:pt idx="1136">
                  <c:v>821</c:v>
                </c:pt>
                <c:pt idx="1137">
                  <c:v>822</c:v>
                </c:pt>
                <c:pt idx="1138">
                  <c:v>822</c:v>
                </c:pt>
                <c:pt idx="1139">
                  <c:v>823</c:v>
                </c:pt>
                <c:pt idx="1140">
                  <c:v>822</c:v>
                </c:pt>
                <c:pt idx="1141">
                  <c:v>823</c:v>
                </c:pt>
                <c:pt idx="1142">
                  <c:v>823</c:v>
                </c:pt>
                <c:pt idx="1143">
                  <c:v>823</c:v>
                </c:pt>
                <c:pt idx="1144">
                  <c:v>824</c:v>
                </c:pt>
                <c:pt idx="1145">
                  <c:v>824</c:v>
                </c:pt>
                <c:pt idx="1146">
                  <c:v>824</c:v>
                </c:pt>
                <c:pt idx="1147">
                  <c:v>824</c:v>
                </c:pt>
                <c:pt idx="1148">
                  <c:v>824</c:v>
                </c:pt>
                <c:pt idx="1149">
                  <c:v>824</c:v>
                </c:pt>
                <c:pt idx="1150">
                  <c:v>824</c:v>
                </c:pt>
                <c:pt idx="1151">
                  <c:v>823</c:v>
                </c:pt>
                <c:pt idx="1152">
                  <c:v>824</c:v>
                </c:pt>
                <c:pt idx="1153">
                  <c:v>823</c:v>
                </c:pt>
                <c:pt idx="1154">
                  <c:v>823</c:v>
                </c:pt>
                <c:pt idx="1155">
                  <c:v>823</c:v>
                </c:pt>
                <c:pt idx="1156">
                  <c:v>823</c:v>
                </c:pt>
                <c:pt idx="1157">
                  <c:v>823</c:v>
                </c:pt>
                <c:pt idx="1158">
                  <c:v>823</c:v>
                </c:pt>
                <c:pt idx="1159">
                  <c:v>824</c:v>
                </c:pt>
                <c:pt idx="1160">
                  <c:v>823</c:v>
                </c:pt>
                <c:pt idx="1161">
                  <c:v>823</c:v>
                </c:pt>
                <c:pt idx="1162">
                  <c:v>823</c:v>
                </c:pt>
                <c:pt idx="1163">
                  <c:v>823</c:v>
                </c:pt>
                <c:pt idx="1164">
                  <c:v>823</c:v>
                </c:pt>
                <c:pt idx="1165">
                  <c:v>824</c:v>
                </c:pt>
                <c:pt idx="1166">
                  <c:v>824</c:v>
                </c:pt>
                <c:pt idx="1167">
                  <c:v>825</c:v>
                </c:pt>
                <c:pt idx="1168">
                  <c:v>824</c:v>
                </c:pt>
                <c:pt idx="1169">
                  <c:v>824</c:v>
                </c:pt>
                <c:pt idx="1170">
                  <c:v>824</c:v>
                </c:pt>
                <c:pt idx="1171">
                  <c:v>824</c:v>
                </c:pt>
                <c:pt idx="1172">
                  <c:v>824</c:v>
                </c:pt>
                <c:pt idx="1173">
                  <c:v>824</c:v>
                </c:pt>
                <c:pt idx="1174">
                  <c:v>824</c:v>
                </c:pt>
                <c:pt idx="1175">
                  <c:v>824</c:v>
                </c:pt>
                <c:pt idx="1176">
                  <c:v>823</c:v>
                </c:pt>
                <c:pt idx="1177">
                  <c:v>824</c:v>
                </c:pt>
                <c:pt idx="1178">
                  <c:v>825</c:v>
                </c:pt>
                <c:pt idx="1179">
                  <c:v>823</c:v>
                </c:pt>
                <c:pt idx="1180">
                  <c:v>825</c:v>
                </c:pt>
                <c:pt idx="1181">
                  <c:v>824</c:v>
                </c:pt>
                <c:pt idx="1182">
                  <c:v>824</c:v>
                </c:pt>
                <c:pt idx="1183">
                  <c:v>824</c:v>
                </c:pt>
                <c:pt idx="1184">
                  <c:v>825</c:v>
                </c:pt>
                <c:pt idx="1185">
                  <c:v>824</c:v>
                </c:pt>
                <c:pt idx="1186">
                  <c:v>824</c:v>
                </c:pt>
                <c:pt idx="1187">
                  <c:v>824</c:v>
                </c:pt>
                <c:pt idx="1188">
                  <c:v>824</c:v>
                </c:pt>
                <c:pt idx="1189">
                  <c:v>824</c:v>
                </c:pt>
                <c:pt idx="1190">
                  <c:v>823</c:v>
                </c:pt>
                <c:pt idx="1191">
                  <c:v>824</c:v>
                </c:pt>
                <c:pt idx="1192">
                  <c:v>824</c:v>
                </c:pt>
                <c:pt idx="1193">
                  <c:v>824</c:v>
                </c:pt>
                <c:pt idx="1194">
                  <c:v>824</c:v>
                </c:pt>
                <c:pt idx="1195">
                  <c:v>825</c:v>
                </c:pt>
                <c:pt idx="1196">
                  <c:v>824</c:v>
                </c:pt>
                <c:pt idx="1197">
                  <c:v>826</c:v>
                </c:pt>
                <c:pt idx="1198">
                  <c:v>825</c:v>
                </c:pt>
                <c:pt idx="1199">
                  <c:v>826</c:v>
                </c:pt>
                <c:pt idx="1200">
                  <c:v>826</c:v>
                </c:pt>
                <c:pt idx="1201">
                  <c:v>826</c:v>
                </c:pt>
                <c:pt idx="1202">
                  <c:v>826</c:v>
                </c:pt>
                <c:pt idx="1203">
                  <c:v>826</c:v>
                </c:pt>
                <c:pt idx="1204">
                  <c:v>826</c:v>
                </c:pt>
                <c:pt idx="1205">
                  <c:v>826</c:v>
                </c:pt>
                <c:pt idx="1206">
                  <c:v>825</c:v>
                </c:pt>
                <c:pt idx="1207">
                  <c:v>826</c:v>
                </c:pt>
                <c:pt idx="1208">
                  <c:v>826</c:v>
                </c:pt>
                <c:pt idx="1209">
                  <c:v>826</c:v>
                </c:pt>
                <c:pt idx="1210">
                  <c:v>827</c:v>
                </c:pt>
                <c:pt idx="1211">
                  <c:v>826</c:v>
                </c:pt>
                <c:pt idx="1212">
                  <c:v>826</c:v>
                </c:pt>
                <c:pt idx="1213">
                  <c:v>827</c:v>
                </c:pt>
                <c:pt idx="1214">
                  <c:v>827</c:v>
                </c:pt>
                <c:pt idx="1215">
                  <c:v>827</c:v>
                </c:pt>
                <c:pt idx="1216">
                  <c:v>827</c:v>
                </c:pt>
                <c:pt idx="1217">
                  <c:v>827</c:v>
                </c:pt>
                <c:pt idx="1218">
                  <c:v>827</c:v>
                </c:pt>
                <c:pt idx="1219">
                  <c:v>826</c:v>
                </c:pt>
                <c:pt idx="1220">
                  <c:v>826</c:v>
                </c:pt>
                <c:pt idx="1221">
                  <c:v>827</c:v>
                </c:pt>
                <c:pt idx="1222">
                  <c:v>826</c:v>
                </c:pt>
                <c:pt idx="1223">
                  <c:v>827</c:v>
                </c:pt>
                <c:pt idx="1224">
                  <c:v>826</c:v>
                </c:pt>
                <c:pt idx="1225">
                  <c:v>826</c:v>
                </c:pt>
                <c:pt idx="1226">
                  <c:v>827</c:v>
                </c:pt>
                <c:pt idx="1227">
                  <c:v>827</c:v>
                </c:pt>
                <c:pt idx="1228">
                  <c:v>827</c:v>
                </c:pt>
                <c:pt idx="1229">
                  <c:v>827</c:v>
                </c:pt>
                <c:pt idx="1230">
                  <c:v>827</c:v>
                </c:pt>
                <c:pt idx="1231">
                  <c:v>827</c:v>
                </c:pt>
                <c:pt idx="1232">
                  <c:v>828</c:v>
                </c:pt>
                <c:pt idx="1233">
                  <c:v>827</c:v>
                </c:pt>
                <c:pt idx="1234">
                  <c:v>827</c:v>
                </c:pt>
                <c:pt idx="1235">
                  <c:v>827</c:v>
                </c:pt>
                <c:pt idx="1236">
                  <c:v>827</c:v>
                </c:pt>
                <c:pt idx="1237">
                  <c:v>827</c:v>
                </c:pt>
                <c:pt idx="1238">
                  <c:v>826</c:v>
                </c:pt>
                <c:pt idx="1239">
                  <c:v>827</c:v>
                </c:pt>
                <c:pt idx="1240">
                  <c:v>827</c:v>
                </c:pt>
                <c:pt idx="1241">
                  <c:v>827</c:v>
                </c:pt>
                <c:pt idx="1242">
                  <c:v>828</c:v>
                </c:pt>
                <c:pt idx="1243">
                  <c:v>828</c:v>
                </c:pt>
                <c:pt idx="1244">
                  <c:v>826</c:v>
                </c:pt>
                <c:pt idx="1245">
                  <c:v>828</c:v>
                </c:pt>
                <c:pt idx="1246">
                  <c:v>827</c:v>
                </c:pt>
                <c:pt idx="1247">
                  <c:v>827</c:v>
                </c:pt>
                <c:pt idx="1248">
                  <c:v>827</c:v>
                </c:pt>
                <c:pt idx="1249">
                  <c:v>827</c:v>
                </c:pt>
                <c:pt idx="1250">
                  <c:v>827</c:v>
                </c:pt>
                <c:pt idx="1251">
                  <c:v>827</c:v>
                </c:pt>
                <c:pt idx="1252">
                  <c:v>826</c:v>
                </c:pt>
                <c:pt idx="1253">
                  <c:v>827</c:v>
                </c:pt>
                <c:pt idx="1254">
                  <c:v>827</c:v>
                </c:pt>
                <c:pt idx="1255">
                  <c:v>827</c:v>
                </c:pt>
                <c:pt idx="1256">
                  <c:v>827</c:v>
                </c:pt>
                <c:pt idx="1257">
                  <c:v>828</c:v>
                </c:pt>
                <c:pt idx="1258">
                  <c:v>828</c:v>
                </c:pt>
                <c:pt idx="1259">
                  <c:v>827</c:v>
                </c:pt>
                <c:pt idx="1260">
                  <c:v>827</c:v>
                </c:pt>
                <c:pt idx="1261">
                  <c:v>828</c:v>
                </c:pt>
                <c:pt idx="1262">
                  <c:v>827</c:v>
                </c:pt>
                <c:pt idx="1263">
                  <c:v>827</c:v>
                </c:pt>
                <c:pt idx="1264">
                  <c:v>827</c:v>
                </c:pt>
                <c:pt idx="1265">
                  <c:v>827</c:v>
                </c:pt>
                <c:pt idx="1266">
                  <c:v>827</c:v>
                </c:pt>
                <c:pt idx="1267">
                  <c:v>830</c:v>
                </c:pt>
                <c:pt idx="1268">
                  <c:v>832</c:v>
                </c:pt>
                <c:pt idx="1269">
                  <c:v>835</c:v>
                </c:pt>
                <c:pt idx="1270">
                  <c:v>840</c:v>
                </c:pt>
                <c:pt idx="1271">
                  <c:v>846</c:v>
                </c:pt>
                <c:pt idx="1272">
                  <c:v>851</c:v>
                </c:pt>
                <c:pt idx="1273">
                  <c:v>859</c:v>
                </c:pt>
                <c:pt idx="1274">
                  <c:v>866</c:v>
                </c:pt>
                <c:pt idx="1275">
                  <c:v>871</c:v>
                </c:pt>
                <c:pt idx="1276">
                  <c:v>874</c:v>
                </c:pt>
                <c:pt idx="1277">
                  <c:v>877</c:v>
                </c:pt>
                <c:pt idx="1278">
                  <c:v>879</c:v>
                </c:pt>
                <c:pt idx="1279">
                  <c:v>881</c:v>
                </c:pt>
                <c:pt idx="1280">
                  <c:v>882</c:v>
                </c:pt>
                <c:pt idx="1281">
                  <c:v>882</c:v>
                </c:pt>
                <c:pt idx="1282">
                  <c:v>882</c:v>
                </c:pt>
                <c:pt idx="1283">
                  <c:v>883</c:v>
                </c:pt>
                <c:pt idx="1284">
                  <c:v>882</c:v>
                </c:pt>
                <c:pt idx="1285">
                  <c:v>883</c:v>
                </c:pt>
                <c:pt idx="1286">
                  <c:v>882</c:v>
                </c:pt>
                <c:pt idx="1287">
                  <c:v>882</c:v>
                </c:pt>
                <c:pt idx="1288">
                  <c:v>883</c:v>
                </c:pt>
                <c:pt idx="1289">
                  <c:v>883</c:v>
                </c:pt>
                <c:pt idx="1290">
                  <c:v>883</c:v>
                </c:pt>
                <c:pt idx="1291">
                  <c:v>882</c:v>
                </c:pt>
                <c:pt idx="1292">
                  <c:v>883</c:v>
                </c:pt>
                <c:pt idx="1293">
                  <c:v>883</c:v>
                </c:pt>
                <c:pt idx="1294">
                  <c:v>883</c:v>
                </c:pt>
                <c:pt idx="1295">
                  <c:v>883</c:v>
                </c:pt>
                <c:pt idx="1296">
                  <c:v>883</c:v>
                </c:pt>
                <c:pt idx="1297">
                  <c:v>884</c:v>
                </c:pt>
                <c:pt idx="1298">
                  <c:v>882</c:v>
                </c:pt>
                <c:pt idx="1299">
                  <c:v>883</c:v>
                </c:pt>
                <c:pt idx="1300">
                  <c:v>883</c:v>
                </c:pt>
                <c:pt idx="1301">
                  <c:v>883</c:v>
                </c:pt>
                <c:pt idx="1302">
                  <c:v>884</c:v>
                </c:pt>
                <c:pt idx="1303">
                  <c:v>884</c:v>
                </c:pt>
                <c:pt idx="1304">
                  <c:v>884</c:v>
                </c:pt>
                <c:pt idx="1305">
                  <c:v>884</c:v>
                </c:pt>
                <c:pt idx="1306">
                  <c:v>883</c:v>
                </c:pt>
                <c:pt idx="1307">
                  <c:v>883</c:v>
                </c:pt>
                <c:pt idx="1308">
                  <c:v>884</c:v>
                </c:pt>
                <c:pt idx="1309">
                  <c:v>882</c:v>
                </c:pt>
                <c:pt idx="1310">
                  <c:v>884</c:v>
                </c:pt>
                <c:pt idx="1311">
                  <c:v>884</c:v>
                </c:pt>
                <c:pt idx="1312">
                  <c:v>883</c:v>
                </c:pt>
                <c:pt idx="1313">
                  <c:v>884</c:v>
                </c:pt>
                <c:pt idx="1314">
                  <c:v>883</c:v>
                </c:pt>
                <c:pt idx="1315">
                  <c:v>883</c:v>
                </c:pt>
                <c:pt idx="1316">
                  <c:v>884</c:v>
                </c:pt>
                <c:pt idx="1317">
                  <c:v>883</c:v>
                </c:pt>
                <c:pt idx="1318">
                  <c:v>884</c:v>
                </c:pt>
                <c:pt idx="1319">
                  <c:v>883</c:v>
                </c:pt>
                <c:pt idx="1320">
                  <c:v>883</c:v>
                </c:pt>
                <c:pt idx="1321">
                  <c:v>884</c:v>
                </c:pt>
                <c:pt idx="1322">
                  <c:v>884</c:v>
                </c:pt>
                <c:pt idx="1323">
                  <c:v>884</c:v>
                </c:pt>
                <c:pt idx="1324">
                  <c:v>884</c:v>
                </c:pt>
                <c:pt idx="1325">
                  <c:v>883</c:v>
                </c:pt>
                <c:pt idx="1326">
                  <c:v>884</c:v>
                </c:pt>
                <c:pt idx="1327">
                  <c:v>883</c:v>
                </c:pt>
                <c:pt idx="1328">
                  <c:v>884</c:v>
                </c:pt>
                <c:pt idx="1329">
                  <c:v>884</c:v>
                </c:pt>
                <c:pt idx="1330">
                  <c:v>883</c:v>
                </c:pt>
                <c:pt idx="1331">
                  <c:v>884</c:v>
                </c:pt>
                <c:pt idx="1332">
                  <c:v>884</c:v>
                </c:pt>
                <c:pt idx="1333">
                  <c:v>883</c:v>
                </c:pt>
                <c:pt idx="1334">
                  <c:v>883</c:v>
                </c:pt>
                <c:pt idx="1335">
                  <c:v>884</c:v>
                </c:pt>
                <c:pt idx="1336">
                  <c:v>884</c:v>
                </c:pt>
                <c:pt idx="1337">
                  <c:v>884</c:v>
                </c:pt>
                <c:pt idx="1338">
                  <c:v>884</c:v>
                </c:pt>
                <c:pt idx="1339">
                  <c:v>884</c:v>
                </c:pt>
                <c:pt idx="1340">
                  <c:v>884</c:v>
                </c:pt>
                <c:pt idx="1341">
                  <c:v>883</c:v>
                </c:pt>
                <c:pt idx="1342">
                  <c:v>884</c:v>
                </c:pt>
                <c:pt idx="1343">
                  <c:v>884</c:v>
                </c:pt>
                <c:pt idx="1344">
                  <c:v>884</c:v>
                </c:pt>
                <c:pt idx="1345">
                  <c:v>884</c:v>
                </c:pt>
                <c:pt idx="1346">
                  <c:v>884</c:v>
                </c:pt>
                <c:pt idx="1347">
                  <c:v>884</c:v>
                </c:pt>
                <c:pt idx="1348">
                  <c:v>884</c:v>
                </c:pt>
                <c:pt idx="1349">
                  <c:v>884</c:v>
                </c:pt>
                <c:pt idx="1350">
                  <c:v>884</c:v>
                </c:pt>
                <c:pt idx="1351">
                  <c:v>884</c:v>
                </c:pt>
                <c:pt idx="1352">
                  <c:v>884</c:v>
                </c:pt>
                <c:pt idx="1353">
                  <c:v>883</c:v>
                </c:pt>
                <c:pt idx="1354">
                  <c:v>883</c:v>
                </c:pt>
                <c:pt idx="1355">
                  <c:v>884</c:v>
                </c:pt>
                <c:pt idx="1356">
                  <c:v>883</c:v>
                </c:pt>
                <c:pt idx="1357">
                  <c:v>883</c:v>
                </c:pt>
                <c:pt idx="1358">
                  <c:v>884</c:v>
                </c:pt>
                <c:pt idx="1359">
                  <c:v>884</c:v>
                </c:pt>
                <c:pt idx="1360">
                  <c:v>884</c:v>
                </c:pt>
                <c:pt idx="1361">
                  <c:v>884</c:v>
                </c:pt>
                <c:pt idx="1362">
                  <c:v>884</c:v>
                </c:pt>
                <c:pt idx="1363">
                  <c:v>883</c:v>
                </c:pt>
                <c:pt idx="1364">
                  <c:v>884</c:v>
                </c:pt>
                <c:pt idx="1365">
                  <c:v>885</c:v>
                </c:pt>
                <c:pt idx="1366">
                  <c:v>884</c:v>
                </c:pt>
                <c:pt idx="1367">
                  <c:v>882</c:v>
                </c:pt>
                <c:pt idx="1368">
                  <c:v>875</c:v>
                </c:pt>
                <c:pt idx="1369">
                  <c:v>868</c:v>
                </c:pt>
                <c:pt idx="1370">
                  <c:v>863</c:v>
                </c:pt>
                <c:pt idx="1371">
                  <c:v>858</c:v>
                </c:pt>
                <c:pt idx="1372">
                  <c:v>852</c:v>
                </c:pt>
                <c:pt idx="1373">
                  <c:v>847</c:v>
                </c:pt>
                <c:pt idx="1374">
                  <c:v>844</c:v>
                </c:pt>
                <c:pt idx="1375">
                  <c:v>842</c:v>
                </c:pt>
                <c:pt idx="1376">
                  <c:v>841</c:v>
                </c:pt>
                <c:pt idx="1377">
                  <c:v>839</c:v>
                </c:pt>
                <c:pt idx="1378">
                  <c:v>838</c:v>
                </c:pt>
                <c:pt idx="1379">
                  <c:v>838</c:v>
                </c:pt>
                <c:pt idx="1380">
                  <c:v>837</c:v>
                </c:pt>
                <c:pt idx="1381">
                  <c:v>836</c:v>
                </c:pt>
                <c:pt idx="1382">
                  <c:v>836</c:v>
                </c:pt>
                <c:pt idx="1383">
                  <c:v>836</c:v>
                </c:pt>
                <c:pt idx="1384">
                  <c:v>834</c:v>
                </c:pt>
                <c:pt idx="1385">
                  <c:v>834</c:v>
                </c:pt>
                <c:pt idx="1386">
                  <c:v>834</c:v>
                </c:pt>
                <c:pt idx="1387">
                  <c:v>834</c:v>
                </c:pt>
                <c:pt idx="1388">
                  <c:v>833</c:v>
                </c:pt>
                <c:pt idx="1389">
                  <c:v>834</c:v>
                </c:pt>
                <c:pt idx="1390">
                  <c:v>833</c:v>
                </c:pt>
                <c:pt idx="1391">
                  <c:v>834</c:v>
                </c:pt>
                <c:pt idx="1392">
                  <c:v>834</c:v>
                </c:pt>
                <c:pt idx="1393">
                  <c:v>834</c:v>
                </c:pt>
                <c:pt idx="1394">
                  <c:v>834</c:v>
                </c:pt>
                <c:pt idx="1395">
                  <c:v>834</c:v>
                </c:pt>
                <c:pt idx="1396">
                  <c:v>834</c:v>
                </c:pt>
                <c:pt idx="1397">
                  <c:v>834</c:v>
                </c:pt>
                <c:pt idx="1398">
                  <c:v>833</c:v>
                </c:pt>
                <c:pt idx="1399">
                  <c:v>833</c:v>
                </c:pt>
                <c:pt idx="1400">
                  <c:v>834</c:v>
                </c:pt>
                <c:pt idx="1401">
                  <c:v>833</c:v>
                </c:pt>
                <c:pt idx="1402">
                  <c:v>832</c:v>
                </c:pt>
                <c:pt idx="1403">
                  <c:v>832</c:v>
                </c:pt>
                <c:pt idx="1404">
                  <c:v>831</c:v>
                </c:pt>
                <c:pt idx="1405">
                  <c:v>830</c:v>
                </c:pt>
                <c:pt idx="1406">
                  <c:v>829</c:v>
                </c:pt>
                <c:pt idx="1407">
                  <c:v>830</c:v>
                </c:pt>
                <c:pt idx="1408">
                  <c:v>829</c:v>
                </c:pt>
                <c:pt idx="1409">
                  <c:v>828</c:v>
                </c:pt>
                <c:pt idx="1410">
                  <c:v>828</c:v>
                </c:pt>
                <c:pt idx="1411">
                  <c:v>827</c:v>
                </c:pt>
                <c:pt idx="1412">
                  <c:v>828</c:v>
                </c:pt>
                <c:pt idx="1413">
                  <c:v>828</c:v>
                </c:pt>
                <c:pt idx="1414">
                  <c:v>827</c:v>
                </c:pt>
                <c:pt idx="1415">
                  <c:v>827</c:v>
                </c:pt>
                <c:pt idx="1416">
                  <c:v>828</c:v>
                </c:pt>
                <c:pt idx="1417">
                  <c:v>826</c:v>
                </c:pt>
                <c:pt idx="1418">
                  <c:v>827</c:v>
                </c:pt>
                <c:pt idx="1419">
                  <c:v>828</c:v>
                </c:pt>
                <c:pt idx="1420">
                  <c:v>828</c:v>
                </c:pt>
                <c:pt idx="1421">
                  <c:v>829</c:v>
                </c:pt>
                <c:pt idx="1422">
                  <c:v>829</c:v>
                </c:pt>
                <c:pt idx="1423">
                  <c:v>830</c:v>
                </c:pt>
                <c:pt idx="1424">
                  <c:v>831</c:v>
                </c:pt>
                <c:pt idx="1425">
                  <c:v>831</c:v>
                </c:pt>
                <c:pt idx="1426">
                  <c:v>831</c:v>
                </c:pt>
                <c:pt idx="1427">
                  <c:v>832</c:v>
                </c:pt>
                <c:pt idx="1428">
                  <c:v>832</c:v>
                </c:pt>
                <c:pt idx="1429">
                  <c:v>832</c:v>
                </c:pt>
                <c:pt idx="1430">
                  <c:v>833</c:v>
                </c:pt>
                <c:pt idx="1431">
                  <c:v>833</c:v>
                </c:pt>
                <c:pt idx="1432">
                  <c:v>833</c:v>
                </c:pt>
                <c:pt idx="1433">
                  <c:v>833</c:v>
                </c:pt>
                <c:pt idx="1434">
                  <c:v>834</c:v>
                </c:pt>
                <c:pt idx="1435">
                  <c:v>834</c:v>
                </c:pt>
                <c:pt idx="1436">
                  <c:v>835</c:v>
                </c:pt>
                <c:pt idx="1437">
                  <c:v>836</c:v>
                </c:pt>
                <c:pt idx="1438">
                  <c:v>835</c:v>
                </c:pt>
                <c:pt idx="1439">
                  <c:v>835</c:v>
                </c:pt>
                <c:pt idx="1440">
                  <c:v>836</c:v>
                </c:pt>
                <c:pt idx="1441">
                  <c:v>835</c:v>
                </c:pt>
                <c:pt idx="1442">
                  <c:v>835</c:v>
                </c:pt>
                <c:pt idx="1443">
                  <c:v>836</c:v>
                </c:pt>
                <c:pt idx="1444">
                  <c:v>835</c:v>
                </c:pt>
                <c:pt idx="1445">
                  <c:v>836</c:v>
                </c:pt>
                <c:pt idx="1446">
                  <c:v>836</c:v>
                </c:pt>
                <c:pt idx="1447">
                  <c:v>836</c:v>
                </c:pt>
                <c:pt idx="1448">
                  <c:v>837</c:v>
                </c:pt>
                <c:pt idx="1449">
                  <c:v>836</c:v>
                </c:pt>
                <c:pt idx="1450">
                  <c:v>837</c:v>
                </c:pt>
                <c:pt idx="1451">
                  <c:v>837</c:v>
                </c:pt>
                <c:pt idx="1452">
                  <c:v>837</c:v>
                </c:pt>
                <c:pt idx="1453">
                  <c:v>837</c:v>
                </c:pt>
                <c:pt idx="1454">
                  <c:v>837</c:v>
                </c:pt>
                <c:pt idx="1455">
                  <c:v>837</c:v>
                </c:pt>
                <c:pt idx="1456">
                  <c:v>836</c:v>
                </c:pt>
                <c:pt idx="1457">
                  <c:v>835</c:v>
                </c:pt>
                <c:pt idx="1458">
                  <c:v>835</c:v>
                </c:pt>
                <c:pt idx="1459">
                  <c:v>835</c:v>
                </c:pt>
                <c:pt idx="1460">
                  <c:v>834</c:v>
                </c:pt>
                <c:pt idx="1461">
                  <c:v>834</c:v>
                </c:pt>
                <c:pt idx="1462">
                  <c:v>833</c:v>
                </c:pt>
                <c:pt idx="1463">
                  <c:v>833</c:v>
                </c:pt>
                <c:pt idx="1464">
                  <c:v>834</c:v>
                </c:pt>
                <c:pt idx="1465">
                  <c:v>833</c:v>
                </c:pt>
                <c:pt idx="1466">
                  <c:v>833</c:v>
                </c:pt>
                <c:pt idx="1467">
                  <c:v>834</c:v>
                </c:pt>
                <c:pt idx="1468">
                  <c:v>834</c:v>
                </c:pt>
                <c:pt idx="1469">
                  <c:v>834</c:v>
                </c:pt>
                <c:pt idx="1470">
                  <c:v>834</c:v>
                </c:pt>
                <c:pt idx="1471">
                  <c:v>834</c:v>
                </c:pt>
                <c:pt idx="1472">
                  <c:v>833</c:v>
                </c:pt>
                <c:pt idx="1473">
                  <c:v>833</c:v>
                </c:pt>
                <c:pt idx="1474">
                  <c:v>833</c:v>
                </c:pt>
                <c:pt idx="1475">
                  <c:v>833</c:v>
                </c:pt>
                <c:pt idx="1476">
                  <c:v>833</c:v>
                </c:pt>
                <c:pt idx="1477">
                  <c:v>834</c:v>
                </c:pt>
                <c:pt idx="1478">
                  <c:v>834</c:v>
                </c:pt>
                <c:pt idx="1479">
                  <c:v>834</c:v>
                </c:pt>
                <c:pt idx="1480">
                  <c:v>835</c:v>
                </c:pt>
                <c:pt idx="1481">
                  <c:v>834</c:v>
                </c:pt>
                <c:pt idx="1482">
                  <c:v>834</c:v>
                </c:pt>
                <c:pt idx="1483">
                  <c:v>834</c:v>
                </c:pt>
                <c:pt idx="1484">
                  <c:v>834</c:v>
                </c:pt>
                <c:pt idx="1485">
                  <c:v>834</c:v>
                </c:pt>
                <c:pt idx="1486">
                  <c:v>834</c:v>
                </c:pt>
                <c:pt idx="1487">
                  <c:v>835</c:v>
                </c:pt>
                <c:pt idx="1488">
                  <c:v>834</c:v>
                </c:pt>
                <c:pt idx="1489">
                  <c:v>835</c:v>
                </c:pt>
                <c:pt idx="1490">
                  <c:v>835</c:v>
                </c:pt>
                <c:pt idx="1491">
                  <c:v>835</c:v>
                </c:pt>
                <c:pt idx="1492">
                  <c:v>835</c:v>
                </c:pt>
                <c:pt idx="1493">
                  <c:v>835</c:v>
                </c:pt>
                <c:pt idx="1494">
                  <c:v>835</c:v>
                </c:pt>
                <c:pt idx="1495">
                  <c:v>836</c:v>
                </c:pt>
                <c:pt idx="1496">
                  <c:v>836</c:v>
                </c:pt>
                <c:pt idx="1497">
                  <c:v>836</c:v>
                </c:pt>
                <c:pt idx="1498">
                  <c:v>836</c:v>
                </c:pt>
                <c:pt idx="1499">
                  <c:v>835</c:v>
                </c:pt>
                <c:pt idx="1500">
                  <c:v>836</c:v>
                </c:pt>
                <c:pt idx="1501">
                  <c:v>836</c:v>
                </c:pt>
                <c:pt idx="1502">
                  <c:v>835</c:v>
                </c:pt>
                <c:pt idx="1503">
                  <c:v>835</c:v>
                </c:pt>
                <c:pt idx="1504">
                  <c:v>835</c:v>
                </c:pt>
                <c:pt idx="1505">
                  <c:v>836</c:v>
                </c:pt>
                <c:pt idx="1506">
                  <c:v>837</c:v>
                </c:pt>
                <c:pt idx="1507">
                  <c:v>837</c:v>
                </c:pt>
                <c:pt idx="1508">
                  <c:v>836</c:v>
                </c:pt>
                <c:pt idx="1509">
                  <c:v>837</c:v>
                </c:pt>
                <c:pt idx="1510">
                  <c:v>836</c:v>
                </c:pt>
                <c:pt idx="1511">
                  <c:v>836</c:v>
                </c:pt>
                <c:pt idx="1512">
                  <c:v>836</c:v>
                </c:pt>
                <c:pt idx="1513">
                  <c:v>837</c:v>
                </c:pt>
                <c:pt idx="1514">
                  <c:v>835</c:v>
                </c:pt>
                <c:pt idx="1515">
                  <c:v>836</c:v>
                </c:pt>
                <c:pt idx="1516">
                  <c:v>836</c:v>
                </c:pt>
                <c:pt idx="1517">
                  <c:v>835</c:v>
                </c:pt>
                <c:pt idx="1518">
                  <c:v>836</c:v>
                </c:pt>
                <c:pt idx="1519">
                  <c:v>837</c:v>
                </c:pt>
                <c:pt idx="1520">
                  <c:v>837</c:v>
                </c:pt>
                <c:pt idx="1521">
                  <c:v>837</c:v>
                </c:pt>
                <c:pt idx="1522">
                  <c:v>837</c:v>
                </c:pt>
                <c:pt idx="1523">
                  <c:v>836</c:v>
                </c:pt>
                <c:pt idx="1524">
                  <c:v>837</c:v>
                </c:pt>
                <c:pt idx="1525">
                  <c:v>835</c:v>
                </c:pt>
                <c:pt idx="1526">
                  <c:v>836</c:v>
                </c:pt>
                <c:pt idx="1527">
                  <c:v>836</c:v>
                </c:pt>
                <c:pt idx="1528">
                  <c:v>835</c:v>
                </c:pt>
                <c:pt idx="1529">
                  <c:v>835</c:v>
                </c:pt>
                <c:pt idx="1530">
                  <c:v>835</c:v>
                </c:pt>
                <c:pt idx="1531">
                  <c:v>835</c:v>
                </c:pt>
                <c:pt idx="1532">
                  <c:v>835</c:v>
                </c:pt>
                <c:pt idx="1533">
                  <c:v>835</c:v>
                </c:pt>
                <c:pt idx="1534">
                  <c:v>836</c:v>
                </c:pt>
                <c:pt idx="1535">
                  <c:v>835</c:v>
                </c:pt>
                <c:pt idx="1536">
                  <c:v>834</c:v>
                </c:pt>
                <c:pt idx="1537">
                  <c:v>835</c:v>
                </c:pt>
                <c:pt idx="1538">
                  <c:v>835</c:v>
                </c:pt>
                <c:pt idx="1539">
                  <c:v>834</c:v>
                </c:pt>
                <c:pt idx="1540">
                  <c:v>834</c:v>
                </c:pt>
                <c:pt idx="1541">
                  <c:v>834</c:v>
                </c:pt>
                <c:pt idx="1542">
                  <c:v>834</c:v>
                </c:pt>
                <c:pt idx="1543">
                  <c:v>834</c:v>
                </c:pt>
                <c:pt idx="1544">
                  <c:v>834</c:v>
                </c:pt>
                <c:pt idx="1545">
                  <c:v>835</c:v>
                </c:pt>
                <c:pt idx="1546">
                  <c:v>834</c:v>
                </c:pt>
                <c:pt idx="1547">
                  <c:v>834</c:v>
                </c:pt>
                <c:pt idx="1548">
                  <c:v>835</c:v>
                </c:pt>
                <c:pt idx="1549">
                  <c:v>835</c:v>
                </c:pt>
                <c:pt idx="1550">
                  <c:v>835</c:v>
                </c:pt>
                <c:pt idx="1551">
                  <c:v>836</c:v>
                </c:pt>
                <c:pt idx="1552">
                  <c:v>836</c:v>
                </c:pt>
                <c:pt idx="1553">
                  <c:v>836</c:v>
                </c:pt>
                <c:pt idx="1554">
                  <c:v>836</c:v>
                </c:pt>
                <c:pt idx="1555">
                  <c:v>835</c:v>
                </c:pt>
                <c:pt idx="1556">
                  <c:v>836</c:v>
                </c:pt>
                <c:pt idx="1557">
                  <c:v>836</c:v>
                </c:pt>
                <c:pt idx="1558">
                  <c:v>836</c:v>
                </c:pt>
                <c:pt idx="1559">
                  <c:v>836</c:v>
                </c:pt>
                <c:pt idx="1560">
                  <c:v>836</c:v>
                </c:pt>
                <c:pt idx="1561">
                  <c:v>836</c:v>
                </c:pt>
                <c:pt idx="1562">
                  <c:v>836</c:v>
                </c:pt>
                <c:pt idx="1563">
                  <c:v>836</c:v>
                </c:pt>
                <c:pt idx="1564">
                  <c:v>836</c:v>
                </c:pt>
                <c:pt idx="1565">
                  <c:v>837</c:v>
                </c:pt>
                <c:pt idx="1566">
                  <c:v>837</c:v>
                </c:pt>
                <c:pt idx="1567">
                  <c:v>837</c:v>
                </c:pt>
                <c:pt idx="1568">
                  <c:v>837</c:v>
                </c:pt>
                <c:pt idx="1569">
                  <c:v>837</c:v>
                </c:pt>
                <c:pt idx="1570">
                  <c:v>837</c:v>
                </c:pt>
                <c:pt idx="1571">
                  <c:v>837</c:v>
                </c:pt>
                <c:pt idx="1572">
                  <c:v>837</c:v>
                </c:pt>
                <c:pt idx="1573">
                  <c:v>837</c:v>
                </c:pt>
                <c:pt idx="1574">
                  <c:v>837</c:v>
                </c:pt>
                <c:pt idx="1575">
                  <c:v>837</c:v>
                </c:pt>
                <c:pt idx="1576">
                  <c:v>836</c:v>
                </c:pt>
                <c:pt idx="1577">
                  <c:v>837</c:v>
                </c:pt>
                <c:pt idx="1578">
                  <c:v>837</c:v>
                </c:pt>
                <c:pt idx="1579">
                  <c:v>836</c:v>
                </c:pt>
                <c:pt idx="1580">
                  <c:v>837</c:v>
                </c:pt>
                <c:pt idx="1581">
                  <c:v>838</c:v>
                </c:pt>
                <c:pt idx="1582">
                  <c:v>838</c:v>
                </c:pt>
                <c:pt idx="1583">
                  <c:v>838</c:v>
                </c:pt>
                <c:pt idx="1584">
                  <c:v>839</c:v>
                </c:pt>
                <c:pt idx="1585">
                  <c:v>838</c:v>
                </c:pt>
                <c:pt idx="1586">
                  <c:v>838</c:v>
                </c:pt>
                <c:pt idx="1587">
                  <c:v>838</c:v>
                </c:pt>
                <c:pt idx="1588">
                  <c:v>838</c:v>
                </c:pt>
                <c:pt idx="1589">
                  <c:v>838</c:v>
                </c:pt>
                <c:pt idx="1590">
                  <c:v>837</c:v>
                </c:pt>
                <c:pt idx="1591">
                  <c:v>837</c:v>
                </c:pt>
                <c:pt idx="1592">
                  <c:v>837</c:v>
                </c:pt>
                <c:pt idx="1593">
                  <c:v>837</c:v>
                </c:pt>
                <c:pt idx="1594">
                  <c:v>837</c:v>
                </c:pt>
                <c:pt idx="1595">
                  <c:v>836</c:v>
                </c:pt>
                <c:pt idx="1596">
                  <c:v>837</c:v>
                </c:pt>
                <c:pt idx="1597">
                  <c:v>836</c:v>
                </c:pt>
                <c:pt idx="1598">
                  <c:v>836</c:v>
                </c:pt>
                <c:pt idx="1599">
                  <c:v>837</c:v>
                </c:pt>
                <c:pt idx="1600">
                  <c:v>838</c:v>
                </c:pt>
                <c:pt idx="1601">
                  <c:v>839</c:v>
                </c:pt>
                <c:pt idx="1602">
                  <c:v>842</c:v>
                </c:pt>
                <c:pt idx="1603">
                  <c:v>845</c:v>
                </c:pt>
                <c:pt idx="1604">
                  <c:v>849</c:v>
                </c:pt>
                <c:pt idx="1605">
                  <c:v>855</c:v>
                </c:pt>
                <c:pt idx="1606">
                  <c:v>861</c:v>
                </c:pt>
                <c:pt idx="1607">
                  <c:v>867</c:v>
                </c:pt>
                <c:pt idx="1608">
                  <c:v>871</c:v>
                </c:pt>
                <c:pt idx="1609">
                  <c:v>875</c:v>
                </c:pt>
                <c:pt idx="1610">
                  <c:v>878</c:v>
                </c:pt>
                <c:pt idx="1611">
                  <c:v>880</c:v>
                </c:pt>
                <c:pt idx="1612">
                  <c:v>881</c:v>
                </c:pt>
                <c:pt idx="1613">
                  <c:v>882</c:v>
                </c:pt>
                <c:pt idx="1614">
                  <c:v>882</c:v>
                </c:pt>
                <c:pt idx="1615">
                  <c:v>882</c:v>
                </c:pt>
                <c:pt idx="1616">
                  <c:v>882</c:v>
                </c:pt>
                <c:pt idx="1617">
                  <c:v>882</c:v>
                </c:pt>
                <c:pt idx="1618">
                  <c:v>882</c:v>
                </c:pt>
                <c:pt idx="1619">
                  <c:v>882</c:v>
                </c:pt>
                <c:pt idx="1620">
                  <c:v>882</c:v>
                </c:pt>
                <c:pt idx="1621">
                  <c:v>883</c:v>
                </c:pt>
                <c:pt idx="1622">
                  <c:v>882</c:v>
                </c:pt>
                <c:pt idx="1623">
                  <c:v>883</c:v>
                </c:pt>
                <c:pt idx="1624">
                  <c:v>882</c:v>
                </c:pt>
                <c:pt idx="1625">
                  <c:v>882</c:v>
                </c:pt>
                <c:pt idx="1626">
                  <c:v>882</c:v>
                </c:pt>
                <c:pt idx="1627">
                  <c:v>882</c:v>
                </c:pt>
                <c:pt idx="1628">
                  <c:v>881</c:v>
                </c:pt>
                <c:pt idx="1629">
                  <c:v>882</c:v>
                </c:pt>
                <c:pt idx="1630">
                  <c:v>882</c:v>
                </c:pt>
                <c:pt idx="1631">
                  <c:v>882</c:v>
                </c:pt>
                <c:pt idx="1632">
                  <c:v>882</c:v>
                </c:pt>
                <c:pt idx="1633">
                  <c:v>881</c:v>
                </c:pt>
                <c:pt idx="1634">
                  <c:v>882</c:v>
                </c:pt>
                <c:pt idx="1635">
                  <c:v>883</c:v>
                </c:pt>
                <c:pt idx="1636">
                  <c:v>882</c:v>
                </c:pt>
                <c:pt idx="1637">
                  <c:v>882</c:v>
                </c:pt>
                <c:pt idx="1638">
                  <c:v>883</c:v>
                </c:pt>
                <c:pt idx="1639">
                  <c:v>883</c:v>
                </c:pt>
                <c:pt idx="1640">
                  <c:v>883</c:v>
                </c:pt>
                <c:pt idx="1641">
                  <c:v>883</c:v>
                </c:pt>
                <c:pt idx="1642">
                  <c:v>883</c:v>
                </c:pt>
                <c:pt idx="1643">
                  <c:v>883</c:v>
                </c:pt>
                <c:pt idx="1644">
                  <c:v>881</c:v>
                </c:pt>
                <c:pt idx="1645">
                  <c:v>883</c:v>
                </c:pt>
                <c:pt idx="1646">
                  <c:v>882</c:v>
                </c:pt>
                <c:pt idx="1647">
                  <c:v>882</c:v>
                </c:pt>
                <c:pt idx="1648">
                  <c:v>883</c:v>
                </c:pt>
                <c:pt idx="1649">
                  <c:v>882</c:v>
                </c:pt>
                <c:pt idx="1650">
                  <c:v>883</c:v>
                </c:pt>
                <c:pt idx="1651">
                  <c:v>883</c:v>
                </c:pt>
                <c:pt idx="1652">
                  <c:v>883</c:v>
                </c:pt>
                <c:pt idx="1653">
                  <c:v>883</c:v>
                </c:pt>
                <c:pt idx="1654">
                  <c:v>883</c:v>
                </c:pt>
                <c:pt idx="1655">
                  <c:v>883</c:v>
                </c:pt>
                <c:pt idx="1656">
                  <c:v>883</c:v>
                </c:pt>
                <c:pt idx="1657">
                  <c:v>883</c:v>
                </c:pt>
                <c:pt idx="1658">
                  <c:v>883</c:v>
                </c:pt>
                <c:pt idx="1659">
                  <c:v>883</c:v>
                </c:pt>
                <c:pt idx="1660">
                  <c:v>883</c:v>
                </c:pt>
                <c:pt idx="1661">
                  <c:v>883</c:v>
                </c:pt>
                <c:pt idx="1662">
                  <c:v>883</c:v>
                </c:pt>
                <c:pt idx="1663">
                  <c:v>883</c:v>
                </c:pt>
                <c:pt idx="1664">
                  <c:v>883</c:v>
                </c:pt>
                <c:pt idx="1665">
                  <c:v>882</c:v>
                </c:pt>
                <c:pt idx="1666">
                  <c:v>883</c:v>
                </c:pt>
                <c:pt idx="1667">
                  <c:v>883</c:v>
                </c:pt>
                <c:pt idx="1668">
                  <c:v>883</c:v>
                </c:pt>
                <c:pt idx="1669">
                  <c:v>883</c:v>
                </c:pt>
                <c:pt idx="1670">
                  <c:v>883</c:v>
                </c:pt>
                <c:pt idx="1671">
                  <c:v>883</c:v>
                </c:pt>
                <c:pt idx="1672">
                  <c:v>883</c:v>
                </c:pt>
                <c:pt idx="1673">
                  <c:v>883</c:v>
                </c:pt>
                <c:pt idx="1674">
                  <c:v>883</c:v>
                </c:pt>
                <c:pt idx="1675">
                  <c:v>884</c:v>
                </c:pt>
                <c:pt idx="1676">
                  <c:v>883</c:v>
                </c:pt>
                <c:pt idx="1677">
                  <c:v>883</c:v>
                </c:pt>
                <c:pt idx="1678">
                  <c:v>883</c:v>
                </c:pt>
                <c:pt idx="1679">
                  <c:v>883</c:v>
                </c:pt>
                <c:pt idx="1680">
                  <c:v>883</c:v>
                </c:pt>
                <c:pt idx="1681">
                  <c:v>883</c:v>
                </c:pt>
                <c:pt idx="1682">
                  <c:v>883</c:v>
                </c:pt>
                <c:pt idx="1683">
                  <c:v>883</c:v>
                </c:pt>
                <c:pt idx="1684">
                  <c:v>883</c:v>
                </c:pt>
                <c:pt idx="1685">
                  <c:v>883</c:v>
                </c:pt>
                <c:pt idx="1686">
                  <c:v>884</c:v>
                </c:pt>
                <c:pt idx="1687">
                  <c:v>883</c:v>
                </c:pt>
                <c:pt idx="1688">
                  <c:v>884</c:v>
                </c:pt>
                <c:pt idx="1689">
                  <c:v>883</c:v>
                </c:pt>
                <c:pt idx="1690">
                  <c:v>883</c:v>
                </c:pt>
                <c:pt idx="1691">
                  <c:v>884</c:v>
                </c:pt>
                <c:pt idx="1692">
                  <c:v>884</c:v>
                </c:pt>
                <c:pt idx="1693">
                  <c:v>884</c:v>
                </c:pt>
                <c:pt idx="1694">
                  <c:v>884</c:v>
                </c:pt>
                <c:pt idx="1695">
                  <c:v>884</c:v>
                </c:pt>
                <c:pt idx="1696">
                  <c:v>884</c:v>
                </c:pt>
                <c:pt idx="1697">
                  <c:v>885</c:v>
                </c:pt>
                <c:pt idx="1698">
                  <c:v>884</c:v>
                </c:pt>
                <c:pt idx="1699">
                  <c:v>885</c:v>
                </c:pt>
                <c:pt idx="1700">
                  <c:v>884</c:v>
                </c:pt>
                <c:pt idx="1701">
                  <c:v>881</c:v>
                </c:pt>
                <c:pt idx="1702">
                  <c:v>879</c:v>
                </c:pt>
                <c:pt idx="1703">
                  <c:v>876</c:v>
                </c:pt>
                <c:pt idx="1704">
                  <c:v>869</c:v>
                </c:pt>
                <c:pt idx="1705">
                  <c:v>864</c:v>
                </c:pt>
                <c:pt idx="1706">
                  <c:v>858</c:v>
                </c:pt>
                <c:pt idx="1707">
                  <c:v>854</c:v>
                </c:pt>
                <c:pt idx="1708">
                  <c:v>849</c:v>
                </c:pt>
                <c:pt idx="1709">
                  <c:v>846</c:v>
                </c:pt>
                <c:pt idx="1710">
                  <c:v>844</c:v>
                </c:pt>
                <c:pt idx="1711">
                  <c:v>842</c:v>
                </c:pt>
                <c:pt idx="1712">
                  <c:v>841</c:v>
                </c:pt>
                <c:pt idx="1713">
                  <c:v>838</c:v>
                </c:pt>
                <c:pt idx="1714">
                  <c:v>837</c:v>
                </c:pt>
                <c:pt idx="1715">
                  <c:v>836</c:v>
                </c:pt>
                <c:pt idx="1716">
                  <c:v>834</c:v>
                </c:pt>
                <c:pt idx="1717">
                  <c:v>834</c:v>
                </c:pt>
                <c:pt idx="1718">
                  <c:v>833</c:v>
                </c:pt>
                <c:pt idx="1719">
                  <c:v>832</c:v>
                </c:pt>
                <c:pt idx="1720">
                  <c:v>832</c:v>
                </c:pt>
                <c:pt idx="1721">
                  <c:v>832</c:v>
                </c:pt>
                <c:pt idx="1722">
                  <c:v>831</c:v>
                </c:pt>
                <c:pt idx="1723">
                  <c:v>831</c:v>
                </c:pt>
                <c:pt idx="1724">
                  <c:v>831</c:v>
                </c:pt>
                <c:pt idx="1725">
                  <c:v>830</c:v>
                </c:pt>
                <c:pt idx="1726">
                  <c:v>830</c:v>
                </c:pt>
                <c:pt idx="1727">
                  <c:v>830</c:v>
                </c:pt>
                <c:pt idx="1728">
                  <c:v>830</c:v>
                </c:pt>
                <c:pt idx="1729">
                  <c:v>830</c:v>
                </c:pt>
                <c:pt idx="1730">
                  <c:v>829</c:v>
                </c:pt>
                <c:pt idx="1731">
                  <c:v>831</c:v>
                </c:pt>
                <c:pt idx="1732">
                  <c:v>831</c:v>
                </c:pt>
                <c:pt idx="1733">
                  <c:v>831</c:v>
                </c:pt>
                <c:pt idx="1734">
                  <c:v>831</c:v>
                </c:pt>
                <c:pt idx="1735">
                  <c:v>831</c:v>
                </c:pt>
                <c:pt idx="1736">
                  <c:v>832</c:v>
                </c:pt>
                <c:pt idx="1737">
                  <c:v>832</c:v>
                </c:pt>
                <c:pt idx="1738">
                  <c:v>832</c:v>
                </c:pt>
                <c:pt idx="1739">
                  <c:v>832</c:v>
                </c:pt>
                <c:pt idx="1740">
                  <c:v>833</c:v>
                </c:pt>
                <c:pt idx="1741">
                  <c:v>832</c:v>
                </c:pt>
                <c:pt idx="1742">
                  <c:v>833</c:v>
                </c:pt>
                <c:pt idx="1743">
                  <c:v>832</c:v>
                </c:pt>
                <c:pt idx="1744">
                  <c:v>832</c:v>
                </c:pt>
                <c:pt idx="1745">
                  <c:v>831</c:v>
                </c:pt>
                <c:pt idx="1746">
                  <c:v>832</c:v>
                </c:pt>
                <c:pt idx="1747">
                  <c:v>832</c:v>
                </c:pt>
                <c:pt idx="1748">
                  <c:v>832</c:v>
                </c:pt>
                <c:pt idx="1749">
                  <c:v>832</c:v>
                </c:pt>
                <c:pt idx="1750">
                  <c:v>832</c:v>
                </c:pt>
                <c:pt idx="1751">
                  <c:v>832</c:v>
                </c:pt>
                <c:pt idx="1752">
                  <c:v>831</c:v>
                </c:pt>
                <c:pt idx="1753">
                  <c:v>831</c:v>
                </c:pt>
                <c:pt idx="1754">
                  <c:v>832</c:v>
                </c:pt>
                <c:pt idx="1755">
                  <c:v>832</c:v>
                </c:pt>
                <c:pt idx="1756">
                  <c:v>832</c:v>
                </c:pt>
                <c:pt idx="1757">
                  <c:v>832</c:v>
                </c:pt>
                <c:pt idx="1758">
                  <c:v>831</c:v>
                </c:pt>
                <c:pt idx="1759">
                  <c:v>831</c:v>
                </c:pt>
                <c:pt idx="1760">
                  <c:v>831</c:v>
                </c:pt>
                <c:pt idx="1761">
                  <c:v>832</c:v>
                </c:pt>
                <c:pt idx="1762">
                  <c:v>831</c:v>
                </c:pt>
                <c:pt idx="1763">
                  <c:v>830</c:v>
                </c:pt>
                <c:pt idx="1764">
                  <c:v>832</c:v>
                </c:pt>
                <c:pt idx="1765">
                  <c:v>832</c:v>
                </c:pt>
                <c:pt idx="1766">
                  <c:v>832</c:v>
                </c:pt>
                <c:pt idx="1767">
                  <c:v>832</c:v>
                </c:pt>
                <c:pt idx="1768">
                  <c:v>832</c:v>
                </c:pt>
                <c:pt idx="1769">
                  <c:v>832</c:v>
                </c:pt>
                <c:pt idx="1770">
                  <c:v>832</c:v>
                </c:pt>
                <c:pt idx="1771">
                  <c:v>832</c:v>
                </c:pt>
                <c:pt idx="1772">
                  <c:v>832</c:v>
                </c:pt>
                <c:pt idx="1773">
                  <c:v>832</c:v>
                </c:pt>
                <c:pt idx="1774">
                  <c:v>833</c:v>
                </c:pt>
                <c:pt idx="1775">
                  <c:v>832</c:v>
                </c:pt>
                <c:pt idx="1776">
                  <c:v>832</c:v>
                </c:pt>
                <c:pt idx="1777">
                  <c:v>832</c:v>
                </c:pt>
                <c:pt idx="1778">
                  <c:v>832</c:v>
                </c:pt>
                <c:pt idx="1779">
                  <c:v>832</c:v>
                </c:pt>
                <c:pt idx="1780">
                  <c:v>833</c:v>
                </c:pt>
                <c:pt idx="1781">
                  <c:v>833</c:v>
                </c:pt>
                <c:pt idx="1782">
                  <c:v>833</c:v>
                </c:pt>
                <c:pt idx="1783">
                  <c:v>834</c:v>
                </c:pt>
                <c:pt idx="1784">
                  <c:v>833</c:v>
                </c:pt>
                <c:pt idx="1785">
                  <c:v>833</c:v>
                </c:pt>
                <c:pt idx="1786">
                  <c:v>833</c:v>
                </c:pt>
                <c:pt idx="1787">
                  <c:v>833</c:v>
                </c:pt>
                <c:pt idx="1788">
                  <c:v>833</c:v>
                </c:pt>
                <c:pt idx="1789">
                  <c:v>833</c:v>
                </c:pt>
                <c:pt idx="1790">
                  <c:v>833</c:v>
                </c:pt>
                <c:pt idx="1791">
                  <c:v>833</c:v>
                </c:pt>
                <c:pt idx="1792">
                  <c:v>833</c:v>
                </c:pt>
                <c:pt idx="1793">
                  <c:v>833</c:v>
                </c:pt>
                <c:pt idx="1794">
                  <c:v>834</c:v>
                </c:pt>
                <c:pt idx="1795">
                  <c:v>834</c:v>
                </c:pt>
                <c:pt idx="1796">
                  <c:v>834</c:v>
                </c:pt>
                <c:pt idx="1797">
                  <c:v>833</c:v>
                </c:pt>
                <c:pt idx="1798">
                  <c:v>834</c:v>
                </c:pt>
                <c:pt idx="1799">
                  <c:v>834</c:v>
                </c:pt>
                <c:pt idx="1800">
                  <c:v>834</c:v>
                </c:pt>
                <c:pt idx="1801">
                  <c:v>834</c:v>
                </c:pt>
                <c:pt idx="1802">
                  <c:v>834</c:v>
                </c:pt>
                <c:pt idx="1803">
                  <c:v>834</c:v>
                </c:pt>
                <c:pt idx="1804">
                  <c:v>834</c:v>
                </c:pt>
                <c:pt idx="1805">
                  <c:v>834</c:v>
                </c:pt>
                <c:pt idx="1806">
                  <c:v>833</c:v>
                </c:pt>
                <c:pt idx="1807">
                  <c:v>834</c:v>
                </c:pt>
                <c:pt idx="1808">
                  <c:v>834</c:v>
                </c:pt>
                <c:pt idx="1809">
                  <c:v>833</c:v>
                </c:pt>
                <c:pt idx="1810">
                  <c:v>833</c:v>
                </c:pt>
                <c:pt idx="1811">
                  <c:v>834</c:v>
                </c:pt>
                <c:pt idx="1812">
                  <c:v>834</c:v>
                </c:pt>
                <c:pt idx="1813">
                  <c:v>834</c:v>
                </c:pt>
                <c:pt idx="1814">
                  <c:v>834</c:v>
                </c:pt>
                <c:pt idx="1815">
                  <c:v>834</c:v>
                </c:pt>
                <c:pt idx="1816">
                  <c:v>834</c:v>
                </c:pt>
                <c:pt idx="1817">
                  <c:v>834</c:v>
                </c:pt>
                <c:pt idx="1818">
                  <c:v>834</c:v>
                </c:pt>
                <c:pt idx="1819">
                  <c:v>833</c:v>
                </c:pt>
                <c:pt idx="1820">
                  <c:v>834</c:v>
                </c:pt>
                <c:pt idx="1821">
                  <c:v>834</c:v>
                </c:pt>
                <c:pt idx="1822">
                  <c:v>834</c:v>
                </c:pt>
                <c:pt idx="1823">
                  <c:v>834</c:v>
                </c:pt>
                <c:pt idx="1824">
                  <c:v>834</c:v>
                </c:pt>
                <c:pt idx="1825">
                  <c:v>834</c:v>
                </c:pt>
                <c:pt idx="1826">
                  <c:v>834</c:v>
                </c:pt>
                <c:pt idx="1827">
                  <c:v>834</c:v>
                </c:pt>
                <c:pt idx="1828">
                  <c:v>834</c:v>
                </c:pt>
                <c:pt idx="1829">
                  <c:v>834</c:v>
                </c:pt>
                <c:pt idx="1830">
                  <c:v>834</c:v>
                </c:pt>
                <c:pt idx="1831">
                  <c:v>834</c:v>
                </c:pt>
                <c:pt idx="1832">
                  <c:v>835</c:v>
                </c:pt>
                <c:pt idx="1833">
                  <c:v>835</c:v>
                </c:pt>
                <c:pt idx="1834">
                  <c:v>834</c:v>
                </c:pt>
                <c:pt idx="1835">
                  <c:v>835</c:v>
                </c:pt>
                <c:pt idx="1836">
                  <c:v>835</c:v>
                </c:pt>
                <c:pt idx="1837">
                  <c:v>835</c:v>
                </c:pt>
                <c:pt idx="1838">
                  <c:v>835</c:v>
                </c:pt>
                <c:pt idx="1839">
                  <c:v>834</c:v>
                </c:pt>
                <c:pt idx="1840">
                  <c:v>834</c:v>
                </c:pt>
                <c:pt idx="1841">
                  <c:v>835</c:v>
                </c:pt>
                <c:pt idx="1842">
                  <c:v>834</c:v>
                </c:pt>
                <c:pt idx="1843">
                  <c:v>835</c:v>
                </c:pt>
                <c:pt idx="1844">
                  <c:v>834</c:v>
                </c:pt>
                <c:pt idx="1845">
                  <c:v>834</c:v>
                </c:pt>
                <c:pt idx="1846">
                  <c:v>834</c:v>
                </c:pt>
                <c:pt idx="1847">
                  <c:v>834</c:v>
                </c:pt>
                <c:pt idx="1848">
                  <c:v>835</c:v>
                </c:pt>
                <c:pt idx="1849">
                  <c:v>835</c:v>
                </c:pt>
                <c:pt idx="1850">
                  <c:v>835</c:v>
                </c:pt>
                <c:pt idx="1851">
                  <c:v>834</c:v>
                </c:pt>
                <c:pt idx="1852">
                  <c:v>834</c:v>
                </c:pt>
                <c:pt idx="1853">
                  <c:v>834</c:v>
                </c:pt>
                <c:pt idx="1854">
                  <c:v>835</c:v>
                </c:pt>
                <c:pt idx="1855">
                  <c:v>835</c:v>
                </c:pt>
                <c:pt idx="1856">
                  <c:v>835</c:v>
                </c:pt>
                <c:pt idx="1857">
                  <c:v>834</c:v>
                </c:pt>
                <c:pt idx="1858">
                  <c:v>835</c:v>
                </c:pt>
                <c:pt idx="1859">
                  <c:v>836</c:v>
                </c:pt>
                <c:pt idx="1860">
                  <c:v>833</c:v>
                </c:pt>
                <c:pt idx="1861">
                  <c:v>834</c:v>
                </c:pt>
                <c:pt idx="1862">
                  <c:v>834</c:v>
                </c:pt>
                <c:pt idx="1863">
                  <c:v>834</c:v>
                </c:pt>
                <c:pt idx="1864">
                  <c:v>835</c:v>
                </c:pt>
                <c:pt idx="1865">
                  <c:v>838</c:v>
                </c:pt>
                <c:pt idx="1866">
                  <c:v>841</c:v>
                </c:pt>
                <c:pt idx="1867">
                  <c:v>847</c:v>
                </c:pt>
                <c:pt idx="1868">
                  <c:v>856</c:v>
                </c:pt>
                <c:pt idx="1869">
                  <c:v>867</c:v>
                </c:pt>
                <c:pt idx="1870">
                  <c:v>877</c:v>
                </c:pt>
                <c:pt idx="1871">
                  <c:v>881</c:v>
                </c:pt>
                <c:pt idx="1872">
                  <c:v>885</c:v>
                </c:pt>
                <c:pt idx="1873">
                  <c:v>885</c:v>
                </c:pt>
                <c:pt idx="1874">
                  <c:v>885</c:v>
                </c:pt>
                <c:pt idx="1875">
                  <c:v>884</c:v>
                </c:pt>
                <c:pt idx="1876">
                  <c:v>884</c:v>
                </c:pt>
                <c:pt idx="1877">
                  <c:v>884</c:v>
                </c:pt>
                <c:pt idx="1878">
                  <c:v>883</c:v>
                </c:pt>
                <c:pt idx="1879">
                  <c:v>883</c:v>
                </c:pt>
                <c:pt idx="1880">
                  <c:v>884</c:v>
                </c:pt>
                <c:pt idx="1881">
                  <c:v>882</c:v>
                </c:pt>
                <c:pt idx="1882">
                  <c:v>883</c:v>
                </c:pt>
                <c:pt idx="1883">
                  <c:v>883</c:v>
                </c:pt>
                <c:pt idx="1884">
                  <c:v>882</c:v>
                </c:pt>
                <c:pt idx="1885">
                  <c:v>882</c:v>
                </c:pt>
                <c:pt idx="1886">
                  <c:v>883</c:v>
                </c:pt>
                <c:pt idx="1887">
                  <c:v>883</c:v>
                </c:pt>
                <c:pt idx="1888">
                  <c:v>883</c:v>
                </c:pt>
                <c:pt idx="1889">
                  <c:v>883</c:v>
                </c:pt>
                <c:pt idx="1890">
                  <c:v>883</c:v>
                </c:pt>
                <c:pt idx="1891">
                  <c:v>884</c:v>
                </c:pt>
                <c:pt idx="1892">
                  <c:v>883</c:v>
                </c:pt>
                <c:pt idx="1893">
                  <c:v>883</c:v>
                </c:pt>
                <c:pt idx="1894">
                  <c:v>884</c:v>
                </c:pt>
                <c:pt idx="1895">
                  <c:v>883</c:v>
                </c:pt>
                <c:pt idx="1896">
                  <c:v>883</c:v>
                </c:pt>
                <c:pt idx="1897">
                  <c:v>883</c:v>
                </c:pt>
                <c:pt idx="1898">
                  <c:v>883</c:v>
                </c:pt>
                <c:pt idx="1899">
                  <c:v>884</c:v>
                </c:pt>
                <c:pt idx="1900">
                  <c:v>883</c:v>
                </c:pt>
                <c:pt idx="1901">
                  <c:v>883</c:v>
                </c:pt>
                <c:pt idx="1902">
                  <c:v>884</c:v>
                </c:pt>
                <c:pt idx="1903">
                  <c:v>882</c:v>
                </c:pt>
                <c:pt idx="1904">
                  <c:v>884</c:v>
                </c:pt>
                <c:pt idx="1905">
                  <c:v>884</c:v>
                </c:pt>
                <c:pt idx="1906">
                  <c:v>883</c:v>
                </c:pt>
                <c:pt idx="1907">
                  <c:v>883</c:v>
                </c:pt>
                <c:pt idx="1908">
                  <c:v>884</c:v>
                </c:pt>
                <c:pt idx="1909">
                  <c:v>884</c:v>
                </c:pt>
                <c:pt idx="1910">
                  <c:v>883</c:v>
                </c:pt>
                <c:pt idx="1911">
                  <c:v>883</c:v>
                </c:pt>
                <c:pt idx="1912">
                  <c:v>883</c:v>
                </c:pt>
                <c:pt idx="1913">
                  <c:v>883</c:v>
                </c:pt>
                <c:pt idx="1914">
                  <c:v>882</c:v>
                </c:pt>
                <c:pt idx="1915">
                  <c:v>882</c:v>
                </c:pt>
                <c:pt idx="1916">
                  <c:v>882</c:v>
                </c:pt>
                <c:pt idx="1917">
                  <c:v>882</c:v>
                </c:pt>
                <c:pt idx="1918">
                  <c:v>882</c:v>
                </c:pt>
                <c:pt idx="1919">
                  <c:v>882</c:v>
                </c:pt>
                <c:pt idx="1920">
                  <c:v>882</c:v>
                </c:pt>
                <c:pt idx="1921">
                  <c:v>882</c:v>
                </c:pt>
                <c:pt idx="1922">
                  <c:v>882</c:v>
                </c:pt>
                <c:pt idx="1923">
                  <c:v>883</c:v>
                </c:pt>
                <c:pt idx="1924">
                  <c:v>882</c:v>
                </c:pt>
                <c:pt idx="1925">
                  <c:v>883</c:v>
                </c:pt>
                <c:pt idx="1926">
                  <c:v>883</c:v>
                </c:pt>
                <c:pt idx="1927">
                  <c:v>883</c:v>
                </c:pt>
                <c:pt idx="1928">
                  <c:v>883</c:v>
                </c:pt>
                <c:pt idx="1929">
                  <c:v>883</c:v>
                </c:pt>
                <c:pt idx="1930">
                  <c:v>883</c:v>
                </c:pt>
                <c:pt idx="1931">
                  <c:v>883</c:v>
                </c:pt>
                <c:pt idx="1932">
                  <c:v>882</c:v>
                </c:pt>
                <c:pt idx="1933">
                  <c:v>882</c:v>
                </c:pt>
                <c:pt idx="1934">
                  <c:v>883</c:v>
                </c:pt>
                <c:pt idx="1935">
                  <c:v>882</c:v>
                </c:pt>
                <c:pt idx="1936">
                  <c:v>882</c:v>
                </c:pt>
                <c:pt idx="1937">
                  <c:v>883</c:v>
                </c:pt>
                <c:pt idx="1938">
                  <c:v>883</c:v>
                </c:pt>
                <c:pt idx="1939">
                  <c:v>883</c:v>
                </c:pt>
                <c:pt idx="1940">
                  <c:v>882</c:v>
                </c:pt>
                <c:pt idx="1941">
                  <c:v>882</c:v>
                </c:pt>
                <c:pt idx="1942">
                  <c:v>880</c:v>
                </c:pt>
                <c:pt idx="1943">
                  <c:v>877</c:v>
                </c:pt>
                <c:pt idx="1944">
                  <c:v>876</c:v>
                </c:pt>
                <c:pt idx="1945">
                  <c:v>873</c:v>
                </c:pt>
                <c:pt idx="1946">
                  <c:v>872</c:v>
                </c:pt>
                <c:pt idx="1947">
                  <c:v>869</c:v>
                </c:pt>
                <c:pt idx="1948">
                  <c:v>866</c:v>
                </c:pt>
                <c:pt idx="1949">
                  <c:v>863</c:v>
                </c:pt>
                <c:pt idx="1950">
                  <c:v>861</c:v>
                </c:pt>
                <c:pt idx="1951">
                  <c:v>859</c:v>
                </c:pt>
                <c:pt idx="1952">
                  <c:v>857</c:v>
                </c:pt>
                <c:pt idx="1953">
                  <c:v>856</c:v>
                </c:pt>
                <c:pt idx="1954">
                  <c:v>854</c:v>
                </c:pt>
                <c:pt idx="1955">
                  <c:v>853</c:v>
                </c:pt>
                <c:pt idx="1956">
                  <c:v>852</c:v>
                </c:pt>
                <c:pt idx="1957">
                  <c:v>850</c:v>
                </c:pt>
                <c:pt idx="1958">
                  <c:v>849</c:v>
                </c:pt>
                <c:pt idx="1959">
                  <c:v>849</c:v>
                </c:pt>
                <c:pt idx="1960">
                  <c:v>848</c:v>
                </c:pt>
                <c:pt idx="1961">
                  <c:v>847</c:v>
                </c:pt>
                <c:pt idx="1962">
                  <c:v>846</c:v>
                </c:pt>
                <c:pt idx="1963">
                  <c:v>846</c:v>
                </c:pt>
                <c:pt idx="1964">
                  <c:v>844</c:v>
                </c:pt>
                <c:pt idx="1965">
                  <c:v>844</c:v>
                </c:pt>
                <c:pt idx="1966">
                  <c:v>843</c:v>
                </c:pt>
                <c:pt idx="1967">
                  <c:v>843</c:v>
                </c:pt>
                <c:pt idx="1968">
                  <c:v>842</c:v>
                </c:pt>
                <c:pt idx="1969">
                  <c:v>841</c:v>
                </c:pt>
                <c:pt idx="1970">
                  <c:v>841</c:v>
                </c:pt>
                <c:pt idx="1971">
                  <c:v>840</c:v>
                </c:pt>
                <c:pt idx="1972">
                  <c:v>839</c:v>
                </c:pt>
                <c:pt idx="1973">
                  <c:v>839</c:v>
                </c:pt>
                <c:pt idx="1974">
                  <c:v>839</c:v>
                </c:pt>
                <c:pt idx="1975">
                  <c:v>838</c:v>
                </c:pt>
                <c:pt idx="1976">
                  <c:v>838</c:v>
                </c:pt>
                <c:pt idx="1977">
                  <c:v>837</c:v>
                </c:pt>
                <c:pt idx="1978">
                  <c:v>837</c:v>
                </c:pt>
                <c:pt idx="1979">
                  <c:v>836</c:v>
                </c:pt>
                <c:pt idx="1980">
                  <c:v>835</c:v>
                </c:pt>
                <c:pt idx="1981">
                  <c:v>835</c:v>
                </c:pt>
                <c:pt idx="1982">
                  <c:v>834</c:v>
                </c:pt>
                <c:pt idx="1983">
                  <c:v>834</c:v>
                </c:pt>
                <c:pt idx="1984">
                  <c:v>833</c:v>
                </c:pt>
                <c:pt idx="1985">
                  <c:v>833</c:v>
                </c:pt>
                <c:pt idx="1986">
                  <c:v>833</c:v>
                </c:pt>
                <c:pt idx="1987">
                  <c:v>833</c:v>
                </c:pt>
                <c:pt idx="1988">
                  <c:v>833</c:v>
                </c:pt>
                <c:pt idx="1989">
                  <c:v>832</c:v>
                </c:pt>
                <c:pt idx="1990">
                  <c:v>832</c:v>
                </c:pt>
                <c:pt idx="1991">
                  <c:v>832</c:v>
                </c:pt>
                <c:pt idx="1992">
                  <c:v>832</c:v>
                </c:pt>
                <c:pt idx="1993">
                  <c:v>832</c:v>
                </c:pt>
                <c:pt idx="1994">
                  <c:v>832</c:v>
                </c:pt>
                <c:pt idx="1995">
                  <c:v>831</c:v>
                </c:pt>
                <c:pt idx="1996">
                  <c:v>831</c:v>
                </c:pt>
                <c:pt idx="1997">
                  <c:v>830</c:v>
                </c:pt>
                <c:pt idx="1998">
                  <c:v>830</c:v>
                </c:pt>
                <c:pt idx="1999">
                  <c:v>830</c:v>
                </c:pt>
                <c:pt idx="2000">
                  <c:v>829</c:v>
                </c:pt>
                <c:pt idx="2001">
                  <c:v>829</c:v>
                </c:pt>
                <c:pt idx="2002">
                  <c:v>829</c:v>
                </c:pt>
                <c:pt idx="2003">
                  <c:v>829</c:v>
                </c:pt>
                <c:pt idx="2004">
                  <c:v>828</c:v>
                </c:pt>
                <c:pt idx="2005">
                  <c:v>829</c:v>
                </c:pt>
                <c:pt idx="2006">
                  <c:v>829</c:v>
                </c:pt>
                <c:pt idx="2007">
                  <c:v>828</c:v>
                </c:pt>
                <c:pt idx="2008">
                  <c:v>828</c:v>
                </c:pt>
                <c:pt idx="2009">
                  <c:v>828</c:v>
                </c:pt>
                <c:pt idx="2010">
                  <c:v>829</c:v>
                </c:pt>
                <c:pt idx="2011">
                  <c:v>827</c:v>
                </c:pt>
                <c:pt idx="2012">
                  <c:v>828</c:v>
                </c:pt>
                <c:pt idx="2013">
                  <c:v>828</c:v>
                </c:pt>
                <c:pt idx="2014">
                  <c:v>828</c:v>
                </c:pt>
                <c:pt idx="2015">
                  <c:v>828</c:v>
                </c:pt>
                <c:pt idx="2016">
                  <c:v>828</c:v>
                </c:pt>
                <c:pt idx="2017">
                  <c:v>828</c:v>
                </c:pt>
                <c:pt idx="2018">
                  <c:v>828</c:v>
                </c:pt>
                <c:pt idx="2019">
                  <c:v>828</c:v>
                </c:pt>
                <c:pt idx="2020">
                  <c:v>828</c:v>
                </c:pt>
                <c:pt idx="2021">
                  <c:v>829</c:v>
                </c:pt>
                <c:pt idx="2022">
                  <c:v>828</c:v>
                </c:pt>
                <c:pt idx="2023">
                  <c:v>830</c:v>
                </c:pt>
                <c:pt idx="2024">
                  <c:v>830</c:v>
                </c:pt>
                <c:pt idx="2025">
                  <c:v>830</c:v>
                </c:pt>
                <c:pt idx="2026">
                  <c:v>830</c:v>
                </c:pt>
                <c:pt idx="2027">
                  <c:v>830</c:v>
                </c:pt>
                <c:pt idx="2028">
                  <c:v>831</c:v>
                </c:pt>
                <c:pt idx="2029">
                  <c:v>831</c:v>
                </c:pt>
                <c:pt idx="2030">
                  <c:v>831</c:v>
                </c:pt>
                <c:pt idx="2031">
                  <c:v>832</c:v>
                </c:pt>
                <c:pt idx="2032">
                  <c:v>831</c:v>
                </c:pt>
                <c:pt idx="2033">
                  <c:v>831</c:v>
                </c:pt>
                <c:pt idx="2034">
                  <c:v>832</c:v>
                </c:pt>
                <c:pt idx="2035">
                  <c:v>833</c:v>
                </c:pt>
                <c:pt idx="2036">
                  <c:v>832</c:v>
                </c:pt>
                <c:pt idx="2037">
                  <c:v>832</c:v>
                </c:pt>
                <c:pt idx="2038">
                  <c:v>832</c:v>
                </c:pt>
                <c:pt idx="2039">
                  <c:v>833</c:v>
                </c:pt>
                <c:pt idx="2040">
                  <c:v>834</c:v>
                </c:pt>
                <c:pt idx="2041">
                  <c:v>834</c:v>
                </c:pt>
                <c:pt idx="2042">
                  <c:v>834</c:v>
                </c:pt>
                <c:pt idx="2043">
                  <c:v>834</c:v>
                </c:pt>
                <c:pt idx="2044">
                  <c:v>834</c:v>
                </c:pt>
                <c:pt idx="2045">
                  <c:v>834</c:v>
                </c:pt>
                <c:pt idx="2046">
                  <c:v>834</c:v>
                </c:pt>
                <c:pt idx="2047">
                  <c:v>834</c:v>
                </c:pt>
                <c:pt idx="2048">
                  <c:v>834</c:v>
                </c:pt>
                <c:pt idx="2049">
                  <c:v>834</c:v>
                </c:pt>
                <c:pt idx="2050">
                  <c:v>834</c:v>
                </c:pt>
                <c:pt idx="2051">
                  <c:v>834</c:v>
                </c:pt>
                <c:pt idx="2052">
                  <c:v>833</c:v>
                </c:pt>
                <c:pt idx="2053">
                  <c:v>834</c:v>
                </c:pt>
                <c:pt idx="2054">
                  <c:v>833</c:v>
                </c:pt>
                <c:pt idx="2055">
                  <c:v>834</c:v>
                </c:pt>
                <c:pt idx="2056">
                  <c:v>833</c:v>
                </c:pt>
                <c:pt idx="2057">
                  <c:v>834</c:v>
                </c:pt>
                <c:pt idx="2058">
                  <c:v>834</c:v>
                </c:pt>
                <c:pt idx="2059">
                  <c:v>834</c:v>
                </c:pt>
                <c:pt idx="2060">
                  <c:v>834</c:v>
                </c:pt>
                <c:pt idx="2061">
                  <c:v>834</c:v>
                </c:pt>
                <c:pt idx="2062">
                  <c:v>834</c:v>
                </c:pt>
                <c:pt idx="2063">
                  <c:v>835</c:v>
                </c:pt>
                <c:pt idx="2064">
                  <c:v>834</c:v>
                </c:pt>
                <c:pt idx="2065">
                  <c:v>833</c:v>
                </c:pt>
                <c:pt idx="2066">
                  <c:v>835</c:v>
                </c:pt>
                <c:pt idx="2067">
                  <c:v>834</c:v>
                </c:pt>
                <c:pt idx="2068">
                  <c:v>834</c:v>
                </c:pt>
                <c:pt idx="2069">
                  <c:v>833</c:v>
                </c:pt>
                <c:pt idx="2070">
                  <c:v>834</c:v>
                </c:pt>
                <c:pt idx="2071">
                  <c:v>834</c:v>
                </c:pt>
                <c:pt idx="2072">
                  <c:v>834</c:v>
                </c:pt>
                <c:pt idx="2073">
                  <c:v>834</c:v>
                </c:pt>
                <c:pt idx="2074">
                  <c:v>834</c:v>
                </c:pt>
                <c:pt idx="2075">
                  <c:v>835</c:v>
                </c:pt>
                <c:pt idx="2076">
                  <c:v>835</c:v>
                </c:pt>
                <c:pt idx="2077">
                  <c:v>835</c:v>
                </c:pt>
                <c:pt idx="2078">
                  <c:v>835</c:v>
                </c:pt>
                <c:pt idx="2079">
                  <c:v>835</c:v>
                </c:pt>
                <c:pt idx="2080">
                  <c:v>835</c:v>
                </c:pt>
                <c:pt idx="2081">
                  <c:v>835</c:v>
                </c:pt>
                <c:pt idx="2082">
                  <c:v>835</c:v>
                </c:pt>
                <c:pt idx="2083">
                  <c:v>835</c:v>
                </c:pt>
                <c:pt idx="2084">
                  <c:v>835</c:v>
                </c:pt>
                <c:pt idx="2085">
                  <c:v>835</c:v>
                </c:pt>
                <c:pt idx="2086">
                  <c:v>835</c:v>
                </c:pt>
                <c:pt idx="2087">
                  <c:v>834</c:v>
                </c:pt>
                <c:pt idx="2088">
                  <c:v>835</c:v>
                </c:pt>
                <c:pt idx="2089">
                  <c:v>835</c:v>
                </c:pt>
                <c:pt idx="2090">
                  <c:v>834</c:v>
                </c:pt>
                <c:pt idx="2091">
                  <c:v>835</c:v>
                </c:pt>
                <c:pt idx="2092">
                  <c:v>835</c:v>
                </c:pt>
                <c:pt idx="2093">
                  <c:v>834</c:v>
                </c:pt>
                <c:pt idx="2094">
                  <c:v>834</c:v>
                </c:pt>
                <c:pt idx="2095">
                  <c:v>834</c:v>
                </c:pt>
                <c:pt idx="2096">
                  <c:v>835</c:v>
                </c:pt>
                <c:pt idx="2097">
                  <c:v>834</c:v>
                </c:pt>
                <c:pt idx="2098">
                  <c:v>835</c:v>
                </c:pt>
                <c:pt idx="2099">
                  <c:v>835</c:v>
                </c:pt>
                <c:pt idx="2100">
                  <c:v>834</c:v>
                </c:pt>
                <c:pt idx="2101">
                  <c:v>835</c:v>
                </c:pt>
                <c:pt idx="2102">
                  <c:v>836</c:v>
                </c:pt>
                <c:pt idx="2103">
                  <c:v>838</c:v>
                </c:pt>
                <c:pt idx="2104">
                  <c:v>838</c:v>
                </c:pt>
                <c:pt idx="2105">
                  <c:v>839</c:v>
                </c:pt>
                <c:pt idx="2106">
                  <c:v>840</c:v>
                </c:pt>
                <c:pt idx="2107">
                  <c:v>841</c:v>
                </c:pt>
                <c:pt idx="2108">
                  <c:v>840</c:v>
                </c:pt>
                <c:pt idx="2109">
                  <c:v>843</c:v>
                </c:pt>
                <c:pt idx="2110">
                  <c:v>848</c:v>
                </c:pt>
                <c:pt idx="2111">
                  <c:v>855</c:v>
                </c:pt>
                <c:pt idx="2112">
                  <c:v>864</c:v>
                </c:pt>
                <c:pt idx="2113">
                  <c:v>871</c:v>
                </c:pt>
                <c:pt idx="2114">
                  <c:v>876</c:v>
                </c:pt>
                <c:pt idx="2115">
                  <c:v>879</c:v>
                </c:pt>
                <c:pt idx="2116">
                  <c:v>880</c:v>
                </c:pt>
                <c:pt idx="2117">
                  <c:v>882</c:v>
                </c:pt>
                <c:pt idx="2118">
                  <c:v>882</c:v>
                </c:pt>
                <c:pt idx="2119">
                  <c:v>881</c:v>
                </c:pt>
                <c:pt idx="2120">
                  <c:v>881</c:v>
                </c:pt>
                <c:pt idx="2121">
                  <c:v>882</c:v>
                </c:pt>
                <c:pt idx="2122">
                  <c:v>881</c:v>
                </c:pt>
                <c:pt idx="2123">
                  <c:v>882</c:v>
                </c:pt>
                <c:pt idx="2124">
                  <c:v>882</c:v>
                </c:pt>
                <c:pt idx="2125">
                  <c:v>882</c:v>
                </c:pt>
                <c:pt idx="2126">
                  <c:v>882</c:v>
                </c:pt>
                <c:pt idx="2127">
                  <c:v>882</c:v>
                </c:pt>
                <c:pt idx="2128">
                  <c:v>882</c:v>
                </c:pt>
                <c:pt idx="2129">
                  <c:v>882</c:v>
                </c:pt>
                <c:pt idx="2130">
                  <c:v>882</c:v>
                </c:pt>
                <c:pt idx="2131">
                  <c:v>882</c:v>
                </c:pt>
                <c:pt idx="2132">
                  <c:v>882</c:v>
                </c:pt>
                <c:pt idx="2133">
                  <c:v>882</c:v>
                </c:pt>
                <c:pt idx="2134">
                  <c:v>882</c:v>
                </c:pt>
                <c:pt idx="2135">
                  <c:v>883</c:v>
                </c:pt>
                <c:pt idx="2136">
                  <c:v>882</c:v>
                </c:pt>
                <c:pt idx="2137">
                  <c:v>883</c:v>
                </c:pt>
                <c:pt idx="2138">
                  <c:v>883</c:v>
                </c:pt>
                <c:pt idx="2139">
                  <c:v>883</c:v>
                </c:pt>
                <c:pt idx="2140">
                  <c:v>882</c:v>
                </c:pt>
                <c:pt idx="2141">
                  <c:v>883</c:v>
                </c:pt>
                <c:pt idx="2142">
                  <c:v>883</c:v>
                </c:pt>
                <c:pt idx="2143">
                  <c:v>882</c:v>
                </c:pt>
                <c:pt idx="2144">
                  <c:v>883</c:v>
                </c:pt>
                <c:pt idx="2145">
                  <c:v>882</c:v>
                </c:pt>
                <c:pt idx="2146">
                  <c:v>882</c:v>
                </c:pt>
                <c:pt idx="2147">
                  <c:v>883</c:v>
                </c:pt>
                <c:pt idx="2148">
                  <c:v>883</c:v>
                </c:pt>
                <c:pt idx="2149">
                  <c:v>882</c:v>
                </c:pt>
                <c:pt idx="2150">
                  <c:v>883</c:v>
                </c:pt>
                <c:pt idx="2151">
                  <c:v>882</c:v>
                </c:pt>
                <c:pt idx="2152">
                  <c:v>883</c:v>
                </c:pt>
                <c:pt idx="2153">
                  <c:v>883</c:v>
                </c:pt>
                <c:pt idx="2154">
                  <c:v>883</c:v>
                </c:pt>
                <c:pt idx="2155">
                  <c:v>883</c:v>
                </c:pt>
                <c:pt idx="2156">
                  <c:v>884</c:v>
                </c:pt>
                <c:pt idx="2157">
                  <c:v>883</c:v>
                </c:pt>
                <c:pt idx="2158">
                  <c:v>884</c:v>
                </c:pt>
                <c:pt idx="2159">
                  <c:v>883</c:v>
                </c:pt>
                <c:pt idx="2160">
                  <c:v>884</c:v>
                </c:pt>
                <c:pt idx="2161">
                  <c:v>884</c:v>
                </c:pt>
                <c:pt idx="2162">
                  <c:v>882</c:v>
                </c:pt>
                <c:pt idx="2163">
                  <c:v>884</c:v>
                </c:pt>
                <c:pt idx="2164">
                  <c:v>883</c:v>
                </c:pt>
                <c:pt idx="2165">
                  <c:v>883</c:v>
                </c:pt>
                <c:pt idx="2166">
                  <c:v>883</c:v>
                </c:pt>
                <c:pt idx="2167">
                  <c:v>883</c:v>
                </c:pt>
                <c:pt idx="2168">
                  <c:v>883</c:v>
                </c:pt>
                <c:pt idx="2169">
                  <c:v>883</c:v>
                </c:pt>
                <c:pt idx="2170">
                  <c:v>883</c:v>
                </c:pt>
                <c:pt idx="2171">
                  <c:v>883</c:v>
                </c:pt>
                <c:pt idx="2172">
                  <c:v>884</c:v>
                </c:pt>
                <c:pt idx="2173">
                  <c:v>883</c:v>
                </c:pt>
                <c:pt idx="2174">
                  <c:v>884</c:v>
                </c:pt>
                <c:pt idx="2175">
                  <c:v>884</c:v>
                </c:pt>
                <c:pt idx="2176">
                  <c:v>883</c:v>
                </c:pt>
                <c:pt idx="2177">
                  <c:v>883</c:v>
                </c:pt>
                <c:pt idx="2178">
                  <c:v>883</c:v>
                </c:pt>
                <c:pt idx="2179">
                  <c:v>883</c:v>
                </c:pt>
                <c:pt idx="2180">
                  <c:v>883</c:v>
                </c:pt>
                <c:pt idx="2181">
                  <c:v>883</c:v>
                </c:pt>
                <c:pt idx="2182">
                  <c:v>883</c:v>
                </c:pt>
                <c:pt idx="2183">
                  <c:v>883</c:v>
                </c:pt>
                <c:pt idx="2184">
                  <c:v>883</c:v>
                </c:pt>
                <c:pt idx="2185">
                  <c:v>883</c:v>
                </c:pt>
                <c:pt idx="2186">
                  <c:v>883</c:v>
                </c:pt>
                <c:pt idx="2187">
                  <c:v>883</c:v>
                </c:pt>
                <c:pt idx="2188">
                  <c:v>883</c:v>
                </c:pt>
                <c:pt idx="2189">
                  <c:v>883</c:v>
                </c:pt>
                <c:pt idx="2190">
                  <c:v>883</c:v>
                </c:pt>
                <c:pt idx="2191">
                  <c:v>883</c:v>
                </c:pt>
                <c:pt idx="2192">
                  <c:v>883</c:v>
                </c:pt>
                <c:pt idx="2193">
                  <c:v>884</c:v>
                </c:pt>
                <c:pt idx="2194">
                  <c:v>884</c:v>
                </c:pt>
                <c:pt idx="2195">
                  <c:v>883</c:v>
                </c:pt>
                <c:pt idx="2196">
                  <c:v>884</c:v>
                </c:pt>
                <c:pt idx="2197">
                  <c:v>884</c:v>
                </c:pt>
                <c:pt idx="2198">
                  <c:v>883</c:v>
                </c:pt>
                <c:pt idx="2199">
                  <c:v>883</c:v>
                </c:pt>
                <c:pt idx="2200">
                  <c:v>883</c:v>
                </c:pt>
                <c:pt idx="2201">
                  <c:v>882</c:v>
                </c:pt>
                <c:pt idx="2202">
                  <c:v>882</c:v>
                </c:pt>
                <c:pt idx="2203">
                  <c:v>881</c:v>
                </c:pt>
                <c:pt idx="2204">
                  <c:v>880</c:v>
                </c:pt>
                <c:pt idx="2205">
                  <c:v>877</c:v>
                </c:pt>
                <c:pt idx="2206">
                  <c:v>871</c:v>
                </c:pt>
                <c:pt idx="2207">
                  <c:v>861</c:v>
                </c:pt>
                <c:pt idx="2208">
                  <c:v>854</c:v>
                </c:pt>
                <c:pt idx="2209">
                  <c:v>847</c:v>
                </c:pt>
                <c:pt idx="2210">
                  <c:v>840</c:v>
                </c:pt>
                <c:pt idx="2211">
                  <c:v>837</c:v>
                </c:pt>
                <c:pt idx="2212">
                  <c:v>835</c:v>
                </c:pt>
                <c:pt idx="2213">
                  <c:v>832</c:v>
                </c:pt>
                <c:pt idx="2214">
                  <c:v>830</c:v>
                </c:pt>
                <c:pt idx="2215">
                  <c:v>830</c:v>
                </c:pt>
                <c:pt idx="2216">
                  <c:v>828</c:v>
                </c:pt>
                <c:pt idx="2217">
                  <c:v>827</c:v>
                </c:pt>
                <c:pt idx="2218">
                  <c:v>828</c:v>
                </c:pt>
                <c:pt idx="2219">
                  <c:v>828</c:v>
                </c:pt>
                <c:pt idx="2220">
                  <c:v>827</c:v>
                </c:pt>
                <c:pt idx="2221">
                  <c:v>828</c:v>
                </c:pt>
                <c:pt idx="2222">
                  <c:v>827</c:v>
                </c:pt>
                <c:pt idx="2223">
                  <c:v>827</c:v>
                </c:pt>
                <c:pt idx="2224">
                  <c:v>827</c:v>
                </c:pt>
                <c:pt idx="2225">
                  <c:v>827</c:v>
                </c:pt>
                <c:pt idx="2226">
                  <c:v>827</c:v>
                </c:pt>
                <c:pt idx="2227">
                  <c:v>826</c:v>
                </c:pt>
                <c:pt idx="2228">
                  <c:v>826</c:v>
                </c:pt>
                <c:pt idx="2229">
                  <c:v>826</c:v>
                </c:pt>
                <c:pt idx="2230">
                  <c:v>825</c:v>
                </c:pt>
                <c:pt idx="2231">
                  <c:v>825</c:v>
                </c:pt>
                <c:pt idx="2232">
                  <c:v>825</c:v>
                </c:pt>
                <c:pt idx="2233">
                  <c:v>824</c:v>
                </c:pt>
                <c:pt idx="2234">
                  <c:v>824</c:v>
                </c:pt>
                <c:pt idx="2235">
                  <c:v>823</c:v>
                </c:pt>
                <c:pt idx="2236">
                  <c:v>825</c:v>
                </c:pt>
                <c:pt idx="2237">
                  <c:v>824</c:v>
                </c:pt>
                <c:pt idx="2238">
                  <c:v>824</c:v>
                </c:pt>
                <c:pt idx="2239">
                  <c:v>825</c:v>
                </c:pt>
                <c:pt idx="2240">
                  <c:v>825</c:v>
                </c:pt>
                <c:pt idx="2241">
                  <c:v>825</c:v>
                </c:pt>
                <c:pt idx="2242">
                  <c:v>827</c:v>
                </c:pt>
                <c:pt idx="2243">
                  <c:v>827</c:v>
                </c:pt>
                <c:pt idx="2244">
                  <c:v>827</c:v>
                </c:pt>
                <c:pt idx="2245">
                  <c:v>826</c:v>
                </c:pt>
                <c:pt idx="2246">
                  <c:v>827</c:v>
                </c:pt>
                <c:pt idx="2247">
                  <c:v>827</c:v>
                </c:pt>
                <c:pt idx="2248">
                  <c:v>826</c:v>
                </c:pt>
                <c:pt idx="2249">
                  <c:v>827</c:v>
                </c:pt>
                <c:pt idx="2250">
                  <c:v>827</c:v>
                </c:pt>
                <c:pt idx="2251">
                  <c:v>827</c:v>
                </c:pt>
                <c:pt idx="2252">
                  <c:v>827</c:v>
                </c:pt>
                <c:pt idx="2253">
                  <c:v>827</c:v>
                </c:pt>
                <c:pt idx="2254">
                  <c:v>827</c:v>
                </c:pt>
                <c:pt idx="2255">
                  <c:v>827</c:v>
                </c:pt>
                <c:pt idx="2256">
                  <c:v>827</c:v>
                </c:pt>
                <c:pt idx="2257">
                  <c:v>827</c:v>
                </c:pt>
                <c:pt idx="2258">
                  <c:v>828</c:v>
                </c:pt>
                <c:pt idx="2259">
                  <c:v>827</c:v>
                </c:pt>
                <c:pt idx="2260">
                  <c:v>828</c:v>
                </c:pt>
                <c:pt idx="2261">
                  <c:v>829</c:v>
                </c:pt>
                <c:pt idx="2262">
                  <c:v>829</c:v>
                </c:pt>
                <c:pt idx="2263">
                  <c:v>830</c:v>
                </c:pt>
                <c:pt idx="2264">
                  <c:v>829</c:v>
                </c:pt>
                <c:pt idx="2265">
                  <c:v>829</c:v>
                </c:pt>
                <c:pt idx="2266">
                  <c:v>830</c:v>
                </c:pt>
                <c:pt idx="2267">
                  <c:v>830</c:v>
                </c:pt>
                <c:pt idx="2268">
                  <c:v>830</c:v>
                </c:pt>
                <c:pt idx="2269">
                  <c:v>832</c:v>
                </c:pt>
                <c:pt idx="2270">
                  <c:v>830</c:v>
                </c:pt>
                <c:pt idx="2271">
                  <c:v>832</c:v>
                </c:pt>
                <c:pt idx="2272">
                  <c:v>832</c:v>
                </c:pt>
                <c:pt idx="2273">
                  <c:v>833</c:v>
                </c:pt>
                <c:pt idx="2274">
                  <c:v>833</c:v>
                </c:pt>
                <c:pt idx="2275">
                  <c:v>833</c:v>
                </c:pt>
                <c:pt idx="2276">
                  <c:v>834</c:v>
                </c:pt>
                <c:pt idx="2277">
                  <c:v>834</c:v>
                </c:pt>
                <c:pt idx="2278">
                  <c:v>834</c:v>
                </c:pt>
                <c:pt idx="2279">
                  <c:v>834</c:v>
                </c:pt>
                <c:pt idx="2280">
                  <c:v>834</c:v>
                </c:pt>
                <c:pt idx="2281">
                  <c:v>833</c:v>
                </c:pt>
                <c:pt idx="2282">
                  <c:v>834</c:v>
                </c:pt>
                <c:pt idx="2283">
                  <c:v>833</c:v>
                </c:pt>
                <c:pt idx="2284">
                  <c:v>833</c:v>
                </c:pt>
                <c:pt idx="2285">
                  <c:v>833</c:v>
                </c:pt>
                <c:pt idx="2286">
                  <c:v>833</c:v>
                </c:pt>
                <c:pt idx="2287">
                  <c:v>833</c:v>
                </c:pt>
                <c:pt idx="2288">
                  <c:v>832</c:v>
                </c:pt>
                <c:pt idx="2289">
                  <c:v>832</c:v>
                </c:pt>
                <c:pt idx="2290">
                  <c:v>832</c:v>
                </c:pt>
                <c:pt idx="2291">
                  <c:v>832</c:v>
                </c:pt>
                <c:pt idx="2292">
                  <c:v>831</c:v>
                </c:pt>
                <c:pt idx="2293">
                  <c:v>832</c:v>
                </c:pt>
                <c:pt idx="2294">
                  <c:v>832</c:v>
                </c:pt>
                <c:pt idx="2295">
                  <c:v>832</c:v>
                </c:pt>
                <c:pt idx="2296">
                  <c:v>831</c:v>
                </c:pt>
                <c:pt idx="2297">
                  <c:v>832</c:v>
                </c:pt>
                <c:pt idx="2298">
                  <c:v>831</c:v>
                </c:pt>
                <c:pt idx="2299">
                  <c:v>831</c:v>
                </c:pt>
                <c:pt idx="2300">
                  <c:v>831</c:v>
                </c:pt>
                <c:pt idx="2301">
                  <c:v>831</c:v>
                </c:pt>
                <c:pt idx="2302">
                  <c:v>831</c:v>
                </c:pt>
                <c:pt idx="2303">
                  <c:v>831</c:v>
                </c:pt>
                <c:pt idx="2304">
                  <c:v>831</c:v>
                </c:pt>
                <c:pt idx="2305">
                  <c:v>831</c:v>
                </c:pt>
                <c:pt idx="2306">
                  <c:v>832</c:v>
                </c:pt>
                <c:pt idx="2307">
                  <c:v>831</c:v>
                </c:pt>
                <c:pt idx="2308">
                  <c:v>832</c:v>
                </c:pt>
                <c:pt idx="2309">
                  <c:v>832</c:v>
                </c:pt>
                <c:pt idx="2310">
                  <c:v>832</c:v>
                </c:pt>
                <c:pt idx="2311">
                  <c:v>833</c:v>
                </c:pt>
                <c:pt idx="2312">
                  <c:v>834</c:v>
                </c:pt>
                <c:pt idx="2313">
                  <c:v>834</c:v>
                </c:pt>
                <c:pt idx="2314">
                  <c:v>834</c:v>
                </c:pt>
                <c:pt idx="2315">
                  <c:v>834</c:v>
                </c:pt>
                <c:pt idx="2316">
                  <c:v>834</c:v>
                </c:pt>
                <c:pt idx="2317">
                  <c:v>834</c:v>
                </c:pt>
                <c:pt idx="2318">
                  <c:v>834</c:v>
                </c:pt>
                <c:pt idx="2319">
                  <c:v>834</c:v>
                </c:pt>
                <c:pt idx="2320">
                  <c:v>834</c:v>
                </c:pt>
                <c:pt idx="2321">
                  <c:v>834</c:v>
                </c:pt>
                <c:pt idx="2322">
                  <c:v>834</c:v>
                </c:pt>
                <c:pt idx="2323">
                  <c:v>835</c:v>
                </c:pt>
                <c:pt idx="2324">
                  <c:v>834</c:v>
                </c:pt>
                <c:pt idx="2325">
                  <c:v>834</c:v>
                </c:pt>
                <c:pt idx="2326">
                  <c:v>834</c:v>
                </c:pt>
                <c:pt idx="2327">
                  <c:v>835</c:v>
                </c:pt>
                <c:pt idx="2328">
                  <c:v>835</c:v>
                </c:pt>
                <c:pt idx="2329">
                  <c:v>835</c:v>
                </c:pt>
                <c:pt idx="2330">
                  <c:v>835</c:v>
                </c:pt>
                <c:pt idx="2331">
                  <c:v>835</c:v>
                </c:pt>
                <c:pt idx="2332">
                  <c:v>835</c:v>
                </c:pt>
                <c:pt idx="2333">
                  <c:v>836</c:v>
                </c:pt>
                <c:pt idx="2334">
                  <c:v>836</c:v>
                </c:pt>
                <c:pt idx="2335">
                  <c:v>835</c:v>
                </c:pt>
                <c:pt idx="2336">
                  <c:v>836</c:v>
                </c:pt>
                <c:pt idx="2337">
                  <c:v>835</c:v>
                </c:pt>
                <c:pt idx="2338">
                  <c:v>836</c:v>
                </c:pt>
                <c:pt idx="2339">
                  <c:v>836</c:v>
                </c:pt>
                <c:pt idx="2340">
                  <c:v>836</c:v>
                </c:pt>
                <c:pt idx="2341">
                  <c:v>836</c:v>
                </c:pt>
                <c:pt idx="2342">
                  <c:v>836</c:v>
                </c:pt>
                <c:pt idx="2343">
                  <c:v>835</c:v>
                </c:pt>
                <c:pt idx="2344">
                  <c:v>836</c:v>
                </c:pt>
                <c:pt idx="2345">
                  <c:v>836</c:v>
                </c:pt>
                <c:pt idx="2346">
                  <c:v>836</c:v>
                </c:pt>
                <c:pt idx="2347">
                  <c:v>836</c:v>
                </c:pt>
                <c:pt idx="2348">
                  <c:v>836</c:v>
                </c:pt>
                <c:pt idx="2349">
                  <c:v>836</c:v>
                </c:pt>
                <c:pt idx="2350">
                  <c:v>836</c:v>
                </c:pt>
                <c:pt idx="2351">
                  <c:v>836</c:v>
                </c:pt>
                <c:pt idx="2352">
                  <c:v>836</c:v>
                </c:pt>
                <c:pt idx="2353">
                  <c:v>836</c:v>
                </c:pt>
                <c:pt idx="2354">
                  <c:v>837</c:v>
                </c:pt>
                <c:pt idx="2355">
                  <c:v>836</c:v>
                </c:pt>
                <c:pt idx="2356">
                  <c:v>836</c:v>
                </c:pt>
                <c:pt idx="2357">
                  <c:v>837</c:v>
                </c:pt>
                <c:pt idx="2358">
                  <c:v>837</c:v>
                </c:pt>
                <c:pt idx="2359">
                  <c:v>836</c:v>
                </c:pt>
                <c:pt idx="2360">
                  <c:v>836</c:v>
                </c:pt>
                <c:pt idx="2361">
                  <c:v>836</c:v>
                </c:pt>
                <c:pt idx="2362">
                  <c:v>836</c:v>
                </c:pt>
                <c:pt idx="2363">
                  <c:v>836</c:v>
                </c:pt>
                <c:pt idx="2364">
                  <c:v>835</c:v>
                </c:pt>
                <c:pt idx="2365">
                  <c:v>836</c:v>
                </c:pt>
                <c:pt idx="2366">
                  <c:v>837</c:v>
                </c:pt>
                <c:pt idx="2367">
                  <c:v>835</c:v>
                </c:pt>
                <c:pt idx="2368">
                  <c:v>836</c:v>
                </c:pt>
                <c:pt idx="2369">
                  <c:v>836</c:v>
                </c:pt>
                <c:pt idx="2370">
                  <c:v>836</c:v>
                </c:pt>
                <c:pt idx="2371">
                  <c:v>837</c:v>
                </c:pt>
                <c:pt idx="2372">
                  <c:v>839</c:v>
                </c:pt>
                <c:pt idx="2373">
                  <c:v>840</c:v>
                </c:pt>
                <c:pt idx="2374">
                  <c:v>845</c:v>
                </c:pt>
                <c:pt idx="2375">
                  <c:v>850</c:v>
                </c:pt>
                <c:pt idx="2376">
                  <c:v>859</c:v>
                </c:pt>
                <c:pt idx="2377">
                  <c:v>867</c:v>
                </c:pt>
                <c:pt idx="2378">
                  <c:v>872</c:v>
                </c:pt>
                <c:pt idx="2379">
                  <c:v>876</c:v>
                </c:pt>
                <c:pt idx="2380">
                  <c:v>878</c:v>
                </c:pt>
                <c:pt idx="2381">
                  <c:v>880</c:v>
                </c:pt>
                <c:pt idx="2382">
                  <c:v>881</c:v>
                </c:pt>
                <c:pt idx="2383">
                  <c:v>880</c:v>
                </c:pt>
                <c:pt idx="2384">
                  <c:v>880</c:v>
                </c:pt>
                <c:pt idx="2385">
                  <c:v>880</c:v>
                </c:pt>
                <c:pt idx="2386">
                  <c:v>880</c:v>
                </c:pt>
                <c:pt idx="2387">
                  <c:v>881</c:v>
                </c:pt>
                <c:pt idx="2388">
                  <c:v>880</c:v>
                </c:pt>
                <c:pt idx="2389">
                  <c:v>881</c:v>
                </c:pt>
                <c:pt idx="2390">
                  <c:v>881</c:v>
                </c:pt>
                <c:pt idx="2391">
                  <c:v>881</c:v>
                </c:pt>
                <c:pt idx="2392">
                  <c:v>881</c:v>
                </c:pt>
                <c:pt idx="2393">
                  <c:v>881</c:v>
                </c:pt>
                <c:pt idx="2394">
                  <c:v>881</c:v>
                </c:pt>
                <c:pt idx="2395">
                  <c:v>881</c:v>
                </c:pt>
                <c:pt idx="2396">
                  <c:v>882</c:v>
                </c:pt>
                <c:pt idx="2397">
                  <c:v>882</c:v>
                </c:pt>
                <c:pt idx="2398">
                  <c:v>882</c:v>
                </c:pt>
                <c:pt idx="2399">
                  <c:v>881</c:v>
                </c:pt>
                <c:pt idx="2400">
                  <c:v>881</c:v>
                </c:pt>
                <c:pt idx="2401">
                  <c:v>881</c:v>
                </c:pt>
                <c:pt idx="2402">
                  <c:v>881</c:v>
                </c:pt>
                <c:pt idx="2403">
                  <c:v>881</c:v>
                </c:pt>
                <c:pt idx="2404">
                  <c:v>882</c:v>
                </c:pt>
                <c:pt idx="2405">
                  <c:v>882</c:v>
                </c:pt>
                <c:pt idx="2406">
                  <c:v>882</c:v>
                </c:pt>
                <c:pt idx="2407">
                  <c:v>882</c:v>
                </c:pt>
                <c:pt idx="2408">
                  <c:v>883</c:v>
                </c:pt>
                <c:pt idx="2409">
                  <c:v>883</c:v>
                </c:pt>
                <c:pt idx="2410">
                  <c:v>881</c:v>
                </c:pt>
                <c:pt idx="2411">
                  <c:v>883</c:v>
                </c:pt>
                <c:pt idx="2412">
                  <c:v>882</c:v>
                </c:pt>
                <c:pt idx="2413">
                  <c:v>882</c:v>
                </c:pt>
                <c:pt idx="2414">
                  <c:v>882</c:v>
                </c:pt>
                <c:pt idx="2415">
                  <c:v>882</c:v>
                </c:pt>
                <c:pt idx="2416">
                  <c:v>882</c:v>
                </c:pt>
                <c:pt idx="2417">
                  <c:v>882</c:v>
                </c:pt>
                <c:pt idx="2418">
                  <c:v>882</c:v>
                </c:pt>
                <c:pt idx="2419">
                  <c:v>882</c:v>
                </c:pt>
                <c:pt idx="2420">
                  <c:v>882</c:v>
                </c:pt>
                <c:pt idx="2421">
                  <c:v>881</c:v>
                </c:pt>
                <c:pt idx="2422">
                  <c:v>882</c:v>
                </c:pt>
                <c:pt idx="2423">
                  <c:v>882</c:v>
                </c:pt>
                <c:pt idx="2424">
                  <c:v>882</c:v>
                </c:pt>
                <c:pt idx="2425">
                  <c:v>882</c:v>
                </c:pt>
                <c:pt idx="2426">
                  <c:v>882</c:v>
                </c:pt>
                <c:pt idx="2427">
                  <c:v>883</c:v>
                </c:pt>
                <c:pt idx="2428">
                  <c:v>882</c:v>
                </c:pt>
                <c:pt idx="2429">
                  <c:v>883</c:v>
                </c:pt>
                <c:pt idx="2430">
                  <c:v>883</c:v>
                </c:pt>
                <c:pt idx="2431">
                  <c:v>882</c:v>
                </c:pt>
                <c:pt idx="2432">
                  <c:v>882</c:v>
                </c:pt>
                <c:pt idx="2433">
                  <c:v>883</c:v>
                </c:pt>
                <c:pt idx="2434">
                  <c:v>882</c:v>
                </c:pt>
                <c:pt idx="2435">
                  <c:v>882</c:v>
                </c:pt>
                <c:pt idx="2436">
                  <c:v>882</c:v>
                </c:pt>
                <c:pt idx="2437">
                  <c:v>882</c:v>
                </c:pt>
                <c:pt idx="2438">
                  <c:v>882</c:v>
                </c:pt>
                <c:pt idx="2439">
                  <c:v>882</c:v>
                </c:pt>
                <c:pt idx="2440">
                  <c:v>882</c:v>
                </c:pt>
                <c:pt idx="2441">
                  <c:v>882</c:v>
                </c:pt>
                <c:pt idx="2442">
                  <c:v>882</c:v>
                </c:pt>
                <c:pt idx="2443">
                  <c:v>882</c:v>
                </c:pt>
                <c:pt idx="2444">
                  <c:v>882</c:v>
                </c:pt>
                <c:pt idx="2445">
                  <c:v>883</c:v>
                </c:pt>
                <c:pt idx="2446">
                  <c:v>883</c:v>
                </c:pt>
                <c:pt idx="2447">
                  <c:v>882</c:v>
                </c:pt>
                <c:pt idx="2448">
                  <c:v>883</c:v>
                </c:pt>
                <c:pt idx="2449">
                  <c:v>882</c:v>
                </c:pt>
                <c:pt idx="2450">
                  <c:v>882</c:v>
                </c:pt>
                <c:pt idx="2451">
                  <c:v>882</c:v>
                </c:pt>
                <c:pt idx="2452">
                  <c:v>882</c:v>
                </c:pt>
                <c:pt idx="2453">
                  <c:v>881</c:v>
                </c:pt>
                <c:pt idx="2454">
                  <c:v>881</c:v>
                </c:pt>
                <c:pt idx="2455">
                  <c:v>880</c:v>
                </c:pt>
                <c:pt idx="2456">
                  <c:v>879</c:v>
                </c:pt>
                <c:pt idx="2457">
                  <c:v>876</c:v>
                </c:pt>
                <c:pt idx="2458">
                  <c:v>869</c:v>
                </c:pt>
                <c:pt idx="2459">
                  <c:v>862</c:v>
                </c:pt>
                <c:pt idx="2460">
                  <c:v>854</c:v>
                </c:pt>
                <c:pt idx="2461">
                  <c:v>847</c:v>
                </c:pt>
                <c:pt idx="2462">
                  <c:v>841</c:v>
                </c:pt>
                <c:pt idx="2463">
                  <c:v>838</c:v>
                </c:pt>
                <c:pt idx="2464">
                  <c:v>834</c:v>
                </c:pt>
                <c:pt idx="2465">
                  <c:v>833</c:v>
                </c:pt>
                <c:pt idx="2466">
                  <c:v>832</c:v>
                </c:pt>
                <c:pt idx="2467">
                  <c:v>830</c:v>
                </c:pt>
                <c:pt idx="2468">
                  <c:v>828</c:v>
                </c:pt>
                <c:pt idx="2469">
                  <c:v>827</c:v>
                </c:pt>
                <c:pt idx="2470">
                  <c:v>826</c:v>
                </c:pt>
                <c:pt idx="2471">
                  <c:v>825</c:v>
                </c:pt>
                <c:pt idx="2472">
                  <c:v>824</c:v>
                </c:pt>
                <c:pt idx="2473">
                  <c:v>823</c:v>
                </c:pt>
                <c:pt idx="2474">
                  <c:v>823</c:v>
                </c:pt>
                <c:pt idx="2475">
                  <c:v>821</c:v>
                </c:pt>
                <c:pt idx="2476">
                  <c:v>821</c:v>
                </c:pt>
                <c:pt idx="2477">
                  <c:v>820</c:v>
                </c:pt>
                <c:pt idx="2478">
                  <c:v>820</c:v>
                </c:pt>
                <c:pt idx="2479">
                  <c:v>819</c:v>
                </c:pt>
                <c:pt idx="2480">
                  <c:v>819</c:v>
                </c:pt>
                <c:pt idx="2481">
                  <c:v>819</c:v>
                </c:pt>
                <c:pt idx="2482">
                  <c:v>818</c:v>
                </c:pt>
                <c:pt idx="2483">
                  <c:v>817</c:v>
                </c:pt>
                <c:pt idx="2484">
                  <c:v>819</c:v>
                </c:pt>
                <c:pt idx="2485">
                  <c:v>819</c:v>
                </c:pt>
                <c:pt idx="2486">
                  <c:v>817</c:v>
                </c:pt>
                <c:pt idx="2487">
                  <c:v>819</c:v>
                </c:pt>
                <c:pt idx="2488">
                  <c:v>818</c:v>
                </c:pt>
                <c:pt idx="2489">
                  <c:v>818</c:v>
                </c:pt>
                <c:pt idx="2490">
                  <c:v>818</c:v>
                </c:pt>
                <c:pt idx="2491">
                  <c:v>818</c:v>
                </c:pt>
                <c:pt idx="2492">
                  <c:v>818</c:v>
                </c:pt>
                <c:pt idx="2493">
                  <c:v>818</c:v>
                </c:pt>
                <c:pt idx="2494">
                  <c:v>818</c:v>
                </c:pt>
                <c:pt idx="2495">
                  <c:v>818</c:v>
                </c:pt>
                <c:pt idx="2496">
                  <c:v>818</c:v>
                </c:pt>
                <c:pt idx="2497">
                  <c:v>817</c:v>
                </c:pt>
                <c:pt idx="2498">
                  <c:v>818</c:v>
                </c:pt>
                <c:pt idx="2499">
                  <c:v>818</c:v>
                </c:pt>
                <c:pt idx="2500">
                  <c:v>818</c:v>
                </c:pt>
                <c:pt idx="2501">
                  <c:v>818</c:v>
                </c:pt>
                <c:pt idx="2502">
                  <c:v>818</c:v>
                </c:pt>
                <c:pt idx="2503">
                  <c:v>819</c:v>
                </c:pt>
                <c:pt idx="2504">
                  <c:v>818</c:v>
                </c:pt>
                <c:pt idx="2505">
                  <c:v>818</c:v>
                </c:pt>
                <c:pt idx="2506">
                  <c:v>819</c:v>
                </c:pt>
                <c:pt idx="2507">
                  <c:v>817</c:v>
                </c:pt>
                <c:pt idx="2508">
                  <c:v>818</c:v>
                </c:pt>
                <c:pt idx="2509">
                  <c:v>817</c:v>
                </c:pt>
                <c:pt idx="2510">
                  <c:v>817</c:v>
                </c:pt>
                <c:pt idx="2511">
                  <c:v>818</c:v>
                </c:pt>
                <c:pt idx="2512">
                  <c:v>818</c:v>
                </c:pt>
                <c:pt idx="2513">
                  <c:v>817</c:v>
                </c:pt>
                <c:pt idx="2514">
                  <c:v>818</c:v>
                </c:pt>
                <c:pt idx="2515">
                  <c:v>818</c:v>
                </c:pt>
                <c:pt idx="2516">
                  <c:v>818</c:v>
                </c:pt>
                <c:pt idx="2517">
                  <c:v>818</c:v>
                </c:pt>
                <c:pt idx="2518">
                  <c:v>817</c:v>
                </c:pt>
                <c:pt idx="2519">
                  <c:v>818</c:v>
                </c:pt>
                <c:pt idx="2520">
                  <c:v>819</c:v>
                </c:pt>
                <c:pt idx="2521">
                  <c:v>818</c:v>
                </c:pt>
                <c:pt idx="2522">
                  <c:v>818</c:v>
                </c:pt>
                <c:pt idx="2523">
                  <c:v>818</c:v>
                </c:pt>
                <c:pt idx="2524">
                  <c:v>818</c:v>
                </c:pt>
                <c:pt idx="2525">
                  <c:v>818</c:v>
                </c:pt>
                <c:pt idx="2526">
                  <c:v>817</c:v>
                </c:pt>
                <c:pt idx="2527">
                  <c:v>818</c:v>
                </c:pt>
                <c:pt idx="2528">
                  <c:v>818</c:v>
                </c:pt>
                <c:pt idx="2529">
                  <c:v>817</c:v>
                </c:pt>
                <c:pt idx="2530">
                  <c:v>818</c:v>
                </c:pt>
                <c:pt idx="2531">
                  <c:v>818</c:v>
                </c:pt>
                <c:pt idx="2532">
                  <c:v>818</c:v>
                </c:pt>
                <c:pt idx="2533">
                  <c:v>819</c:v>
                </c:pt>
                <c:pt idx="2534">
                  <c:v>819</c:v>
                </c:pt>
                <c:pt idx="2535">
                  <c:v>820</c:v>
                </c:pt>
                <c:pt idx="2536">
                  <c:v>820</c:v>
                </c:pt>
                <c:pt idx="2537">
                  <c:v>820</c:v>
                </c:pt>
                <c:pt idx="2538">
                  <c:v>820</c:v>
                </c:pt>
                <c:pt idx="2539">
                  <c:v>820</c:v>
                </c:pt>
                <c:pt idx="2540">
                  <c:v>821</c:v>
                </c:pt>
                <c:pt idx="2541">
                  <c:v>821</c:v>
                </c:pt>
                <c:pt idx="2542">
                  <c:v>821</c:v>
                </c:pt>
                <c:pt idx="2543">
                  <c:v>821</c:v>
                </c:pt>
                <c:pt idx="2544">
                  <c:v>821</c:v>
                </c:pt>
                <c:pt idx="2545">
                  <c:v>822</c:v>
                </c:pt>
                <c:pt idx="2546">
                  <c:v>822</c:v>
                </c:pt>
                <c:pt idx="2547">
                  <c:v>822</c:v>
                </c:pt>
                <c:pt idx="2548">
                  <c:v>823</c:v>
                </c:pt>
                <c:pt idx="2549">
                  <c:v>822</c:v>
                </c:pt>
                <c:pt idx="2550">
                  <c:v>822</c:v>
                </c:pt>
                <c:pt idx="2551">
                  <c:v>824</c:v>
                </c:pt>
                <c:pt idx="2552">
                  <c:v>824</c:v>
                </c:pt>
                <c:pt idx="2553">
                  <c:v>824</c:v>
                </c:pt>
                <c:pt idx="2554">
                  <c:v>824</c:v>
                </c:pt>
                <c:pt idx="2555">
                  <c:v>824</c:v>
                </c:pt>
                <c:pt idx="2556">
                  <c:v>824</c:v>
                </c:pt>
                <c:pt idx="2557">
                  <c:v>824</c:v>
                </c:pt>
                <c:pt idx="2558">
                  <c:v>824</c:v>
                </c:pt>
                <c:pt idx="2559">
                  <c:v>824</c:v>
                </c:pt>
                <c:pt idx="2560">
                  <c:v>824</c:v>
                </c:pt>
                <c:pt idx="2561">
                  <c:v>824</c:v>
                </c:pt>
                <c:pt idx="2562">
                  <c:v>825</c:v>
                </c:pt>
                <c:pt idx="2563">
                  <c:v>825</c:v>
                </c:pt>
                <c:pt idx="2564">
                  <c:v>825</c:v>
                </c:pt>
                <c:pt idx="2565">
                  <c:v>826</c:v>
                </c:pt>
                <c:pt idx="2566">
                  <c:v>826</c:v>
                </c:pt>
                <c:pt idx="2567">
                  <c:v>827</c:v>
                </c:pt>
                <c:pt idx="2568">
                  <c:v>827</c:v>
                </c:pt>
                <c:pt idx="2569">
                  <c:v>827</c:v>
                </c:pt>
                <c:pt idx="2570">
                  <c:v>827</c:v>
                </c:pt>
                <c:pt idx="2571">
                  <c:v>828</c:v>
                </c:pt>
                <c:pt idx="2572">
                  <c:v>827</c:v>
                </c:pt>
                <c:pt idx="2573">
                  <c:v>828</c:v>
                </c:pt>
                <c:pt idx="2574">
                  <c:v>828</c:v>
                </c:pt>
                <c:pt idx="2575">
                  <c:v>828</c:v>
                </c:pt>
                <c:pt idx="2576">
                  <c:v>828</c:v>
                </c:pt>
                <c:pt idx="2577">
                  <c:v>828</c:v>
                </c:pt>
                <c:pt idx="2578">
                  <c:v>829</c:v>
                </c:pt>
                <c:pt idx="2579">
                  <c:v>829</c:v>
                </c:pt>
                <c:pt idx="2580">
                  <c:v>828</c:v>
                </c:pt>
                <c:pt idx="2581">
                  <c:v>829</c:v>
                </c:pt>
                <c:pt idx="2582">
                  <c:v>829</c:v>
                </c:pt>
                <c:pt idx="2583">
                  <c:v>828</c:v>
                </c:pt>
                <c:pt idx="2584">
                  <c:v>829</c:v>
                </c:pt>
                <c:pt idx="2585">
                  <c:v>829</c:v>
                </c:pt>
                <c:pt idx="2586">
                  <c:v>830</c:v>
                </c:pt>
                <c:pt idx="2587">
                  <c:v>830</c:v>
                </c:pt>
                <c:pt idx="2588">
                  <c:v>830</c:v>
                </c:pt>
                <c:pt idx="2589">
                  <c:v>830</c:v>
                </c:pt>
                <c:pt idx="2590">
                  <c:v>830</c:v>
                </c:pt>
                <c:pt idx="2591">
                  <c:v>830</c:v>
                </c:pt>
                <c:pt idx="2592">
                  <c:v>830</c:v>
                </c:pt>
                <c:pt idx="2593">
                  <c:v>830</c:v>
                </c:pt>
                <c:pt idx="2594">
                  <c:v>829</c:v>
                </c:pt>
                <c:pt idx="2595">
                  <c:v>830</c:v>
                </c:pt>
                <c:pt idx="2596">
                  <c:v>830</c:v>
                </c:pt>
                <c:pt idx="2597">
                  <c:v>831</c:v>
                </c:pt>
                <c:pt idx="2598">
                  <c:v>830</c:v>
                </c:pt>
                <c:pt idx="2599">
                  <c:v>830</c:v>
                </c:pt>
                <c:pt idx="2600">
                  <c:v>831</c:v>
                </c:pt>
                <c:pt idx="2601">
                  <c:v>830</c:v>
                </c:pt>
                <c:pt idx="2602">
                  <c:v>831</c:v>
                </c:pt>
                <c:pt idx="2603">
                  <c:v>831</c:v>
                </c:pt>
                <c:pt idx="2604">
                  <c:v>831</c:v>
                </c:pt>
                <c:pt idx="2605">
                  <c:v>831</c:v>
                </c:pt>
                <c:pt idx="2606">
                  <c:v>831</c:v>
                </c:pt>
                <c:pt idx="2607">
                  <c:v>830</c:v>
                </c:pt>
                <c:pt idx="2608">
                  <c:v>830</c:v>
                </c:pt>
                <c:pt idx="2609">
                  <c:v>830</c:v>
                </c:pt>
                <c:pt idx="2610">
                  <c:v>829</c:v>
                </c:pt>
                <c:pt idx="2611">
                  <c:v>829</c:v>
                </c:pt>
                <c:pt idx="2612">
                  <c:v>827</c:v>
                </c:pt>
                <c:pt idx="2613">
                  <c:v>826</c:v>
                </c:pt>
                <c:pt idx="2614">
                  <c:v>826</c:v>
                </c:pt>
                <c:pt idx="2615">
                  <c:v>826</c:v>
                </c:pt>
                <c:pt idx="2616">
                  <c:v>825</c:v>
                </c:pt>
                <c:pt idx="2617">
                  <c:v>825</c:v>
                </c:pt>
                <c:pt idx="2618">
                  <c:v>825</c:v>
                </c:pt>
                <c:pt idx="2619">
                  <c:v>825</c:v>
                </c:pt>
                <c:pt idx="2620">
                  <c:v>825</c:v>
                </c:pt>
                <c:pt idx="2621">
                  <c:v>825</c:v>
                </c:pt>
                <c:pt idx="2622">
                  <c:v>824</c:v>
                </c:pt>
                <c:pt idx="2623">
                  <c:v>825</c:v>
                </c:pt>
                <c:pt idx="2624">
                  <c:v>825</c:v>
                </c:pt>
                <c:pt idx="2625">
                  <c:v>825</c:v>
                </c:pt>
                <c:pt idx="2626">
                  <c:v>824</c:v>
                </c:pt>
                <c:pt idx="2627">
                  <c:v>826</c:v>
                </c:pt>
                <c:pt idx="2628">
                  <c:v>826</c:v>
                </c:pt>
                <c:pt idx="2629">
                  <c:v>826</c:v>
                </c:pt>
                <c:pt idx="2630">
                  <c:v>827</c:v>
                </c:pt>
                <c:pt idx="2631">
                  <c:v>826</c:v>
                </c:pt>
                <c:pt idx="2632">
                  <c:v>826</c:v>
                </c:pt>
                <c:pt idx="2633">
                  <c:v>827</c:v>
                </c:pt>
                <c:pt idx="2634">
                  <c:v>827</c:v>
                </c:pt>
                <c:pt idx="2635">
                  <c:v>827</c:v>
                </c:pt>
                <c:pt idx="2636">
                  <c:v>828</c:v>
                </c:pt>
                <c:pt idx="2637">
                  <c:v>827</c:v>
                </c:pt>
                <c:pt idx="2638">
                  <c:v>829</c:v>
                </c:pt>
                <c:pt idx="2639">
                  <c:v>829</c:v>
                </c:pt>
                <c:pt idx="2640">
                  <c:v>830</c:v>
                </c:pt>
                <c:pt idx="2641">
                  <c:v>830</c:v>
                </c:pt>
                <c:pt idx="2642">
                  <c:v>830</c:v>
                </c:pt>
                <c:pt idx="2643">
                  <c:v>830</c:v>
                </c:pt>
                <c:pt idx="2644">
                  <c:v>830</c:v>
                </c:pt>
                <c:pt idx="2645">
                  <c:v>830</c:v>
                </c:pt>
                <c:pt idx="2646">
                  <c:v>831</c:v>
                </c:pt>
                <c:pt idx="2647">
                  <c:v>830</c:v>
                </c:pt>
                <c:pt idx="2648">
                  <c:v>829</c:v>
                </c:pt>
                <c:pt idx="2649">
                  <c:v>830</c:v>
                </c:pt>
                <c:pt idx="2650">
                  <c:v>829</c:v>
                </c:pt>
                <c:pt idx="2651">
                  <c:v>829</c:v>
                </c:pt>
                <c:pt idx="2652">
                  <c:v>829</c:v>
                </c:pt>
                <c:pt idx="2653">
                  <c:v>829</c:v>
                </c:pt>
                <c:pt idx="2654">
                  <c:v>830</c:v>
                </c:pt>
                <c:pt idx="2655">
                  <c:v>830</c:v>
                </c:pt>
                <c:pt idx="2656">
                  <c:v>830</c:v>
                </c:pt>
                <c:pt idx="2657">
                  <c:v>830</c:v>
                </c:pt>
                <c:pt idx="2658">
                  <c:v>829</c:v>
                </c:pt>
                <c:pt idx="2659">
                  <c:v>830</c:v>
                </c:pt>
                <c:pt idx="2660">
                  <c:v>830</c:v>
                </c:pt>
                <c:pt idx="2661">
                  <c:v>830</c:v>
                </c:pt>
                <c:pt idx="2662">
                  <c:v>830</c:v>
                </c:pt>
                <c:pt idx="2663">
                  <c:v>830</c:v>
                </c:pt>
                <c:pt idx="2664">
                  <c:v>830</c:v>
                </c:pt>
                <c:pt idx="2665">
                  <c:v>830</c:v>
                </c:pt>
                <c:pt idx="2666">
                  <c:v>830</c:v>
                </c:pt>
                <c:pt idx="2667">
                  <c:v>830</c:v>
                </c:pt>
                <c:pt idx="2668">
                  <c:v>830</c:v>
                </c:pt>
                <c:pt idx="2669">
                  <c:v>830</c:v>
                </c:pt>
                <c:pt idx="2670">
                  <c:v>830</c:v>
                </c:pt>
                <c:pt idx="2671">
                  <c:v>830</c:v>
                </c:pt>
                <c:pt idx="2672">
                  <c:v>830</c:v>
                </c:pt>
                <c:pt idx="2673">
                  <c:v>831</c:v>
                </c:pt>
                <c:pt idx="2674">
                  <c:v>830</c:v>
                </c:pt>
                <c:pt idx="2675">
                  <c:v>831</c:v>
                </c:pt>
                <c:pt idx="2676">
                  <c:v>831</c:v>
                </c:pt>
                <c:pt idx="2677">
                  <c:v>831</c:v>
                </c:pt>
                <c:pt idx="2678">
                  <c:v>831</c:v>
                </c:pt>
                <c:pt idx="2679">
                  <c:v>831</c:v>
                </c:pt>
                <c:pt idx="2680">
                  <c:v>831</c:v>
                </c:pt>
                <c:pt idx="2681">
                  <c:v>831</c:v>
                </c:pt>
                <c:pt idx="2682">
                  <c:v>831</c:v>
                </c:pt>
                <c:pt idx="2683">
                  <c:v>830</c:v>
                </c:pt>
                <c:pt idx="2684">
                  <c:v>831</c:v>
                </c:pt>
                <c:pt idx="2685">
                  <c:v>830</c:v>
                </c:pt>
                <c:pt idx="2686">
                  <c:v>830</c:v>
                </c:pt>
                <c:pt idx="2687">
                  <c:v>830</c:v>
                </c:pt>
                <c:pt idx="2688">
                  <c:v>830</c:v>
                </c:pt>
                <c:pt idx="2689">
                  <c:v>830</c:v>
                </c:pt>
                <c:pt idx="2690">
                  <c:v>830</c:v>
                </c:pt>
                <c:pt idx="2691">
                  <c:v>830</c:v>
                </c:pt>
                <c:pt idx="2692">
                  <c:v>830</c:v>
                </c:pt>
                <c:pt idx="2693">
                  <c:v>830</c:v>
                </c:pt>
                <c:pt idx="2694">
                  <c:v>831</c:v>
                </c:pt>
                <c:pt idx="2695">
                  <c:v>830</c:v>
                </c:pt>
                <c:pt idx="2696">
                  <c:v>830</c:v>
                </c:pt>
                <c:pt idx="2697">
                  <c:v>831</c:v>
                </c:pt>
                <c:pt idx="2698">
                  <c:v>833</c:v>
                </c:pt>
                <c:pt idx="2699">
                  <c:v>836</c:v>
                </c:pt>
                <c:pt idx="2700">
                  <c:v>842</c:v>
                </c:pt>
                <c:pt idx="2701">
                  <c:v>850</c:v>
                </c:pt>
                <c:pt idx="2702">
                  <c:v>859</c:v>
                </c:pt>
                <c:pt idx="2703">
                  <c:v>865</c:v>
                </c:pt>
                <c:pt idx="2704">
                  <c:v>870</c:v>
                </c:pt>
                <c:pt idx="2705">
                  <c:v>874</c:v>
                </c:pt>
                <c:pt idx="2706">
                  <c:v>876</c:v>
                </c:pt>
                <c:pt idx="2707">
                  <c:v>878</c:v>
                </c:pt>
                <c:pt idx="2708">
                  <c:v>878</c:v>
                </c:pt>
                <c:pt idx="2709">
                  <c:v>879</c:v>
                </c:pt>
                <c:pt idx="2710">
                  <c:v>878</c:v>
                </c:pt>
                <c:pt idx="2711">
                  <c:v>880</c:v>
                </c:pt>
                <c:pt idx="2712">
                  <c:v>878</c:v>
                </c:pt>
                <c:pt idx="2713">
                  <c:v>879</c:v>
                </c:pt>
                <c:pt idx="2714">
                  <c:v>879</c:v>
                </c:pt>
                <c:pt idx="2715">
                  <c:v>880</c:v>
                </c:pt>
                <c:pt idx="2716">
                  <c:v>879</c:v>
                </c:pt>
                <c:pt idx="2717">
                  <c:v>880</c:v>
                </c:pt>
                <c:pt idx="2718">
                  <c:v>880</c:v>
                </c:pt>
                <c:pt idx="2719">
                  <c:v>879</c:v>
                </c:pt>
                <c:pt idx="2720">
                  <c:v>880</c:v>
                </c:pt>
                <c:pt idx="2721">
                  <c:v>880</c:v>
                </c:pt>
                <c:pt idx="2722">
                  <c:v>880</c:v>
                </c:pt>
                <c:pt idx="2723">
                  <c:v>879</c:v>
                </c:pt>
                <c:pt idx="2724">
                  <c:v>881</c:v>
                </c:pt>
                <c:pt idx="2725">
                  <c:v>880</c:v>
                </c:pt>
                <c:pt idx="2726">
                  <c:v>881</c:v>
                </c:pt>
                <c:pt idx="2727">
                  <c:v>880</c:v>
                </c:pt>
                <c:pt idx="2728">
                  <c:v>881</c:v>
                </c:pt>
                <c:pt idx="2729">
                  <c:v>881</c:v>
                </c:pt>
                <c:pt idx="2730">
                  <c:v>881</c:v>
                </c:pt>
                <c:pt idx="2731">
                  <c:v>882</c:v>
                </c:pt>
                <c:pt idx="2732">
                  <c:v>881</c:v>
                </c:pt>
                <c:pt idx="2733">
                  <c:v>882</c:v>
                </c:pt>
                <c:pt idx="2734">
                  <c:v>880</c:v>
                </c:pt>
                <c:pt idx="2735">
                  <c:v>881</c:v>
                </c:pt>
                <c:pt idx="2736">
                  <c:v>881</c:v>
                </c:pt>
                <c:pt idx="2737">
                  <c:v>881</c:v>
                </c:pt>
                <c:pt idx="2738">
                  <c:v>880</c:v>
                </c:pt>
                <c:pt idx="2739">
                  <c:v>881</c:v>
                </c:pt>
                <c:pt idx="2740">
                  <c:v>878</c:v>
                </c:pt>
                <c:pt idx="2741">
                  <c:v>876</c:v>
                </c:pt>
                <c:pt idx="2742">
                  <c:v>872</c:v>
                </c:pt>
                <c:pt idx="2743">
                  <c:v>866</c:v>
                </c:pt>
                <c:pt idx="2744">
                  <c:v>860</c:v>
                </c:pt>
                <c:pt idx="2745">
                  <c:v>857</c:v>
                </c:pt>
                <c:pt idx="2746">
                  <c:v>853</c:v>
                </c:pt>
                <c:pt idx="2747">
                  <c:v>849</c:v>
                </c:pt>
                <c:pt idx="2748">
                  <c:v>846</c:v>
                </c:pt>
                <c:pt idx="2749">
                  <c:v>844</c:v>
                </c:pt>
                <c:pt idx="2750">
                  <c:v>841</c:v>
                </c:pt>
                <c:pt idx="2751">
                  <c:v>839</c:v>
                </c:pt>
                <c:pt idx="2752">
                  <c:v>838</c:v>
                </c:pt>
                <c:pt idx="2753">
                  <c:v>836</c:v>
                </c:pt>
                <c:pt idx="2754">
                  <c:v>836</c:v>
                </c:pt>
                <c:pt idx="2755">
                  <c:v>834</c:v>
                </c:pt>
                <c:pt idx="2756">
                  <c:v>834</c:v>
                </c:pt>
                <c:pt idx="2757">
                  <c:v>834</c:v>
                </c:pt>
                <c:pt idx="2758">
                  <c:v>834</c:v>
                </c:pt>
                <c:pt idx="2759">
                  <c:v>834</c:v>
                </c:pt>
                <c:pt idx="2760">
                  <c:v>835</c:v>
                </c:pt>
                <c:pt idx="2761">
                  <c:v>835</c:v>
                </c:pt>
                <c:pt idx="2762">
                  <c:v>835</c:v>
                </c:pt>
                <c:pt idx="2763">
                  <c:v>835</c:v>
                </c:pt>
                <c:pt idx="2764">
                  <c:v>836</c:v>
                </c:pt>
                <c:pt idx="2765">
                  <c:v>836</c:v>
                </c:pt>
                <c:pt idx="2766">
                  <c:v>835</c:v>
                </c:pt>
                <c:pt idx="2767">
                  <c:v>837</c:v>
                </c:pt>
                <c:pt idx="2768">
                  <c:v>836</c:v>
                </c:pt>
                <c:pt idx="2769">
                  <c:v>837</c:v>
                </c:pt>
                <c:pt idx="2770">
                  <c:v>837</c:v>
                </c:pt>
                <c:pt idx="2771">
                  <c:v>836</c:v>
                </c:pt>
                <c:pt idx="2772">
                  <c:v>837</c:v>
                </c:pt>
                <c:pt idx="2773">
                  <c:v>837</c:v>
                </c:pt>
                <c:pt idx="2774">
                  <c:v>838</c:v>
                </c:pt>
                <c:pt idx="2775">
                  <c:v>838</c:v>
                </c:pt>
                <c:pt idx="2776">
                  <c:v>839</c:v>
                </c:pt>
                <c:pt idx="2777">
                  <c:v>838</c:v>
                </c:pt>
                <c:pt idx="2778">
                  <c:v>839</c:v>
                </c:pt>
                <c:pt idx="2779">
                  <c:v>840</c:v>
                </c:pt>
                <c:pt idx="2780">
                  <c:v>839</c:v>
                </c:pt>
                <c:pt idx="2781">
                  <c:v>839</c:v>
                </c:pt>
                <c:pt idx="2782">
                  <c:v>839</c:v>
                </c:pt>
                <c:pt idx="2783">
                  <c:v>839</c:v>
                </c:pt>
                <c:pt idx="2784">
                  <c:v>838</c:v>
                </c:pt>
                <c:pt idx="2785">
                  <c:v>838</c:v>
                </c:pt>
                <c:pt idx="2786">
                  <c:v>838</c:v>
                </c:pt>
                <c:pt idx="2787">
                  <c:v>837</c:v>
                </c:pt>
                <c:pt idx="2788">
                  <c:v>836</c:v>
                </c:pt>
                <c:pt idx="2789">
                  <c:v>837</c:v>
                </c:pt>
                <c:pt idx="2790">
                  <c:v>835</c:v>
                </c:pt>
                <c:pt idx="2791">
                  <c:v>836</c:v>
                </c:pt>
                <c:pt idx="2792">
                  <c:v>836</c:v>
                </c:pt>
                <c:pt idx="2793">
                  <c:v>836</c:v>
                </c:pt>
                <c:pt idx="2794">
                  <c:v>837</c:v>
                </c:pt>
                <c:pt idx="2795">
                  <c:v>837</c:v>
                </c:pt>
                <c:pt idx="2796">
                  <c:v>837</c:v>
                </c:pt>
                <c:pt idx="2797">
                  <c:v>838</c:v>
                </c:pt>
                <c:pt idx="2798">
                  <c:v>838</c:v>
                </c:pt>
                <c:pt idx="2799">
                  <c:v>838</c:v>
                </c:pt>
                <c:pt idx="2800">
                  <c:v>838</c:v>
                </c:pt>
                <c:pt idx="2801">
                  <c:v>838</c:v>
                </c:pt>
                <c:pt idx="2802">
                  <c:v>838</c:v>
                </c:pt>
                <c:pt idx="2803">
                  <c:v>838</c:v>
                </c:pt>
                <c:pt idx="2804">
                  <c:v>838</c:v>
                </c:pt>
                <c:pt idx="2805">
                  <c:v>838</c:v>
                </c:pt>
                <c:pt idx="2806">
                  <c:v>838</c:v>
                </c:pt>
                <c:pt idx="2807">
                  <c:v>838</c:v>
                </c:pt>
                <c:pt idx="2808">
                  <c:v>838</c:v>
                </c:pt>
                <c:pt idx="2809">
                  <c:v>837</c:v>
                </c:pt>
                <c:pt idx="2810">
                  <c:v>839</c:v>
                </c:pt>
                <c:pt idx="2811">
                  <c:v>838</c:v>
                </c:pt>
                <c:pt idx="2812">
                  <c:v>839</c:v>
                </c:pt>
                <c:pt idx="2813">
                  <c:v>839</c:v>
                </c:pt>
                <c:pt idx="2814">
                  <c:v>838</c:v>
                </c:pt>
                <c:pt idx="2815">
                  <c:v>838</c:v>
                </c:pt>
                <c:pt idx="2816">
                  <c:v>839</c:v>
                </c:pt>
                <c:pt idx="2817">
                  <c:v>839</c:v>
                </c:pt>
                <c:pt idx="2818">
                  <c:v>839</c:v>
                </c:pt>
                <c:pt idx="2819">
                  <c:v>839</c:v>
                </c:pt>
                <c:pt idx="2820">
                  <c:v>838</c:v>
                </c:pt>
                <c:pt idx="2821">
                  <c:v>839</c:v>
                </c:pt>
                <c:pt idx="2822">
                  <c:v>839</c:v>
                </c:pt>
                <c:pt idx="2823">
                  <c:v>838</c:v>
                </c:pt>
                <c:pt idx="2824">
                  <c:v>839</c:v>
                </c:pt>
                <c:pt idx="2825">
                  <c:v>839</c:v>
                </c:pt>
                <c:pt idx="2826">
                  <c:v>839</c:v>
                </c:pt>
                <c:pt idx="2827">
                  <c:v>839</c:v>
                </c:pt>
                <c:pt idx="2828">
                  <c:v>839</c:v>
                </c:pt>
                <c:pt idx="2829">
                  <c:v>839</c:v>
                </c:pt>
                <c:pt idx="2830">
                  <c:v>839</c:v>
                </c:pt>
                <c:pt idx="2831">
                  <c:v>840</c:v>
                </c:pt>
                <c:pt idx="2832">
                  <c:v>840</c:v>
                </c:pt>
                <c:pt idx="2833">
                  <c:v>840</c:v>
                </c:pt>
                <c:pt idx="2834">
                  <c:v>840</c:v>
                </c:pt>
                <c:pt idx="2835">
                  <c:v>839</c:v>
                </c:pt>
                <c:pt idx="2836">
                  <c:v>839</c:v>
                </c:pt>
                <c:pt idx="2837">
                  <c:v>840</c:v>
                </c:pt>
                <c:pt idx="2838">
                  <c:v>839</c:v>
                </c:pt>
                <c:pt idx="2839">
                  <c:v>839</c:v>
                </c:pt>
                <c:pt idx="2840">
                  <c:v>839</c:v>
                </c:pt>
                <c:pt idx="2841">
                  <c:v>839</c:v>
                </c:pt>
                <c:pt idx="2842">
                  <c:v>839</c:v>
                </c:pt>
                <c:pt idx="2843">
                  <c:v>839</c:v>
                </c:pt>
                <c:pt idx="2844">
                  <c:v>839</c:v>
                </c:pt>
                <c:pt idx="2845">
                  <c:v>839</c:v>
                </c:pt>
                <c:pt idx="2846">
                  <c:v>839</c:v>
                </c:pt>
                <c:pt idx="2847">
                  <c:v>839</c:v>
                </c:pt>
                <c:pt idx="2848">
                  <c:v>839</c:v>
                </c:pt>
                <c:pt idx="2849">
                  <c:v>839</c:v>
                </c:pt>
                <c:pt idx="2850">
                  <c:v>839</c:v>
                </c:pt>
                <c:pt idx="2851">
                  <c:v>839</c:v>
                </c:pt>
                <c:pt idx="2852">
                  <c:v>839</c:v>
                </c:pt>
                <c:pt idx="2853">
                  <c:v>839</c:v>
                </c:pt>
                <c:pt idx="2854">
                  <c:v>839</c:v>
                </c:pt>
                <c:pt idx="2855">
                  <c:v>839</c:v>
                </c:pt>
                <c:pt idx="2856">
                  <c:v>839</c:v>
                </c:pt>
                <c:pt idx="2857">
                  <c:v>839</c:v>
                </c:pt>
                <c:pt idx="2858">
                  <c:v>838</c:v>
                </c:pt>
                <c:pt idx="2859">
                  <c:v>838</c:v>
                </c:pt>
                <c:pt idx="2860">
                  <c:v>838</c:v>
                </c:pt>
                <c:pt idx="2861">
                  <c:v>838</c:v>
                </c:pt>
                <c:pt idx="2862">
                  <c:v>839</c:v>
                </c:pt>
                <c:pt idx="2863">
                  <c:v>839</c:v>
                </c:pt>
                <c:pt idx="2864">
                  <c:v>839</c:v>
                </c:pt>
                <c:pt idx="2865">
                  <c:v>840</c:v>
                </c:pt>
                <c:pt idx="2866">
                  <c:v>839</c:v>
                </c:pt>
                <c:pt idx="2867">
                  <c:v>838</c:v>
                </c:pt>
                <c:pt idx="2868">
                  <c:v>839</c:v>
                </c:pt>
                <c:pt idx="2869">
                  <c:v>837</c:v>
                </c:pt>
                <c:pt idx="2870">
                  <c:v>839</c:v>
                </c:pt>
                <c:pt idx="2871">
                  <c:v>839</c:v>
                </c:pt>
                <c:pt idx="2872">
                  <c:v>839</c:v>
                </c:pt>
                <c:pt idx="2873">
                  <c:v>840</c:v>
                </c:pt>
                <c:pt idx="2874">
                  <c:v>838</c:v>
                </c:pt>
                <c:pt idx="2875">
                  <c:v>839</c:v>
                </c:pt>
                <c:pt idx="2876">
                  <c:v>841</c:v>
                </c:pt>
                <c:pt idx="2877">
                  <c:v>842</c:v>
                </c:pt>
                <c:pt idx="2878">
                  <c:v>846</c:v>
                </c:pt>
                <c:pt idx="2879">
                  <c:v>850</c:v>
                </c:pt>
                <c:pt idx="2880">
                  <c:v>858</c:v>
                </c:pt>
                <c:pt idx="2881">
                  <c:v>863</c:v>
                </c:pt>
                <c:pt idx="2882">
                  <c:v>870</c:v>
                </c:pt>
                <c:pt idx="2883">
                  <c:v>876</c:v>
                </c:pt>
                <c:pt idx="2884">
                  <c:v>879</c:v>
                </c:pt>
                <c:pt idx="2885">
                  <c:v>881</c:v>
                </c:pt>
                <c:pt idx="2886">
                  <c:v>883</c:v>
                </c:pt>
                <c:pt idx="2887">
                  <c:v>882</c:v>
                </c:pt>
                <c:pt idx="2888">
                  <c:v>881</c:v>
                </c:pt>
                <c:pt idx="2889">
                  <c:v>881</c:v>
                </c:pt>
                <c:pt idx="2890">
                  <c:v>881</c:v>
                </c:pt>
                <c:pt idx="2891">
                  <c:v>880</c:v>
                </c:pt>
                <c:pt idx="2892">
                  <c:v>880</c:v>
                </c:pt>
                <c:pt idx="2893">
                  <c:v>880</c:v>
                </c:pt>
                <c:pt idx="2894">
                  <c:v>880</c:v>
                </c:pt>
                <c:pt idx="2895">
                  <c:v>880</c:v>
                </c:pt>
                <c:pt idx="2896">
                  <c:v>878</c:v>
                </c:pt>
                <c:pt idx="2897">
                  <c:v>879</c:v>
                </c:pt>
                <c:pt idx="2898">
                  <c:v>880</c:v>
                </c:pt>
                <c:pt idx="2899">
                  <c:v>880</c:v>
                </c:pt>
                <c:pt idx="2900">
                  <c:v>880</c:v>
                </c:pt>
                <c:pt idx="2901">
                  <c:v>880</c:v>
                </c:pt>
                <c:pt idx="2902">
                  <c:v>880</c:v>
                </c:pt>
                <c:pt idx="2903">
                  <c:v>880</c:v>
                </c:pt>
                <c:pt idx="2904">
                  <c:v>881</c:v>
                </c:pt>
                <c:pt idx="2905">
                  <c:v>880</c:v>
                </c:pt>
                <c:pt idx="2906">
                  <c:v>880</c:v>
                </c:pt>
                <c:pt idx="2907">
                  <c:v>880</c:v>
                </c:pt>
                <c:pt idx="2908">
                  <c:v>880</c:v>
                </c:pt>
                <c:pt idx="2909">
                  <c:v>880</c:v>
                </c:pt>
                <c:pt idx="2910">
                  <c:v>880</c:v>
                </c:pt>
                <c:pt idx="2911">
                  <c:v>880</c:v>
                </c:pt>
                <c:pt idx="2912">
                  <c:v>880</c:v>
                </c:pt>
                <c:pt idx="2913">
                  <c:v>880</c:v>
                </c:pt>
                <c:pt idx="2914">
                  <c:v>880</c:v>
                </c:pt>
                <c:pt idx="2915">
                  <c:v>880</c:v>
                </c:pt>
                <c:pt idx="2916">
                  <c:v>881</c:v>
                </c:pt>
                <c:pt idx="2917">
                  <c:v>881</c:v>
                </c:pt>
                <c:pt idx="2918">
                  <c:v>881</c:v>
                </c:pt>
                <c:pt idx="2919">
                  <c:v>881</c:v>
                </c:pt>
                <c:pt idx="2920">
                  <c:v>881</c:v>
                </c:pt>
                <c:pt idx="2921">
                  <c:v>881</c:v>
                </c:pt>
                <c:pt idx="2922">
                  <c:v>881</c:v>
                </c:pt>
                <c:pt idx="2923">
                  <c:v>881</c:v>
                </c:pt>
                <c:pt idx="2924">
                  <c:v>880</c:v>
                </c:pt>
                <c:pt idx="2925">
                  <c:v>881</c:v>
                </c:pt>
                <c:pt idx="2926">
                  <c:v>881</c:v>
                </c:pt>
                <c:pt idx="2927">
                  <c:v>881</c:v>
                </c:pt>
                <c:pt idx="2928">
                  <c:v>880</c:v>
                </c:pt>
                <c:pt idx="2929">
                  <c:v>881</c:v>
                </c:pt>
                <c:pt idx="2930">
                  <c:v>880</c:v>
                </c:pt>
                <c:pt idx="2931">
                  <c:v>881</c:v>
                </c:pt>
                <c:pt idx="2932">
                  <c:v>881</c:v>
                </c:pt>
                <c:pt idx="2933">
                  <c:v>881</c:v>
                </c:pt>
                <c:pt idx="2934">
                  <c:v>881</c:v>
                </c:pt>
                <c:pt idx="2935">
                  <c:v>882</c:v>
                </c:pt>
                <c:pt idx="2936">
                  <c:v>882</c:v>
                </c:pt>
                <c:pt idx="2937">
                  <c:v>882</c:v>
                </c:pt>
                <c:pt idx="2938">
                  <c:v>882</c:v>
                </c:pt>
                <c:pt idx="2939">
                  <c:v>881</c:v>
                </c:pt>
                <c:pt idx="2940">
                  <c:v>882</c:v>
                </c:pt>
                <c:pt idx="2941">
                  <c:v>882</c:v>
                </c:pt>
                <c:pt idx="2942">
                  <c:v>881</c:v>
                </c:pt>
                <c:pt idx="2943">
                  <c:v>882</c:v>
                </c:pt>
                <c:pt idx="2944">
                  <c:v>881</c:v>
                </c:pt>
                <c:pt idx="2945">
                  <c:v>881</c:v>
                </c:pt>
                <c:pt idx="2946">
                  <c:v>881</c:v>
                </c:pt>
                <c:pt idx="2947">
                  <c:v>882</c:v>
                </c:pt>
                <c:pt idx="2948">
                  <c:v>881</c:v>
                </c:pt>
                <c:pt idx="2949">
                  <c:v>881</c:v>
                </c:pt>
                <c:pt idx="2950">
                  <c:v>881</c:v>
                </c:pt>
                <c:pt idx="2951">
                  <c:v>881</c:v>
                </c:pt>
                <c:pt idx="2952">
                  <c:v>881</c:v>
                </c:pt>
                <c:pt idx="2953">
                  <c:v>881</c:v>
                </c:pt>
                <c:pt idx="2954">
                  <c:v>881</c:v>
                </c:pt>
                <c:pt idx="2955">
                  <c:v>881</c:v>
                </c:pt>
                <c:pt idx="2956">
                  <c:v>881</c:v>
                </c:pt>
                <c:pt idx="2957">
                  <c:v>882</c:v>
                </c:pt>
                <c:pt idx="2958">
                  <c:v>882</c:v>
                </c:pt>
                <c:pt idx="2959">
                  <c:v>882</c:v>
                </c:pt>
                <c:pt idx="2960">
                  <c:v>881</c:v>
                </c:pt>
                <c:pt idx="2961">
                  <c:v>882</c:v>
                </c:pt>
                <c:pt idx="2962">
                  <c:v>882</c:v>
                </c:pt>
                <c:pt idx="2963">
                  <c:v>882</c:v>
                </c:pt>
                <c:pt idx="2964">
                  <c:v>882</c:v>
                </c:pt>
                <c:pt idx="2965">
                  <c:v>882</c:v>
                </c:pt>
                <c:pt idx="2966">
                  <c:v>881</c:v>
                </c:pt>
                <c:pt idx="2967">
                  <c:v>881</c:v>
                </c:pt>
                <c:pt idx="2968">
                  <c:v>882</c:v>
                </c:pt>
                <c:pt idx="2969">
                  <c:v>882</c:v>
                </c:pt>
                <c:pt idx="2970">
                  <c:v>882</c:v>
                </c:pt>
                <c:pt idx="2971">
                  <c:v>883</c:v>
                </c:pt>
                <c:pt idx="2972">
                  <c:v>882</c:v>
                </c:pt>
                <c:pt idx="2973">
                  <c:v>883</c:v>
                </c:pt>
                <c:pt idx="2974">
                  <c:v>882</c:v>
                </c:pt>
                <c:pt idx="2975">
                  <c:v>882</c:v>
                </c:pt>
                <c:pt idx="2976">
                  <c:v>882</c:v>
                </c:pt>
                <c:pt idx="2977">
                  <c:v>882</c:v>
                </c:pt>
                <c:pt idx="2978">
                  <c:v>882</c:v>
                </c:pt>
                <c:pt idx="2979">
                  <c:v>882</c:v>
                </c:pt>
                <c:pt idx="2980">
                  <c:v>883</c:v>
                </c:pt>
                <c:pt idx="2981">
                  <c:v>883</c:v>
                </c:pt>
                <c:pt idx="2982">
                  <c:v>883</c:v>
                </c:pt>
                <c:pt idx="2983">
                  <c:v>883</c:v>
                </c:pt>
                <c:pt idx="2984">
                  <c:v>883</c:v>
                </c:pt>
                <c:pt idx="2985">
                  <c:v>883</c:v>
                </c:pt>
                <c:pt idx="2986">
                  <c:v>883</c:v>
                </c:pt>
                <c:pt idx="2987">
                  <c:v>882</c:v>
                </c:pt>
                <c:pt idx="2988">
                  <c:v>883</c:v>
                </c:pt>
                <c:pt idx="2989">
                  <c:v>882</c:v>
                </c:pt>
                <c:pt idx="2990">
                  <c:v>882</c:v>
                </c:pt>
                <c:pt idx="2991">
                  <c:v>882</c:v>
                </c:pt>
                <c:pt idx="2992">
                  <c:v>882</c:v>
                </c:pt>
                <c:pt idx="2993">
                  <c:v>882</c:v>
                </c:pt>
                <c:pt idx="2994">
                  <c:v>883</c:v>
                </c:pt>
                <c:pt idx="2995">
                  <c:v>884</c:v>
                </c:pt>
                <c:pt idx="2996">
                  <c:v>884</c:v>
                </c:pt>
                <c:pt idx="2997">
                  <c:v>885</c:v>
                </c:pt>
                <c:pt idx="2998">
                  <c:v>884</c:v>
                </c:pt>
                <c:pt idx="2999">
                  <c:v>883</c:v>
                </c:pt>
                <c:pt idx="3000">
                  <c:v>882</c:v>
                </c:pt>
                <c:pt idx="3001">
                  <c:v>881</c:v>
                </c:pt>
                <c:pt idx="3002">
                  <c:v>880</c:v>
                </c:pt>
                <c:pt idx="3003">
                  <c:v>879</c:v>
                </c:pt>
                <c:pt idx="3004">
                  <c:v>879</c:v>
                </c:pt>
                <c:pt idx="3005">
                  <c:v>879</c:v>
                </c:pt>
                <c:pt idx="3006">
                  <c:v>879</c:v>
                </c:pt>
                <c:pt idx="3007">
                  <c:v>879</c:v>
                </c:pt>
                <c:pt idx="3008">
                  <c:v>879</c:v>
                </c:pt>
                <c:pt idx="3009">
                  <c:v>878</c:v>
                </c:pt>
                <c:pt idx="3010">
                  <c:v>878</c:v>
                </c:pt>
                <c:pt idx="3011">
                  <c:v>878</c:v>
                </c:pt>
                <c:pt idx="3012">
                  <c:v>879</c:v>
                </c:pt>
                <c:pt idx="3013">
                  <c:v>879</c:v>
                </c:pt>
                <c:pt idx="3014">
                  <c:v>878</c:v>
                </c:pt>
                <c:pt idx="3015">
                  <c:v>879</c:v>
                </c:pt>
                <c:pt idx="3016">
                  <c:v>879</c:v>
                </c:pt>
                <c:pt idx="3017">
                  <c:v>879</c:v>
                </c:pt>
                <c:pt idx="3018">
                  <c:v>880</c:v>
                </c:pt>
                <c:pt idx="3019">
                  <c:v>880</c:v>
                </c:pt>
                <c:pt idx="3020">
                  <c:v>881</c:v>
                </c:pt>
                <c:pt idx="3021">
                  <c:v>881</c:v>
                </c:pt>
                <c:pt idx="3022">
                  <c:v>881</c:v>
                </c:pt>
                <c:pt idx="3023">
                  <c:v>880</c:v>
                </c:pt>
                <c:pt idx="3024">
                  <c:v>881</c:v>
                </c:pt>
                <c:pt idx="3025">
                  <c:v>879</c:v>
                </c:pt>
                <c:pt idx="3026">
                  <c:v>881</c:v>
                </c:pt>
                <c:pt idx="3027">
                  <c:v>880</c:v>
                </c:pt>
                <c:pt idx="3028">
                  <c:v>880</c:v>
                </c:pt>
                <c:pt idx="3029">
                  <c:v>880</c:v>
                </c:pt>
                <c:pt idx="3030">
                  <c:v>881</c:v>
                </c:pt>
                <c:pt idx="3031">
                  <c:v>880</c:v>
                </c:pt>
                <c:pt idx="3032">
                  <c:v>880</c:v>
                </c:pt>
                <c:pt idx="3033">
                  <c:v>880</c:v>
                </c:pt>
                <c:pt idx="3034">
                  <c:v>881</c:v>
                </c:pt>
                <c:pt idx="3035">
                  <c:v>881</c:v>
                </c:pt>
                <c:pt idx="3036">
                  <c:v>881</c:v>
                </c:pt>
                <c:pt idx="3037">
                  <c:v>881</c:v>
                </c:pt>
                <c:pt idx="3038">
                  <c:v>881</c:v>
                </c:pt>
                <c:pt idx="3039">
                  <c:v>881</c:v>
                </c:pt>
                <c:pt idx="3040">
                  <c:v>880</c:v>
                </c:pt>
                <c:pt idx="3041">
                  <c:v>880</c:v>
                </c:pt>
                <c:pt idx="3042">
                  <c:v>880</c:v>
                </c:pt>
                <c:pt idx="3043">
                  <c:v>880</c:v>
                </c:pt>
                <c:pt idx="3044">
                  <c:v>880</c:v>
                </c:pt>
                <c:pt idx="3045">
                  <c:v>880</c:v>
                </c:pt>
                <c:pt idx="3046">
                  <c:v>879</c:v>
                </c:pt>
                <c:pt idx="3047">
                  <c:v>879</c:v>
                </c:pt>
                <c:pt idx="3048">
                  <c:v>880</c:v>
                </c:pt>
                <c:pt idx="3049">
                  <c:v>880</c:v>
                </c:pt>
                <c:pt idx="3050">
                  <c:v>880</c:v>
                </c:pt>
                <c:pt idx="3051">
                  <c:v>880</c:v>
                </c:pt>
                <c:pt idx="3052">
                  <c:v>880</c:v>
                </c:pt>
                <c:pt idx="3053">
                  <c:v>880</c:v>
                </c:pt>
                <c:pt idx="3054">
                  <c:v>880</c:v>
                </c:pt>
                <c:pt idx="3055">
                  <c:v>880</c:v>
                </c:pt>
                <c:pt idx="3056">
                  <c:v>881</c:v>
                </c:pt>
                <c:pt idx="3057">
                  <c:v>880</c:v>
                </c:pt>
                <c:pt idx="3058">
                  <c:v>881</c:v>
                </c:pt>
                <c:pt idx="3059">
                  <c:v>881</c:v>
                </c:pt>
                <c:pt idx="3060">
                  <c:v>880</c:v>
                </c:pt>
                <c:pt idx="3061">
                  <c:v>878</c:v>
                </c:pt>
                <c:pt idx="3062">
                  <c:v>873</c:v>
                </c:pt>
                <c:pt idx="3063">
                  <c:v>866</c:v>
                </c:pt>
                <c:pt idx="3064">
                  <c:v>861</c:v>
                </c:pt>
                <c:pt idx="3065">
                  <c:v>856</c:v>
                </c:pt>
                <c:pt idx="3066">
                  <c:v>851</c:v>
                </c:pt>
                <c:pt idx="3067">
                  <c:v>847</c:v>
                </c:pt>
                <c:pt idx="3068">
                  <c:v>841</c:v>
                </c:pt>
                <c:pt idx="3069">
                  <c:v>839</c:v>
                </c:pt>
                <c:pt idx="3070">
                  <c:v>836</c:v>
                </c:pt>
                <c:pt idx="3071">
                  <c:v>833</c:v>
                </c:pt>
                <c:pt idx="3072">
                  <c:v>831</c:v>
                </c:pt>
                <c:pt idx="3073">
                  <c:v>829</c:v>
                </c:pt>
                <c:pt idx="3074">
                  <c:v>828</c:v>
                </c:pt>
                <c:pt idx="3075">
                  <c:v>826</c:v>
                </c:pt>
                <c:pt idx="3076">
                  <c:v>823</c:v>
                </c:pt>
                <c:pt idx="3077">
                  <c:v>822</c:v>
                </c:pt>
                <c:pt idx="3078">
                  <c:v>820</c:v>
                </c:pt>
                <c:pt idx="3079">
                  <c:v>817</c:v>
                </c:pt>
                <c:pt idx="3080">
                  <c:v>817</c:v>
                </c:pt>
                <c:pt idx="3081">
                  <c:v>817</c:v>
                </c:pt>
                <c:pt idx="3082">
                  <c:v>817</c:v>
                </c:pt>
                <c:pt idx="3083">
                  <c:v>817</c:v>
                </c:pt>
                <c:pt idx="3084">
                  <c:v>816</c:v>
                </c:pt>
                <c:pt idx="3085">
                  <c:v>817</c:v>
                </c:pt>
                <c:pt idx="3086">
                  <c:v>817</c:v>
                </c:pt>
                <c:pt idx="3087">
                  <c:v>818</c:v>
                </c:pt>
                <c:pt idx="3088">
                  <c:v>817</c:v>
                </c:pt>
                <c:pt idx="3089">
                  <c:v>818</c:v>
                </c:pt>
                <c:pt idx="3090">
                  <c:v>817</c:v>
                </c:pt>
                <c:pt idx="3091">
                  <c:v>818</c:v>
                </c:pt>
                <c:pt idx="3092">
                  <c:v>817</c:v>
                </c:pt>
                <c:pt idx="3093">
                  <c:v>817</c:v>
                </c:pt>
                <c:pt idx="3094">
                  <c:v>817</c:v>
                </c:pt>
                <c:pt idx="3095">
                  <c:v>817</c:v>
                </c:pt>
                <c:pt idx="3096">
                  <c:v>816</c:v>
                </c:pt>
                <c:pt idx="3097">
                  <c:v>817</c:v>
                </c:pt>
                <c:pt idx="3098">
                  <c:v>816</c:v>
                </c:pt>
                <c:pt idx="3099">
                  <c:v>817</c:v>
                </c:pt>
                <c:pt idx="3100">
                  <c:v>817</c:v>
                </c:pt>
                <c:pt idx="3101">
                  <c:v>817</c:v>
                </c:pt>
                <c:pt idx="3102">
                  <c:v>817</c:v>
                </c:pt>
                <c:pt idx="3103">
                  <c:v>817</c:v>
                </c:pt>
                <c:pt idx="3104">
                  <c:v>818</c:v>
                </c:pt>
                <c:pt idx="3105">
                  <c:v>818</c:v>
                </c:pt>
                <c:pt idx="3106">
                  <c:v>818</c:v>
                </c:pt>
                <c:pt idx="3107">
                  <c:v>819</c:v>
                </c:pt>
                <c:pt idx="3108">
                  <c:v>819</c:v>
                </c:pt>
                <c:pt idx="3109">
                  <c:v>819</c:v>
                </c:pt>
                <c:pt idx="3110">
                  <c:v>820</c:v>
                </c:pt>
                <c:pt idx="3111">
                  <c:v>819</c:v>
                </c:pt>
                <c:pt idx="3112">
                  <c:v>819</c:v>
                </c:pt>
                <c:pt idx="3113">
                  <c:v>820</c:v>
                </c:pt>
                <c:pt idx="3114">
                  <c:v>819</c:v>
                </c:pt>
                <c:pt idx="3115">
                  <c:v>819</c:v>
                </c:pt>
                <c:pt idx="3116">
                  <c:v>820</c:v>
                </c:pt>
                <c:pt idx="3117">
                  <c:v>820</c:v>
                </c:pt>
                <c:pt idx="3118">
                  <c:v>820</c:v>
                </c:pt>
                <c:pt idx="3119">
                  <c:v>820</c:v>
                </c:pt>
                <c:pt idx="3120">
                  <c:v>821</c:v>
                </c:pt>
                <c:pt idx="3121">
                  <c:v>821</c:v>
                </c:pt>
                <c:pt idx="3122">
                  <c:v>820</c:v>
                </c:pt>
                <c:pt idx="3123">
                  <c:v>822</c:v>
                </c:pt>
                <c:pt idx="3124">
                  <c:v>822</c:v>
                </c:pt>
                <c:pt idx="3125">
                  <c:v>822</c:v>
                </c:pt>
                <c:pt idx="3126">
                  <c:v>822</c:v>
                </c:pt>
                <c:pt idx="3127">
                  <c:v>822</c:v>
                </c:pt>
                <c:pt idx="3128">
                  <c:v>823</c:v>
                </c:pt>
                <c:pt idx="3129">
                  <c:v>822</c:v>
                </c:pt>
                <c:pt idx="3130">
                  <c:v>822</c:v>
                </c:pt>
                <c:pt idx="3131">
                  <c:v>822</c:v>
                </c:pt>
                <c:pt idx="3132">
                  <c:v>823</c:v>
                </c:pt>
                <c:pt idx="3133">
                  <c:v>822</c:v>
                </c:pt>
                <c:pt idx="3134">
                  <c:v>822</c:v>
                </c:pt>
                <c:pt idx="3135">
                  <c:v>822</c:v>
                </c:pt>
                <c:pt idx="3136">
                  <c:v>822</c:v>
                </c:pt>
                <c:pt idx="3137">
                  <c:v>823</c:v>
                </c:pt>
                <c:pt idx="3138">
                  <c:v>823</c:v>
                </c:pt>
                <c:pt idx="3139">
                  <c:v>823</c:v>
                </c:pt>
                <c:pt idx="3140">
                  <c:v>823</c:v>
                </c:pt>
                <c:pt idx="3141">
                  <c:v>823</c:v>
                </c:pt>
                <c:pt idx="3142">
                  <c:v>824</c:v>
                </c:pt>
                <c:pt idx="3143">
                  <c:v>824</c:v>
                </c:pt>
                <c:pt idx="3144">
                  <c:v>823</c:v>
                </c:pt>
                <c:pt idx="3145">
                  <c:v>824</c:v>
                </c:pt>
                <c:pt idx="3146">
                  <c:v>823</c:v>
                </c:pt>
                <c:pt idx="3147">
                  <c:v>823</c:v>
                </c:pt>
                <c:pt idx="3148">
                  <c:v>823</c:v>
                </c:pt>
                <c:pt idx="3149">
                  <c:v>824</c:v>
                </c:pt>
                <c:pt idx="3150">
                  <c:v>823</c:v>
                </c:pt>
                <c:pt idx="3151">
                  <c:v>823</c:v>
                </c:pt>
                <c:pt idx="3152">
                  <c:v>824</c:v>
                </c:pt>
                <c:pt idx="3153">
                  <c:v>824</c:v>
                </c:pt>
                <c:pt idx="3154">
                  <c:v>823</c:v>
                </c:pt>
                <c:pt idx="3155">
                  <c:v>824</c:v>
                </c:pt>
                <c:pt idx="3156">
                  <c:v>824</c:v>
                </c:pt>
                <c:pt idx="3157">
                  <c:v>824</c:v>
                </c:pt>
                <c:pt idx="3158">
                  <c:v>824</c:v>
                </c:pt>
                <c:pt idx="3159">
                  <c:v>824</c:v>
                </c:pt>
                <c:pt idx="3160">
                  <c:v>824</c:v>
                </c:pt>
                <c:pt idx="3161">
                  <c:v>825</c:v>
                </c:pt>
                <c:pt idx="3162">
                  <c:v>825</c:v>
                </c:pt>
                <c:pt idx="3163">
                  <c:v>825</c:v>
                </c:pt>
                <c:pt idx="3164">
                  <c:v>825</c:v>
                </c:pt>
                <c:pt idx="3165">
                  <c:v>825</c:v>
                </c:pt>
                <c:pt idx="3166">
                  <c:v>825</c:v>
                </c:pt>
                <c:pt idx="3167">
                  <c:v>826</c:v>
                </c:pt>
                <c:pt idx="3168">
                  <c:v>826</c:v>
                </c:pt>
                <c:pt idx="3169">
                  <c:v>826</c:v>
                </c:pt>
                <c:pt idx="3170">
                  <c:v>826</c:v>
                </c:pt>
                <c:pt idx="3171">
                  <c:v>826</c:v>
                </c:pt>
                <c:pt idx="3172">
                  <c:v>826</c:v>
                </c:pt>
                <c:pt idx="3173">
                  <c:v>826</c:v>
                </c:pt>
                <c:pt idx="3174">
                  <c:v>827</c:v>
                </c:pt>
                <c:pt idx="3175">
                  <c:v>827</c:v>
                </c:pt>
                <c:pt idx="3176">
                  <c:v>827</c:v>
                </c:pt>
                <c:pt idx="3177">
                  <c:v>828</c:v>
                </c:pt>
                <c:pt idx="3178">
                  <c:v>827</c:v>
                </c:pt>
                <c:pt idx="3179">
                  <c:v>827</c:v>
                </c:pt>
                <c:pt idx="3180">
                  <c:v>827</c:v>
                </c:pt>
                <c:pt idx="3181">
                  <c:v>827</c:v>
                </c:pt>
                <c:pt idx="3182">
                  <c:v>827</c:v>
                </c:pt>
                <c:pt idx="3183">
                  <c:v>826</c:v>
                </c:pt>
                <c:pt idx="3184">
                  <c:v>826</c:v>
                </c:pt>
                <c:pt idx="3185">
                  <c:v>826</c:v>
                </c:pt>
                <c:pt idx="3186">
                  <c:v>827</c:v>
                </c:pt>
                <c:pt idx="3187">
                  <c:v>827</c:v>
                </c:pt>
                <c:pt idx="3188">
                  <c:v>827</c:v>
                </c:pt>
                <c:pt idx="3189">
                  <c:v>827</c:v>
                </c:pt>
                <c:pt idx="3190">
                  <c:v>826</c:v>
                </c:pt>
                <c:pt idx="3191">
                  <c:v>827</c:v>
                </c:pt>
                <c:pt idx="3192">
                  <c:v>827</c:v>
                </c:pt>
                <c:pt idx="3193">
                  <c:v>827</c:v>
                </c:pt>
                <c:pt idx="3194">
                  <c:v>827</c:v>
                </c:pt>
                <c:pt idx="3195">
                  <c:v>827</c:v>
                </c:pt>
                <c:pt idx="3196">
                  <c:v>827</c:v>
                </c:pt>
                <c:pt idx="3197">
                  <c:v>827</c:v>
                </c:pt>
                <c:pt idx="3198">
                  <c:v>827</c:v>
                </c:pt>
                <c:pt idx="3199">
                  <c:v>826</c:v>
                </c:pt>
                <c:pt idx="3200">
                  <c:v>827</c:v>
                </c:pt>
                <c:pt idx="3201">
                  <c:v>827</c:v>
                </c:pt>
                <c:pt idx="3202">
                  <c:v>827</c:v>
                </c:pt>
                <c:pt idx="3203">
                  <c:v>827</c:v>
                </c:pt>
                <c:pt idx="3204">
                  <c:v>828</c:v>
                </c:pt>
                <c:pt idx="3205">
                  <c:v>828</c:v>
                </c:pt>
                <c:pt idx="3206">
                  <c:v>827</c:v>
                </c:pt>
                <c:pt idx="3207">
                  <c:v>828</c:v>
                </c:pt>
                <c:pt idx="3208">
                  <c:v>827</c:v>
                </c:pt>
                <c:pt idx="3209">
                  <c:v>827</c:v>
                </c:pt>
                <c:pt idx="3210">
                  <c:v>828</c:v>
                </c:pt>
                <c:pt idx="3211">
                  <c:v>827</c:v>
                </c:pt>
                <c:pt idx="3212">
                  <c:v>828</c:v>
                </c:pt>
                <c:pt idx="3213">
                  <c:v>828</c:v>
                </c:pt>
                <c:pt idx="3214">
                  <c:v>828</c:v>
                </c:pt>
                <c:pt idx="3215">
                  <c:v>828</c:v>
                </c:pt>
                <c:pt idx="3216">
                  <c:v>829</c:v>
                </c:pt>
                <c:pt idx="3217">
                  <c:v>828</c:v>
                </c:pt>
                <c:pt idx="3218">
                  <c:v>829</c:v>
                </c:pt>
                <c:pt idx="3219">
                  <c:v>828</c:v>
                </c:pt>
                <c:pt idx="3220">
                  <c:v>829</c:v>
                </c:pt>
                <c:pt idx="3221">
                  <c:v>828</c:v>
                </c:pt>
                <c:pt idx="3222">
                  <c:v>828</c:v>
                </c:pt>
                <c:pt idx="3223">
                  <c:v>828</c:v>
                </c:pt>
                <c:pt idx="3224">
                  <c:v>828</c:v>
                </c:pt>
                <c:pt idx="3225">
                  <c:v>828</c:v>
                </c:pt>
                <c:pt idx="3226">
                  <c:v>828</c:v>
                </c:pt>
                <c:pt idx="3227">
                  <c:v>828</c:v>
                </c:pt>
                <c:pt idx="3228">
                  <c:v>829</c:v>
                </c:pt>
                <c:pt idx="3229">
                  <c:v>829</c:v>
                </c:pt>
                <c:pt idx="3230">
                  <c:v>828</c:v>
                </c:pt>
                <c:pt idx="3231">
                  <c:v>829</c:v>
                </c:pt>
                <c:pt idx="3232">
                  <c:v>829</c:v>
                </c:pt>
                <c:pt idx="3233">
                  <c:v>829</c:v>
                </c:pt>
                <c:pt idx="3234">
                  <c:v>829</c:v>
                </c:pt>
                <c:pt idx="3235">
                  <c:v>829</c:v>
                </c:pt>
                <c:pt idx="3236">
                  <c:v>829</c:v>
                </c:pt>
                <c:pt idx="3237">
                  <c:v>829</c:v>
                </c:pt>
                <c:pt idx="3238">
                  <c:v>829</c:v>
                </c:pt>
                <c:pt idx="3239">
                  <c:v>829</c:v>
                </c:pt>
                <c:pt idx="3240">
                  <c:v>829</c:v>
                </c:pt>
                <c:pt idx="3241">
                  <c:v>828</c:v>
                </c:pt>
                <c:pt idx="3242">
                  <c:v>829</c:v>
                </c:pt>
                <c:pt idx="3243">
                  <c:v>829</c:v>
                </c:pt>
                <c:pt idx="3244">
                  <c:v>828</c:v>
                </c:pt>
                <c:pt idx="3245">
                  <c:v>828</c:v>
                </c:pt>
                <c:pt idx="3246">
                  <c:v>828</c:v>
                </c:pt>
                <c:pt idx="3247">
                  <c:v>828</c:v>
                </c:pt>
                <c:pt idx="3248">
                  <c:v>829</c:v>
                </c:pt>
                <c:pt idx="3249">
                  <c:v>829</c:v>
                </c:pt>
                <c:pt idx="3250">
                  <c:v>829</c:v>
                </c:pt>
                <c:pt idx="3251">
                  <c:v>829</c:v>
                </c:pt>
                <c:pt idx="3252">
                  <c:v>829</c:v>
                </c:pt>
                <c:pt idx="3253">
                  <c:v>829</c:v>
                </c:pt>
                <c:pt idx="3254">
                  <c:v>829</c:v>
                </c:pt>
                <c:pt idx="3255">
                  <c:v>829</c:v>
                </c:pt>
                <c:pt idx="3256">
                  <c:v>829</c:v>
                </c:pt>
                <c:pt idx="3257">
                  <c:v>829</c:v>
                </c:pt>
                <c:pt idx="3258">
                  <c:v>829</c:v>
                </c:pt>
                <c:pt idx="3259">
                  <c:v>828</c:v>
                </c:pt>
                <c:pt idx="3260">
                  <c:v>828</c:v>
                </c:pt>
                <c:pt idx="3261">
                  <c:v>828</c:v>
                </c:pt>
                <c:pt idx="3262">
                  <c:v>827</c:v>
                </c:pt>
                <c:pt idx="3263">
                  <c:v>828</c:v>
                </c:pt>
                <c:pt idx="3264">
                  <c:v>828</c:v>
                </c:pt>
                <c:pt idx="3265">
                  <c:v>828</c:v>
                </c:pt>
                <c:pt idx="3266">
                  <c:v>828</c:v>
                </c:pt>
                <c:pt idx="3267">
                  <c:v>828</c:v>
                </c:pt>
                <c:pt idx="3268">
                  <c:v>828</c:v>
                </c:pt>
                <c:pt idx="3269">
                  <c:v>828</c:v>
                </c:pt>
                <c:pt idx="3270">
                  <c:v>829</c:v>
                </c:pt>
                <c:pt idx="3271">
                  <c:v>828</c:v>
                </c:pt>
                <c:pt idx="3272">
                  <c:v>829</c:v>
                </c:pt>
                <c:pt idx="3273">
                  <c:v>828</c:v>
                </c:pt>
                <c:pt idx="3274">
                  <c:v>829</c:v>
                </c:pt>
                <c:pt idx="3275">
                  <c:v>828</c:v>
                </c:pt>
                <c:pt idx="3276">
                  <c:v>828</c:v>
                </c:pt>
                <c:pt idx="3277">
                  <c:v>828</c:v>
                </c:pt>
                <c:pt idx="3278">
                  <c:v>828</c:v>
                </c:pt>
                <c:pt idx="3279">
                  <c:v>828</c:v>
                </c:pt>
                <c:pt idx="3280">
                  <c:v>828</c:v>
                </c:pt>
                <c:pt idx="3281">
                  <c:v>827</c:v>
                </c:pt>
                <c:pt idx="3282">
                  <c:v>827</c:v>
                </c:pt>
                <c:pt idx="3283">
                  <c:v>828</c:v>
                </c:pt>
                <c:pt idx="3284">
                  <c:v>828</c:v>
                </c:pt>
                <c:pt idx="3285">
                  <c:v>828</c:v>
                </c:pt>
                <c:pt idx="3286">
                  <c:v>828</c:v>
                </c:pt>
                <c:pt idx="3287">
                  <c:v>828</c:v>
                </c:pt>
                <c:pt idx="3288">
                  <c:v>828</c:v>
                </c:pt>
                <c:pt idx="3289">
                  <c:v>828</c:v>
                </c:pt>
                <c:pt idx="3290">
                  <c:v>828</c:v>
                </c:pt>
                <c:pt idx="3291">
                  <c:v>828</c:v>
                </c:pt>
                <c:pt idx="3292">
                  <c:v>828</c:v>
                </c:pt>
                <c:pt idx="3293">
                  <c:v>831</c:v>
                </c:pt>
                <c:pt idx="3294">
                  <c:v>833</c:v>
                </c:pt>
                <c:pt idx="3295">
                  <c:v>837</c:v>
                </c:pt>
                <c:pt idx="3296">
                  <c:v>844</c:v>
                </c:pt>
                <c:pt idx="3297">
                  <c:v>853</c:v>
                </c:pt>
                <c:pt idx="3298">
                  <c:v>860</c:v>
                </c:pt>
                <c:pt idx="3299">
                  <c:v>865</c:v>
                </c:pt>
                <c:pt idx="3300">
                  <c:v>870</c:v>
                </c:pt>
                <c:pt idx="3301">
                  <c:v>872</c:v>
                </c:pt>
                <c:pt idx="3302">
                  <c:v>874</c:v>
                </c:pt>
                <c:pt idx="3303">
                  <c:v>874</c:v>
                </c:pt>
                <c:pt idx="3304">
                  <c:v>875</c:v>
                </c:pt>
                <c:pt idx="3305">
                  <c:v>875</c:v>
                </c:pt>
                <c:pt idx="3306">
                  <c:v>877</c:v>
                </c:pt>
                <c:pt idx="3307">
                  <c:v>877</c:v>
                </c:pt>
                <c:pt idx="3308">
                  <c:v>879</c:v>
                </c:pt>
                <c:pt idx="3309">
                  <c:v>879</c:v>
                </c:pt>
                <c:pt idx="3310">
                  <c:v>879</c:v>
                </c:pt>
                <c:pt idx="3311">
                  <c:v>878</c:v>
                </c:pt>
                <c:pt idx="3312">
                  <c:v>879</c:v>
                </c:pt>
                <c:pt idx="3313">
                  <c:v>878</c:v>
                </c:pt>
                <c:pt idx="3314">
                  <c:v>878</c:v>
                </c:pt>
                <c:pt idx="3315">
                  <c:v>878</c:v>
                </c:pt>
                <c:pt idx="3316">
                  <c:v>877</c:v>
                </c:pt>
                <c:pt idx="3317">
                  <c:v>878</c:v>
                </c:pt>
                <c:pt idx="3318">
                  <c:v>878</c:v>
                </c:pt>
                <c:pt idx="3319">
                  <c:v>878</c:v>
                </c:pt>
                <c:pt idx="3320">
                  <c:v>878</c:v>
                </c:pt>
                <c:pt idx="3321">
                  <c:v>879</c:v>
                </c:pt>
                <c:pt idx="3322">
                  <c:v>879</c:v>
                </c:pt>
                <c:pt idx="3323">
                  <c:v>878</c:v>
                </c:pt>
                <c:pt idx="3324">
                  <c:v>879</c:v>
                </c:pt>
                <c:pt idx="3325">
                  <c:v>879</c:v>
                </c:pt>
                <c:pt idx="3326">
                  <c:v>880</c:v>
                </c:pt>
                <c:pt idx="3327">
                  <c:v>879</c:v>
                </c:pt>
                <c:pt idx="3328">
                  <c:v>879</c:v>
                </c:pt>
                <c:pt idx="3329">
                  <c:v>879</c:v>
                </c:pt>
                <c:pt idx="3330">
                  <c:v>880</c:v>
                </c:pt>
                <c:pt idx="3331">
                  <c:v>879</c:v>
                </c:pt>
                <c:pt idx="3332">
                  <c:v>879</c:v>
                </c:pt>
                <c:pt idx="3333">
                  <c:v>879</c:v>
                </c:pt>
                <c:pt idx="3334">
                  <c:v>879</c:v>
                </c:pt>
                <c:pt idx="3335">
                  <c:v>879</c:v>
                </c:pt>
                <c:pt idx="3336">
                  <c:v>880</c:v>
                </c:pt>
                <c:pt idx="3337">
                  <c:v>879</c:v>
                </c:pt>
                <c:pt idx="3338">
                  <c:v>877</c:v>
                </c:pt>
                <c:pt idx="3339">
                  <c:v>878</c:v>
                </c:pt>
                <c:pt idx="3340">
                  <c:v>878</c:v>
                </c:pt>
                <c:pt idx="3341">
                  <c:v>875</c:v>
                </c:pt>
                <c:pt idx="3342">
                  <c:v>869</c:v>
                </c:pt>
                <c:pt idx="3343">
                  <c:v>863</c:v>
                </c:pt>
                <c:pt idx="3344">
                  <c:v>857</c:v>
                </c:pt>
                <c:pt idx="3345">
                  <c:v>852</c:v>
                </c:pt>
                <c:pt idx="3346">
                  <c:v>846</c:v>
                </c:pt>
                <c:pt idx="3347">
                  <c:v>844</c:v>
                </c:pt>
                <c:pt idx="3348">
                  <c:v>841</c:v>
                </c:pt>
                <c:pt idx="3349">
                  <c:v>840</c:v>
                </c:pt>
                <c:pt idx="3350">
                  <c:v>839</c:v>
                </c:pt>
                <c:pt idx="3351">
                  <c:v>839</c:v>
                </c:pt>
                <c:pt idx="3352">
                  <c:v>839</c:v>
                </c:pt>
                <c:pt idx="3353">
                  <c:v>839</c:v>
                </c:pt>
                <c:pt idx="3354">
                  <c:v>838</c:v>
                </c:pt>
                <c:pt idx="3355">
                  <c:v>839</c:v>
                </c:pt>
                <c:pt idx="3356">
                  <c:v>839</c:v>
                </c:pt>
                <c:pt idx="3357">
                  <c:v>839</c:v>
                </c:pt>
                <c:pt idx="3358">
                  <c:v>840</c:v>
                </c:pt>
                <c:pt idx="3359">
                  <c:v>839</c:v>
                </c:pt>
                <c:pt idx="3360">
                  <c:v>839</c:v>
                </c:pt>
                <c:pt idx="3361">
                  <c:v>841</c:v>
                </c:pt>
                <c:pt idx="3362">
                  <c:v>841</c:v>
                </c:pt>
                <c:pt idx="3363">
                  <c:v>841</c:v>
                </c:pt>
                <c:pt idx="3364">
                  <c:v>841</c:v>
                </c:pt>
                <c:pt idx="3365">
                  <c:v>841</c:v>
                </c:pt>
                <c:pt idx="3366">
                  <c:v>841</c:v>
                </c:pt>
                <c:pt idx="3367">
                  <c:v>840</c:v>
                </c:pt>
                <c:pt idx="3368">
                  <c:v>841</c:v>
                </c:pt>
                <c:pt idx="3369">
                  <c:v>841</c:v>
                </c:pt>
                <c:pt idx="3370">
                  <c:v>840</c:v>
                </c:pt>
                <c:pt idx="3371">
                  <c:v>841</c:v>
                </c:pt>
                <c:pt idx="3372">
                  <c:v>841</c:v>
                </c:pt>
                <c:pt idx="3373">
                  <c:v>842</c:v>
                </c:pt>
                <c:pt idx="3374">
                  <c:v>843</c:v>
                </c:pt>
                <c:pt idx="3375">
                  <c:v>843</c:v>
                </c:pt>
                <c:pt idx="3376">
                  <c:v>846</c:v>
                </c:pt>
                <c:pt idx="3377">
                  <c:v>852</c:v>
                </c:pt>
                <c:pt idx="3378">
                  <c:v>858</c:v>
                </c:pt>
                <c:pt idx="3379">
                  <c:v>865</c:v>
                </c:pt>
                <c:pt idx="3380">
                  <c:v>871</c:v>
                </c:pt>
                <c:pt idx="3381">
                  <c:v>872</c:v>
                </c:pt>
                <c:pt idx="3382">
                  <c:v>875</c:v>
                </c:pt>
                <c:pt idx="3383">
                  <c:v>875</c:v>
                </c:pt>
                <c:pt idx="3384">
                  <c:v>877</c:v>
                </c:pt>
                <c:pt idx="3385">
                  <c:v>878</c:v>
                </c:pt>
                <c:pt idx="3386">
                  <c:v>879</c:v>
                </c:pt>
                <c:pt idx="3387">
                  <c:v>881</c:v>
                </c:pt>
                <c:pt idx="3388">
                  <c:v>882</c:v>
                </c:pt>
                <c:pt idx="3389">
                  <c:v>883</c:v>
                </c:pt>
                <c:pt idx="3390">
                  <c:v>882</c:v>
                </c:pt>
                <c:pt idx="3391">
                  <c:v>883</c:v>
                </c:pt>
                <c:pt idx="3392">
                  <c:v>883</c:v>
                </c:pt>
                <c:pt idx="3393">
                  <c:v>883</c:v>
                </c:pt>
                <c:pt idx="3394">
                  <c:v>883</c:v>
                </c:pt>
                <c:pt idx="3395">
                  <c:v>883</c:v>
                </c:pt>
                <c:pt idx="3396">
                  <c:v>883</c:v>
                </c:pt>
                <c:pt idx="3397">
                  <c:v>883</c:v>
                </c:pt>
                <c:pt idx="3398">
                  <c:v>884</c:v>
                </c:pt>
                <c:pt idx="3399">
                  <c:v>883</c:v>
                </c:pt>
                <c:pt idx="3400">
                  <c:v>883</c:v>
                </c:pt>
                <c:pt idx="3401">
                  <c:v>883</c:v>
                </c:pt>
                <c:pt idx="3402">
                  <c:v>883</c:v>
                </c:pt>
                <c:pt idx="3403">
                  <c:v>883</c:v>
                </c:pt>
                <c:pt idx="3404">
                  <c:v>883</c:v>
                </c:pt>
                <c:pt idx="3405">
                  <c:v>882</c:v>
                </c:pt>
                <c:pt idx="3406">
                  <c:v>883</c:v>
                </c:pt>
                <c:pt idx="3407">
                  <c:v>883</c:v>
                </c:pt>
                <c:pt idx="3408">
                  <c:v>882</c:v>
                </c:pt>
                <c:pt idx="3409">
                  <c:v>883</c:v>
                </c:pt>
                <c:pt idx="3410">
                  <c:v>882</c:v>
                </c:pt>
                <c:pt idx="3411">
                  <c:v>882</c:v>
                </c:pt>
                <c:pt idx="3412">
                  <c:v>883</c:v>
                </c:pt>
                <c:pt idx="3413">
                  <c:v>882</c:v>
                </c:pt>
                <c:pt idx="3414">
                  <c:v>883</c:v>
                </c:pt>
                <c:pt idx="3415">
                  <c:v>882</c:v>
                </c:pt>
                <c:pt idx="3416">
                  <c:v>882</c:v>
                </c:pt>
                <c:pt idx="3417">
                  <c:v>880</c:v>
                </c:pt>
                <c:pt idx="3418">
                  <c:v>877</c:v>
                </c:pt>
                <c:pt idx="3419">
                  <c:v>873</c:v>
                </c:pt>
                <c:pt idx="3420">
                  <c:v>867</c:v>
                </c:pt>
                <c:pt idx="3421">
                  <c:v>860</c:v>
                </c:pt>
                <c:pt idx="3422">
                  <c:v>854</c:v>
                </c:pt>
                <c:pt idx="3423">
                  <c:v>848</c:v>
                </c:pt>
                <c:pt idx="3424">
                  <c:v>844</c:v>
                </c:pt>
                <c:pt idx="3425">
                  <c:v>842</c:v>
                </c:pt>
                <c:pt idx="3426">
                  <c:v>839</c:v>
                </c:pt>
                <c:pt idx="3427">
                  <c:v>836</c:v>
                </c:pt>
                <c:pt idx="3428">
                  <c:v>835</c:v>
                </c:pt>
                <c:pt idx="3429">
                  <c:v>834</c:v>
                </c:pt>
                <c:pt idx="3430">
                  <c:v>834</c:v>
                </c:pt>
                <c:pt idx="3431">
                  <c:v>833</c:v>
                </c:pt>
                <c:pt idx="3432">
                  <c:v>832</c:v>
                </c:pt>
                <c:pt idx="3433">
                  <c:v>832</c:v>
                </c:pt>
                <c:pt idx="3434">
                  <c:v>832</c:v>
                </c:pt>
                <c:pt idx="3435">
                  <c:v>832</c:v>
                </c:pt>
                <c:pt idx="3436">
                  <c:v>832</c:v>
                </c:pt>
                <c:pt idx="3437">
                  <c:v>832</c:v>
                </c:pt>
                <c:pt idx="3438">
                  <c:v>832</c:v>
                </c:pt>
                <c:pt idx="3439">
                  <c:v>832</c:v>
                </c:pt>
                <c:pt idx="3440">
                  <c:v>832</c:v>
                </c:pt>
                <c:pt idx="3441">
                  <c:v>832</c:v>
                </c:pt>
                <c:pt idx="3442">
                  <c:v>832</c:v>
                </c:pt>
                <c:pt idx="3443">
                  <c:v>832</c:v>
                </c:pt>
                <c:pt idx="3444">
                  <c:v>831</c:v>
                </c:pt>
                <c:pt idx="3445">
                  <c:v>831</c:v>
                </c:pt>
                <c:pt idx="3446">
                  <c:v>831</c:v>
                </c:pt>
                <c:pt idx="3447">
                  <c:v>831</c:v>
                </c:pt>
                <c:pt idx="3448">
                  <c:v>832</c:v>
                </c:pt>
                <c:pt idx="3449">
                  <c:v>831</c:v>
                </c:pt>
                <c:pt idx="3450">
                  <c:v>831</c:v>
                </c:pt>
                <c:pt idx="3451">
                  <c:v>831</c:v>
                </c:pt>
                <c:pt idx="3452">
                  <c:v>831</c:v>
                </c:pt>
                <c:pt idx="3453">
                  <c:v>831</c:v>
                </c:pt>
                <c:pt idx="3454">
                  <c:v>831</c:v>
                </c:pt>
                <c:pt idx="3455">
                  <c:v>832</c:v>
                </c:pt>
                <c:pt idx="3456">
                  <c:v>832</c:v>
                </c:pt>
                <c:pt idx="3457">
                  <c:v>831</c:v>
                </c:pt>
                <c:pt idx="3458">
                  <c:v>832</c:v>
                </c:pt>
                <c:pt idx="3459">
                  <c:v>832</c:v>
                </c:pt>
                <c:pt idx="3460">
                  <c:v>832</c:v>
                </c:pt>
                <c:pt idx="3461">
                  <c:v>832</c:v>
                </c:pt>
                <c:pt idx="3462">
                  <c:v>832</c:v>
                </c:pt>
                <c:pt idx="3463">
                  <c:v>832</c:v>
                </c:pt>
                <c:pt idx="3464">
                  <c:v>832</c:v>
                </c:pt>
                <c:pt idx="3465">
                  <c:v>832</c:v>
                </c:pt>
                <c:pt idx="3466">
                  <c:v>833</c:v>
                </c:pt>
                <c:pt idx="3467">
                  <c:v>831</c:v>
                </c:pt>
                <c:pt idx="3468">
                  <c:v>832</c:v>
                </c:pt>
                <c:pt idx="3469">
                  <c:v>832</c:v>
                </c:pt>
                <c:pt idx="3470">
                  <c:v>831</c:v>
                </c:pt>
                <c:pt idx="3471">
                  <c:v>832</c:v>
                </c:pt>
                <c:pt idx="3472">
                  <c:v>831</c:v>
                </c:pt>
                <c:pt idx="3473">
                  <c:v>831</c:v>
                </c:pt>
                <c:pt idx="3474">
                  <c:v>831</c:v>
                </c:pt>
                <c:pt idx="3475">
                  <c:v>831</c:v>
                </c:pt>
                <c:pt idx="3476">
                  <c:v>832</c:v>
                </c:pt>
                <c:pt idx="3477">
                  <c:v>832</c:v>
                </c:pt>
                <c:pt idx="3478">
                  <c:v>831</c:v>
                </c:pt>
                <c:pt idx="3479">
                  <c:v>831</c:v>
                </c:pt>
                <c:pt idx="3480">
                  <c:v>832</c:v>
                </c:pt>
                <c:pt idx="3481">
                  <c:v>831</c:v>
                </c:pt>
                <c:pt idx="3482">
                  <c:v>830</c:v>
                </c:pt>
                <c:pt idx="3483">
                  <c:v>830</c:v>
                </c:pt>
                <c:pt idx="3484">
                  <c:v>829</c:v>
                </c:pt>
                <c:pt idx="3485">
                  <c:v>829</c:v>
                </c:pt>
                <c:pt idx="3486">
                  <c:v>829</c:v>
                </c:pt>
                <c:pt idx="3487">
                  <c:v>829</c:v>
                </c:pt>
                <c:pt idx="3488">
                  <c:v>828</c:v>
                </c:pt>
                <c:pt idx="3489">
                  <c:v>827</c:v>
                </c:pt>
                <c:pt idx="3490">
                  <c:v>828</c:v>
                </c:pt>
                <c:pt idx="3491">
                  <c:v>827</c:v>
                </c:pt>
                <c:pt idx="3492">
                  <c:v>827</c:v>
                </c:pt>
                <c:pt idx="3493">
                  <c:v>826</c:v>
                </c:pt>
                <c:pt idx="3494">
                  <c:v>825</c:v>
                </c:pt>
                <c:pt idx="3495">
                  <c:v>826</c:v>
                </c:pt>
                <c:pt idx="3496">
                  <c:v>826</c:v>
                </c:pt>
                <c:pt idx="3497">
                  <c:v>826</c:v>
                </c:pt>
                <c:pt idx="3498">
                  <c:v>826</c:v>
                </c:pt>
                <c:pt idx="3499">
                  <c:v>826</c:v>
                </c:pt>
                <c:pt idx="3500">
                  <c:v>827</c:v>
                </c:pt>
                <c:pt idx="3501">
                  <c:v>827</c:v>
                </c:pt>
                <c:pt idx="3502">
                  <c:v>827</c:v>
                </c:pt>
                <c:pt idx="3503">
                  <c:v>827</c:v>
                </c:pt>
                <c:pt idx="3504">
                  <c:v>828</c:v>
                </c:pt>
                <c:pt idx="3505">
                  <c:v>828</c:v>
                </c:pt>
                <c:pt idx="3506">
                  <c:v>828</c:v>
                </c:pt>
                <c:pt idx="3507">
                  <c:v>827</c:v>
                </c:pt>
                <c:pt idx="3508">
                  <c:v>828</c:v>
                </c:pt>
                <c:pt idx="3509">
                  <c:v>828</c:v>
                </c:pt>
                <c:pt idx="3510">
                  <c:v>827</c:v>
                </c:pt>
                <c:pt idx="3511">
                  <c:v>828</c:v>
                </c:pt>
                <c:pt idx="3512">
                  <c:v>827</c:v>
                </c:pt>
                <c:pt idx="3513">
                  <c:v>827</c:v>
                </c:pt>
                <c:pt idx="3514">
                  <c:v>827</c:v>
                </c:pt>
                <c:pt idx="3515">
                  <c:v>827</c:v>
                </c:pt>
                <c:pt idx="3516">
                  <c:v>827</c:v>
                </c:pt>
                <c:pt idx="3517">
                  <c:v>827</c:v>
                </c:pt>
                <c:pt idx="3518">
                  <c:v>827</c:v>
                </c:pt>
                <c:pt idx="3519">
                  <c:v>828</c:v>
                </c:pt>
                <c:pt idx="3520">
                  <c:v>828</c:v>
                </c:pt>
                <c:pt idx="3521">
                  <c:v>827</c:v>
                </c:pt>
                <c:pt idx="3522">
                  <c:v>828</c:v>
                </c:pt>
                <c:pt idx="3523">
                  <c:v>828</c:v>
                </c:pt>
                <c:pt idx="3524">
                  <c:v>828</c:v>
                </c:pt>
                <c:pt idx="3525">
                  <c:v>828</c:v>
                </c:pt>
                <c:pt idx="3526">
                  <c:v>828</c:v>
                </c:pt>
                <c:pt idx="3527">
                  <c:v>828</c:v>
                </c:pt>
                <c:pt idx="3528">
                  <c:v>829</c:v>
                </c:pt>
                <c:pt idx="3529">
                  <c:v>828</c:v>
                </c:pt>
                <c:pt idx="3530">
                  <c:v>829</c:v>
                </c:pt>
                <c:pt idx="3531">
                  <c:v>828</c:v>
                </c:pt>
                <c:pt idx="3532">
                  <c:v>829</c:v>
                </c:pt>
                <c:pt idx="3533">
                  <c:v>829</c:v>
                </c:pt>
                <c:pt idx="3534">
                  <c:v>828</c:v>
                </c:pt>
                <c:pt idx="3535">
                  <c:v>828</c:v>
                </c:pt>
                <c:pt idx="3536">
                  <c:v>828</c:v>
                </c:pt>
                <c:pt idx="3537">
                  <c:v>829</c:v>
                </c:pt>
                <c:pt idx="3538">
                  <c:v>829</c:v>
                </c:pt>
                <c:pt idx="3539">
                  <c:v>829</c:v>
                </c:pt>
                <c:pt idx="3540">
                  <c:v>830</c:v>
                </c:pt>
                <c:pt idx="3541">
                  <c:v>830</c:v>
                </c:pt>
                <c:pt idx="3542">
                  <c:v>829</c:v>
                </c:pt>
                <c:pt idx="3543">
                  <c:v>830</c:v>
                </c:pt>
                <c:pt idx="3544">
                  <c:v>830</c:v>
                </c:pt>
                <c:pt idx="3545">
                  <c:v>830</c:v>
                </c:pt>
                <c:pt idx="3546">
                  <c:v>830</c:v>
                </c:pt>
                <c:pt idx="3547">
                  <c:v>830</c:v>
                </c:pt>
                <c:pt idx="3548">
                  <c:v>829</c:v>
                </c:pt>
                <c:pt idx="3549">
                  <c:v>830</c:v>
                </c:pt>
                <c:pt idx="3550">
                  <c:v>830</c:v>
                </c:pt>
                <c:pt idx="3551">
                  <c:v>830</c:v>
                </c:pt>
                <c:pt idx="3552">
                  <c:v>830</c:v>
                </c:pt>
                <c:pt idx="3553">
                  <c:v>829</c:v>
                </c:pt>
                <c:pt idx="3554">
                  <c:v>829</c:v>
                </c:pt>
                <c:pt idx="3555">
                  <c:v>829</c:v>
                </c:pt>
                <c:pt idx="3556">
                  <c:v>829</c:v>
                </c:pt>
                <c:pt idx="3557">
                  <c:v>829</c:v>
                </c:pt>
                <c:pt idx="3558">
                  <c:v>829</c:v>
                </c:pt>
                <c:pt idx="3559">
                  <c:v>829</c:v>
                </c:pt>
                <c:pt idx="3560">
                  <c:v>829</c:v>
                </c:pt>
                <c:pt idx="3561">
                  <c:v>829</c:v>
                </c:pt>
                <c:pt idx="3562">
                  <c:v>830</c:v>
                </c:pt>
                <c:pt idx="3563">
                  <c:v>830</c:v>
                </c:pt>
                <c:pt idx="3564">
                  <c:v>829</c:v>
                </c:pt>
                <c:pt idx="3565">
                  <c:v>830</c:v>
                </c:pt>
                <c:pt idx="3566">
                  <c:v>829</c:v>
                </c:pt>
                <c:pt idx="3567">
                  <c:v>829</c:v>
                </c:pt>
                <c:pt idx="3568">
                  <c:v>829</c:v>
                </c:pt>
                <c:pt idx="3569">
                  <c:v>828</c:v>
                </c:pt>
                <c:pt idx="3570">
                  <c:v>828</c:v>
                </c:pt>
                <c:pt idx="3571">
                  <c:v>828</c:v>
                </c:pt>
                <c:pt idx="3572">
                  <c:v>828</c:v>
                </c:pt>
                <c:pt idx="3573">
                  <c:v>828</c:v>
                </c:pt>
                <c:pt idx="3574">
                  <c:v>829</c:v>
                </c:pt>
                <c:pt idx="3575">
                  <c:v>829</c:v>
                </c:pt>
                <c:pt idx="3576">
                  <c:v>829</c:v>
                </c:pt>
                <c:pt idx="3577">
                  <c:v>829</c:v>
                </c:pt>
                <c:pt idx="3578">
                  <c:v>829</c:v>
                </c:pt>
                <c:pt idx="3579">
                  <c:v>828</c:v>
                </c:pt>
                <c:pt idx="3580">
                  <c:v>829</c:v>
                </c:pt>
                <c:pt idx="3581">
                  <c:v>829</c:v>
                </c:pt>
                <c:pt idx="3582">
                  <c:v>828</c:v>
                </c:pt>
                <c:pt idx="3583">
                  <c:v>828</c:v>
                </c:pt>
                <c:pt idx="3584">
                  <c:v>828</c:v>
                </c:pt>
                <c:pt idx="3585">
                  <c:v>828</c:v>
                </c:pt>
                <c:pt idx="3586">
                  <c:v>828</c:v>
                </c:pt>
                <c:pt idx="3587">
                  <c:v>829</c:v>
                </c:pt>
                <c:pt idx="3588">
                  <c:v>829</c:v>
                </c:pt>
                <c:pt idx="3589">
                  <c:v>829</c:v>
                </c:pt>
                <c:pt idx="3590">
                  <c:v>829</c:v>
                </c:pt>
                <c:pt idx="3591">
                  <c:v>829</c:v>
                </c:pt>
                <c:pt idx="3592">
                  <c:v>830</c:v>
                </c:pt>
                <c:pt idx="3593">
                  <c:v>831</c:v>
                </c:pt>
                <c:pt idx="3594">
                  <c:v>832</c:v>
                </c:pt>
                <c:pt idx="3595">
                  <c:v>834</c:v>
                </c:pt>
                <c:pt idx="3596">
                  <c:v>834</c:v>
                </c:pt>
                <c:pt idx="3597">
                  <c:v>837</c:v>
                </c:pt>
                <c:pt idx="3598">
                  <c:v>842</c:v>
                </c:pt>
                <c:pt idx="3599">
                  <c:v>849</c:v>
                </c:pt>
                <c:pt idx="3600">
                  <c:v>857</c:v>
                </c:pt>
                <c:pt idx="3601">
                  <c:v>864</c:v>
                </c:pt>
                <c:pt idx="3602">
                  <c:v>870</c:v>
                </c:pt>
                <c:pt idx="3603">
                  <c:v>875</c:v>
                </c:pt>
                <c:pt idx="3604">
                  <c:v>877</c:v>
                </c:pt>
                <c:pt idx="3605">
                  <c:v>878</c:v>
                </c:pt>
                <c:pt idx="3606">
                  <c:v>879</c:v>
                </c:pt>
                <c:pt idx="3607">
                  <c:v>878</c:v>
                </c:pt>
                <c:pt idx="3608">
                  <c:v>878</c:v>
                </c:pt>
                <c:pt idx="3609">
                  <c:v>878</c:v>
                </c:pt>
                <c:pt idx="3610">
                  <c:v>878</c:v>
                </c:pt>
                <c:pt idx="3611">
                  <c:v>878</c:v>
                </c:pt>
                <c:pt idx="3612">
                  <c:v>878</c:v>
                </c:pt>
                <c:pt idx="3613">
                  <c:v>878</c:v>
                </c:pt>
                <c:pt idx="3614">
                  <c:v>878</c:v>
                </c:pt>
                <c:pt idx="3615">
                  <c:v>878</c:v>
                </c:pt>
                <c:pt idx="3616">
                  <c:v>879</c:v>
                </c:pt>
                <c:pt idx="3617">
                  <c:v>879</c:v>
                </c:pt>
                <c:pt idx="3618">
                  <c:v>878</c:v>
                </c:pt>
                <c:pt idx="3619">
                  <c:v>879</c:v>
                </c:pt>
                <c:pt idx="3620">
                  <c:v>879</c:v>
                </c:pt>
                <c:pt idx="3621">
                  <c:v>879</c:v>
                </c:pt>
                <c:pt idx="3622">
                  <c:v>880</c:v>
                </c:pt>
                <c:pt idx="3623">
                  <c:v>880</c:v>
                </c:pt>
                <c:pt idx="3624">
                  <c:v>880</c:v>
                </c:pt>
                <c:pt idx="3625">
                  <c:v>880</c:v>
                </c:pt>
                <c:pt idx="3626">
                  <c:v>879</c:v>
                </c:pt>
                <c:pt idx="3627">
                  <c:v>880</c:v>
                </c:pt>
                <c:pt idx="3628">
                  <c:v>880</c:v>
                </c:pt>
                <c:pt idx="3629">
                  <c:v>879</c:v>
                </c:pt>
                <c:pt idx="3630">
                  <c:v>880</c:v>
                </c:pt>
                <c:pt idx="3631">
                  <c:v>879</c:v>
                </c:pt>
                <c:pt idx="3632">
                  <c:v>879</c:v>
                </c:pt>
                <c:pt idx="3633">
                  <c:v>880</c:v>
                </c:pt>
                <c:pt idx="3634">
                  <c:v>880</c:v>
                </c:pt>
                <c:pt idx="3635">
                  <c:v>880</c:v>
                </c:pt>
                <c:pt idx="3636">
                  <c:v>880</c:v>
                </c:pt>
                <c:pt idx="3637">
                  <c:v>880</c:v>
                </c:pt>
                <c:pt idx="3638">
                  <c:v>881</c:v>
                </c:pt>
                <c:pt idx="3639">
                  <c:v>880</c:v>
                </c:pt>
                <c:pt idx="3640">
                  <c:v>880</c:v>
                </c:pt>
                <c:pt idx="3641">
                  <c:v>880</c:v>
                </c:pt>
                <c:pt idx="3642">
                  <c:v>880</c:v>
                </c:pt>
                <c:pt idx="3643">
                  <c:v>880</c:v>
                </c:pt>
                <c:pt idx="3644">
                  <c:v>880</c:v>
                </c:pt>
                <c:pt idx="3645">
                  <c:v>880</c:v>
                </c:pt>
                <c:pt idx="3646">
                  <c:v>880</c:v>
                </c:pt>
                <c:pt idx="3647">
                  <c:v>880</c:v>
                </c:pt>
                <c:pt idx="3648">
                  <c:v>880</c:v>
                </c:pt>
                <c:pt idx="3649">
                  <c:v>881</c:v>
                </c:pt>
                <c:pt idx="3650">
                  <c:v>879</c:v>
                </c:pt>
                <c:pt idx="3651">
                  <c:v>880</c:v>
                </c:pt>
                <c:pt idx="3652">
                  <c:v>880</c:v>
                </c:pt>
                <c:pt idx="3653">
                  <c:v>880</c:v>
                </c:pt>
                <c:pt idx="3654">
                  <c:v>880</c:v>
                </c:pt>
                <c:pt idx="3655">
                  <c:v>880</c:v>
                </c:pt>
                <c:pt idx="3656">
                  <c:v>881</c:v>
                </c:pt>
                <c:pt idx="3657">
                  <c:v>880</c:v>
                </c:pt>
                <c:pt idx="3658">
                  <c:v>880</c:v>
                </c:pt>
                <c:pt idx="3659">
                  <c:v>880</c:v>
                </c:pt>
                <c:pt idx="3660">
                  <c:v>881</c:v>
                </c:pt>
                <c:pt idx="3661">
                  <c:v>879</c:v>
                </c:pt>
                <c:pt idx="3662">
                  <c:v>880</c:v>
                </c:pt>
                <c:pt idx="3663">
                  <c:v>880</c:v>
                </c:pt>
                <c:pt idx="3664">
                  <c:v>880</c:v>
                </c:pt>
                <c:pt idx="3665">
                  <c:v>880</c:v>
                </c:pt>
                <c:pt idx="3666">
                  <c:v>880</c:v>
                </c:pt>
                <c:pt idx="3667">
                  <c:v>880</c:v>
                </c:pt>
                <c:pt idx="3668">
                  <c:v>880</c:v>
                </c:pt>
                <c:pt idx="3669">
                  <c:v>880</c:v>
                </c:pt>
                <c:pt idx="3670">
                  <c:v>880</c:v>
                </c:pt>
                <c:pt idx="3671">
                  <c:v>881</c:v>
                </c:pt>
                <c:pt idx="3672">
                  <c:v>880</c:v>
                </c:pt>
                <c:pt idx="3673">
                  <c:v>880</c:v>
                </c:pt>
                <c:pt idx="3674">
                  <c:v>880</c:v>
                </c:pt>
                <c:pt idx="3675">
                  <c:v>881</c:v>
                </c:pt>
                <c:pt idx="3676">
                  <c:v>880</c:v>
                </c:pt>
                <c:pt idx="3677">
                  <c:v>880</c:v>
                </c:pt>
                <c:pt idx="3678">
                  <c:v>878</c:v>
                </c:pt>
                <c:pt idx="3679">
                  <c:v>871</c:v>
                </c:pt>
                <c:pt idx="3680">
                  <c:v>865</c:v>
                </c:pt>
                <c:pt idx="3681">
                  <c:v>860</c:v>
                </c:pt>
                <c:pt idx="3682">
                  <c:v>855</c:v>
                </c:pt>
                <c:pt idx="3683">
                  <c:v>851</c:v>
                </c:pt>
                <c:pt idx="3684">
                  <c:v>849</c:v>
                </c:pt>
                <c:pt idx="3685">
                  <c:v>847</c:v>
                </c:pt>
                <c:pt idx="3686">
                  <c:v>845</c:v>
                </c:pt>
                <c:pt idx="3687">
                  <c:v>844</c:v>
                </c:pt>
                <c:pt idx="3688">
                  <c:v>843</c:v>
                </c:pt>
                <c:pt idx="3689">
                  <c:v>842</c:v>
                </c:pt>
                <c:pt idx="3690">
                  <c:v>842</c:v>
                </c:pt>
                <c:pt idx="3691">
                  <c:v>840</c:v>
                </c:pt>
                <c:pt idx="3692">
                  <c:v>838</c:v>
                </c:pt>
                <c:pt idx="3693">
                  <c:v>839</c:v>
                </c:pt>
                <c:pt idx="3694">
                  <c:v>839</c:v>
                </c:pt>
                <c:pt idx="3695">
                  <c:v>838</c:v>
                </c:pt>
                <c:pt idx="3696">
                  <c:v>838</c:v>
                </c:pt>
                <c:pt idx="3697">
                  <c:v>838</c:v>
                </c:pt>
                <c:pt idx="3698">
                  <c:v>838</c:v>
                </c:pt>
                <c:pt idx="3699">
                  <c:v>837</c:v>
                </c:pt>
                <c:pt idx="3700">
                  <c:v>837</c:v>
                </c:pt>
                <c:pt idx="3701">
                  <c:v>838</c:v>
                </c:pt>
                <c:pt idx="3702">
                  <c:v>838</c:v>
                </c:pt>
                <c:pt idx="3703">
                  <c:v>838</c:v>
                </c:pt>
                <c:pt idx="3704">
                  <c:v>838</c:v>
                </c:pt>
                <c:pt idx="3705">
                  <c:v>838</c:v>
                </c:pt>
                <c:pt idx="3706">
                  <c:v>837</c:v>
                </c:pt>
                <c:pt idx="3707">
                  <c:v>838</c:v>
                </c:pt>
                <c:pt idx="3708">
                  <c:v>838</c:v>
                </c:pt>
                <c:pt idx="3709">
                  <c:v>837</c:v>
                </c:pt>
                <c:pt idx="3710">
                  <c:v>838</c:v>
                </c:pt>
                <c:pt idx="3711">
                  <c:v>838</c:v>
                </c:pt>
                <c:pt idx="3712">
                  <c:v>838</c:v>
                </c:pt>
                <c:pt idx="3713">
                  <c:v>838</c:v>
                </c:pt>
                <c:pt idx="3714">
                  <c:v>839</c:v>
                </c:pt>
                <c:pt idx="3715">
                  <c:v>838</c:v>
                </c:pt>
                <c:pt idx="3716">
                  <c:v>838</c:v>
                </c:pt>
                <c:pt idx="3717">
                  <c:v>840</c:v>
                </c:pt>
                <c:pt idx="3718">
                  <c:v>839</c:v>
                </c:pt>
                <c:pt idx="3719">
                  <c:v>839</c:v>
                </c:pt>
                <c:pt idx="3720">
                  <c:v>840</c:v>
                </c:pt>
                <c:pt idx="3721">
                  <c:v>840</c:v>
                </c:pt>
                <c:pt idx="3722">
                  <c:v>840</c:v>
                </c:pt>
                <c:pt idx="3723">
                  <c:v>839</c:v>
                </c:pt>
                <c:pt idx="3724">
                  <c:v>840</c:v>
                </c:pt>
                <c:pt idx="3725">
                  <c:v>838</c:v>
                </c:pt>
                <c:pt idx="3726">
                  <c:v>839</c:v>
                </c:pt>
                <c:pt idx="3727">
                  <c:v>840</c:v>
                </c:pt>
                <c:pt idx="3728">
                  <c:v>840</c:v>
                </c:pt>
                <c:pt idx="3729">
                  <c:v>840</c:v>
                </c:pt>
                <c:pt idx="3730">
                  <c:v>840</c:v>
                </c:pt>
                <c:pt idx="3731">
                  <c:v>840</c:v>
                </c:pt>
                <c:pt idx="3732">
                  <c:v>840</c:v>
                </c:pt>
                <c:pt idx="3733">
                  <c:v>840</c:v>
                </c:pt>
                <c:pt idx="3734">
                  <c:v>840</c:v>
                </c:pt>
                <c:pt idx="3735">
                  <c:v>840</c:v>
                </c:pt>
                <c:pt idx="3736">
                  <c:v>840</c:v>
                </c:pt>
                <c:pt idx="3737">
                  <c:v>840</c:v>
                </c:pt>
                <c:pt idx="3738">
                  <c:v>841</c:v>
                </c:pt>
                <c:pt idx="3739">
                  <c:v>840</c:v>
                </c:pt>
                <c:pt idx="3740">
                  <c:v>840</c:v>
                </c:pt>
                <c:pt idx="3741">
                  <c:v>840</c:v>
                </c:pt>
                <c:pt idx="3742">
                  <c:v>839</c:v>
                </c:pt>
                <c:pt idx="3743">
                  <c:v>839</c:v>
                </c:pt>
                <c:pt idx="3744">
                  <c:v>839</c:v>
                </c:pt>
                <c:pt idx="3745">
                  <c:v>838</c:v>
                </c:pt>
                <c:pt idx="3746">
                  <c:v>838</c:v>
                </c:pt>
                <c:pt idx="3747">
                  <c:v>838</c:v>
                </c:pt>
                <c:pt idx="3748">
                  <c:v>838</c:v>
                </c:pt>
                <c:pt idx="3749">
                  <c:v>838</c:v>
                </c:pt>
                <c:pt idx="3750">
                  <c:v>838</c:v>
                </c:pt>
                <c:pt idx="3751">
                  <c:v>838</c:v>
                </c:pt>
                <c:pt idx="3752">
                  <c:v>837</c:v>
                </c:pt>
                <c:pt idx="3753">
                  <c:v>837</c:v>
                </c:pt>
                <c:pt idx="3754">
                  <c:v>836</c:v>
                </c:pt>
                <c:pt idx="3755">
                  <c:v>835</c:v>
                </c:pt>
                <c:pt idx="3756">
                  <c:v>835</c:v>
                </c:pt>
                <c:pt idx="3757">
                  <c:v>834</c:v>
                </c:pt>
                <c:pt idx="3758">
                  <c:v>833</c:v>
                </c:pt>
                <c:pt idx="3759">
                  <c:v>834</c:v>
                </c:pt>
                <c:pt idx="3760">
                  <c:v>833</c:v>
                </c:pt>
                <c:pt idx="3761">
                  <c:v>833</c:v>
                </c:pt>
                <c:pt idx="3762">
                  <c:v>833</c:v>
                </c:pt>
                <c:pt idx="3763">
                  <c:v>833</c:v>
                </c:pt>
                <c:pt idx="3764">
                  <c:v>832</c:v>
                </c:pt>
                <c:pt idx="3765">
                  <c:v>832</c:v>
                </c:pt>
                <c:pt idx="3766">
                  <c:v>832</c:v>
                </c:pt>
                <c:pt idx="3767">
                  <c:v>832</c:v>
                </c:pt>
                <c:pt idx="3768">
                  <c:v>832</c:v>
                </c:pt>
                <c:pt idx="3769">
                  <c:v>831</c:v>
                </c:pt>
                <c:pt idx="3770">
                  <c:v>832</c:v>
                </c:pt>
                <c:pt idx="3771">
                  <c:v>832</c:v>
                </c:pt>
                <c:pt idx="3772">
                  <c:v>832</c:v>
                </c:pt>
                <c:pt idx="3773">
                  <c:v>832</c:v>
                </c:pt>
                <c:pt idx="3774">
                  <c:v>832</c:v>
                </c:pt>
                <c:pt idx="3775">
                  <c:v>833</c:v>
                </c:pt>
                <c:pt idx="3776">
                  <c:v>833</c:v>
                </c:pt>
                <c:pt idx="3777">
                  <c:v>833</c:v>
                </c:pt>
                <c:pt idx="3778">
                  <c:v>833</c:v>
                </c:pt>
                <c:pt idx="3779">
                  <c:v>832</c:v>
                </c:pt>
                <c:pt idx="3780">
                  <c:v>833</c:v>
                </c:pt>
                <c:pt idx="3781">
                  <c:v>833</c:v>
                </c:pt>
                <c:pt idx="3782">
                  <c:v>833</c:v>
                </c:pt>
                <c:pt idx="3783">
                  <c:v>833</c:v>
                </c:pt>
                <c:pt idx="3784">
                  <c:v>833</c:v>
                </c:pt>
                <c:pt idx="3785">
                  <c:v>833</c:v>
                </c:pt>
                <c:pt idx="3786">
                  <c:v>833</c:v>
                </c:pt>
                <c:pt idx="3787">
                  <c:v>834</c:v>
                </c:pt>
                <c:pt idx="3788">
                  <c:v>834</c:v>
                </c:pt>
                <c:pt idx="3789">
                  <c:v>834</c:v>
                </c:pt>
                <c:pt idx="3790">
                  <c:v>834</c:v>
                </c:pt>
                <c:pt idx="3791">
                  <c:v>835</c:v>
                </c:pt>
                <c:pt idx="3792">
                  <c:v>834</c:v>
                </c:pt>
                <c:pt idx="3793">
                  <c:v>835</c:v>
                </c:pt>
                <c:pt idx="3794">
                  <c:v>835</c:v>
                </c:pt>
                <c:pt idx="3795">
                  <c:v>835</c:v>
                </c:pt>
                <c:pt idx="3796">
                  <c:v>835</c:v>
                </c:pt>
                <c:pt idx="3797">
                  <c:v>835</c:v>
                </c:pt>
                <c:pt idx="3798">
                  <c:v>835</c:v>
                </c:pt>
                <c:pt idx="3799">
                  <c:v>835</c:v>
                </c:pt>
                <c:pt idx="3800">
                  <c:v>836</c:v>
                </c:pt>
                <c:pt idx="3801">
                  <c:v>834</c:v>
                </c:pt>
                <c:pt idx="3802">
                  <c:v>836</c:v>
                </c:pt>
                <c:pt idx="3803">
                  <c:v>836</c:v>
                </c:pt>
                <c:pt idx="3804">
                  <c:v>836</c:v>
                </c:pt>
                <c:pt idx="3805">
                  <c:v>836</c:v>
                </c:pt>
                <c:pt idx="3806">
                  <c:v>836</c:v>
                </c:pt>
                <c:pt idx="3807">
                  <c:v>835</c:v>
                </c:pt>
                <c:pt idx="3808">
                  <c:v>836</c:v>
                </c:pt>
                <c:pt idx="3809">
                  <c:v>835</c:v>
                </c:pt>
                <c:pt idx="3810">
                  <c:v>835</c:v>
                </c:pt>
                <c:pt idx="3811">
                  <c:v>835</c:v>
                </c:pt>
                <c:pt idx="3812">
                  <c:v>835</c:v>
                </c:pt>
                <c:pt idx="3813">
                  <c:v>835</c:v>
                </c:pt>
                <c:pt idx="3814">
                  <c:v>834</c:v>
                </c:pt>
                <c:pt idx="3815">
                  <c:v>835</c:v>
                </c:pt>
                <c:pt idx="3816">
                  <c:v>835</c:v>
                </c:pt>
                <c:pt idx="3817">
                  <c:v>835</c:v>
                </c:pt>
                <c:pt idx="3818">
                  <c:v>835</c:v>
                </c:pt>
                <c:pt idx="3819">
                  <c:v>836</c:v>
                </c:pt>
                <c:pt idx="3820">
                  <c:v>837</c:v>
                </c:pt>
                <c:pt idx="3821">
                  <c:v>837</c:v>
                </c:pt>
                <c:pt idx="3822">
                  <c:v>837</c:v>
                </c:pt>
                <c:pt idx="3823">
                  <c:v>837</c:v>
                </c:pt>
                <c:pt idx="3824">
                  <c:v>837</c:v>
                </c:pt>
                <c:pt idx="3825">
                  <c:v>837</c:v>
                </c:pt>
                <c:pt idx="3826">
                  <c:v>838</c:v>
                </c:pt>
                <c:pt idx="3827">
                  <c:v>839</c:v>
                </c:pt>
                <c:pt idx="3828">
                  <c:v>838</c:v>
                </c:pt>
                <c:pt idx="3829">
                  <c:v>837</c:v>
                </c:pt>
                <c:pt idx="3830">
                  <c:v>837</c:v>
                </c:pt>
                <c:pt idx="3831">
                  <c:v>838</c:v>
                </c:pt>
                <c:pt idx="3832">
                  <c:v>838</c:v>
                </c:pt>
                <c:pt idx="3833">
                  <c:v>838</c:v>
                </c:pt>
                <c:pt idx="3834">
                  <c:v>837</c:v>
                </c:pt>
                <c:pt idx="3835">
                  <c:v>838</c:v>
                </c:pt>
                <c:pt idx="3836">
                  <c:v>838</c:v>
                </c:pt>
                <c:pt idx="3837">
                  <c:v>837</c:v>
                </c:pt>
                <c:pt idx="3838">
                  <c:v>837</c:v>
                </c:pt>
                <c:pt idx="3839">
                  <c:v>837</c:v>
                </c:pt>
                <c:pt idx="3840">
                  <c:v>837</c:v>
                </c:pt>
                <c:pt idx="3841">
                  <c:v>837</c:v>
                </c:pt>
                <c:pt idx="3842">
                  <c:v>836</c:v>
                </c:pt>
                <c:pt idx="3843">
                  <c:v>837</c:v>
                </c:pt>
                <c:pt idx="3844">
                  <c:v>837</c:v>
                </c:pt>
                <c:pt idx="3845">
                  <c:v>837</c:v>
                </c:pt>
                <c:pt idx="3846">
                  <c:v>837</c:v>
                </c:pt>
                <c:pt idx="3847">
                  <c:v>837</c:v>
                </c:pt>
                <c:pt idx="3848">
                  <c:v>837</c:v>
                </c:pt>
                <c:pt idx="3849">
                  <c:v>838</c:v>
                </c:pt>
                <c:pt idx="3850">
                  <c:v>838</c:v>
                </c:pt>
                <c:pt idx="3851">
                  <c:v>838</c:v>
                </c:pt>
                <c:pt idx="3852">
                  <c:v>838</c:v>
                </c:pt>
                <c:pt idx="3853">
                  <c:v>838</c:v>
                </c:pt>
                <c:pt idx="3854">
                  <c:v>838</c:v>
                </c:pt>
                <c:pt idx="3855">
                  <c:v>838</c:v>
                </c:pt>
                <c:pt idx="3856">
                  <c:v>839</c:v>
                </c:pt>
                <c:pt idx="3857">
                  <c:v>839</c:v>
                </c:pt>
                <c:pt idx="3858">
                  <c:v>839</c:v>
                </c:pt>
                <c:pt idx="3859">
                  <c:v>839</c:v>
                </c:pt>
                <c:pt idx="3860">
                  <c:v>839</c:v>
                </c:pt>
                <c:pt idx="3861">
                  <c:v>839</c:v>
                </c:pt>
                <c:pt idx="3862">
                  <c:v>840</c:v>
                </c:pt>
                <c:pt idx="3863">
                  <c:v>841</c:v>
                </c:pt>
                <c:pt idx="3864">
                  <c:v>840</c:v>
                </c:pt>
                <c:pt idx="3865">
                  <c:v>841</c:v>
                </c:pt>
                <c:pt idx="3866">
                  <c:v>840</c:v>
                </c:pt>
                <c:pt idx="3867">
                  <c:v>843</c:v>
                </c:pt>
                <c:pt idx="3868">
                  <c:v>847</c:v>
                </c:pt>
                <c:pt idx="3869">
                  <c:v>849</c:v>
                </c:pt>
                <c:pt idx="3870">
                  <c:v>851</c:v>
                </c:pt>
                <c:pt idx="3871">
                  <c:v>853</c:v>
                </c:pt>
                <c:pt idx="3872">
                  <c:v>854</c:v>
                </c:pt>
                <c:pt idx="3873">
                  <c:v>855</c:v>
                </c:pt>
                <c:pt idx="3874">
                  <c:v>855</c:v>
                </c:pt>
                <c:pt idx="3875">
                  <c:v>856</c:v>
                </c:pt>
                <c:pt idx="3876">
                  <c:v>858</c:v>
                </c:pt>
                <c:pt idx="3877">
                  <c:v>860</c:v>
                </c:pt>
                <c:pt idx="3878">
                  <c:v>864</c:v>
                </c:pt>
                <c:pt idx="3879">
                  <c:v>867</c:v>
                </c:pt>
                <c:pt idx="3880">
                  <c:v>869</c:v>
                </c:pt>
                <c:pt idx="3881">
                  <c:v>872</c:v>
                </c:pt>
                <c:pt idx="3882">
                  <c:v>874</c:v>
                </c:pt>
                <c:pt idx="3883">
                  <c:v>876</c:v>
                </c:pt>
                <c:pt idx="3884">
                  <c:v>877</c:v>
                </c:pt>
                <c:pt idx="3885">
                  <c:v>877</c:v>
                </c:pt>
                <c:pt idx="3886">
                  <c:v>878</c:v>
                </c:pt>
                <c:pt idx="3887">
                  <c:v>878</c:v>
                </c:pt>
                <c:pt idx="3888">
                  <c:v>879</c:v>
                </c:pt>
                <c:pt idx="3889">
                  <c:v>879</c:v>
                </c:pt>
                <c:pt idx="3890">
                  <c:v>879</c:v>
                </c:pt>
                <c:pt idx="3891">
                  <c:v>878</c:v>
                </c:pt>
                <c:pt idx="3892">
                  <c:v>880</c:v>
                </c:pt>
                <c:pt idx="3893">
                  <c:v>881</c:v>
                </c:pt>
                <c:pt idx="3894">
                  <c:v>880</c:v>
                </c:pt>
                <c:pt idx="3895">
                  <c:v>881</c:v>
                </c:pt>
                <c:pt idx="3896">
                  <c:v>881</c:v>
                </c:pt>
                <c:pt idx="3897">
                  <c:v>882</c:v>
                </c:pt>
                <c:pt idx="3898">
                  <c:v>881</c:v>
                </c:pt>
                <c:pt idx="3899">
                  <c:v>881</c:v>
                </c:pt>
                <c:pt idx="3900">
                  <c:v>881</c:v>
                </c:pt>
                <c:pt idx="3901">
                  <c:v>881</c:v>
                </c:pt>
                <c:pt idx="3902">
                  <c:v>881</c:v>
                </c:pt>
                <c:pt idx="3903">
                  <c:v>881</c:v>
                </c:pt>
                <c:pt idx="3904">
                  <c:v>881</c:v>
                </c:pt>
                <c:pt idx="3905">
                  <c:v>881</c:v>
                </c:pt>
                <c:pt idx="3906">
                  <c:v>881</c:v>
                </c:pt>
                <c:pt idx="3907">
                  <c:v>881</c:v>
                </c:pt>
                <c:pt idx="3908">
                  <c:v>882</c:v>
                </c:pt>
                <c:pt idx="3909">
                  <c:v>880</c:v>
                </c:pt>
                <c:pt idx="3910">
                  <c:v>881</c:v>
                </c:pt>
                <c:pt idx="3911">
                  <c:v>881</c:v>
                </c:pt>
                <c:pt idx="3912">
                  <c:v>881</c:v>
                </c:pt>
                <c:pt idx="3913">
                  <c:v>881</c:v>
                </c:pt>
                <c:pt idx="3914">
                  <c:v>881</c:v>
                </c:pt>
                <c:pt idx="3915">
                  <c:v>881</c:v>
                </c:pt>
                <c:pt idx="3916">
                  <c:v>881</c:v>
                </c:pt>
                <c:pt idx="3917">
                  <c:v>881</c:v>
                </c:pt>
                <c:pt idx="3918">
                  <c:v>881</c:v>
                </c:pt>
                <c:pt idx="3919">
                  <c:v>882</c:v>
                </c:pt>
                <c:pt idx="3920">
                  <c:v>880</c:v>
                </c:pt>
                <c:pt idx="3921">
                  <c:v>881</c:v>
                </c:pt>
                <c:pt idx="3922">
                  <c:v>881</c:v>
                </c:pt>
                <c:pt idx="3923">
                  <c:v>881</c:v>
                </c:pt>
                <c:pt idx="3924">
                  <c:v>881</c:v>
                </c:pt>
                <c:pt idx="3925">
                  <c:v>881</c:v>
                </c:pt>
                <c:pt idx="3926">
                  <c:v>881</c:v>
                </c:pt>
                <c:pt idx="3927">
                  <c:v>881</c:v>
                </c:pt>
                <c:pt idx="3928">
                  <c:v>881</c:v>
                </c:pt>
                <c:pt idx="3929">
                  <c:v>881</c:v>
                </c:pt>
                <c:pt idx="3930">
                  <c:v>881</c:v>
                </c:pt>
                <c:pt idx="3931">
                  <c:v>881</c:v>
                </c:pt>
                <c:pt idx="3932">
                  <c:v>881</c:v>
                </c:pt>
                <c:pt idx="3933">
                  <c:v>881</c:v>
                </c:pt>
                <c:pt idx="3934">
                  <c:v>881</c:v>
                </c:pt>
                <c:pt idx="3935">
                  <c:v>881</c:v>
                </c:pt>
                <c:pt idx="3936">
                  <c:v>881</c:v>
                </c:pt>
                <c:pt idx="3937">
                  <c:v>880</c:v>
                </c:pt>
                <c:pt idx="3938">
                  <c:v>880</c:v>
                </c:pt>
                <c:pt idx="3939">
                  <c:v>880</c:v>
                </c:pt>
                <c:pt idx="3940">
                  <c:v>880</c:v>
                </c:pt>
                <c:pt idx="3941">
                  <c:v>881</c:v>
                </c:pt>
                <c:pt idx="3942">
                  <c:v>879</c:v>
                </c:pt>
                <c:pt idx="3943">
                  <c:v>880</c:v>
                </c:pt>
                <c:pt idx="3944">
                  <c:v>880</c:v>
                </c:pt>
                <c:pt idx="3945">
                  <c:v>880</c:v>
                </c:pt>
                <c:pt idx="3946">
                  <c:v>880</c:v>
                </c:pt>
                <c:pt idx="3947">
                  <c:v>881</c:v>
                </c:pt>
                <c:pt idx="3948">
                  <c:v>880</c:v>
                </c:pt>
                <c:pt idx="3949">
                  <c:v>879</c:v>
                </c:pt>
                <c:pt idx="3950">
                  <c:v>876</c:v>
                </c:pt>
                <c:pt idx="3951">
                  <c:v>870</c:v>
                </c:pt>
                <c:pt idx="3952">
                  <c:v>864</c:v>
                </c:pt>
                <c:pt idx="3953">
                  <c:v>858</c:v>
                </c:pt>
                <c:pt idx="3954">
                  <c:v>851</c:v>
                </c:pt>
                <c:pt idx="3955">
                  <c:v>847</c:v>
                </c:pt>
                <c:pt idx="3956">
                  <c:v>842</c:v>
                </c:pt>
                <c:pt idx="3957">
                  <c:v>839</c:v>
                </c:pt>
                <c:pt idx="3958">
                  <c:v>836</c:v>
                </c:pt>
                <c:pt idx="3959">
                  <c:v>835</c:v>
                </c:pt>
                <c:pt idx="3960">
                  <c:v>834</c:v>
                </c:pt>
                <c:pt idx="3961">
                  <c:v>832</c:v>
                </c:pt>
                <c:pt idx="3962">
                  <c:v>832</c:v>
                </c:pt>
                <c:pt idx="3963">
                  <c:v>830</c:v>
                </c:pt>
                <c:pt idx="3964">
                  <c:v>831</c:v>
                </c:pt>
                <c:pt idx="3965">
                  <c:v>830</c:v>
                </c:pt>
                <c:pt idx="3966">
                  <c:v>830</c:v>
                </c:pt>
                <c:pt idx="3967">
                  <c:v>829</c:v>
                </c:pt>
                <c:pt idx="3968">
                  <c:v>829</c:v>
                </c:pt>
                <c:pt idx="3969">
                  <c:v>829</c:v>
                </c:pt>
                <c:pt idx="3970">
                  <c:v>830</c:v>
                </c:pt>
                <c:pt idx="3971">
                  <c:v>830</c:v>
                </c:pt>
                <c:pt idx="3972">
                  <c:v>829</c:v>
                </c:pt>
                <c:pt idx="3973">
                  <c:v>830</c:v>
                </c:pt>
                <c:pt idx="3974">
                  <c:v>828</c:v>
                </c:pt>
                <c:pt idx="3975">
                  <c:v>828</c:v>
                </c:pt>
                <c:pt idx="3976">
                  <c:v>828</c:v>
                </c:pt>
                <c:pt idx="3977">
                  <c:v>828</c:v>
                </c:pt>
                <c:pt idx="3978">
                  <c:v>828</c:v>
                </c:pt>
                <c:pt idx="3979">
                  <c:v>828</c:v>
                </c:pt>
                <c:pt idx="3980">
                  <c:v>828</c:v>
                </c:pt>
                <c:pt idx="3981">
                  <c:v>828</c:v>
                </c:pt>
                <c:pt idx="3982">
                  <c:v>827</c:v>
                </c:pt>
                <c:pt idx="3983">
                  <c:v>828</c:v>
                </c:pt>
                <c:pt idx="3984">
                  <c:v>828</c:v>
                </c:pt>
                <c:pt idx="3985">
                  <c:v>827</c:v>
                </c:pt>
                <c:pt idx="3986">
                  <c:v>827</c:v>
                </c:pt>
                <c:pt idx="3987">
                  <c:v>825</c:v>
                </c:pt>
                <c:pt idx="3988">
                  <c:v>824</c:v>
                </c:pt>
                <c:pt idx="3989">
                  <c:v>823</c:v>
                </c:pt>
                <c:pt idx="3990">
                  <c:v>823</c:v>
                </c:pt>
                <c:pt idx="3991">
                  <c:v>822</c:v>
                </c:pt>
                <c:pt idx="3992">
                  <c:v>823</c:v>
                </c:pt>
                <c:pt idx="3993">
                  <c:v>822</c:v>
                </c:pt>
                <c:pt idx="3994">
                  <c:v>823</c:v>
                </c:pt>
                <c:pt idx="3995">
                  <c:v>823</c:v>
                </c:pt>
                <c:pt idx="3996">
                  <c:v>823</c:v>
                </c:pt>
                <c:pt idx="3997">
                  <c:v>823</c:v>
                </c:pt>
                <c:pt idx="3998">
                  <c:v>824</c:v>
                </c:pt>
                <c:pt idx="3999">
                  <c:v>824</c:v>
                </c:pt>
                <c:pt idx="4000">
                  <c:v>825</c:v>
                </c:pt>
                <c:pt idx="4001">
                  <c:v>825</c:v>
                </c:pt>
                <c:pt idx="4002">
                  <c:v>826</c:v>
                </c:pt>
                <c:pt idx="4003">
                  <c:v>826</c:v>
                </c:pt>
                <c:pt idx="4004">
                  <c:v>826</c:v>
                </c:pt>
                <c:pt idx="4005">
                  <c:v>827</c:v>
                </c:pt>
                <c:pt idx="4006">
                  <c:v>827</c:v>
                </c:pt>
                <c:pt idx="4007">
                  <c:v>827</c:v>
                </c:pt>
                <c:pt idx="4008">
                  <c:v>827</c:v>
                </c:pt>
                <c:pt idx="4009">
                  <c:v>826</c:v>
                </c:pt>
                <c:pt idx="4010">
                  <c:v>827</c:v>
                </c:pt>
                <c:pt idx="4011">
                  <c:v>827</c:v>
                </c:pt>
                <c:pt idx="4012">
                  <c:v>826</c:v>
                </c:pt>
                <c:pt idx="4013">
                  <c:v>826</c:v>
                </c:pt>
                <c:pt idx="4014">
                  <c:v>826</c:v>
                </c:pt>
                <c:pt idx="4015">
                  <c:v>826</c:v>
                </c:pt>
                <c:pt idx="4016">
                  <c:v>826</c:v>
                </c:pt>
                <c:pt idx="4017">
                  <c:v>824</c:v>
                </c:pt>
                <c:pt idx="4018">
                  <c:v>825</c:v>
                </c:pt>
                <c:pt idx="4019">
                  <c:v>825</c:v>
                </c:pt>
                <c:pt idx="4020">
                  <c:v>825</c:v>
                </c:pt>
                <c:pt idx="4021">
                  <c:v>825</c:v>
                </c:pt>
                <c:pt idx="4022">
                  <c:v>825</c:v>
                </c:pt>
                <c:pt idx="4023">
                  <c:v>826</c:v>
                </c:pt>
                <c:pt idx="4024">
                  <c:v>826</c:v>
                </c:pt>
                <c:pt idx="4025">
                  <c:v>826</c:v>
                </c:pt>
                <c:pt idx="4026">
                  <c:v>827</c:v>
                </c:pt>
                <c:pt idx="4027">
                  <c:v>827</c:v>
                </c:pt>
                <c:pt idx="4028">
                  <c:v>826</c:v>
                </c:pt>
                <c:pt idx="4029">
                  <c:v>827</c:v>
                </c:pt>
                <c:pt idx="4030">
                  <c:v>827</c:v>
                </c:pt>
                <c:pt idx="4031">
                  <c:v>827</c:v>
                </c:pt>
                <c:pt idx="4032">
                  <c:v>827</c:v>
                </c:pt>
                <c:pt idx="4033">
                  <c:v>827</c:v>
                </c:pt>
                <c:pt idx="4034">
                  <c:v>827</c:v>
                </c:pt>
                <c:pt idx="4035">
                  <c:v>827</c:v>
                </c:pt>
                <c:pt idx="4036">
                  <c:v>827</c:v>
                </c:pt>
                <c:pt idx="4037">
                  <c:v>828</c:v>
                </c:pt>
                <c:pt idx="4038">
                  <c:v>828</c:v>
                </c:pt>
                <c:pt idx="4039">
                  <c:v>828</c:v>
                </c:pt>
                <c:pt idx="4040">
                  <c:v>827</c:v>
                </c:pt>
                <c:pt idx="4041">
                  <c:v>827</c:v>
                </c:pt>
                <c:pt idx="4042">
                  <c:v>827</c:v>
                </c:pt>
                <c:pt idx="4043">
                  <c:v>827</c:v>
                </c:pt>
                <c:pt idx="4044">
                  <c:v>827</c:v>
                </c:pt>
                <c:pt idx="4045">
                  <c:v>827</c:v>
                </c:pt>
                <c:pt idx="4046">
                  <c:v>826</c:v>
                </c:pt>
                <c:pt idx="4047">
                  <c:v>827</c:v>
                </c:pt>
                <c:pt idx="4048">
                  <c:v>827</c:v>
                </c:pt>
                <c:pt idx="4049">
                  <c:v>826</c:v>
                </c:pt>
                <c:pt idx="4050">
                  <c:v>827</c:v>
                </c:pt>
                <c:pt idx="4051">
                  <c:v>827</c:v>
                </c:pt>
                <c:pt idx="4052">
                  <c:v>827</c:v>
                </c:pt>
                <c:pt idx="4053">
                  <c:v>828</c:v>
                </c:pt>
                <c:pt idx="4054">
                  <c:v>828</c:v>
                </c:pt>
                <c:pt idx="4055">
                  <c:v>828</c:v>
                </c:pt>
                <c:pt idx="4056">
                  <c:v>827</c:v>
                </c:pt>
                <c:pt idx="4057">
                  <c:v>827</c:v>
                </c:pt>
                <c:pt idx="4058">
                  <c:v>827</c:v>
                </c:pt>
                <c:pt idx="4059">
                  <c:v>827</c:v>
                </c:pt>
                <c:pt idx="4060">
                  <c:v>826</c:v>
                </c:pt>
                <c:pt idx="4061">
                  <c:v>827</c:v>
                </c:pt>
                <c:pt idx="4062">
                  <c:v>827</c:v>
                </c:pt>
                <c:pt idx="4063">
                  <c:v>827</c:v>
                </c:pt>
                <c:pt idx="4064">
                  <c:v>827</c:v>
                </c:pt>
                <c:pt idx="4065">
                  <c:v>827</c:v>
                </c:pt>
                <c:pt idx="4066">
                  <c:v>828</c:v>
                </c:pt>
                <c:pt idx="4067">
                  <c:v>828</c:v>
                </c:pt>
                <c:pt idx="4068">
                  <c:v>827</c:v>
                </c:pt>
                <c:pt idx="4069">
                  <c:v>827</c:v>
                </c:pt>
                <c:pt idx="4070">
                  <c:v>828</c:v>
                </c:pt>
                <c:pt idx="4071">
                  <c:v>827</c:v>
                </c:pt>
                <c:pt idx="4072">
                  <c:v>827</c:v>
                </c:pt>
                <c:pt idx="4073">
                  <c:v>827</c:v>
                </c:pt>
                <c:pt idx="4074">
                  <c:v>827</c:v>
                </c:pt>
                <c:pt idx="4075">
                  <c:v>827</c:v>
                </c:pt>
                <c:pt idx="4076">
                  <c:v>828</c:v>
                </c:pt>
                <c:pt idx="4077">
                  <c:v>828</c:v>
                </c:pt>
                <c:pt idx="4078">
                  <c:v>828</c:v>
                </c:pt>
                <c:pt idx="4079">
                  <c:v>830</c:v>
                </c:pt>
                <c:pt idx="4080">
                  <c:v>830</c:v>
                </c:pt>
                <c:pt idx="4081">
                  <c:v>830</c:v>
                </c:pt>
                <c:pt idx="4082">
                  <c:v>830</c:v>
                </c:pt>
                <c:pt idx="4083">
                  <c:v>830</c:v>
                </c:pt>
                <c:pt idx="4084">
                  <c:v>831</c:v>
                </c:pt>
                <c:pt idx="4085">
                  <c:v>831</c:v>
                </c:pt>
                <c:pt idx="4086">
                  <c:v>831</c:v>
                </c:pt>
                <c:pt idx="4087">
                  <c:v>831</c:v>
                </c:pt>
                <c:pt idx="4088">
                  <c:v>831</c:v>
                </c:pt>
                <c:pt idx="4089">
                  <c:v>832</c:v>
                </c:pt>
                <c:pt idx="4090">
                  <c:v>832</c:v>
                </c:pt>
                <c:pt idx="4091">
                  <c:v>832</c:v>
                </c:pt>
                <c:pt idx="4092">
                  <c:v>833</c:v>
                </c:pt>
                <c:pt idx="4093">
                  <c:v>832</c:v>
                </c:pt>
                <c:pt idx="4094">
                  <c:v>832</c:v>
                </c:pt>
                <c:pt idx="4095">
                  <c:v>833</c:v>
                </c:pt>
                <c:pt idx="4096">
                  <c:v>832</c:v>
                </c:pt>
                <c:pt idx="4097">
                  <c:v>832</c:v>
                </c:pt>
                <c:pt idx="4098">
                  <c:v>832</c:v>
                </c:pt>
                <c:pt idx="4099">
                  <c:v>832</c:v>
                </c:pt>
                <c:pt idx="4100">
                  <c:v>832</c:v>
                </c:pt>
                <c:pt idx="4101">
                  <c:v>831</c:v>
                </c:pt>
                <c:pt idx="4102">
                  <c:v>831</c:v>
                </c:pt>
                <c:pt idx="4103">
                  <c:v>832</c:v>
                </c:pt>
                <c:pt idx="4104">
                  <c:v>831</c:v>
                </c:pt>
                <c:pt idx="4105">
                  <c:v>831</c:v>
                </c:pt>
                <c:pt idx="4106">
                  <c:v>832</c:v>
                </c:pt>
                <c:pt idx="4107">
                  <c:v>833</c:v>
                </c:pt>
                <c:pt idx="4108">
                  <c:v>834</c:v>
                </c:pt>
                <c:pt idx="4109">
                  <c:v>836</c:v>
                </c:pt>
                <c:pt idx="4110">
                  <c:v>841</c:v>
                </c:pt>
                <c:pt idx="4111">
                  <c:v>846</c:v>
                </c:pt>
                <c:pt idx="4112">
                  <c:v>854</c:v>
                </c:pt>
                <c:pt idx="4113">
                  <c:v>861</c:v>
                </c:pt>
                <c:pt idx="4114">
                  <c:v>866</c:v>
                </c:pt>
                <c:pt idx="4115">
                  <c:v>869</c:v>
                </c:pt>
                <c:pt idx="4116">
                  <c:v>872</c:v>
                </c:pt>
                <c:pt idx="4117">
                  <c:v>874</c:v>
                </c:pt>
                <c:pt idx="4118">
                  <c:v>875</c:v>
                </c:pt>
                <c:pt idx="4119">
                  <c:v>876</c:v>
                </c:pt>
                <c:pt idx="4120">
                  <c:v>878</c:v>
                </c:pt>
                <c:pt idx="4121">
                  <c:v>878</c:v>
                </c:pt>
                <c:pt idx="4122">
                  <c:v>879</c:v>
                </c:pt>
                <c:pt idx="4123">
                  <c:v>879</c:v>
                </c:pt>
                <c:pt idx="4124">
                  <c:v>880</c:v>
                </c:pt>
                <c:pt idx="4125">
                  <c:v>879</c:v>
                </c:pt>
                <c:pt idx="4126">
                  <c:v>879</c:v>
                </c:pt>
                <c:pt idx="4127">
                  <c:v>879</c:v>
                </c:pt>
                <c:pt idx="4128">
                  <c:v>879</c:v>
                </c:pt>
                <c:pt idx="4129">
                  <c:v>879</c:v>
                </c:pt>
                <c:pt idx="4130">
                  <c:v>880</c:v>
                </c:pt>
                <c:pt idx="4131">
                  <c:v>879</c:v>
                </c:pt>
                <c:pt idx="4132">
                  <c:v>880</c:v>
                </c:pt>
                <c:pt idx="4133">
                  <c:v>879</c:v>
                </c:pt>
                <c:pt idx="4134">
                  <c:v>880</c:v>
                </c:pt>
                <c:pt idx="4135">
                  <c:v>880</c:v>
                </c:pt>
                <c:pt idx="4136">
                  <c:v>879</c:v>
                </c:pt>
                <c:pt idx="4137">
                  <c:v>880</c:v>
                </c:pt>
                <c:pt idx="4138">
                  <c:v>880</c:v>
                </c:pt>
                <c:pt idx="4139">
                  <c:v>880</c:v>
                </c:pt>
                <c:pt idx="4140">
                  <c:v>881</c:v>
                </c:pt>
                <c:pt idx="4141">
                  <c:v>880</c:v>
                </c:pt>
                <c:pt idx="4142">
                  <c:v>880</c:v>
                </c:pt>
                <c:pt idx="4143">
                  <c:v>880</c:v>
                </c:pt>
                <c:pt idx="4144">
                  <c:v>880</c:v>
                </c:pt>
                <c:pt idx="4145">
                  <c:v>880</c:v>
                </c:pt>
                <c:pt idx="4146">
                  <c:v>881</c:v>
                </c:pt>
                <c:pt idx="4147">
                  <c:v>880</c:v>
                </c:pt>
                <c:pt idx="4148">
                  <c:v>881</c:v>
                </c:pt>
                <c:pt idx="4149">
                  <c:v>880</c:v>
                </c:pt>
                <c:pt idx="4150">
                  <c:v>880</c:v>
                </c:pt>
                <c:pt idx="4151">
                  <c:v>880</c:v>
                </c:pt>
                <c:pt idx="4152">
                  <c:v>880</c:v>
                </c:pt>
                <c:pt idx="4153">
                  <c:v>880</c:v>
                </c:pt>
                <c:pt idx="4154">
                  <c:v>881</c:v>
                </c:pt>
                <c:pt idx="4155">
                  <c:v>880</c:v>
                </c:pt>
                <c:pt idx="4156">
                  <c:v>881</c:v>
                </c:pt>
                <c:pt idx="4157">
                  <c:v>881</c:v>
                </c:pt>
                <c:pt idx="4158">
                  <c:v>880</c:v>
                </c:pt>
                <c:pt idx="4159">
                  <c:v>881</c:v>
                </c:pt>
                <c:pt idx="4160">
                  <c:v>880</c:v>
                </c:pt>
                <c:pt idx="4161">
                  <c:v>881</c:v>
                </c:pt>
                <c:pt idx="4162">
                  <c:v>880</c:v>
                </c:pt>
                <c:pt idx="4163">
                  <c:v>881</c:v>
                </c:pt>
                <c:pt idx="4164">
                  <c:v>880</c:v>
                </c:pt>
                <c:pt idx="4165">
                  <c:v>880</c:v>
                </c:pt>
                <c:pt idx="4166">
                  <c:v>880</c:v>
                </c:pt>
                <c:pt idx="4167">
                  <c:v>880</c:v>
                </c:pt>
                <c:pt idx="4168">
                  <c:v>880</c:v>
                </c:pt>
                <c:pt idx="4169">
                  <c:v>881</c:v>
                </c:pt>
                <c:pt idx="4170">
                  <c:v>881</c:v>
                </c:pt>
                <c:pt idx="4171">
                  <c:v>881</c:v>
                </c:pt>
                <c:pt idx="4172">
                  <c:v>881</c:v>
                </c:pt>
                <c:pt idx="4173">
                  <c:v>881</c:v>
                </c:pt>
                <c:pt idx="4174">
                  <c:v>881</c:v>
                </c:pt>
                <c:pt idx="4175">
                  <c:v>881</c:v>
                </c:pt>
                <c:pt idx="4176">
                  <c:v>881</c:v>
                </c:pt>
                <c:pt idx="4177">
                  <c:v>880</c:v>
                </c:pt>
                <c:pt idx="4178">
                  <c:v>881</c:v>
                </c:pt>
                <c:pt idx="4179">
                  <c:v>880</c:v>
                </c:pt>
                <c:pt idx="4180">
                  <c:v>880</c:v>
                </c:pt>
                <c:pt idx="4181">
                  <c:v>880</c:v>
                </c:pt>
                <c:pt idx="4182">
                  <c:v>881</c:v>
                </c:pt>
                <c:pt idx="4183">
                  <c:v>880</c:v>
                </c:pt>
                <c:pt idx="4184">
                  <c:v>881</c:v>
                </c:pt>
                <c:pt idx="4185">
                  <c:v>880</c:v>
                </c:pt>
                <c:pt idx="4186">
                  <c:v>881</c:v>
                </c:pt>
                <c:pt idx="4187">
                  <c:v>881</c:v>
                </c:pt>
                <c:pt idx="4188">
                  <c:v>880</c:v>
                </c:pt>
                <c:pt idx="4189">
                  <c:v>881</c:v>
                </c:pt>
                <c:pt idx="4190">
                  <c:v>881</c:v>
                </c:pt>
                <c:pt idx="4191">
                  <c:v>881</c:v>
                </c:pt>
                <c:pt idx="4192">
                  <c:v>881</c:v>
                </c:pt>
                <c:pt idx="4193">
                  <c:v>881</c:v>
                </c:pt>
                <c:pt idx="4194">
                  <c:v>881</c:v>
                </c:pt>
                <c:pt idx="4195">
                  <c:v>881</c:v>
                </c:pt>
                <c:pt idx="4196">
                  <c:v>881</c:v>
                </c:pt>
                <c:pt idx="4197">
                  <c:v>881</c:v>
                </c:pt>
                <c:pt idx="4198">
                  <c:v>881</c:v>
                </c:pt>
                <c:pt idx="4199">
                  <c:v>881</c:v>
                </c:pt>
                <c:pt idx="4200">
                  <c:v>882</c:v>
                </c:pt>
                <c:pt idx="4201">
                  <c:v>880</c:v>
                </c:pt>
                <c:pt idx="4202">
                  <c:v>881</c:v>
                </c:pt>
                <c:pt idx="4203">
                  <c:v>880</c:v>
                </c:pt>
                <c:pt idx="4204">
                  <c:v>880</c:v>
                </c:pt>
                <c:pt idx="4205">
                  <c:v>880</c:v>
                </c:pt>
                <c:pt idx="4206">
                  <c:v>880</c:v>
                </c:pt>
                <c:pt idx="4207">
                  <c:v>880</c:v>
                </c:pt>
                <c:pt idx="4208">
                  <c:v>881</c:v>
                </c:pt>
                <c:pt idx="4209">
                  <c:v>881</c:v>
                </c:pt>
                <c:pt idx="4210">
                  <c:v>880</c:v>
                </c:pt>
                <c:pt idx="4211">
                  <c:v>881</c:v>
                </c:pt>
                <c:pt idx="4212">
                  <c:v>881</c:v>
                </c:pt>
                <c:pt idx="4213">
                  <c:v>881</c:v>
                </c:pt>
                <c:pt idx="4214">
                  <c:v>881</c:v>
                </c:pt>
                <c:pt idx="4215">
                  <c:v>881</c:v>
                </c:pt>
                <c:pt idx="4216">
                  <c:v>881</c:v>
                </c:pt>
                <c:pt idx="4217">
                  <c:v>881</c:v>
                </c:pt>
                <c:pt idx="4218">
                  <c:v>880</c:v>
                </c:pt>
                <c:pt idx="4219">
                  <c:v>880</c:v>
                </c:pt>
                <c:pt idx="4220">
                  <c:v>879</c:v>
                </c:pt>
                <c:pt idx="4221">
                  <c:v>875</c:v>
                </c:pt>
                <c:pt idx="4222">
                  <c:v>867</c:v>
                </c:pt>
                <c:pt idx="4223">
                  <c:v>860</c:v>
                </c:pt>
                <c:pt idx="4224">
                  <c:v>855</c:v>
                </c:pt>
                <c:pt idx="4225">
                  <c:v>850</c:v>
                </c:pt>
                <c:pt idx="4226">
                  <c:v>845</c:v>
                </c:pt>
                <c:pt idx="4227">
                  <c:v>841</c:v>
                </c:pt>
                <c:pt idx="4228">
                  <c:v>839</c:v>
                </c:pt>
                <c:pt idx="4229">
                  <c:v>837</c:v>
                </c:pt>
                <c:pt idx="4230">
                  <c:v>836</c:v>
                </c:pt>
                <c:pt idx="4231">
                  <c:v>836</c:v>
                </c:pt>
                <c:pt idx="4232">
                  <c:v>836</c:v>
                </c:pt>
                <c:pt idx="4233">
                  <c:v>835</c:v>
                </c:pt>
                <c:pt idx="4234">
                  <c:v>835</c:v>
                </c:pt>
                <c:pt idx="4235">
                  <c:v>835</c:v>
                </c:pt>
                <c:pt idx="4236">
                  <c:v>835</c:v>
                </c:pt>
                <c:pt idx="4237">
                  <c:v>835</c:v>
                </c:pt>
                <c:pt idx="4238">
                  <c:v>835</c:v>
                </c:pt>
                <c:pt idx="4239">
                  <c:v>834</c:v>
                </c:pt>
                <c:pt idx="4240">
                  <c:v>835</c:v>
                </c:pt>
                <c:pt idx="4241">
                  <c:v>834</c:v>
                </c:pt>
                <c:pt idx="4242">
                  <c:v>834</c:v>
                </c:pt>
                <c:pt idx="4243">
                  <c:v>834</c:v>
                </c:pt>
                <c:pt idx="4244">
                  <c:v>833</c:v>
                </c:pt>
                <c:pt idx="4245">
                  <c:v>835</c:v>
                </c:pt>
                <c:pt idx="4246">
                  <c:v>834</c:v>
                </c:pt>
                <c:pt idx="4247">
                  <c:v>834</c:v>
                </c:pt>
                <c:pt idx="4248">
                  <c:v>832</c:v>
                </c:pt>
                <c:pt idx="4249">
                  <c:v>832</c:v>
                </c:pt>
                <c:pt idx="4250">
                  <c:v>831</c:v>
                </c:pt>
                <c:pt idx="4251">
                  <c:v>830</c:v>
                </c:pt>
                <c:pt idx="4252">
                  <c:v>828</c:v>
                </c:pt>
                <c:pt idx="4253">
                  <c:v>829</c:v>
                </c:pt>
                <c:pt idx="4254">
                  <c:v>828</c:v>
                </c:pt>
                <c:pt idx="4255">
                  <c:v>827</c:v>
                </c:pt>
                <c:pt idx="4256">
                  <c:v>827</c:v>
                </c:pt>
                <c:pt idx="4257">
                  <c:v>827</c:v>
                </c:pt>
                <c:pt idx="4258">
                  <c:v>827</c:v>
                </c:pt>
                <c:pt idx="4259">
                  <c:v>827</c:v>
                </c:pt>
                <c:pt idx="4260">
                  <c:v>826</c:v>
                </c:pt>
                <c:pt idx="4261">
                  <c:v>827</c:v>
                </c:pt>
                <c:pt idx="4262">
                  <c:v>827</c:v>
                </c:pt>
                <c:pt idx="4263">
                  <c:v>828</c:v>
                </c:pt>
                <c:pt idx="4264">
                  <c:v>829</c:v>
                </c:pt>
                <c:pt idx="4265">
                  <c:v>829</c:v>
                </c:pt>
                <c:pt idx="4266">
                  <c:v>829</c:v>
                </c:pt>
                <c:pt idx="4267">
                  <c:v>829</c:v>
                </c:pt>
                <c:pt idx="4268">
                  <c:v>830</c:v>
                </c:pt>
                <c:pt idx="4269">
                  <c:v>830</c:v>
                </c:pt>
                <c:pt idx="4270">
                  <c:v>829</c:v>
                </c:pt>
                <c:pt idx="4271">
                  <c:v>830</c:v>
                </c:pt>
                <c:pt idx="4272">
                  <c:v>831</c:v>
                </c:pt>
                <c:pt idx="4273">
                  <c:v>830</c:v>
                </c:pt>
                <c:pt idx="4274">
                  <c:v>830</c:v>
                </c:pt>
                <c:pt idx="4275">
                  <c:v>831</c:v>
                </c:pt>
                <c:pt idx="4276">
                  <c:v>830</c:v>
                </c:pt>
                <c:pt idx="4277">
                  <c:v>829</c:v>
                </c:pt>
                <c:pt idx="4278">
                  <c:v>829</c:v>
                </c:pt>
                <c:pt idx="4279">
                  <c:v>829</c:v>
                </c:pt>
                <c:pt idx="4280">
                  <c:v>829</c:v>
                </c:pt>
                <c:pt idx="4281">
                  <c:v>829</c:v>
                </c:pt>
                <c:pt idx="4282">
                  <c:v>829</c:v>
                </c:pt>
                <c:pt idx="4283">
                  <c:v>829</c:v>
                </c:pt>
                <c:pt idx="4284">
                  <c:v>830</c:v>
                </c:pt>
                <c:pt idx="4285">
                  <c:v>830</c:v>
                </c:pt>
                <c:pt idx="4286">
                  <c:v>830</c:v>
                </c:pt>
                <c:pt idx="4287">
                  <c:v>829</c:v>
                </c:pt>
                <c:pt idx="4288">
                  <c:v>830</c:v>
                </c:pt>
                <c:pt idx="4289">
                  <c:v>829</c:v>
                </c:pt>
                <c:pt idx="4290">
                  <c:v>829</c:v>
                </c:pt>
                <c:pt idx="4291">
                  <c:v>829</c:v>
                </c:pt>
                <c:pt idx="4292">
                  <c:v>828</c:v>
                </c:pt>
                <c:pt idx="4293">
                  <c:v>828</c:v>
                </c:pt>
                <c:pt idx="4294">
                  <c:v>828</c:v>
                </c:pt>
                <c:pt idx="4295">
                  <c:v>828</c:v>
                </c:pt>
                <c:pt idx="4296">
                  <c:v>828</c:v>
                </c:pt>
                <c:pt idx="4297">
                  <c:v>829</c:v>
                </c:pt>
                <c:pt idx="4298">
                  <c:v>827</c:v>
                </c:pt>
                <c:pt idx="4299">
                  <c:v>829</c:v>
                </c:pt>
                <c:pt idx="4300">
                  <c:v>830</c:v>
                </c:pt>
                <c:pt idx="4301">
                  <c:v>830</c:v>
                </c:pt>
                <c:pt idx="4302">
                  <c:v>830</c:v>
                </c:pt>
                <c:pt idx="4303">
                  <c:v>830</c:v>
                </c:pt>
                <c:pt idx="4304">
                  <c:v>831</c:v>
                </c:pt>
                <c:pt idx="4305">
                  <c:v>831</c:v>
                </c:pt>
                <c:pt idx="4306">
                  <c:v>830</c:v>
                </c:pt>
                <c:pt idx="4307">
                  <c:v>831</c:v>
                </c:pt>
                <c:pt idx="4308">
                  <c:v>830</c:v>
                </c:pt>
                <c:pt idx="4309">
                  <c:v>831</c:v>
                </c:pt>
                <c:pt idx="4310">
                  <c:v>831</c:v>
                </c:pt>
                <c:pt idx="4311">
                  <c:v>832</c:v>
                </c:pt>
                <c:pt idx="4312">
                  <c:v>832</c:v>
                </c:pt>
                <c:pt idx="4313">
                  <c:v>832</c:v>
                </c:pt>
                <c:pt idx="4314">
                  <c:v>833</c:v>
                </c:pt>
                <c:pt idx="4315">
                  <c:v>833</c:v>
                </c:pt>
                <c:pt idx="4316">
                  <c:v>834</c:v>
                </c:pt>
                <c:pt idx="4317">
                  <c:v>834</c:v>
                </c:pt>
                <c:pt idx="4318">
                  <c:v>834</c:v>
                </c:pt>
                <c:pt idx="4319">
                  <c:v>834</c:v>
                </c:pt>
                <c:pt idx="4320">
                  <c:v>834</c:v>
                </c:pt>
                <c:pt idx="4321">
                  <c:v>834</c:v>
                </c:pt>
                <c:pt idx="4322">
                  <c:v>834</c:v>
                </c:pt>
                <c:pt idx="4323">
                  <c:v>834</c:v>
                </c:pt>
                <c:pt idx="4324">
                  <c:v>834</c:v>
                </c:pt>
                <c:pt idx="4325">
                  <c:v>835</c:v>
                </c:pt>
                <c:pt idx="4326">
                  <c:v>834</c:v>
                </c:pt>
                <c:pt idx="4327">
                  <c:v>835</c:v>
                </c:pt>
                <c:pt idx="4328">
                  <c:v>835</c:v>
                </c:pt>
                <c:pt idx="4329">
                  <c:v>836</c:v>
                </c:pt>
                <c:pt idx="4330">
                  <c:v>836</c:v>
                </c:pt>
                <c:pt idx="4331">
                  <c:v>836</c:v>
                </c:pt>
                <c:pt idx="4332">
                  <c:v>836</c:v>
                </c:pt>
                <c:pt idx="4333">
                  <c:v>836</c:v>
                </c:pt>
                <c:pt idx="4334">
                  <c:v>836</c:v>
                </c:pt>
                <c:pt idx="4335">
                  <c:v>836</c:v>
                </c:pt>
                <c:pt idx="4336">
                  <c:v>836</c:v>
                </c:pt>
                <c:pt idx="4337">
                  <c:v>836</c:v>
                </c:pt>
                <c:pt idx="4338">
                  <c:v>836</c:v>
                </c:pt>
                <c:pt idx="4339">
                  <c:v>836</c:v>
                </c:pt>
                <c:pt idx="4340">
                  <c:v>837</c:v>
                </c:pt>
                <c:pt idx="4341">
                  <c:v>836</c:v>
                </c:pt>
                <c:pt idx="4342">
                  <c:v>837</c:v>
                </c:pt>
                <c:pt idx="4343">
                  <c:v>837</c:v>
                </c:pt>
                <c:pt idx="4344">
                  <c:v>837</c:v>
                </c:pt>
                <c:pt idx="4345">
                  <c:v>837</c:v>
                </c:pt>
                <c:pt idx="4346">
                  <c:v>837</c:v>
                </c:pt>
                <c:pt idx="4347">
                  <c:v>837</c:v>
                </c:pt>
                <c:pt idx="4348">
                  <c:v>837</c:v>
                </c:pt>
                <c:pt idx="4349">
                  <c:v>837</c:v>
                </c:pt>
                <c:pt idx="4350">
                  <c:v>837</c:v>
                </c:pt>
                <c:pt idx="4351">
                  <c:v>836</c:v>
                </c:pt>
                <c:pt idx="4352">
                  <c:v>835</c:v>
                </c:pt>
                <c:pt idx="4353">
                  <c:v>836</c:v>
                </c:pt>
                <c:pt idx="4354">
                  <c:v>835</c:v>
                </c:pt>
                <c:pt idx="4355">
                  <c:v>835</c:v>
                </c:pt>
                <c:pt idx="4356">
                  <c:v>835</c:v>
                </c:pt>
                <c:pt idx="4357">
                  <c:v>835</c:v>
                </c:pt>
                <c:pt idx="4358">
                  <c:v>835</c:v>
                </c:pt>
                <c:pt idx="4359">
                  <c:v>835</c:v>
                </c:pt>
                <c:pt idx="4360">
                  <c:v>835</c:v>
                </c:pt>
                <c:pt idx="4361">
                  <c:v>835</c:v>
                </c:pt>
                <c:pt idx="4362">
                  <c:v>835</c:v>
                </c:pt>
                <c:pt idx="4363">
                  <c:v>833</c:v>
                </c:pt>
                <c:pt idx="4364">
                  <c:v>835</c:v>
                </c:pt>
                <c:pt idx="4365">
                  <c:v>835</c:v>
                </c:pt>
                <c:pt idx="4366">
                  <c:v>834</c:v>
                </c:pt>
                <c:pt idx="4367">
                  <c:v>834</c:v>
                </c:pt>
                <c:pt idx="4368">
                  <c:v>835</c:v>
                </c:pt>
                <c:pt idx="4369">
                  <c:v>835</c:v>
                </c:pt>
                <c:pt idx="4370">
                  <c:v>835</c:v>
                </c:pt>
                <c:pt idx="4371">
                  <c:v>835</c:v>
                </c:pt>
                <c:pt idx="4372">
                  <c:v>836</c:v>
                </c:pt>
                <c:pt idx="4373">
                  <c:v>836</c:v>
                </c:pt>
                <c:pt idx="4374">
                  <c:v>835</c:v>
                </c:pt>
                <c:pt idx="4375">
                  <c:v>837</c:v>
                </c:pt>
                <c:pt idx="4376">
                  <c:v>836</c:v>
                </c:pt>
                <c:pt idx="4377">
                  <c:v>837</c:v>
                </c:pt>
                <c:pt idx="4378">
                  <c:v>836</c:v>
                </c:pt>
                <c:pt idx="4379">
                  <c:v>836</c:v>
                </c:pt>
                <c:pt idx="4380">
                  <c:v>836</c:v>
                </c:pt>
                <c:pt idx="4381">
                  <c:v>836</c:v>
                </c:pt>
                <c:pt idx="4382">
                  <c:v>835</c:v>
                </c:pt>
                <c:pt idx="4383">
                  <c:v>836</c:v>
                </c:pt>
                <c:pt idx="4384">
                  <c:v>836</c:v>
                </c:pt>
                <c:pt idx="4385">
                  <c:v>835</c:v>
                </c:pt>
                <c:pt idx="4386">
                  <c:v>836</c:v>
                </c:pt>
                <c:pt idx="4387">
                  <c:v>836</c:v>
                </c:pt>
                <c:pt idx="4388">
                  <c:v>836</c:v>
                </c:pt>
                <c:pt idx="4389">
                  <c:v>836</c:v>
                </c:pt>
                <c:pt idx="4390">
                  <c:v>836</c:v>
                </c:pt>
                <c:pt idx="4391">
                  <c:v>837</c:v>
                </c:pt>
                <c:pt idx="4392">
                  <c:v>837</c:v>
                </c:pt>
                <c:pt idx="4393">
                  <c:v>837</c:v>
                </c:pt>
                <c:pt idx="4394">
                  <c:v>837</c:v>
                </c:pt>
                <c:pt idx="4395">
                  <c:v>836</c:v>
                </c:pt>
                <c:pt idx="4396">
                  <c:v>837</c:v>
                </c:pt>
                <c:pt idx="4397">
                  <c:v>837</c:v>
                </c:pt>
                <c:pt idx="4398">
                  <c:v>837</c:v>
                </c:pt>
                <c:pt idx="4399">
                  <c:v>837</c:v>
                </c:pt>
                <c:pt idx="4400">
                  <c:v>836</c:v>
                </c:pt>
                <c:pt idx="4401">
                  <c:v>837</c:v>
                </c:pt>
                <c:pt idx="4402">
                  <c:v>836</c:v>
                </c:pt>
                <c:pt idx="4403">
                  <c:v>837</c:v>
                </c:pt>
                <c:pt idx="4404">
                  <c:v>837</c:v>
                </c:pt>
                <c:pt idx="4405">
                  <c:v>837</c:v>
                </c:pt>
                <c:pt idx="4406">
                  <c:v>836</c:v>
                </c:pt>
                <c:pt idx="4407">
                  <c:v>837</c:v>
                </c:pt>
                <c:pt idx="4408">
                  <c:v>837</c:v>
                </c:pt>
                <c:pt idx="4409">
                  <c:v>837</c:v>
                </c:pt>
                <c:pt idx="4410">
                  <c:v>837</c:v>
                </c:pt>
                <c:pt idx="4411">
                  <c:v>837</c:v>
                </c:pt>
                <c:pt idx="4412">
                  <c:v>837</c:v>
                </c:pt>
                <c:pt idx="4413">
                  <c:v>838</c:v>
                </c:pt>
                <c:pt idx="4414">
                  <c:v>838</c:v>
                </c:pt>
                <c:pt idx="4415">
                  <c:v>838</c:v>
                </c:pt>
                <c:pt idx="4416">
                  <c:v>837</c:v>
                </c:pt>
                <c:pt idx="4417">
                  <c:v>837</c:v>
                </c:pt>
                <c:pt idx="4418">
                  <c:v>837</c:v>
                </c:pt>
                <c:pt idx="4419">
                  <c:v>837</c:v>
                </c:pt>
                <c:pt idx="4420">
                  <c:v>837</c:v>
                </c:pt>
                <c:pt idx="4421">
                  <c:v>837</c:v>
                </c:pt>
                <c:pt idx="4422">
                  <c:v>836</c:v>
                </c:pt>
                <c:pt idx="4423">
                  <c:v>836</c:v>
                </c:pt>
                <c:pt idx="4424">
                  <c:v>836</c:v>
                </c:pt>
                <c:pt idx="4425">
                  <c:v>837</c:v>
                </c:pt>
                <c:pt idx="4426">
                  <c:v>837</c:v>
                </c:pt>
                <c:pt idx="4427">
                  <c:v>836</c:v>
                </c:pt>
                <c:pt idx="4428">
                  <c:v>837</c:v>
                </c:pt>
                <c:pt idx="4429">
                  <c:v>837</c:v>
                </c:pt>
                <c:pt idx="4430">
                  <c:v>837</c:v>
                </c:pt>
                <c:pt idx="4431">
                  <c:v>838</c:v>
                </c:pt>
                <c:pt idx="4432">
                  <c:v>837</c:v>
                </c:pt>
                <c:pt idx="4433">
                  <c:v>838</c:v>
                </c:pt>
                <c:pt idx="4434">
                  <c:v>838</c:v>
                </c:pt>
                <c:pt idx="4435">
                  <c:v>838</c:v>
                </c:pt>
                <c:pt idx="4436">
                  <c:v>838</c:v>
                </c:pt>
                <c:pt idx="4437">
                  <c:v>838</c:v>
                </c:pt>
                <c:pt idx="4438">
                  <c:v>837</c:v>
                </c:pt>
                <c:pt idx="4439">
                  <c:v>837</c:v>
                </c:pt>
                <c:pt idx="4440">
                  <c:v>837</c:v>
                </c:pt>
                <c:pt idx="4441">
                  <c:v>837</c:v>
                </c:pt>
                <c:pt idx="4442">
                  <c:v>838</c:v>
                </c:pt>
                <c:pt idx="4443">
                  <c:v>837</c:v>
                </c:pt>
                <c:pt idx="4444">
                  <c:v>837</c:v>
                </c:pt>
                <c:pt idx="4445">
                  <c:v>838</c:v>
                </c:pt>
                <c:pt idx="4446">
                  <c:v>838</c:v>
                </c:pt>
                <c:pt idx="4447">
                  <c:v>838</c:v>
                </c:pt>
                <c:pt idx="4448">
                  <c:v>838</c:v>
                </c:pt>
                <c:pt idx="4449">
                  <c:v>838</c:v>
                </c:pt>
                <c:pt idx="4450">
                  <c:v>838</c:v>
                </c:pt>
                <c:pt idx="4451">
                  <c:v>838</c:v>
                </c:pt>
                <c:pt idx="4452">
                  <c:v>838</c:v>
                </c:pt>
                <c:pt idx="4453">
                  <c:v>839</c:v>
                </c:pt>
                <c:pt idx="4454">
                  <c:v>841</c:v>
                </c:pt>
                <c:pt idx="4455">
                  <c:v>843</c:v>
                </c:pt>
                <c:pt idx="4456">
                  <c:v>847</c:v>
                </c:pt>
                <c:pt idx="4457">
                  <c:v>853</c:v>
                </c:pt>
                <c:pt idx="4458">
                  <c:v>860</c:v>
                </c:pt>
                <c:pt idx="4459">
                  <c:v>865</c:v>
                </c:pt>
                <c:pt idx="4460">
                  <c:v>869</c:v>
                </c:pt>
                <c:pt idx="4461">
                  <c:v>872</c:v>
                </c:pt>
                <c:pt idx="4462">
                  <c:v>874</c:v>
                </c:pt>
                <c:pt idx="4463">
                  <c:v>875</c:v>
                </c:pt>
                <c:pt idx="4464">
                  <c:v>875</c:v>
                </c:pt>
                <c:pt idx="4465">
                  <c:v>875</c:v>
                </c:pt>
                <c:pt idx="4466">
                  <c:v>875</c:v>
                </c:pt>
                <c:pt idx="4467">
                  <c:v>876</c:v>
                </c:pt>
                <c:pt idx="4468">
                  <c:v>875</c:v>
                </c:pt>
                <c:pt idx="4469">
                  <c:v>876</c:v>
                </c:pt>
                <c:pt idx="4470">
                  <c:v>876</c:v>
                </c:pt>
                <c:pt idx="4471">
                  <c:v>876</c:v>
                </c:pt>
                <c:pt idx="4472">
                  <c:v>877</c:v>
                </c:pt>
                <c:pt idx="4473">
                  <c:v>878</c:v>
                </c:pt>
                <c:pt idx="4474">
                  <c:v>878</c:v>
                </c:pt>
                <c:pt idx="4475">
                  <c:v>879</c:v>
                </c:pt>
                <c:pt idx="4476">
                  <c:v>880</c:v>
                </c:pt>
                <c:pt idx="4477">
                  <c:v>879</c:v>
                </c:pt>
                <c:pt idx="4478">
                  <c:v>879</c:v>
                </c:pt>
                <c:pt idx="4479">
                  <c:v>880</c:v>
                </c:pt>
                <c:pt idx="4480">
                  <c:v>880</c:v>
                </c:pt>
                <c:pt idx="4481">
                  <c:v>879</c:v>
                </c:pt>
                <c:pt idx="4482">
                  <c:v>878</c:v>
                </c:pt>
                <c:pt idx="4483">
                  <c:v>879</c:v>
                </c:pt>
                <c:pt idx="4484">
                  <c:v>879</c:v>
                </c:pt>
                <c:pt idx="4485">
                  <c:v>879</c:v>
                </c:pt>
                <c:pt idx="4486">
                  <c:v>878</c:v>
                </c:pt>
                <c:pt idx="4487">
                  <c:v>879</c:v>
                </c:pt>
                <c:pt idx="4488">
                  <c:v>878</c:v>
                </c:pt>
                <c:pt idx="4489">
                  <c:v>879</c:v>
                </c:pt>
                <c:pt idx="4490">
                  <c:v>880</c:v>
                </c:pt>
                <c:pt idx="4491">
                  <c:v>880</c:v>
                </c:pt>
                <c:pt idx="4492">
                  <c:v>879</c:v>
                </c:pt>
                <c:pt idx="4493">
                  <c:v>880</c:v>
                </c:pt>
                <c:pt idx="4494">
                  <c:v>880</c:v>
                </c:pt>
                <c:pt idx="4495">
                  <c:v>879</c:v>
                </c:pt>
                <c:pt idx="4496">
                  <c:v>879</c:v>
                </c:pt>
                <c:pt idx="4497">
                  <c:v>878</c:v>
                </c:pt>
                <c:pt idx="4498">
                  <c:v>876</c:v>
                </c:pt>
                <c:pt idx="4499">
                  <c:v>874</c:v>
                </c:pt>
                <c:pt idx="4500">
                  <c:v>872</c:v>
                </c:pt>
                <c:pt idx="4501">
                  <c:v>869</c:v>
                </c:pt>
                <c:pt idx="4502">
                  <c:v>866</c:v>
                </c:pt>
                <c:pt idx="4503">
                  <c:v>862</c:v>
                </c:pt>
                <c:pt idx="4504">
                  <c:v>860</c:v>
                </c:pt>
                <c:pt idx="4505">
                  <c:v>857</c:v>
                </c:pt>
                <c:pt idx="4506">
                  <c:v>855</c:v>
                </c:pt>
                <c:pt idx="4507">
                  <c:v>853</c:v>
                </c:pt>
                <c:pt idx="4508">
                  <c:v>851</c:v>
                </c:pt>
                <c:pt idx="4509">
                  <c:v>849</c:v>
                </c:pt>
                <c:pt idx="4510">
                  <c:v>847</c:v>
                </c:pt>
                <c:pt idx="4511">
                  <c:v>846</c:v>
                </c:pt>
                <c:pt idx="4512">
                  <c:v>844</c:v>
                </c:pt>
                <c:pt idx="4513">
                  <c:v>843</c:v>
                </c:pt>
                <c:pt idx="4514">
                  <c:v>843</c:v>
                </c:pt>
                <c:pt idx="4515">
                  <c:v>841</c:v>
                </c:pt>
                <c:pt idx="4516">
                  <c:v>841</c:v>
                </c:pt>
                <c:pt idx="4517">
                  <c:v>840</c:v>
                </c:pt>
                <c:pt idx="4518">
                  <c:v>840</c:v>
                </c:pt>
                <c:pt idx="4519">
                  <c:v>839</c:v>
                </c:pt>
                <c:pt idx="4520">
                  <c:v>839</c:v>
                </c:pt>
                <c:pt idx="4521">
                  <c:v>838</c:v>
                </c:pt>
                <c:pt idx="4522">
                  <c:v>838</c:v>
                </c:pt>
                <c:pt idx="4523">
                  <c:v>838</c:v>
                </c:pt>
                <c:pt idx="4524">
                  <c:v>837</c:v>
                </c:pt>
                <c:pt idx="4525">
                  <c:v>837</c:v>
                </c:pt>
                <c:pt idx="4526">
                  <c:v>837</c:v>
                </c:pt>
                <c:pt idx="4527">
                  <c:v>837</c:v>
                </c:pt>
                <c:pt idx="4528">
                  <c:v>836</c:v>
                </c:pt>
                <c:pt idx="4529">
                  <c:v>836</c:v>
                </c:pt>
                <c:pt idx="4530">
                  <c:v>836</c:v>
                </c:pt>
                <c:pt idx="4531">
                  <c:v>835</c:v>
                </c:pt>
                <c:pt idx="4532">
                  <c:v>836</c:v>
                </c:pt>
                <c:pt idx="4533">
                  <c:v>836</c:v>
                </c:pt>
                <c:pt idx="4534">
                  <c:v>836</c:v>
                </c:pt>
                <c:pt idx="4535">
                  <c:v>835</c:v>
                </c:pt>
                <c:pt idx="4536">
                  <c:v>836</c:v>
                </c:pt>
                <c:pt idx="4537">
                  <c:v>835</c:v>
                </c:pt>
                <c:pt idx="4538">
                  <c:v>834</c:v>
                </c:pt>
                <c:pt idx="4539">
                  <c:v>835</c:v>
                </c:pt>
                <c:pt idx="4540">
                  <c:v>834</c:v>
                </c:pt>
                <c:pt idx="4541">
                  <c:v>834</c:v>
                </c:pt>
                <c:pt idx="4542">
                  <c:v>834</c:v>
                </c:pt>
                <c:pt idx="4543">
                  <c:v>834</c:v>
                </c:pt>
                <c:pt idx="4544">
                  <c:v>835</c:v>
                </c:pt>
                <c:pt idx="4545">
                  <c:v>835</c:v>
                </c:pt>
                <c:pt idx="4546">
                  <c:v>834</c:v>
                </c:pt>
                <c:pt idx="4547">
                  <c:v>835</c:v>
                </c:pt>
                <c:pt idx="4548">
                  <c:v>835</c:v>
                </c:pt>
                <c:pt idx="4549">
                  <c:v>835</c:v>
                </c:pt>
                <c:pt idx="4550">
                  <c:v>835</c:v>
                </c:pt>
                <c:pt idx="4551">
                  <c:v>836</c:v>
                </c:pt>
                <c:pt idx="4552">
                  <c:v>836</c:v>
                </c:pt>
                <c:pt idx="4553">
                  <c:v>836</c:v>
                </c:pt>
                <c:pt idx="4554">
                  <c:v>836</c:v>
                </c:pt>
                <c:pt idx="4555">
                  <c:v>836</c:v>
                </c:pt>
                <c:pt idx="4556">
                  <c:v>837</c:v>
                </c:pt>
                <c:pt idx="4557">
                  <c:v>836</c:v>
                </c:pt>
                <c:pt idx="4558">
                  <c:v>837</c:v>
                </c:pt>
                <c:pt idx="4559">
                  <c:v>836</c:v>
                </c:pt>
                <c:pt idx="4560">
                  <c:v>836</c:v>
                </c:pt>
                <c:pt idx="4561">
                  <c:v>836</c:v>
                </c:pt>
                <c:pt idx="4562">
                  <c:v>836</c:v>
                </c:pt>
                <c:pt idx="4563">
                  <c:v>836</c:v>
                </c:pt>
                <c:pt idx="4564">
                  <c:v>836</c:v>
                </c:pt>
                <c:pt idx="4565">
                  <c:v>836</c:v>
                </c:pt>
                <c:pt idx="4566">
                  <c:v>834</c:v>
                </c:pt>
                <c:pt idx="4567">
                  <c:v>836</c:v>
                </c:pt>
                <c:pt idx="4568">
                  <c:v>835</c:v>
                </c:pt>
                <c:pt idx="4569">
                  <c:v>835</c:v>
                </c:pt>
                <c:pt idx="4570">
                  <c:v>836</c:v>
                </c:pt>
                <c:pt idx="4571">
                  <c:v>836</c:v>
                </c:pt>
                <c:pt idx="4572">
                  <c:v>836</c:v>
                </c:pt>
                <c:pt idx="4573">
                  <c:v>836</c:v>
                </c:pt>
                <c:pt idx="4574">
                  <c:v>836</c:v>
                </c:pt>
                <c:pt idx="4575">
                  <c:v>836</c:v>
                </c:pt>
                <c:pt idx="4576">
                  <c:v>836</c:v>
                </c:pt>
                <c:pt idx="4577">
                  <c:v>836</c:v>
                </c:pt>
                <c:pt idx="4578">
                  <c:v>836</c:v>
                </c:pt>
                <c:pt idx="4579">
                  <c:v>835</c:v>
                </c:pt>
                <c:pt idx="4580">
                  <c:v>835</c:v>
                </c:pt>
                <c:pt idx="4581">
                  <c:v>835</c:v>
                </c:pt>
                <c:pt idx="4582">
                  <c:v>835</c:v>
                </c:pt>
                <c:pt idx="4583">
                  <c:v>836</c:v>
                </c:pt>
                <c:pt idx="4584">
                  <c:v>836</c:v>
                </c:pt>
                <c:pt idx="4585">
                  <c:v>836</c:v>
                </c:pt>
                <c:pt idx="4586">
                  <c:v>837</c:v>
                </c:pt>
                <c:pt idx="4587">
                  <c:v>837</c:v>
                </c:pt>
                <c:pt idx="4588">
                  <c:v>837</c:v>
                </c:pt>
                <c:pt idx="4589">
                  <c:v>836</c:v>
                </c:pt>
                <c:pt idx="4590">
                  <c:v>837</c:v>
                </c:pt>
                <c:pt idx="4591">
                  <c:v>836</c:v>
                </c:pt>
                <c:pt idx="4592">
                  <c:v>836</c:v>
                </c:pt>
                <c:pt idx="4593">
                  <c:v>836</c:v>
                </c:pt>
                <c:pt idx="4594">
                  <c:v>836</c:v>
                </c:pt>
                <c:pt idx="4595">
                  <c:v>836</c:v>
                </c:pt>
                <c:pt idx="4596">
                  <c:v>835</c:v>
                </c:pt>
                <c:pt idx="4597">
                  <c:v>835</c:v>
                </c:pt>
                <c:pt idx="4598">
                  <c:v>835</c:v>
                </c:pt>
                <c:pt idx="4599">
                  <c:v>836</c:v>
                </c:pt>
                <c:pt idx="4600">
                  <c:v>835</c:v>
                </c:pt>
                <c:pt idx="4601">
                  <c:v>835</c:v>
                </c:pt>
                <c:pt idx="4602">
                  <c:v>836</c:v>
                </c:pt>
                <c:pt idx="4603">
                  <c:v>836</c:v>
                </c:pt>
                <c:pt idx="4604">
                  <c:v>836</c:v>
                </c:pt>
                <c:pt idx="4605">
                  <c:v>836</c:v>
                </c:pt>
                <c:pt idx="4606">
                  <c:v>836</c:v>
                </c:pt>
                <c:pt idx="4607">
                  <c:v>836</c:v>
                </c:pt>
                <c:pt idx="4608">
                  <c:v>836</c:v>
                </c:pt>
                <c:pt idx="4609">
                  <c:v>836</c:v>
                </c:pt>
                <c:pt idx="4610">
                  <c:v>835</c:v>
                </c:pt>
                <c:pt idx="4611">
                  <c:v>836</c:v>
                </c:pt>
                <c:pt idx="4612">
                  <c:v>836</c:v>
                </c:pt>
                <c:pt idx="4613">
                  <c:v>835</c:v>
                </c:pt>
                <c:pt idx="4614">
                  <c:v>835</c:v>
                </c:pt>
                <c:pt idx="4615">
                  <c:v>835</c:v>
                </c:pt>
                <c:pt idx="4616">
                  <c:v>835</c:v>
                </c:pt>
                <c:pt idx="4617">
                  <c:v>835</c:v>
                </c:pt>
                <c:pt idx="4618">
                  <c:v>836</c:v>
                </c:pt>
                <c:pt idx="4619">
                  <c:v>836</c:v>
                </c:pt>
                <c:pt idx="4620">
                  <c:v>837</c:v>
                </c:pt>
                <c:pt idx="4621">
                  <c:v>839</c:v>
                </c:pt>
                <c:pt idx="4622">
                  <c:v>842</c:v>
                </c:pt>
                <c:pt idx="4623">
                  <c:v>847</c:v>
                </c:pt>
                <c:pt idx="4624">
                  <c:v>851</c:v>
                </c:pt>
                <c:pt idx="4625">
                  <c:v>851</c:v>
                </c:pt>
                <c:pt idx="4626">
                  <c:v>851</c:v>
                </c:pt>
                <c:pt idx="4627">
                  <c:v>851</c:v>
                </c:pt>
                <c:pt idx="4628">
                  <c:v>850</c:v>
                </c:pt>
                <c:pt idx="4629">
                  <c:v>851</c:v>
                </c:pt>
                <c:pt idx="4630">
                  <c:v>850</c:v>
                </c:pt>
                <c:pt idx="4631">
                  <c:v>850</c:v>
                </c:pt>
                <c:pt idx="4632">
                  <c:v>850</c:v>
                </c:pt>
                <c:pt idx="4633">
                  <c:v>849</c:v>
                </c:pt>
                <c:pt idx="4634">
                  <c:v>850</c:v>
                </c:pt>
                <c:pt idx="4635">
                  <c:v>850</c:v>
                </c:pt>
                <c:pt idx="4636">
                  <c:v>850</c:v>
                </c:pt>
                <c:pt idx="4637">
                  <c:v>850</c:v>
                </c:pt>
                <c:pt idx="4638">
                  <c:v>850</c:v>
                </c:pt>
                <c:pt idx="4639">
                  <c:v>850</c:v>
                </c:pt>
                <c:pt idx="4640">
                  <c:v>850</c:v>
                </c:pt>
                <c:pt idx="4641">
                  <c:v>850</c:v>
                </c:pt>
                <c:pt idx="4642">
                  <c:v>850</c:v>
                </c:pt>
                <c:pt idx="4643">
                  <c:v>850</c:v>
                </c:pt>
                <c:pt idx="4644">
                  <c:v>849</c:v>
                </c:pt>
                <c:pt idx="4645">
                  <c:v>850</c:v>
                </c:pt>
                <c:pt idx="4646">
                  <c:v>850</c:v>
                </c:pt>
                <c:pt idx="4647">
                  <c:v>850</c:v>
                </c:pt>
                <c:pt idx="4648">
                  <c:v>850</c:v>
                </c:pt>
                <c:pt idx="4649">
                  <c:v>850</c:v>
                </c:pt>
                <c:pt idx="4650">
                  <c:v>850</c:v>
                </c:pt>
                <c:pt idx="4651">
                  <c:v>850</c:v>
                </c:pt>
                <c:pt idx="4652">
                  <c:v>850</c:v>
                </c:pt>
                <c:pt idx="4653">
                  <c:v>850</c:v>
                </c:pt>
                <c:pt idx="4654">
                  <c:v>849</c:v>
                </c:pt>
                <c:pt idx="4655">
                  <c:v>851</c:v>
                </c:pt>
                <c:pt idx="4656">
                  <c:v>849</c:v>
                </c:pt>
                <c:pt idx="4657">
                  <c:v>850</c:v>
                </c:pt>
                <c:pt idx="4658">
                  <c:v>850</c:v>
                </c:pt>
                <c:pt idx="4659">
                  <c:v>850</c:v>
                </c:pt>
                <c:pt idx="4660">
                  <c:v>849</c:v>
                </c:pt>
                <c:pt idx="4661">
                  <c:v>850</c:v>
                </c:pt>
                <c:pt idx="4662">
                  <c:v>848</c:v>
                </c:pt>
                <c:pt idx="4663">
                  <c:v>850</c:v>
                </c:pt>
                <c:pt idx="4664">
                  <c:v>850</c:v>
                </c:pt>
                <c:pt idx="4665">
                  <c:v>848</c:v>
                </c:pt>
                <c:pt idx="4666">
                  <c:v>849</c:v>
                </c:pt>
                <c:pt idx="4667">
                  <c:v>849</c:v>
                </c:pt>
                <c:pt idx="4668">
                  <c:v>849</c:v>
                </c:pt>
                <c:pt idx="4669">
                  <c:v>850</c:v>
                </c:pt>
                <c:pt idx="4670">
                  <c:v>849</c:v>
                </c:pt>
                <c:pt idx="4671">
                  <c:v>849</c:v>
                </c:pt>
                <c:pt idx="4672">
                  <c:v>850</c:v>
                </c:pt>
                <c:pt idx="4673">
                  <c:v>849</c:v>
                </c:pt>
                <c:pt idx="4674">
                  <c:v>849</c:v>
                </c:pt>
                <c:pt idx="4675">
                  <c:v>850</c:v>
                </c:pt>
                <c:pt idx="4676">
                  <c:v>849</c:v>
                </c:pt>
                <c:pt idx="4677">
                  <c:v>849</c:v>
                </c:pt>
                <c:pt idx="4678">
                  <c:v>849</c:v>
                </c:pt>
                <c:pt idx="4679">
                  <c:v>849</c:v>
                </c:pt>
                <c:pt idx="4680">
                  <c:v>849</c:v>
                </c:pt>
                <c:pt idx="4681">
                  <c:v>849</c:v>
                </c:pt>
                <c:pt idx="4682">
                  <c:v>849</c:v>
                </c:pt>
                <c:pt idx="4683">
                  <c:v>848</c:v>
                </c:pt>
                <c:pt idx="4684">
                  <c:v>849</c:v>
                </c:pt>
                <c:pt idx="4685">
                  <c:v>850</c:v>
                </c:pt>
                <c:pt idx="4686">
                  <c:v>850</c:v>
                </c:pt>
                <c:pt idx="4687">
                  <c:v>851</c:v>
                </c:pt>
                <c:pt idx="4688">
                  <c:v>851</c:v>
                </c:pt>
                <c:pt idx="4689">
                  <c:v>851</c:v>
                </c:pt>
                <c:pt idx="4690">
                  <c:v>851</c:v>
                </c:pt>
                <c:pt idx="4691">
                  <c:v>851</c:v>
                </c:pt>
                <c:pt idx="4692">
                  <c:v>851</c:v>
                </c:pt>
                <c:pt idx="4693">
                  <c:v>850</c:v>
                </c:pt>
                <c:pt idx="4694">
                  <c:v>850</c:v>
                </c:pt>
                <c:pt idx="4695">
                  <c:v>850</c:v>
                </c:pt>
                <c:pt idx="4696">
                  <c:v>850</c:v>
                </c:pt>
                <c:pt idx="4697">
                  <c:v>849</c:v>
                </c:pt>
                <c:pt idx="4698">
                  <c:v>849</c:v>
                </c:pt>
                <c:pt idx="4699">
                  <c:v>850</c:v>
                </c:pt>
                <c:pt idx="4700">
                  <c:v>849</c:v>
                </c:pt>
                <c:pt idx="4701">
                  <c:v>849</c:v>
                </c:pt>
                <c:pt idx="4702">
                  <c:v>849</c:v>
                </c:pt>
                <c:pt idx="4703">
                  <c:v>849</c:v>
                </c:pt>
                <c:pt idx="4704">
                  <c:v>850</c:v>
                </c:pt>
                <c:pt idx="4705">
                  <c:v>849</c:v>
                </c:pt>
                <c:pt idx="4706">
                  <c:v>850</c:v>
                </c:pt>
                <c:pt idx="4707">
                  <c:v>850</c:v>
                </c:pt>
                <c:pt idx="4708">
                  <c:v>849</c:v>
                </c:pt>
                <c:pt idx="4709">
                  <c:v>851</c:v>
                </c:pt>
                <c:pt idx="4710">
                  <c:v>852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2788-44E0-99EF-2711B73C787E}"/>
            </c:ext>
          </c:extLst>
        </c:ser>
        <c:ser>
          <c:idx val="2"/>
          <c:order val="2"/>
          <c:tx>
            <c:strRef>
              <c:f>extend!$G$1</c:f>
              <c:strCache>
                <c:ptCount val="1"/>
                <c:pt idx="0">
                  <c:v> pr3</c:v>
                </c:pt>
              </c:strCache>
            </c:strRef>
          </c:tx>
          <c:spPr>
            <a:ln w="19080">
              <a:solidFill>
                <a:srgbClr val="A5A5A5"/>
              </a:solidFill>
              <a:round/>
            </a:ln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000" b="0" strike="noStrike" spc="-1">
                    <a:solidFill>
                      <a:srgbClr val="000000"/>
                    </a:solidFill>
                    <a:latin typeface="Calibri"/>
                  </a:defRPr>
                </a:pPr>
                <a:endParaRPr lang="en-US"/>
              </a:p>
            </c:txPr>
            <c:dLblPos val="r"/>
            <c:showLegendKey val="0"/>
            <c:showVal val="0"/>
            <c:showCatName val="0"/>
            <c:showSerName val="0"/>
            <c:showPercent val="0"/>
            <c:showBubbleSize val="1"/>
            <c:separator>; </c:separator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xVal>
            <c:numRef>
              <c:f>extend!$D$2:$D$4712</c:f>
              <c:numCache>
                <c:formatCode>General</c:formatCode>
                <c:ptCount val="4711"/>
                <c:pt idx="0">
                  <c:v>4.7051906585700003E-3</c:v>
                </c:pt>
                <c:pt idx="1">
                  <c:v>5.1810741424600003E-3</c:v>
                </c:pt>
                <c:pt idx="2">
                  <c:v>5.6760311126699999E-3</c:v>
                </c:pt>
                <c:pt idx="3">
                  <c:v>6.1130523681599998E-3</c:v>
                </c:pt>
                <c:pt idx="4">
                  <c:v>7.0011615753199996E-3</c:v>
                </c:pt>
                <c:pt idx="5">
                  <c:v>7.4391365051300002E-3</c:v>
                </c:pt>
                <c:pt idx="6">
                  <c:v>7.8840255737300004E-3</c:v>
                </c:pt>
                <c:pt idx="7">
                  <c:v>8.3220005035399992E-3</c:v>
                </c:pt>
                <c:pt idx="8">
                  <c:v>8.7521076202400003E-3</c:v>
                </c:pt>
                <c:pt idx="9">
                  <c:v>9.4029903411899998E-3</c:v>
                </c:pt>
                <c:pt idx="10">
                  <c:v>9.4799995422400005E-3</c:v>
                </c:pt>
                <c:pt idx="11">
                  <c:v>9.5560550689700006E-3</c:v>
                </c:pt>
                <c:pt idx="12">
                  <c:v>9.6371173858600008E-3</c:v>
                </c:pt>
                <c:pt idx="13">
                  <c:v>9.7141265869099998E-3</c:v>
                </c:pt>
                <c:pt idx="14">
                  <c:v>9.7901821136500006E-3</c:v>
                </c:pt>
                <c:pt idx="15">
                  <c:v>9.8671913146999995E-3</c:v>
                </c:pt>
                <c:pt idx="16">
                  <c:v>9.9430084228499995E-3</c:v>
                </c:pt>
                <c:pt idx="17">
                  <c:v>1.0019063949599999E-2</c:v>
                </c:pt>
                <c:pt idx="18">
                  <c:v>1.0095119476300001E-2</c:v>
                </c:pt>
                <c:pt idx="19">
                  <c:v>1.01721286774E-2</c:v>
                </c:pt>
                <c:pt idx="20">
                  <c:v>1.02481842041E-2</c:v>
                </c:pt>
                <c:pt idx="21">
                  <c:v>1.0324001312299999E-2</c:v>
                </c:pt>
                <c:pt idx="22">
                  <c:v>1.0400056838999999E-2</c:v>
                </c:pt>
                <c:pt idx="23">
                  <c:v>1.04751586914E-2</c:v>
                </c:pt>
                <c:pt idx="24">
                  <c:v>1.05521678925E-2</c:v>
                </c:pt>
                <c:pt idx="25">
                  <c:v>1.06279850006E-2</c:v>
                </c:pt>
                <c:pt idx="26">
                  <c:v>1.0703086852999999E-2</c:v>
                </c:pt>
                <c:pt idx="27">
                  <c:v>1.0779142379800001E-2</c:v>
                </c:pt>
                <c:pt idx="28">
                  <c:v>1.0855197906500001E-2</c:v>
                </c:pt>
                <c:pt idx="29">
                  <c:v>1.0931015014600001E-2</c:v>
                </c:pt>
                <c:pt idx="30">
                  <c:v>1.10070705414E-2</c:v>
                </c:pt>
                <c:pt idx="31">
                  <c:v>1.10831260681E-2</c:v>
                </c:pt>
                <c:pt idx="32">
                  <c:v>1.1160135269200001E-2</c:v>
                </c:pt>
                <c:pt idx="33">
                  <c:v>1.12361907959E-2</c:v>
                </c:pt>
                <c:pt idx="34">
                  <c:v>1.13120079041E-2</c:v>
                </c:pt>
                <c:pt idx="35">
                  <c:v>1.13880634308E-2</c:v>
                </c:pt>
                <c:pt idx="36">
                  <c:v>1.14641189575E-2</c:v>
                </c:pt>
                <c:pt idx="37">
                  <c:v>1.15401744843E-2</c:v>
                </c:pt>
                <c:pt idx="38">
                  <c:v>1.16159915924E-2</c:v>
                </c:pt>
                <c:pt idx="39">
                  <c:v>1.16910934448E-2</c:v>
                </c:pt>
                <c:pt idx="40">
                  <c:v>1.1766195297200001E-2</c:v>
                </c:pt>
                <c:pt idx="41">
                  <c:v>1.1842012405400001E-2</c:v>
                </c:pt>
                <c:pt idx="42">
                  <c:v>1.1918067932100001E-2</c:v>
                </c:pt>
                <c:pt idx="43">
                  <c:v>1.1999130249E-2</c:v>
                </c:pt>
                <c:pt idx="44">
                  <c:v>1.20761394501E-2</c:v>
                </c:pt>
                <c:pt idx="45">
                  <c:v>1.21521949768E-2</c:v>
                </c:pt>
                <c:pt idx="46">
                  <c:v>1.2228012085E-2</c:v>
                </c:pt>
                <c:pt idx="47">
                  <c:v>1.23040676117E-2</c:v>
                </c:pt>
                <c:pt idx="48">
                  <c:v>1.23801231384E-2</c:v>
                </c:pt>
                <c:pt idx="49">
                  <c:v>1.2456178665199999E-2</c:v>
                </c:pt>
                <c:pt idx="50">
                  <c:v>1.2531995773299999E-2</c:v>
                </c:pt>
                <c:pt idx="51">
                  <c:v>1.2608051300000001E-2</c:v>
                </c:pt>
                <c:pt idx="52">
                  <c:v>1.2684106826800001E-2</c:v>
                </c:pt>
                <c:pt idx="53">
                  <c:v>1.27601623535E-2</c:v>
                </c:pt>
                <c:pt idx="54">
                  <c:v>1.28359794617E-2</c:v>
                </c:pt>
                <c:pt idx="55">
                  <c:v>1.29120349884E-2</c:v>
                </c:pt>
                <c:pt idx="56">
                  <c:v>1.29880905151E-2</c:v>
                </c:pt>
                <c:pt idx="57">
                  <c:v>1.30641460419E-2</c:v>
                </c:pt>
                <c:pt idx="58">
                  <c:v>1.3140201568599999E-2</c:v>
                </c:pt>
                <c:pt idx="59">
                  <c:v>1.32150650024E-2</c:v>
                </c:pt>
                <c:pt idx="60">
                  <c:v>1.3292074203500001E-2</c:v>
                </c:pt>
                <c:pt idx="61">
                  <c:v>1.3368129730200001E-2</c:v>
                </c:pt>
                <c:pt idx="62">
                  <c:v>1.3444185257E-2</c:v>
                </c:pt>
                <c:pt idx="63">
                  <c:v>1.35200023651E-2</c:v>
                </c:pt>
                <c:pt idx="64">
                  <c:v>1.3599157333399999E-2</c:v>
                </c:pt>
                <c:pt idx="65">
                  <c:v>1.36761665344E-2</c:v>
                </c:pt>
                <c:pt idx="66">
                  <c:v>1.3753175735500001E-2</c:v>
                </c:pt>
                <c:pt idx="67">
                  <c:v>1.3828992843600001E-2</c:v>
                </c:pt>
                <c:pt idx="68">
                  <c:v>1.39050483704E-2</c:v>
                </c:pt>
                <c:pt idx="69">
                  <c:v>1.39811038971E-2</c:v>
                </c:pt>
                <c:pt idx="70">
                  <c:v>1.4055967330899999E-2</c:v>
                </c:pt>
                <c:pt idx="71">
                  <c:v>1.4132022857700001E-2</c:v>
                </c:pt>
                <c:pt idx="72">
                  <c:v>1.42080783844E-2</c:v>
                </c:pt>
                <c:pt idx="73">
                  <c:v>1.4302015304599999E-2</c:v>
                </c:pt>
                <c:pt idx="74">
                  <c:v>1.4378070831300001E-2</c:v>
                </c:pt>
                <c:pt idx="75">
                  <c:v>1.4454126358000001E-2</c:v>
                </c:pt>
                <c:pt idx="76">
                  <c:v>1.45301818848E-2</c:v>
                </c:pt>
                <c:pt idx="77">
                  <c:v>1.4605045318599999E-2</c:v>
                </c:pt>
                <c:pt idx="78">
                  <c:v>1.4681100845299999E-2</c:v>
                </c:pt>
                <c:pt idx="79">
                  <c:v>1.47559642792E-2</c:v>
                </c:pt>
                <c:pt idx="80">
                  <c:v>1.48320198059E-2</c:v>
                </c:pt>
                <c:pt idx="81">
                  <c:v>1.49071216583E-2</c:v>
                </c:pt>
                <c:pt idx="82">
                  <c:v>1.49831771851E-2</c:v>
                </c:pt>
                <c:pt idx="83">
                  <c:v>1.50589942932E-2</c:v>
                </c:pt>
                <c:pt idx="84">
                  <c:v>1.51350498199E-2</c:v>
                </c:pt>
                <c:pt idx="85">
                  <c:v>1.5211105346699999E-2</c:v>
                </c:pt>
                <c:pt idx="86">
                  <c:v>1.5287160873399999E-2</c:v>
                </c:pt>
                <c:pt idx="87">
                  <c:v>1.5362977981600001E-2</c:v>
                </c:pt>
                <c:pt idx="88">
                  <c:v>1.5439033508300001E-2</c:v>
                </c:pt>
                <c:pt idx="89">
                  <c:v>1.5514135360699999E-2</c:v>
                </c:pt>
                <c:pt idx="90">
                  <c:v>1.5590190887499999E-2</c:v>
                </c:pt>
                <c:pt idx="91">
                  <c:v>1.5666007995600001E-2</c:v>
                </c:pt>
                <c:pt idx="92">
                  <c:v>1.5742063522299999E-2</c:v>
                </c:pt>
                <c:pt idx="93">
                  <c:v>1.58181190491E-2</c:v>
                </c:pt>
                <c:pt idx="94">
                  <c:v>1.5894174575799998E-2</c:v>
                </c:pt>
                <c:pt idx="95">
                  <c:v>1.5969038009599999E-2</c:v>
                </c:pt>
                <c:pt idx="96">
                  <c:v>1.6049146652199999E-2</c:v>
                </c:pt>
                <c:pt idx="97">
                  <c:v>1.6127109527599999E-2</c:v>
                </c:pt>
                <c:pt idx="98">
                  <c:v>1.6203165054300001E-2</c:v>
                </c:pt>
                <c:pt idx="99">
                  <c:v>1.6280174255400001E-2</c:v>
                </c:pt>
                <c:pt idx="100">
                  <c:v>1.6355037689199999E-2</c:v>
                </c:pt>
                <c:pt idx="101">
                  <c:v>1.64310932159E-2</c:v>
                </c:pt>
                <c:pt idx="102">
                  <c:v>1.6507148742700001E-2</c:v>
                </c:pt>
                <c:pt idx="103">
                  <c:v>1.6582012176499999E-2</c:v>
                </c:pt>
                <c:pt idx="104">
                  <c:v>1.66580677032E-2</c:v>
                </c:pt>
                <c:pt idx="105">
                  <c:v>1.6733169555699999E-2</c:v>
                </c:pt>
                <c:pt idx="106">
                  <c:v>1.6808986663799999E-2</c:v>
                </c:pt>
                <c:pt idx="107">
                  <c:v>1.68850421906E-2</c:v>
                </c:pt>
                <c:pt idx="108">
                  <c:v>1.6960144042999999E-2</c:v>
                </c:pt>
                <c:pt idx="109">
                  <c:v>1.7036199569700001E-2</c:v>
                </c:pt>
                <c:pt idx="110">
                  <c:v>1.7112016677900001E-2</c:v>
                </c:pt>
                <c:pt idx="111">
                  <c:v>1.71871185303E-2</c:v>
                </c:pt>
                <c:pt idx="112">
                  <c:v>1.7263174057000001E-2</c:v>
                </c:pt>
                <c:pt idx="113">
                  <c:v>1.7338037490799998E-2</c:v>
                </c:pt>
                <c:pt idx="114">
                  <c:v>1.74140930176E-2</c:v>
                </c:pt>
                <c:pt idx="115">
                  <c:v>1.7490148544300001E-2</c:v>
                </c:pt>
                <c:pt idx="116">
                  <c:v>1.7565011978099999E-2</c:v>
                </c:pt>
                <c:pt idx="117">
                  <c:v>1.7645120620699999E-2</c:v>
                </c:pt>
                <c:pt idx="118">
                  <c:v>1.77211761475E-2</c:v>
                </c:pt>
                <c:pt idx="119">
                  <c:v>1.77969932556E-2</c:v>
                </c:pt>
                <c:pt idx="120">
                  <c:v>1.7874002456700001E-2</c:v>
                </c:pt>
                <c:pt idx="121">
                  <c:v>1.79491043091E-2</c:v>
                </c:pt>
                <c:pt idx="122">
                  <c:v>1.8025159835800001E-2</c:v>
                </c:pt>
                <c:pt idx="123">
                  <c:v>1.8100023269700002E-2</c:v>
                </c:pt>
                <c:pt idx="124">
                  <c:v>1.81760787964E-2</c:v>
                </c:pt>
                <c:pt idx="125">
                  <c:v>1.8252134323100001E-2</c:v>
                </c:pt>
                <c:pt idx="126">
                  <c:v>1.8328189849899999E-2</c:v>
                </c:pt>
                <c:pt idx="127">
                  <c:v>1.84030532837E-2</c:v>
                </c:pt>
                <c:pt idx="128">
                  <c:v>1.8480062484700001E-2</c:v>
                </c:pt>
                <c:pt idx="129">
                  <c:v>1.8556118011499999E-2</c:v>
                </c:pt>
                <c:pt idx="130">
                  <c:v>1.86321735382E-2</c:v>
                </c:pt>
                <c:pt idx="131">
                  <c:v>1.87079906464E-2</c:v>
                </c:pt>
                <c:pt idx="132">
                  <c:v>1.8784999847400001E-2</c:v>
                </c:pt>
                <c:pt idx="133">
                  <c:v>1.88601016998E-2</c:v>
                </c:pt>
                <c:pt idx="134">
                  <c:v>1.8936157226600001E-2</c:v>
                </c:pt>
                <c:pt idx="135">
                  <c:v>1.9011974334700001E-2</c:v>
                </c:pt>
                <c:pt idx="136">
                  <c:v>1.90870761871E-2</c:v>
                </c:pt>
                <c:pt idx="137">
                  <c:v>1.9163131713900002E-2</c:v>
                </c:pt>
                <c:pt idx="138">
                  <c:v>1.92391872406E-2</c:v>
                </c:pt>
                <c:pt idx="139">
                  <c:v>1.93140506744E-2</c:v>
                </c:pt>
                <c:pt idx="140">
                  <c:v>1.9389152526899999E-2</c:v>
                </c:pt>
                <c:pt idx="141">
                  <c:v>1.9464969634999999E-2</c:v>
                </c:pt>
                <c:pt idx="142">
                  <c:v>1.9541025161700001E-2</c:v>
                </c:pt>
                <c:pt idx="143">
                  <c:v>1.9617080688499999E-2</c:v>
                </c:pt>
                <c:pt idx="144">
                  <c:v>1.96931362152E-2</c:v>
                </c:pt>
                <c:pt idx="145">
                  <c:v>1.9769191741900002E-2</c:v>
                </c:pt>
                <c:pt idx="146">
                  <c:v>1.9852161407499999E-2</c:v>
                </c:pt>
                <c:pt idx="147">
                  <c:v>1.9927978515599999E-2</c:v>
                </c:pt>
                <c:pt idx="148">
                  <c:v>2.0004034042400001E-2</c:v>
                </c:pt>
                <c:pt idx="149">
                  <c:v>2.0080089569099999E-2</c:v>
                </c:pt>
                <c:pt idx="150">
                  <c:v>2.0159006118800001E-2</c:v>
                </c:pt>
                <c:pt idx="151">
                  <c:v>2.0238161086999999E-2</c:v>
                </c:pt>
                <c:pt idx="152">
                  <c:v>2.0315170288099999E-2</c:v>
                </c:pt>
                <c:pt idx="153">
                  <c:v>2.0390987396199999E-2</c:v>
                </c:pt>
                <c:pt idx="154">
                  <c:v>2.0467042923000001E-2</c:v>
                </c:pt>
                <c:pt idx="155">
                  <c:v>2.0543098449699999E-2</c:v>
                </c:pt>
                <c:pt idx="156">
                  <c:v>2.06191539764E-2</c:v>
                </c:pt>
                <c:pt idx="157">
                  <c:v>2.06949710846E-2</c:v>
                </c:pt>
                <c:pt idx="158">
                  <c:v>2.0771026611300002E-2</c:v>
                </c:pt>
                <c:pt idx="159">
                  <c:v>2.08470821381E-2</c:v>
                </c:pt>
                <c:pt idx="160">
                  <c:v>2.0923137664800001E-2</c:v>
                </c:pt>
                <c:pt idx="161">
                  <c:v>2.1000146865799998E-2</c:v>
                </c:pt>
                <c:pt idx="162">
                  <c:v>2.1075963973999998E-2</c:v>
                </c:pt>
                <c:pt idx="163">
                  <c:v>2.11520195007E-2</c:v>
                </c:pt>
                <c:pt idx="164">
                  <c:v>3.2648086547900003E-2</c:v>
                </c:pt>
                <c:pt idx="165">
                  <c:v>5.7141065597499999E-2</c:v>
                </c:pt>
                <c:pt idx="166">
                  <c:v>7.7673196792599999E-2</c:v>
                </c:pt>
                <c:pt idx="167">
                  <c:v>9.8179101943999994E-2</c:v>
                </c:pt>
                <c:pt idx="168">
                  <c:v>0.12266516685499999</c:v>
                </c:pt>
                <c:pt idx="169">
                  <c:v>0.14318108558699999</c:v>
                </c:pt>
                <c:pt idx="170">
                  <c:v>0.16369700431799999</c:v>
                </c:pt>
                <c:pt idx="171">
                  <c:v>0.188191175461</c:v>
                </c:pt>
                <c:pt idx="172">
                  <c:v>0.208731174469</c:v>
                </c:pt>
                <c:pt idx="173">
                  <c:v>0.22924900054899999</c:v>
                </c:pt>
                <c:pt idx="174">
                  <c:v>0.25374603271500001</c:v>
                </c:pt>
                <c:pt idx="175">
                  <c:v>0.27425599098199999</c:v>
                </c:pt>
                <c:pt idx="176">
                  <c:v>0.29477620124800002</c:v>
                </c:pt>
                <c:pt idx="177">
                  <c:v>0.31934309005700001</c:v>
                </c:pt>
                <c:pt idx="178">
                  <c:v>0.33984208107000002</c:v>
                </c:pt>
                <c:pt idx="179">
                  <c:v>0.36032915115399999</c:v>
                </c:pt>
                <c:pt idx="180">
                  <c:v>0.384836196899</c:v>
                </c:pt>
                <c:pt idx="181">
                  <c:v>0.40537905693100001</c:v>
                </c:pt>
                <c:pt idx="182">
                  <c:v>0.42586803436300003</c:v>
                </c:pt>
                <c:pt idx="183">
                  <c:v>0.45036602020299998</c:v>
                </c:pt>
                <c:pt idx="184">
                  <c:v>0.47093105316200001</c:v>
                </c:pt>
                <c:pt idx="185">
                  <c:v>0.49142408371000001</c:v>
                </c:pt>
                <c:pt idx="186">
                  <c:v>0.515914201736</c:v>
                </c:pt>
                <c:pt idx="187">
                  <c:v>0.53641200065600003</c:v>
                </c:pt>
                <c:pt idx="188">
                  <c:v>0.55695915222199999</c:v>
                </c:pt>
                <c:pt idx="189">
                  <c:v>0.58143997192399999</c:v>
                </c:pt>
                <c:pt idx="190">
                  <c:v>0.60195398330700001</c:v>
                </c:pt>
                <c:pt idx="191">
                  <c:v>0.62247514724700004</c:v>
                </c:pt>
                <c:pt idx="192">
                  <c:v>0.64692711830100003</c:v>
                </c:pt>
                <c:pt idx="193">
                  <c:v>0.66748213767999998</c:v>
                </c:pt>
                <c:pt idx="194">
                  <c:v>0.688084125519</c:v>
                </c:pt>
                <c:pt idx="195">
                  <c:v>0.71251702308700005</c:v>
                </c:pt>
                <c:pt idx="196">
                  <c:v>0.733057975769</c:v>
                </c:pt>
                <c:pt idx="197">
                  <c:v>0.75354909896900002</c:v>
                </c:pt>
                <c:pt idx="198">
                  <c:v>0.778038978577</c:v>
                </c:pt>
                <c:pt idx="199">
                  <c:v>0.798583984375</c:v>
                </c:pt>
                <c:pt idx="200">
                  <c:v>0.81907510757400004</c:v>
                </c:pt>
                <c:pt idx="201">
                  <c:v>0.84356498718299999</c:v>
                </c:pt>
                <c:pt idx="202">
                  <c:v>0.86410307884199999</c:v>
                </c:pt>
                <c:pt idx="203">
                  <c:v>0.88461899757399998</c:v>
                </c:pt>
                <c:pt idx="204">
                  <c:v>0.90913701057399998</c:v>
                </c:pt>
                <c:pt idx="205">
                  <c:v>0.92965507507300005</c:v>
                </c:pt>
                <c:pt idx="206">
                  <c:v>0.95015501976000005</c:v>
                </c:pt>
                <c:pt idx="207">
                  <c:v>0.97465109825100005</c:v>
                </c:pt>
                <c:pt idx="208">
                  <c:v>0.99517917633099995</c:v>
                </c:pt>
                <c:pt idx="209">
                  <c:v>1.0156741142300001</c:v>
                </c:pt>
                <c:pt idx="210">
                  <c:v>1.04016900063</c:v>
                </c:pt>
                <c:pt idx="211">
                  <c:v>1.06070518494</c:v>
                </c:pt>
                <c:pt idx="212">
                  <c:v>1.08119916916</c:v>
                </c:pt>
                <c:pt idx="213">
                  <c:v>1.10570502281</c:v>
                </c:pt>
                <c:pt idx="214">
                  <c:v>1.1263120174400001</c:v>
                </c:pt>
                <c:pt idx="215">
                  <c:v>1.14674806595</c:v>
                </c:pt>
                <c:pt idx="216">
                  <c:v>1.17123913765</c:v>
                </c:pt>
                <c:pt idx="217">
                  <c:v>1.1917960643800001</c:v>
                </c:pt>
                <c:pt idx="218">
                  <c:v>1.21227407455</c:v>
                </c:pt>
                <c:pt idx="219">
                  <c:v>1.2367360591900001</c:v>
                </c:pt>
                <c:pt idx="220">
                  <c:v>1.2572011947599999</c:v>
                </c:pt>
                <c:pt idx="221">
                  <c:v>1.2777211666099999</c:v>
                </c:pt>
                <c:pt idx="222">
                  <c:v>1.3023281097399999</c:v>
                </c:pt>
                <c:pt idx="223">
                  <c:v>1.32283496857</c:v>
                </c:pt>
                <c:pt idx="224">
                  <c:v>1.3433330059099999</c:v>
                </c:pt>
                <c:pt idx="225">
                  <c:v>1.3678181171399999</c:v>
                </c:pt>
                <c:pt idx="226">
                  <c:v>1.3883800506599999</c:v>
                </c:pt>
                <c:pt idx="227">
                  <c:v>1.4088561534899999</c:v>
                </c:pt>
                <c:pt idx="228">
                  <c:v>1.4333431720700001</c:v>
                </c:pt>
                <c:pt idx="229">
                  <c:v>1.4538860321</c:v>
                </c:pt>
                <c:pt idx="230">
                  <c:v>1.47440314293</c:v>
                </c:pt>
                <c:pt idx="231">
                  <c:v>1.4988760948199999</c:v>
                </c:pt>
                <c:pt idx="232">
                  <c:v>1.5194141864799999</c:v>
                </c:pt>
                <c:pt idx="233">
                  <c:v>1.5399270057700001</c:v>
                </c:pt>
                <c:pt idx="234">
                  <c:v>1.5643889903999999</c:v>
                </c:pt>
                <c:pt idx="235">
                  <c:v>1.5849590301500001</c:v>
                </c:pt>
                <c:pt idx="236">
                  <c:v>1.6054530143700001</c:v>
                </c:pt>
                <c:pt idx="237">
                  <c:v>1.6299431324</c:v>
                </c:pt>
                <c:pt idx="238">
                  <c:v>1.6504850387600001</c:v>
                </c:pt>
                <c:pt idx="239">
                  <c:v>1.67097806931</c:v>
                </c:pt>
                <c:pt idx="240">
                  <c:v>1.6954700946800001</c:v>
                </c:pt>
                <c:pt idx="241">
                  <c:v>1.71600699425</c:v>
                </c:pt>
                <c:pt idx="242">
                  <c:v>1.7365381717699999</c:v>
                </c:pt>
                <c:pt idx="243">
                  <c:v>1.76102399826</c:v>
                </c:pt>
                <c:pt idx="244">
                  <c:v>1.7815630435900001</c:v>
                </c:pt>
                <c:pt idx="245">
                  <c:v>1.8020811080900001</c:v>
                </c:pt>
                <c:pt idx="246">
                  <c:v>1.8265850544</c:v>
                </c:pt>
                <c:pt idx="247">
                  <c:v>1.8471231460599999</c:v>
                </c:pt>
                <c:pt idx="248">
                  <c:v>1.86760616302</c:v>
                </c:pt>
                <c:pt idx="249">
                  <c:v>1.89209604263</c:v>
                </c:pt>
                <c:pt idx="250">
                  <c:v>1.91263508797</c:v>
                </c:pt>
                <c:pt idx="251">
                  <c:v>1.93313097954</c:v>
                </c:pt>
                <c:pt idx="252">
                  <c:v>1.9576330184899999</c:v>
                </c:pt>
                <c:pt idx="253">
                  <c:v>1.9781851768500001</c:v>
                </c:pt>
                <c:pt idx="254">
                  <c:v>1.99868702888</c:v>
                </c:pt>
                <c:pt idx="255">
                  <c:v>2.0231611728700001</c:v>
                </c:pt>
                <c:pt idx="256">
                  <c:v>2.0436639785800002</c:v>
                </c:pt>
                <c:pt idx="257">
                  <c:v>2.0641601085699999</c:v>
                </c:pt>
                <c:pt idx="258">
                  <c:v>2.0886490344999999</c:v>
                </c:pt>
                <c:pt idx="259">
                  <c:v>2.1091940402999998</c:v>
                </c:pt>
                <c:pt idx="260">
                  <c:v>2.1297039985700001</c:v>
                </c:pt>
                <c:pt idx="261">
                  <c:v>2.1541740894300001</c:v>
                </c:pt>
                <c:pt idx="262">
                  <c:v>2.1747181415600001</c:v>
                </c:pt>
                <c:pt idx="263">
                  <c:v>2.1952350139600001</c:v>
                </c:pt>
                <c:pt idx="264">
                  <c:v>2.2197279930099998</c:v>
                </c:pt>
                <c:pt idx="265">
                  <c:v>2.2402520179700001</c:v>
                </c:pt>
                <c:pt idx="266">
                  <c:v>2.2608211040500001</c:v>
                </c:pt>
                <c:pt idx="267">
                  <c:v>2.28530406952</c:v>
                </c:pt>
                <c:pt idx="268">
                  <c:v>2.30585098267</c:v>
                </c:pt>
                <c:pt idx="269">
                  <c:v>2.3263320922899999</c:v>
                </c:pt>
                <c:pt idx="270">
                  <c:v>2.3508181572</c:v>
                </c:pt>
                <c:pt idx="271">
                  <c:v>2.3714129924799998</c:v>
                </c:pt>
                <c:pt idx="272">
                  <c:v>2.3918581008899999</c:v>
                </c:pt>
                <c:pt idx="273">
                  <c:v>2.4163579940800002</c:v>
                </c:pt>
                <c:pt idx="274">
                  <c:v>2.4369161129000001</c:v>
                </c:pt>
                <c:pt idx="275">
                  <c:v>2.4574310779599999</c:v>
                </c:pt>
                <c:pt idx="276">
                  <c:v>2.4819049835200002</c:v>
                </c:pt>
                <c:pt idx="277">
                  <c:v>2.5023930072799998</c:v>
                </c:pt>
                <c:pt idx="278">
                  <c:v>2.5228869915000001</c:v>
                </c:pt>
                <c:pt idx="279">
                  <c:v>2.5473761558499999</c:v>
                </c:pt>
                <c:pt idx="280">
                  <c:v>2.5679161548599998</c:v>
                </c:pt>
                <c:pt idx="281">
                  <c:v>2.5884101390800001</c:v>
                </c:pt>
                <c:pt idx="282">
                  <c:v>2.6129021644599999</c:v>
                </c:pt>
                <c:pt idx="283">
                  <c:v>2.6334710121199998</c:v>
                </c:pt>
                <c:pt idx="284">
                  <c:v>2.6539630889899999</c:v>
                </c:pt>
                <c:pt idx="285">
                  <c:v>2.6784319877599998</c:v>
                </c:pt>
                <c:pt idx="286">
                  <c:v>2.6990520954099999</c:v>
                </c:pt>
                <c:pt idx="287">
                  <c:v>2.7195370197300002</c:v>
                </c:pt>
                <c:pt idx="288">
                  <c:v>2.7440230846400002</c:v>
                </c:pt>
                <c:pt idx="289">
                  <c:v>2.76456403732</c:v>
                </c:pt>
                <c:pt idx="290">
                  <c:v>2.7850251197799998</c:v>
                </c:pt>
                <c:pt idx="291">
                  <c:v>2.8096120357499998</c:v>
                </c:pt>
                <c:pt idx="292">
                  <c:v>2.8300890922500002</c:v>
                </c:pt>
                <c:pt idx="293">
                  <c:v>2.8506190776799998</c:v>
                </c:pt>
                <c:pt idx="294">
                  <c:v>2.8751120567299999</c:v>
                </c:pt>
                <c:pt idx="295">
                  <c:v>2.8956751823400002</c:v>
                </c:pt>
                <c:pt idx="296">
                  <c:v>2.9161310195899999</c:v>
                </c:pt>
                <c:pt idx="297">
                  <c:v>2.9406201839400001</c:v>
                </c:pt>
                <c:pt idx="298">
                  <c:v>2.9611670970900001</c:v>
                </c:pt>
                <c:pt idx="299">
                  <c:v>2.98166513443</c:v>
                </c:pt>
                <c:pt idx="300">
                  <c:v>3.0061881542200002</c:v>
                </c:pt>
                <c:pt idx="301">
                  <c:v>3.02669405937</c:v>
                </c:pt>
                <c:pt idx="302">
                  <c:v>3.0471951961500001</c:v>
                </c:pt>
                <c:pt idx="303">
                  <c:v>3.07172298431</c:v>
                </c:pt>
                <c:pt idx="304">
                  <c:v>3.09225797653</c:v>
                </c:pt>
                <c:pt idx="305">
                  <c:v>3.1127350330399999</c:v>
                </c:pt>
                <c:pt idx="306">
                  <c:v>3.1372821330999998</c:v>
                </c:pt>
                <c:pt idx="307">
                  <c:v>3.15773415565</c:v>
                </c:pt>
                <c:pt idx="308">
                  <c:v>3.1782569885299998</c:v>
                </c:pt>
                <c:pt idx="309">
                  <c:v>3.20278906822</c:v>
                </c:pt>
                <c:pt idx="310">
                  <c:v>3.2232580184900002</c:v>
                </c:pt>
                <c:pt idx="311">
                  <c:v>3.2437951564800001</c:v>
                </c:pt>
                <c:pt idx="312">
                  <c:v>3.2683041095699998</c:v>
                </c:pt>
                <c:pt idx="313">
                  <c:v>3.2888560295099998</c:v>
                </c:pt>
                <c:pt idx="314">
                  <c:v>3.30935001373</c:v>
                </c:pt>
                <c:pt idx="315">
                  <c:v>3.3338379859899998</c:v>
                </c:pt>
                <c:pt idx="316">
                  <c:v>3.3543400764500002</c:v>
                </c:pt>
                <c:pt idx="317">
                  <c:v>3.3748621940599999</c:v>
                </c:pt>
                <c:pt idx="318">
                  <c:v>3.3993780612900002</c:v>
                </c:pt>
                <c:pt idx="319">
                  <c:v>3.4197840690599999</c:v>
                </c:pt>
                <c:pt idx="320">
                  <c:v>3.4402630329099999</c:v>
                </c:pt>
                <c:pt idx="321">
                  <c:v>3.4648680687</c:v>
                </c:pt>
                <c:pt idx="322">
                  <c:v>3.4853479862199999</c:v>
                </c:pt>
                <c:pt idx="323">
                  <c:v>3.50581407547</c:v>
                </c:pt>
                <c:pt idx="324">
                  <c:v>3.5304579734799999</c:v>
                </c:pt>
                <c:pt idx="325">
                  <c:v>3.5509691238399999</c:v>
                </c:pt>
                <c:pt idx="326">
                  <c:v>3.57146406174</c:v>
                </c:pt>
                <c:pt idx="327">
                  <c:v>3.5959680080399998</c:v>
                </c:pt>
                <c:pt idx="328">
                  <c:v>3.6164190769200002</c:v>
                </c:pt>
                <c:pt idx="329">
                  <c:v>3.6368930339799999</c:v>
                </c:pt>
                <c:pt idx="330">
                  <c:v>3.6615099906899999</c:v>
                </c:pt>
                <c:pt idx="331">
                  <c:v>3.6820340156600002</c:v>
                </c:pt>
                <c:pt idx="332">
                  <c:v>3.7025060653700002</c:v>
                </c:pt>
                <c:pt idx="333">
                  <c:v>3.72706103325</c:v>
                </c:pt>
                <c:pt idx="334">
                  <c:v>3.7475690841699998</c:v>
                </c:pt>
                <c:pt idx="335">
                  <c:v>3.7680671215100001</c:v>
                </c:pt>
                <c:pt idx="336">
                  <c:v>3.7925930023199999</c:v>
                </c:pt>
                <c:pt idx="337">
                  <c:v>3.8130800724</c:v>
                </c:pt>
                <c:pt idx="338">
                  <c:v>3.8335301876100001</c:v>
                </c:pt>
                <c:pt idx="339">
                  <c:v>3.8581249713900001</c:v>
                </c:pt>
                <c:pt idx="340">
                  <c:v>3.87865304947</c:v>
                </c:pt>
                <c:pt idx="341">
                  <c:v>3.8991150856000001</c:v>
                </c:pt>
                <c:pt idx="342">
                  <c:v>3.92364907265</c:v>
                </c:pt>
                <c:pt idx="343">
                  <c:v>3.9441289901699998</c:v>
                </c:pt>
                <c:pt idx="344">
                  <c:v>3.9646651744799999</c:v>
                </c:pt>
                <c:pt idx="345">
                  <c:v>3.9891979694400002</c:v>
                </c:pt>
                <c:pt idx="346">
                  <c:v>4.00971913338</c:v>
                </c:pt>
                <c:pt idx="347">
                  <c:v>4.0302071571400004</c:v>
                </c:pt>
                <c:pt idx="348">
                  <c:v>4.0547251701400002</c:v>
                </c:pt>
                <c:pt idx="349">
                  <c:v>4.0752241611500004</c:v>
                </c:pt>
                <c:pt idx="350">
                  <c:v>4.0957159996000003</c:v>
                </c:pt>
                <c:pt idx="351">
                  <c:v>4.1202611923200001</c:v>
                </c:pt>
                <c:pt idx="352">
                  <c:v>4.14074397087</c:v>
                </c:pt>
                <c:pt idx="353">
                  <c:v>4.1612670421600004</c:v>
                </c:pt>
                <c:pt idx="354">
                  <c:v>4.1857872009300001</c:v>
                </c:pt>
                <c:pt idx="355">
                  <c:v>4.2063109874700002</c:v>
                </c:pt>
                <c:pt idx="356">
                  <c:v>4.2268030643500003</c:v>
                </c:pt>
                <c:pt idx="357">
                  <c:v>4.2513060569799999</c:v>
                </c:pt>
                <c:pt idx="358">
                  <c:v>4.2718081474299998</c:v>
                </c:pt>
                <c:pt idx="359">
                  <c:v>4.2921631336199999</c:v>
                </c:pt>
                <c:pt idx="360">
                  <c:v>4.31671214104</c:v>
                </c:pt>
                <c:pt idx="361">
                  <c:v>4.3372430801400004</c:v>
                </c:pt>
                <c:pt idx="362">
                  <c:v>4.3576979637099997</c:v>
                </c:pt>
                <c:pt idx="363">
                  <c:v>4.3824100494399998</c:v>
                </c:pt>
                <c:pt idx="364">
                  <c:v>4.4029140472400004</c:v>
                </c:pt>
                <c:pt idx="365">
                  <c:v>4.42344403267</c:v>
                </c:pt>
                <c:pt idx="366">
                  <c:v>4.4479241371200002</c:v>
                </c:pt>
                <c:pt idx="367">
                  <c:v>4.4684062004099996</c:v>
                </c:pt>
                <c:pt idx="368">
                  <c:v>4.4889180660200001</c:v>
                </c:pt>
                <c:pt idx="369">
                  <c:v>4.5134639740000004</c:v>
                </c:pt>
                <c:pt idx="370">
                  <c:v>4.5339491367300004</c:v>
                </c:pt>
                <c:pt idx="371">
                  <c:v>4.5544571876499997</c:v>
                </c:pt>
                <c:pt idx="372">
                  <c:v>4.5789771080000001</c:v>
                </c:pt>
                <c:pt idx="373">
                  <c:v>4.5994410514800004</c:v>
                </c:pt>
                <c:pt idx="374">
                  <c:v>4.6199960708600001</c:v>
                </c:pt>
                <c:pt idx="375">
                  <c:v>4.64453697205</c:v>
                </c:pt>
                <c:pt idx="376">
                  <c:v>4.66503119469</c:v>
                </c:pt>
                <c:pt idx="377">
                  <c:v>4.6855201721200004</c:v>
                </c:pt>
                <c:pt idx="378">
                  <c:v>4.7100520134000003</c:v>
                </c:pt>
                <c:pt idx="379">
                  <c:v>4.7305500507399998</c:v>
                </c:pt>
                <c:pt idx="380">
                  <c:v>4.7550511360199996</c:v>
                </c:pt>
                <c:pt idx="381">
                  <c:v>4.77557301521</c:v>
                </c:pt>
                <c:pt idx="382">
                  <c:v>4.7960770130199997</c:v>
                </c:pt>
                <c:pt idx="383">
                  <c:v>4.8205811977400002</c:v>
                </c:pt>
                <c:pt idx="384">
                  <c:v>4.8411481380500003</c:v>
                </c:pt>
                <c:pt idx="385">
                  <c:v>4.8616571426400004</c:v>
                </c:pt>
                <c:pt idx="386">
                  <c:v>4.8861410617800001</c:v>
                </c:pt>
                <c:pt idx="387">
                  <c:v>4.9066541194899997</c:v>
                </c:pt>
                <c:pt idx="388">
                  <c:v>4.9271540641799998</c:v>
                </c:pt>
                <c:pt idx="389">
                  <c:v>4.9516620635999997</c:v>
                </c:pt>
                <c:pt idx="390">
                  <c:v>4.9721820354500004</c:v>
                </c:pt>
                <c:pt idx="391">
                  <c:v>4.9926831722299996</c:v>
                </c:pt>
                <c:pt idx="392">
                  <c:v>5.0171890258799996</c:v>
                </c:pt>
                <c:pt idx="393">
                  <c:v>7.5005638599395752</c:v>
                </c:pt>
                <c:pt idx="394">
                  <c:v>7.5010309219360396</c:v>
                </c:pt>
                <c:pt idx="395">
                  <c:v>7.5014600753784197</c:v>
                </c:pt>
                <c:pt idx="396">
                  <c:v>7.5019190311431903</c:v>
                </c:pt>
                <c:pt idx="397">
                  <c:v>7.5023419857025102</c:v>
                </c:pt>
                <c:pt idx="398">
                  <c:v>7.5027580261230504</c:v>
                </c:pt>
                <c:pt idx="399">
                  <c:v>7.50317406654358</c:v>
                </c:pt>
                <c:pt idx="400">
                  <c:v>7.5036180019378698</c:v>
                </c:pt>
                <c:pt idx="401">
                  <c:v>7.5040369033813503</c:v>
                </c:pt>
                <c:pt idx="402">
                  <c:v>7.5044500827789298</c:v>
                </c:pt>
                <c:pt idx="403">
                  <c:v>7.50486493110657</c:v>
                </c:pt>
                <c:pt idx="404">
                  <c:v>7.5052790641784703</c:v>
                </c:pt>
                <c:pt idx="405">
                  <c:v>7.5054249763488796</c:v>
                </c:pt>
                <c:pt idx="406">
                  <c:v>7.5054988861084002</c:v>
                </c:pt>
                <c:pt idx="407">
                  <c:v>7.5055730342864999</c:v>
                </c:pt>
                <c:pt idx="408">
                  <c:v>7.5056500434875497</c:v>
                </c:pt>
                <c:pt idx="409">
                  <c:v>7.5057249069213903</c:v>
                </c:pt>
                <c:pt idx="410">
                  <c:v>7.50579905509949</c:v>
                </c:pt>
                <c:pt idx="411">
                  <c:v>7.5058729648590097</c:v>
                </c:pt>
                <c:pt idx="412">
                  <c:v>7.5059480667114302</c:v>
                </c:pt>
                <c:pt idx="413">
                  <c:v>7.5060219764709499</c:v>
                </c:pt>
                <c:pt idx="414">
                  <c:v>7.5060958862304696</c:v>
                </c:pt>
                <c:pt idx="415">
                  <c:v>7.5061709880828902</c:v>
                </c:pt>
                <c:pt idx="416">
                  <c:v>7.5062448978424099</c:v>
                </c:pt>
                <c:pt idx="417">
                  <c:v>7.5063190460205096</c:v>
                </c:pt>
                <c:pt idx="418">
                  <c:v>7.5063929557800302</c:v>
                </c:pt>
                <c:pt idx="419">
                  <c:v>7.5064668655395499</c:v>
                </c:pt>
                <c:pt idx="420">
                  <c:v>7.5065410137176496</c:v>
                </c:pt>
                <c:pt idx="421">
                  <c:v>7.5066158771514901</c:v>
                </c:pt>
                <c:pt idx="422">
                  <c:v>7.5066900253295898</c:v>
                </c:pt>
                <c:pt idx="423">
                  <c:v>7.5067648887634304</c:v>
                </c:pt>
                <c:pt idx="424">
                  <c:v>7.5068390369415301</c:v>
                </c:pt>
                <c:pt idx="425">
                  <c:v>7.5069139003753698</c:v>
                </c:pt>
                <c:pt idx="426">
                  <c:v>7.5069880485534703</c:v>
                </c:pt>
                <c:pt idx="427">
                  <c:v>7.5070619583129901</c:v>
                </c:pt>
                <c:pt idx="428">
                  <c:v>7.5071358680725098</c:v>
                </c:pt>
                <c:pt idx="429">
                  <c:v>7.5072090625762904</c:v>
                </c:pt>
                <c:pt idx="430">
                  <c:v>7.5072829723358199</c:v>
                </c:pt>
                <c:pt idx="431">
                  <c:v>7.5073568820953396</c:v>
                </c:pt>
                <c:pt idx="432">
                  <c:v>7.5074310302734402</c:v>
                </c:pt>
                <c:pt idx="433">
                  <c:v>7.5075049400329599</c:v>
                </c:pt>
                <c:pt idx="434">
                  <c:v>7.5075838565826398</c:v>
                </c:pt>
                <c:pt idx="435">
                  <c:v>7.5076620578765896</c:v>
                </c:pt>
                <c:pt idx="436">
                  <c:v>7.5077369213104204</c:v>
                </c:pt>
                <c:pt idx="437">
                  <c:v>7.5078110694885298</c:v>
                </c:pt>
                <c:pt idx="438">
                  <c:v>7.5078849792480504</c:v>
                </c:pt>
                <c:pt idx="439">
                  <c:v>7.5079588890075701</c:v>
                </c:pt>
                <c:pt idx="440">
                  <c:v>7.5080339908599898</c:v>
                </c:pt>
                <c:pt idx="441">
                  <c:v>7.5081079006195104</c:v>
                </c:pt>
                <c:pt idx="442">
                  <c:v>7.5081820487976101</c:v>
                </c:pt>
                <c:pt idx="443">
                  <c:v>7.5082559585571298</c:v>
                </c:pt>
                <c:pt idx="444">
                  <c:v>7.5083298683166504</c:v>
                </c:pt>
                <c:pt idx="445">
                  <c:v>7.50842189788818</c:v>
                </c:pt>
                <c:pt idx="446">
                  <c:v>7.5084969997405997</c:v>
                </c:pt>
                <c:pt idx="447">
                  <c:v>7.5085709095001203</c:v>
                </c:pt>
                <c:pt idx="448">
                  <c:v>7.50864505767822</c:v>
                </c:pt>
                <c:pt idx="449">
                  <c:v>7.5087199211120597</c:v>
                </c:pt>
                <c:pt idx="450">
                  <c:v>7.5087940692901602</c:v>
                </c:pt>
                <c:pt idx="451">
                  <c:v>7.50886797904968</c:v>
                </c:pt>
                <c:pt idx="452">
                  <c:v>7.5089418888091997</c:v>
                </c:pt>
                <c:pt idx="453">
                  <c:v>7.5090160369873002</c:v>
                </c:pt>
                <c:pt idx="454">
                  <c:v>7.5090909004211399</c:v>
                </c:pt>
                <c:pt idx="455">
                  <c:v>7.5091650485992396</c:v>
                </c:pt>
                <c:pt idx="456">
                  <c:v>7.5092389583587602</c:v>
                </c:pt>
                <c:pt idx="457">
                  <c:v>7.5093128681182897</c:v>
                </c:pt>
                <c:pt idx="458">
                  <c:v>7.5093870162963903</c:v>
                </c:pt>
                <c:pt idx="459">
                  <c:v>7.50946092605591</c:v>
                </c:pt>
                <c:pt idx="460">
                  <c:v>7.5095338821411097</c:v>
                </c:pt>
                <c:pt idx="461">
                  <c:v>7.5096108913421604</c:v>
                </c:pt>
                <c:pt idx="462">
                  <c:v>7.5096850395202601</c:v>
                </c:pt>
                <c:pt idx="463">
                  <c:v>7.5097589492797896</c:v>
                </c:pt>
                <c:pt idx="464">
                  <c:v>7.5098328590393102</c:v>
                </c:pt>
                <c:pt idx="465">
                  <c:v>7.5099070072174099</c:v>
                </c:pt>
                <c:pt idx="466">
                  <c:v>7.5099809169769296</c:v>
                </c:pt>
                <c:pt idx="467">
                  <c:v>7.510055065155</c:v>
                </c:pt>
                <c:pt idx="468">
                  <c:v>7.5101289749145996</c:v>
                </c:pt>
                <c:pt idx="469">
                  <c:v>7.5102040767669997</c:v>
                </c:pt>
                <c:pt idx="470">
                  <c:v>7.5102779865264999</c:v>
                </c:pt>
                <c:pt idx="471">
                  <c:v>7.5103518962860001</c:v>
                </c:pt>
                <c:pt idx="472">
                  <c:v>7.5104260444640998</c:v>
                </c:pt>
                <c:pt idx="473">
                  <c:v>7.5104999542235999</c:v>
                </c:pt>
                <c:pt idx="474">
                  <c:v>7.5105729103087997</c:v>
                </c:pt>
                <c:pt idx="475">
                  <c:v>7.5106470584869003</c:v>
                </c:pt>
                <c:pt idx="476">
                  <c:v>7.5107259750365998</c:v>
                </c:pt>
                <c:pt idx="477">
                  <c:v>7.5108149051666002</c:v>
                </c:pt>
                <c:pt idx="478">
                  <c:v>7.510899066925</c:v>
                </c:pt>
                <c:pt idx="479">
                  <c:v>7.5109739303589</c:v>
                </c:pt>
                <c:pt idx="480">
                  <c:v>7.5110480785369997</c:v>
                </c:pt>
                <c:pt idx="481">
                  <c:v>7.5111219882964999</c:v>
                </c:pt>
                <c:pt idx="482">
                  <c:v>7.5111958980560001</c:v>
                </c:pt>
                <c:pt idx="483">
                  <c:v>7.5112700462340998</c:v>
                </c:pt>
                <c:pt idx="484">
                  <c:v>7.5113439559937003</c:v>
                </c:pt>
                <c:pt idx="485">
                  <c:v>7.5114178657531996</c:v>
                </c:pt>
                <c:pt idx="486">
                  <c:v>7.5114910602569998</c:v>
                </c:pt>
                <c:pt idx="487">
                  <c:v>7.5115649700164999</c:v>
                </c:pt>
                <c:pt idx="488">
                  <c:v>7.5116388797760001</c:v>
                </c:pt>
                <c:pt idx="489">
                  <c:v>7.5117218494414999</c:v>
                </c:pt>
                <c:pt idx="490">
                  <c:v>7.5117959976195996</c:v>
                </c:pt>
                <c:pt idx="491">
                  <c:v>7.5118699073792001</c:v>
                </c:pt>
                <c:pt idx="492">
                  <c:v>7.5119440555572998</c:v>
                </c:pt>
                <c:pt idx="493">
                  <c:v>7.5120179653168</c:v>
                </c:pt>
                <c:pt idx="494">
                  <c:v>7.5120909214019997</c:v>
                </c:pt>
                <c:pt idx="495">
                  <c:v>7.5121660232543999</c:v>
                </c:pt>
                <c:pt idx="496">
                  <c:v>7.5122389793395996</c:v>
                </c:pt>
                <c:pt idx="497">
                  <c:v>7.5123128890990998</c:v>
                </c:pt>
                <c:pt idx="498">
                  <c:v>7.5123870372772004</c:v>
                </c:pt>
                <c:pt idx="499">
                  <c:v>7.5124609470366996</c:v>
                </c:pt>
                <c:pt idx="500">
                  <c:v>7.5125348567963002</c:v>
                </c:pt>
                <c:pt idx="501">
                  <c:v>7.5126099586487003</c:v>
                </c:pt>
                <c:pt idx="502">
                  <c:v>7.5126838684081996</c:v>
                </c:pt>
                <c:pt idx="503">
                  <c:v>7.5127589702605997</c:v>
                </c:pt>
                <c:pt idx="504">
                  <c:v>7.5128340721129998</c:v>
                </c:pt>
                <c:pt idx="505">
                  <c:v>7.5129079818726003</c:v>
                </c:pt>
                <c:pt idx="506">
                  <c:v>7.5129830837249996</c:v>
                </c:pt>
                <c:pt idx="507">
                  <c:v>7.5159170627594003</c:v>
                </c:pt>
                <c:pt idx="508">
                  <c:v>7.5364098548889</c:v>
                </c:pt>
                <c:pt idx="509">
                  <c:v>7.5609068870543998</c:v>
                </c:pt>
                <c:pt idx="510">
                  <c:v>7.5814900398254004</c:v>
                </c:pt>
                <c:pt idx="511">
                  <c:v>7.602043867111</c:v>
                </c:pt>
                <c:pt idx="512">
                  <c:v>7.6265058517459998</c:v>
                </c:pt>
                <c:pt idx="513">
                  <c:v>7.6470360755920002</c:v>
                </c:pt>
                <c:pt idx="514">
                  <c:v>7.6675720214840002</c:v>
                </c:pt>
                <c:pt idx="515">
                  <c:v>7.6920700073240003</c:v>
                </c:pt>
                <c:pt idx="516">
                  <c:v>7.7125799655909999</c:v>
                </c:pt>
                <c:pt idx="517">
                  <c:v>7.7330980300899999</c:v>
                </c:pt>
                <c:pt idx="518">
                  <c:v>7.7575910091400004</c:v>
                </c:pt>
                <c:pt idx="519">
                  <c:v>7.7781178951259999</c:v>
                </c:pt>
                <c:pt idx="520">
                  <c:v>7.7986268997190002</c:v>
                </c:pt>
                <c:pt idx="521">
                  <c:v>7.8231179714200003</c:v>
                </c:pt>
                <c:pt idx="522">
                  <c:v>7.8436319828030001</c:v>
                </c:pt>
                <c:pt idx="523">
                  <c:v>7.8641500473020001</c:v>
                </c:pt>
                <c:pt idx="524">
                  <c:v>7.8886458873749996</c:v>
                </c:pt>
                <c:pt idx="525">
                  <c:v>7.9091820716859997</c:v>
                </c:pt>
                <c:pt idx="526">
                  <c:v>7.9297220706939999</c:v>
                </c:pt>
                <c:pt idx="527">
                  <c:v>7.9541940689089996</c:v>
                </c:pt>
                <c:pt idx="528">
                  <c:v>7.9747118949890003</c:v>
                </c:pt>
                <c:pt idx="529">
                  <c:v>7.9952368736270003</c:v>
                </c:pt>
                <c:pt idx="530">
                  <c:v>8.0197219848630006</c:v>
                </c:pt>
                <c:pt idx="531">
                  <c:v>8.0402290821080005</c:v>
                </c:pt>
                <c:pt idx="532">
                  <c:v>8.0607640743260003</c:v>
                </c:pt>
                <c:pt idx="533">
                  <c:v>8.0852410793300002</c:v>
                </c:pt>
                <c:pt idx="534">
                  <c:v>8.1057319641109995</c:v>
                </c:pt>
                <c:pt idx="535">
                  <c:v>8.1263148784639991</c:v>
                </c:pt>
                <c:pt idx="536">
                  <c:v>8.1507918834689992</c:v>
                </c:pt>
                <c:pt idx="537">
                  <c:v>8.1713109016419985</c:v>
                </c:pt>
                <c:pt idx="538">
                  <c:v>8.191830873488998</c:v>
                </c:pt>
                <c:pt idx="539">
                  <c:v>8.2163300514219983</c:v>
                </c:pt>
                <c:pt idx="540">
                  <c:v>8.2368299961089981</c:v>
                </c:pt>
                <c:pt idx="541">
                  <c:v>8.2573509216309979</c:v>
                </c:pt>
                <c:pt idx="542">
                  <c:v>8.2818360328669982</c:v>
                </c:pt>
                <c:pt idx="543">
                  <c:v>8.3023750782009991</c:v>
                </c:pt>
                <c:pt idx="544">
                  <c:v>8.3229050636289994</c:v>
                </c:pt>
                <c:pt idx="545">
                  <c:v>8.3473939895629989</c:v>
                </c:pt>
                <c:pt idx="546">
                  <c:v>8.3678660392759987</c:v>
                </c:pt>
                <c:pt idx="547">
                  <c:v>8.3884809017179975</c:v>
                </c:pt>
                <c:pt idx="548">
                  <c:v>8.4129359722139974</c:v>
                </c:pt>
                <c:pt idx="549">
                  <c:v>8.4334568977359972</c:v>
                </c:pt>
                <c:pt idx="550">
                  <c:v>8.4539530277249977</c:v>
                </c:pt>
                <c:pt idx="551">
                  <c:v>8.478451967238998</c:v>
                </c:pt>
                <c:pt idx="552">
                  <c:v>8.4989600181579981</c:v>
                </c:pt>
                <c:pt idx="553">
                  <c:v>8.5194559097299987</c:v>
                </c:pt>
                <c:pt idx="554">
                  <c:v>8.543971061709998</c:v>
                </c:pt>
                <c:pt idx="555">
                  <c:v>8.5644948482499981</c:v>
                </c:pt>
                <c:pt idx="556">
                  <c:v>8.5850319862399989</c:v>
                </c:pt>
                <c:pt idx="557">
                  <c:v>8.6095240116099987</c:v>
                </c:pt>
                <c:pt idx="558">
                  <c:v>8.6300349235499976</c:v>
                </c:pt>
                <c:pt idx="559">
                  <c:v>8.6505448818199966</c:v>
                </c:pt>
                <c:pt idx="560">
                  <c:v>8.6750519275699958</c:v>
                </c:pt>
                <c:pt idx="561">
                  <c:v>8.6955409049999961</c:v>
                </c:pt>
                <c:pt idx="562">
                  <c:v>8.7160580158199963</c:v>
                </c:pt>
                <c:pt idx="563">
                  <c:v>8.7405509948699969</c:v>
                </c:pt>
                <c:pt idx="564">
                  <c:v>8.761059999469996</c:v>
                </c:pt>
                <c:pt idx="565">
                  <c:v>8.7816350460099954</c:v>
                </c:pt>
                <c:pt idx="566">
                  <c:v>8.8061239719399964</c:v>
                </c:pt>
                <c:pt idx="567">
                  <c:v>8.8266410827599966</c:v>
                </c:pt>
                <c:pt idx="568">
                  <c:v>8.8471579551699957</c:v>
                </c:pt>
                <c:pt idx="569">
                  <c:v>8.8716490268699957</c:v>
                </c:pt>
                <c:pt idx="570">
                  <c:v>8.8921740055099949</c:v>
                </c:pt>
                <c:pt idx="571">
                  <c:v>8.9126799106599943</c:v>
                </c:pt>
                <c:pt idx="572">
                  <c:v>8.9371860027299945</c:v>
                </c:pt>
                <c:pt idx="573">
                  <c:v>8.9577009677899948</c:v>
                </c:pt>
                <c:pt idx="574">
                  <c:v>8.9782328605699941</c:v>
                </c:pt>
                <c:pt idx="575">
                  <c:v>9.0027370452899937</c:v>
                </c:pt>
                <c:pt idx="576">
                  <c:v>9.023210048679994</c:v>
                </c:pt>
                <c:pt idx="577">
                  <c:v>9.0437510013599933</c:v>
                </c:pt>
                <c:pt idx="578">
                  <c:v>9.0682599544499922</c:v>
                </c:pt>
                <c:pt idx="579">
                  <c:v>9.0887598991399923</c:v>
                </c:pt>
                <c:pt idx="580">
                  <c:v>9.1092789173099913</c:v>
                </c:pt>
                <c:pt idx="581">
                  <c:v>9.1337859630599905</c:v>
                </c:pt>
                <c:pt idx="582">
                  <c:v>9.1542949676499905</c:v>
                </c:pt>
                <c:pt idx="583">
                  <c:v>9.17480897902999</c:v>
                </c:pt>
                <c:pt idx="584">
                  <c:v>9.1992969512899911</c:v>
                </c:pt>
                <c:pt idx="585">
                  <c:v>9.219848871229992</c:v>
                </c:pt>
                <c:pt idx="586">
                  <c:v>9.240350961689991</c:v>
                </c:pt>
                <c:pt idx="587">
                  <c:v>9.264849901199991</c:v>
                </c:pt>
                <c:pt idx="588">
                  <c:v>9.2853980064399906</c:v>
                </c:pt>
                <c:pt idx="589">
                  <c:v>9.3058829307599904</c:v>
                </c:pt>
                <c:pt idx="590">
                  <c:v>9.3304069042199895</c:v>
                </c:pt>
                <c:pt idx="591">
                  <c:v>9.3509130477899891</c:v>
                </c:pt>
                <c:pt idx="592">
                  <c:v>9.3714509010299896</c:v>
                </c:pt>
                <c:pt idx="593">
                  <c:v>9.3959069251999896</c:v>
                </c:pt>
                <c:pt idx="594">
                  <c:v>9.4164810180699892</c:v>
                </c:pt>
                <c:pt idx="595">
                  <c:v>9.4369609355899886</c:v>
                </c:pt>
                <c:pt idx="596">
                  <c:v>9.4614598751099876</c:v>
                </c:pt>
                <c:pt idx="597">
                  <c:v>9.4819920062999881</c:v>
                </c:pt>
                <c:pt idx="598">
                  <c:v>9.5024709701499877</c:v>
                </c:pt>
                <c:pt idx="599">
                  <c:v>9.5269758701299878</c:v>
                </c:pt>
                <c:pt idx="600">
                  <c:v>9.5475149154699874</c:v>
                </c:pt>
                <c:pt idx="601">
                  <c:v>9.5680270194999881</c:v>
                </c:pt>
                <c:pt idx="602">
                  <c:v>9.5924999713899872</c:v>
                </c:pt>
                <c:pt idx="603">
                  <c:v>9.6130368709599878</c:v>
                </c:pt>
                <c:pt idx="604">
                  <c:v>9.6335520744299874</c:v>
                </c:pt>
                <c:pt idx="605">
                  <c:v>9.6580309867899885</c:v>
                </c:pt>
                <c:pt idx="606">
                  <c:v>9.6785988807699894</c:v>
                </c:pt>
                <c:pt idx="607">
                  <c:v>9.6990900039699888</c:v>
                </c:pt>
                <c:pt idx="608">
                  <c:v>9.7235820293399904</c:v>
                </c:pt>
                <c:pt idx="609">
                  <c:v>9.7441198825799908</c:v>
                </c:pt>
                <c:pt idx="610">
                  <c:v>9.7646119594599909</c:v>
                </c:pt>
                <c:pt idx="611">
                  <c:v>9.7891039848299908</c:v>
                </c:pt>
                <c:pt idx="612">
                  <c:v>9.8096668720199922</c:v>
                </c:pt>
                <c:pt idx="613">
                  <c:v>9.8301389217399926</c:v>
                </c:pt>
                <c:pt idx="614">
                  <c:v>9.854632854459993</c:v>
                </c:pt>
                <c:pt idx="615">
                  <c:v>9.875179052349992</c:v>
                </c:pt>
                <c:pt idx="616">
                  <c:v>9.8956849574999914</c:v>
                </c:pt>
                <c:pt idx="617">
                  <c:v>9.9201819896699917</c:v>
                </c:pt>
                <c:pt idx="618">
                  <c:v>9.9407448768599913</c:v>
                </c:pt>
                <c:pt idx="619">
                  <c:v>9.9612109661099915</c:v>
                </c:pt>
                <c:pt idx="620">
                  <c:v>9.9857199191999904</c:v>
                </c:pt>
                <c:pt idx="621">
                  <c:v>10.00627899169999</c:v>
                </c:pt>
                <c:pt idx="622">
                  <c:v>10.026742935179989</c:v>
                </c:pt>
                <c:pt idx="623">
                  <c:v>10.05123186110999</c:v>
                </c:pt>
                <c:pt idx="624">
                  <c:v>10.071783065799989</c:v>
                </c:pt>
                <c:pt idx="625">
                  <c:v>10.09228801726999</c:v>
                </c:pt>
                <c:pt idx="626">
                  <c:v>10.11677694320999</c:v>
                </c:pt>
                <c:pt idx="627">
                  <c:v>10.13732004165999</c:v>
                </c:pt>
                <c:pt idx="628">
                  <c:v>10.15786290168999</c:v>
                </c:pt>
                <c:pt idx="629">
                  <c:v>10.182309865949989</c:v>
                </c:pt>
                <c:pt idx="630">
                  <c:v>10.20284795760999</c:v>
                </c:pt>
                <c:pt idx="631">
                  <c:v>10.22335600852999</c:v>
                </c:pt>
                <c:pt idx="632">
                  <c:v>10.24782800673999</c:v>
                </c:pt>
                <c:pt idx="633">
                  <c:v>10.26838302611999</c:v>
                </c:pt>
                <c:pt idx="634">
                  <c:v>10.28889799117999</c:v>
                </c:pt>
                <c:pt idx="635">
                  <c:v>10.31340098380999</c:v>
                </c:pt>
                <c:pt idx="636">
                  <c:v>10.33390903472999</c:v>
                </c:pt>
                <c:pt idx="637">
                  <c:v>10.354419946669989</c:v>
                </c:pt>
                <c:pt idx="638">
                  <c:v>10.378907918929988</c:v>
                </c:pt>
                <c:pt idx="639">
                  <c:v>10.399438858029988</c:v>
                </c:pt>
                <c:pt idx="640">
                  <c:v>10.419946908949989</c:v>
                </c:pt>
                <c:pt idx="641">
                  <c:v>10.444442987439988</c:v>
                </c:pt>
                <c:pt idx="642">
                  <c:v>10.464971065519988</c:v>
                </c:pt>
                <c:pt idx="643">
                  <c:v>10.485491037369988</c:v>
                </c:pt>
                <c:pt idx="644">
                  <c:v>10.509958028789988</c:v>
                </c:pt>
                <c:pt idx="645">
                  <c:v>10.530497074129988</c:v>
                </c:pt>
                <c:pt idx="646">
                  <c:v>10.551018953319987</c:v>
                </c:pt>
                <c:pt idx="647">
                  <c:v>10.575504064559988</c:v>
                </c:pt>
                <c:pt idx="648">
                  <c:v>10.596072912219988</c:v>
                </c:pt>
                <c:pt idx="649">
                  <c:v>10.616539001459987</c:v>
                </c:pt>
                <c:pt idx="650">
                  <c:v>10.641001939769987</c:v>
                </c:pt>
                <c:pt idx="651">
                  <c:v>10.661587953569988</c:v>
                </c:pt>
                <c:pt idx="652">
                  <c:v>10.682081937789988</c:v>
                </c:pt>
                <c:pt idx="653">
                  <c:v>10.706562042239987</c:v>
                </c:pt>
                <c:pt idx="654">
                  <c:v>10.727098941799987</c:v>
                </c:pt>
                <c:pt idx="655">
                  <c:v>10.747627019879987</c:v>
                </c:pt>
                <c:pt idx="656">
                  <c:v>10.772086858749987</c:v>
                </c:pt>
                <c:pt idx="657">
                  <c:v>10.792649984359986</c:v>
                </c:pt>
                <c:pt idx="658">
                  <c:v>10.813148975369986</c:v>
                </c:pt>
                <c:pt idx="659">
                  <c:v>10.837661027909986</c:v>
                </c:pt>
                <c:pt idx="660">
                  <c:v>10.858177900309986</c:v>
                </c:pt>
                <c:pt idx="661">
                  <c:v>10.878668069839986</c:v>
                </c:pt>
                <c:pt idx="662">
                  <c:v>10.903161048889986</c:v>
                </c:pt>
                <c:pt idx="663">
                  <c:v>10.923702001569985</c:v>
                </c:pt>
                <c:pt idx="664">
                  <c:v>10.944267988199986</c:v>
                </c:pt>
                <c:pt idx="665">
                  <c:v>10.968680858609986</c:v>
                </c:pt>
                <c:pt idx="666">
                  <c:v>10.989259004589986</c:v>
                </c:pt>
                <c:pt idx="667">
                  <c:v>11.009798049929985</c:v>
                </c:pt>
                <c:pt idx="668">
                  <c:v>11.034208059309986</c:v>
                </c:pt>
                <c:pt idx="669">
                  <c:v>11.054774999619987</c:v>
                </c:pt>
                <c:pt idx="670">
                  <c:v>11.075254917139986</c:v>
                </c:pt>
                <c:pt idx="671">
                  <c:v>11.099745988849985</c:v>
                </c:pt>
                <c:pt idx="672">
                  <c:v>11.120297908779985</c:v>
                </c:pt>
                <c:pt idx="673">
                  <c:v>11.140793085099986</c:v>
                </c:pt>
                <c:pt idx="674">
                  <c:v>11.165325880049986</c:v>
                </c:pt>
                <c:pt idx="675">
                  <c:v>11.185841083529986</c:v>
                </c:pt>
                <c:pt idx="676">
                  <c:v>11.206346988679986</c:v>
                </c:pt>
                <c:pt idx="677">
                  <c:v>11.230876922609985</c:v>
                </c:pt>
                <c:pt idx="678">
                  <c:v>11.251374006269986</c:v>
                </c:pt>
                <c:pt idx="679">
                  <c:v>11.271867990489985</c:v>
                </c:pt>
                <c:pt idx="680">
                  <c:v>11.296450853349986</c:v>
                </c:pt>
                <c:pt idx="681">
                  <c:v>11.316899061199987</c:v>
                </c:pt>
                <c:pt idx="682">
                  <c:v>11.337377071379986</c:v>
                </c:pt>
                <c:pt idx="683">
                  <c:v>11.361929893489986</c:v>
                </c:pt>
                <c:pt idx="684">
                  <c:v>11.382509946819987</c:v>
                </c:pt>
                <c:pt idx="685">
                  <c:v>11.402945995329986</c:v>
                </c:pt>
                <c:pt idx="686">
                  <c:v>11.427484035489986</c:v>
                </c:pt>
                <c:pt idx="687">
                  <c:v>11.447995901109985</c:v>
                </c:pt>
                <c:pt idx="688">
                  <c:v>11.468492031099986</c:v>
                </c:pt>
                <c:pt idx="689">
                  <c:v>11.493004083629986</c:v>
                </c:pt>
                <c:pt idx="690">
                  <c:v>11.513501882549985</c:v>
                </c:pt>
                <c:pt idx="691">
                  <c:v>11.534000873569985</c:v>
                </c:pt>
                <c:pt idx="692">
                  <c:v>11.558529853819984</c:v>
                </c:pt>
                <c:pt idx="693">
                  <c:v>11.579026937479984</c:v>
                </c:pt>
                <c:pt idx="694">
                  <c:v>11.599519014359984</c:v>
                </c:pt>
                <c:pt idx="695">
                  <c:v>11.624053001399984</c:v>
                </c:pt>
                <c:pt idx="696">
                  <c:v>11.644577980039983</c:v>
                </c:pt>
                <c:pt idx="697">
                  <c:v>11.665062904359983</c:v>
                </c:pt>
                <c:pt idx="698">
                  <c:v>11.689622879029983</c:v>
                </c:pt>
                <c:pt idx="699">
                  <c:v>11.710103988649983</c:v>
                </c:pt>
                <c:pt idx="700">
                  <c:v>11.730596065519983</c:v>
                </c:pt>
                <c:pt idx="701">
                  <c:v>11.755125999449982</c:v>
                </c:pt>
                <c:pt idx="702">
                  <c:v>11.775627851489983</c:v>
                </c:pt>
                <c:pt idx="703">
                  <c:v>11.796124935149983</c:v>
                </c:pt>
                <c:pt idx="704">
                  <c:v>11.820668935779983</c:v>
                </c:pt>
                <c:pt idx="705">
                  <c:v>11.841175079349984</c:v>
                </c:pt>
                <c:pt idx="706">
                  <c:v>11.861692905429983</c:v>
                </c:pt>
                <c:pt idx="707">
                  <c:v>11.886178016659983</c:v>
                </c:pt>
                <c:pt idx="708">
                  <c:v>11.906707048419984</c:v>
                </c:pt>
                <c:pt idx="709">
                  <c:v>11.927197933199984</c:v>
                </c:pt>
                <c:pt idx="710">
                  <c:v>11.951734066009983</c:v>
                </c:pt>
                <c:pt idx="711">
                  <c:v>11.972229003909984</c:v>
                </c:pt>
                <c:pt idx="712">
                  <c:v>11.992722988129984</c:v>
                </c:pt>
                <c:pt idx="713">
                  <c:v>12.017251014709984</c:v>
                </c:pt>
                <c:pt idx="714">
                  <c:v>12.037759065629984</c:v>
                </c:pt>
                <c:pt idx="715">
                  <c:v>12.058276891709983</c:v>
                </c:pt>
                <c:pt idx="716">
                  <c:v>12.082738876339983</c:v>
                </c:pt>
                <c:pt idx="717">
                  <c:v>12.103297948839984</c:v>
                </c:pt>
                <c:pt idx="718">
                  <c:v>12.123797893519985</c:v>
                </c:pt>
                <c:pt idx="719">
                  <c:v>12.148331880569984</c:v>
                </c:pt>
                <c:pt idx="720">
                  <c:v>12.168828010559984</c:v>
                </c:pt>
                <c:pt idx="721">
                  <c:v>12.189328908919984</c:v>
                </c:pt>
                <c:pt idx="722">
                  <c:v>12.213859081269984</c:v>
                </c:pt>
                <c:pt idx="723">
                  <c:v>12.234365940089983</c:v>
                </c:pt>
                <c:pt idx="724">
                  <c:v>12.254886865619984</c:v>
                </c:pt>
                <c:pt idx="725">
                  <c:v>12.279391050339985</c:v>
                </c:pt>
                <c:pt idx="726">
                  <c:v>12.299912929529984</c:v>
                </c:pt>
                <c:pt idx="727">
                  <c:v>12.320458889009984</c:v>
                </c:pt>
                <c:pt idx="728">
                  <c:v>12.344902038569984</c:v>
                </c:pt>
                <c:pt idx="729">
                  <c:v>12.365478992459984</c:v>
                </c:pt>
                <c:pt idx="730">
                  <c:v>12.385916948319984</c:v>
                </c:pt>
                <c:pt idx="731">
                  <c:v>12.410469055179984</c:v>
                </c:pt>
                <c:pt idx="732">
                  <c:v>12.430959939959983</c:v>
                </c:pt>
                <c:pt idx="733">
                  <c:v>12.451515913009983</c:v>
                </c:pt>
                <c:pt idx="734">
                  <c:v>12.475995063779983</c:v>
                </c:pt>
                <c:pt idx="735">
                  <c:v>12.496506929399983</c:v>
                </c:pt>
                <c:pt idx="736">
                  <c:v>12.517001867289984</c:v>
                </c:pt>
                <c:pt idx="737">
                  <c:v>13.700567007064805</c:v>
                </c:pt>
                <c:pt idx="738">
                  <c:v>13.701035976409901</c:v>
                </c:pt>
                <c:pt idx="739">
                  <c:v>13.701463937759382</c:v>
                </c:pt>
                <c:pt idx="740">
                  <c:v>13.701975107192981</c:v>
                </c:pt>
                <c:pt idx="741">
                  <c:v>13.702404975891101</c:v>
                </c:pt>
                <c:pt idx="742">
                  <c:v>13.702826023101792</c:v>
                </c:pt>
                <c:pt idx="743">
                  <c:v>13.703243017196641</c:v>
                </c:pt>
                <c:pt idx="744">
                  <c:v>13.703658103942862</c:v>
                </c:pt>
                <c:pt idx="745">
                  <c:v>13.704073905944812</c:v>
                </c:pt>
                <c:pt idx="746">
                  <c:v>13.704488992691022</c:v>
                </c:pt>
                <c:pt idx="747">
                  <c:v>13.704901933670032</c:v>
                </c:pt>
                <c:pt idx="748">
                  <c:v>13.705321073532092</c:v>
                </c:pt>
                <c:pt idx="749">
                  <c:v>13.705460071563701</c:v>
                </c:pt>
                <c:pt idx="750">
                  <c:v>13.705533981323232</c:v>
                </c:pt>
                <c:pt idx="751">
                  <c:v>13.705610990524281</c:v>
                </c:pt>
                <c:pt idx="752">
                  <c:v>13.705684900283801</c:v>
                </c:pt>
                <c:pt idx="753">
                  <c:v>13.705759048461902</c:v>
                </c:pt>
                <c:pt idx="754">
                  <c:v>13.705832958221421</c:v>
                </c:pt>
                <c:pt idx="755">
                  <c:v>13.705907106399522</c:v>
                </c:pt>
                <c:pt idx="756">
                  <c:v>13.705981016159042</c:v>
                </c:pt>
                <c:pt idx="757">
                  <c:v>13.706054925918561</c:v>
                </c:pt>
                <c:pt idx="758">
                  <c:v>13.706130027770982</c:v>
                </c:pt>
                <c:pt idx="759">
                  <c:v>13.706202983856192</c:v>
                </c:pt>
                <c:pt idx="760">
                  <c:v>13.706278085708602</c:v>
                </c:pt>
                <c:pt idx="761">
                  <c:v>13.706351995468122</c:v>
                </c:pt>
                <c:pt idx="762">
                  <c:v>13.706425905227652</c:v>
                </c:pt>
                <c:pt idx="763">
                  <c:v>13.706500053405751</c:v>
                </c:pt>
                <c:pt idx="764">
                  <c:v>13.706573963165271</c:v>
                </c:pt>
                <c:pt idx="765">
                  <c:v>13.706648111343371</c:v>
                </c:pt>
                <c:pt idx="766">
                  <c:v>13.706722021102891</c:v>
                </c:pt>
                <c:pt idx="767">
                  <c:v>13.706795930862411</c:v>
                </c:pt>
                <c:pt idx="768">
                  <c:v>13.706870079040511</c:v>
                </c:pt>
                <c:pt idx="769">
                  <c:v>13.706943988800031</c:v>
                </c:pt>
                <c:pt idx="770">
                  <c:v>13.707017898559551</c:v>
                </c:pt>
                <c:pt idx="771">
                  <c:v>13.707092046737662</c:v>
                </c:pt>
                <c:pt idx="772">
                  <c:v>13.707166910171491</c:v>
                </c:pt>
                <c:pt idx="773">
                  <c:v>13.707241058349592</c:v>
                </c:pt>
                <c:pt idx="774">
                  <c:v>13.707317113876332</c:v>
                </c:pt>
                <c:pt idx="775">
                  <c:v>13.707391977310161</c:v>
                </c:pt>
                <c:pt idx="776">
                  <c:v>13.707467079162582</c:v>
                </c:pt>
                <c:pt idx="777">
                  <c:v>13.707540988922101</c:v>
                </c:pt>
                <c:pt idx="778">
                  <c:v>13.707616090774522</c:v>
                </c:pt>
                <c:pt idx="779">
                  <c:v>13.707690000534042</c:v>
                </c:pt>
                <c:pt idx="780">
                  <c:v>13.707765102386462</c:v>
                </c:pt>
                <c:pt idx="781">
                  <c:v>13.707839012145982</c:v>
                </c:pt>
                <c:pt idx="782">
                  <c:v>13.707914113998402</c:v>
                </c:pt>
                <c:pt idx="783">
                  <c:v>13.707988023757922</c:v>
                </c:pt>
                <c:pt idx="784">
                  <c:v>13.708061933517442</c:v>
                </c:pt>
                <c:pt idx="785">
                  <c:v>13.708137035369862</c:v>
                </c:pt>
                <c:pt idx="786">
                  <c:v>13.708211898803702</c:v>
                </c:pt>
                <c:pt idx="787">
                  <c:v>13.708287954330432</c:v>
                </c:pt>
                <c:pt idx="788">
                  <c:v>13.708363056182852</c:v>
                </c:pt>
                <c:pt idx="789">
                  <c:v>13.708437919616681</c:v>
                </c:pt>
                <c:pt idx="790">
                  <c:v>13.708513021469102</c:v>
                </c:pt>
                <c:pt idx="791">
                  <c:v>13.708589076995832</c:v>
                </c:pt>
                <c:pt idx="792">
                  <c:v>13.717587947845402</c:v>
                </c:pt>
                <c:pt idx="793">
                  <c:v>13.742077112197901</c:v>
                </c:pt>
                <c:pt idx="794">
                  <c:v>13.762594938278202</c:v>
                </c:pt>
                <c:pt idx="795">
                  <c:v>13.783116102218601</c:v>
                </c:pt>
                <c:pt idx="796">
                  <c:v>13.807626962661702</c:v>
                </c:pt>
                <c:pt idx="797">
                  <c:v>13.828146934509702</c:v>
                </c:pt>
                <c:pt idx="798">
                  <c:v>13.848654985427702</c:v>
                </c:pt>
                <c:pt idx="799">
                  <c:v>13.873148918151701</c:v>
                </c:pt>
                <c:pt idx="800">
                  <c:v>13.893677949905701</c:v>
                </c:pt>
                <c:pt idx="801">
                  <c:v>13.914170980453701</c:v>
                </c:pt>
                <c:pt idx="802">
                  <c:v>13.938673973083702</c:v>
                </c:pt>
                <c:pt idx="803">
                  <c:v>13.959192991256701</c:v>
                </c:pt>
                <c:pt idx="804">
                  <c:v>13.979698896407701</c:v>
                </c:pt>
                <c:pt idx="805">
                  <c:v>14.004200935363702</c:v>
                </c:pt>
                <c:pt idx="806">
                  <c:v>14.024739980697701</c:v>
                </c:pt>
                <c:pt idx="807">
                  <c:v>14.045269012450701</c:v>
                </c:pt>
                <c:pt idx="808">
                  <c:v>14.069726943969702</c:v>
                </c:pt>
                <c:pt idx="809">
                  <c:v>14.090265035629702</c:v>
                </c:pt>
                <c:pt idx="810">
                  <c:v>14.110769033431701</c:v>
                </c:pt>
                <c:pt idx="811">
                  <c:v>14.135276079177702</c:v>
                </c:pt>
                <c:pt idx="812">
                  <c:v>14.155791997909702</c:v>
                </c:pt>
                <c:pt idx="813">
                  <c:v>14.176290988921702</c:v>
                </c:pt>
                <c:pt idx="814">
                  <c:v>14.200809955596702</c:v>
                </c:pt>
                <c:pt idx="815">
                  <c:v>14.221313953399701</c:v>
                </c:pt>
                <c:pt idx="816">
                  <c:v>14.241838932037702</c:v>
                </c:pt>
                <c:pt idx="817">
                  <c:v>14.266381978988701</c:v>
                </c:pt>
                <c:pt idx="818">
                  <c:v>14.286849021911701</c:v>
                </c:pt>
                <c:pt idx="819">
                  <c:v>14.307368993758702</c:v>
                </c:pt>
                <c:pt idx="820">
                  <c:v>14.331876993179701</c:v>
                </c:pt>
                <c:pt idx="821">
                  <c:v>14.352417945861701</c:v>
                </c:pt>
                <c:pt idx="822">
                  <c:v>14.372886896133702</c:v>
                </c:pt>
                <c:pt idx="823">
                  <c:v>14.397406101226702</c:v>
                </c:pt>
                <c:pt idx="824">
                  <c:v>14.417928934097702</c:v>
                </c:pt>
                <c:pt idx="825">
                  <c:v>14.438446044921701</c:v>
                </c:pt>
                <c:pt idx="826">
                  <c:v>14.462930917739701</c:v>
                </c:pt>
                <c:pt idx="827">
                  <c:v>14.483442068099702</c:v>
                </c:pt>
                <c:pt idx="828">
                  <c:v>14.503948926925702</c:v>
                </c:pt>
                <c:pt idx="829">
                  <c:v>14.528475046157702</c:v>
                </c:pt>
                <c:pt idx="830">
                  <c:v>14.548994064330701</c:v>
                </c:pt>
                <c:pt idx="831">
                  <c:v>14.569494962692701</c:v>
                </c:pt>
                <c:pt idx="832">
                  <c:v>14.593987941741702</c:v>
                </c:pt>
                <c:pt idx="833">
                  <c:v>14.614521026611701</c:v>
                </c:pt>
                <c:pt idx="834">
                  <c:v>14.635030031204701</c:v>
                </c:pt>
                <c:pt idx="835">
                  <c:v>14.659526109695701</c:v>
                </c:pt>
                <c:pt idx="836">
                  <c:v>14.680069923400701</c:v>
                </c:pt>
                <c:pt idx="837">
                  <c:v>14.700573921203702</c:v>
                </c:pt>
                <c:pt idx="838">
                  <c:v>14.725076913833702</c:v>
                </c:pt>
                <c:pt idx="839">
                  <c:v>14.745619058613702</c:v>
                </c:pt>
                <c:pt idx="840">
                  <c:v>14.766067028043702</c:v>
                </c:pt>
                <c:pt idx="841">
                  <c:v>14.790608882903701</c:v>
                </c:pt>
                <c:pt idx="842">
                  <c:v>14.811116933823701</c:v>
                </c:pt>
                <c:pt idx="843">
                  <c:v>14.831616878513701</c:v>
                </c:pt>
                <c:pt idx="844">
                  <c:v>14.856102943423702</c:v>
                </c:pt>
                <c:pt idx="845">
                  <c:v>14.876646041873702</c:v>
                </c:pt>
                <c:pt idx="846">
                  <c:v>14.897169113163702</c:v>
                </c:pt>
                <c:pt idx="847">
                  <c:v>14.921639919283702</c:v>
                </c:pt>
                <c:pt idx="848">
                  <c:v>14.942198991773701</c:v>
                </c:pt>
                <c:pt idx="849">
                  <c:v>14.962692975993701</c:v>
                </c:pt>
                <c:pt idx="850">
                  <c:v>14.987207889553702</c:v>
                </c:pt>
                <c:pt idx="851">
                  <c:v>15.007723093033702</c:v>
                </c:pt>
                <c:pt idx="852">
                  <c:v>15.028223991393702</c:v>
                </c:pt>
                <c:pt idx="853">
                  <c:v>15.052731990813701</c:v>
                </c:pt>
                <c:pt idx="854">
                  <c:v>15.073254108433702</c:v>
                </c:pt>
                <c:pt idx="855">
                  <c:v>15.093750000003702</c:v>
                </c:pt>
                <c:pt idx="856">
                  <c:v>15.118259906773702</c:v>
                </c:pt>
                <c:pt idx="857">
                  <c:v>15.138802051543701</c:v>
                </c:pt>
                <c:pt idx="858">
                  <c:v>15.159312009813702</c:v>
                </c:pt>
                <c:pt idx="859">
                  <c:v>15.183809041973701</c:v>
                </c:pt>
                <c:pt idx="860">
                  <c:v>15.204297065733702</c:v>
                </c:pt>
                <c:pt idx="861">
                  <c:v>15.224822044373703</c:v>
                </c:pt>
                <c:pt idx="862">
                  <c:v>15.249383926393701</c:v>
                </c:pt>
                <c:pt idx="863">
                  <c:v>15.269860029223702</c:v>
                </c:pt>
                <c:pt idx="864">
                  <c:v>15.290348052973702</c:v>
                </c:pt>
                <c:pt idx="865">
                  <c:v>15.314824104313702</c:v>
                </c:pt>
                <c:pt idx="866">
                  <c:v>15.335426092143702</c:v>
                </c:pt>
                <c:pt idx="867">
                  <c:v>15.355873107913702</c:v>
                </c:pt>
                <c:pt idx="868">
                  <c:v>15.380407094953702</c:v>
                </c:pt>
                <c:pt idx="869">
                  <c:v>15.400924921033702</c:v>
                </c:pt>
                <c:pt idx="870">
                  <c:v>15.421422004703702</c:v>
                </c:pt>
                <c:pt idx="871">
                  <c:v>15.445938110353701</c:v>
                </c:pt>
                <c:pt idx="872">
                  <c:v>15.466451883313702</c:v>
                </c:pt>
                <c:pt idx="873">
                  <c:v>15.486946105953702</c:v>
                </c:pt>
                <c:pt idx="874">
                  <c:v>15.511468887333702</c:v>
                </c:pt>
                <c:pt idx="875">
                  <c:v>15.531979084013702</c:v>
                </c:pt>
                <c:pt idx="876">
                  <c:v>15.552470922473702</c:v>
                </c:pt>
                <c:pt idx="877">
                  <c:v>15.577027082443701</c:v>
                </c:pt>
                <c:pt idx="878">
                  <c:v>15.597549915313701</c:v>
                </c:pt>
                <c:pt idx="879">
                  <c:v>15.618068933483702</c:v>
                </c:pt>
                <c:pt idx="880">
                  <c:v>15.642541885373701</c:v>
                </c:pt>
                <c:pt idx="881">
                  <c:v>15.663074016573702</c:v>
                </c:pt>
                <c:pt idx="882">
                  <c:v>15.683602094653702</c:v>
                </c:pt>
                <c:pt idx="883">
                  <c:v>15.708089113233701</c:v>
                </c:pt>
                <c:pt idx="884">
                  <c:v>15.728601932523702</c:v>
                </c:pt>
                <c:pt idx="885">
                  <c:v>15.749118089673701</c:v>
                </c:pt>
                <c:pt idx="886">
                  <c:v>15.773623943333702</c:v>
                </c:pt>
                <c:pt idx="887">
                  <c:v>15.794166088103701</c:v>
                </c:pt>
                <c:pt idx="888">
                  <c:v>15.814668893813701</c:v>
                </c:pt>
                <c:pt idx="889">
                  <c:v>15.839164018633701</c:v>
                </c:pt>
                <c:pt idx="890">
                  <c:v>15.859658002853703</c:v>
                </c:pt>
                <c:pt idx="891">
                  <c:v>15.880197048183701</c:v>
                </c:pt>
                <c:pt idx="892">
                  <c:v>15.904684066773701</c:v>
                </c:pt>
                <c:pt idx="893">
                  <c:v>15.925203084943702</c:v>
                </c:pt>
                <c:pt idx="894">
                  <c:v>15.945724964143702</c:v>
                </c:pt>
                <c:pt idx="895">
                  <c:v>15.970216035843702</c:v>
                </c:pt>
                <c:pt idx="896">
                  <c:v>15.990730047223702</c:v>
                </c:pt>
                <c:pt idx="897">
                  <c:v>16.011272907253701</c:v>
                </c:pt>
                <c:pt idx="898">
                  <c:v>16.035763978953703</c:v>
                </c:pt>
                <c:pt idx="899">
                  <c:v>16.056273937223704</c:v>
                </c:pt>
                <c:pt idx="900">
                  <c:v>16.076800107953702</c:v>
                </c:pt>
                <c:pt idx="901">
                  <c:v>16.101280927653701</c:v>
                </c:pt>
                <c:pt idx="902">
                  <c:v>16.121798038483703</c:v>
                </c:pt>
                <c:pt idx="903">
                  <c:v>16.142301082613702</c:v>
                </c:pt>
                <c:pt idx="904">
                  <c:v>16.166816949843703</c:v>
                </c:pt>
                <c:pt idx="905">
                  <c:v>16.187331914903702</c:v>
                </c:pt>
                <c:pt idx="906">
                  <c:v>16.207907915113701</c:v>
                </c:pt>
                <c:pt idx="907">
                  <c:v>16.232398033143703</c:v>
                </c:pt>
                <c:pt idx="908">
                  <c:v>16.252880096433703</c:v>
                </c:pt>
                <c:pt idx="909">
                  <c:v>16.273397922513702</c:v>
                </c:pt>
                <c:pt idx="910">
                  <c:v>16.297867059703702</c:v>
                </c:pt>
                <c:pt idx="911">
                  <c:v>16.3184659481037</c:v>
                </c:pt>
                <c:pt idx="912">
                  <c:v>16.338923931123698</c:v>
                </c:pt>
                <c:pt idx="913">
                  <c:v>16.363444089893697</c:v>
                </c:pt>
                <c:pt idx="914">
                  <c:v>16.383843898773698</c:v>
                </c:pt>
                <c:pt idx="915">
                  <c:v>16.404409885403698</c:v>
                </c:pt>
                <c:pt idx="916">
                  <c:v>16.428912878033699</c:v>
                </c:pt>
                <c:pt idx="917">
                  <c:v>16.4494619369537</c:v>
                </c:pt>
                <c:pt idx="918">
                  <c:v>16.469973087313701</c:v>
                </c:pt>
                <c:pt idx="919">
                  <c:v>16.494455099103703</c:v>
                </c:pt>
                <c:pt idx="920">
                  <c:v>16.514991044993703</c:v>
                </c:pt>
                <c:pt idx="921">
                  <c:v>16.535505056383705</c:v>
                </c:pt>
                <c:pt idx="922">
                  <c:v>16.559993982313706</c:v>
                </c:pt>
                <c:pt idx="923">
                  <c:v>16.580513954163706</c:v>
                </c:pt>
                <c:pt idx="924">
                  <c:v>16.601032018663705</c:v>
                </c:pt>
                <c:pt idx="925">
                  <c:v>16.625509023663707</c:v>
                </c:pt>
                <c:pt idx="926">
                  <c:v>16.646061897273707</c:v>
                </c:pt>
                <c:pt idx="927">
                  <c:v>16.666579961773706</c:v>
                </c:pt>
                <c:pt idx="928">
                  <c:v>16.691071987153705</c:v>
                </c:pt>
                <c:pt idx="929">
                  <c:v>16.711586952213704</c:v>
                </c:pt>
                <c:pt idx="930">
                  <c:v>16.732146978373702</c:v>
                </c:pt>
                <c:pt idx="931">
                  <c:v>16.7565920352937</c:v>
                </c:pt>
                <c:pt idx="932">
                  <c:v>16.777110099793699</c:v>
                </c:pt>
                <c:pt idx="933">
                  <c:v>16.797697067263698</c:v>
                </c:pt>
                <c:pt idx="934">
                  <c:v>16.822124958033697</c:v>
                </c:pt>
                <c:pt idx="935">
                  <c:v>16.842629909513697</c:v>
                </c:pt>
                <c:pt idx="936">
                  <c:v>16.863184928893695</c:v>
                </c:pt>
                <c:pt idx="937">
                  <c:v>16.887662887573693</c:v>
                </c:pt>
                <c:pt idx="938">
                  <c:v>16.908190965653692</c:v>
                </c:pt>
                <c:pt idx="939">
                  <c:v>16.928703069683692</c:v>
                </c:pt>
                <c:pt idx="940">
                  <c:v>16.953186035153692</c:v>
                </c:pt>
                <c:pt idx="941">
                  <c:v>16.973721027373692</c:v>
                </c:pt>
                <c:pt idx="942">
                  <c:v>16.994225978853692</c:v>
                </c:pt>
                <c:pt idx="943">
                  <c:v>17.018729925153693</c:v>
                </c:pt>
                <c:pt idx="944">
                  <c:v>17.039239883423694</c:v>
                </c:pt>
                <c:pt idx="945">
                  <c:v>17.059777975083694</c:v>
                </c:pt>
                <c:pt idx="946">
                  <c:v>17.084269046783696</c:v>
                </c:pt>
                <c:pt idx="947">
                  <c:v>17.104803085323695</c:v>
                </c:pt>
                <c:pt idx="948">
                  <c:v>17.125324964523696</c:v>
                </c:pt>
                <c:pt idx="949">
                  <c:v>17.149838924403696</c:v>
                </c:pt>
                <c:pt idx="950">
                  <c:v>17.170315027233695</c:v>
                </c:pt>
                <c:pt idx="951">
                  <c:v>17.190854072573693</c:v>
                </c:pt>
                <c:pt idx="952">
                  <c:v>17.215352058413693</c:v>
                </c:pt>
                <c:pt idx="953">
                  <c:v>17.235855102543692</c:v>
                </c:pt>
                <c:pt idx="954">
                  <c:v>17.256380081173692</c:v>
                </c:pt>
                <c:pt idx="955">
                  <c:v>17.280864953993692</c:v>
                </c:pt>
                <c:pt idx="956">
                  <c:v>17.301390886303693</c:v>
                </c:pt>
                <c:pt idx="957">
                  <c:v>17.321933031083692</c:v>
                </c:pt>
                <c:pt idx="958">
                  <c:v>17.346420049663692</c:v>
                </c:pt>
                <c:pt idx="959">
                  <c:v>17.366914033893693</c:v>
                </c:pt>
                <c:pt idx="960">
                  <c:v>17.387501001353691</c:v>
                </c:pt>
                <c:pt idx="961">
                  <c:v>17.411945104603692</c:v>
                </c:pt>
                <c:pt idx="962">
                  <c:v>17.432472944263694</c:v>
                </c:pt>
                <c:pt idx="963">
                  <c:v>17.452980041503693</c:v>
                </c:pt>
                <c:pt idx="964">
                  <c:v>17.477458000183692</c:v>
                </c:pt>
                <c:pt idx="965">
                  <c:v>17.49798607826369</c:v>
                </c:pt>
                <c:pt idx="966">
                  <c:v>17.51852297783369</c:v>
                </c:pt>
                <c:pt idx="967">
                  <c:v>17.542998075483691</c:v>
                </c:pt>
                <c:pt idx="968">
                  <c:v>17.563519001003691</c:v>
                </c:pt>
                <c:pt idx="969">
                  <c:v>17.584053993223691</c:v>
                </c:pt>
                <c:pt idx="970">
                  <c:v>17.608532905573689</c:v>
                </c:pt>
                <c:pt idx="971">
                  <c:v>17.62908411026369</c:v>
                </c:pt>
                <c:pt idx="972">
                  <c:v>17.649547100063693</c:v>
                </c:pt>
                <c:pt idx="973">
                  <c:v>17.674062013623693</c:v>
                </c:pt>
                <c:pt idx="974">
                  <c:v>17.694648027423696</c:v>
                </c:pt>
                <c:pt idx="975">
                  <c:v>17.715102910993696</c:v>
                </c:pt>
                <c:pt idx="976">
                  <c:v>17.739593982693698</c:v>
                </c:pt>
                <c:pt idx="977">
                  <c:v>17.760128021243698</c:v>
                </c:pt>
                <c:pt idx="978">
                  <c:v>17.780652999873698</c:v>
                </c:pt>
                <c:pt idx="979">
                  <c:v>17.805147886273698</c:v>
                </c:pt>
                <c:pt idx="980">
                  <c:v>17.825704097743699</c:v>
                </c:pt>
                <c:pt idx="981">
                  <c:v>17.846189022063697</c:v>
                </c:pt>
                <c:pt idx="982">
                  <c:v>17.870676040653699</c:v>
                </c:pt>
                <c:pt idx="983">
                  <c:v>17.8912169933337</c:v>
                </c:pt>
                <c:pt idx="984">
                  <c:v>17.911706924433702</c:v>
                </c:pt>
                <c:pt idx="985">
                  <c:v>17.9361960887937</c:v>
                </c:pt>
                <c:pt idx="986">
                  <c:v>17.956742048263699</c:v>
                </c:pt>
                <c:pt idx="987">
                  <c:v>17.977261066433698</c:v>
                </c:pt>
                <c:pt idx="988">
                  <c:v>18.001751899723697</c:v>
                </c:pt>
                <c:pt idx="989">
                  <c:v>18.022288084033697</c:v>
                </c:pt>
                <c:pt idx="990">
                  <c:v>18.042784929273697</c:v>
                </c:pt>
                <c:pt idx="991">
                  <c:v>18.067277908323696</c:v>
                </c:pt>
                <c:pt idx="992">
                  <c:v>18.087806940083695</c:v>
                </c:pt>
                <c:pt idx="993">
                  <c:v>18.108319044113696</c:v>
                </c:pt>
                <c:pt idx="994">
                  <c:v>18.132798910143695</c:v>
                </c:pt>
                <c:pt idx="995">
                  <c:v>18.153343915943694</c:v>
                </c:pt>
                <c:pt idx="996">
                  <c:v>18.173877000803696</c:v>
                </c:pt>
                <c:pt idx="997">
                  <c:v>18.198359966273696</c:v>
                </c:pt>
                <c:pt idx="998">
                  <c:v>18.218892097473695</c:v>
                </c:pt>
                <c:pt idx="999">
                  <c:v>18.239386081693695</c:v>
                </c:pt>
                <c:pt idx="1000">
                  <c:v>18.263849020003693</c:v>
                </c:pt>
                <c:pt idx="1001">
                  <c:v>18.284389972683694</c:v>
                </c:pt>
                <c:pt idx="1002">
                  <c:v>18.304883003233694</c:v>
                </c:pt>
                <c:pt idx="1003">
                  <c:v>18.329411029813695</c:v>
                </c:pt>
                <c:pt idx="1004">
                  <c:v>18.349912881853694</c:v>
                </c:pt>
                <c:pt idx="1005">
                  <c:v>18.370414018633696</c:v>
                </c:pt>
                <c:pt idx="1006">
                  <c:v>18.394890069963694</c:v>
                </c:pt>
                <c:pt idx="1007">
                  <c:v>18.415469884873694</c:v>
                </c:pt>
                <c:pt idx="1008">
                  <c:v>18.435961961743693</c:v>
                </c:pt>
                <c:pt idx="1009">
                  <c:v>18.460448980333695</c:v>
                </c:pt>
                <c:pt idx="1010">
                  <c:v>18.480987071993695</c:v>
                </c:pt>
                <c:pt idx="1011">
                  <c:v>18.501483917233696</c:v>
                </c:pt>
                <c:pt idx="1012">
                  <c:v>18.525980949403696</c:v>
                </c:pt>
                <c:pt idx="1013">
                  <c:v>18.546525001523694</c:v>
                </c:pt>
                <c:pt idx="1014">
                  <c:v>18.567012071613696</c:v>
                </c:pt>
                <c:pt idx="1015">
                  <c:v>18.591504096983698</c:v>
                </c:pt>
                <c:pt idx="1016">
                  <c:v>18.612047910693697</c:v>
                </c:pt>
                <c:pt idx="1017">
                  <c:v>18.632538080213699</c:v>
                </c:pt>
                <c:pt idx="1018">
                  <c:v>18.657057046893698</c:v>
                </c:pt>
                <c:pt idx="1019">
                  <c:v>18.677618026733697</c:v>
                </c:pt>
                <c:pt idx="1020">
                  <c:v>18.698091030123699</c:v>
                </c:pt>
                <c:pt idx="1021">
                  <c:v>18.722583055493697</c:v>
                </c:pt>
                <c:pt idx="1022">
                  <c:v>19.52046418190001</c:v>
                </c:pt>
                <c:pt idx="1023">
                  <c:v>19.520929098129258</c:v>
                </c:pt>
                <c:pt idx="1024">
                  <c:v>19.521356105804429</c:v>
                </c:pt>
                <c:pt idx="1025">
                  <c:v>19.52176809310912</c:v>
                </c:pt>
                <c:pt idx="1026">
                  <c:v>19.522181034088121</c:v>
                </c:pt>
                <c:pt idx="1027">
                  <c:v>19.522591114044179</c:v>
                </c:pt>
                <c:pt idx="1028">
                  <c:v>19.52300119400023</c:v>
                </c:pt>
                <c:pt idx="1029">
                  <c:v>19.523410081863389</c:v>
                </c:pt>
                <c:pt idx="1030">
                  <c:v>19.523850202560411</c:v>
                </c:pt>
                <c:pt idx="1031">
                  <c:v>19.524263143539418</c:v>
                </c:pt>
                <c:pt idx="1032">
                  <c:v>19.524674177169789</c:v>
                </c:pt>
                <c:pt idx="1033">
                  <c:v>19.52508521080016</c:v>
                </c:pt>
                <c:pt idx="1034">
                  <c:v>19.525382995605458</c:v>
                </c:pt>
                <c:pt idx="1035">
                  <c:v>19.525456190109239</c:v>
                </c:pt>
                <c:pt idx="1036">
                  <c:v>19.52552914619444</c:v>
                </c:pt>
                <c:pt idx="1037">
                  <c:v>19.525602102279649</c:v>
                </c:pt>
                <c:pt idx="1038">
                  <c:v>19.52567505836485</c:v>
                </c:pt>
                <c:pt idx="1039">
                  <c:v>19.525748014450059</c:v>
                </c:pt>
                <c:pt idx="1040">
                  <c:v>19.52582216262816</c:v>
                </c:pt>
                <c:pt idx="1041">
                  <c:v>19.525914192199689</c:v>
                </c:pt>
                <c:pt idx="1042">
                  <c:v>19.525988101959211</c:v>
                </c:pt>
                <c:pt idx="1043">
                  <c:v>19.526061058044419</c:v>
                </c:pt>
                <c:pt idx="1044">
                  <c:v>19.52613520622252</c:v>
                </c:pt>
                <c:pt idx="1045">
                  <c:v>19.526208162307729</c:v>
                </c:pt>
                <c:pt idx="1046">
                  <c:v>19.52628207206725</c:v>
                </c:pt>
                <c:pt idx="1047">
                  <c:v>19.526355028152448</c:v>
                </c:pt>
                <c:pt idx="1048">
                  <c:v>19.52642798423766</c:v>
                </c:pt>
                <c:pt idx="1049">
                  <c:v>19.526501178741441</c:v>
                </c:pt>
                <c:pt idx="1050">
                  <c:v>19.526575088500959</c:v>
                </c:pt>
                <c:pt idx="1051">
                  <c:v>19.526648044586171</c:v>
                </c:pt>
                <c:pt idx="1052">
                  <c:v>19.526721000671369</c:v>
                </c:pt>
                <c:pt idx="1053">
                  <c:v>19.52679419517516</c:v>
                </c:pt>
                <c:pt idx="1054">
                  <c:v>19.526867151260358</c:v>
                </c:pt>
                <c:pt idx="1055">
                  <c:v>19.52694106101988</c:v>
                </c:pt>
                <c:pt idx="1056">
                  <c:v>19.52701520919798</c:v>
                </c:pt>
                <c:pt idx="1057">
                  <c:v>19.527088165283189</c:v>
                </c:pt>
                <c:pt idx="1058">
                  <c:v>19.52716112136839</c:v>
                </c:pt>
                <c:pt idx="1059">
                  <c:v>19.527235031127919</c:v>
                </c:pt>
                <c:pt idx="1060">
                  <c:v>19.544404983520501</c:v>
                </c:pt>
                <c:pt idx="1061">
                  <c:v>19.564886093139599</c:v>
                </c:pt>
                <c:pt idx="1062">
                  <c:v>19.585435152053801</c:v>
                </c:pt>
                <c:pt idx="1063">
                  <c:v>19.609991073608398</c:v>
                </c:pt>
                <c:pt idx="1064">
                  <c:v>19.630482196807499</c:v>
                </c:pt>
                <c:pt idx="1065">
                  <c:v>19.650984048843501</c:v>
                </c:pt>
                <c:pt idx="1066">
                  <c:v>19.6755411624905</c:v>
                </c:pt>
                <c:pt idx="1067">
                  <c:v>19.6960401535035</c:v>
                </c:pt>
                <c:pt idx="1068">
                  <c:v>19.716531038284501</c:v>
                </c:pt>
                <c:pt idx="1069">
                  <c:v>19.741070985794501</c:v>
                </c:pt>
                <c:pt idx="1070">
                  <c:v>19.761559009551501</c:v>
                </c:pt>
                <c:pt idx="1071">
                  <c:v>19.7820570468905</c:v>
                </c:pt>
                <c:pt idx="1072">
                  <c:v>19.806588172912498</c:v>
                </c:pt>
                <c:pt idx="1073">
                  <c:v>19.827093124389499</c:v>
                </c:pt>
                <c:pt idx="1074">
                  <c:v>19.847587108612501</c:v>
                </c:pt>
                <c:pt idx="1075">
                  <c:v>19.8721241950985</c:v>
                </c:pt>
                <c:pt idx="1076">
                  <c:v>19.892599105834499</c:v>
                </c:pt>
                <c:pt idx="1077">
                  <c:v>19.913139104843498</c:v>
                </c:pt>
                <c:pt idx="1078">
                  <c:v>19.937666177749499</c:v>
                </c:pt>
                <c:pt idx="1079">
                  <c:v>19.9581491947175</c:v>
                </c:pt>
                <c:pt idx="1080">
                  <c:v>19.978661060333501</c:v>
                </c:pt>
                <c:pt idx="1081">
                  <c:v>20.003194093704501</c:v>
                </c:pt>
                <c:pt idx="1082">
                  <c:v>20.023703098297499</c:v>
                </c:pt>
                <c:pt idx="1083">
                  <c:v>20.044186115264498</c:v>
                </c:pt>
                <c:pt idx="1084">
                  <c:v>20.068722009658501</c:v>
                </c:pt>
                <c:pt idx="1085">
                  <c:v>20.089222192764499</c:v>
                </c:pt>
                <c:pt idx="1086">
                  <c:v>20.109712123870498</c:v>
                </c:pt>
                <c:pt idx="1087">
                  <c:v>20.134248018264501</c:v>
                </c:pt>
                <c:pt idx="1088">
                  <c:v>20.1547601222995</c:v>
                </c:pt>
                <c:pt idx="1089">
                  <c:v>20.1752741336825</c:v>
                </c:pt>
                <c:pt idx="1090">
                  <c:v>20.1997740268705</c:v>
                </c:pt>
                <c:pt idx="1091">
                  <c:v>20.220293045043498</c:v>
                </c:pt>
                <c:pt idx="1092">
                  <c:v>20.240761041641498</c:v>
                </c:pt>
                <c:pt idx="1093">
                  <c:v>20.265372991561499</c:v>
                </c:pt>
                <c:pt idx="1094">
                  <c:v>20.2857861518855</c:v>
                </c:pt>
                <c:pt idx="1095">
                  <c:v>20.306308984756498</c:v>
                </c:pt>
                <c:pt idx="1096">
                  <c:v>20.330820083618498</c:v>
                </c:pt>
                <c:pt idx="1097">
                  <c:v>20.351391077041498</c:v>
                </c:pt>
                <c:pt idx="1098">
                  <c:v>20.3718581199645</c:v>
                </c:pt>
                <c:pt idx="1099">
                  <c:v>20.396368026733498</c:v>
                </c:pt>
                <c:pt idx="1100">
                  <c:v>20.416893005371499</c:v>
                </c:pt>
                <c:pt idx="1101">
                  <c:v>20.437415122985499</c:v>
                </c:pt>
                <c:pt idx="1102">
                  <c:v>20.461914062499499</c:v>
                </c:pt>
                <c:pt idx="1103">
                  <c:v>20.482416152954499</c:v>
                </c:pt>
                <c:pt idx="1104">
                  <c:v>20.502912044525498</c:v>
                </c:pt>
                <c:pt idx="1105">
                  <c:v>20.5274410247765</c:v>
                </c:pt>
                <c:pt idx="1106">
                  <c:v>20.547942161556499</c:v>
                </c:pt>
                <c:pt idx="1107">
                  <c:v>20.568438053126499</c:v>
                </c:pt>
                <c:pt idx="1108">
                  <c:v>20.5929920673365</c:v>
                </c:pt>
                <c:pt idx="1109">
                  <c:v>20.6135020256065</c:v>
                </c:pt>
                <c:pt idx="1110">
                  <c:v>20.633988142016499</c:v>
                </c:pt>
                <c:pt idx="1111">
                  <c:v>20.658517122266499</c:v>
                </c:pt>
                <c:pt idx="1112">
                  <c:v>20.678997039796499</c:v>
                </c:pt>
                <c:pt idx="1113">
                  <c:v>20.699532032016499</c:v>
                </c:pt>
                <c:pt idx="1114">
                  <c:v>20.724045991896499</c:v>
                </c:pt>
                <c:pt idx="1115">
                  <c:v>20.744551181796499</c:v>
                </c:pt>
                <c:pt idx="1116">
                  <c:v>20.7650351524365</c:v>
                </c:pt>
                <c:pt idx="1117">
                  <c:v>20.789570093156499</c:v>
                </c:pt>
                <c:pt idx="1118">
                  <c:v>20.810092210766499</c:v>
                </c:pt>
                <c:pt idx="1119">
                  <c:v>20.830594062806501</c:v>
                </c:pt>
                <c:pt idx="1120">
                  <c:v>20.855121135716498</c:v>
                </c:pt>
                <c:pt idx="1121">
                  <c:v>20.875635147096499</c:v>
                </c:pt>
                <c:pt idx="1122">
                  <c:v>20.896098136906499</c:v>
                </c:pt>
                <c:pt idx="1123">
                  <c:v>20.920648097996498</c:v>
                </c:pt>
                <c:pt idx="1124">
                  <c:v>20.941143035886498</c:v>
                </c:pt>
                <c:pt idx="1125">
                  <c:v>20.961616992946499</c:v>
                </c:pt>
                <c:pt idx="1126">
                  <c:v>20.9861681461365</c:v>
                </c:pt>
                <c:pt idx="1127">
                  <c:v>21.0066921710965</c:v>
                </c:pt>
                <c:pt idx="1128">
                  <c:v>21.0271840095565</c:v>
                </c:pt>
                <c:pt idx="1129">
                  <c:v>21.051731109616501</c:v>
                </c:pt>
                <c:pt idx="1130">
                  <c:v>21.072223186496501</c:v>
                </c:pt>
                <c:pt idx="1131">
                  <c:v>21.0927140712765</c:v>
                </c:pt>
                <c:pt idx="1132">
                  <c:v>21.117227077486501</c:v>
                </c:pt>
                <c:pt idx="1133">
                  <c:v>21.137742042536498</c:v>
                </c:pt>
                <c:pt idx="1134">
                  <c:v>21.158240079876499</c:v>
                </c:pt>
                <c:pt idx="1135">
                  <c:v>21.182774066926498</c:v>
                </c:pt>
                <c:pt idx="1136">
                  <c:v>21.2032721042665</c:v>
                </c:pt>
                <c:pt idx="1137">
                  <c:v>21.2237989902465</c:v>
                </c:pt>
                <c:pt idx="1138">
                  <c:v>21.248373985286499</c:v>
                </c:pt>
                <c:pt idx="1139">
                  <c:v>21.2688310146365</c:v>
                </c:pt>
                <c:pt idx="1140">
                  <c:v>21.289314985276498</c:v>
                </c:pt>
                <c:pt idx="1141">
                  <c:v>21.3138492107365</c:v>
                </c:pt>
                <c:pt idx="1142">
                  <c:v>21.334382057186499</c:v>
                </c:pt>
                <c:pt idx="1143">
                  <c:v>21.3548409938765</c:v>
                </c:pt>
                <c:pt idx="1144">
                  <c:v>21.379372119906499</c:v>
                </c:pt>
                <c:pt idx="1145">
                  <c:v>21.399874210356501</c:v>
                </c:pt>
                <c:pt idx="1146">
                  <c:v>21.420417070386499</c:v>
                </c:pt>
                <c:pt idx="1147">
                  <c:v>21.444897174836498</c:v>
                </c:pt>
                <c:pt idx="1148">
                  <c:v>21.465404987336498</c:v>
                </c:pt>
                <c:pt idx="1149">
                  <c:v>21.485923051836501</c:v>
                </c:pt>
                <c:pt idx="1150">
                  <c:v>21.5104460716265</c:v>
                </c:pt>
                <c:pt idx="1151">
                  <c:v>21.530948162076498</c:v>
                </c:pt>
                <c:pt idx="1152">
                  <c:v>21.5554361343365</c:v>
                </c:pt>
                <c:pt idx="1153">
                  <c:v>21.575983047486499</c:v>
                </c:pt>
                <c:pt idx="1154">
                  <c:v>21.596475124356498</c:v>
                </c:pt>
                <c:pt idx="1155">
                  <c:v>21.620983123776501</c:v>
                </c:pt>
                <c:pt idx="1156">
                  <c:v>21.6414971351665</c:v>
                </c:pt>
                <c:pt idx="1157">
                  <c:v>21.662025213246501</c:v>
                </c:pt>
                <c:pt idx="1158">
                  <c:v>21.6865060329465</c:v>
                </c:pt>
                <c:pt idx="1159">
                  <c:v>21.707033157346501</c:v>
                </c:pt>
                <c:pt idx="1160">
                  <c:v>21.727572202686499</c:v>
                </c:pt>
                <c:pt idx="1161">
                  <c:v>21.752063035966501</c:v>
                </c:pt>
                <c:pt idx="1162">
                  <c:v>21.772601127626501</c:v>
                </c:pt>
                <c:pt idx="1163">
                  <c:v>21.793100118636499</c:v>
                </c:pt>
                <c:pt idx="1164">
                  <c:v>21.817613124846499</c:v>
                </c:pt>
                <c:pt idx="1165">
                  <c:v>21.838126182556501</c:v>
                </c:pt>
                <c:pt idx="1166">
                  <c:v>21.858625173566498</c:v>
                </c:pt>
                <c:pt idx="1167">
                  <c:v>21.883135080336501</c:v>
                </c:pt>
                <c:pt idx="1168">
                  <c:v>21.903642177586498</c:v>
                </c:pt>
                <c:pt idx="1169">
                  <c:v>21.924184083936499</c:v>
                </c:pt>
                <c:pt idx="1170">
                  <c:v>21.948745012286501</c:v>
                </c:pt>
                <c:pt idx="1171">
                  <c:v>21.969201087956499</c:v>
                </c:pt>
                <c:pt idx="1172">
                  <c:v>21.9896850585965</c:v>
                </c:pt>
                <c:pt idx="1173">
                  <c:v>22.014219999316499</c:v>
                </c:pt>
                <c:pt idx="1174">
                  <c:v>22.034729003906499</c:v>
                </c:pt>
                <c:pt idx="1175">
                  <c:v>22.0552151203165</c:v>
                </c:pt>
                <c:pt idx="1176">
                  <c:v>22.0797400474565</c:v>
                </c:pt>
                <c:pt idx="1177">
                  <c:v>22.100257158276499</c:v>
                </c:pt>
                <c:pt idx="1178">
                  <c:v>22.120776176456499</c:v>
                </c:pt>
                <c:pt idx="1179">
                  <c:v>22.145277023316499</c:v>
                </c:pt>
                <c:pt idx="1180">
                  <c:v>22.165801048276499</c:v>
                </c:pt>
                <c:pt idx="1181">
                  <c:v>22.186305046086499</c:v>
                </c:pt>
                <c:pt idx="1182">
                  <c:v>22.210800170896498</c:v>
                </c:pt>
                <c:pt idx="1183">
                  <c:v>22.231338024136498</c:v>
                </c:pt>
                <c:pt idx="1184">
                  <c:v>22.251846075056498</c:v>
                </c:pt>
                <c:pt idx="1185">
                  <c:v>22.276368141176498</c:v>
                </c:pt>
                <c:pt idx="1186">
                  <c:v>22.2968571186065</c:v>
                </c:pt>
                <c:pt idx="1187">
                  <c:v>22.317367076876501</c:v>
                </c:pt>
                <c:pt idx="1188">
                  <c:v>22.3418631553665</c:v>
                </c:pt>
                <c:pt idx="1189">
                  <c:v>22.362388134006501</c:v>
                </c:pt>
                <c:pt idx="1190">
                  <c:v>22.382909059526501</c:v>
                </c:pt>
                <c:pt idx="1191">
                  <c:v>22.407415151596499</c:v>
                </c:pt>
                <c:pt idx="1192">
                  <c:v>22.427916049956501</c:v>
                </c:pt>
                <c:pt idx="1193">
                  <c:v>22.448451042176501</c:v>
                </c:pt>
                <c:pt idx="1194">
                  <c:v>22.472941160206499</c:v>
                </c:pt>
                <c:pt idx="1195">
                  <c:v>22.493442058566501</c:v>
                </c:pt>
                <c:pt idx="1196">
                  <c:v>22.513957977296499</c:v>
                </c:pt>
                <c:pt idx="1197">
                  <c:v>22.538468122486499</c:v>
                </c:pt>
                <c:pt idx="1198">
                  <c:v>22.559004068376499</c:v>
                </c:pt>
                <c:pt idx="1199">
                  <c:v>22.5795001983665</c:v>
                </c:pt>
                <c:pt idx="1200">
                  <c:v>22.604019165036501</c:v>
                </c:pt>
                <c:pt idx="1201">
                  <c:v>22.624531984326499</c:v>
                </c:pt>
                <c:pt idx="1202">
                  <c:v>22.645020008086501</c:v>
                </c:pt>
                <c:pt idx="1203">
                  <c:v>22.6695671081565</c:v>
                </c:pt>
                <c:pt idx="1204">
                  <c:v>22.690059185026499</c:v>
                </c:pt>
                <c:pt idx="1205">
                  <c:v>22.710517168046501</c:v>
                </c:pt>
                <c:pt idx="1206">
                  <c:v>22.735064029696499</c:v>
                </c:pt>
                <c:pt idx="1207">
                  <c:v>22.755599021916499</c:v>
                </c:pt>
                <c:pt idx="1208">
                  <c:v>22.7761101722765</c:v>
                </c:pt>
                <c:pt idx="1209">
                  <c:v>22.800631999966498</c:v>
                </c:pt>
                <c:pt idx="1210">
                  <c:v>22.8211321830765</c:v>
                </c:pt>
                <c:pt idx="1211">
                  <c:v>22.8416371345565</c:v>
                </c:pt>
                <c:pt idx="1212">
                  <c:v>22.866162061686499</c:v>
                </c:pt>
                <c:pt idx="1213">
                  <c:v>22.886656999586499</c:v>
                </c:pt>
                <c:pt idx="1214">
                  <c:v>22.907159090046498</c:v>
                </c:pt>
                <c:pt idx="1215">
                  <c:v>22.9316201210065</c:v>
                </c:pt>
                <c:pt idx="1216">
                  <c:v>22.952180147166501</c:v>
                </c:pt>
                <c:pt idx="1217">
                  <c:v>22.972711086276501</c:v>
                </c:pt>
                <c:pt idx="1218">
                  <c:v>22.997143030166498</c:v>
                </c:pt>
                <c:pt idx="1219">
                  <c:v>23.017735004426498</c:v>
                </c:pt>
                <c:pt idx="1220">
                  <c:v>23.038230180736498</c:v>
                </c:pt>
                <c:pt idx="1221">
                  <c:v>23.062744140626499</c:v>
                </c:pt>
                <c:pt idx="1222">
                  <c:v>23.083235979076498</c:v>
                </c:pt>
                <c:pt idx="1223">
                  <c:v>23.103767156596501</c:v>
                </c:pt>
                <c:pt idx="1224">
                  <c:v>23.128267049786501</c:v>
                </c:pt>
                <c:pt idx="1225">
                  <c:v>23.148772001266501</c:v>
                </c:pt>
                <c:pt idx="1226">
                  <c:v>23.169282197956498</c:v>
                </c:pt>
                <c:pt idx="1227">
                  <c:v>23.193790197376501</c:v>
                </c:pt>
                <c:pt idx="1228">
                  <c:v>23.214313030246501</c:v>
                </c:pt>
                <c:pt idx="1229">
                  <c:v>23.234834194186501</c:v>
                </c:pt>
                <c:pt idx="1230">
                  <c:v>23.2593691349065</c:v>
                </c:pt>
                <c:pt idx="1231">
                  <c:v>23.2798671722365</c:v>
                </c:pt>
                <c:pt idx="1232">
                  <c:v>23.300326108936499</c:v>
                </c:pt>
                <c:pt idx="1233">
                  <c:v>23.324876070026498</c:v>
                </c:pt>
                <c:pt idx="1234">
                  <c:v>23.345413208006498</c:v>
                </c:pt>
                <c:pt idx="1235">
                  <c:v>23.3658862113965</c:v>
                </c:pt>
                <c:pt idx="1236">
                  <c:v>23.3903970718365</c:v>
                </c:pt>
                <c:pt idx="1237">
                  <c:v>23.410909175876498</c:v>
                </c:pt>
                <c:pt idx="1238">
                  <c:v>23.431450128556499</c:v>
                </c:pt>
                <c:pt idx="1239">
                  <c:v>23.455952167506499</c:v>
                </c:pt>
                <c:pt idx="1240">
                  <c:v>23.476456165316499</c:v>
                </c:pt>
                <c:pt idx="1241">
                  <c:v>23.4969429969765</c:v>
                </c:pt>
                <c:pt idx="1242">
                  <c:v>23.5214660167665</c:v>
                </c:pt>
                <c:pt idx="1243">
                  <c:v>23.541983127596499</c:v>
                </c:pt>
                <c:pt idx="1244">
                  <c:v>23.5624849796265</c:v>
                </c:pt>
                <c:pt idx="1245">
                  <c:v>23.586983203886501</c:v>
                </c:pt>
                <c:pt idx="1246">
                  <c:v>23.607529163356499</c:v>
                </c:pt>
                <c:pt idx="1247">
                  <c:v>23.628015041346501</c:v>
                </c:pt>
                <c:pt idx="1248">
                  <c:v>23.6525230407665</c:v>
                </c:pt>
                <c:pt idx="1249">
                  <c:v>23.673062086106498</c:v>
                </c:pt>
                <c:pt idx="1250">
                  <c:v>23.693561077116499</c:v>
                </c:pt>
                <c:pt idx="1251">
                  <c:v>23.718078136446501</c:v>
                </c:pt>
                <c:pt idx="1252">
                  <c:v>23.7385840415965</c:v>
                </c:pt>
                <c:pt idx="1253">
                  <c:v>23.759083986286498</c:v>
                </c:pt>
                <c:pt idx="1254">
                  <c:v>23.7836019992865</c:v>
                </c:pt>
                <c:pt idx="1255">
                  <c:v>23.804120063786499</c:v>
                </c:pt>
                <c:pt idx="1256">
                  <c:v>23.824615001676499</c:v>
                </c:pt>
                <c:pt idx="1257">
                  <c:v>23.849126100536498</c:v>
                </c:pt>
                <c:pt idx="1258">
                  <c:v>23.869649171826499</c:v>
                </c:pt>
                <c:pt idx="1259">
                  <c:v>23.890145063396499</c:v>
                </c:pt>
                <c:pt idx="1260">
                  <c:v>23.914680004116498</c:v>
                </c:pt>
                <c:pt idx="1261">
                  <c:v>23.935177087786499</c:v>
                </c:pt>
                <c:pt idx="1262">
                  <c:v>23.955796003346499</c:v>
                </c:pt>
                <c:pt idx="1263">
                  <c:v>23.980177164076501</c:v>
                </c:pt>
                <c:pt idx="1264">
                  <c:v>24.000698089596501</c:v>
                </c:pt>
                <c:pt idx="1265">
                  <c:v>24.0212461948365</c:v>
                </c:pt>
                <c:pt idx="1266">
                  <c:v>24.0457270145465</c:v>
                </c:pt>
                <c:pt idx="1267">
                  <c:v>24.066240072246501</c:v>
                </c:pt>
                <c:pt idx="1268">
                  <c:v>24.0867450237265</c:v>
                </c:pt>
                <c:pt idx="1269">
                  <c:v>24.111276149746502</c:v>
                </c:pt>
                <c:pt idx="1270">
                  <c:v>24.1317911148065</c:v>
                </c:pt>
                <c:pt idx="1271">
                  <c:v>24.1522960662865</c:v>
                </c:pt>
                <c:pt idx="1272">
                  <c:v>24.176805019376499</c:v>
                </c:pt>
                <c:pt idx="1273">
                  <c:v>24.1973330974565</c:v>
                </c:pt>
                <c:pt idx="1274">
                  <c:v>24.217835187916499</c:v>
                </c:pt>
                <c:pt idx="1275">
                  <c:v>24.242374181746499</c:v>
                </c:pt>
                <c:pt idx="1276">
                  <c:v>24.262842178346499</c:v>
                </c:pt>
                <c:pt idx="1277">
                  <c:v>24.283274173736501</c:v>
                </c:pt>
                <c:pt idx="1278">
                  <c:v>24.307838201526501</c:v>
                </c:pt>
                <c:pt idx="1279">
                  <c:v>24.3284130096465</c:v>
                </c:pt>
                <c:pt idx="1280">
                  <c:v>24.348911046986501</c:v>
                </c:pt>
                <c:pt idx="1281">
                  <c:v>24.373388051986499</c:v>
                </c:pt>
                <c:pt idx="1282">
                  <c:v>24.3939139842965</c:v>
                </c:pt>
                <c:pt idx="1283">
                  <c:v>24.4144630432165</c:v>
                </c:pt>
                <c:pt idx="1284">
                  <c:v>24.4389081001265</c:v>
                </c:pt>
                <c:pt idx="1285">
                  <c:v>24.4594550132765</c:v>
                </c:pt>
                <c:pt idx="1286">
                  <c:v>24.4799621105165</c:v>
                </c:pt>
                <c:pt idx="1287">
                  <c:v>24.504469156266499</c:v>
                </c:pt>
                <c:pt idx="1288">
                  <c:v>24.524937152866499</c:v>
                </c:pt>
                <c:pt idx="1289">
                  <c:v>25.700495958328233</c:v>
                </c:pt>
                <c:pt idx="1290">
                  <c:v>25.700958013534532</c:v>
                </c:pt>
                <c:pt idx="1291">
                  <c:v>25.701380968093861</c:v>
                </c:pt>
                <c:pt idx="1292">
                  <c:v>25.701802015304551</c:v>
                </c:pt>
                <c:pt idx="1293">
                  <c:v>25.702220916748033</c:v>
                </c:pt>
                <c:pt idx="1294">
                  <c:v>25.702637910842881</c:v>
                </c:pt>
                <c:pt idx="1295">
                  <c:v>25.70305395126341</c:v>
                </c:pt>
                <c:pt idx="1296">
                  <c:v>25.703472137451161</c:v>
                </c:pt>
                <c:pt idx="1297">
                  <c:v>25.703917980194081</c:v>
                </c:pt>
                <c:pt idx="1298">
                  <c:v>25.704339981079091</c:v>
                </c:pt>
                <c:pt idx="1299">
                  <c:v>25.7047779560089</c:v>
                </c:pt>
                <c:pt idx="1300">
                  <c:v>25.705200910568223</c:v>
                </c:pt>
                <c:pt idx="1301">
                  <c:v>25.705423116683942</c:v>
                </c:pt>
                <c:pt idx="1302">
                  <c:v>25.705497026443471</c:v>
                </c:pt>
                <c:pt idx="1303">
                  <c:v>25.705572128295881</c:v>
                </c:pt>
                <c:pt idx="1304">
                  <c:v>25.705646038055402</c:v>
                </c:pt>
                <c:pt idx="1305">
                  <c:v>25.705719947814931</c:v>
                </c:pt>
                <c:pt idx="1306">
                  <c:v>25.705794095993031</c:v>
                </c:pt>
                <c:pt idx="1307">
                  <c:v>25.705868005752553</c:v>
                </c:pt>
                <c:pt idx="1308">
                  <c:v>25.705941915512071</c:v>
                </c:pt>
                <c:pt idx="1309">
                  <c:v>25.706016063690171</c:v>
                </c:pt>
                <c:pt idx="1310">
                  <c:v>25.706089973449693</c:v>
                </c:pt>
                <c:pt idx="1311">
                  <c:v>25.70616412162779</c:v>
                </c:pt>
                <c:pt idx="1312">
                  <c:v>25.706237077713002</c:v>
                </c:pt>
                <c:pt idx="1313">
                  <c:v>25.706311941146833</c:v>
                </c:pt>
                <c:pt idx="1314">
                  <c:v>25.706386089324941</c:v>
                </c:pt>
                <c:pt idx="1315">
                  <c:v>25.706459999084462</c:v>
                </c:pt>
                <c:pt idx="1316">
                  <c:v>25.70653390884398</c:v>
                </c:pt>
                <c:pt idx="1317">
                  <c:v>25.706608057022081</c:v>
                </c:pt>
                <c:pt idx="1318">
                  <c:v>25.706682920455922</c:v>
                </c:pt>
                <c:pt idx="1319">
                  <c:v>25.706757068634023</c:v>
                </c:pt>
                <c:pt idx="1320">
                  <c:v>25.70683097839354</c:v>
                </c:pt>
                <c:pt idx="1321">
                  <c:v>25.706905126571641</c:v>
                </c:pt>
                <c:pt idx="1322">
                  <c:v>25.706979036331163</c:v>
                </c:pt>
                <c:pt idx="1323">
                  <c:v>25.70705294609068</c:v>
                </c:pt>
                <c:pt idx="1324">
                  <c:v>25.707127094268781</c:v>
                </c:pt>
                <c:pt idx="1325">
                  <c:v>25.707201004028303</c:v>
                </c:pt>
                <c:pt idx="1326">
                  <c:v>25.707274913787831</c:v>
                </c:pt>
                <c:pt idx="1327">
                  <c:v>25.707348108291612</c:v>
                </c:pt>
                <c:pt idx="1328">
                  <c:v>25.707422018051133</c:v>
                </c:pt>
                <c:pt idx="1329">
                  <c:v>25.70749807357787</c:v>
                </c:pt>
                <c:pt idx="1330">
                  <c:v>25.707571983337392</c:v>
                </c:pt>
                <c:pt idx="1331">
                  <c:v>25.707646131515492</c:v>
                </c:pt>
                <c:pt idx="1332">
                  <c:v>25.70772004127501</c:v>
                </c:pt>
                <c:pt idx="1333">
                  <c:v>25.707792997360212</c:v>
                </c:pt>
                <c:pt idx="1334">
                  <c:v>25.70786690711974</c:v>
                </c:pt>
                <c:pt idx="1335">
                  <c:v>25.707940101623521</c:v>
                </c:pt>
                <c:pt idx="1336">
                  <c:v>25.708014011383042</c:v>
                </c:pt>
                <c:pt idx="1337">
                  <c:v>25.708089113235463</c:v>
                </c:pt>
                <c:pt idx="1338">
                  <c:v>25.708163976669301</c:v>
                </c:pt>
                <c:pt idx="1339">
                  <c:v>25.708238124847401</c:v>
                </c:pt>
                <c:pt idx="1340">
                  <c:v>25.708312988281232</c:v>
                </c:pt>
                <c:pt idx="1341">
                  <c:v>25.708388090133653</c:v>
                </c:pt>
                <c:pt idx="1342">
                  <c:v>25.708462953567491</c:v>
                </c:pt>
                <c:pt idx="1343">
                  <c:v>25.7211079597473</c:v>
                </c:pt>
                <c:pt idx="1344">
                  <c:v>25.745614051818801</c:v>
                </c:pt>
                <c:pt idx="1345">
                  <c:v>25.7660601139068</c:v>
                </c:pt>
                <c:pt idx="1346">
                  <c:v>25.786535024642902</c:v>
                </c:pt>
                <c:pt idx="1347">
                  <c:v>25.811111927032702</c:v>
                </c:pt>
                <c:pt idx="1348">
                  <c:v>25.831619024276701</c:v>
                </c:pt>
                <c:pt idx="1349">
                  <c:v>25.852172136306702</c:v>
                </c:pt>
                <c:pt idx="1350">
                  <c:v>25.876677036285702</c:v>
                </c:pt>
                <c:pt idx="1351">
                  <c:v>25.897170066833702</c:v>
                </c:pt>
                <c:pt idx="1352">
                  <c:v>25.917726039886702</c:v>
                </c:pt>
                <c:pt idx="1353">
                  <c:v>25.9422020912167</c:v>
                </c:pt>
                <c:pt idx="1354">
                  <c:v>25.962713003158701</c:v>
                </c:pt>
                <c:pt idx="1355">
                  <c:v>25.9832470417027</c:v>
                </c:pt>
                <c:pt idx="1356">
                  <c:v>26.007741928100703</c:v>
                </c:pt>
                <c:pt idx="1357">
                  <c:v>26.028226137161703</c:v>
                </c:pt>
                <c:pt idx="1358">
                  <c:v>26.048789978027703</c:v>
                </c:pt>
                <c:pt idx="1359">
                  <c:v>26.0732929706577</c:v>
                </c:pt>
                <c:pt idx="1360">
                  <c:v>26.093818902969701</c:v>
                </c:pt>
                <c:pt idx="1361">
                  <c:v>26.1143150329587</c:v>
                </c:pt>
                <c:pt idx="1362">
                  <c:v>26.138822078704703</c:v>
                </c:pt>
                <c:pt idx="1363">
                  <c:v>26.1593279838557</c:v>
                </c:pt>
                <c:pt idx="1364">
                  <c:v>26.1798410415647</c:v>
                </c:pt>
                <c:pt idx="1365">
                  <c:v>26.204308986663701</c:v>
                </c:pt>
                <c:pt idx="1366">
                  <c:v>26.224882125854702</c:v>
                </c:pt>
                <c:pt idx="1367">
                  <c:v>26.245362997054702</c:v>
                </c:pt>
                <c:pt idx="1368">
                  <c:v>26.269854068755702</c:v>
                </c:pt>
                <c:pt idx="1369">
                  <c:v>26.290354013442702</c:v>
                </c:pt>
                <c:pt idx="1370">
                  <c:v>26.3108620643617</c:v>
                </c:pt>
                <c:pt idx="1371">
                  <c:v>26.335379123687702</c:v>
                </c:pt>
                <c:pt idx="1372">
                  <c:v>26.355919122695703</c:v>
                </c:pt>
                <c:pt idx="1373">
                  <c:v>26.376464128494703</c:v>
                </c:pt>
                <c:pt idx="1374">
                  <c:v>26.400911092757703</c:v>
                </c:pt>
                <c:pt idx="1375">
                  <c:v>26.421441078185701</c:v>
                </c:pt>
                <c:pt idx="1376">
                  <c:v>26.441942930221703</c:v>
                </c:pt>
                <c:pt idx="1377">
                  <c:v>26.466426134109703</c:v>
                </c:pt>
                <c:pt idx="1378">
                  <c:v>26.4869699478147</c:v>
                </c:pt>
                <c:pt idx="1379">
                  <c:v>26.507504940032703</c:v>
                </c:pt>
                <c:pt idx="1380">
                  <c:v>26.532005071639702</c:v>
                </c:pt>
                <c:pt idx="1381">
                  <c:v>26.552544116973703</c:v>
                </c:pt>
                <c:pt idx="1382">
                  <c:v>26.573039054870701</c:v>
                </c:pt>
                <c:pt idx="1383">
                  <c:v>26.5975329875947</c:v>
                </c:pt>
                <c:pt idx="1384">
                  <c:v>26.618078947067701</c:v>
                </c:pt>
                <c:pt idx="1385">
                  <c:v>26.638586997985701</c:v>
                </c:pt>
                <c:pt idx="1386">
                  <c:v>26.663037061691703</c:v>
                </c:pt>
                <c:pt idx="1387">
                  <c:v>26.683593034744703</c:v>
                </c:pt>
                <c:pt idx="1388">
                  <c:v>26.704088926313702</c:v>
                </c:pt>
                <c:pt idx="1389">
                  <c:v>26.7285950183837</c:v>
                </c:pt>
                <c:pt idx="1390">
                  <c:v>26.749128103253703</c:v>
                </c:pt>
                <c:pt idx="1391">
                  <c:v>26.769619941713703</c:v>
                </c:pt>
                <c:pt idx="1392">
                  <c:v>26.794095993043701</c:v>
                </c:pt>
                <c:pt idx="1393">
                  <c:v>26.8146560192137</c:v>
                </c:pt>
                <c:pt idx="1394">
                  <c:v>26.835145950313702</c:v>
                </c:pt>
                <c:pt idx="1395">
                  <c:v>26.859616041183703</c:v>
                </c:pt>
                <c:pt idx="1396">
                  <c:v>26.880173921583701</c:v>
                </c:pt>
                <c:pt idx="1397">
                  <c:v>26.900672912593702</c:v>
                </c:pt>
                <c:pt idx="1398">
                  <c:v>26.9251630306237</c:v>
                </c:pt>
                <c:pt idx="1399">
                  <c:v>26.9457249641437</c:v>
                </c:pt>
                <c:pt idx="1400">
                  <c:v>26.966223001483701</c:v>
                </c:pt>
                <c:pt idx="1401">
                  <c:v>26.990714073183703</c:v>
                </c:pt>
                <c:pt idx="1402">
                  <c:v>27.0112519264237</c:v>
                </c:pt>
                <c:pt idx="1403">
                  <c:v>27.031750917433701</c:v>
                </c:pt>
                <c:pt idx="1404">
                  <c:v>27.056235074993701</c:v>
                </c:pt>
                <c:pt idx="1405">
                  <c:v>27.0768630504637</c:v>
                </c:pt>
                <c:pt idx="1406">
                  <c:v>27.097295045853702</c:v>
                </c:pt>
                <c:pt idx="1407">
                  <c:v>27.1217849254637</c:v>
                </c:pt>
                <c:pt idx="1408">
                  <c:v>27.142333030703703</c:v>
                </c:pt>
                <c:pt idx="1409">
                  <c:v>27.1628420352937</c:v>
                </c:pt>
                <c:pt idx="1410">
                  <c:v>27.187343120573701</c:v>
                </c:pt>
                <c:pt idx="1411">
                  <c:v>27.207876920703701</c:v>
                </c:pt>
                <c:pt idx="1412">
                  <c:v>27.228379964823702</c:v>
                </c:pt>
                <c:pt idx="1413">
                  <c:v>27.252860069273702</c:v>
                </c:pt>
                <c:pt idx="1414">
                  <c:v>27.273406982423701</c:v>
                </c:pt>
                <c:pt idx="1415">
                  <c:v>27.293877124783702</c:v>
                </c:pt>
                <c:pt idx="1416">
                  <c:v>27.318383932113701</c:v>
                </c:pt>
                <c:pt idx="1417">
                  <c:v>27.338980913163702</c:v>
                </c:pt>
                <c:pt idx="1418">
                  <c:v>27.3595089912437</c:v>
                </c:pt>
                <c:pt idx="1419">
                  <c:v>27.383887052533701</c:v>
                </c:pt>
                <c:pt idx="1420">
                  <c:v>27.404448986053701</c:v>
                </c:pt>
                <c:pt idx="1421">
                  <c:v>27.424942970273701</c:v>
                </c:pt>
                <c:pt idx="1422">
                  <c:v>27.449439048763701</c:v>
                </c:pt>
                <c:pt idx="1423">
                  <c:v>27.469975948333701</c:v>
                </c:pt>
                <c:pt idx="1424">
                  <c:v>27.490471124653702</c:v>
                </c:pt>
                <c:pt idx="1425">
                  <c:v>27.514971971513702</c:v>
                </c:pt>
                <c:pt idx="1426">
                  <c:v>27.535520076753702</c:v>
                </c:pt>
                <c:pt idx="1427">
                  <c:v>27.5559940338137</c:v>
                </c:pt>
                <c:pt idx="1428">
                  <c:v>27.580513000483702</c:v>
                </c:pt>
                <c:pt idx="1429">
                  <c:v>27.601063013073702</c:v>
                </c:pt>
                <c:pt idx="1430">
                  <c:v>27.6215200424237</c:v>
                </c:pt>
                <c:pt idx="1431">
                  <c:v>27.646035909653701</c:v>
                </c:pt>
                <c:pt idx="1432">
                  <c:v>27.666584968563701</c:v>
                </c:pt>
                <c:pt idx="1433">
                  <c:v>27.687070131303702</c:v>
                </c:pt>
                <c:pt idx="1434">
                  <c:v>27.711549997333702</c:v>
                </c:pt>
                <c:pt idx="1435">
                  <c:v>27.7321090698237</c:v>
                </c:pt>
                <c:pt idx="1436">
                  <c:v>27.752593040463701</c:v>
                </c:pt>
                <c:pt idx="1437">
                  <c:v>27.777091979983702</c:v>
                </c:pt>
                <c:pt idx="1438">
                  <c:v>27.797627925873702</c:v>
                </c:pt>
                <c:pt idx="1439">
                  <c:v>27.818119049073701</c:v>
                </c:pt>
                <c:pt idx="1440">
                  <c:v>27.842617034913701</c:v>
                </c:pt>
                <c:pt idx="1441">
                  <c:v>27.863181114193701</c:v>
                </c:pt>
                <c:pt idx="1442">
                  <c:v>27.883677005763701</c:v>
                </c:pt>
                <c:pt idx="1443">
                  <c:v>27.908164978023702</c:v>
                </c:pt>
                <c:pt idx="1444">
                  <c:v>27.928710937503702</c:v>
                </c:pt>
                <c:pt idx="1445">
                  <c:v>27.949194908143703</c:v>
                </c:pt>
                <c:pt idx="1446">
                  <c:v>27.973757982253701</c:v>
                </c:pt>
                <c:pt idx="1447">
                  <c:v>27.994239091873702</c:v>
                </c:pt>
                <c:pt idx="1448">
                  <c:v>28.014760971073702</c:v>
                </c:pt>
                <c:pt idx="1449">
                  <c:v>28.0392940044437</c:v>
                </c:pt>
                <c:pt idx="1450">
                  <c:v>28.059807062153702</c:v>
                </c:pt>
                <c:pt idx="1451">
                  <c:v>28.080276012423703</c:v>
                </c:pt>
                <c:pt idx="1452">
                  <c:v>28.1048369407637</c:v>
                </c:pt>
                <c:pt idx="1453">
                  <c:v>28.1253299713137</c:v>
                </c:pt>
                <c:pt idx="1454">
                  <c:v>28.145839929583701</c:v>
                </c:pt>
                <c:pt idx="1455">
                  <c:v>28.170342922213703</c:v>
                </c:pt>
                <c:pt idx="1456">
                  <c:v>28.1908581256837</c:v>
                </c:pt>
                <c:pt idx="1457">
                  <c:v>28.2113499641437</c:v>
                </c:pt>
                <c:pt idx="1458">
                  <c:v>28.235861063003703</c:v>
                </c:pt>
                <c:pt idx="1459">
                  <c:v>28.256413936613701</c:v>
                </c:pt>
                <c:pt idx="1460">
                  <c:v>28.276845932003702</c:v>
                </c:pt>
                <c:pt idx="1461">
                  <c:v>28.301461935043701</c:v>
                </c:pt>
                <c:pt idx="1462">
                  <c:v>28.321944952013702</c:v>
                </c:pt>
                <c:pt idx="1463">
                  <c:v>28.342436075213701</c:v>
                </c:pt>
                <c:pt idx="1464">
                  <c:v>28.366957902903703</c:v>
                </c:pt>
                <c:pt idx="1465">
                  <c:v>28.387483119963701</c:v>
                </c:pt>
                <c:pt idx="1466">
                  <c:v>28.407958030703703</c:v>
                </c:pt>
                <c:pt idx="1467">
                  <c:v>28.4324860572837</c:v>
                </c:pt>
                <c:pt idx="1468">
                  <c:v>28.452965974803703</c:v>
                </c:pt>
                <c:pt idx="1469">
                  <c:v>28.473503112793701</c:v>
                </c:pt>
                <c:pt idx="1470">
                  <c:v>28.498038053513703</c:v>
                </c:pt>
                <c:pt idx="1471">
                  <c:v>28.518517017363703</c:v>
                </c:pt>
                <c:pt idx="1472">
                  <c:v>28.5390279293037</c:v>
                </c:pt>
                <c:pt idx="1473">
                  <c:v>28.563578128813703</c:v>
                </c:pt>
                <c:pt idx="1474">
                  <c:v>28.584059953693703</c:v>
                </c:pt>
                <c:pt idx="1475">
                  <c:v>28.604556083683701</c:v>
                </c:pt>
                <c:pt idx="1476">
                  <c:v>28.629084110263701</c:v>
                </c:pt>
                <c:pt idx="1477">
                  <c:v>28.649584054943702</c:v>
                </c:pt>
                <c:pt idx="1478">
                  <c:v>28.670062065123702</c:v>
                </c:pt>
                <c:pt idx="1479">
                  <c:v>28.694634914393703</c:v>
                </c:pt>
                <c:pt idx="1480">
                  <c:v>28.715131998063701</c:v>
                </c:pt>
                <c:pt idx="1481">
                  <c:v>28.735603094103702</c:v>
                </c:pt>
                <c:pt idx="1482">
                  <c:v>28.760160923003703</c:v>
                </c:pt>
                <c:pt idx="1483">
                  <c:v>28.780668020243702</c:v>
                </c:pt>
                <c:pt idx="1484">
                  <c:v>28.801161050793702</c:v>
                </c:pt>
                <c:pt idx="1485">
                  <c:v>28.825683116913702</c:v>
                </c:pt>
                <c:pt idx="1486">
                  <c:v>28.846184968943703</c:v>
                </c:pt>
                <c:pt idx="1487">
                  <c:v>28.8666770458237</c:v>
                </c:pt>
                <c:pt idx="1488">
                  <c:v>28.891200065613702</c:v>
                </c:pt>
                <c:pt idx="1489">
                  <c:v>28.9117400646237</c:v>
                </c:pt>
                <c:pt idx="1490">
                  <c:v>28.932234048843704</c:v>
                </c:pt>
                <c:pt idx="1491">
                  <c:v>28.956744909283703</c:v>
                </c:pt>
                <c:pt idx="1492">
                  <c:v>28.977272987363701</c:v>
                </c:pt>
                <c:pt idx="1493">
                  <c:v>28.997755050663702</c:v>
                </c:pt>
                <c:pt idx="1494">
                  <c:v>29.022289991383701</c:v>
                </c:pt>
                <c:pt idx="1495">
                  <c:v>29.042791128153702</c:v>
                </c:pt>
                <c:pt idx="1496">
                  <c:v>29.063264131543701</c:v>
                </c:pt>
                <c:pt idx="1497">
                  <c:v>29.087763071063701</c:v>
                </c:pt>
                <c:pt idx="1498">
                  <c:v>29.108262062073702</c:v>
                </c:pt>
                <c:pt idx="1499">
                  <c:v>29.128807067873701</c:v>
                </c:pt>
                <c:pt idx="1500">
                  <c:v>29.1533420085937</c:v>
                </c:pt>
                <c:pt idx="1501">
                  <c:v>29.173839092253701</c:v>
                </c:pt>
                <c:pt idx="1502">
                  <c:v>29.1943290233637</c:v>
                </c:pt>
                <c:pt idx="1503">
                  <c:v>29.218867063523703</c:v>
                </c:pt>
                <c:pt idx="1504">
                  <c:v>29.239356994633702</c:v>
                </c:pt>
                <c:pt idx="1505">
                  <c:v>29.259859085083701</c:v>
                </c:pt>
                <c:pt idx="1506">
                  <c:v>29.284445047373701</c:v>
                </c:pt>
                <c:pt idx="1507">
                  <c:v>29.304897069933702</c:v>
                </c:pt>
                <c:pt idx="1508">
                  <c:v>29.3253860473637</c:v>
                </c:pt>
                <c:pt idx="1509">
                  <c:v>29.349918127063702</c:v>
                </c:pt>
                <c:pt idx="1510">
                  <c:v>29.3704631328537</c:v>
                </c:pt>
                <c:pt idx="1511">
                  <c:v>29.390937089923703</c:v>
                </c:pt>
                <c:pt idx="1512">
                  <c:v>29.415467977523701</c:v>
                </c:pt>
                <c:pt idx="1513">
                  <c:v>29.435967922213703</c:v>
                </c:pt>
                <c:pt idx="1514">
                  <c:v>29.456493139263703</c:v>
                </c:pt>
                <c:pt idx="1515">
                  <c:v>29.480989933013703</c:v>
                </c:pt>
                <c:pt idx="1516">
                  <c:v>29.501493930813702</c:v>
                </c:pt>
                <c:pt idx="1517">
                  <c:v>29.521997928623701</c:v>
                </c:pt>
                <c:pt idx="1518">
                  <c:v>29.546499013903702</c:v>
                </c:pt>
                <c:pt idx="1519">
                  <c:v>29.5670421123537</c:v>
                </c:pt>
                <c:pt idx="1520">
                  <c:v>29.587558984753702</c:v>
                </c:pt>
                <c:pt idx="1521">
                  <c:v>29.6120769977537</c:v>
                </c:pt>
                <c:pt idx="1522">
                  <c:v>29.6325690746337</c:v>
                </c:pt>
                <c:pt idx="1523">
                  <c:v>29.653064966203701</c:v>
                </c:pt>
                <c:pt idx="1524">
                  <c:v>29.677604913713701</c:v>
                </c:pt>
                <c:pt idx="1525">
                  <c:v>29.698091030123702</c:v>
                </c:pt>
                <c:pt idx="1526">
                  <c:v>29.718589067463704</c:v>
                </c:pt>
                <c:pt idx="1527">
                  <c:v>29.7431421279937</c:v>
                </c:pt>
                <c:pt idx="1528">
                  <c:v>29.7636520862537</c:v>
                </c:pt>
                <c:pt idx="1529">
                  <c:v>29.784162998203701</c:v>
                </c:pt>
                <c:pt idx="1530">
                  <c:v>29.8086979389237</c:v>
                </c:pt>
                <c:pt idx="1531">
                  <c:v>29.8291800022137</c:v>
                </c:pt>
                <c:pt idx="1532">
                  <c:v>29.8496859073637</c:v>
                </c:pt>
                <c:pt idx="1533">
                  <c:v>29.874220132823702</c:v>
                </c:pt>
                <c:pt idx="1534">
                  <c:v>29.8947310447737</c:v>
                </c:pt>
                <c:pt idx="1535">
                  <c:v>29.915204048153701</c:v>
                </c:pt>
                <c:pt idx="1536">
                  <c:v>29.9397249221837</c:v>
                </c:pt>
                <c:pt idx="1537">
                  <c:v>29.960200071333702</c:v>
                </c:pt>
                <c:pt idx="1538">
                  <c:v>29.984738111493701</c:v>
                </c:pt>
                <c:pt idx="1539">
                  <c:v>30.005269050593704</c:v>
                </c:pt>
                <c:pt idx="1540">
                  <c:v>30.025792121883701</c:v>
                </c:pt>
                <c:pt idx="1541">
                  <c:v>30.050270080563703</c:v>
                </c:pt>
                <c:pt idx="1542">
                  <c:v>30.070817947383702</c:v>
                </c:pt>
                <c:pt idx="1543">
                  <c:v>30.0913190841637</c:v>
                </c:pt>
                <c:pt idx="1544">
                  <c:v>30.115833044053701</c:v>
                </c:pt>
                <c:pt idx="1545">
                  <c:v>30.136339902873701</c:v>
                </c:pt>
                <c:pt idx="1546">
                  <c:v>30.1568300724037</c:v>
                </c:pt>
                <c:pt idx="1547">
                  <c:v>30.181335926053702</c:v>
                </c:pt>
                <c:pt idx="1548">
                  <c:v>30.201875925063703</c:v>
                </c:pt>
                <c:pt idx="1549">
                  <c:v>30.222366094593703</c:v>
                </c:pt>
                <c:pt idx="1550">
                  <c:v>30.246881961823703</c:v>
                </c:pt>
                <c:pt idx="1551">
                  <c:v>30.267470121383703</c:v>
                </c:pt>
                <c:pt idx="1552">
                  <c:v>30.287931919093701</c:v>
                </c:pt>
                <c:pt idx="1553">
                  <c:v>30.312433004383703</c:v>
                </c:pt>
                <c:pt idx="1554">
                  <c:v>30.3329470157637</c:v>
                </c:pt>
                <c:pt idx="1555">
                  <c:v>30.353497982023701</c:v>
                </c:pt>
                <c:pt idx="1556">
                  <c:v>30.377957105633701</c:v>
                </c:pt>
                <c:pt idx="1557">
                  <c:v>30.398469924923702</c:v>
                </c:pt>
                <c:pt idx="1558">
                  <c:v>30.418957948683701</c:v>
                </c:pt>
                <c:pt idx="1559">
                  <c:v>30.443484067913701</c:v>
                </c:pt>
                <c:pt idx="1560">
                  <c:v>30.4640400409737</c:v>
                </c:pt>
                <c:pt idx="1561">
                  <c:v>30.484498977663701</c:v>
                </c:pt>
                <c:pt idx="1562">
                  <c:v>30.5090339183837</c:v>
                </c:pt>
                <c:pt idx="1563">
                  <c:v>30.5295441150637</c:v>
                </c:pt>
                <c:pt idx="1564">
                  <c:v>30.550055980683702</c:v>
                </c:pt>
                <c:pt idx="1565">
                  <c:v>30.574543952943703</c:v>
                </c:pt>
                <c:pt idx="1566">
                  <c:v>30.595073938373702</c:v>
                </c:pt>
                <c:pt idx="1567">
                  <c:v>30.615591049193704</c:v>
                </c:pt>
                <c:pt idx="1568">
                  <c:v>30.640087127683699</c:v>
                </c:pt>
                <c:pt idx="1569">
                  <c:v>30.660602092743702</c:v>
                </c:pt>
                <c:pt idx="1570">
                  <c:v>30.6811180114737</c:v>
                </c:pt>
                <c:pt idx="1571">
                  <c:v>30.705632925033701</c:v>
                </c:pt>
                <c:pt idx="1572">
                  <c:v>32.330670833587632</c:v>
                </c:pt>
                <c:pt idx="1573">
                  <c:v>32.331274032592759</c:v>
                </c:pt>
                <c:pt idx="1574">
                  <c:v>32.331753969192491</c:v>
                </c:pt>
                <c:pt idx="1575">
                  <c:v>32.332187891006463</c:v>
                </c:pt>
                <c:pt idx="1576">
                  <c:v>32.332614898681634</c:v>
                </c:pt>
                <c:pt idx="1577">
                  <c:v>32.333037853240953</c:v>
                </c:pt>
                <c:pt idx="1578">
                  <c:v>32.333461046218858</c:v>
                </c:pt>
                <c:pt idx="1579">
                  <c:v>32.333881855010972</c:v>
                </c:pt>
                <c:pt idx="1580">
                  <c:v>32.334305047988877</c:v>
                </c:pt>
                <c:pt idx="1581">
                  <c:v>32.334728002548204</c:v>
                </c:pt>
                <c:pt idx="1582">
                  <c:v>32.335150003433213</c:v>
                </c:pt>
                <c:pt idx="1583">
                  <c:v>32.335392951965318</c:v>
                </c:pt>
                <c:pt idx="1584">
                  <c:v>32.335474014282212</c:v>
                </c:pt>
                <c:pt idx="1585">
                  <c:v>32.33554887771605</c:v>
                </c:pt>
                <c:pt idx="1586">
                  <c:v>32.335624933242784</c:v>
                </c:pt>
                <c:pt idx="1587">
                  <c:v>32.335700988769517</c:v>
                </c:pt>
                <c:pt idx="1588">
                  <c:v>32.335777997970574</c:v>
                </c:pt>
                <c:pt idx="1589">
                  <c:v>32.3358540534973</c:v>
                </c:pt>
                <c:pt idx="1590">
                  <c:v>32.335928916931138</c:v>
                </c:pt>
                <c:pt idx="1591">
                  <c:v>32.336004972457872</c:v>
                </c:pt>
                <c:pt idx="1592">
                  <c:v>32.336081027984598</c:v>
                </c:pt>
                <c:pt idx="1593">
                  <c:v>32.336156845092759</c:v>
                </c:pt>
                <c:pt idx="1594">
                  <c:v>32.336232900619493</c:v>
                </c:pt>
                <c:pt idx="1595">
                  <c:v>32.336308956146233</c:v>
                </c:pt>
                <c:pt idx="1596">
                  <c:v>32.336385011672959</c:v>
                </c:pt>
                <c:pt idx="1597">
                  <c:v>32.336460828781114</c:v>
                </c:pt>
                <c:pt idx="1598">
                  <c:v>32.336536884307847</c:v>
                </c:pt>
                <c:pt idx="1599">
                  <c:v>32.336611986160257</c:v>
                </c:pt>
                <c:pt idx="1600">
                  <c:v>32.336688041686998</c:v>
                </c:pt>
                <c:pt idx="1601">
                  <c:v>32.336763858795152</c:v>
                </c:pt>
                <c:pt idx="1602">
                  <c:v>32.336839914321878</c:v>
                </c:pt>
                <c:pt idx="1603">
                  <c:v>32.336915969848619</c:v>
                </c:pt>
                <c:pt idx="1604">
                  <c:v>32.336992025375352</c:v>
                </c:pt>
                <c:pt idx="1605">
                  <c:v>32.337067842483513</c:v>
                </c:pt>
                <c:pt idx="1606">
                  <c:v>32.33714389801024</c:v>
                </c:pt>
                <c:pt idx="1607">
                  <c:v>32.337219953536973</c:v>
                </c:pt>
                <c:pt idx="1608">
                  <c:v>32.337296009063714</c:v>
                </c:pt>
                <c:pt idx="1609">
                  <c:v>32.337370872497537</c:v>
                </c:pt>
                <c:pt idx="1610">
                  <c:v>32.337447881698587</c:v>
                </c:pt>
                <c:pt idx="1611">
                  <c:v>32.337523937225328</c:v>
                </c:pt>
                <c:pt idx="1612">
                  <c:v>32.337599992752061</c:v>
                </c:pt>
                <c:pt idx="1613">
                  <c:v>32.337676048278787</c:v>
                </c:pt>
                <c:pt idx="1614">
                  <c:v>32.337751865386949</c:v>
                </c:pt>
                <c:pt idx="1615">
                  <c:v>32.337827920913682</c:v>
                </c:pt>
                <c:pt idx="1616">
                  <c:v>32.337904930114732</c:v>
                </c:pt>
                <c:pt idx="1617">
                  <c:v>32.337980985641458</c:v>
                </c:pt>
                <c:pt idx="1618">
                  <c:v>32.338057041168199</c:v>
                </c:pt>
                <c:pt idx="1619">
                  <c:v>32.338131904602044</c:v>
                </c:pt>
                <c:pt idx="1620">
                  <c:v>32.338208913803093</c:v>
                </c:pt>
                <c:pt idx="1621">
                  <c:v>32.338284015655503</c:v>
                </c:pt>
                <c:pt idx="1622">
                  <c:v>32.338359832763658</c:v>
                </c:pt>
                <c:pt idx="1623">
                  <c:v>32.338434934616068</c:v>
                </c:pt>
                <c:pt idx="1624">
                  <c:v>32.338510990142808</c:v>
                </c:pt>
                <c:pt idx="1625">
                  <c:v>32.338585853576653</c:v>
                </c:pt>
                <c:pt idx="1626">
                  <c:v>32.338661909103379</c:v>
                </c:pt>
                <c:pt idx="1627">
                  <c:v>32.338737010955803</c:v>
                </c:pt>
                <c:pt idx="1628">
                  <c:v>32.338812828063951</c:v>
                </c:pt>
                <c:pt idx="1629">
                  <c:v>32.338887929916368</c:v>
                </c:pt>
                <c:pt idx="1630">
                  <c:v>32.338963985443101</c:v>
                </c:pt>
                <c:pt idx="1631">
                  <c:v>32.339038848876939</c:v>
                </c:pt>
                <c:pt idx="1632">
                  <c:v>32.339114904403672</c:v>
                </c:pt>
                <c:pt idx="1633">
                  <c:v>32.339190006256089</c:v>
                </c:pt>
                <c:pt idx="1634">
                  <c:v>32.339266061782823</c:v>
                </c:pt>
                <c:pt idx="1635">
                  <c:v>32.339341878890977</c:v>
                </c:pt>
                <c:pt idx="1636">
                  <c:v>32.339418888092034</c:v>
                </c:pt>
                <c:pt idx="1637">
                  <c:v>32.33949494361876</c:v>
                </c:pt>
                <c:pt idx="1638">
                  <c:v>32.339570999145494</c:v>
                </c:pt>
                <c:pt idx="1639">
                  <c:v>32.339647054672227</c:v>
                </c:pt>
                <c:pt idx="1640">
                  <c:v>32.339740037918084</c:v>
                </c:pt>
                <c:pt idx="1641">
                  <c:v>32.339815855026231</c:v>
                </c:pt>
                <c:pt idx="1642">
                  <c:v>32.339891910552957</c:v>
                </c:pt>
                <c:pt idx="1643">
                  <c:v>32.339967966079698</c:v>
                </c:pt>
                <c:pt idx="1644">
                  <c:v>32.340044021606438</c:v>
                </c:pt>
                <c:pt idx="1645">
                  <c:v>32.340119838714543</c:v>
                </c:pt>
                <c:pt idx="1646">
                  <c:v>32.343718051910344</c:v>
                </c:pt>
                <c:pt idx="1647">
                  <c:v>32.364255905151339</c:v>
                </c:pt>
                <c:pt idx="1648">
                  <c:v>32.384795904159539</c:v>
                </c:pt>
                <c:pt idx="1649">
                  <c:v>32.409383058547938</c:v>
                </c:pt>
                <c:pt idx="1650">
                  <c:v>32.429919004440343</c:v>
                </c:pt>
                <c:pt idx="1651">
                  <c:v>32.450424909592037</c:v>
                </c:pt>
                <c:pt idx="1652">
                  <c:v>32.474926948547044</c:v>
                </c:pt>
                <c:pt idx="1653">
                  <c:v>32.495466947555038</c:v>
                </c:pt>
                <c:pt idx="1654">
                  <c:v>32.515981912613043</c:v>
                </c:pt>
                <c:pt idx="1655">
                  <c:v>32.540453910828042</c:v>
                </c:pt>
                <c:pt idx="1656">
                  <c:v>32.560956001282044</c:v>
                </c:pt>
                <c:pt idx="1657">
                  <c:v>32.581480026245039</c:v>
                </c:pt>
                <c:pt idx="1658">
                  <c:v>32.605983972549041</c:v>
                </c:pt>
                <c:pt idx="1659">
                  <c:v>32.626497030258044</c:v>
                </c:pt>
                <c:pt idx="1660">
                  <c:v>32.64701199531504</c:v>
                </c:pt>
                <c:pt idx="1661">
                  <c:v>32.67151498794604</c:v>
                </c:pt>
                <c:pt idx="1662">
                  <c:v>32.692049026489038</c:v>
                </c:pt>
                <c:pt idx="1663">
                  <c:v>32.712563037872037</c:v>
                </c:pt>
                <c:pt idx="1664">
                  <c:v>32.737046003342037</c:v>
                </c:pt>
                <c:pt idx="1665">
                  <c:v>32.757580041885042</c:v>
                </c:pt>
                <c:pt idx="1666">
                  <c:v>32.778090953827039</c:v>
                </c:pt>
                <c:pt idx="1667">
                  <c:v>32.802595853805038</c:v>
                </c:pt>
                <c:pt idx="1668">
                  <c:v>32.823097944260041</c:v>
                </c:pt>
                <c:pt idx="1669">
                  <c:v>32.843598842621041</c:v>
                </c:pt>
                <c:pt idx="1670">
                  <c:v>32.868125915527038</c:v>
                </c:pt>
                <c:pt idx="1671">
                  <c:v>32.888643026352042</c:v>
                </c:pt>
                <c:pt idx="1672">
                  <c:v>32.909173965454038</c:v>
                </c:pt>
                <c:pt idx="1673">
                  <c:v>32.93366003036504</c:v>
                </c:pt>
                <c:pt idx="1674">
                  <c:v>32.954172849655038</c:v>
                </c:pt>
                <c:pt idx="1675">
                  <c:v>32.974691867828042</c:v>
                </c:pt>
                <c:pt idx="1676">
                  <c:v>32.999187946320042</c:v>
                </c:pt>
                <c:pt idx="1677">
                  <c:v>33.019700050354039</c:v>
                </c:pt>
                <c:pt idx="1678">
                  <c:v>33.04021883010904</c:v>
                </c:pt>
                <c:pt idx="1679">
                  <c:v>33.064712047577039</c:v>
                </c:pt>
                <c:pt idx="1680">
                  <c:v>33.085224866867037</c:v>
                </c:pt>
                <c:pt idx="1681">
                  <c:v>33.105770826340041</c:v>
                </c:pt>
                <c:pt idx="1682">
                  <c:v>33.130271911621037</c:v>
                </c:pt>
                <c:pt idx="1683">
                  <c:v>33.150779008865044</c:v>
                </c:pt>
                <c:pt idx="1684">
                  <c:v>33.171294927597039</c:v>
                </c:pt>
                <c:pt idx="1685">
                  <c:v>33.195780992508041</c:v>
                </c:pt>
                <c:pt idx="1686">
                  <c:v>33.216302871704038</c:v>
                </c:pt>
                <c:pt idx="1687">
                  <c:v>33.236812829971043</c:v>
                </c:pt>
                <c:pt idx="1688">
                  <c:v>33.261340856552039</c:v>
                </c:pt>
                <c:pt idx="1689">
                  <c:v>33.281733989716038</c:v>
                </c:pt>
                <c:pt idx="1690">
                  <c:v>33.302330970764039</c:v>
                </c:pt>
                <c:pt idx="1691">
                  <c:v>33.326820850372037</c:v>
                </c:pt>
                <c:pt idx="1692">
                  <c:v>33.347441911696038</c:v>
                </c:pt>
                <c:pt idx="1693">
                  <c:v>33.367909908296042</c:v>
                </c:pt>
                <c:pt idx="1694">
                  <c:v>33.392405986786038</c:v>
                </c:pt>
                <c:pt idx="1695">
                  <c:v>33.412904977796039</c:v>
                </c:pt>
                <c:pt idx="1696">
                  <c:v>33.433449983596041</c:v>
                </c:pt>
                <c:pt idx="1697">
                  <c:v>33.457916975026038</c:v>
                </c:pt>
                <c:pt idx="1698">
                  <c:v>33.478428840636042</c:v>
                </c:pt>
                <c:pt idx="1699">
                  <c:v>33.498945951466041</c:v>
                </c:pt>
                <c:pt idx="1700">
                  <c:v>33.523459911346038</c:v>
                </c:pt>
                <c:pt idx="1701">
                  <c:v>33.543992996216041</c:v>
                </c:pt>
                <c:pt idx="1702">
                  <c:v>33.564499855046037</c:v>
                </c:pt>
                <c:pt idx="1703">
                  <c:v>33.588990926746042</c:v>
                </c:pt>
                <c:pt idx="1704">
                  <c:v>33.60950589179604</c:v>
                </c:pt>
                <c:pt idx="1705">
                  <c:v>33.630028009416037</c:v>
                </c:pt>
                <c:pt idx="1706">
                  <c:v>33.654525995256037</c:v>
                </c:pt>
                <c:pt idx="1707">
                  <c:v>33.675050020216041</c:v>
                </c:pt>
                <c:pt idx="1708">
                  <c:v>33.69556689262604</c:v>
                </c:pt>
                <c:pt idx="1709">
                  <c:v>33.720042943956038</c:v>
                </c:pt>
                <c:pt idx="1710">
                  <c:v>33.740569829936042</c:v>
                </c:pt>
                <c:pt idx="1711">
                  <c:v>33.761102914806038</c:v>
                </c:pt>
                <c:pt idx="1712">
                  <c:v>33.785567998886037</c:v>
                </c:pt>
                <c:pt idx="1713">
                  <c:v>33.806105852126038</c:v>
                </c:pt>
                <c:pt idx="1714">
                  <c:v>33.82662105560604</c:v>
                </c:pt>
                <c:pt idx="1715">
                  <c:v>33.851114988326039</c:v>
                </c:pt>
                <c:pt idx="1716">
                  <c:v>33.871621847156042</c:v>
                </c:pt>
                <c:pt idx="1717">
                  <c:v>33.89216685294604</c:v>
                </c:pt>
                <c:pt idx="1718">
                  <c:v>33.916637897496038</c:v>
                </c:pt>
                <c:pt idx="1719">
                  <c:v>33.937168836596044</c:v>
                </c:pt>
                <c:pt idx="1720">
                  <c:v>33.957713842396039</c:v>
                </c:pt>
                <c:pt idx="1721">
                  <c:v>33.982168912886038</c:v>
                </c:pt>
                <c:pt idx="1722">
                  <c:v>34.002708911896043</c:v>
                </c:pt>
                <c:pt idx="1723">
                  <c:v>34.023228883746043</c:v>
                </c:pt>
                <c:pt idx="1724">
                  <c:v>34.047732830046037</c:v>
                </c:pt>
                <c:pt idx="1725">
                  <c:v>34.068246841426038</c:v>
                </c:pt>
                <c:pt idx="1726">
                  <c:v>34.088752984996042</c:v>
                </c:pt>
                <c:pt idx="1727">
                  <c:v>34.113255977626039</c:v>
                </c:pt>
                <c:pt idx="1728">
                  <c:v>34.133759021756042</c:v>
                </c:pt>
                <c:pt idx="1729">
                  <c:v>34.15427303314604</c:v>
                </c:pt>
                <c:pt idx="1730">
                  <c:v>34.17876982688604</c:v>
                </c:pt>
                <c:pt idx="1731">
                  <c:v>34.199282884596037</c:v>
                </c:pt>
                <c:pt idx="1732">
                  <c:v>34.219805955886038</c:v>
                </c:pt>
                <c:pt idx="1733">
                  <c:v>34.244346857066041</c:v>
                </c:pt>
                <c:pt idx="1734">
                  <c:v>34.264811992646038</c:v>
                </c:pt>
                <c:pt idx="1735">
                  <c:v>34.285322904586039</c:v>
                </c:pt>
                <c:pt idx="1736">
                  <c:v>34.309820890426039</c:v>
                </c:pt>
                <c:pt idx="1737">
                  <c:v>34.330385923386039</c:v>
                </c:pt>
                <c:pt idx="1738">
                  <c:v>34.350857973096041</c:v>
                </c:pt>
                <c:pt idx="1739">
                  <c:v>34.37534999847604</c:v>
                </c:pt>
                <c:pt idx="1740">
                  <c:v>34.39586091041604</c:v>
                </c:pt>
                <c:pt idx="1741">
                  <c:v>34.416453838346044</c:v>
                </c:pt>
                <c:pt idx="1742">
                  <c:v>34.440917968746042</c:v>
                </c:pt>
                <c:pt idx="1743">
                  <c:v>34.461571931836041</c:v>
                </c:pt>
                <c:pt idx="1744">
                  <c:v>34.481945037846039</c:v>
                </c:pt>
                <c:pt idx="1745">
                  <c:v>34.506443023686039</c:v>
                </c:pt>
                <c:pt idx="1746">
                  <c:v>34.526988029476044</c:v>
                </c:pt>
                <c:pt idx="1747">
                  <c:v>34.54750704765604</c:v>
                </c:pt>
                <c:pt idx="1748">
                  <c:v>34.571972846986043</c:v>
                </c:pt>
                <c:pt idx="1749">
                  <c:v>34.592509984966043</c:v>
                </c:pt>
                <c:pt idx="1750">
                  <c:v>34.613039016726042</c:v>
                </c:pt>
                <c:pt idx="1751">
                  <c:v>34.63751792907604</c:v>
                </c:pt>
                <c:pt idx="1752">
                  <c:v>34.65806484222604</c:v>
                </c:pt>
                <c:pt idx="1753">
                  <c:v>34.678568840026038</c:v>
                </c:pt>
                <c:pt idx="1754">
                  <c:v>34.703047990796037</c:v>
                </c:pt>
                <c:pt idx="1755">
                  <c:v>34.72356891631604</c:v>
                </c:pt>
                <c:pt idx="1756">
                  <c:v>34.744081020356042</c:v>
                </c:pt>
                <c:pt idx="1757">
                  <c:v>34.768540859226043</c:v>
                </c:pt>
                <c:pt idx="1758">
                  <c:v>34.789108037946043</c:v>
                </c:pt>
                <c:pt idx="1759">
                  <c:v>34.80961489677604</c:v>
                </c:pt>
                <c:pt idx="1760">
                  <c:v>34.834080934526042</c:v>
                </c:pt>
                <c:pt idx="1761">
                  <c:v>34.854660034176042</c:v>
                </c:pt>
                <c:pt idx="1762">
                  <c:v>34.875150918956038</c:v>
                </c:pt>
                <c:pt idx="1763">
                  <c:v>34.899649858476039</c:v>
                </c:pt>
                <c:pt idx="1764">
                  <c:v>34.920187950136039</c:v>
                </c:pt>
                <c:pt idx="1765">
                  <c:v>34.940677881236041</c:v>
                </c:pt>
                <c:pt idx="1766">
                  <c:v>34.965190887456039</c:v>
                </c:pt>
                <c:pt idx="1767">
                  <c:v>34.985718011856044</c:v>
                </c:pt>
                <c:pt idx="1768">
                  <c:v>35.006240844726044</c:v>
                </c:pt>
                <c:pt idx="1769">
                  <c:v>35.03069806098604</c:v>
                </c:pt>
                <c:pt idx="1770">
                  <c:v>35.051223993306039</c:v>
                </c:pt>
                <c:pt idx="1771">
                  <c:v>35.071763038636043</c:v>
                </c:pt>
                <c:pt idx="1772">
                  <c:v>35.096253871916041</c:v>
                </c:pt>
                <c:pt idx="1773">
                  <c:v>35.116801977156044</c:v>
                </c:pt>
                <c:pt idx="1774">
                  <c:v>35.137289047246043</c:v>
                </c:pt>
                <c:pt idx="1775">
                  <c:v>35.161773920056042</c:v>
                </c:pt>
                <c:pt idx="1776">
                  <c:v>35.18231391906604</c:v>
                </c:pt>
                <c:pt idx="1777">
                  <c:v>35.202805995946044</c:v>
                </c:pt>
                <c:pt idx="1778">
                  <c:v>35.22727799415604</c:v>
                </c:pt>
                <c:pt idx="1779">
                  <c:v>35.247853040696043</c:v>
                </c:pt>
                <c:pt idx="1780">
                  <c:v>35.268343925476039</c:v>
                </c:pt>
                <c:pt idx="1781">
                  <c:v>35.292793989186038</c:v>
                </c:pt>
                <c:pt idx="1782">
                  <c:v>35.313438892366037</c:v>
                </c:pt>
                <c:pt idx="1783">
                  <c:v>35.333894014356041</c:v>
                </c:pt>
                <c:pt idx="1784">
                  <c:v>35.358378887176038</c:v>
                </c:pt>
                <c:pt idx="1785">
                  <c:v>35.378912925716037</c:v>
                </c:pt>
                <c:pt idx="1786">
                  <c:v>35.399481058116038</c:v>
                </c:pt>
                <c:pt idx="1787">
                  <c:v>35.423913955686039</c:v>
                </c:pt>
                <c:pt idx="1788">
                  <c:v>35.444442987446038</c:v>
                </c:pt>
                <c:pt idx="1789">
                  <c:v>35.464933872226041</c:v>
                </c:pt>
                <c:pt idx="1790">
                  <c:v>35.48941302299604</c:v>
                </c:pt>
                <c:pt idx="1791">
                  <c:v>35.50998997688604</c:v>
                </c:pt>
                <c:pt idx="1792">
                  <c:v>35.530484914776039</c:v>
                </c:pt>
                <c:pt idx="1793">
                  <c:v>35.554988861086038</c:v>
                </c:pt>
                <c:pt idx="1794">
                  <c:v>35.575531959536043</c:v>
                </c:pt>
                <c:pt idx="1795">
                  <c:v>35.596024990086043</c:v>
                </c:pt>
                <c:pt idx="1796">
                  <c:v>35.620477914806038</c:v>
                </c:pt>
                <c:pt idx="1797">
                  <c:v>35.641013860706039</c:v>
                </c:pt>
                <c:pt idx="1798">
                  <c:v>35.661520004276042</c:v>
                </c:pt>
                <c:pt idx="1799">
                  <c:v>35.686002016066041</c:v>
                </c:pt>
                <c:pt idx="1800">
                  <c:v>35.706523895266038</c:v>
                </c:pt>
                <c:pt idx="1801">
                  <c:v>35.727058887486038</c:v>
                </c:pt>
                <c:pt idx="1802">
                  <c:v>35.751533985136042</c:v>
                </c:pt>
                <c:pt idx="1803">
                  <c:v>35.772097826006039</c:v>
                </c:pt>
                <c:pt idx="1804">
                  <c:v>35.792588949206042</c:v>
                </c:pt>
                <c:pt idx="1805">
                  <c:v>35.817081928256037</c:v>
                </c:pt>
                <c:pt idx="1806">
                  <c:v>35.837616920476037</c:v>
                </c:pt>
                <c:pt idx="1807">
                  <c:v>35.858111858366044</c:v>
                </c:pt>
                <c:pt idx="1808">
                  <c:v>35.882606983186044</c:v>
                </c:pt>
                <c:pt idx="1809">
                  <c:v>35.903143882756041</c:v>
                </c:pt>
                <c:pt idx="1810">
                  <c:v>35.923651933666044</c:v>
                </c:pt>
                <c:pt idx="1811">
                  <c:v>35.948127984996042</c:v>
                </c:pt>
                <c:pt idx="1812">
                  <c:v>35.968696832656043</c:v>
                </c:pt>
                <c:pt idx="1813">
                  <c:v>35.989188909526042</c:v>
                </c:pt>
                <c:pt idx="1814">
                  <c:v>36.013682842256038</c:v>
                </c:pt>
                <c:pt idx="1815">
                  <c:v>36.034235000606039</c:v>
                </c:pt>
                <c:pt idx="1816">
                  <c:v>36.05471992492604</c:v>
                </c:pt>
                <c:pt idx="1817">
                  <c:v>36.079203844066043</c:v>
                </c:pt>
                <c:pt idx="1818">
                  <c:v>36.099760055546042</c:v>
                </c:pt>
                <c:pt idx="1819">
                  <c:v>36.120239019396038</c:v>
                </c:pt>
                <c:pt idx="1820">
                  <c:v>36.144706010816037</c:v>
                </c:pt>
                <c:pt idx="1821">
                  <c:v>36.165297031406041</c:v>
                </c:pt>
                <c:pt idx="1822">
                  <c:v>36.185770988466039</c:v>
                </c:pt>
                <c:pt idx="1823">
                  <c:v>36.210262060166038</c:v>
                </c:pt>
                <c:pt idx="1824">
                  <c:v>36.23082184791604</c:v>
                </c:pt>
                <c:pt idx="1825">
                  <c:v>36.251318931576037</c:v>
                </c:pt>
                <c:pt idx="1826">
                  <c:v>36.275787830356037</c:v>
                </c:pt>
                <c:pt idx="1827">
                  <c:v>36.296352863316038</c:v>
                </c:pt>
                <c:pt idx="1828">
                  <c:v>36.316848039626038</c:v>
                </c:pt>
                <c:pt idx="1829">
                  <c:v>36.341357946396037</c:v>
                </c:pt>
                <c:pt idx="1830">
                  <c:v>36.361873865126043</c:v>
                </c:pt>
                <c:pt idx="1831">
                  <c:v>36.382447004316042</c:v>
                </c:pt>
                <c:pt idx="1832">
                  <c:v>36.406857967376041</c:v>
                </c:pt>
                <c:pt idx="1833">
                  <c:v>36.427449941636041</c:v>
                </c:pt>
                <c:pt idx="1834">
                  <c:v>36.447921037676039</c:v>
                </c:pt>
                <c:pt idx="1835">
                  <c:v>36.47240996360604</c:v>
                </c:pt>
                <c:pt idx="1836">
                  <c:v>36.492928028106043</c:v>
                </c:pt>
                <c:pt idx="1837">
                  <c:v>36.513445854186038</c:v>
                </c:pt>
                <c:pt idx="1838">
                  <c:v>36.537971973416042</c:v>
                </c:pt>
                <c:pt idx="1839">
                  <c:v>36.558488845826041</c:v>
                </c:pt>
                <c:pt idx="1840">
                  <c:v>36.57896900176604</c:v>
                </c:pt>
                <c:pt idx="1841">
                  <c:v>36.603517055516043</c:v>
                </c:pt>
                <c:pt idx="1842">
                  <c:v>36.624027013776043</c:v>
                </c:pt>
                <c:pt idx="1843">
                  <c:v>36.644516944886043</c:v>
                </c:pt>
                <c:pt idx="1844">
                  <c:v>36.669051885606038</c:v>
                </c:pt>
                <c:pt idx="1845">
                  <c:v>36.68955397605604</c:v>
                </c:pt>
                <c:pt idx="1846">
                  <c:v>36.710023880006041</c:v>
                </c:pt>
                <c:pt idx="1847">
                  <c:v>36.734577894206041</c:v>
                </c:pt>
                <c:pt idx="1848">
                  <c:v>36.755074024196041</c:v>
                </c:pt>
                <c:pt idx="1849">
                  <c:v>36.775573968886043</c:v>
                </c:pt>
                <c:pt idx="1850">
                  <c:v>36.80011296272604</c:v>
                </c:pt>
                <c:pt idx="1851">
                  <c:v>36.820628881456038</c:v>
                </c:pt>
                <c:pt idx="1852">
                  <c:v>36.84113097190604</c:v>
                </c:pt>
                <c:pt idx="1853">
                  <c:v>36.865651845936043</c:v>
                </c:pt>
                <c:pt idx="1854">
                  <c:v>36.88614892959604</c:v>
                </c:pt>
                <c:pt idx="1855">
                  <c:v>36.906646013256037</c:v>
                </c:pt>
                <c:pt idx="1856">
                  <c:v>36.931156873706044</c:v>
                </c:pt>
                <c:pt idx="1857">
                  <c:v>36.951648950576043</c:v>
                </c:pt>
                <c:pt idx="1858">
                  <c:v>36.972169876096039</c:v>
                </c:pt>
                <c:pt idx="1859">
                  <c:v>36.996687889096037</c:v>
                </c:pt>
                <c:pt idx="1860">
                  <c:v>37.017200946806042</c:v>
                </c:pt>
                <c:pt idx="1861">
                  <c:v>37.037721872326038</c:v>
                </c:pt>
                <c:pt idx="1862">
                  <c:v>37.062264919276039</c:v>
                </c:pt>
                <c:pt idx="1863">
                  <c:v>37.082751989366038</c:v>
                </c:pt>
                <c:pt idx="1864">
                  <c:v>37.103248834606042</c:v>
                </c:pt>
                <c:pt idx="1865">
                  <c:v>37.12778186797604</c:v>
                </c:pt>
                <c:pt idx="1866">
                  <c:v>37.14828705787604</c:v>
                </c:pt>
                <c:pt idx="1867">
                  <c:v>37.168771982196041</c:v>
                </c:pt>
                <c:pt idx="1868">
                  <c:v>37.193296909336041</c:v>
                </c:pt>
                <c:pt idx="1869">
                  <c:v>37.21378588676604</c:v>
                </c:pt>
                <c:pt idx="1870">
                  <c:v>37.234299898146041</c:v>
                </c:pt>
                <c:pt idx="1871">
                  <c:v>37.258828878406042</c:v>
                </c:pt>
                <c:pt idx="1872">
                  <c:v>37.279331922536038</c:v>
                </c:pt>
                <c:pt idx="1873">
                  <c:v>37.299847841266043</c:v>
                </c:pt>
                <c:pt idx="1874">
                  <c:v>37.324406862256041</c:v>
                </c:pt>
                <c:pt idx="1875">
                  <c:v>37.344877958296038</c:v>
                </c:pt>
                <c:pt idx="1876">
                  <c:v>38.070446968078599</c:v>
                </c:pt>
                <c:pt idx="1877">
                  <c:v>38.070907115936265</c:v>
                </c:pt>
                <c:pt idx="1878">
                  <c:v>38.071330070495591</c:v>
                </c:pt>
                <c:pt idx="1879">
                  <c:v>38.071748971939073</c:v>
                </c:pt>
                <c:pt idx="1880">
                  <c:v>38.072170019149766</c:v>
                </c:pt>
                <c:pt idx="1881">
                  <c:v>38.072587013244615</c:v>
                </c:pt>
                <c:pt idx="1882">
                  <c:v>38.073003053665147</c:v>
                </c:pt>
                <c:pt idx="1883">
                  <c:v>38.073446989059434</c:v>
                </c:pt>
                <c:pt idx="1884">
                  <c:v>38.07386803627012</c:v>
                </c:pt>
                <c:pt idx="1885">
                  <c:v>38.074285984039292</c:v>
                </c:pt>
                <c:pt idx="1886">
                  <c:v>38.07470393180845</c:v>
                </c:pt>
                <c:pt idx="1887">
                  <c:v>38.075123071670511</c:v>
                </c:pt>
                <c:pt idx="1888">
                  <c:v>38.075509071350083</c:v>
                </c:pt>
                <c:pt idx="1889">
                  <c:v>38.075582981109605</c:v>
                </c:pt>
                <c:pt idx="1890">
                  <c:v>38.075657129287706</c:v>
                </c:pt>
                <c:pt idx="1891">
                  <c:v>38.075731039047227</c:v>
                </c:pt>
                <c:pt idx="1892">
                  <c:v>38.075805902481065</c:v>
                </c:pt>
                <c:pt idx="1893">
                  <c:v>38.075879096984856</c:v>
                </c:pt>
                <c:pt idx="1894">
                  <c:v>38.075953960418687</c:v>
                </c:pt>
                <c:pt idx="1895">
                  <c:v>38.07602810859678</c:v>
                </c:pt>
                <c:pt idx="1896">
                  <c:v>38.076102018356316</c:v>
                </c:pt>
                <c:pt idx="1897">
                  <c:v>38.076175928115831</c:v>
                </c:pt>
                <c:pt idx="1898">
                  <c:v>38.076250076293931</c:v>
                </c:pt>
                <c:pt idx="1899">
                  <c:v>38.076323986053453</c:v>
                </c:pt>
                <c:pt idx="1900">
                  <c:v>38.076398134231553</c:v>
                </c:pt>
                <c:pt idx="1901">
                  <c:v>38.076472043991075</c:v>
                </c:pt>
                <c:pt idx="1902">
                  <c:v>38.076545953750596</c:v>
                </c:pt>
                <c:pt idx="1903">
                  <c:v>38.076620101928697</c:v>
                </c:pt>
                <c:pt idx="1904">
                  <c:v>38.076694965362535</c:v>
                </c:pt>
                <c:pt idx="1905">
                  <c:v>38.076770067214952</c:v>
                </c:pt>
                <c:pt idx="1906">
                  <c:v>38.076844930648797</c:v>
                </c:pt>
                <c:pt idx="1907">
                  <c:v>38.07691907882689</c:v>
                </c:pt>
                <c:pt idx="1908">
                  <c:v>38.076993942260721</c:v>
                </c:pt>
                <c:pt idx="1909">
                  <c:v>38.077068090438821</c:v>
                </c:pt>
                <c:pt idx="1910">
                  <c:v>38.096740007400484</c:v>
                </c:pt>
                <c:pt idx="1911">
                  <c:v>38.117238998413086</c:v>
                </c:pt>
                <c:pt idx="1912">
                  <c:v>38.137794017791784</c:v>
                </c:pt>
                <c:pt idx="1913">
                  <c:v>38.162363052368185</c:v>
                </c:pt>
                <c:pt idx="1914">
                  <c:v>38.182847023009785</c:v>
                </c:pt>
                <c:pt idx="1915">
                  <c:v>38.203347921371787</c:v>
                </c:pt>
                <c:pt idx="1916">
                  <c:v>38.227860927581787</c:v>
                </c:pt>
                <c:pt idx="1917">
                  <c:v>38.248373985290783</c:v>
                </c:pt>
                <c:pt idx="1918">
                  <c:v>38.268878936767784</c:v>
                </c:pt>
                <c:pt idx="1919">
                  <c:v>38.293450117110787</c:v>
                </c:pt>
                <c:pt idx="1920">
                  <c:v>38.313874006271782</c:v>
                </c:pt>
                <c:pt idx="1921">
                  <c:v>38.334399938583786</c:v>
                </c:pt>
                <c:pt idx="1922">
                  <c:v>38.358932971954786</c:v>
                </c:pt>
                <c:pt idx="1923">
                  <c:v>38.379483938216786</c:v>
                </c:pt>
                <c:pt idx="1924">
                  <c:v>38.399945020675787</c:v>
                </c:pt>
                <c:pt idx="1925">
                  <c:v>38.424470901488782</c:v>
                </c:pt>
                <c:pt idx="1926">
                  <c:v>38.444957971572784</c:v>
                </c:pt>
                <c:pt idx="1927">
                  <c:v>38.469487905502781</c:v>
                </c:pt>
                <c:pt idx="1928">
                  <c:v>38.489998102187784</c:v>
                </c:pt>
                <c:pt idx="1929">
                  <c:v>38.510495901107781</c:v>
                </c:pt>
                <c:pt idx="1930">
                  <c:v>38.535002946853787</c:v>
                </c:pt>
                <c:pt idx="1931">
                  <c:v>38.555527925491781</c:v>
                </c:pt>
                <c:pt idx="1932">
                  <c:v>38.576046943664785</c:v>
                </c:pt>
                <c:pt idx="1933">
                  <c:v>38.600527048110784</c:v>
                </c:pt>
                <c:pt idx="1934">
                  <c:v>38.621083021163784</c:v>
                </c:pt>
                <c:pt idx="1935">
                  <c:v>38.641577959060783</c:v>
                </c:pt>
                <c:pt idx="1936">
                  <c:v>38.666072130202785</c:v>
                </c:pt>
                <c:pt idx="1937">
                  <c:v>38.686598062514783</c:v>
                </c:pt>
                <c:pt idx="1938">
                  <c:v>38.707098007201786</c:v>
                </c:pt>
                <c:pt idx="1939">
                  <c:v>38.731615066528782</c:v>
                </c:pt>
                <c:pt idx="1940">
                  <c:v>38.752129077911782</c:v>
                </c:pt>
                <c:pt idx="1941">
                  <c:v>38.772622108459785</c:v>
                </c:pt>
                <c:pt idx="1942">
                  <c:v>38.797135114669786</c:v>
                </c:pt>
                <c:pt idx="1943">
                  <c:v>38.817693948745784</c:v>
                </c:pt>
                <c:pt idx="1944">
                  <c:v>38.83817195892378</c:v>
                </c:pt>
                <c:pt idx="1945">
                  <c:v>38.862689018249782</c:v>
                </c:pt>
                <c:pt idx="1946">
                  <c:v>38.883183956145785</c:v>
                </c:pt>
                <c:pt idx="1947">
                  <c:v>38.903701066970783</c:v>
                </c:pt>
                <c:pt idx="1948">
                  <c:v>38.928225994109781</c:v>
                </c:pt>
                <c:pt idx="1949">
                  <c:v>38.948727130889786</c:v>
                </c:pt>
                <c:pt idx="1950">
                  <c:v>38.969227075576782</c:v>
                </c:pt>
                <c:pt idx="1951">
                  <c:v>38.993739128112786</c:v>
                </c:pt>
                <c:pt idx="1952">
                  <c:v>39.014256954192781</c:v>
                </c:pt>
                <c:pt idx="1953">
                  <c:v>39.034778118133787</c:v>
                </c:pt>
                <c:pt idx="1954">
                  <c:v>39.059289932250785</c:v>
                </c:pt>
                <c:pt idx="1955">
                  <c:v>39.079807996752784</c:v>
                </c:pt>
                <c:pt idx="1956">
                  <c:v>39.100302934642784</c:v>
                </c:pt>
                <c:pt idx="1957">
                  <c:v>39.124813079832784</c:v>
                </c:pt>
                <c:pt idx="1958">
                  <c:v>39.145329952242783</c:v>
                </c:pt>
                <c:pt idx="1959">
                  <c:v>39.165815114972787</c:v>
                </c:pt>
                <c:pt idx="1960">
                  <c:v>39.190350055692782</c:v>
                </c:pt>
                <c:pt idx="1961">
                  <c:v>39.210860013962787</c:v>
                </c:pt>
                <c:pt idx="1962">
                  <c:v>39.23135590553278</c:v>
                </c:pt>
                <c:pt idx="1963">
                  <c:v>39.255909919742784</c:v>
                </c:pt>
                <c:pt idx="1964">
                  <c:v>39.276442050932786</c:v>
                </c:pt>
                <c:pt idx="1965">
                  <c:v>39.296752929682782</c:v>
                </c:pt>
                <c:pt idx="1966">
                  <c:v>39.321376085282786</c:v>
                </c:pt>
                <c:pt idx="1967">
                  <c:v>39.341915130612783</c:v>
                </c:pt>
                <c:pt idx="1968">
                  <c:v>39.362464904782783</c:v>
                </c:pt>
                <c:pt idx="1969">
                  <c:v>39.386902093882782</c:v>
                </c:pt>
                <c:pt idx="1970">
                  <c:v>39.407444000242783</c:v>
                </c:pt>
                <c:pt idx="1971">
                  <c:v>39.427937030792783</c:v>
                </c:pt>
                <c:pt idx="1972">
                  <c:v>39.452446937562783</c:v>
                </c:pt>
                <c:pt idx="1973">
                  <c:v>39.473006010052785</c:v>
                </c:pt>
                <c:pt idx="1974">
                  <c:v>39.493530035022786</c:v>
                </c:pt>
                <c:pt idx="1975">
                  <c:v>39.518019914622784</c:v>
                </c:pt>
                <c:pt idx="1976">
                  <c:v>39.538532972332781</c:v>
                </c:pt>
                <c:pt idx="1977">
                  <c:v>39.55903506279278</c:v>
                </c:pt>
                <c:pt idx="1978">
                  <c:v>39.583540916442786</c:v>
                </c:pt>
                <c:pt idx="1979">
                  <c:v>39.604044914242785</c:v>
                </c:pt>
                <c:pt idx="1980">
                  <c:v>39.624553918842786</c:v>
                </c:pt>
                <c:pt idx="1981">
                  <c:v>39.649070024492787</c:v>
                </c:pt>
                <c:pt idx="1982">
                  <c:v>39.669596910472784</c:v>
                </c:pt>
                <c:pt idx="1983">
                  <c:v>39.690112113952786</c:v>
                </c:pt>
                <c:pt idx="1984">
                  <c:v>39.714620113372781</c:v>
                </c:pt>
                <c:pt idx="1985">
                  <c:v>39.735132932662786</c:v>
                </c:pt>
                <c:pt idx="1986">
                  <c:v>39.755650997162782</c:v>
                </c:pt>
                <c:pt idx="1987">
                  <c:v>39.780143976212784</c:v>
                </c:pt>
                <c:pt idx="1988">
                  <c:v>39.800663948062784</c:v>
                </c:pt>
                <c:pt idx="1989">
                  <c:v>39.821145057682784</c:v>
                </c:pt>
                <c:pt idx="1990">
                  <c:v>39.845679998402787</c:v>
                </c:pt>
                <c:pt idx="1991">
                  <c:v>39.86619091034278</c:v>
                </c:pt>
                <c:pt idx="1992">
                  <c:v>39.886699914932784</c:v>
                </c:pt>
                <c:pt idx="1993">
                  <c:v>39.91122603416278</c:v>
                </c:pt>
                <c:pt idx="1994">
                  <c:v>39.93173408508278</c:v>
                </c:pt>
                <c:pt idx="1995">
                  <c:v>39.952240943912784</c:v>
                </c:pt>
                <c:pt idx="1996">
                  <c:v>39.976746082302782</c:v>
                </c:pt>
                <c:pt idx="1997">
                  <c:v>39.99726200103278</c:v>
                </c:pt>
                <c:pt idx="1998">
                  <c:v>40.017765045162783</c:v>
                </c:pt>
                <c:pt idx="1999">
                  <c:v>40.042267084122784</c:v>
                </c:pt>
                <c:pt idx="2000">
                  <c:v>40.062789916992784</c:v>
                </c:pt>
                <c:pt idx="2001">
                  <c:v>40.083288908002785</c:v>
                </c:pt>
                <c:pt idx="2002">
                  <c:v>40.107798099522782</c:v>
                </c:pt>
                <c:pt idx="2003">
                  <c:v>40.128338098522782</c:v>
                </c:pt>
                <c:pt idx="2004">
                  <c:v>40.148840904232785</c:v>
                </c:pt>
                <c:pt idx="2005">
                  <c:v>40.173367977142782</c:v>
                </c:pt>
                <c:pt idx="2006">
                  <c:v>40.193882942202784</c:v>
                </c:pt>
                <c:pt idx="2007">
                  <c:v>40.214370012282785</c:v>
                </c:pt>
                <c:pt idx="2008">
                  <c:v>40.238876104352784</c:v>
                </c:pt>
                <c:pt idx="2009">
                  <c:v>40.259367942812787</c:v>
                </c:pt>
                <c:pt idx="2010">
                  <c:v>40.279915094372782</c:v>
                </c:pt>
                <c:pt idx="2011">
                  <c:v>40.304425954822783</c:v>
                </c:pt>
                <c:pt idx="2012">
                  <c:v>40.324934959412786</c:v>
                </c:pt>
                <c:pt idx="2013">
                  <c:v>40.34551501274278</c:v>
                </c:pt>
                <c:pt idx="2014">
                  <c:v>40.36994409561278</c:v>
                </c:pt>
                <c:pt idx="2015">
                  <c:v>40.390461921692783</c:v>
                </c:pt>
                <c:pt idx="2016">
                  <c:v>40.410967111582785</c:v>
                </c:pt>
                <c:pt idx="2017">
                  <c:v>40.43546009063278</c:v>
                </c:pt>
                <c:pt idx="2018">
                  <c:v>40.455991029742783</c:v>
                </c:pt>
                <c:pt idx="2019">
                  <c:v>40.476495027542782</c:v>
                </c:pt>
                <c:pt idx="2020">
                  <c:v>40.500998020172787</c:v>
                </c:pt>
                <c:pt idx="2021">
                  <c:v>40.521527051922781</c:v>
                </c:pt>
                <c:pt idx="2022">
                  <c:v>40.542032003402781</c:v>
                </c:pt>
                <c:pt idx="2023">
                  <c:v>40.56655406952278</c:v>
                </c:pt>
                <c:pt idx="2024">
                  <c:v>40.587068080902782</c:v>
                </c:pt>
                <c:pt idx="2025">
                  <c:v>40.607531070712781</c:v>
                </c:pt>
                <c:pt idx="2026">
                  <c:v>40.632066011432784</c:v>
                </c:pt>
                <c:pt idx="2027">
                  <c:v>40.652596950532782</c:v>
                </c:pt>
                <c:pt idx="2028">
                  <c:v>40.673070907592781</c:v>
                </c:pt>
                <c:pt idx="2029">
                  <c:v>40.697591066362783</c:v>
                </c:pt>
                <c:pt idx="2030">
                  <c:v>40.71811604500278</c:v>
                </c:pt>
                <c:pt idx="2031">
                  <c:v>40.738621950152783</c:v>
                </c:pt>
                <c:pt idx="2032">
                  <c:v>40.763124942782781</c:v>
                </c:pt>
                <c:pt idx="2033">
                  <c:v>40.783668994902783</c:v>
                </c:pt>
                <c:pt idx="2034">
                  <c:v>40.804137945172783</c:v>
                </c:pt>
                <c:pt idx="2035">
                  <c:v>40.828675031662783</c:v>
                </c:pt>
                <c:pt idx="2036">
                  <c:v>40.849194049832782</c:v>
                </c:pt>
                <c:pt idx="2037">
                  <c:v>40.869713068012786</c:v>
                </c:pt>
                <c:pt idx="2038">
                  <c:v>40.89420509338278</c:v>
                </c:pt>
                <c:pt idx="2039">
                  <c:v>40.914717912672785</c:v>
                </c:pt>
                <c:pt idx="2040">
                  <c:v>40.935218095782787</c:v>
                </c:pt>
                <c:pt idx="2041">
                  <c:v>40.959733963012781</c:v>
                </c:pt>
                <c:pt idx="2042">
                  <c:v>40.980247974392782</c:v>
                </c:pt>
                <c:pt idx="2043">
                  <c:v>41.000760078432783</c:v>
                </c:pt>
                <c:pt idx="2044">
                  <c:v>41.025274991992781</c:v>
                </c:pt>
                <c:pt idx="2045">
                  <c:v>41.045772075652785</c:v>
                </c:pt>
                <c:pt idx="2046">
                  <c:v>41.066314935682783</c:v>
                </c:pt>
                <c:pt idx="2047">
                  <c:v>41.090802907942781</c:v>
                </c:pt>
                <c:pt idx="2048">
                  <c:v>41.111321926112787</c:v>
                </c:pt>
                <c:pt idx="2049">
                  <c:v>41.131819963452784</c:v>
                </c:pt>
                <c:pt idx="2050">
                  <c:v>41.156326055522783</c:v>
                </c:pt>
                <c:pt idx="2051">
                  <c:v>41.176842927932782</c:v>
                </c:pt>
                <c:pt idx="2052">
                  <c:v>41.19734406471278</c:v>
                </c:pt>
                <c:pt idx="2053">
                  <c:v>41.221883058552784</c:v>
                </c:pt>
                <c:pt idx="2054">
                  <c:v>41.242401123042782</c:v>
                </c:pt>
                <c:pt idx="2055">
                  <c:v>41.262892007822785</c:v>
                </c:pt>
                <c:pt idx="2056">
                  <c:v>41.287431001662782</c:v>
                </c:pt>
                <c:pt idx="2057">
                  <c:v>41.307922124862785</c:v>
                </c:pt>
                <c:pt idx="2058">
                  <c:v>41.328455924982784</c:v>
                </c:pt>
                <c:pt idx="2059">
                  <c:v>41.352931022642785</c:v>
                </c:pt>
                <c:pt idx="2060">
                  <c:v>41.373488903042784</c:v>
                </c:pt>
                <c:pt idx="2061">
                  <c:v>41.393969058992781</c:v>
                </c:pt>
                <c:pt idx="2062">
                  <c:v>41.41843700409278</c:v>
                </c:pt>
                <c:pt idx="2063">
                  <c:v>41.438997983932786</c:v>
                </c:pt>
                <c:pt idx="2064">
                  <c:v>41.459513902662785</c:v>
                </c:pt>
                <c:pt idx="2065">
                  <c:v>41.483988046642786</c:v>
                </c:pt>
                <c:pt idx="2066">
                  <c:v>41.504521131512782</c:v>
                </c:pt>
                <c:pt idx="2067">
                  <c:v>41.525041103362781</c:v>
                </c:pt>
                <c:pt idx="2068">
                  <c:v>41.549520015712787</c:v>
                </c:pt>
                <c:pt idx="2069">
                  <c:v>41.570070981982781</c:v>
                </c:pt>
                <c:pt idx="2070">
                  <c:v>41.59056305885278</c:v>
                </c:pt>
                <c:pt idx="2071">
                  <c:v>41.615062952042784</c:v>
                </c:pt>
                <c:pt idx="2072">
                  <c:v>41.635586977002781</c:v>
                </c:pt>
                <c:pt idx="2073">
                  <c:v>41.656116962432783</c:v>
                </c:pt>
                <c:pt idx="2074">
                  <c:v>41.680612087252783</c:v>
                </c:pt>
                <c:pt idx="2075">
                  <c:v>41.701122045512783</c:v>
                </c:pt>
                <c:pt idx="2076">
                  <c:v>41.721652030942785</c:v>
                </c:pt>
                <c:pt idx="2077">
                  <c:v>41.746135950092786</c:v>
                </c:pt>
                <c:pt idx="2078">
                  <c:v>41.766633033752782</c:v>
                </c:pt>
                <c:pt idx="2079">
                  <c:v>41.787149906162782</c:v>
                </c:pt>
                <c:pt idx="2080">
                  <c:v>41.811661958692781</c:v>
                </c:pt>
                <c:pt idx="2081">
                  <c:v>41.832173109052782</c:v>
                </c:pt>
                <c:pt idx="2082">
                  <c:v>41.852716922762781</c:v>
                </c:pt>
                <c:pt idx="2083">
                  <c:v>41.877208948132782</c:v>
                </c:pt>
                <c:pt idx="2084">
                  <c:v>41.897731065752787</c:v>
                </c:pt>
                <c:pt idx="2085">
                  <c:v>41.918247938152781</c:v>
                </c:pt>
                <c:pt idx="2086">
                  <c:v>41.942737102512787</c:v>
                </c:pt>
                <c:pt idx="2087">
                  <c:v>41.963249921802785</c:v>
                </c:pt>
                <c:pt idx="2088">
                  <c:v>41.983752965922783</c:v>
                </c:pt>
                <c:pt idx="2089">
                  <c:v>42.008275032042782</c:v>
                </c:pt>
                <c:pt idx="2090">
                  <c:v>42.028774023052783</c:v>
                </c:pt>
                <c:pt idx="2091">
                  <c:v>42.049293041232787</c:v>
                </c:pt>
                <c:pt idx="2092">
                  <c:v>42.073786020282782</c:v>
                </c:pt>
                <c:pt idx="2093">
                  <c:v>42.094299077982782</c:v>
                </c:pt>
                <c:pt idx="2094">
                  <c:v>42.114843130112781</c:v>
                </c:pt>
                <c:pt idx="2095">
                  <c:v>42.139336109162784</c:v>
                </c:pt>
                <c:pt idx="2096">
                  <c:v>42.159863948822782</c:v>
                </c:pt>
                <c:pt idx="2097">
                  <c:v>42.180372953412785</c:v>
                </c:pt>
                <c:pt idx="2098">
                  <c:v>42.204751014712784</c:v>
                </c:pt>
                <c:pt idx="2099">
                  <c:v>42.225322008132785</c:v>
                </c:pt>
                <c:pt idx="2100">
                  <c:v>42.245769023892784</c:v>
                </c:pt>
                <c:pt idx="2101">
                  <c:v>42.270453929902786</c:v>
                </c:pt>
                <c:pt idx="2102">
                  <c:v>42.290899991992781</c:v>
                </c:pt>
                <c:pt idx="2103">
                  <c:v>42.311450004572784</c:v>
                </c:pt>
                <c:pt idx="2104">
                  <c:v>42.335915088652783</c:v>
                </c:pt>
                <c:pt idx="2105">
                  <c:v>42.356456995012785</c:v>
                </c:pt>
                <c:pt idx="2106">
                  <c:v>42.376971006392786</c:v>
                </c:pt>
                <c:pt idx="2107">
                  <c:v>42.401484012602786</c:v>
                </c:pt>
                <c:pt idx="2108">
                  <c:v>42.421961069102785</c:v>
                </c:pt>
                <c:pt idx="2109">
                  <c:v>42.442537069322782</c:v>
                </c:pt>
                <c:pt idx="2110">
                  <c:v>42.466985940932787</c:v>
                </c:pt>
                <c:pt idx="2111">
                  <c:v>42.487518072132787</c:v>
                </c:pt>
                <c:pt idx="2112">
                  <c:v>42.508047103882781</c:v>
                </c:pt>
                <c:pt idx="2113">
                  <c:v>42.532540082932783</c:v>
                </c:pt>
                <c:pt idx="2114">
                  <c:v>42.553031921382782</c:v>
                </c:pt>
                <c:pt idx="2115">
                  <c:v>42.573573112482784</c:v>
                </c:pt>
                <c:pt idx="2116">
                  <c:v>42.598065137862783</c:v>
                </c:pt>
                <c:pt idx="2117">
                  <c:v>42.618582963942785</c:v>
                </c:pt>
                <c:pt idx="2118">
                  <c:v>42.639120101932782</c:v>
                </c:pt>
                <c:pt idx="2119">
                  <c:v>42.663594961162786</c:v>
                </c:pt>
                <c:pt idx="2120">
                  <c:v>42.68410611152278</c:v>
                </c:pt>
                <c:pt idx="2121">
                  <c:v>42.704608917232783</c:v>
                </c:pt>
                <c:pt idx="2122">
                  <c:v>42.729125022892781</c:v>
                </c:pt>
                <c:pt idx="2123">
                  <c:v>42.749644994732783</c:v>
                </c:pt>
                <c:pt idx="2124">
                  <c:v>42.770159959792785</c:v>
                </c:pt>
                <c:pt idx="2125">
                  <c:v>42.794647932052783</c:v>
                </c:pt>
                <c:pt idx="2126">
                  <c:v>42.815181016922786</c:v>
                </c:pt>
                <c:pt idx="2127">
                  <c:v>42.835701942442782</c:v>
                </c:pt>
                <c:pt idx="2128">
                  <c:v>42.860188007352782</c:v>
                </c:pt>
                <c:pt idx="2129">
                  <c:v>42.880736112592786</c:v>
                </c:pt>
                <c:pt idx="2130">
                  <c:v>42.901232004162786</c:v>
                </c:pt>
                <c:pt idx="2131">
                  <c:v>42.925698995592782</c:v>
                </c:pt>
                <c:pt idx="2132">
                  <c:v>42.946259021762785</c:v>
                </c:pt>
                <c:pt idx="2133">
                  <c:v>42.966778993602787</c:v>
                </c:pt>
                <c:pt idx="2134">
                  <c:v>42.991271018982786</c:v>
                </c:pt>
                <c:pt idx="2135">
                  <c:v>43.01181197166278</c:v>
                </c:pt>
                <c:pt idx="2136">
                  <c:v>43.032303094862783</c:v>
                </c:pt>
                <c:pt idx="2137">
                  <c:v>43.056773900982783</c:v>
                </c:pt>
                <c:pt idx="2138">
                  <c:v>43.077336072922783</c:v>
                </c:pt>
                <c:pt idx="2139">
                  <c:v>43.95047020912169</c:v>
                </c:pt>
                <c:pt idx="2140">
                  <c:v>43.951042175292955</c:v>
                </c:pt>
                <c:pt idx="2141">
                  <c:v>43.951523065567002</c:v>
                </c:pt>
                <c:pt idx="2142">
                  <c:v>43.951955080032334</c:v>
                </c:pt>
                <c:pt idx="2143">
                  <c:v>43.952396154403672</c:v>
                </c:pt>
                <c:pt idx="2144">
                  <c:v>43.952814102172844</c:v>
                </c:pt>
                <c:pt idx="2145">
                  <c:v>43.953234195709214</c:v>
                </c:pt>
                <c:pt idx="2146">
                  <c:v>43.953652143478379</c:v>
                </c:pt>
                <c:pt idx="2147">
                  <c:v>43.9540660381317</c:v>
                </c:pt>
                <c:pt idx="2148">
                  <c:v>43.954481124877908</c:v>
                </c:pt>
                <c:pt idx="2149">
                  <c:v>43.954898118972764</c:v>
                </c:pt>
                <c:pt idx="2150">
                  <c:v>43.955316066741929</c:v>
                </c:pt>
                <c:pt idx="2151">
                  <c:v>43.955420017242425</c:v>
                </c:pt>
                <c:pt idx="2152">
                  <c:v>43.955495119094834</c:v>
                </c:pt>
                <c:pt idx="2153">
                  <c:v>43.955569028854349</c:v>
                </c:pt>
                <c:pt idx="2154">
                  <c:v>43.955643177032449</c:v>
                </c:pt>
                <c:pt idx="2155">
                  <c:v>43.955717086791985</c:v>
                </c:pt>
                <c:pt idx="2156">
                  <c:v>43.955792188644395</c:v>
                </c:pt>
                <c:pt idx="2157">
                  <c:v>43.955866098403909</c:v>
                </c:pt>
                <c:pt idx="2158">
                  <c:v>43.955940008163445</c:v>
                </c:pt>
                <c:pt idx="2159">
                  <c:v>43.956014156341539</c:v>
                </c:pt>
                <c:pt idx="2160">
                  <c:v>43.95608806610106</c:v>
                </c:pt>
                <c:pt idx="2161">
                  <c:v>43.956162214279161</c:v>
                </c:pt>
                <c:pt idx="2162">
                  <c:v>43.956236124038682</c:v>
                </c:pt>
                <c:pt idx="2163">
                  <c:v>43.956310033798204</c:v>
                </c:pt>
                <c:pt idx="2164">
                  <c:v>43.956385135650621</c:v>
                </c:pt>
                <c:pt idx="2165">
                  <c:v>43.956480026245103</c:v>
                </c:pt>
                <c:pt idx="2166">
                  <c:v>43.95655512809752</c:v>
                </c:pt>
                <c:pt idx="2167">
                  <c:v>43.956629991531365</c:v>
                </c:pt>
                <c:pt idx="2168">
                  <c:v>43.956704139709458</c:v>
                </c:pt>
                <c:pt idx="2169">
                  <c:v>43.95677804946898</c:v>
                </c:pt>
                <c:pt idx="2170">
                  <c:v>43.956853151321404</c:v>
                </c:pt>
                <c:pt idx="2171">
                  <c:v>43.956927061080918</c:v>
                </c:pt>
                <c:pt idx="2172">
                  <c:v>43.957002162933328</c:v>
                </c:pt>
                <c:pt idx="2173">
                  <c:v>43.957077026367173</c:v>
                </c:pt>
                <c:pt idx="2174">
                  <c:v>43.95715212821959</c:v>
                </c:pt>
                <c:pt idx="2175">
                  <c:v>43.957226991653428</c:v>
                </c:pt>
                <c:pt idx="2176">
                  <c:v>43.957302093505845</c:v>
                </c:pt>
                <c:pt idx="2177">
                  <c:v>43.957378149032579</c:v>
                </c:pt>
                <c:pt idx="2178">
                  <c:v>43.957453012466409</c:v>
                </c:pt>
                <c:pt idx="2179">
                  <c:v>43.964174032211304</c:v>
                </c:pt>
                <c:pt idx="2180">
                  <c:v>43.984717130661004</c:v>
                </c:pt>
                <c:pt idx="2181">
                  <c:v>44.005203008651705</c:v>
                </c:pt>
                <c:pt idx="2182">
                  <c:v>44.029697179794304</c:v>
                </c:pt>
                <c:pt idx="2183">
                  <c:v>44.050255060195703</c:v>
                </c:pt>
                <c:pt idx="2184">
                  <c:v>44.070743083953701</c:v>
                </c:pt>
                <c:pt idx="2185">
                  <c:v>44.095249176025703</c:v>
                </c:pt>
                <c:pt idx="2186">
                  <c:v>44.115801095962702</c:v>
                </c:pt>
                <c:pt idx="2187">
                  <c:v>44.136262178420701</c:v>
                </c:pt>
                <c:pt idx="2188">
                  <c:v>44.160772085189699</c:v>
                </c:pt>
                <c:pt idx="2189">
                  <c:v>44.1813051700587</c:v>
                </c:pt>
                <c:pt idx="2190">
                  <c:v>44.201814174651702</c:v>
                </c:pt>
                <c:pt idx="2191">
                  <c:v>44.226303100585703</c:v>
                </c:pt>
                <c:pt idx="2192">
                  <c:v>44.246828079223704</c:v>
                </c:pt>
                <c:pt idx="2193">
                  <c:v>44.267377138137704</c:v>
                </c:pt>
                <c:pt idx="2194">
                  <c:v>44.291846036910698</c:v>
                </c:pt>
                <c:pt idx="2195">
                  <c:v>44.312438011169704</c:v>
                </c:pt>
                <c:pt idx="2196">
                  <c:v>44.332883119582704</c:v>
                </c:pt>
                <c:pt idx="2197">
                  <c:v>44.357359170913703</c:v>
                </c:pt>
                <c:pt idx="2198">
                  <c:v>44.377911090850702</c:v>
                </c:pt>
                <c:pt idx="2199">
                  <c:v>44.398455142974704</c:v>
                </c:pt>
                <c:pt idx="2200">
                  <c:v>44.422907114028703</c:v>
                </c:pt>
                <c:pt idx="2201">
                  <c:v>44.443450212478702</c:v>
                </c:pt>
                <c:pt idx="2202">
                  <c:v>44.463957071304705</c:v>
                </c:pt>
                <c:pt idx="2203">
                  <c:v>44.488409042358704</c:v>
                </c:pt>
                <c:pt idx="2204">
                  <c:v>44.508991003036705</c:v>
                </c:pt>
                <c:pt idx="2205">
                  <c:v>44.529481172561702</c:v>
                </c:pt>
                <c:pt idx="2206">
                  <c:v>44.553977012634704</c:v>
                </c:pt>
                <c:pt idx="2207">
                  <c:v>44.574501037597699</c:v>
                </c:pt>
                <c:pt idx="2208">
                  <c:v>44.595004081725705</c:v>
                </c:pt>
                <c:pt idx="2209">
                  <c:v>44.619464159011699</c:v>
                </c:pt>
                <c:pt idx="2210">
                  <c:v>44.640057086944701</c:v>
                </c:pt>
                <c:pt idx="2211">
                  <c:v>44.660529136657701</c:v>
                </c:pt>
                <c:pt idx="2212">
                  <c:v>44.685018062591702</c:v>
                </c:pt>
                <c:pt idx="2213">
                  <c:v>44.705566167831705</c:v>
                </c:pt>
                <c:pt idx="2214">
                  <c:v>44.726119995116704</c:v>
                </c:pt>
                <c:pt idx="2215">
                  <c:v>44.750565052032698</c:v>
                </c:pt>
                <c:pt idx="2216">
                  <c:v>44.771114110946705</c:v>
                </c:pt>
                <c:pt idx="2217">
                  <c:v>44.791620016097703</c:v>
                </c:pt>
                <c:pt idx="2218">
                  <c:v>44.8161010742187</c:v>
                </c:pt>
                <c:pt idx="2219">
                  <c:v>44.836638212203702</c:v>
                </c:pt>
                <c:pt idx="2220">
                  <c:v>44.857140064239701</c:v>
                </c:pt>
                <c:pt idx="2221">
                  <c:v>44.881621122360698</c:v>
                </c:pt>
                <c:pt idx="2222">
                  <c:v>44.902185201644699</c:v>
                </c:pt>
                <c:pt idx="2223">
                  <c:v>44.9226970672607</c:v>
                </c:pt>
                <c:pt idx="2224">
                  <c:v>44.947199106216701</c:v>
                </c:pt>
                <c:pt idx="2225">
                  <c:v>44.967709064483699</c:v>
                </c:pt>
                <c:pt idx="2226">
                  <c:v>44.9882202148437</c:v>
                </c:pt>
                <c:pt idx="2227">
                  <c:v>45.012723207473698</c:v>
                </c:pt>
                <c:pt idx="2228">
                  <c:v>45.033243179323705</c:v>
                </c:pt>
                <c:pt idx="2229">
                  <c:v>45.053735017773704</c:v>
                </c:pt>
                <c:pt idx="2230">
                  <c:v>45.0782730579337</c:v>
                </c:pt>
                <c:pt idx="2231">
                  <c:v>45.0987691879237</c:v>
                </c:pt>
                <c:pt idx="2232">
                  <c:v>45.119261026383704</c:v>
                </c:pt>
                <c:pt idx="2233">
                  <c:v>45.143792152403705</c:v>
                </c:pt>
                <c:pt idx="2234">
                  <c:v>45.164312124253705</c:v>
                </c:pt>
                <c:pt idx="2235">
                  <c:v>45.1848421096837</c:v>
                </c:pt>
                <c:pt idx="2236">
                  <c:v>45.209351062773699</c:v>
                </c:pt>
                <c:pt idx="2237">
                  <c:v>45.229845046993702</c:v>
                </c:pt>
                <c:pt idx="2238">
                  <c:v>45.250338077543702</c:v>
                </c:pt>
                <c:pt idx="2239">
                  <c:v>45.274869203563703</c:v>
                </c:pt>
                <c:pt idx="2240">
                  <c:v>45.295397996903702</c:v>
                </c:pt>
                <c:pt idx="2241">
                  <c:v>45.315864086153702</c:v>
                </c:pt>
                <c:pt idx="2242">
                  <c:v>45.3404231071437</c:v>
                </c:pt>
                <c:pt idx="2243">
                  <c:v>45.360967159273699</c:v>
                </c:pt>
                <c:pt idx="2244">
                  <c:v>45.381458044053701</c:v>
                </c:pt>
                <c:pt idx="2245">
                  <c:v>45.405947208403703</c:v>
                </c:pt>
                <c:pt idx="2246">
                  <c:v>45.426425218583702</c:v>
                </c:pt>
                <c:pt idx="2247">
                  <c:v>45.446914196013701</c:v>
                </c:pt>
                <c:pt idx="2248">
                  <c:v>45.471468210223705</c:v>
                </c:pt>
                <c:pt idx="2249">
                  <c:v>45.491947174073701</c:v>
                </c:pt>
                <c:pt idx="2250">
                  <c:v>45.512444019313705</c:v>
                </c:pt>
                <c:pt idx="2251">
                  <c:v>45.536975145343703</c:v>
                </c:pt>
                <c:pt idx="2252">
                  <c:v>45.557479143143702</c:v>
                </c:pt>
                <c:pt idx="2253">
                  <c:v>45.577975988383699</c:v>
                </c:pt>
                <c:pt idx="2254">
                  <c:v>45.602533102033703</c:v>
                </c:pt>
                <c:pt idx="2255">
                  <c:v>45.623047113413705</c:v>
                </c:pt>
                <c:pt idx="2256">
                  <c:v>45.643515110013702</c:v>
                </c:pt>
                <c:pt idx="2257">
                  <c:v>45.668052196503702</c:v>
                </c:pt>
                <c:pt idx="2258">
                  <c:v>45.688551187513703</c:v>
                </c:pt>
                <c:pt idx="2259">
                  <c:v>45.7090730667137</c:v>
                </c:pt>
                <c:pt idx="2260">
                  <c:v>45.733576059343704</c:v>
                </c:pt>
                <c:pt idx="2261">
                  <c:v>45.754076004023702</c:v>
                </c:pt>
                <c:pt idx="2262">
                  <c:v>45.774573087693703</c:v>
                </c:pt>
                <c:pt idx="2263">
                  <c:v>45.799108028413698</c:v>
                </c:pt>
                <c:pt idx="2264">
                  <c:v>45.819660186763699</c:v>
                </c:pt>
                <c:pt idx="2265">
                  <c:v>45.8401420116437</c:v>
                </c:pt>
                <c:pt idx="2266">
                  <c:v>45.864673137663701</c:v>
                </c:pt>
                <c:pt idx="2267">
                  <c:v>45.885174036023699</c:v>
                </c:pt>
                <c:pt idx="2268">
                  <c:v>45.905699014663703</c:v>
                </c:pt>
                <c:pt idx="2269">
                  <c:v>45.9301981925937</c:v>
                </c:pt>
                <c:pt idx="2270">
                  <c:v>45.950703144073699</c:v>
                </c:pt>
                <c:pt idx="2271">
                  <c:v>45.971192121503705</c:v>
                </c:pt>
                <c:pt idx="2272">
                  <c:v>45.9957242012037</c:v>
                </c:pt>
                <c:pt idx="2273">
                  <c:v>46.016236066813704</c:v>
                </c:pt>
                <c:pt idx="2274">
                  <c:v>46.0367841720537</c:v>
                </c:pt>
                <c:pt idx="2275">
                  <c:v>46.061277151103702</c:v>
                </c:pt>
                <c:pt idx="2276">
                  <c:v>46.081772089003699</c:v>
                </c:pt>
                <c:pt idx="2277">
                  <c:v>46.102271080013701</c:v>
                </c:pt>
                <c:pt idx="2278">
                  <c:v>46.126799106593701</c:v>
                </c:pt>
                <c:pt idx="2279">
                  <c:v>46.147296190263702</c:v>
                </c:pt>
                <c:pt idx="2280">
                  <c:v>46.167796134953704</c:v>
                </c:pt>
                <c:pt idx="2281">
                  <c:v>46.192327022553698</c:v>
                </c:pt>
                <c:pt idx="2282">
                  <c:v>46.212825059893703</c:v>
                </c:pt>
                <c:pt idx="2283">
                  <c:v>46.233344078063702</c:v>
                </c:pt>
                <c:pt idx="2284">
                  <c:v>46.257848024363703</c:v>
                </c:pt>
                <c:pt idx="2285">
                  <c:v>46.278386116023704</c:v>
                </c:pt>
                <c:pt idx="2286">
                  <c:v>46.298858165743702</c:v>
                </c:pt>
                <c:pt idx="2287">
                  <c:v>46.323442220683702</c:v>
                </c:pt>
                <c:pt idx="2288">
                  <c:v>46.343905210493702</c:v>
                </c:pt>
                <c:pt idx="2289">
                  <c:v>46.364497184753702</c:v>
                </c:pt>
                <c:pt idx="2290">
                  <c:v>46.3889310359937</c:v>
                </c:pt>
                <c:pt idx="2291">
                  <c:v>46.4094541072837</c:v>
                </c:pt>
                <c:pt idx="2292">
                  <c:v>46.429953098293701</c:v>
                </c:pt>
                <c:pt idx="2293">
                  <c:v>46.4544591903637</c:v>
                </c:pt>
                <c:pt idx="2294">
                  <c:v>46.474981069563704</c:v>
                </c:pt>
                <c:pt idx="2295">
                  <c:v>46.495485067363703</c:v>
                </c:pt>
                <c:pt idx="2296">
                  <c:v>46.520002126693704</c:v>
                </c:pt>
                <c:pt idx="2297">
                  <c:v>46.540499210353701</c:v>
                </c:pt>
                <c:pt idx="2298">
                  <c:v>46.560997009273699</c:v>
                </c:pt>
                <c:pt idx="2299">
                  <c:v>46.585527181623704</c:v>
                </c:pt>
                <c:pt idx="2300">
                  <c:v>46.606028079983702</c:v>
                </c:pt>
                <c:pt idx="2301">
                  <c:v>46.626520156863705</c:v>
                </c:pt>
                <c:pt idx="2302">
                  <c:v>46.651053190233704</c:v>
                </c:pt>
                <c:pt idx="2303">
                  <c:v>46.671585083003698</c:v>
                </c:pt>
                <c:pt idx="2304">
                  <c:v>46.692071199413704</c:v>
                </c:pt>
                <c:pt idx="2305">
                  <c:v>46.716606140133699</c:v>
                </c:pt>
                <c:pt idx="2306">
                  <c:v>46.737090110783704</c:v>
                </c:pt>
                <c:pt idx="2307">
                  <c:v>46.757600069043704</c:v>
                </c:pt>
                <c:pt idx="2308">
                  <c:v>46.782130002973702</c:v>
                </c:pt>
                <c:pt idx="2309">
                  <c:v>46.802642107013703</c:v>
                </c:pt>
                <c:pt idx="2310">
                  <c:v>46.823122024533703</c:v>
                </c:pt>
                <c:pt idx="2311">
                  <c:v>46.847662210463703</c:v>
                </c:pt>
                <c:pt idx="2312">
                  <c:v>46.868160009383701</c:v>
                </c:pt>
                <c:pt idx="2313">
                  <c:v>46.892674207683704</c:v>
                </c:pt>
                <c:pt idx="2314">
                  <c:v>46.913203001023703</c:v>
                </c:pt>
                <c:pt idx="2315">
                  <c:v>46.933699131013704</c:v>
                </c:pt>
                <c:pt idx="2316">
                  <c:v>46.958229064943701</c:v>
                </c:pt>
                <c:pt idx="2317">
                  <c:v>46.9787302017237</c:v>
                </c:pt>
                <c:pt idx="2318">
                  <c:v>46.999234199523698</c:v>
                </c:pt>
                <c:pt idx="2319">
                  <c:v>47.0236961841537</c:v>
                </c:pt>
                <c:pt idx="2320">
                  <c:v>47.044214010233702</c:v>
                </c:pt>
                <c:pt idx="2321">
                  <c:v>47.0647151470137</c:v>
                </c:pt>
                <c:pt idx="2322">
                  <c:v>47.089223146433703</c:v>
                </c:pt>
                <c:pt idx="2323">
                  <c:v>47.109736204143701</c:v>
                </c:pt>
                <c:pt idx="2324">
                  <c:v>47.130259037013701</c:v>
                </c:pt>
                <c:pt idx="2325">
                  <c:v>47.154772996903702</c:v>
                </c:pt>
                <c:pt idx="2326">
                  <c:v>47.175283193583702</c:v>
                </c:pt>
                <c:pt idx="2327">
                  <c:v>47.195787191393698</c:v>
                </c:pt>
                <c:pt idx="2328">
                  <c:v>47.2203481197337</c:v>
                </c:pt>
                <c:pt idx="2329">
                  <c:v>47.240812063213703</c:v>
                </c:pt>
                <c:pt idx="2330">
                  <c:v>47.261356115343702</c:v>
                </c:pt>
                <c:pt idx="2331">
                  <c:v>47.285868167873701</c:v>
                </c:pt>
                <c:pt idx="2332">
                  <c:v>47.306429147723705</c:v>
                </c:pt>
                <c:pt idx="2333">
                  <c:v>47.326924085613705</c:v>
                </c:pt>
                <c:pt idx="2334">
                  <c:v>47.351396083833698</c:v>
                </c:pt>
                <c:pt idx="2335">
                  <c:v>47.371947050093702</c:v>
                </c:pt>
                <c:pt idx="2336">
                  <c:v>47.392474174503704</c:v>
                </c:pt>
                <c:pt idx="2337">
                  <c:v>47.416949033733701</c:v>
                </c:pt>
                <c:pt idx="2338">
                  <c:v>47.437458038333702</c:v>
                </c:pt>
                <c:pt idx="2339">
                  <c:v>47.457979202273705</c:v>
                </c:pt>
                <c:pt idx="2340">
                  <c:v>47.482467174533703</c:v>
                </c:pt>
                <c:pt idx="2341">
                  <c:v>47.502983093263701</c:v>
                </c:pt>
                <c:pt idx="2342">
                  <c:v>47.523483991623699</c:v>
                </c:pt>
                <c:pt idx="2343">
                  <c:v>47.548010110853703</c:v>
                </c:pt>
                <c:pt idx="2344">
                  <c:v>47.568536996843704</c:v>
                </c:pt>
                <c:pt idx="2345">
                  <c:v>47.589031219483701</c:v>
                </c:pt>
                <c:pt idx="2346">
                  <c:v>47.613560199733705</c:v>
                </c:pt>
                <c:pt idx="2347">
                  <c:v>47.634062051773704</c:v>
                </c:pt>
                <c:pt idx="2348">
                  <c:v>47.654563188553702</c:v>
                </c:pt>
                <c:pt idx="2349">
                  <c:v>47.6790840625737</c:v>
                </c:pt>
                <c:pt idx="2350">
                  <c:v>47.699592113493701</c:v>
                </c:pt>
                <c:pt idx="2351">
                  <c:v>47.720077037813702</c:v>
                </c:pt>
                <c:pt idx="2352">
                  <c:v>47.744611024853704</c:v>
                </c:pt>
                <c:pt idx="2353">
                  <c:v>47.7651150226637</c:v>
                </c:pt>
                <c:pt idx="2354">
                  <c:v>47.785638093943703</c:v>
                </c:pt>
                <c:pt idx="2355">
                  <c:v>47.810142993923705</c:v>
                </c:pt>
                <c:pt idx="2356">
                  <c:v>47.830678224563698</c:v>
                </c:pt>
                <c:pt idx="2357">
                  <c:v>47.851165056223699</c:v>
                </c:pt>
                <c:pt idx="2358">
                  <c:v>47.875674009323703</c:v>
                </c:pt>
                <c:pt idx="2359">
                  <c:v>47.896203041073704</c:v>
                </c:pt>
                <c:pt idx="2360">
                  <c:v>47.916690111163703</c:v>
                </c:pt>
                <c:pt idx="2361">
                  <c:v>47.941211223603702</c:v>
                </c:pt>
                <c:pt idx="2362">
                  <c:v>47.961730003353701</c:v>
                </c:pt>
                <c:pt idx="2363">
                  <c:v>47.982211112973701</c:v>
                </c:pt>
                <c:pt idx="2364">
                  <c:v>48.006723165513705</c:v>
                </c:pt>
                <c:pt idx="2365">
                  <c:v>48.027261018753705</c:v>
                </c:pt>
                <c:pt idx="2366">
                  <c:v>48.047761201853703</c:v>
                </c:pt>
                <c:pt idx="2367">
                  <c:v>48.072279214863698</c:v>
                </c:pt>
                <c:pt idx="2368">
                  <c:v>48.092788219453702</c:v>
                </c:pt>
                <c:pt idx="2369">
                  <c:v>48.1132891178137</c:v>
                </c:pt>
                <c:pt idx="2370">
                  <c:v>48.137823104853702</c:v>
                </c:pt>
                <c:pt idx="2371">
                  <c:v>48.158311128613704</c:v>
                </c:pt>
                <c:pt idx="2372">
                  <c:v>48.178827047343702</c:v>
                </c:pt>
                <c:pt idx="2373">
                  <c:v>48.203318119053705</c:v>
                </c:pt>
                <c:pt idx="2374">
                  <c:v>48.223874092103699</c:v>
                </c:pt>
                <c:pt idx="2375">
                  <c:v>48.244383096693703</c:v>
                </c:pt>
                <c:pt idx="2376">
                  <c:v>48.2688951492337</c:v>
                </c:pt>
                <c:pt idx="2377">
                  <c:v>48.289439201353701</c:v>
                </c:pt>
                <c:pt idx="2378">
                  <c:v>48.309893131253702</c:v>
                </c:pt>
                <c:pt idx="2379">
                  <c:v>48.334415197373701</c:v>
                </c:pt>
                <c:pt idx="2380">
                  <c:v>48.3549191951737</c:v>
                </c:pt>
                <c:pt idx="2381">
                  <c:v>48.375457048413701</c:v>
                </c:pt>
                <c:pt idx="2382">
                  <c:v>48.399934053423699</c:v>
                </c:pt>
                <c:pt idx="2383">
                  <c:v>48.420444011683699</c:v>
                </c:pt>
                <c:pt idx="2384">
                  <c:v>48.4409670829737</c:v>
                </c:pt>
                <c:pt idx="2385">
                  <c:v>48.465454101563701</c:v>
                </c:pt>
                <c:pt idx="2386">
                  <c:v>48.486002206803704</c:v>
                </c:pt>
                <c:pt idx="2387">
                  <c:v>48.506494998933704</c:v>
                </c:pt>
                <c:pt idx="2388">
                  <c:v>48.531007051463703</c:v>
                </c:pt>
                <c:pt idx="2389">
                  <c:v>48.5515291690837</c:v>
                </c:pt>
                <c:pt idx="2390">
                  <c:v>48.572020053863703</c:v>
                </c:pt>
                <c:pt idx="2391">
                  <c:v>48.596531152723699</c:v>
                </c:pt>
                <c:pt idx="2392">
                  <c:v>48.617058038713701</c:v>
                </c:pt>
                <c:pt idx="2393">
                  <c:v>48.637544155123699</c:v>
                </c:pt>
                <c:pt idx="2394">
                  <c:v>48.662055015563702</c:v>
                </c:pt>
                <c:pt idx="2395">
                  <c:v>48.682606220243699</c:v>
                </c:pt>
                <c:pt idx="2396">
                  <c:v>48.703094005583701</c:v>
                </c:pt>
                <c:pt idx="2397">
                  <c:v>48.727609157563705</c:v>
                </c:pt>
                <c:pt idx="2398">
                  <c:v>48.7481241226237</c:v>
                </c:pt>
                <c:pt idx="2399">
                  <c:v>48.768623113633701</c:v>
                </c:pt>
                <c:pt idx="2400">
                  <c:v>48.793130159373703</c:v>
                </c:pt>
                <c:pt idx="2401">
                  <c:v>48.813650131223703</c:v>
                </c:pt>
                <c:pt idx="2402">
                  <c:v>48.834159135813699</c:v>
                </c:pt>
                <c:pt idx="2403">
                  <c:v>48.858642101283699</c:v>
                </c:pt>
                <c:pt idx="2404">
                  <c:v>48.8791952133137</c:v>
                </c:pt>
                <c:pt idx="2405">
                  <c:v>48.899716138843701</c:v>
                </c:pt>
                <c:pt idx="2406">
                  <c:v>48.924224138263703</c:v>
                </c:pt>
                <c:pt idx="2407">
                  <c:v>48.944720029833704</c:v>
                </c:pt>
                <c:pt idx="2408">
                  <c:v>48.965174198153704</c:v>
                </c:pt>
                <c:pt idx="2409">
                  <c:v>49.750463962554917</c:v>
                </c:pt>
                <c:pt idx="2410">
                  <c:v>49.750931978225694</c:v>
                </c:pt>
                <c:pt idx="2411">
                  <c:v>49.751359939575188</c:v>
                </c:pt>
                <c:pt idx="2412">
                  <c:v>49.751783132553086</c:v>
                </c:pt>
                <c:pt idx="2413">
                  <c:v>49.752202987670884</c:v>
                </c:pt>
                <c:pt idx="2414">
                  <c:v>49.752624988555894</c:v>
                </c:pt>
                <c:pt idx="2415">
                  <c:v>49.753041982650743</c:v>
                </c:pt>
                <c:pt idx="2416">
                  <c:v>49.753498077392564</c:v>
                </c:pt>
                <c:pt idx="2417">
                  <c:v>49.753998994827256</c:v>
                </c:pt>
                <c:pt idx="2418">
                  <c:v>49.754430055618279</c:v>
                </c:pt>
                <c:pt idx="2419">
                  <c:v>49.754848957061753</c:v>
                </c:pt>
                <c:pt idx="2420">
                  <c:v>49.755265951156609</c:v>
                </c:pt>
                <c:pt idx="2421">
                  <c:v>49.755414962768533</c:v>
                </c:pt>
                <c:pt idx="2422">
                  <c:v>49.755490064620957</c:v>
                </c:pt>
                <c:pt idx="2423">
                  <c:v>49.755565166473374</c:v>
                </c:pt>
                <c:pt idx="2424">
                  <c:v>49.755640029907212</c:v>
                </c:pt>
                <c:pt idx="2425">
                  <c:v>49.755715131759629</c:v>
                </c:pt>
                <c:pt idx="2426">
                  <c:v>49.755789041519158</c:v>
                </c:pt>
                <c:pt idx="2427">
                  <c:v>49.755864143371568</c:v>
                </c:pt>
                <c:pt idx="2428">
                  <c:v>49.755939006805406</c:v>
                </c:pt>
                <c:pt idx="2429">
                  <c:v>49.756014108657823</c:v>
                </c:pt>
                <c:pt idx="2430">
                  <c:v>49.756088972091653</c:v>
                </c:pt>
                <c:pt idx="2431">
                  <c:v>49.756163120269768</c:v>
                </c:pt>
                <c:pt idx="2432">
                  <c:v>49.756237030029283</c:v>
                </c:pt>
                <c:pt idx="2433">
                  <c:v>49.756312131881693</c:v>
                </c:pt>
                <c:pt idx="2434">
                  <c:v>49.756386041641228</c:v>
                </c:pt>
                <c:pt idx="2435">
                  <c:v>49.756461143493638</c:v>
                </c:pt>
                <c:pt idx="2436">
                  <c:v>49.756536006927476</c:v>
                </c:pt>
                <c:pt idx="2437">
                  <c:v>49.756611108779893</c:v>
                </c:pt>
                <c:pt idx="2438">
                  <c:v>49.756685972213738</c:v>
                </c:pt>
                <c:pt idx="2439">
                  <c:v>49.756760120391839</c:v>
                </c:pt>
                <c:pt idx="2440">
                  <c:v>49.756835937499986</c:v>
                </c:pt>
                <c:pt idx="2441">
                  <c:v>49.756911993026719</c:v>
                </c:pt>
                <c:pt idx="2442">
                  <c:v>49.757004976272569</c:v>
                </c:pt>
                <c:pt idx="2443">
                  <c:v>49.757081031799309</c:v>
                </c:pt>
                <c:pt idx="2444">
                  <c:v>49.757156133651719</c:v>
                </c:pt>
                <c:pt idx="2445">
                  <c:v>49.757231950759873</c:v>
                </c:pt>
                <c:pt idx="2446">
                  <c:v>49.774629116058286</c:v>
                </c:pt>
                <c:pt idx="2447">
                  <c:v>49.795150995254488</c:v>
                </c:pt>
                <c:pt idx="2448">
                  <c:v>49.819638013839686</c:v>
                </c:pt>
                <c:pt idx="2449">
                  <c:v>49.840177059173584</c:v>
                </c:pt>
                <c:pt idx="2450">
                  <c:v>49.860644102096984</c:v>
                </c:pt>
                <c:pt idx="2451">
                  <c:v>49.885153055190983</c:v>
                </c:pt>
                <c:pt idx="2452">
                  <c:v>49.905565977096984</c:v>
                </c:pt>
                <c:pt idx="2453">
                  <c:v>49.926146030425983</c:v>
                </c:pt>
                <c:pt idx="2454">
                  <c:v>49.950693130492986</c:v>
                </c:pt>
                <c:pt idx="2455">
                  <c:v>49.971244096755989</c:v>
                </c:pt>
                <c:pt idx="2456">
                  <c:v>49.991750955581985</c:v>
                </c:pt>
                <c:pt idx="2457">
                  <c:v>50.016246080398986</c:v>
                </c:pt>
                <c:pt idx="2458">
                  <c:v>50.036772966384987</c:v>
                </c:pt>
                <c:pt idx="2459">
                  <c:v>50.057276010512986</c:v>
                </c:pt>
                <c:pt idx="2460">
                  <c:v>50.081773042678989</c:v>
                </c:pt>
                <c:pt idx="2461">
                  <c:v>50.102251052855983</c:v>
                </c:pt>
                <c:pt idx="2462">
                  <c:v>50.122818946837988</c:v>
                </c:pt>
                <c:pt idx="2463">
                  <c:v>50.147292137145989</c:v>
                </c:pt>
                <c:pt idx="2464">
                  <c:v>50.167835950850986</c:v>
                </c:pt>
                <c:pt idx="2465">
                  <c:v>50.188364982604988</c:v>
                </c:pt>
                <c:pt idx="2466">
                  <c:v>50.212841033935987</c:v>
                </c:pt>
                <c:pt idx="2467">
                  <c:v>50.233366012572986</c:v>
                </c:pt>
                <c:pt idx="2468">
                  <c:v>50.253890037536983</c:v>
                </c:pt>
                <c:pt idx="2469">
                  <c:v>50.278393030166988</c:v>
                </c:pt>
                <c:pt idx="2470">
                  <c:v>50.298890113830986</c:v>
                </c:pt>
                <c:pt idx="2471">
                  <c:v>50.319398164748989</c:v>
                </c:pt>
                <c:pt idx="2472">
                  <c:v>50.343912124633988</c:v>
                </c:pt>
                <c:pt idx="2473">
                  <c:v>50.364439010619989</c:v>
                </c:pt>
                <c:pt idx="2474">
                  <c:v>50.384958028792987</c:v>
                </c:pt>
                <c:pt idx="2475">
                  <c:v>50.409435033797983</c:v>
                </c:pt>
                <c:pt idx="2476">
                  <c:v>50.429960012435984</c:v>
                </c:pt>
                <c:pt idx="2477">
                  <c:v>50.450479984282985</c:v>
                </c:pt>
                <c:pt idx="2478">
                  <c:v>50.474972963332988</c:v>
                </c:pt>
                <c:pt idx="2479">
                  <c:v>50.495490074157985</c:v>
                </c:pt>
                <c:pt idx="2480">
                  <c:v>50.516000032424984</c:v>
                </c:pt>
                <c:pt idx="2481">
                  <c:v>50.540498018264984</c:v>
                </c:pt>
                <c:pt idx="2482">
                  <c:v>50.561027050017984</c:v>
                </c:pt>
                <c:pt idx="2483">
                  <c:v>50.581481933593984</c:v>
                </c:pt>
                <c:pt idx="2484">
                  <c:v>50.606022119521988</c:v>
                </c:pt>
                <c:pt idx="2485">
                  <c:v>50.626574039458987</c:v>
                </c:pt>
                <c:pt idx="2486">
                  <c:v>50.647083044051989</c:v>
                </c:pt>
                <c:pt idx="2487">
                  <c:v>50.671573162078985</c:v>
                </c:pt>
                <c:pt idx="2488">
                  <c:v>50.692088127135989</c:v>
                </c:pt>
                <c:pt idx="2489">
                  <c:v>50.712607145308986</c:v>
                </c:pt>
                <c:pt idx="2490">
                  <c:v>50.737102985381988</c:v>
                </c:pt>
                <c:pt idx="2491">
                  <c:v>50.757616043089989</c:v>
                </c:pt>
                <c:pt idx="2492">
                  <c:v>50.778140068049986</c:v>
                </c:pt>
                <c:pt idx="2493">
                  <c:v>50.802624940869983</c:v>
                </c:pt>
                <c:pt idx="2494">
                  <c:v>50.823140144349985</c:v>
                </c:pt>
                <c:pt idx="2495">
                  <c:v>50.843703031539988</c:v>
                </c:pt>
                <c:pt idx="2496">
                  <c:v>50.868174076079988</c:v>
                </c:pt>
                <c:pt idx="2497">
                  <c:v>50.888693094249987</c:v>
                </c:pt>
                <c:pt idx="2498">
                  <c:v>50.909224987029987</c:v>
                </c:pt>
                <c:pt idx="2499">
                  <c:v>50.933701038359985</c:v>
                </c:pt>
                <c:pt idx="2500">
                  <c:v>50.954216957089983</c:v>
                </c:pt>
                <c:pt idx="2501">
                  <c:v>50.974733114239989</c:v>
                </c:pt>
                <c:pt idx="2502">
                  <c:v>50.999240159989988</c:v>
                </c:pt>
                <c:pt idx="2503">
                  <c:v>51.019749164579984</c:v>
                </c:pt>
                <c:pt idx="2504">
                  <c:v>51.040256023409988</c:v>
                </c:pt>
                <c:pt idx="2505">
                  <c:v>51.064764976499987</c:v>
                </c:pt>
                <c:pt idx="2506">
                  <c:v>51.085266113279985</c:v>
                </c:pt>
                <c:pt idx="2507">
                  <c:v>51.105810165409984</c:v>
                </c:pt>
                <c:pt idx="2508">
                  <c:v>51.130298137659985</c:v>
                </c:pt>
                <c:pt idx="2509">
                  <c:v>51.150791168209985</c:v>
                </c:pt>
                <c:pt idx="2510">
                  <c:v>51.171334981919983</c:v>
                </c:pt>
                <c:pt idx="2511">
                  <c:v>51.195785999299986</c:v>
                </c:pt>
                <c:pt idx="2512">
                  <c:v>51.216364145279982</c:v>
                </c:pt>
                <c:pt idx="2513">
                  <c:v>51.236879110339984</c:v>
                </c:pt>
                <c:pt idx="2514">
                  <c:v>51.261419057849984</c:v>
                </c:pt>
                <c:pt idx="2515">
                  <c:v>51.281887054439984</c:v>
                </c:pt>
                <c:pt idx="2516">
                  <c:v>51.302387952799982</c:v>
                </c:pt>
                <c:pt idx="2517">
                  <c:v>51.326905965809985</c:v>
                </c:pt>
                <c:pt idx="2518">
                  <c:v>51.347480058669987</c:v>
                </c:pt>
                <c:pt idx="2519">
                  <c:v>51.367937088009988</c:v>
                </c:pt>
                <c:pt idx="2520">
                  <c:v>51.392434120179985</c:v>
                </c:pt>
                <c:pt idx="2521">
                  <c:v>51.412964105609987</c:v>
                </c:pt>
                <c:pt idx="2522">
                  <c:v>51.433486938479987</c:v>
                </c:pt>
                <c:pt idx="2523">
                  <c:v>51.457956075669983</c:v>
                </c:pt>
                <c:pt idx="2524">
                  <c:v>51.478489160539986</c:v>
                </c:pt>
                <c:pt idx="2525">
                  <c:v>51.499029159549984</c:v>
                </c:pt>
                <c:pt idx="2526">
                  <c:v>51.523445129389984</c:v>
                </c:pt>
                <c:pt idx="2527">
                  <c:v>51.543914079669989</c:v>
                </c:pt>
                <c:pt idx="2528">
                  <c:v>51.564460992809984</c:v>
                </c:pt>
                <c:pt idx="2529">
                  <c:v>51.588987112049985</c:v>
                </c:pt>
                <c:pt idx="2530">
                  <c:v>51.609519004819987</c:v>
                </c:pt>
                <c:pt idx="2531">
                  <c:v>51.630017042159984</c:v>
                </c:pt>
                <c:pt idx="2532">
                  <c:v>51.654512166979984</c:v>
                </c:pt>
                <c:pt idx="2533">
                  <c:v>51.675045967099983</c:v>
                </c:pt>
                <c:pt idx="2534">
                  <c:v>51.695569992069984</c:v>
                </c:pt>
                <c:pt idx="2535">
                  <c:v>51.720035076139986</c:v>
                </c:pt>
                <c:pt idx="2536">
                  <c:v>51.740647077559984</c:v>
                </c:pt>
                <c:pt idx="2537">
                  <c:v>51.761140108109984</c:v>
                </c:pt>
                <c:pt idx="2538">
                  <c:v>51.785645961759982</c:v>
                </c:pt>
                <c:pt idx="2539">
                  <c:v>51.806174039839988</c:v>
                </c:pt>
                <c:pt idx="2540">
                  <c:v>51.826667070389988</c:v>
                </c:pt>
                <c:pt idx="2541">
                  <c:v>51.851114034649989</c:v>
                </c:pt>
                <c:pt idx="2542">
                  <c:v>51.871696949009987</c:v>
                </c:pt>
                <c:pt idx="2543">
                  <c:v>51.892184019089989</c:v>
                </c:pt>
                <c:pt idx="2544">
                  <c:v>51.916679143909988</c:v>
                </c:pt>
                <c:pt idx="2545">
                  <c:v>51.937204122539988</c:v>
                </c:pt>
                <c:pt idx="2546">
                  <c:v>51.957757949829983</c:v>
                </c:pt>
                <c:pt idx="2547">
                  <c:v>51.982236146929985</c:v>
                </c:pt>
                <c:pt idx="2548">
                  <c:v>52.002748966219983</c:v>
                </c:pt>
                <c:pt idx="2549">
                  <c:v>52.023272037509983</c:v>
                </c:pt>
                <c:pt idx="2550">
                  <c:v>52.047739028929989</c:v>
                </c:pt>
                <c:pt idx="2551">
                  <c:v>52.068300008769988</c:v>
                </c:pt>
                <c:pt idx="2552">
                  <c:v>52.088798046109986</c:v>
                </c:pt>
                <c:pt idx="2553">
                  <c:v>52.113286018369983</c:v>
                </c:pt>
                <c:pt idx="2554">
                  <c:v>52.133830070499982</c:v>
                </c:pt>
                <c:pt idx="2555">
                  <c:v>52.154303073879987</c:v>
                </c:pt>
                <c:pt idx="2556">
                  <c:v>52.178835153579989</c:v>
                </c:pt>
                <c:pt idx="2557">
                  <c:v>52.199375152589987</c:v>
                </c:pt>
                <c:pt idx="2558">
                  <c:v>52.219866037369982</c:v>
                </c:pt>
                <c:pt idx="2559">
                  <c:v>52.244416952129988</c:v>
                </c:pt>
                <c:pt idx="2560">
                  <c:v>52.264894962309988</c:v>
                </c:pt>
                <c:pt idx="2561">
                  <c:v>52.285442113879988</c:v>
                </c:pt>
                <c:pt idx="2562">
                  <c:v>52.309885978699988</c:v>
                </c:pt>
                <c:pt idx="2563">
                  <c:v>52.330476999279988</c:v>
                </c:pt>
                <c:pt idx="2564">
                  <c:v>52.350931167599988</c:v>
                </c:pt>
                <c:pt idx="2565">
                  <c:v>52.375400066379989</c:v>
                </c:pt>
                <c:pt idx="2566">
                  <c:v>52.395980119709989</c:v>
                </c:pt>
                <c:pt idx="2567">
                  <c:v>52.416465044019986</c:v>
                </c:pt>
                <c:pt idx="2568">
                  <c:v>52.440924167629987</c:v>
                </c:pt>
                <c:pt idx="2569">
                  <c:v>52.461504936219988</c:v>
                </c:pt>
                <c:pt idx="2570">
                  <c:v>52.481996059419984</c:v>
                </c:pt>
                <c:pt idx="2571">
                  <c:v>52.506492137909987</c:v>
                </c:pt>
                <c:pt idx="2572">
                  <c:v>52.527030944819984</c:v>
                </c:pt>
                <c:pt idx="2573">
                  <c:v>52.547502994539983</c:v>
                </c:pt>
                <c:pt idx="2574">
                  <c:v>52.572010993959985</c:v>
                </c:pt>
                <c:pt idx="2575">
                  <c:v>52.592580080029983</c:v>
                </c:pt>
                <c:pt idx="2576">
                  <c:v>52.613072156909986</c:v>
                </c:pt>
                <c:pt idx="2577">
                  <c:v>52.637580156329989</c:v>
                </c:pt>
                <c:pt idx="2578">
                  <c:v>52.658105134959989</c:v>
                </c:pt>
                <c:pt idx="2579">
                  <c:v>52.678486108779985</c:v>
                </c:pt>
                <c:pt idx="2580">
                  <c:v>52.703089952469988</c:v>
                </c:pt>
                <c:pt idx="2581">
                  <c:v>52.723602056499985</c:v>
                </c:pt>
                <c:pt idx="2582">
                  <c:v>52.744125127789985</c:v>
                </c:pt>
                <c:pt idx="2583">
                  <c:v>52.768612146379986</c:v>
                </c:pt>
                <c:pt idx="2584">
                  <c:v>52.789134979249987</c:v>
                </c:pt>
                <c:pt idx="2585">
                  <c:v>52.809680938719985</c:v>
                </c:pt>
                <c:pt idx="2586">
                  <c:v>52.834167003629986</c:v>
                </c:pt>
                <c:pt idx="2587">
                  <c:v>52.854719161989983</c:v>
                </c:pt>
                <c:pt idx="2588">
                  <c:v>52.875196933749983</c:v>
                </c:pt>
                <c:pt idx="2589">
                  <c:v>52.899690151209988</c:v>
                </c:pt>
                <c:pt idx="2590">
                  <c:v>52.920230150219986</c:v>
                </c:pt>
                <c:pt idx="2591">
                  <c:v>52.940711975099987</c:v>
                </c:pt>
                <c:pt idx="2592">
                  <c:v>52.965219020839989</c:v>
                </c:pt>
                <c:pt idx="2593">
                  <c:v>52.985757112499982</c:v>
                </c:pt>
                <c:pt idx="2594">
                  <c:v>53.006273984909988</c:v>
                </c:pt>
                <c:pt idx="2595">
                  <c:v>53.030744075779985</c:v>
                </c:pt>
                <c:pt idx="2596">
                  <c:v>53.051306962969988</c:v>
                </c:pt>
                <c:pt idx="2597">
                  <c:v>53.071804046629985</c:v>
                </c:pt>
                <c:pt idx="2598">
                  <c:v>53.096281051639984</c:v>
                </c:pt>
                <c:pt idx="2599">
                  <c:v>53.116836071009985</c:v>
                </c:pt>
                <c:pt idx="2600">
                  <c:v>53.137344121929985</c:v>
                </c:pt>
                <c:pt idx="2601">
                  <c:v>53.161772012709989</c:v>
                </c:pt>
                <c:pt idx="2602">
                  <c:v>53.182355165479983</c:v>
                </c:pt>
                <c:pt idx="2603">
                  <c:v>53.202854156489984</c:v>
                </c:pt>
                <c:pt idx="2604">
                  <c:v>53.227336168289987</c:v>
                </c:pt>
                <c:pt idx="2605">
                  <c:v>53.247884035109983</c:v>
                </c:pt>
                <c:pt idx="2606">
                  <c:v>53.268388032909982</c:v>
                </c:pt>
                <c:pt idx="2607">
                  <c:v>53.292868137359989</c:v>
                </c:pt>
                <c:pt idx="2608">
                  <c:v>53.313497066499984</c:v>
                </c:pt>
                <c:pt idx="2609">
                  <c:v>53.333924055099985</c:v>
                </c:pt>
                <c:pt idx="2610">
                  <c:v>53.358459949489983</c:v>
                </c:pt>
                <c:pt idx="2611">
                  <c:v>53.378941059109984</c:v>
                </c:pt>
                <c:pt idx="2612">
                  <c:v>53.399502992629984</c:v>
                </c:pt>
                <c:pt idx="2613">
                  <c:v>53.423994064329989</c:v>
                </c:pt>
                <c:pt idx="2614">
                  <c:v>53.444481134409983</c:v>
                </c:pt>
                <c:pt idx="2615">
                  <c:v>53.465002059939984</c:v>
                </c:pt>
                <c:pt idx="2616">
                  <c:v>53.489540100099987</c:v>
                </c:pt>
                <c:pt idx="2617">
                  <c:v>53.510034084319983</c:v>
                </c:pt>
                <c:pt idx="2618">
                  <c:v>53.530529975889984</c:v>
                </c:pt>
                <c:pt idx="2619">
                  <c:v>53.555063009259989</c:v>
                </c:pt>
                <c:pt idx="2620">
                  <c:v>53.575562953949984</c:v>
                </c:pt>
                <c:pt idx="2621">
                  <c:v>53.596055030819983</c:v>
                </c:pt>
                <c:pt idx="2622">
                  <c:v>53.620583057399983</c:v>
                </c:pt>
                <c:pt idx="2623">
                  <c:v>53.641085147859982</c:v>
                </c:pt>
                <c:pt idx="2624">
                  <c:v>53.661565065379989</c:v>
                </c:pt>
                <c:pt idx="2625">
                  <c:v>53.686114072799988</c:v>
                </c:pt>
                <c:pt idx="2626">
                  <c:v>53.706642150879986</c:v>
                </c:pt>
                <c:pt idx="2627">
                  <c:v>53.727081060409986</c:v>
                </c:pt>
                <c:pt idx="2628">
                  <c:v>53.751640081409988</c:v>
                </c:pt>
                <c:pt idx="2629">
                  <c:v>53.772166967389985</c:v>
                </c:pt>
                <c:pt idx="2630">
                  <c:v>53.792655944819984</c:v>
                </c:pt>
                <c:pt idx="2631">
                  <c:v>53.817176103589986</c:v>
                </c:pt>
                <c:pt idx="2632">
                  <c:v>53.837687969209988</c:v>
                </c:pt>
                <c:pt idx="2633">
                  <c:v>53.858185052869985</c:v>
                </c:pt>
                <c:pt idx="2634">
                  <c:v>53.882714986799982</c:v>
                </c:pt>
                <c:pt idx="2635">
                  <c:v>53.903212070469984</c:v>
                </c:pt>
                <c:pt idx="2636">
                  <c:v>53.923732995989987</c:v>
                </c:pt>
                <c:pt idx="2637">
                  <c:v>53.948266983029988</c:v>
                </c:pt>
                <c:pt idx="2638">
                  <c:v>53.96876406669999</c:v>
                </c:pt>
                <c:pt idx="2639">
                  <c:v>53.989257097239985</c:v>
                </c:pt>
                <c:pt idx="2640">
                  <c:v>54.013793945309985</c:v>
                </c:pt>
                <c:pt idx="2641">
                  <c:v>54.034286975859985</c:v>
                </c:pt>
                <c:pt idx="2642">
                  <c:v>54.054787158969987</c:v>
                </c:pt>
                <c:pt idx="2643">
                  <c:v>54.079317092899984</c:v>
                </c:pt>
                <c:pt idx="2644">
                  <c:v>54.099794149399983</c:v>
                </c:pt>
                <c:pt idx="2645">
                  <c:v>54.120337963099985</c:v>
                </c:pt>
                <c:pt idx="2646">
                  <c:v>54.144878149029985</c:v>
                </c:pt>
                <c:pt idx="2647">
                  <c:v>54.165370941159985</c:v>
                </c:pt>
                <c:pt idx="2648">
                  <c:v>54.185860157009984</c:v>
                </c:pt>
                <c:pt idx="2649">
                  <c:v>54.210401058199984</c:v>
                </c:pt>
                <c:pt idx="2650">
                  <c:v>54.230875015259983</c:v>
                </c:pt>
                <c:pt idx="2651">
                  <c:v>54.251386165619984</c:v>
                </c:pt>
                <c:pt idx="2652">
                  <c:v>54.275917053219985</c:v>
                </c:pt>
                <c:pt idx="2653">
                  <c:v>54.296393156049987</c:v>
                </c:pt>
                <c:pt idx="2654">
                  <c:v>54.316888093949984</c:v>
                </c:pt>
                <c:pt idx="2655">
                  <c:v>54.341457128519984</c:v>
                </c:pt>
                <c:pt idx="2656">
                  <c:v>54.361974000929983</c:v>
                </c:pt>
                <c:pt idx="2657">
                  <c:v>54.382470130919984</c:v>
                </c:pt>
                <c:pt idx="2658">
                  <c:v>54.406993150709987</c:v>
                </c:pt>
                <c:pt idx="2659">
                  <c:v>54.427489042279987</c:v>
                </c:pt>
                <c:pt idx="2660">
                  <c:v>54.447987079619985</c:v>
                </c:pt>
                <c:pt idx="2661">
                  <c:v>54.472515106199985</c:v>
                </c:pt>
                <c:pt idx="2662">
                  <c:v>54.493018150329988</c:v>
                </c:pt>
                <c:pt idx="2663">
                  <c:v>54.513514995569984</c:v>
                </c:pt>
                <c:pt idx="2664">
                  <c:v>54.538026094439985</c:v>
                </c:pt>
                <c:pt idx="2665">
                  <c:v>54.558549165729985</c:v>
                </c:pt>
                <c:pt idx="2666">
                  <c:v>54.579060077669986</c:v>
                </c:pt>
                <c:pt idx="2667">
                  <c:v>54.603565931319984</c:v>
                </c:pt>
                <c:pt idx="2668">
                  <c:v>54.624098062519984</c:v>
                </c:pt>
                <c:pt idx="2669">
                  <c:v>54.644588947299987</c:v>
                </c:pt>
                <c:pt idx="2670">
                  <c:v>54.669118165969984</c:v>
                </c:pt>
                <c:pt idx="2671">
                  <c:v>54.689594030379986</c:v>
                </c:pt>
                <c:pt idx="2672">
                  <c:v>54.710114002229986</c:v>
                </c:pt>
                <c:pt idx="2673">
                  <c:v>54.734645128249987</c:v>
                </c:pt>
                <c:pt idx="2674">
                  <c:v>54.755121946329986</c:v>
                </c:pt>
                <c:pt idx="2675">
                  <c:v>55.930459976196275</c:v>
                </c:pt>
                <c:pt idx="2676">
                  <c:v>55.930939197540269</c:v>
                </c:pt>
                <c:pt idx="2677">
                  <c:v>55.931408166885355</c:v>
                </c:pt>
                <c:pt idx="2678">
                  <c:v>55.931850194931016</c:v>
                </c:pt>
                <c:pt idx="2679">
                  <c:v>55.932286024093621</c:v>
                </c:pt>
                <c:pt idx="2680">
                  <c:v>55.932732105255106</c:v>
                </c:pt>
                <c:pt idx="2681">
                  <c:v>55.933163166046128</c:v>
                </c:pt>
                <c:pt idx="2682">
                  <c:v>55.9335970878601</c:v>
                </c:pt>
                <c:pt idx="2683">
                  <c:v>55.934027194976785</c:v>
                </c:pt>
                <c:pt idx="2684">
                  <c:v>55.934460163116441</c:v>
                </c:pt>
                <c:pt idx="2685">
                  <c:v>55.934893131256089</c:v>
                </c:pt>
                <c:pt idx="2686">
                  <c:v>55.935348987579331</c:v>
                </c:pt>
                <c:pt idx="2687">
                  <c:v>55.935448169708238</c:v>
                </c:pt>
                <c:pt idx="2688">
                  <c:v>55.935525178909288</c:v>
                </c:pt>
                <c:pt idx="2689">
                  <c:v>55.935602188110337</c:v>
                </c:pt>
                <c:pt idx="2690">
                  <c:v>55.935679197311387</c:v>
                </c:pt>
                <c:pt idx="2691">
                  <c:v>55.935755014419541</c:v>
                </c:pt>
                <c:pt idx="2692">
                  <c:v>55.935832023620591</c:v>
                </c:pt>
                <c:pt idx="2693">
                  <c:v>55.935909032821641</c:v>
                </c:pt>
                <c:pt idx="2694">
                  <c:v>55.935985088348374</c:v>
                </c:pt>
                <c:pt idx="2695">
                  <c:v>55.936061143875108</c:v>
                </c:pt>
                <c:pt idx="2696">
                  <c:v>55.936136960983255</c:v>
                </c:pt>
                <c:pt idx="2697">
                  <c:v>55.936213970184305</c:v>
                </c:pt>
                <c:pt idx="2698">
                  <c:v>55.936290025711045</c:v>
                </c:pt>
                <c:pt idx="2699">
                  <c:v>55.936367034912095</c:v>
                </c:pt>
                <c:pt idx="2700">
                  <c:v>55.936443090438829</c:v>
                </c:pt>
                <c:pt idx="2701">
                  <c:v>55.936519145965555</c:v>
                </c:pt>
                <c:pt idx="2702">
                  <c:v>55.936596155166605</c:v>
                </c:pt>
                <c:pt idx="2703">
                  <c:v>55.936674118041978</c:v>
                </c:pt>
                <c:pt idx="2704">
                  <c:v>55.936751127243028</c:v>
                </c:pt>
                <c:pt idx="2705">
                  <c:v>55.936827182769761</c:v>
                </c:pt>
                <c:pt idx="2706">
                  <c:v>55.936902999877915</c:v>
                </c:pt>
                <c:pt idx="2707">
                  <c:v>55.936978101730325</c:v>
                </c:pt>
                <c:pt idx="2708">
                  <c:v>55.937054157257066</c:v>
                </c:pt>
                <c:pt idx="2709">
                  <c:v>55.93712997436522</c:v>
                </c:pt>
                <c:pt idx="2710">
                  <c:v>55.937206029891961</c:v>
                </c:pt>
                <c:pt idx="2711">
                  <c:v>55.937282085418687</c:v>
                </c:pt>
                <c:pt idx="2712">
                  <c:v>55.93735814094542</c:v>
                </c:pt>
                <c:pt idx="2713">
                  <c:v>55.937434196472161</c:v>
                </c:pt>
                <c:pt idx="2714">
                  <c:v>55.937510013580308</c:v>
                </c:pt>
                <c:pt idx="2715">
                  <c:v>55.937586069107041</c:v>
                </c:pt>
                <c:pt idx="2716">
                  <c:v>55.937662124633775</c:v>
                </c:pt>
                <c:pt idx="2717">
                  <c:v>55.937738180160508</c:v>
                </c:pt>
                <c:pt idx="2718">
                  <c:v>55.937813997268655</c:v>
                </c:pt>
                <c:pt idx="2719">
                  <c:v>55.93788909912108</c:v>
                </c:pt>
                <c:pt idx="2720">
                  <c:v>55.937963962554917</c:v>
                </c:pt>
                <c:pt idx="2721">
                  <c:v>55.938040018081651</c:v>
                </c:pt>
                <c:pt idx="2722">
                  <c:v>55.938116073608391</c:v>
                </c:pt>
                <c:pt idx="2723">
                  <c:v>55.938192129135118</c:v>
                </c:pt>
                <c:pt idx="2724">
                  <c:v>55.938268184661851</c:v>
                </c:pt>
                <c:pt idx="2725">
                  <c:v>55.938344001770005</c:v>
                </c:pt>
                <c:pt idx="2726">
                  <c:v>55.938420057296739</c:v>
                </c:pt>
                <c:pt idx="2727">
                  <c:v>55.938496112823465</c:v>
                </c:pt>
                <c:pt idx="2728">
                  <c:v>55.938572168350206</c:v>
                </c:pt>
                <c:pt idx="2729">
                  <c:v>55.953184127807589</c:v>
                </c:pt>
                <c:pt idx="2730">
                  <c:v>55.973701000213588</c:v>
                </c:pt>
                <c:pt idx="2731">
                  <c:v>55.994208097457886</c:v>
                </c:pt>
                <c:pt idx="2732">
                  <c:v>56.018726110458388</c:v>
                </c:pt>
                <c:pt idx="2733">
                  <c:v>56.039226055145186</c:v>
                </c:pt>
                <c:pt idx="2734">
                  <c:v>56.059728145599188</c:v>
                </c:pt>
                <c:pt idx="2735">
                  <c:v>56.084211111069187</c:v>
                </c:pt>
                <c:pt idx="2736">
                  <c:v>56.104782104492188</c:v>
                </c:pt>
                <c:pt idx="2737">
                  <c:v>56.125281095505187</c:v>
                </c:pt>
                <c:pt idx="2738">
                  <c:v>56.149795055389191</c:v>
                </c:pt>
                <c:pt idx="2739">
                  <c:v>56.170302152633191</c:v>
                </c:pt>
                <c:pt idx="2740">
                  <c:v>56.190806150436188</c:v>
                </c:pt>
                <c:pt idx="2741">
                  <c:v>56.215377092361187</c:v>
                </c:pt>
                <c:pt idx="2742">
                  <c:v>56.235836982727186</c:v>
                </c:pt>
                <c:pt idx="2743">
                  <c:v>56.256340026855185</c:v>
                </c:pt>
                <c:pt idx="2744">
                  <c:v>56.280838966369188</c:v>
                </c:pt>
                <c:pt idx="2745">
                  <c:v>56.301376104355185</c:v>
                </c:pt>
                <c:pt idx="2746">
                  <c:v>56.321877002716185</c:v>
                </c:pt>
                <c:pt idx="2747">
                  <c:v>56.346390962601191</c:v>
                </c:pt>
                <c:pt idx="2748">
                  <c:v>56.366876125335189</c:v>
                </c:pt>
                <c:pt idx="2749">
                  <c:v>56.38743615150419</c:v>
                </c:pt>
                <c:pt idx="2750">
                  <c:v>56.41192102432219</c:v>
                </c:pt>
                <c:pt idx="2751">
                  <c:v>56.432418107986187</c:v>
                </c:pt>
                <c:pt idx="2752">
                  <c:v>56.452939033508187</c:v>
                </c:pt>
                <c:pt idx="2753">
                  <c:v>56.477452993393186</c:v>
                </c:pt>
                <c:pt idx="2754">
                  <c:v>56.497961044311189</c:v>
                </c:pt>
                <c:pt idx="2755">
                  <c:v>56.518460988998186</c:v>
                </c:pt>
                <c:pt idx="2756">
                  <c:v>56.54297709465019</c:v>
                </c:pt>
                <c:pt idx="2757">
                  <c:v>56.56351304054219</c:v>
                </c:pt>
                <c:pt idx="2758">
                  <c:v>56.584015130997187</c:v>
                </c:pt>
                <c:pt idx="2759">
                  <c:v>56.608524084091187</c:v>
                </c:pt>
                <c:pt idx="2760">
                  <c:v>56.629038095474186</c:v>
                </c:pt>
                <c:pt idx="2761">
                  <c:v>56.649521112442187</c:v>
                </c:pt>
                <c:pt idx="2762">
                  <c:v>56.67404913902319</c:v>
                </c:pt>
                <c:pt idx="2763">
                  <c:v>56.694564104080186</c:v>
                </c:pt>
                <c:pt idx="2764">
                  <c:v>56.715067148208185</c:v>
                </c:pt>
                <c:pt idx="2765">
                  <c:v>56.739578962326185</c:v>
                </c:pt>
                <c:pt idx="2766">
                  <c:v>56.760094165802187</c:v>
                </c:pt>
                <c:pt idx="2767">
                  <c:v>56.780613183975191</c:v>
                </c:pt>
                <c:pt idx="2768">
                  <c:v>56.805129051208191</c:v>
                </c:pt>
                <c:pt idx="2769">
                  <c:v>56.825638055801186</c:v>
                </c:pt>
                <c:pt idx="2770">
                  <c:v>56.846179962158189</c:v>
                </c:pt>
                <c:pt idx="2771">
                  <c:v>56.87063312530519</c:v>
                </c:pt>
                <c:pt idx="2772">
                  <c:v>56.891159057617188</c:v>
                </c:pt>
                <c:pt idx="2773">
                  <c:v>56.91166114807119</c:v>
                </c:pt>
                <c:pt idx="2774">
                  <c:v>56.93617415427719</c:v>
                </c:pt>
                <c:pt idx="2775">
                  <c:v>56.956688165667188</c:v>
                </c:pt>
                <c:pt idx="2776">
                  <c:v>56.977214097977189</c:v>
                </c:pt>
                <c:pt idx="2777">
                  <c:v>57.001731157307191</c:v>
                </c:pt>
                <c:pt idx="2778">
                  <c:v>57.022247076037189</c:v>
                </c:pt>
                <c:pt idx="2779">
                  <c:v>57.042742013927189</c:v>
                </c:pt>
                <c:pt idx="2780">
                  <c:v>57.067247152327191</c:v>
                </c:pt>
                <c:pt idx="2781">
                  <c:v>57.087741136547187</c:v>
                </c:pt>
                <c:pt idx="2782">
                  <c:v>57.108265161517188</c:v>
                </c:pt>
                <c:pt idx="2783">
                  <c:v>57.132775068287188</c:v>
                </c:pt>
                <c:pt idx="2784">
                  <c:v>57.153290033337186</c:v>
                </c:pt>
                <c:pt idx="2785">
                  <c:v>57.173797130587189</c:v>
                </c:pt>
                <c:pt idx="2786">
                  <c:v>57.198302030567191</c:v>
                </c:pt>
                <c:pt idx="2787">
                  <c:v>57.218846082687186</c:v>
                </c:pt>
                <c:pt idx="2788">
                  <c:v>57.239353179927186</c:v>
                </c:pt>
                <c:pt idx="2789">
                  <c:v>57.263877153397189</c:v>
                </c:pt>
                <c:pt idx="2790">
                  <c:v>57.284443140027186</c:v>
                </c:pt>
                <c:pt idx="2791">
                  <c:v>57.304886102677187</c:v>
                </c:pt>
                <c:pt idx="2792">
                  <c:v>57.329403162007189</c:v>
                </c:pt>
                <c:pt idx="2793">
                  <c:v>57.34991717338719</c:v>
                </c:pt>
                <c:pt idx="2794">
                  <c:v>57.370450973507189</c:v>
                </c:pt>
                <c:pt idx="2795">
                  <c:v>57.394924163817187</c:v>
                </c:pt>
                <c:pt idx="2796">
                  <c:v>57.415452003477185</c:v>
                </c:pt>
                <c:pt idx="2797">
                  <c:v>57.435930013657185</c:v>
                </c:pt>
                <c:pt idx="2798">
                  <c:v>57.460464000697186</c:v>
                </c:pt>
                <c:pt idx="2799">
                  <c:v>57.480992078777192</c:v>
                </c:pt>
                <c:pt idx="2800">
                  <c:v>57.501490116117189</c:v>
                </c:pt>
                <c:pt idx="2801">
                  <c:v>57.52599096297719</c:v>
                </c:pt>
                <c:pt idx="2802">
                  <c:v>57.546514987947191</c:v>
                </c:pt>
                <c:pt idx="2803">
                  <c:v>57.567011117937184</c:v>
                </c:pt>
                <c:pt idx="2804">
                  <c:v>57.591508150097191</c:v>
                </c:pt>
                <c:pt idx="2805">
                  <c:v>57.612044095997192</c:v>
                </c:pt>
                <c:pt idx="2806">
                  <c:v>57.632539033887191</c:v>
                </c:pt>
                <c:pt idx="2807">
                  <c:v>57.657052993777185</c:v>
                </c:pt>
                <c:pt idx="2808">
                  <c:v>57.677589178087189</c:v>
                </c:pt>
                <c:pt idx="2809">
                  <c:v>57.698070049287189</c:v>
                </c:pt>
                <c:pt idx="2810">
                  <c:v>57.72260117530719</c:v>
                </c:pt>
                <c:pt idx="2811">
                  <c:v>57.74312114715719</c:v>
                </c:pt>
                <c:pt idx="2812">
                  <c:v>57.763637065887188</c:v>
                </c:pt>
                <c:pt idx="2813">
                  <c:v>57.788130044937191</c:v>
                </c:pt>
                <c:pt idx="2814">
                  <c:v>57.808629035947185</c:v>
                </c:pt>
                <c:pt idx="2815">
                  <c:v>57.829167127607185</c:v>
                </c:pt>
                <c:pt idx="2816">
                  <c:v>57.853666067127186</c:v>
                </c:pt>
                <c:pt idx="2817">
                  <c:v>57.874176025387186</c:v>
                </c:pt>
                <c:pt idx="2818">
                  <c:v>57.89471006393719</c:v>
                </c:pt>
                <c:pt idx="2819">
                  <c:v>57.91920804977719</c:v>
                </c:pt>
                <c:pt idx="2820">
                  <c:v>57.939717054367186</c:v>
                </c:pt>
                <c:pt idx="2821">
                  <c:v>57.96025300025719</c:v>
                </c:pt>
                <c:pt idx="2822">
                  <c:v>57.984724998477191</c:v>
                </c:pt>
                <c:pt idx="2823">
                  <c:v>58.005246162417187</c:v>
                </c:pt>
                <c:pt idx="2824">
                  <c:v>58.025753021237186</c:v>
                </c:pt>
                <c:pt idx="2825">
                  <c:v>58.050256967547185</c:v>
                </c:pt>
                <c:pt idx="2826">
                  <c:v>58.070748090747188</c:v>
                </c:pt>
                <c:pt idx="2827">
                  <c:v>58.091319084167189</c:v>
                </c:pt>
                <c:pt idx="2828">
                  <c:v>58.11580610275719</c:v>
                </c:pt>
                <c:pt idx="2829">
                  <c:v>58.136312007907186</c:v>
                </c:pt>
                <c:pt idx="2830">
                  <c:v>58.156835079197187</c:v>
                </c:pt>
                <c:pt idx="2831">
                  <c:v>58.181338071827184</c:v>
                </c:pt>
                <c:pt idx="2832">
                  <c:v>58.20184206962719</c:v>
                </c:pt>
                <c:pt idx="2833">
                  <c:v>58.22236418723719</c:v>
                </c:pt>
                <c:pt idx="2834">
                  <c:v>58.246842145917185</c:v>
                </c:pt>
                <c:pt idx="2835">
                  <c:v>58.267377138137185</c:v>
                </c:pt>
                <c:pt idx="2836">
                  <c:v>58.287934064867187</c:v>
                </c:pt>
                <c:pt idx="2837">
                  <c:v>58.312381029127188</c:v>
                </c:pt>
                <c:pt idx="2838">
                  <c:v>58.332926988597187</c:v>
                </c:pt>
                <c:pt idx="2839">
                  <c:v>58.353527069087185</c:v>
                </c:pt>
                <c:pt idx="2840">
                  <c:v>58.377932071687191</c:v>
                </c:pt>
                <c:pt idx="2841">
                  <c:v>58.398461103437185</c:v>
                </c:pt>
                <c:pt idx="2842">
                  <c:v>58.418966054917185</c:v>
                </c:pt>
                <c:pt idx="2843">
                  <c:v>58.443464994427188</c:v>
                </c:pt>
                <c:pt idx="2844">
                  <c:v>58.463982105257188</c:v>
                </c:pt>
                <c:pt idx="2845">
                  <c:v>58.48448705672719</c:v>
                </c:pt>
                <c:pt idx="2846">
                  <c:v>58.50898504256719</c:v>
                </c:pt>
                <c:pt idx="2847">
                  <c:v>58.529515027997185</c:v>
                </c:pt>
                <c:pt idx="2848">
                  <c:v>58.550045967097191</c:v>
                </c:pt>
                <c:pt idx="2849">
                  <c:v>58.574536085127185</c:v>
                </c:pt>
                <c:pt idx="2850">
                  <c:v>58.595048189167187</c:v>
                </c:pt>
                <c:pt idx="2851">
                  <c:v>58.61556911468719</c:v>
                </c:pt>
                <c:pt idx="2852">
                  <c:v>58.640058040617191</c:v>
                </c:pt>
                <c:pt idx="2853">
                  <c:v>58.660578966137187</c:v>
                </c:pt>
                <c:pt idx="2854">
                  <c:v>58.681107044217185</c:v>
                </c:pt>
                <c:pt idx="2855">
                  <c:v>58.705579042437186</c:v>
                </c:pt>
                <c:pt idx="2856">
                  <c:v>58.72610306739719</c:v>
                </c:pt>
                <c:pt idx="2857">
                  <c:v>58.746628999707191</c:v>
                </c:pt>
                <c:pt idx="2858">
                  <c:v>58.771138191227188</c:v>
                </c:pt>
                <c:pt idx="2859">
                  <c:v>58.791651010517185</c:v>
                </c:pt>
                <c:pt idx="2860">
                  <c:v>58.812160968777185</c:v>
                </c:pt>
                <c:pt idx="2861">
                  <c:v>58.836657047267188</c:v>
                </c:pt>
                <c:pt idx="2862">
                  <c:v>58.857146024707191</c:v>
                </c:pt>
                <c:pt idx="2863">
                  <c:v>58.877602100377189</c:v>
                </c:pt>
                <c:pt idx="2864">
                  <c:v>58.902146100997186</c:v>
                </c:pt>
                <c:pt idx="2865">
                  <c:v>58.922720193867185</c:v>
                </c:pt>
                <c:pt idx="2866">
                  <c:v>58.943245172497186</c:v>
                </c:pt>
                <c:pt idx="2867">
                  <c:v>58.96771812438719</c:v>
                </c:pt>
                <c:pt idx="2868">
                  <c:v>58.988248109817185</c:v>
                </c:pt>
                <c:pt idx="2869">
                  <c:v>59.008769035337188</c:v>
                </c:pt>
                <c:pt idx="2870">
                  <c:v>59.033236980437188</c:v>
                </c:pt>
                <c:pt idx="2871">
                  <c:v>59.053760051727188</c:v>
                </c:pt>
                <c:pt idx="2872">
                  <c:v>59.07427716254719</c:v>
                </c:pt>
                <c:pt idx="2873">
                  <c:v>59.098767995837186</c:v>
                </c:pt>
                <c:pt idx="2874">
                  <c:v>59.119302034377185</c:v>
                </c:pt>
                <c:pt idx="2875">
                  <c:v>59.139928102497187</c:v>
                </c:pt>
                <c:pt idx="2876">
                  <c:v>59.16431307792719</c:v>
                </c:pt>
                <c:pt idx="2877">
                  <c:v>59.184849977497187</c:v>
                </c:pt>
                <c:pt idx="2878">
                  <c:v>59.205355167387189</c:v>
                </c:pt>
                <c:pt idx="2879">
                  <c:v>59.229847192767188</c:v>
                </c:pt>
                <c:pt idx="2880">
                  <c:v>59.250339984897188</c:v>
                </c:pt>
                <c:pt idx="2881">
                  <c:v>59.270879030227185</c:v>
                </c:pt>
                <c:pt idx="2882">
                  <c:v>59.29539704322719</c:v>
                </c:pt>
                <c:pt idx="2883">
                  <c:v>59.31589007377719</c:v>
                </c:pt>
                <c:pt idx="2884">
                  <c:v>59.336408138277186</c:v>
                </c:pt>
                <c:pt idx="2885">
                  <c:v>59.360913991927191</c:v>
                </c:pt>
                <c:pt idx="2886">
                  <c:v>59.381450176237188</c:v>
                </c:pt>
                <c:pt idx="2887">
                  <c:v>59.402018070217188</c:v>
                </c:pt>
                <c:pt idx="2888">
                  <c:v>59.426467180247187</c:v>
                </c:pt>
                <c:pt idx="2889">
                  <c:v>59.446981191637185</c:v>
                </c:pt>
                <c:pt idx="2890">
                  <c:v>59.467516183857185</c:v>
                </c:pt>
                <c:pt idx="2891">
                  <c:v>59.491991043087189</c:v>
                </c:pt>
                <c:pt idx="2892">
                  <c:v>59.512506008147184</c:v>
                </c:pt>
                <c:pt idx="2893">
                  <c:v>59.533025979997191</c:v>
                </c:pt>
                <c:pt idx="2894">
                  <c:v>59.557538986207192</c:v>
                </c:pt>
                <c:pt idx="2895">
                  <c:v>59.578036069867188</c:v>
                </c:pt>
                <c:pt idx="2896">
                  <c:v>59.598562002177189</c:v>
                </c:pt>
                <c:pt idx="2897">
                  <c:v>59.62306118011719</c:v>
                </c:pt>
                <c:pt idx="2898">
                  <c:v>59.643570184707187</c:v>
                </c:pt>
                <c:pt idx="2899">
                  <c:v>59.66410398483719</c:v>
                </c:pt>
                <c:pt idx="2900">
                  <c:v>59.688596010207185</c:v>
                </c:pt>
                <c:pt idx="2901">
                  <c:v>59.709084987637191</c:v>
                </c:pt>
                <c:pt idx="2902">
                  <c:v>59.72962903976719</c:v>
                </c:pt>
                <c:pt idx="2903">
                  <c:v>59.754117012027187</c:v>
                </c:pt>
                <c:pt idx="2904">
                  <c:v>59.77467703819719</c:v>
                </c:pt>
                <c:pt idx="2905">
                  <c:v>59.795153141017188</c:v>
                </c:pt>
                <c:pt idx="2906">
                  <c:v>59.81964302062719</c:v>
                </c:pt>
                <c:pt idx="2907">
                  <c:v>59.840217113497189</c:v>
                </c:pt>
                <c:pt idx="2908">
                  <c:v>59.860702037807187</c:v>
                </c:pt>
                <c:pt idx="2909">
                  <c:v>59.885194063187186</c:v>
                </c:pt>
                <c:pt idx="2910">
                  <c:v>59.90573406219719</c:v>
                </c:pt>
                <c:pt idx="2911">
                  <c:v>59.92622613906719</c:v>
                </c:pt>
                <c:pt idx="2912">
                  <c:v>59.950733184817189</c:v>
                </c:pt>
                <c:pt idx="2913">
                  <c:v>59.97127699851719</c:v>
                </c:pt>
                <c:pt idx="2914">
                  <c:v>59.991755962367186</c:v>
                </c:pt>
                <c:pt idx="2915">
                  <c:v>60.016241073607191</c:v>
                </c:pt>
                <c:pt idx="2916">
                  <c:v>60.036792039867187</c:v>
                </c:pt>
                <c:pt idx="2917">
                  <c:v>60.057285070417187</c:v>
                </c:pt>
                <c:pt idx="2918">
                  <c:v>60.08179402351719</c:v>
                </c:pt>
                <c:pt idx="2919">
                  <c:v>60.10231614112719</c:v>
                </c:pt>
                <c:pt idx="2920">
                  <c:v>60.122811079027187</c:v>
                </c:pt>
                <c:pt idx="2921">
                  <c:v>60.14732217788719</c:v>
                </c:pt>
                <c:pt idx="2922">
                  <c:v>60.167860984807191</c:v>
                </c:pt>
                <c:pt idx="2923">
                  <c:v>60.18837714195719</c:v>
                </c:pt>
                <c:pt idx="2924">
                  <c:v>60.212846040727186</c:v>
                </c:pt>
                <c:pt idx="2925">
                  <c:v>60.233386039737191</c:v>
                </c:pt>
                <c:pt idx="2926">
                  <c:v>60.253903150557186</c:v>
                </c:pt>
                <c:pt idx="2927">
                  <c:v>60.278380155567191</c:v>
                </c:pt>
                <c:pt idx="2928">
                  <c:v>60.298935174937185</c:v>
                </c:pt>
                <c:pt idx="2929">
                  <c:v>60.319439172747188</c:v>
                </c:pt>
                <c:pt idx="2930">
                  <c:v>60.343913078307189</c:v>
                </c:pt>
                <c:pt idx="2931">
                  <c:v>60.364490985867185</c:v>
                </c:pt>
                <c:pt idx="2932">
                  <c:v>60.384957075117185</c:v>
                </c:pt>
                <c:pt idx="2933">
                  <c:v>60.409461021427191</c:v>
                </c:pt>
                <c:pt idx="2934">
                  <c:v>60.429987192157185</c:v>
                </c:pt>
                <c:pt idx="2935">
                  <c:v>60.450509071347184</c:v>
                </c:pt>
                <c:pt idx="2936">
                  <c:v>60.474975109097187</c:v>
                </c:pt>
                <c:pt idx="2937">
                  <c:v>60.495501041417185</c:v>
                </c:pt>
                <c:pt idx="2938">
                  <c:v>60.516039133067189</c:v>
                </c:pt>
                <c:pt idx="2939">
                  <c:v>60.540527105327186</c:v>
                </c:pt>
                <c:pt idx="2940">
                  <c:v>60.561053037647184</c:v>
                </c:pt>
                <c:pt idx="2941">
                  <c:v>60.581561088557187</c:v>
                </c:pt>
                <c:pt idx="2942">
                  <c:v>60.606062173847185</c:v>
                </c:pt>
                <c:pt idx="2943">
                  <c:v>60.62660503387719</c:v>
                </c:pt>
                <c:pt idx="2944">
                  <c:v>60.647065162657185</c:v>
                </c:pt>
                <c:pt idx="2945">
                  <c:v>60.671559095387188</c:v>
                </c:pt>
                <c:pt idx="2946">
                  <c:v>60.692099094387189</c:v>
                </c:pt>
                <c:pt idx="2947">
                  <c:v>60.712614059447191</c:v>
                </c:pt>
                <c:pt idx="2948">
                  <c:v>60.737091064457189</c:v>
                </c:pt>
                <c:pt idx="2949">
                  <c:v>60.757647037507191</c:v>
                </c:pt>
                <c:pt idx="2950">
                  <c:v>60.778146028517185</c:v>
                </c:pt>
                <c:pt idx="2951">
                  <c:v>60.802633047107186</c:v>
                </c:pt>
                <c:pt idx="2952">
                  <c:v>60.82317209243719</c:v>
                </c:pt>
                <c:pt idx="2953">
                  <c:v>60.843687057497185</c:v>
                </c:pt>
                <c:pt idx="2954">
                  <c:v>60.868162155147189</c:v>
                </c:pt>
                <c:pt idx="2955">
                  <c:v>60.888696193697186</c:v>
                </c:pt>
                <c:pt idx="2956">
                  <c:v>60.909216165547186</c:v>
                </c:pt>
                <c:pt idx="2957">
                  <c:v>60.933693170547187</c:v>
                </c:pt>
                <c:pt idx="2958">
                  <c:v>62.740473031997666</c:v>
                </c:pt>
                <c:pt idx="2959">
                  <c:v>62.74094700813292</c:v>
                </c:pt>
                <c:pt idx="2960">
                  <c:v>62.741408109664896</c:v>
                </c:pt>
                <c:pt idx="2961">
                  <c:v>62.741835117340067</c:v>
                </c:pt>
                <c:pt idx="2962">
                  <c:v>62.742257118225076</c:v>
                </c:pt>
                <c:pt idx="2963">
                  <c:v>62.742675065994248</c:v>
                </c:pt>
                <c:pt idx="2964">
                  <c:v>62.743096113204942</c:v>
                </c:pt>
                <c:pt idx="2965">
                  <c:v>62.74351596832274</c:v>
                </c:pt>
                <c:pt idx="2966">
                  <c:v>62.743939161300652</c:v>
                </c:pt>
                <c:pt idx="2967">
                  <c:v>62.744356155395486</c:v>
                </c:pt>
                <c:pt idx="2968">
                  <c:v>62.744775056838982</c:v>
                </c:pt>
                <c:pt idx="2969">
                  <c:v>62.74519300460814</c:v>
                </c:pt>
                <c:pt idx="2970">
                  <c:v>62.745445966720567</c:v>
                </c:pt>
                <c:pt idx="2971">
                  <c:v>62.745521068572977</c:v>
                </c:pt>
                <c:pt idx="2972">
                  <c:v>62.745596170425401</c:v>
                </c:pt>
                <c:pt idx="2973">
                  <c:v>62.745670080184922</c:v>
                </c:pt>
                <c:pt idx="2974">
                  <c:v>62.745743989944437</c:v>
                </c:pt>
                <c:pt idx="2975">
                  <c:v>62.745818138122551</c:v>
                </c:pt>
                <c:pt idx="2976">
                  <c:v>62.745895147323601</c:v>
                </c:pt>
                <c:pt idx="2977">
                  <c:v>62.745972156524651</c:v>
                </c:pt>
                <c:pt idx="2978">
                  <c:v>62.74605011940001</c:v>
                </c:pt>
                <c:pt idx="2979">
                  <c:v>62.74612712860106</c:v>
                </c:pt>
                <c:pt idx="2980">
                  <c:v>62.746203184127786</c:v>
                </c:pt>
                <c:pt idx="2981">
                  <c:v>62.746279001235948</c:v>
                </c:pt>
                <c:pt idx="2982">
                  <c:v>62.746355056762681</c:v>
                </c:pt>
                <c:pt idx="2983">
                  <c:v>62.746431112289422</c:v>
                </c:pt>
                <c:pt idx="2984">
                  <c:v>62.746507167816148</c:v>
                </c:pt>
                <c:pt idx="2985">
                  <c:v>62.746582031249986</c:v>
                </c:pt>
                <c:pt idx="2986">
                  <c:v>62.746658086776719</c:v>
                </c:pt>
                <c:pt idx="2987">
                  <c:v>62.746734142303445</c:v>
                </c:pt>
                <c:pt idx="2988">
                  <c:v>62.746810197830186</c:v>
                </c:pt>
                <c:pt idx="2989">
                  <c:v>62.746885061264017</c:v>
                </c:pt>
                <c:pt idx="2990">
                  <c:v>62.746961116790757</c:v>
                </c:pt>
                <c:pt idx="2991">
                  <c:v>62.747035980224602</c:v>
                </c:pt>
                <c:pt idx="2992">
                  <c:v>62.747112035751329</c:v>
                </c:pt>
                <c:pt idx="2993">
                  <c:v>62.747189044952378</c:v>
                </c:pt>
                <c:pt idx="2994">
                  <c:v>62.747265100479112</c:v>
                </c:pt>
                <c:pt idx="2995">
                  <c:v>62.74733996391295</c:v>
                </c:pt>
                <c:pt idx="2996">
                  <c:v>62.747416019439676</c:v>
                </c:pt>
                <c:pt idx="2997">
                  <c:v>62.747492074966416</c:v>
                </c:pt>
                <c:pt idx="2998">
                  <c:v>62.74756813049315</c:v>
                </c:pt>
                <c:pt idx="2999">
                  <c:v>62.747644186019876</c:v>
                </c:pt>
                <c:pt idx="3000">
                  <c:v>62.747720003128038</c:v>
                </c:pt>
                <c:pt idx="3001">
                  <c:v>62.747796058654771</c:v>
                </c:pt>
                <c:pt idx="3002">
                  <c:v>62.747872114181511</c:v>
                </c:pt>
                <c:pt idx="3003">
                  <c:v>62.747946977615342</c:v>
                </c:pt>
                <c:pt idx="3004">
                  <c:v>62.748023033142076</c:v>
                </c:pt>
                <c:pt idx="3005">
                  <c:v>62.748098134994486</c:v>
                </c:pt>
                <c:pt idx="3006">
                  <c:v>62.748174190521226</c:v>
                </c:pt>
                <c:pt idx="3007">
                  <c:v>62.74825000762938</c:v>
                </c:pt>
                <c:pt idx="3008">
                  <c:v>62.748345136642442</c:v>
                </c:pt>
                <c:pt idx="3009">
                  <c:v>62.748421192169182</c:v>
                </c:pt>
                <c:pt idx="3010">
                  <c:v>62.74849700927733</c:v>
                </c:pt>
                <c:pt idx="3011">
                  <c:v>62.748573064804056</c:v>
                </c:pt>
                <c:pt idx="3012">
                  <c:v>62.74864816665648</c:v>
                </c:pt>
                <c:pt idx="3013">
                  <c:v>62.748723983764641</c:v>
                </c:pt>
                <c:pt idx="3014">
                  <c:v>62.748800039291368</c:v>
                </c:pt>
                <c:pt idx="3015">
                  <c:v>62.748875141143792</c:v>
                </c:pt>
                <c:pt idx="3016">
                  <c:v>62.748951196670518</c:v>
                </c:pt>
                <c:pt idx="3017">
                  <c:v>62.749027013778672</c:v>
                </c:pt>
                <c:pt idx="3018">
                  <c:v>62.749103069305406</c:v>
                </c:pt>
                <c:pt idx="3019">
                  <c:v>62.749179124832139</c:v>
                </c:pt>
                <c:pt idx="3020">
                  <c:v>62.749258995056138</c:v>
                </c:pt>
                <c:pt idx="3021">
                  <c:v>62.749335050582872</c:v>
                </c:pt>
                <c:pt idx="3022">
                  <c:v>62.749412059783921</c:v>
                </c:pt>
                <c:pt idx="3023">
                  <c:v>62.749488115310662</c:v>
                </c:pt>
                <c:pt idx="3024">
                  <c:v>62.749564170837388</c:v>
                </c:pt>
                <c:pt idx="3025">
                  <c:v>62.749639987945542</c:v>
                </c:pt>
                <c:pt idx="3026">
                  <c:v>62.749716043472276</c:v>
                </c:pt>
                <c:pt idx="3027">
                  <c:v>62.749792098999009</c:v>
                </c:pt>
                <c:pt idx="3028">
                  <c:v>62.749868154525736</c:v>
                </c:pt>
                <c:pt idx="3029">
                  <c:v>62.749943971633897</c:v>
                </c:pt>
                <c:pt idx="3030">
                  <c:v>62.750022172927828</c:v>
                </c:pt>
                <c:pt idx="3031">
                  <c:v>62.750097990036032</c:v>
                </c:pt>
                <c:pt idx="3032">
                  <c:v>62.75017404556273</c:v>
                </c:pt>
                <c:pt idx="3033">
                  <c:v>62.750250101089428</c:v>
                </c:pt>
                <c:pt idx="3034">
                  <c:v>62.750326156616232</c:v>
                </c:pt>
                <c:pt idx="3035">
                  <c:v>62.75040197372433</c:v>
                </c:pt>
                <c:pt idx="3036">
                  <c:v>62.750478982925429</c:v>
                </c:pt>
                <c:pt idx="3037">
                  <c:v>62.750555038452127</c:v>
                </c:pt>
                <c:pt idx="3038">
                  <c:v>62.750631093978832</c:v>
                </c:pt>
                <c:pt idx="3039">
                  <c:v>62.750707149505629</c:v>
                </c:pt>
                <c:pt idx="3040">
                  <c:v>62.750782966613727</c:v>
                </c:pt>
                <c:pt idx="3041">
                  <c:v>62.770629167556727</c:v>
                </c:pt>
                <c:pt idx="3042">
                  <c:v>62.79113197326663</c:v>
                </c:pt>
                <c:pt idx="3043">
                  <c:v>62.811460018157931</c:v>
                </c:pt>
                <c:pt idx="3044">
                  <c:v>62.836038112640331</c:v>
                </c:pt>
                <c:pt idx="3045">
                  <c:v>62.856590986251732</c:v>
                </c:pt>
                <c:pt idx="3046">
                  <c:v>62.877140045165731</c:v>
                </c:pt>
                <c:pt idx="3047">
                  <c:v>62.901679039001728</c:v>
                </c:pt>
                <c:pt idx="3048">
                  <c:v>62.922209024429726</c:v>
                </c:pt>
                <c:pt idx="3049">
                  <c:v>62.942644119262731</c:v>
                </c:pt>
                <c:pt idx="3050">
                  <c:v>62.96722817420973</c:v>
                </c:pt>
                <c:pt idx="3051">
                  <c:v>62.987737178802732</c:v>
                </c:pt>
                <c:pt idx="3052">
                  <c:v>63.008221149444729</c:v>
                </c:pt>
                <c:pt idx="3053">
                  <c:v>63.032759189605727</c:v>
                </c:pt>
                <c:pt idx="3054">
                  <c:v>63.053280115127727</c:v>
                </c:pt>
                <c:pt idx="3055">
                  <c:v>63.073750019073728</c:v>
                </c:pt>
                <c:pt idx="3056">
                  <c:v>63.098283052444728</c:v>
                </c:pt>
                <c:pt idx="3057">
                  <c:v>63.118777990340732</c:v>
                </c:pt>
                <c:pt idx="3058">
                  <c:v>63.139301061630732</c:v>
                </c:pt>
                <c:pt idx="3059">
                  <c:v>63.163829088210726</c:v>
                </c:pt>
                <c:pt idx="3060">
                  <c:v>63.184329986572727</c:v>
                </c:pt>
                <c:pt idx="3061">
                  <c:v>63.204822063445732</c:v>
                </c:pt>
                <c:pt idx="3062">
                  <c:v>63.22933197021473</c:v>
                </c:pt>
                <c:pt idx="3063">
                  <c:v>63.249862194061727</c:v>
                </c:pt>
                <c:pt idx="3064">
                  <c:v>63.270359039306726</c:v>
                </c:pt>
                <c:pt idx="3065">
                  <c:v>63.294881105422732</c:v>
                </c:pt>
                <c:pt idx="3066">
                  <c:v>63.315380096435732</c:v>
                </c:pt>
                <c:pt idx="3067">
                  <c:v>63.335870981216729</c:v>
                </c:pt>
                <c:pt idx="3068">
                  <c:v>63.36043000221273</c:v>
                </c:pt>
                <c:pt idx="3069">
                  <c:v>63.380952119827732</c:v>
                </c:pt>
                <c:pt idx="3070">
                  <c:v>63.401487112045729</c:v>
                </c:pt>
                <c:pt idx="3071">
                  <c:v>63.425980091094729</c:v>
                </c:pt>
                <c:pt idx="3072">
                  <c:v>63.44648313522373</c:v>
                </c:pt>
                <c:pt idx="3073">
                  <c:v>63.466974020004727</c:v>
                </c:pt>
                <c:pt idx="3074">
                  <c:v>63.491465091705727</c:v>
                </c:pt>
                <c:pt idx="3075">
                  <c:v>63.512006998061729</c:v>
                </c:pt>
                <c:pt idx="3076">
                  <c:v>63.532503128051729</c:v>
                </c:pt>
                <c:pt idx="3077">
                  <c:v>63.556992053985731</c:v>
                </c:pt>
                <c:pt idx="3078">
                  <c:v>63.577480077743729</c:v>
                </c:pt>
                <c:pt idx="3079">
                  <c:v>63.598064184188729</c:v>
                </c:pt>
                <c:pt idx="3080">
                  <c:v>63.622581005096727</c:v>
                </c:pt>
                <c:pt idx="3081">
                  <c:v>63.643083095550729</c:v>
                </c:pt>
                <c:pt idx="3082">
                  <c:v>63.663578033447727</c:v>
                </c:pt>
                <c:pt idx="3083">
                  <c:v>63.688112974166728</c:v>
                </c:pt>
                <c:pt idx="3084">
                  <c:v>63.708605051040728</c:v>
                </c:pt>
                <c:pt idx="3085">
                  <c:v>63.729103088378729</c:v>
                </c:pt>
                <c:pt idx="3086">
                  <c:v>63.753628969196726</c:v>
                </c:pt>
                <c:pt idx="3087">
                  <c:v>63.774130105976731</c:v>
                </c:pt>
                <c:pt idx="3088">
                  <c:v>63.798645019526731</c:v>
                </c:pt>
                <c:pt idx="3089">
                  <c:v>63.819139003756732</c:v>
                </c:pt>
                <c:pt idx="3090">
                  <c:v>63.839557170866726</c:v>
                </c:pt>
                <c:pt idx="3091">
                  <c:v>63.86415004730673</c:v>
                </c:pt>
                <c:pt idx="3092">
                  <c:v>63.884711027146729</c:v>
                </c:pt>
                <c:pt idx="3093">
                  <c:v>63.905204057696729</c:v>
                </c:pt>
                <c:pt idx="3094">
                  <c:v>63.929737091066727</c:v>
                </c:pt>
                <c:pt idx="3095">
                  <c:v>63.950237035746731</c:v>
                </c:pt>
                <c:pt idx="3096">
                  <c:v>63.970733165736732</c:v>
                </c:pt>
                <c:pt idx="3097">
                  <c:v>63.99523615836673</c:v>
                </c:pt>
                <c:pt idx="3098">
                  <c:v>64.015761137006734</c:v>
                </c:pt>
                <c:pt idx="3099">
                  <c:v>64.036286115646732</c:v>
                </c:pt>
                <c:pt idx="3100">
                  <c:v>64.060796976086735</c:v>
                </c:pt>
                <c:pt idx="3101">
                  <c:v>64.081326007846741</c:v>
                </c:pt>
                <c:pt idx="3102">
                  <c:v>64.101830005646747</c:v>
                </c:pt>
                <c:pt idx="3103">
                  <c:v>64.126320123676749</c:v>
                </c:pt>
                <c:pt idx="3104">
                  <c:v>64.146835088726746</c:v>
                </c:pt>
                <c:pt idx="3105">
                  <c:v>64.167339086536742</c:v>
                </c:pt>
                <c:pt idx="3106">
                  <c:v>64.191848039626748</c:v>
                </c:pt>
                <c:pt idx="3107">
                  <c:v>64.212375164036757</c:v>
                </c:pt>
                <c:pt idx="3108">
                  <c:v>64.232788085936761</c:v>
                </c:pt>
                <c:pt idx="3109">
                  <c:v>64.257425069806757</c:v>
                </c:pt>
                <c:pt idx="3110">
                  <c:v>64.277904987336754</c:v>
                </c:pt>
                <c:pt idx="3111">
                  <c:v>64.298418998716755</c:v>
                </c:pt>
                <c:pt idx="3112">
                  <c:v>64.322925090786754</c:v>
                </c:pt>
                <c:pt idx="3113">
                  <c:v>64.343473196026764</c:v>
                </c:pt>
                <c:pt idx="3114">
                  <c:v>64.36394715308677</c:v>
                </c:pt>
                <c:pt idx="3115">
                  <c:v>64.388447046276767</c:v>
                </c:pt>
                <c:pt idx="3116">
                  <c:v>64.408962965006765</c:v>
                </c:pt>
                <c:pt idx="3117">
                  <c:v>64.42949008941676</c:v>
                </c:pt>
                <c:pt idx="3118">
                  <c:v>64.453967094416754</c:v>
                </c:pt>
                <c:pt idx="3119">
                  <c:v>64.474514961246754</c:v>
                </c:pt>
                <c:pt idx="3120">
                  <c:v>64.495016098026753</c:v>
                </c:pt>
                <c:pt idx="3121">
                  <c:v>64.519524097446748</c:v>
                </c:pt>
                <c:pt idx="3122">
                  <c:v>64.540040016176746</c:v>
                </c:pt>
                <c:pt idx="3123">
                  <c:v>64.56053614616674</c:v>
                </c:pt>
                <c:pt idx="3124">
                  <c:v>64.585050106046737</c:v>
                </c:pt>
                <c:pt idx="3125">
                  <c:v>64.605561971666731</c:v>
                </c:pt>
                <c:pt idx="3126">
                  <c:v>64.626067161556733</c:v>
                </c:pt>
                <c:pt idx="3127">
                  <c:v>64.650590181346729</c:v>
                </c:pt>
                <c:pt idx="3128">
                  <c:v>64.671116113666727</c:v>
                </c:pt>
                <c:pt idx="3129">
                  <c:v>64.691615104676728</c:v>
                </c:pt>
                <c:pt idx="3130">
                  <c:v>64.716125965116731</c:v>
                </c:pt>
                <c:pt idx="3131">
                  <c:v>64.73664212226673</c:v>
                </c:pt>
                <c:pt idx="3132">
                  <c:v>64.757138013836723</c:v>
                </c:pt>
                <c:pt idx="3133">
                  <c:v>64.781633138656716</c:v>
                </c:pt>
                <c:pt idx="3134">
                  <c:v>64.802154064176719</c:v>
                </c:pt>
                <c:pt idx="3135">
                  <c:v>64.822645187376722</c:v>
                </c:pt>
                <c:pt idx="3136">
                  <c:v>64.847130060196719</c:v>
                </c:pt>
                <c:pt idx="3137">
                  <c:v>64.867685079576717</c:v>
                </c:pt>
                <c:pt idx="3138">
                  <c:v>64.888192176816716</c:v>
                </c:pt>
                <c:pt idx="3139">
                  <c:v>64.91268897056672</c:v>
                </c:pt>
                <c:pt idx="3140">
                  <c:v>64.933246135706725</c:v>
                </c:pt>
                <c:pt idx="3141">
                  <c:v>64.953716993336727</c:v>
                </c:pt>
                <c:pt idx="3142">
                  <c:v>64.978229045866726</c:v>
                </c:pt>
                <c:pt idx="3143">
                  <c:v>64.998749971386729</c:v>
                </c:pt>
                <c:pt idx="3144">
                  <c:v>65.019251108166728</c:v>
                </c:pt>
                <c:pt idx="3145">
                  <c:v>65.043759107586723</c:v>
                </c:pt>
                <c:pt idx="3146">
                  <c:v>65.064275979996722</c:v>
                </c:pt>
                <c:pt idx="3147">
                  <c:v>65.084774017336727</c:v>
                </c:pt>
                <c:pt idx="3148">
                  <c:v>65.10930919647673</c:v>
                </c:pt>
                <c:pt idx="3149">
                  <c:v>65.129826068876724</c:v>
                </c:pt>
                <c:pt idx="3150">
                  <c:v>65.150300025936716</c:v>
                </c:pt>
                <c:pt idx="3151">
                  <c:v>65.174837112426715</c:v>
                </c:pt>
                <c:pt idx="3152">
                  <c:v>65.19535017013672</c:v>
                </c:pt>
                <c:pt idx="3153">
                  <c:v>65.215856075286723</c:v>
                </c:pt>
                <c:pt idx="3154">
                  <c:v>65.24039506912672</c:v>
                </c:pt>
                <c:pt idx="3155">
                  <c:v>65.260874986646726</c:v>
                </c:pt>
                <c:pt idx="3156">
                  <c:v>65.281386137006734</c:v>
                </c:pt>
                <c:pt idx="3157">
                  <c:v>65.30589413642673</c:v>
                </c:pt>
                <c:pt idx="3158">
                  <c:v>65.32644701003673</c:v>
                </c:pt>
                <c:pt idx="3159">
                  <c:v>65.346925973896731</c:v>
                </c:pt>
                <c:pt idx="3160">
                  <c:v>65.371437072756734</c:v>
                </c:pt>
                <c:pt idx="3161">
                  <c:v>65.391952991486733</c:v>
                </c:pt>
                <c:pt idx="3162">
                  <c:v>65.412479162216727</c:v>
                </c:pt>
                <c:pt idx="3163">
                  <c:v>65.436957120896736</c:v>
                </c:pt>
                <c:pt idx="3164">
                  <c:v>65.457476139066742</c:v>
                </c:pt>
                <c:pt idx="3165">
                  <c:v>65.477991104126744</c:v>
                </c:pt>
                <c:pt idx="3166">
                  <c:v>65.50249004363674</c:v>
                </c:pt>
                <c:pt idx="3167">
                  <c:v>65.523002147676749</c:v>
                </c:pt>
                <c:pt idx="3168">
                  <c:v>65.54350113868675</c:v>
                </c:pt>
                <c:pt idx="3169">
                  <c:v>65.568035125736756</c:v>
                </c:pt>
                <c:pt idx="3170">
                  <c:v>65.588538169856761</c:v>
                </c:pt>
                <c:pt idx="3171">
                  <c:v>65.609052181246767</c:v>
                </c:pt>
                <c:pt idx="3172">
                  <c:v>65.63356304168677</c:v>
                </c:pt>
                <c:pt idx="3173">
                  <c:v>65.654078006746772</c:v>
                </c:pt>
                <c:pt idx="3174">
                  <c:v>65.674576997756773</c:v>
                </c:pt>
                <c:pt idx="3175">
                  <c:v>65.699084043506772</c:v>
                </c:pt>
                <c:pt idx="3176">
                  <c:v>65.719601154326767</c:v>
                </c:pt>
                <c:pt idx="3177">
                  <c:v>65.740123987196768</c:v>
                </c:pt>
                <c:pt idx="3178">
                  <c:v>65.764610052106761</c:v>
                </c:pt>
                <c:pt idx="3179">
                  <c:v>65.78515696525676</c:v>
                </c:pt>
                <c:pt idx="3180">
                  <c:v>65.805638074876754</c:v>
                </c:pt>
                <c:pt idx="3181">
                  <c:v>65.83016204833676</c:v>
                </c:pt>
                <c:pt idx="3182">
                  <c:v>65.850682020186753</c:v>
                </c:pt>
                <c:pt idx="3183">
                  <c:v>65.871180057526743</c:v>
                </c:pt>
                <c:pt idx="3184">
                  <c:v>65.895693063736744</c:v>
                </c:pt>
                <c:pt idx="3185">
                  <c:v>65.916206121446749</c:v>
                </c:pt>
                <c:pt idx="3186">
                  <c:v>65.936702013016756</c:v>
                </c:pt>
                <c:pt idx="3187">
                  <c:v>65.961236000056758</c:v>
                </c:pt>
                <c:pt idx="3188">
                  <c:v>65.981759071346758</c:v>
                </c:pt>
                <c:pt idx="3189">
                  <c:v>66.002230167386756</c:v>
                </c:pt>
                <c:pt idx="3190">
                  <c:v>66.026751995086755</c:v>
                </c:pt>
                <c:pt idx="3191">
                  <c:v>66.047276973726753</c:v>
                </c:pt>
                <c:pt idx="3192">
                  <c:v>66.067756175996749</c:v>
                </c:pt>
                <c:pt idx="3193">
                  <c:v>66.092292070386748</c:v>
                </c:pt>
                <c:pt idx="3194">
                  <c:v>66.11280703544675</c:v>
                </c:pt>
                <c:pt idx="3195">
                  <c:v>66.133342027666757</c:v>
                </c:pt>
                <c:pt idx="3196">
                  <c:v>66.157821178436762</c:v>
                </c:pt>
                <c:pt idx="3197">
                  <c:v>66.17833113670676</c:v>
                </c:pt>
                <c:pt idx="3198">
                  <c:v>66.198831081386757</c:v>
                </c:pt>
                <c:pt idx="3199">
                  <c:v>66.223417043686752</c:v>
                </c:pt>
                <c:pt idx="3200">
                  <c:v>66.24384903907675</c:v>
                </c:pt>
                <c:pt idx="3201">
                  <c:v>66.264409065246753</c:v>
                </c:pt>
                <c:pt idx="3202">
                  <c:v>66.288896083836747</c:v>
                </c:pt>
                <c:pt idx="3203">
                  <c:v>66.309411048886744</c:v>
                </c:pt>
                <c:pt idx="3204">
                  <c:v>66.329928159716744</c:v>
                </c:pt>
                <c:pt idx="3205">
                  <c:v>66.35444211959674</c:v>
                </c:pt>
                <c:pt idx="3206">
                  <c:v>66.374957084656742</c:v>
                </c:pt>
                <c:pt idx="3207">
                  <c:v>66.395523071286746</c:v>
                </c:pt>
                <c:pt idx="3208">
                  <c:v>66.41996502876674</c:v>
                </c:pt>
                <c:pt idx="3209">
                  <c:v>66.440505027766747</c:v>
                </c:pt>
                <c:pt idx="3210">
                  <c:v>66.461017131806756</c:v>
                </c:pt>
                <c:pt idx="3211">
                  <c:v>66.485496044156761</c:v>
                </c:pt>
                <c:pt idx="3212">
                  <c:v>66.506033182146766</c:v>
                </c:pt>
                <c:pt idx="3213">
                  <c:v>66.52653503417676</c:v>
                </c:pt>
                <c:pt idx="3214">
                  <c:v>66.551042079926759</c:v>
                </c:pt>
                <c:pt idx="3215">
                  <c:v>66.571561098096751</c:v>
                </c:pt>
                <c:pt idx="3216">
                  <c:v>66.592086076736749</c:v>
                </c:pt>
                <c:pt idx="3217">
                  <c:v>66.616569995876745</c:v>
                </c:pt>
                <c:pt idx="3218">
                  <c:v>66.63708806037674</c:v>
                </c:pt>
                <c:pt idx="3219">
                  <c:v>66.657629013056749</c:v>
                </c:pt>
                <c:pt idx="3220">
                  <c:v>66.68210411071675</c:v>
                </c:pt>
                <c:pt idx="3221">
                  <c:v>66.702641963956751</c:v>
                </c:pt>
                <c:pt idx="3222">
                  <c:v>66.723154067996745</c:v>
                </c:pt>
                <c:pt idx="3223">
                  <c:v>66.747635126116748</c:v>
                </c:pt>
                <c:pt idx="3224">
                  <c:v>66.768153190616744</c:v>
                </c:pt>
                <c:pt idx="3225">
                  <c:v>66.788678169246737</c:v>
                </c:pt>
                <c:pt idx="3226">
                  <c:v>66.813169002536739</c:v>
                </c:pt>
                <c:pt idx="3227">
                  <c:v>66.833688974376741</c:v>
                </c:pt>
                <c:pt idx="3228">
                  <c:v>66.854202985766747</c:v>
                </c:pt>
                <c:pt idx="3229">
                  <c:v>66.878719091416755</c:v>
                </c:pt>
                <c:pt idx="3230">
                  <c:v>66.899250030516754</c:v>
                </c:pt>
                <c:pt idx="3231">
                  <c:v>66.919752120966763</c:v>
                </c:pt>
                <c:pt idx="3232">
                  <c:v>66.944260120396763</c:v>
                </c:pt>
                <c:pt idx="3233">
                  <c:v>66.96482896804676</c:v>
                </c:pt>
                <c:pt idx="3234">
                  <c:v>66.985277175906759</c:v>
                </c:pt>
                <c:pt idx="3235">
                  <c:v>67.009732961656752</c:v>
                </c:pt>
                <c:pt idx="3236">
                  <c:v>67.030272006986749</c:v>
                </c:pt>
                <c:pt idx="3237">
                  <c:v>67.050778150556752</c:v>
                </c:pt>
                <c:pt idx="3238">
                  <c:v>67.075278043746749</c:v>
                </c:pt>
                <c:pt idx="3239">
                  <c:v>67.095811128616745</c:v>
                </c:pt>
                <c:pt idx="3240">
                  <c:v>67.11633896827675</c:v>
                </c:pt>
                <c:pt idx="3241">
                  <c:v>67.140827178956755</c:v>
                </c:pt>
                <c:pt idx="3242">
                  <c:v>67.161339044566759</c:v>
                </c:pt>
                <c:pt idx="3243">
                  <c:v>67.181899070736762</c:v>
                </c:pt>
                <c:pt idx="3244">
                  <c:v>67.206387042996766</c:v>
                </c:pt>
                <c:pt idx="3245">
                  <c:v>67.226870059966771</c:v>
                </c:pt>
                <c:pt idx="3246">
                  <c:v>67.247393131256771</c:v>
                </c:pt>
                <c:pt idx="3247">
                  <c:v>67.271906137466772</c:v>
                </c:pt>
                <c:pt idx="3248">
                  <c:v>67.292419195176777</c:v>
                </c:pt>
                <c:pt idx="3249">
                  <c:v>67.312956094746781</c:v>
                </c:pt>
                <c:pt idx="3250">
                  <c:v>67.337464094166776</c:v>
                </c:pt>
                <c:pt idx="3251">
                  <c:v>67.35796117782678</c:v>
                </c:pt>
                <c:pt idx="3252">
                  <c:v>67.378534078596772</c:v>
                </c:pt>
                <c:pt idx="3253">
                  <c:v>67.402989149096769</c:v>
                </c:pt>
                <c:pt idx="3254">
                  <c:v>67.423489093776766</c:v>
                </c:pt>
                <c:pt idx="3255">
                  <c:v>67.444156169886767</c:v>
                </c:pt>
                <c:pt idx="3256">
                  <c:v>67.468482971186759</c:v>
                </c:pt>
                <c:pt idx="3257">
                  <c:v>67.489015102386759</c:v>
                </c:pt>
                <c:pt idx="3258">
                  <c:v>67.509560108186761</c:v>
                </c:pt>
                <c:pt idx="3259">
                  <c:v>67.534065008166763</c:v>
                </c:pt>
                <c:pt idx="3260">
                  <c:v>67.554542064666762</c:v>
                </c:pt>
                <c:pt idx="3261">
                  <c:v>67.575088024136761</c:v>
                </c:pt>
                <c:pt idx="3262">
                  <c:v>67.599577188496752</c:v>
                </c:pt>
                <c:pt idx="3263">
                  <c:v>67.620100975036749</c:v>
                </c:pt>
                <c:pt idx="3264">
                  <c:v>67.640613079066753</c:v>
                </c:pt>
                <c:pt idx="3265">
                  <c:v>67.665102005006744</c:v>
                </c:pt>
                <c:pt idx="3266">
                  <c:v>67.685603141786743</c:v>
                </c:pt>
                <c:pt idx="3267">
                  <c:v>67.706137180326749</c:v>
                </c:pt>
                <c:pt idx="3268">
                  <c:v>67.730628967286748</c:v>
                </c:pt>
                <c:pt idx="3269">
                  <c:v>67.751195192336752</c:v>
                </c:pt>
                <c:pt idx="3270">
                  <c:v>70.550530910491943</c:v>
                </c:pt>
                <c:pt idx="3271">
                  <c:v>70.551003932952881</c:v>
                </c:pt>
                <c:pt idx="3272">
                  <c:v>70.551454067230225</c:v>
                </c:pt>
                <c:pt idx="3273">
                  <c:v>70.552098035812378</c:v>
                </c:pt>
                <c:pt idx="3274">
                  <c:v>70.552605867385864</c:v>
                </c:pt>
                <c:pt idx="3275">
                  <c:v>70.553030967712402</c:v>
                </c:pt>
                <c:pt idx="3276">
                  <c:v>70.553453922271729</c:v>
                </c:pt>
                <c:pt idx="3277">
                  <c:v>70.553869009017944</c:v>
                </c:pt>
                <c:pt idx="3278">
                  <c:v>70.554286956787109</c:v>
                </c:pt>
                <c:pt idx="3279">
                  <c:v>70.554769039154053</c:v>
                </c:pt>
                <c:pt idx="3280">
                  <c:v>70.555213928222656</c:v>
                </c:pt>
                <c:pt idx="3281">
                  <c:v>70.555397033691406</c:v>
                </c:pt>
                <c:pt idx="3282">
                  <c:v>70.555471897125244</c:v>
                </c:pt>
                <c:pt idx="3283">
                  <c:v>70.555546998977661</c:v>
                </c:pt>
                <c:pt idx="3284">
                  <c:v>70.55563497543335</c:v>
                </c:pt>
                <c:pt idx="3285">
                  <c:v>70.555710077285767</c:v>
                </c:pt>
                <c:pt idx="3286">
                  <c:v>70.555784940719604</c:v>
                </c:pt>
                <c:pt idx="3287">
                  <c:v>70.555859088897705</c:v>
                </c:pt>
                <c:pt idx="3288">
                  <c:v>70.555933952331543</c:v>
                </c:pt>
                <c:pt idx="3289">
                  <c:v>70.55600905418396</c:v>
                </c:pt>
                <c:pt idx="3290">
                  <c:v>70.556082963943481</c:v>
                </c:pt>
                <c:pt idx="3291">
                  <c:v>70.556156873703003</c:v>
                </c:pt>
                <c:pt idx="3292">
                  <c:v>70.55623197555542</c:v>
                </c:pt>
                <c:pt idx="3293">
                  <c:v>70.556305885314941</c:v>
                </c:pt>
                <c:pt idx="3294">
                  <c:v>70.556380987167358</c:v>
                </c:pt>
                <c:pt idx="3295">
                  <c:v>70.55645489692688</c:v>
                </c:pt>
                <c:pt idx="3296">
                  <c:v>70.556529998779297</c:v>
                </c:pt>
                <c:pt idx="3297">
                  <c:v>70.556603908538818</c:v>
                </c:pt>
                <c:pt idx="3298">
                  <c:v>70.556678056716919</c:v>
                </c:pt>
                <c:pt idx="3299">
                  <c:v>70.55675196647644</c:v>
                </c:pt>
                <c:pt idx="3300">
                  <c:v>70.556827068328857</c:v>
                </c:pt>
                <c:pt idx="3301">
                  <c:v>70.556900978088379</c:v>
                </c:pt>
                <c:pt idx="3302">
                  <c:v>70.5569748878479</c:v>
                </c:pt>
                <c:pt idx="3303">
                  <c:v>70.557049989700317</c:v>
                </c:pt>
                <c:pt idx="3304">
                  <c:v>70.557123899459839</c:v>
                </c:pt>
                <c:pt idx="3305">
                  <c:v>70.557198047637939</c:v>
                </c:pt>
                <c:pt idx="3306">
                  <c:v>70.557272911071777</c:v>
                </c:pt>
                <c:pt idx="3307">
                  <c:v>70.557345867156982</c:v>
                </c:pt>
                <c:pt idx="3308">
                  <c:v>70.557420969009399</c:v>
                </c:pt>
                <c:pt idx="3309">
                  <c:v>70.557494878768921</c:v>
                </c:pt>
                <c:pt idx="3310">
                  <c:v>70.557569980621338</c:v>
                </c:pt>
                <c:pt idx="3311">
                  <c:v>70.557643890380859</c:v>
                </c:pt>
                <c:pt idx="3312">
                  <c:v>70.557718992233276</c:v>
                </c:pt>
                <c:pt idx="3313">
                  <c:v>70.557792901992798</c:v>
                </c:pt>
                <c:pt idx="3314">
                  <c:v>70.557868003845215</c:v>
                </c:pt>
                <c:pt idx="3315">
                  <c:v>70.557941913604736</c:v>
                </c:pt>
                <c:pt idx="3316">
                  <c:v>70.558016061782837</c:v>
                </c:pt>
                <c:pt idx="3317">
                  <c:v>70.558089971542358</c:v>
                </c:pt>
                <c:pt idx="3318">
                  <c:v>70.558165073394775</c:v>
                </c:pt>
                <c:pt idx="3319">
                  <c:v>70.558238983154297</c:v>
                </c:pt>
                <c:pt idx="3320">
                  <c:v>70.558314085006714</c:v>
                </c:pt>
                <c:pt idx="3321">
                  <c:v>70.558387994766235</c:v>
                </c:pt>
                <c:pt idx="3322">
                  <c:v>70.558461904525757</c:v>
                </c:pt>
                <c:pt idx="3323">
                  <c:v>70.558536052703857</c:v>
                </c:pt>
                <c:pt idx="3324">
                  <c:v>70.558610916137695</c:v>
                </c:pt>
                <c:pt idx="3325">
                  <c:v>70.558686017990112</c:v>
                </c:pt>
                <c:pt idx="3326">
                  <c:v>70.558759927749634</c:v>
                </c:pt>
                <c:pt idx="3327">
                  <c:v>70.558834075927734</c:v>
                </c:pt>
                <c:pt idx="3328">
                  <c:v>70.558908939361572</c:v>
                </c:pt>
                <c:pt idx="3329">
                  <c:v>70.558984041213989</c:v>
                </c:pt>
                <c:pt idx="3330">
                  <c:v>70.559057950973511</c:v>
                </c:pt>
                <c:pt idx="3331">
                  <c:v>70.559134006500244</c:v>
                </c:pt>
                <c:pt idx="3332">
                  <c:v>70.559210062026978</c:v>
                </c:pt>
                <c:pt idx="3333">
                  <c:v>70.559283971786499</c:v>
                </c:pt>
                <c:pt idx="3334">
                  <c:v>70.559357881546021</c:v>
                </c:pt>
                <c:pt idx="3335">
                  <c:v>70.559432983398438</c:v>
                </c:pt>
                <c:pt idx="3336">
                  <c:v>70.559508085250854</c:v>
                </c:pt>
                <c:pt idx="3337">
                  <c:v>70.559581995010376</c:v>
                </c:pt>
                <c:pt idx="3338">
                  <c:v>70.559656858444214</c:v>
                </c:pt>
                <c:pt idx="3339">
                  <c:v>70.559731006622314</c:v>
                </c:pt>
                <c:pt idx="3340">
                  <c:v>70.559805870056152</c:v>
                </c:pt>
                <c:pt idx="3341">
                  <c:v>70.559880018234253</c:v>
                </c:pt>
                <c:pt idx="3342">
                  <c:v>70.559954881668091</c:v>
                </c:pt>
                <c:pt idx="3343">
                  <c:v>70.560029029846177</c:v>
                </c:pt>
                <c:pt idx="3344">
                  <c:v>70.560103893279987</c:v>
                </c:pt>
                <c:pt idx="3345">
                  <c:v>70.560178995132489</c:v>
                </c:pt>
                <c:pt idx="3346">
                  <c:v>70.560253858566284</c:v>
                </c:pt>
                <c:pt idx="3347">
                  <c:v>70.560328006744385</c:v>
                </c:pt>
                <c:pt idx="3348">
                  <c:v>70.56040287017818</c:v>
                </c:pt>
                <c:pt idx="3349">
                  <c:v>70.560477018356281</c:v>
                </c:pt>
                <c:pt idx="3350">
                  <c:v>70.56055188179019</c:v>
                </c:pt>
                <c:pt idx="3351">
                  <c:v>70.56062602996829</c:v>
                </c:pt>
                <c:pt idx="3352">
                  <c:v>70.560700893402085</c:v>
                </c:pt>
                <c:pt idx="3353">
                  <c:v>70.560781002044678</c:v>
                </c:pt>
                <c:pt idx="3354">
                  <c:v>70.560855865478487</c:v>
                </c:pt>
                <c:pt idx="3355">
                  <c:v>70.56093096733089</c:v>
                </c:pt>
                <c:pt idx="3356">
                  <c:v>70.561006069183378</c:v>
                </c:pt>
                <c:pt idx="3357">
                  <c:v>70.561079978942885</c:v>
                </c:pt>
                <c:pt idx="3358">
                  <c:v>70.561155080795288</c:v>
                </c:pt>
                <c:pt idx="3359">
                  <c:v>70.561228990554781</c:v>
                </c:pt>
                <c:pt idx="3360">
                  <c:v>70.561302900314288</c:v>
                </c:pt>
                <c:pt idx="3361">
                  <c:v>70.561377048492389</c:v>
                </c:pt>
                <c:pt idx="3362">
                  <c:v>70.561451911926284</c:v>
                </c:pt>
                <c:pt idx="3363">
                  <c:v>70.561526060104384</c:v>
                </c:pt>
                <c:pt idx="3364">
                  <c:v>70.56160092353818</c:v>
                </c:pt>
                <c:pt idx="3365">
                  <c:v>70.56167507171628</c:v>
                </c:pt>
                <c:pt idx="3366">
                  <c:v>70.561748981475787</c:v>
                </c:pt>
                <c:pt idx="3367">
                  <c:v>70.56182289123538</c:v>
                </c:pt>
                <c:pt idx="3368">
                  <c:v>70.561897039413481</c:v>
                </c:pt>
                <c:pt idx="3369">
                  <c:v>70.561970949172988</c:v>
                </c:pt>
                <c:pt idx="3370">
                  <c:v>70.562044858932481</c:v>
                </c:pt>
                <c:pt idx="3371">
                  <c:v>70.562119007110581</c:v>
                </c:pt>
                <c:pt idx="3372">
                  <c:v>70.562193870544391</c:v>
                </c:pt>
                <c:pt idx="3373">
                  <c:v>70.562268018722477</c:v>
                </c:pt>
                <c:pt idx="3374">
                  <c:v>70.562342882156386</c:v>
                </c:pt>
                <c:pt idx="3375">
                  <c:v>70.562417030334487</c:v>
                </c:pt>
                <c:pt idx="3376">
                  <c:v>70.56249094009398</c:v>
                </c:pt>
                <c:pt idx="3377">
                  <c:v>70.562565088272081</c:v>
                </c:pt>
                <c:pt idx="3378">
                  <c:v>70.562638998031588</c:v>
                </c:pt>
                <c:pt idx="3379">
                  <c:v>70.56271290779118</c:v>
                </c:pt>
                <c:pt idx="3380">
                  <c:v>70.562787055969281</c:v>
                </c:pt>
                <c:pt idx="3381">
                  <c:v>70.562860965728788</c:v>
                </c:pt>
                <c:pt idx="3382">
                  <c:v>70.562936067581191</c:v>
                </c:pt>
                <c:pt idx="3383">
                  <c:v>70.563009977340684</c:v>
                </c:pt>
                <c:pt idx="3384">
                  <c:v>70.563085079193087</c:v>
                </c:pt>
                <c:pt idx="3385">
                  <c:v>70.563160896301284</c:v>
                </c:pt>
                <c:pt idx="3386">
                  <c:v>70.563235044479384</c:v>
                </c:pt>
                <c:pt idx="3387">
                  <c:v>70.56330990791318</c:v>
                </c:pt>
                <c:pt idx="3388">
                  <c:v>70.563389062881484</c:v>
                </c:pt>
                <c:pt idx="3389">
                  <c:v>70.563468933105483</c:v>
                </c:pt>
                <c:pt idx="3390">
                  <c:v>70.563544034957886</c:v>
                </c:pt>
                <c:pt idx="3391">
                  <c:v>70.563617944717379</c:v>
                </c:pt>
                <c:pt idx="3392">
                  <c:v>70.563692092895479</c:v>
                </c:pt>
                <c:pt idx="3393">
                  <c:v>70.563766002654987</c:v>
                </c:pt>
                <c:pt idx="3394">
                  <c:v>70.563840866088881</c:v>
                </c:pt>
                <c:pt idx="3395">
                  <c:v>70.563915967941284</c:v>
                </c:pt>
                <c:pt idx="3396">
                  <c:v>70.563991069793687</c:v>
                </c:pt>
                <c:pt idx="3397">
                  <c:v>70.564066886901884</c:v>
                </c:pt>
                <c:pt idx="3398">
                  <c:v>70.564141988754287</c:v>
                </c:pt>
                <c:pt idx="3399">
                  <c:v>70.575440883636489</c:v>
                </c:pt>
                <c:pt idx="3400">
                  <c:v>70.599952936172485</c:v>
                </c:pt>
                <c:pt idx="3401">
                  <c:v>70.620411872863784</c:v>
                </c:pt>
                <c:pt idx="3402">
                  <c:v>70.640902042388888</c:v>
                </c:pt>
                <c:pt idx="3403">
                  <c:v>70.665517091751283</c:v>
                </c:pt>
                <c:pt idx="3404">
                  <c:v>70.686027050018282</c:v>
                </c:pt>
                <c:pt idx="3405">
                  <c:v>70.706507921219284</c:v>
                </c:pt>
                <c:pt idx="3406">
                  <c:v>70.731046915054279</c:v>
                </c:pt>
                <c:pt idx="3407">
                  <c:v>70.75154399871829</c:v>
                </c:pt>
                <c:pt idx="3408">
                  <c:v>70.772048950195284</c:v>
                </c:pt>
                <c:pt idx="3409">
                  <c:v>70.79658102989228</c:v>
                </c:pt>
                <c:pt idx="3410">
                  <c:v>70.817096948623288</c:v>
                </c:pt>
                <c:pt idx="3411">
                  <c:v>70.837591886520286</c:v>
                </c:pt>
                <c:pt idx="3412">
                  <c:v>70.862102985382279</c:v>
                </c:pt>
                <c:pt idx="3413">
                  <c:v>70.882622003555284</c:v>
                </c:pt>
                <c:pt idx="3414">
                  <c:v>70.903136968612287</c:v>
                </c:pt>
                <c:pt idx="3415">
                  <c:v>70.92762303352329</c:v>
                </c:pt>
                <c:pt idx="3416">
                  <c:v>70.948143005371278</c:v>
                </c:pt>
                <c:pt idx="3417">
                  <c:v>70.968674898147285</c:v>
                </c:pt>
                <c:pt idx="3418">
                  <c:v>70.99317407608028</c:v>
                </c:pt>
                <c:pt idx="3419">
                  <c:v>71.013679981231277</c:v>
                </c:pt>
                <c:pt idx="3420">
                  <c:v>71.03419494628929</c:v>
                </c:pt>
                <c:pt idx="3421">
                  <c:v>71.05874300003029</c:v>
                </c:pt>
                <c:pt idx="3422">
                  <c:v>71.079248905182283</c:v>
                </c:pt>
                <c:pt idx="3423">
                  <c:v>71.09974098205528</c:v>
                </c:pt>
                <c:pt idx="3424">
                  <c:v>71.124273061752291</c:v>
                </c:pt>
                <c:pt idx="3425">
                  <c:v>71.144752025604291</c:v>
                </c:pt>
                <c:pt idx="3426">
                  <c:v>71.165265083313287</c:v>
                </c:pt>
                <c:pt idx="3427">
                  <c:v>71.189795970916279</c:v>
                </c:pt>
                <c:pt idx="3428">
                  <c:v>71.210270881653287</c:v>
                </c:pt>
                <c:pt idx="3429">
                  <c:v>71.230784893036287</c:v>
                </c:pt>
                <c:pt idx="3430">
                  <c:v>71.255415916443283</c:v>
                </c:pt>
                <c:pt idx="3431">
                  <c:v>71.27584791183429</c:v>
                </c:pt>
                <c:pt idx="3432">
                  <c:v>71.29636192321729</c:v>
                </c:pt>
                <c:pt idx="3433">
                  <c:v>71.320874929428285</c:v>
                </c:pt>
                <c:pt idx="3434">
                  <c:v>71.341438055038282</c:v>
                </c:pt>
                <c:pt idx="3435">
                  <c:v>71.36184906959528</c:v>
                </c:pt>
                <c:pt idx="3436">
                  <c:v>71.386403083801284</c:v>
                </c:pt>
                <c:pt idx="3437">
                  <c:v>71.406883955002286</c:v>
                </c:pt>
                <c:pt idx="3438">
                  <c:v>71.427416086197283</c:v>
                </c:pt>
                <c:pt idx="3439">
                  <c:v>71.451942920685283</c:v>
                </c:pt>
                <c:pt idx="3440">
                  <c:v>71.472446918487279</c:v>
                </c:pt>
                <c:pt idx="3441">
                  <c:v>71.49294400215129</c:v>
                </c:pt>
                <c:pt idx="3442">
                  <c:v>71.517468929290288</c:v>
                </c:pt>
                <c:pt idx="3443">
                  <c:v>71.537977933883283</c:v>
                </c:pt>
                <c:pt idx="3444">
                  <c:v>71.558472871776289</c:v>
                </c:pt>
                <c:pt idx="3445">
                  <c:v>71.582983016966281</c:v>
                </c:pt>
                <c:pt idx="3446">
                  <c:v>71.603514909746281</c:v>
                </c:pt>
                <c:pt idx="3447">
                  <c:v>71.623980045316287</c:v>
                </c:pt>
                <c:pt idx="3448">
                  <c:v>71.648527860646283</c:v>
                </c:pt>
                <c:pt idx="3449">
                  <c:v>71.669025897976283</c:v>
                </c:pt>
                <c:pt idx="3450">
                  <c:v>71.689548969266284</c:v>
                </c:pt>
                <c:pt idx="3451">
                  <c:v>71.71407389640629</c:v>
                </c:pt>
                <c:pt idx="3452">
                  <c:v>71.734590053556289</c:v>
                </c:pt>
                <c:pt idx="3453">
                  <c:v>71.755069971086286</c:v>
                </c:pt>
                <c:pt idx="3454">
                  <c:v>71.779618024826277</c:v>
                </c:pt>
                <c:pt idx="3455">
                  <c:v>71.800082921986288</c:v>
                </c:pt>
                <c:pt idx="3456">
                  <c:v>71.820600032806283</c:v>
                </c:pt>
                <c:pt idx="3457">
                  <c:v>71.845133066176288</c:v>
                </c:pt>
                <c:pt idx="3458">
                  <c:v>71.865643978116282</c:v>
                </c:pt>
                <c:pt idx="3459">
                  <c:v>71.886154890056289</c:v>
                </c:pt>
                <c:pt idx="3460">
                  <c:v>71.910678863526286</c:v>
                </c:pt>
                <c:pt idx="3461">
                  <c:v>71.931201934816286</c:v>
                </c:pt>
                <c:pt idx="3462">
                  <c:v>71.951675891876278</c:v>
                </c:pt>
                <c:pt idx="3463">
                  <c:v>71.976207971576287</c:v>
                </c:pt>
                <c:pt idx="3464">
                  <c:v>71.996707916256284</c:v>
                </c:pt>
                <c:pt idx="3465">
                  <c:v>72.017204046246277</c:v>
                </c:pt>
                <c:pt idx="3466">
                  <c:v>72.041713953016284</c:v>
                </c:pt>
                <c:pt idx="3467">
                  <c:v>72.062229871746283</c:v>
                </c:pt>
                <c:pt idx="3468">
                  <c:v>72.08274006843628</c:v>
                </c:pt>
                <c:pt idx="3469">
                  <c:v>72.107261896136279</c:v>
                </c:pt>
                <c:pt idx="3470">
                  <c:v>72.127754926686279</c:v>
                </c:pt>
                <c:pt idx="3471">
                  <c:v>72.148218870166289</c:v>
                </c:pt>
                <c:pt idx="3472">
                  <c:v>72.172788858416283</c:v>
                </c:pt>
                <c:pt idx="3473">
                  <c:v>72.193280935286282</c:v>
                </c:pt>
                <c:pt idx="3474">
                  <c:v>72.217766046526279</c:v>
                </c:pt>
                <c:pt idx="3475">
                  <c:v>72.238281011586281</c:v>
                </c:pt>
                <c:pt idx="3476">
                  <c:v>72.258817911146281</c:v>
                </c:pt>
                <c:pt idx="3477">
                  <c:v>72.283341884616277</c:v>
                </c:pt>
                <c:pt idx="3478">
                  <c:v>72.303832054136279</c:v>
                </c:pt>
                <c:pt idx="3479">
                  <c:v>72.324337005616286</c:v>
                </c:pt>
                <c:pt idx="3480">
                  <c:v>72.348841905596288</c:v>
                </c:pt>
                <c:pt idx="3481">
                  <c:v>72.369384050366278</c:v>
                </c:pt>
                <c:pt idx="3482">
                  <c:v>72.389888048176289</c:v>
                </c:pt>
                <c:pt idx="3483">
                  <c:v>72.41440701484629</c:v>
                </c:pt>
                <c:pt idx="3484">
                  <c:v>72.434908866886289</c:v>
                </c:pt>
                <c:pt idx="3485">
                  <c:v>72.455412864686281</c:v>
                </c:pt>
                <c:pt idx="3486">
                  <c:v>72.479935884476291</c:v>
                </c:pt>
                <c:pt idx="3487">
                  <c:v>72.500434875486278</c:v>
                </c:pt>
                <c:pt idx="3488">
                  <c:v>72.520948886876283</c:v>
                </c:pt>
                <c:pt idx="3489">
                  <c:v>72.54544901847629</c:v>
                </c:pt>
                <c:pt idx="3490">
                  <c:v>72.565958023076291</c:v>
                </c:pt>
                <c:pt idx="3491">
                  <c:v>72.586442947386288</c:v>
                </c:pt>
                <c:pt idx="3492">
                  <c:v>72.611003875736287</c:v>
                </c:pt>
                <c:pt idx="3493">
                  <c:v>72.63151407241628</c:v>
                </c:pt>
                <c:pt idx="3494">
                  <c:v>72.652005910876284</c:v>
                </c:pt>
                <c:pt idx="3495">
                  <c:v>72.67650008201629</c:v>
                </c:pt>
                <c:pt idx="3496">
                  <c:v>72.697031021116288</c:v>
                </c:pt>
                <c:pt idx="3497">
                  <c:v>72.717531919476286</c:v>
                </c:pt>
                <c:pt idx="3498">
                  <c:v>72.74204397201629</c:v>
                </c:pt>
                <c:pt idx="3499">
                  <c:v>72.762558937076278</c:v>
                </c:pt>
                <c:pt idx="3500">
                  <c:v>72.783112049106279</c:v>
                </c:pt>
                <c:pt idx="3501">
                  <c:v>72.80760097503628</c:v>
                </c:pt>
                <c:pt idx="3502">
                  <c:v>72.828116893766278</c:v>
                </c:pt>
                <c:pt idx="3503">
                  <c:v>72.84861707687628</c:v>
                </c:pt>
                <c:pt idx="3504">
                  <c:v>72.873130083086281</c:v>
                </c:pt>
                <c:pt idx="3505">
                  <c:v>72.893650054936288</c:v>
                </c:pt>
                <c:pt idx="3506">
                  <c:v>72.914139032366279</c:v>
                </c:pt>
                <c:pt idx="3507">
                  <c:v>72.93865799903628</c:v>
                </c:pt>
                <c:pt idx="3508">
                  <c:v>72.959192037586291</c:v>
                </c:pt>
                <c:pt idx="3509">
                  <c:v>72.979671001436287</c:v>
                </c:pt>
                <c:pt idx="3510">
                  <c:v>73.004173040386291</c:v>
                </c:pt>
                <c:pt idx="3511">
                  <c:v>73.024728059766289</c:v>
                </c:pt>
                <c:pt idx="3512">
                  <c:v>73.045217037196281</c:v>
                </c:pt>
                <c:pt idx="3513">
                  <c:v>73.06976389884629</c:v>
                </c:pt>
                <c:pt idx="3514">
                  <c:v>73.090262889866281</c:v>
                </c:pt>
                <c:pt idx="3515">
                  <c:v>73.110785007476281</c:v>
                </c:pt>
                <c:pt idx="3516">
                  <c:v>73.135282993316281</c:v>
                </c:pt>
                <c:pt idx="3517">
                  <c:v>73.155793905256289</c:v>
                </c:pt>
                <c:pt idx="3518">
                  <c:v>73.176287889476285</c:v>
                </c:pt>
                <c:pt idx="3519">
                  <c:v>73.200803041456282</c:v>
                </c:pt>
                <c:pt idx="3520">
                  <c:v>73.221276044846277</c:v>
                </c:pt>
                <c:pt idx="3521">
                  <c:v>73.241853952406288</c:v>
                </c:pt>
                <c:pt idx="3522">
                  <c:v>73.266382932666289</c:v>
                </c:pt>
                <c:pt idx="3523">
                  <c:v>73.28687095641628</c:v>
                </c:pt>
                <c:pt idx="3524">
                  <c:v>73.30736398696628</c:v>
                </c:pt>
                <c:pt idx="3525">
                  <c:v>73.331877946856281</c:v>
                </c:pt>
                <c:pt idx="3526">
                  <c:v>73.352416992186278</c:v>
                </c:pt>
                <c:pt idx="3527">
                  <c:v>73.372889995576287</c:v>
                </c:pt>
                <c:pt idx="3528">
                  <c:v>73.397418022156288</c:v>
                </c:pt>
                <c:pt idx="3529">
                  <c:v>73.417921066286283</c:v>
                </c:pt>
                <c:pt idx="3530">
                  <c:v>73.438443899156283</c:v>
                </c:pt>
                <c:pt idx="3531">
                  <c:v>73.462909936906286</c:v>
                </c:pt>
                <c:pt idx="3532">
                  <c:v>73.483469963076288</c:v>
                </c:pt>
                <c:pt idx="3533">
                  <c:v>73.503969907756286</c:v>
                </c:pt>
                <c:pt idx="3534">
                  <c:v>73.528465986256279</c:v>
                </c:pt>
                <c:pt idx="3535">
                  <c:v>73.54899406432628</c:v>
                </c:pt>
                <c:pt idx="3536">
                  <c:v>73.569494009016282</c:v>
                </c:pt>
                <c:pt idx="3537">
                  <c:v>73.594007015226282</c:v>
                </c:pt>
                <c:pt idx="3538">
                  <c:v>73.61453294753629</c:v>
                </c:pt>
                <c:pt idx="3539">
                  <c:v>73.635020971296285</c:v>
                </c:pt>
                <c:pt idx="3540">
                  <c:v>73.659533023836289</c:v>
                </c:pt>
                <c:pt idx="3541">
                  <c:v>73.68005609512629</c:v>
                </c:pt>
                <c:pt idx="3542">
                  <c:v>73.700567960736279</c:v>
                </c:pt>
                <c:pt idx="3543">
                  <c:v>73.725094079976287</c:v>
                </c:pt>
                <c:pt idx="3544">
                  <c:v>73.74561500549629</c:v>
                </c:pt>
                <c:pt idx="3545">
                  <c:v>73.766098022456291</c:v>
                </c:pt>
                <c:pt idx="3546">
                  <c:v>73.790618896486279</c:v>
                </c:pt>
                <c:pt idx="3547">
                  <c:v>73.81114196777628</c:v>
                </c:pt>
                <c:pt idx="3548">
                  <c:v>73.831623077396287</c:v>
                </c:pt>
                <c:pt idx="3549">
                  <c:v>73.856127977366285</c:v>
                </c:pt>
                <c:pt idx="3550">
                  <c:v>73.876647949216277</c:v>
                </c:pt>
                <c:pt idx="3551">
                  <c:v>73.897171974186278</c:v>
                </c:pt>
                <c:pt idx="3552">
                  <c:v>73.921684026716278</c:v>
                </c:pt>
                <c:pt idx="3553">
                  <c:v>73.942200899126277</c:v>
                </c:pt>
                <c:pt idx="3554">
                  <c:v>73.962697029116285</c:v>
                </c:pt>
                <c:pt idx="3555">
                  <c:v>73.987210035326285</c:v>
                </c:pt>
                <c:pt idx="3556">
                  <c:v>74.007724046706286</c:v>
                </c:pt>
                <c:pt idx="3557">
                  <c:v>74.028218030926283</c:v>
                </c:pt>
                <c:pt idx="3558">
                  <c:v>74.052747011186284</c:v>
                </c:pt>
                <c:pt idx="3559">
                  <c:v>74.073246955876286</c:v>
                </c:pt>
                <c:pt idx="3560">
                  <c:v>74.09377288818628</c:v>
                </c:pt>
                <c:pt idx="3561">
                  <c:v>74.118277072906281</c:v>
                </c:pt>
                <c:pt idx="3562">
                  <c:v>74.138797998426284</c:v>
                </c:pt>
                <c:pt idx="3563">
                  <c:v>74.159287929536291</c:v>
                </c:pt>
                <c:pt idx="3564">
                  <c:v>74.183768033986283</c:v>
                </c:pt>
                <c:pt idx="3565">
                  <c:v>74.204324960706288</c:v>
                </c:pt>
                <c:pt idx="3566">
                  <c:v>74.224673032756286</c:v>
                </c:pt>
                <c:pt idx="3567">
                  <c:v>74.249371051786284</c:v>
                </c:pt>
                <c:pt idx="3568">
                  <c:v>74.269829034806278</c:v>
                </c:pt>
                <c:pt idx="3569">
                  <c:v>74.290327072146283</c:v>
                </c:pt>
                <c:pt idx="3570">
                  <c:v>74.314841985706281</c:v>
                </c:pt>
                <c:pt idx="3571">
                  <c:v>74.335408926006281</c:v>
                </c:pt>
                <c:pt idx="3572">
                  <c:v>74.355889081956278</c:v>
                </c:pt>
                <c:pt idx="3573">
                  <c:v>74.380403995516289</c:v>
                </c:pt>
                <c:pt idx="3574">
                  <c:v>74.400892972946281</c:v>
                </c:pt>
                <c:pt idx="3575">
                  <c:v>74.421427011486287</c:v>
                </c:pt>
                <c:pt idx="3576">
                  <c:v>74.445925951006288</c:v>
                </c:pt>
                <c:pt idx="3577">
                  <c:v>74.466392993926291</c:v>
                </c:pt>
                <c:pt idx="3578">
                  <c:v>74.486933946606285</c:v>
                </c:pt>
                <c:pt idx="3579">
                  <c:v>74.511466979976291</c:v>
                </c:pt>
                <c:pt idx="3580">
                  <c:v>74.531977891926289</c:v>
                </c:pt>
                <c:pt idx="3581">
                  <c:v>74.552495002746284</c:v>
                </c:pt>
                <c:pt idx="3582">
                  <c:v>74.577015876766282</c:v>
                </c:pt>
                <c:pt idx="3583">
                  <c:v>74.597536087036289</c:v>
                </c:pt>
                <c:pt idx="3584">
                  <c:v>74.617985963826285</c:v>
                </c:pt>
                <c:pt idx="3585">
                  <c:v>74.642535924916288</c:v>
                </c:pt>
                <c:pt idx="3586">
                  <c:v>74.663065910336286</c:v>
                </c:pt>
                <c:pt idx="3587">
                  <c:v>74.683554887776282</c:v>
                </c:pt>
                <c:pt idx="3588">
                  <c:v>74.708066940306281</c:v>
                </c:pt>
                <c:pt idx="3589">
                  <c:v>74.728580951686283</c:v>
                </c:pt>
                <c:pt idx="3590">
                  <c:v>74.749096870426285</c:v>
                </c:pt>
                <c:pt idx="3591">
                  <c:v>74.773585081096286</c:v>
                </c:pt>
                <c:pt idx="3592">
                  <c:v>74.79413604736628</c:v>
                </c:pt>
                <c:pt idx="3593">
                  <c:v>74.814686059956287</c:v>
                </c:pt>
                <c:pt idx="3594">
                  <c:v>74.839138984676282</c:v>
                </c:pt>
                <c:pt idx="3595">
                  <c:v>74.859663963316279</c:v>
                </c:pt>
                <c:pt idx="3596">
                  <c:v>74.88019704818629</c:v>
                </c:pt>
                <c:pt idx="3597">
                  <c:v>74.904666900636286</c:v>
                </c:pt>
                <c:pt idx="3598">
                  <c:v>74.925189018246286</c:v>
                </c:pt>
                <c:pt idx="3599">
                  <c:v>74.945677042006281</c:v>
                </c:pt>
                <c:pt idx="3600">
                  <c:v>74.970165967936282</c:v>
                </c:pt>
                <c:pt idx="3601">
                  <c:v>74.990719079976287</c:v>
                </c:pt>
                <c:pt idx="3602">
                  <c:v>75.011226892476287</c:v>
                </c:pt>
                <c:pt idx="3603">
                  <c:v>75.03572297096629</c:v>
                </c:pt>
                <c:pt idx="3604">
                  <c:v>75.056241035466286</c:v>
                </c:pt>
                <c:pt idx="3605">
                  <c:v>75.076756000516284</c:v>
                </c:pt>
                <c:pt idx="3606">
                  <c:v>75.101244926456289</c:v>
                </c:pt>
                <c:pt idx="3607">
                  <c:v>75.121761083606287</c:v>
                </c:pt>
                <c:pt idx="3608">
                  <c:v>75.142282009126291</c:v>
                </c:pt>
                <c:pt idx="3609">
                  <c:v>75.166771888736278</c:v>
                </c:pt>
                <c:pt idx="3610">
                  <c:v>75.187296867366285</c:v>
                </c:pt>
                <c:pt idx="3611">
                  <c:v>75.207830905916282</c:v>
                </c:pt>
                <c:pt idx="3612">
                  <c:v>75.23236107826628</c:v>
                </c:pt>
                <c:pt idx="3613">
                  <c:v>75.252835035326285</c:v>
                </c:pt>
                <c:pt idx="3614">
                  <c:v>75.273357868196285</c:v>
                </c:pt>
                <c:pt idx="3615">
                  <c:v>75.297847032546287</c:v>
                </c:pt>
                <c:pt idx="3616">
                  <c:v>75.318413972856291</c:v>
                </c:pt>
                <c:pt idx="3617">
                  <c:v>75.338891983036291</c:v>
                </c:pt>
                <c:pt idx="3618">
                  <c:v>75.363373041156279</c:v>
                </c:pt>
                <c:pt idx="3619">
                  <c:v>75.383893012996282</c:v>
                </c:pt>
                <c:pt idx="3620">
                  <c:v>75.404459953306286</c:v>
                </c:pt>
                <c:pt idx="3621">
                  <c:v>75.428906917576285</c:v>
                </c:pt>
                <c:pt idx="3622">
                  <c:v>75.449460983276282</c:v>
                </c:pt>
                <c:pt idx="3623">
                  <c:v>75.469992876056281</c:v>
                </c:pt>
                <c:pt idx="3624">
                  <c:v>75.494483947756279</c:v>
                </c:pt>
                <c:pt idx="3625">
                  <c:v>75.514991044996279</c:v>
                </c:pt>
                <c:pt idx="3626">
                  <c:v>75.535503864286284</c:v>
                </c:pt>
                <c:pt idx="3627">
                  <c:v>75.559993982316286</c:v>
                </c:pt>
                <c:pt idx="3628">
                  <c:v>76.370469093322754</c:v>
                </c:pt>
                <c:pt idx="3629">
                  <c:v>76.370933055877686</c:v>
                </c:pt>
                <c:pt idx="3630">
                  <c:v>76.371360063552856</c:v>
                </c:pt>
                <c:pt idx="3631">
                  <c:v>76.371776103973389</c:v>
                </c:pt>
                <c:pt idx="3632">
                  <c:v>76.372191190719604</c:v>
                </c:pt>
                <c:pt idx="3633">
                  <c:v>76.372603178024292</c:v>
                </c:pt>
                <c:pt idx="3634">
                  <c:v>76.373018026351929</c:v>
                </c:pt>
                <c:pt idx="3635">
                  <c:v>76.373461961746216</c:v>
                </c:pt>
                <c:pt idx="3636">
                  <c:v>76.373882055282593</c:v>
                </c:pt>
                <c:pt idx="3637">
                  <c:v>76.374300003051758</c:v>
                </c:pt>
                <c:pt idx="3638">
                  <c:v>76.374771118164063</c:v>
                </c:pt>
                <c:pt idx="3639">
                  <c:v>76.375190019607544</c:v>
                </c:pt>
                <c:pt idx="3640">
                  <c:v>76.375378131866455</c:v>
                </c:pt>
                <c:pt idx="3641">
                  <c:v>76.375450134277344</c:v>
                </c:pt>
                <c:pt idx="3642">
                  <c:v>76.375524044036865</c:v>
                </c:pt>
                <c:pt idx="3643">
                  <c:v>76.37559700012207</c:v>
                </c:pt>
                <c:pt idx="3644">
                  <c:v>76.375670194625854</c:v>
                </c:pt>
                <c:pt idx="3645">
                  <c:v>76.37574315071106</c:v>
                </c:pt>
                <c:pt idx="3646">
                  <c:v>76.375815153121948</c:v>
                </c:pt>
                <c:pt idx="3647">
                  <c:v>76.375888109207153</c:v>
                </c:pt>
                <c:pt idx="3648">
                  <c:v>76.375961065292358</c:v>
                </c:pt>
                <c:pt idx="3649">
                  <c:v>76.376034021377563</c:v>
                </c:pt>
                <c:pt idx="3650">
                  <c:v>76.376106977462769</c:v>
                </c:pt>
                <c:pt idx="3651">
                  <c:v>76.376178979873657</c:v>
                </c:pt>
                <c:pt idx="3652">
                  <c:v>76.376253128051758</c:v>
                </c:pt>
                <c:pt idx="3653">
                  <c:v>76.376326084136963</c:v>
                </c:pt>
                <c:pt idx="3654">
                  <c:v>76.376399040222168</c:v>
                </c:pt>
                <c:pt idx="3655">
                  <c:v>76.376471996307373</c:v>
                </c:pt>
                <c:pt idx="3656">
                  <c:v>76.376543998718262</c:v>
                </c:pt>
                <c:pt idx="3657">
                  <c:v>76.376618146896362</c:v>
                </c:pt>
                <c:pt idx="3658">
                  <c:v>76.376691102981567</c:v>
                </c:pt>
                <c:pt idx="3659">
                  <c:v>76.376764059066772</c:v>
                </c:pt>
                <c:pt idx="3660">
                  <c:v>76.376837968826294</c:v>
                </c:pt>
                <c:pt idx="3661">
                  <c:v>76.376911163330078</c:v>
                </c:pt>
                <c:pt idx="3662">
                  <c:v>76.3769850730896</c:v>
                </c:pt>
                <c:pt idx="3663">
                  <c:v>76.377058982849121</c:v>
                </c:pt>
                <c:pt idx="3664">
                  <c:v>76.377135992050171</c:v>
                </c:pt>
                <c:pt idx="3665">
                  <c:v>76.381467103958158</c:v>
                </c:pt>
                <c:pt idx="3666">
                  <c:v>76.405905961990356</c:v>
                </c:pt>
                <c:pt idx="3667">
                  <c:v>76.426414012908964</c:v>
                </c:pt>
                <c:pt idx="3668">
                  <c:v>76.446838140487657</c:v>
                </c:pt>
                <c:pt idx="3669">
                  <c:v>76.471384048461658</c:v>
                </c:pt>
                <c:pt idx="3670">
                  <c:v>76.491932153701654</c:v>
                </c:pt>
                <c:pt idx="3671">
                  <c:v>76.512526988982657</c:v>
                </c:pt>
                <c:pt idx="3672">
                  <c:v>76.536972045898665</c:v>
                </c:pt>
                <c:pt idx="3673">
                  <c:v>76.557475090026657</c:v>
                </c:pt>
                <c:pt idx="3674">
                  <c:v>76.578005075454655</c:v>
                </c:pt>
                <c:pt idx="3675">
                  <c:v>76.602498054504665</c:v>
                </c:pt>
                <c:pt idx="3676">
                  <c:v>76.622990131378657</c:v>
                </c:pt>
                <c:pt idx="3677">
                  <c:v>76.643529176711667</c:v>
                </c:pt>
                <c:pt idx="3678">
                  <c:v>76.668022155761662</c:v>
                </c:pt>
                <c:pt idx="3679">
                  <c:v>76.688557147979665</c:v>
                </c:pt>
                <c:pt idx="3680">
                  <c:v>76.709056138992665</c:v>
                </c:pt>
                <c:pt idx="3681">
                  <c:v>76.733551025390668</c:v>
                </c:pt>
                <c:pt idx="3682">
                  <c:v>76.754088163375656</c:v>
                </c:pt>
                <c:pt idx="3683">
                  <c:v>76.77460718154866</c:v>
                </c:pt>
                <c:pt idx="3684">
                  <c:v>76.799096107482654</c:v>
                </c:pt>
                <c:pt idx="3685">
                  <c:v>76.819652080535661</c:v>
                </c:pt>
                <c:pt idx="3686">
                  <c:v>76.840149164199659</c:v>
                </c:pt>
                <c:pt idx="3687">
                  <c:v>76.864624023437656</c:v>
                </c:pt>
                <c:pt idx="3688">
                  <c:v>76.885179996490663</c:v>
                </c:pt>
                <c:pt idx="3689">
                  <c:v>76.905647039413665</c:v>
                </c:pt>
                <c:pt idx="3690">
                  <c:v>76.930165052413656</c:v>
                </c:pt>
                <c:pt idx="3691">
                  <c:v>76.950678110122666</c:v>
                </c:pt>
                <c:pt idx="3692">
                  <c:v>76.971207141876661</c:v>
                </c:pt>
                <c:pt idx="3693">
                  <c:v>76.995712995529658</c:v>
                </c:pt>
                <c:pt idx="3694">
                  <c:v>77.016239166259666</c:v>
                </c:pt>
                <c:pt idx="3695">
                  <c:v>77.036736965179657</c:v>
                </c:pt>
                <c:pt idx="3696">
                  <c:v>77.061232089996665</c:v>
                </c:pt>
                <c:pt idx="3697">
                  <c:v>77.081762075424663</c:v>
                </c:pt>
                <c:pt idx="3698">
                  <c:v>77.102259159087666</c:v>
                </c:pt>
                <c:pt idx="3699">
                  <c:v>77.126760005950658</c:v>
                </c:pt>
                <c:pt idx="3700">
                  <c:v>77.147288084029668</c:v>
                </c:pt>
                <c:pt idx="3701">
                  <c:v>77.16781401634266</c:v>
                </c:pt>
                <c:pt idx="3702">
                  <c:v>77.19230914115866</c:v>
                </c:pt>
                <c:pt idx="3703">
                  <c:v>77.212748050689655</c:v>
                </c:pt>
                <c:pt idx="3704">
                  <c:v>77.233349084853657</c:v>
                </c:pt>
                <c:pt idx="3705">
                  <c:v>77.257830142974655</c:v>
                </c:pt>
                <c:pt idx="3706">
                  <c:v>77.278374195098664</c:v>
                </c:pt>
                <c:pt idx="3707">
                  <c:v>77.298860073089656</c:v>
                </c:pt>
                <c:pt idx="3708">
                  <c:v>77.323383092880661</c:v>
                </c:pt>
                <c:pt idx="3709">
                  <c:v>77.343871116638667</c:v>
                </c:pt>
                <c:pt idx="3710">
                  <c:v>77.36446213722266</c:v>
                </c:pt>
                <c:pt idx="3711">
                  <c:v>77.388879060747655</c:v>
                </c:pt>
                <c:pt idx="3712">
                  <c:v>77.409425973887664</c:v>
                </c:pt>
                <c:pt idx="3713">
                  <c:v>77.429947137827668</c:v>
                </c:pt>
                <c:pt idx="3714">
                  <c:v>77.454406023027659</c:v>
                </c:pt>
                <c:pt idx="3715">
                  <c:v>77.474949121477664</c:v>
                </c:pt>
                <c:pt idx="3716">
                  <c:v>77.495445013047657</c:v>
                </c:pt>
                <c:pt idx="3717">
                  <c:v>77.519930124287654</c:v>
                </c:pt>
                <c:pt idx="3718">
                  <c:v>77.54047298431766</c:v>
                </c:pt>
                <c:pt idx="3719">
                  <c:v>77.560986042027665</c:v>
                </c:pt>
                <c:pt idx="3720">
                  <c:v>77.585482120517668</c:v>
                </c:pt>
                <c:pt idx="3721">
                  <c:v>77.606024026867658</c:v>
                </c:pt>
                <c:pt idx="3722">
                  <c:v>77.626515150067661</c:v>
                </c:pt>
                <c:pt idx="3723">
                  <c:v>77.651031970977655</c:v>
                </c:pt>
                <c:pt idx="3724">
                  <c:v>77.671571969987667</c:v>
                </c:pt>
                <c:pt idx="3725">
                  <c:v>77.69206714629766</c:v>
                </c:pt>
                <c:pt idx="3726">
                  <c:v>77.716547012327666</c:v>
                </c:pt>
                <c:pt idx="3727">
                  <c:v>77.737116098407668</c:v>
                </c:pt>
                <c:pt idx="3728">
                  <c:v>77.757590055467659</c:v>
                </c:pt>
                <c:pt idx="3729">
                  <c:v>77.782078027727664</c:v>
                </c:pt>
                <c:pt idx="3730">
                  <c:v>77.802620172497654</c:v>
                </c:pt>
                <c:pt idx="3731">
                  <c:v>77.823139190677665</c:v>
                </c:pt>
                <c:pt idx="3732">
                  <c:v>77.847630977627659</c:v>
                </c:pt>
                <c:pt idx="3733">
                  <c:v>77.868165969847666</c:v>
                </c:pt>
                <c:pt idx="3734">
                  <c:v>77.888661146167664</c:v>
                </c:pt>
                <c:pt idx="3735">
                  <c:v>77.913158178327663</c:v>
                </c:pt>
                <c:pt idx="3736">
                  <c:v>77.933688163757665</c:v>
                </c:pt>
                <c:pt idx="3737">
                  <c:v>77.95419096946766</c:v>
                </c:pt>
                <c:pt idx="3738">
                  <c:v>77.978687047957663</c:v>
                </c:pt>
                <c:pt idx="3739">
                  <c:v>77.999214172367658</c:v>
                </c:pt>
                <c:pt idx="3740">
                  <c:v>78.019723176957655</c:v>
                </c:pt>
                <c:pt idx="3741">
                  <c:v>78.044219017027658</c:v>
                </c:pt>
                <c:pt idx="3742">
                  <c:v>78.064772129057658</c:v>
                </c:pt>
                <c:pt idx="3743">
                  <c:v>78.085267066957655</c:v>
                </c:pt>
                <c:pt idx="3744">
                  <c:v>78.109760999677661</c:v>
                </c:pt>
                <c:pt idx="3745">
                  <c:v>78.130300998687659</c:v>
                </c:pt>
                <c:pt idx="3746">
                  <c:v>78.15083003043766</c:v>
                </c:pt>
                <c:pt idx="3747">
                  <c:v>78.175285100937657</c:v>
                </c:pt>
                <c:pt idx="3748">
                  <c:v>78.19582104682766</c:v>
                </c:pt>
                <c:pt idx="3749">
                  <c:v>78.216219186787654</c:v>
                </c:pt>
                <c:pt idx="3750">
                  <c:v>78.240823030467666</c:v>
                </c:pt>
                <c:pt idx="3751">
                  <c:v>78.261307001117657</c:v>
                </c:pt>
                <c:pt idx="3752">
                  <c:v>78.281887054447665</c:v>
                </c:pt>
                <c:pt idx="3753">
                  <c:v>78.306390047077656</c:v>
                </c:pt>
                <c:pt idx="3754">
                  <c:v>78.32690215110766</c:v>
                </c:pt>
                <c:pt idx="3755">
                  <c:v>78.347402095797662</c:v>
                </c:pt>
                <c:pt idx="3756">
                  <c:v>78.371901988987659</c:v>
                </c:pt>
                <c:pt idx="3757">
                  <c:v>78.392438173297663</c:v>
                </c:pt>
                <c:pt idx="3758">
                  <c:v>78.41292309760766</c:v>
                </c:pt>
                <c:pt idx="3759">
                  <c:v>78.437390089037663</c:v>
                </c:pt>
                <c:pt idx="3760">
                  <c:v>78.457951068877662</c:v>
                </c:pt>
                <c:pt idx="3761">
                  <c:v>78.478394031527657</c:v>
                </c:pt>
                <c:pt idx="3762">
                  <c:v>78.502853155137657</c:v>
                </c:pt>
                <c:pt idx="3763">
                  <c:v>78.523449182507662</c:v>
                </c:pt>
                <c:pt idx="3764">
                  <c:v>78.543997049327658</c:v>
                </c:pt>
                <c:pt idx="3765">
                  <c:v>78.568464994427657</c:v>
                </c:pt>
                <c:pt idx="3766">
                  <c:v>78.589027166367657</c:v>
                </c:pt>
                <c:pt idx="3767">
                  <c:v>78.60951805114766</c:v>
                </c:pt>
                <c:pt idx="3768">
                  <c:v>78.634011983867666</c:v>
                </c:pt>
                <c:pt idx="3769">
                  <c:v>78.654568195347665</c:v>
                </c:pt>
                <c:pt idx="3770">
                  <c:v>78.675047159197661</c:v>
                </c:pt>
                <c:pt idx="3771">
                  <c:v>78.699580192567666</c:v>
                </c:pt>
                <c:pt idx="3772">
                  <c:v>78.720081090927664</c:v>
                </c:pt>
                <c:pt idx="3773">
                  <c:v>78.740595102307665</c:v>
                </c:pt>
                <c:pt idx="3774">
                  <c:v>78.765148162837662</c:v>
                </c:pt>
                <c:pt idx="3775">
                  <c:v>78.785631179807666</c:v>
                </c:pt>
                <c:pt idx="3776">
                  <c:v>78.806127071377659</c:v>
                </c:pt>
                <c:pt idx="3777">
                  <c:v>78.830657005307657</c:v>
                </c:pt>
                <c:pt idx="3778">
                  <c:v>78.851166963577668</c:v>
                </c:pt>
                <c:pt idx="3779">
                  <c:v>78.871663093567662</c:v>
                </c:pt>
                <c:pt idx="3780">
                  <c:v>78.896182060237663</c:v>
                </c:pt>
                <c:pt idx="3781">
                  <c:v>78.916679143907658</c:v>
                </c:pt>
                <c:pt idx="3782">
                  <c:v>78.937203168867654</c:v>
                </c:pt>
                <c:pt idx="3783">
                  <c:v>78.961650133137667</c:v>
                </c:pt>
                <c:pt idx="3784">
                  <c:v>78.982125997547655</c:v>
                </c:pt>
                <c:pt idx="3785">
                  <c:v>79.002684116367661</c:v>
                </c:pt>
                <c:pt idx="3786">
                  <c:v>79.02723503112766</c:v>
                </c:pt>
                <c:pt idx="3787">
                  <c:v>79.047752141947655</c:v>
                </c:pt>
                <c:pt idx="3788">
                  <c:v>79.068241119387665</c:v>
                </c:pt>
                <c:pt idx="3789">
                  <c:v>79.092769145967665</c:v>
                </c:pt>
                <c:pt idx="3790">
                  <c:v>79.113238096237666</c:v>
                </c:pt>
                <c:pt idx="3791">
                  <c:v>79.133758068087658</c:v>
                </c:pt>
                <c:pt idx="3792">
                  <c:v>79.158287048337655</c:v>
                </c:pt>
                <c:pt idx="3793">
                  <c:v>79.178815126417661</c:v>
                </c:pt>
                <c:pt idx="3794">
                  <c:v>79.199306964877664</c:v>
                </c:pt>
                <c:pt idx="3795">
                  <c:v>79.223873138427663</c:v>
                </c:pt>
                <c:pt idx="3796">
                  <c:v>79.244357109067664</c:v>
                </c:pt>
                <c:pt idx="3797">
                  <c:v>79.264853000637657</c:v>
                </c:pt>
                <c:pt idx="3798">
                  <c:v>79.289432048797664</c:v>
                </c:pt>
                <c:pt idx="3799">
                  <c:v>79.309868097307657</c:v>
                </c:pt>
                <c:pt idx="3800">
                  <c:v>79.330379009247665</c:v>
                </c:pt>
                <c:pt idx="3801">
                  <c:v>79.354907989497661</c:v>
                </c:pt>
                <c:pt idx="3802">
                  <c:v>79.375454187397665</c:v>
                </c:pt>
                <c:pt idx="3803">
                  <c:v>79.395934104917657</c:v>
                </c:pt>
                <c:pt idx="3804">
                  <c:v>79.420459032057664</c:v>
                </c:pt>
                <c:pt idx="3805">
                  <c:v>79.440973997117666</c:v>
                </c:pt>
                <c:pt idx="3806">
                  <c:v>79.461457967757667</c:v>
                </c:pt>
                <c:pt idx="3807">
                  <c:v>79.485967159267659</c:v>
                </c:pt>
                <c:pt idx="3808">
                  <c:v>79.506466150287665</c:v>
                </c:pt>
                <c:pt idx="3809">
                  <c:v>79.526962041857658</c:v>
                </c:pt>
                <c:pt idx="3810">
                  <c:v>79.551485061647668</c:v>
                </c:pt>
                <c:pt idx="3811">
                  <c:v>79.571990013117656</c:v>
                </c:pt>
                <c:pt idx="3812">
                  <c:v>79.592466115947659</c:v>
                </c:pt>
                <c:pt idx="3813">
                  <c:v>79.617046117777662</c:v>
                </c:pt>
                <c:pt idx="3814">
                  <c:v>79.637534141537657</c:v>
                </c:pt>
                <c:pt idx="3815">
                  <c:v>79.658042192457657</c:v>
                </c:pt>
                <c:pt idx="3816">
                  <c:v>79.68259215354766</c:v>
                </c:pt>
                <c:pt idx="3817">
                  <c:v>79.703068971637663</c:v>
                </c:pt>
                <c:pt idx="3818">
                  <c:v>79.723566055297667</c:v>
                </c:pt>
                <c:pt idx="3819">
                  <c:v>79.748075008387659</c:v>
                </c:pt>
                <c:pt idx="3820">
                  <c:v>79.768589973447661</c:v>
                </c:pt>
                <c:pt idx="3821">
                  <c:v>79.789112091067665</c:v>
                </c:pt>
                <c:pt idx="3822">
                  <c:v>79.813624143597664</c:v>
                </c:pt>
                <c:pt idx="3823">
                  <c:v>79.834144115447657</c:v>
                </c:pt>
                <c:pt idx="3824">
                  <c:v>79.85463500022766</c:v>
                </c:pt>
                <c:pt idx="3825">
                  <c:v>79.879173040387656</c:v>
                </c:pt>
                <c:pt idx="3826">
                  <c:v>79.899669170377663</c:v>
                </c:pt>
                <c:pt idx="3827">
                  <c:v>79.92016315459766</c:v>
                </c:pt>
                <c:pt idx="3828">
                  <c:v>79.944689989087664</c:v>
                </c:pt>
                <c:pt idx="3829">
                  <c:v>79.965214014057665</c:v>
                </c:pt>
                <c:pt idx="3830">
                  <c:v>79.985690116877663</c:v>
                </c:pt>
                <c:pt idx="3831">
                  <c:v>80.010215997697657</c:v>
                </c:pt>
                <c:pt idx="3832">
                  <c:v>80.030743122097661</c:v>
                </c:pt>
                <c:pt idx="3833">
                  <c:v>80.051242113117667</c:v>
                </c:pt>
                <c:pt idx="3834">
                  <c:v>80.075769186017666</c:v>
                </c:pt>
                <c:pt idx="3835">
                  <c:v>80.096278190617667</c:v>
                </c:pt>
                <c:pt idx="3836">
                  <c:v>80.116765022277662</c:v>
                </c:pt>
                <c:pt idx="3837">
                  <c:v>80.141299009327668</c:v>
                </c:pt>
                <c:pt idx="3838">
                  <c:v>80.16179418563766</c:v>
                </c:pt>
                <c:pt idx="3839">
                  <c:v>80.182294130327662</c:v>
                </c:pt>
                <c:pt idx="3840">
                  <c:v>80.206803083417668</c:v>
                </c:pt>
                <c:pt idx="3841">
                  <c:v>80.227324962617658</c:v>
                </c:pt>
                <c:pt idx="3842">
                  <c:v>80.247833013537658</c:v>
                </c:pt>
                <c:pt idx="3843">
                  <c:v>80.272420167927663</c:v>
                </c:pt>
                <c:pt idx="3844">
                  <c:v>80.292874097827664</c:v>
                </c:pt>
                <c:pt idx="3845">
                  <c:v>80.313374996187662</c:v>
                </c:pt>
                <c:pt idx="3846">
                  <c:v>80.337898015977657</c:v>
                </c:pt>
                <c:pt idx="3847">
                  <c:v>80.35844302177766</c:v>
                </c:pt>
                <c:pt idx="3848">
                  <c:v>80.378898143767657</c:v>
                </c:pt>
                <c:pt idx="3849">
                  <c:v>80.403423070907664</c:v>
                </c:pt>
                <c:pt idx="3850">
                  <c:v>80.423923015597666</c:v>
                </c:pt>
                <c:pt idx="3851">
                  <c:v>80.444472074507658</c:v>
                </c:pt>
                <c:pt idx="3852">
                  <c:v>80.468952178957665</c:v>
                </c:pt>
                <c:pt idx="3853">
                  <c:v>80.48947000503766</c:v>
                </c:pt>
                <c:pt idx="3854">
                  <c:v>80.509966135027668</c:v>
                </c:pt>
                <c:pt idx="3855">
                  <c:v>80.53450512885766</c:v>
                </c:pt>
                <c:pt idx="3856">
                  <c:v>80.554996013637663</c:v>
                </c:pt>
                <c:pt idx="3857">
                  <c:v>80.575489997867663</c:v>
                </c:pt>
                <c:pt idx="3858">
                  <c:v>80.600030183787666</c:v>
                </c:pt>
                <c:pt idx="3859">
                  <c:v>80.620524168017667</c:v>
                </c:pt>
                <c:pt idx="3860">
                  <c:v>80.641016006467666</c:v>
                </c:pt>
                <c:pt idx="3861">
                  <c:v>80.665552139277665</c:v>
                </c:pt>
                <c:pt idx="3862">
                  <c:v>80.686029195787654</c:v>
                </c:pt>
                <c:pt idx="3863">
                  <c:v>80.706566095347654</c:v>
                </c:pt>
                <c:pt idx="3864">
                  <c:v>80.731096029277666</c:v>
                </c:pt>
                <c:pt idx="3865">
                  <c:v>80.751604080197666</c:v>
                </c:pt>
                <c:pt idx="3866">
                  <c:v>80.776105165477659</c:v>
                </c:pt>
                <c:pt idx="3867">
                  <c:v>80.796621084217662</c:v>
                </c:pt>
                <c:pt idx="3868">
                  <c:v>80.817152023317661</c:v>
                </c:pt>
                <c:pt idx="3869">
                  <c:v>80.841631174087667</c:v>
                </c:pt>
                <c:pt idx="3870">
                  <c:v>80.862150192257658</c:v>
                </c:pt>
                <c:pt idx="3871">
                  <c:v>80.882647991177663</c:v>
                </c:pt>
                <c:pt idx="3872">
                  <c:v>80.907155990597659</c:v>
                </c:pt>
                <c:pt idx="3873">
                  <c:v>80.927695989607656</c:v>
                </c:pt>
                <c:pt idx="3874">
                  <c:v>80.94817805289766</c:v>
                </c:pt>
                <c:pt idx="3875">
                  <c:v>80.972710132597655</c:v>
                </c:pt>
                <c:pt idx="3876">
                  <c:v>80.993230104447662</c:v>
                </c:pt>
                <c:pt idx="3877">
                  <c:v>81.013732194897656</c:v>
                </c:pt>
                <c:pt idx="3878">
                  <c:v>81.038240194317666</c:v>
                </c:pt>
                <c:pt idx="3879">
                  <c:v>81.058748006817666</c:v>
                </c:pt>
                <c:pt idx="3880">
                  <c:v>81.07926011085766</c:v>
                </c:pt>
                <c:pt idx="3881">
                  <c:v>81.103758096697661</c:v>
                </c:pt>
                <c:pt idx="3882">
                  <c:v>81.124251127247661</c:v>
                </c:pt>
                <c:pt idx="3883">
                  <c:v>81.144798994067656</c:v>
                </c:pt>
                <c:pt idx="3884">
                  <c:v>81.169311046597656</c:v>
                </c:pt>
                <c:pt idx="3885">
                  <c:v>81.189831972117659</c:v>
                </c:pt>
                <c:pt idx="3886">
                  <c:v>81.210271120067659</c:v>
                </c:pt>
                <c:pt idx="3887">
                  <c:v>81.234776973727662</c:v>
                </c:pt>
                <c:pt idx="3888">
                  <c:v>81.255360126497663</c:v>
                </c:pt>
                <c:pt idx="3889">
                  <c:v>81.275853157047663</c:v>
                </c:pt>
                <c:pt idx="3890">
                  <c:v>81.300393104557656</c:v>
                </c:pt>
                <c:pt idx="3891">
                  <c:v>81.320877075197657</c:v>
                </c:pt>
                <c:pt idx="3892">
                  <c:v>81.34146714210766</c:v>
                </c:pt>
                <c:pt idx="3893">
                  <c:v>81.365914106367654</c:v>
                </c:pt>
                <c:pt idx="3894">
                  <c:v>81.386438131327665</c:v>
                </c:pt>
                <c:pt idx="3895">
                  <c:v>82.280649900436401</c:v>
                </c:pt>
                <c:pt idx="3896">
                  <c:v>82.281295776367188</c:v>
                </c:pt>
                <c:pt idx="3897">
                  <c:v>82.281742811203003</c:v>
                </c:pt>
                <c:pt idx="3898">
                  <c:v>82.282172918319702</c:v>
                </c:pt>
                <c:pt idx="3899">
                  <c:v>82.282598972320557</c:v>
                </c:pt>
                <c:pt idx="3900">
                  <c:v>82.283053874969482</c:v>
                </c:pt>
                <c:pt idx="3901">
                  <c:v>82.283482789993286</c:v>
                </c:pt>
                <c:pt idx="3902">
                  <c:v>82.283908843994141</c:v>
                </c:pt>
                <c:pt idx="3903">
                  <c:v>82.284332752227783</c:v>
                </c:pt>
                <c:pt idx="3904">
                  <c:v>82.284759759902954</c:v>
                </c:pt>
                <c:pt idx="3905">
                  <c:v>82.285182952880859</c:v>
                </c:pt>
                <c:pt idx="3906">
                  <c:v>82.285361766815186</c:v>
                </c:pt>
                <c:pt idx="3907">
                  <c:v>82.285436868667603</c:v>
                </c:pt>
                <c:pt idx="3908">
                  <c:v>82.285513877868652</c:v>
                </c:pt>
                <c:pt idx="3909">
                  <c:v>82.28558874130249</c:v>
                </c:pt>
                <c:pt idx="3910">
                  <c:v>82.28566575050354</c:v>
                </c:pt>
                <c:pt idx="3911">
                  <c:v>82.285740852355957</c:v>
                </c:pt>
                <c:pt idx="3912">
                  <c:v>82.28581690788269</c:v>
                </c:pt>
                <c:pt idx="3913">
                  <c:v>82.285892963409424</c:v>
                </c:pt>
                <c:pt idx="3914">
                  <c:v>82.285983800888062</c:v>
                </c:pt>
                <c:pt idx="3915">
                  <c:v>82.286059856414795</c:v>
                </c:pt>
                <c:pt idx="3916">
                  <c:v>82.286135911941528</c:v>
                </c:pt>
                <c:pt idx="3917">
                  <c:v>82.286210775375366</c:v>
                </c:pt>
                <c:pt idx="3918">
                  <c:v>82.2862868309021</c:v>
                </c:pt>
                <c:pt idx="3919">
                  <c:v>82.286362886428833</c:v>
                </c:pt>
                <c:pt idx="3920">
                  <c:v>82.286437749862671</c:v>
                </c:pt>
                <c:pt idx="3921">
                  <c:v>82.286513805389404</c:v>
                </c:pt>
                <c:pt idx="3922">
                  <c:v>82.286589860916138</c:v>
                </c:pt>
                <c:pt idx="3923">
                  <c:v>82.286664962768555</c:v>
                </c:pt>
                <c:pt idx="3924">
                  <c:v>82.286739826202393</c:v>
                </c:pt>
                <c:pt idx="3925">
                  <c:v>82.286815881729126</c:v>
                </c:pt>
                <c:pt idx="3926">
                  <c:v>82.286891937255859</c:v>
                </c:pt>
                <c:pt idx="3927">
                  <c:v>82.286967754364014</c:v>
                </c:pt>
                <c:pt idx="3928">
                  <c:v>82.287047863006592</c:v>
                </c:pt>
                <c:pt idx="3929">
                  <c:v>82.287124872207642</c:v>
                </c:pt>
                <c:pt idx="3930">
                  <c:v>82.287200927734375</c:v>
                </c:pt>
                <c:pt idx="3931">
                  <c:v>82.287276744842529</c:v>
                </c:pt>
                <c:pt idx="3932">
                  <c:v>82.287352800369263</c:v>
                </c:pt>
                <c:pt idx="3933">
                  <c:v>82.287428855895996</c:v>
                </c:pt>
                <c:pt idx="3934">
                  <c:v>82.287505865097046</c:v>
                </c:pt>
                <c:pt idx="3935">
                  <c:v>82.287581920623779</c:v>
                </c:pt>
                <c:pt idx="3936">
                  <c:v>82.289769887924194</c:v>
                </c:pt>
                <c:pt idx="3937">
                  <c:v>82.310214757919269</c:v>
                </c:pt>
                <c:pt idx="3938">
                  <c:v>82.334800958633465</c:v>
                </c:pt>
                <c:pt idx="3939">
                  <c:v>82.355385780334473</c:v>
                </c:pt>
                <c:pt idx="3940">
                  <c:v>82.375892877578764</c:v>
                </c:pt>
                <c:pt idx="3941">
                  <c:v>82.400361776351772</c:v>
                </c:pt>
                <c:pt idx="3942">
                  <c:v>82.420889854430769</c:v>
                </c:pt>
                <c:pt idx="3943">
                  <c:v>82.441408872604768</c:v>
                </c:pt>
                <c:pt idx="3944">
                  <c:v>82.465915918349765</c:v>
                </c:pt>
                <c:pt idx="3945">
                  <c:v>82.486442804336775</c:v>
                </c:pt>
                <c:pt idx="3946">
                  <c:v>82.506941795348766</c:v>
                </c:pt>
                <c:pt idx="3947">
                  <c:v>82.531447887420768</c:v>
                </c:pt>
                <c:pt idx="3948">
                  <c:v>82.551967859267776</c:v>
                </c:pt>
                <c:pt idx="3949">
                  <c:v>82.572452783584765</c:v>
                </c:pt>
                <c:pt idx="3950">
                  <c:v>82.596977949142769</c:v>
                </c:pt>
                <c:pt idx="3951">
                  <c:v>82.61748480796777</c:v>
                </c:pt>
                <c:pt idx="3952">
                  <c:v>82.638015747070767</c:v>
                </c:pt>
                <c:pt idx="3953">
                  <c:v>82.662499904632767</c:v>
                </c:pt>
                <c:pt idx="3954">
                  <c:v>82.683068752288776</c:v>
                </c:pt>
                <c:pt idx="3955">
                  <c:v>82.703546762466772</c:v>
                </c:pt>
                <c:pt idx="3956">
                  <c:v>82.728049755096777</c:v>
                </c:pt>
                <c:pt idx="3957">
                  <c:v>82.748567819595777</c:v>
                </c:pt>
                <c:pt idx="3958">
                  <c:v>82.769068956374767</c:v>
                </c:pt>
                <c:pt idx="3959">
                  <c:v>82.793582916259766</c:v>
                </c:pt>
                <c:pt idx="3960">
                  <c:v>82.814116954803765</c:v>
                </c:pt>
                <c:pt idx="3961">
                  <c:v>82.834589958190776</c:v>
                </c:pt>
                <c:pt idx="3962">
                  <c:v>82.859102964400776</c:v>
                </c:pt>
                <c:pt idx="3963">
                  <c:v>82.87964797019977</c:v>
                </c:pt>
                <c:pt idx="3964">
                  <c:v>82.900123834609772</c:v>
                </c:pt>
                <c:pt idx="3965">
                  <c:v>82.924655914306769</c:v>
                </c:pt>
                <c:pt idx="3966">
                  <c:v>82.945174932479773</c:v>
                </c:pt>
                <c:pt idx="3967">
                  <c:v>82.965676784515765</c:v>
                </c:pt>
                <c:pt idx="3968">
                  <c:v>82.990157842635767</c:v>
                </c:pt>
                <c:pt idx="3969">
                  <c:v>83.010669946670774</c:v>
                </c:pt>
                <c:pt idx="3970">
                  <c:v>83.031149864196777</c:v>
                </c:pt>
                <c:pt idx="3971">
                  <c:v>83.055707931518768</c:v>
                </c:pt>
                <c:pt idx="3972">
                  <c:v>83.076216936111777</c:v>
                </c:pt>
                <c:pt idx="3973">
                  <c:v>83.096725940704772</c:v>
                </c:pt>
                <c:pt idx="3974">
                  <c:v>83.121256828307764</c:v>
                </c:pt>
                <c:pt idx="3975">
                  <c:v>83.141773939132776</c:v>
                </c:pt>
                <c:pt idx="3976">
                  <c:v>83.162289857864764</c:v>
                </c:pt>
                <c:pt idx="3977">
                  <c:v>83.186769962310777</c:v>
                </c:pt>
                <c:pt idx="3978">
                  <c:v>83.207301855087763</c:v>
                </c:pt>
                <c:pt idx="3979">
                  <c:v>83.227737903594772</c:v>
                </c:pt>
                <c:pt idx="3980">
                  <c:v>83.252370834350771</c:v>
                </c:pt>
                <c:pt idx="3981">
                  <c:v>83.272826910018765</c:v>
                </c:pt>
                <c:pt idx="3982">
                  <c:v>83.293364763259774</c:v>
                </c:pt>
                <c:pt idx="3983">
                  <c:v>83.317835807799767</c:v>
                </c:pt>
                <c:pt idx="3984">
                  <c:v>83.338378906249773</c:v>
                </c:pt>
                <c:pt idx="3985">
                  <c:v>83.358893871309775</c:v>
                </c:pt>
                <c:pt idx="3986">
                  <c:v>83.383384943009773</c:v>
                </c:pt>
                <c:pt idx="3987">
                  <c:v>83.40390992164977</c:v>
                </c:pt>
                <c:pt idx="3988">
                  <c:v>83.424457788469766</c:v>
                </c:pt>
                <c:pt idx="3989">
                  <c:v>83.448908805849769</c:v>
                </c:pt>
                <c:pt idx="3990">
                  <c:v>83.46943783759977</c:v>
                </c:pt>
                <c:pt idx="3991">
                  <c:v>83.489941835399776</c:v>
                </c:pt>
                <c:pt idx="3992">
                  <c:v>83.514430761339767</c:v>
                </c:pt>
                <c:pt idx="3993">
                  <c:v>83.534946918489766</c:v>
                </c:pt>
                <c:pt idx="3994">
                  <c:v>83.555467844009769</c:v>
                </c:pt>
                <c:pt idx="3995">
                  <c:v>83.57998681067977</c:v>
                </c:pt>
                <c:pt idx="3996">
                  <c:v>83.600507736209764</c:v>
                </c:pt>
                <c:pt idx="3997">
                  <c:v>83.621017932889771</c:v>
                </c:pt>
                <c:pt idx="3998">
                  <c:v>83.645510911939766</c:v>
                </c:pt>
                <c:pt idx="3999">
                  <c:v>83.666036844249774</c:v>
                </c:pt>
                <c:pt idx="4000">
                  <c:v>83.686530828479775</c:v>
                </c:pt>
                <c:pt idx="4001">
                  <c:v>83.711059808729772</c:v>
                </c:pt>
                <c:pt idx="4002">
                  <c:v>83.731552839279772</c:v>
                </c:pt>
                <c:pt idx="4003">
                  <c:v>83.75210785865977</c:v>
                </c:pt>
                <c:pt idx="4004">
                  <c:v>83.776570796969764</c:v>
                </c:pt>
                <c:pt idx="4005">
                  <c:v>83.797103881839774</c:v>
                </c:pt>
                <c:pt idx="4006">
                  <c:v>83.817630767819765</c:v>
                </c:pt>
                <c:pt idx="4007">
                  <c:v>83.842121839519777</c:v>
                </c:pt>
                <c:pt idx="4008">
                  <c:v>83.862629890439777</c:v>
                </c:pt>
                <c:pt idx="4009">
                  <c:v>83.883155822749771</c:v>
                </c:pt>
                <c:pt idx="4010">
                  <c:v>83.907631874079769</c:v>
                </c:pt>
                <c:pt idx="4011">
                  <c:v>83.928148746489768</c:v>
                </c:pt>
                <c:pt idx="4012">
                  <c:v>83.948672771449765</c:v>
                </c:pt>
                <c:pt idx="4013">
                  <c:v>83.973162889479767</c:v>
                </c:pt>
                <c:pt idx="4014">
                  <c:v>83.993699789049771</c:v>
                </c:pt>
                <c:pt idx="4015">
                  <c:v>84.014222860339771</c:v>
                </c:pt>
                <c:pt idx="4016">
                  <c:v>84.038712739939768</c:v>
                </c:pt>
                <c:pt idx="4017">
                  <c:v>84.059199810029767</c:v>
                </c:pt>
                <c:pt idx="4018">
                  <c:v>84.079747915269763</c:v>
                </c:pt>
                <c:pt idx="4019">
                  <c:v>84.104238748549776</c:v>
                </c:pt>
                <c:pt idx="4020">
                  <c:v>84.124739885329774</c:v>
                </c:pt>
                <c:pt idx="4021">
                  <c:v>84.14527297019977</c:v>
                </c:pt>
                <c:pt idx="4022">
                  <c:v>84.169762849809771</c:v>
                </c:pt>
                <c:pt idx="4023">
                  <c:v>84.190314769749776</c:v>
                </c:pt>
                <c:pt idx="4024">
                  <c:v>84.210835933689765</c:v>
                </c:pt>
                <c:pt idx="4025">
                  <c:v>84.235367774959769</c:v>
                </c:pt>
                <c:pt idx="4026">
                  <c:v>84.255822896959771</c:v>
                </c:pt>
                <c:pt idx="4027">
                  <c:v>84.276351928709772</c:v>
                </c:pt>
                <c:pt idx="4028">
                  <c:v>84.300844907759767</c:v>
                </c:pt>
                <c:pt idx="4029">
                  <c:v>84.321409940719775</c:v>
                </c:pt>
                <c:pt idx="4030">
                  <c:v>84.341861963269764</c:v>
                </c:pt>
                <c:pt idx="4031">
                  <c:v>84.366363763809773</c:v>
                </c:pt>
                <c:pt idx="4032">
                  <c:v>84.386877775189774</c:v>
                </c:pt>
                <c:pt idx="4033">
                  <c:v>84.407441854479771</c:v>
                </c:pt>
                <c:pt idx="4034">
                  <c:v>84.431914806369775</c:v>
                </c:pt>
                <c:pt idx="4035">
                  <c:v>84.45243191718977</c:v>
                </c:pt>
                <c:pt idx="4036">
                  <c:v>84.472962856289769</c:v>
                </c:pt>
                <c:pt idx="4037">
                  <c:v>84.497443914409772</c:v>
                </c:pt>
                <c:pt idx="4038">
                  <c:v>84.517962932589768</c:v>
                </c:pt>
                <c:pt idx="4039">
                  <c:v>84.538473844529776</c:v>
                </c:pt>
                <c:pt idx="4040">
                  <c:v>84.562954902649764</c:v>
                </c:pt>
                <c:pt idx="4041">
                  <c:v>84.583487749099774</c:v>
                </c:pt>
                <c:pt idx="4042">
                  <c:v>84.604002952579776</c:v>
                </c:pt>
                <c:pt idx="4043">
                  <c:v>84.628455877299771</c:v>
                </c:pt>
                <c:pt idx="4044">
                  <c:v>84.649004936219768</c:v>
                </c:pt>
                <c:pt idx="4045">
                  <c:v>84.669550895689767</c:v>
                </c:pt>
                <c:pt idx="4046">
                  <c:v>84.694043874739776</c:v>
                </c:pt>
                <c:pt idx="4047">
                  <c:v>84.71455478667977</c:v>
                </c:pt>
                <c:pt idx="4048">
                  <c:v>84.735111951829765</c:v>
                </c:pt>
                <c:pt idx="4049">
                  <c:v>84.759572744369777</c:v>
                </c:pt>
                <c:pt idx="4050">
                  <c:v>84.780087947849765</c:v>
                </c:pt>
                <c:pt idx="4051">
                  <c:v>84.800606966019771</c:v>
                </c:pt>
                <c:pt idx="4052">
                  <c:v>84.825097799299769</c:v>
                </c:pt>
                <c:pt idx="4053">
                  <c:v>84.845609903339778</c:v>
                </c:pt>
                <c:pt idx="4054">
                  <c:v>84.866151809689768</c:v>
                </c:pt>
                <c:pt idx="4055">
                  <c:v>84.890653848649777</c:v>
                </c:pt>
                <c:pt idx="4056">
                  <c:v>84.911146879199777</c:v>
                </c:pt>
                <c:pt idx="4057">
                  <c:v>84.931683778759776</c:v>
                </c:pt>
                <c:pt idx="4058">
                  <c:v>84.95617079734977</c:v>
                </c:pt>
                <c:pt idx="4059">
                  <c:v>84.976697921749775</c:v>
                </c:pt>
                <c:pt idx="4060">
                  <c:v>84.997202873229767</c:v>
                </c:pt>
                <c:pt idx="4061">
                  <c:v>85.02169895171977</c:v>
                </c:pt>
                <c:pt idx="4062">
                  <c:v>85.042207956309767</c:v>
                </c:pt>
                <c:pt idx="4063">
                  <c:v>85.062763929369765</c:v>
                </c:pt>
                <c:pt idx="4064">
                  <c:v>85.087228775019767</c:v>
                </c:pt>
                <c:pt idx="4065">
                  <c:v>85.107783794399765</c:v>
                </c:pt>
                <c:pt idx="4066">
                  <c:v>85.128292798999766</c:v>
                </c:pt>
                <c:pt idx="4067">
                  <c:v>85.152771949769772</c:v>
                </c:pt>
                <c:pt idx="4068">
                  <c:v>85.173314809799777</c:v>
                </c:pt>
                <c:pt idx="4069">
                  <c:v>85.193809747699774</c:v>
                </c:pt>
                <c:pt idx="4070">
                  <c:v>85.218374967579777</c:v>
                </c:pt>
                <c:pt idx="4071">
                  <c:v>85.238837957379772</c:v>
                </c:pt>
                <c:pt idx="4072">
                  <c:v>85.259356737139768</c:v>
                </c:pt>
                <c:pt idx="4073">
                  <c:v>85.283829927439768</c:v>
                </c:pt>
                <c:pt idx="4074">
                  <c:v>85.304371833799763</c:v>
                </c:pt>
                <c:pt idx="4075">
                  <c:v>85.324867963789771</c:v>
                </c:pt>
                <c:pt idx="4076">
                  <c:v>85.349388837809769</c:v>
                </c:pt>
                <c:pt idx="4077">
                  <c:v>85.369894742969777</c:v>
                </c:pt>
                <c:pt idx="4078">
                  <c:v>85.390454769129775</c:v>
                </c:pt>
                <c:pt idx="4079">
                  <c:v>85.41488885879977</c:v>
                </c:pt>
                <c:pt idx="4080">
                  <c:v>85.435443878169764</c:v>
                </c:pt>
                <c:pt idx="4081">
                  <c:v>85.455934762949767</c:v>
                </c:pt>
                <c:pt idx="4082">
                  <c:v>85.480428934099777</c:v>
                </c:pt>
                <c:pt idx="4083">
                  <c:v>85.500947952269769</c:v>
                </c:pt>
                <c:pt idx="4084">
                  <c:v>85.521481752399765</c:v>
                </c:pt>
                <c:pt idx="4085">
                  <c:v>85.545976877209768</c:v>
                </c:pt>
                <c:pt idx="4086">
                  <c:v>85.566530942919769</c:v>
                </c:pt>
                <c:pt idx="4087">
                  <c:v>85.587008953089764</c:v>
                </c:pt>
                <c:pt idx="4088">
                  <c:v>85.611502885819775</c:v>
                </c:pt>
                <c:pt idx="4089">
                  <c:v>85.632042884829772</c:v>
                </c:pt>
                <c:pt idx="4090">
                  <c:v>85.652534961699772</c:v>
                </c:pt>
                <c:pt idx="4091">
                  <c:v>85.677052736279776</c:v>
                </c:pt>
                <c:pt idx="4092">
                  <c:v>85.697572946549769</c:v>
                </c:pt>
                <c:pt idx="4093">
                  <c:v>85.718087911609771</c:v>
                </c:pt>
                <c:pt idx="4094">
                  <c:v>85.742595911029767</c:v>
                </c:pt>
                <c:pt idx="4095">
                  <c:v>85.76313185691977</c:v>
                </c:pt>
                <c:pt idx="4096">
                  <c:v>85.783613920209774</c:v>
                </c:pt>
                <c:pt idx="4097">
                  <c:v>85.808103799819776</c:v>
                </c:pt>
                <c:pt idx="4098">
                  <c:v>85.828656911849777</c:v>
                </c:pt>
                <c:pt idx="4099">
                  <c:v>85.849123954769766</c:v>
                </c:pt>
                <c:pt idx="4100">
                  <c:v>85.873630762099765</c:v>
                </c:pt>
                <c:pt idx="4101">
                  <c:v>85.894165754319772</c:v>
                </c:pt>
                <c:pt idx="4102">
                  <c:v>85.914647817609776</c:v>
                </c:pt>
                <c:pt idx="4103">
                  <c:v>85.939132928849773</c:v>
                </c:pt>
                <c:pt idx="4104">
                  <c:v>85.959716796879775</c:v>
                </c:pt>
                <c:pt idx="4105">
                  <c:v>85.98020982741977</c:v>
                </c:pt>
                <c:pt idx="4106">
                  <c:v>86.004693746569771</c:v>
                </c:pt>
                <c:pt idx="4107">
                  <c:v>86.025249958039765</c:v>
                </c:pt>
                <c:pt idx="4108">
                  <c:v>86.045738935469771</c:v>
                </c:pt>
                <c:pt idx="4109">
                  <c:v>86.070229768749769</c:v>
                </c:pt>
                <c:pt idx="4110">
                  <c:v>86.090771913529764</c:v>
                </c:pt>
                <c:pt idx="4111">
                  <c:v>86.111267805099772</c:v>
                </c:pt>
                <c:pt idx="4112">
                  <c:v>86.13575983047977</c:v>
                </c:pt>
                <c:pt idx="4113">
                  <c:v>86.156300783159764</c:v>
                </c:pt>
                <c:pt idx="4114">
                  <c:v>86.176827907559769</c:v>
                </c:pt>
                <c:pt idx="4115">
                  <c:v>86.201241970059769</c:v>
                </c:pt>
                <c:pt idx="4116">
                  <c:v>86.22182488440977</c:v>
                </c:pt>
                <c:pt idx="4117">
                  <c:v>86.242357969279766</c:v>
                </c:pt>
                <c:pt idx="4118">
                  <c:v>86.266834735869764</c:v>
                </c:pt>
                <c:pt idx="4119">
                  <c:v>86.287361860279773</c:v>
                </c:pt>
                <c:pt idx="4120">
                  <c:v>86.307868957519773</c:v>
                </c:pt>
                <c:pt idx="4121">
                  <c:v>86.332385778429767</c:v>
                </c:pt>
                <c:pt idx="4122">
                  <c:v>86.35291576385977</c:v>
                </c:pt>
                <c:pt idx="4123">
                  <c:v>86.373395919799776</c:v>
                </c:pt>
                <c:pt idx="4124">
                  <c:v>86.397905826569769</c:v>
                </c:pt>
                <c:pt idx="4125">
                  <c:v>86.418448925019774</c:v>
                </c:pt>
                <c:pt idx="4126">
                  <c:v>86.438962936399776</c:v>
                </c:pt>
                <c:pt idx="4127">
                  <c:v>86.463434934619769</c:v>
                </c:pt>
                <c:pt idx="4128">
                  <c:v>86.483978748319771</c:v>
                </c:pt>
                <c:pt idx="4129">
                  <c:v>86.504456758499771</c:v>
                </c:pt>
                <c:pt idx="4130">
                  <c:v>86.528961896899773</c:v>
                </c:pt>
                <c:pt idx="4131">
                  <c:v>86.549501895899766</c:v>
                </c:pt>
                <c:pt idx="4132">
                  <c:v>86.569974899289775</c:v>
                </c:pt>
                <c:pt idx="4133">
                  <c:v>86.594485759739769</c:v>
                </c:pt>
                <c:pt idx="4134">
                  <c:v>86.615073919299775</c:v>
                </c:pt>
                <c:pt idx="4135">
                  <c:v>86.635517835619765</c:v>
                </c:pt>
                <c:pt idx="4136">
                  <c:v>86.660006761549766</c:v>
                </c:pt>
                <c:pt idx="4137">
                  <c:v>86.680577754969775</c:v>
                </c:pt>
                <c:pt idx="4138">
                  <c:v>86.701073884959769</c:v>
                </c:pt>
                <c:pt idx="4139">
                  <c:v>86.72554874419977</c:v>
                </c:pt>
                <c:pt idx="4140">
                  <c:v>86.746101856229771</c:v>
                </c:pt>
                <c:pt idx="4141">
                  <c:v>86.766605854029777</c:v>
                </c:pt>
                <c:pt idx="4142">
                  <c:v>86.79110193252977</c:v>
                </c:pt>
                <c:pt idx="4143">
                  <c:v>86.81162476539977</c:v>
                </c:pt>
                <c:pt idx="4144">
                  <c:v>86.832147836689771</c:v>
                </c:pt>
                <c:pt idx="4145">
                  <c:v>86.856594800949765</c:v>
                </c:pt>
                <c:pt idx="4146">
                  <c:v>86.877176761629769</c:v>
                </c:pt>
                <c:pt idx="4147">
                  <c:v>86.897685766219766</c:v>
                </c:pt>
                <c:pt idx="4148">
                  <c:v>86.922141790389773</c:v>
                </c:pt>
                <c:pt idx="4149">
                  <c:v>86.942686796189776</c:v>
                </c:pt>
                <c:pt idx="4150">
                  <c:v>86.963180780409772</c:v>
                </c:pt>
                <c:pt idx="4151">
                  <c:v>86.987668752669776</c:v>
                </c:pt>
                <c:pt idx="4152">
                  <c:v>87.008196830749768</c:v>
                </c:pt>
                <c:pt idx="4153">
                  <c:v>87.028704881669768</c:v>
                </c:pt>
                <c:pt idx="4154">
                  <c:v>87.053195953369766</c:v>
                </c:pt>
                <c:pt idx="4155">
                  <c:v>87.073777914049771</c:v>
                </c:pt>
                <c:pt idx="4156">
                  <c:v>87.094278812409769</c:v>
                </c:pt>
                <c:pt idx="4157">
                  <c:v>87.118803739549776</c:v>
                </c:pt>
                <c:pt idx="4158">
                  <c:v>87.139302968979777</c:v>
                </c:pt>
                <c:pt idx="4159">
                  <c:v>87.159784793849767</c:v>
                </c:pt>
                <c:pt idx="4160">
                  <c:v>87.184330940249765</c:v>
                </c:pt>
                <c:pt idx="4161">
                  <c:v>87.204806804659768</c:v>
                </c:pt>
                <c:pt idx="4162">
                  <c:v>87.225312948229771</c:v>
                </c:pt>
                <c:pt idx="4163">
                  <c:v>87.249856948849768</c:v>
                </c:pt>
                <c:pt idx="4164">
                  <c:v>87.270384788509773</c:v>
                </c:pt>
                <c:pt idx="4165">
                  <c:v>87.290883779529764</c:v>
                </c:pt>
                <c:pt idx="4166">
                  <c:v>88.190464019775391</c:v>
                </c:pt>
                <c:pt idx="4167">
                  <c:v>88.190930128097534</c:v>
                </c:pt>
                <c:pt idx="4168">
                  <c:v>88.191359996795654</c:v>
                </c:pt>
                <c:pt idx="4169">
                  <c:v>88.191784143447876</c:v>
                </c:pt>
                <c:pt idx="4170">
                  <c:v>88.192203998565674</c:v>
                </c:pt>
                <c:pt idx="4171">
                  <c:v>88.192620992660522</c:v>
                </c:pt>
                <c:pt idx="4172">
                  <c:v>88.193042993545532</c:v>
                </c:pt>
                <c:pt idx="4173">
                  <c:v>88.193509101867676</c:v>
                </c:pt>
                <c:pt idx="4174">
                  <c:v>88.193925142288208</c:v>
                </c:pt>
                <c:pt idx="4175">
                  <c:v>88.194339036941528</c:v>
                </c:pt>
                <c:pt idx="4176">
                  <c:v>88.194750070571899</c:v>
                </c:pt>
                <c:pt idx="4177">
                  <c:v>88.195164203643799</c:v>
                </c:pt>
                <c:pt idx="4178">
                  <c:v>88.195487022399902</c:v>
                </c:pt>
                <c:pt idx="4179">
                  <c:v>88.195559978485107</c:v>
                </c:pt>
                <c:pt idx="4180">
                  <c:v>88.195634126663208</c:v>
                </c:pt>
                <c:pt idx="4181">
                  <c:v>88.195707082748413</c:v>
                </c:pt>
                <c:pt idx="4182">
                  <c:v>88.195780038833618</c:v>
                </c:pt>
                <c:pt idx="4183">
                  <c:v>88.195852994918823</c:v>
                </c:pt>
                <c:pt idx="4184">
                  <c:v>88.195926189422607</c:v>
                </c:pt>
                <c:pt idx="4185">
                  <c:v>88.196000099182129</c:v>
                </c:pt>
                <c:pt idx="4186">
                  <c:v>88.196073055267334</c:v>
                </c:pt>
                <c:pt idx="4187">
                  <c:v>88.196148157119751</c:v>
                </c:pt>
                <c:pt idx="4188">
                  <c:v>88.196222066879272</c:v>
                </c:pt>
                <c:pt idx="4189">
                  <c:v>88.196295022964478</c:v>
                </c:pt>
                <c:pt idx="4190">
                  <c:v>88.196369171142578</c:v>
                </c:pt>
                <c:pt idx="4191">
                  <c:v>88.196442127227783</c:v>
                </c:pt>
                <c:pt idx="4192">
                  <c:v>88.196516036987305</c:v>
                </c:pt>
                <c:pt idx="4193">
                  <c:v>88.196590185165405</c:v>
                </c:pt>
                <c:pt idx="4194">
                  <c:v>88.196680068969727</c:v>
                </c:pt>
                <c:pt idx="4195">
                  <c:v>88.196753978729248</c:v>
                </c:pt>
                <c:pt idx="4196">
                  <c:v>88.196828126907349</c:v>
                </c:pt>
                <c:pt idx="4197">
                  <c:v>88.19690203666687</c:v>
                </c:pt>
                <c:pt idx="4198">
                  <c:v>88.196976184844971</c:v>
                </c:pt>
                <c:pt idx="4199">
                  <c:v>88.197050094604492</c:v>
                </c:pt>
                <c:pt idx="4200">
                  <c:v>88.197127103805542</c:v>
                </c:pt>
                <c:pt idx="4201">
                  <c:v>88.197201013565063</c:v>
                </c:pt>
                <c:pt idx="4202">
                  <c:v>88.197275161743164</c:v>
                </c:pt>
                <c:pt idx="4203">
                  <c:v>88.197349071502686</c:v>
                </c:pt>
                <c:pt idx="4204">
                  <c:v>88.197422981262207</c:v>
                </c:pt>
                <c:pt idx="4205">
                  <c:v>88.197498083114624</c:v>
                </c:pt>
                <c:pt idx="4206">
                  <c:v>88.197571992874146</c:v>
                </c:pt>
                <c:pt idx="4207">
                  <c:v>88.198333024978638</c:v>
                </c:pt>
                <c:pt idx="4208">
                  <c:v>88.222874164581256</c:v>
                </c:pt>
                <c:pt idx="4209">
                  <c:v>88.243362188339262</c:v>
                </c:pt>
                <c:pt idx="4210">
                  <c:v>88.263928174972563</c:v>
                </c:pt>
                <c:pt idx="4211">
                  <c:v>88.288491010665865</c:v>
                </c:pt>
                <c:pt idx="4212">
                  <c:v>88.308943986892459</c:v>
                </c:pt>
                <c:pt idx="4213">
                  <c:v>88.329434156417463</c:v>
                </c:pt>
                <c:pt idx="4214">
                  <c:v>88.353984117507466</c:v>
                </c:pt>
                <c:pt idx="4215">
                  <c:v>88.374545097351458</c:v>
                </c:pt>
                <c:pt idx="4216">
                  <c:v>88.395002126693456</c:v>
                </c:pt>
                <c:pt idx="4217">
                  <c:v>88.419539213180457</c:v>
                </c:pt>
                <c:pt idx="4218">
                  <c:v>88.440034151077455</c:v>
                </c:pt>
                <c:pt idx="4219">
                  <c:v>88.460552215576456</c:v>
                </c:pt>
                <c:pt idx="4220">
                  <c:v>88.485099077224461</c:v>
                </c:pt>
                <c:pt idx="4221">
                  <c:v>88.505563020706461</c:v>
                </c:pt>
                <c:pt idx="4222">
                  <c:v>88.526057004928461</c:v>
                </c:pt>
                <c:pt idx="4223">
                  <c:v>88.550600051879456</c:v>
                </c:pt>
                <c:pt idx="4224">
                  <c:v>88.571113109588453</c:v>
                </c:pt>
                <c:pt idx="4225">
                  <c:v>88.591605186462459</c:v>
                </c:pt>
                <c:pt idx="4226">
                  <c:v>88.616150140762457</c:v>
                </c:pt>
                <c:pt idx="4227">
                  <c:v>88.636638164520463</c:v>
                </c:pt>
                <c:pt idx="4228">
                  <c:v>88.657140016555459</c:v>
                </c:pt>
                <c:pt idx="4229">
                  <c:v>88.681667089462465</c:v>
                </c:pt>
                <c:pt idx="4230">
                  <c:v>88.702162027359464</c:v>
                </c:pt>
                <c:pt idx="4231">
                  <c:v>88.722680091857455</c:v>
                </c:pt>
                <c:pt idx="4232">
                  <c:v>88.747171163559457</c:v>
                </c:pt>
                <c:pt idx="4233">
                  <c:v>88.767693996429458</c:v>
                </c:pt>
                <c:pt idx="4234">
                  <c:v>88.788221120834464</c:v>
                </c:pt>
                <c:pt idx="4235">
                  <c:v>88.812752008438466</c:v>
                </c:pt>
                <c:pt idx="4236">
                  <c:v>88.83324313163746</c:v>
                </c:pt>
                <c:pt idx="4237">
                  <c:v>88.853747129440464</c:v>
                </c:pt>
                <c:pt idx="4238">
                  <c:v>88.878260135650464</c:v>
                </c:pt>
                <c:pt idx="4239">
                  <c:v>88.898765087127458</c:v>
                </c:pt>
                <c:pt idx="4240">
                  <c:v>88.919258117675454</c:v>
                </c:pt>
                <c:pt idx="4241">
                  <c:v>88.943744182586457</c:v>
                </c:pt>
                <c:pt idx="4242">
                  <c:v>88.964238166809466</c:v>
                </c:pt>
                <c:pt idx="4243">
                  <c:v>88.984784126281454</c:v>
                </c:pt>
                <c:pt idx="4244">
                  <c:v>89.009235143661456</c:v>
                </c:pt>
                <c:pt idx="4245">
                  <c:v>89.029682159423459</c:v>
                </c:pt>
                <c:pt idx="4246">
                  <c:v>89.050253152847461</c:v>
                </c:pt>
                <c:pt idx="4247">
                  <c:v>89.07486605644246</c:v>
                </c:pt>
                <c:pt idx="4248">
                  <c:v>89.095404148101466</c:v>
                </c:pt>
                <c:pt idx="4249">
                  <c:v>89.115867137908452</c:v>
                </c:pt>
                <c:pt idx="4250">
                  <c:v>89.140395164489462</c:v>
                </c:pt>
                <c:pt idx="4251">
                  <c:v>89.160914182663461</c:v>
                </c:pt>
                <c:pt idx="4252">
                  <c:v>89.18542313575746</c:v>
                </c:pt>
                <c:pt idx="4253">
                  <c:v>89.205919981000463</c:v>
                </c:pt>
                <c:pt idx="4254">
                  <c:v>89.226438045500458</c:v>
                </c:pt>
                <c:pt idx="4255">
                  <c:v>89.250940084460453</c:v>
                </c:pt>
                <c:pt idx="4256">
                  <c:v>89.271520137790461</c:v>
                </c:pt>
                <c:pt idx="4257">
                  <c:v>89.291962146760454</c:v>
                </c:pt>
                <c:pt idx="4258">
                  <c:v>89.316479206080459</c:v>
                </c:pt>
                <c:pt idx="4259">
                  <c:v>89.33698821068046</c:v>
                </c:pt>
                <c:pt idx="4260">
                  <c:v>89.357542037960457</c:v>
                </c:pt>
                <c:pt idx="4261">
                  <c:v>89.382005214690466</c:v>
                </c:pt>
                <c:pt idx="4262">
                  <c:v>89.402530193330463</c:v>
                </c:pt>
                <c:pt idx="4263">
                  <c:v>89.42302513123046</c:v>
                </c:pt>
                <c:pt idx="4264">
                  <c:v>89.447529077530461</c:v>
                </c:pt>
                <c:pt idx="4265">
                  <c:v>89.468070030210455</c:v>
                </c:pt>
                <c:pt idx="4266">
                  <c:v>89.488543987270461</c:v>
                </c:pt>
                <c:pt idx="4267">
                  <c:v>89.513075113300459</c:v>
                </c:pt>
                <c:pt idx="4268">
                  <c:v>89.533582210540459</c:v>
                </c:pt>
                <c:pt idx="4269">
                  <c:v>89.554079055790453</c:v>
                </c:pt>
                <c:pt idx="4270">
                  <c:v>89.578588008880459</c:v>
                </c:pt>
                <c:pt idx="4271">
                  <c:v>89.599115133290454</c:v>
                </c:pt>
                <c:pt idx="4272">
                  <c:v>89.619614124300455</c:v>
                </c:pt>
                <c:pt idx="4273">
                  <c:v>89.644113063810465</c:v>
                </c:pt>
                <c:pt idx="4274">
                  <c:v>89.66462516785046</c:v>
                </c:pt>
                <c:pt idx="4275">
                  <c:v>89.685165166850453</c:v>
                </c:pt>
                <c:pt idx="4276">
                  <c:v>89.70966005325046</c:v>
                </c:pt>
                <c:pt idx="4277">
                  <c:v>89.73019814491046</c:v>
                </c:pt>
                <c:pt idx="4278">
                  <c:v>89.750709056850454</c:v>
                </c:pt>
                <c:pt idx="4279">
                  <c:v>89.775207996370455</c:v>
                </c:pt>
                <c:pt idx="4280">
                  <c:v>89.795722007750456</c:v>
                </c:pt>
                <c:pt idx="4281">
                  <c:v>89.816232204440453</c:v>
                </c:pt>
                <c:pt idx="4282">
                  <c:v>89.840728044510456</c:v>
                </c:pt>
                <c:pt idx="4283">
                  <c:v>89.861255168910461</c:v>
                </c:pt>
                <c:pt idx="4284">
                  <c:v>89.881751060490458</c:v>
                </c:pt>
                <c:pt idx="4285">
                  <c:v>89.906260013580464</c:v>
                </c:pt>
                <c:pt idx="4286">
                  <c:v>89.926802158360459</c:v>
                </c:pt>
                <c:pt idx="4287">
                  <c:v>89.947299003600463</c:v>
                </c:pt>
                <c:pt idx="4288">
                  <c:v>89.971822023390459</c:v>
                </c:pt>
                <c:pt idx="4289">
                  <c:v>89.992322206500461</c:v>
                </c:pt>
                <c:pt idx="4290">
                  <c:v>90.012824058530455</c:v>
                </c:pt>
                <c:pt idx="4291">
                  <c:v>90.037326097490464</c:v>
                </c:pt>
                <c:pt idx="4292">
                  <c:v>90.057824134830454</c:v>
                </c:pt>
                <c:pt idx="4293">
                  <c:v>90.078329086300457</c:v>
                </c:pt>
                <c:pt idx="4294">
                  <c:v>90.102836132050456</c:v>
                </c:pt>
                <c:pt idx="4295">
                  <c:v>90.123378038410465</c:v>
                </c:pt>
                <c:pt idx="4296">
                  <c:v>90.143879175190463</c:v>
                </c:pt>
                <c:pt idx="4297">
                  <c:v>90.168385028840461</c:v>
                </c:pt>
                <c:pt idx="4298">
                  <c:v>90.18891620636046</c:v>
                </c:pt>
                <c:pt idx="4299">
                  <c:v>90.209403991700455</c:v>
                </c:pt>
                <c:pt idx="4300">
                  <c:v>90.233916044230455</c:v>
                </c:pt>
                <c:pt idx="4301">
                  <c:v>90.254436016080462</c:v>
                </c:pt>
                <c:pt idx="4302">
                  <c:v>90.274931192400459</c:v>
                </c:pt>
                <c:pt idx="4303">
                  <c:v>90.299463987350464</c:v>
                </c:pt>
                <c:pt idx="4304">
                  <c:v>90.319954156880456</c:v>
                </c:pt>
                <c:pt idx="4305">
                  <c:v>90.340529203410455</c:v>
                </c:pt>
                <c:pt idx="4306">
                  <c:v>90.364992141720464</c:v>
                </c:pt>
                <c:pt idx="4307">
                  <c:v>90.385505199430455</c:v>
                </c:pt>
                <c:pt idx="4308">
                  <c:v>90.406022071840454</c:v>
                </c:pt>
                <c:pt idx="4309">
                  <c:v>90.430510997770455</c:v>
                </c:pt>
                <c:pt idx="4310">
                  <c:v>90.451035022740456</c:v>
                </c:pt>
                <c:pt idx="4311">
                  <c:v>90.471549987790453</c:v>
                </c:pt>
                <c:pt idx="4312">
                  <c:v>90.496044158940464</c:v>
                </c:pt>
                <c:pt idx="4313">
                  <c:v>90.516559123990461</c:v>
                </c:pt>
                <c:pt idx="4314">
                  <c:v>90.537097215650462</c:v>
                </c:pt>
                <c:pt idx="4315">
                  <c:v>90.561566114430462</c:v>
                </c:pt>
                <c:pt idx="4316">
                  <c:v>90.582108020780453</c:v>
                </c:pt>
                <c:pt idx="4317">
                  <c:v>90.602603197100464</c:v>
                </c:pt>
                <c:pt idx="4318">
                  <c:v>90.627124071120463</c:v>
                </c:pt>
                <c:pt idx="4319">
                  <c:v>90.647641181950462</c:v>
                </c:pt>
                <c:pt idx="4320">
                  <c:v>90.668131113050464</c:v>
                </c:pt>
                <c:pt idx="4321">
                  <c:v>90.692649126050455</c:v>
                </c:pt>
                <c:pt idx="4322">
                  <c:v>90.713172197340455</c:v>
                </c:pt>
                <c:pt idx="4323">
                  <c:v>90.73365521431046</c:v>
                </c:pt>
                <c:pt idx="4324">
                  <c:v>90.758172035220454</c:v>
                </c:pt>
                <c:pt idx="4325">
                  <c:v>90.778706073760461</c:v>
                </c:pt>
                <c:pt idx="4326">
                  <c:v>90.799207210540459</c:v>
                </c:pt>
                <c:pt idx="4327">
                  <c:v>90.823716163630465</c:v>
                </c:pt>
                <c:pt idx="4328">
                  <c:v>90.844238996510455</c:v>
                </c:pt>
                <c:pt idx="4329">
                  <c:v>90.864734172820462</c:v>
                </c:pt>
                <c:pt idx="4330">
                  <c:v>90.889254093170464</c:v>
                </c:pt>
                <c:pt idx="4331">
                  <c:v>90.909770011900463</c:v>
                </c:pt>
                <c:pt idx="4332">
                  <c:v>90.930256128310461</c:v>
                </c:pt>
                <c:pt idx="4333">
                  <c:v>90.954770088200462</c:v>
                </c:pt>
                <c:pt idx="4334">
                  <c:v>90.975291013720465</c:v>
                </c:pt>
                <c:pt idx="4335">
                  <c:v>90.995807170870464</c:v>
                </c:pt>
                <c:pt idx="4336">
                  <c:v>91.020282030110465</c:v>
                </c:pt>
                <c:pt idx="4337">
                  <c:v>91.040834188460465</c:v>
                </c:pt>
                <c:pt idx="4338">
                  <c:v>91.061331033710459</c:v>
                </c:pt>
                <c:pt idx="4339">
                  <c:v>91.085850000380461</c:v>
                </c:pt>
                <c:pt idx="4340">
                  <c:v>91.106373071670461</c:v>
                </c:pt>
                <c:pt idx="4341">
                  <c:v>91.126872062680462</c:v>
                </c:pt>
                <c:pt idx="4342">
                  <c:v>91.151371002200463</c:v>
                </c:pt>
                <c:pt idx="4343">
                  <c:v>91.171887159350462</c:v>
                </c:pt>
                <c:pt idx="4344">
                  <c:v>91.192390203480457</c:v>
                </c:pt>
                <c:pt idx="4345">
                  <c:v>91.216897010800466</c:v>
                </c:pt>
                <c:pt idx="4346">
                  <c:v>91.237434148790456</c:v>
                </c:pt>
                <c:pt idx="4347">
                  <c:v>91.25794601440046</c:v>
                </c:pt>
                <c:pt idx="4348">
                  <c:v>91.282481193540463</c:v>
                </c:pt>
                <c:pt idx="4349">
                  <c:v>91.302968025210461</c:v>
                </c:pt>
                <c:pt idx="4350">
                  <c:v>91.323463201520454</c:v>
                </c:pt>
                <c:pt idx="4351">
                  <c:v>91.347977161410455</c:v>
                </c:pt>
                <c:pt idx="4352">
                  <c:v>91.368515014650455</c:v>
                </c:pt>
                <c:pt idx="4353">
                  <c:v>91.388986110690453</c:v>
                </c:pt>
                <c:pt idx="4354">
                  <c:v>91.413505077360455</c:v>
                </c:pt>
                <c:pt idx="4355">
                  <c:v>91.434013128280455</c:v>
                </c:pt>
                <c:pt idx="4356">
                  <c:v>91.454542160030456</c:v>
                </c:pt>
                <c:pt idx="4357">
                  <c:v>91.479057073590454</c:v>
                </c:pt>
                <c:pt idx="4358">
                  <c:v>91.499562978740457</c:v>
                </c:pt>
                <c:pt idx="4359">
                  <c:v>91.520062208180462</c:v>
                </c:pt>
                <c:pt idx="4360">
                  <c:v>91.544575214390463</c:v>
                </c:pt>
                <c:pt idx="4361">
                  <c:v>91.565119981770465</c:v>
                </c:pt>
                <c:pt idx="4362">
                  <c:v>91.585612058640464</c:v>
                </c:pt>
                <c:pt idx="4363">
                  <c:v>91.610100984570465</c:v>
                </c:pt>
                <c:pt idx="4364">
                  <c:v>91.630624055860466</c:v>
                </c:pt>
                <c:pt idx="4365">
                  <c:v>91.651138067250457</c:v>
                </c:pt>
                <c:pt idx="4366">
                  <c:v>91.675631999970463</c:v>
                </c:pt>
                <c:pt idx="4367">
                  <c:v>91.696176052090465</c:v>
                </c:pt>
                <c:pt idx="4368">
                  <c:v>91.716688156130459</c:v>
                </c:pt>
                <c:pt idx="4369">
                  <c:v>91.741178989410457</c:v>
                </c:pt>
                <c:pt idx="4370">
                  <c:v>91.761690139770465</c:v>
                </c:pt>
                <c:pt idx="4371">
                  <c:v>91.782212018970455</c:v>
                </c:pt>
                <c:pt idx="4372">
                  <c:v>91.806699037550459</c:v>
                </c:pt>
                <c:pt idx="4373">
                  <c:v>91.827219009400466</c:v>
                </c:pt>
                <c:pt idx="4374">
                  <c:v>91.847735166550464</c:v>
                </c:pt>
                <c:pt idx="4375">
                  <c:v>91.872229099270456</c:v>
                </c:pt>
                <c:pt idx="4376">
                  <c:v>91.892765045170464</c:v>
                </c:pt>
                <c:pt idx="4377">
                  <c:v>91.913300037380452</c:v>
                </c:pt>
                <c:pt idx="4378">
                  <c:v>91.937779188160462</c:v>
                </c:pt>
                <c:pt idx="4379">
                  <c:v>91.95829415321046</c:v>
                </c:pt>
                <c:pt idx="4380">
                  <c:v>91.978816032410464</c:v>
                </c:pt>
                <c:pt idx="4381">
                  <c:v>92.003309011460459</c:v>
                </c:pt>
                <c:pt idx="4382">
                  <c:v>92.023814201350461</c:v>
                </c:pt>
                <c:pt idx="4383">
                  <c:v>92.044311046600455</c:v>
                </c:pt>
                <c:pt idx="4384">
                  <c:v>92.068835020060462</c:v>
                </c:pt>
                <c:pt idx="4385">
                  <c:v>92.089351177220465</c:v>
                </c:pt>
                <c:pt idx="4386">
                  <c:v>92.109881162640463</c:v>
                </c:pt>
                <c:pt idx="4387">
                  <c:v>92.134379148480463</c:v>
                </c:pt>
                <c:pt idx="4388">
                  <c:v>92.154897212980458</c:v>
                </c:pt>
                <c:pt idx="4389">
                  <c:v>92.175414085390457</c:v>
                </c:pt>
                <c:pt idx="4390">
                  <c:v>92.199905157090456</c:v>
                </c:pt>
                <c:pt idx="4391">
                  <c:v>92.220418214800461</c:v>
                </c:pt>
                <c:pt idx="4392">
                  <c:v>92.24094009399046</c:v>
                </c:pt>
                <c:pt idx="4393">
                  <c:v>92.265480041500453</c:v>
                </c:pt>
                <c:pt idx="4394">
                  <c:v>92.285945177080464</c:v>
                </c:pt>
                <c:pt idx="4395">
                  <c:v>92.306488990780466</c:v>
                </c:pt>
                <c:pt idx="4396">
                  <c:v>92.330960989000459</c:v>
                </c:pt>
                <c:pt idx="4397">
                  <c:v>92.351529121400461</c:v>
                </c:pt>
                <c:pt idx="4398">
                  <c:v>92.372013092040461</c:v>
                </c:pt>
                <c:pt idx="4399">
                  <c:v>92.396502017970462</c:v>
                </c:pt>
                <c:pt idx="4400">
                  <c:v>92.417005062100458</c:v>
                </c:pt>
                <c:pt idx="4401">
                  <c:v>92.437569141390455</c:v>
                </c:pt>
                <c:pt idx="4402">
                  <c:v>92.462032079700464</c:v>
                </c:pt>
                <c:pt idx="4403">
                  <c:v>92.482552051540466</c:v>
                </c:pt>
                <c:pt idx="4404">
                  <c:v>92.503071069720463</c:v>
                </c:pt>
                <c:pt idx="4405">
                  <c:v>92.527557134630456</c:v>
                </c:pt>
                <c:pt idx="4406">
                  <c:v>92.548096179960453</c:v>
                </c:pt>
                <c:pt idx="4407">
                  <c:v>92.568619012830453</c:v>
                </c:pt>
                <c:pt idx="4408">
                  <c:v>92.59312915802046</c:v>
                </c:pt>
                <c:pt idx="4409">
                  <c:v>92.613629102710462</c:v>
                </c:pt>
                <c:pt idx="4410">
                  <c:v>92.634143114090463</c:v>
                </c:pt>
                <c:pt idx="4411">
                  <c:v>92.658637046810455</c:v>
                </c:pt>
                <c:pt idx="4412">
                  <c:v>92.679152011870457</c:v>
                </c:pt>
                <c:pt idx="4413">
                  <c:v>92.69967317581046</c:v>
                </c:pt>
                <c:pt idx="4414">
                  <c:v>92.724165201190459</c:v>
                </c:pt>
                <c:pt idx="4415">
                  <c:v>92.744674205780456</c:v>
                </c:pt>
                <c:pt idx="4416">
                  <c:v>92.765230178830464</c:v>
                </c:pt>
                <c:pt idx="4417">
                  <c:v>92.789717197420458</c:v>
                </c:pt>
                <c:pt idx="4418">
                  <c:v>92.810220003130453</c:v>
                </c:pt>
                <c:pt idx="4419">
                  <c:v>92.830743074420454</c:v>
                </c:pt>
                <c:pt idx="4420">
                  <c:v>92.855231046680458</c:v>
                </c:pt>
                <c:pt idx="4421">
                  <c:v>92.875748157500453</c:v>
                </c:pt>
                <c:pt idx="4422">
                  <c:v>92.896270990370454</c:v>
                </c:pt>
                <c:pt idx="4423">
                  <c:v>92.920760154720455</c:v>
                </c:pt>
                <c:pt idx="4424">
                  <c:v>92.941277027130454</c:v>
                </c:pt>
                <c:pt idx="4425">
                  <c:v>92.961844205860459</c:v>
                </c:pt>
                <c:pt idx="4426">
                  <c:v>92.986337184910454</c:v>
                </c:pt>
                <c:pt idx="4427">
                  <c:v>93.006864070890458</c:v>
                </c:pt>
                <c:pt idx="4428">
                  <c:v>93.027373075480455</c:v>
                </c:pt>
                <c:pt idx="4429">
                  <c:v>93.05186200142046</c:v>
                </c:pt>
                <c:pt idx="4430">
                  <c:v>93.07238507271046</c:v>
                </c:pt>
                <c:pt idx="4431">
                  <c:v>93.092890024180463</c:v>
                </c:pt>
                <c:pt idx="4432">
                  <c:v>93.117344141010463</c:v>
                </c:pt>
                <c:pt idx="4433">
                  <c:v>93.137899160380456</c:v>
                </c:pt>
                <c:pt idx="4434">
                  <c:v>93.158420085910464</c:v>
                </c:pt>
                <c:pt idx="4435">
                  <c:v>93.182839155200455</c:v>
                </c:pt>
                <c:pt idx="4436">
                  <c:v>93.203381061550459</c:v>
                </c:pt>
                <c:pt idx="4437">
                  <c:v>94.170624017715454</c:v>
                </c:pt>
                <c:pt idx="4438">
                  <c:v>94.171147108078003</c:v>
                </c:pt>
                <c:pt idx="4439">
                  <c:v>94.171594142913818</c:v>
                </c:pt>
                <c:pt idx="4440">
                  <c:v>94.1720290184021</c:v>
                </c:pt>
                <c:pt idx="4441">
                  <c:v>94.172461032867432</c:v>
                </c:pt>
                <c:pt idx="4442">
                  <c:v>94.172891139984131</c:v>
                </c:pt>
                <c:pt idx="4443">
                  <c:v>94.173427104949951</c:v>
                </c:pt>
                <c:pt idx="4444">
                  <c:v>94.173866987228394</c:v>
                </c:pt>
                <c:pt idx="4445">
                  <c:v>94.174318075180054</c:v>
                </c:pt>
                <c:pt idx="4446">
                  <c:v>94.174746036529541</c:v>
                </c:pt>
                <c:pt idx="4447">
                  <c:v>94.175168037414551</c:v>
                </c:pt>
                <c:pt idx="4448">
                  <c:v>94.175452947616577</c:v>
                </c:pt>
                <c:pt idx="4449">
                  <c:v>94.175528049468994</c:v>
                </c:pt>
                <c:pt idx="4450">
                  <c:v>94.175603151321411</c:v>
                </c:pt>
                <c:pt idx="4451">
                  <c:v>94.175677061080933</c:v>
                </c:pt>
                <c:pt idx="4452">
                  <c:v>94.175753116607666</c:v>
                </c:pt>
                <c:pt idx="4453">
                  <c:v>94.175827026367188</c:v>
                </c:pt>
                <c:pt idx="4454">
                  <c:v>94.175902128219604</c:v>
                </c:pt>
                <c:pt idx="4455">
                  <c:v>94.175976991653442</c:v>
                </c:pt>
                <c:pt idx="4456">
                  <c:v>94.176053047180176</c:v>
                </c:pt>
                <c:pt idx="4457">
                  <c:v>94.176128149032593</c:v>
                </c:pt>
                <c:pt idx="4458">
                  <c:v>94.176203012466431</c:v>
                </c:pt>
                <c:pt idx="4459">
                  <c:v>94.176300048828125</c:v>
                </c:pt>
                <c:pt idx="4460">
                  <c:v>94.176378011703491</c:v>
                </c:pt>
                <c:pt idx="4461">
                  <c:v>94.176453113555908</c:v>
                </c:pt>
                <c:pt idx="4462">
                  <c:v>94.176527976989746</c:v>
                </c:pt>
                <c:pt idx="4463">
                  <c:v>94.176603078842163</c:v>
                </c:pt>
                <c:pt idx="4464">
                  <c:v>94.176687955856323</c:v>
                </c:pt>
                <c:pt idx="4465">
                  <c:v>94.176764965057373</c:v>
                </c:pt>
                <c:pt idx="4466">
                  <c:v>94.176841020584106</c:v>
                </c:pt>
                <c:pt idx="4467">
                  <c:v>94.176932096481323</c:v>
                </c:pt>
                <c:pt idx="4468">
                  <c:v>94.177058935165405</c:v>
                </c:pt>
                <c:pt idx="4469">
                  <c:v>94.177145957946777</c:v>
                </c:pt>
                <c:pt idx="4470">
                  <c:v>94.177224159240723</c:v>
                </c:pt>
                <c:pt idx="4471">
                  <c:v>94.177310943603516</c:v>
                </c:pt>
                <c:pt idx="4472">
                  <c:v>94.177387952804565</c:v>
                </c:pt>
                <c:pt idx="4473">
                  <c:v>94.177463054656982</c:v>
                </c:pt>
                <c:pt idx="4474">
                  <c:v>94.177538156509399</c:v>
                </c:pt>
                <c:pt idx="4475">
                  <c:v>94.177613973617554</c:v>
                </c:pt>
                <c:pt idx="4476">
                  <c:v>94.177689075469971</c:v>
                </c:pt>
                <c:pt idx="4477">
                  <c:v>94.177781105041504</c:v>
                </c:pt>
                <c:pt idx="4478">
                  <c:v>94.177857160568237</c:v>
                </c:pt>
                <c:pt idx="4479">
                  <c:v>94.177932024002075</c:v>
                </c:pt>
                <c:pt idx="4480">
                  <c:v>94.178009033203125</c:v>
                </c:pt>
                <c:pt idx="4481">
                  <c:v>94.182170152664142</c:v>
                </c:pt>
                <c:pt idx="4482">
                  <c:v>94.202752113342243</c:v>
                </c:pt>
                <c:pt idx="4483">
                  <c:v>94.227241039276151</c:v>
                </c:pt>
                <c:pt idx="4484">
                  <c:v>94.247802972793551</c:v>
                </c:pt>
                <c:pt idx="4485">
                  <c:v>94.26827716827394</c:v>
                </c:pt>
                <c:pt idx="4486">
                  <c:v>94.292893171309942</c:v>
                </c:pt>
                <c:pt idx="4487">
                  <c:v>94.31348204612695</c:v>
                </c:pt>
                <c:pt idx="4488">
                  <c:v>94.333940982818945</c:v>
                </c:pt>
                <c:pt idx="4489">
                  <c:v>94.358416080474939</c:v>
                </c:pt>
                <c:pt idx="4490">
                  <c:v>94.378952026366946</c:v>
                </c:pt>
                <c:pt idx="4491">
                  <c:v>94.399503946303952</c:v>
                </c:pt>
                <c:pt idx="4492">
                  <c:v>94.42393493652294</c:v>
                </c:pt>
                <c:pt idx="4493">
                  <c:v>94.444482088088947</c:v>
                </c:pt>
                <c:pt idx="4494">
                  <c:v>94.464996099471946</c:v>
                </c:pt>
                <c:pt idx="4495">
                  <c:v>94.489469051360942</c:v>
                </c:pt>
                <c:pt idx="4496">
                  <c:v>94.510031938552942</c:v>
                </c:pt>
                <c:pt idx="4497">
                  <c:v>94.530506134032947</c:v>
                </c:pt>
                <c:pt idx="4498">
                  <c:v>94.55502104759195</c:v>
                </c:pt>
                <c:pt idx="4499">
                  <c:v>94.575567960738951</c:v>
                </c:pt>
                <c:pt idx="4500">
                  <c:v>94.596050024032948</c:v>
                </c:pt>
                <c:pt idx="4501">
                  <c:v>94.620543956756947</c:v>
                </c:pt>
                <c:pt idx="4502">
                  <c:v>94.641060113906946</c:v>
                </c:pt>
                <c:pt idx="4503">
                  <c:v>94.661576032638948</c:v>
                </c:pt>
                <c:pt idx="4504">
                  <c:v>94.686071157454947</c:v>
                </c:pt>
                <c:pt idx="4505">
                  <c:v>94.706609964370941</c:v>
                </c:pt>
                <c:pt idx="4506">
                  <c:v>94.727142095565952</c:v>
                </c:pt>
                <c:pt idx="4507">
                  <c:v>94.751621007918942</c:v>
                </c:pt>
                <c:pt idx="4508">
                  <c:v>94.772161960601949</c:v>
                </c:pt>
                <c:pt idx="4509">
                  <c:v>94.792667150496939</c:v>
                </c:pt>
                <c:pt idx="4510">
                  <c:v>94.81709909439094</c:v>
                </c:pt>
                <c:pt idx="4511">
                  <c:v>94.837682962417944</c:v>
                </c:pt>
                <c:pt idx="4512">
                  <c:v>94.858179092406942</c:v>
                </c:pt>
                <c:pt idx="4513">
                  <c:v>94.88267397880594</c:v>
                </c:pt>
                <c:pt idx="4514">
                  <c:v>94.90318799018894</c:v>
                </c:pt>
                <c:pt idx="4515">
                  <c:v>94.923678159713944</c:v>
                </c:pt>
                <c:pt idx="4516">
                  <c:v>94.948173999785951</c:v>
                </c:pt>
                <c:pt idx="4517">
                  <c:v>94.968739032744949</c:v>
                </c:pt>
                <c:pt idx="4518">
                  <c:v>94.989235162734943</c:v>
                </c:pt>
                <c:pt idx="4519">
                  <c:v>95.013705968856939</c:v>
                </c:pt>
                <c:pt idx="4520">
                  <c:v>95.034266948699951</c:v>
                </c:pt>
                <c:pt idx="4521">
                  <c:v>95.054761171340942</c:v>
                </c:pt>
                <c:pt idx="4522">
                  <c:v>95.079229116439947</c:v>
                </c:pt>
                <c:pt idx="4523">
                  <c:v>95.099792003631947</c:v>
                </c:pt>
                <c:pt idx="4524">
                  <c:v>95.120306015014947</c:v>
                </c:pt>
                <c:pt idx="4525">
                  <c:v>95.144802093505945</c:v>
                </c:pt>
                <c:pt idx="4526">
                  <c:v>95.165378093719951</c:v>
                </c:pt>
                <c:pt idx="4527">
                  <c:v>95.185830116273948</c:v>
                </c:pt>
                <c:pt idx="4528">
                  <c:v>95.210322141643942</c:v>
                </c:pt>
                <c:pt idx="4529">
                  <c:v>95.230873107913951</c:v>
                </c:pt>
                <c:pt idx="4530">
                  <c:v>95.251383066173943</c:v>
                </c:pt>
                <c:pt idx="4531">
                  <c:v>95.275854110713951</c:v>
                </c:pt>
                <c:pt idx="4532">
                  <c:v>95.296391010283941</c:v>
                </c:pt>
                <c:pt idx="4533">
                  <c:v>95.316910982133948</c:v>
                </c:pt>
                <c:pt idx="4534">
                  <c:v>95.341428041453952</c:v>
                </c:pt>
                <c:pt idx="4535">
                  <c:v>95.361937046053939</c:v>
                </c:pt>
                <c:pt idx="4536">
                  <c:v>95.38250494003394</c:v>
                </c:pt>
                <c:pt idx="4537">
                  <c:v>95.406929016113949</c:v>
                </c:pt>
                <c:pt idx="4538">
                  <c:v>95.427490949633949</c:v>
                </c:pt>
                <c:pt idx="4539">
                  <c:v>95.447984933853945</c:v>
                </c:pt>
                <c:pt idx="4540">
                  <c:v>95.472479104993951</c:v>
                </c:pt>
                <c:pt idx="4541">
                  <c:v>95.493037939073943</c:v>
                </c:pt>
                <c:pt idx="4542">
                  <c:v>95.513524055483941</c:v>
                </c:pt>
                <c:pt idx="4543">
                  <c:v>95.537994146343948</c:v>
                </c:pt>
                <c:pt idx="4544">
                  <c:v>95.558542966843945</c:v>
                </c:pt>
                <c:pt idx="4545">
                  <c:v>95.579022169113941</c:v>
                </c:pt>
                <c:pt idx="4546">
                  <c:v>95.603575944903952</c:v>
                </c:pt>
                <c:pt idx="4547">
                  <c:v>95.624089956283939</c:v>
                </c:pt>
                <c:pt idx="4548">
                  <c:v>95.644561052323951</c:v>
                </c:pt>
                <c:pt idx="4549">
                  <c:v>95.669106960293945</c:v>
                </c:pt>
                <c:pt idx="4550">
                  <c:v>95.689618110653939</c:v>
                </c:pt>
                <c:pt idx="4551">
                  <c:v>95.710109949113942</c:v>
                </c:pt>
                <c:pt idx="4552">
                  <c:v>95.734627962113947</c:v>
                </c:pt>
                <c:pt idx="4553">
                  <c:v>95.755149126053951</c:v>
                </c:pt>
                <c:pt idx="4554">
                  <c:v>95.775633096693952</c:v>
                </c:pt>
                <c:pt idx="4555">
                  <c:v>95.800169944763951</c:v>
                </c:pt>
                <c:pt idx="4556">
                  <c:v>95.820667028423941</c:v>
                </c:pt>
                <c:pt idx="4557">
                  <c:v>95.841228961943941</c:v>
                </c:pt>
                <c:pt idx="4558">
                  <c:v>95.865718126293942</c:v>
                </c:pt>
                <c:pt idx="4559">
                  <c:v>95.886219978333941</c:v>
                </c:pt>
                <c:pt idx="4560">
                  <c:v>95.906716108323948</c:v>
                </c:pt>
                <c:pt idx="4561">
                  <c:v>95.931246995923942</c:v>
                </c:pt>
                <c:pt idx="4562">
                  <c:v>95.951760053633947</c:v>
                </c:pt>
                <c:pt idx="4563">
                  <c:v>95.972239017483943</c:v>
                </c:pt>
                <c:pt idx="4564">
                  <c:v>95.996771097183952</c:v>
                </c:pt>
                <c:pt idx="4565">
                  <c:v>96.017255067823939</c:v>
                </c:pt>
                <c:pt idx="4566">
                  <c:v>96.037796020503947</c:v>
                </c:pt>
                <c:pt idx="4567">
                  <c:v>96.062325954433945</c:v>
                </c:pt>
                <c:pt idx="4568">
                  <c:v>96.082819938663945</c:v>
                </c:pt>
                <c:pt idx="4569">
                  <c:v>96.103323936463951</c:v>
                </c:pt>
                <c:pt idx="4570">
                  <c:v>96.127844095233939</c:v>
                </c:pt>
                <c:pt idx="4571">
                  <c:v>96.148370027543947</c:v>
                </c:pt>
                <c:pt idx="4572">
                  <c:v>96.168856143953946</c:v>
                </c:pt>
                <c:pt idx="4573">
                  <c:v>96.19329905510395</c:v>
                </c:pt>
                <c:pt idx="4574">
                  <c:v>96.213868141173947</c:v>
                </c:pt>
                <c:pt idx="4575">
                  <c:v>96.234353065493949</c:v>
                </c:pt>
                <c:pt idx="4576">
                  <c:v>96.25890111923394</c:v>
                </c:pt>
                <c:pt idx="4577">
                  <c:v>96.279431104663942</c:v>
                </c:pt>
                <c:pt idx="4578">
                  <c:v>96.299915075303943</c:v>
                </c:pt>
                <c:pt idx="4579">
                  <c:v>96.32447004318395</c:v>
                </c:pt>
                <c:pt idx="4580">
                  <c:v>96.34496712684394</c:v>
                </c:pt>
                <c:pt idx="4581">
                  <c:v>96.36545515060395</c:v>
                </c:pt>
                <c:pt idx="4582">
                  <c:v>96.389987945553941</c:v>
                </c:pt>
                <c:pt idx="4583">
                  <c:v>96.410500049593949</c:v>
                </c:pt>
                <c:pt idx="4584">
                  <c:v>96.430974960323951</c:v>
                </c:pt>
                <c:pt idx="4585">
                  <c:v>96.455487012863941</c:v>
                </c:pt>
                <c:pt idx="4586">
                  <c:v>96.476022958753944</c:v>
                </c:pt>
                <c:pt idx="4587">
                  <c:v>96.496521949763945</c:v>
                </c:pt>
                <c:pt idx="4588">
                  <c:v>96.521046161653942</c:v>
                </c:pt>
                <c:pt idx="4589">
                  <c:v>96.541553020473941</c:v>
                </c:pt>
                <c:pt idx="4590">
                  <c:v>96.562047958373938</c:v>
                </c:pt>
                <c:pt idx="4591">
                  <c:v>96.586579084393946</c:v>
                </c:pt>
                <c:pt idx="4592">
                  <c:v>96.60708594322395</c:v>
                </c:pt>
                <c:pt idx="4593">
                  <c:v>96.627573966983945</c:v>
                </c:pt>
                <c:pt idx="4594">
                  <c:v>96.65211105346394</c:v>
                </c:pt>
                <c:pt idx="4595">
                  <c:v>96.672588109973944</c:v>
                </c:pt>
                <c:pt idx="4596">
                  <c:v>96.693123102183947</c:v>
                </c:pt>
                <c:pt idx="4597">
                  <c:v>96.717631101603942</c:v>
                </c:pt>
                <c:pt idx="4598">
                  <c:v>96.738132953643941</c:v>
                </c:pt>
                <c:pt idx="4599">
                  <c:v>96.758643150333938</c:v>
                </c:pt>
                <c:pt idx="4600">
                  <c:v>96.783174991603943</c:v>
                </c:pt>
                <c:pt idx="4601">
                  <c:v>96.803676128383941</c:v>
                </c:pt>
                <c:pt idx="4602">
                  <c:v>96.824183940883941</c:v>
                </c:pt>
                <c:pt idx="4603">
                  <c:v>96.848703145983947</c:v>
                </c:pt>
                <c:pt idx="4604">
                  <c:v>96.869219064713945</c:v>
                </c:pt>
                <c:pt idx="4605">
                  <c:v>96.889714002613943</c:v>
                </c:pt>
                <c:pt idx="4606">
                  <c:v>96.91422915458395</c:v>
                </c:pt>
                <c:pt idx="4607">
                  <c:v>96.934754133223947</c:v>
                </c:pt>
                <c:pt idx="4608">
                  <c:v>96.95523500442394</c:v>
                </c:pt>
                <c:pt idx="4609">
                  <c:v>96.979784965513943</c:v>
                </c:pt>
                <c:pt idx="4610">
                  <c:v>97.00028014183394</c:v>
                </c:pt>
                <c:pt idx="4611">
                  <c:v>97.020749092103941</c:v>
                </c:pt>
                <c:pt idx="4612">
                  <c:v>97.045289993283944</c:v>
                </c:pt>
                <c:pt idx="4613">
                  <c:v>97.065809011463941</c:v>
                </c:pt>
                <c:pt idx="4614">
                  <c:v>97.08630108833394</c:v>
                </c:pt>
                <c:pt idx="4615">
                  <c:v>97.110816955563948</c:v>
                </c:pt>
                <c:pt idx="4616">
                  <c:v>97.131338119503951</c:v>
                </c:pt>
                <c:pt idx="4617">
                  <c:v>97.151888132093944</c:v>
                </c:pt>
                <c:pt idx="4618">
                  <c:v>97.176347970963945</c:v>
                </c:pt>
                <c:pt idx="4619">
                  <c:v>97.196882963183953</c:v>
                </c:pt>
                <c:pt idx="4620">
                  <c:v>97.217373132703941</c:v>
                </c:pt>
                <c:pt idx="4621">
                  <c:v>97.241910934443951</c:v>
                </c:pt>
                <c:pt idx="4622">
                  <c:v>97.262426137923939</c:v>
                </c:pt>
                <c:pt idx="4623">
                  <c:v>97.28290605545395</c:v>
                </c:pt>
                <c:pt idx="4624">
                  <c:v>97.307487010953949</c:v>
                </c:pt>
                <c:pt idx="4625">
                  <c:v>97.327937126163945</c:v>
                </c:pt>
                <c:pt idx="4626">
                  <c:v>97.348462104793938</c:v>
                </c:pt>
                <c:pt idx="4627">
                  <c:v>97.373022079463951</c:v>
                </c:pt>
                <c:pt idx="4628">
                  <c:v>97.393494129183949</c:v>
                </c:pt>
                <c:pt idx="4629">
                  <c:v>97.413975954053939</c:v>
                </c:pt>
                <c:pt idx="4630">
                  <c:v>97.438513040543938</c:v>
                </c:pt>
                <c:pt idx="4631">
                  <c:v>97.459033012393945</c:v>
                </c:pt>
                <c:pt idx="4632">
                  <c:v>97.479532957073943</c:v>
                </c:pt>
                <c:pt idx="4633">
                  <c:v>97.504039049143941</c:v>
                </c:pt>
                <c:pt idx="4634">
                  <c:v>97.524532079693941</c:v>
                </c:pt>
                <c:pt idx="4635">
                  <c:v>97.549045085903941</c:v>
                </c:pt>
                <c:pt idx="4636">
                  <c:v>97.56956100463394</c:v>
                </c:pt>
                <c:pt idx="4637">
                  <c:v>97.590085029603941</c:v>
                </c:pt>
                <c:pt idx="4638">
                  <c:v>97.614572048183945</c:v>
                </c:pt>
                <c:pt idx="4639">
                  <c:v>97.635112047193942</c:v>
                </c:pt>
                <c:pt idx="4640">
                  <c:v>97.655612945553941</c:v>
                </c:pt>
                <c:pt idx="4641">
                  <c:v>97.680122137073951</c:v>
                </c:pt>
                <c:pt idx="4642">
                  <c:v>97.700660943983948</c:v>
                </c:pt>
                <c:pt idx="4643">
                  <c:v>97.721152067183951</c:v>
                </c:pt>
                <c:pt idx="4644">
                  <c:v>97.745651006693947</c:v>
                </c:pt>
                <c:pt idx="4645">
                  <c:v>97.766176939013945</c:v>
                </c:pt>
                <c:pt idx="4646">
                  <c:v>97.78666400909394</c:v>
                </c:pt>
                <c:pt idx="4647">
                  <c:v>97.811151981353945</c:v>
                </c:pt>
                <c:pt idx="4648">
                  <c:v>97.83169507980395</c:v>
                </c:pt>
                <c:pt idx="4649">
                  <c:v>97.852211952213949</c:v>
                </c:pt>
                <c:pt idx="4650">
                  <c:v>97.876698970793939</c:v>
                </c:pt>
                <c:pt idx="4651">
                  <c:v>97.897240161893947</c:v>
                </c:pt>
                <c:pt idx="4652">
                  <c:v>97.917741060253945</c:v>
                </c:pt>
                <c:pt idx="4653">
                  <c:v>97.942253112793949</c:v>
                </c:pt>
                <c:pt idx="4654">
                  <c:v>97.962764024733943</c:v>
                </c:pt>
                <c:pt idx="4655">
                  <c:v>97.983277082443948</c:v>
                </c:pt>
                <c:pt idx="4656">
                  <c:v>98.007781028743949</c:v>
                </c:pt>
                <c:pt idx="4657">
                  <c:v>98.028316020963942</c:v>
                </c:pt>
                <c:pt idx="4658">
                  <c:v>98.048800945283944</c:v>
                </c:pt>
                <c:pt idx="4659">
                  <c:v>98.073323965073939</c:v>
                </c:pt>
                <c:pt idx="4660">
                  <c:v>98.093842983243945</c:v>
                </c:pt>
                <c:pt idx="4661">
                  <c:v>98.114341974253946</c:v>
                </c:pt>
                <c:pt idx="4662">
                  <c:v>98.138865947723943</c:v>
                </c:pt>
                <c:pt idx="4663">
                  <c:v>98.159369945523949</c:v>
                </c:pt>
                <c:pt idx="4664">
                  <c:v>98.179862022403938</c:v>
                </c:pt>
                <c:pt idx="4665">
                  <c:v>98.204389095303952</c:v>
                </c:pt>
                <c:pt idx="4666">
                  <c:v>98.224895000453941</c:v>
                </c:pt>
                <c:pt idx="4667">
                  <c:v>98.245419025423942</c:v>
                </c:pt>
                <c:pt idx="4668">
                  <c:v>98.269946098323942</c:v>
                </c:pt>
                <c:pt idx="4669">
                  <c:v>98.290495157243939</c:v>
                </c:pt>
                <c:pt idx="4670">
                  <c:v>98.310945034023945</c:v>
                </c:pt>
                <c:pt idx="4671">
                  <c:v>98.335452079773944</c:v>
                </c:pt>
                <c:pt idx="4672">
                  <c:v>98.355968952183943</c:v>
                </c:pt>
                <c:pt idx="4673">
                  <c:v>98.376515150073942</c:v>
                </c:pt>
                <c:pt idx="4674">
                  <c:v>98.400990009303939</c:v>
                </c:pt>
                <c:pt idx="4675">
                  <c:v>98.42150902748395</c:v>
                </c:pt>
                <c:pt idx="4676">
                  <c:v>98.44199204444395</c:v>
                </c:pt>
                <c:pt idx="4677">
                  <c:v>98.46650505066394</c:v>
                </c:pt>
                <c:pt idx="4678">
                  <c:v>98.487056016923944</c:v>
                </c:pt>
                <c:pt idx="4679">
                  <c:v>98.50754499435395</c:v>
                </c:pt>
                <c:pt idx="4680">
                  <c:v>98.532045125963947</c:v>
                </c:pt>
                <c:pt idx="4681">
                  <c:v>98.552569150923944</c:v>
                </c:pt>
                <c:pt idx="4682">
                  <c:v>98.573083162303945</c:v>
                </c:pt>
                <c:pt idx="4683">
                  <c:v>98.597579956053949</c:v>
                </c:pt>
                <c:pt idx="4684">
                  <c:v>98.618096113203947</c:v>
                </c:pt>
                <c:pt idx="4685">
                  <c:v>98.638595104213948</c:v>
                </c:pt>
                <c:pt idx="4686">
                  <c:v>98.663105964663941</c:v>
                </c:pt>
                <c:pt idx="4687">
                  <c:v>98.683648109433946</c:v>
                </c:pt>
                <c:pt idx="4688">
                  <c:v>98.704153060913939</c:v>
                </c:pt>
                <c:pt idx="4689">
                  <c:v>98.728645086283947</c:v>
                </c:pt>
                <c:pt idx="4690">
                  <c:v>98.749174118043939</c:v>
                </c:pt>
                <c:pt idx="4691">
                  <c:v>98.769685983653943</c:v>
                </c:pt>
                <c:pt idx="4692">
                  <c:v>98.794182062153951</c:v>
                </c:pt>
                <c:pt idx="4693">
                  <c:v>98.814697027203948</c:v>
                </c:pt>
                <c:pt idx="4694">
                  <c:v>98.83517193794394</c:v>
                </c:pt>
                <c:pt idx="4695">
                  <c:v>98.859722137453943</c:v>
                </c:pt>
                <c:pt idx="4696">
                  <c:v>98.88022208213394</c:v>
                </c:pt>
                <c:pt idx="4697">
                  <c:v>98.900746107103942</c:v>
                </c:pt>
                <c:pt idx="4698">
                  <c:v>98.925230979923953</c:v>
                </c:pt>
                <c:pt idx="4699">
                  <c:v>98.945714950563939</c:v>
                </c:pt>
                <c:pt idx="4700">
                  <c:v>98.96618413925394</c:v>
                </c:pt>
                <c:pt idx="4701">
                  <c:v>98.990777969363947</c:v>
                </c:pt>
                <c:pt idx="4702">
                  <c:v>99.011296987533939</c:v>
                </c:pt>
                <c:pt idx="4703">
                  <c:v>99.031798124313951</c:v>
                </c:pt>
                <c:pt idx="4704">
                  <c:v>99.056312084193948</c:v>
                </c:pt>
                <c:pt idx="4705">
                  <c:v>99.076822042463945</c:v>
                </c:pt>
                <c:pt idx="4706">
                  <c:v>99.097322940823943</c:v>
                </c:pt>
                <c:pt idx="4707">
                  <c:v>99.121829032893942</c:v>
                </c:pt>
                <c:pt idx="4708">
                  <c:v>99.142352104183942</c:v>
                </c:pt>
                <c:pt idx="4709">
                  <c:v>99.162872076033949</c:v>
                </c:pt>
                <c:pt idx="4710">
                  <c:v>99.187330007553939</c:v>
                </c:pt>
              </c:numCache>
            </c:numRef>
          </c:xVal>
          <c:yVal>
            <c:numRef>
              <c:f>extend!$G$2:$G$4712</c:f>
              <c:numCache>
                <c:formatCode>General</c:formatCode>
                <c:ptCount val="4711"/>
                <c:pt idx="0">
                  <c:v>664</c:v>
                </c:pt>
                <c:pt idx="1">
                  <c:v>664</c:v>
                </c:pt>
                <c:pt idx="2">
                  <c:v>664</c:v>
                </c:pt>
                <c:pt idx="3">
                  <c:v>664</c:v>
                </c:pt>
                <c:pt idx="4">
                  <c:v>664</c:v>
                </c:pt>
                <c:pt idx="5">
                  <c:v>664</c:v>
                </c:pt>
                <c:pt idx="6">
                  <c:v>664</c:v>
                </c:pt>
                <c:pt idx="7">
                  <c:v>664</c:v>
                </c:pt>
                <c:pt idx="8">
                  <c:v>664</c:v>
                </c:pt>
                <c:pt idx="9">
                  <c:v>665</c:v>
                </c:pt>
                <c:pt idx="10">
                  <c:v>664</c:v>
                </c:pt>
                <c:pt idx="11">
                  <c:v>665</c:v>
                </c:pt>
                <c:pt idx="12">
                  <c:v>664</c:v>
                </c:pt>
                <c:pt idx="13">
                  <c:v>664</c:v>
                </c:pt>
                <c:pt idx="14">
                  <c:v>665</c:v>
                </c:pt>
                <c:pt idx="15">
                  <c:v>665</c:v>
                </c:pt>
                <c:pt idx="16">
                  <c:v>664</c:v>
                </c:pt>
                <c:pt idx="17">
                  <c:v>664</c:v>
                </c:pt>
                <c:pt idx="18">
                  <c:v>665</c:v>
                </c:pt>
                <c:pt idx="19">
                  <c:v>665</c:v>
                </c:pt>
                <c:pt idx="20">
                  <c:v>664</c:v>
                </c:pt>
                <c:pt idx="21">
                  <c:v>665</c:v>
                </c:pt>
                <c:pt idx="22">
                  <c:v>664</c:v>
                </c:pt>
                <c:pt idx="23">
                  <c:v>664</c:v>
                </c:pt>
                <c:pt idx="24">
                  <c:v>665</c:v>
                </c:pt>
                <c:pt idx="25">
                  <c:v>665</c:v>
                </c:pt>
                <c:pt idx="26">
                  <c:v>665</c:v>
                </c:pt>
                <c:pt idx="27">
                  <c:v>664</c:v>
                </c:pt>
                <c:pt idx="28">
                  <c:v>665</c:v>
                </c:pt>
                <c:pt idx="29">
                  <c:v>665</c:v>
                </c:pt>
                <c:pt idx="30">
                  <c:v>664</c:v>
                </c:pt>
                <c:pt idx="31">
                  <c:v>665</c:v>
                </c:pt>
                <c:pt idx="32">
                  <c:v>665</c:v>
                </c:pt>
                <c:pt idx="33">
                  <c:v>665</c:v>
                </c:pt>
                <c:pt idx="34">
                  <c:v>666</c:v>
                </c:pt>
                <c:pt idx="35">
                  <c:v>665</c:v>
                </c:pt>
                <c:pt idx="36">
                  <c:v>665</c:v>
                </c:pt>
                <c:pt idx="37">
                  <c:v>666</c:v>
                </c:pt>
                <c:pt idx="38">
                  <c:v>664</c:v>
                </c:pt>
                <c:pt idx="39">
                  <c:v>664</c:v>
                </c:pt>
                <c:pt idx="40">
                  <c:v>665</c:v>
                </c:pt>
                <c:pt idx="41">
                  <c:v>664</c:v>
                </c:pt>
                <c:pt idx="42">
                  <c:v>665</c:v>
                </c:pt>
                <c:pt idx="43">
                  <c:v>664</c:v>
                </c:pt>
                <c:pt idx="44">
                  <c:v>665</c:v>
                </c:pt>
                <c:pt idx="45">
                  <c:v>664</c:v>
                </c:pt>
                <c:pt idx="46">
                  <c:v>664</c:v>
                </c:pt>
                <c:pt idx="47">
                  <c:v>665</c:v>
                </c:pt>
                <c:pt idx="48">
                  <c:v>665</c:v>
                </c:pt>
                <c:pt idx="49">
                  <c:v>664</c:v>
                </c:pt>
                <c:pt idx="50">
                  <c:v>665</c:v>
                </c:pt>
                <c:pt idx="51">
                  <c:v>665</c:v>
                </c:pt>
                <c:pt idx="52">
                  <c:v>665</c:v>
                </c:pt>
                <c:pt idx="53">
                  <c:v>666</c:v>
                </c:pt>
                <c:pt idx="54">
                  <c:v>665</c:v>
                </c:pt>
                <c:pt idx="55">
                  <c:v>666</c:v>
                </c:pt>
                <c:pt idx="56">
                  <c:v>665</c:v>
                </c:pt>
                <c:pt idx="57">
                  <c:v>665</c:v>
                </c:pt>
                <c:pt idx="58">
                  <c:v>666</c:v>
                </c:pt>
                <c:pt idx="59">
                  <c:v>664</c:v>
                </c:pt>
                <c:pt idx="60">
                  <c:v>665</c:v>
                </c:pt>
                <c:pt idx="61">
                  <c:v>665</c:v>
                </c:pt>
                <c:pt idx="62">
                  <c:v>665</c:v>
                </c:pt>
                <c:pt idx="63">
                  <c:v>666</c:v>
                </c:pt>
                <c:pt idx="64">
                  <c:v>666</c:v>
                </c:pt>
                <c:pt idx="65">
                  <c:v>666</c:v>
                </c:pt>
                <c:pt idx="66">
                  <c:v>667</c:v>
                </c:pt>
                <c:pt idx="67">
                  <c:v>666</c:v>
                </c:pt>
                <c:pt idx="68">
                  <c:v>666</c:v>
                </c:pt>
                <c:pt idx="69">
                  <c:v>667</c:v>
                </c:pt>
                <c:pt idx="70">
                  <c:v>665</c:v>
                </c:pt>
                <c:pt idx="71">
                  <c:v>666</c:v>
                </c:pt>
                <c:pt idx="72">
                  <c:v>665</c:v>
                </c:pt>
                <c:pt idx="73">
                  <c:v>666</c:v>
                </c:pt>
                <c:pt idx="74">
                  <c:v>666</c:v>
                </c:pt>
                <c:pt idx="75">
                  <c:v>665</c:v>
                </c:pt>
                <c:pt idx="76">
                  <c:v>666</c:v>
                </c:pt>
                <c:pt idx="77">
                  <c:v>666</c:v>
                </c:pt>
                <c:pt idx="78">
                  <c:v>665</c:v>
                </c:pt>
                <c:pt idx="79">
                  <c:v>666</c:v>
                </c:pt>
                <c:pt idx="80">
                  <c:v>666</c:v>
                </c:pt>
                <c:pt idx="81">
                  <c:v>664</c:v>
                </c:pt>
                <c:pt idx="82">
                  <c:v>665</c:v>
                </c:pt>
                <c:pt idx="83">
                  <c:v>665</c:v>
                </c:pt>
                <c:pt idx="84">
                  <c:v>665</c:v>
                </c:pt>
                <c:pt idx="85">
                  <c:v>665</c:v>
                </c:pt>
                <c:pt idx="86">
                  <c:v>665</c:v>
                </c:pt>
                <c:pt idx="87">
                  <c:v>666</c:v>
                </c:pt>
                <c:pt idx="88">
                  <c:v>665</c:v>
                </c:pt>
                <c:pt idx="89">
                  <c:v>666</c:v>
                </c:pt>
                <c:pt idx="90">
                  <c:v>665</c:v>
                </c:pt>
                <c:pt idx="91">
                  <c:v>665</c:v>
                </c:pt>
                <c:pt idx="92">
                  <c:v>665</c:v>
                </c:pt>
                <c:pt idx="93">
                  <c:v>665</c:v>
                </c:pt>
                <c:pt idx="94">
                  <c:v>665</c:v>
                </c:pt>
                <c:pt idx="95">
                  <c:v>665</c:v>
                </c:pt>
                <c:pt idx="96">
                  <c:v>664</c:v>
                </c:pt>
                <c:pt idx="97">
                  <c:v>665</c:v>
                </c:pt>
                <c:pt idx="98">
                  <c:v>665</c:v>
                </c:pt>
                <c:pt idx="99">
                  <c:v>665</c:v>
                </c:pt>
                <c:pt idx="100">
                  <c:v>665</c:v>
                </c:pt>
                <c:pt idx="101">
                  <c:v>665</c:v>
                </c:pt>
                <c:pt idx="102">
                  <c:v>665</c:v>
                </c:pt>
                <c:pt idx="103">
                  <c:v>665</c:v>
                </c:pt>
                <c:pt idx="104">
                  <c:v>665</c:v>
                </c:pt>
                <c:pt idx="105">
                  <c:v>665</c:v>
                </c:pt>
                <c:pt idx="106">
                  <c:v>665</c:v>
                </c:pt>
                <c:pt idx="107">
                  <c:v>665</c:v>
                </c:pt>
                <c:pt idx="108">
                  <c:v>665</c:v>
                </c:pt>
                <c:pt idx="109">
                  <c:v>666</c:v>
                </c:pt>
                <c:pt idx="110">
                  <c:v>666</c:v>
                </c:pt>
                <c:pt idx="111">
                  <c:v>666</c:v>
                </c:pt>
                <c:pt idx="112">
                  <c:v>667</c:v>
                </c:pt>
                <c:pt idx="113">
                  <c:v>665</c:v>
                </c:pt>
                <c:pt idx="114">
                  <c:v>665</c:v>
                </c:pt>
                <c:pt idx="115">
                  <c:v>666</c:v>
                </c:pt>
                <c:pt idx="116">
                  <c:v>665</c:v>
                </c:pt>
                <c:pt idx="117">
                  <c:v>665</c:v>
                </c:pt>
                <c:pt idx="118">
                  <c:v>665</c:v>
                </c:pt>
                <c:pt idx="119">
                  <c:v>665</c:v>
                </c:pt>
                <c:pt idx="120">
                  <c:v>664</c:v>
                </c:pt>
                <c:pt idx="121">
                  <c:v>665</c:v>
                </c:pt>
                <c:pt idx="122">
                  <c:v>665</c:v>
                </c:pt>
                <c:pt idx="123">
                  <c:v>665</c:v>
                </c:pt>
                <c:pt idx="124">
                  <c:v>664</c:v>
                </c:pt>
                <c:pt idx="125">
                  <c:v>664</c:v>
                </c:pt>
                <c:pt idx="126">
                  <c:v>665</c:v>
                </c:pt>
                <c:pt idx="127">
                  <c:v>664</c:v>
                </c:pt>
                <c:pt idx="128">
                  <c:v>664</c:v>
                </c:pt>
                <c:pt idx="129">
                  <c:v>664</c:v>
                </c:pt>
                <c:pt idx="130">
                  <c:v>664</c:v>
                </c:pt>
                <c:pt idx="131">
                  <c:v>664</c:v>
                </c:pt>
                <c:pt idx="132">
                  <c:v>664</c:v>
                </c:pt>
                <c:pt idx="133">
                  <c:v>664</c:v>
                </c:pt>
                <c:pt idx="134">
                  <c:v>665</c:v>
                </c:pt>
                <c:pt idx="135">
                  <c:v>664</c:v>
                </c:pt>
                <c:pt idx="136">
                  <c:v>664</c:v>
                </c:pt>
                <c:pt idx="137">
                  <c:v>665</c:v>
                </c:pt>
                <c:pt idx="138">
                  <c:v>664</c:v>
                </c:pt>
                <c:pt idx="139">
                  <c:v>664</c:v>
                </c:pt>
                <c:pt idx="140">
                  <c:v>664</c:v>
                </c:pt>
                <c:pt idx="141">
                  <c:v>664</c:v>
                </c:pt>
                <c:pt idx="142">
                  <c:v>664</c:v>
                </c:pt>
                <c:pt idx="143">
                  <c:v>664</c:v>
                </c:pt>
                <c:pt idx="144">
                  <c:v>664</c:v>
                </c:pt>
                <c:pt idx="145">
                  <c:v>663</c:v>
                </c:pt>
                <c:pt idx="146">
                  <c:v>664</c:v>
                </c:pt>
                <c:pt idx="147">
                  <c:v>664</c:v>
                </c:pt>
                <c:pt idx="148">
                  <c:v>664</c:v>
                </c:pt>
                <c:pt idx="149">
                  <c:v>664</c:v>
                </c:pt>
                <c:pt idx="150">
                  <c:v>664</c:v>
                </c:pt>
                <c:pt idx="151">
                  <c:v>664</c:v>
                </c:pt>
                <c:pt idx="152">
                  <c:v>664</c:v>
                </c:pt>
                <c:pt idx="153">
                  <c:v>664</c:v>
                </c:pt>
                <c:pt idx="154">
                  <c:v>664</c:v>
                </c:pt>
                <c:pt idx="155">
                  <c:v>664</c:v>
                </c:pt>
                <c:pt idx="156">
                  <c:v>664</c:v>
                </c:pt>
                <c:pt idx="157">
                  <c:v>664</c:v>
                </c:pt>
                <c:pt idx="158">
                  <c:v>664</c:v>
                </c:pt>
                <c:pt idx="159">
                  <c:v>665</c:v>
                </c:pt>
                <c:pt idx="160">
                  <c:v>664</c:v>
                </c:pt>
                <c:pt idx="161">
                  <c:v>664</c:v>
                </c:pt>
                <c:pt idx="162">
                  <c:v>664</c:v>
                </c:pt>
                <c:pt idx="163">
                  <c:v>664</c:v>
                </c:pt>
                <c:pt idx="164">
                  <c:v>664</c:v>
                </c:pt>
                <c:pt idx="165">
                  <c:v>664</c:v>
                </c:pt>
                <c:pt idx="166">
                  <c:v>664</c:v>
                </c:pt>
                <c:pt idx="167">
                  <c:v>664</c:v>
                </c:pt>
                <c:pt idx="168">
                  <c:v>664</c:v>
                </c:pt>
                <c:pt idx="169">
                  <c:v>665</c:v>
                </c:pt>
                <c:pt idx="170">
                  <c:v>664</c:v>
                </c:pt>
                <c:pt idx="171">
                  <c:v>664</c:v>
                </c:pt>
                <c:pt idx="172">
                  <c:v>664</c:v>
                </c:pt>
                <c:pt idx="173">
                  <c:v>664</c:v>
                </c:pt>
                <c:pt idx="174">
                  <c:v>665</c:v>
                </c:pt>
                <c:pt idx="175">
                  <c:v>665</c:v>
                </c:pt>
                <c:pt idx="176">
                  <c:v>665</c:v>
                </c:pt>
                <c:pt idx="177">
                  <c:v>665</c:v>
                </c:pt>
                <c:pt idx="178">
                  <c:v>665</c:v>
                </c:pt>
                <c:pt idx="179">
                  <c:v>665</c:v>
                </c:pt>
                <c:pt idx="180">
                  <c:v>666</c:v>
                </c:pt>
                <c:pt idx="181">
                  <c:v>665</c:v>
                </c:pt>
                <c:pt idx="182">
                  <c:v>665</c:v>
                </c:pt>
                <c:pt idx="183">
                  <c:v>665</c:v>
                </c:pt>
                <c:pt idx="184">
                  <c:v>664</c:v>
                </c:pt>
                <c:pt idx="185">
                  <c:v>664</c:v>
                </c:pt>
                <c:pt idx="186">
                  <c:v>665</c:v>
                </c:pt>
                <c:pt idx="187">
                  <c:v>665</c:v>
                </c:pt>
                <c:pt idx="188">
                  <c:v>664</c:v>
                </c:pt>
                <c:pt idx="189">
                  <c:v>664</c:v>
                </c:pt>
                <c:pt idx="190">
                  <c:v>664</c:v>
                </c:pt>
                <c:pt idx="191">
                  <c:v>664</c:v>
                </c:pt>
                <c:pt idx="192">
                  <c:v>665</c:v>
                </c:pt>
                <c:pt idx="193">
                  <c:v>665</c:v>
                </c:pt>
                <c:pt idx="194">
                  <c:v>665</c:v>
                </c:pt>
                <c:pt idx="195">
                  <c:v>665</c:v>
                </c:pt>
                <c:pt idx="196">
                  <c:v>665</c:v>
                </c:pt>
                <c:pt idx="197">
                  <c:v>664</c:v>
                </c:pt>
                <c:pt idx="198">
                  <c:v>666</c:v>
                </c:pt>
                <c:pt idx="199">
                  <c:v>665</c:v>
                </c:pt>
                <c:pt idx="200">
                  <c:v>663</c:v>
                </c:pt>
                <c:pt idx="201">
                  <c:v>663</c:v>
                </c:pt>
                <c:pt idx="202">
                  <c:v>660</c:v>
                </c:pt>
                <c:pt idx="203">
                  <c:v>656</c:v>
                </c:pt>
                <c:pt idx="204">
                  <c:v>651</c:v>
                </c:pt>
                <c:pt idx="205">
                  <c:v>645</c:v>
                </c:pt>
                <c:pt idx="206">
                  <c:v>634</c:v>
                </c:pt>
                <c:pt idx="207">
                  <c:v>626</c:v>
                </c:pt>
                <c:pt idx="208">
                  <c:v>621</c:v>
                </c:pt>
                <c:pt idx="209">
                  <c:v>616</c:v>
                </c:pt>
                <c:pt idx="210">
                  <c:v>611</c:v>
                </c:pt>
                <c:pt idx="211">
                  <c:v>609</c:v>
                </c:pt>
                <c:pt idx="212">
                  <c:v>605</c:v>
                </c:pt>
                <c:pt idx="213">
                  <c:v>604</c:v>
                </c:pt>
                <c:pt idx="214">
                  <c:v>602</c:v>
                </c:pt>
                <c:pt idx="215">
                  <c:v>601</c:v>
                </c:pt>
                <c:pt idx="216">
                  <c:v>600</c:v>
                </c:pt>
                <c:pt idx="217">
                  <c:v>599</c:v>
                </c:pt>
                <c:pt idx="218">
                  <c:v>598</c:v>
                </c:pt>
                <c:pt idx="219">
                  <c:v>598</c:v>
                </c:pt>
                <c:pt idx="220">
                  <c:v>597</c:v>
                </c:pt>
                <c:pt idx="221">
                  <c:v>596</c:v>
                </c:pt>
                <c:pt idx="222">
                  <c:v>596</c:v>
                </c:pt>
                <c:pt idx="223">
                  <c:v>596</c:v>
                </c:pt>
                <c:pt idx="224">
                  <c:v>596</c:v>
                </c:pt>
                <c:pt idx="225">
                  <c:v>596</c:v>
                </c:pt>
                <c:pt idx="226">
                  <c:v>596</c:v>
                </c:pt>
                <c:pt idx="227">
                  <c:v>595</c:v>
                </c:pt>
                <c:pt idx="228">
                  <c:v>596</c:v>
                </c:pt>
                <c:pt idx="229">
                  <c:v>595</c:v>
                </c:pt>
                <c:pt idx="230">
                  <c:v>596</c:v>
                </c:pt>
                <c:pt idx="231">
                  <c:v>595</c:v>
                </c:pt>
                <c:pt idx="232">
                  <c:v>596</c:v>
                </c:pt>
                <c:pt idx="233">
                  <c:v>596</c:v>
                </c:pt>
                <c:pt idx="234">
                  <c:v>596</c:v>
                </c:pt>
                <c:pt idx="235">
                  <c:v>595</c:v>
                </c:pt>
                <c:pt idx="236">
                  <c:v>595</c:v>
                </c:pt>
                <c:pt idx="237">
                  <c:v>596</c:v>
                </c:pt>
                <c:pt idx="238">
                  <c:v>596</c:v>
                </c:pt>
                <c:pt idx="239">
                  <c:v>596</c:v>
                </c:pt>
                <c:pt idx="240">
                  <c:v>595</c:v>
                </c:pt>
                <c:pt idx="241">
                  <c:v>595</c:v>
                </c:pt>
                <c:pt idx="242">
                  <c:v>595</c:v>
                </c:pt>
                <c:pt idx="243">
                  <c:v>595</c:v>
                </c:pt>
                <c:pt idx="244">
                  <c:v>594</c:v>
                </c:pt>
                <c:pt idx="245">
                  <c:v>595</c:v>
                </c:pt>
                <c:pt idx="246">
                  <c:v>595</c:v>
                </c:pt>
                <c:pt idx="247">
                  <c:v>596</c:v>
                </c:pt>
                <c:pt idx="248">
                  <c:v>596</c:v>
                </c:pt>
                <c:pt idx="249">
                  <c:v>595</c:v>
                </c:pt>
                <c:pt idx="250">
                  <c:v>596</c:v>
                </c:pt>
                <c:pt idx="251">
                  <c:v>595</c:v>
                </c:pt>
                <c:pt idx="252">
                  <c:v>595</c:v>
                </c:pt>
                <c:pt idx="253">
                  <c:v>596</c:v>
                </c:pt>
                <c:pt idx="254">
                  <c:v>594</c:v>
                </c:pt>
                <c:pt idx="255">
                  <c:v>595</c:v>
                </c:pt>
                <c:pt idx="256">
                  <c:v>596</c:v>
                </c:pt>
                <c:pt idx="257">
                  <c:v>596</c:v>
                </c:pt>
                <c:pt idx="258">
                  <c:v>596</c:v>
                </c:pt>
                <c:pt idx="259">
                  <c:v>596</c:v>
                </c:pt>
                <c:pt idx="260">
                  <c:v>596</c:v>
                </c:pt>
                <c:pt idx="261">
                  <c:v>597</c:v>
                </c:pt>
                <c:pt idx="262">
                  <c:v>597</c:v>
                </c:pt>
                <c:pt idx="263">
                  <c:v>598</c:v>
                </c:pt>
                <c:pt idx="264">
                  <c:v>597</c:v>
                </c:pt>
                <c:pt idx="265">
                  <c:v>597</c:v>
                </c:pt>
                <c:pt idx="266">
                  <c:v>597</c:v>
                </c:pt>
                <c:pt idx="267">
                  <c:v>596</c:v>
                </c:pt>
                <c:pt idx="268">
                  <c:v>594</c:v>
                </c:pt>
                <c:pt idx="269">
                  <c:v>594</c:v>
                </c:pt>
                <c:pt idx="270">
                  <c:v>592</c:v>
                </c:pt>
                <c:pt idx="271">
                  <c:v>591</c:v>
                </c:pt>
                <c:pt idx="272">
                  <c:v>591</c:v>
                </c:pt>
                <c:pt idx="273">
                  <c:v>592</c:v>
                </c:pt>
                <c:pt idx="274">
                  <c:v>594</c:v>
                </c:pt>
                <c:pt idx="275">
                  <c:v>593</c:v>
                </c:pt>
                <c:pt idx="276">
                  <c:v>595</c:v>
                </c:pt>
                <c:pt idx="277">
                  <c:v>596</c:v>
                </c:pt>
                <c:pt idx="278">
                  <c:v>596</c:v>
                </c:pt>
                <c:pt idx="279">
                  <c:v>598</c:v>
                </c:pt>
                <c:pt idx="280">
                  <c:v>597</c:v>
                </c:pt>
                <c:pt idx="281">
                  <c:v>598</c:v>
                </c:pt>
                <c:pt idx="282">
                  <c:v>599</c:v>
                </c:pt>
                <c:pt idx="283">
                  <c:v>600</c:v>
                </c:pt>
                <c:pt idx="284">
                  <c:v>600</c:v>
                </c:pt>
                <c:pt idx="285">
                  <c:v>602</c:v>
                </c:pt>
                <c:pt idx="286">
                  <c:v>601</c:v>
                </c:pt>
                <c:pt idx="287">
                  <c:v>601</c:v>
                </c:pt>
                <c:pt idx="288">
                  <c:v>601</c:v>
                </c:pt>
                <c:pt idx="289">
                  <c:v>602</c:v>
                </c:pt>
                <c:pt idx="290">
                  <c:v>600</c:v>
                </c:pt>
                <c:pt idx="291">
                  <c:v>600</c:v>
                </c:pt>
                <c:pt idx="292">
                  <c:v>600</c:v>
                </c:pt>
                <c:pt idx="293">
                  <c:v>600</c:v>
                </c:pt>
                <c:pt idx="294">
                  <c:v>600</c:v>
                </c:pt>
                <c:pt idx="295">
                  <c:v>601</c:v>
                </c:pt>
                <c:pt idx="296">
                  <c:v>601</c:v>
                </c:pt>
                <c:pt idx="297">
                  <c:v>601</c:v>
                </c:pt>
                <c:pt idx="298">
                  <c:v>603</c:v>
                </c:pt>
                <c:pt idx="299">
                  <c:v>603</c:v>
                </c:pt>
                <c:pt idx="300">
                  <c:v>603</c:v>
                </c:pt>
                <c:pt idx="301">
                  <c:v>605</c:v>
                </c:pt>
                <c:pt idx="302">
                  <c:v>605</c:v>
                </c:pt>
                <c:pt idx="303">
                  <c:v>604</c:v>
                </c:pt>
                <c:pt idx="304">
                  <c:v>605</c:v>
                </c:pt>
                <c:pt idx="305">
                  <c:v>606</c:v>
                </c:pt>
                <c:pt idx="306">
                  <c:v>606</c:v>
                </c:pt>
                <c:pt idx="307">
                  <c:v>607</c:v>
                </c:pt>
                <c:pt idx="308">
                  <c:v>607</c:v>
                </c:pt>
                <c:pt idx="309">
                  <c:v>606</c:v>
                </c:pt>
                <c:pt idx="310">
                  <c:v>607</c:v>
                </c:pt>
                <c:pt idx="311">
                  <c:v>608</c:v>
                </c:pt>
                <c:pt idx="312">
                  <c:v>607</c:v>
                </c:pt>
                <c:pt idx="313">
                  <c:v>607</c:v>
                </c:pt>
                <c:pt idx="314">
                  <c:v>608</c:v>
                </c:pt>
                <c:pt idx="315">
                  <c:v>607</c:v>
                </c:pt>
                <c:pt idx="316">
                  <c:v>607</c:v>
                </c:pt>
                <c:pt idx="317">
                  <c:v>607</c:v>
                </c:pt>
                <c:pt idx="318">
                  <c:v>606</c:v>
                </c:pt>
                <c:pt idx="319">
                  <c:v>607</c:v>
                </c:pt>
                <c:pt idx="320">
                  <c:v>606</c:v>
                </c:pt>
                <c:pt idx="321">
                  <c:v>606</c:v>
                </c:pt>
                <c:pt idx="322">
                  <c:v>606</c:v>
                </c:pt>
                <c:pt idx="323">
                  <c:v>606</c:v>
                </c:pt>
                <c:pt idx="324">
                  <c:v>606</c:v>
                </c:pt>
                <c:pt idx="325">
                  <c:v>605</c:v>
                </c:pt>
                <c:pt idx="326">
                  <c:v>605</c:v>
                </c:pt>
                <c:pt idx="327">
                  <c:v>607</c:v>
                </c:pt>
                <c:pt idx="328">
                  <c:v>605</c:v>
                </c:pt>
                <c:pt idx="329">
                  <c:v>606</c:v>
                </c:pt>
                <c:pt idx="330">
                  <c:v>606</c:v>
                </c:pt>
                <c:pt idx="331">
                  <c:v>604</c:v>
                </c:pt>
                <c:pt idx="332">
                  <c:v>605</c:v>
                </c:pt>
                <c:pt idx="333">
                  <c:v>606</c:v>
                </c:pt>
                <c:pt idx="334">
                  <c:v>606</c:v>
                </c:pt>
                <c:pt idx="335">
                  <c:v>608</c:v>
                </c:pt>
                <c:pt idx="336">
                  <c:v>607</c:v>
                </c:pt>
                <c:pt idx="337">
                  <c:v>608</c:v>
                </c:pt>
                <c:pt idx="338">
                  <c:v>608</c:v>
                </c:pt>
                <c:pt idx="339">
                  <c:v>608</c:v>
                </c:pt>
                <c:pt idx="340">
                  <c:v>608</c:v>
                </c:pt>
                <c:pt idx="341">
                  <c:v>609</c:v>
                </c:pt>
                <c:pt idx="342">
                  <c:v>609</c:v>
                </c:pt>
                <c:pt idx="343">
                  <c:v>608</c:v>
                </c:pt>
                <c:pt idx="344">
                  <c:v>608</c:v>
                </c:pt>
                <c:pt idx="345">
                  <c:v>608</c:v>
                </c:pt>
                <c:pt idx="346">
                  <c:v>608</c:v>
                </c:pt>
                <c:pt idx="347">
                  <c:v>608</c:v>
                </c:pt>
                <c:pt idx="348">
                  <c:v>607</c:v>
                </c:pt>
                <c:pt idx="349">
                  <c:v>606</c:v>
                </c:pt>
                <c:pt idx="350">
                  <c:v>606</c:v>
                </c:pt>
                <c:pt idx="351">
                  <c:v>606</c:v>
                </c:pt>
                <c:pt idx="352">
                  <c:v>605</c:v>
                </c:pt>
                <c:pt idx="353">
                  <c:v>605</c:v>
                </c:pt>
                <c:pt idx="354">
                  <c:v>604</c:v>
                </c:pt>
                <c:pt idx="355">
                  <c:v>604</c:v>
                </c:pt>
                <c:pt idx="356">
                  <c:v>604</c:v>
                </c:pt>
                <c:pt idx="357">
                  <c:v>604</c:v>
                </c:pt>
                <c:pt idx="358">
                  <c:v>604</c:v>
                </c:pt>
                <c:pt idx="359">
                  <c:v>604</c:v>
                </c:pt>
                <c:pt idx="360">
                  <c:v>603</c:v>
                </c:pt>
                <c:pt idx="361">
                  <c:v>604</c:v>
                </c:pt>
                <c:pt idx="362">
                  <c:v>602</c:v>
                </c:pt>
                <c:pt idx="363">
                  <c:v>603</c:v>
                </c:pt>
                <c:pt idx="364">
                  <c:v>602</c:v>
                </c:pt>
                <c:pt idx="365">
                  <c:v>603</c:v>
                </c:pt>
                <c:pt idx="366">
                  <c:v>604</c:v>
                </c:pt>
                <c:pt idx="367">
                  <c:v>602</c:v>
                </c:pt>
                <c:pt idx="368">
                  <c:v>602</c:v>
                </c:pt>
                <c:pt idx="369">
                  <c:v>603</c:v>
                </c:pt>
                <c:pt idx="370">
                  <c:v>602</c:v>
                </c:pt>
                <c:pt idx="371">
                  <c:v>603</c:v>
                </c:pt>
                <c:pt idx="372">
                  <c:v>603</c:v>
                </c:pt>
                <c:pt idx="373">
                  <c:v>602</c:v>
                </c:pt>
                <c:pt idx="374">
                  <c:v>602</c:v>
                </c:pt>
                <c:pt idx="375">
                  <c:v>603</c:v>
                </c:pt>
                <c:pt idx="376">
                  <c:v>602</c:v>
                </c:pt>
                <c:pt idx="377">
                  <c:v>603</c:v>
                </c:pt>
                <c:pt idx="378">
                  <c:v>603</c:v>
                </c:pt>
                <c:pt idx="379">
                  <c:v>603</c:v>
                </c:pt>
                <c:pt idx="380">
                  <c:v>603</c:v>
                </c:pt>
                <c:pt idx="381">
                  <c:v>604</c:v>
                </c:pt>
                <c:pt idx="382">
                  <c:v>605</c:v>
                </c:pt>
                <c:pt idx="383">
                  <c:v>605</c:v>
                </c:pt>
                <c:pt idx="384">
                  <c:v>604</c:v>
                </c:pt>
                <c:pt idx="385">
                  <c:v>605</c:v>
                </c:pt>
                <c:pt idx="386">
                  <c:v>604</c:v>
                </c:pt>
                <c:pt idx="387">
                  <c:v>604</c:v>
                </c:pt>
                <c:pt idx="388">
                  <c:v>605</c:v>
                </c:pt>
                <c:pt idx="389">
                  <c:v>605</c:v>
                </c:pt>
                <c:pt idx="390">
                  <c:v>604</c:v>
                </c:pt>
                <c:pt idx="391">
                  <c:v>604</c:v>
                </c:pt>
                <c:pt idx="392">
                  <c:v>605</c:v>
                </c:pt>
                <c:pt idx="393">
                  <c:v>605</c:v>
                </c:pt>
                <c:pt idx="394">
                  <c:v>603</c:v>
                </c:pt>
                <c:pt idx="395">
                  <c:v>605</c:v>
                </c:pt>
                <c:pt idx="396">
                  <c:v>606</c:v>
                </c:pt>
                <c:pt idx="397">
                  <c:v>606</c:v>
                </c:pt>
                <c:pt idx="398">
                  <c:v>607</c:v>
                </c:pt>
                <c:pt idx="399">
                  <c:v>608</c:v>
                </c:pt>
                <c:pt idx="400">
                  <c:v>607</c:v>
                </c:pt>
                <c:pt idx="401">
                  <c:v>608</c:v>
                </c:pt>
                <c:pt idx="402">
                  <c:v>608</c:v>
                </c:pt>
                <c:pt idx="403">
                  <c:v>608</c:v>
                </c:pt>
                <c:pt idx="404">
                  <c:v>608</c:v>
                </c:pt>
                <c:pt idx="405">
                  <c:v>608</c:v>
                </c:pt>
                <c:pt idx="406">
                  <c:v>608</c:v>
                </c:pt>
                <c:pt idx="407">
                  <c:v>608</c:v>
                </c:pt>
                <c:pt idx="408">
                  <c:v>608</c:v>
                </c:pt>
                <c:pt idx="409">
                  <c:v>608</c:v>
                </c:pt>
                <c:pt idx="410">
                  <c:v>608</c:v>
                </c:pt>
                <c:pt idx="411">
                  <c:v>609</c:v>
                </c:pt>
                <c:pt idx="412">
                  <c:v>610</c:v>
                </c:pt>
                <c:pt idx="413">
                  <c:v>609</c:v>
                </c:pt>
                <c:pt idx="414">
                  <c:v>612</c:v>
                </c:pt>
                <c:pt idx="415">
                  <c:v>611</c:v>
                </c:pt>
                <c:pt idx="416">
                  <c:v>611</c:v>
                </c:pt>
                <c:pt idx="417">
                  <c:v>613</c:v>
                </c:pt>
                <c:pt idx="418">
                  <c:v>615</c:v>
                </c:pt>
                <c:pt idx="419">
                  <c:v>617</c:v>
                </c:pt>
                <c:pt idx="420">
                  <c:v>618</c:v>
                </c:pt>
                <c:pt idx="421">
                  <c:v>620</c:v>
                </c:pt>
                <c:pt idx="422">
                  <c:v>620</c:v>
                </c:pt>
                <c:pt idx="423">
                  <c:v>620</c:v>
                </c:pt>
                <c:pt idx="424">
                  <c:v>621</c:v>
                </c:pt>
                <c:pt idx="425">
                  <c:v>621</c:v>
                </c:pt>
                <c:pt idx="426">
                  <c:v>620</c:v>
                </c:pt>
                <c:pt idx="427">
                  <c:v>621</c:v>
                </c:pt>
                <c:pt idx="428">
                  <c:v>621</c:v>
                </c:pt>
                <c:pt idx="429">
                  <c:v>622</c:v>
                </c:pt>
                <c:pt idx="430">
                  <c:v>623</c:v>
                </c:pt>
                <c:pt idx="431">
                  <c:v>623</c:v>
                </c:pt>
                <c:pt idx="432">
                  <c:v>623</c:v>
                </c:pt>
                <c:pt idx="433">
                  <c:v>623</c:v>
                </c:pt>
                <c:pt idx="434">
                  <c:v>623</c:v>
                </c:pt>
                <c:pt idx="435">
                  <c:v>622</c:v>
                </c:pt>
                <c:pt idx="436">
                  <c:v>622</c:v>
                </c:pt>
                <c:pt idx="437">
                  <c:v>621</c:v>
                </c:pt>
                <c:pt idx="438">
                  <c:v>621</c:v>
                </c:pt>
                <c:pt idx="439">
                  <c:v>621</c:v>
                </c:pt>
                <c:pt idx="440">
                  <c:v>621</c:v>
                </c:pt>
                <c:pt idx="441">
                  <c:v>621</c:v>
                </c:pt>
                <c:pt idx="442">
                  <c:v>621</c:v>
                </c:pt>
                <c:pt idx="443">
                  <c:v>622</c:v>
                </c:pt>
                <c:pt idx="444">
                  <c:v>621</c:v>
                </c:pt>
                <c:pt idx="445">
                  <c:v>622</c:v>
                </c:pt>
                <c:pt idx="446">
                  <c:v>623</c:v>
                </c:pt>
                <c:pt idx="447">
                  <c:v>623</c:v>
                </c:pt>
                <c:pt idx="448">
                  <c:v>623</c:v>
                </c:pt>
                <c:pt idx="449">
                  <c:v>623</c:v>
                </c:pt>
                <c:pt idx="450">
                  <c:v>623</c:v>
                </c:pt>
                <c:pt idx="451">
                  <c:v>624</c:v>
                </c:pt>
                <c:pt idx="452">
                  <c:v>624</c:v>
                </c:pt>
                <c:pt idx="453">
                  <c:v>625</c:v>
                </c:pt>
                <c:pt idx="454">
                  <c:v>625</c:v>
                </c:pt>
                <c:pt idx="455">
                  <c:v>625</c:v>
                </c:pt>
                <c:pt idx="456">
                  <c:v>627</c:v>
                </c:pt>
                <c:pt idx="457">
                  <c:v>627</c:v>
                </c:pt>
                <c:pt idx="458">
                  <c:v>630</c:v>
                </c:pt>
                <c:pt idx="459">
                  <c:v>631</c:v>
                </c:pt>
                <c:pt idx="460">
                  <c:v>635</c:v>
                </c:pt>
                <c:pt idx="461">
                  <c:v>638</c:v>
                </c:pt>
                <c:pt idx="462">
                  <c:v>641</c:v>
                </c:pt>
                <c:pt idx="463">
                  <c:v>644</c:v>
                </c:pt>
                <c:pt idx="464">
                  <c:v>647</c:v>
                </c:pt>
                <c:pt idx="465">
                  <c:v>649</c:v>
                </c:pt>
                <c:pt idx="466">
                  <c:v>651</c:v>
                </c:pt>
                <c:pt idx="467">
                  <c:v>652</c:v>
                </c:pt>
                <c:pt idx="468">
                  <c:v>653</c:v>
                </c:pt>
                <c:pt idx="469">
                  <c:v>655</c:v>
                </c:pt>
                <c:pt idx="470">
                  <c:v>654</c:v>
                </c:pt>
                <c:pt idx="471">
                  <c:v>655</c:v>
                </c:pt>
                <c:pt idx="472">
                  <c:v>656</c:v>
                </c:pt>
                <c:pt idx="473">
                  <c:v>656</c:v>
                </c:pt>
                <c:pt idx="474">
                  <c:v>656</c:v>
                </c:pt>
                <c:pt idx="475">
                  <c:v>657</c:v>
                </c:pt>
                <c:pt idx="476">
                  <c:v>657</c:v>
                </c:pt>
                <c:pt idx="477">
                  <c:v>657</c:v>
                </c:pt>
                <c:pt idx="478">
                  <c:v>657</c:v>
                </c:pt>
                <c:pt idx="479">
                  <c:v>657</c:v>
                </c:pt>
                <c:pt idx="480">
                  <c:v>657</c:v>
                </c:pt>
                <c:pt idx="481">
                  <c:v>656</c:v>
                </c:pt>
                <c:pt idx="482">
                  <c:v>657</c:v>
                </c:pt>
                <c:pt idx="483">
                  <c:v>656</c:v>
                </c:pt>
                <c:pt idx="484">
                  <c:v>656</c:v>
                </c:pt>
                <c:pt idx="485">
                  <c:v>656</c:v>
                </c:pt>
                <c:pt idx="486">
                  <c:v>656</c:v>
                </c:pt>
                <c:pt idx="487">
                  <c:v>657</c:v>
                </c:pt>
                <c:pt idx="488">
                  <c:v>657</c:v>
                </c:pt>
                <c:pt idx="489">
                  <c:v>657</c:v>
                </c:pt>
                <c:pt idx="490">
                  <c:v>658</c:v>
                </c:pt>
                <c:pt idx="491">
                  <c:v>657</c:v>
                </c:pt>
                <c:pt idx="492">
                  <c:v>656</c:v>
                </c:pt>
                <c:pt idx="493">
                  <c:v>657</c:v>
                </c:pt>
                <c:pt idx="494">
                  <c:v>656</c:v>
                </c:pt>
                <c:pt idx="495">
                  <c:v>656</c:v>
                </c:pt>
                <c:pt idx="496">
                  <c:v>656</c:v>
                </c:pt>
                <c:pt idx="497">
                  <c:v>656</c:v>
                </c:pt>
                <c:pt idx="498">
                  <c:v>657</c:v>
                </c:pt>
                <c:pt idx="499">
                  <c:v>656</c:v>
                </c:pt>
                <c:pt idx="500">
                  <c:v>656</c:v>
                </c:pt>
                <c:pt idx="501">
                  <c:v>657</c:v>
                </c:pt>
                <c:pt idx="502">
                  <c:v>657</c:v>
                </c:pt>
                <c:pt idx="503">
                  <c:v>657</c:v>
                </c:pt>
                <c:pt idx="504">
                  <c:v>658</c:v>
                </c:pt>
                <c:pt idx="505">
                  <c:v>657</c:v>
                </c:pt>
                <c:pt idx="506">
                  <c:v>657</c:v>
                </c:pt>
                <c:pt idx="507">
                  <c:v>657</c:v>
                </c:pt>
                <c:pt idx="508">
                  <c:v>657</c:v>
                </c:pt>
                <c:pt idx="509">
                  <c:v>657</c:v>
                </c:pt>
                <c:pt idx="510">
                  <c:v>656</c:v>
                </c:pt>
                <c:pt idx="511">
                  <c:v>657</c:v>
                </c:pt>
                <c:pt idx="512">
                  <c:v>658</c:v>
                </c:pt>
                <c:pt idx="513">
                  <c:v>657</c:v>
                </c:pt>
                <c:pt idx="514">
                  <c:v>658</c:v>
                </c:pt>
                <c:pt idx="515">
                  <c:v>658</c:v>
                </c:pt>
                <c:pt idx="516">
                  <c:v>657</c:v>
                </c:pt>
                <c:pt idx="517">
                  <c:v>658</c:v>
                </c:pt>
                <c:pt idx="518">
                  <c:v>658</c:v>
                </c:pt>
                <c:pt idx="519">
                  <c:v>657</c:v>
                </c:pt>
                <c:pt idx="520">
                  <c:v>657</c:v>
                </c:pt>
                <c:pt idx="521">
                  <c:v>657</c:v>
                </c:pt>
                <c:pt idx="522">
                  <c:v>657</c:v>
                </c:pt>
                <c:pt idx="523">
                  <c:v>657</c:v>
                </c:pt>
                <c:pt idx="524">
                  <c:v>657</c:v>
                </c:pt>
                <c:pt idx="525">
                  <c:v>657</c:v>
                </c:pt>
                <c:pt idx="526">
                  <c:v>657</c:v>
                </c:pt>
                <c:pt idx="527">
                  <c:v>658</c:v>
                </c:pt>
                <c:pt idx="528">
                  <c:v>658</c:v>
                </c:pt>
                <c:pt idx="529">
                  <c:v>658</c:v>
                </c:pt>
                <c:pt idx="530">
                  <c:v>658</c:v>
                </c:pt>
                <c:pt idx="531">
                  <c:v>658</c:v>
                </c:pt>
                <c:pt idx="532">
                  <c:v>658</c:v>
                </c:pt>
                <c:pt idx="533">
                  <c:v>658</c:v>
                </c:pt>
                <c:pt idx="534">
                  <c:v>659</c:v>
                </c:pt>
                <c:pt idx="535">
                  <c:v>658</c:v>
                </c:pt>
                <c:pt idx="536">
                  <c:v>657</c:v>
                </c:pt>
                <c:pt idx="537">
                  <c:v>658</c:v>
                </c:pt>
                <c:pt idx="538">
                  <c:v>658</c:v>
                </c:pt>
                <c:pt idx="539">
                  <c:v>658</c:v>
                </c:pt>
                <c:pt idx="540">
                  <c:v>658</c:v>
                </c:pt>
                <c:pt idx="541">
                  <c:v>658</c:v>
                </c:pt>
                <c:pt idx="542">
                  <c:v>654</c:v>
                </c:pt>
                <c:pt idx="543">
                  <c:v>650</c:v>
                </c:pt>
                <c:pt idx="544">
                  <c:v>641</c:v>
                </c:pt>
                <c:pt idx="545">
                  <c:v>631</c:v>
                </c:pt>
                <c:pt idx="546">
                  <c:v>620</c:v>
                </c:pt>
                <c:pt idx="547">
                  <c:v>613</c:v>
                </c:pt>
                <c:pt idx="548">
                  <c:v>609</c:v>
                </c:pt>
                <c:pt idx="549">
                  <c:v>606</c:v>
                </c:pt>
                <c:pt idx="550">
                  <c:v>605</c:v>
                </c:pt>
                <c:pt idx="551">
                  <c:v>601</c:v>
                </c:pt>
                <c:pt idx="552">
                  <c:v>600</c:v>
                </c:pt>
                <c:pt idx="553">
                  <c:v>599</c:v>
                </c:pt>
                <c:pt idx="554">
                  <c:v>597</c:v>
                </c:pt>
                <c:pt idx="555">
                  <c:v>596</c:v>
                </c:pt>
                <c:pt idx="556">
                  <c:v>597</c:v>
                </c:pt>
                <c:pt idx="557">
                  <c:v>596</c:v>
                </c:pt>
                <c:pt idx="558">
                  <c:v>594</c:v>
                </c:pt>
                <c:pt idx="559">
                  <c:v>595</c:v>
                </c:pt>
                <c:pt idx="560">
                  <c:v>593</c:v>
                </c:pt>
                <c:pt idx="561">
                  <c:v>593</c:v>
                </c:pt>
                <c:pt idx="562">
                  <c:v>594</c:v>
                </c:pt>
                <c:pt idx="563">
                  <c:v>594</c:v>
                </c:pt>
                <c:pt idx="564">
                  <c:v>593</c:v>
                </c:pt>
                <c:pt idx="565">
                  <c:v>594</c:v>
                </c:pt>
                <c:pt idx="566">
                  <c:v>595</c:v>
                </c:pt>
                <c:pt idx="567">
                  <c:v>595</c:v>
                </c:pt>
                <c:pt idx="568">
                  <c:v>595</c:v>
                </c:pt>
                <c:pt idx="569">
                  <c:v>597</c:v>
                </c:pt>
                <c:pt idx="570">
                  <c:v>597</c:v>
                </c:pt>
                <c:pt idx="571">
                  <c:v>597</c:v>
                </c:pt>
                <c:pt idx="572">
                  <c:v>597</c:v>
                </c:pt>
                <c:pt idx="573">
                  <c:v>597</c:v>
                </c:pt>
                <c:pt idx="574">
                  <c:v>597</c:v>
                </c:pt>
                <c:pt idx="575">
                  <c:v>598</c:v>
                </c:pt>
                <c:pt idx="576">
                  <c:v>598</c:v>
                </c:pt>
                <c:pt idx="577">
                  <c:v>598</c:v>
                </c:pt>
                <c:pt idx="578">
                  <c:v>598</c:v>
                </c:pt>
                <c:pt idx="579">
                  <c:v>598</c:v>
                </c:pt>
                <c:pt idx="580">
                  <c:v>599</c:v>
                </c:pt>
                <c:pt idx="581">
                  <c:v>600</c:v>
                </c:pt>
                <c:pt idx="582">
                  <c:v>600</c:v>
                </c:pt>
                <c:pt idx="583">
                  <c:v>600</c:v>
                </c:pt>
                <c:pt idx="584">
                  <c:v>600</c:v>
                </c:pt>
                <c:pt idx="585">
                  <c:v>602</c:v>
                </c:pt>
                <c:pt idx="586">
                  <c:v>600</c:v>
                </c:pt>
                <c:pt idx="587">
                  <c:v>602</c:v>
                </c:pt>
                <c:pt idx="588">
                  <c:v>603</c:v>
                </c:pt>
                <c:pt idx="589">
                  <c:v>602</c:v>
                </c:pt>
                <c:pt idx="590">
                  <c:v>602</c:v>
                </c:pt>
                <c:pt idx="591">
                  <c:v>602</c:v>
                </c:pt>
                <c:pt idx="592">
                  <c:v>602</c:v>
                </c:pt>
                <c:pt idx="593">
                  <c:v>603</c:v>
                </c:pt>
                <c:pt idx="594">
                  <c:v>604</c:v>
                </c:pt>
                <c:pt idx="595">
                  <c:v>604</c:v>
                </c:pt>
                <c:pt idx="596">
                  <c:v>605</c:v>
                </c:pt>
                <c:pt idx="597">
                  <c:v>606</c:v>
                </c:pt>
                <c:pt idx="598">
                  <c:v>606</c:v>
                </c:pt>
                <c:pt idx="599">
                  <c:v>608</c:v>
                </c:pt>
                <c:pt idx="600">
                  <c:v>608</c:v>
                </c:pt>
                <c:pt idx="601">
                  <c:v>609</c:v>
                </c:pt>
                <c:pt idx="602">
                  <c:v>610</c:v>
                </c:pt>
                <c:pt idx="603">
                  <c:v>610</c:v>
                </c:pt>
                <c:pt idx="604">
                  <c:v>611</c:v>
                </c:pt>
                <c:pt idx="605">
                  <c:v>610</c:v>
                </c:pt>
                <c:pt idx="606">
                  <c:v>611</c:v>
                </c:pt>
                <c:pt idx="607">
                  <c:v>610</c:v>
                </c:pt>
                <c:pt idx="608">
                  <c:v>610</c:v>
                </c:pt>
                <c:pt idx="609">
                  <c:v>611</c:v>
                </c:pt>
                <c:pt idx="610">
                  <c:v>610</c:v>
                </c:pt>
                <c:pt idx="611">
                  <c:v>610</c:v>
                </c:pt>
                <c:pt idx="612">
                  <c:v>611</c:v>
                </c:pt>
                <c:pt idx="613">
                  <c:v>611</c:v>
                </c:pt>
                <c:pt idx="614">
                  <c:v>611</c:v>
                </c:pt>
                <c:pt idx="615">
                  <c:v>612</c:v>
                </c:pt>
                <c:pt idx="616">
                  <c:v>611</c:v>
                </c:pt>
                <c:pt idx="617">
                  <c:v>612</c:v>
                </c:pt>
                <c:pt idx="618">
                  <c:v>613</c:v>
                </c:pt>
                <c:pt idx="619">
                  <c:v>612</c:v>
                </c:pt>
                <c:pt idx="620">
                  <c:v>614</c:v>
                </c:pt>
                <c:pt idx="621">
                  <c:v>614</c:v>
                </c:pt>
                <c:pt idx="622">
                  <c:v>614</c:v>
                </c:pt>
                <c:pt idx="623">
                  <c:v>614</c:v>
                </c:pt>
                <c:pt idx="624">
                  <c:v>614</c:v>
                </c:pt>
                <c:pt idx="625">
                  <c:v>613</c:v>
                </c:pt>
                <c:pt idx="626">
                  <c:v>613</c:v>
                </c:pt>
                <c:pt idx="627">
                  <c:v>615</c:v>
                </c:pt>
                <c:pt idx="628">
                  <c:v>614</c:v>
                </c:pt>
                <c:pt idx="629">
                  <c:v>614</c:v>
                </c:pt>
                <c:pt idx="630">
                  <c:v>616</c:v>
                </c:pt>
                <c:pt idx="631">
                  <c:v>616</c:v>
                </c:pt>
                <c:pt idx="632">
                  <c:v>616</c:v>
                </c:pt>
                <c:pt idx="633">
                  <c:v>617</c:v>
                </c:pt>
                <c:pt idx="634">
                  <c:v>617</c:v>
                </c:pt>
                <c:pt idx="635">
                  <c:v>617</c:v>
                </c:pt>
                <c:pt idx="636">
                  <c:v>618</c:v>
                </c:pt>
                <c:pt idx="637">
                  <c:v>619</c:v>
                </c:pt>
                <c:pt idx="638">
                  <c:v>618</c:v>
                </c:pt>
                <c:pt idx="639">
                  <c:v>620</c:v>
                </c:pt>
                <c:pt idx="640">
                  <c:v>622</c:v>
                </c:pt>
                <c:pt idx="641">
                  <c:v>620</c:v>
                </c:pt>
                <c:pt idx="642">
                  <c:v>622</c:v>
                </c:pt>
                <c:pt idx="643">
                  <c:v>621</c:v>
                </c:pt>
                <c:pt idx="644">
                  <c:v>622</c:v>
                </c:pt>
                <c:pt idx="645">
                  <c:v>622</c:v>
                </c:pt>
                <c:pt idx="646">
                  <c:v>622</c:v>
                </c:pt>
                <c:pt idx="647">
                  <c:v>622</c:v>
                </c:pt>
                <c:pt idx="648">
                  <c:v>622</c:v>
                </c:pt>
                <c:pt idx="649">
                  <c:v>623</c:v>
                </c:pt>
                <c:pt idx="650">
                  <c:v>622</c:v>
                </c:pt>
                <c:pt idx="651">
                  <c:v>622</c:v>
                </c:pt>
                <c:pt idx="652">
                  <c:v>623</c:v>
                </c:pt>
                <c:pt idx="653">
                  <c:v>622</c:v>
                </c:pt>
                <c:pt idx="654">
                  <c:v>622</c:v>
                </c:pt>
                <c:pt idx="655">
                  <c:v>622</c:v>
                </c:pt>
                <c:pt idx="656">
                  <c:v>622</c:v>
                </c:pt>
                <c:pt idx="657">
                  <c:v>622</c:v>
                </c:pt>
                <c:pt idx="658">
                  <c:v>622</c:v>
                </c:pt>
                <c:pt idx="659">
                  <c:v>622</c:v>
                </c:pt>
                <c:pt idx="660">
                  <c:v>622</c:v>
                </c:pt>
                <c:pt idx="661">
                  <c:v>622</c:v>
                </c:pt>
                <c:pt idx="662">
                  <c:v>622</c:v>
                </c:pt>
                <c:pt idx="663">
                  <c:v>622</c:v>
                </c:pt>
                <c:pt idx="664">
                  <c:v>622</c:v>
                </c:pt>
                <c:pt idx="665">
                  <c:v>622</c:v>
                </c:pt>
                <c:pt idx="666">
                  <c:v>621</c:v>
                </c:pt>
                <c:pt idx="667">
                  <c:v>622</c:v>
                </c:pt>
                <c:pt idx="668">
                  <c:v>622</c:v>
                </c:pt>
                <c:pt idx="669">
                  <c:v>622</c:v>
                </c:pt>
                <c:pt idx="670">
                  <c:v>623</c:v>
                </c:pt>
                <c:pt idx="671">
                  <c:v>622</c:v>
                </c:pt>
                <c:pt idx="672">
                  <c:v>623</c:v>
                </c:pt>
                <c:pt idx="673">
                  <c:v>622</c:v>
                </c:pt>
                <c:pt idx="674">
                  <c:v>622</c:v>
                </c:pt>
                <c:pt idx="675">
                  <c:v>622</c:v>
                </c:pt>
                <c:pt idx="676">
                  <c:v>620</c:v>
                </c:pt>
                <c:pt idx="677">
                  <c:v>620</c:v>
                </c:pt>
                <c:pt idx="678">
                  <c:v>620</c:v>
                </c:pt>
                <c:pt idx="679">
                  <c:v>619</c:v>
                </c:pt>
                <c:pt idx="680">
                  <c:v>618</c:v>
                </c:pt>
                <c:pt idx="681">
                  <c:v>617</c:v>
                </c:pt>
                <c:pt idx="682">
                  <c:v>616</c:v>
                </c:pt>
                <c:pt idx="683">
                  <c:v>616</c:v>
                </c:pt>
                <c:pt idx="684">
                  <c:v>614</c:v>
                </c:pt>
                <c:pt idx="685">
                  <c:v>616</c:v>
                </c:pt>
                <c:pt idx="686">
                  <c:v>615</c:v>
                </c:pt>
                <c:pt idx="687">
                  <c:v>614</c:v>
                </c:pt>
                <c:pt idx="688">
                  <c:v>614</c:v>
                </c:pt>
                <c:pt idx="689">
                  <c:v>615</c:v>
                </c:pt>
                <c:pt idx="690">
                  <c:v>614</c:v>
                </c:pt>
                <c:pt idx="691">
                  <c:v>614</c:v>
                </c:pt>
                <c:pt idx="692">
                  <c:v>614</c:v>
                </c:pt>
                <c:pt idx="693">
                  <c:v>614</c:v>
                </c:pt>
                <c:pt idx="694">
                  <c:v>614</c:v>
                </c:pt>
                <c:pt idx="695">
                  <c:v>614</c:v>
                </c:pt>
                <c:pt idx="696">
                  <c:v>614</c:v>
                </c:pt>
                <c:pt idx="697">
                  <c:v>613</c:v>
                </c:pt>
                <c:pt idx="698">
                  <c:v>615</c:v>
                </c:pt>
                <c:pt idx="699">
                  <c:v>615</c:v>
                </c:pt>
                <c:pt idx="700">
                  <c:v>614</c:v>
                </c:pt>
                <c:pt idx="701">
                  <c:v>615</c:v>
                </c:pt>
                <c:pt idx="702">
                  <c:v>614</c:v>
                </c:pt>
                <c:pt idx="703">
                  <c:v>614</c:v>
                </c:pt>
                <c:pt idx="704">
                  <c:v>614</c:v>
                </c:pt>
                <c:pt idx="705">
                  <c:v>613</c:v>
                </c:pt>
                <c:pt idx="706">
                  <c:v>611</c:v>
                </c:pt>
                <c:pt idx="707">
                  <c:v>612</c:v>
                </c:pt>
                <c:pt idx="708">
                  <c:v>609</c:v>
                </c:pt>
                <c:pt idx="709">
                  <c:v>609</c:v>
                </c:pt>
                <c:pt idx="710">
                  <c:v>610</c:v>
                </c:pt>
                <c:pt idx="711">
                  <c:v>611</c:v>
                </c:pt>
                <c:pt idx="712">
                  <c:v>610</c:v>
                </c:pt>
                <c:pt idx="713">
                  <c:v>610</c:v>
                </c:pt>
                <c:pt idx="714">
                  <c:v>611</c:v>
                </c:pt>
                <c:pt idx="715">
                  <c:v>610</c:v>
                </c:pt>
                <c:pt idx="716">
                  <c:v>610</c:v>
                </c:pt>
                <c:pt idx="717">
                  <c:v>611</c:v>
                </c:pt>
                <c:pt idx="718">
                  <c:v>610</c:v>
                </c:pt>
                <c:pt idx="719">
                  <c:v>609</c:v>
                </c:pt>
                <c:pt idx="720">
                  <c:v>610</c:v>
                </c:pt>
                <c:pt idx="721">
                  <c:v>609</c:v>
                </c:pt>
                <c:pt idx="722">
                  <c:v>609</c:v>
                </c:pt>
                <c:pt idx="723">
                  <c:v>610</c:v>
                </c:pt>
                <c:pt idx="724">
                  <c:v>610</c:v>
                </c:pt>
                <c:pt idx="725">
                  <c:v>611</c:v>
                </c:pt>
                <c:pt idx="726">
                  <c:v>611</c:v>
                </c:pt>
                <c:pt idx="727">
                  <c:v>611</c:v>
                </c:pt>
                <c:pt idx="728">
                  <c:v>611</c:v>
                </c:pt>
                <c:pt idx="729">
                  <c:v>612</c:v>
                </c:pt>
                <c:pt idx="730">
                  <c:v>611</c:v>
                </c:pt>
                <c:pt idx="731">
                  <c:v>611</c:v>
                </c:pt>
                <c:pt idx="732">
                  <c:v>611</c:v>
                </c:pt>
                <c:pt idx="733">
                  <c:v>611</c:v>
                </c:pt>
                <c:pt idx="734">
                  <c:v>611</c:v>
                </c:pt>
                <c:pt idx="735">
                  <c:v>611</c:v>
                </c:pt>
                <c:pt idx="736">
                  <c:v>612</c:v>
                </c:pt>
                <c:pt idx="737">
                  <c:v>611</c:v>
                </c:pt>
                <c:pt idx="738">
                  <c:v>611</c:v>
                </c:pt>
                <c:pt idx="739">
                  <c:v>613</c:v>
                </c:pt>
                <c:pt idx="740">
                  <c:v>613</c:v>
                </c:pt>
                <c:pt idx="741">
                  <c:v>612</c:v>
                </c:pt>
                <c:pt idx="742">
                  <c:v>612</c:v>
                </c:pt>
                <c:pt idx="743">
                  <c:v>613</c:v>
                </c:pt>
                <c:pt idx="744">
                  <c:v>614</c:v>
                </c:pt>
                <c:pt idx="745">
                  <c:v>618</c:v>
                </c:pt>
                <c:pt idx="746">
                  <c:v>623</c:v>
                </c:pt>
                <c:pt idx="747">
                  <c:v>628</c:v>
                </c:pt>
                <c:pt idx="748">
                  <c:v>632</c:v>
                </c:pt>
                <c:pt idx="749">
                  <c:v>639</c:v>
                </c:pt>
                <c:pt idx="750">
                  <c:v>645</c:v>
                </c:pt>
                <c:pt idx="751">
                  <c:v>649</c:v>
                </c:pt>
                <c:pt idx="752">
                  <c:v>652</c:v>
                </c:pt>
                <c:pt idx="753">
                  <c:v>653</c:v>
                </c:pt>
                <c:pt idx="754">
                  <c:v>653</c:v>
                </c:pt>
                <c:pt idx="755">
                  <c:v>653</c:v>
                </c:pt>
                <c:pt idx="756">
                  <c:v>654</c:v>
                </c:pt>
                <c:pt idx="757">
                  <c:v>653</c:v>
                </c:pt>
                <c:pt idx="758">
                  <c:v>653</c:v>
                </c:pt>
                <c:pt idx="759">
                  <c:v>654</c:v>
                </c:pt>
                <c:pt idx="760">
                  <c:v>654</c:v>
                </c:pt>
                <c:pt idx="761">
                  <c:v>655</c:v>
                </c:pt>
                <c:pt idx="762">
                  <c:v>655</c:v>
                </c:pt>
                <c:pt idx="763">
                  <c:v>655</c:v>
                </c:pt>
                <c:pt idx="764">
                  <c:v>655</c:v>
                </c:pt>
                <c:pt idx="765">
                  <c:v>656</c:v>
                </c:pt>
                <c:pt idx="766">
                  <c:v>655</c:v>
                </c:pt>
                <c:pt idx="767">
                  <c:v>655</c:v>
                </c:pt>
                <c:pt idx="768">
                  <c:v>656</c:v>
                </c:pt>
                <c:pt idx="769">
                  <c:v>656</c:v>
                </c:pt>
                <c:pt idx="770">
                  <c:v>656</c:v>
                </c:pt>
                <c:pt idx="771">
                  <c:v>655</c:v>
                </c:pt>
                <c:pt idx="772">
                  <c:v>656</c:v>
                </c:pt>
                <c:pt idx="773">
                  <c:v>655</c:v>
                </c:pt>
                <c:pt idx="774">
                  <c:v>656</c:v>
                </c:pt>
                <c:pt idx="775">
                  <c:v>656</c:v>
                </c:pt>
                <c:pt idx="776">
                  <c:v>656</c:v>
                </c:pt>
                <c:pt idx="777">
                  <c:v>656</c:v>
                </c:pt>
                <c:pt idx="778">
                  <c:v>657</c:v>
                </c:pt>
                <c:pt idx="779">
                  <c:v>656</c:v>
                </c:pt>
                <c:pt idx="780">
                  <c:v>656</c:v>
                </c:pt>
                <c:pt idx="781">
                  <c:v>657</c:v>
                </c:pt>
                <c:pt idx="782">
                  <c:v>656</c:v>
                </c:pt>
                <c:pt idx="783">
                  <c:v>656</c:v>
                </c:pt>
                <c:pt idx="784">
                  <c:v>656</c:v>
                </c:pt>
                <c:pt idx="785">
                  <c:v>656</c:v>
                </c:pt>
                <c:pt idx="786">
                  <c:v>656</c:v>
                </c:pt>
                <c:pt idx="787">
                  <c:v>656</c:v>
                </c:pt>
                <c:pt idx="788">
                  <c:v>657</c:v>
                </c:pt>
                <c:pt idx="789">
                  <c:v>657</c:v>
                </c:pt>
                <c:pt idx="790">
                  <c:v>657</c:v>
                </c:pt>
                <c:pt idx="791">
                  <c:v>658</c:v>
                </c:pt>
                <c:pt idx="792">
                  <c:v>657</c:v>
                </c:pt>
                <c:pt idx="793">
                  <c:v>657</c:v>
                </c:pt>
                <c:pt idx="794">
                  <c:v>658</c:v>
                </c:pt>
                <c:pt idx="795">
                  <c:v>656</c:v>
                </c:pt>
                <c:pt idx="796">
                  <c:v>657</c:v>
                </c:pt>
                <c:pt idx="797">
                  <c:v>657</c:v>
                </c:pt>
                <c:pt idx="798">
                  <c:v>656</c:v>
                </c:pt>
                <c:pt idx="799">
                  <c:v>657</c:v>
                </c:pt>
                <c:pt idx="800">
                  <c:v>657</c:v>
                </c:pt>
                <c:pt idx="801">
                  <c:v>657</c:v>
                </c:pt>
                <c:pt idx="802">
                  <c:v>657</c:v>
                </c:pt>
                <c:pt idx="803">
                  <c:v>658</c:v>
                </c:pt>
                <c:pt idx="804">
                  <c:v>658</c:v>
                </c:pt>
                <c:pt idx="805">
                  <c:v>658</c:v>
                </c:pt>
                <c:pt idx="806">
                  <c:v>657</c:v>
                </c:pt>
                <c:pt idx="807">
                  <c:v>658</c:v>
                </c:pt>
                <c:pt idx="808">
                  <c:v>658</c:v>
                </c:pt>
                <c:pt idx="809">
                  <c:v>658</c:v>
                </c:pt>
                <c:pt idx="810">
                  <c:v>658</c:v>
                </c:pt>
                <c:pt idx="811">
                  <c:v>657</c:v>
                </c:pt>
                <c:pt idx="812">
                  <c:v>658</c:v>
                </c:pt>
                <c:pt idx="813">
                  <c:v>657</c:v>
                </c:pt>
                <c:pt idx="814">
                  <c:v>657</c:v>
                </c:pt>
                <c:pt idx="815">
                  <c:v>659</c:v>
                </c:pt>
                <c:pt idx="816">
                  <c:v>658</c:v>
                </c:pt>
                <c:pt idx="817">
                  <c:v>657</c:v>
                </c:pt>
                <c:pt idx="818">
                  <c:v>656</c:v>
                </c:pt>
                <c:pt idx="819">
                  <c:v>654</c:v>
                </c:pt>
                <c:pt idx="820">
                  <c:v>649</c:v>
                </c:pt>
                <c:pt idx="821">
                  <c:v>642</c:v>
                </c:pt>
                <c:pt idx="822">
                  <c:v>632</c:v>
                </c:pt>
                <c:pt idx="823">
                  <c:v>624</c:v>
                </c:pt>
                <c:pt idx="824">
                  <c:v>618</c:v>
                </c:pt>
                <c:pt idx="825">
                  <c:v>614</c:v>
                </c:pt>
                <c:pt idx="826">
                  <c:v>611</c:v>
                </c:pt>
                <c:pt idx="827">
                  <c:v>608</c:v>
                </c:pt>
                <c:pt idx="828">
                  <c:v>607</c:v>
                </c:pt>
                <c:pt idx="829">
                  <c:v>607</c:v>
                </c:pt>
                <c:pt idx="830">
                  <c:v>605</c:v>
                </c:pt>
                <c:pt idx="831">
                  <c:v>606</c:v>
                </c:pt>
                <c:pt idx="832">
                  <c:v>605</c:v>
                </c:pt>
                <c:pt idx="833">
                  <c:v>605</c:v>
                </c:pt>
                <c:pt idx="834">
                  <c:v>606</c:v>
                </c:pt>
                <c:pt idx="835">
                  <c:v>605</c:v>
                </c:pt>
                <c:pt idx="836">
                  <c:v>605</c:v>
                </c:pt>
                <c:pt idx="837">
                  <c:v>605</c:v>
                </c:pt>
                <c:pt idx="838">
                  <c:v>603</c:v>
                </c:pt>
                <c:pt idx="839">
                  <c:v>604</c:v>
                </c:pt>
                <c:pt idx="840">
                  <c:v>601</c:v>
                </c:pt>
                <c:pt idx="841">
                  <c:v>602</c:v>
                </c:pt>
                <c:pt idx="842">
                  <c:v>602</c:v>
                </c:pt>
                <c:pt idx="843">
                  <c:v>602</c:v>
                </c:pt>
                <c:pt idx="844">
                  <c:v>601</c:v>
                </c:pt>
                <c:pt idx="845">
                  <c:v>600</c:v>
                </c:pt>
                <c:pt idx="846">
                  <c:v>600</c:v>
                </c:pt>
                <c:pt idx="847">
                  <c:v>600</c:v>
                </c:pt>
                <c:pt idx="848">
                  <c:v>600</c:v>
                </c:pt>
                <c:pt idx="849">
                  <c:v>600</c:v>
                </c:pt>
                <c:pt idx="850">
                  <c:v>598</c:v>
                </c:pt>
                <c:pt idx="851">
                  <c:v>598</c:v>
                </c:pt>
                <c:pt idx="852">
                  <c:v>599</c:v>
                </c:pt>
                <c:pt idx="853">
                  <c:v>598</c:v>
                </c:pt>
                <c:pt idx="854">
                  <c:v>598</c:v>
                </c:pt>
                <c:pt idx="855">
                  <c:v>598</c:v>
                </c:pt>
                <c:pt idx="856">
                  <c:v>599</c:v>
                </c:pt>
                <c:pt idx="857">
                  <c:v>598</c:v>
                </c:pt>
                <c:pt idx="858">
                  <c:v>598</c:v>
                </c:pt>
                <c:pt idx="859">
                  <c:v>598</c:v>
                </c:pt>
                <c:pt idx="860">
                  <c:v>597</c:v>
                </c:pt>
                <c:pt idx="861">
                  <c:v>597</c:v>
                </c:pt>
                <c:pt idx="862">
                  <c:v>597</c:v>
                </c:pt>
                <c:pt idx="863">
                  <c:v>596</c:v>
                </c:pt>
                <c:pt idx="864">
                  <c:v>596</c:v>
                </c:pt>
                <c:pt idx="865">
                  <c:v>598</c:v>
                </c:pt>
                <c:pt idx="866">
                  <c:v>597</c:v>
                </c:pt>
                <c:pt idx="867">
                  <c:v>598</c:v>
                </c:pt>
                <c:pt idx="868">
                  <c:v>599</c:v>
                </c:pt>
                <c:pt idx="869">
                  <c:v>599</c:v>
                </c:pt>
                <c:pt idx="870">
                  <c:v>600</c:v>
                </c:pt>
                <c:pt idx="871">
                  <c:v>600</c:v>
                </c:pt>
                <c:pt idx="872">
                  <c:v>600</c:v>
                </c:pt>
                <c:pt idx="873">
                  <c:v>601</c:v>
                </c:pt>
                <c:pt idx="874">
                  <c:v>600</c:v>
                </c:pt>
                <c:pt idx="875">
                  <c:v>601</c:v>
                </c:pt>
                <c:pt idx="876">
                  <c:v>601</c:v>
                </c:pt>
                <c:pt idx="877">
                  <c:v>601</c:v>
                </c:pt>
                <c:pt idx="878">
                  <c:v>602</c:v>
                </c:pt>
                <c:pt idx="879">
                  <c:v>602</c:v>
                </c:pt>
                <c:pt idx="880">
                  <c:v>603</c:v>
                </c:pt>
                <c:pt idx="881">
                  <c:v>603</c:v>
                </c:pt>
                <c:pt idx="882">
                  <c:v>603</c:v>
                </c:pt>
                <c:pt idx="883">
                  <c:v>605</c:v>
                </c:pt>
                <c:pt idx="884">
                  <c:v>604</c:v>
                </c:pt>
                <c:pt idx="885">
                  <c:v>605</c:v>
                </c:pt>
                <c:pt idx="886">
                  <c:v>605</c:v>
                </c:pt>
                <c:pt idx="887">
                  <c:v>605</c:v>
                </c:pt>
                <c:pt idx="888">
                  <c:v>607</c:v>
                </c:pt>
                <c:pt idx="889">
                  <c:v>607</c:v>
                </c:pt>
                <c:pt idx="890">
                  <c:v>607</c:v>
                </c:pt>
                <c:pt idx="891">
                  <c:v>610</c:v>
                </c:pt>
                <c:pt idx="892">
                  <c:v>609</c:v>
                </c:pt>
                <c:pt idx="893">
                  <c:v>609</c:v>
                </c:pt>
                <c:pt idx="894">
                  <c:v>610</c:v>
                </c:pt>
                <c:pt idx="895">
                  <c:v>610</c:v>
                </c:pt>
                <c:pt idx="896">
                  <c:v>609</c:v>
                </c:pt>
                <c:pt idx="897">
                  <c:v>610</c:v>
                </c:pt>
                <c:pt idx="898">
                  <c:v>610</c:v>
                </c:pt>
                <c:pt idx="899">
                  <c:v>609</c:v>
                </c:pt>
                <c:pt idx="900">
                  <c:v>609</c:v>
                </c:pt>
                <c:pt idx="901">
                  <c:v>609</c:v>
                </c:pt>
                <c:pt idx="902">
                  <c:v>609</c:v>
                </c:pt>
                <c:pt idx="903">
                  <c:v>607</c:v>
                </c:pt>
                <c:pt idx="904">
                  <c:v>609</c:v>
                </c:pt>
                <c:pt idx="905">
                  <c:v>608</c:v>
                </c:pt>
                <c:pt idx="906">
                  <c:v>607</c:v>
                </c:pt>
                <c:pt idx="907">
                  <c:v>609</c:v>
                </c:pt>
                <c:pt idx="908">
                  <c:v>608</c:v>
                </c:pt>
                <c:pt idx="909">
                  <c:v>608</c:v>
                </c:pt>
                <c:pt idx="910">
                  <c:v>610</c:v>
                </c:pt>
                <c:pt idx="911">
                  <c:v>609</c:v>
                </c:pt>
                <c:pt idx="912">
                  <c:v>609</c:v>
                </c:pt>
                <c:pt idx="913">
                  <c:v>610</c:v>
                </c:pt>
                <c:pt idx="914">
                  <c:v>608</c:v>
                </c:pt>
                <c:pt idx="915">
                  <c:v>609</c:v>
                </c:pt>
                <c:pt idx="916">
                  <c:v>609</c:v>
                </c:pt>
                <c:pt idx="917">
                  <c:v>609</c:v>
                </c:pt>
                <c:pt idx="918">
                  <c:v>609</c:v>
                </c:pt>
                <c:pt idx="919">
                  <c:v>610</c:v>
                </c:pt>
                <c:pt idx="920">
                  <c:v>611</c:v>
                </c:pt>
                <c:pt idx="921">
                  <c:v>611</c:v>
                </c:pt>
                <c:pt idx="922">
                  <c:v>611</c:v>
                </c:pt>
                <c:pt idx="923">
                  <c:v>613</c:v>
                </c:pt>
                <c:pt idx="924">
                  <c:v>613</c:v>
                </c:pt>
                <c:pt idx="925">
                  <c:v>612</c:v>
                </c:pt>
                <c:pt idx="926">
                  <c:v>612</c:v>
                </c:pt>
                <c:pt idx="927">
                  <c:v>612</c:v>
                </c:pt>
                <c:pt idx="928">
                  <c:v>613</c:v>
                </c:pt>
                <c:pt idx="929">
                  <c:v>612</c:v>
                </c:pt>
                <c:pt idx="930">
                  <c:v>611</c:v>
                </c:pt>
                <c:pt idx="931">
                  <c:v>611</c:v>
                </c:pt>
                <c:pt idx="932">
                  <c:v>611</c:v>
                </c:pt>
                <c:pt idx="933">
                  <c:v>610</c:v>
                </c:pt>
                <c:pt idx="934">
                  <c:v>611</c:v>
                </c:pt>
                <c:pt idx="935">
                  <c:v>610</c:v>
                </c:pt>
                <c:pt idx="936">
                  <c:v>610</c:v>
                </c:pt>
                <c:pt idx="937">
                  <c:v>610</c:v>
                </c:pt>
                <c:pt idx="938">
                  <c:v>610</c:v>
                </c:pt>
                <c:pt idx="939">
                  <c:v>610</c:v>
                </c:pt>
                <c:pt idx="940">
                  <c:v>610</c:v>
                </c:pt>
                <c:pt idx="941">
                  <c:v>610</c:v>
                </c:pt>
                <c:pt idx="942">
                  <c:v>610</c:v>
                </c:pt>
                <c:pt idx="943">
                  <c:v>611</c:v>
                </c:pt>
                <c:pt idx="944">
                  <c:v>611</c:v>
                </c:pt>
                <c:pt idx="945">
                  <c:v>611</c:v>
                </c:pt>
                <c:pt idx="946">
                  <c:v>612</c:v>
                </c:pt>
                <c:pt idx="947">
                  <c:v>612</c:v>
                </c:pt>
                <c:pt idx="948">
                  <c:v>611</c:v>
                </c:pt>
                <c:pt idx="949">
                  <c:v>612</c:v>
                </c:pt>
                <c:pt idx="950">
                  <c:v>613</c:v>
                </c:pt>
                <c:pt idx="951">
                  <c:v>612</c:v>
                </c:pt>
                <c:pt idx="952">
                  <c:v>613</c:v>
                </c:pt>
                <c:pt idx="953">
                  <c:v>612</c:v>
                </c:pt>
                <c:pt idx="954">
                  <c:v>612</c:v>
                </c:pt>
                <c:pt idx="955">
                  <c:v>613</c:v>
                </c:pt>
                <c:pt idx="956">
                  <c:v>614</c:v>
                </c:pt>
                <c:pt idx="957">
                  <c:v>615</c:v>
                </c:pt>
                <c:pt idx="958">
                  <c:v>614</c:v>
                </c:pt>
                <c:pt idx="959">
                  <c:v>614</c:v>
                </c:pt>
                <c:pt idx="960">
                  <c:v>614</c:v>
                </c:pt>
                <c:pt idx="961">
                  <c:v>613</c:v>
                </c:pt>
                <c:pt idx="962">
                  <c:v>612</c:v>
                </c:pt>
                <c:pt idx="963">
                  <c:v>611</c:v>
                </c:pt>
                <c:pt idx="964">
                  <c:v>610</c:v>
                </c:pt>
                <c:pt idx="965">
                  <c:v>612</c:v>
                </c:pt>
                <c:pt idx="966">
                  <c:v>611</c:v>
                </c:pt>
                <c:pt idx="967">
                  <c:v>611</c:v>
                </c:pt>
                <c:pt idx="968">
                  <c:v>612</c:v>
                </c:pt>
                <c:pt idx="969">
                  <c:v>612</c:v>
                </c:pt>
                <c:pt idx="970">
                  <c:v>612</c:v>
                </c:pt>
                <c:pt idx="971">
                  <c:v>613</c:v>
                </c:pt>
                <c:pt idx="972">
                  <c:v>613</c:v>
                </c:pt>
                <c:pt idx="973">
                  <c:v>612</c:v>
                </c:pt>
                <c:pt idx="974">
                  <c:v>612</c:v>
                </c:pt>
                <c:pt idx="975">
                  <c:v>613</c:v>
                </c:pt>
                <c:pt idx="976">
                  <c:v>612</c:v>
                </c:pt>
                <c:pt idx="977">
                  <c:v>612</c:v>
                </c:pt>
                <c:pt idx="978">
                  <c:v>613</c:v>
                </c:pt>
                <c:pt idx="979">
                  <c:v>611</c:v>
                </c:pt>
                <c:pt idx="980">
                  <c:v>611</c:v>
                </c:pt>
                <c:pt idx="981">
                  <c:v>612</c:v>
                </c:pt>
                <c:pt idx="982">
                  <c:v>611</c:v>
                </c:pt>
                <c:pt idx="983">
                  <c:v>611</c:v>
                </c:pt>
                <c:pt idx="984">
                  <c:v>612</c:v>
                </c:pt>
                <c:pt idx="985">
                  <c:v>613</c:v>
                </c:pt>
                <c:pt idx="986">
                  <c:v>612</c:v>
                </c:pt>
                <c:pt idx="987">
                  <c:v>613</c:v>
                </c:pt>
                <c:pt idx="988">
                  <c:v>613</c:v>
                </c:pt>
                <c:pt idx="989">
                  <c:v>613</c:v>
                </c:pt>
                <c:pt idx="990">
                  <c:v>612</c:v>
                </c:pt>
                <c:pt idx="991">
                  <c:v>612</c:v>
                </c:pt>
                <c:pt idx="992">
                  <c:v>612</c:v>
                </c:pt>
                <c:pt idx="993">
                  <c:v>612</c:v>
                </c:pt>
                <c:pt idx="994">
                  <c:v>612</c:v>
                </c:pt>
                <c:pt idx="995">
                  <c:v>611</c:v>
                </c:pt>
                <c:pt idx="996">
                  <c:v>611</c:v>
                </c:pt>
                <c:pt idx="997">
                  <c:v>612</c:v>
                </c:pt>
                <c:pt idx="998">
                  <c:v>612</c:v>
                </c:pt>
                <c:pt idx="999">
                  <c:v>612</c:v>
                </c:pt>
                <c:pt idx="1000">
                  <c:v>613</c:v>
                </c:pt>
                <c:pt idx="1001">
                  <c:v>611</c:v>
                </c:pt>
                <c:pt idx="1002">
                  <c:v>611</c:v>
                </c:pt>
                <c:pt idx="1003">
                  <c:v>611</c:v>
                </c:pt>
                <c:pt idx="1004">
                  <c:v>611</c:v>
                </c:pt>
                <c:pt idx="1005">
                  <c:v>610</c:v>
                </c:pt>
                <c:pt idx="1006">
                  <c:v>610</c:v>
                </c:pt>
                <c:pt idx="1007">
                  <c:v>610</c:v>
                </c:pt>
                <c:pt idx="1008">
                  <c:v>610</c:v>
                </c:pt>
                <c:pt idx="1009">
                  <c:v>610</c:v>
                </c:pt>
                <c:pt idx="1010">
                  <c:v>612</c:v>
                </c:pt>
                <c:pt idx="1011">
                  <c:v>611</c:v>
                </c:pt>
                <c:pt idx="1012">
                  <c:v>611</c:v>
                </c:pt>
                <c:pt idx="1013">
                  <c:v>611</c:v>
                </c:pt>
                <c:pt idx="1014">
                  <c:v>611</c:v>
                </c:pt>
                <c:pt idx="1015">
                  <c:v>611</c:v>
                </c:pt>
                <c:pt idx="1016">
                  <c:v>611</c:v>
                </c:pt>
                <c:pt idx="1017">
                  <c:v>610</c:v>
                </c:pt>
                <c:pt idx="1018">
                  <c:v>610</c:v>
                </c:pt>
                <c:pt idx="1019">
                  <c:v>610</c:v>
                </c:pt>
                <c:pt idx="1020">
                  <c:v>610</c:v>
                </c:pt>
                <c:pt idx="1021">
                  <c:v>610</c:v>
                </c:pt>
                <c:pt idx="1022">
                  <c:v>610</c:v>
                </c:pt>
                <c:pt idx="1023">
                  <c:v>612</c:v>
                </c:pt>
                <c:pt idx="1024">
                  <c:v>611</c:v>
                </c:pt>
                <c:pt idx="1025">
                  <c:v>611</c:v>
                </c:pt>
                <c:pt idx="1026">
                  <c:v>612</c:v>
                </c:pt>
                <c:pt idx="1027">
                  <c:v>611</c:v>
                </c:pt>
                <c:pt idx="1028">
                  <c:v>611</c:v>
                </c:pt>
                <c:pt idx="1029">
                  <c:v>612</c:v>
                </c:pt>
                <c:pt idx="1030">
                  <c:v>611</c:v>
                </c:pt>
                <c:pt idx="1031">
                  <c:v>611</c:v>
                </c:pt>
                <c:pt idx="1032">
                  <c:v>612</c:v>
                </c:pt>
                <c:pt idx="1033">
                  <c:v>611</c:v>
                </c:pt>
                <c:pt idx="1034">
                  <c:v>612</c:v>
                </c:pt>
                <c:pt idx="1035">
                  <c:v>613</c:v>
                </c:pt>
                <c:pt idx="1036">
                  <c:v>614</c:v>
                </c:pt>
                <c:pt idx="1037">
                  <c:v>616</c:v>
                </c:pt>
                <c:pt idx="1038">
                  <c:v>616</c:v>
                </c:pt>
                <c:pt idx="1039">
                  <c:v>618</c:v>
                </c:pt>
                <c:pt idx="1040">
                  <c:v>620</c:v>
                </c:pt>
                <c:pt idx="1041">
                  <c:v>626</c:v>
                </c:pt>
                <c:pt idx="1042">
                  <c:v>630</c:v>
                </c:pt>
                <c:pt idx="1043">
                  <c:v>635</c:v>
                </c:pt>
                <c:pt idx="1044">
                  <c:v>639</c:v>
                </c:pt>
                <c:pt idx="1045">
                  <c:v>644</c:v>
                </c:pt>
                <c:pt idx="1046">
                  <c:v>647</c:v>
                </c:pt>
                <c:pt idx="1047">
                  <c:v>649</c:v>
                </c:pt>
                <c:pt idx="1048">
                  <c:v>650</c:v>
                </c:pt>
                <c:pt idx="1049">
                  <c:v>651</c:v>
                </c:pt>
                <c:pt idx="1050">
                  <c:v>652</c:v>
                </c:pt>
                <c:pt idx="1051">
                  <c:v>652</c:v>
                </c:pt>
                <c:pt idx="1052">
                  <c:v>653</c:v>
                </c:pt>
                <c:pt idx="1053">
                  <c:v>652</c:v>
                </c:pt>
                <c:pt idx="1054">
                  <c:v>653</c:v>
                </c:pt>
                <c:pt idx="1055">
                  <c:v>653</c:v>
                </c:pt>
                <c:pt idx="1056">
                  <c:v>653</c:v>
                </c:pt>
                <c:pt idx="1057">
                  <c:v>653</c:v>
                </c:pt>
                <c:pt idx="1058">
                  <c:v>654</c:v>
                </c:pt>
                <c:pt idx="1059">
                  <c:v>653</c:v>
                </c:pt>
                <c:pt idx="1060">
                  <c:v>654</c:v>
                </c:pt>
                <c:pt idx="1061">
                  <c:v>653</c:v>
                </c:pt>
                <c:pt idx="1062">
                  <c:v>654</c:v>
                </c:pt>
                <c:pt idx="1063">
                  <c:v>653</c:v>
                </c:pt>
                <c:pt idx="1064">
                  <c:v>653</c:v>
                </c:pt>
                <c:pt idx="1065">
                  <c:v>653</c:v>
                </c:pt>
                <c:pt idx="1066">
                  <c:v>653</c:v>
                </c:pt>
                <c:pt idx="1067">
                  <c:v>654</c:v>
                </c:pt>
                <c:pt idx="1068">
                  <c:v>654</c:v>
                </c:pt>
                <c:pt idx="1069">
                  <c:v>655</c:v>
                </c:pt>
                <c:pt idx="1070">
                  <c:v>654</c:v>
                </c:pt>
                <c:pt idx="1071">
                  <c:v>655</c:v>
                </c:pt>
                <c:pt idx="1072">
                  <c:v>655</c:v>
                </c:pt>
                <c:pt idx="1073">
                  <c:v>654</c:v>
                </c:pt>
                <c:pt idx="1074">
                  <c:v>655</c:v>
                </c:pt>
                <c:pt idx="1075">
                  <c:v>654</c:v>
                </c:pt>
                <c:pt idx="1076">
                  <c:v>655</c:v>
                </c:pt>
                <c:pt idx="1077">
                  <c:v>655</c:v>
                </c:pt>
                <c:pt idx="1078">
                  <c:v>656</c:v>
                </c:pt>
                <c:pt idx="1079">
                  <c:v>654</c:v>
                </c:pt>
                <c:pt idx="1080">
                  <c:v>653</c:v>
                </c:pt>
                <c:pt idx="1081">
                  <c:v>649</c:v>
                </c:pt>
                <c:pt idx="1082">
                  <c:v>644</c:v>
                </c:pt>
                <c:pt idx="1083">
                  <c:v>637</c:v>
                </c:pt>
                <c:pt idx="1084">
                  <c:v>633</c:v>
                </c:pt>
                <c:pt idx="1085">
                  <c:v>628</c:v>
                </c:pt>
                <c:pt idx="1086">
                  <c:v>624</c:v>
                </c:pt>
                <c:pt idx="1087">
                  <c:v>621</c:v>
                </c:pt>
                <c:pt idx="1088">
                  <c:v>619</c:v>
                </c:pt>
                <c:pt idx="1089">
                  <c:v>617</c:v>
                </c:pt>
                <c:pt idx="1090">
                  <c:v>614</c:v>
                </c:pt>
                <c:pt idx="1091">
                  <c:v>613</c:v>
                </c:pt>
                <c:pt idx="1092">
                  <c:v>610</c:v>
                </c:pt>
                <c:pt idx="1093">
                  <c:v>607</c:v>
                </c:pt>
                <c:pt idx="1094">
                  <c:v>604</c:v>
                </c:pt>
                <c:pt idx="1095">
                  <c:v>601</c:v>
                </c:pt>
                <c:pt idx="1096">
                  <c:v>599</c:v>
                </c:pt>
                <c:pt idx="1097">
                  <c:v>599</c:v>
                </c:pt>
                <c:pt idx="1098">
                  <c:v>595</c:v>
                </c:pt>
                <c:pt idx="1099">
                  <c:v>595</c:v>
                </c:pt>
                <c:pt idx="1100">
                  <c:v>595</c:v>
                </c:pt>
                <c:pt idx="1101">
                  <c:v>593</c:v>
                </c:pt>
                <c:pt idx="1102">
                  <c:v>593</c:v>
                </c:pt>
                <c:pt idx="1103">
                  <c:v>594</c:v>
                </c:pt>
                <c:pt idx="1104">
                  <c:v>593</c:v>
                </c:pt>
                <c:pt idx="1105">
                  <c:v>594</c:v>
                </c:pt>
                <c:pt idx="1106">
                  <c:v>594</c:v>
                </c:pt>
                <c:pt idx="1107">
                  <c:v>594</c:v>
                </c:pt>
                <c:pt idx="1108">
                  <c:v>595</c:v>
                </c:pt>
                <c:pt idx="1109">
                  <c:v>594</c:v>
                </c:pt>
                <c:pt idx="1110">
                  <c:v>595</c:v>
                </c:pt>
                <c:pt idx="1111">
                  <c:v>595</c:v>
                </c:pt>
                <c:pt idx="1112">
                  <c:v>595</c:v>
                </c:pt>
                <c:pt idx="1113">
                  <c:v>595</c:v>
                </c:pt>
                <c:pt idx="1114">
                  <c:v>595</c:v>
                </c:pt>
                <c:pt idx="1115">
                  <c:v>596</c:v>
                </c:pt>
                <c:pt idx="1116">
                  <c:v>596</c:v>
                </c:pt>
                <c:pt idx="1117">
                  <c:v>596</c:v>
                </c:pt>
                <c:pt idx="1118">
                  <c:v>596</c:v>
                </c:pt>
                <c:pt idx="1119">
                  <c:v>595</c:v>
                </c:pt>
                <c:pt idx="1120">
                  <c:v>596</c:v>
                </c:pt>
                <c:pt idx="1121">
                  <c:v>597</c:v>
                </c:pt>
                <c:pt idx="1122">
                  <c:v>596</c:v>
                </c:pt>
                <c:pt idx="1123">
                  <c:v>597</c:v>
                </c:pt>
                <c:pt idx="1124">
                  <c:v>597</c:v>
                </c:pt>
                <c:pt idx="1125">
                  <c:v>596</c:v>
                </c:pt>
                <c:pt idx="1126">
                  <c:v>598</c:v>
                </c:pt>
                <c:pt idx="1127">
                  <c:v>599</c:v>
                </c:pt>
                <c:pt idx="1128">
                  <c:v>598</c:v>
                </c:pt>
                <c:pt idx="1129">
                  <c:v>601</c:v>
                </c:pt>
                <c:pt idx="1130">
                  <c:v>599</c:v>
                </c:pt>
                <c:pt idx="1131">
                  <c:v>599</c:v>
                </c:pt>
                <c:pt idx="1132">
                  <c:v>600</c:v>
                </c:pt>
                <c:pt idx="1133">
                  <c:v>600</c:v>
                </c:pt>
                <c:pt idx="1134">
                  <c:v>599</c:v>
                </c:pt>
                <c:pt idx="1135">
                  <c:v>599</c:v>
                </c:pt>
                <c:pt idx="1136">
                  <c:v>600</c:v>
                </c:pt>
                <c:pt idx="1137">
                  <c:v>599</c:v>
                </c:pt>
                <c:pt idx="1138">
                  <c:v>599</c:v>
                </c:pt>
                <c:pt idx="1139">
                  <c:v>601</c:v>
                </c:pt>
                <c:pt idx="1140">
                  <c:v>601</c:v>
                </c:pt>
                <c:pt idx="1141">
                  <c:v>600</c:v>
                </c:pt>
                <c:pt idx="1142">
                  <c:v>601</c:v>
                </c:pt>
                <c:pt idx="1143">
                  <c:v>601</c:v>
                </c:pt>
                <c:pt idx="1144">
                  <c:v>602</c:v>
                </c:pt>
                <c:pt idx="1145">
                  <c:v>603</c:v>
                </c:pt>
                <c:pt idx="1146">
                  <c:v>603</c:v>
                </c:pt>
                <c:pt idx="1147">
                  <c:v>604</c:v>
                </c:pt>
                <c:pt idx="1148">
                  <c:v>604</c:v>
                </c:pt>
                <c:pt idx="1149">
                  <c:v>605</c:v>
                </c:pt>
                <c:pt idx="1150">
                  <c:v>605</c:v>
                </c:pt>
                <c:pt idx="1151">
                  <c:v>605</c:v>
                </c:pt>
                <c:pt idx="1152">
                  <c:v>605</c:v>
                </c:pt>
                <c:pt idx="1153">
                  <c:v>604</c:v>
                </c:pt>
                <c:pt idx="1154">
                  <c:v>605</c:v>
                </c:pt>
                <c:pt idx="1155">
                  <c:v>604</c:v>
                </c:pt>
                <c:pt idx="1156">
                  <c:v>604</c:v>
                </c:pt>
                <c:pt idx="1157">
                  <c:v>604</c:v>
                </c:pt>
                <c:pt idx="1158">
                  <c:v>604</c:v>
                </c:pt>
                <c:pt idx="1159">
                  <c:v>604</c:v>
                </c:pt>
                <c:pt idx="1160">
                  <c:v>605</c:v>
                </c:pt>
                <c:pt idx="1161">
                  <c:v>605</c:v>
                </c:pt>
                <c:pt idx="1162">
                  <c:v>605</c:v>
                </c:pt>
                <c:pt idx="1163">
                  <c:v>604</c:v>
                </c:pt>
                <c:pt idx="1164">
                  <c:v>605</c:v>
                </c:pt>
                <c:pt idx="1165">
                  <c:v>605</c:v>
                </c:pt>
                <c:pt idx="1166">
                  <c:v>606</c:v>
                </c:pt>
                <c:pt idx="1167">
                  <c:v>606</c:v>
                </c:pt>
                <c:pt idx="1168">
                  <c:v>607</c:v>
                </c:pt>
                <c:pt idx="1169">
                  <c:v>607</c:v>
                </c:pt>
                <c:pt idx="1170">
                  <c:v>606</c:v>
                </c:pt>
                <c:pt idx="1171">
                  <c:v>606</c:v>
                </c:pt>
                <c:pt idx="1172">
                  <c:v>607</c:v>
                </c:pt>
                <c:pt idx="1173">
                  <c:v>605</c:v>
                </c:pt>
                <c:pt idx="1174">
                  <c:v>607</c:v>
                </c:pt>
                <c:pt idx="1175">
                  <c:v>606</c:v>
                </c:pt>
                <c:pt idx="1176">
                  <c:v>605</c:v>
                </c:pt>
                <c:pt idx="1177">
                  <c:v>606</c:v>
                </c:pt>
                <c:pt idx="1178">
                  <c:v>606</c:v>
                </c:pt>
                <c:pt idx="1179">
                  <c:v>605</c:v>
                </c:pt>
                <c:pt idx="1180">
                  <c:v>606</c:v>
                </c:pt>
                <c:pt idx="1181">
                  <c:v>607</c:v>
                </c:pt>
                <c:pt idx="1182">
                  <c:v>606</c:v>
                </c:pt>
                <c:pt idx="1183">
                  <c:v>607</c:v>
                </c:pt>
                <c:pt idx="1184">
                  <c:v>607</c:v>
                </c:pt>
                <c:pt idx="1185">
                  <c:v>607</c:v>
                </c:pt>
                <c:pt idx="1186">
                  <c:v>606</c:v>
                </c:pt>
                <c:pt idx="1187">
                  <c:v>607</c:v>
                </c:pt>
                <c:pt idx="1188">
                  <c:v>607</c:v>
                </c:pt>
                <c:pt idx="1189">
                  <c:v>606</c:v>
                </c:pt>
                <c:pt idx="1190">
                  <c:v>607</c:v>
                </c:pt>
                <c:pt idx="1191">
                  <c:v>607</c:v>
                </c:pt>
                <c:pt idx="1192">
                  <c:v>606</c:v>
                </c:pt>
                <c:pt idx="1193">
                  <c:v>607</c:v>
                </c:pt>
                <c:pt idx="1194">
                  <c:v>607</c:v>
                </c:pt>
                <c:pt idx="1195">
                  <c:v>606</c:v>
                </c:pt>
                <c:pt idx="1196">
                  <c:v>607</c:v>
                </c:pt>
                <c:pt idx="1197">
                  <c:v>607</c:v>
                </c:pt>
                <c:pt idx="1198">
                  <c:v>607</c:v>
                </c:pt>
                <c:pt idx="1199">
                  <c:v>608</c:v>
                </c:pt>
                <c:pt idx="1200">
                  <c:v>609</c:v>
                </c:pt>
                <c:pt idx="1201">
                  <c:v>609</c:v>
                </c:pt>
                <c:pt idx="1202">
                  <c:v>610</c:v>
                </c:pt>
                <c:pt idx="1203">
                  <c:v>610</c:v>
                </c:pt>
                <c:pt idx="1204">
                  <c:v>609</c:v>
                </c:pt>
                <c:pt idx="1205">
                  <c:v>610</c:v>
                </c:pt>
                <c:pt idx="1206">
                  <c:v>608</c:v>
                </c:pt>
                <c:pt idx="1207">
                  <c:v>609</c:v>
                </c:pt>
                <c:pt idx="1208">
                  <c:v>609</c:v>
                </c:pt>
                <c:pt idx="1209">
                  <c:v>609</c:v>
                </c:pt>
                <c:pt idx="1210">
                  <c:v>609</c:v>
                </c:pt>
                <c:pt idx="1211">
                  <c:v>609</c:v>
                </c:pt>
                <c:pt idx="1212">
                  <c:v>609</c:v>
                </c:pt>
                <c:pt idx="1213">
                  <c:v>609</c:v>
                </c:pt>
                <c:pt idx="1214">
                  <c:v>610</c:v>
                </c:pt>
                <c:pt idx="1215">
                  <c:v>610</c:v>
                </c:pt>
                <c:pt idx="1216">
                  <c:v>610</c:v>
                </c:pt>
                <c:pt idx="1217">
                  <c:v>609</c:v>
                </c:pt>
                <c:pt idx="1218">
                  <c:v>610</c:v>
                </c:pt>
                <c:pt idx="1219">
                  <c:v>609</c:v>
                </c:pt>
                <c:pt idx="1220">
                  <c:v>610</c:v>
                </c:pt>
                <c:pt idx="1221">
                  <c:v>609</c:v>
                </c:pt>
                <c:pt idx="1222">
                  <c:v>609</c:v>
                </c:pt>
                <c:pt idx="1223">
                  <c:v>609</c:v>
                </c:pt>
                <c:pt idx="1224">
                  <c:v>610</c:v>
                </c:pt>
                <c:pt idx="1225">
                  <c:v>609</c:v>
                </c:pt>
                <c:pt idx="1226">
                  <c:v>610</c:v>
                </c:pt>
                <c:pt idx="1227">
                  <c:v>609</c:v>
                </c:pt>
                <c:pt idx="1228">
                  <c:v>609</c:v>
                </c:pt>
                <c:pt idx="1229">
                  <c:v>610</c:v>
                </c:pt>
                <c:pt idx="1230">
                  <c:v>610</c:v>
                </c:pt>
                <c:pt idx="1231">
                  <c:v>610</c:v>
                </c:pt>
                <c:pt idx="1232">
                  <c:v>611</c:v>
                </c:pt>
                <c:pt idx="1233">
                  <c:v>610</c:v>
                </c:pt>
                <c:pt idx="1234">
                  <c:v>611</c:v>
                </c:pt>
                <c:pt idx="1235">
                  <c:v>609</c:v>
                </c:pt>
                <c:pt idx="1236">
                  <c:v>610</c:v>
                </c:pt>
                <c:pt idx="1237">
                  <c:v>609</c:v>
                </c:pt>
                <c:pt idx="1238">
                  <c:v>608</c:v>
                </c:pt>
                <c:pt idx="1239">
                  <c:v>609</c:v>
                </c:pt>
                <c:pt idx="1240">
                  <c:v>609</c:v>
                </c:pt>
                <c:pt idx="1241">
                  <c:v>609</c:v>
                </c:pt>
                <c:pt idx="1242">
                  <c:v>610</c:v>
                </c:pt>
                <c:pt idx="1243">
                  <c:v>610</c:v>
                </c:pt>
                <c:pt idx="1244">
                  <c:v>610</c:v>
                </c:pt>
                <c:pt idx="1245">
                  <c:v>610</c:v>
                </c:pt>
                <c:pt idx="1246">
                  <c:v>610</c:v>
                </c:pt>
                <c:pt idx="1247">
                  <c:v>610</c:v>
                </c:pt>
                <c:pt idx="1248">
                  <c:v>610</c:v>
                </c:pt>
                <c:pt idx="1249">
                  <c:v>609</c:v>
                </c:pt>
                <c:pt idx="1250">
                  <c:v>610</c:v>
                </c:pt>
                <c:pt idx="1251">
                  <c:v>608</c:v>
                </c:pt>
                <c:pt idx="1252">
                  <c:v>608</c:v>
                </c:pt>
                <c:pt idx="1253">
                  <c:v>608</c:v>
                </c:pt>
                <c:pt idx="1254">
                  <c:v>607</c:v>
                </c:pt>
                <c:pt idx="1255">
                  <c:v>608</c:v>
                </c:pt>
                <c:pt idx="1256">
                  <c:v>608</c:v>
                </c:pt>
                <c:pt idx="1257">
                  <c:v>607</c:v>
                </c:pt>
                <c:pt idx="1258">
                  <c:v>608</c:v>
                </c:pt>
                <c:pt idx="1259">
                  <c:v>608</c:v>
                </c:pt>
                <c:pt idx="1260">
                  <c:v>607</c:v>
                </c:pt>
                <c:pt idx="1261">
                  <c:v>608</c:v>
                </c:pt>
                <c:pt idx="1262">
                  <c:v>609</c:v>
                </c:pt>
                <c:pt idx="1263">
                  <c:v>608</c:v>
                </c:pt>
                <c:pt idx="1264">
                  <c:v>608</c:v>
                </c:pt>
                <c:pt idx="1265">
                  <c:v>609</c:v>
                </c:pt>
                <c:pt idx="1266">
                  <c:v>609</c:v>
                </c:pt>
                <c:pt idx="1267">
                  <c:v>612</c:v>
                </c:pt>
                <c:pt idx="1268">
                  <c:v>615</c:v>
                </c:pt>
                <c:pt idx="1269">
                  <c:v>619</c:v>
                </c:pt>
                <c:pt idx="1270">
                  <c:v>624</c:v>
                </c:pt>
                <c:pt idx="1271">
                  <c:v>630</c:v>
                </c:pt>
                <c:pt idx="1272">
                  <c:v>634</c:v>
                </c:pt>
                <c:pt idx="1273">
                  <c:v>638</c:v>
                </c:pt>
                <c:pt idx="1274">
                  <c:v>643</c:v>
                </c:pt>
                <c:pt idx="1275">
                  <c:v>646</c:v>
                </c:pt>
                <c:pt idx="1276">
                  <c:v>648</c:v>
                </c:pt>
                <c:pt idx="1277">
                  <c:v>650</c:v>
                </c:pt>
                <c:pt idx="1278">
                  <c:v>651</c:v>
                </c:pt>
                <c:pt idx="1279">
                  <c:v>651</c:v>
                </c:pt>
                <c:pt idx="1280">
                  <c:v>652</c:v>
                </c:pt>
                <c:pt idx="1281">
                  <c:v>653</c:v>
                </c:pt>
                <c:pt idx="1282">
                  <c:v>652</c:v>
                </c:pt>
                <c:pt idx="1283">
                  <c:v>653</c:v>
                </c:pt>
                <c:pt idx="1284">
                  <c:v>654</c:v>
                </c:pt>
                <c:pt idx="1285">
                  <c:v>654</c:v>
                </c:pt>
                <c:pt idx="1286">
                  <c:v>654</c:v>
                </c:pt>
                <c:pt idx="1287">
                  <c:v>655</c:v>
                </c:pt>
                <c:pt idx="1288">
                  <c:v>654</c:v>
                </c:pt>
                <c:pt idx="1289">
                  <c:v>654</c:v>
                </c:pt>
                <c:pt idx="1290">
                  <c:v>655</c:v>
                </c:pt>
                <c:pt idx="1291">
                  <c:v>655</c:v>
                </c:pt>
                <c:pt idx="1292">
                  <c:v>654</c:v>
                </c:pt>
                <c:pt idx="1293">
                  <c:v>654</c:v>
                </c:pt>
                <c:pt idx="1294">
                  <c:v>655</c:v>
                </c:pt>
                <c:pt idx="1295">
                  <c:v>654</c:v>
                </c:pt>
                <c:pt idx="1296">
                  <c:v>654</c:v>
                </c:pt>
                <c:pt idx="1297">
                  <c:v>655</c:v>
                </c:pt>
                <c:pt idx="1298">
                  <c:v>655</c:v>
                </c:pt>
                <c:pt idx="1299">
                  <c:v>655</c:v>
                </c:pt>
                <c:pt idx="1300">
                  <c:v>655</c:v>
                </c:pt>
                <c:pt idx="1301">
                  <c:v>655</c:v>
                </c:pt>
                <c:pt idx="1302">
                  <c:v>655</c:v>
                </c:pt>
                <c:pt idx="1303">
                  <c:v>656</c:v>
                </c:pt>
                <c:pt idx="1304">
                  <c:v>655</c:v>
                </c:pt>
                <c:pt idx="1305">
                  <c:v>656</c:v>
                </c:pt>
                <c:pt idx="1306">
                  <c:v>655</c:v>
                </c:pt>
                <c:pt idx="1307">
                  <c:v>656</c:v>
                </c:pt>
                <c:pt idx="1308">
                  <c:v>656</c:v>
                </c:pt>
                <c:pt idx="1309">
                  <c:v>656</c:v>
                </c:pt>
                <c:pt idx="1310">
                  <c:v>656</c:v>
                </c:pt>
                <c:pt idx="1311">
                  <c:v>656</c:v>
                </c:pt>
                <c:pt idx="1312">
                  <c:v>655</c:v>
                </c:pt>
                <c:pt idx="1313">
                  <c:v>656</c:v>
                </c:pt>
                <c:pt idx="1314">
                  <c:v>655</c:v>
                </c:pt>
                <c:pt idx="1315">
                  <c:v>655</c:v>
                </c:pt>
                <c:pt idx="1316">
                  <c:v>655</c:v>
                </c:pt>
                <c:pt idx="1317">
                  <c:v>656</c:v>
                </c:pt>
                <c:pt idx="1318">
                  <c:v>656</c:v>
                </c:pt>
                <c:pt idx="1319">
                  <c:v>656</c:v>
                </c:pt>
                <c:pt idx="1320">
                  <c:v>656</c:v>
                </c:pt>
                <c:pt idx="1321">
                  <c:v>656</c:v>
                </c:pt>
                <c:pt idx="1322">
                  <c:v>656</c:v>
                </c:pt>
                <c:pt idx="1323">
                  <c:v>657</c:v>
                </c:pt>
                <c:pt idx="1324">
                  <c:v>658</c:v>
                </c:pt>
                <c:pt idx="1325">
                  <c:v>655</c:v>
                </c:pt>
                <c:pt idx="1326">
                  <c:v>657</c:v>
                </c:pt>
                <c:pt idx="1327">
                  <c:v>656</c:v>
                </c:pt>
                <c:pt idx="1328">
                  <c:v>655</c:v>
                </c:pt>
                <c:pt idx="1329">
                  <c:v>656</c:v>
                </c:pt>
                <c:pt idx="1330">
                  <c:v>656</c:v>
                </c:pt>
                <c:pt idx="1331">
                  <c:v>656</c:v>
                </c:pt>
                <c:pt idx="1332">
                  <c:v>656</c:v>
                </c:pt>
                <c:pt idx="1333">
                  <c:v>656</c:v>
                </c:pt>
                <c:pt idx="1334">
                  <c:v>656</c:v>
                </c:pt>
                <c:pt idx="1335">
                  <c:v>656</c:v>
                </c:pt>
                <c:pt idx="1336">
                  <c:v>656</c:v>
                </c:pt>
                <c:pt idx="1337">
                  <c:v>655</c:v>
                </c:pt>
                <c:pt idx="1338">
                  <c:v>656</c:v>
                </c:pt>
                <c:pt idx="1339">
                  <c:v>656</c:v>
                </c:pt>
                <c:pt idx="1340">
                  <c:v>656</c:v>
                </c:pt>
                <c:pt idx="1341">
                  <c:v>656</c:v>
                </c:pt>
                <c:pt idx="1342">
                  <c:v>657</c:v>
                </c:pt>
                <c:pt idx="1343">
                  <c:v>657</c:v>
                </c:pt>
                <c:pt idx="1344">
                  <c:v>656</c:v>
                </c:pt>
                <c:pt idx="1345">
                  <c:v>658</c:v>
                </c:pt>
                <c:pt idx="1346">
                  <c:v>655</c:v>
                </c:pt>
                <c:pt idx="1347">
                  <c:v>656</c:v>
                </c:pt>
                <c:pt idx="1348">
                  <c:v>657</c:v>
                </c:pt>
                <c:pt idx="1349">
                  <c:v>656</c:v>
                </c:pt>
                <c:pt idx="1350">
                  <c:v>657</c:v>
                </c:pt>
                <c:pt idx="1351">
                  <c:v>656</c:v>
                </c:pt>
                <c:pt idx="1352">
                  <c:v>656</c:v>
                </c:pt>
                <c:pt idx="1353">
                  <c:v>656</c:v>
                </c:pt>
                <c:pt idx="1354">
                  <c:v>656</c:v>
                </c:pt>
                <c:pt idx="1355">
                  <c:v>656</c:v>
                </c:pt>
                <c:pt idx="1356">
                  <c:v>657</c:v>
                </c:pt>
                <c:pt idx="1357">
                  <c:v>655</c:v>
                </c:pt>
                <c:pt idx="1358">
                  <c:v>656</c:v>
                </c:pt>
                <c:pt idx="1359">
                  <c:v>657</c:v>
                </c:pt>
                <c:pt idx="1360">
                  <c:v>656</c:v>
                </c:pt>
                <c:pt idx="1361">
                  <c:v>657</c:v>
                </c:pt>
                <c:pt idx="1362">
                  <c:v>657</c:v>
                </c:pt>
                <c:pt idx="1363">
                  <c:v>657</c:v>
                </c:pt>
                <c:pt idx="1364">
                  <c:v>657</c:v>
                </c:pt>
                <c:pt idx="1365">
                  <c:v>657</c:v>
                </c:pt>
                <c:pt idx="1366">
                  <c:v>656</c:v>
                </c:pt>
                <c:pt idx="1367">
                  <c:v>655</c:v>
                </c:pt>
                <c:pt idx="1368">
                  <c:v>652</c:v>
                </c:pt>
                <c:pt idx="1369">
                  <c:v>646</c:v>
                </c:pt>
                <c:pt idx="1370">
                  <c:v>640</c:v>
                </c:pt>
                <c:pt idx="1371">
                  <c:v>635</c:v>
                </c:pt>
                <c:pt idx="1372">
                  <c:v>628</c:v>
                </c:pt>
                <c:pt idx="1373">
                  <c:v>622</c:v>
                </c:pt>
                <c:pt idx="1374">
                  <c:v>619</c:v>
                </c:pt>
                <c:pt idx="1375">
                  <c:v>615</c:v>
                </c:pt>
                <c:pt idx="1376">
                  <c:v>612</c:v>
                </c:pt>
                <c:pt idx="1377">
                  <c:v>612</c:v>
                </c:pt>
                <c:pt idx="1378">
                  <c:v>610</c:v>
                </c:pt>
                <c:pt idx="1379">
                  <c:v>608</c:v>
                </c:pt>
                <c:pt idx="1380">
                  <c:v>608</c:v>
                </c:pt>
                <c:pt idx="1381">
                  <c:v>606</c:v>
                </c:pt>
                <c:pt idx="1382">
                  <c:v>605</c:v>
                </c:pt>
                <c:pt idx="1383">
                  <c:v>604</c:v>
                </c:pt>
                <c:pt idx="1384">
                  <c:v>603</c:v>
                </c:pt>
                <c:pt idx="1385">
                  <c:v>603</c:v>
                </c:pt>
                <c:pt idx="1386">
                  <c:v>602</c:v>
                </c:pt>
                <c:pt idx="1387">
                  <c:v>603</c:v>
                </c:pt>
                <c:pt idx="1388">
                  <c:v>602</c:v>
                </c:pt>
                <c:pt idx="1389">
                  <c:v>604</c:v>
                </c:pt>
                <c:pt idx="1390">
                  <c:v>604</c:v>
                </c:pt>
                <c:pt idx="1391">
                  <c:v>603</c:v>
                </c:pt>
                <c:pt idx="1392">
                  <c:v>603</c:v>
                </c:pt>
                <c:pt idx="1393">
                  <c:v>603</c:v>
                </c:pt>
                <c:pt idx="1394">
                  <c:v>603</c:v>
                </c:pt>
                <c:pt idx="1395">
                  <c:v>603</c:v>
                </c:pt>
                <c:pt idx="1396">
                  <c:v>602</c:v>
                </c:pt>
                <c:pt idx="1397">
                  <c:v>602</c:v>
                </c:pt>
                <c:pt idx="1398">
                  <c:v>602</c:v>
                </c:pt>
                <c:pt idx="1399">
                  <c:v>602</c:v>
                </c:pt>
                <c:pt idx="1400">
                  <c:v>603</c:v>
                </c:pt>
                <c:pt idx="1401">
                  <c:v>603</c:v>
                </c:pt>
                <c:pt idx="1402">
                  <c:v>604</c:v>
                </c:pt>
                <c:pt idx="1403">
                  <c:v>603</c:v>
                </c:pt>
                <c:pt idx="1404">
                  <c:v>603</c:v>
                </c:pt>
                <c:pt idx="1405">
                  <c:v>604</c:v>
                </c:pt>
                <c:pt idx="1406">
                  <c:v>604</c:v>
                </c:pt>
                <c:pt idx="1407">
                  <c:v>604</c:v>
                </c:pt>
                <c:pt idx="1408">
                  <c:v>603</c:v>
                </c:pt>
                <c:pt idx="1409">
                  <c:v>602</c:v>
                </c:pt>
                <c:pt idx="1410">
                  <c:v>603</c:v>
                </c:pt>
                <c:pt idx="1411">
                  <c:v>601</c:v>
                </c:pt>
                <c:pt idx="1412">
                  <c:v>599</c:v>
                </c:pt>
                <c:pt idx="1413">
                  <c:v>599</c:v>
                </c:pt>
                <c:pt idx="1414">
                  <c:v>598</c:v>
                </c:pt>
                <c:pt idx="1415">
                  <c:v>598</c:v>
                </c:pt>
                <c:pt idx="1416">
                  <c:v>598</c:v>
                </c:pt>
                <c:pt idx="1417">
                  <c:v>598</c:v>
                </c:pt>
                <c:pt idx="1418">
                  <c:v>598</c:v>
                </c:pt>
                <c:pt idx="1419">
                  <c:v>599</c:v>
                </c:pt>
                <c:pt idx="1420">
                  <c:v>600</c:v>
                </c:pt>
                <c:pt idx="1421">
                  <c:v>601</c:v>
                </c:pt>
                <c:pt idx="1422">
                  <c:v>602</c:v>
                </c:pt>
                <c:pt idx="1423">
                  <c:v>604</c:v>
                </c:pt>
                <c:pt idx="1424">
                  <c:v>604</c:v>
                </c:pt>
                <c:pt idx="1425">
                  <c:v>605</c:v>
                </c:pt>
                <c:pt idx="1426">
                  <c:v>605</c:v>
                </c:pt>
                <c:pt idx="1427">
                  <c:v>606</c:v>
                </c:pt>
                <c:pt idx="1428">
                  <c:v>606</c:v>
                </c:pt>
                <c:pt idx="1429">
                  <c:v>607</c:v>
                </c:pt>
                <c:pt idx="1430">
                  <c:v>607</c:v>
                </c:pt>
                <c:pt idx="1431">
                  <c:v>608</c:v>
                </c:pt>
                <c:pt idx="1432">
                  <c:v>609</c:v>
                </c:pt>
                <c:pt idx="1433">
                  <c:v>609</c:v>
                </c:pt>
                <c:pt idx="1434">
                  <c:v>609</c:v>
                </c:pt>
                <c:pt idx="1435">
                  <c:v>611</c:v>
                </c:pt>
                <c:pt idx="1436">
                  <c:v>611</c:v>
                </c:pt>
                <c:pt idx="1437">
                  <c:v>612</c:v>
                </c:pt>
                <c:pt idx="1438">
                  <c:v>613</c:v>
                </c:pt>
                <c:pt idx="1439">
                  <c:v>614</c:v>
                </c:pt>
                <c:pt idx="1440">
                  <c:v>615</c:v>
                </c:pt>
                <c:pt idx="1441">
                  <c:v>615</c:v>
                </c:pt>
                <c:pt idx="1442">
                  <c:v>615</c:v>
                </c:pt>
                <c:pt idx="1443">
                  <c:v>614</c:v>
                </c:pt>
                <c:pt idx="1444">
                  <c:v>614</c:v>
                </c:pt>
                <c:pt idx="1445">
                  <c:v>614</c:v>
                </c:pt>
                <c:pt idx="1446">
                  <c:v>613</c:v>
                </c:pt>
                <c:pt idx="1447">
                  <c:v>613</c:v>
                </c:pt>
                <c:pt idx="1448">
                  <c:v>614</c:v>
                </c:pt>
                <c:pt idx="1449">
                  <c:v>613</c:v>
                </c:pt>
                <c:pt idx="1450">
                  <c:v>614</c:v>
                </c:pt>
                <c:pt idx="1451">
                  <c:v>613</c:v>
                </c:pt>
                <c:pt idx="1452">
                  <c:v>613</c:v>
                </c:pt>
                <c:pt idx="1453">
                  <c:v>614</c:v>
                </c:pt>
                <c:pt idx="1454">
                  <c:v>613</c:v>
                </c:pt>
                <c:pt idx="1455">
                  <c:v>612</c:v>
                </c:pt>
                <c:pt idx="1456">
                  <c:v>614</c:v>
                </c:pt>
                <c:pt idx="1457">
                  <c:v>614</c:v>
                </c:pt>
                <c:pt idx="1458">
                  <c:v>614</c:v>
                </c:pt>
                <c:pt idx="1459">
                  <c:v>614</c:v>
                </c:pt>
                <c:pt idx="1460">
                  <c:v>613</c:v>
                </c:pt>
                <c:pt idx="1461">
                  <c:v>614</c:v>
                </c:pt>
                <c:pt idx="1462">
                  <c:v>614</c:v>
                </c:pt>
                <c:pt idx="1463">
                  <c:v>614</c:v>
                </c:pt>
                <c:pt idx="1464">
                  <c:v>616</c:v>
                </c:pt>
                <c:pt idx="1465">
                  <c:v>615</c:v>
                </c:pt>
                <c:pt idx="1466">
                  <c:v>616</c:v>
                </c:pt>
                <c:pt idx="1467">
                  <c:v>616</c:v>
                </c:pt>
                <c:pt idx="1468">
                  <c:v>617</c:v>
                </c:pt>
                <c:pt idx="1469">
                  <c:v>617</c:v>
                </c:pt>
                <c:pt idx="1470">
                  <c:v>616</c:v>
                </c:pt>
                <c:pt idx="1471">
                  <c:v>616</c:v>
                </c:pt>
                <c:pt idx="1472">
                  <c:v>616</c:v>
                </c:pt>
                <c:pt idx="1473">
                  <c:v>615</c:v>
                </c:pt>
                <c:pt idx="1474">
                  <c:v>616</c:v>
                </c:pt>
                <c:pt idx="1475">
                  <c:v>616</c:v>
                </c:pt>
                <c:pt idx="1476">
                  <c:v>615</c:v>
                </c:pt>
                <c:pt idx="1477">
                  <c:v>616</c:v>
                </c:pt>
                <c:pt idx="1478">
                  <c:v>617</c:v>
                </c:pt>
                <c:pt idx="1479">
                  <c:v>617</c:v>
                </c:pt>
                <c:pt idx="1480">
                  <c:v>617</c:v>
                </c:pt>
                <c:pt idx="1481">
                  <c:v>618</c:v>
                </c:pt>
                <c:pt idx="1482">
                  <c:v>619</c:v>
                </c:pt>
                <c:pt idx="1483">
                  <c:v>618</c:v>
                </c:pt>
                <c:pt idx="1484">
                  <c:v>619</c:v>
                </c:pt>
                <c:pt idx="1485">
                  <c:v>619</c:v>
                </c:pt>
                <c:pt idx="1486">
                  <c:v>618</c:v>
                </c:pt>
                <c:pt idx="1487">
                  <c:v>618</c:v>
                </c:pt>
                <c:pt idx="1488">
                  <c:v>618</c:v>
                </c:pt>
                <c:pt idx="1489">
                  <c:v>618</c:v>
                </c:pt>
                <c:pt idx="1490">
                  <c:v>618</c:v>
                </c:pt>
                <c:pt idx="1491">
                  <c:v>618</c:v>
                </c:pt>
                <c:pt idx="1492">
                  <c:v>618</c:v>
                </c:pt>
                <c:pt idx="1493">
                  <c:v>619</c:v>
                </c:pt>
                <c:pt idx="1494">
                  <c:v>619</c:v>
                </c:pt>
                <c:pt idx="1495">
                  <c:v>620</c:v>
                </c:pt>
                <c:pt idx="1496">
                  <c:v>620</c:v>
                </c:pt>
                <c:pt idx="1497">
                  <c:v>620</c:v>
                </c:pt>
                <c:pt idx="1498">
                  <c:v>619</c:v>
                </c:pt>
                <c:pt idx="1499">
                  <c:v>618</c:v>
                </c:pt>
                <c:pt idx="1500">
                  <c:v>618</c:v>
                </c:pt>
                <c:pt idx="1501">
                  <c:v>618</c:v>
                </c:pt>
                <c:pt idx="1502">
                  <c:v>617</c:v>
                </c:pt>
                <c:pt idx="1503">
                  <c:v>618</c:v>
                </c:pt>
                <c:pt idx="1504">
                  <c:v>619</c:v>
                </c:pt>
                <c:pt idx="1505">
                  <c:v>618</c:v>
                </c:pt>
                <c:pt idx="1506">
                  <c:v>619</c:v>
                </c:pt>
                <c:pt idx="1507">
                  <c:v>620</c:v>
                </c:pt>
                <c:pt idx="1508">
                  <c:v>619</c:v>
                </c:pt>
                <c:pt idx="1509">
                  <c:v>620</c:v>
                </c:pt>
                <c:pt idx="1510">
                  <c:v>619</c:v>
                </c:pt>
                <c:pt idx="1511">
                  <c:v>619</c:v>
                </c:pt>
                <c:pt idx="1512">
                  <c:v>619</c:v>
                </c:pt>
                <c:pt idx="1513">
                  <c:v>619</c:v>
                </c:pt>
                <c:pt idx="1514">
                  <c:v>619</c:v>
                </c:pt>
                <c:pt idx="1515">
                  <c:v>618</c:v>
                </c:pt>
                <c:pt idx="1516">
                  <c:v>620</c:v>
                </c:pt>
                <c:pt idx="1517">
                  <c:v>619</c:v>
                </c:pt>
                <c:pt idx="1518">
                  <c:v>619</c:v>
                </c:pt>
                <c:pt idx="1519">
                  <c:v>619</c:v>
                </c:pt>
                <c:pt idx="1520">
                  <c:v>619</c:v>
                </c:pt>
                <c:pt idx="1521">
                  <c:v>619</c:v>
                </c:pt>
                <c:pt idx="1522">
                  <c:v>620</c:v>
                </c:pt>
                <c:pt idx="1523">
                  <c:v>618</c:v>
                </c:pt>
                <c:pt idx="1524">
                  <c:v>619</c:v>
                </c:pt>
                <c:pt idx="1525">
                  <c:v>619</c:v>
                </c:pt>
                <c:pt idx="1526">
                  <c:v>619</c:v>
                </c:pt>
                <c:pt idx="1527">
                  <c:v>618</c:v>
                </c:pt>
                <c:pt idx="1528">
                  <c:v>618</c:v>
                </c:pt>
                <c:pt idx="1529">
                  <c:v>619</c:v>
                </c:pt>
                <c:pt idx="1530">
                  <c:v>618</c:v>
                </c:pt>
                <c:pt idx="1531">
                  <c:v>617</c:v>
                </c:pt>
                <c:pt idx="1532">
                  <c:v>617</c:v>
                </c:pt>
                <c:pt idx="1533">
                  <c:v>618</c:v>
                </c:pt>
                <c:pt idx="1534">
                  <c:v>617</c:v>
                </c:pt>
                <c:pt idx="1535">
                  <c:v>618</c:v>
                </c:pt>
                <c:pt idx="1536">
                  <c:v>618</c:v>
                </c:pt>
                <c:pt idx="1537">
                  <c:v>616</c:v>
                </c:pt>
                <c:pt idx="1538">
                  <c:v>617</c:v>
                </c:pt>
                <c:pt idx="1539">
                  <c:v>617</c:v>
                </c:pt>
                <c:pt idx="1540">
                  <c:v>617</c:v>
                </c:pt>
                <c:pt idx="1541">
                  <c:v>615</c:v>
                </c:pt>
                <c:pt idx="1542">
                  <c:v>616</c:v>
                </c:pt>
                <c:pt idx="1543">
                  <c:v>615</c:v>
                </c:pt>
                <c:pt idx="1544">
                  <c:v>616</c:v>
                </c:pt>
                <c:pt idx="1545">
                  <c:v>616</c:v>
                </c:pt>
                <c:pt idx="1546">
                  <c:v>616</c:v>
                </c:pt>
                <c:pt idx="1547">
                  <c:v>616</c:v>
                </c:pt>
                <c:pt idx="1548">
                  <c:v>617</c:v>
                </c:pt>
                <c:pt idx="1549">
                  <c:v>617</c:v>
                </c:pt>
                <c:pt idx="1550">
                  <c:v>617</c:v>
                </c:pt>
                <c:pt idx="1551">
                  <c:v>619</c:v>
                </c:pt>
                <c:pt idx="1552">
                  <c:v>617</c:v>
                </c:pt>
                <c:pt idx="1553">
                  <c:v>617</c:v>
                </c:pt>
                <c:pt idx="1554">
                  <c:v>618</c:v>
                </c:pt>
                <c:pt idx="1555">
                  <c:v>618</c:v>
                </c:pt>
                <c:pt idx="1556">
                  <c:v>617</c:v>
                </c:pt>
                <c:pt idx="1557">
                  <c:v>618</c:v>
                </c:pt>
                <c:pt idx="1558">
                  <c:v>618</c:v>
                </c:pt>
                <c:pt idx="1559">
                  <c:v>618</c:v>
                </c:pt>
                <c:pt idx="1560">
                  <c:v>617</c:v>
                </c:pt>
                <c:pt idx="1561">
                  <c:v>618</c:v>
                </c:pt>
                <c:pt idx="1562">
                  <c:v>617</c:v>
                </c:pt>
                <c:pt idx="1563">
                  <c:v>616</c:v>
                </c:pt>
                <c:pt idx="1564">
                  <c:v>618</c:v>
                </c:pt>
                <c:pt idx="1565">
                  <c:v>618</c:v>
                </c:pt>
                <c:pt idx="1566">
                  <c:v>619</c:v>
                </c:pt>
                <c:pt idx="1567">
                  <c:v>619</c:v>
                </c:pt>
                <c:pt idx="1568">
                  <c:v>619</c:v>
                </c:pt>
                <c:pt idx="1569">
                  <c:v>620</c:v>
                </c:pt>
                <c:pt idx="1570">
                  <c:v>619</c:v>
                </c:pt>
                <c:pt idx="1571">
                  <c:v>620</c:v>
                </c:pt>
                <c:pt idx="1572">
                  <c:v>620</c:v>
                </c:pt>
                <c:pt idx="1573">
                  <c:v>619</c:v>
                </c:pt>
                <c:pt idx="1574">
                  <c:v>619</c:v>
                </c:pt>
                <c:pt idx="1575">
                  <c:v>619</c:v>
                </c:pt>
                <c:pt idx="1576">
                  <c:v>619</c:v>
                </c:pt>
                <c:pt idx="1577">
                  <c:v>619</c:v>
                </c:pt>
                <c:pt idx="1578">
                  <c:v>619</c:v>
                </c:pt>
                <c:pt idx="1579">
                  <c:v>620</c:v>
                </c:pt>
                <c:pt idx="1580">
                  <c:v>620</c:v>
                </c:pt>
                <c:pt idx="1581">
                  <c:v>619</c:v>
                </c:pt>
                <c:pt idx="1582">
                  <c:v>620</c:v>
                </c:pt>
                <c:pt idx="1583">
                  <c:v>621</c:v>
                </c:pt>
                <c:pt idx="1584">
                  <c:v>621</c:v>
                </c:pt>
                <c:pt idx="1585">
                  <c:v>622</c:v>
                </c:pt>
                <c:pt idx="1586">
                  <c:v>620</c:v>
                </c:pt>
                <c:pt idx="1587">
                  <c:v>621</c:v>
                </c:pt>
                <c:pt idx="1588">
                  <c:v>621</c:v>
                </c:pt>
                <c:pt idx="1589">
                  <c:v>620</c:v>
                </c:pt>
                <c:pt idx="1590">
                  <c:v>621</c:v>
                </c:pt>
                <c:pt idx="1591">
                  <c:v>620</c:v>
                </c:pt>
                <c:pt idx="1592">
                  <c:v>620</c:v>
                </c:pt>
                <c:pt idx="1593">
                  <c:v>620</c:v>
                </c:pt>
                <c:pt idx="1594">
                  <c:v>620</c:v>
                </c:pt>
                <c:pt idx="1595">
                  <c:v>618</c:v>
                </c:pt>
                <c:pt idx="1596">
                  <c:v>619</c:v>
                </c:pt>
                <c:pt idx="1597">
                  <c:v>618</c:v>
                </c:pt>
                <c:pt idx="1598">
                  <c:v>618</c:v>
                </c:pt>
                <c:pt idx="1599">
                  <c:v>619</c:v>
                </c:pt>
                <c:pt idx="1600">
                  <c:v>620</c:v>
                </c:pt>
                <c:pt idx="1601">
                  <c:v>620</c:v>
                </c:pt>
                <c:pt idx="1602">
                  <c:v>622</c:v>
                </c:pt>
                <c:pt idx="1603">
                  <c:v>626</c:v>
                </c:pt>
                <c:pt idx="1604">
                  <c:v>629</c:v>
                </c:pt>
                <c:pt idx="1605">
                  <c:v>633</c:v>
                </c:pt>
                <c:pt idx="1606">
                  <c:v>636</c:v>
                </c:pt>
                <c:pt idx="1607">
                  <c:v>640</c:v>
                </c:pt>
                <c:pt idx="1608">
                  <c:v>644</c:v>
                </c:pt>
                <c:pt idx="1609">
                  <c:v>647</c:v>
                </c:pt>
                <c:pt idx="1610">
                  <c:v>647</c:v>
                </c:pt>
                <c:pt idx="1611">
                  <c:v>648</c:v>
                </c:pt>
                <c:pt idx="1612">
                  <c:v>650</c:v>
                </c:pt>
                <c:pt idx="1613">
                  <c:v>650</c:v>
                </c:pt>
                <c:pt idx="1614">
                  <c:v>650</c:v>
                </c:pt>
                <c:pt idx="1615">
                  <c:v>651</c:v>
                </c:pt>
                <c:pt idx="1616">
                  <c:v>651</c:v>
                </c:pt>
                <c:pt idx="1617">
                  <c:v>651</c:v>
                </c:pt>
                <c:pt idx="1618">
                  <c:v>651</c:v>
                </c:pt>
                <c:pt idx="1619">
                  <c:v>652</c:v>
                </c:pt>
                <c:pt idx="1620">
                  <c:v>652</c:v>
                </c:pt>
                <c:pt idx="1621">
                  <c:v>652</c:v>
                </c:pt>
                <c:pt idx="1622">
                  <c:v>652</c:v>
                </c:pt>
                <c:pt idx="1623">
                  <c:v>652</c:v>
                </c:pt>
                <c:pt idx="1624">
                  <c:v>652</c:v>
                </c:pt>
                <c:pt idx="1625">
                  <c:v>652</c:v>
                </c:pt>
                <c:pt idx="1626">
                  <c:v>652</c:v>
                </c:pt>
                <c:pt idx="1627">
                  <c:v>652</c:v>
                </c:pt>
                <c:pt idx="1628">
                  <c:v>651</c:v>
                </c:pt>
                <c:pt idx="1629">
                  <c:v>651</c:v>
                </c:pt>
                <c:pt idx="1630">
                  <c:v>651</c:v>
                </c:pt>
                <c:pt idx="1631">
                  <c:v>651</c:v>
                </c:pt>
                <c:pt idx="1632">
                  <c:v>651</c:v>
                </c:pt>
                <c:pt idx="1633">
                  <c:v>651</c:v>
                </c:pt>
                <c:pt idx="1634">
                  <c:v>652</c:v>
                </c:pt>
                <c:pt idx="1635">
                  <c:v>652</c:v>
                </c:pt>
                <c:pt idx="1636">
                  <c:v>652</c:v>
                </c:pt>
                <c:pt idx="1637">
                  <c:v>652</c:v>
                </c:pt>
                <c:pt idx="1638">
                  <c:v>652</c:v>
                </c:pt>
                <c:pt idx="1639">
                  <c:v>652</c:v>
                </c:pt>
                <c:pt idx="1640">
                  <c:v>652</c:v>
                </c:pt>
                <c:pt idx="1641">
                  <c:v>653</c:v>
                </c:pt>
                <c:pt idx="1642">
                  <c:v>653</c:v>
                </c:pt>
                <c:pt idx="1643">
                  <c:v>652</c:v>
                </c:pt>
                <c:pt idx="1644">
                  <c:v>653</c:v>
                </c:pt>
                <c:pt idx="1645">
                  <c:v>653</c:v>
                </c:pt>
                <c:pt idx="1646">
                  <c:v>653</c:v>
                </c:pt>
                <c:pt idx="1647">
                  <c:v>652</c:v>
                </c:pt>
                <c:pt idx="1648">
                  <c:v>653</c:v>
                </c:pt>
                <c:pt idx="1649">
                  <c:v>652</c:v>
                </c:pt>
                <c:pt idx="1650">
                  <c:v>652</c:v>
                </c:pt>
                <c:pt idx="1651">
                  <c:v>654</c:v>
                </c:pt>
                <c:pt idx="1652">
                  <c:v>653</c:v>
                </c:pt>
                <c:pt idx="1653">
                  <c:v>653</c:v>
                </c:pt>
                <c:pt idx="1654">
                  <c:v>653</c:v>
                </c:pt>
                <c:pt idx="1655">
                  <c:v>653</c:v>
                </c:pt>
                <c:pt idx="1656">
                  <c:v>653</c:v>
                </c:pt>
                <c:pt idx="1657">
                  <c:v>653</c:v>
                </c:pt>
                <c:pt idx="1658">
                  <c:v>654</c:v>
                </c:pt>
                <c:pt idx="1659">
                  <c:v>654</c:v>
                </c:pt>
                <c:pt idx="1660">
                  <c:v>653</c:v>
                </c:pt>
                <c:pt idx="1661">
                  <c:v>654</c:v>
                </c:pt>
                <c:pt idx="1662">
                  <c:v>653</c:v>
                </c:pt>
                <c:pt idx="1663">
                  <c:v>653</c:v>
                </c:pt>
                <c:pt idx="1664">
                  <c:v>654</c:v>
                </c:pt>
                <c:pt idx="1665">
                  <c:v>653</c:v>
                </c:pt>
                <c:pt idx="1666">
                  <c:v>653</c:v>
                </c:pt>
                <c:pt idx="1667">
                  <c:v>654</c:v>
                </c:pt>
                <c:pt idx="1668">
                  <c:v>653</c:v>
                </c:pt>
                <c:pt idx="1669">
                  <c:v>653</c:v>
                </c:pt>
                <c:pt idx="1670">
                  <c:v>654</c:v>
                </c:pt>
                <c:pt idx="1671">
                  <c:v>653</c:v>
                </c:pt>
                <c:pt idx="1672">
                  <c:v>653</c:v>
                </c:pt>
                <c:pt idx="1673">
                  <c:v>654</c:v>
                </c:pt>
                <c:pt idx="1674">
                  <c:v>653</c:v>
                </c:pt>
                <c:pt idx="1675">
                  <c:v>654</c:v>
                </c:pt>
                <c:pt idx="1676">
                  <c:v>654</c:v>
                </c:pt>
                <c:pt idx="1677">
                  <c:v>654</c:v>
                </c:pt>
                <c:pt idx="1678">
                  <c:v>653</c:v>
                </c:pt>
                <c:pt idx="1679">
                  <c:v>654</c:v>
                </c:pt>
                <c:pt idx="1680">
                  <c:v>654</c:v>
                </c:pt>
                <c:pt idx="1681">
                  <c:v>654</c:v>
                </c:pt>
                <c:pt idx="1682">
                  <c:v>654</c:v>
                </c:pt>
                <c:pt idx="1683">
                  <c:v>653</c:v>
                </c:pt>
                <c:pt idx="1684">
                  <c:v>653</c:v>
                </c:pt>
                <c:pt idx="1685">
                  <c:v>654</c:v>
                </c:pt>
                <c:pt idx="1686">
                  <c:v>653</c:v>
                </c:pt>
                <c:pt idx="1687">
                  <c:v>654</c:v>
                </c:pt>
                <c:pt idx="1688">
                  <c:v>654</c:v>
                </c:pt>
                <c:pt idx="1689">
                  <c:v>654</c:v>
                </c:pt>
                <c:pt idx="1690">
                  <c:v>655</c:v>
                </c:pt>
                <c:pt idx="1691">
                  <c:v>655</c:v>
                </c:pt>
                <c:pt idx="1692">
                  <c:v>654</c:v>
                </c:pt>
                <c:pt idx="1693">
                  <c:v>655</c:v>
                </c:pt>
                <c:pt idx="1694">
                  <c:v>655</c:v>
                </c:pt>
                <c:pt idx="1695">
                  <c:v>655</c:v>
                </c:pt>
                <c:pt idx="1696">
                  <c:v>656</c:v>
                </c:pt>
                <c:pt idx="1697">
                  <c:v>655</c:v>
                </c:pt>
                <c:pt idx="1698">
                  <c:v>655</c:v>
                </c:pt>
                <c:pt idx="1699">
                  <c:v>655</c:v>
                </c:pt>
                <c:pt idx="1700">
                  <c:v>655</c:v>
                </c:pt>
                <c:pt idx="1701">
                  <c:v>656</c:v>
                </c:pt>
                <c:pt idx="1702">
                  <c:v>653</c:v>
                </c:pt>
                <c:pt idx="1703">
                  <c:v>652</c:v>
                </c:pt>
                <c:pt idx="1704">
                  <c:v>650</c:v>
                </c:pt>
                <c:pt idx="1705">
                  <c:v>644</c:v>
                </c:pt>
                <c:pt idx="1706">
                  <c:v>639</c:v>
                </c:pt>
                <c:pt idx="1707">
                  <c:v>635</c:v>
                </c:pt>
                <c:pt idx="1708">
                  <c:v>630</c:v>
                </c:pt>
                <c:pt idx="1709">
                  <c:v>627</c:v>
                </c:pt>
                <c:pt idx="1710">
                  <c:v>623</c:v>
                </c:pt>
                <c:pt idx="1711">
                  <c:v>622</c:v>
                </c:pt>
                <c:pt idx="1712">
                  <c:v>619</c:v>
                </c:pt>
                <c:pt idx="1713">
                  <c:v>617</c:v>
                </c:pt>
                <c:pt idx="1714">
                  <c:v>613</c:v>
                </c:pt>
                <c:pt idx="1715">
                  <c:v>612</c:v>
                </c:pt>
                <c:pt idx="1716">
                  <c:v>611</c:v>
                </c:pt>
                <c:pt idx="1717">
                  <c:v>609</c:v>
                </c:pt>
                <c:pt idx="1718">
                  <c:v>607</c:v>
                </c:pt>
                <c:pt idx="1719">
                  <c:v>607</c:v>
                </c:pt>
                <c:pt idx="1720">
                  <c:v>606</c:v>
                </c:pt>
                <c:pt idx="1721">
                  <c:v>606</c:v>
                </c:pt>
                <c:pt idx="1722">
                  <c:v>606</c:v>
                </c:pt>
                <c:pt idx="1723">
                  <c:v>604</c:v>
                </c:pt>
                <c:pt idx="1724">
                  <c:v>606</c:v>
                </c:pt>
                <c:pt idx="1725">
                  <c:v>605</c:v>
                </c:pt>
                <c:pt idx="1726">
                  <c:v>605</c:v>
                </c:pt>
                <c:pt idx="1727">
                  <c:v>605</c:v>
                </c:pt>
                <c:pt idx="1728">
                  <c:v>606</c:v>
                </c:pt>
                <c:pt idx="1729">
                  <c:v>606</c:v>
                </c:pt>
                <c:pt idx="1730">
                  <c:v>606</c:v>
                </c:pt>
                <c:pt idx="1731">
                  <c:v>607</c:v>
                </c:pt>
                <c:pt idx="1732">
                  <c:v>606</c:v>
                </c:pt>
                <c:pt idx="1733">
                  <c:v>607</c:v>
                </c:pt>
                <c:pt idx="1734">
                  <c:v>608</c:v>
                </c:pt>
                <c:pt idx="1735">
                  <c:v>609</c:v>
                </c:pt>
                <c:pt idx="1736">
                  <c:v>608</c:v>
                </c:pt>
                <c:pt idx="1737">
                  <c:v>610</c:v>
                </c:pt>
                <c:pt idx="1738">
                  <c:v>611</c:v>
                </c:pt>
                <c:pt idx="1739">
                  <c:v>611</c:v>
                </c:pt>
                <c:pt idx="1740">
                  <c:v>612</c:v>
                </c:pt>
                <c:pt idx="1741">
                  <c:v>613</c:v>
                </c:pt>
                <c:pt idx="1742">
                  <c:v>612</c:v>
                </c:pt>
                <c:pt idx="1743">
                  <c:v>612</c:v>
                </c:pt>
                <c:pt idx="1744">
                  <c:v>612</c:v>
                </c:pt>
                <c:pt idx="1745">
                  <c:v>612</c:v>
                </c:pt>
                <c:pt idx="1746">
                  <c:v>612</c:v>
                </c:pt>
                <c:pt idx="1747">
                  <c:v>611</c:v>
                </c:pt>
                <c:pt idx="1748">
                  <c:v>611</c:v>
                </c:pt>
                <c:pt idx="1749">
                  <c:v>612</c:v>
                </c:pt>
                <c:pt idx="1750">
                  <c:v>611</c:v>
                </c:pt>
                <c:pt idx="1751">
                  <c:v>612</c:v>
                </c:pt>
                <c:pt idx="1752">
                  <c:v>611</c:v>
                </c:pt>
                <c:pt idx="1753">
                  <c:v>612</c:v>
                </c:pt>
                <c:pt idx="1754">
                  <c:v>612</c:v>
                </c:pt>
                <c:pt idx="1755">
                  <c:v>612</c:v>
                </c:pt>
                <c:pt idx="1756">
                  <c:v>611</c:v>
                </c:pt>
                <c:pt idx="1757">
                  <c:v>612</c:v>
                </c:pt>
                <c:pt idx="1758">
                  <c:v>612</c:v>
                </c:pt>
                <c:pt idx="1759">
                  <c:v>613</c:v>
                </c:pt>
                <c:pt idx="1760">
                  <c:v>612</c:v>
                </c:pt>
                <c:pt idx="1761">
                  <c:v>612</c:v>
                </c:pt>
                <c:pt idx="1762">
                  <c:v>612</c:v>
                </c:pt>
                <c:pt idx="1763">
                  <c:v>612</c:v>
                </c:pt>
                <c:pt idx="1764">
                  <c:v>612</c:v>
                </c:pt>
                <c:pt idx="1765">
                  <c:v>613</c:v>
                </c:pt>
                <c:pt idx="1766">
                  <c:v>613</c:v>
                </c:pt>
                <c:pt idx="1767">
                  <c:v>614</c:v>
                </c:pt>
                <c:pt idx="1768">
                  <c:v>614</c:v>
                </c:pt>
                <c:pt idx="1769">
                  <c:v>614</c:v>
                </c:pt>
                <c:pt idx="1770">
                  <c:v>615</c:v>
                </c:pt>
                <c:pt idx="1771">
                  <c:v>615</c:v>
                </c:pt>
                <c:pt idx="1772">
                  <c:v>615</c:v>
                </c:pt>
                <c:pt idx="1773">
                  <c:v>615</c:v>
                </c:pt>
                <c:pt idx="1774">
                  <c:v>615</c:v>
                </c:pt>
                <c:pt idx="1775">
                  <c:v>615</c:v>
                </c:pt>
                <c:pt idx="1776">
                  <c:v>614</c:v>
                </c:pt>
                <c:pt idx="1777">
                  <c:v>614</c:v>
                </c:pt>
                <c:pt idx="1778">
                  <c:v>615</c:v>
                </c:pt>
                <c:pt idx="1779">
                  <c:v>615</c:v>
                </c:pt>
                <c:pt idx="1780">
                  <c:v>615</c:v>
                </c:pt>
                <c:pt idx="1781">
                  <c:v>616</c:v>
                </c:pt>
                <c:pt idx="1782">
                  <c:v>616</c:v>
                </c:pt>
                <c:pt idx="1783">
                  <c:v>616</c:v>
                </c:pt>
                <c:pt idx="1784">
                  <c:v>616</c:v>
                </c:pt>
                <c:pt idx="1785">
                  <c:v>616</c:v>
                </c:pt>
                <c:pt idx="1786">
                  <c:v>617</c:v>
                </c:pt>
                <c:pt idx="1787">
                  <c:v>615</c:v>
                </c:pt>
                <c:pt idx="1788">
                  <c:v>617</c:v>
                </c:pt>
                <c:pt idx="1789">
                  <c:v>617</c:v>
                </c:pt>
                <c:pt idx="1790">
                  <c:v>616</c:v>
                </c:pt>
                <c:pt idx="1791">
                  <c:v>616</c:v>
                </c:pt>
                <c:pt idx="1792">
                  <c:v>616</c:v>
                </c:pt>
                <c:pt idx="1793">
                  <c:v>616</c:v>
                </c:pt>
                <c:pt idx="1794">
                  <c:v>616</c:v>
                </c:pt>
                <c:pt idx="1795">
                  <c:v>616</c:v>
                </c:pt>
                <c:pt idx="1796">
                  <c:v>617</c:v>
                </c:pt>
                <c:pt idx="1797">
                  <c:v>616</c:v>
                </c:pt>
                <c:pt idx="1798">
                  <c:v>615</c:v>
                </c:pt>
                <c:pt idx="1799">
                  <c:v>618</c:v>
                </c:pt>
                <c:pt idx="1800">
                  <c:v>616</c:v>
                </c:pt>
                <c:pt idx="1801">
                  <c:v>617</c:v>
                </c:pt>
                <c:pt idx="1802">
                  <c:v>618</c:v>
                </c:pt>
                <c:pt idx="1803">
                  <c:v>617</c:v>
                </c:pt>
                <c:pt idx="1804">
                  <c:v>616</c:v>
                </c:pt>
                <c:pt idx="1805">
                  <c:v>617</c:v>
                </c:pt>
                <c:pt idx="1806">
                  <c:v>617</c:v>
                </c:pt>
                <c:pt idx="1807">
                  <c:v>617</c:v>
                </c:pt>
                <c:pt idx="1808">
                  <c:v>617</c:v>
                </c:pt>
                <c:pt idx="1809">
                  <c:v>617</c:v>
                </c:pt>
                <c:pt idx="1810">
                  <c:v>617</c:v>
                </c:pt>
                <c:pt idx="1811">
                  <c:v>616</c:v>
                </c:pt>
                <c:pt idx="1812">
                  <c:v>617</c:v>
                </c:pt>
                <c:pt idx="1813">
                  <c:v>616</c:v>
                </c:pt>
                <c:pt idx="1814">
                  <c:v>616</c:v>
                </c:pt>
                <c:pt idx="1815">
                  <c:v>617</c:v>
                </c:pt>
                <c:pt idx="1816">
                  <c:v>617</c:v>
                </c:pt>
                <c:pt idx="1817">
                  <c:v>617</c:v>
                </c:pt>
                <c:pt idx="1818">
                  <c:v>617</c:v>
                </c:pt>
                <c:pt idx="1819">
                  <c:v>617</c:v>
                </c:pt>
                <c:pt idx="1820">
                  <c:v>617</c:v>
                </c:pt>
                <c:pt idx="1821">
                  <c:v>617</c:v>
                </c:pt>
                <c:pt idx="1822">
                  <c:v>617</c:v>
                </c:pt>
                <c:pt idx="1823">
                  <c:v>617</c:v>
                </c:pt>
                <c:pt idx="1824">
                  <c:v>617</c:v>
                </c:pt>
                <c:pt idx="1825">
                  <c:v>617</c:v>
                </c:pt>
                <c:pt idx="1826">
                  <c:v>617</c:v>
                </c:pt>
                <c:pt idx="1827">
                  <c:v>617</c:v>
                </c:pt>
                <c:pt idx="1828">
                  <c:v>617</c:v>
                </c:pt>
                <c:pt idx="1829">
                  <c:v>616</c:v>
                </c:pt>
                <c:pt idx="1830">
                  <c:v>617</c:v>
                </c:pt>
                <c:pt idx="1831">
                  <c:v>617</c:v>
                </c:pt>
                <c:pt idx="1832">
                  <c:v>618</c:v>
                </c:pt>
                <c:pt idx="1833">
                  <c:v>617</c:v>
                </c:pt>
                <c:pt idx="1834">
                  <c:v>617</c:v>
                </c:pt>
                <c:pt idx="1835">
                  <c:v>617</c:v>
                </c:pt>
                <c:pt idx="1836">
                  <c:v>618</c:v>
                </c:pt>
                <c:pt idx="1837">
                  <c:v>618</c:v>
                </c:pt>
                <c:pt idx="1838">
                  <c:v>618</c:v>
                </c:pt>
                <c:pt idx="1839">
                  <c:v>618</c:v>
                </c:pt>
                <c:pt idx="1840">
                  <c:v>617</c:v>
                </c:pt>
                <c:pt idx="1841">
                  <c:v>618</c:v>
                </c:pt>
                <c:pt idx="1842">
                  <c:v>619</c:v>
                </c:pt>
                <c:pt idx="1843">
                  <c:v>618</c:v>
                </c:pt>
                <c:pt idx="1844">
                  <c:v>617</c:v>
                </c:pt>
                <c:pt idx="1845">
                  <c:v>618</c:v>
                </c:pt>
                <c:pt idx="1846">
                  <c:v>617</c:v>
                </c:pt>
                <c:pt idx="1847">
                  <c:v>617</c:v>
                </c:pt>
                <c:pt idx="1848">
                  <c:v>617</c:v>
                </c:pt>
                <c:pt idx="1849">
                  <c:v>617</c:v>
                </c:pt>
                <c:pt idx="1850">
                  <c:v>617</c:v>
                </c:pt>
                <c:pt idx="1851">
                  <c:v>618</c:v>
                </c:pt>
                <c:pt idx="1852">
                  <c:v>617</c:v>
                </c:pt>
                <c:pt idx="1853">
                  <c:v>618</c:v>
                </c:pt>
                <c:pt idx="1854">
                  <c:v>618</c:v>
                </c:pt>
                <c:pt idx="1855">
                  <c:v>616</c:v>
                </c:pt>
                <c:pt idx="1856">
                  <c:v>617</c:v>
                </c:pt>
                <c:pt idx="1857">
                  <c:v>618</c:v>
                </c:pt>
                <c:pt idx="1858">
                  <c:v>617</c:v>
                </c:pt>
                <c:pt idx="1859">
                  <c:v>618</c:v>
                </c:pt>
                <c:pt idx="1860">
                  <c:v>618</c:v>
                </c:pt>
                <c:pt idx="1861">
                  <c:v>618</c:v>
                </c:pt>
                <c:pt idx="1862">
                  <c:v>618</c:v>
                </c:pt>
                <c:pt idx="1863">
                  <c:v>618</c:v>
                </c:pt>
                <c:pt idx="1864">
                  <c:v>620</c:v>
                </c:pt>
                <c:pt idx="1865">
                  <c:v>622</c:v>
                </c:pt>
                <c:pt idx="1866">
                  <c:v>626</c:v>
                </c:pt>
                <c:pt idx="1867">
                  <c:v>632</c:v>
                </c:pt>
                <c:pt idx="1868">
                  <c:v>639</c:v>
                </c:pt>
                <c:pt idx="1869">
                  <c:v>645</c:v>
                </c:pt>
                <c:pt idx="1870">
                  <c:v>650</c:v>
                </c:pt>
                <c:pt idx="1871">
                  <c:v>653</c:v>
                </c:pt>
                <c:pt idx="1872">
                  <c:v>653</c:v>
                </c:pt>
                <c:pt idx="1873">
                  <c:v>654</c:v>
                </c:pt>
                <c:pt idx="1874">
                  <c:v>655</c:v>
                </c:pt>
                <c:pt idx="1875">
                  <c:v>654</c:v>
                </c:pt>
                <c:pt idx="1876">
                  <c:v>653</c:v>
                </c:pt>
                <c:pt idx="1877">
                  <c:v>655</c:v>
                </c:pt>
                <c:pt idx="1878">
                  <c:v>655</c:v>
                </c:pt>
                <c:pt idx="1879">
                  <c:v>655</c:v>
                </c:pt>
                <c:pt idx="1880">
                  <c:v>655</c:v>
                </c:pt>
                <c:pt idx="1881">
                  <c:v>655</c:v>
                </c:pt>
                <c:pt idx="1882">
                  <c:v>654</c:v>
                </c:pt>
                <c:pt idx="1883">
                  <c:v>655</c:v>
                </c:pt>
                <c:pt idx="1884">
                  <c:v>654</c:v>
                </c:pt>
                <c:pt idx="1885">
                  <c:v>655</c:v>
                </c:pt>
                <c:pt idx="1886">
                  <c:v>656</c:v>
                </c:pt>
                <c:pt idx="1887">
                  <c:v>655</c:v>
                </c:pt>
                <c:pt idx="1888">
                  <c:v>655</c:v>
                </c:pt>
                <c:pt idx="1889">
                  <c:v>656</c:v>
                </c:pt>
                <c:pt idx="1890">
                  <c:v>656</c:v>
                </c:pt>
                <c:pt idx="1891">
                  <c:v>657</c:v>
                </c:pt>
                <c:pt idx="1892">
                  <c:v>656</c:v>
                </c:pt>
                <c:pt idx="1893">
                  <c:v>657</c:v>
                </c:pt>
                <c:pt idx="1894">
                  <c:v>657</c:v>
                </c:pt>
                <c:pt idx="1895">
                  <c:v>656</c:v>
                </c:pt>
                <c:pt idx="1896">
                  <c:v>658</c:v>
                </c:pt>
                <c:pt idx="1897">
                  <c:v>657</c:v>
                </c:pt>
                <c:pt idx="1898">
                  <c:v>657</c:v>
                </c:pt>
                <c:pt idx="1899">
                  <c:v>657</c:v>
                </c:pt>
                <c:pt idx="1900">
                  <c:v>656</c:v>
                </c:pt>
                <c:pt idx="1901">
                  <c:v>656</c:v>
                </c:pt>
                <c:pt idx="1902">
                  <c:v>658</c:v>
                </c:pt>
                <c:pt idx="1903">
                  <c:v>656</c:v>
                </c:pt>
                <c:pt idx="1904">
                  <c:v>656</c:v>
                </c:pt>
                <c:pt idx="1905">
                  <c:v>657</c:v>
                </c:pt>
                <c:pt idx="1906">
                  <c:v>657</c:v>
                </c:pt>
                <c:pt idx="1907">
                  <c:v>657</c:v>
                </c:pt>
                <c:pt idx="1908">
                  <c:v>657</c:v>
                </c:pt>
                <c:pt idx="1909">
                  <c:v>658</c:v>
                </c:pt>
                <c:pt idx="1910">
                  <c:v>658</c:v>
                </c:pt>
                <c:pt idx="1911">
                  <c:v>657</c:v>
                </c:pt>
                <c:pt idx="1912">
                  <c:v>658</c:v>
                </c:pt>
                <c:pt idx="1913">
                  <c:v>657</c:v>
                </c:pt>
                <c:pt idx="1914">
                  <c:v>657</c:v>
                </c:pt>
                <c:pt idx="1915">
                  <c:v>658</c:v>
                </c:pt>
                <c:pt idx="1916">
                  <c:v>657</c:v>
                </c:pt>
                <c:pt idx="1917">
                  <c:v>657</c:v>
                </c:pt>
                <c:pt idx="1918">
                  <c:v>658</c:v>
                </c:pt>
                <c:pt idx="1919">
                  <c:v>657</c:v>
                </c:pt>
                <c:pt idx="1920">
                  <c:v>657</c:v>
                </c:pt>
                <c:pt idx="1921">
                  <c:v>657</c:v>
                </c:pt>
                <c:pt idx="1922">
                  <c:v>656</c:v>
                </c:pt>
                <c:pt idx="1923">
                  <c:v>657</c:v>
                </c:pt>
                <c:pt idx="1924">
                  <c:v>658</c:v>
                </c:pt>
                <c:pt idx="1925">
                  <c:v>658</c:v>
                </c:pt>
                <c:pt idx="1926">
                  <c:v>658</c:v>
                </c:pt>
                <c:pt idx="1927">
                  <c:v>657</c:v>
                </c:pt>
                <c:pt idx="1928">
                  <c:v>658</c:v>
                </c:pt>
                <c:pt idx="1929">
                  <c:v>658</c:v>
                </c:pt>
                <c:pt idx="1930">
                  <c:v>657</c:v>
                </c:pt>
                <c:pt idx="1931">
                  <c:v>657</c:v>
                </c:pt>
                <c:pt idx="1932">
                  <c:v>658</c:v>
                </c:pt>
                <c:pt idx="1933">
                  <c:v>658</c:v>
                </c:pt>
                <c:pt idx="1934">
                  <c:v>657</c:v>
                </c:pt>
                <c:pt idx="1935">
                  <c:v>657</c:v>
                </c:pt>
                <c:pt idx="1936">
                  <c:v>657</c:v>
                </c:pt>
                <c:pt idx="1937">
                  <c:v>658</c:v>
                </c:pt>
                <c:pt idx="1938">
                  <c:v>658</c:v>
                </c:pt>
                <c:pt idx="1939">
                  <c:v>658</c:v>
                </c:pt>
                <c:pt idx="1940">
                  <c:v>658</c:v>
                </c:pt>
                <c:pt idx="1941">
                  <c:v>657</c:v>
                </c:pt>
                <c:pt idx="1942">
                  <c:v>657</c:v>
                </c:pt>
                <c:pt idx="1943">
                  <c:v>655</c:v>
                </c:pt>
                <c:pt idx="1944">
                  <c:v>654</c:v>
                </c:pt>
                <c:pt idx="1945">
                  <c:v>653</c:v>
                </c:pt>
                <c:pt idx="1946">
                  <c:v>651</c:v>
                </c:pt>
                <c:pt idx="1947">
                  <c:v>649</c:v>
                </c:pt>
                <c:pt idx="1948">
                  <c:v>647</c:v>
                </c:pt>
                <c:pt idx="1949">
                  <c:v>644</c:v>
                </c:pt>
                <c:pt idx="1950">
                  <c:v>642</c:v>
                </c:pt>
                <c:pt idx="1951">
                  <c:v>640</c:v>
                </c:pt>
                <c:pt idx="1952">
                  <c:v>637</c:v>
                </c:pt>
                <c:pt idx="1953">
                  <c:v>636</c:v>
                </c:pt>
                <c:pt idx="1954">
                  <c:v>635</c:v>
                </c:pt>
                <c:pt idx="1955">
                  <c:v>633</c:v>
                </c:pt>
                <c:pt idx="1956">
                  <c:v>632</c:v>
                </c:pt>
                <c:pt idx="1957">
                  <c:v>632</c:v>
                </c:pt>
                <c:pt idx="1958">
                  <c:v>630</c:v>
                </c:pt>
                <c:pt idx="1959">
                  <c:v>629</c:v>
                </c:pt>
                <c:pt idx="1960">
                  <c:v>629</c:v>
                </c:pt>
                <c:pt idx="1961">
                  <c:v>628</c:v>
                </c:pt>
                <c:pt idx="1962">
                  <c:v>625</c:v>
                </c:pt>
                <c:pt idx="1963">
                  <c:v>625</c:v>
                </c:pt>
                <c:pt idx="1964">
                  <c:v>624</c:v>
                </c:pt>
                <c:pt idx="1965">
                  <c:v>622</c:v>
                </c:pt>
                <c:pt idx="1966">
                  <c:v>621</c:v>
                </c:pt>
                <c:pt idx="1967">
                  <c:v>620</c:v>
                </c:pt>
                <c:pt idx="1968">
                  <c:v>618</c:v>
                </c:pt>
                <c:pt idx="1969">
                  <c:v>617</c:v>
                </c:pt>
                <c:pt idx="1970">
                  <c:v>615</c:v>
                </c:pt>
                <c:pt idx="1971">
                  <c:v>615</c:v>
                </c:pt>
                <c:pt idx="1972">
                  <c:v>614</c:v>
                </c:pt>
                <c:pt idx="1973">
                  <c:v>613</c:v>
                </c:pt>
                <c:pt idx="1974">
                  <c:v>612</c:v>
                </c:pt>
                <c:pt idx="1975">
                  <c:v>611</c:v>
                </c:pt>
                <c:pt idx="1976">
                  <c:v>611</c:v>
                </c:pt>
                <c:pt idx="1977">
                  <c:v>610</c:v>
                </c:pt>
                <c:pt idx="1978">
                  <c:v>610</c:v>
                </c:pt>
                <c:pt idx="1979">
                  <c:v>610</c:v>
                </c:pt>
                <c:pt idx="1980">
                  <c:v>608</c:v>
                </c:pt>
                <c:pt idx="1981">
                  <c:v>607</c:v>
                </c:pt>
                <c:pt idx="1982">
                  <c:v>606</c:v>
                </c:pt>
                <c:pt idx="1983">
                  <c:v>607</c:v>
                </c:pt>
                <c:pt idx="1984">
                  <c:v>605</c:v>
                </c:pt>
                <c:pt idx="1985">
                  <c:v>605</c:v>
                </c:pt>
                <c:pt idx="1986">
                  <c:v>604</c:v>
                </c:pt>
                <c:pt idx="1987">
                  <c:v>603</c:v>
                </c:pt>
                <c:pt idx="1988">
                  <c:v>603</c:v>
                </c:pt>
                <c:pt idx="1989">
                  <c:v>604</c:v>
                </c:pt>
                <c:pt idx="1990">
                  <c:v>603</c:v>
                </c:pt>
                <c:pt idx="1991">
                  <c:v>604</c:v>
                </c:pt>
                <c:pt idx="1992">
                  <c:v>604</c:v>
                </c:pt>
                <c:pt idx="1993">
                  <c:v>604</c:v>
                </c:pt>
                <c:pt idx="1994">
                  <c:v>604</c:v>
                </c:pt>
                <c:pt idx="1995">
                  <c:v>603</c:v>
                </c:pt>
                <c:pt idx="1996">
                  <c:v>604</c:v>
                </c:pt>
                <c:pt idx="1997">
                  <c:v>605</c:v>
                </c:pt>
                <c:pt idx="1998">
                  <c:v>604</c:v>
                </c:pt>
                <c:pt idx="1999">
                  <c:v>604</c:v>
                </c:pt>
                <c:pt idx="2000">
                  <c:v>604</c:v>
                </c:pt>
                <c:pt idx="2001">
                  <c:v>605</c:v>
                </c:pt>
                <c:pt idx="2002">
                  <c:v>605</c:v>
                </c:pt>
                <c:pt idx="2003">
                  <c:v>604</c:v>
                </c:pt>
                <c:pt idx="2004">
                  <c:v>604</c:v>
                </c:pt>
                <c:pt idx="2005">
                  <c:v>604</c:v>
                </c:pt>
                <c:pt idx="2006">
                  <c:v>604</c:v>
                </c:pt>
                <c:pt idx="2007">
                  <c:v>604</c:v>
                </c:pt>
                <c:pt idx="2008">
                  <c:v>604</c:v>
                </c:pt>
                <c:pt idx="2009">
                  <c:v>605</c:v>
                </c:pt>
                <c:pt idx="2010">
                  <c:v>605</c:v>
                </c:pt>
                <c:pt idx="2011">
                  <c:v>605</c:v>
                </c:pt>
                <c:pt idx="2012">
                  <c:v>605</c:v>
                </c:pt>
                <c:pt idx="2013">
                  <c:v>605</c:v>
                </c:pt>
                <c:pt idx="2014">
                  <c:v>605</c:v>
                </c:pt>
                <c:pt idx="2015">
                  <c:v>605</c:v>
                </c:pt>
                <c:pt idx="2016">
                  <c:v>605</c:v>
                </c:pt>
                <c:pt idx="2017">
                  <c:v>605</c:v>
                </c:pt>
                <c:pt idx="2018">
                  <c:v>606</c:v>
                </c:pt>
                <c:pt idx="2019">
                  <c:v>606</c:v>
                </c:pt>
                <c:pt idx="2020">
                  <c:v>605</c:v>
                </c:pt>
                <c:pt idx="2021">
                  <c:v>606</c:v>
                </c:pt>
                <c:pt idx="2022">
                  <c:v>606</c:v>
                </c:pt>
                <c:pt idx="2023">
                  <c:v>606</c:v>
                </c:pt>
                <c:pt idx="2024">
                  <c:v>607</c:v>
                </c:pt>
                <c:pt idx="2025">
                  <c:v>608</c:v>
                </c:pt>
                <c:pt idx="2026">
                  <c:v>609</c:v>
                </c:pt>
                <c:pt idx="2027">
                  <c:v>608</c:v>
                </c:pt>
                <c:pt idx="2028">
                  <c:v>609</c:v>
                </c:pt>
                <c:pt idx="2029">
                  <c:v>610</c:v>
                </c:pt>
                <c:pt idx="2030">
                  <c:v>610</c:v>
                </c:pt>
                <c:pt idx="2031">
                  <c:v>612</c:v>
                </c:pt>
                <c:pt idx="2032">
                  <c:v>611</c:v>
                </c:pt>
                <c:pt idx="2033">
                  <c:v>610</c:v>
                </c:pt>
                <c:pt idx="2034">
                  <c:v>612</c:v>
                </c:pt>
                <c:pt idx="2035">
                  <c:v>612</c:v>
                </c:pt>
                <c:pt idx="2036">
                  <c:v>611</c:v>
                </c:pt>
                <c:pt idx="2037">
                  <c:v>612</c:v>
                </c:pt>
                <c:pt idx="2038">
                  <c:v>611</c:v>
                </c:pt>
                <c:pt idx="2039">
                  <c:v>612</c:v>
                </c:pt>
                <c:pt idx="2040">
                  <c:v>612</c:v>
                </c:pt>
                <c:pt idx="2041">
                  <c:v>613</c:v>
                </c:pt>
                <c:pt idx="2042">
                  <c:v>613</c:v>
                </c:pt>
                <c:pt idx="2043">
                  <c:v>614</c:v>
                </c:pt>
                <c:pt idx="2044">
                  <c:v>613</c:v>
                </c:pt>
                <c:pt idx="2045">
                  <c:v>613</c:v>
                </c:pt>
                <c:pt idx="2046">
                  <c:v>613</c:v>
                </c:pt>
                <c:pt idx="2047">
                  <c:v>614</c:v>
                </c:pt>
                <c:pt idx="2048">
                  <c:v>613</c:v>
                </c:pt>
                <c:pt idx="2049">
                  <c:v>612</c:v>
                </c:pt>
                <c:pt idx="2050">
                  <c:v>613</c:v>
                </c:pt>
                <c:pt idx="2051">
                  <c:v>612</c:v>
                </c:pt>
                <c:pt idx="2052">
                  <c:v>613</c:v>
                </c:pt>
                <c:pt idx="2053">
                  <c:v>612</c:v>
                </c:pt>
                <c:pt idx="2054">
                  <c:v>612</c:v>
                </c:pt>
                <c:pt idx="2055">
                  <c:v>613</c:v>
                </c:pt>
                <c:pt idx="2056">
                  <c:v>613</c:v>
                </c:pt>
                <c:pt idx="2057">
                  <c:v>612</c:v>
                </c:pt>
                <c:pt idx="2058">
                  <c:v>613</c:v>
                </c:pt>
                <c:pt idx="2059">
                  <c:v>612</c:v>
                </c:pt>
                <c:pt idx="2060">
                  <c:v>613</c:v>
                </c:pt>
                <c:pt idx="2061">
                  <c:v>613</c:v>
                </c:pt>
                <c:pt idx="2062">
                  <c:v>613</c:v>
                </c:pt>
                <c:pt idx="2063">
                  <c:v>614</c:v>
                </c:pt>
                <c:pt idx="2064">
                  <c:v>615</c:v>
                </c:pt>
                <c:pt idx="2065">
                  <c:v>613</c:v>
                </c:pt>
                <c:pt idx="2066">
                  <c:v>613</c:v>
                </c:pt>
                <c:pt idx="2067">
                  <c:v>613</c:v>
                </c:pt>
                <c:pt idx="2068">
                  <c:v>613</c:v>
                </c:pt>
                <c:pt idx="2069">
                  <c:v>613</c:v>
                </c:pt>
                <c:pt idx="2070">
                  <c:v>613</c:v>
                </c:pt>
                <c:pt idx="2071">
                  <c:v>613</c:v>
                </c:pt>
                <c:pt idx="2072">
                  <c:v>613</c:v>
                </c:pt>
                <c:pt idx="2073">
                  <c:v>613</c:v>
                </c:pt>
                <c:pt idx="2074">
                  <c:v>614</c:v>
                </c:pt>
                <c:pt idx="2075">
                  <c:v>613</c:v>
                </c:pt>
                <c:pt idx="2076">
                  <c:v>614</c:v>
                </c:pt>
                <c:pt idx="2077">
                  <c:v>613</c:v>
                </c:pt>
                <c:pt idx="2078">
                  <c:v>613</c:v>
                </c:pt>
                <c:pt idx="2079">
                  <c:v>614</c:v>
                </c:pt>
                <c:pt idx="2080">
                  <c:v>615</c:v>
                </c:pt>
                <c:pt idx="2081">
                  <c:v>614</c:v>
                </c:pt>
                <c:pt idx="2082">
                  <c:v>614</c:v>
                </c:pt>
                <c:pt idx="2083">
                  <c:v>615</c:v>
                </c:pt>
                <c:pt idx="2084">
                  <c:v>615</c:v>
                </c:pt>
                <c:pt idx="2085">
                  <c:v>614</c:v>
                </c:pt>
                <c:pt idx="2086">
                  <c:v>614</c:v>
                </c:pt>
                <c:pt idx="2087">
                  <c:v>615</c:v>
                </c:pt>
                <c:pt idx="2088">
                  <c:v>614</c:v>
                </c:pt>
                <c:pt idx="2089">
                  <c:v>615</c:v>
                </c:pt>
                <c:pt idx="2090">
                  <c:v>615</c:v>
                </c:pt>
                <c:pt idx="2091">
                  <c:v>615</c:v>
                </c:pt>
                <c:pt idx="2092">
                  <c:v>615</c:v>
                </c:pt>
                <c:pt idx="2093">
                  <c:v>614</c:v>
                </c:pt>
                <c:pt idx="2094">
                  <c:v>615</c:v>
                </c:pt>
                <c:pt idx="2095">
                  <c:v>615</c:v>
                </c:pt>
                <c:pt idx="2096">
                  <c:v>615</c:v>
                </c:pt>
                <c:pt idx="2097">
                  <c:v>616</c:v>
                </c:pt>
                <c:pt idx="2098">
                  <c:v>616</c:v>
                </c:pt>
                <c:pt idx="2099">
                  <c:v>615</c:v>
                </c:pt>
                <c:pt idx="2100">
                  <c:v>617</c:v>
                </c:pt>
                <c:pt idx="2101">
                  <c:v>618</c:v>
                </c:pt>
                <c:pt idx="2102">
                  <c:v>619</c:v>
                </c:pt>
                <c:pt idx="2103">
                  <c:v>621</c:v>
                </c:pt>
                <c:pt idx="2104">
                  <c:v>622</c:v>
                </c:pt>
                <c:pt idx="2105">
                  <c:v>623</c:v>
                </c:pt>
                <c:pt idx="2106">
                  <c:v>624</c:v>
                </c:pt>
                <c:pt idx="2107">
                  <c:v>624</c:v>
                </c:pt>
                <c:pt idx="2108">
                  <c:v>625</c:v>
                </c:pt>
                <c:pt idx="2109">
                  <c:v>628</c:v>
                </c:pt>
                <c:pt idx="2110">
                  <c:v>632</c:v>
                </c:pt>
                <c:pt idx="2111">
                  <c:v>638</c:v>
                </c:pt>
                <c:pt idx="2112">
                  <c:v>642</c:v>
                </c:pt>
                <c:pt idx="2113">
                  <c:v>646</c:v>
                </c:pt>
                <c:pt idx="2114">
                  <c:v>648</c:v>
                </c:pt>
                <c:pt idx="2115">
                  <c:v>650</c:v>
                </c:pt>
                <c:pt idx="2116">
                  <c:v>651</c:v>
                </c:pt>
                <c:pt idx="2117">
                  <c:v>651</c:v>
                </c:pt>
                <c:pt idx="2118">
                  <c:v>652</c:v>
                </c:pt>
                <c:pt idx="2119">
                  <c:v>653</c:v>
                </c:pt>
                <c:pt idx="2120">
                  <c:v>652</c:v>
                </c:pt>
                <c:pt idx="2121">
                  <c:v>654</c:v>
                </c:pt>
                <c:pt idx="2122">
                  <c:v>653</c:v>
                </c:pt>
                <c:pt idx="2123">
                  <c:v>654</c:v>
                </c:pt>
                <c:pt idx="2124">
                  <c:v>655</c:v>
                </c:pt>
                <c:pt idx="2125">
                  <c:v>654</c:v>
                </c:pt>
                <c:pt idx="2126">
                  <c:v>654</c:v>
                </c:pt>
                <c:pt idx="2127">
                  <c:v>654</c:v>
                </c:pt>
                <c:pt idx="2128">
                  <c:v>655</c:v>
                </c:pt>
                <c:pt idx="2129">
                  <c:v>654</c:v>
                </c:pt>
                <c:pt idx="2130">
                  <c:v>653</c:v>
                </c:pt>
                <c:pt idx="2131">
                  <c:v>654</c:v>
                </c:pt>
                <c:pt idx="2132">
                  <c:v>654</c:v>
                </c:pt>
                <c:pt idx="2133">
                  <c:v>654</c:v>
                </c:pt>
                <c:pt idx="2134">
                  <c:v>655</c:v>
                </c:pt>
                <c:pt idx="2135">
                  <c:v>653</c:v>
                </c:pt>
                <c:pt idx="2136">
                  <c:v>654</c:v>
                </c:pt>
                <c:pt idx="2137">
                  <c:v>655</c:v>
                </c:pt>
                <c:pt idx="2138">
                  <c:v>654</c:v>
                </c:pt>
                <c:pt idx="2139">
                  <c:v>655</c:v>
                </c:pt>
                <c:pt idx="2140">
                  <c:v>655</c:v>
                </c:pt>
                <c:pt idx="2141">
                  <c:v>655</c:v>
                </c:pt>
                <c:pt idx="2142">
                  <c:v>656</c:v>
                </c:pt>
                <c:pt idx="2143">
                  <c:v>655</c:v>
                </c:pt>
                <c:pt idx="2144">
                  <c:v>656</c:v>
                </c:pt>
                <c:pt idx="2145">
                  <c:v>656</c:v>
                </c:pt>
                <c:pt idx="2146">
                  <c:v>655</c:v>
                </c:pt>
                <c:pt idx="2147">
                  <c:v>655</c:v>
                </c:pt>
                <c:pt idx="2148">
                  <c:v>655</c:v>
                </c:pt>
                <c:pt idx="2149">
                  <c:v>654</c:v>
                </c:pt>
                <c:pt idx="2150">
                  <c:v>655</c:v>
                </c:pt>
                <c:pt idx="2151">
                  <c:v>655</c:v>
                </c:pt>
                <c:pt idx="2152">
                  <c:v>655</c:v>
                </c:pt>
                <c:pt idx="2153">
                  <c:v>655</c:v>
                </c:pt>
                <c:pt idx="2154">
                  <c:v>655</c:v>
                </c:pt>
                <c:pt idx="2155">
                  <c:v>656</c:v>
                </c:pt>
                <c:pt idx="2156">
                  <c:v>655</c:v>
                </c:pt>
                <c:pt idx="2157">
                  <c:v>656</c:v>
                </c:pt>
                <c:pt idx="2158">
                  <c:v>656</c:v>
                </c:pt>
                <c:pt idx="2159">
                  <c:v>656</c:v>
                </c:pt>
                <c:pt idx="2160">
                  <c:v>656</c:v>
                </c:pt>
                <c:pt idx="2161">
                  <c:v>656</c:v>
                </c:pt>
                <c:pt idx="2162">
                  <c:v>655</c:v>
                </c:pt>
                <c:pt idx="2163">
                  <c:v>656</c:v>
                </c:pt>
                <c:pt idx="2164">
                  <c:v>656</c:v>
                </c:pt>
                <c:pt idx="2165">
                  <c:v>655</c:v>
                </c:pt>
                <c:pt idx="2166">
                  <c:v>656</c:v>
                </c:pt>
                <c:pt idx="2167">
                  <c:v>655</c:v>
                </c:pt>
                <c:pt idx="2168">
                  <c:v>655</c:v>
                </c:pt>
                <c:pt idx="2169">
                  <c:v>655</c:v>
                </c:pt>
                <c:pt idx="2170">
                  <c:v>656</c:v>
                </c:pt>
                <c:pt idx="2171">
                  <c:v>655</c:v>
                </c:pt>
                <c:pt idx="2172">
                  <c:v>656</c:v>
                </c:pt>
                <c:pt idx="2173">
                  <c:v>656</c:v>
                </c:pt>
                <c:pt idx="2174">
                  <c:v>656</c:v>
                </c:pt>
                <c:pt idx="2175">
                  <c:v>655</c:v>
                </c:pt>
                <c:pt idx="2176">
                  <c:v>656</c:v>
                </c:pt>
                <c:pt idx="2177">
                  <c:v>657</c:v>
                </c:pt>
                <c:pt idx="2178">
                  <c:v>655</c:v>
                </c:pt>
                <c:pt idx="2179">
                  <c:v>656</c:v>
                </c:pt>
                <c:pt idx="2180">
                  <c:v>656</c:v>
                </c:pt>
                <c:pt idx="2181">
                  <c:v>655</c:v>
                </c:pt>
                <c:pt idx="2182">
                  <c:v>656</c:v>
                </c:pt>
                <c:pt idx="2183">
                  <c:v>655</c:v>
                </c:pt>
                <c:pt idx="2184">
                  <c:v>655</c:v>
                </c:pt>
                <c:pt idx="2185">
                  <c:v>656</c:v>
                </c:pt>
                <c:pt idx="2186">
                  <c:v>654</c:v>
                </c:pt>
                <c:pt idx="2187">
                  <c:v>656</c:v>
                </c:pt>
                <c:pt idx="2188">
                  <c:v>656</c:v>
                </c:pt>
                <c:pt idx="2189">
                  <c:v>655</c:v>
                </c:pt>
                <c:pt idx="2190">
                  <c:v>656</c:v>
                </c:pt>
                <c:pt idx="2191">
                  <c:v>656</c:v>
                </c:pt>
                <c:pt idx="2192">
                  <c:v>657</c:v>
                </c:pt>
                <c:pt idx="2193">
                  <c:v>656</c:v>
                </c:pt>
                <c:pt idx="2194">
                  <c:v>656</c:v>
                </c:pt>
                <c:pt idx="2195">
                  <c:v>658</c:v>
                </c:pt>
                <c:pt idx="2196">
                  <c:v>657</c:v>
                </c:pt>
                <c:pt idx="2197">
                  <c:v>657</c:v>
                </c:pt>
                <c:pt idx="2198">
                  <c:v>658</c:v>
                </c:pt>
                <c:pt idx="2199">
                  <c:v>657</c:v>
                </c:pt>
                <c:pt idx="2200">
                  <c:v>657</c:v>
                </c:pt>
                <c:pt idx="2201">
                  <c:v>657</c:v>
                </c:pt>
                <c:pt idx="2202">
                  <c:v>657</c:v>
                </c:pt>
                <c:pt idx="2203">
                  <c:v>657</c:v>
                </c:pt>
                <c:pt idx="2204">
                  <c:v>656</c:v>
                </c:pt>
                <c:pt idx="2205">
                  <c:v>653</c:v>
                </c:pt>
                <c:pt idx="2206">
                  <c:v>650</c:v>
                </c:pt>
                <c:pt idx="2207">
                  <c:v>639</c:v>
                </c:pt>
                <c:pt idx="2208">
                  <c:v>628</c:v>
                </c:pt>
                <c:pt idx="2209">
                  <c:v>619</c:v>
                </c:pt>
                <c:pt idx="2210">
                  <c:v>610</c:v>
                </c:pt>
                <c:pt idx="2211">
                  <c:v>606</c:v>
                </c:pt>
                <c:pt idx="2212">
                  <c:v>604</c:v>
                </c:pt>
                <c:pt idx="2213">
                  <c:v>603</c:v>
                </c:pt>
                <c:pt idx="2214">
                  <c:v>601</c:v>
                </c:pt>
                <c:pt idx="2215">
                  <c:v>600</c:v>
                </c:pt>
                <c:pt idx="2216">
                  <c:v>599</c:v>
                </c:pt>
                <c:pt idx="2217">
                  <c:v>598</c:v>
                </c:pt>
                <c:pt idx="2218">
                  <c:v>599</c:v>
                </c:pt>
                <c:pt idx="2219">
                  <c:v>598</c:v>
                </c:pt>
                <c:pt idx="2220">
                  <c:v>598</c:v>
                </c:pt>
                <c:pt idx="2221">
                  <c:v>598</c:v>
                </c:pt>
                <c:pt idx="2222">
                  <c:v>597</c:v>
                </c:pt>
                <c:pt idx="2223">
                  <c:v>598</c:v>
                </c:pt>
                <c:pt idx="2224">
                  <c:v>598</c:v>
                </c:pt>
                <c:pt idx="2225">
                  <c:v>598</c:v>
                </c:pt>
                <c:pt idx="2226">
                  <c:v>598</c:v>
                </c:pt>
                <c:pt idx="2227">
                  <c:v>597</c:v>
                </c:pt>
                <c:pt idx="2228">
                  <c:v>598</c:v>
                </c:pt>
                <c:pt idx="2229">
                  <c:v>599</c:v>
                </c:pt>
                <c:pt idx="2230">
                  <c:v>598</c:v>
                </c:pt>
                <c:pt idx="2231">
                  <c:v>598</c:v>
                </c:pt>
                <c:pt idx="2232">
                  <c:v>596</c:v>
                </c:pt>
                <c:pt idx="2233">
                  <c:v>596</c:v>
                </c:pt>
                <c:pt idx="2234">
                  <c:v>596</c:v>
                </c:pt>
                <c:pt idx="2235">
                  <c:v>596</c:v>
                </c:pt>
                <c:pt idx="2236">
                  <c:v>595</c:v>
                </c:pt>
                <c:pt idx="2237">
                  <c:v>597</c:v>
                </c:pt>
                <c:pt idx="2238">
                  <c:v>597</c:v>
                </c:pt>
                <c:pt idx="2239">
                  <c:v>598</c:v>
                </c:pt>
                <c:pt idx="2240">
                  <c:v>599</c:v>
                </c:pt>
                <c:pt idx="2241">
                  <c:v>599</c:v>
                </c:pt>
                <c:pt idx="2242">
                  <c:v>600</c:v>
                </c:pt>
                <c:pt idx="2243">
                  <c:v>600</c:v>
                </c:pt>
                <c:pt idx="2244">
                  <c:v>601</c:v>
                </c:pt>
                <c:pt idx="2245">
                  <c:v>601</c:v>
                </c:pt>
                <c:pt idx="2246">
                  <c:v>602</c:v>
                </c:pt>
                <c:pt idx="2247">
                  <c:v>602</c:v>
                </c:pt>
                <c:pt idx="2248">
                  <c:v>601</c:v>
                </c:pt>
                <c:pt idx="2249">
                  <c:v>601</c:v>
                </c:pt>
                <c:pt idx="2250">
                  <c:v>602</c:v>
                </c:pt>
                <c:pt idx="2251">
                  <c:v>601</c:v>
                </c:pt>
                <c:pt idx="2252">
                  <c:v>602</c:v>
                </c:pt>
                <c:pt idx="2253">
                  <c:v>602</c:v>
                </c:pt>
                <c:pt idx="2254">
                  <c:v>602</c:v>
                </c:pt>
                <c:pt idx="2255">
                  <c:v>602</c:v>
                </c:pt>
                <c:pt idx="2256">
                  <c:v>602</c:v>
                </c:pt>
                <c:pt idx="2257">
                  <c:v>602</c:v>
                </c:pt>
                <c:pt idx="2258">
                  <c:v>603</c:v>
                </c:pt>
                <c:pt idx="2259">
                  <c:v>603</c:v>
                </c:pt>
                <c:pt idx="2260">
                  <c:v>604</c:v>
                </c:pt>
                <c:pt idx="2261">
                  <c:v>605</c:v>
                </c:pt>
                <c:pt idx="2262">
                  <c:v>607</c:v>
                </c:pt>
                <c:pt idx="2263">
                  <c:v>607</c:v>
                </c:pt>
                <c:pt idx="2264">
                  <c:v>606</c:v>
                </c:pt>
                <c:pt idx="2265">
                  <c:v>607</c:v>
                </c:pt>
                <c:pt idx="2266">
                  <c:v>608</c:v>
                </c:pt>
                <c:pt idx="2267">
                  <c:v>608</c:v>
                </c:pt>
                <c:pt idx="2268">
                  <c:v>608</c:v>
                </c:pt>
                <c:pt idx="2269">
                  <c:v>609</c:v>
                </c:pt>
                <c:pt idx="2270">
                  <c:v>610</c:v>
                </c:pt>
                <c:pt idx="2271">
                  <c:v>610</c:v>
                </c:pt>
                <c:pt idx="2272">
                  <c:v>610</c:v>
                </c:pt>
                <c:pt idx="2273">
                  <c:v>612</c:v>
                </c:pt>
                <c:pt idx="2274">
                  <c:v>611</c:v>
                </c:pt>
                <c:pt idx="2275">
                  <c:v>611</c:v>
                </c:pt>
                <c:pt idx="2276">
                  <c:v>612</c:v>
                </c:pt>
                <c:pt idx="2277">
                  <c:v>613</c:v>
                </c:pt>
                <c:pt idx="2278">
                  <c:v>612</c:v>
                </c:pt>
                <c:pt idx="2279">
                  <c:v>613</c:v>
                </c:pt>
                <c:pt idx="2280">
                  <c:v>613</c:v>
                </c:pt>
                <c:pt idx="2281">
                  <c:v>612</c:v>
                </c:pt>
                <c:pt idx="2282">
                  <c:v>613</c:v>
                </c:pt>
                <c:pt idx="2283">
                  <c:v>612</c:v>
                </c:pt>
                <c:pt idx="2284">
                  <c:v>612</c:v>
                </c:pt>
                <c:pt idx="2285">
                  <c:v>612</c:v>
                </c:pt>
                <c:pt idx="2286">
                  <c:v>610</c:v>
                </c:pt>
                <c:pt idx="2287">
                  <c:v>610</c:v>
                </c:pt>
                <c:pt idx="2288">
                  <c:v>609</c:v>
                </c:pt>
                <c:pt idx="2289">
                  <c:v>609</c:v>
                </c:pt>
                <c:pt idx="2290">
                  <c:v>607</c:v>
                </c:pt>
                <c:pt idx="2291">
                  <c:v>608</c:v>
                </c:pt>
                <c:pt idx="2292">
                  <c:v>608</c:v>
                </c:pt>
                <c:pt idx="2293">
                  <c:v>607</c:v>
                </c:pt>
                <c:pt idx="2294">
                  <c:v>607</c:v>
                </c:pt>
                <c:pt idx="2295">
                  <c:v>608</c:v>
                </c:pt>
                <c:pt idx="2296">
                  <c:v>607</c:v>
                </c:pt>
                <c:pt idx="2297">
                  <c:v>607</c:v>
                </c:pt>
                <c:pt idx="2298">
                  <c:v>608</c:v>
                </c:pt>
                <c:pt idx="2299">
                  <c:v>608</c:v>
                </c:pt>
                <c:pt idx="2300">
                  <c:v>608</c:v>
                </c:pt>
                <c:pt idx="2301">
                  <c:v>608</c:v>
                </c:pt>
                <c:pt idx="2302">
                  <c:v>608</c:v>
                </c:pt>
                <c:pt idx="2303">
                  <c:v>608</c:v>
                </c:pt>
                <c:pt idx="2304">
                  <c:v>608</c:v>
                </c:pt>
                <c:pt idx="2305">
                  <c:v>608</c:v>
                </c:pt>
                <c:pt idx="2306">
                  <c:v>609</c:v>
                </c:pt>
                <c:pt idx="2307">
                  <c:v>609</c:v>
                </c:pt>
                <c:pt idx="2308">
                  <c:v>609</c:v>
                </c:pt>
                <c:pt idx="2309">
                  <c:v>609</c:v>
                </c:pt>
                <c:pt idx="2310">
                  <c:v>610</c:v>
                </c:pt>
                <c:pt idx="2311">
                  <c:v>611</c:v>
                </c:pt>
                <c:pt idx="2312">
                  <c:v>611</c:v>
                </c:pt>
                <c:pt idx="2313">
                  <c:v>613</c:v>
                </c:pt>
                <c:pt idx="2314">
                  <c:v>612</c:v>
                </c:pt>
                <c:pt idx="2315">
                  <c:v>612</c:v>
                </c:pt>
                <c:pt idx="2316">
                  <c:v>613</c:v>
                </c:pt>
                <c:pt idx="2317">
                  <c:v>614</c:v>
                </c:pt>
                <c:pt idx="2318">
                  <c:v>613</c:v>
                </c:pt>
                <c:pt idx="2319">
                  <c:v>614</c:v>
                </c:pt>
                <c:pt idx="2320">
                  <c:v>613</c:v>
                </c:pt>
                <c:pt idx="2321">
                  <c:v>614</c:v>
                </c:pt>
                <c:pt idx="2322">
                  <c:v>613</c:v>
                </c:pt>
                <c:pt idx="2323">
                  <c:v>613</c:v>
                </c:pt>
                <c:pt idx="2324">
                  <c:v>613</c:v>
                </c:pt>
                <c:pt idx="2325">
                  <c:v>614</c:v>
                </c:pt>
                <c:pt idx="2326">
                  <c:v>613</c:v>
                </c:pt>
                <c:pt idx="2327">
                  <c:v>614</c:v>
                </c:pt>
                <c:pt idx="2328">
                  <c:v>614</c:v>
                </c:pt>
                <c:pt idx="2329">
                  <c:v>612</c:v>
                </c:pt>
                <c:pt idx="2330">
                  <c:v>613</c:v>
                </c:pt>
                <c:pt idx="2331">
                  <c:v>614</c:v>
                </c:pt>
                <c:pt idx="2332">
                  <c:v>614</c:v>
                </c:pt>
                <c:pt idx="2333">
                  <c:v>614</c:v>
                </c:pt>
                <c:pt idx="2334">
                  <c:v>615</c:v>
                </c:pt>
                <c:pt idx="2335">
                  <c:v>615</c:v>
                </c:pt>
                <c:pt idx="2336">
                  <c:v>615</c:v>
                </c:pt>
                <c:pt idx="2337">
                  <c:v>615</c:v>
                </c:pt>
                <c:pt idx="2338">
                  <c:v>615</c:v>
                </c:pt>
                <c:pt idx="2339">
                  <c:v>615</c:v>
                </c:pt>
                <c:pt idx="2340">
                  <c:v>615</c:v>
                </c:pt>
                <c:pt idx="2341">
                  <c:v>615</c:v>
                </c:pt>
                <c:pt idx="2342">
                  <c:v>615</c:v>
                </c:pt>
                <c:pt idx="2343">
                  <c:v>616</c:v>
                </c:pt>
                <c:pt idx="2344">
                  <c:v>615</c:v>
                </c:pt>
                <c:pt idx="2345">
                  <c:v>615</c:v>
                </c:pt>
                <c:pt idx="2346">
                  <c:v>615</c:v>
                </c:pt>
                <c:pt idx="2347">
                  <c:v>615</c:v>
                </c:pt>
                <c:pt idx="2348">
                  <c:v>615</c:v>
                </c:pt>
                <c:pt idx="2349">
                  <c:v>615</c:v>
                </c:pt>
                <c:pt idx="2350">
                  <c:v>616</c:v>
                </c:pt>
                <c:pt idx="2351">
                  <c:v>615</c:v>
                </c:pt>
                <c:pt idx="2352">
                  <c:v>616</c:v>
                </c:pt>
                <c:pt idx="2353">
                  <c:v>617</c:v>
                </c:pt>
                <c:pt idx="2354">
                  <c:v>617</c:v>
                </c:pt>
                <c:pt idx="2355">
                  <c:v>616</c:v>
                </c:pt>
                <c:pt idx="2356">
                  <c:v>617</c:v>
                </c:pt>
                <c:pt idx="2357">
                  <c:v>616</c:v>
                </c:pt>
                <c:pt idx="2358">
                  <c:v>617</c:v>
                </c:pt>
                <c:pt idx="2359">
                  <c:v>616</c:v>
                </c:pt>
                <c:pt idx="2360">
                  <c:v>617</c:v>
                </c:pt>
                <c:pt idx="2361">
                  <c:v>616</c:v>
                </c:pt>
                <c:pt idx="2362">
                  <c:v>615</c:v>
                </c:pt>
                <c:pt idx="2363">
                  <c:v>616</c:v>
                </c:pt>
                <c:pt idx="2364">
                  <c:v>616</c:v>
                </c:pt>
                <c:pt idx="2365">
                  <c:v>615</c:v>
                </c:pt>
                <c:pt idx="2366">
                  <c:v>615</c:v>
                </c:pt>
                <c:pt idx="2367">
                  <c:v>614</c:v>
                </c:pt>
                <c:pt idx="2368">
                  <c:v>615</c:v>
                </c:pt>
                <c:pt idx="2369">
                  <c:v>614</c:v>
                </c:pt>
                <c:pt idx="2370">
                  <c:v>615</c:v>
                </c:pt>
                <c:pt idx="2371">
                  <c:v>616</c:v>
                </c:pt>
                <c:pt idx="2372">
                  <c:v>618</c:v>
                </c:pt>
                <c:pt idx="2373">
                  <c:v>621</c:v>
                </c:pt>
                <c:pt idx="2374">
                  <c:v>625</c:v>
                </c:pt>
                <c:pt idx="2375">
                  <c:v>632</c:v>
                </c:pt>
                <c:pt idx="2376">
                  <c:v>638</c:v>
                </c:pt>
                <c:pt idx="2377">
                  <c:v>643</c:v>
                </c:pt>
                <c:pt idx="2378">
                  <c:v>646</c:v>
                </c:pt>
                <c:pt idx="2379">
                  <c:v>649</c:v>
                </c:pt>
                <c:pt idx="2380">
                  <c:v>649</c:v>
                </c:pt>
                <c:pt idx="2381">
                  <c:v>650</c:v>
                </c:pt>
                <c:pt idx="2382">
                  <c:v>651</c:v>
                </c:pt>
                <c:pt idx="2383">
                  <c:v>650</c:v>
                </c:pt>
                <c:pt idx="2384">
                  <c:v>650</c:v>
                </c:pt>
                <c:pt idx="2385">
                  <c:v>651</c:v>
                </c:pt>
                <c:pt idx="2386">
                  <c:v>651</c:v>
                </c:pt>
                <c:pt idx="2387">
                  <c:v>652</c:v>
                </c:pt>
                <c:pt idx="2388">
                  <c:v>652</c:v>
                </c:pt>
                <c:pt idx="2389">
                  <c:v>651</c:v>
                </c:pt>
                <c:pt idx="2390">
                  <c:v>652</c:v>
                </c:pt>
                <c:pt idx="2391">
                  <c:v>652</c:v>
                </c:pt>
                <c:pt idx="2392">
                  <c:v>652</c:v>
                </c:pt>
                <c:pt idx="2393">
                  <c:v>652</c:v>
                </c:pt>
                <c:pt idx="2394">
                  <c:v>652</c:v>
                </c:pt>
                <c:pt idx="2395">
                  <c:v>652</c:v>
                </c:pt>
                <c:pt idx="2396">
                  <c:v>652</c:v>
                </c:pt>
                <c:pt idx="2397">
                  <c:v>652</c:v>
                </c:pt>
                <c:pt idx="2398">
                  <c:v>653</c:v>
                </c:pt>
                <c:pt idx="2399">
                  <c:v>652</c:v>
                </c:pt>
                <c:pt idx="2400">
                  <c:v>652</c:v>
                </c:pt>
                <c:pt idx="2401">
                  <c:v>652</c:v>
                </c:pt>
                <c:pt idx="2402">
                  <c:v>652</c:v>
                </c:pt>
                <c:pt idx="2403">
                  <c:v>652</c:v>
                </c:pt>
                <c:pt idx="2404">
                  <c:v>652</c:v>
                </c:pt>
                <c:pt idx="2405">
                  <c:v>652</c:v>
                </c:pt>
                <c:pt idx="2406">
                  <c:v>652</c:v>
                </c:pt>
                <c:pt idx="2407">
                  <c:v>652</c:v>
                </c:pt>
                <c:pt idx="2408">
                  <c:v>652</c:v>
                </c:pt>
                <c:pt idx="2409">
                  <c:v>653</c:v>
                </c:pt>
                <c:pt idx="2410">
                  <c:v>653</c:v>
                </c:pt>
                <c:pt idx="2411">
                  <c:v>653</c:v>
                </c:pt>
                <c:pt idx="2412">
                  <c:v>653</c:v>
                </c:pt>
                <c:pt idx="2413">
                  <c:v>653</c:v>
                </c:pt>
                <c:pt idx="2414">
                  <c:v>654</c:v>
                </c:pt>
                <c:pt idx="2415">
                  <c:v>653</c:v>
                </c:pt>
                <c:pt idx="2416">
                  <c:v>653</c:v>
                </c:pt>
                <c:pt idx="2417">
                  <c:v>653</c:v>
                </c:pt>
                <c:pt idx="2418">
                  <c:v>654</c:v>
                </c:pt>
                <c:pt idx="2419">
                  <c:v>653</c:v>
                </c:pt>
                <c:pt idx="2420">
                  <c:v>653</c:v>
                </c:pt>
                <c:pt idx="2421">
                  <c:v>653</c:v>
                </c:pt>
                <c:pt idx="2422">
                  <c:v>653</c:v>
                </c:pt>
                <c:pt idx="2423">
                  <c:v>653</c:v>
                </c:pt>
                <c:pt idx="2424">
                  <c:v>653</c:v>
                </c:pt>
                <c:pt idx="2425">
                  <c:v>653</c:v>
                </c:pt>
                <c:pt idx="2426">
                  <c:v>653</c:v>
                </c:pt>
                <c:pt idx="2427">
                  <c:v>654</c:v>
                </c:pt>
                <c:pt idx="2428">
                  <c:v>653</c:v>
                </c:pt>
                <c:pt idx="2429">
                  <c:v>653</c:v>
                </c:pt>
                <c:pt idx="2430">
                  <c:v>654</c:v>
                </c:pt>
                <c:pt idx="2431">
                  <c:v>654</c:v>
                </c:pt>
                <c:pt idx="2432">
                  <c:v>654</c:v>
                </c:pt>
                <c:pt idx="2433">
                  <c:v>654</c:v>
                </c:pt>
                <c:pt idx="2434">
                  <c:v>654</c:v>
                </c:pt>
                <c:pt idx="2435">
                  <c:v>654</c:v>
                </c:pt>
                <c:pt idx="2436">
                  <c:v>655</c:v>
                </c:pt>
                <c:pt idx="2437">
                  <c:v>653</c:v>
                </c:pt>
                <c:pt idx="2438">
                  <c:v>653</c:v>
                </c:pt>
                <c:pt idx="2439">
                  <c:v>653</c:v>
                </c:pt>
                <c:pt idx="2440">
                  <c:v>654</c:v>
                </c:pt>
                <c:pt idx="2441">
                  <c:v>653</c:v>
                </c:pt>
                <c:pt idx="2442">
                  <c:v>653</c:v>
                </c:pt>
                <c:pt idx="2443">
                  <c:v>654</c:v>
                </c:pt>
                <c:pt idx="2444">
                  <c:v>653</c:v>
                </c:pt>
                <c:pt idx="2445">
                  <c:v>654</c:v>
                </c:pt>
                <c:pt idx="2446">
                  <c:v>655</c:v>
                </c:pt>
                <c:pt idx="2447">
                  <c:v>655</c:v>
                </c:pt>
                <c:pt idx="2448">
                  <c:v>654</c:v>
                </c:pt>
                <c:pt idx="2449">
                  <c:v>654</c:v>
                </c:pt>
                <c:pt idx="2450">
                  <c:v>654</c:v>
                </c:pt>
                <c:pt idx="2451">
                  <c:v>655</c:v>
                </c:pt>
                <c:pt idx="2452">
                  <c:v>655</c:v>
                </c:pt>
                <c:pt idx="2453">
                  <c:v>654</c:v>
                </c:pt>
                <c:pt idx="2454">
                  <c:v>655</c:v>
                </c:pt>
                <c:pt idx="2455">
                  <c:v>654</c:v>
                </c:pt>
                <c:pt idx="2456">
                  <c:v>654</c:v>
                </c:pt>
                <c:pt idx="2457">
                  <c:v>654</c:v>
                </c:pt>
                <c:pt idx="2458">
                  <c:v>650</c:v>
                </c:pt>
                <c:pt idx="2459">
                  <c:v>642</c:v>
                </c:pt>
                <c:pt idx="2460">
                  <c:v>634</c:v>
                </c:pt>
                <c:pt idx="2461">
                  <c:v>625</c:v>
                </c:pt>
                <c:pt idx="2462">
                  <c:v>616</c:v>
                </c:pt>
                <c:pt idx="2463">
                  <c:v>611</c:v>
                </c:pt>
                <c:pt idx="2464">
                  <c:v>607</c:v>
                </c:pt>
                <c:pt idx="2465">
                  <c:v>606</c:v>
                </c:pt>
                <c:pt idx="2466">
                  <c:v>605</c:v>
                </c:pt>
                <c:pt idx="2467">
                  <c:v>604</c:v>
                </c:pt>
                <c:pt idx="2468">
                  <c:v>602</c:v>
                </c:pt>
                <c:pt idx="2469">
                  <c:v>601</c:v>
                </c:pt>
                <c:pt idx="2470">
                  <c:v>600</c:v>
                </c:pt>
                <c:pt idx="2471">
                  <c:v>598</c:v>
                </c:pt>
                <c:pt idx="2472">
                  <c:v>598</c:v>
                </c:pt>
                <c:pt idx="2473">
                  <c:v>597</c:v>
                </c:pt>
                <c:pt idx="2474">
                  <c:v>594</c:v>
                </c:pt>
                <c:pt idx="2475">
                  <c:v>594</c:v>
                </c:pt>
                <c:pt idx="2476">
                  <c:v>593</c:v>
                </c:pt>
                <c:pt idx="2477">
                  <c:v>591</c:v>
                </c:pt>
                <c:pt idx="2478">
                  <c:v>591</c:v>
                </c:pt>
                <c:pt idx="2479">
                  <c:v>591</c:v>
                </c:pt>
                <c:pt idx="2480">
                  <c:v>591</c:v>
                </c:pt>
                <c:pt idx="2481">
                  <c:v>590</c:v>
                </c:pt>
                <c:pt idx="2482">
                  <c:v>590</c:v>
                </c:pt>
                <c:pt idx="2483">
                  <c:v>589</c:v>
                </c:pt>
                <c:pt idx="2484">
                  <c:v>591</c:v>
                </c:pt>
                <c:pt idx="2485">
                  <c:v>592</c:v>
                </c:pt>
                <c:pt idx="2486">
                  <c:v>591</c:v>
                </c:pt>
                <c:pt idx="2487">
                  <c:v>592</c:v>
                </c:pt>
                <c:pt idx="2488">
                  <c:v>593</c:v>
                </c:pt>
                <c:pt idx="2489">
                  <c:v>593</c:v>
                </c:pt>
                <c:pt idx="2490">
                  <c:v>594</c:v>
                </c:pt>
                <c:pt idx="2491">
                  <c:v>593</c:v>
                </c:pt>
                <c:pt idx="2492">
                  <c:v>595</c:v>
                </c:pt>
                <c:pt idx="2493">
                  <c:v>595</c:v>
                </c:pt>
                <c:pt idx="2494">
                  <c:v>595</c:v>
                </c:pt>
                <c:pt idx="2495">
                  <c:v>595</c:v>
                </c:pt>
                <c:pt idx="2496">
                  <c:v>594</c:v>
                </c:pt>
                <c:pt idx="2497">
                  <c:v>594</c:v>
                </c:pt>
                <c:pt idx="2498">
                  <c:v>595</c:v>
                </c:pt>
                <c:pt idx="2499">
                  <c:v>595</c:v>
                </c:pt>
                <c:pt idx="2500">
                  <c:v>596</c:v>
                </c:pt>
                <c:pt idx="2501">
                  <c:v>596</c:v>
                </c:pt>
                <c:pt idx="2502">
                  <c:v>597</c:v>
                </c:pt>
                <c:pt idx="2503">
                  <c:v>597</c:v>
                </c:pt>
                <c:pt idx="2504">
                  <c:v>596</c:v>
                </c:pt>
                <c:pt idx="2505">
                  <c:v>596</c:v>
                </c:pt>
                <c:pt idx="2506">
                  <c:v>596</c:v>
                </c:pt>
                <c:pt idx="2507">
                  <c:v>596</c:v>
                </c:pt>
                <c:pt idx="2508">
                  <c:v>596</c:v>
                </c:pt>
                <c:pt idx="2509">
                  <c:v>595</c:v>
                </c:pt>
                <c:pt idx="2510">
                  <c:v>595</c:v>
                </c:pt>
                <c:pt idx="2511">
                  <c:v>595</c:v>
                </c:pt>
                <c:pt idx="2512">
                  <c:v>595</c:v>
                </c:pt>
                <c:pt idx="2513">
                  <c:v>594</c:v>
                </c:pt>
                <c:pt idx="2514">
                  <c:v>594</c:v>
                </c:pt>
                <c:pt idx="2515">
                  <c:v>595</c:v>
                </c:pt>
                <c:pt idx="2516">
                  <c:v>594</c:v>
                </c:pt>
                <c:pt idx="2517">
                  <c:v>595</c:v>
                </c:pt>
                <c:pt idx="2518">
                  <c:v>595</c:v>
                </c:pt>
                <c:pt idx="2519">
                  <c:v>596</c:v>
                </c:pt>
                <c:pt idx="2520">
                  <c:v>595</c:v>
                </c:pt>
                <c:pt idx="2521">
                  <c:v>595</c:v>
                </c:pt>
                <c:pt idx="2522">
                  <c:v>594</c:v>
                </c:pt>
                <c:pt idx="2523">
                  <c:v>593</c:v>
                </c:pt>
                <c:pt idx="2524">
                  <c:v>594</c:v>
                </c:pt>
                <c:pt idx="2525">
                  <c:v>592</c:v>
                </c:pt>
                <c:pt idx="2526">
                  <c:v>592</c:v>
                </c:pt>
                <c:pt idx="2527">
                  <c:v>592</c:v>
                </c:pt>
                <c:pt idx="2528">
                  <c:v>592</c:v>
                </c:pt>
                <c:pt idx="2529">
                  <c:v>591</c:v>
                </c:pt>
                <c:pt idx="2530">
                  <c:v>592</c:v>
                </c:pt>
                <c:pt idx="2531">
                  <c:v>593</c:v>
                </c:pt>
                <c:pt idx="2532">
                  <c:v>592</c:v>
                </c:pt>
                <c:pt idx="2533">
                  <c:v>595</c:v>
                </c:pt>
                <c:pt idx="2534">
                  <c:v>595</c:v>
                </c:pt>
                <c:pt idx="2535">
                  <c:v>595</c:v>
                </c:pt>
                <c:pt idx="2536">
                  <c:v>597</c:v>
                </c:pt>
                <c:pt idx="2537">
                  <c:v>597</c:v>
                </c:pt>
                <c:pt idx="2538">
                  <c:v>598</c:v>
                </c:pt>
                <c:pt idx="2539">
                  <c:v>598</c:v>
                </c:pt>
                <c:pt idx="2540">
                  <c:v>598</c:v>
                </c:pt>
                <c:pt idx="2541">
                  <c:v>598</c:v>
                </c:pt>
                <c:pt idx="2542">
                  <c:v>598</c:v>
                </c:pt>
                <c:pt idx="2543">
                  <c:v>599</c:v>
                </c:pt>
                <c:pt idx="2544">
                  <c:v>599</c:v>
                </c:pt>
                <c:pt idx="2545">
                  <c:v>598</c:v>
                </c:pt>
                <c:pt idx="2546">
                  <c:v>600</c:v>
                </c:pt>
                <c:pt idx="2547">
                  <c:v>600</c:v>
                </c:pt>
                <c:pt idx="2548">
                  <c:v>600</c:v>
                </c:pt>
                <c:pt idx="2549">
                  <c:v>601</c:v>
                </c:pt>
                <c:pt idx="2550">
                  <c:v>601</c:v>
                </c:pt>
                <c:pt idx="2551">
                  <c:v>601</c:v>
                </c:pt>
                <c:pt idx="2552">
                  <c:v>602</c:v>
                </c:pt>
                <c:pt idx="2553">
                  <c:v>602</c:v>
                </c:pt>
                <c:pt idx="2554">
                  <c:v>603</c:v>
                </c:pt>
                <c:pt idx="2555">
                  <c:v>603</c:v>
                </c:pt>
                <c:pt idx="2556">
                  <c:v>603</c:v>
                </c:pt>
                <c:pt idx="2557">
                  <c:v>602</c:v>
                </c:pt>
                <c:pt idx="2558">
                  <c:v>602</c:v>
                </c:pt>
                <c:pt idx="2559">
                  <c:v>602</c:v>
                </c:pt>
                <c:pt idx="2560">
                  <c:v>602</c:v>
                </c:pt>
                <c:pt idx="2561">
                  <c:v>602</c:v>
                </c:pt>
                <c:pt idx="2562">
                  <c:v>603</c:v>
                </c:pt>
                <c:pt idx="2563">
                  <c:v>603</c:v>
                </c:pt>
                <c:pt idx="2564">
                  <c:v>604</c:v>
                </c:pt>
                <c:pt idx="2565">
                  <c:v>604</c:v>
                </c:pt>
                <c:pt idx="2566">
                  <c:v>604</c:v>
                </c:pt>
                <c:pt idx="2567">
                  <c:v>605</c:v>
                </c:pt>
                <c:pt idx="2568">
                  <c:v>605</c:v>
                </c:pt>
                <c:pt idx="2569">
                  <c:v>605</c:v>
                </c:pt>
                <c:pt idx="2570">
                  <c:v>606</c:v>
                </c:pt>
                <c:pt idx="2571">
                  <c:v>605</c:v>
                </c:pt>
                <c:pt idx="2572">
                  <c:v>607</c:v>
                </c:pt>
                <c:pt idx="2573">
                  <c:v>607</c:v>
                </c:pt>
                <c:pt idx="2574">
                  <c:v>607</c:v>
                </c:pt>
                <c:pt idx="2575">
                  <c:v>607</c:v>
                </c:pt>
                <c:pt idx="2576">
                  <c:v>608</c:v>
                </c:pt>
                <c:pt idx="2577">
                  <c:v>607</c:v>
                </c:pt>
                <c:pt idx="2578">
                  <c:v>607</c:v>
                </c:pt>
                <c:pt idx="2579">
                  <c:v>608</c:v>
                </c:pt>
                <c:pt idx="2580">
                  <c:v>608</c:v>
                </c:pt>
                <c:pt idx="2581">
                  <c:v>607</c:v>
                </c:pt>
                <c:pt idx="2582">
                  <c:v>607</c:v>
                </c:pt>
                <c:pt idx="2583">
                  <c:v>608</c:v>
                </c:pt>
                <c:pt idx="2584">
                  <c:v>607</c:v>
                </c:pt>
                <c:pt idx="2585">
                  <c:v>609</c:v>
                </c:pt>
                <c:pt idx="2586">
                  <c:v>609</c:v>
                </c:pt>
                <c:pt idx="2587">
                  <c:v>608</c:v>
                </c:pt>
                <c:pt idx="2588">
                  <c:v>608</c:v>
                </c:pt>
                <c:pt idx="2589">
                  <c:v>609</c:v>
                </c:pt>
                <c:pt idx="2590">
                  <c:v>609</c:v>
                </c:pt>
                <c:pt idx="2591">
                  <c:v>609</c:v>
                </c:pt>
                <c:pt idx="2592">
                  <c:v>609</c:v>
                </c:pt>
                <c:pt idx="2593">
                  <c:v>608</c:v>
                </c:pt>
                <c:pt idx="2594">
                  <c:v>610</c:v>
                </c:pt>
                <c:pt idx="2595">
                  <c:v>609</c:v>
                </c:pt>
                <c:pt idx="2596">
                  <c:v>609</c:v>
                </c:pt>
                <c:pt idx="2597">
                  <c:v>610</c:v>
                </c:pt>
                <c:pt idx="2598">
                  <c:v>610</c:v>
                </c:pt>
                <c:pt idx="2599">
                  <c:v>609</c:v>
                </c:pt>
                <c:pt idx="2600">
                  <c:v>610</c:v>
                </c:pt>
                <c:pt idx="2601">
                  <c:v>610</c:v>
                </c:pt>
                <c:pt idx="2602">
                  <c:v>609</c:v>
                </c:pt>
                <c:pt idx="2603">
                  <c:v>610</c:v>
                </c:pt>
                <c:pt idx="2604">
                  <c:v>610</c:v>
                </c:pt>
                <c:pt idx="2605">
                  <c:v>610</c:v>
                </c:pt>
                <c:pt idx="2606">
                  <c:v>610</c:v>
                </c:pt>
                <c:pt idx="2607">
                  <c:v>610</c:v>
                </c:pt>
                <c:pt idx="2608">
                  <c:v>610</c:v>
                </c:pt>
                <c:pt idx="2609">
                  <c:v>609</c:v>
                </c:pt>
                <c:pt idx="2610">
                  <c:v>607</c:v>
                </c:pt>
                <c:pt idx="2611">
                  <c:v>607</c:v>
                </c:pt>
                <c:pt idx="2612">
                  <c:v>605</c:v>
                </c:pt>
                <c:pt idx="2613">
                  <c:v>603</c:v>
                </c:pt>
                <c:pt idx="2614">
                  <c:v>602</c:v>
                </c:pt>
                <c:pt idx="2615">
                  <c:v>602</c:v>
                </c:pt>
                <c:pt idx="2616">
                  <c:v>602</c:v>
                </c:pt>
                <c:pt idx="2617">
                  <c:v>601</c:v>
                </c:pt>
                <c:pt idx="2618">
                  <c:v>601</c:v>
                </c:pt>
                <c:pt idx="2619">
                  <c:v>601</c:v>
                </c:pt>
                <c:pt idx="2620">
                  <c:v>600</c:v>
                </c:pt>
                <c:pt idx="2621">
                  <c:v>600</c:v>
                </c:pt>
                <c:pt idx="2622">
                  <c:v>601</c:v>
                </c:pt>
                <c:pt idx="2623">
                  <c:v>601</c:v>
                </c:pt>
                <c:pt idx="2624">
                  <c:v>601</c:v>
                </c:pt>
                <c:pt idx="2625">
                  <c:v>602</c:v>
                </c:pt>
                <c:pt idx="2626">
                  <c:v>602</c:v>
                </c:pt>
                <c:pt idx="2627">
                  <c:v>603</c:v>
                </c:pt>
                <c:pt idx="2628">
                  <c:v>604</c:v>
                </c:pt>
                <c:pt idx="2629">
                  <c:v>603</c:v>
                </c:pt>
                <c:pt idx="2630">
                  <c:v>604</c:v>
                </c:pt>
                <c:pt idx="2631">
                  <c:v>603</c:v>
                </c:pt>
                <c:pt idx="2632">
                  <c:v>604</c:v>
                </c:pt>
                <c:pt idx="2633">
                  <c:v>605</c:v>
                </c:pt>
                <c:pt idx="2634">
                  <c:v>605</c:v>
                </c:pt>
                <c:pt idx="2635">
                  <c:v>605</c:v>
                </c:pt>
                <c:pt idx="2636">
                  <c:v>606</c:v>
                </c:pt>
                <c:pt idx="2637">
                  <c:v>607</c:v>
                </c:pt>
                <c:pt idx="2638">
                  <c:v>607</c:v>
                </c:pt>
                <c:pt idx="2639">
                  <c:v>608</c:v>
                </c:pt>
                <c:pt idx="2640">
                  <c:v>610</c:v>
                </c:pt>
                <c:pt idx="2641">
                  <c:v>610</c:v>
                </c:pt>
                <c:pt idx="2642">
                  <c:v>610</c:v>
                </c:pt>
                <c:pt idx="2643">
                  <c:v>611</c:v>
                </c:pt>
                <c:pt idx="2644">
                  <c:v>610</c:v>
                </c:pt>
                <c:pt idx="2645">
                  <c:v>609</c:v>
                </c:pt>
                <c:pt idx="2646">
                  <c:v>611</c:v>
                </c:pt>
                <c:pt idx="2647">
                  <c:v>610</c:v>
                </c:pt>
                <c:pt idx="2648">
                  <c:v>610</c:v>
                </c:pt>
                <c:pt idx="2649">
                  <c:v>610</c:v>
                </c:pt>
                <c:pt idx="2650">
                  <c:v>609</c:v>
                </c:pt>
                <c:pt idx="2651">
                  <c:v>609</c:v>
                </c:pt>
                <c:pt idx="2652">
                  <c:v>609</c:v>
                </c:pt>
                <c:pt idx="2653">
                  <c:v>608</c:v>
                </c:pt>
                <c:pt idx="2654">
                  <c:v>608</c:v>
                </c:pt>
                <c:pt idx="2655">
                  <c:v>609</c:v>
                </c:pt>
                <c:pt idx="2656">
                  <c:v>609</c:v>
                </c:pt>
                <c:pt idx="2657">
                  <c:v>609</c:v>
                </c:pt>
                <c:pt idx="2658">
                  <c:v>610</c:v>
                </c:pt>
                <c:pt idx="2659">
                  <c:v>610</c:v>
                </c:pt>
                <c:pt idx="2660">
                  <c:v>609</c:v>
                </c:pt>
                <c:pt idx="2661">
                  <c:v>610</c:v>
                </c:pt>
                <c:pt idx="2662">
                  <c:v>611</c:v>
                </c:pt>
                <c:pt idx="2663">
                  <c:v>610</c:v>
                </c:pt>
                <c:pt idx="2664">
                  <c:v>610</c:v>
                </c:pt>
                <c:pt idx="2665">
                  <c:v>610</c:v>
                </c:pt>
                <c:pt idx="2666">
                  <c:v>610</c:v>
                </c:pt>
                <c:pt idx="2667">
                  <c:v>610</c:v>
                </c:pt>
                <c:pt idx="2668">
                  <c:v>610</c:v>
                </c:pt>
                <c:pt idx="2669">
                  <c:v>610</c:v>
                </c:pt>
                <c:pt idx="2670">
                  <c:v>610</c:v>
                </c:pt>
                <c:pt idx="2671">
                  <c:v>610</c:v>
                </c:pt>
                <c:pt idx="2672">
                  <c:v>610</c:v>
                </c:pt>
                <c:pt idx="2673">
                  <c:v>611</c:v>
                </c:pt>
                <c:pt idx="2674">
                  <c:v>610</c:v>
                </c:pt>
                <c:pt idx="2675">
                  <c:v>610</c:v>
                </c:pt>
                <c:pt idx="2676">
                  <c:v>611</c:v>
                </c:pt>
                <c:pt idx="2677">
                  <c:v>610</c:v>
                </c:pt>
                <c:pt idx="2678">
                  <c:v>610</c:v>
                </c:pt>
                <c:pt idx="2679">
                  <c:v>611</c:v>
                </c:pt>
                <c:pt idx="2680">
                  <c:v>611</c:v>
                </c:pt>
                <c:pt idx="2681">
                  <c:v>611</c:v>
                </c:pt>
                <c:pt idx="2682">
                  <c:v>611</c:v>
                </c:pt>
                <c:pt idx="2683">
                  <c:v>611</c:v>
                </c:pt>
                <c:pt idx="2684">
                  <c:v>610</c:v>
                </c:pt>
                <c:pt idx="2685">
                  <c:v>609</c:v>
                </c:pt>
                <c:pt idx="2686">
                  <c:v>610</c:v>
                </c:pt>
                <c:pt idx="2687">
                  <c:v>610</c:v>
                </c:pt>
                <c:pt idx="2688">
                  <c:v>610</c:v>
                </c:pt>
                <c:pt idx="2689">
                  <c:v>610</c:v>
                </c:pt>
                <c:pt idx="2690">
                  <c:v>610</c:v>
                </c:pt>
                <c:pt idx="2691">
                  <c:v>611</c:v>
                </c:pt>
                <c:pt idx="2692">
                  <c:v>610</c:v>
                </c:pt>
                <c:pt idx="2693">
                  <c:v>610</c:v>
                </c:pt>
                <c:pt idx="2694">
                  <c:v>611</c:v>
                </c:pt>
                <c:pt idx="2695">
                  <c:v>612</c:v>
                </c:pt>
                <c:pt idx="2696">
                  <c:v>610</c:v>
                </c:pt>
                <c:pt idx="2697">
                  <c:v>612</c:v>
                </c:pt>
                <c:pt idx="2698">
                  <c:v>615</c:v>
                </c:pt>
                <c:pt idx="2699">
                  <c:v>619</c:v>
                </c:pt>
                <c:pt idx="2700">
                  <c:v>625</c:v>
                </c:pt>
                <c:pt idx="2701">
                  <c:v>633</c:v>
                </c:pt>
                <c:pt idx="2702">
                  <c:v>638</c:v>
                </c:pt>
                <c:pt idx="2703">
                  <c:v>642</c:v>
                </c:pt>
                <c:pt idx="2704">
                  <c:v>646</c:v>
                </c:pt>
                <c:pt idx="2705">
                  <c:v>648</c:v>
                </c:pt>
                <c:pt idx="2706">
                  <c:v>648</c:v>
                </c:pt>
                <c:pt idx="2707">
                  <c:v>650</c:v>
                </c:pt>
                <c:pt idx="2708">
                  <c:v>649</c:v>
                </c:pt>
                <c:pt idx="2709">
                  <c:v>650</c:v>
                </c:pt>
                <c:pt idx="2710">
                  <c:v>651</c:v>
                </c:pt>
                <c:pt idx="2711">
                  <c:v>651</c:v>
                </c:pt>
                <c:pt idx="2712">
                  <c:v>652</c:v>
                </c:pt>
                <c:pt idx="2713">
                  <c:v>652</c:v>
                </c:pt>
                <c:pt idx="2714">
                  <c:v>652</c:v>
                </c:pt>
                <c:pt idx="2715">
                  <c:v>652</c:v>
                </c:pt>
                <c:pt idx="2716">
                  <c:v>653</c:v>
                </c:pt>
                <c:pt idx="2717">
                  <c:v>652</c:v>
                </c:pt>
                <c:pt idx="2718">
                  <c:v>652</c:v>
                </c:pt>
                <c:pt idx="2719">
                  <c:v>652</c:v>
                </c:pt>
                <c:pt idx="2720">
                  <c:v>653</c:v>
                </c:pt>
                <c:pt idx="2721">
                  <c:v>652</c:v>
                </c:pt>
                <c:pt idx="2722">
                  <c:v>652</c:v>
                </c:pt>
                <c:pt idx="2723">
                  <c:v>652</c:v>
                </c:pt>
                <c:pt idx="2724">
                  <c:v>652</c:v>
                </c:pt>
                <c:pt idx="2725">
                  <c:v>652</c:v>
                </c:pt>
                <c:pt idx="2726">
                  <c:v>652</c:v>
                </c:pt>
                <c:pt idx="2727">
                  <c:v>653</c:v>
                </c:pt>
                <c:pt idx="2728">
                  <c:v>652</c:v>
                </c:pt>
                <c:pt idx="2729">
                  <c:v>652</c:v>
                </c:pt>
                <c:pt idx="2730">
                  <c:v>653</c:v>
                </c:pt>
                <c:pt idx="2731">
                  <c:v>653</c:v>
                </c:pt>
                <c:pt idx="2732">
                  <c:v>653</c:v>
                </c:pt>
                <c:pt idx="2733">
                  <c:v>653</c:v>
                </c:pt>
                <c:pt idx="2734">
                  <c:v>654</c:v>
                </c:pt>
                <c:pt idx="2735">
                  <c:v>653</c:v>
                </c:pt>
                <c:pt idx="2736">
                  <c:v>654</c:v>
                </c:pt>
                <c:pt idx="2737">
                  <c:v>654</c:v>
                </c:pt>
                <c:pt idx="2738">
                  <c:v>654</c:v>
                </c:pt>
                <c:pt idx="2739">
                  <c:v>654</c:v>
                </c:pt>
                <c:pt idx="2740">
                  <c:v>653</c:v>
                </c:pt>
                <c:pt idx="2741">
                  <c:v>651</c:v>
                </c:pt>
                <c:pt idx="2742">
                  <c:v>647</c:v>
                </c:pt>
                <c:pt idx="2743">
                  <c:v>639</c:v>
                </c:pt>
                <c:pt idx="2744">
                  <c:v>631</c:v>
                </c:pt>
                <c:pt idx="2745">
                  <c:v>626</c:v>
                </c:pt>
                <c:pt idx="2746">
                  <c:v>622</c:v>
                </c:pt>
                <c:pt idx="2747">
                  <c:v>616</c:v>
                </c:pt>
                <c:pt idx="2748">
                  <c:v>611</c:v>
                </c:pt>
                <c:pt idx="2749">
                  <c:v>609</c:v>
                </c:pt>
                <c:pt idx="2750">
                  <c:v>605</c:v>
                </c:pt>
                <c:pt idx="2751">
                  <c:v>605</c:v>
                </c:pt>
                <c:pt idx="2752">
                  <c:v>605</c:v>
                </c:pt>
                <c:pt idx="2753">
                  <c:v>603</c:v>
                </c:pt>
                <c:pt idx="2754">
                  <c:v>602</c:v>
                </c:pt>
                <c:pt idx="2755">
                  <c:v>603</c:v>
                </c:pt>
                <c:pt idx="2756">
                  <c:v>603</c:v>
                </c:pt>
                <c:pt idx="2757">
                  <c:v>602</c:v>
                </c:pt>
                <c:pt idx="2758">
                  <c:v>603</c:v>
                </c:pt>
                <c:pt idx="2759">
                  <c:v>603</c:v>
                </c:pt>
                <c:pt idx="2760">
                  <c:v>604</c:v>
                </c:pt>
                <c:pt idx="2761">
                  <c:v>603</c:v>
                </c:pt>
                <c:pt idx="2762">
                  <c:v>605</c:v>
                </c:pt>
                <c:pt idx="2763">
                  <c:v>604</c:v>
                </c:pt>
                <c:pt idx="2764">
                  <c:v>606</c:v>
                </c:pt>
                <c:pt idx="2765">
                  <c:v>606</c:v>
                </c:pt>
                <c:pt idx="2766">
                  <c:v>605</c:v>
                </c:pt>
                <c:pt idx="2767">
                  <c:v>607</c:v>
                </c:pt>
                <c:pt idx="2768">
                  <c:v>607</c:v>
                </c:pt>
                <c:pt idx="2769">
                  <c:v>607</c:v>
                </c:pt>
                <c:pt idx="2770">
                  <c:v>608</c:v>
                </c:pt>
                <c:pt idx="2771">
                  <c:v>608</c:v>
                </c:pt>
                <c:pt idx="2772">
                  <c:v>609</c:v>
                </c:pt>
                <c:pt idx="2773">
                  <c:v>610</c:v>
                </c:pt>
                <c:pt idx="2774">
                  <c:v>610</c:v>
                </c:pt>
                <c:pt idx="2775">
                  <c:v>610</c:v>
                </c:pt>
                <c:pt idx="2776">
                  <c:v>610</c:v>
                </c:pt>
                <c:pt idx="2777">
                  <c:v>611</c:v>
                </c:pt>
                <c:pt idx="2778">
                  <c:v>611</c:v>
                </c:pt>
                <c:pt idx="2779">
                  <c:v>611</c:v>
                </c:pt>
                <c:pt idx="2780">
                  <c:v>611</c:v>
                </c:pt>
                <c:pt idx="2781">
                  <c:v>612</c:v>
                </c:pt>
                <c:pt idx="2782">
                  <c:v>611</c:v>
                </c:pt>
                <c:pt idx="2783">
                  <c:v>612</c:v>
                </c:pt>
                <c:pt idx="2784">
                  <c:v>611</c:v>
                </c:pt>
                <c:pt idx="2785">
                  <c:v>611</c:v>
                </c:pt>
                <c:pt idx="2786">
                  <c:v>610</c:v>
                </c:pt>
                <c:pt idx="2787">
                  <c:v>610</c:v>
                </c:pt>
                <c:pt idx="2788">
                  <c:v>609</c:v>
                </c:pt>
                <c:pt idx="2789">
                  <c:v>609</c:v>
                </c:pt>
                <c:pt idx="2790">
                  <c:v>609</c:v>
                </c:pt>
                <c:pt idx="2791">
                  <c:v>609</c:v>
                </c:pt>
                <c:pt idx="2792">
                  <c:v>610</c:v>
                </c:pt>
                <c:pt idx="2793">
                  <c:v>608</c:v>
                </c:pt>
                <c:pt idx="2794">
                  <c:v>609</c:v>
                </c:pt>
                <c:pt idx="2795">
                  <c:v>610</c:v>
                </c:pt>
                <c:pt idx="2796">
                  <c:v>609</c:v>
                </c:pt>
                <c:pt idx="2797">
                  <c:v>610</c:v>
                </c:pt>
                <c:pt idx="2798">
                  <c:v>611</c:v>
                </c:pt>
                <c:pt idx="2799">
                  <c:v>611</c:v>
                </c:pt>
                <c:pt idx="2800">
                  <c:v>611</c:v>
                </c:pt>
                <c:pt idx="2801">
                  <c:v>611</c:v>
                </c:pt>
                <c:pt idx="2802">
                  <c:v>612</c:v>
                </c:pt>
                <c:pt idx="2803">
                  <c:v>610</c:v>
                </c:pt>
                <c:pt idx="2804">
                  <c:v>611</c:v>
                </c:pt>
                <c:pt idx="2805">
                  <c:v>611</c:v>
                </c:pt>
                <c:pt idx="2806">
                  <c:v>611</c:v>
                </c:pt>
                <c:pt idx="2807">
                  <c:v>611</c:v>
                </c:pt>
                <c:pt idx="2808">
                  <c:v>611</c:v>
                </c:pt>
                <c:pt idx="2809">
                  <c:v>610</c:v>
                </c:pt>
                <c:pt idx="2810">
                  <c:v>611</c:v>
                </c:pt>
                <c:pt idx="2811">
                  <c:v>611</c:v>
                </c:pt>
                <c:pt idx="2812">
                  <c:v>611</c:v>
                </c:pt>
                <c:pt idx="2813">
                  <c:v>612</c:v>
                </c:pt>
                <c:pt idx="2814">
                  <c:v>613</c:v>
                </c:pt>
                <c:pt idx="2815">
                  <c:v>612</c:v>
                </c:pt>
                <c:pt idx="2816">
                  <c:v>613</c:v>
                </c:pt>
                <c:pt idx="2817">
                  <c:v>613</c:v>
                </c:pt>
                <c:pt idx="2818">
                  <c:v>612</c:v>
                </c:pt>
                <c:pt idx="2819">
                  <c:v>613</c:v>
                </c:pt>
                <c:pt idx="2820">
                  <c:v>614</c:v>
                </c:pt>
                <c:pt idx="2821">
                  <c:v>613</c:v>
                </c:pt>
                <c:pt idx="2822">
                  <c:v>613</c:v>
                </c:pt>
                <c:pt idx="2823">
                  <c:v>614</c:v>
                </c:pt>
                <c:pt idx="2824">
                  <c:v>614</c:v>
                </c:pt>
                <c:pt idx="2825">
                  <c:v>613</c:v>
                </c:pt>
                <c:pt idx="2826">
                  <c:v>614</c:v>
                </c:pt>
                <c:pt idx="2827">
                  <c:v>614</c:v>
                </c:pt>
                <c:pt idx="2828">
                  <c:v>613</c:v>
                </c:pt>
                <c:pt idx="2829">
                  <c:v>613</c:v>
                </c:pt>
                <c:pt idx="2830">
                  <c:v>613</c:v>
                </c:pt>
                <c:pt idx="2831">
                  <c:v>613</c:v>
                </c:pt>
                <c:pt idx="2832">
                  <c:v>614</c:v>
                </c:pt>
                <c:pt idx="2833">
                  <c:v>613</c:v>
                </c:pt>
                <c:pt idx="2834">
                  <c:v>614</c:v>
                </c:pt>
                <c:pt idx="2835">
                  <c:v>614</c:v>
                </c:pt>
                <c:pt idx="2836">
                  <c:v>613</c:v>
                </c:pt>
                <c:pt idx="2837">
                  <c:v>614</c:v>
                </c:pt>
                <c:pt idx="2838">
                  <c:v>614</c:v>
                </c:pt>
                <c:pt idx="2839">
                  <c:v>614</c:v>
                </c:pt>
                <c:pt idx="2840">
                  <c:v>613</c:v>
                </c:pt>
                <c:pt idx="2841">
                  <c:v>614</c:v>
                </c:pt>
                <c:pt idx="2842">
                  <c:v>611</c:v>
                </c:pt>
                <c:pt idx="2843">
                  <c:v>614</c:v>
                </c:pt>
                <c:pt idx="2844">
                  <c:v>613</c:v>
                </c:pt>
                <c:pt idx="2845">
                  <c:v>613</c:v>
                </c:pt>
                <c:pt idx="2846">
                  <c:v>613</c:v>
                </c:pt>
                <c:pt idx="2847">
                  <c:v>613</c:v>
                </c:pt>
                <c:pt idx="2848">
                  <c:v>613</c:v>
                </c:pt>
                <c:pt idx="2849">
                  <c:v>614</c:v>
                </c:pt>
                <c:pt idx="2850">
                  <c:v>615</c:v>
                </c:pt>
                <c:pt idx="2851">
                  <c:v>615</c:v>
                </c:pt>
                <c:pt idx="2852">
                  <c:v>614</c:v>
                </c:pt>
                <c:pt idx="2853">
                  <c:v>615</c:v>
                </c:pt>
                <c:pt idx="2854">
                  <c:v>614</c:v>
                </c:pt>
                <c:pt idx="2855">
                  <c:v>614</c:v>
                </c:pt>
                <c:pt idx="2856">
                  <c:v>615</c:v>
                </c:pt>
                <c:pt idx="2857">
                  <c:v>615</c:v>
                </c:pt>
                <c:pt idx="2858">
                  <c:v>614</c:v>
                </c:pt>
                <c:pt idx="2859">
                  <c:v>615</c:v>
                </c:pt>
                <c:pt idx="2860">
                  <c:v>614</c:v>
                </c:pt>
                <c:pt idx="2861">
                  <c:v>614</c:v>
                </c:pt>
                <c:pt idx="2862">
                  <c:v>614</c:v>
                </c:pt>
                <c:pt idx="2863">
                  <c:v>614</c:v>
                </c:pt>
                <c:pt idx="2864">
                  <c:v>613</c:v>
                </c:pt>
                <c:pt idx="2865">
                  <c:v>615</c:v>
                </c:pt>
                <c:pt idx="2866">
                  <c:v>614</c:v>
                </c:pt>
                <c:pt idx="2867">
                  <c:v>614</c:v>
                </c:pt>
                <c:pt idx="2868">
                  <c:v>615</c:v>
                </c:pt>
                <c:pt idx="2869">
                  <c:v>614</c:v>
                </c:pt>
                <c:pt idx="2870">
                  <c:v>615</c:v>
                </c:pt>
                <c:pt idx="2871">
                  <c:v>615</c:v>
                </c:pt>
                <c:pt idx="2872">
                  <c:v>614</c:v>
                </c:pt>
                <c:pt idx="2873">
                  <c:v>613</c:v>
                </c:pt>
                <c:pt idx="2874">
                  <c:v>614</c:v>
                </c:pt>
                <c:pt idx="2875">
                  <c:v>616</c:v>
                </c:pt>
                <c:pt idx="2876">
                  <c:v>618</c:v>
                </c:pt>
                <c:pt idx="2877">
                  <c:v>621</c:v>
                </c:pt>
                <c:pt idx="2878">
                  <c:v>626</c:v>
                </c:pt>
                <c:pt idx="2879">
                  <c:v>631</c:v>
                </c:pt>
                <c:pt idx="2880">
                  <c:v>636</c:v>
                </c:pt>
                <c:pt idx="2881">
                  <c:v>641</c:v>
                </c:pt>
                <c:pt idx="2882">
                  <c:v>644</c:v>
                </c:pt>
                <c:pt idx="2883">
                  <c:v>647</c:v>
                </c:pt>
                <c:pt idx="2884">
                  <c:v>651</c:v>
                </c:pt>
                <c:pt idx="2885">
                  <c:v>651</c:v>
                </c:pt>
                <c:pt idx="2886">
                  <c:v>652</c:v>
                </c:pt>
                <c:pt idx="2887">
                  <c:v>653</c:v>
                </c:pt>
                <c:pt idx="2888">
                  <c:v>653</c:v>
                </c:pt>
                <c:pt idx="2889">
                  <c:v>655</c:v>
                </c:pt>
                <c:pt idx="2890">
                  <c:v>655</c:v>
                </c:pt>
                <c:pt idx="2891">
                  <c:v>655</c:v>
                </c:pt>
                <c:pt idx="2892">
                  <c:v>655</c:v>
                </c:pt>
                <c:pt idx="2893">
                  <c:v>655</c:v>
                </c:pt>
                <c:pt idx="2894">
                  <c:v>655</c:v>
                </c:pt>
                <c:pt idx="2895">
                  <c:v>656</c:v>
                </c:pt>
                <c:pt idx="2896">
                  <c:v>656</c:v>
                </c:pt>
                <c:pt idx="2897">
                  <c:v>656</c:v>
                </c:pt>
                <c:pt idx="2898">
                  <c:v>656</c:v>
                </c:pt>
                <c:pt idx="2899">
                  <c:v>656</c:v>
                </c:pt>
                <c:pt idx="2900">
                  <c:v>657</c:v>
                </c:pt>
                <c:pt idx="2901">
                  <c:v>656</c:v>
                </c:pt>
                <c:pt idx="2902">
                  <c:v>657</c:v>
                </c:pt>
                <c:pt idx="2903">
                  <c:v>657</c:v>
                </c:pt>
                <c:pt idx="2904">
                  <c:v>658</c:v>
                </c:pt>
                <c:pt idx="2905">
                  <c:v>657</c:v>
                </c:pt>
                <c:pt idx="2906">
                  <c:v>657</c:v>
                </c:pt>
                <c:pt idx="2907">
                  <c:v>658</c:v>
                </c:pt>
                <c:pt idx="2908">
                  <c:v>657</c:v>
                </c:pt>
                <c:pt idx="2909">
                  <c:v>657</c:v>
                </c:pt>
                <c:pt idx="2910">
                  <c:v>658</c:v>
                </c:pt>
                <c:pt idx="2911">
                  <c:v>657</c:v>
                </c:pt>
                <c:pt idx="2912">
                  <c:v>656</c:v>
                </c:pt>
                <c:pt idx="2913">
                  <c:v>657</c:v>
                </c:pt>
                <c:pt idx="2914">
                  <c:v>658</c:v>
                </c:pt>
                <c:pt idx="2915">
                  <c:v>657</c:v>
                </c:pt>
                <c:pt idx="2916">
                  <c:v>658</c:v>
                </c:pt>
                <c:pt idx="2917">
                  <c:v>658</c:v>
                </c:pt>
                <c:pt idx="2918">
                  <c:v>658</c:v>
                </c:pt>
                <c:pt idx="2919">
                  <c:v>658</c:v>
                </c:pt>
                <c:pt idx="2920">
                  <c:v>659</c:v>
                </c:pt>
                <c:pt idx="2921">
                  <c:v>659</c:v>
                </c:pt>
                <c:pt idx="2922">
                  <c:v>658</c:v>
                </c:pt>
                <c:pt idx="2923">
                  <c:v>658</c:v>
                </c:pt>
                <c:pt idx="2924">
                  <c:v>659</c:v>
                </c:pt>
                <c:pt idx="2925">
                  <c:v>658</c:v>
                </c:pt>
                <c:pt idx="2926">
                  <c:v>658</c:v>
                </c:pt>
                <c:pt idx="2927">
                  <c:v>658</c:v>
                </c:pt>
                <c:pt idx="2928">
                  <c:v>658</c:v>
                </c:pt>
                <c:pt idx="2929">
                  <c:v>659</c:v>
                </c:pt>
                <c:pt idx="2930">
                  <c:v>658</c:v>
                </c:pt>
                <c:pt idx="2931">
                  <c:v>659</c:v>
                </c:pt>
                <c:pt idx="2932">
                  <c:v>659</c:v>
                </c:pt>
                <c:pt idx="2933">
                  <c:v>658</c:v>
                </c:pt>
                <c:pt idx="2934">
                  <c:v>658</c:v>
                </c:pt>
                <c:pt idx="2935">
                  <c:v>659</c:v>
                </c:pt>
                <c:pt idx="2936">
                  <c:v>659</c:v>
                </c:pt>
                <c:pt idx="2937">
                  <c:v>658</c:v>
                </c:pt>
                <c:pt idx="2938">
                  <c:v>659</c:v>
                </c:pt>
                <c:pt idx="2939">
                  <c:v>659</c:v>
                </c:pt>
                <c:pt idx="2940">
                  <c:v>659</c:v>
                </c:pt>
                <c:pt idx="2941">
                  <c:v>659</c:v>
                </c:pt>
                <c:pt idx="2942">
                  <c:v>660</c:v>
                </c:pt>
                <c:pt idx="2943">
                  <c:v>659</c:v>
                </c:pt>
                <c:pt idx="2944">
                  <c:v>659</c:v>
                </c:pt>
                <c:pt idx="2945">
                  <c:v>659</c:v>
                </c:pt>
                <c:pt idx="2946">
                  <c:v>660</c:v>
                </c:pt>
                <c:pt idx="2947">
                  <c:v>660</c:v>
                </c:pt>
                <c:pt idx="2948">
                  <c:v>659</c:v>
                </c:pt>
                <c:pt idx="2949">
                  <c:v>659</c:v>
                </c:pt>
                <c:pt idx="2950">
                  <c:v>659</c:v>
                </c:pt>
                <c:pt idx="2951">
                  <c:v>658</c:v>
                </c:pt>
                <c:pt idx="2952">
                  <c:v>659</c:v>
                </c:pt>
                <c:pt idx="2953">
                  <c:v>658</c:v>
                </c:pt>
                <c:pt idx="2954">
                  <c:v>659</c:v>
                </c:pt>
                <c:pt idx="2955">
                  <c:v>658</c:v>
                </c:pt>
                <c:pt idx="2956">
                  <c:v>659</c:v>
                </c:pt>
                <c:pt idx="2957">
                  <c:v>659</c:v>
                </c:pt>
                <c:pt idx="2958">
                  <c:v>659</c:v>
                </c:pt>
                <c:pt idx="2959">
                  <c:v>659</c:v>
                </c:pt>
                <c:pt idx="2960">
                  <c:v>660</c:v>
                </c:pt>
                <c:pt idx="2961">
                  <c:v>659</c:v>
                </c:pt>
                <c:pt idx="2962">
                  <c:v>660</c:v>
                </c:pt>
                <c:pt idx="2963">
                  <c:v>660</c:v>
                </c:pt>
                <c:pt idx="2964">
                  <c:v>659</c:v>
                </c:pt>
                <c:pt idx="2965">
                  <c:v>660</c:v>
                </c:pt>
                <c:pt idx="2966">
                  <c:v>659</c:v>
                </c:pt>
                <c:pt idx="2967">
                  <c:v>659</c:v>
                </c:pt>
                <c:pt idx="2968">
                  <c:v>660</c:v>
                </c:pt>
                <c:pt idx="2969">
                  <c:v>659</c:v>
                </c:pt>
                <c:pt idx="2970">
                  <c:v>658</c:v>
                </c:pt>
                <c:pt idx="2971">
                  <c:v>659</c:v>
                </c:pt>
                <c:pt idx="2972">
                  <c:v>659</c:v>
                </c:pt>
                <c:pt idx="2973">
                  <c:v>659</c:v>
                </c:pt>
                <c:pt idx="2974">
                  <c:v>658</c:v>
                </c:pt>
                <c:pt idx="2975">
                  <c:v>659</c:v>
                </c:pt>
                <c:pt idx="2976">
                  <c:v>659</c:v>
                </c:pt>
                <c:pt idx="2977">
                  <c:v>659</c:v>
                </c:pt>
                <c:pt idx="2978">
                  <c:v>659</c:v>
                </c:pt>
                <c:pt idx="2979">
                  <c:v>659</c:v>
                </c:pt>
                <c:pt idx="2980">
                  <c:v>659</c:v>
                </c:pt>
                <c:pt idx="2981">
                  <c:v>660</c:v>
                </c:pt>
                <c:pt idx="2982">
                  <c:v>659</c:v>
                </c:pt>
                <c:pt idx="2983">
                  <c:v>659</c:v>
                </c:pt>
                <c:pt idx="2984">
                  <c:v>660</c:v>
                </c:pt>
                <c:pt idx="2985">
                  <c:v>659</c:v>
                </c:pt>
                <c:pt idx="2986">
                  <c:v>658</c:v>
                </c:pt>
                <c:pt idx="2987">
                  <c:v>658</c:v>
                </c:pt>
                <c:pt idx="2988">
                  <c:v>658</c:v>
                </c:pt>
                <c:pt idx="2989">
                  <c:v>658</c:v>
                </c:pt>
                <c:pt idx="2990">
                  <c:v>657</c:v>
                </c:pt>
                <c:pt idx="2991">
                  <c:v>658</c:v>
                </c:pt>
                <c:pt idx="2992">
                  <c:v>657</c:v>
                </c:pt>
                <c:pt idx="2993">
                  <c:v>657</c:v>
                </c:pt>
                <c:pt idx="2994">
                  <c:v>658</c:v>
                </c:pt>
                <c:pt idx="2995">
                  <c:v>658</c:v>
                </c:pt>
                <c:pt idx="2996">
                  <c:v>657</c:v>
                </c:pt>
                <c:pt idx="2997">
                  <c:v>659</c:v>
                </c:pt>
                <c:pt idx="2998">
                  <c:v>659</c:v>
                </c:pt>
                <c:pt idx="2999">
                  <c:v>658</c:v>
                </c:pt>
                <c:pt idx="3000">
                  <c:v>659</c:v>
                </c:pt>
                <c:pt idx="3001">
                  <c:v>659</c:v>
                </c:pt>
                <c:pt idx="3002">
                  <c:v>660</c:v>
                </c:pt>
                <c:pt idx="3003">
                  <c:v>660</c:v>
                </c:pt>
                <c:pt idx="3004">
                  <c:v>660</c:v>
                </c:pt>
                <c:pt idx="3005">
                  <c:v>660</c:v>
                </c:pt>
                <c:pt idx="3006">
                  <c:v>660</c:v>
                </c:pt>
                <c:pt idx="3007">
                  <c:v>660</c:v>
                </c:pt>
                <c:pt idx="3008">
                  <c:v>660</c:v>
                </c:pt>
                <c:pt idx="3009">
                  <c:v>660</c:v>
                </c:pt>
                <c:pt idx="3010">
                  <c:v>660</c:v>
                </c:pt>
                <c:pt idx="3011">
                  <c:v>660</c:v>
                </c:pt>
                <c:pt idx="3012">
                  <c:v>659</c:v>
                </c:pt>
                <c:pt idx="3013">
                  <c:v>660</c:v>
                </c:pt>
                <c:pt idx="3014">
                  <c:v>659</c:v>
                </c:pt>
                <c:pt idx="3015">
                  <c:v>659</c:v>
                </c:pt>
                <c:pt idx="3016">
                  <c:v>661</c:v>
                </c:pt>
                <c:pt idx="3017">
                  <c:v>659</c:v>
                </c:pt>
                <c:pt idx="3018">
                  <c:v>660</c:v>
                </c:pt>
                <c:pt idx="3019">
                  <c:v>659</c:v>
                </c:pt>
                <c:pt idx="3020">
                  <c:v>660</c:v>
                </c:pt>
                <c:pt idx="3021">
                  <c:v>660</c:v>
                </c:pt>
                <c:pt idx="3022">
                  <c:v>660</c:v>
                </c:pt>
                <c:pt idx="3023">
                  <c:v>660</c:v>
                </c:pt>
                <c:pt idx="3024">
                  <c:v>661</c:v>
                </c:pt>
                <c:pt idx="3025">
                  <c:v>661</c:v>
                </c:pt>
                <c:pt idx="3026">
                  <c:v>660</c:v>
                </c:pt>
                <c:pt idx="3027">
                  <c:v>660</c:v>
                </c:pt>
                <c:pt idx="3028">
                  <c:v>659</c:v>
                </c:pt>
                <c:pt idx="3029">
                  <c:v>660</c:v>
                </c:pt>
                <c:pt idx="3030">
                  <c:v>658</c:v>
                </c:pt>
                <c:pt idx="3031">
                  <c:v>660</c:v>
                </c:pt>
                <c:pt idx="3032">
                  <c:v>659</c:v>
                </c:pt>
                <c:pt idx="3033">
                  <c:v>660</c:v>
                </c:pt>
                <c:pt idx="3034">
                  <c:v>660</c:v>
                </c:pt>
                <c:pt idx="3035">
                  <c:v>660</c:v>
                </c:pt>
                <c:pt idx="3036">
                  <c:v>660</c:v>
                </c:pt>
                <c:pt idx="3037">
                  <c:v>660</c:v>
                </c:pt>
                <c:pt idx="3038">
                  <c:v>660</c:v>
                </c:pt>
                <c:pt idx="3039">
                  <c:v>660</c:v>
                </c:pt>
                <c:pt idx="3040">
                  <c:v>661</c:v>
                </c:pt>
                <c:pt idx="3041">
                  <c:v>659</c:v>
                </c:pt>
                <c:pt idx="3042">
                  <c:v>660</c:v>
                </c:pt>
                <c:pt idx="3043">
                  <c:v>660</c:v>
                </c:pt>
                <c:pt idx="3044">
                  <c:v>659</c:v>
                </c:pt>
                <c:pt idx="3045">
                  <c:v>660</c:v>
                </c:pt>
                <c:pt idx="3046">
                  <c:v>660</c:v>
                </c:pt>
                <c:pt idx="3047">
                  <c:v>660</c:v>
                </c:pt>
                <c:pt idx="3048">
                  <c:v>660</c:v>
                </c:pt>
                <c:pt idx="3049">
                  <c:v>660</c:v>
                </c:pt>
                <c:pt idx="3050">
                  <c:v>660</c:v>
                </c:pt>
                <c:pt idx="3051">
                  <c:v>660</c:v>
                </c:pt>
                <c:pt idx="3052">
                  <c:v>659</c:v>
                </c:pt>
                <c:pt idx="3053">
                  <c:v>659</c:v>
                </c:pt>
                <c:pt idx="3054">
                  <c:v>660</c:v>
                </c:pt>
                <c:pt idx="3055">
                  <c:v>660</c:v>
                </c:pt>
                <c:pt idx="3056">
                  <c:v>660</c:v>
                </c:pt>
                <c:pt idx="3057">
                  <c:v>659</c:v>
                </c:pt>
                <c:pt idx="3058">
                  <c:v>660</c:v>
                </c:pt>
                <c:pt idx="3059">
                  <c:v>658</c:v>
                </c:pt>
                <c:pt idx="3060">
                  <c:v>657</c:v>
                </c:pt>
                <c:pt idx="3061">
                  <c:v>656</c:v>
                </c:pt>
                <c:pt idx="3062">
                  <c:v>653</c:v>
                </c:pt>
                <c:pt idx="3063">
                  <c:v>649</c:v>
                </c:pt>
                <c:pt idx="3064">
                  <c:v>644</c:v>
                </c:pt>
                <c:pt idx="3065">
                  <c:v>639</c:v>
                </c:pt>
                <c:pt idx="3066">
                  <c:v>632</c:v>
                </c:pt>
                <c:pt idx="3067">
                  <c:v>626</c:v>
                </c:pt>
                <c:pt idx="3068">
                  <c:v>622</c:v>
                </c:pt>
                <c:pt idx="3069">
                  <c:v>616</c:v>
                </c:pt>
                <c:pt idx="3070">
                  <c:v>613</c:v>
                </c:pt>
                <c:pt idx="3071">
                  <c:v>611</c:v>
                </c:pt>
                <c:pt idx="3072">
                  <c:v>608</c:v>
                </c:pt>
                <c:pt idx="3073">
                  <c:v>605</c:v>
                </c:pt>
                <c:pt idx="3074">
                  <c:v>604</c:v>
                </c:pt>
                <c:pt idx="3075">
                  <c:v>602</c:v>
                </c:pt>
                <c:pt idx="3076">
                  <c:v>599</c:v>
                </c:pt>
                <c:pt idx="3077">
                  <c:v>597</c:v>
                </c:pt>
                <c:pt idx="3078">
                  <c:v>594</c:v>
                </c:pt>
                <c:pt idx="3079">
                  <c:v>591</c:v>
                </c:pt>
                <c:pt idx="3080">
                  <c:v>590</c:v>
                </c:pt>
                <c:pt idx="3081">
                  <c:v>589</c:v>
                </c:pt>
                <c:pt idx="3082">
                  <c:v>589</c:v>
                </c:pt>
                <c:pt idx="3083">
                  <c:v>590</c:v>
                </c:pt>
                <c:pt idx="3084">
                  <c:v>590</c:v>
                </c:pt>
                <c:pt idx="3085">
                  <c:v>591</c:v>
                </c:pt>
                <c:pt idx="3086">
                  <c:v>592</c:v>
                </c:pt>
                <c:pt idx="3087">
                  <c:v>593</c:v>
                </c:pt>
                <c:pt idx="3088">
                  <c:v>593</c:v>
                </c:pt>
                <c:pt idx="3089">
                  <c:v>594</c:v>
                </c:pt>
                <c:pt idx="3090">
                  <c:v>594</c:v>
                </c:pt>
                <c:pt idx="3091">
                  <c:v>594</c:v>
                </c:pt>
                <c:pt idx="3092">
                  <c:v>594</c:v>
                </c:pt>
                <c:pt idx="3093">
                  <c:v>594</c:v>
                </c:pt>
                <c:pt idx="3094">
                  <c:v>595</c:v>
                </c:pt>
                <c:pt idx="3095">
                  <c:v>593</c:v>
                </c:pt>
                <c:pt idx="3096">
                  <c:v>593</c:v>
                </c:pt>
                <c:pt idx="3097">
                  <c:v>593</c:v>
                </c:pt>
                <c:pt idx="3098">
                  <c:v>594</c:v>
                </c:pt>
                <c:pt idx="3099">
                  <c:v>594</c:v>
                </c:pt>
                <c:pt idx="3100">
                  <c:v>594</c:v>
                </c:pt>
                <c:pt idx="3101">
                  <c:v>595</c:v>
                </c:pt>
                <c:pt idx="3102">
                  <c:v>596</c:v>
                </c:pt>
                <c:pt idx="3103">
                  <c:v>596</c:v>
                </c:pt>
                <c:pt idx="3104">
                  <c:v>598</c:v>
                </c:pt>
                <c:pt idx="3105">
                  <c:v>598</c:v>
                </c:pt>
                <c:pt idx="3106">
                  <c:v>598</c:v>
                </c:pt>
                <c:pt idx="3107">
                  <c:v>599</c:v>
                </c:pt>
                <c:pt idx="3108">
                  <c:v>599</c:v>
                </c:pt>
                <c:pt idx="3109">
                  <c:v>599</c:v>
                </c:pt>
                <c:pt idx="3110">
                  <c:v>600</c:v>
                </c:pt>
                <c:pt idx="3111">
                  <c:v>600</c:v>
                </c:pt>
                <c:pt idx="3112">
                  <c:v>600</c:v>
                </c:pt>
                <c:pt idx="3113">
                  <c:v>600</c:v>
                </c:pt>
                <c:pt idx="3114">
                  <c:v>600</c:v>
                </c:pt>
                <c:pt idx="3115">
                  <c:v>600</c:v>
                </c:pt>
                <c:pt idx="3116">
                  <c:v>599</c:v>
                </c:pt>
                <c:pt idx="3117">
                  <c:v>600</c:v>
                </c:pt>
                <c:pt idx="3118">
                  <c:v>600</c:v>
                </c:pt>
                <c:pt idx="3119">
                  <c:v>600</c:v>
                </c:pt>
                <c:pt idx="3120">
                  <c:v>600</c:v>
                </c:pt>
                <c:pt idx="3121">
                  <c:v>600</c:v>
                </c:pt>
                <c:pt idx="3122">
                  <c:v>601</c:v>
                </c:pt>
                <c:pt idx="3123">
                  <c:v>601</c:v>
                </c:pt>
                <c:pt idx="3124">
                  <c:v>601</c:v>
                </c:pt>
                <c:pt idx="3125">
                  <c:v>602</c:v>
                </c:pt>
                <c:pt idx="3126">
                  <c:v>603</c:v>
                </c:pt>
                <c:pt idx="3127">
                  <c:v>602</c:v>
                </c:pt>
                <c:pt idx="3128">
                  <c:v>602</c:v>
                </c:pt>
                <c:pt idx="3129">
                  <c:v>603</c:v>
                </c:pt>
                <c:pt idx="3130">
                  <c:v>602</c:v>
                </c:pt>
                <c:pt idx="3131">
                  <c:v>602</c:v>
                </c:pt>
                <c:pt idx="3132">
                  <c:v>602</c:v>
                </c:pt>
                <c:pt idx="3133">
                  <c:v>602</c:v>
                </c:pt>
                <c:pt idx="3134">
                  <c:v>602</c:v>
                </c:pt>
                <c:pt idx="3135">
                  <c:v>602</c:v>
                </c:pt>
                <c:pt idx="3136">
                  <c:v>602</c:v>
                </c:pt>
                <c:pt idx="3137">
                  <c:v>602</c:v>
                </c:pt>
                <c:pt idx="3138">
                  <c:v>602</c:v>
                </c:pt>
                <c:pt idx="3139">
                  <c:v>603</c:v>
                </c:pt>
                <c:pt idx="3140">
                  <c:v>602</c:v>
                </c:pt>
                <c:pt idx="3141">
                  <c:v>603</c:v>
                </c:pt>
                <c:pt idx="3142">
                  <c:v>604</c:v>
                </c:pt>
                <c:pt idx="3143">
                  <c:v>602</c:v>
                </c:pt>
                <c:pt idx="3144">
                  <c:v>602</c:v>
                </c:pt>
                <c:pt idx="3145">
                  <c:v>603</c:v>
                </c:pt>
                <c:pt idx="3146">
                  <c:v>603</c:v>
                </c:pt>
                <c:pt idx="3147">
                  <c:v>603</c:v>
                </c:pt>
                <c:pt idx="3148">
                  <c:v>603</c:v>
                </c:pt>
                <c:pt idx="3149">
                  <c:v>602</c:v>
                </c:pt>
                <c:pt idx="3150">
                  <c:v>602</c:v>
                </c:pt>
                <c:pt idx="3151">
                  <c:v>603</c:v>
                </c:pt>
                <c:pt idx="3152">
                  <c:v>603</c:v>
                </c:pt>
                <c:pt idx="3153">
                  <c:v>603</c:v>
                </c:pt>
                <c:pt idx="3154">
                  <c:v>603</c:v>
                </c:pt>
                <c:pt idx="3155">
                  <c:v>603</c:v>
                </c:pt>
                <c:pt idx="3156">
                  <c:v>603</c:v>
                </c:pt>
                <c:pt idx="3157">
                  <c:v>603</c:v>
                </c:pt>
                <c:pt idx="3158">
                  <c:v>604</c:v>
                </c:pt>
                <c:pt idx="3159">
                  <c:v>605</c:v>
                </c:pt>
                <c:pt idx="3160">
                  <c:v>605</c:v>
                </c:pt>
                <c:pt idx="3161">
                  <c:v>605</c:v>
                </c:pt>
                <c:pt idx="3162">
                  <c:v>606</c:v>
                </c:pt>
                <c:pt idx="3163">
                  <c:v>606</c:v>
                </c:pt>
                <c:pt idx="3164">
                  <c:v>606</c:v>
                </c:pt>
                <c:pt idx="3165">
                  <c:v>606</c:v>
                </c:pt>
                <c:pt idx="3166">
                  <c:v>606</c:v>
                </c:pt>
                <c:pt idx="3167">
                  <c:v>606</c:v>
                </c:pt>
                <c:pt idx="3168">
                  <c:v>606</c:v>
                </c:pt>
                <c:pt idx="3169">
                  <c:v>607</c:v>
                </c:pt>
                <c:pt idx="3170">
                  <c:v>605</c:v>
                </c:pt>
                <c:pt idx="3171">
                  <c:v>607</c:v>
                </c:pt>
                <c:pt idx="3172">
                  <c:v>607</c:v>
                </c:pt>
                <c:pt idx="3173">
                  <c:v>607</c:v>
                </c:pt>
                <c:pt idx="3174">
                  <c:v>607</c:v>
                </c:pt>
                <c:pt idx="3175">
                  <c:v>608</c:v>
                </c:pt>
                <c:pt idx="3176">
                  <c:v>608</c:v>
                </c:pt>
                <c:pt idx="3177">
                  <c:v>609</c:v>
                </c:pt>
                <c:pt idx="3178">
                  <c:v>609</c:v>
                </c:pt>
                <c:pt idx="3179">
                  <c:v>609</c:v>
                </c:pt>
                <c:pt idx="3180">
                  <c:v>610</c:v>
                </c:pt>
                <c:pt idx="3181">
                  <c:v>608</c:v>
                </c:pt>
                <c:pt idx="3182">
                  <c:v>608</c:v>
                </c:pt>
                <c:pt idx="3183">
                  <c:v>608</c:v>
                </c:pt>
                <c:pt idx="3184">
                  <c:v>608</c:v>
                </c:pt>
                <c:pt idx="3185">
                  <c:v>608</c:v>
                </c:pt>
                <c:pt idx="3186">
                  <c:v>607</c:v>
                </c:pt>
                <c:pt idx="3187">
                  <c:v>608</c:v>
                </c:pt>
                <c:pt idx="3188">
                  <c:v>608</c:v>
                </c:pt>
                <c:pt idx="3189">
                  <c:v>608</c:v>
                </c:pt>
                <c:pt idx="3190">
                  <c:v>608</c:v>
                </c:pt>
                <c:pt idx="3191">
                  <c:v>609</c:v>
                </c:pt>
                <c:pt idx="3192">
                  <c:v>607</c:v>
                </c:pt>
                <c:pt idx="3193">
                  <c:v>608</c:v>
                </c:pt>
                <c:pt idx="3194">
                  <c:v>607</c:v>
                </c:pt>
                <c:pt idx="3195">
                  <c:v>608</c:v>
                </c:pt>
                <c:pt idx="3196">
                  <c:v>608</c:v>
                </c:pt>
                <c:pt idx="3197">
                  <c:v>608</c:v>
                </c:pt>
                <c:pt idx="3198">
                  <c:v>609</c:v>
                </c:pt>
                <c:pt idx="3199">
                  <c:v>609</c:v>
                </c:pt>
                <c:pt idx="3200">
                  <c:v>609</c:v>
                </c:pt>
                <c:pt idx="3201">
                  <c:v>610</c:v>
                </c:pt>
                <c:pt idx="3202">
                  <c:v>610</c:v>
                </c:pt>
                <c:pt idx="3203">
                  <c:v>609</c:v>
                </c:pt>
                <c:pt idx="3204">
                  <c:v>609</c:v>
                </c:pt>
                <c:pt idx="3205">
                  <c:v>609</c:v>
                </c:pt>
                <c:pt idx="3206">
                  <c:v>609</c:v>
                </c:pt>
                <c:pt idx="3207">
                  <c:v>609</c:v>
                </c:pt>
                <c:pt idx="3208">
                  <c:v>610</c:v>
                </c:pt>
                <c:pt idx="3209">
                  <c:v>609</c:v>
                </c:pt>
                <c:pt idx="3210">
                  <c:v>610</c:v>
                </c:pt>
                <c:pt idx="3211">
                  <c:v>610</c:v>
                </c:pt>
                <c:pt idx="3212">
                  <c:v>610</c:v>
                </c:pt>
                <c:pt idx="3213">
                  <c:v>610</c:v>
                </c:pt>
                <c:pt idx="3214">
                  <c:v>610</c:v>
                </c:pt>
                <c:pt idx="3215">
                  <c:v>610</c:v>
                </c:pt>
                <c:pt idx="3216">
                  <c:v>612</c:v>
                </c:pt>
                <c:pt idx="3217">
                  <c:v>611</c:v>
                </c:pt>
                <c:pt idx="3218">
                  <c:v>611</c:v>
                </c:pt>
                <c:pt idx="3219">
                  <c:v>611</c:v>
                </c:pt>
                <c:pt idx="3220">
                  <c:v>612</c:v>
                </c:pt>
                <c:pt idx="3221">
                  <c:v>611</c:v>
                </c:pt>
                <c:pt idx="3222">
                  <c:v>611</c:v>
                </c:pt>
                <c:pt idx="3223">
                  <c:v>612</c:v>
                </c:pt>
                <c:pt idx="3224">
                  <c:v>610</c:v>
                </c:pt>
                <c:pt idx="3225">
                  <c:v>611</c:v>
                </c:pt>
                <c:pt idx="3226">
                  <c:v>612</c:v>
                </c:pt>
                <c:pt idx="3227">
                  <c:v>611</c:v>
                </c:pt>
                <c:pt idx="3228">
                  <c:v>611</c:v>
                </c:pt>
                <c:pt idx="3229">
                  <c:v>612</c:v>
                </c:pt>
                <c:pt idx="3230">
                  <c:v>611</c:v>
                </c:pt>
                <c:pt idx="3231">
                  <c:v>612</c:v>
                </c:pt>
                <c:pt idx="3232">
                  <c:v>612</c:v>
                </c:pt>
                <c:pt idx="3233">
                  <c:v>612</c:v>
                </c:pt>
                <c:pt idx="3234">
                  <c:v>613</c:v>
                </c:pt>
                <c:pt idx="3235">
                  <c:v>612</c:v>
                </c:pt>
                <c:pt idx="3236">
                  <c:v>612</c:v>
                </c:pt>
                <c:pt idx="3237">
                  <c:v>613</c:v>
                </c:pt>
                <c:pt idx="3238">
                  <c:v>613</c:v>
                </c:pt>
                <c:pt idx="3239">
                  <c:v>612</c:v>
                </c:pt>
                <c:pt idx="3240">
                  <c:v>612</c:v>
                </c:pt>
                <c:pt idx="3241">
                  <c:v>612</c:v>
                </c:pt>
                <c:pt idx="3242">
                  <c:v>612</c:v>
                </c:pt>
                <c:pt idx="3243">
                  <c:v>611</c:v>
                </c:pt>
                <c:pt idx="3244">
                  <c:v>611</c:v>
                </c:pt>
                <c:pt idx="3245">
                  <c:v>612</c:v>
                </c:pt>
                <c:pt idx="3246">
                  <c:v>611</c:v>
                </c:pt>
                <c:pt idx="3247">
                  <c:v>611</c:v>
                </c:pt>
                <c:pt idx="3248">
                  <c:v>611</c:v>
                </c:pt>
                <c:pt idx="3249">
                  <c:v>611</c:v>
                </c:pt>
                <c:pt idx="3250">
                  <c:v>611</c:v>
                </c:pt>
                <c:pt idx="3251">
                  <c:v>611</c:v>
                </c:pt>
                <c:pt idx="3252">
                  <c:v>612</c:v>
                </c:pt>
                <c:pt idx="3253">
                  <c:v>612</c:v>
                </c:pt>
                <c:pt idx="3254">
                  <c:v>611</c:v>
                </c:pt>
                <c:pt idx="3255">
                  <c:v>612</c:v>
                </c:pt>
                <c:pt idx="3256">
                  <c:v>613</c:v>
                </c:pt>
                <c:pt idx="3257">
                  <c:v>612</c:v>
                </c:pt>
                <c:pt idx="3258">
                  <c:v>612</c:v>
                </c:pt>
                <c:pt idx="3259">
                  <c:v>612</c:v>
                </c:pt>
                <c:pt idx="3260">
                  <c:v>611</c:v>
                </c:pt>
                <c:pt idx="3261">
                  <c:v>612</c:v>
                </c:pt>
                <c:pt idx="3262">
                  <c:v>611</c:v>
                </c:pt>
                <c:pt idx="3263">
                  <c:v>611</c:v>
                </c:pt>
                <c:pt idx="3264">
                  <c:v>611</c:v>
                </c:pt>
                <c:pt idx="3265">
                  <c:v>611</c:v>
                </c:pt>
                <c:pt idx="3266">
                  <c:v>611</c:v>
                </c:pt>
                <c:pt idx="3267">
                  <c:v>611</c:v>
                </c:pt>
                <c:pt idx="3268">
                  <c:v>611</c:v>
                </c:pt>
                <c:pt idx="3269">
                  <c:v>611</c:v>
                </c:pt>
                <c:pt idx="3270">
                  <c:v>611</c:v>
                </c:pt>
                <c:pt idx="3271">
                  <c:v>612</c:v>
                </c:pt>
                <c:pt idx="3272">
                  <c:v>611</c:v>
                </c:pt>
                <c:pt idx="3273">
                  <c:v>612</c:v>
                </c:pt>
                <c:pt idx="3274">
                  <c:v>612</c:v>
                </c:pt>
                <c:pt idx="3275">
                  <c:v>612</c:v>
                </c:pt>
                <c:pt idx="3276">
                  <c:v>612</c:v>
                </c:pt>
                <c:pt idx="3277">
                  <c:v>613</c:v>
                </c:pt>
                <c:pt idx="3278">
                  <c:v>612</c:v>
                </c:pt>
                <c:pt idx="3279">
                  <c:v>611</c:v>
                </c:pt>
                <c:pt idx="3280">
                  <c:v>612</c:v>
                </c:pt>
                <c:pt idx="3281">
                  <c:v>612</c:v>
                </c:pt>
                <c:pt idx="3282">
                  <c:v>612</c:v>
                </c:pt>
                <c:pt idx="3283">
                  <c:v>611</c:v>
                </c:pt>
                <c:pt idx="3284">
                  <c:v>611</c:v>
                </c:pt>
                <c:pt idx="3285">
                  <c:v>611</c:v>
                </c:pt>
                <c:pt idx="3286">
                  <c:v>611</c:v>
                </c:pt>
                <c:pt idx="3287">
                  <c:v>611</c:v>
                </c:pt>
                <c:pt idx="3288">
                  <c:v>611</c:v>
                </c:pt>
                <c:pt idx="3289">
                  <c:v>610</c:v>
                </c:pt>
                <c:pt idx="3290">
                  <c:v>611</c:v>
                </c:pt>
                <c:pt idx="3291">
                  <c:v>610</c:v>
                </c:pt>
                <c:pt idx="3292">
                  <c:v>612</c:v>
                </c:pt>
                <c:pt idx="3293">
                  <c:v>614</c:v>
                </c:pt>
                <c:pt idx="3294">
                  <c:v>618</c:v>
                </c:pt>
                <c:pt idx="3295">
                  <c:v>624</c:v>
                </c:pt>
                <c:pt idx="3296">
                  <c:v>630</c:v>
                </c:pt>
                <c:pt idx="3297">
                  <c:v>636</c:v>
                </c:pt>
                <c:pt idx="3298">
                  <c:v>640</c:v>
                </c:pt>
                <c:pt idx="3299">
                  <c:v>642</c:v>
                </c:pt>
                <c:pt idx="3300">
                  <c:v>645</c:v>
                </c:pt>
                <c:pt idx="3301">
                  <c:v>646</c:v>
                </c:pt>
                <c:pt idx="3302">
                  <c:v>646</c:v>
                </c:pt>
                <c:pt idx="3303">
                  <c:v>646</c:v>
                </c:pt>
                <c:pt idx="3304">
                  <c:v>647</c:v>
                </c:pt>
                <c:pt idx="3305">
                  <c:v>646</c:v>
                </c:pt>
                <c:pt idx="3306">
                  <c:v>647</c:v>
                </c:pt>
                <c:pt idx="3307">
                  <c:v>649</c:v>
                </c:pt>
                <c:pt idx="3308">
                  <c:v>649</c:v>
                </c:pt>
                <c:pt idx="3309">
                  <c:v>650</c:v>
                </c:pt>
                <c:pt idx="3310">
                  <c:v>651</c:v>
                </c:pt>
                <c:pt idx="3311">
                  <c:v>651</c:v>
                </c:pt>
                <c:pt idx="3312">
                  <c:v>651</c:v>
                </c:pt>
                <c:pt idx="3313">
                  <c:v>653</c:v>
                </c:pt>
                <c:pt idx="3314">
                  <c:v>651</c:v>
                </c:pt>
                <c:pt idx="3315">
                  <c:v>651</c:v>
                </c:pt>
                <c:pt idx="3316">
                  <c:v>652</c:v>
                </c:pt>
                <c:pt idx="3317">
                  <c:v>651</c:v>
                </c:pt>
                <c:pt idx="3318">
                  <c:v>651</c:v>
                </c:pt>
                <c:pt idx="3319">
                  <c:v>652</c:v>
                </c:pt>
                <c:pt idx="3320">
                  <c:v>652</c:v>
                </c:pt>
                <c:pt idx="3321">
                  <c:v>652</c:v>
                </c:pt>
                <c:pt idx="3322">
                  <c:v>652</c:v>
                </c:pt>
                <c:pt idx="3323">
                  <c:v>652</c:v>
                </c:pt>
                <c:pt idx="3324">
                  <c:v>652</c:v>
                </c:pt>
                <c:pt idx="3325">
                  <c:v>652</c:v>
                </c:pt>
                <c:pt idx="3326">
                  <c:v>652</c:v>
                </c:pt>
                <c:pt idx="3327">
                  <c:v>652</c:v>
                </c:pt>
                <c:pt idx="3328">
                  <c:v>652</c:v>
                </c:pt>
                <c:pt idx="3329">
                  <c:v>653</c:v>
                </c:pt>
                <c:pt idx="3330">
                  <c:v>653</c:v>
                </c:pt>
                <c:pt idx="3331">
                  <c:v>653</c:v>
                </c:pt>
                <c:pt idx="3332">
                  <c:v>652</c:v>
                </c:pt>
                <c:pt idx="3333">
                  <c:v>653</c:v>
                </c:pt>
                <c:pt idx="3334">
                  <c:v>653</c:v>
                </c:pt>
                <c:pt idx="3335">
                  <c:v>653</c:v>
                </c:pt>
                <c:pt idx="3336">
                  <c:v>652</c:v>
                </c:pt>
                <c:pt idx="3337">
                  <c:v>653</c:v>
                </c:pt>
                <c:pt idx="3338">
                  <c:v>653</c:v>
                </c:pt>
                <c:pt idx="3339">
                  <c:v>652</c:v>
                </c:pt>
                <c:pt idx="3340">
                  <c:v>650</c:v>
                </c:pt>
                <c:pt idx="3341">
                  <c:v>649</c:v>
                </c:pt>
                <c:pt idx="3342">
                  <c:v>645</c:v>
                </c:pt>
                <c:pt idx="3343">
                  <c:v>638</c:v>
                </c:pt>
                <c:pt idx="3344">
                  <c:v>631</c:v>
                </c:pt>
                <c:pt idx="3345">
                  <c:v>625</c:v>
                </c:pt>
                <c:pt idx="3346">
                  <c:v>620</c:v>
                </c:pt>
                <c:pt idx="3347">
                  <c:v>618</c:v>
                </c:pt>
                <c:pt idx="3348">
                  <c:v>617</c:v>
                </c:pt>
                <c:pt idx="3349">
                  <c:v>616</c:v>
                </c:pt>
                <c:pt idx="3350">
                  <c:v>616</c:v>
                </c:pt>
                <c:pt idx="3351">
                  <c:v>616</c:v>
                </c:pt>
                <c:pt idx="3352">
                  <c:v>616</c:v>
                </c:pt>
                <c:pt idx="3353">
                  <c:v>616</c:v>
                </c:pt>
                <c:pt idx="3354">
                  <c:v>616</c:v>
                </c:pt>
                <c:pt idx="3355">
                  <c:v>616</c:v>
                </c:pt>
                <c:pt idx="3356">
                  <c:v>616</c:v>
                </c:pt>
                <c:pt idx="3357">
                  <c:v>616</c:v>
                </c:pt>
                <c:pt idx="3358">
                  <c:v>616</c:v>
                </c:pt>
                <c:pt idx="3359">
                  <c:v>617</c:v>
                </c:pt>
                <c:pt idx="3360">
                  <c:v>617</c:v>
                </c:pt>
                <c:pt idx="3361">
                  <c:v>618</c:v>
                </c:pt>
                <c:pt idx="3362">
                  <c:v>619</c:v>
                </c:pt>
                <c:pt idx="3363">
                  <c:v>619</c:v>
                </c:pt>
                <c:pt idx="3364">
                  <c:v>620</c:v>
                </c:pt>
                <c:pt idx="3365">
                  <c:v>620</c:v>
                </c:pt>
                <c:pt idx="3366">
                  <c:v>621</c:v>
                </c:pt>
                <c:pt idx="3367">
                  <c:v>622</c:v>
                </c:pt>
                <c:pt idx="3368">
                  <c:v>622</c:v>
                </c:pt>
                <c:pt idx="3369">
                  <c:v>622</c:v>
                </c:pt>
                <c:pt idx="3370">
                  <c:v>621</c:v>
                </c:pt>
                <c:pt idx="3371">
                  <c:v>622</c:v>
                </c:pt>
                <c:pt idx="3372">
                  <c:v>622</c:v>
                </c:pt>
                <c:pt idx="3373">
                  <c:v>622</c:v>
                </c:pt>
                <c:pt idx="3374">
                  <c:v>624</c:v>
                </c:pt>
                <c:pt idx="3375">
                  <c:v>625</c:v>
                </c:pt>
                <c:pt idx="3376">
                  <c:v>629</c:v>
                </c:pt>
                <c:pt idx="3377">
                  <c:v>636</c:v>
                </c:pt>
                <c:pt idx="3378">
                  <c:v>641</c:v>
                </c:pt>
                <c:pt idx="3379">
                  <c:v>643</c:v>
                </c:pt>
                <c:pt idx="3380">
                  <c:v>648</c:v>
                </c:pt>
                <c:pt idx="3381">
                  <c:v>648</c:v>
                </c:pt>
                <c:pt idx="3382">
                  <c:v>648</c:v>
                </c:pt>
                <c:pt idx="3383">
                  <c:v>649</c:v>
                </c:pt>
                <c:pt idx="3384">
                  <c:v>649</c:v>
                </c:pt>
                <c:pt idx="3385">
                  <c:v>650</c:v>
                </c:pt>
                <c:pt idx="3386">
                  <c:v>651</c:v>
                </c:pt>
                <c:pt idx="3387">
                  <c:v>652</c:v>
                </c:pt>
                <c:pt idx="3388">
                  <c:v>652</c:v>
                </c:pt>
                <c:pt idx="3389">
                  <c:v>653</c:v>
                </c:pt>
                <c:pt idx="3390">
                  <c:v>654</c:v>
                </c:pt>
                <c:pt idx="3391">
                  <c:v>654</c:v>
                </c:pt>
                <c:pt idx="3392">
                  <c:v>654</c:v>
                </c:pt>
                <c:pt idx="3393">
                  <c:v>655</c:v>
                </c:pt>
                <c:pt idx="3394">
                  <c:v>654</c:v>
                </c:pt>
                <c:pt idx="3395">
                  <c:v>655</c:v>
                </c:pt>
                <c:pt idx="3396">
                  <c:v>656</c:v>
                </c:pt>
                <c:pt idx="3397">
                  <c:v>655</c:v>
                </c:pt>
                <c:pt idx="3398">
                  <c:v>655</c:v>
                </c:pt>
                <c:pt idx="3399">
                  <c:v>656</c:v>
                </c:pt>
                <c:pt idx="3400">
                  <c:v>654</c:v>
                </c:pt>
                <c:pt idx="3401">
                  <c:v>656</c:v>
                </c:pt>
                <c:pt idx="3402">
                  <c:v>655</c:v>
                </c:pt>
                <c:pt idx="3403">
                  <c:v>656</c:v>
                </c:pt>
                <c:pt idx="3404">
                  <c:v>655</c:v>
                </c:pt>
                <c:pt idx="3405">
                  <c:v>656</c:v>
                </c:pt>
                <c:pt idx="3406">
                  <c:v>656</c:v>
                </c:pt>
                <c:pt idx="3407">
                  <c:v>656</c:v>
                </c:pt>
                <c:pt idx="3408">
                  <c:v>655</c:v>
                </c:pt>
                <c:pt idx="3409">
                  <c:v>656</c:v>
                </c:pt>
                <c:pt idx="3410">
                  <c:v>655</c:v>
                </c:pt>
                <c:pt idx="3411">
                  <c:v>656</c:v>
                </c:pt>
                <c:pt idx="3412">
                  <c:v>656</c:v>
                </c:pt>
                <c:pt idx="3413">
                  <c:v>656</c:v>
                </c:pt>
                <c:pt idx="3414">
                  <c:v>656</c:v>
                </c:pt>
                <c:pt idx="3415">
                  <c:v>656</c:v>
                </c:pt>
                <c:pt idx="3416">
                  <c:v>656</c:v>
                </c:pt>
                <c:pt idx="3417">
                  <c:v>656</c:v>
                </c:pt>
                <c:pt idx="3418">
                  <c:v>653</c:v>
                </c:pt>
                <c:pt idx="3419">
                  <c:v>651</c:v>
                </c:pt>
                <c:pt idx="3420">
                  <c:v>646</c:v>
                </c:pt>
                <c:pt idx="3421">
                  <c:v>640</c:v>
                </c:pt>
                <c:pt idx="3422">
                  <c:v>634</c:v>
                </c:pt>
                <c:pt idx="3423">
                  <c:v>629</c:v>
                </c:pt>
                <c:pt idx="3424">
                  <c:v>625</c:v>
                </c:pt>
                <c:pt idx="3425">
                  <c:v>621</c:v>
                </c:pt>
                <c:pt idx="3426">
                  <c:v>618</c:v>
                </c:pt>
                <c:pt idx="3427">
                  <c:v>616</c:v>
                </c:pt>
                <c:pt idx="3428">
                  <c:v>614</c:v>
                </c:pt>
                <c:pt idx="3429">
                  <c:v>612</c:v>
                </c:pt>
                <c:pt idx="3430">
                  <c:v>611</c:v>
                </c:pt>
                <c:pt idx="3431">
                  <c:v>611</c:v>
                </c:pt>
                <c:pt idx="3432">
                  <c:v>611</c:v>
                </c:pt>
                <c:pt idx="3433">
                  <c:v>610</c:v>
                </c:pt>
                <c:pt idx="3434">
                  <c:v>610</c:v>
                </c:pt>
                <c:pt idx="3435">
                  <c:v>611</c:v>
                </c:pt>
                <c:pt idx="3436">
                  <c:v>611</c:v>
                </c:pt>
                <c:pt idx="3437">
                  <c:v>611</c:v>
                </c:pt>
                <c:pt idx="3438">
                  <c:v>612</c:v>
                </c:pt>
                <c:pt idx="3439">
                  <c:v>612</c:v>
                </c:pt>
                <c:pt idx="3440">
                  <c:v>612</c:v>
                </c:pt>
                <c:pt idx="3441">
                  <c:v>612</c:v>
                </c:pt>
                <c:pt idx="3442">
                  <c:v>612</c:v>
                </c:pt>
                <c:pt idx="3443">
                  <c:v>611</c:v>
                </c:pt>
                <c:pt idx="3444">
                  <c:v>612</c:v>
                </c:pt>
                <c:pt idx="3445">
                  <c:v>611</c:v>
                </c:pt>
                <c:pt idx="3446">
                  <c:v>612</c:v>
                </c:pt>
                <c:pt idx="3447">
                  <c:v>611</c:v>
                </c:pt>
                <c:pt idx="3448">
                  <c:v>611</c:v>
                </c:pt>
                <c:pt idx="3449">
                  <c:v>611</c:v>
                </c:pt>
                <c:pt idx="3450">
                  <c:v>611</c:v>
                </c:pt>
                <c:pt idx="3451">
                  <c:v>610</c:v>
                </c:pt>
                <c:pt idx="3452">
                  <c:v>611</c:v>
                </c:pt>
                <c:pt idx="3453">
                  <c:v>610</c:v>
                </c:pt>
                <c:pt idx="3454">
                  <c:v>610</c:v>
                </c:pt>
                <c:pt idx="3455">
                  <c:v>611</c:v>
                </c:pt>
                <c:pt idx="3456">
                  <c:v>610</c:v>
                </c:pt>
                <c:pt idx="3457">
                  <c:v>611</c:v>
                </c:pt>
                <c:pt idx="3458">
                  <c:v>611</c:v>
                </c:pt>
                <c:pt idx="3459">
                  <c:v>611</c:v>
                </c:pt>
                <c:pt idx="3460">
                  <c:v>612</c:v>
                </c:pt>
                <c:pt idx="3461">
                  <c:v>612</c:v>
                </c:pt>
                <c:pt idx="3462">
                  <c:v>612</c:v>
                </c:pt>
                <c:pt idx="3463">
                  <c:v>612</c:v>
                </c:pt>
                <c:pt idx="3464">
                  <c:v>613</c:v>
                </c:pt>
                <c:pt idx="3465">
                  <c:v>613</c:v>
                </c:pt>
                <c:pt idx="3466">
                  <c:v>613</c:v>
                </c:pt>
                <c:pt idx="3467">
                  <c:v>614</c:v>
                </c:pt>
                <c:pt idx="3468">
                  <c:v>614</c:v>
                </c:pt>
                <c:pt idx="3469">
                  <c:v>614</c:v>
                </c:pt>
                <c:pt idx="3470">
                  <c:v>614</c:v>
                </c:pt>
                <c:pt idx="3471">
                  <c:v>614</c:v>
                </c:pt>
                <c:pt idx="3472">
                  <c:v>613</c:v>
                </c:pt>
                <c:pt idx="3473">
                  <c:v>613</c:v>
                </c:pt>
                <c:pt idx="3474">
                  <c:v>614</c:v>
                </c:pt>
                <c:pt idx="3475">
                  <c:v>613</c:v>
                </c:pt>
                <c:pt idx="3476">
                  <c:v>613</c:v>
                </c:pt>
                <c:pt idx="3477">
                  <c:v>614</c:v>
                </c:pt>
                <c:pt idx="3478">
                  <c:v>614</c:v>
                </c:pt>
                <c:pt idx="3479">
                  <c:v>613</c:v>
                </c:pt>
                <c:pt idx="3480">
                  <c:v>612</c:v>
                </c:pt>
                <c:pt idx="3481">
                  <c:v>610</c:v>
                </c:pt>
                <c:pt idx="3482">
                  <c:v>609</c:v>
                </c:pt>
                <c:pt idx="3483">
                  <c:v>606</c:v>
                </c:pt>
                <c:pt idx="3484">
                  <c:v>606</c:v>
                </c:pt>
                <c:pt idx="3485">
                  <c:v>606</c:v>
                </c:pt>
                <c:pt idx="3486">
                  <c:v>605</c:v>
                </c:pt>
                <c:pt idx="3487">
                  <c:v>606</c:v>
                </c:pt>
                <c:pt idx="3488">
                  <c:v>605</c:v>
                </c:pt>
                <c:pt idx="3489">
                  <c:v>604</c:v>
                </c:pt>
                <c:pt idx="3490">
                  <c:v>606</c:v>
                </c:pt>
                <c:pt idx="3491">
                  <c:v>605</c:v>
                </c:pt>
                <c:pt idx="3492">
                  <c:v>605</c:v>
                </c:pt>
                <c:pt idx="3493">
                  <c:v>606</c:v>
                </c:pt>
                <c:pt idx="3494">
                  <c:v>605</c:v>
                </c:pt>
                <c:pt idx="3495">
                  <c:v>604</c:v>
                </c:pt>
                <c:pt idx="3496">
                  <c:v>605</c:v>
                </c:pt>
                <c:pt idx="3497">
                  <c:v>605</c:v>
                </c:pt>
                <c:pt idx="3498">
                  <c:v>605</c:v>
                </c:pt>
                <c:pt idx="3499">
                  <c:v>605</c:v>
                </c:pt>
                <c:pt idx="3500">
                  <c:v>606</c:v>
                </c:pt>
                <c:pt idx="3501">
                  <c:v>605</c:v>
                </c:pt>
                <c:pt idx="3502">
                  <c:v>605</c:v>
                </c:pt>
                <c:pt idx="3503">
                  <c:v>606</c:v>
                </c:pt>
                <c:pt idx="3504">
                  <c:v>605</c:v>
                </c:pt>
                <c:pt idx="3505">
                  <c:v>605</c:v>
                </c:pt>
                <c:pt idx="3506">
                  <c:v>606</c:v>
                </c:pt>
                <c:pt idx="3507">
                  <c:v>604</c:v>
                </c:pt>
                <c:pt idx="3508">
                  <c:v>604</c:v>
                </c:pt>
                <c:pt idx="3509">
                  <c:v>604</c:v>
                </c:pt>
                <c:pt idx="3510">
                  <c:v>603</c:v>
                </c:pt>
                <c:pt idx="3511">
                  <c:v>602</c:v>
                </c:pt>
                <c:pt idx="3512">
                  <c:v>601</c:v>
                </c:pt>
                <c:pt idx="3513">
                  <c:v>600</c:v>
                </c:pt>
                <c:pt idx="3514">
                  <c:v>601</c:v>
                </c:pt>
                <c:pt idx="3515">
                  <c:v>599</c:v>
                </c:pt>
                <c:pt idx="3516">
                  <c:v>600</c:v>
                </c:pt>
                <c:pt idx="3517">
                  <c:v>600</c:v>
                </c:pt>
                <c:pt idx="3518">
                  <c:v>600</c:v>
                </c:pt>
                <c:pt idx="3519">
                  <c:v>600</c:v>
                </c:pt>
                <c:pt idx="3520">
                  <c:v>601</c:v>
                </c:pt>
                <c:pt idx="3521">
                  <c:v>601</c:v>
                </c:pt>
                <c:pt idx="3522">
                  <c:v>602</c:v>
                </c:pt>
                <c:pt idx="3523">
                  <c:v>602</c:v>
                </c:pt>
                <c:pt idx="3524">
                  <c:v>603</c:v>
                </c:pt>
                <c:pt idx="3525">
                  <c:v>604</c:v>
                </c:pt>
                <c:pt idx="3526">
                  <c:v>603</c:v>
                </c:pt>
                <c:pt idx="3527">
                  <c:v>604</c:v>
                </c:pt>
                <c:pt idx="3528">
                  <c:v>603</c:v>
                </c:pt>
                <c:pt idx="3529">
                  <c:v>605</c:v>
                </c:pt>
                <c:pt idx="3530">
                  <c:v>605</c:v>
                </c:pt>
                <c:pt idx="3531">
                  <c:v>605</c:v>
                </c:pt>
                <c:pt idx="3532">
                  <c:v>606</c:v>
                </c:pt>
                <c:pt idx="3533">
                  <c:v>606</c:v>
                </c:pt>
                <c:pt idx="3534">
                  <c:v>606</c:v>
                </c:pt>
                <c:pt idx="3535">
                  <c:v>607</c:v>
                </c:pt>
                <c:pt idx="3536">
                  <c:v>606</c:v>
                </c:pt>
                <c:pt idx="3537">
                  <c:v>605</c:v>
                </c:pt>
                <c:pt idx="3538">
                  <c:v>607</c:v>
                </c:pt>
                <c:pt idx="3539">
                  <c:v>607</c:v>
                </c:pt>
                <c:pt idx="3540">
                  <c:v>607</c:v>
                </c:pt>
                <c:pt idx="3541">
                  <c:v>608</c:v>
                </c:pt>
                <c:pt idx="3542">
                  <c:v>607</c:v>
                </c:pt>
                <c:pt idx="3543">
                  <c:v>608</c:v>
                </c:pt>
                <c:pt idx="3544">
                  <c:v>608</c:v>
                </c:pt>
                <c:pt idx="3545">
                  <c:v>608</c:v>
                </c:pt>
                <c:pt idx="3546">
                  <c:v>609</c:v>
                </c:pt>
                <c:pt idx="3547">
                  <c:v>607</c:v>
                </c:pt>
                <c:pt idx="3548">
                  <c:v>608</c:v>
                </c:pt>
                <c:pt idx="3549">
                  <c:v>607</c:v>
                </c:pt>
                <c:pt idx="3550">
                  <c:v>607</c:v>
                </c:pt>
                <c:pt idx="3551">
                  <c:v>608</c:v>
                </c:pt>
                <c:pt idx="3552">
                  <c:v>607</c:v>
                </c:pt>
                <c:pt idx="3553">
                  <c:v>607</c:v>
                </c:pt>
                <c:pt idx="3554">
                  <c:v>607</c:v>
                </c:pt>
                <c:pt idx="3555">
                  <c:v>607</c:v>
                </c:pt>
                <c:pt idx="3556">
                  <c:v>608</c:v>
                </c:pt>
                <c:pt idx="3557">
                  <c:v>609</c:v>
                </c:pt>
                <c:pt idx="3558">
                  <c:v>608</c:v>
                </c:pt>
                <c:pt idx="3559">
                  <c:v>609</c:v>
                </c:pt>
                <c:pt idx="3560">
                  <c:v>609</c:v>
                </c:pt>
                <c:pt idx="3561">
                  <c:v>609</c:v>
                </c:pt>
                <c:pt idx="3562">
                  <c:v>609</c:v>
                </c:pt>
                <c:pt idx="3563">
                  <c:v>610</c:v>
                </c:pt>
                <c:pt idx="3564">
                  <c:v>609</c:v>
                </c:pt>
                <c:pt idx="3565">
                  <c:v>608</c:v>
                </c:pt>
                <c:pt idx="3566">
                  <c:v>608</c:v>
                </c:pt>
                <c:pt idx="3567">
                  <c:v>607</c:v>
                </c:pt>
                <c:pt idx="3568">
                  <c:v>607</c:v>
                </c:pt>
                <c:pt idx="3569">
                  <c:v>606</c:v>
                </c:pt>
                <c:pt idx="3570">
                  <c:v>606</c:v>
                </c:pt>
                <c:pt idx="3571">
                  <c:v>607</c:v>
                </c:pt>
                <c:pt idx="3572">
                  <c:v>606</c:v>
                </c:pt>
                <c:pt idx="3573">
                  <c:v>606</c:v>
                </c:pt>
                <c:pt idx="3574">
                  <c:v>606</c:v>
                </c:pt>
                <c:pt idx="3575">
                  <c:v>607</c:v>
                </c:pt>
                <c:pt idx="3576">
                  <c:v>607</c:v>
                </c:pt>
                <c:pt idx="3577">
                  <c:v>607</c:v>
                </c:pt>
                <c:pt idx="3578">
                  <c:v>607</c:v>
                </c:pt>
                <c:pt idx="3579">
                  <c:v>608</c:v>
                </c:pt>
                <c:pt idx="3580">
                  <c:v>607</c:v>
                </c:pt>
                <c:pt idx="3581">
                  <c:v>607</c:v>
                </c:pt>
                <c:pt idx="3582">
                  <c:v>607</c:v>
                </c:pt>
                <c:pt idx="3583">
                  <c:v>607</c:v>
                </c:pt>
                <c:pt idx="3584">
                  <c:v>606</c:v>
                </c:pt>
                <c:pt idx="3585">
                  <c:v>606</c:v>
                </c:pt>
                <c:pt idx="3586">
                  <c:v>606</c:v>
                </c:pt>
                <c:pt idx="3587">
                  <c:v>607</c:v>
                </c:pt>
                <c:pt idx="3588">
                  <c:v>607</c:v>
                </c:pt>
                <c:pt idx="3589">
                  <c:v>608</c:v>
                </c:pt>
                <c:pt idx="3590">
                  <c:v>609</c:v>
                </c:pt>
                <c:pt idx="3591">
                  <c:v>609</c:v>
                </c:pt>
                <c:pt idx="3592">
                  <c:v>609</c:v>
                </c:pt>
                <c:pt idx="3593">
                  <c:v>612</c:v>
                </c:pt>
                <c:pt idx="3594">
                  <c:v>612</c:v>
                </c:pt>
                <c:pt idx="3595">
                  <c:v>612</c:v>
                </c:pt>
                <c:pt idx="3596">
                  <c:v>614</c:v>
                </c:pt>
                <c:pt idx="3597">
                  <c:v>617</c:v>
                </c:pt>
                <c:pt idx="3598">
                  <c:v>622</c:v>
                </c:pt>
                <c:pt idx="3599">
                  <c:v>629</c:v>
                </c:pt>
                <c:pt idx="3600">
                  <c:v>636</c:v>
                </c:pt>
                <c:pt idx="3601">
                  <c:v>640</c:v>
                </c:pt>
                <c:pt idx="3602">
                  <c:v>642</c:v>
                </c:pt>
                <c:pt idx="3603">
                  <c:v>645</c:v>
                </c:pt>
                <c:pt idx="3604">
                  <c:v>648</c:v>
                </c:pt>
                <c:pt idx="3605">
                  <c:v>649</c:v>
                </c:pt>
                <c:pt idx="3606">
                  <c:v>649</c:v>
                </c:pt>
                <c:pt idx="3607">
                  <c:v>649</c:v>
                </c:pt>
                <c:pt idx="3608">
                  <c:v>650</c:v>
                </c:pt>
                <c:pt idx="3609">
                  <c:v>651</c:v>
                </c:pt>
                <c:pt idx="3610">
                  <c:v>650</c:v>
                </c:pt>
                <c:pt idx="3611">
                  <c:v>651</c:v>
                </c:pt>
                <c:pt idx="3612">
                  <c:v>651</c:v>
                </c:pt>
                <c:pt idx="3613">
                  <c:v>651</c:v>
                </c:pt>
                <c:pt idx="3614">
                  <c:v>651</c:v>
                </c:pt>
                <c:pt idx="3615">
                  <c:v>651</c:v>
                </c:pt>
                <c:pt idx="3616">
                  <c:v>650</c:v>
                </c:pt>
                <c:pt idx="3617">
                  <c:v>652</c:v>
                </c:pt>
                <c:pt idx="3618">
                  <c:v>651</c:v>
                </c:pt>
                <c:pt idx="3619">
                  <c:v>651</c:v>
                </c:pt>
                <c:pt idx="3620">
                  <c:v>651</c:v>
                </c:pt>
                <c:pt idx="3621">
                  <c:v>652</c:v>
                </c:pt>
                <c:pt idx="3622">
                  <c:v>653</c:v>
                </c:pt>
                <c:pt idx="3623">
                  <c:v>652</c:v>
                </c:pt>
                <c:pt idx="3624">
                  <c:v>652</c:v>
                </c:pt>
                <c:pt idx="3625">
                  <c:v>653</c:v>
                </c:pt>
                <c:pt idx="3626">
                  <c:v>652</c:v>
                </c:pt>
                <c:pt idx="3627">
                  <c:v>652</c:v>
                </c:pt>
                <c:pt idx="3628">
                  <c:v>652</c:v>
                </c:pt>
                <c:pt idx="3629">
                  <c:v>652</c:v>
                </c:pt>
                <c:pt idx="3630">
                  <c:v>652</c:v>
                </c:pt>
                <c:pt idx="3631">
                  <c:v>652</c:v>
                </c:pt>
                <c:pt idx="3632">
                  <c:v>651</c:v>
                </c:pt>
                <c:pt idx="3633">
                  <c:v>653</c:v>
                </c:pt>
                <c:pt idx="3634">
                  <c:v>651</c:v>
                </c:pt>
                <c:pt idx="3635">
                  <c:v>653</c:v>
                </c:pt>
                <c:pt idx="3636">
                  <c:v>652</c:v>
                </c:pt>
                <c:pt idx="3637">
                  <c:v>652</c:v>
                </c:pt>
                <c:pt idx="3638">
                  <c:v>653</c:v>
                </c:pt>
                <c:pt idx="3639">
                  <c:v>653</c:v>
                </c:pt>
                <c:pt idx="3640">
                  <c:v>653</c:v>
                </c:pt>
                <c:pt idx="3641">
                  <c:v>653</c:v>
                </c:pt>
                <c:pt idx="3642">
                  <c:v>653</c:v>
                </c:pt>
                <c:pt idx="3643">
                  <c:v>654</c:v>
                </c:pt>
                <c:pt idx="3644">
                  <c:v>653</c:v>
                </c:pt>
                <c:pt idx="3645">
                  <c:v>652</c:v>
                </c:pt>
                <c:pt idx="3646">
                  <c:v>653</c:v>
                </c:pt>
                <c:pt idx="3647">
                  <c:v>653</c:v>
                </c:pt>
                <c:pt idx="3648">
                  <c:v>653</c:v>
                </c:pt>
                <c:pt idx="3649">
                  <c:v>653</c:v>
                </c:pt>
                <c:pt idx="3650">
                  <c:v>653</c:v>
                </c:pt>
                <c:pt idx="3651">
                  <c:v>653</c:v>
                </c:pt>
                <c:pt idx="3652">
                  <c:v>654</c:v>
                </c:pt>
                <c:pt idx="3653">
                  <c:v>653</c:v>
                </c:pt>
                <c:pt idx="3654">
                  <c:v>654</c:v>
                </c:pt>
                <c:pt idx="3655">
                  <c:v>653</c:v>
                </c:pt>
                <c:pt idx="3656">
                  <c:v>653</c:v>
                </c:pt>
                <c:pt idx="3657">
                  <c:v>654</c:v>
                </c:pt>
                <c:pt idx="3658">
                  <c:v>654</c:v>
                </c:pt>
                <c:pt idx="3659">
                  <c:v>654</c:v>
                </c:pt>
                <c:pt idx="3660">
                  <c:v>653</c:v>
                </c:pt>
                <c:pt idx="3661">
                  <c:v>654</c:v>
                </c:pt>
                <c:pt idx="3662">
                  <c:v>654</c:v>
                </c:pt>
                <c:pt idx="3663">
                  <c:v>653</c:v>
                </c:pt>
                <c:pt idx="3664">
                  <c:v>653</c:v>
                </c:pt>
                <c:pt idx="3665">
                  <c:v>654</c:v>
                </c:pt>
                <c:pt idx="3666">
                  <c:v>652</c:v>
                </c:pt>
                <c:pt idx="3667">
                  <c:v>653</c:v>
                </c:pt>
                <c:pt idx="3668">
                  <c:v>653</c:v>
                </c:pt>
                <c:pt idx="3669">
                  <c:v>652</c:v>
                </c:pt>
                <c:pt idx="3670">
                  <c:v>654</c:v>
                </c:pt>
                <c:pt idx="3671">
                  <c:v>653</c:v>
                </c:pt>
                <c:pt idx="3672">
                  <c:v>653</c:v>
                </c:pt>
                <c:pt idx="3673">
                  <c:v>654</c:v>
                </c:pt>
                <c:pt idx="3674">
                  <c:v>654</c:v>
                </c:pt>
                <c:pt idx="3675">
                  <c:v>653</c:v>
                </c:pt>
                <c:pt idx="3676">
                  <c:v>652</c:v>
                </c:pt>
                <c:pt idx="3677">
                  <c:v>648</c:v>
                </c:pt>
                <c:pt idx="3678">
                  <c:v>643</c:v>
                </c:pt>
                <c:pt idx="3679">
                  <c:v>638</c:v>
                </c:pt>
                <c:pt idx="3680">
                  <c:v>635</c:v>
                </c:pt>
                <c:pt idx="3681">
                  <c:v>628</c:v>
                </c:pt>
                <c:pt idx="3682">
                  <c:v>622</c:v>
                </c:pt>
                <c:pt idx="3683">
                  <c:v>617</c:v>
                </c:pt>
                <c:pt idx="3684">
                  <c:v>612</c:v>
                </c:pt>
                <c:pt idx="3685">
                  <c:v>610</c:v>
                </c:pt>
                <c:pt idx="3686">
                  <c:v>609</c:v>
                </c:pt>
                <c:pt idx="3687">
                  <c:v>607</c:v>
                </c:pt>
                <c:pt idx="3688">
                  <c:v>605</c:v>
                </c:pt>
                <c:pt idx="3689">
                  <c:v>604</c:v>
                </c:pt>
                <c:pt idx="3690">
                  <c:v>602</c:v>
                </c:pt>
                <c:pt idx="3691">
                  <c:v>602</c:v>
                </c:pt>
                <c:pt idx="3692">
                  <c:v>601</c:v>
                </c:pt>
                <c:pt idx="3693">
                  <c:v>601</c:v>
                </c:pt>
                <c:pt idx="3694">
                  <c:v>601</c:v>
                </c:pt>
                <c:pt idx="3695">
                  <c:v>601</c:v>
                </c:pt>
                <c:pt idx="3696">
                  <c:v>602</c:v>
                </c:pt>
                <c:pt idx="3697">
                  <c:v>602</c:v>
                </c:pt>
                <c:pt idx="3698">
                  <c:v>601</c:v>
                </c:pt>
                <c:pt idx="3699">
                  <c:v>602</c:v>
                </c:pt>
                <c:pt idx="3700">
                  <c:v>602</c:v>
                </c:pt>
                <c:pt idx="3701">
                  <c:v>602</c:v>
                </c:pt>
                <c:pt idx="3702">
                  <c:v>602</c:v>
                </c:pt>
                <c:pt idx="3703">
                  <c:v>603</c:v>
                </c:pt>
                <c:pt idx="3704">
                  <c:v>603</c:v>
                </c:pt>
                <c:pt idx="3705">
                  <c:v>602</c:v>
                </c:pt>
                <c:pt idx="3706">
                  <c:v>603</c:v>
                </c:pt>
                <c:pt idx="3707">
                  <c:v>603</c:v>
                </c:pt>
                <c:pt idx="3708">
                  <c:v>602</c:v>
                </c:pt>
                <c:pt idx="3709">
                  <c:v>602</c:v>
                </c:pt>
                <c:pt idx="3710">
                  <c:v>603</c:v>
                </c:pt>
                <c:pt idx="3711">
                  <c:v>602</c:v>
                </c:pt>
                <c:pt idx="3712">
                  <c:v>603</c:v>
                </c:pt>
                <c:pt idx="3713">
                  <c:v>603</c:v>
                </c:pt>
                <c:pt idx="3714">
                  <c:v>603</c:v>
                </c:pt>
                <c:pt idx="3715">
                  <c:v>605</c:v>
                </c:pt>
                <c:pt idx="3716">
                  <c:v>605</c:v>
                </c:pt>
                <c:pt idx="3717">
                  <c:v>605</c:v>
                </c:pt>
                <c:pt idx="3718">
                  <c:v>606</c:v>
                </c:pt>
                <c:pt idx="3719">
                  <c:v>606</c:v>
                </c:pt>
                <c:pt idx="3720">
                  <c:v>606</c:v>
                </c:pt>
                <c:pt idx="3721">
                  <c:v>607</c:v>
                </c:pt>
                <c:pt idx="3722">
                  <c:v>607</c:v>
                </c:pt>
                <c:pt idx="3723">
                  <c:v>607</c:v>
                </c:pt>
                <c:pt idx="3724">
                  <c:v>607</c:v>
                </c:pt>
                <c:pt idx="3725">
                  <c:v>608</c:v>
                </c:pt>
                <c:pt idx="3726">
                  <c:v>608</c:v>
                </c:pt>
                <c:pt idx="3727">
                  <c:v>607</c:v>
                </c:pt>
                <c:pt idx="3728">
                  <c:v>608</c:v>
                </c:pt>
                <c:pt idx="3729">
                  <c:v>607</c:v>
                </c:pt>
                <c:pt idx="3730">
                  <c:v>608</c:v>
                </c:pt>
                <c:pt idx="3731">
                  <c:v>607</c:v>
                </c:pt>
                <c:pt idx="3732">
                  <c:v>607</c:v>
                </c:pt>
                <c:pt idx="3733">
                  <c:v>607</c:v>
                </c:pt>
                <c:pt idx="3734">
                  <c:v>607</c:v>
                </c:pt>
                <c:pt idx="3735">
                  <c:v>607</c:v>
                </c:pt>
                <c:pt idx="3736">
                  <c:v>608</c:v>
                </c:pt>
                <c:pt idx="3737">
                  <c:v>607</c:v>
                </c:pt>
                <c:pt idx="3738">
                  <c:v>608</c:v>
                </c:pt>
                <c:pt idx="3739">
                  <c:v>608</c:v>
                </c:pt>
                <c:pt idx="3740">
                  <c:v>608</c:v>
                </c:pt>
                <c:pt idx="3741">
                  <c:v>608</c:v>
                </c:pt>
                <c:pt idx="3742">
                  <c:v>607</c:v>
                </c:pt>
                <c:pt idx="3743">
                  <c:v>607</c:v>
                </c:pt>
                <c:pt idx="3744">
                  <c:v>608</c:v>
                </c:pt>
                <c:pt idx="3745">
                  <c:v>607</c:v>
                </c:pt>
                <c:pt idx="3746">
                  <c:v>607</c:v>
                </c:pt>
                <c:pt idx="3747">
                  <c:v>607</c:v>
                </c:pt>
                <c:pt idx="3748">
                  <c:v>608</c:v>
                </c:pt>
                <c:pt idx="3749">
                  <c:v>608</c:v>
                </c:pt>
                <c:pt idx="3750">
                  <c:v>608</c:v>
                </c:pt>
                <c:pt idx="3751">
                  <c:v>609</c:v>
                </c:pt>
                <c:pt idx="3752">
                  <c:v>608</c:v>
                </c:pt>
                <c:pt idx="3753">
                  <c:v>607</c:v>
                </c:pt>
                <c:pt idx="3754">
                  <c:v>607</c:v>
                </c:pt>
                <c:pt idx="3755">
                  <c:v>607</c:v>
                </c:pt>
                <c:pt idx="3756">
                  <c:v>606</c:v>
                </c:pt>
                <c:pt idx="3757">
                  <c:v>607</c:v>
                </c:pt>
                <c:pt idx="3758">
                  <c:v>606</c:v>
                </c:pt>
                <c:pt idx="3759">
                  <c:v>606</c:v>
                </c:pt>
                <c:pt idx="3760">
                  <c:v>606</c:v>
                </c:pt>
                <c:pt idx="3761">
                  <c:v>605</c:v>
                </c:pt>
                <c:pt idx="3762">
                  <c:v>606</c:v>
                </c:pt>
                <c:pt idx="3763">
                  <c:v>605</c:v>
                </c:pt>
                <c:pt idx="3764">
                  <c:v>605</c:v>
                </c:pt>
                <c:pt idx="3765">
                  <c:v>605</c:v>
                </c:pt>
                <c:pt idx="3766">
                  <c:v>605</c:v>
                </c:pt>
                <c:pt idx="3767">
                  <c:v>604</c:v>
                </c:pt>
                <c:pt idx="3768">
                  <c:v>604</c:v>
                </c:pt>
                <c:pt idx="3769">
                  <c:v>604</c:v>
                </c:pt>
                <c:pt idx="3770">
                  <c:v>605</c:v>
                </c:pt>
                <c:pt idx="3771">
                  <c:v>604</c:v>
                </c:pt>
                <c:pt idx="3772">
                  <c:v>605</c:v>
                </c:pt>
                <c:pt idx="3773">
                  <c:v>605</c:v>
                </c:pt>
                <c:pt idx="3774">
                  <c:v>604</c:v>
                </c:pt>
                <c:pt idx="3775">
                  <c:v>605</c:v>
                </c:pt>
                <c:pt idx="3776">
                  <c:v>605</c:v>
                </c:pt>
                <c:pt idx="3777">
                  <c:v>605</c:v>
                </c:pt>
                <c:pt idx="3778">
                  <c:v>606</c:v>
                </c:pt>
                <c:pt idx="3779">
                  <c:v>606</c:v>
                </c:pt>
                <c:pt idx="3780">
                  <c:v>606</c:v>
                </c:pt>
                <c:pt idx="3781">
                  <c:v>606</c:v>
                </c:pt>
                <c:pt idx="3782">
                  <c:v>606</c:v>
                </c:pt>
                <c:pt idx="3783">
                  <c:v>606</c:v>
                </c:pt>
                <c:pt idx="3784">
                  <c:v>607</c:v>
                </c:pt>
                <c:pt idx="3785">
                  <c:v>606</c:v>
                </c:pt>
                <c:pt idx="3786">
                  <c:v>606</c:v>
                </c:pt>
                <c:pt idx="3787">
                  <c:v>606</c:v>
                </c:pt>
                <c:pt idx="3788">
                  <c:v>607</c:v>
                </c:pt>
                <c:pt idx="3789">
                  <c:v>607</c:v>
                </c:pt>
                <c:pt idx="3790">
                  <c:v>608</c:v>
                </c:pt>
                <c:pt idx="3791">
                  <c:v>608</c:v>
                </c:pt>
                <c:pt idx="3792">
                  <c:v>608</c:v>
                </c:pt>
                <c:pt idx="3793">
                  <c:v>609</c:v>
                </c:pt>
                <c:pt idx="3794">
                  <c:v>610</c:v>
                </c:pt>
                <c:pt idx="3795">
                  <c:v>609</c:v>
                </c:pt>
                <c:pt idx="3796">
                  <c:v>609</c:v>
                </c:pt>
                <c:pt idx="3797">
                  <c:v>609</c:v>
                </c:pt>
                <c:pt idx="3798">
                  <c:v>609</c:v>
                </c:pt>
                <c:pt idx="3799">
                  <c:v>610</c:v>
                </c:pt>
                <c:pt idx="3800">
                  <c:v>609</c:v>
                </c:pt>
                <c:pt idx="3801">
                  <c:v>609</c:v>
                </c:pt>
                <c:pt idx="3802">
                  <c:v>610</c:v>
                </c:pt>
                <c:pt idx="3803">
                  <c:v>610</c:v>
                </c:pt>
                <c:pt idx="3804">
                  <c:v>610</c:v>
                </c:pt>
                <c:pt idx="3805">
                  <c:v>611</c:v>
                </c:pt>
                <c:pt idx="3806">
                  <c:v>610</c:v>
                </c:pt>
                <c:pt idx="3807">
                  <c:v>610</c:v>
                </c:pt>
                <c:pt idx="3808">
                  <c:v>610</c:v>
                </c:pt>
                <c:pt idx="3809">
                  <c:v>610</c:v>
                </c:pt>
                <c:pt idx="3810">
                  <c:v>609</c:v>
                </c:pt>
                <c:pt idx="3811">
                  <c:v>609</c:v>
                </c:pt>
                <c:pt idx="3812">
                  <c:v>609</c:v>
                </c:pt>
                <c:pt idx="3813">
                  <c:v>608</c:v>
                </c:pt>
                <c:pt idx="3814">
                  <c:v>607</c:v>
                </c:pt>
                <c:pt idx="3815">
                  <c:v>608</c:v>
                </c:pt>
                <c:pt idx="3816">
                  <c:v>609</c:v>
                </c:pt>
                <c:pt idx="3817">
                  <c:v>608</c:v>
                </c:pt>
                <c:pt idx="3818">
                  <c:v>609</c:v>
                </c:pt>
                <c:pt idx="3819">
                  <c:v>610</c:v>
                </c:pt>
                <c:pt idx="3820">
                  <c:v>610</c:v>
                </c:pt>
                <c:pt idx="3821">
                  <c:v>611</c:v>
                </c:pt>
                <c:pt idx="3822">
                  <c:v>613</c:v>
                </c:pt>
                <c:pt idx="3823">
                  <c:v>613</c:v>
                </c:pt>
                <c:pt idx="3824">
                  <c:v>613</c:v>
                </c:pt>
                <c:pt idx="3825">
                  <c:v>613</c:v>
                </c:pt>
                <c:pt idx="3826">
                  <c:v>613</c:v>
                </c:pt>
                <c:pt idx="3827">
                  <c:v>613</c:v>
                </c:pt>
                <c:pt idx="3828">
                  <c:v>612</c:v>
                </c:pt>
                <c:pt idx="3829">
                  <c:v>613</c:v>
                </c:pt>
                <c:pt idx="3830">
                  <c:v>613</c:v>
                </c:pt>
                <c:pt idx="3831">
                  <c:v>614</c:v>
                </c:pt>
                <c:pt idx="3832">
                  <c:v>614</c:v>
                </c:pt>
                <c:pt idx="3833">
                  <c:v>613</c:v>
                </c:pt>
                <c:pt idx="3834">
                  <c:v>614</c:v>
                </c:pt>
                <c:pt idx="3835">
                  <c:v>614</c:v>
                </c:pt>
                <c:pt idx="3836">
                  <c:v>615</c:v>
                </c:pt>
                <c:pt idx="3837">
                  <c:v>615</c:v>
                </c:pt>
                <c:pt idx="3838">
                  <c:v>616</c:v>
                </c:pt>
                <c:pt idx="3839">
                  <c:v>614</c:v>
                </c:pt>
                <c:pt idx="3840">
                  <c:v>614</c:v>
                </c:pt>
                <c:pt idx="3841">
                  <c:v>614</c:v>
                </c:pt>
                <c:pt idx="3842">
                  <c:v>614</c:v>
                </c:pt>
                <c:pt idx="3843">
                  <c:v>614</c:v>
                </c:pt>
                <c:pt idx="3844">
                  <c:v>615</c:v>
                </c:pt>
                <c:pt idx="3845">
                  <c:v>615</c:v>
                </c:pt>
                <c:pt idx="3846">
                  <c:v>615</c:v>
                </c:pt>
                <c:pt idx="3847">
                  <c:v>616</c:v>
                </c:pt>
                <c:pt idx="3848">
                  <c:v>615</c:v>
                </c:pt>
                <c:pt idx="3849">
                  <c:v>616</c:v>
                </c:pt>
                <c:pt idx="3850">
                  <c:v>616</c:v>
                </c:pt>
                <c:pt idx="3851">
                  <c:v>616</c:v>
                </c:pt>
                <c:pt idx="3852">
                  <c:v>616</c:v>
                </c:pt>
                <c:pt idx="3853">
                  <c:v>617</c:v>
                </c:pt>
                <c:pt idx="3854">
                  <c:v>617</c:v>
                </c:pt>
                <c:pt idx="3855">
                  <c:v>616</c:v>
                </c:pt>
                <c:pt idx="3856">
                  <c:v>616</c:v>
                </c:pt>
                <c:pt idx="3857">
                  <c:v>617</c:v>
                </c:pt>
                <c:pt idx="3858">
                  <c:v>616</c:v>
                </c:pt>
                <c:pt idx="3859">
                  <c:v>617</c:v>
                </c:pt>
                <c:pt idx="3860">
                  <c:v>618</c:v>
                </c:pt>
                <c:pt idx="3861">
                  <c:v>617</c:v>
                </c:pt>
                <c:pt idx="3862">
                  <c:v>617</c:v>
                </c:pt>
                <c:pt idx="3863">
                  <c:v>618</c:v>
                </c:pt>
                <c:pt idx="3864">
                  <c:v>618</c:v>
                </c:pt>
                <c:pt idx="3865">
                  <c:v>619</c:v>
                </c:pt>
                <c:pt idx="3866">
                  <c:v>620</c:v>
                </c:pt>
                <c:pt idx="3867">
                  <c:v>621</c:v>
                </c:pt>
                <c:pt idx="3868">
                  <c:v>623</c:v>
                </c:pt>
                <c:pt idx="3869">
                  <c:v>626</c:v>
                </c:pt>
                <c:pt idx="3870">
                  <c:v>628</c:v>
                </c:pt>
                <c:pt idx="3871">
                  <c:v>629</c:v>
                </c:pt>
                <c:pt idx="3872">
                  <c:v>629</c:v>
                </c:pt>
                <c:pt idx="3873">
                  <c:v>630</c:v>
                </c:pt>
                <c:pt idx="3874">
                  <c:v>630</c:v>
                </c:pt>
                <c:pt idx="3875">
                  <c:v>630</c:v>
                </c:pt>
                <c:pt idx="3876">
                  <c:v>632</c:v>
                </c:pt>
                <c:pt idx="3877">
                  <c:v>634</c:v>
                </c:pt>
                <c:pt idx="3878">
                  <c:v>638</c:v>
                </c:pt>
                <c:pt idx="3879">
                  <c:v>639</c:v>
                </c:pt>
                <c:pt idx="3880">
                  <c:v>642</c:v>
                </c:pt>
                <c:pt idx="3881">
                  <c:v>645</c:v>
                </c:pt>
                <c:pt idx="3882">
                  <c:v>645</c:v>
                </c:pt>
                <c:pt idx="3883">
                  <c:v>646</c:v>
                </c:pt>
                <c:pt idx="3884">
                  <c:v>647</c:v>
                </c:pt>
                <c:pt idx="3885">
                  <c:v>647</c:v>
                </c:pt>
                <c:pt idx="3886">
                  <c:v>647</c:v>
                </c:pt>
                <c:pt idx="3887">
                  <c:v>648</c:v>
                </c:pt>
                <c:pt idx="3888">
                  <c:v>648</c:v>
                </c:pt>
                <c:pt idx="3889">
                  <c:v>649</c:v>
                </c:pt>
                <c:pt idx="3890">
                  <c:v>648</c:v>
                </c:pt>
                <c:pt idx="3891">
                  <c:v>649</c:v>
                </c:pt>
                <c:pt idx="3892">
                  <c:v>650</c:v>
                </c:pt>
                <c:pt idx="3893">
                  <c:v>649</c:v>
                </c:pt>
                <c:pt idx="3894">
                  <c:v>650</c:v>
                </c:pt>
                <c:pt idx="3895">
                  <c:v>650</c:v>
                </c:pt>
                <c:pt idx="3896">
                  <c:v>650</c:v>
                </c:pt>
                <c:pt idx="3897">
                  <c:v>651</c:v>
                </c:pt>
                <c:pt idx="3898">
                  <c:v>650</c:v>
                </c:pt>
                <c:pt idx="3899">
                  <c:v>650</c:v>
                </c:pt>
                <c:pt idx="3900">
                  <c:v>651</c:v>
                </c:pt>
                <c:pt idx="3901">
                  <c:v>650</c:v>
                </c:pt>
                <c:pt idx="3902">
                  <c:v>651</c:v>
                </c:pt>
                <c:pt idx="3903">
                  <c:v>651</c:v>
                </c:pt>
                <c:pt idx="3904">
                  <c:v>649</c:v>
                </c:pt>
                <c:pt idx="3905">
                  <c:v>651</c:v>
                </c:pt>
                <c:pt idx="3906">
                  <c:v>651</c:v>
                </c:pt>
                <c:pt idx="3907">
                  <c:v>651</c:v>
                </c:pt>
                <c:pt idx="3908">
                  <c:v>651</c:v>
                </c:pt>
                <c:pt idx="3909">
                  <c:v>651</c:v>
                </c:pt>
                <c:pt idx="3910">
                  <c:v>651</c:v>
                </c:pt>
                <c:pt idx="3911">
                  <c:v>652</c:v>
                </c:pt>
                <c:pt idx="3912">
                  <c:v>652</c:v>
                </c:pt>
                <c:pt idx="3913">
                  <c:v>652</c:v>
                </c:pt>
                <c:pt idx="3914">
                  <c:v>652</c:v>
                </c:pt>
                <c:pt idx="3915">
                  <c:v>652</c:v>
                </c:pt>
                <c:pt idx="3916">
                  <c:v>652</c:v>
                </c:pt>
                <c:pt idx="3917">
                  <c:v>651</c:v>
                </c:pt>
                <c:pt idx="3918">
                  <c:v>652</c:v>
                </c:pt>
                <c:pt idx="3919">
                  <c:v>652</c:v>
                </c:pt>
                <c:pt idx="3920">
                  <c:v>652</c:v>
                </c:pt>
                <c:pt idx="3921">
                  <c:v>653</c:v>
                </c:pt>
                <c:pt idx="3922">
                  <c:v>652</c:v>
                </c:pt>
                <c:pt idx="3923">
                  <c:v>652</c:v>
                </c:pt>
                <c:pt idx="3924">
                  <c:v>652</c:v>
                </c:pt>
                <c:pt idx="3925">
                  <c:v>652</c:v>
                </c:pt>
                <c:pt idx="3926">
                  <c:v>651</c:v>
                </c:pt>
                <c:pt idx="3927">
                  <c:v>652</c:v>
                </c:pt>
                <c:pt idx="3928">
                  <c:v>652</c:v>
                </c:pt>
                <c:pt idx="3929">
                  <c:v>652</c:v>
                </c:pt>
                <c:pt idx="3930">
                  <c:v>652</c:v>
                </c:pt>
                <c:pt idx="3931">
                  <c:v>652</c:v>
                </c:pt>
                <c:pt idx="3932">
                  <c:v>653</c:v>
                </c:pt>
                <c:pt idx="3933">
                  <c:v>652</c:v>
                </c:pt>
                <c:pt idx="3934">
                  <c:v>653</c:v>
                </c:pt>
                <c:pt idx="3935">
                  <c:v>653</c:v>
                </c:pt>
                <c:pt idx="3936">
                  <c:v>652</c:v>
                </c:pt>
                <c:pt idx="3937">
                  <c:v>652</c:v>
                </c:pt>
                <c:pt idx="3938">
                  <c:v>652</c:v>
                </c:pt>
                <c:pt idx="3939">
                  <c:v>652</c:v>
                </c:pt>
                <c:pt idx="3940">
                  <c:v>652</c:v>
                </c:pt>
                <c:pt idx="3941">
                  <c:v>651</c:v>
                </c:pt>
                <c:pt idx="3942">
                  <c:v>652</c:v>
                </c:pt>
                <c:pt idx="3943">
                  <c:v>651</c:v>
                </c:pt>
                <c:pt idx="3944">
                  <c:v>652</c:v>
                </c:pt>
                <c:pt idx="3945">
                  <c:v>652</c:v>
                </c:pt>
                <c:pt idx="3946">
                  <c:v>652</c:v>
                </c:pt>
                <c:pt idx="3947">
                  <c:v>652</c:v>
                </c:pt>
                <c:pt idx="3948">
                  <c:v>653</c:v>
                </c:pt>
                <c:pt idx="3949">
                  <c:v>652</c:v>
                </c:pt>
                <c:pt idx="3950">
                  <c:v>651</c:v>
                </c:pt>
                <c:pt idx="3951">
                  <c:v>648</c:v>
                </c:pt>
                <c:pt idx="3952">
                  <c:v>643</c:v>
                </c:pt>
                <c:pt idx="3953">
                  <c:v>638</c:v>
                </c:pt>
                <c:pt idx="3954">
                  <c:v>633</c:v>
                </c:pt>
                <c:pt idx="3955">
                  <c:v>626</c:v>
                </c:pt>
                <c:pt idx="3956">
                  <c:v>621</c:v>
                </c:pt>
                <c:pt idx="3957">
                  <c:v>618</c:v>
                </c:pt>
                <c:pt idx="3958">
                  <c:v>613</c:v>
                </c:pt>
                <c:pt idx="3959">
                  <c:v>611</c:v>
                </c:pt>
                <c:pt idx="3960">
                  <c:v>610</c:v>
                </c:pt>
                <c:pt idx="3961">
                  <c:v>608</c:v>
                </c:pt>
                <c:pt idx="3962">
                  <c:v>608</c:v>
                </c:pt>
                <c:pt idx="3963">
                  <c:v>608</c:v>
                </c:pt>
                <c:pt idx="3964">
                  <c:v>606</c:v>
                </c:pt>
                <c:pt idx="3965">
                  <c:v>605</c:v>
                </c:pt>
                <c:pt idx="3966">
                  <c:v>605</c:v>
                </c:pt>
                <c:pt idx="3967">
                  <c:v>604</c:v>
                </c:pt>
                <c:pt idx="3968">
                  <c:v>604</c:v>
                </c:pt>
                <c:pt idx="3969">
                  <c:v>604</c:v>
                </c:pt>
                <c:pt idx="3970">
                  <c:v>604</c:v>
                </c:pt>
                <c:pt idx="3971">
                  <c:v>604</c:v>
                </c:pt>
                <c:pt idx="3972">
                  <c:v>604</c:v>
                </c:pt>
                <c:pt idx="3973">
                  <c:v>604</c:v>
                </c:pt>
                <c:pt idx="3974">
                  <c:v>603</c:v>
                </c:pt>
                <c:pt idx="3975">
                  <c:v>603</c:v>
                </c:pt>
                <c:pt idx="3976">
                  <c:v>603</c:v>
                </c:pt>
                <c:pt idx="3977">
                  <c:v>603</c:v>
                </c:pt>
                <c:pt idx="3978">
                  <c:v>603</c:v>
                </c:pt>
                <c:pt idx="3979">
                  <c:v>603</c:v>
                </c:pt>
                <c:pt idx="3980">
                  <c:v>604</c:v>
                </c:pt>
                <c:pt idx="3981">
                  <c:v>603</c:v>
                </c:pt>
                <c:pt idx="3982">
                  <c:v>604</c:v>
                </c:pt>
                <c:pt idx="3983">
                  <c:v>603</c:v>
                </c:pt>
                <c:pt idx="3984">
                  <c:v>603</c:v>
                </c:pt>
                <c:pt idx="3985">
                  <c:v>602</c:v>
                </c:pt>
                <c:pt idx="3986">
                  <c:v>599</c:v>
                </c:pt>
                <c:pt idx="3987">
                  <c:v>598</c:v>
                </c:pt>
                <c:pt idx="3988">
                  <c:v>595</c:v>
                </c:pt>
                <c:pt idx="3989">
                  <c:v>595</c:v>
                </c:pt>
                <c:pt idx="3990">
                  <c:v>593</c:v>
                </c:pt>
                <c:pt idx="3991">
                  <c:v>593</c:v>
                </c:pt>
                <c:pt idx="3992">
                  <c:v>593</c:v>
                </c:pt>
                <c:pt idx="3993">
                  <c:v>594</c:v>
                </c:pt>
                <c:pt idx="3994">
                  <c:v>594</c:v>
                </c:pt>
                <c:pt idx="3995">
                  <c:v>595</c:v>
                </c:pt>
                <c:pt idx="3996">
                  <c:v>596</c:v>
                </c:pt>
                <c:pt idx="3997">
                  <c:v>597</c:v>
                </c:pt>
                <c:pt idx="3998">
                  <c:v>598</c:v>
                </c:pt>
                <c:pt idx="3999">
                  <c:v>600</c:v>
                </c:pt>
                <c:pt idx="4000">
                  <c:v>600</c:v>
                </c:pt>
                <c:pt idx="4001">
                  <c:v>601</c:v>
                </c:pt>
                <c:pt idx="4002">
                  <c:v>602</c:v>
                </c:pt>
                <c:pt idx="4003">
                  <c:v>602</c:v>
                </c:pt>
                <c:pt idx="4004">
                  <c:v>602</c:v>
                </c:pt>
                <c:pt idx="4005">
                  <c:v>604</c:v>
                </c:pt>
                <c:pt idx="4006">
                  <c:v>602</c:v>
                </c:pt>
                <c:pt idx="4007">
                  <c:v>602</c:v>
                </c:pt>
                <c:pt idx="4008">
                  <c:v>603</c:v>
                </c:pt>
                <c:pt idx="4009">
                  <c:v>603</c:v>
                </c:pt>
                <c:pt idx="4010">
                  <c:v>602</c:v>
                </c:pt>
                <c:pt idx="4011">
                  <c:v>603</c:v>
                </c:pt>
                <c:pt idx="4012">
                  <c:v>602</c:v>
                </c:pt>
                <c:pt idx="4013">
                  <c:v>602</c:v>
                </c:pt>
                <c:pt idx="4014">
                  <c:v>602</c:v>
                </c:pt>
                <c:pt idx="4015">
                  <c:v>601</c:v>
                </c:pt>
                <c:pt idx="4016">
                  <c:v>600</c:v>
                </c:pt>
                <c:pt idx="4017">
                  <c:v>600</c:v>
                </c:pt>
                <c:pt idx="4018">
                  <c:v>600</c:v>
                </c:pt>
                <c:pt idx="4019">
                  <c:v>601</c:v>
                </c:pt>
                <c:pt idx="4020">
                  <c:v>599</c:v>
                </c:pt>
                <c:pt idx="4021">
                  <c:v>600</c:v>
                </c:pt>
                <c:pt idx="4022">
                  <c:v>599</c:v>
                </c:pt>
                <c:pt idx="4023">
                  <c:v>600</c:v>
                </c:pt>
                <c:pt idx="4024">
                  <c:v>602</c:v>
                </c:pt>
                <c:pt idx="4025">
                  <c:v>602</c:v>
                </c:pt>
                <c:pt idx="4026">
                  <c:v>602</c:v>
                </c:pt>
                <c:pt idx="4027">
                  <c:v>604</c:v>
                </c:pt>
                <c:pt idx="4028">
                  <c:v>603</c:v>
                </c:pt>
                <c:pt idx="4029">
                  <c:v>604</c:v>
                </c:pt>
                <c:pt idx="4030">
                  <c:v>605</c:v>
                </c:pt>
                <c:pt idx="4031">
                  <c:v>605</c:v>
                </c:pt>
                <c:pt idx="4032">
                  <c:v>606</c:v>
                </c:pt>
                <c:pt idx="4033">
                  <c:v>605</c:v>
                </c:pt>
                <c:pt idx="4034">
                  <c:v>605</c:v>
                </c:pt>
                <c:pt idx="4035">
                  <c:v>605</c:v>
                </c:pt>
                <c:pt idx="4036">
                  <c:v>605</c:v>
                </c:pt>
                <c:pt idx="4037">
                  <c:v>606</c:v>
                </c:pt>
                <c:pt idx="4038">
                  <c:v>606</c:v>
                </c:pt>
                <c:pt idx="4039">
                  <c:v>606</c:v>
                </c:pt>
                <c:pt idx="4040">
                  <c:v>606</c:v>
                </c:pt>
                <c:pt idx="4041">
                  <c:v>606</c:v>
                </c:pt>
                <c:pt idx="4042">
                  <c:v>607</c:v>
                </c:pt>
                <c:pt idx="4043">
                  <c:v>607</c:v>
                </c:pt>
                <c:pt idx="4044">
                  <c:v>606</c:v>
                </c:pt>
                <c:pt idx="4045">
                  <c:v>607</c:v>
                </c:pt>
                <c:pt idx="4046">
                  <c:v>606</c:v>
                </c:pt>
                <c:pt idx="4047">
                  <c:v>606</c:v>
                </c:pt>
                <c:pt idx="4048">
                  <c:v>606</c:v>
                </c:pt>
                <c:pt idx="4049">
                  <c:v>606</c:v>
                </c:pt>
                <c:pt idx="4050">
                  <c:v>607</c:v>
                </c:pt>
                <c:pt idx="4051">
                  <c:v>607</c:v>
                </c:pt>
                <c:pt idx="4052">
                  <c:v>607</c:v>
                </c:pt>
                <c:pt idx="4053">
                  <c:v>608</c:v>
                </c:pt>
                <c:pt idx="4054">
                  <c:v>607</c:v>
                </c:pt>
                <c:pt idx="4055">
                  <c:v>608</c:v>
                </c:pt>
                <c:pt idx="4056">
                  <c:v>608</c:v>
                </c:pt>
                <c:pt idx="4057">
                  <c:v>608</c:v>
                </c:pt>
                <c:pt idx="4058">
                  <c:v>608</c:v>
                </c:pt>
                <c:pt idx="4059">
                  <c:v>608</c:v>
                </c:pt>
                <c:pt idx="4060">
                  <c:v>608</c:v>
                </c:pt>
                <c:pt idx="4061">
                  <c:v>608</c:v>
                </c:pt>
                <c:pt idx="4062">
                  <c:v>608</c:v>
                </c:pt>
                <c:pt idx="4063">
                  <c:v>607</c:v>
                </c:pt>
                <c:pt idx="4064">
                  <c:v>608</c:v>
                </c:pt>
                <c:pt idx="4065">
                  <c:v>608</c:v>
                </c:pt>
                <c:pt idx="4066">
                  <c:v>609</c:v>
                </c:pt>
                <c:pt idx="4067">
                  <c:v>609</c:v>
                </c:pt>
                <c:pt idx="4068">
                  <c:v>609</c:v>
                </c:pt>
                <c:pt idx="4069">
                  <c:v>609</c:v>
                </c:pt>
                <c:pt idx="4070">
                  <c:v>609</c:v>
                </c:pt>
                <c:pt idx="4071">
                  <c:v>609</c:v>
                </c:pt>
                <c:pt idx="4072">
                  <c:v>610</c:v>
                </c:pt>
                <c:pt idx="4073">
                  <c:v>609</c:v>
                </c:pt>
                <c:pt idx="4074">
                  <c:v>609</c:v>
                </c:pt>
                <c:pt idx="4075">
                  <c:v>608</c:v>
                </c:pt>
                <c:pt idx="4076">
                  <c:v>609</c:v>
                </c:pt>
                <c:pt idx="4077">
                  <c:v>609</c:v>
                </c:pt>
                <c:pt idx="4078">
                  <c:v>609</c:v>
                </c:pt>
                <c:pt idx="4079">
                  <c:v>611</c:v>
                </c:pt>
                <c:pt idx="4080">
                  <c:v>612</c:v>
                </c:pt>
                <c:pt idx="4081">
                  <c:v>611</c:v>
                </c:pt>
                <c:pt idx="4082">
                  <c:v>612</c:v>
                </c:pt>
                <c:pt idx="4083">
                  <c:v>611</c:v>
                </c:pt>
                <c:pt idx="4084">
                  <c:v>613</c:v>
                </c:pt>
                <c:pt idx="4085">
                  <c:v>612</c:v>
                </c:pt>
                <c:pt idx="4086">
                  <c:v>612</c:v>
                </c:pt>
                <c:pt idx="4087">
                  <c:v>612</c:v>
                </c:pt>
                <c:pt idx="4088">
                  <c:v>611</c:v>
                </c:pt>
                <c:pt idx="4089">
                  <c:v>613</c:v>
                </c:pt>
                <c:pt idx="4090">
                  <c:v>612</c:v>
                </c:pt>
                <c:pt idx="4091">
                  <c:v>612</c:v>
                </c:pt>
                <c:pt idx="4092">
                  <c:v>612</c:v>
                </c:pt>
                <c:pt idx="4093">
                  <c:v>612</c:v>
                </c:pt>
                <c:pt idx="4094">
                  <c:v>612</c:v>
                </c:pt>
                <c:pt idx="4095">
                  <c:v>613</c:v>
                </c:pt>
                <c:pt idx="4096">
                  <c:v>613</c:v>
                </c:pt>
                <c:pt idx="4097">
                  <c:v>613</c:v>
                </c:pt>
                <c:pt idx="4098">
                  <c:v>613</c:v>
                </c:pt>
                <c:pt idx="4099">
                  <c:v>613</c:v>
                </c:pt>
                <c:pt idx="4100">
                  <c:v>613</c:v>
                </c:pt>
                <c:pt idx="4101">
                  <c:v>613</c:v>
                </c:pt>
                <c:pt idx="4102">
                  <c:v>613</c:v>
                </c:pt>
                <c:pt idx="4103">
                  <c:v>613</c:v>
                </c:pt>
                <c:pt idx="4104">
                  <c:v>613</c:v>
                </c:pt>
                <c:pt idx="4105">
                  <c:v>613</c:v>
                </c:pt>
                <c:pt idx="4106">
                  <c:v>613</c:v>
                </c:pt>
                <c:pt idx="4107">
                  <c:v>613</c:v>
                </c:pt>
                <c:pt idx="4108">
                  <c:v>616</c:v>
                </c:pt>
                <c:pt idx="4109">
                  <c:v>618</c:v>
                </c:pt>
                <c:pt idx="4110">
                  <c:v>622</c:v>
                </c:pt>
                <c:pt idx="4111">
                  <c:v>628</c:v>
                </c:pt>
                <c:pt idx="4112">
                  <c:v>633</c:v>
                </c:pt>
                <c:pt idx="4113">
                  <c:v>637</c:v>
                </c:pt>
                <c:pt idx="4114">
                  <c:v>641</c:v>
                </c:pt>
                <c:pt idx="4115">
                  <c:v>643</c:v>
                </c:pt>
                <c:pt idx="4116">
                  <c:v>643</c:v>
                </c:pt>
                <c:pt idx="4117">
                  <c:v>644</c:v>
                </c:pt>
                <c:pt idx="4118">
                  <c:v>646</c:v>
                </c:pt>
                <c:pt idx="4119">
                  <c:v>646</c:v>
                </c:pt>
                <c:pt idx="4120">
                  <c:v>646</c:v>
                </c:pt>
                <c:pt idx="4121">
                  <c:v>648</c:v>
                </c:pt>
                <c:pt idx="4122">
                  <c:v>648</c:v>
                </c:pt>
                <c:pt idx="4123">
                  <c:v>649</c:v>
                </c:pt>
                <c:pt idx="4124">
                  <c:v>650</c:v>
                </c:pt>
                <c:pt idx="4125">
                  <c:v>650</c:v>
                </c:pt>
                <c:pt idx="4126">
                  <c:v>650</c:v>
                </c:pt>
                <c:pt idx="4127">
                  <c:v>651</c:v>
                </c:pt>
                <c:pt idx="4128">
                  <c:v>651</c:v>
                </c:pt>
                <c:pt idx="4129">
                  <c:v>650</c:v>
                </c:pt>
                <c:pt idx="4130">
                  <c:v>651</c:v>
                </c:pt>
                <c:pt idx="4131">
                  <c:v>650</c:v>
                </c:pt>
                <c:pt idx="4132">
                  <c:v>650</c:v>
                </c:pt>
                <c:pt idx="4133">
                  <c:v>650</c:v>
                </c:pt>
                <c:pt idx="4134">
                  <c:v>651</c:v>
                </c:pt>
                <c:pt idx="4135">
                  <c:v>651</c:v>
                </c:pt>
                <c:pt idx="4136">
                  <c:v>651</c:v>
                </c:pt>
                <c:pt idx="4137">
                  <c:v>651</c:v>
                </c:pt>
                <c:pt idx="4138">
                  <c:v>651</c:v>
                </c:pt>
                <c:pt idx="4139">
                  <c:v>651</c:v>
                </c:pt>
                <c:pt idx="4140">
                  <c:v>652</c:v>
                </c:pt>
                <c:pt idx="4141">
                  <c:v>652</c:v>
                </c:pt>
                <c:pt idx="4142">
                  <c:v>652</c:v>
                </c:pt>
                <c:pt idx="4143">
                  <c:v>652</c:v>
                </c:pt>
                <c:pt idx="4144">
                  <c:v>652</c:v>
                </c:pt>
                <c:pt idx="4145">
                  <c:v>652</c:v>
                </c:pt>
                <c:pt idx="4146">
                  <c:v>652</c:v>
                </c:pt>
                <c:pt idx="4147">
                  <c:v>652</c:v>
                </c:pt>
                <c:pt idx="4148">
                  <c:v>652</c:v>
                </c:pt>
                <c:pt idx="4149">
                  <c:v>652</c:v>
                </c:pt>
                <c:pt idx="4150">
                  <c:v>651</c:v>
                </c:pt>
                <c:pt idx="4151">
                  <c:v>652</c:v>
                </c:pt>
                <c:pt idx="4152">
                  <c:v>651</c:v>
                </c:pt>
                <c:pt idx="4153">
                  <c:v>652</c:v>
                </c:pt>
                <c:pt idx="4154">
                  <c:v>653</c:v>
                </c:pt>
                <c:pt idx="4155">
                  <c:v>652</c:v>
                </c:pt>
                <c:pt idx="4156">
                  <c:v>652</c:v>
                </c:pt>
                <c:pt idx="4157">
                  <c:v>652</c:v>
                </c:pt>
                <c:pt idx="4158">
                  <c:v>653</c:v>
                </c:pt>
                <c:pt idx="4159">
                  <c:v>652</c:v>
                </c:pt>
                <c:pt idx="4160">
                  <c:v>653</c:v>
                </c:pt>
                <c:pt idx="4161">
                  <c:v>653</c:v>
                </c:pt>
                <c:pt idx="4162">
                  <c:v>653</c:v>
                </c:pt>
                <c:pt idx="4163">
                  <c:v>651</c:v>
                </c:pt>
                <c:pt idx="4164">
                  <c:v>653</c:v>
                </c:pt>
                <c:pt idx="4165">
                  <c:v>651</c:v>
                </c:pt>
                <c:pt idx="4166">
                  <c:v>652</c:v>
                </c:pt>
                <c:pt idx="4167">
                  <c:v>652</c:v>
                </c:pt>
                <c:pt idx="4168">
                  <c:v>653</c:v>
                </c:pt>
                <c:pt idx="4169">
                  <c:v>652</c:v>
                </c:pt>
                <c:pt idx="4170">
                  <c:v>653</c:v>
                </c:pt>
                <c:pt idx="4171">
                  <c:v>652</c:v>
                </c:pt>
                <c:pt idx="4172">
                  <c:v>653</c:v>
                </c:pt>
                <c:pt idx="4173">
                  <c:v>653</c:v>
                </c:pt>
                <c:pt idx="4174">
                  <c:v>653</c:v>
                </c:pt>
                <c:pt idx="4175">
                  <c:v>653</c:v>
                </c:pt>
                <c:pt idx="4176">
                  <c:v>653</c:v>
                </c:pt>
                <c:pt idx="4177">
                  <c:v>653</c:v>
                </c:pt>
                <c:pt idx="4178">
                  <c:v>653</c:v>
                </c:pt>
                <c:pt idx="4179">
                  <c:v>653</c:v>
                </c:pt>
                <c:pt idx="4180">
                  <c:v>653</c:v>
                </c:pt>
                <c:pt idx="4181">
                  <c:v>653</c:v>
                </c:pt>
                <c:pt idx="4182">
                  <c:v>653</c:v>
                </c:pt>
                <c:pt idx="4183">
                  <c:v>653</c:v>
                </c:pt>
                <c:pt idx="4184">
                  <c:v>653</c:v>
                </c:pt>
                <c:pt idx="4185">
                  <c:v>652</c:v>
                </c:pt>
                <c:pt idx="4186">
                  <c:v>653</c:v>
                </c:pt>
                <c:pt idx="4187">
                  <c:v>651</c:v>
                </c:pt>
                <c:pt idx="4188">
                  <c:v>653</c:v>
                </c:pt>
                <c:pt idx="4189">
                  <c:v>652</c:v>
                </c:pt>
                <c:pt idx="4190">
                  <c:v>652</c:v>
                </c:pt>
                <c:pt idx="4191">
                  <c:v>653</c:v>
                </c:pt>
                <c:pt idx="4192">
                  <c:v>653</c:v>
                </c:pt>
                <c:pt idx="4193">
                  <c:v>653</c:v>
                </c:pt>
                <c:pt idx="4194">
                  <c:v>654</c:v>
                </c:pt>
                <c:pt idx="4195">
                  <c:v>653</c:v>
                </c:pt>
                <c:pt idx="4196">
                  <c:v>653</c:v>
                </c:pt>
                <c:pt idx="4197">
                  <c:v>653</c:v>
                </c:pt>
                <c:pt idx="4198">
                  <c:v>653</c:v>
                </c:pt>
                <c:pt idx="4199">
                  <c:v>653</c:v>
                </c:pt>
                <c:pt idx="4200">
                  <c:v>653</c:v>
                </c:pt>
                <c:pt idx="4201">
                  <c:v>653</c:v>
                </c:pt>
                <c:pt idx="4202">
                  <c:v>653</c:v>
                </c:pt>
                <c:pt idx="4203">
                  <c:v>653</c:v>
                </c:pt>
                <c:pt idx="4204">
                  <c:v>653</c:v>
                </c:pt>
                <c:pt idx="4205">
                  <c:v>653</c:v>
                </c:pt>
                <c:pt idx="4206">
                  <c:v>652</c:v>
                </c:pt>
                <c:pt idx="4207">
                  <c:v>653</c:v>
                </c:pt>
                <c:pt idx="4208">
                  <c:v>653</c:v>
                </c:pt>
                <c:pt idx="4209">
                  <c:v>653</c:v>
                </c:pt>
                <c:pt idx="4210">
                  <c:v>653</c:v>
                </c:pt>
                <c:pt idx="4211">
                  <c:v>653</c:v>
                </c:pt>
                <c:pt idx="4212">
                  <c:v>653</c:v>
                </c:pt>
                <c:pt idx="4213">
                  <c:v>653</c:v>
                </c:pt>
                <c:pt idx="4214">
                  <c:v>653</c:v>
                </c:pt>
                <c:pt idx="4215">
                  <c:v>654</c:v>
                </c:pt>
                <c:pt idx="4216">
                  <c:v>654</c:v>
                </c:pt>
                <c:pt idx="4217">
                  <c:v>654</c:v>
                </c:pt>
                <c:pt idx="4218">
                  <c:v>653</c:v>
                </c:pt>
                <c:pt idx="4219">
                  <c:v>651</c:v>
                </c:pt>
                <c:pt idx="4220">
                  <c:v>650</c:v>
                </c:pt>
                <c:pt idx="4221">
                  <c:v>647</c:v>
                </c:pt>
                <c:pt idx="4222">
                  <c:v>642</c:v>
                </c:pt>
                <c:pt idx="4223">
                  <c:v>635</c:v>
                </c:pt>
                <c:pt idx="4224">
                  <c:v>629</c:v>
                </c:pt>
                <c:pt idx="4225">
                  <c:v>622</c:v>
                </c:pt>
                <c:pt idx="4226">
                  <c:v>617</c:v>
                </c:pt>
                <c:pt idx="4227">
                  <c:v>613</c:v>
                </c:pt>
                <c:pt idx="4228">
                  <c:v>608</c:v>
                </c:pt>
                <c:pt idx="4229">
                  <c:v>606</c:v>
                </c:pt>
                <c:pt idx="4230">
                  <c:v>606</c:v>
                </c:pt>
                <c:pt idx="4231">
                  <c:v>605</c:v>
                </c:pt>
                <c:pt idx="4232">
                  <c:v>604</c:v>
                </c:pt>
                <c:pt idx="4233">
                  <c:v>605</c:v>
                </c:pt>
                <c:pt idx="4234">
                  <c:v>605</c:v>
                </c:pt>
                <c:pt idx="4235">
                  <c:v>605</c:v>
                </c:pt>
                <c:pt idx="4236">
                  <c:v>605</c:v>
                </c:pt>
                <c:pt idx="4237">
                  <c:v>605</c:v>
                </c:pt>
                <c:pt idx="4238">
                  <c:v>605</c:v>
                </c:pt>
                <c:pt idx="4239">
                  <c:v>605</c:v>
                </c:pt>
                <c:pt idx="4240">
                  <c:v>605</c:v>
                </c:pt>
                <c:pt idx="4241">
                  <c:v>605</c:v>
                </c:pt>
                <c:pt idx="4242">
                  <c:v>605</c:v>
                </c:pt>
                <c:pt idx="4243">
                  <c:v>605</c:v>
                </c:pt>
                <c:pt idx="4244">
                  <c:v>605</c:v>
                </c:pt>
                <c:pt idx="4245">
                  <c:v>605</c:v>
                </c:pt>
                <c:pt idx="4246">
                  <c:v>605</c:v>
                </c:pt>
                <c:pt idx="4247">
                  <c:v>604</c:v>
                </c:pt>
                <c:pt idx="4248">
                  <c:v>604</c:v>
                </c:pt>
                <c:pt idx="4249">
                  <c:v>602</c:v>
                </c:pt>
                <c:pt idx="4250">
                  <c:v>602</c:v>
                </c:pt>
                <c:pt idx="4251">
                  <c:v>602</c:v>
                </c:pt>
                <c:pt idx="4252">
                  <c:v>601</c:v>
                </c:pt>
                <c:pt idx="4253">
                  <c:v>601</c:v>
                </c:pt>
                <c:pt idx="4254">
                  <c:v>602</c:v>
                </c:pt>
                <c:pt idx="4255">
                  <c:v>601</c:v>
                </c:pt>
                <c:pt idx="4256">
                  <c:v>601</c:v>
                </c:pt>
                <c:pt idx="4257">
                  <c:v>601</c:v>
                </c:pt>
                <c:pt idx="4258">
                  <c:v>600</c:v>
                </c:pt>
                <c:pt idx="4259">
                  <c:v>601</c:v>
                </c:pt>
                <c:pt idx="4260">
                  <c:v>600</c:v>
                </c:pt>
                <c:pt idx="4261">
                  <c:v>600</c:v>
                </c:pt>
                <c:pt idx="4262">
                  <c:v>602</c:v>
                </c:pt>
                <c:pt idx="4263">
                  <c:v>602</c:v>
                </c:pt>
                <c:pt idx="4264">
                  <c:v>603</c:v>
                </c:pt>
                <c:pt idx="4265">
                  <c:v>603</c:v>
                </c:pt>
                <c:pt idx="4266">
                  <c:v>604</c:v>
                </c:pt>
                <c:pt idx="4267">
                  <c:v>604</c:v>
                </c:pt>
                <c:pt idx="4268">
                  <c:v>604</c:v>
                </c:pt>
                <c:pt idx="4269">
                  <c:v>605</c:v>
                </c:pt>
                <c:pt idx="4270">
                  <c:v>605</c:v>
                </c:pt>
                <c:pt idx="4271">
                  <c:v>605</c:v>
                </c:pt>
                <c:pt idx="4272">
                  <c:v>606</c:v>
                </c:pt>
                <c:pt idx="4273">
                  <c:v>606</c:v>
                </c:pt>
                <c:pt idx="4274">
                  <c:v>606</c:v>
                </c:pt>
                <c:pt idx="4275">
                  <c:v>606</c:v>
                </c:pt>
                <c:pt idx="4276">
                  <c:v>606</c:v>
                </c:pt>
                <c:pt idx="4277">
                  <c:v>605</c:v>
                </c:pt>
                <c:pt idx="4278">
                  <c:v>605</c:v>
                </c:pt>
                <c:pt idx="4279">
                  <c:v>604</c:v>
                </c:pt>
                <c:pt idx="4280">
                  <c:v>604</c:v>
                </c:pt>
                <c:pt idx="4281">
                  <c:v>604</c:v>
                </c:pt>
                <c:pt idx="4282">
                  <c:v>604</c:v>
                </c:pt>
                <c:pt idx="4283">
                  <c:v>604</c:v>
                </c:pt>
                <c:pt idx="4284">
                  <c:v>604</c:v>
                </c:pt>
                <c:pt idx="4285">
                  <c:v>605</c:v>
                </c:pt>
                <c:pt idx="4286">
                  <c:v>605</c:v>
                </c:pt>
                <c:pt idx="4287">
                  <c:v>605</c:v>
                </c:pt>
                <c:pt idx="4288">
                  <c:v>605</c:v>
                </c:pt>
                <c:pt idx="4289">
                  <c:v>604</c:v>
                </c:pt>
                <c:pt idx="4290">
                  <c:v>603</c:v>
                </c:pt>
                <c:pt idx="4291">
                  <c:v>604</c:v>
                </c:pt>
                <c:pt idx="4292">
                  <c:v>603</c:v>
                </c:pt>
                <c:pt idx="4293">
                  <c:v>602</c:v>
                </c:pt>
                <c:pt idx="4294">
                  <c:v>603</c:v>
                </c:pt>
                <c:pt idx="4295">
                  <c:v>602</c:v>
                </c:pt>
                <c:pt idx="4296">
                  <c:v>602</c:v>
                </c:pt>
                <c:pt idx="4297">
                  <c:v>602</c:v>
                </c:pt>
                <c:pt idx="4298">
                  <c:v>602</c:v>
                </c:pt>
                <c:pt idx="4299">
                  <c:v>603</c:v>
                </c:pt>
                <c:pt idx="4300">
                  <c:v>603</c:v>
                </c:pt>
                <c:pt idx="4301">
                  <c:v>604</c:v>
                </c:pt>
                <c:pt idx="4302">
                  <c:v>606</c:v>
                </c:pt>
                <c:pt idx="4303">
                  <c:v>605</c:v>
                </c:pt>
                <c:pt idx="4304">
                  <c:v>605</c:v>
                </c:pt>
                <c:pt idx="4305">
                  <c:v>606</c:v>
                </c:pt>
                <c:pt idx="4306">
                  <c:v>606</c:v>
                </c:pt>
                <c:pt idx="4307">
                  <c:v>607</c:v>
                </c:pt>
                <c:pt idx="4308">
                  <c:v>606</c:v>
                </c:pt>
                <c:pt idx="4309">
                  <c:v>606</c:v>
                </c:pt>
                <c:pt idx="4310">
                  <c:v>606</c:v>
                </c:pt>
                <c:pt idx="4311">
                  <c:v>606</c:v>
                </c:pt>
                <c:pt idx="4312">
                  <c:v>608</c:v>
                </c:pt>
                <c:pt idx="4313">
                  <c:v>608</c:v>
                </c:pt>
                <c:pt idx="4314">
                  <c:v>607</c:v>
                </c:pt>
                <c:pt idx="4315">
                  <c:v>609</c:v>
                </c:pt>
                <c:pt idx="4316">
                  <c:v>609</c:v>
                </c:pt>
                <c:pt idx="4317">
                  <c:v>610</c:v>
                </c:pt>
                <c:pt idx="4318">
                  <c:v>610</c:v>
                </c:pt>
                <c:pt idx="4319">
                  <c:v>610</c:v>
                </c:pt>
                <c:pt idx="4320">
                  <c:v>611</c:v>
                </c:pt>
                <c:pt idx="4321">
                  <c:v>610</c:v>
                </c:pt>
                <c:pt idx="4322">
                  <c:v>610</c:v>
                </c:pt>
                <c:pt idx="4323">
                  <c:v>611</c:v>
                </c:pt>
                <c:pt idx="4324">
                  <c:v>612</c:v>
                </c:pt>
                <c:pt idx="4325">
                  <c:v>611</c:v>
                </c:pt>
                <c:pt idx="4326">
                  <c:v>611</c:v>
                </c:pt>
                <c:pt idx="4327">
                  <c:v>611</c:v>
                </c:pt>
                <c:pt idx="4328">
                  <c:v>612</c:v>
                </c:pt>
                <c:pt idx="4329">
                  <c:v>611</c:v>
                </c:pt>
                <c:pt idx="4330">
                  <c:v>612</c:v>
                </c:pt>
                <c:pt idx="4331">
                  <c:v>613</c:v>
                </c:pt>
                <c:pt idx="4332">
                  <c:v>612</c:v>
                </c:pt>
                <c:pt idx="4333">
                  <c:v>612</c:v>
                </c:pt>
                <c:pt idx="4334">
                  <c:v>613</c:v>
                </c:pt>
                <c:pt idx="4335">
                  <c:v>613</c:v>
                </c:pt>
                <c:pt idx="4336">
                  <c:v>612</c:v>
                </c:pt>
                <c:pt idx="4337">
                  <c:v>612</c:v>
                </c:pt>
                <c:pt idx="4338">
                  <c:v>613</c:v>
                </c:pt>
                <c:pt idx="4339">
                  <c:v>613</c:v>
                </c:pt>
                <c:pt idx="4340">
                  <c:v>612</c:v>
                </c:pt>
                <c:pt idx="4341">
                  <c:v>613</c:v>
                </c:pt>
                <c:pt idx="4342">
                  <c:v>613</c:v>
                </c:pt>
                <c:pt idx="4343">
                  <c:v>613</c:v>
                </c:pt>
                <c:pt idx="4344">
                  <c:v>613</c:v>
                </c:pt>
                <c:pt idx="4345">
                  <c:v>613</c:v>
                </c:pt>
                <c:pt idx="4346">
                  <c:v>613</c:v>
                </c:pt>
                <c:pt idx="4347">
                  <c:v>614</c:v>
                </c:pt>
                <c:pt idx="4348">
                  <c:v>613</c:v>
                </c:pt>
                <c:pt idx="4349">
                  <c:v>613</c:v>
                </c:pt>
                <c:pt idx="4350">
                  <c:v>612</c:v>
                </c:pt>
                <c:pt idx="4351">
                  <c:v>612</c:v>
                </c:pt>
                <c:pt idx="4352">
                  <c:v>612</c:v>
                </c:pt>
                <c:pt idx="4353">
                  <c:v>611</c:v>
                </c:pt>
                <c:pt idx="4354">
                  <c:v>610</c:v>
                </c:pt>
                <c:pt idx="4355">
                  <c:v>610</c:v>
                </c:pt>
                <c:pt idx="4356">
                  <c:v>611</c:v>
                </c:pt>
                <c:pt idx="4357">
                  <c:v>610</c:v>
                </c:pt>
                <c:pt idx="4358">
                  <c:v>610</c:v>
                </c:pt>
                <c:pt idx="4359">
                  <c:v>610</c:v>
                </c:pt>
                <c:pt idx="4360">
                  <c:v>610</c:v>
                </c:pt>
                <c:pt idx="4361">
                  <c:v>610</c:v>
                </c:pt>
                <c:pt idx="4362">
                  <c:v>611</c:v>
                </c:pt>
                <c:pt idx="4363">
                  <c:v>610</c:v>
                </c:pt>
                <c:pt idx="4364">
                  <c:v>611</c:v>
                </c:pt>
                <c:pt idx="4365">
                  <c:v>611</c:v>
                </c:pt>
                <c:pt idx="4366">
                  <c:v>611</c:v>
                </c:pt>
                <c:pt idx="4367">
                  <c:v>611</c:v>
                </c:pt>
                <c:pt idx="4368">
                  <c:v>611</c:v>
                </c:pt>
                <c:pt idx="4369">
                  <c:v>611</c:v>
                </c:pt>
                <c:pt idx="4370">
                  <c:v>610</c:v>
                </c:pt>
                <c:pt idx="4371">
                  <c:v>611</c:v>
                </c:pt>
                <c:pt idx="4372">
                  <c:v>611</c:v>
                </c:pt>
                <c:pt idx="4373">
                  <c:v>612</c:v>
                </c:pt>
                <c:pt idx="4374">
                  <c:v>613</c:v>
                </c:pt>
                <c:pt idx="4375">
                  <c:v>614</c:v>
                </c:pt>
                <c:pt idx="4376">
                  <c:v>614</c:v>
                </c:pt>
                <c:pt idx="4377">
                  <c:v>614</c:v>
                </c:pt>
                <c:pt idx="4378">
                  <c:v>617</c:v>
                </c:pt>
                <c:pt idx="4379">
                  <c:v>614</c:v>
                </c:pt>
                <c:pt idx="4380">
                  <c:v>615</c:v>
                </c:pt>
                <c:pt idx="4381">
                  <c:v>615</c:v>
                </c:pt>
                <c:pt idx="4382">
                  <c:v>615</c:v>
                </c:pt>
                <c:pt idx="4383">
                  <c:v>614</c:v>
                </c:pt>
                <c:pt idx="4384">
                  <c:v>615</c:v>
                </c:pt>
                <c:pt idx="4385">
                  <c:v>614</c:v>
                </c:pt>
                <c:pt idx="4386">
                  <c:v>614</c:v>
                </c:pt>
                <c:pt idx="4387">
                  <c:v>614</c:v>
                </c:pt>
                <c:pt idx="4388">
                  <c:v>614</c:v>
                </c:pt>
                <c:pt idx="4389">
                  <c:v>614</c:v>
                </c:pt>
                <c:pt idx="4390">
                  <c:v>614</c:v>
                </c:pt>
                <c:pt idx="4391">
                  <c:v>615</c:v>
                </c:pt>
                <c:pt idx="4392">
                  <c:v>615</c:v>
                </c:pt>
                <c:pt idx="4393">
                  <c:v>615</c:v>
                </c:pt>
                <c:pt idx="4394">
                  <c:v>615</c:v>
                </c:pt>
                <c:pt idx="4395">
                  <c:v>615</c:v>
                </c:pt>
                <c:pt idx="4396">
                  <c:v>616</c:v>
                </c:pt>
                <c:pt idx="4397">
                  <c:v>615</c:v>
                </c:pt>
                <c:pt idx="4398">
                  <c:v>616</c:v>
                </c:pt>
                <c:pt idx="4399">
                  <c:v>616</c:v>
                </c:pt>
                <c:pt idx="4400">
                  <c:v>615</c:v>
                </c:pt>
                <c:pt idx="4401">
                  <c:v>615</c:v>
                </c:pt>
                <c:pt idx="4402">
                  <c:v>616</c:v>
                </c:pt>
                <c:pt idx="4403">
                  <c:v>616</c:v>
                </c:pt>
                <c:pt idx="4404">
                  <c:v>615</c:v>
                </c:pt>
                <c:pt idx="4405">
                  <c:v>616</c:v>
                </c:pt>
                <c:pt idx="4406">
                  <c:v>615</c:v>
                </c:pt>
                <c:pt idx="4407">
                  <c:v>615</c:v>
                </c:pt>
                <c:pt idx="4408">
                  <c:v>615</c:v>
                </c:pt>
                <c:pt idx="4409">
                  <c:v>614</c:v>
                </c:pt>
                <c:pt idx="4410">
                  <c:v>615</c:v>
                </c:pt>
                <c:pt idx="4411">
                  <c:v>615</c:v>
                </c:pt>
                <c:pt idx="4412">
                  <c:v>615</c:v>
                </c:pt>
                <c:pt idx="4413">
                  <c:v>616</c:v>
                </c:pt>
                <c:pt idx="4414">
                  <c:v>616</c:v>
                </c:pt>
                <c:pt idx="4415">
                  <c:v>616</c:v>
                </c:pt>
                <c:pt idx="4416">
                  <c:v>615</c:v>
                </c:pt>
                <c:pt idx="4417">
                  <c:v>615</c:v>
                </c:pt>
                <c:pt idx="4418">
                  <c:v>615</c:v>
                </c:pt>
                <c:pt idx="4419">
                  <c:v>615</c:v>
                </c:pt>
                <c:pt idx="4420">
                  <c:v>616</c:v>
                </c:pt>
                <c:pt idx="4421">
                  <c:v>616</c:v>
                </c:pt>
                <c:pt idx="4422">
                  <c:v>614</c:v>
                </c:pt>
                <c:pt idx="4423">
                  <c:v>615</c:v>
                </c:pt>
                <c:pt idx="4424">
                  <c:v>616</c:v>
                </c:pt>
                <c:pt idx="4425">
                  <c:v>614</c:v>
                </c:pt>
                <c:pt idx="4426">
                  <c:v>615</c:v>
                </c:pt>
                <c:pt idx="4427">
                  <c:v>614</c:v>
                </c:pt>
                <c:pt idx="4428">
                  <c:v>614</c:v>
                </c:pt>
                <c:pt idx="4429">
                  <c:v>615</c:v>
                </c:pt>
                <c:pt idx="4430">
                  <c:v>615</c:v>
                </c:pt>
                <c:pt idx="4431">
                  <c:v>615</c:v>
                </c:pt>
                <c:pt idx="4432">
                  <c:v>616</c:v>
                </c:pt>
                <c:pt idx="4433">
                  <c:v>615</c:v>
                </c:pt>
                <c:pt idx="4434">
                  <c:v>615</c:v>
                </c:pt>
                <c:pt idx="4435">
                  <c:v>615</c:v>
                </c:pt>
                <c:pt idx="4436">
                  <c:v>615</c:v>
                </c:pt>
                <c:pt idx="4437">
                  <c:v>616</c:v>
                </c:pt>
                <c:pt idx="4438">
                  <c:v>615</c:v>
                </c:pt>
                <c:pt idx="4439">
                  <c:v>615</c:v>
                </c:pt>
                <c:pt idx="4440">
                  <c:v>615</c:v>
                </c:pt>
                <c:pt idx="4441">
                  <c:v>615</c:v>
                </c:pt>
                <c:pt idx="4442">
                  <c:v>616</c:v>
                </c:pt>
                <c:pt idx="4443">
                  <c:v>614</c:v>
                </c:pt>
                <c:pt idx="4444">
                  <c:v>615</c:v>
                </c:pt>
                <c:pt idx="4445">
                  <c:v>615</c:v>
                </c:pt>
                <c:pt idx="4446">
                  <c:v>614</c:v>
                </c:pt>
                <c:pt idx="4447">
                  <c:v>615</c:v>
                </c:pt>
                <c:pt idx="4448">
                  <c:v>614</c:v>
                </c:pt>
                <c:pt idx="4449">
                  <c:v>615</c:v>
                </c:pt>
                <c:pt idx="4450">
                  <c:v>615</c:v>
                </c:pt>
                <c:pt idx="4451">
                  <c:v>614</c:v>
                </c:pt>
                <c:pt idx="4452">
                  <c:v>615</c:v>
                </c:pt>
                <c:pt idx="4453">
                  <c:v>616</c:v>
                </c:pt>
                <c:pt idx="4454">
                  <c:v>617</c:v>
                </c:pt>
                <c:pt idx="4455">
                  <c:v>620</c:v>
                </c:pt>
                <c:pt idx="4456">
                  <c:v>625</c:v>
                </c:pt>
                <c:pt idx="4457">
                  <c:v>629</c:v>
                </c:pt>
                <c:pt idx="4458">
                  <c:v>634</c:v>
                </c:pt>
                <c:pt idx="4459">
                  <c:v>639</c:v>
                </c:pt>
                <c:pt idx="4460">
                  <c:v>641</c:v>
                </c:pt>
                <c:pt idx="4461">
                  <c:v>643</c:v>
                </c:pt>
                <c:pt idx="4462">
                  <c:v>644</c:v>
                </c:pt>
                <c:pt idx="4463">
                  <c:v>645</c:v>
                </c:pt>
                <c:pt idx="4464">
                  <c:v>646</c:v>
                </c:pt>
                <c:pt idx="4465">
                  <c:v>645</c:v>
                </c:pt>
                <c:pt idx="4466">
                  <c:v>645</c:v>
                </c:pt>
                <c:pt idx="4467">
                  <c:v>645</c:v>
                </c:pt>
                <c:pt idx="4468">
                  <c:v>646</c:v>
                </c:pt>
                <c:pt idx="4469">
                  <c:v>647</c:v>
                </c:pt>
                <c:pt idx="4470">
                  <c:v>647</c:v>
                </c:pt>
                <c:pt idx="4471">
                  <c:v>648</c:v>
                </c:pt>
                <c:pt idx="4472">
                  <c:v>648</c:v>
                </c:pt>
                <c:pt idx="4473">
                  <c:v>648</c:v>
                </c:pt>
                <c:pt idx="4474">
                  <c:v>650</c:v>
                </c:pt>
                <c:pt idx="4475">
                  <c:v>650</c:v>
                </c:pt>
                <c:pt idx="4476">
                  <c:v>650</c:v>
                </c:pt>
                <c:pt idx="4477">
                  <c:v>650</c:v>
                </c:pt>
                <c:pt idx="4478">
                  <c:v>650</c:v>
                </c:pt>
                <c:pt idx="4479">
                  <c:v>650</c:v>
                </c:pt>
                <c:pt idx="4480">
                  <c:v>650</c:v>
                </c:pt>
                <c:pt idx="4481">
                  <c:v>652</c:v>
                </c:pt>
                <c:pt idx="4482">
                  <c:v>651</c:v>
                </c:pt>
                <c:pt idx="4483">
                  <c:v>651</c:v>
                </c:pt>
                <c:pt idx="4484">
                  <c:v>651</c:v>
                </c:pt>
                <c:pt idx="4485">
                  <c:v>652</c:v>
                </c:pt>
                <c:pt idx="4486">
                  <c:v>651</c:v>
                </c:pt>
                <c:pt idx="4487">
                  <c:v>651</c:v>
                </c:pt>
                <c:pt idx="4488">
                  <c:v>652</c:v>
                </c:pt>
                <c:pt idx="4489">
                  <c:v>651</c:v>
                </c:pt>
                <c:pt idx="4490">
                  <c:v>651</c:v>
                </c:pt>
                <c:pt idx="4491">
                  <c:v>651</c:v>
                </c:pt>
                <c:pt idx="4492">
                  <c:v>652</c:v>
                </c:pt>
                <c:pt idx="4493">
                  <c:v>651</c:v>
                </c:pt>
                <c:pt idx="4494">
                  <c:v>652</c:v>
                </c:pt>
                <c:pt idx="4495">
                  <c:v>652</c:v>
                </c:pt>
                <c:pt idx="4496">
                  <c:v>652</c:v>
                </c:pt>
                <c:pt idx="4497">
                  <c:v>651</c:v>
                </c:pt>
                <c:pt idx="4498">
                  <c:v>650</c:v>
                </c:pt>
                <c:pt idx="4499">
                  <c:v>649</c:v>
                </c:pt>
                <c:pt idx="4500">
                  <c:v>648</c:v>
                </c:pt>
                <c:pt idx="4501">
                  <c:v>645</c:v>
                </c:pt>
                <c:pt idx="4502">
                  <c:v>644</c:v>
                </c:pt>
                <c:pt idx="4503">
                  <c:v>641</c:v>
                </c:pt>
                <c:pt idx="4504">
                  <c:v>638</c:v>
                </c:pt>
                <c:pt idx="4505">
                  <c:v>635</c:v>
                </c:pt>
                <c:pt idx="4506">
                  <c:v>633</c:v>
                </c:pt>
                <c:pt idx="4507">
                  <c:v>632</c:v>
                </c:pt>
                <c:pt idx="4508">
                  <c:v>628</c:v>
                </c:pt>
                <c:pt idx="4509">
                  <c:v>627</c:v>
                </c:pt>
                <c:pt idx="4510">
                  <c:v>625</c:v>
                </c:pt>
                <c:pt idx="4511">
                  <c:v>623</c:v>
                </c:pt>
                <c:pt idx="4512">
                  <c:v>621</c:v>
                </c:pt>
                <c:pt idx="4513">
                  <c:v>619</c:v>
                </c:pt>
                <c:pt idx="4514">
                  <c:v>617</c:v>
                </c:pt>
                <c:pt idx="4515">
                  <c:v>615</c:v>
                </c:pt>
                <c:pt idx="4516">
                  <c:v>616</c:v>
                </c:pt>
                <c:pt idx="4517">
                  <c:v>614</c:v>
                </c:pt>
                <c:pt idx="4518">
                  <c:v>614</c:v>
                </c:pt>
                <c:pt idx="4519">
                  <c:v>613</c:v>
                </c:pt>
                <c:pt idx="4520">
                  <c:v>612</c:v>
                </c:pt>
                <c:pt idx="4521">
                  <c:v>612</c:v>
                </c:pt>
                <c:pt idx="4522">
                  <c:v>611</c:v>
                </c:pt>
                <c:pt idx="4523">
                  <c:v>611</c:v>
                </c:pt>
                <c:pt idx="4524">
                  <c:v>610</c:v>
                </c:pt>
                <c:pt idx="4525">
                  <c:v>609</c:v>
                </c:pt>
                <c:pt idx="4526">
                  <c:v>609</c:v>
                </c:pt>
                <c:pt idx="4527">
                  <c:v>609</c:v>
                </c:pt>
                <c:pt idx="4528">
                  <c:v>609</c:v>
                </c:pt>
                <c:pt idx="4529">
                  <c:v>608</c:v>
                </c:pt>
                <c:pt idx="4530">
                  <c:v>607</c:v>
                </c:pt>
                <c:pt idx="4531">
                  <c:v>608</c:v>
                </c:pt>
                <c:pt idx="4532">
                  <c:v>608</c:v>
                </c:pt>
                <c:pt idx="4533">
                  <c:v>607</c:v>
                </c:pt>
                <c:pt idx="4534">
                  <c:v>607</c:v>
                </c:pt>
                <c:pt idx="4535">
                  <c:v>607</c:v>
                </c:pt>
                <c:pt idx="4536">
                  <c:v>607</c:v>
                </c:pt>
                <c:pt idx="4537">
                  <c:v>607</c:v>
                </c:pt>
                <c:pt idx="4538">
                  <c:v>606</c:v>
                </c:pt>
                <c:pt idx="4539">
                  <c:v>606</c:v>
                </c:pt>
                <c:pt idx="4540">
                  <c:v>606</c:v>
                </c:pt>
                <c:pt idx="4541">
                  <c:v>605</c:v>
                </c:pt>
                <c:pt idx="4542">
                  <c:v>605</c:v>
                </c:pt>
                <c:pt idx="4543">
                  <c:v>605</c:v>
                </c:pt>
                <c:pt idx="4544">
                  <c:v>605</c:v>
                </c:pt>
                <c:pt idx="4545">
                  <c:v>607</c:v>
                </c:pt>
                <c:pt idx="4546">
                  <c:v>607</c:v>
                </c:pt>
                <c:pt idx="4547">
                  <c:v>607</c:v>
                </c:pt>
                <c:pt idx="4548">
                  <c:v>608</c:v>
                </c:pt>
                <c:pt idx="4549">
                  <c:v>609</c:v>
                </c:pt>
                <c:pt idx="4550">
                  <c:v>610</c:v>
                </c:pt>
                <c:pt idx="4551">
                  <c:v>609</c:v>
                </c:pt>
                <c:pt idx="4552">
                  <c:v>610</c:v>
                </c:pt>
                <c:pt idx="4553">
                  <c:v>611</c:v>
                </c:pt>
                <c:pt idx="4554">
                  <c:v>611</c:v>
                </c:pt>
                <c:pt idx="4555">
                  <c:v>612</c:v>
                </c:pt>
                <c:pt idx="4556">
                  <c:v>612</c:v>
                </c:pt>
                <c:pt idx="4557">
                  <c:v>611</c:v>
                </c:pt>
                <c:pt idx="4558">
                  <c:v>612</c:v>
                </c:pt>
                <c:pt idx="4559">
                  <c:v>612</c:v>
                </c:pt>
                <c:pt idx="4560">
                  <c:v>612</c:v>
                </c:pt>
                <c:pt idx="4561">
                  <c:v>613</c:v>
                </c:pt>
                <c:pt idx="4562">
                  <c:v>612</c:v>
                </c:pt>
                <c:pt idx="4563">
                  <c:v>612</c:v>
                </c:pt>
                <c:pt idx="4564">
                  <c:v>612</c:v>
                </c:pt>
                <c:pt idx="4565">
                  <c:v>611</c:v>
                </c:pt>
                <c:pt idx="4566">
                  <c:v>612</c:v>
                </c:pt>
                <c:pt idx="4567">
                  <c:v>611</c:v>
                </c:pt>
                <c:pt idx="4568">
                  <c:v>611</c:v>
                </c:pt>
                <c:pt idx="4569">
                  <c:v>611</c:v>
                </c:pt>
                <c:pt idx="4570">
                  <c:v>610</c:v>
                </c:pt>
                <c:pt idx="4571">
                  <c:v>611</c:v>
                </c:pt>
                <c:pt idx="4572">
                  <c:v>611</c:v>
                </c:pt>
                <c:pt idx="4573">
                  <c:v>610</c:v>
                </c:pt>
                <c:pt idx="4574">
                  <c:v>611</c:v>
                </c:pt>
                <c:pt idx="4575">
                  <c:v>611</c:v>
                </c:pt>
                <c:pt idx="4576">
                  <c:v>611</c:v>
                </c:pt>
                <c:pt idx="4577">
                  <c:v>612</c:v>
                </c:pt>
                <c:pt idx="4578">
                  <c:v>611</c:v>
                </c:pt>
                <c:pt idx="4579">
                  <c:v>612</c:v>
                </c:pt>
                <c:pt idx="4580">
                  <c:v>612</c:v>
                </c:pt>
                <c:pt idx="4581">
                  <c:v>612</c:v>
                </c:pt>
                <c:pt idx="4582">
                  <c:v>612</c:v>
                </c:pt>
                <c:pt idx="4583">
                  <c:v>612</c:v>
                </c:pt>
                <c:pt idx="4584">
                  <c:v>612</c:v>
                </c:pt>
                <c:pt idx="4585">
                  <c:v>612</c:v>
                </c:pt>
                <c:pt idx="4586">
                  <c:v>612</c:v>
                </c:pt>
                <c:pt idx="4587">
                  <c:v>613</c:v>
                </c:pt>
                <c:pt idx="4588">
                  <c:v>613</c:v>
                </c:pt>
                <c:pt idx="4589">
                  <c:v>613</c:v>
                </c:pt>
                <c:pt idx="4590">
                  <c:v>614</c:v>
                </c:pt>
                <c:pt idx="4591">
                  <c:v>613</c:v>
                </c:pt>
                <c:pt idx="4592">
                  <c:v>612</c:v>
                </c:pt>
                <c:pt idx="4593">
                  <c:v>613</c:v>
                </c:pt>
                <c:pt idx="4594">
                  <c:v>613</c:v>
                </c:pt>
                <c:pt idx="4595">
                  <c:v>612</c:v>
                </c:pt>
                <c:pt idx="4596">
                  <c:v>612</c:v>
                </c:pt>
                <c:pt idx="4597">
                  <c:v>613</c:v>
                </c:pt>
                <c:pt idx="4598">
                  <c:v>612</c:v>
                </c:pt>
                <c:pt idx="4599">
                  <c:v>612</c:v>
                </c:pt>
                <c:pt idx="4600">
                  <c:v>613</c:v>
                </c:pt>
                <c:pt idx="4601">
                  <c:v>613</c:v>
                </c:pt>
                <c:pt idx="4602">
                  <c:v>612</c:v>
                </c:pt>
                <c:pt idx="4603">
                  <c:v>613</c:v>
                </c:pt>
                <c:pt idx="4604">
                  <c:v>613</c:v>
                </c:pt>
                <c:pt idx="4605">
                  <c:v>612</c:v>
                </c:pt>
                <c:pt idx="4606">
                  <c:v>613</c:v>
                </c:pt>
                <c:pt idx="4607">
                  <c:v>612</c:v>
                </c:pt>
                <c:pt idx="4608">
                  <c:v>612</c:v>
                </c:pt>
                <c:pt idx="4609">
                  <c:v>613</c:v>
                </c:pt>
                <c:pt idx="4610">
                  <c:v>612</c:v>
                </c:pt>
                <c:pt idx="4611">
                  <c:v>612</c:v>
                </c:pt>
                <c:pt idx="4612">
                  <c:v>612</c:v>
                </c:pt>
                <c:pt idx="4613">
                  <c:v>612</c:v>
                </c:pt>
                <c:pt idx="4614">
                  <c:v>612</c:v>
                </c:pt>
                <c:pt idx="4615">
                  <c:v>612</c:v>
                </c:pt>
                <c:pt idx="4616">
                  <c:v>613</c:v>
                </c:pt>
                <c:pt idx="4617">
                  <c:v>612</c:v>
                </c:pt>
                <c:pt idx="4618">
                  <c:v>613</c:v>
                </c:pt>
                <c:pt idx="4619">
                  <c:v>615</c:v>
                </c:pt>
                <c:pt idx="4620">
                  <c:v>615</c:v>
                </c:pt>
                <c:pt idx="4621">
                  <c:v>617</c:v>
                </c:pt>
                <c:pt idx="4622">
                  <c:v>623</c:v>
                </c:pt>
                <c:pt idx="4623">
                  <c:v>627</c:v>
                </c:pt>
                <c:pt idx="4624">
                  <c:v>628</c:v>
                </c:pt>
                <c:pt idx="4625">
                  <c:v>629</c:v>
                </c:pt>
                <c:pt idx="4626">
                  <c:v>629</c:v>
                </c:pt>
                <c:pt idx="4627">
                  <c:v>627</c:v>
                </c:pt>
                <c:pt idx="4628">
                  <c:v>628</c:v>
                </c:pt>
                <c:pt idx="4629">
                  <c:v>627</c:v>
                </c:pt>
                <c:pt idx="4630">
                  <c:v>628</c:v>
                </c:pt>
                <c:pt idx="4631">
                  <c:v>626</c:v>
                </c:pt>
                <c:pt idx="4632">
                  <c:v>626</c:v>
                </c:pt>
                <c:pt idx="4633">
                  <c:v>626</c:v>
                </c:pt>
                <c:pt idx="4634">
                  <c:v>627</c:v>
                </c:pt>
                <c:pt idx="4635">
                  <c:v>627</c:v>
                </c:pt>
                <c:pt idx="4636">
                  <c:v>627</c:v>
                </c:pt>
                <c:pt idx="4637">
                  <c:v>627</c:v>
                </c:pt>
                <c:pt idx="4638">
                  <c:v>627</c:v>
                </c:pt>
                <c:pt idx="4639">
                  <c:v>627</c:v>
                </c:pt>
                <c:pt idx="4640">
                  <c:v>627</c:v>
                </c:pt>
                <c:pt idx="4641">
                  <c:v>627</c:v>
                </c:pt>
                <c:pt idx="4642">
                  <c:v>626</c:v>
                </c:pt>
                <c:pt idx="4643">
                  <c:v>626</c:v>
                </c:pt>
                <c:pt idx="4644">
                  <c:v>626</c:v>
                </c:pt>
                <c:pt idx="4645">
                  <c:v>626</c:v>
                </c:pt>
                <c:pt idx="4646">
                  <c:v>626</c:v>
                </c:pt>
                <c:pt idx="4647">
                  <c:v>626</c:v>
                </c:pt>
                <c:pt idx="4648">
                  <c:v>626</c:v>
                </c:pt>
                <c:pt idx="4649">
                  <c:v>625</c:v>
                </c:pt>
                <c:pt idx="4650">
                  <c:v>625</c:v>
                </c:pt>
                <c:pt idx="4651">
                  <c:v>625</c:v>
                </c:pt>
                <c:pt idx="4652">
                  <c:v>626</c:v>
                </c:pt>
                <c:pt idx="4653">
                  <c:v>625</c:v>
                </c:pt>
                <c:pt idx="4654">
                  <c:v>625</c:v>
                </c:pt>
                <c:pt idx="4655">
                  <c:v>626</c:v>
                </c:pt>
                <c:pt idx="4656">
                  <c:v>625</c:v>
                </c:pt>
                <c:pt idx="4657">
                  <c:v>626</c:v>
                </c:pt>
                <c:pt idx="4658">
                  <c:v>627</c:v>
                </c:pt>
                <c:pt idx="4659">
                  <c:v>626</c:v>
                </c:pt>
                <c:pt idx="4660">
                  <c:v>625</c:v>
                </c:pt>
                <c:pt idx="4661">
                  <c:v>626</c:v>
                </c:pt>
                <c:pt idx="4662">
                  <c:v>626</c:v>
                </c:pt>
                <c:pt idx="4663">
                  <c:v>626</c:v>
                </c:pt>
                <c:pt idx="4664">
                  <c:v>626</c:v>
                </c:pt>
                <c:pt idx="4665">
                  <c:v>626</c:v>
                </c:pt>
                <c:pt idx="4666">
                  <c:v>626</c:v>
                </c:pt>
                <c:pt idx="4667">
                  <c:v>626</c:v>
                </c:pt>
                <c:pt idx="4668">
                  <c:v>626</c:v>
                </c:pt>
                <c:pt idx="4669">
                  <c:v>626</c:v>
                </c:pt>
                <c:pt idx="4670">
                  <c:v>626</c:v>
                </c:pt>
                <c:pt idx="4671">
                  <c:v>626</c:v>
                </c:pt>
                <c:pt idx="4672">
                  <c:v>626</c:v>
                </c:pt>
                <c:pt idx="4673">
                  <c:v>627</c:v>
                </c:pt>
                <c:pt idx="4674">
                  <c:v>627</c:v>
                </c:pt>
                <c:pt idx="4675">
                  <c:v>626</c:v>
                </c:pt>
                <c:pt idx="4676">
                  <c:v>627</c:v>
                </c:pt>
                <c:pt idx="4677">
                  <c:v>626</c:v>
                </c:pt>
                <c:pt idx="4678">
                  <c:v>626</c:v>
                </c:pt>
                <c:pt idx="4679">
                  <c:v>627</c:v>
                </c:pt>
                <c:pt idx="4680">
                  <c:v>627</c:v>
                </c:pt>
                <c:pt idx="4681">
                  <c:v>626</c:v>
                </c:pt>
                <c:pt idx="4682">
                  <c:v>627</c:v>
                </c:pt>
                <c:pt idx="4683">
                  <c:v>626</c:v>
                </c:pt>
                <c:pt idx="4684">
                  <c:v>626</c:v>
                </c:pt>
                <c:pt idx="4685">
                  <c:v>627</c:v>
                </c:pt>
                <c:pt idx="4686">
                  <c:v>627</c:v>
                </c:pt>
                <c:pt idx="4687">
                  <c:v>627</c:v>
                </c:pt>
                <c:pt idx="4688">
                  <c:v>628</c:v>
                </c:pt>
                <c:pt idx="4689">
                  <c:v>628</c:v>
                </c:pt>
                <c:pt idx="4690">
                  <c:v>629</c:v>
                </c:pt>
                <c:pt idx="4691">
                  <c:v>629</c:v>
                </c:pt>
                <c:pt idx="4692">
                  <c:v>627</c:v>
                </c:pt>
                <c:pt idx="4693">
                  <c:v>627</c:v>
                </c:pt>
                <c:pt idx="4694">
                  <c:v>628</c:v>
                </c:pt>
                <c:pt idx="4695">
                  <c:v>627</c:v>
                </c:pt>
                <c:pt idx="4696">
                  <c:v>627</c:v>
                </c:pt>
                <c:pt idx="4697">
                  <c:v>627</c:v>
                </c:pt>
                <c:pt idx="4698">
                  <c:v>627</c:v>
                </c:pt>
                <c:pt idx="4699">
                  <c:v>627</c:v>
                </c:pt>
                <c:pt idx="4700">
                  <c:v>627</c:v>
                </c:pt>
                <c:pt idx="4701">
                  <c:v>627</c:v>
                </c:pt>
                <c:pt idx="4702">
                  <c:v>627</c:v>
                </c:pt>
                <c:pt idx="4703">
                  <c:v>627</c:v>
                </c:pt>
                <c:pt idx="4704">
                  <c:v>628</c:v>
                </c:pt>
                <c:pt idx="4705">
                  <c:v>627</c:v>
                </c:pt>
                <c:pt idx="4706">
                  <c:v>628</c:v>
                </c:pt>
                <c:pt idx="4707">
                  <c:v>628</c:v>
                </c:pt>
                <c:pt idx="4708">
                  <c:v>628</c:v>
                </c:pt>
                <c:pt idx="4709">
                  <c:v>630</c:v>
                </c:pt>
                <c:pt idx="4710">
                  <c:v>631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2788-44E0-99EF-2711B73C787E}"/>
            </c:ext>
          </c:extLst>
        </c:ser>
        <c:ser>
          <c:idx val="3"/>
          <c:order val="3"/>
          <c:tx>
            <c:strRef>
              <c:f>extend!$H$1</c:f>
              <c:strCache>
                <c:ptCount val="1"/>
                <c:pt idx="0">
                  <c:v> pr4</c:v>
                </c:pt>
              </c:strCache>
            </c:strRef>
          </c:tx>
          <c:spPr>
            <a:ln w="19080">
              <a:solidFill>
                <a:srgbClr val="FFC000"/>
              </a:solidFill>
              <a:round/>
            </a:ln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000" b="0" strike="noStrike" spc="-1">
                    <a:solidFill>
                      <a:srgbClr val="000000"/>
                    </a:solidFill>
                    <a:latin typeface="Calibri"/>
                  </a:defRPr>
                </a:pPr>
                <a:endParaRPr lang="en-US"/>
              </a:p>
            </c:txPr>
            <c:dLblPos val="r"/>
            <c:showLegendKey val="0"/>
            <c:showVal val="0"/>
            <c:showCatName val="0"/>
            <c:showSerName val="0"/>
            <c:showPercent val="0"/>
            <c:showBubbleSize val="1"/>
            <c:separator>; </c:separator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xVal>
            <c:numRef>
              <c:f>extend!$D$2:$D$4712</c:f>
              <c:numCache>
                <c:formatCode>General</c:formatCode>
                <c:ptCount val="4711"/>
                <c:pt idx="0">
                  <c:v>4.7051906585700003E-3</c:v>
                </c:pt>
                <c:pt idx="1">
                  <c:v>5.1810741424600003E-3</c:v>
                </c:pt>
                <c:pt idx="2">
                  <c:v>5.6760311126699999E-3</c:v>
                </c:pt>
                <c:pt idx="3">
                  <c:v>6.1130523681599998E-3</c:v>
                </c:pt>
                <c:pt idx="4">
                  <c:v>7.0011615753199996E-3</c:v>
                </c:pt>
                <c:pt idx="5">
                  <c:v>7.4391365051300002E-3</c:v>
                </c:pt>
                <c:pt idx="6">
                  <c:v>7.8840255737300004E-3</c:v>
                </c:pt>
                <c:pt idx="7">
                  <c:v>8.3220005035399992E-3</c:v>
                </c:pt>
                <c:pt idx="8">
                  <c:v>8.7521076202400003E-3</c:v>
                </c:pt>
                <c:pt idx="9">
                  <c:v>9.4029903411899998E-3</c:v>
                </c:pt>
                <c:pt idx="10">
                  <c:v>9.4799995422400005E-3</c:v>
                </c:pt>
                <c:pt idx="11">
                  <c:v>9.5560550689700006E-3</c:v>
                </c:pt>
                <c:pt idx="12">
                  <c:v>9.6371173858600008E-3</c:v>
                </c:pt>
                <c:pt idx="13">
                  <c:v>9.7141265869099998E-3</c:v>
                </c:pt>
                <c:pt idx="14">
                  <c:v>9.7901821136500006E-3</c:v>
                </c:pt>
                <c:pt idx="15">
                  <c:v>9.8671913146999995E-3</c:v>
                </c:pt>
                <c:pt idx="16">
                  <c:v>9.9430084228499995E-3</c:v>
                </c:pt>
                <c:pt idx="17">
                  <c:v>1.0019063949599999E-2</c:v>
                </c:pt>
                <c:pt idx="18">
                  <c:v>1.0095119476300001E-2</c:v>
                </c:pt>
                <c:pt idx="19">
                  <c:v>1.01721286774E-2</c:v>
                </c:pt>
                <c:pt idx="20">
                  <c:v>1.02481842041E-2</c:v>
                </c:pt>
                <c:pt idx="21">
                  <c:v>1.0324001312299999E-2</c:v>
                </c:pt>
                <c:pt idx="22">
                  <c:v>1.0400056838999999E-2</c:v>
                </c:pt>
                <c:pt idx="23">
                  <c:v>1.04751586914E-2</c:v>
                </c:pt>
                <c:pt idx="24">
                  <c:v>1.05521678925E-2</c:v>
                </c:pt>
                <c:pt idx="25">
                  <c:v>1.06279850006E-2</c:v>
                </c:pt>
                <c:pt idx="26">
                  <c:v>1.0703086852999999E-2</c:v>
                </c:pt>
                <c:pt idx="27">
                  <c:v>1.0779142379800001E-2</c:v>
                </c:pt>
                <c:pt idx="28">
                  <c:v>1.0855197906500001E-2</c:v>
                </c:pt>
                <c:pt idx="29">
                  <c:v>1.0931015014600001E-2</c:v>
                </c:pt>
                <c:pt idx="30">
                  <c:v>1.10070705414E-2</c:v>
                </c:pt>
                <c:pt idx="31">
                  <c:v>1.10831260681E-2</c:v>
                </c:pt>
                <c:pt idx="32">
                  <c:v>1.1160135269200001E-2</c:v>
                </c:pt>
                <c:pt idx="33">
                  <c:v>1.12361907959E-2</c:v>
                </c:pt>
                <c:pt idx="34">
                  <c:v>1.13120079041E-2</c:v>
                </c:pt>
                <c:pt idx="35">
                  <c:v>1.13880634308E-2</c:v>
                </c:pt>
                <c:pt idx="36">
                  <c:v>1.14641189575E-2</c:v>
                </c:pt>
                <c:pt idx="37">
                  <c:v>1.15401744843E-2</c:v>
                </c:pt>
                <c:pt idx="38">
                  <c:v>1.16159915924E-2</c:v>
                </c:pt>
                <c:pt idx="39">
                  <c:v>1.16910934448E-2</c:v>
                </c:pt>
                <c:pt idx="40">
                  <c:v>1.1766195297200001E-2</c:v>
                </c:pt>
                <c:pt idx="41">
                  <c:v>1.1842012405400001E-2</c:v>
                </c:pt>
                <c:pt idx="42">
                  <c:v>1.1918067932100001E-2</c:v>
                </c:pt>
                <c:pt idx="43">
                  <c:v>1.1999130249E-2</c:v>
                </c:pt>
                <c:pt idx="44">
                  <c:v>1.20761394501E-2</c:v>
                </c:pt>
                <c:pt idx="45">
                  <c:v>1.21521949768E-2</c:v>
                </c:pt>
                <c:pt idx="46">
                  <c:v>1.2228012085E-2</c:v>
                </c:pt>
                <c:pt idx="47">
                  <c:v>1.23040676117E-2</c:v>
                </c:pt>
                <c:pt idx="48">
                  <c:v>1.23801231384E-2</c:v>
                </c:pt>
                <c:pt idx="49">
                  <c:v>1.2456178665199999E-2</c:v>
                </c:pt>
                <c:pt idx="50">
                  <c:v>1.2531995773299999E-2</c:v>
                </c:pt>
                <c:pt idx="51">
                  <c:v>1.2608051300000001E-2</c:v>
                </c:pt>
                <c:pt idx="52">
                  <c:v>1.2684106826800001E-2</c:v>
                </c:pt>
                <c:pt idx="53">
                  <c:v>1.27601623535E-2</c:v>
                </c:pt>
                <c:pt idx="54">
                  <c:v>1.28359794617E-2</c:v>
                </c:pt>
                <c:pt idx="55">
                  <c:v>1.29120349884E-2</c:v>
                </c:pt>
                <c:pt idx="56">
                  <c:v>1.29880905151E-2</c:v>
                </c:pt>
                <c:pt idx="57">
                  <c:v>1.30641460419E-2</c:v>
                </c:pt>
                <c:pt idx="58">
                  <c:v>1.3140201568599999E-2</c:v>
                </c:pt>
                <c:pt idx="59">
                  <c:v>1.32150650024E-2</c:v>
                </c:pt>
                <c:pt idx="60">
                  <c:v>1.3292074203500001E-2</c:v>
                </c:pt>
                <c:pt idx="61">
                  <c:v>1.3368129730200001E-2</c:v>
                </c:pt>
                <c:pt idx="62">
                  <c:v>1.3444185257E-2</c:v>
                </c:pt>
                <c:pt idx="63">
                  <c:v>1.35200023651E-2</c:v>
                </c:pt>
                <c:pt idx="64">
                  <c:v>1.3599157333399999E-2</c:v>
                </c:pt>
                <c:pt idx="65">
                  <c:v>1.36761665344E-2</c:v>
                </c:pt>
                <c:pt idx="66">
                  <c:v>1.3753175735500001E-2</c:v>
                </c:pt>
                <c:pt idx="67">
                  <c:v>1.3828992843600001E-2</c:v>
                </c:pt>
                <c:pt idx="68">
                  <c:v>1.39050483704E-2</c:v>
                </c:pt>
                <c:pt idx="69">
                  <c:v>1.39811038971E-2</c:v>
                </c:pt>
                <c:pt idx="70">
                  <c:v>1.4055967330899999E-2</c:v>
                </c:pt>
                <c:pt idx="71">
                  <c:v>1.4132022857700001E-2</c:v>
                </c:pt>
                <c:pt idx="72">
                  <c:v>1.42080783844E-2</c:v>
                </c:pt>
                <c:pt idx="73">
                  <c:v>1.4302015304599999E-2</c:v>
                </c:pt>
                <c:pt idx="74">
                  <c:v>1.4378070831300001E-2</c:v>
                </c:pt>
                <c:pt idx="75">
                  <c:v>1.4454126358000001E-2</c:v>
                </c:pt>
                <c:pt idx="76">
                  <c:v>1.45301818848E-2</c:v>
                </c:pt>
                <c:pt idx="77">
                  <c:v>1.4605045318599999E-2</c:v>
                </c:pt>
                <c:pt idx="78">
                  <c:v>1.4681100845299999E-2</c:v>
                </c:pt>
                <c:pt idx="79">
                  <c:v>1.47559642792E-2</c:v>
                </c:pt>
                <c:pt idx="80">
                  <c:v>1.48320198059E-2</c:v>
                </c:pt>
                <c:pt idx="81">
                  <c:v>1.49071216583E-2</c:v>
                </c:pt>
                <c:pt idx="82">
                  <c:v>1.49831771851E-2</c:v>
                </c:pt>
                <c:pt idx="83">
                  <c:v>1.50589942932E-2</c:v>
                </c:pt>
                <c:pt idx="84">
                  <c:v>1.51350498199E-2</c:v>
                </c:pt>
                <c:pt idx="85">
                  <c:v>1.5211105346699999E-2</c:v>
                </c:pt>
                <c:pt idx="86">
                  <c:v>1.5287160873399999E-2</c:v>
                </c:pt>
                <c:pt idx="87">
                  <c:v>1.5362977981600001E-2</c:v>
                </c:pt>
                <c:pt idx="88">
                  <c:v>1.5439033508300001E-2</c:v>
                </c:pt>
                <c:pt idx="89">
                  <c:v>1.5514135360699999E-2</c:v>
                </c:pt>
                <c:pt idx="90">
                  <c:v>1.5590190887499999E-2</c:v>
                </c:pt>
                <c:pt idx="91">
                  <c:v>1.5666007995600001E-2</c:v>
                </c:pt>
                <c:pt idx="92">
                  <c:v>1.5742063522299999E-2</c:v>
                </c:pt>
                <c:pt idx="93">
                  <c:v>1.58181190491E-2</c:v>
                </c:pt>
                <c:pt idx="94">
                  <c:v>1.5894174575799998E-2</c:v>
                </c:pt>
                <c:pt idx="95">
                  <c:v>1.5969038009599999E-2</c:v>
                </c:pt>
                <c:pt idx="96">
                  <c:v>1.6049146652199999E-2</c:v>
                </c:pt>
                <c:pt idx="97">
                  <c:v>1.6127109527599999E-2</c:v>
                </c:pt>
                <c:pt idx="98">
                  <c:v>1.6203165054300001E-2</c:v>
                </c:pt>
                <c:pt idx="99">
                  <c:v>1.6280174255400001E-2</c:v>
                </c:pt>
                <c:pt idx="100">
                  <c:v>1.6355037689199999E-2</c:v>
                </c:pt>
                <c:pt idx="101">
                  <c:v>1.64310932159E-2</c:v>
                </c:pt>
                <c:pt idx="102">
                  <c:v>1.6507148742700001E-2</c:v>
                </c:pt>
                <c:pt idx="103">
                  <c:v>1.6582012176499999E-2</c:v>
                </c:pt>
                <c:pt idx="104">
                  <c:v>1.66580677032E-2</c:v>
                </c:pt>
                <c:pt idx="105">
                  <c:v>1.6733169555699999E-2</c:v>
                </c:pt>
                <c:pt idx="106">
                  <c:v>1.6808986663799999E-2</c:v>
                </c:pt>
                <c:pt idx="107">
                  <c:v>1.68850421906E-2</c:v>
                </c:pt>
                <c:pt idx="108">
                  <c:v>1.6960144042999999E-2</c:v>
                </c:pt>
                <c:pt idx="109">
                  <c:v>1.7036199569700001E-2</c:v>
                </c:pt>
                <c:pt idx="110">
                  <c:v>1.7112016677900001E-2</c:v>
                </c:pt>
                <c:pt idx="111">
                  <c:v>1.71871185303E-2</c:v>
                </c:pt>
                <c:pt idx="112">
                  <c:v>1.7263174057000001E-2</c:v>
                </c:pt>
                <c:pt idx="113">
                  <c:v>1.7338037490799998E-2</c:v>
                </c:pt>
                <c:pt idx="114">
                  <c:v>1.74140930176E-2</c:v>
                </c:pt>
                <c:pt idx="115">
                  <c:v>1.7490148544300001E-2</c:v>
                </c:pt>
                <c:pt idx="116">
                  <c:v>1.7565011978099999E-2</c:v>
                </c:pt>
                <c:pt idx="117">
                  <c:v>1.7645120620699999E-2</c:v>
                </c:pt>
                <c:pt idx="118">
                  <c:v>1.77211761475E-2</c:v>
                </c:pt>
                <c:pt idx="119">
                  <c:v>1.77969932556E-2</c:v>
                </c:pt>
                <c:pt idx="120">
                  <c:v>1.7874002456700001E-2</c:v>
                </c:pt>
                <c:pt idx="121">
                  <c:v>1.79491043091E-2</c:v>
                </c:pt>
                <c:pt idx="122">
                  <c:v>1.8025159835800001E-2</c:v>
                </c:pt>
                <c:pt idx="123">
                  <c:v>1.8100023269700002E-2</c:v>
                </c:pt>
                <c:pt idx="124">
                  <c:v>1.81760787964E-2</c:v>
                </c:pt>
                <c:pt idx="125">
                  <c:v>1.8252134323100001E-2</c:v>
                </c:pt>
                <c:pt idx="126">
                  <c:v>1.8328189849899999E-2</c:v>
                </c:pt>
                <c:pt idx="127">
                  <c:v>1.84030532837E-2</c:v>
                </c:pt>
                <c:pt idx="128">
                  <c:v>1.8480062484700001E-2</c:v>
                </c:pt>
                <c:pt idx="129">
                  <c:v>1.8556118011499999E-2</c:v>
                </c:pt>
                <c:pt idx="130">
                  <c:v>1.86321735382E-2</c:v>
                </c:pt>
                <c:pt idx="131">
                  <c:v>1.87079906464E-2</c:v>
                </c:pt>
                <c:pt idx="132">
                  <c:v>1.8784999847400001E-2</c:v>
                </c:pt>
                <c:pt idx="133">
                  <c:v>1.88601016998E-2</c:v>
                </c:pt>
                <c:pt idx="134">
                  <c:v>1.8936157226600001E-2</c:v>
                </c:pt>
                <c:pt idx="135">
                  <c:v>1.9011974334700001E-2</c:v>
                </c:pt>
                <c:pt idx="136">
                  <c:v>1.90870761871E-2</c:v>
                </c:pt>
                <c:pt idx="137">
                  <c:v>1.9163131713900002E-2</c:v>
                </c:pt>
                <c:pt idx="138">
                  <c:v>1.92391872406E-2</c:v>
                </c:pt>
                <c:pt idx="139">
                  <c:v>1.93140506744E-2</c:v>
                </c:pt>
                <c:pt idx="140">
                  <c:v>1.9389152526899999E-2</c:v>
                </c:pt>
                <c:pt idx="141">
                  <c:v>1.9464969634999999E-2</c:v>
                </c:pt>
                <c:pt idx="142">
                  <c:v>1.9541025161700001E-2</c:v>
                </c:pt>
                <c:pt idx="143">
                  <c:v>1.9617080688499999E-2</c:v>
                </c:pt>
                <c:pt idx="144">
                  <c:v>1.96931362152E-2</c:v>
                </c:pt>
                <c:pt idx="145">
                  <c:v>1.9769191741900002E-2</c:v>
                </c:pt>
                <c:pt idx="146">
                  <c:v>1.9852161407499999E-2</c:v>
                </c:pt>
                <c:pt idx="147">
                  <c:v>1.9927978515599999E-2</c:v>
                </c:pt>
                <c:pt idx="148">
                  <c:v>2.0004034042400001E-2</c:v>
                </c:pt>
                <c:pt idx="149">
                  <c:v>2.0080089569099999E-2</c:v>
                </c:pt>
                <c:pt idx="150">
                  <c:v>2.0159006118800001E-2</c:v>
                </c:pt>
                <c:pt idx="151">
                  <c:v>2.0238161086999999E-2</c:v>
                </c:pt>
                <c:pt idx="152">
                  <c:v>2.0315170288099999E-2</c:v>
                </c:pt>
                <c:pt idx="153">
                  <c:v>2.0390987396199999E-2</c:v>
                </c:pt>
                <c:pt idx="154">
                  <c:v>2.0467042923000001E-2</c:v>
                </c:pt>
                <c:pt idx="155">
                  <c:v>2.0543098449699999E-2</c:v>
                </c:pt>
                <c:pt idx="156">
                  <c:v>2.06191539764E-2</c:v>
                </c:pt>
                <c:pt idx="157">
                  <c:v>2.06949710846E-2</c:v>
                </c:pt>
                <c:pt idx="158">
                  <c:v>2.0771026611300002E-2</c:v>
                </c:pt>
                <c:pt idx="159">
                  <c:v>2.08470821381E-2</c:v>
                </c:pt>
                <c:pt idx="160">
                  <c:v>2.0923137664800001E-2</c:v>
                </c:pt>
                <c:pt idx="161">
                  <c:v>2.1000146865799998E-2</c:v>
                </c:pt>
                <c:pt idx="162">
                  <c:v>2.1075963973999998E-2</c:v>
                </c:pt>
                <c:pt idx="163">
                  <c:v>2.11520195007E-2</c:v>
                </c:pt>
                <c:pt idx="164">
                  <c:v>3.2648086547900003E-2</c:v>
                </c:pt>
                <c:pt idx="165">
                  <c:v>5.7141065597499999E-2</c:v>
                </c:pt>
                <c:pt idx="166">
                  <c:v>7.7673196792599999E-2</c:v>
                </c:pt>
                <c:pt idx="167">
                  <c:v>9.8179101943999994E-2</c:v>
                </c:pt>
                <c:pt idx="168">
                  <c:v>0.12266516685499999</c:v>
                </c:pt>
                <c:pt idx="169">
                  <c:v>0.14318108558699999</c:v>
                </c:pt>
                <c:pt idx="170">
                  <c:v>0.16369700431799999</c:v>
                </c:pt>
                <c:pt idx="171">
                  <c:v>0.188191175461</c:v>
                </c:pt>
                <c:pt idx="172">
                  <c:v>0.208731174469</c:v>
                </c:pt>
                <c:pt idx="173">
                  <c:v>0.22924900054899999</c:v>
                </c:pt>
                <c:pt idx="174">
                  <c:v>0.25374603271500001</c:v>
                </c:pt>
                <c:pt idx="175">
                  <c:v>0.27425599098199999</c:v>
                </c:pt>
                <c:pt idx="176">
                  <c:v>0.29477620124800002</c:v>
                </c:pt>
                <c:pt idx="177">
                  <c:v>0.31934309005700001</c:v>
                </c:pt>
                <c:pt idx="178">
                  <c:v>0.33984208107000002</c:v>
                </c:pt>
                <c:pt idx="179">
                  <c:v>0.36032915115399999</c:v>
                </c:pt>
                <c:pt idx="180">
                  <c:v>0.384836196899</c:v>
                </c:pt>
                <c:pt idx="181">
                  <c:v>0.40537905693100001</c:v>
                </c:pt>
                <c:pt idx="182">
                  <c:v>0.42586803436300003</c:v>
                </c:pt>
                <c:pt idx="183">
                  <c:v>0.45036602020299998</c:v>
                </c:pt>
                <c:pt idx="184">
                  <c:v>0.47093105316200001</c:v>
                </c:pt>
                <c:pt idx="185">
                  <c:v>0.49142408371000001</c:v>
                </c:pt>
                <c:pt idx="186">
                  <c:v>0.515914201736</c:v>
                </c:pt>
                <c:pt idx="187">
                  <c:v>0.53641200065600003</c:v>
                </c:pt>
                <c:pt idx="188">
                  <c:v>0.55695915222199999</c:v>
                </c:pt>
                <c:pt idx="189">
                  <c:v>0.58143997192399999</c:v>
                </c:pt>
                <c:pt idx="190">
                  <c:v>0.60195398330700001</c:v>
                </c:pt>
                <c:pt idx="191">
                  <c:v>0.62247514724700004</c:v>
                </c:pt>
                <c:pt idx="192">
                  <c:v>0.64692711830100003</c:v>
                </c:pt>
                <c:pt idx="193">
                  <c:v>0.66748213767999998</c:v>
                </c:pt>
                <c:pt idx="194">
                  <c:v>0.688084125519</c:v>
                </c:pt>
                <c:pt idx="195">
                  <c:v>0.71251702308700005</c:v>
                </c:pt>
                <c:pt idx="196">
                  <c:v>0.733057975769</c:v>
                </c:pt>
                <c:pt idx="197">
                  <c:v>0.75354909896900002</c:v>
                </c:pt>
                <c:pt idx="198">
                  <c:v>0.778038978577</c:v>
                </c:pt>
                <c:pt idx="199">
                  <c:v>0.798583984375</c:v>
                </c:pt>
                <c:pt idx="200">
                  <c:v>0.81907510757400004</c:v>
                </c:pt>
                <c:pt idx="201">
                  <c:v>0.84356498718299999</c:v>
                </c:pt>
                <c:pt idx="202">
                  <c:v>0.86410307884199999</c:v>
                </c:pt>
                <c:pt idx="203">
                  <c:v>0.88461899757399998</c:v>
                </c:pt>
                <c:pt idx="204">
                  <c:v>0.90913701057399998</c:v>
                </c:pt>
                <c:pt idx="205">
                  <c:v>0.92965507507300005</c:v>
                </c:pt>
                <c:pt idx="206">
                  <c:v>0.95015501976000005</c:v>
                </c:pt>
                <c:pt idx="207">
                  <c:v>0.97465109825100005</c:v>
                </c:pt>
                <c:pt idx="208">
                  <c:v>0.99517917633099995</c:v>
                </c:pt>
                <c:pt idx="209">
                  <c:v>1.0156741142300001</c:v>
                </c:pt>
                <c:pt idx="210">
                  <c:v>1.04016900063</c:v>
                </c:pt>
                <c:pt idx="211">
                  <c:v>1.06070518494</c:v>
                </c:pt>
                <c:pt idx="212">
                  <c:v>1.08119916916</c:v>
                </c:pt>
                <c:pt idx="213">
                  <c:v>1.10570502281</c:v>
                </c:pt>
                <c:pt idx="214">
                  <c:v>1.1263120174400001</c:v>
                </c:pt>
                <c:pt idx="215">
                  <c:v>1.14674806595</c:v>
                </c:pt>
                <c:pt idx="216">
                  <c:v>1.17123913765</c:v>
                </c:pt>
                <c:pt idx="217">
                  <c:v>1.1917960643800001</c:v>
                </c:pt>
                <c:pt idx="218">
                  <c:v>1.21227407455</c:v>
                </c:pt>
                <c:pt idx="219">
                  <c:v>1.2367360591900001</c:v>
                </c:pt>
                <c:pt idx="220">
                  <c:v>1.2572011947599999</c:v>
                </c:pt>
                <c:pt idx="221">
                  <c:v>1.2777211666099999</c:v>
                </c:pt>
                <c:pt idx="222">
                  <c:v>1.3023281097399999</c:v>
                </c:pt>
                <c:pt idx="223">
                  <c:v>1.32283496857</c:v>
                </c:pt>
                <c:pt idx="224">
                  <c:v>1.3433330059099999</c:v>
                </c:pt>
                <c:pt idx="225">
                  <c:v>1.3678181171399999</c:v>
                </c:pt>
                <c:pt idx="226">
                  <c:v>1.3883800506599999</c:v>
                </c:pt>
                <c:pt idx="227">
                  <c:v>1.4088561534899999</c:v>
                </c:pt>
                <c:pt idx="228">
                  <c:v>1.4333431720700001</c:v>
                </c:pt>
                <c:pt idx="229">
                  <c:v>1.4538860321</c:v>
                </c:pt>
                <c:pt idx="230">
                  <c:v>1.47440314293</c:v>
                </c:pt>
                <c:pt idx="231">
                  <c:v>1.4988760948199999</c:v>
                </c:pt>
                <c:pt idx="232">
                  <c:v>1.5194141864799999</c:v>
                </c:pt>
                <c:pt idx="233">
                  <c:v>1.5399270057700001</c:v>
                </c:pt>
                <c:pt idx="234">
                  <c:v>1.5643889903999999</c:v>
                </c:pt>
                <c:pt idx="235">
                  <c:v>1.5849590301500001</c:v>
                </c:pt>
                <c:pt idx="236">
                  <c:v>1.6054530143700001</c:v>
                </c:pt>
                <c:pt idx="237">
                  <c:v>1.6299431324</c:v>
                </c:pt>
                <c:pt idx="238">
                  <c:v>1.6504850387600001</c:v>
                </c:pt>
                <c:pt idx="239">
                  <c:v>1.67097806931</c:v>
                </c:pt>
                <c:pt idx="240">
                  <c:v>1.6954700946800001</c:v>
                </c:pt>
                <c:pt idx="241">
                  <c:v>1.71600699425</c:v>
                </c:pt>
                <c:pt idx="242">
                  <c:v>1.7365381717699999</c:v>
                </c:pt>
                <c:pt idx="243">
                  <c:v>1.76102399826</c:v>
                </c:pt>
                <c:pt idx="244">
                  <c:v>1.7815630435900001</c:v>
                </c:pt>
                <c:pt idx="245">
                  <c:v>1.8020811080900001</c:v>
                </c:pt>
                <c:pt idx="246">
                  <c:v>1.8265850544</c:v>
                </c:pt>
                <c:pt idx="247">
                  <c:v>1.8471231460599999</c:v>
                </c:pt>
                <c:pt idx="248">
                  <c:v>1.86760616302</c:v>
                </c:pt>
                <c:pt idx="249">
                  <c:v>1.89209604263</c:v>
                </c:pt>
                <c:pt idx="250">
                  <c:v>1.91263508797</c:v>
                </c:pt>
                <c:pt idx="251">
                  <c:v>1.93313097954</c:v>
                </c:pt>
                <c:pt idx="252">
                  <c:v>1.9576330184899999</c:v>
                </c:pt>
                <c:pt idx="253">
                  <c:v>1.9781851768500001</c:v>
                </c:pt>
                <c:pt idx="254">
                  <c:v>1.99868702888</c:v>
                </c:pt>
                <c:pt idx="255">
                  <c:v>2.0231611728700001</c:v>
                </c:pt>
                <c:pt idx="256">
                  <c:v>2.0436639785800002</c:v>
                </c:pt>
                <c:pt idx="257">
                  <c:v>2.0641601085699999</c:v>
                </c:pt>
                <c:pt idx="258">
                  <c:v>2.0886490344999999</c:v>
                </c:pt>
                <c:pt idx="259">
                  <c:v>2.1091940402999998</c:v>
                </c:pt>
                <c:pt idx="260">
                  <c:v>2.1297039985700001</c:v>
                </c:pt>
                <c:pt idx="261">
                  <c:v>2.1541740894300001</c:v>
                </c:pt>
                <c:pt idx="262">
                  <c:v>2.1747181415600001</c:v>
                </c:pt>
                <c:pt idx="263">
                  <c:v>2.1952350139600001</c:v>
                </c:pt>
                <c:pt idx="264">
                  <c:v>2.2197279930099998</c:v>
                </c:pt>
                <c:pt idx="265">
                  <c:v>2.2402520179700001</c:v>
                </c:pt>
                <c:pt idx="266">
                  <c:v>2.2608211040500001</c:v>
                </c:pt>
                <c:pt idx="267">
                  <c:v>2.28530406952</c:v>
                </c:pt>
                <c:pt idx="268">
                  <c:v>2.30585098267</c:v>
                </c:pt>
                <c:pt idx="269">
                  <c:v>2.3263320922899999</c:v>
                </c:pt>
                <c:pt idx="270">
                  <c:v>2.3508181572</c:v>
                </c:pt>
                <c:pt idx="271">
                  <c:v>2.3714129924799998</c:v>
                </c:pt>
                <c:pt idx="272">
                  <c:v>2.3918581008899999</c:v>
                </c:pt>
                <c:pt idx="273">
                  <c:v>2.4163579940800002</c:v>
                </c:pt>
                <c:pt idx="274">
                  <c:v>2.4369161129000001</c:v>
                </c:pt>
                <c:pt idx="275">
                  <c:v>2.4574310779599999</c:v>
                </c:pt>
                <c:pt idx="276">
                  <c:v>2.4819049835200002</c:v>
                </c:pt>
                <c:pt idx="277">
                  <c:v>2.5023930072799998</c:v>
                </c:pt>
                <c:pt idx="278">
                  <c:v>2.5228869915000001</c:v>
                </c:pt>
                <c:pt idx="279">
                  <c:v>2.5473761558499999</c:v>
                </c:pt>
                <c:pt idx="280">
                  <c:v>2.5679161548599998</c:v>
                </c:pt>
                <c:pt idx="281">
                  <c:v>2.5884101390800001</c:v>
                </c:pt>
                <c:pt idx="282">
                  <c:v>2.6129021644599999</c:v>
                </c:pt>
                <c:pt idx="283">
                  <c:v>2.6334710121199998</c:v>
                </c:pt>
                <c:pt idx="284">
                  <c:v>2.6539630889899999</c:v>
                </c:pt>
                <c:pt idx="285">
                  <c:v>2.6784319877599998</c:v>
                </c:pt>
                <c:pt idx="286">
                  <c:v>2.6990520954099999</c:v>
                </c:pt>
                <c:pt idx="287">
                  <c:v>2.7195370197300002</c:v>
                </c:pt>
                <c:pt idx="288">
                  <c:v>2.7440230846400002</c:v>
                </c:pt>
                <c:pt idx="289">
                  <c:v>2.76456403732</c:v>
                </c:pt>
                <c:pt idx="290">
                  <c:v>2.7850251197799998</c:v>
                </c:pt>
                <c:pt idx="291">
                  <c:v>2.8096120357499998</c:v>
                </c:pt>
                <c:pt idx="292">
                  <c:v>2.8300890922500002</c:v>
                </c:pt>
                <c:pt idx="293">
                  <c:v>2.8506190776799998</c:v>
                </c:pt>
                <c:pt idx="294">
                  <c:v>2.8751120567299999</c:v>
                </c:pt>
                <c:pt idx="295">
                  <c:v>2.8956751823400002</c:v>
                </c:pt>
                <c:pt idx="296">
                  <c:v>2.9161310195899999</c:v>
                </c:pt>
                <c:pt idx="297">
                  <c:v>2.9406201839400001</c:v>
                </c:pt>
                <c:pt idx="298">
                  <c:v>2.9611670970900001</c:v>
                </c:pt>
                <c:pt idx="299">
                  <c:v>2.98166513443</c:v>
                </c:pt>
                <c:pt idx="300">
                  <c:v>3.0061881542200002</c:v>
                </c:pt>
                <c:pt idx="301">
                  <c:v>3.02669405937</c:v>
                </c:pt>
                <c:pt idx="302">
                  <c:v>3.0471951961500001</c:v>
                </c:pt>
                <c:pt idx="303">
                  <c:v>3.07172298431</c:v>
                </c:pt>
                <c:pt idx="304">
                  <c:v>3.09225797653</c:v>
                </c:pt>
                <c:pt idx="305">
                  <c:v>3.1127350330399999</c:v>
                </c:pt>
                <c:pt idx="306">
                  <c:v>3.1372821330999998</c:v>
                </c:pt>
                <c:pt idx="307">
                  <c:v>3.15773415565</c:v>
                </c:pt>
                <c:pt idx="308">
                  <c:v>3.1782569885299998</c:v>
                </c:pt>
                <c:pt idx="309">
                  <c:v>3.20278906822</c:v>
                </c:pt>
                <c:pt idx="310">
                  <c:v>3.2232580184900002</c:v>
                </c:pt>
                <c:pt idx="311">
                  <c:v>3.2437951564800001</c:v>
                </c:pt>
                <c:pt idx="312">
                  <c:v>3.2683041095699998</c:v>
                </c:pt>
                <c:pt idx="313">
                  <c:v>3.2888560295099998</c:v>
                </c:pt>
                <c:pt idx="314">
                  <c:v>3.30935001373</c:v>
                </c:pt>
                <c:pt idx="315">
                  <c:v>3.3338379859899998</c:v>
                </c:pt>
                <c:pt idx="316">
                  <c:v>3.3543400764500002</c:v>
                </c:pt>
                <c:pt idx="317">
                  <c:v>3.3748621940599999</c:v>
                </c:pt>
                <c:pt idx="318">
                  <c:v>3.3993780612900002</c:v>
                </c:pt>
                <c:pt idx="319">
                  <c:v>3.4197840690599999</c:v>
                </c:pt>
                <c:pt idx="320">
                  <c:v>3.4402630329099999</c:v>
                </c:pt>
                <c:pt idx="321">
                  <c:v>3.4648680687</c:v>
                </c:pt>
                <c:pt idx="322">
                  <c:v>3.4853479862199999</c:v>
                </c:pt>
                <c:pt idx="323">
                  <c:v>3.50581407547</c:v>
                </c:pt>
                <c:pt idx="324">
                  <c:v>3.5304579734799999</c:v>
                </c:pt>
                <c:pt idx="325">
                  <c:v>3.5509691238399999</c:v>
                </c:pt>
                <c:pt idx="326">
                  <c:v>3.57146406174</c:v>
                </c:pt>
                <c:pt idx="327">
                  <c:v>3.5959680080399998</c:v>
                </c:pt>
                <c:pt idx="328">
                  <c:v>3.6164190769200002</c:v>
                </c:pt>
                <c:pt idx="329">
                  <c:v>3.6368930339799999</c:v>
                </c:pt>
                <c:pt idx="330">
                  <c:v>3.6615099906899999</c:v>
                </c:pt>
                <c:pt idx="331">
                  <c:v>3.6820340156600002</c:v>
                </c:pt>
                <c:pt idx="332">
                  <c:v>3.7025060653700002</c:v>
                </c:pt>
                <c:pt idx="333">
                  <c:v>3.72706103325</c:v>
                </c:pt>
                <c:pt idx="334">
                  <c:v>3.7475690841699998</c:v>
                </c:pt>
                <c:pt idx="335">
                  <c:v>3.7680671215100001</c:v>
                </c:pt>
                <c:pt idx="336">
                  <c:v>3.7925930023199999</c:v>
                </c:pt>
                <c:pt idx="337">
                  <c:v>3.8130800724</c:v>
                </c:pt>
                <c:pt idx="338">
                  <c:v>3.8335301876100001</c:v>
                </c:pt>
                <c:pt idx="339">
                  <c:v>3.8581249713900001</c:v>
                </c:pt>
                <c:pt idx="340">
                  <c:v>3.87865304947</c:v>
                </c:pt>
                <c:pt idx="341">
                  <c:v>3.8991150856000001</c:v>
                </c:pt>
                <c:pt idx="342">
                  <c:v>3.92364907265</c:v>
                </c:pt>
                <c:pt idx="343">
                  <c:v>3.9441289901699998</c:v>
                </c:pt>
                <c:pt idx="344">
                  <c:v>3.9646651744799999</c:v>
                </c:pt>
                <c:pt idx="345">
                  <c:v>3.9891979694400002</c:v>
                </c:pt>
                <c:pt idx="346">
                  <c:v>4.00971913338</c:v>
                </c:pt>
                <c:pt idx="347">
                  <c:v>4.0302071571400004</c:v>
                </c:pt>
                <c:pt idx="348">
                  <c:v>4.0547251701400002</c:v>
                </c:pt>
                <c:pt idx="349">
                  <c:v>4.0752241611500004</c:v>
                </c:pt>
                <c:pt idx="350">
                  <c:v>4.0957159996000003</c:v>
                </c:pt>
                <c:pt idx="351">
                  <c:v>4.1202611923200001</c:v>
                </c:pt>
                <c:pt idx="352">
                  <c:v>4.14074397087</c:v>
                </c:pt>
                <c:pt idx="353">
                  <c:v>4.1612670421600004</c:v>
                </c:pt>
                <c:pt idx="354">
                  <c:v>4.1857872009300001</c:v>
                </c:pt>
                <c:pt idx="355">
                  <c:v>4.2063109874700002</c:v>
                </c:pt>
                <c:pt idx="356">
                  <c:v>4.2268030643500003</c:v>
                </c:pt>
                <c:pt idx="357">
                  <c:v>4.2513060569799999</c:v>
                </c:pt>
                <c:pt idx="358">
                  <c:v>4.2718081474299998</c:v>
                </c:pt>
                <c:pt idx="359">
                  <c:v>4.2921631336199999</c:v>
                </c:pt>
                <c:pt idx="360">
                  <c:v>4.31671214104</c:v>
                </c:pt>
                <c:pt idx="361">
                  <c:v>4.3372430801400004</c:v>
                </c:pt>
                <c:pt idx="362">
                  <c:v>4.3576979637099997</c:v>
                </c:pt>
                <c:pt idx="363">
                  <c:v>4.3824100494399998</c:v>
                </c:pt>
                <c:pt idx="364">
                  <c:v>4.4029140472400004</c:v>
                </c:pt>
                <c:pt idx="365">
                  <c:v>4.42344403267</c:v>
                </c:pt>
                <c:pt idx="366">
                  <c:v>4.4479241371200002</c:v>
                </c:pt>
                <c:pt idx="367">
                  <c:v>4.4684062004099996</c:v>
                </c:pt>
                <c:pt idx="368">
                  <c:v>4.4889180660200001</c:v>
                </c:pt>
                <c:pt idx="369">
                  <c:v>4.5134639740000004</c:v>
                </c:pt>
                <c:pt idx="370">
                  <c:v>4.5339491367300004</c:v>
                </c:pt>
                <c:pt idx="371">
                  <c:v>4.5544571876499997</c:v>
                </c:pt>
                <c:pt idx="372">
                  <c:v>4.5789771080000001</c:v>
                </c:pt>
                <c:pt idx="373">
                  <c:v>4.5994410514800004</c:v>
                </c:pt>
                <c:pt idx="374">
                  <c:v>4.6199960708600001</c:v>
                </c:pt>
                <c:pt idx="375">
                  <c:v>4.64453697205</c:v>
                </c:pt>
                <c:pt idx="376">
                  <c:v>4.66503119469</c:v>
                </c:pt>
                <c:pt idx="377">
                  <c:v>4.6855201721200004</c:v>
                </c:pt>
                <c:pt idx="378">
                  <c:v>4.7100520134000003</c:v>
                </c:pt>
                <c:pt idx="379">
                  <c:v>4.7305500507399998</c:v>
                </c:pt>
                <c:pt idx="380">
                  <c:v>4.7550511360199996</c:v>
                </c:pt>
                <c:pt idx="381">
                  <c:v>4.77557301521</c:v>
                </c:pt>
                <c:pt idx="382">
                  <c:v>4.7960770130199997</c:v>
                </c:pt>
                <c:pt idx="383">
                  <c:v>4.8205811977400002</c:v>
                </c:pt>
                <c:pt idx="384">
                  <c:v>4.8411481380500003</c:v>
                </c:pt>
                <c:pt idx="385">
                  <c:v>4.8616571426400004</c:v>
                </c:pt>
                <c:pt idx="386">
                  <c:v>4.8861410617800001</c:v>
                </c:pt>
                <c:pt idx="387">
                  <c:v>4.9066541194899997</c:v>
                </c:pt>
                <c:pt idx="388">
                  <c:v>4.9271540641799998</c:v>
                </c:pt>
                <c:pt idx="389">
                  <c:v>4.9516620635999997</c:v>
                </c:pt>
                <c:pt idx="390">
                  <c:v>4.9721820354500004</c:v>
                </c:pt>
                <c:pt idx="391">
                  <c:v>4.9926831722299996</c:v>
                </c:pt>
                <c:pt idx="392">
                  <c:v>5.0171890258799996</c:v>
                </c:pt>
                <c:pt idx="393">
                  <c:v>7.5005638599395752</c:v>
                </c:pt>
                <c:pt idx="394">
                  <c:v>7.5010309219360396</c:v>
                </c:pt>
                <c:pt idx="395">
                  <c:v>7.5014600753784197</c:v>
                </c:pt>
                <c:pt idx="396">
                  <c:v>7.5019190311431903</c:v>
                </c:pt>
                <c:pt idx="397">
                  <c:v>7.5023419857025102</c:v>
                </c:pt>
                <c:pt idx="398">
                  <c:v>7.5027580261230504</c:v>
                </c:pt>
                <c:pt idx="399">
                  <c:v>7.50317406654358</c:v>
                </c:pt>
                <c:pt idx="400">
                  <c:v>7.5036180019378698</c:v>
                </c:pt>
                <c:pt idx="401">
                  <c:v>7.5040369033813503</c:v>
                </c:pt>
                <c:pt idx="402">
                  <c:v>7.5044500827789298</c:v>
                </c:pt>
                <c:pt idx="403">
                  <c:v>7.50486493110657</c:v>
                </c:pt>
                <c:pt idx="404">
                  <c:v>7.5052790641784703</c:v>
                </c:pt>
                <c:pt idx="405">
                  <c:v>7.5054249763488796</c:v>
                </c:pt>
                <c:pt idx="406">
                  <c:v>7.5054988861084002</c:v>
                </c:pt>
                <c:pt idx="407">
                  <c:v>7.5055730342864999</c:v>
                </c:pt>
                <c:pt idx="408">
                  <c:v>7.5056500434875497</c:v>
                </c:pt>
                <c:pt idx="409">
                  <c:v>7.5057249069213903</c:v>
                </c:pt>
                <c:pt idx="410">
                  <c:v>7.50579905509949</c:v>
                </c:pt>
                <c:pt idx="411">
                  <c:v>7.5058729648590097</c:v>
                </c:pt>
                <c:pt idx="412">
                  <c:v>7.5059480667114302</c:v>
                </c:pt>
                <c:pt idx="413">
                  <c:v>7.5060219764709499</c:v>
                </c:pt>
                <c:pt idx="414">
                  <c:v>7.5060958862304696</c:v>
                </c:pt>
                <c:pt idx="415">
                  <c:v>7.5061709880828902</c:v>
                </c:pt>
                <c:pt idx="416">
                  <c:v>7.5062448978424099</c:v>
                </c:pt>
                <c:pt idx="417">
                  <c:v>7.5063190460205096</c:v>
                </c:pt>
                <c:pt idx="418">
                  <c:v>7.5063929557800302</c:v>
                </c:pt>
                <c:pt idx="419">
                  <c:v>7.5064668655395499</c:v>
                </c:pt>
                <c:pt idx="420">
                  <c:v>7.5065410137176496</c:v>
                </c:pt>
                <c:pt idx="421">
                  <c:v>7.5066158771514901</c:v>
                </c:pt>
                <c:pt idx="422">
                  <c:v>7.5066900253295898</c:v>
                </c:pt>
                <c:pt idx="423">
                  <c:v>7.5067648887634304</c:v>
                </c:pt>
                <c:pt idx="424">
                  <c:v>7.5068390369415301</c:v>
                </c:pt>
                <c:pt idx="425">
                  <c:v>7.5069139003753698</c:v>
                </c:pt>
                <c:pt idx="426">
                  <c:v>7.5069880485534703</c:v>
                </c:pt>
                <c:pt idx="427">
                  <c:v>7.5070619583129901</c:v>
                </c:pt>
                <c:pt idx="428">
                  <c:v>7.5071358680725098</c:v>
                </c:pt>
                <c:pt idx="429">
                  <c:v>7.5072090625762904</c:v>
                </c:pt>
                <c:pt idx="430">
                  <c:v>7.5072829723358199</c:v>
                </c:pt>
                <c:pt idx="431">
                  <c:v>7.5073568820953396</c:v>
                </c:pt>
                <c:pt idx="432">
                  <c:v>7.5074310302734402</c:v>
                </c:pt>
                <c:pt idx="433">
                  <c:v>7.5075049400329599</c:v>
                </c:pt>
                <c:pt idx="434">
                  <c:v>7.5075838565826398</c:v>
                </c:pt>
                <c:pt idx="435">
                  <c:v>7.5076620578765896</c:v>
                </c:pt>
                <c:pt idx="436">
                  <c:v>7.5077369213104204</c:v>
                </c:pt>
                <c:pt idx="437">
                  <c:v>7.5078110694885298</c:v>
                </c:pt>
                <c:pt idx="438">
                  <c:v>7.5078849792480504</c:v>
                </c:pt>
                <c:pt idx="439">
                  <c:v>7.5079588890075701</c:v>
                </c:pt>
                <c:pt idx="440">
                  <c:v>7.5080339908599898</c:v>
                </c:pt>
                <c:pt idx="441">
                  <c:v>7.5081079006195104</c:v>
                </c:pt>
                <c:pt idx="442">
                  <c:v>7.5081820487976101</c:v>
                </c:pt>
                <c:pt idx="443">
                  <c:v>7.5082559585571298</c:v>
                </c:pt>
                <c:pt idx="444">
                  <c:v>7.5083298683166504</c:v>
                </c:pt>
                <c:pt idx="445">
                  <c:v>7.50842189788818</c:v>
                </c:pt>
                <c:pt idx="446">
                  <c:v>7.5084969997405997</c:v>
                </c:pt>
                <c:pt idx="447">
                  <c:v>7.5085709095001203</c:v>
                </c:pt>
                <c:pt idx="448">
                  <c:v>7.50864505767822</c:v>
                </c:pt>
                <c:pt idx="449">
                  <c:v>7.5087199211120597</c:v>
                </c:pt>
                <c:pt idx="450">
                  <c:v>7.5087940692901602</c:v>
                </c:pt>
                <c:pt idx="451">
                  <c:v>7.50886797904968</c:v>
                </c:pt>
                <c:pt idx="452">
                  <c:v>7.5089418888091997</c:v>
                </c:pt>
                <c:pt idx="453">
                  <c:v>7.5090160369873002</c:v>
                </c:pt>
                <c:pt idx="454">
                  <c:v>7.5090909004211399</c:v>
                </c:pt>
                <c:pt idx="455">
                  <c:v>7.5091650485992396</c:v>
                </c:pt>
                <c:pt idx="456">
                  <c:v>7.5092389583587602</c:v>
                </c:pt>
                <c:pt idx="457">
                  <c:v>7.5093128681182897</c:v>
                </c:pt>
                <c:pt idx="458">
                  <c:v>7.5093870162963903</c:v>
                </c:pt>
                <c:pt idx="459">
                  <c:v>7.50946092605591</c:v>
                </c:pt>
                <c:pt idx="460">
                  <c:v>7.5095338821411097</c:v>
                </c:pt>
                <c:pt idx="461">
                  <c:v>7.5096108913421604</c:v>
                </c:pt>
                <c:pt idx="462">
                  <c:v>7.5096850395202601</c:v>
                </c:pt>
                <c:pt idx="463">
                  <c:v>7.5097589492797896</c:v>
                </c:pt>
                <c:pt idx="464">
                  <c:v>7.5098328590393102</c:v>
                </c:pt>
                <c:pt idx="465">
                  <c:v>7.5099070072174099</c:v>
                </c:pt>
                <c:pt idx="466">
                  <c:v>7.5099809169769296</c:v>
                </c:pt>
                <c:pt idx="467">
                  <c:v>7.510055065155</c:v>
                </c:pt>
                <c:pt idx="468">
                  <c:v>7.5101289749145996</c:v>
                </c:pt>
                <c:pt idx="469">
                  <c:v>7.5102040767669997</c:v>
                </c:pt>
                <c:pt idx="470">
                  <c:v>7.5102779865264999</c:v>
                </c:pt>
                <c:pt idx="471">
                  <c:v>7.5103518962860001</c:v>
                </c:pt>
                <c:pt idx="472">
                  <c:v>7.5104260444640998</c:v>
                </c:pt>
                <c:pt idx="473">
                  <c:v>7.5104999542235999</c:v>
                </c:pt>
                <c:pt idx="474">
                  <c:v>7.5105729103087997</c:v>
                </c:pt>
                <c:pt idx="475">
                  <c:v>7.5106470584869003</c:v>
                </c:pt>
                <c:pt idx="476">
                  <c:v>7.5107259750365998</c:v>
                </c:pt>
                <c:pt idx="477">
                  <c:v>7.5108149051666002</c:v>
                </c:pt>
                <c:pt idx="478">
                  <c:v>7.510899066925</c:v>
                </c:pt>
                <c:pt idx="479">
                  <c:v>7.5109739303589</c:v>
                </c:pt>
                <c:pt idx="480">
                  <c:v>7.5110480785369997</c:v>
                </c:pt>
                <c:pt idx="481">
                  <c:v>7.5111219882964999</c:v>
                </c:pt>
                <c:pt idx="482">
                  <c:v>7.5111958980560001</c:v>
                </c:pt>
                <c:pt idx="483">
                  <c:v>7.5112700462340998</c:v>
                </c:pt>
                <c:pt idx="484">
                  <c:v>7.5113439559937003</c:v>
                </c:pt>
                <c:pt idx="485">
                  <c:v>7.5114178657531996</c:v>
                </c:pt>
                <c:pt idx="486">
                  <c:v>7.5114910602569998</c:v>
                </c:pt>
                <c:pt idx="487">
                  <c:v>7.5115649700164999</c:v>
                </c:pt>
                <c:pt idx="488">
                  <c:v>7.5116388797760001</c:v>
                </c:pt>
                <c:pt idx="489">
                  <c:v>7.5117218494414999</c:v>
                </c:pt>
                <c:pt idx="490">
                  <c:v>7.5117959976195996</c:v>
                </c:pt>
                <c:pt idx="491">
                  <c:v>7.5118699073792001</c:v>
                </c:pt>
                <c:pt idx="492">
                  <c:v>7.5119440555572998</c:v>
                </c:pt>
                <c:pt idx="493">
                  <c:v>7.5120179653168</c:v>
                </c:pt>
                <c:pt idx="494">
                  <c:v>7.5120909214019997</c:v>
                </c:pt>
                <c:pt idx="495">
                  <c:v>7.5121660232543999</c:v>
                </c:pt>
                <c:pt idx="496">
                  <c:v>7.5122389793395996</c:v>
                </c:pt>
                <c:pt idx="497">
                  <c:v>7.5123128890990998</c:v>
                </c:pt>
                <c:pt idx="498">
                  <c:v>7.5123870372772004</c:v>
                </c:pt>
                <c:pt idx="499">
                  <c:v>7.5124609470366996</c:v>
                </c:pt>
                <c:pt idx="500">
                  <c:v>7.5125348567963002</c:v>
                </c:pt>
                <c:pt idx="501">
                  <c:v>7.5126099586487003</c:v>
                </c:pt>
                <c:pt idx="502">
                  <c:v>7.5126838684081996</c:v>
                </c:pt>
                <c:pt idx="503">
                  <c:v>7.5127589702605997</c:v>
                </c:pt>
                <c:pt idx="504">
                  <c:v>7.5128340721129998</c:v>
                </c:pt>
                <c:pt idx="505">
                  <c:v>7.5129079818726003</c:v>
                </c:pt>
                <c:pt idx="506">
                  <c:v>7.5129830837249996</c:v>
                </c:pt>
                <c:pt idx="507">
                  <c:v>7.5159170627594003</c:v>
                </c:pt>
                <c:pt idx="508">
                  <c:v>7.5364098548889</c:v>
                </c:pt>
                <c:pt idx="509">
                  <c:v>7.5609068870543998</c:v>
                </c:pt>
                <c:pt idx="510">
                  <c:v>7.5814900398254004</c:v>
                </c:pt>
                <c:pt idx="511">
                  <c:v>7.602043867111</c:v>
                </c:pt>
                <c:pt idx="512">
                  <c:v>7.6265058517459998</c:v>
                </c:pt>
                <c:pt idx="513">
                  <c:v>7.6470360755920002</c:v>
                </c:pt>
                <c:pt idx="514">
                  <c:v>7.6675720214840002</c:v>
                </c:pt>
                <c:pt idx="515">
                  <c:v>7.6920700073240003</c:v>
                </c:pt>
                <c:pt idx="516">
                  <c:v>7.7125799655909999</c:v>
                </c:pt>
                <c:pt idx="517">
                  <c:v>7.7330980300899999</c:v>
                </c:pt>
                <c:pt idx="518">
                  <c:v>7.7575910091400004</c:v>
                </c:pt>
                <c:pt idx="519">
                  <c:v>7.7781178951259999</c:v>
                </c:pt>
                <c:pt idx="520">
                  <c:v>7.7986268997190002</c:v>
                </c:pt>
                <c:pt idx="521">
                  <c:v>7.8231179714200003</c:v>
                </c:pt>
                <c:pt idx="522">
                  <c:v>7.8436319828030001</c:v>
                </c:pt>
                <c:pt idx="523">
                  <c:v>7.8641500473020001</c:v>
                </c:pt>
                <c:pt idx="524">
                  <c:v>7.8886458873749996</c:v>
                </c:pt>
                <c:pt idx="525">
                  <c:v>7.9091820716859997</c:v>
                </c:pt>
                <c:pt idx="526">
                  <c:v>7.9297220706939999</c:v>
                </c:pt>
                <c:pt idx="527">
                  <c:v>7.9541940689089996</c:v>
                </c:pt>
                <c:pt idx="528">
                  <c:v>7.9747118949890003</c:v>
                </c:pt>
                <c:pt idx="529">
                  <c:v>7.9952368736270003</c:v>
                </c:pt>
                <c:pt idx="530">
                  <c:v>8.0197219848630006</c:v>
                </c:pt>
                <c:pt idx="531">
                  <c:v>8.0402290821080005</c:v>
                </c:pt>
                <c:pt idx="532">
                  <c:v>8.0607640743260003</c:v>
                </c:pt>
                <c:pt idx="533">
                  <c:v>8.0852410793300002</c:v>
                </c:pt>
                <c:pt idx="534">
                  <c:v>8.1057319641109995</c:v>
                </c:pt>
                <c:pt idx="535">
                  <c:v>8.1263148784639991</c:v>
                </c:pt>
                <c:pt idx="536">
                  <c:v>8.1507918834689992</c:v>
                </c:pt>
                <c:pt idx="537">
                  <c:v>8.1713109016419985</c:v>
                </c:pt>
                <c:pt idx="538">
                  <c:v>8.191830873488998</c:v>
                </c:pt>
                <c:pt idx="539">
                  <c:v>8.2163300514219983</c:v>
                </c:pt>
                <c:pt idx="540">
                  <c:v>8.2368299961089981</c:v>
                </c:pt>
                <c:pt idx="541">
                  <c:v>8.2573509216309979</c:v>
                </c:pt>
                <c:pt idx="542">
                  <c:v>8.2818360328669982</c:v>
                </c:pt>
                <c:pt idx="543">
                  <c:v>8.3023750782009991</c:v>
                </c:pt>
                <c:pt idx="544">
                  <c:v>8.3229050636289994</c:v>
                </c:pt>
                <c:pt idx="545">
                  <c:v>8.3473939895629989</c:v>
                </c:pt>
                <c:pt idx="546">
                  <c:v>8.3678660392759987</c:v>
                </c:pt>
                <c:pt idx="547">
                  <c:v>8.3884809017179975</c:v>
                </c:pt>
                <c:pt idx="548">
                  <c:v>8.4129359722139974</c:v>
                </c:pt>
                <c:pt idx="549">
                  <c:v>8.4334568977359972</c:v>
                </c:pt>
                <c:pt idx="550">
                  <c:v>8.4539530277249977</c:v>
                </c:pt>
                <c:pt idx="551">
                  <c:v>8.478451967238998</c:v>
                </c:pt>
                <c:pt idx="552">
                  <c:v>8.4989600181579981</c:v>
                </c:pt>
                <c:pt idx="553">
                  <c:v>8.5194559097299987</c:v>
                </c:pt>
                <c:pt idx="554">
                  <c:v>8.543971061709998</c:v>
                </c:pt>
                <c:pt idx="555">
                  <c:v>8.5644948482499981</c:v>
                </c:pt>
                <c:pt idx="556">
                  <c:v>8.5850319862399989</c:v>
                </c:pt>
                <c:pt idx="557">
                  <c:v>8.6095240116099987</c:v>
                </c:pt>
                <c:pt idx="558">
                  <c:v>8.6300349235499976</c:v>
                </c:pt>
                <c:pt idx="559">
                  <c:v>8.6505448818199966</c:v>
                </c:pt>
                <c:pt idx="560">
                  <c:v>8.6750519275699958</c:v>
                </c:pt>
                <c:pt idx="561">
                  <c:v>8.6955409049999961</c:v>
                </c:pt>
                <c:pt idx="562">
                  <c:v>8.7160580158199963</c:v>
                </c:pt>
                <c:pt idx="563">
                  <c:v>8.7405509948699969</c:v>
                </c:pt>
                <c:pt idx="564">
                  <c:v>8.761059999469996</c:v>
                </c:pt>
                <c:pt idx="565">
                  <c:v>8.7816350460099954</c:v>
                </c:pt>
                <c:pt idx="566">
                  <c:v>8.8061239719399964</c:v>
                </c:pt>
                <c:pt idx="567">
                  <c:v>8.8266410827599966</c:v>
                </c:pt>
                <c:pt idx="568">
                  <c:v>8.8471579551699957</c:v>
                </c:pt>
                <c:pt idx="569">
                  <c:v>8.8716490268699957</c:v>
                </c:pt>
                <c:pt idx="570">
                  <c:v>8.8921740055099949</c:v>
                </c:pt>
                <c:pt idx="571">
                  <c:v>8.9126799106599943</c:v>
                </c:pt>
                <c:pt idx="572">
                  <c:v>8.9371860027299945</c:v>
                </c:pt>
                <c:pt idx="573">
                  <c:v>8.9577009677899948</c:v>
                </c:pt>
                <c:pt idx="574">
                  <c:v>8.9782328605699941</c:v>
                </c:pt>
                <c:pt idx="575">
                  <c:v>9.0027370452899937</c:v>
                </c:pt>
                <c:pt idx="576">
                  <c:v>9.023210048679994</c:v>
                </c:pt>
                <c:pt idx="577">
                  <c:v>9.0437510013599933</c:v>
                </c:pt>
                <c:pt idx="578">
                  <c:v>9.0682599544499922</c:v>
                </c:pt>
                <c:pt idx="579">
                  <c:v>9.0887598991399923</c:v>
                </c:pt>
                <c:pt idx="580">
                  <c:v>9.1092789173099913</c:v>
                </c:pt>
                <c:pt idx="581">
                  <c:v>9.1337859630599905</c:v>
                </c:pt>
                <c:pt idx="582">
                  <c:v>9.1542949676499905</c:v>
                </c:pt>
                <c:pt idx="583">
                  <c:v>9.17480897902999</c:v>
                </c:pt>
                <c:pt idx="584">
                  <c:v>9.1992969512899911</c:v>
                </c:pt>
                <c:pt idx="585">
                  <c:v>9.219848871229992</c:v>
                </c:pt>
                <c:pt idx="586">
                  <c:v>9.240350961689991</c:v>
                </c:pt>
                <c:pt idx="587">
                  <c:v>9.264849901199991</c:v>
                </c:pt>
                <c:pt idx="588">
                  <c:v>9.2853980064399906</c:v>
                </c:pt>
                <c:pt idx="589">
                  <c:v>9.3058829307599904</c:v>
                </c:pt>
                <c:pt idx="590">
                  <c:v>9.3304069042199895</c:v>
                </c:pt>
                <c:pt idx="591">
                  <c:v>9.3509130477899891</c:v>
                </c:pt>
                <c:pt idx="592">
                  <c:v>9.3714509010299896</c:v>
                </c:pt>
                <c:pt idx="593">
                  <c:v>9.3959069251999896</c:v>
                </c:pt>
                <c:pt idx="594">
                  <c:v>9.4164810180699892</c:v>
                </c:pt>
                <c:pt idx="595">
                  <c:v>9.4369609355899886</c:v>
                </c:pt>
                <c:pt idx="596">
                  <c:v>9.4614598751099876</c:v>
                </c:pt>
                <c:pt idx="597">
                  <c:v>9.4819920062999881</c:v>
                </c:pt>
                <c:pt idx="598">
                  <c:v>9.5024709701499877</c:v>
                </c:pt>
                <c:pt idx="599">
                  <c:v>9.5269758701299878</c:v>
                </c:pt>
                <c:pt idx="600">
                  <c:v>9.5475149154699874</c:v>
                </c:pt>
                <c:pt idx="601">
                  <c:v>9.5680270194999881</c:v>
                </c:pt>
                <c:pt idx="602">
                  <c:v>9.5924999713899872</c:v>
                </c:pt>
                <c:pt idx="603">
                  <c:v>9.6130368709599878</c:v>
                </c:pt>
                <c:pt idx="604">
                  <c:v>9.6335520744299874</c:v>
                </c:pt>
                <c:pt idx="605">
                  <c:v>9.6580309867899885</c:v>
                </c:pt>
                <c:pt idx="606">
                  <c:v>9.6785988807699894</c:v>
                </c:pt>
                <c:pt idx="607">
                  <c:v>9.6990900039699888</c:v>
                </c:pt>
                <c:pt idx="608">
                  <c:v>9.7235820293399904</c:v>
                </c:pt>
                <c:pt idx="609">
                  <c:v>9.7441198825799908</c:v>
                </c:pt>
                <c:pt idx="610">
                  <c:v>9.7646119594599909</c:v>
                </c:pt>
                <c:pt idx="611">
                  <c:v>9.7891039848299908</c:v>
                </c:pt>
                <c:pt idx="612">
                  <c:v>9.8096668720199922</c:v>
                </c:pt>
                <c:pt idx="613">
                  <c:v>9.8301389217399926</c:v>
                </c:pt>
                <c:pt idx="614">
                  <c:v>9.854632854459993</c:v>
                </c:pt>
                <c:pt idx="615">
                  <c:v>9.875179052349992</c:v>
                </c:pt>
                <c:pt idx="616">
                  <c:v>9.8956849574999914</c:v>
                </c:pt>
                <c:pt idx="617">
                  <c:v>9.9201819896699917</c:v>
                </c:pt>
                <c:pt idx="618">
                  <c:v>9.9407448768599913</c:v>
                </c:pt>
                <c:pt idx="619">
                  <c:v>9.9612109661099915</c:v>
                </c:pt>
                <c:pt idx="620">
                  <c:v>9.9857199191999904</c:v>
                </c:pt>
                <c:pt idx="621">
                  <c:v>10.00627899169999</c:v>
                </c:pt>
                <c:pt idx="622">
                  <c:v>10.026742935179989</c:v>
                </c:pt>
                <c:pt idx="623">
                  <c:v>10.05123186110999</c:v>
                </c:pt>
                <c:pt idx="624">
                  <c:v>10.071783065799989</c:v>
                </c:pt>
                <c:pt idx="625">
                  <c:v>10.09228801726999</c:v>
                </c:pt>
                <c:pt idx="626">
                  <c:v>10.11677694320999</c:v>
                </c:pt>
                <c:pt idx="627">
                  <c:v>10.13732004165999</c:v>
                </c:pt>
                <c:pt idx="628">
                  <c:v>10.15786290168999</c:v>
                </c:pt>
                <c:pt idx="629">
                  <c:v>10.182309865949989</c:v>
                </c:pt>
                <c:pt idx="630">
                  <c:v>10.20284795760999</c:v>
                </c:pt>
                <c:pt idx="631">
                  <c:v>10.22335600852999</c:v>
                </c:pt>
                <c:pt idx="632">
                  <c:v>10.24782800673999</c:v>
                </c:pt>
                <c:pt idx="633">
                  <c:v>10.26838302611999</c:v>
                </c:pt>
                <c:pt idx="634">
                  <c:v>10.28889799117999</c:v>
                </c:pt>
                <c:pt idx="635">
                  <c:v>10.31340098380999</c:v>
                </c:pt>
                <c:pt idx="636">
                  <c:v>10.33390903472999</c:v>
                </c:pt>
                <c:pt idx="637">
                  <c:v>10.354419946669989</c:v>
                </c:pt>
                <c:pt idx="638">
                  <c:v>10.378907918929988</c:v>
                </c:pt>
                <c:pt idx="639">
                  <c:v>10.399438858029988</c:v>
                </c:pt>
                <c:pt idx="640">
                  <c:v>10.419946908949989</c:v>
                </c:pt>
                <c:pt idx="641">
                  <c:v>10.444442987439988</c:v>
                </c:pt>
                <c:pt idx="642">
                  <c:v>10.464971065519988</c:v>
                </c:pt>
                <c:pt idx="643">
                  <c:v>10.485491037369988</c:v>
                </c:pt>
                <c:pt idx="644">
                  <c:v>10.509958028789988</c:v>
                </c:pt>
                <c:pt idx="645">
                  <c:v>10.530497074129988</c:v>
                </c:pt>
                <c:pt idx="646">
                  <c:v>10.551018953319987</c:v>
                </c:pt>
                <c:pt idx="647">
                  <c:v>10.575504064559988</c:v>
                </c:pt>
                <c:pt idx="648">
                  <c:v>10.596072912219988</c:v>
                </c:pt>
                <c:pt idx="649">
                  <c:v>10.616539001459987</c:v>
                </c:pt>
                <c:pt idx="650">
                  <c:v>10.641001939769987</c:v>
                </c:pt>
                <c:pt idx="651">
                  <c:v>10.661587953569988</c:v>
                </c:pt>
                <c:pt idx="652">
                  <c:v>10.682081937789988</c:v>
                </c:pt>
                <c:pt idx="653">
                  <c:v>10.706562042239987</c:v>
                </c:pt>
                <c:pt idx="654">
                  <c:v>10.727098941799987</c:v>
                </c:pt>
                <c:pt idx="655">
                  <c:v>10.747627019879987</c:v>
                </c:pt>
                <c:pt idx="656">
                  <c:v>10.772086858749987</c:v>
                </c:pt>
                <c:pt idx="657">
                  <c:v>10.792649984359986</c:v>
                </c:pt>
                <c:pt idx="658">
                  <c:v>10.813148975369986</c:v>
                </c:pt>
                <c:pt idx="659">
                  <c:v>10.837661027909986</c:v>
                </c:pt>
                <c:pt idx="660">
                  <c:v>10.858177900309986</c:v>
                </c:pt>
                <c:pt idx="661">
                  <c:v>10.878668069839986</c:v>
                </c:pt>
                <c:pt idx="662">
                  <c:v>10.903161048889986</c:v>
                </c:pt>
                <c:pt idx="663">
                  <c:v>10.923702001569985</c:v>
                </c:pt>
                <c:pt idx="664">
                  <c:v>10.944267988199986</c:v>
                </c:pt>
                <c:pt idx="665">
                  <c:v>10.968680858609986</c:v>
                </c:pt>
                <c:pt idx="666">
                  <c:v>10.989259004589986</c:v>
                </c:pt>
                <c:pt idx="667">
                  <c:v>11.009798049929985</c:v>
                </c:pt>
                <c:pt idx="668">
                  <c:v>11.034208059309986</c:v>
                </c:pt>
                <c:pt idx="669">
                  <c:v>11.054774999619987</c:v>
                </c:pt>
                <c:pt idx="670">
                  <c:v>11.075254917139986</c:v>
                </c:pt>
                <c:pt idx="671">
                  <c:v>11.099745988849985</c:v>
                </c:pt>
                <c:pt idx="672">
                  <c:v>11.120297908779985</c:v>
                </c:pt>
                <c:pt idx="673">
                  <c:v>11.140793085099986</c:v>
                </c:pt>
                <c:pt idx="674">
                  <c:v>11.165325880049986</c:v>
                </c:pt>
                <c:pt idx="675">
                  <c:v>11.185841083529986</c:v>
                </c:pt>
                <c:pt idx="676">
                  <c:v>11.206346988679986</c:v>
                </c:pt>
                <c:pt idx="677">
                  <c:v>11.230876922609985</c:v>
                </c:pt>
                <c:pt idx="678">
                  <c:v>11.251374006269986</c:v>
                </c:pt>
                <c:pt idx="679">
                  <c:v>11.271867990489985</c:v>
                </c:pt>
                <c:pt idx="680">
                  <c:v>11.296450853349986</c:v>
                </c:pt>
                <c:pt idx="681">
                  <c:v>11.316899061199987</c:v>
                </c:pt>
                <c:pt idx="682">
                  <c:v>11.337377071379986</c:v>
                </c:pt>
                <c:pt idx="683">
                  <c:v>11.361929893489986</c:v>
                </c:pt>
                <c:pt idx="684">
                  <c:v>11.382509946819987</c:v>
                </c:pt>
                <c:pt idx="685">
                  <c:v>11.402945995329986</c:v>
                </c:pt>
                <c:pt idx="686">
                  <c:v>11.427484035489986</c:v>
                </c:pt>
                <c:pt idx="687">
                  <c:v>11.447995901109985</c:v>
                </c:pt>
                <c:pt idx="688">
                  <c:v>11.468492031099986</c:v>
                </c:pt>
                <c:pt idx="689">
                  <c:v>11.493004083629986</c:v>
                </c:pt>
                <c:pt idx="690">
                  <c:v>11.513501882549985</c:v>
                </c:pt>
                <c:pt idx="691">
                  <c:v>11.534000873569985</c:v>
                </c:pt>
                <c:pt idx="692">
                  <c:v>11.558529853819984</c:v>
                </c:pt>
                <c:pt idx="693">
                  <c:v>11.579026937479984</c:v>
                </c:pt>
                <c:pt idx="694">
                  <c:v>11.599519014359984</c:v>
                </c:pt>
                <c:pt idx="695">
                  <c:v>11.624053001399984</c:v>
                </c:pt>
                <c:pt idx="696">
                  <c:v>11.644577980039983</c:v>
                </c:pt>
                <c:pt idx="697">
                  <c:v>11.665062904359983</c:v>
                </c:pt>
                <c:pt idx="698">
                  <c:v>11.689622879029983</c:v>
                </c:pt>
                <c:pt idx="699">
                  <c:v>11.710103988649983</c:v>
                </c:pt>
                <c:pt idx="700">
                  <c:v>11.730596065519983</c:v>
                </c:pt>
                <c:pt idx="701">
                  <c:v>11.755125999449982</c:v>
                </c:pt>
                <c:pt idx="702">
                  <c:v>11.775627851489983</c:v>
                </c:pt>
                <c:pt idx="703">
                  <c:v>11.796124935149983</c:v>
                </c:pt>
                <c:pt idx="704">
                  <c:v>11.820668935779983</c:v>
                </c:pt>
                <c:pt idx="705">
                  <c:v>11.841175079349984</c:v>
                </c:pt>
                <c:pt idx="706">
                  <c:v>11.861692905429983</c:v>
                </c:pt>
                <c:pt idx="707">
                  <c:v>11.886178016659983</c:v>
                </c:pt>
                <c:pt idx="708">
                  <c:v>11.906707048419984</c:v>
                </c:pt>
                <c:pt idx="709">
                  <c:v>11.927197933199984</c:v>
                </c:pt>
                <c:pt idx="710">
                  <c:v>11.951734066009983</c:v>
                </c:pt>
                <c:pt idx="711">
                  <c:v>11.972229003909984</c:v>
                </c:pt>
                <c:pt idx="712">
                  <c:v>11.992722988129984</c:v>
                </c:pt>
                <c:pt idx="713">
                  <c:v>12.017251014709984</c:v>
                </c:pt>
                <c:pt idx="714">
                  <c:v>12.037759065629984</c:v>
                </c:pt>
                <c:pt idx="715">
                  <c:v>12.058276891709983</c:v>
                </c:pt>
                <c:pt idx="716">
                  <c:v>12.082738876339983</c:v>
                </c:pt>
                <c:pt idx="717">
                  <c:v>12.103297948839984</c:v>
                </c:pt>
                <c:pt idx="718">
                  <c:v>12.123797893519985</c:v>
                </c:pt>
                <c:pt idx="719">
                  <c:v>12.148331880569984</c:v>
                </c:pt>
                <c:pt idx="720">
                  <c:v>12.168828010559984</c:v>
                </c:pt>
                <c:pt idx="721">
                  <c:v>12.189328908919984</c:v>
                </c:pt>
                <c:pt idx="722">
                  <c:v>12.213859081269984</c:v>
                </c:pt>
                <c:pt idx="723">
                  <c:v>12.234365940089983</c:v>
                </c:pt>
                <c:pt idx="724">
                  <c:v>12.254886865619984</c:v>
                </c:pt>
                <c:pt idx="725">
                  <c:v>12.279391050339985</c:v>
                </c:pt>
                <c:pt idx="726">
                  <c:v>12.299912929529984</c:v>
                </c:pt>
                <c:pt idx="727">
                  <c:v>12.320458889009984</c:v>
                </c:pt>
                <c:pt idx="728">
                  <c:v>12.344902038569984</c:v>
                </c:pt>
                <c:pt idx="729">
                  <c:v>12.365478992459984</c:v>
                </c:pt>
                <c:pt idx="730">
                  <c:v>12.385916948319984</c:v>
                </c:pt>
                <c:pt idx="731">
                  <c:v>12.410469055179984</c:v>
                </c:pt>
                <c:pt idx="732">
                  <c:v>12.430959939959983</c:v>
                </c:pt>
                <c:pt idx="733">
                  <c:v>12.451515913009983</c:v>
                </c:pt>
                <c:pt idx="734">
                  <c:v>12.475995063779983</c:v>
                </c:pt>
                <c:pt idx="735">
                  <c:v>12.496506929399983</c:v>
                </c:pt>
                <c:pt idx="736">
                  <c:v>12.517001867289984</c:v>
                </c:pt>
                <c:pt idx="737">
                  <c:v>13.700567007064805</c:v>
                </c:pt>
                <c:pt idx="738">
                  <c:v>13.701035976409901</c:v>
                </c:pt>
                <c:pt idx="739">
                  <c:v>13.701463937759382</c:v>
                </c:pt>
                <c:pt idx="740">
                  <c:v>13.701975107192981</c:v>
                </c:pt>
                <c:pt idx="741">
                  <c:v>13.702404975891101</c:v>
                </c:pt>
                <c:pt idx="742">
                  <c:v>13.702826023101792</c:v>
                </c:pt>
                <c:pt idx="743">
                  <c:v>13.703243017196641</c:v>
                </c:pt>
                <c:pt idx="744">
                  <c:v>13.703658103942862</c:v>
                </c:pt>
                <c:pt idx="745">
                  <c:v>13.704073905944812</c:v>
                </c:pt>
                <c:pt idx="746">
                  <c:v>13.704488992691022</c:v>
                </c:pt>
                <c:pt idx="747">
                  <c:v>13.704901933670032</c:v>
                </c:pt>
                <c:pt idx="748">
                  <c:v>13.705321073532092</c:v>
                </c:pt>
                <c:pt idx="749">
                  <c:v>13.705460071563701</c:v>
                </c:pt>
                <c:pt idx="750">
                  <c:v>13.705533981323232</c:v>
                </c:pt>
                <c:pt idx="751">
                  <c:v>13.705610990524281</c:v>
                </c:pt>
                <c:pt idx="752">
                  <c:v>13.705684900283801</c:v>
                </c:pt>
                <c:pt idx="753">
                  <c:v>13.705759048461902</c:v>
                </c:pt>
                <c:pt idx="754">
                  <c:v>13.705832958221421</c:v>
                </c:pt>
                <c:pt idx="755">
                  <c:v>13.705907106399522</c:v>
                </c:pt>
                <c:pt idx="756">
                  <c:v>13.705981016159042</c:v>
                </c:pt>
                <c:pt idx="757">
                  <c:v>13.706054925918561</c:v>
                </c:pt>
                <c:pt idx="758">
                  <c:v>13.706130027770982</c:v>
                </c:pt>
                <c:pt idx="759">
                  <c:v>13.706202983856192</c:v>
                </c:pt>
                <c:pt idx="760">
                  <c:v>13.706278085708602</c:v>
                </c:pt>
                <c:pt idx="761">
                  <c:v>13.706351995468122</c:v>
                </c:pt>
                <c:pt idx="762">
                  <c:v>13.706425905227652</c:v>
                </c:pt>
                <c:pt idx="763">
                  <c:v>13.706500053405751</c:v>
                </c:pt>
                <c:pt idx="764">
                  <c:v>13.706573963165271</c:v>
                </c:pt>
                <c:pt idx="765">
                  <c:v>13.706648111343371</c:v>
                </c:pt>
                <c:pt idx="766">
                  <c:v>13.706722021102891</c:v>
                </c:pt>
                <c:pt idx="767">
                  <c:v>13.706795930862411</c:v>
                </c:pt>
                <c:pt idx="768">
                  <c:v>13.706870079040511</c:v>
                </c:pt>
                <c:pt idx="769">
                  <c:v>13.706943988800031</c:v>
                </c:pt>
                <c:pt idx="770">
                  <c:v>13.707017898559551</c:v>
                </c:pt>
                <c:pt idx="771">
                  <c:v>13.707092046737662</c:v>
                </c:pt>
                <c:pt idx="772">
                  <c:v>13.707166910171491</c:v>
                </c:pt>
                <c:pt idx="773">
                  <c:v>13.707241058349592</c:v>
                </c:pt>
                <c:pt idx="774">
                  <c:v>13.707317113876332</c:v>
                </c:pt>
                <c:pt idx="775">
                  <c:v>13.707391977310161</c:v>
                </c:pt>
                <c:pt idx="776">
                  <c:v>13.707467079162582</c:v>
                </c:pt>
                <c:pt idx="777">
                  <c:v>13.707540988922101</c:v>
                </c:pt>
                <c:pt idx="778">
                  <c:v>13.707616090774522</c:v>
                </c:pt>
                <c:pt idx="779">
                  <c:v>13.707690000534042</c:v>
                </c:pt>
                <c:pt idx="780">
                  <c:v>13.707765102386462</c:v>
                </c:pt>
                <c:pt idx="781">
                  <c:v>13.707839012145982</c:v>
                </c:pt>
                <c:pt idx="782">
                  <c:v>13.707914113998402</c:v>
                </c:pt>
                <c:pt idx="783">
                  <c:v>13.707988023757922</c:v>
                </c:pt>
                <c:pt idx="784">
                  <c:v>13.708061933517442</c:v>
                </c:pt>
                <c:pt idx="785">
                  <c:v>13.708137035369862</c:v>
                </c:pt>
                <c:pt idx="786">
                  <c:v>13.708211898803702</c:v>
                </c:pt>
                <c:pt idx="787">
                  <c:v>13.708287954330432</c:v>
                </c:pt>
                <c:pt idx="788">
                  <c:v>13.708363056182852</c:v>
                </c:pt>
                <c:pt idx="789">
                  <c:v>13.708437919616681</c:v>
                </c:pt>
                <c:pt idx="790">
                  <c:v>13.708513021469102</c:v>
                </c:pt>
                <c:pt idx="791">
                  <c:v>13.708589076995832</c:v>
                </c:pt>
                <c:pt idx="792">
                  <c:v>13.717587947845402</c:v>
                </c:pt>
                <c:pt idx="793">
                  <c:v>13.742077112197901</c:v>
                </c:pt>
                <c:pt idx="794">
                  <c:v>13.762594938278202</c:v>
                </c:pt>
                <c:pt idx="795">
                  <c:v>13.783116102218601</c:v>
                </c:pt>
                <c:pt idx="796">
                  <c:v>13.807626962661702</c:v>
                </c:pt>
                <c:pt idx="797">
                  <c:v>13.828146934509702</c:v>
                </c:pt>
                <c:pt idx="798">
                  <c:v>13.848654985427702</c:v>
                </c:pt>
                <c:pt idx="799">
                  <c:v>13.873148918151701</c:v>
                </c:pt>
                <c:pt idx="800">
                  <c:v>13.893677949905701</c:v>
                </c:pt>
                <c:pt idx="801">
                  <c:v>13.914170980453701</c:v>
                </c:pt>
                <c:pt idx="802">
                  <c:v>13.938673973083702</c:v>
                </c:pt>
                <c:pt idx="803">
                  <c:v>13.959192991256701</c:v>
                </c:pt>
                <c:pt idx="804">
                  <c:v>13.979698896407701</c:v>
                </c:pt>
                <c:pt idx="805">
                  <c:v>14.004200935363702</c:v>
                </c:pt>
                <c:pt idx="806">
                  <c:v>14.024739980697701</c:v>
                </c:pt>
                <c:pt idx="807">
                  <c:v>14.045269012450701</c:v>
                </c:pt>
                <c:pt idx="808">
                  <c:v>14.069726943969702</c:v>
                </c:pt>
                <c:pt idx="809">
                  <c:v>14.090265035629702</c:v>
                </c:pt>
                <c:pt idx="810">
                  <c:v>14.110769033431701</c:v>
                </c:pt>
                <c:pt idx="811">
                  <c:v>14.135276079177702</c:v>
                </c:pt>
                <c:pt idx="812">
                  <c:v>14.155791997909702</c:v>
                </c:pt>
                <c:pt idx="813">
                  <c:v>14.176290988921702</c:v>
                </c:pt>
                <c:pt idx="814">
                  <c:v>14.200809955596702</c:v>
                </c:pt>
                <c:pt idx="815">
                  <c:v>14.221313953399701</c:v>
                </c:pt>
                <c:pt idx="816">
                  <c:v>14.241838932037702</c:v>
                </c:pt>
                <c:pt idx="817">
                  <c:v>14.266381978988701</c:v>
                </c:pt>
                <c:pt idx="818">
                  <c:v>14.286849021911701</c:v>
                </c:pt>
                <c:pt idx="819">
                  <c:v>14.307368993758702</c:v>
                </c:pt>
                <c:pt idx="820">
                  <c:v>14.331876993179701</c:v>
                </c:pt>
                <c:pt idx="821">
                  <c:v>14.352417945861701</c:v>
                </c:pt>
                <c:pt idx="822">
                  <c:v>14.372886896133702</c:v>
                </c:pt>
                <c:pt idx="823">
                  <c:v>14.397406101226702</c:v>
                </c:pt>
                <c:pt idx="824">
                  <c:v>14.417928934097702</c:v>
                </c:pt>
                <c:pt idx="825">
                  <c:v>14.438446044921701</c:v>
                </c:pt>
                <c:pt idx="826">
                  <c:v>14.462930917739701</c:v>
                </c:pt>
                <c:pt idx="827">
                  <c:v>14.483442068099702</c:v>
                </c:pt>
                <c:pt idx="828">
                  <c:v>14.503948926925702</c:v>
                </c:pt>
                <c:pt idx="829">
                  <c:v>14.528475046157702</c:v>
                </c:pt>
                <c:pt idx="830">
                  <c:v>14.548994064330701</c:v>
                </c:pt>
                <c:pt idx="831">
                  <c:v>14.569494962692701</c:v>
                </c:pt>
                <c:pt idx="832">
                  <c:v>14.593987941741702</c:v>
                </c:pt>
                <c:pt idx="833">
                  <c:v>14.614521026611701</c:v>
                </c:pt>
                <c:pt idx="834">
                  <c:v>14.635030031204701</c:v>
                </c:pt>
                <c:pt idx="835">
                  <c:v>14.659526109695701</c:v>
                </c:pt>
                <c:pt idx="836">
                  <c:v>14.680069923400701</c:v>
                </c:pt>
                <c:pt idx="837">
                  <c:v>14.700573921203702</c:v>
                </c:pt>
                <c:pt idx="838">
                  <c:v>14.725076913833702</c:v>
                </c:pt>
                <c:pt idx="839">
                  <c:v>14.745619058613702</c:v>
                </c:pt>
                <c:pt idx="840">
                  <c:v>14.766067028043702</c:v>
                </c:pt>
                <c:pt idx="841">
                  <c:v>14.790608882903701</c:v>
                </c:pt>
                <c:pt idx="842">
                  <c:v>14.811116933823701</c:v>
                </c:pt>
                <c:pt idx="843">
                  <c:v>14.831616878513701</c:v>
                </c:pt>
                <c:pt idx="844">
                  <c:v>14.856102943423702</c:v>
                </c:pt>
                <c:pt idx="845">
                  <c:v>14.876646041873702</c:v>
                </c:pt>
                <c:pt idx="846">
                  <c:v>14.897169113163702</c:v>
                </c:pt>
                <c:pt idx="847">
                  <c:v>14.921639919283702</c:v>
                </c:pt>
                <c:pt idx="848">
                  <c:v>14.942198991773701</c:v>
                </c:pt>
                <c:pt idx="849">
                  <c:v>14.962692975993701</c:v>
                </c:pt>
                <c:pt idx="850">
                  <c:v>14.987207889553702</c:v>
                </c:pt>
                <c:pt idx="851">
                  <c:v>15.007723093033702</c:v>
                </c:pt>
                <c:pt idx="852">
                  <c:v>15.028223991393702</c:v>
                </c:pt>
                <c:pt idx="853">
                  <c:v>15.052731990813701</c:v>
                </c:pt>
                <c:pt idx="854">
                  <c:v>15.073254108433702</c:v>
                </c:pt>
                <c:pt idx="855">
                  <c:v>15.093750000003702</c:v>
                </c:pt>
                <c:pt idx="856">
                  <c:v>15.118259906773702</c:v>
                </c:pt>
                <c:pt idx="857">
                  <c:v>15.138802051543701</c:v>
                </c:pt>
                <c:pt idx="858">
                  <c:v>15.159312009813702</c:v>
                </c:pt>
                <c:pt idx="859">
                  <c:v>15.183809041973701</c:v>
                </c:pt>
                <c:pt idx="860">
                  <c:v>15.204297065733702</c:v>
                </c:pt>
                <c:pt idx="861">
                  <c:v>15.224822044373703</c:v>
                </c:pt>
                <c:pt idx="862">
                  <c:v>15.249383926393701</c:v>
                </c:pt>
                <c:pt idx="863">
                  <c:v>15.269860029223702</c:v>
                </c:pt>
                <c:pt idx="864">
                  <c:v>15.290348052973702</c:v>
                </c:pt>
                <c:pt idx="865">
                  <c:v>15.314824104313702</c:v>
                </c:pt>
                <c:pt idx="866">
                  <c:v>15.335426092143702</c:v>
                </c:pt>
                <c:pt idx="867">
                  <c:v>15.355873107913702</c:v>
                </c:pt>
                <c:pt idx="868">
                  <c:v>15.380407094953702</c:v>
                </c:pt>
                <c:pt idx="869">
                  <c:v>15.400924921033702</c:v>
                </c:pt>
                <c:pt idx="870">
                  <c:v>15.421422004703702</c:v>
                </c:pt>
                <c:pt idx="871">
                  <c:v>15.445938110353701</c:v>
                </c:pt>
                <c:pt idx="872">
                  <c:v>15.466451883313702</c:v>
                </c:pt>
                <c:pt idx="873">
                  <c:v>15.486946105953702</c:v>
                </c:pt>
                <c:pt idx="874">
                  <c:v>15.511468887333702</c:v>
                </c:pt>
                <c:pt idx="875">
                  <c:v>15.531979084013702</c:v>
                </c:pt>
                <c:pt idx="876">
                  <c:v>15.552470922473702</c:v>
                </c:pt>
                <c:pt idx="877">
                  <c:v>15.577027082443701</c:v>
                </c:pt>
                <c:pt idx="878">
                  <c:v>15.597549915313701</c:v>
                </c:pt>
                <c:pt idx="879">
                  <c:v>15.618068933483702</c:v>
                </c:pt>
                <c:pt idx="880">
                  <c:v>15.642541885373701</c:v>
                </c:pt>
                <c:pt idx="881">
                  <c:v>15.663074016573702</c:v>
                </c:pt>
                <c:pt idx="882">
                  <c:v>15.683602094653702</c:v>
                </c:pt>
                <c:pt idx="883">
                  <c:v>15.708089113233701</c:v>
                </c:pt>
                <c:pt idx="884">
                  <c:v>15.728601932523702</c:v>
                </c:pt>
                <c:pt idx="885">
                  <c:v>15.749118089673701</c:v>
                </c:pt>
                <c:pt idx="886">
                  <c:v>15.773623943333702</c:v>
                </c:pt>
                <c:pt idx="887">
                  <c:v>15.794166088103701</c:v>
                </c:pt>
                <c:pt idx="888">
                  <c:v>15.814668893813701</c:v>
                </c:pt>
                <c:pt idx="889">
                  <c:v>15.839164018633701</c:v>
                </c:pt>
                <c:pt idx="890">
                  <c:v>15.859658002853703</c:v>
                </c:pt>
                <c:pt idx="891">
                  <c:v>15.880197048183701</c:v>
                </c:pt>
                <c:pt idx="892">
                  <c:v>15.904684066773701</c:v>
                </c:pt>
                <c:pt idx="893">
                  <c:v>15.925203084943702</c:v>
                </c:pt>
                <c:pt idx="894">
                  <c:v>15.945724964143702</c:v>
                </c:pt>
                <c:pt idx="895">
                  <c:v>15.970216035843702</c:v>
                </c:pt>
                <c:pt idx="896">
                  <c:v>15.990730047223702</c:v>
                </c:pt>
                <c:pt idx="897">
                  <c:v>16.011272907253701</c:v>
                </c:pt>
                <c:pt idx="898">
                  <c:v>16.035763978953703</c:v>
                </c:pt>
                <c:pt idx="899">
                  <c:v>16.056273937223704</c:v>
                </c:pt>
                <c:pt idx="900">
                  <c:v>16.076800107953702</c:v>
                </c:pt>
                <c:pt idx="901">
                  <c:v>16.101280927653701</c:v>
                </c:pt>
                <c:pt idx="902">
                  <c:v>16.121798038483703</c:v>
                </c:pt>
                <c:pt idx="903">
                  <c:v>16.142301082613702</c:v>
                </c:pt>
                <c:pt idx="904">
                  <c:v>16.166816949843703</c:v>
                </c:pt>
                <c:pt idx="905">
                  <c:v>16.187331914903702</c:v>
                </c:pt>
                <c:pt idx="906">
                  <c:v>16.207907915113701</c:v>
                </c:pt>
                <c:pt idx="907">
                  <c:v>16.232398033143703</c:v>
                </c:pt>
                <c:pt idx="908">
                  <c:v>16.252880096433703</c:v>
                </c:pt>
                <c:pt idx="909">
                  <c:v>16.273397922513702</c:v>
                </c:pt>
                <c:pt idx="910">
                  <c:v>16.297867059703702</c:v>
                </c:pt>
                <c:pt idx="911">
                  <c:v>16.3184659481037</c:v>
                </c:pt>
                <c:pt idx="912">
                  <c:v>16.338923931123698</c:v>
                </c:pt>
                <c:pt idx="913">
                  <c:v>16.363444089893697</c:v>
                </c:pt>
                <c:pt idx="914">
                  <c:v>16.383843898773698</c:v>
                </c:pt>
                <c:pt idx="915">
                  <c:v>16.404409885403698</c:v>
                </c:pt>
                <c:pt idx="916">
                  <c:v>16.428912878033699</c:v>
                </c:pt>
                <c:pt idx="917">
                  <c:v>16.4494619369537</c:v>
                </c:pt>
                <c:pt idx="918">
                  <c:v>16.469973087313701</c:v>
                </c:pt>
                <c:pt idx="919">
                  <c:v>16.494455099103703</c:v>
                </c:pt>
                <c:pt idx="920">
                  <c:v>16.514991044993703</c:v>
                </c:pt>
                <c:pt idx="921">
                  <c:v>16.535505056383705</c:v>
                </c:pt>
                <c:pt idx="922">
                  <c:v>16.559993982313706</c:v>
                </c:pt>
                <c:pt idx="923">
                  <c:v>16.580513954163706</c:v>
                </c:pt>
                <c:pt idx="924">
                  <c:v>16.601032018663705</c:v>
                </c:pt>
                <c:pt idx="925">
                  <c:v>16.625509023663707</c:v>
                </c:pt>
                <c:pt idx="926">
                  <c:v>16.646061897273707</c:v>
                </c:pt>
                <c:pt idx="927">
                  <c:v>16.666579961773706</c:v>
                </c:pt>
                <c:pt idx="928">
                  <c:v>16.691071987153705</c:v>
                </c:pt>
                <c:pt idx="929">
                  <c:v>16.711586952213704</c:v>
                </c:pt>
                <c:pt idx="930">
                  <c:v>16.732146978373702</c:v>
                </c:pt>
                <c:pt idx="931">
                  <c:v>16.7565920352937</c:v>
                </c:pt>
                <c:pt idx="932">
                  <c:v>16.777110099793699</c:v>
                </c:pt>
                <c:pt idx="933">
                  <c:v>16.797697067263698</c:v>
                </c:pt>
                <c:pt idx="934">
                  <c:v>16.822124958033697</c:v>
                </c:pt>
                <c:pt idx="935">
                  <c:v>16.842629909513697</c:v>
                </c:pt>
                <c:pt idx="936">
                  <c:v>16.863184928893695</c:v>
                </c:pt>
                <c:pt idx="937">
                  <c:v>16.887662887573693</c:v>
                </c:pt>
                <c:pt idx="938">
                  <c:v>16.908190965653692</c:v>
                </c:pt>
                <c:pt idx="939">
                  <c:v>16.928703069683692</c:v>
                </c:pt>
                <c:pt idx="940">
                  <c:v>16.953186035153692</c:v>
                </c:pt>
                <c:pt idx="941">
                  <c:v>16.973721027373692</c:v>
                </c:pt>
                <c:pt idx="942">
                  <c:v>16.994225978853692</c:v>
                </c:pt>
                <c:pt idx="943">
                  <c:v>17.018729925153693</c:v>
                </c:pt>
                <c:pt idx="944">
                  <c:v>17.039239883423694</c:v>
                </c:pt>
                <c:pt idx="945">
                  <c:v>17.059777975083694</c:v>
                </c:pt>
                <c:pt idx="946">
                  <c:v>17.084269046783696</c:v>
                </c:pt>
                <c:pt idx="947">
                  <c:v>17.104803085323695</c:v>
                </c:pt>
                <c:pt idx="948">
                  <c:v>17.125324964523696</c:v>
                </c:pt>
                <c:pt idx="949">
                  <c:v>17.149838924403696</c:v>
                </c:pt>
                <c:pt idx="950">
                  <c:v>17.170315027233695</c:v>
                </c:pt>
                <c:pt idx="951">
                  <c:v>17.190854072573693</c:v>
                </c:pt>
                <c:pt idx="952">
                  <c:v>17.215352058413693</c:v>
                </c:pt>
                <c:pt idx="953">
                  <c:v>17.235855102543692</c:v>
                </c:pt>
                <c:pt idx="954">
                  <c:v>17.256380081173692</c:v>
                </c:pt>
                <c:pt idx="955">
                  <c:v>17.280864953993692</c:v>
                </c:pt>
                <c:pt idx="956">
                  <c:v>17.301390886303693</c:v>
                </c:pt>
                <c:pt idx="957">
                  <c:v>17.321933031083692</c:v>
                </c:pt>
                <c:pt idx="958">
                  <c:v>17.346420049663692</c:v>
                </c:pt>
                <c:pt idx="959">
                  <c:v>17.366914033893693</c:v>
                </c:pt>
                <c:pt idx="960">
                  <c:v>17.387501001353691</c:v>
                </c:pt>
                <c:pt idx="961">
                  <c:v>17.411945104603692</c:v>
                </c:pt>
                <c:pt idx="962">
                  <c:v>17.432472944263694</c:v>
                </c:pt>
                <c:pt idx="963">
                  <c:v>17.452980041503693</c:v>
                </c:pt>
                <c:pt idx="964">
                  <c:v>17.477458000183692</c:v>
                </c:pt>
                <c:pt idx="965">
                  <c:v>17.49798607826369</c:v>
                </c:pt>
                <c:pt idx="966">
                  <c:v>17.51852297783369</c:v>
                </c:pt>
                <c:pt idx="967">
                  <c:v>17.542998075483691</c:v>
                </c:pt>
                <c:pt idx="968">
                  <c:v>17.563519001003691</c:v>
                </c:pt>
                <c:pt idx="969">
                  <c:v>17.584053993223691</c:v>
                </c:pt>
                <c:pt idx="970">
                  <c:v>17.608532905573689</c:v>
                </c:pt>
                <c:pt idx="971">
                  <c:v>17.62908411026369</c:v>
                </c:pt>
                <c:pt idx="972">
                  <c:v>17.649547100063693</c:v>
                </c:pt>
                <c:pt idx="973">
                  <c:v>17.674062013623693</c:v>
                </c:pt>
                <c:pt idx="974">
                  <c:v>17.694648027423696</c:v>
                </c:pt>
                <c:pt idx="975">
                  <c:v>17.715102910993696</c:v>
                </c:pt>
                <c:pt idx="976">
                  <c:v>17.739593982693698</c:v>
                </c:pt>
                <c:pt idx="977">
                  <c:v>17.760128021243698</c:v>
                </c:pt>
                <c:pt idx="978">
                  <c:v>17.780652999873698</c:v>
                </c:pt>
                <c:pt idx="979">
                  <c:v>17.805147886273698</c:v>
                </c:pt>
                <c:pt idx="980">
                  <c:v>17.825704097743699</c:v>
                </c:pt>
                <c:pt idx="981">
                  <c:v>17.846189022063697</c:v>
                </c:pt>
                <c:pt idx="982">
                  <c:v>17.870676040653699</c:v>
                </c:pt>
                <c:pt idx="983">
                  <c:v>17.8912169933337</c:v>
                </c:pt>
                <c:pt idx="984">
                  <c:v>17.911706924433702</c:v>
                </c:pt>
                <c:pt idx="985">
                  <c:v>17.9361960887937</c:v>
                </c:pt>
                <c:pt idx="986">
                  <c:v>17.956742048263699</c:v>
                </c:pt>
                <c:pt idx="987">
                  <c:v>17.977261066433698</c:v>
                </c:pt>
                <c:pt idx="988">
                  <c:v>18.001751899723697</c:v>
                </c:pt>
                <c:pt idx="989">
                  <c:v>18.022288084033697</c:v>
                </c:pt>
                <c:pt idx="990">
                  <c:v>18.042784929273697</c:v>
                </c:pt>
                <c:pt idx="991">
                  <c:v>18.067277908323696</c:v>
                </c:pt>
                <c:pt idx="992">
                  <c:v>18.087806940083695</c:v>
                </c:pt>
                <c:pt idx="993">
                  <c:v>18.108319044113696</c:v>
                </c:pt>
                <c:pt idx="994">
                  <c:v>18.132798910143695</c:v>
                </c:pt>
                <c:pt idx="995">
                  <c:v>18.153343915943694</c:v>
                </c:pt>
                <c:pt idx="996">
                  <c:v>18.173877000803696</c:v>
                </c:pt>
                <c:pt idx="997">
                  <c:v>18.198359966273696</c:v>
                </c:pt>
                <c:pt idx="998">
                  <c:v>18.218892097473695</c:v>
                </c:pt>
                <c:pt idx="999">
                  <c:v>18.239386081693695</c:v>
                </c:pt>
                <c:pt idx="1000">
                  <c:v>18.263849020003693</c:v>
                </c:pt>
                <c:pt idx="1001">
                  <c:v>18.284389972683694</c:v>
                </c:pt>
                <c:pt idx="1002">
                  <c:v>18.304883003233694</c:v>
                </c:pt>
                <c:pt idx="1003">
                  <c:v>18.329411029813695</c:v>
                </c:pt>
                <c:pt idx="1004">
                  <c:v>18.349912881853694</c:v>
                </c:pt>
                <c:pt idx="1005">
                  <c:v>18.370414018633696</c:v>
                </c:pt>
                <c:pt idx="1006">
                  <c:v>18.394890069963694</c:v>
                </c:pt>
                <c:pt idx="1007">
                  <c:v>18.415469884873694</c:v>
                </c:pt>
                <c:pt idx="1008">
                  <c:v>18.435961961743693</c:v>
                </c:pt>
                <c:pt idx="1009">
                  <c:v>18.460448980333695</c:v>
                </c:pt>
                <c:pt idx="1010">
                  <c:v>18.480987071993695</c:v>
                </c:pt>
                <c:pt idx="1011">
                  <c:v>18.501483917233696</c:v>
                </c:pt>
                <c:pt idx="1012">
                  <c:v>18.525980949403696</c:v>
                </c:pt>
                <c:pt idx="1013">
                  <c:v>18.546525001523694</c:v>
                </c:pt>
                <c:pt idx="1014">
                  <c:v>18.567012071613696</c:v>
                </c:pt>
                <c:pt idx="1015">
                  <c:v>18.591504096983698</c:v>
                </c:pt>
                <c:pt idx="1016">
                  <c:v>18.612047910693697</c:v>
                </c:pt>
                <c:pt idx="1017">
                  <c:v>18.632538080213699</c:v>
                </c:pt>
                <c:pt idx="1018">
                  <c:v>18.657057046893698</c:v>
                </c:pt>
                <c:pt idx="1019">
                  <c:v>18.677618026733697</c:v>
                </c:pt>
                <c:pt idx="1020">
                  <c:v>18.698091030123699</c:v>
                </c:pt>
                <c:pt idx="1021">
                  <c:v>18.722583055493697</c:v>
                </c:pt>
                <c:pt idx="1022">
                  <c:v>19.52046418190001</c:v>
                </c:pt>
                <c:pt idx="1023">
                  <c:v>19.520929098129258</c:v>
                </c:pt>
                <c:pt idx="1024">
                  <c:v>19.521356105804429</c:v>
                </c:pt>
                <c:pt idx="1025">
                  <c:v>19.52176809310912</c:v>
                </c:pt>
                <c:pt idx="1026">
                  <c:v>19.522181034088121</c:v>
                </c:pt>
                <c:pt idx="1027">
                  <c:v>19.522591114044179</c:v>
                </c:pt>
                <c:pt idx="1028">
                  <c:v>19.52300119400023</c:v>
                </c:pt>
                <c:pt idx="1029">
                  <c:v>19.523410081863389</c:v>
                </c:pt>
                <c:pt idx="1030">
                  <c:v>19.523850202560411</c:v>
                </c:pt>
                <c:pt idx="1031">
                  <c:v>19.524263143539418</c:v>
                </c:pt>
                <c:pt idx="1032">
                  <c:v>19.524674177169789</c:v>
                </c:pt>
                <c:pt idx="1033">
                  <c:v>19.52508521080016</c:v>
                </c:pt>
                <c:pt idx="1034">
                  <c:v>19.525382995605458</c:v>
                </c:pt>
                <c:pt idx="1035">
                  <c:v>19.525456190109239</c:v>
                </c:pt>
                <c:pt idx="1036">
                  <c:v>19.52552914619444</c:v>
                </c:pt>
                <c:pt idx="1037">
                  <c:v>19.525602102279649</c:v>
                </c:pt>
                <c:pt idx="1038">
                  <c:v>19.52567505836485</c:v>
                </c:pt>
                <c:pt idx="1039">
                  <c:v>19.525748014450059</c:v>
                </c:pt>
                <c:pt idx="1040">
                  <c:v>19.52582216262816</c:v>
                </c:pt>
                <c:pt idx="1041">
                  <c:v>19.525914192199689</c:v>
                </c:pt>
                <c:pt idx="1042">
                  <c:v>19.525988101959211</c:v>
                </c:pt>
                <c:pt idx="1043">
                  <c:v>19.526061058044419</c:v>
                </c:pt>
                <c:pt idx="1044">
                  <c:v>19.52613520622252</c:v>
                </c:pt>
                <c:pt idx="1045">
                  <c:v>19.526208162307729</c:v>
                </c:pt>
                <c:pt idx="1046">
                  <c:v>19.52628207206725</c:v>
                </c:pt>
                <c:pt idx="1047">
                  <c:v>19.526355028152448</c:v>
                </c:pt>
                <c:pt idx="1048">
                  <c:v>19.52642798423766</c:v>
                </c:pt>
                <c:pt idx="1049">
                  <c:v>19.526501178741441</c:v>
                </c:pt>
                <c:pt idx="1050">
                  <c:v>19.526575088500959</c:v>
                </c:pt>
                <c:pt idx="1051">
                  <c:v>19.526648044586171</c:v>
                </c:pt>
                <c:pt idx="1052">
                  <c:v>19.526721000671369</c:v>
                </c:pt>
                <c:pt idx="1053">
                  <c:v>19.52679419517516</c:v>
                </c:pt>
                <c:pt idx="1054">
                  <c:v>19.526867151260358</c:v>
                </c:pt>
                <c:pt idx="1055">
                  <c:v>19.52694106101988</c:v>
                </c:pt>
                <c:pt idx="1056">
                  <c:v>19.52701520919798</c:v>
                </c:pt>
                <c:pt idx="1057">
                  <c:v>19.527088165283189</c:v>
                </c:pt>
                <c:pt idx="1058">
                  <c:v>19.52716112136839</c:v>
                </c:pt>
                <c:pt idx="1059">
                  <c:v>19.527235031127919</c:v>
                </c:pt>
                <c:pt idx="1060">
                  <c:v>19.544404983520501</c:v>
                </c:pt>
                <c:pt idx="1061">
                  <c:v>19.564886093139599</c:v>
                </c:pt>
                <c:pt idx="1062">
                  <c:v>19.585435152053801</c:v>
                </c:pt>
                <c:pt idx="1063">
                  <c:v>19.609991073608398</c:v>
                </c:pt>
                <c:pt idx="1064">
                  <c:v>19.630482196807499</c:v>
                </c:pt>
                <c:pt idx="1065">
                  <c:v>19.650984048843501</c:v>
                </c:pt>
                <c:pt idx="1066">
                  <c:v>19.6755411624905</c:v>
                </c:pt>
                <c:pt idx="1067">
                  <c:v>19.6960401535035</c:v>
                </c:pt>
                <c:pt idx="1068">
                  <c:v>19.716531038284501</c:v>
                </c:pt>
                <c:pt idx="1069">
                  <c:v>19.741070985794501</c:v>
                </c:pt>
                <c:pt idx="1070">
                  <c:v>19.761559009551501</c:v>
                </c:pt>
                <c:pt idx="1071">
                  <c:v>19.7820570468905</c:v>
                </c:pt>
                <c:pt idx="1072">
                  <c:v>19.806588172912498</c:v>
                </c:pt>
                <c:pt idx="1073">
                  <c:v>19.827093124389499</c:v>
                </c:pt>
                <c:pt idx="1074">
                  <c:v>19.847587108612501</c:v>
                </c:pt>
                <c:pt idx="1075">
                  <c:v>19.8721241950985</c:v>
                </c:pt>
                <c:pt idx="1076">
                  <c:v>19.892599105834499</c:v>
                </c:pt>
                <c:pt idx="1077">
                  <c:v>19.913139104843498</c:v>
                </c:pt>
                <c:pt idx="1078">
                  <c:v>19.937666177749499</c:v>
                </c:pt>
                <c:pt idx="1079">
                  <c:v>19.9581491947175</c:v>
                </c:pt>
                <c:pt idx="1080">
                  <c:v>19.978661060333501</c:v>
                </c:pt>
                <c:pt idx="1081">
                  <c:v>20.003194093704501</c:v>
                </c:pt>
                <c:pt idx="1082">
                  <c:v>20.023703098297499</c:v>
                </c:pt>
                <c:pt idx="1083">
                  <c:v>20.044186115264498</c:v>
                </c:pt>
                <c:pt idx="1084">
                  <c:v>20.068722009658501</c:v>
                </c:pt>
                <c:pt idx="1085">
                  <c:v>20.089222192764499</c:v>
                </c:pt>
                <c:pt idx="1086">
                  <c:v>20.109712123870498</c:v>
                </c:pt>
                <c:pt idx="1087">
                  <c:v>20.134248018264501</c:v>
                </c:pt>
                <c:pt idx="1088">
                  <c:v>20.1547601222995</c:v>
                </c:pt>
                <c:pt idx="1089">
                  <c:v>20.1752741336825</c:v>
                </c:pt>
                <c:pt idx="1090">
                  <c:v>20.1997740268705</c:v>
                </c:pt>
                <c:pt idx="1091">
                  <c:v>20.220293045043498</c:v>
                </c:pt>
                <c:pt idx="1092">
                  <c:v>20.240761041641498</c:v>
                </c:pt>
                <c:pt idx="1093">
                  <c:v>20.265372991561499</c:v>
                </c:pt>
                <c:pt idx="1094">
                  <c:v>20.2857861518855</c:v>
                </c:pt>
                <c:pt idx="1095">
                  <c:v>20.306308984756498</c:v>
                </c:pt>
                <c:pt idx="1096">
                  <c:v>20.330820083618498</c:v>
                </c:pt>
                <c:pt idx="1097">
                  <c:v>20.351391077041498</c:v>
                </c:pt>
                <c:pt idx="1098">
                  <c:v>20.3718581199645</c:v>
                </c:pt>
                <c:pt idx="1099">
                  <c:v>20.396368026733498</c:v>
                </c:pt>
                <c:pt idx="1100">
                  <c:v>20.416893005371499</c:v>
                </c:pt>
                <c:pt idx="1101">
                  <c:v>20.437415122985499</c:v>
                </c:pt>
                <c:pt idx="1102">
                  <c:v>20.461914062499499</c:v>
                </c:pt>
                <c:pt idx="1103">
                  <c:v>20.482416152954499</c:v>
                </c:pt>
                <c:pt idx="1104">
                  <c:v>20.502912044525498</c:v>
                </c:pt>
                <c:pt idx="1105">
                  <c:v>20.5274410247765</c:v>
                </c:pt>
                <c:pt idx="1106">
                  <c:v>20.547942161556499</c:v>
                </c:pt>
                <c:pt idx="1107">
                  <c:v>20.568438053126499</c:v>
                </c:pt>
                <c:pt idx="1108">
                  <c:v>20.5929920673365</c:v>
                </c:pt>
                <c:pt idx="1109">
                  <c:v>20.6135020256065</c:v>
                </c:pt>
                <c:pt idx="1110">
                  <c:v>20.633988142016499</c:v>
                </c:pt>
                <c:pt idx="1111">
                  <c:v>20.658517122266499</c:v>
                </c:pt>
                <c:pt idx="1112">
                  <c:v>20.678997039796499</c:v>
                </c:pt>
                <c:pt idx="1113">
                  <c:v>20.699532032016499</c:v>
                </c:pt>
                <c:pt idx="1114">
                  <c:v>20.724045991896499</c:v>
                </c:pt>
                <c:pt idx="1115">
                  <c:v>20.744551181796499</c:v>
                </c:pt>
                <c:pt idx="1116">
                  <c:v>20.7650351524365</c:v>
                </c:pt>
                <c:pt idx="1117">
                  <c:v>20.789570093156499</c:v>
                </c:pt>
                <c:pt idx="1118">
                  <c:v>20.810092210766499</c:v>
                </c:pt>
                <c:pt idx="1119">
                  <c:v>20.830594062806501</c:v>
                </c:pt>
                <c:pt idx="1120">
                  <c:v>20.855121135716498</c:v>
                </c:pt>
                <c:pt idx="1121">
                  <c:v>20.875635147096499</c:v>
                </c:pt>
                <c:pt idx="1122">
                  <c:v>20.896098136906499</c:v>
                </c:pt>
                <c:pt idx="1123">
                  <c:v>20.920648097996498</c:v>
                </c:pt>
                <c:pt idx="1124">
                  <c:v>20.941143035886498</c:v>
                </c:pt>
                <c:pt idx="1125">
                  <c:v>20.961616992946499</c:v>
                </c:pt>
                <c:pt idx="1126">
                  <c:v>20.9861681461365</c:v>
                </c:pt>
                <c:pt idx="1127">
                  <c:v>21.0066921710965</c:v>
                </c:pt>
                <c:pt idx="1128">
                  <c:v>21.0271840095565</c:v>
                </c:pt>
                <c:pt idx="1129">
                  <c:v>21.051731109616501</c:v>
                </c:pt>
                <c:pt idx="1130">
                  <c:v>21.072223186496501</c:v>
                </c:pt>
                <c:pt idx="1131">
                  <c:v>21.0927140712765</c:v>
                </c:pt>
                <c:pt idx="1132">
                  <c:v>21.117227077486501</c:v>
                </c:pt>
                <c:pt idx="1133">
                  <c:v>21.137742042536498</c:v>
                </c:pt>
                <c:pt idx="1134">
                  <c:v>21.158240079876499</c:v>
                </c:pt>
                <c:pt idx="1135">
                  <c:v>21.182774066926498</c:v>
                </c:pt>
                <c:pt idx="1136">
                  <c:v>21.2032721042665</c:v>
                </c:pt>
                <c:pt idx="1137">
                  <c:v>21.2237989902465</c:v>
                </c:pt>
                <c:pt idx="1138">
                  <c:v>21.248373985286499</c:v>
                </c:pt>
                <c:pt idx="1139">
                  <c:v>21.2688310146365</c:v>
                </c:pt>
                <c:pt idx="1140">
                  <c:v>21.289314985276498</c:v>
                </c:pt>
                <c:pt idx="1141">
                  <c:v>21.3138492107365</c:v>
                </c:pt>
                <c:pt idx="1142">
                  <c:v>21.334382057186499</c:v>
                </c:pt>
                <c:pt idx="1143">
                  <c:v>21.3548409938765</c:v>
                </c:pt>
                <c:pt idx="1144">
                  <c:v>21.379372119906499</c:v>
                </c:pt>
                <c:pt idx="1145">
                  <c:v>21.399874210356501</c:v>
                </c:pt>
                <c:pt idx="1146">
                  <c:v>21.420417070386499</c:v>
                </c:pt>
                <c:pt idx="1147">
                  <c:v>21.444897174836498</c:v>
                </c:pt>
                <c:pt idx="1148">
                  <c:v>21.465404987336498</c:v>
                </c:pt>
                <c:pt idx="1149">
                  <c:v>21.485923051836501</c:v>
                </c:pt>
                <c:pt idx="1150">
                  <c:v>21.5104460716265</c:v>
                </c:pt>
                <c:pt idx="1151">
                  <c:v>21.530948162076498</c:v>
                </c:pt>
                <c:pt idx="1152">
                  <c:v>21.5554361343365</c:v>
                </c:pt>
                <c:pt idx="1153">
                  <c:v>21.575983047486499</c:v>
                </c:pt>
                <c:pt idx="1154">
                  <c:v>21.596475124356498</c:v>
                </c:pt>
                <c:pt idx="1155">
                  <c:v>21.620983123776501</c:v>
                </c:pt>
                <c:pt idx="1156">
                  <c:v>21.6414971351665</c:v>
                </c:pt>
                <c:pt idx="1157">
                  <c:v>21.662025213246501</c:v>
                </c:pt>
                <c:pt idx="1158">
                  <c:v>21.6865060329465</c:v>
                </c:pt>
                <c:pt idx="1159">
                  <c:v>21.707033157346501</c:v>
                </c:pt>
                <c:pt idx="1160">
                  <c:v>21.727572202686499</c:v>
                </c:pt>
                <c:pt idx="1161">
                  <c:v>21.752063035966501</c:v>
                </c:pt>
                <c:pt idx="1162">
                  <c:v>21.772601127626501</c:v>
                </c:pt>
                <c:pt idx="1163">
                  <c:v>21.793100118636499</c:v>
                </c:pt>
                <c:pt idx="1164">
                  <c:v>21.817613124846499</c:v>
                </c:pt>
                <c:pt idx="1165">
                  <c:v>21.838126182556501</c:v>
                </c:pt>
                <c:pt idx="1166">
                  <c:v>21.858625173566498</c:v>
                </c:pt>
                <c:pt idx="1167">
                  <c:v>21.883135080336501</c:v>
                </c:pt>
                <c:pt idx="1168">
                  <c:v>21.903642177586498</c:v>
                </c:pt>
                <c:pt idx="1169">
                  <c:v>21.924184083936499</c:v>
                </c:pt>
                <c:pt idx="1170">
                  <c:v>21.948745012286501</c:v>
                </c:pt>
                <c:pt idx="1171">
                  <c:v>21.969201087956499</c:v>
                </c:pt>
                <c:pt idx="1172">
                  <c:v>21.9896850585965</c:v>
                </c:pt>
                <c:pt idx="1173">
                  <c:v>22.014219999316499</c:v>
                </c:pt>
                <c:pt idx="1174">
                  <c:v>22.034729003906499</c:v>
                </c:pt>
                <c:pt idx="1175">
                  <c:v>22.0552151203165</c:v>
                </c:pt>
                <c:pt idx="1176">
                  <c:v>22.0797400474565</c:v>
                </c:pt>
                <c:pt idx="1177">
                  <c:v>22.100257158276499</c:v>
                </c:pt>
                <c:pt idx="1178">
                  <c:v>22.120776176456499</c:v>
                </c:pt>
                <c:pt idx="1179">
                  <c:v>22.145277023316499</c:v>
                </c:pt>
                <c:pt idx="1180">
                  <c:v>22.165801048276499</c:v>
                </c:pt>
                <c:pt idx="1181">
                  <c:v>22.186305046086499</c:v>
                </c:pt>
                <c:pt idx="1182">
                  <c:v>22.210800170896498</c:v>
                </c:pt>
                <c:pt idx="1183">
                  <c:v>22.231338024136498</c:v>
                </c:pt>
                <c:pt idx="1184">
                  <c:v>22.251846075056498</c:v>
                </c:pt>
                <c:pt idx="1185">
                  <c:v>22.276368141176498</c:v>
                </c:pt>
                <c:pt idx="1186">
                  <c:v>22.2968571186065</c:v>
                </c:pt>
                <c:pt idx="1187">
                  <c:v>22.317367076876501</c:v>
                </c:pt>
                <c:pt idx="1188">
                  <c:v>22.3418631553665</c:v>
                </c:pt>
                <c:pt idx="1189">
                  <c:v>22.362388134006501</c:v>
                </c:pt>
                <c:pt idx="1190">
                  <c:v>22.382909059526501</c:v>
                </c:pt>
                <c:pt idx="1191">
                  <c:v>22.407415151596499</c:v>
                </c:pt>
                <c:pt idx="1192">
                  <c:v>22.427916049956501</c:v>
                </c:pt>
                <c:pt idx="1193">
                  <c:v>22.448451042176501</c:v>
                </c:pt>
                <c:pt idx="1194">
                  <c:v>22.472941160206499</c:v>
                </c:pt>
                <c:pt idx="1195">
                  <c:v>22.493442058566501</c:v>
                </c:pt>
                <c:pt idx="1196">
                  <c:v>22.513957977296499</c:v>
                </c:pt>
                <c:pt idx="1197">
                  <c:v>22.538468122486499</c:v>
                </c:pt>
                <c:pt idx="1198">
                  <c:v>22.559004068376499</c:v>
                </c:pt>
                <c:pt idx="1199">
                  <c:v>22.5795001983665</c:v>
                </c:pt>
                <c:pt idx="1200">
                  <c:v>22.604019165036501</c:v>
                </c:pt>
                <c:pt idx="1201">
                  <c:v>22.624531984326499</c:v>
                </c:pt>
                <c:pt idx="1202">
                  <c:v>22.645020008086501</c:v>
                </c:pt>
                <c:pt idx="1203">
                  <c:v>22.6695671081565</c:v>
                </c:pt>
                <c:pt idx="1204">
                  <c:v>22.690059185026499</c:v>
                </c:pt>
                <c:pt idx="1205">
                  <c:v>22.710517168046501</c:v>
                </c:pt>
                <c:pt idx="1206">
                  <c:v>22.735064029696499</c:v>
                </c:pt>
                <c:pt idx="1207">
                  <c:v>22.755599021916499</c:v>
                </c:pt>
                <c:pt idx="1208">
                  <c:v>22.7761101722765</c:v>
                </c:pt>
                <c:pt idx="1209">
                  <c:v>22.800631999966498</c:v>
                </c:pt>
                <c:pt idx="1210">
                  <c:v>22.8211321830765</c:v>
                </c:pt>
                <c:pt idx="1211">
                  <c:v>22.8416371345565</c:v>
                </c:pt>
                <c:pt idx="1212">
                  <c:v>22.866162061686499</c:v>
                </c:pt>
                <c:pt idx="1213">
                  <c:v>22.886656999586499</c:v>
                </c:pt>
                <c:pt idx="1214">
                  <c:v>22.907159090046498</c:v>
                </c:pt>
                <c:pt idx="1215">
                  <c:v>22.9316201210065</c:v>
                </c:pt>
                <c:pt idx="1216">
                  <c:v>22.952180147166501</c:v>
                </c:pt>
                <c:pt idx="1217">
                  <c:v>22.972711086276501</c:v>
                </c:pt>
                <c:pt idx="1218">
                  <c:v>22.997143030166498</c:v>
                </c:pt>
                <c:pt idx="1219">
                  <c:v>23.017735004426498</c:v>
                </c:pt>
                <c:pt idx="1220">
                  <c:v>23.038230180736498</c:v>
                </c:pt>
                <c:pt idx="1221">
                  <c:v>23.062744140626499</c:v>
                </c:pt>
                <c:pt idx="1222">
                  <c:v>23.083235979076498</c:v>
                </c:pt>
                <c:pt idx="1223">
                  <c:v>23.103767156596501</c:v>
                </c:pt>
                <c:pt idx="1224">
                  <c:v>23.128267049786501</c:v>
                </c:pt>
                <c:pt idx="1225">
                  <c:v>23.148772001266501</c:v>
                </c:pt>
                <c:pt idx="1226">
                  <c:v>23.169282197956498</c:v>
                </c:pt>
                <c:pt idx="1227">
                  <c:v>23.193790197376501</c:v>
                </c:pt>
                <c:pt idx="1228">
                  <c:v>23.214313030246501</c:v>
                </c:pt>
                <c:pt idx="1229">
                  <c:v>23.234834194186501</c:v>
                </c:pt>
                <c:pt idx="1230">
                  <c:v>23.2593691349065</c:v>
                </c:pt>
                <c:pt idx="1231">
                  <c:v>23.2798671722365</c:v>
                </c:pt>
                <c:pt idx="1232">
                  <c:v>23.300326108936499</c:v>
                </c:pt>
                <c:pt idx="1233">
                  <c:v>23.324876070026498</c:v>
                </c:pt>
                <c:pt idx="1234">
                  <c:v>23.345413208006498</c:v>
                </c:pt>
                <c:pt idx="1235">
                  <c:v>23.3658862113965</c:v>
                </c:pt>
                <c:pt idx="1236">
                  <c:v>23.3903970718365</c:v>
                </c:pt>
                <c:pt idx="1237">
                  <c:v>23.410909175876498</c:v>
                </c:pt>
                <c:pt idx="1238">
                  <c:v>23.431450128556499</c:v>
                </c:pt>
                <c:pt idx="1239">
                  <c:v>23.455952167506499</c:v>
                </c:pt>
                <c:pt idx="1240">
                  <c:v>23.476456165316499</c:v>
                </c:pt>
                <c:pt idx="1241">
                  <c:v>23.4969429969765</c:v>
                </c:pt>
                <c:pt idx="1242">
                  <c:v>23.5214660167665</c:v>
                </c:pt>
                <c:pt idx="1243">
                  <c:v>23.541983127596499</c:v>
                </c:pt>
                <c:pt idx="1244">
                  <c:v>23.5624849796265</c:v>
                </c:pt>
                <c:pt idx="1245">
                  <c:v>23.586983203886501</c:v>
                </c:pt>
                <c:pt idx="1246">
                  <c:v>23.607529163356499</c:v>
                </c:pt>
                <c:pt idx="1247">
                  <c:v>23.628015041346501</c:v>
                </c:pt>
                <c:pt idx="1248">
                  <c:v>23.6525230407665</c:v>
                </c:pt>
                <c:pt idx="1249">
                  <c:v>23.673062086106498</c:v>
                </c:pt>
                <c:pt idx="1250">
                  <c:v>23.693561077116499</c:v>
                </c:pt>
                <c:pt idx="1251">
                  <c:v>23.718078136446501</c:v>
                </c:pt>
                <c:pt idx="1252">
                  <c:v>23.7385840415965</c:v>
                </c:pt>
                <c:pt idx="1253">
                  <c:v>23.759083986286498</c:v>
                </c:pt>
                <c:pt idx="1254">
                  <c:v>23.7836019992865</c:v>
                </c:pt>
                <c:pt idx="1255">
                  <c:v>23.804120063786499</c:v>
                </c:pt>
                <c:pt idx="1256">
                  <c:v>23.824615001676499</c:v>
                </c:pt>
                <c:pt idx="1257">
                  <c:v>23.849126100536498</c:v>
                </c:pt>
                <c:pt idx="1258">
                  <c:v>23.869649171826499</c:v>
                </c:pt>
                <c:pt idx="1259">
                  <c:v>23.890145063396499</c:v>
                </c:pt>
                <c:pt idx="1260">
                  <c:v>23.914680004116498</c:v>
                </c:pt>
                <c:pt idx="1261">
                  <c:v>23.935177087786499</c:v>
                </c:pt>
                <c:pt idx="1262">
                  <c:v>23.955796003346499</c:v>
                </c:pt>
                <c:pt idx="1263">
                  <c:v>23.980177164076501</c:v>
                </c:pt>
                <c:pt idx="1264">
                  <c:v>24.000698089596501</c:v>
                </c:pt>
                <c:pt idx="1265">
                  <c:v>24.0212461948365</c:v>
                </c:pt>
                <c:pt idx="1266">
                  <c:v>24.0457270145465</c:v>
                </c:pt>
                <c:pt idx="1267">
                  <c:v>24.066240072246501</c:v>
                </c:pt>
                <c:pt idx="1268">
                  <c:v>24.0867450237265</c:v>
                </c:pt>
                <c:pt idx="1269">
                  <c:v>24.111276149746502</c:v>
                </c:pt>
                <c:pt idx="1270">
                  <c:v>24.1317911148065</c:v>
                </c:pt>
                <c:pt idx="1271">
                  <c:v>24.1522960662865</c:v>
                </c:pt>
                <c:pt idx="1272">
                  <c:v>24.176805019376499</c:v>
                </c:pt>
                <c:pt idx="1273">
                  <c:v>24.1973330974565</c:v>
                </c:pt>
                <c:pt idx="1274">
                  <c:v>24.217835187916499</c:v>
                </c:pt>
                <c:pt idx="1275">
                  <c:v>24.242374181746499</c:v>
                </c:pt>
                <c:pt idx="1276">
                  <c:v>24.262842178346499</c:v>
                </c:pt>
                <c:pt idx="1277">
                  <c:v>24.283274173736501</c:v>
                </c:pt>
                <c:pt idx="1278">
                  <c:v>24.307838201526501</c:v>
                </c:pt>
                <c:pt idx="1279">
                  <c:v>24.3284130096465</c:v>
                </c:pt>
                <c:pt idx="1280">
                  <c:v>24.348911046986501</c:v>
                </c:pt>
                <c:pt idx="1281">
                  <c:v>24.373388051986499</c:v>
                </c:pt>
                <c:pt idx="1282">
                  <c:v>24.3939139842965</c:v>
                </c:pt>
                <c:pt idx="1283">
                  <c:v>24.4144630432165</c:v>
                </c:pt>
                <c:pt idx="1284">
                  <c:v>24.4389081001265</c:v>
                </c:pt>
                <c:pt idx="1285">
                  <c:v>24.4594550132765</c:v>
                </c:pt>
                <c:pt idx="1286">
                  <c:v>24.4799621105165</c:v>
                </c:pt>
                <c:pt idx="1287">
                  <c:v>24.504469156266499</c:v>
                </c:pt>
                <c:pt idx="1288">
                  <c:v>24.524937152866499</c:v>
                </c:pt>
                <c:pt idx="1289">
                  <c:v>25.700495958328233</c:v>
                </c:pt>
                <c:pt idx="1290">
                  <c:v>25.700958013534532</c:v>
                </c:pt>
                <c:pt idx="1291">
                  <c:v>25.701380968093861</c:v>
                </c:pt>
                <c:pt idx="1292">
                  <c:v>25.701802015304551</c:v>
                </c:pt>
                <c:pt idx="1293">
                  <c:v>25.702220916748033</c:v>
                </c:pt>
                <c:pt idx="1294">
                  <c:v>25.702637910842881</c:v>
                </c:pt>
                <c:pt idx="1295">
                  <c:v>25.70305395126341</c:v>
                </c:pt>
                <c:pt idx="1296">
                  <c:v>25.703472137451161</c:v>
                </c:pt>
                <c:pt idx="1297">
                  <c:v>25.703917980194081</c:v>
                </c:pt>
                <c:pt idx="1298">
                  <c:v>25.704339981079091</c:v>
                </c:pt>
                <c:pt idx="1299">
                  <c:v>25.7047779560089</c:v>
                </c:pt>
                <c:pt idx="1300">
                  <c:v>25.705200910568223</c:v>
                </c:pt>
                <c:pt idx="1301">
                  <c:v>25.705423116683942</c:v>
                </c:pt>
                <c:pt idx="1302">
                  <c:v>25.705497026443471</c:v>
                </c:pt>
                <c:pt idx="1303">
                  <c:v>25.705572128295881</c:v>
                </c:pt>
                <c:pt idx="1304">
                  <c:v>25.705646038055402</c:v>
                </c:pt>
                <c:pt idx="1305">
                  <c:v>25.705719947814931</c:v>
                </c:pt>
                <c:pt idx="1306">
                  <c:v>25.705794095993031</c:v>
                </c:pt>
                <c:pt idx="1307">
                  <c:v>25.705868005752553</c:v>
                </c:pt>
                <c:pt idx="1308">
                  <c:v>25.705941915512071</c:v>
                </c:pt>
                <c:pt idx="1309">
                  <c:v>25.706016063690171</c:v>
                </c:pt>
                <c:pt idx="1310">
                  <c:v>25.706089973449693</c:v>
                </c:pt>
                <c:pt idx="1311">
                  <c:v>25.70616412162779</c:v>
                </c:pt>
                <c:pt idx="1312">
                  <c:v>25.706237077713002</c:v>
                </c:pt>
                <c:pt idx="1313">
                  <c:v>25.706311941146833</c:v>
                </c:pt>
                <c:pt idx="1314">
                  <c:v>25.706386089324941</c:v>
                </c:pt>
                <c:pt idx="1315">
                  <c:v>25.706459999084462</c:v>
                </c:pt>
                <c:pt idx="1316">
                  <c:v>25.70653390884398</c:v>
                </c:pt>
                <c:pt idx="1317">
                  <c:v>25.706608057022081</c:v>
                </c:pt>
                <c:pt idx="1318">
                  <c:v>25.706682920455922</c:v>
                </c:pt>
                <c:pt idx="1319">
                  <c:v>25.706757068634023</c:v>
                </c:pt>
                <c:pt idx="1320">
                  <c:v>25.70683097839354</c:v>
                </c:pt>
                <c:pt idx="1321">
                  <c:v>25.706905126571641</c:v>
                </c:pt>
                <c:pt idx="1322">
                  <c:v>25.706979036331163</c:v>
                </c:pt>
                <c:pt idx="1323">
                  <c:v>25.70705294609068</c:v>
                </c:pt>
                <c:pt idx="1324">
                  <c:v>25.707127094268781</c:v>
                </c:pt>
                <c:pt idx="1325">
                  <c:v>25.707201004028303</c:v>
                </c:pt>
                <c:pt idx="1326">
                  <c:v>25.707274913787831</c:v>
                </c:pt>
                <c:pt idx="1327">
                  <c:v>25.707348108291612</c:v>
                </c:pt>
                <c:pt idx="1328">
                  <c:v>25.707422018051133</c:v>
                </c:pt>
                <c:pt idx="1329">
                  <c:v>25.70749807357787</c:v>
                </c:pt>
                <c:pt idx="1330">
                  <c:v>25.707571983337392</c:v>
                </c:pt>
                <c:pt idx="1331">
                  <c:v>25.707646131515492</c:v>
                </c:pt>
                <c:pt idx="1332">
                  <c:v>25.70772004127501</c:v>
                </c:pt>
                <c:pt idx="1333">
                  <c:v>25.707792997360212</c:v>
                </c:pt>
                <c:pt idx="1334">
                  <c:v>25.70786690711974</c:v>
                </c:pt>
                <c:pt idx="1335">
                  <c:v>25.707940101623521</c:v>
                </c:pt>
                <c:pt idx="1336">
                  <c:v>25.708014011383042</c:v>
                </c:pt>
                <c:pt idx="1337">
                  <c:v>25.708089113235463</c:v>
                </c:pt>
                <c:pt idx="1338">
                  <c:v>25.708163976669301</c:v>
                </c:pt>
                <c:pt idx="1339">
                  <c:v>25.708238124847401</c:v>
                </c:pt>
                <c:pt idx="1340">
                  <c:v>25.708312988281232</c:v>
                </c:pt>
                <c:pt idx="1341">
                  <c:v>25.708388090133653</c:v>
                </c:pt>
                <c:pt idx="1342">
                  <c:v>25.708462953567491</c:v>
                </c:pt>
                <c:pt idx="1343">
                  <c:v>25.7211079597473</c:v>
                </c:pt>
                <c:pt idx="1344">
                  <c:v>25.745614051818801</c:v>
                </c:pt>
                <c:pt idx="1345">
                  <c:v>25.7660601139068</c:v>
                </c:pt>
                <c:pt idx="1346">
                  <c:v>25.786535024642902</c:v>
                </c:pt>
                <c:pt idx="1347">
                  <c:v>25.811111927032702</c:v>
                </c:pt>
                <c:pt idx="1348">
                  <c:v>25.831619024276701</c:v>
                </c:pt>
                <c:pt idx="1349">
                  <c:v>25.852172136306702</c:v>
                </c:pt>
                <c:pt idx="1350">
                  <c:v>25.876677036285702</c:v>
                </c:pt>
                <c:pt idx="1351">
                  <c:v>25.897170066833702</c:v>
                </c:pt>
                <c:pt idx="1352">
                  <c:v>25.917726039886702</c:v>
                </c:pt>
                <c:pt idx="1353">
                  <c:v>25.9422020912167</c:v>
                </c:pt>
                <c:pt idx="1354">
                  <c:v>25.962713003158701</c:v>
                </c:pt>
                <c:pt idx="1355">
                  <c:v>25.9832470417027</c:v>
                </c:pt>
                <c:pt idx="1356">
                  <c:v>26.007741928100703</c:v>
                </c:pt>
                <c:pt idx="1357">
                  <c:v>26.028226137161703</c:v>
                </c:pt>
                <c:pt idx="1358">
                  <c:v>26.048789978027703</c:v>
                </c:pt>
                <c:pt idx="1359">
                  <c:v>26.0732929706577</c:v>
                </c:pt>
                <c:pt idx="1360">
                  <c:v>26.093818902969701</c:v>
                </c:pt>
                <c:pt idx="1361">
                  <c:v>26.1143150329587</c:v>
                </c:pt>
                <c:pt idx="1362">
                  <c:v>26.138822078704703</c:v>
                </c:pt>
                <c:pt idx="1363">
                  <c:v>26.1593279838557</c:v>
                </c:pt>
                <c:pt idx="1364">
                  <c:v>26.1798410415647</c:v>
                </c:pt>
                <c:pt idx="1365">
                  <c:v>26.204308986663701</c:v>
                </c:pt>
                <c:pt idx="1366">
                  <c:v>26.224882125854702</c:v>
                </c:pt>
                <c:pt idx="1367">
                  <c:v>26.245362997054702</c:v>
                </c:pt>
                <c:pt idx="1368">
                  <c:v>26.269854068755702</c:v>
                </c:pt>
                <c:pt idx="1369">
                  <c:v>26.290354013442702</c:v>
                </c:pt>
                <c:pt idx="1370">
                  <c:v>26.3108620643617</c:v>
                </c:pt>
                <c:pt idx="1371">
                  <c:v>26.335379123687702</c:v>
                </c:pt>
                <c:pt idx="1372">
                  <c:v>26.355919122695703</c:v>
                </c:pt>
                <c:pt idx="1373">
                  <c:v>26.376464128494703</c:v>
                </c:pt>
                <c:pt idx="1374">
                  <c:v>26.400911092757703</c:v>
                </c:pt>
                <c:pt idx="1375">
                  <c:v>26.421441078185701</c:v>
                </c:pt>
                <c:pt idx="1376">
                  <c:v>26.441942930221703</c:v>
                </c:pt>
                <c:pt idx="1377">
                  <c:v>26.466426134109703</c:v>
                </c:pt>
                <c:pt idx="1378">
                  <c:v>26.4869699478147</c:v>
                </c:pt>
                <c:pt idx="1379">
                  <c:v>26.507504940032703</c:v>
                </c:pt>
                <c:pt idx="1380">
                  <c:v>26.532005071639702</c:v>
                </c:pt>
                <c:pt idx="1381">
                  <c:v>26.552544116973703</c:v>
                </c:pt>
                <c:pt idx="1382">
                  <c:v>26.573039054870701</c:v>
                </c:pt>
                <c:pt idx="1383">
                  <c:v>26.5975329875947</c:v>
                </c:pt>
                <c:pt idx="1384">
                  <c:v>26.618078947067701</c:v>
                </c:pt>
                <c:pt idx="1385">
                  <c:v>26.638586997985701</c:v>
                </c:pt>
                <c:pt idx="1386">
                  <c:v>26.663037061691703</c:v>
                </c:pt>
                <c:pt idx="1387">
                  <c:v>26.683593034744703</c:v>
                </c:pt>
                <c:pt idx="1388">
                  <c:v>26.704088926313702</c:v>
                </c:pt>
                <c:pt idx="1389">
                  <c:v>26.7285950183837</c:v>
                </c:pt>
                <c:pt idx="1390">
                  <c:v>26.749128103253703</c:v>
                </c:pt>
                <c:pt idx="1391">
                  <c:v>26.769619941713703</c:v>
                </c:pt>
                <c:pt idx="1392">
                  <c:v>26.794095993043701</c:v>
                </c:pt>
                <c:pt idx="1393">
                  <c:v>26.8146560192137</c:v>
                </c:pt>
                <c:pt idx="1394">
                  <c:v>26.835145950313702</c:v>
                </c:pt>
                <c:pt idx="1395">
                  <c:v>26.859616041183703</c:v>
                </c:pt>
                <c:pt idx="1396">
                  <c:v>26.880173921583701</c:v>
                </c:pt>
                <c:pt idx="1397">
                  <c:v>26.900672912593702</c:v>
                </c:pt>
                <c:pt idx="1398">
                  <c:v>26.9251630306237</c:v>
                </c:pt>
                <c:pt idx="1399">
                  <c:v>26.9457249641437</c:v>
                </c:pt>
                <c:pt idx="1400">
                  <c:v>26.966223001483701</c:v>
                </c:pt>
                <c:pt idx="1401">
                  <c:v>26.990714073183703</c:v>
                </c:pt>
                <c:pt idx="1402">
                  <c:v>27.0112519264237</c:v>
                </c:pt>
                <c:pt idx="1403">
                  <c:v>27.031750917433701</c:v>
                </c:pt>
                <c:pt idx="1404">
                  <c:v>27.056235074993701</c:v>
                </c:pt>
                <c:pt idx="1405">
                  <c:v>27.0768630504637</c:v>
                </c:pt>
                <c:pt idx="1406">
                  <c:v>27.097295045853702</c:v>
                </c:pt>
                <c:pt idx="1407">
                  <c:v>27.1217849254637</c:v>
                </c:pt>
                <c:pt idx="1408">
                  <c:v>27.142333030703703</c:v>
                </c:pt>
                <c:pt idx="1409">
                  <c:v>27.1628420352937</c:v>
                </c:pt>
                <c:pt idx="1410">
                  <c:v>27.187343120573701</c:v>
                </c:pt>
                <c:pt idx="1411">
                  <c:v>27.207876920703701</c:v>
                </c:pt>
                <c:pt idx="1412">
                  <c:v>27.228379964823702</c:v>
                </c:pt>
                <c:pt idx="1413">
                  <c:v>27.252860069273702</c:v>
                </c:pt>
                <c:pt idx="1414">
                  <c:v>27.273406982423701</c:v>
                </c:pt>
                <c:pt idx="1415">
                  <c:v>27.293877124783702</c:v>
                </c:pt>
                <c:pt idx="1416">
                  <c:v>27.318383932113701</c:v>
                </c:pt>
                <c:pt idx="1417">
                  <c:v>27.338980913163702</c:v>
                </c:pt>
                <c:pt idx="1418">
                  <c:v>27.3595089912437</c:v>
                </c:pt>
                <c:pt idx="1419">
                  <c:v>27.383887052533701</c:v>
                </c:pt>
                <c:pt idx="1420">
                  <c:v>27.404448986053701</c:v>
                </c:pt>
                <c:pt idx="1421">
                  <c:v>27.424942970273701</c:v>
                </c:pt>
                <c:pt idx="1422">
                  <c:v>27.449439048763701</c:v>
                </c:pt>
                <c:pt idx="1423">
                  <c:v>27.469975948333701</c:v>
                </c:pt>
                <c:pt idx="1424">
                  <c:v>27.490471124653702</c:v>
                </c:pt>
                <c:pt idx="1425">
                  <c:v>27.514971971513702</c:v>
                </c:pt>
                <c:pt idx="1426">
                  <c:v>27.535520076753702</c:v>
                </c:pt>
                <c:pt idx="1427">
                  <c:v>27.5559940338137</c:v>
                </c:pt>
                <c:pt idx="1428">
                  <c:v>27.580513000483702</c:v>
                </c:pt>
                <c:pt idx="1429">
                  <c:v>27.601063013073702</c:v>
                </c:pt>
                <c:pt idx="1430">
                  <c:v>27.6215200424237</c:v>
                </c:pt>
                <c:pt idx="1431">
                  <c:v>27.646035909653701</c:v>
                </c:pt>
                <c:pt idx="1432">
                  <c:v>27.666584968563701</c:v>
                </c:pt>
                <c:pt idx="1433">
                  <c:v>27.687070131303702</c:v>
                </c:pt>
                <c:pt idx="1434">
                  <c:v>27.711549997333702</c:v>
                </c:pt>
                <c:pt idx="1435">
                  <c:v>27.7321090698237</c:v>
                </c:pt>
                <c:pt idx="1436">
                  <c:v>27.752593040463701</c:v>
                </c:pt>
                <c:pt idx="1437">
                  <c:v>27.777091979983702</c:v>
                </c:pt>
                <c:pt idx="1438">
                  <c:v>27.797627925873702</c:v>
                </c:pt>
                <c:pt idx="1439">
                  <c:v>27.818119049073701</c:v>
                </c:pt>
                <c:pt idx="1440">
                  <c:v>27.842617034913701</c:v>
                </c:pt>
                <c:pt idx="1441">
                  <c:v>27.863181114193701</c:v>
                </c:pt>
                <c:pt idx="1442">
                  <c:v>27.883677005763701</c:v>
                </c:pt>
                <c:pt idx="1443">
                  <c:v>27.908164978023702</c:v>
                </c:pt>
                <c:pt idx="1444">
                  <c:v>27.928710937503702</c:v>
                </c:pt>
                <c:pt idx="1445">
                  <c:v>27.949194908143703</c:v>
                </c:pt>
                <c:pt idx="1446">
                  <c:v>27.973757982253701</c:v>
                </c:pt>
                <c:pt idx="1447">
                  <c:v>27.994239091873702</c:v>
                </c:pt>
                <c:pt idx="1448">
                  <c:v>28.014760971073702</c:v>
                </c:pt>
                <c:pt idx="1449">
                  <c:v>28.0392940044437</c:v>
                </c:pt>
                <c:pt idx="1450">
                  <c:v>28.059807062153702</c:v>
                </c:pt>
                <c:pt idx="1451">
                  <c:v>28.080276012423703</c:v>
                </c:pt>
                <c:pt idx="1452">
                  <c:v>28.1048369407637</c:v>
                </c:pt>
                <c:pt idx="1453">
                  <c:v>28.1253299713137</c:v>
                </c:pt>
                <c:pt idx="1454">
                  <c:v>28.145839929583701</c:v>
                </c:pt>
                <c:pt idx="1455">
                  <c:v>28.170342922213703</c:v>
                </c:pt>
                <c:pt idx="1456">
                  <c:v>28.1908581256837</c:v>
                </c:pt>
                <c:pt idx="1457">
                  <c:v>28.2113499641437</c:v>
                </c:pt>
                <c:pt idx="1458">
                  <c:v>28.235861063003703</c:v>
                </c:pt>
                <c:pt idx="1459">
                  <c:v>28.256413936613701</c:v>
                </c:pt>
                <c:pt idx="1460">
                  <c:v>28.276845932003702</c:v>
                </c:pt>
                <c:pt idx="1461">
                  <c:v>28.301461935043701</c:v>
                </c:pt>
                <c:pt idx="1462">
                  <c:v>28.321944952013702</c:v>
                </c:pt>
                <c:pt idx="1463">
                  <c:v>28.342436075213701</c:v>
                </c:pt>
                <c:pt idx="1464">
                  <c:v>28.366957902903703</c:v>
                </c:pt>
                <c:pt idx="1465">
                  <c:v>28.387483119963701</c:v>
                </c:pt>
                <c:pt idx="1466">
                  <c:v>28.407958030703703</c:v>
                </c:pt>
                <c:pt idx="1467">
                  <c:v>28.4324860572837</c:v>
                </c:pt>
                <c:pt idx="1468">
                  <c:v>28.452965974803703</c:v>
                </c:pt>
                <c:pt idx="1469">
                  <c:v>28.473503112793701</c:v>
                </c:pt>
                <c:pt idx="1470">
                  <c:v>28.498038053513703</c:v>
                </c:pt>
                <c:pt idx="1471">
                  <c:v>28.518517017363703</c:v>
                </c:pt>
                <c:pt idx="1472">
                  <c:v>28.5390279293037</c:v>
                </c:pt>
                <c:pt idx="1473">
                  <c:v>28.563578128813703</c:v>
                </c:pt>
                <c:pt idx="1474">
                  <c:v>28.584059953693703</c:v>
                </c:pt>
                <c:pt idx="1475">
                  <c:v>28.604556083683701</c:v>
                </c:pt>
                <c:pt idx="1476">
                  <c:v>28.629084110263701</c:v>
                </c:pt>
                <c:pt idx="1477">
                  <c:v>28.649584054943702</c:v>
                </c:pt>
                <c:pt idx="1478">
                  <c:v>28.670062065123702</c:v>
                </c:pt>
                <c:pt idx="1479">
                  <c:v>28.694634914393703</c:v>
                </c:pt>
                <c:pt idx="1480">
                  <c:v>28.715131998063701</c:v>
                </c:pt>
                <c:pt idx="1481">
                  <c:v>28.735603094103702</c:v>
                </c:pt>
                <c:pt idx="1482">
                  <c:v>28.760160923003703</c:v>
                </c:pt>
                <c:pt idx="1483">
                  <c:v>28.780668020243702</c:v>
                </c:pt>
                <c:pt idx="1484">
                  <c:v>28.801161050793702</c:v>
                </c:pt>
                <c:pt idx="1485">
                  <c:v>28.825683116913702</c:v>
                </c:pt>
                <c:pt idx="1486">
                  <c:v>28.846184968943703</c:v>
                </c:pt>
                <c:pt idx="1487">
                  <c:v>28.8666770458237</c:v>
                </c:pt>
                <c:pt idx="1488">
                  <c:v>28.891200065613702</c:v>
                </c:pt>
                <c:pt idx="1489">
                  <c:v>28.9117400646237</c:v>
                </c:pt>
                <c:pt idx="1490">
                  <c:v>28.932234048843704</c:v>
                </c:pt>
                <c:pt idx="1491">
                  <c:v>28.956744909283703</c:v>
                </c:pt>
                <c:pt idx="1492">
                  <c:v>28.977272987363701</c:v>
                </c:pt>
                <c:pt idx="1493">
                  <c:v>28.997755050663702</c:v>
                </c:pt>
                <c:pt idx="1494">
                  <c:v>29.022289991383701</c:v>
                </c:pt>
                <c:pt idx="1495">
                  <c:v>29.042791128153702</c:v>
                </c:pt>
                <c:pt idx="1496">
                  <c:v>29.063264131543701</c:v>
                </c:pt>
                <c:pt idx="1497">
                  <c:v>29.087763071063701</c:v>
                </c:pt>
                <c:pt idx="1498">
                  <c:v>29.108262062073702</c:v>
                </c:pt>
                <c:pt idx="1499">
                  <c:v>29.128807067873701</c:v>
                </c:pt>
                <c:pt idx="1500">
                  <c:v>29.1533420085937</c:v>
                </c:pt>
                <c:pt idx="1501">
                  <c:v>29.173839092253701</c:v>
                </c:pt>
                <c:pt idx="1502">
                  <c:v>29.1943290233637</c:v>
                </c:pt>
                <c:pt idx="1503">
                  <c:v>29.218867063523703</c:v>
                </c:pt>
                <c:pt idx="1504">
                  <c:v>29.239356994633702</c:v>
                </c:pt>
                <c:pt idx="1505">
                  <c:v>29.259859085083701</c:v>
                </c:pt>
                <c:pt idx="1506">
                  <c:v>29.284445047373701</c:v>
                </c:pt>
                <c:pt idx="1507">
                  <c:v>29.304897069933702</c:v>
                </c:pt>
                <c:pt idx="1508">
                  <c:v>29.3253860473637</c:v>
                </c:pt>
                <c:pt idx="1509">
                  <c:v>29.349918127063702</c:v>
                </c:pt>
                <c:pt idx="1510">
                  <c:v>29.3704631328537</c:v>
                </c:pt>
                <c:pt idx="1511">
                  <c:v>29.390937089923703</c:v>
                </c:pt>
                <c:pt idx="1512">
                  <c:v>29.415467977523701</c:v>
                </c:pt>
                <c:pt idx="1513">
                  <c:v>29.435967922213703</c:v>
                </c:pt>
                <c:pt idx="1514">
                  <c:v>29.456493139263703</c:v>
                </c:pt>
                <c:pt idx="1515">
                  <c:v>29.480989933013703</c:v>
                </c:pt>
                <c:pt idx="1516">
                  <c:v>29.501493930813702</c:v>
                </c:pt>
                <c:pt idx="1517">
                  <c:v>29.521997928623701</c:v>
                </c:pt>
                <c:pt idx="1518">
                  <c:v>29.546499013903702</c:v>
                </c:pt>
                <c:pt idx="1519">
                  <c:v>29.5670421123537</c:v>
                </c:pt>
                <c:pt idx="1520">
                  <c:v>29.587558984753702</c:v>
                </c:pt>
                <c:pt idx="1521">
                  <c:v>29.6120769977537</c:v>
                </c:pt>
                <c:pt idx="1522">
                  <c:v>29.6325690746337</c:v>
                </c:pt>
                <c:pt idx="1523">
                  <c:v>29.653064966203701</c:v>
                </c:pt>
                <c:pt idx="1524">
                  <c:v>29.677604913713701</c:v>
                </c:pt>
                <c:pt idx="1525">
                  <c:v>29.698091030123702</c:v>
                </c:pt>
                <c:pt idx="1526">
                  <c:v>29.718589067463704</c:v>
                </c:pt>
                <c:pt idx="1527">
                  <c:v>29.7431421279937</c:v>
                </c:pt>
                <c:pt idx="1528">
                  <c:v>29.7636520862537</c:v>
                </c:pt>
                <c:pt idx="1529">
                  <c:v>29.784162998203701</c:v>
                </c:pt>
                <c:pt idx="1530">
                  <c:v>29.8086979389237</c:v>
                </c:pt>
                <c:pt idx="1531">
                  <c:v>29.8291800022137</c:v>
                </c:pt>
                <c:pt idx="1532">
                  <c:v>29.8496859073637</c:v>
                </c:pt>
                <c:pt idx="1533">
                  <c:v>29.874220132823702</c:v>
                </c:pt>
                <c:pt idx="1534">
                  <c:v>29.8947310447737</c:v>
                </c:pt>
                <c:pt idx="1535">
                  <c:v>29.915204048153701</c:v>
                </c:pt>
                <c:pt idx="1536">
                  <c:v>29.9397249221837</c:v>
                </c:pt>
                <c:pt idx="1537">
                  <c:v>29.960200071333702</c:v>
                </c:pt>
                <c:pt idx="1538">
                  <c:v>29.984738111493701</c:v>
                </c:pt>
                <c:pt idx="1539">
                  <c:v>30.005269050593704</c:v>
                </c:pt>
                <c:pt idx="1540">
                  <c:v>30.025792121883701</c:v>
                </c:pt>
                <c:pt idx="1541">
                  <c:v>30.050270080563703</c:v>
                </c:pt>
                <c:pt idx="1542">
                  <c:v>30.070817947383702</c:v>
                </c:pt>
                <c:pt idx="1543">
                  <c:v>30.0913190841637</c:v>
                </c:pt>
                <c:pt idx="1544">
                  <c:v>30.115833044053701</c:v>
                </c:pt>
                <c:pt idx="1545">
                  <c:v>30.136339902873701</c:v>
                </c:pt>
                <c:pt idx="1546">
                  <c:v>30.1568300724037</c:v>
                </c:pt>
                <c:pt idx="1547">
                  <c:v>30.181335926053702</c:v>
                </c:pt>
                <c:pt idx="1548">
                  <c:v>30.201875925063703</c:v>
                </c:pt>
                <c:pt idx="1549">
                  <c:v>30.222366094593703</c:v>
                </c:pt>
                <c:pt idx="1550">
                  <c:v>30.246881961823703</c:v>
                </c:pt>
                <c:pt idx="1551">
                  <c:v>30.267470121383703</c:v>
                </c:pt>
                <c:pt idx="1552">
                  <c:v>30.287931919093701</c:v>
                </c:pt>
                <c:pt idx="1553">
                  <c:v>30.312433004383703</c:v>
                </c:pt>
                <c:pt idx="1554">
                  <c:v>30.3329470157637</c:v>
                </c:pt>
                <c:pt idx="1555">
                  <c:v>30.353497982023701</c:v>
                </c:pt>
                <c:pt idx="1556">
                  <c:v>30.377957105633701</c:v>
                </c:pt>
                <c:pt idx="1557">
                  <c:v>30.398469924923702</c:v>
                </c:pt>
                <c:pt idx="1558">
                  <c:v>30.418957948683701</c:v>
                </c:pt>
                <c:pt idx="1559">
                  <c:v>30.443484067913701</c:v>
                </c:pt>
                <c:pt idx="1560">
                  <c:v>30.4640400409737</c:v>
                </c:pt>
                <c:pt idx="1561">
                  <c:v>30.484498977663701</c:v>
                </c:pt>
                <c:pt idx="1562">
                  <c:v>30.5090339183837</c:v>
                </c:pt>
                <c:pt idx="1563">
                  <c:v>30.5295441150637</c:v>
                </c:pt>
                <c:pt idx="1564">
                  <c:v>30.550055980683702</c:v>
                </c:pt>
                <c:pt idx="1565">
                  <c:v>30.574543952943703</c:v>
                </c:pt>
                <c:pt idx="1566">
                  <c:v>30.595073938373702</c:v>
                </c:pt>
                <c:pt idx="1567">
                  <c:v>30.615591049193704</c:v>
                </c:pt>
                <c:pt idx="1568">
                  <c:v>30.640087127683699</c:v>
                </c:pt>
                <c:pt idx="1569">
                  <c:v>30.660602092743702</c:v>
                </c:pt>
                <c:pt idx="1570">
                  <c:v>30.6811180114737</c:v>
                </c:pt>
                <c:pt idx="1571">
                  <c:v>30.705632925033701</c:v>
                </c:pt>
                <c:pt idx="1572">
                  <c:v>32.330670833587632</c:v>
                </c:pt>
                <c:pt idx="1573">
                  <c:v>32.331274032592759</c:v>
                </c:pt>
                <c:pt idx="1574">
                  <c:v>32.331753969192491</c:v>
                </c:pt>
                <c:pt idx="1575">
                  <c:v>32.332187891006463</c:v>
                </c:pt>
                <c:pt idx="1576">
                  <c:v>32.332614898681634</c:v>
                </c:pt>
                <c:pt idx="1577">
                  <c:v>32.333037853240953</c:v>
                </c:pt>
                <c:pt idx="1578">
                  <c:v>32.333461046218858</c:v>
                </c:pt>
                <c:pt idx="1579">
                  <c:v>32.333881855010972</c:v>
                </c:pt>
                <c:pt idx="1580">
                  <c:v>32.334305047988877</c:v>
                </c:pt>
                <c:pt idx="1581">
                  <c:v>32.334728002548204</c:v>
                </c:pt>
                <c:pt idx="1582">
                  <c:v>32.335150003433213</c:v>
                </c:pt>
                <c:pt idx="1583">
                  <c:v>32.335392951965318</c:v>
                </c:pt>
                <c:pt idx="1584">
                  <c:v>32.335474014282212</c:v>
                </c:pt>
                <c:pt idx="1585">
                  <c:v>32.33554887771605</c:v>
                </c:pt>
                <c:pt idx="1586">
                  <c:v>32.335624933242784</c:v>
                </c:pt>
                <c:pt idx="1587">
                  <c:v>32.335700988769517</c:v>
                </c:pt>
                <c:pt idx="1588">
                  <c:v>32.335777997970574</c:v>
                </c:pt>
                <c:pt idx="1589">
                  <c:v>32.3358540534973</c:v>
                </c:pt>
                <c:pt idx="1590">
                  <c:v>32.335928916931138</c:v>
                </c:pt>
                <c:pt idx="1591">
                  <c:v>32.336004972457872</c:v>
                </c:pt>
                <c:pt idx="1592">
                  <c:v>32.336081027984598</c:v>
                </c:pt>
                <c:pt idx="1593">
                  <c:v>32.336156845092759</c:v>
                </c:pt>
                <c:pt idx="1594">
                  <c:v>32.336232900619493</c:v>
                </c:pt>
                <c:pt idx="1595">
                  <c:v>32.336308956146233</c:v>
                </c:pt>
                <c:pt idx="1596">
                  <c:v>32.336385011672959</c:v>
                </c:pt>
                <c:pt idx="1597">
                  <c:v>32.336460828781114</c:v>
                </c:pt>
                <c:pt idx="1598">
                  <c:v>32.336536884307847</c:v>
                </c:pt>
                <c:pt idx="1599">
                  <c:v>32.336611986160257</c:v>
                </c:pt>
                <c:pt idx="1600">
                  <c:v>32.336688041686998</c:v>
                </c:pt>
                <c:pt idx="1601">
                  <c:v>32.336763858795152</c:v>
                </c:pt>
                <c:pt idx="1602">
                  <c:v>32.336839914321878</c:v>
                </c:pt>
                <c:pt idx="1603">
                  <c:v>32.336915969848619</c:v>
                </c:pt>
                <c:pt idx="1604">
                  <c:v>32.336992025375352</c:v>
                </c:pt>
                <c:pt idx="1605">
                  <c:v>32.337067842483513</c:v>
                </c:pt>
                <c:pt idx="1606">
                  <c:v>32.33714389801024</c:v>
                </c:pt>
                <c:pt idx="1607">
                  <c:v>32.337219953536973</c:v>
                </c:pt>
                <c:pt idx="1608">
                  <c:v>32.337296009063714</c:v>
                </c:pt>
                <c:pt idx="1609">
                  <c:v>32.337370872497537</c:v>
                </c:pt>
                <c:pt idx="1610">
                  <c:v>32.337447881698587</c:v>
                </c:pt>
                <c:pt idx="1611">
                  <c:v>32.337523937225328</c:v>
                </c:pt>
                <c:pt idx="1612">
                  <c:v>32.337599992752061</c:v>
                </c:pt>
                <c:pt idx="1613">
                  <c:v>32.337676048278787</c:v>
                </c:pt>
                <c:pt idx="1614">
                  <c:v>32.337751865386949</c:v>
                </c:pt>
                <c:pt idx="1615">
                  <c:v>32.337827920913682</c:v>
                </c:pt>
                <c:pt idx="1616">
                  <c:v>32.337904930114732</c:v>
                </c:pt>
                <c:pt idx="1617">
                  <c:v>32.337980985641458</c:v>
                </c:pt>
                <c:pt idx="1618">
                  <c:v>32.338057041168199</c:v>
                </c:pt>
                <c:pt idx="1619">
                  <c:v>32.338131904602044</c:v>
                </c:pt>
                <c:pt idx="1620">
                  <c:v>32.338208913803093</c:v>
                </c:pt>
                <c:pt idx="1621">
                  <c:v>32.338284015655503</c:v>
                </c:pt>
                <c:pt idx="1622">
                  <c:v>32.338359832763658</c:v>
                </c:pt>
                <c:pt idx="1623">
                  <c:v>32.338434934616068</c:v>
                </c:pt>
                <c:pt idx="1624">
                  <c:v>32.338510990142808</c:v>
                </c:pt>
                <c:pt idx="1625">
                  <c:v>32.338585853576653</c:v>
                </c:pt>
                <c:pt idx="1626">
                  <c:v>32.338661909103379</c:v>
                </c:pt>
                <c:pt idx="1627">
                  <c:v>32.338737010955803</c:v>
                </c:pt>
                <c:pt idx="1628">
                  <c:v>32.338812828063951</c:v>
                </c:pt>
                <c:pt idx="1629">
                  <c:v>32.338887929916368</c:v>
                </c:pt>
                <c:pt idx="1630">
                  <c:v>32.338963985443101</c:v>
                </c:pt>
                <c:pt idx="1631">
                  <c:v>32.339038848876939</c:v>
                </c:pt>
                <c:pt idx="1632">
                  <c:v>32.339114904403672</c:v>
                </c:pt>
                <c:pt idx="1633">
                  <c:v>32.339190006256089</c:v>
                </c:pt>
                <c:pt idx="1634">
                  <c:v>32.339266061782823</c:v>
                </c:pt>
                <c:pt idx="1635">
                  <c:v>32.339341878890977</c:v>
                </c:pt>
                <c:pt idx="1636">
                  <c:v>32.339418888092034</c:v>
                </c:pt>
                <c:pt idx="1637">
                  <c:v>32.33949494361876</c:v>
                </c:pt>
                <c:pt idx="1638">
                  <c:v>32.339570999145494</c:v>
                </c:pt>
                <c:pt idx="1639">
                  <c:v>32.339647054672227</c:v>
                </c:pt>
                <c:pt idx="1640">
                  <c:v>32.339740037918084</c:v>
                </c:pt>
                <c:pt idx="1641">
                  <c:v>32.339815855026231</c:v>
                </c:pt>
                <c:pt idx="1642">
                  <c:v>32.339891910552957</c:v>
                </c:pt>
                <c:pt idx="1643">
                  <c:v>32.339967966079698</c:v>
                </c:pt>
                <c:pt idx="1644">
                  <c:v>32.340044021606438</c:v>
                </c:pt>
                <c:pt idx="1645">
                  <c:v>32.340119838714543</c:v>
                </c:pt>
                <c:pt idx="1646">
                  <c:v>32.343718051910344</c:v>
                </c:pt>
                <c:pt idx="1647">
                  <c:v>32.364255905151339</c:v>
                </c:pt>
                <c:pt idx="1648">
                  <c:v>32.384795904159539</c:v>
                </c:pt>
                <c:pt idx="1649">
                  <c:v>32.409383058547938</c:v>
                </c:pt>
                <c:pt idx="1650">
                  <c:v>32.429919004440343</c:v>
                </c:pt>
                <c:pt idx="1651">
                  <c:v>32.450424909592037</c:v>
                </c:pt>
                <c:pt idx="1652">
                  <c:v>32.474926948547044</c:v>
                </c:pt>
                <c:pt idx="1653">
                  <c:v>32.495466947555038</c:v>
                </c:pt>
                <c:pt idx="1654">
                  <c:v>32.515981912613043</c:v>
                </c:pt>
                <c:pt idx="1655">
                  <c:v>32.540453910828042</c:v>
                </c:pt>
                <c:pt idx="1656">
                  <c:v>32.560956001282044</c:v>
                </c:pt>
                <c:pt idx="1657">
                  <c:v>32.581480026245039</c:v>
                </c:pt>
                <c:pt idx="1658">
                  <c:v>32.605983972549041</c:v>
                </c:pt>
                <c:pt idx="1659">
                  <c:v>32.626497030258044</c:v>
                </c:pt>
                <c:pt idx="1660">
                  <c:v>32.64701199531504</c:v>
                </c:pt>
                <c:pt idx="1661">
                  <c:v>32.67151498794604</c:v>
                </c:pt>
                <c:pt idx="1662">
                  <c:v>32.692049026489038</c:v>
                </c:pt>
                <c:pt idx="1663">
                  <c:v>32.712563037872037</c:v>
                </c:pt>
                <c:pt idx="1664">
                  <c:v>32.737046003342037</c:v>
                </c:pt>
                <c:pt idx="1665">
                  <c:v>32.757580041885042</c:v>
                </c:pt>
                <c:pt idx="1666">
                  <c:v>32.778090953827039</c:v>
                </c:pt>
                <c:pt idx="1667">
                  <c:v>32.802595853805038</c:v>
                </c:pt>
                <c:pt idx="1668">
                  <c:v>32.823097944260041</c:v>
                </c:pt>
                <c:pt idx="1669">
                  <c:v>32.843598842621041</c:v>
                </c:pt>
                <c:pt idx="1670">
                  <c:v>32.868125915527038</c:v>
                </c:pt>
                <c:pt idx="1671">
                  <c:v>32.888643026352042</c:v>
                </c:pt>
                <c:pt idx="1672">
                  <c:v>32.909173965454038</c:v>
                </c:pt>
                <c:pt idx="1673">
                  <c:v>32.93366003036504</c:v>
                </c:pt>
                <c:pt idx="1674">
                  <c:v>32.954172849655038</c:v>
                </c:pt>
                <c:pt idx="1675">
                  <c:v>32.974691867828042</c:v>
                </c:pt>
                <c:pt idx="1676">
                  <c:v>32.999187946320042</c:v>
                </c:pt>
                <c:pt idx="1677">
                  <c:v>33.019700050354039</c:v>
                </c:pt>
                <c:pt idx="1678">
                  <c:v>33.04021883010904</c:v>
                </c:pt>
                <c:pt idx="1679">
                  <c:v>33.064712047577039</c:v>
                </c:pt>
                <c:pt idx="1680">
                  <c:v>33.085224866867037</c:v>
                </c:pt>
                <c:pt idx="1681">
                  <c:v>33.105770826340041</c:v>
                </c:pt>
                <c:pt idx="1682">
                  <c:v>33.130271911621037</c:v>
                </c:pt>
                <c:pt idx="1683">
                  <c:v>33.150779008865044</c:v>
                </c:pt>
                <c:pt idx="1684">
                  <c:v>33.171294927597039</c:v>
                </c:pt>
                <c:pt idx="1685">
                  <c:v>33.195780992508041</c:v>
                </c:pt>
                <c:pt idx="1686">
                  <c:v>33.216302871704038</c:v>
                </c:pt>
                <c:pt idx="1687">
                  <c:v>33.236812829971043</c:v>
                </c:pt>
                <c:pt idx="1688">
                  <c:v>33.261340856552039</c:v>
                </c:pt>
                <c:pt idx="1689">
                  <c:v>33.281733989716038</c:v>
                </c:pt>
                <c:pt idx="1690">
                  <c:v>33.302330970764039</c:v>
                </c:pt>
                <c:pt idx="1691">
                  <c:v>33.326820850372037</c:v>
                </c:pt>
                <c:pt idx="1692">
                  <c:v>33.347441911696038</c:v>
                </c:pt>
                <c:pt idx="1693">
                  <c:v>33.367909908296042</c:v>
                </c:pt>
                <c:pt idx="1694">
                  <c:v>33.392405986786038</c:v>
                </c:pt>
                <c:pt idx="1695">
                  <c:v>33.412904977796039</c:v>
                </c:pt>
                <c:pt idx="1696">
                  <c:v>33.433449983596041</c:v>
                </c:pt>
                <c:pt idx="1697">
                  <c:v>33.457916975026038</c:v>
                </c:pt>
                <c:pt idx="1698">
                  <c:v>33.478428840636042</c:v>
                </c:pt>
                <c:pt idx="1699">
                  <c:v>33.498945951466041</c:v>
                </c:pt>
                <c:pt idx="1700">
                  <c:v>33.523459911346038</c:v>
                </c:pt>
                <c:pt idx="1701">
                  <c:v>33.543992996216041</c:v>
                </c:pt>
                <c:pt idx="1702">
                  <c:v>33.564499855046037</c:v>
                </c:pt>
                <c:pt idx="1703">
                  <c:v>33.588990926746042</c:v>
                </c:pt>
                <c:pt idx="1704">
                  <c:v>33.60950589179604</c:v>
                </c:pt>
                <c:pt idx="1705">
                  <c:v>33.630028009416037</c:v>
                </c:pt>
                <c:pt idx="1706">
                  <c:v>33.654525995256037</c:v>
                </c:pt>
                <c:pt idx="1707">
                  <c:v>33.675050020216041</c:v>
                </c:pt>
                <c:pt idx="1708">
                  <c:v>33.69556689262604</c:v>
                </c:pt>
                <c:pt idx="1709">
                  <c:v>33.720042943956038</c:v>
                </c:pt>
                <c:pt idx="1710">
                  <c:v>33.740569829936042</c:v>
                </c:pt>
                <c:pt idx="1711">
                  <c:v>33.761102914806038</c:v>
                </c:pt>
                <c:pt idx="1712">
                  <c:v>33.785567998886037</c:v>
                </c:pt>
                <c:pt idx="1713">
                  <c:v>33.806105852126038</c:v>
                </c:pt>
                <c:pt idx="1714">
                  <c:v>33.82662105560604</c:v>
                </c:pt>
                <c:pt idx="1715">
                  <c:v>33.851114988326039</c:v>
                </c:pt>
                <c:pt idx="1716">
                  <c:v>33.871621847156042</c:v>
                </c:pt>
                <c:pt idx="1717">
                  <c:v>33.89216685294604</c:v>
                </c:pt>
                <c:pt idx="1718">
                  <c:v>33.916637897496038</c:v>
                </c:pt>
                <c:pt idx="1719">
                  <c:v>33.937168836596044</c:v>
                </c:pt>
                <c:pt idx="1720">
                  <c:v>33.957713842396039</c:v>
                </c:pt>
                <c:pt idx="1721">
                  <c:v>33.982168912886038</c:v>
                </c:pt>
                <c:pt idx="1722">
                  <c:v>34.002708911896043</c:v>
                </c:pt>
                <c:pt idx="1723">
                  <c:v>34.023228883746043</c:v>
                </c:pt>
                <c:pt idx="1724">
                  <c:v>34.047732830046037</c:v>
                </c:pt>
                <c:pt idx="1725">
                  <c:v>34.068246841426038</c:v>
                </c:pt>
                <c:pt idx="1726">
                  <c:v>34.088752984996042</c:v>
                </c:pt>
                <c:pt idx="1727">
                  <c:v>34.113255977626039</c:v>
                </c:pt>
                <c:pt idx="1728">
                  <c:v>34.133759021756042</c:v>
                </c:pt>
                <c:pt idx="1729">
                  <c:v>34.15427303314604</c:v>
                </c:pt>
                <c:pt idx="1730">
                  <c:v>34.17876982688604</c:v>
                </c:pt>
                <c:pt idx="1731">
                  <c:v>34.199282884596037</c:v>
                </c:pt>
                <c:pt idx="1732">
                  <c:v>34.219805955886038</c:v>
                </c:pt>
                <c:pt idx="1733">
                  <c:v>34.244346857066041</c:v>
                </c:pt>
                <c:pt idx="1734">
                  <c:v>34.264811992646038</c:v>
                </c:pt>
                <c:pt idx="1735">
                  <c:v>34.285322904586039</c:v>
                </c:pt>
                <c:pt idx="1736">
                  <c:v>34.309820890426039</c:v>
                </c:pt>
                <c:pt idx="1737">
                  <c:v>34.330385923386039</c:v>
                </c:pt>
                <c:pt idx="1738">
                  <c:v>34.350857973096041</c:v>
                </c:pt>
                <c:pt idx="1739">
                  <c:v>34.37534999847604</c:v>
                </c:pt>
                <c:pt idx="1740">
                  <c:v>34.39586091041604</c:v>
                </c:pt>
                <c:pt idx="1741">
                  <c:v>34.416453838346044</c:v>
                </c:pt>
                <c:pt idx="1742">
                  <c:v>34.440917968746042</c:v>
                </c:pt>
                <c:pt idx="1743">
                  <c:v>34.461571931836041</c:v>
                </c:pt>
                <c:pt idx="1744">
                  <c:v>34.481945037846039</c:v>
                </c:pt>
                <c:pt idx="1745">
                  <c:v>34.506443023686039</c:v>
                </c:pt>
                <c:pt idx="1746">
                  <c:v>34.526988029476044</c:v>
                </c:pt>
                <c:pt idx="1747">
                  <c:v>34.54750704765604</c:v>
                </c:pt>
                <c:pt idx="1748">
                  <c:v>34.571972846986043</c:v>
                </c:pt>
                <c:pt idx="1749">
                  <c:v>34.592509984966043</c:v>
                </c:pt>
                <c:pt idx="1750">
                  <c:v>34.613039016726042</c:v>
                </c:pt>
                <c:pt idx="1751">
                  <c:v>34.63751792907604</c:v>
                </c:pt>
                <c:pt idx="1752">
                  <c:v>34.65806484222604</c:v>
                </c:pt>
                <c:pt idx="1753">
                  <c:v>34.678568840026038</c:v>
                </c:pt>
                <c:pt idx="1754">
                  <c:v>34.703047990796037</c:v>
                </c:pt>
                <c:pt idx="1755">
                  <c:v>34.72356891631604</c:v>
                </c:pt>
                <c:pt idx="1756">
                  <c:v>34.744081020356042</c:v>
                </c:pt>
                <c:pt idx="1757">
                  <c:v>34.768540859226043</c:v>
                </c:pt>
                <c:pt idx="1758">
                  <c:v>34.789108037946043</c:v>
                </c:pt>
                <c:pt idx="1759">
                  <c:v>34.80961489677604</c:v>
                </c:pt>
                <c:pt idx="1760">
                  <c:v>34.834080934526042</c:v>
                </c:pt>
                <c:pt idx="1761">
                  <c:v>34.854660034176042</c:v>
                </c:pt>
                <c:pt idx="1762">
                  <c:v>34.875150918956038</c:v>
                </c:pt>
                <c:pt idx="1763">
                  <c:v>34.899649858476039</c:v>
                </c:pt>
                <c:pt idx="1764">
                  <c:v>34.920187950136039</c:v>
                </c:pt>
                <c:pt idx="1765">
                  <c:v>34.940677881236041</c:v>
                </c:pt>
                <c:pt idx="1766">
                  <c:v>34.965190887456039</c:v>
                </c:pt>
                <c:pt idx="1767">
                  <c:v>34.985718011856044</c:v>
                </c:pt>
                <c:pt idx="1768">
                  <c:v>35.006240844726044</c:v>
                </c:pt>
                <c:pt idx="1769">
                  <c:v>35.03069806098604</c:v>
                </c:pt>
                <c:pt idx="1770">
                  <c:v>35.051223993306039</c:v>
                </c:pt>
                <c:pt idx="1771">
                  <c:v>35.071763038636043</c:v>
                </c:pt>
                <c:pt idx="1772">
                  <c:v>35.096253871916041</c:v>
                </c:pt>
                <c:pt idx="1773">
                  <c:v>35.116801977156044</c:v>
                </c:pt>
                <c:pt idx="1774">
                  <c:v>35.137289047246043</c:v>
                </c:pt>
                <c:pt idx="1775">
                  <c:v>35.161773920056042</c:v>
                </c:pt>
                <c:pt idx="1776">
                  <c:v>35.18231391906604</c:v>
                </c:pt>
                <c:pt idx="1777">
                  <c:v>35.202805995946044</c:v>
                </c:pt>
                <c:pt idx="1778">
                  <c:v>35.22727799415604</c:v>
                </c:pt>
                <c:pt idx="1779">
                  <c:v>35.247853040696043</c:v>
                </c:pt>
                <c:pt idx="1780">
                  <c:v>35.268343925476039</c:v>
                </c:pt>
                <c:pt idx="1781">
                  <c:v>35.292793989186038</c:v>
                </c:pt>
                <c:pt idx="1782">
                  <c:v>35.313438892366037</c:v>
                </c:pt>
                <c:pt idx="1783">
                  <c:v>35.333894014356041</c:v>
                </c:pt>
                <c:pt idx="1784">
                  <c:v>35.358378887176038</c:v>
                </c:pt>
                <c:pt idx="1785">
                  <c:v>35.378912925716037</c:v>
                </c:pt>
                <c:pt idx="1786">
                  <c:v>35.399481058116038</c:v>
                </c:pt>
                <c:pt idx="1787">
                  <c:v>35.423913955686039</c:v>
                </c:pt>
                <c:pt idx="1788">
                  <c:v>35.444442987446038</c:v>
                </c:pt>
                <c:pt idx="1789">
                  <c:v>35.464933872226041</c:v>
                </c:pt>
                <c:pt idx="1790">
                  <c:v>35.48941302299604</c:v>
                </c:pt>
                <c:pt idx="1791">
                  <c:v>35.50998997688604</c:v>
                </c:pt>
                <c:pt idx="1792">
                  <c:v>35.530484914776039</c:v>
                </c:pt>
                <c:pt idx="1793">
                  <c:v>35.554988861086038</c:v>
                </c:pt>
                <c:pt idx="1794">
                  <c:v>35.575531959536043</c:v>
                </c:pt>
                <c:pt idx="1795">
                  <c:v>35.596024990086043</c:v>
                </c:pt>
                <c:pt idx="1796">
                  <c:v>35.620477914806038</c:v>
                </c:pt>
                <c:pt idx="1797">
                  <c:v>35.641013860706039</c:v>
                </c:pt>
                <c:pt idx="1798">
                  <c:v>35.661520004276042</c:v>
                </c:pt>
                <c:pt idx="1799">
                  <c:v>35.686002016066041</c:v>
                </c:pt>
                <c:pt idx="1800">
                  <c:v>35.706523895266038</c:v>
                </c:pt>
                <c:pt idx="1801">
                  <c:v>35.727058887486038</c:v>
                </c:pt>
                <c:pt idx="1802">
                  <c:v>35.751533985136042</c:v>
                </c:pt>
                <c:pt idx="1803">
                  <c:v>35.772097826006039</c:v>
                </c:pt>
                <c:pt idx="1804">
                  <c:v>35.792588949206042</c:v>
                </c:pt>
                <c:pt idx="1805">
                  <c:v>35.817081928256037</c:v>
                </c:pt>
                <c:pt idx="1806">
                  <c:v>35.837616920476037</c:v>
                </c:pt>
                <c:pt idx="1807">
                  <c:v>35.858111858366044</c:v>
                </c:pt>
                <c:pt idx="1808">
                  <c:v>35.882606983186044</c:v>
                </c:pt>
                <c:pt idx="1809">
                  <c:v>35.903143882756041</c:v>
                </c:pt>
                <c:pt idx="1810">
                  <c:v>35.923651933666044</c:v>
                </c:pt>
                <c:pt idx="1811">
                  <c:v>35.948127984996042</c:v>
                </c:pt>
                <c:pt idx="1812">
                  <c:v>35.968696832656043</c:v>
                </c:pt>
                <c:pt idx="1813">
                  <c:v>35.989188909526042</c:v>
                </c:pt>
                <c:pt idx="1814">
                  <c:v>36.013682842256038</c:v>
                </c:pt>
                <c:pt idx="1815">
                  <c:v>36.034235000606039</c:v>
                </c:pt>
                <c:pt idx="1816">
                  <c:v>36.05471992492604</c:v>
                </c:pt>
                <c:pt idx="1817">
                  <c:v>36.079203844066043</c:v>
                </c:pt>
                <c:pt idx="1818">
                  <c:v>36.099760055546042</c:v>
                </c:pt>
                <c:pt idx="1819">
                  <c:v>36.120239019396038</c:v>
                </c:pt>
                <c:pt idx="1820">
                  <c:v>36.144706010816037</c:v>
                </c:pt>
                <c:pt idx="1821">
                  <c:v>36.165297031406041</c:v>
                </c:pt>
                <c:pt idx="1822">
                  <c:v>36.185770988466039</c:v>
                </c:pt>
                <c:pt idx="1823">
                  <c:v>36.210262060166038</c:v>
                </c:pt>
                <c:pt idx="1824">
                  <c:v>36.23082184791604</c:v>
                </c:pt>
                <c:pt idx="1825">
                  <c:v>36.251318931576037</c:v>
                </c:pt>
                <c:pt idx="1826">
                  <c:v>36.275787830356037</c:v>
                </c:pt>
                <c:pt idx="1827">
                  <c:v>36.296352863316038</c:v>
                </c:pt>
                <c:pt idx="1828">
                  <c:v>36.316848039626038</c:v>
                </c:pt>
                <c:pt idx="1829">
                  <c:v>36.341357946396037</c:v>
                </c:pt>
                <c:pt idx="1830">
                  <c:v>36.361873865126043</c:v>
                </c:pt>
                <c:pt idx="1831">
                  <c:v>36.382447004316042</c:v>
                </c:pt>
                <c:pt idx="1832">
                  <c:v>36.406857967376041</c:v>
                </c:pt>
                <c:pt idx="1833">
                  <c:v>36.427449941636041</c:v>
                </c:pt>
                <c:pt idx="1834">
                  <c:v>36.447921037676039</c:v>
                </c:pt>
                <c:pt idx="1835">
                  <c:v>36.47240996360604</c:v>
                </c:pt>
                <c:pt idx="1836">
                  <c:v>36.492928028106043</c:v>
                </c:pt>
                <c:pt idx="1837">
                  <c:v>36.513445854186038</c:v>
                </c:pt>
                <c:pt idx="1838">
                  <c:v>36.537971973416042</c:v>
                </c:pt>
                <c:pt idx="1839">
                  <c:v>36.558488845826041</c:v>
                </c:pt>
                <c:pt idx="1840">
                  <c:v>36.57896900176604</c:v>
                </c:pt>
                <c:pt idx="1841">
                  <c:v>36.603517055516043</c:v>
                </c:pt>
                <c:pt idx="1842">
                  <c:v>36.624027013776043</c:v>
                </c:pt>
                <c:pt idx="1843">
                  <c:v>36.644516944886043</c:v>
                </c:pt>
                <c:pt idx="1844">
                  <c:v>36.669051885606038</c:v>
                </c:pt>
                <c:pt idx="1845">
                  <c:v>36.68955397605604</c:v>
                </c:pt>
                <c:pt idx="1846">
                  <c:v>36.710023880006041</c:v>
                </c:pt>
                <c:pt idx="1847">
                  <c:v>36.734577894206041</c:v>
                </c:pt>
                <c:pt idx="1848">
                  <c:v>36.755074024196041</c:v>
                </c:pt>
                <c:pt idx="1849">
                  <c:v>36.775573968886043</c:v>
                </c:pt>
                <c:pt idx="1850">
                  <c:v>36.80011296272604</c:v>
                </c:pt>
                <c:pt idx="1851">
                  <c:v>36.820628881456038</c:v>
                </c:pt>
                <c:pt idx="1852">
                  <c:v>36.84113097190604</c:v>
                </c:pt>
                <c:pt idx="1853">
                  <c:v>36.865651845936043</c:v>
                </c:pt>
                <c:pt idx="1854">
                  <c:v>36.88614892959604</c:v>
                </c:pt>
                <c:pt idx="1855">
                  <c:v>36.906646013256037</c:v>
                </c:pt>
                <c:pt idx="1856">
                  <c:v>36.931156873706044</c:v>
                </c:pt>
                <c:pt idx="1857">
                  <c:v>36.951648950576043</c:v>
                </c:pt>
                <c:pt idx="1858">
                  <c:v>36.972169876096039</c:v>
                </c:pt>
                <c:pt idx="1859">
                  <c:v>36.996687889096037</c:v>
                </c:pt>
                <c:pt idx="1860">
                  <c:v>37.017200946806042</c:v>
                </c:pt>
                <c:pt idx="1861">
                  <c:v>37.037721872326038</c:v>
                </c:pt>
                <c:pt idx="1862">
                  <c:v>37.062264919276039</c:v>
                </c:pt>
                <c:pt idx="1863">
                  <c:v>37.082751989366038</c:v>
                </c:pt>
                <c:pt idx="1864">
                  <c:v>37.103248834606042</c:v>
                </c:pt>
                <c:pt idx="1865">
                  <c:v>37.12778186797604</c:v>
                </c:pt>
                <c:pt idx="1866">
                  <c:v>37.14828705787604</c:v>
                </c:pt>
                <c:pt idx="1867">
                  <c:v>37.168771982196041</c:v>
                </c:pt>
                <c:pt idx="1868">
                  <c:v>37.193296909336041</c:v>
                </c:pt>
                <c:pt idx="1869">
                  <c:v>37.21378588676604</c:v>
                </c:pt>
                <c:pt idx="1870">
                  <c:v>37.234299898146041</c:v>
                </c:pt>
                <c:pt idx="1871">
                  <c:v>37.258828878406042</c:v>
                </c:pt>
                <c:pt idx="1872">
                  <c:v>37.279331922536038</c:v>
                </c:pt>
                <c:pt idx="1873">
                  <c:v>37.299847841266043</c:v>
                </c:pt>
                <c:pt idx="1874">
                  <c:v>37.324406862256041</c:v>
                </c:pt>
                <c:pt idx="1875">
                  <c:v>37.344877958296038</c:v>
                </c:pt>
                <c:pt idx="1876">
                  <c:v>38.070446968078599</c:v>
                </c:pt>
                <c:pt idx="1877">
                  <c:v>38.070907115936265</c:v>
                </c:pt>
                <c:pt idx="1878">
                  <c:v>38.071330070495591</c:v>
                </c:pt>
                <c:pt idx="1879">
                  <c:v>38.071748971939073</c:v>
                </c:pt>
                <c:pt idx="1880">
                  <c:v>38.072170019149766</c:v>
                </c:pt>
                <c:pt idx="1881">
                  <c:v>38.072587013244615</c:v>
                </c:pt>
                <c:pt idx="1882">
                  <c:v>38.073003053665147</c:v>
                </c:pt>
                <c:pt idx="1883">
                  <c:v>38.073446989059434</c:v>
                </c:pt>
                <c:pt idx="1884">
                  <c:v>38.07386803627012</c:v>
                </c:pt>
                <c:pt idx="1885">
                  <c:v>38.074285984039292</c:v>
                </c:pt>
                <c:pt idx="1886">
                  <c:v>38.07470393180845</c:v>
                </c:pt>
                <c:pt idx="1887">
                  <c:v>38.075123071670511</c:v>
                </c:pt>
                <c:pt idx="1888">
                  <c:v>38.075509071350083</c:v>
                </c:pt>
                <c:pt idx="1889">
                  <c:v>38.075582981109605</c:v>
                </c:pt>
                <c:pt idx="1890">
                  <c:v>38.075657129287706</c:v>
                </c:pt>
                <c:pt idx="1891">
                  <c:v>38.075731039047227</c:v>
                </c:pt>
                <c:pt idx="1892">
                  <c:v>38.075805902481065</c:v>
                </c:pt>
                <c:pt idx="1893">
                  <c:v>38.075879096984856</c:v>
                </c:pt>
                <c:pt idx="1894">
                  <c:v>38.075953960418687</c:v>
                </c:pt>
                <c:pt idx="1895">
                  <c:v>38.07602810859678</c:v>
                </c:pt>
                <c:pt idx="1896">
                  <c:v>38.076102018356316</c:v>
                </c:pt>
                <c:pt idx="1897">
                  <c:v>38.076175928115831</c:v>
                </c:pt>
                <c:pt idx="1898">
                  <c:v>38.076250076293931</c:v>
                </c:pt>
                <c:pt idx="1899">
                  <c:v>38.076323986053453</c:v>
                </c:pt>
                <c:pt idx="1900">
                  <c:v>38.076398134231553</c:v>
                </c:pt>
                <c:pt idx="1901">
                  <c:v>38.076472043991075</c:v>
                </c:pt>
                <c:pt idx="1902">
                  <c:v>38.076545953750596</c:v>
                </c:pt>
                <c:pt idx="1903">
                  <c:v>38.076620101928697</c:v>
                </c:pt>
                <c:pt idx="1904">
                  <c:v>38.076694965362535</c:v>
                </c:pt>
                <c:pt idx="1905">
                  <c:v>38.076770067214952</c:v>
                </c:pt>
                <c:pt idx="1906">
                  <c:v>38.076844930648797</c:v>
                </c:pt>
                <c:pt idx="1907">
                  <c:v>38.07691907882689</c:v>
                </c:pt>
                <c:pt idx="1908">
                  <c:v>38.076993942260721</c:v>
                </c:pt>
                <c:pt idx="1909">
                  <c:v>38.077068090438821</c:v>
                </c:pt>
                <c:pt idx="1910">
                  <c:v>38.096740007400484</c:v>
                </c:pt>
                <c:pt idx="1911">
                  <c:v>38.117238998413086</c:v>
                </c:pt>
                <c:pt idx="1912">
                  <c:v>38.137794017791784</c:v>
                </c:pt>
                <c:pt idx="1913">
                  <c:v>38.162363052368185</c:v>
                </c:pt>
                <c:pt idx="1914">
                  <c:v>38.182847023009785</c:v>
                </c:pt>
                <c:pt idx="1915">
                  <c:v>38.203347921371787</c:v>
                </c:pt>
                <c:pt idx="1916">
                  <c:v>38.227860927581787</c:v>
                </c:pt>
                <c:pt idx="1917">
                  <c:v>38.248373985290783</c:v>
                </c:pt>
                <c:pt idx="1918">
                  <c:v>38.268878936767784</c:v>
                </c:pt>
                <c:pt idx="1919">
                  <c:v>38.293450117110787</c:v>
                </c:pt>
                <c:pt idx="1920">
                  <c:v>38.313874006271782</c:v>
                </c:pt>
                <c:pt idx="1921">
                  <c:v>38.334399938583786</c:v>
                </c:pt>
                <c:pt idx="1922">
                  <c:v>38.358932971954786</c:v>
                </c:pt>
                <c:pt idx="1923">
                  <c:v>38.379483938216786</c:v>
                </c:pt>
                <c:pt idx="1924">
                  <c:v>38.399945020675787</c:v>
                </c:pt>
                <c:pt idx="1925">
                  <c:v>38.424470901488782</c:v>
                </c:pt>
                <c:pt idx="1926">
                  <c:v>38.444957971572784</c:v>
                </c:pt>
                <c:pt idx="1927">
                  <c:v>38.469487905502781</c:v>
                </c:pt>
                <c:pt idx="1928">
                  <c:v>38.489998102187784</c:v>
                </c:pt>
                <c:pt idx="1929">
                  <c:v>38.510495901107781</c:v>
                </c:pt>
                <c:pt idx="1930">
                  <c:v>38.535002946853787</c:v>
                </c:pt>
                <c:pt idx="1931">
                  <c:v>38.555527925491781</c:v>
                </c:pt>
                <c:pt idx="1932">
                  <c:v>38.576046943664785</c:v>
                </c:pt>
                <c:pt idx="1933">
                  <c:v>38.600527048110784</c:v>
                </c:pt>
                <c:pt idx="1934">
                  <c:v>38.621083021163784</c:v>
                </c:pt>
                <c:pt idx="1935">
                  <c:v>38.641577959060783</c:v>
                </c:pt>
                <c:pt idx="1936">
                  <c:v>38.666072130202785</c:v>
                </c:pt>
                <c:pt idx="1937">
                  <c:v>38.686598062514783</c:v>
                </c:pt>
                <c:pt idx="1938">
                  <c:v>38.707098007201786</c:v>
                </c:pt>
                <c:pt idx="1939">
                  <c:v>38.731615066528782</c:v>
                </c:pt>
                <c:pt idx="1940">
                  <c:v>38.752129077911782</c:v>
                </c:pt>
                <c:pt idx="1941">
                  <c:v>38.772622108459785</c:v>
                </c:pt>
                <c:pt idx="1942">
                  <c:v>38.797135114669786</c:v>
                </c:pt>
                <c:pt idx="1943">
                  <c:v>38.817693948745784</c:v>
                </c:pt>
                <c:pt idx="1944">
                  <c:v>38.83817195892378</c:v>
                </c:pt>
                <c:pt idx="1945">
                  <c:v>38.862689018249782</c:v>
                </c:pt>
                <c:pt idx="1946">
                  <c:v>38.883183956145785</c:v>
                </c:pt>
                <c:pt idx="1947">
                  <c:v>38.903701066970783</c:v>
                </c:pt>
                <c:pt idx="1948">
                  <c:v>38.928225994109781</c:v>
                </c:pt>
                <c:pt idx="1949">
                  <c:v>38.948727130889786</c:v>
                </c:pt>
                <c:pt idx="1950">
                  <c:v>38.969227075576782</c:v>
                </c:pt>
                <c:pt idx="1951">
                  <c:v>38.993739128112786</c:v>
                </c:pt>
                <c:pt idx="1952">
                  <c:v>39.014256954192781</c:v>
                </c:pt>
                <c:pt idx="1953">
                  <c:v>39.034778118133787</c:v>
                </c:pt>
                <c:pt idx="1954">
                  <c:v>39.059289932250785</c:v>
                </c:pt>
                <c:pt idx="1955">
                  <c:v>39.079807996752784</c:v>
                </c:pt>
                <c:pt idx="1956">
                  <c:v>39.100302934642784</c:v>
                </c:pt>
                <c:pt idx="1957">
                  <c:v>39.124813079832784</c:v>
                </c:pt>
                <c:pt idx="1958">
                  <c:v>39.145329952242783</c:v>
                </c:pt>
                <c:pt idx="1959">
                  <c:v>39.165815114972787</c:v>
                </c:pt>
                <c:pt idx="1960">
                  <c:v>39.190350055692782</c:v>
                </c:pt>
                <c:pt idx="1961">
                  <c:v>39.210860013962787</c:v>
                </c:pt>
                <c:pt idx="1962">
                  <c:v>39.23135590553278</c:v>
                </c:pt>
                <c:pt idx="1963">
                  <c:v>39.255909919742784</c:v>
                </c:pt>
                <c:pt idx="1964">
                  <c:v>39.276442050932786</c:v>
                </c:pt>
                <c:pt idx="1965">
                  <c:v>39.296752929682782</c:v>
                </c:pt>
                <c:pt idx="1966">
                  <c:v>39.321376085282786</c:v>
                </c:pt>
                <c:pt idx="1967">
                  <c:v>39.341915130612783</c:v>
                </c:pt>
                <c:pt idx="1968">
                  <c:v>39.362464904782783</c:v>
                </c:pt>
                <c:pt idx="1969">
                  <c:v>39.386902093882782</c:v>
                </c:pt>
                <c:pt idx="1970">
                  <c:v>39.407444000242783</c:v>
                </c:pt>
                <c:pt idx="1971">
                  <c:v>39.427937030792783</c:v>
                </c:pt>
                <c:pt idx="1972">
                  <c:v>39.452446937562783</c:v>
                </c:pt>
                <c:pt idx="1973">
                  <c:v>39.473006010052785</c:v>
                </c:pt>
                <c:pt idx="1974">
                  <c:v>39.493530035022786</c:v>
                </c:pt>
                <c:pt idx="1975">
                  <c:v>39.518019914622784</c:v>
                </c:pt>
                <c:pt idx="1976">
                  <c:v>39.538532972332781</c:v>
                </c:pt>
                <c:pt idx="1977">
                  <c:v>39.55903506279278</c:v>
                </c:pt>
                <c:pt idx="1978">
                  <c:v>39.583540916442786</c:v>
                </c:pt>
                <c:pt idx="1979">
                  <c:v>39.604044914242785</c:v>
                </c:pt>
                <c:pt idx="1980">
                  <c:v>39.624553918842786</c:v>
                </c:pt>
                <c:pt idx="1981">
                  <c:v>39.649070024492787</c:v>
                </c:pt>
                <c:pt idx="1982">
                  <c:v>39.669596910472784</c:v>
                </c:pt>
                <c:pt idx="1983">
                  <c:v>39.690112113952786</c:v>
                </c:pt>
                <c:pt idx="1984">
                  <c:v>39.714620113372781</c:v>
                </c:pt>
                <c:pt idx="1985">
                  <c:v>39.735132932662786</c:v>
                </c:pt>
                <c:pt idx="1986">
                  <c:v>39.755650997162782</c:v>
                </c:pt>
                <c:pt idx="1987">
                  <c:v>39.780143976212784</c:v>
                </c:pt>
                <c:pt idx="1988">
                  <c:v>39.800663948062784</c:v>
                </c:pt>
                <c:pt idx="1989">
                  <c:v>39.821145057682784</c:v>
                </c:pt>
                <c:pt idx="1990">
                  <c:v>39.845679998402787</c:v>
                </c:pt>
                <c:pt idx="1991">
                  <c:v>39.86619091034278</c:v>
                </c:pt>
                <c:pt idx="1992">
                  <c:v>39.886699914932784</c:v>
                </c:pt>
                <c:pt idx="1993">
                  <c:v>39.91122603416278</c:v>
                </c:pt>
                <c:pt idx="1994">
                  <c:v>39.93173408508278</c:v>
                </c:pt>
                <c:pt idx="1995">
                  <c:v>39.952240943912784</c:v>
                </c:pt>
                <c:pt idx="1996">
                  <c:v>39.976746082302782</c:v>
                </c:pt>
                <c:pt idx="1997">
                  <c:v>39.99726200103278</c:v>
                </c:pt>
                <c:pt idx="1998">
                  <c:v>40.017765045162783</c:v>
                </c:pt>
                <c:pt idx="1999">
                  <c:v>40.042267084122784</c:v>
                </c:pt>
                <c:pt idx="2000">
                  <c:v>40.062789916992784</c:v>
                </c:pt>
                <c:pt idx="2001">
                  <c:v>40.083288908002785</c:v>
                </c:pt>
                <c:pt idx="2002">
                  <c:v>40.107798099522782</c:v>
                </c:pt>
                <c:pt idx="2003">
                  <c:v>40.128338098522782</c:v>
                </c:pt>
                <c:pt idx="2004">
                  <c:v>40.148840904232785</c:v>
                </c:pt>
                <c:pt idx="2005">
                  <c:v>40.173367977142782</c:v>
                </c:pt>
                <c:pt idx="2006">
                  <c:v>40.193882942202784</c:v>
                </c:pt>
                <c:pt idx="2007">
                  <c:v>40.214370012282785</c:v>
                </c:pt>
                <c:pt idx="2008">
                  <c:v>40.238876104352784</c:v>
                </c:pt>
                <c:pt idx="2009">
                  <c:v>40.259367942812787</c:v>
                </c:pt>
                <c:pt idx="2010">
                  <c:v>40.279915094372782</c:v>
                </c:pt>
                <c:pt idx="2011">
                  <c:v>40.304425954822783</c:v>
                </c:pt>
                <c:pt idx="2012">
                  <c:v>40.324934959412786</c:v>
                </c:pt>
                <c:pt idx="2013">
                  <c:v>40.34551501274278</c:v>
                </c:pt>
                <c:pt idx="2014">
                  <c:v>40.36994409561278</c:v>
                </c:pt>
                <c:pt idx="2015">
                  <c:v>40.390461921692783</c:v>
                </c:pt>
                <c:pt idx="2016">
                  <c:v>40.410967111582785</c:v>
                </c:pt>
                <c:pt idx="2017">
                  <c:v>40.43546009063278</c:v>
                </c:pt>
                <c:pt idx="2018">
                  <c:v>40.455991029742783</c:v>
                </c:pt>
                <c:pt idx="2019">
                  <c:v>40.476495027542782</c:v>
                </c:pt>
                <c:pt idx="2020">
                  <c:v>40.500998020172787</c:v>
                </c:pt>
                <c:pt idx="2021">
                  <c:v>40.521527051922781</c:v>
                </c:pt>
                <c:pt idx="2022">
                  <c:v>40.542032003402781</c:v>
                </c:pt>
                <c:pt idx="2023">
                  <c:v>40.56655406952278</c:v>
                </c:pt>
                <c:pt idx="2024">
                  <c:v>40.587068080902782</c:v>
                </c:pt>
                <c:pt idx="2025">
                  <c:v>40.607531070712781</c:v>
                </c:pt>
                <c:pt idx="2026">
                  <c:v>40.632066011432784</c:v>
                </c:pt>
                <c:pt idx="2027">
                  <c:v>40.652596950532782</c:v>
                </c:pt>
                <c:pt idx="2028">
                  <c:v>40.673070907592781</c:v>
                </c:pt>
                <c:pt idx="2029">
                  <c:v>40.697591066362783</c:v>
                </c:pt>
                <c:pt idx="2030">
                  <c:v>40.71811604500278</c:v>
                </c:pt>
                <c:pt idx="2031">
                  <c:v>40.738621950152783</c:v>
                </c:pt>
                <c:pt idx="2032">
                  <c:v>40.763124942782781</c:v>
                </c:pt>
                <c:pt idx="2033">
                  <c:v>40.783668994902783</c:v>
                </c:pt>
                <c:pt idx="2034">
                  <c:v>40.804137945172783</c:v>
                </c:pt>
                <c:pt idx="2035">
                  <c:v>40.828675031662783</c:v>
                </c:pt>
                <c:pt idx="2036">
                  <c:v>40.849194049832782</c:v>
                </c:pt>
                <c:pt idx="2037">
                  <c:v>40.869713068012786</c:v>
                </c:pt>
                <c:pt idx="2038">
                  <c:v>40.89420509338278</c:v>
                </c:pt>
                <c:pt idx="2039">
                  <c:v>40.914717912672785</c:v>
                </c:pt>
                <c:pt idx="2040">
                  <c:v>40.935218095782787</c:v>
                </c:pt>
                <c:pt idx="2041">
                  <c:v>40.959733963012781</c:v>
                </c:pt>
                <c:pt idx="2042">
                  <c:v>40.980247974392782</c:v>
                </c:pt>
                <c:pt idx="2043">
                  <c:v>41.000760078432783</c:v>
                </c:pt>
                <c:pt idx="2044">
                  <c:v>41.025274991992781</c:v>
                </c:pt>
                <c:pt idx="2045">
                  <c:v>41.045772075652785</c:v>
                </c:pt>
                <c:pt idx="2046">
                  <c:v>41.066314935682783</c:v>
                </c:pt>
                <c:pt idx="2047">
                  <c:v>41.090802907942781</c:v>
                </c:pt>
                <c:pt idx="2048">
                  <c:v>41.111321926112787</c:v>
                </c:pt>
                <c:pt idx="2049">
                  <c:v>41.131819963452784</c:v>
                </c:pt>
                <c:pt idx="2050">
                  <c:v>41.156326055522783</c:v>
                </c:pt>
                <c:pt idx="2051">
                  <c:v>41.176842927932782</c:v>
                </c:pt>
                <c:pt idx="2052">
                  <c:v>41.19734406471278</c:v>
                </c:pt>
                <c:pt idx="2053">
                  <c:v>41.221883058552784</c:v>
                </c:pt>
                <c:pt idx="2054">
                  <c:v>41.242401123042782</c:v>
                </c:pt>
                <c:pt idx="2055">
                  <c:v>41.262892007822785</c:v>
                </c:pt>
                <c:pt idx="2056">
                  <c:v>41.287431001662782</c:v>
                </c:pt>
                <c:pt idx="2057">
                  <c:v>41.307922124862785</c:v>
                </c:pt>
                <c:pt idx="2058">
                  <c:v>41.328455924982784</c:v>
                </c:pt>
                <c:pt idx="2059">
                  <c:v>41.352931022642785</c:v>
                </c:pt>
                <c:pt idx="2060">
                  <c:v>41.373488903042784</c:v>
                </c:pt>
                <c:pt idx="2061">
                  <c:v>41.393969058992781</c:v>
                </c:pt>
                <c:pt idx="2062">
                  <c:v>41.41843700409278</c:v>
                </c:pt>
                <c:pt idx="2063">
                  <c:v>41.438997983932786</c:v>
                </c:pt>
                <c:pt idx="2064">
                  <c:v>41.459513902662785</c:v>
                </c:pt>
                <c:pt idx="2065">
                  <c:v>41.483988046642786</c:v>
                </c:pt>
                <c:pt idx="2066">
                  <c:v>41.504521131512782</c:v>
                </c:pt>
                <c:pt idx="2067">
                  <c:v>41.525041103362781</c:v>
                </c:pt>
                <c:pt idx="2068">
                  <c:v>41.549520015712787</c:v>
                </c:pt>
                <c:pt idx="2069">
                  <c:v>41.570070981982781</c:v>
                </c:pt>
                <c:pt idx="2070">
                  <c:v>41.59056305885278</c:v>
                </c:pt>
                <c:pt idx="2071">
                  <c:v>41.615062952042784</c:v>
                </c:pt>
                <c:pt idx="2072">
                  <c:v>41.635586977002781</c:v>
                </c:pt>
                <c:pt idx="2073">
                  <c:v>41.656116962432783</c:v>
                </c:pt>
                <c:pt idx="2074">
                  <c:v>41.680612087252783</c:v>
                </c:pt>
                <c:pt idx="2075">
                  <c:v>41.701122045512783</c:v>
                </c:pt>
                <c:pt idx="2076">
                  <c:v>41.721652030942785</c:v>
                </c:pt>
                <c:pt idx="2077">
                  <c:v>41.746135950092786</c:v>
                </c:pt>
                <c:pt idx="2078">
                  <c:v>41.766633033752782</c:v>
                </c:pt>
                <c:pt idx="2079">
                  <c:v>41.787149906162782</c:v>
                </c:pt>
                <c:pt idx="2080">
                  <c:v>41.811661958692781</c:v>
                </c:pt>
                <c:pt idx="2081">
                  <c:v>41.832173109052782</c:v>
                </c:pt>
                <c:pt idx="2082">
                  <c:v>41.852716922762781</c:v>
                </c:pt>
                <c:pt idx="2083">
                  <c:v>41.877208948132782</c:v>
                </c:pt>
                <c:pt idx="2084">
                  <c:v>41.897731065752787</c:v>
                </c:pt>
                <c:pt idx="2085">
                  <c:v>41.918247938152781</c:v>
                </c:pt>
                <c:pt idx="2086">
                  <c:v>41.942737102512787</c:v>
                </c:pt>
                <c:pt idx="2087">
                  <c:v>41.963249921802785</c:v>
                </c:pt>
                <c:pt idx="2088">
                  <c:v>41.983752965922783</c:v>
                </c:pt>
                <c:pt idx="2089">
                  <c:v>42.008275032042782</c:v>
                </c:pt>
                <c:pt idx="2090">
                  <c:v>42.028774023052783</c:v>
                </c:pt>
                <c:pt idx="2091">
                  <c:v>42.049293041232787</c:v>
                </c:pt>
                <c:pt idx="2092">
                  <c:v>42.073786020282782</c:v>
                </c:pt>
                <c:pt idx="2093">
                  <c:v>42.094299077982782</c:v>
                </c:pt>
                <c:pt idx="2094">
                  <c:v>42.114843130112781</c:v>
                </c:pt>
                <c:pt idx="2095">
                  <c:v>42.139336109162784</c:v>
                </c:pt>
                <c:pt idx="2096">
                  <c:v>42.159863948822782</c:v>
                </c:pt>
                <c:pt idx="2097">
                  <c:v>42.180372953412785</c:v>
                </c:pt>
                <c:pt idx="2098">
                  <c:v>42.204751014712784</c:v>
                </c:pt>
                <c:pt idx="2099">
                  <c:v>42.225322008132785</c:v>
                </c:pt>
                <c:pt idx="2100">
                  <c:v>42.245769023892784</c:v>
                </c:pt>
                <c:pt idx="2101">
                  <c:v>42.270453929902786</c:v>
                </c:pt>
                <c:pt idx="2102">
                  <c:v>42.290899991992781</c:v>
                </c:pt>
                <c:pt idx="2103">
                  <c:v>42.311450004572784</c:v>
                </c:pt>
                <c:pt idx="2104">
                  <c:v>42.335915088652783</c:v>
                </c:pt>
                <c:pt idx="2105">
                  <c:v>42.356456995012785</c:v>
                </c:pt>
                <c:pt idx="2106">
                  <c:v>42.376971006392786</c:v>
                </c:pt>
                <c:pt idx="2107">
                  <c:v>42.401484012602786</c:v>
                </c:pt>
                <c:pt idx="2108">
                  <c:v>42.421961069102785</c:v>
                </c:pt>
                <c:pt idx="2109">
                  <c:v>42.442537069322782</c:v>
                </c:pt>
                <c:pt idx="2110">
                  <c:v>42.466985940932787</c:v>
                </c:pt>
                <c:pt idx="2111">
                  <c:v>42.487518072132787</c:v>
                </c:pt>
                <c:pt idx="2112">
                  <c:v>42.508047103882781</c:v>
                </c:pt>
                <c:pt idx="2113">
                  <c:v>42.532540082932783</c:v>
                </c:pt>
                <c:pt idx="2114">
                  <c:v>42.553031921382782</c:v>
                </c:pt>
                <c:pt idx="2115">
                  <c:v>42.573573112482784</c:v>
                </c:pt>
                <c:pt idx="2116">
                  <c:v>42.598065137862783</c:v>
                </c:pt>
                <c:pt idx="2117">
                  <c:v>42.618582963942785</c:v>
                </c:pt>
                <c:pt idx="2118">
                  <c:v>42.639120101932782</c:v>
                </c:pt>
                <c:pt idx="2119">
                  <c:v>42.663594961162786</c:v>
                </c:pt>
                <c:pt idx="2120">
                  <c:v>42.68410611152278</c:v>
                </c:pt>
                <c:pt idx="2121">
                  <c:v>42.704608917232783</c:v>
                </c:pt>
                <c:pt idx="2122">
                  <c:v>42.729125022892781</c:v>
                </c:pt>
                <c:pt idx="2123">
                  <c:v>42.749644994732783</c:v>
                </c:pt>
                <c:pt idx="2124">
                  <c:v>42.770159959792785</c:v>
                </c:pt>
                <c:pt idx="2125">
                  <c:v>42.794647932052783</c:v>
                </c:pt>
                <c:pt idx="2126">
                  <c:v>42.815181016922786</c:v>
                </c:pt>
                <c:pt idx="2127">
                  <c:v>42.835701942442782</c:v>
                </c:pt>
                <c:pt idx="2128">
                  <c:v>42.860188007352782</c:v>
                </c:pt>
                <c:pt idx="2129">
                  <c:v>42.880736112592786</c:v>
                </c:pt>
                <c:pt idx="2130">
                  <c:v>42.901232004162786</c:v>
                </c:pt>
                <c:pt idx="2131">
                  <c:v>42.925698995592782</c:v>
                </c:pt>
                <c:pt idx="2132">
                  <c:v>42.946259021762785</c:v>
                </c:pt>
                <c:pt idx="2133">
                  <c:v>42.966778993602787</c:v>
                </c:pt>
                <c:pt idx="2134">
                  <c:v>42.991271018982786</c:v>
                </c:pt>
                <c:pt idx="2135">
                  <c:v>43.01181197166278</c:v>
                </c:pt>
                <c:pt idx="2136">
                  <c:v>43.032303094862783</c:v>
                </c:pt>
                <c:pt idx="2137">
                  <c:v>43.056773900982783</c:v>
                </c:pt>
                <c:pt idx="2138">
                  <c:v>43.077336072922783</c:v>
                </c:pt>
                <c:pt idx="2139">
                  <c:v>43.95047020912169</c:v>
                </c:pt>
                <c:pt idx="2140">
                  <c:v>43.951042175292955</c:v>
                </c:pt>
                <c:pt idx="2141">
                  <c:v>43.951523065567002</c:v>
                </c:pt>
                <c:pt idx="2142">
                  <c:v>43.951955080032334</c:v>
                </c:pt>
                <c:pt idx="2143">
                  <c:v>43.952396154403672</c:v>
                </c:pt>
                <c:pt idx="2144">
                  <c:v>43.952814102172844</c:v>
                </c:pt>
                <c:pt idx="2145">
                  <c:v>43.953234195709214</c:v>
                </c:pt>
                <c:pt idx="2146">
                  <c:v>43.953652143478379</c:v>
                </c:pt>
                <c:pt idx="2147">
                  <c:v>43.9540660381317</c:v>
                </c:pt>
                <c:pt idx="2148">
                  <c:v>43.954481124877908</c:v>
                </c:pt>
                <c:pt idx="2149">
                  <c:v>43.954898118972764</c:v>
                </c:pt>
                <c:pt idx="2150">
                  <c:v>43.955316066741929</c:v>
                </c:pt>
                <c:pt idx="2151">
                  <c:v>43.955420017242425</c:v>
                </c:pt>
                <c:pt idx="2152">
                  <c:v>43.955495119094834</c:v>
                </c:pt>
                <c:pt idx="2153">
                  <c:v>43.955569028854349</c:v>
                </c:pt>
                <c:pt idx="2154">
                  <c:v>43.955643177032449</c:v>
                </c:pt>
                <c:pt idx="2155">
                  <c:v>43.955717086791985</c:v>
                </c:pt>
                <c:pt idx="2156">
                  <c:v>43.955792188644395</c:v>
                </c:pt>
                <c:pt idx="2157">
                  <c:v>43.955866098403909</c:v>
                </c:pt>
                <c:pt idx="2158">
                  <c:v>43.955940008163445</c:v>
                </c:pt>
                <c:pt idx="2159">
                  <c:v>43.956014156341539</c:v>
                </c:pt>
                <c:pt idx="2160">
                  <c:v>43.95608806610106</c:v>
                </c:pt>
                <c:pt idx="2161">
                  <c:v>43.956162214279161</c:v>
                </c:pt>
                <c:pt idx="2162">
                  <c:v>43.956236124038682</c:v>
                </c:pt>
                <c:pt idx="2163">
                  <c:v>43.956310033798204</c:v>
                </c:pt>
                <c:pt idx="2164">
                  <c:v>43.956385135650621</c:v>
                </c:pt>
                <c:pt idx="2165">
                  <c:v>43.956480026245103</c:v>
                </c:pt>
                <c:pt idx="2166">
                  <c:v>43.95655512809752</c:v>
                </c:pt>
                <c:pt idx="2167">
                  <c:v>43.956629991531365</c:v>
                </c:pt>
                <c:pt idx="2168">
                  <c:v>43.956704139709458</c:v>
                </c:pt>
                <c:pt idx="2169">
                  <c:v>43.95677804946898</c:v>
                </c:pt>
                <c:pt idx="2170">
                  <c:v>43.956853151321404</c:v>
                </c:pt>
                <c:pt idx="2171">
                  <c:v>43.956927061080918</c:v>
                </c:pt>
                <c:pt idx="2172">
                  <c:v>43.957002162933328</c:v>
                </c:pt>
                <c:pt idx="2173">
                  <c:v>43.957077026367173</c:v>
                </c:pt>
                <c:pt idx="2174">
                  <c:v>43.95715212821959</c:v>
                </c:pt>
                <c:pt idx="2175">
                  <c:v>43.957226991653428</c:v>
                </c:pt>
                <c:pt idx="2176">
                  <c:v>43.957302093505845</c:v>
                </c:pt>
                <c:pt idx="2177">
                  <c:v>43.957378149032579</c:v>
                </c:pt>
                <c:pt idx="2178">
                  <c:v>43.957453012466409</c:v>
                </c:pt>
                <c:pt idx="2179">
                  <c:v>43.964174032211304</c:v>
                </c:pt>
                <c:pt idx="2180">
                  <c:v>43.984717130661004</c:v>
                </c:pt>
                <c:pt idx="2181">
                  <c:v>44.005203008651705</c:v>
                </c:pt>
                <c:pt idx="2182">
                  <c:v>44.029697179794304</c:v>
                </c:pt>
                <c:pt idx="2183">
                  <c:v>44.050255060195703</c:v>
                </c:pt>
                <c:pt idx="2184">
                  <c:v>44.070743083953701</c:v>
                </c:pt>
                <c:pt idx="2185">
                  <c:v>44.095249176025703</c:v>
                </c:pt>
                <c:pt idx="2186">
                  <c:v>44.115801095962702</c:v>
                </c:pt>
                <c:pt idx="2187">
                  <c:v>44.136262178420701</c:v>
                </c:pt>
                <c:pt idx="2188">
                  <c:v>44.160772085189699</c:v>
                </c:pt>
                <c:pt idx="2189">
                  <c:v>44.1813051700587</c:v>
                </c:pt>
                <c:pt idx="2190">
                  <c:v>44.201814174651702</c:v>
                </c:pt>
                <c:pt idx="2191">
                  <c:v>44.226303100585703</c:v>
                </c:pt>
                <c:pt idx="2192">
                  <c:v>44.246828079223704</c:v>
                </c:pt>
                <c:pt idx="2193">
                  <c:v>44.267377138137704</c:v>
                </c:pt>
                <c:pt idx="2194">
                  <c:v>44.291846036910698</c:v>
                </c:pt>
                <c:pt idx="2195">
                  <c:v>44.312438011169704</c:v>
                </c:pt>
                <c:pt idx="2196">
                  <c:v>44.332883119582704</c:v>
                </c:pt>
                <c:pt idx="2197">
                  <c:v>44.357359170913703</c:v>
                </c:pt>
                <c:pt idx="2198">
                  <c:v>44.377911090850702</c:v>
                </c:pt>
                <c:pt idx="2199">
                  <c:v>44.398455142974704</c:v>
                </c:pt>
                <c:pt idx="2200">
                  <c:v>44.422907114028703</c:v>
                </c:pt>
                <c:pt idx="2201">
                  <c:v>44.443450212478702</c:v>
                </c:pt>
                <c:pt idx="2202">
                  <c:v>44.463957071304705</c:v>
                </c:pt>
                <c:pt idx="2203">
                  <c:v>44.488409042358704</c:v>
                </c:pt>
                <c:pt idx="2204">
                  <c:v>44.508991003036705</c:v>
                </c:pt>
                <c:pt idx="2205">
                  <c:v>44.529481172561702</c:v>
                </c:pt>
                <c:pt idx="2206">
                  <c:v>44.553977012634704</c:v>
                </c:pt>
                <c:pt idx="2207">
                  <c:v>44.574501037597699</c:v>
                </c:pt>
                <c:pt idx="2208">
                  <c:v>44.595004081725705</c:v>
                </c:pt>
                <c:pt idx="2209">
                  <c:v>44.619464159011699</c:v>
                </c:pt>
                <c:pt idx="2210">
                  <c:v>44.640057086944701</c:v>
                </c:pt>
                <c:pt idx="2211">
                  <c:v>44.660529136657701</c:v>
                </c:pt>
                <c:pt idx="2212">
                  <c:v>44.685018062591702</c:v>
                </c:pt>
                <c:pt idx="2213">
                  <c:v>44.705566167831705</c:v>
                </c:pt>
                <c:pt idx="2214">
                  <c:v>44.726119995116704</c:v>
                </c:pt>
                <c:pt idx="2215">
                  <c:v>44.750565052032698</c:v>
                </c:pt>
                <c:pt idx="2216">
                  <c:v>44.771114110946705</c:v>
                </c:pt>
                <c:pt idx="2217">
                  <c:v>44.791620016097703</c:v>
                </c:pt>
                <c:pt idx="2218">
                  <c:v>44.8161010742187</c:v>
                </c:pt>
                <c:pt idx="2219">
                  <c:v>44.836638212203702</c:v>
                </c:pt>
                <c:pt idx="2220">
                  <c:v>44.857140064239701</c:v>
                </c:pt>
                <c:pt idx="2221">
                  <c:v>44.881621122360698</c:v>
                </c:pt>
                <c:pt idx="2222">
                  <c:v>44.902185201644699</c:v>
                </c:pt>
                <c:pt idx="2223">
                  <c:v>44.9226970672607</c:v>
                </c:pt>
                <c:pt idx="2224">
                  <c:v>44.947199106216701</c:v>
                </c:pt>
                <c:pt idx="2225">
                  <c:v>44.967709064483699</c:v>
                </c:pt>
                <c:pt idx="2226">
                  <c:v>44.9882202148437</c:v>
                </c:pt>
                <c:pt idx="2227">
                  <c:v>45.012723207473698</c:v>
                </c:pt>
                <c:pt idx="2228">
                  <c:v>45.033243179323705</c:v>
                </c:pt>
                <c:pt idx="2229">
                  <c:v>45.053735017773704</c:v>
                </c:pt>
                <c:pt idx="2230">
                  <c:v>45.0782730579337</c:v>
                </c:pt>
                <c:pt idx="2231">
                  <c:v>45.0987691879237</c:v>
                </c:pt>
                <c:pt idx="2232">
                  <c:v>45.119261026383704</c:v>
                </c:pt>
                <c:pt idx="2233">
                  <c:v>45.143792152403705</c:v>
                </c:pt>
                <c:pt idx="2234">
                  <c:v>45.164312124253705</c:v>
                </c:pt>
                <c:pt idx="2235">
                  <c:v>45.1848421096837</c:v>
                </c:pt>
                <c:pt idx="2236">
                  <c:v>45.209351062773699</c:v>
                </c:pt>
                <c:pt idx="2237">
                  <c:v>45.229845046993702</c:v>
                </c:pt>
                <c:pt idx="2238">
                  <c:v>45.250338077543702</c:v>
                </c:pt>
                <c:pt idx="2239">
                  <c:v>45.274869203563703</c:v>
                </c:pt>
                <c:pt idx="2240">
                  <c:v>45.295397996903702</c:v>
                </c:pt>
                <c:pt idx="2241">
                  <c:v>45.315864086153702</c:v>
                </c:pt>
                <c:pt idx="2242">
                  <c:v>45.3404231071437</c:v>
                </c:pt>
                <c:pt idx="2243">
                  <c:v>45.360967159273699</c:v>
                </c:pt>
                <c:pt idx="2244">
                  <c:v>45.381458044053701</c:v>
                </c:pt>
                <c:pt idx="2245">
                  <c:v>45.405947208403703</c:v>
                </c:pt>
                <c:pt idx="2246">
                  <c:v>45.426425218583702</c:v>
                </c:pt>
                <c:pt idx="2247">
                  <c:v>45.446914196013701</c:v>
                </c:pt>
                <c:pt idx="2248">
                  <c:v>45.471468210223705</c:v>
                </c:pt>
                <c:pt idx="2249">
                  <c:v>45.491947174073701</c:v>
                </c:pt>
                <c:pt idx="2250">
                  <c:v>45.512444019313705</c:v>
                </c:pt>
                <c:pt idx="2251">
                  <c:v>45.536975145343703</c:v>
                </c:pt>
                <c:pt idx="2252">
                  <c:v>45.557479143143702</c:v>
                </c:pt>
                <c:pt idx="2253">
                  <c:v>45.577975988383699</c:v>
                </c:pt>
                <c:pt idx="2254">
                  <c:v>45.602533102033703</c:v>
                </c:pt>
                <c:pt idx="2255">
                  <c:v>45.623047113413705</c:v>
                </c:pt>
                <c:pt idx="2256">
                  <c:v>45.643515110013702</c:v>
                </c:pt>
                <c:pt idx="2257">
                  <c:v>45.668052196503702</c:v>
                </c:pt>
                <c:pt idx="2258">
                  <c:v>45.688551187513703</c:v>
                </c:pt>
                <c:pt idx="2259">
                  <c:v>45.7090730667137</c:v>
                </c:pt>
                <c:pt idx="2260">
                  <c:v>45.733576059343704</c:v>
                </c:pt>
                <c:pt idx="2261">
                  <c:v>45.754076004023702</c:v>
                </c:pt>
                <c:pt idx="2262">
                  <c:v>45.774573087693703</c:v>
                </c:pt>
                <c:pt idx="2263">
                  <c:v>45.799108028413698</c:v>
                </c:pt>
                <c:pt idx="2264">
                  <c:v>45.819660186763699</c:v>
                </c:pt>
                <c:pt idx="2265">
                  <c:v>45.8401420116437</c:v>
                </c:pt>
                <c:pt idx="2266">
                  <c:v>45.864673137663701</c:v>
                </c:pt>
                <c:pt idx="2267">
                  <c:v>45.885174036023699</c:v>
                </c:pt>
                <c:pt idx="2268">
                  <c:v>45.905699014663703</c:v>
                </c:pt>
                <c:pt idx="2269">
                  <c:v>45.9301981925937</c:v>
                </c:pt>
                <c:pt idx="2270">
                  <c:v>45.950703144073699</c:v>
                </c:pt>
                <c:pt idx="2271">
                  <c:v>45.971192121503705</c:v>
                </c:pt>
                <c:pt idx="2272">
                  <c:v>45.9957242012037</c:v>
                </c:pt>
                <c:pt idx="2273">
                  <c:v>46.016236066813704</c:v>
                </c:pt>
                <c:pt idx="2274">
                  <c:v>46.0367841720537</c:v>
                </c:pt>
                <c:pt idx="2275">
                  <c:v>46.061277151103702</c:v>
                </c:pt>
                <c:pt idx="2276">
                  <c:v>46.081772089003699</c:v>
                </c:pt>
                <c:pt idx="2277">
                  <c:v>46.102271080013701</c:v>
                </c:pt>
                <c:pt idx="2278">
                  <c:v>46.126799106593701</c:v>
                </c:pt>
                <c:pt idx="2279">
                  <c:v>46.147296190263702</c:v>
                </c:pt>
                <c:pt idx="2280">
                  <c:v>46.167796134953704</c:v>
                </c:pt>
                <c:pt idx="2281">
                  <c:v>46.192327022553698</c:v>
                </c:pt>
                <c:pt idx="2282">
                  <c:v>46.212825059893703</c:v>
                </c:pt>
                <c:pt idx="2283">
                  <c:v>46.233344078063702</c:v>
                </c:pt>
                <c:pt idx="2284">
                  <c:v>46.257848024363703</c:v>
                </c:pt>
                <c:pt idx="2285">
                  <c:v>46.278386116023704</c:v>
                </c:pt>
                <c:pt idx="2286">
                  <c:v>46.298858165743702</c:v>
                </c:pt>
                <c:pt idx="2287">
                  <c:v>46.323442220683702</c:v>
                </c:pt>
                <c:pt idx="2288">
                  <c:v>46.343905210493702</c:v>
                </c:pt>
                <c:pt idx="2289">
                  <c:v>46.364497184753702</c:v>
                </c:pt>
                <c:pt idx="2290">
                  <c:v>46.3889310359937</c:v>
                </c:pt>
                <c:pt idx="2291">
                  <c:v>46.4094541072837</c:v>
                </c:pt>
                <c:pt idx="2292">
                  <c:v>46.429953098293701</c:v>
                </c:pt>
                <c:pt idx="2293">
                  <c:v>46.4544591903637</c:v>
                </c:pt>
                <c:pt idx="2294">
                  <c:v>46.474981069563704</c:v>
                </c:pt>
                <c:pt idx="2295">
                  <c:v>46.495485067363703</c:v>
                </c:pt>
                <c:pt idx="2296">
                  <c:v>46.520002126693704</c:v>
                </c:pt>
                <c:pt idx="2297">
                  <c:v>46.540499210353701</c:v>
                </c:pt>
                <c:pt idx="2298">
                  <c:v>46.560997009273699</c:v>
                </c:pt>
                <c:pt idx="2299">
                  <c:v>46.585527181623704</c:v>
                </c:pt>
                <c:pt idx="2300">
                  <c:v>46.606028079983702</c:v>
                </c:pt>
                <c:pt idx="2301">
                  <c:v>46.626520156863705</c:v>
                </c:pt>
                <c:pt idx="2302">
                  <c:v>46.651053190233704</c:v>
                </c:pt>
                <c:pt idx="2303">
                  <c:v>46.671585083003698</c:v>
                </c:pt>
                <c:pt idx="2304">
                  <c:v>46.692071199413704</c:v>
                </c:pt>
                <c:pt idx="2305">
                  <c:v>46.716606140133699</c:v>
                </c:pt>
                <c:pt idx="2306">
                  <c:v>46.737090110783704</c:v>
                </c:pt>
                <c:pt idx="2307">
                  <c:v>46.757600069043704</c:v>
                </c:pt>
                <c:pt idx="2308">
                  <c:v>46.782130002973702</c:v>
                </c:pt>
                <c:pt idx="2309">
                  <c:v>46.802642107013703</c:v>
                </c:pt>
                <c:pt idx="2310">
                  <c:v>46.823122024533703</c:v>
                </c:pt>
                <c:pt idx="2311">
                  <c:v>46.847662210463703</c:v>
                </c:pt>
                <c:pt idx="2312">
                  <c:v>46.868160009383701</c:v>
                </c:pt>
                <c:pt idx="2313">
                  <c:v>46.892674207683704</c:v>
                </c:pt>
                <c:pt idx="2314">
                  <c:v>46.913203001023703</c:v>
                </c:pt>
                <c:pt idx="2315">
                  <c:v>46.933699131013704</c:v>
                </c:pt>
                <c:pt idx="2316">
                  <c:v>46.958229064943701</c:v>
                </c:pt>
                <c:pt idx="2317">
                  <c:v>46.9787302017237</c:v>
                </c:pt>
                <c:pt idx="2318">
                  <c:v>46.999234199523698</c:v>
                </c:pt>
                <c:pt idx="2319">
                  <c:v>47.0236961841537</c:v>
                </c:pt>
                <c:pt idx="2320">
                  <c:v>47.044214010233702</c:v>
                </c:pt>
                <c:pt idx="2321">
                  <c:v>47.0647151470137</c:v>
                </c:pt>
                <c:pt idx="2322">
                  <c:v>47.089223146433703</c:v>
                </c:pt>
                <c:pt idx="2323">
                  <c:v>47.109736204143701</c:v>
                </c:pt>
                <c:pt idx="2324">
                  <c:v>47.130259037013701</c:v>
                </c:pt>
                <c:pt idx="2325">
                  <c:v>47.154772996903702</c:v>
                </c:pt>
                <c:pt idx="2326">
                  <c:v>47.175283193583702</c:v>
                </c:pt>
                <c:pt idx="2327">
                  <c:v>47.195787191393698</c:v>
                </c:pt>
                <c:pt idx="2328">
                  <c:v>47.2203481197337</c:v>
                </c:pt>
                <c:pt idx="2329">
                  <c:v>47.240812063213703</c:v>
                </c:pt>
                <c:pt idx="2330">
                  <c:v>47.261356115343702</c:v>
                </c:pt>
                <c:pt idx="2331">
                  <c:v>47.285868167873701</c:v>
                </c:pt>
                <c:pt idx="2332">
                  <c:v>47.306429147723705</c:v>
                </c:pt>
                <c:pt idx="2333">
                  <c:v>47.326924085613705</c:v>
                </c:pt>
                <c:pt idx="2334">
                  <c:v>47.351396083833698</c:v>
                </c:pt>
                <c:pt idx="2335">
                  <c:v>47.371947050093702</c:v>
                </c:pt>
                <c:pt idx="2336">
                  <c:v>47.392474174503704</c:v>
                </c:pt>
                <c:pt idx="2337">
                  <c:v>47.416949033733701</c:v>
                </c:pt>
                <c:pt idx="2338">
                  <c:v>47.437458038333702</c:v>
                </c:pt>
                <c:pt idx="2339">
                  <c:v>47.457979202273705</c:v>
                </c:pt>
                <c:pt idx="2340">
                  <c:v>47.482467174533703</c:v>
                </c:pt>
                <c:pt idx="2341">
                  <c:v>47.502983093263701</c:v>
                </c:pt>
                <c:pt idx="2342">
                  <c:v>47.523483991623699</c:v>
                </c:pt>
                <c:pt idx="2343">
                  <c:v>47.548010110853703</c:v>
                </c:pt>
                <c:pt idx="2344">
                  <c:v>47.568536996843704</c:v>
                </c:pt>
                <c:pt idx="2345">
                  <c:v>47.589031219483701</c:v>
                </c:pt>
                <c:pt idx="2346">
                  <c:v>47.613560199733705</c:v>
                </c:pt>
                <c:pt idx="2347">
                  <c:v>47.634062051773704</c:v>
                </c:pt>
                <c:pt idx="2348">
                  <c:v>47.654563188553702</c:v>
                </c:pt>
                <c:pt idx="2349">
                  <c:v>47.6790840625737</c:v>
                </c:pt>
                <c:pt idx="2350">
                  <c:v>47.699592113493701</c:v>
                </c:pt>
                <c:pt idx="2351">
                  <c:v>47.720077037813702</c:v>
                </c:pt>
                <c:pt idx="2352">
                  <c:v>47.744611024853704</c:v>
                </c:pt>
                <c:pt idx="2353">
                  <c:v>47.7651150226637</c:v>
                </c:pt>
                <c:pt idx="2354">
                  <c:v>47.785638093943703</c:v>
                </c:pt>
                <c:pt idx="2355">
                  <c:v>47.810142993923705</c:v>
                </c:pt>
                <c:pt idx="2356">
                  <c:v>47.830678224563698</c:v>
                </c:pt>
                <c:pt idx="2357">
                  <c:v>47.851165056223699</c:v>
                </c:pt>
                <c:pt idx="2358">
                  <c:v>47.875674009323703</c:v>
                </c:pt>
                <c:pt idx="2359">
                  <c:v>47.896203041073704</c:v>
                </c:pt>
                <c:pt idx="2360">
                  <c:v>47.916690111163703</c:v>
                </c:pt>
                <c:pt idx="2361">
                  <c:v>47.941211223603702</c:v>
                </c:pt>
                <c:pt idx="2362">
                  <c:v>47.961730003353701</c:v>
                </c:pt>
                <c:pt idx="2363">
                  <c:v>47.982211112973701</c:v>
                </c:pt>
                <c:pt idx="2364">
                  <c:v>48.006723165513705</c:v>
                </c:pt>
                <c:pt idx="2365">
                  <c:v>48.027261018753705</c:v>
                </c:pt>
                <c:pt idx="2366">
                  <c:v>48.047761201853703</c:v>
                </c:pt>
                <c:pt idx="2367">
                  <c:v>48.072279214863698</c:v>
                </c:pt>
                <c:pt idx="2368">
                  <c:v>48.092788219453702</c:v>
                </c:pt>
                <c:pt idx="2369">
                  <c:v>48.1132891178137</c:v>
                </c:pt>
                <c:pt idx="2370">
                  <c:v>48.137823104853702</c:v>
                </c:pt>
                <c:pt idx="2371">
                  <c:v>48.158311128613704</c:v>
                </c:pt>
                <c:pt idx="2372">
                  <c:v>48.178827047343702</c:v>
                </c:pt>
                <c:pt idx="2373">
                  <c:v>48.203318119053705</c:v>
                </c:pt>
                <c:pt idx="2374">
                  <c:v>48.223874092103699</c:v>
                </c:pt>
                <c:pt idx="2375">
                  <c:v>48.244383096693703</c:v>
                </c:pt>
                <c:pt idx="2376">
                  <c:v>48.2688951492337</c:v>
                </c:pt>
                <c:pt idx="2377">
                  <c:v>48.289439201353701</c:v>
                </c:pt>
                <c:pt idx="2378">
                  <c:v>48.309893131253702</c:v>
                </c:pt>
                <c:pt idx="2379">
                  <c:v>48.334415197373701</c:v>
                </c:pt>
                <c:pt idx="2380">
                  <c:v>48.3549191951737</c:v>
                </c:pt>
                <c:pt idx="2381">
                  <c:v>48.375457048413701</c:v>
                </c:pt>
                <c:pt idx="2382">
                  <c:v>48.399934053423699</c:v>
                </c:pt>
                <c:pt idx="2383">
                  <c:v>48.420444011683699</c:v>
                </c:pt>
                <c:pt idx="2384">
                  <c:v>48.4409670829737</c:v>
                </c:pt>
                <c:pt idx="2385">
                  <c:v>48.465454101563701</c:v>
                </c:pt>
                <c:pt idx="2386">
                  <c:v>48.486002206803704</c:v>
                </c:pt>
                <c:pt idx="2387">
                  <c:v>48.506494998933704</c:v>
                </c:pt>
                <c:pt idx="2388">
                  <c:v>48.531007051463703</c:v>
                </c:pt>
                <c:pt idx="2389">
                  <c:v>48.5515291690837</c:v>
                </c:pt>
                <c:pt idx="2390">
                  <c:v>48.572020053863703</c:v>
                </c:pt>
                <c:pt idx="2391">
                  <c:v>48.596531152723699</c:v>
                </c:pt>
                <c:pt idx="2392">
                  <c:v>48.617058038713701</c:v>
                </c:pt>
                <c:pt idx="2393">
                  <c:v>48.637544155123699</c:v>
                </c:pt>
                <c:pt idx="2394">
                  <c:v>48.662055015563702</c:v>
                </c:pt>
                <c:pt idx="2395">
                  <c:v>48.682606220243699</c:v>
                </c:pt>
                <c:pt idx="2396">
                  <c:v>48.703094005583701</c:v>
                </c:pt>
                <c:pt idx="2397">
                  <c:v>48.727609157563705</c:v>
                </c:pt>
                <c:pt idx="2398">
                  <c:v>48.7481241226237</c:v>
                </c:pt>
                <c:pt idx="2399">
                  <c:v>48.768623113633701</c:v>
                </c:pt>
                <c:pt idx="2400">
                  <c:v>48.793130159373703</c:v>
                </c:pt>
                <c:pt idx="2401">
                  <c:v>48.813650131223703</c:v>
                </c:pt>
                <c:pt idx="2402">
                  <c:v>48.834159135813699</c:v>
                </c:pt>
                <c:pt idx="2403">
                  <c:v>48.858642101283699</c:v>
                </c:pt>
                <c:pt idx="2404">
                  <c:v>48.8791952133137</c:v>
                </c:pt>
                <c:pt idx="2405">
                  <c:v>48.899716138843701</c:v>
                </c:pt>
                <c:pt idx="2406">
                  <c:v>48.924224138263703</c:v>
                </c:pt>
                <c:pt idx="2407">
                  <c:v>48.944720029833704</c:v>
                </c:pt>
                <c:pt idx="2408">
                  <c:v>48.965174198153704</c:v>
                </c:pt>
                <c:pt idx="2409">
                  <c:v>49.750463962554917</c:v>
                </c:pt>
                <c:pt idx="2410">
                  <c:v>49.750931978225694</c:v>
                </c:pt>
                <c:pt idx="2411">
                  <c:v>49.751359939575188</c:v>
                </c:pt>
                <c:pt idx="2412">
                  <c:v>49.751783132553086</c:v>
                </c:pt>
                <c:pt idx="2413">
                  <c:v>49.752202987670884</c:v>
                </c:pt>
                <c:pt idx="2414">
                  <c:v>49.752624988555894</c:v>
                </c:pt>
                <c:pt idx="2415">
                  <c:v>49.753041982650743</c:v>
                </c:pt>
                <c:pt idx="2416">
                  <c:v>49.753498077392564</c:v>
                </c:pt>
                <c:pt idx="2417">
                  <c:v>49.753998994827256</c:v>
                </c:pt>
                <c:pt idx="2418">
                  <c:v>49.754430055618279</c:v>
                </c:pt>
                <c:pt idx="2419">
                  <c:v>49.754848957061753</c:v>
                </c:pt>
                <c:pt idx="2420">
                  <c:v>49.755265951156609</c:v>
                </c:pt>
                <c:pt idx="2421">
                  <c:v>49.755414962768533</c:v>
                </c:pt>
                <c:pt idx="2422">
                  <c:v>49.755490064620957</c:v>
                </c:pt>
                <c:pt idx="2423">
                  <c:v>49.755565166473374</c:v>
                </c:pt>
                <c:pt idx="2424">
                  <c:v>49.755640029907212</c:v>
                </c:pt>
                <c:pt idx="2425">
                  <c:v>49.755715131759629</c:v>
                </c:pt>
                <c:pt idx="2426">
                  <c:v>49.755789041519158</c:v>
                </c:pt>
                <c:pt idx="2427">
                  <c:v>49.755864143371568</c:v>
                </c:pt>
                <c:pt idx="2428">
                  <c:v>49.755939006805406</c:v>
                </c:pt>
                <c:pt idx="2429">
                  <c:v>49.756014108657823</c:v>
                </c:pt>
                <c:pt idx="2430">
                  <c:v>49.756088972091653</c:v>
                </c:pt>
                <c:pt idx="2431">
                  <c:v>49.756163120269768</c:v>
                </c:pt>
                <c:pt idx="2432">
                  <c:v>49.756237030029283</c:v>
                </c:pt>
                <c:pt idx="2433">
                  <c:v>49.756312131881693</c:v>
                </c:pt>
                <c:pt idx="2434">
                  <c:v>49.756386041641228</c:v>
                </c:pt>
                <c:pt idx="2435">
                  <c:v>49.756461143493638</c:v>
                </c:pt>
                <c:pt idx="2436">
                  <c:v>49.756536006927476</c:v>
                </c:pt>
                <c:pt idx="2437">
                  <c:v>49.756611108779893</c:v>
                </c:pt>
                <c:pt idx="2438">
                  <c:v>49.756685972213738</c:v>
                </c:pt>
                <c:pt idx="2439">
                  <c:v>49.756760120391839</c:v>
                </c:pt>
                <c:pt idx="2440">
                  <c:v>49.756835937499986</c:v>
                </c:pt>
                <c:pt idx="2441">
                  <c:v>49.756911993026719</c:v>
                </c:pt>
                <c:pt idx="2442">
                  <c:v>49.757004976272569</c:v>
                </c:pt>
                <c:pt idx="2443">
                  <c:v>49.757081031799309</c:v>
                </c:pt>
                <c:pt idx="2444">
                  <c:v>49.757156133651719</c:v>
                </c:pt>
                <c:pt idx="2445">
                  <c:v>49.757231950759873</c:v>
                </c:pt>
                <c:pt idx="2446">
                  <c:v>49.774629116058286</c:v>
                </c:pt>
                <c:pt idx="2447">
                  <c:v>49.795150995254488</c:v>
                </c:pt>
                <c:pt idx="2448">
                  <c:v>49.819638013839686</c:v>
                </c:pt>
                <c:pt idx="2449">
                  <c:v>49.840177059173584</c:v>
                </c:pt>
                <c:pt idx="2450">
                  <c:v>49.860644102096984</c:v>
                </c:pt>
                <c:pt idx="2451">
                  <c:v>49.885153055190983</c:v>
                </c:pt>
                <c:pt idx="2452">
                  <c:v>49.905565977096984</c:v>
                </c:pt>
                <c:pt idx="2453">
                  <c:v>49.926146030425983</c:v>
                </c:pt>
                <c:pt idx="2454">
                  <c:v>49.950693130492986</c:v>
                </c:pt>
                <c:pt idx="2455">
                  <c:v>49.971244096755989</c:v>
                </c:pt>
                <c:pt idx="2456">
                  <c:v>49.991750955581985</c:v>
                </c:pt>
                <c:pt idx="2457">
                  <c:v>50.016246080398986</c:v>
                </c:pt>
                <c:pt idx="2458">
                  <c:v>50.036772966384987</c:v>
                </c:pt>
                <c:pt idx="2459">
                  <c:v>50.057276010512986</c:v>
                </c:pt>
                <c:pt idx="2460">
                  <c:v>50.081773042678989</c:v>
                </c:pt>
                <c:pt idx="2461">
                  <c:v>50.102251052855983</c:v>
                </c:pt>
                <c:pt idx="2462">
                  <c:v>50.122818946837988</c:v>
                </c:pt>
                <c:pt idx="2463">
                  <c:v>50.147292137145989</c:v>
                </c:pt>
                <c:pt idx="2464">
                  <c:v>50.167835950850986</c:v>
                </c:pt>
                <c:pt idx="2465">
                  <c:v>50.188364982604988</c:v>
                </c:pt>
                <c:pt idx="2466">
                  <c:v>50.212841033935987</c:v>
                </c:pt>
                <c:pt idx="2467">
                  <c:v>50.233366012572986</c:v>
                </c:pt>
                <c:pt idx="2468">
                  <c:v>50.253890037536983</c:v>
                </c:pt>
                <c:pt idx="2469">
                  <c:v>50.278393030166988</c:v>
                </c:pt>
                <c:pt idx="2470">
                  <c:v>50.298890113830986</c:v>
                </c:pt>
                <c:pt idx="2471">
                  <c:v>50.319398164748989</c:v>
                </c:pt>
                <c:pt idx="2472">
                  <c:v>50.343912124633988</c:v>
                </c:pt>
                <c:pt idx="2473">
                  <c:v>50.364439010619989</c:v>
                </c:pt>
                <c:pt idx="2474">
                  <c:v>50.384958028792987</c:v>
                </c:pt>
                <c:pt idx="2475">
                  <c:v>50.409435033797983</c:v>
                </c:pt>
                <c:pt idx="2476">
                  <c:v>50.429960012435984</c:v>
                </c:pt>
                <c:pt idx="2477">
                  <c:v>50.450479984282985</c:v>
                </c:pt>
                <c:pt idx="2478">
                  <c:v>50.474972963332988</c:v>
                </c:pt>
                <c:pt idx="2479">
                  <c:v>50.495490074157985</c:v>
                </c:pt>
                <c:pt idx="2480">
                  <c:v>50.516000032424984</c:v>
                </c:pt>
                <c:pt idx="2481">
                  <c:v>50.540498018264984</c:v>
                </c:pt>
                <c:pt idx="2482">
                  <c:v>50.561027050017984</c:v>
                </c:pt>
                <c:pt idx="2483">
                  <c:v>50.581481933593984</c:v>
                </c:pt>
                <c:pt idx="2484">
                  <c:v>50.606022119521988</c:v>
                </c:pt>
                <c:pt idx="2485">
                  <c:v>50.626574039458987</c:v>
                </c:pt>
                <c:pt idx="2486">
                  <c:v>50.647083044051989</c:v>
                </c:pt>
                <c:pt idx="2487">
                  <c:v>50.671573162078985</c:v>
                </c:pt>
                <c:pt idx="2488">
                  <c:v>50.692088127135989</c:v>
                </c:pt>
                <c:pt idx="2489">
                  <c:v>50.712607145308986</c:v>
                </c:pt>
                <c:pt idx="2490">
                  <c:v>50.737102985381988</c:v>
                </c:pt>
                <c:pt idx="2491">
                  <c:v>50.757616043089989</c:v>
                </c:pt>
                <c:pt idx="2492">
                  <c:v>50.778140068049986</c:v>
                </c:pt>
                <c:pt idx="2493">
                  <c:v>50.802624940869983</c:v>
                </c:pt>
                <c:pt idx="2494">
                  <c:v>50.823140144349985</c:v>
                </c:pt>
                <c:pt idx="2495">
                  <c:v>50.843703031539988</c:v>
                </c:pt>
                <c:pt idx="2496">
                  <c:v>50.868174076079988</c:v>
                </c:pt>
                <c:pt idx="2497">
                  <c:v>50.888693094249987</c:v>
                </c:pt>
                <c:pt idx="2498">
                  <c:v>50.909224987029987</c:v>
                </c:pt>
                <c:pt idx="2499">
                  <c:v>50.933701038359985</c:v>
                </c:pt>
                <c:pt idx="2500">
                  <c:v>50.954216957089983</c:v>
                </c:pt>
                <c:pt idx="2501">
                  <c:v>50.974733114239989</c:v>
                </c:pt>
                <c:pt idx="2502">
                  <c:v>50.999240159989988</c:v>
                </c:pt>
                <c:pt idx="2503">
                  <c:v>51.019749164579984</c:v>
                </c:pt>
                <c:pt idx="2504">
                  <c:v>51.040256023409988</c:v>
                </c:pt>
                <c:pt idx="2505">
                  <c:v>51.064764976499987</c:v>
                </c:pt>
                <c:pt idx="2506">
                  <c:v>51.085266113279985</c:v>
                </c:pt>
                <c:pt idx="2507">
                  <c:v>51.105810165409984</c:v>
                </c:pt>
                <c:pt idx="2508">
                  <c:v>51.130298137659985</c:v>
                </c:pt>
                <c:pt idx="2509">
                  <c:v>51.150791168209985</c:v>
                </c:pt>
                <c:pt idx="2510">
                  <c:v>51.171334981919983</c:v>
                </c:pt>
                <c:pt idx="2511">
                  <c:v>51.195785999299986</c:v>
                </c:pt>
                <c:pt idx="2512">
                  <c:v>51.216364145279982</c:v>
                </c:pt>
                <c:pt idx="2513">
                  <c:v>51.236879110339984</c:v>
                </c:pt>
                <c:pt idx="2514">
                  <c:v>51.261419057849984</c:v>
                </c:pt>
                <c:pt idx="2515">
                  <c:v>51.281887054439984</c:v>
                </c:pt>
                <c:pt idx="2516">
                  <c:v>51.302387952799982</c:v>
                </c:pt>
                <c:pt idx="2517">
                  <c:v>51.326905965809985</c:v>
                </c:pt>
                <c:pt idx="2518">
                  <c:v>51.347480058669987</c:v>
                </c:pt>
                <c:pt idx="2519">
                  <c:v>51.367937088009988</c:v>
                </c:pt>
                <c:pt idx="2520">
                  <c:v>51.392434120179985</c:v>
                </c:pt>
                <c:pt idx="2521">
                  <c:v>51.412964105609987</c:v>
                </c:pt>
                <c:pt idx="2522">
                  <c:v>51.433486938479987</c:v>
                </c:pt>
                <c:pt idx="2523">
                  <c:v>51.457956075669983</c:v>
                </c:pt>
                <c:pt idx="2524">
                  <c:v>51.478489160539986</c:v>
                </c:pt>
                <c:pt idx="2525">
                  <c:v>51.499029159549984</c:v>
                </c:pt>
                <c:pt idx="2526">
                  <c:v>51.523445129389984</c:v>
                </c:pt>
                <c:pt idx="2527">
                  <c:v>51.543914079669989</c:v>
                </c:pt>
                <c:pt idx="2528">
                  <c:v>51.564460992809984</c:v>
                </c:pt>
                <c:pt idx="2529">
                  <c:v>51.588987112049985</c:v>
                </c:pt>
                <c:pt idx="2530">
                  <c:v>51.609519004819987</c:v>
                </c:pt>
                <c:pt idx="2531">
                  <c:v>51.630017042159984</c:v>
                </c:pt>
                <c:pt idx="2532">
                  <c:v>51.654512166979984</c:v>
                </c:pt>
                <c:pt idx="2533">
                  <c:v>51.675045967099983</c:v>
                </c:pt>
                <c:pt idx="2534">
                  <c:v>51.695569992069984</c:v>
                </c:pt>
                <c:pt idx="2535">
                  <c:v>51.720035076139986</c:v>
                </c:pt>
                <c:pt idx="2536">
                  <c:v>51.740647077559984</c:v>
                </c:pt>
                <c:pt idx="2537">
                  <c:v>51.761140108109984</c:v>
                </c:pt>
                <c:pt idx="2538">
                  <c:v>51.785645961759982</c:v>
                </c:pt>
                <c:pt idx="2539">
                  <c:v>51.806174039839988</c:v>
                </c:pt>
                <c:pt idx="2540">
                  <c:v>51.826667070389988</c:v>
                </c:pt>
                <c:pt idx="2541">
                  <c:v>51.851114034649989</c:v>
                </c:pt>
                <c:pt idx="2542">
                  <c:v>51.871696949009987</c:v>
                </c:pt>
                <c:pt idx="2543">
                  <c:v>51.892184019089989</c:v>
                </c:pt>
                <c:pt idx="2544">
                  <c:v>51.916679143909988</c:v>
                </c:pt>
                <c:pt idx="2545">
                  <c:v>51.937204122539988</c:v>
                </c:pt>
                <c:pt idx="2546">
                  <c:v>51.957757949829983</c:v>
                </c:pt>
                <c:pt idx="2547">
                  <c:v>51.982236146929985</c:v>
                </c:pt>
                <c:pt idx="2548">
                  <c:v>52.002748966219983</c:v>
                </c:pt>
                <c:pt idx="2549">
                  <c:v>52.023272037509983</c:v>
                </c:pt>
                <c:pt idx="2550">
                  <c:v>52.047739028929989</c:v>
                </c:pt>
                <c:pt idx="2551">
                  <c:v>52.068300008769988</c:v>
                </c:pt>
                <c:pt idx="2552">
                  <c:v>52.088798046109986</c:v>
                </c:pt>
                <c:pt idx="2553">
                  <c:v>52.113286018369983</c:v>
                </c:pt>
                <c:pt idx="2554">
                  <c:v>52.133830070499982</c:v>
                </c:pt>
                <c:pt idx="2555">
                  <c:v>52.154303073879987</c:v>
                </c:pt>
                <c:pt idx="2556">
                  <c:v>52.178835153579989</c:v>
                </c:pt>
                <c:pt idx="2557">
                  <c:v>52.199375152589987</c:v>
                </c:pt>
                <c:pt idx="2558">
                  <c:v>52.219866037369982</c:v>
                </c:pt>
                <c:pt idx="2559">
                  <c:v>52.244416952129988</c:v>
                </c:pt>
                <c:pt idx="2560">
                  <c:v>52.264894962309988</c:v>
                </c:pt>
                <c:pt idx="2561">
                  <c:v>52.285442113879988</c:v>
                </c:pt>
                <c:pt idx="2562">
                  <c:v>52.309885978699988</c:v>
                </c:pt>
                <c:pt idx="2563">
                  <c:v>52.330476999279988</c:v>
                </c:pt>
                <c:pt idx="2564">
                  <c:v>52.350931167599988</c:v>
                </c:pt>
                <c:pt idx="2565">
                  <c:v>52.375400066379989</c:v>
                </c:pt>
                <c:pt idx="2566">
                  <c:v>52.395980119709989</c:v>
                </c:pt>
                <c:pt idx="2567">
                  <c:v>52.416465044019986</c:v>
                </c:pt>
                <c:pt idx="2568">
                  <c:v>52.440924167629987</c:v>
                </c:pt>
                <c:pt idx="2569">
                  <c:v>52.461504936219988</c:v>
                </c:pt>
                <c:pt idx="2570">
                  <c:v>52.481996059419984</c:v>
                </c:pt>
                <c:pt idx="2571">
                  <c:v>52.506492137909987</c:v>
                </c:pt>
                <c:pt idx="2572">
                  <c:v>52.527030944819984</c:v>
                </c:pt>
                <c:pt idx="2573">
                  <c:v>52.547502994539983</c:v>
                </c:pt>
                <c:pt idx="2574">
                  <c:v>52.572010993959985</c:v>
                </c:pt>
                <c:pt idx="2575">
                  <c:v>52.592580080029983</c:v>
                </c:pt>
                <c:pt idx="2576">
                  <c:v>52.613072156909986</c:v>
                </c:pt>
                <c:pt idx="2577">
                  <c:v>52.637580156329989</c:v>
                </c:pt>
                <c:pt idx="2578">
                  <c:v>52.658105134959989</c:v>
                </c:pt>
                <c:pt idx="2579">
                  <c:v>52.678486108779985</c:v>
                </c:pt>
                <c:pt idx="2580">
                  <c:v>52.703089952469988</c:v>
                </c:pt>
                <c:pt idx="2581">
                  <c:v>52.723602056499985</c:v>
                </c:pt>
                <c:pt idx="2582">
                  <c:v>52.744125127789985</c:v>
                </c:pt>
                <c:pt idx="2583">
                  <c:v>52.768612146379986</c:v>
                </c:pt>
                <c:pt idx="2584">
                  <c:v>52.789134979249987</c:v>
                </c:pt>
                <c:pt idx="2585">
                  <c:v>52.809680938719985</c:v>
                </c:pt>
                <c:pt idx="2586">
                  <c:v>52.834167003629986</c:v>
                </c:pt>
                <c:pt idx="2587">
                  <c:v>52.854719161989983</c:v>
                </c:pt>
                <c:pt idx="2588">
                  <c:v>52.875196933749983</c:v>
                </c:pt>
                <c:pt idx="2589">
                  <c:v>52.899690151209988</c:v>
                </c:pt>
                <c:pt idx="2590">
                  <c:v>52.920230150219986</c:v>
                </c:pt>
                <c:pt idx="2591">
                  <c:v>52.940711975099987</c:v>
                </c:pt>
                <c:pt idx="2592">
                  <c:v>52.965219020839989</c:v>
                </c:pt>
                <c:pt idx="2593">
                  <c:v>52.985757112499982</c:v>
                </c:pt>
                <c:pt idx="2594">
                  <c:v>53.006273984909988</c:v>
                </c:pt>
                <c:pt idx="2595">
                  <c:v>53.030744075779985</c:v>
                </c:pt>
                <c:pt idx="2596">
                  <c:v>53.051306962969988</c:v>
                </c:pt>
                <c:pt idx="2597">
                  <c:v>53.071804046629985</c:v>
                </c:pt>
                <c:pt idx="2598">
                  <c:v>53.096281051639984</c:v>
                </c:pt>
                <c:pt idx="2599">
                  <c:v>53.116836071009985</c:v>
                </c:pt>
                <c:pt idx="2600">
                  <c:v>53.137344121929985</c:v>
                </c:pt>
                <c:pt idx="2601">
                  <c:v>53.161772012709989</c:v>
                </c:pt>
                <c:pt idx="2602">
                  <c:v>53.182355165479983</c:v>
                </c:pt>
                <c:pt idx="2603">
                  <c:v>53.202854156489984</c:v>
                </c:pt>
                <c:pt idx="2604">
                  <c:v>53.227336168289987</c:v>
                </c:pt>
                <c:pt idx="2605">
                  <c:v>53.247884035109983</c:v>
                </c:pt>
                <c:pt idx="2606">
                  <c:v>53.268388032909982</c:v>
                </c:pt>
                <c:pt idx="2607">
                  <c:v>53.292868137359989</c:v>
                </c:pt>
                <c:pt idx="2608">
                  <c:v>53.313497066499984</c:v>
                </c:pt>
                <c:pt idx="2609">
                  <c:v>53.333924055099985</c:v>
                </c:pt>
                <c:pt idx="2610">
                  <c:v>53.358459949489983</c:v>
                </c:pt>
                <c:pt idx="2611">
                  <c:v>53.378941059109984</c:v>
                </c:pt>
                <c:pt idx="2612">
                  <c:v>53.399502992629984</c:v>
                </c:pt>
                <c:pt idx="2613">
                  <c:v>53.423994064329989</c:v>
                </c:pt>
                <c:pt idx="2614">
                  <c:v>53.444481134409983</c:v>
                </c:pt>
                <c:pt idx="2615">
                  <c:v>53.465002059939984</c:v>
                </c:pt>
                <c:pt idx="2616">
                  <c:v>53.489540100099987</c:v>
                </c:pt>
                <c:pt idx="2617">
                  <c:v>53.510034084319983</c:v>
                </c:pt>
                <c:pt idx="2618">
                  <c:v>53.530529975889984</c:v>
                </c:pt>
                <c:pt idx="2619">
                  <c:v>53.555063009259989</c:v>
                </c:pt>
                <c:pt idx="2620">
                  <c:v>53.575562953949984</c:v>
                </c:pt>
                <c:pt idx="2621">
                  <c:v>53.596055030819983</c:v>
                </c:pt>
                <c:pt idx="2622">
                  <c:v>53.620583057399983</c:v>
                </c:pt>
                <c:pt idx="2623">
                  <c:v>53.641085147859982</c:v>
                </c:pt>
                <c:pt idx="2624">
                  <c:v>53.661565065379989</c:v>
                </c:pt>
                <c:pt idx="2625">
                  <c:v>53.686114072799988</c:v>
                </c:pt>
                <c:pt idx="2626">
                  <c:v>53.706642150879986</c:v>
                </c:pt>
                <c:pt idx="2627">
                  <c:v>53.727081060409986</c:v>
                </c:pt>
                <c:pt idx="2628">
                  <c:v>53.751640081409988</c:v>
                </c:pt>
                <c:pt idx="2629">
                  <c:v>53.772166967389985</c:v>
                </c:pt>
                <c:pt idx="2630">
                  <c:v>53.792655944819984</c:v>
                </c:pt>
                <c:pt idx="2631">
                  <c:v>53.817176103589986</c:v>
                </c:pt>
                <c:pt idx="2632">
                  <c:v>53.837687969209988</c:v>
                </c:pt>
                <c:pt idx="2633">
                  <c:v>53.858185052869985</c:v>
                </c:pt>
                <c:pt idx="2634">
                  <c:v>53.882714986799982</c:v>
                </c:pt>
                <c:pt idx="2635">
                  <c:v>53.903212070469984</c:v>
                </c:pt>
                <c:pt idx="2636">
                  <c:v>53.923732995989987</c:v>
                </c:pt>
                <c:pt idx="2637">
                  <c:v>53.948266983029988</c:v>
                </c:pt>
                <c:pt idx="2638">
                  <c:v>53.96876406669999</c:v>
                </c:pt>
                <c:pt idx="2639">
                  <c:v>53.989257097239985</c:v>
                </c:pt>
                <c:pt idx="2640">
                  <c:v>54.013793945309985</c:v>
                </c:pt>
                <c:pt idx="2641">
                  <c:v>54.034286975859985</c:v>
                </c:pt>
                <c:pt idx="2642">
                  <c:v>54.054787158969987</c:v>
                </c:pt>
                <c:pt idx="2643">
                  <c:v>54.079317092899984</c:v>
                </c:pt>
                <c:pt idx="2644">
                  <c:v>54.099794149399983</c:v>
                </c:pt>
                <c:pt idx="2645">
                  <c:v>54.120337963099985</c:v>
                </c:pt>
                <c:pt idx="2646">
                  <c:v>54.144878149029985</c:v>
                </c:pt>
                <c:pt idx="2647">
                  <c:v>54.165370941159985</c:v>
                </c:pt>
                <c:pt idx="2648">
                  <c:v>54.185860157009984</c:v>
                </c:pt>
                <c:pt idx="2649">
                  <c:v>54.210401058199984</c:v>
                </c:pt>
                <c:pt idx="2650">
                  <c:v>54.230875015259983</c:v>
                </c:pt>
                <c:pt idx="2651">
                  <c:v>54.251386165619984</c:v>
                </c:pt>
                <c:pt idx="2652">
                  <c:v>54.275917053219985</c:v>
                </c:pt>
                <c:pt idx="2653">
                  <c:v>54.296393156049987</c:v>
                </c:pt>
                <c:pt idx="2654">
                  <c:v>54.316888093949984</c:v>
                </c:pt>
                <c:pt idx="2655">
                  <c:v>54.341457128519984</c:v>
                </c:pt>
                <c:pt idx="2656">
                  <c:v>54.361974000929983</c:v>
                </c:pt>
                <c:pt idx="2657">
                  <c:v>54.382470130919984</c:v>
                </c:pt>
                <c:pt idx="2658">
                  <c:v>54.406993150709987</c:v>
                </c:pt>
                <c:pt idx="2659">
                  <c:v>54.427489042279987</c:v>
                </c:pt>
                <c:pt idx="2660">
                  <c:v>54.447987079619985</c:v>
                </c:pt>
                <c:pt idx="2661">
                  <c:v>54.472515106199985</c:v>
                </c:pt>
                <c:pt idx="2662">
                  <c:v>54.493018150329988</c:v>
                </c:pt>
                <c:pt idx="2663">
                  <c:v>54.513514995569984</c:v>
                </c:pt>
                <c:pt idx="2664">
                  <c:v>54.538026094439985</c:v>
                </c:pt>
                <c:pt idx="2665">
                  <c:v>54.558549165729985</c:v>
                </c:pt>
                <c:pt idx="2666">
                  <c:v>54.579060077669986</c:v>
                </c:pt>
                <c:pt idx="2667">
                  <c:v>54.603565931319984</c:v>
                </c:pt>
                <c:pt idx="2668">
                  <c:v>54.624098062519984</c:v>
                </c:pt>
                <c:pt idx="2669">
                  <c:v>54.644588947299987</c:v>
                </c:pt>
                <c:pt idx="2670">
                  <c:v>54.669118165969984</c:v>
                </c:pt>
                <c:pt idx="2671">
                  <c:v>54.689594030379986</c:v>
                </c:pt>
                <c:pt idx="2672">
                  <c:v>54.710114002229986</c:v>
                </c:pt>
                <c:pt idx="2673">
                  <c:v>54.734645128249987</c:v>
                </c:pt>
                <c:pt idx="2674">
                  <c:v>54.755121946329986</c:v>
                </c:pt>
                <c:pt idx="2675">
                  <c:v>55.930459976196275</c:v>
                </c:pt>
                <c:pt idx="2676">
                  <c:v>55.930939197540269</c:v>
                </c:pt>
                <c:pt idx="2677">
                  <c:v>55.931408166885355</c:v>
                </c:pt>
                <c:pt idx="2678">
                  <c:v>55.931850194931016</c:v>
                </c:pt>
                <c:pt idx="2679">
                  <c:v>55.932286024093621</c:v>
                </c:pt>
                <c:pt idx="2680">
                  <c:v>55.932732105255106</c:v>
                </c:pt>
                <c:pt idx="2681">
                  <c:v>55.933163166046128</c:v>
                </c:pt>
                <c:pt idx="2682">
                  <c:v>55.9335970878601</c:v>
                </c:pt>
                <c:pt idx="2683">
                  <c:v>55.934027194976785</c:v>
                </c:pt>
                <c:pt idx="2684">
                  <c:v>55.934460163116441</c:v>
                </c:pt>
                <c:pt idx="2685">
                  <c:v>55.934893131256089</c:v>
                </c:pt>
                <c:pt idx="2686">
                  <c:v>55.935348987579331</c:v>
                </c:pt>
                <c:pt idx="2687">
                  <c:v>55.935448169708238</c:v>
                </c:pt>
                <c:pt idx="2688">
                  <c:v>55.935525178909288</c:v>
                </c:pt>
                <c:pt idx="2689">
                  <c:v>55.935602188110337</c:v>
                </c:pt>
                <c:pt idx="2690">
                  <c:v>55.935679197311387</c:v>
                </c:pt>
                <c:pt idx="2691">
                  <c:v>55.935755014419541</c:v>
                </c:pt>
                <c:pt idx="2692">
                  <c:v>55.935832023620591</c:v>
                </c:pt>
                <c:pt idx="2693">
                  <c:v>55.935909032821641</c:v>
                </c:pt>
                <c:pt idx="2694">
                  <c:v>55.935985088348374</c:v>
                </c:pt>
                <c:pt idx="2695">
                  <c:v>55.936061143875108</c:v>
                </c:pt>
                <c:pt idx="2696">
                  <c:v>55.936136960983255</c:v>
                </c:pt>
                <c:pt idx="2697">
                  <c:v>55.936213970184305</c:v>
                </c:pt>
                <c:pt idx="2698">
                  <c:v>55.936290025711045</c:v>
                </c:pt>
                <c:pt idx="2699">
                  <c:v>55.936367034912095</c:v>
                </c:pt>
                <c:pt idx="2700">
                  <c:v>55.936443090438829</c:v>
                </c:pt>
                <c:pt idx="2701">
                  <c:v>55.936519145965555</c:v>
                </c:pt>
                <c:pt idx="2702">
                  <c:v>55.936596155166605</c:v>
                </c:pt>
                <c:pt idx="2703">
                  <c:v>55.936674118041978</c:v>
                </c:pt>
                <c:pt idx="2704">
                  <c:v>55.936751127243028</c:v>
                </c:pt>
                <c:pt idx="2705">
                  <c:v>55.936827182769761</c:v>
                </c:pt>
                <c:pt idx="2706">
                  <c:v>55.936902999877915</c:v>
                </c:pt>
                <c:pt idx="2707">
                  <c:v>55.936978101730325</c:v>
                </c:pt>
                <c:pt idx="2708">
                  <c:v>55.937054157257066</c:v>
                </c:pt>
                <c:pt idx="2709">
                  <c:v>55.93712997436522</c:v>
                </c:pt>
                <c:pt idx="2710">
                  <c:v>55.937206029891961</c:v>
                </c:pt>
                <c:pt idx="2711">
                  <c:v>55.937282085418687</c:v>
                </c:pt>
                <c:pt idx="2712">
                  <c:v>55.93735814094542</c:v>
                </c:pt>
                <c:pt idx="2713">
                  <c:v>55.937434196472161</c:v>
                </c:pt>
                <c:pt idx="2714">
                  <c:v>55.937510013580308</c:v>
                </c:pt>
                <c:pt idx="2715">
                  <c:v>55.937586069107041</c:v>
                </c:pt>
                <c:pt idx="2716">
                  <c:v>55.937662124633775</c:v>
                </c:pt>
                <c:pt idx="2717">
                  <c:v>55.937738180160508</c:v>
                </c:pt>
                <c:pt idx="2718">
                  <c:v>55.937813997268655</c:v>
                </c:pt>
                <c:pt idx="2719">
                  <c:v>55.93788909912108</c:v>
                </c:pt>
                <c:pt idx="2720">
                  <c:v>55.937963962554917</c:v>
                </c:pt>
                <c:pt idx="2721">
                  <c:v>55.938040018081651</c:v>
                </c:pt>
                <c:pt idx="2722">
                  <c:v>55.938116073608391</c:v>
                </c:pt>
                <c:pt idx="2723">
                  <c:v>55.938192129135118</c:v>
                </c:pt>
                <c:pt idx="2724">
                  <c:v>55.938268184661851</c:v>
                </c:pt>
                <c:pt idx="2725">
                  <c:v>55.938344001770005</c:v>
                </c:pt>
                <c:pt idx="2726">
                  <c:v>55.938420057296739</c:v>
                </c:pt>
                <c:pt idx="2727">
                  <c:v>55.938496112823465</c:v>
                </c:pt>
                <c:pt idx="2728">
                  <c:v>55.938572168350206</c:v>
                </c:pt>
                <c:pt idx="2729">
                  <c:v>55.953184127807589</c:v>
                </c:pt>
                <c:pt idx="2730">
                  <c:v>55.973701000213588</c:v>
                </c:pt>
                <c:pt idx="2731">
                  <c:v>55.994208097457886</c:v>
                </c:pt>
                <c:pt idx="2732">
                  <c:v>56.018726110458388</c:v>
                </c:pt>
                <c:pt idx="2733">
                  <c:v>56.039226055145186</c:v>
                </c:pt>
                <c:pt idx="2734">
                  <c:v>56.059728145599188</c:v>
                </c:pt>
                <c:pt idx="2735">
                  <c:v>56.084211111069187</c:v>
                </c:pt>
                <c:pt idx="2736">
                  <c:v>56.104782104492188</c:v>
                </c:pt>
                <c:pt idx="2737">
                  <c:v>56.125281095505187</c:v>
                </c:pt>
                <c:pt idx="2738">
                  <c:v>56.149795055389191</c:v>
                </c:pt>
                <c:pt idx="2739">
                  <c:v>56.170302152633191</c:v>
                </c:pt>
                <c:pt idx="2740">
                  <c:v>56.190806150436188</c:v>
                </c:pt>
                <c:pt idx="2741">
                  <c:v>56.215377092361187</c:v>
                </c:pt>
                <c:pt idx="2742">
                  <c:v>56.235836982727186</c:v>
                </c:pt>
                <c:pt idx="2743">
                  <c:v>56.256340026855185</c:v>
                </c:pt>
                <c:pt idx="2744">
                  <c:v>56.280838966369188</c:v>
                </c:pt>
                <c:pt idx="2745">
                  <c:v>56.301376104355185</c:v>
                </c:pt>
                <c:pt idx="2746">
                  <c:v>56.321877002716185</c:v>
                </c:pt>
                <c:pt idx="2747">
                  <c:v>56.346390962601191</c:v>
                </c:pt>
                <c:pt idx="2748">
                  <c:v>56.366876125335189</c:v>
                </c:pt>
                <c:pt idx="2749">
                  <c:v>56.38743615150419</c:v>
                </c:pt>
                <c:pt idx="2750">
                  <c:v>56.41192102432219</c:v>
                </c:pt>
                <c:pt idx="2751">
                  <c:v>56.432418107986187</c:v>
                </c:pt>
                <c:pt idx="2752">
                  <c:v>56.452939033508187</c:v>
                </c:pt>
                <c:pt idx="2753">
                  <c:v>56.477452993393186</c:v>
                </c:pt>
                <c:pt idx="2754">
                  <c:v>56.497961044311189</c:v>
                </c:pt>
                <c:pt idx="2755">
                  <c:v>56.518460988998186</c:v>
                </c:pt>
                <c:pt idx="2756">
                  <c:v>56.54297709465019</c:v>
                </c:pt>
                <c:pt idx="2757">
                  <c:v>56.56351304054219</c:v>
                </c:pt>
                <c:pt idx="2758">
                  <c:v>56.584015130997187</c:v>
                </c:pt>
                <c:pt idx="2759">
                  <c:v>56.608524084091187</c:v>
                </c:pt>
                <c:pt idx="2760">
                  <c:v>56.629038095474186</c:v>
                </c:pt>
                <c:pt idx="2761">
                  <c:v>56.649521112442187</c:v>
                </c:pt>
                <c:pt idx="2762">
                  <c:v>56.67404913902319</c:v>
                </c:pt>
                <c:pt idx="2763">
                  <c:v>56.694564104080186</c:v>
                </c:pt>
                <c:pt idx="2764">
                  <c:v>56.715067148208185</c:v>
                </c:pt>
                <c:pt idx="2765">
                  <c:v>56.739578962326185</c:v>
                </c:pt>
                <c:pt idx="2766">
                  <c:v>56.760094165802187</c:v>
                </c:pt>
                <c:pt idx="2767">
                  <c:v>56.780613183975191</c:v>
                </c:pt>
                <c:pt idx="2768">
                  <c:v>56.805129051208191</c:v>
                </c:pt>
                <c:pt idx="2769">
                  <c:v>56.825638055801186</c:v>
                </c:pt>
                <c:pt idx="2770">
                  <c:v>56.846179962158189</c:v>
                </c:pt>
                <c:pt idx="2771">
                  <c:v>56.87063312530519</c:v>
                </c:pt>
                <c:pt idx="2772">
                  <c:v>56.891159057617188</c:v>
                </c:pt>
                <c:pt idx="2773">
                  <c:v>56.91166114807119</c:v>
                </c:pt>
                <c:pt idx="2774">
                  <c:v>56.93617415427719</c:v>
                </c:pt>
                <c:pt idx="2775">
                  <c:v>56.956688165667188</c:v>
                </c:pt>
                <c:pt idx="2776">
                  <c:v>56.977214097977189</c:v>
                </c:pt>
                <c:pt idx="2777">
                  <c:v>57.001731157307191</c:v>
                </c:pt>
                <c:pt idx="2778">
                  <c:v>57.022247076037189</c:v>
                </c:pt>
                <c:pt idx="2779">
                  <c:v>57.042742013927189</c:v>
                </c:pt>
                <c:pt idx="2780">
                  <c:v>57.067247152327191</c:v>
                </c:pt>
                <c:pt idx="2781">
                  <c:v>57.087741136547187</c:v>
                </c:pt>
                <c:pt idx="2782">
                  <c:v>57.108265161517188</c:v>
                </c:pt>
                <c:pt idx="2783">
                  <c:v>57.132775068287188</c:v>
                </c:pt>
                <c:pt idx="2784">
                  <c:v>57.153290033337186</c:v>
                </c:pt>
                <c:pt idx="2785">
                  <c:v>57.173797130587189</c:v>
                </c:pt>
                <c:pt idx="2786">
                  <c:v>57.198302030567191</c:v>
                </c:pt>
                <c:pt idx="2787">
                  <c:v>57.218846082687186</c:v>
                </c:pt>
                <c:pt idx="2788">
                  <c:v>57.239353179927186</c:v>
                </c:pt>
                <c:pt idx="2789">
                  <c:v>57.263877153397189</c:v>
                </c:pt>
                <c:pt idx="2790">
                  <c:v>57.284443140027186</c:v>
                </c:pt>
                <c:pt idx="2791">
                  <c:v>57.304886102677187</c:v>
                </c:pt>
                <c:pt idx="2792">
                  <c:v>57.329403162007189</c:v>
                </c:pt>
                <c:pt idx="2793">
                  <c:v>57.34991717338719</c:v>
                </c:pt>
                <c:pt idx="2794">
                  <c:v>57.370450973507189</c:v>
                </c:pt>
                <c:pt idx="2795">
                  <c:v>57.394924163817187</c:v>
                </c:pt>
                <c:pt idx="2796">
                  <c:v>57.415452003477185</c:v>
                </c:pt>
                <c:pt idx="2797">
                  <c:v>57.435930013657185</c:v>
                </c:pt>
                <c:pt idx="2798">
                  <c:v>57.460464000697186</c:v>
                </c:pt>
                <c:pt idx="2799">
                  <c:v>57.480992078777192</c:v>
                </c:pt>
                <c:pt idx="2800">
                  <c:v>57.501490116117189</c:v>
                </c:pt>
                <c:pt idx="2801">
                  <c:v>57.52599096297719</c:v>
                </c:pt>
                <c:pt idx="2802">
                  <c:v>57.546514987947191</c:v>
                </c:pt>
                <c:pt idx="2803">
                  <c:v>57.567011117937184</c:v>
                </c:pt>
                <c:pt idx="2804">
                  <c:v>57.591508150097191</c:v>
                </c:pt>
                <c:pt idx="2805">
                  <c:v>57.612044095997192</c:v>
                </c:pt>
                <c:pt idx="2806">
                  <c:v>57.632539033887191</c:v>
                </c:pt>
                <c:pt idx="2807">
                  <c:v>57.657052993777185</c:v>
                </c:pt>
                <c:pt idx="2808">
                  <c:v>57.677589178087189</c:v>
                </c:pt>
                <c:pt idx="2809">
                  <c:v>57.698070049287189</c:v>
                </c:pt>
                <c:pt idx="2810">
                  <c:v>57.72260117530719</c:v>
                </c:pt>
                <c:pt idx="2811">
                  <c:v>57.74312114715719</c:v>
                </c:pt>
                <c:pt idx="2812">
                  <c:v>57.763637065887188</c:v>
                </c:pt>
                <c:pt idx="2813">
                  <c:v>57.788130044937191</c:v>
                </c:pt>
                <c:pt idx="2814">
                  <c:v>57.808629035947185</c:v>
                </c:pt>
                <c:pt idx="2815">
                  <c:v>57.829167127607185</c:v>
                </c:pt>
                <c:pt idx="2816">
                  <c:v>57.853666067127186</c:v>
                </c:pt>
                <c:pt idx="2817">
                  <c:v>57.874176025387186</c:v>
                </c:pt>
                <c:pt idx="2818">
                  <c:v>57.89471006393719</c:v>
                </c:pt>
                <c:pt idx="2819">
                  <c:v>57.91920804977719</c:v>
                </c:pt>
                <c:pt idx="2820">
                  <c:v>57.939717054367186</c:v>
                </c:pt>
                <c:pt idx="2821">
                  <c:v>57.96025300025719</c:v>
                </c:pt>
                <c:pt idx="2822">
                  <c:v>57.984724998477191</c:v>
                </c:pt>
                <c:pt idx="2823">
                  <c:v>58.005246162417187</c:v>
                </c:pt>
                <c:pt idx="2824">
                  <c:v>58.025753021237186</c:v>
                </c:pt>
                <c:pt idx="2825">
                  <c:v>58.050256967547185</c:v>
                </c:pt>
                <c:pt idx="2826">
                  <c:v>58.070748090747188</c:v>
                </c:pt>
                <c:pt idx="2827">
                  <c:v>58.091319084167189</c:v>
                </c:pt>
                <c:pt idx="2828">
                  <c:v>58.11580610275719</c:v>
                </c:pt>
                <c:pt idx="2829">
                  <c:v>58.136312007907186</c:v>
                </c:pt>
                <c:pt idx="2830">
                  <c:v>58.156835079197187</c:v>
                </c:pt>
                <c:pt idx="2831">
                  <c:v>58.181338071827184</c:v>
                </c:pt>
                <c:pt idx="2832">
                  <c:v>58.20184206962719</c:v>
                </c:pt>
                <c:pt idx="2833">
                  <c:v>58.22236418723719</c:v>
                </c:pt>
                <c:pt idx="2834">
                  <c:v>58.246842145917185</c:v>
                </c:pt>
                <c:pt idx="2835">
                  <c:v>58.267377138137185</c:v>
                </c:pt>
                <c:pt idx="2836">
                  <c:v>58.287934064867187</c:v>
                </c:pt>
                <c:pt idx="2837">
                  <c:v>58.312381029127188</c:v>
                </c:pt>
                <c:pt idx="2838">
                  <c:v>58.332926988597187</c:v>
                </c:pt>
                <c:pt idx="2839">
                  <c:v>58.353527069087185</c:v>
                </c:pt>
                <c:pt idx="2840">
                  <c:v>58.377932071687191</c:v>
                </c:pt>
                <c:pt idx="2841">
                  <c:v>58.398461103437185</c:v>
                </c:pt>
                <c:pt idx="2842">
                  <c:v>58.418966054917185</c:v>
                </c:pt>
                <c:pt idx="2843">
                  <c:v>58.443464994427188</c:v>
                </c:pt>
                <c:pt idx="2844">
                  <c:v>58.463982105257188</c:v>
                </c:pt>
                <c:pt idx="2845">
                  <c:v>58.48448705672719</c:v>
                </c:pt>
                <c:pt idx="2846">
                  <c:v>58.50898504256719</c:v>
                </c:pt>
                <c:pt idx="2847">
                  <c:v>58.529515027997185</c:v>
                </c:pt>
                <c:pt idx="2848">
                  <c:v>58.550045967097191</c:v>
                </c:pt>
                <c:pt idx="2849">
                  <c:v>58.574536085127185</c:v>
                </c:pt>
                <c:pt idx="2850">
                  <c:v>58.595048189167187</c:v>
                </c:pt>
                <c:pt idx="2851">
                  <c:v>58.61556911468719</c:v>
                </c:pt>
                <c:pt idx="2852">
                  <c:v>58.640058040617191</c:v>
                </c:pt>
                <c:pt idx="2853">
                  <c:v>58.660578966137187</c:v>
                </c:pt>
                <c:pt idx="2854">
                  <c:v>58.681107044217185</c:v>
                </c:pt>
                <c:pt idx="2855">
                  <c:v>58.705579042437186</c:v>
                </c:pt>
                <c:pt idx="2856">
                  <c:v>58.72610306739719</c:v>
                </c:pt>
                <c:pt idx="2857">
                  <c:v>58.746628999707191</c:v>
                </c:pt>
                <c:pt idx="2858">
                  <c:v>58.771138191227188</c:v>
                </c:pt>
                <c:pt idx="2859">
                  <c:v>58.791651010517185</c:v>
                </c:pt>
                <c:pt idx="2860">
                  <c:v>58.812160968777185</c:v>
                </c:pt>
                <c:pt idx="2861">
                  <c:v>58.836657047267188</c:v>
                </c:pt>
                <c:pt idx="2862">
                  <c:v>58.857146024707191</c:v>
                </c:pt>
                <c:pt idx="2863">
                  <c:v>58.877602100377189</c:v>
                </c:pt>
                <c:pt idx="2864">
                  <c:v>58.902146100997186</c:v>
                </c:pt>
                <c:pt idx="2865">
                  <c:v>58.922720193867185</c:v>
                </c:pt>
                <c:pt idx="2866">
                  <c:v>58.943245172497186</c:v>
                </c:pt>
                <c:pt idx="2867">
                  <c:v>58.96771812438719</c:v>
                </c:pt>
                <c:pt idx="2868">
                  <c:v>58.988248109817185</c:v>
                </c:pt>
                <c:pt idx="2869">
                  <c:v>59.008769035337188</c:v>
                </c:pt>
                <c:pt idx="2870">
                  <c:v>59.033236980437188</c:v>
                </c:pt>
                <c:pt idx="2871">
                  <c:v>59.053760051727188</c:v>
                </c:pt>
                <c:pt idx="2872">
                  <c:v>59.07427716254719</c:v>
                </c:pt>
                <c:pt idx="2873">
                  <c:v>59.098767995837186</c:v>
                </c:pt>
                <c:pt idx="2874">
                  <c:v>59.119302034377185</c:v>
                </c:pt>
                <c:pt idx="2875">
                  <c:v>59.139928102497187</c:v>
                </c:pt>
                <c:pt idx="2876">
                  <c:v>59.16431307792719</c:v>
                </c:pt>
                <c:pt idx="2877">
                  <c:v>59.184849977497187</c:v>
                </c:pt>
                <c:pt idx="2878">
                  <c:v>59.205355167387189</c:v>
                </c:pt>
                <c:pt idx="2879">
                  <c:v>59.229847192767188</c:v>
                </c:pt>
                <c:pt idx="2880">
                  <c:v>59.250339984897188</c:v>
                </c:pt>
                <c:pt idx="2881">
                  <c:v>59.270879030227185</c:v>
                </c:pt>
                <c:pt idx="2882">
                  <c:v>59.29539704322719</c:v>
                </c:pt>
                <c:pt idx="2883">
                  <c:v>59.31589007377719</c:v>
                </c:pt>
                <c:pt idx="2884">
                  <c:v>59.336408138277186</c:v>
                </c:pt>
                <c:pt idx="2885">
                  <c:v>59.360913991927191</c:v>
                </c:pt>
                <c:pt idx="2886">
                  <c:v>59.381450176237188</c:v>
                </c:pt>
                <c:pt idx="2887">
                  <c:v>59.402018070217188</c:v>
                </c:pt>
                <c:pt idx="2888">
                  <c:v>59.426467180247187</c:v>
                </c:pt>
                <c:pt idx="2889">
                  <c:v>59.446981191637185</c:v>
                </c:pt>
                <c:pt idx="2890">
                  <c:v>59.467516183857185</c:v>
                </c:pt>
                <c:pt idx="2891">
                  <c:v>59.491991043087189</c:v>
                </c:pt>
                <c:pt idx="2892">
                  <c:v>59.512506008147184</c:v>
                </c:pt>
                <c:pt idx="2893">
                  <c:v>59.533025979997191</c:v>
                </c:pt>
                <c:pt idx="2894">
                  <c:v>59.557538986207192</c:v>
                </c:pt>
                <c:pt idx="2895">
                  <c:v>59.578036069867188</c:v>
                </c:pt>
                <c:pt idx="2896">
                  <c:v>59.598562002177189</c:v>
                </c:pt>
                <c:pt idx="2897">
                  <c:v>59.62306118011719</c:v>
                </c:pt>
                <c:pt idx="2898">
                  <c:v>59.643570184707187</c:v>
                </c:pt>
                <c:pt idx="2899">
                  <c:v>59.66410398483719</c:v>
                </c:pt>
                <c:pt idx="2900">
                  <c:v>59.688596010207185</c:v>
                </c:pt>
                <c:pt idx="2901">
                  <c:v>59.709084987637191</c:v>
                </c:pt>
                <c:pt idx="2902">
                  <c:v>59.72962903976719</c:v>
                </c:pt>
                <c:pt idx="2903">
                  <c:v>59.754117012027187</c:v>
                </c:pt>
                <c:pt idx="2904">
                  <c:v>59.77467703819719</c:v>
                </c:pt>
                <c:pt idx="2905">
                  <c:v>59.795153141017188</c:v>
                </c:pt>
                <c:pt idx="2906">
                  <c:v>59.81964302062719</c:v>
                </c:pt>
                <c:pt idx="2907">
                  <c:v>59.840217113497189</c:v>
                </c:pt>
                <c:pt idx="2908">
                  <c:v>59.860702037807187</c:v>
                </c:pt>
                <c:pt idx="2909">
                  <c:v>59.885194063187186</c:v>
                </c:pt>
                <c:pt idx="2910">
                  <c:v>59.90573406219719</c:v>
                </c:pt>
                <c:pt idx="2911">
                  <c:v>59.92622613906719</c:v>
                </c:pt>
                <c:pt idx="2912">
                  <c:v>59.950733184817189</c:v>
                </c:pt>
                <c:pt idx="2913">
                  <c:v>59.97127699851719</c:v>
                </c:pt>
                <c:pt idx="2914">
                  <c:v>59.991755962367186</c:v>
                </c:pt>
                <c:pt idx="2915">
                  <c:v>60.016241073607191</c:v>
                </c:pt>
                <c:pt idx="2916">
                  <c:v>60.036792039867187</c:v>
                </c:pt>
                <c:pt idx="2917">
                  <c:v>60.057285070417187</c:v>
                </c:pt>
                <c:pt idx="2918">
                  <c:v>60.08179402351719</c:v>
                </c:pt>
                <c:pt idx="2919">
                  <c:v>60.10231614112719</c:v>
                </c:pt>
                <c:pt idx="2920">
                  <c:v>60.122811079027187</c:v>
                </c:pt>
                <c:pt idx="2921">
                  <c:v>60.14732217788719</c:v>
                </c:pt>
                <c:pt idx="2922">
                  <c:v>60.167860984807191</c:v>
                </c:pt>
                <c:pt idx="2923">
                  <c:v>60.18837714195719</c:v>
                </c:pt>
                <c:pt idx="2924">
                  <c:v>60.212846040727186</c:v>
                </c:pt>
                <c:pt idx="2925">
                  <c:v>60.233386039737191</c:v>
                </c:pt>
                <c:pt idx="2926">
                  <c:v>60.253903150557186</c:v>
                </c:pt>
                <c:pt idx="2927">
                  <c:v>60.278380155567191</c:v>
                </c:pt>
                <c:pt idx="2928">
                  <c:v>60.298935174937185</c:v>
                </c:pt>
                <c:pt idx="2929">
                  <c:v>60.319439172747188</c:v>
                </c:pt>
                <c:pt idx="2930">
                  <c:v>60.343913078307189</c:v>
                </c:pt>
                <c:pt idx="2931">
                  <c:v>60.364490985867185</c:v>
                </c:pt>
                <c:pt idx="2932">
                  <c:v>60.384957075117185</c:v>
                </c:pt>
                <c:pt idx="2933">
                  <c:v>60.409461021427191</c:v>
                </c:pt>
                <c:pt idx="2934">
                  <c:v>60.429987192157185</c:v>
                </c:pt>
                <c:pt idx="2935">
                  <c:v>60.450509071347184</c:v>
                </c:pt>
                <c:pt idx="2936">
                  <c:v>60.474975109097187</c:v>
                </c:pt>
                <c:pt idx="2937">
                  <c:v>60.495501041417185</c:v>
                </c:pt>
                <c:pt idx="2938">
                  <c:v>60.516039133067189</c:v>
                </c:pt>
                <c:pt idx="2939">
                  <c:v>60.540527105327186</c:v>
                </c:pt>
                <c:pt idx="2940">
                  <c:v>60.561053037647184</c:v>
                </c:pt>
                <c:pt idx="2941">
                  <c:v>60.581561088557187</c:v>
                </c:pt>
                <c:pt idx="2942">
                  <c:v>60.606062173847185</c:v>
                </c:pt>
                <c:pt idx="2943">
                  <c:v>60.62660503387719</c:v>
                </c:pt>
                <c:pt idx="2944">
                  <c:v>60.647065162657185</c:v>
                </c:pt>
                <c:pt idx="2945">
                  <c:v>60.671559095387188</c:v>
                </c:pt>
                <c:pt idx="2946">
                  <c:v>60.692099094387189</c:v>
                </c:pt>
                <c:pt idx="2947">
                  <c:v>60.712614059447191</c:v>
                </c:pt>
                <c:pt idx="2948">
                  <c:v>60.737091064457189</c:v>
                </c:pt>
                <c:pt idx="2949">
                  <c:v>60.757647037507191</c:v>
                </c:pt>
                <c:pt idx="2950">
                  <c:v>60.778146028517185</c:v>
                </c:pt>
                <c:pt idx="2951">
                  <c:v>60.802633047107186</c:v>
                </c:pt>
                <c:pt idx="2952">
                  <c:v>60.82317209243719</c:v>
                </c:pt>
                <c:pt idx="2953">
                  <c:v>60.843687057497185</c:v>
                </c:pt>
                <c:pt idx="2954">
                  <c:v>60.868162155147189</c:v>
                </c:pt>
                <c:pt idx="2955">
                  <c:v>60.888696193697186</c:v>
                </c:pt>
                <c:pt idx="2956">
                  <c:v>60.909216165547186</c:v>
                </c:pt>
                <c:pt idx="2957">
                  <c:v>60.933693170547187</c:v>
                </c:pt>
                <c:pt idx="2958">
                  <c:v>62.740473031997666</c:v>
                </c:pt>
                <c:pt idx="2959">
                  <c:v>62.74094700813292</c:v>
                </c:pt>
                <c:pt idx="2960">
                  <c:v>62.741408109664896</c:v>
                </c:pt>
                <c:pt idx="2961">
                  <c:v>62.741835117340067</c:v>
                </c:pt>
                <c:pt idx="2962">
                  <c:v>62.742257118225076</c:v>
                </c:pt>
                <c:pt idx="2963">
                  <c:v>62.742675065994248</c:v>
                </c:pt>
                <c:pt idx="2964">
                  <c:v>62.743096113204942</c:v>
                </c:pt>
                <c:pt idx="2965">
                  <c:v>62.74351596832274</c:v>
                </c:pt>
                <c:pt idx="2966">
                  <c:v>62.743939161300652</c:v>
                </c:pt>
                <c:pt idx="2967">
                  <c:v>62.744356155395486</c:v>
                </c:pt>
                <c:pt idx="2968">
                  <c:v>62.744775056838982</c:v>
                </c:pt>
                <c:pt idx="2969">
                  <c:v>62.74519300460814</c:v>
                </c:pt>
                <c:pt idx="2970">
                  <c:v>62.745445966720567</c:v>
                </c:pt>
                <c:pt idx="2971">
                  <c:v>62.745521068572977</c:v>
                </c:pt>
                <c:pt idx="2972">
                  <c:v>62.745596170425401</c:v>
                </c:pt>
                <c:pt idx="2973">
                  <c:v>62.745670080184922</c:v>
                </c:pt>
                <c:pt idx="2974">
                  <c:v>62.745743989944437</c:v>
                </c:pt>
                <c:pt idx="2975">
                  <c:v>62.745818138122551</c:v>
                </c:pt>
                <c:pt idx="2976">
                  <c:v>62.745895147323601</c:v>
                </c:pt>
                <c:pt idx="2977">
                  <c:v>62.745972156524651</c:v>
                </c:pt>
                <c:pt idx="2978">
                  <c:v>62.74605011940001</c:v>
                </c:pt>
                <c:pt idx="2979">
                  <c:v>62.74612712860106</c:v>
                </c:pt>
                <c:pt idx="2980">
                  <c:v>62.746203184127786</c:v>
                </c:pt>
                <c:pt idx="2981">
                  <c:v>62.746279001235948</c:v>
                </c:pt>
                <c:pt idx="2982">
                  <c:v>62.746355056762681</c:v>
                </c:pt>
                <c:pt idx="2983">
                  <c:v>62.746431112289422</c:v>
                </c:pt>
                <c:pt idx="2984">
                  <c:v>62.746507167816148</c:v>
                </c:pt>
                <c:pt idx="2985">
                  <c:v>62.746582031249986</c:v>
                </c:pt>
                <c:pt idx="2986">
                  <c:v>62.746658086776719</c:v>
                </c:pt>
                <c:pt idx="2987">
                  <c:v>62.746734142303445</c:v>
                </c:pt>
                <c:pt idx="2988">
                  <c:v>62.746810197830186</c:v>
                </c:pt>
                <c:pt idx="2989">
                  <c:v>62.746885061264017</c:v>
                </c:pt>
                <c:pt idx="2990">
                  <c:v>62.746961116790757</c:v>
                </c:pt>
                <c:pt idx="2991">
                  <c:v>62.747035980224602</c:v>
                </c:pt>
                <c:pt idx="2992">
                  <c:v>62.747112035751329</c:v>
                </c:pt>
                <c:pt idx="2993">
                  <c:v>62.747189044952378</c:v>
                </c:pt>
                <c:pt idx="2994">
                  <c:v>62.747265100479112</c:v>
                </c:pt>
                <c:pt idx="2995">
                  <c:v>62.74733996391295</c:v>
                </c:pt>
                <c:pt idx="2996">
                  <c:v>62.747416019439676</c:v>
                </c:pt>
                <c:pt idx="2997">
                  <c:v>62.747492074966416</c:v>
                </c:pt>
                <c:pt idx="2998">
                  <c:v>62.74756813049315</c:v>
                </c:pt>
                <c:pt idx="2999">
                  <c:v>62.747644186019876</c:v>
                </c:pt>
                <c:pt idx="3000">
                  <c:v>62.747720003128038</c:v>
                </c:pt>
                <c:pt idx="3001">
                  <c:v>62.747796058654771</c:v>
                </c:pt>
                <c:pt idx="3002">
                  <c:v>62.747872114181511</c:v>
                </c:pt>
                <c:pt idx="3003">
                  <c:v>62.747946977615342</c:v>
                </c:pt>
                <c:pt idx="3004">
                  <c:v>62.748023033142076</c:v>
                </c:pt>
                <c:pt idx="3005">
                  <c:v>62.748098134994486</c:v>
                </c:pt>
                <c:pt idx="3006">
                  <c:v>62.748174190521226</c:v>
                </c:pt>
                <c:pt idx="3007">
                  <c:v>62.74825000762938</c:v>
                </c:pt>
                <c:pt idx="3008">
                  <c:v>62.748345136642442</c:v>
                </c:pt>
                <c:pt idx="3009">
                  <c:v>62.748421192169182</c:v>
                </c:pt>
                <c:pt idx="3010">
                  <c:v>62.74849700927733</c:v>
                </c:pt>
                <c:pt idx="3011">
                  <c:v>62.748573064804056</c:v>
                </c:pt>
                <c:pt idx="3012">
                  <c:v>62.74864816665648</c:v>
                </c:pt>
                <c:pt idx="3013">
                  <c:v>62.748723983764641</c:v>
                </c:pt>
                <c:pt idx="3014">
                  <c:v>62.748800039291368</c:v>
                </c:pt>
                <c:pt idx="3015">
                  <c:v>62.748875141143792</c:v>
                </c:pt>
                <c:pt idx="3016">
                  <c:v>62.748951196670518</c:v>
                </c:pt>
                <c:pt idx="3017">
                  <c:v>62.749027013778672</c:v>
                </c:pt>
                <c:pt idx="3018">
                  <c:v>62.749103069305406</c:v>
                </c:pt>
                <c:pt idx="3019">
                  <c:v>62.749179124832139</c:v>
                </c:pt>
                <c:pt idx="3020">
                  <c:v>62.749258995056138</c:v>
                </c:pt>
                <c:pt idx="3021">
                  <c:v>62.749335050582872</c:v>
                </c:pt>
                <c:pt idx="3022">
                  <c:v>62.749412059783921</c:v>
                </c:pt>
                <c:pt idx="3023">
                  <c:v>62.749488115310662</c:v>
                </c:pt>
                <c:pt idx="3024">
                  <c:v>62.749564170837388</c:v>
                </c:pt>
                <c:pt idx="3025">
                  <c:v>62.749639987945542</c:v>
                </c:pt>
                <c:pt idx="3026">
                  <c:v>62.749716043472276</c:v>
                </c:pt>
                <c:pt idx="3027">
                  <c:v>62.749792098999009</c:v>
                </c:pt>
                <c:pt idx="3028">
                  <c:v>62.749868154525736</c:v>
                </c:pt>
                <c:pt idx="3029">
                  <c:v>62.749943971633897</c:v>
                </c:pt>
                <c:pt idx="3030">
                  <c:v>62.750022172927828</c:v>
                </c:pt>
                <c:pt idx="3031">
                  <c:v>62.750097990036032</c:v>
                </c:pt>
                <c:pt idx="3032">
                  <c:v>62.75017404556273</c:v>
                </c:pt>
                <c:pt idx="3033">
                  <c:v>62.750250101089428</c:v>
                </c:pt>
                <c:pt idx="3034">
                  <c:v>62.750326156616232</c:v>
                </c:pt>
                <c:pt idx="3035">
                  <c:v>62.75040197372433</c:v>
                </c:pt>
                <c:pt idx="3036">
                  <c:v>62.750478982925429</c:v>
                </c:pt>
                <c:pt idx="3037">
                  <c:v>62.750555038452127</c:v>
                </c:pt>
                <c:pt idx="3038">
                  <c:v>62.750631093978832</c:v>
                </c:pt>
                <c:pt idx="3039">
                  <c:v>62.750707149505629</c:v>
                </c:pt>
                <c:pt idx="3040">
                  <c:v>62.750782966613727</c:v>
                </c:pt>
                <c:pt idx="3041">
                  <c:v>62.770629167556727</c:v>
                </c:pt>
                <c:pt idx="3042">
                  <c:v>62.79113197326663</c:v>
                </c:pt>
                <c:pt idx="3043">
                  <c:v>62.811460018157931</c:v>
                </c:pt>
                <c:pt idx="3044">
                  <c:v>62.836038112640331</c:v>
                </c:pt>
                <c:pt idx="3045">
                  <c:v>62.856590986251732</c:v>
                </c:pt>
                <c:pt idx="3046">
                  <c:v>62.877140045165731</c:v>
                </c:pt>
                <c:pt idx="3047">
                  <c:v>62.901679039001728</c:v>
                </c:pt>
                <c:pt idx="3048">
                  <c:v>62.922209024429726</c:v>
                </c:pt>
                <c:pt idx="3049">
                  <c:v>62.942644119262731</c:v>
                </c:pt>
                <c:pt idx="3050">
                  <c:v>62.96722817420973</c:v>
                </c:pt>
                <c:pt idx="3051">
                  <c:v>62.987737178802732</c:v>
                </c:pt>
                <c:pt idx="3052">
                  <c:v>63.008221149444729</c:v>
                </c:pt>
                <c:pt idx="3053">
                  <c:v>63.032759189605727</c:v>
                </c:pt>
                <c:pt idx="3054">
                  <c:v>63.053280115127727</c:v>
                </c:pt>
                <c:pt idx="3055">
                  <c:v>63.073750019073728</c:v>
                </c:pt>
                <c:pt idx="3056">
                  <c:v>63.098283052444728</c:v>
                </c:pt>
                <c:pt idx="3057">
                  <c:v>63.118777990340732</c:v>
                </c:pt>
                <c:pt idx="3058">
                  <c:v>63.139301061630732</c:v>
                </c:pt>
                <c:pt idx="3059">
                  <c:v>63.163829088210726</c:v>
                </c:pt>
                <c:pt idx="3060">
                  <c:v>63.184329986572727</c:v>
                </c:pt>
                <c:pt idx="3061">
                  <c:v>63.204822063445732</c:v>
                </c:pt>
                <c:pt idx="3062">
                  <c:v>63.22933197021473</c:v>
                </c:pt>
                <c:pt idx="3063">
                  <c:v>63.249862194061727</c:v>
                </c:pt>
                <c:pt idx="3064">
                  <c:v>63.270359039306726</c:v>
                </c:pt>
                <c:pt idx="3065">
                  <c:v>63.294881105422732</c:v>
                </c:pt>
                <c:pt idx="3066">
                  <c:v>63.315380096435732</c:v>
                </c:pt>
                <c:pt idx="3067">
                  <c:v>63.335870981216729</c:v>
                </c:pt>
                <c:pt idx="3068">
                  <c:v>63.36043000221273</c:v>
                </c:pt>
                <c:pt idx="3069">
                  <c:v>63.380952119827732</c:v>
                </c:pt>
                <c:pt idx="3070">
                  <c:v>63.401487112045729</c:v>
                </c:pt>
                <c:pt idx="3071">
                  <c:v>63.425980091094729</c:v>
                </c:pt>
                <c:pt idx="3072">
                  <c:v>63.44648313522373</c:v>
                </c:pt>
                <c:pt idx="3073">
                  <c:v>63.466974020004727</c:v>
                </c:pt>
                <c:pt idx="3074">
                  <c:v>63.491465091705727</c:v>
                </c:pt>
                <c:pt idx="3075">
                  <c:v>63.512006998061729</c:v>
                </c:pt>
                <c:pt idx="3076">
                  <c:v>63.532503128051729</c:v>
                </c:pt>
                <c:pt idx="3077">
                  <c:v>63.556992053985731</c:v>
                </c:pt>
                <c:pt idx="3078">
                  <c:v>63.577480077743729</c:v>
                </c:pt>
                <c:pt idx="3079">
                  <c:v>63.598064184188729</c:v>
                </c:pt>
                <c:pt idx="3080">
                  <c:v>63.622581005096727</c:v>
                </c:pt>
                <c:pt idx="3081">
                  <c:v>63.643083095550729</c:v>
                </c:pt>
                <c:pt idx="3082">
                  <c:v>63.663578033447727</c:v>
                </c:pt>
                <c:pt idx="3083">
                  <c:v>63.688112974166728</c:v>
                </c:pt>
                <c:pt idx="3084">
                  <c:v>63.708605051040728</c:v>
                </c:pt>
                <c:pt idx="3085">
                  <c:v>63.729103088378729</c:v>
                </c:pt>
                <c:pt idx="3086">
                  <c:v>63.753628969196726</c:v>
                </c:pt>
                <c:pt idx="3087">
                  <c:v>63.774130105976731</c:v>
                </c:pt>
                <c:pt idx="3088">
                  <c:v>63.798645019526731</c:v>
                </c:pt>
                <c:pt idx="3089">
                  <c:v>63.819139003756732</c:v>
                </c:pt>
                <c:pt idx="3090">
                  <c:v>63.839557170866726</c:v>
                </c:pt>
                <c:pt idx="3091">
                  <c:v>63.86415004730673</c:v>
                </c:pt>
                <c:pt idx="3092">
                  <c:v>63.884711027146729</c:v>
                </c:pt>
                <c:pt idx="3093">
                  <c:v>63.905204057696729</c:v>
                </c:pt>
                <c:pt idx="3094">
                  <c:v>63.929737091066727</c:v>
                </c:pt>
                <c:pt idx="3095">
                  <c:v>63.950237035746731</c:v>
                </c:pt>
                <c:pt idx="3096">
                  <c:v>63.970733165736732</c:v>
                </c:pt>
                <c:pt idx="3097">
                  <c:v>63.99523615836673</c:v>
                </c:pt>
                <c:pt idx="3098">
                  <c:v>64.015761137006734</c:v>
                </c:pt>
                <c:pt idx="3099">
                  <c:v>64.036286115646732</c:v>
                </c:pt>
                <c:pt idx="3100">
                  <c:v>64.060796976086735</c:v>
                </c:pt>
                <c:pt idx="3101">
                  <c:v>64.081326007846741</c:v>
                </c:pt>
                <c:pt idx="3102">
                  <c:v>64.101830005646747</c:v>
                </c:pt>
                <c:pt idx="3103">
                  <c:v>64.126320123676749</c:v>
                </c:pt>
                <c:pt idx="3104">
                  <c:v>64.146835088726746</c:v>
                </c:pt>
                <c:pt idx="3105">
                  <c:v>64.167339086536742</c:v>
                </c:pt>
                <c:pt idx="3106">
                  <c:v>64.191848039626748</c:v>
                </c:pt>
                <c:pt idx="3107">
                  <c:v>64.212375164036757</c:v>
                </c:pt>
                <c:pt idx="3108">
                  <c:v>64.232788085936761</c:v>
                </c:pt>
                <c:pt idx="3109">
                  <c:v>64.257425069806757</c:v>
                </c:pt>
                <c:pt idx="3110">
                  <c:v>64.277904987336754</c:v>
                </c:pt>
                <c:pt idx="3111">
                  <c:v>64.298418998716755</c:v>
                </c:pt>
                <c:pt idx="3112">
                  <c:v>64.322925090786754</c:v>
                </c:pt>
                <c:pt idx="3113">
                  <c:v>64.343473196026764</c:v>
                </c:pt>
                <c:pt idx="3114">
                  <c:v>64.36394715308677</c:v>
                </c:pt>
                <c:pt idx="3115">
                  <c:v>64.388447046276767</c:v>
                </c:pt>
                <c:pt idx="3116">
                  <c:v>64.408962965006765</c:v>
                </c:pt>
                <c:pt idx="3117">
                  <c:v>64.42949008941676</c:v>
                </c:pt>
                <c:pt idx="3118">
                  <c:v>64.453967094416754</c:v>
                </c:pt>
                <c:pt idx="3119">
                  <c:v>64.474514961246754</c:v>
                </c:pt>
                <c:pt idx="3120">
                  <c:v>64.495016098026753</c:v>
                </c:pt>
                <c:pt idx="3121">
                  <c:v>64.519524097446748</c:v>
                </c:pt>
                <c:pt idx="3122">
                  <c:v>64.540040016176746</c:v>
                </c:pt>
                <c:pt idx="3123">
                  <c:v>64.56053614616674</c:v>
                </c:pt>
                <c:pt idx="3124">
                  <c:v>64.585050106046737</c:v>
                </c:pt>
                <c:pt idx="3125">
                  <c:v>64.605561971666731</c:v>
                </c:pt>
                <c:pt idx="3126">
                  <c:v>64.626067161556733</c:v>
                </c:pt>
                <c:pt idx="3127">
                  <c:v>64.650590181346729</c:v>
                </c:pt>
                <c:pt idx="3128">
                  <c:v>64.671116113666727</c:v>
                </c:pt>
                <c:pt idx="3129">
                  <c:v>64.691615104676728</c:v>
                </c:pt>
                <c:pt idx="3130">
                  <c:v>64.716125965116731</c:v>
                </c:pt>
                <c:pt idx="3131">
                  <c:v>64.73664212226673</c:v>
                </c:pt>
                <c:pt idx="3132">
                  <c:v>64.757138013836723</c:v>
                </c:pt>
                <c:pt idx="3133">
                  <c:v>64.781633138656716</c:v>
                </c:pt>
                <c:pt idx="3134">
                  <c:v>64.802154064176719</c:v>
                </c:pt>
                <c:pt idx="3135">
                  <c:v>64.822645187376722</c:v>
                </c:pt>
                <c:pt idx="3136">
                  <c:v>64.847130060196719</c:v>
                </c:pt>
                <c:pt idx="3137">
                  <c:v>64.867685079576717</c:v>
                </c:pt>
                <c:pt idx="3138">
                  <c:v>64.888192176816716</c:v>
                </c:pt>
                <c:pt idx="3139">
                  <c:v>64.91268897056672</c:v>
                </c:pt>
                <c:pt idx="3140">
                  <c:v>64.933246135706725</c:v>
                </c:pt>
                <c:pt idx="3141">
                  <c:v>64.953716993336727</c:v>
                </c:pt>
                <c:pt idx="3142">
                  <c:v>64.978229045866726</c:v>
                </c:pt>
                <c:pt idx="3143">
                  <c:v>64.998749971386729</c:v>
                </c:pt>
                <c:pt idx="3144">
                  <c:v>65.019251108166728</c:v>
                </c:pt>
                <c:pt idx="3145">
                  <c:v>65.043759107586723</c:v>
                </c:pt>
                <c:pt idx="3146">
                  <c:v>65.064275979996722</c:v>
                </c:pt>
                <c:pt idx="3147">
                  <c:v>65.084774017336727</c:v>
                </c:pt>
                <c:pt idx="3148">
                  <c:v>65.10930919647673</c:v>
                </c:pt>
                <c:pt idx="3149">
                  <c:v>65.129826068876724</c:v>
                </c:pt>
                <c:pt idx="3150">
                  <c:v>65.150300025936716</c:v>
                </c:pt>
                <c:pt idx="3151">
                  <c:v>65.174837112426715</c:v>
                </c:pt>
                <c:pt idx="3152">
                  <c:v>65.19535017013672</c:v>
                </c:pt>
                <c:pt idx="3153">
                  <c:v>65.215856075286723</c:v>
                </c:pt>
                <c:pt idx="3154">
                  <c:v>65.24039506912672</c:v>
                </c:pt>
                <c:pt idx="3155">
                  <c:v>65.260874986646726</c:v>
                </c:pt>
                <c:pt idx="3156">
                  <c:v>65.281386137006734</c:v>
                </c:pt>
                <c:pt idx="3157">
                  <c:v>65.30589413642673</c:v>
                </c:pt>
                <c:pt idx="3158">
                  <c:v>65.32644701003673</c:v>
                </c:pt>
                <c:pt idx="3159">
                  <c:v>65.346925973896731</c:v>
                </c:pt>
                <c:pt idx="3160">
                  <c:v>65.371437072756734</c:v>
                </c:pt>
                <c:pt idx="3161">
                  <c:v>65.391952991486733</c:v>
                </c:pt>
                <c:pt idx="3162">
                  <c:v>65.412479162216727</c:v>
                </c:pt>
                <c:pt idx="3163">
                  <c:v>65.436957120896736</c:v>
                </c:pt>
                <c:pt idx="3164">
                  <c:v>65.457476139066742</c:v>
                </c:pt>
                <c:pt idx="3165">
                  <c:v>65.477991104126744</c:v>
                </c:pt>
                <c:pt idx="3166">
                  <c:v>65.50249004363674</c:v>
                </c:pt>
                <c:pt idx="3167">
                  <c:v>65.523002147676749</c:v>
                </c:pt>
                <c:pt idx="3168">
                  <c:v>65.54350113868675</c:v>
                </c:pt>
                <c:pt idx="3169">
                  <c:v>65.568035125736756</c:v>
                </c:pt>
                <c:pt idx="3170">
                  <c:v>65.588538169856761</c:v>
                </c:pt>
                <c:pt idx="3171">
                  <c:v>65.609052181246767</c:v>
                </c:pt>
                <c:pt idx="3172">
                  <c:v>65.63356304168677</c:v>
                </c:pt>
                <c:pt idx="3173">
                  <c:v>65.654078006746772</c:v>
                </c:pt>
                <c:pt idx="3174">
                  <c:v>65.674576997756773</c:v>
                </c:pt>
                <c:pt idx="3175">
                  <c:v>65.699084043506772</c:v>
                </c:pt>
                <c:pt idx="3176">
                  <c:v>65.719601154326767</c:v>
                </c:pt>
                <c:pt idx="3177">
                  <c:v>65.740123987196768</c:v>
                </c:pt>
                <c:pt idx="3178">
                  <c:v>65.764610052106761</c:v>
                </c:pt>
                <c:pt idx="3179">
                  <c:v>65.78515696525676</c:v>
                </c:pt>
                <c:pt idx="3180">
                  <c:v>65.805638074876754</c:v>
                </c:pt>
                <c:pt idx="3181">
                  <c:v>65.83016204833676</c:v>
                </c:pt>
                <c:pt idx="3182">
                  <c:v>65.850682020186753</c:v>
                </c:pt>
                <c:pt idx="3183">
                  <c:v>65.871180057526743</c:v>
                </c:pt>
                <c:pt idx="3184">
                  <c:v>65.895693063736744</c:v>
                </c:pt>
                <c:pt idx="3185">
                  <c:v>65.916206121446749</c:v>
                </c:pt>
                <c:pt idx="3186">
                  <c:v>65.936702013016756</c:v>
                </c:pt>
                <c:pt idx="3187">
                  <c:v>65.961236000056758</c:v>
                </c:pt>
                <c:pt idx="3188">
                  <c:v>65.981759071346758</c:v>
                </c:pt>
                <c:pt idx="3189">
                  <c:v>66.002230167386756</c:v>
                </c:pt>
                <c:pt idx="3190">
                  <c:v>66.026751995086755</c:v>
                </c:pt>
                <c:pt idx="3191">
                  <c:v>66.047276973726753</c:v>
                </c:pt>
                <c:pt idx="3192">
                  <c:v>66.067756175996749</c:v>
                </c:pt>
                <c:pt idx="3193">
                  <c:v>66.092292070386748</c:v>
                </c:pt>
                <c:pt idx="3194">
                  <c:v>66.11280703544675</c:v>
                </c:pt>
                <c:pt idx="3195">
                  <c:v>66.133342027666757</c:v>
                </c:pt>
                <c:pt idx="3196">
                  <c:v>66.157821178436762</c:v>
                </c:pt>
                <c:pt idx="3197">
                  <c:v>66.17833113670676</c:v>
                </c:pt>
                <c:pt idx="3198">
                  <c:v>66.198831081386757</c:v>
                </c:pt>
                <c:pt idx="3199">
                  <c:v>66.223417043686752</c:v>
                </c:pt>
                <c:pt idx="3200">
                  <c:v>66.24384903907675</c:v>
                </c:pt>
                <c:pt idx="3201">
                  <c:v>66.264409065246753</c:v>
                </c:pt>
                <c:pt idx="3202">
                  <c:v>66.288896083836747</c:v>
                </c:pt>
                <c:pt idx="3203">
                  <c:v>66.309411048886744</c:v>
                </c:pt>
                <c:pt idx="3204">
                  <c:v>66.329928159716744</c:v>
                </c:pt>
                <c:pt idx="3205">
                  <c:v>66.35444211959674</c:v>
                </c:pt>
                <c:pt idx="3206">
                  <c:v>66.374957084656742</c:v>
                </c:pt>
                <c:pt idx="3207">
                  <c:v>66.395523071286746</c:v>
                </c:pt>
                <c:pt idx="3208">
                  <c:v>66.41996502876674</c:v>
                </c:pt>
                <c:pt idx="3209">
                  <c:v>66.440505027766747</c:v>
                </c:pt>
                <c:pt idx="3210">
                  <c:v>66.461017131806756</c:v>
                </c:pt>
                <c:pt idx="3211">
                  <c:v>66.485496044156761</c:v>
                </c:pt>
                <c:pt idx="3212">
                  <c:v>66.506033182146766</c:v>
                </c:pt>
                <c:pt idx="3213">
                  <c:v>66.52653503417676</c:v>
                </c:pt>
                <c:pt idx="3214">
                  <c:v>66.551042079926759</c:v>
                </c:pt>
                <c:pt idx="3215">
                  <c:v>66.571561098096751</c:v>
                </c:pt>
                <c:pt idx="3216">
                  <c:v>66.592086076736749</c:v>
                </c:pt>
                <c:pt idx="3217">
                  <c:v>66.616569995876745</c:v>
                </c:pt>
                <c:pt idx="3218">
                  <c:v>66.63708806037674</c:v>
                </c:pt>
                <c:pt idx="3219">
                  <c:v>66.657629013056749</c:v>
                </c:pt>
                <c:pt idx="3220">
                  <c:v>66.68210411071675</c:v>
                </c:pt>
                <c:pt idx="3221">
                  <c:v>66.702641963956751</c:v>
                </c:pt>
                <c:pt idx="3222">
                  <c:v>66.723154067996745</c:v>
                </c:pt>
                <c:pt idx="3223">
                  <c:v>66.747635126116748</c:v>
                </c:pt>
                <c:pt idx="3224">
                  <c:v>66.768153190616744</c:v>
                </c:pt>
                <c:pt idx="3225">
                  <c:v>66.788678169246737</c:v>
                </c:pt>
                <c:pt idx="3226">
                  <c:v>66.813169002536739</c:v>
                </c:pt>
                <c:pt idx="3227">
                  <c:v>66.833688974376741</c:v>
                </c:pt>
                <c:pt idx="3228">
                  <c:v>66.854202985766747</c:v>
                </c:pt>
                <c:pt idx="3229">
                  <c:v>66.878719091416755</c:v>
                </c:pt>
                <c:pt idx="3230">
                  <c:v>66.899250030516754</c:v>
                </c:pt>
                <c:pt idx="3231">
                  <c:v>66.919752120966763</c:v>
                </c:pt>
                <c:pt idx="3232">
                  <c:v>66.944260120396763</c:v>
                </c:pt>
                <c:pt idx="3233">
                  <c:v>66.96482896804676</c:v>
                </c:pt>
                <c:pt idx="3234">
                  <c:v>66.985277175906759</c:v>
                </c:pt>
                <c:pt idx="3235">
                  <c:v>67.009732961656752</c:v>
                </c:pt>
                <c:pt idx="3236">
                  <c:v>67.030272006986749</c:v>
                </c:pt>
                <c:pt idx="3237">
                  <c:v>67.050778150556752</c:v>
                </c:pt>
                <c:pt idx="3238">
                  <c:v>67.075278043746749</c:v>
                </c:pt>
                <c:pt idx="3239">
                  <c:v>67.095811128616745</c:v>
                </c:pt>
                <c:pt idx="3240">
                  <c:v>67.11633896827675</c:v>
                </c:pt>
                <c:pt idx="3241">
                  <c:v>67.140827178956755</c:v>
                </c:pt>
                <c:pt idx="3242">
                  <c:v>67.161339044566759</c:v>
                </c:pt>
                <c:pt idx="3243">
                  <c:v>67.181899070736762</c:v>
                </c:pt>
                <c:pt idx="3244">
                  <c:v>67.206387042996766</c:v>
                </c:pt>
                <c:pt idx="3245">
                  <c:v>67.226870059966771</c:v>
                </c:pt>
                <c:pt idx="3246">
                  <c:v>67.247393131256771</c:v>
                </c:pt>
                <c:pt idx="3247">
                  <c:v>67.271906137466772</c:v>
                </c:pt>
                <c:pt idx="3248">
                  <c:v>67.292419195176777</c:v>
                </c:pt>
                <c:pt idx="3249">
                  <c:v>67.312956094746781</c:v>
                </c:pt>
                <c:pt idx="3250">
                  <c:v>67.337464094166776</c:v>
                </c:pt>
                <c:pt idx="3251">
                  <c:v>67.35796117782678</c:v>
                </c:pt>
                <c:pt idx="3252">
                  <c:v>67.378534078596772</c:v>
                </c:pt>
                <c:pt idx="3253">
                  <c:v>67.402989149096769</c:v>
                </c:pt>
                <c:pt idx="3254">
                  <c:v>67.423489093776766</c:v>
                </c:pt>
                <c:pt idx="3255">
                  <c:v>67.444156169886767</c:v>
                </c:pt>
                <c:pt idx="3256">
                  <c:v>67.468482971186759</c:v>
                </c:pt>
                <c:pt idx="3257">
                  <c:v>67.489015102386759</c:v>
                </c:pt>
                <c:pt idx="3258">
                  <c:v>67.509560108186761</c:v>
                </c:pt>
                <c:pt idx="3259">
                  <c:v>67.534065008166763</c:v>
                </c:pt>
                <c:pt idx="3260">
                  <c:v>67.554542064666762</c:v>
                </c:pt>
                <c:pt idx="3261">
                  <c:v>67.575088024136761</c:v>
                </c:pt>
                <c:pt idx="3262">
                  <c:v>67.599577188496752</c:v>
                </c:pt>
                <c:pt idx="3263">
                  <c:v>67.620100975036749</c:v>
                </c:pt>
                <c:pt idx="3264">
                  <c:v>67.640613079066753</c:v>
                </c:pt>
                <c:pt idx="3265">
                  <c:v>67.665102005006744</c:v>
                </c:pt>
                <c:pt idx="3266">
                  <c:v>67.685603141786743</c:v>
                </c:pt>
                <c:pt idx="3267">
                  <c:v>67.706137180326749</c:v>
                </c:pt>
                <c:pt idx="3268">
                  <c:v>67.730628967286748</c:v>
                </c:pt>
                <c:pt idx="3269">
                  <c:v>67.751195192336752</c:v>
                </c:pt>
                <c:pt idx="3270">
                  <c:v>70.550530910491943</c:v>
                </c:pt>
                <c:pt idx="3271">
                  <c:v>70.551003932952881</c:v>
                </c:pt>
                <c:pt idx="3272">
                  <c:v>70.551454067230225</c:v>
                </c:pt>
                <c:pt idx="3273">
                  <c:v>70.552098035812378</c:v>
                </c:pt>
                <c:pt idx="3274">
                  <c:v>70.552605867385864</c:v>
                </c:pt>
                <c:pt idx="3275">
                  <c:v>70.553030967712402</c:v>
                </c:pt>
                <c:pt idx="3276">
                  <c:v>70.553453922271729</c:v>
                </c:pt>
                <c:pt idx="3277">
                  <c:v>70.553869009017944</c:v>
                </c:pt>
                <c:pt idx="3278">
                  <c:v>70.554286956787109</c:v>
                </c:pt>
                <c:pt idx="3279">
                  <c:v>70.554769039154053</c:v>
                </c:pt>
                <c:pt idx="3280">
                  <c:v>70.555213928222656</c:v>
                </c:pt>
                <c:pt idx="3281">
                  <c:v>70.555397033691406</c:v>
                </c:pt>
                <c:pt idx="3282">
                  <c:v>70.555471897125244</c:v>
                </c:pt>
                <c:pt idx="3283">
                  <c:v>70.555546998977661</c:v>
                </c:pt>
                <c:pt idx="3284">
                  <c:v>70.55563497543335</c:v>
                </c:pt>
                <c:pt idx="3285">
                  <c:v>70.555710077285767</c:v>
                </c:pt>
                <c:pt idx="3286">
                  <c:v>70.555784940719604</c:v>
                </c:pt>
                <c:pt idx="3287">
                  <c:v>70.555859088897705</c:v>
                </c:pt>
                <c:pt idx="3288">
                  <c:v>70.555933952331543</c:v>
                </c:pt>
                <c:pt idx="3289">
                  <c:v>70.55600905418396</c:v>
                </c:pt>
                <c:pt idx="3290">
                  <c:v>70.556082963943481</c:v>
                </c:pt>
                <c:pt idx="3291">
                  <c:v>70.556156873703003</c:v>
                </c:pt>
                <c:pt idx="3292">
                  <c:v>70.55623197555542</c:v>
                </c:pt>
                <c:pt idx="3293">
                  <c:v>70.556305885314941</c:v>
                </c:pt>
                <c:pt idx="3294">
                  <c:v>70.556380987167358</c:v>
                </c:pt>
                <c:pt idx="3295">
                  <c:v>70.55645489692688</c:v>
                </c:pt>
                <c:pt idx="3296">
                  <c:v>70.556529998779297</c:v>
                </c:pt>
                <c:pt idx="3297">
                  <c:v>70.556603908538818</c:v>
                </c:pt>
                <c:pt idx="3298">
                  <c:v>70.556678056716919</c:v>
                </c:pt>
                <c:pt idx="3299">
                  <c:v>70.55675196647644</c:v>
                </c:pt>
                <c:pt idx="3300">
                  <c:v>70.556827068328857</c:v>
                </c:pt>
                <c:pt idx="3301">
                  <c:v>70.556900978088379</c:v>
                </c:pt>
                <c:pt idx="3302">
                  <c:v>70.5569748878479</c:v>
                </c:pt>
                <c:pt idx="3303">
                  <c:v>70.557049989700317</c:v>
                </c:pt>
                <c:pt idx="3304">
                  <c:v>70.557123899459839</c:v>
                </c:pt>
                <c:pt idx="3305">
                  <c:v>70.557198047637939</c:v>
                </c:pt>
                <c:pt idx="3306">
                  <c:v>70.557272911071777</c:v>
                </c:pt>
                <c:pt idx="3307">
                  <c:v>70.557345867156982</c:v>
                </c:pt>
                <c:pt idx="3308">
                  <c:v>70.557420969009399</c:v>
                </c:pt>
                <c:pt idx="3309">
                  <c:v>70.557494878768921</c:v>
                </c:pt>
                <c:pt idx="3310">
                  <c:v>70.557569980621338</c:v>
                </c:pt>
                <c:pt idx="3311">
                  <c:v>70.557643890380859</c:v>
                </c:pt>
                <c:pt idx="3312">
                  <c:v>70.557718992233276</c:v>
                </c:pt>
                <c:pt idx="3313">
                  <c:v>70.557792901992798</c:v>
                </c:pt>
                <c:pt idx="3314">
                  <c:v>70.557868003845215</c:v>
                </c:pt>
                <c:pt idx="3315">
                  <c:v>70.557941913604736</c:v>
                </c:pt>
                <c:pt idx="3316">
                  <c:v>70.558016061782837</c:v>
                </c:pt>
                <c:pt idx="3317">
                  <c:v>70.558089971542358</c:v>
                </c:pt>
                <c:pt idx="3318">
                  <c:v>70.558165073394775</c:v>
                </c:pt>
                <c:pt idx="3319">
                  <c:v>70.558238983154297</c:v>
                </c:pt>
                <c:pt idx="3320">
                  <c:v>70.558314085006714</c:v>
                </c:pt>
                <c:pt idx="3321">
                  <c:v>70.558387994766235</c:v>
                </c:pt>
                <c:pt idx="3322">
                  <c:v>70.558461904525757</c:v>
                </c:pt>
                <c:pt idx="3323">
                  <c:v>70.558536052703857</c:v>
                </c:pt>
                <c:pt idx="3324">
                  <c:v>70.558610916137695</c:v>
                </c:pt>
                <c:pt idx="3325">
                  <c:v>70.558686017990112</c:v>
                </c:pt>
                <c:pt idx="3326">
                  <c:v>70.558759927749634</c:v>
                </c:pt>
                <c:pt idx="3327">
                  <c:v>70.558834075927734</c:v>
                </c:pt>
                <c:pt idx="3328">
                  <c:v>70.558908939361572</c:v>
                </c:pt>
                <c:pt idx="3329">
                  <c:v>70.558984041213989</c:v>
                </c:pt>
                <c:pt idx="3330">
                  <c:v>70.559057950973511</c:v>
                </c:pt>
                <c:pt idx="3331">
                  <c:v>70.559134006500244</c:v>
                </c:pt>
                <c:pt idx="3332">
                  <c:v>70.559210062026978</c:v>
                </c:pt>
                <c:pt idx="3333">
                  <c:v>70.559283971786499</c:v>
                </c:pt>
                <c:pt idx="3334">
                  <c:v>70.559357881546021</c:v>
                </c:pt>
                <c:pt idx="3335">
                  <c:v>70.559432983398438</c:v>
                </c:pt>
                <c:pt idx="3336">
                  <c:v>70.559508085250854</c:v>
                </c:pt>
                <c:pt idx="3337">
                  <c:v>70.559581995010376</c:v>
                </c:pt>
                <c:pt idx="3338">
                  <c:v>70.559656858444214</c:v>
                </c:pt>
                <c:pt idx="3339">
                  <c:v>70.559731006622314</c:v>
                </c:pt>
                <c:pt idx="3340">
                  <c:v>70.559805870056152</c:v>
                </c:pt>
                <c:pt idx="3341">
                  <c:v>70.559880018234253</c:v>
                </c:pt>
                <c:pt idx="3342">
                  <c:v>70.559954881668091</c:v>
                </c:pt>
                <c:pt idx="3343">
                  <c:v>70.560029029846177</c:v>
                </c:pt>
                <c:pt idx="3344">
                  <c:v>70.560103893279987</c:v>
                </c:pt>
                <c:pt idx="3345">
                  <c:v>70.560178995132489</c:v>
                </c:pt>
                <c:pt idx="3346">
                  <c:v>70.560253858566284</c:v>
                </c:pt>
                <c:pt idx="3347">
                  <c:v>70.560328006744385</c:v>
                </c:pt>
                <c:pt idx="3348">
                  <c:v>70.56040287017818</c:v>
                </c:pt>
                <c:pt idx="3349">
                  <c:v>70.560477018356281</c:v>
                </c:pt>
                <c:pt idx="3350">
                  <c:v>70.56055188179019</c:v>
                </c:pt>
                <c:pt idx="3351">
                  <c:v>70.56062602996829</c:v>
                </c:pt>
                <c:pt idx="3352">
                  <c:v>70.560700893402085</c:v>
                </c:pt>
                <c:pt idx="3353">
                  <c:v>70.560781002044678</c:v>
                </c:pt>
                <c:pt idx="3354">
                  <c:v>70.560855865478487</c:v>
                </c:pt>
                <c:pt idx="3355">
                  <c:v>70.56093096733089</c:v>
                </c:pt>
                <c:pt idx="3356">
                  <c:v>70.561006069183378</c:v>
                </c:pt>
                <c:pt idx="3357">
                  <c:v>70.561079978942885</c:v>
                </c:pt>
                <c:pt idx="3358">
                  <c:v>70.561155080795288</c:v>
                </c:pt>
                <c:pt idx="3359">
                  <c:v>70.561228990554781</c:v>
                </c:pt>
                <c:pt idx="3360">
                  <c:v>70.561302900314288</c:v>
                </c:pt>
                <c:pt idx="3361">
                  <c:v>70.561377048492389</c:v>
                </c:pt>
                <c:pt idx="3362">
                  <c:v>70.561451911926284</c:v>
                </c:pt>
                <c:pt idx="3363">
                  <c:v>70.561526060104384</c:v>
                </c:pt>
                <c:pt idx="3364">
                  <c:v>70.56160092353818</c:v>
                </c:pt>
                <c:pt idx="3365">
                  <c:v>70.56167507171628</c:v>
                </c:pt>
                <c:pt idx="3366">
                  <c:v>70.561748981475787</c:v>
                </c:pt>
                <c:pt idx="3367">
                  <c:v>70.56182289123538</c:v>
                </c:pt>
                <c:pt idx="3368">
                  <c:v>70.561897039413481</c:v>
                </c:pt>
                <c:pt idx="3369">
                  <c:v>70.561970949172988</c:v>
                </c:pt>
                <c:pt idx="3370">
                  <c:v>70.562044858932481</c:v>
                </c:pt>
                <c:pt idx="3371">
                  <c:v>70.562119007110581</c:v>
                </c:pt>
                <c:pt idx="3372">
                  <c:v>70.562193870544391</c:v>
                </c:pt>
                <c:pt idx="3373">
                  <c:v>70.562268018722477</c:v>
                </c:pt>
                <c:pt idx="3374">
                  <c:v>70.562342882156386</c:v>
                </c:pt>
                <c:pt idx="3375">
                  <c:v>70.562417030334487</c:v>
                </c:pt>
                <c:pt idx="3376">
                  <c:v>70.56249094009398</c:v>
                </c:pt>
                <c:pt idx="3377">
                  <c:v>70.562565088272081</c:v>
                </c:pt>
                <c:pt idx="3378">
                  <c:v>70.562638998031588</c:v>
                </c:pt>
                <c:pt idx="3379">
                  <c:v>70.56271290779118</c:v>
                </c:pt>
                <c:pt idx="3380">
                  <c:v>70.562787055969281</c:v>
                </c:pt>
                <c:pt idx="3381">
                  <c:v>70.562860965728788</c:v>
                </c:pt>
                <c:pt idx="3382">
                  <c:v>70.562936067581191</c:v>
                </c:pt>
                <c:pt idx="3383">
                  <c:v>70.563009977340684</c:v>
                </c:pt>
                <c:pt idx="3384">
                  <c:v>70.563085079193087</c:v>
                </c:pt>
                <c:pt idx="3385">
                  <c:v>70.563160896301284</c:v>
                </c:pt>
                <c:pt idx="3386">
                  <c:v>70.563235044479384</c:v>
                </c:pt>
                <c:pt idx="3387">
                  <c:v>70.56330990791318</c:v>
                </c:pt>
                <c:pt idx="3388">
                  <c:v>70.563389062881484</c:v>
                </c:pt>
                <c:pt idx="3389">
                  <c:v>70.563468933105483</c:v>
                </c:pt>
                <c:pt idx="3390">
                  <c:v>70.563544034957886</c:v>
                </c:pt>
                <c:pt idx="3391">
                  <c:v>70.563617944717379</c:v>
                </c:pt>
                <c:pt idx="3392">
                  <c:v>70.563692092895479</c:v>
                </c:pt>
                <c:pt idx="3393">
                  <c:v>70.563766002654987</c:v>
                </c:pt>
                <c:pt idx="3394">
                  <c:v>70.563840866088881</c:v>
                </c:pt>
                <c:pt idx="3395">
                  <c:v>70.563915967941284</c:v>
                </c:pt>
                <c:pt idx="3396">
                  <c:v>70.563991069793687</c:v>
                </c:pt>
                <c:pt idx="3397">
                  <c:v>70.564066886901884</c:v>
                </c:pt>
                <c:pt idx="3398">
                  <c:v>70.564141988754287</c:v>
                </c:pt>
                <c:pt idx="3399">
                  <c:v>70.575440883636489</c:v>
                </c:pt>
                <c:pt idx="3400">
                  <c:v>70.599952936172485</c:v>
                </c:pt>
                <c:pt idx="3401">
                  <c:v>70.620411872863784</c:v>
                </c:pt>
                <c:pt idx="3402">
                  <c:v>70.640902042388888</c:v>
                </c:pt>
                <c:pt idx="3403">
                  <c:v>70.665517091751283</c:v>
                </c:pt>
                <c:pt idx="3404">
                  <c:v>70.686027050018282</c:v>
                </c:pt>
                <c:pt idx="3405">
                  <c:v>70.706507921219284</c:v>
                </c:pt>
                <c:pt idx="3406">
                  <c:v>70.731046915054279</c:v>
                </c:pt>
                <c:pt idx="3407">
                  <c:v>70.75154399871829</c:v>
                </c:pt>
                <c:pt idx="3408">
                  <c:v>70.772048950195284</c:v>
                </c:pt>
                <c:pt idx="3409">
                  <c:v>70.79658102989228</c:v>
                </c:pt>
                <c:pt idx="3410">
                  <c:v>70.817096948623288</c:v>
                </c:pt>
                <c:pt idx="3411">
                  <c:v>70.837591886520286</c:v>
                </c:pt>
                <c:pt idx="3412">
                  <c:v>70.862102985382279</c:v>
                </c:pt>
                <c:pt idx="3413">
                  <c:v>70.882622003555284</c:v>
                </c:pt>
                <c:pt idx="3414">
                  <c:v>70.903136968612287</c:v>
                </c:pt>
                <c:pt idx="3415">
                  <c:v>70.92762303352329</c:v>
                </c:pt>
                <c:pt idx="3416">
                  <c:v>70.948143005371278</c:v>
                </c:pt>
                <c:pt idx="3417">
                  <c:v>70.968674898147285</c:v>
                </c:pt>
                <c:pt idx="3418">
                  <c:v>70.99317407608028</c:v>
                </c:pt>
                <c:pt idx="3419">
                  <c:v>71.013679981231277</c:v>
                </c:pt>
                <c:pt idx="3420">
                  <c:v>71.03419494628929</c:v>
                </c:pt>
                <c:pt idx="3421">
                  <c:v>71.05874300003029</c:v>
                </c:pt>
                <c:pt idx="3422">
                  <c:v>71.079248905182283</c:v>
                </c:pt>
                <c:pt idx="3423">
                  <c:v>71.09974098205528</c:v>
                </c:pt>
                <c:pt idx="3424">
                  <c:v>71.124273061752291</c:v>
                </c:pt>
                <c:pt idx="3425">
                  <c:v>71.144752025604291</c:v>
                </c:pt>
                <c:pt idx="3426">
                  <c:v>71.165265083313287</c:v>
                </c:pt>
                <c:pt idx="3427">
                  <c:v>71.189795970916279</c:v>
                </c:pt>
                <c:pt idx="3428">
                  <c:v>71.210270881653287</c:v>
                </c:pt>
                <c:pt idx="3429">
                  <c:v>71.230784893036287</c:v>
                </c:pt>
                <c:pt idx="3430">
                  <c:v>71.255415916443283</c:v>
                </c:pt>
                <c:pt idx="3431">
                  <c:v>71.27584791183429</c:v>
                </c:pt>
                <c:pt idx="3432">
                  <c:v>71.29636192321729</c:v>
                </c:pt>
                <c:pt idx="3433">
                  <c:v>71.320874929428285</c:v>
                </c:pt>
                <c:pt idx="3434">
                  <c:v>71.341438055038282</c:v>
                </c:pt>
                <c:pt idx="3435">
                  <c:v>71.36184906959528</c:v>
                </c:pt>
                <c:pt idx="3436">
                  <c:v>71.386403083801284</c:v>
                </c:pt>
                <c:pt idx="3437">
                  <c:v>71.406883955002286</c:v>
                </c:pt>
                <c:pt idx="3438">
                  <c:v>71.427416086197283</c:v>
                </c:pt>
                <c:pt idx="3439">
                  <c:v>71.451942920685283</c:v>
                </c:pt>
                <c:pt idx="3440">
                  <c:v>71.472446918487279</c:v>
                </c:pt>
                <c:pt idx="3441">
                  <c:v>71.49294400215129</c:v>
                </c:pt>
                <c:pt idx="3442">
                  <c:v>71.517468929290288</c:v>
                </c:pt>
                <c:pt idx="3443">
                  <c:v>71.537977933883283</c:v>
                </c:pt>
                <c:pt idx="3444">
                  <c:v>71.558472871776289</c:v>
                </c:pt>
                <c:pt idx="3445">
                  <c:v>71.582983016966281</c:v>
                </c:pt>
                <c:pt idx="3446">
                  <c:v>71.603514909746281</c:v>
                </c:pt>
                <c:pt idx="3447">
                  <c:v>71.623980045316287</c:v>
                </c:pt>
                <c:pt idx="3448">
                  <c:v>71.648527860646283</c:v>
                </c:pt>
                <c:pt idx="3449">
                  <c:v>71.669025897976283</c:v>
                </c:pt>
                <c:pt idx="3450">
                  <c:v>71.689548969266284</c:v>
                </c:pt>
                <c:pt idx="3451">
                  <c:v>71.71407389640629</c:v>
                </c:pt>
                <c:pt idx="3452">
                  <c:v>71.734590053556289</c:v>
                </c:pt>
                <c:pt idx="3453">
                  <c:v>71.755069971086286</c:v>
                </c:pt>
                <c:pt idx="3454">
                  <c:v>71.779618024826277</c:v>
                </c:pt>
                <c:pt idx="3455">
                  <c:v>71.800082921986288</c:v>
                </c:pt>
                <c:pt idx="3456">
                  <c:v>71.820600032806283</c:v>
                </c:pt>
                <c:pt idx="3457">
                  <c:v>71.845133066176288</c:v>
                </c:pt>
                <c:pt idx="3458">
                  <c:v>71.865643978116282</c:v>
                </c:pt>
                <c:pt idx="3459">
                  <c:v>71.886154890056289</c:v>
                </c:pt>
                <c:pt idx="3460">
                  <c:v>71.910678863526286</c:v>
                </c:pt>
                <c:pt idx="3461">
                  <c:v>71.931201934816286</c:v>
                </c:pt>
                <c:pt idx="3462">
                  <c:v>71.951675891876278</c:v>
                </c:pt>
                <c:pt idx="3463">
                  <c:v>71.976207971576287</c:v>
                </c:pt>
                <c:pt idx="3464">
                  <c:v>71.996707916256284</c:v>
                </c:pt>
                <c:pt idx="3465">
                  <c:v>72.017204046246277</c:v>
                </c:pt>
                <c:pt idx="3466">
                  <c:v>72.041713953016284</c:v>
                </c:pt>
                <c:pt idx="3467">
                  <c:v>72.062229871746283</c:v>
                </c:pt>
                <c:pt idx="3468">
                  <c:v>72.08274006843628</c:v>
                </c:pt>
                <c:pt idx="3469">
                  <c:v>72.107261896136279</c:v>
                </c:pt>
                <c:pt idx="3470">
                  <c:v>72.127754926686279</c:v>
                </c:pt>
                <c:pt idx="3471">
                  <c:v>72.148218870166289</c:v>
                </c:pt>
                <c:pt idx="3472">
                  <c:v>72.172788858416283</c:v>
                </c:pt>
                <c:pt idx="3473">
                  <c:v>72.193280935286282</c:v>
                </c:pt>
                <c:pt idx="3474">
                  <c:v>72.217766046526279</c:v>
                </c:pt>
                <c:pt idx="3475">
                  <c:v>72.238281011586281</c:v>
                </c:pt>
                <c:pt idx="3476">
                  <c:v>72.258817911146281</c:v>
                </c:pt>
                <c:pt idx="3477">
                  <c:v>72.283341884616277</c:v>
                </c:pt>
                <c:pt idx="3478">
                  <c:v>72.303832054136279</c:v>
                </c:pt>
                <c:pt idx="3479">
                  <c:v>72.324337005616286</c:v>
                </c:pt>
                <c:pt idx="3480">
                  <c:v>72.348841905596288</c:v>
                </c:pt>
                <c:pt idx="3481">
                  <c:v>72.369384050366278</c:v>
                </c:pt>
                <c:pt idx="3482">
                  <c:v>72.389888048176289</c:v>
                </c:pt>
                <c:pt idx="3483">
                  <c:v>72.41440701484629</c:v>
                </c:pt>
                <c:pt idx="3484">
                  <c:v>72.434908866886289</c:v>
                </c:pt>
                <c:pt idx="3485">
                  <c:v>72.455412864686281</c:v>
                </c:pt>
                <c:pt idx="3486">
                  <c:v>72.479935884476291</c:v>
                </c:pt>
                <c:pt idx="3487">
                  <c:v>72.500434875486278</c:v>
                </c:pt>
                <c:pt idx="3488">
                  <c:v>72.520948886876283</c:v>
                </c:pt>
                <c:pt idx="3489">
                  <c:v>72.54544901847629</c:v>
                </c:pt>
                <c:pt idx="3490">
                  <c:v>72.565958023076291</c:v>
                </c:pt>
                <c:pt idx="3491">
                  <c:v>72.586442947386288</c:v>
                </c:pt>
                <c:pt idx="3492">
                  <c:v>72.611003875736287</c:v>
                </c:pt>
                <c:pt idx="3493">
                  <c:v>72.63151407241628</c:v>
                </c:pt>
                <c:pt idx="3494">
                  <c:v>72.652005910876284</c:v>
                </c:pt>
                <c:pt idx="3495">
                  <c:v>72.67650008201629</c:v>
                </c:pt>
                <c:pt idx="3496">
                  <c:v>72.697031021116288</c:v>
                </c:pt>
                <c:pt idx="3497">
                  <c:v>72.717531919476286</c:v>
                </c:pt>
                <c:pt idx="3498">
                  <c:v>72.74204397201629</c:v>
                </c:pt>
                <c:pt idx="3499">
                  <c:v>72.762558937076278</c:v>
                </c:pt>
                <c:pt idx="3500">
                  <c:v>72.783112049106279</c:v>
                </c:pt>
                <c:pt idx="3501">
                  <c:v>72.80760097503628</c:v>
                </c:pt>
                <c:pt idx="3502">
                  <c:v>72.828116893766278</c:v>
                </c:pt>
                <c:pt idx="3503">
                  <c:v>72.84861707687628</c:v>
                </c:pt>
                <c:pt idx="3504">
                  <c:v>72.873130083086281</c:v>
                </c:pt>
                <c:pt idx="3505">
                  <c:v>72.893650054936288</c:v>
                </c:pt>
                <c:pt idx="3506">
                  <c:v>72.914139032366279</c:v>
                </c:pt>
                <c:pt idx="3507">
                  <c:v>72.93865799903628</c:v>
                </c:pt>
                <c:pt idx="3508">
                  <c:v>72.959192037586291</c:v>
                </c:pt>
                <c:pt idx="3509">
                  <c:v>72.979671001436287</c:v>
                </c:pt>
                <c:pt idx="3510">
                  <c:v>73.004173040386291</c:v>
                </c:pt>
                <c:pt idx="3511">
                  <c:v>73.024728059766289</c:v>
                </c:pt>
                <c:pt idx="3512">
                  <c:v>73.045217037196281</c:v>
                </c:pt>
                <c:pt idx="3513">
                  <c:v>73.06976389884629</c:v>
                </c:pt>
                <c:pt idx="3514">
                  <c:v>73.090262889866281</c:v>
                </c:pt>
                <c:pt idx="3515">
                  <c:v>73.110785007476281</c:v>
                </c:pt>
                <c:pt idx="3516">
                  <c:v>73.135282993316281</c:v>
                </c:pt>
                <c:pt idx="3517">
                  <c:v>73.155793905256289</c:v>
                </c:pt>
                <c:pt idx="3518">
                  <c:v>73.176287889476285</c:v>
                </c:pt>
                <c:pt idx="3519">
                  <c:v>73.200803041456282</c:v>
                </c:pt>
                <c:pt idx="3520">
                  <c:v>73.221276044846277</c:v>
                </c:pt>
                <c:pt idx="3521">
                  <c:v>73.241853952406288</c:v>
                </c:pt>
                <c:pt idx="3522">
                  <c:v>73.266382932666289</c:v>
                </c:pt>
                <c:pt idx="3523">
                  <c:v>73.28687095641628</c:v>
                </c:pt>
                <c:pt idx="3524">
                  <c:v>73.30736398696628</c:v>
                </c:pt>
                <c:pt idx="3525">
                  <c:v>73.331877946856281</c:v>
                </c:pt>
                <c:pt idx="3526">
                  <c:v>73.352416992186278</c:v>
                </c:pt>
                <c:pt idx="3527">
                  <c:v>73.372889995576287</c:v>
                </c:pt>
                <c:pt idx="3528">
                  <c:v>73.397418022156288</c:v>
                </c:pt>
                <c:pt idx="3529">
                  <c:v>73.417921066286283</c:v>
                </c:pt>
                <c:pt idx="3530">
                  <c:v>73.438443899156283</c:v>
                </c:pt>
                <c:pt idx="3531">
                  <c:v>73.462909936906286</c:v>
                </c:pt>
                <c:pt idx="3532">
                  <c:v>73.483469963076288</c:v>
                </c:pt>
                <c:pt idx="3533">
                  <c:v>73.503969907756286</c:v>
                </c:pt>
                <c:pt idx="3534">
                  <c:v>73.528465986256279</c:v>
                </c:pt>
                <c:pt idx="3535">
                  <c:v>73.54899406432628</c:v>
                </c:pt>
                <c:pt idx="3536">
                  <c:v>73.569494009016282</c:v>
                </c:pt>
                <c:pt idx="3537">
                  <c:v>73.594007015226282</c:v>
                </c:pt>
                <c:pt idx="3538">
                  <c:v>73.61453294753629</c:v>
                </c:pt>
                <c:pt idx="3539">
                  <c:v>73.635020971296285</c:v>
                </c:pt>
                <c:pt idx="3540">
                  <c:v>73.659533023836289</c:v>
                </c:pt>
                <c:pt idx="3541">
                  <c:v>73.68005609512629</c:v>
                </c:pt>
                <c:pt idx="3542">
                  <c:v>73.700567960736279</c:v>
                </c:pt>
                <c:pt idx="3543">
                  <c:v>73.725094079976287</c:v>
                </c:pt>
                <c:pt idx="3544">
                  <c:v>73.74561500549629</c:v>
                </c:pt>
                <c:pt idx="3545">
                  <c:v>73.766098022456291</c:v>
                </c:pt>
                <c:pt idx="3546">
                  <c:v>73.790618896486279</c:v>
                </c:pt>
                <c:pt idx="3547">
                  <c:v>73.81114196777628</c:v>
                </c:pt>
                <c:pt idx="3548">
                  <c:v>73.831623077396287</c:v>
                </c:pt>
                <c:pt idx="3549">
                  <c:v>73.856127977366285</c:v>
                </c:pt>
                <c:pt idx="3550">
                  <c:v>73.876647949216277</c:v>
                </c:pt>
                <c:pt idx="3551">
                  <c:v>73.897171974186278</c:v>
                </c:pt>
                <c:pt idx="3552">
                  <c:v>73.921684026716278</c:v>
                </c:pt>
                <c:pt idx="3553">
                  <c:v>73.942200899126277</c:v>
                </c:pt>
                <c:pt idx="3554">
                  <c:v>73.962697029116285</c:v>
                </c:pt>
                <c:pt idx="3555">
                  <c:v>73.987210035326285</c:v>
                </c:pt>
                <c:pt idx="3556">
                  <c:v>74.007724046706286</c:v>
                </c:pt>
                <c:pt idx="3557">
                  <c:v>74.028218030926283</c:v>
                </c:pt>
                <c:pt idx="3558">
                  <c:v>74.052747011186284</c:v>
                </c:pt>
                <c:pt idx="3559">
                  <c:v>74.073246955876286</c:v>
                </c:pt>
                <c:pt idx="3560">
                  <c:v>74.09377288818628</c:v>
                </c:pt>
                <c:pt idx="3561">
                  <c:v>74.118277072906281</c:v>
                </c:pt>
                <c:pt idx="3562">
                  <c:v>74.138797998426284</c:v>
                </c:pt>
                <c:pt idx="3563">
                  <c:v>74.159287929536291</c:v>
                </c:pt>
                <c:pt idx="3564">
                  <c:v>74.183768033986283</c:v>
                </c:pt>
                <c:pt idx="3565">
                  <c:v>74.204324960706288</c:v>
                </c:pt>
                <c:pt idx="3566">
                  <c:v>74.224673032756286</c:v>
                </c:pt>
                <c:pt idx="3567">
                  <c:v>74.249371051786284</c:v>
                </c:pt>
                <c:pt idx="3568">
                  <c:v>74.269829034806278</c:v>
                </c:pt>
                <c:pt idx="3569">
                  <c:v>74.290327072146283</c:v>
                </c:pt>
                <c:pt idx="3570">
                  <c:v>74.314841985706281</c:v>
                </c:pt>
                <c:pt idx="3571">
                  <c:v>74.335408926006281</c:v>
                </c:pt>
                <c:pt idx="3572">
                  <c:v>74.355889081956278</c:v>
                </c:pt>
                <c:pt idx="3573">
                  <c:v>74.380403995516289</c:v>
                </c:pt>
                <c:pt idx="3574">
                  <c:v>74.400892972946281</c:v>
                </c:pt>
                <c:pt idx="3575">
                  <c:v>74.421427011486287</c:v>
                </c:pt>
                <c:pt idx="3576">
                  <c:v>74.445925951006288</c:v>
                </c:pt>
                <c:pt idx="3577">
                  <c:v>74.466392993926291</c:v>
                </c:pt>
                <c:pt idx="3578">
                  <c:v>74.486933946606285</c:v>
                </c:pt>
                <c:pt idx="3579">
                  <c:v>74.511466979976291</c:v>
                </c:pt>
                <c:pt idx="3580">
                  <c:v>74.531977891926289</c:v>
                </c:pt>
                <c:pt idx="3581">
                  <c:v>74.552495002746284</c:v>
                </c:pt>
                <c:pt idx="3582">
                  <c:v>74.577015876766282</c:v>
                </c:pt>
                <c:pt idx="3583">
                  <c:v>74.597536087036289</c:v>
                </c:pt>
                <c:pt idx="3584">
                  <c:v>74.617985963826285</c:v>
                </c:pt>
                <c:pt idx="3585">
                  <c:v>74.642535924916288</c:v>
                </c:pt>
                <c:pt idx="3586">
                  <c:v>74.663065910336286</c:v>
                </c:pt>
                <c:pt idx="3587">
                  <c:v>74.683554887776282</c:v>
                </c:pt>
                <c:pt idx="3588">
                  <c:v>74.708066940306281</c:v>
                </c:pt>
                <c:pt idx="3589">
                  <c:v>74.728580951686283</c:v>
                </c:pt>
                <c:pt idx="3590">
                  <c:v>74.749096870426285</c:v>
                </c:pt>
                <c:pt idx="3591">
                  <c:v>74.773585081096286</c:v>
                </c:pt>
                <c:pt idx="3592">
                  <c:v>74.79413604736628</c:v>
                </c:pt>
                <c:pt idx="3593">
                  <c:v>74.814686059956287</c:v>
                </c:pt>
                <c:pt idx="3594">
                  <c:v>74.839138984676282</c:v>
                </c:pt>
                <c:pt idx="3595">
                  <c:v>74.859663963316279</c:v>
                </c:pt>
                <c:pt idx="3596">
                  <c:v>74.88019704818629</c:v>
                </c:pt>
                <c:pt idx="3597">
                  <c:v>74.904666900636286</c:v>
                </c:pt>
                <c:pt idx="3598">
                  <c:v>74.925189018246286</c:v>
                </c:pt>
                <c:pt idx="3599">
                  <c:v>74.945677042006281</c:v>
                </c:pt>
                <c:pt idx="3600">
                  <c:v>74.970165967936282</c:v>
                </c:pt>
                <c:pt idx="3601">
                  <c:v>74.990719079976287</c:v>
                </c:pt>
                <c:pt idx="3602">
                  <c:v>75.011226892476287</c:v>
                </c:pt>
                <c:pt idx="3603">
                  <c:v>75.03572297096629</c:v>
                </c:pt>
                <c:pt idx="3604">
                  <c:v>75.056241035466286</c:v>
                </c:pt>
                <c:pt idx="3605">
                  <c:v>75.076756000516284</c:v>
                </c:pt>
                <c:pt idx="3606">
                  <c:v>75.101244926456289</c:v>
                </c:pt>
                <c:pt idx="3607">
                  <c:v>75.121761083606287</c:v>
                </c:pt>
                <c:pt idx="3608">
                  <c:v>75.142282009126291</c:v>
                </c:pt>
                <c:pt idx="3609">
                  <c:v>75.166771888736278</c:v>
                </c:pt>
                <c:pt idx="3610">
                  <c:v>75.187296867366285</c:v>
                </c:pt>
                <c:pt idx="3611">
                  <c:v>75.207830905916282</c:v>
                </c:pt>
                <c:pt idx="3612">
                  <c:v>75.23236107826628</c:v>
                </c:pt>
                <c:pt idx="3613">
                  <c:v>75.252835035326285</c:v>
                </c:pt>
                <c:pt idx="3614">
                  <c:v>75.273357868196285</c:v>
                </c:pt>
                <c:pt idx="3615">
                  <c:v>75.297847032546287</c:v>
                </c:pt>
                <c:pt idx="3616">
                  <c:v>75.318413972856291</c:v>
                </c:pt>
                <c:pt idx="3617">
                  <c:v>75.338891983036291</c:v>
                </c:pt>
                <c:pt idx="3618">
                  <c:v>75.363373041156279</c:v>
                </c:pt>
                <c:pt idx="3619">
                  <c:v>75.383893012996282</c:v>
                </c:pt>
                <c:pt idx="3620">
                  <c:v>75.404459953306286</c:v>
                </c:pt>
                <c:pt idx="3621">
                  <c:v>75.428906917576285</c:v>
                </c:pt>
                <c:pt idx="3622">
                  <c:v>75.449460983276282</c:v>
                </c:pt>
                <c:pt idx="3623">
                  <c:v>75.469992876056281</c:v>
                </c:pt>
                <c:pt idx="3624">
                  <c:v>75.494483947756279</c:v>
                </c:pt>
                <c:pt idx="3625">
                  <c:v>75.514991044996279</c:v>
                </c:pt>
                <c:pt idx="3626">
                  <c:v>75.535503864286284</c:v>
                </c:pt>
                <c:pt idx="3627">
                  <c:v>75.559993982316286</c:v>
                </c:pt>
                <c:pt idx="3628">
                  <c:v>76.370469093322754</c:v>
                </c:pt>
                <c:pt idx="3629">
                  <c:v>76.370933055877686</c:v>
                </c:pt>
                <c:pt idx="3630">
                  <c:v>76.371360063552856</c:v>
                </c:pt>
                <c:pt idx="3631">
                  <c:v>76.371776103973389</c:v>
                </c:pt>
                <c:pt idx="3632">
                  <c:v>76.372191190719604</c:v>
                </c:pt>
                <c:pt idx="3633">
                  <c:v>76.372603178024292</c:v>
                </c:pt>
                <c:pt idx="3634">
                  <c:v>76.373018026351929</c:v>
                </c:pt>
                <c:pt idx="3635">
                  <c:v>76.373461961746216</c:v>
                </c:pt>
                <c:pt idx="3636">
                  <c:v>76.373882055282593</c:v>
                </c:pt>
                <c:pt idx="3637">
                  <c:v>76.374300003051758</c:v>
                </c:pt>
                <c:pt idx="3638">
                  <c:v>76.374771118164063</c:v>
                </c:pt>
                <c:pt idx="3639">
                  <c:v>76.375190019607544</c:v>
                </c:pt>
                <c:pt idx="3640">
                  <c:v>76.375378131866455</c:v>
                </c:pt>
                <c:pt idx="3641">
                  <c:v>76.375450134277344</c:v>
                </c:pt>
                <c:pt idx="3642">
                  <c:v>76.375524044036865</c:v>
                </c:pt>
                <c:pt idx="3643">
                  <c:v>76.37559700012207</c:v>
                </c:pt>
                <c:pt idx="3644">
                  <c:v>76.375670194625854</c:v>
                </c:pt>
                <c:pt idx="3645">
                  <c:v>76.37574315071106</c:v>
                </c:pt>
                <c:pt idx="3646">
                  <c:v>76.375815153121948</c:v>
                </c:pt>
                <c:pt idx="3647">
                  <c:v>76.375888109207153</c:v>
                </c:pt>
                <c:pt idx="3648">
                  <c:v>76.375961065292358</c:v>
                </c:pt>
                <c:pt idx="3649">
                  <c:v>76.376034021377563</c:v>
                </c:pt>
                <c:pt idx="3650">
                  <c:v>76.376106977462769</c:v>
                </c:pt>
                <c:pt idx="3651">
                  <c:v>76.376178979873657</c:v>
                </c:pt>
                <c:pt idx="3652">
                  <c:v>76.376253128051758</c:v>
                </c:pt>
                <c:pt idx="3653">
                  <c:v>76.376326084136963</c:v>
                </c:pt>
                <c:pt idx="3654">
                  <c:v>76.376399040222168</c:v>
                </c:pt>
                <c:pt idx="3655">
                  <c:v>76.376471996307373</c:v>
                </c:pt>
                <c:pt idx="3656">
                  <c:v>76.376543998718262</c:v>
                </c:pt>
                <c:pt idx="3657">
                  <c:v>76.376618146896362</c:v>
                </c:pt>
                <c:pt idx="3658">
                  <c:v>76.376691102981567</c:v>
                </c:pt>
                <c:pt idx="3659">
                  <c:v>76.376764059066772</c:v>
                </c:pt>
                <c:pt idx="3660">
                  <c:v>76.376837968826294</c:v>
                </c:pt>
                <c:pt idx="3661">
                  <c:v>76.376911163330078</c:v>
                </c:pt>
                <c:pt idx="3662">
                  <c:v>76.3769850730896</c:v>
                </c:pt>
                <c:pt idx="3663">
                  <c:v>76.377058982849121</c:v>
                </c:pt>
                <c:pt idx="3664">
                  <c:v>76.377135992050171</c:v>
                </c:pt>
                <c:pt idx="3665">
                  <c:v>76.381467103958158</c:v>
                </c:pt>
                <c:pt idx="3666">
                  <c:v>76.405905961990356</c:v>
                </c:pt>
                <c:pt idx="3667">
                  <c:v>76.426414012908964</c:v>
                </c:pt>
                <c:pt idx="3668">
                  <c:v>76.446838140487657</c:v>
                </c:pt>
                <c:pt idx="3669">
                  <c:v>76.471384048461658</c:v>
                </c:pt>
                <c:pt idx="3670">
                  <c:v>76.491932153701654</c:v>
                </c:pt>
                <c:pt idx="3671">
                  <c:v>76.512526988982657</c:v>
                </c:pt>
                <c:pt idx="3672">
                  <c:v>76.536972045898665</c:v>
                </c:pt>
                <c:pt idx="3673">
                  <c:v>76.557475090026657</c:v>
                </c:pt>
                <c:pt idx="3674">
                  <c:v>76.578005075454655</c:v>
                </c:pt>
                <c:pt idx="3675">
                  <c:v>76.602498054504665</c:v>
                </c:pt>
                <c:pt idx="3676">
                  <c:v>76.622990131378657</c:v>
                </c:pt>
                <c:pt idx="3677">
                  <c:v>76.643529176711667</c:v>
                </c:pt>
                <c:pt idx="3678">
                  <c:v>76.668022155761662</c:v>
                </c:pt>
                <c:pt idx="3679">
                  <c:v>76.688557147979665</c:v>
                </c:pt>
                <c:pt idx="3680">
                  <c:v>76.709056138992665</c:v>
                </c:pt>
                <c:pt idx="3681">
                  <c:v>76.733551025390668</c:v>
                </c:pt>
                <c:pt idx="3682">
                  <c:v>76.754088163375656</c:v>
                </c:pt>
                <c:pt idx="3683">
                  <c:v>76.77460718154866</c:v>
                </c:pt>
                <c:pt idx="3684">
                  <c:v>76.799096107482654</c:v>
                </c:pt>
                <c:pt idx="3685">
                  <c:v>76.819652080535661</c:v>
                </c:pt>
                <c:pt idx="3686">
                  <c:v>76.840149164199659</c:v>
                </c:pt>
                <c:pt idx="3687">
                  <c:v>76.864624023437656</c:v>
                </c:pt>
                <c:pt idx="3688">
                  <c:v>76.885179996490663</c:v>
                </c:pt>
                <c:pt idx="3689">
                  <c:v>76.905647039413665</c:v>
                </c:pt>
                <c:pt idx="3690">
                  <c:v>76.930165052413656</c:v>
                </c:pt>
                <c:pt idx="3691">
                  <c:v>76.950678110122666</c:v>
                </c:pt>
                <c:pt idx="3692">
                  <c:v>76.971207141876661</c:v>
                </c:pt>
                <c:pt idx="3693">
                  <c:v>76.995712995529658</c:v>
                </c:pt>
                <c:pt idx="3694">
                  <c:v>77.016239166259666</c:v>
                </c:pt>
                <c:pt idx="3695">
                  <c:v>77.036736965179657</c:v>
                </c:pt>
                <c:pt idx="3696">
                  <c:v>77.061232089996665</c:v>
                </c:pt>
                <c:pt idx="3697">
                  <c:v>77.081762075424663</c:v>
                </c:pt>
                <c:pt idx="3698">
                  <c:v>77.102259159087666</c:v>
                </c:pt>
                <c:pt idx="3699">
                  <c:v>77.126760005950658</c:v>
                </c:pt>
                <c:pt idx="3700">
                  <c:v>77.147288084029668</c:v>
                </c:pt>
                <c:pt idx="3701">
                  <c:v>77.16781401634266</c:v>
                </c:pt>
                <c:pt idx="3702">
                  <c:v>77.19230914115866</c:v>
                </c:pt>
                <c:pt idx="3703">
                  <c:v>77.212748050689655</c:v>
                </c:pt>
                <c:pt idx="3704">
                  <c:v>77.233349084853657</c:v>
                </c:pt>
                <c:pt idx="3705">
                  <c:v>77.257830142974655</c:v>
                </c:pt>
                <c:pt idx="3706">
                  <c:v>77.278374195098664</c:v>
                </c:pt>
                <c:pt idx="3707">
                  <c:v>77.298860073089656</c:v>
                </c:pt>
                <c:pt idx="3708">
                  <c:v>77.323383092880661</c:v>
                </c:pt>
                <c:pt idx="3709">
                  <c:v>77.343871116638667</c:v>
                </c:pt>
                <c:pt idx="3710">
                  <c:v>77.36446213722266</c:v>
                </c:pt>
                <c:pt idx="3711">
                  <c:v>77.388879060747655</c:v>
                </c:pt>
                <c:pt idx="3712">
                  <c:v>77.409425973887664</c:v>
                </c:pt>
                <c:pt idx="3713">
                  <c:v>77.429947137827668</c:v>
                </c:pt>
                <c:pt idx="3714">
                  <c:v>77.454406023027659</c:v>
                </c:pt>
                <c:pt idx="3715">
                  <c:v>77.474949121477664</c:v>
                </c:pt>
                <c:pt idx="3716">
                  <c:v>77.495445013047657</c:v>
                </c:pt>
                <c:pt idx="3717">
                  <c:v>77.519930124287654</c:v>
                </c:pt>
                <c:pt idx="3718">
                  <c:v>77.54047298431766</c:v>
                </c:pt>
                <c:pt idx="3719">
                  <c:v>77.560986042027665</c:v>
                </c:pt>
                <c:pt idx="3720">
                  <c:v>77.585482120517668</c:v>
                </c:pt>
                <c:pt idx="3721">
                  <c:v>77.606024026867658</c:v>
                </c:pt>
                <c:pt idx="3722">
                  <c:v>77.626515150067661</c:v>
                </c:pt>
                <c:pt idx="3723">
                  <c:v>77.651031970977655</c:v>
                </c:pt>
                <c:pt idx="3724">
                  <c:v>77.671571969987667</c:v>
                </c:pt>
                <c:pt idx="3725">
                  <c:v>77.69206714629766</c:v>
                </c:pt>
                <c:pt idx="3726">
                  <c:v>77.716547012327666</c:v>
                </c:pt>
                <c:pt idx="3727">
                  <c:v>77.737116098407668</c:v>
                </c:pt>
                <c:pt idx="3728">
                  <c:v>77.757590055467659</c:v>
                </c:pt>
                <c:pt idx="3729">
                  <c:v>77.782078027727664</c:v>
                </c:pt>
                <c:pt idx="3730">
                  <c:v>77.802620172497654</c:v>
                </c:pt>
                <c:pt idx="3731">
                  <c:v>77.823139190677665</c:v>
                </c:pt>
                <c:pt idx="3732">
                  <c:v>77.847630977627659</c:v>
                </c:pt>
                <c:pt idx="3733">
                  <c:v>77.868165969847666</c:v>
                </c:pt>
                <c:pt idx="3734">
                  <c:v>77.888661146167664</c:v>
                </c:pt>
                <c:pt idx="3735">
                  <c:v>77.913158178327663</c:v>
                </c:pt>
                <c:pt idx="3736">
                  <c:v>77.933688163757665</c:v>
                </c:pt>
                <c:pt idx="3737">
                  <c:v>77.95419096946766</c:v>
                </c:pt>
                <c:pt idx="3738">
                  <c:v>77.978687047957663</c:v>
                </c:pt>
                <c:pt idx="3739">
                  <c:v>77.999214172367658</c:v>
                </c:pt>
                <c:pt idx="3740">
                  <c:v>78.019723176957655</c:v>
                </c:pt>
                <c:pt idx="3741">
                  <c:v>78.044219017027658</c:v>
                </c:pt>
                <c:pt idx="3742">
                  <c:v>78.064772129057658</c:v>
                </c:pt>
                <c:pt idx="3743">
                  <c:v>78.085267066957655</c:v>
                </c:pt>
                <c:pt idx="3744">
                  <c:v>78.109760999677661</c:v>
                </c:pt>
                <c:pt idx="3745">
                  <c:v>78.130300998687659</c:v>
                </c:pt>
                <c:pt idx="3746">
                  <c:v>78.15083003043766</c:v>
                </c:pt>
                <c:pt idx="3747">
                  <c:v>78.175285100937657</c:v>
                </c:pt>
                <c:pt idx="3748">
                  <c:v>78.19582104682766</c:v>
                </c:pt>
                <c:pt idx="3749">
                  <c:v>78.216219186787654</c:v>
                </c:pt>
                <c:pt idx="3750">
                  <c:v>78.240823030467666</c:v>
                </c:pt>
                <c:pt idx="3751">
                  <c:v>78.261307001117657</c:v>
                </c:pt>
                <c:pt idx="3752">
                  <c:v>78.281887054447665</c:v>
                </c:pt>
                <c:pt idx="3753">
                  <c:v>78.306390047077656</c:v>
                </c:pt>
                <c:pt idx="3754">
                  <c:v>78.32690215110766</c:v>
                </c:pt>
                <c:pt idx="3755">
                  <c:v>78.347402095797662</c:v>
                </c:pt>
                <c:pt idx="3756">
                  <c:v>78.371901988987659</c:v>
                </c:pt>
                <c:pt idx="3757">
                  <c:v>78.392438173297663</c:v>
                </c:pt>
                <c:pt idx="3758">
                  <c:v>78.41292309760766</c:v>
                </c:pt>
                <c:pt idx="3759">
                  <c:v>78.437390089037663</c:v>
                </c:pt>
                <c:pt idx="3760">
                  <c:v>78.457951068877662</c:v>
                </c:pt>
                <c:pt idx="3761">
                  <c:v>78.478394031527657</c:v>
                </c:pt>
                <c:pt idx="3762">
                  <c:v>78.502853155137657</c:v>
                </c:pt>
                <c:pt idx="3763">
                  <c:v>78.523449182507662</c:v>
                </c:pt>
                <c:pt idx="3764">
                  <c:v>78.543997049327658</c:v>
                </c:pt>
                <c:pt idx="3765">
                  <c:v>78.568464994427657</c:v>
                </c:pt>
                <c:pt idx="3766">
                  <c:v>78.589027166367657</c:v>
                </c:pt>
                <c:pt idx="3767">
                  <c:v>78.60951805114766</c:v>
                </c:pt>
                <c:pt idx="3768">
                  <c:v>78.634011983867666</c:v>
                </c:pt>
                <c:pt idx="3769">
                  <c:v>78.654568195347665</c:v>
                </c:pt>
                <c:pt idx="3770">
                  <c:v>78.675047159197661</c:v>
                </c:pt>
                <c:pt idx="3771">
                  <c:v>78.699580192567666</c:v>
                </c:pt>
                <c:pt idx="3772">
                  <c:v>78.720081090927664</c:v>
                </c:pt>
                <c:pt idx="3773">
                  <c:v>78.740595102307665</c:v>
                </c:pt>
                <c:pt idx="3774">
                  <c:v>78.765148162837662</c:v>
                </c:pt>
                <c:pt idx="3775">
                  <c:v>78.785631179807666</c:v>
                </c:pt>
                <c:pt idx="3776">
                  <c:v>78.806127071377659</c:v>
                </c:pt>
                <c:pt idx="3777">
                  <c:v>78.830657005307657</c:v>
                </c:pt>
                <c:pt idx="3778">
                  <c:v>78.851166963577668</c:v>
                </c:pt>
                <c:pt idx="3779">
                  <c:v>78.871663093567662</c:v>
                </c:pt>
                <c:pt idx="3780">
                  <c:v>78.896182060237663</c:v>
                </c:pt>
                <c:pt idx="3781">
                  <c:v>78.916679143907658</c:v>
                </c:pt>
                <c:pt idx="3782">
                  <c:v>78.937203168867654</c:v>
                </c:pt>
                <c:pt idx="3783">
                  <c:v>78.961650133137667</c:v>
                </c:pt>
                <c:pt idx="3784">
                  <c:v>78.982125997547655</c:v>
                </c:pt>
                <c:pt idx="3785">
                  <c:v>79.002684116367661</c:v>
                </c:pt>
                <c:pt idx="3786">
                  <c:v>79.02723503112766</c:v>
                </c:pt>
                <c:pt idx="3787">
                  <c:v>79.047752141947655</c:v>
                </c:pt>
                <c:pt idx="3788">
                  <c:v>79.068241119387665</c:v>
                </c:pt>
                <c:pt idx="3789">
                  <c:v>79.092769145967665</c:v>
                </c:pt>
                <c:pt idx="3790">
                  <c:v>79.113238096237666</c:v>
                </c:pt>
                <c:pt idx="3791">
                  <c:v>79.133758068087658</c:v>
                </c:pt>
                <c:pt idx="3792">
                  <c:v>79.158287048337655</c:v>
                </c:pt>
                <c:pt idx="3793">
                  <c:v>79.178815126417661</c:v>
                </c:pt>
                <c:pt idx="3794">
                  <c:v>79.199306964877664</c:v>
                </c:pt>
                <c:pt idx="3795">
                  <c:v>79.223873138427663</c:v>
                </c:pt>
                <c:pt idx="3796">
                  <c:v>79.244357109067664</c:v>
                </c:pt>
                <c:pt idx="3797">
                  <c:v>79.264853000637657</c:v>
                </c:pt>
                <c:pt idx="3798">
                  <c:v>79.289432048797664</c:v>
                </c:pt>
                <c:pt idx="3799">
                  <c:v>79.309868097307657</c:v>
                </c:pt>
                <c:pt idx="3800">
                  <c:v>79.330379009247665</c:v>
                </c:pt>
                <c:pt idx="3801">
                  <c:v>79.354907989497661</c:v>
                </c:pt>
                <c:pt idx="3802">
                  <c:v>79.375454187397665</c:v>
                </c:pt>
                <c:pt idx="3803">
                  <c:v>79.395934104917657</c:v>
                </c:pt>
                <c:pt idx="3804">
                  <c:v>79.420459032057664</c:v>
                </c:pt>
                <c:pt idx="3805">
                  <c:v>79.440973997117666</c:v>
                </c:pt>
                <c:pt idx="3806">
                  <c:v>79.461457967757667</c:v>
                </c:pt>
                <c:pt idx="3807">
                  <c:v>79.485967159267659</c:v>
                </c:pt>
                <c:pt idx="3808">
                  <c:v>79.506466150287665</c:v>
                </c:pt>
                <c:pt idx="3809">
                  <c:v>79.526962041857658</c:v>
                </c:pt>
                <c:pt idx="3810">
                  <c:v>79.551485061647668</c:v>
                </c:pt>
                <c:pt idx="3811">
                  <c:v>79.571990013117656</c:v>
                </c:pt>
                <c:pt idx="3812">
                  <c:v>79.592466115947659</c:v>
                </c:pt>
                <c:pt idx="3813">
                  <c:v>79.617046117777662</c:v>
                </c:pt>
                <c:pt idx="3814">
                  <c:v>79.637534141537657</c:v>
                </c:pt>
                <c:pt idx="3815">
                  <c:v>79.658042192457657</c:v>
                </c:pt>
                <c:pt idx="3816">
                  <c:v>79.68259215354766</c:v>
                </c:pt>
                <c:pt idx="3817">
                  <c:v>79.703068971637663</c:v>
                </c:pt>
                <c:pt idx="3818">
                  <c:v>79.723566055297667</c:v>
                </c:pt>
                <c:pt idx="3819">
                  <c:v>79.748075008387659</c:v>
                </c:pt>
                <c:pt idx="3820">
                  <c:v>79.768589973447661</c:v>
                </c:pt>
                <c:pt idx="3821">
                  <c:v>79.789112091067665</c:v>
                </c:pt>
                <c:pt idx="3822">
                  <c:v>79.813624143597664</c:v>
                </c:pt>
                <c:pt idx="3823">
                  <c:v>79.834144115447657</c:v>
                </c:pt>
                <c:pt idx="3824">
                  <c:v>79.85463500022766</c:v>
                </c:pt>
                <c:pt idx="3825">
                  <c:v>79.879173040387656</c:v>
                </c:pt>
                <c:pt idx="3826">
                  <c:v>79.899669170377663</c:v>
                </c:pt>
                <c:pt idx="3827">
                  <c:v>79.92016315459766</c:v>
                </c:pt>
                <c:pt idx="3828">
                  <c:v>79.944689989087664</c:v>
                </c:pt>
                <c:pt idx="3829">
                  <c:v>79.965214014057665</c:v>
                </c:pt>
                <c:pt idx="3830">
                  <c:v>79.985690116877663</c:v>
                </c:pt>
                <c:pt idx="3831">
                  <c:v>80.010215997697657</c:v>
                </c:pt>
                <c:pt idx="3832">
                  <c:v>80.030743122097661</c:v>
                </c:pt>
                <c:pt idx="3833">
                  <c:v>80.051242113117667</c:v>
                </c:pt>
                <c:pt idx="3834">
                  <c:v>80.075769186017666</c:v>
                </c:pt>
                <c:pt idx="3835">
                  <c:v>80.096278190617667</c:v>
                </c:pt>
                <c:pt idx="3836">
                  <c:v>80.116765022277662</c:v>
                </c:pt>
                <c:pt idx="3837">
                  <c:v>80.141299009327668</c:v>
                </c:pt>
                <c:pt idx="3838">
                  <c:v>80.16179418563766</c:v>
                </c:pt>
                <c:pt idx="3839">
                  <c:v>80.182294130327662</c:v>
                </c:pt>
                <c:pt idx="3840">
                  <c:v>80.206803083417668</c:v>
                </c:pt>
                <c:pt idx="3841">
                  <c:v>80.227324962617658</c:v>
                </c:pt>
                <c:pt idx="3842">
                  <c:v>80.247833013537658</c:v>
                </c:pt>
                <c:pt idx="3843">
                  <c:v>80.272420167927663</c:v>
                </c:pt>
                <c:pt idx="3844">
                  <c:v>80.292874097827664</c:v>
                </c:pt>
                <c:pt idx="3845">
                  <c:v>80.313374996187662</c:v>
                </c:pt>
                <c:pt idx="3846">
                  <c:v>80.337898015977657</c:v>
                </c:pt>
                <c:pt idx="3847">
                  <c:v>80.35844302177766</c:v>
                </c:pt>
                <c:pt idx="3848">
                  <c:v>80.378898143767657</c:v>
                </c:pt>
                <c:pt idx="3849">
                  <c:v>80.403423070907664</c:v>
                </c:pt>
                <c:pt idx="3850">
                  <c:v>80.423923015597666</c:v>
                </c:pt>
                <c:pt idx="3851">
                  <c:v>80.444472074507658</c:v>
                </c:pt>
                <c:pt idx="3852">
                  <c:v>80.468952178957665</c:v>
                </c:pt>
                <c:pt idx="3853">
                  <c:v>80.48947000503766</c:v>
                </c:pt>
                <c:pt idx="3854">
                  <c:v>80.509966135027668</c:v>
                </c:pt>
                <c:pt idx="3855">
                  <c:v>80.53450512885766</c:v>
                </c:pt>
                <c:pt idx="3856">
                  <c:v>80.554996013637663</c:v>
                </c:pt>
                <c:pt idx="3857">
                  <c:v>80.575489997867663</c:v>
                </c:pt>
                <c:pt idx="3858">
                  <c:v>80.600030183787666</c:v>
                </c:pt>
                <c:pt idx="3859">
                  <c:v>80.620524168017667</c:v>
                </c:pt>
                <c:pt idx="3860">
                  <c:v>80.641016006467666</c:v>
                </c:pt>
                <c:pt idx="3861">
                  <c:v>80.665552139277665</c:v>
                </c:pt>
                <c:pt idx="3862">
                  <c:v>80.686029195787654</c:v>
                </c:pt>
                <c:pt idx="3863">
                  <c:v>80.706566095347654</c:v>
                </c:pt>
                <c:pt idx="3864">
                  <c:v>80.731096029277666</c:v>
                </c:pt>
                <c:pt idx="3865">
                  <c:v>80.751604080197666</c:v>
                </c:pt>
                <c:pt idx="3866">
                  <c:v>80.776105165477659</c:v>
                </c:pt>
                <c:pt idx="3867">
                  <c:v>80.796621084217662</c:v>
                </c:pt>
                <c:pt idx="3868">
                  <c:v>80.817152023317661</c:v>
                </c:pt>
                <c:pt idx="3869">
                  <c:v>80.841631174087667</c:v>
                </c:pt>
                <c:pt idx="3870">
                  <c:v>80.862150192257658</c:v>
                </c:pt>
                <c:pt idx="3871">
                  <c:v>80.882647991177663</c:v>
                </c:pt>
                <c:pt idx="3872">
                  <c:v>80.907155990597659</c:v>
                </c:pt>
                <c:pt idx="3873">
                  <c:v>80.927695989607656</c:v>
                </c:pt>
                <c:pt idx="3874">
                  <c:v>80.94817805289766</c:v>
                </c:pt>
                <c:pt idx="3875">
                  <c:v>80.972710132597655</c:v>
                </c:pt>
                <c:pt idx="3876">
                  <c:v>80.993230104447662</c:v>
                </c:pt>
                <c:pt idx="3877">
                  <c:v>81.013732194897656</c:v>
                </c:pt>
                <c:pt idx="3878">
                  <c:v>81.038240194317666</c:v>
                </c:pt>
                <c:pt idx="3879">
                  <c:v>81.058748006817666</c:v>
                </c:pt>
                <c:pt idx="3880">
                  <c:v>81.07926011085766</c:v>
                </c:pt>
                <c:pt idx="3881">
                  <c:v>81.103758096697661</c:v>
                </c:pt>
                <c:pt idx="3882">
                  <c:v>81.124251127247661</c:v>
                </c:pt>
                <c:pt idx="3883">
                  <c:v>81.144798994067656</c:v>
                </c:pt>
                <c:pt idx="3884">
                  <c:v>81.169311046597656</c:v>
                </c:pt>
                <c:pt idx="3885">
                  <c:v>81.189831972117659</c:v>
                </c:pt>
                <c:pt idx="3886">
                  <c:v>81.210271120067659</c:v>
                </c:pt>
                <c:pt idx="3887">
                  <c:v>81.234776973727662</c:v>
                </c:pt>
                <c:pt idx="3888">
                  <c:v>81.255360126497663</c:v>
                </c:pt>
                <c:pt idx="3889">
                  <c:v>81.275853157047663</c:v>
                </c:pt>
                <c:pt idx="3890">
                  <c:v>81.300393104557656</c:v>
                </c:pt>
                <c:pt idx="3891">
                  <c:v>81.320877075197657</c:v>
                </c:pt>
                <c:pt idx="3892">
                  <c:v>81.34146714210766</c:v>
                </c:pt>
                <c:pt idx="3893">
                  <c:v>81.365914106367654</c:v>
                </c:pt>
                <c:pt idx="3894">
                  <c:v>81.386438131327665</c:v>
                </c:pt>
                <c:pt idx="3895">
                  <c:v>82.280649900436401</c:v>
                </c:pt>
                <c:pt idx="3896">
                  <c:v>82.281295776367188</c:v>
                </c:pt>
                <c:pt idx="3897">
                  <c:v>82.281742811203003</c:v>
                </c:pt>
                <c:pt idx="3898">
                  <c:v>82.282172918319702</c:v>
                </c:pt>
                <c:pt idx="3899">
                  <c:v>82.282598972320557</c:v>
                </c:pt>
                <c:pt idx="3900">
                  <c:v>82.283053874969482</c:v>
                </c:pt>
                <c:pt idx="3901">
                  <c:v>82.283482789993286</c:v>
                </c:pt>
                <c:pt idx="3902">
                  <c:v>82.283908843994141</c:v>
                </c:pt>
                <c:pt idx="3903">
                  <c:v>82.284332752227783</c:v>
                </c:pt>
                <c:pt idx="3904">
                  <c:v>82.284759759902954</c:v>
                </c:pt>
                <c:pt idx="3905">
                  <c:v>82.285182952880859</c:v>
                </c:pt>
                <c:pt idx="3906">
                  <c:v>82.285361766815186</c:v>
                </c:pt>
                <c:pt idx="3907">
                  <c:v>82.285436868667603</c:v>
                </c:pt>
                <c:pt idx="3908">
                  <c:v>82.285513877868652</c:v>
                </c:pt>
                <c:pt idx="3909">
                  <c:v>82.28558874130249</c:v>
                </c:pt>
                <c:pt idx="3910">
                  <c:v>82.28566575050354</c:v>
                </c:pt>
                <c:pt idx="3911">
                  <c:v>82.285740852355957</c:v>
                </c:pt>
                <c:pt idx="3912">
                  <c:v>82.28581690788269</c:v>
                </c:pt>
                <c:pt idx="3913">
                  <c:v>82.285892963409424</c:v>
                </c:pt>
                <c:pt idx="3914">
                  <c:v>82.285983800888062</c:v>
                </c:pt>
                <c:pt idx="3915">
                  <c:v>82.286059856414795</c:v>
                </c:pt>
                <c:pt idx="3916">
                  <c:v>82.286135911941528</c:v>
                </c:pt>
                <c:pt idx="3917">
                  <c:v>82.286210775375366</c:v>
                </c:pt>
                <c:pt idx="3918">
                  <c:v>82.2862868309021</c:v>
                </c:pt>
                <c:pt idx="3919">
                  <c:v>82.286362886428833</c:v>
                </c:pt>
                <c:pt idx="3920">
                  <c:v>82.286437749862671</c:v>
                </c:pt>
                <c:pt idx="3921">
                  <c:v>82.286513805389404</c:v>
                </c:pt>
                <c:pt idx="3922">
                  <c:v>82.286589860916138</c:v>
                </c:pt>
                <c:pt idx="3923">
                  <c:v>82.286664962768555</c:v>
                </c:pt>
                <c:pt idx="3924">
                  <c:v>82.286739826202393</c:v>
                </c:pt>
                <c:pt idx="3925">
                  <c:v>82.286815881729126</c:v>
                </c:pt>
                <c:pt idx="3926">
                  <c:v>82.286891937255859</c:v>
                </c:pt>
                <c:pt idx="3927">
                  <c:v>82.286967754364014</c:v>
                </c:pt>
                <c:pt idx="3928">
                  <c:v>82.287047863006592</c:v>
                </c:pt>
                <c:pt idx="3929">
                  <c:v>82.287124872207642</c:v>
                </c:pt>
                <c:pt idx="3930">
                  <c:v>82.287200927734375</c:v>
                </c:pt>
                <c:pt idx="3931">
                  <c:v>82.287276744842529</c:v>
                </c:pt>
                <c:pt idx="3932">
                  <c:v>82.287352800369263</c:v>
                </c:pt>
                <c:pt idx="3933">
                  <c:v>82.287428855895996</c:v>
                </c:pt>
                <c:pt idx="3934">
                  <c:v>82.287505865097046</c:v>
                </c:pt>
                <c:pt idx="3935">
                  <c:v>82.287581920623779</c:v>
                </c:pt>
                <c:pt idx="3936">
                  <c:v>82.289769887924194</c:v>
                </c:pt>
                <c:pt idx="3937">
                  <c:v>82.310214757919269</c:v>
                </c:pt>
                <c:pt idx="3938">
                  <c:v>82.334800958633465</c:v>
                </c:pt>
                <c:pt idx="3939">
                  <c:v>82.355385780334473</c:v>
                </c:pt>
                <c:pt idx="3940">
                  <c:v>82.375892877578764</c:v>
                </c:pt>
                <c:pt idx="3941">
                  <c:v>82.400361776351772</c:v>
                </c:pt>
                <c:pt idx="3942">
                  <c:v>82.420889854430769</c:v>
                </c:pt>
                <c:pt idx="3943">
                  <c:v>82.441408872604768</c:v>
                </c:pt>
                <c:pt idx="3944">
                  <c:v>82.465915918349765</c:v>
                </c:pt>
                <c:pt idx="3945">
                  <c:v>82.486442804336775</c:v>
                </c:pt>
                <c:pt idx="3946">
                  <c:v>82.506941795348766</c:v>
                </c:pt>
                <c:pt idx="3947">
                  <c:v>82.531447887420768</c:v>
                </c:pt>
                <c:pt idx="3948">
                  <c:v>82.551967859267776</c:v>
                </c:pt>
                <c:pt idx="3949">
                  <c:v>82.572452783584765</c:v>
                </c:pt>
                <c:pt idx="3950">
                  <c:v>82.596977949142769</c:v>
                </c:pt>
                <c:pt idx="3951">
                  <c:v>82.61748480796777</c:v>
                </c:pt>
                <c:pt idx="3952">
                  <c:v>82.638015747070767</c:v>
                </c:pt>
                <c:pt idx="3953">
                  <c:v>82.662499904632767</c:v>
                </c:pt>
                <c:pt idx="3954">
                  <c:v>82.683068752288776</c:v>
                </c:pt>
                <c:pt idx="3955">
                  <c:v>82.703546762466772</c:v>
                </c:pt>
                <c:pt idx="3956">
                  <c:v>82.728049755096777</c:v>
                </c:pt>
                <c:pt idx="3957">
                  <c:v>82.748567819595777</c:v>
                </c:pt>
                <c:pt idx="3958">
                  <c:v>82.769068956374767</c:v>
                </c:pt>
                <c:pt idx="3959">
                  <c:v>82.793582916259766</c:v>
                </c:pt>
                <c:pt idx="3960">
                  <c:v>82.814116954803765</c:v>
                </c:pt>
                <c:pt idx="3961">
                  <c:v>82.834589958190776</c:v>
                </c:pt>
                <c:pt idx="3962">
                  <c:v>82.859102964400776</c:v>
                </c:pt>
                <c:pt idx="3963">
                  <c:v>82.87964797019977</c:v>
                </c:pt>
                <c:pt idx="3964">
                  <c:v>82.900123834609772</c:v>
                </c:pt>
                <c:pt idx="3965">
                  <c:v>82.924655914306769</c:v>
                </c:pt>
                <c:pt idx="3966">
                  <c:v>82.945174932479773</c:v>
                </c:pt>
                <c:pt idx="3967">
                  <c:v>82.965676784515765</c:v>
                </c:pt>
                <c:pt idx="3968">
                  <c:v>82.990157842635767</c:v>
                </c:pt>
                <c:pt idx="3969">
                  <c:v>83.010669946670774</c:v>
                </c:pt>
                <c:pt idx="3970">
                  <c:v>83.031149864196777</c:v>
                </c:pt>
                <c:pt idx="3971">
                  <c:v>83.055707931518768</c:v>
                </c:pt>
                <c:pt idx="3972">
                  <c:v>83.076216936111777</c:v>
                </c:pt>
                <c:pt idx="3973">
                  <c:v>83.096725940704772</c:v>
                </c:pt>
                <c:pt idx="3974">
                  <c:v>83.121256828307764</c:v>
                </c:pt>
                <c:pt idx="3975">
                  <c:v>83.141773939132776</c:v>
                </c:pt>
                <c:pt idx="3976">
                  <c:v>83.162289857864764</c:v>
                </c:pt>
                <c:pt idx="3977">
                  <c:v>83.186769962310777</c:v>
                </c:pt>
                <c:pt idx="3978">
                  <c:v>83.207301855087763</c:v>
                </c:pt>
                <c:pt idx="3979">
                  <c:v>83.227737903594772</c:v>
                </c:pt>
                <c:pt idx="3980">
                  <c:v>83.252370834350771</c:v>
                </c:pt>
                <c:pt idx="3981">
                  <c:v>83.272826910018765</c:v>
                </c:pt>
                <c:pt idx="3982">
                  <c:v>83.293364763259774</c:v>
                </c:pt>
                <c:pt idx="3983">
                  <c:v>83.317835807799767</c:v>
                </c:pt>
                <c:pt idx="3984">
                  <c:v>83.338378906249773</c:v>
                </c:pt>
                <c:pt idx="3985">
                  <c:v>83.358893871309775</c:v>
                </c:pt>
                <c:pt idx="3986">
                  <c:v>83.383384943009773</c:v>
                </c:pt>
                <c:pt idx="3987">
                  <c:v>83.40390992164977</c:v>
                </c:pt>
                <c:pt idx="3988">
                  <c:v>83.424457788469766</c:v>
                </c:pt>
                <c:pt idx="3989">
                  <c:v>83.448908805849769</c:v>
                </c:pt>
                <c:pt idx="3990">
                  <c:v>83.46943783759977</c:v>
                </c:pt>
                <c:pt idx="3991">
                  <c:v>83.489941835399776</c:v>
                </c:pt>
                <c:pt idx="3992">
                  <c:v>83.514430761339767</c:v>
                </c:pt>
                <c:pt idx="3993">
                  <c:v>83.534946918489766</c:v>
                </c:pt>
                <c:pt idx="3994">
                  <c:v>83.555467844009769</c:v>
                </c:pt>
                <c:pt idx="3995">
                  <c:v>83.57998681067977</c:v>
                </c:pt>
                <c:pt idx="3996">
                  <c:v>83.600507736209764</c:v>
                </c:pt>
                <c:pt idx="3997">
                  <c:v>83.621017932889771</c:v>
                </c:pt>
                <c:pt idx="3998">
                  <c:v>83.645510911939766</c:v>
                </c:pt>
                <c:pt idx="3999">
                  <c:v>83.666036844249774</c:v>
                </c:pt>
                <c:pt idx="4000">
                  <c:v>83.686530828479775</c:v>
                </c:pt>
                <c:pt idx="4001">
                  <c:v>83.711059808729772</c:v>
                </c:pt>
                <c:pt idx="4002">
                  <c:v>83.731552839279772</c:v>
                </c:pt>
                <c:pt idx="4003">
                  <c:v>83.75210785865977</c:v>
                </c:pt>
                <c:pt idx="4004">
                  <c:v>83.776570796969764</c:v>
                </c:pt>
                <c:pt idx="4005">
                  <c:v>83.797103881839774</c:v>
                </c:pt>
                <c:pt idx="4006">
                  <c:v>83.817630767819765</c:v>
                </c:pt>
                <c:pt idx="4007">
                  <c:v>83.842121839519777</c:v>
                </c:pt>
                <c:pt idx="4008">
                  <c:v>83.862629890439777</c:v>
                </c:pt>
                <c:pt idx="4009">
                  <c:v>83.883155822749771</c:v>
                </c:pt>
                <c:pt idx="4010">
                  <c:v>83.907631874079769</c:v>
                </c:pt>
                <c:pt idx="4011">
                  <c:v>83.928148746489768</c:v>
                </c:pt>
                <c:pt idx="4012">
                  <c:v>83.948672771449765</c:v>
                </c:pt>
                <c:pt idx="4013">
                  <c:v>83.973162889479767</c:v>
                </c:pt>
                <c:pt idx="4014">
                  <c:v>83.993699789049771</c:v>
                </c:pt>
                <c:pt idx="4015">
                  <c:v>84.014222860339771</c:v>
                </c:pt>
                <c:pt idx="4016">
                  <c:v>84.038712739939768</c:v>
                </c:pt>
                <c:pt idx="4017">
                  <c:v>84.059199810029767</c:v>
                </c:pt>
                <c:pt idx="4018">
                  <c:v>84.079747915269763</c:v>
                </c:pt>
                <c:pt idx="4019">
                  <c:v>84.104238748549776</c:v>
                </c:pt>
                <c:pt idx="4020">
                  <c:v>84.124739885329774</c:v>
                </c:pt>
                <c:pt idx="4021">
                  <c:v>84.14527297019977</c:v>
                </c:pt>
                <c:pt idx="4022">
                  <c:v>84.169762849809771</c:v>
                </c:pt>
                <c:pt idx="4023">
                  <c:v>84.190314769749776</c:v>
                </c:pt>
                <c:pt idx="4024">
                  <c:v>84.210835933689765</c:v>
                </c:pt>
                <c:pt idx="4025">
                  <c:v>84.235367774959769</c:v>
                </c:pt>
                <c:pt idx="4026">
                  <c:v>84.255822896959771</c:v>
                </c:pt>
                <c:pt idx="4027">
                  <c:v>84.276351928709772</c:v>
                </c:pt>
                <c:pt idx="4028">
                  <c:v>84.300844907759767</c:v>
                </c:pt>
                <c:pt idx="4029">
                  <c:v>84.321409940719775</c:v>
                </c:pt>
                <c:pt idx="4030">
                  <c:v>84.341861963269764</c:v>
                </c:pt>
                <c:pt idx="4031">
                  <c:v>84.366363763809773</c:v>
                </c:pt>
                <c:pt idx="4032">
                  <c:v>84.386877775189774</c:v>
                </c:pt>
                <c:pt idx="4033">
                  <c:v>84.407441854479771</c:v>
                </c:pt>
                <c:pt idx="4034">
                  <c:v>84.431914806369775</c:v>
                </c:pt>
                <c:pt idx="4035">
                  <c:v>84.45243191718977</c:v>
                </c:pt>
                <c:pt idx="4036">
                  <c:v>84.472962856289769</c:v>
                </c:pt>
                <c:pt idx="4037">
                  <c:v>84.497443914409772</c:v>
                </c:pt>
                <c:pt idx="4038">
                  <c:v>84.517962932589768</c:v>
                </c:pt>
                <c:pt idx="4039">
                  <c:v>84.538473844529776</c:v>
                </c:pt>
                <c:pt idx="4040">
                  <c:v>84.562954902649764</c:v>
                </c:pt>
                <c:pt idx="4041">
                  <c:v>84.583487749099774</c:v>
                </c:pt>
                <c:pt idx="4042">
                  <c:v>84.604002952579776</c:v>
                </c:pt>
                <c:pt idx="4043">
                  <c:v>84.628455877299771</c:v>
                </c:pt>
                <c:pt idx="4044">
                  <c:v>84.649004936219768</c:v>
                </c:pt>
                <c:pt idx="4045">
                  <c:v>84.669550895689767</c:v>
                </c:pt>
                <c:pt idx="4046">
                  <c:v>84.694043874739776</c:v>
                </c:pt>
                <c:pt idx="4047">
                  <c:v>84.71455478667977</c:v>
                </c:pt>
                <c:pt idx="4048">
                  <c:v>84.735111951829765</c:v>
                </c:pt>
                <c:pt idx="4049">
                  <c:v>84.759572744369777</c:v>
                </c:pt>
                <c:pt idx="4050">
                  <c:v>84.780087947849765</c:v>
                </c:pt>
                <c:pt idx="4051">
                  <c:v>84.800606966019771</c:v>
                </c:pt>
                <c:pt idx="4052">
                  <c:v>84.825097799299769</c:v>
                </c:pt>
                <c:pt idx="4053">
                  <c:v>84.845609903339778</c:v>
                </c:pt>
                <c:pt idx="4054">
                  <c:v>84.866151809689768</c:v>
                </c:pt>
                <c:pt idx="4055">
                  <c:v>84.890653848649777</c:v>
                </c:pt>
                <c:pt idx="4056">
                  <c:v>84.911146879199777</c:v>
                </c:pt>
                <c:pt idx="4057">
                  <c:v>84.931683778759776</c:v>
                </c:pt>
                <c:pt idx="4058">
                  <c:v>84.95617079734977</c:v>
                </c:pt>
                <c:pt idx="4059">
                  <c:v>84.976697921749775</c:v>
                </c:pt>
                <c:pt idx="4060">
                  <c:v>84.997202873229767</c:v>
                </c:pt>
                <c:pt idx="4061">
                  <c:v>85.02169895171977</c:v>
                </c:pt>
                <c:pt idx="4062">
                  <c:v>85.042207956309767</c:v>
                </c:pt>
                <c:pt idx="4063">
                  <c:v>85.062763929369765</c:v>
                </c:pt>
                <c:pt idx="4064">
                  <c:v>85.087228775019767</c:v>
                </c:pt>
                <c:pt idx="4065">
                  <c:v>85.107783794399765</c:v>
                </c:pt>
                <c:pt idx="4066">
                  <c:v>85.128292798999766</c:v>
                </c:pt>
                <c:pt idx="4067">
                  <c:v>85.152771949769772</c:v>
                </c:pt>
                <c:pt idx="4068">
                  <c:v>85.173314809799777</c:v>
                </c:pt>
                <c:pt idx="4069">
                  <c:v>85.193809747699774</c:v>
                </c:pt>
                <c:pt idx="4070">
                  <c:v>85.218374967579777</c:v>
                </c:pt>
                <c:pt idx="4071">
                  <c:v>85.238837957379772</c:v>
                </c:pt>
                <c:pt idx="4072">
                  <c:v>85.259356737139768</c:v>
                </c:pt>
                <c:pt idx="4073">
                  <c:v>85.283829927439768</c:v>
                </c:pt>
                <c:pt idx="4074">
                  <c:v>85.304371833799763</c:v>
                </c:pt>
                <c:pt idx="4075">
                  <c:v>85.324867963789771</c:v>
                </c:pt>
                <c:pt idx="4076">
                  <c:v>85.349388837809769</c:v>
                </c:pt>
                <c:pt idx="4077">
                  <c:v>85.369894742969777</c:v>
                </c:pt>
                <c:pt idx="4078">
                  <c:v>85.390454769129775</c:v>
                </c:pt>
                <c:pt idx="4079">
                  <c:v>85.41488885879977</c:v>
                </c:pt>
                <c:pt idx="4080">
                  <c:v>85.435443878169764</c:v>
                </c:pt>
                <c:pt idx="4081">
                  <c:v>85.455934762949767</c:v>
                </c:pt>
                <c:pt idx="4082">
                  <c:v>85.480428934099777</c:v>
                </c:pt>
                <c:pt idx="4083">
                  <c:v>85.500947952269769</c:v>
                </c:pt>
                <c:pt idx="4084">
                  <c:v>85.521481752399765</c:v>
                </c:pt>
                <c:pt idx="4085">
                  <c:v>85.545976877209768</c:v>
                </c:pt>
                <c:pt idx="4086">
                  <c:v>85.566530942919769</c:v>
                </c:pt>
                <c:pt idx="4087">
                  <c:v>85.587008953089764</c:v>
                </c:pt>
                <c:pt idx="4088">
                  <c:v>85.611502885819775</c:v>
                </c:pt>
                <c:pt idx="4089">
                  <c:v>85.632042884829772</c:v>
                </c:pt>
                <c:pt idx="4090">
                  <c:v>85.652534961699772</c:v>
                </c:pt>
                <c:pt idx="4091">
                  <c:v>85.677052736279776</c:v>
                </c:pt>
                <c:pt idx="4092">
                  <c:v>85.697572946549769</c:v>
                </c:pt>
                <c:pt idx="4093">
                  <c:v>85.718087911609771</c:v>
                </c:pt>
                <c:pt idx="4094">
                  <c:v>85.742595911029767</c:v>
                </c:pt>
                <c:pt idx="4095">
                  <c:v>85.76313185691977</c:v>
                </c:pt>
                <c:pt idx="4096">
                  <c:v>85.783613920209774</c:v>
                </c:pt>
                <c:pt idx="4097">
                  <c:v>85.808103799819776</c:v>
                </c:pt>
                <c:pt idx="4098">
                  <c:v>85.828656911849777</c:v>
                </c:pt>
                <c:pt idx="4099">
                  <c:v>85.849123954769766</c:v>
                </c:pt>
                <c:pt idx="4100">
                  <c:v>85.873630762099765</c:v>
                </c:pt>
                <c:pt idx="4101">
                  <c:v>85.894165754319772</c:v>
                </c:pt>
                <c:pt idx="4102">
                  <c:v>85.914647817609776</c:v>
                </c:pt>
                <c:pt idx="4103">
                  <c:v>85.939132928849773</c:v>
                </c:pt>
                <c:pt idx="4104">
                  <c:v>85.959716796879775</c:v>
                </c:pt>
                <c:pt idx="4105">
                  <c:v>85.98020982741977</c:v>
                </c:pt>
                <c:pt idx="4106">
                  <c:v>86.004693746569771</c:v>
                </c:pt>
                <c:pt idx="4107">
                  <c:v>86.025249958039765</c:v>
                </c:pt>
                <c:pt idx="4108">
                  <c:v>86.045738935469771</c:v>
                </c:pt>
                <c:pt idx="4109">
                  <c:v>86.070229768749769</c:v>
                </c:pt>
                <c:pt idx="4110">
                  <c:v>86.090771913529764</c:v>
                </c:pt>
                <c:pt idx="4111">
                  <c:v>86.111267805099772</c:v>
                </c:pt>
                <c:pt idx="4112">
                  <c:v>86.13575983047977</c:v>
                </c:pt>
                <c:pt idx="4113">
                  <c:v>86.156300783159764</c:v>
                </c:pt>
                <c:pt idx="4114">
                  <c:v>86.176827907559769</c:v>
                </c:pt>
                <c:pt idx="4115">
                  <c:v>86.201241970059769</c:v>
                </c:pt>
                <c:pt idx="4116">
                  <c:v>86.22182488440977</c:v>
                </c:pt>
                <c:pt idx="4117">
                  <c:v>86.242357969279766</c:v>
                </c:pt>
                <c:pt idx="4118">
                  <c:v>86.266834735869764</c:v>
                </c:pt>
                <c:pt idx="4119">
                  <c:v>86.287361860279773</c:v>
                </c:pt>
                <c:pt idx="4120">
                  <c:v>86.307868957519773</c:v>
                </c:pt>
                <c:pt idx="4121">
                  <c:v>86.332385778429767</c:v>
                </c:pt>
                <c:pt idx="4122">
                  <c:v>86.35291576385977</c:v>
                </c:pt>
                <c:pt idx="4123">
                  <c:v>86.373395919799776</c:v>
                </c:pt>
                <c:pt idx="4124">
                  <c:v>86.397905826569769</c:v>
                </c:pt>
                <c:pt idx="4125">
                  <c:v>86.418448925019774</c:v>
                </c:pt>
                <c:pt idx="4126">
                  <c:v>86.438962936399776</c:v>
                </c:pt>
                <c:pt idx="4127">
                  <c:v>86.463434934619769</c:v>
                </c:pt>
                <c:pt idx="4128">
                  <c:v>86.483978748319771</c:v>
                </c:pt>
                <c:pt idx="4129">
                  <c:v>86.504456758499771</c:v>
                </c:pt>
                <c:pt idx="4130">
                  <c:v>86.528961896899773</c:v>
                </c:pt>
                <c:pt idx="4131">
                  <c:v>86.549501895899766</c:v>
                </c:pt>
                <c:pt idx="4132">
                  <c:v>86.569974899289775</c:v>
                </c:pt>
                <c:pt idx="4133">
                  <c:v>86.594485759739769</c:v>
                </c:pt>
                <c:pt idx="4134">
                  <c:v>86.615073919299775</c:v>
                </c:pt>
                <c:pt idx="4135">
                  <c:v>86.635517835619765</c:v>
                </c:pt>
                <c:pt idx="4136">
                  <c:v>86.660006761549766</c:v>
                </c:pt>
                <c:pt idx="4137">
                  <c:v>86.680577754969775</c:v>
                </c:pt>
                <c:pt idx="4138">
                  <c:v>86.701073884959769</c:v>
                </c:pt>
                <c:pt idx="4139">
                  <c:v>86.72554874419977</c:v>
                </c:pt>
                <c:pt idx="4140">
                  <c:v>86.746101856229771</c:v>
                </c:pt>
                <c:pt idx="4141">
                  <c:v>86.766605854029777</c:v>
                </c:pt>
                <c:pt idx="4142">
                  <c:v>86.79110193252977</c:v>
                </c:pt>
                <c:pt idx="4143">
                  <c:v>86.81162476539977</c:v>
                </c:pt>
                <c:pt idx="4144">
                  <c:v>86.832147836689771</c:v>
                </c:pt>
                <c:pt idx="4145">
                  <c:v>86.856594800949765</c:v>
                </c:pt>
                <c:pt idx="4146">
                  <c:v>86.877176761629769</c:v>
                </c:pt>
                <c:pt idx="4147">
                  <c:v>86.897685766219766</c:v>
                </c:pt>
                <c:pt idx="4148">
                  <c:v>86.922141790389773</c:v>
                </c:pt>
                <c:pt idx="4149">
                  <c:v>86.942686796189776</c:v>
                </c:pt>
                <c:pt idx="4150">
                  <c:v>86.963180780409772</c:v>
                </c:pt>
                <c:pt idx="4151">
                  <c:v>86.987668752669776</c:v>
                </c:pt>
                <c:pt idx="4152">
                  <c:v>87.008196830749768</c:v>
                </c:pt>
                <c:pt idx="4153">
                  <c:v>87.028704881669768</c:v>
                </c:pt>
                <c:pt idx="4154">
                  <c:v>87.053195953369766</c:v>
                </c:pt>
                <c:pt idx="4155">
                  <c:v>87.073777914049771</c:v>
                </c:pt>
                <c:pt idx="4156">
                  <c:v>87.094278812409769</c:v>
                </c:pt>
                <c:pt idx="4157">
                  <c:v>87.118803739549776</c:v>
                </c:pt>
                <c:pt idx="4158">
                  <c:v>87.139302968979777</c:v>
                </c:pt>
                <c:pt idx="4159">
                  <c:v>87.159784793849767</c:v>
                </c:pt>
                <c:pt idx="4160">
                  <c:v>87.184330940249765</c:v>
                </c:pt>
                <c:pt idx="4161">
                  <c:v>87.204806804659768</c:v>
                </c:pt>
                <c:pt idx="4162">
                  <c:v>87.225312948229771</c:v>
                </c:pt>
                <c:pt idx="4163">
                  <c:v>87.249856948849768</c:v>
                </c:pt>
                <c:pt idx="4164">
                  <c:v>87.270384788509773</c:v>
                </c:pt>
                <c:pt idx="4165">
                  <c:v>87.290883779529764</c:v>
                </c:pt>
                <c:pt idx="4166">
                  <c:v>88.190464019775391</c:v>
                </c:pt>
                <c:pt idx="4167">
                  <c:v>88.190930128097534</c:v>
                </c:pt>
                <c:pt idx="4168">
                  <c:v>88.191359996795654</c:v>
                </c:pt>
                <c:pt idx="4169">
                  <c:v>88.191784143447876</c:v>
                </c:pt>
                <c:pt idx="4170">
                  <c:v>88.192203998565674</c:v>
                </c:pt>
                <c:pt idx="4171">
                  <c:v>88.192620992660522</c:v>
                </c:pt>
                <c:pt idx="4172">
                  <c:v>88.193042993545532</c:v>
                </c:pt>
                <c:pt idx="4173">
                  <c:v>88.193509101867676</c:v>
                </c:pt>
                <c:pt idx="4174">
                  <c:v>88.193925142288208</c:v>
                </c:pt>
                <c:pt idx="4175">
                  <c:v>88.194339036941528</c:v>
                </c:pt>
                <c:pt idx="4176">
                  <c:v>88.194750070571899</c:v>
                </c:pt>
                <c:pt idx="4177">
                  <c:v>88.195164203643799</c:v>
                </c:pt>
                <c:pt idx="4178">
                  <c:v>88.195487022399902</c:v>
                </c:pt>
                <c:pt idx="4179">
                  <c:v>88.195559978485107</c:v>
                </c:pt>
                <c:pt idx="4180">
                  <c:v>88.195634126663208</c:v>
                </c:pt>
                <c:pt idx="4181">
                  <c:v>88.195707082748413</c:v>
                </c:pt>
                <c:pt idx="4182">
                  <c:v>88.195780038833618</c:v>
                </c:pt>
                <c:pt idx="4183">
                  <c:v>88.195852994918823</c:v>
                </c:pt>
                <c:pt idx="4184">
                  <c:v>88.195926189422607</c:v>
                </c:pt>
                <c:pt idx="4185">
                  <c:v>88.196000099182129</c:v>
                </c:pt>
                <c:pt idx="4186">
                  <c:v>88.196073055267334</c:v>
                </c:pt>
                <c:pt idx="4187">
                  <c:v>88.196148157119751</c:v>
                </c:pt>
                <c:pt idx="4188">
                  <c:v>88.196222066879272</c:v>
                </c:pt>
                <c:pt idx="4189">
                  <c:v>88.196295022964478</c:v>
                </c:pt>
                <c:pt idx="4190">
                  <c:v>88.196369171142578</c:v>
                </c:pt>
                <c:pt idx="4191">
                  <c:v>88.196442127227783</c:v>
                </c:pt>
                <c:pt idx="4192">
                  <c:v>88.196516036987305</c:v>
                </c:pt>
                <c:pt idx="4193">
                  <c:v>88.196590185165405</c:v>
                </c:pt>
                <c:pt idx="4194">
                  <c:v>88.196680068969727</c:v>
                </c:pt>
                <c:pt idx="4195">
                  <c:v>88.196753978729248</c:v>
                </c:pt>
                <c:pt idx="4196">
                  <c:v>88.196828126907349</c:v>
                </c:pt>
                <c:pt idx="4197">
                  <c:v>88.19690203666687</c:v>
                </c:pt>
                <c:pt idx="4198">
                  <c:v>88.196976184844971</c:v>
                </c:pt>
                <c:pt idx="4199">
                  <c:v>88.197050094604492</c:v>
                </c:pt>
                <c:pt idx="4200">
                  <c:v>88.197127103805542</c:v>
                </c:pt>
                <c:pt idx="4201">
                  <c:v>88.197201013565063</c:v>
                </c:pt>
                <c:pt idx="4202">
                  <c:v>88.197275161743164</c:v>
                </c:pt>
                <c:pt idx="4203">
                  <c:v>88.197349071502686</c:v>
                </c:pt>
                <c:pt idx="4204">
                  <c:v>88.197422981262207</c:v>
                </c:pt>
                <c:pt idx="4205">
                  <c:v>88.197498083114624</c:v>
                </c:pt>
                <c:pt idx="4206">
                  <c:v>88.197571992874146</c:v>
                </c:pt>
                <c:pt idx="4207">
                  <c:v>88.198333024978638</c:v>
                </c:pt>
                <c:pt idx="4208">
                  <c:v>88.222874164581256</c:v>
                </c:pt>
                <c:pt idx="4209">
                  <c:v>88.243362188339262</c:v>
                </c:pt>
                <c:pt idx="4210">
                  <c:v>88.263928174972563</c:v>
                </c:pt>
                <c:pt idx="4211">
                  <c:v>88.288491010665865</c:v>
                </c:pt>
                <c:pt idx="4212">
                  <c:v>88.308943986892459</c:v>
                </c:pt>
                <c:pt idx="4213">
                  <c:v>88.329434156417463</c:v>
                </c:pt>
                <c:pt idx="4214">
                  <c:v>88.353984117507466</c:v>
                </c:pt>
                <c:pt idx="4215">
                  <c:v>88.374545097351458</c:v>
                </c:pt>
                <c:pt idx="4216">
                  <c:v>88.395002126693456</c:v>
                </c:pt>
                <c:pt idx="4217">
                  <c:v>88.419539213180457</c:v>
                </c:pt>
                <c:pt idx="4218">
                  <c:v>88.440034151077455</c:v>
                </c:pt>
                <c:pt idx="4219">
                  <c:v>88.460552215576456</c:v>
                </c:pt>
                <c:pt idx="4220">
                  <c:v>88.485099077224461</c:v>
                </c:pt>
                <c:pt idx="4221">
                  <c:v>88.505563020706461</c:v>
                </c:pt>
                <c:pt idx="4222">
                  <c:v>88.526057004928461</c:v>
                </c:pt>
                <c:pt idx="4223">
                  <c:v>88.550600051879456</c:v>
                </c:pt>
                <c:pt idx="4224">
                  <c:v>88.571113109588453</c:v>
                </c:pt>
                <c:pt idx="4225">
                  <c:v>88.591605186462459</c:v>
                </c:pt>
                <c:pt idx="4226">
                  <c:v>88.616150140762457</c:v>
                </c:pt>
                <c:pt idx="4227">
                  <c:v>88.636638164520463</c:v>
                </c:pt>
                <c:pt idx="4228">
                  <c:v>88.657140016555459</c:v>
                </c:pt>
                <c:pt idx="4229">
                  <c:v>88.681667089462465</c:v>
                </c:pt>
                <c:pt idx="4230">
                  <c:v>88.702162027359464</c:v>
                </c:pt>
                <c:pt idx="4231">
                  <c:v>88.722680091857455</c:v>
                </c:pt>
                <c:pt idx="4232">
                  <c:v>88.747171163559457</c:v>
                </c:pt>
                <c:pt idx="4233">
                  <c:v>88.767693996429458</c:v>
                </c:pt>
                <c:pt idx="4234">
                  <c:v>88.788221120834464</c:v>
                </c:pt>
                <c:pt idx="4235">
                  <c:v>88.812752008438466</c:v>
                </c:pt>
                <c:pt idx="4236">
                  <c:v>88.83324313163746</c:v>
                </c:pt>
                <c:pt idx="4237">
                  <c:v>88.853747129440464</c:v>
                </c:pt>
                <c:pt idx="4238">
                  <c:v>88.878260135650464</c:v>
                </c:pt>
                <c:pt idx="4239">
                  <c:v>88.898765087127458</c:v>
                </c:pt>
                <c:pt idx="4240">
                  <c:v>88.919258117675454</c:v>
                </c:pt>
                <c:pt idx="4241">
                  <c:v>88.943744182586457</c:v>
                </c:pt>
                <c:pt idx="4242">
                  <c:v>88.964238166809466</c:v>
                </c:pt>
                <c:pt idx="4243">
                  <c:v>88.984784126281454</c:v>
                </c:pt>
                <c:pt idx="4244">
                  <c:v>89.009235143661456</c:v>
                </c:pt>
                <c:pt idx="4245">
                  <c:v>89.029682159423459</c:v>
                </c:pt>
                <c:pt idx="4246">
                  <c:v>89.050253152847461</c:v>
                </c:pt>
                <c:pt idx="4247">
                  <c:v>89.07486605644246</c:v>
                </c:pt>
                <c:pt idx="4248">
                  <c:v>89.095404148101466</c:v>
                </c:pt>
                <c:pt idx="4249">
                  <c:v>89.115867137908452</c:v>
                </c:pt>
                <c:pt idx="4250">
                  <c:v>89.140395164489462</c:v>
                </c:pt>
                <c:pt idx="4251">
                  <c:v>89.160914182663461</c:v>
                </c:pt>
                <c:pt idx="4252">
                  <c:v>89.18542313575746</c:v>
                </c:pt>
                <c:pt idx="4253">
                  <c:v>89.205919981000463</c:v>
                </c:pt>
                <c:pt idx="4254">
                  <c:v>89.226438045500458</c:v>
                </c:pt>
                <c:pt idx="4255">
                  <c:v>89.250940084460453</c:v>
                </c:pt>
                <c:pt idx="4256">
                  <c:v>89.271520137790461</c:v>
                </c:pt>
                <c:pt idx="4257">
                  <c:v>89.291962146760454</c:v>
                </c:pt>
                <c:pt idx="4258">
                  <c:v>89.316479206080459</c:v>
                </c:pt>
                <c:pt idx="4259">
                  <c:v>89.33698821068046</c:v>
                </c:pt>
                <c:pt idx="4260">
                  <c:v>89.357542037960457</c:v>
                </c:pt>
                <c:pt idx="4261">
                  <c:v>89.382005214690466</c:v>
                </c:pt>
                <c:pt idx="4262">
                  <c:v>89.402530193330463</c:v>
                </c:pt>
                <c:pt idx="4263">
                  <c:v>89.42302513123046</c:v>
                </c:pt>
                <c:pt idx="4264">
                  <c:v>89.447529077530461</c:v>
                </c:pt>
                <c:pt idx="4265">
                  <c:v>89.468070030210455</c:v>
                </c:pt>
                <c:pt idx="4266">
                  <c:v>89.488543987270461</c:v>
                </c:pt>
                <c:pt idx="4267">
                  <c:v>89.513075113300459</c:v>
                </c:pt>
                <c:pt idx="4268">
                  <c:v>89.533582210540459</c:v>
                </c:pt>
                <c:pt idx="4269">
                  <c:v>89.554079055790453</c:v>
                </c:pt>
                <c:pt idx="4270">
                  <c:v>89.578588008880459</c:v>
                </c:pt>
                <c:pt idx="4271">
                  <c:v>89.599115133290454</c:v>
                </c:pt>
                <c:pt idx="4272">
                  <c:v>89.619614124300455</c:v>
                </c:pt>
                <c:pt idx="4273">
                  <c:v>89.644113063810465</c:v>
                </c:pt>
                <c:pt idx="4274">
                  <c:v>89.66462516785046</c:v>
                </c:pt>
                <c:pt idx="4275">
                  <c:v>89.685165166850453</c:v>
                </c:pt>
                <c:pt idx="4276">
                  <c:v>89.70966005325046</c:v>
                </c:pt>
                <c:pt idx="4277">
                  <c:v>89.73019814491046</c:v>
                </c:pt>
                <c:pt idx="4278">
                  <c:v>89.750709056850454</c:v>
                </c:pt>
                <c:pt idx="4279">
                  <c:v>89.775207996370455</c:v>
                </c:pt>
                <c:pt idx="4280">
                  <c:v>89.795722007750456</c:v>
                </c:pt>
                <c:pt idx="4281">
                  <c:v>89.816232204440453</c:v>
                </c:pt>
                <c:pt idx="4282">
                  <c:v>89.840728044510456</c:v>
                </c:pt>
                <c:pt idx="4283">
                  <c:v>89.861255168910461</c:v>
                </c:pt>
                <c:pt idx="4284">
                  <c:v>89.881751060490458</c:v>
                </c:pt>
                <c:pt idx="4285">
                  <c:v>89.906260013580464</c:v>
                </c:pt>
                <c:pt idx="4286">
                  <c:v>89.926802158360459</c:v>
                </c:pt>
                <c:pt idx="4287">
                  <c:v>89.947299003600463</c:v>
                </c:pt>
                <c:pt idx="4288">
                  <c:v>89.971822023390459</c:v>
                </c:pt>
                <c:pt idx="4289">
                  <c:v>89.992322206500461</c:v>
                </c:pt>
                <c:pt idx="4290">
                  <c:v>90.012824058530455</c:v>
                </c:pt>
                <c:pt idx="4291">
                  <c:v>90.037326097490464</c:v>
                </c:pt>
                <c:pt idx="4292">
                  <c:v>90.057824134830454</c:v>
                </c:pt>
                <c:pt idx="4293">
                  <c:v>90.078329086300457</c:v>
                </c:pt>
                <c:pt idx="4294">
                  <c:v>90.102836132050456</c:v>
                </c:pt>
                <c:pt idx="4295">
                  <c:v>90.123378038410465</c:v>
                </c:pt>
                <c:pt idx="4296">
                  <c:v>90.143879175190463</c:v>
                </c:pt>
                <c:pt idx="4297">
                  <c:v>90.168385028840461</c:v>
                </c:pt>
                <c:pt idx="4298">
                  <c:v>90.18891620636046</c:v>
                </c:pt>
                <c:pt idx="4299">
                  <c:v>90.209403991700455</c:v>
                </c:pt>
                <c:pt idx="4300">
                  <c:v>90.233916044230455</c:v>
                </c:pt>
                <c:pt idx="4301">
                  <c:v>90.254436016080462</c:v>
                </c:pt>
                <c:pt idx="4302">
                  <c:v>90.274931192400459</c:v>
                </c:pt>
                <c:pt idx="4303">
                  <c:v>90.299463987350464</c:v>
                </c:pt>
                <c:pt idx="4304">
                  <c:v>90.319954156880456</c:v>
                </c:pt>
                <c:pt idx="4305">
                  <c:v>90.340529203410455</c:v>
                </c:pt>
                <c:pt idx="4306">
                  <c:v>90.364992141720464</c:v>
                </c:pt>
                <c:pt idx="4307">
                  <c:v>90.385505199430455</c:v>
                </c:pt>
                <c:pt idx="4308">
                  <c:v>90.406022071840454</c:v>
                </c:pt>
                <c:pt idx="4309">
                  <c:v>90.430510997770455</c:v>
                </c:pt>
                <c:pt idx="4310">
                  <c:v>90.451035022740456</c:v>
                </c:pt>
                <c:pt idx="4311">
                  <c:v>90.471549987790453</c:v>
                </c:pt>
                <c:pt idx="4312">
                  <c:v>90.496044158940464</c:v>
                </c:pt>
                <c:pt idx="4313">
                  <c:v>90.516559123990461</c:v>
                </c:pt>
                <c:pt idx="4314">
                  <c:v>90.537097215650462</c:v>
                </c:pt>
                <c:pt idx="4315">
                  <c:v>90.561566114430462</c:v>
                </c:pt>
                <c:pt idx="4316">
                  <c:v>90.582108020780453</c:v>
                </c:pt>
                <c:pt idx="4317">
                  <c:v>90.602603197100464</c:v>
                </c:pt>
                <c:pt idx="4318">
                  <c:v>90.627124071120463</c:v>
                </c:pt>
                <c:pt idx="4319">
                  <c:v>90.647641181950462</c:v>
                </c:pt>
                <c:pt idx="4320">
                  <c:v>90.668131113050464</c:v>
                </c:pt>
                <c:pt idx="4321">
                  <c:v>90.692649126050455</c:v>
                </c:pt>
                <c:pt idx="4322">
                  <c:v>90.713172197340455</c:v>
                </c:pt>
                <c:pt idx="4323">
                  <c:v>90.73365521431046</c:v>
                </c:pt>
                <c:pt idx="4324">
                  <c:v>90.758172035220454</c:v>
                </c:pt>
                <c:pt idx="4325">
                  <c:v>90.778706073760461</c:v>
                </c:pt>
                <c:pt idx="4326">
                  <c:v>90.799207210540459</c:v>
                </c:pt>
                <c:pt idx="4327">
                  <c:v>90.823716163630465</c:v>
                </c:pt>
                <c:pt idx="4328">
                  <c:v>90.844238996510455</c:v>
                </c:pt>
                <c:pt idx="4329">
                  <c:v>90.864734172820462</c:v>
                </c:pt>
                <c:pt idx="4330">
                  <c:v>90.889254093170464</c:v>
                </c:pt>
                <c:pt idx="4331">
                  <c:v>90.909770011900463</c:v>
                </c:pt>
                <c:pt idx="4332">
                  <c:v>90.930256128310461</c:v>
                </c:pt>
                <c:pt idx="4333">
                  <c:v>90.954770088200462</c:v>
                </c:pt>
                <c:pt idx="4334">
                  <c:v>90.975291013720465</c:v>
                </c:pt>
                <c:pt idx="4335">
                  <c:v>90.995807170870464</c:v>
                </c:pt>
                <c:pt idx="4336">
                  <c:v>91.020282030110465</c:v>
                </c:pt>
                <c:pt idx="4337">
                  <c:v>91.040834188460465</c:v>
                </c:pt>
                <c:pt idx="4338">
                  <c:v>91.061331033710459</c:v>
                </c:pt>
                <c:pt idx="4339">
                  <c:v>91.085850000380461</c:v>
                </c:pt>
                <c:pt idx="4340">
                  <c:v>91.106373071670461</c:v>
                </c:pt>
                <c:pt idx="4341">
                  <c:v>91.126872062680462</c:v>
                </c:pt>
                <c:pt idx="4342">
                  <c:v>91.151371002200463</c:v>
                </c:pt>
                <c:pt idx="4343">
                  <c:v>91.171887159350462</c:v>
                </c:pt>
                <c:pt idx="4344">
                  <c:v>91.192390203480457</c:v>
                </c:pt>
                <c:pt idx="4345">
                  <c:v>91.216897010800466</c:v>
                </c:pt>
                <c:pt idx="4346">
                  <c:v>91.237434148790456</c:v>
                </c:pt>
                <c:pt idx="4347">
                  <c:v>91.25794601440046</c:v>
                </c:pt>
                <c:pt idx="4348">
                  <c:v>91.282481193540463</c:v>
                </c:pt>
                <c:pt idx="4349">
                  <c:v>91.302968025210461</c:v>
                </c:pt>
                <c:pt idx="4350">
                  <c:v>91.323463201520454</c:v>
                </c:pt>
                <c:pt idx="4351">
                  <c:v>91.347977161410455</c:v>
                </c:pt>
                <c:pt idx="4352">
                  <c:v>91.368515014650455</c:v>
                </c:pt>
                <c:pt idx="4353">
                  <c:v>91.388986110690453</c:v>
                </c:pt>
                <c:pt idx="4354">
                  <c:v>91.413505077360455</c:v>
                </c:pt>
                <c:pt idx="4355">
                  <c:v>91.434013128280455</c:v>
                </c:pt>
                <c:pt idx="4356">
                  <c:v>91.454542160030456</c:v>
                </c:pt>
                <c:pt idx="4357">
                  <c:v>91.479057073590454</c:v>
                </c:pt>
                <c:pt idx="4358">
                  <c:v>91.499562978740457</c:v>
                </c:pt>
                <c:pt idx="4359">
                  <c:v>91.520062208180462</c:v>
                </c:pt>
                <c:pt idx="4360">
                  <c:v>91.544575214390463</c:v>
                </c:pt>
                <c:pt idx="4361">
                  <c:v>91.565119981770465</c:v>
                </c:pt>
                <c:pt idx="4362">
                  <c:v>91.585612058640464</c:v>
                </c:pt>
                <c:pt idx="4363">
                  <c:v>91.610100984570465</c:v>
                </c:pt>
                <c:pt idx="4364">
                  <c:v>91.630624055860466</c:v>
                </c:pt>
                <c:pt idx="4365">
                  <c:v>91.651138067250457</c:v>
                </c:pt>
                <c:pt idx="4366">
                  <c:v>91.675631999970463</c:v>
                </c:pt>
                <c:pt idx="4367">
                  <c:v>91.696176052090465</c:v>
                </c:pt>
                <c:pt idx="4368">
                  <c:v>91.716688156130459</c:v>
                </c:pt>
                <c:pt idx="4369">
                  <c:v>91.741178989410457</c:v>
                </c:pt>
                <c:pt idx="4370">
                  <c:v>91.761690139770465</c:v>
                </c:pt>
                <c:pt idx="4371">
                  <c:v>91.782212018970455</c:v>
                </c:pt>
                <c:pt idx="4372">
                  <c:v>91.806699037550459</c:v>
                </c:pt>
                <c:pt idx="4373">
                  <c:v>91.827219009400466</c:v>
                </c:pt>
                <c:pt idx="4374">
                  <c:v>91.847735166550464</c:v>
                </c:pt>
                <c:pt idx="4375">
                  <c:v>91.872229099270456</c:v>
                </c:pt>
                <c:pt idx="4376">
                  <c:v>91.892765045170464</c:v>
                </c:pt>
                <c:pt idx="4377">
                  <c:v>91.913300037380452</c:v>
                </c:pt>
                <c:pt idx="4378">
                  <c:v>91.937779188160462</c:v>
                </c:pt>
                <c:pt idx="4379">
                  <c:v>91.95829415321046</c:v>
                </c:pt>
                <c:pt idx="4380">
                  <c:v>91.978816032410464</c:v>
                </c:pt>
                <c:pt idx="4381">
                  <c:v>92.003309011460459</c:v>
                </c:pt>
                <c:pt idx="4382">
                  <c:v>92.023814201350461</c:v>
                </c:pt>
                <c:pt idx="4383">
                  <c:v>92.044311046600455</c:v>
                </c:pt>
                <c:pt idx="4384">
                  <c:v>92.068835020060462</c:v>
                </c:pt>
                <c:pt idx="4385">
                  <c:v>92.089351177220465</c:v>
                </c:pt>
                <c:pt idx="4386">
                  <c:v>92.109881162640463</c:v>
                </c:pt>
                <c:pt idx="4387">
                  <c:v>92.134379148480463</c:v>
                </c:pt>
                <c:pt idx="4388">
                  <c:v>92.154897212980458</c:v>
                </c:pt>
                <c:pt idx="4389">
                  <c:v>92.175414085390457</c:v>
                </c:pt>
                <c:pt idx="4390">
                  <c:v>92.199905157090456</c:v>
                </c:pt>
                <c:pt idx="4391">
                  <c:v>92.220418214800461</c:v>
                </c:pt>
                <c:pt idx="4392">
                  <c:v>92.24094009399046</c:v>
                </c:pt>
                <c:pt idx="4393">
                  <c:v>92.265480041500453</c:v>
                </c:pt>
                <c:pt idx="4394">
                  <c:v>92.285945177080464</c:v>
                </c:pt>
                <c:pt idx="4395">
                  <c:v>92.306488990780466</c:v>
                </c:pt>
                <c:pt idx="4396">
                  <c:v>92.330960989000459</c:v>
                </c:pt>
                <c:pt idx="4397">
                  <c:v>92.351529121400461</c:v>
                </c:pt>
                <c:pt idx="4398">
                  <c:v>92.372013092040461</c:v>
                </c:pt>
                <c:pt idx="4399">
                  <c:v>92.396502017970462</c:v>
                </c:pt>
                <c:pt idx="4400">
                  <c:v>92.417005062100458</c:v>
                </c:pt>
                <c:pt idx="4401">
                  <c:v>92.437569141390455</c:v>
                </c:pt>
                <c:pt idx="4402">
                  <c:v>92.462032079700464</c:v>
                </c:pt>
                <c:pt idx="4403">
                  <c:v>92.482552051540466</c:v>
                </c:pt>
                <c:pt idx="4404">
                  <c:v>92.503071069720463</c:v>
                </c:pt>
                <c:pt idx="4405">
                  <c:v>92.527557134630456</c:v>
                </c:pt>
                <c:pt idx="4406">
                  <c:v>92.548096179960453</c:v>
                </c:pt>
                <c:pt idx="4407">
                  <c:v>92.568619012830453</c:v>
                </c:pt>
                <c:pt idx="4408">
                  <c:v>92.59312915802046</c:v>
                </c:pt>
                <c:pt idx="4409">
                  <c:v>92.613629102710462</c:v>
                </c:pt>
                <c:pt idx="4410">
                  <c:v>92.634143114090463</c:v>
                </c:pt>
                <c:pt idx="4411">
                  <c:v>92.658637046810455</c:v>
                </c:pt>
                <c:pt idx="4412">
                  <c:v>92.679152011870457</c:v>
                </c:pt>
                <c:pt idx="4413">
                  <c:v>92.69967317581046</c:v>
                </c:pt>
                <c:pt idx="4414">
                  <c:v>92.724165201190459</c:v>
                </c:pt>
                <c:pt idx="4415">
                  <c:v>92.744674205780456</c:v>
                </c:pt>
                <c:pt idx="4416">
                  <c:v>92.765230178830464</c:v>
                </c:pt>
                <c:pt idx="4417">
                  <c:v>92.789717197420458</c:v>
                </c:pt>
                <c:pt idx="4418">
                  <c:v>92.810220003130453</c:v>
                </c:pt>
                <c:pt idx="4419">
                  <c:v>92.830743074420454</c:v>
                </c:pt>
                <c:pt idx="4420">
                  <c:v>92.855231046680458</c:v>
                </c:pt>
                <c:pt idx="4421">
                  <c:v>92.875748157500453</c:v>
                </c:pt>
                <c:pt idx="4422">
                  <c:v>92.896270990370454</c:v>
                </c:pt>
                <c:pt idx="4423">
                  <c:v>92.920760154720455</c:v>
                </c:pt>
                <c:pt idx="4424">
                  <c:v>92.941277027130454</c:v>
                </c:pt>
                <c:pt idx="4425">
                  <c:v>92.961844205860459</c:v>
                </c:pt>
                <c:pt idx="4426">
                  <c:v>92.986337184910454</c:v>
                </c:pt>
                <c:pt idx="4427">
                  <c:v>93.006864070890458</c:v>
                </c:pt>
                <c:pt idx="4428">
                  <c:v>93.027373075480455</c:v>
                </c:pt>
                <c:pt idx="4429">
                  <c:v>93.05186200142046</c:v>
                </c:pt>
                <c:pt idx="4430">
                  <c:v>93.07238507271046</c:v>
                </c:pt>
                <c:pt idx="4431">
                  <c:v>93.092890024180463</c:v>
                </c:pt>
                <c:pt idx="4432">
                  <c:v>93.117344141010463</c:v>
                </c:pt>
                <c:pt idx="4433">
                  <c:v>93.137899160380456</c:v>
                </c:pt>
                <c:pt idx="4434">
                  <c:v>93.158420085910464</c:v>
                </c:pt>
                <c:pt idx="4435">
                  <c:v>93.182839155200455</c:v>
                </c:pt>
                <c:pt idx="4436">
                  <c:v>93.203381061550459</c:v>
                </c:pt>
                <c:pt idx="4437">
                  <c:v>94.170624017715454</c:v>
                </c:pt>
                <c:pt idx="4438">
                  <c:v>94.171147108078003</c:v>
                </c:pt>
                <c:pt idx="4439">
                  <c:v>94.171594142913818</c:v>
                </c:pt>
                <c:pt idx="4440">
                  <c:v>94.1720290184021</c:v>
                </c:pt>
                <c:pt idx="4441">
                  <c:v>94.172461032867432</c:v>
                </c:pt>
                <c:pt idx="4442">
                  <c:v>94.172891139984131</c:v>
                </c:pt>
                <c:pt idx="4443">
                  <c:v>94.173427104949951</c:v>
                </c:pt>
                <c:pt idx="4444">
                  <c:v>94.173866987228394</c:v>
                </c:pt>
                <c:pt idx="4445">
                  <c:v>94.174318075180054</c:v>
                </c:pt>
                <c:pt idx="4446">
                  <c:v>94.174746036529541</c:v>
                </c:pt>
                <c:pt idx="4447">
                  <c:v>94.175168037414551</c:v>
                </c:pt>
                <c:pt idx="4448">
                  <c:v>94.175452947616577</c:v>
                </c:pt>
                <c:pt idx="4449">
                  <c:v>94.175528049468994</c:v>
                </c:pt>
                <c:pt idx="4450">
                  <c:v>94.175603151321411</c:v>
                </c:pt>
                <c:pt idx="4451">
                  <c:v>94.175677061080933</c:v>
                </c:pt>
                <c:pt idx="4452">
                  <c:v>94.175753116607666</c:v>
                </c:pt>
                <c:pt idx="4453">
                  <c:v>94.175827026367188</c:v>
                </c:pt>
                <c:pt idx="4454">
                  <c:v>94.175902128219604</c:v>
                </c:pt>
                <c:pt idx="4455">
                  <c:v>94.175976991653442</c:v>
                </c:pt>
                <c:pt idx="4456">
                  <c:v>94.176053047180176</c:v>
                </c:pt>
                <c:pt idx="4457">
                  <c:v>94.176128149032593</c:v>
                </c:pt>
                <c:pt idx="4458">
                  <c:v>94.176203012466431</c:v>
                </c:pt>
                <c:pt idx="4459">
                  <c:v>94.176300048828125</c:v>
                </c:pt>
                <c:pt idx="4460">
                  <c:v>94.176378011703491</c:v>
                </c:pt>
                <c:pt idx="4461">
                  <c:v>94.176453113555908</c:v>
                </c:pt>
                <c:pt idx="4462">
                  <c:v>94.176527976989746</c:v>
                </c:pt>
                <c:pt idx="4463">
                  <c:v>94.176603078842163</c:v>
                </c:pt>
                <c:pt idx="4464">
                  <c:v>94.176687955856323</c:v>
                </c:pt>
                <c:pt idx="4465">
                  <c:v>94.176764965057373</c:v>
                </c:pt>
                <c:pt idx="4466">
                  <c:v>94.176841020584106</c:v>
                </c:pt>
                <c:pt idx="4467">
                  <c:v>94.176932096481323</c:v>
                </c:pt>
                <c:pt idx="4468">
                  <c:v>94.177058935165405</c:v>
                </c:pt>
                <c:pt idx="4469">
                  <c:v>94.177145957946777</c:v>
                </c:pt>
                <c:pt idx="4470">
                  <c:v>94.177224159240723</c:v>
                </c:pt>
                <c:pt idx="4471">
                  <c:v>94.177310943603516</c:v>
                </c:pt>
                <c:pt idx="4472">
                  <c:v>94.177387952804565</c:v>
                </c:pt>
                <c:pt idx="4473">
                  <c:v>94.177463054656982</c:v>
                </c:pt>
                <c:pt idx="4474">
                  <c:v>94.177538156509399</c:v>
                </c:pt>
                <c:pt idx="4475">
                  <c:v>94.177613973617554</c:v>
                </c:pt>
                <c:pt idx="4476">
                  <c:v>94.177689075469971</c:v>
                </c:pt>
                <c:pt idx="4477">
                  <c:v>94.177781105041504</c:v>
                </c:pt>
                <c:pt idx="4478">
                  <c:v>94.177857160568237</c:v>
                </c:pt>
                <c:pt idx="4479">
                  <c:v>94.177932024002075</c:v>
                </c:pt>
                <c:pt idx="4480">
                  <c:v>94.178009033203125</c:v>
                </c:pt>
                <c:pt idx="4481">
                  <c:v>94.182170152664142</c:v>
                </c:pt>
                <c:pt idx="4482">
                  <c:v>94.202752113342243</c:v>
                </c:pt>
                <c:pt idx="4483">
                  <c:v>94.227241039276151</c:v>
                </c:pt>
                <c:pt idx="4484">
                  <c:v>94.247802972793551</c:v>
                </c:pt>
                <c:pt idx="4485">
                  <c:v>94.26827716827394</c:v>
                </c:pt>
                <c:pt idx="4486">
                  <c:v>94.292893171309942</c:v>
                </c:pt>
                <c:pt idx="4487">
                  <c:v>94.31348204612695</c:v>
                </c:pt>
                <c:pt idx="4488">
                  <c:v>94.333940982818945</c:v>
                </c:pt>
                <c:pt idx="4489">
                  <c:v>94.358416080474939</c:v>
                </c:pt>
                <c:pt idx="4490">
                  <c:v>94.378952026366946</c:v>
                </c:pt>
                <c:pt idx="4491">
                  <c:v>94.399503946303952</c:v>
                </c:pt>
                <c:pt idx="4492">
                  <c:v>94.42393493652294</c:v>
                </c:pt>
                <c:pt idx="4493">
                  <c:v>94.444482088088947</c:v>
                </c:pt>
                <c:pt idx="4494">
                  <c:v>94.464996099471946</c:v>
                </c:pt>
                <c:pt idx="4495">
                  <c:v>94.489469051360942</c:v>
                </c:pt>
                <c:pt idx="4496">
                  <c:v>94.510031938552942</c:v>
                </c:pt>
                <c:pt idx="4497">
                  <c:v>94.530506134032947</c:v>
                </c:pt>
                <c:pt idx="4498">
                  <c:v>94.55502104759195</c:v>
                </c:pt>
                <c:pt idx="4499">
                  <c:v>94.575567960738951</c:v>
                </c:pt>
                <c:pt idx="4500">
                  <c:v>94.596050024032948</c:v>
                </c:pt>
                <c:pt idx="4501">
                  <c:v>94.620543956756947</c:v>
                </c:pt>
                <c:pt idx="4502">
                  <c:v>94.641060113906946</c:v>
                </c:pt>
                <c:pt idx="4503">
                  <c:v>94.661576032638948</c:v>
                </c:pt>
                <c:pt idx="4504">
                  <c:v>94.686071157454947</c:v>
                </c:pt>
                <c:pt idx="4505">
                  <c:v>94.706609964370941</c:v>
                </c:pt>
                <c:pt idx="4506">
                  <c:v>94.727142095565952</c:v>
                </c:pt>
                <c:pt idx="4507">
                  <c:v>94.751621007918942</c:v>
                </c:pt>
                <c:pt idx="4508">
                  <c:v>94.772161960601949</c:v>
                </c:pt>
                <c:pt idx="4509">
                  <c:v>94.792667150496939</c:v>
                </c:pt>
                <c:pt idx="4510">
                  <c:v>94.81709909439094</c:v>
                </c:pt>
                <c:pt idx="4511">
                  <c:v>94.837682962417944</c:v>
                </c:pt>
                <c:pt idx="4512">
                  <c:v>94.858179092406942</c:v>
                </c:pt>
                <c:pt idx="4513">
                  <c:v>94.88267397880594</c:v>
                </c:pt>
                <c:pt idx="4514">
                  <c:v>94.90318799018894</c:v>
                </c:pt>
                <c:pt idx="4515">
                  <c:v>94.923678159713944</c:v>
                </c:pt>
                <c:pt idx="4516">
                  <c:v>94.948173999785951</c:v>
                </c:pt>
                <c:pt idx="4517">
                  <c:v>94.968739032744949</c:v>
                </c:pt>
                <c:pt idx="4518">
                  <c:v>94.989235162734943</c:v>
                </c:pt>
                <c:pt idx="4519">
                  <c:v>95.013705968856939</c:v>
                </c:pt>
                <c:pt idx="4520">
                  <c:v>95.034266948699951</c:v>
                </c:pt>
                <c:pt idx="4521">
                  <c:v>95.054761171340942</c:v>
                </c:pt>
                <c:pt idx="4522">
                  <c:v>95.079229116439947</c:v>
                </c:pt>
                <c:pt idx="4523">
                  <c:v>95.099792003631947</c:v>
                </c:pt>
                <c:pt idx="4524">
                  <c:v>95.120306015014947</c:v>
                </c:pt>
                <c:pt idx="4525">
                  <c:v>95.144802093505945</c:v>
                </c:pt>
                <c:pt idx="4526">
                  <c:v>95.165378093719951</c:v>
                </c:pt>
                <c:pt idx="4527">
                  <c:v>95.185830116273948</c:v>
                </c:pt>
                <c:pt idx="4528">
                  <c:v>95.210322141643942</c:v>
                </c:pt>
                <c:pt idx="4529">
                  <c:v>95.230873107913951</c:v>
                </c:pt>
                <c:pt idx="4530">
                  <c:v>95.251383066173943</c:v>
                </c:pt>
                <c:pt idx="4531">
                  <c:v>95.275854110713951</c:v>
                </c:pt>
                <c:pt idx="4532">
                  <c:v>95.296391010283941</c:v>
                </c:pt>
                <c:pt idx="4533">
                  <c:v>95.316910982133948</c:v>
                </c:pt>
                <c:pt idx="4534">
                  <c:v>95.341428041453952</c:v>
                </c:pt>
                <c:pt idx="4535">
                  <c:v>95.361937046053939</c:v>
                </c:pt>
                <c:pt idx="4536">
                  <c:v>95.38250494003394</c:v>
                </c:pt>
                <c:pt idx="4537">
                  <c:v>95.406929016113949</c:v>
                </c:pt>
                <c:pt idx="4538">
                  <c:v>95.427490949633949</c:v>
                </c:pt>
                <c:pt idx="4539">
                  <c:v>95.447984933853945</c:v>
                </c:pt>
                <c:pt idx="4540">
                  <c:v>95.472479104993951</c:v>
                </c:pt>
                <c:pt idx="4541">
                  <c:v>95.493037939073943</c:v>
                </c:pt>
                <c:pt idx="4542">
                  <c:v>95.513524055483941</c:v>
                </c:pt>
                <c:pt idx="4543">
                  <c:v>95.537994146343948</c:v>
                </c:pt>
                <c:pt idx="4544">
                  <c:v>95.558542966843945</c:v>
                </c:pt>
                <c:pt idx="4545">
                  <c:v>95.579022169113941</c:v>
                </c:pt>
                <c:pt idx="4546">
                  <c:v>95.603575944903952</c:v>
                </c:pt>
                <c:pt idx="4547">
                  <c:v>95.624089956283939</c:v>
                </c:pt>
                <c:pt idx="4548">
                  <c:v>95.644561052323951</c:v>
                </c:pt>
                <c:pt idx="4549">
                  <c:v>95.669106960293945</c:v>
                </c:pt>
                <c:pt idx="4550">
                  <c:v>95.689618110653939</c:v>
                </c:pt>
                <c:pt idx="4551">
                  <c:v>95.710109949113942</c:v>
                </c:pt>
                <c:pt idx="4552">
                  <c:v>95.734627962113947</c:v>
                </c:pt>
                <c:pt idx="4553">
                  <c:v>95.755149126053951</c:v>
                </c:pt>
                <c:pt idx="4554">
                  <c:v>95.775633096693952</c:v>
                </c:pt>
                <c:pt idx="4555">
                  <c:v>95.800169944763951</c:v>
                </c:pt>
                <c:pt idx="4556">
                  <c:v>95.820667028423941</c:v>
                </c:pt>
                <c:pt idx="4557">
                  <c:v>95.841228961943941</c:v>
                </c:pt>
                <c:pt idx="4558">
                  <c:v>95.865718126293942</c:v>
                </c:pt>
                <c:pt idx="4559">
                  <c:v>95.886219978333941</c:v>
                </c:pt>
                <c:pt idx="4560">
                  <c:v>95.906716108323948</c:v>
                </c:pt>
                <c:pt idx="4561">
                  <c:v>95.931246995923942</c:v>
                </c:pt>
                <c:pt idx="4562">
                  <c:v>95.951760053633947</c:v>
                </c:pt>
                <c:pt idx="4563">
                  <c:v>95.972239017483943</c:v>
                </c:pt>
                <c:pt idx="4564">
                  <c:v>95.996771097183952</c:v>
                </c:pt>
                <c:pt idx="4565">
                  <c:v>96.017255067823939</c:v>
                </c:pt>
                <c:pt idx="4566">
                  <c:v>96.037796020503947</c:v>
                </c:pt>
                <c:pt idx="4567">
                  <c:v>96.062325954433945</c:v>
                </c:pt>
                <c:pt idx="4568">
                  <c:v>96.082819938663945</c:v>
                </c:pt>
                <c:pt idx="4569">
                  <c:v>96.103323936463951</c:v>
                </c:pt>
                <c:pt idx="4570">
                  <c:v>96.127844095233939</c:v>
                </c:pt>
                <c:pt idx="4571">
                  <c:v>96.148370027543947</c:v>
                </c:pt>
                <c:pt idx="4572">
                  <c:v>96.168856143953946</c:v>
                </c:pt>
                <c:pt idx="4573">
                  <c:v>96.19329905510395</c:v>
                </c:pt>
                <c:pt idx="4574">
                  <c:v>96.213868141173947</c:v>
                </c:pt>
                <c:pt idx="4575">
                  <c:v>96.234353065493949</c:v>
                </c:pt>
                <c:pt idx="4576">
                  <c:v>96.25890111923394</c:v>
                </c:pt>
                <c:pt idx="4577">
                  <c:v>96.279431104663942</c:v>
                </c:pt>
                <c:pt idx="4578">
                  <c:v>96.299915075303943</c:v>
                </c:pt>
                <c:pt idx="4579">
                  <c:v>96.32447004318395</c:v>
                </c:pt>
                <c:pt idx="4580">
                  <c:v>96.34496712684394</c:v>
                </c:pt>
                <c:pt idx="4581">
                  <c:v>96.36545515060395</c:v>
                </c:pt>
                <c:pt idx="4582">
                  <c:v>96.389987945553941</c:v>
                </c:pt>
                <c:pt idx="4583">
                  <c:v>96.410500049593949</c:v>
                </c:pt>
                <c:pt idx="4584">
                  <c:v>96.430974960323951</c:v>
                </c:pt>
                <c:pt idx="4585">
                  <c:v>96.455487012863941</c:v>
                </c:pt>
                <c:pt idx="4586">
                  <c:v>96.476022958753944</c:v>
                </c:pt>
                <c:pt idx="4587">
                  <c:v>96.496521949763945</c:v>
                </c:pt>
                <c:pt idx="4588">
                  <c:v>96.521046161653942</c:v>
                </c:pt>
                <c:pt idx="4589">
                  <c:v>96.541553020473941</c:v>
                </c:pt>
                <c:pt idx="4590">
                  <c:v>96.562047958373938</c:v>
                </c:pt>
                <c:pt idx="4591">
                  <c:v>96.586579084393946</c:v>
                </c:pt>
                <c:pt idx="4592">
                  <c:v>96.60708594322395</c:v>
                </c:pt>
                <c:pt idx="4593">
                  <c:v>96.627573966983945</c:v>
                </c:pt>
                <c:pt idx="4594">
                  <c:v>96.65211105346394</c:v>
                </c:pt>
                <c:pt idx="4595">
                  <c:v>96.672588109973944</c:v>
                </c:pt>
                <c:pt idx="4596">
                  <c:v>96.693123102183947</c:v>
                </c:pt>
                <c:pt idx="4597">
                  <c:v>96.717631101603942</c:v>
                </c:pt>
                <c:pt idx="4598">
                  <c:v>96.738132953643941</c:v>
                </c:pt>
                <c:pt idx="4599">
                  <c:v>96.758643150333938</c:v>
                </c:pt>
                <c:pt idx="4600">
                  <c:v>96.783174991603943</c:v>
                </c:pt>
                <c:pt idx="4601">
                  <c:v>96.803676128383941</c:v>
                </c:pt>
                <c:pt idx="4602">
                  <c:v>96.824183940883941</c:v>
                </c:pt>
                <c:pt idx="4603">
                  <c:v>96.848703145983947</c:v>
                </c:pt>
                <c:pt idx="4604">
                  <c:v>96.869219064713945</c:v>
                </c:pt>
                <c:pt idx="4605">
                  <c:v>96.889714002613943</c:v>
                </c:pt>
                <c:pt idx="4606">
                  <c:v>96.91422915458395</c:v>
                </c:pt>
                <c:pt idx="4607">
                  <c:v>96.934754133223947</c:v>
                </c:pt>
                <c:pt idx="4608">
                  <c:v>96.95523500442394</c:v>
                </c:pt>
                <c:pt idx="4609">
                  <c:v>96.979784965513943</c:v>
                </c:pt>
                <c:pt idx="4610">
                  <c:v>97.00028014183394</c:v>
                </c:pt>
                <c:pt idx="4611">
                  <c:v>97.020749092103941</c:v>
                </c:pt>
                <c:pt idx="4612">
                  <c:v>97.045289993283944</c:v>
                </c:pt>
                <c:pt idx="4613">
                  <c:v>97.065809011463941</c:v>
                </c:pt>
                <c:pt idx="4614">
                  <c:v>97.08630108833394</c:v>
                </c:pt>
                <c:pt idx="4615">
                  <c:v>97.110816955563948</c:v>
                </c:pt>
                <c:pt idx="4616">
                  <c:v>97.131338119503951</c:v>
                </c:pt>
                <c:pt idx="4617">
                  <c:v>97.151888132093944</c:v>
                </c:pt>
                <c:pt idx="4618">
                  <c:v>97.176347970963945</c:v>
                </c:pt>
                <c:pt idx="4619">
                  <c:v>97.196882963183953</c:v>
                </c:pt>
                <c:pt idx="4620">
                  <c:v>97.217373132703941</c:v>
                </c:pt>
                <c:pt idx="4621">
                  <c:v>97.241910934443951</c:v>
                </c:pt>
                <c:pt idx="4622">
                  <c:v>97.262426137923939</c:v>
                </c:pt>
                <c:pt idx="4623">
                  <c:v>97.28290605545395</c:v>
                </c:pt>
                <c:pt idx="4624">
                  <c:v>97.307487010953949</c:v>
                </c:pt>
                <c:pt idx="4625">
                  <c:v>97.327937126163945</c:v>
                </c:pt>
                <c:pt idx="4626">
                  <c:v>97.348462104793938</c:v>
                </c:pt>
                <c:pt idx="4627">
                  <c:v>97.373022079463951</c:v>
                </c:pt>
                <c:pt idx="4628">
                  <c:v>97.393494129183949</c:v>
                </c:pt>
                <c:pt idx="4629">
                  <c:v>97.413975954053939</c:v>
                </c:pt>
                <c:pt idx="4630">
                  <c:v>97.438513040543938</c:v>
                </c:pt>
                <c:pt idx="4631">
                  <c:v>97.459033012393945</c:v>
                </c:pt>
                <c:pt idx="4632">
                  <c:v>97.479532957073943</c:v>
                </c:pt>
                <c:pt idx="4633">
                  <c:v>97.504039049143941</c:v>
                </c:pt>
                <c:pt idx="4634">
                  <c:v>97.524532079693941</c:v>
                </c:pt>
                <c:pt idx="4635">
                  <c:v>97.549045085903941</c:v>
                </c:pt>
                <c:pt idx="4636">
                  <c:v>97.56956100463394</c:v>
                </c:pt>
                <c:pt idx="4637">
                  <c:v>97.590085029603941</c:v>
                </c:pt>
                <c:pt idx="4638">
                  <c:v>97.614572048183945</c:v>
                </c:pt>
                <c:pt idx="4639">
                  <c:v>97.635112047193942</c:v>
                </c:pt>
                <c:pt idx="4640">
                  <c:v>97.655612945553941</c:v>
                </c:pt>
                <c:pt idx="4641">
                  <c:v>97.680122137073951</c:v>
                </c:pt>
                <c:pt idx="4642">
                  <c:v>97.700660943983948</c:v>
                </c:pt>
                <c:pt idx="4643">
                  <c:v>97.721152067183951</c:v>
                </c:pt>
                <c:pt idx="4644">
                  <c:v>97.745651006693947</c:v>
                </c:pt>
                <c:pt idx="4645">
                  <c:v>97.766176939013945</c:v>
                </c:pt>
                <c:pt idx="4646">
                  <c:v>97.78666400909394</c:v>
                </c:pt>
                <c:pt idx="4647">
                  <c:v>97.811151981353945</c:v>
                </c:pt>
                <c:pt idx="4648">
                  <c:v>97.83169507980395</c:v>
                </c:pt>
                <c:pt idx="4649">
                  <c:v>97.852211952213949</c:v>
                </c:pt>
                <c:pt idx="4650">
                  <c:v>97.876698970793939</c:v>
                </c:pt>
                <c:pt idx="4651">
                  <c:v>97.897240161893947</c:v>
                </c:pt>
                <c:pt idx="4652">
                  <c:v>97.917741060253945</c:v>
                </c:pt>
                <c:pt idx="4653">
                  <c:v>97.942253112793949</c:v>
                </c:pt>
                <c:pt idx="4654">
                  <c:v>97.962764024733943</c:v>
                </c:pt>
                <c:pt idx="4655">
                  <c:v>97.983277082443948</c:v>
                </c:pt>
                <c:pt idx="4656">
                  <c:v>98.007781028743949</c:v>
                </c:pt>
                <c:pt idx="4657">
                  <c:v>98.028316020963942</c:v>
                </c:pt>
                <c:pt idx="4658">
                  <c:v>98.048800945283944</c:v>
                </c:pt>
                <c:pt idx="4659">
                  <c:v>98.073323965073939</c:v>
                </c:pt>
                <c:pt idx="4660">
                  <c:v>98.093842983243945</c:v>
                </c:pt>
                <c:pt idx="4661">
                  <c:v>98.114341974253946</c:v>
                </c:pt>
                <c:pt idx="4662">
                  <c:v>98.138865947723943</c:v>
                </c:pt>
                <c:pt idx="4663">
                  <c:v>98.159369945523949</c:v>
                </c:pt>
                <c:pt idx="4664">
                  <c:v>98.179862022403938</c:v>
                </c:pt>
                <c:pt idx="4665">
                  <c:v>98.204389095303952</c:v>
                </c:pt>
                <c:pt idx="4666">
                  <c:v>98.224895000453941</c:v>
                </c:pt>
                <c:pt idx="4667">
                  <c:v>98.245419025423942</c:v>
                </c:pt>
                <c:pt idx="4668">
                  <c:v>98.269946098323942</c:v>
                </c:pt>
                <c:pt idx="4669">
                  <c:v>98.290495157243939</c:v>
                </c:pt>
                <c:pt idx="4670">
                  <c:v>98.310945034023945</c:v>
                </c:pt>
                <c:pt idx="4671">
                  <c:v>98.335452079773944</c:v>
                </c:pt>
                <c:pt idx="4672">
                  <c:v>98.355968952183943</c:v>
                </c:pt>
                <c:pt idx="4673">
                  <c:v>98.376515150073942</c:v>
                </c:pt>
                <c:pt idx="4674">
                  <c:v>98.400990009303939</c:v>
                </c:pt>
                <c:pt idx="4675">
                  <c:v>98.42150902748395</c:v>
                </c:pt>
                <c:pt idx="4676">
                  <c:v>98.44199204444395</c:v>
                </c:pt>
                <c:pt idx="4677">
                  <c:v>98.46650505066394</c:v>
                </c:pt>
                <c:pt idx="4678">
                  <c:v>98.487056016923944</c:v>
                </c:pt>
                <c:pt idx="4679">
                  <c:v>98.50754499435395</c:v>
                </c:pt>
                <c:pt idx="4680">
                  <c:v>98.532045125963947</c:v>
                </c:pt>
                <c:pt idx="4681">
                  <c:v>98.552569150923944</c:v>
                </c:pt>
                <c:pt idx="4682">
                  <c:v>98.573083162303945</c:v>
                </c:pt>
                <c:pt idx="4683">
                  <c:v>98.597579956053949</c:v>
                </c:pt>
                <c:pt idx="4684">
                  <c:v>98.618096113203947</c:v>
                </c:pt>
                <c:pt idx="4685">
                  <c:v>98.638595104213948</c:v>
                </c:pt>
                <c:pt idx="4686">
                  <c:v>98.663105964663941</c:v>
                </c:pt>
                <c:pt idx="4687">
                  <c:v>98.683648109433946</c:v>
                </c:pt>
                <c:pt idx="4688">
                  <c:v>98.704153060913939</c:v>
                </c:pt>
                <c:pt idx="4689">
                  <c:v>98.728645086283947</c:v>
                </c:pt>
                <c:pt idx="4690">
                  <c:v>98.749174118043939</c:v>
                </c:pt>
                <c:pt idx="4691">
                  <c:v>98.769685983653943</c:v>
                </c:pt>
                <c:pt idx="4692">
                  <c:v>98.794182062153951</c:v>
                </c:pt>
                <c:pt idx="4693">
                  <c:v>98.814697027203948</c:v>
                </c:pt>
                <c:pt idx="4694">
                  <c:v>98.83517193794394</c:v>
                </c:pt>
                <c:pt idx="4695">
                  <c:v>98.859722137453943</c:v>
                </c:pt>
                <c:pt idx="4696">
                  <c:v>98.88022208213394</c:v>
                </c:pt>
                <c:pt idx="4697">
                  <c:v>98.900746107103942</c:v>
                </c:pt>
                <c:pt idx="4698">
                  <c:v>98.925230979923953</c:v>
                </c:pt>
                <c:pt idx="4699">
                  <c:v>98.945714950563939</c:v>
                </c:pt>
                <c:pt idx="4700">
                  <c:v>98.96618413925394</c:v>
                </c:pt>
                <c:pt idx="4701">
                  <c:v>98.990777969363947</c:v>
                </c:pt>
                <c:pt idx="4702">
                  <c:v>99.011296987533939</c:v>
                </c:pt>
                <c:pt idx="4703">
                  <c:v>99.031798124313951</c:v>
                </c:pt>
                <c:pt idx="4704">
                  <c:v>99.056312084193948</c:v>
                </c:pt>
                <c:pt idx="4705">
                  <c:v>99.076822042463945</c:v>
                </c:pt>
                <c:pt idx="4706">
                  <c:v>99.097322940823943</c:v>
                </c:pt>
                <c:pt idx="4707">
                  <c:v>99.121829032893942</c:v>
                </c:pt>
                <c:pt idx="4708">
                  <c:v>99.142352104183942</c:v>
                </c:pt>
                <c:pt idx="4709">
                  <c:v>99.162872076033949</c:v>
                </c:pt>
                <c:pt idx="4710">
                  <c:v>99.187330007553939</c:v>
                </c:pt>
              </c:numCache>
            </c:numRef>
          </c:xVal>
          <c:yVal>
            <c:numRef>
              <c:f>extend!$H$2:$H$4712</c:f>
              <c:numCache>
                <c:formatCode>General</c:formatCode>
                <c:ptCount val="4711"/>
                <c:pt idx="0">
                  <c:v>656</c:v>
                </c:pt>
                <c:pt idx="1">
                  <c:v>655</c:v>
                </c:pt>
                <c:pt idx="2">
                  <c:v>655</c:v>
                </c:pt>
                <c:pt idx="3">
                  <c:v>654</c:v>
                </c:pt>
                <c:pt idx="4">
                  <c:v>656</c:v>
                </c:pt>
                <c:pt idx="5">
                  <c:v>656</c:v>
                </c:pt>
                <c:pt idx="6">
                  <c:v>655</c:v>
                </c:pt>
                <c:pt idx="7">
                  <c:v>655</c:v>
                </c:pt>
                <c:pt idx="8">
                  <c:v>654</c:v>
                </c:pt>
                <c:pt idx="9">
                  <c:v>655</c:v>
                </c:pt>
                <c:pt idx="10">
                  <c:v>652</c:v>
                </c:pt>
                <c:pt idx="11">
                  <c:v>655</c:v>
                </c:pt>
                <c:pt idx="12">
                  <c:v>653</c:v>
                </c:pt>
                <c:pt idx="13">
                  <c:v>654</c:v>
                </c:pt>
                <c:pt idx="14">
                  <c:v>655</c:v>
                </c:pt>
                <c:pt idx="15">
                  <c:v>655</c:v>
                </c:pt>
                <c:pt idx="16">
                  <c:v>654</c:v>
                </c:pt>
                <c:pt idx="17">
                  <c:v>655</c:v>
                </c:pt>
                <c:pt idx="18">
                  <c:v>655</c:v>
                </c:pt>
                <c:pt idx="19">
                  <c:v>656</c:v>
                </c:pt>
                <c:pt idx="20">
                  <c:v>657</c:v>
                </c:pt>
                <c:pt idx="21">
                  <c:v>654</c:v>
                </c:pt>
                <c:pt idx="22">
                  <c:v>654</c:v>
                </c:pt>
                <c:pt idx="23">
                  <c:v>655</c:v>
                </c:pt>
                <c:pt idx="24">
                  <c:v>654</c:v>
                </c:pt>
                <c:pt idx="25">
                  <c:v>654</c:v>
                </c:pt>
                <c:pt idx="26">
                  <c:v>655</c:v>
                </c:pt>
                <c:pt idx="27">
                  <c:v>654</c:v>
                </c:pt>
                <c:pt idx="28">
                  <c:v>654</c:v>
                </c:pt>
                <c:pt idx="29">
                  <c:v>655</c:v>
                </c:pt>
                <c:pt idx="30">
                  <c:v>654</c:v>
                </c:pt>
                <c:pt idx="31">
                  <c:v>656</c:v>
                </c:pt>
                <c:pt idx="32">
                  <c:v>655</c:v>
                </c:pt>
                <c:pt idx="33">
                  <c:v>655</c:v>
                </c:pt>
                <c:pt idx="34">
                  <c:v>656</c:v>
                </c:pt>
                <c:pt idx="35">
                  <c:v>655</c:v>
                </c:pt>
                <c:pt idx="36">
                  <c:v>655</c:v>
                </c:pt>
                <c:pt idx="37">
                  <c:v>656</c:v>
                </c:pt>
                <c:pt idx="38">
                  <c:v>655</c:v>
                </c:pt>
                <c:pt idx="39">
                  <c:v>655</c:v>
                </c:pt>
                <c:pt idx="40">
                  <c:v>655</c:v>
                </c:pt>
                <c:pt idx="41">
                  <c:v>655</c:v>
                </c:pt>
                <c:pt idx="42">
                  <c:v>654</c:v>
                </c:pt>
                <c:pt idx="43">
                  <c:v>654</c:v>
                </c:pt>
                <c:pt idx="44">
                  <c:v>655</c:v>
                </c:pt>
                <c:pt idx="45">
                  <c:v>655</c:v>
                </c:pt>
                <c:pt idx="46">
                  <c:v>655</c:v>
                </c:pt>
                <c:pt idx="47">
                  <c:v>656</c:v>
                </c:pt>
                <c:pt idx="48">
                  <c:v>655</c:v>
                </c:pt>
                <c:pt idx="49">
                  <c:v>654</c:v>
                </c:pt>
                <c:pt idx="50">
                  <c:v>656</c:v>
                </c:pt>
                <c:pt idx="51">
                  <c:v>654</c:v>
                </c:pt>
                <c:pt idx="52">
                  <c:v>656</c:v>
                </c:pt>
                <c:pt idx="53">
                  <c:v>656</c:v>
                </c:pt>
                <c:pt idx="54">
                  <c:v>654</c:v>
                </c:pt>
                <c:pt idx="55">
                  <c:v>653</c:v>
                </c:pt>
                <c:pt idx="56">
                  <c:v>653</c:v>
                </c:pt>
                <c:pt idx="57">
                  <c:v>653</c:v>
                </c:pt>
                <c:pt idx="58">
                  <c:v>653</c:v>
                </c:pt>
                <c:pt idx="59">
                  <c:v>654</c:v>
                </c:pt>
                <c:pt idx="60">
                  <c:v>653</c:v>
                </c:pt>
                <c:pt idx="61">
                  <c:v>652</c:v>
                </c:pt>
                <c:pt idx="62">
                  <c:v>653</c:v>
                </c:pt>
                <c:pt idx="63">
                  <c:v>655</c:v>
                </c:pt>
                <c:pt idx="64">
                  <c:v>653</c:v>
                </c:pt>
                <c:pt idx="65">
                  <c:v>654</c:v>
                </c:pt>
                <c:pt idx="66">
                  <c:v>655</c:v>
                </c:pt>
                <c:pt idx="67">
                  <c:v>654</c:v>
                </c:pt>
                <c:pt idx="68">
                  <c:v>654</c:v>
                </c:pt>
                <c:pt idx="69">
                  <c:v>654</c:v>
                </c:pt>
                <c:pt idx="70">
                  <c:v>655</c:v>
                </c:pt>
                <c:pt idx="71">
                  <c:v>654</c:v>
                </c:pt>
                <c:pt idx="72">
                  <c:v>652</c:v>
                </c:pt>
                <c:pt idx="73">
                  <c:v>653</c:v>
                </c:pt>
                <c:pt idx="74">
                  <c:v>653</c:v>
                </c:pt>
                <c:pt idx="75">
                  <c:v>652</c:v>
                </c:pt>
                <c:pt idx="76">
                  <c:v>655</c:v>
                </c:pt>
                <c:pt idx="77">
                  <c:v>655</c:v>
                </c:pt>
                <c:pt idx="78">
                  <c:v>652</c:v>
                </c:pt>
                <c:pt idx="79">
                  <c:v>655</c:v>
                </c:pt>
                <c:pt idx="80">
                  <c:v>655</c:v>
                </c:pt>
                <c:pt idx="81">
                  <c:v>653</c:v>
                </c:pt>
                <c:pt idx="82">
                  <c:v>654</c:v>
                </c:pt>
                <c:pt idx="83">
                  <c:v>655</c:v>
                </c:pt>
                <c:pt idx="84">
                  <c:v>654</c:v>
                </c:pt>
                <c:pt idx="85">
                  <c:v>656</c:v>
                </c:pt>
                <c:pt idx="86">
                  <c:v>656</c:v>
                </c:pt>
                <c:pt idx="87">
                  <c:v>657</c:v>
                </c:pt>
                <c:pt idx="88">
                  <c:v>657</c:v>
                </c:pt>
                <c:pt idx="89">
                  <c:v>657</c:v>
                </c:pt>
                <c:pt idx="90">
                  <c:v>656</c:v>
                </c:pt>
                <c:pt idx="91">
                  <c:v>655</c:v>
                </c:pt>
                <c:pt idx="92">
                  <c:v>657</c:v>
                </c:pt>
                <c:pt idx="93">
                  <c:v>654</c:v>
                </c:pt>
                <c:pt idx="94">
                  <c:v>654</c:v>
                </c:pt>
                <c:pt idx="95">
                  <c:v>656</c:v>
                </c:pt>
                <c:pt idx="96">
                  <c:v>655</c:v>
                </c:pt>
                <c:pt idx="97">
                  <c:v>655</c:v>
                </c:pt>
                <c:pt idx="98">
                  <c:v>656</c:v>
                </c:pt>
                <c:pt idx="99">
                  <c:v>655</c:v>
                </c:pt>
                <c:pt idx="100">
                  <c:v>655</c:v>
                </c:pt>
                <c:pt idx="101">
                  <c:v>654</c:v>
                </c:pt>
                <c:pt idx="102">
                  <c:v>655</c:v>
                </c:pt>
                <c:pt idx="103">
                  <c:v>655</c:v>
                </c:pt>
                <c:pt idx="104">
                  <c:v>654</c:v>
                </c:pt>
                <c:pt idx="105">
                  <c:v>653</c:v>
                </c:pt>
                <c:pt idx="106">
                  <c:v>654</c:v>
                </c:pt>
                <c:pt idx="107">
                  <c:v>653</c:v>
                </c:pt>
                <c:pt idx="108">
                  <c:v>655</c:v>
                </c:pt>
                <c:pt idx="109">
                  <c:v>653</c:v>
                </c:pt>
                <c:pt idx="110">
                  <c:v>654</c:v>
                </c:pt>
                <c:pt idx="111">
                  <c:v>655</c:v>
                </c:pt>
                <c:pt idx="112">
                  <c:v>654</c:v>
                </c:pt>
                <c:pt idx="113">
                  <c:v>655</c:v>
                </c:pt>
                <c:pt idx="114">
                  <c:v>655</c:v>
                </c:pt>
                <c:pt idx="115">
                  <c:v>655</c:v>
                </c:pt>
                <c:pt idx="116">
                  <c:v>656</c:v>
                </c:pt>
                <c:pt idx="117">
                  <c:v>656</c:v>
                </c:pt>
                <c:pt idx="118">
                  <c:v>656</c:v>
                </c:pt>
                <c:pt idx="119">
                  <c:v>656</c:v>
                </c:pt>
                <c:pt idx="120">
                  <c:v>653</c:v>
                </c:pt>
                <c:pt idx="121">
                  <c:v>654</c:v>
                </c:pt>
                <c:pt idx="122">
                  <c:v>653</c:v>
                </c:pt>
                <c:pt idx="123">
                  <c:v>652</c:v>
                </c:pt>
                <c:pt idx="124">
                  <c:v>653</c:v>
                </c:pt>
                <c:pt idx="125">
                  <c:v>653</c:v>
                </c:pt>
                <c:pt idx="126">
                  <c:v>653</c:v>
                </c:pt>
                <c:pt idx="127">
                  <c:v>654</c:v>
                </c:pt>
                <c:pt idx="128">
                  <c:v>655</c:v>
                </c:pt>
                <c:pt idx="129">
                  <c:v>655</c:v>
                </c:pt>
                <c:pt idx="130">
                  <c:v>655</c:v>
                </c:pt>
                <c:pt idx="131">
                  <c:v>656</c:v>
                </c:pt>
                <c:pt idx="132">
                  <c:v>657</c:v>
                </c:pt>
                <c:pt idx="133">
                  <c:v>656</c:v>
                </c:pt>
                <c:pt idx="134">
                  <c:v>656</c:v>
                </c:pt>
                <c:pt idx="135">
                  <c:v>656</c:v>
                </c:pt>
                <c:pt idx="136">
                  <c:v>655</c:v>
                </c:pt>
                <c:pt idx="137">
                  <c:v>657</c:v>
                </c:pt>
                <c:pt idx="138">
                  <c:v>657</c:v>
                </c:pt>
                <c:pt idx="139">
                  <c:v>657</c:v>
                </c:pt>
                <c:pt idx="140">
                  <c:v>656</c:v>
                </c:pt>
                <c:pt idx="141">
                  <c:v>656</c:v>
                </c:pt>
                <c:pt idx="142">
                  <c:v>656</c:v>
                </c:pt>
                <c:pt idx="143">
                  <c:v>656</c:v>
                </c:pt>
                <c:pt idx="144">
                  <c:v>655</c:v>
                </c:pt>
                <c:pt idx="145">
                  <c:v>656</c:v>
                </c:pt>
                <c:pt idx="146">
                  <c:v>654</c:v>
                </c:pt>
                <c:pt idx="147">
                  <c:v>654</c:v>
                </c:pt>
                <c:pt idx="148">
                  <c:v>654</c:v>
                </c:pt>
                <c:pt idx="149">
                  <c:v>654</c:v>
                </c:pt>
                <c:pt idx="150">
                  <c:v>655</c:v>
                </c:pt>
                <c:pt idx="151">
                  <c:v>655</c:v>
                </c:pt>
                <c:pt idx="152">
                  <c:v>654</c:v>
                </c:pt>
                <c:pt idx="153">
                  <c:v>655</c:v>
                </c:pt>
                <c:pt idx="154">
                  <c:v>655</c:v>
                </c:pt>
                <c:pt idx="155">
                  <c:v>657</c:v>
                </c:pt>
                <c:pt idx="156">
                  <c:v>655</c:v>
                </c:pt>
                <c:pt idx="157">
                  <c:v>655</c:v>
                </c:pt>
                <c:pt idx="158">
                  <c:v>656</c:v>
                </c:pt>
                <c:pt idx="159">
                  <c:v>654</c:v>
                </c:pt>
                <c:pt idx="160">
                  <c:v>657</c:v>
                </c:pt>
                <c:pt idx="161">
                  <c:v>656</c:v>
                </c:pt>
                <c:pt idx="162">
                  <c:v>655</c:v>
                </c:pt>
                <c:pt idx="163">
                  <c:v>656</c:v>
                </c:pt>
                <c:pt idx="164">
                  <c:v>656</c:v>
                </c:pt>
                <c:pt idx="165">
                  <c:v>655</c:v>
                </c:pt>
                <c:pt idx="166">
                  <c:v>656</c:v>
                </c:pt>
                <c:pt idx="167">
                  <c:v>655</c:v>
                </c:pt>
                <c:pt idx="168">
                  <c:v>654</c:v>
                </c:pt>
                <c:pt idx="169">
                  <c:v>656</c:v>
                </c:pt>
                <c:pt idx="170">
                  <c:v>654</c:v>
                </c:pt>
                <c:pt idx="171">
                  <c:v>654</c:v>
                </c:pt>
                <c:pt idx="172">
                  <c:v>654</c:v>
                </c:pt>
                <c:pt idx="173">
                  <c:v>655</c:v>
                </c:pt>
                <c:pt idx="174">
                  <c:v>655</c:v>
                </c:pt>
                <c:pt idx="175">
                  <c:v>656</c:v>
                </c:pt>
                <c:pt idx="176">
                  <c:v>656</c:v>
                </c:pt>
                <c:pt idx="177">
                  <c:v>657</c:v>
                </c:pt>
                <c:pt idx="178">
                  <c:v>656</c:v>
                </c:pt>
                <c:pt idx="179">
                  <c:v>656</c:v>
                </c:pt>
                <c:pt idx="180">
                  <c:v>656</c:v>
                </c:pt>
                <c:pt idx="181">
                  <c:v>655</c:v>
                </c:pt>
                <c:pt idx="182">
                  <c:v>656</c:v>
                </c:pt>
                <c:pt idx="183">
                  <c:v>654</c:v>
                </c:pt>
                <c:pt idx="184">
                  <c:v>655</c:v>
                </c:pt>
                <c:pt idx="185">
                  <c:v>655</c:v>
                </c:pt>
                <c:pt idx="186">
                  <c:v>654</c:v>
                </c:pt>
                <c:pt idx="187">
                  <c:v>655</c:v>
                </c:pt>
                <c:pt idx="188">
                  <c:v>654</c:v>
                </c:pt>
                <c:pt idx="189">
                  <c:v>655</c:v>
                </c:pt>
                <c:pt idx="190">
                  <c:v>656</c:v>
                </c:pt>
                <c:pt idx="191">
                  <c:v>654</c:v>
                </c:pt>
                <c:pt idx="192">
                  <c:v>655</c:v>
                </c:pt>
                <c:pt idx="193">
                  <c:v>655</c:v>
                </c:pt>
                <c:pt idx="194">
                  <c:v>654</c:v>
                </c:pt>
                <c:pt idx="195">
                  <c:v>655</c:v>
                </c:pt>
                <c:pt idx="196">
                  <c:v>655</c:v>
                </c:pt>
                <c:pt idx="197">
                  <c:v>654</c:v>
                </c:pt>
                <c:pt idx="198">
                  <c:v>654</c:v>
                </c:pt>
                <c:pt idx="199">
                  <c:v>651</c:v>
                </c:pt>
                <c:pt idx="200">
                  <c:v>644</c:v>
                </c:pt>
                <c:pt idx="201">
                  <c:v>640</c:v>
                </c:pt>
                <c:pt idx="202">
                  <c:v>632</c:v>
                </c:pt>
                <c:pt idx="203">
                  <c:v>605</c:v>
                </c:pt>
                <c:pt idx="204">
                  <c:v>571</c:v>
                </c:pt>
                <c:pt idx="205">
                  <c:v>535</c:v>
                </c:pt>
                <c:pt idx="206">
                  <c:v>499</c:v>
                </c:pt>
                <c:pt idx="207">
                  <c:v>473</c:v>
                </c:pt>
                <c:pt idx="208">
                  <c:v>455</c:v>
                </c:pt>
                <c:pt idx="209">
                  <c:v>443</c:v>
                </c:pt>
                <c:pt idx="210">
                  <c:v>429</c:v>
                </c:pt>
                <c:pt idx="211">
                  <c:v>426</c:v>
                </c:pt>
                <c:pt idx="212">
                  <c:v>418</c:v>
                </c:pt>
                <c:pt idx="213">
                  <c:v>410</c:v>
                </c:pt>
                <c:pt idx="214">
                  <c:v>411</c:v>
                </c:pt>
                <c:pt idx="215">
                  <c:v>408</c:v>
                </c:pt>
                <c:pt idx="216">
                  <c:v>405</c:v>
                </c:pt>
                <c:pt idx="217">
                  <c:v>402</c:v>
                </c:pt>
                <c:pt idx="218">
                  <c:v>403</c:v>
                </c:pt>
                <c:pt idx="219">
                  <c:v>399</c:v>
                </c:pt>
                <c:pt idx="220">
                  <c:v>397</c:v>
                </c:pt>
                <c:pt idx="221">
                  <c:v>401</c:v>
                </c:pt>
                <c:pt idx="222">
                  <c:v>395</c:v>
                </c:pt>
                <c:pt idx="223">
                  <c:v>394</c:v>
                </c:pt>
                <c:pt idx="224">
                  <c:v>397</c:v>
                </c:pt>
                <c:pt idx="225">
                  <c:v>395</c:v>
                </c:pt>
                <c:pt idx="226">
                  <c:v>394</c:v>
                </c:pt>
                <c:pt idx="227">
                  <c:v>396</c:v>
                </c:pt>
                <c:pt idx="228">
                  <c:v>396</c:v>
                </c:pt>
                <c:pt idx="229">
                  <c:v>396</c:v>
                </c:pt>
                <c:pt idx="230">
                  <c:v>398</c:v>
                </c:pt>
                <c:pt idx="231">
                  <c:v>399</c:v>
                </c:pt>
                <c:pt idx="232">
                  <c:v>398</c:v>
                </c:pt>
                <c:pt idx="233">
                  <c:v>396</c:v>
                </c:pt>
                <c:pt idx="234">
                  <c:v>397</c:v>
                </c:pt>
                <c:pt idx="235">
                  <c:v>397</c:v>
                </c:pt>
                <c:pt idx="236">
                  <c:v>396</c:v>
                </c:pt>
                <c:pt idx="237">
                  <c:v>397</c:v>
                </c:pt>
                <c:pt idx="238">
                  <c:v>397</c:v>
                </c:pt>
                <c:pt idx="239">
                  <c:v>396</c:v>
                </c:pt>
                <c:pt idx="240">
                  <c:v>399</c:v>
                </c:pt>
                <c:pt idx="241">
                  <c:v>399</c:v>
                </c:pt>
                <c:pt idx="242">
                  <c:v>398</c:v>
                </c:pt>
                <c:pt idx="243">
                  <c:v>400</c:v>
                </c:pt>
                <c:pt idx="244">
                  <c:v>401</c:v>
                </c:pt>
                <c:pt idx="245">
                  <c:v>399</c:v>
                </c:pt>
                <c:pt idx="246">
                  <c:v>400</c:v>
                </c:pt>
                <c:pt idx="247">
                  <c:v>402</c:v>
                </c:pt>
                <c:pt idx="248">
                  <c:v>398</c:v>
                </c:pt>
                <c:pt idx="249">
                  <c:v>399</c:v>
                </c:pt>
                <c:pt idx="250">
                  <c:v>401</c:v>
                </c:pt>
                <c:pt idx="251">
                  <c:v>400</c:v>
                </c:pt>
                <c:pt idx="252">
                  <c:v>398</c:v>
                </c:pt>
                <c:pt idx="253">
                  <c:v>399</c:v>
                </c:pt>
                <c:pt idx="254">
                  <c:v>402</c:v>
                </c:pt>
                <c:pt idx="255">
                  <c:v>397</c:v>
                </c:pt>
                <c:pt idx="256">
                  <c:v>398</c:v>
                </c:pt>
                <c:pt idx="257">
                  <c:v>402</c:v>
                </c:pt>
                <c:pt idx="258">
                  <c:v>400</c:v>
                </c:pt>
                <c:pt idx="259">
                  <c:v>400</c:v>
                </c:pt>
                <c:pt idx="260">
                  <c:v>403</c:v>
                </c:pt>
                <c:pt idx="261">
                  <c:v>403</c:v>
                </c:pt>
                <c:pt idx="262">
                  <c:v>403</c:v>
                </c:pt>
                <c:pt idx="263">
                  <c:v>406</c:v>
                </c:pt>
                <c:pt idx="264">
                  <c:v>403</c:v>
                </c:pt>
                <c:pt idx="265">
                  <c:v>403</c:v>
                </c:pt>
                <c:pt idx="266">
                  <c:v>406</c:v>
                </c:pt>
                <c:pt idx="267">
                  <c:v>405</c:v>
                </c:pt>
                <c:pt idx="268">
                  <c:v>400</c:v>
                </c:pt>
                <c:pt idx="269">
                  <c:v>403</c:v>
                </c:pt>
                <c:pt idx="270">
                  <c:v>401</c:v>
                </c:pt>
                <c:pt idx="271">
                  <c:v>398</c:v>
                </c:pt>
                <c:pt idx="272">
                  <c:v>400</c:v>
                </c:pt>
                <c:pt idx="273">
                  <c:v>402</c:v>
                </c:pt>
                <c:pt idx="274">
                  <c:v>399</c:v>
                </c:pt>
                <c:pt idx="275">
                  <c:v>398</c:v>
                </c:pt>
                <c:pt idx="276">
                  <c:v>405</c:v>
                </c:pt>
                <c:pt idx="277">
                  <c:v>402</c:v>
                </c:pt>
                <c:pt idx="278">
                  <c:v>402</c:v>
                </c:pt>
                <c:pt idx="279">
                  <c:v>404</c:v>
                </c:pt>
                <c:pt idx="280">
                  <c:v>402</c:v>
                </c:pt>
                <c:pt idx="281">
                  <c:v>401</c:v>
                </c:pt>
                <c:pt idx="282">
                  <c:v>405</c:v>
                </c:pt>
                <c:pt idx="283">
                  <c:v>404</c:v>
                </c:pt>
                <c:pt idx="284">
                  <c:v>402</c:v>
                </c:pt>
                <c:pt idx="285">
                  <c:v>404</c:v>
                </c:pt>
                <c:pt idx="286">
                  <c:v>408</c:v>
                </c:pt>
                <c:pt idx="287">
                  <c:v>405</c:v>
                </c:pt>
                <c:pt idx="288">
                  <c:v>405</c:v>
                </c:pt>
                <c:pt idx="289">
                  <c:v>412</c:v>
                </c:pt>
                <c:pt idx="290">
                  <c:v>407</c:v>
                </c:pt>
                <c:pt idx="291">
                  <c:v>406</c:v>
                </c:pt>
                <c:pt idx="292">
                  <c:v>409</c:v>
                </c:pt>
                <c:pt idx="293">
                  <c:v>408</c:v>
                </c:pt>
                <c:pt idx="294">
                  <c:v>406</c:v>
                </c:pt>
                <c:pt idx="295">
                  <c:v>410</c:v>
                </c:pt>
                <c:pt idx="296">
                  <c:v>410</c:v>
                </c:pt>
                <c:pt idx="297">
                  <c:v>409</c:v>
                </c:pt>
                <c:pt idx="298">
                  <c:v>410</c:v>
                </c:pt>
                <c:pt idx="299">
                  <c:v>412</c:v>
                </c:pt>
                <c:pt idx="300">
                  <c:v>413</c:v>
                </c:pt>
                <c:pt idx="301">
                  <c:v>415</c:v>
                </c:pt>
                <c:pt idx="302">
                  <c:v>414</c:v>
                </c:pt>
                <c:pt idx="303">
                  <c:v>413</c:v>
                </c:pt>
                <c:pt idx="304">
                  <c:v>414</c:v>
                </c:pt>
                <c:pt idx="305">
                  <c:v>416</c:v>
                </c:pt>
                <c:pt idx="306">
                  <c:v>414</c:v>
                </c:pt>
                <c:pt idx="307">
                  <c:v>413</c:v>
                </c:pt>
                <c:pt idx="308">
                  <c:v>416</c:v>
                </c:pt>
                <c:pt idx="309">
                  <c:v>416</c:v>
                </c:pt>
                <c:pt idx="310">
                  <c:v>413</c:v>
                </c:pt>
                <c:pt idx="311">
                  <c:v>416</c:v>
                </c:pt>
                <c:pt idx="312">
                  <c:v>416</c:v>
                </c:pt>
                <c:pt idx="313">
                  <c:v>412</c:v>
                </c:pt>
                <c:pt idx="314">
                  <c:v>417</c:v>
                </c:pt>
                <c:pt idx="315">
                  <c:v>416</c:v>
                </c:pt>
                <c:pt idx="316">
                  <c:v>413</c:v>
                </c:pt>
                <c:pt idx="317">
                  <c:v>416</c:v>
                </c:pt>
                <c:pt idx="318">
                  <c:v>419</c:v>
                </c:pt>
                <c:pt idx="319">
                  <c:v>416</c:v>
                </c:pt>
                <c:pt idx="320">
                  <c:v>417</c:v>
                </c:pt>
                <c:pt idx="321">
                  <c:v>418</c:v>
                </c:pt>
                <c:pt idx="322">
                  <c:v>418</c:v>
                </c:pt>
                <c:pt idx="323">
                  <c:v>415</c:v>
                </c:pt>
                <c:pt idx="324">
                  <c:v>418</c:v>
                </c:pt>
                <c:pt idx="325">
                  <c:v>415</c:v>
                </c:pt>
                <c:pt idx="326">
                  <c:v>411</c:v>
                </c:pt>
                <c:pt idx="327">
                  <c:v>416</c:v>
                </c:pt>
                <c:pt idx="328">
                  <c:v>415</c:v>
                </c:pt>
                <c:pt idx="329">
                  <c:v>413</c:v>
                </c:pt>
                <c:pt idx="330">
                  <c:v>415</c:v>
                </c:pt>
                <c:pt idx="331">
                  <c:v>415</c:v>
                </c:pt>
                <c:pt idx="332">
                  <c:v>413</c:v>
                </c:pt>
                <c:pt idx="333">
                  <c:v>415</c:v>
                </c:pt>
                <c:pt idx="334">
                  <c:v>417</c:v>
                </c:pt>
                <c:pt idx="335">
                  <c:v>415</c:v>
                </c:pt>
                <c:pt idx="336">
                  <c:v>414</c:v>
                </c:pt>
                <c:pt idx="337">
                  <c:v>417</c:v>
                </c:pt>
                <c:pt idx="338">
                  <c:v>415</c:v>
                </c:pt>
                <c:pt idx="339">
                  <c:v>414</c:v>
                </c:pt>
                <c:pt idx="340">
                  <c:v>417</c:v>
                </c:pt>
                <c:pt idx="341">
                  <c:v>415</c:v>
                </c:pt>
                <c:pt idx="342">
                  <c:v>413</c:v>
                </c:pt>
                <c:pt idx="343">
                  <c:v>415</c:v>
                </c:pt>
                <c:pt idx="344">
                  <c:v>415</c:v>
                </c:pt>
                <c:pt idx="345">
                  <c:v>415</c:v>
                </c:pt>
                <c:pt idx="346">
                  <c:v>416</c:v>
                </c:pt>
                <c:pt idx="347">
                  <c:v>416</c:v>
                </c:pt>
                <c:pt idx="348">
                  <c:v>415</c:v>
                </c:pt>
                <c:pt idx="349">
                  <c:v>413</c:v>
                </c:pt>
                <c:pt idx="350">
                  <c:v>417</c:v>
                </c:pt>
                <c:pt idx="351">
                  <c:v>415</c:v>
                </c:pt>
                <c:pt idx="352">
                  <c:v>412</c:v>
                </c:pt>
                <c:pt idx="353">
                  <c:v>414</c:v>
                </c:pt>
                <c:pt idx="354">
                  <c:v>413</c:v>
                </c:pt>
                <c:pt idx="355">
                  <c:v>412</c:v>
                </c:pt>
                <c:pt idx="356">
                  <c:v>412</c:v>
                </c:pt>
                <c:pt idx="357">
                  <c:v>412</c:v>
                </c:pt>
                <c:pt idx="358">
                  <c:v>411</c:v>
                </c:pt>
                <c:pt idx="359">
                  <c:v>415</c:v>
                </c:pt>
                <c:pt idx="360">
                  <c:v>416</c:v>
                </c:pt>
                <c:pt idx="361">
                  <c:v>412</c:v>
                </c:pt>
                <c:pt idx="362">
                  <c:v>413</c:v>
                </c:pt>
                <c:pt idx="363">
                  <c:v>415</c:v>
                </c:pt>
                <c:pt idx="364">
                  <c:v>413</c:v>
                </c:pt>
                <c:pt idx="365">
                  <c:v>411</c:v>
                </c:pt>
                <c:pt idx="366">
                  <c:v>415</c:v>
                </c:pt>
                <c:pt idx="367">
                  <c:v>412</c:v>
                </c:pt>
                <c:pt idx="368">
                  <c:v>412</c:v>
                </c:pt>
                <c:pt idx="369">
                  <c:v>416</c:v>
                </c:pt>
                <c:pt idx="370">
                  <c:v>415</c:v>
                </c:pt>
                <c:pt idx="371">
                  <c:v>414</c:v>
                </c:pt>
                <c:pt idx="372">
                  <c:v>415</c:v>
                </c:pt>
                <c:pt idx="373">
                  <c:v>415</c:v>
                </c:pt>
                <c:pt idx="374">
                  <c:v>415</c:v>
                </c:pt>
                <c:pt idx="375">
                  <c:v>412</c:v>
                </c:pt>
                <c:pt idx="376">
                  <c:v>416</c:v>
                </c:pt>
                <c:pt idx="377">
                  <c:v>413</c:v>
                </c:pt>
                <c:pt idx="378">
                  <c:v>412</c:v>
                </c:pt>
                <c:pt idx="379">
                  <c:v>416</c:v>
                </c:pt>
                <c:pt idx="380">
                  <c:v>414</c:v>
                </c:pt>
                <c:pt idx="381">
                  <c:v>413</c:v>
                </c:pt>
                <c:pt idx="382">
                  <c:v>418</c:v>
                </c:pt>
                <c:pt idx="383">
                  <c:v>416</c:v>
                </c:pt>
                <c:pt idx="384">
                  <c:v>415</c:v>
                </c:pt>
                <c:pt idx="385">
                  <c:v>420</c:v>
                </c:pt>
                <c:pt idx="386">
                  <c:v>419</c:v>
                </c:pt>
                <c:pt idx="387">
                  <c:v>418</c:v>
                </c:pt>
                <c:pt idx="388">
                  <c:v>419</c:v>
                </c:pt>
                <c:pt idx="389">
                  <c:v>418</c:v>
                </c:pt>
                <c:pt idx="390">
                  <c:v>416</c:v>
                </c:pt>
                <c:pt idx="391">
                  <c:v>415</c:v>
                </c:pt>
                <c:pt idx="392">
                  <c:v>419</c:v>
                </c:pt>
                <c:pt idx="393">
                  <c:v>414</c:v>
                </c:pt>
                <c:pt idx="394">
                  <c:v>414</c:v>
                </c:pt>
                <c:pt idx="395">
                  <c:v>417</c:v>
                </c:pt>
                <c:pt idx="396">
                  <c:v>417</c:v>
                </c:pt>
                <c:pt idx="397">
                  <c:v>417</c:v>
                </c:pt>
                <c:pt idx="398">
                  <c:v>422</c:v>
                </c:pt>
                <c:pt idx="399">
                  <c:v>421</c:v>
                </c:pt>
                <c:pt idx="400">
                  <c:v>422</c:v>
                </c:pt>
                <c:pt idx="401">
                  <c:v>425</c:v>
                </c:pt>
                <c:pt idx="402">
                  <c:v>426</c:v>
                </c:pt>
                <c:pt idx="403">
                  <c:v>425</c:v>
                </c:pt>
                <c:pt idx="404">
                  <c:v>426</c:v>
                </c:pt>
                <c:pt idx="405">
                  <c:v>425</c:v>
                </c:pt>
                <c:pt idx="406">
                  <c:v>424</c:v>
                </c:pt>
                <c:pt idx="407">
                  <c:v>423</c:v>
                </c:pt>
                <c:pt idx="408">
                  <c:v>425</c:v>
                </c:pt>
                <c:pt idx="409">
                  <c:v>425</c:v>
                </c:pt>
                <c:pt idx="410">
                  <c:v>422</c:v>
                </c:pt>
                <c:pt idx="411">
                  <c:v>427</c:v>
                </c:pt>
                <c:pt idx="412">
                  <c:v>426</c:v>
                </c:pt>
                <c:pt idx="413">
                  <c:v>426</c:v>
                </c:pt>
                <c:pt idx="414">
                  <c:v>426</c:v>
                </c:pt>
                <c:pt idx="415">
                  <c:v>428</c:v>
                </c:pt>
                <c:pt idx="416">
                  <c:v>427</c:v>
                </c:pt>
                <c:pt idx="417">
                  <c:v>432</c:v>
                </c:pt>
                <c:pt idx="418">
                  <c:v>440</c:v>
                </c:pt>
                <c:pt idx="419">
                  <c:v>445</c:v>
                </c:pt>
                <c:pt idx="420">
                  <c:v>450</c:v>
                </c:pt>
                <c:pt idx="421">
                  <c:v>456</c:v>
                </c:pt>
                <c:pt idx="422">
                  <c:v>455</c:v>
                </c:pt>
                <c:pt idx="423">
                  <c:v>457</c:v>
                </c:pt>
                <c:pt idx="424">
                  <c:v>462</c:v>
                </c:pt>
                <c:pt idx="425">
                  <c:v>460</c:v>
                </c:pt>
                <c:pt idx="426">
                  <c:v>459</c:v>
                </c:pt>
                <c:pt idx="427">
                  <c:v>464</c:v>
                </c:pt>
                <c:pt idx="428">
                  <c:v>463</c:v>
                </c:pt>
                <c:pt idx="429">
                  <c:v>462</c:v>
                </c:pt>
                <c:pt idx="430">
                  <c:v>465</c:v>
                </c:pt>
                <c:pt idx="431">
                  <c:v>465</c:v>
                </c:pt>
                <c:pt idx="432">
                  <c:v>462</c:v>
                </c:pt>
                <c:pt idx="433">
                  <c:v>465</c:v>
                </c:pt>
                <c:pt idx="434">
                  <c:v>467</c:v>
                </c:pt>
                <c:pt idx="435">
                  <c:v>462</c:v>
                </c:pt>
                <c:pt idx="436">
                  <c:v>465</c:v>
                </c:pt>
                <c:pt idx="437">
                  <c:v>468</c:v>
                </c:pt>
                <c:pt idx="438">
                  <c:v>464</c:v>
                </c:pt>
                <c:pt idx="439">
                  <c:v>463</c:v>
                </c:pt>
                <c:pt idx="440">
                  <c:v>467</c:v>
                </c:pt>
                <c:pt idx="441">
                  <c:v>465</c:v>
                </c:pt>
                <c:pt idx="442">
                  <c:v>461</c:v>
                </c:pt>
                <c:pt idx="443">
                  <c:v>469</c:v>
                </c:pt>
                <c:pt idx="444">
                  <c:v>466</c:v>
                </c:pt>
                <c:pt idx="445">
                  <c:v>467</c:v>
                </c:pt>
                <c:pt idx="446">
                  <c:v>472</c:v>
                </c:pt>
                <c:pt idx="447">
                  <c:v>471</c:v>
                </c:pt>
                <c:pt idx="448">
                  <c:v>472</c:v>
                </c:pt>
                <c:pt idx="449">
                  <c:v>475</c:v>
                </c:pt>
                <c:pt idx="450">
                  <c:v>478</c:v>
                </c:pt>
                <c:pt idx="451">
                  <c:v>477</c:v>
                </c:pt>
                <c:pt idx="452">
                  <c:v>482</c:v>
                </c:pt>
                <c:pt idx="453">
                  <c:v>488</c:v>
                </c:pt>
                <c:pt idx="454">
                  <c:v>490</c:v>
                </c:pt>
                <c:pt idx="455">
                  <c:v>494</c:v>
                </c:pt>
                <c:pt idx="456">
                  <c:v>503</c:v>
                </c:pt>
                <c:pt idx="457">
                  <c:v>506</c:v>
                </c:pt>
                <c:pt idx="458">
                  <c:v>515</c:v>
                </c:pt>
                <c:pt idx="459">
                  <c:v>533</c:v>
                </c:pt>
                <c:pt idx="460">
                  <c:v>551</c:v>
                </c:pt>
                <c:pt idx="461">
                  <c:v>567</c:v>
                </c:pt>
                <c:pt idx="462">
                  <c:v>584</c:v>
                </c:pt>
                <c:pt idx="463">
                  <c:v>597</c:v>
                </c:pt>
                <c:pt idx="464">
                  <c:v>607</c:v>
                </c:pt>
                <c:pt idx="465">
                  <c:v>616</c:v>
                </c:pt>
                <c:pt idx="466">
                  <c:v>622</c:v>
                </c:pt>
                <c:pt idx="467">
                  <c:v>626</c:v>
                </c:pt>
                <c:pt idx="468">
                  <c:v>627</c:v>
                </c:pt>
                <c:pt idx="469">
                  <c:v>628</c:v>
                </c:pt>
                <c:pt idx="470">
                  <c:v>627</c:v>
                </c:pt>
                <c:pt idx="471">
                  <c:v>627</c:v>
                </c:pt>
                <c:pt idx="472">
                  <c:v>627</c:v>
                </c:pt>
                <c:pt idx="473">
                  <c:v>627</c:v>
                </c:pt>
                <c:pt idx="474">
                  <c:v>628</c:v>
                </c:pt>
                <c:pt idx="475">
                  <c:v>629</c:v>
                </c:pt>
                <c:pt idx="476">
                  <c:v>630</c:v>
                </c:pt>
                <c:pt idx="477">
                  <c:v>631</c:v>
                </c:pt>
                <c:pt idx="478">
                  <c:v>633</c:v>
                </c:pt>
                <c:pt idx="479">
                  <c:v>633</c:v>
                </c:pt>
                <c:pt idx="480">
                  <c:v>634</c:v>
                </c:pt>
                <c:pt idx="481">
                  <c:v>634</c:v>
                </c:pt>
                <c:pt idx="482">
                  <c:v>634</c:v>
                </c:pt>
                <c:pt idx="483">
                  <c:v>633</c:v>
                </c:pt>
                <c:pt idx="484">
                  <c:v>634</c:v>
                </c:pt>
                <c:pt idx="485">
                  <c:v>634</c:v>
                </c:pt>
                <c:pt idx="486">
                  <c:v>633</c:v>
                </c:pt>
                <c:pt idx="487">
                  <c:v>634</c:v>
                </c:pt>
                <c:pt idx="488">
                  <c:v>636</c:v>
                </c:pt>
                <c:pt idx="489">
                  <c:v>635</c:v>
                </c:pt>
                <c:pt idx="490">
                  <c:v>636</c:v>
                </c:pt>
                <c:pt idx="491">
                  <c:v>636</c:v>
                </c:pt>
                <c:pt idx="492">
                  <c:v>636</c:v>
                </c:pt>
                <c:pt idx="493">
                  <c:v>635</c:v>
                </c:pt>
                <c:pt idx="494">
                  <c:v>635</c:v>
                </c:pt>
                <c:pt idx="495">
                  <c:v>634</c:v>
                </c:pt>
                <c:pt idx="496">
                  <c:v>635</c:v>
                </c:pt>
                <c:pt idx="497">
                  <c:v>634</c:v>
                </c:pt>
                <c:pt idx="498">
                  <c:v>634</c:v>
                </c:pt>
                <c:pt idx="499">
                  <c:v>635</c:v>
                </c:pt>
                <c:pt idx="500">
                  <c:v>635</c:v>
                </c:pt>
                <c:pt idx="501">
                  <c:v>637</c:v>
                </c:pt>
                <c:pt idx="502">
                  <c:v>636</c:v>
                </c:pt>
                <c:pt idx="503">
                  <c:v>636</c:v>
                </c:pt>
                <c:pt idx="504">
                  <c:v>636</c:v>
                </c:pt>
                <c:pt idx="505">
                  <c:v>636</c:v>
                </c:pt>
                <c:pt idx="506">
                  <c:v>636</c:v>
                </c:pt>
                <c:pt idx="507">
                  <c:v>637</c:v>
                </c:pt>
                <c:pt idx="508">
                  <c:v>635</c:v>
                </c:pt>
                <c:pt idx="509">
                  <c:v>635</c:v>
                </c:pt>
                <c:pt idx="510">
                  <c:v>635</c:v>
                </c:pt>
                <c:pt idx="511">
                  <c:v>635</c:v>
                </c:pt>
                <c:pt idx="512">
                  <c:v>636</c:v>
                </c:pt>
                <c:pt idx="513">
                  <c:v>636</c:v>
                </c:pt>
                <c:pt idx="514">
                  <c:v>637</c:v>
                </c:pt>
                <c:pt idx="515">
                  <c:v>637</c:v>
                </c:pt>
                <c:pt idx="516">
                  <c:v>637</c:v>
                </c:pt>
                <c:pt idx="517">
                  <c:v>638</c:v>
                </c:pt>
                <c:pt idx="518">
                  <c:v>638</c:v>
                </c:pt>
                <c:pt idx="519">
                  <c:v>637</c:v>
                </c:pt>
                <c:pt idx="520">
                  <c:v>637</c:v>
                </c:pt>
                <c:pt idx="521">
                  <c:v>637</c:v>
                </c:pt>
                <c:pt idx="522">
                  <c:v>637</c:v>
                </c:pt>
                <c:pt idx="523">
                  <c:v>636</c:v>
                </c:pt>
                <c:pt idx="524">
                  <c:v>636</c:v>
                </c:pt>
                <c:pt idx="525">
                  <c:v>636</c:v>
                </c:pt>
                <c:pt idx="526">
                  <c:v>636</c:v>
                </c:pt>
                <c:pt idx="527">
                  <c:v>637</c:v>
                </c:pt>
                <c:pt idx="528">
                  <c:v>639</c:v>
                </c:pt>
                <c:pt idx="529">
                  <c:v>637</c:v>
                </c:pt>
                <c:pt idx="530">
                  <c:v>638</c:v>
                </c:pt>
                <c:pt idx="531">
                  <c:v>637</c:v>
                </c:pt>
                <c:pt idx="532">
                  <c:v>637</c:v>
                </c:pt>
                <c:pt idx="533">
                  <c:v>638</c:v>
                </c:pt>
                <c:pt idx="534">
                  <c:v>636</c:v>
                </c:pt>
                <c:pt idx="535">
                  <c:v>637</c:v>
                </c:pt>
                <c:pt idx="536">
                  <c:v>638</c:v>
                </c:pt>
                <c:pt idx="537">
                  <c:v>636</c:v>
                </c:pt>
                <c:pt idx="538">
                  <c:v>636</c:v>
                </c:pt>
                <c:pt idx="539">
                  <c:v>635</c:v>
                </c:pt>
                <c:pt idx="540">
                  <c:v>631</c:v>
                </c:pt>
                <c:pt idx="541">
                  <c:v>627</c:v>
                </c:pt>
                <c:pt idx="542">
                  <c:v>612</c:v>
                </c:pt>
                <c:pt idx="543">
                  <c:v>571</c:v>
                </c:pt>
                <c:pt idx="544">
                  <c:v>528</c:v>
                </c:pt>
                <c:pt idx="545">
                  <c:v>489</c:v>
                </c:pt>
                <c:pt idx="546">
                  <c:v>457</c:v>
                </c:pt>
                <c:pt idx="547">
                  <c:v>436</c:v>
                </c:pt>
                <c:pt idx="548">
                  <c:v>426</c:v>
                </c:pt>
                <c:pt idx="549">
                  <c:v>420</c:v>
                </c:pt>
                <c:pt idx="550">
                  <c:v>414</c:v>
                </c:pt>
                <c:pt idx="551">
                  <c:v>409</c:v>
                </c:pt>
                <c:pt idx="552">
                  <c:v>404</c:v>
                </c:pt>
                <c:pt idx="553">
                  <c:v>403</c:v>
                </c:pt>
                <c:pt idx="554">
                  <c:v>401</c:v>
                </c:pt>
                <c:pt idx="555">
                  <c:v>399</c:v>
                </c:pt>
                <c:pt idx="556">
                  <c:v>400</c:v>
                </c:pt>
                <c:pt idx="557">
                  <c:v>399</c:v>
                </c:pt>
                <c:pt idx="558">
                  <c:v>394</c:v>
                </c:pt>
                <c:pt idx="559">
                  <c:v>396</c:v>
                </c:pt>
                <c:pt idx="560">
                  <c:v>396</c:v>
                </c:pt>
                <c:pt idx="561">
                  <c:v>393</c:v>
                </c:pt>
                <c:pt idx="562">
                  <c:v>393</c:v>
                </c:pt>
                <c:pt idx="563">
                  <c:v>395</c:v>
                </c:pt>
                <c:pt idx="564">
                  <c:v>392</c:v>
                </c:pt>
                <c:pt idx="565">
                  <c:v>392</c:v>
                </c:pt>
                <c:pt idx="566">
                  <c:v>396</c:v>
                </c:pt>
                <c:pt idx="567">
                  <c:v>394</c:v>
                </c:pt>
                <c:pt idx="568">
                  <c:v>395</c:v>
                </c:pt>
                <c:pt idx="569">
                  <c:v>397</c:v>
                </c:pt>
                <c:pt idx="570">
                  <c:v>397</c:v>
                </c:pt>
                <c:pt idx="571">
                  <c:v>397</c:v>
                </c:pt>
                <c:pt idx="572">
                  <c:v>403</c:v>
                </c:pt>
                <c:pt idx="573">
                  <c:v>402</c:v>
                </c:pt>
                <c:pt idx="574">
                  <c:v>399</c:v>
                </c:pt>
                <c:pt idx="575">
                  <c:v>404</c:v>
                </c:pt>
                <c:pt idx="576">
                  <c:v>402</c:v>
                </c:pt>
                <c:pt idx="577">
                  <c:v>402</c:v>
                </c:pt>
                <c:pt idx="578">
                  <c:v>403</c:v>
                </c:pt>
                <c:pt idx="579">
                  <c:v>404</c:v>
                </c:pt>
                <c:pt idx="580">
                  <c:v>402</c:v>
                </c:pt>
                <c:pt idx="581">
                  <c:v>403</c:v>
                </c:pt>
                <c:pt idx="582">
                  <c:v>408</c:v>
                </c:pt>
                <c:pt idx="583">
                  <c:v>405</c:v>
                </c:pt>
                <c:pt idx="584">
                  <c:v>405</c:v>
                </c:pt>
                <c:pt idx="585">
                  <c:v>409</c:v>
                </c:pt>
                <c:pt idx="586">
                  <c:v>408</c:v>
                </c:pt>
                <c:pt idx="587">
                  <c:v>407</c:v>
                </c:pt>
                <c:pt idx="588">
                  <c:v>410</c:v>
                </c:pt>
                <c:pt idx="589">
                  <c:v>409</c:v>
                </c:pt>
                <c:pt idx="590">
                  <c:v>408</c:v>
                </c:pt>
                <c:pt idx="591">
                  <c:v>410</c:v>
                </c:pt>
                <c:pt idx="592">
                  <c:v>410</c:v>
                </c:pt>
                <c:pt idx="593">
                  <c:v>410</c:v>
                </c:pt>
                <c:pt idx="594">
                  <c:v>410</c:v>
                </c:pt>
                <c:pt idx="595">
                  <c:v>412</c:v>
                </c:pt>
                <c:pt idx="596">
                  <c:v>411</c:v>
                </c:pt>
                <c:pt idx="597">
                  <c:v>411</c:v>
                </c:pt>
                <c:pt idx="598">
                  <c:v>412</c:v>
                </c:pt>
                <c:pt idx="599">
                  <c:v>412</c:v>
                </c:pt>
                <c:pt idx="600">
                  <c:v>414</c:v>
                </c:pt>
                <c:pt idx="601">
                  <c:v>418</c:v>
                </c:pt>
                <c:pt idx="602">
                  <c:v>415</c:v>
                </c:pt>
                <c:pt idx="603">
                  <c:v>417</c:v>
                </c:pt>
                <c:pt idx="604">
                  <c:v>420</c:v>
                </c:pt>
                <c:pt idx="605">
                  <c:v>417</c:v>
                </c:pt>
                <c:pt idx="606">
                  <c:v>420</c:v>
                </c:pt>
                <c:pt idx="607">
                  <c:v>422</c:v>
                </c:pt>
                <c:pt idx="608">
                  <c:v>420</c:v>
                </c:pt>
                <c:pt idx="609">
                  <c:v>422</c:v>
                </c:pt>
                <c:pt idx="610">
                  <c:v>421</c:v>
                </c:pt>
                <c:pt idx="611">
                  <c:v>426</c:v>
                </c:pt>
                <c:pt idx="612">
                  <c:v>422</c:v>
                </c:pt>
                <c:pt idx="613">
                  <c:v>423</c:v>
                </c:pt>
                <c:pt idx="614">
                  <c:v>423</c:v>
                </c:pt>
                <c:pt idx="615">
                  <c:v>423</c:v>
                </c:pt>
                <c:pt idx="616">
                  <c:v>423</c:v>
                </c:pt>
                <c:pt idx="617">
                  <c:v>425</c:v>
                </c:pt>
                <c:pt idx="618">
                  <c:v>426</c:v>
                </c:pt>
                <c:pt idx="619">
                  <c:v>427</c:v>
                </c:pt>
                <c:pt idx="620">
                  <c:v>429</c:v>
                </c:pt>
                <c:pt idx="621">
                  <c:v>431</c:v>
                </c:pt>
                <c:pt idx="622">
                  <c:v>432</c:v>
                </c:pt>
                <c:pt idx="623">
                  <c:v>432</c:v>
                </c:pt>
                <c:pt idx="624">
                  <c:v>432</c:v>
                </c:pt>
                <c:pt idx="625">
                  <c:v>432</c:v>
                </c:pt>
                <c:pt idx="626">
                  <c:v>432</c:v>
                </c:pt>
                <c:pt idx="627">
                  <c:v>433</c:v>
                </c:pt>
                <c:pt idx="628">
                  <c:v>432</c:v>
                </c:pt>
                <c:pt idx="629">
                  <c:v>431</c:v>
                </c:pt>
                <c:pt idx="630">
                  <c:v>433</c:v>
                </c:pt>
                <c:pt idx="631">
                  <c:v>433</c:v>
                </c:pt>
                <c:pt idx="632">
                  <c:v>433</c:v>
                </c:pt>
                <c:pt idx="633">
                  <c:v>437</c:v>
                </c:pt>
                <c:pt idx="634">
                  <c:v>437</c:v>
                </c:pt>
                <c:pt idx="635">
                  <c:v>436</c:v>
                </c:pt>
                <c:pt idx="636">
                  <c:v>439</c:v>
                </c:pt>
                <c:pt idx="637">
                  <c:v>441</c:v>
                </c:pt>
                <c:pt idx="638">
                  <c:v>438</c:v>
                </c:pt>
                <c:pt idx="639">
                  <c:v>439</c:v>
                </c:pt>
                <c:pt idx="640">
                  <c:v>443</c:v>
                </c:pt>
                <c:pt idx="641">
                  <c:v>440</c:v>
                </c:pt>
                <c:pt idx="642">
                  <c:v>441</c:v>
                </c:pt>
                <c:pt idx="643">
                  <c:v>444</c:v>
                </c:pt>
                <c:pt idx="644">
                  <c:v>442</c:v>
                </c:pt>
                <c:pt idx="645">
                  <c:v>440</c:v>
                </c:pt>
                <c:pt idx="646">
                  <c:v>444</c:v>
                </c:pt>
                <c:pt idx="647">
                  <c:v>444</c:v>
                </c:pt>
                <c:pt idx="648">
                  <c:v>444</c:v>
                </c:pt>
                <c:pt idx="649">
                  <c:v>443</c:v>
                </c:pt>
                <c:pt idx="650">
                  <c:v>443</c:v>
                </c:pt>
                <c:pt idx="651">
                  <c:v>441</c:v>
                </c:pt>
                <c:pt idx="652">
                  <c:v>442</c:v>
                </c:pt>
                <c:pt idx="653">
                  <c:v>443</c:v>
                </c:pt>
                <c:pt idx="654">
                  <c:v>441</c:v>
                </c:pt>
                <c:pt idx="655">
                  <c:v>441</c:v>
                </c:pt>
                <c:pt idx="656">
                  <c:v>441</c:v>
                </c:pt>
                <c:pt idx="657">
                  <c:v>441</c:v>
                </c:pt>
                <c:pt idx="658">
                  <c:v>442</c:v>
                </c:pt>
                <c:pt idx="659">
                  <c:v>443</c:v>
                </c:pt>
                <c:pt idx="660">
                  <c:v>441</c:v>
                </c:pt>
                <c:pt idx="661">
                  <c:v>441</c:v>
                </c:pt>
                <c:pt idx="662">
                  <c:v>443</c:v>
                </c:pt>
                <c:pt idx="663">
                  <c:v>441</c:v>
                </c:pt>
                <c:pt idx="664">
                  <c:v>441</c:v>
                </c:pt>
                <c:pt idx="665">
                  <c:v>442</c:v>
                </c:pt>
                <c:pt idx="666">
                  <c:v>441</c:v>
                </c:pt>
                <c:pt idx="667">
                  <c:v>440</c:v>
                </c:pt>
                <c:pt idx="668">
                  <c:v>442</c:v>
                </c:pt>
                <c:pt idx="669">
                  <c:v>443</c:v>
                </c:pt>
                <c:pt idx="670">
                  <c:v>441</c:v>
                </c:pt>
                <c:pt idx="671">
                  <c:v>443</c:v>
                </c:pt>
                <c:pt idx="672">
                  <c:v>444</c:v>
                </c:pt>
                <c:pt idx="673">
                  <c:v>443</c:v>
                </c:pt>
                <c:pt idx="674">
                  <c:v>442</c:v>
                </c:pt>
                <c:pt idx="675">
                  <c:v>441</c:v>
                </c:pt>
                <c:pt idx="676">
                  <c:v>439</c:v>
                </c:pt>
                <c:pt idx="677">
                  <c:v>438</c:v>
                </c:pt>
                <c:pt idx="678">
                  <c:v>437</c:v>
                </c:pt>
                <c:pt idx="679">
                  <c:v>437</c:v>
                </c:pt>
                <c:pt idx="680">
                  <c:v>435</c:v>
                </c:pt>
                <c:pt idx="681">
                  <c:v>432</c:v>
                </c:pt>
                <c:pt idx="682">
                  <c:v>432</c:v>
                </c:pt>
                <c:pt idx="683">
                  <c:v>430</c:v>
                </c:pt>
                <c:pt idx="684">
                  <c:v>429</c:v>
                </c:pt>
                <c:pt idx="685">
                  <c:v>430</c:v>
                </c:pt>
                <c:pt idx="686">
                  <c:v>430</c:v>
                </c:pt>
                <c:pt idx="687">
                  <c:v>430</c:v>
                </c:pt>
                <c:pt idx="688">
                  <c:v>431</c:v>
                </c:pt>
                <c:pt idx="689">
                  <c:v>431</c:v>
                </c:pt>
                <c:pt idx="690">
                  <c:v>429</c:v>
                </c:pt>
                <c:pt idx="691">
                  <c:v>430</c:v>
                </c:pt>
                <c:pt idx="692">
                  <c:v>430</c:v>
                </c:pt>
                <c:pt idx="693">
                  <c:v>428</c:v>
                </c:pt>
                <c:pt idx="694">
                  <c:v>429</c:v>
                </c:pt>
                <c:pt idx="695">
                  <c:v>428</c:v>
                </c:pt>
                <c:pt idx="696">
                  <c:v>429</c:v>
                </c:pt>
                <c:pt idx="697">
                  <c:v>427</c:v>
                </c:pt>
                <c:pt idx="698">
                  <c:v>431</c:v>
                </c:pt>
                <c:pt idx="699">
                  <c:v>430</c:v>
                </c:pt>
                <c:pt idx="700">
                  <c:v>427</c:v>
                </c:pt>
                <c:pt idx="701">
                  <c:v>430</c:v>
                </c:pt>
                <c:pt idx="702">
                  <c:v>430</c:v>
                </c:pt>
                <c:pt idx="703">
                  <c:v>428</c:v>
                </c:pt>
                <c:pt idx="704">
                  <c:v>429</c:v>
                </c:pt>
                <c:pt idx="705">
                  <c:v>430</c:v>
                </c:pt>
                <c:pt idx="706">
                  <c:v>425</c:v>
                </c:pt>
                <c:pt idx="707">
                  <c:v>425</c:v>
                </c:pt>
                <c:pt idx="708">
                  <c:v>425</c:v>
                </c:pt>
                <c:pt idx="709">
                  <c:v>422</c:v>
                </c:pt>
                <c:pt idx="710">
                  <c:v>422</c:v>
                </c:pt>
                <c:pt idx="711">
                  <c:v>425</c:v>
                </c:pt>
                <c:pt idx="712">
                  <c:v>423</c:v>
                </c:pt>
                <c:pt idx="713">
                  <c:v>420</c:v>
                </c:pt>
                <c:pt idx="714">
                  <c:v>424</c:v>
                </c:pt>
                <c:pt idx="715">
                  <c:v>422</c:v>
                </c:pt>
                <c:pt idx="716">
                  <c:v>421</c:v>
                </c:pt>
                <c:pt idx="717">
                  <c:v>425</c:v>
                </c:pt>
                <c:pt idx="718">
                  <c:v>422</c:v>
                </c:pt>
                <c:pt idx="719">
                  <c:v>421</c:v>
                </c:pt>
                <c:pt idx="720">
                  <c:v>425</c:v>
                </c:pt>
                <c:pt idx="721">
                  <c:v>423</c:v>
                </c:pt>
                <c:pt idx="722">
                  <c:v>421</c:v>
                </c:pt>
                <c:pt idx="723">
                  <c:v>425</c:v>
                </c:pt>
                <c:pt idx="724">
                  <c:v>424</c:v>
                </c:pt>
                <c:pt idx="725">
                  <c:v>420</c:v>
                </c:pt>
                <c:pt idx="726">
                  <c:v>421</c:v>
                </c:pt>
                <c:pt idx="727">
                  <c:v>425</c:v>
                </c:pt>
                <c:pt idx="728">
                  <c:v>423</c:v>
                </c:pt>
                <c:pt idx="729">
                  <c:v>424</c:v>
                </c:pt>
                <c:pt idx="730">
                  <c:v>427</c:v>
                </c:pt>
                <c:pt idx="731">
                  <c:v>426</c:v>
                </c:pt>
                <c:pt idx="732">
                  <c:v>422</c:v>
                </c:pt>
                <c:pt idx="733">
                  <c:v>425</c:v>
                </c:pt>
                <c:pt idx="734">
                  <c:v>425</c:v>
                </c:pt>
                <c:pt idx="735">
                  <c:v>420</c:v>
                </c:pt>
                <c:pt idx="736">
                  <c:v>425</c:v>
                </c:pt>
                <c:pt idx="737">
                  <c:v>427</c:v>
                </c:pt>
                <c:pt idx="738">
                  <c:v>423</c:v>
                </c:pt>
                <c:pt idx="739">
                  <c:v>425</c:v>
                </c:pt>
                <c:pt idx="740">
                  <c:v>428</c:v>
                </c:pt>
                <c:pt idx="741">
                  <c:v>426</c:v>
                </c:pt>
                <c:pt idx="742">
                  <c:v>425</c:v>
                </c:pt>
                <c:pt idx="743">
                  <c:v>428</c:v>
                </c:pt>
                <c:pt idx="744">
                  <c:v>428</c:v>
                </c:pt>
                <c:pt idx="745">
                  <c:v>435</c:v>
                </c:pt>
                <c:pt idx="746">
                  <c:v>450</c:v>
                </c:pt>
                <c:pt idx="747">
                  <c:v>469</c:v>
                </c:pt>
                <c:pt idx="748">
                  <c:v>502</c:v>
                </c:pt>
                <c:pt idx="749">
                  <c:v>538</c:v>
                </c:pt>
                <c:pt idx="750">
                  <c:v>566</c:v>
                </c:pt>
                <c:pt idx="751">
                  <c:v>585</c:v>
                </c:pt>
                <c:pt idx="752">
                  <c:v>597</c:v>
                </c:pt>
                <c:pt idx="753">
                  <c:v>602</c:v>
                </c:pt>
                <c:pt idx="754">
                  <c:v>605</c:v>
                </c:pt>
                <c:pt idx="755">
                  <c:v>604</c:v>
                </c:pt>
                <c:pt idx="756">
                  <c:v>606</c:v>
                </c:pt>
                <c:pt idx="757">
                  <c:v>605</c:v>
                </c:pt>
                <c:pt idx="758">
                  <c:v>606</c:v>
                </c:pt>
                <c:pt idx="759">
                  <c:v>610</c:v>
                </c:pt>
                <c:pt idx="760">
                  <c:v>611</c:v>
                </c:pt>
                <c:pt idx="761">
                  <c:v>611</c:v>
                </c:pt>
                <c:pt idx="762">
                  <c:v>614</c:v>
                </c:pt>
                <c:pt idx="763">
                  <c:v>615</c:v>
                </c:pt>
                <c:pt idx="764">
                  <c:v>615</c:v>
                </c:pt>
                <c:pt idx="765">
                  <c:v>618</c:v>
                </c:pt>
                <c:pt idx="766">
                  <c:v>619</c:v>
                </c:pt>
                <c:pt idx="767">
                  <c:v>620</c:v>
                </c:pt>
                <c:pt idx="768">
                  <c:v>619</c:v>
                </c:pt>
                <c:pt idx="769">
                  <c:v>621</c:v>
                </c:pt>
                <c:pt idx="770">
                  <c:v>621</c:v>
                </c:pt>
                <c:pt idx="771">
                  <c:v>621</c:v>
                </c:pt>
                <c:pt idx="772">
                  <c:v>621</c:v>
                </c:pt>
                <c:pt idx="773">
                  <c:v>622</c:v>
                </c:pt>
                <c:pt idx="774">
                  <c:v>621</c:v>
                </c:pt>
                <c:pt idx="775">
                  <c:v>622</c:v>
                </c:pt>
                <c:pt idx="776">
                  <c:v>623</c:v>
                </c:pt>
                <c:pt idx="777">
                  <c:v>622</c:v>
                </c:pt>
                <c:pt idx="778">
                  <c:v>624</c:v>
                </c:pt>
                <c:pt idx="779">
                  <c:v>623</c:v>
                </c:pt>
                <c:pt idx="780">
                  <c:v>624</c:v>
                </c:pt>
                <c:pt idx="781">
                  <c:v>624</c:v>
                </c:pt>
                <c:pt idx="782">
                  <c:v>624</c:v>
                </c:pt>
                <c:pt idx="783">
                  <c:v>624</c:v>
                </c:pt>
                <c:pt idx="784">
                  <c:v>623</c:v>
                </c:pt>
                <c:pt idx="785">
                  <c:v>624</c:v>
                </c:pt>
                <c:pt idx="786">
                  <c:v>624</c:v>
                </c:pt>
                <c:pt idx="787">
                  <c:v>623</c:v>
                </c:pt>
                <c:pt idx="788">
                  <c:v>626</c:v>
                </c:pt>
                <c:pt idx="789">
                  <c:v>625</c:v>
                </c:pt>
                <c:pt idx="790">
                  <c:v>626</c:v>
                </c:pt>
                <c:pt idx="791">
                  <c:v>627</c:v>
                </c:pt>
                <c:pt idx="792">
                  <c:v>626</c:v>
                </c:pt>
                <c:pt idx="793">
                  <c:v>625</c:v>
                </c:pt>
                <c:pt idx="794">
                  <c:v>627</c:v>
                </c:pt>
                <c:pt idx="795">
                  <c:v>627</c:v>
                </c:pt>
                <c:pt idx="796">
                  <c:v>626</c:v>
                </c:pt>
                <c:pt idx="797">
                  <c:v>626</c:v>
                </c:pt>
                <c:pt idx="798">
                  <c:v>627</c:v>
                </c:pt>
                <c:pt idx="799">
                  <c:v>627</c:v>
                </c:pt>
                <c:pt idx="800">
                  <c:v>625</c:v>
                </c:pt>
                <c:pt idx="801">
                  <c:v>626</c:v>
                </c:pt>
                <c:pt idx="802">
                  <c:v>627</c:v>
                </c:pt>
                <c:pt idx="803">
                  <c:v>627</c:v>
                </c:pt>
                <c:pt idx="804">
                  <c:v>628</c:v>
                </c:pt>
                <c:pt idx="805">
                  <c:v>627</c:v>
                </c:pt>
                <c:pt idx="806">
                  <c:v>627</c:v>
                </c:pt>
                <c:pt idx="807">
                  <c:v>628</c:v>
                </c:pt>
                <c:pt idx="808">
                  <c:v>627</c:v>
                </c:pt>
                <c:pt idx="809">
                  <c:v>627</c:v>
                </c:pt>
                <c:pt idx="810">
                  <c:v>628</c:v>
                </c:pt>
                <c:pt idx="811">
                  <c:v>626</c:v>
                </c:pt>
                <c:pt idx="812">
                  <c:v>627</c:v>
                </c:pt>
                <c:pt idx="813">
                  <c:v>627</c:v>
                </c:pt>
                <c:pt idx="814">
                  <c:v>629</c:v>
                </c:pt>
                <c:pt idx="815">
                  <c:v>630</c:v>
                </c:pt>
                <c:pt idx="816">
                  <c:v>630</c:v>
                </c:pt>
                <c:pt idx="817">
                  <c:v>629</c:v>
                </c:pt>
                <c:pt idx="818">
                  <c:v>623</c:v>
                </c:pt>
                <c:pt idx="819">
                  <c:v>605</c:v>
                </c:pt>
                <c:pt idx="820">
                  <c:v>572</c:v>
                </c:pt>
                <c:pt idx="821">
                  <c:v>533</c:v>
                </c:pt>
                <c:pt idx="822">
                  <c:v>502</c:v>
                </c:pt>
                <c:pt idx="823">
                  <c:v>478</c:v>
                </c:pt>
                <c:pt idx="824">
                  <c:v>459</c:v>
                </c:pt>
                <c:pt idx="825">
                  <c:v>449</c:v>
                </c:pt>
                <c:pt idx="826">
                  <c:v>443</c:v>
                </c:pt>
                <c:pt idx="827">
                  <c:v>440</c:v>
                </c:pt>
                <c:pt idx="828">
                  <c:v>435</c:v>
                </c:pt>
                <c:pt idx="829">
                  <c:v>434</c:v>
                </c:pt>
                <c:pt idx="830">
                  <c:v>432</c:v>
                </c:pt>
                <c:pt idx="831">
                  <c:v>431</c:v>
                </c:pt>
                <c:pt idx="832">
                  <c:v>429</c:v>
                </c:pt>
                <c:pt idx="833">
                  <c:v>429</c:v>
                </c:pt>
                <c:pt idx="834">
                  <c:v>428</c:v>
                </c:pt>
                <c:pt idx="835">
                  <c:v>427</c:v>
                </c:pt>
                <c:pt idx="836">
                  <c:v>429</c:v>
                </c:pt>
                <c:pt idx="837">
                  <c:v>426</c:v>
                </c:pt>
                <c:pt idx="838">
                  <c:v>424</c:v>
                </c:pt>
                <c:pt idx="839">
                  <c:v>424</c:v>
                </c:pt>
                <c:pt idx="840">
                  <c:v>418</c:v>
                </c:pt>
                <c:pt idx="841">
                  <c:v>421</c:v>
                </c:pt>
                <c:pt idx="842">
                  <c:v>423</c:v>
                </c:pt>
                <c:pt idx="843">
                  <c:v>422</c:v>
                </c:pt>
                <c:pt idx="844">
                  <c:v>420</c:v>
                </c:pt>
                <c:pt idx="845">
                  <c:v>419</c:v>
                </c:pt>
                <c:pt idx="846">
                  <c:v>419</c:v>
                </c:pt>
                <c:pt idx="847">
                  <c:v>416</c:v>
                </c:pt>
                <c:pt idx="848">
                  <c:v>416</c:v>
                </c:pt>
                <c:pt idx="849">
                  <c:v>417</c:v>
                </c:pt>
                <c:pt idx="850">
                  <c:v>414</c:v>
                </c:pt>
                <c:pt idx="851">
                  <c:v>412</c:v>
                </c:pt>
                <c:pt idx="852">
                  <c:v>413</c:v>
                </c:pt>
                <c:pt idx="853">
                  <c:v>413</c:v>
                </c:pt>
                <c:pt idx="854">
                  <c:v>410</c:v>
                </c:pt>
                <c:pt idx="855">
                  <c:v>411</c:v>
                </c:pt>
                <c:pt idx="856">
                  <c:v>413</c:v>
                </c:pt>
                <c:pt idx="857">
                  <c:v>409</c:v>
                </c:pt>
                <c:pt idx="858">
                  <c:v>408</c:v>
                </c:pt>
                <c:pt idx="859">
                  <c:v>412</c:v>
                </c:pt>
                <c:pt idx="860">
                  <c:v>408</c:v>
                </c:pt>
                <c:pt idx="861">
                  <c:v>406</c:v>
                </c:pt>
                <c:pt idx="862">
                  <c:v>409</c:v>
                </c:pt>
                <c:pt idx="863">
                  <c:v>408</c:v>
                </c:pt>
                <c:pt idx="864">
                  <c:v>405</c:v>
                </c:pt>
                <c:pt idx="865">
                  <c:v>409</c:v>
                </c:pt>
                <c:pt idx="866">
                  <c:v>407</c:v>
                </c:pt>
                <c:pt idx="867">
                  <c:v>406</c:v>
                </c:pt>
                <c:pt idx="868">
                  <c:v>411</c:v>
                </c:pt>
                <c:pt idx="869">
                  <c:v>411</c:v>
                </c:pt>
                <c:pt idx="870">
                  <c:v>410</c:v>
                </c:pt>
                <c:pt idx="871">
                  <c:v>415</c:v>
                </c:pt>
                <c:pt idx="872">
                  <c:v>417</c:v>
                </c:pt>
                <c:pt idx="873">
                  <c:v>413</c:v>
                </c:pt>
                <c:pt idx="874">
                  <c:v>416</c:v>
                </c:pt>
                <c:pt idx="875">
                  <c:v>417</c:v>
                </c:pt>
                <c:pt idx="876">
                  <c:v>415</c:v>
                </c:pt>
                <c:pt idx="877">
                  <c:v>417</c:v>
                </c:pt>
                <c:pt idx="878">
                  <c:v>419</c:v>
                </c:pt>
                <c:pt idx="879">
                  <c:v>417</c:v>
                </c:pt>
                <c:pt idx="880">
                  <c:v>417</c:v>
                </c:pt>
                <c:pt idx="881">
                  <c:v>420</c:v>
                </c:pt>
                <c:pt idx="882">
                  <c:v>419</c:v>
                </c:pt>
                <c:pt idx="883">
                  <c:v>420</c:v>
                </c:pt>
                <c:pt idx="884">
                  <c:v>420</c:v>
                </c:pt>
                <c:pt idx="885">
                  <c:v>419</c:v>
                </c:pt>
                <c:pt idx="886">
                  <c:v>421</c:v>
                </c:pt>
                <c:pt idx="887">
                  <c:v>421</c:v>
                </c:pt>
                <c:pt idx="888">
                  <c:v>422</c:v>
                </c:pt>
                <c:pt idx="889">
                  <c:v>422</c:v>
                </c:pt>
                <c:pt idx="890">
                  <c:v>422</c:v>
                </c:pt>
                <c:pt idx="891">
                  <c:v>425</c:v>
                </c:pt>
                <c:pt idx="892">
                  <c:v>426</c:v>
                </c:pt>
                <c:pt idx="893">
                  <c:v>427</c:v>
                </c:pt>
                <c:pt idx="894">
                  <c:v>429</c:v>
                </c:pt>
                <c:pt idx="895">
                  <c:v>429</c:v>
                </c:pt>
                <c:pt idx="896">
                  <c:v>428</c:v>
                </c:pt>
                <c:pt idx="897">
                  <c:v>429</c:v>
                </c:pt>
                <c:pt idx="898">
                  <c:v>430</c:v>
                </c:pt>
                <c:pt idx="899">
                  <c:v>427</c:v>
                </c:pt>
                <c:pt idx="900">
                  <c:v>427</c:v>
                </c:pt>
                <c:pt idx="901">
                  <c:v>429</c:v>
                </c:pt>
                <c:pt idx="902">
                  <c:v>426</c:v>
                </c:pt>
                <c:pt idx="903">
                  <c:v>423</c:v>
                </c:pt>
                <c:pt idx="904">
                  <c:v>428</c:v>
                </c:pt>
                <c:pt idx="905">
                  <c:v>424</c:v>
                </c:pt>
                <c:pt idx="906">
                  <c:v>424</c:v>
                </c:pt>
                <c:pt idx="907">
                  <c:v>429</c:v>
                </c:pt>
                <c:pt idx="908">
                  <c:v>427</c:v>
                </c:pt>
                <c:pt idx="909">
                  <c:v>425</c:v>
                </c:pt>
                <c:pt idx="910">
                  <c:v>430</c:v>
                </c:pt>
                <c:pt idx="911">
                  <c:v>429</c:v>
                </c:pt>
                <c:pt idx="912">
                  <c:v>428</c:v>
                </c:pt>
                <c:pt idx="913">
                  <c:v>428</c:v>
                </c:pt>
                <c:pt idx="914">
                  <c:v>430</c:v>
                </c:pt>
                <c:pt idx="915">
                  <c:v>428</c:v>
                </c:pt>
                <c:pt idx="916">
                  <c:v>427</c:v>
                </c:pt>
                <c:pt idx="917">
                  <c:v>429</c:v>
                </c:pt>
                <c:pt idx="918">
                  <c:v>426</c:v>
                </c:pt>
                <c:pt idx="919">
                  <c:v>426</c:v>
                </c:pt>
                <c:pt idx="920">
                  <c:v>430</c:v>
                </c:pt>
                <c:pt idx="921">
                  <c:v>428</c:v>
                </c:pt>
                <c:pt idx="922">
                  <c:v>427</c:v>
                </c:pt>
                <c:pt idx="923">
                  <c:v>431</c:v>
                </c:pt>
                <c:pt idx="924">
                  <c:v>429</c:v>
                </c:pt>
                <c:pt idx="925">
                  <c:v>427</c:v>
                </c:pt>
                <c:pt idx="926">
                  <c:v>431</c:v>
                </c:pt>
                <c:pt idx="927">
                  <c:v>431</c:v>
                </c:pt>
                <c:pt idx="928">
                  <c:v>429</c:v>
                </c:pt>
                <c:pt idx="929">
                  <c:v>433</c:v>
                </c:pt>
                <c:pt idx="930">
                  <c:v>432</c:v>
                </c:pt>
                <c:pt idx="931">
                  <c:v>429</c:v>
                </c:pt>
                <c:pt idx="932">
                  <c:v>431</c:v>
                </c:pt>
                <c:pt idx="933">
                  <c:v>431</c:v>
                </c:pt>
                <c:pt idx="934">
                  <c:v>428</c:v>
                </c:pt>
                <c:pt idx="935">
                  <c:v>427</c:v>
                </c:pt>
                <c:pt idx="936">
                  <c:v>429</c:v>
                </c:pt>
                <c:pt idx="937">
                  <c:v>427</c:v>
                </c:pt>
                <c:pt idx="938">
                  <c:v>426</c:v>
                </c:pt>
                <c:pt idx="939">
                  <c:v>430</c:v>
                </c:pt>
                <c:pt idx="940">
                  <c:v>429</c:v>
                </c:pt>
                <c:pt idx="941">
                  <c:v>429</c:v>
                </c:pt>
                <c:pt idx="942">
                  <c:v>434</c:v>
                </c:pt>
                <c:pt idx="943">
                  <c:v>432</c:v>
                </c:pt>
                <c:pt idx="944">
                  <c:v>432</c:v>
                </c:pt>
                <c:pt idx="945">
                  <c:v>433</c:v>
                </c:pt>
                <c:pt idx="946">
                  <c:v>436</c:v>
                </c:pt>
                <c:pt idx="947">
                  <c:v>432</c:v>
                </c:pt>
                <c:pt idx="948">
                  <c:v>432</c:v>
                </c:pt>
                <c:pt idx="949">
                  <c:v>435</c:v>
                </c:pt>
                <c:pt idx="950">
                  <c:v>435</c:v>
                </c:pt>
                <c:pt idx="951">
                  <c:v>432</c:v>
                </c:pt>
                <c:pt idx="952">
                  <c:v>434</c:v>
                </c:pt>
                <c:pt idx="953">
                  <c:v>433</c:v>
                </c:pt>
                <c:pt idx="954">
                  <c:v>433</c:v>
                </c:pt>
                <c:pt idx="955">
                  <c:v>435</c:v>
                </c:pt>
                <c:pt idx="956">
                  <c:v>437</c:v>
                </c:pt>
                <c:pt idx="957">
                  <c:v>435</c:v>
                </c:pt>
                <c:pt idx="958">
                  <c:v>437</c:v>
                </c:pt>
                <c:pt idx="959">
                  <c:v>439</c:v>
                </c:pt>
                <c:pt idx="960">
                  <c:v>438</c:v>
                </c:pt>
                <c:pt idx="961">
                  <c:v>436</c:v>
                </c:pt>
                <c:pt idx="962">
                  <c:v>437</c:v>
                </c:pt>
                <c:pt idx="963">
                  <c:v>433</c:v>
                </c:pt>
                <c:pt idx="964">
                  <c:v>432</c:v>
                </c:pt>
                <c:pt idx="965">
                  <c:v>432</c:v>
                </c:pt>
                <c:pt idx="966">
                  <c:v>433</c:v>
                </c:pt>
                <c:pt idx="967">
                  <c:v>429</c:v>
                </c:pt>
                <c:pt idx="968">
                  <c:v>434</c:v>
                </c:pt>
                <c:pt idx="969">
                  <c:v>432</c:v>
                </c:pt>
                <c:pt idx="970">
                  <c:v>431</c:v>
                </c:pt>
                <c:pt idx="971">
                  <c:v>433</c:v>
                </c:pt>
                <c:pt idx="972">
                  <c:v>436</c:v>
                </c:pt>
                <c:pt idx="973">
                  <c:v>434</c:v>
                </c:pt>
                <c:pt idx="974">
                  <c:v>434</c:v>
                </c:pt>
                <c:pt idx="975">
                  <c:v>438</c:v>
                </c:pt>
                <c:pt idx="976">
                  <c:v>435</c:v>
                </c:pt>
                <c:pt idx="977">
                  <c:v>433</c:v>
                </c:pt>
                <c:pt idx="978">
                  <c:v>435</c:v>
                </c:pt>
                <c:pt idx="979">
                  <c:v>434</c:v>
                </c:pt>
                <c:pt idx="980">
                  <c:v>432</c:v>
                </c:pt>
                <c:pt idx="981">
                  <c:v>434</c:v>
                </c:pt>
                <c:pt idx="982">
                  <c:v>434</c:v>
                </c:pt>
                <c:pt idx="983">
                  <c:v>432</c:v>
                </c:pt>
                <c:pt idx="984">
                  <c:v>436</c:v>
                </c:pt>
                <c:pt idx="985">
                  <c:v>438</c:v>
                </c:pt>
                <c:pt idx="986">
                  <c:v>436</c:v>
                </c:pt>
                <c:pt idx="987">
                  <c:v>436</c:v>
                </c:pt>
                <c:pt idx="988">
                  <c:v>441</c:v>
                </c:pt>
                <c:pt idx="989">
                  <c:v>437</c:v>
                </c:pt>
                <c:pt idx="990">
                  <c:v>438</c:v>
                </c:pt>
                <c:pt idx="991">
                  <c:v>439</c:v>
                </c:pt>
                <c:pt idx="992">
                  <c:v>436</c:v>
                </c:pt>
                <c:pt idx="993">
                  <c:v>434</c:v>
                </c:pt>
                <c:pt idx="994">
                  <c:v>438</c:v>
                </c:pt>
                <c:pt idx="995">
                  <c:v>435</c:v>
                </c:pt>
                <c:pt idx="996">
                  <c:v>432</c:v>
                </c:pt>
                <c:pt idx="997">
                  <c:v>438</c:v>
                </c:pt>
                <c:pt idx="998">
                  <c:v>437</c:v>
                </c:pt>
                <c:pt idx="999">
                  <c:v>435</c:v>
                </c:pt>
                <c:pt idx="1000">
                  <c:v>439</c:v>
                </c:pt>
                <c:pt idx="1001">
                  <c:v>442</c:v>
                </c:pt>
                <c:pt idx="1002">
                  <c:v>438</c:v>
                </c:pt>
                <c:pt idx="1003">
                  <c:v>438</c:v>
                </c:pt>
                <c:pt idx="1004">
                  <c:v>440</c:v>
                </c:pt>
                <c:pt idx="1005">
                  <c:v>438</c:v>
                </c:pt>
                <c:pt idx="1006">
                  <c:v>434</c:v>
                </c:pt>
                <c:pt idx="1007">
                  <c:v>437</c:v>
                </c:pt>
                <c:pt idx="1008">
                  <c:v>436</c:v>
                </c:pt>
                <c:pt idx="1009">
                  <c:v>433</c:v>
                </c:pt>
                <c:pt idx="1010">
                  <c:v>438</c:v>
                </c:pt>
                <c:pt idx="1011">
                  <c:v>438</c:v>
                </c:pt>
                <c:pt idx="1012">
                  <c:v>436</c:v>
                </c:pt>
                <c:pt idx="1013">
                  <c:v>440</c:v>
                </c:pt>
                <c:pt idx="1014">
                  <c:v>439</c:v>
                </c:pt>
                <c:pt idx="1015">
                  <c:v>438</c:v>
                </c:pt>
                <c:pt idx="1016">
                  <c:v>439</c:v>
                </c:pt>
                <c:pt idx="1017">
                  <c:v>440</c:v>
                </c:pt>
                <c:pt idx="1018">
                  <c:v>437</c:v>
                </c:pt>
                <c:pt idx="1019">
                  <c:v>437</c:v>
                </c:pt>
                <c:pt idx="1020">
                  <c:v>439</c:v>
                </c:pt>
                <c:pt idx="1021">
                  <c:v>436</c:v>
                </c:pt>
                <c:pt idx="1022">
                  <c:v>434</c:v>
                </c:pt>
                <c:pt idx="1023">
                  <c:v>440</c:v>
                </c:pt>
                <c:pt idx="1024">
                  <c:v>438</c:v>
                </c:pt>
                <c:pt idx="1025">
                  <c:v>436</c:v>
                </c:pt>
                <c:pt idx="1026">
                  <c:v>441</c:v>
                </c:pt>
                <c:pt idx="1027">
                  <c:v>439</c:v>
                </c:pt>
                <c:pt idx="1028">
                  <c:v>436</c:v>
                </c:pt>
                <c:pt idx="1029">
                  <c:v>440</c:v>
                </c:pt>
                <c:pt idx="1030">
                  <c:v>439</c:v>
                </c:pt>
                <c:pt idx="1031">
                  <c:v>437</c:v>
                </c:pt>
                <c:pt idx="1032">
                  <c:v>438</c:v>
                </c:pt>
                <c:pt idx="1033">
                  <c:v>442</c:v>
                </c:pt>
                <c:pt idx="1034">
                  <c:v>441</c:v>
                </c:pt>
                <c:pt idx="1035">
                  <c:v>444</c:v>
                </c:pt>
                <c:pt idx="1036">
                  <c:v>449</c:v>
                </c:pt>
                <c:pt idx="1037">
                  <c:v>453</c:v>
                </c:pt>
                <c:pt idx="1038">
                  <c:v>457</c:v>
                </c:pt>
                <c:pt idx="1039">
                  <c:v>468</c:v>
                </c:pt>
                <c:pt idx="1040">
                  <c:v>482</c:v>
                </c:pt>
                <c:pt idx="1041">
                  <c:v>500</c:v>
                </c:pt>
                <c:pt idx="1042">
                  <c:v>530</c:v>
                </c:pt>
                <c:pt idx="1043">
                  <c:v>557</c:v>
                </c:pt>
                <c:pt idx="1044">
                  <c:v>579</c:v>
                </c:pt>
                <c:pt idx="1045">
                  <c:v>594</c:v>
                </c:pt>
                <c:pt idx="1046">
                  <c:v>604</c:v>
                </c:pt>
                <c:pt idx="1047">
                  <c:v>610</c:v>
                </c:pt>
                <c:pt idx="1048">
                  <c:v>613</c:v>
                </c:pt>
                <c:pt idx="1049">
                  <c:v>612</c:v>
                </c:pt>
                <c:pt idx="1050">
                  <c:v>613</c:v>
                </c:pt>
                <c:pt idx="1051">
                  <c:v>613</c:v>
                </c:pt>
                <c:pt idx="1052">
                  <c:v>614</c:v>
                </c:pt>
                <c:pt idx="1053">
                  <c:v>615</c:v>
                </c:pt>
                <c:pt idx="1054">
                  <c:v>616</c:v>
                </c:pt>
                <c:pt idx="1055">
                  <c:v>617</c:v>
                </c:pt>
                <c:pt idx="1056">
                  <c:v>616</c:v>
                </c:pt>
                <c:pt idx="1057">
                  <c:v>617</c:v>
                </c:pt>
                <c:pt idx="1058">
                  <c:v>618</c:v>
                </c:pt>
                <c:pt idx="1059">
                  <c:v>618</c:v>
                </c:pt>
                <c:pt idx="1060">
                  <c:v>618</c:v>
                </c:pt>
                <c:pt idx="1061">
                  <c:v>619</c:v>
                </c:pt>
                <c:pt idx="1062">
                  <c:v>619</c:v>
                </c:pt>
                <c:pt idx="1063">
                  <c:v>620</c:v>
                </c:pt>
                <c:pt idx="1064">
                  <c:v>620</c:v>
                </c:pt>
                <c:pt idx="1065">
                  <c:v>620</c:v>
                </c:pt>
                <c:pt idx="1066">
                  <c:v>620</c:v>
                </c:pt>
                <c:pt idx="1067">
                  <c:v>620</c:v>
                </c:pt>
                <c:pt idx="1068">
                  <c:v>621</c:v>
                </c:pt>
                <c:pt idx="1069">
                  <c:v>621</c:v>
                </c:pt>
                <c:pt idx="1070">
                  <c:v>622</c:v>
                </c:pt>
                <c:pt idx="1071">
                  <c:v>621</c:v>
                </c:pt>
                <c:pt idx="1072">
                  <c:v>621</c:v>
                </c:pt>
                <c:pt idx="1073">
                  <c:v>623</c:v>
                </c:pt>
                <c:pt idx="1074">
                  <c:v>622</c:v>
                </c:pt>
                <c:pt idx="1075">
                  <c:v>621</c:v>
                </c:pt>
                <c:pt idx="1076">
                  <c:v>625</c:v>
                </c:pt>
                <c:pt idx="1077">
                  <c:v>625</c:v>
                </c:pt>
                <c:pt idx="1078">
                  <c:v>624</c:v>
                </c:pt>
                <c:pt idx="1079">
                  <c:v>619</c:v>
                </c:pt>
                <c:pt idx="1080">
                  <c:v>606</c:v>
                </c:pt>
                <c:pt idx="1081">
                  <c:v>582</c:v>
                </c:pt>
                <c:pt idx="1082">
                  <c:v>551</c:v>
                </c:pt>
                <c:pt idx="1083">
                  <c:v>523</c:v>
                </c:pt>
                <c:pt idx="1084">
                  <c:v>501</c:v>
                </c:pt>
                <c:pt idx="1085">
                  <c:v>482</c:v>
                </c:pt>
                <c:pt idx="1086">
                  <c:v>467</c:v>
                </c:pt>
                <c:pt idx="1087">
                  <c:v>459</c:v>
                </c:pt>
                <c:pt idx="1088">
                  <c:v>454</c:v>
                </c:pt>
                <c:pt idx="1089">
                  <c:v>445</c:v>
                </c:pt>
                <c:pt idx="1090">
                  <c:v>437</c:v>
                </c:pt>
                <c:pt idx="1091">
                  <c:v>435</c:v>
                </c:pt>
                <c:pt idx="1092">
                  <c:v>430</c:v>
                </c:pt>
                <c:pt idx="1093">
                  <c:v>422</c:v>
                </c:pt>
                <c:pt idx="1094">
                  <c:v>420</c:v>
                </c:pt>
                <c:pt idx="1095">
                  <c:v>413</c:v>
                </c:pt>
                <c:pt idx="1096">
                  <c:v>403</c:v>
                </c:pt>
                <c:pt idx="1097">
                  <c:v>404</c:v>
                </c:pt>
                <c:pt idx="1098">
                  <c:v>397</c:v>
                </c:pt>
                <c:pt idx="1099">
                  <c:v>390</c:v>
                </c:pt>
                <c:pt idx="1100">
                  <c:v>392</c:v>
                </c:pt>
                <c:pt idx="1101">
                  <c:v>390</c:v>
                </c:pt>
                <c:pt idx="1102">
                  <c:v>386</c:v>
                </c:pt>
                <c:pt idx="1103">
                  <c:v>386</c:v>
                </c:pt>
                <c:pt idx="1104">
                  <c:v>389</c:v>
                </c:pt>
                <c:pt idx="1105">
                  <c:v>385</c:v>
                </c:pt>
                <c:pt idx="1106">
                  <c:v>387</c:v>
                </c:pt>
                <c:pt idx="1107">
                  <c:v>388</c:v>
                </c:pt>
                <c:pt idx="1108">
                  <c:v>387</c:v>
                </c:pt>
                <c:pt idx="1109">
                  <c:v>391</c:v>
                </c:pt>
                <c:pt idx="1110">
                  <c:v>392</c:v>
                </c:pt>
                <c:pt idx="1111">
                  <c:v>390</c:v>
                </c:pt>
                <c:pt idx="1112">
                  <c:v>388</c:v>
                </c:pt>
                <c:pt idx="1113">
                  <c:v>392</c:v>
                </c:pt>
                <c:pt idx="1114">
                  <c:v>391</c:v>
                </c:pt>
                <c:pt idx="1115">
                  <c:v>393</c:v>
                </c:pt>
                <c:pt idx="1116">
                  <c:v>395</c:v>
                </c:pt>
                <c:pt idx="1117">
                  <c:v>395</c:v>
                </c:pt>
                <c:pt idx="1118">
                  <c:v>394</c:v>
                </c:pt>
                <c:pt idx="1119">
                  <c:v>395</c:v>
                </c:pt>
                <c:pt idx="1120">
                  <c:v>397</c:v>
                </c:pt>
                <c:pt idx="1121">
                  <c:v>395</c:v>
                </c:pt>
                <c:pt idx="1122">
                  <c:v>395</c:v>
                </c:pt>
                <c:pt idx="1123">
                  <c:v>397</c:v>
                </c:pt>
                <c:pt idx="1124">
                  <c:v>398</c:v>
                </c:pt>
                <c:pt idx="1125">
                  <c:v>396</c:v>
                </c:pt>
                <c:pt idx="1126">
                  <c:v>400</c:v>
                </c:pt>
                <c:pt idx="1127">
                  <c:v>401</c:v>
                </c:pt>
                <c:pt idx="1128">
                  <c:v>399</c:v>
                </c:pt>
                <c:pt idx="1129">
                  <c:v>404</c:v>
                </c:pt>
                <c:pt idx="1130">
                  <c:v>406</c:v>
                </c:pt>
                <c:pt idx="1131">
                  <c:v>403</c:v>
                </c:pt>
                <c:pt idx="1132">
                  <c:v>403</c:v>
                </c:pt>
                <c:pt idx="1133">
                  <c:v>406</c:v>
                </c:pt>
                <c:pt idx="1134">
                  <c:v>404</c:v>
                </c:pt>
                <c:pt idx="1135">
                  <c:v>404</c:v>
                </c:pt>
                <c:pt idx="1136">
                  <c:v>407</c:v>
                </c:pt>
                <c:pt idx="1137">
                  <c:v>404</c:v>
                </c:pt>
                <c:pt idx="1138">
                  <c:v>403</c:v>
                </c:pt>
                <c:pt idx="1139">
                  <c:v>407</c:v>
                </c:pt>
                <c:pt idx="1140">
                  <c:v>406</c:v>
                </c:pt>
                <c:pt idx="1141">
                  <c:v>402</c:v>
                </c:pt>
                <c:pt idx="1142">
                  <c:v>409</c:v>
                </c:pt>
                <c:pt idx="1143">
                  <c:v>407</c:v>
                </c:pt>
                <c:pt idx="1144">
                  <c:v>405</c:v>
                </c:pt>
                <c:pt idx="1145">
                  <c:v>409</c:v>
                </c:pt>
                <c:pt idx="1146">
                  <c:v>410</c:v>
                </c:pt>
                <c:pt idx="1147">
                  <c:v>408</c:v>
                </c:pt>
                <c:pt idx="1148">
                  <c:v>410</c:v>
                </c:pt>
                <c:pt idx="1149">
                  <c:v>413</c:v>
                </c:pt>
                <c:pt idx="1150">
                  <c:v>411</c:v>
                </c:pt>
                <c:pt idx="1151">
                  <c:v>411</c:v>
                </c:pt>
                <c:pt idx="1152">
                  <c:v>415</c:v>
                </c:pt>
                <c:pt idx="1153">
                  <c:v>410</c:v>
                </c:pt>
                <c:pt idx="1154">
                  <c:v>409</c:v>
                </c:pt>
                <c:pt idx="1155">
                  <c:v>414</c:v>
                </c:pt>
                <c:pt idx="1156">
                  <c:v>411</c:v>
                </c:pt>
                <c:pt idx="1157">
                  <c:v>409</c:v>
                </c:pt>
                <c:pt idx="1158">
                  <c:v>412</c:v>
                </c:pt>
                <c:pt idx="1159">
                  <c:v>412</c:v>
                </c:pt>
                <c:pt idx="1160">
                  <c:v>413</c:v>
                </c:pt>
                <c:pt idx="1161">
                  <c:v>415</c:v>
                </c:pt>
                <c:pt idx="1162">
                  <c:v>412</c:v>
                </c:pt>
                <c:pt idx="1163">
                  <c:v>409</c:v>
                </c:pt>
                <c:pt idx="1164">
                  <c:v>411</c:v>
                </c:pt>
                <c:pt idx="1165">
                  <c:v>412</c:v>
                </c:pt>
                <c:pt idx="1166">
                  <c:v>414</c:v>
                </c:pt>
                <c:pt idx="1167">
                  <c:v>413</c:v>
                </c:pt>
                <c:pt idx="1168">
                  <c:v>414</c:v>
                </c:pt>
                <c:pt idx="1169">
                  <c:v>415</c:v>
                </c:pt>
                <c:pt idx="1170">
                  <c:v>417</c:v>
                </c:pt>
                <c:pt idx="1171">
                  <c:v>416</c:v>
                </c:pt>
                <c:pt idx="1172">
                  <c:v>417</c:v>
                </c:pt>
                <c:pt idx="1173">
                  <c:v>414</c:v>
                </c:pt>
                <c:pt idx="1174">
                  <c:v>415</c:v>
                </c:pt>
                <c:pt idx="1175">
                  <c:v>416</c:v>
                </c:pt>
                <c:pt idx="1176">
                  <c:v>413</c:v>
                </c:pt>
                <c:pt idx="1177">
                  <c:v>414</c:v>
                </c:pt>
                <c:pt idx="1178">
                  <c:v>417</c:v>
                </c:pt>
                <c:pt idx="1179">
                  <c:v>414</c:v>
                </c:pt>
                <c:pt idx="1180">
                  <c:v>414</c:v>
                </c:pt>
                <c:pt idx="1181">
                  <c:v>418</c:v>
                </c:pt>
                <c:pt idx="1182">
                  <c:v>416</c:v>
                </c:pt>
                <c:pt idx="1183">
                  <c:v>413</c:v>
                </c:pt>
                <c:pt idx="1184">
                  <c:v>417</c:v>
                </c:pt>
                <c:pt idx="1185">
                  <c:v>416</c:v>
                </c:pt>
                <c:pt idx="1186">
                  <c:v>413</c:v>
                </c:pt>
                <c:pt idx="1187">
                  <c:v>418</c:v>
                </c:pt>
                <c:pt idx="1188">
                  <c:v>418</c:v>
                </c:pt>
                <c:pt idx="1189">
                  <c:v>415</c:v>
                </c:pt>
                <c:pt idx="1190">
                  <c:v>416</c:v>
                </c:pt>
                <c:pt idx="1191">
                  <c:v>419</c:v>
                </c:pt>
                <c:pt idx="1192">
                  <c:v>415</c:v>
                </c:pt>
                <c:pt idx="1193">
                  <c:v>418</c:v>
                </c:pt>
                <c:pt idx="1194">
                  <c:v>419</c:v>
                </c:pt>
                <c:pt idx="1195">
                  <c:v>416</c:v>
                </c:pt>
                <c:pt idx="1196">
                  <c:v>416</c:v>
                </c:pt>
                <c:pt idx="1197">
                  <c:v>419</c:v>
                </c:pt>
                <c:pt idx="1198">
                  <c:v>418</c:v>
                </c:pt>
                <c:pt idx="1199">
                  <c:v>416</c:v>
                </c:pt>
                <c:pt idx="1200">
                  <c:v>421</c:v>
                </c:pt>
                <c:pt idx="1201">
                  <c:v>420</c:v>
                </c:pt>
                <c:pt idx="1202">
                  <c:v>420</c:v>
                </c:pt>
                <c:pt idx="1203">
                  <c:v>421</c:v>
                </c:pt>
                <c:pt idx="1204">
                  <c:v>423</c:v>
                </c:pt>
                <c:pt idx="1205">
                  <c:v>421</c:v>
                </c:pt>
                <c:pt idx="1206">
                  <c:v>422</c:v>
                </c:pt>
                <c:pt idx="1207">
                  <c:v>425</c:v>
                </c:pt>
                <c:pt idx="1208">
                  <c:v>422</c:v>
                </c:pt>
                <c:pt idx="1209">
                  <c:v>422</c:v>
                </c:pt>
                <c:pt idx="1210">
                  <c:v>423</c:v>
                </c:pt>
                <c:pt idx="1211">
                  <c:v>419</c:v>
                </c:pt>
                <c:pt idx="1212">
                  <c:v>419</c:v>
                </c:pt>
                <c:pt idx="1213">
                  <c:v>425</c:v>
                </c:pt>
                <c:pt idx="1214">
                  <c:v>421</c:v>
                </c:pt>
                <c:pt idx="1215">
                  <c:v>422</c:v>
                </c:pt>
                <c:pt idx="1216">
                  <c:v>425</c:v>
                </c:pt>
                <c:pt idx="1217">
                  <c:v>424</c:v>
                </c:pt>
                <c:pt idx="1218">
                  <c:v>423</c:v>
                </c:pt>
                <c:pt idx="1219">
                  <c:v>427</c:v>
                </c:pt>
                <c:pt idx="1220">
                  <c:v>425</c:v>
                </c:pt>
                <c:pt idx="1221">
                  <c:v>424</c:v>
                </c:pt>
                <c:pt idx="1222">
                  <c:v>424</c:v>
                </c:pt>
                <c:pt idx="1223">
                  <c:v>424</c:v>
                </c:pt>
                <c:pt idx="1224">
                  <c:v>424</c:v>
                </c:pt>
                <c:pt idx="1225">
                  <c:v>422</c:v>
                </c:pt>
                <c:pt idx="1226">
                  <c:v>424</c:v>
                </c:pt>
                <c:pt idx="1227">
                  <c:v>425</c:v>
                </c:pt>
                <c:pt idx="1228">
                  <c:v>422</c:v>
                </c:pt>
                <c:pt idx="1229">
                  <c:v>426</c:v>
                </c:pt>
                <c:pt idx="1230">
                  <c:v>423</c:v>
                </c:pt>
                <c:pt idx="1231">
                  <c:v>424</c:v>
                </c:pt>
                <c:pt idx="1232">
                  <c:v>428</c:v>
                </c:pt>
                <c:pt idx="1233">
                  <c:v>427</c:v>
                </c:pt>
                <c:pt idx="1234">
                  <c:v>427</c:v>
                </c:pt>
                <c:pt idx="1235">
                  <c:v>427</c:v>
                </c:pt>
                <c:pt idx="1236">
                  <c:v>429</c:v>
                </c:pt>
                <c:pt idx="1237">
                  <c:v>425</c:v>
                </c:pt>
                <c:pt idx="1238">
                  <c:v>425</c:v>
                </c:pt>
                <c:pt idx="1239">
                  <c:v>426</c:v>
                </c:pt>
                <c:pt idx="1240">
                  <c:v>423</c:v>
                </c:pt>
                <c:pt idx="1241">
                  <c:v>423</c:v>
                </c:pt>
                <c:pt idx="1242">
                  <c:v>426</c:v>
                </c:pt>
                <c:pt idx="1243">
                  <c:v>425</c:v>
                </c:pt>
                <c:pt idx="1244">
                  <c:v>423</c:v>
                </c:pt>
                <c:pt idx="1245">
                  <c:v>426</c:v>
                </c:pt>
                <c:pt idx="1246">
                  <c:v>427</c:v>
                </c:pt>
                <c:pt idx="1247">
                  <c:v>427</c:v>
                </c:pt>
                <c:pt idx="1248">
                  <c:v>428</c:v>
                </c:pt>
                <c:pt idx="1249">
                  <c:v>428</c:v>
                </c:pt>
                <c:pt idx="1250">
                  <c:v>425</c:v>
                </c:pt>
                <c:pt idx="1251">
                  <c:v>423</c:v>
                </c:pt>
                <c:pt idx="1252">
                  <c:v>422</c:v>
                </c:pt>
                <c:pt idx="1253">
                  <c:v>420</c:v>
                </c:pt>
                <c:pt idx="1254">
                  <c:v>420</c:v>
                </c:pt>
                <c:pt idx="1255">
                  <c:v>420</c:v>
                </c:pt>
                <c:pt idx="1256">
                  <c:v>421</c:v>
                </c:pt>
                <c:pt idx="1257">
                  <c:v>419</c:v>
                </c:pt>
                <c:pt idx="1258">
                  <c:v>423</c:v>
                </c:pt>
                <c:pt idx="1259">
                  <c:v>425</c:v>
                </c:pt>
                <c:pt idx="1260">
                  <c:v>423</c:v>
                </c:pt>
                <c:pt idx="1261">
                  <c:v>425</c:v>
                </c:pt>
                <c:pt idx="1262">
                  <c:v>425</c:v>
                </c:pt>
                <c:pt idx="1263">
                  <c:v>424</c:v>
                </c:pt>
                <c:pt idx="1264">
                  <c:v>423</c:v>
                </c:pt>
                <c:pt idx="1265">
                  <c:v>425</c:v>
                </c:pt>
                <c:pt idx="1266">
                  <c:v>426</c:v>
                </c:pt>
                <c:pt idx="1267">
                  <c:v>430</c:v>
                </c:pt>
                <c:pt idx="1268">
                  <c:v>438</c:v>
                </c:pt>
                <c:pt idx="1269">
                  <c:v>448</c:v>
                </c:pt>
                <c:pt idx="1270">
                  <c:v>462</c:v>
                </c:pt>
                <c:pt idx="1271">
                  <c:v>499</c:v>
                </c:pt>
                <c:pt idx="1272">
                  <c:v>532</c:v>
                </c:pt>
                <c:pt idx="1273">
                  <c:v>561</c:v>
                </c:pt>
                <c:pt idx="1274">
                  <c:v>584</c:v>
                </c:pt>
                <c:pt idx="1275">
                  <c:v>598</c:v>
                </c:pt>
                <c:pt idx="1276">
                  <c:v>605</c:v>
                </c:pt>
                <c:pt idx="1277">
                  <c:v>609</c:v>
                </c:pt>
                <c:pt idx="1278">
                  <c:v>614</c:v>
                </c:pt>
                <c:pt idx="1279">
                  <c:v>616</c:v>
                </c:pt>
                <c:pt idx="1280">
                  <c:v>616</c:v>
                </c:pt>
                <c:pt idx="1281">
                  <c:v>618</c:v>
                </c:pt>
                <c:pt idx="1282">
                  <c:v>618</c:v>
                </c:pt>
                <c:pt idx="1283">
                  <c:v>618</c:v>
                </c:pt>
                <c:pt idx="1284">
                  <c:v>620</c:v>
                </c:pt>
                <c:pt idx="1285">
                  <c:v>621</c:v>
                </c:pt>
                <c:pt idx="1286">
                  <c:v>621</c:v>
                </c:pt>
                <c:pt idx="1287">
                  <c:v>622</c:v>
                </c:pt>
                <c:pt idx="1288">
                  <c:v>622</c:v>
                </c:pt>
                <c:pt idx="1289">
                  <c:v>622</c:v>
                </c:pt>
                <c:pt idx="1290">
                  <c:v>624</c:v>
                </c:pt>
                <c:pt idx="1291">
                  <c:v>624</c:v>
                </c:pt>
                <c:pt idx="1292">
                  <c:v>624</c:v>
                </c:pt>
                <c:pt idx="1293">
                  <c:v>625</c:v>
                </c:pt>
                <c:pt idx="1294">
                  <c:v>625</c:v>
                </c:pt>
                <c:pt idx="1295">
                  <c:v>625</c:v>
                </c:pt>
                <c:pt idx="1296">
                  <c:v>625</c:v>
                </c:pt>
                <c:pt idx="1297">
                  <c:v>627</c:v>
                </c:pt>
                <c:pt idx="1298">
                  <c:v>626</c:v>
                </c:pt>
                <c:pt idx="1299">
                  <c:v>626</c:v>
                </c:pt>
                <c:pt idx="1300">
                  <c:v>627</c:v>
                </c:pt>
                <c:pt idx="1301">
                  <c:v>626</c:v>
                </c:pt>
                <c:pt idx="1302">
                  <c:v>626</c:v>
                </c:pt>
                <c:pt idx="1303">
                  <c:v>627</c:v>
                </c:pt>
                <c:pt idx="1304">
                  <c:v>628</c:v>
                </c:pt>
                <c:pt idx="1305">
                  <c:v>627</c:v>
                </c:pt>
                <c:pt idx="1306">
                  <c:v>628</c:v>
                </c:pt>
                <c:pt idx="1307">
                  <c:v>629</c:v>
                </c:pt>
                <c:pt idx="1308">
                  <c:v>628</c:v>
                </c:pt>
                <c:pt idx="1309">
                  <c:v>628</c:v>
                </c:pt>
                <c:pt idx="1310">
                  <c:v>629</c:v>
                </c:pt>
                <c:pt idx="1311">
                  <c:v>629</c:v>
                </c:pt>
                <c:pt idx="1312">
                  <c:v>629</c:v>
                </c:pt>
                <c:pt idx="1313">
                  <c:v>629</c:v>
                </c:pt>
                <c:pt idx="1314">
                  <c:v>629</c:v>
                </c:pt>
                <c:pt idx="1315">
                  <c:v>629</c:v>
                </c:pt>
                <c:pt idx="1316">
                  <c:v>630</c:v>
                </c:pt>
                <c:pt idx="1317">
                  <c:v>628</c:v>
                </c:pt>
                <c:pt idx="1318">
                  <c:v>629</c:v>
                </c:pt>
                <c:pt idx="1319">
                  <c:v>629</c:v>
                </c:pt>
                <c:pt idx="1320">
                  <c:v>627</c:v>
                </c:pt>
                <c:pt idx="1321">
                  <c:v>629</c:v>
                </c:pt>
                <c:pt idx="1322">
                  <c:v>629</c:v>
                </c:pt>
                <c:pt idx="1323">
                  <c:v>630</c:v>
                </c:pt>
                <c:pt idx="1324">
                  <c:v>630</c:v>
                </c:pt>
                <c:pt idx="1325">
                  <c:v>630</c:v>
                </c:pt>
                <c:pt idx="1326">
                  <c:v>630</c:v>
                </c:pt>
                <c:pt idx="1327">
                  <c:v>631</c:v>
                </c:pt>
                <c:pt idx="1328">
                  <c:v>629</c:v>
                </c:pt>
                <c:pt idx="1329">
                  <c:v>630</c:v>
                </c:pt>
                <c:pt idx="1330">
                  <c:v>629</c:v>
                </c:pt>
                <c:pt idx="1331">
                  <c:v>629</c:v>
                </c:pt>
                <c:pt idx="1332">
                  <c:v>630</c:v>
                </c:pt>
                <c:pt idx="1333">
                  <c:v>629</c:v>
                </c:pt>
                <c:pt idx="1334">
                  <c:v>629</c:v>
                </c:pt>
                <c:pt idx="1335">
                  <c:v>629</c:v>
                </c:pt>
                <c:pt idx="1336">
                  <c:v>629</c:v>
                </c:pt>
                <c:pt idx="1337">
                  <c:v>629</c:v>
                </c:pt>
                <c:pt idx="1338">
                  <c:v>629</c:v>
                </c:pt>
                <c:pt idx="1339">
                  <c:v>630</c:v>
                </c:pt>
                <c:pt idx="1340">
                  <c:v>629</c:v>
                </c:pt>
                <c:pt idx="1341">
                  <c:v>627</c:v>
                </c:pt>
                <c:pt idx="1342">
                  <c:v>630</c:v>
                </c:pt>
                <c:pt idx="1343">
                  <c:v>629</c:v>
                </c:pt>
                <c:pt idx="1344">
                  <c:v>628</c:v>
                </c:pt>
                <c:pt idx="1345">
                  <c:v>631</c:v>
                </c:pt>
                <c:pt idx="1346">
                  <c:v>629</c:v>
                </c:pt>
                <c:pt idx="1347">
                  <c:v>628</c:v>
                </c:pt>
                <c:pt idx="1348">
                  <c:v>630</c:v>
                </c:pt>
                <c:pt idx="1349">
                  <c:v>629</c:v>
                </c:pt>
                <c:pt idx="1350">
                  <c:v>630</c:v>
                </c:pt>
                <c:pt idx="1351">
                  <c:v>631</c:v>
                </c:pt>
                <c:pt idx="1352">
                  <c:v>630</c:v>
                </c:pt>
                <c:pt idx="1353">
                  <c:v>630</c:v>
                </c:pt>
                <c:pt idx="1354">
                  <c:v>630</c:v>
                </c:pt>
                <c:pt idx="1355">
                  <c:v>630</c:v>
                </c:pt>
                <c:pt idx="1356">
                  <c:v>630</c:v>
                </c:pt>
                <c:pt idx="1357">
                  <c:v>630</c:v>
                </c:pt>
                <c:pt idx="1358">
                  <c:v>630</c:v>
                </c:pt>
                <c:pt idx="1359">
                  <c:v>630</c:v>
                </c:pt>
                <c:pt idx="1360">
                  <c:v>630</c:v>
                </c:pt>
                <c:pt idx="1361">
                  <c:v>631</c:v>
                </c:pt>
                <c:pt idx="1362">
                  <c:v>630</c:v>
                </c:pt>
                <c:pt idx="1363">
                  <c:v>632</c:v>
                </c:pt>
                <c:pt idx="1364">
                  <c:v>632</c:v>
                </c:pt>
                <c:pt idx="1365">
                  <c:v>630</c:v>
                </c:pt>
                <c:pt idx="1366">
                  <c:v>628</c:v>
                </c:pt>
                <c:pt idx="1367">
                  <c:v>622</c:v>
                </c:pt>
                <c:pt idx="1368">
                  <c:v>600</c:v>
                </c:pt>
                <c:pt idx="1369">
                  <c:v>569</c:v>
                </c:pt>
                <c:pt idx="1370">
                  <c:v>542</c:v>
                </c:pt>
                <c:pt idx="1371">
                  <c:v>518</c:v>
                </c:pt>
                <c:pt idx="1372">
                  <c:v>494</c:v>
                </c:pt>
                <c:pt idx="1373">
                  <c:v>474</c:v>
                </c:pt>
                <c:pt idx="1374">
                  <c:v>465</c:v>
                </c:pt>
                <c:pt idx="1375">
                  <c:v>458</c:v>
                </c:pt>
                <c:pt idx="1376">
                  <c:v>449</c:v>
                </c:pt>
                <c:pt idx="1377">
                  <c:v>447</c:v>
                </c:pt>
                <c:pt idx="1378">
                  <c:v>443</c:v>
                </c:pt>
                <c:pt idx="1379">
                  <c:v>441</c:v>
                </c:pt>
                <c:pt idx="1380">
                  <c:v>437</c:v>
                </c:pt>
                <c:pt idx="1381">
                  <c:v>437</c:v>
                </c:pt>
                <c:pt idx="1382">
                  <c:v>431</c:v>
                </c:pt>
                <c:pt idx="1383">
                  <c:v>432</c:v>
                </c:pt>
                <c:pt idx="1384">
                  <c:v>432</c:v>
                </c:pt>
                <c:pt idx="1385">
                  <c:v>428</c:v>
                </c:pt>
                <c:pt idx="1386">
                  <c:v>428</c:v>
                </c:pt>
                <c:pt idx="1387">
                  <c:v>432</c:v>
                </c:pt>
                <c:pt idx="1388">
                  <c:v>431</c:v>
                </c:pt>
                <c:pt idx="1389">
                  <c:v>429</c:v>
                </c:pt>
                <c:pt idx="1390">
                  <c:v>432</c:v>
                </c:pt>
                <c:pt idx="1391">
                  <c:v>430</c:v>
                </c:pt>
                <c:pt idx="1392">
                  <c:v>430</c:v>
                </c:pt>
                <c:pt idx="1393">
                  <c:v>431</c:v>
                </c:pt>
                <c:pt idx="1394">
                  <c:v>430</c:v>
                </c:pt>
                <c:pt idx="1395">
                  <c:v>429</c:v>
                </c:pt>
                <c:pt idx="1396">
                  <c:v>428</c:v>
                </c:pt>
                <c:pt idx="1397">
                  <c:v>430</c:v>
                </c:pt>
                <c:pt idx="1398">
                  <c:v>426</c:v>
                </c:pt>
                <c:pt idx="1399">
                  <c:v>427</c:v>
                </c:pt>
                <c:pt idx="1400">
                  <c:v>427</c:v>
                </c:pt>
                <c:pt idx="1401">
                  <c:v>427</c:v>
                </c:pt>
                <c:pt idx="1402">
                  <c:v>426</c:v>
                </c:pt>
                <c:pt idx="1403">
                  <c:v>427</c:v>
                </c:pt>
                <c:pt idx="1404">
                  <c:v>429</c:v>
                </c:pt>
                <c:pt idx="1405">
                  <c:v>425</c:v>
                </c:pt>
                <c:pt idx="1406">
                  <c:v>424</c:v>
                </c:pt>
                <c:pt idx="1407">
                  <c:v>424</c:v>
                </c:pt>
                <c:pt idx="1408">
                  <c:v>424</c:v>
                </c:pt>
                <c:pt idx="1409">
                  <c:v>422</c:v>
                </c:pt>
                <c:pt idx="1410">
                  <c:v>425</c:v>
                </c:pt>
                <c:pt idx="1411">
                  <c:v>421</c:v>
                </c:pt>
                <c:pt idx="1412">
                  <c:v>419</c:v>
                </c:pt>
                <c:pt idx="1413">
                  <c:v>420</c:v>
                </c:pt>
                <c:pt idx="1414">
                  <c:v>420</c:v>
                </c:pt>
                <c:pt idx="1415">
                  <c:v>418</c:v>
                </c:pt>
                <c:pt idx="1416">
                  <c:v>422</c:v>
                </c:pt>
                <c:pt idx="1417">
                  <c:v>421</c:v>
                </c:pt>
                <c:pt idx="1418">
                  <c:v>419</c:v>
                </c:pt>
                <c:pt idx="1419">
                  <c:v>425</c:v>
                </c:pt>
                <c:pt idx="1420">
                  <c:v>426</c:v>
                </c:pt>
                <c:pt idx="1421">
                  <c:v>427</c:v>
                </c:pt>
                <c:pt idx="1422">
                  <c:v>433</c:v>
                </c:pt>
                <c:pt idx="1423">
                  <c:v>439</c:v>
                </c:pt>
                <c:pt idx="1424">
                  <c:v>437</c:v>
                </c:pt>
                <c:pt idx="1425">
                  <c:v>437</c:v>
                </c:pt>
                <c:pt idx="1426">
                  <c:v>443</c:v>
                </c:pt>
                <c:pt idx="1427">
                  <c:v>438</c:v>
                </c:pt>
                <c:pt idx="1428">
                  <c:v>439</c:v>
                </c:pt>
                <c:pt idx="1429">
                  <c:v>444</c:v>
                </c:pt>
                <c:pt idx="1430">
                  <c:v>443</c:v>
                </c:pt>
                <c:pt idx="1431">
                  <c:v>440</c:v>
                </c:pt>
                <c:pt idx="1432">
                  <c:v>445</c:v>
                </c:pt>
                <c:pt idx="1433">
                  <c:v>443</c:v>
                </c:pt>
                <c:pt idx="1434">
                  <c:v>442</c:v>
                </c:pt>
                <c:pt idx="1435">
                  <c:v>445</c:v>
                </c:pt>
                <c:pt idx="1436">
                  <c:v>447</c:v>
                </c:pt>
                <c:pt idx="1437">
                  <c:v>447</c:v>
                </c:pt>
                <c:pt idx="1438">
                  <c:v>450</c:v>
                </c:pt>
                <c:pt idx="1439">
                  <c:v>455</c:v>
                </c:pt>
                <c:pt idx="1440">
                  <c:v>456</c:v>
                </c:pt>
                <c:pt idx="1441">
                  <c:v>459</c:v>
                </c:pt>
                <c:pt idx="1442">
                  <c:v>460</c:v>
                </c:pt>
                <c:pt idx="1443">
                  <c:v>460</c:v>
                </c:pt>
                <c:pt idx="1444">
                  <c:v>461</c:v>
                </c:pt>
                <c:pt idx="1445">
                  <c:v>463</c:v>
                </c:pt>
                <c:pt idx="1446">
                  <c:v>461</c:v>
                </c:pt>
                <c:pt idx="1447">
                  <c:v>459</c:v>
                </c:pt>
                <c:pt idx="1448">
                  <c:v>460</c:v>
                </c:pt>
                <c:pt idx="1449">
                  <c:v>457</c:v>
                </c:pt>
                <c:pt idx="1450">
                  <c:v>458</c:v>
                </c:pt>
                <c:pt idx="1451">
                  <c:v>460</c:v>
                </c:pt>
                <c:pt idx="1452">
                  <c:v>458</c:v>
                </c:pt>
                <c:pt idx="1453">
                  <c:v>456</c:v>
                </c:pt>
                <c:pt idx="1454">
                  <c:v>457</c:v>
                </c:pt>
                <c:pt idx="1455">
                  <c:v>458</c:v>
                </c:pt>
                <c:pt idx="1456">
                  <c:v>456</c:v>
                </c:pt>
                <c:pt idx="1457">
                  <c:v>454</c:v>
                </c:pt>
                <c:pt idx="1458">
                  <c:v>458</c:v>
                </c:pt>
                <c:pt idx="1459">
                  <c:v>452</c:v>
                </c:pt>
                <c:pt idx="1460">
                  <c:v>451</c:v>
                </c:pt>
                <c:pt idx="1461">
                  <c:v>452</c:v>
                </c:pt>
                <c:pt idx="1462">
                  <c:v>449</c:v>
                </c:pt>
                <c:pt idx="1463">
                  <c:v>449</c:v>
                </c:pt>
                <c:pt idx="1464">
                  <c:v>455</c:v>
                </c:pt>
                <c:pt idx="1465">
                  <c:v>453</c:v>
                </c:pt>
                <c:pt idx="1466">
                  <c:v>453</c:v>
                </c:pt>
                <c:pt idx="1467">
                  <c:v>455</c:v>
                </c:pt>
                <c:pt idx="1468">
                  <c:v>458</c:v>
                </c:pt>
                <c:pt idx="1469">
                  <c:v>456</c:v>
                </c:pt>
                <c:pt idx="1470">
                  <c:v>458</c:v>
                </c:pt>
                <c:pt idx="1471">
                  <c:v>458</c:v>
                </c:pt>
                <c:pt idx="1472">
                  <c:v>458</c:v>
                </c:pt>
                <c:pt idx="1473">
                  <c:v>456</c:v>
                </c:pt>
                <c:pt idx="1474">
                  <c:v>457</c:v>
                </c:pt>
                <c:pt idx="1475">
                  <c:v>455</c:v>
                </c:pt>
                <c:pt idx="1476">
                  <c:v>453</c:v>
                </c:pt>
                <c:pt idx="1477">
                  <c:v>456</c:v>
                </c:pt>
                <c:pt idx="1478">
                  <c:v>457</c:v>
                </c:pt>
                <c:pt idx="1479">
                  <c:v>456</c:v>
                </c:pt>
                <c:pt idx="1480">
                  <c:v>460</c:v>
                </c:pt>
                <c:pt idx="1481">
                  <c:v>459</c:v>
                </c:pt>
                <c:pt idx="1482">
                  <c:v>458</c:v>
                </c:pt>
                <c:pt idx="1483">
                  <c:v>459</c:v>
                </c:pt>
                <c:pt idx="1484">
                  <c:v>461</c:v>
                </c:pt>
                <c:pt idx="1485">
                  <c:v>461</c:v>
                </c:pt>
                <c:pt idx="1486">
                  <c:v>460</c:v>
                </c:pt>
                <c:pt idx="1487">
                  <c:v>461</c:v>
                </c:pt>
                <c:pt idx="1488">
                  <c:v>460</c:v>
                </c:pt>
                <c:pt idx="1489">
                  <c:v>460</c:v>
                </c:pt>
                <c:pt idx="1490">
                  <c:v>462</c:v>
                </c:pt>
                <c:pt idx="1491">
                  <c:v>462</c:v>
                </c:pt>
                <c:pt idx="1492">
                  <c:v>459</c:v>
                </c:pt>
                <c:pt idx="1493">
                  <c:v>464</c:v>
                </c:pt>
                <c:pt idx="1494">
                  <c:v>464</c:v>
                </c:pt>
                <c:pt idx="1495">
                  <c:v>465</c:v>
                </c:pt>
                <c:pt idx="1496">
                  <c:v>465</c:v>
                </c:pt>
                <c:pt idx="1497">
                  <c:v>468</c:v>
                </c:pt>
                <c:pt idx="1498">
                  <c:v>467</c:v>
                </c:pt>
                <c:pt idx="1499">
                  <c:v>467</c:v>
                </c:pt>
                <c:pt idx="1500">
                  <c:v>467</c:v>
                </c:pt>
                <c:pt idx="1501">
                  <c:v>466</c:v>
                </c:pt>
                <c:pt idx="1502">
                  <c:v>464</c:v>
                </c:pt>
                <c:pt idx="1503">
                  <c:v>466</c:v>
                </c:pt>
                <c:pt idx="1504">
                  <c:v>466</c:v>
                </c:pt>
                <c:pt idx="1505">
                  <c:v>465</c:v>
                </c:pt>
                <c:pt idx="1506">
                  <c:v>469</c:v>
                </c:pt>
                <c:pt idx="1507">
                  <c:v>469</c:v>
                </c:pt>
                <c:pt idx="1508">
                  <c:v>468</c:v>
                </c:pt>
                <c:pt idx="1509">
                  <c:v>470</c:v>
                </c:pt>
                <c:pt idx="1510">
                  <c:v>471</c:v>
                </c:pt>
                <c:pt idx="1511">
                  <c:v>471</c:v>
                </c:pt>
                <c:pt idx="1512">
                  <c:v>468</c:v>
                </c:pt>
                <c:pt idx="1513">
                  <c:v>471</c:v>
                </c:pt>
                <c:pt idx="1514">
                  <c:v>469</c:v>
                </c:pt>
                <c:pt idx="1515">
                  <c:v>467</c:v>
                </c:pt>
                <c:pt idx="1516">
                  <c:v>469</c:v>
                </c:pt>
                <c:pt idx="1517">
                  <c:v>469</c:v>
                </c:pt>
                <c:pt idx="1518">
                  <c:v>467</c:v>
                </c:pt>
                <c:pt idx="1519">
                  <c:v>470</c:v>
                </c:pt>
                <c:pt idx="1520">
                  <c:v>471</c:v>
                </c:pt>
                <c:pt idx="1521">
                  <c:v>468</c:v>
                </c:pt>
                <c:pt idx="1522">
                  <c:v>471</c:v>
                </c:pt>
                <c:pt idx="1523">
                  <c:v>470</c:v>
                </c:pt>
                <c:pt idx="1524">
                  <c:v>470</c:v>
                </c:pt>
                <c:pt idx="1525">
                  <c:v>468</c:v>
                </c:pt>
                <c:pt idx="1526">
                  <c:v>470</c:v>
                </c:pt>
                <c:pt idx="1527">
                  <c:v>468</c:v>
                </c:pt>
                <c:pt idx="1528">
                  <c:v>466</c:v>
                </c:pt>
                <c:pt idx="1529">
                  <c:v>468</c:v>
                </c:pt>
                <c:pt idx="1530">
                  <c:v>465</c:v>
                </c:pt>
                <c:pt idx="1531">
                  <c:v>463</c:v>
                </c:pt>
                <c:pt idx="1532">
                  <c:v>466</c:v>
                </c:pt>
                <c:pt idx="1533">
                  <c:v>465</c:v>
                </c:pt>
                <c:pt idx="1534">
                  <c:v>463</c:v>
                </c:pt>
                <c:pt idx="1535">
                  <c:v>464</c:v>
                </c:pt>
                <c:pt idx="1536">
                  <c:v>465</c:v>
                </c:pt>
                <c:pt idx="1537">
                  <c:v>462</c:v>
                </c:pt>
                <c:pt idx="1538">
                  <c:v>465</c:v>
                </c:pt>
                <c:pt idx="1539">
                  <c:v>467</c:v>
                </c:pt>
                <c:pt idx="1540">
                  <c:v>463</c:v>
                </c:pt>
                <c:pt idx="1541">
                  <c:v>463</c:v>
                </c:pt>
                <c:pt idx="1542">
                  <c:v>465</c:v>
                </c:pt>
                <c:pt idx="1543">
                  <c:v>462</c:v>
                </c:pt>
                <c:pt idx="1544">
                  <c:v>463</c:v>
                </c:pt>
                <c:pt idx="1545">
                  <c:v>465</c:v>
                </c:pt>
                <c:pt idx="1546">
                  <c:v>464</c:v>
                </c:pt>
                <c:pt idx="1547">
                  <c:v>461</c:v>
                </c:pt>
                <c:pt idx="1548">
                  <c:v>465</c:v>
                </c:pt>
                <c:pt idx="1549">
                  <c:v>466</c:v>
                </c:pt>
                <c:pt idx="1550">
                  <c:v>463</c:v>
                </c:pt>
                <c:pt idx="1551">
                  <c:v>467</c:v>
                </c:pt>
                <c:pt idx="1552">
                  <c:v>467</c:v>
                </c:pt>
                <c:pt idx="1553">
                  <c:v>466</c:v>
                </c:pt>
                <c:pt idx="1554">
                  <c:v>469</c:v>
                </c:pt>
                <c:pt idx="1555">
                  <c:v>472</c:v>
                </c:pt>
                <c:pt idx="1556">
                  <c:v>467</c:v>
                </c:pt>
                <c:pt idx="1557">
                  <c:v>469</c:v>
                </c:pt>
                <c:pt idx="1558">
                  <c:v>471</c:v>
                </c:pt>
                <c:pt idx="1559">
                  <c:v>470</c:v>
                </c:pt>
                <c:pt idx="1560">
                  <c:v>470</c:v>
                </c:pt>
                <c:pt idx="1561">
                  <c:v>472</c:v>
                </c:pt>
                <c:pt idx="1562">
                  <c:v>469</c:v>
                </c:pt>
                <c:pt idx="1563">
                  <c:v>468</c:v>
                </c:pt>
                <c:pt idx="1564">
                  <c:v>473</c:v>
                </c:pt>
                <c:pt idx="1565">
                  <c:v>472</c:v>
                </c:pt>
                <c:pt idx="1566">
                  <c:v>470</c:v>
                </c:pt>
                <c:pt idx="1567">
                  <c:v>474</c:v>
                </c:pt>
                <c:pt idx="1568">
                  <c:v>474</c:v>
                </c:pt>
                <c:pt idx="1569">
                  <c:v>472</c:v>
                </c:pt>
                <c:pt idx="1570">
                  <c:v>476</c:v>
                </c:pt>
                <c:pt idx="1571">
                  <c:v>476</c:v>
                </c:pt>
                <c:pt idx="1572">
                  <c:v>476</c:v>
                </c:pt>
                <c:pt idx="1573">
                  <c:v>475</c:v>
                </c:pt>
                <c:pt idx="1574">
                  <c:v>475</c:v>
                </c:pt>
                <c:pt idx="1575">
                  <c:v>474</c:v>
                </c:pt>
                <c:pt idx="1576">
                  <c:v>474</c:v>
                </c:pt>
                <c:pt idx="1577">
                  <c:v>475</c:v>
                </c:pt>
                <c:pt idx="1578">
                  <c:v>474</c:v>
                </c:pt>
                <c:pt idx="1579">
                  <c:v>471</c:v>
                </c:pt>
                <c:pt idx="1580">
                  <c:v>474</c:v>
                </c:pt>
                <c:pt idx="1581">
                  <c:v>473</c:v>
                </c:pt>
                <c:pt idx="1582">
                  <c:v>475</c:v>
                </c:pt>
                <c:pt idx="1583">
                  <c:v>475</c:v>
                </c:pt>
                <c:pt idx="1584">
                  <c:v>477</c:v>
                </c:pt>
                <c:pt idx="1585">
                  <c:v>477</c:v>
                </c:pt>
                <c:pt idx="1586">
                  <c:v>476</c:v>
                </c:pt>
                <c:pt idx="1587">
                  <c:v>476</c:v>
                </c:pt>
                <c:pt idx="1588">
                  <c:v>476</c:v>
                </c:pt>
                <c:pt idx="1589">
                  <c:v>476</c:v>
                </c:pt>
                <c:pt idx="1590">
                  <c:v>476</c:v>
                </c:pt>
                <c:pt idx="1591">
                  <c:v>476</c:v>
                </c:pt>
                <c:pt idx="1592">
                  <c:v>472</c:v>
                </c:pt>
                <c:pt idx="1593">
                  <c:v>474</c:v>
                </c:pt>
                <c:pt idx="1594">
                  <c:v>473</c:v>
                </c:pt>
                <c:pt idx="1595">
                  <c:v>473</c:v>
                </c:pt>
                <c:pt idx="1596">
                  <c:v>470</c:v>
                </c:pt>
                <c:pt idx="1597">
                  <c:v>473</c:v>
                </c:pt>
                <c:pt idx="1598">
                  <c:v>470</c:v>
                </c:pt>
                <c:pt idx="1599">
                  <c:v>471</c:v>
                </c:pt>
                <c:pt idx="1600">
                  <c:v>474</c:v>
                </c:pt>
                <c:pt idx="1601">
                  <c:v>483</c:v>
                </c:pt>
                <c:pt idx="1602">
                  <c:v>489</c:v>
                </c:pt>
                <c:pt idx="1603">
                  <c:v>502</c:v>
                </c:pt>
                <c:pt idx="1604">
                  <c:v>517</c:v>
                </c:pt>
                <c:pt idx="1605">
                  <c:v>539</c:v>
                </c:pt>
                <c:pt idx="1606">
                  <c:v>565</c:v>
                </c:pt>
                <c:pt idx="1607">
                  <c:v>584</c:v>
                </c:pt>
                <c:pt idx="1608">
                  <c:v>593</c:v>
                </c:pt>
                <c:pt idx="1609">
                  <c:v>602</c:v>
                </c:pt>
                <c:pt idx="1610">
                  <c:v>604</c:v>
                </c:pt>
                <c:pt idx="1611">
                  <c:v>604</c:v>
                </c:pt>
                <c:pt idx="1612">
                  <c:v>605</c:v>
                </c:pt>
                <c:pt idx="1613">
                  <c:v>606</c:v>
                </c:pt>
                <c:pt idx="1614">
                  <c:v>607</c:v>
                </c:pt>
                <c:pt idx="1615">
                  <c:v>607</c:v>
                </c:pt>
                <c:pt idx="1616">
                  <c:v>610</c:v>
                </c:pt>
                <c:pt idx="1617">
                  <c:v>610</c:v>
                </c:pt>
                <c:pt idx="1618">
                  <c:v>611</c:v>
                </c:pt>
                <c:pt idx="1619">
                  <c:v>613</c:v>
                </c:pt>
                <c:pt idx="1620">
                  <c:v>613</c:v>
                </c:pt>
                <c:pt idx="1621">
                  <c:v>614</c:v>
                </c:pt>
                <c:pt idx="1622">
                  <c:v>615</c:v>
                </c:pt>
                <c:pt idx="1623">
                  <c:v>615</c:v>
                </c:pt>
                <c:pt idx="1624">
                  <c:v>616</c:v>
                </c:pt>
                <c:pt idx="1625">
                  <c:v>617</c:v>
                </c:pt>
                <c:pt idx="1626">
                  <c:v>615</c:v>
                </c:pt>
                <c:pt idx="1627">
                  <c:v>616</c:v>
                </c:pt>
                <c:pt idx="1628">
                  <c:v>615</c:v>
                </c:pt>
                <c:pt idx="1629">
                  <c:v>616</c:v>
                </c:pt>
                <c:pt idx="1630">
                  <c:v>615</c:v>
                </c:pt>
                <c:pt idx="1631">
                  <c:v>615</c:v>
                </c:pt>
                <c:pt idx="1632">
                  <c:v>616</c:v>
                </c:pt>
                <c:pt idx="1633">
                  <c:v>616</c:v>
                </c:pt>
                <c:pt idx="1634">
                  <c:v>615</c:v>
                </c:pt>
                <c:pt idx="1635">
                  <c:v>617</c:v>
                </c:pt>
                <c:pt idx="1636">
                  <c:v>617</c:v>
                </c:pt>
                <c:pt idx="1637">
                  <c:v>617</c:v>
                </c:pt>
                <c:pt idx="1638">
                  <c:v>618</c:v>
                </c:pt>
                <c:pt idx="1639">
                  <c:v>618</c:v>
                </c:pt>
                <c:pt idx="1640">
                  <c:v>618</c:v>
                </c:pt>
                <c:pt idx="1641">
                  <c:v>620</c:v>
                </c:pt>
                <c:pt idx="1642">
                  <c:v>619</c:v>
                </c:pt>
                <c:pt idx="1643">
                  <c:v>619</c:v>
                </c:pt>
                <c:pt idx="1644">
                  <c:v>619</c:v>
                </c:pt>
                <c:pt idx="1645">
                  <c:v>619</c:v>
                </c:pt>
                <c:pt idx="1646">
                  <c:v>619</c:v>
                </c:pt>
                <c:pt idx="1647">
                  <c:v>618</c:v>
                </c:pt>
                <c:pt idx="1648">
                  <c:v>620</c:v>
                </c:pt>
                <c:pt idx="1649">
                  <c:v>620</c:v>
                </c:pt>
                <c:pt idx="1650">
                  <c:v>618</c:v>
                </c:pt>
                <c:pt idx="1651">
                  <c:v>621</c:v>
                </c:pt>
                <c:pt idx="1652">
                  <c:v>620</c:v>
                </c:pt>
                <c:pt idx="1653">
                  <c:v>619</c:v>
                </c:pt>
                <c:pt idx="1654">
                  <c:v>620</c:v>
                </c:pt>
                <c:pt idx="1655">
                  <c:v>620</c:v>
                </c:pt>
                <c:pt idx="1656">
                  <c:v>620</c:v>
                </c:pt>
                <c:pt idx="1657">
                  <c:v>619</c:v>
                </c:pt>
                <c:pt idx="1658">
                  <c:v>620</c:v>
                </c:pt>
                <c:pt idx="1659">
                  <c:v>620</c:v>
                </c:pt>
                <c:pt idx="1660">
                  <c:v>620</c:v>
                </c:pt>
                <c:pt idx="1661">
                  <c:v>621</c:v>
                </c:pt>
                <c:pt idx="1662">
                  <c:v>620</c:v>
                </c:pt>
                <c:pt idx="1663">
                  <c:v>621</c:v>
                </c:pt>
                <c:pt idx="1664">
                  <c:v>623</c:v>
                </c:pt>
                <c:pt idx="1665">
                  <c:v>621</c:v>
                </c:pt>
                <c:pt idx="1666">
                  <c:v>619</c:v>
                </c:pt>
                <c:pt idx="1667">
                  <c:v>621</c:v>
                </c:pt>
                <c:pt idx="1668">
                  <c:v>619</c:v>
                </c:pt>
                <c:pt idx="1669">
                  <c:v>619</c:v>
                </c:pt>
                <c:pt idx="1670">
                  <c:v>620</c:v>
                </c:pt>
                <c:pt idx="1671">
                  <c:v>619</c:v>
                </c:pt>
                <c:pt idx="1672">
                  <c:v>619</c:v>
                </c:pt>
                <c:pt idx="1673">
                  <c:v>620</c:v>
                </c:pt>
                <c:pt idx="1674">
                  <c:v>621</c:v>
                </c:pt>
                <c:pt idx="1675">
                  <c:v>621</c:v>
                </c:pt>
                <c:pt idx="1676">
                  <c:v>621</c:v>
                </c:pt>
                <c:pt idx="1677">
                  <c:v>622</c:v>
                </c:pt>
                <c:pt idx="1678">
                  <c:v>621</c:v>
                </c:pt>
                <c:pt idx="1679">
                  <c:v>622</c:v>
                </c:pt>
                <c:pt idx="1680">
                  <c:v>622</c:v>
                </c:pt>
                <c:pt idx="1681">
                  <c:v>621</c:v>
                </c:pt>
                <c:pt idx="1682">
                  <c:v>622</c:v>
                </c:pt>
                <c:pt idx="1683">
                  <c:v>621</c:v>
                </c:pt>
                <c:pt idx="1684">
                  <c:v>620</c:v>
                </c:pt>
                <c:pt idx="1685">
                  <c:v>621</c:v>
                </c:pt>
                <c:pt idx="1686">
                  <c:v>621</c:v>
                </c:pt>
                <c:pt idx="1687">
                  <c:v>620</c:v>
                </c:pt>
                <c:pt idx="1688">
                  <c:v>620</c:v>
                </c:pt>
                <c:pt idx="1689">
                  <c:v>621</c:v>
                </c:pt>
                <c:pt idx="1690">
                  <c:v>621</c:v>
                </c:pt>
                <c:pt idx="1691">
                  <c:v>622</c:v>
                </c:pt>
                <c:pt idx="1692">
                  <c:v>622</c:v>
                </c:pt>
                <c:pt idx="1693">
                  <c:v>622</c:v>
                </c:pt>
                <c:pt idx="1694">
                  <c:v>623</c:v>
                </c:pt>
                <c:pt idx="1695">
                  <c:v>623</c:v>
                </c:pt>
                <c:pt idx="1696">
                  <c:v>625</c:v>
                </c:pt>
                <c:pt idx="1697">
                  <c:v>625</c:v>
                </c:pt>
                <c:pt idx="1698">
                  <c:v>626</c:v>
                </c:pt>
                <c:pt idx="1699">
                  <c:v>625</c:v>
                </c:pt>
                <c:pt idx="1700">
                  <c:v>621</c:v>
                </c:pt>
                <c:pt idx="1701">
                  <c:v>618</c:v>
                </c:pt>
                <c:pt idx="1702">
                  <c:v>608</c:v>
                </c:pt>
                <c:pt idx="1703">
                  <c:v>592</c:v>
                </c:pt>
                <c:pt idx="1704">
                  <c:v>569</c:v>
                </c:pt>
                <c:pt idx="1705">
                  <c:v>545</c:v>
                </c:pt>
                <c:pt idx="1706">
                  <c:v>520</c:v>
                </c:pt>
                <c:pt idx="1707">
                  <c:v>504</c:v>
                </c:pt>
                <c:pt idx="1708">
                  <c:v>490</c:v>
                </c:pt>
                <c:pt idx="1709">
                  <c:v>476</c:v>
                </c:pt>
                <c:pt idx="1710">
                  <c:v>468</c:v>
                </c:pt>
                <c:pt idx="1711">
                  <c:v>461</c:v>
                </c:pt>
                <c:pt idx="1712">
                  <c:v>456</c:v>
                </c:pt>
                <c:pt idx="1713">
                  <c:v>451</c:v>
                </c:pt>
                <c:pt idx="1714">
                  <c:v>444</c:v>
                </c:pt>
                <c:pt idx="1715">
                  <c:v>441</c:v>
                </c:pt>
                <c:pt idx="1716">
                  <c:v>437</c:v>
                </c:pt>
                <c:pt idx="1717">
                  <c:v>433</c:v>
                </c:pt>
                <c:pt idx="1718">
                  <c:v>430</c:v>
                </c:pt>
                <c:pt idx="1719">
                  <c:v>428</c:v>
                </c:pt>
                <c:pt idx="1720">
                  <c:v>426</c:v>
                </c:pt>
                <c:pt idx="1721">
                  <c:v>424</c:v>
                </c:pt>
                <c:pt idx="1722">
                  <c:v>426</c:v>
                </c:pt>
                <c:pt idx="1723">
                  <c:v>424</c:v>
                </c:pt>
                <c:pt idx="1724">
                  <c:v>421</c:v>
                </c:pt>
                <c:pt idx="1725">
                  <c:v>424</c:v>
                </c:pt>
                <c:pt idx="1726">
                  <c:v>426</c:v>
                </c:pt>
                <c:pt idx="1727">
                  <c:v>425</c:v>
                </c:pt>
                <c:pt idx="1728">
                  <c:v>427</c:v>
                </c:pt>
                <c:pt idx="1729">
                  <c:v>428</c:v>
                </c:pt>
                <c:pt idx="1730">
                  <c:v>425</c:v>
                </c:pt>
                <c:pt idx="1731">
                  <c:v>426</c:v>
                </c:pt>
                <c:pt idx="1732">
                  <c:v>429</c:v>
                </c:pt>
                <c:pt idx="1733">
                  <c:v>427</c:v>
                </c:pt>
                <c:pt idx="1734">
                  <c:v>428</c:v>
                </c:pt>
                <c:pt idx="1735">
                  <c:v>430</c:v>
                </c:pt>
                <c:pt idx="1736">
                  <c:v>431</c:v>
                </c:pt>
                <c:pt idx="1737">
                  <c:v>429</c:v>
                </c:pt>
                <c:pt idx="1738">
                  <c:v>434</c:v>
                </c:pt>
                <c:pt idx="1739">
                  <c:v>434</c:v>
                </c:pt>
                <c:pt idx="1740">
                  <c:v>433</c:v>
                </c:pt>
                <c:pt idx="1741">
                  <c:v>437</c:v>
                </c:pt>
                <c:pt idx="1742">
                  <c:v>437</c:v>
                </c:pt>
                <c:pt idx="1743">
                  <c:v>435</c:v>
                </c:pt>
                <c:pt idx="1744">
                  <c:v>436</c:v>
                </c:pt>
                <c:pt idx="1745">
                  <c:v>437</c:v>
                </c:pt>
                <c:pt idx="1746">
                  <c:v>435</c:v>
                </c:pt>
                <c:pt idx="1747">
                  <c:v>434</c:v>
                </c:pt>
                <c:pt idx="1748">
                  <c:v>435</c:v>
                </c:pt>
                <c:pt idx="1749">
                  <c:v>434</c:v>
                </c:pt>
                <c:pt idx="1750">
                  <c:v>434</c:v>
                </c:pt>
                <c:pt idx="1751">
                  <c:v>435</c:v>
                </c:pt>
                <c:pt idx="1752">
                  <c:v>434</c:v>
                </c:pt>
                <c:pt idx="1753">
                  <c:v>434</c:v>
                </c:pt>
                <c:pt idx="1754">
                  <c:v>437</c:v>
                </c:pt>
                <c:pt idx="1755">
                  <c:v>435</c:v>
                </c:pt>
                <c:pt idx="1756">
                  <c:v>435</c:v>
                </c:pt>
                <c:pt idx="1757">
                  <c:v>435</c:v>
                </c:pt>
                <c:pt idx="1758">
                  <c:v>436</c:v>
                </c:pt>
                <c:pt idx="1759">
                  <c:v>436</c:v>
                </c:pt>
                <c:pt idx="1760">
                  <c:v>436</c:v>
                </c:pt>
                <c:pt idx="1761">
                  <c:v>434</c:v>
                </c:pt>
                <c:pt idx="1762">
                  <c:v>435</c:v>
                </c:pt>
                <c:pt idx="1763">
                  <c:v>436</c:v>
                </c:pt>
                <c:pt idx="1764">
                  <c:v>436</c:v>
                </c:pt>
                <c:pt idx="1765">
                  <c:v>436</c:v>
                </c:pt>
                <c:pt idx="1766">
                  <c:v>435</c:v>
                </c:pt>
                <c:pt idx="1767">
                  <c:v>438</c:v>
                </c:pt>
                <c:pt idx="1768">
                  <c:v>439</c:v>
                </c:pt>
                <c:pt idx="1769">
                  <c:v>438</c:v>
                </c:pt>
                <c:pt idx="1770">
                  <c:v>442</c:v>
                </c:pt>
                <c:pt idx="1771">
                  <c:v>442</c:v>
                </c:pt>
                <c:pt idx="1772">
                  <c:v>444</c:v>
                </c:pt>
                <c:pt idx="1773">
                  <c:v>442</c:v>
                </c:pt>
                <c:pt idx="1774">
                  <c:v>442</c:v>
                </c:pt>
                <c:pt idx="1775">
                  <c:v>443</c:v>
                </c:pt>
                <c:pt idx="1776">
                  <c:v>442</c:v>
                </c:pt>
                <c:pt idx="1777">
                  <c:v>442</c:v>
                </c:pt>
                <c:pt idx="1778">
                  <c:v>441</c:v>
                </c:pt>
                <c:pt idx="1779">
                  <c:v>443</c:v>
                </c:pt>
                <c:pt idx="1780">
                  <c:v>442</c:v>
                </c:pt>
                <c:pt idx="1781">
                  <c:v>443</c:v>
                </c:pt>
                <c:pt idx="1782">
                  <c:v>444</c:v>
                </c:pt>
                <c:pt idx="1783">
                  <c:v>446</c:v>
                </c:pt>
                <c:pt idx="1784">
                  <c:v>446</c:v>
                </c:pt>
                <c:pt idx="1785">
                  <c:v>446</c:v>
                </c:pt>
                <c:pt idx="1786">
                  <c:v>448</c:v>
                </c:pt>
                <c:pt idx="1787">
                  <c:v>448</c:v>
                </c:pt>
                <c:pt idx="1788">
                  <c:v>448</c:v>
                </c:pt>
                <c:pt idx="1789">
                  <c:v>448</c:v>
                </c:pt>
                <c:pt idx="1790">
                  <c:v>449</c:v>
                </c:pt>
                <c:pt idx="1791">
                  <c:v>448</c:v>
                </c:pt>
                <c:pt idx="1792">
                  <c:v>447</c:v>
                </c:pt>
                <c:pt idx="1793">
                  <c:v>449</c:v>
                </c:pt>
                <c:pt idx="1794">
                  <c:v>448</c:v>
                </c:pt>
                <c:pt idx="1795">
                  <c:v>448</c:v>
                </c:pt>
                <c:pt idx="1796">
                  <c:v>448</c:v>
                </c:pt>
                <c:pt idx="1797">
                  <c:v>449</c:v>
                </c:pt>
                <c:pt idx="1798">
                  <c:v>447</c:v>
                </c:pt>
                <c:pt idx="1799">
                  <c:v>449</c:v>
                </c:pt>
                <c:pt idx="1800">
                  <c:v>450</c:v>
                </c:pt>
                <c:pt idx="1801">
                  <c:v>448</c:v>
                </c:pt>
                <c:pt idx="1802">
                  <c:v>450</c:v>
                </c:pt>
                <c:pt idx="1803">
                  <c:v>452</c:v>
                </c:pt>
                <c:pt idx="1804">
                  <c:v>449</c:v>
                </c:pt>
                <c:pt idx="1805">
                  <c:v>450</c:v>
                </c:pt>
                <c:pt idx="1806">
                  <c:v>451</c:v>
                </c:pt>
                <c:pt idx="1807">
                  <c:v>449</c:v>
                </c:pt>
                <c:pt idx="1808">
                  <c:v>447</c:v>
                </c:pt>
                <c:pt idx="1809">
                  <c:v>453</c:v>
                </c:pt>
                <c:pt idx="1810">
                  <c:v>449</c:v>
                </c:pt>
                <c:pt idx="1811">
                  <c:v>447</c:v>
                </c:pt>
                <c:pt idx="1812">
                  <c:v>450</c:v>
                </c:pt>
                <c:pt idx="1813">
                  <c:v>448</c:v>
                </c:pt>
                <c:pt idx="1814">
                  <c:v>446</c:v>
                </c:pt>
                <c:pt idx="1815">
                  <c:v>450</c:v>
                </c:pt>
                <c:pt idx="1816">
                  <c:v>449</c:v>
                </c:pt>
                <c:pt idx="1817">
                  <c:v>447</c:v>
                </c:pt>
                <c:pt idx="1818">
                  <c:v>449</c:v>
                </c:pt>
                <c:pt idx="1819">
                  <c:v>451</c:v>
                </c:pt>
                <c:pt idx="1820">
                  <c:v>449</c:v>
                </c:pt>
                <c:pt idx="1821">
                  <c:v>446</c:v>
                </c:pt>
                <c:pt idx="1822">
                  <c:v>451</c:v>
                </c:pt>
                <c:pt idx="1823">
                  <c:v>450</c:v>
                </c:pt>
                <c:pt idx="1824">
                  <c:v>450</c:v>
                </c:pt>
                <c:pt idx="1825">
                  <c:v>451</c:v>
                </c:pt>
                <c:pt idx="1826">
                  <c:v>451</c:v>
                </c:pt>
                <c:pt idx="1827">
                  <c:v>449</c:v>
                </c:pt>
                <c:pt idx="1828">
                  <c:v>451</c:v>
                </c:pt>
                <c:pt idx="1829">
                  <c:v>449</c:v>
                </c:pt>
                <c:pt idx="1830">
                  <c:v>450</c:v>
                </c:pt>
                <c:pt idx="1831">
                  <c:v>451</c:v>
                </c:pt>
                <c:pt idx="1832">
                  <c:v>450</c:v>
                </c:pt>
                <c:pt idx="1833">
                  <c:v>451</c:v>
                </c:pt>
                <c:pt idx="1834">
                  <c:v>452</c:v>
                </c:pt>
                <c:pt idx="1835">
                  <c:v>453</c:v>
                </c:pt>
                <c:pt idx="1836">
                  <c:v>453</c:v>
                </c:pt>
                <c:pt idx="1837">
                  <c:v>453</c:v>
                </c:pt>
                <c:pt idx="1838">
                  <c:v>453</c:v>
                </c:pt>
                <c:pt idx="1839">
                  <c:v>453</c:v>
                </c:pt>
                <c:pt idx="1840">
                  <c:v>452</c:v>
                </c:pt>
                <c:pt idx="1841">
                  <c:v>454</c:v>
                </c:pt>
                <c:pt idx="1842">
                  <c:v>454</c:v>
                </c:pt>
                <c:pt idx="1843">
                  <c:v>452</c:v>
                </c:pt>
                <c:pt idx="1844">
                  <c:v>453</c:v>
                </c:pt>
                <c:pt idx="1845">
                  <c:v>454</c:v>
                </c:pt>
                <c:pt idx="1846">
                  <c:v>453</c:v>
                </c:pt>
                <c:pt idx="1847">
                  <c:v>453</c:v>
                </c:pt>
                <c:pt idx="1848">
                  <c:v>455</c:v>
                </c:pt>
                <c:pt idx="1849">
                  <c:v>451</c:v>
                </c:pt>
                <c:pt idx="1850">
                  <c:v>451</c:v>
                </c:pt>
                <c:pt idx="1851">
                  <c:v>452</c:v>
                </c:pt>
                <c:pt idx="1852">
                  <c:v>450</c:v>
                </c:pt>
                <c:pt idx="1853">
                  <c:v>449</c:v>
                </c:pt>
                <c:pt idx="1854">
                  <c:v>453</c:v>
                </c:pt>
                <c:pt idx="1855">
                  <c:v>451</c:v>
                </c:pt>
                <c:pt idx="1856">
                  <c:v>449</c:v>
                </c:pt>
                <c:pt idx="1857">
                  <c:v>453</c:v>
                </c:pt>
                <c:pt idx="1858">
                  <c:v>454</c:v>
                </c:pt>
                <c:pt idx="1859">
                  <c:v>453</c:v>
                </c:pt>
                <c:pt idx="1860">
                  <c:v>454</c:v>
                </c:pt>
                <c:pt idx="1861">
                  <c:v>454</c:v>
                </c:pt>
                <c:pt idx="1862">
                  <c:v>452</c:v>
                </c:pt>
                <c:pt idx="1863">
                  <c:v>456</c:v>
                </c:pt>
                <c:pt idx="1864">
                  <c:v>459</c:v>
                </c:pt>
                <c:pt idx="1865">
                  <c:v>461</c:v>
                </c:pt>
                <c:pt idx="1866">
                  <c:v>472</c:v>
                </c:pt>
                <c:pt idx="1867">
                  <c:v>493</c:v>
                </c:pt>
                <c:pt idx="1868">
                  <c:v>525</c:v>
                </c:pt>
                <c:pt idx="1869">
                  <c:v>568</c:v>
                </c:pt>
                <c:pt idx="1870">
                  <c:v>598</c:v>
                </c:pt>
                <c:pt idx="1871">
                  <c:v>615</c:v>
                </c:pt>
                <c:pt idx="1872">
                  <c:v>624</c:v>
                </c:pt>
                <c:pt idx="1873">
                  <c:v>629</c:v>
                </c:pt>
                <c:pt idx="1874">
                  <c:v>627</c:v>
                </c:pt>
                <c:pt idx="1875">
                  <c:v>625</c:v>
                </c:pt>
                <c:pt idx="1876">
                  <c:v>625</c:v>
                </c:pt>
                <c:pt idx="1877">
                  <c:v>625</c:v>
                </c:pt>
                <c:pt idx="1878">
                  <c:v>624</c:v>
                </c:pt>
                <c:pt idx="1879">
                  <c:v>623</c:v>
                </c:pt>
                <c:pt idx="1880">
                  <c:v>624</c:v>
                </c:pt>
                <c:pt idx="1881">
                  <c:v>623</c:v>
                </c:pt>
                <c:pt idx="1882">
                  <c:v>623</c:v>
                </c:pt>
                <c:pt idx="1883">
                  <c:v>623</c:v>
                </c:pt>
                <c:pt idx="1884">
                  <c:v>623</c:v>
                </c:pt>
                <c:pt idx="1885">
                  <c:v>625</c:v>
                </c:pt>
                <c:pt idx="1886">
                  <c:v>624</c:v>
                </c:pt>
                <c:pt idx="1887">
                  <c:v>624</c:v>
                </c:pt>
                <c:pt idx="1888">
                  <c:v>625</c:v>
                </c:pt>
                <c:pt idx="1889">
                  <c:v>626</c:v>
                </c:pt>
                <c:pt idx="1890">
                  <c:v>626</c:v>
                </c:pt>
                <c:pt idx="1891">
                  <c:v>627</c:v>
                </c:pt>
                <c:pt idx="1892">
                  <c:v>627</c:v>
                </c:pt>
                <c:pt idx="1893">
                  <c:v>627</c:v>
                </c:pt>
                <c:pt idx="1894">
                  <c:v>629</c:v>
                </c:pt>
                <c:pt idx="1895">
                  <c:v>628</c:v>
                </c:pt>
                <c:pt idx="1896">
                  <c:v>631</c:v>
                </c:pt>
                <c:pt idx="1897">
                  <c:v>629</c:v>
                </c:pt>
                <c:pt idx="1898">
                  <c:v>629</c:v>
                </c:pt>
                <c:pt idx="1899">
                  <c:v>630</c:v>
                </c:pt>
                <c:pt idx="1900">
                  <c:v>632</c:v>
                </c:pt>
                <c:pt idx="1901">
                  <c:v>628</c:v>
                </c:pt>
                <c:pt idx="1902">
                  <c:v>630</c:v>
                </c:pt>
                <c:pt idx="1903">
                  <c:v>629</c:v>
                </c:pt>
                <c:pt idx="1904">
                  <c:v>628</c:v>
                </c:pt>
                <c:pt idx="1905">
                  <c:v>630</c:v>
                </c:pt>
                <c:pt idx="1906">
                  <c:v>630</c:v>
                </c:pt>
                <c:pt idx="1907">
                  <c:v>631</c:v>
                </c:pt>
                <c:pt idx="1908">
                  <c:v>629</c:v>
                </c:pt>
                <c:pt idx="1909">
                  <c:v>631</c:v>
                </c:pt>
                <c:pt idx="1910">
                  <c:v>630</c:v>
                </c:pt>
                <c:pt idx="1911">
                  <c:v>629</c:v>
                </c:pt>
                <c:pt idx="1912">
                  <c:v>631</c:v>
                </c:pt>
                <c:pt idx="1913">
                  <c:v>630</c:v>
                </c:pt>
                <c:pt idx="1914">
                  <c:v>628</c:v>
                </c:pt>
                <c:pt idx="1915">
                  <c:v>630</c:v>
                </c:pt>
                <c:pt idx="1916">
                  <c:v>629</c:v>
                </c:pt>
                <c:pt idx="1917">
                  <c:v>628</c:v>
                </c:pt>
                <c:pt idx="1918">
                  <c:v>629</c:v>
                </c:pt>
                <c:pt idx="1919">
                  <c:v>628</c:v>
                </c:pt>
                <c:pt idx="1920">
                  <c:v>627</c:v>
                </c:pt>
                <c:pt idx="1921">
                  <c:v>629</c:v>
                </c:pt>
                <c:pt idx="1922">
                  <c:v>628</c:v>
                </c:pt>
                <c:pt idx="1923">
                  <c:v>628</c:v>
                </c:pt>
                <c:pt idx="1924">
                  <c:v>630</c:v>
                </c:pt>
                <c:pt idx="1925">
                  <c:v>630</c:v>
                </c:pt>
                <c:pt idx="1926">
                  <c:v>629</c:v>
                </c:pt>
                <c:pt idx="1927">
                  <c:v>630</c:v>
                </c:pt>
                <c:pt idx="1928">
                  <c:v>630</c:v>
                </c:pt>
                <c:pt idx="1929">
                  <c:v>631</c:v>
                </c:pt>
                <c:pt idx="1930">
                  <c:v>630</c:v>
                </c:pt>
                <c:pt idx="1931">
                  <c:v>631</c:v>
                </c:pt>
                <c:pt idx="1932">
                  <c:v>630</c:v>
                </c:pt>
                <c:pt idx="1933">
                  <c:v>630</c:v>
                </c:pt>
                <c:pt idx="1934">
                  <c:v>631</c:v>
                </c:pt>
                <c:pt idx="1935">
                  <c:v>630</c:v>
                </c:pt>
                <c:pt idx="1936">
                  <c:v>630</c:v>
                </c:pt>
                <c:pt idx="1937">
                  <c:v>630</c:v>
                </c:pt>
                <c:pt idx="1938">
                  <c:v>631</c:v>
                </c:pt>
                <c:pt idx="1939">
                  <c:v>631</c:v>
                </c:pt>
                <c:pt idx="1940">
                  <c:v>628</c:v>
                </c:pt>
                <c:pt idx="1941">
                  <c:v>624</c:v>
                </c:pt>
                <c:pt idx="1942">
                  <c:v>615</c:v>
                </c:pt>
                <c:pt idx="1943">
                  <c:v>605</c:v>
                </c:pt>
                <c:pt idx="1944">
                  <c:v>595</c:v>
                </c:pt>
                <c:pt idx="1945">
                  <c:v>588</c:v>
                </c:pt>
                <c:pt idx="1946">
                  <c:v>580</c:v>
                </c:pt>
                <c:pt idx="1947">
                  <c:v>570</c:v>
                </c:pt>
                <c:pt idx="1948">
                  <c:v>558</c:v>
                </c:pt>
                <c:pt idx="1949">
                  <c:v>547</c:v>
                </c:pt>
                <c:pt idx="1950">
                  <c:v>539</c:v>
                </c:pt>
                <c:pt idx="1951">
                  <c:v>531</c:v>
                </c:pt>
                <c:pt idx="1952">
                  <c:v>524</c:v>
                </c:pt>
                <c:pt idx="1953">
                  <c:v>515</c:v>
                </c:pt>
                <c:pt idx="1954">
                  <c:v>508</c:v>
                </c:pt>
                <c:pt idx="1955">
                  <c:v>502</c:v>
                </c:pt>
                <c:pt idx="1956">
                  <c:v>493</c:v>
                </c:pt>
                <c:pt idx="1957">
                  <c:v>491</c:v>
                </c:pt>
                <c:pt idx="1958">
                  <c:v>487</c:v>
                </c:pt>
                <c:pt idx="1959">
                  <c:v>482</c:v>
                </c:pt>
                <c:pt idx="1960">
                  <c:v>480</c:v>
                </c:pt>
                <c:pt idx="1961">
                  <c:v>477</c:v>
                </c:pt>
                <c:pt idx="1962">
                  <c:v>474</c:v>
                </c:pt>
                <c:pt idx="1963">
                  <c:v>474</c:v>
                </c:pt>
                <c:pt idx="1964">
                  <c:v>469</c:v>
                </c:pt>
                <c:pt idx="1965">
                  <c:v>467</c:v>
                </c:pt>
                <c:pt idx="1966">
                  <c:v>463</c:v>
                </c:pt>
                <c:pt idx="1967">
                  <c:v>462</c:v>
                </c:pt>
                <c:pt idx="1968">
                  <c:v>456</c:v>
                </c:pt>
                <c:pt idx="1969">
                  <c:v>453</c:v>
                </c:pt>
                <c:pt idx="1970">
                  <c:v>451</c:v>
                </c:pt>
                <c:pt idx="1971">
                  <c:v>449</c:v>
                </c:pt>
                <c:pt idx="1972">
                  <c:v>445</c:v>
                </c:pt>
                <c:pt idx="1973">
                  <c:v>446</c:v>
                </c:pt>
                <c:pt idx="1974">
                  <c:v>443</c:v>
                </c:pt>
                <c:pt idx="1975">
                  <c:v>440</c:v>
                </c:pt>
                <c:pt idx="1976">
                  <c:v>442</c:v>
                </c:pt>
                <c:pt idx="1977">
                  <c:v>441</c:v>
                </c:pt>
                <c:pt idx="1978">
                  <c:v>437</c:v>
                </c:pt>
                <c:pt idx="1979">
                  <c:v>436</c:v>
                </c:pt>
                <c:pt idx="1980">
                  <c:v>436</c:v>
                </c:pt>
                <c:pt idx="1981">
                  <c:v>431</c:v>
                </c:pt>
                <c:pt idx="1982">
                  <c:v>431</c:v>
                </c:pt>
                <c:pt idx="1983">
                  <c:v>433</c:v>
                </c:pt>
                <c:pt idx="1984">
                  <c:v>429</c:v>
                </c:pt>
                <c:pt idx="1985">
                  <c:v>428</c:v>
                </c:pt>
                <c:pt idx="1986">
                  <c:v>430</c:v>
                </c:pt>
                <c:pt idx="1987">
                  <c:v>425</c:v>
                </c:pt>
                <c:pt idx="1988">
                  <c:v>425</c:v>
                </c:pt>
                <c:pt idx="1989">
                  <c:v>425</c:v>
                </c:pt>
                <c:pt idx="1990">
                  <c:v>426</c:v>
                </c:pt>
                <c:pt idx="1991">
                  <c:v>425</c:v>
                </c:pt>
                <c:pt idx="1992">
                  <c:v>427</c:v>
                </c:pt>
                <c:pt idx="1993">
                  <c:v>425</c:v>
                </c:pt>
                <c:pt idx="1994">
                  <c:v>425</c:v>
                </c:pt>
                <c:pt idx="1995">
                  <c:v>427</c:v>
                </c:pt>
                <c:pt idx="1996">
                  <c:v>428</c:v>
                </c:pt>
                <c:pt idx="1997">
                  <c:v>426</c:v>
                </c:pt>
                <c:pt idx="1998">
                  <c:v>426</c:v>
                </c:pt>
                <c:pt idx="1999">
                  <c:v>427</c:v>
                </c:pt>
                <c:pt idx="2000">
                  <c:v>424</c:v>
                </c:pt>
                <c:pt idx="2001">
                  <c:v>425</c:v>
                </c:pt>
                <c:pt idx="2002">
                  <c:v>426</c:v>
                </c:pt>
                <c:pt idx="2003">
                  <c:v>423</c:v>
                </c:pt>
                <c:pt idx="2004">
                  <c:v>423</c:v>
                </c:pt>
                <c:pt idx="2005">
                  <c:v>424</c:v>
                </c:pt>
                <c:pt idx="2006">
                  <c:v>422</c:v>
                </c:pt>
                <c:pt idx="2007">
                  <c:v>422</c:v>
                </c:pt>
                <c:pt idx="2008">
                  <c:v>423</c:v>
                </c:pt>
                <c:pt idx="2009">
                  <c:v>423</c:v>
                </c:pt>
                <c:pt idx="2010">
                  <c:v>423</c:v>
                </c:pt>
                <c:pt idx="2011">
                  <c:v>423</c:v>
                </c:pt>
                <c:pt idx="2012">
                  <c:v>425</c:v>
                </c:pt>
                <c:pt idx="2013">
                  <c:v>423</c:v>
                </c:pt>
                <c:pt idx="2014">
                  <c:v>424</c:v>
                </c:pt>
                <c:pt idx="2015">
                  <c:v>427</c:v>
                </c:pt>
                <c:pt idx="2016">
                  <c:v>426</c:v>
                </c:pt>
                <c:pt idx="2017">
                  <c:v>426</c:v>
                </c:pt>
                <c:pt idx="2018">
                  <c:v>427</c:v>
                </c:pt>
                <c:pt idx="2019">
                  <c:v>427</c:v>
                </c:pt>
                <c:pt idx="2020">
                  <c:v>427</c:v>
                </c:pt>
                <c:pt idx="2021">
                  <c:v>427</c:v>
                </c:pt>
                <c:pt idx="2022">
                  <c:v>427</c:v>
                </c:pt>
                <c:pt idx="2023">
                  <c:v>427</c:v>
                </c:pt>
                <c:pt idx="2024">
                  <c:v>428</c:v>
                </c:pt>
                <c:pt idx="2025">
                  <c:v>430</c:v>
                </c:pt>
                <c:pt idx="2026">
                  <c:v>432</c:v>
                </c:pt>
                <c:pt idx="2027">
                  <c:v>432</c:v>
                </c:pt>
                <c:pt idx="2028">
                  <c:v>436</c:v>
                </c:pt>
                <c:pt idx="2029">
                  <c:v>435</c:v>
                </c:pt>
                <c:pt idx="2030">
                  <c:v>435</c:v>
                </c:pt>
                <c:pt idx="2031">
                  <c:v>440</c:v>
                </c:pt>
                <c:pt idx="2032">
                  <c:v>439</c:v>
                </c:pt>
                <c:pt idx="2033">
                  <c:v>436</c:v>
                </c:pt>
                <c:pt idx="2034">
                  <c:v>440</c:v>
                </c:pt>
                <c:pt idx="2035">
                  <c:v>441</c:v>
                </c:pt>
                <c:pt idx="2036">
                  <c:v>437</c:v>
                </c:pt>
                <c:pt idx="2037">
                  <c:v>440</c:v>
                </c:pt>
                <c:pt idx="2038">
                  <c:v>439</c:v>
                </c:pt>
                <c:pt idx="2039">
                  <c:v>438</c:v>
                </c:pt>
                <c:pt idx="2040">
                  <c:v>440</c:v>
                </c:pt>
                <c:pt idx="2041">
                  <c:v>443</c:v>
                </c:pt>
                <c:pt idx="2042">
                  <c:v>442</c:v>
                </c:pt>
                <c:pt idx="2043">
                  <c:v>442</c:v>
                </c:pt>
                <c:pt idx="2044">
                  <c:v>445</c:v>
                </c:pt>
                <c:pt idx="2045">
                  <c:v>444</c:v>
                </c:pt>
                <c:pt idx="2046">
                  <c:v>443</c:v>
                </c:pt>
                <c:pt idx="2047">
                  <c:v>445</c:v>
                </c:pt>
                <c:pt idx="2048">
                  <c:v>443</c:v>
                </c:pt>
                <c:pt idx="2049">
                  <c:v>444</c:v>
                </c:pt>
                <c:pt idx="2050">
                  <c:v>445</c:v>
                </c:pt>
                <c:pt idx="2051">
                  <c:v>443</c:v>
                </c:pt>
                <c:pt idx="2052">
                  <c:v>442</c:v>
                </c:pt>
                <c:pt idx="2053">
                  <c:v>444</c:v>
                </c:pt>
                <c:pt idx="2054">
                  <c:v>443</c:v>
                </c:pt>
                <c:pt idx="2055">
                  <c:v>443</c:v>
                </c:pt>
                <c:pt idx="2056">
                  <c:v>444</c:v>
                </c:pt>
                <c:pt idx="2057">
                  <c:v>444</c:v>
                </c:pt>
                <c:pt idx="2058">
                  <c:v>442</c:v>
                </c:pt>
                <c:pt idx="2059">
                  <c:v>443</c:v>
                </c:pt>
                <c:pt idx="2060">
                  <c:v>444</c:v>
                </c:pt>
                <c:pt idx="2061">
                  <c:v>443</c:v>
                </c:pt>
                <c:pt idx="2062">
                  <c:v>443</c:v>
                </c:pt>
                <c:pt idx="2063">
                  <c:v>446</c:v>
                </c:pt>
                <c:pt idx="2064">
                  <c:v>446</c:v>
                </c:pt>
                <c:pt idx="2065">
                  <c:v>444</c:v>
                </c:pt>
                <c:pt idx="2066">
                  <c:v>446</c:v>
                </c:pt>
                <c:pt idx="2067">
                  <c:v>447</c:v>
                </c:pt>
                <c:pt idx="2068">
                  <c:v>446</c:v>
                </c:pt>
                <c:pt idx="2069">
                  <c:v>445</c:v>
                </c:pt>
                <c:pt idx="2070">
                  <c:v>446</c:v>
                </c:pt>
                <c:pt idx="2071">
                  <c:v>446</c:v>
                </c:pt>
                <c:pt idx="2072">
                  <c:v>444</c:v>
                </c:pt>
                <c:pt idx="2073">
                  <c:v>445</c:v>
                </c:pt>
                <c:pt idx="2074">
                  <c:v>446</c:v>
                </c:pt>
                <c:pt idx="2075">
                  <c:v>442</c:v>
                </c:pt>
                <c:pt idx="2076">
                  <c:v>446</c:v>
                </c:pt>
                <c:pt idx="2077">
                  <c:v>447</c:v>
                </c:pt>
                <c:pt idx="2078">
                  <c:v>445</c:v>
                </c:pt>
                <c:pt idx="2079">
                  <c:v>448</c:v>
                </c:pt>
                <c:pt idx="2080">
                  <c:v>447</c:v>
                </c:pt>
                <c:pt idx="2081">
                  <c:v>448</c:v>
                </c:pt>
                <c:pt idx="2082">
                  <c:v>448</c:v>
                </c:pt>
                <c:pt idx="2083">
                  <c:v>450</c:v>
                </c:pt>
                <c:pt idx="2084">
                  <c:v>447</c:v>
                </c:pt>
                <c:pt idx="2085">
                  <c:v>448</c:v>
                </c:pt>
                <c:pt idx="2086">
                  <c:v>450</c:v>
                </c:pt>
                <c:pt idx="2087">
                  <c:v>449</c:v>
                </c:pt>
                <c:pt idx="2088">
                  <c:v>447</c:v>
                </c:pt>
                <c:pt idx="2089">
                  <c:v>450</c:v>
                </c:pt>
                <c:pt idx="2090">
                  <c:v>448</c:v>
                </c:pt>
                <c:pt idx="2091">
                  <c:v>448</c:v>
                </c:pt>
                <c:pt idx="2092">
                  <c:v>450</c:v>
                </c:pt>
                <c:pt idx="2093">
                  <c:v>447</c:v>
                </c:pt>
                <c:pt idx="2094">
                  <c:v>446</c:v>
                </c:pt>
                <c:pt idx="2095">
                  <c:v>448</c:v>
                </c:pt>
                <c:pt idx="2096">
                  <c:v>449</c:v>
                </c:pt>
                <c:pt idx="2097">
                  <c:v>448</c:v>
                </c:pt>
                <c:pt idx="2098">
                  <c:v>448</c:v>
                </c:pt>
                <c:pt idx="2099">
                  <c:v>451</c:v>
                </c:pt>
                <c:pt idx="2100">
                  <c:v>449</c:v>
                </c:pt>
                <c:pt idx="2101">
                  <c:v>451</c:v>
                </c:pt>
                <c:pt idx="2102">
                  <c:v>454</c:v>
                </c:pt>
                <c:pt idx="2103">
                  <c:v>457</c:v>
                </c:pt>
                <c:pt idx="2104">
                  <c:v>462</c:v>
                </c:pt>
                <c:pt idx="2105">
                  <c:v>465</c:v>
                </c:pt>
                <c:pt idx="2106">
                  <c:v>467</c:v>
                </c:pt>
                <c:pt idx="2107">
                  <c:v>470</c:v>
                </c:pt>
                <c:pt idx="2108">
                  <c:v>471</c:v>
                </c:pt>
                <c:pt idx="2109">
                  <c:v>477</c:v>
                </c:pt>
                <c:pt idx="2110">
                  <c:v>491</c:v>
                </c:pt>
                <c:pt idx="2111">
                  <c:v>512</c:v>
                </c:pt>
                <c:pt idx="2112">
                  <c:v>538</c:v>
                </c:pt>
                <c:pt idx="2113">
                  <c:v>558</c:v>
                </c:pt>
                <c:pt idx="2114">
                  <c:v>571</c:v>
                </c:pt>
                <c:pt idx="2115">
                  <c:v>583</c:v>
                </c:pt>
                <c:pt idx="2116">
                  <c:v>588</c:v>
                </c:pt>
                <c:pt idx="2117">
                  <c:v>590</c:v>
                </c:pt>
                <c:pt idx="2118">
                  <c:v>591</c:v>
                </c:pt>
                <c:pt idx="2119">
                  <c:v>590</c:v>
                </c:pt>
                <c:pt idx="2120">
                  <c:v>592</c:v>
                </c:pt>
                <c:pt idx="2121">
                  <c:v>596</c:v>
                </c:pt>
                <c:pt idx="2122">
                  <c:v>599</c:v>
                </c:pt>
                <c:pt idx="2123">
                  <c:v>601</c:v>
                </c:pt>
                <c:pt idx="2124">
                  <c:v>604</c:v>
                </c:pt>
                <c:pt idx="2125">
                  <c:v>605</c:v>
                </c:pt>
                <c:pt idx="2126">
                  <c:v>605</c:v>
                </c:pt>
                <c:pt idx="2127">
                  <c:v>606</c:v>
                </c:pt>
                <c:pt idx="2128">
                  <c:v>607</c:v>
                </c:pt>
                <c:pt idx="2129">
                  <c:v>605</c:v>
                </c:pt>
                <c:pt idx="2130">
                  <c:v>605</c:v>
                </c:pt>
                <c:pt idx="2131">
                  <c:v>606</c:v>
                </c:pt>
                <c:pt idx="2132">
                  <c:v>607</c:v>
                </c:pt>
                <c:pt idx="2133">
                  <c:v>606</c:v>
                </c:pt>
                <c:pt idx="2134">
                  <c:v>608</c:v>
                </c:pt>
                <c:pt idx="2135">
                  <c:v>608</c:v>
                </c:pt>
                <c:pt idx="2136">
                  <c:v>607</c:v>
                </c:pt>
                <c:pt idx="2137">
                  <c:v>609</c:v>
                </c:pt>
                <c:pt idx="2138">
                  <c:v>608</c:v>
                </c:pt>
                <c:pt idx="2139">
                  <c:v>608</c:v>
                </c:pt>
                <c:pt idx="2140">
                  <c:v>609</c:v>
                </c:pt>
                <c:pt idx="2141">
                  <c:v>608</c:v>
                </c:pt>
                <c:pt idx="2142">
                  <c:v>610</c:v>
                </c:pt>
                <c:pt idx="2143">
                  <c:v>610</c:v>
                </c:pt>
                <c:pt idx="2144">
                  <c:v>611</c:v>
                </c:pt>
                <c:pt idx="2145">
                  <c:v>611</c:v>
                </c:pt>
                <c:pt idx="2146">
                  <c:v>611</c:v>
                </c:pt>
                <c:pt idx="2147">
                  <c:v>612</c:v>
                </c:pt>
                <c:pt idx="2148">
                  <c:v>612</c:v>
                </c:pt>
                <c:pt idx="2149">
                  <c:v>611</c:v>
                </c:pt>
                <c:pt idx="2150">
                  <c:v>612</c:v>
                </c:pt>
                <c:pt idx="2151">
                  <c:v>611</c:v>
                </c:pt>
                <c:pt idx="2152">
                  <c:v>611</c:v>
                </c:pt>
                <c:pt idx="2153">
                  <c:v>611</c:v>
                </c:pt>
                <c:pt idx="2154">
                  <c:v>611</c:v>
                </c:pt>
                <c:pt idx="2155">
                  <c:v>612</c:v>
                </c:pt>
                <c:pt idx="2156">
                  <c:v>613</c:v>
                </c:pt>
                <c:pt idx="2157">
                  <c:v>612</c:v>
                </c:pt>
                <c:pt idx="2158">
                  <c:v>613</c:v>
                </c:pt>
                <c:pt idx="2159">
                  <c:v>613</c:v>
                </c:pt>
                <c:pt idx="2160">
                  <c:v>614</c:v>
                </c:pt>
                <c:pt idx="2161">
                  <c:v>614</c:v>
                </c:pt>
                <c:pt idx="2162">
                  <c:v>614</c:v>
                </c:pt>
                <c:pt idx="2163">
                  <c:v>613</c:v>
                </c:pt>
                <c:pt idx="2164">
                  <c:v>615</c:v>
                </c:pt>
                <c:pt idx="2165">
                  <c:v>615</c:v>
                </c:pt>
                <c:pt idx="2166">
                  <c:v>614</c:v>
                </c:pt>
                <c:pt idx="2167">
                  <c:v>614</c:v>
                </c:pt>
                <c:pt idx="2168">
                  <c:v>613</c:v>
                </c:pt>
                <c:pt idx="2169">
                  <c:v>613</c:v>
                </c:pt>
                <c:pt idx="2170">
                  <c:v>613</c:v>
                </c:pt>
                <c:pt idx="2171">
                  <c:v>613</c:v>
                </c:pt>
                <c:pt idx="2172">
                  <c:v>614</c:v>
                </c:pt>
                <c:pt idx="2173">
                  <c:v>614</c:v>
                </c:pt>
                <c:pt idx="2174">
                  <c:v>614</c:v>
                </c:pt>
                <c:pt idx="2175">
                  <c:v>614</c:v>
                </c:pt>
                <c:pt idx="2176">
                  <c:v>615</c:v>
                </c:pt>
                <c:pt idx="2177">
                  <c:v>616</c:v>
                </c:pt>
                <c:pt idx="2178">
                  <c:v>614</c:v>
                </c:pt>
                <c:pt idx="2179">
                  <c:v>615</c:v>
                </c:pt>
                <c:pt idx="2180">
                  <c:v>615</c:v>
                </c:pt>
                <c:pt idx="2181">
                  <c:v>615</c:v>
                </c:pt>
                <c:pt idx="2182">
                  <c:v>615</c:v>
                </c:pt>
                <c:pt idx="2183">
                  <c:v>614</c:v>
                </c:pt>
                <c:pt idx="2184">
                  <c:v>615</c:v>
                </c:pt>
                <c:pt idx="2185">
                  <c:v>614</c:v>
                </c:pt>
                <c:pt idx="2186">
                  <c:v>615</c:v>
                </c:pt>
                <c:pt idx="2187">
                  <c:v>614</c:v>
                </c:pt>
                <c:pt idx="2188">
                  <c:v>614</c:v>
                </c:pt>
                <c:pt idx="2189">
                  <c:v>616</c:v>
                </c:pt>
                <c:pt idx="2190">
                  <c:v>616</c:v>
                </c:pt>
                <c:pt idx="2191">
                  <c:v>617</c:v>
                </c:pt>
                <c:pt idx="2192">
                  <c:v>620</c:v>
                </c:pt>
                <c:pt idx="2193">
                  <c:v>618</c:v>
                </c:pt>
                <c:pt idx="2194">
                  <c:v>617</c:v>
                </c:pt>
                <c:pt idx="2195">
                  <c:v>620</c:v>
                </c:pt>
                <c:pt idx="2196">
                  <c:v>619</c:v>
                </c:pt>
                <c:pt idx="2197">
                  <c:v>619</c:v>
                </c:pt>
                <c:pt idx="2198">
                  <c:v>622</c:v>
                </c:pt>
                <c:pt idx="2199">
                  <c:v>619</c:v>
                </c:pt>
                <c:pt idx="2200">
                  <c:v>618</c:v>
                </c:pt>
                <c:pt idx="2201">
                  <c:v>617</c:v>
                </c:pt>
                <c:pt idx="2202">
                  <c:v>615</c:v>
                </c:pt>
                <c:pt idx="2203">
                  <c:v>615</c:v>
                </c:pt>
                <c:pt idx="2204">
                  <c:v>610</c:v>
                </c:pt>
                <c:pt idx="2205">
                  <c:v>601</c:v>
                </c:pt>
                <c:pt idx="2206">
                  <c:v>575</c:v>
                </c:pt>
                <c:pt idx="2207">
                  <c:v>533</c:v>
                </c:pt>
                <c:pt idx="2208">
                  <c:v>493</c:v>
                </c:pt>
                <c:pt idx="2209">
                  <c:v>461</c:v>
                </c:pt>
                <c:pt idx="2210">
                  <c:v>444</c:v>
                </c:pt>
                <c:pt idx="2211">
                  <c:v>434</c:v>
                </c:pt>
                <c:pt idx="2212">
                  <c:v>427</c:v>
                </c:pt>
                <c:pt idx="2213">
                  <c:v>423</c:v>
                </c:pt>
                <c:pt idx="2214">
                  <c:v>419</c:v>
                </c:pt>
                <c:pt idx="2215">
                  <c:v>418</c:v>
                </c:pt>
                <c:pt idx="2216">
                  <c:v>416</c:v>
                </c:pt>
                <c:pt idx="2217">
                  <c:v>415</c:v>
                </c:pt>
                <c:pt idx="2218">
                  <c:v>415</c:v>
                </c:pt>
                <c:pt idx="2219">
                  <c:v>415</c:v>
                </c:pt>
                <c:pt idx="2220">
                  <c:v>414</c:v>
                </c:pt>
                <c:pt idx="2221">
                  <c:v>413</c:v>
                </c:pt>
                <c:pt idx="2222">
                  <c:v>414</c:v>
                </c:pt>
                <c:pt idx="2223">
                  <c:v>412</c:v>
                </c:pt>
                <c:pt idx="2224">
                  <c:v>414</c:v>
                </c:pt>
                <c:pt idx="2225">
                  <c:v>415</c:v>
                </c:pt>
                <c:pt idx="2226">
                  <c:v>414</c:v>
                </c:pt>
                <c:pt idx="2227">
                  <c:v>413</c:v>
                </c:pt>
                <c:pt idx="2228">
                  <c:v>416</c:v>
                </c:pt>
                <c:pt idx="2229">
                  <c:v>416</c:v>
                </c:pt>
                <c:pt idx="2230">
                  <c:v>415</c:v>
                </c:pt>
                <c:pt idx="2231">
                  <c:v>416</c:v>
                </c:pt>
                <c:pt idx="2232">
                  <c:v>413</c:v>
                </c:pt>
                <c:pt idx="2233">
                  <c:v>412</c:v>
                </c:pt>
                <c:pt idx="2234">
                  <c:v>414</c:v>
                </c:pt>
                <c:pt idx="2235">
                  <c:v>411</c:v>
                </c:pt>
                <c:pt idx="2236">
                  <c:v>411</c:v>
                </c:pt>
                <c:pt idx="2237">
                  <c:v>413</c:v>
                </c:pt>
                <c:pt idx="2238">
                  <c:v>412</c:v>
                </c:pt>
                <c:pt idx="2239">
                  <c:v>411</c:v>
                </c:pt>
                <c:pt idx="2240">
                  <c:v>415</c:v>
                </c:pt>
                <c:pt idx="2241">
                  <c:v>415</c:v>
                </c:pt>
                <c:pt idx="2242">
                  <c:v>415</c:v>
                </c:pt>
                <c:pt idx="2243">
                  <c:v>417</c:v>
                </c:pt>
                <c:pt idx="2244">
                  <c:v>419</c:v>
                </c:pt>
                <c:pt idx="2245">
                  <c:v>417</c:v>
                </c:pt>
                <c:pt idx="2246">
                  <c:v>419</c:v>
                </c:pt>
                <c:pt idx="2247">
                  <c:v>424</c:v>
                </c:pt>
                <c:pt idx="2248">
                  <c:v>421</c:v>
                </c:pt>
                <c:pt idx="2249">
                  <c:v>421</c:v>
                </c:pt>
                <c:pt idx="2250">
                  <c:v>425</c:v>
                </c:pt>
                <c:pt idx="2251">
                  <c:v>425</c:v>
                </c:pt>
                <c:pt idx="2252">
                  <c:v>423</c:v>
                </c:pt>
                <c:pt idx="2253">
                  <c:v>426</c:v>
                </c:pt>
                <c:pt idx="2254">
                  <c:v>424</c:v>
                </c:pt>
                <c:pt idx="2255">
                  <c:v>424</c:v>
                </c:pt>
                <c:pt idx="2256">
                  <c:v>425</c:v>
                </c:pt>
                <c:pt idx="2257">
                  <c:v>425</c:v>
                </c:pt>
                <c:pt idx="2258">
                  <c:v>426</c:v>
                </c:pt>
                <c:pt idx="2259">
                  <c:v>427</c:v>
                </c:pt>
                <c:pt idx="2260">
                  <c:v>429</c:v>
                </c:pt>
                <c:pt idx="2261">
                  <c:v>431</c:v>
                </c:pt>
                <c:pt idx="2262">
                  <c:v>431</c:v>
                </c:pt>
                <c:pt idx="2263">
                  <c:v>433</c:v>
                </c:pt>
                <c:pt idx="2264">
                  <c:v>434</c:v>
                </c:pt>
                <c:pt idx="2265">
                  <c:v>435</c:v>
                </c:pt>
                <c:pt idx="2266">
                  <c:v>437</c:v>
                </c:pt>
                <c:pt idx="2267">
                  <c:v>436</c:v>
                </c:pt>
                <c:pt idx="2268">
                  <c:v>438</c:v>
                </c:pt>
                <c:pt idx="2269">
                  <c:v>440</c:v>
                </c:pt>
                <c:pt idx="2270">
                  <c:v>439</c:v>
                </c:pt>
                <c:pt idx="2271">
                  <c:v>441</c:v>
                </c:pt>
                <c:pt idx="2272">
                  <c:v>442</c:v>
                </c:pt>
                <c:pt idx="2273">
                  <c:v>442</c:v>
                </c:pt>
                <c:pt idx="2274">
                  <c:v>443</c:v>
                </c:pt>
                <c:pt idx="2275">
                  <c:v>444</c:v>
                </c:pt>
                <c:pt idx="2276">
                  <c:v>446</c:v>
                </c:pt>
                <c:pt idx="2277">
                  <c:v>446</c:v>
                </c:pt>
                <c:pt idx="2278">
                  <c:v>445</c:v>
                </c:pt>
                <c:pt idx="2279">
                  <c:v>447</c:v>
                </c:pt>
                <c:pt idx="2280">
                  <c:v>447</c:v>
                </c:pt>
                <c:pt idx="2281">
                  <c:v>446</c:v>
                </c:pt>
                <c:pt idx="2282">
                  <c:v>446</c:v>
                </c:pt>
                <c:pt idx="2283">
                  <c:v>446</c:v>
                </c:pt>
                <c:pt idx="2284">
                  <c:v>443</c:v>
                </c:pt>
                <c:pt idx="2285">
                  <c:v>443</c:v>
                </c:pt>
                <c:pt idx="2286">
                  <c:v>442</c:v>
                </c:pt>
                <c:pt idx="2287">
                  <c:v>441</c:v>
                </c:pt>
                <c:pt idx="2288">
                  <c:v>439</c:v>
                </c:pt>
                <c:pt idx="2289">
                  <c:v>443</c:v>
                </c:pt>
                <c:pt idx="2290">
                  <c:v>440</c:v>
                </c:pt>
                <c:pt idx="2291">
                  <c:v>440</c:v>
                </c:pt>
                <c:pt idx="2292">
                  <c:v>439</c:v>
                </c:pt>
                <c:pt idx="2293">
                  <c:v>437</c:v>
                </c:pt>
                <c:pt idx="2294">
                  <c:v>436</c:v>
                </c:pt>
                <c:pt idx="2295">
                  <c:v>439</c:v>
                </c:pt>
                <c:pt idx="2296">
                  <c:v>437</c:v>
                </c:pt>
                <c:pt idx="2297">
                  <c:v>436</c:v>
                </c:pt>
                <c:pt idx="2298">
                  <c:v>438</c:v>
                </c:pt>
                <c:pt idx="2299">
                  <c:v>438</c:v>
                </c:pt>
                <c:pt idx="2300">
                  <c:v>436</c:v>
                </c:pt>
                <c:pt idx="2301">
                  <c:v>440</c:v>
                </c:pt>
                <c:pt idx="2302">
                  <c:v>439</c:v>
                </c:pt>
                <c:pt idx="2303">
                  <c:v>439</c:v>
                </c:pt>
                <c:pt idx="2304">
                  <c:v>439</c:v>
                </c:pt>
                <c:pt idx="2305">
                  <c:v>441</c:v>
                </c:pt>
                <c:pt idx="2306">
                  <c:v>439</c:v>
                </c:pt>
                <c:pt idx="2307">
                  <c:v>439</c:v>
                </c:pt>
                <c:pt idx="2308">
                  <c:v>441</c:v>
                </c:pt>
                <c:pt idx="2309">
                  <c:v>441</c:v>
                </c:pt>
                <c:pt idx="2310">
                  <c:v>439</c:v>
                </c:pt>
                <c:pt idx="2311">
                  <c:v>444</c:v>
                </c:pt>
                <c:pt idx="2312">
                  <c:v>443</c:v>
                </c:pt>
                <c:pt idx="2313">
                  <c:v>443</c:v>
                </c:pt>
                <c:pt idx="2314">
                  <c:v>445</c:v>
                </c:pt>
                <c:pt idx="2315">
                  <c:v>446</c:v>
                </c:pt>
                <c:pt idx="2316">
                  <c:v>448</c:v>
                </c:pt>
                <c:pt idx="2317">
                  <c:v>448</c:v>
                </c:pt>
                <c:pt idx="2318">
                  <c:v>450</c:v>
                </c:pt>
                <c:pt idx="2319">
                  <c:v>450</c:v>
                </c:pt>
                <c:pt idx="2320">
                  <c:v>450</c:v>
                </c:pt>
                <c:pt idx="2321">
                  <c:v>450</c:v>
                </c:pt>
                <c:pt idx="2322">
                  <c:v>451</c:v>
                </c:pt>
                <c:pt idx="2323">
                  <c:v>450</c:v>
                </c:pt>
                <c:pt idx="2324">
                  <c:v>451</c:v>
                </c:pt>
                <c:pt idx="2325">
                  <c:v>450</c:v>
                </c:pt>
                <c:pt idx="2326">
                  <c:v>450</c:v>
                </c:pt>
                <c:pt idx="2327">
                  <c:v>451</c:v>
                </c:pt>
                <c:pt idx="2328">
                  <c:v>449</c:v>
                </c:pt>
                <c:pt idx="2329">
                  <c:v>451</c:v>
                </c:pt>
                <c:pt idx="2330">
                  <c:v>451</c:v>
                </c:pt>
                <c:pt idx="2331">
                  <c:v>450</c:v>
                </c:pt>
                <c:pt idx="2332">
                  <c:v>451</c:v>
                </c:pt>
                <c:pt idx="2333">
                  <c:v>452</c:v>
                </c:pt>
                <c:pt idx="2334">
                  <c:v>454</c:v>
                </c:pt>
                <c:pt idx="2335">
                  <c:v>453</c:v>
                </c:pt>
                <c:pt idx="2336">
                  <c:v>452</c:v>
                </c:pt>
                <c:pt idx="2337">
                  <c:v>455</c:v>
                </c:pt>
                <c:pt idx="2338">
                  <c:v>456</c:v>
                </c:pt>
                <c:pt idx="2339">
                  <c:v>455</c:v>
                </c:pt>
                <c:pt idx="2340">
                  <c:v>457</c:v>
                </c:pt>
                <c:pt idx="2341">
                  <c:v>456</c:v>
                </c:pt>
                <c:pt idx="2342">
                  <c:v>454</c:v>
                </c:pt>
                <c:pt idx="2343">
                  <c:v>457</c:v>
                </c:pt>
                <c:pt idx="2344">
                  <c:v>457</c:v>
                </c:pt>
                <c:pt idx="2345">
                  <c:v>454</c:v>
                </c:pt>
                <c:pt idx="2346">
                  <c:v>455</c:v>
                </c:pt>
                <c:pt idx="2347">
                  <c:v>457</c:v>
                </c:pt>
                <c:pt idx="2348">
                  <c:v>455</c:v>
                </c:pt>
                <c:pt idx="2349">
                  <c:v>456</c:v>
                </c:pt>
                <c:pt idx="2350">
                  <c:v>456</c:v>
                </c:pt>
                <c:pt idx="2351">
                  <c:v>456</c:v>
                </c:pt>
                <c:pt idx="2352">
                  <c:v>455</c:v>
                </c:pt>
                <c:pt idx="2353">
                  <c:v>458</c:v>
                </c:pt>
                <c:pt idx="2354">
                  <c:v>457</c:v>
                </c:pt>
                <c:pt idx="2355">
                  <c:v>455</c:v>
                </c:pt>
                <c:pt idx="2356">
                  <c:v>460</c:v>
                </c:pt>
                <c:pt idx="2357">
                  <c:v>460</c:v>
                </c:pt>
                <c:pt idx="2358">
                  <c:v>459</c:v>
                </c:pt>
                <c:pt idx="2359">
                  <c:v>459</c:v>
                </c:pt>
                <c:pt idx="2360">
                  <c:v>459</c:v>
                </c:pt>
                <c:pt idx="2361">
                  <c:v>457</c:v>
                </c:pt>
                <c:pt idx="2362">
                  <c:v>458</c:v>
                </c:pt>
                <c:pt idx="2363">
                  <c:v>456</c:v>
                </c:pt>
                <c:pt idx="2364">
                  <c:v>456</c:v>
                </c:pt>
                <c:pt idx="2365">
                  <c:v>455</c:v>
                </c:pt>
                <c:pt idx="2366">
                  <c:v>455</c:v>
                </c:pt>
                <c:pt idx="2367">
                  <c:v>454</c:v>
                </c:pt>
                <c:pt idx="2368">
                  <c:v>454</c:v>
                </c:pt>
                <c:pt idx="2369">
                  <c:v>456</c:v>
                </c:pt>
                <c:pt idx="2370">
                  <c:v>455</c:v>
                </c:pt>
                <c:pt idx="2371">
                  <c:v>458</c:v>
                </c:pt>
                <c:pt idx="2372">
                  <c:v>464</c:v>
                </c:pt>
                <c:pt idx="2373">
                  <c:v>473</c:v>
                </c:pt>
                <c:pt idx="2374">
                  <c:v>489</c:v>
                </c:pt>
                <c:pt idx="2375">
                  <c:v>511</c:v>
                </c:pt>
                <c:pt idx="2376">
                  <c:v>537</c:v>
                </c:pt>
                <c:pt idx="2377">
                  <c:v>562</c:v>
                </c:pt>
                <c:pt idx="2378">
                  <c:v>574</c:v>
                </c:pt>
                <c:pt idx="2379">
                  <c:v>579</c:v>
                </c:pt>
                <c:pt idx="2380">
                  <c:v>582</c:v>
                </c:pt>
                <c:pt idx="2381">
                  <c:v>582</c:v>
                </c:pt>
                <c:pt idx="2382">
                  <c:v>584</c:v>
                </c:pt>
                <c:pt idx="2383">
                  <c:v>583</c:v>
                </c:pt>
                <c:pt idx="2384">
                  <c:v>583</c:v>
                </c:pt>
                <c:pt idx="2385">
                  <c:v>586</c:v>
                </c:pt>
                <c:pt idx="2386">
                  <c:v>588</c:v>
                </c:pt>
                <c:pt idx="2387">
                  <c:v>590</c:v>
                </c:pt>
                <c:pt idx="2388">
                  <c:v>591</c:v>
                </c:pt>
                <c:pt idx="2389">
                  <c:v>592</c:v>
                </c:pt>
                <c:pt idx="2390">
                  <c:v>592</c:v>
                </c:pt>
                <c:pt idx="2391">
                  <c:v>594</c:v>
                </c:pt>
                <c:pt idx="2392">
                  <c:v>595</c:v>
                </c:pt>
                <c:pt idx="2393">
                  <c:v>595</c:v>
                </c:pt>
                <c:pt idx="2394">
                  <c:v>596</c:v>
                </c:pt>
                <c:pt idx="2395">
                  <c:v>599</c:v>
                </c:pt>
                <c:pt idx="2396">
                  <c:v>597</c:v>
                </c:pt>
                <c:pt idx="2397">
                  <c:v>597</c:v>
                </c:pt>
                <c:pt idx="2398">
                  <c:v>601</c:v>
                </c:pt>
                <c:pt idx="2399">
                  <c:v>599</c:v>
                </c:pt>
                <c:pt idx="2400">
                  <c:v>600</c:v>
                </c:pt>
                <c:pt idx="2401">
                  <c:v>600</c:v>
                </c:pt>
                <c:pt idx="2402">
                  <c:v>599</c:v>
                </c:pt>
                <c:pt idx="2403">
                  <c:v>600</c:v>
                </c:pt>
                <c:pt idx="2404">
                  <c:v>601</c:v>
                </c:pt>
                <c:pt idx="2405">
                  <c:v>600</c:v>
                </c:pt>
                <c:pt idx="2406">
                  <c:v>601</c:v>
                </c:pt>
                <c:pt idx="2407">
                  <c:v>601</c:v>
                </c:pt>
                <c:pt idx="2408">
                  <c:v>602</c:v>
                </c:pt>
                <c:pt idx="2409">
                  <c:v>603</c:v>
                </c:pt>
                <c:pt idx="2410">
                  <c:v>601</c:v>
                </c:pt>
                <c:pt idx="2411">
                  <c:v>603</c:v>
                </c:pt>
                <c:pt idx="2412">
                  <c:v>602</c:v>
                </c:pt>
                <c:pt idx="2413">
                  <c:v>603</c:v>
                </c:pt>
                <c:pt idx="2414">
                  <c:v>604</c:v>
                </c:pt>
                <c:pt idx="2415">
                  <c:v>603</c:v>
                </c:pt>
                <c:pt idx="2416">
                  <c:v>604</c:v>
                </c:pt>
                <c:pt idx="2417">
                  <c:v>604</c:v>
                </c:pt>
                <c:pt idx="2418">
                  <c:v>604</c:v>
                </c:pt>
                <c:pt idx="2419">
                  <c:v>605</c:v>
                </c:pt>
                <c:pt idx="2420">
                  <c:v>604</c:v>
                </c:pt>
                <c:pt idx="2421">
                  <c:v>605</c:v>
                </c:pt>
                <c:pt idx="2422">
                  <c:v>606</c:v>
                </c:pt>
                <c:pt idx="2423">
                  <c:v>604</c:v>
                </c:pt>
                <c:pt idx="2424">
                  <c:v>605</c:v>
                </c:pt>
                <c:pt idx="2425">
                  <c:v>605</c:v>
                </c:pt>
                <c:pt idx="2426">
                  <c:v>605</c:v>
                </c:pt>
                <c:pt idx="2427">
                  <c:v>605</c:v>
                </c:pt>
                <c:pt idx="2428">
                  <c:v>606</c:v>
                </c:pt>
                <c:pt idx="2429">
                  <c:v>605</c:v>
                </c:pt>
                <c:pt idx="2430">
                  <c:v>606</c:v>
                </c:pt>
                <c:pt idx="2431">
                  <c:v>606</c:v>
                </c:pt>
                <c:pt idx="2432">
                  <c:v>607</c:v>
                </c:pt>
                <c:pt idx="2433">
                  <c:v>607</c:v>
                </c:pt>
                <c:pt idx="2434">
                  <c:v>608</c:v>
                </c:pt>
                <c:pt idx="2435">
                  <c:v>608</c:v>
                </c:pt>
                <c:pt idx="2436">
                  <c:v>607</c:v>
                </c:pt>
                <c:pt idx="2437">
                  <c:v>608</c:v>
                </c:pt>
                <c:pt idx="2438">
                  <c:v>606</c:v>
                </c:pt>
                <c:pt idx="2439">
                  <c:v>606</c:v>
                </c:pt>
                <c:pt idx="2440">
                  <c:v>607</c:v>
                </c:pt>
                <c:pt idx="2441">
                  <c:v>606</c:v>
                </c:pt>
                <c:pt idx="2442">
                  <c:v>604</c:v>
                </c:pt>
                <c:pt idx="2443">
                  <c:v>606</c:v>
                </c:pt>
                <c:pt idx="2444">
                  <c:v>605</c:v>
                </c:pt>
                <c:pt idx="2445">
                  <c:v>606</c:v>
                </c:pt>
                <c:pt idx="2446">
                  <c:v>607</c:v>
                </c:pt>
                <c:pt idx="2447">
                  <c:v>607</c:v>
                </c:pt>
                <c:pt idx="2448">
                  <c:v>608</c:v>
                </c:pt>
                <c:pt idx="2449">
                  <c:v>609</c:v>
                </c:pt>
                <c:pt idx="2450">
                  <c:v>608</c:v>
                </c:pt>
                <c:pt idx="2451">
                  <c:v>609</c:v>
                </c:pt>
                <c:pt idx="2452">
                  <c:v>610</c:v>
                </c:pt>
                <c:pt idx="2453">
                  <c:v>610</c:v>
                </c:pt>
                <c:pt idx="2454">
                  <c:v>610</c:v>
                </c:pt>
                <c:pt idx="2455">
                  <c:v>608</c:v>
                </c:pt>
                <c:pt idx="2456">
                  <c:v>602</c:v>
                </c:pt>
                <c:pt idx="2457">
                  <c:v>595</c:v>
                </c:pt>
                <c:pt idx="2458">
                  <c:v>570</c:v>
                </c:pt>
                <c:pt idx="2459">
                  <c:v>536</c:v>
                </c:pt>
                <c:pt idx="2460">
                  <c:v>505</c:v>
                </c:pt>
                <c:pt idx="2461">
                  <c:v>475</c:v>
                </c:pt>
                <c:pt idx="2462">
                  <c:v>454</c:v>
                </c:pt>
                <c:pt idx="2463">
                  <c:v>441</c:v>
                </c:pt>
                <c:pt idx="2464">
                  <c:v>434</c:v>
                </c:pt>
                <c:pt idx="2465">
                  <c:v>431</c:v>
                </c:pt>
                <c:pt idx="2466">
                  <c:v>428</c:v>
                </c:pt>
                <c:pt idx="2467">
                  <c:v>426</c:v>
                </c:pt>
                <c:pt idx="2468">
                  <c:v>423</c:v>
                </c:pt>
                <c:pt idx="2469">
                  <c:v>420</c:v>
                </c:pt>
                <c:pt idx="2470">
                  <c:v>417</c:v>
                </c:pt>
                <c:pt idx="2471">
                  <c:v>414</c:v>
                </c:pt>
                <c:pt idx="2472">
                  <c:v>414</c:v>
                </c:pt>
                <c:pt idx="2473">
                  <c:v>415</c:v>
                </c:pt>
                <c:pt idx="2474">
                  <c:v>410</c:v>
                </c:pt>
                <c:pt idx="2475">
                  <c:v>410</c:v>
                </c:pt>
                <c:pt idx="2476">
                  <c:v>411</c:v>
                </c:pt>
                <c:pt idx="2477">
                  <c:v>408</c:v>
                </c:pt>
                <c:pt idx="2478">
                  <c:v>407</c:v>
                </c:pt>
                <c:pt idx="2479">
                  <c:v>409</c:v>
                </c:pt>
                <c:pt idx="2480">
                  <c:v>409</c:v>
                </c:pt>
                <c:pt idx="2481">
                  <c:v>407</c:v>
                </c:pt>
                <c:pt idx="2482">
                  <c:v>409</c:v>
                </c:pt>
                <c:pt idx="2483">
                  <c:v>409</c:v>
                </c:pt>
                <c:pt idx="2484">
                  <c:v>408</c:v>
                </c:pt>
                <c:pt idx="2485">
                  <c:v>412</c:v>
                </c:pt>
                <c:pt idx="2486">
                  <c:v>410</c:v>
                </c:pt>
                <c:pt idx="2487">
                  <c:v>409</c:v>
                </c:pt>
                <c:pt idx="2488">
                  <c:v>414</c:v>
                </c:pt>
                <c:pt idx="2489">
                  <c:v>413</c:v>
                </c:pt>
                <c:pt idx="2490">
                  <c:v>412</c:v>
                </c:pt>
                <c:pt idx="2491">
                  <c:v>416</c:v>
                </c:pt>
                <c:pt idx="2492">
                  <c:v>418</c:v>
                </c:pt>
                <c:pt idx="2493">
                  <c:v>417</c:v>
                </c:pt>
                <c:pt idx="2494">
                  <c:v>420</c:v>
                </c:pt>
                <c:pt idx="2495">
                  <c:v>423</c:v>
                </c:pt>
                <c:pt idx="2496">
                  <c:v>420</c:v>
                </c:pt>
                <c:pt idx="2497">
                  <c:v>423</c:v>
                </c:pt>
                <c:pt idx="2498">
                  <c:v>425</c:v>
                </c:pt>
                <c:pt idx="2499">
                  <c:v>425</c:v>
                </c:pt>
                <c:pt idx="2500">
                  <c:v>426</c:v>
                </c:pt>
                <c:pt idx="2501">
                  <c:v>431</c:v>
                </c:pt>
                <c:pt idx="2502">
                  <c:v>429</c:v>
                </c:pt>
                <c:pt idx="2503">
                  <c:v>429</c:v>
                </c:pt>
                <c:pt idx="2504">
                  <c:v>428</c:v>
                </c:pt>
                <c:pt idx="2505">
                  <c:v>430</c:v>
                </c:pt>
                <c:pt idx="2506">
                  <c:v>429</c:v>
                </c:pt>
                <c:pt idx="2507">
                  <c:v>427</c:v>
                </c:pt>
                <c:pt idx="2508">
                  <c:v>426</c:v>
                </c:pt>
                <c:pt idx="2509">
                  <c:v>423</c:v>
                </c:pt>
                <c:pt idx="2510">
                  <c:v>422</c:v>
                </c:pt>
                <c:pt idx="2511">
                  <c:v>423</c:v>
                </c:pt>
                <c:pt idx="2512">
                  <c:v>420</c:v>
                </c:pt>
                <c:pt idx="2513">
                  <c:v>421</c:v>
                </c:pt>
                <c:pt idx="2514">
                  <c:v>421</c:v>
                </c:pt>
                <c:pt idx="2515">
                  <c:v>421</c:v>
                </c:pt>
                <c:pt idx="2516">
                  <c:v>418</c:v>
                </c:pt>
                <c:pt idx="2517">
                  <c:v>420</c:v>
                </c:pt>
                <c:pt idx="2518">
                  <c:v>419</c:v>
                </c:pt>
                <c:pt idx="2519">
                  <c:v>419</c:v>
                </c:pt>
                <c:pt idx="2520">
                  <c:v>420</c:v>
                </c:pt>
                <c:pt idx="2521">
                  <c:v>420</c:v>
                </c:pt>
                <c:pt idx="2522">
                  <c:v>419</c:v>
                </c:pt>
                <c:pt idx="2523">
                  <c:v>418</c:v>
                </c:pt>
                <c:pt idx="2524">
                  <c:v>418</c:v>
                </c:pt>
                <c:pt idx="2525">
                  <c:v>418</c:v>
                </c:pt>
                <c:pt idx="2526">
                  <c:v>417</c:v>
                </c:pt>
                <c:pt idx="2527">
                  <c:v>418</c:v>
                </c:pt>
                <c:pt idx="2528">
                  <c:v>416</c:v>
                </c:pt>
                <c:pt idx="2529">
                  <c:v>414</c:v>
                </c:pt>
                <c:pt idx="2530">
                  <c:v>417</c:v>
                </c:pt>
                <c:pt idx="2531">
                  <c:v>416</c:v>
                </c:pt>
                <c:pt idx="2532">
                  <c:v>415</c:v>
                </c:pt>
                <c:pt idx="2533">
                  <c:v>417</c:v>
                </c:pt>
                <c:pt idx="2534">
                  <c:v>417</c:v>
                </c:pt>
                <c:pt idx="2535">
                  <c:v>417</c:v>
                </c:pt>
                <c:pt idx="2536">
                  <c:v>419</c:v>
                </c:pt>
                <c:pt idx="2537">
                  <c:v>422</c:v>
                </c:pt>
                <c:pt idx="2538">
                  <c:v>422</c:v>
                </c:pt>
                <c:pt idx="2539">
                  <c:v>422</c:v>
                </c:pt>
                <c:pt idx="2540">
                  <c:v>426</c:v>
                </c:pt>
                <c:pt idx="2541">
                  <c:v>425</c:v>
                </c:pt>
                <c:pt idx="2542">
                  <c:v>424</c:v>
                </c:pt>
                <c:pt idx="2543">
                  <c:v>426</c:v>
                </c:pt>
                <c:pt idx="2544">
                  <c:v>425</c:v>
                </c:pt>
                <c:pt idx="2545">
                  <c:v>423</c:v>
                </c:pt>
                <c:pt idx="2546">
                  <c:v>426</c:v>
                </c:pt>
                <c:pt idx="2547">
                  <c:v>428</c:v>
                </c:pt>
                <c:pt idx="2548">
                  <c:v>425</c:v>
                </c:pt>
                <c:pt idx="2549">
                  <c:v>427</c:v>
                </c:pt>
                <c:pt idx="2550">
                  <c:v>428</c:v>
                </c:pt>
                <c:pt idx="2551">
                  <c:v>427</c:v>
                </c:pt>
                <c:pt idx="2552">
                  <c:v>428</c:v>
                </c:pt>
                <c:pt idx="2553">
                  <c:v>430</c:v>
                </c:pt>
                <c:pt idx="2554">
                  <c:v>430</c:v>
                </c:pt>
                <c:pt idx="2555">
                  <c:v>430</c:v>
                </c:pt>
                <c:pt idx="2556">
                  <c:v>432</c:v>
                </c:pt>
                <c:pt idx="2557">
                  <c:v>430</c:v>
                </c:pt>
                <c:pt idx="2558">
                  <c:v>431</c:v>
                </c:pt>
                <c:pt idx="2559">
                  <c:v>434</c:v>
                </c:pt>
                <c:pt idx="2560">
                  <c:v>431</c:v>
                </c:pt>
                <c:pt idx="2561">
                  <c:v>430</c:v>
                </c:pt>
                <c:pt idx="2562">
                  <c:v>433</c:v>
                </c:pt>
                <c:pt idx="2563">
                  <c:v>432</c:v>
                </c:pt>
                <c:pt idx="2564">
                  <c:v>431</c:v>
                </c:pt>
                <c:pt idx="2565">
                  <c:v>435</c:v>
                </c:pt>
                <c:pt idx="2566">
                  <c:v>434</c:v>
                </c:pt>
                <c:pt idx="2567">
                  <c:v>435</c:v>
                </c:pt>
                <c:pt idx="2568">
                  <c:v>436</c:v>
                </c:pt>
                <c:pt idx="2569">
                  <c:v>438</c:v>
                </c:pt>
                <c:pt idx="2570">
                  <c:v>436</c:v>
                </c:pt>
                <c:pt idx="2571">
                  <c:v>437</c:v>
                </c:pt>
                <c:pt idx="2572">
                  <c:v>439</c:v>
                </c:pt>
                <c:pt idx="2573">
                  <c:v>439</c:v>
                </c:pt>
                <c:pt idx="2574">
                  <c:v>439</c:v>
                </c:pt>
                <c:pt idx="2575">
                  <c:v>441</c:v>
                </c:pt>
                <c:pt idx="2576">
                  <c:v>441</c:v>
                </c:pt>
                <c:pt idx="2577">
                  <c:v>441</c:v>
                </c:pt>
                <c:pt idx="2578">
                  <c:v>443</c:v>
                </c:pt>
                <c:pt idx="2579">
                  <c:v>442</c:v>
                </c:pt>
                <c:pt idx="2580">
                  <c:v>441</c:v>
                </c:pt>
                <c:pt idx="2581">
                  <c:v>442</c:v>
                </c:pt>
                <c:pt idx="2582">
                  <c:v>442</c:v>
                </c:pt>
                <c:pt idx="2583">
                  <c:v>442</c:v>
                </c:pt>
                <c:pt idx="2584">
                  <c:v>441</c:v>
                </c:pt>
                <c:pt idx="2585">
                  <c:v>443</c:v>
                </c:pt>
                <c:pt idx="2586">
                  <c:v>443</c:v>
                </c:pt>
                <c:pt idx="2587">
                  <c:v>443</c:v>
                </c:pt>
                <c:pt idx="2588">
                  <c:v>446</c:v>
                </c:pt>
                <c:pt idx="2589">
                  <c:v>443</c:v>
                </c:pt>
                <c:pt idx="2590">
                  <c:v>444</c:v>
                </c:pt>
                <c:pt idx="2591">
                  <c:v>448</c:v>
                </c:pt>
                <c:pt idx="2592">
                  <c:v>447</c:v>
                </c:pt>
                <c:pt idx="2593">
                  <c:v>446</c:v>
                </c:pt>
                <c:pt idx="2594">
                  <c:v>447</c:v>
                </c:pt>
                <c:pt idx="2595">
                  <c:v>449</c:v>
                </c:pt>
                <c:pt idx="2596">
                  <c:v>448</c:v>
                </c:pt>
                <c:pt idx="2597">
                  <c:v>447</c:v>
                </c:pt>
                <c:pt idx="2598">
                  <c:v>449</c:v>
                </c:pt>
                <c:pt idx="2599">
                  <c:v>447</c:v>
                </c:pt>
                <c:pt idx="2600">
                  <c:v>445</c:v>
                </c:pt>
                <c:pt idx="2601">
                  <c:v>448</c:v>
                </c:pt>
                <c:pt idx="2602">
                  <c:v>448</c:v>
                </c:pt>
                <c:pt idx="2603">
                  <c:v>445</c:v>
                </c:pt>
                <c:pt idx="2604">
                  <c:v>448</c:v>
                </c:pt>
                <c:pt idx="2605">
                  <c:v>449</c:v>
                </c:pt>
                <c:pt idx="2606">
                  <c:v>446</c:v>
                </c:pt>
                <c:pt idx="2607">
                  <c:v>448</c:v>
                </c:pt>
                <c:pt idx="2608">
                  <c:v>448</c:v>
                </c:pt>
                <c:pt idx="2609">
                  <c:v>445</c:v>
                </c:pt>
                <c:pt idx="2610">
                  <c:v>444</c:v>
                </c:pt>
                <c:pt idx="2611">
                  <c:v>443</c:v>
                </c:pt>
                <c:pt idx="2612">
                  <c:v>441</c:v>
                </c:pt>
                <c:pt idx="2613">
                  <c:v>440</c:v>
                </c:pt>
                <c:pt idx="2614">
                  <c:v>439</c:v>
                </c:pt>
                <c:pt idx="2615">
                  <c:v>434</c:v>
                </c:pt>
                <c:pt idx="2616">
                  <c:v>434</c:v>
                </c:pt>
                <c:pt idx="2617">
                  <c:v>436</c:v>
                </c:pt>
                <c:pt idx="2618">
                  <c:v>433</c:v>
                </c:pt>
                <c:pt idx="2619">
                  <c:v>432</c:v>
                </c:pt>
                <c:pt idx="2620">
                  <c:v>433</c:v>
                </c:pt>
                <c:pt idx="2621">
                  <c:v>431</c:v>
                </c:pt>
                <c:pt idx="2622">
                  <c:v>431</c:v>
                </c:pt>
                <c:pt idx="2623">
                  <c:v>433</c:v>
                </c:pt>
                <c:pt idx="2624">
                  <c:v>431</c:v>
                </c:pt>
                <c:pt idx="2625">
                  <c:v>432</c:v>
                </c:pt>
                <c:pt idx="2626">
                  <c:v>435</c:v>
                </c:pt>
                <c:pt idx="2627">
                  <c:v>437</c:v>
                </c:pt>
                <c:pt idx="2628">
                  <c:v>436</c:v>
                </c:pt>
                <c:pt idx="2629">
                  <c:v>437</c:v>
                </c:pt>
                <c:pt idx="2630">
                  <c:v>438</c:v>
                </c:pt>
                <c:pt idx="2631">
                  <c:v>438</c:v>
                </c:pt>
                <c:pt idx="2632">
                  <c:v>437</c:v>
                </c:pt>
                <c:pt idx="2633">
                  <c:v>440</c:v>
                </c:pt>
                <c:pt idx="2634">
                  <c:v>439</c:v>
                </c:pt>
                <c:pt idx="2635">
                  <c:v>439</c:v>
                </c:pt>
                <c:pt idx="2636">
                  <c:v>440</c:v>
                </c:pt>
                <c:pt idx="2637">
                  <c:v>441</c:v>
                </c:pt>
                <c:pt idx="2638">
                  <c:v>441</c:v>
                </c:pt>
                <c:pt idx="2639">
                  <c:v>443</c:v>
                </c:pt>
                <c:pt idx="2640">
                  <c:v>446</c:v>
                </c:pt>
                <c:pt idx="2641">
                  <c:v>444</c:v>
                </c:pt>
                <c:pt idx="2642">
                  <c:v>446</c:v>
                </c:pt>
                <c:pt idx="2643">
                  <c:v>447</c:v>
                </c:pt>
                <c:pt idx="2644">
                  <c:v>446</c:v>
                </c:pt>
                <c:pt idx="2645">
                  <c:v>445</c:v>
                </c:pt>
                <c:pt idx="2646">
                  <c:v>449</c:v>
                </c:pt>
                <c:pt idx="2647">
                  <c:v>447</c:v>
                </c:pt>
                <c:pt idx="2648">
                  <c:v>444</c:v>
                </c:pt>
                <c:pt idx="2649">
                  <c:v>447</c:v>
                </c:pt>
                <c:pt idx="2650">
                  <c:v>446</c:v>
                </c:pt>
                <c:pt idx="2651">
                  <c:v>443</c:v>
                </c:pt>
                <c:pt idx="2652">
                  <c:v>445</c:v>
                </c:pt>
                <c:pt idx="2653">
                  <c:v>445</c:v>
                </c:pt>
                <c:pt idx="2654">
                  <c:v>442</c:v>
                </c:pt>
                <c:pt idx="2655">
                  <c:v>443</c:v>
                </c:pt>
                <c:pt idx="2656">
                  <c:v>446</c:v>
                </c:pt>
                <c:pt idx="2657">
                  <c:v>444</c:v>
                </c:pt>
                <c:pt idx="2658">
                  <c:v>444</c:v>
                </c:pt>
                <c:pt idx="2659">
                  <c:v>446</c:v>
                </c:pt>
                <c:pt idx="2660">
                  <c:v>445</c:v>
                </c:pt>
                <c:pt idx="2661">
                  <c:v>445</c:v>
                </c:pt>
                <c:pt idx="2662">
                  <c:v>449</c:v>
                </c:pt>
                <c:pt idx="2663">
                  <c:v>447</c:v>
                </c:pt>
                <c:pt idx="2664">
                  <c:v>446</c:v>
                </c:pt>
                <c:pt idx="2665">
                  <c:v>448</c:v>
                </c:pt>
                <c:pt idx="2666">
                  <c:v>447</c:v>
                </c:pt>
                <c:pt idx="2667">
                  <c:v>448</c:v>
                </c:pt>
                <c:pt idx="2668">
                  <c:v>448</c:v>
                </c:pt>
                <c:pt idx="2669">
                  <c:v>449</c:v>
                </c:pt>
                <c:pt idx="2670">
                  <c:v>446</c:v>
                </c:pt>
                <c:pt idx="2671">
                  <c:v>448</c:v>
                </c:pt>
                <c:pt idx="2672">
                  <c:v>447</c:v>
                </c:pt>
                <c:pt idx="2673">
                  <c:v>446</c:v>
                </c:pt>
                <c:pt idx="2674">
                  <c:v>446</c:v>
                </c:pt>
                <c:pt idx="2675">
                  <c:v>450</c:v>
                </c:pt>
                <c:pt idx="2676">
                  <c:v>447</c:v>
                </c:pt>
                <c:pt idx="2677">
                  <c:v>447</c:v>
                </c:pt>
                <c:pt idx="2678">
                  <c:v>449</c:v>
                </c:pt>
                <c:pt idx="2679">
                  <c:v>447</c:v>
                </c:pt>
                <c:pt idx="2680">
                  <c:v>448</c:v>
                </c:pt>
                <c:pt idx="2681">
                  <c:v>450</c:v>
                </c:pt>
                <c:pt idx="2682">
                  <c:v>450</c:v>
                </c:pt>
                <c:pt idx="2683">
                  <c:v>448</c:v>
                </c:pt>
                <c:pt idx="2684">
                  <c:v>448</c:v>
                </c:pt>
                <c:pt idx="2685">
                  <c:v>448</c:v>
                </c:pt>
                <c:pt idx="2686">
                  <c:v>448</c:v>
                </c:pt>
                <c:pt idx="2687">
                  <c:v>446</c:v>
                </c:pt>
                <c:pt idx="2688">
                  <c:v>448</c:v>
                </c:pt>
                <c:pt idx="2689">
                  <c:v>447</c:v>
                </c:pt>
                <c:pt idx="2690">
                  <c:v>444</c:v>
                </c:pt>
                <c:pt idx="2691">
                  <c:v>446</c:v>
                </c:pt>
                <c:pt idx="2692">
                  <c:v>446</c:v>
                </c:pt>
                <c:pt idx="2693">
                  <c:v>445</c:v>
                </c:pt>
                <c:pt idx="2694">
                  <c:v>449</c:v>
                </c:pt>
                <c:pt idx="2695">
                  <c:v>448</c:v>
                </c:pt>
                <c:pt idx="2696">
                  <c:v>447</c:v>
                </c:pt>
                <c:pt idx="2697">
                  <c:v>451</c:v>
                </c:pt>
                <c:pt idx="2698">
                  <c:v>459</c:v>
                </c:pt>
                <c:pt idx="2699">
                  <c:v>469</c:v>
                </c:pt>
                <c:pt idx="2700">
                  <c:v>490</c:v>
                </c:pt>
                <c:pt idx="2701">
                  <c:v>517</c:v>
                </c:pt>
                <c:pt idx="2702">
                  <c:v>540</c:v>
                </c:pt>
                <c:pt idx="2703">
                  <c:v>556</c:v>
                </c:pt>
                <c:pt idx="2704">
                  <c:v>570</c:v>
                </c:pt>
                <c:pt idx="2705">
                  <c:v>575</c:v>
                </c:pt>
                <c:pt idx="2706">
                  <c:v>577</c:v>
                </c:pt>
                <c:pt idx="2707">
                  <c:v>582</c:v>
                </c:pt>
                <c:pt idx="2708">
                  <c:v>581</c:v>
                </c:pt>
                <c:pt idx="2709">
                  <c:v>579</c:v>
                </c:pt>
                <c:pt idx="2710">
                  <c:v>584</c:v>
                </c:pt>
                <c:pt idx="2711">
                  <c:v>589</c:v>
                </c:pt>
                <c:pt idx="2712">
                  <c:v>588</c:v>
                </c:pt>
                <c:pt idx="2713">
                  <c:v>591</c:v>
                </c:pt>
                <c:pt idx="2714">
                  <c:v>593</c:v>
                </c:pt>
                <c:pt idx="2715">
                  <c:v>593</c:v>
                </c:pt>
                <c:pt idx="2716">
                  <c:v>594</c:v>
                </c:pt>
                <c:pt idx="2717">
                  <c:v>594</c:v>
                </c:pt>
                <c:pt idx="2718">
                  <c:v>595</c:v>
                </c:pt>
                <c:pt idx="2719">
                  <c:v>595</c:v>
                </c:pt>
                <c:pt idx="2720">
                  <c:v>597</c:v>
                </c:pt>
                <c:pt idx="2721">
                  <c:v>598</c:v>
                </c:pt>
                <c:pt idx="2722">
                  <c:v>598</c:v>
                </c:pt>
                <c:pt idx="2723">
                  <c:v>598</c:v>
                </c:pt>
                <c:pt idx="2724">
                  <c:v>598</c:v>
                </c:pt>
                <c:pt idx="2725">
                  <c:v>598</c:v>
                </c:pt>
                <c:pt idx="2726">
                  <c:v>600</c:v>
                </c:pt>
                <c:pt idx="2727">
                  <c:v>599</c:v>
                </c:pt>
                <c:pt idx="2728">
                  <c:v>599</c:v>
                </c:pt>
                <c:pt idx="2729">
                  <c:v>600</c:v>
                </c:pt>
                <c:pt idx="2730">
                  <c:v>600</c:v>
                </c:pt>
                <c:pt idx="2731">
                  <c:v>601</c:v>
                </c:pt>
                <c:pt idx="2732">
                  <c:v>601</c:v>
                </c:pt>
                <c:pt idx="2733">
                  <c:v>602</c:v>
                </c:pt>
                <c:pt idx="2734">
                  <c:v>603</c:v>
                </c:pt>
                <c:pt idx="2735">
                  <c:v>603</c:v>
                </c:pt>
                <c:pt idx="2736">
                  <c:v>604</c:v>
                </c:pt>
                <c:pt idx="2737">
                  <c:v>603</c:v>
                </c:pt>
                <c:pt idx="2738">
                  <c:v>604</c:v>
                </c:pt>
                <c:pt idx="2739">
                  <c:v>605</c:v>
                </c:pt>
                <c:pt idx="2740">
                  <c:v>603</c:v>
                </c:pt>
                <c:pt idx="2741">
                  <c:v>597</c:v>
                </c:pt>
                <c:pt idx="2742">
                  <c:v>581</c:v>
                </c:pt>
                <c:pt idx="2743">
                  <c:v>559</c:v>
                </c:pt>
                <c:pt idx="2744">
                  <c:v>535</c:v>
                </c:pt>
                <c:pt idx="2745">
                  <c:v>522</c:v>
                </c:pt>
                <c:pt idx="2746">
                  <c:v>507</c:v>
                </c:pt>
                <c:pt idx="2747">
                  <c:v>492</c:v>
                </c:pt>
                <c:pt idx="2748">
                  <c:v>478</c:v>
                </c:pt>
                <c:pt idx="2749">
                  <c:v>470</c:v>
                </c:pt>
                <c:pt idx="2750">
                  <c:v>465</c:v>
                </c:pt>
                <c:pt idx="2751">
                  <c:v>459</c:v>
                </c:pt>
                <c:pt idx="2752">
                  <c:v>455</c:v>
                </c:pt>
                <c:pt idx="2753">
                  <c:v>453</c:v>
                </c:pt>
                <c:pt idx="2754">
                  <c:v>451</c:v>
                </c:pt>
                <c:pt idx="2755">
                  <c:v>447</c:v>
                </c:pt>
                <c:pt idx="2756">
                  <c:v>448</c:v>
                </c:pt>
                <c:pt idx="2757">
                  <c:v>446</c:v>
                </c:pt>
                <c:pt idx="2758">
                  <c:v>447</c:v>
                </c:pt>
                <c:pt idx="2759">
                  <c:v>451</c:v>
                </c:pt>
                <c:pt idx="2760">
                  <c:v>453</c:v>
                </c:pt>
                <c:pt idx="2761">
                  <c:v>450</c:v>
                </c:pt>
                <c:pt idx="2762">
                  <c:v>453</c:v>
                </c:pt>
                <c:pt idx="2763">
                  <c:v>453</c:v>
                </c:pt>
                <c:pt idx="2764">
                  <c:v>452</c:v>
                </c:pt>
                <c:pt idx="2765">
                  <c:v>456</c:v>
                </c:pt>
                <c:pt idx="2766">
                  <c:v>455</c:v>
                </c:pt>
                <c:pt idx="2767">
                  <c:v>457</c:v>
                </c:pt>
                <c:pt idx="2768">
                  <c:v>458</c:v>
                </c:pt>
                <c:pt idx="2769">
                  <c:v>460</c:v>
                </c:pt>
                <c:pt idx="2770">
                  <c:v>460</c:v>
                </c:pt>
                <c:pt idx="2771">
                  <c:v>463</c:v>
                </c:pt>
                <c:pt idx="2772">
                  <c:v>466</c:v>
                </c:pt>
                <c:pt idx="2773">
                  <c:v>467</c:v>
                </c:pt>
                <c:pt idx="2774">
                  <c:v>468</c:v>
                </c:pt>
                <c:pt idx="2775">
                  <c:v>470</c:v>
                </c:pt>
                <c:pt idx="2776">
                  <c:v>469</c:v>
                </c:pt>
                <c:pt idx="2777">
                  <c:v>468</c:v>
                </c:pt>
                <c:pt idx="2778">
                  <c:v>471</c:v>
                </c:pt>
                <c:pt idx="2779">
                  <c:v>469</c:v>
                </c:pt>
                <c:pt idx="2780">
                  <c:v>469</c:v>
                </c:pt>
                <c:pt idx="2781">
                  <c:v>471</c:v>
                </c:pt>
                <c:pt idx="2782">
                  <c:v>468</c:v>
                </c:pt>
                <c:pt idx="2783">
                  <c:v>468</c:v>
                </c:pt>
                <c:pt idx="2784">
                  <c:v>468</c:v>
                </c:pt>
                <c:pt idx="2785">
                  <c:v>468</c:v>
                </c:pt>
                <c:pt idx="2786">
                  <c:v>468</c:v>
                </c:pt>
                <c:pt idx="2787">
                  <c:v>468</c:v>
                </c:pt>
                <c:pt idx="2788">
                  <c:v>468</c:v>
                </c:pt>
                <c:pt idx="2789">
                  <c:v>467</c:v>
                </c:pt>
                <c:pt idx="2790">
                  <c:v>467</c:v>
                </c:pt>
                <c:pt idx="2791">
                  <c:v>467</c:v>
                </c:pt>
                <c:pt idx="2792">
                  <c:v>467</c:v>
                </c:pt>
                <c:pt idx="2793">
                  <c:v>467</c:v>
                </c:pt>
                <c:pt idx="2794">
                  <c:v>467</c:v>
                </c:pt>
                <c:pt idx="2795">
                  <c:v>467</c:v>
                </c:pt>
                <c:pt idx="2796">
                  <c:v>468</c:v>
                </c:pt>
                <c:pt idx="2797">
                  <c:v>471</c:v>
                </c:pt>
                <c:pt idx="2798">
                  <c:v>470</c:v>
                </c:pt>
                <c:pt idx="2799">
                  <c:v>472</c:v>
                </c:pt>
                <c:pt idx="2800">
                  <c:v>472</c:v>
                </c:pt>
                <c:pt idx="2801">
                  <c:v>474</c:v>
                </c:pt>
                <c:pt idx="2802">
                  <c:v>476</c:v>
                </c:pt>
                <c:pt idx="2803">
                  <c:v>472</c:v>
                </c:pt>
                <c:pt idx="2804">
                  <c:v>475</c:v>
                </c:pt>
                <c:pt idx="2805">
                  <c:v>475</c:v>
                </c:pt>
                <c:pt idx="2806">
                  <c:v>473</c:v>
                </c:pt>
                <c:pt idx="2807">
                  <c:v>475</c:v>
                </c:pt>
                <c:pt idx="2808">
                  <c:v>475</c:v>
                </c:pt>
                <c:pt idx="2809">
                  <c:v>473</c:v>
                </c:pt>
                <c:pt idx="2810">
                  <c:v>474</c:v>
                </c:pt>
                <c:pt idx="2811">
                  <c:v>475</c:v>
                </c:pt>
                <c:pt idx="2812">
                  <c:v>475</c:v>
                </c:pt>
                <c:pt idx="2813">
                  <c:v>477</c:v>
                </c:pt>
                <c:pt idx="2814">
                  <c:v>478</c:v>
                </c:pt>
                <c:pt idx="2815">
                  <c:v>477</c:v>
                </c:pt>
                <c:pt idx="2816">
                  <c:v>476</c:v>
                </c:pt>
                <c:pt idx="2817">
                  <c:v>480</c:v>
                </c:pt>
                <c:pt idx="2818">
                  <c:v>477</c:v>
                </c:pt>
                <c:pt idx="2819">
                  <c:v>478</c:v>
                </c:pt>
                <c:pt idx="2820">
                  <c:v>479</c:v>
                </c:pt>
                <c:pt idx="2821">
                  <c:v>479</c:v>
                </c:pt>
                <c:pt idx="2822">
                  <c:v>477</c:v>
                </c:pt>
                <c:pt idx="2823">
                  <c:v>480</c:v>
                </c:pt>
                <c:pt idx="2824">
                  <c:v>480</c:v>
                </c:pt>
                <c:pt idx="2825">
                  <c:v>478</c:v>
                </c:pt>
                <c:pt idx="2826">
                  <c:v>480</c:v>
                </c:pt>
                <c:pt idx="2827">
                  <c:v>479</c:v>
                </c:pt>
                <c:pt idx="2828">
                  <c:v>477</c:v>
                </c:pt>
                <c:pt idx="2829">
                  <c:v>479</c:v>
                </c:pt>
                <c:pt idx="2830">
                  <c:v>478</c:v>
                </c:pt>
                <c:pt idx="2831">
                  <c:v>477</c:v>
                </c:pt>
                <c:pt idx="2832">
                  <c:v>478</c:v>
                </c:pt>
                <c:pt idx="2833">
                  <c:v>481</c:v>
                </c:pt>
                <c:pt idx="2834">
                  <c:v>479</c:v>
                </c:pt>
                <c:pt idx="2835">
                  <c:v>478</c:v>
                </c:pt>
                <c:pt idx="2836">
                  <c:v>480</c:v>
                </c:pt>
                <c:pt idx="2837">
                  <c:v>479</c:v>
                </c:pt>
                <c:pt idx="2838">
                  <c:v>479</c:v>
                </c:pt>
                <c:pt idx="2839">
                  <c:v>481</c:v>
                </c:pt>
                <c:pt idx="2840">
                  <c:v>480</c:v>
                </c:pt>
                <c:pt idx="2841">
                  <c:v>478</c:v>
                </c:pt>
                <c:pt idx="2842">
                  <c:v>480</c:v>
                </c:pt>
                <c:pt idx="2843">
                  <c:v>478</c:v>
                </c:pt>
                <c:pt idx="2844">
                  <c:v>479</c:v>
                </c:pt>
                <c:pt idx="2845">
                  <c:v>480</c:v>
                </c:pt>
                <c:pt idx="2846">
                  <c:v>478</c:v>
                </c:pt>
                <c:pt idx="2847">
                  <c:v>477</c:v>
                </c:pt>
                <c:pt idx="2848">
                  <c:v>477</c:v>
                </c:pt>
                <c:pt idx="2849">
                  <c:v>478</c:v>
                </c:pt>
                <c:pt idx="2850">
                  <c:v>478</c:v>
                </c:pt>
                <c:pt idx="2851">
                  <c:v>479</c:v>
                </c:pt>
                <c:pt idx="2852">
                  <c:v>482</c:v>
                </c:pt>
                <c:pt idx="2853">
                  <c:v>481</c:v>
                </c:pt>
                <c:pt idx="2854">
                  <c:v>480</c:v>
                </c:pt>
                <c:pt idx="2855">
                  <c:v>483</c:v>
                </c:pt>
                <c:pt idx="2856">
                  <c:v>480</c:v>
                </c:pt>
                <c:pt idx="2857">
                  <c:v>480</c:v>
                </c:pt>
                <c:pt idx="2858">
                  <c:v>479</c:v>
                </c:pt>
                <c:pt idx="2859">
                  <c:v>479</c:v>
                </c:pt>
                <c:pt idx="2860">
                  <c:v>481</c:v>
                </c:pt>
                <c:pt idx="2861">
                  <c:v>479</c:v>
                </c:pt>
                <c:pt idx="2862">
                  <c:v>481</c:v>
                </c:pt>
                <c:pt idx="2863">
                  <c:v>480</c:v>
                </c:pt>
                <c:pt idx="2864">
                  <c:v>480</c:v>
                </c:pt>
                <c:pt idx="2865">
                  <c:v>481</c:v>
                </c:pt>
                <c:pt idx="2866">
                  <c:v>480</c:v>
                </c:pt>
                <c:pt idx="2867">
                  <c:v>480</c:v>
                </c:pt>
                <c:pt idx="2868">
                  <c:v>481</c:v>
                </c:pt>
                <c:pt idx="2869">
                  <c:v>481</c:v>
                </c:pt>
                <c:pt idx="2870">
                  <c:v>480</c:v>
                </c:pt>
                <c:pt idx="2871">
                  <c:v>481</c:v>
                </c:pt>
                <c:pt idx="2872">
                  <c:v>481</c:v>
                </c:pt>
                <c:pt idx="2873">
                  <c:v>481</c:v>
                </c:pt>
                <c:pt idx="2874">
                  <c:v>479</c:v>
                </c:pt>
                <c:pt idx="2875">
                  <c:v>482</c:v>
                </c:pt>
                <c:pt idx="2876">
                  <c:v>485</c:v>
                </c:pt>
                <c:pt idx="2877">
                  <c:v>490</c:v>
                </c:pt>
                <c:pt idx="2878">
                  <c:v>506</c:v>
                </c:pt>
                <c:pt idx="2879">
                  <c:v>524</c:v>
                </c:pt>
                <c:pt idx="2880">
                  <c:v>547</c:v>
                </c:pt>
                <c:pt idx="2881">
                  <c:v>569</c:v>
                </c:pt>
                <c:pt idx="2882">
                  <c:v>586</c:v>
                </c:pt>
                <c:pt idx="2883">
                  <c:v>602</c:v>
                </c:pt>
                <c:pt idx="2884">
                  <c:v>612</c:v>
                </c:pt>
                <c:pt idx="2885">
                  <c:v>615</c:v>
                </c:pt>
                <c:pt idx="2886">
                  <c:v>614</c:v>
                </c:pt>
                <c:pt idx="2887">
                  <c:v>614</c:v>
                </c:pt>
                <c:pt idx="2888">
                  <c:v>616</c:v>
                </c:pt>
                <c:pt idx="2889">
                  <c:v>615</c:v>
                </c:pt>
                <c:pt idx="2890">
                  <c:v>617</c:v>
                </c:pt>
                <c:pt idx="2891">
                  <c:v>620</c:v>
                </c:pt>
                <c:pt idx="2892">
                  <c:v>617</c:v>
                </c:pt>
                <c:pt idx="2893">
                  <c:v>615</c:v>
                </c:pt>
                <c:pt idx="2894">
                  <c:v>619</c:v>
                </c:pt>
                <c:pt idx="2895">
                  <c:v>617</c:v>
                </c:pt>
                <c:pt idx="2896">
                  <c:v>614</c:v>
                </c:pt>
                <c:pt idx="2897">
                  <c:v>619</c:v>
                </c:pt>
                <c:pt idx="2898">
                  <c:v>617</c:v>
                </c:pt>
                <c:pt idx="2899">
                  <c:v>617</c:v>
                </c:pt>
                <c:pt idx="2900">
                  <c:v>620</c:v>
                </c:pt>
                <c:pt idx="2901">
                  <c:v>620</c:v>
                </c:pt>
                <c:pt idx="2902">
                  <c:v>620</c:v>
                </c:pt>
                <c:pt idx="2903">
                  <c:v>621</c:v>
                </c:pt>
                <c:pt idx="2904">
                  <c:v>623</c:v>
                </c:pt>
                <c:pt idx="2905">
                  <c:v>620</c:v>
                </c:pt>
                <c:pt idx="2906">
                  <c:v>620</c:v>
                </c:pt>
                <c:pt idx="2907">
                  <c:v>622</c:v>
                </c:pt>
                <c:pt idx="2908">
                  <c:v>622</c:v>
                </c:pt>
                <c:pt idx="2909">
                  <c:v>620</c:v>
                </c:pt>
                <c:pt idx="2910">
                  <c:v>622</c:v>
                </c:pt>
                <c:pt idx="2911">
                  <c:v>621</c:v>
                </c:pt>
                <c:pt idx="2912">
                  <c:v>620</c:v>
                </c:pt>
                <c:pt idx="2913">
                  <c:v>622</c:v>
                </c:pt>
                <c:pt idx="2914">
                  <c:v>621</c:v>
                </c:pt>
                <c:pt idx="2915">
                  <c:v>621</c:v>
                </c:pt>
                <c:pt idx="2916">
                  <c:v>622</c:v>
                </c:pt>
                <c:pt idx="2917">
                  <c:v>623</c:v>
                </c:pt>
                <c:pt idx="2918">
                  <c:v>622</c:v>
                </c:pt>
                <c:pt idx="2919">
                  <c:v>622</c:v>
                </c:pt>
                <c:pt idx="2920">
                  <c:v>624</c:v>
                </c:pt>
                <c:pt idx="2921">
                  <c:v>624</c:v>
                </c:pt>
                <c:pt idx="2922">
                  <c:v>623</c:v>
                </c:pt>
                <c:pt idx="2923">
                  <c:v>625</c:v>
                </c:pt>
                <c:pt idx="2924">
                  <c:v>625</c:v>
                </c:pt>
                <c:pt idx="2925">
                  <c:v>623</c:v>
                </c:pt>
                <c:pt idx="2926">
                  <c:v>625</c:v>
                </c:pt>
                <c:pt idx="2927">
                  <c:v>625</c:v>
                </c:pt>
                <c:pt idx="2928">
                  <c:v>625</c:v>
                </c:pt>
                <c:pt idx="2929">
                  <c:v>626</c:v>
                </c:pt>
                <c:pt idx="2930">
                  <c:v>626</c:v>
                </c:pt>
                <c:pt idx="2931">
                  <c:v>626</c:v>
                </c:pt>
                <c:pt idx="2932">
                  <c:v>626</c:v>
                </c:pt>
                <c:pt idx="2933">
                  <c:v>627</c:v>
                </c:pt>
                <c:pt idx="2934">
                  <c:v>625</c:v>
                </c:pt>
                <c:pt idx="2935">
                  <c:v>625</c:v>
                </c:pt>
                <c:pt idx="2936">
                  <c:v>626</c:v>
                </c:pt>
                <c:pt idx="2937">
                  <c:v>626</c:v>
                </c:pt>
                <c:pt idx="2938">
                  <c:v>625</c:v>
                </c:pt>
                <c:pt idx="2939">
                  <c:v>627</c:v>
                </c:pt>
                <c:pt idx="2940">
                  <c:v>626</c:v>
                </c:pt>
                <c:pt idx="2941">
                  <c:v>625</c:v>
                </c:pt>
                <c:pt idx="2942">
                  <c:v>628</c:v>
                </c:pt>
                <c:pt idx="2943">
                  <c:v>628</c:v>
                </c:pt>
                <c:pt idx="2944">
                  <c:v>626</c:v>
                </c:pt>
                <c:pt idx="2945">
                  <c:v>628</c:v>
                </c:pt>
                <c:pt idx="2946">
                  <c:v>627</c:v>
                </c:pt>
                <c:pt idx="2947">
                  <c:v>626</c:v>
                </c:pt>
                <c:pt idx="2948">
                  <c:v>627</c:v>
                </c:pt>
                <c:pt idx="2949">
                  <c:v>626</c:v>
                </c:pt>
                <c:pt idx="2950">
                  <c:v>626</c:v>
                </c:pt>
                <c:pt idx="2951">
                  <c:v>625</c:v>
                </c:pt>
                <c:pt idx="2952">
                  <c:v>627</c:v>
                </c:pt>
                <c:pt idx="2953">
                  <c:v>626</c:v>
                </c:pt>
                <c:pt idx="2954">
                  <c:v>626</c:v>
                </c:pt>
                <c:pt idx="2955">
                  <c:v>628</c:v>
                </c:pt>
                <c:pt idx="2956">
                  <c:v>627</c:v>
                </c:pt>
                <c:pt idx="2957">
                  <c:v>627</c:v>
                </c:pt>
                <c:pt idx="2958">
                  <c:v>627</c:v>
                </c:pt>
                <c:pt idx="2959">
                  <c:v>627</c:v>
                </c:pt>
                <c:pt idx="2960">
                  <c:v>626</c:v>
                </c:pt>
                <c:pt idx="2961">
                  <c:v>626</c:v>
                </c:pt>
                <c:pt idx="2962">
                  <c:v>628</c:v>
                </c:pt>
                <c:pt idx="2963">
                  <c:v>628</c:v>
                </c:pt>
                <c:pt idx="2964">
                  <c:v>627</c:v>
                </c:pt>
                <c:pt idx="2965">
                  <c:v>628</c:v>
                </c:pt>
                <c:pt idx="2966">
                  <c:v>628</c:v>
                </c:pt>
                <c:pt idx="2967">
                  <c:v>627</c:v>
                </c:pt>
                <c:pt idx="2968">
                  <c:v>629</c:v>
                </c:pt>
                <c:pt idx="2969">
                  <c:v>629</c:v>
                </c:pt>
                <c:pt idx="2970">
                  <c:v>628</c:v>
                </c:pt>
                <c:pt idx="2971">
                  <c:v>630</c:v>
                </c:pt>
                <c:pt idx="2972">
                  <c:v>629</c:v>
                </c:pt>
                <c:pt idx="2973">
                  <c:v>630</c:v>
                </c:pt>
                <c:pt idx="2974">
                  <c:v>628</c:v>
                </c:pt>
                <c:pt idx="2975">
                  <c:v>629</c:v>
                </c:pt>
                <c:pt idx="2976">
                  <c:v>626</c:v>
                </c:pt>
                <c:pt idx="2977">
                  <c:v>628</c:v>
                </c:pt>
                <c:pt idx="2978">
                  <c:v>628</c:v>
                </c:pt>
                <c:pt idx="2979">
                  <c:v>627</c:v>
                </c:pt>
                <c:pt idx="2980">
                  <c:v>627</c:v>
                </c:pt>
                <c:pt idx="2981">
                  <c:v>631</c:v>
                </c:pt>
                <c:pt idx="2982">
                  <c:v>630</c:v>
                </c:pt>
                <c:pt idx="2983">
                  <c:v>630</c:v>
                </c:pt>
                <c:pt idx="2984">
                  <c:v>633</c:v>
                </c:pt>
                <c:pt idx="2985">
                  <c:v>630</c:v>
                </c:pt>
                <c:pt idx="2986">
                  <c:v>630</c:v>
                </c:pt>
                <c:pt idx="2987">
                  <c:v>630</c:v>
                </c:pt>
                <c:pt idx="2988">
                  <c:v>627</c:v>
                </c:pt>
                <c:pt idx="2989">
                  <c:v>628</c:v>
                </c:pt>
                <c:pt idx="2990">
                  <c:v>628</c:v>
                </c:pt>
                <c:pt idx="2991">
                  <c:v>628</c:v>
                </c:pt>
                <c:pt idx="2992">
                  <c:v>628</c:v>
                </c:pt>
                <c:pt idx="2993">
                  <c:v>627</c:v>
                </c:pt>
                <c:pt idx="2994">
                  <c:v>628</c:v>
                </c:pt>
                <c:pt idx="2995">
                  <c:v>630</c:v>
                </c:pt>
                <c:pt idx="2996">
                  <c:v>627</c:v>
                </c:pt>
                <c:pt idx="2997">
                  <c:v>626</c:v>
                </c:pt>
                <c:pt idx="2998">
                  <c:v>624</c:v>
                </c:pt>
                <c:pt idx="2999">
                  <c:v>622</c:v>
                </c:pt>
                <c:pt idx="3000">
                  <c:v>622</c:v>
                </c:pt>
                <c:pt idx="3001">
                  <c:v>621</c:v>
                </c:pt>
                <c:pt idx="3002">
                  <c:v>622</c:v>
                </c:pt>
                <c:pt idx="3003">
                  <c:v>621</c:v>
                </c:pt>
                <c:pt idx="3004">
                  <c:v>621</c:v>
                </c:pt>
                <c:pt idx="3005">
                  <c:v>621</c:v>
                </c:pt>
                <c:pt idx="3006">
                  <c:v>622</c:v>
                </c:pt>
                <c:pt idx="3007">
                  <c:v>625</c:v>
                </c:pt>
                <c:pt idx="3008">
                  <c:v>624</c:v>
                </c:pt>
                <c:pt idx="3009">
                  <c:v>625</c:v>
                </c:pt>
                <c:pt idx="3010">
                  <c:v>625</c:v>
                </c:pt>
                <c:pt idx="3011">
                  <c:v>624</c:v>
                </c:pt>
                <c:pt idx="3012">
                  <c:v>622</c:v>
                </c:pt>
                <c:pt idx="3013">
                  <c:v>624</c:v>
                </c:pt>
                <c:pt idx="3014">
                  <c:v>623</c:v>
                </c:pt>
                <c:pt idx="3015">
                  <c:v>622</c:v>
                </c:pt>
                <c:pt idx="3016">
                  <c:v>625</c:v>
                </c:pt>
                <c:pt idx="3017">
                  <c:v>624</c:v>
                </c:pt>
                <c:pt idx="3018">
                  <c:v>623</c:v>
                </c:pt>
                <c:pt idx="3019">
                  <c:v>624</c:v>
                </c:pt>
                <c:pt idx="3020">
                  <c:v>626</c:v>
                </c:pt>
                <c:pt idx="3021">
                  <c:v>625</c:v>
                </c:pt>
                <c:pt idx="3022">
                  <c:v>626</c:v>
                </c:pt>
                <c:pt idx="3023">
                  <c:v>627</c:v>
                </c:pt>
                <c:pt idx="3024">
                  <c:v>626</c:v>
                </c:pt>
                <c:pt idx="3025">
                  <c:v>625</c:v>
                </c:pt>
                <c:pt idx="3026">
                  <c:v>627</c:v>
                </c:pt>
                <c:pt idx="3027">
                  <c:v>626</c:v>
                </c:pt>
                <c:pt idx="3028">
                  <c:v>625</c:v>
                </c:pt>
                <c:pt idx="3029">
                  <c:v>626</c:v>
                </c:pt>
                <c:pt idx="3030">
                  <c:v>626</c:v>
                </c:pt>
                <c:pt idx="3031">
                  <c:v>624</c:v>
                </c:pt>
                <c:pt idx="3032">
                  <c:v>627</c:v>
                </c:pt>
                <c:pt idx="3033">
                  <c:v>626</c:v>
                </c:pt>
                <c:pt idx="3034">
                  <c:v>626</c:v>
                </c:pt>
                <c:pt idx="3035">
                  <c:v>625</c:v>
                </c:pt>
                <c:pt idx="3036">
                  <c:v>625</c:v>
                </c:pt>
                <c:pt idx="3037">
                  <c:v>626</c:v>
                </c:pt>
                <c:pt idx="3038">
                  <c:v>626</c:v>
                </c:pt>
                <c:pt idx="3039">
                  <c:v>626</c:v>
                </c:pt>
                <c:pt idx="3040">
                  <c:v>625</c:v>
                </c:pt>
                <c:pt idx="3041">
                  <c:v>624</c:v>
                </c:pt>
                <c:pt idx="3042">
                  <c:v>626</c:v>
                </c:pt>
                <c:pt idx="3043">
                  <c:v>626</c:v>
                </c:pt>
                <c:pt idx="3044">
                  <c:v>626</c:v>
                </c:pt>
                <c:pt idx="3045">
                  <c:v>626</c:v>
                </c:pt>
                <c:pt idx="3046">
                  <c:v>625</c:v>
                </c:pt>
                <c:pt idx="3047">
                  <c:v>627</c:v>
                </c:pt>
                <c:pt idx="3048">
                  <c:v>626</c:v>
                </c:pt>
                <c:pt idx="3049">
                  <c:v>627</c:v>
                </c:pt>
                <c:pt idx="3050">
                  <c:v>626</c:v>
                </c:pt>
                <c:pt idx="3051">
                  <c:v>625</c:v>
                </c:pt>
                <c:pt idx="3052">
                  <c:v>625</c:v>
                </c:pt>
                <c:pt idx="3053">
                  <c:v>625</c:v>
                </c:pt>
                <c:pt idx="3054">
                  <c:v>624</c:v>
                </c:pt>
                <c:pt idx="3055">
                  <c:v>626</c:v>
                </c:pt>
                <c:pt idx="3056">
                  <c:v>626</c:v>
                </c:pt>
                <c:pt idx="3057">
                  <c:v>624</c:v>
                </c:pt>
                <c:pt idx="3058">
                  <c:v>623</c:v>
                </c:pt>
                <c:pt idx="3059">
                  <c:v>621</c:v>
                </c:pt>
                <c:pt idx="3060">
                  <c:v>615</c:v>
                </c:pt>
                <c:pt idx="3061">
                  <c:v>601</c:v>
                </c:pt>
                <c:pt idx="3062">
                  <c:v>580</c:v>
                </c:pt>
                <c:pt idx="3063">
                  <c:v>554</c:v>
                </c:pt>
                <c:pt idx="3064">
                  <c:v>534</c:v>
                </c:pt>
                <c:pt idx="3065">
                  <c:v>519</c:v>
                </c:pt>
                <c:pt idx="3066">
                  <c:v>502</c:v>
                </c:pt>
                <c:pt idx="3067">
                  <c:v>484</c:v>
                </c:pt>
                <c:pt idx="3068">
                  <c:v>473</c:v>
                </c:pt>
                <c:pt idx="3069">
                  <c:v>460</c:v>
                </c:pt>
                <c:pt idx="3070">
                  <c:v>450</c:v>
                </c:pt>
                <c:pt idx="3071">
                  <c:v>446</c:v>
                </c:pt>
                <c:pt idx="3072">
                  <c:v>439</c:v>
                </c:pt>
                <c:pt idx="3073">
                  <c:v>434</c:v>
                </c:pt>
                <c:pt idx="3074">
                  <c:v>433</c:v>
                </c:pt>
                <c:pt idx="3075">
                  <c:v>429</c:v>
                </c:pt>
                <c:pt idx="3076">
                  <c:v>424</c:v>
                </c:pt>
                <c:pt idx="3077">
                  <c:v>423</c:v>
                </c:pt>
                <c:pt idx="3078">
                  <c:v>420</c:v>
                </c:pt>
                <c:pt idx="3079">
                  <c:v>415</c:v>
                </c:pt>
                <c:pt idx="3080">
                  <c:v>412</c:v>
                </c:pt>
                <c:pt idx="3081">
                  <c:v>413</c:v>
                </c:pt>
                <c:pt idx="3082">
                  <c:v>410</c:v>
                </c:pt>
                <c:pt idx="3083">
                  <c:v>410</c:v>
                </c:pt>
                <c:pt idx="3084">
                  <c:v>411</c:v>
                </c:pt>
                <c:pt idx="3085">
                  <c:v>409</c:v>
                </c:pt>
                <c:pt idx="3086">
                  <c:v>409</c:v>
                </c:pt>
                <c:pt idx="3087">
                  <c:v>412</c:v>
                </c:pt>
                <c:pt idx="3088">
                  <c:v>411</c:v>
                </c:pt>
                <c:pt idx="3089">
                  <c:v>412</c:v>
                </c:pt>
                <c:pt idx="3090">
                  <c:v>412</c:v>
                </c:pt>
                <c:pt idx="3091">
                  <c:v>412</c:v>
                </c:pt>
                <c:pt idx="3092">
                  <c:v>411</c:v>
                </c:pt>
                <c:pt idx="3093">
                  <c:v>411</c:v>
                </c:pt>
                <c:pt idx="3094">
                  <c:v>410</c:v>
                </c:pt>
                <c:pt idx="3095">
                  <c:v>410</c:v>
                </c:pt>
                <c:pt idx="3096">
                  <c:v>409</c:v>
                </c:pt>
                <c:pt idx="3097">
                  <c:v>411</c:v>
                </c:pt>
                <c:pt idx="3098">
                  <c:v>410</c:v>
                </c:pt>
                <c:pt idx="3099">
                  <c:v>411</c:v>
                </c:pt>
                <c:pt idx="3100">
                  <c:v>412</c:v>
                </c:pt>
                <c:pt idx="3101">
                  <c:v>412</c:v>
                </c:pt>
                <c:pt idx="3102">
                  <c:v>411</c:v>
                </c:pt>
                <c:pt idx="3103">
                  <c:v>412</c:v>
                </c:pt>
                <c:pt idx="3104">
                  <c:v>412</c:v>
                </c:pt>
                <c:pt idx="3105">
                  <c:v>413</c:v>
                </c:pt>
                <c:pt idx="3106">
                  <c:v>413</c:v>
                </c:pt>
                <c:pt idx="3107">
                  <c:v>415</c:v>
                </c:pt>
                <c:pt idx="3108">
                  <c:v>415</c:v>
                </c:pt>
                <c:pt idx="3109">
                  <c:v>416</c:v>
                </c:pt>
                <c:pt idx="3110">
                  <c:v>418</c:v>
                </c:pt>
                <c:pt idx="3111">
                  <c:v>418</c:v>
                </c:pt>
                <c:pt idx="3112">
                  <c:v>418</c:v>
                </c:pt>
                <c:pt idx="3113">
                  <c:v>420</c:v>
                </c:pt>
                <c:pt idx="3114">
                  <c:v>420</c:v>
                </c:pt>
                <c:pt idx="3115">
                  <c:v>418</c:v>
                </c:pt>
                <c:pt idx="3116">
                  <c:v>419</c:v>
                </c:pt>
                <c:pt idx="3117">
                  <c:v>419</c:v>
                </c:pt>
                <c:pt idx="3118">
                  <c:v>418</c:v>
                </c:pt>
                <c:pt idx="3119">
                  <c:v>417</c:v>
                </c:pt>
                <c:pt idx="3120">
                  <c:v>418</c:v>
                </c:pt>
                <c:pt idx="3121">
                  <c:v>418</c:v>
                </c:pt>
                <c:pt idx="3122">
                  <c:v>417</c:v>
                </c:pt>
                <c:pt idx="3123">
                  <c:v>420</c:v>
                </c:pt>
                <c:pt idx="3124">
                  <c:v>420</c:v>
                </c:pt>
                <c:pt idx="3125">
                  <c:v>420</c:v>
                </c:pt>
                <c:pt idx="3126">
                  <c:v>422</c:v>
                </c:pt>
                <c:pt idx="3127">
                  <c:v>421</c:v>
                </c:pt>
                <c:pt idx="3128">
                  <c:v>421</c:v>
                </c:pt>
                <c:pt idx="3129">
                  <c:v>423</c:v>
                </c:pt>
                <c:pt idx="3130">
                  <c:v>423</c:v>
                </c:pt>
                <c:pt idx="3131">
                  <c:v>422</c:v>
                </c:pt>
                <c:pt idx="3132">
                  <c:v>423</c:v>
                </c:pt>
                <c:pt idx="3133">
                  <c:v>422</c:v>
                </c:pt>
                <c:pt idx="3134">
                  <c:v>420</c:v>
                </c:pt>
                <c:pt idx="3135">
                  <c:v>420</c:v>
                </c:pt>
                <c:pt idx="3136">
                  <c:v>421</c:v>
                </c:pt>
                <c:pt idx="3137">
                  <c:v>420</c:v>
                </c:pt>
                <c:pt idx="3138">
                  <c:v>420</c:v>
                </c:pt>
                <c:pt idx="3139">
                  <c:v>423</c:v>
                </c:pt>
                <c:pt idx="3140">
                  <c:v>421</c:v>
                </c:pt>
                <c:pt idx="3141">
                  <c:v>422</c:v>
                </c:pt>
                <c:pt idx="3142">
                  <c:v>426</c:v>
                </c:pt>
                <c:pt idx="3143">
                  <c:v>424</c:v>
                </c:pt>
                <c:pt idx="3144">
                  <c:v>421</c:v>
                </c:pt>
                <c:pt idx="3145">
                  <c:v>426</c:v>
                </c:pt>
                <c:pt idx="3146">
                  <c:v>424</c:v>
                </c:pt>
                <c:pt idx="3147">
                  <c:v>423</c:v>
                </c:pt>
                <c:pt idx="3148">
                  <c:v>425</c:v>
                </c:pt>
                <c:pt idx="3149">
                  <c:v>425</c:v>
                </c:pt>
                <c:pt idx="3150">
                  <c:v>423</c:v>
                </c:pt>
                <c:pt idx="3151">
                  <c:v>424</c:v>
                </c:pt>
                <c:pt idx="3152">
                  <c:v>424</c:v>
                </c:pt>
                <c:pt idx="3153">
                  <c:v>424</c:v>
                </c:pt>
                <c:pt idx="3154">
                  <c:v>424</c:v>
                </c:pt>
                <c:pt idx="3155">
                  <c:v>424</c:v>
                </c:pt>
                <c:pt idx="3156">
                  <c:v>424</c:v>
                </c:pt>
                <c:pt idx="3157">
                  <c:v>423</c:v>
                </c:pt>
                <c:pt idx="3158">
                  <c:v>426</c:v>
                </c:pt>
                <c:pt idx="3159">
                  <c:v>426</c:v>
                </c:pt>
                <c:pt idx="3160">
                  <c:v>426</c:v>
                </c:pt>
                <c:pt idx="3161">
                  <c:v>429</c:v>
                </c:pt>
                <c:pt idx="3162">
                  <c:v>428</c:v>
                </c:pt>
                <c:pt idx="3163">
                  <c:v>429</c:v>
                </c:pt>
                <c:pt idx="3164">
                  <c:v>429</c:v>
                </c:pt>
                <c:pt idx="3165">
                  <c:v>428</c:v>
                </c:pt>
                <c:pt idx="3166">
                  <c:v>430</c:v>
                </c:pt>
                <c:pt idx="3167">
                  <c:v>429</c:v>
                </c:pt>
                <c:pt idx="3168">
                  <c:v>430</c:v>
                </c:pt>
                <c:pt idx="3169">
                  <c:v>429</c:v>
                </c:pt>
                <c:pt idx="3170">
                  <c:v>429</c:v>
                </c:pt>
                <c:pt idx="3171">
                  <c:v>430</c:v>
                </c:pt>
                <c:pt idx="3172">
                  <c:v>431</c:v>
                </c:pt>
                <c:pt idx="3173">
                  <c:v>430</c:v>
                </c:pt>
                <c:pt idx="3174">
                  <c:v>432</c:v>
                </c:pt>
                <c:pt idx="3175">
                  <c:v>432</c:v>
                </c:pt>
                <c:pt idx="3176">
                  <c:v>432</c:v>
                </c:pt>
                <c:pt idx="3177">
                  <c:v>434</c:v>
                </c:pt>
                <c:pt idx="3178">
                  <c:v>435</c:v>
                </c:pt>
                <c:pt idx="3179">
                  <c:v>435</c:v>
                </c:pt>
                <c:pt idx="3180">
                  <c:v>434</c:v>
                </c:pt>
                <c:pt idx="3181">
                  <c:v>436</c:v>
                </c:pt>
                <c:pt idx="3182">
                  <c:v>433</c:v>
                </c:pt>
                <c:pt idx="3183">
                  <c:v>431</c:v>
                </c:pt>
                <c:pt idx="3184">
                  <c:v>432</c:v>
                </c:pt>
                <c:pt idx="3185">
                  <c:v>430</c:v>
                </c:pt>
                <c:pt idx="3186">
                  <c:v>428</c:v>
                </c:pt>
                <c:pt idx="3187">
                  <c:v>432</c:v>
                </c:pt>
                <c:pt idx="3188">
                  <c:v>430</c:v>
                </c:pt>
                <c:pt idx="3189">
                  <c:v>429</c:v>
                </c:pt>
                <c:pt idx="3190">
                  <c:v>431</c:v>
                </c:pt>
                <c:pt idx="3191">
                  <c:v>432</c:v>
                </c:pt>
                <c:pt idx="3192">
                  <c:v>430</c:v>
                </c:pt>
                <c:pt idx="3193">
                  <c:v>432</c:v>
                </c:pt>
                <c:pt idx="3194">
                  <c:v>433</c:v>
                </c:pt>
                <c:pt idx="3195">
                  <c:v>431</c:v>
                </c:pt>
                <c:pt idx="3196">
                  <c:v>433</c:v>
                </c:pt>
                <c:pt idx="3197">
                  <c:v>432</c:v>
                </c:pt>
                <c:pt idx="3198">
                  <c:v>431</c:v>
                </c:pt>
                <c:pt idx="3199">
                  <c:v>432</c:v>
                </c:pt>
                <c:pt idx="3200">
                  <c:v>434</c:v>
                </c:pt>
                <c:pt idx="3201">
                  <c:v>435</c:v>
                </c:pt>
                <c:pt idx="3202">
                  <c:v>434</c:v>
                </c:pt>
                <c:pt idx="3203">
                  <c:v>436</c:v>
                </c:pt>
                <c:pt idx="3204">
                  <c:v>435</c:v>
                </c:pt>
                <c:pt idx="3205">
                  <c:v>435</c:v>
                </c:pt>
                <c:pt idx="3206">
                  <c:v>436</c:v>
                </c:pt>
                <c:pt idx="3207">
                  <c:v>435</c:v>
                </c:pt>
                <c:pt idx="3208">
                  <c:v>436</c:v>
                </c:pt>
                <c:pt idx="3209">
                  <c:v>435</c:v>
                </c:pt>
                <c:pt idx="3210">
                  <c:v>434</c:v>
                </c:pt>
                <c:pt idx="3211">
                  <c:v>436</c:v>
                </c:pt>
                <c:pt idx="3212">
                  <c:v>436</c:v>
                </c:pt>
                <c:pt idx="3213">
                  <c:v>436</c:v>
                </c:pt>
                <c:pt idx="3214">
                  <c:v>437</c:v>
                </c:pt>
                <c:pt idx="3215">
                  <c:v>436</c:v>
                </c:pt>
                <c:pt idx="3216">
                  <c:v>440</c:v>
                </c:pt>
                <c:pt idx="3217">
                  <c:v>439</c:v>
                </c:pt>
                <c:pt idx="3218">
                  <c:v>439</c:v>
                </c:pt>
                <c:pt idx="3219">
                  <c:v>440</c:v>
                </c:pt>
                <c:pt idx="3220">
                  <c:v>441</c:v>
                </c:pt>
                <c:pt idx="3221">
                  <c:v>439</c:v>
                </c:pt>
                <c:pt idx="3222">
                  <c:v>440</c:v>
                </c:pt>
                <c:pt idx="3223">
                  <c:v>441</c:v>
                </c:pt>
                <c:pt idx="3224">
                  <c:v>441</c:v>
                </c:pt>
                <c:pt idx="3225">
                  <c:v>439</c:v>
                </c:pt>
                <c:pt idx="3226">
                  <c:v>441</c:v>
                </c:pt>
                <c:pt idx="3227">
                  <c:v>439</c:v>
                </c:pt>
                <c:pt idx="3228">
                  <c:v>437</c:v>
                </c:pt>
                <c:pt idx="3229">
                  <c:v>443</c:v>
                </c:pt>
                <c:pt idx="3230">
                  <c:v>439</c:v>
                </c:pt>
                <c:pt idx="3231">
                  <c:v>439</c:v>
                </c:pt>
                <c:pt idx="3232">
                  <c:v>441</c:v>
                </c:pt>
                <c:pt idx="3233">
                  <c:v>441</c:v>
                </c:pt>
                <c:pt idx="3234">
                  <c:v>440</c:v>
                </c:pt>
                <c:pt idx="3235">
                  <c:v>442</c:v>
                </c:pt>
                <c:pt idx="3236">
                  <c:v>442</c:v>
                </c:pt>
                <c:pt idx="3237">
                  <c:v>440</c:v>
                </c:pt>
                <c:pt idx="3238">
                  <c:v>440</c:v>
                </c:pt>
                <c:pt idx="3239">
                  <c:v>442</c:v>
                </c:pt>
                <c:pt idx="3240">
                  <c:v>439</c:v>
                </c:pt>
                <c:pt idx="3241">
                  <c:v>439</c:v>
                </c:pt>
                <c:pt idx="3242">
                  <c:v>440</c:v>
                </c:pt>
                <c:pt idx="3243">
                  <c:v>440</c:v>
                </c:pt>
                <c:pt idx="3244">
                  <c:v>438</c:v>
                </c:pt>
                <c:pt idx="3245">
                  <c:v>440</c:v>
                </c:pt>
                <c:pt idx="3246">
                  <c:v>438</c:v>
                </c:pt>
                <c:pt idx="3247">
                  <c:v>437</c:v>
                </c:pt>
                <c:pt idx="3248">
                  <c:v>438</c:v>
                </c:pt>
                <c:pt idx="3249">
                  <c:v>438</c:v>
                </c:pt>
                <c:pt idx="3250">
                  <c:v>438</c:v>
                </c:pt>
                <c:pt idx="3251">
                  <c:v>439</c:v>
                </c:pt>
                <c:pt idx="3252">
                  <c:v>438</c:v>
                </c:pt>
                <c:pt idx="3253">
                  <c:v>438</c:v>
                </c:pt>
                <c:pt idx="3254">
                  <c:v>439</c:v>
                </c:pt>
                <c:pt idx="3255">
                  <c:v>441</c:v>
                </c:pt>
                <c:pt idx="3256">
                  <c:v>440</c:v>
                </c:pt>
                <c:pt idx="3257">
                  <c:v>440</c:v>
                </c:pt>
                <c:pt idx="3258">
                  <c:v>443</c:v>
                </c:pt>
                <c:pt idx="3259">
                  <c:v>440</c:v>
                </c:pt>
                <c:pt idx="3260">
                  <c:v>440</c:v>
                </c:pt>
                <c:pt idx="3261">
                  <c:v>441</c:v>
                </c:pt>
                <c:pt idx="3262">
                  <c:v>440</c:v>
                </c:pt>
                <c:pt idx="3263">
                  <c:v>439</c:v>
                </c:pt>
                <c:pt idx="3264">
                  <c:v>440</c:v>
                </c:pt>
                <c:pt idx="3265">
                  <c:v>440</c:v>
                </c:pt>
                <c:pt idx="3266">
                  <c:v>438</c:v>
                </c:pt>
                <c:pt idx="3267">
                  <c:v>438</c:v>
                </c:pt>
                <c:pt idx="3268">
                  <c:v>440</c:v>
                </c:pt>
                <c:pt idx="3269">
                  <c:v>439</c:v>
                </c:pt>
                <c:pt idx="3270">
                  <c:v>437</c:v>
                </c:pt>
                <c:pt idx="3271">
                  <c:v>440</c:v>
                </c:pt>
                <c:pt idx="3272">
                  <c:v>441</c:v>
                </c:pt>
                <c:pt idx="3273">
                  <c:v>437</c:v>
                </c:pt>
                <c:pt idx="3274">
                  <c:v>440</c:v>
                </c:pt>
                <c:pt idx="3275">
                  <c:v>438</c:v>
                </c:pt>
                <c:pt idx="3276">
                  <c:v>437</c:v>
                </c:pt>
                <c:pt idx="3277">
                  <c:v>439</c:v>
                </c:pt>
                <c:pt idx="3278">
                  <c:v>439</c:v>
                </c:pt>
                <c:pt idx="3279">
                  <c:v>438</c:v>
                </c:pt>
                <c:pt idx="3280">
                  <c:v>439</c:v>
                </c:pt>
                <c:pt idx="3281">
                  <c:v>440</c:v>
                </c:pt>
                <c:pt idx="3282">
                  <c:v>438</c:v>
                </c:pt>
                <c:pt idx="3283">
                  <c:v>439</c:v>
                </c:pt>
                <c:pt idx="3284">
                  <c:v>439</c:v>
                </c:pt>
                <c:pt idx="3285">
                  <c:v>437</c:v>
                </c:pt>
                <c:pt idx="3286">
                  <c:v>436</c:v>
                </c:pt>
                <c:pt idx="3287">
                  <c:v>438</c:v>
                </c:pt>
                <c:pt idx="3288">
                  <c:v>437</c:v>
                </c:pt>
                <c:pt idx="3289">
                  <c:v>436</c:v>
                </c:pt>
                <c:pt idx="3290">
                  <c:v>437</c:v>
                </c:pt>
                <c:pt idx="3291">
                  <c:v>436</c:v>
                </c:pt>
                <c:pt idx="3292">
                  <c:v>440</c:v>
                </c:pt>
                <c:pt idx="3293">
                  <c:v>446</c:v>
                </c:pt>
                <c:pt idx="3294">
                  <c:v>452</c:v>
                </c:pt>
                <c:pt idx="3295">
                  <c:v>467</c:v>
                </c:pt>
                <c:pt idx="3296">
                  <c:v>489</c:v>
                </c:pt>
                <c:pt idx="3297">
                  <c:v>514</c:v>
                </c:pt>
                <c:pt idx="3298">
                  <c:v>533</c:v>
                </c:pt>
                <c:pt idx="3299">
                  <c:v>547</c:v>
                </c:pt>
                <c:pt idx="3300">
                  <c:v>557</c:v>
                </c:pt>
                <c:pt idx="3301">
                  <c:v>563</c:v>
                </c:pt>
                <c:pt idx="3302">
                  <c:v>567</c:v>
                </c:pt>
                <c:pt idx="3303">
                  <c:v>571</c:v>
                </c:pt>
                <c:pt idx="3304">
                  <c:v>574</c:v>
                </c:pt>
                <c:pt idx="3305">
                  <c:v>574</c:v>
                </c:pt>
                <c:pt idx="3306">
                  <c:v>575</c:v>
                </c:pt>
                <c:pt idx="3307">
                  <c:v>579</c:v>
                </c:pt>
                <c:pt idx="3308">
                  <c:v>583</c:v>
                </c:pt>
                <c:pt idx="3309">
                  <c:v>585</c:v>
                </c:pt>
                <c:pt idx="3310">
                  <c:v>588</c:v>
                </c:pt>
                <c:pt idx="3311">
                  <c:v>591</c:v>
                </c:pt>
                <c:pt idx="3312">
                  <c:v>593</c:v>
                </c:pt>
                <c:pt idx="3313">
                  <c:v>595</c:v>
                </c:pt>
                <c:pt idx="3314">
                  <c:v>596</c:v>
                </c:pt>
                <c:pt idx="3315">
                  <c:v>596</c:v>
                </c:pt>
                <c:pt idx="3316">
                  <c:v>597</c:v>
                </c:pt>
                <c:pt idx="3317">
                  <c:v>598</c:v>
                </c:pt>
                <c:pt idx="3318">
                  <c:v>597</c:v>
                </c:pt>
                <c:pt idx="3319">
                  <c:v>600</c:v>
                </c:pt>
                <c:pt idx="3320">
                  <c:v>599</c:v>
                </c:pt>
                <c:pt idx="3321">
                  <c:v>600</c:v>
                </c:pt>
                <c:pt idx="3322">
                  <c:v>600</c:v>
                </c:pt>
                <c:pt idx="3323">
                  <c:v>601</c:v>
                </c:pt>
                <c:pt idx="3324">
                  <c:v>600</c:v>
                </c:pt>
                <c:pt idx="3325">
                  <c:v>600</c:v>
                </c:pt>
                <c:pt idx="3326">
                  <c:v>601</c:v>
                </c:pt>
                <c:pt idx="3327">
                  <c:v>602</c:v>
                </c:pt>
                <c:pt idx="3328">
                  <c:v>602</c:v>
                </c:pt>
                <c:pt idx="3329">
                  <c:v>603</c:v>
                </c:pt>
                <c:pt idx="3330">
                  <c:v>604</c:v>
                </c:pt>
                <c:pt idx="3331">
                  <c:v>603</c:v>
                </c:pt>
                <c:pt idx="3332">
                  <c:v>605</c:v>
                </c:pt>
                <c:pt idx="3333">
                  <c:v>604</c:v>
                </c:pt>
                <c:pt idx="3334">
                  <c:v>604</c:v>
                </c:pt>
                <c:pt idx="3335">
                  <c:v>605</c:v>
                </c:pt>
                <c:pt idx="3336">
                  <c:v>605</c:v>
                </c:pt>
                <c:pt idx="3337">
                  <c:v>605</c:v>
                </c:pt>
                <c:pt idx="3338">
                  <c:v>606</c:v>
                </c:pt>
                <c:pt idx="3339">
                  <c:v>605</c:v>
                </c:pt>
                <c:pt idx="3340">
                  <c:v>601</c:v>
                </c:pt>
                <c:pt idx="3341">
                  <c:v>598</c:v>
                </c:pt>
                <c:pt idx="3342">
                  <c:v>576</c:v>
                </c:pt>
                <c:pt idx="3343">
                  <c:v>550</c:v>
                </c:pt>
                <c:pt idx="3344">
                  <c:v>524</c:v>
                </c:pt>
                <c:pt idx="3345">
                  <c:v>502</c:v>
                </c:pt>
                <c:pt idx="3346">
                  <c:v>484</c:v>
                </c:pt>
                <c:pt idx="3347">
                  <c:v>477</c:v>
                </c:pt>
                <c:pt idx="3348">
                  <c:v>473</c:v>
                </c:pt>
                <c:pt idx="3349">
                  <c:v>469</c:v>
                </c:pt>
                <c:pt idx="3350">
                  <c:v>468</c:v>
                </c:pt>
                <c:pt idx="3351">
                  <c:v>467</c:v>
                </c:pt>
                <c:pt idx="3352">
                  <c:v>465</c:v>
                </c:pt>
                <c:pt idx="3353">
                  <c:v>465</c:v>
                </c:pt>
                <c:pt idx="3354">
                  <c:v>466</c:v>
                </c:pt>
                <c:pt idx="3355">
                  <c:v>466</c:v>
                </c:pt>
                <c:pt idx="3356">
                  <c:v>465</c:v>
                </c:pt>
                <c:pt idx="3357">
                  <c:v>467</c:v>
                </c:pt>
                <c:pt idx="3358">
                  <c:v>468</c:v>
                </c:pt>
                <c:pt idx="3359">
                  <c:v>468</c:v>
                </c:pt>
                <c:pt idx="3360">
                  <c:v>470</c:v>
                </c:pt>
                <c:pt idx="3361">
                  <c:v>472</c:v>
                </c:pt>
                <c:pt idx="3362">
                  <c:v>474</c:v>
                </c:pt>
                <c:pt idx="3363">
                  <c:v>476</c:v>
                </c:pt>
                <c:pt idx="3364">
                  <c:v>478</c:v>
                </c:pt>
                <c:pt idx="3365">
                  <c:v>479</c:v>
                </c:pt>
                <c:pt idx="3366">
                  <c:v>481</c:v>
                </c:pt>
                <c:pt idx="3367">
                  <c:v>481</c:v>
                </c:pt>
                <c:pt idx="3368">
                  <c:v>483</c:v>
                </c:pt>
                <c:pt idx="3369">
                  <c:v>482</c:v>
                </c:pt>
                <c:pt idx="3370">
                  <c:v>480</c:v>
                </c:pt>
                <c:pt idx="3371">
                  <c:v>483</c:v>
                </c:pt>
                <c:pt idx="3372">
                  <c:v>483</c:v>
                </c:pt>
                <c:pt idx="3373">
                  <c:v>484</c:v>
                </c:pt>
                <c:pt idx="3374">
                  <c:v>486</c:v>
                </c:pt>
                <c:pt idx="3375">
                  <c:v>488</c:v>
                </c:pt>
                <c:pt idx="3376">
                  <c:v>494</c:v>
                </c:pt>
                <c:pt idx="3377">
                  <c:v>515</c:v>
                </c:pt>
                <c:pt idx="3378">
                  <c:v>537</c:v>
                </c:pt>
                <c:pt idx="3379">
                  <c:v>557</c:v>
                </c:pt>
                <c:pt idx="3380">
                  <c:v>576</c:v>
                </c:pt>
                <c:pt idx="3381">
                  <c:v>587</c:v>
                </c:pt>
                <c:pt idx="3382">
                  <c:v>590</c:v>
                </c:pt>
                <c:pt idx="3383">
                  <c:v>593</c:v>
                </c:pt>
                <c:pt idx="3384">
                  <c:v>596</c:v>
                </c:pt>
                <c:pt idx="3385">
                  <c:v>599</c:v>
                </c:pt>
                <c:pt idx="3386">
                  <c:v>603</c:v>
                </c:pt>
                <c:pt idx="3387">
                  <c:v>607</c:v>
                </c:pt>
                <c:pt idx="3388">
                  <c:v>609</c:v>
                </c:pt>
                <c:pt idx="3389">
                  <c:v>611</c:v>
                </c:pt>
                <c:pt idx="3390">
                  <c:v>613</c:v>
                </c:pt>
                <c:pt idx="3391">
                  <c:v>613</c:v>
                </c:pt>
                <c:pt idx="3392">
                  <c:v>613</c:v>
                </c:pt>
                <c:pt idx="3393">
                  <c:v>615</c:v>
                </c:pt>
                <c:pt idx="3394">
                  <c:v>615</c:v>
                </c:pt>
                <c:pt idx="3395">
                  <c:v>615</c:v>
                </c:pt>
                <c:pt idx="3396">
                  <c:v>616</c:v>
                </c:pt>
                <c:pt idx="3397">
                  <c:v>616</c:v>
                </c:pt>
                <c:pt idx="3398">
                  <c:v>616</c:v>
                </c:pt>
                <c:pt idx="3399">
                  <c:v>617</c:v>
                </c:pt>
                <c:pt idx="3400">
                  <c:v>617</c:v>
                </c:pt>
                <c:pt idx="3401">
                  <c:v>617</c:v>
                </c:pt>
                <c:pt idx="3402">
                  <c:v>617</c:v>
                </c:pt>
                <c:pt idx="3403">
                  <c:v>619</c:v>
                </c:pt>
                <c:pt idx="3404">
                  <c:v>617</c:v>
                </c:pt>
                <c:pt idx="3405">
                  <c:v>617</c:v>
                </c:pt>
                <c:pt idx="3406">
                  <c:v>618</c:v>
                </c:pt>
                <c:pt idx="3407">
                  <c:v>616</c:v>
                </c:pt>
                <c:pt idx="3408">
                  <c:v>617</c:v>
                </c:pt>
                <c:pt idx="3409">
                  <c:v>617</c:v>
                </c:pt>
                <c:pt idx="3410">
                  <c:v>617</c:v>
                </c:pt>
                <c:pt idx="3411">
                  <c:v>616</c:v>
                </c:pt>
                <c:pt idx="3412">
                  <c:v>618</c:v>
                </c:pt>
                <c:pt idx="3413">
                  <c:v>617</c:v>
                </c:pt>
                <c:pt idx="3414">
                  <c:v>619</c:v>
                </c:pt>
                <c:pt idx="3415">
                  <c:v>618</c:v>
                </c:pt>
                <c:pt idx="3416">
                  <c:v>616</c:v>
                </c:pt>
                <c:pt idx="3417">
                  <c:v>612</c:v>
                </c:pt>
                <c:pt idx="3418">
                  <c:v>604</c:v>
                </c:pt>
                <c:pt idx="3419">
                  <c:v>588</c:v>
                </c:pt>
                <c:pt idx="3420">
                  <c:v>561</c:v>
                </c:pt>
                <c:pt idx="3421">
                  <c:v>528</c:v>
                </c:pt>
                <c:pt idx="3422">
                  <c:v>505</c:v>
                </c:pt>
                <c:pt idx="3423">
                  <c:v>484</c:v>
                </c:pt>
                <c:pt idx="3424">
                  <c:v>466</c:v>
                </c:pt>
                <c:pt idx="3425">
                  <c:v>456</c:v>
                </c:pt>
                <c:pt idx="3426">
                  <c:v>448</c:v>
                </c:pt>
                <c:pt idx="3427">
                  <c:v>441</c:v>
                </c:pt>
                <c:pt idx="3428">
                  <c:v>434</c:v>
                </c:pt>
                <c:pt idx="3429">
                  <c:v>431</c:v>
                </c:pt>
                <c:pt idx="3430">
                  <c:v>426</c:v>
                </c:pt>
                <c:pt idx="3431">
                  <c:v>424</c:v>
                </c:pt>
                <c:pt idx="3432">
                  <c:v>423</c:v>
                </c:pt>
                <c:pt idx="3433">
                  <c:v>422</c:v>
                </c:pt>
                <c:pt idx="3434">
                  <c:v>421</c:v>
                </c:pt>
                <c:pt idx="3435">
                  <c:v>424</c:v>
                </c:pt>
                <c:pt idx="3436">
                  <c:v>423</c:v>
                </c:pt>
                <c:pt idx="3437">
                  <c:v>425</c:v>
                </c:pt>
                <c:pt idx="3438">
                  <c:v>428</c:v>
                </c:pt>
                <c:pt idx="3439">
                  <c:v>428</c:v>
                </c:pt>
                <c:pt idx="3440">
                  <c:v>429</c:v>
                </c:pt>
                <c:pt idx="3441">
                  <c:v>430</c:v>
                </c:pt>
                <c:pt idx="3442">
                  <c:v>427</c:v>
                </c:pt>
                <c:pt idx="3443">
                  <c:v>428</c:v>
                </c:pt>
                <c:pt idx="3444">
                  <c:v>429</c:v>
                </c:pt>
                <c:pt idx="3445">
                  <c:v>429</c:v>
                </c:pt>
                <c:pt idx="3446">
                  <c:v>428</c:v>
                </c:pt>
                <c:pt idx="3447">
                  <c:v>428</c:v>
                </c:pt>
                <c:pt idx="3448">
                  <c:v>428</c:v>
                </c:pt>
                <c:pt idx="3449">
                  <c:v>430</c:v>
                </c:pt>
                <c:pt idx="3450">
                  <c:v>429</c:v>
                </c:pt>
                <c:pt idx="3451">
                  <c:v>429</c:v>
                </c:pt>
                <c:pt idx="3452">
                  <c:v>429</c:v>
                </c:pt>
                <c:pt idx="3453">
                  <c:v>429</c:v>
                </c:pt>
                <c:pt idx="3454">
                  <c:v>430</c:v>
                </c:pt>
                <c:pt idx="3455">
                  <c:v>428</c:v>
                </c:pt>
                <c:pt idx="3456">
                  <c:v>429</c:v>
                </c:pt>
                <c:pt idx="3457">
                  <c:v>429</c:v>
                </c:pt>
                <c:pt idx="3458">
                  <c:v>430</c:v>
                </c:pt>
                <c:pt idx="3459">
                  <c:v>431</c:v>
                </c:pt>
                <c:pt idx="3460">
                  <c:v>431</c:v>
                </c:pt>
                <c:pt idx="3461">
                  <c:v>433</c:v>
                </c:pt>
                <c:pt idx="3462">
                  <c:v>434</c:v>
                </c:pt>
                <c:pt idx="3463">
                  <c:v>434</c:v>
                </c:pt>
                <c:pt idx="3464">
                  <c:v>435</c:v>
                </c:pt>
                <c:pt idx="3465">
                  <c:v>437</c:v>
                </c:pt>
                <c:pt idx="3466">
                  <c:v>437</c:v>
                </c:pt>
                <c:pt idx="3467">
                  <c:v>439</c:v>
                </c:pt>
                <c:pt idx="3468">
                  <c:v>439</c:v>
                </c:pt>
                <c:pt idx="3469">
                  <c:v>438</c:v>
                </c:pt>
                <c:pt idx="3470">
                  <c:v>438</c:v>
                </c:pt>
                <c:pt idx="3471">
                  <c:v>439</c:v>
                </c:pt>
                <c:pt idx="3472">
                  <c:v>437</c:v>
                </c:pt>
                <c:pt idx="3473">
                  <c:v>439</c:v>
                </c:pt>
                <c:pt idx="3474">
                  <c:v>438</c:v>
                </c:pt>
                <c:pt idx="3475">
                  <c:v>437</c:v>
                </c:pt>
                <c:pt idx="3476">
                  <c:v>439</c:v>
                </c:pt>
                <c:pt idx="3477">
                  <c:v>439</c:v>
                </c:pt>
                <c:pt idx="3478">
                  <c:v>438</c:v>
                </c:pt>
                <c:pt idx="3479">
                  <c:v>437</c:v>
                </c:pt>
                <c:pt idx="3480">
                  <c:v>437</c:v>
                </c:pt>
                <c:pt idx="3481">
                  <c:v>434</c:v>
                </c:pt>
                <c:pt idx="3482">
                  <c:v>433</c:v>
                </c:pt>
                <c:pt idx="3483">
                  <c:v>431</c:v>
                </c:pt>
                <c:pt idx="3484">
                  <c:v>428</c:v>
                </c:pt>
                <c:pt idx="3485">
                  <c:v>426</c:v>
                </c:pt>
                <c:pt idx="3486">
                  <c:v>426</c:v>
                </c:pt>
                <c:pt idx="3487">
                  <c:v>427</c:v>
                </c:pt>
                <c:pt idx="3488">
                  <c:v>424</c:v>
                </c:pt>
                <c:pt idx="3489">
                  <c:v>423</c:v>
                </c:pt>
                <c:pt idx="3490">
                  <c:v>425</c:v>
                </c:pt>
                <c:pt idx="3491">
                  <c:v>424</c:v>
                </c:pt>
                <c:pt idx="3492">
                  <c:v>422</c:v>
                </c:pt>
                <c:pt idx="3493">
                  <c:v>423</c:v>
                </c:pt>
                <c:pt idx="3494">
                  <c:v>421</c:v>
                </c:pt>
                <c:pt idx="3495">
                  <c:v>420</c:v>
                </c:pt>
                <c:pt idx="3496">
                  <c:v>421</c:v>
                </c:pt>
                <c:pt idx="3497">
                  <c:v>421</c:v>
                </c:pt>
                <c:pt idx="3498">
                  <c:v>421</c:v>
                </c:pt>
                <c:pt idx="3499">
                  <c:v>420</c:v>
                </c:pt>
                <c:pt idx="3500">
                  <c:v>423</c:v>
                </c:pt>
                <c:pt idx="3501">
                  <c:v>420</c:v>
                </c:pt>
                <c:pt idx="3502">
                  <c:v>422</c:v>
                </c:pt>
                <c:pt idx="3503">
                  <c:v>423</c:v>
                </c:pt>
                <c:pt idx="3504">
                  <c:v>422</c:v>
                </c:pt>
                <c:pt idx="3505">
                  <c:v>422</c:v>
                </c:pt>
                <c:pt idx="3506">
                  <c:v>425</c:v>
                </c:pt>
                <c:pt idx="3507">
                  <c:v>422</c:v>
                </c:pt>
                <c:pt idx="3508">
                  <c:v>421</c:v>
                </c:pt>
                <c:pt idx="3509">
                  <c:v>422</c:v>
                </c:pt>
                <c:pt idx="3510">
                  <c:v>420</c:v>
                </c:pt>
                <c:pt idx="3511">
                  <c:v>418</c:v>
                </c:pt>
                <c:pt idx="3512">
                  <c:v>420</c:v>
                </c:pt>
                <c:pt idx="3513">
                  <c:v>418</c:v>
                </c:pt>
                <c:pt idx="3514">
                  <c:v>416</c:v>
                </c:pt>
                <c:pt idx="3515">
                  <c:v>417</c:v>
                </c:pt>
                <c:pt idx="3516">
                  <c:v>417</c:v>
                </c:pt>
                <c:pt idx="3517">
                  <c:v>417</c:v>
                </c:pt>
                <c:pt idx="3518">
                  <c:v>418</c:v>
                </c:pt>
                <c:pt idx="3519">
                  <c:v>418</c:v>
                </c:pt>
                <c:pt idx="3520">
                  <c:v>417</c:v>
                </c:pt>
                <c:pt idx="3521">
                  <c:v>416</c:v>
                </c:pt>
                <c:pt idx="3522">
                  <c:v>418</c:v>
                </c:pt>
                <c:pt idx="3523">
                  <c:v>417</c:v>
                </c:pt>
                <c:pt idx="3524">
                  <c:v>419</c:v>
                </c:pt>
                <c:pt idx="3525">
                  <c:v>418</c:v>
                </c:pt>
                <c:pt idx="3526">
                  <c:v>420</c:v>
                </c:pt>
                <c:pt idx="3527">
                  <c:v>420</c:v>
                </c:pt>
                <c:pt idx="3528">
                  <c:v>421</c:v>
                </c:pt>
                <c:pt idx="3529">
                  <c:v>424</c:v>
                </c:pt>
                <c:pt idx="3530">
                  <c:v>426</c:v>
                </c:pt>
                <c:pt idx="3531">
                  <c:v>424</c:v>
                </c:pt>
                <c:pt idx="3532">
                  <c:v>426</c:v>
                </c:pt>
                <c:pt idx="3533">
                  <c:v>425</c:v>
                </c:pt>
                <c:pt idx="3534">
                  <c:v>427</c:v>
                </c:pt>
                <c:pt idx="3535">
                  <c:v>427</c:v>
                </c:pt>
                <c:pt idx="3536">
                  <c:v>427</c:v>
                </c:pt>
                <c:pt idx="3537">
                  <c:v>426</c:v>
                </c:pt>
                <c:pt idx="3538">
                  <c:v>428</c:v>
                </c:pt>
                <c:pt idx="3539">
                  <c:v>428</c:v>
                </c:pt>
                <c:pt idx="3540">
                  <c:v>428</c:v>
                </c:pt>
                <c:pt idx="3541">
                  <c:v>430</c:v>
                </c:pt>
                <c:pt idx="3542">
                  <c:v>431</c:v>
                </c:pt>
                <c:pt idx="3543">
                  <c:v>430</c:v>
                </c:pt>
                <c:pt idx="3544">
                  <c:v>432</c:v>
                </c:pt>
                <c:pt idx="3545">
                  <c:v>433</c:v>
                </c:pt>
                <c:pt idx="3546">
                  <c:v>432</c:v>
                </c:pt>
                <c:pt idx="3547">
                  <c:v>432</c:v>
                </c:pt>
                <c:pt idx="3548">
                  <c:v>435</c:v>
                </c:pt>
                <c:pt idx="3549">
                  <c:v>431</c:v>
                </c:pt>
                <c:pt idx="3550">
                  <c:v>431</c:v>
                </c:pt>
                <c:pt idx="3551">
                  <c:v>434</c:v>
                </c:pt>
                <c:pt idx="3552">
                  <c:v>431</c:v>
                </c:pt>
                <c:pt idx="3553">
                  <c:v>428</c:v>
                </c:pt>
                <c:pt idx="3554">
                  <c:v>430</c:v>
                </c:pt>
                <c:pt idx="3555">
                  <c:v>430</c:v>
                </c:pt>
                <c:pt idx="3556">
                  <c:v>429</c:v>
                </c:pt>
                <c:pt idx="3557">
                  <c:v>430</c:v>
                </c:pt>
                <c:pt idx="3558">
                  <c:v>431</c:v>
                </c:pt>
                <c:pt idx="3559">
                  <c:v>430</c:v>
                </c:pt>
                <c:pt idx="3560">
                  <c:v>431</c:v>
                </c:pt>
                <c:pt idx="3561">
                  <c:v>433</c:v>
                </c:pt>
                <c:pt idx="3562">
                  <c:v>432</c:v>
                </c:pt>
                <c:pt idx="3563">
                  <c:v>432</c:v>
                </c:pt>
                <c:pt idx="3564">
                  <c:v>432</c:v>
                </c:pt>
                <c:pt idx="3565">
                  <c:v>431</c:v>
                </c:pt>
                <c:pt idx="3566">
                  <c:v>429</c:v>
                </c:pt>
                <c:pt idx="3567">
                  <c:v>430</c:v>
                </c:pt>
                <c:pt idx="3568">
                  <c:v>427</c:v>
                </c:pt>
                <c:pt idx="3569">
                  <c:v>426</c:v>
                </c:pt>
                <c:pt idx="3570">
                  <c:v>426</c:v>
                </c:pt>
                <c:pt idx="3571">
                  <c:v>427</c:v>
                </c:pt>
                <c:pt idx="3572">
                  <c:v>423</c:v>
                </c:pt>
                <c:pt idx="3573">
                  <c:v>425</c:v>
                </c:pt>
                <c:pt idx="3574">
                  <c:v>425</c:v>
                </c:pt>
                <c:pt idx="3575">
                  <c:v>425</c:v>
                </c:pt>
                <c:pt idx="3576">
                  <c:v>426</c:v>
                </c:pt>
                <c:pt idx="3577">
                  <c:v>428</c:v>
                </c:pt>
                <c:pt idx="3578">
                  <c:v>426</c:v>
                </c:pt>
                <c:pt idx="3579">
                  <c:v>428</c:v>
                </c:pt>
                <c:pt idx="3580">
                  <c:v>429</c:v>
                </c:pt>
                <c:pt idx="3581">
                  <c:v>428</c:v>
                </c:pt>
                <c:pt idx="3582">
                  <c:v>428</c:v>
                </c:pt>
                <c:pt idx="3583">
                  <c:v>428</c:v>
                </c:pt>
                <c:pt idx="3584">
                  <c:v>428</c:v>
                </c:pt>
                <c:pt idx="3585">
                  <c:v>428</c:v>
                </c:pt>
                <c:pt idx="3586">
                  <c:v>427</c:v>
                </c:pt>
                <c:pt idx="3587">
                  <c:v>427</c:v>
                </c:pt>
                <c:pt idx="3588">
                  <c:v>428</c:v>
                </c:pt>
                <c:pt idx="3589">
                  <c:v>428</c:v>
                </c:pt>
                <c:pt idx="3590">
                  <c:v>430</c:v>
                </c:pt>
                <c:pt idx="3591">
                  <c:v>433</c:v>
                </c:pt>
                <c:pt idx="3592">
                  <c:v>436</c:v>
                </c:pt>
                <c:pt idx="3593">
                  <c:v>442</c:v>
                </c:pt>
                <c:pt idx="3594">
                  <c:v>448</c:v>
                </c:pt>
                <c:pt idx="3595">
                  <c:v>455</c:v>
                </c:pt>
                <c:pt idx="3596">
                  <c:v>462</c:v>
                </c:pt>
                <c:pt idx="3597">
                  <c:v>471</c:v>
                </c:pt>
                <c:pt idx="3598">
                  <c:v>491</c:v>
                </c:pt>
                <c:pt idx="3599">
                  <c:v>517</c:v>
                </c:pt>
                <c:pt idx="3600">
                  <c:v>542</c:v>
                </c:pt>
                <c:pt idx="3601">
                  <c:v>561</c:v>
                </c:pt>
                <c:pt idx="3602">
                  <c:v>572</c:v>
                </c:pt>
                <c:pt idx="3603">
                  <c:v>579</c:v>
                </c:pt>
                <c:pt idx="3604">
                  <c:v>583</c:v>
                </c:pt>
                <c:pt idx="3605">
                  <c:v>583</c:v>
                </c:pt>
                <c:pt idx="3606">
                  <c:v>585</c:v>
                </c:pt>
                <c:pt idx="3607">
                  <c:v>586</c:v>
                </c:pt>
                <c:pt idx="3608">
                  <c:v>589</c:v>
                </c:pt>
                <c:pt idx="3609">
                  <c:v>592</c:v>
                </c:pt>
                <c:pt idx="3610">
                  <c:v>595</c:v>
                </c:pt>
                <c:pt idx="3611">
                  <c:v>596</c:v>
                </c:pt>
                <c:pt idx="3612">
                  <c:v>598</c:v>
                </c:pt>
                <c:pt idx="3613">
                  <c:v>599</c:v>
                </c:pt>
                <c:pt idx="3614">
                  <c:v>600</c:v>
                </c:pt>
                <c:pt idx="3615">
                  <c:v>600</c:v>
                </c:pt>
                <c:pt idx="3616">
                  <c:v>602</c:v>
                </c:pt>
                <c:pt idx="3617">
                  <c:v>602</c:v>
                </c:pt>
                <c:pt idx="3618">
                  <c:v>602</c:v>
                </c:pt>
                <c:pt idx="3619">
                  <c:v>605</c:v>
                </c:pt>
                <c:pt idx="3620">
                  <c:v>605</c:v>
                </c:pt>
                <c:pt idx="3621">
                  <c:v>606</c:v>
                </c:pt>
                <c:pt idx="3622">
                  <c:v>608</c:v>
                </c:pt>
                <c:pt idx="3623">
                  <c:v>608</c:v>
                </c:pt>
                <c:pt idx="3624">
                  <c:v>608</c:v>
                </c:pt>
                <c:pt idx="3625">
                  <c:v>610</c:v>
                </c:pt>
                <c:pt idx="3626">
                  <c:v>609</c:v>
                </c:pt>
                <c:pt idx="3627">
                  <c:v>609</c:v>
                </c:pt>
                <c:pt idx="3628">
                  <c:v>609</c:v>
                </c:pt>
                <c:pt idx="3629">
                  <c:v>609</c:v>
                </c:pt>
                <c:pt idx="3630">
                  <c:v>610</c:v>
                </c:pt>
                <c:pt idx="3631">
                  <c:v>610</c:v>
                </c:pt>
                <c:pt idx="3632">
                  <c:v>611</c:v>
                </c:pt>
                <c:pt idx="3633">
                  <c:v>611</c:v>
                </c:pt>
                <c:pt idx="3634">
                  <c:v>611</c:v>
                </c:pt>
                <c:pt idx="3635">
                  <c:v>613</c:v>
                </c:pt>
                <c:pt idx="3636">
                  <c:v>611</c:v>
                </c:pt>
                <c:pt idx="3637">
                  <c:v>611</c:v>
                </c:pt>
                <c:pt idx="3638">
                  <c:v>612</c:v>
                </c:pt>
                <c:pt idx="3639">
                  <c:v>611</c:v>
                </c:pt>
                <c:pt idx="3640">
                  <c:v>613</c:v>
                </c:pt>
                <c:pt idx="3641">
                  <c:v>614</c:v>
                </c:pt>
                <c:pt idx="3642">
                  <c:v>612</c:v>
                </c:pt>
                <c:pt idx="3643">
                  <c:v>612</c:v>
                </c:pt>
                <c:pt idx="3644">
                  <c:v>613</c:v>
                </c:pt>
                <c:pt idx="3645">
                  <c:v>612</c:v>
                </c:pt>
                <c:pt idx="3646">
                  <c:v>613</c:v>
                </c:pt>
                <c:pt idx="3647">
                  <c:v>614</c:v>
                </c:pt>
                <c:pt idx="3648">
                  <c:v>613</c:v>
                </c:pt>
                <c:pt idx="3649">
                  <c:v>614</c:v>
                </c:pt>
                <c:pt idx="3650">
                  <c:v>613</c:v>
                </c:pt>
                <c:pt idx="3651">
                  <c:v>613</c:v>
                </c:pt>
                <c:pt idx="3652">
                  <c:v>613</c:v>
                </c:pt>
                <c:pt idx="3653">
                  <c:v>612</c:v>
                </c:pt>
                <c:pt idx="3654">
                  <c:v>613</c:v>
                </c:pt>
                <c:pt idx="3655">
                  <c:v>613</c:v>
                </c:pt>
                <c:pt idx="3656">
                  <c:v>613</c:v>
                </c:pt>
                <c:pt idx="3657">
                  <c:v>613</c:v>
                </c:pt>
                <c:pt idx="3658">
                  <c:v>614</c:v>
                </c:pt>
                <c:pt idx="3659">
                  <c:v>615</c:v>
                </c:pt>
                <c:pt idx="3660">
                  <c:v>616</c:v>
                </c:pt>
                <c:pt idx="3661">
                  <c:v>615</c:v>
                </c:pt>
                <c:pt idx="3662">
                  <c:v>616</c:v>
                </c:pt>
                <c:pt idx="3663">
                  <c:v>616</c:v>
                </c:pt>
                <c:pt idx="3664">
                  <c:v>615</c:v>
                </c:pt>
                <c:pt idx="3665">
                  <c:v>616</c:v>
                </c:pt>
                <c:pt idx="3666">
                  <c:v>615</c:v>
                </c:pt>
                <c:pt idx="3667">
                  <c:v>615</c:v>
                </c:pt>
                <c:pt idx="3668">
                  <c:v>615</c:v>
                </c:pt>
                <c:pt idx="3669">
                  <c:v>614</c:v>
                </c:pt>
                <c:pt idx="3670">
                  <c:v>614</c:v>
                </c:pt>
                <c:pt idx="3671">
                  <c:v>614</c:v>
                </c:pt>
                <c:pt idx="3672">
                  <c:v>615</c:v>
                </c:pt>
                <c:pt idx="3673">
                  <c:v>616</c:v>
                </c:pt>
                <c:pt idx="3674">
                  <c:v>616</c:v>
                </c:pt>
                <c:pt idx="3675">
                  <c:v>617</c:v>
                </c:pt>
                <c:pt idx="3676">
                  <c:v>617</c:v>
                </c:pt>
                <c:pt idx="3677">
                  <c:v>613</c:v>
                </c:pt>
                <c:pt idx="3678">
                  <c:v>605</c:v>
                </c:pt>
                <c:pt idx="3679">
                  <c:v>580</c:v>
                </c:pt>
                <c:pt idx="3680">
                  <c:v>560</c:v>
                </c:pt>
                <c:pt idx="3681">
                  <c:v>538</c:v>
                </c:pt>
                <c:pt idx="3682">
                  <c:v>515</c:v>
                </c:pt>
                <c:pt idx="3683">
                  <c:v>501</c:v>
                </c:pt>
                <c:pt idx="3684">
                  <c:v>490</c:v>
                </c:pt>
                <c:pt idx="3685">
                  <c:v>486</c:v>
                </c:pt>
                <c:pt idx="3686">
                  <c:v>487</c:v>
                </c:pt>
                <c:pt idx="3687">
                  <c:v>483</c:v>
                </c:pt>
                <c:pt idx="3688">
                  <c:v>480</c:v>
                </c:pt>
                <c:pt idx="3689">
                  <c:v>477</c:v>
                </c:pt>
                <c:pt idx="3690">
                  <c:v>475</c:v>
                </c:pt>
                <c:pt idx="3691">
                  <c:v>472</c:v>
                </c:pt>
                <c:pt idx="3692">
                  <c:v>470</c:v>
                </c:pt>
                <c:pt idx="3693">
                  <c:v>466</c:v>
                </c:pt>
                <c:pt idx="3694">
                  <c:v>464</c:v>
                </c:pt>
                <c:pt idx="3695">
                  <c:v>462</c:v>
                </c:pt>
                <c:pt idx="3696">
                  <c:v>462</c:v>
                </c:pt>
                <c:pt idx="3697">
                  <c:v>462</c:v>
                </c:pt>
                <c:pt idx="3698">
                  <c:v>462</c:v>
                </c:pt>
                <c:pt idx="3699">
                  <c:v>462</c:v>
                </c:pt>
                <c:pt idx="3700">
                  <c:v>463</c:v>
                </c:pt>
                <c:pt idx="3701">
                  <c:v>465</c:v>
                </c:pt>
                <c:pt idx="3702">
                  <c:v>466</c:v>
                </c:pt>
                <c:pt idx="3703">
                  <c:v>464</c:v>
                </c:pt>
                <c:pt idx="3704">
                  <c:v>464</c:v>
                </c:pt>
                <c:pt idx="3705">
                  <c:v>463</c:v>
                </c:pt>
                <c:pt idx="3706">
                  <c:v>465</c:v>
                </c:pt>
                <c:pt idx="3707">
                  <c:v>465</c:v>
                </c:pt>
                <c:pt idx="3708">
                  <c:v>465</c:v>
                </c:pt>
                <c:pt idx="3709">
                  <c:v>466</c:v>
                </c:pt>
                <c:pt idx="3710">
                  <c:v>468</c:v>
                </c:pt>
                <c:pt idx="3711">
                  <c:v>467</c:v>
                </c:pt>
                <c:pt idx="3712">
                  <c:v>470</c:v>
                </c:pt>
                <c:pt idx="3713">
                  <c:v>471</c:v>
                </c:pt>
                <c:pt idx="3714">
                  <c:v>470</c:v>
                </c:pt>
                <c:pt idx="3715">
                  <c:v>474</c:v>
                </c:pt>
                <c:pt idx="3716">
                  <c:v>474</c:v>
                </c:pt>
                <c:pt idx="3717">
                  <c:v>474</c:v>
                </c:pt>
                <c:pt idx="3718">
                  <c:v>477</c:v>
                </c:pt>
                <c:pt idx="3719">
                  <c:v>477</c:v>
                </c:pt>
                <c:pt idx="3720">
                  <c:v>477</c:v>
                </c:pt>
                <c:pt idx="3721">
                  <c:v>478</c:v>
                </c:pt>
                <c:pt idx="3722">
                  <c:v>479</c:v>
                </c:pt>
                <c:pt idx="3723">
                  <c:v>477</c:v>
                </c:pt>
                <c:pt idx="3724">
                  <c:v>479</c:v>
                </c:pt>
                <c:pt idx="3725">
                  <c:v>480</c:v>
                </c:pt>
                <c:pt idx="3726">
                  <c:v>478</c:v>
                </c:pt>
                <c:pt idx="3727">
                  <c:v>478</c:v>
                </c:pt>
                <c:pt idx="3728">
                  <c:v>480</c:v>
                </c:pt>
                <c:pt idx="3729">
                  <c:v>479</c:v>
                </c:pt>
                <c:pt idx="3730">
                  <c:v>479</c:v>
                </c:pt>
                <c:pt idx="3731">
                  <c:v>479</c:v>
                </c:pt>
                <c:pt idx="3732">
                  <c:v>478</c:v>
                </c:pt>
                <c:pt idx="3733">
                  <c:v>478</c:v>
                </c:pt>
                <c:pt idx="3734">
                  <c:v>478</c:v>
                </c:pt>
                <c:pt idx="3735">
                  <c:v>479</c:v>
                </c:pt>
                <c:pt idx="3736">
                  <c:v>477</c:v>
                </c:pt>
                <c:pt idx="3737">
                  <c:v>479</c:v>
                </c:pt>
                <c:pt idx="3738">
                  <c:v>480</c:v>
                </c:pt>
                <c:pt idx="3739">
                  <c:v>480</c:v>
                </c:pt>
                <c:pt idx="3740">
                  <c:v>480</c:v>
                </c:pt>
                <c:pt idx="3741">
                  <c:v>478</c:v>
                </c:pt>
                <c:pt idx="3742">
                  <c:v>479</c:v>
                </c:pt>
                <c:pt idx="3743">
                  <c:v>478</c:v>
                </c:pt>
                <c:pt idx="3744">
                  <c:v>477</c:v>
                </c:pt>
                <c:pt idx="3745">
                  <c:v>477</c:v>
                </c:pt>
                <c:pt idx="3746">
                  <c:v>476</c:v>
                </c:pt>
                <c:pt idx="3747">
                  <c:v>474</c:v>
                </c:pt>
                <c:pt idx="3748">
                  <c:v>474</c:v>
                </c:pt>
                <c:pt idx="3749">
                  <c:v>473</c:v>
                </c:pt>
                <c:pt idx="3750">
                  <c:v>469</c:v>
                </c:pt>
                <c:pt idx="3751">
                  <c:v>468</c:v>
                </c:pt>
                <c:pt idx="3752">
                  <c:v>462</c:v>
                </c:pt>
                <c:pt idx="3753">
                  <c:v>454</c:v>
                </c:pt>
                <c:pt idx="3754">
                  <c:v>452</c:v>
                </c:pt>
                <c:pt idx="3755">
                  <c:v>450</c:v>
                </c:pt>
                <c:pt idx="3756">
                  <c:v>444</c:v>
                </c:pt>
                <c:pt idx="3757">
                  <c:v>444</c:v>
                </c:pt>
                <c:pt idx="3758">
                  <c:v>444</c:v>
                </c:pt>
                <c:pt idx="3759">
                  <c:v>442</c:v>
                </c:pt>
                <c:pt idx="3760">
                  <c:v>444</c:v>
                </c:pt>
                <c:pt idx="3761">
                  <c:v>443</c:v>
                </c:pt>
                <c:pt idx="3762">
                  <c:v>442</c:v>
                </c:pt>
                <c:pt idx="3763">
                  <c:v>441</c:v>
                </c:pt>
                <c:pt idx="3764">
                  <c:v>445</c:v>
                </c:pt>
                <c:pt idx="3765">
                  <c:v>441</c:v>
                </c:pt>
                <c:pt idx="3766">
                  <c:v>441</c:v>
                </c:pt>
                <c:pt idx="3767">
                  <c:v>442</c:v>
                </c:pt>
                <c:pt idx="3768">
                  <c:v>439</c:v>
                </c:pt>
                <c:pt idx="3769">
                  <c:v>439</c:v>
                </c:pt>
                <c:pt idx="3770">
                  <c:v>441</c:v>
                </c:pt>
                <c:pt idx="3771">
                  <c:v>440</c:v>
                </c:pt>
                <c:pt idx="3772">
                  <c:v>439</c:v>
                </c:pt>
                <c:pt idx="3773">
                  <c:v>442</c:v>
                </c:pt>
                <c:pt idx="3774">
                  <c:v>441</c:v>
                </c:pt>
                <c:pt idx="3775">
                  <c:v>442</c:v>
                </c:pt>
                <c:pt idx="3776">
                  <c:v>443</c:v>
                </c:pt>
                <c:pt idx="3777">
                  <c:v>444</c:v>
                </c:pt>
                <c:pt idx="3778">
                  <c:v>444</c:v>
                </c:pt>
                <c:pt idx="3779">
                  <c:v>445</c:v>
                </c:pt>
                <c:pt idx="3780">
                  <c:v>446</c:v>
                </c:pt>
                <c:pt idx="3781">
                  <c:v>444</c:v>
                </c:pt>
                <c:pt idx="3782">
                  <c:v>445</c:v>
                </c:pt>
                <c:pt idx="3783">
                  <c:v>447</c:v>
                </c:pt>
                <c:pt idx="3784">
                  <c:v>446</c:v>
                </c:pt>
                <c:pt idx="3785">
                  <c:v>445</c:v>
                </c:pt>
                <c:pt idx="3786">
                  <c:v>446</c:v>
                </c:pt>
                <c:pt idx="3787">
                  <c:v>443</c:v>
                </c:pt>
                <c:pt idx="3788">
                  <c:v>445</c:v>
                </c:pt>
                <c:pt idx="3789">
                  <c:v>449</c:v>
                </c:pt>
                <c:pt idx="3790">
                  <c:v>447</c:v>
                </c:pt>
                <c:pt idx="3791">
                  <c:v>450</c:v>
                </c:pt>
                <c:pt idx="3792">
                  <c:v>452</c:v>
                </c:pt>
                <c:pt idx="3793">
                  <c:v>453</c:v>
                </c:pt>
                <c:pt idx="3794">
                  <c:v>453</c:v>
                </c:pt>
                <c:pt idx="3795">
                  <c:v>455</c:v>
                </c:pt>
                <c:pt idx="3796">
                  <c:v>455</c:v>
                </c:pt>
                <c:pt idx="3797">
                  <c:v>455</c:v>
                </c:pt>
                <c:pt idx="3798">
                  <c:v>454</c:v>
                </c:pt>
                <c:pt idx="3799">
                  <c:v>456</c:v>
                </c:pt>
                <c:pt idx="3800">
                  <c:v>456</c:v>
                </c:pt>
                <c:pt idx="3801">
                  <c:v>454</c:v>
                </c:pt>
                <c:pt idx="3802">
                  <c:v>456</c:v>
                </c:pt>
                <c:pt idx="3803">
                  <c:v>456</c:v>
                </c:pt>
                <c:pt idx="3804">
                  <c:v>456</c:v>
                </c:pt>
                <c:pt idx="3805">
                  <c:v>458</c:v>
                </c:pt>
                <c:pt idx="3806">
                  <c:v>457</c:v>
                </c:pt>
                <c:pt idx="3807">
                  <c:v>457</c:v>
                </c:pt>
                <c:pt idx="3808">
                  <c:v>456</c:v>
                </c:pt>
                <c:pt idx="3809">
                  <c:v>457</c:v>
                </c:pt>
                <c:pt idx="3810">
                  <c:v>458</c:v>
                </c:pt>
                <c:pt idx="3811">
                  <c:v>456</c:v>
                </c:pt>
                <c:pt idx="3812">
                  <c:v>456</c:v>
                </c:pt>
                <c:pt idx="3813">
                  <c:v>456</c:v>
                </c:pt>
                <c:pt idx="3814">
                  <c:v>454</c:v>
                </c:pt>
                <c:pt idx="3815">
                  <c:v>456</c:v>
                </c:pt>
                <c:pt idx="3816">
                  <c:v>456</c:v>
                </c:pt>
                <c:pt idx="3817">
                  <c:v>456</c:v>
                </c:pt>
                <c:pt idx="3818">
                  <c:v>458</c:v>
                </c:pt>
                <c:pt idx="3819">
                  <c:v>459</c:v>
                </c:pt>
                <c:pt idx="3820">
                  <c:v>460</c:v>
                </c:pt>
                <c:pt idx="3821">
                  <c:v>462</c:v>
                </c:pt>
                <c:pt idx="3822">
                  <c:v>464</c:v>
                </c:pt>
                <c:pt idx="3823">
                  <c:v>464</c:v>
                </c:pt>
                <c:pt idx="3824">
                  <c:v>463</c:v>
                </c:pt>
                <c:pt idx="3825">
                  <c:v>465</c:v>
                </c:pt>
                <c:pt idx="3826">
                  <c:v>464</c:v>
                </c:pt>
                <c:pt idx="3827">
                  <c:v>464</c:v>
                </c:pt>
                <c:pt idx="3828">
                  <c:v>464</c:v>
                </c:pt>
                <c:pt idx="3829">
                  <c:v>464</c:v>
                </c:pt>
                <c:pt idx="3830">
                  <c:v>463</c:v>
                </c:pt>
                <c:pt idx="3831">
                  <c:v>465</c:v>
                </c:pt>
                <c:pt idx="3832">
                  <c:v>466</c:v>
                </c:pt>
                <c:pt idx="3833">
                  <c:v>465</c:v>
                </c:pt>
                <c:pt idx="3834">
                  <c:v>465</c:v>
                </c:pt>
                <c:pt idx="3835">
                  <c:v>467</c:v>
                </c:pt>
                <c:pt idx="3836">
                  <c:v>466</c:v>
                </c:pt>
                <c:pt idx="3837">
                  <c:v>465</c:v>
                </c:pt>
                <c:pt idx="3838">
                  <c:v>467</c:v>
                </c:pt>
                <c:pt idx="3839">
                  <c:v>466</c:v>
                </c:pt>
                <c:pt idx="3840">
                  <c:v>464</c:v>
                </c:pt>
                <c:pt idx="3841">
                  <c:v>466</c:v>
                </c:pt>
                <c:pt idx="3842">
                  <c:v>465</c:v>
                </c:pt>
                <c:pt idx="3843">
                  <c:v>465</c:v>
                </c:pt>
                <c:pt idx="3844">
                  <c:v>465</c:v>
                </c:pt>
                <c:pt idx="3845">
                  <c:v>466</c:v>
                </c:pt>
                <c:pt idx="3846">
                  <c:v>463</c:v>
                </c:pt>
                <c:pt idx="3847">
                  <c:v>467</c:v>
                </c:pt>
                <c:pt idx="3848">
                  <c:v>467</c:v>
                </c:pt>
                <c:pt idx="3849">
                  <c:v>467</c:v>
                </c:pt>
                <c:pt idx="3850">
                  <c:v>470</c:v>
                </c:pt>
                <c:pt idx="3851">
                  <c:v>471</c:v>
                </c:pt>
                <c:pt idx="3852">
                  <c:v>471</c:v>
                </c:pt>
                <c:pt idx="3853">
                  <c:v>472</c:v>
                </c:pt>
                <c:pt idx="3854">
                  <c:v>475</c:v>
                </c:pt>
                <c:pt idx="3855">
                  <c:v>473</c:v>
                </c:pt>
                <c:pt idx="3856">
                  <c:v>474</c:v>
                </c:pt>
                <c:pt idx="3857">
                  <c:v>476</c:v>
                </c:pt>
                <c:pt idx="3858">
                  <c:v>475</c:v>
                </c:pt>
                <c:pt idx="3859">
                  <c:v>474</c:v>
                </c:pt>
                <c:pt idx="3860">
                  <c:v>477</c:v>
                </c:pt>
                <c:pt idx="3861">
                  <c:v>476</c:v>
                </c:pt>
                <c:pt idx="3862">
                  <c:v>475</c:v>
                </c:pt>
                <c:pt idx="3863">
                  <c:v>478</c:v>
                </c:pt>
                <c:pt idx="3864">
                  <c:v>479</c:v>
                </c:pt>
                <c:pt idx="3865">
                  <c:v>480</c:v>
                </c:pt>
                <c:pt idx="3866">
                  <c:v>485</c:v>
                </c:pt>
                <c:pt idx="3867">
                  <c:v>494</c:v>
                </c:pt>
                <c:pt idx="3868">
                  <c:v>505</c:v>
                </c:pt>
                <c:pt idx="3869">
                  <c:v>515</c:v>
                </c:pt>
                <c:pt idx="3870">
                  <c:v>528</c:v>
                </c:pt>
                <c:pt idx="3871">
                  <c:v>536</c:v>
                </c:pt>
                <c:pt idx="3872">
                  <c:v>542</c:v>
                </c:pt>
                <c:pt idx="3873">
                  <c:v>547</c:v>
                </c:pt>
                <c:pt idx="3874">
                  <c:v>546</c:v>
                </c:pt>
                <c:pt idx="3875">
                  <c:v>550</c:v>
                </c:pt>
                <c:pt idx="3876">
                  <c:v>560</c:v>
                </c:pt>
                <c:pt idx="3877">
                  <c:v>569</c:v>
                </c:pt>
                <c:pt idx="3878">
                  <c:v>578</c:v>
                </c:pt>
                <c:pt idx="3879">
                  <c:v>587</c:v>
                </c:pt>
                <c:pt idx="3880">
                  <c:v>592</c:v>
                </c:pt>
                <c:pt idx="3881">
                  <c:v>596</c:v>
                </c:pt>
                <c:pt idx="3882">
                  <c:v>598</c:v>
                </c:pt>
                <c:pt idx="3883">
                  <c:v>597</c:v>
                </c:pt>
                <c:pt idx="3884">
                  <c:v>596</c:v>
                </c:pt>
                <c:pt idx="3885">
                  <c:v>595</c:v>
                </c:pt>
                <c:pt idx="3886">
                  <c:v>595</c:v>
                </c:pt>
                <c:pt idx="3887">
                  <c:v>593</c:v>
                </c:pt>
                <c:pt idx="3888">
                  <c:v>595</c:v>
                </c:pt>
                <c:pt idx="3889">
                  <c:v>597</c:v>
                </c:pt>
                <c:pt idx="3890">
                  <c:v>599</c:v>
                </c:pt>
                <c:pt idx="3891">
                  <c:v>601</c:v>
                </c:pt>
                <c:pt idx="3892">
                  <c:v>603</c:v>
                </c:pt>
                <c:pt idx="3893">
                  <c:v>605</c:v>
                </c:pt>
                <c:pt idx="3894">
                  <c:v>607</c:v>
                </c:pt>
                <c:pt idx="3895">
                  <c:v>608</c:v>
                </c:pt>
                <c:pt idx="3896">
                  <c:v>608</c:v>
                </c:pt>
                <c:pt idx="3897">
                  <c:v>611</c:v>
                </c:pt>
                <c:pt idx="3898">
                  <c:v>609</c:v>
                </c:pt>
                <c:pt idx="3899">
                  <c:v>610</c:v>
                </c:pt>
                <c:pt idx="3900">
                  <c:v>610</c:v>
                </c:pt>
                <c:pt idx="3901">
                  <c:v>610</c:v>
                </c:pt>
                <c:pt idx="3902">
                  <c:v>610</c:v>
                </c:pt>
                <c:pt idx="3903">
                  <c:v>610</c:v>
                </c:pt>
                <c:pt idx="3904">
                  <c:v>609</c:v>
                </c:pt>
                <c:pt idx="3905">
                  <c:v>609</c:v>
                </c:pt>
                <c:pt idx="3906">
                  <c:v>609</c:v>
                </c:pt>
                <c:pt idx="3907">
                  <c:v>609</c:v>
                </c:pt>
                <c:pt idx="3908">
                  <c:v>611</c:v>
                </c:pt>
                <c:pt idx="3909">
                  <c:v>611</c:v>
                </c:pt>
                <c:pt idx="3910">
                  <c:v>611</c:v>
                </c:pt>
                <c:pt idx="3911">
                  <c:v>610</c:v>
                </c:pt>
                <c:pt idx="3912">
                  <c:v>610</c:v>
                </c:pt>
                <c:pt idx="3913">
                  <c:v>612</c:v>
                </c:pt>
                <c:pt idx="3914">
                  <c:v>610</c:v>
                </c:pt>
                <c:pt idx="3915">
                  <c:v>612</c:v>
                </c:pt>
                <c:pt idx="3916">
                  <c:v>612</c:v>
                </c:pt>
                <c:pt idx="3917">
                  <c:v>611</c:v>
                </c:pt>
                <c:pt idx="3918">
                  <c:v>612</c:v>
                </c:pt>
                <c:pt idx="3919">
                  <c:v>612</c:v>
                </c:pt>
                <c:pt idx="3920">
                  <c:v>611</c:v>
                </c:pt>
                <c:pt idx="3921">
                  <c:v>613</c:v>
                </c:pt>
                <c:pt idx="3922">
                  <c:v>612</c:v>
                </c:pt>
                <c:pt idx="3923">
                  <c:v>612</c:v>
                </c:pt>
                <c:pt idx="3924">
                  <c:v>612</c:v>
                </c:pt>
                <c:pt idx="3925">
                  <c:v>612</c:v>
                </c:pt>
                <c:pt idx="3926">
                  <c:v>612</c:v>
                </c:pt>
                <c:pt idx="3927">
                  <c:v>612</c:v>
                </c:pt>
                <c:pt idx="3928">
                  <c:v>613</c:v>
                </c:pt>
                <c:pt idx="3929">
                  <c:v>613</c:v>
                </c:pt>
                <c:pt idx="3930">
                  <c:v>612</c:v>
                </c:pt>
                <c:pt idx="3931">
                  <c:v>614</c:v>
                </c:pt>
                <c:pt idx="3932">
                  <c:v>614</c:v>
                </c:pt>
                <c:pt idx="3933">
                  <c:v>614</c:v>
                </c:pt>
                <c:pt idx="3934">
                  <c:v>616</c:v>
                </c:pt>
                <c:pt idx="3935">
                  <c:v>615</c:v>
                </c:pt>
                <c:pt idx="3936">
                  <c:v>615</c:v>
                </c:pt>
                <c:pt idx="3937">
                  <c:v>616</c:v>
                </c:pt>
                <c:pt idx="3938">
                  <c:v>614</c:v>
                </c:pt>
                <c:pt idx="3939">
                  <c:v>615</c:v>
                </c:pt>
                <c:pt idx="3940">
                  <c:v>615</c:v>
                </c:pt>
                <c:pt idx="3941">
                  <c:v>613</c:v>
                </c:pt>
                <c:pt idx="3942">
                  <c:v>614</c:v>
                </c:pt>
                <c:pt idx="3943">
                  <c:v>613</c:v>
                </c:pt>
                <c:pt idx="3944">
                  <c:v>613</c:v>
                </c:pt>
                <c:pt idx="3945">
                  <c:v>612</c:v>
                </c:pt>
                <c:pt idx="3946">
                  <c:v>612</c:v>
                </c:pt>
                <c:pt idx="3947">
                  <c:v>612</c:v>
                </c:pt>
                <c:pt idx="3948">
                  <c:v>611</c:v>
                </c:pt>
                <c:pt idx="3949">
                  <c:v>608</c:v>
                </c:pt>
                <c:pt idx="3950">
                  <c:v>599</c:v>
                </c:pt>
                <c:pt idx="3951">
                  <c:v>578</c:v>
                </c:pt>
                <c:pt idx="3952">
                  <c:v>552</c:v>
                </c:pt>
                <c:pt idx="3953">
                  <c:v>526</c:v>
                </c:pt>
                <c:pt idx="3954">
                  <c:v>502</c:v>
                </c:pt>
                <c:pt idx="3955">
                  <c:v>482</c:v>
                </c:pt>
                <c:pt idx="3956">
                  <c:v>468</c:v>
                </c:pt>
                <c:pt idx="3957">
                  <c:v>459</c:v>
                </c:pt>
                <c:pt idx="3958">
                  <c:v>451</c:v>
                </c:pt>
                <c:pt idx="3959">
                  <c:v>444</c:v>
                </c:pt>
                <c:pt idx="3960">
                  <c:v>442</c:v>
                </c:pt>
                <c:pt idx="3961">
                  <c:v>440</c:v>
                </c:pt>
                <c:pt idx="3962">
                  <c:v>436</c:v>
                </c:pt>
                <c:pt idx="3963">
                  <c:v>435</c:v>
                </c:pt>
                <c:pt idx="3964">
                  <c:v>434</c:v>
                </c:pt>
                <c:pt idx="3965">
                  <c:v>430</c:v>
                </c:pt>
                <c:pt idx="3966">
                  <c:v>432</c:v>
                </c:pt>
                <c:pt idx="3967">
                  <c:v>431</c:v>
                </c:pt>
                <c:pt idx="3968">
                  <c:v>429</c:v>
                </c:pt>
                <c:pt idx="3969">
                  <c:v>431</c:v>
                </c:pt>
                <c:pt idx="3970">
                  <c:v>432</c:v>
                </c:pt>
                <c:pt idx="3971">
                  <c:v>430</c:v>
                </c:pt>
                <c:pt idx="3972">
                  <c:v>431</c:v>
                </c:pt>
                <c:pt idx="3973">
                  <c:v>433</c:v>
                </c:pt>
                <c:pt idx="3974">
                  <c:v>431</c:v>
                </c:pt>
                <c:pt idx="3975">
                  <c:v>431</c:v>
                </c:pt>
                <c:pt idx="3976">
                  <c:v>432</c:v>
                </c:pt>
                <c:pt idx="3977">
                  <c:v>431</c:v>
                </c:pt>
                <c:pt idx="3978">
                  <c:v>431</c:v>
                </c:pt>
                <c:pt idx="3979">
                  <c:v>434</c:v>
                </c:pt>
                <c:pt idx="3980">
                  <c:v>432</c:v>
                </c:pt>
                <c:pt idx="3981">
                  <c:v>433</c:v>
                </c:pt>
                <c:pt idx="3982">
                  <c:v>433</c:v>
                </c:pt>
                <c:pt idx="3983">
                  <c:v>432</c:v>
                </c:pt>
                <c:pt idx="3984">
                  <c:v>430</c:v>
                </c:pt>
                <c:pt idx="3985">
                  <c:v>429</c:v>
                </c:pt>
                <c:pt idx="3986">
                  <c:v>426</c:v>
                </c:pt>
                <c:pt idx="3987">
                  <c:v>423</c:v>
                </c:pt>
                <c:pt idx="3988">
                  <c:v>421</c:v>
                </c:pt>
                <c:pt idx="3989">
                  <c:v>420</c:v>
                </c:pt>
                <c:pt idx="3990">
                  <c:v>420</c:v>
                </c:pt>
                <c:pt idx="3991">
                  <c:v>420</c:v>
                </c:pt>
                <c:pt idx="3992">
                  <c:v>420</c:v>
                </c:pt>
                <c:pt idx="3993">
                  <c:v>421</c:v>
                </c:pt>
                <c:pt idx="3994">
                  <c:v>420</c:v>
                </c:pt>
                <c:pt idx="3995">
                  <c:v>420</c:v>
                </c:pt>
                <c:pt idx="3996">
                  <c:v>422</c:v>
                </c:pt>
                <c:pt idx="3997">
                  <c:v>422</c:v>
                </c:pt>
                <c:pt idx="3998">
                  <c:v>424</c:v>
                </c:pt>
                <c:pt idx="3999">
                  <c:v>426</c:v>
                </c:pt>
                <c:pt idx="4000">
                  <c:v>426</c:v>
                </c:pt>
                <c:pt idx="4001">
                  <c:v>426</c:v>
                </c:pt>
                <c:pt idx="4002">
                  <c:v>428</c:v>
                </c:pt>
                <c:pt idx="4003">
                  <c:v>429</c:v>
                </c:pt>
                <c:pt idx="4004">
                  <c:v>427</c:v>
                </c:pt>
                <c:pt idx="4005">
                  <c:v>431</c:v>
                </c:pt>
                <c:pt idx="4006">
                  <c:v>429</c:v>
                </c:pt>
                <c:pt idx="4007">
                  <c:v>426</c:v>
                </c:pt>
                <c:pt idx="4008">
                  <c:v>430</c:v>
                </c:pt>
                <c:pt idx="4009">
                  <c:v>430</c:v>
                </c:pt>
                <c:pt idx="4010">
                  <c:v>428</c:v>
                </c:pt>
                <c:pt idx="4011">
                  <c:v>430</c:v>
                </c:pt>
                <c:pt idx="4012">
                  <c:v>431</c:v>
                </c:pt>
                <c:pt idx="4013">
                  <c:v>428</c:v>
                </c:pt>
                <c:pt idx="4014">
                  <c:v>428</c:v>
                </c:pt>
                <c:pt idx="4015">
                  <c:v>429</c:v>
                </c:pt>
                <c:pt idx="4016">
                  <c:v>426</c:v>
                </c:pt>
                <c:pt idx="4017">
                  <c:v>424</c:v>
                </c:pt>
                <c:pt idx="4018">
                  <c:v>426</c:v>
                </c:pt>
                <c:pt idx="4019">
                  <c:v>426</c:v>
                </c:pt>
                <c:pt idx="4020">
                  <c:v>423</c:v>
                </c:pt>
                <c:pt idx="4021">
                  <c:v>425</c:v>
                </c:pt>
                <c:pt idx="4022">
                  <c:v>424</c:v>
                </c:pt>
                <c:pt idx="4023">
                  <c:v>425</c:v>
                </c:pt>
                <c:pt idx="4024">
                  <c:v>429</c:v>
                </c:pt>
                <c:pt idx="4025">
                  <c:v>429</c:v>
                </c:pt>
                <c:pt idx="4026">
                  <c:v>430</c:v>
                </c:pt>
                <c:pt idx="4027">
                  <c:v>433</c:v>
                </c:pt>
                <c:pt idx="4028">
                  <c:v>434</c:v>
                </c:pt>
                <c:pt idx="4029">
                  <c:v>432</c:v>
                </c:pt>
                <c:pt idx="4030">
                  <c:v>435</c:v>
                </c:pt>
                <c:pt idx="4031">
                  <c:v>437</c:v>
                </c:pt>
                <c:pt idx="4032">
                  <c:v>435</c:v>
                </c:pt>
                <c:pt idx="4033">
                  <c:v>436</c:v>
                </c:pt>
                <c:pt idx="4034">
                  <c:v>438</c:v>
                </c:pt>
                <c:pt idx="4035">
                  <c:v>435</c:v>
                </c:pt>
                <c:pt idx="4036">
                  <c:v>435</c:v>
                </c:pt>
                <c:pt idx="4037">
                  <c:v>437</c:v>
                </c:pt>
                <c:pt idx="4038">
                  <c:v>435</c:v>
                </c:pt>
                <c:pt idx="4039">
                  <c:v>436</c:v>
                </c:pt>
                <c:pt idx="4040">
                  <c:v>437</c:v>
                </c:pt>
                <c:pt idx="4041">
                  <c:v>437</c:v>
                </c:pt>
                <c:pt idx="4042">
                  <c:v>437</c:v>
                </c:pt>
                <c:pt idx="4043">
                  <c:v>438</c:v>
                </c:pt>
                <c:pt idx="4044">
                  <c:v>439</c:v>
                </c:pt>
                <c:pt idx="4045">
                  <c:v>437</c:v>
                </c:pt>
                <c:pt idx="4046">
                  <c:v>437</c:v>
                </c:pt>
                <c:pt idx="4047">
                  <c:v>437</c:v>
                </c:pt>
                <c:pt idx="4048">
                  <c:v>437</c:v>
                </c:pt>
                <c:pt idx="4049">
                  <c:v>435</c:v>
                </c:pt>
                <c:pt idx="4050">
                  <c:v>438</c:v>
                </c:pt>
                <c:pt idx="4051">
                  <c:v>437</c:v>
                </c:pt>
                <c:pt idx="4052">
                  <c:v>437</c:v>
                </c:pt>
                <c:pt idx="4053">
                  <c:v>440</c:v>
                </c:pt>
                <c:pt idx="4054">
                  <c:v>440</c:v>
                </c:pt>
                <c:pt idx="4055">
                  <c:v>439</c:v>
                </c:pt>
                <c:pt idx="4056">
                  <c:v>441</c:v>
                </c:pt>
                <c:pt idx="4057">
                  <c:v>440</c:v>
                </c:pt>
                <c:pt idx="4058">
                  <c:v>439</c:v>
                </c:pt>
                <c:pt idx="4059">
                  <c:v>440</c:v>
                </c:pt>
                <c:pt idx="4060">
                  <c:v>440</c:v>
                </c:pt>
                <c:pt idx="4061">
                  <c:v>438</c:v>
                </c:pt>
                <c:pt idx="4062">
                  <c:v>439</c:v>
                </c:pt>
                <c:pt idx="4063">
                  <c:v>440</c:v>
                </c:pt>
                <c:pt idx="4064">
                  <c:v>439</c:v>
                </c:pt>
                <c:pt idx="4065">
                  <c:v>440</c:v>
                </c:pt>
                <c:pt idx="4066">
                  <c:v>441</c:v>
                </c:pt>
                <c:pt idx="4067">
                  <c:v>440</c:v>
                </c:pt>
                <c:pt idx="4068">
                  <c:v>440</c:v>
                </c:pt>
                <c:pt idx="4069">
                  <c:v>442</c:v>
                </c:pt>
                <c:pt idx="4070">
                  <c:v>442</c:v>
                </c:pt>
                <c:pt idx="4071">
                  <c:v>442</c:v>
                </c:pt>
                <c:pt idx="4072">
                  <c:v>443</c:v>
                </c:pt>
                <c:pt idx="4073">
                  <c:v>443</c:v>
                </c:pt>
                <c:pt idx="4074">
                  <c:v>443</c:v>
                </c:pt>
                <c:pt idx="4075">
                  <c:v>442</c:v>
                </c:pt>
                <c:pt idx="4076">
                  <c:v>444</c:v>
                </c:pt>
                <c:pt idx="4077">
                  <c:v>444</c:v>
                </c:pt>
                <c:pt idx="4078">
                  <c:v>445</c:v>
                </c:pt>
                <c:pt idx="4079">
                  <c:v>448</c:v>
                </c:pt>
                <c:pt idx="4080">
                  <c:v>451</c:v>
                </c:pt>
                <c:pt idx="4081">
                  <c:v>452</c:v>
                </c:pt>
                <c:pt idx="4082">
                  <c:v>454</c:v>
                </c:pt>
                <c:pt idx="4083">
                  <c:v>452</c:v>
                </c:pt>
                <c:pt idx="4084">
                  <c:v>455</c:v>
                </c:pt>
                <c:pt idx="4085">
                  <c:v>456</c:v>
                </c:pt>
                <c:pt idx="4086">
                  <c:v>457</c:v>
                </c:pt>
                <c:pt idx="4087">
                  <c:v>456</c:v>
                </c:pt>
                <c:pt idx="4088">
                  <c:v>455</c:v>
                </c:pt>
                <c:pt idx="4089">
                  <c:v>456</c:v>
                </c:pt>
                <c:pt idx="4090">
                  <c:v>456</c:v>
                </c:pt>
                <c:pt idx="4091">
                  <c:v>457</c:v>
                </c:pt>
                <c:pt idx="4092">
                  <c:v>458</c:v>
                </c:pt>
                <c:pt idx="4093">
                  <c:v>456</c:v>
                </c:pt>
                <c:pt idx="4094">
                  <c:v>457</c:v>
                </c:pt>
                <c:pt idx="4095">
                  <c:v>459</c:v>
                </c:pt>
                <c:pt idx="4096">
                  <c:v>459</c:v>
                </c:pt>
                <c:pt idx="4097">
                  <c:v>458</c:v>
                </c:pt>
                <c:pt idx="4098">
                  <c:v>460</c:v>
                </c:pt>
                <c:pt idx="4099">
                  <c:v>459</c:v>
                </c:pt>
                <c:pt idx="4100">
                  <c:v>458</c:v>
                </c:pt>
                <c:pt idx="4101">
                  <c:v>458</c:v>
                </c:pt>
                <c:pt idx="4102">
                  <c:v>458</c:v>
                </c:pt>
                <c:pt idx="4103">
                  <c:v>458</c:v>
                </c:pt>
                <c:pt idx="4104">
                  <c:v>459</c:v>
                </c:pt>
                <c:pt idx="4105">
                  <c:v>458</c:v>
                </c:pt>
                <c:pt idx="4106">
                  <c:v>458</c:v>
                </c:pt>
                <c:pt idx="4107">
                  <c:v>458</c:v>
                </c:pt>
                <c:pt idx="4108">
                  <c:v>465</c:v>
                </c:pt>
                <c:pt idx="4109">
                  <c:v>472</c:v>
                </c:pt>
                <c:pt idx="4110">
                  <c:v>480</c:v>
                </c:pt>
                <c:pt idx="4111">
                  <c:v>501</c:v>
                </c:pt>
                <c:pt idx="4112">
                  <c:v>528</c:v>
                </c:pt>
                <c:pt idx="4113">
                  <c:v>549</c:v>
                </c:pt>
                <c:pt idx="4114">
                  <c:v>561</c:v>
                </c:pt>
                <c:pt idx="4115">
                  <c:v>569</c:v>
                </c:pt>
                <c:pt idx="4116">
                  <c:v>573</c:v>
                </c:pt>
                <c:pt idx="4117">
                  <c:v>573</c:v>
                </c:pt>
                <c:pt idx="4118">
                  <c:v>575</c:v>
                </c:pt>
                <c:pt idx="4119">
                  <c:v>576</c:v>
                </c:pt>
                <c:pt idx="4120">
                  <c:v>575</c:v>
                </c:pt>
                <c:pt idx="4121">
                  <c:v>579</c:v>
                </c:pt>
                <c:pt idx="4122">
                  <c:v>580</c:v>
                </c:pt>
                <c:pt idx="4123">
                  <c:v>583</c:v>
                </c:pt>
                <c:pt idx="4124">
                  <c:v>587</c:v>
                </c:pt>
                <c:pt idx="4125">
                  <c:v>588</c:v>
                </c:pt>
                <c:pt idx="4126">
                  <c:v>590</c:v>
                </c:pt>
                <c:pt idx="4127">
                  <c:v>593</c:v>
                </c:pt>
                <c:pt idx="4128">
                  <c:v>595</c:v>
                </c:pt>
                <c:pt idx="4129">
                  <c:v>596</c:v>
                </c:pt>
                <c:pt idx="4130">
                  <c:v>598</c:v>
                </c:pt>
                <c:pt idx="4131">
                  <c:v>598</c:v>
                </c:pt>
                <c:pt idx="4132">
                  <c:v>598</c:v>
                </c:pt>
                <c:pt idx="4133">
                  <c:v>598</c:v>
                </c:pt>
                <c:pt idx="4134">
                  <c:v>599</c:v>
                </c:pt>
                <c:pt idx="4135">
                  <c:v>600</c:v>
                </c:pt>
                <c:pt idx="4136">
                  <c:v>599</c:v>
                </c:pt>
                <c:pt idx="4137">
                  <c:v>600</c:v>
                </c:pt>
                <c:pt idx="4138">
                  <c:v>601</c:v>
                </c:pt>
                <c:pt idx="4139">
                  <c:v>600</c:v>
                </c:pt>
                <c:pt idx="4140">
                  <c:v>602</c:v>
                </c:pt>
                <c:pt idx="4141">
                  <c:v>602</c:v>
                </c:pt>
                <c:pt idx="4142">
                  <c:v>602</c:v>
                </c:pt>
                <c:pt idx="4143">
                  <c:v>604</c:v>
                </c:pt>
                <c:pt idx="4144">
                  <c:v>603</c:v>
                </c:pt>
                <c:pt idx="4145">
                  <c:v>604</c:v>
                </c:pt>
                <c:pt idx="4146">
                  <c:v>604</c:v>
                </c:pt>
                <c:pt idx="4147">
                  <c:v>604</c:v>
                </c:pt>
                <c:pt idx="4148">
                  <c:v>604</c:v>
                </c:pt>
                <c:pt idx="4149">
                  <c:v>604</c:v>
                </c:pt>
                <c:pt idx="4150">
                  <c:v>604</c:v>
                </c:pt>
                <c:pt idx="4151">
                  <c:v>604</c:v>
                </c:pt>
                <c:pt idx="4152">
                  <c:v>604</c:v>
                </c:pt>
                <c:pt idx="4153">
                  <c:v>605</c:v>
                </c:pt>
                <c:pt idx="4154">
                  <c:v>605</c:v>
                </c:pt>
                <c:pt idx="4155">
                  <c:v>606</c:v>
                </c:pt>
                <c:pt idx="4156">
                  <c:v>608</c:v>
                </c:pt>
                <c:pt idx="4157">
                  <c:v>607</c:v>
                </c:pt>
                <c:pt idx="4158">
                  <c:v>607</c:v>
                </c:pt>
                <c:pt idx="4159">
                  <c:v>608</c:v>
                </c:pt>
                <c:pt idx="4160">
                  <c:v>608</c:v>
                </c:pt>
                <c:pt idx="4161">
                  <c:v>609</c:v>
                </c:pt>
                <c:pt idx="4162">
                  <c:v>608</c:v>
                </c:pt>
                <c:pt idx="4163">
                  <c:v>608</c:v>
                </c:pt>
                <c:pt idx="4164">
                  <c:v>608</c:v>
                </c:pt>
                <c:pt idx="4165">
                  <c:v>608</c:v>
                </c:pt>
                <c:pt idx="4166">
                  <c:v>607</c:v>
                </c:pt>
                <c:pt idx="4167">
                  <c:v>608</c:v>
                </c:pt>
                <c:pt idx="4168">
                  <c:v>608</c:v>
                </c:pt>
                <c:pt idx="4169">
                  <c:v>608</c:v>
                </c:pt>
                <c:pt idx="4170">
                  <c:v>609</c:v>
                </c:pt>
                <c:pt idx="4171">
                  <c:v>609</c:v>
                </c:pt>
                <c:pt idx="4172">
                  <c:v>609</c:v>
                </c:pt>
                <c:pt idx="4173">
                  <c:v>609</c:v>
                </c:pt>
                <c:pt idx="4174">
                  <c:v>609</c:v>
                </c:pt>
                <c:pt idx="4175">
                  <c:v>609</c:v>
                </c:pt>
                <c:pt idx="4176">
                  <c:v>609</c:v>
                </c:pt>
                <c:pt idx="4177">
                  <c:v>610</c:v>
                </c:pt>
                <c:pt idx="4178">
                  <c:v>610</c:v>
                </c:pt>
                <c:pt idx="4179">
                  <c:v>609</c:v>
                </c:pt>
                <c:pt idx="4180">
                  <c:v>611</c:v>
                </c:pt>
                <c:pt idx="4181">
                  <c:v>610</c:v>
                </c:pt>
                <c:pt idx="4182">
                  <c:v>611</c:v>
                </c:pt>
                <c:pt idx="4183">
                  <c:v>611</c:v>
                </c:pt>
                <c:pt idx="4184">
                  <c:v>610</c:v>
                </c:pt>
                <c:pt idx="4185">
                  <c:v>611</c:v>
                </c:pt>
                <c:pt idx="4186">
                  <c:v>610</c:v>
                </c:pt>
                <c:pt idx="4187">
                  <c:v>609</c:v>
                </c:pt>
                <c:pt idx="4188">
                  <c:v>610</c:v>
                </c:pt>
                <c:pt idx="4189">
                  <c:v>611</c:v>
                </c:pt>
                <c:pt idx="4190">
                  <c:v>610</c:v>
                </c:pt>
                <c:pt idx="4191">
                  <c:v>610</c:v>
                </c:pt>
                <c:pt idx="4192">
                  <c:v>610</c:v>
                </c:pt>
                <c:pt idx="4193">
                  <c:v>611</c:v>
                </c:pt>
                <c:pt idx="4194">
                  <c:v>611</c:v>
                </c:pt>
                <c:pt idx="4195">
                  <c:v>612</c:v>
                </c:pt>
                <c:pt idx="4196">
                  <c:v>612</c:v>
                </c:pt>
                <c:pt idx="4197">
                  <c:v>611</c:v>
                </c:pt>
                <c:pt idx="4198">
                  <c:v>613</c:v>
                </c:pt>
                <c:pt idx="4199">
                  <c:v>612</c:v>
                </c:pt>
                <c:pt idx="4200">
                  <c:v>611</c:v>
                </c:pt>
                <c:pt idx="4201">
                  <c:v>612</c:v>
                </c:pt>
                <c:pt idx="4202">
                  <c:v>611</c:v>
                </c:pt>
                <c:pt idx="4203">
                  <c:v>611</c:v>
                </c:pt>
                <c:pt idx="4204">
                  <c:v>611</c:v>
                </c:pt>
                <c:pt idx="4205">
                  <c:v>610</c:v>
                </c:pt>
                <c:pt idx="4206">
                  <c:v>611</c:v>
                </c:pt>
                <c:pt idx="4207">
                  <c:v>611</c:v>
                </c:pt>
                <c:pt idx="4208">
                  <c:v>611</c:v>
                </c:pt>
                <c:pt idx="4209">
                  <c:v>613</c:v>
                </c:pt>
                <c:pt idx="4210">
                  <c:v>612</c:v>
                </c:pt>
                <c:pt idx="4211">
                  <c:v>612</c:v>
                </c:pt>
                <c:pt idx="4212">
                  <c:v>612</c:v>
                </c:pt>
                <c:pt idx="4213">
                  <c:v>611</c:v>
                </c:pt>
                <c:pt idx="4214">
                  <c:v>611</c:v>
                </c:pt>
                <c:pt idx="4215">
                  <c:v>612</c:v>
                </c:pt>
                <c:pt idx="4216">
                  <c:v>612</c:v>
                </c:pt>
                <c:pt idx="4217">
                  <c:v>612</c:v>
                </c:pt>
                <c:pt idx="4218">
                  <c:v>611</c:v>
                </c:pt>
                <c:pt idx="4219">
                  <c:v>611</c:v>
                </c:pt>
                <c:pt idx="4220">
                  <c:v>609</c:v>
                </c:pt>
                <c:pt idx="4221">
                  <c:v>599</c:v>
                </c:pt>
                <c:pt idx="4222">
                  <c:v>571</c:v>
                </c:pt>
                <c:pt idx="4223">
                  <c:v>543</c:v>
                </c:pt>
                <c:pt idx="4224">
                  <c:v>524</c:v>
                </c:pt>
                <c:pt idx="4225">
                  <c:v>503</c:v>
                </c:pt>
                <c:pt idx="4226">
                  <c:v>483</c:v>
                </c:pt>
                <c:pt idx="4227">
                  <c:v>470</c:v>
                </c:pt>
                <c:pt idx="4228">
                  <c:v>462</c:v>
                </c:pt>
                <c:pt idx="4229">
                  <c:v>456</c:v>
                </c:pt>
                <c:pt idx="4230">
                  <c:v>451</c:v>
                </c:pt>
                <c:pt idx="4231">
                  <c:v>450</c:v>
                </c:pt>
                <c:pt idx="4232">
                  <c:v>447</c:v>
                </c:pt>
                <c:pt idx="4233">
                  <c:v>448</c:v>
                </c:pt>
                <c:pt idx="4234">
                  <c:v>448</c:v>
                </c:pt>
                <c:pt idx="4235">
                  <c:v>446</c:v>
                </c:pt>
                <c:pt idx="4236">
                  <c:v>448</c:v>
                </c:pt>
                <c:pt idx="4237">
                  <c:v>449</c:v>
                </c:pt>
                <c:pt idx="4238">
                  <c:v>448</c:v>
                </c:pt>
                <c:pt idx="4239">
                  <c:v>449</c:v>
                </c:pt>
                <c:pt idx="4240">
                  <c:v>450</c:v>
                </c:pt>
                <c:pt idx="4241">
                  <c:v>449</c:v>
                </c:pt>
                <c:pt idx="4242">
                  <c:v>449</c:v>
                </c:pt>
                <c:pt idx="4243">
                  <c:v>451</c:v>
                </c:pt>
                <c:pt idx="4244">
                  <c:v>449</c:v>
                </c:pt>
                <c:pt idx="4245">
                  <c:v>449</c:v>
                </c:pt>
                <c:pt idx="4246">
                  <c:v>450</c:v>
                </c:pt>
                <c:pt idx="4247">
                  <c:v>448</c:v>
                </c:pt>
                <c:pt idx="4248">
                  <c:v>445</c:v>
                </c:pt>
                <c:pt idx="4249">
                  <c:v>445</c:v>
                </c:pt>
                <c:pt idx="4250">
                  <c:v>442</c:v>
                </c:pt>
                <c:pt idx="4251">
                  <c:v>441</c:v>
                </c:pt>
                <c:pt idx="4252">
                  <c:v>440</c:v>
                </c:pt>
                <c:pt idx="4253">
                  <c:v>441</c:v>
                </c:pt>
                <c:pt idx="4254">
                  <c:v>439</c:v>
                </c:pt>
                <c:pt idx="4255">
                  <c:v>440</c:v>
                </c:pt>
                <c:pt idx="4256">
                  <c:v>439</c:v>
                </c:pt>
                <c:pt idx="4257">
                  <c:v>440</c:v>
                </c:pt>
                <c:pt idx="4258">
                  <c:v>439</c:v>
                </c:pt>
                <c:pt idx="4259">
                  <c:v>441</c:v>
                </c:pt>
                <c:pt idx="4260">
                  <c:v>442</c:v>
                </c:pt>
                <c:pt idx="4261">
                  <c:v>442</c:v>
                </c:pt>
                <c:pt idx="4262">
                  <c:v>443</c:v>
                </c:pt>
                <c:pt idx="4263">
                  <c:v>444</c:v>
                </c:pt>
                <c:pt idx="4264">
                  <c:v>447</c:v>
                </c:pt>
                <c:pt idx="4265">
                  <c:v>445</c:v>
                </c:pt>
                <c:pt idx="4266">
                  <c:v>446</c:v>
                </c:pt>
                <c:pt idx="4267">
                  <c:v>448</c:v>
                </c:pt>
                <c:pt idx="4268">
                  <c:v>447</c:v>
                </c:pt>
                <c:pt idx="4269">
                  <c:v>449</c:v>
                </c:pt>
                <c:pt idx="4270">
                  <c:v>449</c:v>
                </c:pt>
                <c:pt idx="4271">
                  <c:v>447</c:v>
                </c:pt>
                <c:pt idx="4272">
                  <c:v>451</c:v>
                </c:pt>
                <c:pt idx="4273">
                  <c:v>450</c:v>
                </c:pt>
                <c:pt idx="4274">
                  <c:v>450</c:v>
                </c:pt>
                <c:pt idx="4275">
                  <c:v>448</c:v>
                </c:pt>
                <c:pt idx="4276">
                  <c:v>449</c:v>
                </c:pt>
                <c:pt idx="4277">
                  <c:v>446</c:v>
                </c:pt>
                <c:pt idx="4278">
                  <c:v>447</c:v>
                </c:pt>
                <c:pt idx="4279">
                  <c:v>446</c:v>
                </c:pt>
                <c:pt idx="4280">
                  <c:v>444</c:v>
                </c:pt>
                <c:pt idx="4281">
                  <c:v>445</c:v>
                </c:pt>
                <c:pt idx="4282">
                  <c:v>445</c:v>
                </c:pt>
                <c:pt idx="4283">
                  <c:v>443</c:v>
                </c:pt>
                <c:pt idx="4284">
                  <c:v>443</c:v>
                </c:pt>
                <c:pt idx="4285">
                  <c:v>446</c:v>
                </c:pt>
                <c:pt idx="4286">
                  <c:v>445</c:v>
                </c:pt>
                <c:pt idx="4287">
                  <c:v>443</c:v>
                </c:pt>
                <c:pt idx="4288">
                  <c:v>447</c:v>
                </c:pt>
                <c:pt idx="4289">
                  <c:v>444</c:v>
                </c:pt>
                <c:pt idx="4290">
                  <c:v>442</c:v>
                </c:pt>
                <c:pt idx="4291">
                  <c:v>443</c:v>
                </c:pt>
                <c:pt idx="4292">
                  <c:v>442</c:v>
                </c:pt>
                <c:pt idx="4293">
                  <c:v>440</c:v>
                </c:pt>
                <c:pt idx="4294">
                  <c:v>442</c:v>
                </c:pt>
                <c:pt idx="4295">
                  <c:v>441</c:v>
                </c:pt>
                <c:pt idx="4296">
                  <c:v>441</c:v>
                </c:pt>
                <c:pt idx="4297">
                  <c:v>441</c:v>
                </c:pt>
                <c:pt idx="4298">
                  <c:v>442</c:v>
                </c:pt>
                <c:pt idx="4299">
                  <c:v>442</c:v>
                </c:pt>
                <c:pt idx="4300">
                  <c:v>444</c:v>
                </c:pt>
                <c:pt idx="4301">
                  <c:v>447</c:v>
                </c:pt>
                <c:pt idx="4302">
                  <c:v>444</c:v>
                </c:pt>
                <c:pt idx="4303">
                  <c:v>446</c:v>
                </c:pt>
                <c:pt idx="4304">
                  <c:v>449</c:v>
                </c:pt>
                <c:pt idx="4305">
                  <c:v>447</c:v>
                </c:pt>
                <c:pt idx="4306">
                  <c:v>447</c:v>
                </c:pt>
                <c:pt idx="4307">
                  <c:v>450</c:v>
                </c:pt>
                <c:pt idx="4308">
                  <c:v>448</c:v>
                </c:pt>
                <c:pt idx="4309">
                  <c:v>448</c:v>
                </c:pt>
                <c:pt idx="4310">
                  <c:v>450</c:v>
                </c:pt>
                <c:pt idx="4311">
                  <c:v>449</c:v>
                </c:pt>
                <c:pt idx="4312">
                  <c:v>449</c:v>
                </c:pt>
                <c:pt idx="4313">
                  <c:v>451</c:v>
                </c:pt>
                <c:pt idx="4314">
                  <c:v>454</c:v>
                </c:pt>
                <c:pt idx="4315">
                  <c:v>452</c:v>
                </c:pt>
                <c:pt idx="4316">
                  <c:v>454</c:v>
                </c:pt>
                <c:pt idx="4317">
                  <c:v>455</c:v>
                </c:pt>
                <c:pt idx="4318">
                  <c:v>458</c:v>
                </c:pt>
                <c:pt idx="4319">
                  <c:v>455</c:v>
                </c:pt>
                <c:pt idx="4320">
                  <c:v>458</c:v>
                </c:pt>
                <c:pt idx="4321">
                  <c:v>458</c:v>
                </c:pt>
                <c:pt idx="4322">
                  <c:v>457</c:v>
                </c:pt>
                <c:pt idx="4323">
                  <c:v>460</c:v>
                </c:pt>
                <c:pt idx="4324">
                  <c:v>459</c:v>
                </c:pt>
                <c:pt idx="4325">
                  <c:v>459</c:v>
                </c:pt>
                <c:pt idx="4326">
                  <c:v>462</c:v>
                </c:pt>
                <c:pt idx="4327">
                  <c:v>461</c:v>
                </c:pt>
                <c:pt idx="4328">
                  <c:v>461</c:v>
                </c:pt>
                <c:pt idx="4329">
                  <c:v>463</c:v>
                </c:pt>
                <c:pt idx="4330">
                  <c:v>463</c:v>
                </c:pt>
                <c:pt idx="4331">
                  <c:v>463</c:v>
                </c:pt>
                <c:pt idx="4332">
                  <c:v>464</c:v>
                </c:pt>
                <c:pt idx="4333">
                  <c:v>466</c:v>
                </c:pt>
                <c:pt idx="4334">
                  <c:v>466</c:v>
                </c:pt>
                <c:pt idx="4335">
                  <c:v>466</c:v>
                </c:pt>
                <c:pt idx="4336">
                  <c:v>467</c:v>
                </c:pt>
                <c:pt idx="4337">
                  <c:v>466</c:v>
                </c:pt>
                <c:pt idx="4338">
                  <c:v>467</c:v>
                </c:pt>
                <c:pt idx="4339">
                  <c:v>471</c:v>
                </c:pt>
                <c:pt idx="4340">
                  <c:v>469</c:v>
                </c:pt>
                <c:pt idx="4341">
                  <c:v>467</c:v>
                </c:pt>
                <c:pt idx="4342">
                  <c:v>468</c:v>
                </c:pt>
                <c:pt idx="4343">
                  <c:v>464</c:v>
                </c:pt>
                <c:pt idx="4344">
                  <c:v>468</c:v>
                </c:pt>
                <c:pt idx="4345">
                  <c:v>470</c:v>
                </c:pt>
                <c:pt idx="4346">
                  <c:v>468</c:v>
                </c:pt>
                <c:pt idx="4347">
                  <c:v>468</c:v>
                </c:pt>
                <c:pt idx="4348">
                  <c:v>467</c:v>
                </c:pt>
                <c:pt idx="4349">
                  <c:v>469</c:v>
                </c:pt>
                <c:pt idx="4350">
                  <c:v>468</c:v>
                </c:pt>
                <c:pt idx="4351">
                  <c:v>466</c:v>
                </c:pt>
                <c:pt idx="4352">
                  <c:v>467</c:v>
                </c:pt>
                <c:pt idx="4353">
                  <c:v>465</c:v>
                </c:pt>
                <c:pt idx="4354">
                  <c:v>464</c:v>
                </c:pt>
                <c:pt idx="4355">
                  <c:v>465</c:v>
                </c:pt>
                <c:pt idx="4356">
                  <c:v>465</c:v>
                </c:pt>
                <c:pt idx="4357">
                  <c:v>464</c:v>
                </c:pt>
                <c:pt idx="4358">
                  <c:v>463</c:v>
                </c:pt>
                <c:pt idx="4359">
                  <c:v>463</c:v>
                </c:pt>
                <c:pt idx="4360">
                  <c:v>463</c:v>
                </c:pt>
                <c:pt idx="4361">
                  <c:v>463</c:v>
                </c:pt>
                <c:pt idx="4362">
                  <c:v>464</c:v>
                </c:pt>
                <c:pt idx="4363">
                  <c:v>464</c:v>
                </c:pt>
                <c:pt idx="4364">
                  <c:v>464</c:v>
                </c:pt>
                <c:pt idx="4365">
                  <c:v>466</c:v>
                </c:pt>
                <c:pt idx="4366">
                  <c:v>465</c:v>
                </c:pt>
                <c:pt idx="4367">
                  <c:v>464</c:v>
                </c:pt>
                <c:pt idx="4368">
                  <c:v>465</c:v>
                </c:pt>
                <c:pt idx="4369">
                  <c:v>466</c:v>
                </c:pt>
                <c:pt idx="4370">
                  <c:v>465</c:v>
                </c:pt>
                <c:pt idx="4371">
                  <c:v>464</c:v>
                </c:pt>
                <c:pt idx="4372">
                  <c:v>466</c:v>
                </c:pt>
                <c:pt idx="4373">
                  <c:v>465</c:v>
                </c:pt>
                <c:pt idx="4374">
                  <c:v>466</c:v>
                </c:pt>
                <c:pt idx="4375">
                  <c:v>470</c:v>
                </c:pt>
                <c:pt idx="4376">
                  <c:v>470</c:v>
                </c:pt>
                <c:pt idx="4377">
                  <c:v>469</c:v>
                </c:pt>
                <c:pt idx="4378">
                  <c:v>472</c:v>
                </c:pt>
                <c:pt idx="4379">
                  <c:v>472</c:v>
                </c:pt>
                <c:pt idx="4380">
                  <c:v>469</c:v>
                </c:pt>
                <c:pt idx="4381">
                  <c:v>469</c:v>
                </c:pt>
                <c:pt idx="4382">
                  <c:v>471</c:v>
                </c:pt>
                <c:pt idx="4383">
                  <c:v>469</c:v>
                </c:pt>
                <c:pt idx="4384">
                  <c:v>470</c:v>
                </c:pt>
                <c:pt idx="4385">
                  <c:v>471</c:v>
                </c:pt>
                <c:pt idx="4386">
                  <c:v>468</c:v>
                </c:pt>
                <c:pt idx="4387">
                  <c:v>469</c:v>
                </c:pt>
                <c:pt idx="4388">
                  <c:v>471</c:v>
                </c:pt>
                <c:pt idx="4389">
                  <c:v>470</c:v>
                </c:pt>
                <c:pt idx="4390">
                  <c:v>469</c:v>
                </c:pt>
                <c:pt idx="4391">
                  <c:v>473</c:v>
                </c:pt>
                <c:pt idx="4392">
                  <c:v>471</c:v>
                </c:pt>
                <c:pt idx="4393">
                  <c:v>471</c:v>
                </c:pt>
                <c:pt idx="4394">
                  <c:v>474</c:v>
                </c:pt>
                <c:pt idx="4395">
                  <c:v>473</c:v>
                </c:pt>
                <c:pt idx="4396">
                  <c:v>471</c:v>
                </c:pt>
                <c:pt idx="4397">
                  <c:v>475</c:v>
                </c:pt>
                <c:pt idx="4398">
                  <c:v>473</c:v>
                </c:pt>
                <c:pt idx="4399">
                  <c:v>473</c:v>
                </c:pt>
                <c:pt idx="4400">
                  <c:v>475</c:v>
                </c:pt>
                <c:pt idx="4401">
                  <c:v>477</c:v>
                </c:pt>
                <c:pt idx="4402">
                  <c:v>473</c:v>
                </c:pt>
                <c:pt idx="4403">
                  <c:v>474</c:v>
                </c:pt>
                <c:pt idx="4404">
                  <c:v>475</c:v>
                </c:pt>
                <c:pt idx="4405">
                  <c:v>474</c:v>
                </c:pt>
                <c:pt idx="4406">
                  <c:v>474</c:v>
                </c:pt>
                <c:pt idx="4407">
                  <c:v>474</c:v>
                </c:pt>
                <c:pt idx="4408">
                  <c:v>474</c:v>
                </c:pt>
                <c:pt idx="4409">
                  <c:v>473</c:v>
                </c:pt>
                <c:pt idx="4410">
                  <c:v>474</c:v>
                </c:pt>
                <c:pt idx="4411">
                  <c:v>473</c:v>
                </c:pt>
                <c:pt idx="4412">
                  <c:v>474</c:v>
                </c:pt>
                <c:pt idx="4413">
                  <c:v>475</c:v>
                </c:pt>
                <c:pt idx="4414">
                  <c:v>475</c:v>
                </c:pt>
                <c:pt idx="4415">
                  <c:v>476</c:v>
                </c:pt>
                <c:pt idx="4416">
                  <c:v>476</c:v>
                </c:pt>
                <c:pt idx="4417">
                  <c:v>477</c:v>
                </c:pt>
                <c:pt idx="4418">
                  <c:v>477</c:v>
                </c:pt>
                <c:pt idx="4419">
                  <c:v>477</c:v>
                </c:pt>
                <c:pt idx="4420">
                  <c:v>477</c:v>
                </c:pt>
                <c:pt idx="4421">
                  <c:v>476</c:v>
                </c:pt>
                <c:pt idx="4422">
                  <c:v>475</c:v>
                </c:pt>
                <c:pt idx="4423">
                  <c:v>476</c:v>
                </c:pt>
                <c:pt idx="4424">
                  <c:v>476</c:v>
                </c:pt>
                <c:pt idx="4425">
                  <c:v>473</c:v>
                </c:pt>
                <c:pt idx="4426">
                  <c:v>477</c:v>
                </c:pt>
                <c:pt idx="4427">
                  <c:v>475</c:v>
                </c:pt>
                <c:pt idx="4428">
                  <c:v>474</c:v>
                </c:pt>
                <c:pt idx="4429">
                  <c:v>476</c:v>
                </c:pt>
                <c:pt idx="4430">
                  <c:v>477</c:v>
                </c:pt>
                <c:pt idx="4431">
                  <c:v>476</c:v>
                </c:pt>
                <c:pt idx="4432">
                  <c:v>477</c:v>
                </c:pt>
                <c:pt idx="4433">
                  <c:v>479</c:v>
                </c:pt>
                <c:pt idx="4434">
                  <c:v>476</c:v>
                </c:pt>
                <c:pt idx="4435">
                  <c:v>477</c:v>
                </c:pt>
                <c:pt idx="4436">
                  <c:v>479</c:v>
                </c:pt>
                <c:pt idx="4437">
                  <c:v>477</c:v>
                </c:pt>
                <c:pt idx="4438">
                  <c:v>474</c:v>
                </c:pt>
                <c:pt idx="4439">
                  <c:v>477</c:v>
                </c:pt>
                <c:pt idx="4440">
                  <c:v>476</c:v>
                </c:pt>
                <c:pt idx="4441">
                  <c:v>475</c:v>
                </c:pt>
                <c:pt idx="4442">
                  <c:v>477</c:v>
                </c:pt>
                <c:pt idx="4443">
                  <c:v>478</c:v>
                </c:pt>
                <c:pt idx="4444">
                  <c:v>476</c:v>
                </c:pt>
                <c:pt idx="4445">
                  <c:v>478</c:v>
                </c:pt>
                <c:pt idx="4446">
                  <c:v>476</c:v>
                </c:pt>
                <c:pt idx="4447">
                  <c:v>476</c:v>
                </c:pt>
                <c:pt idx="4448">
                  <c:v>477</c:v>
                </c:pt>
                <c:pt idx="4449">
                  <c:v>477</c:v>
                </c:pt>
                <c:pt idx="4450">
                  <c:v>476</c:v>
                </c:pt>
                <c:pt idx="4451">
                  <c:v>475</c:v>
                </c:pt>
                <c:pt idx="4452">
                  <c:v>476</c:v>
                </c:pt>
                <c:pt idx="4453">
                  <c:v>480</c:v>
                </c:pt>
                <c:pt idx="4454">
                  <c:v>483</c:v>
                </c:pt>
                <c:pt idx="4455">
                  <c:v>493</c:v>
                </c:pt>
                <c:pt idx="4456">
                  <c:v>509</c:v>
                </c:pt>
                <c:pt idx="4457">
                  <c:v>530</c:v>
                </c:pt>
                <c:pt idx="4458">
                  <c:v>557</c:v>
                </c:pt>
                <c:pt idx="4459">
                  <c:v>573</c:v>
                </c:pt>
                <c:pt idx="4460">
                  <c:v>584</c:v>
                </c:pt>
                <c:pt idx="4461">
                  <c:v>592</c:v>
                </c:pt>
                <c:pt idx="4462">
                  <c:v>596</c:v>
                </c:pt>
                <c:pt idx="4463">
                  <c:v>599</c:v>
                </c:pt>
                <c:pt idx="4464">
                  <c:v>599</c:v>
                </c:pt>
                <c:pt idx="4465">
                  <c:v>599</c:v>
                </c:pt>
                <c:pt idx="4466">
                  <c:v>599</c:v>
                </c:pt>
                <c:pt idx="4467">
                  <c:v>600</c:v>
                </c:pt>
                <c:pt idx="4468">
                  <c:v>602</c:v>
                </c:pt>
                <c:pt idx="4469">
                  <c:v>604</c:v>
                </c:pt>
                <c:pt idx="4470">
                  <c:v>603</c:v>
                </c:pt>
                <c:pt idx="4471">
                  <c:v>605</c:v>
                </c:pt>
                <c:pt idx="4472">
                  <c:v>604</c:v>
                </c:pt>
                <c:pt idx="4473">
                  <c:v>604</c:v>
                </c:pt>
                <c:pt idx="4474">
                  <c:v>605</c:v>
                </c:pt>
                <c:pt idx="4475">
                  <c:v>605</c:v>
                </c:pt>
                <c:pt idx="4476">
                  <c:v>606</c:v>
                </c:pt>
                <c:pt idx="4477">
                  <c:v>607</c:v>
                </c:pt>
                <c:pt idx="4478">
                  <c:v>607</c:v>
                </c:pt>
                <c:pt idx="4479">
                  <c:v>608</c:v>
                </c:pt>
                <c:pt idx="4480">
                  <c:v>608</c:v>
                </c:pt>
                <c:pt idx="4481">
                  <c:v>609</c:v>
                </c:pt>
                <c:pt idx="4482">
                  <c:v>610</c:v>
                </c:pt>
                <c:pt idx="4483">
                  <c:v>611</c:v>
                </c:pt>
                <c:pt idx="4484">
                  <c:v>611</c:v>
                </c:pt>
                <c:pt idx="4485">
                  <c:v>611</c:v>
                </c:pt>
                <c:pt idx="4486">
                  <c:v>612</c:v>
                </c:pt>
                <c:pt idx="4487">
                  <c:v>613</c:v>
                </c:pt>
                <c:pt idx="4488">
                  <c:v>612</c:v>
                </c:pt>
                <c:pt idx="4489">
                  <c:v>613</c:v>
                </c:pt>
                <c:pt idx="4490">
                  <c:v>614</c:v>
                </c:pt>
                <c:pt idx="4491">
                  <c:v>613</c:v>
                </c:pt>
                <c:pt idx="4492">
                  <c:v>614</c:v>
                </c:pt>
                <c:pt idx="4493">
                  <c:v>616</c:v>
                </c:pt>
                <c:pt idx="4494">
                  <c:v>617</c:v>
                </c:pt>
                <c:pt idx="4495">
                  <c:v>617</c:v>
                </c:pt>
                <c:pt idx="4496">
                  <c:v>614</c:v>
                </c:pt>
                <c:pt idx="4497">
                  <c:v>611</c:v>
                </c:pt>
                <c:pt idx="4498">
                  <c:v>607</c:v>
                </c:pt>
                <c:pt idx="4499">
                  <c:v>602</c:v>
                </c:pt>
                <c:pt idx="4500">
                  <c:v>596</c:v>
                </c:pt>
                <c:pt idx="4501">
                  <c:v>588</c:v>
                </c:pt>
                <c:pt idx="4502">
                  <c:v>578</c:v>
                </c:pt>
                <c:pt idx="4503">
                  <c:v>566</c:v>
                </c:pt>
                <c:pt idx="4504">
                  <c:v>555</c:v>
                </c:pt>
                <c:pt idx="4505">
                  <c:v>543</c:v>
                </c:pt>
                <c:pt idx="4506">
                  <c:v>535</c:v>
                </c:pt>
                <c:pt idx="4507">
                  <c:v>528</c:v>
                </c:pt>
                <c:pt idx="4508">
                  <c:v>520</c:v>
                </c:pt>
                <c:pt idx="4509">
                  <c:v>512</c:v>
                </c:pt>
                <c:pt idx="4510">
                  <c:v>504</c:v>
                </c:pt>
                <c:pt idx="4511">
                  <c:v>494</c:v>
                </c:pt>
                <c:pt idx="4512">
                  <c:v>487</c:v>
                </c:pt>
                <c:pt idx="4513">
                  <c:v>482</c:v>
                </c:pt>
                <c:pt idx="4514">
                  <c:v>475</c:v>
                </c:pt>
                <c:pt idx="4515">
                  <c:v>470</c:v>
                </c:pt>
                <c:pt idx="4516">
                  <c:v>469</c:v>
                </c:pt>
                <c:pt idx="4517">
                  <c:v>465</c:v>
                </c:pt>
                <c:pt idx="4518">
                  <c:v>462</c:v>
                </c:pt>
                <c:pt idx="4519">
                  <c:v>464</c:v>
                </c:pt>
                <c:pt idx="4520">
                  <c:v>463</c:v>
                </c:pt>
                <c:pt idx="4521">
                  <c:v>460</c:v>
                </c:pt>
                <c:pt idx="4522">
                  <c:v>463</c:v>
                </c:pt>
                <c:pt idx="4523">
                  <c:v>462</c:v>
                </c:pt>
                <c:pt idx="4524">
                  <c:v>457</c:v>
                </c:pt>
                <c:pt idx="4525">
                  <c:v>457</c:v>
                </c:pt>
                <c:pt idx="4526">
                  <c:v>457</c:v>
                </c:pt>
                <c:pt idx="4527">
                  <c:v>454</c:v>
                </c:pt>
                <c:pt idx="4528">
                  <c:v>453</c:v>
                </c:pt>
                <c:pt idx="4529">
                  <c:v>455</c:v>
                </c:pt>
                <c:pt idx="4530">
                  <c:v>453</c:v>
                </c:pt>
                <c:pt idx="4531">
                  <c:v>453</c:v>
                </c:pt>
                <c:pt idx="4532">
                  <c:v>454</c:v>
                </c:pt>
                <c:pt idx="4533">
                  <c:v>453</c:v>
                </c:pt>
                <c:pt idx="4534">
                  <c:v>454</c:v>
                </c:pt>
                <c:pt idx="4535">
                  <c:v>454</c:v>
                </c:pt>
                <c:pt idx="4536">
                  <c:v>454</c:v>
                </c:pt>
                <c:pt idx="4537">
                  <c:v>453</c:v>
                </c:pt>
                <c:pt idx="4538">
                  <c:v>454</c:v>
                </c:pt>
                <c:pt idx="4539">
                  <c:v>454</c:v>
                </c:pt>
                <c:pt idx="4540">
                  <c:v>453</c:v>
                </c:pt>
                <c:pt idx="4541">
                  <c:v>452</c:v>
                </c:pt>
                <c:pt idx="4542">
                  <c:v>452</c:v>
                </c:pt>
                <c:pt idx="4543">
                  <c:v>451</c:v>
                </c:pt>
                <c:pt idx="4544">
                  <c:v>453</c:v>
                </c:pt>
                <c:pt idx="4545">
                  <c:v>453</c:v>
                </c:pt>
                <c:pt idx="4546">
                  <c:v>455</c:v>
                </c:pt>
                <c:pt idx="4547">
                  <c:v>456</c:v>
                </c:pt>
                <c:pt idx="4548">
                  <c:v>460</c:v>
                </c:pt>
                <c:pt idx="4549">
                  <c:v>461</c:v>
                </c:pt>
                <c:pt idx="4550">
                  <c:v>463</c:v>
                </c:pt>
                <c:pt idx="4551">
                  <c:v>464</c:v>
                </c:pt>
                <c:pt idx="4552">
                  <c:v>464</c:v>
                </c:pt>
                <c:pt idx="4553">
                  <c:v>465</c:v>
                </c:pt>
                <c:pt idx="4554">
                  <c:v>466</c:v>
                </c:pt>
                <c:pt idx="4555">
                  <c:v>468</c:v>
                </c:pt>
                <c:pt idx="4556">
                  <c:v>467</c:v>
                </c:pt>
                <c:pt idx="4557">
                  <c:v>466</c:v>
                </c:pt>
                <c:pt idx="4558">
                  <c:v>467</c:v>
                </c:pt>
                <c:pt idx="4559">
                  <c:v>467</c:v>
                </c:pt>
                <c:pt idx="4560">
                  <c:v>465</c:v>
                </c:pt>
                <c:pt idx="4561">
                  <c:v>466</c:v>
                </c:pt>
                <c:pt idx="4562">
                  <c:v>466</c:v>
                </c:pt>
                <c:pt idx="4563">
                  <c:v>466</c:v>
                </c:pt>
                <c:pt idx="4564">
                  <c:v>468</c:v>
                </c:pt>
                <c:pt idx="4565">
                  <c:v>469</c:v>
                </c:pt>
                <c:pt idx="4566">
                  <c:v>467</c:v>
                </c:pt>
                <c:pt idx="4567">
                  <c:v>466</c:v>
                </c:pt>
                <c:pt idx="4568">
                  <c:v>467</c:v>
                </c:pt>
                <c:pt idx="4569">
                  <c:v>466</c:v>
                </c:pt>
                <c:pt idx="4570">
                  <c:v>465</c:v>
                </c:pt>
                <c:pt idx="4571">
                  <c:v>465</c:v>
                </c:pt>
                <c:pt idx="4572">
                  <c:v>465</c:v>
                </c:pt>
                <c:pt idx="4573">
                  <c:v>467</c:v>
                </c:pt>
                <c:pt idx="4574">
                  <c:v>467</c:v>
                </c:pt>
                <c:pt idx="4575">
                  <c:v>466</c:v>
                </c:pt>
                <c:pt idx="4576">
                  <c:v>466</c:v>
                </c:pt>
                <c:pt idx="4577">
                  <c:v>468</c:v>
                </c:pt>
                <c:pt idx="4578">
                  <c:v>466</c:v>
                </c:pt>
                <c:pt idx="4579">
                  <c:v>468</c:v>
                </c:pt>
                <c:pt idx="4580">
                  <c:v>467</c:v>
                </c:pt>
                <c:pt idx="4581">
                  <c:v>468</c:v>
                </c:pt>
                <c:pt idx="4582">
                  <c:v>467</c:v>
                </c:pt>
                <c:pt idx="4583">
                  <c:v>467</c:v>
                </c:pt>
                <c:pt idx="4584">
                  <c:v>468</c:v>
                </c:pt>
                <c:pt idx="4585">
                  <c:v>469</c:v>
                </c:pt>
                <c:pt idx="4586">
                  <c:v>468</c:v>
                </c:pt>
                <c:pt idx="4587">
                  <c:v>470</c:v>
                </c:pt>
                <c:pt idx="4588">
                  <c:v>471</c:v>
                </c:pt>
                <c:pt idx="4589">
                  <c:v>468</c:v>
                </c:pt>
                <c:pt idx="4590">
                  <c:v>471</c:v>
                </c:pt>
                <c:pt idx="4591">
                  <c:v>471</c:v>
                </c:pt>
                <c:pt idx="4592">
                  <c:v>468</c:v>
                </c:pt>
                <c:pt idx="4593">
                  <c:v>468</c:v>
                </c:pt>
                <c:pt idx="4594">
                  <c:v>468</c:v>
                </c:pt>
                <c:pt idx="4595">
                  <c:v>467</c:v>
                </c:pt>
                <c:pt idx="4596">
                  <c:v>466</c:v>
                </c:pt>
                <c:pt idx="4597">
                  <c:v>466</c:v>
                </c:pt>
                <c:pt idx="4598">
                  <c:v>465</c:v>
                </c:pt>
                <c:pt idx="4599">
                  <c:v>465</c:v>
                </c:pt>
                <c:pt idx="4600">
                  <c:v>466</c:v>
                </c:pt>
                <c:pt idx="4601">
                  <c:v>466</c:v>
                </c:pt>
                <c:pt idx="4602">
                  <c:v>465</c:v>
                </c:pt>
                <c:pt idx="4603">
                  <c:v>468</c:v>
                </c:pt>
                <c:pt idx="4604">
                  <c:v>467</c:v>
                </c:pt>
                <c:pt idx="4605">
                  <c:v>465</c:v>
                </c:pt>
                <c:pt idx="4606">
                  <c:v>469</c:v>
                </c:pt>
                <c:pt idx="4607">
                  <c:v>469</c:v>
                </c:pt>
                <c:pt idx="4608">
                  <c:v>466</c:v>
                </c:pt>
                <c:pt idx="4609">
                  <c:v>468</c:v>
                </c:pt>
                <c:pt idx="4610">
                  <c:v>468</c:v>
                </c:pt>
                <c:pt idx="4611">
                  <c:v>465</c:v>
                </c:pt>
                <c:pt idx="4612">
                  <c:v>466</c:v>
                </c:pt>
                <c:pt idx="4613">
                  <c:v>470</c:v>
                </c:pt>
                <c:pt idx="4614">
                  <c:v>467</c:v>
                </c:pt>
                <c:pt idx="4615">
                  <c:v>465</c:v>
                </c:pt>
                <c:pt idx="4616">
                  <c:v>468</c:v>
                </c:pt>
                <c:pt idx="4617">
                  <c:v>467</c:v>
                </c:pt>
                <c:pt idx="4618">
                  <c:v>466</c:v>
                </c:pt>
                <c:pt idx="4619">
                  <c:v>470</c:v>
                </c:pt>
                <c:pt idx="4620">
                  <c:v>473</c:v>
                </c:pt>
                <c:pt idx="4621">
                  <c:v>476</c:v>
                </c:pt>
                <c:pt idx="4622">
                  <c:v>496</c:v>
                </c:pt>
                <c:pt idx="4623">
                  <c:v>520</c:v>
                </c:pt>
                <c:pt idx="4624">
                  <c:v>538</c:v>
                </c:pt>
                <c:pt idx="4625">
                  <c:v>543</c:v>
                </c:pt>
                <c:pt idx="4626">
                  <c:v>544</c:v>
                </c:pt>
                <c:pt idx="4627">
                  <c:v>542</c:v>
                </c:pt>
                <c:pt idx="4628">
                  <c:v>542</c:v>
                </c:pt>
                <c:pt idx="4629">
                  <c:v>542</c:v>
                </c:pt>
                <c:pt idx="4630">
                  <c:v>541</c:v>
                </c:pt>
                <c:pt idx="4631">
                  <c:v>541</c:v>
                </c:pt>
                <c:pt idx="4632">
                  <c:v>539</c:v>
                </c:pt>
                <c:pt idx="4633">
                  <c:v>539</c:v>
                </c:pt>
                <c:pt idx="4634">
                  <c:v>539</c:v>
                </c:pt>
                <c:pt idx="4635">
                  <c:v>541</c:v>
                </c:pt>
                <c:pt idx="4636">
                  <c:v>539</c:v>
                </c:pt>
                <c:pt idx="4637">
                  <c:v>537</c:v>
                </c:pt>
                <c:pt idx="4638">
                  <c:v>539</c:v>
                </c:pt>
                <c:pt idx="4639">
                  <c:v>536</c:v>
                </c:pt>
                <c:pt idx="4640">
                  <c:v>537</c:v>
                </c:pt>
                <c:pt idx="4641">
                  <c:v>537</c:v>
                </c:pt>
                <c:pt idx="4642">
                  <c:v>536</c:v>
                </c:pt>
                <c:pt idx="4643">
                  <c:v>534</c:v>
                </c:pt>
                <c:pt idx="4644">
                  <c:v>535</c:v>
                </c:pt>
                <c:pt idx="4645">
                  <c:v>535</c:v>
                </c:pt>
                <c:pt idx="4646">
                  <c:v>534</c:v>
                </c:pt>
                <c:pt idx="4647">
                  <c:v>534</c:v>
                </c:pt>
                <c:pt idx="4648">
                  <c:v>533</c:v>
                </c:pt>
                <c:pt idx="4649">
                  <c:v>532</c:v>
                </c:pt>
                <c:pt idx="4650">
                  <c:v>530</c:v>
                </c:pt>
                <c:pt idx="4651">
                  <c:v>530</c:v>
                </c:pt>
                <c:pt idx="4652">
                  <c:v>529</c:v>
                </c:pt>
                <c:pt idx="4653">
                  <c:v>532</c:v>
                </c:pt>
                <c:pt idx="4654">
                  <c:v>531</c:v>
                </c:pt>
                <c:pt idx="4655">
                  <c:v>533</c:v>
                </c:pt>
                <c:pt idx="4656">
                  <c:v>533</c:v>
                </c:pt>
                <c:pt idx="4657">
                  <c:v>533</c:v>
                </c:pt>
                <c:pt idx="4658">
                  <c:v>534</c:v>
                </c:pt>
                <c:pt idx="4659">
                  <c:v>530</c:v>
                </c:pt>
                <c:pt idx="4660">
                  <c:v>531</c:v>
                </c:pt>
                <c:pt idx="4661">
                  <c:v>533</c:v>
                </c:pt>
                <c:pt idx="4662">
                  <c:v>531</c:v>
                </c:pt>
                <c:pt idx="4663">
                  <c:v>531</c:v>
                </c:pt>
                <c:pt idx="4664">
                  <c:v>532</c:v>
                </c:pt>
                <c:pt idx="4665">
                  <c:v>533</c:v>
                </c:pt>
                <c:pt idx="4666">
                  <c:v>530</c:v>
                </c:pt>
                <c:pt idx="4667">
                  <c:v>531</c:v>
                </c:pt>
                <c:pt idx="4668">
                  <c:v>530</c:v>
                </c:pt>
                <c:pt idx="4669">
                  <c:v>530</c:v>
                </c:pt>
                <c:pt idx="4670">
                  <c:v>530</c:v>
                </c:pt>
                <c:pt idx="4671">
                  <c:v>530</c:v>
                </c:pt>
                <c:pt idx="4672">
                  <c:v>528</c:v>
                </c:pt>
                <c:pt idx="4673">
                  <c:v>529</c:v>
                </c:pt>
                <c:pt idx="4674">
                  <c:v>530</c:v>
                </c:pt>
                <c:pt idx="4675">
                  <c:v>529</c:v>
                </c:pt>
                <c:pt idx="4676">
                  <c:v>528</c:v>
                </c:pt>
                <c:pt idx="4677">
                  <c:v>531</c:v>
                </c:pt>
                <c:pt idx="4678">
                  <c:v>530</c:v>
                </c:pt>
                <c:pt idx="4679">
                  <c:v>529</c:v>
                </c:pt>
                <c:pt idx="4680">
                  <c:v>530</c:v>
                </c:pt>
                <c:pt idx="4681">
                  <c:v>530</c:v>
                </c:pt>
                <c:pt idx="4682">
                  <c:v>529</c:v>
                </c:pt>
                <c:pt idx="4683">
                  <c:v>532</c:v>
                </c:pt>
                <c:pt idx="4684">
                  <c:v>530</c:v>
                </c:pt>
                <c:pt idx="4685">
                  <c:v>532</c:v>
                </c:pt>
                <c:pt idx="4686">
                  <c:v>534</c:v>
                </c:pt>
                <c:pt idx="4687">
                  <c:v>535</c:v>
                </c:pt>
                <c:pt idx="4688">
                  <c:v>535</c:v>
                </c:pt>
                <c:pt idx="4689">
                  <c:v>537</c:v>
                </c:pt>
                <c:pt idx="4690">
                  <c:v>538</c:v>
                </c:pt>
                <c:pt idx="4691">
                  <c:v>537</c:v>
                </c:pt>
                <c:pt idx="4692">
                  <c:v>535</c:v>
                </c:pt>
                <c:pt idx="4693">
                  <c:v>533</c:v>
                </c:pt>
                <c:pt idx="4694">
                  <c:v>531</c:v>
                </c:pt>
                <c:pt idx="4695">
                  <c:v>531</c:v>
                </c:pt>
                <c:pt idx="4696">
                  <c:v>533</c:v>
                </c:pt>
                <c:pt idx="4697">
                  <c:v>531</c:v>
                </c:pt>
                <c:pt idx="4698">
                  <c:v>530</c:v>
                </c:pt>
                <c:pt idx="4699">
                  <c:v>531</c:v>
                </c:pt>
                <c:pt idx="4700">
                  <c:v>531</c:v>
                </c:pt>
                <c:pt idx="4701">
                  <c:v>529</c:v>
                </c:pt>
                <c:pt idx="4702">
                  <c:v>530</c:v>
                </c:pt>
                <c:pt idx="4703">
                  <c:v>532</c:v>
                </c:pt>
                <c:pt idx="4704">
                  <c:v>532</c:v>
                </c:pt>
                <c:pt idx="4705">
                  <c:v>531</c:v>
                </c:pt>
                <c:pt idx="4706">
                  <c:v>533</c:v>
                </c:pt>
                <c:pt idx="4707">
                  <c:v>533</c:v>
                </c:pt>
                <c:pt idx="4708">
                  <c:v>533</c:v>
                </c:pt>
                <c:pt idx="4709">
                  <c:v>538</c:v>
                </c:pt>
                <c:pt idx="4710">
                  <c:v>542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2788-44E0-99EF-2711B73C787E}"/>
            </c:ext>
          </c:extLst>
        </c:ser>
        <c:ser>
          <c:idx val="4"/>
          <c:order val="4"/>
          <c:tx>
            <c:strRef>
              <c:f>extend!$I$1</c:f>
              <c:strCache>
                <c:ptCount val="1"/>
                <c:pt idx="0">
                  <c:v> pr5</c:v>
                </c:pt>
              </c:strCache>
            </c:strRef>
          </c:tx>
          <c:spPr>
            <a:ln w="19080">
              <a:solidFill>
                <a:srgbClr val="5B9BD5"/>
              </a:solidFill>
              <a:round/>
            </a:ln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000" b="0" strike="noStrike" spc="-1">
                    <a:solidFill>
                      <a:srgbClr val="000000"/>
                    </a:solidFill>
                    <a:latin typeface="Calibri"/>
                  </a:defRPr>
                </a:pPr>
                <a:endParaRPr lang="en-US"/>
              </a:p>
            </c:txPr>
            <c:dLblPos val="r"/>
            <c:showLegendKey val="0"/>
            <c:showVal val="0"/>
            <c:showCatName val="0"/>
            <c:showSerName val="0"/>
            <c:showPercent val="0"/>
            <c:showBubbleSize val="1"/>
            <c:separator>; </c:separator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xVal>
            <c:numRef>
              <c:f>extend!$D$2:$D$4712</c:f>
              <c:numCache>
                <c:formatCode>General</c:formatCode>
                <c:ptCount val="4711"/>
                <c:pt idx="0">
                  <c:v>4.7051906585700003E-3</c:v>
                </c:pt>
                <c:pt idx="1">
                  <c:v>5.1810741424600003E-3</c:v>
                </c:pt>
                <c:pt idx="2">
                  <c:v>5.6760311126699999E-3</c:v>
                </c:pt>
                <c:pt idx="3">
                  <c:v>6.1130523681599998E-3</c:v>
                </c:pt>
                <c:pt idx="4">
                  <c:v>7.0011615753199996E-3</c:v>
                </c:pt>
                <c:pt idx="5">
                  <c:v>7.4391365051300002E-3</c:v>
                </c:pt>
                <c:pt idx="6">
                  <c:v>7.8840255737300004E-3</c:v>
                </c:pt>
                <c:pt idx="7">
                  <c:v>8.3220005035399992E-3</c:v>
                </c:pt>
                <c:pt idx="8">
                  <c:v>8.7521076202400003E-3</c:v>
                </c:pt>
                <c:pt idx="9">
                  <c:v>9.4029903411899998E-3</c:v>
                </c:pt>
                <c:pt idx="10">
                  <c:v>9.4799995422400005E-3</c:v>
                </c:pt>
                <c:pt idx="11">
                  <c:v>9.5560550689700006E-3</c:v>
                </c:pt>
                <c:pt idx="12">
                  <c:v>9.6371173858600008E-3</c:v>
                </c:pt>
                <c:pt idx="13">
                  <c:v>9.7141265869099998E-3</c:v>
                </c:pt>
                <c:pt idx="14">
                  <c:v>9.7901821136500006E-3</c:v>
                </c:pt>
                <c:pt idx="15">
                  <c:v>9.8671913146999995E-3</c:v>
                </c:pt>
                <c:pt idx="16">
                  <c:v>9.9430084228499995E-3</c:v>
                </c:pt>
                <c:pt idx="17">
                  <c:v>1.0019063949599999E-2</c:v>
                </c:pt>
                <c:pt idx="18">
                  <c:v>1.0095119476300001E-2</c:v>
                </c:pt>
                <c:pt idx="19">
                  <c:v>1.01721286774E-2</c:v>
                </c:pt>
                <c:pt idx="20">
                  <c:v>1.02481842041E-2</c:v>
                </c:pt>
                <c:pt idx="21">
                  <c:v>1.0324001312299999E-2</c:v>
                </c:pt>
                <c:pt idx="22">
                  <c:v>1.0400056838999999E-2</c:v>
                </c:pt>
                <c:pt idx="23">
                  <c:v>1.04751586914E-2</c:v>
                </c:pt>
                <c:pt idx="24">
                  <c:v>1.05521678925E-2</c:v>
                </c:pt>
                <c:pt idx="25">
                  <c:v>1.06279850006E-2</c:v>
                </c:pt>
                <c:pt idx="26">
                  <c:v>1.0703086852999999E-2</c:v>
                </c:pt>
                <c:pt idx="27">
                  <c:v>1.0779142379800001E-2</c:v>
                </c:pt>
                <c:pt idx="28">
                  <c:v>1.0855197906500001E-2</c:v>
                </c:pt>
                <c:pt idx="29">
                  <c:v>1.0931015014600001E-2</c:v>
                </c:pt>
                <c:pt idx="30">
                  <c:v>1.10070705414E-2</c:v>
                </c:pt>
                <c:pt idx="31">
                  <c:v>1.10831260681E-2</c:v>
                </c:pt>
                <c:pt idx="32">
                  <c:v>1.1160135269200001E-2</c:v>
                </c:pt>
                <c:pt idx="33">
                  <c:v>1.12361907959E-2</c:v>
                </c:pt>
                <c:pt idx="34">
                  <c:v>1.13120079041E-2</c:v>
                </c:pt>
                <c:pt idx="35">
                  <c:v>1.13880634308E-2</c:v>
                </c:pt>
                <c:pt idx="36">
                  <c:v>1.14641189575E-2</c:v>
                </c:pt>
                <c:pt idx="37">
                  <c:v>1.15401744843E-2</c:v>
                </c:pt>
                <c:pt idx="38">
                  <c:v>1.16159915924E-2</c:v>
                </c:pt>
                <c:pt idx="39">
                  <c:v>1.16910934448E-2</c:v>
                </c:pt>
                <c:pt idx="40">
                  <c:v>1.1766195297200001E-2</c:v>
                </c:pt>
                <c:pt idx="41">
                  <c:v>1.1842012405400001E-2</c:v>
                </c:pt>
                <c:pt idx="42">
                  <c:v>1.1918067932100001E-2</c:v>
                </c:pt>
                <c:pt idx="43">
                  <c:v>1.1999130249E-2</c:v>
                </c:pt>
                <c:pt idx="44">
                  <c:v>1.20761394501E-2</c:v>
                </c:pt>
                <c:pt idx="45">
                  <c:v>1.21521949768E-2</c:v>
                </c:pt>
                <c:pt idx="46">
                  <c:v>1.2228012085E-2</c:v>
                </c:pt>
                <c:pt idx="47">
                  <c:v>1.23040676117E-2</c:v>
                </c:pt>
                <c:pt idx="48">
                  <c:v>1.23801231384E-2</c:v>
                </c:pt>
                <c:pt idx="49">
                  <c:v>1.2456178665199999E-2</c:v>
                </c:pt>
                <c:pt idx="50">
                  <c:v>1.2531995773299999E-2</c:v>
                </c:pt>
                <c:pt idx="51">
                  <c:v>1.2608051300000001E-2</c:v>
                </c:pt>
                <c:pt idx="52">
                  <c:v>1.2684106826800001E-2</c:v>
                </c:pt>
                <c:pt idx="53">
                  <c:v>1.27601623535E-2</c:v>
                </c:pt>
                <c:pt idx="54">
                  <c:v>1.28359794617E-2</c:v>
                </c:pt>
                <c:pt idx="55">
                  <c:v>1.29120349884E-2</c:v>
                </c:pt>
                <c:pt idx="56">
                  <c:v>1.29880905151E-2</c:v>
                </c:pt>
                <c:pt idx="57">
                  <c:v>1.30641460419E-2</c:v>
                </c:pt>
                <c:pt idx="58">
                  <c:v>1.3140201568599999E-2</c:v>
                </c:pt>
                <c:pt idx="59">
                  <c:v>1.32150650024E-2</c:v>
                </c:pt>
                <c:pt idx="60">
                  <c:v>1.3292074203500001E-2</c:v>
                </c:pt>
                <c:pt idx="61">
                  <c:v>1.3368129730200001E-2</c:v>
                </c:pt>
                <c:pt idx="62">
                  <c:v>1.3444185257E-2</c:v>
                </c:pt>
                <c:pt idx="63">
                  <c:v>1.35200023651E-2</c:v>
                </c:pt>
                <c:pt idx="64">
                  <c:v>1.3599157333399999E-2</c:v>
                </c:pt>
                <c:pt idx="65">
                  <c:v>1.36761665344E-2</c:v>
                </c:pt>
                <c:pt idx="66">
                  <c:v>1.3753175735500001E-2</c:v>
                </c:pt>
                <c:pt idx="67">
                  <c:v>1.3828992843600001E-2</c:v>
                </c:pt>
                <c:pt idx="68">
                  <c:v>1.39050483704E-2</c:v>
                </c:pt>
                <c:pt idx="69">
                  <c:v>1.39811038971E-2</c:v>
                </c:pt>
                <c:pt idx="70">
                  <c:v>1.4055967330899999E-2</c:v>
                </c:pt>
                <c:pt idx="71">
                  <c:v>1.4132022857700001E-2</c:v>
                </c:pt>
                <c:pt idx="72">
                  <c:v>1.42080783844E-2</c:v>
                </c:pt>
                <c:pt idx="73">
                  <c:v>1.4302015304599999E-2</c:v>
                </c:pt>
                <c:pt idx="74">
                  <c:v>1.4378070831300001E-2</c:v>
                </c:pt>
                <c:pt idx="75">
                  <c:v>1.4454126358000001E-2</c:v>
                </c:pt>
                <c:pt idx="76">
                  <c:v>1.45301818848E-2</c:v>
                </c:pt>
                <c:pt idx="77">
                  <c:v>1.4605045318599999E-2</c:v>
                </c:pt>
                <c:pt idx="78">
                  <c:v>1.4681100845299999E-2</c:v>
                </c:pt>
                <c:pt idx="79">
                  <c:v>1.47559642792E-2</c:v>
                </c:pt>
                <c:pt idx="80">
                  <c:v>1.48320198059E-2</c:v>
                </c:pt>
                <c:pt idx="81">
                  <c:v>1.49071216583E-2</c:v>
                </c:pt>
                <c:pt idx="82">
                  <c:v>1.49831771851E-2</c:v>
                </c:pt>
                <c:pt idx="83">
                  <c:v>1.50589942932E-2</c:v>
                </c:pt>
                <c:pt idx="84">
                  <c:v>1.51350498199E-2</c:v>
                </c:pt>
                <c:pt idx="85">
                  <c:v>1.5211105346699999E-2</c:v>
                </c:pt>
                <c:pt idx="86">
                  <c:v>1.5287160873399999E-2</c:v>
                </c:pt>
                <c:pt idx="87">
                  <c:v>1.5362977981600001E-2</c:v>
                </c:pt>
                <c:pt idx="88">
                  <c:v>1.5439033508300001E-2</c:v>
                </c:pt>
                <c:pt idx="89">
                  <c:v>1.5514135360699999E-2</c:v>
                </c:pt>
                <c:pt idx="90">
                  <c:v>1.5590190887499999E-2</c:v>
                </c:pt>
                <c:pt idx="91">
                  <c:v>1.5666007995600001E-2</c:v>
                </c:pt>
                <c:pt idx="92">
                  <c:v>1.5742063522299999E-2</c:v>
                </c:pt>
                <c:pt idx="93">
                  <c:v>1.58181190491E-2</c:v>
                </c:pt>
                <c:pt idx="94">
                  <c:v>1.5894174575799998E-2</c:v>
                </c:pt>
                <c:pt idx="95">
                  <c:v>1.5969038009599999E-2</c:v>
                </c:pt>
                <c:pt idx="96">
                  <c:v>1.6049146652199999E-2</c:v>
                </c:pt>
                <c:pt idx="97">
                  <c:v>1.6127109527599999E-2</c:v>
                </c:pt>
                <c:pt idx="98">
                  <c:v>1.6203165054300001E-2</c:v>
                </c:pt>
                <c:pt idx="99">
                  <c:v>1.6280174255400001E-2</c:v>
                </c:pt>
                <c:pt idx="100">
                  <c:v>1.6355037689199999E-2</c:v>
                </c:pt>
                <c:pt idx="101">
                  <c:v>1.64310932159E-2</c:v>
                </c:pt>
                <c:pt idx="102">
                  <c:v>1.6507148742700001E-2</c:v>
                </c:pt>
                <c:pt idx="103">
                  <c:v>1.6582012176499999E-2</c:v>
                </c:pt>
                <c:pt idx="104">
                  <c:v>1.66580677032E-2</c:v>
                </c:pt>
                <c:pt idx="105">
                  <c:v>1.6733169555699999E-2</c:v>
                </c:pt>
                <c:pt idx="106">
                  <c:v>1.6808986663799999E-2</c:v>
                </c:pt>
                <c:pt idx="107">
                  <c:v>1.68850421906E-2</c:v>
                </c:pt>
                <c:pt idx="108">
                  <c:v>1.6960144042999999E-2</c:v>
                </c:pt>
                <c:pt idx="109">
                  <c:v>1.7036199569700001E-2</c:v>
                </c:pt>
                <c:pt idx="110">
                  <c:v>1.7112016677900001E-2</c:v>
                </c:pt>
                <c:pt idx="111">
                  <c:v>1.71871185303E-2</c:v>
                </c:pt>
                <c:pt idx="112">
                  <c:v>1.7263174057000001E-2</c:v>
                </c:pt>
                <c:pt idx="113">
                  <c:v>1.7338037490799998E-2</c:v>
                </c:pt>
                <c:pt idx="114">
                  <c:v>1.74140930176E-2</c:v>
                </c:pt>
                <c:pt idx="115">
                  <c:v>1.7490148544300001E-2</c:v>
                </c:pt>
                <c:pt idx="116">
                  <c:v>1.7565011978099999E-2</c:v>
                </c:pt>
                <c:pt idx="117">
                  <c:v>1.7645120620699999E-2</c:v>
                </c:pt>
                <c:pt idx="118">
                  <c:v>1.77211761475E-2</c:v>
                </c:pt>
                <c:pt idx="119">
                  <c:v>1.77969932556E-2</c:v>
                </c:pt>
                <c:pt idx="120">
                  <c:v>1.7874002456700001E-2</c:v>
                </c:pt>
                <c:pt idx="121">
                  <c:v>1.79491043091E-2</c:v>
                </c:pt>
                <c:pt idx="122">
                  <c:v>1.8025159835800001E-2</c:v>
                </c:pt>
                <c:pt idx="123">
                  <c:v>1.8100023269700002E-2</c:v>
                </c:pt>
                <c:pt idx="124">
                  <c:v>1.81760787964E-2</c:v>
                </c:pt>
                <c:pt idx="125">
                  <c:v>1.8252134323100001E-2</c:v>
                </c:pt>
                <c:pt idx="126">
                  <c:v>1.8328189849899999E-2</c:v>
                </c:pt>
                <c:pt idx="127">
                  <c:v>1.84030532837E-2</c:v>
                </c:pt>
                <c:pt idx="128">
                  <c:v>1.8480062484700001E-2</c:v>
                </c:pt>
                <c:pt idx="129">
                  <c:v>1.8556118011499999E-2</c:v>
                </c:pt>
                <c:pt idx="130">
                  <c:v>1.86321735382E-2</c:v>
                </c:pt>
                <c:pt idx="131">
                  <c:v>1.87079906464E-2</c:v>
                </c:pt>
                <c:pt idx="132">
                  <c:v>1.8784999847400001E-2</c:v>
                </c:pt>
                <c:pt idx="133">
                  <c:v>1.88601016998E-2</c:v>
                </c:pt>
                <c:pt idx="134">
                  <c:v>1.8936157226600001E-2</c:v>
                </c:pt>
                <c:pt idx="135">
                  <c:v>1.9011974334700001E-2</c:v>
                </c:pt>
                <c:pt idx="136">
                  <c:v>1.90870761871E-2</c:v>
                </c:pt>
                <c:pt idx="137">
                  <c:v>1.9163131713900002E-2</c:v>
                </c:pt>
                <c:pt idx="138">
                  <c:v>1.92391872406E-2</c:v>
                </c:pt>
                <c:pt idx="139">
                  <c:v>1.93140506744E-2</c:v>
                </c:pt>
                <c:pt idx="140">
                  <c:v>1.9389152526899999E-2</c:v>
                </c:pt>
                <c:pt idx="141">
                  <c:v>1.9464969634999999E-2</c:v>
                </c:pt>
                <c:pt idx="142">
                  <c:v>1.9541025161700001E-2</c:v>
                </c:pt>
                <c:pt idx="143">
                  <c:v>1.9617080688499999E-2</c:v>
                </c:pt>
                <c:pt idx="144">
                  <c:v>1.96931362152E-2</c:v>
                </c:pt>
                <c:pt idx="145">
                  <c:v>1.9769191741900002E-2</c:v>
                </c:pt>
                <c:pt idx="146">
                  <c:v>1.9852161407499999E-2</c:v>
                </c:pt>
                <c:pt idx="147">
                  <c:v>1.9927978515599999E-2</c:v>
                </c:pt>
                <c:pt idx="148">
                  <c:v>2.0004034042400001E-2</c:v>
                </c:pt>
                <c:pt idx="149">
                  <c:v>2.0080089569099999E-2</c:v>
                </c:pt>
                <c:pt idx="150">
                  <c:v>2.0159006118800001E-2</c:v>
                </c:pt>
                <c:pt idx="151">
                  <c:v>2.0238161086999999E-2</c:v>
                </c:pt>
                <c:pt idx="152">
                  <c:v>2.0315170288099999E-2</c:v>
                </c:pt>
                <c:pt idx="153">
                  <c:v>2.0390987396199999E-2</c:v>
                </c:pt>
                <c:pt idx="154">
                  <c:v>2.0467042923000001E-2</c:v>
                </c:pt>
                <c:pt idx="155">
                  <c:v>2.0543098449699999E-2</c:v>
                </c:pt>
                <c:pt idx="156">
                  <c:v>2.06191539764E-2</c:v>
                </c:pt>
                <c:pt idx="157">
                  <c:v>2.06949710846E-2</c:v>
                </c:pt>
                <c:pt idx="158">
                  <c:v>2.0771026611300002E-2</c:v>
                </c:pt>
                <c:pt idx="159">
                  <c:v>2.08470821381E-2</c:v>
                </c:pt>
                <c:pt idx="160">
                  <c:v>2.0923137664800001E-2</c:v>
                </c:pt>
                <c:pt idx="161">
                  <c:v>2.1000146865799998E-2</c:v>
                </c:pt>
                <c:pt idx="162">
                  <c:v>2.1075963973999998E-2</c:v>
                </c:pt>
                <c:pt idx="163">
                  <c:v>2.11520195007E-2</c:v>
                </c:pt>
                <c:pt idx="164">
                  <c:v>3.2648086547900003E-2</c:v>
                </c:pt>
                <c:pt idx="165">
                  <c:v>5.7141065597499999E-2</c:v>
                </c:pt>
                <c:pt idx="166">
                  <c:v>7.7673196792599999E-2</c:v>
                </c:pt>
                <c:pt idx="167">
                  <c:v>9.8179101943999994E-2</c:v>
                </c:pt>
                <c:pt idx="168">
                  <c:v>0.12266516685499999</c:v>
                </c:pt>
                <c:pt idx="169">
                  <c:v>0.14318108558699999</c:v>
                </c:pt>
                <c:pt idx="170">
                  <c:v>0.16369700431799999</c:v>
                </c:pt>
                <c:pt idx="171">
                  <c:v>0.188191175461</c:v>
                </c:pt>
                <c:pt idx="172">
                  <c:v>0.208731174469</c:v>
                </c:pt>
                <c:pt idx="173">
                  <c:v>0.22924900054899999</c:v>
                </c:pt>
                <c:pt idx="174">
                  <c:v>0.25374603271500001</c:v>
                </c:pt>
                <c:pt idx="175">
                  <c:v>0.27425599098199999</c:v>
                </c:pt>
                <c:pt idx="176">
                  <c:v>0.29477620124800002</c:v>
                </c:pt>
                <c:pt idx="177">
                  <c:v>0.31934309005700001</c:v>
                </c:pt>
                <c:pt idx="178">
                  <c:v>0.33984208107000002</c:v>
                </c:pt>
                <c:pt idx="179">
                  <c:v>0.36032915115399999</c:v>
                </c:pt>
                <c:pt idx="180">
                  <c:v>0.384836196899</c:v>
                </c:pt>
                <c:pt idx="181">
                  <c:v>0.40537905693100001</c:v>
                </c:pt>
                <c:pt idx="182">
                  <c:v>0.42586803436300003</c:v>
                </c:pt>
                <c:pt idx="183">
                  <c:v>0.45036602020299998</c:v>
                </c:pt>
                <c:pt idx="184">
                  <c:v>0.47093105316200001</c:v>
                </c:pt>
                <c:pt idx="185">
                  <c:v>0.49142408371000001</c:v>
                </c:pt>
                <c:pt idx="186">
                  <c:v>0.515914201736</c:v>
                </c:pt>
                <c:pt idx="187">
                  <c:v>0.53641200065600003</c:v>
                </c:pt>
                <c:pt idx="188">
                  <c:v>0.55695915222199999</c:v>
                </c:pt>
                <c:pt idx="189">
                  <c:v>0.58143997192399999</c:v>
                </c:pt>
                <c:pt idx="190">
                  <c:v>0.60195398330700001</c:v>
                </c:pt>
                <c:pt idx="191">
                  <c:v>0.62247514724700004</c:v>
                </c:pt>
                <c:pt idx="192">
                  <c:v>0.64692711830100003</c:v>
                </c:pt>
                <c:pt idx="193">
                  <c:v>0.66748213767999998</c:v>
                </c:pt>
                <c:pt idx="194">
                  <c:v>0.688084125519</c:v>
                </c:pt>
                <c:pt idx="195">
                  <c:v>0.71251702308700005</c:v>
                </c:pt>
                <c:pt idx="196">
                  <c:v>0.733057975769</c:v>
                </c:pt>
                <c:pt idx="197">
                  <c:v>0.75354909896900002</c:v>
                </c:pt>
                <c:pt idx="198">
                  <c:v>0.778038978577</c:v>
                </c:pt>
                <c:pt idx="199">
                  <c:v>0.798583984375</c:v>
                </c:pt>
                <c:pt idx="200">
                  <c:v>0.81907510757400004</c:v>
                </c:pt>
                <c:pt idx="201">
                  <c:v>0.84356498718299999</c:v>
                </c:pt>
                <c:pt idx="202">
                  <c:v>0.86410307884199999</c:v>
                </c:pt>
                <c:pt idx="203">
                  <c:v>0.88461899757399998</c:v>
                </c:pt>
                <c:pt idx="204">
                  <c:v>0.90913701057399998</c:v>
                </c:pt>
                <c:pt idx="205">
                  <c:v>0.92965507507300005</c:v>
                </c:pt>
                <c:pt idx="206">
                  <c:v>0.95015501976000005</c:v>
                </c:pt>
                <c:pt idx="207">
                  <c:v>0.97465109825100005</c:v>
                </c:pt>
                <c:pt idx="208">
                  <c:v>0.99517917633099995</c:v>
                </c:pt>
                <c:pt idx="209">
                  <c:v>1.0156741142300001</c:v>
                </c:pt>
                <c:pt idx="210">
                  <c:v>1.04016900063</c:v>
                </c:pt>
                <c:pt idx="211">
                  <c:v>1.06070518494</c:v>
                </c:pt>
                <c:pt idx="212">
                  <c:v>1.08119916916</c:v>
                </c:pt>
                <c:pt idx="213">
                  <c:v>1.10570502281</c:v>
                </c:pt>
                <c:pt idx="214">
                  <c:v>1.1263120174400001</c:v>
                </c:pt>
                <c:pt idx="215">
                  <c:v>1.14674806595</c:v>
                </c:pt>
                <c:pt idx="216">
                  <c:v>1.17123913765</c:v>
                </c:pt>
                <c:pt idx="217">
                  <c:v>1.1917960643800001</c:v>
                </c:pt>
                <c:pt idx="218">
                  <c:v>1.21227407455</c:v>
                </c:pt>
                <c:pt idx="219">
                  <c:v>1.2367360591900001</c:v>
                </c:pt>
                <c:pt idx="220">
                  <c:v>1.2572011947599999</c:v>
                </c:pt>
                <c:pt idx="221">
                  <c:v>1.2777211666099999</c:v>
                </c:pt>
                <c:pt idx="222">
                  <c:v>1.3023281097399999</c:v>
                </c:pt>
                <c:pt idx="223">
                  <c:v>1.32283496857</c:v>
                </c:pt>
                <c:pt idx="224">
                  <c:v>1.3433330059099999</c:v>
                </c:pt>
                <c:pt idx="225">
                  <c:v>1.3678181171399999</c:v>
                </c:pt>
                <c:pt idx="226">
                  <c:v>1.3883800506599999</c:v>
                </c:pt>
                <c:pt idx="227">
                  <c:v>1.4088561534899999</c:v>
                </c:pt>
                <c:pt idx="228">
                  <c:v>1.4333431720700001</c:v>
                </c:pt>
                <c:pt idx="229">
                  <c:v>1.4538860321</c:v>
                </c:pt>
                <c:pt idx="230">
                  <c:v>1.47440314293</c:v>
                </c:pt>
                <c:pt idx="231">
                  <c:v>1.4988760948199999</c:v>
                </c:pt>
                <c:pt idx="232">
                  <c:v>1.5194141864799999</c:v>
                </c:pt>
                <c:pt idx="233">
                  <c:v>1.5399270057700001</c:v>
                </c:pt>
                <c:pt idx="234">
                  <c:v>1.5643889903999999</c:v>
                </c:pt>
                <c:pt idx="235">
                  <c:v>1.5849590301500001</c:v>
                </c:pt>
                <c:pt idx="236">
                  <c:v>1.6054530143700001</c:v>
                </c:pt>
                <c:pt idx="237">
                  <c:v>1.6299431324</c:v>
                </c:pt>
                <c:pt idx="238">
                  <c:v>1.6504850387600001</c:v>
                </c:pt>
                <c:pt idx="239">
                  <c:v>1.67097806931</c:v>
                </c:pt>
                <c:pt idx="240">
                  <c:v>1.6954700946800001</c:v>
                </c:pt>
                <c:pt idx="241">
                  <c:v>1.71600699425</c:v>
                </c:pt>
                <c:pt idx="242">
                  <c:v>1.7365381717699999</c:v>
                </c:pt>
                <c:pt idx="243">
                  <c:v>1.76102399826</c:v>
                </c:pt>
                <c:pt idx="244">
                  <c:v>1.7815630435900001</c:v>
                </c:pt>
                <c:pt idx="245">
                  <c:v>1.8020811080900001</c:v>
                </c:pt>
                <c:pt idx="246">
                  <c:v>1.8265850544</c:v>
                </c:pt>
                <c:pt idx="247">
                  <c:v>1.8471231460599999</c:v>
                </c:pt>
                <c:pt idx="248">
                  <c:v>1.86760616302</c:v>
                </c:pt>
                <c:pt idx="249">
                  <c:v>1.89209604263</c:v>
                </c:pt>
                <c:pt idx="250">
                  <c:v>1.91263508797</c:v>
                </c:pt>
                <c:pt idx="251">
                  <c:v>1.93313097954</c:v>
                </c:pt>
                <c:pt idx="252">
                  <c:v>1.9576330184899999</c:v>
                </c:pt>
                <c:pt idx="253">
                  <c:v>1.9781851768500001</c:v>
                </c:pt>
                <c:pt idx="254">
                  <c:v>1.99868702888</c:v>
                </c:pt>
                <c:pt idx="255">
                  <c:v>2.0231611728700001</c:v>
                </c:pt>
                <c:pt idx="256">
                  <c:v>2.0436639785800002</c:v>
                </c:pt>
                <c:pt idx="257">
                  <c:v>2.0641601085699999</c:v>
                </c:pt>
                <c:pt idx="258">
                  <c:v>2.0886490344999999</c:v>
                </c:pt>
                <c:pt idx="259">
                  <c:v>2.1091940402999998</c:v>
                </c:pt>
                <c:pt idx="260">
                  <c:v>2.1297039985700001</c:v>
                </c:pt>
                <c:pt idx="261">
                  <c:v>2.1541740894300001</c:v>
                </c:pt>
                <c:pt idx="262">
                  <c:v>2.1747181415600001</c:v>
                </c:pt>
                <c:pt idx="263">
                  <c:v>2.1952350139600001</c:v>
                </c:pt>
                <c:pt idx="264">
                  <c:v>2.2197279930099998</c:v>
                </c:pt>
                <c:pt idx="265">
                  <c:v>2.2402520179700001</c:v>
                </c:pt>
                <c:pt idx="266">
                  <c:v>2.2608211040500001</c:v>
                </c:pt>
                <c:pt idx="267">
                  <c:v>2.28530406952</c:v>
                </c:pt>
                <c:pt idx="268">
                  <c:v>2.30585098267</c:v>
                </c:pt>
                <c:pt idx="269">
                  <c:v>2.3263320922899999</c:v>
                </c:pt>
                <c:pt idx="270">
                  <c:v>2.3508181572</c:v>
                </c:pt>
                <c:pt idx="271">
                  <c:v>2.3714129924799998</c:v>
                </c:pt>
                <c:pt idx="272">
                  <c:v>2.3918581008899999</c:v>
                </c:pt>
                <c:pt idx="273">
                  <c:v>2.4163579940800002</c:v>
                </c:pt>
                <c:pt idx="274">
                  <c:v>2.4369161129000001</c:v>
                </c:pt>
                <c:pt idx="275">
                  <c:v>2.4574310779599999</c:v>
                </c:pt>
                <c:pt idx="276">
                  <c:v>2.4819049835200002</c:v>
                </c:pt>
                <c:pt idx="277">
                  <c:v>2.5023930072799998</c:v>
                </c:pt>
                <c:pt idx="278">
                  <c:v>2.5228869915000001</c:v>
                </c:pt>
                <c:pt idx="279">
                  <c:v>2.5473761558499999</c:v>
                </c:pt>
                <c:pt idx="280">
                  <c:v>2.5679161548599998</c:v>
                </c:pt>
                <c:pt idx="281">
                  <c:v>2.5884101390800001</c:v>
                </c:pt>
                <c:pt idx="282">
                  <c:v>2.6129021644599999</c:v>
                </c:pt>
                <c:pt idx="283">
                  <c:v>2.6334710121199998</c:v>
                </c:pt>
                <c:pt idx="284">
                  <c:v>2.6539630889899999</c:v>
                </c:pt>
                <c:pt idx="285">
                  <c:v>2.6784319877599998</c:v>
                </c:pt>
                <c:pt idx="286">
                  <c:v>2.6990520954099999</c:v>
                </c:pt>
                <c:pt idx="287">
                  <c:v>2.7195370197300002</c:v>
                </c:pt>
                <c:pt idx="288">
                  <c:v>2.7440230846400002</c:v>
                </c:pt>
                <c:pt idx="289">
                  <c:v>2.76456403732</c:v>
                </c:pt>
                <c:pt idx="290">
                  <c:v>2.7850251197799998</c:v>
                </c:pt>
                <c:pt idx="291">
                  <c:v>2.8096120357499998</c:v>
                </c:pt>
                <c:pt idx="292">
                  <c:v>2.8300890922500002</c:v>
                </c:pt>
                <c:pt idx="293">
                  <c:v>2.8506190776799998</c:v>
                </c:pt>
                <c:pt idx="294">
                  <c:v>2.8751120567299999</c:v>
                </c:pt>
                <c:pt idx="295">
                  <c:v>2.8956751823400002</c:v>
                </c:pt>
                <c:pt idx="296">
                  <c:v>2.9161310195899999</c:v>
                </c:pt>
                <c:pt idx="297">
                  <c:v>2.9406201839400001</c:v>
                </c:pt>
                <c:pt idx="298">
                  <c:v>2.9611670970900001</c:v>
                </c:pt>
                <c:pt idx="299">
                  <c:v>2.98166513443</c:v>
                </c:pt>
                <c:pt idx="300">
                  <c:v>3.0061881542200002</c:v>
                </c:pt>
                <c:pt idx="301">
                  <c:v>3.02669405937</c:v>
                </c:pt>
                <c:pt idx="302">
                  <c:v>3.0471951961500001</c:v>
                </c:pt>
                <c:pt idx="303">
                  <c:v>3.07172298431</c:v>
                </c:pt>
                <c:pt idx="304">
                  <c:v>3.09225797653</c:v>
                </c:pt>
                <c:pt idx="305">
                  <c:v>3.1127350330399999</c:v>
                </c:pt>
                <c:pt idx="306">
                  <c:v>3.1372821330999998</c:v>
                </c:pt>
                <c:pt idx="307">
                  <c:v>3.15773415565</c:v>
                </c:pt>
                <c:pt idx="308">
                  <c:v>3.1782569885299998</c:v>
                </c:pt>
                <c:pt idx="309">
                  <c:v>3.20278906822</c:v>
                </c:pt>
                <c:pt idx="310">
                  <c:v>3.2232580184900002</c:v>
                </c:pt>
                <c:pt idx="311">
                  <c:v>3.2437951564800001</c:v>
                </c:pt>
                <c:pt idx="312">
                  <c:v>3.2683041095699998</c:v>
                </c:pt>
                <c:pt idx="313">
                  <c:v>3.2888560295099998</c:v>
                </c:pt>
                <c:pt idx="314">
                  <c:v>3.30935001373</c:v>
                </c:pt>
                <c:pt idx="315">
                  <c:v>3.3338379859899998</c:v>
                </c:pt>
                <c:pt idx="316">
                  <c:v>3.3543400764500002</c:v>
                </c:pt>
                <c:pt idx="317">
                  <c:v>3.3748621940599999</c:v>
                </c:pt>
                <c:pt idx="318">
                  <c:v>3.3993780612900002</c:v>
                </c:pt>
                <c:pt idx="319">
                  <c:v>3.4197840690599999</c:v>
                </c:pt>
                <c:pt idx="320">
                  <c:v>3.4402630329099999</c:v>
                </c:pt>
                <c:pt idx="321">
                  <c:v>3.4648680687</c:v>
                </c:pt>
                <c:pt idx="322">
                  <c:v>3.4853479862199999</c:v>
                </c:pt>
                <c:pt idx="323">
                  <c:v>3.50581407547</c:v>
                </c:pt>
                <c:pt idx="324">
                  <c:v>3.5304579734799999</c:v>
                </c:pt>
                <c:pt idx="325">
                  <c:v>3.5509691238399999</c:v>
                </c:pt>
                <c:pt idx="326">
                  <c:v>3.57146406174</c:v>
                </c:pt>
                <c:pt idx="327">
                  <c:v>3.5959680080399998</c:v>
                </c:pt>
                <c:pt idx="328">
                  <c:v>3.6164190769200002</c:v>
                </c:pt>
                <c:pt idx="329">
                  <c:v>3.6368930339799999</c:v>
                </c:pt>
                <c:pt idx="330">
                  <c:v>3.6615099906899999</c:v>
                </c:pt>
                <c:pt idx="331">
                  <c:v>3.6820340156600002</c:v>
                </c:pt>
                <c:pt idx="332">
                  <c:v>3.7025060653700002</c:v>
                </c:pt>
                <c:pt idx="333">
                  <c:v>3.72706103325</c:v>
                </c:pt>
                <c:pt idx="334">
                  <c:v>3.7475690841699998</c:v>
                </c:pt>
                <c:pt idx="335">
                  <c:v>3.7680671215100001</c:v>
                </c:pt>
                <c:pt idx="336">
                  <c:v>3.7925930023199999</c:v>
                </c:pt>
                <c:pt idx="337">
                  <c:v>3.8130800724</c:v>
                </c:pt>
                <c:pt idx="338">
                  <c:v>3.8335301876100001</c:v>
                </c:pt>
                <c:pt idx="339">
                  <c:v>3.8581249713900001</c:v>
                </c:pt>
                <c:pt idx="340">
                  <c:v>3.87865304947</c:v>
                </c:pt>
                <c:pt idx="341">
                  <c:v>3.8991150856000001</c:v>
                </c:pt>
                <c:pt idx="342">
                  <c:v>3.92364907265</c:v>
                </c:pt>
                <c:pt idx="343">
                  <c:v>3.9441289901699998</c:v>
                </c:pt>
                <c:pt idx="344">
                  <c:v>3.9646651744799999</c:v>
                </c:pt>
                <c:pt idx="345">
                  <c:v>3.9891979694400002</c:v>
                </c:pt>
                <c:pt idx="346">
                  <c:v>4.00971913338</c:v>
                </c:pt>
                <c:pt idx="347">
                  <c:v>4.0302071571400004</c:v>
                </c:pt>
                <c:pt idx="348">
                  <c:v>4.0547251701400002</c:v>
                </c:pt>
                <c:pt idx="349">
                  <c:v>4.0752241611500004</c:v>
                </c:pt>
                <c:pt idx="350">
                  <c:v>4.0957159996000003</c:v>
                </c:pt>
                <c:pt idx="351">
                  <c:v>4.1202611923200001</c:v>
                </c:pt>
                <c:pt idx="352">
                  <c:v>4.14074397087</c:v>
                </c:pt>
                <c:pt idx="353">
                  <c:v>4.1612670421600004</c:v>
                </c:pt>
                <c:pt idx="354">
                  <c:v>4.1857872009300001</c:v>
                </c:pt>
                <c:pt idx="355">
                  <c:v>4.2063109874700002</c:v>
                </c:pt>
                <c:pt idx="356">
                  <c:v>4.2268030643500003</c:v>
                </c:pt>
                <c:pt idx="357">
                  <c:v>4.2513060569799999</c:v>
                </c:pt>
                <c:pt idx="358">
                  <c:v>4.2718081474299998</c:v>
                </c:pt>
                <c:pt idx="359">
                  <c:v>4.2921631336199999</c:v>
                </c:pt>
                <c:pt idx="360">
                  <c:v>4.31671214104</c:v>
                </c:pt>
                <c:pt idx="361">
                  <c:v>4.3372430801400004</c:v>
                </c:pt>
                <c:pt idx="362">
                  <c:v>4.3576979637099997</c:v>
                </c:pt>
                <c:pt idx="363">
                  <c:v>4.3824100494399998</c:v>
                </c:pt>
                <c:pt idx="364">
                  <c:v>4.4029140472400004</c:v>
                </c:pt>
                <c:pt idx="365">
                  <c:v>4.42344403267</c:v>
                </c:pt>
                <c:pt idx="366">
                  <c:v>4.4479241371200002</c:v>
                </c:pt>
                <c:pt idx="367">
                  <c:v>4.4684062004099996</c:v>
                </c:pt>
                <c:pt idx="368">
                  <c:v>4.4889180660200001</c:v>
                </c:pt>
                <c:pt idx="369">
                  <c:v>4.5134639740000004</c:v>
                </c:pt>
                <c:pt idx="370">
                  <c:v>4.5339491367300004</c:v>
                </c:pt>
                <c:pt idx="371">
                  <c:v>4.5544571876499997</c:v>
                </c:pt>
                <c:pt idx="372">
                  <c:v>4.5789771080000001</c:v>
                </c:pt>
                <c:pt idx="373">
                  <c:v>4.5994410514800004</c:v>
                </c:pt>
                <c:pt idx="374">
                  <c:v>4.6199960708600001</c:v>
                </c:pt>
                <c:pt idx="375">
                  <c:v>4.64453697205</c:v>
                </c:pt>
                <c:pt idx="376">
                  <c:v>4.66503119469</c:v>
                </c:pt>
                <c:pt idx="377">
                  <c:v>4.6855201721200004</c:v>
                </c:pt>
                <c:pt idx="378">
                  <c:v>4.7100520134000003</c:v>
                </c:pt>
                <c:pt idx="379">
                  <c:v>4.7305500507399998</c:v>
                </c:pt>
                <c:pt idx="380">
                  <c:v>4.7550511360199996</c:v>
                </c:pt>
                <c:pt idx="381">
                  <c:v>4.77557301521</c:v>
                </c:pt>
                <c:pt idx="382">
                  <c:v>4.7960770130199997</c:v>
                </c:pt>
                <c:pt idx="383">
                  <c:v>4.8205811977400002</c:v>
                </c:pt>
                <c:pt idx="384">
                  <c:v>4.8411481380500003</c:v>
                </c:pt>
                <c:pt idx="385">
                  <c:v>4.8616571426400004</c:v>
                </c:pt>
                <c:pt idx="386">
                  <c:v>4.8861410617800001</c:v>
                </c:pt>
                <c:pt idx="387">
                  <c:v>4.9066541194899997</c:v>
                </c:pt>
                <c:pt idx="388">
                  <c:v>4.9271540641799998</c:v>
                </c:pt>
                <c:pt idx="389">
                  <c:v>4.9516620635999997</c:v>
                </c:pt>
                <c:pt idx="390">
                  <c:v>4.9721820354500004</c:v>
                </c:pt>
                <c:pt idx="391">
                  <c:v>4.9926831722299996</c:v>
                </c:pt>
                <c:pt idx="392">
                  <c:v>5.0171890258799996</c:v>
                </c:pt>
                <c:pt idx="393">
                  <c:v>7.5005638599395752</c:v>
                </c:pt>
                <c:pt idx="394">
                  <c:v>7.5010309219360396</c:v>
                </c:pt>
                <c:pt idx="395">
                  <c:v>7.5014600753784197</c:v>
                </c:pt>
                <c:pt idx="396">
                  <c:v>7.5019190311431903</c:v>
                </c:pt>
                <c:pt idx="397">
                  <c:v>7.5023419857025102</c:v>
                </c:pt>
                <c:pt idx="398">
                  <c:v>7.5027580261230504</c:v>
                </c:pt>
                <c:pt idx="399">
                  <c:v>7.50317406654358</c:v>
                </c:pt>
                <c:pt idx="400">
                  <c:v>7.5036180019378698</c:v>
                </c:pt>
                <c:pt idx="401">
                  <c:v>7.5040369033813503</c:v>
                </c:pt>
                <c:pt idx="402">
                  <c:v>7.5044500827789298</c:v>
                </c:pt>
                <c:pt idx="403">
                  <c:v>7.50486493110657</c:v>
                </c:pt>
                <c:pt idx="404">
                  <c:v>7.5052790641784703</c:v>
                </c:pt>
                <c:pt idx="405">
                  <c:v>7.5054249763488796</c:v>
                </c:pt>
                <c:pt idx="406">
                  <c:v>7.5054988861084002</c:v>
                </c:pt>
                <c:pt idx="407">
                  <c:v>7.5055730342864999</c:v>
                </c:pt>
                <c:pt idx="408">
                  <c:v>7.5056500434875497</c:v>
                </c:pt>
                <c:pt idx="409">
                  <c:v>7.5057249069213903</c:v>
                </c:pt>
                <c:pt idx="410">
                  <c:v>7.50579905509949</c:v>
                </c:pt>
                <c:pt idx="411">
                  <c:v>7.5058729648590097</c:v>
                </c:pt>
                <c:pt idx="412">
                  <c:v>7.5059480667114302</c:v>
                </c:pt>
                <c:pt idx="413">
                  <c:v>7.5060219764709499</c:v>
                </c:pt>
                <c:pt idx="414">
                  <c:v>7.5060958862304696</c:v>
                </c:pt>
                <c:pt idx="415">
                  <c:v>7.5061709880828902</c:v>
                </c:pt>
                <c:pt idx="416">
                  <c:v>7.5062448978424099</c:v>
                </c:pt>
                <c:pt idx="417">
                  <c:v>7.5063190460205096</c:v>
                </c:pt>
                <c:pt idx="418">
                  <c:v>7.5063929557800302</c:v>
                </c:pt>
                <c:pt idx="419">
                  <c:v>7.5064668655395499</c:v>
                </c:pt>
                <c:pt idx="420">
                  <c:v>7.5065410137176496</c:v>
                </c:pt>
                <c:pt idx="421">
                  <c:v>7.5066158771514901</c:v>
                </c:pt>
                <c:pt idx="422">
                  <c:v>7.5066900253295898</c:v>
                </c:pt>
                <c:pt idx="423">
                  <c:v>7.5067648887634304</c:v>
                </c:pt>
                <c:pt idx="424">
                  <c:v>7.5068390369415301</c:v>
                </c:pt>
                <c:pt idx="425">
                  <c:v>7.5069139003753698</c:v>
                </c:pt>
                <c:pt idx="426">
                  <c:v>7.5069880485534703</c:v>
                </c:pt>
                <c:pt idx="427">
                  <c:v>7.5070619583129901</c:v>
                </c:pt>
                <c:pt idx="428">
                  <c:v>7.5071358680725098</c:v>
                </c:pt>
                <c:pt idx="429">
                  <c:v>7.5072090625762904</c:v>
                </c:pt>
                <c:pt idx="430">
                  <c:v>7.5072829723358199</c:v>
                </c:pt>
                <c:pt idx="431">
                  <c:v>7.5073568820953396</c:v>
                </c:pt>
                <c:pt idx="432">
                  <c:v>7.5074310302734402</c:v>
                </c:pt>
                <c:pt idx="433">
                  <c:v>7.5075049400329599</c:v>
                </c:pt>
                <c:pt idx="434">
                  <c:v>7.5075838565826398</c:v>
                </c:pt>
                <c:pt idx="435">
                  <c:v>7.5076620578765896</c:v>
                </c:pt>
                <c:pt idx="436">
                  <c:v>7.5077369213104204</c:v>
                </c:pt>
                <c:pt idx="437">
                  <c:v>7.5078110694885298</c:v>
                </c:pt>
                <c:pt idx="438">
                  <c:v>7.5078849792480504</c:v>
                </c:pt>
                <c:pt idx="439">
                  <c:v>7.5079588890075701</c:v>
                </c:pt>
                <c:pt idx="440">
                  <c:v>7.5080339908599898</c:v>
                </c:pt>
                <c:pt idx="441">
                  <c:v>7.5081079006195104</c:v>
                </c:pt>
                <c:pt idx="442">
                  <c:v>7.5081820487976101</c:v>
                </c:pt>
                <c:pt idx="443">
                  <c:v>7.5082559585571298</c:v>
                </c:pt>
                <c:pt idx="444">
                  <c:v>7.5083298683166504</c:v>
                </c:pt>
                <c:pt idx="445">
                  <c:v>7.50842189788818</c:v>
                </c:pt>
                <c:pt idx="446">
                  <c:v>7.5084969997405997</c:v>
                </c:pt>
                <c:pt idx="447">
                  <c:v>7.5085709095001203</c:v>
                </c:pt>
                <c:pt idx="448">
                  <c:v>7.50864505767822</c:v>
                </c:pt>
                <c:pt idx="449">
                  <c:v>7.5087199211120597</c:v>
                </c:pt>
                <c:pt idx="450">
                  <c:v>7.5087940692901602</c:v>
                </c:pt>
                <c:pt idx="451">
                  <c:v>7.50886797904968</c:v>
                </c:pt>
                <c:pt idx="452">
                  <c:v>7.5089418888091997</c:v>
                </c:pt>
                <c:pt idx="453">
                  <c:v>7.5090160369873002</c:v>
                </c:pt>
                <c:pt idx="454">
                  <c:v>7.5090909004211399</c:v>
                </c:pt>
                <c:pt idx="455">
                  <c:v>7.5091650485992396</c:v>
                </c:pt>
                <c:pt idx="456">
                  <c:v>7.5092389583587602</c:v>
                </c:pt>
                <c:pt idx="457">
                  <c:v>7.5093128681182897</c:v>
                </c:pt>
                <c:pt idx="458">
                  <c:v>7.5093870162963903</c:v>
                </c:pt>
                <c:pt idx="459">
                  <c:v>7.50946092605591</c:v>
                </c:pt>
                <c:pt idx="460">
                  <c:v>7.5095338821411097</c:v>
                </c:pt>
                <c:pt idx="461">
                  <c:v>7.5096108913421604</c:v>
                </c:pt>
                <c:pt idx="462">
                  <c:v>7.5096850395202601</c:v>
                </c:pt>
                <c:pt idx="463">
                  <c:v>7.5097589492797896</c:v>
                </c:pt>
                <c:pt idx="464">
                  <c:v>7.5098328590393102</c:v>
                </c:pt>
                <c:pt idx="465">
                  <c:v>7.5099070072174099</c:v>
                </c:pt>
                <c:pt idx="466">
                  <c:v>7.5099809169769296</c:v>
                </c:pt>
                <c:pt idx="467">
                  <c:v>7.510055065155</c:v>
                </c:pt>
                <c:pt idx="468">
                  <c:v>7.5101289749145996</c:v>
                </c:pt>
                <c:pt idx="469">
                  <c:v>7.5102040767669997</c:v>
                </c:pt>
                <c:pt idx="470">
                  <c:v>7.5102779865264999</c:v>
                </c:pt>
                <c:pt idx="471">
                  <c:v>7.5103518962860001</c:v>
                </c:pt>
                <c:pt idx="472">
                  <c:v>7.5104260444640998</c:v>
                </c:pt>
                <c:pt idx="473">
                  <c:v>7.5104999542235999</c:v>
                </c:pt>
                <c:pt idx="474">
                  <c:v>7.5105729103087997</c:v>
                </c:pt>
                <c:pt idx="475">
                  <c:v>7.5106470584869003</c:v>
                </c:pt>
                <c:pt idx="476">
                  <c:v>7.5107259750365998</c:v>
                </c:pt>
                <c:pt idx="477">
                  <c:v>7.5108149051666002</c:v>
                </c:pt>
                <c:pt idx="478">
                  <c:v>7.510899066925</c:v>
                </c:pt>
                <c:pt idx="479">
                  <c:v>7.5109739303589</c:v>
                </c:pt>
                <c:pt idx="480">
                  <c:v>7.5110480785369997</c:v>
                </c:pt>
                <c:pt idx="481">
                  <c:v>7.5111219882964999</c:v>
                </c:pt>
                <c:pt idx="482">
                  <c:v>7.5111958980560001</c:v>
                </c:pt>
                <c:pt idx="483">
                  <c:v>7.5112700462340998</c:v>
                </c:pt>
                <c:pt idx="484">
                  <c:v>7.5113439559937003</c:v>
                </c:pt>
                <c:pt idx="485">
                  <c:v>7.5114178657531996</c:v>
                </c:pt>
                <c:pt idx="486">
                  <c:v>7.5114910602569998</c:v>
                </c:pt>
                <c:pt idx="487">
                  <c:v>7.5115649700164999</c:v>
                </c:pt>
                <c:pt idx="488">
                  <c:v>7.5116388797760001</c:v>
                </c:pt>
                <c:pt idx="489">
                  <c:v>7.5117218494414999</c:v>
                </c:pt>
                <c:pt idx="490">
                  <c:v>7.5117959976195996</c:v>
                </c:pt>
                <c:pt idx="491">
                  <c:v>7.5118699073792001</c:v>
                </c:pt>
                <c:pt idx="492">
                  <c:v>7.5119440555572998</c:v>
                </c:pt>
                <c:pt idx="493">
                  <c:v>7.5120179653168</c:v>
                </c:pt>
                <c:pt idx="494">
                  <c:v>7.5120909214019997</c:v>
                </c:pt>
                <c:pt idx="495">
                  <c:v>7.5121660232543999</c:v>
                </c:pt>
                <c:pt idx="496">
                  <c:v>7.5122389793395996</c:v>
                </c:pt>
                <c:pt idx="497">
                  <c:v>7.5123128890990998</c:v>
                </c:pt>
                <c:pt idx="498">
                  <c:v>7.5123870372772004</c:v>
                </c:pt>
                <c:pt idx="499">
                  <c:v>7.5124609470366996</c:v>
                </c:pt>
                <c:pt idx="500">
                  <c:v>7.5125348567963002</c:v>
                </c:pt>
                <c:pt idx="501">
                  <c:v>7.5126099586487003</c:v>
                </c:pt>
                <c:pt idx="502">
                  <c:v>7.5126838684081996</c:v>
                </c:pt>
                <c:pt idx="503">
                  <c:v>7.5127589702605997</c:v>
                </c:pt>
                <c:pt idx="504">
                  <c:v>7.5128340721129998</c:v>
                </c:pt>
                <c:pt idx="505">
                  <c:v>7.5129079818726003</c:v>
                </c:pt>
                <c:pt idx="506">
                  <c:v>7.5129830837249996</c:v>
                </c:pt>
                <c:pt idx="507">
                  <c:v>7.5159170627594003</c:v>
                </c:pt>
                <c:pt idx="508">
                  <c:v>7.5364098548889</c:v>
                </c:pt>
                <c:pt idx="509">
                  <c:v>7.5609068870543998</c:v>
                </c:pt>
                <c:pt idx="510">
                  <c:v>7.5814900398254004</c:v>
                </c:pt>
                <c:pt idx="511">
                  <c:v>7.602043867111</c:v>
                </c:pt>
                <c:pt idx="512">
                  <c:v>7.6265058517459998</c:v>
                </c:pt>
                <c:pt idx="513">
                  <c:v>7.6470360755920002</c:v>
                </c:pt>
                <c:pt idx="514">
                  <c:v>7.6675720214840002</c:v>
                </c:pt>
                <c:pt idx="515">
                  <c:v>7.6920700073240003</c:v>
                </c:pt>
                <c:pt idx="516">
                  <c:v>7.7125799655909999</c:v>
                </c:pt>
                <c:pt idx="517">
                  <c:v>7.7330980300899999</c:v>
                </c:pt>
                <c:pt idx="518">
                  <c:v>7.7575910091400004</c:v>
                </c:pt>
                <c:pt idx="519">
                  <c:v>7.7781178951259999</c:v>
                </c:pt>
                <c:pt idx="520">
                  <c:v>7.7986268997190002</c:v>
                </c:pt>
                <c:pt idx="521">
                  <c:v>7.8231179714200003</c:v>
                </c:pt>
                <c:pt idx="522">
                  <c:v>7.8436319828030001</c:v>
                </c:pt>
                <c:pt idx="523">
                  <c:v>7.8641500473020001</c:v>
                </c:pt>
                <c:pt idx="524">
                  <c:v>7.8886458873749996</c:v>
                </c:pt>
                <c:pt idx="525">
                  <c:v>7.9091820716859997</c:v>
                </c:pt>
                <c:pt idx="526">
                  <c:v>7.9297220706939999</c:v>
                </c:pt>
                <c:pt idx="527">
                  <c:v>7.9541940689089996</c:v>
                </c:pt>
                <c:pt idx="528">
                  <c:v>7.9747118949890003</c:v>
                </c:pt>
                <c:pt idx="529">
                  <c:v>7.9952368736270003</c:v>
                </c:pt>
                <c:pt idx="530">
                  <c:v>8.0197219848630006</c:v>
                </c:pt>
                <c:pt idx="531">
                  <c:v>8.0402290821080005</c:v>
                </c:pt>
                <c:pt idx="532">
                  <c:v>8.0607640743260003</c:v>
                </c:pt>
                <c:pt idx="533">
                  <c:v>8.0852410793300002</c:v>
                </c:pt>
                <c:pt idx="534">
                  <c:v>8.1057319641109995</c:v>
                </c:pt>
                <c:pt idx="535">
                  <c:v>8.1263148784639991</c:v>
                </c:pt>
                <c:pt idx="536">
                  <c:v>8.1507918834689992</c:v>
                </c:pt>
                <c:pt idx="537">
                  <c:v>8.1713109016419985</c:v>
                </c:pt>
                <c:pt idx="538">
                  <c:v>8.191830873488998</c:v>
                </c:pt>
                <c:pt idx="539">
                  <c:v>8.2163300514219983</c:v>
                </c:pt>
                <c:pt idx="540">
                  <c:v>8.2368299961089981</c:v>
                </c:pt>
                <c:pt idx="541">
                  <c:v>8.2573509216309979</c:v>
                </c:pt>
                <c:pt idx="542">
                  <c:v>8.2818360328669982</c:v>
                </c:pt>
                <c:pt idx="543">
                  <c:v>8.3023750782009991</c:v>
                </c:pt>
                <c:pt idx="544">
                  <c:v>8.3229050636289994</c:v>
                </c:pt>
                <c:pt idx="545">
                  <c:v>8.3473939895629989</c:v>
                </c:pt>
                <c:pt idx="546">
                  <c:v>8.3678660392759987</c:v>
                </c:pt>
                <c:pt idx="547">
                  <c:v>8.3884809017179975</c:v>
                </c:pt>
                <c:pt idx="548">
                  <c:v>8.4129359722139974</c:v>
                </c:pt>
                <c:pt idx="549">
                  <c:v>8.4334568977359972</c:v>
                </c:pt>
                <c:pt idx="550">
                  <c:v>8.4539530277249977</c:v>
                </c:pt>
                <c:pt idx="551">
                  <c:v>8.478451967238998</c:v>
                </c:pt>
                <c:pt idx="552">
                  <c:v>8.4989600181579981</c:v>
                </c:pt>
                <c:pt idx="553">
                  <c:v>8.5194559097299987</c:v>
                </c:pt>
                <c:pt idx="554">
                  <c:v>8.543971061709998</c:v>
                </c:pt>
                <c:pt idx="555">
                  <c:v>8.5644948482499981</c:v>
                </c:pt>
                <c:pt idx="556">
                  <c:v>8.5850319862399989</c:v>
                </c:pt>
                <c:pt idx="557">
                  <c:v>8.6095240116099987</c:v>
                </c:pt>
                <c:pt idx="558">
                  <c:v>8.6300349235499976</c:v>
                </c:pt>
                <c:pt idx="559">
                  <c:v>8.6505448818199966</c:v>
                </c:pt>
                <c:pt idx="560">
                  <c:v>8.6750519275699958</c:v>
                </c:pt>
                <c:pt idx="561">
                  <c:v>8.6955409049999961</c:v>
                </c:pt>
                <c:pt idx="562">
                  <c:v>8.7160580158199963</c:v>
                </c:pt>
                <c:pt idx="563">
                  <c:v>8.7405509948699969</c:v>
                </c:pt>
                <c:pt idx="564">
                  <c:v>8.761059999469996</c:v>
                </c:pt>
                <c:pt idx="565">
                  <c:v>8.7816350460099954</c:v>
                </c:pt>
                <c:pt idx="566">
                  <c:v>8.8061239719399964</c:v>
                </c:pt>
                <c:pt idx="567">
                  <c:v>8.8266410827599966</c:v>
                </c:pt>
                <c:pt idx="568">
                  <c:v>8.8471579551699957</c:v>
                </c:pt>
                <c:pt idx="569">
                  <c:v>8.8716490268699957</c:v>
                </c:pt>
                <c:pt idx="570">
                  <c:v>8.8921740055099949</c:v>
                </c:pt>
                <c:pt idx="571">
                  <c:v>8.9126799106599943</c:v>
                </c:pt>
                <c:pt idx="572">
                  <c:v>8.9371860027299945</c:v>
                </c:pt>
                <c:pt idx="573">
                  <c:v>8.9577009677899948</c:v>
                </c:pt>
                <c:pt idx="574">
                  <c:v>8.9782328605699941</c:v>
                </c:pt>
                <c:pt idx="575">
                  <c:v>9.0027370452899937</c:v>
                </c:pt>
                <c:pt idx="576">
                  <c:v>9.023210048679994</c:v>
                </c:pt>
                <c:pt idx="577">
                  <c:v>9.0437510013599933</c:v>
                </c:pt>
                <c:pt idx="578">
                  <c:v>9.0682599544499922</c:v>
                </c:pt>
                <c:pt idx="579">
                  <c:v>9.0887598991399923</c:v>
                </c:pt>
                <c:pt idx="580">
                  <c:v>9.1092789173099913</c:v>
                </c:pt>
                <c:pt idx="581">
                  <c:v>9.1337859630599905</c:v>
                </c:pt>
                <c:pt idx="582">
                  <c:v>9.1542949676499905</c:v>
                </c:pt>
                <c:pt idx="583">
                  <c:v>9.17480897902999</c:v>
                </c:pt>
                <c:pt idx="584">
                  <c:v>9.1992969512899911</c:v>
                </c:pt>
                <c:pt idx="585">
                  <c:v>9.219848871229992</c:v>
                </c:pt>
                <c:pt idx="586">
                  <c:v>9.240350961689991</c:v>
                </c:pt>
                <c:pt idx="587">
                  <c:v>9.264849901199991</c:v>
                </c:pt>
                <c:pt idx="588">
                  <c:v>9.2853980064399906</c:v>
                </c:pt>
                <c:pt idx="589">
                  <c:v>9.3058829307599904</c:v>
                </c:pt>
                <c:pt idx="590">
                  <c:v>9.3304069042199895</c:v>
                </c:pt>
                <c:pt idx="591">
                  <c:v>9.3509130477899891</c:v>
                </c:pt>
                <c:pt idx="592">
                  <c:v>9.3714509010299896</c:v>
                </c:pt>
                <c:pt idx="593">
                  <c:v>9.3959069251999896</c:v>
                </c:pt>
                <c:pt idx="594">
                  <c:v>9.4164810180699892</c:v>
                </c:pt>
                <c:pt idx="595">
                  <c:v>9.4369609355899886</c:v>
                </c:pt>
                <c:pt idx="596">
                  <c:v>9.4614598751099876</c:v>
                </c:pt>
                <c:pt idx="597">
                  <c:v>9.4819920062999881</c:v>
                </c:pt>
                <c:pt idx="598">
                  <c:v>9.5024709701499877</c:v>
                </c:pt>
                <c:pt idx="599">
                  <c:v>9.5269758701299878</c:v>
                </c:pt>
                <c:pt idx="600">
                  <c:v>9.5475149154699874</c:v>
                </c:pt>
                <c:pt idx="601">
                  <c:v>9.5680270194999881</c:v>
                </c:pt>
                <c:pt idx="602">
                  <c:v>9.5924999713899872</c:v>
                </c:pt>
                <c:pt idx="603">
                  <c:v>9.6130368709599878</c:v>
                </c:pt>
                <c:pt idx="604">
                  <c:v>9.6335520744299874</c:v>
                </c:pt>
                <c:pt idx="605">
                  <c:v>9.6580309867899885</c:v>
                </c:pt>
                <c:pt idx="606">
                  <c:v>9.6785988807699894</c:v>
                </c:pt>
                <c:pt idx="607">
                  <c:v>9.6990900039699888</c:v>
                </c:pt>
                <c:pt idx="608">
                  <c:v>9.7235820293399904</c:v>
                </c:pt>
                <c:pt idx="609">
                  <c:v>9.7441198825799908</c:v>
                </c:pt>
                <c:pt idx="610">
                  <c:v>9.7646119594599909</c:v>
                </c:pt>
                <c:pt idx="611">
                  <c:v>9.7891039848299908</c:v>
                </c:pt>
                <c:pt idx="612">
                  <c:v>9.8096668720199922</c:v>
                </c:pt>
                <c:pt idx="613">
                  <c:v>9.8301389217399926</c:v>
                </c:pt>
                <c:pt idx="614">
                  <c:v>9.854632854459993</c:v>
                </c:pt>
                <c:pt idx="615">
                  <c:v>9.875179052349992</c:v>
                </c:pt>
                <c:pt idx="616">
                  <c:v>9.8956849574999914</c:v>
                </c:pt>
                <c:pt idx="617">
                  <c:v>9.9201819896699917</c:v>
                </c:pt>
                <c:pt idx="618">
                  <c:v>9.9407448768599913</c:v>
                </c:pt>
                <c:pt idx="619">
                  <c:v>9.9612109661099915</c:v>
                </c:pt>
                <c:pt idx="620">
                  <c:v>9.9857199191999904</c:v>
                </c:pt>
                <c:pt idx="621">
                  <c:v>10.00627899169999</c:v>
                </c:pt>
                <c:pt idx="622">
                  <c:v>10.026742935179989</c:v>
                </c:pt>
                <c:pt idx="623">
                  <c:v>10.05123186110999</c:v>
                </c:pt>
                <c:pt idx="624">
                  <c:v>10.071783065799989</c:v>
                </c:pt>
                <c:pt idx="625">
                  <c:v>10.09228801726999</c:v>
                </c:pt>
                <c:pt idx="626">
                  <c:v>10.11677694320999</c:v>
                </c:pt>
                <c:pt idx="627">
                  <c:v>10.13732004165999</c:v>
                </c:pt>
                <c:pt idx="628">
                  <c:v>10.15786290168999</c:v>
                </c:pt>
                <c:pt idx="629">
                  <c:v>10.182309865949989</c:v>
                </c:pt>
                <c:pt idx="630">
                  <c:v>10.20284795760999</c:v>
                </c:pt>
                <c:pt idx="631">
                  <c:v>10.22335600852999</c:v>
                </c:pt>
                <c:pt idx="632">
                  <c:v>10.24782800673999</c:v>
                </c:pt>
                <c:pt idx="633">
                  <c:v>10.26838302611999</c:v>
                </c:pt>
                <c:pt idx="634">
                  <c:v>10.28889799117999</c:v>
                </c:pt>
                <c:pt idx="635">
                  <c:v>10.31340098380999</c:v>
                </c:pt>
                <c:pt idx="636">
                  <c:v>10.33390903472999</c:v>
                </c:pt>
                <c:pt idx="637">
                  <c:v>10.354419946669989</c:v>
                </c:pt>
                <c:pt idx="638">
                  <c:v>10.378907918929988</c:v>
                </c:pt>
                <c:pt idx="639">
                  <c:v>10.399438858029988</c:v>
                </c:pt>
                <c:pt idx="640">
                  <c:v>10.419946908949989</c:v>
                </c:pt>
                <c:pt idx="641">
                  <c:v>10.444442987439988</c:v>
                </c:pt>
                <c:pt idx="642">
                  <c:v>10.464971065519988</c:v>
                </c:pt>
                <c:pt idx="643">
                  <c:v>10.485491037369988</c:v>
                </c:pt>
                <c:pt idx="644">
                  <c:v>10.509958028789988</c:v>
                </c:pt>
                <c:pt idx="645">
                  <c:v>10.530497074129988</c:v>
                </c:pt>
                <c:pt idx="646">
                  <c:v>10.551018953319987</c:v>
                </c:pt>
                <c:pt idx="647">
                  <c:v>10.575504064559988</c:v>
                </c:pt>
                <c:pt idx="648">
                  <c:v>10.596072912219988</c:v>
                </c:pt>
                <c:pt idx="649">
                  <c:v>10.616539001459987</c:v>
                </c:pt>
                <c:pt idx="650">
                  <c:v>10.641001939769987</c:v>
                </c:pt>
                <c:pt idx="651">
                  <c:v>10.661587953569988</c:v>
                </c:pt>
                <c:pt idx="652">
                  <c:v>10.682081937789988</c:v>
                </c:pt>
                <c:pt idx="653">
                  <c:v>10.706562042239987</c:v>
                </c:pt>
                <c:pt idx="654">
                  <c:v>10.727098941799987</c:v>
                </c:pt>
                <c:pt idx="655">
                  <c:v>10.747627019879987</c:v>
                </c:pt>
                <c:pt idx="656">
                  <c:v>10.772086858749987</c:v>
                </c:pt>
                <c:pt idx="657">
                  <c:v>10.792649984359986</c:v>
                </c:pt>
                <c:pt idx="658">
                  <c:v>10.813148975369986</c:v>
                </c:pt>
                <c:pt idx="659">
                  <c:v>10.837661027909986</c:v>
                </c:pt>
                <c:pt idx="660">
                  <c:v>10.858177900309986</c:v>
                </c:pt>
                <c:pt idx="661">
                  <c:v>10.878668069839986</c:v>
                </c:pt>
                <c:pt idx="662">
                  <c:v>10.903161048889986</c:v>
                </c:pt>
                <c:pt idx="663">
                  <c:v>10.923702001569985</c:v>
                </c:pt>
                <c:pt idx="664">
                  <c:v>10.944267988199986</c:v>
                </c:pt>
                <c:pt idx="665">
                  <c:v>10.968680858609986</c:v>
                </c:pt>
                <c:pt idx="666">
                  <c:v>10.989259004589986</c:v>
                </c:pt>
                <c:pt idx="667">
                  <c:v>11.009798049929985</c:v>
                </c:pt>
                <c:pt idx="668">
                  <c:v>11.034208059309986</c:v>
                </c:pt>
                <c:pt idx="669">
                  <c:v>11.054774999619987</c:v>
                </c:pt>
                <c:pt idx="670">
                  <c:v>11.075254917139986</c:v>
                </c:pt>
                <c:pt idx="671">
                  <c:v>11.099745988849985</c:v>
                </c:pt>
                <c:pt idx="672">
                  <c:v>11.120297908779985</c:v>
                </c:pt>
                <c:pt idx="673">
                  <c:v>11.140793085099986</c:v>
                </c:pt>
                <c:pt idx="674">
                  <c:v>11.165325880049986</c:v>
                </c:pt>
                <c:pt idx="675">
                  <c:v>11.185841083529986</c:v>
                </c:pt>
                <c:pt idx="676">
                  <c:v>11.206346988679986</c:v>
                </c:pt>
                <c:pt idx="677">
                  <c:v>11.230876922609985</c:v>
                </c:pt>
                <c:pt idx="678">
                  <c:v>11.251374006269986</c:v>
                </c:pt>
                <c:pt idx="679">
                  <c:v>11.271867990489985</c:v>
                </c:pt>
                <c:pt idx="680">
                  <c:v>11.296450853349986</c:v>
                </c:pt>
                <c:pt idx="681">
                  <c:v>11.316899061199987</c:v>
                </c:pt>
                <c:pt idx="682">
                  <c:v>11.337377071379986</c:v>
                </c:pt>
                <c:pt idx="683">
                  <c:v>11.361929893489986</c:v>
                </c:pt>
                <c:pt idx="684">
                  <c:v>11.382509946819987</c:v>
                </c:pt>
                <c:pt idx="685">
                  <c:v>11.402945995329986</c:v>
                </c:pt>
                <c:pt idx="686">
                  <c:v>11.427484035489986</c:v>
                </c:pt>
                <c:pt idx="687">
                  <c:v>11.447995901109985</c:v>
                </c:pt>
                <c:pt idx="688">
                  <c:v>11.468492031099986</c:v>
                </c:pt>
                <c:pt idx="689">
                  <c:v>11.493004083629986</c:v>
                </c:pt>
                <c:pt idx="690">
                  <c:v>11.513501882549985</c:v>
                </c:pt>
                <c:pt idx="691">
                  <c:v>11.534000873569985</c:v>
                </c:pt>
                <c:pt idx="692">
                  <c:v>11.558529853819984</c:v>
                </c:pt>
                <c:pt idx="693">
                  <c:v>11.579026937479984</c:v>
                </c:pt>
                <c:pt idx="694">
                  <c:v>11.599519014359984</c:v>
                </c:pt>
                <c:pt idx="695">
                  <c:v>11.624053001399984</c:v>
                </c:pt>
                <c:pt idx="696">
                  <c:v>11.644577980039983</c:v>
                </c:pt>
                <c:pt idx="697">
                  <c:v>11.665062904359983</c:v>
                </c:pt>
                <c:pt idx="698">
                  <c:v>11.689622879029983</c:v>
                </c:pt>
                <c:pt idx="699">
                  <c:v>11.710103988649983</c:v>
                </c:pt>
                <c:pt idx="700">
                  <c:v>11.730596065519983</c:v>
                </c:pt>
                <c:pt idx="701">
                  <c:v>11.755125999449982</c:v>
                </c:pt>
                <c:pt idx="702">
                  <c:v>11.775627851489983</c:v>
                </c:pt>
                <c:pt idx="703">
                  <c:v>11.796124935149983</c:v>
                </c:pt>
                <c:pt idx="704">
                  <c:v>11.820668935779983</c:v>
                </c:pt>
                <c:pt idx="705">
                  <c:v>11.841175079349984</c:v>
                </c:pt>
                <c:pt idx="706">
                  <c:v>11.861692905429983</c:v>
                </c:pt>
                <c:pt idx="707">
                  <c:v>11.886178016659983</c:v>
                </c:pt>
                <c:pt idx="708">
                  <c:v>11.906707048419984</c:v>
                </c:pt>
                <c:pt idx="709">
                  <c:v>11.927197933199984</c:v>
                </c:pt>
                <c:pt idx="710">
                  <c:v>11.951734066009983</c:v>
                </c:pt>
                <c:pt idx="711">
                  <c:v>11.972229003909984</c:v>
                </c:pt>
                <c:pt idx="712">
                  <c:v>11.992722988129984</c:v>
                </c:pt>
                <c:pt idx="713">
                  <c:v>12.017251014709984</c:v>
                </c:pt>
                <c:pt idx="714">
                  <c:v>12.037759065629984</c:v>
                </c:pt>
                <c:pt idx="715">
                  <c:v>12.058276891709983</c:v>
                </c:pt>
                <c:pt idx="716">
                  <c:v>12.082738876339983</c:v>
                </c:pt>
                <c:pt idx="717">
                  <c:v>12.103297948839984</c:v>
                </c:pt>
                <c:pt idx="718">
                  <c:v>12.123797893519985</c:v>
                </c:pt>
                <c:pt idx="719">
                  <c:v>12.148331880569984</c:v>
                </c:pt>
                <c:pt idx="720">
                  <c:v>12.168828010559984</c:v>
                </c:pt>
                <c:pt idx="721">
                  <c:v>12.189328908919984</c:v>
                </c:pt>
                <c:pt idx="722">
                  <c:v>12.213859081269984</c:v>
                </c:pt>
                <c:pt idx="723">
                  <c:v>12.234365940089983</c:v>
                </c:pt>
                <c:pt idx="724">
                  <c:v>12.254886865619984</c:v>
                </c:pt>
                <c:pt idx="725">
                  <c:v>12.279391050339985</c:v>
                </c:pt>
                <c:pt idx="726">
                  <c:v>12.299912929529984</c:v>
                </c:pt>
                <c:pt idx="727">
                  <c:v>12.320458889009984</c:v>
                </c:pt>
                <c:pt idx="728">
                  <c:v>12.344902038569984</c:v>
                </c:pt>
                <c:pt idx="729">
                  <c:v>12.365478992459984</c:v>
                </c:pt>
                <c:pt idx="730">
                  <c:v>12.385916948319984</c:v>
                </c:pt>
                <c:pt idx="731">
                  <c:v>12.410469055179984</c:v>
                </c:pt>
                <c:pt idx="732">
                  <c:v>12.430959939959983</c:v>
                </c:pt>
                <c:pt idx="733">
                  <c:v>12.451515913009983</c:v>
                </c:pt>
                <c:pt idx="734">
                  <c:v>12.475995063779983</c:v>
                </c:pt>
                <c:pt idx="735">
                  <c:v>12.496506929399983</c:v>
                </c:pt>
                <c:pt idx="736">
                  <c:v>12.517001867289984</c:v>
                </c:pt>
                <c:pt idx="737">
                  <c:v>13.700567007064805</c:v>
                </c:pt>
                <c:pt idx="738">
                  <c:v>13.701035976409901</c:v>
                </c:pt>
                <c:pt idx="739">
                  <c:v>13.701463937759382</c:v>
                </c:pt>
                <c:pt idx="740">
                  <c:v>13.701975107192981</c:v>
                </c:pt>
                <c:pt idx="741">
                  <c:v>13.702404975891101</c:v>
                </c:pt>
                <c:pt idx="742">
                  <c:v>13.702826023101792</c:v>
                </c:pt>
                <c:pt idx="743">
                  <c:v>13.703243017196641</c:v>
                </c:pt>
                <c:pt idx="744">
                  <c:v>13.703658103942862</c:v>
                </c:pt>
                <c:pt idx="745">
                  <c:v>13.704073905944812</c:v>
                </c:pt>
                <c:pt idx="746">
                  <c:v>13.704488992691022</c:v>
                </c:pt>
                <c:pt idx="747">
                  <c:v>13.704901933670032</c:v>
                </c:pt>
                <c:pt idx="748">
                  <c:v>13.705321073532092</c:v>
                </c:pt>
                <c:pt idx="749">
                  <c:v>13.705460071563701</c:v>
                </c:pt>
                <c:pt idx="750">
                  <c:v>13.705533981323232</c:v>
                </c:pt>
                <c:pt idx="751">
                  <c:v>13.705610990524281</c:v>
                </c:pt>
                <c:pt idx="752">
                  <c:v>13.705684900283801</c:v>
                </c:pt>
                <c:pt idx="753">
                  <c:v>13.705759048461902</c:v>
                </c:pt>
                <c:pt idx="754">
                  <c:v>13.705832958221421</c:v>
                </c:pt>
                <c:pt idx="755">
                  <c:v>13.705907106399522</c:v>
                </c:pt>
                <c:pt idx="756">
                  <c:v>13.705981016159042</c:v>
                </c:pt>
                <c:pt idx="757">
                  <c:v>13.706054925918561</c:v>
                </c:pt>
                <c:pt idx="758">
                  <c:v>13.706130027770982</c:v>
                </c:pt>
                <c:pt idx="759">
                  <c:v>13.706202983856192</c:v>
                </c:pt>
                <c:pt idx="760">
                  <c:v>13.706278085708602</c:v>
                </c:pt>
                <c:pt idx="761">
                  <c:v>13.706351995468122</c:v>
                </c:pt>
                <c:pt idx="762">
                  <c:v>13.706425905227652</c:v>
                </c:pt>
                <c:pt idx="763">
                  <c:v>13.706500053405751</c:v>
                </c:pt>
                <c:pt idx="764">
                  <c:v>13.706573963165271</c:v>
                </c:pt>
                <c:pt idx="765">
                  <c:v>13.706648111343371</c:v>
                </c:pt>
                <c:pt idx="766">
                  <c:v>13.706722021102891</c:v>
                </c:pt>
                <c:pt idx="767">
                  <c:v>13.706795930862411</c:v>
                </c:pt>
                <c:pt idx="768">
                  <c:v>13.706870079040511</c:v>
                </c:pt>
                <c:pt idx="769">
                  <c:v>13.706943988800031</c:v>
                </c:pt>
                <c:pt idx="770">
                  <c:v>13.707017898559551</c:v>
                </c:pt>
                <c:pt idx="771">
                  <c:v>13.707092046737662</c:v>
                </c:pt>
                <c:pt idx="772">
                  <c:v>13.707166910171491</c:v>
                </c:pt>
                <c:pt idx="773">
                  <c:v>13.707241058349592</c:v>
                </c:pt>
                <c:pt idx="774">
                  <c:v>13.707317113876332</c:v>
                </c:pt>
                <c:pt idx="775">
                  <c:v>13.707391977310161</c:v>
                </c:pt>
                <c:pt idx="776">
                  <c:v>13.707467079162582</c:v>
                </c:pt>
                <c:pt idx="777">
                  <c:v>13.707540988922101</c:v>
                </c:pt>
                <c:pt idx="778">
                  <c:v>13.707616090774522</c:v>
                </c:pt>
                <c:pt idx="779">
                  <c:v>13.707690000534042</c:v>
                </c:pt>
                <c:pt idx="780">
                  <c:v>13.707765102386462</c:v>
                </c:pt>
                <c:pt idx="781">
                  <c:v>13.707839012145982</c:v>
                </c:pt>
                <c:pt idx="782">
                  <c:v>13.707914113998402</c:v>
                </c:pt>
                <c:pt idx="783">
                  <c:v>13.707988023757922</c:v>
                </c:pt>
                <c:pt idx="784">
                  <c:v>13.708061933517442</c:v>
                </c:pt>
                <c:pt idx="785">
                  <c:v>13.708137035369862</c:v>
                </c:pt>
                <c:pt idx="786">
                  <c:v>13.708211898803702</c:v>
                </c:pt>
                <c:pt idx="787">
                  <c:v>13.708287954330432</c:v>
                </c:pt>
                <c:pt idx="788">
                  <c:v>13.708363056182852</c:v>
                </c:pt>
                <c:pt idx="789">
                  <c:v>13.708437919616681</c:v>
                </c:pt>
                <c:pt idx="790">
                  <c:v>13.708513021469102</c:v>
                </c:pt>
                <c:pt idx="791">
                  <c:v>13.708589076995832</c:v>
                </c:pt>
                <c:pt idx="792">
                  <c:v>13.717587947845402</c:v>
                </c:pt>
                <c:pt idx="793">
                  <c:v>13.742077112197901</c:v>
                </c:pt>
                <c:pt idx="794">
                  <c:v>13.762594938278202</c:v>
                </c:pt>
                <c:pt idx="795">
                  <c:v>13.783116102218601</c:v>
                </c:pt>
                <c:pt idx="796">
                  <c:v>13.807626962661702</c:v>
                </c:pt>
                <c:pt idx="797">
                  <c:v>13.828146934509702</c:v>
                </c:pt>
                <c:pt idx="798">
                  <c:v>13.848654985427702</c:v>
                </c:pt>
                <c:pt idx="799">
                  <c:v>13.873148918151701</c:v>
                </c:pt>
                <c:pt idx="800">
                  <c:v>13.893677949905701</c:v>
                </c:pt>
                <c:pt idx="801">
                  <c:v>13.914170980453701</c:v>
                </c:pt>
                <c:pt idx="802">
                  <c:v>13.938673973083702</c:v>
                </c:pt>
                <c:pt idx="803">
                  <c:v>13.959192991256701</c:v>
                </c:pt>
                <c:pt idx="804">
                  <c:v>13.979698896407701</c:v>
                </c:pt>
                <c:pt idx="805">
                  <c:v>14.004200935363702</c:v>
                </c:pt>
                <c:pt idx="806">
                  <c:v>14.024739980697701</c:v>
                </c:pt>
                <c:pt idx="807">
                  <c:v>14.045269012450701</c:v>
                </c:pt>
                <c:pt idx="808">
                  <c:v>14.069726943969702</c:v>
                </c:pt>
                <c:pt idx="809">
                  <c:v>14.090265035629702</c:v>
                </c:pt>
                <c:pt idx="810">
                  <c:v>14.110769033431701</c:v>
                </c:pt>
                <c:pt idx="811">
                  <c:v>14.135276079177702</c:v>
                </c:pt>
                <c:pt idx="812">
                  <c:v>14.155791997909702</c:v>
                </c:pt>
                <c:pt idx="813">
                  <c:v>14.176290988921702</c:v>
                </c:pt>
                <c:pt idx="814">
                  <c:v>14.200809955596702</c:v>
                </c:pt>
                <c:pt idx="815">
                  <c:v>14.221313953399701</c:v>
                </c:pt>
                <c:pt idx="816">
                  <c:v>14.241838932037702</c:v>
                </c:pt>
                <c:pt idx="817">
                  <c:v>14.266381978988701</c:v>
                </c:pt>
                <c:pt idx="818">
                  <c:v>14.286849021911701</c:v>
                </c:pt>
                <c:pt idx="819">
                  <c:v>14.307368993758702</c:v>
                </c:pt>
                <c:pt idx="820">
                  <c:v>14.331876993179701</c:v>
                </c:pt>
                <c:pt idx="821">
                  <c:v>14.352417945861701</c:v>
                </c:pt>
                <c:pt idx="822">
                  <c:v>14.372886896133702</c:v>
                </c:pt>
                <c:pt idx="823">
                  <c:v>14.397406101226702</c:v>
                </c:pt>
                <c:pt idx="824">
                  <c:v>14.417928934097702</c:v>
                </c:pt>
                <c:pt idx="825">
                  <c:v>14.438446044921701</c:v>
                </c:pt>
                <c:pt idx="826">
                  <c:v>14.462930917739701</c:v>
                </c:pt>
                <c:pt idx="827">
                  <c:v>14.483442068099702</c:v>
                </c:pt>
                <c:pt idx="828">
                  <c:v>14.503948926925702</c:v>
                </c:pt>
                <c:pt idx="829">
                  <c:v>14.528475046157702</c:v>
                </c:pt>
                <c:pt idx="830">
                  <c:v>14.548994064330701</c:v>
                </c:pt>
                <c:pt idx="831">
                  <c:v>14.569494962692701</c:v>
                </c:pt>
                <c:pt idx="832">
                  <c:v>14.593987941741702</c:v>
                </c:pt>
                <c:pt idx="833">
                  <c:v>14.614521026611701</c:v>
                </c:pt>
                <c:pt idx="834">
                  <c:v>14.635030031204701</c:v>
                </c:pt>
                <c:pt idx="835">
                  <c:v>14.659526109695701</c:v>
                </c:pt>
                <c:pt idx="836">
                  <c:v>14.680069923400701</c:v>
                </c:pt>
                <c:pt idx="837">
                  <c:v>14.700573921203702</c:v>
                </c:pt>
                <c:pt idx="838">
                  <c:v>14.725076913833702</c:v>
                </c:pt>
                <c:pt idx="839">
                  <c:v>14.745619058613702</c:v>
                </c:pt>
                <c:pt idx="840">
                  <c:v>14.766067028043702</c:v>
                </c:pt>
                <c:pt idx="841">
                  <c:v>14.790608882903701</c:v>
                </c:pt>
                <c:pt idx="842">
                  <c:v>14.811116933823701</c:v>
                </c:pt>
                <c:pt idx="843">
                  <c:v>14.831616878513701</c:v>
                </c:pt>
                <c:pt idx="844">
                  <c:v>14.856102943423702</c:v>
                </c:pt>
                <c:pt idx="845">
                  <c:v>14.876646041873702</c:v>
                </c:pt>
                <c:pt idx="846">
                  <c:v>14.897169113163702</c:v>
                </c:pt>
                <c:pt idx="847">
                  <c:v>14.921639919283702</c:v>
                </c:pt>
                <c:pt idx="848">
                  <c:v>14.942198991773701</c:v>
                </c:pt>
                <c:pt idx="849">
                  <c:v>14.962692975993701</c:v>
                </c:pt>
                <c:pt idx="850">
                  <c:v>14.987207889553702</c:v>
                </c:pt>
                <c:pt idx="851">
                  <c:v>15.007723093033702</c:v>
                </c:pt>
                <c:pt idx="852">
                  <c:v>15.028223991393702</c:v>
                </c:pt>
                <c:pt idx="853">
                  <c:v>15.052731990813701</c:v>
                </c:pt>
                <c:pt idx="854">
                  <c:v>15.073254108433702</c:v>
                </c:pt>
                <c:pt idx="855">
                  <c:v>15.093750000003702</c:v>
                </c:pt>
                <c:pt idx="856">
                  <c:v>15.118259906773702</c:v>
                </c:pt>
                <c:pt idx="857">
                  <c:v>15.138802051543701</c:v>
                </c:pt>
                <c:pt idx="858">
                  <c:v>15.159312009813702</c:v>
                </c:pt>
                <c:pt idx="859">
                  <c:v>15.183809041973701</c:v>
                </c:pt>
                <c:pt idx="860">
                  <c:v>15.204297065733702</c:v>
                </c:pt>
                <c:pt idx="861">
                  <c:v>15.224822044373703</c:v>
                </c:pt>
                <c:pt idx="862">
                  <c:v>15.249383926393701</c:v>
                </c:pt>
                <c:pt idx="863">
                  <c:v>15.269860029223702</c:v>
                </c:pt>
                <c:pt idx="864">
                  <c:v>15.290348052973702</c:v>
                </c:pt>
                <c:pt idx="865">
                  <c:v>15.314824104313702</c:v>
                </c:pt>
                <c:pt idx="866">
                  <c:v>15.335426092143702</c:v>
                </c:pt>
                <c:pt idx="867">
                  <c:v>15.355873107913702</c:v>
                </c:pt>
                <c:pt idx="868">
                  <c:v>15.380407094953702</c:v>
                </c:pt>
                <c:pt idx="869">
                  <c:v>15.400924921033702</c:v>
                </c:pt>
                <c:pt idx="870">
                  <c:v>15.421422004703702</c:v>
                </c:pt>
                <c:pt idx="871">
                  <c:v>15.445938110353701</c:v>
                </c:pt>
                <c:pt idx="872">
                  <c:v>15.466451883313702</c:v>
                </c:pt>
                <c:pt idx="873">
                  <c:v>15.486946105953702</c:v>
                </c:pt>
                <c:pt idx="874">
                  <c:v>15.511468887333702</c:v>
                </c:pt>
                <c:pt idx="875">
                  <c:v>15.531979084013702</c:v>
                </c:pt>
                <c:pt idx="876">
                  <c:v>15.552470922473702</c:v>
                </c:pt>
                <c:pt idx="877">
                  <c:v>15.577027082443701</c:v>
                </c:pt>
                <c:pt idx="878">
                  <c:v>15.597549915313701</c:v>
                </c:pt>
                <c:pt idx="879">
                  <c:v>15.618068933483702</c:v>
                </c:pt>
                <c:pt idx="880">
                  <c:v>15.642541885373701</c:v>
                </c:pt>
                <c:pt idx="881">
                  <c:v>15.663074016573702</c:v>
                </c:pt>
                <c:pt idx="882">
                  <c:v>15.683602094653702</c:v>
                </c:pt>
                <c:pt idx="883">
                  <c:v>15.708089113233701</c:v>
                </c:pt>
                <c:pt idx="884">
                  <c:v>15.728601932523702</c:v>
                </c:pt>
                <c:pt idx="885">
                  <c:v>15.749118089673701</c:v>
                </c:pt>
                <c:pt idx="886">
                  <c:v>15.773623943333702</c:v>
                </c:pt>
                <c:pt idx="887">
                  <c:v>15.794166088103701</c:v>
                </c:pt>
                <c:pt idx="888">
                  <c:v>15.814668893813701</c:v>
                </c:pt>
                <c:pt idx="889">
                  <c:v>15.839164018633701</c:v>
                </c:pt>
                <c:pt idx="890">
                  <c:v>15.859658002853703</c:v>
                </c:pt>
                <c:pt idx="891">
                  <c:v>15.880197048183701</c:v>
                </c:pt>
                <c:pt idx="892">
                  <c:v>15.904684066773701</c:v>
                </c:pt>
                <c:pt idx="893">
                  <c:v>15.925203084943702</c:v>
                </c:pt>
                <c:pt idx="894">
                  <c:v>15.945724964143702</c:v>
                </c:pt>
                <c:pt idx="895">
                  <c:v>15.970216035843702</c:v>
                </c:pt>
                <c:pt idx="896">
                  <c:v>15.990730047223702</c:v>
                </c:pt>
                <c:pt idx="897">
                  <c:v>16.011272907253701</c:v>
                </c:pt>
                <c:pt idx="898">
                  <c:v>16.035763978953703</c:v>
                </c:pt>
                <c:pt idx="899">
                  <c:v>16.056273937223704</c:v>
                </c:pt>
                <c:pt idx="900">
                  <c:v>16.076800107953702</c:v>
                </c:pt>
                <c:pt idx="901">
                  <c:v>16.101280927653701</c:v>
                </c:pt>
                <c:pt idx="902">
                  <c:v>16.121798038483703</c:v>
                </c:pt>
                <c:pt idx="903">
                  <c:v>16.142301082613702</c:v>
                </c:pt>
                <c:pt idx="904">
                  <c:v>16.166816949843703</c:v>
                </c:pt>
                <c:pt idx="905">
                  <c:v>16.187331914903702</c:v>
                </c:pt>
                <c:pt idx="906">
                  <c:v>16.207907915113701</c:v>
                </c:pt>
                <c:pt idx="907">
                  <c:v>16.232398033143703</c:v>
                </c:pt>
                <c:pt idx="908">
                  <c:v>16.252880096433703</c:v>
                </c:pt>
                <c:pt idx="909">
                  <c:v>16.273397922513702</c:v>
                </c:pt>
                <c:pt idx="910">
                  <c:v>16.297867059703702</c:v>
                </c:pt>
                <c:pt idx="911">
                  <c:v>16.3184659481037</c:v>
                </c:pt>
                <c:pt idx="912">
                  <c:v>16.338923931123698</c:v>
                </c:pt>
                <c:pt idx="913">
                  <c:v>16.363444089893697</c:v>
                </c:pt>
                <c:pt idx="914">
                  <c:v>16.383843898773698</c:v>
                </c:pt>
                <c:pt idx="915">
                  <c:v>16.404409885403698</c:v>
                </c:pt>
                <c:pt idx="916">
                  <c:v>16.428912878033699</c:v>
                </c:pt>
                <c:pt idx="917">
                  <c:v>16.4494619369537</c:v>
                </c:pt>
                <c:pt idx="918">
                  <c:v>16.469973087313701</c:v>
                </c:pt>
                <c:pt idx="919">
                  <c:v>16.494455099103703</c:v>
                </c:pt>
                <c:pt idx="920">
                  <c:v>16.514991044993703</c:v>
                </c:pt>
                <c:pt idx="921">
                  <c:v>16.535505056383705</c:v>
                </c:pt>
                <c:pt idx="922">
                  <c:v>16.559993982313706</c:v>
                </c:pt>
                <c:pt idx="923">
                  <c:v>16.580513954163706</c:v>
                </c:pt>
                <c:pt idx="924">
                  <c:v>16.601032018663705</c:v>
                </c:pt>
                <c:pt idx="925">
                  <c:v>16.625509023663707</c:v>
                </c:pt>
                <c:pt idx="926">
                  <c:v>16.646061897273707</c:v>
                </c:pt>
                <c:pt idx="927">
                  <c:v>16.666579961773706</c:v>
                </c:pt>
                <c:pt idx="928">
                  <c:v>16.691071987153705</c:v>
                </c:pt>
                <c:pt idx="929">
                  <c:v>16.711586952213704</c:v>
                </c:pt>
                <c:pt idx="930">
                  <c:v>16.732146978373702</c:v>
                </c:pt>
                <c:pt idx="931">
                  <c:v>16.7565920352937</c:v>
                </c:pt>
                <c:pt idx="932">
                  <c:v>16.777110099793699</c:v>
                </c:pt>
                <c:pt idx="933">
                  <c:v>16.797697067263698</c:v>
                </c:pt>
                <c:pt idx="934">
                  <c:v>16.822124958033697</c:v>
                </c:pt>
                <c:pt idx="935">
                  <c:v>16.842629909513697</c:v>
                </c:pt>
                <c:pt idx="936">
                  <c:v>16.863184928893695</c:v>
                </c:pt>
                <c:pt idx="937">
                  <c:v>16.887662887573693</c:v>
                </c:pt>
                <c:pt idx="938">
                  <c:v>16.908190965653692</c:v>
                </c:pt>
                <c:pt idx="939">
                  <c:v>16.928703069683692</c:v>
                </c:pt>
                <c:pt idx="940">
                  <c:v>16.953186035153692</c:v>
                </c:pt>
                <c:pt idx="941">
                  <c:v>16.973721027373692</c:v>
                </c:pt>
                <c:pt idx="942">
                  <c:v>16.994225978853692</c:v>
                </c:pt>
                <c:pt idx="943">
                  <c:v>17.018729925153693</c:v>
                </c:pt>
                <c:pt idx="944">
                  <c:v>17.039239883423694</c:v>
                </c:pt>
                <c:pt idx="945">
                  <c:v>17.059777975083694</c:v>
                </c:pt>
                <c:pt idx="946">
                  <c:v>17.084269046783696</c:v>
                </c:pt>
                <c:pt idx="947">
                  <c:v>17.104803085323695</c:v>
                </c:pt>
                <c:pt idx="948">
                  <c:v>17.125324964523696</c:v>
                </c:pt>
                <c:pt idx="949">
                  <c:v>17.149838924403696</c:v>
                </c:pt>
                <c:pt idx="950">
                  <c:v>17.170315027233695</c:v>
                </c:pt>
                <c:pt idx="951">
                  <c:v>17.190854072573693</c:v>
                </c:pt>
                <c:pt idx="952">
                  <c:v>17.215352058413693</c:v>
                </c:pt>
                <c:pt idx="953">
                  <c:v>17.235855102543692</c:v>
                </c:pt>
                <c:pt idx="954">
                  <c:v>17.256380081173692</c:v>
                </c:pt>
                <c:pt idx="955">
                  <c:v>17.280864953993692</c:v>
                </c:pt>
                <c:pt idx="956">
                  <c:v>17.301390886303693</c:v>
                </c:pt>
                <c:pt idx="957">
                  <c:v>17.321933031083692</c:v>
                </c:pt>
                <c:pt idx="958">
                  <c:v>17.346420049663692</c:v>
                </c:pt>
                <c:pt idx="959">
                  <c:v>17.366914033893693</c:v>
                </c:pt>
                <c:pt idx="960">
                  <c:v>17.387501001353691</c:v>
                </c:pt>
                <c:pt idx="961">
                  <c:v>17.411945104603692</c:v>
                </c:pt>
                <c:pt idx="962">
                  <c:v>17.432472944263694</c:v>
                </c:pt>
                <c:pt idx="963">
                  <c:v>17.452980041503693</c:v>
                </c:pt>
                <c:pt idx="964">
                  <c:v>17.477458000183692</c:v>
                </c:pt>
                <c:pt idx="965">
                  <c:v>17.49798607826369</c:v>
                </c:pt>
                <c:pt idx="966">
                  <c:v>17.51852297783369</c:v>
                </c:pt>
                <c:pt idx="967">
                  <c:v>17.542998075483691</c:v>
                </c:pt>
                <c:pt idx="968">
                  <c:v>17.563519001003691</c:v>
                </c:pt>
                <c:pt idx="969">
                  <c:v>17.584053993223691</c:v>
                </c:pt>
                <c:pt idx="970">
                  <c:v>17.608532905573689</c:v>
                </c:pt>
                <c:pt idx="971">
                  <c:v>17.62908411026369</c:v>
                </c:pt>
                <c:pt idx="972">
                  <c:v>17.649547100063693</c:v>
                </c:pt>
                <c:pt idx="973">
                  <c:v>17.674062013623693</c:v>
                </c:pt>
                <c:pt idx="974">
                  <c:v>17.694648027423696</c:v>
                </c:pt>
                <c:pt idx="975">
                  <c:v>17.715102910993696</c:v>
                </c:pt>
                <c:pt idx="976">
                  <c:v>17.739593982693698</c:v>
                </c:pt>
                <c:pt idx="977">
                  <c:v>17.760128021243698</c:v>
                </c:pt>
                <c:pt idx="978">
                  <c:v>17.780652999873698</c:v>
                </c:pt>
                <c:pt idx="979">
                  <c:v>17.805147886273698</c:v>
                </c:pt>
                <c:pt idx="980">
                  <c:v>17.825704097743699</c:v>
                </c:pt>
                <c:pt idx="981">
                  <c:v>17.846189022063697</c:v>
                </c:pt>
                <c:pt idx="982">
                  <c:v>17.870676040653699</c:v>
                </c:pt>
                <c:pt idx="983">
                  <c:v>17.8912169933337</c:v>
                </c:pt>
                <c:pt idx="984">
                  <c:v>17.911706924433702</c:v>
                </c:pt>
                <c:pt idx="985">
                  <c:v>17.9361960887937</c:v>
                </c:pt>
                <c:pt idx="986">
                  <c:v>17.956742048263699</c:v>
                </c:pt>
                <c:pt idx="987">
                  <c:v>17.977261066433698</c:v>
                </c:pt>
                <c:pt idx="988">
                  <c:v>18.001751899723697</c:v>
                </c:pt>
                <c:pt idx="989">
                  <c:v>18.022288084033697</c:v>
                </c:pt>
                <c:pt idx="990">
                  <c:v>18.042784929273697</c:v>
                </c:pt>
                <c:pt idx="991">
                  <c:v>18.067277908323696</c:v>
                </c:pt>
                <c:pt idx="992">
                  <c:v>18.087806940083695</c:v>
                </c:pt>
                <c:pt idx="993">
                  <c:v>18.108319044113696</c:v>
                </c:pt>
                <c:pt idx="994">
                  <c:v>18.132798910143695</c:v>
                </c:pt>
                <c:pt idx="995">
                  <c:v>18.153343915943694</c:v>
                </c:pt>
                <c:pt idx="996">
                  <c:v>18.173877000803696</c:v>
                </c:pt>
                <c:pt idx="997">
                  <c:v>18.198359966273696</c:v>
                </c:pt>
                <c:pt idx="998">
                  <c:v>18.218892097473695</c:v>
                </c:pt>
                <c:pt idx="999">
                  <c:v>18.239386081693695</c:v>
                </c:pt>
                <c:pt idx="1000">
                  <c:v>18.263849020003693</c:v>
                </c:pt>
                <c:pt idx="1001">
                  <c:v>18.284389972683694</c:v>
                </c:pt>
                <c:pt idx="1002">
                  <c:v>18.304883003233694</c:v>
                </c:pt>
                <c:pt idx="1003">
                  <c:v>18.329411029813695</c:v>
                </c:pt>
                <c:pt idx="1004">
                  <c:v>18.349912881853694</c:v>
                </c:pt>
                <c:pt idx="1005">
                  <c:v>18.370414018633696</c:v>
                </c:pt>
                <c:pt idx="1006">
                  <c:v>18.394890069963694</c:v>
                </c:pt>
                <c:pt idx="1007">
                  <c:v>18.415469884873694</c:v>
                </c:pt>
                <c:pt idx="1008">
                  <c:v>18.435961961743693</c:v>
                </c:pt>
                <c:pt idx="1009">
                  <c:v>18.460448980333695</c:v>
                </c:pt>
                <c:pt idx="1010">
                  <c:v>18.480987071993695</c:v>
                </c:pt>
                <c:pt idx="1011">
                  <c:v>18.501483917233696</c:v>
                </c:pt>
                <c:pt idx="1012">
                  <c:v>18.525980949403696</c:v>
                </c:pt>
                <c:pt idx="1013">
                  <c:v>18.546525001523694</c:v>
                </c:pt>
                <c:pt idx="1014">
                  <c:v>18.567012071613696</c:v>
                </c:pt>
                <c:pt idx="1015">
                  <c:v>18.591504096983698</c:v>
                </c:pt>
                <c:pt idx="1016">
                  <c:v>18.612047910693697</c:v>
                </c:pt>
                <c:pt idx="1017">
                  <c:v>18.632538080213699</c:v>
                </c:pt>
                <c:pt idx="1018">
                  <c:v>18.657057046893698</c:v>
                </c:pt>
                <c:pt idx="1019">
                  <c:v>18.677618026733697</c:v>
                </c:pt>
                <c:pt idx="1020">
                  <c:v>18.698091030123699</c:v>
                </c:pt>
                <c:pt idx="1021">
                  <c:v>18.722583055493697</c:v>
                </c:pt>
                <c:pt idx="1022">
                  <c:v>19.52046418190001</c:v>
                </c:pt>
                <c:pt idx="1023">
                  <c:v>19.520929098129258</c:v>
                </c:pt>
                <c:pt idx="1024">
                  <c:v>19.521356105804429</c:v>
                </c:pt>
                <c:pt idx="1025">
                  <c:v>19.52176809310912</c:v>
                </c:pt>
                <c:pt idx="1026">
                  <c:v>19.522181034088121</c:v>
                </c:pt>
                <c:pt idx="1027">
                  <c:v>19.522591114044179</c:v>
                </c:pt>
                <c:pt idx="1028">
                  <c:v>19.52300119400023</c:v>
                </c:pt>
                <c:pt idx="1029">
                  <c:v>19.523410081863389</c:v>
                </c:pt>
                <c:pt idx="1030">
                  <c:v>19.523850202560411</c:v>
                </c:pt>
                <c:pt idx="1031">
                  <c:v>19.524263143539418</c:v>
                </c:pt>
                <c:pt idx="1032">
                  <c:v>19.524674177169789</c:v>
                </c:pt>
                <c:pt idx="1033">
                  <c:v>19.52508521080016</c:v>
                </c:pt>
                <c:pt idx="1034">
                  <c:v>19.525382995605458</c:v>
                </c:pt>
                <c:pt idx="1035">
                  <c:v>19.525456190109239</c:v>
                </c:pt>
                <c:pt idx="1036">
                  <c:v>19.52552914619444</c:v>
                </c:pt>
                <c:pt idx="1037">
                  <c:v>19.525602102279649</c:v>
                </c:pt>
                <c:pt idx="1038">
                  <c:v>19.52567505836485</c:v>
                </c:pt>
                <c:pt idx="1039">
                  <c:v>19.525748014450059</c:v>
                </c:pt>
                <c:pt idx="1040">
                  <c:v>19.52582216262816</c:v>
                </c:pt>
                <c:pt idx="1041">
                  <c:v>19.525914192199689</c:v>
                </c:pt>
                <c:pt idx="1042">
                  <c:v>19.525988101959211</c:v>
                </c:pt>
                <c:pt idx="1043">
                  <c:v>19.526061058044419</c:v>
                </c:pt>
                <c:pt idx="1044">
                  <c:v>19.52613520622252</c:v>
                </c:pt>
                <c:pt idx="1045">
                  <c:v>19.526208162307729</c:v>
                </c:pt>
                <c:pt idx="1046">
                  <c:v>19.52628207206725</c:v>
                </c:pt>
                <c:pt idx="1047">
                  <c:v>19.526355028152448</c:v>
                </c:pt>
                <c:pt idx="1048">
                  <c:v>19.52642798423766</c:v>
                </c:pt>
                <c:pt idx="1049">
                  <c:v>19.526501178741441</c:v>
                </c:pt>
                <c:pt idx="1050">
                  <c:v>19.526575088500959</c:v>
                </c:pt>
                <c:pt idx="1051">
                  <c:v>19.526648044586171</c:v>
                </c:pt>
                <c:pt idx="1052">
                  <c:v>19.526721000671369</c:v>
                </c:pt>
                <c:pt idx="1053">
                  <c:v>19.52679419517516</c:v>
                </c:pt>
                <c:pt idx="1054">
                  <c:v>19.526867151260358</c:v>
                </c:pt>
                <c:pt idx="1055">
                  <c:v>19.52694106101988</c:v>
                </c:pt>
                <c:pt idx="1056">
                  <c:v>19.52701520919798</c:v>
                </c:pt>
                <c:pt idx="1057">
                  <c:v>19.527088165283189</c:v>
                </c:pt>
                <c:pt idx="1058">
                  <c:v>19.52716112136839</c:v>
                </c:pt>
                <c:pt idx="1059">
                  <c:v>19.527235031127919</c:v>
                </c:pt>
                <c:pt idx="1060">
                  <c:v>19.544404983520501</c:v>
                </c:pt>
                <c:pt idx="1061">
                  <c:v>19.564886093139599</c:v>
                </c:pt>
                <c:pt idx="1062">
                  <c:v>19.585435152053801</c:v>
                </c:pt>
                <c:pt idx="1063">
                  <c:v>19.609991073608398</c:v>
                </c:pt>
                <c:pt idx="1064">
                  <c:v>19.630482196807499</c:v>
                </c:pt>
                <c:pt idx="1065">
                  <c:v>19.650984048843501</c:v>
                </c:pt>
                <c:pt idx="1066">
                  <c:v>19.6755411624905</c:v>
                </c:pt>
                <c:pt idx="1067">
                  <c:v>19.6960401535035</c:v>
                </c:pt>
                <c:pt idx="1068">
                  <c:v>19.716531038284501</c:v>
                </c:pt>
                <c:pt idx="1069">
                  <c:v>19.741070985794501</c:v>
                </c:pt>
                <c:pt idx="1070">
                  <c:v>19.761559009551501</c:v>
                </c:pt>
                <c:pt idx="1071">
                  <c:v>19.7820570468905</c:v>
                </c:pt>
                <c:pt idx="1072">
                  <c:v>19.806588172912498</c:v>
                </c:pt>
                <c:pt idx="1073">
                  <c:v>19.827093124389499</c:v>
                </c:pt>
                <c:pt idx="1074">
                  <c:v>19.847587108612501</c:v>
                </c:pt>
                <c:pt idx="1075">
                  <c:v>19.8721241950985</c:v>
                </c:pt>
                <c:pt idx="1076">
                  <c:v>19.892599105834499</c:v>
                </c:pt>
                <c:pt idx="1077">
                  <c:v>19.913139104843498</c:v>
                </c:pt>
                <c:pt idx="1078">
                  <c:v>19.937666177749499</c:v>
                </c:pt>
                <c:pt idx="1079">
                  <c:v>19.9581491947175</c:v>
                </c:pt>
                <c:pt idx="1080">
                  <c:v>19.978661060333501</c:v>
                </c:pt>
                <c:pt idx="1081">
                  <c:v>20.003194093704501</c:v>
                </c:pt>
                <c:pt idx="1082">
                  <c:v>20.023703098297499</c:v>
                </c:pt>
                <c:pt idx="1083">
                  <c:v>20.044186115264498</c:v>
                </c:pt>
                <c:pt idx="1084">
                  <c:v>20.068722009658501</c:v>
                </c:pt>
                <c:pt idx="1085">
                  <c:v>20.089222192764499</c:v>
                </c:pt>
                <c:pt idx="1086">
                  <c:v>20.109712123870498</c:v>
                </c:pt>
                <c:pt idx="1087">
                  <c:v>20.134248018264501</c:v>
                </c:pt>
                <c:pt idx="1088">
                  <c:v>20.1547601222995</c:v>
                </c:pt>
                <c:pt idx="1089">
                  <c:v>20.1752741336825</c:v>
                </c:pt>
                <c:pt idx="1090">
                  <c:v>20.1997740268705</c:v>
                </c:pt>
                <c:pt idx="1091">
                  <c:v>20.220293045043498</c:v>
                </c:pt>
                <c:pt idx="1092">
                  <c:v>20.240761041641498</c:v>
                </c:pt>
                <c:pt idx="1093">
                  <c:v>20.265372991561499</c:v>
                </c:pt>
                <c:pt idx="1094">
                  <c:v>20.2857861518855</c:v>
                </c:pt>
                <c:pt idx="1095">
                  <c:v>20.306308984756498</c:v>
                </c:pt>
                <c:pt idx="1096">
                  <c:v>20.330820083618498</c:v>
                </c:pt>
                <c:pt idx="1097">
                  <c:v>20.351391077041498</c:v>
                </c:pt>
                <c:pt idx="1098">
                  <c:v>20.3718581199645</c:v>
                </c:pt>
                <c:pt idx="1099">
                  <c:v>20.396368026733498</c:v>
                </c:pt>
                <c:pt idx="1100">
                  <c:v>20.416893005371499</c:v>
                </c:pt>
                <c:pt idx="1101">
                  <c:v>20.437415122985499</c:v>
                </c:pt>
                <c:pt idx="1102">
                  <c:v>20.461914062499499</c:v>
                </c:pt>
                <c:pt idx="1103">
                  <c:v>20.482416152954499</c:v>
                </c:pt>
                <c:pt idx="1104">
                  <c:v>20.502912044525498</c:v>
                </c:pt>
                <c:pt idx="1105">
                  <c:v>20.5274410247765</c:v>
                </c:pt>
                <c:pt idx="1106">
                  <c:v>20.547942161556499</c:v>
                </c:pt>
                <c:pt idx="1107">
                  <c:v>20.568438053126499</c:v>
                </c:pt>
                <c:pt idx="1108">
                  <c:v>20.5929920673365</c:v>
                </c:pt>
                <c:pt idx="1109">
                  <c:v>20.6135020256065</c:v>
                </c:pt>
                <c:pt idx="1110">
                  <c:v>20.633988142016499</c:v>
                </c:pt>
                <c:pt idx="1111">
                  <c:v>20.658517122266499</c:v>
                </c:pt>
                <c:pt idx="1112">
                  <c:v>20.678997039796499</c:v>
                </c:pt>
                <c:pt idx="1113">
                  <c:v>20.699532032016499</c:v>
                </c:pt>
                <c:pt idx="1114">
                  <c:v>20.724045991896499</c:v>
                </c:pt>
                <c:pt idx="1115">
                  <c:v>20.744551181796499</c:v>
                </c:pt>
                <c:pt idx="1116">
                  <c:v>20.7650351524365</c:v>
                </c:pt>
                <c:pt idx="1117">
                  <c:v>20.789570093156499</c:v>
                </c:pt>
                <c:pt idx="1118">
                  <c:v>20.810092210766499</c:v>
                </c:pt>
                <c:pt idx="1119">
                  <c:v>20.830594062806501</c:v>
                </c:pt>
                <c:pt idx="1120">
                  <c:v>20.855121135716498</c:v>
                </c:pt>
                <c:pt idx="1121">
                  <c:v>20.875635147096499</c:v>
                </c:pt>
                <c:pt idx="1122">
                  <c:v>20.896098136906499</c:v>
                </c:pt>
                <c:pt idx="1123">
                  <c:v>20.920648097996498</c:v>
                </c:pt>
                <c:pt idx="1124">
                  <c:v>20.941143035886498</c:v>
                </c:pt>
                <c:pt idx="1125">
                  <c:v>20.961616992946499</c:v>
                </c:pt>
                <c:pt idx="1126">
                  <c:v>20.9861681461365</c:v>
                </c:pt>
                <c:pt idx="1127">
                  <c:v>21.0066921710965</c:v>
                </c:pt>
                <c:pt idx="1128">
                  <c:v>21.0271840095565</c:v>
                </c:pt>
                <c:pt idx="1129">
                  <c:v>21.051731109616501</c:v>
                </c:pt>
                <c:pt idx="1130">
                  <c:v>21.072223186496501</c:v>
                </c:pt>
                <c:pt idx="1131">
                  <c:v>21.0927140712765</c:v>
                </c:pt>
                <c:pt idx="1132">
                  <c:v>21.117227077486501</c:v>
                </c:pt>
                <c:pt idx="1133">
                  <c:v>21.137742042536498</c:v>
                </c:pt>
                <c:pt idx="1134">
                  <c:v>21.158240079876499</c:v>
                </c:pt>
                <c:pt idx="1135">
                  <c:v>21.182774066926498</c:v>
                </c:pt>
                <c:pt idx="1136">
                  <c:v>21.2032721042665</c:v>
                </c:pt>
                <c:pt idx="1137">
                  <c:v>21.2237989902465</c:v>
                </c:pt>
                <c:pt idx="1138">
                  <c:v>21.248373985286499</c:v>
                </c:pt>
                <c:pt idx="1139">
                  <c:v>21.2688310146365</c:v>
                </c:pt>
                <c:pt idx="1140">
                  <c:v>21.289314985276498</c:v>
                </c:pt>
                <c:pt idx="1141">
                  <c:v>21.3138492107365</c:v>
                </c:pt>
                <c:pt idx="1142">
                  <c:v>21.334382057186499</c:v>
                </c:pt>
                <c:pt idx="1143">
                  <c:v>21.3548409938765</c:v>
                </c:pt>
                <c:pt idx="1144">
                  <c:v>21.379372119906499</c:v>
                </c:pt>
                <c:pt idx="1145">
                  <c:v>21.399874210356501</c:v>
                </c:pt>
                <c:pt idx="1146">
                  <c:v>21.420417070386499</c:v>
                </c:pt>
                <c:pt idx="1147">
                  <c:v>21.444897174836498</c:v>
                </c:pt>
                <c:pt idx="1148">
                  <c:v>21.465404987336498</c:v>
                </c:pt>
                <c:pt idx="1149">
                  <c:v>21.485923051836501</c:v>
                </c:pt>
                <c:pt idx="1150">
                  <c:v>21.5104460716265</c:v>
                </c:pt>
                <c:pt idx="1151">
                  <c:v>21.530948162076498</c:v>
                </c:pt>
                <c:pt idx="1152">
                  <c:v>21.5554361343365</c:v>
                </c:pt>
                <c:pt idx="1153">
                  <c:v>21.575983047486499</c:v>
                </c:pt>
                <c:pt idx="1154">
                  <c:v>21.596475124356498</c:v>
                </c:pt>
                <c:pt idx="1155">
                  <c:v>21.620983123776501</c:v>
                </c:pt>
                <c:pt idx="1156">
                  <c:v>21.6414971351665</c:v>
                </c:pt>
                <c:pt idx="1157">
                  <c:v>21.662025213246501</c:v>
                </c:pt>
                <c:pt idx="1158">
                  <c:v>21.6865060329465</c:v>
                </c:pt>
                <c:pt idx="1159">
                  <c:v>21.707033157346501</c:v>
                </c:pt>
                <c:pt idx="1160">
                  <c:v>21.727572202686499</c:v>
                </c:pt>
                <c:pt idx="1161">
                  <c:v>21.752063035966501</c:v>
                </c:pt>
                <c:pt idx="1162">
                  <c:v>21.772601127626501</c:v>
                </c:pt>
                <c:pt idx="1163">
                  <c:v>21.793100118636499</c:v>
                </c:pt>
                <c:pt idx="1164">
                  <c:v>21.817613124846499</c:v>
                </c:pt>
                <c:pt idx="1165">
                  <c:v>21.838126182556501</c:v>
                </c:pt>
                <c:pt idx="1166">
                  <c:v>21.858625173566498</c:v>
                </c:pt>
                <c:pt idx="1167">
                  <c:v>21.883135080336501</c:v>
                </c:pt>
                <c:pt idx="1168">
                  <c:v>21.903642177586498</c:v>
                </c:pt>
                <c:pt idx="1169">
                  <c:v>21.924184083936499</c:v>
                </c:pt>
                <c:pt idx="1170">
                  <c:v>21.948745012286501</c:v>
                </c:pt>
                <c:pt idx="1171">
                  <c:v>21.969201087956499</c:v>
                </c:pt>
                <c:pt idx="1172">
                  <c:v>21.9896850585965</c:v>
                </c:pt>
                <c:pt idx="1173">
                  <c:v>22.014219999316499</c:v>
                </c:pt>
                <c:pt idx="1174">
                  <c:v>22.034729003906499</c:v>
                </c:pt>
                <c:pt idx="1175">
                  <c:v>22.0552151203165</c:v>
                </c:pt>
                <c:pt idx="1176">
                  <c:v>22.0797400474565</c:v>
                </c:pt>
                <c:pt idx="1177">
                  <c:v>22.100257158276499</c:v>
                </c:pt>
                <c:pt idx="1178">
                  <c:v>22.120776176456499</c:v>
                </c:pt>
                <c:pt idx="1179">
                  <c:v>22.145277023316499</c:v>
                </c:pt>
                <c:pt idx="1180">
                  <c:v>22.165801048276499</c:v>
                </c:pt>
                <c:pt idx="1181">
                  <c:v>22.186305046086499</c:v>
                </c:pt>
                <c:pt idx="1182">
                  <c:v>22.210800170896498</c:v>
                </c:pt>
                <c:pt idx="1183">
                  <c:v>22.231338024136498</c:v>
                </c:pt>
                <c:pt idx="1184">
                  <c:v>22.251846075056498</c:v>
                </c:pt>
                <c:pt idx="1185">
                  <c:v>22.276368141176498</c:v>
                </c:pt>
                <c:pt idx="1186">
                  <c:v>22.2968571186065</c:v>
                </c:pt>
                <c:pt idx="1187">
                  <c:v>22.317367076876501</c:v>
                </c:pt>
                <c:pt idx="1188">
                  <c:v>22.3418631553665</c:v>
                </c:pt>
                <c:pt idx="1189">
                  <c:v>22.362388134006501</c:v>
                </c:pt>
                <c:pt idx="1190">
                  <c:v>22.382909059526501</c:v>
                </c:pt>
                <c:pt idx="1191">
                  <c:v>22.407415151596499</c:v>
                </c:pt>
                <c:pt idx="1192">
                  <c:v>22.427916049956501</c:v>
                </c:pt>
                <c:pt idx="1193">
                  <c:v>22.448451042176501</c:v>
                </c:pt>
                <c:pt idx="1194">
                  <c:v>22.472941160206499</c:v>
                </c:pt>
                <c:pt idx="1195">
                  <c:v>22.493442058566501</c:v>
                </c:pt>
                <c:pt idx="1196">
                  <c:v>22.513957977296499</c:v>
                </c:pt>
                <c:pt idx="1197">
                  <c:v>22.538468122486499</c:v>
                </c:pt>
                <c:pt idx="1198">
                  <c:v>22.559004068376499</c:v>
                </c:pt>
                <c:pt idx="1199">
                  <c:v>22.5795001983665</c:v>
                </c:pt>
                <c:pt idx="1200">
                  <c:v>22.604019165036501</c:v>
                </c:pt>
                <c:pt idx="1201">
                  <c:v>22.624531984326499</c:v>
                </c:pt>
                <c:pt idx="1202">
                  <c:v>22.645020008086501</c:v>
                </c:pt>
                <c:pt idx="1203">
                  <c:v>22.6695671081565</c:v>
                </c:pt>
                <c:pt idx="1204">
                  <c:v>22.690059185026499</c:v>
                </c:pt>
                <c:pt idx="1205">
                  <c:v>22.710517168046501</c:v>
                </c:pt>
                <c:pt idx="1206">
                  <c:v>22.735064029696499</c:v>
                </c:pt>
                <c:pt idx="1207">
                  <c:v>22.755599021916499</c:v>
                </c:pt>
                <c:pt idx="1208">
                  <c:v>22.7761101722765</c:v>
                </c:pt>
                <c:pt idx="1209">
                  <c:v>22.800631999966498</c:v>
                </c:pt>
                <c:pt idx="1210">
                  <c:v>22.8211321830765</c:v>
                </c:pt>
                <c:pt idx="1211">
                  <c:v>22.8416371345565</c:v>
                </c:pt>
                <c:pt idx="1212">
                  <c:v>22.866162061686499</c:v>
                </c:pt>
                <c:pt idx="1213">
                  <c:v>22.886656999586499</c:v>
                </c:pt>
                <c:pt idx="1214">
                  <c:v>22.907159090046498</c:v>
                </c:pt>
                <c:pt idx="1215">
                  <c:v>22.9316201210065</c:v>
                </c:pt>
                <c:pt idx="1216">
                  <c:v>22.952180147166501</c:v>
                </c:pt>
                <c:pt idx="1217">
                  <c:v>22.972711086276501</c:v>
                </c:pt>
                <c:pt idx="1218">
                  <c:v>22.997143030166498</c:v>
                </c:pt>
                <c:pt idx="1219">
                  <c:v>23.017735004426498</c:v>
                </c:pt>
                <c:pt idx="1220">
                  <c:v>23.038230180736498</c:v>
                </c:pt>
                <c:pt idx="1221">
                  <c:v>23.062744140626499</c:v>
                </c:pt>
                <c:pt idx="1222">
                  <c:v>23.083235979076498</c:v>
                </c:pt>
                <c:pt idx="1223">
                  <c:v>23.103767156596501</c:v>
                </c:pt>
                <c:pt idx="1224">
                  <c:v>23.128267049786501</c:v>
                </c:pt>
                <c:pt idx="1225">
                  <c:v>23.148772001266501</c:v>
                </c:pt>
                <c:pt idx="1226">
                  <c:v>23.169282197956498</c:v>
                </c:pt>
                <c:pt idx="1227">
                  <c:v>23.193790197376501</c:v>
                </c:pt>
                <c:pt idx="1228">
                  <c:v>23.214313030246501</c:v>
                </c:pt>
                <c:pt idx="1229">
                  <c:v>23.234834194186501</c:v>
                </c:pt>
                <c:pt idx="1230">
                  <c:v>23.2593691349065</c:v>
                </c:pt>
                <c:pt idx="1231">
                  <c:v>23.2798671722365</c:v>
                </c:pt>
                <c:pt idx="1232">
                  <c:v>23.300326108936499</c:v>
                </c:pt>
                <c:pt idx="1233">
                  <c:v>23.324876070026498</c:v>
                </c:pt>
                <c:pt idx="1234">
                  <c:v>23.345413208006498</c:v>
                </c:pt>
                <c:pt idx="1235">
                  <c:v>23.3658862113965</c:v>
                </c:pt>
                <c:pt idx="1236">
                  <c:v>23.3903970718365</c:v>
                </c:pt>
                <c:pt idx="1237">
                  <c:v>23.410909175876498</c:v>
                </c:pt>
                <c:pt idx="1238">
                  <c:v>23.431450128556499</c:v>
                </c:pt>
                <c:pt idx="1239">
                  <c:v>23.455952167506499</c:v>
                </c:pt>
                <c:pt idx="1240">
                  <c:v>23.476456165316499</c:v>
                </c:pt>
                <c:pt idx="1241">
                  <c:v>23.4969429969765</c:v>
                </c:pt>
                <c:pt idx="1242">
                  <c:v>23.5214660167665</c:v>
                </c:pt>
                <c:pt idx="1243">
                  <c:v>23.541983127596499</c:v>
                </c:pt>
                <c:pt idx="1244">
                  <c:v>23.5624849796265</c:v>
                </c:pt>
                <c:pt idx="1245">
                  <c:v>23.586983203886501</c:v>
                </c:pt>
                <c:pt idx="1246">
                  <c:v>23.607529163356499</c:v>
                </c:pt>
                <c:pt idx="1247">
                  <c:v>23.628015041346501</c:v>
                </c:pt>
                <c:pt idx="1248">
                  <c:v>23.6525230407665</c:v>
                </c:pt>
                <c:pt idx="1249">
                  <c:v>23.673062086106498</c:v>
                </c:pt>
                <c:pt idx="1250">
                  <c:v>23.693561077116499</c:v>
                </c:pt>
                <c:pt idx="1251">
                  <c:v>23.718078136446501</c:v>
                </c:pt>
                <c:pt idx="1252">
                  <c:v>23.7385840415965</c:v>
                </c:pt>
                <c:pt idx="1253">
                  <c:v>23.759083986286498</c:v>
                </c:pt>
                <c:pt idx="1254">
                  <c:v>23.7836019992865</c:v>
                </c:pt>
                <c:pt idx="1255">
                  <c:v>23.804120063786499</c:v>
                </c:pt>
                <c:pt idx="1256">
                  <c:v>23.824615001676499</c:v>
                </c:pt>
                <c:pt idx="1257">
                  <c:v>23.849126100536498</c:v>
                </c:pt>
                <c:pt idx="1258">
                  <c:v>23.869649171826499</c:v>
                </c:pt>
                <c:pt idx="1259">
                  <c:v>23.890145063396499</c:v>
                </c:pt>
                <c:pt idx="1260">
                  <c:v>23.914680004116498</c:v>
                </c:pt>
                <c:pt idx="1261">
                  <c:v>23.935177087786499</c:v>
                </c:pt>
                <c:pt idx="1262">
                  <c:v>23.955796003346499</c:v>
                </c:pt>
                <c:pt idx="1263">
                  <c:v>23.980177164076501</c:v>
                </c:pt>
                <c:pt idx="1264">
                  <c:v>24.000698089596501</c:v>
                </c:pt>
                <c:pt idx="1265">
                  <c:v>24.0212461948365</c:v>
                </c:pt>
                <c:pt idx="1266">
                  <c:v>24.0457270145465</c:v>
                </c:pt>
                <c:pt idx="1267">
                  <c:v>24.066240072246501</c:v>
                </c:pt>
                <c:pt idx="1268">
                  <c:v>24.0867450237265</c:v>
                </c:pt>
                <c:pt idx="1269">
                  <c:v>24.111276149746502</c:v>
                </c:pt>
                <c:pt idx="1270">
                  <c:v>24.1317911148065</c:v>
                </c:pt>
                <c:pt idx="1271">
                  <c:v>24.1522960662865</c:v>
                </c:pt>
                <c:pt idx="1272">
                  <c:v>24.176805019376499</c:v>
                </c:pt>
                <c:pt idx="1273">
                  <c:v>24.1973330974565</c:v>
                </c:pt>
                <c:pt idx="1274">
                  <c:v>24.217835187916499</c:v>
                </c:pt>
                <c:pt idx="1275">
                  <c:v>24.242374181746499</c:v>
                </c:pt>
                <c:pt idx="1276">
                  <c:v>24.262842178346499</c:v>
                </c:pt>
                <c:pt idx="1277">
                  <c:v>24.283274173736501</c:v>
                </c:pt>
                <c:pt idx="1278">
                  <c:v>24.307838201526501</c:v>
                </c:pt>
                <c:pt idx="1279">
                  <c:v>24.3284130096465</c:v>
                </c:pt>
                <c:pt idx="1280">
                  <c:v>24.348911046986501</c:v>
                </c:pt>
                <c:pt idx="1281">
                  <c:v>24.373388051986499</c:v>
                </c:pt>
                <c:pt idx="1282">
                  <c:v>24.3939139842965</c:v>
                </c:pt>
                <c:pt idx="1283">
                  <c:v>24.4144630432165</c:v>
                </c:pt>
                <c:pt idx="1284">
                  <c:v>24.4389081001265</c:v>
                </c:pt>
                <c:pt idx="1285">
                  <c:v>24.4594550132765</c:v>
                </c:pt>
                <c:pt idx="1286">
                  <c:v>24.4799621105165</c:v>
                </c:pt>
                <c:pt idx="1287">
                  <c:v>24.504469156266499</c:v>
                </c:pt>
                <c:pt idx="1288">
                  <c:v>24.524937152866499</c:v>
                </c:pt>
                <c:pt idx="1289">
                  <c:v>25.700495958328233</c:v>
                </c:pt>
                <c:pt idx="1290">
                  <c:v>25.700958013534532</c:v>
                </c:pt>
                <c:pt idx="1291">
                  <c:v>25.701380968093861</c:v>
                </c:pt>
                <c:pt idx="1292">
                  <c:v>25.701802015304551</c:v>
                </c:pt>
                <c:pt idx="1293">
                  <c:v>25.702220916748033</c:v>
                </c:pt>
                <c:pt idx="1294">
                  <c:v>25.702637910842881</c:v>
                </c:pt>
                <c:pt idx="1295">
                  <c:v>25.70305395126341</c:v>
                </c:pt>
                <c:pt idx="1296">
                  <c:v>25.703472137451161</c:v>
                </c:pt>
                <c:pt idx="1297">
                  <c:v>25.703917980194081</c:v>
                </c:pt>
                <c:pt idx="1298">
                  <c:v>25.704339981079091</c:v>
                </c:pt>
                <c:pt idx="1299">
                  <c:v>25.7047779560089</c:v>
                </c:pt>
                <c:pt idx="1300">
                  <c:v>25.705200910568223</c:v>
                </c:pt>
                <c:pt idx="1301">
                  <c:v>25.705423116683942</c:v>
                </c:pt>
                <c:pt idx="1302">
                  <c:v>25.705497026443471</c:v>
                </c:pt>
                <c:pt idx="1303">
                  <c:v>25.705572128295881</c:v>
                </c:pt>
                <c:pt idx="1304">
                  <c:v>25.705646038055402</c:v>
                </c:pt>
                <c:pt idx="1305">
                  <c:v>25.705719947814931</c:v>
                </c:pt>
                <c:pt idx="1306">
                  <c:v>25.705794095993031</c:v>
                </c:pt>
                <c:pt idx="1307">
                  <c:v>25.705868005752553</c:v>
                </c:pt>
                <c:pt idx="1308">
                  <c:v>25.705941915512071</c:v>
                </c:pt>
                <c:pt idx="1309">
                  <c:v>25.706016063690171</c:v>
                </c:pt>
                <c:pt idx="1310">
                  <c:v>25.706089973449693</c:v>
                </c:pt>
                <c:pt idx="1311">
                  <c:v>25.70616412162779</c:v>
                </c:pt>
                <c:pt idx="1312">
                  <c:v>25.706237077713002</c:v>
                </c:pt>
                <c:pt idx="1313">
                  <c:v>25.706311941146833</c:v>
                </c:pt>
                <c:pt idx="1314">
                  <c:v>25.706386089324941</c:v>
                </c:pt>
                <c:pt idx="1315">
                  <c:v>25.706459999084462</c:v>
                </c:pt>
                <c:pt idx="1316">
                  <c:v>25.70653390884398</c:v>
                </c:pt>
                <c:pt idx="1317">
                  <c:v>25.706608057022081</c:v>
                </c:pt>
                <c:pt idx="1318">
                  <c:v>25.706682920455922</c:v>
                </c:pt>
                <c:pt idx="1319">
                  <c:v>25.706757068634023</c:v>
                </c:pt>
                <c:pt idx="1320">
                  <c:v>25.70683097839354</c:v>
                </c:pt>
                <c:pt idx="1321">
                  <c:v>25.706905126571641</c:v>
                </c:pt>
                <c:pt idx="1322">
                  <c:v>25.706979036331163</c:v>
                </c:pt>
                <c:pt idx="1323">
                  <c:v>25.70705294609068</c:v>
                </c:pt>
                <c:pt idx="1324">
                  <c:v>25.707127094268781</c:v>
                </c:pt>
                <c:pt idx="1325">
                  <c:v>25.707201004028303</c:v>
                </c:pt>
                <c:pt idx="1326">
                  <c:v>25.707274913787831</c:v>
                </c:pt>
                <c:pt idx="1327">
                  <c:v>25.707348108291612</c:v>
                </c:pt>
                <c:pt idx="1328">
                  <c:v>25.707422018051133</c:v>
                </c:pt>
                <c:pt idx="1329">
                  <c:v>25.70749807357787</c:v>
                </c:pt>
                <c:pt idx="1330">
                  <c:v>25.707571983337392</c:v>
                </c:pt>
                <c:pt idx="1331">
                  <c:v>25.707646131515492</c:v>
                </c:pt>
                <c:pt idx="1332">
                  <c:v>25.70772004127501</c:v>
                </c:pt>
                <c:pt idx="1333">
                  <c:v>25.707792997360212</c:v>
                </c:pt>
                <c:pt idx="1334">
                  <c:v>25.70786690711974</c:v>
                </c:pt>
                <c:pt idx="1335">
                  <c:v>25.707940101623521</c:v>
                </c:pt>
                <c:pt idx="1336">
                  <c:v>25.708014011383042</c:v>
                </c:pt>
                <c:pt idx="1337">
                  <c:v>25.708089113235463</c:v>
                </c:pt>
                <c:pt idx="1338">
                  <c:v>25.708163976669301</c:v>
                </c:pt>
                <c:pt idx="1339">
                  <c:v>25.708238124847401</c:v>
                </c:pt>
                <c:pt idx="1340">
                  <c:v>25.708312988281232</c:v>
                </c:pt>
                <c:pt idx="1341">
                  <c:v>25.708388090133653</c:v>
                </c:pt>
                <c:pt idx="1342">
                  <c:v>25.708462953567491</c:v>
                </c:pt>
                <c:pt idx="1343">
                  <c:v>25.7211079597473</c:v>
                </c:pt>
                <c:pt idx="1344">
                  <c:v>25.745614051818801</c:v>
                </c:pt>
                <c:pt idx="1345">
                  <c:v>25.7660601139068</c:v>
                </c:pt>
                <c:pt idx="1346">
                  <c:v>25.786535024642902</c:v>
                </c:pt>
                <c:pt idx="1347">
                  <c:v>25.811111927032702</c:v>
                </c:pt>
                <c:pt idx="1348">
                  <c:v>25.831619024276701</c:v>
                </c:pt>
                <c:pt idx="1349">
                  <c:v>25.852172136306702</c:v>
                </c:pt>
                <c:pt idx="1350">
                  <c:v>25.876677036285702</c:v>
                </c:pt>
                <c:pt idx="1351">
                  <c:v>25.897170066833702</c:v>
                </c:pt>
                <c:pt idx="1352">
                  <c:v>25.917726039886702</c:v>
                </c:pt>
                <c:pt idx="1353">
                  <c:v>25.9422020912167</c:v>
                </c:pt>
                <c:pt idx="1354">
                  <c:v>25.962713003158701</c:v>
                </c:pt>
                <c:pt idx="1355">
                  <c:v>25.9832470417027</c:v>
                </c:pt>
                <c:pt idx="1356">
                  <c:v>26.007741928100703</c:v>
                </c:pt>
                <c:pt idx="1357">
                  <c:v>26.028226137161703</c:v>
                </c:pt>
                <c:pt idx="1358">
                  <c:v>26.048789978027703</c:v>
                </c:pt>
                <c:pt idx="1359">
                  <c:v>26.0732929706577</c:v>
                </c:pt>
                <c:pt idx="1360">
                  <c:v>26.093818902969701</c:v>
                </c:pt>
                <c:pt idx="1361">
                  <c:v>26.1143150329587</c:v>
                </c:pt>
                <c:pt idx="1362">
                  <c:v>26.138822078704703</c:v>
                </c:pt>
                <c:pt idx="1363">
                  <c:v>26.1593279838557</c:v>
                </c:pt>
                <c:pt idx="1364">
                  <c:v>26.1798410415647</c:v>
                </c:pt>
                <c:pt idx="1365">
                  <c:v>26.204308986663701</c:v>
                </c:pt>
                <c:pt idx="1366">
                  <c:v>26.224882125854702</c:v>
                </c:pt>
                <c:pt idx="1367">
                  <c:v>26.245362997054702</c:v>
                </c:pt>
                <c:pt idx="1368">
                  <c:v>26.269854068755702</c:v>
                </c:pt>
                <c:pt idx="1369">
                  <c:v>26.290354013442702</c:v>
                </c:pt>
                <c:pt idx="1370">
                  <c:v>26.3108620643617</c:v>
                </c:pt>
                <c:pt idx="1371">
                  <c:v>26.335379123687702</c:v>
                </c:pt>
                <c:pt idx="1372">
                  <c:v>26.355919122695703</c:v>
                </c:pt>
                <c:pt idx="1373">
                  <c:v>26.376464128494703</c:v>
                </c:pt>
                <c:pt idx="1374">
                  <c:v>26.400911092757703</c:v>
                </c:pt>
                <c:pt idx="1375">
                  <c:v>26.421441078185701</c:v>
                </c:pt>
                <c:pt idx="1376">
                  <c:v>26.441942930221703</c:v>
                </c:pt>
                <c:pt idx="1377">
                  <c:v>26.466426134109703</c:v>
                </c:pt>
                <c:pt idx="1378">
                  <c:v>26.4869699478147</c:v>
                </c:pt>
                <c:pt idx="1379">
                  <c:v>26.507504940032703</c:v>
                </c:pt>
                <c:pt idx="1380">
                  <c:v>26.532005071639702</c:v>
                </c:pt>
                <c:pt idx="1381">
                  <c:v>26.552544116973703</c:v>
                </c:pt>
                <c:pt idx="1382">
                  <c:v>26.573039054870701</c:v>
                </c:pt>
                <c:pt idx="1383">
                  <c:v>26.5975329875947</c:v>
                </c:pt>
                <c:pt idx="1384">
                  <c:v>26.618078947067701</c:v>
                </c:pt>
                <c:pt idx="1385">
                  <c:v>26.638586997985701</c:v>
                </c:pt>
                <c:pt idx="1386">
                  <c:v>26.663037061691703</c:v>
                </c:pt>
                <c:pt idx="1387">
                  <c:v>26.683593034744703</c:v>
                </c:pt>
                <c:pt idx="1388">
                  <c:v>26.704088926313702</c:v>
                </c:pt>
                <c:pt idx="1389">
                  <c:v>26.7285950183837</c:v>
                </c:pt>
                <c:pt idx="1390">
                  <c:v>26.749128103253703</c:v>
                </c:pt>
                <c:pt idx="1391">
                  <c:v>26.769619941713703</c:v>
                </c:pt>
                <c:pt idx="1392">
                  <c:v>26.794095993043701</c:v>
                </c:pt>
                <c:pt idx="1393">
                  <c:v>26.8146560192137</c:v>
                </c:pt>
                <c:pt idx="1394">
                  <c:v>26.835145950313702</c:v>
                </c:pt>
                <c:pt idx="1395">
                  <c:v>26.859616041183703</c:v>
                </c:pt>
                <c:pt idx="1396">
                  <c:v>26.880173921583701</c:v>
                </c:pt>
                <c:pt idx="1397">
                  <c:v>26.900672912593702</c:v>
                </c:pt>
                <c:pt idx="1398">
                  <c:v>26.9251630306237</c:v>
                </c:pt>
                <c:pt idx="1399">
                  <c:v>26.9457249641437</c:v>
                </c:pt>
                <c:pt idx="1400">
                  <c:v>26.966223001483701</c:v>
                </c:pt>
                <c:pt idx="1401">
                  <c:v>26.990714073183703</c:v>
                </c:pt>
                <c:pt idx="1402">
                  <c:v>27.0112519264237</c:v>
                </c:pt>
                <c:pt idx="1403">
                  <c:v>27.031750917433701</c:v>
                </c:pt>
                <c:pt idx="1404">
                  <c:v>27.056235074993701</c:v>
                </c:pt>
                <c:pt idx="1405">
                  <c:v>27.0768630504637</c:v>
                </c:pt>
                <c:pt idx="1406">
                  <c:v>27.097295045853702</c:v>
                </c:pt>
                <c:pt idx="1407">
                  <c:v>27.1217849254637</c:v>
                </c:pt>
                <c:pt idx="1408">
                  <c:v>27.142333030703703</c:v>
                </c:pt>
                <c:pt idx="1409">
                  <c:v>27.1628420352937</c:v>
                </c:pt>
                <c:pt idx="1410">
                  <c:v>27.187343120573701</c:v>
                </c:pt>
                <c:pt idx="1411">
                  <c:v>27.207876920703701</c:v>
                </c:pt>
                <c:pt idx="1412">
                  <c:v>27.228379964823702</c:v>
                </c:pt>
                <c:pt idx="1413">
                  <c:v>27.252860069273702</c:v>
                </c:pt>
                <c:pt idx="1414">
                  <c:v>27.273406982423701</c:v>
                </c:pt>
                <c:pt idx="1415">
                  <c:v>27.293877124783702</c:v>
                </c:pt>
                <c:pt idx="1416">
                  <c:v>27.318383932113701</c:v>
                </c:pt>
                <c:pt idx="1417">
                  <c:v>27.338980913163702</c:v>
                </c:pt>
                <c:pt idx="1418">
                  <c:v>27.3595089912437</c:v>
                </c:pt>
                <c:pt idx="1419">
                  <c:v>27.383887052533701</c:v>
                </c:pt>
                <c:pt idx="1420">
                  <c:v>27.404448986053701</c:v>
                </c:pt>
                <c:pt idx="1421">
                  <c:v>27.424942970273701</c:v>
                </c:pt>
                <c:pt idx="1422">
                  <c:v>27.449439048763701</c:v>
                </c:pt>
                <c:pt idx="1423">
                  <c:v>27.469975948333701</c:v>
                </c:pt>
                <c:pt idx="1424">
                  <c:v>27.490471124653702</c:v>
                </c:pt>
                <c:pt idx="1425">
                  <c:v>27.514971971513702</c:v>
                </c:pt>
                <c:pt idx="1426">
                  <c:v>27.535520076753702</c:v>
                </c:pt>
                <c:pt idx="1427">
                  <c:v>27.5559940338137</c:v>
                </c:pt>
                <c:pt idx="1428">
                  <c:v>27.580513000483702</c:v>
                </c:pt>
                <c:pt idx="1429">
                  <c:v>27.601063013073702</c:v>
                </c:pt>
                <c:pt idx="1430">
                  <c:v>27.6215200424237</c:v>
                </c:pt>
                <c:pt idx="1431">
                  <c:v>27.646035909653701</c:v>
                </c:pt>
                <c:pt idx="1432">
                  <c:v>27.666584968563701</c:v>
                </c:pt>
                <c:pt idx="1433">
                  <c:v>27.687070131303702</c:v>
                </c:pt>
                <c:pt idx="1434">
                  <c:v>27.711549997333702</c:v>
                </c:pt>
                <c:pt idx="1435">
                  <c:v>27.7321090698237</c:v>
                </c:pt>
                <c:pt idx="1436">
                  <c:v>27.752593040463701</c:v>
                </c:pt>
                <c:pt idx="1437">
                  <c:v>27.777091979983702</c:v>
                </c:pt>
                <c:pt idx="1438">
                  <c:v>27.797627925873702</c:v>
                </c:pt>
                <c:pt idx="1439">
                  <c:v>27.818119049073701</c:v>
                </c:pt>
                <c:pt idx="1440">
                  <c:v>27.842617034913701</c:v>
                </c:pt>
                <c:pt idx="1441">
                  <c:v>27.863181114193701</c:v>
                </c:pt>
                <c:pt idx="1442">
                  <c:v>27.883677005763701</c:v>
                </c:pt>
                <c:pt idx="1443">
                  <c:v>27.908164978023702</c:v>
                </c:pt>
                <c:pt idx="1444">
                  <c:v>27.928710937503702</c:v>
                </c:pt>
                <c:pt idx="1445">
                  <c:v>27.949194908143703</c:v>
                </c:pt>
                <c:pt idx="1446">
                  <c:v>27.973757982253701</c:v>
                </c:pt>
                <c:pt idx="1447">
                  <c:v>27.994239091873702</c:v>
                </c:pt>
                <c:pt idx="1448">
                  <c:v>28.014760971073702</c:v>
                </c:pt>
                <c:pt idx="1449">
                  <c:v>28.0392940044437</c:v>
                </c:pt>
                <c:pt idx="1450">
                  <c:v>28.059807062153702</c:v>
                </c:pt>
                <c:pt idx="1451">
                  <c:v>28.080276012423703</c:v>
                </c:pt>
                <c:pt idx="1452">
                  <c:v>28.1048369407637</c:v>
                </c:pt>
                <c:pt idx="1453">
                  <c:v>28.1253299713137</c:v>
                </c:pt>
                <c:pt idx="1454">
                  <c:v>28.145839929583701</c:v>
                </c:pt>
                <c:pt idx="1455">
                  <c:v>28.170342922213703</c:v>
                </c:pt>
                <c:pt idx="1456">
                  <c:v>28.1908581256837</c:v>
                </c:pt>
                <c:pt idx="1457">
                  <c:v>28.2113499641437</c:v>
                </c:pt>
                <c:pt idx="1458">
                  <c:v>28.235861063003703</c:v>
                </c:pt>
                <c:pt idx="1459">
                  <c:v>28.256413936613701</c:v>
                </c:pt>
                <c:pt idx="1460">
                  <c:v>28.276845932003702</c:v>
                </c:pt>
                <c:pt idx="1461">
                  <c:v>28.301461935043701</c:v>
                </c:pt>
                <c:pt idx="1462">
                  <c:v>28.321944952013702</c:v>
                </c:pt>
                <c:pt idx="1463">
                  <c:v>28.342436075213701</c:v>
                </c:pt>
                <c:pt idx="1464">
                  <c:v>28.366957902903703</c:v>
                </c:pt>
                <c:pt idx="1465">
                  <c:v>28.387483119963701</c:v>
                </c:pt>
                <c:pt idx="1466">
                  <c:v>28.407958030703703</c:v>
                </c:pt>
                <c:pt idx="1467">
                  <c:v>28.4324860572837</c:v>
                </c:pt>
                <c:pt idx="1468">
                  <c:v>28.452965974803703</c:v>
                </c:pt>
                <c:pt idx="1469">
                  <c:v>28.473503112793701</c:v>
                </c:pt>
                <c:pt idx="1470">
                  <c:v>28.498038053513703</c:v>
                </c:pt>
                <c:pt idx="1471">
                  <c:v>28.518517017363703</c:v>
                </c:pt>
                <c:pt idx="1472">
                  <c:v>28.5390279293037</c:v>
                </c:pt>
                <c:pt idx="1473">
                  <c:v>28.563578128813703</c:v>
                </c:pt>
                <c:pt idx="1474">
                  <c:v>28.584059953693703</c:v>
                </c:pt>
                <c:pt idx="1475">
                  <c:v>28.604556083683701</c:v>
                </c:pt>
                <c:pt idx="1476">
                  <c:v>28.629084110263701</c:v>
                </c:pt>
                <c:pt idx="1477">
                  <c:v>28.649584054943702</c:v>
                </c:pt>
                <c:pt idx="1478">
                  <c:v>28.670062065123702</c:v>
                </c:pt>
                <c:pt idx="1479">
                  <c:v>28.694634914393703</c:v>
                </c:pt>
                <c:pt idx="1480">
                  <c:v>28.715131998063701</c:v>
                </c:pt>
                <c:pt idx="1481">
                  <c:v>28.735603094103702</c:v>
                </c:pt>
                <c:pt idx="1482">
                  <c:v>28.760160923003703</c:v>
                </c:pt>
                <c:pt idx="1483">
                  <c:v>28.780668020243702</c:v>
                </c:pt>
                <c:pt idx="1484">
                  <c:v>28.801161050793702</c:v>
                </c:pt>
                <c:pt idx="1485">
                  <c:v>28.825683116913702</c:v>
                </c:pt>
                <c:pt idx="1486">
                  <c:v>28.846184968943703</c:v>
                </c:pt>
                <c:pt idx="1487">
                  <c:v>28.8666770458237</c:v>
                </c:pt>
                <c:pt idx="1488">
                  <c:v>28.891200065613702</c:v>
                </c:pt>
                <c:pt idx="1489">
                  <c:v>28.9117400646237</c:v>
                </c:pt>
                <c:pt idx="1490">
                  <c:v>28.932234048843704</c:v>
                </c:pt>
                <c:pt idx="1491">
                  <c:v>28.956744909283703</c:v>
                </c:pt>
                <c:pt idx="1492">
                  <c:v>28.977272987363701</c:v>
                </c:pt>
                <c:pt idx="1493">
                  <c:v>28.997755050663702</c:v>
                </c:pt>
                <c:pt idx="1494">
                  <c:v>29.022289991383701</c:v>
                </c:pt>
                <c:pt idx="1495">
                  <c:v>29.042791128153702</c:v>
                </c:pt>
                <c:pt idx="1496">
                  <c:v>29.063264131543701</c:v>
                </c:pt>
                <c:pt idx="1497">
                  <c:v>29.087763071063701</c:v>
                </c:pt>
                <c:pt idx="1498">
                  <c:v>29.108262062073702</c:v>
                </c:pt>
                <c:pt idx="1499">
                  <c:v>29.128807067873701</c:v>
                </c:pt>
                <c:pt idx="1500">
                  <c:v>29.1533420085937</c:v>
                </c:pt>
                <c:pt idx="1501">
                  <c:v>29.173839092253701</c:v>
                </c:pt>
                <c:pt idx="1502">
                  <c:v>29.1943290233637</c:v>
                </c:pt>
                <c:pt idx="1503">
                  <c:v>29.218867063523703</c:v>
                </c:pt>
                <c:pt idx="1504">
                  <c:v>29.239356994633702</c:v>
                </c:pt>
                <c:pt idx="1505">
                  <c:v>29.259859085083701</c:v>
                </c:pt>
                <c:pt idx="1506">
                  <c:v>29.284445047373701</c:v>
                </c:pt>
                <c:pt idx="1507">
                  <c:v>29.304897069933702</c:v>
                </c:pt>
                <c:pt idx="1508">
                  <c:v>29.3253860473637</c:v>
                </c:pt>
                <c:pt idx="1509">
                  <c:v>29.349918127063702</c:v>
                </c:pt>
                <c:pt idx="1510">
                  <c:v>29.3704631328537</c:v>
                </c:pt>
                <c:pt idx="1511">
                  <c:v>29.390937089923703</c:v>
                </c:pt>
                <c:pt idx="1512">
                  <c:v>29.415467977523701</c:v>
                </c:pt>
                <c:pt idx="1513">
                  <c:v>29.435967922213703</c:v>
                </c:pt>
                <c:pt idx="1514">
                  <c:v>29.456493139263703</c:v>
                </c:pt>
                <c:pt idx="1515">
                  <c:v>29.480989933013703</c:v>
                </c:pt>
                <c:pt idx="1516">
                  <c:v>29.501493930813702</c:v>
                </c:pt>
                <c:pt idx="1517">
                  <c:v>29.521997928623701</c:v>
                </c:pt>
                <c:pt idx="1518">
                  <c:v>29.546499013903702</c:v>
                </c:pt>
                <c:pt idx="1519">
                  <c:v>29.5670421123537</c:v>
                </c:pt>
                <c:pt idx="1520">
                  <c:v>29.587558984753702</c:v>
                </c:pt>
                <c:pt idx="1521">
                  <c:v>29.6120769977537</c:v>
                </c:pt>
                <c:pt idx="1522">
                  <c:v>29.6325690746337</c:v>
                </c:pt>
                <c:pt idx="1523">
                  <c:v>29.653064966203701</c:v>
                </c:pt>
                <c:pt idx="1524">
                  <c:v>29.677604913713701</c:v>
                </c:pt>
                <c:pt idx="1525">
                  <c:v>29.698091030123702</c:v>
                </c:pt>
                <c:pt idx="1526">
                  <c:v>29.718589067463704</c:v>
                </c:pt>
                <c:pt idx="1527">
                  <c:v>29.7431421279937</c:v>
                </c:pt>
                <c:pt idx="1528">
                  <c:v>29.7636520862537</c:v>
                </c:pt>
                <c:pt idx="1529">
                  <c:v>29.784162998203701</c:v>
                </c:pt>
                <c:pt idx="1530">
                  <c:v>29.8086979389237</c:v>
                </c:pt>
                <c:pt idx="1531">
                  <c:v>29.8291800022137</c:v>
                </c:pt>
                <c:pt idx="1532">
                  <c:v>29.8496859073637</c:v>
                </c:pt>
                <c:pt idx="1533">
                  <c:v>29.874220132823702</c:v>
                </c:pt>
                <c:pt idx="1534">
                  <c:v>29.8947310447737</c:v>
                </c:pt>
                <c:pt idx="1535">
                  <c:v>29.915204048153701</c:v>
                </c:pt>
                <c:pt idx="1536">
                  <c:v>29.9397249221837</c:v>
                </c:pt>
                <c:pt idx="1537">
                  <c:v>29.960200071333702</c:v>
                </c:pt>
                <c:pt idx="1538">
                  <c:v>29.984738111493701</c:v>
                </c:pt>
                <c:pt idx="1539">
                  <c:v>30.005269050593704</c:v>
                </c:pt>
                <c:pt idx="1540">
                  <c:v>30.025792121883701</c:v>
                </c:pt>
                <c:pt idx="1541">
                  <c:v>30.050270080563703</c:v>
                </c:pt>
                <c:pt idx="1542">
                  <c:v>30.070817947383702</c:v>
                </c:pt>
                <c:pt idx="1543">
                  <c:v>30.0913190841637</c:v>
                </c:pt>
                <c:pt idx="1544">
                  <c:v>30.115833044053701</c:v>
                </c:pt>
                <c:pt idx="1545">
                  <c:v>30.136339902873701</c:v>
                </c:pt>
                <c:pt idx="1546">
                  <c:v>30.1568300724037</c:v>
                </c:pt>
                <c:pt idx="1547">
                  <c:v>30.181335926053702</c:v>
                </c:pt>
                <c:pt idx="1548">
                  <c:v>30.201875925063703</c:v>
                </c:pt>
                <c:pt idx="1549">
                  <c:v>30.222366094593703</c:v>
                </c:pt>
                <c:pt idx="1550">
                  <c:v>30.246881961823703</c:v>
                </c:pt>
                <c:pt idx="1551">
                  <c:v>30.267470121383703</c:v>
                </c:pt>
                <c:pt idx="1552">
                  <c:v>30.287931919093701</c:v>
                </c:pt>
                <c:pt idx="1553">
                  <c:v>30.312433004383703</c:v>
                </c:pt>
                <c:pt idx="1554">
                  <c:v>30.3329470157637</c:v>
                </c:pt>
                <c:pt idx="1555">
                  <c:v>30.353497982023701</c:v>
                </c:pt>
                <c:pt idx="1556">
                  <c:v>30.377957105633701</c:v>
                </c:pt>
                <c:pt idx="1557">
                  <c:v>30.398469924923702</c:v>
                </c:pt>
                <c:pt idx="1558">
                  <c:v>30.418957948683701</c:v>
                </c:pt>
                <c:pt idx="1559">
                  <c:v>30.443484067913701</c:v>
                </c:pt>
                <c:pt idx="1560">
                  <c:v>30.4640400409737</c:v>
                </c:pt>
                <c:pt idx="1561">
                  <c:v>30.484498977663701</c:v>
                </c:pt>
                <c:pt idx="1562">
                  <c:v>30.5090339183837</c:v>
                </c:pt>
                <c:pt idx="1563">
                  <c:v>30.5295441150637</c:v>
                </c:pt>
                <c:pt idx="1564">
                  <c:v>30.550055980683702</c:v>
                </c:pt>
                <c:pt idx="1565">
                  <c:v>30.574543952943703</c:v>
                </c:pt>
                <c:pt idx="1566">
                  <c:v>30.595073938373702</c:v>
                </c:pt>
                <c:pt idx="1567">
                  <c:v>30.615591049193704</c:v>
                </c:pt>
                <c:pt idx="1568">
                  <c:v>30.640087127683699</c:v>
                </c:pt>
                <c:pt idx="1569">
                  <c:v>30.660602092743702</c:v>
                </c:pt>
                <c:pt idx="1570">
                  <c:v>30.6811180114737</c:v>
                </c:pt>
                <c:pt idx="1571">
                  <c:v>30.705632925033701</c:v>
                </c:pt>
                <c:pt idx="1572">
                  <c:v>32.330670833587632</c:v>
                </c:pt>
                <c:pt idx="1573">
                  <c:v>32.331274032592759</c:v>
                </c:pt>
                <c:pt idx="1574">
                  <c:v>32.331753969192491</c:v>
                </c:pt>
                <c:pt idx="1575">
                  <c:v>32.332187891006463</c:v>
                </c:pt>
                <c:pt idx="1576">
                  <c:v>32.332614898681634</c:v>
                </c:pt>
                <c:pt idx="1577">
                  <c:v>32.333037853240953</c:v>
                </c:pt>
                <c:pt idx="1578">
                  <c:v>32.333461046218858</c:v>
                </c:pt>
                <c:pt idx="1579">
                  <c:v>32.333881855010972</c:v>
                </c:pt>
                <c:pt idx="1580">
                  <c:v>32.334305047988877</c:v>
                </c:pt>
                <c:pt idx="1581">
                  <c:v>32.334728002548204</c:v>
                </c:pt>
                <c:pt idx="1582">
                  <c:v>32.335150003433213</c:v>
                </c:pt>
                <c:pt idx="1583">
                  <c:v>32.335392951965318</c:v>
                </c:pt>
                <c:pt idx="1584">
                  <c:v>32.335474014282212</c:v>
                </c:pt>
                <c:pt idx="1585">
                  <c:v>32.33554887771605</c:v>
                </c:pt>
                <c:pt idx="1586">
                  <c:v>32.335624933242784</c:v>
                </c:pt>
                <c:pt idx="1587">
                  <c:v>32.335700988769517</c:v>
                </c:pt>
                <c:pt idx="1588">
                  <c:v>32.335777997970574</c:v>
                </c:pt>
                <c:pt idx="1589">
                  <c:v>32.3358540534973</c:v>
                </c:pt>
                <c:pt idx="1590">
                  <c:v>32.335928916931138</c:v>
                </c:pt>
                <c:pt idx="1591">
                  <c:v>32.336004972457872</c:v>
                </c:pt>
                <c:pt idx="1592">
                  <c:v>32.336081027984598</c:v>
                </c:pt>
                <c:pt idx="1593">
                  <c:v>32.336156845092759</c:v>
                </c:pt>
                <c:pt idx="1594">
                  <c:v>32.336232900619493</c:v>
                </c:pt>
                <c:pt idx="1595">
                  <c:v>32.336308956146233</c:v>
                </c:pt>
                <c:pt idx="1596">
                  <c:v>32.336385011672959</c:v>
                </c:pt>
                <c:pt idx="1597">
                  <c:v>32.336460828781114</c:v>
                </c:pt>
                <c:pt idx="1598">
                  <c:v>32.336536884307847</c:v>
                </c:pt>
                <c:pt idx="1599">
                  <c:v>32.336611986160257</c:v>
                </c:pt>
                <c:pt idx="1600">
                  <c:v>32.336688041686998</c:v>
                </c:pt>
                <c:pt idx="1601">
                  <c:v>32.336763858795152</c:v>
                </c:pt>
                <c:pt idx="1602">
                  <c:v>32.336839914321878</c:v>
                </c:pt>
                <c:pt idx="1603">
                  <c:v>32.336915969848619</c:v>
                </c:pt>
                <c:pt idx="1604">
                  <c:v>32.336992025375352</c:v>
                </c:pt>
                <c:pt idx="1605">
                  <c:v>32.337067842483513</c:v>
                </c:pt>
                <c:pt idx="1606">
                  <c:v>32.33714389801024</c:v>
                </c:pt>
                <c:pt idx="1607">
                  <c:v>32.337219953536973</c:v>
                </c:pt>
                <c:pt idx="1608">
                  <c:v>32.337296009063714</c:v>
                </c:pt>
                <c:pt idx="1609">
                  <c:v>32.337370872497537</c:v>
                </c:pt>
                <c:pt idx="1610">
                  <c:v>32.337447881698587</c:v>
                </c:pt>
                <c:pt idx="1611">
                  <c:v>32.337523937225328</c:v>
                </c:pt>
                <c:pt idx="1612">
                  <c:v>32.337599992752061</c:v>
                </c:pt>
                <c:pt idx="1613">
                  <c:v>32.337676048278787</c:v>
                </c:pt>
                <c:pt idx="1614">
                  <c:v>32.337751865386949</c:v>
                </c:pt>
                <c:pt idx="1615">
                  <c:v>32.337827920913682</c:v>
                </c:pt>
                <c:pt idx="1616">
                  <c:v>32.337904930114732</c:v>
                </c:pt>
                <c:pt idx="1617">
                  <c:v>32.337980985641458</c:v>
                </c:pt>
                <c:pt idx="1618">
                  <c:v>32.338057041168199</c:v>
                </c:pt>
                <c:pt idx="1619">
                  <c:v>32.338131904602044</c:v>
                </c:pt>
                <c:pt idx="1620">
                  <c:v>32.338208913803093</c:v>
                </c:pt>
                <c:pt idx="1621">
                  <c:v>32.338284015655503</c:v>
                </c:pt>
                <c:pt idx="1622">
                  <c:v>32.338359832763658</c:v>
                </c:pt>
                <c:pt idx="1623">
                  <c:v>32.338434934616068</c:v>
                </c:pt>
                <c:pt idx="1624">
                  <c:v>32.338510990142808</c:v>
                </c:pt>
                <c:pt idx="1625">
                  <c:v>32.338585853576653</c:v>
                </c:pt>
                <c:pt idx="1626">
                  <c:v>32.338661909103379</c:v>
                </c:pt>
                <c:pt idx="1627">
                  <c:v>32.338737010955803</c:v>
                </c:pt>
                <c:pt idx="1628">
                  <c:v>32.338812828063951</c:v>
                </c:pt>
                <c:pt idx="1629">
                  <c:v>32.338887929916368</c:v>
                </c:pt>
                <c:pt idx="1630">
                  <c:v>32.338963985443101</c:v>
                </c:pt>
                <c:pt idx="1631">
                  <c:v>32.339038848876939</c:v>
                </c:pt>
                <c:pt idx="1632">
                  <c:v>32.339114904403672</c:v>
                </c:pt>
                <c:pt idx="1633">
                  <c:v>32.339190006256089</c:v>
                </c:pt>
                <c:pt idx="1634">
                  <c:v>32.339266061782823</c:v>
                </c:pt>
                <c:pt idx="1635">
                  <c:v>32.339341878890977</c:v>
                </c:pt>
                <c:pt idx="1636">
                  <c:v>32.339418888092034</c:v>
                </c:pt>
                <c:pt idx="1637">
                  <c:v>32.33949494361876</c:v>
                </c:pt>
                <c:pt idx="1638">
                  <c:v>32.339570999145494</c:v>
                </c:pt>
                <c:pt idx="1639">
                  <c:v>32.339647054672227</c:v>
                </c:pt>
                <c:pt idx="1640">
                  <c:v>32.339740037918084</c:v>
                </c:pt>
                <c:pt idx="1641">
                  <c:v>32.339815855026231</c:v>
                </c:pt>
                <c:pt idx="1642">
                  <c:v>32.339891910552957</c:v>
                </c:pt>
                <c:pt idx="1643">
                  <c:v>32.339967966079698</c:v>
                </c:pt>
                <c:pt idx="1644">
                  <c:v>32.340044021606438</c:v>
                </c:pt>
                <c:pt idx="1645">
                  <c:v>32.340119838714543</c:v>
                </c:pt>
                <c:pt idx="1646">
                  <c:v>32.343718051910344</c:v>
                </c:pt>
                <c:pt idx="1647">
                  <c:v>32.364255905151339</c:v>
                </c:pt>
                <c:pt idx="1648">
                  <c:v>32.384795904159539</c:v>
                </c:pt>
                <c:pt idx="1649">
                  <c:v>32.409383058547938</c:v>
                </c:pt>
                <c:pt idx="1650">
                  <c:v>32.429919004440343</c:v>
                </c:pt>
                <c:pt idx="1651">
                  <c:v>32.450424909592037</c:v>
                </c:pt>
                <c:pt idx="1652">
                  <c:v>32.474926948547044</c:v>
                </c:pt>
                <c:pt idx="1653">
                  <c:v>32.495466947555038</c:v>
                </c:pt>
                <c:pt idx="1654">
                  <c:v>32.515981912613043</c:v>
                </c:pt>
                <c:pt idx="1655">
                  <c:v>32.540453910828042</c:v>
                </c:pt>
                <c:pt idx="1656">
                  <c:v>32.560956001282044</c:v>
                </c:pt>
                <c:pt idx="1657">
                  <c:v>32.581480026245039</c:v>
                </c:pt>
                <c:pt idx="1658">
                  <c:v>32.605983972549041</c:v>
                </c:pt>
                <c:pt idx="1659">
                  <c:v>32.626497030258044</c:v>
                </c:pt>
                <c:pt idx="1660">
                  <c:v>32.64701199531504</c:v>
                </c:pt>
                <c:pt idx="1661">
                  <c:v>32.67151498794604</c:v>
                </c:pt>
                <c:pt idx="1662">
                  <c:v>32.692049026489038</c:v>
                </c:pt>
                <c:pt idx="1663">
                  <c:v>32.712563037872037</c:v>
                </c:pt>
                <c:pt idx="1664">
                  <c:v>32.737046003342037</c:v>
                </c:pt>
                <c:pt idx="1665">
                  <c:v>32.757580041885042</c:v>
                </c:pt>
                <c:pt idx="1666">
                  <c:v>32.778090953827039</c:v>
                </c:pt>
                <c:pt idx="1667">
                  <c:v>32.802595853805038</c:v>
                </c:pt>
                <c:pt idx="1668">
                  <c:v>32.823097944260041</c:v>
                </c:pt>
                <c:pt idx="1669">
                  <c:v>32.843598842621041</c:v>
                </c:pt>
                <c:pt idx="1670">
                  <c:v>32.868125915527038</c:v>
                </c:pt>
                <c:pt idx="1671">
                  <c:v>32.888643026352042</c:v>
                </c:pt>
                <c:pt idx="1672">
                  <c:v>32.909173965454038</c:v>
                </c:pt>
                <c:pt idx="1673">
                  <c:v>32.93366003036504</c:v>
                </c:pt>
                <c:pt idx="1674">
                  <c:v>32.954172849655038</c:v>
                </c:pt>
                <c:pt idx="1675">
                  <c:v>32.974691867828042</c:v>
                </c:pt>
                <c:pt idx="1676">
                  <c:v>32.999187946320042</c:v>
                </c:pt>
                <c:pt idx="1677">
                  <c:v>33.019700050354039</c:v>
                </c:pt>
                <c:pt idx="1678">
                  <c:v>33.04021883010904</c:v>
                </c:pt>
                <c:pt idx="1679">
                  <c:v>33.064712047577039</c:v>
                </c:pt>
                <c:pt idx="1680">
                  <c:v>33.085224866867037</c:v>
                </c:pt>
                <c:pt idx="1681">
                  <c:v>33.105770826340041</c:v>
                </c:pt>
                <c:pt idx="1682">
                  <c:v>33.130271911621037</c:v>
                </c:pt>
                <c:pt idx="1683">
                  <c:v>33.150779008865044</c:v>
                </c:pt>
                <c:pt idx="1684">
                  <c:v>33.171294927597039</c:v>
                </c:pt>
                <c:pt idx="1685">
                  <c:v>33.195780992508041</c:v>
                </c:pt>
                <c:pt idx="1686">
                  <c:v>33.216302871704038</c:v>
                </c:pt>
                <c:pt idx="1687">
                  <c:v>33.236812829971043</c:v>
                </c:pt>
                <c:pt idx="1688">
                  <c:v>33.261340856552039</c:v>
                </c:pt>
                <c:pt idx="1689">
                  <c:v>33.281733989716038</c:v>
                </c:pt>
                <c:pt idx="1690">
                  <c:v>33.302330970764039</c:v>
                </c:pt>
                <c:pt idx="1691">
                  <c:v>33.326820850372037</c:v>
                </c:pt>
                <c:pt idx="1692">
                  <c:v>33.347441911696038</c:v>
                </c:pt>
                <c:pt idx="1693">
                  <c:v>33.367909908296042</c:v>
                </c:pt>
                <c:pt idx="1694">
                  <c:v>33.392405986786038</c:v>
                </c:pt>
                <c:pt idx="1695">
                  <c:v>33.412904977796039</c:v>
                </c:pt>
                <c:pt idx="1696">
                  <c:v>33.433449983596041</c:v>
                </c:pt>
                <c:pt idx="1697">
                  <c:v>33.457916975026038</c:v>
                </c:pt>
                <c:pt idx="1698">
                  <c:v>33.478428840636042</c:v>
                </c:pt>
                <c:pt idx="1699">
                  <c:v>33.498945951466041</c:v>
                </c:pt>
                <c:pt idx="1700">
                  <c:v>33.523459911346038</c:v>
                </c:pt>
                <c:pt idx="1701">
                  <c:v>33.543992996216041</c:v>
                </c:pt>
                <c:pt idx="1702">
                  <c:v>33.564499855046037</c:v>
                </c:pt>
                <c:pt idx="1703">
                  <c:v>33.588990926746042</c:v>
                </c:pt>
                <c:pt idx="1704">
                  <c:v>33.60950589179604</c:v>
                </c:pt>
                <c:pt idx="1705">
                  <c:v>33.630028009416037</c:v>
                </c:pt>
                <c:pt idx="1706">
                  <c:v>33.654525995256037</c:v>
                </c:pt>
                <c:pt idx="1707">
                  <c:v>33.675050020216041</c:v>
                </c:pt>
                <c:pt idx="1708">
                  <c:v>33.69556689262604</c:v>
                </c:pt>
                <c:pt idx="1709">
                  <c:v>33.720042943956038</c:v>
                </c:pt>
                <c:pt idx="1710">
                  <c:v>33.740569829936042</c:v>
                </c:pt>
                <c:pt idx="1711">
                  <c:v>33.761102914806038</c:v>
                </c:pt>
                <c:pt idx="1712">
                  <c:v>33.785567998886037</c:v>
                </c:pt>
                <c:pt idx="1713">
                  <c:v>33.806105852126038</c:v>
                </c:pt>
                <c:pt idx="1714">
                  <c:v>33.82662105560604</c:v>
                </c:pt>
                <c:pt idx="1715">
                  <c:v>33.851114988326039</c:v>
                </c:pt>
                <c:pt idx="1716">
                  <c:v>33.871621847156042</c:v>
                </c:pt>
                <c:pt idx="1717">
                  <c:v>33.89216685294604</c:v>
                </c:pt>
                <c:pt idx="1718">
                  <c:v>33.916637897496038</c:v>
                </c:pt>
                <c:pt idx="1719">
                  <c:v>33.937168836596044</c:v>
                </c:pt>
                <c:pt idx="1720">
                  <c:v>33.957713842396039</c:v>
                </c:pt>
                <c:pt idx="1721">
                  <c:v>33.982168912886038</c:v>
                </c:pt>
                <c:pt idx="1722">
                  <c:v>34.002708911896043</c:v>
                </c:pt>
                <c:pt idx="1723">
                  <c:v>34.023228883746043</c:v>
                </c:pt>
                <c:pt idx="1724">
                  <c:v>34.047732830046037</c:v>
                </c:pt>
                <c:pt idx="1725">
                  <c:v>34.068246841426038</c:v>
                </c:pt>
                <c:pt idx="1726">
                  <c:v>34.088752984996042</c:v>
                </c:pt>
                <c:pt idx="1727">
                  <c:v>34.113255977626039</c:v>
                </c:pt>
                <c:pt idx="1728">
                  <c:v>34.133759021756042</c:v>
                </c:pt>
                <c:pt idx="1729">
                  <c:v>34.15427303314604</c:v>
                </c:pt>
                <c:pt idx="1730">
                  <c:v>34.17876982688604</c:v>
                </c:pt>
                <c:pt idx="1731">
                  <c:v>34.199282884596037</c:v>
                </c:pt>
                <c:pt idx="1732">
                  <c:v>34.219805955886038</c:v>
                </c:pt>
                <c:pt idx="1733">
                  <c:v>34.244346857066041</c:v>
                </c:pt>
                <c:pt idx="1734">
                  <c:v>34.264811992646038</c:v>
                </c:pt>
                <c:pt idx="1735">
                  <c:v>34.285322904586039</c:v>
                </c:pt>
                <c:pt idx="1736">
                  <c:v>34.309820890426039</c:v>
                </c:pt>
                <c:pt idx="1737">
                  <c:v>34.330385923386039</c:v>
                </c:pt>
                <c:pt idx="1738">
                  <c:v>34.350857973096041</c:v>
                </c:pt>
                <c:pt idx="1739">
                  <c:v>34.37534999847604</c:v>
                </c:pt>
                <c:pt idx="1740">
                  <c:v>34.39586091041604</c:v>
                </c:pt>
                <c:pt idx="1741">
                  <c:v>34.416453838346044</c:v>
                </c:pt>
                <c:pt idx="1742">
                  <c:v>34.440917968746042</c:v>
                </c:pt>
                <c:pt idx="1743">
                  <c:v>34.461571931836041</c:v>
                </c:pt>
                <c:pt idx="1744">
                  <c:v>34.481945037846039</c:v>
                </c:pt>
                <c:pt idx="1745">
                  <c:v>34.506443023686039</c:v>
                </c:pt>
                <c:pt idx="1746">
                  <c:v>34.526988029476044</c:v>
                </c:pt>
                <c:pt idx="1747">
                  <c:v>34.54750704765604</c:v>
                </c:pt>
                <c:pt idx="1748">
                  <c:v>34.571972846986043</c:v>
                </c:pt>
                <c:pt idx="1749">
                  <c:v>34.592509984966043</c:v>
                </c:pt>
                <c:pt idx="1750">
                  <c:v>34.613039016726042</c:v>
                </c:pt>
                <c:pt idx="1751">
                  <c:v>34.63751792907604</c:v>
                </c:pt>
                <c:pt idx="1752">
                  <c:v>34.65806484222604</c:v>
                </c:pt>
                <c:pt idx="1753">
                  <c:v>34.678568840026038</c:v>
                </c:pt>
                <c:pt idx="1754">
                  <c:v>34.703047990796037</c:v>
                </c:pt>
                <c:pt idx="1755">
                  <c:v>34.72356891631604</c:v>
                </c:pt>
                <c:pt idx="1756">
                  <c:v>34.744081020356042</c:v>
                </c:pt>
                <c:pt idx="1757">
                  <c:v>34.768540859226043</c:v>
                </c:pt>
                <c:pt idx="1758">
                  <c:v>34.789108037946043</c:v>
                </c:pt>
                <c:pt idx="1759">
                  <c:v>34.80961489677604</c:v>
                </c:pt>
                <c:pt idx="1760">
                  <c:v>34.834080934526042</c:v>
                </c:pt>
                <c:pt idx="1761">
                  <c:v>34.854660034176042</c:v>
                </c:pt>
                <c:pt idx="1762">
                  <c:v>34.875150918956038</c:v>
                </c:pt>
                <c:pt idx="1763">
                  <c:v>34.899649858476039</c:v>
                </c:pt>
                <c:pt idx="1764">
                  <c:v>34.920187950136039</c:v>
                </c:pt>
                <c:pt idx="1765">
                  <c:v>34.940677881236041</c:v>
                </c:pt>
                <c:pt idx="1766">
                  <c:v>34.965190887456039</c:v>
                </c:pt>
                <c:pt idx="1767">
                  <c:v>34.985718011856044</c:v>
                </c:pt>
                <c:pt idx="1768">
                  <c:v>35.006240844726044</c:v>
                </c:pt>
                <c:pt idx="1769">
                  <c:v>35.03069806098604</c:v>
                </c:pt>
                <c:pt idx="1770">
                  <c:v>35.051223993306039</c:v>
                </c:pt>
                <c:pt idx="1771">
                  <c:v>35.071763038636043</c:v>
                </c:pt>
                <c:pt idx="1772">
                  <c:v>35.096253871916041</c:v>
                </c:pt>
                <c:pt idx="1773">
                  <c:v>35.116801977156044</c:v>
                </c:pt>
                <c:pt idx="1774">
                  <c:v>35.137289047246043</c:v>
                </c:pt>
                <c:pt idx="1775">
                  <c:v>35.161773920056042</c:v>
                </c:pt>
                <c:pt idx="1776">
                  <c:v>35.18231391906604</c:v>
                </c:pt>
                <c:pt idx="1777">
                  <c:v>35.202805995946044</c:v>
                </c:pt>
                <c:pt idx="1778">
                  <c:v>35.22727799415604</c:v>
                </c:pt>
                <c:pt idx="1779">
                  <c:v>35.247853040696043</c:v>
                </c:pt>
                <c:pt idx="1780">
                  <c:v>35.268343925476039</c:v>
                </c:pt>
                <c:pt idx="1781">
                  <c:v>35.292793989186038</c:v>
                </c:pt>
                <c:pt idx="1782">
                  <c:v>35.313438892366037</c:v>
                </c:pt>
                <c:pt idx="1783">
                  <c:v>35.333894014356041</c:v>
                </c:pt>
                <c:pt idx="1784">
                  <c:v>35.358378887176038</c:v>
                </c:pt>
                <c:pt idx="1785">
                  <c:v>35.378912925716037</c:v>
                </c:pt>
                <c:pt idx="1786">
                  <c:v>35.399481058116038</c:v>
                </c:pt>
                <c:pt idx="1787">
                  <c:v>35.423913955686039</c:v>
                </c:pt>
                <c:pt idx="1788">
                  <c:v>35.444442987446038</c:v>
                </c:pt>
                <c:pt idx="1789">
                  <c:v>35.464933872226041</c:v>
                </c:pt>
                <c:pt idx="1790">
                  <c:v>35.48941302299604</c:v>
                </c:pt>
                <c:pt idx="1791">
                  <c:v>35.50998997688604</c:v>
                </c:pt>
                <c:pt idx="1792">
                  <c:v>35.530484914776039</c:v>
                </c:pt>
                <c:pt idx="1793">
                  <c:v>35.554988861086038</c:v>
                </c:pt>
                <c:pt idx="1794">
                  <c:v>35.575531959536043</c:v>
                </c:pt>
                <c:pt idx="1795">
                  <c:v>35.596024990086043</c:v>
                </c:pt>
                <c:pt idx="1796">
                  <c:v>35.620477914806038</c:v>
                </c:pt>
                <c:pt idx="1797">
                  <c:v>35.641013860706039</c:v>
                </c:pt>
                <c:pt idx="1798">
                  <c:v>35.661520004276042</c:v>
                </c:pt>
                <c:pt idx="1799">
                  <c:v>35.686002016066041</c:v>
                </c:pt>
                <c:pt idx="1800">
                  <c:v>35.706523895266038</c:v>
                </c:pt>
                <c:pt idx="1801">
                  <c:v>35.727058887486038</c:v>
                </c:pt>
                <c:pt idx="1802">
                  <c:v>35.751533985136042</c:v>
                </c:pt>
                <c:pt idx="1803">
                  <c:v>35.772097826006039</c:v>
                </c:pt>
                <c:pt idx="1804">
                  <c:v>35.792588949206042</c:v>
                </c:pt>
                <c:pt idx="1805">
                  <c:v>35.817081928256037</c:v>
                </c:pt>
                <c:pt idx="1806">
                  <c:v>35.837616920476037</c:v>
                </c:pt>
                <c:pt idx="1807">
                  <c:v>35.858111858366044</c:v>
                </c:pt>
                <c:pt idx="1808">
                  <c:v>35.882606983186044</c:v>
                </c:pt>
                <c:pt idx="1809">
                  <c:v>35.903143882756041</c:v>
                </c:pt>
                <c:pt idx="1810">
                  <c:v>35.923651933666044</c:v>
                </c:pt>
                <c:pt idx="1811">
                  <c:v>35.948127984996042</c:v>
                </c:pt>
                <c:pt idx="1812">
                  <c:v>35.968696832656043</c:v>
                </c:pt>
                <c:pt idx="1813">
                  <c:v>35.989188909526042</c:v>
                </c:pt>
                <c:pt idx="1814">
                  <c:v>36.013682842256038</c:v>
                </c:pt>
                <c:pt idx="1815">
                  <c:v>36.034235000606039</c:v>
                </c:pt>
                <c:pt idx="1816">
                  <c:v>36.05471992492604</c:v>
                </c:pt>
                <c:pt idx="1817">
                  <c:v>36.079203844066043</c:v>
                </c:pt>
                <c:pt idx="1818">
                  <c:v>36.099760055546042</c:v>
                </c:pt>
                <c:pt idx="1819">
                  <c:v>36.120239019396038</c:v>
                </c:pt>
                <c:pt idx="1820">
                  <c:v>36.144706010816037</c:v>
                </c:pt>
                <c:pt idx="1821">
                  <c:v>36.165297031406041</c:v>
                </c:pt>
                <c:pt idx="1822">
                  <c:v>36.185770988466039</c:v>
                </c:pt>
                <c:pt idx="1823">
                  <c:v>36.210262060166038</c:v>
                </c:pt>
                <c:pt idx="1824">
                  <c:v>36.23082184791604</c:v>
                </c:pt>
                <c:pt idx="1825">
                  <c:v>36.251318931576037</c:v>
                </c:pt>
                <c:pt idx="1826">
                  <c:v>36.275787830356037</c:v>
                </c:pt>
                <c:pt idx="1827">
                  <c:v>36.296352863316038</c:v>
                </c:pt>
                <c:pt idx="1828">
                  <c:v>36.316848039626038</c:v>
                </c:pt>
                <c:pt idx="1829">
                  <c:v>36.341357946396037</c:v>
                </c:pt>
                <c:pt idx="1830">
                  <c:v>36.361873865126043</c:v>
                </c:pt>
                <c:pt idx="1831">
                  <c:v>36.382447004316042</c:v>
                </c:pt>
                <c:pt idx="1832">
                  <c:v>36.406857967376041</c:v>
                </c:pt>
                <c:pt idx="1833">
                  <c:v>36.427449941636041</c:v>
                </c:pt>
                <c:pt idx="1834">
                  <c:v>36.447921037676039</c:v>
                </c:pt>
                <c:pt idx="1835">
                  <c:v>36.47240996360604</c:v>
                </c:pt>
                <c:pt idx="1836">
                  <c:v>36.492928028106043</c:v>
                </c:pt>
                <c:pt idx="1837">
                  <c:v>36.513445854186038</c:v>
                </c:pt>
                <c:pt idx="1838">
                  <c:v>36.537971973416042</c:v>
                </c:pt>
                <c:pt idx="1839">
                  <c:v>36.558488845826041</c:v>
                </c:pt>
                <c:pt idx="1840">
                  <c:v>36.57896900176604</c:v>
                </c:pt>
                <c:pt idx="1841">
                  <c:v>36.603517055516043</c:v>
                </c:pt>
                <c:pt idx="1842">
                  <c:v>36.624027013776043</c:v>
                </c:pt>
                <c:pt idx="1843">
                  <c:v>36.644516944886043</c:v>
                </c:pt>
                <c:pt idx="1844">
                  <c:v>36.669051885606038</c:v>
                </c:pt>
                <c:pt idx="1845">
                  <c:v>36.68955397605604</c:v>
                </c:pt>
                <c:pt idx="1846">
                  <c:v>36.710023880006041</c:v>
                </c:pt>
                <c:pt idx="1847">
                  <c:v>36.734577894206041</c:v>
                </c:pt>
                <c:pt idx="1848">
                  <c:v>36.755074024196041</c:v>
                </c:pt>
                <c:pt idx="1849">
                  <c:v>36.775573968886043</c:v>
                </c:pt>
                <c:pt idx="1850">
                  <c:v>36.80011296272604</c:v>
                </c:pt>
                <c:pt idx="1851">
                  <c:v>36.820628881456038</c:v>
                </c:pt>
                <c:pt idx="1852">
                  <c:v>36.84113097190604</c:v>
                </c:pt>
                <c:pt idx="1853">
                  <c:v>36.865651845936043</c:v>
                </c:pt>
                <c:pt idx="1854">
                  <c:v>36.88614892959604</c:v>
                </c:pt>
                <c:pt idx="1855">
                  <c:v>36.906646013256037</c:v>
                </c:pt>
                <c:pt idx="1856">
                  <c:v>36.931156873706044</c:v>
                </c:pt>
                <c:pt idx="1857">
                  <c:v>36.951648950576043</c:v>
                </c:pt>
                <c:pt idx="1858">
                  <c:v>36.972169876096039</c:v>
                </c:pt>
                <c:pt idx="1859">
                  <c:v>36.996687889096037</c:v>
                </c:pt>
                <c:pt idx="1860">
                  <c:v>37.017200946806042</c:v>
                </c:pt>
                <c:pt idx="1861">
                  <c:v>37.037721872326038</c:v>
                </c:pt>
                <c:pt idx="1862">
                  <c:v>37.062264919276039</c:v>
                </c:pt>
                <c:pt idx="1863">
                  <c:v>37.082751989366038</c:v>
                </c:pt>
                <c:pt idx="1864">
                  <c:v>37.103248834606042</c:v>
                </c:pt>
                <c:pt idx="1865">
                  <c:v>37.12778186797604</c:v>
                </c:pt>
                <c:pt idx="1866">
                  <c:v>37.14828705787604</c:v>
                </c:pt>
                <c:pt idx="1867">
                  <c:v>37.168771982196041</c:v>
                </c:pt>
                <c:pt idx="1868">
                  <c:v>37.193296909336041</c:v>
                </c:pt>
                <c:pt idx="1869">
                  <c:v>37.21378588676604</c:v>
                </c:pt>
                <c:pt idx="1870">
                  <c:v>37.234299898146041</c:v>
                </c:pt>
                <c:pt idx="1871">
                  <c:v>37.258828878406042</c:v>
                </c:pt>
                <c:pt idx="1872">
                  <c:v>37.279331922536038</c:v>
                </c:pt>
                <c:pt idx="1873">
                  <c:v>37.299847841266043</c:v>
                </c:pt>
                <c:pt idx="1874">
                  <c:v>37.324406862256041</c:v>
                </c:pt>
                <c:pt idx="1875">
                  <c:v>37.344877958296038</c:v>
                </c:pt>
                <c:pt idx="1876">
                  <c:v>38.070446968078599</c:v>
                </c:pt>
                <c:pt idx="1877">
                  <c:v>38.070907115936265</c:v>
                </c:pt>
                <c:pt idx="1878">
                  <c:v>38.071330070495591</c:v>
                </c:pt>
                <c:pt idx="1879">
                  <c:v>38.071748971939073</c:v>
                </c:pt>
                <c:pt idx="1880">
                  <c:v>38.072170019149766</c:v>
                </c:pt>
                <c:pt idx="1881">
                  <c:v>38.072587013244615</c:v>
                </c:pt>
                <c:pt idx="1882">
                  <c:v>38.073003053665147</c:v>
                </c:pt>
                <c:pt idx="1883">
                  <c:v>38.073446989059434</c:v>
                </c:pt>
                <c:pt idx="1884">
                  <c:v>38.07386803627012</c:v>
                </c:pt>
                <c:pt idx="1885">
                  <c:v>38.074285984039292</c:v>
                </c:pt>
                <c:pt idx="1886">
                  <c:v>38.07470393180845</c:v>
                </c:pt>
                <c:pt idx="1887">
                  <c:v>38.075123071670511</c:v>
                </c:pt>
                <c:pt idx="1888">
                  <c:v>38.075509071350083</c:v>
                </c:pt>
                <c:pt idx="1889">
                  <c:v>38.075582981109605</c:v>
                </c:pt>
                <c:pt idx="1890">
                  <c:v>38.075657129287706</c:v>
                </c:pt>
                <c:pt idx="1891">
                  <c:v>38.075731039047227</c:v>
                </c:pt>
                <c:pt idx="1892">
                  <c:v>38.075805902481065</c:v>
                </c:pt>
                <c:pt idx="1893">
                  <c:v>38.075879096984856</c:v>
                </c:pt>
                <c:pt idx="1894">
                  <c:v>38.075953960418687</c:v>
                </c:pt>
                <c:pt idx="1895">
                  <c:v>38.07602810859678</c:v>
                </c:pt>
                <c:pt idx="1896">
                  <c:v>38.076102018356316</c:v>
                </c:pt>
                <c:pt idx="1897">
                  <c:v>38.076175928115831</c:v>
                </c:pt>
                <c:pt idx="1898">
                  <c:v>38.076250076293931</c:v>
                </c:pt>
                <c:pt idx="1899">
                  <c:v>38.076323986053453</c:v>
                </c:pt>
                <c:pt idx="1900">
                  <c:v>38.076398134231553</c:v>
                </c:pt>
                <c:pt idx="1901">
                  <c:v>38.076472043991075</c:v>
                </c:pt>
                <c:pt idx="1902">
                  <c:v>38.076545953750596</c:v>
                </c:pt>
                <c:pt idx="1903">
                  <c:v>38.076620101928697</c:v>
                </c:pt>
                <c:pt idx="1904">
                  <c:v>38.076694965362535</c:v>
                </c:pt>
                <c:pt idx="1905">
                  <c:v>38.076770067214952</c:v>
                </c:pt>
                <c:pt idx="1906">
                  <c:v>38.076844930648797</c:v>
                </c:pt>
                <c:pt idx="1907">
                  <c:v>38.07691907882689</c:v>
                </c:pt>
                <c:pt idx="1908">
                  <c:v>38.076993942260721</c:v>
                </c:pt>
                <c:pt idx="1909">
                  <c:v>38.077068090438821</c:v>
                </c:pt>
                <c:pt idx="1910">
                  <c:v>38.096740007400484</c:v>
                </c:pt>
                <c:pt idx="1911">
                  <c:v>38.117238998413086</c:v>
                </c:pt>
                <c:pt idx="1912">
                  <c:v>38.137794017791784</c:v>
                </c:pt>
                <c:pt idx="1913">
                  <c:v>38.162363052368185</c:v>
                </c:pt>
                <c:pt idx="1914">
                  <c:v>38.182847023009785</c:v>
                </c:pt>
                <c:pt idx="1915">
                  <c:v>38.203347921371787</c:v>
                </c:pt>
                <c:pt idx="1916">
                  <c:v>38.227860927581787</c:v>
                </c:pt>
                <c:pt idx="1917">
                  <c:v>38.248373985290783</c:v>
                </c:pt>
                <c:pt idx="1918">
                  <c:v>38.268878936767784</c:v>
                </c:pt>
                <c:pt idx="1919">
                  <c:v>38.293450117110787</c:v>
                </c:pt>
                <c:pt idx="1920">
                  <c:v>38.313874006271782</c:v>
                </c:pt>
                <c:pt idx="1921">
                  <c:v>38.334399938583786</c:v>
                </c:pt>
                <c:pt idx="1922">
                  <c:v>38.358932971954786</c:v>
                </c:pt>
                <c:pt idx="1923">
                  <c:v>38.379483938216786</c:v>
                </c:pt>
                <c:pt idx="1924">
                  <c:v>38.399945020675787</c:v>
                </c:pt>
                <c:pt idx="1925">
                  <c:v>38.424470901488782</c:v>
                </c:pt>
                <c:pt idx="1926">
                  <c:v>38.444957971572784</c:v>
                </c:pt>
                <c:pt idx="1927">
                  <c:v>38.469487905502781</c:v>
                </c:pt>
                <c:pt idx="1928">
                  <c:v>38.489998102187784</c:v>
                </c:pt>
                <c:pt idx="1929">
                  <c:v>38.510495901107781</c:v>
                </c:pt>
                <c:pt idx="1930">
                  <c:v>38.535002946853787</c:v>
                </c:pt>
                <c:pt idx="1931">
                  <c:v>38.555527925491781</c:v>
                </c:pt>
                <c:pt idx="1932">
                  <c:v>38.576046943664785</c:v>
                </c:pt>
                <c:pt idx="1933">
                  <c:v>38.600527048110784</c:v>
                </c:pt>
                <c:pt idx="1934">
                  <c:v>38.621083021163784</c:v>
                </c:pt>
                <c:pt idx="1935">
                  <c:v>38.641577959060783</c:v>
                </c:pt>
                <c:pt idx="1936">
                  <c:v>38.666072130202785</c:v>
                </c:pt>
                <c:pt idx="1937">
                  <c:v>38.686598062514783</c:v>
                </c:pt>
                <c:pt idx="1938">
                  <c:v>38.707098007201786</c:v>
                </c:pt>
                <c:pt idx="1939">
                  <c:v>38.731615066528782</c:v>
                </c:pt>
                <c:pt idx="1940">
                  <c:v>38.752129077911782</c:v>
                </c:pt>
                <c:pt idx="1941">
                  <c:v>38.772622108459785</c:v>
                </c:pt>
                <c:pt idx="1942">
                  <c:v>38.797135114669786</c:v>
                </c:pt>
                <c:pt idx="1943">
                  <c:v>38.817693948745784</c:v>
                </c:pt>
                <c:pt idx="1944">
                  <c:v>38.83817195892378</c:v>
                </c:pt>
                <c:pt idx="1945">
                  <c:v>38.862689018249782</c:v>
                </c:pt>
                <c:pt idx="1946">
                  <c:v>38.883183956145785</c:v>
                </c:pt>
                <c:pt idx="1947">
                  <c:v>38.903701066970783</c:v>
                </c:pt>
                <c:pt idx="1948">
                  <c:v>38.928225994109781</c:v>
                </c:pt>
                <c:pt idx="1949">
                  <c:v>38.948727130889786</c:v>
                </c:pt>
                <c:pt idx="1950">
                  <c:v>38.969227075576782</c:v>
                </c:pt>
                <c:pt idx="1951">
                  <c:v>38.993739128112786</c:v>
                </c:pt>
                <c:pt idx="1952">
                  <c:v>39.014256954192781</c:v>
                </c:pt>
                <c:pt idx="1953">
                  <c:v>39.034778118133787</c:v>
                </c:pt>
                <c:pt idx="1954">
                  <c:v>39.059289932250785</c:v>
                </c:pt>
                <c:pt idx="1955">
                  <c:v>39.079807996752784</c:v>
                </c:pt>
                <c:pt idx="1956">
                  <c:v>39.100302934642784</c:v>
                </c:pt>
                <c:pt idx="1957">
                  <c:v>39.124813079832784</c:v>
                </c:pt>
                <c:pt idx="1958">
                  <c:v>39.145329952242783</c:v>
                </c:pt>
                <c:pt idx="1959">
                  <c:v>39.165815114972787</c:v>
                </c:pt>
                <c:pt idx="1960">
                  <c:v>39.190350055692782</c:v>
                </c:pt>
                <c:pt idx="1961">
                  <c:v>39.210860013962787</c:v>
                </c:pt>
                <c:pt idx="1962">
                  <c:v>39.23135590553278</c:v>
                </c:pt>
                <c:pt idx="1963">
                  <c:v>39.255909919742784</c:v>
                </c:pt>
                <c:pt idx="1964">
                  <c:v>39.276442050932786</c:v>
                </c:pt>
                <c:pt idx="1965">
                  <c:v>39.296752929682782</c:v>
                </c:pt>
                <c:pt idx="1966">
                  <c:v>39.321376085282786</c:v>
                </c:pt>
                <c:pt idx="1967">
                  <c:v>39.341915130612783</c:v>
                </c:pt>
                <c:pt idx="1968">
                  <c:v>39.362464904782783</c:v>
                </c:pt>
                <c:pt idx="1969">
                  <c:v>39.386902093882782</c:v>
                </c:pt>
                <c:pt idx="1970">
                  <c:v>39.407444000242783</c:v>
                </c:pt>
                <c:pt idx="1971">
                  <c:v>39.427937030792783</c:v>
                </c:pt>
                <c:pt idx="1972">
                  <c:v>39.452446937562783</c:v>
                </c:pt>
                <c:pt idx="1973">
                  <c:v>39.473006010052785</c:v>
                </c:pt>
                <c:pt idx="1974">
                  <c:v>39.493530035022786</c:v>
                </c:pt>
                <c:pt idx="1975">
                  <c:v>39.518019914622784</c:v>
                </c:pt>
                <c:pt idx="1976">
                  <c:v>39.538532972332781</c:v>
                </c:pt>
                <c:pt idx="1977">
                  <c:v>39.55903506279278</c:v>
                </c:pt>
                <c:pt idx="1978">
                  <c:v>39.583540916442786</c:v>
                </c:pt>
                <c:pt idx="1979">
                  <c:v>39.604044914242785</c:v>
                </c:pt>
                <c:pt idx="1980">
                  <c:v>39.624553918842786</c:v>
                </c:pt>
                <c:pt idx="1981">
                  <c:v>39.649070024492787</c:v>
                </c:pt>
                <c:pt idx="1982">
                  <c:v>39.669596910472784</c:v>
                </c:pt>
                <c:pt idx="1983">
                  <c:v>39.690112113952786</c:v>
                </c:pt>
                <c:pt idx="1984">
                  <c:v>39.714620113372781</c:v>
                </c:pt>
                <c:pt idx="1985">
                  <c:v>39.735132932662786</c:v>
                </c:pt>
                <c:pt idx="1986">
                  <c:v>39.755650997162782</c:v>
                </c:pt>
                <c:pt idx="1987">
                  <c:v>39.780143976212784</c:v>
                </c:pt>
                <c:pt idx="1988">
                  <c:v>39.800663948062784</c:v>
                </c:pt>
                <c:pt idx="1989">
                  <c:v>39.821145057682784</c:v>
                </c:pt>
                <c:pt idx="1990">
                  <c:v>39.845679998402787</c:v>
                </c:pt>
                <c:pt idx="1991">
                  <c:v>39.86619091034278</c:v>
                </c:pt>
                <c:pt idx="1992">
                  <c:v>39.886699914932784</c:v>
                </c:pt>
                <c:pt idx="1993">
                  <c:v>39.91122603416278</c:v>
                </c:pt>
                <c:pt idx="1994">
                  <c:v>39.93173408508278</c:v>
                </c:pt>
                <c:pt idx="1995">
                  <c:v>39.952240943912784</c:v>
                </c:pt>
                <c:pt idx="1996">
                  <c:v>39.976746082302782</c:v>
                </c:pt>
                <c:pt idx="1997">
                  <c:v>39.99726200103278</c:v>
                </c:pt>
                <c:pt idx="1998">
                  <c:v>40.017765045162783</c:v>
                </c:pt>
                <c:pt idx="1999">
                  <c:v>40.042267084122784</c:v>
                </c:pt>
                <c:pt idx="2000">
                  <c:v>40.062789916992784</c:v>
                </c:pt>
                <c:pt idx="2001">
                  <c:v>40.083288908002785</c:v>
                </c:pt>
                <c:pt idx="2002">
                  <c:v>40.107798099522782</c:v>
                </c:pt>
                <c:pt idx="2003">
                  <c:v>40.128338098522782</c:v>
                </c:pt>
                <c:pt idx="2004">
                  <c:v>40.148840904232785</c:v>
                </c:pt>
                <c:pt idx="2005">
                  <c:v>40.173367977142782</c:v>
                </c:pt>
                <c:pt idx="2006">
                  <c:v>40.193882942202784</c:v>
                </c:pt>
                <c:pt idx="2007">
                  <c:v>40.214370012282785</c:v>
                </c:pt>
                <c:pt idx="2008">
                  <c:v>40.238876104352784</c:v>
                </c:pt>
                <c:pt idx="2009">
                  <c:v>40.259367942812787</c:v>
                </c:pt>
                <c:pt idx="2010">
                  <c:v>40.279915094372782</c:v>
                </c:pt>
                <c:pt idx="2011">
                  <c:v>40.304425954822783</c:v>
                </c:pt>
                <c:pt idx="2012">
                  <c:v>40.324934959412786</c:v>
                </c:pt>
                <c:pt idx="2013">
                  <c:v>40.34551501274278</c:v>
                </c:pt>
                <c:pt idx="2014">
                  <c:v>40.36994409561278</c:v>
                </c:pt>
                <c:pt idx="2015">
                  <c:v>40.390461921692783</c:v>
                </c:pt>
                <c:pt idx="2016">
                  <c:v>40.410967111582785</c:v>
                </c:pt>
                <c:pt idx="2017">
                  <c:v>40.43546009063278</c:v>
                </c:pt>
                <c:pt idx="2018">
                  <c:v>40.455991029742783</c:v>
                </c:pt>
                <c:pt idx="2019">
                  <c:v>40.476495027542782</c:v>
                </c:pt>
                <c:pt idx="2020">
                  <c:v>40.500998020172787</c:v>
                </c:pt>
                <c:pt idx="2021">
                  <c:v>40.521527051922781</c:v>
                </c:pt>
                <c:pt idx="2022">
                  <c:v>40.542032003402781</c:v>
                </c:pt>
                <c:pt idx="2023">
                  <c:v>40.56655406952278</c:v>
                </c:pt>
                <c:pt idx="2024">
                  <c:v>40.587068080902782</c:v>
                </c:pt>
                <c:pt idx="2025">
                  <c:v>40.607531070712781</c:v>
                </c:pt>
                <c:pt idx="2026">
                  <c:v>40.632066011432784</c:v>
                </c:pt>
                <c:pt idx="2027">
                  <c:v>40.652596950532782</c:v>
                </c:pt>
                <c:pt idx="2028">
                  <c:v>40.673070907592781</c:v>
                </c:pt>
                <c:pt idx="2029">
                  <c:v>40.697591066362783</c:v>
                </c:pt>
                <c:pt idx="2030">
                  <c:v>40.71811604500278</c:v>
                </c:pt>
                <c:pt idx="2031">
                  <c:v>40.738621950152783</c:v>
                </c:pt>
                <c:pt idx="2032">
                  <c:v>40.763124942782781</c:v>
                </c:pt>
                <c:pt idx="2033">
                  <c:v>40.783668994902783</c:v>
                </c:pt>
                <c:pt idx="2034">
                  <c:v>40.804137945172783</c:v>
                </c:pt>
                <c:pt idx="2035">
                  <c:v>40.828675031662783</c:v>
                </c:pt>
                <c:pt idx="2036">
                  <c:v>40.849194049832782</c:v>
                </c:pt>
                <c:pt idx="2037">
                  <c:v>40.869713068012786</c:v>
                </c:pt>
                <c:pt idx="2038">
                  <c:v>40.89420509338278</c:v>
                </c:pt>
                <c:pt idx="2039">
                  <c:v>40.914717912672785</c:v>
                </c:pt>
                <c:pt idx="2040">
                  <c:v>40.935218095782787</c:v>
                </c:pt>
                <c:pt idx="2041">
                  <c:v>40.959733963012781</c:v>
                </c:pt>
                <c:pt idx="2042">
                  <c:v>40.980247974392782</c:v>
                </c:pt>
                <c:pt idx="2043">
                  <c:v>41.000760078432783</c:v>
                </c:pt>
                <c:pt idx="2044">
                  <c:v>41.025274991992781</c:v>
                </c:pt>
                <c:pt idx="2045">
                  <c:v>41.045772075652785</c:v>
                </c:pt>
                <c:pt idx="2046">
                  <c:v>41.066314935682783</c:v>
                </c:pt>
                <c:pt idx="2047">
                  <c:v>41.090802907942781</c:v>
                </c:pt>
                <c:pt idx="2048">
                  <c:v>41.111321926112787</c:v>
                </c:pt>
                <c:pt idx="2049">
                  <c:v>41.131819963452784</c:v>
                </c:pt>
                <c:pt idx="2050">
                  <c:v>41.156326055522783</c:v>
                </c:pt>
                <c:pt idx="2051">
                  <c:v>41.176842927932782</c:v>
                </c:pt>
                <c:pt idx="2052">
                  <c:v>41.19734406471278</c:v>
                </c:pt>
                <c:pt idx="2053">
                  <c:v>41.221883058552784</c:v>
                </c:pt>
                <c:pt idx="2054">
                  <c:v>41.242401123042782</c:v>
                </c:pt>
                <c:pt idx="2055">
                  <c:v>41.262892007822785</c:v>
                </c:pt>
                <c:pt idx="2056">
                  <c:v>41.287431001662782</c:v>
                </c:pt>
                <c:pt idx="2057">
                  <c:v>41.307922124862785</c:v>
                </c:pt>
                <c:pt idx="2058">
                  <c:v>41.328455924982784</c:v>
                </c:pt>
                <c:pt idx="2059">
                  <c:v>41.352931022642785</c:v>
                </c:pt>
                <c:pt idx="2060">
                  <c:v>41.373488903042784</c:v>
                </c:pt>
                <c:pt idx="2061">
                  <c:v>41.393969058992781</c:v>
                </c:pt>
                <c:pt idx="2062">
                  <c:v>41.41843700409278</c:v>
                </c:pt>
                <c:pt idx="2063">
                  <c:v>41.438997983932786</c:v>
                </c:pt>
                <c:pt idx="2064">
                  <c:v>41.459513902662785</c:v>
                </c:pt>
                <c:pt idx="2065">
                  <c:v>41.483988046642786</c:v>
                </c:pt>
                <c:pt idx="2066">
                  <c:v>41.504521131512782</c:v>
                </c:pt>
                <c:pt idx="2067">
                  <c:v>41.525041103362781</c:v>
                </c:pt>
                <c:pt idx="2068">
                  <c:v>41.549520015712787</c:v>
                </c:pt>
                <c:pt idx="2069">
                  <c:v>41.570070981982781</c:v>
                </c:pt>
                <c:pt idx="2070">
                  <c:v>41.59056305885278</c:v>
                </c:pt>
                <c:pt idx="2071">
                  <c:v>41.615062952042784</c:v>
                </c:pt>
                <c:pt idx="2072">
                  <c:v>41.635586977002781</c:v>
                </c:pt>
                <c:pt idx="2073">
                  <c:v>41.656116962432783</c:v>
                </c:pt>
                <c:pt idx="2074">
                  <c:v>41.680612087252783</c:v>
                </c:pt>
                <c:pt idx="2075">
                  <c:v>41.701122045512783</c:v>
                </c:pt>
                <c:pt idx="2076">
                  <c:v>41.721652030942785</c:v>
                </c:pt>
                <c:pt idx="2077">
                  <c:v>41.746135950092786</c:v>
                </c:pt>
                <c:pt idx="2078">
                  <c:v>41.766633033752782</c:v>
                </c:pt>
                <c:pt idx="2079">
                  <c:v>41.787149906162782</c:v>
                </c:pt>
                <c:pt idx="2080">
                  <c:v>41.811661958692781</c:v>
                </c:pt>
                <c:pt idx="2081">
                  <c:v>41.832173109052782</c:v>
                </c:pt>
                <c:pt idx="2082">
                  <c:v>41.852716922762781</c:v>
                </c:pt>
                <c:pt idx="2083">
                  <c:v>41.877208948132782</c:v>
                </c:pt>
                <c:pt idx="2084">
                  <c:v>41.897731065752787</c:v>
                </c:pt>
                <c:pt idx="2085">
                  <c:v>41.918247938152781</c:v>
                </c:pt>
                <c:pt idx="2086">
                  <c:v>41.942737102512787</c:v>
                </c:pt>
                <c:pt idx="2087">
                  <c:v>41.963249921802785</c:v>
                </c:pt>
                <c:pt idx="2088">
                  <c:v>41.983752965922783</c:v>
                </c:pt>
                <c:pt idx="2089">
                  <c:v>42.008275032042782</c:v>
                </c:pt>
                <c:pt idx="2090">
                  <c:v>42.028774023052783</c:v>
                </c:pt>
                <c:pt idx="2091">
                  <c:v>42.049293041232787</c:v>
                </c:pt>
                <c:pt idx="2092">
                  <c:v>42.073786020282782</c:v>
                </c:pt>
                <c:pt idx="2093">
                  <c:v>42.094299077982782</c:v>
                </c:pt>
                <c:pt idx="2094">
                  <c:v>42.114843130112781</c:v>
                </c:pt>
                <c:pt idx="2095">
                  <c:v>42.139336109162784</c:v>
                </c:pt>
                <c:pt idx="2096">
                  <c:v>42.159863948822782</c:v>
                </c:pt>
                <c:pt idx="2097">
                  <c:v>42.180372953412785</c:v>
                </c:pt>
                <c:pt idx="2098">
                  <c:v>42.204751014712784</c:v>
                </c:pt>
                <c:pt idx="2099">
                  <c:v>42.225322008132785</c:v>
                </c:pt>
                <c:pt idx="2100">
                  <c:v>42.245769023892784</c:v>
                </c:pt>
                <c:pt idx="2101">
                  <c:v>42.270453929902786</c:v>
                </c:pt>
                <c:pt idx="2102">
                  <c:v>42.290899991992781</c:v>
                </c:pt>
                <c:pt idx="2103">
                  <c:v>42.311450004572784</c:v>
                </c:pt>
                <c:pt idx="2104">
                  <c:v>42.335915088652783</c:v>
                </c:pt>
                <c:pt idx="2105">
                  <c:v>42.356456995012785</c:v>
                </c:pt>
                <c:pt idx="2106">
                  <c:v>42.376971006392786</c:v>
                </c:pt>
                <c:pt idx="2107">
                  <c:v>42.401484012602786</c:v>
                </c:pt>
                <c:pt idx="2108">
                  <c:v>42.421961069102785</c:v>
                </c:pt>
                <c:pt idx="2109">
                  <c:v>42.442537069322782</c:v>
                </c:pt>
                <c:pt idx="2110">
                  <c:v>42.466985940932787</c:v>
                </c:pt>
                <c:pt idx="2111">
                  <c:v>42.487518072132787</c:v>
                </c:pt>
                <c:pt idx="2112">
                  <c:v>42.508047103882781</c:v>
                </c:pt>
                <c:pt idx="2113">
                  <c:v>42.532540082932783</c:v>
                </c:pt>
                <c:pt idx="2114">
                  <c:v>42.553031921382782</c:v>
                </c:pt>
                <c:pt idx="2115">
                  <c:v>42.573573112482784</c:v>
                </c:pt>
                <c:pt idx="2116">
                  <c:v>42.598065137862783</c:v>
                </c:pt>
                <c:pt idx="2117">
                  <c:v>42.618582963942785</c:v>
                </c:pt>
                <c:pt idx="2118">
                  <c:v>42.639120101932782</c:v>
                </c:pt>
                <c:pt idx="2119">
                  <c:v>42.663594961162786</c:v>
                </c:pt>
                <c:pt idx="2120">
                  <c:v>42.68410611152278</c:v>
                </c:pt>
                <c:pt idx="2121">
                  <c:v>42.704608917232783</c:v>
                </c:pt>
                <c:pt idx="2122">
                  <c:v>42.729125022892781</c:v>
                </c:pt>
                <c:pt idx="2123">
                  <c:v>42.749644994732783</c:v>
                </c:pt>
                <c:pt idx="2124">
                  <c:v>42.770159959792785</c:v>
                </c:pt>
                <c:pt idx="2125">
                  <c:v>42.794647932052783</c:v>
                </c:pt>
                <c:pt idx="2126">
                  <c:v>42.815181016922786</c:v>
                </c:pt>
                <c:pt idx="2127">
                  <c:v>42.835701942442782</c:v>
                </c:pt>
                <c:pt idx="2128">
                  <c:v>42.860188007352782</c:v>
                </c:pt>
                <c:pt idx="2129">
                  <c:v>42.880736112592786</c:v>
                </c:pt>
                <c:pt idx="2130">
                  <c:v>42.901232004162786</c:v>
                </c:pt>
                <c:pt idx="2131">
                  <c:v>42.925698995592782</c:v>
                </c:pt>
                <c:pt idx="2132">
                  <c:v>42.946259021762785</c:v>
                </c:pt>
                <c:pt idx="2133">
                  <c:v>42.966778993602787</c:v>
                </c:pt>
                <c:pt idx="2134">
                  <c:v>42.991271018982786</c:v>
                </c:pt>
                <c:pt idx="2135">
                  <c:v>43.01181197166278</c:v>
                </c:pt>
                <c:pt idx="2136">
                  <c:v>43.032303094862783</c:v>
                </c:pt>
                <c:pt idx="2137">
                  <c:v>43.056773900982783</c:v>
                </c:pt>
                <c:pt idx="2138">
                  <c:v>43.077336072922783</c:v>
                </c:pt>
                <c:pt idx="2139">
                  <c:v>43.95047020912169</c:v>
                </c:pt>
                <c:pt idx="2140">
                  <c:v>43.951042175292955</c:v>
                </c:pt>
                <c:pt idx="2141">
                  <c:v>43.951523065567002</c:v>
                </c:pt>
                <c:pt idx="2142">
                  <c:v>43.951955080032334</c:v>
                </c:pt>
                <c:pt idx="2143">
                  <c:v>43.952396154403672</c:v>
                </c:pt>
                <c:pt idx="2144">
                  <c:v>43.952814102172844</c:v>
                </c:pt>
                <c:pt idx="2145">
                  <c:v>43.953234195709214</c:v>
                </c:pt>
                <c:pt idx="2146">
                  <c:v>43.953652143478379</c:v>
                </c:pt>
                <c:pt idx="2147">
                  <c:v>43.9540660381317</c:v>
                </c:pt>
                <c:pt idx="2148">
                  <c:v>43.954481124877908</c:v>
                </c:pt>
                <c:pt idx="2149">
                  <c:v>43.954898118972764</c:v>
                </c:pt>
                <c:pt idx="2150">
                  <c:v>43.955316066741929</c:v>
                </c:pt>
                <c:pt idx="2151">
                  <c:v>43.955420017242425</c:v>
                </c:pt>
                <c:pt idx="2152">
                  <c:v>43.955495119094834</c:v>
                </c:pt>
                <c:pt idx="2153">
                  <c:v>43.955569028854349</c:v>
                </c:pt>
                <c:pt idx="2154">
                  <c:v>43.955643177032449</c:v>
                </c:pt>
                <c:pt idx="2155">
                  <c:v>43.955717086791985</c:v>
                </c:pt>
                <c:pt idx="2156">
                  <c:v>43.955792188644395</c:v>
                </c:pt>
                <c:pt idx="2157">
                  <c:v>43.955866098403909</c:v>
                </c:pt>
                <c:pt idx="2158">
                  <c:v>43.955940008163445</c:v>
                </c:pt>
                <c:pt idx="2159">
                  <c:v>43.956014156341539</c:v>
                </c:pt>
                <c:pt idx="2160">
                  <c:v>43.95608806610106</c:v>
                </c:pt>
                <c:pt idx="2161">
                  <c:v>43.956162214279161</c:v>
                </c:pt>
                <c:pt idx="2162">
                  <c:v>43.956236124038682</c:v>
                </c:pt>
                <c:pt idx="2163">
                  <c:v>43.956310033798204</c:v>
                </c:pt>
                <c:pt idx="2164">
                  <c:v>43.956385135650621</c:v>
                </c:pt>
                <c:pt idx="2165">
                  <c:v>43.956480026245103</c:v>
                </c:pt>
                <c:pt idx="2166">
                  <c:v>43.95655512809752</c:v>
                </c:pt>
                <c:pt idx="2167">
                  <c:v>43.956629991531365</c:v>
                </c:pt>
                <c:pt idx="2168">
                  <c:v>43.956704139709458</c:v>
                </c:pt>
                <c:pt idx="2169">
                  <c:v>43.95677804946898</c:v>
                </c:pt>
                <c:pt idx="2170">
                  <c:v>43.956853151321404</c:v>
                </c:pt>
                <c:pt idx="2171">
                  <c:v>43.956927061080918</c:v>
                </c:pt>
                <c:pt idx="2172">
                  <c:v>43.957002162933328</c:v>
                </c:pt>
                <c:pt idx="2173">
                  <c:v>43.957077026367173</c:v>
                </c:pt>
                <c:pt idx="2174">
                  <c:v>43.95715212821959</c:v>
                </c:pt>
                <c:pt idx="2175">
                  <c:v>43.957226991653428</c:v>
                </c:pt>
                <c:pt idx="2176">
                  <c:v>43.957302093505845</c:v>
                </c:pt>
                <c:pt idx="2177">
                  <c:v>43.957378149032579</c:v>
                </c:pt>
                <c:pt idx="2178">
                  <c:v>43.957453012466409</c:v>
                </c:pt>
                <c:pt idx="2179">
                  <c:v>43.964174032211304</c:v>
                </c:pt>
                <c:pt idx="2180">
                  <c:v>43.984717130661004</c:v>
                </c:pt>
                <c:pt idx="2181">
                  <c:v>44.005203008651705</c:v>
                </c:pt>
                <c:pt idx="2182">
                  <c:v>44.029697179794304</c:v>
                </c:pt>
                <c:pt idx="2183">
                  <c:v>44.050255060195703</c:v>
                </c:pt>
                <c:pt idx="2184">
                  <c:v>44.070743083953701</c:v>
                </c:pt>
                <c:pt idx="2185">
                  <c:v>44.095249176025703</c:v>
                </c:pt>
                <c:pt idx="2186">
                  <c:v>44.115801095962702</c:v>
                </c:pt>
                <c:pt idx="2187">
                  <c:v>44.136262178420701</c:v>
                </c:pt>
                <c:pt idx="2188">
                  <c:v>44.160772085189699</c:v>
                </c:pt>
                <c:pt idx="2189">
                  <c:v>44.1813051700587</c:v>
                </c:pt>
                <c:pt idx="2190">
                  <c:v>44.201814174651702</c:v>
                </c:pt>
                <c:pt idx="2191">
                  <c:v>44.226303100585703</c:v>
                </c:pt>
                <c:pt idx="2192">
                  <c:v>44.246828079223704</c:v>
                </c:pt>
                <c:pt idx="2193">
                  <c:v>44.267377138137704</c:v>
                </c:pt>
                <c:pt idx="2194">
                  <c:v>44.291846036910698</c:v>
                </c:pt>
                <c:pt idx="2195">
                  <c:v>44.312438011169704</c:v>
                </c:pt>
                <c:pt idx="2196">
                  <c:v>44.332883119582704</c:v>
                </c:pt>
                <c:pt idx="2197">
                  <c:v>44.357359170913703</c:v>
                </c:pt>
                <c:pt idx="2198">
                  <c:v>44.377911090850702</c:v>
                </c:pt>
                <c:pt idx="2199">
                  <c:v>44.398455142974704</c:v>
                </c:pt>
                <c:pt idx="2200">
                  <c:v>44.422907114028703</c:v>
                </c:pt>
                <c:pt idx="2201">
                  <c:v>44.443450212478702</c:v>
                </c:pt>
                <c:pt idx="2202">
                  <c:v>44.463957071304705</c:v>
                </c:pt>
                <c:pt idx="2203">
                  <c:v>44.488409042358704</c:v>
                </c:pt>
                <c:pt idx="2204">
                  <c:v>44.508991003036705</c:v>
                </c:pt>
                <c:pt idx="2205">
                  <c:v>44.529481172561702</c:v>
                </c:pt>
                <c:pt idx="2206">
                  <c:v>44.553977012634704</c:v>
                </c:pt>
                <c:pt idx="2207">
                  <c:v>44.574501037597699</c:v>
                </c:pt>
                <c:pt idx="2208">
                  <c:v>44.595004081725705</c:v>
                </c:pt>
                <c:pt idx="2209">
                  <c:v>44.619464159011699</c:v>
                </c:pt>
                <c:pt idx="2210">
                  <c:v>44.640057086944701</c:v>
                </c:pt>
                <c:pt idx="2211">
                  <c:v>44.660529136657701</c:v>
                </c:pt>
                <c:pt idx="2212">
                  <c:v>44.685018062591702</c:v>
                </c:pt>
                <c:pt idx="2213">
                  <c:v>44.705566167831705</c:v>
                </c:pt>
                <c:pt idx="2214">
                  <c:v>44.726119995116704</c:v>
                </c:pt>
                <c:pt idx="2215">
                  <c:v>44.750565052032698</c:v>
                </c:pt>
                <c:pt idx="2216">
                  <c:v>44.771114110946705</c:v>
                </c:pt>
                <c:pt idx="2217">
                  <c:v>44.791620016097703</c:v>
                </c:pt>
                <c:pt idx="2218">
                  <c:v>44.8161010742187</c:v>
                </c:pt>
                <c:pt idx="2219">
                  <c:v>44.836638212203702</c:v>
                </c:pt>
                <c:pt idx="2220">
                  <c:v>44.857140064239701</c:v>
                </c:pt>
                <c:pt idx="2221">
                  <c:v>44.881621122360698</c:v>
                </c:pt>
                <c:pt idx="2222">
                  <c:v>44.902185201644699</c:v>
                </c:pt>
                <c:pt idx="2223">
                  <c:v>44.9226970672607</c:v>
                </c:pt>
                <c:pt idx="2224">
                  <c:v>44.947199106216701</c:v>
                </c:pt>
                <c:pt idx="2225">
                  <c:v>44.967709064483699</c:v>
                </c:pt>
                <c:pt idx="2226">
                  <c:v>44.9882202148437</c:v>
                </c:pt>
                <c:pt idx="2227">
                  <c:v>45.012723207473698</c:v>
                </c:pt>
                <c:pt idx="2228">
                  <c:v>45.033243179323705</c:v>
                </c:pt>
                <c:pt idx="2229">
                  <c:v>45.053735017773704</c:v>
                </c:pt>
                <c:pt idx="2230">
                  <c:v>45.0782730579337</c:v>
                </c:pt>
                <c:pt idx="2231">
                  <c:v>45.0987691879237</c:v>
                </c:pt>
                <c:pt idx="2232">
                  <c:v>45.119261026383704</c:v>
                </c:pt>
                <c:pt idx="2233">
                  <c:v>45.143792152403705</c:v>
                </c:pt>
                <c:pt idx="2234">
                  <c:v>45.164312124253705</c:v>
                </c:pt>
                <c:pt idx="2235">
                  <c:v>45.1848421096837</c:v>
                </c:pt>
                <c:pt idx="2236">
                  <c:v>45.209351062773699</c:v>
                </c:pt>
                <c:pt idx="2237">
                  <c:v>45.229845046993702</c:v>
                </c:pt>
                <c:pt idx="2238">
                  <c:v>45.250338077543702</c:v>
                </c:pt>
                <c:pt idx="2239">
                  <c:v>45.274869203563703</c:v>
                </c:pt>
                <c:pt idx="2240">
                  <c:v>45.295397996903702</c:v>
                </c:pt>
                <c:pt idx="2241">
                  <c:v>45.315864086153702</c:v>
                </c:pt>
                <c:pt idx="2242">
                  <c:v>45.3404231071437</c:v>
                </c:pt>
                <c:pt idx="2243">
                  <c:v>45.360967159273699</c:v>
                </c:pt>
                <c:pt idx="2244">
                  <c:v>45.381458044053701</c:v>
                </c:pt>
                <c:pt idx="2245">
                  <c:v>45.405947208403703</c:v>
                </c:pt>
                <c:pt idx="2246">
                  <c:v>45.426425218583702</c:v>
                </c:pt>
                <c:pt idx="2247">
                  <c:v>45.446914196013701</c:v>
                </c:pt>
                <c:pt idx="2248">
                  <c:v>45.471468210223705</c:v>
                </c:pt>
                <c:pt idx="2249">
                  <c:v>45.491947174073701</c:v>
                </c:pt>
                <c:pt idx="2250">
                  <c:v>45.512444019313705</c:v>
                </c:pt>
                <c:pt idx="2251">
                  <c:v>45.536975145343703</c:v>
                </c:pt>
                <c:pt idx="2252">
                  <c:v>45.557479143143702</c:v>
                </c:pt>
                <c:pt idx="2253">
                  <c:v>45.577975988383699</c:v>
                </c:pt>
                <c:pt idx="2254">
                  <c:v>45.602533102033703</c:v>
                </c:pt>
                <c:pt idx="2255">
                  <c:v>45.623047113413705</c:v>
                </c:pt>
                <c:pt idx="2256">
                  <c:v>45.643515110013702</c:v>
                </c:pt>
                <c:pt idx="2257">
                  <c:v>45.668052196503702</c:v>
                </c:pt>
                <c:pt idx="2258">
                  <c:v>45.688551187513703</c:v>
                </c:pt>
                <c:pt idx="2259">
                  <c:v>45.7090730667137</c:v>
                </c:pt>
                <c:pt idx="2260">
                  <c:v>45.733576059343704</c:v>
                </c:pt>
                <c:pt idx="2261">
                  <c:v>45.754076004023702</c:v>
                </c:pt>
                <c:pt idx="2262">
                  <c:v>45.774573087693703</c:v>
                </c:pt>
                <c:pt idx="2263">
                  <c:v>45.799108028413698</c:v>
                </c:pt>
                <c:pt idx="2264">
                  <c:v>45.819660186763699</c:v>
                </c:pt>
                <c:pt idx="2265">
                  <c:v>45.8401420116437</c:v>
                </c:pt>
                <c:pt idx="2266">
                  <c:v>45.864673137663701</c:v>
                </c:pt>
                <c:pt idx="2267">
                  <c:v>45.885174036023699</c:v>
                </c:pt>
                <c:pt idx="2268">
                  <c:v>45.905699014663703</c:v>
                </c:pt>
                <c:pt idx="2269">
                  <c:v>45.9301981925937</c:v>
                </c:pt>
                <c:pt idx="2270">
                  <c:v>45.950703144073699</c:v>
                </c:pt>
                <c:pt idx="2271">
                  <c:v>45.971192121503705</c:v>
                </c:pt>
                <c:pt idx="2272">
                  <c:v>45.9957242012037</c:v>
                </c:pt>
                <c:pt idx="2273">
                  <c:v>46.016236066813704</c:v>
                </c:pt>
                <c:pt idx="2274">
                  <c:v>46.0367841720537</c:v>
                </c:pt>
                <c:pt idx="2275">
                  <c:v>46.061277151103702</c:v>
                </c:pt>
                <c:pt idx="2276">
                  <c:v>46.081772089003699</c:v>
                </c:pt>
                <c:pt idx="2277">
                  <c:v>46.102271080013701</c:v>
                </c:pt>
                <c:pt idx="2278">
                  <c:v>46.126799106593701</c:v>
                </c:pt>
                <c:pt idx="2279">
                  <c:v>46.147296190263702</c:v>
                </c:pt>
                <c:pt idx="2280">
                  <c:v>46.167796134953704</c:v>
                </c:pt>
                <c:pt idx="2281">
                  <c:v>46.192327022553698</c:v>
                </c:pt>
                <c:pt idx="2282">
                  <c:v>46.212825059893703</c:v>
                </c:pt>
                <c:pt idx="2283">
                  <c:v>46.233344078063702</c:v>
                </c:pt>
                <c:pt idx="2284">
                  <c:v>46.257848024363703</c:v>
                </c:pt>
                <c:pt idx="2285">
                  <c:v>46.278386116023704</c:v>
                </c:pt>
                <c:pt idx="2286">
                  <c:v>46.298858165743702</c:v>
                </c:pt>
                <c:pt idx="2287">
                  <c:v>46.323442220683702</c:v>
                </c:pt>
                <c:pt idx="2288">
                  <c:v>46.343905210493702</c:v>
                </c:pt>
                <c:pt idx="2289">
                  <c:v>46.364497184753702</c:v>
                </c:pt>
                <c:pt idx="2290">
                  <c:v>46.3889310359937</c:v>
                </c:pt>
                <c:pt idx="2291">
                  <c:v>46.4094541072837</c:v>
                </c:pt>
                <c:pt idx="2292">
                  <c:v>46.429953098293701</c:v>
                </c:pt>
                <c:pt idx="2293">
                  <c:v>46.4544591903637</c:v>
                </c:pt>
                <c:pt idx="2294">
                  <c:v>46.474981069563704</c:v>
                </c:pt>
                <c:pt idx="2295">
                  <c:v>46.495485067363703</c:v>
                </c:pt>
                <c:pt idx="2296">
                  <c:v>46.520002126693704</c:v>
                </c:pt>
                <c:pt idx="2297">
                  <c:v>46.540499210353701</c:v>
                </c:pt>
                <c:pt idx="2298">
                  <c:v>46.560997009273699</c:v>
                </c:pt>
                <c:pt idx="2299">
                  <c:v>46.585527181623704</c:v>
                </c:pt>
                <c:pt idx="2300">
                  <c:v>46.606028079983702</c:v>
                </c:pt>
                <c:pt idx="2301">
                  <c:v>46.626520156863705</c:v>
                </c:pt>
                <c:pt idx="2302">
                  <c:v>46.651053190233704</c:v>
                </c:pt>
                <c:pt idx="2303">
                  <c:v>46.671585083003698</c:v>
                </c:pt>
                <c:pt idx="2304">
                  <c:v>46.692071199413704</c:v>
                </c:pt>
                <c:pt idx="2305">
                  <c:v>46.716606140133699</c:v>
                </c:pt>
                <c:pt idx="2306">
                  <c:v>46.737090110783704</c:v>
                </c:pt>
                <c:pt idx="2307">
                  <c:v>46.757600069043704</c:v>
                </c:pt>
                <c:pt idx="2308">
                  <c:v>46.782130002973702</c:v>
                </c:pt>
                <c:pt idx="2309">
                  <c:v>46.802642107013703</c:v>
                </c:pt>
                <c:pt idx="2310">
                  <c:v>46.823122024533703</c:v>
                </c:pt>
                <c:pt idx="2311">
                  <c:v>46.847662210463703</c:v>
                </c:pt>
                <c:pt idx="2312">
                  <c:v>46.868160009383701</c:v>
                </c:pt>
                <c:pt idx="2313">
                  <c:v>46.892674207683704</c:v>
                </c:pt>
                <c:pt idx="2314">
                  <c:v>46.913203001023703</c:v>
                </c:pt>
                <c:pt idx="2315">
                  <c:v>46.933699131013704</c:v>
                </c:pt>
                <c:pt idx="2316">
                  <c:v>46.958229064943701</c:v>
                </c:pt>
                <c:pt idx="2317">
                  <c:v>46.9787302017237</c:v>
                </c:pt>
                <c:pt idx="2318">
                  <c:v>46.999234199523698</c:v>
                </c:pt>
                <c:pt idx="2319">
                  <c:v>47.0236961841537</c:v>
                </c:pt>
                <c:pt idx="2320">
                  <c:v>47.044214010233702</c:v>
                </c:pt>
                <c:pt idx="2321">
                  <c:v>47.0647151470137</c:v>
                </c:pt>
                <c:pt idx="2322">
                  <c:v>47.089223146433703</c:v>
                </c:pt>
                <c:pt idx="2323">
                  <c:v>47.109736204143701</c:v>
                </c:pt>
                <c:pt idx="2324">
                  <c:v>47.130259037013701</c:v>
                </c:pt>
                <c:pt idx="2325">
                  <c:v>47.154772996903702</c:v>
                </c:pt>
                <c:pt idx="2326">
                  <c:v>47.175283193583702</c:v>
                </c:pt>
                <c:pt idx="2327">
                  <c:v>47.195787191393698</c:v>
                </c:pt>
                <c:pt idx="2328">
                  <c:v>47.2203481197337</c:v>
                </c:pt>
                <c:pt idx="2329">
                  <c:v>47.240812063213703</c:v>
                </c:pt>
                <c:pt idx="2330">
                  <c:v>47.261356115343702</c:v>
                </c:pt>
                <c:pt idx="2331">
                  <c:v>47.285868167873701</c:v>
                </c:pt>
                <c:pt idx="2332">
                  <c:v>47.306429147723705</c:v>
                </c:pt>
                <c:pt idx="2333">
                  <c:v>47.326924085613705</c:v>
                </c:pt>
                <c:pt idx="2334">
                  <c:v>47.351396083833698</c:v>
                </c:pt>
                <c:pt idx="2335">
                  <c:v>47.371947050093702</c:v>
                </c:pt>
                <c:pt idx="2336">
                  <c:v>47.392474174503704</c:v>
                </c:pt>
                <c:pt idx="2337">
                  <c:v>47.416949033733701</c:v>
                </c:pt>
                <c:pt idx="2338">
                  <c:v>47.437458038333702</c:v>
                </c:pt>
                <c:pt idx="2339">
                  <c:v>47.457979202273705</c:v>
                </c:pt>
                <c:pt idx="2340">
                  <c:v>47.482467174533703</c:v>
                </c:pt>
                <c:pt idx="2341">
                  <c:v>47.502983093263701</c:v>
                </c:pt>
                <c:pt idx="2342">
                  <c:v>47.523483991623699</c:v>
                </c:pt>
                <c:pt idx="2343">
                  <c:v>47.548010110853703</c:v>
                </c:pt>
                <c:pt idx="2344">
                  <c:v>47.568536996843704</c:v>
                </c:pt>
                <c:pt idx="2345">
                  <c:v>47.589031219483701</c:v>
                </c:pt>
                <c:pt idx="2346">
                  <c:v>47.613560199733705</c:v>
                </c:pt>
                <c:pt idx="2347">
                  <c:v>47.634062051773704</c:v>
                </c:pt>
                <c:pt idx="2348">
                  <c:v>47.654563188553702</c:v>
                </c:pt>
                <c:pt idx="2349">
                  <c:v>47.6790840625737</c:v>
                </c:pt>
                <c:pt idx="2350">
                  <c:v>47.699592113493701</c:v>
                </c:pt>
                <c:pt idx="2351">
                  <c:v>47.720077037813702</c:v>
                </c:pt>
                <c:pt idx="2352">
                  <c:v>47.744611024853704</c:v>
                </c:pt>
                <c:pt idx="2353">
                  <c:v>47.7651150226637</c:v>
                </c:pt>
                <c:pt idx="2354">
                  <c:v>47.785638093943703</c:v>
                </c:pt>
                <c:pt idx="2355">
                  <c:v>47.810142993923705</c:v>
                </c:pt>
                <c:pt idx="2356">
                  <c:v>47.830678224563698</c:v>
                </c:pt>
                <c:pt idx="2357">
                  <c:v>47.851165056223699</c:v>
                </c:pt>
                <c:pt idx="2358">
                  <c:v>47.875674009323703</c:v>
                </c:pt>
                <c:pt idx="2359">
                  <c:v>47.896203041073704</c:v>
                </c:pt>
                <c:pt idx="2360">
                  <c:v>47.916690111163703</c:v>
                </c:pt>
                <c:pt idx="2361">
                  <c:v>47.941211223603702</c:v>
                </c:pt>
                <c:pt idx="2362">
                  <c:v>47.961730003353701</c:v>
                </c:pt>
                <c:pt idx="2363">
                  <c:v>47.982211112973701</c:v>
                </c:pt>
                <c:pt idx="2364">
                  <c:v>48.006723165513705</c:v>
                </c:pt>
                <c:pt idx="2365">
                  <c:v>48.027261018753705</c:v>
                </c:pt>
                <c:pt idx="2366">
                  <c:v>48.047761201853703</c:v>
                </c:pt>
                <c:pt idx="2367">
                  <c:v>48.072279214863698</c:v>
                </c:pt>
                <c:pt idx="2368">
                  <c:v>48.092788219453702</c:v>
                </c:pt>
                <c:pt idx="2369">
                  <c:v>48.1132891178137</c:v>
                </c:pt>
                <c:pt idx="2370">
                  <c:v>48.137823104853702</c:v>
                </c:pt>
                <c:pt idx="2371">
                  <c:v>48.158311128613704</c:v>
                </c:pt>
                <c:pt idx="2372">
                  <c:v>48.178827047343702</c:v>
                </c:pt>
                <c:pt idx="2373">
                  <c:v>48.203318119053705</c:v>
                </c:pt>
                <c:pt idx="2374">
                  <c:v>48.223874092103699</c:v>
                </c:pt>
                <c:pt idx="2375">
                  <c:v>48.244383096693703</c:v>
                </c:pt>
                <c:pt idx="2376">
                  <c:v>48.2688951492337</c:v>
                </c:pt>
                <c:pt idx="2377">
                  <c:v>48.289439201353701</c:v>
                </c:pt>
                <c:pt idx="2378">
                  <c:v>48.309893131253702</c:v>
                </c:pt>
                <c:pt idx="2379">
                  <c:v>48.334415197373701</c:v>
                </c:pt>
                <c:pt idx="2380">
                  <c:v>48.3549191951737</c:v>
                </c:pt>
                <c:pt idx="2381">
                  <c:v>48.375457048413701</c:v>
                </c:pt>
                <c:pt idx="2382">
                  <c:v>48.399934053423699</c:v>
                </c:pt>
                <c:pt idx="2383">
                  <c:v>48.420444011683699</c:v>
                </c:pt>
                <c:pt idx="2384">
                  <c:v>48.4409670829737</c:v>
                </c:pt>
                <c:pt idx="2385">
                  <c:v>48.465454101563701</c:v>
                </c:pt>
                <c:pt idx="2386">
                  <c:v>48.486002206803704</c:v>
                </c:pt>
                <c:pt idx="2387">
                  <c:v>48.506494998933704</c:v>
                </c:pt>
                <c:pt idx="2388">
                  <c:v>48.531007051463703</c:v>
                </c:pt>
                <c:pt idx="2389">
                  <c:v>48.5515291690837</c:v>
                </c:pt>
                <c:pt idx="2390">
                  <c:v>48.572020053863703</c:v>
                </c:pt>
                <c:pt idx="2391">
                  <c:v>48.596531152723699</c:v>
                </c:pt>
                <c:pt idx="2392">
                  <c:v>48.617058038713701</c:v>
                </c:pt>
                <c:pt idx="2393">
                  <c:v>48.637544155123699</c:v>
                </c:pt>
                <c:pt idx="2394">
                  <c:v>48.662055015563702</c:v>
                </c:pt>
                <c:pt idx="2395">
                  <c:v>48.682606220243699</c:v>
                </c:pt>
                <c:pt idx="2396">
                  <c:v>48.703094005583701</c:v>
                </c:pt>
                <c:pt idx="2397">
                  <c:v>48.727609157563705</c:v>
                </c:pt>
                <c:pt idx="2398">
                  <c:v>48.7481241226237</c:v>
                </c:pt>
                <c:pt idx="2399">
                  <c:v>48.768623113633701</c:v>
                </c:pt>
                <c:pt idx="2400">
                  <c:v>48.793130159373703</c:v>
                </c:pt>
                <c:pt idx="2401">
                  <c:v>48.813650131223703</c:v>
                </c:pt>
                <c:pt idx="2402">
                  <c:v>48.834159135813699</c:v>
                </c:pt>
                <c:pt idx="2403">
                  <c:v>48.858642101283699</c:v>
                </c:pt>
                <c:pt idx="2404">
                  <c:v>48.8791952133137</c:v>
                </c:pt>
                <c:pt idx="2405">
                  <c:v>48.899716138843701</c:v>
                </c:pt>
                <c:pt idx="2406">
                  <c:v>48.924224138263703</c:v>
                </c:pt>
                <c:pt idx="2407">
                  <c:v>48.944720029833704</c:v>
                </c:pt>
                <c:pt idx="2408">
                  <c:v>48.965174198153704</c:v>
                </c:pt>
                <c:pt idx="2409">
                  <c:v>49.750463962554917</c:v>
                </c:pt>
                <c:pt idx="2410">
                  <c:v>49.750931978225694</c:v>
                </c:pt>
                <c:pt idx="2411">
                  <c:v>49.751359939575188</c:v>
                </c:pt>
                <c:pt idx="2412">
                  <c:v>49.751783132553086</c:v>
                </c:pt>
                <c:pt idx="2413">
                  <c:v>49.752202987670884</c:v>
                </c:pt>
                <c:pt idx="2414">
                  <c:v>49.752624988555894</c:v>
                </c:pt>
                <c:pt idx="2415">
                  <c:v>49.753041982650743</c:v>
                </c:pt>
                <c:pt idx="2416">
                  <c:v>49.753498077392564</c:v>
                </c:pt>
                <c:pt idx="2417">
                  <c:v>49.753998994827256</c:v>
                </c:pt>
                <c:pt idx="2418">
                  <c:v>49.754430055618279</c:v>
                </c:pt>
                <c:pt idx="2419">
                  <c:v>49.754848957061753</c:v>
                </c:pt>
                <c:pt idx="2420">
                  <c:v>49.755265951156609</c:v>
                </c:pt>
                <c:pt idx="2421">
                  <c:v>49.755414962768533</c:v>
                </c:pt>
                <c:pt idx="2422">
                  <c:v>49.755490064620957</c:v>
                </c:pt>
                <c:pt idx="2423">
                  <c:v>49.755565166473374</c:v>
                </c:pt>
                <c:pt idx="2424">
                  <c:v>49.755640029907212</c:v>
                </c:pt>
                <c:pt idx="2425">
                  <c:v>49.755715131759629</c:v>
                </c:pt>
                <c:pt idx="2426">
                  <c:v>49.755789041519158</c:v>
                </c:pt>
                <c:pt idx="2427">
                  <c:v>49.755864143371568</c:v>
                </c:pt>
                <c:pt idx="2428">
                  <c:v>49.755939006805406</c:v>
                </c:pt>
                <c:pt idx="2429">
                  <c:v>49.756014108657823</c:v>
                </c:pt>
                <c:pt idx="2430">
                  <c:v>49.756088972091653</c:v>
                </c:pt>
                <c:pt idx="2431">
                  <c:v>49.756163120269768</c:v>
                </c:pt>
                <c:pt idx="2432">
                  <c:v>49.756237030029283</c:v>
                </c:pt>
                <c:pt idx="2433">
                  <c:v>49.756312131881693</c:v>
                </c:pt>
                <c:pt idx="2434">
                  <c:v>49.756386041641228</c:v>
                </c:pt>
                <c:pt idx="2435">
                  <c:v>49.756461143493638</c:v>
                </c:pt>
                <c:pt idx="2436">
                  <c:v>49.756536006927476</c:v>
                </c:pt>
                <c:pt idx="2437">
                  <c:v>49.756611108779893</c:v>
                </c:pt>
                <c:pt idx="2438">
                  <c:v>49.756685972213738</c:v>
                </c:pt>
                <c:pt idx="2439">
                  <c:v>49.756760120391839</c:v>
                </c:pt>
                <c:pt idx="2440">
                  <c:v>49.756835937499986</c:v>
                </c:pt>
                <c:pt idx="2441">
                  <c:v>49.756911993026719</c:v>
                </c:pt>
                <c:pt idx="2442">
                  <c:v>49.757004976272569</c:v>
                </c:pt>
                <c:pt idx="2443">
                  <c:v>49.757081031799309</c:v>
                </c:pt>
                <c:pt idx="2444">
                  <c:v>49.757156133651719</c:v>
                </c:pt>
                <c:pt idx="2445">
                  <c:v>49.757231950759873</c:v>
                </c:pt>
                <c:pt idx="2446">
                  <c:v>49.774629116058286</c:v>
                </c:pt>
                <c:pt idx="2447">
                  <c:v>49.795150995254488</c:v>
                </c:pt>
                <c:pt idx="2448">
                  <c:v>49.819638013839686</c:v>
                </c:pt>
                <c:pt idx="2449">
                  <c:v>49.840177059173584</c:v>
                </c:pt>
                <c:pt idx="2450">
                  <c:v>49.860644102096984</c:v>
                </c:pt>
                <c:pt idx="2451">
                  <c:v>49.885153055190983</c:v>
                </c:pt>
                <c:pt idx="2452">
                  <c:v>49.905565977096984</c:v>
                </c:pt>
                <c:pt idx="2453">
                  <c:v>49.926146030425983</c:v>
                </c:pt>
                <c:pt idx="2454">
                  <c:v>49.950693130492986</c:v>
                </c:pt>
                <c:pt idx="2455">
                  <c:v>49.971244096755989</c:v>
                </c:pt>
                <c:pt idx="2456">
                  <c:v>49.991750955581985</c:v>
                </c:pt>
                <c:pt idx="2457">
                  <c:v>50.016246080398986</c:v>
                </c:pt>
                <c:pt idx="2458">
                  <c:v>50.036772966384987</c:v>
                </c:pt>
                <c:pt idx="2459">
                  <c:v>50.057276010512986</c:v>
                </c:pt>
                <c:pt idx="2460">
                  <c:v>50.081773042678989</c:v>
                </c:pt>
                <c:pt idx="2461">
                  <c:v>50.102251052855983</c:v>
                </c:pt>
                <c:pt idx="2462">
                  <c:v>50.122818946837988</c:v>
                </c:pt>
                <c:pt idx="2463">
                  <c:v>50.147292137145989</c:v>
                </c:pt>
                <c:pt idx="2464">
                  <c:v>50.167835950850986</c:v>
                </c:pt>
                <c:pt idx="2465">
                  <c:v>50.188364982604988</c:v>
                </c:pt>
                <c:pt idx="2466">
                  <c:v>50.212841033935987</c:v>
                </c:pt>
                <c:pt idx="2467">
                  <c:v>50.233366012572986</c:v>
                </c:pt>
                <c:pt idx="2468">
                  <c:v>50.253890037536983</c:v>
                </c:pt>
                <c:pt idx="2469">
                  <c:v>50.278393030166988</c:v>
                </c:pt>
                <c:pt idx="2470">
                  <c:v>50.298890113830986</c:v>
                </c:pt>
                <c:pt idx="2471">
                  <c:v>50.319398164748989</c:v>
                </c:pt>
                <c:pt idx="2472">
                  <c:v>50.343912124633988</c:v>
                </c:pt>
                <c:pt idx="2473">
                  <c:v>50.364439010619989</c:v>
                </c:pt>
                <c:pt idx="2474">
                  <c:v>50.384958028792987</c:v>
                </c:pt>
                <c:pt idx="2475">
                  <c:v>50.409435033797983</c:v>
                </c:pt>
                <c:pt idx="2476">
                  <c:v>50.429960012435984</c:v>
                </c:pt>
                <c:pt idx="2477">
                  <c:v>50.450479984282985</c:v>
                </c:pt>
                <c:pt idx="2478">
                  <c:v>50.474972963332988</c:v>
                </c:pt>
                <c:pt idx="2479">
                  <c:v>50.495490074157985</c:v>
                </c:pt>
                <c:pt idx="2480">
                  <c:v>50.516000032424984</c:v>
                </c:pt>
                <c:pt idx="2481">
                  <c:v>50.540498018264984</c:v>
                </c:pt>
                <c:pt idx="2482">
                  <c:v>50.561027050017984</c:v>
                </c:pt>
                <c:pt idx="2483">
                  <c:v>50.581481933593984</c:v>
                </c:pt>
                <c:pt idx="2484">
                  <c:v>50.606022119521988</c:v>
                </c:pt>
                <c:pt idx="2485">
                  <c:v>50.626574039458987</c:v>
                </c:pt>
                <c:pt idx="2486">
                  <c:v>50.647083044051989</c:v>
                </c:pt>
                <c:pt idx="2487">
                  <c:v>50.671573162078985</c:v>
                </c:pt>
                <c:pt idx="2488">
                  <c:v>50.692088127135989</c:v>
                </c:pt>
                <c:pt idx="2489">
                  <c:v>50.712607145308986</c:v>
                </c:pt>
                <c:pt idx="2490">
                  <c:v>50.737102985381988</c:v>
                </c:pt>
                <c:pt idx="2491">
                  <c:v>50.757616043089989</c:v>
                </c:pt>
                <c:pt idx="2492">
                  <c:v>50.778140068049986</c:v>
                </c:pt>
                <c:pt idx="2493">
                  <c:v>50.802624940869983</c:v>
                </c:pt>
                <c:pt idx="2494">
                  <c:v>50.823140144349985</c:v>
                </c:pt>
                <c:pt idx="2495">
                  <c:v>50.843703031539988</c:v>
                </c:pt>
                <c:pt idx="2496">
                  <c:v>50.868174076079988</c:v>
                </c:pt>
                <c:pt idx="2497">
                  <c:v>50.888693094249987</c:v>
                </c:pt>
                <c:pt idx="2498">
                  <c:v>50.909224987029987</c:v>
                </c:pt>
                <c:pt idx="2499">
                  <c:v>50.933701038359985</c:v>
                </c:pt>
                <c:pt idx="2500">
                  <c:v>50.954216957089983</c:v>
                </c:pt>
                <c:pt idx="2501">
                  <c:v>50.974733114239989</c:v>
                </c:pt>
                <c:pt idx="2502">
                  <c:v>50.999240159989988</c:v>
                </c:pt>
                <c:pt idx="2503">
                  <c:v>51.019749164579984</c:v>
                </c:pt>
                <c:pt idx="2504">
                  <c:v>51.040256023409988</c:v>
                </c:pt>
                <c:pt idx="2505">
                  <c:v>51.064764976499987</c:v>
                </c:pt>
                <c:pt idx="2506">
                  <c:v>51.085266113279985</c:v>
                </c:pt>
                <c:pt idx="2507">
                  <c:v>51.105810165409984</c:v>
                </c:pt>
                <c:pt idx="2508">
                  <c:v>51.130298137659985</c:v>
                </c:pt>
                <c:pt idx="2509">
                  <c:v>51.150791168209985</c:v>
                </c:pt>
                <c:pt idx="2510">
                  <c:v>51.171334981919983</c:v>
                </c:pt>
                <c:pt idx="2511">
                  <c:v>51.195785999299986</c:v>
                </c:pt>
                <c:pt idx="2512">
                  <c:v>51.216364145279982</c:v>
                </c:pt>
                <c:pt idx="2513">
                  <c:v>51.236879110339984</c:v>
                </c:pt>
                <c:pt idx="2514">
                  <c:v>51.261419057849984</c:v>
                </c:pt>
                <c:pt idx="2515">
                  <c:v>51.281887054439984</c:v>
                </c:pt>
                <c:pt idx="2516">
                  <c:v>51.302387952799982</c:v>
                </c:pt>
                <c:pt idx="2517">
                  <c:v>51.326905965809985</c:v>
                </c:pt>
                <c:pt idx="2518">
                  <c:v>51.347480058669987</c:v>
                </c:pt>
                <c:pt idx="2519">
                  <c:v>51.367937088009988</c:v>
                </c:pt>
                <c:pt idx="2520">
                  <c:v>51.392434120179985</c:v>
                </c:pt>
                <c:pt idx="2521">
                  <c:v>51.412964105609987</c:v>
                </c:pt>
                <c:pt idx="2522">
                  <c:v>51.433486938479987</c:v>
                </c:pt>
                <c:pt idx="2523">
                  <c:v>51.457956075669983</c:v>
                </c:pt>
                <c:pt idx="2524">
                  <c:v>51.478489160539986</c:v>
                </c:pt>
                <c:pt idx="2525">
                  <c:v>51.499029159549984</c:v>
                </c:pt>
                <c:pt idx="2526">
                  <c:v>51.523445129389984</c:v>
                </c:pt>
                <c:pt idx="2527">
                  <c:v>51.543914079669989</c:v>
                </c:pt>
                <c:pt idx="2528">
                  <c:v>51.564460992809984</c:v>
                </c:pt>
                <c:pt idx="2529">
                  <c:v>51.588987112049985</c:v>
                </c:pt>
                <c:pt idx="2530">
                  <c:v>51.609519004819987</c:v>
                </c:pt>
                <c:pt idx="2531">
                  <c:v>51.630017042159984</c:v>
                </c:pt>
                <c:pt idx="2532">
                  <c:v>51.654512166979984</c:v>
                </c:pt>
                <c:pt idx="2533">
                  <c:v>51.675045967099983</c:v>
                </c:pt>
                <c:pt idx="2534">
                  <c:v>51.695569992069984</c:v>
                </c:pt>
                <c:pt idx="2535">
                  <c:v>51.720035076139986</c:v>
                </c:pt>
                <c:pt idx="2536">
                  <c:v>51.740647077559984</c:v>
                </c:pt>
                <c:pt idx="2537">
                  <c:v>51.761140108109984</c:v>
                </c:pt>
                <c:pt idx="2538">
                  <c:v>51.785645961759982</c:v>
                </c:pt>
                <c:pt idx="2539">
                  <c:v>51.806174039839988</c:v>
                </c:pt>
                <c:pt idx="2540">
                  <c:v>51.826667070389988</c:v>
                </c:pt>
                <c:pt idx="2541">
                  <c:v>51.851114034649989</c:v>
                </c:pt>
                <c:pt idx="2542">
                  <c:v>51.871696949009987</c:v>
                </c:pt>
                <c:pt idx="2543">
                  <c:v>51.892184019089989</c:v>
                </c:pt>
                <c:pt idx="2544">
                  <c:v>51.916679143909988</c:v>
                </c:pt>
                <c:pt idx="2545">
                  <c:v>51.937204122539988</c:v>
                </c:pt>
                <c:pt idx="2546">
                  <c:v>51.957757949829983</c:v>
                </c:pt>
                <c:pt idx="2547">
                  <c:v>51.982236146929985</c:v>
                </c:pt>
                <c:pt idx="2548">
                  <c:v>52.002748966219983</c:v>
                </c:pt>
                <c:pt idx="2549">
                  <c:v>52.023272037509983</c:v>
                </c:pt>
                <c:pt idx="2550">
                  <c:v>52.047739028929989</c:v>
                </c:pt>
                <c:pt idx="2551">
                  <c:v>52.068300008769988</c:v>
                </c:pt>
                <c:pt idx="2552">
                  <c:v>52.088798046109986</c:v>
                </c:pt>
                <c:pt idx="2553">
                  <c:v>52.113286018369983</c:v>
                </c:pt>
                <c:pt idx="2554">
                  <c:v>52.133830070499982</c:v>
                </c:pt>
                <c:pt idx="2555">
                  <c:v>52.154303073879987</c:v>
                </c:pt>
                <c:pt idx="2556">
                  <c:v>52.178835153579989</c:v>
                </c:pt>
                <c:pt idx="2557">
                  <c:v>52.199375152589987</c:v>
                </c:pt>
                <c:pt idx="2558">
                  <c:v>52.219866037369982</c:v>
                </c:pt>
                <c:pt idx="2559">
                  <c:v>52.244416952129988</c:v>
                </c:pt>
                <c:pt idx="2560">
                  <c:v>52.264894962309988</c:v>
                </c:pt>
                <c:pt idx="2561">
                  <c:v>52.285442113879988</c:v>
                </c:pt>
                <c:pt idx="2562">
                  <c:v>52.309885978699988</c:v>
                </c:pt>
                <c:pt idx="2563">
                  <c:v>52.330476999279988</c:v>
                </c:pt>
                <c:pt idx="2564">
                  <c:v>52.350931167599988</c:v>
                </c:pt>
                <c:pt idx="2565">
                  <c:v>52.375400066379989</c:v>
                </c:pt>
                <c:pt idx="2566">
                  <c:v>52.395980119709989</c:v>
                </c:pt>
                <c:pt idx="2567">
                  <c:v>52.416465044019986</c:v>
                </c:pt>
                <c:pt idx="2568">
                  <c:v>52.440924167629987</c:v>
                </c:pt>
                <c:pt idx="2569">
                  <c:v>52.461504936219988</c:v>
                </c:pt>
                <c:pt idx="2570">
                  <c:v>52.481996059419984</c:v>
                </c:pt>
                <c:pt idx="2571">
                  <c:v>52.506492137909987</c:v>
                </c:pt>
                <c:pt idx="2572">
                  <c:v>52.527030944819984</c:v>
                </c:pt>
                <c:pt idx="2573">
                  <c:v>52.547502994539983</c:v>
                </c:pt>
                <c:pt idx="2574">
                  <c:v>52.572010993959985</c:v>
                </c:pt>
                <c:pt idx="2575">
                  <c:v>52.592580080029983</c:v>
                </c:pt>
                <c:pt idx="2576">
                  <c:v>52.613072156909986</c:v>
                </c:pt>
                <c:pt idx="2577">
                  <c:v>52.637580156329989</c:v>
                </c:pt>
                <c:pt idx="2578">
                  <c:v>52.658105134959989</c:v>
                </c:pt>
                <c:pt idx="2579">
                  <c:v>52.678486108779985</c:v>
                </c:pt>
                <c:pt idx="2580">
                  <c:v>52.703089952469988</c:v>
                </c:pt>
                <c:pt idx="2581">
                  <c:v>52.723602056499985</c:v>
                </c:pt>
                <c:pt idx="2582">
                  <c:v>52.744125127789985</c:v>
                </c:pt>
                <c:pt idx="2583">
                  <c:v>52.768612146379986</c:v>
                </c:pt>
                <c:pt idx="2584">
                  <c:v>52.789134979249987</c:v>
                </c:pt>
                <c:pt idx="2585">
                  <c:v>52.809680938719985</c:v>
                </c:pt>
                <c:pt idx="2586">
                  <c:v>52.834167003629986</c:v>
                </c:pt>
                <c:pt idx="2587">
                  <c:v>52.854719161989983</c:v>
                </c:pt>
                <c:pt idx="2588">
                  <c:v>52.875196933749983</c:v>
                </c:pt>
                <c:pt idx="2589">
                  <c:v>52.899690151209988</c:v>
                </c:pt>
                <c:pt idx="2590">
                  <c:v>52.920230150219986</c:v>
                </c:pt>
                <c:pt idx="2591">
                  <c:v>52.940711975099987</c:v>
                </c:pt>
                <c:pt idx="2592">
                  <c:v>52.965219020839989</c:v>
                </c:pt>
                <c:pt idx="2593">
                  <c:v>52.985757112499982</c:v>
                </c:pt>
                <c:pt idx="2594">
                  <c:v>53.006273984909988</c:v>
                </c:pt>
                <c:pt idx="2595">
                  <c:v>53.030744075779985</c:v>
                </c:pt>
                <c:pt idx="2596">
                  <c:v>53.051306962969988</c:v>
                </c:pt>
                <c:pt idx="2597">
                  <c:v>53.071804046629985</c:v>
                </c:pt>
                <c:pt idx="2598">
                  <c:v>53.096281051639984</c:v>
                </c:pt>
                <c:pt idx="2599">
                  <c:v>53.116836071009985</c:v>
                </c:pt>
                <c:pt idx="2600">
                  <c:v>53.137344121929985</c:v>
                </c:pt>
                <c:pt idx="2601">
                  <c:v>53.161772012709989</c:v>
                </c:pt>
                <c:pt idx="2602">
                  <c:v>53.182355165479983</c:v>
                </c:pt>
                <c:pt idx="2603">
                  <c:v>53.202854156489984</c:v>
                </c:pt>
                <c:pt idx="2604">
                  <c:v>53.227336168289987</c:v>
                </c:pt>
                <c:pt idx="2605">
                  <c:v>53.247884035109983</c:v>
                </c:pt>
                <c:pt idx="2606">
                  <c:v>53.268388032909982</c:v>
                </c:pt>
                <c:pt idx="2607">
                  <c:v>53.292868137359989</c:v>
                </c:pt>
                <c:pt idx="2608">
                  <c:v>53.313497066499984</c:v>
                </c:pt>
                <c:pt idx="2609">
                  <c:v>53.333924055099985</c:v>
                </c:pt>
                <c:pt idx="2610">
                  <c:v>53.358459949489983</c:v>
                </c:pt>
                <c:pt idx="2611">
                  <c:v>53.378941059109984</c:v>
                </c:pt>
                <c:pt idx="2612">
                  <c:v>53.399502992629984</c:v>
                </c:pt>
                <c:pt idx="2613">
                  <c:v>53.423994064329989</c:v>
                </c:pt>
                <c:pt idx="2614">
                  <c:v>53.444481134409983</c:v>
                </c:pt>
                <c:pt idx="2615">
                  <c:v>53.465002059939984</c:v>
                </c:pt>
                <c:pt idx="2616">
                  <c:v>53.489540100099987</c:v>
                </c:pt>
                <c:pt idx="2617">
                  <c:v>53.510034084319983</c:v>
                </c:pt>
                <c:pt idx="2618">
                  <c:v>53.530529975889984</c:v>
                </c:pt>
                <c:pt idx="2619">
                  <c:v>53.555063009259989</c:v>
                </c:pt>
                <c:pt idx="2620">
                  <c:v>53.575562953949984</c:v>
                </c:pt>
                <c:pt idx="2621">
                  <c:v>53.596055030819983</c:v>
                </c:pt>
                <c:pt idx="2622">
                  <c:v>53.620583057399983</c:v>
                </c:pt>
                <c:pt idx="2623">
                  <c:v>53.641085147859982</c:v>
                </c:pt>
                <c:pt idx="2624">
                  <c:v>53.661565065379989</c:v>
                </c:pt>
                <c:pt idx="2625">
                  <c:v>53.686114072799988</c:v>
                </c:pt>
                <c:pt idx="2626">
                  <c:v>53.706642150879986</c:v>
                </c:pt>
                <c:pt idx="2627">
                  <c:v>53.727081060409986</c:v>
                </c:pt>
                <c:pt idx="2628">
                  <c:v>53.751640081409988</c:v>
                </c:pt>
                <c:pt idx="2629">
                  <c:v>53.772166967389985</c:v>
                </c:pt>
                <c:pt idx="2630">
                  <c:v>53.792655944819984</c:v>
                </c:pt>
                <c:pt idx="2631">
                  <c:v>53.817176103589986</c:v>
                </c:pt>
                <c:pt idx="2632">
                  <c:v>53.837687969209988</c:v>
                </c:pt>
                <c:pt idx="2633">
                  <c:v>53.858185052869985</c:v>
                </c:pt>
                <c:pt idx="2634">
                  <c:v>53.882714986799982</c:v>
                </c:pt>
                <c:pt idx="2635">
                  <c:v>53.903212070469984</c:v>
                </c:pt>
                <c:pt idx="2636">
                  <c:v>53.923732995989987</c:v>
                </c:pt>
                <c:pt idx="2637">
                  <c:v>53.948266983029988</c:v>
                </c:pt>
                <c:pt idx="2638">
                  <c:v>53.96876406669999</c:v>
                </c:pt>
                <c:pt idx="2639">
                  <c:v>53.989257097239985</c:v>
                </c:pt>
                <c:pt idx="2640">
                  <c:v>54.013793945309985</c:v>
                </c:pt>
                <c:pt idx="2641">
                  <c:v>54.034286975859985</c:v>
                </c:pt>
                <c:pt idx="2642">
                  <c:v>54.054787158969987</c:v>
                </c:pt>
                <c:pt idx="2643">
                  <c:v>54.079317092899984</c:v>
                </c:pt>
                <c:pt idx="2644">
                  <c:v>54.099794149399983</c:v>
                </c:pt>
                <c:pt idx="2645">
                  <c:v>54.120337963099985</c:v>
                </c:pt>
                <c:pt idx="2646">
                  <c:v>54.144878149029985</c:v>
                </c:pt>
                <c:pt idx="2647">
                  <c:v>54.165370941159985</c:v>
                </c:pt>
                <c:pt idx="2648">
                  <c:v>54.185860157009984</c:v>
                </c:pt>
                <c:pt idx="2649">
                  <c:v>54.210401058199984</c:v>
                </c:pt>
                <c:pt idx="2650">
                  <c:v>54.230875015259983</c:v>
                </c:pt>
                <c:pt idx="2651">
                  <c:v>54.251386165619984</c:v>
                </c:pt>
                <c:pt idx="2652">
                  <c:v>54.275917053219985</c:v>
                </c:pt>
                <c:pt idx="2653">
                  <c:v>54.296393156049987</c:v>
                </c:pt>
                <c:pt idx="2654">
                  <c:v>54.316888093949984</c:v>
                </c:pt>
                <c:pt idx="2655">
                  <c:v>54.341457128519984</c:v>
                </c:pt>
                <c:pt idx="2656">
                  <c:v>54.361974000929983</c:v>
                </c:pt>
                <c:pt idx="2657">
                  <c:v>54.382470130919984</c:v>
                </c:pt>
                <c:pt idx="2658">
                  <c:v>54.406993150709987</c:v>
                </c:pt>
                <c:pt idx="2659">
                  <c:v>54.427489042279987</c:v>
                </c:pt>
                <c:pt idx="2660">
                  <c:v>54.447987079619985</c:v>
                </c:pt>
                <c:pt idx="2661">
                  <c:v>54.472515106199985</c:v>
                </c:pt>
                <c:pt idx="2662">
                  <c:v>54.493018150329988</c:v>
                </c:pt>
                <c:pt idx="2663">
                  <c:v>54.513514995569984</c:v>
                </c:pt>
                <c:pt idx="2664">
                  <c:v>54.538026094439985</c:v>
                </c:pt>
                <c:pt idx="2665">
                  <c:v>54.558549165729985</c:v>
                </c:pt>
                <c:pt idx="2666">
                  <c:v>54.579060077669986</c:v>
                </c:pt>
                <c:pt idx="2667">
                  <c:v>54.603565931319984</c:v>
                </c:pt>
                <c:pt idx="2668">
                  <c:v>54.624098062519984</c:v>
                </c:pt>
                <c:pt idx="2669">
                  <c:v>54.644588947299987</c:v>
                </c:pt>
                <c:pt idx="2670">
                  <c:v>54.669118165969984</c:v>
                </c:pt>
                <c:pt idx="2671">
                  <c:v>54.689594030379986</c:v>
                </c:pt>
                <c:pt idx="2672">
                  <c:v>54.710114002229986</c:v>
                </c:pt>
                <c:pt idx="2673">
                  <c:v>54.734645128249987</c:v>
                </c:pt>
                <c:pt idx="2674">
                  <c:v>54.755121946329986</c:v>
                </c:pt>
                <c:pt idx="2675">
                  <c:v>55.930459976196275</c:v>
                </c:pt>
                <c:pt idx="2676">
                  <c:v>55.930939197540269</c:v>
                </c:pt>
                <c:pt idx="2677">
                  <c:v>55.931408166885355</c:v>
                </c:pt>
                <c:pt idx="2678">
                  <c:v>55.931850194931016</c:v>
                </c:pt>
                <c:pt idx="2679">
                  <c:v>55.932286024093621</c:v>
                </c:pt>
                <c:pt idx="2680">
                  <c:v>55.932732105255106</c:v>
                </c:pt>
                <c:pt idx="2681">
                  <c:v>55.933163166046128</c:v>
                </c:pt>
                <c:pt idx="2682">
                  <c:v>55.9335970878601</c:v>
                </c:pt>
                <c:pt idx="2683">
                  <c:v>55.934027194976785</c:v>
                </c:pt>
                <c:pt idx="2684">
                  <c:v>55.934460163116441</c:v>
                </c:pt>
                <c:pt idx="2685">
                  <c:v>55.934893131256089</c:v>
                </c:pt>
                <c:pt idx="2686">
                  <c:v>55.935348987579331</c:v>
                </c:pt>
                <c:pt idx="2687">
                  <c:v>55.935448169708238</c:v>
                </c:pt>
                <c:pt idx="2688">
                  <c:v>55.935525178909288</c:v>
                </c:pt>
                <c:pt idx="2689">
                  <c:v>55.935602188110337</c:v>
                </c:pt>
                <c:pt idx="2690">
                  <c:v>55.935679197311387</c:v>
                </c:pt>
                <c:pt idx="2691">
                  <c:v>55.935755014419541</c:v>
                </c:pt>
                <c:pt idx="2692">
                  <c:v>55.935832023620591</c:v>
                </c:pt>
                <c:pt idx="2693">
                  <c:v>55.935909032821641</c:v>
                </c:pt>
                <c:pt idx="2694">
                  <c:v>55.935985088348374</c:v>
                </c:pt>
                <c:pt idx="2695">
                  <c:v>55.936061143875108</c:v>
                </c:pt>
                <c:pt idx="2696">
                  <c:v>55.936136960983255</c:v>
                </c:pt>
                <c:pt idx="2697">
                  <c:v>55.936213970184305</c:v>
                </c:pt>
                <c:pt idx="2698">
                  <c:v>55.936290025711045</c:v>
                </c:pt>
                <c:pt idx="2699">
                  <c:v>55.936367034912095</c:v>
                </c:pt>
                <c:pt idx="2700">
                  <c:v>55.936443090438829</c:v>
                </c:pt>
                <c:pt idx="2701">
                  <c:v>55.936519145965555</c:v>
                </c:pt>
                <c:pt idx="2702">
                  <c:v>55.936596155166605</c:v>
                </c:pt>
                <c:pt idx="2703">
                  <c:v>55.936674118041978</c:v>
                </c:pt>
                <c:pt idx="2704">
                  <c:v>55.936751127243028</c:v>
                </c:pt>
                <c:pt idx="2705">
                  <c:v>55.936827182769761</c:v>
                </c:pt>
                <c:pt idx="2706">
                  <c:v>55.936902999877915</c:v>
                </c:pt>
                <c:pt idx="2707">
                  <c:v>55.936978101730325</c:v>
                </c:pt>
                <c:pt idx="2708">
                  <c:v>55.937054157257066</c:v>
                </c:pt>
                <c:pt idx="2709">
                  <c:v>55.93712997436522</c:v>
                </c:pt>
                <c:pt idx="2710">
                  <c:v>55.937206029891961</c:v>
                </c:pt>
                <c:pt idx="2711">
                  <c:v>55.937282085418687</c:v>
                </c:pt>
                <c:pt idx="2712">
                  <c:v>55.93735814094542</c:v>
                </c:pt>
                <c:pt idx="2713">
                  <c:v>55.937434196472161</c:v>
                </c:pt>
                <c:pt idx="2714">
                  <c:v>55.937510013580308</c:v>
                </c:pt>
                <c:pt idx="2715">
                  <c:v>55.937586069107041</c:v>
                </c:pt>
                <c:pt idx="2716">
                  <c:v>55.937662124633775</c:v>
                </c:pt>
                <c:pt idx="2717">
                  <c:v>55.937738180160508</c:v>
                </c:pt>
                <c:pt idx="2718">
                  <c:v>55.937813997268655</c:v>
                </c:pt>
                <c:pt idx="2719">
                  <c:v>55.93788909912108</c:v>
                </c:pt>
                <c:pt idx="2720">
                  <c:v>55.937963962554917</c:v>
                </c:pt>
                <c:pt idx="2721">
                  <c:v>55.938040018081651</c:v>
                </c:pt>
                <c:pt idx="2722">
                  <c:v>55.938116073608391</c:v>
                </c:pt>
                <c:pt idx="2723">
                  <c:v>55.938192129135118</c:v>
                </c:pt>
                <c:pt idx="2724">
                  <c:v>55.938268184661851</c:v>
                </c:pt>
                <c:pt idx="2725">
                  <c:v>55.938344001770005</c:v>
                </c:pt>
                <c:pt idx="2726">
                  <c:v>55.938420057296739</c:v>
                </c:pt>
                <c:pt idx="2727">
                  <c:v>55.938496112823465</c:v>
                </c:pt>
                <c:pt idx="2728">
                  <c:v>55.938572168350206</c:v>
                </c:pt>
                <c:pt idx="2729">
                  <c:v>55.953184127807589</c:v>
                </c:pt>
                <c:pt idx="2730">
                  <c:v>55.973701000213588</c:v>
                </c:pt>
                <c:pt idx="2731">
                  <c:v>55.994208097457886</c:v>
                </c:pt>
                <c:pt idx="2732">
                  <c:v>56.018726110458388</c:v>
                </c:pt>
                <c:pt idx="2733">
                  <c:v>56.039226055145186</c:v>
                </c:pt>
                <c:pt idx="2734">
                  <c:v>56.059728145599188</c:v>
                </c:pt>
                <c:pt idx="2735">
                  <c:v>56.084211111069187</c:v>
                </c:pt>
                <c:pt idx="2736">
                  <c:v>56.104782104492188</c:v>
                </c:pt>
                <c:pt idx="2737">
                  <c:v>56.125281095505187</c:v>
                </c:pt>
                <c:pt idx="2738">
                  <c:v>56.149795055389191</c:v>
                </c:pt>
                <c:pt idx="2739">
                  <c:v>56.170302152633191</c:v>
                </c:pt>
                <c:pt idx="2740">
                  <c:v>56.190806150436188</c:v>
                </c:pt>
                <c:pt idx="2741">
                  <c:v>56.215377092361187</c:v>
                </c:pt>
                <c:pt idx="2742">
                  <c:v>56.235836982727186</c:v>
                </c:pt>
                <c:pt idx="2743">
                  <c:v>56.256340026855185</c:v>
                </c:pt>
                <c:pt idx="2744">
                  <c:v>56.280838966369188</c:v>
                </c:pt>
                <c:pt idx="2745">
                  <c:v>56.301376104355185</c:v>
                </c:pt>
                <c:pt idx="2746">
                  <c:v>56.321877002716185</c:v>
                </c:pt>
                <c:pt idx="2747">
                  <c:v>56.346390962601191</c:v>
                </c:pt>
                <c:pt idx="2748">
                  <c:v>56.366876125335189</c:v>
                </c:pt>
                <c:pt idx="2749">
                  <c:v>56.38743615150419</c:v>
                </c:pt>
                <c:pt idx="2750">
                  <c:v>56.41192102432219</c:v>
                </c:pt>
                <c:pt idx="2751">
                  <c:v>56.432418107986187</c:v>
                </c:pt>
                <c:pt idx="2752">
                  <c:v>56.452939033508187</c:v>
                </c:pt>
                <c:pt idx="2753">
                  <c:v>56.477452993393186</c:v>
                </c:pt>
                <c:pt idx="2754">
                  <c:v>56.497961044311189</c:v>
                </c:pt>
                <c:pt idx="2755">
                  <c:v>56.518460988998186</c:v>
                </c:pt>
                <c:pt idx="2756">
                  <c:v>56.54297709465019</c:v>
                </c:pt>
                <c:pt idx="2757">
                  <c:v>56.56351304054219</c:v>
                </c:pt>
                <c:pt idx="2758">
                  <c:v>56.584015130997187</c:v>
                </c:pt>
                <c:pt idx="2759">
                  <c:v>56.608524084091187</c:v>
                </c:pt>
                <c:pt idx="2760">
                  <c:v>56.629038095474186</c:v>
                </c:pt>
                <c:pt idx="2761">
                  <c:v>56.649521112442187</c:v>
                </c:pt>
                <c:pt idx="2762">
                  <c:v>56.67404913902319</c:v>
                </c:pt>
                <c:pt idx="2763">
                  <c:v>56.694564104080186</c:v>
                </c:pt>
                <c:pt idx="2764">
                  <c:v>56.715067148208185</c:v>
                </c:pt>
                <c:pt idx="2765">
                  <c:v>56.739578962326185</c:v>
                </c:pt>
                <c:pt idx="2766">
                  <c:v>56.760094165802187</c:v>
                </c:pt>
                <c:pt idx="2767">
                  <c:v>56.780613183975191</c:v>
                </c:pt>
                <c:pt idx="2768">
                  <c:v>56.805129051208191</c:v>
                </c:pt>
                <c:pt idx="2769">
                  <c:v>56.825638055801186</c:v>
                </c:pt>
                <c:pt idx="2770">
                  <c:v>56.846179962158189</c:v>
                </c:pt>
                <c:pt idx="2771">
                  <c:v>56.87063312530519</c:v>
                </c:pt>
                <c:pt idx="2772">
                  <c:v>56.891159057617188</c:v>
                </c:pt>
                <c:pt idx="2773">
                  <c:v>56.91166114807119</c:v>
                </c:pt>
                <c:pt idx="2774">
                  <c:v>56.93617415427719</c:v>
                </c:pt>
                <c:pt idx="2775">
                  <c:v>56.956688165667188</c:v>
                </c:pt>
                <c:pt idx="2776">
                  <c:v>56.977214097977189</c:v>
                </c:pt>
                <c:pt idx="2777">
                  <c:v>57.001731157307191</c:v>
                </c:pt>
                <c:pt idx="2778">
                  <c:v>57.022247076037189</c:v>
                </c:pt>
                <c:pt idx="2779">
                  <c:v>57.042742013927189</c:v>
                </c:pt>
                <c:pt idx="2780">
                  <c:v>57.067247152327191</c:v>
                </c:pt>
                <c:pt idx="2781">
                  <c:v>57.087741136547187</c:v>
                </c:pt>
                <c:pt idx="2782">
                  <c:v>57.108265161517188</c:v>
                </c:pt>
                <c:pt idx="2783">
                  <c:v>57.132775068287188</c:v>
                </c:pt>
                <c:pt idx="2784">
                  <c:v>57.153290033337186</c:v>
                </c:pt>
                <c:pt idx="2785">
                  <c:v>57.173797130587189</c:v>
                </c:pt>
                <c:pt idx="2786">
                  <c:v>57.198302030567191</c:v>
                </c:pt>
                <c:pt idx="2787">
                  <c:v>57.218846082687186</c:v>
                </c:pt>
                <c:pt idx="2788">
                  <c:v>57.239353179927186</c:v>
                </c:pt>
                <c:pt idx="2789">
                  <c:v>57.263877153397189</c:v>
                </c:pt>
                <c:pt idx="2790">
                  <c:v>57.284443140027186</c:v>
                </c:pt>
                <c:pt idx="2791">
                  <c:v>57.304886102677187</c:v>
                </c:pt>
                <c:pt idx="2792">
                  <c:v>57.329403162007189</c:v>
                </c:pt>
                <c:pt idx="2793">
                  <c:v>57.34991717338719</c:v>
                </c:pt>
                <c:pt idx="2794">
                  <c:v>57.370450973507189</c:v>
                </c:pt>
                <c:pt idx="2795">
                  <c:v>57.394924163817187</c:v>
                </c:pt>
                <c:pt idx="2796">
                  <c:v>57.415452003477185</c:v>
                </c:pt>
                <c:pt idx="2797">
                  <c:v>57.435930013657185</c:v>
                </c:pt>
                <c:pt idx="2798">
                  <c:v>57.460464000697186</c:v>
                </c:pt>
                <c:pt idx="2799">
                  <c:v>57.480992078777192</c:v>
                </c:pt>
                <c:pt idx="2800">
                  <c:v>57.501490116117189</c:v>
                </c:pt>
                <c:pt idx="2801">
                  <c:v>57.52599096297719</c:v>
                </c:pt>
                <c:pt idx="2802">
                  <c:v>57.546514987947191</c:v>
                </c:pt>
                <c:pt idx="2803">
                  <c:v>57.567011117937184</c:v>
                </c:pt>
                <c:pt idx="2804">
                  <c:v>57.591508150097191</c:v>
                </c:pt>
                <c:pt idx="2805">
                  <c:v>57.612044095997192</c:v>
                </c:pt>
                <c:pt idx="2806">
                  <c:v>57.632539033887191</c:v>
                </c:pt>
                <c:pt idx="2807">
                  <c:v>57.657052993777185</c:v>
                </c:pt>
                <c:pt idx="2808">
                  <c:v>57.677589178087189</c:v>
                </c:pt>
                <c:pt idx="2809">
                  <c:v>57.698070049287189</c:v>
                </c:pt>
                <c:pt idx="2810">
                  <c:v>57.72260117530719</c:v>
                </c:pt>
                <c:pt idx="2811">
                  <c:v>57.74312114715719</c:v>
                </c:pt>
                <c:pt idx="2812">
                  <c:v>57.763637065887188</c:v>
                </c:pt>
                <c:pt idx="2813">
                  <c:v>57.788130044937191</c:v>
                </c:pt>
                <c:pt idx="2814">
                  <c:v>57.808629035947185</c:v>
                </c:pt>
                <c:pt idx="2815">
                  <c:v>57.829167127607185</c:v>
                </c:pt>
                <c:pt idx="2816">
                  <c:v>57.853666067127186</c:v>
                </c:pt>
                <c:pt idx="2817">
                  <c:v>57.874176025387186</c:v>
                </c:pt>
                <c:pt idx="2818">
                  <c:v>57.89471006393719</c:v>
                </c:pt>
                <c:pt idx="2819">
                  <c:v>57.91920804977719</c:v>
                </c:pt>
                <c:pt idx="2820">
                  <c:v>57.939717054367186</c:v>
                </c:pt>
                <c:pt idx="2821">
                  <c:v>57.96025300025719</c:v>
                </c:pt>
                <c:pt idx="2822">
                  <c:v>57.984724998477191</c:v>
                </c:pt>
                <c:pt idx="2823">
                  <c:v>58.005246162417187</c:v>
                </c:pt>
                <c:pt idx="2824">
                  <c:v>58.025753021237186</c:v>
                </c:pt>
                <c:pt idx="2825">
                  <c:v>58.050256967547185</c:v>
                </c:pt>
                <c:pt idx="2826">
                  <c:v>58.070748090747188</c:v>
                </c:pt>
                <c:pt idx="2827">
                  <c:v>58.091319084167189</c:v>
                </c:pt>
                <c:pt idx="2828">
                  <c:v>58.11580610275719</c:v>
                </c:pt>
                <c:pt idx="2829">
                  <c:v>58.136312007907186</c:v>
                </c:pt>
                <c:pt idx="2830">
                  <c:v>58.156835079197187</c:v>
                </c:pt>
                <c:pt idx="2831">
                  <c:v>58.181338071827184</c:v>
                </c:pt>
                <c:pt idx="2832">
                  <c:v>58.20184206962719</c:v>
                </c:pt>
                <c:pt idx="2833">
                  <c:v>58.22236418723719</c:v>
                </c:pt>
                <c:pt idx="2834">
                  <c:v>58.246842145917185</c:v>
                </c:pt>
                <c:pt idx="2835">
                  <c:v>58.267377138137185</c:v>
                </c:pt>
                <c:pt idx="2836">
                  <c:v>58.287934064867187</c:v>
                </c:pt>
                <c:pt idx="2837">
                  <c:v>58.312381029127188</c:v>
                </c:pt>
                <c:pt idx="2838">
                  <c:v>58.332926988597187</c:v>
                </c:pt>
                <c:pt idx="2839">
                  <c:v>58.353527069087185</c:v>
                </c:pt>
                <c:pt idx="2840">
                  <c:v>58.377932071687191</c:v>
                </c:pt>
                <c:pt idx="2841">
                  <c:v>58.398461103437185</c:v>
                </c:pt>
                <c:pt idx="2842">
                  <c:v>58.418966054917185</c:v>
                </c:pt>
                <c:pt idx="2843">
                  <c:v>58.443464994427188</c:v>
                </c:pt>
                <c:pt idx="2844">
                  <c:v>58.463982105257188</c:v>
                </c:pt>
                <c:pt idx="2845">
                  <c:v>58.48448705672719</c:v>
                </c:pt>
                <c:pt idx="2846">
                  <c:v>58.50898504256719</c:v>
                </c:pt>
                <c:pt idx="2847">
                  <c:v>58.529515027997185</c:v>
                </c:pt>
                <c:pt idx="2848">
                  <c:v>58.550045967097191</c:v>
                </c:pt>
                <c:pt idx="2849">
                  <c:v>58.574536085127185</c:v>
                </c:pt>
                <c:pt idx="2850">
                  <c:v>58.595048189167187</c:v>
                </c:pt>
                <c:pt idx="2851">
                  <c:v>58.61556911468719</c:v>
                </c:pt>
                <c:pt idx="2852">
                  <c:v>58.640058040617191</c:v>
                </c:pt>
                <c:pt idx="2853">
                  <c:v>58.660578966137187</c:v>
                </c:pt>
                <c:pt idx="2854">
                  <c:v>58.681107044217185</c:v>
                </c:pt>
                <c:pt idx="2855">
                  <c:v>58.705579042437186</c:v>
                </c:pt>
                <c:pt idx="2856">
                  <c:v>58.72610306739719</c:v>
                </c:pt>
                <c:pt idx="2857">
                  <c:v>58.746628999707191</c:v>
                </c:pt>
                <c:pt idx="2858">
                  <c:v>58.771138191227188</c:v>
                </c:pt>
                <c:pt idx="2859">
                  <c:v>58.791651010517185</c:v>
                </c:pt>
                <c:pt idx="2860">
                  <c:v>58.812160968777185</c:v>
                </c:pt>
                <c:pt idx="2861">
                  <c:v>58.836657047267188</c:v>
                </c:pt>
                <c:pt idx="2862">
                  <c:v>58.857146024707191</c:v>
                </c:pt>
                <c:pt idx="2863">
                  <c:v>58.877602100377189</c:v>
                </c:pt>
                <c:pt idx="2864">
                  <c:v>58.902146100997186</c:v>
                </c:pt>
                <c:pt idx="2865">
                  <c:v>58.922720193867185</c:v>
                </c:pt>
                <c:pt idx="2866">
                  <c:v>58.943245172497186</c:v>
                </c:pt>
                <c:pt idx="2867">
                  <c:v>58.96771812438719</c:v>
                </c:pt>
                <c:pt idx="2868">
                  <c:v>58.988248109817185</c:v>
                </c:pt>
                <c:pt idx="2869">
                  <c:v>59.008769035337188</c:v>
                </c:pt>
                <c:pt idx="2870">
                  <c:v>59.033236980437188</c:v>
                </c:pt>
                <c:pt idx="2871">
                  <c:v>59.053760051727188</c:v>
                </c:pt>
                <c:pt idx="2872">
                  <c:v>59.07427716254719</c:v>
                </c:pt>
                <c:pt idx="2873">
                  <c:v>59.098767995837186</c:v>
                </c:pt>
                <c:pt idx="2874">
                  <c:v>59.119302034377185</c:v>
                </c:pt>
                <c:pt idx="2875">
                  <c:v>59.139928102497187</c:v>
                </c:pt>
                <c:pt idx="2876">
                  <c:v>59.16431307792719</c:v>
                </c:pt>
                <c:pt idx="2877">
                  <c:v>59.184849977497187</c:v>
                </c:pt>
                <c:pt idx="2878">
                  <c:v>59.205355167387189</c:v>
                </c:pt>
                <c:pt idx="2879">
                  <c:v>59.229847192767188</c:v>
                </c:pt>
                <c:pt idx="2880">
                  <c:v>59.250339984897188</c:v>
                </c:pt>
                <c:pt idx="2881">
                  <c:v>59.270879030227185</c:v>
                </c:pt>
                <c:pt idx="2882">
                  <c:v>59.29539704322719</c:v>
                </c:pt>
                <c:pt idx="2883">
                  <c:v>59.31589007377719</c:v>
                </c:pt>
                <c:pt idx="2884">
                  <c:v>59.336408138277186</c:v>
                </c:pt>
                <c:pt idx="2885">
                  <c:v>59.360913991927191</c:v>
                </c:pt>
                <c:pt idx="2886">
                  <c:v>59.381450176237188</c:v>
                </c:pt>
                <c:pt idx="2887">
                  <c:v>59.402018070217188</c:v>
                </c:pt>
                <c:pt idx="2888">
                  <c:v>59.426467180247187</c:v>
                </c:pt>
                <c:pt idx="2889">
                  <c:v>59.446981191637185</c:v>
                </c:pt>
                <c:pt idx="2890">
                  <c:v>59.467516183857185</c:v>
                </c:pt>
                <c:pt idx="2891">
                  <c:v>59.491991043087189</c:v>
                </c:pt>
                <c:pt idx="2892">
                  <c:v>59.512506008147184</c:v>
                </c:pt>
                <c:pt idx="2893">
                  <c:v>59.533025979997191</c:v>
                </c:pt>
                <c:pt idx="2894">
                  <c:v>59.557538986207192</c:v>
                </c:pt>
                <c:pt idx="2895">
                  <c:v>59.578036069867188</c:v>
                </c:pt>
                <c:pt idx="2896">
                  <c:v>59.598562002177189</c:v>
                </c:pt>
                <c:pt idx="2897">
                  <c:v>59.62306118011719</c:v>
                </c:pt>
                <c:pt idx="2898">
                  <c:v>59.643570184707187</c:v>
                </c:pt>
                <c:pt idx="2899">
                  <c:v>59.66410398483719</c:v>
                </c:pt>
                <c:pt idx="2900">
                  <c:v>59.688596010207185</c:v>
                </c:pt>
                <c:pt idx="2901">
                  <c:v>59.709084987637191</c:v>
                </c:pt>
                <c:pt idx="2902">
                  <c:v>59.72962903976719</c:v>
                </c:pt>
                <c:pt idx="2903">
                  <c:v>59.754117012027187</c:v>
                </c:pt>
                <c:pt idx="2904">
                  <c:v>59.77467703819719</c:v>
                </c:pt>
                <c:pt idx="2905">
                  <c:v>59.795153141017188</c:v>
                </c:pt>
                <c:pt idx="2906">
                  <c:v>59.81964302062719</c:v>
                </c:pt>
                <c:pt idx="2907">
                  <c:v>59.840217113497189</c:v>
                </c:pt>
                <c:pt idx="2908">
                  <c:v>59.860702037807187</c:v>
                </c:pt>
                <c:pt idx="2909">
                  <c:v>59.885194063187186</c:v>
                </c:pt>
                <c:pt idx="2910">
                  <c:v>59.90573406219719</c:v>
                </c:pt>
                <c:pt idx="2911">
                  <c:v>59.92622613906719</c:v>
                </c:pt>
                <c:pt idx="2912">
                  <c:v>59.950733184817189</c:v>
                </c:pt>
                <c:pt idx="2913">
                  <c:v>59.97127699851719</c:v>
                </c:pt>
                <c:pt idx="2914">
                  <c:v>59.991755962367186</c:v>
                </c:pt>
                <c:pt idx="2915">
                  <c:v>60.016241073607191</c:v>
                </c:pt>
                <c:pt idx="2916">
                  <c:v>60.036792039867187</c:v>
                </c:pt>
                <c:pt idx="2917">
                  <c:v>60.057285070417187</c:v>
                </c:pt>
                <c:pt idx="2918">
                  <c:v>60.08179402351719</c:v>
                </c:pt>
                <c:pt idx="2919">
                  <c:v>60.10231614112719</c:v>
                </c:pt>
                <c:pt idx="2920">
                  <c:v>60.122811079027187</c:v>
                </c:pt>
                <c:pt idx="2921">
                  <c:v>60.14732217788719</c:v>
                </c:pt>
                <c:pt idx="2922">
                  <c:v>60.167860984807191</c:v>
                </c:pt>
                <c:pt idx="2923">
                  <c:v>60.18837714195719</c:v>
                </c:pt>
                <c:pt idx="2924">
                  <c:v>60.212846040727186</c:v>
                </c:pt>
                <c:pt idx="2925">
                  <c:v>60.233386039737191</c:v>
                </c:pt>
                <c:pt idx="2926">
                  <c:v>60.253903150557186</c:v>
                </c:pt>
                <c:pt idx="2927">
                  <c:v>60.278380155567191</c:v>
                </c:pt>
                <c:pt idx="2928">
                  <c:v>60.298935174937185</c:v>
                </c:pt>
                <c:pt idx="2929">
                  <c:v>60.319439172747188</c:v>
                </c:pt>
                <c:pt idx="2930">
                  <c:v>60.343913078307189</c:v>
                </c:pt>
                <c:pt idx="2931">
                  <c:v>60.364490985867185</c:v>
                </c:pt>
                <c:pt idx="2932">
                  <c:v>60.384957075117185</c:v>
                </c:pt>
                <c:pt idx="2933">
                  <c:v>60.409461021427191</c:v>
                </c:pt>
                <c:pt idx="2934">
                  <c:v>60.429987192157185</c:v>
                </c:pt>
                <c:pt idx="2935">
                  <c:v>60.450509071347184</c:v>
                </c:pt>
                <c:pt idx="2936">
                  <c:v>60.474975109097187</c:v>
                </c:pt>
                <c:pt idx="2937">
                  <c:v>60.495501041417185</c:v>
                </c:pt>
                <c:pt idx="2938">
                  <c:v>60.516039133067189</c:v>
                </c:pt>
                <c:pt idx="2939">
                  <c:v>60.540527105327186</c:v>
                </c:pt>
                <c:pt idx="2940">
                  <c:v>60.561053037647184</c:v>
                </c:pt>
                <c:pt idx="2941">
                  <c:v>60.581561088557187</c:v>
                </c:pt>
                <c:pt idx="2942">
                  <c:v>60.606062173847185</c:v>
                </c:pt>
                <c:pt idx="2943">
                  <c:v>60.62660503387719</c:v>
                </c:pt>
                <c:pt idx="2944">
                  <c:v>60.647065162657185</c:v>
                </c:pt>
                <c:pt idx="2945">
                  <c:v>60.671559095387188</c:v>
                </c:pt>
                <c:pt idx="2946">
                  <c:v>60.692099094387189</c:v>
                </c:pt>
                <c:pt idx="2947">
                  <c:v>60.712614059447191</c:v>
                </c:pt>
                <c:pt idx="2948">
                  <c:v>60.737091064457189</c:v>
                </c:pt>
                <c:pt idx="2949">
                  <c:v>60.757647037507191</c:v>
                </c:pt>
                <c:pt idx="2950">
                  <c:v>60.778146028517185</c:v>
                </c:pt>
                <c:pt idx="2951">
                  <c:v>60.802633047107186</c:v>
                </c:pt>
                <c:pt idx="2952">
                  <c:v>60.82317209243719</c:v>
                </c:pt>
                <c:pt idx="2953">
                  <c:v>60.843687057497185</c:v>
                </c:pt>
                <c:pt idx="2954">
                  <c:v>60.868162155147189</c:v>
                </c:pt>
                <c:pt idx="2955">
                  <c:v>60.888696193697186</c:v>
                </c:pt>
                <c:pt idx="2956">
                  <c:v>60.909216165547186</c:v>
                </c:pt>
                <c:pt idx="2957">
                  <c:v>60.933693170547187</c:v>
                </c:pt>
                <c:pt idx="2958">
                  <c:v>62.740473031997666</c:v>
                </c:pt>
                <c:pt idx="2959">
                  <c:v>62.74094700813292</c:v>
                </c:pt>
                <c:pt idx="2960">
                  <c:v>62.741408109664896</c:v>
                </c:pt>
                <c:pt idx="2961">
                  <c:v>62.741835117340067</c:v>
                </c:pt>
                <c:pt idx="2962">
                  <c:v>62.742257118225076</c:v>
                </c:pt>
                <c:pt idx="2963">
                  <c:v>62.742675065994248</c:v>
                </c:pt>
                <c:pt idx="2964">
                  <c:v>62.743096113204942</c:v>
                </c:pt>
                <c:pt idx="2965">
                  <c:v>62.74351596832274</c:v>
                </c:pt>
                <c:pt idx="2966">
                  <c:v>62.743939161300652</c:v>
                </c:pt>
                <c:pt idx="2967">
                  <c:v>62.744356155395486</c:v>
                </c:pt>
                <c:pt idx="2968">
                  <c:v>62.744775056838982</c:v>
                </c:pt>
                <c:pt idx="2969">
                  <c:v>62.74519300460814</c:v>
                </c:pt>
                <c:pt idx="2970">
                  <c:v>62.745445966720567</c:v>
                </c:pt>
                <c:pt idx="2971">
                  <c:v>62.745521068572977</c:v>
                </c:pt>
                <c:pt idx="2972">
                  <c:v>62.745596170425401</c:v>
                </c:pt>
                <c:pt idx="2973">
                  <c:v>62.745670080184922</c:v>
                </c:pt>
                <c:pt idx="2974">
                  <c:v>62.745743989944437</c:v>
                </c:pt>
                <c:pt idx="2975">
                  <c:v>62.745818138122551</c:v>
                </c:pt>
                <c:pt idx="2976">
                  <c:v>62.745895147323601</c:v>
                </c:pt>
                <c:pt idx="2977">
                  <c:v>62.745972156524651</c:v>
                </c:pt>
                <c:pt idx="2978">
                  <c:v>62.74605011940001</c:v>
                </c:pt>
                <c:pt idx="2979">
                  <c:v>62.74612712860106</c:v>
                </c:pt>
                <c:pt idx="2980">
                  <c:v>62.746203184127786</c:v>
                </c:pt>
                <c:pt idx="2981">
                  <c:v>62.746279001235948</c:v>
                </c:pt>
                <c:pt idx="2982">
                  <c:v>62.746355056762681</c:v>
                </c:pt>
                <c:pt idx="2983">
                  <c:v>62.746431112289422</c:v>
                </c:pt>
                <c:pt idx="2984">
                  <c:v>62.746507167816148</c:v>
                </c:pt>
                <c:pt idx="2985">
                  <c:v>62.746582031249986</c:v>
                </c:pt>
                <c:pt idx="2986">
                  <c:v>62.746658086776719</c:v>
                </c:pt>
                <c:pt idx="2987">
                  <c:v>62.746734142303445</c:v>
                </c:pt>
                <c:pt idx="2988">
                  <c:v>62.746810197830186</c:v>
                </c:pt>
                <c:pt idx="2989">
                  <c:v>62.746885061264017</c:v>
                </c:pt>
                <c:pt idx="2990">
                  <c:v>62.746961116790757</c:v>
                </c:pt>
                <c:pt idx="2991">
                  <c:v>62.747035980224602</c:v>
                </c:pt>
                <c:pt idx="2992">
                  <c:v>62.747112035751329</c:v>
                </c:pt>
                <c:pt idx="2993">
                  <c:v>62.747189044952378</c:v>
                </c:pt>
                <c:pt idx="2994">
                  <c:v>62.747265100479112</c:v>
                </c:pt>
                <c:pt idx="2995">
                  <c:v>62.74733996391295</c:v>
                </c:pt>
                <c:pt idx="2996">
                  <c:v>62.747416019439676</c:v>
                </c:pt>
                <c:pt idx="2997">
                  <c:v>62.747492074966416</c:v>
                </c:pt>
                <c:pt idx="2998">
                  <c:v>62.74756813049315</c:v>
                </c:pt>
                <c:pt idx="2999">
                  <c:v>62.747644186019876</c:v>
                </c:pt>
                <c:pt idx="3000">
                  <c:v>62.747720003128038</c:v>
                </c:pt>
                <c:pt idx="3001">
                  <c:v>62.747796058654771</c:v>
                </c:pt>
                <c:pt idx="3002">
                  <c:v>62.747872114181511</c:v>
                </c:pt>
                <c:pt idx="3003">
                  <c:v>62.747946977615342</c:v>
                </c:pt>
                <c:pt idx="3004">
                  <c:v>62.748023033142076</c:v>
                </c:pt>
                <c:pt idx="3005">
                  <c:v>62.748098134994486</c:v>
                </c:pt>
                <c:pt idx="3006">
                  <c:v>62.748174190521226</c:v>
                </c:pt>
                <c:pt idx="3007">
                  <c:v>62.74825000762938</c:v>
                </c:pt>
                <c:pt idx="3008">
                  <c:v>62.748345136642442</c:v>
                </c:pt>
                <c:pt idx="3009">
                  <c:v>62.748421192169182</c:v>
                </c:pt>
                <c:pt idx="3010">
                  <c:v>62.74849700927733</c:v>
                </c:pt>
                <c:pt idx="3011">
                  <c:v>62.748573064804056</c:v>
                </c:pt>
                <c:pt idx="3012">
                  <c:v>62.74864816665648</c:v>
                </c:pt>
                <c:pt idx="3013">
                  <c:v>62.748723983764641</c:v>
                </c:pt>
                <c:pt idx="3014">
                  <c:v>62.748800039291368</c:v>
                </c:pt>
                <c:pt idx="3015">
                  <c:v>62.748875141143792</c:v>
                </c:pt>
                <c:pt idx="3016">
                  <c:v>62.748951196670518</c:v>
                </c:pt>
                <c:pt idx="3017">
                  <c:v>62.749027013778672</c:v>
                </c:pt>
                <c:pt idx="3018">
                  <c:v>62.749103069305406</c:v>
                </c:pt>
                <c:pt idx="3019">
                  <c:v>62.749179124832139</c:v>
                </c:pt>
                <c:pt idx="3020">
                  <c:v>62.749258995056138</c:v>
                </c:pt>
                <c:pt idx="3021">
                  <c:v>62.749335050582872</c:v>
                </c:pt>
                <c:pt idx="3022">
                  <c:v>62.749412059783921</c:v>
                </c:pt>
                <c:pt idx="3023">
                  <c:v>62.749488115310662</c:v>
                </c:pt>
                <c:pt idx="3024">
                  <c:v>62.749564170837388</c:v>
                </c:pt>
                <c:pt idx="3025">
                  <c:v>62.749639987945542</c:v>
                </c:pt>
                <c:pt idx="3026">
                  <c:v>62.749716043472276</c:v>
                </c:pt>
                <c:pt idx="3027">
                  <c:v>62.749792098999009</c:v>
                </c:pt>
                <c:pt idx="3028">
                  <c:v>62.749868154525736</c:v>
                </c:pt>
                <c:pt idx="3029">
                  <c:v>62.749943971633897</c:v>
                </c:pt>
                <c:pt idx="3030">
                  <c:v>62.750022172927828</c:v>
                </c:pt>
                <c:pt idx="3031">
                  <c:v>62.750097990036032</c:v>
                </c:pt>
                <c:pt idx="3032">
                  <c:v>62.75017404556273</c:v>
                </c:pt>
                <c:pt idx="3033">
                  <c:v>62.750250101089428</c:v>
                </c:pt>
                <c:pt idx="3034">
                  <c:v>62.750326156616232</c:v>
                </c:pt>
                <c:pt idx="3035">
                  <c:v>62.75040197372433</c:v>
                </c:pt>
                <c:pt idx="3036">
                  <c:v>62.750478982925429</c:v>
                </c:pt>
                <c:pt idx="3037">
                  <c:v>62.750555038452127</c:v>
                </c:pt>
                <c:pt idx="3038">
                  <c:v>62.750631093978832</c:v>
                </c:pt>
                <c:pt idx="3039">
                  <c:v>62.750707149505629</c:v>
                </c:pt>
                <c:pt idx="3040">
                  <c:v>62.750782966613727</c:v>
                </c:pt>
                <c:pt idx="3041">
                  <c:v>62.770629167556727</c:v>
                </c:pt>
                <c:pt idx="3042">
                  <c:v>62.79113197326663</c:v>
                </c:pt>
                <c:pt idx="3043">
                  <c:v>62.811460018157931</c:v>
                </c:pt>
                <c:pt idx="3044">
                  <c:v>62.836038112640331</c:v>
                </c:pt>
                <c:pt idx="3045">
                  <c:v>62.856590986251732</c:v>
                </c:pt>
                <c:pt idx="3046">
                  <c:v>62.877140045165731</c:v>
                </c:pt>
                <c:pt idx="3047">
                  <c:v>62.901679039001728</c:v>
                </c:pt>
                <c:pt idx="3048">
                  <c:v>62.922209024429726</c:v>
                </c:pt>
                <c:pt idx="3049">
                  <c:v>62.942644119262731</c:v>
                </c:pt>
                <c:pt idx="3050">
                  <c:v>62.96722817420973</c:v>
                </c:pt>
                <c:pt idx="3051">
                  <c:v>62.987737178802732</c:v>
                </c:pt>
                <c:pt idx="3052">
                  <c:v>63.008221149444729</c:v>
                </c:pt>
                <c:pt idx="3053">
                  <c:v>63.032759189605727</c:v>
                </c:pt>
                <c:pt idx="3054">
                  <c:v>63.053280115127727</c:v>
                </c:pt>
                <c:pt idx="3055">
                  <c:v>63.073750019073728</c:v>
                </c:pt>
                <c:pt idx="3056">
                  <c:v>63.098283052444728</c:v>
                </c:pt>
                <c:pt idx="3057">
                  <c:v>63.118777990340732</c:v>
                </c:pt>
                <c:pt idx="3058">
                  <c:v>63.139301061630732</c:v>
                </c:pt>
                <c:pt idx="3059">
                  <c:v>63.163829088210726</c:v>
                </c:pt>
                <c:pt idx="3060">
                  <c:v>63.184329986572727</c:v>
                </c:pt>
                <c:pt idx="3061">
                  <c:v>63.204822063445732</c:v>
                </c:pt>
                <c:pt idx="3062">
                  <c:v>63.22933197021473</c:v>
                </c:pt>
                <c:pt idx="3063">
                  <c:v>63.249862194061727</c:v>
                </c:pt>
                <c:pt idx="3064">
                  <c:v>63.270359039306726</c:v>
                </c:pt>
                <c:pt idx="3065">
                  <c:v>63.294881105422732</c:v>
                </c:pt>
                <c:pt idx="3066">
                  <c:v>63.315380096435732</c:v>
                </c:pt>
                <c:pt idx="3067">
                  <c:v>63.335870981216729</c:v>
                </c:pt>
                <c:pt idx="3068">
                  <c:v>63.36043000221273</c:v>
                </c:pt>
                <c:pt idx="3069">
                  <c:v>63.380952119827732</c:v>
                </c:pt>
                <c:pt idx="3070">
                  <c:v>63.401487112045729</c:v>
                </c:pt>
                <c:pt idx="3071">
                  <c:v>63.425980091094729</c:v>
                </c:pt>
                <c:pt idx="3072">
                  <c:v>63.44648313522373</c:v>
                </c:pt>
                <c:pt idx="3073">
                  <c:v>63.466974020004727</c:v>
                </c:pt>
                <c:pt idx="3074">
                  <c:v>63.491465091705727</c:v>
                </c:pt>
                <c:pt idx="3075">
                  <c:v>63.512006998061729</c:v>
                </c:pt>
                <c:pt idx="3076">
                  <c:v>63.532503128051729</c:v>
                </c:pt>
                <c:pt idx="3077">
                  <c:v>63.556992053985731</c:v>
                </c:pt>
                <c:pt idx="3078">
                  <c:v>63.577480077743729</c:v>
                </c:pt>
                <c:pt idx="3079">
                  <c:v>63.598064184188729</c:v>
                </c:pt>
                <c:pt idx="3080">
                  <c:v>63.622581005096727</c:v>
                </c:pt>
                <c:pt idx="3081">
                  <c:v>63.643083095550729</c:v>
                </c:pt>
                <c:pt idx="3082">
                  <c:v>63.663578033447727</c:v>
                </c:pt>
                <c:pt idx="3083">
                  <c:v>63.688112974166728</c:v>
                </c:pt>
                <c:pt idx="3084">
                  <c:v>63.708605051040728</c:v>
                </c:pt>
                <c:pt idx="3085">
                  <c:v>63.729103088378729</c:v>
                </c:pt>
                <c:pt idx="3086">
                  <c:v>63.753628969196726</c:v>
                </c:pt>
                <c:pt idx="3087">
                  <c:v>63.774130105976731</c:v>
                </c:pt>
                <c:pt idx="3088">
                  <c:v>63.798645019526731</c:v>
                </c:pt>
                <c:pt idx="3089">
                  <c:v>63.819139003756732</c:v>
                </c:pt>
                <c:pt idx="3090">
                  <c:v>63.839557170866726</c:v>
                </c:pt>
                <c:pt idx="3091">
                  <c:v>63.86415004730673</c:v>
                </c:pt>
                <c:pt idx="3092">
                  <c:v>63.884711027146729</c:v>
                </c:pt>
                <c:pt idx="3093">
                  <c:v>63.905204057696729</c:v>
                </c:pt>
                <c:pt idx="3094">
                  <c:v>63.929737091066727</c:v>
                </c:pt>
                <c:pt idx="3095">
                  <c:v>63.950237035746731</c:v>
                </c:pt>
                <c:pt idx="3096">
                  <c:v>63.970733165736732</c:v>
                </c:pt>
                <c:pt idx="3097">
                  <c:v>63.99523615836673</c:v>
                </c:pt>
                <c:pt idx="3098">
                  <c:v>64.015761137006734</c:v>
                </c:pt>
                <c:pt idx="3099">
                  <c:v>64.036286115646732</c:v>
                </c:pt>
                <c:pt idx="3100">
                  <c:v>64.060796976086735</c:v>
                </c:pt>
                <c:pt idx="3101">
                  <c:v>64.081326007846741</c:v>
                </c:pt>
                <c:pt idx="3102">
                  <c:v>64.101830005646747</c:v>
                </c:pt>
                <c:pt idx="3103">
                  <c:v>64.126320123676749</c:v>
                </c:pt>
                <c:pt idx="3104">
                  <c:v>64.146835088726746</c:v>
                </c:pt>
                <c:pt idx="3105">
                  <c:v>64.167339086536742</c:v>
                </c:pt>
                <c:pt idx="3106">
                  <c:v>64.191848039626748</c:v>
                </c:pt>
                <c:pt idx="3107">
                  <c:v>64.212375164036757</c:v>
                </c:pt>
                <c:pt idx="3108">
                  <c:v>64.232788085936761</c:v>
                </c:pt>
                <c:pt idx="3109">
                  <c:v>64.257425069806757</c:v>
                </c:pt>
                <c:pt idx="3110">
                  <c:v>64.277904987336754</c:v>
                </c:pt>
                <c:pt idx="3111">
                  <c:v>64.298418998716755</c:v>
                </c:pt>
                <c:pt idx="3112">
                  <c:v>64.322925090786754</c:v>
                </c:pt>
                <c:pt idx="3113">
                  <c:v>64.343473196026764</c:v>
                </c:pt>
                <c:pt idx="3114">
                  <c:v>64.36394715308677</c:v>
                </c:pt>
                <c:pt idx="3115">
                  <c:v>64.388447046276767</c:v>
                </c:pt>
                <c:pt idx="3116">
                  <c:v>64.408962965006765</c:v>
                </c:pt>
                <c:pt idx="3117">
                  <c:v>64.42949008941676</c:v>
                </c:pt>
                <c:pt idx="3118">
                  <c:v>64.453967094416754</c:v>
                </c:pt>
                <c:pt idx="3119">
                  <c:v>64.474514961246754</c:v>
                </c:pt>
                <c:pt idx="3120">
                  <c:v>64.495016098026753</c:v>
                </c:pt>
                <c:pt idx="3121">
                  <c:v>64.519524097446748</c:v>
                </c:pt>
                <c:pt idx="3122">
                  <c:v>64.540040016176746</c:v>
                </c:pt>
                <c:pt idx="3123">
                  <c:v>64.56053614616674</c:v>
                </c:pt>
                <c:pt idx="3124">
                  <c:v>64.585050106046737</c:v>
                </c:pt>
                <c:pt idx="3125">
                  <c:v>64.605561971666731</c:v>
                </c:pt>
                <c:pt idx="3126">
                  <c:v>64.626067161556733</c:v>
                </c:pt>
                <c:pt idx="3127">
                  <c:v>64.650590181346729</c:v>
                </c:pt>
                <c:pt idx="3128">
                  <c:v>64.671116113666727</c:v>
                </c:pt>
                <c:pt idx="3129">
                  <c:v>64.691615104676728</c:v>
                </c:pt>
                <c:pt idx="3130">
                  <c:v>64.716125965116731</c:v>
                </c:pt>
                <c:pt idx="3131">
                  <c:v>64.73664212226673</c:v>
                </c:pt>
                <c:pt idx="3132">
                  <c:v>64.757138013836723</c:v>
                </c:pt>
                <c:pt idx="3133">
                  <c:v>64.781633138656716</c:v>
                </c:pt>
                <c:pt idx="3134">
                  <c:v>64.802154064176719</c:v>
                </c:pt>
                <c:pt idx="3135">
                  <c:v>64.822645187376722</c:v>
                </c:pt>
                <c:pt idx="3136">
                  <c:v>64.847130060196719</c:v>
                </c:pt>
                <c:pt idx="3137">
                  <c:v>64.867685079576717</c:v>
                </c:pt>
                <c:pt idx="3138">
                  <c:v>64.888192176816716</c:v>
                </c:pt>
                <c:pt idx="3139">
                  <c:v>64.91268897056672</c:v>
                </c:pt>
                <c:pt idx="3140">
                  <c:v>64.933246135706725</c:v>
                </c:pt>
                <c:pt idx="3141">
                  <c:v>64.953716993336727</c:v>
                </c:pt>
                <c:pt idx="3142">
                  <c:v>64.978229045866726</c:v>
                </c:pt>
                <c:pt idx="3143">
                  <c:v>64.998749971386729</c:v>
                </c:pt>
                <c:pt idx="3144">
                  <c:v>65.019251108166728</c:v>
                </c:pt>
                <c:pt idx="3145">
                  <c:v>65.043759107586723</c:v>
                </c:pt>
                <c:pt idx="3146">
                  <c:v>65.064275979996722</c:v>
                </c:pt>
                <c:pt idx="3147">
                  <c:v>65.084774017336727</c:v>
                </c:pt>
                <c:pt idx="3148">
                  <c:v>65.10930919647673</c:v>
                </c:pt>
                <c:pt idx="3149">
                  <c:v>65.129826068876724</c:v>
                </c:pt>
                <c:pt idx="3150">
                  <c:v>65.150300025936716</c:v>
                </c:pt>
                <c:pt idx="3151">
                  <c:v>65.174837112426715</c:v>
                </c:pt>
                <c:pt idx="3152">
                  <c:v>65.19535017013672</c:v>
                </c:pt>
                <c:pt idx="3153">
                  <c:v>65.215856075286723</c:v>
                </c:pt>
                <c:pt idx="3154">
                  <c:v>65.24039506912672</c:v>
                </c:pt>
                <c:pt idx="3155">
                  <c:v>65.260874986646726</c:v>
                </c:pt>
                <c:pt idx="3156">
                  <c:v>65.281386137006734</c:v>
                </c:pt>
                <c:pt idx="3157">
                  <c:v>65.30589413642673</c:v>
                </c:pt>
                <c:pt idx="3158">
                  <c:v>65.32644701003673</c:v>
                </c:pt>
                <c:pt idx="3159">
                  <c:v>65.346925973896731</c:v>
                </c:pt>
                <c:pt idx="3160">
                  <c:v>65.371437072756734</c:v>
                </c:pt>
                <c:pt idx="3161">
                  <c:v>65.391952991486733</c:v>
                </c:pt>
                <c:pt idx="3162">
                  <c:v>65.412479162216727</c:v>
                </c:pt>
                <c:pt idx="3163">
                  <c:v>65.436957120896736</c:v>
                </c:pt>
                <c:pt idx="3164">
                  <c:v>65.457476139066742</c:v>
                </c:pt>
                <c:pt idx="3165">
                  <c:v>65.477991104126744</c:v>
                </c:pt>
                <c:pt idx="3166">
                  <c:v>65.50249004363674</c:v>
                </c:pt>
                <c:pt idx="3167">
                  <c:v>65.523002147676749</c:v>
                </c:pt>
                <c:pt idx="3168">
                  <c:v>65.54350113868675</c:v>
                </c:pt>
                <c:pt idx="3169">
                  <c:v>65.568035125736756</c:v>
                </c:pt>
                <c:pt idx="3170">
                  <c:v>65.588538169856761</c:v>
                </c:pt>
                <c:pt idx="3171">
                  <c:v>65.609052181246767</c:v>
                </c:pt>
                <c:pt idx="3172">
                  <c:v>65.63356304168677</c:v>
                </c:pt>
                <c:pt idx="3173">
                  <c:v>65.654078006746772</c:v>
                </c:pt>
                <c:pt idx="3174">
                  <c:v>65.674576997756773</c:v>
                </c:pt>
                <c:pt idx="3175">
                  <c:v>65.699084043506772</c:v>
                </c:pt>
                <c:pt idx="3176">
                  <c:v>65.719601154326767</c:v>
                </c:pt>
                <c:pt idx="3177">
                  <c:v>65.740123987196768</c:v>
                </c:pt>
                <c:pt idx="3178">
                  <c:v>65.764610052106761</c:v>
                </c:pt>
                <c:pt idx="3179">
                  <c:v>65.78515696525676</c:v>
                </c:pt>
                <c:pt idx="3180">
                  <c:v>65.805638074876754</c:v>
                </c:pt>
                <c:pt idx="3181">
                  <c:v>65.83016204833676</c:v>
                </c:pt>
                <c:pt idx="3182">
                  <c:v>65.850682020186753</c:v>
                </c:pt>
                <c:pt idx="3183">
                  <c:v>65.871180057526743</c:v>
                </c:pt>
                <c:pt idx="3184">
                  <c:v>65.895693063736744</c:v>
                </c:pt>
                <c:pt idx="3185">
                  <c:v>65.916206121446749</c:v>
                </c:pt>
                <c:pt idx="3186">
                  <c:v>65.936702013016756</c:v>
                </c:pt>
                <c:pt idx="3187">
                  <c:v>65.961236000056758</c:v>
                </c:pt>
                <c:pt idx="3188">
                  <c:v>65.981759071346758</c:v>
                </c:pt>
                <c:pt idx="3189">
                  <c:v>66.002230167386756</c:v>
                </c:pt>
                <c:pt idx="3190">
                  <c:v>66.026751995086755</c:v>
                </c:pt>
                <c:pt idx="3191">
                  <c:v>66.047276973726753</c:v>
                </c:pt>
                <c:pt idx="3192">
                  <c:v>66.067756175996749</c:v>
                </c:pt>
                <c:pt idx="3193">
                  <c:v>66.092292070386748</c:v>
                </c:pt>
                <c:pt idx="3194">
                  <c:v>66.11280703544675</c:v>
                </c:pt>
                <c:pt idx="3195">
                  <c:v>66.133342027666757</c:v>
                </c:pt>
                <c:pt idx="3196">
                  <c:v>66.157821178436762</c:v>
                </c:pt>
                <c:pt idx="3197">
                  <c:v>66.17833113670676</c:v>
                </c:pt>
                <c:pt idx="3198">
                  <c:v>66.198831081386757</c:v>
                </c:pt>
                <c:pt idx="3199">
                  <c:v>66.223417043686752</c:v>
                </c:pt>
                <c:pt idx="3200">
                  <c:v>66.24384903907675</c:v>
                </c:pt>
                <c:pt idx="3201">
                  <c:v>66.264409065246753</c:v>
                </c:pt>
                <c:pt idx="3202">
                  <c:v>66.288896083836747</c:v>
                </c:pt>
                <c:pt idx="3203">
                  <c:v>66.309411048886744</c:v>
                </c:pt>
                <c:pt idx="3204">
                  <c:v>66.329928159716744</c:v>
                </c:pt>
                <c:pt idx="3205">
                  <c:v>66.35444211959674</c:v>
                </c:pt>
                <c:pt idx="3206">
                  <c:v>66.374957084656742</c:v>
                </c:pt>
                <c:pt idx="3207">
                  <c:v>66.395523071286746</c:v>
                </c:pt>
                <c:pt idx="3208">
                  <c:v>66.41996502876674</c:v>
                </c:pt>
                <c:pt idx="3209">
                  <c:v>66.440505027766747</c:v>
                </c:pt>
                <c:pt idx="3210">
                  <c:v>66.461017131806756</c:v>
                </c:pt>
                <c:pt idx="3211">
                  <c:v>66.485496044156761</c:v>
                </c:pt>
                <c:pt idx="3212">
                  <c:v>66.506033182146766</c:v>
                </c:pt>
                <c:pt idx="3213">
                  <c:v>66.52653503417676</c:v>
                </c:pt>
                <c:pt idx="3214">
                  <c:v>66.551042079926759</c:v>
                </c:pt>
                <c:pt idx="3215">
                  <c:v>66.571561098096751</c:v>
                </c:pt>
                <c:pt idx="3216">
                  <c:v>66.592086076736749</c:v>
                </c:pt>
                <c:pt idx="3217">
                  <c:v>66.616569995876745</c:v>
                </c:pt>
                <c:pt idx="3218">
                  <c:v>66.63708806037674</c:v>
                </c:pt>
                <c:pt idx="3219">
                  <c:v>66.657629013056749</c:v>
                </c:pt>
                <c:pt idx="3220">
                  <c:v>66.68210411071675</c:v>
                </c:pt>
                <c:pt idx="3221">
                  <c:v>66.702641963956751</c:v>
                </c:pt>
                <c:pt idx="3222">
                  <c:v>66.723154067996745</c:v>
                </c:pt>
                <c:pt idx="3223">
                  <c:v>66.747635126116748</c:v>
                </c:pt>
                <c:pt idx="3224">
                  <c:v>66.768153190616744</c:v>
                </c:pt>
                <c:pt idx="3225">
                  <c:v>66.788678169246737</c:v>
                </c:pt>
                <c:pt idx="3226">
                  <c:v>66.813169002536739</c:v>
                </c:pt>
                <c:pt idx="3227">
                  <c:v>66.833688974376741</c:v>
                </c:pt>
                <c:pt idx="3228">
                  <c:v>66.854202985766747</c:v>
                </c:pt>
                <c:pt idx="3229">
                  <c:v>66.878719091416755</c:v>
                </c:pt>
                <c:pt idx="3230">
                  <c:v>66.899250030516754</c:v>
                </c:pt>
                <c:pt idx="3231">
                  <c:v>66.919752120966763</c:v>
                </c:pt>
                <c:pt idx="3232">
                  <c:v>66.944260120396763</c:v>
                </c:pt>
                <c:pt idx="3233">
                  <c:v>66.96482896804676</c:v>
                </c:pt>
                <c:pt idx="3234">
                  <c:v>66.985277175906759</c:v>
                </c:pt>
                <c:pt idx="3235">
                  <c:v>67.009732961656752</c:v>
                </c:pt>
                <c:pt idx="3236">
                  <c:v>67.030272006986749</c:v>
                </c:pt>
                <c:pt idx="3237">
                  <c:v>67.050778150556752</c:v>
                </c:pt>
                <c:pt idx="3238">
                  <c:v>67.075278043746749</c:v>
                </c:pt>
                <c:pt idx="3239">
                  <c:v>67.095811128616745</c:v>
                </c:pt>
                <c:pt idx="3240">
                  <c:v>67.11633896827675</c:v>
                </c:pt>
                <c:pt idx="3241">
                  <c:v>67.140827178956755</c:v>
                </c:pt>
                <c:pt idx="3242">
                  <c:v>67.161339044566759</c:v>
                </c:pt>
                <c:pt idx="3243">
                  <c:v>67.181899070736762</c:v>
                </c:pt>
                <c:pt idx="3244">
                  <c:v>67.206387042996766</c:v>
                </c:pt>
                <c:pt idx="3245">
                  <c:v>67.226870059966771</c:v>
                </c:pt>
                <c:pt idx="3246">
                  <c:v>67.247393131256771</c:v>
                </c:pt>
                <c:pt idx="3247">
                  <c:v>67.271906137466772</c:v>
                </c:pt>
                <c:pt idx="3248">
                  <c:v>67.292419195176777</c:v>
                </c:pt>
                <c:pt idx="3249">
                  <c:v>67.312956094746781</c:v>
                </c:pt>
                <c:pt idx="3250">
                  <c:v>67.337464094166776</c:v>
                </c:pt>
                <c:pt idx="3251">
                  <c:v>67.35796117782678</c:v>
                </c:pt>
                <c:pt idx="3252">
                  <c:v>67.378534078596772</c:v>
                </c:pt>
                <c:pt idx="3253">
                  <c:v>67.402989149096769</c:v>
                </c:pt>
                <c:pt idx="3254">
                  <c:v>67.423489093776766</c:v>
                </c:pt>
                <c:pt idx="3255">
                  <c:v>67.444156169886767</c:v>
                </c:pt>
                <c:pt idx="3256">
                  <c:v>67.468482971186759</c:v>
                </c:pt>
                <c:pt idx="3257">
                  <c:v>67.489015102386759</c:v>
                </c:pt>
                <c:pt idx="3258">
                  <c:v>67.509560108186761</c:v>
                </c:pt>
                <c:pt idx="3259">
                  <c:v>67.534065008166763</c:v>
                </c:pt>
                <c:pt idx="3260">
                  <c:v>67.554542064666762</c:v>
                </c:pt>
                <c:pt idx="3261">
                  <c:v>67.575088024136761</c:v>
                </c:pt>
                <c:pt idx="3262">
                  <c:v>67.599577188496752</c:v>
                </c:pt>
                <c:pt idx="3263">
                  <c:v>67.620100975036749</c:v>
                </c:pt>
                <c:pt idx="3264">
                  <c:v>67.640613079066753</c:v>
                </c:pt>
                <c:pt idx="3265">
                  <c:v>67.665102005006744</c:v>
                </c:pt>
                <c:pt idx="3266">
                  <c:v>67.685603141786743</c:v>
                </c:pt>
                <c:pt idx="3267">
                  <c:v>67.706137180326749</c:v>
                </c:pt>
                <c:pt idx="3268">
                  <c:v>67.730628967286748</c:v>
                </c:pt>
                <c:pt idx="3269">
                  <c:v>67.751195192336752</c:v>
                </c:pt>
                <c:pt idx="3270">
                  <c:v>70.550530910491943</c:v>
                </c:pt>
                <c:pt idx="3271">
                  <c:v>70.551003932952881</c:v>
                </c:pt>
                <c:pt idx="3272">
                  <c:v>70.551454067230225</c:v>
                </c:pt>
                <c:pt idx="3273">
                  <c:v>70.552098035812378</c:v>
                </c:pt>
                <c:pt idx="3274">
                  <c:v>70.552605867385864</c:v>
                </c:pt>
                <c:pt idx="3275">
                  <c:v>70.553030967712402</c:v>
                </c:pt>
                <c:pt idx="3276">
                  <c:v>70.553453922271729</c:v>
                </c:pt>
                <c:pt idx="3277">
                  <c:v>70.553869009017944</c:v>
                </c:pt>
                <c:pt idx="3278">
                  <c:v>70.554286956787109</c:v>
                </c:pt>
                <c:pt idx="3279">
                  <c:v>70.554769039154053</c:v>
                </c:pt>
                <c:pt idx="3280">
                  <c:v>70.555213928222656</c:v>
                </c:pt>
                <c:pt idx="3281">
                  <c:v>70.555397033691406</c:v>
                </c:pt>
                <c:pt idx="3282">
                  <c:v>70.555471897125244</c:v>
                </c:pt>
                <c:pt idx="3283">
                  <c:v>70.555546998977661</c:v>
                </c:pt>
                <c:pt idx="3284">
                  <c:v>70.55563497543335</c:v>
                </c:pt>
                <c:pt idx="3285">
                  <c:v>70.555710077285767</c:v>
                </c:pt>
                <c:pt idx="3286">
                  <c:v>70.555784940719604</c:v>
                </c:pt>
                <c:pt idx="3287">
                  <c:v>70.555859088897705</c:v>
                </c:pt>
                <c:pt idx="3288">
                  <c:v>70.555933952331543</c:v>
                </c:pt>
                <c:pt idx="3289">
                  <c:v>70.55600905418396</c:v>
                </c:pt>
                <c:pt idx="3290">
                  <c:v>70.556082963943481</c:v>
                </c:pt>
                <c:pt idx="3291">
                  <c:v>70.556156873703003</c:v>
                </c:pt>
                <c:pt idx="3292">
                  <c:v>70.55623197555542</c:v>
                </c:pt>
                <c:pt idx="3293">
                  <c:v>70.556305885314941</c:v>
                </c:pt>
                <c:pt idx="3294">
                  <c:v>70.556380987167358</c:v>
                </c:pt>
                <c:pt idx="3295">
                  <c:v>70.55645489692688</c:v>
                </c:pt>
                <c:pt idx="3296">
                  <c:v>70.556529998779297</c:v>
                </c:pt>
                <c:pt idx="3297">
                  <c:v>70.556603908538818</c:v>
                </c:pt>
                <c:pt idx="3298">
                  <c:v>70.556678056716919</c:v>
                </c:pt>
                <c:pt idx="3299">
                  <c:v>70.55675196647644</c:v>
                </c:pt>
                <c:pt idx="3300">
                  <c:v>70.556827068328857</c:v>
                </c:pt>
                <c:pt idx="3301">
                  <c:v>70.556900978088379</c:v>
                </c:pt>
                <c:pt idx="3302">
                  <c:v>70.5569748878479</c:v>
                </c:pt>
                <c:pt idx="3303">
                  <c:v>70.557049989700317</c:v>
                </c:pt>
                <c:pt idx="3304">
                  <c:v>70.557123899459839</c:v>
                </c:pt>
                <c:pt idx="3305">
                  <c:v>70.557198047637939</c:v>
                </c:pt>
                <c:pt idx="3306">
                  <c:v>70.557272911071777</c:v>
                </c:pt>
                <c:pt idx="3307">
                  <c:v>70.557345867156982</c:v>
                </c:pt>
                <c:pt idx="3308">
                  <c:v>70.557420969009399</c:v>
                </c:pt>
                <c:pt idx="3309">
                  <c:v>70.557494878768921</c:v>
                </c:pt>
                <c:pt idx="3310">
                  <c:v>70.557569980621338</c:v>
                </c:pt>
                <c:pt idx="3311">
                  <c:v>70.557643890380859</c:v>
                </c:pt>
                <c:pt idx="3312">
                  <c:v>70.557718992233276</c:v>
                </c:pt>
                <c:pt idx="3313">
                  <c:v>70.557792901992798</c:v>
                </c:pt>
                <c:pt idx="3314">
                  <c:v>70.557868003845215</c:v>
                </c:pt>
                <c:pt idx="3315">
                  <c:v>70.557941913604736</c:v>
                </c:pt>
                <c:pt idx="3316">
                  <c:v>70.558016061782837</c:v>
                </c:pt>
                <c:pt idx="3317">
                  <c:v>70.558089971542358</c:v>
                </c:pt>
                <c:pt idx="3318">
                  <c:v>70.558165073394775</c:v>
                </c:pt>
                <c:pt idx="3319">
                  <c:v>70.558238983154297</c:v>
                </c:pt>
                <c:pt idx="3320">
                  <c:v>70.558314085006714</c:v>
                </c:pt>
                <c:pt idx="3321">
                  <c:v>70.558387994766235</c:v>
                </c:pt>
                <c:pt idx="3322">
                  <c:v>70.558461904525757</c:v>
                </c:pt>
                <c:pt idx="3323">
                  <c:v>70.558536052703857</c:v>
                </c:pt>
                <c:pt idx="3324">
                  <c:v>70.558610916137695</c:v>
                </c:pt>
                <c:pt idx="3325">
                  <c:v>70.558686017990112</c:v>
                </c:pt>
                <c:pt idx="3326">
                  <c:v>70.558759927749634</c:v>
                </c:pt>
                <c:pt idx="3327">
                  <c:v>70.558834075927734</c:v>
                </c:pt>
                <c:pt idx="3328">
                  <c:v>70.558908939361572</c:v>
                </c:pt>
                <c:pt idx="3329">
                  <c:v>70.558984041213989</c:v>
                </c:pt>
                <c:pt idx="3330">
                  <c:v>70.559057950973511</c:v>
                </c:pt>
                <c:pt idx="3331">
                  <c:v>70.559134006500244</c:v>
                </c:pt>
                <c:pt idx="3332">
                  <c:v>70.559210062026978</c:v>
                </c:pt>
                <c:pt idx="3333">
                  <c:v>70.559283971786499</c:v>
                </c:pt>
                <c:pt idx="3334">
                  <c:v>70.559357881546021</c:v>
                </c:pt>
                <c:pt idx="3335">
                  <c:v>70.559432983398438</c:v>
                </c:pt>
                <c:pt idx="3336">
                  <c:v>70.559508085250854</c:v>
                </c:pt>
                <c:pt idx="3337">
                  <c:v>70.559581995010376</c:v>
                </c:pt>
                <c:pt idx="3338">
                  <c:v>70.559656858444214</c:v>
                </c:pt>
                <c:pt idx="3339">
                  <c:v>70.559731006622314</c:v>
                </c:pt>
                <c:pt idx="3340">
                  <c:v>70.559805870056152</c:v>
                </c:pt>
                <c:pt idx="3341">
                  <c:v>70.559880018234253</c:v>
                </c:pt>
                <c:pt idx="3342">
                  <c:v>70.559954881668091</c:v>
                </c:pt>
                <c:pt idx="3343">
                  <c:v>70.560029029846177</c:v>
                </c:pt>
                <c:pt idx="3344">
                  <c:v>70.560103893279987</c:v>
                </c:pt>
                <c:pt idx="3345">
                  <c:v>70.560178995132489</c:v>
                </c:pt>
                <c:pt idx="3346">
                  <c:v>70.560253858566284</c:v>
                </c:pt>
                <c:pt idx="3347">
                  <c:v>70.560328006744385</c:v>
                </c:pt>
                <c:pt idx="3348">
                  <c:v>70.56040287017818</c:v>
                </c:pt>
                <c:pt idx="3349">
                  <c:v>70.560477018356281</c:v>
                </c:pt>
                <c:pt idx="3350">
                  <c:v>70.56055188179019</c:v>
                </c:pt>
                <c:pt idx="3351">
                  <c:v>70.56062602996829</c:v>
                </c:pt>
                <c:pt idx="3352">
                  <c:v>70.560700893402085</c:v>
                </c:pt>
                <c:pt idx="3353">
                  <c:v>70.560781002044678</c:v>
                </c:pt>
                <c:pt idx="3354">
                  <c:v>70.560855865478487</c:v>
                </c:pt>
                <c:pt idx="3355">
                  <c:v>70.56093096733089</c:v>
                </c:pt>
                <c:pt idx="3356">
                  <c:v>70.561006069183378</c:v>
                </c:pt>
                <c:pt idx="3357">
                  <c:v>70.561079978942885</c:v>
                </c:pt>
                <c:pt idx="3358">
                  <c:v>70.561155080795288</c:v>
                </c:pt>
                <c:pt idx="3359">
                  <c:v>70.561228990554781</c:v>
                </c:pt>
                <c:pt idx="3360">
                  <c:v>70.561302900314288</c:v>
                </c:pt>
                <c:pt idx="3361">
                  <c:v>70.561377048492389</c:v>
                </c:pt>
                <c:pt idx="3362">
                  <c:v>70.561451911926284</c:v>
                </c:pt>
                <c:pt idx="3363">
                  <c:v>70.561526060104384</c:v>
                </c:pt>
                <c:pt idx="3364">
                  <c:v>70.56160092353818</c:v>
                </c:pt>
                <c:pt idx="3365">
                  <c:v>70.56167507171628</c:v>
                </c:pt>
                <c:pt idx="3366">
                  <c:v>70.561748981475787</c:v>
                </c:pt>
                <c:pt idx="3367">
                  <c:v>70.56182289123538</c:v>
                </c:pt>
                <c:pt idx="3368">
                  <c:v>70.561897039413481</c:v>
                </c:pt>
                <c:pt idx="3369">
                  <c:v>70.561970949172988</c:v>
                </c:pt>
                <c:pt idx="3370">
                  <c:v>70.562044858932481</c:v>
                </c:pt>
                <c:pt idx="3371">
                  <c:v>70.562119007110581</c:v>
                </c:pt>
                <c:pt idx="3372">
                  <c:v>70.562193870544391</c:v>
                </c:pt>
                <c:pt idx="3373">
                  <c:v>70.562268018722477</c:v>
                </c:pt>
                <c:pt idx="3374">
                  <c:v>70.562342882156386</c:v>
                </c:pt>
                <c:pt idx="3375">
                  <c:v>70.562417030334487</c:v>
                </c:pt>
                <c:pt idx="3376">
                  <c:v>70.56249094009398</c:v>
                </c:pt>
                <c:pt idx="3377">
                  <c:v>70.562565088272081</c:v>
                </c:pt>
                <c:pt idx="3378">
                  <c:v>70.562638998031588</c:v>
                </c:pt>
                <c:pt idx="3379">
                  <c:v>70.56271290779118</c:v>
                </c:pt>
                <c:pt idx="3380">
                  <c:v>70.562787055969281</c:v>
                </c:pt>
                <c:pt idx="3381">
                  <c:v>70.562860965728788</c:v>
                </c:pt>
                <c:pt idx="3382">
                  <c:v>70.562936067581191</c:v>
                </c:pt>
                <c:pt idx="3383">
                  <c:v>70.563009977340684</c:v>
                </c:pt>
                <c:pt idx="3384">
                  <c:v>70.563085079193087</c:v>
                </c:pt>
                <c:pt idx="3385">
                  <c:v>70.563160896301284</c:v>
                </c:pt>
                <c:pt idx="3386">
                  <c:v>70.563235044479384</c:v>
                </c:pt>
                <c:pt idx="3387">
                  <c:v>70.56330990791318</c:v>
                </c:pt>
                <c:pt idx="3388">
                  <c:v>70.563389062881484</c:v>
                </c:pt>
                <c:pt idx="3389">
                  <c:v>70.563468933105483</c:v>
                </c:pt>
                <c:pt idx="3390">
                  <c:v>70.563544034957886</c:v>
                </c:pt>
                <c:pt idx="3391">
                  <c:v>70.563617944717379</c:v>
                </c:pt>
                <c:pt idx="3392">
                  <c:v>70.563692092895479</c:v>
                </c:pt>
                <c:pt idx="3393">
                  <c:v>70.563766002654987</c:v>
                </c:pt>
                <c:pt idx="3394">
                  <c:v>70.563840866088881</c:v>
                </c:pt>
                <c:pt idx="3395">
                  <c:v>70.563915967941284</c:v>
                </c:pt>
                <c:pt idx="3396">
                  <c:v>70.563991069793687</c:v>
                </c:pt>
                <c:pt idx="3397">
                  <c:v>70.564066886901884</c:v>
                </c:pt>
                <c:pt idx="3398">
                  <c:v>70.564141988754287</c:v>
                </c:pt>
                <c:pt idx="3399">
                  <c:v>70.575440883636489</c:v>
                </c:pt>
                <c:pt idx="3400">
                  <c:v>70.599952936172485</c:v>
                </c:pt>
                <c:pt idx="3401">
                  <c:v>70.620411872863784</c:v>
                </c:pt>
                <c:pt idx="3402">
                  <c:v>70.640902042388888</c:v>
                </c:pt>
                <c:pt idx="3403">
                  <c:v>70.665517091751283</c:v>
                </c:pt>
                <c:pt idx="3404">
                  <c:v>70.686027050018282</c:v>
                </c:pt>
                <c:pt idx="3405">
                  <c:v>70.706507921219284</c:v>
                </c:pt>
                <c:pt idx="3406">
                  <c:v>70.731046915054279</c:v>
                </c:pt>
                <c:pt idx="3407">
                  <c:v>70.75154399871829</c:v>
                </c:pt>
                <c:pt idx="3408">
                  <c:v>70.772048950195284</c:v>
                </c:pt>
                <c:pt idx="3409">
                  <c:v>70.79658102989228</c:v>
                </c:pt>
                <c:pt idx="3410">
                  <c:v>70.817096948623288</c:v>
                </c:pt>
                <c:pt idx="3411">
                  <c:v>70.837591886520286</c:v>
                </c:pt>
                <c:pt idx="3412">
                  <c:v>70.862102985382279</c:v>
                </c:pt>
                <c:pt idx="3413">
                  <c:v>70.882622003555284</c:v>
                </c:pt>
                <c:pt idx="3414">
                  <c:v>70.903136968612287</c:v>
                </c:pt>
                <c:pt idx="3415">
                  <c:v>70.92762303352329</c:v>
                </c:pt>
                <c:pt idx="3416">
                  <c:v>70.948143005371278</c:v>
                </c:pt>
                <c:pt idx="3417">
                  <c:v>70.968674898147285</c:v>
                </c:pt>
                <c:pt idx="3418">
                  <c:v>70.99317407608028</c:v>
                </c:pt>
                <c:pt idx="3419">
                  <c:v>71.013679981231277</c:v>
                </c:pt>
                <c:pt idx="3420">
                  <c:v>71.03419494628929</c:v>
                </c:pt>
                <c:pt idx="3421">
                  <c:v>71.05874300003029</c:v>
                </c:pt>
                <c:pt idx="3422">
                  <c:v>71.079248905182283</c:v>
                </c:pt>
                <c:pt idx="3423">
                  <c:v>71.09974098205528</c:v>
                </c:pt>
                <c:pt idx="3424">
                  <c:v>71.124273061752291</c:v>
                </c:pt>
                <c:pt idx="3425">
                  <c:v>71.144752025604291</c:v>
                </c:pt>
                <c:pt idx="3426">
                  <c:v>71.165265083313287</c:v>
                </c:pt>
                <c:pt idx="3427">
                  <c:v>71.189795970916279</c:v>
                </c:pt>
                <c:pt idx="3428">
                  <c:v>71.210270881653287</c:v>
                </c:pt>
                <c:pt idx="3429">
                  <c:v>71.230784893036287</c:v>
                </c:pt>
                <c:pt idx="3430">
                  <c:v>71.255415916443283</c:v>
                </c:pt>
                <c:pt idx="3431">
                  <c:v>71.27584791183429</c:v>
                </c:pt>
                <c:pt idx="3432">
                  <c:v>71.29636192321729</c:v>
                </c:pt>
                <c:pt idx="3433">
                  <c:v>71.320874929428285</c:v>
                </c:pt>
                <c:pt idx="3434">
                  <c:v>71.341438055038282</c:v>
                </c:pt>
                <c:pt idx="3435">
                  <c:v>71.36184906959528</c:v>
                </c:pt>
                <c:pt idx="3436">
                  <c:v>71.386403083801284</c:v>
                </c:pt>
                <c:pt idx="3437">
                  <c:v>71.406883955002286</c:v>
                </c:pt>
                <c:pt idx="3438">
                  <c:v>71.427416086197283</c:v>
                </c:pt>
                <c:pt idx="3439">
                  <c:v>71.451942920685283</c:v>
                </c:pt>
                <c:pt idx="3440">
                  <c:v>71.472446918487279</c:v>
                </c:pt>
                <c:pt idx="3441">
                  <c:v>71.49294400215129</c:v>
                </c:pt>
                <c:pt idx="3442">
                  <c:v>71.517468929290288</c:v>
                </c:pt>
                <c:pt idx="3443">
                  <c:v>71.537977933883283</c:v>
                </c:pt>
                <c:pt idx="3444">
                  <c:v>71.558472871776289</c:v>
                </c:pt>
                <c:pt idx="3445">
                  <c:v>71.582983016966281</c:v>
                </c:pt>
                <c:pt idx="3446">
                  <c:v>71.603514909746281</c:v>
                </c:pt>
                <c:pt idx="3447">
                  <c:v>71.623980045316287</c:v>
                </c:pt>
                <c:pt idx="3448">
                  <c:v>71.648527860646283</c:v>
                </c:pt>
                <c:pt idx="3449">
                  <c:v>71.669025897976283</c:v>
                </c:pt>
                <c:pt idx="3450">
                  <c:v>71.689548969266284</c:v>
                </c:pt>
                <c:pt idx="3451">
                  <c:v>71.71407389640629</c:v>
                </c:pt>
                <c:pt idx="3452">
                  <c:v>71.734590053556289</c:v>
                </c:pt>
                <c:pt idx="3453">
                  <c:v>71.755069971086286</c:v>
                </c:pt>
                <c:pt idx="3454">
                  <c:v>71.779618024826277</c:v>
                </c:pt>
                <c:pt idx="3455">
                  <c:v>71.800082921986288</c:v>
                </c:pt>
                <c:pt idx="3456">
                  <c:v>71.820600032806283</c:v>
                </c:pt>
                <c:pt idx="3457">
                  <c:v>71.845133066176288</c:v>
                </c:pt>
                <c:pt idx="3458">
                  <c:v>71.865643978116282</c:v>
                </c:pt>
                <c:pt idx="3459">
                  <c:v>71.886154890056289</c:v>
                </c:pt>
                <c:pt idx="3460">
                  <c:v>71.910678863526286</c:v>
                </c:pt>
                <c:pt idx="3461">
                  <c:v>71.931201934816286</c:v>
                </c:pt>
                <c:pt idx="3462">
                  <c:v>71.951675891876278</c:v>
                </c:pt>
                <c:pt idx="3463">
                  <c:v>71.976207971576287</c:v>
                </c:pt>
                <c:pt idx="3464">
                  <c:v>71.996707916256284</c:v>
                </c:pt>
                <c:pt idx="3465">
                  <c:v>72.017204046246277</c:v>
                </c:pt>
                <c:pt idx="3466">
                  <c:v>72.041713953016284</c:v>
                </c:pt>
                <c:pt idx="3467">
                  <c:v>72.062229871746283</c:v>
                </c:pt>
                <c:pt idx="3468">
                  <c:v>72.08274006843628</c:v>
                </c:pt>
                <c:pt idx="3469">
                  <c:v>72.107261896136279</c:v>
                </c:pt>
                <c:pt idx="3470">
                  <c:v>72.127754926686279</c:v>
                </c:pt>
                <c:pt idx="3471">
                  <c:v>72.148218870166289</c:v>
                </c:pt>
                <c:pt idx="3472">
                  <c:v>72.172788858416283</c:v>
                </c:pt>
                <c:pt idx="3473">
                  <c:v>72.193280935286282</c:v>
                </c:pt>
                <c:pt idx="3474">
                  <c:v>72.217766046526279</c:v>
                </c:pt>
                <c:pt idx="3475">
                  <c:v>72.238281011586281</c:v>
                </c:pt>
                <c:pt idx="3476">
                  <c:v>72.258817911146281</c:v>
                </c:pt>
                <c:pt idx="3477">
                  <c:v>72.283341884616277</c:v>
                </c:pt>
                <c:pt idx="3478">
                  <c:v>72.303832054136279</c:v>
                </c:pt>
                <c:pt idx="3479">
                  <c:v>72.324337005616286</c:v>
                </c:pt>
                <c:pt idx="3480">
                  <c:v>72.348841905596288</c:v>
                </c:pt>
                <c:pt idx="3481">
                  <c:v>72.369384050366278</c:v>
                </c:pt>
                <c:pt idx="3482">
                  <c:v>72.389888048176289</c:v>
                </c:pt>
                <c:pt idx="3483">
                  <c:v>72.41440701484629</c:v>
                </c:pt>
                <c:pt idx="3484">
                  <c:v>72.434908866886289</c:v>
                </c:pt>
                <c:pt idx="3485">
                  <c:v>72.455412864686281</c:v>
                </c:pt>
                <c:pt idx="3486">
                  <c:v>72.479935884476291</c:v>
                </c:pt>
                <c:pt idx="3487">
                  <c:v>72.500434875486278</c:v>
                </c:pt>
                <c:pt idx="3488">
                  <c:v>72.520948886876283</c:v>
                </c:pt>
                <c:pt idx="3489">
                  <c:v>72.54544901847629</c:v>
                </c:pt>
                <c:pt idx="3490">
                  <c:v>72.565958023076291</c:v>
                </c:pt>
                <c:pt idx="3491">
                  <c:v>72.586442947386288</c:v>
                </c:pt>
                <c:pt idx="3492">
                  <c:v>72.611003875736287</c:v>
                </c:pt>
                <c:pt idx="3493">
                  <c:v>72.63151407241628</c:v>
                </c:pt>
                <c:pt idx="3494">
                  <c:v>72.652005910876284</c:v>
                </c:pt>
                <c:pt idx="3495">
                  <c:v>72.67650008201629</c:v>
                </c:pt>
                <c:pt idx="3496">
                  <c:v>72.697031021116288</c:v>
                </c:pt>
                <c:pt idx="3497">
                  <c:v>72.717531919476286</c:v>
                </c:pt>
                <c:pt idx="3498">
                  <c:v>72.74204397201629</c:v>
                </c:pt>
                <c:pt idx="3499">
                  <c:v>72.762558937076278</c:v>
                </c:pt>
                <c:pt idx="3500">
                  <c:v>72.783112049106279</c:v>
                </c:pt>
                <c:pt idx="3501">
                  <c:v>72.80760097503628</c:v>
                </c:pt>
                <c:pt idx="3502">
                  <c:v>72.828116893766278</c:v>
                </c:pt>
                <c:pt idx="3503">
                  <c:v>72.84861707687628</c:v>
                </c:pt>
                <c:pt idx="3504">
                  <c:v>72.873130083086281</c:v>
                </c:pt>
                <c:pt idx="3505">
                  <c:v>72.893650054936288</c:v>
                </c:pt>
                <c:pt idx="3506">
                  <c:v>72.914139032366279</c:v>
                </c:pt>
                <c:pt idx="3507">
                  <c:v>72.93865799903628</c:v>
                </c:pt>
                <c:pt idx="3508">
                  <c:v>72.959192037586291</c:v>
                </c:pt>
                <c:pt idx="3509">
                  <c:v>72.979671001436287</c:v>
                </c:pt>
                <c:pt idx="3510">
                  <c:v>73.004173040386291</c:v>
                </c:pt>
                <c:pt idx="3511">
                  <c:v>73.024728059766289</c:v>
                </c:pt>
                <c:pt idx="3512">
                  <c:v>73.045217037196281</c:v>
                </c:pt>
                <c:pt idx="3513">
                  <c:v>73.06976389884629</c:v>
                </c:pt>
                <c:pt idx="3514">
                  <c:v>73.090262889866281</c:v>
                </c:pt>
                <c:pt idx="3515">
                  <c:v>73.110785007476281</c:v>
                </c:pt>
                <c:pt idx="3516">
                  <c:v>73.135282993316281</c:v>
                </c:pt>
                <c:pt idx="3517">
                  <c:v>73.155793905256289</c:v>
                </c:pt>
                <c:pt idx="3518">
                  <c:v>73.176287889476285</c:v>
                </c:pt>
                <c:pt idx="3519">
                  <c:v>73.200803041456282</c:v>
                </c:pt>
                <c:pt idx="3520">
                  <c:v>73.221276044846277</c:v>
                </c:pt>
                <c:pt idx="3521">
                  <c:v>73.241853952406288</c:v>
                </c:pt>
                <c:pt idx="3522">
                  <c:v>73.266382932666289</c:v>
                </c:pt>
                <c:pt idx="3523">
                  <c:v>73.28687095641628</c:v>
                </c:pt>
                <c:pt idx="3524">
                  <c:v>73.30736398696628</c:v>
                </c:pt>
                <c:pt idx="3525">
                  <c:v>73.331877946856281</c:v>
                </c:pt>
                <c:pt idx="3526">
                  <c:v>73.352416992186278</c:v>
                </c:pt>
                <c:pt idx="3527">
                  <c:v>73.372889995576287</c:v>
                </c:pt>
                <c:pt idx="3528">
                  <c:v>73.397418022156288</c:v>
                </c:pt>
                <c:pt idx="3529">
                  <c:v>73.417921066286283</c:v>
                </c:pt>
                <c:pt idx="3530">
                  <c:v>73.438443899156283</c:v>
                </c:pt>
                <c:pt idx="3531">
                  <c:v>73.462909936906286</c:v>
                </c:pt>
                <c:pt idx="3532">
                  <c:v>73.483469963076288</c:v>
                </c:pt>
                <c:pt idx="3533">
                  <c:v>73.503969907756286</c:v>
                </c:pt>
                <c:pt idx="3534">
                  <c:v>73.528465986256279</c:v>
                </c:pt>
                <c:pt idx="3535">
                  <c:v>73.54899406432628</c:v>
                </c:pt>
                <c:pt idx="3536">
                  <c:v>73.569494009016282</c:v>
                </c:pt>
                <c:pt idx="3537">
                  <c:v>73.594007015226282</c:v>
                </c:pt>
                <c:pt idx="3538">
                  <c:v>73.61453294753629</c:v>
                </c:pt>
                <c:pt idx="3539">
                  <c:v>73.635020971296285</c:v>
                </c:pt>
                <c:pt idx="3540">
                  <c:v>73.659533023836289</c:v>
                </c:pt>
                <c:pt idx="3541">
                  <c:v>73.68005609512629</c:v>
                </c:pt>
                <c:pt idx="3542">
                  <c:v>73.700567960736279</c:v>
                </c:pt>
                <c:pt idx="3543">
                  <c:v>73.725094079976287</c:v>
                </c:pt>
                <c:pt idx="3544">
                  <c:v>73.74561500549629</c:v>
                </c:pt>
                <c:pt idx="3545">
                  <c:v>73.766098022456291</c:v>
                </c:pt>
                <c:pt idx="3546">
                  <c:v>73.790618896486279</c:v>
                </c:pt>
                <c:pt idx="3547">
                  <c:v>73.81114196777628</c:v>
                </c:pt>
                <c:pt idx="3548">
                  <c:v>73.831623077396287</c:v>
                </c:pt>
                <c:pt idx="3549">
                  <c:v>73.856127977366285</c:v>
                </c:pt>
                <c:pt idx="3550">
                  <c:v>73.876647949216277</c:v>
                </c:pt>
                <c:pt idx="3551">
                  <c:v>73.897171974186278</c:v>
                </c:pt>
                <c:pt idx="3552">
                  <c:v>73.921684026716278</c:v>
                </c:pt>
                <c:pt idx="3553">
                  <c:v>73.942200899126277</c:v>
                </c:pt>
                <c:pt idx="3554">
                  <c:v>73.962697029116285</c:v>
                </c:pt>
                <c:pt idx="3555">
                  <c:v>73.987210035326285</c:v>
                </c:pt>
                <c:pt idx="3556">
                  <c:v>74.007724046706286</c:v>
                </c:pt>
                <c:pt idx="3557">
                  <c:v>74.028218030926283</c:v>
                </c:pt>
                <c:pt idx="3558">
                  <c:v>74.052747011186284</c:v>
                </c:pt>
                <c:pt idx="3559">
                  <c:v>74.073246955876286</c:v>
                </c:pt>
                <c:pt idx="3560">
                  <c:v>74.09377288818628</c:v>
                </c:pt>
                <c:pt idx="3561">
                  <c:v>74.118277072906281</c:v>
                </c:pt>
                <c:pt idx="3562">
                  <c:v>74.138797998426284</c:v>
                </c:pt>
                <c:pt idx="3563">
                  <c:v>74.159287929536291</c:v>
                </c:pt>
                <c:pt idx="3564">
                  <c:v>74.183768033986283</c:v>
                </c:pt>
                <c:pt idx="3565">
                  <c:v>74.204324960706288</c:v>
                </c:pt>
                <c:pt idx="3566">
                  <c:v>74.224673032756286</c:v>
                </c:pt>
                <c:pt idx="3567">
                  <c:v>74.249371051786284</c:v>
                </c:pt>
                <c:pt idx="3568">
                  <c:v>74.269829034806278</c:v>
                </c:pt>
                <c:pt idx="3569">
                  <c:v>74.290327072146283</c:v>
                </c:pt>
                <c:pt idx="3570">
                  <c:v>74.314841985706281</c:v>
                </c:pt>
                <c:pt idx="3571">
                  <c:v>74.335408926006281</c:v>
                </c:pt>
                <c:pt idx="3572">
                  <c:v>74.355889081956278</c:v>
                </c:pt>
                <c:pt idx="3573">
                  <c:v>74.380403995516289</c:v>
                </c:pt>
                <c:pt idx="3574">
                  <c:v>74.400892972946281</c:v>
                </c:pt>
                <c:pt idx="3575">
                  <c:v>74.421427011486287</c:v>
                </c:pt>
                <c:pt idx="3576">
                  <c:v>74.445925951006288</c:v>
                </c:pt>
                <c:pt idx="3577">
                  <c:v>74.466392993926291</c:v>
                </c:pt>
                <c:pt idx="3578">
                  <c:v>74.486933946606285</c:v>
                </c:pt>
                <c:pt idx="3579">
                  <c:v>74.511466979976291</c:v>
                </c:pt>
                <c:pt idx="3580">
                  <c:v>74.531977891926289</c:v>
                </c:pt>
                <c:pt idx="3581">
                  <c:v>74.552495002746284</c:v>
                </c:pt>
                <c:pt idx="3582">
                  <c:v>74.577015876766282</c:v>
                </c:pt>
                <c:pt idx="3583">
                  <c:v>74.597536087036289</c:v>
                </c:pt>
                <c:pt idx="3584">
                  <c:v>74.617985963826285</c:v>
                </c:pt>
                <c:pt idx="3585">
                  <c:v>74.642535924916288</c:v>
                </c:pt>
                <c:pt idx="3586">
                  <c:v>74.663065910336286</c:v>
                </c:pt>
                <c:pt idx="3587">
                  <c:v>74.683554887776282</c:v>
                </c:pt>
                <c:pt idx="3588">
                  <c:v>74.708066940306281</c:v>
                </c:pt>
                <c:pt idx="3589">
                  <c:v>74.728580951686283</c:v>
                </c:pt>
                <c:pt idx="3590">
                  <c:v>74.749096870426285</c:v>
                </c:pt>
                <c:pt idx="3591">
                  <c:v>74.773585081096286</c:v>
                </c:pt>
                <c:pt idx="3592">
                  <c:v>74.79413604736628</c:v>
                </c:pt>
                <c:pt idx="3593">
                  <c:v>74.814686059956287</c:v>
                </c:pt>
                <c:pt idx="3594">
                  <c:v>74.839138984676282</c:v>
                </c:pt>
                <c:pt idx="3595">
                  <c:v>74.859663963316279</c:v>
                </c:pt>
                <c:pt idx="3596">
                  <c:v>74.88019704818629</c:v>
                </c:pt>
                <c:pt idx="3597">
                  <c:v>74.904666900636286</c:v>
                </c:pt>
                <c:pt idx="3598">
                  <c:v>74.925189018246286</c:v>
                </c:pt>
                <c:pt idx="3599">
                  <c:v>74.945677042006281</c:v>
                </c:pt>
                <c:pt idx="3600">
                  <c:v>74.970165967936282</c:v>
                </c:pt>
                <c:pt idx="3601">
                  <c:v>74.990719079976287</c:v>
                </c:pt>
                <c:pt idx="3602">
                  <c:v>75.011226892476287</c:v>
                </c:pt>
                <c:pt idx="3603">
                  <c:v>75.03572297096629</c:v>
                </c:pt>
                <c:pt idx="3604">
                  <c:v>75.056241035466286</c:v>
                </c:pt>
                <c:pt idx="3605">
                  <c:v>75.076756000516284</c:v>
                </c:pt>
                <c:pt idx="3606">
                  <c:v>75.101244926456289</c:v>
                </c:pt>
                <c:pt idx="3607">
                  <c:v>75.121761083606287</c:v>
                </c:pt>
                <c:pt idx="3608">
                  <c:v>75.142282009126291</c:v>
                </c:pt>
                <c:pt idx="3609">
                  <c:v>75.166771888736278</c:v>
                </c:pt>
                <c:pt idx="3610">
                  <c:v>75.187296867366285</c:v>
                </c:pt>
                <c:pt idx="3611">
                  <c:v>75.207830905916282</c:v>
                </c:pt>
                <c:pt idx="3612">
                  <c:v>75.23236107826628</c:v>
                </c:pt>
                <c:pt idx="3613">
                  <c:v>75.252835035326285</c:v>
                </c:pt>
                <c:pt idx="3614">
                  <c:v>75.273357868196285</c:v>
                </c:pt>
                <c:pt idx="3615">
                  <c:v>75.297847032546287</c:v>
                </c:pt>
                <c:pt idx="3616">
                  <c:v>75.318413972856291</c:v>
                </c:pt>
                <c:pt idx="3617">
                  <c:v>75.338891983036291</c:v>
                </c:pt>
                <c:pt idx="3618">
                  <c:v>75.363373041156279</c:v>
                </c:pt>
                <c:pt idx="3619">
                  <c:v>75.383893012996282</c:v>
                </c:pt>
                <c:pt idx="3620">
                  <c:v>75.404459953306286</c:v>
                </c:pt>
                <c:pt idx="3621">
                  <c:v>75.428906917576285</c:v>
                </c:pt>
                <c:pt idx="3622">
                  <c:v>75.449460983276282</c:v>
                </c:pt>
                <c:pt idx="3623">
                  <c:v>75.469992876056281</c:v>
                </c:pt>
                <c:pt idx="3624">
                  <c:v>75.494483947756279</c:v>
                </c:pt>
                <c:pt idx="3625">
                  <c:v>75.514991044996279</c:v>
                </c:pt>
                <c:pt idx="3626">
                  <c:v>75.535503864286284</c:v>
                </c:pt>
                <c:pt idx="3627">
                  <c:v>75.559993982316286</c:v>
                </c:pt>
                <c:pt idx="3628">
                  <c:v>76.370469093322754</c:v>
                </c:pt>
                <c:pt idx="3629">
                  <c:v>76.370933055877686</c:v>
                </c:pt>
                <c:pt idx="3630">
                  <c:v>76.371360063552856</c:v>
                </c:pt>
                <c:pt idx="3631">
                  <c:v>76.371776103973389</c:v>
                </c:pt>
                <c:pt idx="3632">
                  <c:v>76.372191190719604</c:v>
                </c:pt>
                <c:pt idx="3633">
                  <c:v>76.372603178024292</c:v>
                </c:pt>
                <c:pt idx="3634">
                  <c:v>76.373018026351929</c:v>
                </c:pt>
                <c:pt idx="3635">
                  <c:v>76.373461961746216</c:v>
                </c:pt>
                <c:pt idx="3636">
                  <c:v>76.373882055282593</c:v>
                </c:pt>
                <c:pt idx="3637">
                  <c:v>76.374300003051758</c:v>
                </c:pt>
                <c:pt idx="3638">
                  <c:v>76.374771118164063</c:v>
                </c:pt>
                <c:pt idx="3639">
                  <c:v>76.375190019607544</c:v>
                </c:pt>
                <c:pt idx="3640">
                  <c:v>76.375378131866455</c:v>
                </c:pt>
                <c:pt idx="3641">
                  <c:v>76.375450134277344</c:v>
                </c:pt>
                <c:pt idx="3642">
                  <c:v>76.375524044036865</c:v>
                </c:pt>
                <c:pt idx="3643">
                  <c:v>76.37559700012207</c:v>
                </c:pt>
                <c:pt idx="3644">
                  <c:v>76.375670194625854</c:v>
                </c:pt>
                <c:pt idx="3645">
                  <c:v>76.37574315071106</c:v>
                </c:pt>
                <c:pt idx="3646">
                  <c:v>76.375815153121948</c:v>
                </c:pt>
                <c:pt idx="3647">
                  <c:v>76.375888109207153</c:v>
                </c:pt>
                <c:pt idx="3648">
                  <c:v>76.375961065292358</c:v>
                </c:pt>
                <c:pt idx="3649">
                  <c:v>76.376034021377563</c:v>
                </c:pt>
                <c:pt idx="3650">
                  <c:v>76.376106977462769</c:v>
                </c:pt>
                <c:pt idx="3651">
                  <c:v>76.376178979873657</c:v>
                </c:pt>
                <c:pt idx="3652">
                  <c:v>76.376253128051758</c:v>
                </c:pt>
                <c:pt idx="3653">
                  <c:v>76.376326084136963</c:v>
                </c:pt>
                <c:pt idx="3654">
                  <c:v>76.376399040222168</c:v>
                </c:pt>
                <c:pt idx="3655">
                  <c:v>76.376471996307373</c:v>
                </c:pt>
                <c:pt idx="3656">
                  <c:v>76.376543998718262</c:v>
                </c:pt>
                <c:pt idx="3657">
                  <c:v>76.376618146896362</c:v>
                </c:pt>
                <c:pt idx="3658">
                  <c:v>76.376691102981567</c:v>
                </c:pt>
                <c:pt idx="3659">
                  <c:v>76.376764059066772</c:v>
                </c:pt>
                <c:pt idx="3660">
                  <c:v>76.376837968826294</c:v>
                </c:pt>
                <c:pt idx="3661">
                  <c:v>76.376911163330078</c:v>
                </c:pt>
                <c:pt idx="3662">
                  <c:v>76.3769850730896</c:v>
                </c:pt>
                <c:pt idx="3663">
                  <c:v>76.377058982849121</c:v>
                </c:pt>
                <c:pt idx="3664">
                  <c:v>76.377135992050171</c:v>
                </c:pt>
                <c:pt idx="3665">
                  <c:v>76.381467103958158</c:v>
                </c:pt>
                <c:pt idx="3666">
                  <c:v>76.405905961990356</c:v>
                </c:pt>
                <c:pt idx="3667">
                  <c:v>76.426414012908964</c:v>
                </c:pt>
                <c:pt idx="3668">
                  <c:v>76.446838140487657</c:v>
                </c:pt>
                <c:pt idx="3669">
                  <c:v>76.471384048461658</c:v>
                </c:pt>
                <c:pt idx="3670">
                  <c:v>76.491932153701654</c:v>
                </c:pt>
                <c:pt idx="3671">
                  <c:v>76.512526988982657</c:v>
                </c:pt>
                <c:pt idx="3672">
                  <c:v>76.536972045898665</c:v>
                </c:pt>
                <c:pt idx="3673">
                  <c:v>76.557475090026657</c:v>
                </c:pt>
                <c:pt idx="3674">
                  <c:v>76.578005075454655</c:v>
                </c:pt>
                <c:pt idx="3675">
                  <c:v>76.602498054504665</c:v>
                </c:pt>
                <c:pt idx="3676">
                  <c:v>76.622990131378657</c:v>
                </c:pt>
                <c:pt idx="3677">
                  <c:v>76.643529176711667</c:v>
                </c:pt>
                <c:pt idx="3678">
                  <c:v>76.668022155761662</c:v>
                </c:pt>
                <c:pt idx="3679">
                  <c:v>76.688557147979665</c:v>
                </c:pt>
                <c:pt idx="3680">
                  <c:v>76.709056138992665</c:v>
                </c:pt>
                <c:pt idx="3681">
                  <c:v>76.733551025390668</c:v>
                </c:pt>
                <c:pt idx="3682">
                  <c:v>76.754088163375656</c:v>
                </c:pt>
                <c:pt idx="3683">
                  <c:v>76.77460718154866</c:v>
                </c:pt>
                <c:pt idx="3684">
                  <c:v>76.799096107482654</c:v>
                </c:pt>
                <c:pt idx="3685">
                  <c:v>76.819652080535661</c:v>
                </c:pt>
                <c:pt idx="3686">
                  <c:v>76.840149164199659</c:v>
                </c:pt>
                <c:pt idx="3687">
                  <c:v>76.864624023437656</c:v>
                </c:pt>
                <c:pt idx="3688">
                  <c:v>76.885179996490663</c:v>
                </c:pt>
                <c:pt idx="3689">
                  <c:v>76.905647039413665</c:v>
                </c:pt>
                <c:pt idx="3690">
                  <c:v>76.930165052413656</c:v>
                </c:pt>
                <c:pt idx="3691">
                  <c:v>76.950678110122666</c:v>
                </c:pt>
                <c:pt idx="3692">
                  <c:v>76.971207141876661</c:v>
                </c:pt>
                <c:pt idx="3693">
                  <c:v>76.995712995529658</c:v>
                </c:pt>
                <c:pt idx="3694">
                  <c:v>77.016239166259666</c:v>
                </c:pt>
                <c:pt idx="3695">
                  <c:v>77.036736965179657</c:v>
                </c:pt>
                <c:pt idx="3696">
                  <c:v>77.061232089996665</c:v>
                </c:pt>
                <c:pt idx="3697">
                  <c:v>77.081762075424663</c:v>
                </c:pt>
                <c:pt idx="3698">
                  <c:v>77.102259159087666</c:v>
                </c:pt>
                <c:pt idx="3699">
                  <c:v>77.126760005950658</c:v>
                </c:pt>
                <c:pt idx="3700">
                  <c:v>77.147288084029668</c:v>
                </c:pt>
                <c:pt idx="3701">
                  <c:v>77.16781401634266</c:v>
                </c:pt>
                <c:pt idx="3702">
                  <c:v>77.19230914115866</c:v>
                </c:pt>
                <c:pt idx="3703">
                  <c:v>77.212748050689655</c:v>
                </c:pt>
                <c:pt idx="3704">
                  <c:v>77.233349084853657</c:v>
                </c:pt>
                <c:pt idx="3705">
                  <c:v>77.257830142974655</c:v>
                </c:pt>
                <c:pt idx="3706">
                  <c:v>77.278374195098664</c:v>
                </c:pt>
                <c:pt idx="3707">
                  <c:v>77.298860073089656</c:v>
                </c:pt>
                <c:pt idx="3708">
                  <c:v>77.323383092880661</c:v>
                </c:pt>
                <c:pt idx="3709">
                  <c:v>77.343871116638667</c:v>
                </c:pt>
                <c:pt idx="3710">
                  <c:v>77.36446213722266</c:v>
                </c:pt>
                <c:pt idx="3711">
                  <c:v>77.388879060747655</c:v>
                </c:pt>
                <c:pt idx="3712">
                  <c:v>77.409425973887664</c:v>
                </c:pt>
                <c:pt idx="3713">
                  <c:v>77.429947137827668</c:v>
                </c:pt>
                <c:pt idx="3714">
                  <c:v>77.454406023027659</c:v>
                </c:pt>
                <c:pt idx="3715">
                  <c:v>77.474949121477664</c:v>
                </c:pt>
                <c:pt idx="3716">
                  <c:v>77.495445013047657</c:v>
                </c:pt>
                <c:pt idx="3717">
                  <c:v>77.519930124287654</c:v>
                </c:pt>
                <c:pt idx="3718">
                  <c:v>77.54047298431766</c:v>
                </c:pt>
                <c:pt idx="3719">
                  <c:v>77.560986042027665</c:v>
                </c:pt>
                <c:pt idx="3720">
                  <c:v>77.585482120517668</c:v>
                </c:pt>
                <c:pt idx="3721">
                  <c:v>77.606024026867658</c:v>
                </c:pt>
                <c:pt idx="3722">
                  <c:v>77.626515150067661</c:v>
                </c:pt>
                <c:pt idx="3723">
                  <c:v>77.651031970977655</c:v>
                </c:pt>
                <c:pt idx="3724">
                  <c:v>77.671571969987667</c:v>
                </c:pt>
                <c:pt idx="3725">
                  <c:v>77.69206714629766</c:v>
                </c:pt>
                <c:pt idx="3726">
                  <c:v>77.716547012327666</c:v>
                </c:pt>
                <c:pt idx="3727">
                  <c:v>77.737116098407668</c:v>
                </c:pt>
                <c:pt idx="3728">
                  <c:v>77.757590055467659</c:v>
                </c:pt>
                <c:pt idx="3729">
                  <c:v>77.782078027727664</c:v>
                </c:pt>
                <c:pt idx="3730">
                  <c:v>77.802620172497654</c:v>
                </c:pt>
                <c:pt idx="3731">
                  <c:v>77.823139190677665</c:v>
                </c:pt>
                <c:pt idx="3732">
                  <c:v>77.847630977627659</c:v>
                </c:pt>
                <c:pt idx="3733">
                  <c:v>77.868165969847666</c:v>
                </c:pt>
                <c:pt idx="3734">
                  <c:v>77.888661146167664</c:v>
                </c:pt>
                <c:pt idx="3735">
                  <c:v>77.913158178327663</c:v>
                </c:pt>
                <c:pt idx="3736">
                  <c:v>77.933688163757665</c:v>
                </c:pt>
                <c:pt idx="3737">
                  <c:v>77.95419096946766</c:v>
                </c:pt>
                <c:pt idx="3738">
                  <c:v>77.978687047957663</c:v>
                </c:pt>
                <c:pt idx="3739">
                  <c:v>77.999214172367658</c:v>
                </c:pt>
                <c:pt idx="3740">
                  <c:v>78.019723176957655</c:v>
                </c:pt>
                <c:pt idx="3741">
                  <c:v>78.044219017027658</c:v>
                </c:pt>
                <c:pt idx="3742">
                  <c:v>78.064772129057658</c:v>
                </c:pt>
                <c:pt idx="3743">
                  <c:v>78.085267066957655</c:v>
                </c:pt>
                <c:pt idx="3744">
                  <c:v>78.109760999677661</c:v>
                </c:pt>
                <c:pt idx="3745">
                  <c:v>78.130300998687659</c:v>
                </c:pt>
                <c:pt idx="3746">
                  <c:v>78.15083003043766</c:v>
                </c:pt>
                <c:pt idx="3747">
                  <c:v>78.175285100937657</c:v>
                </c:pt>
                <c:pt idx="3748">
                  <c:v>78.19582104682766</c:v>
                </c:pt>
                <c:pt idx="3749">
                  <c:v>78.216219186787654</c:v>
                </c:pt>
                <c:pt idx="3750">
                  <c:v>78.240823030467666</c:v>
                </c:pt>
                <c:pt idx="3751">
                  <c:v>78.261307001117657</c:v>
                </c:pt>
                <c:pt idx="3752">
                  <c:v>78.281887054447665</c:v>
                </c:pt>
                <c:pt idx="3753">
                  <c:v>78.306390047077656</c:v>
                </c:pt>
                <c:pt idx="3754">
                  <c:v>78.32690215110766</c:v>
                </c:pt>
                <c:pt idx="3755">
                  <c:v>78.347402095797662</c:v>
                </c:pt>
                <c:pt idx="3756">
                  <c:v>78.371901988987659</c:v>
                </c:pt>
                <c:pt idx="3757">
                  <c:v>78.392438173297663</c:v>
                </c:pt>
                <c:pt idx="3758">
                  <c:v>78.41292309760766</c:v>
                </c:pt>
                <c:pt idx="3759">
                  <c:v>78.437390089037663</c:v>
                </c:pt>
                <c:pt idx="3760">
                  <c:v>78.457951068877662</c:v>
                </c:pt>
                <c:pt idx="3761">
                  <c:v>78.478394031527657</c:v>
                </c:pt>
                <c:pt idx="3762">
                  <c:v>78.502853155137657</c:v>
                </c:pt>
                <c:pt idx="3763">
                  <c:v>78.523449182507662</c:v>
                </c:pt>
                <c:pt idx="3764">
                  <c:v>78.543997049327658</c:v>
                </c:pt>
                <c:pt idx="3765">
                  <c:v>78.568464994427657</c:v>
                </c:pt>
                <c:pt idx="3766">
                  <c:v>78.589027166367657</c:v>
                </c:pt>
                <c:pt idx="3767">
                  <c:v>78.60951805114766</c:v>
                </c:pt>
                <c:pt idx="3768">
                  <c:v>78.634011983867666</c:v>
                </c:pt>
                <c:pt idx="3769">
                  <c:v>78.654568195347665</c:v>
                </c:pt>
                <c:pt idx="3770">
                  <c:v>78.675047159197661</c:v>
                </c:pt>
                <c:pt idx="3771">
                  <c:v>78.699580192567666</c:v>
                </c:pt>
                <c:pt idx="3772">
                  <c:v>78.720081090927664</c:v>
                </c:pt>
                <c:pt idx="3773">
                  <c:v>78.740595102307665</c:v>
                </c:pt>
                <c:pt idx="3774">
                  <c:v>78.765148162837662</c:v>
                </c:pt>
                <c:pt idx="3775">
                  <c:v>78.785631179807666</c:v>
                </c:pt>
                <c:pt idx="3776">
                  <c:v>78.806127071377659</c:v>
                </c:pt>
                <c:pt idx="3777">
                  <c:v>78.830657005307657</c:v>
                </c:pt>
                <c:pt idx="3778">
                  <c:v>78.851166963577668</c:v>
                </c:pt>
                <c:pt idx="3779">
                  <c:v>78.871663093567662</c:v>
                </c:pt>
                <c:pt idx="3780">
                  <c:v>78.896182060237663</c:v>
                </c:pt>
                <c:pt idx="3781">
                  <c:v>78.916679143907658</c:v>
                </c:pt>
                <c:pt idx="3782">
                  <c:v>78.937203168867654</c:v>
                </c:pt>
                <c:pt idx="3783">
                  <c:v>78.961650133137667</c:v>
                </c:pt>
                <c:pt idx="3784">
                  <c:v>78.982125997547655</c:v>
                </c:pt>
                <c:pt idx="3785">
                  <c:v>79.002684116367661</c:v>
                </c:pt>
                <c:pt idx="3786">
                  <c:v>79.02723503112766</c:v>
                </c:pt>
                <c:pt idx="3787">
                  <c:v>79.047752141947655</c:v>
                </c:pt>
                <c:pt idx="3788">
                  <c:v>79.068241119387665</c:v>
                </c:pt>
                <c:pt idx="3789">
                  <c:v>79.092769145967665</c:v>
                </c:pt>
                <c:pt idx="3790">
                  <c:v>79.113238096237666</c:v>
                </c:pt>
                <c:pt idx="3791">
                  <c:v>79.133758068087658</c:v>
                </c:pt>
                <c:pt idx="3792">
                  <c:v>79.158287048337655</c:v>
                </c:pt>
                <c:pt idx="3793">
                  <c:v>79.178815126417661</c:v>
                </c:pt>
                <c:pt idx="3794">
                  <c:v>79.199306964877664</c:v>
                </c:pt>
                <c:pt idx="3795">
                  <c:v>79.223873138427663</c:v>
                </c:pt>
                <c:pt idx="3796">
                  <c:v>79.244357109067664</c:v>
                </c:pt>
                <c:pt idx="3797">
                  <c:v>79.264853000637657</c:v>
                </c:pt>
                <c:pt idx="3798">
                  <c:v>79.289432048797664</c:v>
                </c:pt>
                <c:pt idx="3799">
                  <c:v>79.309868097307657</c:v>
                </c:pt>
                <c:pt idx="3800">
                  <c:v>79.330379009247665</c:v>
                </c:pt>
                <c:pt idx="3801">
                  <c:v>79.354907989497661</c:v>
                </c:pt>
                <c:pt idx="3802">
                  <c:v>79.375454187397665</c:v>
                </c:pt>
                <c:pt idx="3803">
                  <c:v>79.395934104917657</c:v>
                </c:pt>
                <c:pt idx="3804">
                  <c:v>79.420459032057664</c:v>
                </c:pt>
                <c:pt idx="3805">
                  <c:v>79.440973997117666</c:v>
                </c:pt>
                <c:pt idx="3806">
                  <c:v>79.461457967757667</c:v>
                </c:pt>
                <c:pt idx="3807">
                  <c:v>79.485967159267659</c:v>
                </c:pt>
                <c:pt idx="3808">
                  <c:v>79.506466150287665</c:v>
                </c:pt>
                <c:pt idx="3809">
                  <c:v>79.526962041857658</c:v>
                </c:pt>
                <c:pt idx="3810">
                  <c:v>79.551485061647668</c:v>
                </c:pt>
                <c:pt idx="3811">
                  <c:v>79.571990013117656</c:v>
                </c:pt>
                <c:pt idx="3812">
                  <c:v>79.592466115947659</c:v>
                </c:pt>
                <c:pt idx="3813">
                  <c:v>79.617046117777662</c:v>
                </c:pt>
                <c:pt idx="3814">
                  <c:v>79.637534141537657</c:v>
                </c:pt>
                <c:pt idx="3815">
                  <c:v>79.658042192457657</c:v>
                </c:pt>
                <c:pt idx="3816">
                  <c:v>79.68259215354766</c:v>
                </c:pt>
                <c:pt idx="3817">
                  <c:v>79.703068971637663</c:v>
                </c:pt>
                <c:pt idx="3818">
                  <c:v>79.723566055297667</c:v>
                </c:pt>
                <c:pt idx="3819">
                  <c:v>79.748075008387659</c:v>
                </c:pt>
                <c:pt idx="3820">
                  <c:v>79.768589973447661</c:v>
                </c:pt>
                <c:pt idx="3821">
                  <c:v>79.789112091067665</c:v>
                </c:pt>
                <c:pt idx="3822">
                  <c:v>79.813624143597664</c:v>
                </c:pt>
                <c:pt idx="3823">
                  <c:v>79.834144115447657</c:v>
                </c:pt>
                <c:pt idx="3824">
                  <c:v>79.85463500022766</c:v>
                </c:pt>
                <c:pt idx="3825">
                  <c:v>79.879173040387656</c:v>
                </c:pt>
                <c:pt idx="3826">
                  <c:v>79.899669170377663</c:v>
                </c:pt>
                <c:pt idx="3827">
                  <c:v>79.92016315459766</c:v>
                </c:pt>
                <c:pt idx="3828">
                  <c:v>79.944689989087664</c:v>
                </c:pt>
                <c:pt idx="3829">
                  <c:v>79.965214014057665</c:v>
                </c:pt>
                <c:pt idx="3830">
                  <c:v>79.985690116877663</c:v>
                </c:pt>
                <c:pt idx="3831">
                  <c:v>80.010215997697657</c:v>
                </c:pt>
                <c:pt idx="3832">
                  <c:v>80.030743122097661</c:v>
                </c:pt>
                <c:pt idx="3833">
                  <c:v>80.051242113117667</c:v>
                </c:pt>
                <c:pt idx="3834">
                  <c:v>80.075769186017666</c:v>
                </c:pt>
                <c:pt idx="3835">
                  <c:v>80.096278190617667</c:v>
                </c:pt>
                <c:pt idx="3836">
                  <c:v>80.116765022277662</c:v>
                </c:pt>
                <c:pt idx="3837">
                  <c:v>80.141299009327668</c:v>
                </c:pt>
                <c:pt idx="3838">
                  <c:v>80.16179418563766</c:v>
                </c:pt>
                <c:pt idx="3839">
                  <c:v>80.182294130327662</c:v>
                </c:pt>
                <c:pt idx="3840">
                  <c:v>80.206803083417668</c:v>
                </c:pt>
                <c:pt idx="3841">
                  <c:v>80.227324962617658</c:v>
                </c:pt>
                <c:pt idx="3842">
                  <c:v>80.247833013537658</c:v>
                </c:pt>
                <c:pt idx="3843">
                  <c:v>80.272420167927663</c:v>
                </c:pt>
                <c:pt idx="3844">
                  <c:v>80.292874097827664</c:v>
                </c:pt>
                <c:pt idx="3845">
                  <c:v>80.313374996187662</c:v>
                </c:pt>
                <c:pt idx="3846">
                  <c:v>80.337898015977657</c:v>
                </c:pt>
                <c:pt idx="3847">
                  <c:v>80.35844302177766</c:v>
                </c:pt>
                <c:pt idx="3848">
                  <c:v>80.378898143767657</c:v>
                </c:pt>
                <c:pt idx="3849">
                  <c:v>80.403423070907664</c:v>
                </c:pt>
                <c:pt idx="3850">
                  <c:v>80.423923015597666</c:v>
                </c:pt>
                <c:pt idx="3851">
                  <c:v>80.444472074507658</c:v>
                </c:pt>
                <c:pt idx="3852">
                  <c:v>80.468952178957665</c:v>
                </c:pt>
                <c:pt idx="3853">
                  <c:v>80.48947000503766</c:v>
                </c:pt>
                <c:pt idx="3854">
                  <c:v>80.509966135027668</c:v>
                </c:pt>
                <c:pt idx="3855">
                  <c:v>80.53450512885766</c:v>
                </c:pt>
                <c:pt idx="3856">
                  <c:v>80.554996013637663</c:v>
                </c:pt>
                <c:pt idx="3857">
                  <c:v>80.575489997867663</c:v>
                </c:pt>
                <c:pt idx="3858">
                  <c:v>80.600030183787666</c:v>
                </c:pt>
                <c:pt idx="3859">
                  <c:v>80.620524168017667</c:v>
                </c:pt>
                <c:pt idx="3860">
                  <c:v>80.641016006467666</c:v>
                </c:pt>
                <c:pt idx="3861">
                  <c:v>80.665552139277665</c:v>
                </c:pt>
                <c:pt idx="3862">
                  <c:v>80.686029195787654</c:v>
                </c:pt>
                <c:pt idx="3863">
                  <c:v>80.706566095347654</c:v>
                </c:pt>
                <c:pt idx="3864">
                  <c:v>80.731096029277666</c:v>
                </c:pt>
                <c:pt idx="3865">
                  <c:v>80.751604080197666</c:v>
                </c:pt>
                <c:pt idx="3866">
                  <c:v>80.776105165477659</c:v>
                </c:pt>
                <c:pt idx="3867">
                  <c:v>80.796621084217662</c:v>
                </c:pt>
                <c:pt idx="3868">
                  <c:v>80.817152023317661</c:v>
                </c:pt>
                <c:pt idx="3869">
                  <c:v>80.841631174087667</c:v>
                </c:pt>
                <c:pt idx="3870">
                  <c:v>80.862150192257658</c:v>
                </c:pt>
                <c:pt idx="3871">
                  <c:v>80.882647991177663</c:v>
                </c:pt>
                <c:pt idx="3872">
                  <c:v>80.907155990597659</c:v>
                </c:pt>
                <c:pt idx="3873">
                  <c:v>80.927695989607656</c:v>
                </c:pt>
                <c:pt idx="3874">
                  <c:v>80.94817805289766</c:v>
                </c:pt>
                <c:pt idx="3875">
                  <c:v>80.972710132597655</c:v>
                </c:pt>
                <c:pt idx="3876">
                  <c:v>80.993230104447662</c:v>
                </c:pt>
                <c:pt idx="3877">
                  <c:v>81.013732194897656</c:v>
                </c:pt>
                <c:pt idx="3878">
                  <c:v>81.038240194317666</c:v>
                </c:pt>
                <c:pt idx="3879">
                  <c:v>81.058748006817666</c:v>
                </c:pt>
                <c:pt idx="3880">
                  <c:v>81.07926011085766</c:v>
                </c:pt>
                <c:pt idx="3881">
                  <c:v>81.103758096697661</c:v>
                </c:pt>
                <c:pt idx="3882">
                  <c:v>81.124251127247661</c:v>
                </c:pt>
                <c:pt idx="3883">
                  <c:v>81.144798994067656</c:v>
                </c:pt>
                <c:pt idx="3884">
                  <c:v>81.169311046597656</c:v>
                </c:pt>
                <c:pt idx="3885">
                  <c:v>81.189831972117659</c:v>
                </c:pt>
                <c:pt idx="3886">
                  <c:v>81.210271120067659</c:v>
                </c:pt>
                <c:pt idx="3887">
                  <c:v>81.234776973727662</c:v>
                </c:pt>
                <c:pt idx="3888">
                  <c:v>81.255360126497663</c:v>
                </c:pt>
                <c:pt idx="3889">
                  <c:v>81.275853157047663</c:v>
                </c:pt>
                <c:pt idx="3890">
                  <c:v>81.300393104557656</c:v>
                </c:pt>
                <c:pt idx="3891">
                  <c:v>81.320877075197657</c:v>
                </c:pt>
                <c:pt idx="3892">
                  <c:v>81.34146714210766</c:v>
                </c:pt>
                <c:pt idx="3893">
                  <c:v>81.365914106367654</c:v>
                </c:pt>
                <c:pt idx="3894">
                  <c:v>81.386438131327665</c:v>
                </c:pt>
                <c:pt idx="3895">
                  <c:v>82.280649900436401</c:v>
                </c:pt>
                <c:pt idx="3896">
                  <c:v>82.281295776367188</c:v>
                </c:pt>
                <c:pt idx="3897">
                  <c:v>82.281742811203003</c:v>
                </c:pt>
                <c:pt idx="3898">
                  <c:v>82.282172918319702</c:v>
                </c:pt>
                <c:pt idx="3899">
                  <c:v>82.282598972320557</c:v>
                </c:pt>
                <c:pt idx="3900">
                  <c:v>82.283053874969482</c:v>
                </c:pt>
                <c:pt idx="3901">
                  <c:v>82.283482789993286</c:v>
                </c:pt>
                <c:pt idx="3902">
                  <c:v>82.283908843994141</c:v>
                </c:pt>
                <c:pt idx="3903">
                  <c:v>82.284332752227783</c:v>
                </c:pt>
                <c:pt idx="3904">
                  <c:v>82.284759759902954</c:v>
                </c:pt>
                <c:pt idx="3905">
                  <c:v>82.285182952880859</c:v>
                </c:pt>
                <c:pt idx="3906">
                  <c:v>82.285361766815186</c:v>
                </c:pt>
                <c:pt idx="3907">
                  <c:v>82.285436868667603</c:v>
                </c:pt>
                <c:pt idx="3908">
                  <c:v>82.285513877868652</c:v>
                </c:pt>
                <c:pt idx="3909">
                  <c:v>82.28558874130249</c:v>
                </c:pt>
                <c:pt idx="3910">
                  <c:v>82.28566575050354</c:v>
                </c:pt>
                <c:pt idx="3911">
                  <c:v>82.285740852355957</c:v>
                </c:pt>
                <c:pt idx="3912">
                  <c:v>82.28581690788269</c:v>
                </c:pt>
                <c:pt idx="3913">
                  <c:v>82.285892963409424</c:v>
                </c:pt>
                <c:pt idx="3914">
                  <c:v>82.285983800888062</c:v>
                </c:pt>
                <c:pt idx="3915">
                  <c:v>82.286059856414795</c:v>
                </c:pt>
                <c:pt idx="3916">
                  <c:v>82.286135911941528</c:v>
                </c:pt>
                <c:pt idx="3917">
                  <c:v>82.286210775375366</c:v>
                </c:pt>
                <c:pt idx="3918">
                  <c:v>82.2862868309021</c:v>
                </c:pt>
                <c:pt idx="3919">
                  <c:v>82.286362886428833</c:v>
                </c:pt>
                <c:pt idx="3920">
                  <c:v>82.286437749862671</c:v>
                </c:pt>
                <c:pt idx="3921">
                  <c:v>82.286513805389404</c:v>
                </c:pt>
                <c:pt idx="3922">
                  <c:v>82.286589860916138</c:v>
                </c:pt>
                <c:pt idx="3923">
                  <c:v>82.286664962768555</c:v>
                </c:pt>
                <c:pt idx="3924">
                  <c:v>82.286739826202393</c:v>
                </c:pt>
                <c:pt idx="3925">
                  <c:v>82.286815881729126</c:v>
                </c:pt>
                <c:pt idx="3926">
                  <c:v>82.286891937255859</c:v>
                </c:pt>
                <c:pt idx="3927">
                  <c:v>82.286967754364014</c:v>
                </c:pt>
                <c:pt idx="3928">
                  <c:v>82.287047863006592</c:v>
                </c:pt>
                <c:pt idx="3929">
                  <c:v>82.287124872207642</c:v>
                </c:pt>
                <c:pt idx="3930">
                  <c:v>82.287200927734375</c:v>
                </c:pt>
                <c:pt idx="3931">
                  <c:v>82.287276744842529</c:v>
                </c:pt>
                <c:pt idx="3932">
                  <c:v>82.287352800369263</c:v>
                </c:pt>
                <c:pt idx="3933">
                  <c:v>82.287428855895996</c:v>
                </c:pt>
                <c:pt idx="3934">
                  <c:v>82.287505865097046</c:v>
                </c:pt>
                <c:pt idx="3935">
                  <c:v>82.287581920623779</c:v>
                </c:pt>
                <c:pt idx="3936">
                  <c:v>82.289769887924194</c:v>
                </c:pt>
                <c:pt idx="3937">
                  <c:v>82.310214757919269</c:v>
                </c:pt>
                <c:pt idx="3938">
                  <c:v>82.334800958633465</c:v>
                </c:pt>
                <c:pt idx="3939">
                  <c:v>82.355385780334473</c:v>
                </c:pt>
                <c:pt idx="3940">
                  <c:v>82.375892877578764</c:v>
                </c:pt>
                <c:pt idx="3941">
                  <c:v>82.400361776351772</c:v>
                </c:pt>
                <c:pt idx="3942">
                  <c:v>82.420889854430769</c:v>
                </c:pt>
                <c:pt idx="3943">
                  <c:v>82.441408872604768</c:v>
                </c:pt>
                <c:pt idx="3944">
                  <c:v>82.465915918349765</c:v>
                </c:pt>
                <c:pt idx="3945">
                  <c:v>82.486442804336775</c:v>
                </c:pt>
                <c:pt idx="3946">
                  <c:v>82.506941795348766</c:v>
                </c:pt>
                <c:pt idx="3947">
                  <c:v>82.531447887420768</c:v>
                </c:pt>
                <c:pt idx="3948">
                  <c:v>82.551967859267776</c:v>
                </c:pt>
                <c:pt idx="3949">
                  <c:v>82.572452783584765</c:v>
                </c:pt>
                <c:pt idx="3950">
                  <c:v>82.596977949142769</c:v>
                </c:pt>
                <c:pt idx="3951">
                  <c:v>82.61748480796777</c:v>
                </c:pt>
                <c:pt idx="3952">
                  <c:v>82.638015747070767</c:v>
                </c:pt>
                <c:pt idx="3953">
                  <c:v>82.662499904632767</c:v>
                </c:pt>
                <c:pt idx="3954">
                  <c:v>82.683068752288776</c:v>
                </c:pt>
                <c:pt idx="3955">
                  <c:v>82.703546762466772</c:v>
                </c:pt>
                <c:pt idx="3956">
                  <c:v>82.728049755096777</c:v>
                </c:pt>
                <c:pt idx="3957">
                  <c:v>82.748567819595777</c:v>
                </c:pt>
                <c:pt idx="3958">
                  <c:v>82.769068956374767</c:v>
                </c:pt>
                <c:pt idx="3959">
                  <c:v>82.793582916259766</c:v>
                </c:pt>
                <c:pt idx="3960">
                  <c:v>82.814116954803765</c:v>
                </c:pt>
                <c:pt idx="3961">
                  <c:v>82.834589958190776</c:v>
                </c:pt>
                <c:pt idx="3962">
                  <c:v>82.859102964400776</c:v>
                </c:pt>
                <c:pt idx="3963">
                  <c:v>82.87964797019977</c:v>
                </c:pt>
                <c:pt idx="3964">
                  <c:v>82.900123834609772</c:v>
                </c:pt>
                <c:pt idx="3965">
                  <c:v>82.924655914306769</c:v>
                </c:pt>
                <c:pt idx="3966">
                  <c:v>82.945174932479773</c:v>
                </c:pt>
                <c:pt idx="3967">
                  <c:v>82.965676784515765</c:v>
                </c:pt>
                <c:pt idx="3968">
                  <c:v>82.990157842635767</c:v>
                </c:pt>
                <c:pt idx="3969">
                  <c:v>83.010669946670774</c:v>
                </c:pt>
                <c:pt idx="3970">
                  <c:v>83.031149864196777</c:v>
                </c:pt>
                <c:pt idx="3971">
                  <c:v>83.055707931518768</c:v>
                </c:pt>
                <c:pt idx="3972">
                  <c:v>83.076216936111777</c:v>
                </c:pt>
                <c:pt idx="3973">
                  <c:v>83.096725940704772</c:v>
                </c:pt>
                <c:pt idx="3974">
                  <c:v>83.121256828307764</c:v>
                </c:pt>
                <c:pt idx="3975">
                  <c:v>83.141773939132776</c:v>
                </c:pt>
                <c:pt idx="3976">
                  <c:v>83.162289857864764</c:v>
                </c:pt>
                <c:pt idx="3977">
                  <c:v>83.186769962310777</c:v>
                </c:pt>
                <c:pt idx="3978">
                  <c:v>83.207301855087763</c:v>
                </c:pt>
                <c:pt idx="3979">
                  <c:v>83.227737903594772</c:v>
                </c:pt>
                <c:pt idx="3980">
                  <c:v>83.252370834350771</c:v>
                </c:pt>
                <c:pt idx="3981">
                  <c:v>83.272826910018765</c:v>
                </c:pt>
                <c:pt idx="3982">
                  <c:v>83.293364763259774</c:v>
                </c:pt>
                <c:pt idx="3983">
                  <c:v>83.317835807799767</c:v>
                </c:pt>
                <c:pt idx="3984">
                  <c:v>83.338378906249773</c:v>
                </c:pt>
                <c:pt idx="3985">
                  <c:v>83.358893871309775</c:v>
                </c:pt>
                <c:pt idx="3986">
                  <c:v>83.383384943009773</c:v>
                </c:pt>
                <c:pt idx="3987">
                  <c:v>83.40390992164977</c:v>
                </c:pt>
                <c:pt idx="3988">
                  <c:v>83.424457788469766</c:v>
                </c:pt>
                <c:pt idx="3989">
                  <c:v>83.448908805849769</c:v>
                </c:pt>
                <c:pt idx="3990">
                  <c:v>83.46943783759977</c:v>
                </c:pt>
                <c:pt idx="3991">
                  <c:v>83.489941835399776</c:v>
                </c:pt>
                <c:pt idx="3992">
                  <c:v>83.514430761339767</c:v>
                </c:pt>
                <c:pt idx="3993">
                  <c:v>83.534946918489766</c:v>
                </c:pt>
                <c:pt idx="3994">
                  <c:v>83.555467844009769</c:v>
                </c:pt>
                <c:pt idx="3995">
                  <c:v>83.57998681067977</c:v>
                </c:pt>
                <c:pt idx="3996">
                  <c:v>83.600507736209764</c:v>
                </c:pt>
                <c:pt idx="3997">
                  <c:v>83.621017932889771</c:v>
                </c:pt>
                <c:pt idx="3998">
                  <c:v>83.645510911939766</c:v>
                </c:pt>
                <c:pt idx="3999">
                  <c:v>83.666036844249774</c:v>
                </c:pt>
                <c:pt idx="4000">
                  <c:v>83.686530828479775</c:v>
                </c:pt>
                <c:pt idx="4001">
                  <c:v>83.711059808729772</c:v>
                </c:pt>
                <c:pt idx="4002">
                  <c:v>83.731552839279772</c:v>
                </c:pt>
                <c:pt idx="4003">
                  <c:v>83.75210785865977</c:v>
                </c:pt>
                <c:pt idx="4004">
                  <c:v>83.776570796969764</c:v>
                </c:pt>
                <c:pt idx="4005">
                  <c:v>83.797103881839774</c:v>
                </c:pt>
                <c:pt idx="4006">
                  <c:v>83.817630767819765</c:v>
                </c:pt>
                <c:pt idx="4007">
                  <c:v>83.842121839519777</c:v>
                </c:pt>
                <c:pt idx="4008">
                  <c:v>83.862629890439777</c:v>
                </c:pt>
                <c:pt idx="4009">
                  <c:v>83.883155822749771</c:v>
                </c:pt>
                <c:pt idx="4010">
                  <c:v>83.907631874079769</c:v>
                </c:pt>
                <c:pt idx="4011">
                  <c:v>83.928148746489768</c:v>
                </c:pt>
                <c:pt idx="4012">
                  <c:v>83.948672771449765</c:v>
                </c:pt>
                <c:pt idx="4013">
                  <c:v>83.973162889479767</c:v>
                </c:pt>
                <c:pt idx="4014">
                  <c:v>83.993699789049771</c:v>
                </c:pt>
                <c:pt idx="4015">
                  <c:v>84.014222860339771</c:v>
                </c:pt>
                <c:pt idx="4016">
                  <c:v>84.038712739939768</c:v>
                </c:pt>
                <c:pt idx="4017">
                  <c:v>84.059199810029767</c:v>
                </c:pt>
                <c:pt idx="4018">
                  <c:v>84.079747915269763</c:v>
                </c:pt>
                <c:pt idx="4019">
                  <c:v>84.104238748549776</c:v>
                </c:pt>
                <c:pt idx="4020">
                  <c:v>84.124739885329774</c:v>
                </c:pt>
                <c:pt idx="4021">
                  <c:v>84.14527297019977</c:v>
                </c:pt>
                <c:pt idx="4022">
                  <c:v>84.169762849809771</c:v>
                </c:pt>
                <c:pt idx="4023">
                  <c:v>84.190314769749776</c:v>
                </c:pt>
                <c:pt idx="4024">
                  <c:v>84.210835933689765</c:v>
                </c:pt>
                <c:pt idx="4025">
                  <c:v>84.235367774959769</c:v>
                </c:pt>
                <c:pt idx="4026">
                  <c:v>84.255822896959771</c:v>
                </c:pt>
                <c:pt idx="4027">
                  <c:v>84.276351928709772</c:v>
                </c:pt>
                <c:pt idx="4028">
                  <c:v>84.300844907759767</c:v>
                </c:pt>
                <c:pt idx="4029">
                  <c:v>84.321409940719775</c:v>
                </c:pt>
                <c:pt idx="4030">
                  <c:v>84.341861963269764</c:v>
                </c:pt>
                <c:pt idx="4031">
                  <c:v>84.366363763809773</c:v>
                </c:pt>
                <c:pt idx="4032">
                  <c:v>84.386877775189774</c:v>
                </c:pt>
                <c:pt idx="4033">
                  <c:v>84.407441854479771</c:v>
                </c:pt>
                <c:pt idx="4034">
                  <c:v>84.431914806369775</c:v>
                </c:pt>
                <c:pt idx="4035">
                  <c:v>84.45243191718977</c:v>
                </c:pt>
                <c:pt idx="4036">
                  <c:v>84.472962856289769</c:v>
                </c:pt>
                <c:pt idx="4037">
                  <c:v>84.497443914409772</c:v>
                </c:pt>
                <c:pt idx="4038">
                  <c:v>84.517962932589768</c:v>
                </c:pt>
                <c:pt idx="4039">
                  <c:v>84.538473844529776</c:v>
                </c:pt>
                <c:pt idx="4040">
                  <c:v>84.562954902649764</c:v>
                </c:pt>
                <c:pt idx="4041">
                  <c:v>84.583487749099774</c:v>
                </c:pt>
                <c:pt idx="4042">
                  <c:v>84.604002952579776</c:v>
                </c:pt>
                <c:pt idx="4043">
                  <c:v>84.628455877299771</c:v>
                </c:pt>
                <c:pt idx="4044">
                  <c:v>84.649004936219768</c:v>
                </c:pt>
                <c:pt idx="4045">
                  <c:v>84.669550895689767</c:v>
                </c:pt>
                <c:pt idx="4046">
                  <c:v>84.694043874739776</c:v>
                </c:pt>
                <c:pt idx="4047">
                  <c:v>84.71455478667977</c:v>
                </c:pt>
                <c:pt idx="4048">
                  <c:v>84.735111951829765</c:v>
                </c:pt>
                <c:pt idx="4049">
                  <c:v>84.759572744369777</c:v>
                </c:pt>
                <c:pt idx="4050">
                  <c:v>84.780087947849765</c:v>
                </c:pt>
                <c:pt idx="4051">
                  <c:v>84.800606966019771</c:v>
                </c:pt>
                <c:pt idx="4052">
                  <c:v>84.825097799299769</c:v>
                </c:pt>
                <c:pt idx="4053">
                  <c:v>84.845609903339778</c:v>
                </c:pt>
                <c:pt idx="4054">
                  <c:v>84.866151809689768</c:v>
                </c:pt>
                <c:pt idx="4055">
                  <c:v>84.890653848649777</c:v>
                </c:pt>
                <c:pt idx="4056">
                  <c:v>84.911146879199777</c:v>
                </c:pt>
                <c:pt idx="4057">
                  <c:v>84.931683778759776</c:v>
                </c:pt>
                <c:pt idx="4058">
                  <c:v>84.95617079734977</c:v>
                </c:pt>
                <c:pt idx="4059">
                  <c:v>84.976697921749775</c:v>
                </c:pt>
                <c:pt idx="4060">
                  <c:v>84.997202873229767</c:v>
                </c:pt>
                <c:pt idx="4061">
                  <c:v>85.02169895171977</c:v>
                </c:pt>
                <c:pt idx="4062">
                  <c:v>85.042207956309767</c:v>
                </c:pt>
                <c:pt idx="4063">
                  <c:v>85.062763929369765</c:v>
                </c:pt>
                <c:pt idx="4064">
                  <c:v>85.087228775019767</c:v>
                </c:pt>
                <c:pt idx="4065">
                  <c:v>85.107783794399765</c:v>
                </c:pt>
                <c:pt idx="4066">
                  <c:v>85.128292798999766</c:v>
                </c:pt>
                <c:pt idx="4067">
                  <c:v>85.152771949769772</c:v>
                </c:pt>
                <c:pt idx="4068">
                  <c:v>85.173314809799777</c:v>
                </c:pt>
                <c:pt idx="4069">
                  <c:v>85.193809747699774</c:v>
                </c:pt>
                <c:pt idx="4070">
                  <c:v>85.218374967579777</c:v>
                </c:pt>
                <c:pt idx="4071">
                  <c:v>85.238837957379772</c:v>
                </c:pt>
                <c:pt idx="4072">
                  <c:v>85.259356737139768</c:v>
                </c:pt>
                <c:pt idx="4073">
                  <c:v>85.283829927439768</c:v>
                </c:pt>
                <c:pt idx="4074">
                  <c:v>85.304371833799763</c:v>
                </c:pt>
                <c:pt idx="4075">
                  <c:v>85.324867963789771</c:v>
                </c:pt>
                <c:pt idx="4076">
                  <c:v>85.349388837809769</c:v>
                </c:pt>
                <c:pt idx="4077">
                  <c:v>85.369894742969777</c:v>
                </c:pt>
                <c:pt idx="4078">
                  <c:v>85.390454769129775</c:v>
                </c:pt>
                <c:pt idx="4079">
                  <c:v>85.41488885879977</c:v>
                </c:pt>
                <c:pt idx="4080">
                  <c:v>85.435443878169764</c:v>
                </c:pt>
                <c:pt idx="4081">
                  <c:v>85.455934762949767</c:v>
                </c:pt>
                <c:pt idx="4082">
                  <c:v>85.480428934099777</c:v>
                </c:pt>
                <c:pt idx="4083">
                  <c:v>85.500947952269769</c:v>
                </c:pt>
                <c:pt idx="4084">
                  <c:v>85.521481752399765</c:v>
                </c:pt>
                <c:pt idx="4085">
                  <c:v>85.545976877209768</c:v>
                </c:pt>
                <c:pt idx="4086">
                  <c:v>85.566530942919769</c:v>
                </c:pt>
                <c:pt idx="4087">
                  <c:v>85.587008953089764</c:v>
                </c:pt>
                <c:pt idx="4088">
                  <c:v>85.611502885819775</c:v>
                </c:pt>
                <c:pt idx="4089">
                  <c:v>85.632042884829772</c:v>
                </c:pt>
                <c:pt idx="4090">
                  <c:v>85.652534961699772</c:v>
                </c:pt>
                <c:pt idx="4091">
                  <c:v>85.677052736279776</c:v>
                </c:pt>
                <c:pt idx="4092">
                  <c:v>85.697572946549769</c:v>
                </c:pt>
                <c:pt idx="4093">
                  <c:v>85.718087911609771</c:v>
                </c:pt>
                <c:pt idx="4094">
                  <c:v>85.742595911029767</c:v>
                </c:pt>
                <c:pt idx="4095">
                  <c:v>85.76313185691977</c:v>
                </c:pt>
                <c:pt idx="4096">
                  <c:v>85.783613920209774</c:v>
                </c:pt>
                <c:pt idx="4097">
                  <c:v>85.808103799819776</c:v>
                </c:pt>
                <c:pt idx="4098">
                  <c:v>85.828656911849777</c:v>
                </c:pt>
                <c:pt idx="4099">
                  <c:v>85.849123954769766</c:v>
                </c:pt>
                <c:pt idx="4100">
                  <c:v>85.873630762099765</c:v>
                </c:pt>
                <c:pt idx="4101">
                  <c:v>85.894165754319772</c:v>
                </c:pt>
                <c:pt idx="4102">
                  <c:v>85.914647817609776</c:v>
                </c:pt>
                <c:pt idx="4103">
                  <c:v>85.939132928849773</c:v>
                </c:pt>
                <c:pt idx="4104">
                  <c:v>85.959716796879775</c:v>
                </c:pt>
                <c:pt idx="4105">
                  <c:v>85.98020982741977</c:v>
                </c:pt>
                <c:pt idx="4106">
                  <c:v>86.004693746569771</c:v>
                </c:pt>
                <c:pt idx="4107">
                  <c:v>86.025249958039765</c:v>
                </c:pt>
                <c:pt idx="4108">
                  <c:v>86.045738935469771</c:v>
                </c:pt>
                <c:pt idx="4109">
                  <c:v>86.070229768749769</c:v>
                </c:pt>
                <c:pt idx="4110">
                  <c:v>86.090771913529764</c:v>
                </c:pt>
                <c:pt idx="4111">
                  <c:v>86.111267805099772</c:v>
                </c:pt>
                <c:pt idx="4112">
                  <c:v>86.13575983047977</c:v>
                </c:pt>
                <c:pt idx="4113">
                  <c:v>86.156300783159764</c:v>
                </c:pt>
                <c:pt idx="4114">
                  <c:v>86.176827907559769</c:v>
                </c:pt>
                <c:pt idx="4115">
                  <c:v>86.201241970059769</c:v>
                </c:pt>
                <c:pt idx="4116">
                  <c:v>86.22182488440977</c:v>
                </c:pt>
                <c:pt idx="4117">
                  <c:v>86.242357969279766</c:v>
                </c:pt>
                <c:pt idx="4118">
                  <c:v>86.266834735869764</c:v>
                </c:pt>
                <c:pt idx="4119">
                  <c:v>86.287361860279773</c:v>
                </c:pt>
                <c:pt idx="4120">
                  <c:v>86.307868957519773</c:v>
                </c:pt>
                <c:pt idx="4121">
                  <c:v>86.332385778429767</c:v>
                </c:pt>
                <c:pt idx="4122">
                  <c:v>86.35291576385977</c:v>
                </c:pt>
                <c:pt idx="4123">
                  <c:v>86.373395919799776</c:v>
                </c:pt>
                <c:pt idx="4124">
                  <c:v>86.397905826569769</c:v>
                </c:pt>
                <c:pt idx="4125">
                  <c:v>86.418448925019774</c:v>
                </c:pt>
                <c:pt idx="4126">
                  <c:v>86.438962936399776</c:v>
                </c:pt>
                <c:pt idx="4127">
                  <c:v>86.463434934619769</c:v>
                </c:pt>
                <c:pt idx="4128">
                  <c:v>86.483978748319771</c:v>
                </c:pt>
                <c:pt idx="4129">
                  <c:v>86.504456758499771</c:v>
                </c:pt>
                <c:pt idx="4130">
                  <c:v>86.528961896899773</c:v>
                </c:pt>
                <c:pt idx="4131">
                  <c:v>86.549501895899766</c:v>
                </c:pt>
                <c:pt idx="4132">
                  <c:v>86.569974899289775</c:v>
                </c:pt>
                <c:pt idx="4133">
                  <c:v>86.594485759739769</c:v>
                </c:pt>
                <c:pt idx="4134">
                  <c:v>86.615073919299775</c:v>
                </c:pt>
                <c:pt idx="4135">
                  <c:v>86.635517835619765</c:v>
                </c:pt>
                <c:pt idx="4136">
                  <c:v>86.660006761549766</c:v>
                </c:pt>
                <c:pt idx="4137">
                  <c:v>86.680577754969775</c:v>
                </c:pt>
                <c:pt idx="4138">
                  <c:v>86.701073884959769</c:v>
                </c:pt>
                <c:pt idx="4139">
                  <c:v>86.72554874419977</c:v>
                </c:pt>
                <c:pt idx="4140">
                  <c:v>86.746101856229771</c:v>
                </c:pt>
                <c:pt idx="4141">
                  <c:v>86.766605854029777</c:v>
                </c:pt>
                <c:pt idx="4142">
                  <c:v>86.79110193252977</c:v>
                </c:pt>
                <c:pt idx="4143">
                  <c:v>86.81162476539977</c:v>
                </c:pt>
                <c:pt idx="4144">
                  <c:v>86.832147836689771</c:v>
                </c:pt>
                <c:pt idx="4145">
                  <c:v>86.856594800949765</c:v>
                </c:pt>
                <c:pt idx="4146">
                  <c:v>86.877176761629769</c:v>
                </c:pt>
                <c:pt idx="4147">
                  <c:v>86.897685766219766</c:v>
                </c:pt>
                <c:pt idx="4148">
                  <c:v>86.922141790389773</c:v>
                </c:pt>
                <c:pt idx="4149">
                  <c:v>86.942686796189776</c:v>
                </c:pt>
                <c:pt idx="4150">
                  <c:v>86.963180780409772</c:v>
                </c:pt>
                <c:pt idx="4151">
                  <c:v>86.987668752669776</c:v>
                </c:pt>
                <c:pt idx="4152">
                  <c:v>87.008196830749768</c:v>
                </c:pt>
                <c:pt idx="4153">
                  <c:v>87.028704881669768</c:v>
                </c:pt>
                <c:pt idx="4154">
                  <c:v>87.053195953369766</c:v>
                </c:pt>
                <c:pt idx="4155">
                  <c:v>87.073777914049771</c:v>
                </c:pt>
                <c:pt idx="4156">
                  <c:v>87.094278812409769</c:v>
                </c:pt>
                <c:pt idx="4157">
                  <c:v>87.118803739549776</c:v>
                </c:pt>
                <c:pt idx="4158">
                  <c:v>87.139302968979777</c:v>
                </c:pt>
                <c:pt idx="4159">
                  <c:v>87.159784793849767</c:v>
                </c:pt>
                <c:pt idx="4160">
                  <c:v>87.184330940249765</c:v>
                </c:pt>
                <c:pt idx="4161">
                  <c:v>87.204806804659768</c:v>
                </c:pt>
                <c:pt idx="4162">
                  <c:v>87.225312948229771</c:v>
                </c:pt>
                <c:pt idx="4163">
                  <c:v>87.249856948849768</c:v>
                </c:pt>
                <c:pt idx="4164">
                  <c:v>87.270384788509773</c:v>
                </c:pt>
                <c:pt idx="4165">
                  <c:v>87.290883779529764</c:v>
                </c:pt>
                <c:pt idx="4166">
                  <c:v>88.190464019775391</c:v>
                </c:pt>
                <c:pt idx="4167">
                  <c:v>88.190930128097534</c:v>
                </c:pt>
                <c:pt idx="4168">
                  <c:v>88.191359996795654</c:v>
                </c:pt>
                <c:pt idx="4169">
                  <c:v>88.191784143447876</c:v>
                </c:pt>
                <c:pt idx="4170">
                  <c:v>88.192203998565674</c:v>
                </c:pt>
                <c:pt idx="4171">
                  <c:v>88.192620992660522</c:v>
                </c:pt>
                <c:pt idx="4172">
                  <c:v>88.193042993545532</c:v>
                </c:pt>
                <c:pt idx="4173">
                  <c:v>88.193509101867676</c:v>
                </c:pt>
                <c:pt idx="4174">
                  <c:v>88.193925142288208</c:v>
                </c:pt>
                <c:pt idx="4175">
                  <c:v>88.194339036941528</c:v>
                </c:pt>
                <c:pt idx="4176">
                  <c:v>88.194750070571899</c:v>
                </c:pt>
                <c:pt idx="4177">
                  <c:v>88.195164203643799</c:v>
                </c:pt>
                <c:pt idx="4178">
                  <c:v>88.195487022399902</c:v>
                </c:pt>
                <c:pt idx="4179">
                  <c:v>88.195559978485107</c:v>
                </c:pt>
                <c:pt idx="4180">
                  <c:v>88.195634126663208</c:v>
                </c:pt>
                <c:pt idx="4181">
                  <c:v>88.195707082748413</c:v>
                </c:pt>
                <c:pt idx="4182">
                  <c:v>88.195780038833618</c:v>
                </c:pt>
                <c:pt idx="4183">
                  <c:v>88.195852994918823</c:v>
                </c:pt>
                <c:pt idx="4184">
                  <c:v>88.195926189422607</c:v>
                </c:pt>
                <c:pt idx="4185">
                  <c:v>88.196000099182129</c:v>
                </c:pt>
                <c:pt idx="4186">
                  <c:v>88.196073055267334</c:v>
                </c:pt>
                <c:pt idx="4187">
                  <c:v>88.196148157119751</c:v>
                </c:pt>
                <c:pt idx="4188">
                  <c:v>88.196222066879272</c:v>
                </c:pt>
                <c:pt idx="4189">
                  <c:v>88.196295022964478</c:v>
                </c:pt>
                <c:pt idx="4190">
                  <c:v>88.196369171142578</c:v>
                </c:pt>
                <c:pt idx="4191">
                  <c:v>88.196442127227783</c:v>
                </c:pt>
                <c:pt idx="4192">
                  <c:v>88.196516036987305</c:v>
                </c:pt>
                <c:pt idx="4193">
                  <c:v>88.196590185165405</c:v>
                </c:pt>
                <c:pt idx="4194">
                  <c:v>88.196680068969727</c:v>
                </c:pt>
                <c:pt idx="4195">
                  <c:v>88.196753978729248</c:v>
                </c:pt>
                <c:pt idx="4196">
                  <c:v>88.196828126907349</c:v>
                </c:pt>
                <c:pt idx="4197">
                  <c:v>88.19690203666687</c:v>
                </c:pt>
                <c:pt idx="4198">
                  <c:v>88.196976184844971</c:v>
                </c:pt>
                <c:pt idx="4199">
                  <c:v>88.197050094604492</c:v>
                </c:pt>
                <c:pt idx="4200">
                  <c:v>88.197127103805542</c:v>
                </c:pt>
                <c:pt idx="4201">
                  <c:v>88.197201013565063</c:v>
                </c:pt>
                <c:pt idx="4202">
                  <c:v>88.197275161743164</c:v>
                </c:pt>
                <c:pt idx="4203">
                  <c:v>88.197349071502686</c:v>
                </c:pt>
                <c:pt idx="4204">
                  <c:v>88.197422981262207</c:v>
                </c:pt>
                <c:pt idx="4205">
                  <c:v>88.197498083114624</c:v>
                </c:pt>
                <c:pt idx="4206">
                  <c:v>88.197571992874146</c:v>
                </c:pt>
                <c:pt idx="4207">
                  <c:v>88.198333024978638</c:v>
                </c:pt>
                <c:pt idx="4208">
                  <c:v>88.222874164581256</c:v>
                </c:pt>
                <c:pt idx="4209">
                  <c:v>88.243362188339262</c:v>
                </c:pt>
                <c:pt idx="4210">
                  <c:v>88.263928174972563</c:v>
                </c:pt>
                <c:pt idx="4211">
                  <c:v>88.288491010665865</c:v>
                </c:pt>
                <c:pt idx="4212">
                  <c:v>88.308943986892459</c:v>
                </c:pt>
                <c:pt idx="4213">
                  <c:v>88.329434156417463</c:v>
                </c:pt>
                <c:pt idx="4214">
                  <c:v>88.353984117507466</c:v>
                </c:pt>
                <c:pt idx="4215">
                  <c:v>88.374545097351458</c:v>
                </c:pt>
                <c:pt idx="4216">
                  <c:v>88.395002126693456</c:v>
                </c:pt>
                <c:pt idx="4217">
                  <c:v>88.419539213180457</c:v>
                </c:pt>
                <c:pt idx="4218">
                  <c:v>88.440034151077455</c:v>
                </c:pt>
                <c:pt idx="4219">
                  <c:v>88.460552215576456</c:v>
                </c:pt>
                <c:pt idx="4220">
                  <c:v>88.485099077224461</c:v>
                </c:pt>
                <c:pt idx="4221">
                  <c:v>88.505563020706461</c:v>
                </c:pt>
                <c:pt idx="4222">
                  <c:v>88.526057004928461</c:v>
                </c:pt>
                <c:pt idx="4223">
                  <c:v>88.550600051879456</c:v>
                </c:pt>
                <c:pt idx="4224">
                  <c:v>88.571113109588453</c:v>
                </c:pt>
                <c:pt idx="4225">
                  <c:v>88.591605186462459</c:v>
                </c:pt>
                <c:pt idx="4226">
                  <c:v>88.616150140762457</c:v>
                </c:pt>
                <c:pt idx="4227">
                  <c:v>88.636638164520463</c:v>
                </c:pt>
                <c:pt idx="4228">
                  <c:v>88.657140016555459</c:v>
                </c:pt>
                <c:pt idx="4229">
                  <c:v>88.681667089462465</c:v>
                </c:pt>
                <c:pt idx="4230">
                  <c:v>88.702162027359464</c:v>
                </c:pt>
                <c:pt idx="4231">
                  <c:v>88.722680091857455</c:v>
                </c:pt>
                <c:pt idx="4232">
                  <c:v>88.747171163559457</c:v>
                </c:pt>
                <c:pt idx="4233">
                  <c:v>88.767693996429458</c:v>
                </c:pt>
                <c:pt idx="4234">
                  <c:v>88.788221120834464</c:v>
                </c:pt>
                <c:pt idx="4235">
                  <c:v>88.812752008438466</c:v>
                </c:pt>
                <c:pt idx="4236">
                  <c:v>88.83324313163746</c:v>
                </c:pt>
                <c:pt idx="4237">
                  <c:v>88.853747129440464</c:v>
                </c:pt>
                <c:pt idx="4238">
                  <c:v>88.878260135650464</c:v>
                </c:pt>
                <c:pt idx="4239">
                  <c:v>88.898765087127458</c:v>
                </c:pt>
                <c:pt idx="4240">
                  <c:v>88.919258117675454</c:v>
                </c:pt>
                <c:pt idx="4241">
                  <c:v>88.943744182586457</c:v>
                </c:pt>
                <c:pt idx="4242">
                  <c:v>88.964238166809466</c:v>
                </c:pt>
                <c:pt idx="4243">
                  <c:v>88.984784126281454</c:v>
                </c:pt>
                <c:pt idx="4244">
                  <c:v>89.009235143661456</c:v>
                </c:pt>
                <c:pt idx="4245">
                  <c:v>89.029682159423459</c:v>
                </c:pt>
                <c:pt idx="4246">
                  <c:v>89.050253152847461</c:v>
                </c:pt>
                <c:pt idx="4247">
                  <c:v>89.07486605644246</c:v>
                </c:pt>
                <c:pt idx="4248">
                  <c:v>89.095404148101466</c:v>
                </c:pt>
                <c:pt idx="4249">
                  <c:v>89.115867137908452</c:v>
                </c:pt>
                <c:pt idx="4250">
                  <c:v>89.140395164489462</c:v>
                </c:pt>
                <c:pt idx="4251">
                  <c:v>89.160914182663461</c:v>
                </c:pt>
                <c:pt idx="4252">
                  <c:v>89.18542313575746</c:v>
                </c:pt>
                <c:pt idx="4253">
                  <c:v>89.205919981000463</c:v>
                </c:pt>
                <c:pt idx="4254">
                  <c:v>89.226438045500458</c:v>
                </c:pt>
                <c:pt idx="4255">
                  <c:v>89.250940084460453</c:v>
                </c:pt>
                <c:pt idx="4256">
                  <c:v>89.271520137790461</c:v>
                </c:pt>
                <c:pt idx="4257">
                  <c:v>89.291962146760454</c:v>
                </c:pt>
                <c:pt idx="4258">
                  <c:v>89.316479206080459</c:v>
                </c:pt>
                <c:pt idx="4259">
                  <c:v>89.33698821068046</c:v>
                </c:pt>
                <c:pt idx="4260">
                  <c:v>89.357542037960457</c:v>
                </c:pt>
                <c:pt idx="4261">
                  <c:v>89.382005214690466</c:v>
                </c:pt>
                <c:pt idx="4262">
                  <c:v>89.402530193330463</c:v>
                </c:pt>
                <c:pt idx="4263">
                  <c:v>89.42302513123046</c:v>
                </c:pt>
                <c:pt idx="4264">
                  <c:v>89.447529077530461</c:v>
                </c:pt>
                <c:pt idx="4265">
                  <c:v>89.468070030210455</c:v>
                </c:pt>
                <c:pt idx="4266">
                  <c:v>89.488543987270461</c:v>
                </c:pt>
                <c:pt idx="4267">
                  <c:v>89.513075113300459</c:v>
                </c:pt>
                <c:pt idx="4268">
                  <c:v>89.533582210540459</c:v>
                </c:pt>
                <c:pt idx="4269">
                  <c:v>89.554079055790453</c:v>
                </c:pt>
                <c:pt idx="4270">
                  <c:v>89.578588008880459</c:v>
                </c:pt>
                <c:pt idx="4271">
                  <c:v>89.599115133290454</c:v>
                </c:pt>
                <c:pt idx="4272">
                  <c:v>89.619614124300455</c:v>
                </c:pt>
                <c:pt idx="4273">
                  <c:v>89.644113063810465</c:v>
                </c:pt>
                <c:pt idx="4274">
                  <c:v>89.66462516785046</c:v>
                </c:pt>
                <c:pt idx="4275">
                  <c:v>89.685165166850453</c:v>
                </c:pt>
                <c:pt idx="4276">
                  <c:v>89.70966005325046</c:v>
                </c:pt>
                <c:pt idx="4277">
                  <c:v>89.73019814491046</c:v>
                </c:pt>
                <c:pt idx="4278">
                  <c:v>89.750709056850454</c:v>
                </c:pt>
                <c:pt idx="4279">
                  <c:v>89.775207996370455</c:v>
                </c:pt>
                <c:pt idx="4280">
                  <c:v>89.795722007750456</c:v>
                </c:pt>
                <c:pt idx="4281">
                  <c:v>89.816232204440453</c:v>
                </c:pt>
                <c:pt idx="4282">
                  <c:v>89.840728044510456</c:v>
                </c:pt>
                <c:pt idx="4283">
                  <c:v>89.861255168910461</c:v>
                </c:pt>
                <c:pt idx="4284">
                  <c:v>89.881751060490458</c:v>
                </c:pt>
                <c:pt idx="4285">
                  <c:v>89.906260013580464</c:v>
                </c:pt>
                <c:pt idx="4286">
                  <c:v>89.926802158360459</c:v>
                </c:pt>
                <c:pt idx="4287">
                  <c:v>89.947299003600463</c:v>
                </c:pt>
                <c:pt idx="4288">
                  <c:v>89.971822023390459</c:v>
                </c:pt>
                <c:pt idx="4289">
                  <c:v>89.992322206500461</c:v>
                </c:pt>
                <c:pt idx="4290">
                  <c:v>90.012824058530455</c:v>
                </c:pt>
                <c:pt idx="4291">
                  <c:v>90.037326097490464</c:v>
                </c:pt>
                <c:pt idx="4292">
                  <c:v>90.057824134830454</c:v>
                </c:pt>
                <c:pt idx="4293">
                  <c:v>90.078329086300457</c:v>
                </c:pt>
                <c:pt idx="4294">
                  <c:v>90.102836132050456</c:v>
                </c:pt>
                <c:pt idx="4295">
                  <c:v>90.123378038410465</c:v>
                </c:pt>
                <c:pt idx="4296">
                  <c:v>90.143879175190463</c:v>
                </c:pt>
                <c:pt idx="4297">
                  <c:v>90.168385028840461</c:v>
                </c:pt>
                <c:pt idx="4298">
                  <c:v>90.18891620636046</c:v>
                </c:pt>
                <c:pt idx="4299">
                  <c:v>90.209403991700455</c:v>
                </c:pt>
                <c:pt idx="4300">
                  <c:v>90.233916044230455</c:v>
                </c:pt>
                <c:pt idx="4301">
                  <c:v>90.254436016080462</c:v>
                </c:pt>
                <c:pt idx="4302">
                  <c:v>90.274931192400459</c:v>
                </c:pt>
                <c:pt idx="4303">
                  <c:v>90.299463987350464</c:v>
                </c:pt>
                <c:pt idx="4304">
                  <c:v>90.319954156880456</c:v>
                </c:pt>
                <c:pt idx="4305">
                  <c:v>90.340529203410455</c:v>
                </c:pt>
                <c:pt idx="4306">
                  <c:v>90.364992141720464</c:v>
                </c:pt>
                <c:pt idx="4307">
                  <c:v>90.385505199430455</c:v>
                </c:pt>
                <c:pt idx="4308">
                  <c:v>90.406022071840454</c:v>
                </c:pt>
                <c:pt idx="4309">
                  <c:v>90.430510997770455</c:v>
                </c:pt>
                <c:pt idx="4310">
                  <c:v>90.451035022740456</c:v>
                </c:pt>
                <c:pt idx="4311">
                  <c:v>90.471549987790453</c:v>
                </c:pt>
                <c:pt idx="4312">
                  <c:v>90.496044158940464</c:v>
                </c:pt>
                <c:pt idx="4313">
                  <c:v>90.516559123990461</c:v>
                </c:pt>
                <c:pt idx="4314">
                  <c:v>90.537097215650462</c:v>
                </c:pt>
                <c:pt idx="4315">
                  <c:v>90.561566114430462</c:v>
                </c:pt>
                <c:pt idx="4316">
                  <c:v>90.582108020780453</c:v>
                </c:pt>
                <c:pt idx="4317">
                  <c:v>90.602603197100464</c:v>
                </c:pt>
                <c:pt idx="4318">
                  <c:v>90.627124071120463</c:v>
                </c:pt>
                <c:pt idx="4319">
                  <c:v>90.647641181950462</c:v>
                </c:pt>
                <c:pt idx="4320">
                  <c:v>90.668131113050464</c:v>
                </c:pt>
                <c:pt idx="4321">
                  <c:v>90.692649126050455</c:v>
                </c:pt>
                <c:pt idx="4322">
                  <c:v>90.713172197340455</c:v>
                </c:pt>
                <c:pt idx="4323">
                  <c:v>90.73365521431046</c:v>
                </c:pt>
                <c:pt idx="4324">
                  <c:v>90.758172035220454</c:v>
                </c:pt>
                <c:pt idx="4325">
                  <c:v>90.778706073760461</c:v>
                </c:pt>
                <c:pt idx="4326">
                  <c:v>90.799207210540459</c:v>
                </c:pt>
                <c:pt idx="4327">
                  <c:v>90.823716163630465</c:v>
                </c:pt>
                <c:pt idx="4328">
                  <c:v>90.844238996510455</c:v>
                </c:pt>
                <c:pt idx="4329">
                  <c:v>90.864734172820462</c:v>
                </c:pt>
                <c:pt idx="4330">
                  <c:v>90.889254093170464</c:v>
                </c:pt>
                <c:pt idx="4331">
                  <c:v>90.909770011900463</c:v>
                </c:pt>
                <c:pt idx="4332">
                  <c:v>90.930256128310461</c:v>
                </c:pt>
                <c:pt idx="4333">
                  <c:v>90.954770088200462</c:v>
                </c:pt>
                <c:pt idx="4334">
                  <c:v>90.975291013720465</c:v>
                </c:pt>
                <c:pt idx="4335">
                  <c:v>90.995807170870464</c:v>
                </c:pt>
                <c:pt idx="4336">
                  <c:v>91.020282030110465</c:v>
                </c:pt>
                <c:pt idx="4337">
                  <c:v>91.040834188460465</c:v>
                </c:pt>
                <c:pt idx="4338">
                  <c:v>91.061331033710459</c:v>
                </c:pt>
                <c:pt idx="4339">
                  <c:v>91.085850000380461</c:v>
                </c:pt>
                <c:pt idx="4340">
                  <c:v>91.106373071670461</c:v>
                </c:pt>
                <c:pt idx="4341">
                  <c:v>91.126872062680462</c:v>
                </c:pt>
                <c:pt idx="4342">
                  <c:v>91.151371002200463</c:v>
                </c:pt>
                <c:pt idx="4343">
                  <c:v>91.171887159350462</c:v>
                </c:pt>
                <c:pt idx="4344">
                  <c:v>91.192390203480457</c:v>
                </c:pt>
                <c:pt idx="4345">
                  <c:v>91.216897010800466</c:v>
                </c:pt>
                <c:pt idx="4346">
                  <c:v>91.237434148790456</c:v>
                </c:pt>
                <c:pt idx="4347">
                  <c:v>91.25794601440046</c:v>
                </c:pt>
                <c:pt idx="4348">
                  <c:v>91.282481193540463</c:v>
                </c:pt>
                <c:pt idx="4349">
                  <c:v>91.302968025210461</c:v>
                </c:pt>
                <c:pt idx="4350">
                  <c:v>91.323463201520454</c:v>
                </c:pt>
                <c:pt idx="4351">
                  <c:v>91.347977161410455</c:v>
                </c:pt>
                <c:pt idx="4352">
                  <c:v>91.368515014650455</c:v>
                </c:pt>
                <c:pt idx="4353">
                  <c:v>91.388986110690453</c:v>
                </c:pt>
                <c:pt idx="4354">
                  <c:v>91.413505077360455</c:v>
                </c:pt>
                <c:pt idx="4355">
                  <c:v>91.434013128280455</c:v>
                </c:pt>
                <c:pt idx="4356">
                  <c:v>91.454542160030456</c:v>
                </c:pt>
                <c:pt idx="4357">
                  <c:v>91.479057073590454</c:v>
                </c:pt>
                <c:pt idx="4358">
                  <c:v>91.499562978740457</c:v>
                </c:pt>
                <c:pt idx="4359">
                  <c:v>91.520062208180462</c:v>
                </c:pt>
                <c:pt idx="4360">
                  <c:v>91.544575214390463</c:v>
                </c:pt>
                <c:pt idx="4361">
                  <c:v>91.565119981770465</c:v>
                </c:pt>
                <c:pt idx="4362">
                  <c:v>91.585612058640464</c:v>
                </c:pt>
                <c:pt idx="4363">
                  <c:v>91.610100984570465</c:v>
                </c:pt>
                <c:pt idx="4364">
                  <c:v>91.630624055860466</c:v>
                </c:pt>
                <c:pt idx="4365">
                  <c:v>91.651138067250457</c:v>
                </c:pt>
                <c:pt idx="4366">
                  <c:v>91.675631999970463</c:v>
                </c:pt>
                <c:pt idx="4367">
                  <c:v>91.696176052090465</c:v>
                </c:pt>
                <c:pt idx="4368">
                  <c:v>91.716688156130459</c:v>
                </c:pt>
                <c:pt idx="4369">
                  <c:v>91.741178989410457</c:v>
                </c:pt>
                <c:pt idx="4370">
                  <c:v>91.761690139770465</c:v>
                </c:pt>
                <c:pt idx="4371">
                  <c:v>91.782212018970455</c:v>
                </c:pt>
                <c:pt idx="4372">
                  <c:v>91.806699037550459</c:v>
                </c:pt>
                <c:pt idx="4373">
                  <c:v>91.827219009400466</c:v>
                </c:pt>
                <c:pt idx="4374">
                  <c:v>91.847735166550464</c:v>
                </c:pt>
                <c:pt idx="4375">
                  <c:v>91.872229099270456</c:v>
                </c:pt>
                <c:pt idx="4376">
                  <c:v>91.892765045170464</c:v>
                </c:pt>
                <c:pt idx="4377">
                  <c:v>91.913300037380452</c:v>
                </c:pt>
                <c:pt idx="4378">
                  <c:v>91.937779188160462</c:v>
                </c:pt>
                <c:pt idx="4379">
                  <c:v>91.95829415321046</c:v>
                </c:pt>
                <c:pt idx="4380">
                  <c:v>91.978816032410464</c:v>
                </c:pt>
                <c:pt idx="4381">
                  <c:v>92.003309011460459</c:v>
                </c:pt>
                <c:pt idx="4382">
                  <c:v>92.023814201350461</c:v>
                </c:pt>
                <c:pt idx="4383">
                  <c:v>92.044311046600455</c:v>
                </c:pt>
                <c:pt idx="4384">
                  <c:v>92.068835020060462</c:v>
                </c:pt>
                <c:pt idx="4385">
                  <c:v>92.089351177220465</c:v>
                </c:pt>
                <c:pt idx="4386">
                  <c:v>92.109881162640463</c:v>
                </c:pt>
                <c:pt idx="4387">
                  <c:v>92.134379148480463</c:v>
                </c:pt>
                <c:pt idx="4388">
                  <c:v>92.154897212980458</c:v>
                </c:pt>
                <c:pt idx="4389">
                  <c:v>92.175414085390457</c:v>
                </c:pt>
                <c:pt idx="4390">
                  <c:v>92.199905157090456</c:v>
                </c:pt>
                <c:pt idx="4391">
                  <c:v>92.220418214800461</c:v>
                </c:pt>
                <c:pt idx="4392">
                  <c:v>92.24094009399046</c:v>
                </c:pt>
                <c:pt idx="4393">
                  <c:v>92.265480041500453</c:v>
                </c:pt>
                <c:pt idx="4394">
                  <c:v>92.285945177080464</c:v>
                </c:pt>
                <c:pt idx="4395">
                  <c:v>92.306488990780466</c:v>
                </c:pt>
                <c:pt idx="4396">
                  <c:v>92.330960989000459</c:v>
                </c:pt>
                <c:pt idx="4397">
                  <c:v>92.351529121400461</c:v>
                </c:pt>
                <c:pt idx="4398">
                  <c:v>92.372013092040461</c:v>
                </c:pt>
                <c:pt idx="4399">
                  <c:v>92.396502017970462</c:v>
                </c:pt>
                <c:pt idx="4400">
                  <c:v>92.417005062100458</c:v>
                </c:pt>
                <c:pt idx="4401">
                  <c:v>92.437569141390455</c:v>
                </c:pt>
                <c:pt idx="4402">
                  <c:v>92.462032079700464</c:v>
                </c:pt>
                <c:pt idx="4403">
                  <c:v>92.482552051540466</c:v>
                </c:pt>
                <c:pt idx="4404">
                  <c:v>92.503071069720463</c:v>
                </c:pt>
                <c:pt idx="4405">
                  <c:v>92.527557134630456</c:v>
                </c:pt>
                <c:pt idx="4406">
                  <c:v>92.548096179960453</c:v>
                </c:pt>
                <c:pt idx="4407">
                  <c:v>92.568619012830453</c:v>
                </c:pt>
                <c:pt idx="4408">
                  <c:v>92.59312915802046</c:v>
                </c:pt>
                <c:pt idx="4409">
                  <c:v>92.613629102710462</c:v>
                </c:pt>
                <c:pt idx="4410">
                  <c:v>92.634143114090463</c:v>
                </c:pt>
                <c:pt idx="4411">
                  <c:v>92.658637046810455</c:v>
                </c:pt>
                <c:pt idx="4412">
                  <c:v>92.679152011870457</c:v>
                </c:pt>
                <c:pt idx="4413">
                  <c:v>92.69967317581046</c:v>
                </c:pt>
                <c:pt idx="4414">
                  <c:v>92.724165201190459</c:v>
                </c:pt>
                <c:pt idx="4415">
                  <c:v>92.744674205780456</c:v>
                </c:pt>
                <c:pt idx="4416">
                  <c:v>92.765230178830464</c:v>
                </c:pt>
                <c:pt idx="4417">
                  <c:v>92.789717197420458</c:v>
                </c:pt>
                <c:pt idx="4418">
                  <c:v>92.810220003130453</c:v>
                </c:pt>
                <c:pt idx="4419">
                  <c:v>92.830743074420454</c:v>
                </c:pt>
                <c:pt idx="4420">
                  <c:v>92.855231046680458</c:v>
                </c:pt>
                <c:pt idx="4421">
                  <c:v>92.875748157500453</c:v>
                </c:pt>
                <c:pt idx="4422">
                  <c:v>92.896270990370454</c:v>
                </c:pt>
                <c:pt idx="4423">
                  <c:v>92.920760154720455</c:v>
                </c:pt>
                <c:pt idx="4424">
                  <c:v>92.941277027130454</c:v>
                </c:pt>
                <c:pt idx="4425">
                  <c:v>92.961844205860459</c:v>
                </c:pt>
                <c:pt idx="4426">
                  <c:v>92.986337184910454</c:v>
                </c:pt>
                <c:pt idx="4427">
                  <c:v>93.006864070890458</c:v>
                </c:pt>
                <c:pt idx="4428">
                  <c:v>93.027373075480455</c:v>
                </c:pt>
                <c:pt idx="4429">
                  <c:v>93.05186200142046</c:v>
                </c:pt>
                <c:pt idx="4430">
                  <c:v>93.07238507271046</c:v>
                </c:pt>
                <c:pt idx="4431">
                  <c:v>93.092890024180463</c:v>
                </c:pt>
                <c:pt idx="4432">
                  <c:v>93.117344141010463</c:v>
                </c:pt>
                <c:pt idx="4433">
                  <c:v>93.137899160380456</c:v>
                </c:pt>
                <c:pt idx="4434">
                  <c:v>93.158420085910464</c:v>
                </c:pt>
                <c:pt idx="4435">
                  <c:v>93.182839155200455</c:v>
                </c:pt>
                <c:pt idx="4436">
                  <c:v>93.203381061550459</c:v>
                </c:pt>
                <c:pt idx="4437">
                  <c:v>94.170624017715454</c:v>
                </c:pt>
                <c:pt idx="4438">
                  <c:v>94.171147108078003</c:v>
                </c:pt>
                <c:pt idx="4439">
                  <c:v>94.171594142913818</c:v>
                </c:pt>
                <c:pt idx="4440">
                  <c:v>94.1720290184021</c:v>
                </c:pt>
                <c:pt idx="4441">
                  <c:v>94.172461032867432</c:v>
                </c:pt>
                <c:pt idx="4442">
                  <c:v>94.172891139984131</c:v>
                </c:pt>
                <c:pt idx="4443">
                  <c:v>94.173427104949951</c:v>
                </c:pt>
                <c:pt idx="4444">
                  <c:v>94.173866987228394</c:v>
                </c:pt>
                <c:pt idx="4445">
                  <c:v>94.174318075180054</c:v>
                </c:pt>
                <c:pt idx="4446">
                  <c:v>94.174746036529541</c:v>
                </c:pt>
                <c:pt idx="4447">
                  <c:v>94.175168037414551</c:v>
                </c:pt>
                <c:pt idx="4448">
                  <c:v>94.175452947616577</c:v>
                </c:pt>
                <c:pt idx="4449">
                  <c:v>94.175528049468994</c:v>
                </c:pt>
                <c:pt idx="4450">
                  <c:v>94.175603151321411</c:v>
                </c:pt>
                <c:pt idx="4451">
                  <c:v>94.175677061080933</c:v>
                </c:pt>
                <c:pt idx="4452">
                  <c:v>94.175753116607666</c:v>
                </c:pt>
                <c:pt idx="4453">
                  <c:v>94.175827026367188</c:v>
                </c:pt>
                <c:pt idx="4454">
                  <c:v>94.175902128219604</c:v>
                </c:pt>
                <c:pt idx="4455">
                  <c:v>94.175976991653442</c:v>
                </c:pt>
                <c:pt idx="4456">
                  <c:v>94.176053047180176</c:v>
                </c:pt>
                <c:pt idx="4457">
                  <c:v>94.176128149032593</c:v>
                </c:pt>
                <c:pt idx="4458">
                  <c:v>94.176203012466431</c:v>
                </c:pt>
                <c:pt idx="4459">
                  <c:v>94.176300048828125</c:v>
                </c:pt>
                <c:pt idx="4460">
                  <c:v>94.176378011703491</c:v>
                </c:pt>
                <c:pt idx="4461">
                  <c:v>94.176453113555908</c:v>
                </c:pt>
                <c:pt idx="4462">
                  <c:v>94.176527976989746</c:v>
                </c:pt>
                <c:pt idx="4463">
                  <c:v>94.176603078842163</c:v>
                </c:pt>
                <c:pt idx="4464">
                  <c:v>94.176687955856323</c:v>
                </c:pt>
                <c:pt idx="4465">
                  <c:v>94.176764965057373</c:v>
                </c:pt>
                <c:pt idx="4466">
                  <c:v>94.176841020584106</c:v>
                </c:pt>
                <c:pt idx="4467">
                  <c:v>94.176932096481323</c:v>
                </c:pt>
                <c:pt idx="4468">
                  <c:v>94.177058935165405</c:v>
                </c:pt>
                <c:pt idx="4469">
                  <c:v>94.177145957946777</c:v>
                </c:pt>
                <c:pt idx="4470">
                  <c:v>94.177224159240723</c:v>
                </c:pt>
                <c:pt idx="4471">
                  <c:v>94.177310943603516</c:v>
                </c:pt>
                <c:pt idx="4472">
                  <c:v>94.177387952804565</c:v>
                </c:pt>
                <c:pt idx="4473">
                  <c:v>94.177463054656982</c:v>
                </c:pt>
                <c:pt idx="4474">
                  <c:v>94.177538156509399</c:v>
                </c:pt>
                <c:pt idx="4475">
                  <c:v>94.177613973617554</c:v>
                </c:pt>
                <c:pt idx="4476">
                  <c:v>94.177689075469971</c:v>
                </c:pt>
                <c:pt idx="4477">
                  <c:v>94.177781105041504</c:v>
                </c:pt>
                <c:pt idx="4478">
                  <c:v>94.177857160568237</c:v>
                </c:pt>
                <c:pt idx="4479">
                  <c:v>94.177932024002075</c:v>
                </c:pt>
                <c:pt idx="4480">
                  <c:v>94.178009033203125</c:v>
                </c:pt>
                <c:pt idx="4481">
                  <c:v>94.182170152664142</c:v>
                </c:pt>
                <c:pt idx="4482">
                  <c:v>94.202752113342243</c:v>
                </c:pt>
                <c:pt idx="4483">
                  <c:v>94.227241039276151</c:v>
                </c:pt>
                <c:pt idx="4484">
                  <c:v>94.247802972793551</c:v>
                </c:pt>
                <c:pt idx="4485">
                  <c:v>94.26827716827394</c:v>
                </c:pt>
                <c:pt idx="4486">
                  <c:v>94.292893171309942</c:v>
                </c:pt>
                <c:pt idx="4487">
                  <c:v>94.31348204612695</c:v>
                </c:pt>
                <c:pt idx="4488">
                  <c:v>94.333940982818945</c:v>
                </c:pt>
                <c:pt idx="4489">
                  <c:v>94.358416080474939</c:v>
                </c:pt>
                <c:pt idx="4490">
                  <c:v>94.378952026366946</c:v>
                </c:pt>
                <c:pt idx="4491">
                  <c:v>94.399503946303952</c:v>
                </c:pt>
                <c:pt idx="4492">
                  <c:v>94.42393493652294</c:v>
                </c:pt>
                <c:pt idx="4493">
                  <c:v>94.444482088088947</c:v>
                </c:pt>
                <c:pt idx="4494">
                  <c:v>94.464996099471946</c:v>
                </c:pt>
                <c:pt idx="4495">
                  <c:v>94.489469051360942</c:v>
                </c:pt>
                <c:pt idx="4496">
                  <c:v>94.510031938552942</c:v>
                </c:pt>
                <c:pt idx="4497">
                  <c:v>94.530506134032947</c:v>
                </c:pt>
                <c:pt idx="4498">
                  <c:v>94.55502104759195</c:v>
                </c:pt>
                <c:pt idx="4499">
                  <c:v>94.575567960738951</c:v>
                </c:pt>
                <c:pt idx="4500">
                  <c:v>94.596050024032948</c:v>
                </c:pt>
                <c:pt idx="4501">
                  <c:v>94.620543956756947</c:v>
                </c:pt>
                <c:pt idx="4502">
                  <c:v>94.641060113906946</c:v>
                </c:pt>
                <c:pt idx="4503">
                  <c:v>94.661576032638948</c:v>
                </c:pt>
                <c:pt idx="4504">
                  <c:v>94.686071157454947</c:v>
                </c:pt>
                <c:pt idx="4505">
                  <c:v>94.706609964370941</c:v>
                </c:pt>
                <c:pt idx="4506">
                  <c:v>94.727142095565952</c:v>
                </c:pt>
                <c:pt idx="4507">
                  <c:v>94.751621007918942</c:v>
                </c:pt>
                <c:pt idx="4508">
                  <c:v>94.772161960601949</c:v>
                </c:pt>
                <c:pt idx="4509">
                  <c:v>94.792667150496939</c:v>
                </c:pt>
                <c:pt idx="4510">
                  <c:v>94.81709909439094</c:v>
                </c:pt>
                <c:pt idx="4511">
                  <c:v>94.837682962417944</c:v>
                </c:pt>
                <c:pt idx="4512">
                  <c:v>94.858179092406942</c:v>
                </c:pt>
                <c:pt idx="4513">
                  <c:v>94.88267397880594</c:v>
                </c:pt>
                <c:pt idx="4514">
                  <c:v>94.90318799018894</c:v>
                </c:pt>
                <c:pt idx="4515">
                  <c:v>94.923678159713944</c:v>
                </c:pt>
                <c:pt idx="4516">
                  <c:v>94.948173999785951</c:v>
                </c:pt>
                <c:pt idx="4517">
                  <c:v>94.968739032744949</c:v>
                </c:pt>
                <c:pt idx="4518">
                  <c:v>94.989235162734943</c:v>
                </c:pt>
                <c:pt idx="4519">
                  <c:v>95.013705968856939</c:v>
                </c:pt>
                <c:pt idx="4520">
                  <c:v>95.034266948699951</c:v>
                </c:pt>
                <c:pt idx="4521">
                  <c:v>95.054761171340942</c:v>
                </c:pt>
                <c:pt idx="4522">
                  <c:v>95.079229116439947</c:v>
                </c:pt>
                <c:pt idx="4523">
                  <c:v>95.099792003631947</c:v>
                </c:pt>
                <c:pt idx="4524">
                  <c:v>95.120306015014947</c:v>
                </c:pt>
                <c:pt idx="4525">
                  <c:v>95.144802093505945</c:v>
                </c:pt>
                <c:pt idx="4526">
                  <c:v>95.165378093719951</c:v>
                </c:pt>
                <c:pt idx="4527">
                  <c:v>95.185830116273948</c:v>
                </c:pt>
                <c:pt idx="4528">
                  <c:v>95.210322141643942</c:v>
                </c:pt>
                <c:pt idx="4529">
                  <c:v>95.230873107913951</c:v>
                </c:pt>
                <c:pt idx="4530">
                  <c:v>95.251383066173943</c:v>
                </c:pt>
                <c:pt idx="4531">
                  <c:v>95.275854110713951</c:v>
                </c:pt>
                <c:pt idx="4532">
                  <c:v>95.296391010283941</c:v>
                </c:pt>
                <c:pt idx="4533">
                  <c:v>95.316910982133948</c:v>
                </c:pt>
                <c:pt idx="4534">
                  <c:v>95.341428041453952</c:v>
                </c:pt>
                <c:pt idx="4535">
                  <c:v>95.361937046053939</c:v>
                </c:pt>
                <c:pt idx="4536">
                  <c:v>95.38250494003394</c:v>
                </c:pt>
                <c:pt idx="4537">
                  <c:v>95.406929016113949</c:v>
                </c:pt>
                <c:pt idx="4538">
                  <c:v>95.427490949633949</c:v>
                </c:pt>
                <c:pt idx="4539">
                  <c:v>95.447984933853945</c:v>
                </c:pt>
                <c:pt idx="4540">
                  <c:v>95.472479104993951</c:v>
                </c:pt>
                <c:pt idx="4541">
                  <c:v>95.493037939073943</c:v>
                </c:pt>
                <c:pt idx="4542">
                  <c:v>95.513524055483941</c:v>
                </c:pt>
                <c:pt idx="4543">
                  <c:v>95.537994146343948</c:v>
                </c:pt>
                <c:pt idx="4544">
                  <c:v>95.558542966843945</c:v>
                </c:pt>
                <c:pt idx="4545">
                  <c:v>95.579022169113941</c:v>
                </c:pt>
                <c:pt idx="4546">
                  <c:v>95.603575944903952</c:v>
                </c:pt>
                <c:pt idx="4547">
                  <c:v>95.624089956283939</c:v>
                </c:pt>
                <c:pt idx="4548">
                  <c:v>95.644561052323951</c:v>
                </c:pt>
                <c:pt idx="4549">
                  <c:v>95.669106960293945</c:v>
                </c:pt>
                <c:pt idx="4550">
                  <c:v>95.689618110653939</c:v>
                </c:pt>
                <c:pt idx="4551">
                  <c:v>95.710109949113942</c:v>
                </c:pt>
                <c:pt idx="4552">
                  <c:v>95.734627962113947</c:v>
                </c:pt>
                <c:pt idx="4553">
                  <c:v>95.755149126053951</c:v>
                </c:pt>
                <c:pt idx="4554">
                  <c:v>95.775633096693952</c:v>
                </c:pt>
                <c:pt idx="4555">
                  <c:v>95.800169944763951</c:v>
                </c:pt>
                <c:pt idx="4556">
                  <c:v>95.820667028423941</c:v>
                </c:pt>
                <c:pt idx="4557">
                  <c:v>95.841228961943941</c:v>
                </c:pt>
                <c:pt idx="4558">
                  <c:v>95.865718126293942</c:v>
                </c:pt>
                <c:pt idx="4559">
                  <c:v>95.886219978333941</c:v>
                </c:pt>
                <c:pt idx="4560">
                  <c:v>95.906716108323948</c:v>
                </c:pt>
                <c:pt idx="4561">
                  <c:v>95.931246995923942</c:v>
                </c:pt>
                <c:pt idx="4562">
                  <c:v>95.951760053633947</c:v>
                </c:pt>
                <c:pt idx="4563">
                  <c:v>95.972239017483943</c:v>
                </c:pt>
                <c:pt idx="4564">
                  <c:v>95.996771097183952</c:v>
                </c:pt>
                <c:pt idx="4565">
                  <c:v>96.017255067823939</c:v>
                </c:pt>
                <c:pt idx="4566">
                  <c:v>96.037796020503947</c:v>
                </c:pt>
                <c:pt idx="4567">
                  <c:v>96.062325954433945</c:v>
                </c:pt>
                <c:pt idx="4568">
                  <c:v>96.082819938663945</c:v>
                </c:pt>
                <c:pt idx="4569">
                  <c:v>96.103323936463951</c:v>
                </c:pt>
                <c:pt idx="4570">
                  <c:v>96.127844095233939</c:v>
                </c:pt>
                <c:pt idx="4571">
                  <c:v>96.148370027543947</c:v>
                </c:pt>
                <c:pt idx="4572">
                  <c:v>96.168856143953946</c:v>
                </c:pt>
                <c:pt idx="4573">
                  <c:v>96.19329905510395</c:v>
                </c:pt>
                <c:pt idx="4574">
                  <c:v>96.213868141173947</c:v>
                </c:pt>
                <c:pt idx="4575">
                  <c:v>96.234353065493949</c:v>
                </c:pt>
                <c:pt idx="4576">
                  <c:v>96.25890111923394</c:v>
                </c:pt>
                <c:pt idx="4577">
                  <c:v>96.279431104663942</c:v>
                </c:pt>
                <c:pt idx="4578">
                  <c:v>96.299915075303943</c:v>
                </c:pt>
                <c:pt idx="4579">
                  <c:v>96.32447004318395</c:v>
                </c:pt>
                <c:pt idx="4580">
                  <c:v>96.34496712684394</c:v>
                </c:pt>
                <c:pt idx="4581">
                  <c:v>96.36545515060395</c:v>
                </c:pt>
                <c:pt idx="4582">
                  <c:v>96.389987945553941</c:v>
                </c:pt>
                <c:pt idx="4583">
                  <c:v>96.410500049593949</c:v>
                </c:pt>
                <c:pt idx="4584">
                  <c:v>96.430974960323951</c:v>
                </c:pt>
                <c:pt idx="4585">
                  <c:v>96.455487012863941</c:v>
                </c:pt>
                <c:pt idx="4586">
                  <c:v>96.476022958753944</c:v>
                </c:pt>
                <c:pt idx="4587">
                  <c:v>96.496521949763945</c:v>
                </c:pt>
                <c:pt idx="4588">
                  <c:v>96.521046161653942</c:v>
                </c:pt>
                <c:pt idx="4589">
                  <c:v>96.541553020473941</c:v>
                </c:pt>
                <c:pt idx="4590">
                  <c:v>96.562047958373938</c:v>
                </c:pt>
                <c:pt idx="4591">
                  <c:v>96.586579084393946</c:v>
                </c:pt>
                <c:pt idx="4592">
                  <c:v>96.60708594322395</c:v>
                </c:pt>
                <c:pt idx="4593">
                  <c:v>96.627573966983945</c:v>
                </c:pt>
                <c:pt idx="4594">
                  <c:v>96.65211105346394</c:v>
                </c:pt>
                <c:pt idx="4595">
                  <c:v>96.672588109973944</c:v>
                </c:pt>
                <c:pt idx="4596">
                  <c:v>96.693123102183947</c:v>
                </c:pt>
                <c:pt idx="4597">
                  <c:v>96.717631101603942</c:v>
                </c:pt>
                <c:pt idx="4598">
                  <c:v>96.738132953643941</c:v>
                </c:pt>
                <c:pt idx="4599">
                  <c:v>96.758643150333938</c:v>
                </c:pt>
                <c:pt idx="4600">
                  <c:v>96.783174991603943</c:v>
                </c:pt>
                <c:pt idx="4601">
                  <c:v>96.803676128383941</c:v>
                </c:pt>
                <c:pt idx="4602">
                  <c:v>96.824183940883941</c:v>
                </c:pt>
                <c:pt idx="4603">
                  <c:v>96.848703145983947</c:v>
                </c:pt>
                <c:pt idx="4604">
                  <c:v>96.869219064713945</c:v>
                </c:pt>
                <c:pt idx="4605">
                  <c:v>96.889714002613943</c:v>
                </c:pt>
                <c:pt idx="4606">
                  <c:v>96.91422915458395</c:v>
                </c:pt>
                <c:pt idx="4607">
                  <c:v>96.934754133223947</c:v>
                </c:pt>
                <c:pt idx="4608">
                  <c:v>96.95523500442394</c:v>
                </c:pt>
                <c:pt idx="4609">
                  <c:v>96.979784965513943</c:v>
                </c:pt>
                <c:pt idx="4610">
                  <c:v>97.00028014183394</c:v>
                </c:pt>
                <c:pt idx="4611">
                  <c:v>97.020749092103941</c:v>
                </c:pt>
                <c:pt idx="4612">
                  <c:v>97.045289993283944</c:v>
                </c:pt>
                <c:pt idx="4613">
                  <c:v>97.065809011463941</c:v>
                </c:pt>
                <c:pt idx="4614">
                  <c:v>97.08630108833394</c:v>
                </c:pt>
                <c:pt idx="4615">
                  <c:v>97.110816955563948</c:v>
                </c:pt>
                <c:pt idx="4616">
                  <c:v>97.131338119503951</c:v>
                </c:pt>
                <c:pt idx="4617">
                  <c:v>97.151888132093944</c:v>
                </c:pt>
                <c:pt idx="4618">
                  <c:v>97.176347970963945</c:v>
                </c:pt>
                <c:pt idx="4619">
                  <c:v>97.196882963183953</c:v>
                </c:pt>
                <c:pt idx="4620">
                  <c:v>97.217373132703941</c:v>
                </c:pt>
                <c:pt idx="4621">
                  <c:v>97.241910934443951</c:v>
                </c:pt>
                <c:pt idx="4622">
                  <c:v>97.262426137923939</c:v>
                </c:pt>
                <c:pt idx="4623">
                  <c:v>97.28290605545395</c:v>
                </c:pt>
                <c:pt idx="4624">
                  <c:v>97.307487010953949</c:v>
                </c:pt>
                <c:pt idx="4625">
                  <c:v>97.327937126163945</c:v>
                </c:pt>
                <c:pt idx="4626">
                  <c:v>97.348462104793938</c:v>
                </c:pt>
                <c:pt idx="4627">
                  <c:v>97.373022079463951</c:v>
                </c:pt>
                <c:pt idx="4628">
                  <c:v>97.393494129183949</c:v>
                </c:pt>
                <c:pt idx="4629">
                  <c:v>97.413975954053939</c:v>
                </c:pt>
                <c:pt idx="4630">
                  <c:v>97.438513040543938</c:v>
                </c:pt>
                <c:pt idx="4631">
                  <c:v>97.459033012393945</c:v>
                </c:pt>
                <c:pt idx="4632">
                  <c:v>97.479532957073943</c:v>
                </c:pt>
                <c:pt idx="4633">
                  <c:v>97.504039049143941</c:v>
                </c:pt>
                <c:pt idx="4634">
                  <c:v>97.524532079693941</c:v>
                </c:pt>
                <c:pt idx="4635">
                  <c:v>97.549045085903941</c:v>
                </c:pt>
                <c:pt idx="4636">
                  <c:v>97.56956100463394</c:v>
                </c:pt>
                <c:pt idx="4637">
                  <c:v>97.590085029603941</c:v>
                </c:pt>
                <c:pt idx="4638">
                  <c:v>97.614572048183945</c:v>
                </c:pt>
                <c:pt idx="4639">
                  <c:v>97.635112047193942</c:v>
                </c:pt>
                <c:pt idx="4640">
                  <c:v>97.655612945553941</c:v>
                </c:pt>
                <c:pt idx="4641">
                  <c:v>97.680122137073951</c:v>
                </c:pt>
                <c:pt idx="4642">
                  <c:v>97.700660943983948</c:v>
                </c:pt>
                <c:pt idx="4643">
                  <c:v>97.721152067183951</c:v>
                </c:pt>
                <c:pt idx="4644">
                  <c:v>97.745651006693947</c:v>
                </c:pt>
                <c:pt idx="4645">
                  <c:v>97.766176939013945</c:v>
                </c:pt>
                <c:pt idx="4646">
                  <c:v>97.78666400909394</c:v>
                </c:pt>
                <c:pt idx="4647">
                  <c:v>97.811151981353945</c:v>
                </c:pt>
                <c:pt idx="4648">
                  <c:v>97.83169507980395</c:v>
                </c:pt>
                <c:pt idx="4649">
                  <c:v>97.852211952213949</c:v>
                </c:pt>
                <c:pt idx="4650">
                  <c:v>97.876698970793939</c:v>
                </c:pt>
                <c:pt idx="4651">
                  <c:v>97.897240161893947</c:v>
                </c:pt>
                <c:pt idx="4652">
                  <c:v>97.917741060253945</c:v>
                </c:pt>
                <c:pt idx="4653">
                  <c:v>97.942253112793949</c:v>
                </c:pt>
                <c:pt idx="4654">
                  <c:v>97.962764024733943</c:v>
                </c:pt>
                <c:pt idx="4655">
                  <c:v>97.983277082443948</c:v>
                </c:pt>
                <c:pt idx="4656">
                  <c:v>98.007781028743949</c:v>
                </c:pt>
                <c:pt idx="4657">
                  <c:v>98.028316020963942</c:v>
                </c:pt>
                <c:pt idx="4658">
                  <c:v>98.048800945283944</c:v>
                </c:pt>
                <c:pt idx="4659">
                  <c:v>98.073323965073939</c:v>
                </c:pt>
                <c:pt idx="4660">
                  <c:v>98.093842983243945</c:v>
                </c:pt>
                <c:pt idx="4661">
                  <c:v>98.114341974253946</c:v>
                </c:pt>
                <c:pt idx="4662">
                  <c:v>98.138865947723943</c:v>
                </c:pt>
                <c:pt idx="4663">
                  <c:v>98.159369945523949</c:v>
                </c:pt>
                <c:pt idx="4664">
                  <c:v>98.179862022403938</c:v>
                </c:pt>
                <c:pt idx="4665">
                  <c:v>98.204389095303952</c:v>
                </c:pt>
                <c:pt idx="4666">
                  <c:v>98.224895000453941</c:v>
                </c:pt>
                <c:pt idx="4667">
                  <c:v>98.245419025423942</c:v>
                </c:pt>
                <c:pt idx="4668">
                  <c:v>98.269946098323942</c:v>
                </c:pt>
                <c:pt idx="4669">
                  <c:v>98.290495157243939</c:v>
                </c:pt>
                <c:pt idx="4670">
                  <c:v>98.310945034023945</c:v>
                </c:pt>
                <c:pt idx="4671">
                  <c:v>98.335452079773944</c:v>
                </c:pt>
                <c:pt idx="4672">
                  <c:v>98.355968952183943</c:v>
                </c:pt>
                <c:pt idx="4673">
                  <c:v>98.376515150073942</c:v>
                </c:pt>
                <c:pt idx="4674">
                  <c:v>98.400990009303939</c:v>
                </c:pt>
                <c:pt idx="4675">
                  <c:v>98.42150902748395</c:v>
                </c:pt>
                <c:pt idx="4676">
                  <c:v>98.44199204444395</c:v>
                </c:pt>
                <c:pt idx="4677">
                  <c:v>98.46650505066394</c:v>
                </c:pt>
                <c:pt idx="4678">
                  <c:v>98.487056016923944</c:v>
                </c:pt>
                <c:pt idx="4679">
                  <c:v>98.50754499435395</c:v>
                </c:pt>
                <c:pt idx="4680">
                  <c:v>98.532045125963947</c:v>
                </c:pt>
                <c:pt idx="4681">
                  <c:v>98.552569150923944</c:v>
                </c:pt>
                <c:pt idx="4682">
                  <c:v>98.573083162303945</c:v>
                </c:pt>
                <c:pt idx="4683">
                  <c:v>98.597579956053949</c:v>
                </c:pt>
                <c:pt idx="4684">
                  <c:v>98.618096113203947</c:v>
                </c:pt>
                <c:pt idx="4685">
                  <c:v>98.638595104213948</c:v>
                </c:pt>
                <c:pt idx="4686">
                  <c:v>98.663105964663941</c:v>
                </c:pt>
                <c:pt idx="4687">
                  <c:v>98.683648109433946</c:v>
                </c:pt>
                <c:pt idx="4688">
                  <c:v>98.704153060913939</c:v>
                </c:pt>
                <c:pt idx="4689">
                  <c:v>98.728645086283947</c:v>
                </c:pt>
                <c:pt idx="4690">
                  <c:v>98.749174118043939</c:v>
                </c:pt>
                <c:pt idx="4691">
                  <c:v>98.769685983653943</c:v>
                </c:pt>
                <c:pt idx="4692">
                  <c:v>98.794182062153951</c:v>
                </c:pt>
                <c:pt idx="4693">
                  <c:v>98.814697027203948</c:v>
                </c:pt>
                <c:pt idx="4694">
                  <c:v>98.83517193794394</c:v>
                </c:pt>
                <c:pt idx="4695">
                  <c:v>98.859722137453943</c:v>
                </c:pt>
                <c:pt idx="4696">
                  <c:v>98.88022208213394</c:v>
                </c:pt>
                <c:pt idx="4697">
                  <c:v>98.900746107103942</c:v>
                </c:pt>
                <c:pt idx="4698">
                  <c:v>98.925230979923953</c:v>
                </c:pt>
                <c:pt idx="4699">
                  <c:v>98.945714950563939</c:v>
                </c:pt>
                <c:pt idx="4700">
                  <c:v>98.96618413925394</c:v>
                </c:pt>
                <c:pt idx="4701">
                  <c:v>98.990777969363947</c:v>
                </c:pt>
                <c:pt idx="4702">
                  <c:v>99.011296987533939</c:v>
                </c:pt>
                <c:pt idx="4703">
                  <c:v>99.031798124313951</c:v>
                </c:pt>
                <c:pt idx="4704">
                  <c:v>99.056312084193948</c:v>
                </c:pt>
                <c:pt idx="4705">
                  <c:v>99.076822042463945</c:v>
                </c:pt>
                <c:pt idx="4706">
                  <c:v>99.097322940823943</c:v>
                </c:pt>
                <c:pt idx="4707">
                  <c:v>99.121829032893942</c:v>
                </c:pt>
                <c:pt idx="4708">
                  <c:v>99.142352104183942</c:v>
                </c:pt>
                <c:pt idx="4709">
                  <c:v>99.162872076033949</c:v>
                </c:pt>
                <c:pt idx="4710">
                  <c:v>99.187330007553939</c:v>
                </c:pt>
              </c:numCache>
            </c:numRef>
          </c:xVal>
          <c:yVal>
            <c:numRef>
              <c:f>extend!$I$2:$I$4712</c:f>
              <c:numCache>
                <c:formatCode>General</c:formatCode>
                <c:ptCount val="4711"/>
                <c:pt idx="0">
                  <c:v>337</c:v>
                </c:pt>
                <c:pt idx="1">
                  <c:v>333</c:v>
                </c:pt>
                <c:pt idx="2">
                  <c:v>338</c:v>
                </c:pt>
                <c:pt idx="3">
                  <c:v>335</c:v>
                </c:pt>
                <c:pt idx="4">
                  <c:v>336</c:v>
                </c:pt>
                <c:pt idx="5">
                  <c:v>337</c:v>
                </c:pt>
                <c:pt idx="6">
                  <c:v>333</c:v>
                </c:pt>
                <c:pt idx="7">
                  <c:v>338</c:v>
                </c:pt>
                <c:pt idx="8">
                  <c:v>335</c:v>
                </c:pt>
                <c:pt idx="9">
                  <c:v>336</c:v>
                </c:pt>
                <c:pt idx="10">
                  <c:v>334</c:v>
                </c:pt>
                <c:pt idx="11">
                  <c:v>332</c:v>
                </c:pt>
                <c:pt idx="12">
                  <c:v>333</c:v>
                </c:pt>
                <c:pt idx="13">
                  <c:v>335</c:v>
                </c:pt>
                <c:pt idx="14">
                  <c:v>332</c:v>
                </c:pt>
                <c:pt idx="15">
                  <c:v>335</c:v>
                </c:pt>
                <c:pt idx="16">
                  <c:v>335</c:v>
                </c:pt>
                <c:pt idx="17">
                  <c:v>332</c:v>
                </c:pt>
                <c:pt idx="18">
                  <c:v>337</c:v>
                </c:pt>
                <c:pt idx="19">
                  <c:v>334</c:v>
                </c:pt>
                <c:pt idx="20">
                  <c:v>334</c:v>
                </c:pt>
                <c:pt idx="21">
                  <c:v>337</c:v>
                </c:pt>
                <c:pt idx="22">
                  <c:v>333</c:v>
                </c:pt>
                <c:pt idx="23">
                  <c:v>335</c:v>
                </c:pt>
                <c:pt idx="24">
                  <c:v>336</c:v>
                </c:pt>
                <c:pt idx="25">
                  <c:v>333</c:v>
                </c:pt>
                <c:pt idx="26">
                  <c:v>336</c:v>
                </c:pt>
                <c:pt idx="27">
                  <c:v>333</c:v>
                </c:pt>
                <c:pt idx="28">
                  <c:v>334</c:v>
                </c:pt>
                <c:pt idx="29">
                  <c:v>337</c:v>
                </c:pt>
                <c:pt idx="30">
                  <c:v>332</c:v>
                </c:pt>
                <c:pt idx="31">
                  <c:v>336</c:v>
                </c:pt>
                <c:pt idx="32">
                  <c:v>335</c:v>
                </c:pt>
                <c:pt idx="33">
                  <c:v>333</c:v>
                </c:pt>
                <c:pt idx="34">
                  <c:v>337</c:v>
                </c:pt>
                <c:pt idx="35">
                  <c:v>334</c:v>
                </c:pt>
                <c:pt idx="36">
                  <c:v>335</c:v>
                </c:pt>
                <c:pt idx="37">
                  <c:v>337</c:v>
                </c:pt>
                <c:pt idx="38">
                  <c:v>333</c:v>
                </c:pt>
                <c:pt idx="39">
                  <c:v>336</c:v>
                </c:pt>
                <c:pt idx="40">
                  <c:v>335</c:v>
                </c:pt>
                <c:pt idx="41">
                  <c:v>334</c:v>
                </c:pt>
                <c:pt idx="42">
                  <c:v>337</c:v>
                </c:pt>
                <c:pt idx="43">
                  <c:v>333</c:v>
                </c:pt>
                <c:pt idx="44">
                  <c:v>335</c:v>
                </c:pt>
                <c:pt idx="45">
                  <c:v>335</c:v>
                </c:pt>
                <c:pt idx="46">
                  <c:v>333</c:v>
                </c:pt>
                <c:pt idx="47">
                  <c:v>337</c:v>
                </c:pt>
                <c:pt idx="48">
                  <c:v>334</c:v>
                </c:pt>
                <c:pt idx="49">
                  <c:v>333</c:v>
                </c:pt>
                <c:pt idx="50">
                  <c:v>337</c:v>
                </c:pt>
                <c:pt idx="51">
                  <c:v>334</c:v>
                </c:pt>
                <c:pt idx="52">
                  <c:v>335</c:v>
                </c:pt>
                <c:pt idx="53">
                  <c:v>336</c:v>
                </c:pt>
                <c:pt idx="54">
                  <c:v>334</c:v>
                </c:pt>
                <c:pt idx="55">
                  <c:v>337</c:v>
                </c:pt>
                <c:pt idx="56">
                  <c:v>334</c:v>
                </c:pt>
                <c:pt idx="57">
                  <c:v>335</c:v>
                </c:pt>
                <c:pt idx="58">
                  <c:v>337</c:v>
                </c:pt>
                <c:pt idx="59">
                  <c:v>333</c:v>
                </c:pt>
                <c:pt idx="60">
                  <c:v>336</c:v>
                </c:pt>
                <c:pt idx="61">
                  <c:v>335</c:v>
                </c:pt>
                <c:pt idx="62">
                  <c:v>332</c:v>
                </c:pt>
                <c:pt idx="63">
                  <c:v>337</c:v>
                </c:pt>
                <c:pt idx="64">
                  <c:v>333</c:v>
                </c:pt>
                <c:pt idx="65">
                  <c:v>334</c:v>
                </c:pt>
                <c:pt idx="66">
                  <c:v>337</c:v>
                </c:pt>
                <c:pt idx="67">
                  <c:v>332</c:v>
                </c:pt>
                <c:pt idx="68">
                  <c:v>336</c:v>
                </c:pt>
                <c:pt idx="69">
                  <c:v>335</c:v>
                </c:pt>
                <c:pt idx="70">
                  <c:v>333</c:v>
                </c:pt>
                <c:pt idx="71">
                  <c:v>336</c:v>
                </c:pt>
                <c:pt idx="72">
                  <c:v>334</c:v>
                </c:pt>
                <c:pt idx="73">
                  <c:v>335</c:v>
                </c:pt>
                <c:pt idx="74">
                  <c:v>337</c:v>
                </c:pt>
                <c:pt idx="75">
                  <c:v>333</c:v>
                </c:pt>
                <c:pt idx="76">
                  <c:v>337</c:v>
                </c:pt>
                <c:pt idx="77">
                  <c:v>335</c:v>
                </c:pt>
                <c:pt idx="78">
                  <c:v>334</c:v>
                </c:pt>
                <c:pt idx="79">
                  <c:v>337</c:v>
                </c:pt>
                <c:pt idx="80">
                  <c:v>334</c:v>
                </c:pt>
                <c:pt idx="81">
                  <c:v>335</c:v>
                </c:pt>
                <c:pt idx="82">
                  <c:v>335</c:v>
                </c:pt>
                <c:pt idx="83">
                  <c:v>333</c:v>
                </c:pt>
                <c:pt idx="84">
                  <c:v>336</c:v>
                </c:pt>
                <c:pt idx="85">
                  <c:v>334</c:v>
                </c:pt>
                <c:pt idx="86">
                  <c:v>334</c:v>
                </c:pt>
                <c:pt idx="87">
                  <c:v>336</c:v>
                </c:pt>
                <c:pt idx="88">
                  <c:v>332</c:v>
                </c:pt>
                <c:pt idx="89">
                  <c:v>335</c:v>
                </c:pt>
                <c:pt idx="90">
                  <c:v>335</c:v>
                </c:pt>
                <c:pt idx="91">
                  <c:v>332</c:v>
                </c:pt>
                <c:pt idx="92">
                  <c:v>336</c:v>
                </c:pt>
                <c:pt idx="93">
                  <c:v>334</c:v>
                </c:pt>
                <c:pt idx="94">
                  <c:v>335</c:v>
                </c:pt>
                <c:pt idx="95">
                  <c:v>337</c:v>
                </c:pt>
                <c:pt idx="96">
                  <c:v>333</c:v>
                </c:pt>
                <c:pt idx="97">
                  <c:v>336</c:v>
                </c:pt>
                <c:pt idx="98">
                  <c:v>336</c:v>
                </c:pt>
                <c:pt idx="99">
                  <c:v>335</c:v>
                </c:pt>
                <c:pt idx="100">
                  <c:v>337</c:v>
                </c:pt>
                <c:pt idx="101">
                  <c:v>335</c:v>
                </c:pt>
                <c:pt idx="102">
                  <c:v>336</c:v>
                </c:pt>
                <c:pt idx="103">
                  <c:v>336</c:v>
                </c:pt>
                <c:pt idx="104">
                  <c:v>333</c:v>
                </c:pt>
                <c:pt idx="105">
                  <c:v>337</c:v>
                </c:pt>
                <c:pt idx="106">
                  <c:v>334</c:v>
                </c:pt>
                <c:pt idx="107">
                  <c:v>334</c:v>
                </c:pt>
                <c:pt idx="108">
                  <c:v>337</c:v>
                </c:pt>
                <c:pt idx="109">
                  <c:v>333</c:v>
                </c:pt>
                <c:pt idx="110">
                  <c:v>336</c:v>
                </c:pt>
                <c:pt idx="111">
                  <c:v>337</c:v>
                </c:pt>
                <c:pt idx="112">
                  <c:v>334</c:v>
                </c:pt>
                <c:pt idx="113">
                  <c:v>337</c:v>
                </c:pt>
                <c:pt idx="114">
                  <c:v>333</c:v>
                </c:pt>
                <c:pt idx="115">
                  <c:v>334</c:v>
                </c:pt>
                <c:pt idx="116">
                  <c:v>337</c:v>
                </c:pt>
                <c:pt idx="117">
                  <c:v>333</c:v>
                </c:pt>
                <c:pt idx="118">
                  <c:v>335</c:v>
                </c:pt>
                <c:pt idx="119">
                  <c:v>334</c:v>
                </c:pt>
                <c:pt idx="120">
                  <c:v>333</c:v>
                </c:pt>
                <c:pt idx="121">
                  <c:v>336</c:v>
                </c:pt>
                <c:pt idx="122">
                  <c:v>333</c:v>
                </c:pt>
                <c:pt idx="123">
                  <c:v>334</c:v>
                </c:pt>
                <c:pt idx="124">
                  <c:v>336</c:v>
                </c:pt>
                <c:pt idx="125">
                  <c:v>333</c:v>
                </c:pt>
                <c:pt idx="126">
                  <c:v>335</c:v>
                </c:pt>
                <c:pt idx="127">
                  <c:v>334</c:v>
                </c:pt>
                <c:pt idx="128">
                  <c:v>333</c:v>
                </c:pt>
                <c:pt idx="129">
                  <c:v>335</c:v>
                </c:pt>
                <c:pt idx="130">
                  <c:v>332</c:v>
                </c:pt>
                <c:pt idx="131">
                  <c:v>334</c:v>
                </c:pt>
                <c:pt idx="132">
                  <c:v>334</c:v>
                </c:pt>
                <c:pt idx="133">
                  <c:v>331</c:v>
                </c:pt>
                <c:pt idx="134">
                  <c:v>335</c:v>
                </c:pt>
                <c:pt idx="135">
                  <c:v>333</c:v>
                </c:pt>
                <c:pt idx="136">
                  <c:v>333</c:v>
                </c:pt>
                <c:pt idx="137">
                  <c:v>338</c:v>
                </c:pt>
                <c:pt idx="138">
                  <c:v>333</c:v>
                </c:pt>
                <c:pt idx="139">
                  <c:v>335</c:v>
                </c:pt>
                <c:pt idx="140">
                  <c:v>337</c:v>
                </c:pt>
                <c:pt idx="141">
                  <c:v>334</c:v>
                </c:pt>
                <c:pt idx="142">
                  <c:v>336</c:v>
                </c:pt>
                <c:pt idx="143">
                  <c:v>334</c:v>
                </c:pt>
                <c:pt idx="144">
                  <c:v>335</c:v>
                </c:pt>
                <c:pt idx="145">
                  <c:v>336</c:v>
                </c:pt>
                <c:pt idx="146">
                  <c:v>333</c:v>
                </c:pt>
                <c:pt idx="147">
                  <c:v>336</c:v>
                </c:pt>
                <c:pt idx="148">
                  <c:v>335</c:v>
                </c:pt>
                <c:pt idx="149">
                  <c:v>334</c:v>
                </c:pt>
                <c:pt idx="150">
                  <c:v>337</c:v>
                </c:pt>
                <c:pt idx="151">
                  <c:v>334</c:v>
                </c:pt>
                <c:pt idx="152">
                  <c:v>335</c:v>
                </c:pt>
                <c:pt idx="153">
                  <c:v>337</c:v>
                </c:pt>
                <c:pt idx="154">
                  <c:v>333</c:v>
                </c:pt>
                <c:pt idx="155">
                  <c:v>336</c:v>
                </c:pt>
                <c:pt idx="156">
                  <c:v>335</c:v>
                </c:pt>
                <c:pt idx="157">
                  <c:v>333</c:v>
                </c:pt>
                <c:pt idx="158">
                  <c:v>337</c:v>
                </c:pt>
                <c:pt idx="159">
                  <c:v>334</c:v>
                </c:pt>
                <c:pt idx="160">
                  <c:v>336</c:v>
                </c:pt>
                <c:pt idx="161">
                  <c:v>337</c:v>
                </c:pt>
                <c:pt idx="162">
                  <c:v>334</c:v>
                </c:pt>
                <c:pt idx="163">
                  <c:v>337</c:v>
                </c:pt>
                <c:pt idx="164">
                  <c:v>336</c:v>
                </c:pt>
                <c:pt idx="165">
                  <c:v>335</c:v>
                </c:pt>
                <c:pt idx="166">
                  <c:v>338</c:v>
                </c:pt>
                <c:pt idx="167">
                  <c:v>333</c:v>
                </c:pt>
                <c:pt idx="168">
                  <c:v>335</c:v>
                </c:pt>
                <c:pt idx="169">
                  <c:v>337</c:v>
                </c:pt>
                <c:pt idx="170">
                  <c:v>333</c:v>
                </c:pt>
                <c:pt idx="171">
                  <c:v>336</c:v>
                </c:pt>
                <c:pt idx="172">
                  <c:v>335</c:v>
                </c:pt>
                <c:pt idx="173">
                  <c:v>335</c:v>
                </c:pt>
                <c:pt idx="174">
                  <c:v>337</c:v>
                </c:pt>
                <c:pt idx="175">
                  <c:v>334</c:v>
                </c:pt>
                <c:pt idx="176">
                  <c:v>337</c:v>
                </c:pt>
                <c:pt idx="177">
                  <c:v>336</c:v>
                </c:pt>
                <c:pt idx="178">
                  <c:v>333</c:v>
                </c:pt>
                <c:pt idx="179">
                  <c:v>338</c:v>
                </c:pt>
                <c:pt idx="180">
                  <c:v>335</c:v>
                </c:pt>
                <c:pt idx="181">
                  <c:v>335</c:v>
                </c:pt>
                <c:pt idx="182">
                  <c:v>338</c:v>
                </c:pt>
                <c:pt idx="183">
                  <c:v>335</c:v>
                </c:pt>
                <c:pt idx="184">
                  <c:v>337</c:v>
                </c:pt>
                <c:pt idx="185">
                  <c:v>337</c:v>
                </c:pt>
                <c:pt idx="186">
                  <c:v>335</c:v>
                </c:pt>
                <c:pt idx="187">
                  <c:v>338</c:v>
                </c:pt>
                <c:pt idx="188">
                  <c:v>335</c:v>
                </c:pt>
                <c:pt idx="189">
                  <c:v>336</c:v>
                </c:pt>
                <c:pt idx="190">
                  <c:v>336</c:v>
                </c:pt>
                <c:pt idx="191">
                  <c:v>334</c:v>
                </c:pt>
                <c:pt idx="192">
                  <c:v>337</c:v>
                </c:pt>
                <c:pt idx="193">
                  <c:v>336</c:v>
                </c:pt>
                <c:pt idx="194">
                  <c:v>334</c:v>
                </c:pt>
                <c:pt idx="195">
                  <c:v>338</c:v>
                </c:pt>
                <c:pt idx="196">
                  <c:v>334</c:v>
                </c:pt>
                <c:pt idx="197">
                  <c:v>336</c:v>
                </c:pt>
                <c:pt idx="198">
                  <c:v>338</c:v>
                </c:pt>
                <c:pt idx="199">
                  <c:v>333</c:v>
                </c:pt>
                <c:pt idx="200">
                  <c:v>337</c:v>
                </c:pt>
                <c:pt idx="201">
                  <c:v>335</c:v>
                </c:pt>
                <c:pt idx="202">
                  <c:v>333</c:v>
                </c:pt>
                <c:pt idx="203">
                  <c:v>333</c:v>
                </c:pt>
                <c:pt idx="204">
                  <c:v>327</c:v>
                </c:pt>
                <c:pt idx="205">
                  <c:v>327</c:v>
                </c:pt>
                <c:pt idx="206">
                  <c:v>324</c:v>
                </c:pt>
                <c:pt idx="207">
                  <c:v>319</c:v>
                </c:pt>
                <c:pt idx="208">
                  <c:v>321</c:v>
                </c:pt>
                <c:pt idx="209">
                  <c:v>317</c:v>
                </c:pt>
                <c:pt idx="210">
                  <c:v>315</c:v>
                </c:pt>
                <c:pt idx="211">
                  <c:v>318</c:v>
                </c:pt>
                <c:pt idx="212">
                  <c:v>314</c:v>
                </c:pt>
                <c:pt idx="213">
                  <c:v>316</c:v>
                </c:pt>
                <c:pt idx="214">
                  <c:v>315</c:v>
                </c:pt>
                <c:pt idx="215">
                  <c:v>313</c:v>
                </c:pt>
                <c:pt idx="216">
                  <c:v>316</c:v>
                </c:pt>
                <c:pt idx="217">
                  <c:v>312</c:v>
                </c:pt>
                <c:pt idx="218">
                  <c:v>313</c:v>
                </c:pt>
                <c:pt idx="219">
                  <c:v>314</c:v>
                </c:pt>
                <c:pt idx="220">
                  <c:v>310</c:v>
                </c:pt>
                <c:pt idx="221">
                  <c:v>313</c:v>
                </c:pt>
                <c:pt idx="222">
                  <c:v>311</c:v>
                </c:pt>
                <c:pt idx="223">
                  <c:v>310</c:v>
                </c:pt>
                <c:pt idx="224">
                  <c:v>314</c:v>
                </c:pt>
                <c:pt idx="225">
                  <c:v>310</c:v>
                </c:pt>
                <c:pt idx="226">
                  <c:v>311</c:v>
                </c:pt>
                <c:pt idx="227">
                  <c:v>312</c:v>
                </c:pt>
                <c:pt idx="228">
                  <c:v>309</c:v>
                </c:pt>
                <c:pt idx="229">
                  <c:v>313</c:v>
                </c:pt>
                <c:pt idx="230">
                  <c:v>311</c:v>
                </c:pt>
                <c:pt idx="231">
                  <c:v>309</c:v>
                </c:pt>
                <c:pt idx="232">
                  <c:v>312</c:v>
                </c:pt>
                <c:pt idx="233">
                  <c:v>308</c:v>
                </c:pt>
                <c:pt idx="234">
                  <c:v>312</c:v>
                </c:pt>
                <c:pt idx="235">
                  <c:v>311</c:v>
                </c:pt>
                <c:pt idx="236">
                  <c:v>308</c:v>
                </c:pt>
                <c:pt idx="237">
                  <c:v>313</c:v>
                </c:pt>
                <c:pt idx="238">
                  <c:v>310</c:v>
                </c:pt>
                <c:pt idx="239">
                  <c:v>309</c:v>
                </c:pt>
                <c:pt idx="240">
                  <c:v>312</c:v>
                </c:pt>
                <c:pt idx="241">
                  <c:v>308</c:v>
                </c:pt>
                <c:pt idx="242">
                  <c:v>312</c:v>
                </c:pt>
                <c:pt idx="243">
                  <c:v>311</c:v>
                </c:pt>
                <c:pt idx="244">
                  <c:v>308</c:v>
                </c:pt>
                <c:pt idx="245">
                  <c:v>311</c:v>
                </c:pt>
                <c:pt idx="246">
                  <c:v>309</c:v>
                </c:pt>
                <c:pt idx="247">
                  <c:v>310</c:v>
                </c:pt>
                <c:pt idx="248">
                  <c:v>311</c:v>
                </c:pt>
                <c:pt idx="249">
                  <c:v>308</c:v>
                </c:pt>
                <c:pt idx="250">
                  <c:v>312</c:v>
                </c:pt>
                <c:pt idx="251">
                  <c:v>310</c:v>
                </c:pt>
                <c:pt idx="252">
                  <c:v>310</c:v>
                </c:pt>
                <c:pt idx="253">
                  <c:v>312</c:v>
                </c:pt>
                <c:pt idx="254">
                  <c:v>308</c:v>
                </c:pt>
                <c:pt idx="255">
                  <c:v>311</c:v>
                </c:pt>
                <c:pt idx="256">
                  <c:v>311</c:v>
                </c:pt>
                <c:pt idx="257">
                  <c:v>308</c:v>
                </c:pt>
                <c:pt idx="258">
                  <c:v>312</c:v>
                </c:pt>
                <c:pt idx="259">
                  <c:v>310</c:v>
                </c:pt>
                <c:pt idx="260">
                  <c:v>309</c:v>
                </c:pt>
                <c:pt idx="261">
                  <c:v>311</c:v>
                </c:pt>
                <c:pt idx="262">
                  <c:v>309</c:v>
                </c:pt>
                <c:pt idx="263">
                  <c:v>312</c:v>
                </c:pt>
                <c:pt idx="264">
                  <c:v>309</c:v>
                </c:pt>
                <c:pt idx="265">
                  <c:v>308</c:v>
                </c:pt>
                <c:pt idx="266">
                  <c:v>312</c:v>
                </c:pt>
                <c:pt idx="267">
                  <c:v>308</c:v>
                </c:pt>
                <c:pt idx="268">
                  <c:v>309</c:v>
                </c:pt>
                <c:pt idx="269">
                  <c:v>311</c:v>
                </c:pt>
                <c:pt idx="270">
                  <c:v>307</c:v>
                </c:pt>
                <c:pt idx="271">
                  <c:v>309</c:v>
                </c:pt>
                <c:pt idx="272">
                  <c:v>308</c:v>
                </c:pt>
                <c:pt idx="273">
                  <c:v>307</c:v>
                </c:pt>
                <c:pt idx="274">
                  <c:v>310</c:v>
                </c:pt>
                <c:pt idx="275">
                  <c:v>307</c:v>
                </c:pt>
                <c:pt idx="276">
                  <c:v>308</c:v>
                </c:pt>
                <c:pt idx="277">
                  <c:v>310</c:v>
                </c:pt>
                <c:pt idx="278">
                  <c:v>306</c:v>
                </c:pt>
                <c:pt idx="279">
                  <c:v>310</c:v>
                </c:pt>
                <c:pt idx="280">
                  <c:v>309</c:v>
                </c:pt>
                <c:pt idx="281">
                  <c:v>307</c:v>
                </c:pt>
                <c:pt idx="282">
                  <c:v>311</c:v>
                </c:pt>
                <c:pt idx="283">
                  <c:v>307</c:v>
                </c:pt>
                <c:pt idx="284">
                  <c:v>309</c:v>
                </c:pt>
                <c:pt idx="285">
                  <c:v>310</c:v>
                </c:pt>
                <c:pt idx="286">
                  <c:v>306</c:v>
                </c:pt>
                <c:pt idx="287">
                  <c:v>309</c:v>
                </c:pt>
                <c:pt idx="288">
                  <c:v>307</c:v>
                </c:pt>
                <c:pt idx="289">
                  <c:v>306</c:v>
                </c:pt>
                <c:pt idx="290">
                  <c:v>308</c:v>
                </c:pt>
                <c:pt idx="291">
                  <c:v>305</c:v>
                </c:pt>
                <c:pt idx="292">
                  <c:v>306</c:v>
                </c:pt>
                <c:pt idx="293">
                  <c:v>307</c:v>
                </c:pt>
                <c:pt idx="294">
                  <c:v>303</c:v>
                </c:pt>
                <c:pt idx="295">
                  <c:v>308</c:v>
                </c:pt>
                <c:pt idx="296">
                  <c:v>304</c:v>
                </c:pt>
                <c:pt idx="297">
                  <c:v>305</c:v>
                </c:pt>
                <c:pt idx="298">
                  <c:v>308</c:v>
                </c:pt>
                <c:pt idx="299">
                  <c:v>305</c:v>
                </c:pt>
                <c:pt idx="300">
                  <c:v>308</c:v>
                </c:pt>
                <c:pt idx="301">
                  <c:v>307</c:v>
                </c:pt>
                <c:pt idx="302">
                  <c:v>306</c:v>
                </c:pt>
                <c:pt idx="303">
                  <c:v>309</c:v>
                </c:pt>
                <c:pt idx="304">
                  <c:v>306</c:v>
                </c:pt>
                <c:pt idx="305">
                  <c:v>308</c:v>
                </c:pt>
                <c:pt idx="306">
                  <c:v>309</c:v>
                </c:pt>
                <c:pt idx="307">
                  <c:v>307</c:v>
                </c:pt>
                <c:pt idx="308">
                  <c:v>310</c:v>
                </c:pt>
                <c:pt idx="309">
                  <c:v>308</c:v>
                </c:pt>
                <c:pt idx="310">
                  <c:v>308</c:v>
                </c:pt>
                <c:pt idx="311">
                  <c:v>311</c:v>
                </c:pt>
                <c:pt idx="312">
                  <c:v>308</c:v>
                </c:pt>
                <c:pt idx="313">
                  <c:v>309</c:v>
                </c:pt>
                <c:pt idx="314">
                  <c:v>310</c:v>
                </c:pt>
                <c:pt idx="315">
                  <c:v>307</c:v>
                </c:pt>
                <c:pt idx="316">
                  <c:v>310</c:v>
                </c:pt>
                <c:pt idx="317">
                  <c:v>309</c:v>
                </c:pt>
                <c:pt idx="318">
                  <c:v>307</c:v>
                </c:pt>
                <c:pt idx="319">
                  <c:v>311</c:v>
                </c:pt>
                <c:pt idx="320">
                  <c:v>307</c:v>
                </c:pt>
                <c:pt idx="321">
                  <c:v>308</c:v>
                </c:pt>
                <c:pt idx="322">
                  <c:v>308</c:v>
                </c:pt>
                <c:pt idx="323">
                  <c:v>306</c:v>
                </c:pt>
                <c:pt idx="324">
                  <c:v>310</c:v>
                </c:pt>
                <c:pt idx="325">
                  <c:v>308</c:v>
                </c:pt>
                <c:pt idx="326">
                  <c:v>308</c:v>
                </c:pt>
                <c:pt idx="327">
                  <c:v>313</c:v>
                </c:pt>
                <c:pt idx="328">
                  <c:v>309</c:v>
                </c:pt>
                <c:pt idx="329">
                  <c:v>310</c:v>
                </c:pt>
                <c:pt idx="330">
                  <c:v>312</c:v>
                </c:pt>
                <c:pt idx="331">
                  <c:v>310</c:v>
                </c:pt>
                <c:pt idx="332">
                  <c:v>313</c:v>
                </c:pt>
                <c:pt idx="333">
                  <c:v>311</c:v>
                </c:pt>
                <c:pt idx="334">
                  <c:v>311</c:v>
                </c:pt>
                <c:pt idx="335">
                  <c:v>313</c:v>
                </c:pt>
                <c:pt idx="336">
                  <c:v>309</c:v>
                </c:pt>
                <c:pt idx="337">
                  <c:v>312</c:v>
                </c:pt>
                <c:pt idx="338">
                  <c:v>311</c:v>
                </c:pt>
                <c:pt idx="339">
                  <c:v>308</c:v>
                </c:pt>
                <c:pt idx="340">
                  <c:v>311</c:v>
                </c:pt>
                <c:pt idx="341">
                  <c:v>307</c:v>
                </c:pt>
                <c:pt idx="342">
                  <c:v>309</c:v>
                </c:pt>
                <c:pt idx="343">
                  <c:v>310</c:v>
                </c:pt>
                <c:pt idx="344">
                  <c:v>307</c:v>
                </c:pt>
                <c:pt idx="345">
                  <c:v>309</c:v>
                </c:pt>
                <c:pt idx="346">
                  <c:v>308</c:v>
                </c:pt>
                <c:pt idx="347">
                  <c:v>308</c:v>
                </c:pt>
                <c:pt idx="348">
                  <c:v>309</c:v>
                </c:pt>
                <c:pt idx="349">
                  <c:v>307</c:v>
                </c:pt>
                <c:pt idx="350">
                  <c:v>309</c:v>
                </c:pt>
                <c:pt idx="351">
                  <c:v>309</c:v>
                </c:pt>
                <c:pt idx="352">
                  <c:v>306</c:v>
                </c:pt>
                <c:pt idx="353">
                  <c:v>311</c:v>
                </c:pt>
                <c:pt idx="354">
                  <c:v>307</c:v>
                </c:pt>
                <c:pt idx="355">
                  <c:v>308</c:v>
                </c:pt>
                <c:pt idx="356">
                  <c:v>310</c:v>
                </c:pt>
                <c:pt idx="357">
                  <c:v>307</c:v>
                </c:pt>
                <c:pt idx="358">
                  <c:v>309</c:v>
                </c:pt>
                <c:pt idx="359">
                  <c:v>309</c:v>
                </c:pt>
                <c:pt idx="360">
                  <c:v>307</c:v>
                </c:pt>
                <c:pt idx="361">
                  <c:v>310</c:v>
                </c:pt>
                <c:pt idx="362">
                  <c:v>306</c:v>
                </c:pt>
                <c:pt idx="363">
                  <c:v>308</c:v>
                </c:pt>
                <c:pt idx="364">
                  <c:v>310</c:v>
                </c:pt>
                <c:pt idx="365">
                  <c:v>307</c:v>
                </c:pt>
                <c:pt idx="366">
                  <c:v>310</c:v>
                </c:pt>
                <c:pt idx="367">
                  <c:v>309</c:v>
                </c:pt>
                <c:pt idx="368">
                  <c:v>307</c:v>
                </c:pt>
                <c:pt idx="369">
                  <c:v>311</c:v>
                </c:pt>
                <c:pt idx="370">
                  <c:v>307</c:v>
                </c:pt>
                <c:pt idx="371">
                  <c:v>308</c:v>
                </c:pt>
                <c:pt idx="372">
                  <c:v>309</c:v>
                </c:pt>
                <c:pt idx="373">
                  <c:v>306</c:v>
                </c:pt>
                <c:pt idx="374">
                  <c:v>310</c:v>
                </c:pt>
                <c:pt idx="375">
                  <c:v>308</c:v>
                </c:pt>
                <c:pt idx="376">
                  <c:v>307</c:v>
                </c:pt>
                <c:pt idx="377">
                  <c:v>310</c:v>
                </c:pt>
                <c:pt idx="378">
                  <c:v>306</c:v>
                </c:pt>
                <c:pt idx="379">
                  <c:v>310</c:v>
                </c:pt>
                <c:pt idx="380">
                  <c:v>309</c:v>
                </c:pt>
                <c:pt idx="381">
                  <c:v>306</c:v>
                </c:pt>
                <c:pt idx="382">
                  <c:v>311</c:v>
                </c:pt>
                <c:pt idx="383">
                  <c:v>307</c:v>
                </c:pt>
                <c:pt idx="384">
                  <c:v>307</c:v>
                </c:pt>
                <c:pt idx="385">
                  <c:v>311</c:v>
                </c:pt>
                <c:pt idx="386">
                  <c:v>307</c:v>
                </c:pt>
                <c:pt idx="387">
                  <c:v>309</c:v>
                </c:pt>
                <c:pt idx="388">
                  <c:v>309</c:v>
                </c:pt>
                <c:pt idx="389">
                  <c:v>308</c:v>
                </c:pt>
                <c:pt idx="390">
                  <c:v>310</c:v>
                </c:pt>
                <c:pt idx="391">
                  <c:v>307</c:v>
                </c:pt>
                <c:pt idx="392">
                  <c:v>308</c:v>
                </c:pt>
                <c:pt idx="393">
                  <c:v>311</c:v>
                </c:pt>
                <c:pt idx="394">
                  <c:v>305</c:v>
                </c:pt>
                <c:pt idx="395">
                  <c:v>309</c:v>
                </c:pt>
                <c:pt idx="396">
                  <c:v>308</c:v>
                </c:pt>
                <c:pt idx="397">
                  <c:v>307</c:v>
                </c:pt>
                <c:pt idx="398">
                  <c:v>311</c:v>
                </c:pt>
                <c:pt idx="399">
                  <c:v>307</c:v>
                </c:pt>
                <c:pt idx="400">
                  <c:v>308</c:v>
                </c:pt>
                <c:pt idx="401">
                  <c:v>310</c:v>
                </c:pt>
                <c:pt idx="402">
                  <c:v>307</c:v>
                </c:pt>
                <c:pt idx="403">
                  <c:v>311</c:v>
                </c:pt>
                <c:pt idx="404">
                  <c:v>309</c:v>
                </c:pt>
                <c:pt idx="405">
                  <c:v>308</c:v>
                </c:pt>
                <c:pt idx="406">
                  <c:v>310</c:v>
                </c:pt>
                <c:pt idx="407">
                  <c:v>307</c:v>
                </c:pt>
                <c:pt idx="408">
                  <c:v>309</c:v>
                </c:pt>
                <c:pt idx="409">
                  <c:v>309</c:v>
                </c:pt>
                <c:pt idx="410">
                  <c:v>307</c:v>
                </c:pt>
                <c:pt idx="411">
                  <c:v>310</c:v>
                </c:pt>
                <c:pt idx="412">
                  <c:v>307</c:v>
                </c:pt>
                <c:pt idx="413">
                  <c:v>307</c:v>
                </c:pt>
                <c:pt idx="414">
                  <c:v>311</c:v>
                </c:pt>
                <c:pt idx="415">
                  <c:v>306</c:v>
                </c:pt>
                <c:pt idx="416">
                  <c:v>309</c:v>
                </c:pt>
                <c:pt idx="417">
                  <c:v>310</c:v>
                </c:pt>
                <c:pt idx="418">
                  <c:v>308</c:v>
                </c:pt>
                <c:pt idx="419">
                  <c:v>312</c:v>
                </c:pt>
                <c:pt idx="420">
                  <c:v>309</c:v>
                </c:pt>
                <c:pt idx="421">
                  <c:v>311</c:v>
                </c:pt>
                <c:pt idx="422">
                  <c:v>314</c:v>
                </c:pt>
                <c:pt idx="423">
                  <c:v>310</c:v>
                </c:pt>
                <c:pt idx="424">
                  <c:v>314</c:v>
                </c:pt>
                <c:pt idx="425">
                  <c:v>314</c:v>
                </c:pt>
                <c:pt idx="426">
                  <c:v>311</c:v>
                </c:pt>
                <c:pt idx="427">
                  <c:v>315</c:v>
                </c:pt>
                <c:pt idx="428">
                  <c:v>312</c:v>
                </c:pt>
                <c:pt idx="429">
                  <c:v>312</c:v>
                </c:pt>
                <c:pt idx="430">
                  <c:v>314</c:v>
                </c:pt>
                <c:pt idx="431">
                  <c:v>311</c:v>
                </c:pt>
                <c:pt idx="432">
                  <c:v>314</c:v>
                </c:pt>
                <c:pt idx="433">
                  <c:v>312</c:v>
                </c:pt>
                <c:pt idx="434">
                  <c:v>311</c:v>
                </c:pt>
                <c:pt idx="435">
                  <c:v>315</c:v>
                </c:pt>
                <c:pt idx="436">
                  <c:v>312</c:v>
                </c:pt>
                <c:pt idx="437">
                  <c:v>313</c:v>
                </c:pt>
                <c:pt idx="438">
                  <c:v>315</c:v>
                </c:pt>
                <c:pt idx="439">
                  <c:v>311</c:v>
                </c:pt>
                <c:pt idx="440">
                  <c:v>315</c:v>
                </c:pt>
                <c:pt idx="441">
                  <c:v>313</c:v>
                </c:pt>
                <c:pt idx="442">
                  <c:v>311</c:v>
                </c:pt>
                <c:pt idx="443">
                  <c:v>314</c:v>
                </c:pt>
                <c:pt idx="444">
                  <c:v>311</c:v>
                </c:pt>
                <c:pt idx="445">
                  <c:v>313</c:v>
                </c:pt>
                <c:pt idx="446">
                  <c:v>315</c:v>
                </c:pt>
                <c:pt idx="447">
                  <c:v>312</c:v>
                </c:pt>
                <c:pt idx="448">
                  <c:v>315</c:v>
                </c:pt>
                <c:pt idx="449">
                  <c:v>312</c:v>
                </c:pt>
                <c:pt idx="450">
                  <c:v>314</c:v>
                </c:pt>
                <c:pt idx="451">
                  <c:v>315</c:v>
                </c:pt>
                <c:pt idx="452">
                  <c:v>312</c:v>
                </c:pt>
                <c:pt idx="453">
                  <c:v>316</c:v>
                </c:pt>
                <c:pt idx="454">
                  <c:v>314</c:v>
                </c:pt>
                <c:pt idx="455">
                  <c:v>312</c:v>
                </c:pt>
                <c:pt idx="456">
                  <c:v>316</c:v>
                </c:pt>
                <c:pt idx="457">
                  <c:v>314</c:v>
                </c:pt>
                <c:pt idx="458">
                  <c:v>315</c:v>
                </c:pt>
                <c:pt idx="459">
                  <c:v>317</c:v>
                </c:pt>
                <c:pt idx="460">
                  <c:v>315</c:v>
                </c:pt>
                <c:pt idx="461">
                  <c:v>320</c:v>
                </c:pt>
                <c:pt idx="462">
                  <c:v>320</c:v>
                </c:pt>
                <c:pt idx="463">
                  <c:v>320</c:v>
                </c:pt>
                <c:pt idx="464">
                  <c:v>325</c:v>
                </c:pt>
                <c:pt idx="465">
                  <c:v>322</c:v>
                </c:pt>
                <c:pt idx="466">
                  <c:v>325</c:v>
                </c:pt>
                <c:pt idx="467">
                  <c:v>327</c:v>
                </c:pt>
                <c:pt idx="468">
                  <c:v>325</c:v>
                </c:pt>
                <c:pt idx="469">
                  <c:v>330</c:v>
                </c:pt>
                <c:pt idx="470">
                  <c:v>327</c:v>
                </c:pt>
                <c:pt idx="471">
                  <c:v>327</c:v>
                </c:pt>
                <c:pt idx="472">
                  <c:v>331</c:v>
                </c:pt>
                <c:pt idx="473">
                  <c:v>328</c:v>
                </c:pt>
                <c:pt idx="474">
                  <c:v>330</c:v>
                </c:pt>
                <c:pt idx="475">
                  <c:v>332</c:v>
                </c:pt>
                <c:pt idx="476">
                  <c:v>330</c:v>
                </c:pt>
                <c:pt idx="477">
                  <c:v>333</c:v>
                </c:pt>
                <c:pt idx="478">
                  <c:v>331</c:v>
                </c:pt>
                <c:pt idx="479">
                  <c:v>332</c:v>
                </c:pt>
                <c:pt idx="480">
                  <c:v>333</c:v>
                </c:pt>
                <c:pt idx="481">
                  <c:v>330</c:v>
                </c:pt>
                <c:pt idx="482">
                  <c:v>334</c:v>
                </c:pt>
                <c:pt idx="483">
                  <c:v>332</c:v>
                </c:pt>
                <c:pt idx="484">
                  <c:v>330</c:v>
                </c:pt>
                <c:pt idx="485">
                  <c:v>334</c:v>
                </c:pt>
                <c:pt idx="486">
                  <c:v>331</c:v>
                </c:pt>
                <c:pt idx="487">
                  <c:v>332</c:v>
                </c:pt>
                <c:pt idx="488">
                  <c:v>334</c:v>
                </c:pt>
                <c:pt idx="489">
                  <c:v>331</c:v>
                </c:pt>
                <c:pt idx="490">
                  <c:v>334</c:v>
                </c:pt>
                <c:pt idx="491">
                  <c:v>333</c:v>
                </c:pt>
                <c:pt idx="492">
                  <c:v>332</c:v>
                </c:pt>
                <c:pt idx="493">
                  <c:v>334</c:v>
                </c:pt>
                <c:pt idx="494">
                  <c:v>331</c:v>
                </c:pt>
                <c:pt idx="495">
                  <c:v>333</c:v>
                </c:pt>
                <c:pt idx="496">
                  <c:v>333</c:v>
                </c:pt>
                <c:pt idx="497">
                  <c:v>330</c:v>
                </c:pt>
                <c:pt idx="498">
                  <c:v>334</c:v>
                </c:pt>
                <c:pt idx="499">
                  <c:v>333</c:v>
                </c:pt>
                <c:pt idx="500">
                  <c:v>331</c:v>
                </c:pt>
                <c:pt idx="501">
                  <c:v>336</c:v>
                </c:pt>
                <c:pt idx="502">
                  <c:v>330</c:v>
                </c:pt>
                <c:pt idx="503">
                  <c:v>333</c:v>
                </c:pt>
                <c:pt idx="504">
                  <c:v>335</c:v>
                </c:pt>
                <c:pt idx="505">
                  <c:v>332</c:v>
                </c:pt>
                <c:pt idx="506">
                  <c:v>335</c:v>
                </c:pt>
                <c:pt idx="507">
                  <c:v>333</c:v>
                </c:pt>
                <c:pt idx="508">
                  <c:v>332</c:v>
                </c:pt>
                <c:pt idx="509">
                  <c:v>334</c:v>
                </c:pt>
                <c:pt idx="510">
                  <c:v>331</c:v>
                </c:pt>
                <c:pt idx="511">
                  <c:v>334</c:v>
                </c:pt>
                <c:pt idx="512">
                  <c:v>334</c:v>
                </c:pt>
                <c:pt idx="513">
                  <c:v>330</c:v>
                </c:pt>
                <c:pt idx="514">
                  <c:v>334</c:v>
                </c:pt>
                <c:pt idx="515">
                  <c:v>332</c:v>
                </c:pt>
                <c:pt idx="516">
                  <c:v>333</c:v>
                </c:pt>
                <c:pt idx="517">
                  <c:v>335</c:v>
                </c:pt>
                <c:pt idx="518">
                  <c:v>331</c:v>
                </c:pt>
                <c:pt idx="519">
                  <c:v>335</c:v>
                </c:pt>
                <c:pt idx="520">
                  <c:v>333</c:v>
                </c:pt>
                <c:pt idx="521">
                  <c:v>332</c:v>
                </c:pt>
                <c:pt idx="522">
                  <c:v>335</c:v>
                </c:pt>
                <c:pt idx="523">
                  <c:v>332</c:v>
                </c:pt>
                <c:pt idx="524">
                  <c:v>333</c:v>
                </c:pt>
                <c:pt idx="525">
                  <c:v>334</c:v>
                </c:pt>
                <c:pt idx="526">
                  <c:v>330</c:v>
                </c:pt>
                <c:pt idx="527">
                  <c:v>335</c:v>
                </c:pt>
                <c:pt idx="528">
                  <c:v>333</c:v>
                </c:pt>
                <c:pt idx="529">
                  <c:v>332</c:v>
                </c:pt>
                <c:pt idx="530">
                  <c:v>336</c:v>
                </c:pt>
                <c:pt idx="531">
                  <c:v>332</c:v>
                </c:pt>
                <c:pt idx="532">
                  <c:v>334</c:v>
                </c:pt>
                <c:pt idx="533">
                  <c:v>335</c:v>
                </c:pt>
                <c:pt idx="534">
                  <c:v>332</c:v>
                </c:pt>
                <c:pt idx="535">
                  <c:v>335</c:v>
                </c:pt>
                <c:pt idx="536">
                  <c:v>333</c:v>
                </c:pt>
                <c:pt idx="537">
                  <c:v>332</c:v>
                </c:pt>
                <c:pt idx="538">
                  <c:v>334</c:v>
                </c:pt>
                <c:pt idx="539">
                  <c:v>331</c:v>
                </c:pt>
                <c:pt idx="540">
                  <c:v>334</c:v>
                </c:pt>
                <c:pt idx="541">
                  <c:v>333</c:v>
                </c:pt>
                <c:pt idx="542">
                  <c:v>330</c:v>
                </c:pt>
                <c:pt idx="543">
                  <c:v>330</c:v>
                </c:pt>
                <c:pt idx="544">
                  <c:v>323</c:v>
                </c:pt>
                <c:pt idx="545">
                  <c:v>322</c:v>
                </c:pt>
                <c:pt idx="546">
                  <c:v>320</c:v>
                </c:pt>
                <c:pt idx="547">
                  <c:v>314</c:v>
                </c:pt>
                <c:pt idx="548">
                  <c:v>316</c:v>
                </c:pt>
                <c:pt idx="549">
                  <c:v>314</c:v>
                </c:pt>
                <c:pt idx="550">
                  <c:v>311</c:v>
                </c:pt>
                <c:pt idx="551">
                  <c:v>313</c:v>
                </c:pt>
                <c:pt idx="552">
                  <c:v>310</c:v>
                </c:pt>
                <c:pt idx="553">
                  <c:v>312</c:v>
                </c:pt>
                <c:pt idx="554">
                  <c:v>313</c:v>
                </c:pt>
                <c:pt idx="555">
                  <c:v>309</c:v>
                </c:pt>
                <c:pt idx="556">
                  <c:v>313</c:v>
                </c:pt>
                <c:pt idx="557">
                  <c:v>310</c:v>
                </c:pt>
                <c:pt idx="558">
                  <c:v>308</c:v>
                </c:pt>
                <c:pt idx="559">
                  <c:v>311</c:v>
                </c:pt>
                <c:pt idx="560">
                  <c:v>307</c:v>
                </c:pt>
                <c:pt idx="561">
                  <c:v>309</c:v>
                </c:pt>
                <c:pt idx="562">
                  <c:v>309</c:v>
                </c:pt>
                <c:pt idx="563">
                  <c:v>306</c:v>
                </c:pt>
                <c:pt idx="564">
                  <c:v>309</c:v>
                </c:pt>
                <c:pt idx="565">
                  <c:v>307</c:v>
                </c:pt>
                <c:pt idx="566">
                  <c:v>308</c:v>
                </c:pt>
                <c:pt idx="567">
                  <c:v>310</c:v>
                </c:pt>
                <c:pt idx="568">
                  <c:v>306</c:v>
                </c:pt>
                <c:pt idx="569">
                  <c:v>309</c:v>
                </c:pt>
                <c:pt idx="570">
                  <c:v>309</c:v>
                </c:pt>
                <c:pt idx="571">
                  <c:v>307</c:v>
                </c:pt>
                <c:pt idx="572">
                  <c:v>310</c:v>
                </c:pt>
                <c:pt idx="573">
                  <c:v>307</c:v>
                </c:pt>
                <c:pt idx="574">
                  <c:v>308</c:v>
                </c:pt>
                <c:pt idx="575">
                  <c:v>310</c:v>
                </c:pt>
                <c:pt idx="576">
                  <c:v>306</c:v>
                </c:pt>
                <c:pt idx="577">
                  <c:v>309</c:v>
                </c:pt>
                <c:pt idx="578">
                  <c:v>308</c:v>
                </c:pt>
                <c:pt idx="579">
                  <c:v>306</c:v>
                </c:pt>
                <c:pt idx="580">
                  <c:v>311</c:v>
                </c:pt>
                <c:pt idx="581">
                  <c:v>307</c:v>
                </c:pt>
                <c:pt idx="582">
                  <c:v>308</c:v>
                </c:pt>
                <c:pt idx="583">
                  <c:v>309</c:v>
                </c:pt>
                <c:pt idx="584">
                  <c:v>307</c:v>
                </c:pt>
                <c:pt idx="585">
                  <c:v>309</c:v>
                </c:pt>
                <c:pt idx="586">
                  <c:v>308</c:v>
                </c:pt>
                <c:pt idx="587">
                  <c:v>307</c:v>
                </c:pt>
                <c:pt idx="588">
                  <c:v>311</c:v>
                </c:pt>
                <c:pt idx="589">
                  <c:v>307</c:v>
                </c:pt>
                <c:pt idx="590">
                  <c:v>308</c:v>
                </c:pt>
                <c:pt idx="591">
                  <c:v>309</c:v>
                </c:pt>
                <c:pt idx="592">
                  <c:v>306</c:v>
                </c:pt>
                <c:pt idx="593">
                  <c:v>310</c:v>
                </c:pt>
                <c:pt idx="594">
                  <c:v>307</c:v>
                </c:pt>
                <c:pt idx="595">
                  <c:v>308</c:v>
                </c:pt>
                <c:pt idx="596">
                  <c:v>310</c:v>
                </c:pt>
                <c:pt idx="597">
                  <c:v>306</c:v>
                </c:pt>
                <c:pt idx="598">
                  <c:v>309</c:v>
                </c:pt>
                <c:pt idx="599">
                  <c:v>310</c:v>
                </c:pt>
                <c:pt idx="600">
                  <c:v>306</c:v>
                </c:pt>
                <c:pt idx="601">
                  <c:v>311</c:v>
                </c:pt>
                <c:pt idx="602">
                  <c:v>308</c:v>
                </c:pt>
                <c:pt idx="603">
                  <c:v>308</c:v>
                </c:pt>
                <c:pt idx="604">
                  <c:v>312</c:v>
                </c:pt>
                <c:pt idx="605">
                  <c:v>308</c:v>
                </c:pt>
                <c:pt idx="606">
                  <c:v>311</c:v>
                </c:pt>
                <c:pt idx="607">
                  <c:v>310</c:v>
                </c:pt>
                <c:pt idx="608">
                  <c:v>309</c:v>
                </c:pt>
                <c:pt idx="609">
                  <c:v>312</c:v>
                </c:pt>
                <c:pt idx="610">
                  <c:v>308</c:v>
                </c:pt>
                <c:pt idx="611">
                  <c:v>310</c:v>
                </c:pt>
                <c:pt idx="612">
                  <c:v>310</c:v>
                </c:pt>
                <c:pt idx="613">
                  <c:v>307</c:v>
                </c:pt>
                <c:pt idx="614">
                  <c:v>311</c:v>
                </c:pt>
                <c:pt idx="615">
                  <c:v>309</c:v>
                </c:pt>
                <c:pt idx="616">
                  <c:v>307</c:v>
                </c:pt>
                <c:pt idx="617">
                  <c:v>312</c:v>
                </c:pt>
                <c:pt idx="618">
                  <c:v>307</c:v>
                </c:pt>
                <c:pt idx="619">
                  <c:v>310</c:v>
                </c:pt>
                <c:pt idx="620">
                  <c:v>312</c:v>
                </c:pt>
                <c:pt idx="621">
                  <c:v>308</c:v>
                </c:pt>
                <c:pt idx="622">
                  <c:v>312</c:v>
                </c:pt>
                <c:pt idx="623">
                  <c:v>311</c:v>
                </c:pt>
                <c:pt idx="624">
                  <c:v>310</c:v>
                </c:pt>
                <c:pt idx="625">
                  <c:v>313</c:v>
                </c:pt>
                <c:pt idx="626">
                  <c:v>309</c:v>
                </c:pt>
                <c:pt idx="627">
                  <c:v>312</c:v>
                </c:pt>
                <c:pt idx="628">
                  <c:v>312</c:v>
                </c:pt>
                <c:pt idx="629">
                  <c:v>309</c:v>
                </c:pt>
                <c:pt idx="630">
                  <c:v>313</c:v>
                </c:pt>
                <c:pt idx="631">
                  <c:v>311</c:v>
                </c:pt>
                <c:pt idx="632">
                  <c:v>310</c:v>
                </c:pt>
                <c:pt idx="633">
                  <c:v>313</c:v>
                </c:pt>
                <c:pt idx="634">
                  <c:v>309</c:v>
                </c:pt>
                <c:pt idx="635">
                  <c:v>313</c:v>
                </c:pt>
                <c:pt idx="636">
                  <c:v>312</c:v>
                </c:pt>
                <c:pt idx="637">
                  <c:v>310</c:v>
                </c:pt>
                <c:pt idx="638">
                  <c:v>314</c:v>
                </c:pt>
                <c:pt idx="639">
                  <c:v>312</c:v>
                </c:pt>
                <c:pt idx="640">
                  <c:v>313</c:v>
                </c:pt>
                <c:pt idx="641">
                  <c:v>314</c:v>
                </c:pt>
                <c:pt idx="642">
                  <c:v>312</c:v>
                </c:pt>
                <c:pt idx="643">
                  <c:v>314</c:v>
                </c:pt>
                <c:pt idx="644">
                  <c:v>313</c:v>
                </c:pt>
                <c:pt idx="645">
                  <c:v>311</c:v>
                </c:pt>
                <c:pt idx="646">
                  <c:v>315</c:v>
                </c:pt>
                <c:pt idx="647">
                  <c:v>311</c:v>
                </c:pt>
                <c:pt idx="648">
                  <c:v>312</c:v>
                </c:pt>
                <c:pt idx="649">
                  <c:v>313</c:v>
                </c:pt>
                <c:pt idx="650">
                  <c:v>310</c:v>
                </c:pt>
                <c:pt idx="651">
                  <c:v>312</c:v>
                </c:pt>
                <c:pt idx="652">
                  <c:v>311</c:v>
                </c:pt>
                <c:pt idx="653">
                  <c:v>311</c:v>
                </c:pt>
                <c:pt idx="654">
                  <c:v>313</c:v>
                </c:pt>
                <c:pt idx="655">
                  <c:v>309</c:v>
                </c:pt>
                <c:pt idx="656">
                  <c:v>313</c:v>
                </c:pt>
                <c:pt idx="657">
                  <c:v>313</c:v>
                </c:pt>
                <c:pt idx="658">
                  <c:v>310</c:v>
                </c:pt>
                <c:pt idx="659">
                  <c:v>314</c:v>
                </c:pt>
                <c:pt idx="660">
                  <c:v>311</c:v>
                </c:pt>
                <c:pt idx="661">
                  <c:v>311</c:v>
                </c:pt>
                <c:pt idx="662">
                  <c:v>313</c:v>
                </c:pt>
                <c:pt idx="663">
                  <c:v>310</c:v>
                </c:pt>
                <c:pt idx="664">
                  <c:v>311</c:v>
                </c:pt>
                <c:pt idx="665">
                  <c:v>311</c:v>
                </c:pt>
                <c:pt idx="666">
                  <c:v>308</c:v>
                </c:pt>
                <c:pt idx="667">
                  <c:v>312</c:v>
                </c:pt>
                <c:pt idx="668">
                  <c:v>309</c:v>
                </c:pt>
                <c:pt idx="669">
                  <c:v>310</c:v>
                </c:pt>
                <c:pt idx="670">
                  <c:v>311</c:v>
                </c:pt>
                <c:pt idx="671">
                  <c:v>308</c:v>
                </c:pt>
                <c:pt idx="672">
                  <c:v>313</c:v>
                </c:pt>
                <c:pt idx="673">
                  <c:v>310</c:v>
                </c:pt>
                <c:pt idx="674">
                  <c:v>309</c:v>
                </c:pt>
                <c:pt idx="675">
                  <c:v>312</c:v>
                </c:pt>
                <c:pt idx="676">
                  <c:v>308</c:v>
                </c:pt>
                <c:pt idx="677">
                  <c:v>309</c:v>
                </c:pt>
                <c:pt idx="678">
                  <c:v>311</c:v>
                </c:pt>
                <c:pt idx="679">
                  <c:v>307</c:v>
                </c:pt>
                <c:pt idx="680">
                  <c:v>310</c:v>
                </c:pt>
                <c:pt idx="681">
                  <c:v>309</c:v>
                </c:pt>
                <c:pt idx="682">
                  <c:v>309</c:v>
                </c:pt>
                <c:pt idx="683">
                  <c:v>311</c:v>
                </c:pt>
                <c:pt idx="684">
                  <c:v>308</c:v>
                </c:pt>
                <c:pt idx="685">
                  <c:v>311</c:v>
                </c:pt>
                <c:pt idx="686">
                  <c:v>311</c:v>
                </c:pt>
                <c:pt idx="687">
                  <c:v>308</c:v>
                </c:pt>
                <c:pt idx="688">
                  <c:v>312</c:v>
                </c:pt>
                <c:pt idx="689">
                  <c:v>310</c:v>
                </c:pt>
                <c:pt idx="690">
                  <c:v>308</c:v>
                </c:pt>
                <c:pt idx="691">
                  <c:v>311</c:v>
                </c:pt>
                <c:pt idx="692">
                  <c:v>308</c:v>
                </c:pt>
                <c:pt idx="693">
                  <c:v>311</c:v>
                </c:pt>
                <c:pt idx="694">
                  <c:v>310</c:v>
                </c:pt>
                <c:pt idx="695">
                  <c:v>308</c:v>
                </c:pt>
                <c:pt idx="696">
                  <c:v>312</c:v>
                </c:pt>
                <c:pt idx="697">
                  <c:v>308</c:v>
                </c:pt>
                <c:pt idx="698">
                  <c:v>309</c:v>
                </c:pt>
                <c:pt idx="699">
                  <c:v>311</c:v>
                </c:pt>
                <c:pt idx="700">
                  <c:v>308</c:v>
                </c:pt>
                <c:pt idx="701">
                  <c:v>311</c:v>
                </c:pt>
                <c:pt idx="702">
                  <c:v>310</c:v>
                </c:pt>
                <c:pt idx="703">
                  <c:v>309</c:v>
                </c:pt>
                <c:pt idx="704">
                  <c:v>312</c:v>
                </c:pt>
                <c:pt idx="705">
                  <c:v>308</c:v>
                </c:pt>
                <c:pt idx="706">
                  <c:v>309</c:v>
                </c:pt>
                <c:pt idx="707">
                  <c:v>311</c:v>
                </c:pt>
                <c:pt idx="708">
                  <c:v>306</c:v>
                </c:pt>
                <c:pt idx="709">
                  <c:v>310</c:v>
                </c:pt>
                <c:pt idx="710">
                  <c:v>308</c:v>
                </c:pt>
                <c:pt idx="711">
                  <c:v>308</c:v>
                </c:pt>
                <c:pt idx="712">
                  <c:v>310</c:v>
                </c:pt>
                <c:pt idx="713">
                  <c:v>307</c:v>
                </c:pt>
                <c:pt idx="714">
                  <c:v>309</c:v>
                </c:pt>
                <c:pt idx="715">
                  <c:v>309</c:v>
                </c:pt>
                <c:pt idx="716">
                  <c:v>306</c:v>
                </c:pt>
                <c:pt idx="717">
                  <c:v>311</c:v>
                </c:pt>
                <c:pt idx="718">
                  <c:v>308</c:v>
                </c:pt>
                <c:pt idx="719">
                  <c:v>307</c:v>
                </c:pt>
                <c:pt idx="720">
                  <c:v>310</c:v>
                </c:pt>
                <c:pt idx="721">
                  <c:v>306</c:v>
                </c:pt>
                <c:pt idx="722">
                  <c:v>309</c:v>
                </c:pt>
                <c:pt idx="723">
                  <c:v>308</c:v>
                </c:pt>
                <c:pt idx="724">
                  <c:v>306</c:v>
                </c:pt>
                <c:pt idx="725">
                  <c:v>310</c:v>
                </c:pt>
                <c:pt idx="726">
                  <c:v>306</c:v>
                </c:pt>
                <c:pt idx="727">
                  <c:v>307</c:v>
                </c:pt>
                <c:pt idx="728">
                  <c:v>310</c:v>
                </c:pt>
                <c:pt idx="729">
                  <c:v>306</c:v>
                </c:pt>
                <c:pt idx="730">
                  <c:v>309</c:v>
                </c:pt>
                <c:pt idx="731">
                  <c:v>308</c:v>
                </c:pt>
                <c:pt idx="732">
                  <c:v>306</c:v>
                </c:pt>
                <c:pt idx="733">
                  <c:v>309</c:v>
                </c:pt>
                <c:pt idx="734">
                  <c:v>307</c:v>
                </c:pt>
                <c:pt idx="735">
                  <c:v>307</c:v>
                </c:pt>
                <c:pt idx="736">
                  <c:v>309</c:v>
                </c:pt>
                <c:pt idx="737">
                  <c:v>306</c:v>
                </c:pt>
                <c:pt idx="738">
                  <c:v>309</c:v>
                </c:pt>
                <c:pt idx="739">
                  <c:v>308</c:v>
                </c:pt>
                <c:pt idx="740">
                  <c:v>307</c:v>
                </c:pt>
                <c:pt idx="741">
                  <c:v>310</c:v>
                </c:pt>
                <c:pt idx="742">
                  <c:v>306</c:v>
                </c:pt>
                <c:pt idx="743">
                  <c:v>309</c:v>
                </c:pt>
                <c:pt idx="744">
                  <c:v>311</c:v>
                </c:pt>
                <c:pt idx="745">
                  <c:v>307</c:v>
                </c:pt>
                <c:pt idx="746">
                  <c:v>313</c:v>
                </c:pt>
                <c:pt idx="747">
                  <c:v>312</c:v>
                </c:pt>
                <c:pt idx="748">
                  <c:v>313</c:v>
                </c:pt>
                <c:pt idx="749">
                  <c:v>320</c:v>
                </c:pt>
                <c:pt idx="750">
                  <c:v>320</c:v>
                </c:pt>
                <c:pt idx="751">
                  <c:v>324</c:v>
                </c:pt>
                <c:pt idx="752">
                  <c:v>326</c:v>
                </c:pt>
                <c:pt idx="753">
                  <c:v>326</c:v>
                </c:pt>
                <c:pt idx="754">
                  <c:v>330</c:v>
                </c:pt>
                <c:pt idx="755">
                  <c:v>328</c:v>
                </c:pt>
                <c:pt idx="756">
                  <c:v>329</c:v>
                </c:pt>
                <c:pt idx="757">
                  <c:v>330</c:v>
                </c:pt>
                <c:pt idx="758">
                  <c:v>327</c:v>
                </c:pt>
                <c:pt idx="759">
                  <c:v>330</c:v>
                </c:pt>
                <c:pt idx="760">
                  <c:v>329</c:v>
                </c:pt>
                <c:pt idx="761">
                  <c:v>329</c:v>
                </c:pt>
                <c:pt idx="762">
                  <c:v>332</c:v>
                </c:pt>
                <c:pt idx="763">
                  <c:v>329</c:v>
                </c:pt>
                <c:pt idx="764">
                  <c:v>330</c:v>
                </c:pt>
                <c:pt idx="765">
                  <c:v>332</c:v>
                </c:pt>
                <c:pt idx="766">
                  <c:v>328</c:v>
                </c:pt>
                <c:pt idx="767">
                  <c:v>332</c:v>
                </c:pt>
                <c:pt idx="768">
                  <c:v>331</c:v>
                </c:pt>
                <c:pt idx="769">
                  <c:v>329</c:v>
                </c:pt>
                <c:pt idx="770">
                  <c:v>332</c:v>
                </c:pt>
                <c:pt idx="771">
                  <c:v>329</c:v>
                </c:pt>
                <c:pt idx="772">
                  <c:v>331</c:v>
                </c:pt>
                <c:pt idx="773">
                  <c:v>331</c:v>
                </c:pt>
                <c:pt idx="774">
                  <c:v>327</c:v>
                </c:pt>
                <c:pt idx="775">
                  <c:v>332</c:v>
                </c:pt>
                <c:pt idx="776">
                  <c:v>330</c:v>
                </c:pt>
                <c:pt idx="777">
                  <c:v>329</c:v>
                </c:pt>
                <c:pt idx="778">
                  <c:v>332</c:v>
                </c:pt>
                <c:pt idx="779">
                  <c:v>329</c:v>
                </c:pt>
                <c:pt idx="780">
                  <c:v>331</c:v>
                </c:pt>
                <c:pt idx="781">
                  <c:v>331</c:v>
                </c:pt>
                <c:pt idx="782">
                  <c:v>329</c:v>
                </c:pt>
                <c:pt idx="783">
                  <c:v>333</c:v>
                </c:pt>
                <c:pt idx="784">
                  <c:v>329</c:v>
                </c:pt>
                <c:pt idx="785">
                  <c:v>330</c:v>
                </c:pt>
                <c:pt idx="786">
                  <c:v>332</c:v>
                </c:pt>
                <c:pt idx="787">
                  <c:v>328</c:v>
                </c:pt>
                <c:pt idx="788">
                  <c:v>332</c:v>
                </c:pt>
                <c:pt idx="789">
                  <c:v>331</c:v>
                </c:pt>
                <c:pt idx="790">
                  <c:v>329</c:v>
                </c:pt>
                <c:pt idx="791">
                  <c:v>334</c:v>
                </c:pt>
                <c:pt idx="792">
                  <c:v>330</c:v>
                </c:pt>
                <c:pt idx="793">
                  <c:v>332</c:v>
                </c:pt>
                <c:pt idx="794">
                  <c:v>334</c:v>
                </c:pt>
                <c:pt idx="795">
                  <c:v>330</c:v>
                </c:pt>
                <c:pt idx="796">
                  <c:v>333</c:v>
                </c:pt>
                <c:pt idx="797">
                  <c:v>332</c:v>
                </c:pt>
                <c:pt idx="798">
                  <c:v>330</c:v>
                </c:pt>
                <c:pt idx="799">
                  <c:v>333</c:v>
                </c:pt>
                <c:pt idx="800">
                  <c:v>330</c:v>
                </c:pt>
                <c:pt idx="801">
                  <c:v>332</c:v>
                </c:pt>
                <c:pt idx="802">
                  <c:v>333</c:v>
                </c:pt>
                <c:pt idx="803">
                  <c:v>329</c:v>
                </c:pt>
                <c:pt idx="804">
                  <c:v>335</c:v>
                </c:pt>
                <c:pt idx="805">
                  <c:v>332</c:v>
                </c:pt>
                <c:pt idx="806">
                  <c:v>330</c:v>
                </c:pt>
                <c:pt idx="807">
                  <c:v>334</c:v>
                </c:pt>
                <c:pt idx="808">
                  <c:v>331</c:v>
                </c:pt>
                <c:pt idx="809">
                  <c:v>333</c:v>
                </c:pt>
                <c:pt idx="810">
                  <c:v>333</c:v>
                </c:pt>
                <c:pt idx="811">
                  <c:v>330</c:v>
                </c:pt>
                <c:pt idx="812">
                  <c:v>334</c:v>
                </c:pt>
                <c:pt idx="813">
                  <c:v>331</c:v>
                </c:pt>
                <c:pt idx="814">
                  <c:v>331</c:v>
                </c:pt>
                <c:pt idx="815">
                  <c:v>334</c:v>
                </c:pt>
                <c:pt idx="816">
                  <c:v>329</c:v>
                </c:pt>
                <c:pt idx="817">
                  <c:v>332</c:v>
                </c:pt>
                <c:pt idx="818">
                  <c:v>331</c:v>
                </c:pt>
                <c:pt idx="819">
                  <c:v>327</c:v>
                </c:pt>
                <c:pt idx="820">
                  <c:v>327</c:v>
                </c:pt>
                <c:pt idx="821">
                  <c:v>321</c:v>
                </c:pt>
                <c:pt idx="822">
                  <c:v>318</c:v>
                </c:pt>
                <c:pt idx="823">
                  <c:v>319</c:v>
                </c:pt>
                <c:pt idx="824">
                  <c:v>313</c:v>
                </c:pt>
                <c:pt idx="825">
                  <c:v>315</c:v>
                </c:pt>
                <c:pt idx="826">
                  <c:v>314</c:v>
                </c:pt>
                <c:pt idx="827">
                  <c:v>311</c:v>
                </c:pt>
                <c:pt idx="828">
                  <c:v>315</c:v>
                </c:pt>
                <c:pt idx="829">
                  <c:v>311</c:v>
                </c:pt>
                <c:pt idx="830">
                  <c:v>313</c:v>
                </c:pt>
                <c:pt idx="831">
                  <c:v>314</c:v>
                </c:pt>
                <c:pt idx="832">
                  <c:v>310</c:v>
                </c:pt>
                <c:pt idx="833">
                  <c:v>314</c:v>
                </c:pt>
                <c:pt idx="834">
                  <c:v>311</c:v>
                </c:pt>
                <c:pt idx="835">
                  <c:v>309</c:v>
                </c:pt>
                <c:pt idx="836">
                  <c:v>313</c:v>
                </c:pt>
                <c:pt idx="837">
                  <c:v>309</c:v>
                </c:pt>
                <c:pt idx="838">
                  <c:v>311</c:v>
                </c:pt>
                <c:pt idx="839">
                  <c:v>313</c:v>
                </c:pt>
                <c:pt idx="840">
                  <c:v>310</c:v>
                </c:pt>
                <c:pt idx="841">
                  <c:v>313</c:v>
                </c:pt>
                <c:pt idx="842">
                  <c:v>311</c:v>
                </c:pt>
                <c:pt idx="843">
                  <c:v>310</c:v>
                </c:pt>
                <c:pt idx="844">
                  <c:v>313</c:v>
                </c:pt>
                <c:pt idx="845">
                  <c:v>310</c:v>
                </c:pt>
                <c:pt idx="846">
                  <c:v>312</c:v>
                </c:pt>
                <c:pt idx="847">
                  <c:v>311</c:v>
                </c:pt>
                <c:pt idx="848">
                  <c:v>309</c:v>
                </c:pt>
                <c:pt idx="849">
                  <c:v>313</c:v>
                </c:pt>
                <c:pt idx="850">
                  <c:v>308</c:v>
                </c:pt>
                <c:pt idx="851">
                  <c:v>310</c:v>
                </c:pt>
                <c:pt idx="852">
                  <c:v>312</c:v>
                </c:pt>
                <c:pt idx="853">
                  <c:v>308</c:v>
                </c:pt>
                <c:pt idx="854">
                  <c:v>311</c:v>
                </c:pt>
                <c:pt idx="855">
                  <c:v>311</c:v>
                </c:pt>
                <c:pt idx="856">
                  <c:v>309</c:v>
                </c:pt>
                <c:pt idx="857">
                  <c:v>313</c:v>
                </c:pt>
                <c:pt idx="858">
                  <c:v>309</c:v>
                </c:pt>
                <c:pt idx="859">
                  <c:v>311</c:v>
                </c:pt>
                <c:pt idx="860">
                  <c:v>311</c:v>
                </c:pt>
                <c:pt idx="861">
                  <c:v>307</c:v>
                </c:pt>
                <c:pt idx="862">
                  <c:v>312</c:v>
                </c:pt>
                <c:pt idx="863">
                  <c:v>310</c:v>
                </c:pt>
                <c:pt idx="864">
                  <c:v>309</c:v>
                </c:pt>
                <c:pt idx="865">
                  <c:v>312</c:v>
                </c:pt>
                <c:pt idx="866">
                  <c:v>308</c:v>
                </c:pt>
                <c:pt idx="867">
                  <c:v>309</c:v>
                </c:pt>
                <c:pt idx="868">
                  <c:v>310</c:v>
                </c:pt>
                <c:pt idx="869">
                  <c:v>308</c:v>
                </c:pt>
                <c:pt idx="870">
                  <c:v>309</c:v>
                </c:pt>
                <c:pt idx="871">
                  <c:v>307</c:v>
                </c:pt>
                <c:pt idx="872">
                  <c:v>307</c:v>
                </c:pt>
                <c:pt idx="873">
                  <c:v>309</c:v>
                </c:pt>
                <c:pt idx="874">
                  <c:v>305</c:v>
                </c:pt>
                <c:pt idx="875">
                  <c:v>308</c:v>
                </c:pt>
                <c:pt idx="876">
                  <c:v>307</c:v>
                </c:pt>
                <c:pt idx="877">
                  <c:v>305</c:v>
                </c:pt>
                <c:pt idx="878">
                  <c:v>308</c:v>
                </c:pt>
                <c:pt idx="879">
                  <c:v>305</c:v>
                </c:pt>
                <c:pt idx="880">
                  <c:v>306</c:v>
                </c:pt>
                <c:pt idx="881">
                  <c:v>308</c:v>
                </c:pt>
                <c:pt idx="882">
                  <c:v>304</c:v>
                </c:pt>
                <c:pt idx="883">
                  <c:v>307</c:v>
                </c:pt>
                <c:pt idx="884">
                  <c:v>307</c:v>
                </c:pt>
                <c:pt idx="885">
                  <c:v>304</c:v>
                </c:pt>
                <c:pt idx="886">
                  <c:v>307</c:v>
                </c:pt>
                <c:pt idx="887">
                  <c:v>305</c:v>
                </c:pt>
                <c:pt idx="888">
                  <c:v>306</c:v>
                </c:pt>
                <c:pt idx="889">
                  <c:v>307</c:v>
                </c:pt>
                <c:pt idx="890">
                  <c:v>304</c:v>
                </c:pt>
                <c:pt idx="891">
                  <c:v>308</c:v>
                </c:pt>
                <c:pt idx="892">
                  <c:v>306</c:v>
                </c:pt>
                <c:pt idx="893">
                  <c:v>306</c:v>
                </c:pt>
                <c:pt idx="894">
                  <c:v>309</c:v>
                </c:pt>
                <c:pt idx="895">
                  <c:v>306</c:v>
                </c:pt>
                <c:pt idx="896">
                  <c:v>307</c:v>
                </c:pt>
                <c:pt idx="897">
                  <c:v>308</c:v>
                </c:pt>
                <c:pt idx="898">
                  <c:v>305</c:v>
                </c:pt>
                <c:pt idx="899">
                  <c:v>308</c:v>
                </c:pt>
                <c:pt idx="900">
                  <c:v>307</c:v>
                </c:pt>
                <c:pt idx="901">
                  <c:v>306</c:v>
                </c:pt>
                <c:pt idx="902">
                  <c:v>309</c:v>
                </c:pt>
                <c:pt idx="903">
                  <c:v>305</c:v>
                </c:pt>
                <c:pt idx="904">
                  <c:v>308</c:v>
                </c:pt>
                <c:pt idx="905">
                  <c:v>307</c:v>
                </c:pt>
                <c:pt idx="906">
                  <c:v>305</c:v>
                </c:pt>
                <c:pt idx="907">
                  <c:v>308</c:v>
                </c:pt>
                <c:pt idx="908">
                  <c:v>305</c:v>
                </c:pt>
                <c:pt idx="909">
                  <c:v>306</c:v>
                </c:pt>
                <c:pt idx="910">
                  <c:v>309</c:v>
                </c:pt>
                <c:pt idx="911">
                  <c:v>305</c:v>
                </c:pt>
                <c:pt idx="912">
                  <c:v>308</c:v>
                </c:pt>
                <c:pt idx="913">
                  <c:v>307</c:v>
                </c:pt>
                <c:pt idx="914">
                  <c:v>305</c:v>
                </c:pt>
                <c:pt idx="915">
                  <c:v>308</c:v>
                </c:pt>
                <c:pt idx="916">
                  <c:v>305</c:v>
                </c:pt>
                <c:pt idx="917">
                  <c:v>306</c:v>
                </c:pt>
                <c:pt idx="918">
                  <c:v>308</c:v>
                </c:pt>
                <c:pt idx="919">
                  <c:v>304</c:v>
                </c:pt>
                <c:pt idx="920">
                  <c:v>308</c:v>
                </c:pt>
                <c:pt idx="921">
                  <c:v>307</c:v>
                </c:pt>
                <c:pt idx="922">
                  <c:v>304</c:v>
                </c:pt>
                <c:pt idx="923">
                  <c:v>309</c:v>
                </c:pt>
                <c:pt idx="924">
                  <c:v>306</c:v>
                </c:pt>
                <c:pt idx="925">
                  <c:v>307</c:v>
                </c:pt>
                <c:pt idx="926">
                  <c:v>308</c:v>
                </c:pt>
                <c:pt idx="927">
                  <c:v>305</c:v>
                </c:pt>
                <c:pt idx="928">
                  <c:v>308</c:v>
                </c:pt>
                <c:pt idx="929">
                  <c:v>306</c:v>
                </c:pt>
                <c:pt idx="930">
                  <c:v>307</c:v>
                </c:pt>
                <c:pt idx="931">
                  <c:v>309</c:v>
                </c:pt>
                <c:pt idx="932">
                  <c:v>305</c:v>
                </c:pt>
                <c:pt idx="933">
                  <c:v>308</c:v>
                </c:pt>
                <c:pt idx="934">
                  <c:v>308</c:v>
                </c:pt>
                <c:pt idx="935">
                  <c:v>304</c:v>
                </c:pt>
                <c:pt idx="936">
                  <c:v>309</c:v>
                </c:pt>
                <c:pt idx="937">
                  <c:v>306</c:v>
                </c:pt>
                <c:pt idx="938">
                  <c:v>305</c:v>
                </c:pt>
                <c:pt idx="939">
                  <c:v>309</c:v>
                </c:pt>
                <c:pt idx="940">
                  <c:v>305</c:v>
                </c:pt>
                <c:pt idx="941">
                  <c:v>307</c:v>
                </c:pt>
                <c:pt idx="942">
                  <c:v>307</c:v>
                </c:pt>
                <c:pt idx="943">
                  <c:v>305</c:v>
                </c:pt>
                <c:pt idx="944">
                  <c:v>309</c:v>
                </c:pt>
                <c:pt idx="945">
                  <c:v>306</c:v>
                </c:pt>
                <c:pt idx="946">
                  <c:v>306</c:v>
                </c:pt>
                <c:pt idx="947">
                  <c:v>309</c:v>
                </c:pt>
                <c:pt idx="948">
                  <c:v>305</c:v>
                </c:pt>
                <c:pt idx="949">
                  <c:v>309</c:v>
                </c:pt>
                <c:pt idx="950">
                  <c:v>307</c:v>
                </c:pt>
                <c:pt idx="951">
                  <c:v>305</c:v>
                </c:pt>
                <c:pt idx="952">
                  <c:v>310</c:v>
                </c:pt>
                <c:pt idx="953">
                  <c:v>305</c:v>
                </c:pt>
                <c:pt idx="954">
                  <c:v>306</c:v>
                </c:pt>
                <c:pt idx="955">
                  <c:v>308</c:v>
                </c:pt>
                <c:pt idx="956">
                  <c:v>306</c:v>
                </c:pt>
                <c:pt idx="957">
                  <c:v>308</c:v>
                </c:pt>
                <c:pt idx="958">
                  <c:v>307</c:v>
                </c:pt>
                <c:pt idx="959">
                  <c:v>307</c:v>
                </c:pt>
                <c:pt idx="960">
                  <c:v>310</c:v>
                </c:pt>
                <c:pt idx="961">
                  <c:v>306</c:v>
                </c:pt>
                <c:pt idx="962">
                  <c:v>308</c:v>
                </c:pt>
                <c:pt idx="963">
                  <c:v>308</c:v>
                </c:pt>
                <c:pt idx="964">
                  <c:v>305</c:v>
                </c:pt>
                <c:pt idx="965">
                  <c:v>309</c:v>
                </c:pt>
                <c:pt idx="966">
                  <c:v>306</c:v>
                </c:pt>
                <c:pt idx="967">
                  <c:v>306</c:v>
                </c:pt>
                <c:pt idx="968">
                  <c:v>309</c:v>
                </c:pt>
                <c:pt idx="969">
                  <c:v>304</c:v>
                </c:pt>
                <c:pt idx="970">
                  <c:v>307</c:v>
                </c:pt>
                <c:pt idx="971">
                  <c:v>308</c:v>
                </c:pt>
                <c:pt idx="972">
                  <c:v>306</c:v>
                </c:pt>
                <c:pt idx="973">
                  <c:v>309</c:v>
                </c:pt>
                <c:pt idx="974">
                  <c:v>306</c:v>
                </c:pt>
                <c:pt idx="975">
                  <c:v>307</c:v>
                </c:pt>
                <c:pt idx="976">
                  <c:v>308</c:v>
                </c:pt>
                <c:pt idx="977">
                  <c:v>307</c:v>
                </c:pt>
                <c:pt idx="978">
                  <c:v>309</c:v>
                </c:pt>
                <c:pt idx="979">
                  <c:v>307</c:v>
                </c:pt>
                <c:pt idx="980">
                  <c:v>305</c:v>
                </c:pt>
                <c:pt idx="981">
                  <c:v>309</c:v>
                </c:pt>
                <c:pt idx="982">
                  <c:v>305</c:v>
                </c:pt>
                <c:pt idx="983">
                  <c:v>306</c:v>
                </c:pt>
                <c:pt idx="984">
                  <c:v>308</c:v>
                </c:pt>
                <c:pt idx="985">
                  <c:v>305</c:v>
                </c:pt>
                <c:pt idx="986">
                  <c:v>309</c:v>
                </c:pt>
                <c:pt idx="987">
                  <c:v>307</c:v>
                </c:pt>
                <c:pt idx="988">
                  <c:v>306</c:v>
                </c:pt>
                <c:pt idx="989">
                  <c:v>309</c:v>
                </c:pt>
                <c:pt idx="990">
                  <c:v>306</c:v>
                </c:pt>
                <c:pt idx="991">
                  <c:v>307</c:v>
                </c:pt>
                <c:pt idx="992">
                  <c:v>308</c:v>
                </c:pt>
                <c:pt idx="993">
                  <c:v>305</c:v>
                </c:pt>
                <c:pt idx="994">
                  <c:v>309</c:v>
                </c:pt>
                <c:pt idx="995">
                  <c:v>306</c:v>
                </c:pt>
                <c:pt idx="996">
                  <c:v>306</c:v>
                </c:pt>
                <c:pt idx="997">
                  <c:v>309</c:v>
                </c:pt>
                <c:pt idx="998">
                  <c:v>305</c:v>
                </c:pt>
                <c:pt idx="999">
                  <c:v>309</c:v>
                </c:pt>
                <c:pt idx="1000">
                  <c:v>307</c:v>
                </c:pt>
                <c:pt idx="1001">
                  <c:v>306</c:v>
                </c:pt>
                <c:pt idx="1002">
                  <c:v>309</c:v>
                </c:pt>
                <c:pt idx="1003">
                  <c:v>306</c:v>
                </c:pt>
                <c:pt idx="1004">
                  <c:v>307</c:v>
                </c:pt>
                <c:pt idx="1005">
                  <c:v>309</c:v>
                </c:pt>
                <c:pt idx="1006">
                  <c:v>305</c:v>
                </c:pt>
                <c:pt idx="1007">
                  <c:v>308</c:v>
                </c:pt>
                <c:pt idx="1008">
                  <c:v>307</c:v>
                </c:pt>
                <c:pt idx="1009">
                  <c:v>305</c:v>
                </c:pt>
                <c:pt idx="1010">
                  <c:v>309</c:v>
                </c:pt>
                <c:pt idx="1011">
                  <c:v>307</c:v>
                </c:pt>
                <c:pt idx="1012">
                  <c:v>307</c:v>
                </c:pt>
                <c:pt idx="1013">
                  <c:v>309</c:v>
                </c:pt>
                <c:pt idx="1014">
                  <c:v>305</c:v>
                </c:pt>
                <c:pt idx="1015">
                  <c:v>309</c:v>
                </c:pt>
                <c:pt idx="1016">
                  <c:v>307</c:v>
                </c:pt>
                <c:pt idx="1017">
                  <c:v>306</c:v>
                </c:pt>
                <c:pt idx="1018">
                  <c:v>309</c:v>
                </c:pt>
                <c:pt idx="1019">
                  <c:v>305</c:v>
                </c:pt>
                <c:pt idx="1020">
                  <c:v>308</c:v>
                </c:pt>
                <c:pt idx="1021">
                  <c:v>308</c:v>
                </c:pt>
                <c:pt idx="1022">
                  <c:v>304</c:v>
                </c:pt>
                <c:pt idx="1023">
                  <c:v>309</c:v>
                </c:pt>
                <c:pt idx="1024">
                  <c:v>307</c:v>
                </c:pt>
                <c:pt idx="1025">
                  <c:v>306</c:v>
                </c:pt>
                <c:pt idx="1026">
                  <c:v>309</c:v>
                </c:pt>
                <c:pt idx="1027">
                  <c:v>305</c:v>
                </c:pt>
                <c:pt idx="1028">
                  <c:v>308</c:v>
                </c:pt>
                <c:pt idx="1029">
                  <c:v>308</c:v>
                </c:pt>
                <c:pt idx="1030">
                  <c:v>306</c:v>
                </c:pt>
                <c:pt idx="1031">
                  <c:v>309</c:v>
                </c:pt>
                <c:pt idx="1032">
                  <c:v>306</c:v>
                </c:pt>
                <c:pt idx="1033">
                  <c:v>306</c:v>
                </c:pt>
                <c:pt idx="1034">
                  <c:v>308</c:v>
                </c:pt>
                <c:pt idx="1035">
                  <c:v>306</c:v>
                </c:pt>
                <c:pt idx="1036">
                  <c:v>309</c:v>
                </c:pt>
                <c:pt idx="1037">
                  <c:v>309</c:v>
                </c:pt>
                <c:pt idx="1038">
                  <c:v>305</c:v>
                </c:pt>
                <c:pt idx="1039">
                  <c:v>310</c:v>
                </c:pt>
                <c:pt idx="1040">
                  <c:v>308</c:v>
                </c:pt>
                <c:pt idx="1041">
                  <c:v>310</c:v>
                </c:pt>
                <c:pt idx="1042">
                  <c:v>314</c:v>
                </c:pt>
                <c:pt idx="1043">
                  <c:v>313</c:v>
                </c:pt>
                <c:pt idx="1044">
                  <c:v>317</c:v>
                </c:pt>
                <c:pt idx="1045">
                  <c:v>318</c:v>
                </c:pt>
                <c:pt idx="1046">
                  <c:v>319</c:v>
                </c:pt>
                <c:pt idx="1047">
                  <c:v>322</c:v>
                </c:pt>
                <c:pt idx="1048">
                  <c:v>320</c:v>
                </c:pt>
                <c:pt idx="1049">
                  <c:v>323</c:v>
                </c:pt>
                <c:pt idx="1050">
                  <c:v>324</c:v>
                </c:pt>
                <c:pt idx="1051">
                  <c:v>321</c:v>
                </c:pt>
                <c:pt idx="1052">
                  <c:v>326</c:v>
                </c:pt>
                <c:pt idx="1053">
                  <c:v>325</c:v>
                </c:pt>
                <c:pt idx="1054">
                  <c:v>324</c:v>
                </c:pt>
                <c:pt idx="1055">
                  <c:v>327</c:v>
                </c:pt>
                <c:pt idx="1056">
                  <c:v>324</c:v>
                </c:pt>
                <c:pt idx="1057">
                  <c:v>326</c:v>
                </c:pt>
                <c:pt idx="1058">
                  <c:v>327</c:v>
                </c:pt>
                <c:pt idx="1059">
                  <c:v>324</c:v>
                </c:pt>
                <c:pt idx="1060">
                  <c:v>327</c:v>
                </c:pt>
                <c:pt idx="1061">
                  <c:v>325</c:v>
                </c:pt>
                <c:pt idx="1062">
                  <c:v>326</c:v>
                </c:pt>
                <c:pt idx="1063">
                  <c:v>328</c:v>
                </c:pt>
                <c:pt idx="1064">
                  <c:v>325</c:v>
                </c:pt>
                <c:pt idx="1065">
                  <c:v>326</c:v>
                </c:pt>
                <c:pt idx="1066">
                  <c:v>326</c:v>
                </c:pt>
                <c:pt idx="1067">
                  <c:v>324</c:v>
                </c:pt>
                <c:pt idx="1068">
                  <c:v>328</c:v>
                </c:pt>
                <c:pt idx="1069">
                  <c:v>324</c:v>
                </c:pt>
                <c:pt idx="1070">
                  <c:v>325</c:v>
                </c:pt>
                <c:pt idx="1071">
                  <c:v>328</c:v>
                </c:pt>
                <c:pt idx="1072">
                  <c:v>324</c:v>
                </c:pt>
                <c:pt idx="1073">
                  <c:v>326</c:v>
                </c:pt>
                <c:pt idx="1074">
                  <c:v>325</c:v>
                </c:pt>
                <c:pt idx="1075">
                  <c:v>325</c:v>
                </c:pt>
                <c:pt idx="1076">
                  <c:v>328</c:v>
                </c:pt>
                <c:pt idx="1077">
                  <c:v>325</c:v>
                </c:pt>
                <c:pt idx="1078">
                  <c:v>327</c:v>
                </c:pt>
                <c:pt idx="1079">
                  <c:v>326</c:v>
                </c:pt>
                <c:pt idx="1080">
                  <c:v>322</c:v>
                </c:pt>
                <c:pt idx="1081">
                  <c:v>323</c:v>
                </c:pt>
                <c:pt idx="1082">
                  <c:v>318</c:v>
                </c:pt>
                <c:pt idx="1083">
                  <c:v>315</c:v>
                </c:pt>
                <c:pt idx="1084">
                  <c:v>316</c:v>
                </c:pt>
                <c:pt idx="1085">
                  <c:v>310</c:v>
                </c:pt>
                <c:pt idx="1086">
                  <c:v>311</c:v>
                </c:pt>
                <c:pt idx="1087">
                  <c:v>309</c:v>
                </c:pt>
                <c:pt idx="1088">
                  <c:v>306</c:v>
                </c:pt>
                <c:pt idx="1089">
                  <c:v>309</c:v>
                </c:pt>
                <c:pt idx="1090">
                  <c:v>306</c:v>
                </c:pt>
                <c:pt idx="1091">
                  <c:v>306</c:v>
                </c:pt>
                <c:pt idx="1092">
                  <c:v>308</c:v>
                </c:pt>
                <c:pt idx="1093">
                  <c:v>304</c:v>
                </c:pt>
                <c:pt idx="1094">
                  <c:v>306</c:v>
                </c:pt>
                <c:pt idx="1095">
                  <c:v>305</c:v>
                </c:pt>
                <c:pt idx="1096">
                  <c:v>302</c:v>
                </c:pt>
                <c:pt idx="1097">
                  <c:v>306</c:v>
                </c:pt>
                <c:pt idx="1098">
                  <c:v>302</c:v>
                </c:pt>
                <c:pt idx="1099">
                  <c:v>302</c:v>
                </c:pt>
                <c:pt idx="1100">
                  <c:v>303</c:v>
                </c:pt>
                <c:pt idx="1101">
                  <c:v>299</c:v>
                </c:pt>
                <c:pt idx="1102">
                  <c:v>301</c:v>
                </c:pt>
                <c:pt idx="1103">
                  <c:v>299</c:v>
                </c:pt>
                <c:pt idx="1104">
                  <c:v>298</c:v>
                </c:pt>
                <c:pt idx="1105">
                  <c:v>301</c:v>
                </c:pt>
                <c:pt idx="1106">
                  <c:v>296</c:v>
                </c:pt>
                <c:pt idx="1107">
                  <c:v>299</c:v>
                </c:pt>
                <c:pt idx="1108">
                  <c:v>299</c:v>
                </c:pt>
                <c:pt idx="1109">
                  <c:v>296</c:v>
                </c:pt>
                <c:pt idx="1110">
                  <c:v>300</c:v>
                </c:pt>
                <c:pt idx="1111">
                  <c:v>298</c:v>
                </c:pt>
                <c:pt idx="1112">
                  <c:v>297</c:v>
                </c:pt>
                <c:pt idx="1113">
                  <c:v>301</c:v>
                </c:pt>
                <c:pt idx="1114">
                  <c:v>296</c:v>
                </c:pt>
                <c:pt idx="1115">
                  <c:v>298</c:v>
                </c:pt>
                <c:pt idx="1116">
                  <c:v>299</c:v>
                </c:pt>
                <c:pt idx="1117">
                  <c:v>296</c:v>
                </c:pt>
                <c:pt idx="1118">
                  <c:v>300</c:v>
                </c:pt>
                <c:pt idx="1119">
                  <c:v>297</c:v>
                </c:pt>
                <c:pt idx="1120">
                  <c:v>298</c:v>
                </c:pt>
                <c:pt idx="1121">
                  <c:v>300</c:v>
                </c:pt>
                <c:pt idx="1122">
                  <c:v>296</c:v>
                </c:pt>
                <c:pt idx="1123">
                  <c:v>299</c:v>
                </c:pt>
                <c:pt idx="1124">
                  <c:v>298</c:v>
                </c:pt>
                <c:pt idx="1125">
                  <c:v>296</c:v>
                </c:pt>
                <c:pt idx="1126">
                  <c:v>300</c:v>
                </c:pt>
                <c:pt idx="1127">
                  <c:v>297</c:v>
                </c:pt>
                <c:pt idx="1128">
                  <c:v>298</c:v>
                </c:pt>
                <c:pt idx="1129">
                  <c:v>301</c:v>
                </c:pt>
                <c:pt idx="1130">
                  <c:v>296</c:v>
                </c:pt>
                <c:pt idx="1131">
                  <c:v>300</c:v>
                </c:pt>
                <c:pt idx="1132">
                  <c:v>299</c:v>
                </c:pt>
                <c:pt idx="1133">
                  <c:v>299</c:v>
                </c:pt>
                <c:pt idx="1134">
                  <c:v>301</c:v>
                </c:pt>
                <c:pt idx="1135">
                  <c:v>298</c:v>
                </c:pt>
                <c:pt idx="1136">
                  <c:v>299</c:v>
                </c:pt>
                <c:pt idx="1137">
                  <c:v>299</c:v>
                </c:pt>
                <c:pt idx="1138">
                  <c:v>296</c:v>
                </c:pt>
                <c:pt idx="1139">
                  <c:v>300</c:v>
                </c:pt>
                <c:pt idx="1140">
                  <c:v>299</c:v>
                </c:pt>
                <c:pt idx="1141">
                  <c:v>297</c:v>
                </c:pt>
                <c:pt idx="1142">
                  <c:v>301</c:v>
                </c:pt>
                <c:pt idx="1143">
                  <c:v>298</c:v>
                </c:pt>
                <c:pt idx="1144">
                  <c:v>300</c:v>
                </c:pt>
                <c:pt idx="1145">
                  <c:v>300</c:v>
                </c:pt>
                <c:pt idx="1146">
                  <c:v>298</c:v>
                </c:pt>
                <c:pt idx="1147">
                  <c:v>301</c:v>
                </c:pt>
                <c:pt idx="1148">
                  <c:v>298</c:v>
                </c:pt>
                <c:pt idx="1149">
                  <c:v>299</c:v>
                </c:pt>
                <c:pt idx="1150">
                  <c:v>301</c:v>
                </c:pt>
                <c:pt idx="1151">
                  <c:v>297</c:v>
                </c:pt>
                <c:pt idx="1152">
                  <c:v>300</c:v>
                </c:pt>
                <c:pt idx="1153">
                  <c:v>299</c:v>
                </c:pt>
                <c:pt idx="1154">
                  <c:v>298</c:v>
                </c:pt>
                <c:pt idx="1155">
                  <c:v>302</c:v>
                </c:pt>
                <c:pt idx="1156">
                  <c:v>298</c:v>
                </c:pt>
                <c:pt idx="1157">
                  <c:v>299</c:v>
                </c:pt>
                <c:pt idx="1158">
                  <c:v>301</c:v>
                </c:pt>
                <c:pt idx="1159">
                  <c:v>297</c:v>
                </c:pt>
                <c:pt idx="1160">
                  <c:v>299</c:v>
                </c:pt>
                <c:pt idx="1161">
                  <c:v>299</c:v>
                </c:pt>
                <c:pt idx="1162">
                  <c:v>297</c:v>
                </c:pt>
                <c:pt idx="1163">
                  <c:v>300</c:v>
                </c:pt>
                <c:pt idx="1164">
                  <c:v>296</c:v>
                </c:pt>
                <c:pt idx="1165">
                  <c:v>298</c:v>
                </c:pt>
                <c:pt idx="1166">
                  <c:v>299</c:v>
                </c:pt>
                <c:pt idx="1167">
                  <c:v>297</c:v>
                </c:pt>
                <c:pt idx="1168">
                  <c:v>301</c:v>
                </c:pt>
                <c:pt idx="1169">
                  <c:v>299</c:v>
                </c:pt>
                <c:pt idx="1170">
                  <c:v>298</c:v>
                </c:pt>
                <c:pt idx="1171">
                  <c:v>302</c:v>
                </c:pt>
                <c:pt idx="1172">
                  <c:v>298</c:v>
                </c:pt>
                <c:pt idx="1173">
                  <c:v>299</c:v>
                </c:pt>
                <c:pt idx="1174">
                  <c:v>301</c:v>
                </c:pt>
                <c:pt idx="1175">
                  <c:v>298</c:v>
                </c:pt>
                <c:pt idx="1176">
                  <c:v>301</c:v>
                </c:pt>
                <c:pt idx="1177">
                  <c:v>298</c:v>
                </c:pt>
                <c:pt idx="1178">
                  <c:v>298</c:v>
                </c:pt>
                <c:pt idx="1179">
                  <c:v>301</c:v>
                </c:pt>
                <c:pt idx="1180">
                  <c:v>298</c:v>
                </c:pt>
                <c:pt idx="1181">
                  <c:v>300</c:v>
                </c:pt>
                <c:pt idx="1182">
                  <c:v>300</c:v>
                </c:pt>
                <c:pt idx="1183">
                  <c:v>298</c:v>
                </c:pt>
                <c:pt idx="1184">
                  <c:v>300</c:v>
                </c:pt>
                <c:pt idx="1185">
                  <c:v>298</c:v>
                </c:pt>
                <c:pt idx="1186">
                  <c:v>299</c:v>
                </c:pt>
                <c:pt idx="1187">
                  <c:v>301</c:v>
                </c:pt>
                <c:pt idx="1188">
                  <c:v>298</c:v>
                </c:pt>
                <c:pt idx="1189">
                  <c:v>301</c:v>
                </c:pt>
                <c:pt idx="1190">
                  <c:v>300</c:v>
                </c:pt>
                <c:pt idx="1191">
                  <c:v>298</c:v>
                </c:pt>
                <c:pt idx="1192">
                  <c:v>300</c:v>
                </c:pt>
                <c:pt idx="1193">
                  <c:v>299</c:v>
                </c:pt>
                <c:pt idx="1194">
                  <c:v>300</c:v>
                </c:pt>
                <c:pt idx="1195">
                  <c:v>300</c:v>
                </c:pt>
                <c:pt idx="1196">
                  <c:v>296</c:v>
                </c:pt>
                <c:pt idx="1197">
                  <c:v>300</c:v>
                </c:pt>
                <c:pt idx="1198">
                  <c:v>298</c:v>
                </c:pt>
                <c:pt idx="1199">
                  <c:v>298</c:v>
                </c:pt>
                <c:pt idx="1200">
                  <c:v>300</c:v>
                </c:pt>
                <c:pt idx="1201">
                  <c:v>297</c:v>
                </c:pt>
                <c:pt idx="1202">
                  <c:v>299</c:v>
                </c:pt>
                <c:pt idx="1203">
                  <c:v>299</c:v>
                </c:pt>
                <c:pt idx="1204">
                  <c:v>298</c:v>
                </c:pt>
                <c:pt idx="1205">
                  <c:v>301</c:v>
                </c:pt>
                <c:pt idx="1206">
                  <c:v>299</c:v>
                </c:pt>
                <c:pt idx="1207">
                  <c:v>300</c:v>
                </c:pt>
                <c:pt idx="1208">
                  <c:v>302</c:v>
                </c:pt>
                <c:pt idx="1209">
                  <c:v>298</c:v>
                </c:pt>
                <c:pt idx="1210">
                  <c:v>301</c:v>
                </c:pt>
                <c:pt idx="1211">
                  <c:v>301</c:v>
                </c:pt>
                <c:pt idx="1212">
                  <c:v>298</c:v>
                </c:pt>
                <c:pt idx="1213">
                  <c:v>302</c:v>
                </c:pt>
                <c:pt idx="1214">
                  <c:v>299</c:v>
                </c:pt>
                <c:pt idx="1215">
                  <c:v>300</c:v>
                </c:pt>
                <c:pt idx="1216">
                  <c:v>302</c:v>
                </c:pt>
                <c:pt idx="1217">
                  <c:v>298</c:v>
                </c:pt>
                <c:pt idx="1218">
                  <c:v>302</c:v>
                </c:pt>
                <c:pt idx="1219">
                  <c:v>301</c:v>
                </c:pt>
                <c:pt idx="1220">
                  <c:v>300</c:v>
                </c:pt>
                <c:pt idx="1221">
                  <c:v>303</c:v>
                </c:pt>
                <c:pt idx="1222">
                  <c:v>299</c:v>
                </c:pt>
                <c:pt idx="1223">
                  <c:v>302</c:v>
                </c:pt>
                <c:pt idx="1224">
                  <c:v>302</c:v>
                </c:pt>
                <c:pt idx="1225">
                  <c:v>299</c:v>
                </c:pt>
                <c:pt idx="1226">
                  <c:v>303</c:v>
                </c:pt>
                <c:pt idx="1227">
                  <c:v>299</c:v>
                </c:pt>
                <c:pt idx="1228">
                  <c:v>298</c:v>
                </c:pt>
                <c:pt idx="1229">
                  <c:v>302</c:v>
                </c:pt>
                <c:pt idx="1230">
                  <c:v>298</c:v>
                </c:pt>
                <c:pt idx="1231">
                  <c:v>301</c:v>
                </c:pt>
                <c:pt idx="1232">
                  <c:v>303</c:v>
                </c:pt>
                <c:pt idx="1233">
                  <c:v>299</c:v>
                </c:pt>
                <c:pt idx="1234">
                  <c:v>302</c:v>
                </c:pt>
                <c:pt idx="1235">
                  <c:v>300</c:v>
                </c:pt>
                <c:pt idx="1236">
                  <c:v>300</c:v>
                </c:pt>
                <c:pt idx="1237">
                  <c:v>303</c:v>
                </c:pt>
                <c:pt idx="1238">
                  <c:v>298</c:v>
                </c:pt>
                <c:pt idx="1239">
                  <c:v>301</c:v>
                </c:pt>
                <c:pt idx="1240">
                  <c:v>300</c:v>
                </c:pt>
                <c:pt idx="1241">
                  <c:v>298</c:v>
                </c:pt>
                <c:pt idx="1242">
                  <c:v>302</c:v>
                </c:pt>
                <c:pt idx="1243">
                  <c:v>299</c:v>
                </c:pt>
                <c:pt idx="1244">
                  <c:v>299</c:v>
                </c:pt>
                <c:pt idx="1245">
                  <c:v>302</c:v>
                </c:pt>
                <c:pt idx="1246">
                  <c:v>299</c:v>
                </c:pt>
                <c:pt idx="1247">
                  <c:v>301</c:v>
                </c:pt>
                <c:pt idx="1248">
                  <c:v>302</c:v>
                </c:pt>
                <c:pt idx="1249">
                  <c:v>299</c:v>
                </c:pt>
                <c:pt idx="1250">
                  <c:v>302</c:v>
                </c:pt>
                <c:pt idx="1251">
                  <c:v>299</c:v>
                </c:pt>
                <c:pt idx="1252">
                  <c:v>301</c:v>
                </c:pt>
                <c:pt idx="1253">
                  <c:v>302</c:v>
                </c:pt>
                <c:pt idx="1254">
                  <c:v>298</c:v>
                </c:pt>
                <c:pt idx="1255">
                  <c:v>302</c:v>
                </c:pt>
                <c:pt idx="1256">
                  <c:v>300</c:v>
                </c:pt>
                <c:pt idx="1257">
                  <c:v>298</c:v>
                </c:pt>
                <c:pt idx="1258">
                  <c:v>303</c:v>
                </c:pt>
                <c:pt idx="1259">
                  <c:v>299</c:v>
                </c:pt>
                <c:pt idx="1260">
                  <c:v>302</c:v>
                </c:pt>
                <c:pt idx="1261">
                  <c:v>302</c:v>
                </c:pt>
                <c:pt idx="1262">
                  <c:v>300</c:v>
                </c:pt>
                <c:pt idx="1263">
                  <c:v>303</c:v>
                </c:pt>
                <c:pt idx="1264">
                  <c:v>301</c:v>
                </c:pt>
                <c:pt idx="1265">
                  <c:v>301</c:v>
                </c:pt>
                <c:pt idx="1266">
                  <c:v>304</c:v>
                </c:pt>
                <c:pt idx="1267">
                  <c:v>301</c:v>
                </c:pt>
                <c:pt idx="1268">
                  <c:v>304</c:v>
                </c:pt>
                <c:pt idx="1269">
                  <c:v>305</c:v>
                </c:pt>
                <c:pt idx="1270">
                  <c:v>305</c:v>
                </c:pt>
                <c:pt idx="1271">
                  <c:v>310</c:v>
                </c:pt>
                <c:pt idx="1272">
                  <c:v>309</c:v>
                </c:pt>
                <c:pt idx="1273">
                  <c:v>312</c:v>
                </c:pt>
                <c:pt idx="1274">
                  <c:v>318</c:v>
                </c:pt>
                <c:pt idx="1275">
                  <c:v>316</c:v>
                </c:pt>
                <c:pt idx="1276">
                  <c:v>320</c:v>
                </c:pt>
                <c:pt idx="1277">
                  <c:v>320</c:v>
                </c:pt>
                <c:pt idx="1278">
                  <c:v>319</c:v>
                </c:pt>
                <c:pt idx="1279">
                  <c:v>322</c:v>
                </c:pt>
                <c:pt idx="1280">
                  <c:v>319</c:v>
                </c:pt>
                <c:pt idx="1281">
                  <c:v>320</c:v>
                </c:pt>
                <c:pt idx="1282">
                  <c:v>322</c:v>
                </c:pt>
                <c:pt idx="1283">
                  <c:v>319</c:v>
                </c:pt>
                <c:pt idx="1284">
                  <c:v>324</c:v>
                </c:pt>
                <c:pt idx="1285">
                  <c:v>322</c:v>
                </c:pt>
                <c:pt idx="1286">
                  <c:v>322</c:v>
                </c:pt>
                <c:pt idx="1287">
                  <c:v>326</c:v>
                </c:pt>
                <c:pt idx="1288">
                  <c:v>322</c:v>
                </c:pt>
                <c:pt idx="1289">
                  <c:v>324</c:v>
                </c:pt>
                <c:pt idx="1290">
                  <c:v>324</c:v>
                </c:pt>
                <c:pt idx="1291">
                  <c:v>322</c:v>
                </c:pt>
                <c:pt idx="1292">
                  <c:v>324</c:v>
                </c:pt>
                <c:pt idx="1293">
                  <c:v>322</c:v>
                </c:pt>
                <c:pt idx="1294">
                  <c:v>322</c:v>
                </c:pt>
                <c:pt idx="1295">
                  <c:v>325</c:v>
                </c:pt>
                <c:pt idx="1296">
                  <c:v>322</c:v>
                </c:pt>
                <c:pt idx="1297">
                  <c:v>324</c:v>
                </c:pt>
                <c:pt idx="1298">
                  <c:v>324</c:v>
                </c:pt>
                <c:pt idx="1299">
                  <c:v>322</c:v>
                </c:pt>
                <c:pt idx="1300">
                  <c:v>326</c:v>
                </c:pt>
                <c:pt idx="1301">
                  <c:v>323</c:v>
                </c:pt>
                <c:pt idx="1302">
                  <c:v>323</c:v>
                </c:pt>
                <c:pt idx="1303">
                  <c:v>325</c:v>
                </c:pt>
                <c:pt idx="1304">
                  <c:v>322</c:v>
                </c:pt>
                <c:pt idx="1305">
                  <c:v>325</c:v>
                </c:pt>
                <c:pt idx="1306">
                  <c:v>324</c:v>
                </c:pt>
                <c:pt idx="1307">
                  <c:v>323</c:v>
                </c:pt>
                <c:pt idx="1308">
                  <c:v>325</c:v>
                </c:pt>
                <c:pt idx="1309">
                  <c:v>322</c:v>
                </c:pt>
                <c:pt idx="1310">
                  <c:v>325</c:v>
                </c:pt>
                <c:pt idx="1311">
                  <c:v>326</c:v>
                </c:pt>
                <c:pt idx="1312">
                  <c:v>322</c:v>
                </c:pt>
                <c:pt idx="1313">
                  <c:v>327</c:v>
                </c:pt>
                <c:pt idx="1314">
                  <c:v>323</c:v>
                </c:pt>
                <c:pt idx="1315">
                  <c:v>322</c:v>
                </c:pt>
                <c:pt idx="1316">
                  <c:v>326</c:v>
                </c:pt>
                <c:pt idx="1317">
                  <c:v>322</c:v>
                </c:pt>
                <c:pt idx="1318">
                  <c:v>323</c:v>
                </c:pt>
                <c:pt idx="1319">
                  <c:v>325</c:v>
                </c:pt>
                <c:pt idx="1320">
                  <c:v>322</c:v>
                </c:pt>
                <c:pt idx="1321">
                  <c:v>325</c:v>
                </c:pt>
                <c:pt idx="1322">
                  <c:v>323</c:v>
                </c:pt>
                <c:pt idx="1323">
                  <c:v>323</c:v>
                </c:pt>
                <c:pt idx="1324">
                  <c:v>326</c:v>
                </c:pt>
                <c:pt idx="1325">
                  <c:v>322</c:v>
                </c:pt>
                <c:pt idx="1326">
                  <c:v>326</c:v>
                </c:pt>
                <c:pt idx="1327">
                  <c:v>325</c:v>
                </c:pt>
                <c:pt idx="1328">
                  <c:v>322</c:v>
                </c:pt>
                <c:pt idx="1329">
                  <c:v>326</c:v>
                </c:pt>
                <c:pt idx="1330">
                  <c:v>322</c:v>
                </c:pt>
                <c:pt idx="1331">
                  <c:v>323</c:v>
                </c:pt>
                <c:pt idx="1332">
                  <c:v>325</c:v>
                </c:pt>
                <c:pt idx="1333">
                  <c:v>321</c:v>
                </c:pt>
                <c:pt idx="1334">
                  <c:v>324</c:v>
                </c:pt>
                <c:pt idx="1335">
                  <c:v>324</c:v>
                </c:pt>
                <c:pt idx="1336">
                  <c:v>322</c:v>
                </c:pt>
                <c:pt idx="1337">
                  <c:v>326</c:v>
                </c:pt>
                <c:pt idx="1338">
                  <c:v>323</c:v>
                </c:pt>
                <c:pt idx="1339">
                  <c:v>324</c:v>
                </c:pt>
                <c:pt idx="1340">
                  <c:v>326</c:v>
                </c:pt>
                <c:pt idx="1341">
                  <c:v>322</c:v>
                </c:pt>
                <c:pt idx="1342">
                  <c:v>326</c:v>
                </c:pt>
                <c:pt idx="1343">
                  <c:v>324</c:v>
                </c:pt>
                <c:pt idx="1344">
                  <c:v>323</c:v>
                </c:pt>
                <c:pt idx="1345">
                  <c:v>328</c:v>
                </c:pt>
                <c:pt idx="1346">
                  <c:v>323</c:v>
                </c:pt>
                <c:pt idx="1347">
                  <c:v>325</c:v>
                </c:pt>
                <c:pt idx="1348">
                  <c:v>327</c:v>
                </c:pt>
                <c:pt idx="1349">
                  <c:v>324</c:v>
                </c:pt>
                <c:pt idx="1350">
                  <c:v>327</c:v>
                </c:pt>
                <c:pt idx="1351">
                  <c:v>325</c:v>
                </c:pt>
                <c:pt idx="1352">
                  <c:v>325</c:v>
                </c:pt>
                <c:pt idx="1353">
                  <c:v>327</c:v>
                </c:pt>
                <c:pt idx="1354">
                  <c:v>324</c:v>
                </c:pt>
                <c:pt idx="1355">
                  <c:v>327</c:v>
                </c:pt>
                <c:pt idx="1356">
                  <c:v>325</c:v>
                </c:pt>
                <c:pt idx="1357">
                  <c:v>322</c:v>
                </c:pt>
                <c:pt idx="1358">
                  <c:v>327</c:v>
                </c:pt>
                <c:pt idx="1359">
                  <c:v>323</c:v>
                </c:pt>
                <c:pt idx="1360">
                  <c:v>324</c:v>
                </c:pt>
                <c:pt idx="1361">
                  <c:v>327</c:v>
                </c:pt>
                <c:pt idx="1362">
                  <c:v>322</c:v>
                </c:pt>
                <c:pt idx="1363">
                  <c:v>326</c:v>
                </c:pt>
                <c:pt idx="1364">
                  <c:v>326</c:v>
                </c:pt>
                <c:pt idx="1365">
                  <c:v>324</c:v>
                </c:pt>
                <c:pt idx="1366">
                  <c:v>327</c:v>
                </c:pt>
                <c:pt idx="1367">
                  <c:v>323</c:v>
                </c:pt>
                <c:pt idx="1368">
                  <c:v>321</c:v>
                </c:pt>
                <c:pt idx="1369">
                  <c:v>319</c:v>
                </c:pt>
                <c:pt idx="1370">
                  <c:v>314</c:v>
                </c:pt>
                <c:pt idx="1371">
                  <c:v>315</c:v>
                </c:pt>
                <c:pt idx="1372">
                  <c:v>310</c:v>
                </c:pt>
                <c:pt idx="1373">
                  <c:v>307</c:v>
                </c:pt>
                <c:pt idx="1374">
                  <c:v>310</c:v>
                </c:pt>
                <c:pt idx="1375">
                  <c:v>305</c:v>
                </c:pt>
                <c:pt idx="1376">
                  <c:v>306</c:v>
                </c:pt>
                <c:pt idx="1377">
                  <c:v>309</c:v>
                </c:pt>
                <c:pt idx="1378">
                  <c:v>305</c:v>
                </c:pt>
                <c:pt idx="1379">
                  <c:v>308</c:v>
                </c:pt>
                <c:pt idx="1380">
                  <c:v>306</c:v>
                </c:pt>
                <c:pt idx="1381">
                  <c:v>306</c:v>
                </c:pt>
                <c:pt idx="1382">
                  <c:v>308</c:v>
                </c:pt>
                <c:pt idx="1383">
                  <c:v>305</c:v>
                </c:pt>
                <c:pt idx="1384">
                  <c:v>306</c:v>
                </c:pt>
                <c:pt idx="1385">
                  <c:v>307</c:v>
                </c:pt>
                <c:pt idx="1386">
                  <c:v>304</c:v>
                </c:pt>
                <c:pt idx="1387">
                  <c:v>308</c:v>
                </c:pt>
                <c:pt idx="1388">
                  <c:v>306</c:v>
                </c:pt>
                <c:pt idx="1389">
                  <c:v>304</c:v>
                </c:pt>
                <c:pt idx="1390">
                  <c:v>308</c:v>
                </c:pt>
                <c:pt idx="1391">
                  <c:v>304</c:v>
                </c:pt>
                <c:pt idx="1392">
                  <c:v>306</c:v>
                </c:pt>
                <c:pt idx="1393">
                  <c:v>307</c:v>
                </c:pt>
                <c:pt idx="1394">
                  <c:v>304</c:v>
                </c:pt>
                <c:pt idx="1395">
                  <c:v>307</c:v>
                </c:pt>
                <c:pt idx="1396">
                  <c:v>304</c:v>
                </c:pt>
                <c:pt idx="1397">
                  <c:v>305</c:v>
                </c:pt>
                <c:pt idx="1398">
                  <c:v>306</c:v>
                </c:pt>
                <c:pt idx="1399">
                  <c:v>302</c:v>
                </c:pt>
                <c:pt idx="1400">
                  <c:v>304</c:v>
                </c:pt>
                <c:pt idx="1401">
                  <c:v>302</c:v>
                </c:pt>
                <c:pt idx="1402">
                  <c:v>301</c:v>
                </c:pt>
                <c:pt idx="1403">
                  <c:v>305</c:v>
                </c:pt>
                <c:pt idx="1404">
                  <c:v>300</c:v>
                </c:pt>
                <c:pt idx="1405">
                  <c:v>302</c:v>
                </c:pt>
                <c:pt idx="1406">
                  <c:v>303</c:v>
                </c:pt>
                <c:pt idx="1407">
                  <c:v>300</c:v>
                </c:pt>
                <c:pt idx="1408">
                  <c:v>303</c:v>
                </c:pt>
                <c:pt idx="1409">
                  <c:v>301</c:v>
                </c:pt>
                <c:pt idx="1410">
                  <c:v>301</c:v>
                </c:pt>
                <c:pt idx="1411">
                  <c:v>302</c:v>
                </c:pt>
                <c:pt idx="1412">
                  <c:v>299</c:v>
                </c:pt>
                <c:pt idx="1413">
                  <c:v>301</c:v>
                </c:pt>
                <c:pt idx="1414">
                  <c:v>300</c:v>
                </c:pt>
                <c:pt idx="1415">
                  <c:v>298</c:v>
                </c:pt>
                <c:pt idx="1416">
                  <c:v>302</c:v>
                </c:pt>
                <c:pt idx="1417">
                  <c:v>298</c:v>
                </c:pt>
                <c:pt idx="1418">
                  <c:v>298</c:v>
                </c:pt>
                <c:pt idx="1419">
                  <c:v>300</c:v>
                </c:pt>
                <c:pt idx="1420">
                  <c:v>296</c:v>
                </c:pt>
                <c:pt idx="1421">
                  <c:v>298</c:v>
                </c:pt>
                <c:pt idx="1422">
                  <c:v>298</c:v>
                </c:pt>
                <c:pt idx="1423">
                  <c:v>295</c:v>
                </c:pt>
                <c:pt idx="1424">
                  <c:v>299</c:v>
                </c:pt>
                <c:pt idx="1425">
                  <c:v>296</c:v>
                </c:pt>
                <c:pt idx="1426">
                  <c:v>297</c:v>
                </c:pt>
                <c:pt idx="1427">
                  <c:v>299</c:v>
                </c:pt>
                <c:pt idx="1428">
                  <c:v>296</c:v>
                </c:pt>
                <c:pt idx="1429">
                  <c:v>299</c:v>
                </c:pt>
                <c:pt idx="1430">
                  <c:v>299</c:v>
                </c:pt>
                <c:pt idx="1431">
                  <c:v>298</c:v>
                </c:pt>
                <c:pt idx="1432">
                  <c:v>300</c:v>
                </c:pt>
                <c:pt idx="1433">
                  <c:v>298</c:v>
                </c:pt>
                <c:pt idx="1434">
                  <c:v>298</c:v>
                </c:pt>
                <c:pt idx="1435">
                  <c:v>301</c:v>
                </c:pt>
                <c:pt idx="1436">
                  <c:v>298</c:v>
                </c:pt>
                <c:pt idx="1437">
                  <c:v>301</c:v>
                </c:pt>
                <c:pt idx="1438">
                  <c:v>299</c:v>
                </c:pt>
                <c:pt idx="1439">
                  <c:v>299</c:v>
                </c:pt>
                <c:pt idx="1440">
                  <c:v>303</c:v>
                </c:pt>
                <c:pt idx="1441">
                  <c:v>300</c:v>
                </c:pt>
                <c:pt idx="1442">
                  <c:v>303</c:v>
                </c:pt>
                <c:pt idx="1443">
                  <c:v>302</c:v>
                </c:pt>
                <c:pt idx="1444">
                  <c:v>301</c:v>
                </c:pt>
                <c:pt idx="1445">
                  <c:v>304</c:v>
                </c:pt>
                <c:pt idx="1446">
                  <c:v>301</c:v>
                </c:pt>
                <c:pt idx="1447">
                  <c:v>300</c:v>
                </c:pt>
                <c:pt idx="1448">
                  <c:v>303</c:v>
                </c:pt>
                <c:pt idx="1449">
                  <c:v>299</c:v>
                </c:pt>
                <c:pt idx="1450">
                  <c:v>301</c:v>
                </c:pt>
                <c:pt idx="1451">
                  <c:v>301</c:v>
                </c:pt>
                <c:pt idx="1452">
                  <c:v>299</c:v>
                </c:pt>
                <c:pt idx="1453">
                  <c:v>302</c:v>
                </c:pt>
                <c:pt idx="1454">
                  <c:v>298</c:v>
                </c:pt>
                <c:pt idx="1455">
                  <c:v>300</c:v>
                </c:pt>
                <c:pt idx="1456">
                  <c:v>302</c:v>
                </c:pt>
                <c:pt idx="1457">
                  <c:v>298</c:v>
                </c:pt>
                <c:pt idx="1458">
                  <c:v>300</c:v>
                </c:pt>
                <c:pt idx="1459">
                  <c:v>299</c:v>
                </c:pt>
                <c:pt idx="1460">
                  <c:v>298</c:v>
                </c:pt>
                <c:pt idx="1461">
                  <c:v>302</c:v>
                </c:pt>
                <c:pt idx="1462">
                  <c:v>298</c:v>
                </c:pt>
                <c:pt idx="1463">
                  <c:v>299</c:v>
                </c:pt>
                <c:pt idx="1464">
                  <c:v>302</c:v>
                </c:pt>
                <c:pt idx="1465">
                  <c:v>297</c:v>
                </c:pt>
                <c:pt idx="1466">
                  <c:v>300</c:v>
                </c:pt>
                <c:pt idx="1467">
                  <c:v>300</c:v>
                </c:pt>
                <c:pt idx="1468">
                  <c:v>299</c:v>
                </c:pt>
                <c:pt idx="1469">
                  <c:v>302</c:v>
                </c:pt>
                <c:pt idx="1470">
                  <c:v>299</c:v>
                </c:pt>
                <c:pt idx="1471">
                  <c:v>302</c:v>
                </c:pt>
                <c:pt idx="1472">
                  <c:v>301</c:v>
                </c:pt>
                <c:pt idx="1473">
                  <c:v>298</c:v>
                </c:pt>
                <c:pt idx="1474">
                  <c:v>302</c:v>
                </c:pt>
                <c:pt idx="1475">
                  <c:v>300</c:v>
                </c:pt>
                <c:pt idx="1476">
                  <c:v>298</c:v>
                </c:pt>
                <c:pt idx="1477">
                  <c:v>302</c:v>
                </c:pt>
                <c:pt idx="1478">
                  <c:v>298</c:v>
                </c:pt>
                <c:pt idx="1479">
                  <c:v>301</c:v>
                </c:pt>
                <c:pt idx="1480">
                  <c:v>302</c:v>
                </c:pt>
                <c:pt idx="1481">
                  <c:v>300</c:v>
                </c:pt>
                <c:pt idx="1482">
                  <c:v>303</c:v>
                </c:pt>
                <c:pt idx="1483">
                  <c:v>300</c:v>
                </c:pt>
                <c:pt idx="1484">
                  <c:v>301</c:v>
                </c:pt>
                <c:pt idx="1485">
                  <c:v>303</c:v>
                </c:pt>
                <c:pt idx="1486">
                  <c:v>299</c:v>
                </c:pt>
                <c:pt idx="1487">
                  <c:v>302</c:v>
                </c:pt>
                <c:pt idx="1488">
                  <c:v>301</c:v>
                </c:pt>
                <c:pt idx="1489">
                  <c:v>300</c:v>
                </c:pt>
                <c:pt idx="1490">
                  <c:v>303</c:v>
                </c:pt>
                <c:pt idx="1491">
                  <c:v>299</c:v>
                </c:pt>
                <c:pt idx="1492">
                  <c:v>300</c:v>
                </c:pt>
                <c:pt idx="1493">
                  <c:v>302</c:v>
                </c:pt>
                <c:pt idx="1494">
                  <c:v>299</c:v>
                </c:pt>
                <c:pt idx="1495">
                  <c:v>301</c:v>
                </c:pt>
                <c:pt idx="1496">
                  <c:v>301</c:v>
                </c:pt>
                <c:pt idx="1497">
                  <c:v>299</c:v>
                </c:pt>
                <c:pt idx="1498">
                  <c:v>301</c:v>
                </c:pt>
                <c:pt idx="1499">
                  <c:v>299</c:v>
                </c:pt>
                <c:pt idx="1500">
                  <c:v>300</c:v>
                </c:pt>
                <c:pt idx="1501">
                  <c:v>300</c:v>
                </c:pt>
                <c:pt idx="1502">
                  <c:v>298</c:v>
                </c:pt>
                <c:pt idx="1503">
                  <c:v>301</c:v>
                </c:pt>
                <c:pt idx="1504">
                  <c:v>299</c:v>
                </c:pt>
                <c:pt idx="1505">
                  <c:v>299</c:v>
                </c:pt>
                <c:pt idx="1506">
                  <c:v>302</c:v>
                </c:pt>
                <c:pt idx="1507">
                  <c:v>298</c:v>
                </c:pt>
                <c:pt idx="1508">
                  <c:v>300</c:v>
                </c:pt>
                <c:pt idx="1509">
                  <c:v>301</c:v>
                </c:pt>
                <c:pt idx="1510">
                  <c:v>298</c:v>
                </c:pt>
                <c:pt idx="1511">
                  <c:v>302</c:v>
                </c:pt>
                <c:pt idx="1512">
                  <c:v>299</c:v>
                </c:pt>
                <c:pt idx="1513">
                  <c:v>299</c:v>
                </c:pt>
                <c:pt idx="1514">
                  <c:v>301</c:v>
                </c:pt>
                <c:pt idx="1515">
                  <c:v>298</c:v>
                </c:pt>
                <c:pt idx="1516">
                  <c:v>301</c:v>
                </c:pt>
                <c:pt idx="1517">
                  <c:v>300</c:v>
                </c:pt>
                <c:pt idx="1518">
                  <c:v>299</c:v>
                </c:pt>
                <c:pt idx="1519">
                  <c:v>301</c:v>
                </c:pt>
                <c:pt idx="1520">
                  <c:v>298</c:v>
                </c:pt>
                <c:pt idx="1521">
                  <c:v>299</c:v>
                </c:pt>
                <c:pt idx="1522">
                  <c:v>301</c:v>
                </c:pt>
                <c:pt idx="1523">
                  <c:v>298</c:v>
                </c:pt>
                <c:pt idx="1524">
                  <c:v>301</c:v>
                </c:pt>
                <c:pt idx="1525">
                  <c:v>300</c:v>
                </c:pt>
                <c:pt idx="1526">
                  <c:v>299</c:v>
                </c:pt>
                <c:pt idx="1527">
                  <c:v>301</c:v>
                </c:pt>
                <c:pt idx="1528">
                  <c:v>299</c:v>
                </c:pt>
                <c:pt idx="1529">
                  <c:v>301</c:v>
                </c:pt>
                <c:pt idx="1530">
                  <c:v>300</c:v>
                </c:pt>
                <c:pt idx="1531">
                  <c:v>297</c:v>
                </c:pt>
                <c:pt idx="1532">
                  <c:v>301</c:v>
                </c:pt>
                <c:pt idx="1533">
                  <c:v>299</c:v>
                </c:pt>
                <c:pt idx="1534">
                  <c:v>298</c:v>
                </c:pt>
                <c:pt idx="1535">
                  <c:v>301</c:v>
                </c:pt>
                <c:pt idx="1536">
                  <c:v>298</c:v>
                </c:pt>
                <c:pt idx="1537">
                  <c:v>299</c:v>
                </c:pt>
                <c:pt idx="1538">
                  <c:v>300</c:v>
                </c:pt>
                <c:pt idx="1539">
                  <c:v>299</c:v>
                </c:pt>
                <c:pt idx="1540">
                  <c:v>302</c:v>
                </c:pt>
                <c:pt idx="1541">
                  <c:v>299</c:v>
                </c:pt>
                <c:pt idx="1542">
                  <c:v>299</c:v>
                </c:pt>
                <c:pt idx="1543">
                  <c:v>301</c:v>
                </c:pt>
                <c:pt idx="1544">
                  <c:v>297</c:v>
                </c:pt>
                <c:pt idx="1545">
                  <c:v>300</c:v>
                </c:pt>
                <c:pt idx="1546">
                  <c:v>299</c:v>
                </c:pt>
                <c:pt idx="1547">
                  <c:v>297</c:v>
                </c:pt>
                <c:pt idx="1548">
                  <c:v>300</c:v>
                </c:pt>
                <c:pt idx="1549">
                  <c:v>296</c:v>
                </c:pt>
                <c:pt idx="1550">
                  <c:v>298</c:v>
                </c:pt>
                <c:pt idx="1551">
                  <c:v>300</c:v>
                </c:pt>
                <c:pt idx="1552">
                  <c:v>295</c:v>
                </c:pt>
                <c:pt idx="1553">
                  <c:v>298</c:v>
                </c:pt>
                <c:pt idx="1554">
                  <c:v>298</c:v>
                </c:pt>
                <c:pt idx="1555">
                  <c:v>297</c:v>
                </c:pt>
                <c:pt idx="1556">
                  <c:v>299</c:v>
                </c:pt>
                <c:pt idx="1557">
                  <c:v>296</c:v>
                </c:pt>
                <c:pt idx="1558">
                  <c:v>299</c:v>
                </c:pt>
                <c:pt idx="1559">
                  <c:v>299</c:v>
                </c:pt>
                <c:pt idx="1560">
                  <c:v>295</c:v>
                </c:pt>
                <c:pt idx="1561">
                  <c:v>300</c:v>
                </c:pt>
                <c:pt idx="1562">
                  <c:v>296</c:v>
                </c:pt>
                <c:pt idx="1563">
                  <c:v>295</c:v>
                </c:pt>
                <c:pt idx="1564">
                  <c:v>299</c:v>
                </c:pt>
                <c:pt idx="1565">
                  <c:v>297</c:v>
                </c:pt>
                <c:pt idx="1566">
                  <c:v>297</c:v>
                </c:pt>
                <c:pt idx="1567">
                  <c:v>298</c:v>
                </c:pt>
                <c:pt idx="1568">
                  <c:v>296</c:v>
                </c:pt>
                <c:pt idx="1569">
                  <c:v>299</c:v>
                </c:pt>
                <c:pt idx="1570">
                  <c:v>296</c:v>
                </c:pt>
                <c:pt idx="1571">
                  <c:v>298</c:v>
                </c:pt>
                <c:pt idx="1572">
                  <c:v>300</c:v>
                </c:pt>
                <c:pt idx="1573">
                  <c:v>295</c:v>
                </c:pt>
                <c:pt idx="1574">
                  <c:v>299</c:v>
                </c:pt>
                <c:pt idx="1575">
                  <c:v>298</c:v>
                </c:pt>
                <c:pt idx="1576">
                  <c:v>296</c:v>
                </c:pt>
                <c:pt idx="1577">
                  <c:v>300</c:v>
                </c:pt>
                <c:pt idx="1578">
                  <c:v>297</c:v>
                </c:pt>
                <c:pt idx="1579">
                  <c:v>298</c:v>
                </c:pt>
                <c:pt idx="1580">
                  <c:v>300</c:v>
                </c:pt>
                <c:pt idx="1581">
                  <c:v>296</c:v>
                </c:pt>
                <c:pt idx="1582">
                  <c:v>298</c:v>
                </c:pt>
                <c:pt idx="1583">
                  <c:v>299</c:v>
                </c:pt>
                <c:pt idx="1584">
                  <c:v>296</c:v>
                </c:pt>
                <c:pt idx="1585">
                  <c:v>300</c:v>
                </c:pt>
                <c:pt idx="1586">
                  <c:v>297</c:v>
                </c:pt>
                <c:pt idx="1587">
                  <c:v>298</c:v>
                </c:pt>
                <c:pt idx="1588">
                  <c:v>299</c:v>
                </c:pt>
                <c:pt idx="1589">
                  <c:v>297</c:v>
                </c:pt>
                <c:pt idx="1590">
                  <c:v>300</c:v>
                </c:pt>
                <c:pt idx="1591">
                  <c:v>298</c:v>
                </c:pt>
                <c:pt idx="1592">
                  <c:v>297</c:v>
                </c:pt>
                <c:pt idx="1593">
                  <c:v>301</c:v>
                </c:pt>
                <c:pt idx="1594">
                  <c:v>297</c:v>
                </c:pt>
                <c:pt idx="1595">
                  <c:v>299</c:v>
                </c:pt>
                <c:pt idx="1596">
                  <c:v>300</c:v>
                </c:pt>
                <c:pt idx="1597">
                  <c:v>297</c:v>
                </c:pt>
                <c:pt idx="1598">
                  <c:v>300</c:v>
                </c:pt>
                <c:pt idx="1599">
                  <c:v>298</c:v>
                </c:pt>
                <c:pt idx="1600">
                  <c:v>299</c:v>
                </c:pt>
                <c:pt idx="1601">
                  <c:v>301</c:v>
                </c:pt>
                <c:pt idx="1602">
                  <c:v>298</c:v>
                </c:pt>
                <c:pt idx="1603">
                  <c:v>301</c:v>
                </c:pt>
                <c:pt idx="1604">
                  <c:v>303</c:v>
                </c:pt>
                <c:pt idx="1605">
                  <c:v>302</c:v>
                </c:pt>
                <c:pt idx="1606">
                  <c:v>307</c:v>
                </c:pt>
                <c:pt idx="1607">
                  <c:v>306</c:v>
                </c:pt>
                <c:pt idx="1608">
                  <c:v>309</c:v>
                </c:pt>
                <c:pt idx="1609">
                  <c:v>313</c:v>
                </c:pt>
                <c:pt idx="1610">
                  <c:v>311</c:v>
                </c:pt>
                <c:pt idx="1611">
                  <c:v>314</c:v>
                </c:pt>
                <c:pt idx="1612">
                  <c:v>315</c:v>
                </c:pt>
                <c:pt idx="1613">
                  <c:v>313</c:v>
                </c:pt>
                <c:pt idx="1614">
                  <c:v>317</c:v>
                </c:pt>
                <c:pt idx="1615">
                  <c:v>314</c:v>
                </c:pt>
                <c:pt idx="1616">
                  <c:v>316</c:v>
                </c:pt>
                <c:pt idx="1617">
                  <c:v>318</c:v>
                </c:pt>
                <c:pt idx="1618">
                  <c:v>315</c:v>
                </c:pt>
                <c:pt idx="1619">
                  <c:v>318</c:v>
                </c:pt>
                <c:pt idx="1620">
                  <c:v>317</c:v>
                </c:pt>
                <c:pt idx="1621">
                  <c:v>315</c:v>
                </c:pt>
                <c:pt idx="1622">
                  <c:v>319</c:v>
                </c:pt>
                <c:pt idx="1623">
                  <c:v>315</c:v>
                </c:pt>
                <c:pt idx="1624">
                  <c:v>317</c:v>
                </c:pt>
                <c:pt idx="1625">
                  <c:v>318</c:v>
                </c:pt>
                <c:pt idx="1626">
                  <c:v>316</c:v>
                </c:pt>
                <c:pt idx="1627">
                  <c:v>318</c:v>
                </c:pt>
                <c:pt idx="1628">
                  <c:v>316</c:v>
                </c:pt>
                <c:pt idx="1629">
                  <c:v>317</c:v>
                </c:pt>
                <c:pt idx="1630">
                  <c:v>318</c:v>
                </c:pt>
                <c:pt idx="1631">
                  <c:v>315</c:v>
                </c:pt>
                <c:pt idx="1632">
                  <c:v>318</c:v>
                </c:pt>
                <c:pt idx="1633">
                  <c:v>317</c:v>
                </c:pt>
                <c:pt idx="1634">
                  <c:v>315</c:v>
                </c:pt>
                <c:pt idx="1635">
                  <c:v>318</c:v>
                </c:pt>
                <c:pt idx="1636">
                  <c:v>316</c:v>
                </c:pt>
                <c:pt idx="1637">
                  <c:v>317</c:v>
                </c:pt>
                <c:pt idx="1638">
                  <c:v>319</c:v>
                </c:pt>
                <c:pt idx="1639">
                  <c:v>316</c:v>
                </c:pt>
                <c:pt idx="1640">
                  <c:v>319</c:v>
                </c:pt>
                <c:pt idx="1641">
                  <c:v>318</c:v>
                </c:pt>
                <c:pt idx="1642">
                  <c:v>317</c:v>
                </c:pt>
                <c:pt idx="1643">
                  <c:v>319</c:v>
                </c:pt>
                <c:pt idx="1644">
                  <c:v>317</c:v>
                </c:pt>
                <c:pt idx="1645">
                  <c:v>318</c:v>
                </c:pt>
                <c:pt idx="1646">
                  <c:v>319</c:v>
                </c:pt>
                <c:pt idx="1647">
                  <c:v>316</c:v>
                </c:pt>
                <c:pt idx="1648">
                  <c:v>319</c:v>
                </c:pt>
                <c:pt idx="1649">
                  <c:v>317</c:v>
                </c:pt>
                <c:pt idx="1650">
                  <c:v>317</c:v>
                </c:pt>
                <c:pt idx="1651">
                  <c:v>321</c:v>
                </c:pt>
                <c:pt idx="1652">
                  <c:v>317</c:v>
                </c:pt>
                <c:pt idx="1653">
                  <c:v>319</c:v>
                </c:pt>
                <c:pt idx="1654">
                  <c:v>320</c:v>
                </c:pt>
                <c:pt idx="1655">
                  <c:v>317</c:v>
                </c:pt>
                <c:pt idx="1656">
                  <c:v>320</c:v>
                </c:pt>
                <c:pt idx="1657">
                  <c:v>318</c:v>
                </c:pt>
                <c:pt idx="1658">
                  <c:v>318</c:v>
                </c:pt>
                <c:pt idx="1659">
                  <c:v>320</c:v>
                </c:pt>
                <c:pt idx="1660">
                  <c:v>317</c:v>
                </c:pt>
                <c:pt idx="1661">
                  <c:v>320</c:v>
                </c:pt>
                <c:pt idx="1662">
                  <c:v>320</c:v>
                </c:pt>
                <c:pt idx="1663">
                  <c:v>318</c:v>
                </c:pt>
                <c:pt idx="1664">
                  <c:v>321</c:v>
                </c:pt>
                <c:pt idx="1665">
                  <c:v>318</c:v>
                </c:pt>
                <c:pt idx="1666">
                  <c:v>318</c:v>
                </c:pt>
                <c:pt idx="1667">
                  <c:v>320</c:v>
                </c:pt>
                <c:pt idx="1668">
                  <c:v>317</c:v>
                </c:pt>
                <c:pt idx="1669">
                  <c:v>319</c:v>
                </c:pt>
                <c:pt idx="1670">
                  <c:v>319</c:v>
                </c:pt>
                <c:pt idx="1671">
                  <c:v>316</c:v>
                </c:pt>
                <c:pt idx="1672">
                  <c:v>321</c:v>
                </c:pt>
                <c:pt idx="1673">
                  <c:v>318</c:v>
                </c:pt>
                <c:pt idx="1674">
                  <c:v>318</c:v>
                </c:pt>
                <c:pt idx="1675">
                  <c:v>320</c:v>
                </c:pt>
                <c:pt idx="1676">
                  <c:v>317</c:v>
                </c:pt>
                <c:pt idx="1677">
                  <c:v>321</c:v>
                </c:pt>
                <c:pt idx="1678">
                  <c:v>320</c:v>
                </c:pt>
                <c:pt idx="1679">
                  <c:v>318</c:v>
                </c:pt>
                <c:pt idx="1680">
                  <c:v>323</c:v>
                </c:pt>
                <c:pt idx="1681">
                  <c:v>318</c:v>
                </c:pt>
                <c:pt idx="1682">
                  <c:v>319</c:v>
                </c:pt>
                <c:pt idx="1683">
                  <c:v>321</c:v>
                </c:pt>
                <c:pt idx="1684">
                  <c:v>318</c:v>
                </c:pt>
                <c:pt idx="1685">
                  <c:v>320</c:v>
                </c:pt>
                <c:pt idx="1686">
                  <c:v>319</c:v>
                </c:pt>
                <c:pt idx="1687">
                  <c:v>318</c:v>
                </c:pt>
                <c:pt idx="1688">
                  <c:v>321</c:v>
                </c:pt>
                <c:pt idx="1689">
                  <c:v>318</c:v>
                </c:pt>
                <c:pt idx="1690">
                  <c:v>321</c:v>
                </c:pt>
                <c:pt idx="1691">
                  <c:v>321</c:v>
                </c:pt>
                <c:pt idx="1692">
                  <c:v>318</c:v>
                </c:pt>
                <c:pt idx="1693">
                  <c:v>322</c:v>
                </c:pt>
                <c:pt idx="1694">
                  <c:v>320</c:v>
                </c:pt>
                <c:pt idx="1695">
                  <c:v>319</c:v>
                </c:pt>
                <c:pt idx="1696">
                  <c:v>323</c:v>
                </c:pt>
                <c:pt idx="1697">
                  <c:v>319</c:v>
                </c:pt>
                <c:pt idx="1698">
                  <c:v>322</c:v>
                </c:pt>
                <c:pt idx="1699">
                  <c:v>322</c:v>
                </c:pt>
                <c:pt idx="1700">
                  <c:v>319</c:v>
                </c:pt>
                <c:pt idx="1701">
                  <c:v>321</c:v>
                </c:pt>
                <c:pt idx="1702">
                  <c:v>318</c:v>
                </c:pt>
                <c:pt idx="1703">
                  <c:v>316</c:v>
                </c:pt>
                <c:pt idx="1704">
                  <c:v>316</c:v>
                </c:pt>
                <c:pt idx="1705">
                  <c:v>311</c:v>
                </c:pt>
                <c:pt idx="1706">
                  <c:v>312</c:v>
                </c:pt>
                <c:pt idx="1707">
                  <c:v>309</c:v>
                </c:pt>
                <c:pt idx="1708">
                  <c:v>305</c:v>
                </c:pt>
                <c:pt idx="1709">
                  <c:v>308</c:v>
                </c:pt>
                <c:pt idx="1710">
                  <c:v>303</c:v>
                </c:pt>
                <c:pt idx="1711">
                  <c:v>304</c:v>
                </c:pt>
                <c:pt idx="1712">
                  <c:v>305</c:v>
                </c:pt>
                <c:pt idx="1713">
                  <c:v>301</c:v>
                </c:pt>
                <c:pt idx="1714">
                  <c:v>302</c:v>
                </c:pt>
                <c:pt idx="1715">
                  <c:v>301</c:v>
                </c:pt>
                <c:pt idx="1716">
                  <c:v>299</c:v>
                </c:pt>
                <c:pt idx="1717">
                  <c:v>302</c:v>
                </c:pt>
                <c:pt idx="1718">
                  <c:v>298</c:v>
                </c:pt>
                <c:pt idx="1719">
                  <c:v>299</c:v>
                </c:pt>
                <c:pt idx="1720">
                  <c:v>301</c:v>
                </c:pt>
                <c:pt idx="1721">
                  <c:v>297</c:v>
                </c:pt>
                <c:pt idx="1722">
                  <c:v>301</c:v>
                </c:pt>
                <c:pt idx="1723">
                  <c:v>300</c:v>
                </c:pt>
                <c:pt idx="1724">
                  <c:v>298</c:v>
                </c:pt>
                <c:pt idx="1725">
                  <c:v>301</c:v>
                </c:pt>
                <c:pt idx="1726">
                  <c:v>298</c:v>
                </c:pt>
                <c:pt idx="1727">
                  <c:v>300</c:v>
                </c:pt>
                <c:pt idx="1728">
                  <c:v>300</c:v>
                </c:pt>
                <c:pt idx="1729">
                  <c:v>298</c:v>
                </c:pt>
                <c:pt idx="1730">
                  <c:v>302</c:v>
                </c:pt>
                <c:pt idx="1731">
                  <c:v>299</c:v>
                </c:pt>
                <c:pt idx="1732">
                  <c:v>298</c:v>
                </c:pt>
                <c:pt idx="1733">
                  <c:v>302</c:v>
                </c:pt>
                <c:pt idx="1734">
                  <c:v>299</c:v>
                </c:pt>
                <c:pt idx="1735">
                  <c:v>300</c:v>
                </c:pt>
                <c:pt idx="1736">
                  <c:v>301</c:v>
                </c:pt>
                <c:pt idx="1737">
                  <c:v>299</c:v>
                </c:pt>
                <c:pt idx="1738">
                  <c:v>302</c:v>
                </c:pt>
                <c:pt idx="1739">
                  <c:v>300</c:v>
                </c:pt>
                <c:pt idx="1740">
                  <c:v>301</c:v>
                </c:pt>
                <c:pt idx="1741">
                  <c:v>303</c:v>
                </c:pt>
                <c:pt idx="1742">
                  <c:v>300</c:v>
                </c:pt>
                <c:pt idx="1743">
                  <c:v>303</c:v>
                </c:pt>
                <c:pt idx="1744">
                  <c:v>302</c:v>
                </c:pt>
                <c:pt idx="1745">
                  <c:v>301</c:v>
                </c:pt>
                <c:pt idx="1746">
                  <c:v>302</c:v>
                </c:pt>
                <c:pt idx="1747">
                  <c:v>299</c:v>
                </c:pt>
                <c:pt idx="1748">
                  <c:v>302</c:v>
                </c:pt>
                <c:pt idx="1749">
                  <c:v>302</c:v>
                </c:pt>
                <c:pt idx="1750">
                  <c:v>298</c:v>
                </c:pt>
                <c:pt idx="1751">
                  <c:v>303</c:v>
                </c:pt>
                <c:pt idx="1752">
                  <c:v>300</c:v>
                </c:pt>
                <c:pt idx="1753">
                  <c:v>299</c:v>
                </c:pt>
                <c:pt idx="1754">
                  <c:v>303</c:v>
                </c:pt>
                <c:pt idx="1755">
                  <c:v>300</c:v>
                </c:pt>
                <c:pt idx="1756">
                  <c:v>302</c:v>
                </c:pt>
                <c:pt idx="1757">
                  <c:v>301</c:v>
                </c:pt>
                <c:pt idx="1758">
                  <c:v>300</c:v>
                </c:pt>
                <c:pt idx="1759">
                  <c:v>304</c:v>
                </c:pt>
                <c:pt idx="1760">
                  <c:v>301</c:v>
                </c:pt>
                <c:pt idx="1761">
                  <c:v>301</c:v>
                </c:pt>
                <c:pt idx="1762">
                  <c:v>303</c:v>
                </c:pt>
                <c:pt idx="1763">
                  <c:v>300</c:v>
                </c:pt>
                <c:pt idx="1764">
                  <c:v>303</c:v>
                </c:pt>
                <c:pt idx="1765">
                  <c:v>301</c:v>
                </c:pt>
                <c:pt idx="1766">
                  <c:v>300</c:v>
                </c:pt>
                <c:pt idx="1767">
                  <c:v>304</c:v>
                </c:pt>
                <c:pt idx="1768">
                  <c:v>301</c:v>
                </c:pt>
                <c:pt idx="1769">
                  <c:v>302</c:v>
                </c:pt>
                <c:pt idx="1770">
                  <c:v>304</c:v>
                </c:pt>
                <c:pt idx="1771">
                  <c:v>301</c:v>
                </c:pt>
                <c:pt idx="1772">
                  <c:v>303</c:v>
                </c:pt>
                <c:pt idx="1773">
                  <c:v>303</c:v>
                </c:pt>
                <c:pt idx="1774">
                  <c:v>302</c:v>
                </c:pt>
                <c:pt idx="1775">
                  <c:v>304</c:v>
                </c:pt>
                <c:pt idx="1776">
                  <c:v>301</c:v>
                </c:pt>
                <c:pt idx="1777">
                  <c:v>302</c:v>
                </c:pt>
                <c:pt idx="1778">
                  <c:v>304</c:v>
                </c:pt>
                <c:pt idx="1779">
                  <c:v>300</c:v>
                </c:pt>
                <c:pt idx="1780">
                  <c:v>304</c:v>
                </c:pt>
                <c:pt idx="1781">
                  <c:v>302</c:v>
                </c:pt>
                <c:pt idx="1782">
                  <c:v>301</c:v>
                </c:pt>
                <c:pt idx="1783">
                  <c:v>304</c:v>
                </c:pt>
                <c:pt idx="1784">
                  <c:v>300</c:v>
                </c:pt>
                <c:pt idx="1785">
                  <c:v>302</c:v>
                </c:pt>
                <c:pt idx="1786">
                  <c:v>303</c:v>
                </c:pt>
                <c:pt idx="1787">
                  <c:v>300</c:v>
                </c:pt>
                <c:pt idx="1788">
                  <c:v>304</c:v>
                </c:pt>
                <c:pt idx="1789">
                  <c:v>301</c:v>
                </c:pt>
                <c:pt idx="1790">
                  <c:v>301</c:v>
                </c:pt>
                <c:pt idx="1791">
                  <c:v>303</c:v>
                </c:pt>
                <c:pt idx="1792">
                  <c:v>300</c:v>
                </c:pt>
                <c:pt idx="1793">
                  <c:v>302</c:v>
                </c:pt>
                <c:pt idx="1794">
                  <c:v>302</c:v>
                </c:pt>
                <c:pt idx="1795">
                  <c:v>299</c:v>
                </c:pt>
                <c:pt idx="1796">
                  <c:v>303</c:v>
                </c:pt>
                <c:pt idx="1797">
                  <c:v>300</c:v>
                </c:pt>
                <c:pt idx="1798">
                  <c:v>300</c:v>
                </c:pt>
                <c:pt idx="1799">
                  <c:v>304</c:v>
                </c:pt>
                <c:pt idx="1800">
                  <c:v>299</c:v>
                </c:pt>
                <c:pt idx="1801">
                  <c:v>302</c:v>
                </c:pt>
                <c:pt idx="1802">
                  <c:v>302</c:v>
                </c:pt>
                <c:pt idx="1803">
                  <c:v>300</c:v>
                </c:pt>
                <c:pt idx="1804">
                  <c:v>303</c:v>
                </c:pt>
                <c:pt idx="1805">
                  <c:v>300</c:v>
                </c:pt>
                <c:pt idx="1806">
                  <c:v>301</c:v>
                </c:pt>
                <c:pt idx="1807">
                  <c:v>303</c:v>
                </c:pt>
                <c:pt idx="1808">
                  <c:v>299</c:v>
                </c:pt>
                <c:pt idx="1809">
                  <c:v>303</c:v>
                </c:pt>
                <c:pt idx="1810">
                  <c:v>302</c:v>
                </c:pt>
                <c:pt idx="1811">
                  <c:v>299</c:v>
                </c:pt>
                <c:pt idx="1812">
                  <c:v>303</c:v>
                </c:pt>
                <c:pt idx="1813">
                  <c:v>300</c:v>
                </c:pt>
                <c:pt idx="1814">
                  <c:v>301</c:v>
                </c:pt>
                <c:pt idx="1815">
                  <c:v>303</c:v>
                </c:pt>
                <c:pt idx="1816">
                  <c:v>299</c:v>
                </c:pt>
                <c:pt idx="1817">
                  <c:v>303</c:v>
                </c:pt>
                <c:pt idx="1818">
                  <c:v>301</c:v>
                </c:pt>
                <c:pt idx="1819">
                  <c:v>301</c:v>
                </c:pt>
                <c:pt idx="1820">
                  <c:v>304</c:v>
                </c:pt>
                <c:pt idx="1821">
                  <c:v>300</c:v>
                </c:pt>
                <c:pt idx="1822">
                  <c:v>302</c:v>
                </c:pt>
                <c:pt idx="1823">
                  <c:v>303</c:v>
                </c:pt>
                <c:pt idx="1824">
                  <c:v>300</c:v>
                </c:pt>
                <c:pt idx="1825">
                  <c:v>304</c:v>
                </c:pt>
                <c:pt idx="1826">
                  <c:v>301</c:v>
                </c:pt>
                <c:pt idx="1827">
                  <c:v>300</c:v>
                </c:pt>
                <c:pt idx="1828">
                  <c:v>304</c:v>
                </c:pt>
                <c:pt idx="1829">
                  <c:v>299</c:v>
                </c:pt>
                <c:pt idx="1830">
                  <c:v>301</c:v>
                </c:pt>
                <c:pt idx="1831">
                  <c:v>302</c:v>
                </c:pt>
                <c:pt idx="1832">
                  <c:v>299</c:v>
                </c:pt>
                <c:pt idx="1833">
                  <c:v>302</c:v>
                </c:pt>
                <c:pt idx="1834">
                  <c:v>300</c:v>
                </c:pt>
                <c:pt idx="1835">
                  <c:v>300</c:v>
                </c:pt>
                <c:pt idx="1836">
                  <c:v>302</c:v>
                </c:pt>
                <c:pt idx="1837">
                  <c:v>299</c:v>
                </c:pt>
                <c:pt idx="1838">
                  <c:v>302</c:v>
                </c:pt>
                <c:pt idx="1839">
                  <c:v>301</c:v>
                </c:pt>
                <c:pt idx="1840">
                  <c:v>299</c:v>
                </c:pt>
                <c:pt idx="1841">
                  <c:v>303</c:v>
                </c:pt>
                <c:pt idx="1842">
                  <c:v>299</c:v>
                </c:pt>
                <c:pt idx="1843">
                  <c:v>300</c:v>
                </c:pt>
                <c:pt idx="1844">
                  <c:v>302</c:v>
                </c:pt>
                <c:pt idx="1845">
                  <c:v>299</c:v>
                </c:pt>
                <c:pt idx="1846">
                  <c:v>302</c:v>
                </c:pt>
                <c:pt idx="1847">
                  <c:v>301</c:v>
                </c:pt>
                <c:pt idx="1848">
                  <c:v>299</c:v>
                </c:pt>
                <c:pt idx="1849">
                  <c:v>302</c:v>
                </c:pt>
                <c:pt idx="1850">
                  <c:v>299</c:v>
                </c:pt>
                <c:pt idx="1851">
                  <c:v>301</c:v>
                </c:pt>
                <c:pt idx="1852">
                  <c:v>302</c:v>
                </c:pt>
                <c:pt idx="1853">
                  <c:v>299</c:v>
                </c:pt>
                <c:pt idx="1854">
                  <c:v>302</c:v>
                </c:pt>
                <c:pt idx="1855">
                  <c:v>300</c:v>
                </c:pt>
                <c:pt idx="1856">
                  <c:v>300</c:v>
                </c:pt>
                <c:pt idx="1857">
                  <c:v>302</c:v>
                </c:pt>
                <c:pt idx="1858">
                  <c:v>299</c:v>
                </c:pt>
                <c:pt idx="1859">
                  <c:v>301</c:v>
                </c:pt>
                <c:pt idx="1860">
                  <c:v>303</c:v>
                </c:pt>
                <c:pt idx="1861">
                  <c:v>300</c:v>
                </c:pt>
                <c:pt idx="1862">
                  <c:v>303</c:v>
                </c:pt>
                <c:pt idx="1863">
                  <c:v>301</c:v>
                </c:pt>
                <c:pt idx="1864">
                  <c:v>301</c:v>
                </c:pt>
                <c:pt idx="1865">
                  <c:v>303</c:v>
                </c:pt>
                <c:pt idx="1866">
                  <c:v>301</c:v>
                </c:pt>
                <c:pt idx="1867">
                  <c:v>306</c:v>
                </c:pt>
                <c:pt idx="1868">
                  <c:v>308</c:v>
                </c:pt>
                <c:pt idx="1869">
                  <c:v>310</c:v>
                </c:pt>
                <c:pt idx="1870">
                  <c:v>319</c:v>
                </c:pt>
                <c:pt idx="1871">
                  <c:v>320</c:v>
                </c:pt>
                <c:pt idx="1872">
                  <c:v>322</c:v>
                </c:pt>
                <c:pt idx="1873">
                  <c:v>326</c:v>
                </c:pt>
                <c:pt idx="1874">
                  <c:v>323</c:v>
                </c:pt>
                <c:pt idx="1875">
                  <c:v>325</c:v>
                </c:pt>
                <c:pt idx="1876">
                  <c:v>324</c:v>
                </c:pt>
                <c:pt idx="1877">
                  <c:v>324</c:v>
                </c:pt>
                <c:pt idx="1878">
                  <c:v>326</c:v>
                </c:pt>
                <c:pt idx="1879">
                  <c:v>324</c:v>
                </c:pt>
                <c:pt idx="1880">
                  <c:v>325</c:v>
                </c:pt>
                <c:pt idx="1881">
                  <c:v>327</c:v>
                </c:pt>
                <c:pt idx="1882">
                  <c:v>324</c:v>
                </c:pt>
                <c:pt idx="1883">
                  <c:v>327</c:v>
                </c:pt>
                <c:pt idx="1884">
                  <c:v>324</c:v>
                </c:pt>
                <c:pt idx="1885">
                  <c:v>324</c:v>
                </c:pt>
                <c:pt idx="1886">
                  <c:v>327</c:v>
                </c:pt>
                <c:pt idx="1887">
                  <c:v>323</c:v>
                </c:pt>
                <c:pt idx="1888">
                  <c:v>324</c:v>
                </c:pt>
                <c:pt idx="1889">
                  <c:v>326</c:v>
                </c:pt>
                <c:pt idx="1890">
                  <c:v>323</c:v>
                </c:pt>
                <c:pt idx="1891">
                  <c:v>327</c:v>
                </c:pt>
                <c:pt idx="1892">
                  <c:v>324</c:v>
                </c:pt>
                <c:pt idx="1893">
                  <c:v>326</c:v>
                </c:pt>
                <c:pt idx="1894">
                  <c:v>327</c:v>
                </c:pt>
                <c:pt idx="1895">
                  <c:v>325</c:v>
                </c:pt>
                <c:pt idx="1896">
                  <c:v>328</c:v>
                </c:pt>
                <c:pt idx="1897">
                  <c:v>326</c:v>
                </c:pt>
                <c:pt idx="1898">
                  <c:v>324</c:v>
                </c:pt>
                <c:pt idx="1899">
                  <c:v>329</c:v>
                </c:pt>
                <c:pt idx="1900">
                  <c:v>325</c:v>
                </c:pt>
                <c:pt idx="1901">
                  <c:v>326</c:v>
                </c:pt>
                <c:pt idx="1902">
                  <c:v>328</c:v>
                </c:pt>
                <c:pt idx="1903">
                  <c:v>325</c:v>
                </c:pt>
                <c:pt idx="1904">
                  <c:v>327</c:v>
                </c:pt>
                <c:pt idx="1905">
                  <c:v>327</c:v>
                </c:pt>
                <c:pt idx="1906">
                  <c:v>325</c:v>
                </c:pt>
                <c:pt idx="1907">
                  <c:v>328</c:v>
                </c:pt>
                <c:pt idx="1908">
                  <c:v>325</c:v>
                </c:pt>
                <c:pt idx="1909">
                  <c:v>326</c:v>
                </c:pt>
                <c:pt idx="1910">
                  <c:v>328</c:v>
                </c:pt>
                <c:pt idx="1911">
                  <c:v>324</c:v>
                </c:pt>
                <c:pt idx="1912">
                  <c:v>329</c:v>
                </c:pt>
                <c:pt idx="1913">
                  <c:v>327</c:v>
                </c:pt>
                <c:pt idx="1914">
                  <c:v>325</c:v>
                </c:pt>
                <c:pt idx="1915">
                  <c:v>329</c:v>
                </c:pt>
                <c:pt idx="1916">
                  <c:v>325</c:v>
                </c:pt>
                <c:pt idx="1917">
                  <c:v>326</c:v>
                </c:pt>
                <c:pt idx="1918">
                  <c:v>328</c:v>
                </c:pt>
                <c:pt idx="1919">
                  <c:v>324</c:v>
                </c:pt>
                <c:pt idx="1920">
                  <c:v>327</c:v>
                </c:pt>
                <c:pt idx="1921">
                  <c:v>325</c:v>
                </c:pt>
                <c:pt idx="1922">
                  <c:v>325</c:v>
                </c:pt>
                <c:pt idx="1923">
                  <c:v>327</c:v>
                </c:pt>
                <c:pt idx="1924">
                  <c:v>324</c:v>
                </c:pt>
                <c:pt idx="1925">
                  <c:v>327</c:v>
                </c:pt>
                <c:pt idx="1926">
                  <c:v>327</c:v>
                </c:pt>
                <c:pt idx="1927">
                  <c:v>324</c:v>
                </c:pt>
                <c:pt idx="1928">
                  <c:v>328</c:v>
                </c:pt>
                <c:pt idx="1929">
                  <c:v>325</c:v>
                </c:pt>
                <c:pt idx="1930">
                  <c:v>326</c:v>
                </c:pt>
                <c:pt idx="1931">
                  <c:v>328</c:v>
                </c:pt>
                <c:pt idx="1932">
                  <c:v>325</c:v>
                </c:pt>
                <c:pt idx="1933">
                  <c:v>327</c:v>
                </c:pt>
                <c:pt idx="1934">
                  <c:v>327</c:v>
                </c:pt>
                <c:pt idx="1935">
                  <c:v>325</c:v>
                </c:pt>
                <c:pt idx="1936">
                  <c:v>328</c:v>
                </c:pt>
                <c:pt idx="1937">
                  <c:v>326</c:v>
                </c:pt>
                <c:pt idx="1938">
                  <c:v>327</c:v>
                </c:pt>
                <c:pt idx="1939">
                  <c:v>328</c:v>
                </c:pt>
                <c:pt idx="1940">
                  <c:v>325</c:v>
                </c:pt>
                <c:pt idx="1941">
                  <c:v>327</c:v>
                </c:pt>
                <c:pt idx="1942">
                  <c:v>324</c:v>
                </c:pt>
                <c:pt idx="1943">
                  <c:v>321</c:v>
                </c:pt>
                <c:pt idx="1944">
                  <c:v>324</c:v>
                </c:pt>
                <c:pt idx="1945">
                  <c:v>319</c:v>
                </c:pt>
                <c:pt idx="1946">
                  <c:v>319</c:v>
                </c:pt>
                <c:pt idx="1947">
                  <c:v>319</c:v>
                </c:pt>
                <c:pt idx="1948">
                  <c:v>314</c:v>
                </c:pt>
                <c:pt idx="1949">
                  <c:v>315</c:v>
                </c:pt>
                <c:pt idx="1950">
                  <c:v>313</c:v>
                </c:pt>
                <c:pt idx="1951">
                  <c:v>310</c:v>
                </c:pt>
                <c:pt idx="1952">
                  <c:v>312</c:v>
                </c:pt>
                <c:pt idx="1953">
                  <c:v>308</c:v>
                </c:pt>
                <c:pt idx="1954">
                  <c:v>310</c:v>
                </c:pt>
                <c:pt idx="1955">
                  <c:v>308</c:v>
                </c:pt>
                <c:pt idx="1956">
                  <c:v>306</c:v>
                </c:pt>
                <c:pt idx="1957">
                  <c:v>309</c:v>
                </c:pt>
                <c:pt idx="1958">
                  <c:v>306</c:v>
                </c:pt>
                <c:pt idx="1959">
                  <c:v>304</c:v>
                </c:pt>
                <c:pt idx="1960">
                  <c:v>308</c:v>
                </c:pt>
                <c:pt idx="1961">
                  <c:v>305</c:v>
                </c:pt>
                <c:pt idx="1962">
                  <c:v>306</c:v>
                </c:pt>
                <c:pt idx="1963">
                  <c:v>307</c:v>
                </c:pt>
                <c:pt idx="1964">
                  <c:v>305</c:v>
                </c:pt>
                <c:pt idx="1965">
                  <c:v>308</c:v>
                </c:pt>
                <c:pt idx="1966">
                  <c:v>306</c:v>
                </c:pt>
                <c:pt idx="1967">
                  <c:v>306</c:v>
                </c:pt>
                <c:pt idx="1968">
                  <c:v>308</c:v>
                </c:pt>
                <c:pt idx="1969">
                  <c:v>305</c:v>
                </c:pt>
                <c:pt idx="1970">
                  <c:v>307</c:v>
                </c:pt>
                <c:pt idx="1971">
                  <c:v>307</c:v>
                </c:pt>
                <c:pt idx="1972">
                  <c:v>305</c:v>
                </c:pt>
                <c:pt idx="1973">
                  <c:v>308</c:v>
                </c:pt>
                <c:pt idx="1974">
                  <c:v>304</c:v>
                </c:pt>
                <c:pt idx="1975">
                  <c:v>305</c:v>
                </c:pt>
                <c:pt idx="1976">
                  <c:v>308</c:v>
                </c:pt>
                <c:pt idx="1977">
                  <c:v>304</c:v>
                </c:pt>
                <c:pt idx="1978">
                  <c:v>308</c:v>
                </c:pt>
                <c:pt idx="1979">
                  <c:v>306</c:v>
                </c:pt>
                <c:pt idx="1980">
                  <c:v>305</c:v>
                </c:pt>
                <c:pt idx="1981">
                  <c:v>308</c:v>
                </c:pt>
                <c:pt idx="1982">
                  <c:v>304</c:v>
                </c:pt>
                <c:pt idx="1983">
                  <c:v>307</c:v>
                </c:pt>
                <c:pt idx="1984">
                  <c:v>307</c:v>
                </c:pt>
                <c:pt idx="1985">
                  <c:v>304</c:v>
                </c:pt>
                <c:pt idx="1986">
                  <c:v>308</c:v>
                </c:pt>
                <c:pt idx="1987">
                  <c:v>306</c:v>
                </c:pt>
                <c:pt idx="1988">
                  <c:v>304</c:v>
                </c:pt>
                <c:pt idx="1989">
                  <c:v>308</c:v>
                </c:pt>
                <c:pt idx="1990">
                  <c:v>304</c:v>
                </c:pt>
                <c:pt idx="1991">
                  <c:v>305</c:v>
                </c:pt>
                <c:pt idx="1992">
                  <c:v>307</c:v>
                </c:pt>
                <c:pt idx="1993">
                  <c:v>304</c:v>
                </c:pt>
                <c:pt idx="1994">
                  <c:v>306</c:v>
                </c:pt>
                <c:pt idx="1995">
                  <c:v>304</c:v>
                </c:pt>
                <c:pt idx="1996">
                  <c:v>305</c:v>
                </c:pt>
                <c:pt idx="1997">
                  <c:v>307</c:v>
                </c:pt>
                <c:pt idx="1998">
                  <c:v>303</c:v>
                </c:pt>
                <c:pt idx="1999">
                  <c:v>307</c:v>
                </c:pt>
                <c:pt idx="2000">
                  <c:v>305</c:v>
                </c:pt>
                <c:pt idx="2001">
                  <c:v>304</c:v>
                </c:pt>
                <c:pt idx="2002">
                  <c:v>307</c:v>
                </c:pt>
                <c:pt idx="2003">
                  <c:v>304</c:v>
                </c:pt>
                <c:pt idx="2004">
                  <c:v>304</c:v>
                </c:pt>
                <c:pt idx="2005">
                  <c:v>307</c:v>
                </c:pt>
                <c:pt idx="2006">
                  <c:v>303</c:v>
                </c:pt>
                <c:pt idx="2007">
                  <c:v>306</c:v>
                </c:pt>
                <c:pt idx="2008">
                  <c:v>305</c:v>
                </c:pt>
                <c:pt idx="2009">
                  <c:v>304</c:v>
                </c:pt>
                <c:pt idx="2010">
                  <c:v>306</c:v>
                </c:pt>
                <c:pt idx="2011">
                  <c:v>304</c:v>
                </c:pt>
                <c:pt idx="2012">
                  <c:v>305</c:v>
                </c:pt>
                <c:pt idx="2013">
                  <c:v>305</c:v>
                </c:pt>
                <c:pt idx="2014">
                  <c:v>303</c:v>
                </c:pt>
                <c:pt idx="2015">
                  <c:v>306</c:v>
                </c:pt>
                <c:pt idx="2016">
                  <c:v>305</c:v>
                </c:pt>
                <c:pt idx="2017">
                  <c:v>303</c:v>
                </c:pt>
                <c:pt idx="2018">
                  <c:v>307</c:v>
                </c:pt>
                <c:pt idx="2019">
                  <c:v>303</c:v>
                </c:pt>
                <c:pt idx="2020">
                  <c:v>304</c:v>
                </c:pt>
                <c:pt idx="2021">
                  <c:v>305</c:v>
                </c:pt>
                <c:pt idx="2022">
                  <c:v>302</c:v>
                </c:pt>
                <c:pt idx="2023">
                  <c:v>305</c:v>
                </c:pt>
                <c:pt idx="2024">
                  <c:v>303</c:v>
                </c:pt>
                <c:pt idx="2025">
                  <c:v>303</c:v>
                </c:pt>
                <c:pt idx="2026">
                  <c:v>306</c:v>
                </c:pt>
                <c:pt idx="2027">
                  <c:v>302</c:v>
                </c:pt>
                <c:pt idx="2028">
                  <c:v>305</c:v>
                </c:pt>
                <c:pt idx="2029">
                  <c:v>305</c:v>
                </c:pt>
                <c:pt idx="2030">
                  <c:v>303</c:v>
                </c:pt>
                <c:pt idx="2031">
                  <c:v>306</c:v>
                </c:pt>
                <c:pt idx="2032">
                  <c:v>303</c:v>
                </c:pt>
                <c:pt idx="2033">
                  <c:v>303</c:v>
                </c:pt>
                <c:pt idx="2034">
                  <c:v>305</c:v>
                </c:pt>
                <c:pt idx="2035">
                  <c:v>301</c:v>
                </c:pt>
                <c:pt idx="2036">
                  <c:v>305</c:v>
                </c:pt>
                <c:pt idx="2037">
                  <c:v>304</c:v>
                </c:pt>
                <c:pt idx="2038">
                  <c:v>302</c:v>
                </c:pt>
                <c:pt idx="2039">
                  <c:v>305</c:v>
                </c:pt>
                <c:pt idx="2040">
                  <c:v>302</c:v>
                </c:pt>
                <c:pt idx="2041">
                  <c:v>304</c:v>
                </c:pt>
                <c:pt idx="2042">
                  <c:v>305</c:v>
                </c:pt>
                <c:pt idx="2043">
                  <c:v>302</c:v>
                </c:pt>
                <c:pt idx="2044">
                  <c:v>305</c:v>
                </c:pt>
                <c:pt idx="2045">
                  <c:v>304</c:v>
                </c:pt>
                <c:pt idx="2046">
                  <c:v>302</c:v>
                </c:pt>
                <c:pt idx="2047">
                  <c:v>307</c:v>
                </c:pt>
                <c:pt idx="2048">
                  <c:v>302</c:v>
                </c:pt>
                <c:pt idx="2049">
                  <c:v>304</c:v>
                </c:pt>
                <c:pt idx="2050">
                  <c:v>305</c:v>
                </c:pt>
                <c:pt idx="2051">
                  <c:v>302</c:v>
                </c:pt>
                <c:pt idx="2052">
                  <c:v>305</c:v>
                </c:pt>
                <c:pt idx="2053">
                  <c:v>303</c:v>
                </c:pt>
                <c:pt idx="2054">
                  <c:v>303</c:v>
                </c:pt>
                <c:pt idx="2055">
                  <c:v>305</c:v>
                </c:pt>
                <c:pt idx="2056">
                  <c:v>302</c:v>
                </c:pt>
                <c:pt idx="2057">
                  <c:v>304</c:v>
                </c:pt>
                <c:pt idx="2058">
                  <c:v>305</c:v>
                </c:pt>
                <c:pt idx="2059">
                  <c:v>301</c:v>
                </c:pt>
                <c:pt idx="2060">
                  <c:v>306</c:v>
                </c:pt>
                <c:pt idx="2061">
                  <c:v>302</c:v>
                </c:pt>
                <c:pt idx="2062">
                  <c:v>303</c:v>
                </c:pt>
                <c:pt idx="2063">
                  <c:v>306</c:v>
                </c:pt>
                <c:pt idx="2064">
                  <c:v>302</c:v>
                </c:pt>
                <c:pt idx="2065">
                  <c:v>305</c:v>
                </c:pt>
                <c:pt idx="2066">
                  <c:v>304</c:v>
                </c:pt>
                <c:pt idx="2067">
                  <c:v>303</c:v>
                </c:pt>
                <c:pt idx="2068">
                  <c:v>306</c:v>
                </c:pt>
                <c:pt idx="2069">
                  <c:v>304</c:v>
                </c:pt>
                <c:pt idx="2070">
                  <c:v>303</c:v>
                </c:pt>
                <c:pt idx="2071">
                  <c:v>305</c:v>
                </c:pt>
                <c:pt idx="2072">
                  <c:v>302</c:v>
                </c:pt>
                <c:pt idx="2073">
                  <c:v>305</c:v>
                </c:pt>
                <c:pt idx="2074">
                  <c:v>304</c:v>
                </c:pt>
                <c:pt idx="2075">
                  <c:v>302</c:v>
                </c:pt>
                <c:pt idx="2076">
                  <c:v>305</c:v>
                </c:pt>
                <c:pt idx="2077">
                  <c:v>303</c:v>
                </c:pt>
                <c:pt idx="2078">
                  <c:v>303</c:v>
                </c:pt>
                <c:pt idx="2079">
                  <c:v>305</c:v>
                </c:pt>
                <c:pt idx="2080">
                  <c:v>302</c:v>
                </c:pt>
                <c:pt idx="2081">
                  <c:v>304</c:v>
                </c:pt>
                <c:pt idx="2082">
                  <c:v>303</c:v>
                </c:pt>
                <c:pt idx="2083">
                  <c:v>303</c:v>
                </c:pt>
                <c:pt idx="2084">
                  <c:v>306</c:v>
                </c:pt>
                <c:pt idx="2085">
                  <c:v>302</c:v>
                </c:pt>
                <c:pt idx="2086">
                  <c:v>304</c:v>
                </c:pt>
                <c:pt idx="2087">
                  <c:v>305</c:v>
                </c:pt>
                <c:pt idx="2088">
                  <c:v>302</c:v>
                </c:pt>
                <c:pt idx="2089">
                  <c:v>305</c:v>
                </c:pt>
                <c:pt idx="2090">
                  <c:v>303</c:v>
                </c:pt>
                <c:pt idx="2091">
                  <c:v>302</c:v>
                </c:pt>
                <c:pt idx="2092">
                  <c:v>304</c:v>
                </c:pt>
                <c:pt idx="2093">
                  <c:v>302</c:v>
                </c:pt>
                <c:pt idx="2094">
                  <c:v>303</c:v>
                </c:pt>
                <c:pt idx="2095">
                  <c:v>304</c:v>
                </c:pt>
                <c:pt idx="2096">
                  <c:v>302</c:v>
                </c:pt>
                <c:pt idx="2097">
                  <c:v>305</c:v>
                </c:pt>
                <c:pt idx="2098">
                  <c:v>302</c:v>
                </c:pt>
                <c:pt idx="2099">
                  <c:v>303</c:v>
                </c:pt>
                <c:pt idx="2100">
                  <c:v>305</c:v>
                </c:pt>
                <c:pt idx="2101">
                  <c:v>302</c:v>
                </c:pt>
                <c:pt idx="2102">
                  <c:v>305</c:v>
                </c:pt>
                <c:pt idx="2103">
                  <c:v>304</c:v>
                </c:pt>
                <c:pt idx="2104">
                  <c:v>303</c:v>
                </c:pt>
                <c:pt idx="2105">
                  <c:v>308</c:v>
                </c:pt>
                <c:pt idx="2106">
                  <c:v>305</c:v>
                </c:pt>
                <c:pt idx="2107">
                  <c:v>306</c:v>
                </c:pt>
                <c:pt idx="2108">
                  <c:v>309</c:v>
                </c:pt>
                <c:pt idx="2109">
                  <c:v>305</c:v>
                </c:pt>
                <c:pt idx="2110">
                  <c:v>310</c:v>
                </c:pt>
                <c:pt idx="2111">
                  <c:v>311</c:v>
                </c:pt>
                <c:pt idx="2112">
                  <c:v>313</c:v>
                </c:pt>
                <c:pt idx="2113">
                  <c:v>318</c:v>
                </c:pt>
                <c:pt idx="2114">
                  <c:v>318</c:v>
                </c:pt>
                <c:pt idx="2115">
                  <c:v>321</c:v>
                </c:pt>
                <c:pt idx="2116">
                  <c:v>323</c:v>
                </c:pt>
                <c:pt idx="2117">
                  <c:v>321</c:v>
                </c:pt>
                <c:pt idx="2118">
                  <c:v>326</c:v>
                </c:pt>
                <c:pt idx="2119">
                  <c:v>323</c:v>
                </c:pt>
                <c:pt idx="2120">
                  <c:v>323</c:v>
                </c:pt>
                <c:pt idx="2121">
                  <c:v>326</c:v>
                </c:pt>
                <c:pt idx="2122">
                  <c:v>323</c:v>
                </c:pt>
                <c:pt idx="2123">
                  <c:v>326</c:v>
                </c:pt>
                <c:pt idx="2124">
                  <c:v>326</c:v>
                </c:pt>
                <c:pt idx="2125">
                  <c:v>323</c:v>
                </c:pt>
                <c:pt idx="2126">
                  <c:v>327</c:v>
                </c:pt>
                <c:pt idx="2127">
                  <c:v>325</c:v>
                </c:pt>
                <c:pt idx="2128">
                  <c:v>325</c:v>
                </c:pt>
                <c:pt idx="2129">
                  <c:v>327</c:v>
                </c:pt>
                <c:pt idx="2130">
                  <c:v>323</c:v>
                </c:pt>
                <c:pt idx="2131">
                  <c:v>326</c:v>
                </c:pt>
                <c:pt idx="2132">
                  <c:v>325</c:v>
                </c:pt>
                <c:pt idx="2133">
                  <c:v>322</c:v>
                </c:pt>
                <c:pt idx="2134">
                  <c:v>328</c:v>
                </c:pt>
                <c:pt idx="2135">
                  <c:v>324</c:v>
                </c:pt>
                <c:pt idx="2136">
                  <c:v>324</c:v>
                </c:pt>
                <c:pt idx="2137">
                  <c:v>327</c:v>
                </c:pt>
                <c:pt idx="2138">
                  <c:v>323</c:v>
                </c:pt>
                <c:pt idx="2139">
                  <c:v>327</c:v>
                </c:pt>
                <c:pt idx="2140">
                  <c:v>325</c:v>
                </c:pt>
                <c:pt idx="2141">
                  <c:v>324</c:v>
                </c:pt>
                <c:pt idx="2142">
                  <c:v>327</c:v>
                </c:pt>
                <c:pt idx="2143">
                  <c:v>324</c:v>
                </c:pt>
                <c:pt idx="2144">
                  <c:v>327</c:v>
                </c:pt>
                <c:pt idx="2145">
                  <c:v>327</c:v>
                </c:pt>
                <c:pt idx="2146">
                  <c:v>323</c:v>
                </c:pt>
                <c:pt idx="2147">
                  <c:v>327</c:v>
                </c:pt>
                <c:pt idx="2148">
                  <c:v>325</c:v>
                </c:pt>
                <c:pt idx="2149">
                  <c:v>324</c:v>
                </c:pt>
                <c:pt idx="2150">
                  <c:v>327</c:v>
                </c:pt>
                <c:pt idx="2151">
                  <c:v>324</c:v>
                </c:pt>
                <c:pt idx="2152">
                  <c:v>325</c:v>
                </c:pt>
                <c:pt idx="2153">
                  <c:v>327</c:v>
                </c:pt>
                <c:pt idx="2154">
                  <c:v>323</c:v>
                </c:pt>
                <c:pt idx="2155">
                  <c:v>327</c:v>
                </c:pt>
                <c:pt idx="2156">
                  <c:v>323</c:v>
                </c:pt>
                <c:pt idx="2157">
                  <c:v>324</c:v>
                </c:pt>
                <c:pt idx="2158">
                  <c:v>326</c:v>
                </c:pt>
                <c:pt idx="2159">
                  <c:v>324</c:v>
                </c:pt>
                <c:pt idx="2160">
                  <c:v>326</c:v>
                </c:pt>
                <c:pt idx="2161">
                  <c:v>326</c:v>
                </c:pt>
                <c:pt idx="2162">
                  <c:v>322</c:v>
                </c:pt>
                <c:pt idx="2163">
                  <c:v>328</c:v>
                </c:pt>
                <c:pt idx="2164">
                  <c:v>325</c:v>
                </c:pt>
                <c:pt idx="2165">
                  <c:v>325</c:v>
                </c:pt>
                <c:pt idx="2166">
                  <c:v>327</c:v>
                </c:pt>
                <c:pt idx="2167">
                  <c:v>323</c:v>
                </c:pt>
                <c:pt idx="2168">
                  <c:v>326</c:v>
                </c:pt>
                <c:pt idx="2169">
                  <c:v>326</c:v>
                </c:pt>
                <c:pt idx="2170">
                  <c:v>324</c:v>
                </c:pt>
                <c:pt idx="2171">
                  <c:v>327</c:v>
                </c:pt>
                <c:pt idx="2172">
                  <c:v>324</c:v>
                </c:pt>
                <c:pt idx="2173">
                  <c:v>325</c:v>
                </c:pt>
                <c:pt idx="2174">
                  <c:v>327</c:v>
                </c:pt>
                <c:pt idx="2175">
                  <c:v>323</c:v>
                </c:pt>
                <c:pt idx="2176">
                  <c:v>327</c:v>
                </c:pt>
                <c:pt idx="2177">
                  <c:v>326</c:v>
                </c:pt>
                <c:pt idx="2178">
                  <c:v>324</c:v>
                </c:pt>
                <c:pt idx="2179">
                  <c:v>327</c:v>
                </c:pt>
                <c:pt idx="2180">
                  <c:v>324</c:v>
                </c:pt>
                <c:pt idx="2181">
                  <c:v>326</c:v>
                </c:pt>
                <c:pt idx="2182">
                  <c:v>327</c:v>
                </c:pt>
                <c:pt idx="2183">
                  <c:v>323</c:v>
                </c:pt>
                <c:pt idx="2184">
                  <c:v>327</c:v>
                </c:pt>
                <c:pt idx="2185">
                  <c:v>325</c:v>
                </c:pt>
                <c:pt idx="2186">
                  <c:v>324</c:v>
                </c:pt>
                <c:pt idx="2187">
                  <c:v>328</c:v>
                </c:pt>
                <c:pt idx="2188">
                  <c:v>323</c:v>
                </c:pt>
                <c:pt idx="2189">
                  <c:v>325</c:v>
                </c:pt>
                <c:pt idx="2190">
                  <c:v>326</c:v>
                </c:pt>
                <c:pt idx="2191">
                  <c:v>322</c:v>
                </c:pt>
                <c:pt idx="2192">
                  <c:v>327</c:v>
                </c:pt>
                <c:pt idx="2193">
                  <c:v>324</c:v>
                </c:pt>
                <c:pt idx="2194">
                  <c:v>324</c:v>
                </c:pt>
                <c:pt idx="2195">
                  <c:v>328</c:v>
                </c:pt>
                <c:pt idx="2196">
                  <c:v>324</c:v>
                </c:pt>
                <c:pt idx="2197">
                  <c:v>326</c:v>
                </c:pt>
                <c:pt idx="2198">
                  <c:v>327</c:v>
                </c:pt>
                <c:pt idx="2199">
                  <c:v>325</c:v>
                </c:pt>
                <c:pt idx="2200">
                  <c:v>327</c:v>
                </c:pt>
                <c:pt idx="2201">
                  <c:v>324</c:v>
                </c:pt>
                <c:pt idx="2202">
                  <c:v>325</c:v>
                </c:pt>
                <c:pt idx="2203">
                  <c:v>325</c:v>
                </c:pt>
                <c:pt idx="2204">
                  <c:v>321</c:v>
                </c:pt>
                <c:pt idx="2205">
                  <c:v>323</c:v>
                </c:pt>
                <c:pt idx="2206">
                  <c:v>320</c:v>
                </c:pt>
                <c:pt idx="2207">
                  <c:v>315</c:v>
                </c:pt>
                <c:pt idx="2208">
                  <c:v>316</c:v>
                </c:pt>
                <c:pt idx="2209">
                  <c:v>309</c:v>
                </c:pt>
                <c:pt idx="2210">
                  <c:v>306</c:v>
                </c:pt>
                <c:pt idx="2211">
                  <c:v>308</c:v>
                </c:pt>
                <c:pt idx="2212">
                  <c:v>304</c:v>
                </c:pt>
                <c:pt idx="2213">
                  <c:v>307</c:v>
                </c:pt>
                <c:pt idx="2214">
                  <c:v>305</c:v>
                </c:pt>
                <c:pt idx="2215">
                  <c:v>304</c:v>
                </c:pt>
                <c:pt idx="2216">
                  <c:v>306</c:v>
                </c:pt>
                <c:pt idx="2217">
                  <c:v>302</c:v>
                </c:pt>
                <c:pt idx="2218">
                  <c:v>304</c:v>
                </c:pt>
                <c:pt idx="2219">
                  <c:v>304</c:v>
                </c:pt>
                <c:pt idx="2220">
                  <c:v>301</c:v>
                </c:pt>
                <c:pt idx="2221">
                  <c:v>304</c:v>
                </c:pt>
                <c:pt idx="2222">
                  <c:v>301</c:v>
                </c:pt>
                <c:pt idx="2223">
                  <c:v>301</c:v>
                </c:pt>
                <c:pt idx="2224">
                  <c:v>305</c:v>
                </c:pt>
                <c:pt idx="2225">
                  <c:v>301</c:v>
                </c:pt>
                <c:pt idx="2226">
                  <c:v>303</c:v>
                </c:pt>
                <c:pt idx="2227">
                  <c:v>304</c:v>
                </c:pt>
                <c:pt idx="2228">
                  <c:v>301</c:v>
                </c:pt>
                <c:pt idx="2229">
                  <c:v>304</c:v>
                </c:pt>
                <c:pt idx="2230">
                  <c:v>301</c:v>
                </c:pt>
                <c:pt idx="2231">
                  <c:v>303</c:v>
                </c:pt>
                <c:pt idx="2232">
                  <c:v>303</c:v>
                </c:pt>
                <c:pt idx="2233">
                  <c:v>300</c:v>
                </c:pt>
                <c:pt idx="2234">
                  <c:v>303</c:v>
                </c:pt>
                <c:pt idx="2235">
                  <c:v>303</c:v>
                </c:pt>
                <c:pt idx="2236">
                  <c:v>300</c:v>
                </c:pt>
                <c:pt idx="2237">
                  <c:v>304</c:v>
                </c:pt>
                <c:pt idx="2238">
                  <c:v>301</c:v>
                </c:pt>
                <c:pt idx="2239">
                  <c:v>302</c:v>
                </c:pt>
                <c:pt idx="2240">
                  <c:v>303</c:v>
                </c:pt>
                <c:pt idx="2241">
                  <c:v>301</c:v>
                </c:pt>
                <c:pt idx="2242">
                  <c:v>303</c:v>
                </c:pt>
                <c:pt idx="2243">
                  <c:v>302</c:v>
                </c:pt>
                <c:pt idx="2244">
                  <c:v>301</c:v>
                </c:pt>
                <c:pt idx="2245">
                  <c:v>305</c:v>
                </c:pt>
                <c:pt idx="2246">
                  <c:v>302</c:v>
                </c:pt>
                <c:pt idx="2247">
                  <c:v>304</c:v>
                </c:pt>
                <c:pt idx="2248">
                  <c:v>304</c:v>
                </c:pt>
                <c:pt idx="2249">
                  <c:v>302</c:v>
                </c:pt>
                <c:pt idx="2250">
                  <c:v>306</c:v>
                </c:pt>
                <c:pt idx="2251">
                  <c:v>303</c:v>
                </c:pt>
                <c:pt idx="2252">
                  <c:v>303</c:v>
                </c:pt>
                <c:pt idx="2253">
                  <c:v>305</c:v>
                </c:pt>
                <c:pt idx="2254">
                  <c:v>301</c:v>
                </c:pt>
                <c:pt idx="2255">
                  <c:v>303</c:v>
                </c:pt>
                <c:pt idx="2256">
                  <c:v>304</c:v>
                </c:pt>
                <c:pt idx="2257">
                  <c:v>301</c:v>
                </c:pt>
                <c:pt idx="2258">
                  <c:v>304</c:v>
                </c:pt>
                <c:pt idx="2259">
                  <c:v>301</c:v>
                </c:pt>
                <c:pt idx="2260">
                  <c:v>302</c:v>
                </c:pt>
                <c:pt idx="2261">
                  <c:v>303</c:v>
                </c:pt>
                <c:pt idx="2262">
                  <c:v>301</c:v>
                </c:pt>
                <c:pt idx="2263">
                  <c:v>304</c:v>
                </c:pt>
                <c:pt idx="2264">
                  <c:v>302</c:v>
                </c:pt>
                <c:pt idx="2265">
                  <c:v>300</c:v>
                </c:pt>
                <c:pt idx="2266">
                  <c:v>304</c:v>
                </c:pt>
                <c:pt idx="2267">
                  <c:v>300</c:v>
                </c:pt>
                <c:pt idx="2268">
                  <c:v>301</c:v>
                </c:pt>
                <c:pt idx="2269">
                  <c:v>303</c:v>
                </c:pt>
                <c:pt idx="2270">
                  <c:v>299</c:v>
                </c:pt>
                <c:pt idx="2271">
                  <c:v>302</c:v>
                </c:pt>
                <c:pt idx="2272">
                  <c:v>301</c:v>
                </c:pt>
                <c:pt idx="2273">
                  <c:v>300</c:v>
                </c:pt>
                <c:pt idx="2274">
                  <c:v>303</c:v>
                </c:pt>
                <c:pt idx="2275">
                  <c:v>300</c:v>
                </c:pt>
                <c:pt idx="2276">
                  <c:v>301</c:v>
                </c:pt>
                <c:pt idx="2277">
                  <c:v>302</c:v>
                </c:pt>
                <c:pt idx="2278">
                  <c:v>299</c:v>
                </c:pt>
                <c:pt idx="2279">
                  <c:v>303</c:v>
                </c:pt>
                <c:pt idx="2280">
                  <c:v>301</c:v>
                </c:pt>
                <c:pt idx="2281">
                  <c:v>300</c:v>
                </c:pt>
                <c:pt idx="2282">
                  <c:v>304</c:v>
                </c:pt>
                <c:pt idx="2283">
                  <c:v>300</c:v>
                </c:pt>
                <c:pt idx="2284">
                  <c:v>303</c:v>
                </c:pt>
                <c:pt idx="2285">
                  <c:v>303</c:v>
                </c:pt>
                <c:pt idx="2286">
                  <c:v>300</c:v>
                </c:pt>
                <c:pt idx="2287">
                  <c:v>304</c:v>
                </c:pt>
                <c:pt idx="2288">
                  <c:v>302</c:v>
                </c:pt>
                <c:pt idx="2289">
                  <c:v>301</c:v>
                </c:pt>
                <c:pt idx="2290">
                  <c:v>305</c:v>
                </c:pt>
                <c:pt idx="2291">
                  <c:v>302</c:v>
                </c:pt>
                <c:pt idx="2292">
                  <c:v>304</c:v>
                </c:pt>
                <c:pt idx="2293">
                  <c:v>303</c:v>
                </c:pt>
                <c:pt idx="2294">
                  <c:v>301</c:v>
                </c:pt>
                <c:pt idx="2295">
                  <c:v>305</c:v>
                </c:pt>
                <c:pt idx="2296">
                  <c:v>302</c:v>
                </c:pt>
                <c:pt idx="2297">
                  <c:v>302</c:v>
                </c:pt>
                <c:pt idx="2298">
                  <c:v>306</c:v>
                </c:pt>
                <c:pt idx="2299">
                  <c:v>302</c:v>
                </c:pt>
                <c:pt idx="2300">
                  <c:v>304</c:v>
                </c:pt>
                <c:pt idx="2301">
                  <c:v>304</c:v>
                </c:pt>
                <c:pt idx="2302">
                  <c:v>302</c:v>
                </c:pt>
                <c:pt idx="2303">
                  <c:v>306</c:v>
                </c:pt>
                <c:pt idx="2304">
                  <c:v>302</c:v>
                </c:pt>
                <c:pt idx="2305">
                  <c:v>304</c:v>
                </c:pt>
                <c:pt idx="2306">
                  <c:v>305</c:v>
                </c:pt>
                <c:pt idx="2307">
                  <c:v>301</c:v>
                </c:pt>
                <c:pt idx="2308">
                  <c:v>304</c:v>
                </c:pt>
                <c:pt idx="2309">
                  <c:v>302</c:v>
                </c:pt>
                <c:pt idx="2310">
                  <c:v>301</c:v>
                </c:pt>
                <c:pt idx="2311">
                  <c:v>304</c:v>
                </c:pt>
                <c:pt idx="2312">
                  <c:v>301</c:v>
                </c:pt>
                <c:pt idx="2313">
                  <c:v>302</c:v>
                </c:pt>
                <c:pt idx="2314">
                  <c:v>304</c:v>
                </c:pt>
                <c:pt idx="2315">
                  <c:v>301</c:v>
                </c:pt>
                <c:pt idx="2316">
                  <c:v>303</c:v>
                </c:pt>
                <c:pt idx="2317">
                  <c:v>303</c:v>
                </c:pt>
                <c:pt idx="2318">
                  <c:v>301</c:v>
                </c:pt>
                <c:pt idx="2319">
                  <c:v>304</c:v>
                </c:pt>
                <c:pt idx="2320">
                  <c:v>301</c:v>
                </c:pt>
                <c:pt idx="2321">
                  <c:v>303</c:v>
                </c:pt>
                <c:pt idx="2322">
                  <c:v>303</c:v>
                </c:pt>
                <c:pt idx="2323">
                  <c:v>300</c:v>
                </c:pt>
                <c:pt idx="2324">
                  <c:v>304</c:v>
                </c:pt>
                <c:pt idx="2325">
                  <c:v>302</c:v>
                </c:pt>
                <c:pt idx="2326">
                  <c:v>301</c:v>
                </c:pt>
                <c:pt idx="2327">
                  <c:v>304</c:v>
                </c:pt>
                <c:pt idx="2328">
                  <c:v>301</c:v>
                </c:pt>
                <c:pt idx="2329">
                  <c:v>302</c:v>
                </c:pt>
                <c:pt idx="2330">
                  <c:v>303</c:v>
                </c:pt>
                <c:pt idx="2331">
                  <c:v>301</c:v>
                </c:pt>
                <c:pt idx="2332">
                  <c:v>303</c:v>
                </c:pt>
                <c:pt idx="2333">
                  <c:v>302</c:v>
                </c:pt>
                <c:pt idx="2334">
                  <c:v>302</c:v>
                </c:pt>
                <c:pt idx="2335">
                  <c:v>304</c:v>
                </c:pt>
                <c:pt idx="2336">
                  <c:v>300</c:v>
                </c:pt>
                <c:pt idx="2337">
                  <c:v>303</c:v>
                </c:pt>
                <c:pt idx="2338">
                  <c:v>303</c:v>
                </c:pt>
                <c:pt idx="2339">
                  <c:v>301</c:v>
                </c:pt>
                <c:pt idx="2340">
                  <c:v>304</c:v>
                </c:pt>
                <c:pt idx="2341">
                  <c:v>301</c:v>
                </c:pt>
                <c:pt idx="2342">
                  <c:v>302</c:v>
                </c:pt>
                <c:pt idx="2343">
                  <c:v>304</c:v>
                </c:pt>
                <c:pt idx="2344">
                  <c:v>301</c:v>
                </c:pt>
                <c:pt idx="2345">
                  <c:v>304</c:v>
                </c:pt>
                <c:pt idx="2346">
                  <c:v>303</c:v>
                </c:pt>
                <c:pt idx="2347">
                  <c:v>301</c:v>
                </c:pt>
                <c:pt idx="2348">
                  <c:v>304</c:v>
                </c:pt>
                <c:pt idx="2349">
                  <c:v>300</c:v>
                </c:pt>
                <c:pt idx="2350">
                  <c:v>302</c:v>
                </c:pt>
                <c:pt idx="2351">
                  <c:v>303</c:v>
                </c:pt>
                <c:pt idx="2352">
                  <c:v>299</c:v>
                </c:pt>
                <c:pt idx="2353">
                  <c:v>304</c:v>
                </c:pt>
                <c:pt idx="2354">
                  <c:v>301</c:v>
                </c:pt>
                <c:pt idx="2355">
                  <c:v>301</c:v>
                </c:pt>
                <c:pt idx="2356">
                  <c:v>304</c:v>
                </c:pt>
                <c:pt idx="2357">
                  <c:v>301</c:v>
                </c:pt>
                <c:pt idx="2358">
                  <c:v>303</c:v>
                </c:pt>
                <c:pt idx="2359">
                  <c:v>303</c:v>
                </c:pt>
                <c:pt idx="2360">
                  <c:v>301</c:v>
                </c:pt>
                <c:pt idx="2361">
                  <c:v>303</c:v>
                </c:pt>
                <c:pt idx="2362">
                  <c:v>301</c:v>
                </c:pt>
                <c:pt idx="2363">
                  <c:v>302</c:v>
                </c:pt>
                <c:pt idx="2364">
                  <c:v>303</c:v>
                </c:pt>
                <c:pt idx="2365">
                  <c:v>300</c:v>
                </c:pt>
                <c:pt idx="2366">
                  <c:v>303</c:v>
                </c:pt>
                <c:pt idx="2367">
                  <c:v>302</c:v>
                </c:pt>
                <c:pt idx="2368">
                  <c:v>300</c:v>
                </c:pt>
                <c:pt idx="2369">
                  <c:v>304</c:v>
                </c:pt>
                <c:pt idx="2370">
                  <c:v>300</c:v>
                </c:pt>
                <c:pt idx="2371">
                  <c:v>302</c:v>
                </c:pt>
                <c:pt idx="2372">
                  <c:v>303</c:v>
                </c:pt>
                <c:pt idx="2373">
                  <c:v>300</c:v>
                </c:pt>
                <c:pt idx="2374">
                  <c:v>305</c:v>
                </c:pt>
                <c:pt idx="2375">
                  <c:v>306</c:v>
                </c:pt>
                <c:pt idx="2376">
                  <c:v>308</c:v>
                </c:pt>
                <c:pt idx="2377">
                  <c:v>314</c:v>
                </c:pt>
                <c:pt idx="2378">
                  <c:v>314</c:v>
                </c:pt>
                <c:pt idx="2379">
                  <c:v>317</c:v>
                </c:pt>
                <c:pt idx="2380">
                  <c:v>319</c:v>
                </c:pt>
                <c:pt idx="2381">
                  <c:v>318</c:v>
                </c:pt>
                <c:pt idx="2382">
                  <c:v>322</c:v>
                </c:pt>
                <c:pt idx="2383">
                  <c:v>320</c:v>
                </c:pt>
                <c:pt idx="2384">
                  <c:v>319</c:v>
                </c:pt>
                <c:pt idx="2385">
                  <c:v>322</c:v>
                </c:pt>
                <c:pt idx="2386">
                  <c:v>319</c:v>
                </c:pt>
                <c:pt idx="2387">
                  <c:v>321</c:v>
                </c:pt>
                <c:pt idx="2388">
                  <c:v>322</c:v>
                </c:pt>
                <c:pt idx="2389">
                  <c:v>319</c:v>
                </c:pt>
                <c:pt idx="2390">
                  <c:v>322</c:v>
                </c:pt>
                <c:pt idx="2391">
                  <c:v>320</c:v>
                </c:pt>
                <c:pt idx="2392">
                  <c:v>321</c:v>
                </c:pt>
                <c:pt idx="2393">
                  <c:v>322</c:v>
                </c:pt>
                <c:pt idx="2394">
                  <c:v>319</c:v>
                </c:pt>
                <c:pt idx="2395">
                  <c:v>322</c:v>
                </c:pt>
                <c:pt idx="2396">
                  <c:v>322</c:v>
                </c:pt>
                <c:pt idx="2397">
                  <c:v>318</c:v>
                </c:pt>
                <c:pt idx="2398">
                  <c:v>324</c:v>
                </c:pt>
                <c:pt idx="2399">
                  <c:v>321</c:v>
                </c:pt>
                <c:pt idx="2400">
                  <c:v>321</c:v>
                </c:pt>
                <c:pt idx="2401">
                  <c:v>324</c:v>
                </c:pt>
                <c:pt idx="2402">
                  <c:v>320</c:v>
                </c:pt>
                <c:pt idx="2403">
                  <c:v>324</c:v>
                </c:pt>
                <c:pt idx="2404">
                  <c:v>322</c:v>
                </c:pt>
                <c:pt idx="2405">
                  <c:v>321</c:v>
                </c:pt>
                <c:pt idx="2406">
                  <c:v>324</c:v>
                </c:pt>
                <c:pt idx="2407">
                  <c:v>320</c:v>
                </c:pt>
                <c:pt idx="2408">
                  <c:v>322</c:v>
                </c:pt>
                <c:pt idx="2409">
                  <c:v>323</c:v>
                </c:pt>
                <c:pt idx="2410">
                  <c:v>320</c:v>
                </c:pt>
                <c:pt idx="2411">
                  <c:v>324</c:v>
                </c:pt>
                <c:pt idx="2412">
                  <c:v>322</c:v>
                </c:pt>
                <c:pt idx="2413">
                  <c:v>320</c:v>
                </c:pt>
                <c:pt idx="2414">
                  <c:v>325</c:v>
                </c:pt>
                <c:pt idx="2415">
                  <c:v>320</c:v>
                </c:pt>
                <c:pt idx="2416">
                  <c:v>323</c:v>
                </c:pt>
                <c:pt idx="2417">
                  <c:v>324</c:v>
                </c:pt>
                <c:pt idx="2418">
                  <c:v>320</c:v>
                </c:pt>
                <c:pt idx="2419">
                  <c:v>323</c:v>
                </c:pt>
                <c:pt idx="2420">
                  <c:v>323</c:v>
                </c:pt>
                <c:pt idx="2421">
                  <c:v>322</c:v>
                </c:pt>
                <c:pt idx="2422">
                  <c:v>325</c:v>
                </c:pt>
                <c:pt idx="2423">
                  <c:v>321</c:v>
                </c:pt>
                <c:pt idx="2424">
                  <c:v>324</c:v>
                </c:pt>
                <c:pt idx="2425">
                  <c:v>324</c:v>
                </c:pt>
                <c:pt idx="2426">
                  <c:v>320</c:v>
                </c:pt>
                <c:pt idx="2427">
                  <c:v>324</c:v>
                </c:pt>
                <c:pt idx="2428">
                  <c:v>321</c:v>
                </c:pt>
                <c:pt idx="2429">
                  <c:v>321</c:v>
                </c:pt>
                <c:pt idx="2430">
                  <c:v>324</c:v>
                </c:pt>
                <c:pt idx="2431">
                  <c:v>321</c:v>
                </c:pt>
                <c:pt idx="2432">
                  <c:v>324</c:v>
                </c:pt>
                <c:pt idx="2433">
                  <c:v>324</c:v>
                </c:pt>
                <c:pt idx="2434">
                  <c:v>322</c:v>
                </c:pt>
                <c:pt idx="2435">
                  <c:v>325</c:v>
                </c:pt>
                <c:pt idx="2436">
                  <c:v>323</c:v>
                </c:pt>
                <c:pt idx="2437">
                  <c:v>323</c:v>
                </c:pt>
                <c:pt idx="2438">
                  <c:v>325</c:v>
                </c:pt>
                <c:pt idx="2439">
                  <c:v>321</c:v>
                </c:pt>
                <c:pt idx="2440">
                  <c:v>324</c:v>
                </c:pt>
                <c:pt idx="2441">
                  <c:v>323</c:v>
                </c:pt>
                <c:pt idx="2442">
                  <c:v>322</c:v>
                </c:pt>
                <c:pt idx="2443">
                  <c:v>325</c:v>
                </c:pt>
                <c:pt idx="2444">
                  <c:v>322</c:v>
                </c:pt>
                <c:pt idx="2445">
                  <c:v>323</c:v>
                </c:pt>
                <c:pt idx="2446">
                  <c:v>325</c:v>
                </c:pt>
                <c:pt idx="2447">
                  <c:v>323</c:v>
                </c:pt>
                <c:pt idx="2448">
                  <c:v>325</c:v>
                </c:pt>
                <c:pt idx="2449">
                  <c:v>323</c:v>
                </c:pt>
                <c:pt idx="2450">
                  <c:v>323</c:v>
                </c:pt>
                <c:pt idx="2451">
                  <c:v>326</c:v>
                </c:pt>
                <c:pt idx="2452">
                  <c:v>323</c:v>
                </c:pt>
                <c:pt idx="2453">
                  <c:v>325</c:v>
                </c:pt>
                <c:pt idx="2454">
                  <c:v>326</c:v>
                </c:pt>
                <c:pt idx="2455">
                  <c:v>322</c:v>
                </c:pt>
                <c:pt idx="2456">
                  <c:v>327</c:v>
                </c:pt>
                <c:pt idx="2457">
                  <c:v>323</c:v>
                </c:pt>
                <c:pt idx="2458">
                  <c:v>319</c:v>
                </c:pt>
                <c:pt idx="2459">
                  <c:v>319</c:v>
                </c:pt>
                <c:pt idx="2460">
                  <c:v>312</c:v>
                </c:pt>
                <c:pt idx="2461">
                  <c:v>311</c:v>
                </c:pt>
                <c:pt idx="2462">
                  <c:v>308</c:v>
                </c:pt>
                <c:pt idx="2463">
                  <c:v>304</c:v>
                </c:pt>
                <c:pt idx="2464">
                  <c:v>306</c:v>
                </c:pt>
                <c:pt idx="2465">
                  <c:v>304</c:v>
                </c:pt>
                <c:pt idx="2466">
                  <c:v>304</c:v>
                </c:pt>
                <c:pt idx="2467">
                  <c:v>306</c:v>
                </c:pt>
                <c:pt idx="2468">
                  <c:v>302</c:v>
                </c:pt>
                <c:pt idx="2469">
                  <c:v>305</c:v>
                </c:pt>
                <c:pt idx="2470">
                  <c:v>304</c:v>
                </c:pt>
                <c:pt idx="2471">
                  <c:v>303</c:v>
                </c:pt>
                <c:pt idx="2472">
                  <c:v>306</c:v>
                </c:pt>
                <c:pt idx="2473">
                  <c:v>303</c:v>
                </c:pt>
                <c:pt idx="2474">
                  <c:v>303</c:v>
                </c:pt>
                <c:pt idx="2475">
                  <c:v>305</c:v>
                </c:pt>
                <c:pt idx="2476">
                  <c:v>300</c:v>
                </c:pt>
                <c:pt idx="2477">
                  <c:v>302</c:v>
                </c:pt>
                <c:pt idx="2478">
                  <c:v>301</c:v>
                </c:pt>
                <c:pt idx="2479">
                  <c:v>299</c:v>
                </c:pt>
                <c:pt idx="2480">
                  <c:v>302</c:v>
                </c:pt>
                <c:pt idx="2481">
                  <c:v>298</c:v>
                </c:pt>
                <c:pt idx="2482">
                  <c:v>300</c:v>
                </c:pt>
                <c:pt idx="2483">
                  <c:v>299</c:v>
                </c:pt>
                <c:pt idx="2484">
                  <c:v>297</c:v>
                </c:pt>
                <c:pt idx="2485">
                  <c:v>299</c:v>
                </c:pt>
                <c:pt idx="2486">
                  <c:v>298</c:v>
                </c:pt>
                <c:pt idx="2487">
                  <c:v>297</c:v>
                </c:pt>
                <c:pt idx="2488">
                  <c:v>300</c:v>
                </c:pt>
                <c:pt idx="2489">
                  <c:v>297</c:v>
                </c:pt>
                <c:pt idx="2490">
                  <c:v>299</c:v>
                </c:pt>
                <c:pt idx="2491">
                  <c:v>298</c:v>
                </c:pt>
                <c:pt idx="2492">
                  <c:v>296</c:v>
                </c:pt>
                <c:pt idx="2493">
                  <c:v>299</c:v>
                </c:pt>
                <c:pt idx="2494">
                  <c:v>296</c:v>
                </c:pt>
                <c:pt idx="2495">
                  <c:v>297</c:v>
                </c:pt>
                <c:pt idx="2496">
                  <c:v>298</c:v>
                </c:pt>
                <c:pt idx="2497">
                  <c:v>295</c:v>
                </c:pt>
                <c:pt idx="2498">
                  <c:v>297</c:v>
                </c:pt>
                <c:pt idx="2499">
                  <c:v>297</c:v>
                </c:pt>
                <c:pt idx="2500">
                  <c:v>296</c:v>
                </c:pt>
                <c:pt idx="2501">
                  <c:v>299</c:v>
                </c:pt>
                <c:pt idx="2502">
                  <c:v>296</c:v>
                </c:pt>
                <c:pt idx="2503">
                  <c:v>297</c:v>
                </c:pt>
                <c:pt idx="2504">
                  <c:v>300</c:v>
                </c:pt>
                <c:pt idx="2505">
                  <c:v>296</c:v>
                </c:pt>
                <c:pt idx="2506">
                  <c:v>299</c:v>
                </c:pt>
                <c:pt idx="2507">
                  <c:v>297</c:v>
                </c:pt>
                <c:pt idx="2508">
                  <c:v>296</c:v>
                </c:pt>
                <c:pt idx="2509">
                  <c:v>299</c:v>
                </c:pt>
                <c:pt idx="2510">
                  <c:v>296</c:v>
                </c:pt>
                <c:pt idx="2511">
                  <c:v>299</c:v>
                </c:pt>
                <c:pt idx="2512">
                  <c:v>298</c:v>
                </c:pt>
                <c:pt idx="2513">
                  <c:v>295</c:v>
                </c:pt>
                <c:pt idx="2514">
                  <c:v>298</c:v>
                </c:pt>
                <c:pt idx="2515">
                  <c:v>297</c:v>
                </c:pt>
                <c:pt idx="2516">
                  <c:v>295</c:v>
                </c:pt>
                <c:pt idx="2517">
                  <c:v>299</c:v>
                </c:pt>
                <c:pt idx="2518">
                  <c:v>295</c:v>
                </c:pt>
                <c:pt idx="2519">
                  <c:v>297</c:v>
                </c:pt>
                <c:pt idx="2520">
                  <c:v>297</c:v>
                </c:pt>
                <c:pt idx="2521">
                  <c:v>295</c:v>
                </c:pt>
                <c:pt idx="2522">
                  <c:v>297</c:v>
                </c:pt>
                <c:pt idx="2523">
                  <c:v>294</c:v>
                </c:pt>
                <c:pt idx="2524">
                  <c:v>295</c:v>
                </c:pt>
                <c:pt idx="2525">
                  <c:v>296</c:v>
                </c:pt>
                <c:pt idx="2526">
                  <c:v>294</c:v>
                </c:pt>
                <c:pt idx="2527">
                  <c:v>296</c:v>
                </c:pt>
                <c:pt idx="2528">
                  <c:v>295</c:v>
                </c:pt>
                <c:pt idx="2529">
                  <c:v>293</c:v>
                </c:pt>
                <c:pt idx="2530">
                  <c:v>296</c:v>
                </c:pt>
                <c:pt idx="2531">
                  <c:v>293</c:v>
                </c:pt>
                <c:pt idx="2532">
                  <c:v>293</c:v>
                </c:pt>
                <c:pt idx="2533">
                  <c:v>296</c:v>
                </c:pt>
                <c:pt idx="2534">
                  <c:v>292</c:v>
                </c:pt>
                <c:pt idx="2535">
                  <c:v>294</c:v>
                </c:pt>
                <c:pt idx="2536">
                  <c:v>295</c:v>
                </c:pt>
                <c:pt idx="2537">
                  <c:v>293</c:v>
                </c:pt>
                <c:pt idx="2538">
                  <c:v>296</c:v>
                </c:pt>
                <c:pt idx="2539">
                  <c:v>293</c:v>
                </c:pt>
                <c:pt idx="2540">
                  <c:v>295</c:v>
                </c:pt>
                <c:pt idx="2541">
                  <c:v>296</c:v>
                </c:pt>
                <c:pt idx="2542">
                  <c:v>293</c:v>
                </c:pt>
                <c:pt idx="2543">
                  <c:v>297</c:v>
                </c:pt>
                <c:pt idx="2544">
                  <c:v>294</c:v>
                </c:pt>
                <c:pt idx="2545">
                  <c:v>293</c:v>
                </c:pt>
                <c:pt idx="2546">
                  <c:v>297</c:v>
                </c:pt>
                <c:pt idx="2547">
                  <c:v>294</c:v>
                </c:pt>
                <c:pt idx="2548">
                  <c:v>295</c:v>
                </c:pt>
                <c:pt idx="2549">
                  <c:v>296</c:v>
                </c:pt>
                <c:pt idx="2550">
                  <c:v>294</c:v>
                </c:pt>
                <c:pt idx="2551">
                  <c:v>297</c:v>
                </c:pt>
                <c:pt idx="2552">
                  <c:v>295</c:v>
                </c:pt>
                <c:pt idx="2553">
                  <c:v>295</c:v>
                </c:pt>
                <c:pt idx="2554">
                  <c:v>298</c:v>
                </c:pt>
                <c:pt idx="2555">
                  <c:v>294</c:v>
                </c:pt>
                <c:pt idx="2556">
                  <c:v>297</c:v>
                </c:pt>
                <c:pt idx="2557">
                  <c:v>297</c:v>
                </c:pt>
                <c:pt idx="2558">
                  <c:v>295</c:v>
                </c:pt>
                <c:pt idx="2559">
                  <c:v>299</c:v>
                </c:pt>
                <c:pt idx="2560">
                  <c:v>296</c:v>
                </c:pt>
                <c:pt idx="2561">
                  <c:v>296</c:v>
                </c:pt>
                <c:pt idx="2562">
                  <c:v>299</c:v>
                </c:pt>
                <c:pt idx="2563">
                  <c:v>295</c:v>
                </c:pt>
                <c:pt idx="2564">
                  <c:v>298</c:v>
                </c:pt>
                <c:pt idx="2565">
                  <c:v>299</c:v>
                </c:pt>
                <c:pt idx="2566">
                  <c:v>295</c:v>
                </c:pt>
                <c:pt idx="2567">
                  <c:v>299</c:v>
                </c:pt>
                <c:pt idx="2568">
                  <c:v>297</c:v>
                </c:pt>
                <c:pt idx="2569">
                  <c:v>298</c:v>
                </c:pt>
                <c:pt idx="2570">
                  <c:v>299</c:v>
                </c:pt>
                <c:pt idx="2571">
                  <c:v>296</c:v>
                </c:pt>
                <c:pt idx="2572">
                  <c:v>300</c:v>
                </c:pt>
                <c:pt idx="2573">
                  <c:v>299</c:v>
                </c:pt>
                <c:pt idx="2574">
                  <c:v>297</c:v>
                </c:pt>
                <c:pt idx="2575">
                  <c:v>301</c:v>
                </c:pt>
                <c:pt idx="2576">
                  <c:v>297</c:v>
                </c:pt>
                <c:pt idx="2577">
                  <c:v>298</c:v>
                </c:pt>
                <c:pt idx="2578">
                  <c:v>300</c:v>
                </c:pt>
                <c:pt idx="2579">
                  <c:v>297</c:v>
                </c:pt>
                <c:pt idx="2580">
                  <c:v>300</c:v>
                </c:pt>
                <c:pt idx="2581">
                  <c:v>298</c:v>
                </c:pt>
                <c:pt idx="2582">
                  <c:v>297</c:v>
                </c:pt>
                <c:pt idx="2583">
                  <c:v>299</c:v>
                </c:pt>
                <c:pt idx="2584">
                  <c:v>296</c:v>
                </c:pt>
                <c:pt idx="2585">
                  <c:v>300</c:v>
                </c:pt>
                <c:pt idx="2586">
                  <c:v>299</c:v>
                </c:pt>
                <c:pt idx="2587">
                  <c:v>296</c:v>
                </c:pt>
                <c:pt idx="2588">
                  <c:v>299</c:v>
                </c:pt>
                <c:pt idx="2589">
                  <c:v>298</c:v>
                </c:pt>
                <c:pt idx="2590">
                  <c:v>298</c:v>
                </c:pt>
                <c:pt idx="2591">
                  <c:v>300</c:v>
                </c:pt>
                <c:pt idx="2592">
                  <c:v>296</c:v>
                </c:pt>
                <c:pt idx="2593">
                  <c:v>298</c:v>
                </c:pt>
                <c:pt idx="2594">
                  <c:v>299</c:v>
                </c:pt>
                <c:pt idx="2595">
                  <c:v>296</c:v>
                </c:pt>
                <c:pt idx="2596">
                  <c:v>300</c:v>
                </c:pt>
                <c:pt idx="2597">
                  <c:v>297</c:v>
                </c:pt>
                <c:pt idx="2598">
                  <c:v>297</c:v>
                </c:pt>
                <c:pt idx="2599">
                  <c:v>299</c:v>
                </c:pt>
                <c:pt idx="2600">
                  <c:v>296</c:v>
                </c:pt>
                <c:pt idx="2601">
                  <c:v>299</c:v>
                </c:pt>
                <c:pt idx="2602">
                  <c:v>297</c:v>
                </c:pt>
                <c:pt idx="2603">
                  <c:v>297</c:v>
                </c:pt>
                <c:pt idx="2604">
                  <c:v>299</c:v>
                </c:pt>
                <c:pt idx="2605">
                  <c:v>297</c:v>
                </c:pt>
                <c:pt idx="2606">
                  <c:v>297</c:v>
                </c:pt>
                <c:pt idx="2607">
                  <c:v>300</c:v>
                </c:pt>
                <c:pt idx="2608">
                  <c:v>297</c:v>
                </c:pt>
                <c:pt idx="2609">
                  <c:v>299</c:v>
                </c:pt>
                <c:pt idx="2610">
                  <c:v>297</c:v>
                </c:pt>
                <c:pt idx="2611">
                  <c:v>297</c:v>
                </c:pt>
                <c:pt idx="2612">
                  <c:v>301</c:v>
                </c:pt>
                <c:pt idx="2613">
                  <c:v>297</c:v>
                </c:pt>
                <c:pt idx="2614">
                  <c:v>300</c:v>
                </c:pt>
                <c:pt idx="2615">
                  <c:v>300</c:v>
                </c:pt>
                <c:pt idx="2616">
                  <c:v>298</c:v>
                </c:pt>
                <c:pt idx="2617">
                  <c:v>302</c:v>
                </c:pt>
                <c:pt idx="2618">
                  <c:v>299</c:v>
                </c:pt>
                <c:pt idx="2619">
                  <c:v>299</c:v>
                </c:pt>
                <c:pt idx="2620">
                  <c:v>301</c:v>
                </c:pt>
                <c:pt idx="2621">
                  <c:v>297</c:v>
                </c:pt>
                <c:pt idx="2622">
                  <c:v>300</c:v>
                </c:pt>
                <c:pt idx="2623">
                  <c:v>300</c:v>
                </c:pt>
                <c:pt idx="2624">
                  <c:v>298</c:v>
                </c:pt>
                <c:pt idx="2625">
                  <c:v>301</c:v>
                </c:pt>
                <c:pt idx="2626">
                  <c:v>298</c:v>
                </c:pt>
                <c:pt idx="2627">
                  <c:v>299</c:v>
                </c:pt>
                <c:pt idx="2628">
                  <c:v>301</c:v>
                </c:pt>
                <c:pt idx="2629">
                  <c:v>298</c:v>
                </c:pt>
                <c:pt idx="2630">
                  <c:v>301</c:v>
                </c:pt>
                <c:pt idx="2631">
                  <c:v>299</c:v>
                </c:pt>
                <c:pt idx="2632">
                  <c:v>298</c:v>
                </c:pt>
                <c:pt idx="2633">
                  <c:v>302</c:v>
                </c:pt>
                <c:pt idx="2634">
                  <c:v>298</c:v>
                </c:pt>
                <c:pt idx="2635">
                  <c:v>299</c:v>
                </c:pt>
                <c:pt idx="2636">
                  <c:v>301</c:v>
                </c:pt>
                <c:pt idx="2637">
                  <c:v>297</c:v>
                </c:pt>
                <c:pt idx="2638">
                  <c:v>300</c:v>
                </c:pt>
                <c:pt idx="2639">
                  <c:v>298</c:v>
                </c:pt>
                <c:pt idx="2640">
                  <c:v>298</c:v>
                </c:pt>
                <c:pt idx="2641">
                  <c:v>300</c:v>
                </c:pt>
                <c:pt idx="2642">
                  <c:v>297</c:v>
                </c:pt>
                <c:pt idx="2643">
                  <c:v>299</c:v>
                </c:pt>
                <c:pt idx="2644">
                  <c:v>300</c:v>
                </c:pt>
                <c:pt idx="2645">
                  <c:v>297</c:v>
                </c:pt>
                <c:pt idx="2646">
                  <c:v>301</c:v>
                </c:pt>
                <c:pt idx="2647">
                  <c:v>298</c:v>
                </c:pt>
                <c:pt idx="2648">
                  <c:v>298</c:v>
                </c:pt>
                <c:pt idx="2649">
                  <c:v>301</c:v>
                </c:pt>
                <c:pt idx="2650">
                  <c:v>297</c:v>
                </c:pt>
                <c:pt idx="2651">
                  <c:v>299</c:v>
                </c:pt>
                <c:pt idx="2652">
                  <c:v>298</c:v>
                </c:pt>
                <c:pt idx="2653">
                  <c:v>296</c:v>
                </c:pt>
                <c:pt idx="2654">
                  <c:v>299</c:v>
                </c:pt>
                <c:pt idx="2655">
                  <c:v>297</c:v>
                </c:pt>
                <c:pt idx="2656">
                  <c:v>297</c:v>
                </c:pt>
                <c:pt idx="2657">
                  <c:v>299</c:v>
                </c:pt>
                <c:pt idx="2658">
                  <c:v>296</c:v>
                </c:pt>
                <c:pt idx="2659">
                  <c:v>299</c:v>
                </c:pt>
                <c:pt idx="2660">
                  <c:v>298</c:v>
                </c:pt>
                <c:pt idx="2661">
                  <c:v>296</c:v>
                </c:pt>
                <c:pt idx="2662">
                  <c:v>301</c:v>
                </c:pt>
                <c:pt idx="2663">
                  <c:v>297</c:v>
                </c:pt>
                <c:pt idx="2664">
                  <c:v>298</c:v>
                </c:pt>
                <c:pt idx="2665">
                  <c:v>300</c:v>
                </c:pt>
                <c:pt idx="2666">
                  <c:v>297</c:v>
                </c:pt>
                <c:pt idx="2667">
                  <c:v>300</c:v>
                </c:pt>
                <c:pt idx="2668">
                  <c:v>299</c:v>
                </c:pt>
                <c:pt idx="2669">
                  <c:v>298</c:v>
                </c:pt>
                <c:pt idx="2670">
                  <c:v>301</c:v>
                </c:pt>
                <c:pt idx="2671">
                  <c:v>297</c:v>
                </c:pt>
                <c:pt idx="2672">
                  <c:v>300</c:v>
                </c:pt>
                <c:pt idx="2673">
                  <c:v>300</c:v>
                </c:pt>
                <c:pt idx="2674">
                  <c:v>297</c:v>
                </c:pt>
                <c:pt idx="2675">
                  <c:v>301</c:v>
                </c:pt>
                <c:pt idx="2676">
                  <c:v>298</c:v>
                </c:pt>
                <c:pt idx="2677">
                  <c:v>298</c:v>
                </c:pt>
                <c:pt idx="2678">
                  <c:v>301</c:v>
                </c:pt>
                <c:pt idx="2679">
                  <c:v>297</c:v>
                </c:pt>
                <c:pt idx="2680">
                  <c:v>299</c:v>
                </c:pt>
                <c:pt idx="2681">
                  <c:v>301</c:v>
                </c:pt>
                <c:pt idx="2682">
                  <c:v>297</c:v>
                </c:pt>
                <c:pt idx="2683">
                  <c:v>302</c:v>
                </c:pt>
                <c:pt idx="2684">
                  <c:v>300</c:v>
                </c:pt>
                <c:pt idx="2685">
                  <c:v>299</c:v>
                </c:pt>
                <c:pt idx="2686">
                  <c:v>301</c:v>
                </c:pt>
                <c:pt idx="2687">
                  <c:v>298</c:v>
                </c:pt>
                <c:pt idx="2688">
                  <c:v>301</c:v>
                </c:pt>
                <c:pt idx="2689">
                  <c:v>300</c:v>
                </c:pt>
                <c:pt idx="2690">
                  <c:v>298</c:v>
                </c:pt>
                <c:pt idx="2691">
                  <c:v>302</c:v>
                </c:pt>
                <c:pt idx="2692">
                  <c:v>297</c:v>
                </c:pt>
                <c:pt idx="2693">
                  <c:v>298</c:v>
                </c:pt>
                <c:pt idx="2694">
                  <c:v>301</c:v>
                </c:pt>
                <c:pt idx="2695">
                  <c:v>297</c:v>
                </c:pt>
                <c:pt idx="2696">
                  <c:v>300</c:v>
                </c:pt>
                <c:pt idx="2697">
                  <c:v>300</c:v>
                </c:pt>
                <c:pt idx="2698">
                  <c:v>298</c:v>
                </c:pt>
                <c:pt idx="2699">
                  <c:v>303</c:v>
                </c:pt>
                <c:pt idx="2700">
                  <c:v>302</c:v>
                </c:pt>
                <c:pt idx="2701">
                  <c:v>307</c:v>
                </c:pt>
                <c:pt idx="2702">
                  <c:v>311</c:v>
                </c:pt>
                <c:pt idx="2703">
                  <c:v>310</c:v>
                </c:pt>
                <c:pt idx="2704">
                  <c:v>316</c:v>
                </c:pt>
                <c:pt idx="2705">
                  <c:v>317</c:v>
                </c:pt>
                <c:pt idx="2706">
                  <c:v>317</c:v>
                </c:pt>
                <c:pt idx="2707">
                  <c:v>321</c:v>
                </c:pt>
                <c:pt idx="2708">
                  <c:v>318</c:v>
                </c:pt>
                <c:pt idx="2709">
                  <c:v>319</c:v>
                </c:pt>
                <c:pt idx="2710">
                  <c:v>321</c:v>
                </c:pt>
                <c:pt idx="2711">
                  <c:v>318</c:v>
                </c:pt>
                <c:pt idx="2712">
                  <c:v>322</c:v>
                </c:pt>
                <c:pt idx="2713">
                  <c:v>319</c:v>
                </c:pt>
                <c:pt idx="2714">
                  <c:v>320</c:v>
                </c:pt>
                <c:pt idx="2715">
                  <c:v>321</c:v>
                </c:pt>
                <c:pt idx="2716">
                  <c:v>319</c:v>
                </c:pt>
                <c:pt idx="2717">
                  <c:v>320</c:v>
                </c:pt>
                <c:pt idx="2718">
                  <c:v>320</c:v>
                </c:pt>
                <c:pt idx="2719">
                  <c:v>318</c:v>
                </c:pt>
                <c:pt idx="2720">
                  <c:v>322</c:v>
                </c:pt>
                <c:pt idx="2721">
                  <c:v>319</c:v>
                </c:pt>
                <c:pt idx="2722">
                  <c:v>319</c:v>
                </c:pt>
                <c:pt idx="2723">
                  <c:v>322</c:v>
                </c:pt>
                <c:pt idx="2724">
                  <c:v>318</c:v>
                </c:pt>
                <c:pt idx="2725">
                  <c:v>321</c:v>
                </c:pt>
                <c:pt idx="2726">
                  <c:v>320</c:v>
                </c:pt>
                <c:pt idx="2727">
                  <c:v>319</c:v>
                </c:pt>
                <c:pt idx="2728">
                  <c:v>321</c:v>
                </c:pt>
                <c:pt idx="2729">
                  <c:v>318</c:v>
                </c:pt>
                <c:pt idx="2730">
                  <c:v>319</c:v>
                </c:pt>
                <c:pt idx="2731">
                  <c:v>321</c:v>
                </c:pt>
                <c:pt idx="2732">
                  <c:v>318</c:v>
                </c:pt>
                <c:pt idx="2733">
                  <c:v>322</c:v>
                </c:pt>
                <c:pt idx="2734">
                  <c:v>321</c:v>
                </c:pt>
                <c:pt idx="2735">
                  <c:v>320</c:v>
                </c:pt>
                <c:pt idx="2736">
                  <c:v>323</c:v>
                </c:pt>
                <c:pt idx="2737">
                  <c:v>319</c:v>
                </c:pt>
                <c:pt idx="2738">
                  <c:v>320</c:v>
                </c:pt>
                <c:pt idx="2739">
                  <c:v>321</c:v>
                </c:pt>
                <c:pt idx="2740">
                  <c:v>318</c:v>
                </c:pt>
                <c:pt idx="2741">
                  <c:v>320</c:v>
                </c:pt>
                <c:pt idx="2742">
                  <c:v>316</c:v>
                </c:pt>
                <c:pt idx="2743">
                  <c:v>312</c:v>
                </c:pt>
                <c:pt idx="2744">
                  <c:v>312</c:v>
                </c:pt>
                <c:pt idx="2745">
                  <c:v>306</c:v>
                </c:pt>
                <c:pt idx="2746">
                  <c:v>306</c:v>
                </c:pt>
                <c:pt idx="2747">
                  <c:v>303</c:v>
                </c:pt>
                <c:pt idx="2748">
                  <c:v>300</c:v>
                </c:pt>
                <c:pt idx="2749">
                  <c:v>303</c:v>
                </c:pt>
                <c:pt idx="2750">
                  <c:v>299</c:v>
                </c:pt>
                <c:pt idx="2751">
                  <c:v>300</c:v>
                </c:pt>
                <c:pt idx="2752">
                  <c:v>303</c:v>
                </c:pt>
                <c:pt idx="2753">
                  <c:v>300</c:v>
                </c:pt>
                <c:pt idx="2754">
                  <c:v>302</c:v>
                </c:pt>
                <c:pt idx="2755">
                  <c:v>302</c:v>
                </c:pt>
                <c:pt idx="2756">
                  <c:v>300</c:v>
                </c:pt>
                <c:pt idx="2757">
                  <c:v>302</c:v>
                </c:pt>
                <c:pt idx="2758">
                  <c:v>298</c:v>
                </c:pt>
                <c:pt idx="2759">
                  <c:v>300</c:v>
                </c:pt>
                <c:pt idx="2760">
                  <c:v>300</c:v>
                </c:pt>
                <c:pt idx="2761">
                  <c:v>295</c:v>
                </c:pt>
                <c:pt idx="2762">
                  <c:v>299</c:v>
                </c:pt>
                <c:pt idx="2763">
                  <c:v>298</c:v>
                </c:pt>
                <c:pt idx="2764">
                  <c:v>297</c:v>
                </c:pt>
                <c:pt idx="2765">
                  <c:v>299</c:v>
                </c:pt>
                <c:pt idx="2766">
                  <c:v>297</c:v>
                </c:pt>
                <c:pt idx="2767">
                  <c:v>297</c:v>
                </c:pt>
                <c:pt idx="2768">
                  <c:v>299</c:v>
                </c:pt>
                <c:pt idx="2769">
                  <c:v>296</c:v>
                </c:pt>
                <c:pt idx="2770">
                  <c:v>300</c:v>
                </c:pt>
                <c:pt idx="2771">
                  <c:v>297</c:v>
                </c:pt>
                <c:pt idx="2772">
                  <c:v>297</c:v>
                </c:pt>
                <c:pt idx="2773">
                  <c:v>299</c:v>
                </c:pt>
                <c:pt idx="2774">
                  <c:v>295</c:v>
                </c:pt>
                <c:pt idx="2775">
                  <c:v>298</c:v>
                </c:pt>
                <c:pt idx="2776">
                  <c:v>298</c:v>
                </c:pt>
                <c:pt idx="2777">
                  <c:v>294</c:v>
                </c:pt>
                <c:pt idx="2778">
                  <c:v>298</c:v>
                </c:pt>
                <c:pt idx="2779">
                  <c:v>294</c:v>
                </c:pt>
                <c:pt idx="2780">
                  <c:v>294</c:v>
                </c:pt>
                <c:pt idx="2781">
                  <c:v>296</c:v>
                </c:pt>
                <c:pt idx="2782">
                  <c:v>292</c:v>
                </c:pt>
                <c:pt idx="2783">
                  <c:v>294</c:v>
                </c:pt>
                <c:pt idx="2784">
                  <c:v>294</c:v>
                </c:pt>
                <c:pt idx="2785">
                  <c:v>292</c:v>
                </c:pt>
                <c:pt idx="2786">
                  <c:v>294</c:v>
                </c:pt>
                <c:pt idx="2787">
                  <c:v>292</c:v>
                </c:pt>
                <c:pt idx="2788">
                  <c:v>293</c:v>
                </c:pt>
                <c:pt idx="2789">
                  <c:v>294</c:v>
                </c:pt>
                <c:pt idx="2790">
                  <c:v>291</c:v>
                </c:pt>
                <c:pt idx="2791">
                  <c:v>294</c:v>
                </c:pt>
                <c:pt idx="2792">
                  <c:v>293</c:v>
                </c:pt>
                <c:pt idx="2793">
                  <c:v>291</c:v>
                </c:pt>
                <c:pt idx="2794">
                  <c:v>295</c:v>
                </c:pt>
                <c:pt idx="2795">
                  <c:v>291</c:v>
                </c:pt>
                <c:pt idx="2796">
                  <c:v>292</c:v>
                </c:pt>
                <c:pt idx="2797">
                  <c:v>294</c:v>
                </c:pt>
                <c:pt idx="2798">
                  <c:v>291</c:v>
                </c:pt>
                <c:pt idx="2799">
                  <c:v>295</c:v>
                </c:pt>
                <c:pt idx="2800">
                  <c:v>292</c:v>
                </c:pt>
                <c:pt idx="2801">
                  <c:v>292</c:v>
                </c:pt>
                <c:pt idx="2802">
                  <c:v>294</c:v>
                </c:pt>
                <c:pt idx="2803">
                  <c:v>291</c:v>
                </c:pt>
                <c:pt idx="2804">
                  <c:v>294</c:v>
                </c:pt>
                <c:pt idx="2805">
                  <c:v>293</c:v>
                </c:pt>
                <c:pt idx="2806">
                  <c:v>291</c:v>
                </c:pt>
                <c:pt idx="2807">
                  <c:v>295</c:v>
                </c:pt>
                <c:pt idx="2808">
                  <c:v>292</c:v>
                </c:pt>
                <c:pt idx="2809">
                  <c:v>292</c:v>
                </c:pt>
                <c:pt idx="2810">
                  <c:v>294</c:v>
                </c:pt>
                <c:pt idx="2811">
                  <c:v>291</c:v>
                </c:pt>
                <c:pt idx="2812">
                  <c:v>293</c:v>
                </c:pt>
                <c:pt idx="2813">
                  <c:v>294</c:v>
                </c:pt>
                <c:pt idx="2814">
                  <c:v>291</c:v>
                </c:pt>
                <c:pt idx="2815">
                  <c:v>294</c:v>
                </c:pt>
                <c:pt idx="2816">
                  <c:v>291</c:v>
                </c:pt>
                <c:pt idx="2817">
                  <c:v>292</c:v>
                </c:pt>
                <c:pt idx="2818">
                  <c:v>294</c:v>
                </c:pt>
                <c:pt idx="2819">
                  <c:v>290</c:v>
                </c:pt>
                <c:pt idx="2820">
                  <c:v>293</c:v>
                </c:pt>
                <c:pt idx="2821">
                  <c:v>292</c:v>
                </c:pt>
                <c:pt idx="2822">
                  <c:v>290</c:v>
                </c:pt>
                <c:pt idx="2823">
                  <c:v>294</c:v>
                </c:pt>
                <c:pt idx="2824">
                  <c:v>290</c:v>
                </c:pt>
                <c:pt idx="2825">
                  <c:v>291</c:v>
                </c:pt>
                <c:pt idx="2826">
                  <c:v>292</c:v>
                </c:pt>
                <c:pt idx="2827">
                  <c:v>290</c:v>
                </c:pt>
                <c:pt idx="2828">
                  <c:v>293</c:v>
                </c:pt>
                <c:pt idx="2829">
                  <c:v>290</c:v>
                </c:pt>
                <c:pt idx="2830">
                  <c:v>290</c:v>
                </c:pt>
                <c:pt idx="2831">
                  <c:v>292</c:v>
                </c:pt>
                <c:pt idx="2832">
                  <c:v>290</c:v>
                </c:pt>
                <c:pt idx="2833">
                  <c:v>292</c:v>
                </c:pt>
                <c:pt idx="2834">
                  <c:v>293</c:v>
                </c:pt>
                <c:pt idx="2835">
                  <c:v>289</c:v>
                </c:pt>
                <c:pt idx="2836">
                  <c:v>293</c:v>
                </c:pt>
                <c:pt idx="2837">
                  <c:v>291</c:v>
                </c:pt>
                <c:pt idx="2838">
                  <c:v>291</c:v>
                </c:pt>
                <c:pt idx="2839">
                  <c:v>295</c:v>
                </c:pt>
                <c:pt idx="2840">
                  <c:v>291</c:v>
                </c:pt>
                <c:pt idx="2841">
                  <c:v>293</c:v>
                </c:pt>
                <c:pt idx="2842">
                  <c:v>293</c:v>
                </c:pt>
                <c:pt idx="2843">
                  <c:v>291</c:v>
                </c:pt>
                <c:pt idx="2844">
                  <c:v>293</c:v>
                </c:pt>
                <c:pt idx="2845">
                  <c:v>291</c:v>
                </c:pt>
                <c:pt idx="2846">
                  <c:v>292</c:v>
                </c:pt>
                <c:pt idx="2847">
                  <c:v>293</c:v>
                </c:pt>
                <c:pt idx="2848">
                  <c:v>290</c:v>
                </c:pt>
                <c:pt idx="2849">
                  <c:v>294</c:v>
                </c:pt>
                <c:pt idx="2850">
                  <c:v>292</c:v>
                </c:pt>
                <c:pt idx="2851">
                  <c:v>291</c:v>
                </c:pt>
                <c:pt idx="2852">
                  <c:v>294</c:v>
                </c:pt>
                <c:pt idx="2853">
                  <c:v>291</c:v>
                </c:pt>
                <c:pt idx="2854">
                  <c:v>292</c:v>
                </c:pt>
                <c:pt idx="2855">
                  <c:v>294</c:v>
                </c:pt>
                <c:pt idx="2856">
                  <c:v>292</c:v>
                </c:pt>
                <c:pt idx="2857">
                  <c:v>293</c:v>
                </c:pt>
                <c:pt idx="2858">
                  <c:v>292</c:v>
                </c:pt>
                <c:pt idx="2859">
                  <c:v>291</c:v>
                </c:pt>
                <c:pt idx="2860">
                  <c:v>294</c:v>
                </c:pt>
                <c:pt idx="2861">
                  <c:v>291</c:v>
                </c:pt>
                <c:pt idx="2862">
                  <c:v>292</c:v>
                </c:pt>
                <c:pt idx="2863">
                  <c:v>293</c:v>
                </c:pt>
                <c:pt idx="2864">
                  <c:v>290</c:v>
                </c:pt>
                <c:pt idx="2865">
                  <c:v>294</c:v>
                </c:pt>
                <c:pt idx="2866">
                  <c:v>291</c:v>
                </c:pt>
                <c:pt idx="2867">
                  <c:v>292</c:v>
                </c:pt>
                <c:pt idx="2868">
                  <c:v>294</c:v>
                </c:pt>
                <c:pt idx="2869">
                  <c:v>290</c:v>
                </c:pt>
                <c:pt idx="2870">
                  <c:v>293</c:v>
                </c:pt>
                <c:pt idx="2871">
                  <c:v>293</c:v>
                </c:pt>
                <c:pt idx="2872">
                  <c:v>291</c:v>
                </c:pt>
                <c:pt idx="2873">
                  <c:v>294</c:v>
                </c:pt>
                <c:pt idx="2874">
                  <c:v>291</c:v>
                </c:pt>
                <c:pt idx="2875">
                  <c:v>293</c:v>
                </c:pt>
                <c:pt idx="2876">
                  <c:v>295</c:v>
                </c:pt>
                <c:pt idx="2877">
                  <c:v>293</c:v>
                </c:pt>
                <c:pt idx="2878">
                  <c:v>298</c:v>
                </c:pt>
                <c:pt idx="2879">
                  <c:v>298</c:v>
                </c:pt>
                <c:pt idx="2880">
                  <c:v>299</c:v>
                </c:pt>
                <c:pt idx="2881">
                  <c:v>305</c:v>
                </c:pt>
                <c:pt idx="2882">
                  <c:v>304</c:v>
                </c:pt>
                <c:pt idx="2883">
                  <c:v>308</c:v>
                </c:pt>
                <c:pt idx="2884">
                  <c:v>313</c:v>
                </c:pt>
                <c:pt idx="2885">
                  <c:v>311</c:v>
                </c:pt>
                <c:pt idx="2886">
                  <c:v>316</c:v>
                </c:pt>
                <c:pt idx="2887">
                  <c:v>316</c:v>
                </c:pt>
                <c:pt idx="2888">
                  <c:v>316</c:v>
                </c:pt>
                <c:pt idx="2889">
                  <c:v>321</c:v>
                </c:pt>
                <c:pt idx="2890">
                  <c:v>318</c:v>
                </c:pt>
                <c:pt idx="2891">
                  <c:v>322</c:v>
                </c:pt>
                <c:pt idx="2892">
                  <c:v>321</c:v>
                </c:pt>
                <c:pt idx="2893">
                  <c:v>319</c:v>
                </c:pt>
                <c:pt idx="2894">
                  <c:v>323</c:v>
                </c:pt>
                <c:pt idx="2895">
                  <c:v>320</c:v>
                </c:pt>
                <c:pt idx="2896">
                  <c:v>319</c:v>
                </c:pt>
                <c:pt idx="2897">
                  <c:v>322</c:v>
                </c:pt>
                <c:pt idx="2898">
                  <c:v>319</c:v>
                </c:pt>
                <c:pt idx="2899">
                  <c:v>321</c:v>
                </c:pt>
                <c:pt idx="2900">
                  <c:v>322</c:v>
                </c:pt>
                <c:pt idx="2901">
                  <c:v>319</c:v>
                </c:pt>
                <c:pt idx="2902">
                  <c:v>322</c:v>
                </c:pt>
                <c:pt idx="2903">
                  <c:v>320</c:v>
                </c:pt>
                <c:pt idx="2904">
                  <c:v>322</c:v>
                </c:pt>
                <c:pt idx="2905">
                  <c:v>323</c:v>
                </c:pt>
                <c:pt idx="2906">
                  <c:v>320</c:v>
                </c:pt>
                <c:pt idx="2907">
                  <c:v>324</c:v>
                </c:pt>
                <c:pt idx="2908">
                  <c:v>322</c:v>
                </c:pt>
                <c:pt idx="2909">
                  <c:v>320</c:v>
                </c:pt>
                <c:pt idx="2910">
                  <c:v>325</c:v>
                </c:pt>
                <c:pt idx="2911">
                  <c:v>320</c:v>
                </c:pt>
                <c:pt idx="2912">
                  <c:v>321</c:v>
                </c:pt>
                <c:pt idx="2913">
                  <c:v>323</c:v>
                </c:pt>
                <c:pt idx="2914">
                  <c:v>319</c:v>
                </c:pt>
                <c:pt idx="2915">
                  <c:v>322</c:v>
                </c:pt>
                <c:pt idx="2916">
                  <c:v>321</c:v>
                </c:pt>
                <c:pt idx="2917">
                  <c:v>320</c:v>
                </c:pt>
                <c:pt idx="2918">
                  <c:v>323</c:v>
                </c:pt>
                <c:pt idx="2919">
                  <c:v>320</c:v>
                </c:pt>
                <c:pt idx="2920">
                  <c:v>323</c:v>
                </c:pt>
                <c:pt idx="2921">
                  <c:v>323</c:v>
                </c:pt>
                <c:pt idx="2922">
                  <c:v>319</c:v>
                </c:pt>
                <c:pt idx="2923">
                  <c:v>324</c:v>
                </c:pt>
                <c:pt idx="2924">
                  <c:v>321</c:v>
                </c:pt>
                <c:pt idx="2925">
                  <c:v>321</c:v>
                </c:pt>
                <c:pt idx="2926">
                  <c:v>324</c:v>
                </c:pt>
                <c:pt idx="2927">
                  <c:v>321</c:v>
                </c:pt>
                <c:pt idx="2928">
                  <c:v>323</c:v>
                </c:pt>
                <c:pt idx="2929">
                  <c:v>324</c:v>
                </c:pt>
                <c:pt idx="2930">
                  <c:v>320</c:v>
                </c:pt>
                <c:pt idx="2931">
                  <c:v>324</c:v>
                </c:pt>
                <c:pt idx="2932">
                  <c:v>321</c:v>
                </c:pt>
                <c:pt idx="2933">
                  <c:v>322</c:v>
                </c:pt>
                <c:pt idx="2934">
                  <c:v>324</c:v>
                </c:pt>
                <c:pt idx="2935">
                  <c:v>320</c:v>
                </c:pt>
                <c:pt idx="2936">
                  <c:v>324</c:v>
                </c:pt>
                <c:pt idx="2937">
                  <c:v>322</c:v>
                </c:pt>
                <c:pt idx="2938">
                  <c:v>320</c:v>
                </c:pt>
                <c:pt idx="2939">
                  <c:v>325</c:v>
                </c:pt>
                <c:pt idx="2940">
                  <c:v>321</c:v>
                </c:pt>
                <c:pt idx="2941">
                  <c:v>322</c:v>
                </c:pt>
                <c:pt idx="2942">
                  <c:v>325</c:v>
                </c:pt>
                <c:pt idx="2943">
                  <c:v>322</c:v>
                </c:pt>
                <c:pt idx="2944">
                  <c:v>324</c:v>
                </c:pt>
                <c:pt idx="2945">
                  <c:v>323</c:v>
                </c:pt>
                <c:pt idx="2946">
                  <c:v>322</c:v>
                </c:pt>
                <c:pt idx="2947">
                  <c:v>325</c:v>
                </c:pt>
                <c:pt idx="2948">
                  <c:v>322</c:v>
                </c:pt>
                <c:pt idx="2949">
                  <c:v>323</c:v>
                </c:pt>
                <c:pt idx="2950">
                  <c:v>324</c:v>
                </c:pt>
                <c:pt idx="2951">
                  <c:v>321</c:v>
                </c:pt>
                <c:pt idx="2952">
                  <c:v>325</c:v>
                </c:pt>
                <c:pt idx="2953">
                  <c:v>321</c:v>
                </c:pt>
                <c:pt idx="2954">
                  <c:v>321</c:v>
                </c:pt>
                <c:pt idx="2955">
                  <c:v>325</c:v>
                </c:pt>
                <c:pt idx="2956">
                  <c:v>321</c:v>
                </c:pt>
                <c:pt idx="2957">
                  <c:v>323</c:v>
                </c:pt>
                <c:pt idx="2958">
                  <c:v>324</c:v>
                </c:pt>
                <c:pt idx="2959">
                  <c:v>320</c:v>
                </c:pt>
                <c:pt idx="2960">
                  <c:v>324</c:v>
                </c:pt>
                <c:pt idx="2961">
                  <c:v>322</c:v>
                </c:pt>
                <c:pt idx="2962">
                  <c:v>322</c:v>
                </c:pt>
                <c:pt idx="2963">
                  <c:v>324</c:v>
                </c:pt>
                <c:pt idx="2964">
                  <c:v>322</c:v>
                </c:pt>
                <c:pt idx="2965">
                  <c:v>324</c:v>
                </c:pt>
                <c:pt idx="2966">
                  <c:v>323</c:v>
                </c:pt>
                <c:pt idx="2967">
                  <c:v>321</c:v>
                </c:pt>
                <c:pt idx="2968">
                  <c:v>325</c:v>
                </c:pt>
                <c:pt idx="2969">
                  <c:v>322</c:v>
                </c:pt>
                <c:pt idx="2970">
                  <c:v>323</c:v>
                </c:pt>
                <c:pt idx="2971">
                  <c:v>325</c:v>
                </c:pt>
                <c:pt idx="2972">
                  <c:v>322</c:v>
                </c:pt>
                <c:pt idx="2973">
                  <c:v>324</c:v>
                </c:pt>
                <c:pt idx="2974">
                  <c:v>322</c:v>
                </c:pt>
                <c:pt idx="2975">
                  <c:v>322</c:v>
                </c:pt>
                <c:pt idx="2976">
                  <c:v>323</c:v>
                </c:pt>
                <c:pt idx="2977">
                  <c:v>320</c:v>
                </c:pt>
                <c:pt idx="2978">
                  <c:v>322</c:v>
                </c:pt>
                <c:pt idx="2979">
                  <c:v>324</c:v>
                </c:pt>
                <c:pt idx="2980">
                  <c:v>320</c:v>
                </c:pt>
                <c:pt idx="2981">
                  <c:v>324</c:v>
                </c:pt>
                <c:pt idx="2982">
                  <c:v>322</c:v>
                </c:pt>
                <c:pt idx="2983">
                  <c:v>321</c:v>
                </c:pt>
                <c:pt idx="2984">
                  <c:v>324</c:v>
                </c:pt>
                <c:pt idx="2985">
                  <c:v>320</c:v>
                </c:pt>
                <c:pt idx="2986">
                  <c:v>320</c:v>
                </c:pt>
                <c:pt idx="2987">
                  <c:v>320</c:v>
                </c:pt>
                <c:pt idx="2988">
                  <c:v>317</c:v>
                </c:pt>
                <c:pt idx="2989">
                  <c:v>319</c:v>
                </c:pt>
                <c:pt idx="2990">
                  <c:v>316</c:v>
                </c:pt>
                <c:pt idx="2991">
                  <c:v>317</c:v>
                </c:pt>
                <c:pt idx="2992">
                  <c:v>318</c:v>
                </c:pt>
                <c:pt idx="2993">
                  <c:v>315</c:v>
                </c:pt>
                <c:pt idx="2994">
                  <c:v>319</c:v>
                </c:pt>
                <c:pt idx="2995">
                  <c:v>318</c:v>
                </c:pt>
                <c:pt idx="2996">
                  <c:v>317</c:v>
                </c:pt>
                <c:pt idx="2997">
                  <c:v>321</c:v>
                </c:pt>
                <c:pt idx="2998">
                  <c:v>317</c:v>
                </c:pt>
                <c:pt idx="2999">
                  <c:v>318</c:v>
                </c:pt>
                <c:pt idx="3000">
                  <c:v>322</c:v>
                </c:pt>
                <c:pt idx="3001">
                  <c:v>318</c:v>
                </c:pt>
                <c:pt idx="3002">
                  <c:v>321</c:v>
                </c:pt>
                <c:pt idx="3003">
                  <c:v>321</c:v>
                </c:pt>
                <c:pt idx="3004">
                  <c:v>319</c:v>
                </c:pt>
                <c:pt idx="3005">
                  <c:v>323</c:v>
                </c:pt>
                <c:pt idx="3006">
                  <c:v>319</c:v>
                </c:pt>
                <c:pt idx="3007">
                  <c:v>323</c:v>
                </c:pt>
                <c:pt idx="3008">
                  <c:v>322</c:v>
                </c:pt>
                <c:pt idx="3009">
                  <c:v>320</c:v>
                </c:pt>
                <c:pt idx="3010">
                  <c:v>323</c:v>
                </c:pt>
                <c:pt idx="3011">
                  <c:v>321</c:v>
                </c:pt>
                <c:pt idx="3012">
                  <c:v>320</c:v>
                </c:pt>
                <c:pt idx="3013">
                  <c:v>323</c:v>
                </c:pt>
                <c:pt idx="3014">
                  <c:v>320</c:v>
                </c:pt>
                <c:pt idx="3015">
                  <c:v>322</c:v>
                </c:pt>
                <c:pt idx="3016">
                  <c:v>323</c:v>
                </c:pt>
                <c:pt idx="3017">
                  <c:v>320</c:v>
                </c:pt>
                <c:pt idx="3018">
                  <c:v>324</c:v>
                </c:pt>
                <c:pt idx="3019">
                  <c:v>321</c:v>
                </c:pt>
                <c:pt idx="3020">
                  <c:v>322</c:v>
                </c:pt>
                <c:pt idx="3021">
                  <c:v>324</c:v>
                </c:pt>
                <c:pt idx="3022">
                  <c:v>320</c:v>
                </c:pt>
                <c:pt idx="3023">
                  <c:v>324</c:v>
                </c:pt>
                <c:pt idx="3024">
                  <c:v>323</c:v>
                </c:pt>
                <c:pt idx="3025">
                  <c:v>321</c:v>
                </c:pt>
                <c:pt idx="3026">
                  <c:v>324</c:v>
                </c:pt>
                <c:pt idx="3027">
                  <c:v>321</c:v>
                </c:pt>
                <c:pt idx="3028">
                  <c:v>321</c:v>
                </c:pt>
                <c:pt idx="3029">
                  <c:v>325</c:v>
                </c:pt>
                <c:pt idx="3030">
                  <c:v>320</c:v>
                </c:pt>
                <c:pt idx="3031">
                  <c:v>323</c:v>
                </c:pt>
                <c:pt idx="3032">
                  <c:v>322</c:v>
                </c:pt>
                <c:pt idx="3033">
                  <c:v>321</c:v>
                </c:pt>
                <c:pt idx="3034">
                  <c:v>324</c:v>
                </c:pt>
                <c:pt idx="3035">
                  <c:v>320</c:v>
                </c:pt>
                <c:pt idx="3036">
                  <c:v>322</c:v>
                </c:pt>
                <c:pt idx="3037">
                  <c:v>323</c:v>
                </c:pt>
                <c:pt idx="3038">
                  <c:v>320</c:v>
                </c:pt>
                <c:pt idx="3039">
                  <c:v>324</c:v>
                </c:pt>
                <c:pt idx="3040">
                  <c:v>321</c:v>
                </c:pt>
                <c:pt idx="3041">
                  <c:v>320</c:v>
                </c:pt>
                <c:pt idx="3042">
                  <c:v>324</c:v>
                </c:pt>
                <c:pt idx="3043">
                  <c:v>320</c:v>
                </c:pt>
                <c:pt idx="3044">
                  <c:v>322</c:v>
                </c:pt>
                <c:pt idx="3045">
                  <c:v>323</c:v>
                </c:pt>
                <c:pt idx="3046">
                  <c:v>320</c:v>
                </c:pt>
                <c:pt idx="3047">
                  <c:v>324</c:v>
                </c:pt>
                <c:pt idx="3048">
                  <c:v>322</c:v>
                </c:pt>
                <c:pt idx="3049">
                  <c:v>322</c:v>
                </c:pt>
                <c:pt idx="3050">
                  <c:v>324</c:v>
                </c:pt>
                <c:pt idx="3051">
                  <c:v>320</c:v>
                </c:pt>
                <c:pt idx="3052">
                  <c:v>323</c:v>
                </c:pt>
                <c:pt idx="3053">
                  <c:v>322</c:v>
                </c:pt>
                <c:pt idx="3054">
                  <c:v>320</c:v>
                </c:pt>
                <c:pt idx="3055">
                  <c:v>324</c:v>
                </c:pt>
                <c:pt idx="3056">
                  <c:v>321</c:v>
                </c:pt>
                <c:pt idx="3057">
                  <c:v>321</c:v>
                </c:pt>
                <c:pt idx="3058">
                  <c:v>323</c:v>
                </c:pt>
                <c:pt idx="3059">
                  <c:v>319</c:v>
                </c:pt>
                <c:pt idx="3060">
                  <c:v>321</c:v>
                </c:pt>
                <c:pt idx="3061">
                  <c:v>318</c:v>
                </c:pt>
                <c:pt idx="3062">
                  <c:v>313</c:v>
                </c:pt>
                <c:pt idx="3063">
                  <c:v>314</c:v>
                </c:pt>
                <c:pt idx="3064">
                  <c:v>307</c:v>
                </c:pt>
                <c:pt idx="3065">
                  <c:v>305</c:v>
                </c:pt>
                <c:pt idx="3066">
                  <c:v>302</c:v>
                </c:pt>
                <c:pt idx="3067">
                  <c:v>296</c:v>
                </c:pt>
                <c:pt idx="3068">
                  <c:v>296</c:v>
                </c:pt>
                <c:pt idx="3069">
                  <c:v>293</c:v>
                </c:pt>
                <c:pt idx="3070">
                  <c:v>290</c:v>
                </c:pt>
                <c:pt idx="3071">
                  <c:v>293</c:v>
                </c:pt>
                <c:pt idx="3072">
                  <c:v>291</c:v>
                </c:pt>
                <c:pt idx="3073">
                  <c:v>291</c:v>
                </c:pt>
                <c:pt idx="3074">
                  <c:v>292</c:v>
                </c:pt>
                <c:pt idx="3075">
                  <c:v>290</c:v>
                </c:pt>
                <c:pt idx="3076">
                  <c:v>291</c:v>
                </c:pt>
                <c:pt idx="3077">
                  <c:v>288</c:v>
                </c:pt>
                <c:pt idx="3078">
                  <c:v>287</c:v>
                </c:pt>
                <c:pt idx="3079">
                  <c:v>287</c:v>
                </c:pt>
                <c:pt idx="3080">
                  <c:v>283</c:v>
                </c:pt>
                <c:pt idx="3081">
                  <c:v>285</c:v>
                </c:pt>
                <c:pt idx="3082">
                  <c:v>285</c:v>
                </c:pt>
                <c:pt idx="3083">
                  <c:v>282</c:v>
                </c:pt>
                <c:pt idx="3084">
                  <c:v>286</c:v>
                </c:pt>
                <c:pt idx="3085">
                  <c:v>284</c:v>
                </c:pt>
                <c:pt idx="3086">
                  <c:v>285</c:v>
                </c:pt>
                <c:pt idx="3087">
                  <c:v>288</c:v>
                </c:pt>
                <c:pt idx="3088">
                  <c:v>284</c:v>
                </c:pt>
                <c:pt idx="3089">
                  <c:v>288</c:v>
                </c:pt>
                <c:pt idx="3090">
                  <c:v>287</c:v>
                </c:pt>
                <c:pt idx="3091">
                  <c:v>286</c:v>
                </c:pt>
                <c:pt idx="3092">
                  <c:v>288</c:v>
                </c:pt>
                <c:pt idx="3093">
                  <c:v>286</c:v>
                </c:pt>
                <c:pt idx="3094">
                  <c:v>288</c:v>
                </c:pt>
                <c:pt idx="3095">
                  <c:v>288</c:v>
                </c:pt>
                <c:pt idx="3096">
                  <c:v>286</c:v>
                </c:pt>
                <c:pt idx="3097">
                  <c:v>290</c:v>
                </c:pt>
                <c:pt idx="3098">
                  <c:v>288</c:v>
                </c:pt>
                <c:pt idx="3099">
                  <c:v>287</c:v>
                </c:pt>
                <c:pt idx="3100">
                  <c:v>290</c:v>
                </c:pt>
                <c:pt idx="3101">
                  <c:v>287</c:v>
                </c:pt>
                <c:pt idx="3102">
                  <c:v>288</c:v>
                </c:pt>
                <c:pt idx="3103">
                  <c:v>289</c:v>
                </c:pt>
                <c:pt idx="3104">
                  <c:v>287</c:v>
                </c:pt>
                <c:pt idx="3105">
                  <c:v>290</c:v>
                </c:pt>
                <c:pt idx="3106">
                  <c:v>288</c:v>
                </c:pt>
                <c:pt idx="3107">
                  <c:v>288</c:v>
                </c:pt>
                <c:pt idx="3108">
                  <c:v>290</c:v>
                </c:pt>
                <c:pt idx="3109">
                  <c:v>287</c:v>
                </c:pt>
                <c:pt idx="3110">
                  <c:v>290</c:v>
                </c:pt>
                <c:pt idx="3111">
                  <c:v>289</c:v>
                </c:pt>
                <c:pt idx="3112">
                  <c:v>287</c:v>
                </c:pt>
                <c:pt idx="3113">
                  <c:v>291</c:v>
                </c:pt>
                <c:pt idx="3114">
                  <c:v>287</c:v>
                </c:pt>
                <c:pt idx="3115">
                  <c:v>289</c:v>
                </c:pt>
                <c:pt idx="3116">
                  <c:v>289</c:v>
                </c:pt>
                <c:pt idx="3117">
                  <c:v>286</c:v>
                </c:pt>
                <c:pt idx="3118">
                  <c:v>289</c:v>
                </c:pt>
                <c:pt idx="3119">
                  <c:v>288</c:v>
                </c:pt>
                <c:pt idx="3120">
                  <c:v>287</c:v>
                </c:pt>
                <c:pt idx="3121">
                  <c:v>290</c:v>
                </c:pt>
                <c:pt idx="3122">
                  <c:v>289</c:v>
                </c:pt>
                <c:pt idx="3123">
                  <c:v>291</c:v>
                </c:pt>
                <c:pt idx="3124">
                  <c:v>292</c:v>
                </c:pt>
                <c:pt idx="3125">
                  <c:v>289</c:v>
                </c:pt>
                <c:pt idx="3126">
                  <c:v>294</c:v>
                </c:pt>
                <c:pt idx="3127">
                  <c:v>292</c:v>
                </c:pt>
                <c:pt idx="3128">
                  <c:v>291</c:v>
                </c:pt>
                <c:pt idx="3129">
                  <c:v>295</c:v>
                </c:pt>
                <c:pt idx="3130">
                  <c:v>291</c:v>
                </c:pt>
                <c:pt idx="3131">
                  <c:v>293</c:v>
                </c:pt>
                <c:pt idx="3132">
                  <c:v>294</c:v>
                </c:pt>
                <c:pt idx="3133">
                  <c:v>291</c:v>
                </c:pt>
                <c:pt idx="3134">
                  <c:v>295</c:v>
                </c:pt>
                <c:pt idx="3135">
                  <c:v>292</c:v>
                </c:pt>
                <c:pt idx="3136">
                  <c:v>294</c:v>
                </c:pt>
                <c:pt idx="3137">
                  <c:v>295</c:v>
                </c:pt>
                <c:pt idx="3138">
                  <c:v>292</c:v>
                </c:pt>
                <c:pt idx="3139">
                  <c:v>294</c:v>
                </c:pt>
                <c:pt idx="3140">
                  <c:v>294</c:v>
                </c:pt>
                <c:pt idx="3141">
                  <c:v>291</c:v>
                </c:pt>
                <c:pt idx="3142">
                  <c:v>296</c:v>
                </c:pt>
                <c:pt idx="3143">
                  <c:v>292</c:v>
                </c:pt>
                <c:pt idx="3144">
                  <c:v>292</c:v>
                </c:pt>
                <c:pt idx="3145">
                  <c:v>295</c:v>
                </c:pt>
                <c:pt idx="3146">
                  <c:v>292</c:v>
                </c:pt>
                <c:pt idx="3147">
                  <c:v>295</c:v>
                </c:pt>
                <c:pt idx="3148">
                  <c:v>294</c:v>
                </c:pt>
                <c:pt idx="3149">
                  <c:v>292</c:v>
                </c:pt>
                <c:pt idx="3150">
                  <c:v>295</c:v>
                </c:pt>
                <c:pt idx="3151">
                  <c:v>292</c:v>
                </c:pt>
                <c:pt idx="3152">
                  <c:v>294</c:v>
                </c:pt>
                <c:pt idx="3153">
                  <c:v>294</c:v>
                </c:pt>
                <c:pt idx="3154">
                  <c:v>291</c:v>
                </c:pt>
                <c:pt idx="3155">
                  <c:v>295</c:v>
                </c:pt>
                <c:pt idx="3156">
                  <c:v>293</c:v>
                </c:pt>
                <c:pt idx="3157">
                  <c:v>292</c:v>
                </c:pt>
                <c:pt idx="3158">
                  <c:v>296</c:v>
                </c:pt>
                <c:pt idx="3159">
                  <c:v>291</c:v>
                </c:pt>
                <c:pt idx="3160">
                  <c:v>294</c:v>
                </c:pt>
                <c:pt idx="3161">
                  <c:v>295</c:v>
                </c:pt>
                <c:pt idx="3162">
                  <c:v>292</c:v>
                </c:pt>
                <c:pt idx="3163">
                  <c:v>296</c:v>
                </c:pt>
                <c:pt idx="3164">
                  <c:v>294</c:v>
                </c:pt>
                <c:pt idx="3165">
                  <c:v>293</c:v>
                </c:pt>
                <c:pt idx="3166">
                  <c:v>295</c:v>
                </c:pt>
                <c:pt idx="3167">
                  <c:v>292</c:v>
                </c:pt>
                <c:pt idx="3168">
                  <c:v>294</c:v>
                </c:pt>
                <c:pt idx="3169">
                  <c:v>294</c:v>
                </c:pt>
                <c:pt idx="3170">
                  <c:v>289</c:v>
                </c:pt>
                <c:pt idx="3171">
                  <c:v>294</c:v>
                </c:pt>
                <c:pt idx="3172">
                  <c:v>289</c:v>
                </c:pt>
                <c:pt idx="3173">
                  <c:v>290</c:v>
                </c:pt>
                <c:pt idx="3174">
                  <c:v>292</c:v>
                </c:pt>
                <c:pt idx="3175">
                  <c:v>288</c:v>
                </c:pt>
                <c:pt idx="3176">
                  <c:v>291</c:v>
                </c:pt>
                <c:pt idx="3177">
                  <c:v>291</c:v>
                </c:pt>
                <c:pt idx="3178">
                  <c:v>289</c:v>
                </c:pt>
                <c:pt idx="3179">
                  <c:v>293</c:v>
                </c:pt>
                <c:pt idx="3180">
                  <c:v>291</c:v>
                </c:pt>
                <c:pt idx="3181">
                  <c:v>292</c:v>
                </c:pt>
                <c:pt idx="3182">
                  <c:v>294</c:v>
                </c:pt>
                <c:pt idx="3183">
                  <c:v>290</c:v>
                </c:pt>
                <c:pt idx="3184">
                  <c:v>293</c:v>
                </c:pt>
                <c:pt idx="3185">
                  <c:v>292</c:v>
                </c:pt>
                <c:pt idx="3186">
                  <c:v>290</c:v>
                </c:pt>
                <c:pt idx="3187">
                  <c:v>293</c:v>
                </c:pt>
                <c:pt idx="3188">
                  <c:v>291</c:v>
                </c:pt>
                <c:pt idx="3189">
                  <c:v>292</c:v>
                </c:pt>
                <c:pt idx="3190">
                  <c:v>293</c:v>
                </c:pt>
                <c:pt idx="3191">
                  <c:v>291</c:v>
                </c:pt>
                <c:pt idx="3192">
                  <c:v>293</c:v>
                </c:pt>
                <c:pt idx="3193">
                  <c:v>291</c:v>
                </c:pt>
                <c:pt idx="3194">
                  <c:v>291</c:v>
                </c:pt>
                <c:pt idx="3195">
                  <c:v>293</c:v>
                </c:pt>
                <c:pt idx="3196">
                  <c:v>290</c:v>
                </c:pt>
                <c:pt idx="3197">
                  <c:v>293</c:v>
                </c:pt>
                <c:pt idx="3198">
                  <c:v>293</c:v>
                </c:pt>
                <c:pt idx="3199">
                  <c:v>290</c:v>
                </c:pt>
                <c:pt idx="3200">
                  <c:v>294</c:v>
                </c:pt>
                <c:pt idx="3201">
                  <c:v>292</c:v>
                </c:pt>
                <c:pt idx="3202">
                  <c:v>291</c:v>
                </c:pt>
                <c:pt idx="3203">
                  <c:v>294</c:v>
                </c:pt>
                <c:pt idx="3204">
                  <c:v>290</c:v>
                </c:pt>
                <c:pt idx="3205">
                  <c:v>293</c:v>
                </c:pt>
                <c:pt idx="3206">
                  <c:v>293</c:v>
                </c:pt>
                <c:pt idx="3207">
                  <c:v>291</c:v>
                </c:pt>
                <c:pt idx="3208">
                  <c:v>294</c:v>
                </c:pt>
                <c:pt idx="3209">
                  <c:v>291</c:v>
                </c:pt>
                <c:pt idx="3210">
                  <c:v>292</c:v>
                </c:pt>
                <c:pt idx="3211">
                  <c:v>293</c:v>
                </c:pt>
                <c:pt idx="3212">
                  <c:v>290</c:v>
                </c:pt>
                <c:pt idx="3213">
                  <c:v>293</c:v>
                </c:pt>
                <c:pt idx="3214">
                  <c:v>292</c:v>
                </c:pt>
                <c:pt idx="3215">
                  <c:v>290</c:v>
                </c:pt>
                <c:pt idx="3216">
                  <c:v>294</c:v>
                </c:pt>
                <c:pt idx="3217">
                  <c:v>290</c:v>
                </c:pt>
                <c:pt idx="3218">
                  <c:v>292</c:v>
                </c:pt>
                <c:pt idx="3219">
                  <c:v>293</c:v>
                </c:pt>
                <c:pt idx="3220">
                  <c:v>290</c:v>
                </c:pt>
                <c:pt idx="3221">
                  <c:v>294</c:v>
                </c:pt>
                <c:pt idx="3222">
                  <c:v>291</c:v>
                </c:pt>
                <c:pt idx="3223">
                  <c:v>292</c:v>
                </c:pt>
                <c:pt idx="3224">
                  <c:v>293</c:v>
                </c:pt>
                <c:pt idx="3225">
                  <c:v>289</c:v>
                </c:pt>
                <c:pt idx="3226">
                  <c:v>292</c:v>
                </c:pt>
                <c:pt idx="3227">
                  <c:v>292</c:v>
                </c:pt>
                <c:pt idx="3228">
                  <c:v>289</c:v>
                </c:pt>
                <c:pt idx="3229">
                  <c:v>293</c:v>
                </c:pt>
                <c:pt idx="3230">
                  <c:v>290</c:v>
                </c:pt>
                <c:pt idx="3231">
                  <c:v>291</c:v>
                </c:pt>
                <c:pt idx="3232">
                  <c:v>293</c:v>
                </c:pt>
                <c:pt idx="3233">
                  <c:v>290</c:v>
                </c:pt>
                <c:pt idx="3234">
                  <c:v>291</c:v>
                </c:pt>
                <c:pt idx="3235">
                  <c:v>291</c:v>
                </c:pt>
                <c:pt idx="3236">
                  <c:v>290</c:v>
                </c:pt>
                <c:pt idx="3237">
                  <c:v>292</c:v>
                </c:pt>
                <c:pt idx="3238">
                  <c:v>290</c:v>
                </c:pt>
                <c:pt idx="3239">
                  <c:v>291</c:v>
                </c:pt>
                <c:pt idx="3240">
                  <c:v>292</c:v>
                </c:pt>
                <c:pt idx="3241">
                  <c:v>290</c:v>
                </c:pt>
                <c:pt idx="3242">
                  <c:v>293</c:v>
                </c:pt>
                <c:pt idx="3243">
                  <c:v>292</c:v>
                </c:pt>
                <c:pt idx="3244">
                  <c:v>291</c:v>
                </c:pt>
                <c:pt idx="3245">
                  <c:v>294</c:v>
                </c:pt>
                <c:pt idx="3246">
                  <c:v>290</c:v>
                </c:pt>
                <c:pt idx="3247">
                  <c:v>291</c:v>
                </c:pt>
                <c:pt idx="3248">
                  <c:v>293</c:v>
                </c:pt>
                <c:pt idx="3249">
                  <c:v>289</c:v>
                </c:pt>
                <c:pt idx="3250">
                  <c:v>292</c:v>
                </c:pt>
                <c:pt idx="3251">
                  <c:v>291</c:v>
                </c:pt>
                <c:pt idx="3252">
                  <c:v>290</c:v>
                </c:pt>
                <c:pt idx="3253">
                  <c:v>293</c:v>
                </c:pt>
                <c:pt idx="3254">
                  <c:v>290</c:v>
                </c:pt>
                <c:pt idx="3255">
                  <c:v>293</c:v>
                </c:pt>
                <c:pt idx="3256">
                  <c:v>292</c:v>
                </c:pt>
                <c:pt idx="3257">
                  <c:v>290</c:v>
                </c:pt>
                <c:pt idx="3258">
                  <c:v>294</c:v>
                </c:pt>
                <c:pt idx="3259">
                  <c:v>290</c:v>
                </c:pt>
                <c:pt idx="3260">
                  <c:v>291</c:v>
                </c:pt>
                <c:pt idx="3261">
                  <c:v>294</c:v>
                </c:pt>
                <c:pt idx="3262">
                  <c:v>289</c:v>
                </c:pt>
                <c:pt idx="3263">
                  <c:v>292</c:v>
                </c:pt>
                <c:pt idx="3264">
                  <c:v>293</c:v>
                </c:pt>
                <c:pt idx="3265">
                  <c:v>289</c:v>
                </c:pt>
                <c:pt idx="3266">
                  <c:v>293</c:v>
                </c:pt>
                <c:pt idx="3267">
                  <c:v>291</c:v>
                </c:pt>
                <c:pt idx="3268">
                  <c:v>291</c:v>
                </c:pt>
                <c:pt idx="3269">
                  <c:v>292</c:v>
                </c:pt>
                <c:pt idx="3270">
                  <c:v>289</c:v>
                </c:pt>
                <c:pt idx="3271">
                  <c:v>292</c:v>
                </c:pt>
                <c:pt idx="3272">
                  <c:v>292</c:v>
                </c:pt>
                <c:pt idx="3273">
                  <c:v>290</c:v>
                </c:pt>
                <c:pt idx="3274">
                  <c:v>293</c:v>
                </c:pt>
                <c:pt idx="3275">
                  <c:v>291</c:v>
                </c:pt>
                <c:pt idx="3276">
                  <c:v>292</c:v>
                </c:pt>
                <c:pt idx="3277">
                  <c:v>294</c:v>
                </c:pt>
                <c:pt idx="3278">
                  <c:v>290</c:v>
                </c:pt>
                <c:pt idx="3279">
                  <c:v>293</c:v>
                </c:pt>
                <c:pt idx="3280">
                  <c:v>292</c:v>
                </c:pt>
                <c:pt idx="3281">
                  <c:v>291</c:v>
                </c:pt>
                <c:pt idx="3282">
                  <c:v>295</c:v>
                </c:pt>
                <c:pt idx="3283">
                  <c:v>290</c:v>
                </c:pt>
                <c:pt idx="3284">
                  <c:v>294</c:v>
                </c:pt>
                <c:pt idx="3285">
                  <c:v>293</c:v>
                </c:pt>
                <c:pt idx="3286">
                  <c:v>290</c:v>
                </c:pt>
                <c:pt idx="3287">
                  <c:v>295</c:v>
                </c:pt>
                <c:pt idx="3288">
                  <c:v>291</c:v>
                </c:pt>
                <c:pt idx="3289">
                  <c:v>290</c:v>
                </c:pt>
                <c:pt idx="3290">
                  <c:v>293</c:v>
                </c:pt>
                <c:pt idx="3291">
                  <c:v>290</c:v>
                </c:pt>
                <c:pt idx="3292">
                  <c:v>292</c:v>
                </c:pt>
                <c:pt idx="3293">
                  <c:v>292</c:v>
                </c:pt>
                <c:pt idx="3294">
                  <c:v>292</c:v>
                </c:pt>
                <c:pt idx="3295">
                  <c:v>296</c:v>
                </c:pt>
                <c:pt idx="3296">
                  <c:v>296</c:v>
                </c:pt>
                <c:pt idx="3297">
                  <c:v>300</c:v>
                </c:pt>
                <c:pt idx="3298">
                  <c:v>306</c:v>
                </c:pt>
                <c:pt idx="3299">
                  <c:v>304</c:v>
                </c:pt>
                <c:pt idx="3300">
                  <c:v>310</c:v>
                </c:pt>
                <c:pt idx="3301">
                  <c:v>309</c:v>
                </c:pt>
                <c:pt idx="3302">
                  <c:v>309</c:v>
                </c:pt>
                <c:pt idx="3303">
                  <c:v>312</c:v>
                </c:pt>
                <c:pt idx="3304">
                  <c:v>309</c:v>
                </c:pt>
                <c:pt idx="3305">
                  <c:v>310</c:v>
                </c:pt>
                <c:pt idx="3306">
                  <c:v>312</c:v>
                </c:pt>
                <c:pt idx="3307">
                  <c:v>310</c:v>
                </c:pt>
                <c:pt idx="3308">
                  <c:v>314</c:v>
                </c:pt>
                <c:pt idx="3309">
                  <c:v>313</c:v>
                </c:pt>
                <c:pt idx="3310">
                  <c:v>313</c:v>
                </c:pt>
                <c:pt idx="3311">
                  <c:v>317</c:v>
                </c:pt>
                <c:pt idx="3312">
                  <c:v>314</c:v>
                </c:pt>
                <c:pt idx="3313">
                  <c:v>317</c:v>
                </c:pt>
                <c:pt idx="3314">
                  <c:v>315</c:v>
                </c:pt>
                <c:pt idx="3315">
                  <c:v>313</c:v>
                </c:pt>
                <c:pt idx="3316">
                  <c:v>318</c:v>
                </c:pt>
                <c:pt idx="3317">
                  <c:v>315</c:v>
                </c:pt>
                <c:pt idx="3318">
                  <c:v>314</c:v>
                </c:pt>
                <c:pt idx="3319">
                  <c:v>317</c:v>
                </c:pt>
                <c:pt idx="3320">
                  <c:v>315</c:v>
                </c:pt>
                <c:pt idx="3321">
                  <c:v>316</c:v>
                </c:pt>
                <c:pt idx="3322">
                  <c:v>316</c:v>
                </c:pt>
                <c:pt idx="3323">
                  <c:v>314</c:v>
                </c:pt>
                <c:pt idx="3324">
                  <c:v>318</c:v>
                </c:pt>
                <c:pt idx="3325">
                  <c:v>314</c:v>
                </c:pt>
                <c:pt idx="3326">
                  <c:v>315</c:v>
                </c:pt>
                <c:pt idx="3327">
                  <c:v>317</c:v>
                </c:pt>
                <c:pt idx="3328">
                  <c:v>313</c:v>
                </c:pt>
                <c:pt idx="3329">
                  <c:v>317</c:v>
                </c:pt>
                <c:pt idx="3330">
                  <c:v>316</c:v>
                </c:pt>
                <c:pt idx="3331">
                  <c:v>315</c:v>
                </c:pt>
                <c:pt idx="3332">
                  <c:v>318</c:v>
                </c:pt>
                <c:pt idx="3333">
                  <c:v>316</c:v>
                </c:pt>
                <c:pt idx="3334">
                  <c:v>316</c:v>
                </c:pt>
                <c:pt idx="3335">
                  <c:v>319</c:v>
                </c:pt>
                <c:pt idx="3336">
                  <c:v>314</c:v>
                </c:pt>
                <c:pt idx="3337">
                  <c:v>318</c:v>
                </c:pt>
                <c:pt idx="3338">
                  <c:v>316</c:v>
                </c:pt>
                <c:pt idx="3339">
                  <c:v>316</c:v>
                </c:pt>
                <c:pt idx="3340">
                  <c:v>317</c:v>
                </c:pt>
                <c:pt idx="3341">
                  <c:v>313</c:v>
                </c:pt>
                <c:pt idx="3342">
                  <c:v>312</c:v>
                </c:pt>
                <c:pt idx="3343">
                  <c:v>309</c:v>
                </c:pt>
                <c:pt idx="3344">
                  <c:v>304</c:v>
                </c:pt>
                <c:pt idx="3345">
                  <c:v>305</c:v>
                </c:pt>
                <c:pt idx="3346">
                  <c:v>301</c:v>
                </c:pt>
                <c:pt idx="3347">
                  <c:v>299</c:v>
                </c:pt>
                <c:pt idx="3348">
                  <c:v>301</c:v>
                </c:pt>
                <c:pt idx="3349">
                  <c:v>298</c:v>
                </c:pt>
                <c:pt idx="3350">
                  <c:v>300</c:v>
                </c:pt>
                <c:pt idx="3351">
                  <c:v>301</c:v>
                </c:pt>
                <c:pt idx="3352">
                  <c:v>299</c:v>
                </c:pt>
                <c:pt idx="3353">
                  <c:v>301</c:v>
                </c:pt>
                <c:pt idx="3354">
                  <c:v>298</c:v>
                </c:pt>
                <c:pt idx="3355">
                  <c:v>299</c:v>
                </c:pt>
                <c:pt idx="3356">
                  <c:v>300</c:v>
                </c:pt>
                <c:pt idx="3357">
                  <c:v>297</c:v>
                </c:pt>
                <c:pt idx="3358">
                  <c:v>299</c:v>
                </c:pt>
                <c:pt idx="3359">
                  <c:v>299</c:v>
                </c:pt>
                <c:pt idx="3360">
                  <c:v>297</c:v>
                </c:pt>
                <c:pt idx="3361">
                  <c:v>301</c:v>
                </c:pt>
                <c:pt idx="3362">
                  <c:v>297</c:v>
                </c:pt>
                <c:pt idx="3363">
                  <c:v>299</c:v>
                </c:pt>
                <c:pt idx="3364">
                  <c:v>301</c:v>
                </c:pt>
                <c:pt idx="3365">
                  <c:v>298</c:v>
                </c:pt>
                <c:pt idx="3366">
                  <c:v>301</c:v>
                </c:pt>
                <c:pt idx="3367">
                  <c:v>300</c:v>
                </c:pt>
                <c:pt idx="3368">
                  <c:v>299</c:v>
                </c:pt>
                <c:pt idx="3369">
                  <c:v>302</c:v>
                </c:pt>
                <c:pt idx="3370">
                  <c:v>298</c:v>
                </c:pt>
                <c:pt idx="3371">
                  <c:v>300</c:v>
                </c:pt>
                <c:pt idx="3372">
                  <c:v>300</c:v>
                </c:pt>
                <c:pt idx="3373">
                  <c:v>297</c:v>
                </c:pt>
                <c:pt idx="3374">
                  <c:v>301</c:v>
                </c:pt>
                <c:pt idx="3375">
                  <c:v>298</c:v>
                </c:pt>
                <c:pt idx="3376">
                  <c:v>300</c:v>
                </c:pt>
                <c:pt idx="3377">
                  <c:v>304</c:v>
                </c:pt>
                <c:pt idx="3378">
                  <c:v>303</c:v>
                </c:pt>
                <c:pt idx="3379">
                  <c:v>308</c:v>
                </c:pt>
                <c:pt idx="3380">
                  <c:v>311</c:v>
                </c:pt>
                <c:pt idx="3381">
                  <c:v>310</c:v>
                </c:pt>
                <c:pt idx="3382">
                  <c:v>314</c:v>
                </c:pt>
                <c:pt idx="3383">
                  <c:v>312</c:v>
                </c:pt>
                <c:pt idx="3384">
                  <c:v>312</c:v>
                </c:pt>
                <c:pt idx="3385">
                  <c:v>316</c:v>
                </c:pt>
                <c:pt idx="3386">
                  <c:v>312</c:v>
                </c:pt>
                <c:pt idx="3387">
                  <c:v>316</c:v>
                </c:pt>
                <c:pt idx="3388">
                  <c:v>316</c:v>
                </c:pt>
                <c:pt idx="3389">
                  <c:v>315</c:v>
                </c:pt>
                <c:pt idx="3390">
                  <c:v>319</c:v>
                </c:pt>
                <c:pt idx="3391">
                  <c:v>317</c:v>
                </c:pt>
                <c:pt idx="3392">
                  <c:v>318</c:v>
                </c:pt>
                <c:pt idx="3393">
                  <c:v>320</c:v>
                </c:pt>
                <c:pt idx="3394">
                  <c:v>317</c:v>
                </c:pt>
                <c:pt idx="3395">
                  <c:v>320</c:v>
                </c:pt>
                <c:pt idx="3396">
                  <c:v>319</c:v>
                </c:pt>
                <c:pt idx="3397">
                  <c:v>318</c:v>
                </c:pt>
                <c:pt idx="3398">
                  <c:v>320</c:v>
                </c:pt>
                <c:pt idx="3399">
                  <c:v>318</c:v>
                </c:pt>
                <c:pt idx="3400">
                  <c:v>319</c:v>
                </c:pt>
                <c:pt idx="3401">
                  <c:v>321</c:v>
                </c:pt>
                <c:pt idx="3402">
                  <c:v>318</c:v>
                </c:pt>
                <c:pt idx="3403">
                  <c:v>322</c:v>
                </c:pt>
                <c:pt idx="3404">
                  <c:v>320</c:v>
                </c:pt>
                <c:pt idx="3405">
                  <c:v>319</c:v>
                </c:pt>
                <c:pt idx="3406">
                  <c:v>323</c:v>
                </c:pt>
                <c:pt idx="3407">
                  <c:v>317</c:v>
                </c:pt>
                <c:pt idx="3408">
                  <c:v>320</c:v>
                </c:pt>
                <c:pt idx="3409">
                  <c:v>321</c:v>
                </c:pt>
                <c:pt idx="3410">
                  <c:v>317</c:v>
                </c:pt>
                <c:pt idx="3411">
                  <c:v>321</c:v>
                </c:pt>
                <c:pt idx="3412">
                  <c:v>318</c:v>
                </c:pt>
                <c:pt idx="3413">
                  <c:v>318</c:v>
                </c:pt>
                <c:pt idx="3414">
                  <c:v>321</c:v>
                </c:pt>
                <c:pt idx="3415">
                  <c:v>317</c:v>
                </c:pt>
                <c:pt idx="3416">
                  <c:v>319</c:v>
                </c:pt>
                <c:pt idx="3417">
                  <c:v>317</c:v>
                </c:pt>
                <c:pt idx="3418">
                  <c:v>313</c:v>
                </c:pt>
                <c:pt idx="3419">
                  <c:v>316</c:v>
                </c:pt>
                <c:pt idx="3420">
                  <c:v>310</c:v>
                </c:pt>
                <c:pt idx="3421">
                  <c:v>307</c:v>
                </c:pt>
                <c:pt idx="3422">
                  <c:v>308</c:v>
                </c:pt>
                <c:pt idx="3423">
                  <c:v>303</c:v>
                </c:pt>
                <c:pt idx="3424">
                  <c:v>305</c:v>
                </c:pt>
                <c:pt idx="3425">
                  <c:v>303</c:v>
                </c:pt>
                <c:pt idx="3426">
                  <c:v>301</c:v>
                </c:pt>
                <c:pt idx="3427">
                  <c:v>304</c:v>
                </c:pt>
                <c:pt idx="3428">
                  <c:v>301</c:v>
                </c:pt>
                <c:pt idx="3429">
                  <c:v>302</c:v>
                </c:pt>
                <c:pt idx="3430">
                  <c:v>303</c:v>
                </c:pt>
                <c:pt idx="3431">
                  <c:v>299</c:v>
                </c:pt>
                <c:pt idx="3432">
                  <c:v>303</c:v>
                </c:pt>
                <c:pt idx="3433">
                  <c:v>301</c:v>
                </c:pt>
                <c:pt idx="3434">
                  <c:v>299</c:v>
                </c:pt>
                <c:pt idx="3435">
                  <c:v>302</c:v>
                </c:pt>
                <c:pt idx="3436">
                  <c:v>298</c:v>
                </c:pt>
                <c:pt idx="3437">
                  <c:v>300</c:v>
                </c:pt>
                <c:pt idx="3438">
                  <c:v>301</c:v>
                </c:pt>
                <c:pt idx="3439">
                  <c:v>297</c:v>
                </c:pt>
                <c:pt idx="3440">
                  <c:v>300</c:v>
                </c:pt>
                <c:pt idx="3441">
                  <c:v>299</c:v>
                </c:pt>
                <c:pt idx="3442">
                  <c:v>299</c:v>
                </c:pt>
                <c:pt idx="3443">
                  <c:v>300</c:v>
                </c:pt>
                <c:pt idx="3444">
                  <c:v>297</c:v>
                </c:pt>
                <c:pt idx="3445">
                  <c:v>300</c:v>
                </c:pt>
                <c:pt idx="3446">
                  <c:v>300</c:v>
                </c:pt>
                <c:pt idx="3447">
                  <c:v>298</c:v>
                </c:pt>
                <c:pt idx="3448">
                  <c:v>301</c:v>
                </c:pt>
                <c:pt idx="3449">
                  <c:v>299</c:v>
                </c:pt>
                <c:pt idx="3450">
                  <c:v>298</c:v>
                </c:pt>
                <c:pt idx="3451">
                  <c:v>301</c:v>
                </c:pt>
                <c:pt idx="3452">
                  <c:v>298</c:v>
                </c:pt>
                <c:pt idx="3453">
                  <c:v>300</c:v>
                </c:pt>
                <c:pt idx="3454">
                  <c:v>299</c:v>
                </c:pt>
                <c:pt idx="3455">
                  <c:v>298</c:v>
                </c:pt>
                <c:pt idx="3456">
                  <c:v>301</c:v>
                </c:pt>
                <c:pt idx="3457">
                  <c:v>298</c:v>
                </c:pt>
                <c:pt idx="3458">
                  <c:v>299</c:v>
                </c:pt>
                <c:pt idx="3459">
                  <c:v>300</c:v>
                </c:pt>
                <c:pt idx="3460">
                  <c:v>297</c:v>
                </c:pt>
                <c:pt idx="3461">
                  <c:v>299</c:v>
                </c:pt>
                <c:pt idx="3462">
                  <c:v>297</c:v>
                </c:pt>
                <c:pt idx="3463">
                  <c:v>295</c:v>
                </c:pt>
                <c:pt idx="3464">
                  <c:v>299</c:v>
                </c:pt>
                <c:pt idx="3465">
                  <c:v>296</c:v>
                </c:pt>
                <c:pt idx="3466">
                  <c:v>297</c:v>
                </c:pt>
                <c:pt idx="3467">
                  <c:v>298</c:v>
                </c:pt>
                <c:pt idx="3468">
                  <c:v>296</c:v>
                </c:pt>
                <c:pt idx="3469">
                  <c:v>299</c:v>
                </c:pt>
                <c:pt idx="3470">
                  <c:v>297</c:v>
                </c:pt>
                <c:pt idx="3471">
                  <c:v>297</c:v>
                </c:pt>
                <c:pt idx="3472">
                  <c:v>299</c:v>
                </c:pt>
                <c:pt idx="3473">
                  <c:v>296</c:v>
                </c:pt>
                <c:pt idx="3474">
                  <c:v>299</c:v>
                </c:pt>
                <c:pt idx="3475">
                  <c:v>299</c:v>
                </c:pt>
                <c:pt idx="3476">
                  <c:v>296</c:v>
                </c:pt>
                <c:pt idx="3477">
                  <c:v>300</c:v>
                </c:pt>
                <c:pt idx="3478">
                  <c:v>297</c:v>
                </c:pt>
                <c:pt idx="3479">
                  <c:v>296</c:v>
                </c:pt>
                <c:pt idx="3480">
                  <c:v>299</c:v>
                </c:pt>
                <c:pt idx="3481">
                  <c:v>295</c:v>
                </c:pt>
                <c:pt idx="3482">
                  <c:v>297</c:v>
                </c:pt>
                <c:pt idx="3483">
                  <c:v>297</c:v>
                </c:pt>
                <c:pt idx="3484">
                  <c:v>295</c:v>
                </c:pt>
                <c:pt idx="3485">
                  <c:v>299</c:v>
                </c:pt>
                <c:pt idx="3486">
                  <c:v>296</c:v>
                </c:pt>
                <c:pt idx="3487">
                  <c:v>298</c:v>
                </c:pt>
                <c:pt idx="3488">
                  <c:v>299</c:v>
                </c:pt>
                <c:pt idx="3489">
                  <c:v>297</c:v>
                </c:pt>
                <c:pt idx="3490">
                  <c:v>301</c:v>
                </c:pt>
                <c:pt idx="3491">
                  <c:v>300</c:v>
                </c:pt>
                <c:pt idx="3492">
                  <c:v>299</c:v>
                </c:pt>
                <c:pt idx="3493">
                  <c:v>302</c:v>
                </c:pt>
                <c:pt idx="3494">
                  <c:v>298</c:v>
                </c:pt>
                <c:pt idx="3495">
                  <c:v>299</c:v>
                </c:pt>
                <c:pt idx="3496">
                  <c:v>300</c:v>
                </c:pt>
                <c:pt idx="3497">
                  <c:v>297</c:v>
                </c:pt>
                <c:pt idx="3498">
                  <c:v>301</c:v>
                </c:pt>
                <c:pt idx="3499">
                  <c:v>298</c:v>
                </c:pt>
                <c:pt idx="3500">
                  <c:v>298</c:v>
                </c:pt>
                <c:pt idx="3501">
                  <c:v>301</c:v>
                </c:pt>
                <c:pt idx="3502">
                  <c:v>297</c:v>
                </c:pt>
                <c:pt idx="3503">
                  <c:v>300</c:v>
                </c:pt>
                <c:pt idx="3504">
                  <c:v>299</c:v>
                </c:pt>
                <c:pt idx="3505">
                  <c:v>296</c:v>
                </c:pt>
                <c:pt idx="3506">
                  <c:v>300</c:v>
                </c:pt>
                <c:pt idx="3507">
                  <c:v>298</c:v>
                </c:pt>
                <c:pt idx="3508">
                  <c:v>298</c:v>
                </c:pt>
                <c:pt idx="3509">
                  <c:v>300</c:v>
                </c:pt>
                <c:pt idx="3510">
                  <c:v>297</c:v>
                </c:pt>
                <c:pt idx="3511">
                  <c:v>299</c:v>
                </c:pt>
                <c:pt idx="3512">
                  <c:v>299</c:v>
                </c:pt>
                <c:pt idx="3513">
                  <c:v>297</c:v>
                </c:pt>
                <c:pt idx="3514">
                  <c:v>301</c:v>
                </c:pt>
                <c:pt idx="3515">
                  <c:v>297</c:v>
                </c:pt>
                <c:pt idx="3516">
                  <c:v>298</c:v>
                </c:pt>
                <c:pt idx="3517">
                  <c:v>300</c:v>
                </c:pt>
                <c:pt idx="3518">
                  <c:v>296</c:v>
                </c:pt>
                <c:pt idx="3519">
                  <c:v>299</c:v>
                </c:pt>
                <c:pt idx="3520">
                  <c:v>298</c:v>
                </c:pt>
                <c:pt idx="3521">
                  <c:v>296</c:v>
                </c:pt>
                <c:pt idx="3522">
                  <c:v>300</c:v>
                </c:pt>
                <c:pt idx="3523">
                  <c:v>296</c:v>
                </c:pt>
                <c:pt idx="3524">
                  <c:v>298</c:v>
                </c:pt>
                <c:pt idx="3525">
                  <c:v>300</c:v>
                </c:pt>
                <c:pt idx="3526">
                  <c:v>296</c:v>
                </c:pt>
                <c:pt idx="3527">
                  <c:v>300</c:v>
                </c:pt>
                <c:pt idx="3528">
                  <c:v>299</c:v>
                </c:pt>
                <c:pt idx="3529">
                  <c:v>298</c:v>
                </c:pt>
                <c:pt idx="3530">
                  <c:v>301</c:v>
                </c:pt>
                <c:pt idx="3531">
                  <c:v>297</c:v>
                </c:pt>
                <c:pt idx="3532">
                  <c:v>300</c:v>
                </c:pt>
                <c:pt idx="3533">
                  <c:v>300</c:v>
                </c:pt>
                <c:pt idx="3534">
                  <c:v>297</c:v>
                </c:pt>
                <c:pt idx="3535">
                  <c:v>301</c:v>
                </c:pt>
                <c:pt idx="3536">
                  <c:v>297</c:v>
                </c:pt>
                <c:pt idx="3537">
                  <c:v>296</c:v>
                </c:pt>
                <c:pt idx="3538">
                  <c:v>300</c:v>
                </c:pt>
                <c:pt idx="3539">
                  <c:v>297</c:v>
                </c:pt>
                <c:pt idx="3540">
                  <c:v>299</c:v>
                </c:pt>
                <c:pt idx="3541">
                  <c:v>299</c:v>
                </c:pt>
                <c:pt idx="3542">
                  <c:v>297</c:v>
                </c:pt>
                <c:pt idx="3543">
                  <c:v>300</c:v>
                </c:pt>
                <c:pt idx="3544">
                  <c:v>297</c:v>
                </c:pt>
                <c:pt idx="3545">
                  <c:v>298</c:v>
                </c:pt>
                <c:pt idx="3546">
                  <c:v>301</c:v>
                </c:pt>
                <c:pt idx="3547">
                  <c:v>296</c:v>
                </c:pt>
                <c:pt idx="3548">
                  <c:v>300</c:v>
                </c:pt>
                <c:pt idx="3549">
                  <c:v>298</c:v>
                </c:pt>
                <c:pt idx="3550">
                  <c:v>296</c:v>
                </c:pt>
                <c:pt idx="3551">
                  <c:v>301</c:v>
                </c:pt>
                <c:pt idx="3552">
                  <c:v>297</c:v>
                </c:pt>
                <c:pt idx="3553">
                  <c:v>298</c:v>
                </c:pt>
                <c:pt idx="3554">
                  <c:v>300</c:v>
                </c:pt>
                <c:pt idx="3555">
                  <c:v>296</c:v>
                </c:pt>
                <c:pt idx="3556">
                  <c:v>300</c:v>
                </c:pt>
                <c:pt idx="3557">
                  <c:v>298</c:v>
                </c:pt>
                <c:pt idx="3558">
                  <c:v>296</c:v>
                </c:pt>
                <c:pt idx="3559">
                  <c:v>300</c:v>
                </c:pt>
                <c:pt idx="3560">
                  <c:v>297</c:v>
                </c:pt>
                <c:pt idx="3561">
                  <c:v>299</c:v>
                </c:pt>
                <c:pt idx="3562">
                  <c:v>299</c:v>
                </c:pt>
                <c:pt idx="3563">
                  <c:v>297</c:v>
                </c:pt>
                <c:pt idx="3564">
                  <c:v>300</c:v>
                </c:pt>
                <c:pt idx="3565">
                  <c:v>298</c:v>
                </c:pt>
                <c:pt idx="3566">
                  <c:v>297</c:v>
                </c:pt>
                <c:pt idx="3567">
                  <c:v>301</c:v>
                </c:pt>
                <c:pt idx="3568">
                  <c:v>297</c:v>
                </c:pt>
                <c:pt idx="3569">
                  <c:v>299</c:v>
                </c:pt>
                <c:pt idx="3570">
                  <c:v>299</c:v>
                </c:pt>
                <c:pt idx="3571">
                  <c:v>298</c:v>
                </c:pt>
                <c:pt idx="3572">
                  <c:v>300</c:v>
                </c:pt>
                <c:pt idx="3573">
                  <c:v>297</c:v>
                </c:pt>
                <c:pt idx="3574">
                  <c:v>297</c:v>
                </c:pt>
                <c:pt idx="3575">
                  <c:v>299</c:v>
                </c:pt>
                <c:pt idx="3576">
                  <c:v>295</c:v>
                </c:pt>
                <c:pt idx="3577">
                  <c:v>298</c:v>
                </c:pt>
                <c:pt idx="3578">
                  <c:v>298</c:v>
                </c:pt>
                <c:pt idx="3579">
                  <c:v>296</c:v>
                </c:pt>
                <c:pt idx="3580">
                  <c:v>299</c:v>
                </c:pt>
                <c:pt idx="3581">
                  <c:v>296</c:v>
                </c:pt>
                <c:pt idx="3582">
                  <c:v>297</c:v>
                </c:pt>
                <c:pt idx="3583">
                  <c:v>299</c:v>
                </c:pt>
                <c:pt idx="3584">
                  <c:v>295</c:v>
                </c:pt>
                <c:pt idx="3585">
                  <c:v>298</c:v>
                </c:pt>
                <c:pt idx="3586">
                  <c:v>297</c:v>
                </c:pt>
                <c:pt idx="3587">
                  <c:v>296</c:v>
                </c:pt>
                <c:pt idx="3588">
                  <c:v>298</c:v>
                </c:pt>
                <c:pt idx="3589">
                  <c:v>296</c:v>
                </c:pt>
                <c:pt idx="3590">
                  <c:v>298</c:v>
                </c:pt>
                <c:pt idx="3591">
                  <c:v>297</c:v>
                </c:pt>
                <c:pt idx="3592">
                  <c:v>295</c:v>
                </c:pt>
                <c:pt idx="3593">
                  <c:v>299</c:v>
                </c:pt>
                <c:pt idx="3594">
                  <c:v>297</c:v>
                </c:pt>
                <c:pt idx="3595">
                  <c:v>296</c:v>
                </c:pt>
                <c:pt idx="3596">
                  <c:v>300</c:v>
                </c:pt>
                <c:pt idx="3597">
                  <c:v>297</c:v>
                </c:pt>
                <c:pt idx="3598">
                  <c:v>300</c:v>
                </c:pt>
                <c:pt idx="3599">
                  <c:v>303</c:v>
                </c:pt>
                <c:pt idx="3600">
                  <c:v>304</c:v>
                </c:pt>
                <c:pt idx="3601">
                  <c:v>309</c:v>
                </c:pt>
                <c:pt idx="3602">
                  <c:v>309</c:v>
                </c:pt>
                <c:pt idx="3603">
                  <c:v>312</c:v>
                </c:pt>
                <c:pt idx="3604">
                  <c:v>317</c:v>
                </c:pt>
                <c:pt idx="3605">
                  <c:v>315</c:v>
                </c:pt>
                <c:pt idx="3606">
                  <c:v>317</c:v>
                </c:pt>
                <c:pt idx="3607">
                  <c:v>318</c:v>
                </c:pt>
                <c:pt idx="3608">
                  <c:v>316</c:v>
                </c:pt>
                <c:pt idx="3609">
                  <c:v>320</c:v>
                </c:pt>
                <c:pt idx="3610">
                  <c:v>317</c:v>
                </c:pt>
                <c:pt idx="3611">
                  <c:v>319</c:v>
                </c:pt>
                <c:pt idx="3612">
                  <c:v>320</c:v>
                </c:pt>
                <c:pt idx="3613">
                  <c:v>316</c:v>
                </c:pt>
                <c:pt idx="3614">
                  <c:v>320</c:v>
                </c:pt>
                <c:pt idx="3615">
                  <c:v>319</c:v>
                </c:pt>
                <c:pt idx="3616">
                  <c:v>317</c:v>
                </c:pt>
                <c:pt idx="3617">
                  <c:v>320</c:v>
                </c:pt>
                <c:pt idx="3618">
                  <c:v>317</c:v>
                </c:pt>
                <c:pt idx="3619">
                  <c:v>319</c:v>
                </c:pt>
                <c:pt idx="3620">
                  <c:v>320</c:v>
                </c:pt>
                <c:pt idx="3621">
                  <c:v>317</c:v>
                </c:pt>
                <c:pt idx="3622">
                  <c:v>321</c:v>
                </c:pt>
                <c:pt idx="3623">
                  <c:v>319</c:v>
                </c:pt>
                <c:pt idx="3624">
                  <c:v>318</c:v>
                </c:pt>
                <c:pt idx="3625">
                  <c:v>321</c:v>
                </c:pt>
                <c:pt idx="3626">
                  <c:v>319</c:v>
                </c:pt>
                <c:pt idx="3627">
                  <c:v>319</c:v>
                </c:pt>
                <c:pt idx="3628">
                  <c:v>321</c:v>
                </c:pt>
                <c:pt idx="3629">
                  <c:v>317</c:v>
                </c:pt>
                <c:pt idx="3630">
                  <c:v>321</c:v>
                </c:pt>
                <c:pt idx="3631">
                  <c:v>319</c:v>
                </c:pt>
                <c:pt idx="3632">
                  <c:v>318</c:v>
                </c:pt>
                <c:pt idx="3633">
                  <c:v>321</c:v>
                </c:pt>
                <c:pt idx="3634">
                  <c:v>317</c:v>
                </c:pt>
                <c:pt idx="3635">
                  <c:v>320</c:v>
                </c:pt>
                <c:pt idx="3636">
                  <c:v>320</c:v>
                </c:pt>
                <c:pt idx="3637">
                  <c:v>317</c:v>
                </c:pt>
                <c:pt idx="3638">
                  <c:v>321</c:v>
                </c:pt>
                <c:pt idx="3639">
                  <c:v>319</c:v>
                </c:pt>
                <c:pt idx="3640">
                  <c:v>318</c:v>
                </c:pt>
                <c:pt idx="3641">
                  <c:v>321</c:v>
                </c:pt>
                <c:pt idx="3642">
                  <c:v>317</c:v>
                </c:pt>
                <c:pt idx="3643">
                  <c:v>321</c:v>
                </c:pt>
                <c:pt idx="3644">
                  <c:v>320</c:v>
                </c:pt>
                <c:pt idx="3645">
                  <c:v>318</c:v>
                </c:pt>
                <c:pt idx="3646">
                  <c:v>321</c:v>
                </c:pt>
                <c:pt idx="3647">
                  <c:v>319</c:v>
                </c:pt>
                <c:pt idx="3648">
                  <c:v>320</c:v>
                </c:pt>
                <c:pt idx="3649">
                  <c:v>320</c:v>
                </c:pt>
                <c:pt idx="3650">
                  <c:v>317</c:v>
                </c:pt>
                <c:pt idx="3651">
                  <c:v>321</c:v>
                </c:pt>
                <c:pt idx="3652">
                  <c:v>319</c:v>
                </c:pt>
                <c:pt idx="3653">
                  <c:v>318</c:v>
                </c:pt>
                <c:pt idx="3654">
                  <c:v>322</c:v>
                </c:pt>
                <c:pt idx="3655">
                  <c:v>317</c:v>
                </c:pt>
                <c:pt idx="3656">
                  <c:v>319</c:v>
                </c:pt>
                <c:pt idx="3657">
                  <c:v>321</c:v>
                </c:pt>
                <c:pt idx="3658">
                  <c:v>317</c:v>
                </c:pt>
                <c:pt idx="3659">
                  <c:v>321</c:v>
                </c:pt>
                <c:pt idx="3660">
                  <c:v>319</c:v>
                </c:pt>
                <c:pt idx="3661">
                  <c:v>319</c:v>
                </c:pt>
                <c:pt idx="3662">
                  <c:v>321</c:v>
                </c:pt>
                <c:pt idx="3663">
                  <c:v>318</c:v>
                </c:pt>
                <c:pt idx="3664">
                  <c:v>320</c:v>
                </c:pt>
                <c:pt idx="3665">
                  <c:v>321</c:v>
                </c:pt>
                <c:pt idx="3666">
                  <c:v>317</c:v>
                </c:pt>
                <c:pt idx="3667">
                  <c:v>321</c:v>
                </c:pt>
                <c:pt idx="3668">
                  <c:v>319</c:v>
                </c:pt>
                <c:pt idx="3669">
                  <c:v>318</c:v>
                </c:pt>
                <c:pt idx="3670">
                  <c:v>321</c:v>
                </c:pt>
                <c:pt idx="3671">
                  <c:v>317</c:v>
                </c:pt>
                <c:pt idx="3672">
                  <c:v>320</c:v>
                </c:pt>
                <c:pt idx="3673">
                  <c:v>320</c:v>
                </c:pt>
                <c:pt idx="3674">
                  <c:v>318</c:v>
                </c:pt>
                <c:pt idx="3675">
                  <c:v>321</c:v>
                </c:pt>
                <c:pt idx="3676">
                  <c:v>318</c:v>
                </c:pt>
                <c:pt idx="3677">
                  <c:v>317</c:v>
                </c:pt>
                <c:pt idx="3678">
                  <c:v>318</c:v>
                </c:pt>
                <c:pt idx="3679">
                  <c:v>311</c:v>
                </c:pt>
                <c:pt idx="3680">
                  <c:v>312</c:v>
                </c:pt>
                <c:pt idx="3681">
                  <c:v>309</c:v>
                </c:pt>
                <c:pt idx="3682">
                  <c:v>305</c:v>
                </c:pt>
                <c:pt idx="3683">
                  <c:v>307</c:v>
                </c:pt>
                <c:pt idx="3684">
                  <c:v>302</c:v>
                </c:pt>
                <c:pt idx="3685">
                  <c:v>302</c:v>
                </c:pt>
                <c:pt idx="3686">
                  <c:v>305</c:v>
                </c:pt>
                <c:pt idx="3687">
                  <c:v>301</c:v>
                </c:pt>
                <c:pt idx="3688">
                  <c:v>303</c:v>
                </c:pt>
                <c:pt idx="3689">
                  <c:v>302</c:v>
                </c:pt>
                <c:pt idx="3690">
                  <c:v>302</c:v>
                </c:pt>
                <c:pt idx="3691">
                  <c:v>304</c:v>
                </c:pt>
                <c:pt idx="3692">
                  <c:v>300</c:v>
                </c:pt>
                <c:pt idx="3693">
                  <c:v>302</c:v>
                </c:pt>
                <c:pt idx="3694">
                  <c:v>302</c:v>
                </c:pt>
                <c:pt idx="3695">
                  <c:v>299</c:v>
                </c:pt>
                <c:pt idx="3696">
                  <c:v>303</c:v>
                </c:pt>
                <c:pt idx="3697">
                  <c:v>300</c:v>
                </c:pt>
                <c:pt idx="3698">
                  <c:v>299</c:v>
                </c:pt>
                <c:pt idx="3699">
                  <c:v>302</c:v>
                </c:pt>
                <c:pt idx="3700">
                  <c:v>298</c:v>
                </c:pt>
                <c:pt idx="3701">
                  <c:v>301</c:v>
                </c:pt>
                <c:pt idx="3702">
                  <c:v>301</c:v>
                </c:pt>
                <c:pt idx="3703">
                  <c:v>299</c:v>
                </c:pt>
                <c:pt idx="3704">
                  <c:v>302</c:v>
                </c:pt>
                <c:pt idx="3705">
                  <c:v>299</c:v>
                </c:pt>
                <c:pt idx="3706">
                  <c:v>299</c:v>
                </c:pt>
                <c:pt idx="3707">
                  <c:v>302</c:v>
                </c:pt>
                <c:pt idx="3708">
                  <c:v>299</c:v>
                </c:pt>
                <c:pt idx="3709">
                  <c:v>300</c:v>
                </c:pt>
                <c:pt idx="3710">
                  <c:v>299</c:v>
                </c:pt>
                <c:pt idx="3711">
                  <c:v>298</c:v>
                </c:pt>
                <c:pt idx="3712">
                  <c:v>301</c:v>
                </c:pt>
                <c:pt idx="3713">
                  <c:v>298</c:v>
                </c:pt>
                <c:pt idx="3714">
                  <c:v>298</c:v>
                </c:pt>
                <c:pt idx="3715">
                  <c:v>300</c:v>
                </c:pt>
                <c:pt idx="3716">
                  <c:v>298</c:v>
                </c:pt>
                <c:pt idx="3717">
                  <c:v>299</c:v>
                </c:pt>
                <c:pt idx="3718">
                  <c:v>298</c:v>
                </c:pt>
                <c:pt idx="3719">
                  <c:v>298</c:v>
                </c:pt>
                <c:pt idx="3720">
                  <c:v>300</c:v>
                </c:pt>
                <c:pt idx="3721">
                  <c:v>296</c:v>
                </c:pt>
                <c:pt idx="3722">
                  <c:v>299</c:v>
                </c:pt>
                <c:pt idx="3723">
                  <c:v>300</c:v>
                </c:pt>
                <c:pt idx="3724">
                  <c:v>296</c:v>
                </c:pt>
                <c:pt idx="3725">
                  <c:v>300</c:v>
                </c:pt>
                <c:pt idx="3726">
                  <c:v>298</c:v>
                </c:pt>
                <c:pt idx="3727">
                  <c:v>297</c:v>
                </c:pt>
                <c:pt idx="3728">
                  <c:v>301</c:v>
                </c:pt>
                <c:pt idx="3729">
                  <c:v>297</c:v>
                </c:pt>
                <c:pt idx="3730">
                  <c:v>298</c:v>
                </c:pt>
                <c:pt idx="3731">
                  <c:v>299</c:v>
                </c:pt>
                <c:pt idx="3732">
                  <c:v>296</c:v>
                </c:pt>
                <c:pt idx="3733">
                  <c:v>299</c:v>
                </c:pt>
                <c:pt idx="3734">
                  <c:v>297</c:v>
                </c:pt>
                <c:pt idx="3735">
                  <c:v>297</c:v>
                </c:pt>
                <c:pt idx="3736">
                  <c:v>299</c:v>
                </c:pt>
                <c:pt idx="3737">
                  <c:v>296</c:v>
                </c:pt>
                <c:pt idx="3738">
                  <c:v>298</c:v>
                </c:pt>
                <c:pt idx="3739">
                  <c:v>298</c:v>
                </c:pt>
                <c:pt idx="3740">
                  <c:v>296</c:v>
                </c:pt>
                <c:pt idx="3741">
                  <c:v>300</c:v>
                </c:pt>
                <c:pt idx="3742">
                  <c:v>296</c:v>
                </c:pt>
                <c:pt idx="3743">
                  <c:v>297</c:v>
                </c:pt>
                <c:pt idx="3744">
                  <c:v>300</c:v>
                </c:pt>
                <c:pt idx="3745">
                  <c:v>295</c:v>
                </c:pt>
                <c:pt idx="3746">
                  <c:v>298</c:v>
                </c:pt>
                <c:pt idx="3747">
                  <c:v>297</c:v>
                </c:pt>
                <c:pt idx="3748">
                  <c:v>296</c:v>
                </c:pt>
                <c:pt idx="3749">
                  <c:v>298</c:v>
                </c:pt>
                <c:pt idx="3750">
                  <c:v>296</c:v>
                </c:pt>
                <c:pt idx="3751">
                  <c:v>298</c:v>
                </c:pt>
                <c:pt idx="3752">
                  <c:v>297</c:v>
                </c:pt>
                <c:pt idx="3753">
                  <c:v>294</c:v>
                </c:pt>
                <c:pt idx="3754">
                  <c:v>298</c:v>
                </c:pt>
                <c:pt idx="3755">
                  <c:v>296</c:v>
                </c:pt>
                <c:pt idx="3756">
                  <c:v>295</c:v>
                </c:pt>
                <c:pt idx="3757">
                  <c:v>298</c:v>
                </c:pt>
                <c:pt idx="3758">
                  <c:v>295</c:v>
                </c:pt>
                <c:pt idx="3759">
                  <c:v>296</c:v>
                </c:pt>
                <c:pt idx="3760">
                  <c:v>297</c:v>
                </c:pt>
                <c:pt idx="3761">
                  <c:v>294</c:v>
                </c:pt>
                <c:pt idx="3762">
                  <c:v>297</c:v>
                </c:pt>
                <c:pt idx="3763">
                  <c:v>295</c:v>
                </c:pt>
                <c:pt idx="3764">
                  <c:v>295</c:v>
                </c:pt>
                <c:pt idx="3765">
                  <c:v>298</c:v>
                </c:pt>
                <c:pt idx="3766">
                  <c:v>294</c:v>
                </c:pt>
                <c:pt idx="3767">
                  <c:v>297</c:v>
                </c:pt>
                <c:pt idx="3768">
                  <c:v>296</c:v>
                </c:pt>
                <c:pt idx="3769">
                  <c:v>294</c:v>
                </c:pt>
                <c:pt idx="3770">
                  <c:v>297</c:v>
                </c:pt>
                <c:pt idx="3771">
                  <c:v>294</c:v>
                </c:pt>
                <c:pt idx="3772">
                  <c:v>294</c:v>
                </c:pt>
                <c:pt idx="3773">
                  <c:v>297</c:v>
                </c:pt>
                <c:pt idx="3774">
                  <c:v>293</c:v>
                </c:pt>
                <c:pt idx="3775">
                  <c:v>296</c:v>
                </c:pt>
                <c:pt idx="3776">
                  <c:v>296</c:v>
                </c:pt>
                <c:pt idx="3777">
                  <c:v>295</c:v>
                </c:pt>
                <c:pt idx="3778">
                  <c:v>298</c:v>
                </c:pt>
                <c:pt idx="3779">
                  <c:v>294</c:v>
                </c:pt>
                <c:pt idx="3780">
                  <c:v>296</c:v>
                </c:pt>
                <c:pt idx="3781">
                  <c:v>297</c:v>
                </c:pt>
                <c:pt idx="3782">
                  <c:v>294</c:v>
                </c:pt>
                <c:pt idx="3783">
                  <c:v>297</c:v>
                </c:pt>
                <c:pt idx="3784">
                  <c:v>296</c:v>
                </c:pt>
                <c:pt idx="3785">
                  <c:v>294</c:v>
                </c:pt>
                <c:pt idx="3786">
                  <c:v>297</c:v>
                </c:pt>
                <c:pt idx="3787">
                  <c:v>294</c:v>
                </c:pt>
                <c:pt idx="3788">
                  <c:v>295</c:v>
                </c:pt>
                <c:pt idx="3789">
                  <c:v>297</c:v>
                </c:pt>
                <c:pt idx="3790">
                  <c:v>294</c:v>
                </c:pt>
                <c:pt idx="3791">
                  <c:v>298</c:v>
                </c:pt>
                <c:pt idx="3792">
                  <c:v>296</c:v>
                </c:pt>
                <c:pt idx="3793">
                  <c:v>296</c:v>
                </c:pt>
                <c:pt idx="3794">
                  <c:v>299</c:v>
                </c:pt>
                <c:pt idx="3795">
                  <c:v>294</c:v>
                </c:pt>
                <c:pt idx="3796">
                  <c:v>297</c:v>
                </c:pt>
                <c:pt idx="3797">
                  <c:v>297</c:v>
                </c:pt>
                <c:pt idx="3798">
                  <c:v>294</c:v>
                </c:pt>
                <c:pt idx="3799">
                  <c:v>298</c:v>
                </c:pt>
                <c:pt idx="3800">
                  <c:v>295</c:v>
                </c:pt>
                <c:pt idx="3801">
                  <c:v>295</c:v>
                </c:pt>
                <c:pt idx="3802">
                  <c:v>298</c:v>
                </c:pt>
                <c:pt idx="3803">
                  <c:v>293</c:v>
                </c:pt>
                <c:pt idx="3804">
                  <c:v>296</c:v>
                </c:pt>
                <c:pt idx="3805">
                  <c:v>297</c:v>
                </c:pt>
                <c:pt idx="3806">
                  <c:v>294</c:v>
                </c:pt>
                <c:pt idx="3807">
                  <c:v>298</c:v>
                </c:pt>
                <c:pt idx="3808">
                  <c:v>295</c:v>
                </c:pt>
                <c:pt idx="3809">
                  <c:v>296</c:v>
                </c:pt>
                <c:pt idx="3810">
                  <c:v>297</c:v>
                </c:pt>
                <c:pt idx="3811">
                  <c:v>295</c:v>
                </c:pt>
                <c:pt idx="3812">
                  <c:v>298</c:v>
                </c:pt>
                <c:pt idx="3813">
                  <c:v>296</c:v>
                </c:pt>
                <c:pt idx="3814">
                  <c:v>294</c:v>
                </c:pt>
                <c:pt idx="3815">
                  <c:v>298</c:v>
                </c:pt>
                <c:pt idx="3816">
                  <c:v>295</c:v>
                </c:pt>
                <c:pt idx="3817">
                  <c:v>295</c:v>
                </c:pt>
                <c:pt idx="3818">
                  <c:v>298</c:v>
                </c:pt>
                <c:pt idx="3819">
                  <c:v>294</c:v>
                </c:pt>
                <c:pt idx="3820">
                  <c:v>297</c:v>
                </c:pt>
                <c:pt idx="3821">
                  <c:v>296</c:v>
                </c:pt>
                <c:pt idx="3822">
                  <c:v>296</c:v>
                </c:pt>
                <c:pt idx="3823">
                  <c:v>299</c:v>
                </c:pt>
                <c:pt idx="3824">
                  <c:v>296</c:v>
                </c:pt>
                <c:pt idx="3825">
                  <c:v>297</c:v>
                </c:pt>
                <c:pt idx="3826">
                  <c:v>298</c:v>
                </c:pt>
                <c:pt idx="3827">
                  <c:v>295</c:v>
                </c:pt>
                <c:pt idx="3828">
                  <c:v>299</c:v>
                </c:pt>
                <c:pt idx="3829">
                  <c:v>297</c:v>
                </c:pt>
                <c:pt idx="3830">
                  <c:v>296</c:v>
                </c:pt>
                <c:pt idx="3831">
                  <c:v>299</c:v>
                </c:pt>
                <c:pt idx="3832">
                  <c:v>295</c:v>
                </c:pt>
                <c:pt idx="3833">
                  <c:v>297</c:v>
                </c:pt>
                <c:pt idx="3834">
                  <c:v>297</c:v>
                </c:pt>
                <c:pt idx="3835">
                  <c:v>295</c:v>
                </c:pt>
                <c:pt idx="3836">
                  <c:v>299</c:v>
                </c:pt>
                <c:pt idx="3837">
                  <c:v>296</c:v>
                </c:pt>
                <c:pt idx="3838">
                  <c:v>296</c:v>
                </c:pt>
                <c:pt idx="3839">
                  <c:v>298</c:v>
                </c:pt>
                <c:pt idx="3840">
                  <c:v>295</c:v>
                </c:pt>
                <c:pt idx="3841">
                  <c:v>298</c:v>
                </c:pt>
                <c:pt idx="3842">
                  <c:v>297</c:v>
                </c:pt>
                <c:pt idx="3843">
                  <c:v>295</c:v>
                </c:pt>
                <c:pt idx="3844">
                  <c:v>299</c:v>
                </c:pt>
                <c:pt idx="3845">
                  <c:v>296</c:v>
                </c:pt>
                <c:pt idx="3846">
                  <c:v>295</c:v>
                </c:pt>
                <c:pt idx="3847">
                  <c:v>298</c:v>
                </c:pt>
                <c:pt idx="3848">
                  <c:v>295</c:v>
                </c:pt>
                <c:pt idx="3849">
                  <c:v>297</c:v>
                </c:pt>
                <c:pt idx="3850">
                  <c:v>296</c:v>
                </c:pt>
                <c:pt idx="3851">
                  <c:v>295</c:v>
                </c:pt>
                <c:pt idx="3852">
                  <c:v>298</c:v>
                </c:pt>
                <c:pt idx="3853">
                  <c:v>295</c:v>
                </c:pt>
                <c:pt idx="3854">
                  <c:v>296</c:v>
                </c:pt>
                <c:pt idx="3855">
                  <c:v>298</c:v>
                </c:pt>
                <c:pt idx="3856">
                  <c:v>295</c:v>
                </c:pt>
                <c:pt idx="3857">
                  <c:v>298</c:v>
                </c:pt>
                <c:pt idx="3858">
                  <c:v>296</c:v>
                </c:pt>
                <c:pt idx="3859">
                  <c:v>296</c:v>
                </c:pt>
                <c:pt idx="3860">
                  <c:v>298</c:v>
                </c:pt>
                <c:pt idx="3861">
                  <c:v>294</c:v>
                </c:pt>
                <c:pt idx="3862">
                  <c:v>296</c:v>
                </c:pt>
                <c:pt idx="3863">
                  <c:v>297</c:v>
                </c:pt>
                <c:pt idx="3864">
                  <c:v>294</c:v>
                </c:pt>
                <c:pt idx="3865">
                  <c:v>298</c:v>
                </c:pt>
                <c:pt idx="3866">
                  <c:v>296</c:v>
                </c:pt>
                <c:pt idx="3867">
                  <c:v>297</c:v>
                </c:pt>
                <c:pt idx="3868">
                  <c:v>299</c:v>
                </c:pt>
                <c:pt idx="3869">
                  <c:v>297</c:v>
                </c:pt>
                <c:pt idx="3870">
                  <c:v>302</c:v>
                </c:pt>
                <c:pt idx="3871">
                  <c:v>300</c:v>
                </c:pt>
                <c:pt idx="3872">
                  <c:v>298</c:v>
                </c:pt>
                <c:pt idx="3873">
                  <c:v>302</c:v>
                </c:pt>
                <c:pt idx="3874">
                  <c:v>299</c:v>
                </c:pt>
                <c:pt idx="3875">
                  <c:v>298</c:v>
                </c:pt>
                <c:pt idx="3876">
                  <c:v>300</c:v>
                </c:pt>
                <c:pt idx="3877">
                  <c:v>298</c:v>
                </c:pt>
                <c:pt idx="3878">
                  <c:v>301</c:v>
                </c:pt>
                <c:pt idx="3879">
                  <c:v>303</c:v>
                </c:pt>
                <c:pt idx="3880">
                  <c:v>303</c:v>
                </c:pt>
                <c:pt idx="3881">
                  <c:v>308</c:v>
                </c:pt>
                <c:pt idx="3882">
                  <c:v>305</c:v>
                </c:pt>
                <c:pt idx="3883">
                  <c:v>308</c:v>
                </c:pt>
                <c:pt idx="3884">
                  <c:v>310</c:v>
                </c:pt>
                <c:pt idx="3885">
                  <c:v>307</c:v>
                </c:pt>
                <c:pt idx="3886">
                  <c:v>311</c:v>
                </c:pt>
                <c:pt idx="3887">
                  <c:v>310</c:v>
                </c:pt>
                <c:pt idx="3888">
                  <c:v>309</c:v>
                </c:pt>
                <c:pt idx="3889">
                  <c:v>313</c:v>
                </c:pt>
                <c:pt idx="3890">
                  <c:v>310</c:v>
                </c:pt>
                <c:pt idx="3891">
                  <c:v>312</c:v>
                </c:pt>
                <c:pt idx="3892">
                  <c:v>314</c:v>
                </c:pt>
                <c:pt idx="3893">
                  <c:v>310</c:v>
                </c:pt>
                <c:pt idx="3894">
                  <c:v>314</c:v>
                </c:pt>
                <c:pt idx="3895">
                  <c:v>313</c:v>
                </c:pt>
                <c:pt idx="3896">
                  <c:v>313</c:v>
                </c:pt>
                <c:pt idx="3897">
                  <c:v>315</c:v>
                </c:pt>
                <c:pt idx="3898">
                  <c:v>312</c:v>
                </c:pt>
                <c:pt idx="3899">
                  <c:v>314</c:v>
                </c:pt>
                <c:pt idx="3900">
                  <c:v>315</c:v>
                </c:pt>
                <c:pt idx="3901">
                  <c:v>312</c:v>
                </c:pt>
                <c:pt idx="3902">
                  <c:v>317</c:v>
                </c:pt>
                <c:pt idx="3903">
                  <c:v>313</c:v>
                </c:pt>
                <c:pt idx="3904">
                  <c:v>313</c:v>
                </c:pt>
                <c:pt idx="3905">
                  <c:v>316</c:v>
                </c:pt>
                <c:pt idx="3906">
                  <c:v>313</c:v>
                </c:pt>
                <c:pt idx="3907">
                  <c:v>315</c:v>
                </c:pt>
                <c:pt idx="3908">
                  <c:v>315</c:v>
                </c:pt>
                <c:pt idx="3909">
                  <c:v>313</c:v>
                </c:pt>
                <c:pt idx="3910">
                  <c:v>316</c:v>
                </c:pt>
                <c:pt idx="3911">
                  <c:v>313</c:v>
                </c:pt>
                <c:pt idx="3912">
                  <c:v>315</c:v>
                </c:pt>
                <c:pt idx="3913">
                  <c:v>317</c:v>
                </c:pt>
                <c:pt idx="3914">
                  <c:v>313</c:v>
                </c:pt>
                <c:pt idx="3915">
                  <c:v>316</c:v>
                </c:pt>
                <c:pt idx="3916">
                  <c:v>315</c:v>
                </c:pt>
                <c:pt idx="3917">
                  <c:v>313</c:v>
                </c:pt>
                <c:pt idx="3918">
                  <c:v>317</c:v>
                </c:pt>
                <c:pt idx="3919">
                  <c:v>314</c:v>
                </c:pt>
                <c:pt idx="3920">
                  <c:v>315</c:v>
                </c:pt>
                <c:pt idx="3921">
                  <c:v>318</c:v>
                </c:pt>
                <c:pt idx="3922">
                  <c:v>314</c:v>
                </c:pt>
                <c:pt idx="3923">
                  <c:v>317</c:v>
                </c:pt>
                <c:pt idx="3924">
                  <c:v>316</c:v>
                </c:pt>
                <c:pt idx="3925">
                  <c:v>314</c:v>
                </c:pt>
                <c:pt idx="3926">
                  <c:v>316</c:v>
                </c:pt>
                <c:pt idx="3927">
                  <c:v>313</c:v>
                </c:pt>
                <c:pt idx="3928">
                  <c:v>315</c:v>
                </c:pt>
                <c:pt idx="3929">
                  <c:v>316</c:v>
                </c:pt>
                <c:pt idx="3930">
                  <c:v>313</c:v>
                </c:pt>
                <c:pt idx="3931">
                  <c:v>317</c:v>
                </c:pt>
                <c:pt idx="3932">
                  <c:v>315</c:v>
                </c:pt>
                <c:pt idx="3933">
                  <c:v>314</c:v>
                </c:pt>
                <c:pt idx="3934">
                  <c:v>318</c:v>
                </c:pt>
                <c:pt idx="3935">
                  <c:v>315</c:v>
                </c:pt>
                <c:pt idx="3936">
                  <c:v>316</c:v>
                </c:pt>
                <c:pt idx="3937">
                  <c:v>316</c:v>
                </c:pt>
                <c:pt idx="3938">
                  <c:v>314</c:v>
                </c:pt>
                <c:pt idx="3939">
                  <c:v>316</c:v>
                </c:pt>
                <c:pt idx="3940">
                  <c:v>315</c:v>
                </c:pt>
                <c:pt idx="3941">
                  <c:v>315</c:v>
                </c:pt>
                <c:pt idx="3942">
                  <c:v>316</c:v>
                </c:pt>
                <c:pt idx="3943">
                  <c:v>313</c:v>
                </c:pt>
                <c:pt idx="3944">
                  <c:v>316</c:v>
                </c:pt>
                <c:pt idx="3945">
                  <c:v>316</c:v>
                </c:pt>
                <c:pt idx="3946">
                  <c:v>313</c:v>
                </c:pt>
                <c:pt idx="3947">
                  <c:v>318</c:v>
                </c:pt>
                <c:pt idx="3948">
                  <c:v>315</c:v>
                </c:pt>
                <c:pt idx="3949">
                  <c:v>315</c:v>
                </c:pt>
                <c:pt idx="3950">
                  <c:v>315</c:v>
                </c:pt>
                <c:pt idx="3951">
                  <c:v>308</c:v>
                </c:pt>
                <c:pt idx="3952">
                  <c:v>308</c:v>
                </c:pt>
                <c:pt idx="3953">
                  <c:v>305</c:v>
                </c:pt>
                <c:pt idx="3954">
                  <c:v>300</c:v>
                </c:pt>
                <c:pt idx="3955">
                  <c:v>300</c:v>
                </c:pt>
                <c:pt idx="3956">
                  <c:v>297</c:v>
                </c:pt>
                <c:pt idx="3957">
                  <c:v>297</c:v>
                </c:pt>
                <c:pt idx="3958">
                  <c:v>297</c:v>
                </c:pt>
                <c:pt idx="3959">
                  <c:v>294</c:v>
                </c:pt>
                <c:pt idx="3960">
                  <c:v>298</c:v>
                </c:pt>
                <c:pt idx="3961">
                  <c:v>295</c:v>
                </c:pt>
                <c:pt idx="3962">
                  <c:v>294</c:v>
                </c:pt>
                <c:pt idx="3963">
                  <c:v>297</c:v>
                </c:pt>
                <c:pt idx="3964">
                  <c:v>293</c:v>
                </c:pt>
                <c:pt idx="3965">
                  <c:v>294</c:v>
                </c:pt>
                <c:pt idx="3966">
                  <c:v>294</c:v>
                </c:pt>
                <c:pt idx="3967">
                  <c:v>292</c:v>
                </c:pt>
                <c:pt idx="3968">
                  <c:v>294</c:v>
                </c:pt>
                <c:pt idx="3969">
                  <c:v>292</c:v>
                </c:pt>
                <c:pt idx="3970">
                  <c:v>292</c:v>
                </c:pt>
                <c:pt idx="3971">
                  <c:v>294</c:v>
                </c:pt>
                <c:pt idx="3972">
                  <c:v>291</c:v>
                </c:pt>
                <c:pt idx="3973">
                  <c:v>294</c:v>
                </c:pt>
                <c:pt idx="3974">
                  <c:v>294</c:v>
                </c:pt>
                <c:pt idx="3975">
                  <c:v>291</c:v>
                </c:pt>
                <c:pt idx="3976">
                  <c:v>294</c:v>
                </c:pt>
                <c:pt idx="3977">
                  <c:v>291</c:v>
                </c:pt>
                <c:pt idx="3978">
                  <c:v>291</c:v>
                </c:pt>
                <c:pt idx="3979">
                  <c:v>294</c:v>
                </c:pt>
                <c:pt idx="3980">
                  <c:v>291</c:v>
                </c:pt>
                <c:pt idx="3981">
                  <c:v>293</c:v>
                </c:pt>
                <c:pt idx="3982">
                  <c:v>293</c:v>
                </c:pt>
                <c:pt idx="3983">
                  <c:v>291</c:v>
                </c:pt>
                <c:pt idx="3984">
                  <c:v>294</c:v>
                </c:pt>
                <c:pt idx="3985">
                  <c:v>291</c:v>
                </c:pt>
                <c:pt idx="3986">
                  <c:v>292</c:v>
                </c:pt>
                <c:pt idx="3987">
                  <c:v>294</c:v>
                </c:pt>
                <c:pt idx="3988">
                  <c:v>291</c:v>
                </c:pt>
                <c:pt idx="3989">
                  <c:v>293</c:v>
                </c:pt>
                <c:pt idx="3990">
                  <c:v>292</c:v>
                </c:pt>
                <c:pt idx="3991">
                  <c:v>291</c:v>
                </c:pt>
                <c:pt idx="3992">
                  <c:v>294</c:v>
                </c:pt>
                <c:pt idx="3993">
                  <c:v>291</c:v>
                </c:pt>
                <c:pt idx="3994">
                  <c:v>291</c:v>
                </c:pt>
                <c:pt idx="3995">
                  <c:v>293</c:v>
                </c:pt>
                <c:pt idx="3996">
                  <c:v>290</c:v>
                </c:pt>
                <c:pt idx="3997">
                  <c:v>293</c:v>
                </c:pt>
                <c:pt idx="3998">
                  <c:v>291</c:v>
                </c:pt>
                <c:pt idx="3999">
                  <c:v>292</c:v>
                </c:pt>
                <c:pt idx="4000">
                  <c:v>295</c:v>
                </c:pt>
                <c:pt idx="4001">
                  <c:v>291</c:v>
                </c:pt>
                <c:pt idx="4002">
                  <c:v>293</c:v>
                </c:pt>
                <c:pt idx="4003">
                  <c:v>294</c:v>
                </c:pt>
                <c:pt idx="4004">
                  <c:v>290</c:v>
                </c:pt>
                <c:pt idx="4005">
                  <c:v>295</c:v>
                </c:pt>
                <c:pt idx="4006">
                  <c:v>292</c:v>
                </c:pt>
                <c:pt idx="4007">
                  <c:v>292</c:v>
                </c:pt>
                <c:pt idx="4008">
                  <c:v>294</c:v>
                </c:pt>
                <c:pt idx="4009">
                  <c:v>291</c:v>
                </c:pt>
                <c:pt idx="4010">
                  <c:v>294</c:v>
                </c:pt>
                <c:pt idx="4011">
                  <c:v>293</c:v>
                </c:pt>
                <c:pt idx="4012">
                  <c:v>291</c:v>
                </c:pt>
                <c:pt idx="4013">
                  <c:v>295</c:v>
                </c:pt>
                <c:pt idx="4014">
                  <c:v>293</c:v>
                </c:pt>
                <c:pt idx="4015">
                  <c:v>293</c:v>
                </c:pt>
                <c:pt idx="4016">
                  <c:v>295</c:v>
                </c:pt>
                <c:pt idx="4017">
                  <c:v>291</c:v>
                </c:pt>
                <c:pt idx="4018">
                  <c:v>294</c:v>
                </c:pt>
                <c:pt idx="4019">
                  <c:v>294</c:v>
                </c:pt>
                <c:pt idx="4020">
                  <c:v>291</c:v>
                </c:pt>
                <c:pt idx="4021">
                  <c:v>295</c:v>
                </c:pt>
                <c:pt idx="4022">
                  <c:v>291</c:v>
                </c:pt>
                <c:pt idx="4023">
                  <c:v>292</c:v>
                </c:pt>
                <c:pt idx="4024">
                  <c:v>295</c:v>
                </c:pt>
                <c:pt idx="4025">
                  <c:v>291</c:v>
                </c:pt>
                <c:pt idx="4026">
                  <c:v>294</c:v>
                </c:pt>
                <c:pt idx="4027">
                  <c:v>294</c:v>
                </c:pt>
                <c:pt idx="4028">
                  <c:v>292</c:v>
                </c:pt>
                <c:pt idx="4029">
                  <c:v>295</c:v>
                </c:pt>
                <c:pt idx="4030">
                  <c:v>293</c:v>
                </c:pt>
                <c:pt idx="4031">
                  <c:v>293</c:v>
                </c:pt>
                <c:pt idx="4032">
                  <c:v>295</c:v>
                </c:pt>
                <c:pt idx="4033">
                  <c:v>291</c:v>
                </c:pt>
                <c:pt idx="4034">
                  <c:v>295</c:v>
                </c:pt>
                <c:pt idx="4035">
                  <c:v>293</c:v>
                </c:pt>
                <c:pt idx="4036">
                  <c:v>291</c:v>
                </c:pt>
                <c:pt idx="4037">
                  <c:v>296</c:v>
                </c:pt>
                <c:pt idx="4038">
                  <c:v>292</c:v>
                </c:pt>
                <c:pt idx="4039">
                  <c:v>293</c:v>
                </c:pt>
                <c:pt idx="4040">
                  <c:v>295</c:v>
                </c:pt>
                <c:pt idx="4041">
                  <c:v>292</c:v>
                </c:pt>
                <c:pt idx="4042">
                  <c:v>294</c:v>
                </c:pt>
                <c:pt idx="4043">
                  <c:v>293</c:v>
                </c:pt>
                <c:pt idx="4044">
                  <c:v>292</c:v>
                </c:pt>
                <c:pt idx="4045">
                  <c:v>295</c:v>
                </c:pt>
                <c:pt idx="4046">
                  <c:v>291</c:v>
                </c:pt>
                <c:pt idx="4047">
                  <c:v>294</c:v>
                </c:pt>
                <c:pt idx="4048">
                  <c:v>293</c:v>
                </c:pt>
                <c:pt idx="4049">
                  <c:v>291</c:v>
                </c:pt>
                <c:pt idx="4050">
                  <c:v>295</c:v>
                </c:pt>
                <c:pt idx="4051">
                  <c:v>292</c:v>
                </c:pt>
                <c:pt idx="4052">
                  <c:v>292</c:v>
                </c:pt>
                <c:pt idx="4053">
                  <c:v>295</c:v>
                </c:pt>
                <c:pt idx="4054">
                  <c:v>290</c:v>
                </c:pt>
                <c:pt idx="4055">
                  <c:v>292</c:v>
                </c:pt>
                <c:pt idx="4056">
                  <c:v>293</c:v>
                </c:pt>
                <c:pt idx="4057">
                  <c:v>291</c:v>
                </c:pt>
                <c:pt idx="4058">
                  <c:v>294</c:v>
                </c:pt>
                <c:pt idx="4059">
                  <c:v>291</c:v>
                </c:pt>
                <c:pt idx="4060">
                  <c:v>292</c:v>
                </c:pt>
                <c:pt idx="4061">
                  <c:v>293</c:v>
                </c:pt>
                <c:pt idx="4062">
                  <c:v>290</c:v>
                </c:pt>
                <c:pt idx="4063">
                  <c:v>293</c:v>
                </c:pt>
                <c:pt idx="4064">
                  <c:v>293</c:v>
                </c:pt>
                <c:pt idx="4065">
                  <c:v>290</c:v>
                </c:pt>
                <c:pt idx="4066">
                  <c:v>294</c:v>
                </c:pt>
                <c:pt idx="4067">
                  <c:v>290</c:v>
                </c:pt>
                <c:pt idx="4068">
                  <c:v>291</c:v>
                </c:pt>
                <c:pt idx="4069">
                  <c:v>294</c:v>
                </c:pt>
                <c:pt idx="4070">
                  <c:v>290</c:v>
                </c:pt>
                <c:pt idx="4071">
                  <c:v>293</c:v>
                </c:pt>
                <c:pt idx="4072">
                  <c:v>292</c:v>
                </c:pt>
                <c:pt idx="4073">
                  <c:v>291</c:v>
                </c:pt>
                <c:pt idx="4074">
                  <c:v>293</c:v>
                </c:pt>
                <c:pt idx="4075">
                  <c:v>291</c:v>
                </c:pt>
                <c:pt idx="4076">
                  <c:v>292</c:v>
                </c:pt>
                <c:pt idx="4077">
                  <c:v>293</c:v>
                </c:pt>
                <c:pt idx="4078">
                  <c:v>291</c:v>
                </c:pt>
                <c:pt idx="4079">
                  <c:v>294</c:v>
                </c:pt>
                <c:pt idx="4080">
                  <c:v>291</c:v>
                </c:pt>
                <c:pt idx="4081">
                  <c:v>291</c:v>
                </c:pt>
                <c:pt idx="4082">
                  <c:v>294</c:v>
                </c:pt>
                <c:pt idx="4083">
                  <c:v>290</c:v>
                </c:pt>
                <c:pt idx="4084">
                  <c:v>292</c:v>
                </c:pt>
                <c:pt idx="4085">
                  <c:v>293</c:v>
                </c:pt>
                <c:pt idx="4086">
                  <c:v>291</c:v>
                </c:pt>
                <c:pt idx="4087">
                  <c:v>293</c:v>
                </c:pt>
                <c:pt idx="4088">
                  <c:v>292</c:v>
                </c:pt>
                <c:pt idx="4089">
                  <c:v>291</c:v>
                </c:pt>
                <c:pt idx="4090">
                  <c:v>294</c:v>
                </c:pt>
                <c:pt idx="4091">
                  <c:v>291</c:v>
                </c:pt>
                <c:pt idx="4092">
                  <c:v>293</c:v>
                </c:pt>
                <c:pt idx="4093">
                  <c:v>293</c:v>
                </c:pt>
                <c:pt idx="4094">
                  <c:v>291</c:v>
                </c:pt>
                <c:pt idx="4095">
                  <c:v>295</c:v>
                </c:pt>
                <c:pt idx="4096">
                  <c:v>292</c:v>
                </c:pt>
                <c:pt idx="4097">
                  <c:v>293</c:v>
                </c:pt>
                <c:pt idx="4098">
                  <c:v>295</c:v>
                </c:pt>
                <c:pt idx="4099">
                  <c:v>292</c:v>
                </c:pt>
                <c:pt idx="4100">
                  <c:v>294</c:v>
                </c:pt>
                <c:pt idx="4101">
                  <c:v>294</c:v>
                </c:pt>
                <c:pt idx="4102">
                  <c:v>292</c:v>
                </c:pt>
                <c:pt idx="4103">
                  <c:v>294</c:v>
                </c:pt>
                <c:pt idx="4104">
                  <c:v>292</c:v>
                </c:pt>
                <c:pt idx="4105">
                  <c:v>293</c:v>
                </c:pt>
                <c:pt idx="4106">
                  <c:v>293</c:v>
                </c:pt>
                <c:pt idx="4107">
                  <c:v>291</c:v>
                </c:pt>
                <c:pt idx="4108">
                  <c:v>295</c:v>
                </c:pt>
                <c:pt idx="4109">
                  <c:v>293</c:v>
                </c:pt>
                <c:pt idx="4110">
                  <c:v>293</c:v>
                </c:pt>
                <c:pt idx="4111">
                  <c:v>299</c:v>
                </c:pt>
                <c:pt idx="4112">
                  <c:v>298</c:v>
                </c:pt>
                <c:pt idx="4113">
                  <c:v>302</c:v>
                </c:pt>
                <c:pt idx="4114">
                  <c:v>306</c:v>
                </c:pt>
                <c:pt idx="4115">
                  <c:v>304</c:v>
                </c:pt>
                <c:pt idx="4116">
                  <c:v>308</c:v>
                </c:pt>
                <c:pt idx="4117">
                  <c:v>307</c:v>
                </c:pt>
                <c:pt idx="4118">
                  <c:v>307</c:v>
                </c:pt>
                <c:pt idx="4119">
                  <c:v>311</c:v>
                </c:pt>
                <c:pt idx="4120">
                  <c:v>308</c:v>
                </c:pt>
                <c:pt idx="4121">
                  <c:v>310</c:v>
                </c:pt>
                <c:pt idx="4122">
                  <c:v>312</c:v>
                </c:pt>
                <c:pt idx="4123">
                  <c:v>310</c:v>
                </c:pt>
                <c:pt idx="4124">
                  <c:v>314</c:v>
                </c:pt>
                <c:pt idx="4125">
                  <c:v>312</c:v>
                </c:pt>
                <c:pt idx="4126">
                  <c:v>313</c:v>
                </c:pt>
                <c:pt idx="4127">
                  <c:v>317</c:v>
                </c:pt>
                <c:pt idx="4128">
                  <c:v>313</c:v>
                </c:pt>
                <c:pt idx="4129">
                  <c:v>315</c:v>
                </c:pt>
                <c:pt idx="4130">
                  <c:v>316</c:v>
                </c:pt>
                <c:pt idx="4131">
                  <c:v>313</c:v>
                </c:pt>
                <c:pt idx="4132">
                  <c:v>316</c:v>
                </c:pt>
                <c:pt idx="4133">
                  <c:v>313</c:v>
                </c:pt>
                <c:pt idx="4134">
                  <c:v>314</c:v>
                </c:pt>
                <c:pt idx="4135">
                  <c:v>316</c:v>
                </c:pt>
                <c:pt idx="4136">
                  <c:v>313</c:v>
                </c:pt>
                <c:pt idx="4137">
                  <c:v>316</c:v>
                </c:pt>
                <c:pt idx="4138">
                  <c:v>315</c:v>
                </c:pt>
                <c:pt idx="4139">
                  <c:v>313</c:v>
                </c:pt>
                <c:pt idx="4140">
                  <c:v>318</c:v>
                </c:pt>
                <c:pt idx="4141">
                  <c:v>315</c:v>
                </c:pt>
                <c:pt idx="4142">
                  <c:v>315</c:v>
                </c:pt>
                <c:pt idx="4143">
                  <c:v>318</c:v>
                </c:pt>
                <c:pt idx="4144">
                  <c:v>314</c:v>
                </c:pt>
                <c:pt idx="4145">
                  <c:v>317</c:v>
                </c:pt>
                <c:pt idx="4146">
                  <c:v>315</c:v>
                </c:pt>
                <c:pt idx="4147">
                  <c:v>314</c:v>
                </c:pt>
                <c:pt idx="4148">
                  <c:v>317</c:v>
                </c:pt>
                <c:pt idx="4149">
                  <c:v>314</c:v>
                </c:pt>
                <c:pt idx="4150">
                  <c:v>316</c:v>
                </c:pt>
                <c:pt idx="4151">
                  <c:v>317</c:v>
                </c:pt>
                <c:pt idx="4152">
                  <c:v>312</c:v>
                </c:pt>
                <c:pt idx="4153">
                  <c:v>317</c:v>
                </c:pt>
                <c:pt idx="4154">
                  <c:v>316</c:v>
                </c:pt>
                <c:pt idx="4155">
                  <c:v>314</c:v>
                </c:pt>
                <c:pt idx="4156">
                  <c:v>318</c:v>
                </c:pt>
                <c:pt idx="4157">
                  <c:v>314</c:v>
                </c:pt>
                <c:pt idx="4158">
                  <c:v>316</c:v>
                </c:pt>
                <c:pt idx="4159">
                  <c:v>317</c:v>
                </c:pt>
                <c:pt idx="4160">
                  <c:v>314</c:v>
                </c:pt>
                <c:pt idx="4161">
                  <c:v>317</c:v>
                </c:pt>
                <c:pt idx="4162">
                  <c:v>316</c:v>
                </c:pt>
                <c:pt idx="4163">
                  <c:v>314</c:v>
                </c:pt>
                <c:pt idx="4164">
                  <c:v>318</c:v>
                </c:pt>
                <c:pt idx="4165">
                  <c:v>314</c:v>
                </c:pt>
                <c:pt idx="4166">
                  <c:v>317</c:v>
                </c:pt>
                <c:pt idx="4167">
                  <c:v>316</c:v>
                </c:pt>
                <c:pt idx="4168">
                  <c:v>314</c:v>
                </c:pt>
                <c:pt idx="4169">
                  <c:v>318</c:v>
                </c:pt>
                <c:pt idx="4170">
                  <c:v>316</c:v>
                </c:pt>
                <c:pt idx="4171">
                  <c:v>315</c:v>
                </c:pt>
                <c:pt idx="4172">
                  <c:v>319</c:v>
                </c:pt>
                <c:pt idx="4173">
                  <c:v>314</c:v>
                </c:pt>
                <c:pt idx="4174">
                  <c:v>316</c:v>
                </c:pt>
                <c:pt idx="4175">
                  <c:v>317</c:v>
                </c:pt>
                <c:pt idx="4176">
                  <c:v>315</c:v>
                </c:pt>
                <c:pt idx="4177">
                  <c:v>318</c:v>
                </c:pt>
                <c:pt idx="4178">
                  <c:v>315</c:v>
                </c:pt>
                <c:pt idx="4179">
                  <c:v>316</c:v>
                </c:pt>
                <c:pt idx="4180">
                  <c:v>319</c:v>
                </c:pt>
                <c:pt idx="4181">
                  <c:v>315</c:v>
                </c:pt>
                <c:pt idx="4182">
                  <c:v>318</c:v>
                </c:pt>
                <c:pt idx="4183">
                  <c:v>318</c:v>
                </c:pt>
                <c:pt idx="4184">
                  <c:v>315</c:v>
                </c:pt>
                <c:pt idx="4185">
                  <c:v>318</c:v>
                </c:pt>
                <c:pt idx="4186">
                  <c:v>316</c:v>
                </c:pt>
                <c:pt idx="4187">
                  <c:v>316</c:v>
                </c:pt>
                <c:pt idx="4188">
                  <c:v>318</c:v>
                </c:pt>
                <c:pt idx="4189">
                  <c:v>315</c:v>
                </c:pt>
                <c:pt idx="4190">
                  <c:v>318</c:v>
                </c:pt>
                <c:pt idx="4191">
                  <c:v>317</c:v>
                </c:pt>
                <c:pt idx="4192">
                  <c:v>315</c:v>
                </c:pt>
                <c:pt idx="4193">
                  <c:v>318</c:v>
                </c:pt>
                <c:pt idx="4194">
                  <c:v>316</c:v>
                </c:pt>
                <c:pt idx="4195">
                  <c:v>317</c:v>
                </c:pt>
                <c:pt idx="4196">
                  <c:v>318</c:v>
                </c:pt>
                <c:pt idx="4197">
                  <c:v>315</c:v>
                </c:pt>
                <c:pt idx="4198">
                  <c:v>319</c:v>
                </c:pt>
                <c:pt idx="4199">
                  <c:v>316</c:v>
                </c:pt>
                <c:pt idx="4200">
                  <c:v>315</c:v>
                </c:pt>
                <c:pt idx="4201">
                  <c:v>319</c:v>
                </c:pt>
                <c:pt idx="4202">
                  <c:v>315</c:v>
                </c:pt>
                <c:pt idx="4203">
                  <c:v>316</c:v>
                </c:pt>
                <c:pt idx="4204">
                  <c:v>318</c:v>
                </c:pt>
                <c:pt idx="4205">
                  <c:v>315</c:v>
                </c:pt>
                <c:pt idx="4206">
                  <c:v>317</c:v>
                </c:pt>
                <c:pt idx="4207">
                  <c:v>316</c:v>
                </c:pt>
                <c:pt idx="4208">
                  <c:v>316</c:v>
                </c:pt>
                <c:pt idx="4209">
                  <c:v>318</c:v>
                </c:pt>
                <c:pt idx="4210">
                  <c:v>314</c:v>
                </c:pt>
                <c:pt idx="4211">
                  <c:v>318</c:v>
                </c:pt>
                <c:pt idx="4212">
                  <c:v>316</c:v>
                </c:pt>
                <c:pt idx="4213">
                  <c:v>314</c:v>
                </c:pt>
                <c:pt idx="4214">
                  <c:v>318</c:v>
                </c:pt>
                <c:pt idx="4215">
                  <c:v>315</c:v>
                </c:pt>
                <c:pt idx="4216">
                  <c:v>316</c:v>
                </c:pt>
                <c:pt idx="4217">
                  <c:v>318</c:v>
                </c:pt>
                <c:pt idx="4218">
                  <c:v>315</c:v>
                </c:pt>
                <c:pt idx="4219">
                  <c:v>317</c:v>
                </c:pt>
                <c:pt idx="4220">
                  <c:v>317</c:v>
                </c:pt>
                <c:pt idx="4221">
                  <c:v>313</c:v>
                </c:pt>
                <c:pt idx="4222">
                  <c:v>313</c:v>
                </c:pt>
                <c:pt idx="4223">
                  <c:v>307</c:v>
                </c:pt>
                <c:pt idx="4224">
                  <c:v>305</c:v>
                </c:pt>
                <c:pt idx="4225">
                  <c:v>303</c:v>
                </c:pt>
                <c:pt idx="4226">
                  <c:v>297</c:v>
                </c:pt>
                <c:pt idx="4227">
                  <c:v>297</c:v>
                </c:pt>
                <c:pt idx="4228">
                  <c:v>295</c:v>
                </c:pt>
                <c:pt idx="4229">
                  <c:v>293</c:v>
                </c:pt>
                <c:pt idx="4230">
                  <c:v>296</c:v>
                </c:pt>
                <c:pt idx="4231">
                  <c:v>293</c:v>
                </c:pt>
                <c:pt idx="4232">
                  <c:v>295</c:v>
                </c:pt>
                <c:pt idx="4233">
                  <c:v>296</c:v>
                </c:pt>
                <c:pt idx="4234">
                  <c:v>293</c:v>
                </c:pt>
                <c:pt idx="4235">
                  <c:v>295</c:v>
                </c:pt>
                <c:pt idx="4236">
                  <c:v>293</c:v>
                </c:pt>
                <c:pt idx="4237">
                  <c:v>293</c:v>
                </c:pt>
                <c:pt idx="4238">
                  <c:v>294</c:v>
                </c:pt>
                <c:pt idx="4239">
                  <c:v>291</c:v>
                </c:pt>
                <c:pt idx="4240">
                  <c:v>293</c:v>
                </c:pt>
                <c:pt idx="4241">
                  <c:v>293</c:v>
                </c:pt>
                <c:pt idx="4242">
                  <c:v>290</c:v>
                </c:pt>
                <c:pt idx="4243">
                  <c:v>293</c:v>
                </c:pt>
                <c:pt idx="4244">
                  <c:v>292</c:v>
                </c:pt>
                <c:pt idx="4245">
                  <c:v>291</c:v>
                </c:pt>
                <c:pt idx="4246">
                  <c:v>294</c:v>
                </c:pt>
                <c:pt idx="4247">
                  <c:v>291</c:v>
                </c:pt>
                <c:pt idx="4248">
                  <c:v>292</c:v>
                </c:pt>
                <c:pt idx="4249">
                  <c:v>291</c:v>
                </c:pt>
                <c:pt idx="4250">
                  <c:v>289</c:v>
                </c:pt>
                <c:pt idx="4251">
                  <c:v>292</c:v>
                </c:pt>
                <c:pt idx="4252">
                  <c:v>290</c:v>
                </c:pt>
                <c:pt idx="4253">
                  <c:v>290</c:v>
                </c:pt>
                <c:pt idx="4254">
                  <c:v>293</c:v>
                </c:pt>
                <c:pt idx="4255">
                  <c:v>289</c:v>
                </c:pt>
                <c:pt idx="4256">
                  <c:v>291</c:v>
                </c:pt>
                <c:pt idx="4257">
                  <c:v>291</c:v>
                </c:pt>
                <c:pt idx="4258">
                  <c:v>289</c:v>
                </c:pt>
                <c:pt idx="4259">
                  <c:v>292</c:v>
                </c:pt>
                <c:pt idx="4260">
                  <c:v>288</c:v>
                </c:pt>
                <c:pt idx="4261">
                  <c:v>288</c:v>
                </c:pt>
                <c:pt idx="4262">
                  <c:v>290</c:v>
                </c:pt>
                <c:pt idx="4263">
                  <c:v>286</c:v>
                </c:pt>
                <c:pt idx="4264">
                  <c:v>288</c:v>
                </c:pt>
                <c:pt idx="4265">
                  <c:v>288</c:v>
                </c:pt>
                <c:pt idx="4266">
                  <c:v>286</c:v>
                </c:pt>
                <c:pt idx="4267">
                  <c:v>289</c:v>
                </c:pt>
                <c:pt idx="4268">
                  <c:v>286</c:v>
                </c:pt>
                <c:pt idx="4269">
                  <c:v>288</c:v>
                </c:pt>
                <c:pt idx="4270">
                  <c:v>288</c:v>
                </c:pt>
                <c:pt idx="4271">
                  <c:v>286</c:v>
                </c:pt>
                <c:pt idx="4272">
                  <c:v>288</c:v>
                </c:pt>
                <c:pt idx="4273">
                  <c:v>288</c:v>
                </c:pt>
                <c:pt idx="4274">
                  <c:v>285</c:v>
                </c:pt>
                <c:pt idx="4275">
                  <c:v>289</c:v>
                </c:pt>
                <c:pt idx="4276">
                  <c:v>286</c:v>
                </c:pt>
                <c:pt idx="4277">
                  <c:v>287</c:v>
                </c:pt>
                <c:pt idx="4278">
                  <c:v>289</c:v>
                </c:pt>
                <c:pt idx="4279">
                  <c:v>285</c:v>
                </c:pt>
                <c:pt idx="4280">
                  <c:v>289</c:v>
                </c:pt>
                <c:pt idx="4281">
                  <c:v>286</c:v>
                </c:pt>
                <c:pt idx="4282">
                  <c:v>286</c:v>
                </c:pt>
                <c:pt idx="4283">
                  <c:v>289</c:v>
                </c:pt>
                <c:pt idx="4284">
                  <c:v>286</c:v>
                </c:pt>
                <c:pt idx="4285">
                  <c:v>288</c:v>
                </c:pt>
                <c:pt idx="4286">
                  <c:v>290</c:v>
                </c:pt>
                <c:pt idx="4287">
                  <c:v>287</c:v>
                </c:pt>
                <c:pt idx="4288">
                  <c:v>291</c:v>
                </c:pt>
                <c:pt idx="4289">
                  <c:v>289</c:v>
                </c:pt>
                <c:pt idx="4290">
                  <c:v>289</c:v>
                </c:pt>
                <c:pt idx="4291">
                  <c:v>292</c:v>
                </c:pt>
                <c:pt idx="4292">
                  <c:v>288</c:v>
                </c:pt>
                <c:pt idx="4293">
                  <c:v>290</c:v>
                </c:pt>
                <c:pt idx="4294">
                  <c:v>291</c:v>
                </c:pt>
                <c:pt idx="4295">
                  <c:v>288</c:v>
                </c:pt>
                <c:pt idx="4296">
                  <c:v>290</c:v>
                </c:pt>
                <c:pt idx="4297">
                  <c:v>289</c:v>
                </c:pt>
                <c:pt idx="4298">
                  <c:v>289</c:v>
                </c:pt>
                <c:pt idx="4299">
                  <c:v>290</c:v>
                </c:pt>
                <c:pt idx="4300">
                  <c:v>287</c:v>
                </c:pt>
                <c:pt idx="4301">
                  <c:v>290</c:v>
                </c:pt>
                <c:pt idx="4302">
                  <c:v>290</c:v>
                </c:pt>
                <c:pt idx="4303">
                  <c:v>286</c:v>
                </c:pt>
                <c:pt idx="4304">
                  <c:v>290</c:v>
                </c:pt>
                <c:pt idx="4305">
                  <c:v>289</c:v>
                </c:pt>
                <c:pt idx="4306">
                  <c:v>289</c:v>
                </c:pt>
                <c:pt idx="4307">
                  <c:v>292</c:v>
                </c:pt>
                <c:pt idx="4308">
                  <c:v>288</c:v>
                </c:pt>
                <c:pt idx="4309">
                  <c:v>291</c:v>
                </c:pt>
                <c:pt idx="4310">
                  <c:v>290</c:v>
                </c:pt>
                <c:pt idx="4311">
                  <c:v>289</c:v>
                </c:pt>
                <c:pt idx="4312">
                  <c:v>292</c:v>
                </c:pt>
                <c:pt idx="4313">
                  <c:v>290</c:v>
                </c:pt>
                <c:pt idx="4314">
                  <c:v>290</c:v>
                </c:pt>
                <c:pt idx="4315">
                  <c:v>292</c:v>
                </c:pt>
                <c:pt idx="4316">
                  <c:v>289</c:v>
                </c:pt>
                <c:pt idx="4317">
                  <c:v>293</c:v>
                </c:pt>
                <c:pt idx="4318">
                  <c:v>291</c:v>
                </c:pt>
                <c:pt idx="4319">
                  <c:v>289</c:v>
                </c:pt>
                <c:pt idx="4320">
                  <c:v>293</c:v>
                </c:pt>
                <c:pt idx="4321">
                  <c:v>289</c:v>
                </c:pt>
                <c:pt idx="4322">
                  <c:v>290</c:v>
                </c:pt>
                <c:pt idx="4323">
                  <c:v>294</c:v>
                </c:pt>
                <c:pt idx="4324">
                  <c:v>289</c:v>
                </c:pt>
                <c:pt idx="4325">
                  <c:v>292</c:v>
                </c:pt>
                <c:pt idx="4326">
                  <c:v>291</c:v>
                </c:pt>
                <c:pt idx="4327">
                  <c:v>290</c:v>
                </c:pt>
                <c:pt idx="4328">
                  <c:v>292</c:v>
                </c:pt>
                <c:pt idx="4329">
                  <c:v>290</c:v>
                </c:pt>
                <c:pt idx="4330">
                  <c:v>290</c:v>
                </c:pt>
                <c:pt idx="4331">
                  <c:v>291</c:v>
                </c:pt>
                <c:pt idx="4332">
                  <c:v>288</c:v>
                </c:pt>
                <c:pt idx="4333">
                  <c:v>292</c:v>
                </c:pt>
                <c:pt idx="4334">
                  <c:v>290</c:v>
                </c:pt>
                <c:pt idx="4335">
                  <c:v>289</c:v>
                </c:pt>
                <c:pt idx="4336">
                  <c:v>292</c:v>
                </c:pt>
                <c:pt idx="4337">
                  <c:v>289</c:v>
                </c:pt>
                <c:pt idx="4338">
                  <c:v>290</c:v>
                </c:pt>
                <c:pt idx="4339">
                  <c:v>291</c:v>
                </c:pt>
                <c:pt idx="4340">
                  <c:v>289</c:v>
                </c:pt>
                <c:pt idx="4341">
                  <c:v>291</c:v>
                </c:pt>
                <c:pt idx="4342">
                  <c:v>289</c:v>
                </c:pt>
                <c:pt idx="4343">
                  <c:v>289</c:v>
                </c:pt>
                <c:pt idx="4344">
                  <c:v>291</c:v>
                </c:pt>
                <c:pt idx="4345">
                  <c:v>288</c:v>
                </c:pt>
                <c:pt idx="4346">
                  <c:v>291</c:v>
                </c:pt>
                <c:pt idx="4347">
                  <c:v>290</c:v>
                </c:pt>
                <c:pt idx="4348">
                  <c:v>288</c:v>
                </c:pt>
                <c:pt idx="4349">
                  <c:v>293</c:v>
                </c:pt>
                <c:pt idx="4350">
                  <c:v>290</c:v>
                </c:pt>
                <c:pt idx="4351">
                  <c:v>290</c:v>
                </c:pt>
                <c:pt idx="4352">
                  <c:v>293</c:v>
                </c:pt>
                <c:pt idx="4353">
                  <c:v>289</c:v>
                </c:pt>
                <c:pt idx="4354">
                  <c:v>291</c:v>
                </c:pt>
                <c:pt idx="4355">
                  <c:v>291</c:v>
                </c:pt>
                <c:pt idx="4356">
                  <c:v>289</c:v>
                </c:pt>
                <c:pt idx="4357">
                  <c:v>291</c:v>
                </c:pt>
                <c:pt idx="4358">
                  <c:v>288</c:v>
                </c:pt>
                <c:pt idx="4359">
                  <c:v>290</c:v>
                </c:pt>
                <c:pt idx="4360">
                  <c:v>292</c:v>
                </c:pt>
                <c:pt idx="4361">
                  <c:v>288</c:v>
                </c:pt>
                <c:pt idx="4362">
                  <c:v>291</c:v>
                </c:pt>
                <c:pt idx="4363">
                  <c:v>290</c:v>
                </c:pt>
                <c:pt idx="4364">
                  <c:v>289</c:v>
                </c:pt>
                <c:pt idx="4365">
                  <c:v>292</c:v>
                </c:pt>
                <c:pt idx="4366">
                  <c:v>289</c:v>
                </c:pt>
                <c:pt idx="4367">
                  <c:v>290</c:v>
                </c:pt>
                <c:pt idx="4368">
                  <c:v>292</c:v>
                </c:pt>
                <c:pt idx="4369">
                  <c:v>288</c:v>
                </c:pt>
                <c:pt idx="4370">
                  <c:v>291</c:v>
                </c:pt>
                <c:pt idx="4371">
                  <c:v>290</c:v>
                </c:pt>
                <c:pt idx="4372">
                  <c:v>289</c:v>
                </c:pt>
                <c:pt idx="4373">
                  <c:v>292</c:v>
                </c:pt>
                <c:pt idx="4374">
                  <c:v>289</c:v>
                </c:pt>
                <c:pt idx="4375">
                  <c:v>291</c:v>
                </c:pt>
                <c:pt idx="4376">
                  <c:v>292</c:v>
                </c:pt>
                <c:pt idx="4377">
                  <c:v>289</c:v>
                </c:pt>
                <c:pt idx="4378">
                  <c:v>293</c:v>
                </c:pt>
                <c:pt idx="4379">
                  <c:v>291</c:v>
                </c:pt>
                <c:pt idx="4380">
                  <c:v>291</c:v>
                </c:pt>
                <c:pt idx="4381">
                  <c:v>294</c:v>
                </c:pt>
                <c:pt idx="4382">
                  <c:v>290</c:v>
                </c:pt>
                <c:pt idx="4383">
                  <c:v>292</c:v>
                </c:pt>
                <c:pt idx="4384">
                  <c:v>293</c:v>
                </c:pt>
                <c:pt idx="4385">
                  <c:v>290</c:v>
                </c:pt>
                <c:pt idx="4386">
                  <c:v>293</c:v>
                </c:pt>
                <c:pt idx="4387">
                  <c:v>290</c:v>
                </c:pt>
                <c:pt idx="4388">
                  <c:v>291</c:v>
                </c:pt>
                <c:pt idx="4389">
                  <c:v>293</c:v>
                </c:pt>
                <c:pt idx="4390">
                  <c:v>289</c:v>
                </c:pt>
                <c:pt idx="4391">
                  <c:v>292</c:v>
                </c:pt>
                <c:pt idx="4392">
                  <c:v>292</c:v>
                </c:pt>
                <c:pt idx="4393">
                  <c:v>289</c:v>
                </c:pt>
                <c:pt idx="4394">
                  <c:v>293</c:v>
                </c:pt>
                <c:pt idx="4395">
                  <c:v>289</c:v>
                </c:pt>
                <c:pt idx="4396">
                  <c:v>290</c:v>
                </c:pt>
                <c:pt idx="4397">
                  <c:v>292</c:v>
                </c:pt>
                <c:pt idx="4398">
                  <c:v>289</c:v>
                </c:pt>
                <c:pt idx="4399">
                  <c:v>292</c:v>
                </c:pt>
                <c:pt idx="4400">
                  <c:v>291</c:v>
                </c:pt>
                <c:pt idx="4401">
                  <c:v>289</c:v>
                </c:pt>
                <c:pt idx="4402">
                  <c:v>292</c:v>
                </c:pt>
                <c:pt idx="4403">
                  <c:v>290</c:v>
                </c:pt>
                <c:pt idx="4404">
                  <c:v>291</c:v>
                </c:pt>
                <c:pt idx="4405">
                  <c:v>292</c:v>
                </c:pt>
                <c:pt idx="4406">
                  <c:v>289</c:v>
                </c:pt>
                <c:pt idx="4407">
                  <c:v>292</c:v>
                </c:pt>
                <c:pt idx="4408">
                  <c:v>290</c:v>
                </c:pt>
                <c:pt idx="4409">
                  <c:v>288</c:v>
                </c:pt>
                <c:pt idx="4410">
                  <c:v>293</c:v>
                </c:pt>
                <c:pt idx="4411">
                  <c:v>288</c:v>
                </c:pt>
                <c:pt idx="4412">
                  <c:v>289</c:v>
                </c:pt>
                <c:pt idx="4413">
                  <c:v>292</c:v>
                </c:pt>
                <c:pt idx="4414">
                  <c:v>288</c:v>
                </c:pt>
                <c:pt idx="4415">
                  <c:v>292</c:v>
                </c:pt>
                <c:pt idx="4416">
                  <c:v>291</c:v>
                </c:pt>
                <c:pt idx="4417">
                  <c:v>290</c:v>
                </c:pt>
                <c:pt idx="4418">
                  <c:v>293</c:v>
                </c:pt>
                <c:pt idx="4419">
                  <c:v>290</c:v>
                </c:pt>
                <c:pt idx="4420">
                  <c:v>292</c:v>
                </c:pt>
                <c:pt idx="4421">
                  <c:v>293</c:v>
                </c:pt>
                <c:pt idx="4422">
                  <c:v>289</c:v>
                </c:pt>
                <c:pt idx="4423">
                  <c:v>293</c:v>
                </c:pt>
                <c:pt idx="4424">
                  <c:v>292</c:v>
                </c:pt>
                <c:pt idx="4425">
                  <c:v>290</c:v>
                </c:pt>
                <c:pt idx="4426">
                  <c:v>293</c:v>
                </c:pt>
                <c:pt idx="4427">
                  <c:v>289</c:v>
                </c:pt>
                <c:pt idx="4428">
                  <c:v>291</c:v>
                </c:pt>
                <c:pt idx="4429">
                  <c:v>292</c:v>
                </c:pt>
                <c:pt idx="4430">
                  <c:v>289</c:v>
                </c:pt>
                <c:pt idx="4431">
                  <c:v>292</c:v>
                </c:pt>
                <c:pt idx="4432">
                  <c:v>290</c:v>
                </c:pt>
                <c:pt idx="4433">
                  <c:v>290</c:v>
                </c:pt>
                <c:pt idx="4434">
                  <c:v>292</c:v>
                </c:pt>
                <c:pt idx="4435">
                  <c:v>288</c:v>
                </c:pt>
                <c:pt idx="4436">
                  <c:v>291</c:v>
                </c:pt>
                <c:pt idx="4437">
                  <c:v>291</c:v>
                </c:pt>
                <c:pt idx="4438">
                  <c:v>288</c:v>
                </c:pt>
                <c:pt idx="4439">
                  <c:v>293</c:v>
                </c:pt>
                <c:pt idx="4440">
                  <c:v>290</c:v>
                </c:pt>
                <c:pt idx="4441">
                  <c:v>290</c:v>
                </c:pt>
                <c:pt idx="4442">
                  <c:v>293</c:v>
                </c:pt>
                <c:pt idx="4443">
                  <c:v>289</c:v>
                </c:pt>
                <c:pt idx="4444">
                  <c:v>291</c:v>
                </c:pt>
                <c:pt idx="4445">
                  <c:v>292</c:v>
                </c:pt>
                <c:pt idx="4446">
                  <c:v>289</c:v>
                </c:pt>
                <c:pt idx="4447">
                  <c:v>292</c:v>
                </c:pt>
                <c:pt idx="4448">
                  <c:v>289</c:v>
                </c:pt>
                <c:pt idx="4449">
                  <c:v>290</c:v>
                </c:pt>
                <c:pt idx="4450">
                  <c:v>291</c:v>
                </c:pt>
                <c:pt idx="4451">
                  <c:v>288</c:v>
                </c:pt>
                <c:pt idx="4452">
                  <c:v>292</c:v>
                </c:pt>
                <c:pt idx="4453">
                  <c:v>291</c:v>
                </c:pt>
                <c:pt idx="4454">
                  <c:v>288</c:v>
                </c:pt>
                <c:pt idx="4455">
                  <c:v>293</c:v>
                </c:pt>
                <c:pt idx="4456">
                  <c:v>292</c:v>
                </c:pt>
                <c:pt idx="4457">
                  <c:v>295</c:v>
                </c:pt>
                <c:pt idx="4458">
                  <c:v>300</c:v>
                </c:pt>
                <c:pt idx="4459">
                  <c:v>299</c:v>
                </c:pt>
                <c:pt idx="4460">
                  <c:v>304</c:v>
                </c:pt>
                <c:pt idx="4461">
                  <c:v>305</c:v>
                </c:pt>
                <c:pt idx="4462">
                  <c:v>304</c:v>
                </c:pt>
                <c:pt idx="4463">
                  <c:v>309</c:v>
                </c:pt>
                <c:pt idx="4464">
                  <c:v>306</c:v>
                </c:pt>
                <c:pt idx="4465">
                  <c:v>307</c:v>
                </c:pt>
                <c:pt idx="4466">
                  <c:v>307</c:v>
                </c:pt>
                <c:pt idx="4467">
                  <c:v>305</c:v>
                </c:pt>
                <c:pt idx="4468">
                  <c:v>309</c:v>
                </c:pt>
                <c:pt idx="4469">
                  <c:v>308</c:v>
                </c:pt>
                <c:pt idx="4470">
                  <c:v>307</c:v>
                </c:pt>
                <c:pt idx="4471">
                  <c:v>311</c:v>
                </c:pt>
                <c:pt idx="4472">
                  <c:v>307</c:v>
                </c:pt>
                <c:pt idx="4473">
                  <c:v>309</c:v>
                </c:pt>
                <c:pt idx="4474">
                  <c:v>312</c:v>
                </c:pt>
                <c:pt idx="4475">
                  <c:v>309</c:v>
                </c:pt>
                <c:pt idx="4476">
                  <c:v>312</c:v>
                </c:pt>
                <c:pt idx="4477">
                  <c:v>311</c:v>
                </c:pt>
                <c:pt idx="4478">
                  <c:v>311</c:v>
                </c:pt>
                <c:pt idx="4479">
                  <c:v>314</c:v>
                </c:pt>
                <c:pt idx="4480">
                  <c:v>310</c:v>
                </c:pt>
                <c:pt idx="4481">
                  <c:v>314</c:v>
                </c:pt>
                <c:pt idx="4482">
                  <c:v>314</c:v>
                </c:pt>
                <c:pt idx="4483">
                  <c:v>311</c:v>
                </c:pt>
                <c:pt idx="4484">
                  <c:v>316</c:v>
                </c:pt>
                <c:pt idx="4485">
                  <c:v>314</c:v>
                </c:pt>
                <c:pt idx="4486">
                  <c:v>312</c:v>
                </c:pt>
                <c:pt idx="4487">
                  <c:v>316</c:v>
                </c:pt>
                <c:pt idx="4488">
                  <c:v>313</c:v>
                </c:pt>
                <c:pt idx="4489">
                  <c:v>314</c:v>
                </c:pt>
                <c:pt idx="4490">
                  <c:v>315</c:v>
                </c:pt>
                <c:pt idx="4491">
                  <c:v>313</c:v>
                </c:pt>
                <c:pt idx="4492">
                  <c:v>315</c:v>
                </c:pt>
                <c:pt idx="4493">
                  <c:v>313</c:v>
                </c:pt>
                <c:pt idx="4494">
                  <c:v>313</c:v>
                </c:pt>
                <c:pt idx="4495">
                  <c:v>315</c:v>
                </c:pt>
                <c:pt idx="4496">
                  <c:v>311</c:v>
                </c:pt>
                <c:pt idx="4497">
                  <c:v>313</c:v>
                </c:pt>
                <c:pt idx="4498">
                  <c:v>311</c:v>
                </c:pt>
                <c:pt idx="4499">
                  <c:v>308</c:v>
                </c:pt>
                <c:pt idx="4500">
                  <c:v>311</c:v>
                </c:pt>
                <c:pt idx="4501">
                  <c:v>306</c:v>
                </c:pt>
                <c:pt idx="4502">
                  <c:v>307</c:v>
                </c:pt>
                <c:pt idx="4503">
                  <c:v>307</c:v>
                </c:pt>
                <c:pt idx="4504">
                  <c:v>301</c:v>
                </c:pt>
                <c:pt idx="4505">
                  <c:v>303</c:v>
                </c:pt>
                <c:pt idx="4506">
                  <c:v>301</c:v>
                </c:pt>
                <c:pt idx="4507">
                  <c:v>300</c:v>
                </c:pt>
                <c:pt idx="4508">
                  <c:v>301</c:v>
                </c:pt>
                <c:pt idx="4509">
                  <c:v>298</c:v>
                </c:pt>
                <c:pt idx="4510">
                  <c:v>299</c:v>
                </c:pt>
                <c:pt idx="4511">
                  <c:v>299</c:v>
                </c:pt>
                <c:pt idx="4512">
                  <c:v>296</c:v>
                </c:pt>
                <c:pt idx="4513">
                  <c:v>298</c:v>
                </c:pt>
                <c:pt idx="4514">
                  <c:v>296</c:v>
                </c:pt>
                <c:pt idx="4515">
                  <c:v>294</c:v>
                </c:pt>
                <c:pt idx="4516">
                  <c:v>297</c:v>
                </c:pt>
                <c:pt idx="4517">
                  <c:v>293</c:v>
                </c:pt>
                <c:pt idx="4518">
                  <c:v>294</c:v>
                </c:pt>
                <c:pt idx="4519">
                  <c:v>294</c:v>
                </c:pt>
                <c:pt idx="4520">
                  <c:v>291</c:v>
                </c:pt>
                <c:pt idx="4521">
                  <c:v>293</c:v>
                </c:pt>
                <c:pt idx="4522">
                  <c:v>291</c:v>
                </c:pt>
                <c:pt idx="4523">
                  <c:v>290</c:v>
                </c:pt>
                <c:pt idx="4524">
                  <c:v>291</c:v>
                </c:pt>
                <c:pt idx="4525">
                  <c:v>287</c:v>
                </c:pt>
                <c:pt idx="4526">
                  <c:v>288</c:v>
                </c:pt>
                <c:pt idx="4527">
                  <c:v>287</c:v>
                </c:pt>
                <c:pt idx="4528">
                  <c:v>285</c:v>
                </c:pt>
                <c:pt idx="4529">
                  <c:v>286</c:v>
                </c:pt>
                <c:pt idx="4530">
                  <c:v>283</c:v>
                </c:pt>
                <c:pt idx="4531">
                  <c:v>284</c:v>
                </c:pt>
                <c:pt idx="4532">
                  <c:v>285</c:v>
                </c:pt>
                <c:pt idx="4533">
                  <c:v>282</c:v>
                </c:pt>
                <c:pt idx="4534">
                  <c:v>284</c:v>
                </c:pt>
                <c:pt idx="4535">
                  <c:v>284</c:v>
                </c:pt>
                <c:pt idx="4536">
                  <c:v>282</c:v>
                </c:pt>
                <c:pt idx="4537">
                  <c:v>284</c:v>
                </c:pt>
                <c:pt idx="4538">
                  <c:v>282</c:v>
                </c:pt>
                <c:pt idx="4539">
                  <c:v>283</c:v>
                </c:pt>
                <c:pt idx="4540">
                  <c:v>283</c:v>
                </c:pt>
                <c:pt idx="4541">
                  <c:v>279</c:v>
                </c:pt>
                <c:pt idx="4542">
                  <c:v>281</c:v>
                </c:pt>
                <c:pt idx="4543">
                  <c:v>279</c:v>
                </c:pt>
                <c:pt idx="4544">
                  <c:v>277</c:v>
                </c:pt>
                <c:pt idx="4545">
                  <c:v>280</c:v>
                </c:pt>
                <c:pt idx="4546">
                  <c:v>276</c:v>
                </c:pt>
                <c:pt idx="4547">
                  <c:v>276</c:v>
                </c:pt>
                <c:pt idx="4548">
                  <c:v>278</c:v>
                </c:pt>
                <c:pt idx="4549">
                  <c:v>275</c:v>
                </c:pt>
                <c:pt idx="4550">
                  <c:v>277</c:v>
                </c:pt>
                <c:pt idx="4551">
                  <c:v>275</c:v>
                </c:pt>
                <c:pt idx="4552">
                  <c:v>274</c:v>
                </c:pt>
                <c:pt idx="4553">
                  <c:v>277</c:v>
                </c:pt>
                <c:pt idx="4554">
                  <c:v>274</c:v>
                </c:pt>
                <c:pt idx="4555">
                  <c:v>275</c:v>
                </c:pt>
                <c:pt idx="4556">
                  <c:v>275</c:v>
                </c:pt>
                <c:pt idx="4557">
                  <c:v>272</c:v>
                </c:pt>
                <c:pt idx="4558">
                  <c:v>276</c:v>
                </c:pt>
                <c:pt idx="4559">
                  <c:v>273</c:v>
                </c:pt>
                <c:pt idx="4560">
                  <c:v>272</c:v>
                </c:pt>
                <c:pt idx="4561">
                  <c:v>275</c:v>
                </c:pt>
                <c:pt idx="4562">
                  <c:v>270</c:v>
                </c:pt>
                <c:pt idx="4563">
                  <c:v>272</c:v>
                </c:pt>
                <c:pt idx="4564">
                  <c:v>272</c:v>
                </c:pt>
                <c:pt idx="4565">
                  <c:v>269</c:v>
                </c:pt>
                <c:pt idx="4566">
                  <c:v>271</c:v>
                </c:pt>
                <c:pt idx="4567">
                  <c:v>269</c:v>
                </c:pt>
                <c:pt idx="4568">
                  <c:v>269</c:v>
                </c:pt>
                <c:pt idx="4569">
                  <c:v>270</c:v>
                </c:pt>
                <c:pt idx="4570">
                  <c:v>268</c:v>
                </c:pt>
                <c:pt idx="4571">
                  <c:v>270</c:v>
                </c:pt>
                <c:pt idx="4572">
                  <c:v>270</c:v>
                </c:pt>
                <c:pt idx="4573">
                  <c:v>268</c:v>
                </c:pt>
                <c:pt idx="4574">
                  <c:v>272</c:v>
                </c:pt>
                <c:pt idx="4575">
                  <c:v>269</c:v>
                </c:pt>
                <c:pt idx="4576">
                  <c:v>270</c:v>
                </c:pt>
                <c:pt idx="4577">
                  <c:v>273</c:v>
                </c:pt>
                <c:pt idx="4578">
                  <c:v>269</c:v>
                </c:pt>
                <c:pt idx="4579">
                  <c:v>272</c:v>
                </c:pt>
                <c:pt idx="4580">
                  <c:v>272</c:v>
                </c:pt>
                <c:pt idx="4581">
                  <c:v>270</c:v>
                </c:pt>
                <c:pt idx="4582">
                  <c:v>273</c:v>
                </c:pt>
                <c:pt idx="4583">
                  <c:v>270</c:v>
                </c:pt>
                <c:pt idx="4584">
                  <c:v>270</c:v>
                </c:pt>
                <c:pt idx="4585">
                  <c:v>272</c:v>
                </c:pt>
                <c:pt idx="4586">
                  <c:v>270</c:v>
                </c:pt>
                <c:pt idx="4587">
                  <c:v>272</c:v>
                </c:pt>
                <c:pt idx="4588">
                  <c:v>272</c:v>
                </c:pt>
                <c:pt idx="4589">
                  <c:v>270</c:v>
                </c:pt>
                <c:pt idx="4590">
                  <c:v>273</c:v>
                </c:pt>
                <c:pt idx="4591">
                  <c:v>270</c:v>
                </c:pt>
                <c:pt idx="4592">
                  <c:v>270</c:v>
                </c:pt>
                <c:pt idx="4593">
                  <c:v>272</c:v>
                </c:pt>
                <c:pt idx="4594">
                  <c:v>269</c:v>
                </c:pt>
                <c:pt idx="4595">
                  <c:v>272</c:v>
                </c:pt>
                <c:pt idx="4596">
                  <c:v>272</c:v>
                </c:pt>
                <c:pt idx="4597">
                  <c:v>270</c:v>
                </c:pt>
                <c:pt idx="4598">
                  <c:v>273</c:v>
                </c:pt>
                <c:pt idx="4599">
                  <c:v>270</c:v>
                </c:pt>
                <c:pt idx="4600">
                  <c:v>272</c:v>
                </c:pt>
                <c:pt idx="4601">
                  <c:v>273</c:v>
                </c:pt>
                <c:pt idx="4602">
                  <c:v>270</c:v>
                </c:pt>
                <c:pt idx="4603">
                  <c:v>272</c:v>
                </c:pt>
                <c:pt idx="4604">
                  <c:v>272</c:v>
                </c:pt>
                <c:pt idx="4605">
                  <c:v>269</c:v>
                </c:pt>
                <c:pt idx="4606">
                  <c:v>273</c:v>
                </c:pt>
                <c:pt idx="4607">
                  <c:v>270</c:v>
                </c:pt>
                <c:pt idx="4608">
                  <c:v>271</c:v>
                </c:pt>
                <c:pt idx="4609">
                  <c:v>273</c:v>
                </c:pt>
                <c:pt idx="4610">
                  <c:v>270</c:v>
                </c:pt>
                <c:pt idx="4611">
                  <c:v>273</c:v>
                </c:pt>
                <c:pt idx="4612">
                  <c:v>271</c:v>
                </c:pt>
                <c:pt idx="4613">
                  <c:v>271</c:v>
                </c:pt>
                <c:pt idx="4614">
                  <c:v>273</c:v>
                </c:pt>
                <c:pt idx="4615">
                  <c:v>270</c:v>
                </c:pt>
                <c:pt idx="4616">
                  <c:v>272</c:v>
                </c:pt>
                <c:pt idx="4617">
                  <c:v>272</c:v>
                </c:pt>
                <c:pt idx="4618">
                  <c:v>269</c:v>
                </c:pt>
                <c:pt idx="4619">
                  <c:v>273</c:v>
                </c:pt>
                <c:pt idx="4620">
                  <c:v>271</c:v>
                </c:pt>
                <c:pt idx="4621">
                  <c:v>271</c:v>
                </c:pt>
                <c:pt idx="4622">
                  <c:v>276</c:v>
                </c:pt>
                <c:pt idx="4623">
                  <c:v>275</c:v>
                </c:pt>
                <c:pt idx="4624">
                  <c:v>279</c:v>
                </c:pt>
                <c:pt idx="4625">
                  <c:v>281</c:v>
                </c:pt>
                <c:pt idx="4626">
                  <c:v>279</c:v>
                </c:pt>
                <c:pt idx="4627">
                  <c:v>281</c:v>
                </c:pt>
                <c:pt idx="4628">
                  <c:v>278</c:v>
                </c:pt>
                <c:pt idx="4629">
                  <c:v>278</c:v>
                </c:pt>
                <c:pt idx="4630">
                  <c:v>278</c:v>
                </c:pt>
                <c:pt idx="4631">
                  <c:v>274</c:v>
                </c:pt>
                <c:pt idx="4632">
                  <c:v>277</c:v>
                </c:pt>
                <c:pt idx="4633">
                  <c:v>277</c:v>
                </c:pt>
                <c:pt idx="4634">
                  <c:v>275</c:v>
                </c:pt>
                <c:pt idx="4635">
                  <c:v>279</c:v>
                </c:pt>
                <c:pt idx="4636">
                  <c:v>277</c:v>
                </c:pt>
                <c:pt idx="4637">
                  <c:v>277</c:v>
                </c:pt>
                <c:pt idx="4638">
                  <c:v>280</c:v>
                </c:pt>
                <c:pt idx="4639">
                  <c:v>277</c:v>
                </c:pt>
                <c:pt idx="4640">
                  <c:v>279</c:v>
                </c:pt>
                <c:pt idx="4641">
                  <c:v>279</c:v>
                </c:pt>
                <c:pt idx="4642">
                  <c:v>277</c:v>
                </c:pt>
                <c:pt idx="4643">
                  <c:v>280</c:v>
                </c:pt>
                <c:pt idx="4644">
                  <c:v>278</c:v>
                </c:pt>
                <c:pt idx="4645">
                  <c:v>279</c:v>
                </c:pt>
                <c:pt idx="4646">
                  <c:v>280</c:v>
                </c:pt>
                <c:pt idx="4647">
                  <c:v>278</c:v>
                </c:pt>
                <c:pt idx="4648">
                  <c:v>280</c:v>
                </c:pt>
                <c:pt idx="4649">
                  <c:v>278</c:v>
                </c:pt>
                <c:pt idx="4650">
                  <c:v>278</c:v>
                </c:pt>
                <c:pt idx="4651">
                  <c:v>280</c:v>
                </c:pt>
                <c:pt idx="4652">
                  <c:v>278</c:v>
                </c:pt>
                <c:pt idx="4653">
                  <c:v>278</c:v>
                </c:pt>
                <c:pt idx="4654">
                  <c:v>281</c:v>
                </c:pt>
                <c:pt idx="4655">
                  <c:v>278</c:v>
                </c:pt>
                <c:pt idx="4656">
                  <c:v>279</c:v>
                </c:pt>
                <c:pt idx="4657">
                  <c:v>279</c:v>
                </c:pt>
                <c:pt idx="4658">
                  <c:v>276</c:v>
                </c:pt>
                <c:pt idx="4659">
                  <c:v>279</c:v>
                </c:pt>
                <c:pt idx="4660">
                  <c:v>277</c:v>
                </c:pt>
                <c:pt idx="4661">
                  <c:v>279</c:v>
                </c:pt>
                <c:pt idx="4662">
                  <c:v>279</c:v>
                </c:pt>
                <c:pt idx="4663">
                  <c:v>277</c:v>
                </c:pt>
                <c:pt idx="4664">
                  <c:v>280</c:v>
                </c:pt>
                <c:pt idx="4665">
                  <c:v>279</c:v>
                </c:pt>
                <c:pt idx="4666">
                  <c:v>278</c:v>
                </c:pt>
                <c:pt idx="4667">
                  <c:v>280</c:v>
                </c:pt>
                <c:pt idx="4668">
                  <c:v>278</c:v>
                </c:pt>
                <c:pt idx="4669">
                  <c:v>279</c:v>
                </c:pt>
                <c:pt idx="4670">
                  <c:v>279</c:v>
                </c:pt>
                <c:pt idx="4671">
                  <c:v>277</c:v>
                </c:pt>
                <c:pt idx="4672">
                  <c:v>279</c:v>
                </c:pt>
                <c:pt idx="4673">
                  <c:v>278</c:v>
                </c:pt>
                <c:pt idx="4674">
                  <c:v>278</c:v>
                </c:pt>
                <c:pt idx="4675">
                  <c:v>280</c:v>
                </c:pt>
                <c:pt idx="4676">
                  <c:v>277</c:v>
                </c:pt>
                <c:pt idx="4677">
                  <c:v>280</c:v>
                </c:pt>
                <c:pt idx="4678">
                  <c:v>279</c:v>
                </c:pt>
                <c:pt idx="4679">
                  <c:v>278</c:v>
                </c:pt>
                <c:pt idx="4680">
                  <c:v>280</c:v>
                </c:pt>
                <c:pt idx="4681">
                  <c:v>278</c:v>
                </c:pt>
                <c:pt idx="4682">
                  <c:v>278</c:v>
                </c:pt>
                <c:pt idx="4683">
                  <c:v>280</c:v>
                </c:pt>
                <c:pt idx="4684">
                  <c:v>277</c:v>
                </c:pt>
                <c:pt idx="4685">
                  <c:v>280</c:v>
                </c:pt>
                <c:pt idx="4686">
                  <c:v>280</c:v>
                </c:pt>
                <c:pt idx="4687">
                  <c:v>279</c:v>
                </c:pt>
                <c:pt idx="4688">
                  <c:v>282</c:v>
                </c:pt>
                <c:pt idx="4689">
                  <c:v>280</c:v>
                </c:pt>
                <c:pt idx="4690">
                  <c:v>282</c:v>
                </c:pt>
                <c:pt idx="4691">
                  <c:v>282</c:v>
                </c:pt>
                <c:pt idx="4692">
                  <c:v>279</c:v>
                </c:pt>
                <c:pt idx="4693">
                  <c:v>281</c:v>
                </c:pt>
                <c:pt idx="4694">
                  <c:v>280</c:v>
                </c:pt>
                <c:pt idx="4695">
                  <c:v>279</c:v>
                </c:pt>
                <c:pt idx="4696">
                  <c:v>281</c:v>
                </c:pt>
                <c:pt idx="4697">
                  <c:v>278</c:v>
                </c:pt>
                <c:pt idx="4698">
                  <c:v>279</c:v>
                </c:pt>
                <c:pt idx="4699">
                  <c:v>281</c:v>
                </c:pt>
                <c:pt idx="4700">
                  <c:v>278</c:v>
                </c:pt>
                <c:pt idx="4701">
                  <c:v>281</c:v>
                </c:pt>
                <c:pt idx="4702">
                  <c:v>280</c:v>
                </c:pt>
                <c:pt idx="4703">
                  <c:v>279</c:v>
                </c:pt>
                <c:pt idx="4704">
                  <c:v>281</c:v>
                </c:pt>
                <c:pt idx="4705">
                  <c:v>279</c:v>
                </c:pt>
                <c:pt idx="4706">
                  <c:v>280</c:v>
                </c:pt>
                <c:pt idx="4707">
                  <c:v>280</c:v>
                </c:pt>
                <c:pt idx="4708">
                  <c:v>278</c:v>
                </c:pt>
                <c:pt idx="4709">
                  <c:v>281</c:v>
                </c:pt>
                <c:pt idx="4710">
                  <c:v>280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2788-44E0-99EF-2711B73C787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1272320"/>
        <c:axId val="71273856"/>
      </c:scatterChart>
      <c:valAx>
        <c:axId val="71272320"/>
        <c:scaling>
          <c:orientation val="minMax"/>
          <c:max val="100"/>
        </c:scaling>
        <c:delete val="0"/>
        <c:axPos val="b"/>
        <c:majorGridlines>
          <c:spPr>
            <a:ln w="9360">
              <a:solidFill>
                <a:srgbClr val="D9D9D9"/>
              </a:solidFill>
              <a:round/>
            </a:ln>
          </c:spPr>
        </c:majorGridlines>
        <c:numFmt formatCode="General" sourceLinked="0"/>
        <c:majorTickMark val="none"/>
        <c:minorTickMark val="none"/>
        <c:tickLblPos val="nextTo"/>
        <c:spPr>
          <a:ln w="9360">
            <a:solidFill>
              <a:srgbClr val="BFBFBF"/>
            </a:solidFill>
            <a:round/>
          </a:ln>
        </c:spPr>
        <c:txPr>
          <a:bodyPr/>
          <a:lstStyle/>
          <a:p>
            <a:pPr>
              <a:defRPr sz="900" b="0" strike="noStrike" spc="-1">
                <a:solidFill>
                  <a:srgbClr val="595959"/>
                </a:solidFill>
                <a:latin typeface="Calibri"/>
              </a:defRPr>
            </a:pPr>
            <a:endParaRPr lang="en-US"/>
          </a:p>
        </c:txPr>
        <c:crossAx val="71273856"/>
        <c:crosses val="autoZero"/>
        <c:crossBetween val="midCat"/>
      </c:valAx>
      <c:valAx>
        <c:axId val="71273856"/>
        <c:scaling>
          <c:orientation val="minMax"/>
        </c:scaling>
        <c:delete val="0"/>
        <c:axPos val="l"/>
        <c:majorGridlines>
          <c:spPr>
            <a:ln w="9360">
              <a:solidFill>
                <a:srgbClr val="D9D9D9"/>
              </a:solidFill>
              <a:round/>
            </a:ln>
          </c:spPr>
        </c:majorGridlines>
        <c:numFmt formatCode="General" sourceLinked="0"/>
        <c:majorTickMark val="none"/>
        <c:minorTickMark val="none"/>
        <c:tickLblPos val="nextTo"/>
        <c:spPr>
          <a:ln w="9360">
            <a:solidFill>
              <a:srgbClr val="BFBFBF"/>
            </a:solidFill>
            <a:round/>
          </a:ln>
        </c:spPr>
        <c:txPr>
          <a:bodyPr/>
          <a:lstStyle/>
          <a:p>
            <a:pPr>
              <a:defRPr sz="900" b="0" strike="noStrike" spc="-1">
                <a:solidFill>
                  <a:srgbClr val="595959"/>
                </a:solidFill>
                <a:latin typeface="Calibri"/>
              </a:defRPr>
            </a:pPr>
            <a:endParaRPr lang="en-US"/>
          </a:p>
        </c:txPr>
        <c:crossAx val="71272320"/>
        <c:crosses val="autoZero"/>
        <c:crossBetween val="midCat"/>
      </c:valAx>
      <c:spPr>
        <a:noFill/>
        <a:ln>
          <a:noFill/>
        </a:ln>
      </c:spPr>
    </c:plotArea>
    <c:legend>
      <c:legendPos val="b"/>
      <c:overlay val="0"/>
      <c:spPr>
        <a:noFill/>
        <a:ln>
          <a:noFill/>
        </a:ln>
      </c:spPr>
      <c:txPr>
        <a:bodyPr/>
        <a:lstStyle/>
        <a:p>
          <a:pPr>
            <a:defRPr sz="900" b="0" strike="noStrike" spc="-1">
              <a:solidFill>
                <a:srgbClr val="595959"/>
              </a:solidFill>
              <a:latin typeface="Calibri"/>
            </a:defRPr>
          </a:pPr>
          <a:endParaRPr lang="en-US"/>
        </a:p>
      </c:txPr>
    </c:legend>
    <c:plotVisOnly val="1"/>
    <c:dispBlanksAs val="gap"/>
    <c:showDLblsOverMax val="1"/>
  </c:chart>
  <c:spPr>
    <a:solidFill>
      <a:srgbClr val="FFFFFF"/>
    </a:solidFill>
    <a:ln w="9360">
      <a:solidFill>
        <a:srgbClr val="D9D9D9"/>
      </a:solidFill>
      <a:round/>
    </a:ln>
  </c:sp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0.77635</cdr:x>
      <cdr:y>0.02449</cdr:y>
    </cdr:from>
    <cdr:to>
      <cdr:x>1</cdr:x>
      <cdr:y>0.19969</cdr:y>
    </cdr:to>
    <cdr:cxnSp macro="">
      <cdr:nvCxnSpPr>
        <cdr:cNvPr id="3" name="Straight Arrow Connector 2">
          <a:extLst xmlns:a="http://schemas.openxmlformats.org/drawingml/2006/main">
            <a:ext uri="{FF2B5EF4-FFF2-40B4-BE49-F238E27FC236}">
              <a16:creationId xmlns:a16="http://schemas.microsoft.com/office/drawing/2014/main" id="{537D9383-C090-4F49-85BE-0BE281C52283}"/>
            </a:ext>
          </a:extLst>
        </cdr:cNvPr>
        <cdr:cNvCxnSpPr/>
      </cdr:nvCxnSpPr>
      <cdr:spPr>
        <a:xfrm xmlns:a="http://schemas.openxmlformats.org/drawingml/2006/main" flipH="1">
          <a:off x="6178503" y="90096"/>
          <a:ext cx="1779886" cy="644549"/>
        </a:xfrm>
        <a:prstGeom xmlns:a="http://schemas.openxmlformats.org/drawingml/2006/main" prst="straightConnector1">
          <a:avLst/>
        </a:prstGeom>
        <a:ln xmlns:a="http://schemas.openxmlformats.org/drawingml/2006/main">
          <a:tailEnd type="triangle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0.73678</cdr:x>
      <cdr:y>0.359</cdr:y>
    </cdr:from>
    <cdr:to>
      <cdr:x>1</cdr:x>
      <cdr:y>0.46178</cdr:y>
    </cdr:to>
    <cdr:cxnSp macro="">
      <cdr:nvCxnSpPr>
        <cdr:cNvPr id="6" name="Straight Arrow Connector 5">
          <a:extLst xmlns:a="http://schemas.openxmlformats.org/drawingml/2006/main">
            <a:ext uri="{FF2B5EF4-FFF2-40B4-BE49-F238E27FC236}">
              <a16:creationId xmlns:a16="http://schemas.microsoft.com/office/drawing/2014/main" id="{FCA2027E-779E-41AE-9AC6-F65661E4546D}"/>
            </a:ext>
          </a:extLst>
        </cdr:cNvPr>
        <cdr:cNvCxnSpPr/>
      </cdr:nvCxnSpPr>
      <cdr:spPr>
        <a:xfrm xmlns:a="http://schemas.openxmlformats.org/drawingml/2006/main" flipH="1">
          <a:off x="5863555" y="1320755"/>
          <a:ext cx="2094834" cy="378136"/>
        </a:xfrm>
        <a:prstGeom xmlns:a="http://schemas.openxmlformats.org/drawingml/2006/main" prst="straightConnector1">
          <a:avLst/>
        </a:prstGeom>
        <a:ln xmlns:a="http://schemas.openxmlformats.org/drawingml/2006/main">
          <a:tailEnd type="triangle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0.73678</cdr:x>
      <cdr:y>0.62509</cdr:y>
    </cdr:from>
    <cdr:to>
      <cdr:x>1</cdr:x>
      <cdr:y>0.72787</cdr:y>
    </cdr:to>
    <cdr:cxnSp macro="">
      <cdr:nvCxnSpPr>
        <cdr:cNvPr id="9" name="Straight Arrow Connector 8">
          <a:extLst xmlns:a="http://schemas.openxmlformats.org/drawingml/2006/main">
            <a:ext uri="{FF2B5EF4-FFF2-40B4-BE49-F238E27FC236}">
              <a16:creationId xmlns:a16="http://schemas.microsoft.com/office/drawing/2014/main" id="{37C7A7C6-1E14-4B14-8F74-31B58C521300}"/>
            </a:ext>
          </a:extLst>
        </cdr:cNvPr>
        <cdr:cNvCxnSpPr/>
      </cdr:nvCxnSpPr>
      <cdr:spPr>
        <a:xfrm xmlns:a="http://schemas.openxmlformats.org/drawingml/2006/main" flipH="1">
          <a:off x="5863555" y="2299706"/>
          <a:ext cx="2094834" cy="378136"/>
        </a:xfrm>
        <a:prstGeom xmlns:a="http://schemas.openxmlformats.org/drawingml/2006/main" prst="straightConnector1">
          <a:avLst/>
        </a:prstGeom>
        <a:ln xmlns:a="http://schemas.openxmlformats.org/drawingml/2006/main">
          <a:tailEnd type="triangle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757F4A-7AE6-45DC-BCE8-FAE768738B2C}" type="datetimeFigureOut">
              <a:rPr lang="en-US" smtClean="0"/>
              <a:t>1/30/2020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3DD180-D63E-46C5-958C-DA4969C9B5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662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xtremetech.com/mobile/285724-1-in-6-us-adults-now-own-a-smartwatch" TargetMode="External"/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arstechnica.com/gadgets/2019/09/apple-watch-series-5-hands-on-software-is-king/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Wired_glove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www.wired.com/story/how-i-became-a-robot-in-london/" TargetMode="External"/><Relationship Id="rId5" Type="http://schemas.openxmlformats.org/officeDocument/2006/relationships/hyperlink" Target="https://towardsdatascience.com/training-a-neural-network-to-detect-gestures-with-opencv-in-python-e09b0a12bdf1" TargetMode="External"/><Relationship Id="rId4" Type="http://schemas.openxmlformats.org/officeDocument/2006/relationships/hyperlink" Target="https://www.youtube.com/watch?reload=9&amp;v=mpbWQbkl8_g#t=810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brixendk/4349817216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flickr.com/photos/brixendk/4349817216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3DD180-D63E-46C5-958C-DA4969C9B57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88083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3DD180-D63E-46C5-958C-DA4969C9B57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7336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x-none" dirty="0" err="1"/>
              <a:t>Normalized</a:t>
            </a:r>
            <a:r>
              <a:rPr lang="x-none" dirty="0"/>
              <a:t> Light</a:t>
            </a:r>
            <a:r>
              <a:rPr lang="x-none" baseline="0" dirty="0"/>
              <a:t> </a:t>
            </a:r>
            <a:r>
              <a:rPr lang="x-none" baseline="0" dirty="0" err="1"/>
              <a:t>Intensity</a:t>
            </a:r>
            <a:endParaRPr lang="x-none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3DD180-D63E-46C5-958C-DA4969C9B57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465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3DD180-D63E-46C5-958C-DA4969C9B57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5034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3DD180-D63E-46C5-958C-DA4969C9B57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1847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x-none" dirty="0">
                <a:hlinkClick r:id="rId3"/>
              </a:rPr>
              <a:t>https://www.extremetech.com/mobile/285724-1-in-6-us-adults-now-own-a-smartwatch</a:t>
            </a:r>
            <a:endParaRPr lang="x-none" dirty="0"/>
          </a:p>
          <a:p>
            <a:endParaRPr lang="x-none" dirty="0"/>
          </a:p>
          <a:p>
            <a:r>
              <a:rPr lang="x-none" dirty="0">
                <a:hlinkClick r:id="rId4"/>
              </a:rPr>
              <a:t>https://arstechnica.com/gadgets/2019/09/apple-watch-series-5-hands-on-software-is-king/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3DD180-D63E-46C5-958C-DA4969C9B572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6159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Minority report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3DD180-D63E-46C5-958C-DA4969C9B57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0994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x-none" dirty="0">
                <a:hlinkClick r:id="rId3"/>
              </a:rPr>
              <a:t>https://en.wikipedia.org/wiki/Wired_glove</a:t>
            </a:r>
            <a:endParaRPr lang="x-non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x-none" dirty="0">
              <a:hlinkClick r:id="rId4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x-none" dirty="0">
                <a:hlinkClick r:id="rId4"/>
              </a:rPr>
              <a:t>https://www.youtube.com/watch?reload=9&amp;v=mpbWQbkl8_g#t=810</a:t>
            </a:r>
            <a:endParaRPr lang="x-none" dirty="0"/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x-none" dirty="0">
                <a:hlinkClick r:id="rId5"/>
              </a:rPr>
              <a:t>https://towardsdatascience.com/training-a-neural-network-to-detect-gestures-with-opencv-in-python-e09b0a12bdf1</a:t>
            </a:r>
            <a:endParaRPr lang="x-none" dirty="0"/>
          </a:p>
          <a:p>
            <a:br>
              <a:rPr lang="en-US" dirty="0"/>
            </a:br>
            <a:r>
              <a:rPr lang="en-US" dirty="0"/>
              <a:t>READ: </a:t>
            </a:r>
            <a:r>
              <a:rPr lang="x-none" dirty="0">
                <a:hlinkClick r:id="rId6"/>
              </a:rPr>
              <a:t>https://www.wired.com/story/how-i-became-a-robot-in-london/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3DD180-D63E-46C5-958C-DA4969C9B57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6445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x-none" dirty="0">
                    <a:hlinkClick r:id="rId3"/>
                  </a:rPr>
                  <a:t>https://www.flickr.com/photos/brixendk/4349817216</a:t>
                </a:r>
                <a:endParaRPr lang="x-none" dirty="0"/>
              </a:p>
              <a:p>
                <a:endParaRPr lang="x-none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Note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𝜈</m:t>
                        </m:r>
                      </m:e>
                      <m:sub>
                        <m:r>
                          <a:rPr lang="en-US">
                            <a:latin typeface="Cambria Math" panose="02040503050406030204" pitchFamily="18" charset="0"/>
                          </a:rPr>
                          <m:t>𝑎𝑡𝑚𝑜𝑠𝑝h𝑒𝑟𝑒</m:t>
                        </m:r>
                      </m:sub>
                    </m:sSub>
                    <m:r>
                      <a:rPr lang="en-US" smtClean="0">
                        <a:latin typeface="Cambria Math" panose="02040503050406030204" pitchFamily="18" charset="0"/>
                      </a:rPr>
                      <m:t>=1.000350</m:t>
                    </m:r>
                  </m:oMath>
                </a14:m>
                <a:r>
                  <a:rPr lang="en-US" dirty="0"/>
                  <a:t>, which is almost the same as a vacuum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𝜈</m:t>
                        </m:r>
                      </m:e>
                      <m:sub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𝑣𝑎𝑐𝑢𝑢𝑚</m:t>
                        </m:r>
                      </m:sub>
                    </m:sSub>
                    <m:r>
                      <a:rPr lang="en-US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), so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mtClean="0"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>
                        <a:latin typeface="Cambria Math" panose="02040503050406030204" pitchFamily="18" charset="0"/>
                      </a:rPr>
                      <m:t>𝑎𝑟𝑐𝑠𝑖𝑛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𝜈</m:t>
                                </m:r>
                              </m:e>
                              <m:sub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𝑚𝑒𝑑𝑖𝑢𝑚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r>
                  <a:rPr lang="en-US" dirty="0"/>
                  <a:t>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s-419" dirty="0">
                    <a:hlinkClick r:id="rId4"/>
                  </a:rPr>
                  <a:t>https://www.flickr.com/photos/brixendk/4349817216</a:t>
                </a:r>
                <a:endParaRPr lang="es-419" dirty="0"/>
              </a:p>
              <a:p>
                <a:endParaRPr lang="es-419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Note that </a:t>
                </a:r>
                <a:r>
                  <a:rPr lang="en-US" i="0">
                    <a:latin typeface="Cambria Math" panose="02040503050406030204" pitchFamily="18" charset="0"/>
                  </a:rPr>
                  <a:t>𝜈_𝑎𝑡𝑚𝑜𝑠𝑝ℎ𝑒𝑟𝑒=1.000350</a:t>
                </a:r>
                <a:r>
                  <a:rPr lang="en-US" dirty="0"/>
                  <a:t>, which is almost the same as a vacuum (</a:t>
                </a:r>
                <a:r>
                  <a:rPr lang="en-US" i="0">
                    <a:latin typeface="Cambria Math" panose="02040503050406030204" pitchFamily="18" charset="0"/>
                  </a:rPr>
                  <a:t>𝜈_𝑣𝑎𝑐𝑢𝑢𝑚=1</a:t>
                </a:r>
                <a:r>
                  <a:rPr lang="en-US" dirty="0"/>
                  <a:t>), so </a:t>
                </a:r>
                <a:r>
                  <a:rPr lang="en-US" i="0">
                    <a:latin typeface="Cambria Math" panose="02040503050406030204" pitchFamily="18" charset="0"/>
                  </a:rPr>
                  <a:t>𝜃≈𝑎𝑟𝑐𝑠𝑖𝑛(1/𝜈_𝑚𝑒𝑑𝑖𝑢𝑚 )</a:t>
                </a:r>
                <a:r>
                  <a:rPr lang="en-US" dirty="0"/>
                  <a:t> </a:t>
                </a:r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3DD180-D63E-46C5-958C-DA4969C9B57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4067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3DD180-D63E-46C5-958C-DA4969C9B57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4208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3DD180-D63E-46C5-958C-DA4969C9B57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0386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3DD180-D63E-46C5-958C-DA4969C9B57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3803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3DD180-D63E-46C5-958C-DA4969C9B57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840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3DD180-D63E-46C5-958C-DA4969C9B57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8927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CB7A0-9035-4D71-A9A3-69426E731E42}" type="datetime1">
              <a:rPr lang="en-US" smtClean="0"/>
              <a:t>1/30/2020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4754594F-1CCE-400B-A19F-3B6CD8D93C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61708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A7AF9-1977-4391-9393-3E886D79EDC6}" type="datetime1">
              <a:rPr lang="en-US" smtClean="0"/>
              <a:t>1/30/2020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9944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5CAED3-1D69-4403-825D-4E155182FE9D}" type="datetime1">
              <a:rPr lang="en-US" smtClean="0"/>
              <a:t>1/30/2020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8984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AC16A-15B0-4A9A-8511-CA7BE2EB3430}" type="datetime1">
              <a:rPr lang="en-US" smtClean="0"/>
              <a:t>1/30/2020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298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17CE5E9A-657C-4893-B282-D1BC130FFA24}" type="datetime1">
              <a:rPr lang="en-US" smtClean="0"/>
              <a:t>1/30/2020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4754594F-1CCE-400B-A19F-3B6CD8D93C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5728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FD825-D2DD-4097-8554-93B896E504A0}" type="datetime1">
              <a:rPr lang="en-US" smtClean="0"/>
              <a:t>1/30/2020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3591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5C4F0-A296-4ECC-B588-510E89FB2692}" type="datetime1">
              <a:rPr lang="en-US" smtClean="0"/>
              <a:t>1/30/2020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7468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105DE-8759-4CC0-8ACD-61753C1C75FA}" type="datetime1">
              <a:rPr lang="en-US" smtClean="0"/>
              <a:t>1/30/2020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9700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91415F-73E0-4B07-B207-A982FAB4AED6}" type="datetime1">
              <a:rPr lang="en-US" smtClean="0"/>
              <a:t>1/30/2020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896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87B5E-D971-4B5A-9516-BD3BF130833C}" type="datetime1">
              <a:rPr lang="en-US" smtClean="0"/>
              <a:t>1/30/2020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7916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AE469-6E78-426E-8BE0-7686AE4D6E1F}" type="datetime1">
              <a:rPr lang="en-US" smtClean="0"/>
              <a:t>1/30/2020</a:t>
            </a:fld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3423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16161" y="220091"/>
            <a:ext cx="11759678" cy="8066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161" y="1136822"/>
            <a:ext cx="11759678" cy="50353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E18B8BA1-10BA-493E-B257-98EB1876AA9A}" type="datetime1">
              <a:rPr lang="en-US" smtClean="0"/>
              <a:t>1/30/2020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6161" y="6272784"/>
            <a:ext cx="767511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4754594F-1CCE-400B-A19F-3B6CD8D93C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492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mp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tmp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sv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lickr.com/photos/brixendk/4349817216" TargetMode="External"/><Relationship Id="rId3" Type="http://schemas.openxmlformats.org/officeDocument/2006/relationships/hyperlink" Target="https://www.semanticscholar.org/paper/Wrist-worn-hand-gesture-recognition-based-on-Zhu-Jiang/f4e96b4b658e21c42e32993df63a6d0798c41cdc/figure/1" TargetMode="External"/><Relationship Id="rId7" Type="http://schemas.openxmlformats.org/officeDocument/2006/relationships/hyperlink" Target="https://en.wikipedia.org/wiki/Wired_glove" TargetMode="External"/><Relationship Id="rId2" Type="http://schemas.openxmlformats.org/officeDocument/2006/relationships/hyperlink" Target="https://orthoinfo.aaos.org/en/diseases--conditions/carpal-tunnel-syndrome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oer2go.org/mods/en-boundless/www.boundless.com/physics/textbooks/boundless-physics-textbook/geometric-optics-24/reflection-refraction-and-dispersion-169/total-internal-reflection-and-fiber-optics-609-6258/index.html" TargetMode="External"/><Relationship Id="rId5" Type="http://schemas.openxmlformats.org/officeDocument/2006/relationships/hyperlink" Target="http://hyperphysics.phy-astr.gsu.edu/hbase/optmod/fibopt.html" TargetMode="External"/><Relationship Id="rId10" Type="http://schemas.openxmlformats.org/officeDocument/2006/relationships/hyperlink" Target="https://www.adafruit.com/" TargetMode="External"/><Relationship Id="rId4" Type="http://schemas.openxmlformats.org/officeDocument/2006/relationships/hyperlink" Target="https://thegadgetflow.com/wp-content/uploads/2016/08/Tap-Strap-Wearable-Keyboard-008.jpg" TargetMode="External"/><Relationship Id="rId9" Type="http://schemas.openxmlformats.org/officeDocument/2006/relationships/hyperlink" Target="https://www.amazon.com/" TargetMode="Externa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jpeg"/><Relationship Id="rId5" Type="http://schemas.openxmlformats.org/officeDocument/2006/relationships/image" Target="../media/image31.jpeg"/><Relationship Id="rId4" Type="http://schemas.openxmlformats.org/officeDocument/2006/relationships/image" Target="../media/image30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12.jpe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21.tmp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1DACFC-C178-4853-9746-240A86F633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5400" dirty="0"/>
              <a:t>Lightweight assistive technology: </a:t>
            </a:r>
            <a:br>
              <a:rPr lang="en-US" sz="5400" dirty="0"/>
            </a:br>
            <a:r>
              <a:rPr lang="en-US" sz="5400" dirty="0"/>
              <a:t>A wearable, optical-fiber gesture recognition system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471B2C-13B4-4DC9-956E-7AF1D10C056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Sanjay Seshan</a:t>
            </a:r>
            <a:br>
              <a:rPr lang="en-US" dirty="0"/>
            </a:br>
            <a:r>
              <a:rPr lang="en-US" dirty="0"/>
              <a:t>Fox Chapel Area High School</a:t>
            </a:r>
          </a:p>
        </p:txBody>
      </p:sp>
    </p:spTree>
    <p:extLst>
      <p:ext uri="{BB962C8B-B14F-4D97-AF65-F5344CB8AC3E}">
        <p14:creationId xmlns:p14="http://schemas.microsoft.com/office/powerpoint/2010/main" val="37861771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F96F93-7609-42F8-80AD-75E675E25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PHASE 1: Proof of concept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3534B0-F221-4AD6-B449-F04901163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A7C9C96-C626-49FB-BF30-24DF5C698213}"/>
              </a:ext>
            </a:extLst>
          </p:cNvPr>
          <p:cNvSpPr txBox="1">
            <a:spLocks/>
          </p:cNvSpPr>
          <p:nvPr/>
        </p:nvSpPr>
        <p:spPr>
          <a:xfrm>
            <a:off x="8242900" y="1718236"/>
            <a:ext cx="3187440" cy="47042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The optimal wavelength for the Light Dependent Resistor (LDR) depends on the type of LDR used</a:t>
            </a:r>
          </a:p>
          <a:p>
            <a:r>
              <a:rPr lang="en-US" sz="1800" dirty="0"/>
              <a:t>For my Cadmium Sulfide LDR, Large red (630nm) and large blue (460nm) LEDs were determined to be the best (had the greatest delta intensity when depressed). </a:t>
            </a:r>
          </a:p>
          <a:p>
            <a:r>
              <a:rPr lang="en-US" sz="1800" dirty="0"/>
              <a:t>Red was chosen due to availability.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68CCDC1-98BE-4337-ABE0-46BDD43C4FFC}"/>
              </a:ext>
            </a:extLst>
          </p:cNvPr>
          <p:cNvSpPr/>
          <p:nvPr/>
        </p:nvSpPr>
        <p:spPr>
          <a:xfrm>
            <a:off x="8242900" y="1212252"/>
            <a:ext cx="3708308" cy="3313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Light Colors Tested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77E04710-5AEB-498F-8A1A-CC6BB57018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6738037"/>
              </p:ext>
            </p:extLst>
          </p:nvPr>
        </p:nvGraphicFramePr>
        <p:xfrm>
          <a:off x="216161" y="1166681"/>
          <a:ext cx="7791923" cy="5471228"/>
        </p:xfrm>
        <a:graphic>
          <a:graphicData uri="http://schemas.openxmlformats.org/drawingml/2006/table">
            <a:tbl>
              <a:tblPr/>
              <a:tblGrid>
                <a:gridCol w="1403948">
                  <a:extLst>
                    <a:ext uri="{9D8B030D-6E8A-4147-A177-3AD203B41FA5}">
                      <a16:colId xmlns:a16="http://schemas.microsoft.com/office/drawing/2014/main" val="2288242997"/>
                    </a:ext>
                  </a:extLst>
                </a:gridCol>
                <a:gridCol w="1819377">
                  <a:extLst>
                    <a:ext uri="{9D8B030D-6E8A-4147-A177-3AD203B41FA5}">
                      <a16:colId xmlns:a16="http://schemas.microsoft.com/office/drawing/2014/main" val="1086849731"/>
                    </a:ext>
                  </a:extLst>
                </a:gridCol>
                <a:gridCol w="1423746">
                  <a:extLst>
                    <a:ext uri="{9D8B030D-6E8A-4147-A177-3AD203B41FA5}">
                      <a16:colId xmlns:a16="http://schemas.microsoft.com/office/drawing/2014/main" val="339399592"/>
                    </a:ext>
                  </a:extLst>
                </a:gridCol>
                <a:gridCol w="1614545">
                  <a:extLst>
                    <a:ext uri="{9D8B030D-6E8A-4147-A177-3AD203B41FA5}">
                      <a16:colId xmlns:a16="http://schemas.microsoft.com/office/drawing/2014/main" val="583623842"/>
                    </a:ext>
                  </a:extLst>
                </a:gridCol>
                <a:gridCol w="1530307">
                  <a:extLst>
                    <a:ext uri="{9D8B030D-6E8A-4147-A177-3AD203B41FA5}">
                      <a16:colId xmlns:a16="http://schemas.microsoft.com/office/drawing/2014/main" val="1447917523"/>
                    </a:ext>
                  </a:extLst>
                </a:gridCol>
              </a:tblGrid>
              <a:tr h="475439">
                <a:tc>
                  <a:txBody>
                    <a:bodyPr/>
                    <a:lstStyle/>
                    <a:p>
                      <a:pPr rtl="0" fontAlgn="b"/>
                      <a:r>
                        <a:rPr lang="en-US" sz="1800" b="1" dirty="0">
                          <a:effectLst/>
                        </a:rPr>
                        <a:t>Colour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800" b="1" dirty="0">
                          <a:effectLst/>
                        </a:rPr>
                        <a:t>Medium/Fibre material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800" b="1">
                          <a:effectLst/>
                        </a:rPr>
                        <a:t>Minimum Intensity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800" b="1">
                          <a:effectLst/>
                        </a:rPr>
                        <a:t>Maximum Intensity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800" b="1" dirty="0">
                          <a:effectLst/>
                        </a:rPr>
                        <a:t>delta Intensity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2866090"/>
                  </a:ext>
                </a:extLst>
              </a:tr>
              <a:tr h="244719">
                <a:tc>
                  <a:txBody>
                    <a:bodyPr/>
                    <a:lstStyle/>
                    <a:p>
                      <a:pPr rtl="0" fontAlgn="b"/>
                      <a:r>
                        <a:rPr lang="en-US" sz="1800">
                          <a:effectLst/>
                        </a:rPr>
                        <a:t>Large blue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800" dirty="0">
                          <a:effectLst/>
                        </a:rPr>
                        <a:t>Humimic #2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dirty="0">
                          <a:effectLst/>
                        </a:rPr>
                        <a:t>160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dirty="0">
                          <a:effectLst/>
                        </a:rPr>
                        <a:t>990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dirty="0">
                          <a:effectLst/>
                        </a:rPr>
                        <a:t>830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1837472"/>
                  </a:ext>
                </a:extLst>
              </a:tr>
              <a:tr h="244719">
                <a:tc>
                  <a:txBody>
                    <a:bodyPr/>
                    <a:lstStyle/>
                    <a:p>
                      <a:pPr rtl="0" fontAlgn="b"/>
                      <a:r>
                        <a:rPr lang="en-US" sz="1800">
                          <a:effectLst/>
                        </a:rPr>
                        <a:t>Large red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800" dirty="0">
                          <a:effectLst/>
                        </a:rPr>
                        <a:t>Humimic #2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dirty="0">
                          <a:effectLst/>
                        </a:rPr>
                        <a:t>183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dirty="0">
                          <a:effectLst/>
                        </a:rPr>
                        <a:t>1013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>
                          <a:effectLst/>
                        </a:rPr>
                        <a:t>830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9593692"/>
                  </a:ext>
                </a:extLst>
              </a:tr>
              <a:tr h="301658">
                <a:tc>
                  <a:txBody>
                    <a:bodyPr/>
                    <a:lstStyle/>
                    <a:p>
                      <a:pPr rtl="0" fontAlgn="b"/>
                      <a:r>
                        <a:rPr lang="en-US" sz="1800">
                          <a:effectLst/>
                        </a:rPr>
                        <a:t>Large white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800" dirty="0">
                          <a:effectLst/>
                        </a:rPr>
                        <a:t>Humimic #2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dirty="0">
                          <a:effectLst/>
                        </a:rPr>
                        <a:t>205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dirty="0">
                          <a:effectLst/>
                        </a:rPr>
                        <a:t>1021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dirty="0">
                          <a:effectLst/>
                        </a:rPr>
                        <a:t>816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5186204"/>
                  </a:ext>
                </a:extLst>
              </a:tr>
              <a:tr h="244719">
                <a:tc>
                  <a:txBody>
                    <a:bodyPr/>
                    <a:lstStyle/>
                    <a:p>
                      <a:pPr rtl="0" fontAlgn="b"/>
                      <a:r>
                        <a:rPr lang="en-US" sz="1800">
                          <a:effectLst/>
                        </a:rPr>
                        <a:t>Small red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800" dirty="0">
                          <a:effectLst/>
                        </a:rPr>
                        <a:t>Humimic #2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>
                          <a:effectLst/>
                        </a:rPr>
                        <a:t>180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dirty="0">
                          <a:effectLst/>
                        </a:rPr>
                        <a:t>977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>
                          <a:effectLst/>
                        </a:rPr>
                        <a:t>797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215836"/>
                  </a:ext>
                </a:extLst>
              </a:tr>
              <a:tr h="475439">
                <a:tc>
                  <a:txBody>
                    <a:bodyPr/>
                    <a:lstStyle/>
                    <a:p>
                      <a:pPr rtl="0" fontAlgn="b"/>
                      <a:r>
                        <a:rPr lang="en-US" sz="1800">
                          <a:effectLst/>
                        </a:rPr>
                        <a:t>Large red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800" dirty="0">
                          <a:effectLst/>
                        </a:rPr>
                        <a:t>Earth's atmosphere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dirty="0">
                          <a:effectLst/>
                        </a:rPr>
                        <a:t>235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dirty="0">
                          <a:effectLst/>
                        </a:rPr>
                        <a:t>996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>
                          <a:effectLst/>
                        </a:rPr>
                        <a:t>761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5580424"/>
                  </a:ext>
                </a:extLst>
              </a:tr>
              <a:tr h="301658">
                <a:tc>
                  <a:txBody>
                    <a:bodyPr/>
                    <a:lstStyle/>
                    <a:p>
                      <a:pPr rtl="0" fontAlgn="b"/>
                      <a:r>
                        <a:rPr lang="en-US" sz="1800" dirty="0">
                          <a:effectLst/>
                        </a:rPr>
                        <a:t>Large yellow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800" dirty="0">
                          <a:effectLst/>
                        </a:rPr>
                        <a:t>Humimic #2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>
                          <a:effectLst/>
                        </a:rPr>
                        <a:t>210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dirty="0">
                          <a:effectLst/>
                        </a:rPr>
                        <a:t>971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>
                          <a:effectLst/>
                        </a:rPr>
                        <a:t>761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4509472"/>
                  </a:ext>
                </a:extLst>
              </a:tr>
              <a:tr h="301658">
                <a:tc>
                  <a:txBody>
                    <a:bodyPr/>
                    <a:lstStyle/>
                    <a:p>
                      <a:pPr rtl="0" fontAlgn="b"/>
                      <a:r>
                        <a:rPr lang="en-US" sz="1800">
                          <a:effectLst/>
                        </a:rPr>
                        <a:t>Small green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800" dirty="0">
                          <a:effectLst/>
                        </a:rPr>
                        <a:t>Humimic #2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>
                          <a:effectLst/>
                        </a:rPr>
                        <a:t>189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>
                          <a:effectLst/>
                        </a:rPr>
                        <a:t>937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dirty="0">
                          <a:effectLst/>
                        </a:rPr>
                        <a:t>748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5603950"/>
                  </a:ext>
                </a:extLst>
              </a:tr>
              <a:tr h="475439">
                <a:tc>
                  <a:txBody>
                    <a:bodyPr/>
                    <a:lstStyle/>
                    <a:p>
                      <a:pPr rtl="0" fontAlgn="b"/>
                      <a:r>
                        <a:rPr lang="en-US" sz="1800">
                          <a:effectLst/>
                        </a:rPr>
                        <a:t>Large blue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800">
                          <a:effectLst/>
                        </a:rPr>
                        <a:t>Earth's atmosphere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dirty="0">
                          <a:effectLst/>
                        </a:rPr>
                        <a:t>228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>
                          <a:effectLst/>
                        </a:rPr>
                        <a:t>957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dirty="0">
                          <a:effectLst/>
                        </a:rPr>
                        <a:t>729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2895177"/>
                  </a:ext>
                </a:extLst>
              </a:tr>
              <a:tr h="301658">
                <a:tc>
                  <a:txBody>
                    <a:bodyPr/>
                    <a:lstStyle/>
                    <a:p>
                      <a:pPr rtl="0" fontAlgn="b"/>
                      <a:r>
                        <a:rPr lang="en-US" sz="1800">
                          <a:effectLst/>
                        </a:rPr>
                        <a:t>Large green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800" dirty="0">
                          <a:effectLst/>
                        </a:rPr>
                        <a:t>Humimic #2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>
                          <a:effectLst/>
                        </a:rPr>
                        <a:t>185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>
                          <a:effectLst/>
                        </a:rPr>
                        <a:t>850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dirty="0">
                          <a:effectLst/>
                        </a:rPr>
                        <a:t>665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9679298"/>
                  </a:ext>
                </a:extLst>
              </a:tr>
              <a:tr h="475439">
                <a:tc>
                  <a:txBody>
                    <a:bodyPr/>
                    <a:lstStyle/>
                    <a:p>
                      <a:pPr rtl="0" fontAlgn="b"/>
                      <a:r>
                        <a:rPr lang="en-US" sz="1800" dirty="0">
                          <a:effectLst/>
                        </a:rPr>
                        <a:t>Small red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800">
                          <a:effectLst/>
                        </a:rPr>
                        <a:t>Earth's atmosphere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dirty="0">
                          <a:effectLst/>
                        </a:rPr>
                        <a:t>245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>
                          <a:effectLst/>
                        </a:rPr>
                        <a:t>864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dirty="0">
                          <a:effectLst/>
                        </a:rPr>
                        <a:t>619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4858684"/>
                  </a:ext>
                </a:extLst>
              </a:tr>
              <a:tr h="475439">
                <a:tc>
                  <a:txBody>
                    <a:bodyPr/>
                    <a:lstStyle/>
                    <a:p>
                      <a:pPr rtl="0" fontAlgn="b"/>
                      <a:r>
                        <a:rPr lang="en-US" sz="1800" dirty="0">
                          <a:effectLst/>
                        </a:rPr>
                        <a:t>Small green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800" dirty="0">
                          <a:effectLst/>
                        </a:rPr>
                        <a:t>Earth's atmosphere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dirty="0">
                          <a:effectLst/>
                        </a:rPr>
                        <a:t>253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dirty="0">
                          <a:effectLst/>
                        </a:rPr>
                        <a:t>775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dirty="0">
                          <a:effectLst/>
                        </a:rPr>
                        <a:t>522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631929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rtl="0" fontAlgn="b"/>
                      <a:r>
                        <a:rPr lang="en-US" sz="1800" dirty="0">
                          <a:effectLst/>
                        </a:rPr>
                        <a:t>Large green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800" dirty="0">
                          <a:effectLst/>
                        </a:rPr>
                        <a:t>Earth's atmosphere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>
                          <a:effectLst/>
                        </a:rPr>
                        <a:t>240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>
                          <a:effectLst/>
                        </a:rPr>
                        <a:t>720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dirty="0">
                          <a:effectLst/>
                        </a:rPr>
                        <a:t>480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31012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772284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F96F93-7609-42F8-80AD-75E675E25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PHASE 1: proof of concept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3534B0-F221-4AD6-B449-F04901163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11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2CAB140-4AFB-44FE-BBAB-B9FBC2A8DD4E}"/>
              </a:ext>
            </a:extLst>
          </p:cNvPr>
          <p:cNvSpPr txBox="1">
            <a:spLocks/>
          </p:cNvSpPr>
          <p:nvPr/>
        </p:nvSpPr>
        <p:spPr>
          <a:xfrm>
            <a:off x="250074" y="1494050"/>
            <a:ext cx="3640483" cy="503555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Standard optical fiber</a:t>
            </a:r>
          </a:p>
          <a:p>
            <a:pPr lvl="1"/>
            <a:r>
              <a:rPr lang="en-US" dirty="0"/>
              <a:t>Could not measure any light deflection</a:t>
            </a:r>
          </a:p>
          <a:p>
            <a:r>
              <a:rPr lang="en-US" dirty="0" err="1"/>
              <a:t>Ecoflex</a:t>
            </a:r>
            <a:r>
              <a:rPr lang="en-US" dirty="0"/>
              <a:t> – an opaque silicone</a:t>
            </a:r>
          </a:p>
          <a:p>
            <a:pPr lvl="1"/>
            <a:r>
              <a:rPr lang="en-US" dirty="0"/>
              <a:t>Too opaque and did not permit any light from the LED to pass</a:t>
            </a:r>
          </a:p>
          <a:p>
            <a:r>
              <a:rPr lang="en-US" dirty="0"/>
              <a:t>Humimic gel – a transparent synthetic gelatin</a:t>
            </a:r>
          </a:p>
          <a:p>
            <a:pPr lvl="1"/>
            <a:r>
              <a:rPr lang="en-US" dirty="0"/>
              <a:t>Too soft. Melted even at body heat</a:t>
            </a:r>
          </a:p>
          <a:p>
            <a:r>
              <a:rPr lang="en-US" dirty="0" err="1"/>
              <a:t>Vytaflex</a:t>
            </a:r>
            <a:r>
              <a:rPr lang="en-US" dirty="0"/>
              <a:t> – a semi-transparent urethane rubber</a:t>
            </a:r>
          </a:p>
          <a:p>
            <a:pPr lvl="1"/>
            <a:r>
              <a:rPr lang="en-US" dirty="0"/>
              <a:t>Worked the best. Transmitted light the best and sturdy.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65C07D4-915B-44CA-BECE-1E95ADDA533A}"/>
              </a:ext>
            </a:extLst>
          </p:cNvPr>
          <p:cNvSpPr/>
          <p:nvPr/>
        </p:nvSpPr>
        <p:spPr>
          <a:xfrm>
            <a:off x="216161" y="1162746"/>
            <a:ext cx="3708308" cy="3313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Mediums Tested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4F19AB6-2272-4EFA-8F11-C27A30C7CA70}"/>
              </a:ext>
            </a:extLst>
          </p:cNvPr>
          <p:cNvSpPr/>
          <p:nvPr/>
        </p:nvSpPr>
        <p:spPr>
          <a:xfrm>
            <a:off x="5238452" y="2075625"/>
            <a:ext cx="6125985" cy="31028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6BFF6C7-DB63-4810-8374-F19835F767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8793" y="4696570"/>
            <a:ext cx="6094837" cy="105038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Materials: </a:t>
            </a:r>
            <a:r>
              <a:rPr lang="en-US" dirty="0" err="1"/>
              <a:t>Ecoflex</a:t>
            </a:r>
            <a:r>
              <a:rPr lang="en-US" dirty="0"/>
              <a:t>, Humimic, </a:t>
            </a:r>
            <a:r>
              <a:rPr lang="en-US" dirty="0" err="1"/>
              <a:t>Vytaflex</a:t>
            </a:r>
            <a:r>
              <a:rPr lang="en-US" dirty="0"/>
              <a:t>, optical fiber</a:t>
            </a:r>
          </a:p>
        </p:txBody>
      </p:sp>
      <p:pic>
        <p:nvPicPr>
          <p:cNvPr id="10" name="Picture 9" descr="A picture containing table, laying, sitting, piece&#10;&#10;Description automatically generated">
            <a:extLst>
              <a:ext uri="{FF2B5EF4-FFF2-40B4-BE49-F238E27FC236}">
                <a16:creationId xmlns:a16="http://schemas.microsoft.com/office/drawing/2014/main" id="{1D18C23E-6568-43D5-904D-61414C16DEF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93" t="14565" r="26780" b="6342"/>
          <a:stretch/>
        </p:blipFill>
        <p:spPr>
          <a:xfrm>
            <a:off x="5591702" y="2200195"/>
            <a:ext cx="2694864" cy="2496375"/>
          </a:xfrm>
          <a:prstGeom prst="rect">
            <a:avLst/>
          </a:prstGeom>
        </p:spPr>
      </p:pic>
      <p:pic>
        <p:nvPicPr>
          <p:cNvPr id="11" name="Picture 6" descr="Side-light Fiber Optic Tube - 4mm Diameter - 1 meter long">
            <a:extLst>
              <a:ext uri="{FF2B5EF4-FFF2-40B4-BE49-F238E27FC236}">
                <a16:creationId xmlns:a16="http://schemas.microsoft.com/office/drawing/2014/main" id="{D0CF0892-5C84-4AE4-ABC3-0332F53AB6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6212" y="2579160"/>
            <a:ext cx="2316315" cy="1738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30646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F96F93-7609-42F8-80AD-75E675E25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PHASE 1: proof of concept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3534B0-F221-4AD6-B449-F04901163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12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5287793-10BD-4FB3-815C-98DF8310439F}"/>
              </a:ext>
            </a:extLst>
          </p:cNvPr>
          <p:cNvSpPr/>
          <p:nvPr/>
        </p:nvSpPr>
        <p:spPr>
          <a:xfrm>
            <a:off x="4279900" y="1116771"/>
            <a:ext cx="7628730" cy="3313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Fiber Shapes</a:t>
            </a:r>
            <a:endParaRPr lang="en-US" dirty="0">
              <a:solidFill>
                <a:schemeClr val="tx1"/>
              </a:solidFill>
              <a:highlight>
                <a:srgbClr val="FFFF00"/>
              </a:highlight>
            </a:endParaRPr>
          </a:p>
        </p:txBody>
      </p:sp>
      <p:graphicFrame>
        <p:nvGraphicFramePr>
          <p:cNvPr id="14" name="Table 14">
            <a:extLst>
              <a:ext uri="{FF2B5EF4-FFF2-40B4-BE49-F238E27FC236}">
                <a16:creationId xmlns:a16="http://schemas.microsoft.com/office/drawing/2014/main" id="{45919FFD-3994-47B1-9F8D-3988638506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9012433"/>
              </p:ext>
            </p:extLst>
          </p:nvPr>
        </p:nvGraphicFramePr>
        <p:xfrm>
          <a:off x="4279898" y="1494050"/>
          <a:ext cx="7628730" cy="4884967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386324">
                  <a:extLst>
                    <a:ext uri="{9D8B030D-6E8A-4147-A177-3AD203B41FA5}">
                      <a16:colId xmlns:a16="http://schemas.microsoft.com/office/drawing/2014/main" val="4234532009"/>
                    </a:ext>
                  </a:extLst>
                </a:gridCol>
                <a:gridCol w="2621203">
                  <a:extLst>
                    <a:ext uri="{9D8B030D-6E8A-4147-A177-3AD203B41FA5}">
                      <a16:colId xmlns:a16="http://schemas.microsoft.com/office/drawing/2014/main" val="1826731950"/>
                    </a:ext>
                  </a:extLst>
                </a:gridCol>
                <a:gridCol w="2621203">
                  <a:extLst>
                    <a:ext uri="{9D8B030D-6E8A-4147-A177-3AD203B41FA5}">
                      <a16:colId xmlns:a16="http://schemas.microsoft.com/office/drawing/2014/main" val="930039104"/>
                    </a:ext>
                  </a:extLst>
                </a:gridCol>
              </a:tblGrid>
              <a:tr h="42434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Tube Molding Material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Pros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Cons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8533525"/>
                  </a:ext>
                </a:extLst>
              </a:tr>
              <a:tr h="860861">
                <a:tc>
                  <a:txBody>
                    <a:bodyPr/>
                    <a:lstStyle/>
                    <a:p>
                      <a:r>
                        <a:rPr lang="en-US" sz="1600" dirty="0"/>
                        <a:t>Shrink tube</a:t>
                      </a:r>
                    </a:p>
                    <a:p>
                      <a:r>
                        <a:rPr lang="en-US" sz="1600" dirty="0"/>
                        <a:t>(20mm, 5mm, 4mm)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Somewhat easy to obtain, many sizes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Material stuck to sides</a:t>
                      </a:r>
                    </a:p>
                    <a:p>
                      <a:r>
                        <a:rPr lang="en-US" sz="1600" dirty="0"/>
                        <a:t>Did not mold well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696488"/>
                  </a:ext>
                </a:extLst>
              </a:tr>
              <a:tr h="843866">
                <a:tc>
                  <a:txBody>
                    <a:bodyPr/>
                    <a:lstStyle/>
                    <a:p>
                      <a:r>
                        <a:rPr lang="en-US" sz="1600" dirty="0"/>
                        <a:t>3D Printed Tube</a:t>
                      </a:r>
                    </a:p>
                    <a:p>
                      <a:r>
                        <a:rPr lang="en-US" sz="1600" dirty="0"/>
                        <a:t>(2mm, 4mm, 5mm)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Customizable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Material stuck to sides</a:t>
                      </a:r>
                    </a:p>
                    <a:p>
                      <a:r>
                        <a:rPr lang="en-US" sz="1600" dirty="0"/>
                        <a:t>Material could not be removed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364327"/>
                  </a:ext>
                </a:extLst>
              </a:tr>
              <a:tr h="1037534">
                <a:tc>
                  <a:txBody>
                    <a:bodyPr/>
                    <a:lstStyle/>
                    <a:p>
                      <a:r>
                        <a:rPr lang="en-US" sz="1600" dirty="0"/>
                        <a:t>Straw Mold Tube</a:t>
                      </a:r>
                    </a:p>
                    <a:p>
                      <a:r>
                        <a:rPr lang="en-US" sz="1600" dirty="0"/>
                        <a:t>(3mm, 5mm)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Easy to obtain</a:t>
                      </a:r>
                    </a:p>
                    <a:p>
                      <a:r>
                        <a:rPr lang="en-US" sz="1600" dirty="0">
                          <a:sym typeface="Wingdings" panose="05000000000000000000" pitchFamily="2" charset="2"/>
                        </a:rPr>
                        <a:t>3mm proved to be best for LED shape and resolution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5mm proved to be too thick and inflexible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8786780"/>
                  </a:ext>
                </a:extLst>
              </a:tr>
              <a:tr h="711360">
                <a:tc>
                  <a:txBody>
                    <a:bodyPr/>
                    <a:lstStyle/>
                    <a:p>
                      <a:r>
                        <a:rPr lang="en-US" sz="1600" dirty="0"/>
                        <a:t>Rectangular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Easier to fabricate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ym typeface="Wingdings" panose="05000000000000000000" pitchFamily="2" charset="2"/>
                        </a:rPr>
                        <a:t>sensors have to be embedded = fragile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6880715"/>
                  </a:ext>
                </a:extLst>
              </a:tr>
              <a:tr h="711360">
                <a:tc>
                  <a:txBody>
                    <a:bodyPr/>
                    <a:lstStyle/>
                    <a:p>
                      <a:r>
                        <a:rPr lang="en-US" sz="1600" dirty="0"/>
                        <a:t>Sinusoidal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Degree of light path independence between sensors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ym typeface="Wingdings" panose="05000000000000000000" pitchFamily="2" charset="2"/>
                        </a:rPr>
                        <a:t>Sensors have to be embedded = fragile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456299"/>
                  </a:ext>
                </a:extLst>
              </a:tr>
            </a:tbl>
          </a:graphicData>
        </a:graphic>
      </p:graphicFrame>
      <p:grpSp>
        <p:nvGrpSpPr>
          <p:cNvPr id="8" name="Group 7">
            <a:extLst>
              <a:ext uri="{FF2B5EF4-FFF2-40B4-BE49-F238E27FC236}">
                <a16:creationId xmlns:a16="http://schemas.microsoft.com/office/drawing/2014/main" id="{0095DBAA-7465-4D4B-A3B2-C2C3C2C01B9A}"/>
              </a:ext>
            </a:extLst>
          </p:cNvPr>
          <p:cNvGrpSpPr/>
          <p:nvPr/>
        </p:nvGrpSpPr>
        <p:grpSpPr>
          <a:xfrm>
            <a:off x="414652" y="1116771"/>
            <a:ext cx="3625503" cy="5262245"/>
            <a:chOff x="5219484" y="1575503"/>
            <a:chExt cx="4129271" cy="599344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580CDD3-EC8F-41B4-AFE5-BF82449BB572}"/>
                </a:ext>
              </a:extLst>
            </p:cNvPr>
            <p:cNvSpPr/>
            <p:nvPr/>
          </p:nvSpPr>
          <p:spPr>
            <a:xfrm>
              <a:off x="5219484" y="1575503"/>
              <a:ext cx="4129271" cy="599344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EB2D0F2-7122-43C8-97DA-E1BF97D8B466}"/>
                </a:ext>
              </a:extLst>
            </p:cNvPr>
            <p:cNvSpPr txBox="1"/>
            <p:nvPr/>
          </p:nvSpPr>
          <p:spPr>
            <a:xfrm>
              <a:off x="7436188" y="5665106"/>
              <a:ext cx="1730555" cy="13671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Moulds</a:t>
              </a:r>
              <a:r>
                <a:rPr lang="en-US" dirty="0"/>
                <a:t>: Straws, </a:t>
              </a:r>
              <a:br>
                <a:rPr lang="en-US" dirty="0"/>
              </a:br>
              <a:r>
                <a:rPr lang="en-US" dirty="0"/>
                <a:t>heat shrink, </a:t>
              </a:r>
              <a:br>
                <a:rPr lang="en-US" dirty="0"/>
              </a:br>
              <a:r>
                <a:rPr lang="en-US" dirty="0"/>
                <a:t>3d printed</a:t>
              </a:r>
            </a:p>
          </p:txBody>
        </p:sp>
        <p:pic>
          <p:nvPicPr>
            <p:cNvPr id="11" name="Picture 10" descr="Slic3r">
              <a:extLst>
                <a:ext uri="{FF2B5EF4-FFF2-40B4-BE49-F238E27FC236}">
                  <a16:creationId xmlns:a16="http://schemas.microsoft.com/office/drawing/2014/main" id="{9C968D3C-9406-4BF1-B360-280144706D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501" t="22502" r="42061" b="21888"/>
            <a:stretch/>
          </p:blipFill>
          <p:spPr>
            <a:xfrm>
              <a:off x="5437034" y="5702014"/>
              <a:ext cx="1817144" cy="1526972"/>
            </a:xfrm>
            <a:prstGeom prst="rect">
              <a:avLst/>
            </a:prstGeom>
          </p:spPr>
        </p:pic>
        <p:pic>
          <p:nvPicPr>
            <p:cNvPr id="12" name="Picture 2" descr="Image result for 3mm straw&quot;">
              <a:extLst>
                <a:ext uri="{FF2B5EF4-FFF2-40B4-BE49-F238E27FC236}">
                  <a16:creationId xmlns:a16="http://schemas.microsoft.com/office/drawing/2014/main" id="{91F8E414-B81C-4DDF-9E8E-AA1BF035CE4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769" t="24694" r="21700" b="17511"/>
            <a:stretch/>
          </p:blipFill>
          <p:spPr bwMode="auto">
            <a:xfrm>
              <a:off x="5457874" y="1963158"/>
              <a:ext cx="1602040" cy="16979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4" descr="Image result for heat shrink&quot;">
              <a:extLst>
                <a:ext uri="{FF2B5EF4-FFF2-40B4-BE49-F238E27FC236}">
                  <a16:creationId xmlns:a16="http://schemas.microsoft.com/office/drawing/2014/main" id="{CA343482-399B-4F43-8083-B818F804570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7034" y="3886072"/>
              <a:ext cx="1585435" cy="16109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6" name="Picture 15" descr="Slic3r">
            <a:extLst>
              <a:ext uri="{FF2B5EF4-FFF2-40B4-BE49-F238E27FC236}">
                <a16:creationId xmlns:a16="http://schemas.microsoft.com/office/drawing/2014/main" id="{8B30B302-458A-471E-8F30-57E55826298B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05" t="18621" r="47593" b="20115"/>
          <a:stretch/>
        </p:blipFill>
        <p:spPr>
          <a:xfrm>
            <a:off x="2368724" y="1323053"/>
            <a:ext cx="1519430" cy="2913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1429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Picture 132" descr="Circuit Design App for Makers- circuito.io - Google Chrome">
            <a:extLst>
              <a:ext uri="{FF2B5EF4-FFF2-40B4-BE49-F238E27FC236}">
                <a16:creationId xmlns:a16="http://schemas.microsoft.com/office/drawing/2014/main" id="{4F2C3579-4D13-4896-B5CF-B7F041FA0A7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19" t="26627" r="16590" b="10289"/>
          <a:stretch/>
        </p:blipFill>
        <p:spPr>
          <a:xfrm>
            <a:off x="8513876" y="344034"/>
            <a:ext cx="3596956" cy="372677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7313416-4C73-431F-B035-A0681A9C7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161" y="220091"/>
            <a:ext cx="11759678" cy="806649"/>
          </a:xfrm>
        </p:spPr>
        <p:txBody>
          <a:bodyPr>
            <a:normAutofit fontScale="90000"/>
          </a:bodyPr>
          <a:lstStyle/>
          <a:p>
            <a:r>
              <a:rPr lang="en-US" dirty="0"/>
              <a:t>PHASE 2: prototype HARDWARE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8AC2BD-2041-4F1E-B27E-D4A5F736BE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252" y="1160724"/>
            <a:ext cx="4246690" cy="5171633"/>
          </a:xfrm>
        </p:spPr>
        <p:txBody>
          <a:bodyPr>
            <a:normAutofit/>
          </a:bodyPr>
          <a:lstStyle/>
          <a:p>
            <a:r>
              <a:rPr lang="en-US" dirty="0"/>
              <a:t>Three 35mm and two 80mm </a:t>
            </a:r>
            <a:r>
              <a:rPr lang="en-US" dirty="0" err="1"/>
              <a:t>Vytaflex</a:t>
            </a:r>
            <a:r>
              <a:rPr lang="en-US" dirty="0"/>
              <a:t> fibers molded using 3mm straw</a:t>
            </a:r>
          </a:p>
          <a:p>
            <a:r>
              <a:rPr lang="en-US" dirty="0"/>
              <a:t>Large red (630nm) LEDs</a:t>
            </a:r>
          </a:p>
          <a:p>
            <a:r>
              <a:rPr lang="en-US" dirty="0"/>
              <a:t>LEDs and LDRs are fastened using heat shrink to the fiber</a:t>
            </a:r>
          </a:p>
          <a:p>
            <a:r>
              <a:rPr lang="en-US" dirty="0"/>
              <a:t>1 Arduino Uno</a:t>
            </a:r>
          </a:p>
          <a:p>
            <a:r>
              <a:rPr lang="en-US" dirty="0"/>
              <a:t>5 LDRs and 5 10k Ohm resistors</a:t>
            </a:r>
          </a:p>
          <a:p>
            <a:r>
              <a:rPr lang="en-US" dirty="0"/>
              <a:t>LED circuit: 9V battery, 5V regulator, 50 ohm resistor, 100 ohm resistor, Ohms resistors, 5 LEDs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E59C01-FEBD-4241-96C5-F6D3C9DBA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/>
          <a:lstStyle/>
          <a:p>
            <a:fld id="{4754594F-1CCE-400B-A19F-3B6CD8D93C0A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BD23040-CC32-4803-810B-AA6ECADAFA8C}"/>
              </a:ext>
            </a:extLst>
          </p:cNvPr>
          <p:cNvSpPr/>
          <p:nvPr/>
        </p:nvSpPr>
        <p:spPr>
          <a:xfrm>
            <a:off x="4810477" y="2599464"/>
            <a:ext cx="3035300" cy="98273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913D6E2-2E7A-49CF-942B-714879820D88}"/>
              </a:ext>
            </a:extLst>
          </p:cNvPr>
          <p:cNvCxnSpPr>
            <a:cxnSpLocks/>
          </p:cNvCxnSpPr>
          <p:nvPr/>
        </p:nvCxnSpPr>
        <p:spPr>
          <a:xfrm>
            <a:off x="6296377" y="2599463"/>
            <a:ext cx="0" cy="991589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0378937-597E-4121-8560-6E3570719B2F}"/>
              </a:ext>
            </a:extLst>
          </p:cNvPr>
          <p:cNvCxnSpPr>
            <a:cxnSpLocks/>
          </p:cNvCxnSpPr>
          <p:nvPr/>
        </p:nvCxnSpPr>
        <p:spPr>
          <a:xfrm>
            <a:off x="6944077" y="2589974"/>
            <a:ext cx="0" cy="991589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B34D94F-71F4-47FD-8367-675333B5ADBB}"/>
              </a:ext>
            </a:extLst>
          </p:cNvPr>
          <p:cNvCxnSpPr>
            <a:cxnSpLocks/>
          </p:cNvCxnSpPr>
          <p:nvPr/>
        </p:nvCxnSpPr>
        <p:spPr>
          <a:xfrm>
            <a:off x="5534377" y="2599463"/>
            <a:ext cx="0" cy="991589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ABECC19-2022-4504-9696-35ABA9E4DA0E}"/>
              </a:ext>
            </a:extLst>
          </p:cNvPr>
          <p:cNvCxnSpPr>
            <a:cxnSpLocks/>
          </p:cNvCxnSpPr>
          <p:nvPr/>
        </p:nvCxnSpPr>
        <p:spPr>
          <a:xfrm flipH="1">
            <a:off x="4810477" y="2905888"/>
            <a:ext cx="3035300" cy="0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C6D58DE-0F98-4A31-BACE-FD6BC15AFE1B}"/>
              </a:ext>
            </a:extLst>
          </p:cNvPr>
          <p:cNvCxnSpPr>
            <a:cxnSpLocks/>
          </p:cNvCxnSpPr>
          <p:nvPr/>
        </p:nvCxnSpPr>
        <p:spPr>
          <a:xfrm flipH="1">
            <a:off x="4810477" y="3261488"/>
            <a:ext cx="3035300" cy="0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69A5CB66-AF38-49CA-8821-1A00FA75C26A}"/>
              </a:ext>
            </a:extLst>
          </p:cNvPr>
          <p:cNvSpPr txBox="1"/>
          <p:nvPr/>
        </p:nvSpPr>
        <p:spPr>
          <a:xfrm rot="16200000">
            <a:off x="5527298" y="2761988"/>
            <a:ext cx="851688" cy="646331"/>
          </a:xfrm>
          <a:prstGeom prst="rect">
            <a:avLst/>
          </a:prstGeom>
          <a:solidFill>
            <a:srgbClr val="FFFFFF">
              <a:alpha val="3882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35mm fibers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A9521273-4E67-4E87-B57C-3799255A6184}"/>
              </a:ext>
            </a:extLst>
          </p:cNvPr>
          <p:cNvGrpSpPr/>
          <p:nvPr/>
        </p:nvGrpSpPr>
        <p:grpSpPr>
          <a:xfrm rot="16200000">
            <a:off x="5214496" y="3829324"/>
            <a:ext cx="639762" cy="161948"/>
            <a:chOff x="646446" y="5862870"/>
            <a:chExt cx="1855454" cy="469685"/>
          </a:xfrm>
        </p:grpSpPr>
        <p:sp>
          <p:nvSpPr>
            <p:cNvPr id="32" name="Flowchart: Delay 31">
              <a:extLst>
                <a:ext uri="{FF2B5EF4-FFF2-40B4-BE49-F238E27FC236}">
                  <a16:creationId xmlns:a16="http://schemas.microsoft.com/office/drawing/2014/main" id="{F58D40F8-8B7F-48E9-97BD-A65A21BD2E8C}"/>
                </a:ext>
              </a:extLst>
            </p:cNvPr>
            <p:cNvSpPr/>
            <p:nvPr/>
          </p:nvSpPr>
          <p:spPr>
            <a:xfrm>
              <a:off x="1718109" y="5862870"/>
              <a:ext cx="783791" cy="469685"/>
            </a:xfrm>
            <a:prstGeom prst="flowChartDelay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CE6F45EE-6A82-406A-933C-BE182893E5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6446" y="5974266"/>
              <a:ext cx="107166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35764C2A-6518-4CEE-A0D8-C01D851D5E9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8648" y="6209936"/>
              <a:ext cx="60946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F39D410-D90C-4FA2-B50D-9FA85AD6427B}"/>
              </a:ext>
            </a:extLst>
          </p:cNvPr>
          <p:cNvGrpSpPr/>
          <p:nvPr/>
        </p:nvGrpSpPr>
        <p:grpSpPr>
          <a:xfrm rot="16200000">
            <a:off x="6000319" y="3839486"/>
            <a:ext cx="639762" cy="161948"/>
            <a:chOff x="646446" y="5862870"/>
            <a:chExt cx="1855454" cy="469685"/>
          </a:xfrm>
        </p:grpSpPr>
        <p:sp>
          <p:nvSpPr>
            <p:cNvPr id="39" name="Flowchart: Delay 38">
              <a:extLst>
                <a:ext uri="{FF2B5EF4-FFF2-40B4-BE49-F238E27FC236}">
                  <a16:creationId xmlns:a16="http://schemas.microsoft.com/office/drawing/2014/main" id="{9DACFA4E-598C-414B-B429-50658DAFB828}"/>
                </a:ext>
              </a:extLst>
            </p:cNvPr>
            <p:cNvSpPr/>
            <p:nvPr/>
          </p:nvSpPr>
          <p:spPr>
            <a:xfrm>
              <a:off x="1718109" y="5862870"/>
              <a:ext cx="783791" cy="469685"/>
            </a:xfrm>
            <a:prstGeom prst="flowChartDelay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12CA5D36-290B-4EE7-91E5-CC097E74238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6446" y="5974266"/>
              <a:ext cx="107166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AF1DD617-1E0D-4FE9-9F4F-342386536B8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8648" y="6209936"/>
              <a:ext cx="60946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82CA51A5-DB69-421C-9E82-988CD45D186C}"/>
              </a:ext>
            </a:extLst>
          </p:cNvPr>
          <p:cNvGrpSpPr/>
          <p:nvPr/>
        </p:nvGrpSpPr>
        <p:grpSpPr>
          <a:xfrm rot="16200000">
            <a:off x="6624196" y="3839486"/>
            <a:ext cx="639762" cy="161948"/>
            <a:chOff x="646446" y="5862870"/>
            <a:chExt cx="1855454" cy="469685"/>
          </a:xfrm>
        </p:grpSpPr>
        <p:sp>
          <p:nvSpPr>
            <p:cNvPr id="43" name="Flowchart: Delay 42">
              <a:extLst>
                <a:ext uri="{FF2B5EF4-FFF2-40B4-BE49-F238E27FC236}">
                  <a16:creationId xmlns:a16="http://schemas.microsoft.com/office/drawing/2014/main" id="{9E11034B-C6FB-4C23-94A1-87EB3743E90E}"/>
                </a:ext>
              </a:extLst>
            </p:cNvPr>
            <p:cNvSpPr/>
            <p:nvPr/>
          </p:nvSpPr>
          <p:spPr>
            <a:xfrm>
              <a:off x="1718109" y="5862870"/>
              <a:ext cx="783791" cy="469685"/>
            </a:xfrm>
            <a:prstGeom prst="flowChartDelay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84107463-1261-47CB-9794-E1A0A04C351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6446" y="5974266"/>
              <a:ext cx="107166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EB58189-181D-4070-8378-5FDDA882855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8648" y="6209936"/>
              <a:ext cx="60946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37DDAA00-0620-4BD7-8E34-E4FEE3D79EAF}"/>
              </a:ext>
            </a:extLst>
          </p:cNvPr>
          <p:cNvSpPr txBox="1"/>
          <p:nvPr/>
        </p:nvSpPr>
        <p:spPr>
          <a:xfrm>
            <a:off x="8482818" y="2772091"/>
            <a:ext cx="14694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80mm fibers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A0FE6FAA-442C-4E42-A99E-B8E7805C91DE}"/>
              </a:ext>
            </a:extLst>
          </p:cNvPr>
          <p:cNvGrpSpPr/>
          <p:nvPr/>
        </p:nvGrpSpPr>
        <p:grpSpPr>
          <a:xfrm rot="16200000">
            <a:off x="5289202" y="2238975"/>
            <a:ext cx="500839" cy="172437"/>
            <a:chOff x="7804961" y="1805302"/>
            <a:chExt cx="1238615" cy="426450"/>
          </a:xfrm>
        </p:grpSpPr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id="{C3D24C62-75A9-4ABC-B877-F8A618B7E3AC}"/>
                </a:ext>
              </a:extLst>
            </p:cNvPr>
            <p:cNvSpPr/>
            <p:nvPr/>
          </p:nvSpPr>
          <p:spPr>
            <a:xfrm>
              <a:off x="7804961" y="1805302"/>
              <a:ext cx="169257" cy="426450"/>
            </a:xfrm>
            <a:prstGeom prst="round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CC6373DF-65FF-4401-A433-EC79ECB58D4D}"/>
                </a:ext>
              </a:extLst>
            </p:cNvPr>
            <p:cNvCxnSpPr/>
            <p:nvPr/>
          </p:nvCxnSpPr>
          <p:spPr>
            <a:xfrm flipH="1">
              <a:off x="7971913" y="1893211"/>
              <a:ext cx="107166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81987137-C6F3-4063-A6E0-C1026B5F521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71913" y="2128880"/>
              <a:ext cx="107166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07785AD6-1A5C-4419-B2FE-845692D84E5F}"/>
              </a:ext>
            </a:extLst>
          </p:cNvPr>
          <p:cNvGrpSpPr/>
          <p:nvPr/>
        </p:nvGrpSpPr>
        <p:grpSpPr>
          <a:xfrm rot="16200000">
            <a:off x="6044320" y="2239051"/>
            <a:ext cx="500839" cy="172437"/>
            <a:chOff x="7804961" y="1805302"/>
            <a:chExt cx="1238615" cy="426450"/>
          </a:xfrm>
        </p:grpSpPr>
        <p:sp>
          <p:nvSpPr>
            <p:cNvPr id="53" name="Rectangle: Rounded Corners 52">
              <a:extLst>
                <a:ext uri="{FF2B5EF4-FFF2-40B4-BE49-F238E27FC236}">
                  <a16:creationId xmlns:a16="http://schemas.microsoft.com/office/drawing/2014/main" id="{CFE5751D-9282-40AA-A898-782A8415FE39}"/>
                </a:ext>
              </a:extLst>
            </p:cNvPr>
            <p:cNvSpPr/>
            <p:nvPr/>
          </p:nvSpPr>
          <p:spPr>
            <a:xfrm>
              <a:off x="7804961" y="1805302"/>
              <a:ext cx="169257" cy="426450"/>
            </a:xfrm>
            <a:prstGeom prst="round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8423DC22-DA23-4D05-887B-EE73999C5916}"/>
                </a:ext>
              </a:extLst>
            </p:cNvPr>
            <p:cNvCxnSpPr/>
            <p:nvPr/>
          </p:nvCxnSpPr>
          <p:spPr>
            <a:xfrm flipH="1">
              <a:off x="7971913" y="1893211"/>
              <a:ext cx="107166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BB9CE1A7-2790-456D-9679-F351DD7537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71913" y="2128880"/>
              <a:ext cx="107166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854B1504-16E7-4407-A037-2C32E8AB6315}"/>
              </a:ext>
            </a:extLst>
          </p:cNvPr>
          <p:cNvGrpSpPr/>
          <p:nvPr/>
        </p:nvGrpSpPr>
        <p:grpSpPr>
          <a:xfrm rot="16200000">
            <a:off x="6686991" y="2252025"/>
            <a:ext cx="500839" cy="172437"/>
            <a:chOff x="7804961" y="1805302"/>
            <a:chExt cx="1238615" cy="426450"/>
          </a:xfrm>
        </p:grpSpPr>
        <p:sp>
          <p:nvSpPr>
            <p:cNvPr id="57" name="Rectangle: Rounded Corners 56">
              <a:extLst>
                <a:ext uri="{FF2B5EF4-FFF2-40B4-BE49-F238E27FC236}">
                  <a16:creationId xmlns:a16="http://schemas.microsoft.com/office/drawing/2014/main" id="{E35ADDDB-A650-43BD-A1F2-78B6921C80FE}"/>
                </a:ext>
              </a:extLst>
            </p:cNvPr>
            <p:cNvSpPr/>
            <p:nvPr/>
          </p:nvSpPr>
          <p:spPr>
            <a:xfrm>
              <a:off x="7804961" y="1805302"/>
              <a:ext cx="169257" cy="426450"/>
            </a:xfrm>
            <a:prstGeom prst="round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A0FFF1BD-CCA1-47E2-8947-FA0A0D36B314}"/>
                </a:ext>
              </a:extLst>
            </p:cNvPr>
            <p:cNvCxnSpPr/>
            <p:nvPr/>
          </p:nvCxnSpPr>
          <p:spPr>
            <a:xfrm flipH="1">
              <a:off x="7971913" y="1893211"/>
              <a:ext cx="107166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B728D178-12DB-443B-A5F5-745EE2BDBC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71913" y="2128880"/>
              <a:ext cx="107166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32DB0F5F-D01B-4C0E-A52B-05DDD85A8851}"/>
              </a:ext>
            </a:extLst>
          </p:cNvPr>
          <p:cNvSpPr txBox="1"/>
          <p:nvPr/>
        </p:nvSpPr>
        <p:spPr>
          <a:xfrm>
            <a:off x="5936785" y="4260267"/>
            <a:ext cx="1469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LEDs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64E19864-C944-4211-863B-E97F163BD024}"/>
              </a:ext>
            </a:extLst>
          </p:cNvPr>
          <p:cNvSpPr txBox="1"/>
          <p:nvPr/>
        </p:nvSpPr>
        <p:spPr>
          <a:xfrm>
            <a:off x="5928211" y="1416176"/>
            <a:ext cx="1469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LDRs</a:t>
            </a: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62CC6FC0-60AB-442A-92C3-A79CA85FF29E}"/>
              </a:ext>
            </a:extLst>
          </p:cNvPr>
          <p:cNvGrpSpPr/>
          <p:nvPr/>
        </p:nvGrpSpPr>
        <p:grpSpPr>
          <a:xfrm>
            <a:off x="4162778" y="2850212"/>
            <a:ext cx="639762" cy="161948"/>
            <a:chOff x="646446" y="5862870"/>
            <a:chExt cx="1855454" cy="469685"/>
          </a:xfrm>
        </p:grpSpPr>
        <p:sp>
          <p:nvSpPr>
            <p:cNvPr id="68" name="Flowchart: Delay 67">
              <a:extLst>
                <a:ext uri="{FF2B5EF4-FFF2-40B4-BE49-F238E27FC236}">
                  <a16:creationId xmlns:a16="http://schemas.microsoft.com/office/drawing/2014/main" id="{3399BB3C-707B-45E9-8BF7-4EC6C92EDD5D}"/>
                </a:ext>
              </a:extLst>
            </p:cNvPr>
            <p:cNvSpPr/>
            <p:nvPr/>
          </p:nvSpPr>
          <p:spPr>
            <a:xfrm>
              <a:off x="1718109" y="5862870"/>
              <a:ext cx="783791" cy="469685"/>
            </a:xfrm>
            <a:prstGeom prst="flowChartDelay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E530270A-1D46-4476-AEAB-5B1DD79AB56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6446" y="5974266"/>
              <a:ext cx="107166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484DEBE0-B860-473D-B579-BAA6F1C108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8648" y="6209936"/>
              <a:ext cx="60946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A79B83C2-99B1-46B1-9EE7-231AE377BBF0}"/>
              </a:ext>
            </a:extLst>
          </p:cNvPr>
          <p:cNvGrpSpPr/>
          <p:nvPr/>
        </p:nvGrpSpPr>
        <p:grpSpPr>
          <a:xfrm>
            <a:off x="4173932" y="3210750"/>
            <a:ext cx="639762" cy="161948"/>
            <a:chOff x="646446" y="5862870"/>
            <a:chExt cx="1855454" cy="469685"/>
          </a:xfrm>
        </p:grpSpPr>
        <p:sp>
          <p:nvSpPr>
            <p:cNvPr id="72" name="Flowchart: Delay 71">
              <a:extLst>
                <a:ext uri="{FF2B5EF4-FFF2-40B4-BE49-F238E27FC236}">
                  <a16:creationId xmlns:a16="http://schemas.microsoft.com/office/drawing/2014/main" id="{1937298A-4D94-4E58-9EDA-A3F4AFEB12E5}"/>
                </a:ext>
              </a:extLst>
            </p:cNvPr>
            <p:cNvSpPr/>
            <p:nvPr/>
          </p:nvSpPr>
          <p:spPr>
            <a:xfrm>
              <a:off x="1718109" y="5862870"/>
              <a:ext cx="783791" cy="469685"/>
            </a:xfrm>
            <a:prstGeom prst="flowChartDelay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C56D0B56-FA96-4AB3-87E2-66B64699AAB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6446" y="5974266"/>
              <a:ext cx="107166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AAED7D30-B16A-4E89-9108-F4AE2F4F46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8648" y="6209936"/>
              <a:ext cx="60946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3604CBC1-17F7-48A8-8945-93D893EC1262}"/>
              </a:ext>
            </a:extLst>
          </p:cNvPr>
          <p:cNvGrpSpPr/>
          <p:nvPr/>
        </p:nvGrpSpPr>
        <p:grpSpPr>
          <a:xfrm>
            <a:off x="7869218" y="2838562"/>
            <a:ext cx="500839" cy="172437"/>
            <a:chOff x="7804961" y="1805302"/>
            <a:chExt cx="1238615" cy="426450"/>
          </a:xfrm>
        </p:grpSpPr>
        <p:sp>
          <p:nvSpPr>
            <p:cNvPr id="76" name="Rectangle: Rounded Corners 75">
              <a:extLst>
                <a:ext uri="{FF2B5EF4-FFF2-40B4-BE49-F238E27FC236}">
                  <a16:creationId xmlns:a16="http://schemas.microsoft.com/office/drawing/2014/main" id="{61A9E7B3-1999-43F0-9D1E-48B742B80F90}"/>
                </a:ext>
              </a:extLst>
            </p:cNvPr>
            <p:cNvSpPr/>
            <p:nvPr/>
          </p:nvSpPr>
          <p:spPr>
            <a:xfrm>
              <a:off x="7804961" y="1805302"/>
              <a:ext cx="169257" cy="426450"/>
            </a:xfrm>
            <a:prstGeom prst="round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7F8D101F-B8D1-44C7-99C9-4F3939535694}"/>
                </a:ext>
              </a:extLst>
            </p:cNvPr>
            <p:cNvCxnSpPr/>
            <p:nvPr/>
          </p:nvCxnSpPr>
          <p:spPr>
            <a:xfrm flipH="1">
              <a:off x="7971913" y="1893211"/>
              <a:ext cx="107166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CCD3AC92-18A5-4AAE-8002-2E7603AED13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71913" y="2128880"/>
              <a:ext cx="107166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F107524C-312E-4B47-A1D3-9EABCD6AE9C7}"/>
              </a:ext>
            </a:extLst>
          </p:cNvPr>
          <p:cNvGrpSpPr/>
          <p:nvPr/>
        </p:nvGrpSpPr>
        <p:grpSpPr>
          <a:xfrm>
            <a:off x="7864367" y="3177596"/>
            <a:ext cx="500839" cy="172437"/>
            <a:chOff x="7804961" y="1805302"/>
            <a:chExt cx="1238615" cy="426450"/>
          </a:xfrm>
        </p:grpSpPr>
        <p:sp>
          <p:nvSpPr>
            <p:cNvPr id="80" name="Rectangle: Rounded Corners 79">
              <a:extLst>
                <a:ext uri="{FF2B5EF4-FFF2-40B4-BE49-F238E27FC236}">
                  <a16:creationId xmlns:a16="http://schemas.microsoft.com/office/drawing/2014/main" id="{8AC3D1CA-B962-481A-ADA0-6EC80A125A5A}"/>
                </a:ext>
              </a:extLst>
            </p:cNvPr>
            <p:cNvSpPr/>
            <p:nvPr/>
          </p:nvSpPr>
          <p:spPr>
            <a:xfrm>
              <a:off x="7804961" y="1805302"/>
              <a:ext cx="169257" cy="426450"/>
            </a:xfrm>
            <a:prstGeom prst="round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D1ADD6EF-0FD2-49F3-BDDD-0BAAA3E20D44}"/>
                </a:ext>
              </a:extLst>
            </p:cNvPr>
            <p:cNvCxnSpPr/>
            <p:nvPr/>
          </p:nvCxnSpPr>
          <p:spPr>
            <a:xfrm flipH="1">
              <a:off x="7971913" y="1893211"/>
              <a:ext cx="107166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7865B467-95A2-43E4-8D99-0327A8E788D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71913" y="2128880"/>
              <a:ext cx="107166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A2F9A724-B5D1-40A6-8514-006938AD2BEF}"/>
              </a:ext>
            </a:extLst>
          </p:cNvPr>
          <p:cNvSpPr/>
          <p:nvPr/>
        </p:nvSpPr>
        <p:spPr>
          <a:xfrm>
            <a:off x="5573071" y="4689445"/>
            <a:ext cx="2112989" cy="5587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1cm separation between fibers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631C19-5A9A-4093-8D51-5E97923096DE}"/>
              </a:ext>
            </a:extLst>
          </p:cNvPr>
          <p:cNvSpPr txBox="1"/>
          <p:nvPr/>
        </p:nvSpPr>
        <p:spPr>
          <a:xfrm>
            <a:off x="8003097" y="2498999"/>
            <a:ext cx="268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47D007FC-0B6F-40B2-8289-B4133307B538}"/>
              </a:ext>
            </a:extLst>
          </p:cNvPr>
          <p:cNvSpPr txBox="1"/>
          <p:nvPr/>
        </p:nvSpPr>
        <p:spPr>
          <a:xfrm>
            <a:off x="7989596" y="3326332"/>
            <a:ext cx="268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A4481E-DA80-407B-A6C5-FD97BE6B2489}"/>
              </a:ext>
            </a:extLst>
          </p:cNvPr>
          <p:cNvSpPr txBox="1"/>
          <p:nvPr/>
        </p:nvSpPr>
        <p:spPr>
          <a:xfrm>
            <a:off x="5153641" y="2213262"/>
            <a:ext cx="236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D397920A-B19A-4197-BAFE-9976F801522A}"/>
              </a:ext>
            </a:extLst>
          </p:cNvPr>
          <p:cNvSpPr txBox="1"/>
          <p:nvPr/>
        </p:nvSpPr>
        <p:spPr>
          <a:xfrm>
            <a:off x="5952906" y="2220642"/>
            <a:ext cx="236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2F3E9A35-E0D7-4363-899F-C2A0F491F419}"/>
              </a:ext>
            </a:extLst>
          </p:cNvPr>
          <p:cNvSpPr txBox="1"/>
          <p:nvPr/>
        </p:nvSpPr>
        <p:spPr>
          <a:xfrm>
            <a:off x="6599479" y="2213598"/>
            <a:ext cx="236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2703FC74-8E47-441F-B57F-018E85D995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124224" y="4823569"/>
            <a:ext cx="3429056" cy="1508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6760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4DF9D-1970-4C78-A9F6-DBBF79881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PHASE 2: ACTUAL HARDWARE SETUP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FAA308-60F0-4817-BF5D-E4D92238F2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161" y="1136822"/>
            <a:ext cx="4422341" cy="5035378"/>
          </a:xfrm>
        </p:spPr>
        <p:txBody>
          <a:bodyPr/>
          <a:lstStyle/>
          <a:p>
            <a:r>
              <a:rPr lang="en-US" dirty="0"/>
              <a:t>Setup on the previous slide is mounted with Velcro bands</a:t>
            </a:r>
          </a:p>
          <a:p>
            <a:r>
              <a:rPr lang="en-US" dirty="0"/>
              <a:t>The band is placed on the wrist</a:t>
            </a:r>
          </a:p>
          <a:p>
            <a:r>
              <a:rPr lang="en-US" dirty="0"/>
              <a:t>The Arduino is used to collect data</a:t>
            </a:r>
          </a:p>
          <a:p>
            <a:r>
              <a:rPr lang="en-US" dirty="0"/>
              <a:t>Code written in Python and C++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8FA463-134F-43CF-B5E7-349B85BCA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14</a:t>
            </a:fld>
            <a:endParaRPr lang="en-US"/>
          </a:p>
        </p:txBody>
      </p:sp>
      <p:pic>
        <p:nvPicPr>
          <p:cNvPr id="7" name="Picture 6" descr="A picture containing indoor, small, sitting, table&#10;&#10;Description automatically generated">
            <a:extLst>
              <a:ext uri="{FF2B5EF4-FFF2-40B4-BE49-F238E27FC236}">
                <a16:creationId xmlns:a16="http://schemas.microsoft.com/office/drawing/2014/main" id="{D6343769-D4CD-4F43-9C87-53128FFEFA9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397183" y="1069671"/>
            <a:ext cx="5509115" cy="550911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4B1BEF6-0087-4731-8D71-3F1A2E4FAC98}"/>
              </a:ext>
            </a:extLst>
          </p:cNvPr>
          <p:cNvSpPr txBox="1"/>
          <p:nvPr/>
        </p:nvSpPr>
        <p:spPr>
          <a:xfrm>
            <a:off x="6500553" y="5658174"/>
            <a:ext cx="13195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Arduino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A03C7F-228F-474C-B749-FF809856E4E7}"/>
              </a:ext>
            </a:extLst>
          </p:cNvPr>
          <p:cNvSpPr txBox="1"/>
          <p:nvPr/>
        </p:nvSpPr>
        <p:spPr>
          <a:xfrm>
            <a:off x="9129322" y="5434386"/>
            <a:ext cx="13195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Wrist strap</a:t>
            </a:r>
          </a:p>
        </p:txBody>
      </p:sp>
    </p:spTree>
    <p:extLst>
      <p:ext uri="{BB962C8B-B14F-4D97-AF65-F5344CB8AC3E}">
        <p14:creationId xmlns:p14="http://schemas.microsoft.com/office/powerpoint/2010/main" val="18755501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7B1F30-2BE9-463B-BE8A-D82D2EB11E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PHASE 2: Gestures tested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A34201-7469-49D8-86B3-580F713A8F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161" y="1136822"/>
            <a:ext cx="3823824" cy="5035378"/>
          </a:xfrm>
        </p:spPr>
        <p:txBody>
          <a:bodyPr/>
          <a:lstStyle/>
          <a:p>
            <a:r>
              <a:rPr lang="en-US" dirty="0"/>
              <a:t>A large collection of gestures can be tested using the prototype</a:t>
            </a:r>
          </a:p>
          <a:p>
            <a:r>
              <a:rPr lang="en-US" dirty="0"/>
              <a:t>I focus this presentation on three gestures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D8BA81-4A73-4F1F-B6D5-2283AD0CC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15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29DF758-6CFE-41EF-B95D-8FE82C0214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865"/>
          <a:stretch/>
        </p:blipFill>
        <p:spPr bwMode="auto">
          <a:xfrm>
            <a:off x="7196875" y="2375500"/>
            <a:ext cx="2244559" cy="2572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one finger">
            <a:extLst>
              <a:ext uri="{FF2B5EF4-FFF2-40B4-BE49-F238E27FC236}">
                <a16:creationId xmlns:a16="http://schemas.microsoft.com/office/drawing/2014/main" id="{97B214CB-CA33-4C8A-8361-78B3C904F4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2941" y="2375500"/>
            <a:ext cx="1821354" cy="257266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D0D68466-2B41-40B0-AAB4-0A3FA3B243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r="-256"/>
          <a:stretch/>
        </p:blipFill>
        <p:spPr bwMode="auto">
          <a:xfrm>
            <a:off x="4570779" y="2375500"/>
            <a:ext cx="2249978" cy="2572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74A1A2A-5981-40AB-B11B-F654BC968084}"/>
              </a:ext>
            </a:extLst>
          </p:cNvPr>
          <p:cNvSpPr txBox="1"/>
          <p:nvPr/>
        </p:nvSpPr>
        <p:spPr>
          <a:xfrm>
            <a:off x="4570779" y="1662546"/>
            <a:ext cx="2249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Finger Extension [Extend]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D302D2-2715-4B41-952E-2ADAB98EC600}"/>
              </a:ext>
            </a:extLst>
          </p:cNvPr>
          <p:cNvSpPr/>
          <p:nvPr/>
        </p:nvSpPr>
        <p:spPr>
          <a:xfrm>
            <a:off x="7467783" y="1662546"/>
            <a:ext cx="178080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Finger Flexion </a:t>
            </a:r>
          </a:p>
          <a:p>
            <a:pPr algn="ctr"/>
            <a:r>
              <a:rPr lang="en-US" dirty="0"/>
              <a:t>[Fist]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4122F40-F64B-4C4D-937E-29F17C17123B}"/>
              </a:ext>
            </a:extLst>
          </p:cNvPr>
          <p:cNvSpPr/>
          <p:nvPr/>
        </p:nvSpPr>
        <p:spPr>
          <a:xfrm>
            <a:off x="10282099" y="1662546"/>
            <a:ext cx="144642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One Finger </a:t>
            </a:r>
          </a:p>
          <a:p>
            <a:pPr algn="ctr"/>
            <a:r>
              <a:rPr lang="en-US" dirty="0"/>
              <a:t>[One]</a:t>
            </a:r>
          </a:p>
        </p:txBody>
      </p:sp>
    </p:spTree>
    <p:extLst>
      <p:ext uri="{BB962C8B-B14F-4D97-AF65-F5344CB8AC3E}">
        <p14:creationId xmlns:p14="http://schemas.microsoft.com/office/powerpoint/2010/main" val="21062100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1A7DF4-6EC1-4EFB-A0B5-E8DC8EFB46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161" y="220091"/>
            <a:ext cx="11759678" cy="806649"/>
          </a:xfrm>
        </p:spPr>
        <p:txBody>
          <a:bodyPr>
            <a:normAutofit fontScale="90000"/>
          </a:bodyPr>
          <a:lstStyle/>
          <a:p>
            <a:r>
              <a:rPr lang="en-US" dirty="0"/>
              <a:t>PHASE 3: DATA ANALYSIS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229939-D8BC-4C2A-99B4-C9D3674ED3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/>
          <a:lstStyle/>
          <a:p>
            <a:fld id="{4754594F-1CCE-400B-A19F-3B6CD8D93C0A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97C42BD-6D7A-4960-8667-4B9006952B07}"/>
              </a:ext>
            </a:extLst>
          </p:cNvPr>
          <p:cNvSpPr/>
          <p:nvPr/>
        </p:nvSpPr>
        <p:spPr>
          <a:xfrm>
            <a:off x="1116340" y="1148409"/>
            <a:ext cx="3325322" cy="56526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Light Intensity over Time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31FEACE-8779-4670-B0BE-0A8090F420F7}"/>
              </a:ext>
            </a:extLst>
          </p:cNvPr>
          <p:cNvSpPr/>
          <p:nvPr/>
        </p:nvSpPr>
        <p:spPr>
          <a:xfrm>
            <a:off x="1116340" y="2402515"/>
            <a:ext cx="3325322" cy="56526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Manually Determine Hand Position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71C60CB-ECC4-4E96-8AA1-3FE168FD745A}"/>
              </a:ext>
            </a:extLst>
          </p:cNvPr>
          <p:cNvSpPr/>
          <p:nvPr/>
        </p:nvSpPr>
        <p:spPr>
          <a:xfrm>
            <a:off x="1116340" y="3571832"/>
            <a:ext cx="3325322" cy="56526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Moving Averages vs. Original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F161BCF-3342-4B22-8034-58BEFB1598AF}"/>
              </a:ext>
            </a:extLst>
          </p:cNvPr>
          <p:cNvSpPr/>
          <p:nvPr/>
        </p:nvSpPr>
        <p:spPr>
          <a:xfrm>
            <a:off x="1116340" y="4752500"/>
            <a:ext cx="3325322" cy="56526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Compute the Gestures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A0EF5FC9-9648-41B2-BF2E-93D4A784DD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3643" y="1136822"/>
            <a:ext cx="6722195" cy="5035378"/>
          </a:xfrm>
        </p:spPr>
        <p:txBody>
          <a:bodyPr/>
          <a:lstStyle/>
          <a:p>
            <a:r>
              <a:rPr lang="en-US" dirty="0"/>
              <a:t>5 seconds of data was collected for each gesture</a:t>
            </a:r>
          </a:p>
          <a:p>
            <a:r>
              <a:rPr lang="en-US" dirty="0"/>
              <a:t>Includes a brief relax and transition period before and after gesture</a:t>
            </a:r>
          </a:p>
          <a:p>
            <a:r>
              <a:rPr lang="en-US" dirty="0"/>
              <a:t>Approximately 1 reading per 0.02s (250 readings/s)</a:t>
            </a:r>
          </a:p>
          <a:p>
            <a:endParaRPr lang="en-US" dirty="0"/>
          </a:p>
          <a:p>
            <a:r>
              <a:rPr lang="en-US" dirty="0"/>
              <a:t>Light intensity in scaled units (0 to 1023) based on the voltage drop due to the LDR (0 to 5V)</a:t>
            </a:r>
          </a:p>
        </p:txBody>
      </p:sp>
      <p:sp>
        <p:nvSpPr>
          <p:cNvPr id="17" name="Arrow: Down 16">
            <a:extLst>
              <a:ext uri="{FF2B5EF4-FFF2-40B4-BE49-F238E27FC236}">
                <a16:creationId xmlns:a16="http://schemas.microsoft.com/office/drawing/2014/main" id="{B7F180A4-0CD3-42C2-B746-6768EE8676F3}"/>
              </a:ext>
            </a:extLst>
          </p:cNvPr>
          <p:cNvSpPr/>
          <p:nvPr/>
        </p:nvSpPr>
        <p:spPr>
          <a:xfrm>
            <a:off x="2404928" y="1909919"/>
            <a:ext cx="748146" cy="31297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Down 17">
            <a:extLst>
              <a:ext uri="{FF2B5EF4-FFF2-40B4-BE49-F238E27FC236}">
                <a16:creationId xmlns:a16="http://schemas.microsoft.com/office/drawing/2014/main" id="{566DC3E1-EFA2-49DC-AFEA-AF1CCA9301FE}"/>
              </a:ext>
            </a:extLst>
          </p:cNvPr>
          <p:cNvSpPr/>
          <p:nvPr/>
        </p:nvSpPr>
        <p:spPr>
          <a:xfrm>
            <a:off x="2404928" y="3113318"/>
            <a:ext cx="748146" cy="31297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Down 18">
            <a:extLst>
              <a:ext uri="{FF2B5EF4-FFF2-40B4-BE49-F238E27FC236}">
                <a16:creationId xmlns:a16="http://schemas.microsoft.com/office/drawing/2014/main" id="{318FAF8A-4615-41E7-97CA-261790BED988}"/>
              </a:ext>
            </a:extLst>
          </p:cNvPr>
          <p:cNvSpPr/>
          <p:nvPr/>
        </p:nvSpPr>
        <p:spPr>
          <a:xfrm>
            <a:off x="2404928" y="4271825"/>
            <a:ext cx="748146" cy="31297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4283D1A-EDF4-4026-906D-053643D952E0}"/>
              </a:ext>
            </a:extLst>
          </p:cNvPr>
          <p:cNvSpPr/>
          <p:nvPr/>
        </p:nvSpPr>
        <p:spPr>
          <a:xfrm>
            <a:off x="1116340" y="5933168"/>
            <a:ext cx="3325322" cy="56526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Compare</a:t>
            </a:r>
          </a:p>
        </p:txBody>
      </p:sp>
      <p:sp>
        <p:nvSpPr>
          <p:cNvPr id="20" name="Arrow: Down 19">
            <a:extLst>
              <a:ext uri="{FF2B5EF4-FFF2-40B4-BE49-F238E27FC236}">
                <a16:creationId xmlns:a16="http://schemas.microsoft.com/office/drawing/2014/main" id="{BFF9D089-84AD-4F13-A5E3-B7758DBB3748}"/>
              </a:ext>
            </a:extLst>
          </p:cNvPr>
          <p:cNvSpPr/>
          <p:nvPr/>
        </p:nvSpPr>
        <p:spPr>
          <a:xfrm>
            <a:off x="2404928" y="5452493"/>
            <a:ext cx="748146" cy="31297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2893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1A7DF4-6EC1-4EFB-A0B5-E8DC8EFB4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PHASE 3: Data ANALYSIS [one finger]</a:t>
            </a:r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9C3E6B7A-722B-43C9-9681-3B58DD5EA2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161" y="4602752"/>
            <a:ext cx="11759678" cy="1569447"/>
          </a:xfrm>
        </p:spPr>
        <p:txBody>
          <a:bodyPr/>
          <a:lstStyle/>
          <a:p>
            <a:r>
              <a:rPr lang="en-US" dirty="0"/>
              <a:t>Each sensor (LDR) has its own unique baseline intensity value</a:t>
            </a:r>
          </a:p>
          <a:p>
            <a:pPr lvl="1"/>
            <a:r>
              <a:rPr lang="en-US" dirty="0"/>
              <a:t>Each sensor need to be calibrated to a specific value separately</a:t>
            </a:r>
          </a:p>
          <a:p>
            <a:r>
              <a:rPr lang="en-US" dirty="0"/>
              <a:t>Each sensor detects the change in intensity when hand gestures are made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229939-D8BC-4C2A-99B4-C9D3674ED3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17</a:t>
            </a:fld>
            <a:endParaRPr lang="en-US"/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6B89CCA3-62F8-4E59-A14A-B7F9F7A6715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929010"/>
              </p:ext>
            </p:extLst>
          </p:nvPr>
        </p:nvGraphicFramePr>
        <p:xfrm>
          <a:off x="90742" y="1171249"/>
          <a:ext cx="5898229" cy="32869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FB7B426A-3158-486E-987C-339CCC6EAF9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12808809"/>
              </p:ext>
            </p:extLst>
          </p:nvPr>
        </p:nvGraphicFramePr>
        <p:xfrm>
          <a:off x="6952232" y="1371600"/>
          <a:ext cx="4875064" cy="288629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DAFC541D-5F10-4299-903B-8C0DF72941FA}"/>
              </a:ext>
            </a:extLst>
          </p:cNvPr>
          <p:cNvSpPr/>
          <p:nvPr/>
        </p:nvSpPr>
        <p:spPr>
          <a:xfrm>
            <a:off x="3944678" y="3073722"/>
            <a:ext cx="1119743" cy="279206"/>
          </a:xfrm>
          <a:prstGeom prst="rect">
            <a:avLst/>
          </a:prstGeom>
          <a:solidFill>
            <a:srgbClr val="FF3300">
              <a:alpha val="27059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D6C5DD4-A9EA-4931-8836-DE3078D9F01D}"/>
              </a:ext>
            </a:extLst>
          </p:cNvPr>
          <p:cNvCxnSpPr>
            <a:cxnSpLocks/>
          </p:cNvCxnSpPr>
          <p:nvPr/>
        </p:nvCxnSpPr>
        <p:spPr>
          <a:xfrm flipV="1">
            <a:off x="5064421" y="1371600"/>
            <a:ext cx="1887811" cy="16854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8C252DF-C24D-43C8-BAA8-DB0813512552}"/>
              </a:ext>
            </a:extLst>
          </p:cNvPr>
          <p:cNvCxnSpPr>
            <a:cxnSpLocks/>
          </p:cNvCxnSpPr>
          <p:nvPr/>
        </p:nvCxnSpPr>
        <p:spPr>
          <a:xfrm>
            <a:off x="5064421" y="3352928"/>
            <a:ext cx="1887811" cy="8882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687CB67-A09C-4076-A69F-12AD314F158A}"/>
              </a:ext>
            </a:extLst>
          </p:cNvPr>
          <p:cNvCxnSpPr>
            <a:cxnSpLocks/>
          </p:cNvCxnSpPr>
          <p:nvPr/>
        </p:nvCxnSpPr>
        <p:spPr>
          <a:xfrm flipH="1">
            <a:off x="8582670" y="1748836"/>
            <a:ext cx="691765" cy="1863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EE0EE1C5-1D8F-4F19-9B0E-8EA2FF93377F}"/>
              </a:ext>
            </a:extLst>
          </p:cNvPr>
          <p:cNvSpPr txBox="1"/>
          <p:nvPr/>
        </p:nvSpPr>
        <p:spPr>
          <a:xfrm>
            <a:off x="9304543" y="1564170"/>
            <a:ext cx="1800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Relax position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49821B3-C996-40DB-874B-178824E035E7}"/>
              </a:ext>
            </a:extLst>
          </p:cNvPr>
          <p:cNvCxnSpPr>
            <a:cxnSpLocks/>
          </p:cNvCxnSpPr>
          <p:nvPr/>
        </p:nvCxnSpPr>
        <p:spPr>
          <a:xfrm flipH="1" flipV="1">
            <a:off x="8993354" y="2954610"/>
            <a:ext cx="448032" cy="2423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C36477DF-FEB3-4985-AF4D-95595E10D1A0}"/>
              </a:ext>
            </a:extLst>
          </p:cNvPr>
          <p:cNvSpPr txBox="1"/>
          <p:nvPr/>
        </p:nvSpPr>
        <p:spPr>
          <a:xfrm>
            <a:off x="9441386" y="3028659"/>
            <a:ext cx="2385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One finger position</a:t>
            </a:r>
          </a:p>
        </p:txBody>
      </p:sp>
    </p:spTree>
    <p:extLst>
      <p:ext uri="{BB962C8B-B14F-4D97-AF65-F5344CB8AC3E}">
        <p14:creationId xmlns:p14="http://schemas.microsoft.com/office/powerpoint/2010/main" val="34753920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583F01-E2E9-4F98-99F7-A1570B76E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PHASE 3: Identifying a Single Gesture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D2C8FB3F-C4AC-4F88-8FEF-F6956DBFC5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68324" y="1136822"/>
            <a:ext cx="5407515" cy="5035378"/>
          </a:xfrm>
        </p:spPr>
        <p:txBody>
          <a:bodyPr/>
          <a:lstStyle/>
          <a:p>
            <a:r>
              <a:rPr lang="en-US" dirty="0"/>
              <a:t>Readings of two sensors “normalized” by subtracting the average value of their readings (i.e. centering graph around value of 0)</a:t>
            </a:r>
          </a:p>
          <a:p>
            <a:r>
              <a:rPr lang="en-US" dirty="0"/>
              <a:t>Some sensors react more significantly to specific gestures</a:t>
            </a:r>
          </a:p>
          <a:p>
            <a:pPr lvl="1"/>
            <a:r>
              <a:rPr lang="en-US" dirty="0"/>
              <a:t>Sensor 5 detects the deflection more intensely than sensor 1</a:t>
            </a:r>
          </a:p>
          <a:p>
            <a:r>
              <a:rPr lang="en-US" dirty="0"/>
              <a:t>By examining the magnitude of the change across all sensors, a unique pattern can be determined for each type of gesture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2632AE-900B-4728-A401-A8190886AA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18</a:t>
            </a:fld>
            <a:endParaRPr lang="en-US"/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AA7DA9D7-C7C4-4E2D-8B73-C763DB05EA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7228566"/>
              </p:ext>
            </p:extLst>
          </p:nvPr>
        </p:nvGraphicFramePr>
        <p:xfrm>
          <a:off x="216162" y="1347169"/>
          <a:ext cx="5954294" cy="51649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5100798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59791-7414-442B-8F7B-9FA727808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161" y="220091"/>
            <a:ext cx="11759678" cy="806649"/>
          </a:xfrm>
        </p:spPr>
        <p:txBody>
          <a:bodyPr>
            <a:normAutofit fontScale="90000"/>
          </a:bodyPr>
          <a:lstStyle/>
          <a:p>
            <a:r>
              <a:rPr lang="en-US" dirty="0"/>
              <a:t>PHASE 3: Handling Changing Readings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6C3C71F-FF11-4E4F-B1B3-B0C90F2D1DA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15900" y="1136650"/>
                <a:ext cx="5835693" cy="5035550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The baseline readings for a sensor can change over time</a:t>
                </a:r>
              </a:p>
              <a:p>
                <a:pPr lvl="1"/>
                <a:r>
                  <a:rPr lang="en-US" dirty="0"/>
                  <a:t>E.g., due to movement of the wristband</a:t>
                </a:r>
              </a:p>
              <a:p>
                <a:r>
                  <a:rPr lang="en-US" dirty="0"/>
                  <a:t>Need to distinguish between changes due to gestures and changes in the baseline</a:t>
                </a:r>
              </a:p>
              <a:p>
                <a:r>
                  <a:rPr lang="en-US" dirty="0"/>
                  <a:t>Since changes due to gestures are short-lived, an exponentially-weighted moving average will ignore these changes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  <m:r>
                      <a:rPr lang="en-US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mtClean="0">
                        <a:latin typeface="Cambria Math" panose="02040503050406030204" pitchFamily="18" charset="0"/>
                      </a:rPr>
                      <m:t>𝜶</m:t>
                    </m:r>
                    <m:r>
                      <a:rPr lang="en-US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𝜶</m:t>
                        </m:r>
                      </m:e>
                    </m:d>
                    <m:r>
                      <a:rPr lang="en-US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lang="en-US" dirty="0"/>
                  <a:t> determines how many “past values” to include in the average</a:t>
                </a:r>
              </a:p>
              <a:p>
                <a:pPr lvl="2"/>
                <a:r>
                  <a:rPr lang="en-US" dirty="0"/>
                  <a:t>Small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lang="en-US" dirty="0"/>
                  <a:t> weighs past readings heavily</a:t>
                </a:r>
              </a:p>
              <a:p>
                <a:pPr lvl="2"/>
                <a:r>
                  <a:rPr lang="en-US" dirty="0"/>
                  <a:t>Large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lang="en-US" dirty="0"/>
                  <a:t> makes the average closely track the current reading</a:t>
                </a:r>
              </a:p>
              <a:p>
                <a:r>
                  <a:rPr lang="en-US" dirty="0"/>
                  <a:t>Tuning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lang="en-US" dirty="0"/>
                  <a:t> to 0.05 and using a separate moving average of high and low values makes it possible to create a moving average that tracks the middle of the high and low values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6C3C71F-FF11-4E4F-B1B3-B0C90F2D1DA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15900" y="1136650"/>
                <a:ext cx="5835693" cy="5035550"/>
              </a:xfrm>
              <a:blipFill>
                <a:blip r:embed="rId3"/>
                <a:stretch>
                  <a:fillRect l="-418" t="-1814" r="-17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3E46EC-4E90-4C81-B396-A8B7ACFE0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/>
          <a:lstStyle/>
          <a:p>
            <a:fld id="{4754594F-1CCE-400B-A19F-3B6CD8D93C0A}" type="slidenum">
              <a:rPr lang="en-US" smtClean="0"/>
              <a:pPr/>
              <a:t>19</a:t>
            </a:fld>
            <a:endParaRPr lang="en-US"/>
          </a:p>
        </p:txBody>
      </p: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220DC54E-9A6B-458B-AEEE-3BC2AB7510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3779100"/>
              </p:ext>
            </p:extLst>
          </p:nvPr>
        </p:nvGraphicFramePr>
        <p:xfrm>
          <a:off x="6390557" y="1258810"/>
          <a:ext cx="5585543" cy="40569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4430190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1719E8-1A1B-4B98-9ACC-B40398123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91A20A-726E-45C7-96A7-27E801AC8A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8052" y="1265583"/>
            <a:ext cx="4561075" cy="4906617"/>
          </a:xfrm>
        </p:spPr>
        <p:txBody>
          <a:bodyPr/>
          <a:lstStyle/>
          <a:p>
            <a:r>
              <a:rPr lang="en-US" dirty="0"/>
              <a:t>18 years ago, a movie called Minority Report was first to introduce the world to a gesture-based interactive device.  </a:t>
            </a:r>
          </a:p>
          <a:p>
            <a:r>
              <a:rPr lang="en-US" dirty="0"/>
              <a:t>Though common in science fiction and comic book movies, it is yet to become reality.</a:t>
            </a:r>
          </a:p>
          <a:p>
            <a:r>
              <a:rPr lang="en-US" dirty="0"/>
              <a:t>The goal of this project it to build a lightweight, low powered method to interact with computers around us</a:t>
            </a:r>
          </a:p>
          <a:p>
            <a:r>
              <a:rPr lang="en-US" dirty="0"/>
              <a:t>The computer will recognize a wide range of hand gestures</a:t>
            </a:r>
          </a:p>
          <a:p>
            <a:r>
              <a:rPr lang="en-US" dirty="0"/>
              <a:t>Does not require the use or special gloves or other intrusive hardware 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F952362A-6656-4A6F-9CEA-8FD214913D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3684" y="1265583"/>
            <a:ext cx="6191250" cy="4124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636A4A-E0E9-4BDA-88EF-7A2314CB91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06800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6E48B9-34C9-47FA-BB42-CB7D7C975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Labelling the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C5260A-8B9A-4270-A3C0-8BC8592CA2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121408"/>
            <a:ext cx="9634820" cy="4050792"/>
          </a:xfrm>
        </p:spPr>
        <p:txBody>
          <a:bodyPr/>
          <a:lstStyle/>
          <a:p>
            <a:r>
              <a:rPr lang="en-US" dirty="0"/>
              <a:t>Compare individual moving averages to original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E9087EB5-3B91-40A7-9500-D3238CA1E4F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7042022"/>
              </p:ext>
            </p:extLst>
          </p:nvPr>
        </p:nvGraphicFramePr>
        <p:xfrm>
          <a:off x="1184823" y="2694355"/>
          <a:ext cx="7958389" cy="36790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CDEFF398-61B1-40AC-A18E-C93F5DF72BF8}"/>
              </a:ext>
            </a:extLst>
          </p:cNvPr>
          <p:cNvSpPr txBox="1"/>
          <p:nvPr/>
        </p:nvSpPr>
        <p:spPr>
          <a:xfrm>
            <a:off x="9233377" y="2640072"/>
            <a:ext cx="18887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Time of determined maximum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8399BF-36DC-4B25-A3E8-320977B86752}"/>
              </a:ext>
            </a:extLst>
          </p:cNvPr>
          <p:cNvSpPr txBox="1"/>
          <p:nvPr/>
        </p:nvSpPr>
        <p:spPr>
          <a:xfrm>
            <a:off x="9143212" y="3674684"/>
            <a:ext cx="18887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Time of determined transition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520008-187D-45BA-B9D1-986C6A171636}"/>
              </a:ext>
            </a:extLst>
          </p:cNvPr>
          <p:cNvSpPr txBox="1"/>
          <p:nvPr/>
        </p:nvSpPr>
        <p:spPr>
          <a:xfrm>
            <a:off x="9184464" y="4655013"/>
            <a:ext cx="18887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Time of determined minimum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BD757F4-3938-4C26-9162-D9282B961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29930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7362D7-C3FE-4FE5-8FED-8D3E7353D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161" y="381245"/>
            <a:ext cx="11759678" cy="806649"/>
          </a:xfrm>
        </p:spPr>
        <p:txBody>
          <a:bodyPr>
            <a:normAutofit fontScale="90000"/>
          </a:bodyPr>
          <a:lstStyle/>
          <a:p>
            <a:r>
              <a:rPr lang="en-US" dirty="0"/>
              <a:t>Phase 3: data analysis [Extend]</a:t>
            </a:r>
            <a:br>
              <a:rPr lang="en-US" dirty="0"/>
            </a:br>
            <a:r>
              <a:rPr lang="en-US" dirty="0"/>
              <a:t>Labelling the data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47AC976-2B98-4BDA-BEA5-AA3035B0D5B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16161" y="1441205"/>
                <a:ext cx="5320376" cy="5035550"/>
              </a:xfrm>
            </p:spPr>
            <p:txBody>
              <a:bodyPr/>
              <a:lstStyle/>
              <a:p>
                <a:r>
                  <a:rPr lang="en-US" dirty="0"/>
                  <a:t>Use moving averages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en-US"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>
                        <a:latin typeface="Cambria Math" panose="02040503050406030204" pitchFamily="18" charset="0"/>
                      </a:rPr>
                      <m:t>𝜶</m:t>
                    </m:r>
                    <m:r>
                      <a:rPr lang="en-US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𝜶</m:t>
                        </m:r>
                      </m:e>
                    </m:d>
                    <m:r>
                      <a:rPr lang="en-US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en-US"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3 are used to find the maximum, minimum, and transition period</a:t>
                </a:r>
              </a:p>
              <a:p>
                <a:r>
                  <a:rPr lang="en-US" dirty="0"/>
                  <a:t>This is used to label the data (relax, transition, or extend)</a:t>
                </a:r>
              </a:p>
              <a:p>
                <a:r>
                  <a:rPr lang="en-US" dirty="0"/>
                  <a:t>The data is also labelled by hand </a:t>
                </a:r>
              </a:p>
              <a:p>
                <a:r>
                  <a:rPr lang="en-US" dirty="0"/>
                  <a:t>True negatives and true positives are determined</a:t>
                </a:r>
              </a:p>
              <a:p>
                <a:r>
                  <a:rPr lang="en-US" dirty="0"/>
                  <a:t>False points are labelled on the graph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47AC976-2B98-4BDA-BEA5-AA3035B0D5B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16161" y="1441205"/>
                <a:ext cx="5320376" cy="5035550"/>
              </a:xfrm>
              <a:blipFill>
                <a:blip r:embed="rId2"/>
                <a:stretch>
                  <a:fillRect l="-458" t="-1211" r="-18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69159C-DDAB-438C-AC55-FA168316C4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/>
          <a:lstStyle/>
          <a:p>
            <a:fld id="{4754594F-1CCE-400B-A19F-3B6CD8D93C0A}" type="slidenum">
              <a:rPr lang="en-US" smtClean="0"/>
              <a:pPr/>
              <a:t>21</a:t>
            </a:fld>
            <a:endParaRPr lang="en-US"/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DD44653F-D131-457C-BFFB-65711645E8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3079689"/>
              </p:ext>
            </p:extLst>
          </p:nvPr>
        </p:nvGraphicFramePr>
        <p:xfrm>
          <a:off x="6096001" y="2146569"/>
          <a:ext cx="6096000" cy="36190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5475777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784E7A-76FD-469C-A6F3-043ABD5DF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Handling a mixture of gestures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AC6FB4-0EEA-4327-A849-29DC9037F8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48769" y="1549128"/>
            <a:ext cx="4227069" cy="4623072"/>
          </a:xfrm>
        </p:spPr>
        <p:txBody>
          <a:bodyPr/>
          <a:lstStyle/>
          <a:p>
            <a:r>
              <a:rPr lang="en-US" dirty="0"/>
              <a:t>The order of the gestures tested was: extend </a:t>
            </a:r>
            <a:r>
              <a:rPr lang="en-US" dirty="0">
                <a:sym typeface="Wingdings" panose="05000000000000000000" pitchFamily="2" charset="2"/>
              </a:rPr>
              <a:t> fist  one done twice</a:t>
            </a:r>
          </a:p>
          <a:p>
            <a:r>
              <a:rPr lang="en-US" dirty="0">
                <a:sym typeface="Wingdings" panose="05000000000000000000" pitchFamily="2" charset="2"/>
              </a:rPr>
              <a:t>Labelled manually as the gesture, relax, or transition</a:t>
            </a:r>
          </a:p>
          <a:p>
            <a:r>
              <a:rPr lang="en-US" dirty="0">
                <a:sym typeface="Wingdings" panose="05000000000000000000" pitchFamily="2" charset="2"/>
              </a:rPr>
              <a:t>The data was normalized by finding the delta intensity from the last relax period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3E9181-E9A4-47A0-BA66-D65049892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22</a:t>
            </a:fld>
            <a:endParaRPr lang="en-US"/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6CE82122-EE78-4D04-9790-F340ED2756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5916145"/>
              </p:ext>
            </p:extLst>
          </p:nvPr>
        </p:nvGraphicFramePr>
        <p:xfrm>
          <a:off x="216161" y="2245829"/>
          <a:ext cx="7255565" cy="420951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6F4FEEE-9C0E-4338-8A4B-799EF35010A0}"/>
              </a:ext>
            </a:extLst>
          </p:cNvPr>
          <p:cNvCxnSpPr>
            <a:cxnSpLocks/>
          </p:cNvCxnSpPr>
          <p:nvPr/>
        </p:nvCxnSpPr>
        <p:spPr>
          <a:xfrm flipH="1">
            <a:off x="815010" y="1789043"/>
            <a:ext cx="1043607" cy="9939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AB55C4D-9C71-4E95-9EA0-6A7B5B976BE5}"/>
              </a:ext>
            </a:extLst>
          </p:cNvPr>
          <p:cNvCxnSpPr>
            <a:cxnSpLocks/>
          </p:cNvCxnSpPr>
          <p:nvPr/>
        </p:nvCxnSpPr>
        <p:spPr>
          <a:xfrm flipH="1">
            <a:off x="1336813" y="2027583"/>
            <a:ext cx="1431234" cy="14014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311361F-A83C-4C4A-9BF9-0E257701DE1F}"/>
              </a:ext>
            </a:extLst>
          </p:cNvPr>
          <p:cNvCxnSpPr>
            <a:cxnSpLocks/>
          </p:cNvCxnSpPr>
          <p:nvPr/>
        </p:nvCxnSpPr>
        <p:spPr>
          <a:xfrm flipH="1" flipV="1">
            <a:off x="2052430" y="4836269"/>
            <a:ext cx="405036" cy="1631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0FAE1CB-76C2-4CB8-9F3B-3A743CA0402E}"/>
              </a:ext>
            </a:extLst>
          </p:cNvPr>
          <p:cNvSpPr txBox="1"/>
          <p:nvPr/>
        </p:nvSpPr>
        <p:spPr>
          <a:xfrm>
            <a:off x="359674" y="1364462"/>
            <a:ext cx="2234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Relax time period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F6803EF-3940-4334-831B-75C0D053B728}"/>
              </a:ext>
            </a:extLst>
          </p:cNvPr>
          <p:cNvSpPr txBox="1"/>
          <p:nvPr/>
        </p:nvSpPr>
        <p:spPr>
          <a:xfrm>
            <a:off x="2457466" y="1648104"/>
            <a:ext cx="1798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Extend period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5D8A6A9-64E1-4C64-9689-1555D7F70426}"/>
              </a:ext>
            </a:extLst>
          </p:cNvPr>
          <p:cNvSpPr txBox="1"/>
          <p:nvPr/>
        </p:nvSpPr>
        <p:spPr>
          <a:xfrm>
            <a:off x="2457466" y="4917826"/>
            <a:ext cx="1431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Fist period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F95E95D-FEEF-44C2-88E5-F49AEF05BECC}"/>
              </a:ext>
            </a:extLst>
          </p:cNvPr>
          <p:cNvCxnSpPr>
            <a:cxnSpLocks/>
          </p:cNvCxnSpPr>
          <p:nvPr/>
        </p:nvCxnSpPr>
        <p:spPr>
          <a:xfrm flipH="1" flipV="1">
            <a:off x="2920837" y="5477721"/>
            <a:ext cx="405036" cy="1631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85FAE292-3701-49F3-A9E8-A2D4A169B595}"/>
              </a:ext>
            </a:extLst>
          </p:cNvPr>
          <p:cNvSpPr txBox="1"/>
          <p:nvPr/>
        </p:nvSpPr>
        <p:spPr>
          <a:xfrm>
            <a:off x="3325873" y="5456169"/>
            <a:ext cx="1431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One period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9055AA8-1E9B-49E6-8097-1FE077F0C4A8}"/>
              </a:ext>
            </a:extLst>
          </p:cNvPr>
          <p:cNvSpPr txBox="1"/>
          <p:nvPr/>
        </p:nvSpPr>
        <p:spPr>
          <a:xfrm>
            <a:off x="667174" y="5268702"/>
            <a:ext cx="2295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Transition period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0438009-5D74-4BD9-A922-80AD3CFC558C}"/>
              </a:ext>
            </a:extLst>
          </p:cNvPr>
          <p:cNvCxnSpPr/>
          <p:nvPr/>
        </p:nvCxnSpPr>
        <p:spPr>
          <a:xfrm flipH="1">
            <a:off x="944217" y="5559278"/>
            <a:ext cx="228602" cy="2399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34173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2D63D-9A9C-4D1A-B0BA-B6F1123F72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Handling a mixture of gestures (continued)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C0E3AE-AE0E-4F5B-BFF6-CBDB733F36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25747" y="1136822"/>
            <a:ext cx="4750091" cy="5035378"/>
          </a:xfrm>
        </p:spPr>
        <p:txBody>
          <a:bodyPr/>
          <a:lstStyle/>
          <a:p>
            <a:r>
              <a:rPr lang="en-US" dirty="0"/>
              <a:t>The prototype was taken off then put back on later to determine consistency</a:t>
            </a:r>
          </a:p>
          <a:p>
            <a:r>
              <a:rPr lang="en-US" dirty="0"/>
              <a:t>The data was again labelled by hand and sorted by label</a:t>
            </a:r>
          </a:p>
          <a:p>
            <a:r>
              <a:rPr lang="en-US" dirty="0"/>
              <a:t>An example normalized average is shown below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51E85A-9732-4EC4-90C9-2ED28D0F6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23</a:t>
            </a:fld>
            <a:endParaRPr lang="en-US"/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B7730CC7-A6BE-443B-9FD8-CAEF3772BBC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47080038"/>
              </p:ext>
            </p:extLst>
          </p:nvPr>
        </p:nvGraphicFramePr>
        <p:xfrm>
          <a:off x="338841" y="1226507"/>
          <a:ext cx="6380011" cy="48560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E947FBC-9E09-4BF9-843B-45FAC22F74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5147859"/>
              </p:ext>
            </p:extLst>
          </p:nvPr>
        </p:nvGraphicFramePr>
        <p:xfrm>
          <a:off x="7225747" y="3512204"/>
          <a:ext cx="4513278" cy="257560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21515">
                  <a:extLst>
                    <a:ext uri="{9D8B030D-6E8A-4147-A177-3AD203B41FA5}">
                      <a16:colId xmlns:a16="http://schemas.microsoft.com/office/drawing/2014/main" val="2196739022"/>
                    </a:ext>
                  </a:extLst>
                </a:gridCol>
                <a:gridCol w="882911">
                  <a:extLst>
                    <a:ext uri="{9D8B030D-6E8A-4147-A177-3AD203B41FA5}">
                      <a16:colId xmlns:a16="http://schemas.microsoft.com/office/drawing/2014/main" val="2351579135"/>
                    </a:ext>
                  </a:extLst>
                </a:gridCol>
                <a:gridCol w="752213">
                  <a:extLst>
                    <a:ext uri="{9D8B030D-6E8A-4147-A177-3AD203B41FA5}">
                      <a16:colId xmlns:a16="http://schemas.microsoft.com/office/drawing/2014/main" val="2810892782"/>
                    </a:ext>
                  </a:extLst>
                </a:gridCol>
                <a:gridCol w="752213">
                  <a:extLst>
                    <a:ext uri="{9D8B030D-6E8A-4147-A177-3AD203B41FA5}">
                      <a16:colId xmlns:a16="http://schemas.microsoft.com/office/drawing/2014/main" val="2183080040"/>
                    </a:ext>
                  </a:extLst>
                </a:gridCol>
                <a:gridCol w="752213">
                  <a:extLst>
                    <a:ext uri="{9D8B030D-6E8A-4147-A177-3AD203B41FA5}">
                      <a16:colId xmlns:a16="http://schemas.microsoft.com/office/drawing/2014/main" val="3197137351"/>
                    </a:ext>
                  </a:extLst>
                </a:gridCol>
                <a:gridCol w="752213">
                  <a:extLst>
                    <a:ext uri="{9D8B030D-6E8A-4147-A177-3AD203B41FA5}">
                      <a16:colId xmlns:a16="http://schemas.microsoft.com/office/drawing/2014/main" val="4133705953"/>
                    </a:ext>
                  </a:extLst>
                </a:gridCol>
              </a:tblGrid>
              <a:tr h="313483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Gesture</a:t>
                      </a:r>
                      <a:endParaRPr lang="en-US" sz="1100" b="0" i="0" u="none" strike="noStrike" noProof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noProof="0">
                          <a:solidFill>
                            <a:schemeClr val="bg1"/>
                          </a:solidFill>
                          <a:effectLst/>
                        </a:rPr>
                        <a:t>Delta ldr1</a:t>
                      </a:r>
                      <a:endParaRPr lang="en-US" sz="1100" b="0" i="0" u="none" strike="noStrike" noProof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noProof="0">
                          <a:solidFill>
                            <a:schemeClr val="bg1"/>
                          </a:solidFill>
                          <a:effectLst/>
                        </a:rPr>
                        <a:t>Delta ldr2</a:t>
                      </a:r>
                      <a:endParaRPr lang="en-US" sz="1100" b="0" i="0" u="none" strike="noStrike" noProof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noProof="0">
                          <a:solidFill>
                            <a:schemeClr val="bg1"/>
                          </a:solidFill>
                          <a:effectLst/>
                        </a:rPr>
                        <a:t>Delta ldr3</a:t>
                      </a:r>
                      <a:endParaRPr lang="en-US" sz="1100" b="0" i="0" u="none" strike="noStrike" noProof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noProof="0">
                          <a:solidFill>
                            <a:schemeClr val="bg1"/>
                          </a:solidFill>
                          <a:effectLst/>
                        </a:rPr>
                        <a:t>Delta ldr4</a:t>
                      </a:r>
                      <a:endParaRPr lang="en-US" sz="1100" b="0" i="0" u="none" strike="noStrike" noProof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Delta ldr5</a:t>
                      </a:r>
                      <a:endParaRPr lang="en-US" sz="1100" b="0" i="0" u="none" strike="noStrike" noProof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1674770"/>
                  </a:ext>
                </a:extLst>
              </a:tr>
              <a:tr h="377021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noProof="0">
                          <a:solidFill>
                            <a:schemeClr val="bg1"/>
                          </a:solidFill>
                          <a:effectLst/>
                        </a:rPr>
                        <a:t>Extend</a:t>
                      </a:r>
                      <a:endParaRPr lang="en-US" sz="1100" b="0" i="0" u="none" strike="noStrike" noProof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noProof="0">
                          <a:effectLst/>
                        </a:rPr>
                        <a:t>5.111665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noProof="0">
                          <a:effectLst/>
                        </a:rPr>
                        <a:t>-29.9195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noProof="0">
                          <a:effectLst/>
                        </a:rPr>
                        <a:t>-84.9943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noProof="0">
                          <a:effectLst/>
                        </a:rPr>
                        <a:t>-225.216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noProof="0">
                          <a:effectLst/>
                        </a:rPr>
                        <a:t>-14.1436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27382925"/>
                  </a:ext>
                </a:extLst>
              </a:tr>
              <a:tr h="377021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noProof="0">
                          <a:solidFill>
                            <a:schemeClr val="bg1"/>
                          </a:solidFill>
                          <a:effectLst/>
                        </a:rPr>
                        <a:t>Extend</a:t>
                      </a:r>
                      <a:endParaRPr lang="en-US" sz="1100" b="0" i="0" u="none" strike="noStrike" noProof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noProof="0">
                          <a:effectLst/>
                        </a:rPr>
                        <a:t>9.410196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noProof="0">
                          <a:effectLst/>
                        </a:rPr>
                        <a:t>-42.6565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noProof="0">
                          <a:effectLst/>
                        </a:rPr>
                        <a:t>-87.3831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noProof="0">
                          <a:effectLst/>
                        </a:rPr>
                        <a:t>-197.826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noProof="0">
                          <a:effectLst/>
                        </a:rPr>
                        <a:t>-11.6027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09664744"/>
                  </a:ext>
                </a:extLst>
              </a:tr>
              <a:tr h="377021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noProof="0">
                          <a:solidFill>
                            <a:schemeClr val="bg1"/>
                          </a:solidFill>
                          <a:effectLst/>
                        </a:rPr>
                        <a:t>Fist</a:t>
                      </a:r>
                      <a:endParaRPr lang="en-US" sz="1100" b="0" i="0" u="none" strike="noStrike" noProof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noProof="0">
                          <a:effectLst/>
                        </a:rPr>
                        <a:t>10.98991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noProof="0">
                          <a:effectLst/>
                        </a:rPr>
                        <a:t>-28.4957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noProof="0">
                          <a:effectLst/>
                        </a:rPr>
                        <a:t>-29.111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noProof="0">
                          <a:effectLst/>
                        </a:rPr>
                        <a:t>-42.4561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noProof="0">
                          <a:effectLst/>
                        </a:rPr>
                        <a:t>4.072323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06795312"/>
                  </a:ext>
                </a:extLst>
              </a:tr>
              <a:tr h="377021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noProof="0">
                          <a:solidFill>
                            <a:schemeClr val="bg1"/>
                          </a:solidFill>
                          <a:effectLst/>
                        </a:rPr>
                        <a:t>Fist</a:t>
                      </a:r>
                      <a:endParaRPr lang="en-US" sz="1100" b="0" i="0" u="none" strike="noStrike" noProof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noProof="0">
                          <a:effectLst/>
                        </a:rPr>
                        <a:t>7.010972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noProof="0">
                          <a:effectLst/>
                        </a:rPr>
                        <a:t>-32.6319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noProof="0">
                          <a:effectLst/>
                        </a:rPr>
                        <a:t>-28.7861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noProof="0">
                          <a:effectLst/>
                        </a:rPr>
                        <a:t>-31.4276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noProof="0">
                          <a:effectLst/>
                        </a:rPr>
                        <a:t>0.527709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90193036"/>
                  </a:ext>
                </a:extLst>
              </a:tr>
              <a:tr h="377021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noProof="0">
                          <a:solidFill>
                            <a:schemeClr val="bg1"/>
                          </a:solidFill>
                          <a:effectLst/>
                        </a:rPr>
                        <a:t>One</a:t>
                      </a:r>
                      <a:endParaRPr lang="en-US" sz="1100" b="0" i="0" u="none" strike="noStrike" noProof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noProof="0" dirty="0">
                          <a:effectLst/>
                        </a:rPr>
                        <a:t>-3.97222</a:t>
                      </a:r>
                      <a:endParaRPr lang="en-US" sz="11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noProof="0">
                          <a:effectLst/>
                        </a:rPr>
                        <a:t>6.715278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noProof="0">
                          <a:effectLst/>
                        </a:rPr>
                        <a:t>-25.9514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noProof="0">
                          <a:effectLst/>
                        </a:rPr>
                        <a:t>-57.3194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noProof="0">
                          <a:effectLst/>
                        </a:rPr>
                        <a:t>-5.92361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88844851"/>
                  </a:ext>
                </a:extLst>
              </a:tr>
              <a:tr h="377021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noProof="0">
                          <a:solidFill>
                            <a:schemeClr val="bg1"/>
                          </a:solidFill>
                          <a:effectLst/>
                        </a:rPr>
                        <a:t>One</a:t>
                      </a:r>
                      <a:endParaRPr lang="en-US" sz="1100" b="0" i="0" u="none" strike="noStrike" noProof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noProof="0">
                          <a:effectLst/>
                        </a:rPr>
                        <a:t>2.735097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noProof="0">
                          <a:effectLst/>
                        </a:rPr>
                        <a:t>-1.79024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noProof="0">
                          <a:effectLst/>
                        </a:rPr>
                        <a:t>-46.5674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noProof="0" dirty="0">
                          <a:effectLst/>
                        </a:rPr>
                        <a:t>-58.7466</a:t>
                      </a:r>
                      <a:endParaRPr lang="en-US" sz="11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noProof="0" dirty="0">
                          <a:effectLst/>
                        </a:rPr>
                        <a:t>-3.4117</a:t>
                      </a:r>
                      <a:endParaRPr lang="en-US" sz="11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610870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260554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D91250-D0E0-4FF7-8C8F-00E4EF09EB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161" y="220091"/>
            <a:ext cx="11759678" cy="806649"/>
          </a:xfrm>
        </p:spPr>
        <p:txBody>
          <a:bodyPr>
            <a:normAutofit fontScale="90000"/>
          </a:bodyPr>
          <a:lstStyle/>
          <a:p>
            <a:r>
              <a:rPr lang="en-US" dirty="0"/>
              <a:t>Fingerprinting the data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0BA9675D-21A1-48E9-9A7F-3E45545922E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18896714"/>
              </p:ext>
            </p:extLst>
          </p:nvPr>
        </p:nvGraphicFramePr>
        <p:xfrm>
          <a:off x="5651759" y="1882610"/>
          <a:ext cx="6160170" cy="1651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6695">
                  <a:extLst>
                    <a:ext uri="{9D8B030D-6E8A-4147-A177-3AD203B41FA5}">
                      <a16:colId xmlns:a16="http://schemas.microsoft.com/office/drawing/2014/main" val="545677711"/>
                    </a:ext>
                  </a:extLst>
                </a:gridCol>
                <a:gridCol w="1026695">
                  <a:extLst>
                    <a:ext uri="{9D8B030D-6E8A-4147-A177-3AD203B41FA5}">
                      <a16:colId xmlns:a16="http://schemas.microsoft.com/office/drawing/2014/main" val="445467309"/>
                    </a:ext>
                  </a:extLst>
                </a:gridCol>
                <a:gridCol w="1026695">
                  <a:extLst>
                    <a:ext uri="{9D8B030D-6E8A-4147-A177-3AD203B41FA5}">
                      <a16:colId xmlns:a16="http://schemas.microsoft.com/office/drawing/2014/main" val="2201631346"/>
                    </a:ext>
                  </a:extLst>
                </a:gridCol>
                <a:gridCol w="1026695">
                  <a:extLst>
                    <a:ext uri="{9D8B030D-6E8A-4147-A177-3AD203B41FA5}">
                      <a16:colId xmlns:a16="http://schemas.microsoft.com/office/drawing/2014/main" val="1933265705"/>
                    </a:ext>
                  </a:extLst>
                </a:gridCol>
                <a:gridCol w="1026695">
                  <a:extLst>
                    <a:ext uri="{9D8B030D-6E8A-4147-A177-3AD203B41FA5}">
                      <a16:colId xmlns:a16="http://schemas.microsoft.com/office/drawing/2014/main" val="2208275763"/>
                    </a:ext>
                  </a:extLst>
                </a:gridCol>
                <a:gridCol w="1026695">
                  <a:extLst>
                    <a:ext uri="{9D8B030D-6E8A-4147-A177-3AD203B41FA5}">
                      <a16:colId xmlns:a16="http://schemas.microsoft.com/office/drawing/2014/main" val="3264541179"/>
                    </a:ext>
                  </a:extLst>
                </a:gridCol>
              </a:tblGrid>
              <a:tr h="412875">
                <a:tc>
                  <a:txBody>
                    <a:bodyPr/>
                    <a:lstStyle/>
                    <a:p>
                      <a:pPr algn="l" fontAlgn="b"/>
                      <a:endParaRPr lang="x-none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Delta </a:t>
                      </a:r>
                      <a:r>
                        <a:rPr lang="en-US" sz="1100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ldr</a:t>
                      </a:r>
                      <a:r>
                        <a:rPr lang="x-none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  <a:endParaRPr lang="x-none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Delta </a:t>
                      </a:r>
                      <a:r>
                        <a:rPr lang="en-US" sz="1100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ldr</a:t>
                      </a:r>
                      <a:r>
                        <a:rPr lang="x-none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2</a:t>
                      </a:r>
                      <a:endParaRPr lang="x-none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Delta </a:t>
                      </a:r>
                      <a:r>
                        <a:rPr lang="en-US" sz="1100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ldr</a:t>
                      </a:r>
                      <a:r>
                        <a:rPr lang="x-none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3</a:t>
                      </a:r>
                      <a:endParaRPr lang="x-none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Delta </a:t>
                      </a:r>
                      <a:r>
                        <a:rPr lang="en-US" sz="1100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ldr</a:t>
                      </a:r>
                      <a:r>
                        <a:rPr lang="x-none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4</a:t>
                      </a:r>
                      <a:endParaRPr lang="x-none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Delta </a:t>
                      </a:r>
                      <a:r>
                        <a:rPr lang="en-US" sz="1100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ldr</a:t>
                      </a:r>
                      <a:r>
                        <a:rPr lang="x-none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5</a:t>
                      </a:r>
                      <a:endParaRPr lang="x-none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8935319"/>
                  </a:ext>
                </a:extLst>
              </a:tr>
              <a:tr h="412875"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Extend</a:t>
                      </a:r>
                      <a:endParaRPr lang="x-none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x-non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x-none" sz="1100" u="none" strike="noStrike" dirty="0">
                          <a:effectLst/>
                        </a:rPr>
                        <a:t>-25</a:t>
                      </a:r>
                      <a:endParaRPr lang="x-non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x-none" sz="1100" u="none" strike="noStrike">
                          <a:effectLst/>
                        </a:rPr>
                        <a:t>-80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x-none" sz="1100" u="none" strike="noStrike">
                          <a:effectLst/>
                        </a:rPr>
                        <a:t>-200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x-none" sz="1100" u="none" strike="noStrike" dirty="0">
                          <a:effectLst/>
                        </a:rPr>
                        <a:t>-10</a:t>
                      </a:r>
                      <a:endParaRPr lang="x-non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16622575"/>
                  </a:ext>
                </a:extLst>
              </a:tr>
              <a:tr h="412875"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Fist</a:t>
                      </a:r>
                      <a:endParaRPr lang="x-none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x-non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x-none" sz="1100" u="none" strike="noStrike">
                          <a:effectLst/>
                        </a:rPr>
                        <a:t>-25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x-none" sz="1100" u="none" strike="noStrike">
                          <a:effectLst/>
                        </a:rPr>
                        <a:t>-25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x-none" sz="1100" u="none" strike="noStrike">
                          <a:effectLst/>
                        </a:rPr>
                        <a:t>-30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248522167"/>
                  </a:ext>
                </a:extLst>
              </a:tr>
              <a:tr h="412875"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One</a:t>
                      </a:r>
                      <a:endParaRPr lang="x-none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x-non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x-none" sz="1100" u="none" strike="noStrike">
                          <a:effectLst/>
                        </a:rPr>
                        <a:t>0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x-none" sz="1100" u="none" strike="noStrike">
                          <a:effectLst/>
                        </a:rPr>
                        <a:t>-10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x-none" sz="1100" u="none" strike="noStrike">
                          <a:effectLst/>
                        </a:rPr>
                        <a:t>-30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x-non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84071309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5BC218-EEA2-4600-9640-ABD3DF9D2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/>
          <a:lstStyle/>
          <a:p>
            <a:fld id="{4754594F-1CCE-400B-A19F-3B6CD8D93C0A}" type="slidenum">
              <a:rPr lang="en-US" smtClean="0"/>
              <a:pPr/>
              <a:t>24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ADB51C4-715C-414F-BDF0-210BBD166A71}"/>
                  </a:ext>
                </a:extLst>
              </p:cNvPr>
              <p:cNvSpPr txBox="1"/>
              <p:nvPr/>
            </p:nvSpPr>
            <p:spPr>
              <a:xfrm>
                <a:off x="432504" y="1882610"/>
                <a:ext cx="4914028" cy="47069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I looked at several distinct sets of data for the same gesture series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Each sensor picks up different gestures differently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A simple average (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/>
                              </a:rPr>
                              <m:t>𝑛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num>
                      <m:den>
                        <m:r>
                          <a:rPr lang="en-US" b="0" i="1" smtClean="0">
                            <a:latin typeface="Cambria Math"/>
                          </a:rPr>
                          <m:t>𝑛</m:t>
                        </m:r>
                      </m:den>
                    </m:f>
                  </m:oMath>
                </a14:m>
                <a:r>
                  <a:rPr lang="en-US" dirty="0"/>
                  <a:t>) is used to find the average for each gesture and relax period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Looking at the average between the several data sets, I found the sensor average of delta intensities as denoted at the right. The range of acceptable values for a sensor is determined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𝑎𝑣𝑔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±10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These distinguishable features can be used to determine the gesture in a given data set and be used for machine learning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ADB51C4-715C-414F-BDF0-210BBD166A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504" y="1882610"/>
                <a:ext cx="4914028" cy="4706930"/>
              </a:xfrm>
              <a:prstGeom prst="rect">
                <a:avLst/>
              </a:prstGeom>
              <a:blipFill>
                <a:blip r:embed="rId2"/>
                <a:stretch>
                  <a:fillRect l="-868" t="-777" r="-993" b="-11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98870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5644A4-B198-4276-B519-CEDBED2653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Conclusions and 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7FD23F-97CC-4155-8CAE-A789F38432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Fiber optics are a practical method of detecting deflection in the wrist</a:t>
            </a:r>
          </a:p>
          <a:p>
            <a:r>
              <a:rPr lang="en-US" dirty="0"/>
              <a:t>This is inexpensive: LEDs and LDRs are ~$0.10 each and the </a:t>
            </a:r>
            <a:r>
              <a:rPr lang="en-US" dirty="0" err="1"/>
              <a:t>Vytaflex</a:t>
            </a:r>
            <a:r>
              <a:rPr lang="en-US" dirty="0"/>
              <a:t> is $27 for 0.91 kg (my setup uses roughly 4 mL or ~15 g)</a:t>
            </a:r>
          </a:p>
          <a:p>
            <a:r>
              <a:rPr lang="en-US" dirty="0"/>
              <a:t>The project is a promising first step in creating a light-weight assistive technology</a:t>
            </a:r>
          </a:p>
          <a:p>
            <a:r>
              <a:rPr lang="en-US" dirty="0"/>
              <a:t>The next step of the project is to increase the number of gestures recognized and compete the machine learning training on the data to auto-detect gestures</a:t>
            </a:r>
          </a:p>
          <a:p>
            <a:r>
              <a:rPr lang="en-US" dirty="0"/>
              <a:t>The final design for the wrist strap will be to have the system in a watch band and powered by a smart watch rather than an Arduino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AF1EAC-4EA1-4918-93EB-39E4B286B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1156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6643BBD-9BBC-415A-AD01-AAFBD2FFFDB5}"/>
              </a:ext>
            </a:extLst>
          </p:cNvPr>
          <p:cNvSpPr/>
          <p:nvPr/>
        </p:nvSpPr>
        <p:spPr>
          <a:xfrm>
            <a:off x="240792" y="95696"/>
            <a:ext cx="8105186" cy="6740307"/>
          </a:xfrm>
          <a:prstGeom prst="rect">
            <a:avLst/>
          </a:prstGeom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x-none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x-non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sensorPin</a:t>
            </a:r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 = A0;</a:t>
            </a:r>
            <a:r>
              <a:rPr lang="x-none" sz="1200" dirty="0">
                <a:solidFill>
                  <a:srgbClr val="008000"/>
                </a:solidFill>
                <a:latin typeface="Consolas" panose="020B0609020204030204" pitchFamily="49" charset="0"/>
              </a:rPr>
              <a:t> // </a:t>
            </a:r>
            <a:r>
              <a:rPr lang="x-none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select</a:t>
            </a:r>
            <a:r>
              <a:rPr lang="x-none" sz="12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x-none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the</a:t>
            </a:r>
            <a:r>
              <a:rPr lang="x-none" sz="1200" dirty="0">
                <a:solidFill>
                  <a:srgbClr val="008000"/>
                </a:solidFill>
                <a:latin typeface="Consolas" panose="020B0609020204030204" pitchFamily="49" charset="0"/>
              </a:rPr>
              <a:t> input pin </a:t>
            </a:r>
            <a:r>
              <a:rPr lang="x-none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for</a:t>
            </a:r>
            <a:r>
              <a:rPr lang="x-none" sz="1200" dirty="0">
                <a:solidFill>
                  <a:srgbClr val="008000"/>
                </a:solidFill>
                <a:latin typeface="Consolas" panose="020B0609020204030204" pitchFamily="49" charset="0"/>
              </a:rPr>
              <a:t> LDR(s)</a:t>
            </a:r>
            <a:endParaRPr lang="x-none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x-none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 sensorPin2 = A1; </a:t>
            </a:r>
          </a:p>
          <a:p>
            <a:r>
              <a:rPr lang="x-none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 sensorPin3 = A2; </a:t>
            </a:r>
          </a:p>
          <a:p>
            <a:r>
              <a:rPr lang="x-none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 sensorPin4 = A3; </a:t>
            </a:r>
          </a:p>
          <a:p>
            <a:r>
              <a:rPr lang="x-none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 sensorPin5 = A4; </a:t>
            </a:r>
          </a:p>
          <a:p>
            <a:b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x-none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x-non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sensorValue</a:t>
            </a:r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 = </a:t>
            </a:r>
            <a:r>
              <a:rPr lang="x-none" sz="1200" dirty="0">
                <a:solidFill>
                  <a:srgbClr val="09885A"/>
                </a:solidFill>
                <a:latin typeface="Consolas" panose="020B0609020204030204" pitchFamily="49" charset="0"/>
              </a:rPr>
              <a:t>0</a:t>
            </a:r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r>
              <a:rPr lang="x-none" sz="1200" dirty="0">
                <a:solidFill>
                  <a:srgbClr val="008000"/>
                </a:solidFill>
                <a:latin typeface="Consolas" panose="020B0609020204030204" pitchFamily="49" charset="0"/>
              </a:rPr>
              <a:t> // variable(s) </a:t>
            </a:r>
            <a:r>
              <a:rPr lang="x-none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to</a:t>
            </a:r>
            <a:r>
              <a:rPr lang="x-none" sz="1200" dirty="0">
                <a:solidFill>
                  <a:srgbClr val="008000"/>
                </a:solidFill>
                <a:latin typeface="Consolas" panose="020B0609020204030204" pitchFamily="49" charset="0"/>
              </a:rPr>
              <a:t> store </a:t>
            </a:r>
            <a:r>
              <a:rPr lang="x-none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the</a:t>
            </a:r>
            <a:r>
              <a:rPr lang="x-none" sz="12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x-none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value</a:t>
            </a:r>
            <a:r>
              <a:rPr lang="x-none" sz="12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x-none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coming</a:t>
            </a:r>
            <a:r>
              <a:rPr lang="x-none" sz="12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x-none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from</a:t>
            </a:r>
            <a:r>
              <a:rPr lang="x-none" sz="12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x-none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the</a:t>
            </a:r>
            <a:r>
              <a:rPr lang="x-none" sz="1200" dirty="0">
                <a:solidFill>
                  <a:srgbClr val="008000"/>
                </a:solidFill>
                <a:latin typeface="Consolas" panose="020B0609020204030204" pitchFamily="49" charset="0"/>
              </a:rPr>
              <a:t> sensor</a:t>
            </a:r>
            <a:endParaRPr lang="x-none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x-none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 sensorValue2 = </a:t>
            </a:r>
            <a:r>
              <a:rPr lang="x-none" sz="1200" dirty="0">
                <a:solidFill>
                  <a:srgbClr val="09885A"/>
                </a:solidFill>
                <a:latin typeface="Consolas" panose="020B0609020204030204" pitchFamily="49" charset="0"/>
              </a:rPr>
              <a:t>0</a:t>
            </a:r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x-none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 sensorValue3 = </a:t>
            </a:r>
            <a:r>
              <a:rPr lang="x-none" sz="1200" dirty="0">
                <a:solidFill>
                  <a:srgbClr val="09885A"/>
                </a:solidFill>
                <a:latin typeface="Consolas" panose="020B0609020204030204" pitchFamily="49" charset="0"/>
              </a:rPr>
              <a:t>0</a:t>
            </a:r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; </a:t>
            </a:r>
          </a:p>
          <a:p>
            <a:r>
              <a:rPr lang="x-none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 sensorValue4 = </a:t>
            </a:r>
            <a:r>
              <a:rPr lang="x-none" sz="1200" dirty="0">
                <a:solidFill>
                  <a:srgbClr val="09885A"/>
                </a:solidFill>
                <a:latin typeface="Consolas" panose="020B0609020204030204" pitchFamily="49" charset="0"/>
              </a:rPr>
              <a:t>0</a:t>
            </a:r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; </a:t>
            </a:r>
          </a:p>
          <a:p>
            <a:r>
              <a:rPr lang="x-none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 sensorValue5 = </a:t>
            </a:r>
            <a:r>
              <a:rPr lang="x-none" sz="1200" dirty="0">
                <a:solidFill>
                  <a:srgbClr val="09885A"/>
                </a:solidFill>
                <a:latin typeface="Consolas" panose="020B0609020204030204" pitchFamily="49" charset="0"/>
              </a:rPr>
              <a:t>0</a:t>
            </a:r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b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x-none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x-non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setup</a:t>
            </a:r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() {</a:t>
            </a:r>
          </a:p>
          <a:p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x-non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Serial.begin</a:t>
            </a:r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x-none" sz="1200" dirty="0">
                <a:solidFill>
                  <a:srgbClr val="09885A"/>
                </a:solidFill>
                <a:latin typeface="Consolas" panose="020B0609020204030204" pitchFamily="49" charset="0"/>
              </a:rPr>
              <a:t>9600</a:t>
            </a:r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r>
              <a:rPr lang="x-none" sz="1200" dirty="0">
                <a:solidFill>
                  <a:srgbClr val="008000"/>
                </a:solidFill>
                <a:latin typeface="Consolas" panose="020B0609020204030204" pitchFamily="49" charset="0"/>
              </a:rPr>
              <a:t> //sets serial </a:t>
            </a:r>
            <a:r>
              <a:rPr lang="x-none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port</a:t>
            </a:r>
            <a:r>
              <a:rPr lang="x-none" sz="12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x-none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for</a:t>
            </a:r>
            <a:r>
              <a:rPr lang="x-none" sz="12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x-none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communication</a:t>
            </a:r>
            <a:endParaRPr lang="x-none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x-non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pinMode</a:t>
            </a:r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(LED_BUILTIN, OUTPUT);</a:t>
            </a:r>
          </a:p>
          <a:p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x-none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x-non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loop</a:t>
            </a:r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() {</a:t>
            </a:r>
          </a:p>
          <a:p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x-non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sensorValue</a:t>
            </a:r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 = </a:t>
            </a:r>
            <a:r>
              <a:rPr lang="x-non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analogRead</a:t>
            </a:r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x-non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sensorPin</a:t>
            </a:r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r>
              <a:rPr lang="x-none" sz="1200" dirty="0">
                <a:solidFill>
                  <a:srgbClr val="008000"/>
                </a:solidFill>
                <a:latin typeface="Consolas" panose="020B0609020204030204" pitchFamily="49" charset="0"/>
              </a:rPr>
              <a:t> // </a:t>
            </a:r>
            <a:r>
              <a:rPr lang="x-none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read</a:t>
            </a:r>
            <a:r>
              <a:rPr lang="x-none" sz="12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x-none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the</a:t>
            </a:r>
            <a:r>
              <a:rPr lang="x-none" sz="12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x-none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value</a:t>
            </a:r>
            <a:r>
              <a:rPr lang="x-none" sz="1200" dirty="0">
                <a:solidFill>
                  <a:srgbClr val="008000"/>
                </a:solidFill>
                <a:latin typeface="Consolas" panose="020B0609020204030204" pitchFamily="49" charset="0"/>
              </a:rPr>
              <a:t>(s) </a:t>
            </a:r>
            <a:r>
              <a:rPr lang="x-none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from</a:t>
            </a:r>
            <a:r>
              <a:rPr lang="x-none" sz="12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x-none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the</a:t>
            </a:r>
            <a:r>
              <a:rPr lang="x-none" sz="1200" dirty="0">
                <a:solidFill>
                  <a:srgbClr val="008000"/>
                </a:solidFill>
                <a:latin typeface="Consolas" panose="020B0609020204030204" pitchFamily="49" charset="0"/>
              </a:rPr>
              <a:t> sensor(s)</a:t>
            </a:r>
            <a:endParaRPr lang="x-none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    sensorValue2 = </a:t>
            </a:r>
            <a:r>
              <a:rPr lang="x-non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analogRead</a:t>
            </a:r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(sensorPin2);</a:t>
            </a:r>
          </a:p>
          <a:p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    sensorValue3 = </a:t>
            </a:r>
            <a:r>
              <a:rPr lang="x-non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analogRead</a:t>
            </a:r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(sensorPin3);</a:t>
            </a:r>
          </a:p>
          <a:p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    sensorValue4 = </a:t>
            </a:r>
            <a:r>
              <a:rPr lang="x-non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analogRead</a:t>
            </a:r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(sensorPin4); </a:t>
            </a:r>
          </a:p>
          <a:p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    sensorValue5 = </a:t>
            </a:r>
            <a:r>
              <a:rPr lang="x-non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analogRead</a:t>
            </a:r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(sensorPin5); </a:t>
            </a:r>
          </a:p>
          <a:p>
            <a:b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x-non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Serial.print</a:t>
            </a:r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x-non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sensorValue</a:t>
            </a:r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r>
              <a:rPr lang="x-none" sz="1200" dirty="0">
                <a:solidFill>
                  <a:srgbClr val="008000"/>
                </a:solidFill>
                <a:latin typeface="Consolas" panose="020B0609020204030204" pitchFamily="49" charset="0"/>
              </a:rPr>
              <a:t> //</a:t>
            </a:r>
            <a:r>
              <a:rPr lang="x-none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prints</a:t>
            </a:r>
            <a:r>
              <a:rPr lang="x-none" sz="12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x-none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the</a:t>
            </a:r>
            <a:r>
              <a:rPr lang="x-none" sz="12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x-none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values</a:t>
            </a:r>
            <a:r>
              <a:rPr lang="x-none" sz="12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x-none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coming</a:t>
            </a:r>
            <a:r>
              <a:rPr lang="x-none" sz="12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x-none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from</a:t>
            </a:r>
            <a:r>
              <a:rPr lang="x-none" sz="12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x-none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the</a:t>
            </a:r>
            <a:r>
              <a:rPr lang="x-none" sz="12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x-none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sensors</a:t>
            </a:r>
            <a:r>
              <a:rPr lang="x-none" sz="12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x-none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on</a:t>
            </a:r>
            <a:r>
              <a:rPr lang="x-none" sz="12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x-none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the</a:t>
            </a:r>
            <a:r>
              <a:rPr lang="x-none" sz="12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x-none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screen</a:t>
            </a:r>
            <a:endParaRPr lang="x-none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x-non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Serial.print</a:t>
            </a:r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x-none" sz="1200" dirty="0">
                <a:solidFill>
                  <a:srgbClr val="A31515"/>
                </a:solidFill>
                <a:latin typeface="Consolas" panose="020B0609020204030204" pitchFamily="49" charset="0"/>
              </a:rPr>
              <a:t>","</a:t>
            </a:r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); </a:t>
            </a:r>
          </a:p>
          <a:p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x-non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Serial.print</a:t>
            </a:r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(sensorValue2); </a:t>
            </a:r>
          </a:p>
          <a:p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x-non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Serial.print</a:t>
            </a:r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x-none" sz="1200" dirty="0">
                <a:solidFill>
                  <a:srgbClr val="A31515"/>
                </a:solidFill>
                <a:latin typeface="Consolas" panose="020B0609020204030204" pitchFamily="49" charset="0"/>
              </a:rPr>
              <a:t>","</a:t>
            </a:r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); </a:t>
            </a:r>
          </a:p>
          <a:p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x-non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Serial.print</a:t>
            </a:r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(sensorValue3); </a:t>
            </a:r>
          </a:p>
          <a:p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x-non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Serial.print</a:t>
            </a:r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x-none" sz="1200" dirty="0">
                <a:solidFill>
                  <a:srgbClr val="A31515"/>
                </a:solidFill>
                <a:latin typeface="Consolas" panose="020B0609020204030204" pitchFamily="49" charset="0"/>
              </a:rPr>
              <a:t>","</a:t>
            </a:r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); </a:t>
            </a:r>
          </a:p>
          <a:p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x-non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Serial.print</a:t>
            </a:r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(sensorValue4); </a:t>
            </a:r>
          </a:p>
          <a:p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x-non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Serial.print</a:t>
            </a:r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x-none" sz="1200" dirty="0">
                <a:solidFill>
                  <a:srgbClr val="A31515"/>
                </a:solidFill>
                <a:latin typeface="Consolas" panose="020B0609020204030204" pitchFamily="49" charset="0"/>
              </a:rPr>
              <a:t>","</a:t>
            </a:r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); </a:t>
            </a:r>
          </a:p>
          <a:p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x-non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Serial.println</a:t>
            </a:r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(sensorValue5); </a:t>
            </a:r>
          </a:p>
          <a:p>
            <a:b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b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endParaRPr lang="x-none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41CB00-F890-4C8F-BF96-8A977BD79083}"/>
              </a:ext>
            </a:extLst>
          </p:cNvPr>
          <p:cNvSpPr txBox="1"/>
          <p:nvPr/>
        </p:nvSpPr>
        <p:spPr>
          <a:xfrm>
            <a:off x="4904508" y="6114689"/>
            <a:ext cx="36052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C++ Arduino Code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6DE567-3F7F-4B6C-8EB0-5CD59FD68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26</a:t>
            </a:fld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0333F04-893D-4C94-AF56-3D96441CC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0607" y="220091"/>
            <a:ext cx="3605231" cy="806649"/>
          </a:xfrm>
        </p:spPr>
        <p:txBody>
          <a:bodyPr>
            <a:normAutofit fontScale="90000"/>
          </a:bodyPr>
          <a:lstStyle/>
          <a:p>
            <a:pPr algn="r"/>
            <a:r>
              <a:rPr lang="en-US" dirty="0"/>
              <a:t>code</a:t>
            </a:r>
          </a:p>
        </p:txBody>
      </p:sp>
    </p:spTree>
    <p:extLst>
      <p:ext uri="{BB962C8B-B14F-4D97-AF65-F5344CB8AC3E}">
        <p14:creationId xmlns:p14="http://schemas.microsoft.com/office/powerpoint/2010/main" val="2275849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07B690-D3DC-47D1-98AF-103547681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27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C59D2A-B003-4D6D-829B-073535725C40}"/>
              </a:ext>
            </a:extLst>
          </p:cNvPr>
          <p:cNvSpPr/>
          <p:nvPr/>
        </p:nvSpPr>
        <p:spPr>
          <a:xfrm>
            <a:off x="499520" y="521832"/>
            <a:ext cx="9983585" cy="5632311"/>
          </a:xfrm>
          <a:prstGeom prst="rect">
            <a:avLst/>
          </a:prstGeom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x-none" sz="2000" dirty="0">
                <a:solidFill>
                  <a:srgbClr val="008000"/>
                </a:solidFill>
                <a:latin typeface="Consolas" panose="020B0609020204030204" pitchFamily="49" charset="0"/>
              </a:rPr>
              <a:t>#!/</a:t>
            </a:r>
            <a:r>
              <a:rPr lang="x-none" sz="2000" dirty="0" err="1">
                <a:solidFill>
                  <a:srgbClr val="008000"/>
                </a:solidFill>
                <a:latin typeface="Consolas" panose="020B0609020204030204" pitchFamily="49" charset="0"/>
              </a:rPr>
              <a:t>usr</a:t>
            </a:r>
            <a:r>
              <a:rPr lang="x-none" sz="2000" dirty="0">
                <a:solidFill>
                  <a:srgbClr val="008000"/>
                </a:solidFill>
                <a:latin typeface="Consolas" panose="020B0609020204030204" pitchFamily="49" charset="0"/>
              </a:rPr>
              <a:t>/</a:t>
            </a:r>
            <a:r>
              <a:rPr lang="x-none" sz="2000" dirty="0" err="1">
                <a:solidFill>
                  <a:srgbClr val="008000"/>
                </a:solidFill>
                <a:latin typeface="Consolas" panose="020B0609020204030204" pitchFamily="49" charset="0"/>
              </a:rPr>
              <a:t>bin</a:t>
            </a:r>
            <a:r>
              <a:rPr lang="x-none" sz="2000" dirty="0">
                <a:solidFill>
                  <a:srgbClr val="008000"/>
                </a:solidFill>
                <a:latin typeface="Consolas" panose="020B0609020204030204" pitchFamily="49" charset="0"/>
              </a:rPr>
              <a:t>/</a:t>
            </a:r>
            <a:r>
              <a:rPr lang="x-none" sz="2000" dirty="0" err="1">
                <a:solidFill>
                  <a:srgbClr val="008000"/>
                </a:solidFill>
                <a:latin typeface="Consolas" panose="020B0609020204030204" pitchFamily="49" charset="0"/>
              </a:rPr>
              <a:t>python</a:t>
            </a:r>
            <a:endParaRPr lang="x-none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b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x-none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import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 serial</a:t>
            </a:r>
          </a:p>
          <a:p>
            <a:r>
              <a:rPr lang="x-none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import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 time</a:t>
            </a:r>
          </a:p>
          <a:p>
            <a:r>
              <a:rPr lang="x-none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import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x-non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sys</a:t>
            </a:r>
            <a:endParaRPr lang="x-none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b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x-none" sz="2000" dirty="0">
                <a:solidFill>
                  <a:srgbClr val="008000"/>
                </a:solidFill>
                <a:latin typeface="Consolas" panose="020B0609020204030204" pitchFamily="49" charset="0"/>
              </a:rPr>
              <a:t># Determine </a:t>
            </a:r>
            <a:r>
              <a:rPr lang="x-none" sz="2000" dirty="0" err="1">
                <a:solidFill>
                  <a:srgbClr val="008000"/>
                </a:solidFill>
                <a:latin typeface="Consolas" panose="020B0609020204030204" pitchFamily="49" charset="0"/>
              </a:rPr>
              <a:t>the</a:t>
            </a:r>
            <a:r>
              <a:rPr lang="x-none" sz="2000" dirty="0">
                <a:solidFill>
                  <a:srgbClr val="008000"/>
                </a:solidFill>
                <a:latin typeface="Consolas" panose="020B0609020204030204" pitchFamily="49" charset="0"/>
              </a:rPr>
              <a:t> file </a:t>
            </a:r>
            <a:r>
              <a:rPr lang="x-none" sz="2000" dirty="0" err="1">
                <a:solidFill>
                  <a:srgbClr val="008000"/>
                </a:solidFill>
                <a:latin typeface="Consolas" panose="020B0609020204030204" pitchFamily="49" charset="0"/>
              </a:rPr>
              <a:t>to</a:t>
            </a:r>
            <a:r>
              <a:rPr lang="x-none" sz="20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x-none" sz="2000" dirty="0" err="1">
                <a:solidFill>
                  <a:srgbClr val="008000"/>
                </a:solidFill>
                <a:latin typeface="Consolas" panose="020B0609020204030204" pitchFamily="49" charset="0"/>
              </a:rPr>
              <a:t>save</a:t>
            </a:r>
            <a:r>
              <a:rPr lang="x-none" sz="2000" dirty="0">
                <a:solidFill>
                  <a:srgbClr val="008000"/>
                </a:solidFill>
                <a:latin typeface="Consolas" panose="020B0609020204030204" pitchFamily="49" charset="0"/>
              </a:rPr>
              <a:t> data </a:t>
            </a:r>
            <a:r>
              <a:rPr lang="x-none" sz="2000" dirty="0" err="1">
                <a:solidFill>
                  <a:srgbClr val="008000"/>
                </a:solidFill>
                <a:latin typeface="Consolas" panose="020B0609020204030204" pitchFamily="49" charset="0"/>
              </a:rPr>
              <a:t>to</a:t>
            </a:r>
            <a:r>
              <a:rPr lang="x-none" sz="2000" dirty="0">
                <a:solidFill>
                  <a:srgbClr val="008000"/>
                </a:solidFill>
                <a:latin typeface="Consolas" panose="020B0609020204030204" pitchFamily="49" charset="0"/>
              </a:rPr>
              <a:t> and Arduino </a:t>
            </a:r>
            <a:r>
              <a:rPr lang="x-none" sz="2000" dirty="0" err="1">
                <a:solidFill>
                  <a:srgbClr val="008000"/>
                </a:solidFill>
                <a:latin typeface="Consolas" panose="020B0609020204030204" pitchFamily="49" charset="0"/>
              </a:rPr>
              <a:t>port</a:t>
            </a:r>
            <a:endParaRPr lang="x-none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x-non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fileOut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 = </a:t>
            </a:r>
            <a:r>
              <a:rPr lang="x-non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sys.argv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x-none" sz="2000" dirty="0">
                <a:solidFill>
                  <a:srgbClr val="09885A"/>
                </a:solidFill>
                <a:latin typeface="Consolas" panose="020B0609020204030204" pitchFamily="49" charset="0"/>
              </a:rPr>
              <a:t>2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x-non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port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 = </a:t>
            </a:r>
            <a:r>
              <a:rPr lang="x-non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sys.argv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x-none" sz="2000" dirty="0">
                <a:solidFill>
                  <a:srgbClr val="09885A"/>
                </a:solidFill>
                <a:latin typeface="Consolas" panose="020B0609020204030204" pitchFamily="49" charset="0"/>
              </a:rPr>
              <a:t>1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  <a:p>
            <a:b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f = open(</a:t>
            </a:r>
            <a:r>
              <a:rPr lang="x-non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fileOut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, </a:t>
            </a:r>
            <a:r>
              <a:rPr lang="x-none" sz="2000" dirty="0">
                <a:solidFill>
                  <a:srgbClr val="A31515"/>
                </a:solidFill>
                <a:latin typeface="Consolas" panose="020B0609020204030204" pitchFamily="49" charset="0"/>
              </a:rPr>
              <a:t>"w"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b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x-none" sz="2000" dirty="0">
                <a:solidFill>
                  <a:srgbClr val="008000"/>
                </a:solidFill>
                <a:latin typeface="Consolas" panose="020B0609020204030204" pitchFamily="49" charset="0"/>
              </a:rPr>
              <a:t># Open Arduino serial</a:t>
            </a:r>
            <a:endParaRPr lang="x-none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ser = </a:t>
            </a:r>
            <a:r>
              <a:rPr lang="x-non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serial.Serial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x-non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port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, </a:t>
            </a:r>
            <a:r>
              <a:rPr lang="x-none" sz="2000" dirty="0">
                <a:solidFill>
                  <a:srgbClr val="09885A"/>
                </a:solidFill>
                <a:latin typeface="Consolas" panose="020B0609020204030204" pitchFamily="49" charset="0"/>
              </a:rPr>
              <a:t>9600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, </a:t>
            </a:r>
            <a:r>
              <a:rPr lang="x-non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timeout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x-none" sz="2000" dirty="0">
                <a:solidFill>
                  <a:srgbClr val="09885A"/>
                </a:solidFill>
                <a:latin typeface="Consolas" panose="020B0609020204030204" pitchFamily="49" charset="0"/>
              </a:rPr>
              <a:t>1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x-none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def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x-non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getData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x-non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timeout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, </a:t>
            </a:r>
            <a:r>
              <a:rPr lang="x-non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label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x-none" sz="2000" dirty="0">
                <a:solidFill>
                  <a:srgbClr val="008000"/>
                </a:solidFill>
                <a:latin typeface="Consolas" panose="020B0609020204030204" pitchFamily="49" charset="0"/>
              </a:rPr>
              <a:t># </a:t>
            </a:r>
            <a:r>
              <a:rPr lang="x-none" sz="2000" dirty="0" err="1">
                <a:solidFill>
                  <a:srgbClr val="008000"/>
                </a:solidFill>
                <a:latin typeface="Consolas" panose="020B0609020204030204" pitchFamily="49" charset="0"/>
              </a:rPr>
              <a:t>measure</a:t>
            </a:r>
            <a:r>
              <a:rPr lang="x-none" sz="2000" dirty="0">
                <a:solidFill>
                  <a:srgbClr val="008000"/>
                </a:solidFill>
                <a:latin typeface="Consolas" panose="020B0609020204030204" pitchFamily="49" charset="0"/>
              </a:rPr>
              <a:t> delta time </a:t>
            </a:r>
            <a:r>
              <a:rPr lang="x-none" sz="2000" dirty="0" err="1">
                <a:solidFill>
                  <a:srgbClr val="008000"/>
                </a:solidFill>
                <a:latin typeface="Consolas" panose="020B0609020204030204" pitchFamily="49" charset="0"/>
              </a:rPr>
              <a:t>of</a:t>
            </a:r>
            <a:r>
              <a:rPr lang="x-none" sz="2000" dirty="0">
                <a:solidFill>
                  <a:srgbClr val="008000"/>
                </a:solidFill>
                <a:latin typeface="Consolas" panose="020B0609020204030204" pitchFamily="49" charset="0"/>
              </a:rPr>
              <a:t> a single </a:t>
            </a:r>
            <a:r>
              <a:rPr lang="x-none" sz="2000" dirty="0" err="1">
                <a:solidFill>
                  <a:srgbClr val="008000"/>
                </a:solidFill>
                <a:latin typeface="Consolas" panose="020B0609020204030204" pitchFamily="49" charset="0"/>
              </a:rPr>
              <a:t>gesture</a:t>
            </a:r>
            <a:r>
              <a:rPr lang="x-none" sz="20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x-none" sz="2000" dirty="0" err="1">
                <a:solidFill>
                  <a:srgbClr val="008000"/>
                </a:solidFill>
                <a:latin typeface="Consolas" panose="020B0609020204030204" pitchFamily="49" charset="0"/>
              </a:rPr>
              <a:t>cycle</a:t>
            </a:r>
            <a:r>
              <a:rPr lang="x-none" sz="20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x-none" sz="2000" dirty="0" err="1">
                <a:solidFill>
                  <a:srgbClr val="008000"/>
                </a:solidFill>
                <a:latin typeface="Consolas" panose="020B0609020204030204" pitchFamily="49" charset="0"/>
              </a:rPr>
              <a:t>for</a:t>
            </a:r>
            <a:r>
              <a:rPr lang="x-none" sz="20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x-none" sz="2000" dirty="0" err="1">
                <a:solidFill>
                  <a:srgbClr val="008000"/>
                </a:solidFill>
                <a:latin typeface="Consolas" panose="020B0609020204030204" pitchFamily="49" charset="0"/>
              </a:rPr>
              <a:t>timeout</a:t>
            </a:r>
            <a:endParaRPr lang="x-none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x-non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timeI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 = </a:t>
            </a:r>
            <a:r>
              <a:rPr lang="x-non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time.time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x-none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while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x-non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time.time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()-</a:t>
            </a:r>
            <a:r>
              <a:rPr lang="x-non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timeI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 &lt; </a:t>
            </a:r>
            <a:r>
              <a:rPr lang="x-non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timeout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endParaRPr lang="x-none" sz="2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F6A959-0491-49F6-B227-2C40CC3058A7}"/>
              </a:ext>
            </a:extLst>
          </p:cNvPr>
          <p:cNvSpPr txBox="1"/>
          <p:nvPr/>
        </p:nvSpPr>
        <p:spPr>
          <a:xfrm>
            <a:off x="2389894" y="-970619"/>
            <a:ext cx="2906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Python data collector: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B7F72FC-6B18-4F9D-96E0-939AFF4E62F0}"/>
              </a:ext>
            </a:extLst>
          </p:cNvPr>
          <p:cNvSpPr txBox="1"/>
          <p:nvPr/>
        </p:nvSpPr>
        <p:spPr>
          <a:xfrm>
            <a:off x="7232072" y="521832"/>
            <a:ext cx="271901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Python data collector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B7775D1-CBE2-45CF-A7EE-CBA45E9B3A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0607" y="220091"/>
            <a:ext cx="3605231" cy="806649"/>
          </a:xfrm>
        </p:spPr>
        <p:txBody>
          <a:bodyPr>
            <a:normAutofit fontScale="90000"/>
          </a:bodyPr>
          <a:lstStyle/>
          <a:p>
            <a:pPr algn="r"/>
            <a:r>
              <a:rPr lang="en-US" dirty="0"/>
              <a:t>code</a:t>
            </a:r>
          </a:p>
        </p:txBody>
      </p:sp>
    </p:spTree>
    <p:extLst>
      <p:ext uri="{BB962C8B-B14F-4D97-AF65-F5344CB8AC3E}">
        <p14:creationId xmlns:p14="http://schemas.microsoft.com/office/powerpoint/2010/main" val="35135130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07B690-D3DC-47D1-98AF-103547681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28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C59D2A-B003-4D6D-829B-073535725C40}"/>
              </a:ext>
            </a:extLst>
          </p:cNvPr>
          <p:cNvSpPr/>
          <p:nvPr/>
        </p:nvSpPr>
        <p:spPr>
          <a:xfrm>
            <a:off x="240792" y="305068"/>
            <a:ext cx="10483105" cy="6247864"/>
          </a:xfrm>
          <a:prstGeom prst="rect">
            <a:avLst/>
          </a:prstGeom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x-none" sz="2000" dirty="0">
                <a:solidFill>
                  <a:srgbClr val="0000FF"/>
                </a:solidFill>
                <a:latin typeface="Consolas" panose="020B0609020204030204" pitchFamily="49" charset="0"/>
              </a:rPr>
              <a:t>try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</a:t>
            </a:r>
            <a:r>
              <a:rPr lang="x-non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reading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 = </a:t>
            </a:r>
            <a:r>
              <a:rPr lang="x-non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ser.readline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() </a:t>
            </a:r>
            <a:r>
              <a:rPr lang="x-none" sz="2000" dirty="0">
                <a:solidFill>
                  <a:srgbClr val="008000"/>
                </a:solidFill>
                <a:latin typeface="Consolas" panose="020B0609020204030204" pitchFamily="49" charset="0"/>
              </a:rPr>
              <a:t># </a:t>
            </a:r>
            <a:r>
              <a:rPr lang="x-none" sz="2000" dirty="0" err="1">
                <a:solidFill>
                  <a:srgbClr val="008000"/>
                </a:solidFill>
                <a:latin typeface="Consolas" panose="020B0609020204030204" pitchFamily="49" charset="0"/>
              </a:rPr>
              <a:t>Read</a:t>
            </a:r>
            <a:r>
              <a:rPr lang="x-none" sz="2000" dirty="0">
                <a:solidFill>
                  <a:srgbClr val="008000"/>
                </a:solidFill>
                <a:latin typeface="Consolas" panose="020B0609020204030204" pitchFamily="49" charset="0"/>
              </a:rPr>
              <a:t> sensor </a:t>
            </a:r>
            <a:r>
              <a:rPr lang="x-none" sz="2000" dirty="0" err="1">
                <a:solidFill>
                  <a:srgbClr val="008000"/>
                </a:solidFill>
                <a:latin typeface="Consolas" panose="020B0609020204030204" pitchFamily="49" charset="0"/>
              </a:rPr>
              <a:t>values</a:t>
            </a:r>
            <a:r>
              <a:rPr lang="x-none" sz="20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x-none" sz="2000" dirty="0" err="1">
                <a:solidFill>
                  <a:srgbClr val="008000"/>
                </a:solidFill>
                <a:latin typeface="Consolas" panose="020B0609020204030204" pitchFamily="49" charset="0"/>
              </a:rPr>
              <a:t>from</a:t>
            </a:r>
            <a:r>
              <a:rPr lang="x-none" sz="2000" dirty="0">
                <a:solidFill>
                  <a:srgbClr val="008000"/>
                </a:solidFill>
                <a:latin typeface="Consolas" panose="020B0609020204030204" pitchFamily="49" charset="0"/>
              </a:rPr>
              <a:t> Arduino</a:t>
            </a:r>
            <a:endParaRPr lang="x-none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</a:t>
            </a:r>
            <a:r>
              <a:rPr lang="x-none" sz="2000" dirty="0">
                <a:solidFill>
                  <a:srgbClr val="008000"/>
                </a:solidFill>
                <a:latin typeface="Consolas" panose="020B0609020204030204" pitchFamily="49" charset="0"/>
              </a:rPr>
              <a:t># </a:t>
            </a:r>
            <a:r>
              <a:rPr lang="x-none" sz="2000" dirty="0" err="1">
                <a:solidFill>
                  <a:srgbClr val="008000"/>
                </a:solidFill>
                <a:latin typeface="Consolas" panose="020B0609020204030204" pitchFamily="49" charset="0"/>
              </a:rPr>
              <a:t>Record</a:t>
            </a:r>
            <a:r>
              <a:rPr lang="x-none" sz="2000" dirty="0">
                <a:solidFill>
                  <a:srgbClr val="008000"/>
                </a:solidFill>
                <a:latin typeface="Consolas" panose="020B0609020204030204" pitchFamily="49" charset="0"/>
              </a:rPr>
              <a:t> delta Time, Unix time, </a:t>
            </a:r>
            <a:r>
              <a:rPr lang="x-none" sz="2000" dirty="0" err="1">
                <a:solidFill>
                  <a:srgbClr val="008000"/>
                </a:solidFill>
                <a:latin typeface="Consolas" panose="020B0609020204030204" pitchFamily="49" charset="0"/>
              </a:rPr>
              <a:t>ldr</a:t>
            </a:r>
            <a:r>
              <a:rPr lang="x-none" sz="20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x-none" sz="2000" dirty="0" err="1">
                <a:solidFill>
                  <a:srgbClr val="008000"/>
                </a:solidFill>
                <a:latin typeface="Consolas" panose="020B0609020204030204" pitchFamily="49" charset="0"/>
              </a:rPr>
              <a:t>readings</a:t>
            </a:r>
            <a:r>
              <a:rPr lang="x-none" sz="2000" dirty="0">
                <a:solidFill>
                  <a:srgbClr val="008000"/>
                </a:solidFill>
                <a:latin typeface="Consolas" panose="020B0609020204030204" pitchFamily="49" charset="0"/>
              </a:rPr>
              <a:t>, and </a:t>
            </a:r>
            <a:r>
              <a:rPr lang="x-none" sz="2000" dirty="0" err="1">
                <a:solidFill>
                  <a:srgbClr val="008000"/>
                </a:solidFill>
                <a:latin typeface="Consolas" panose="020B0609020204030204" pitchFamily="49" charset="0"/>
              </a:rPr>
              <a:t>label</a:t>
            </a:r>
            <a:r>
              <a:rPr lang="x-none" sz="20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x-none" sz="2000" dirty="0" err="1">
                <a:solidFill>
                  <a:srgbClr val="008000"/>
                </a:solidFill>
                <a:latin typeface="Consolas" panose="020B0609020204030204" pitchFamily="49" charset="0"/>
              </a:rPr>
              <a:t>to</a:t>
            </a:r>
            <a:r>
              <a:rPr lang="x-none" sz="2000" dirty="0">
                <a:solidFill>
                  <a:srgbClr val="008000"/>
                </a:solidFill>
                <a:latin typeface="Consolas" panose="020B0609020204030204" pitchFamily="49" charset="0"/>
              </a:rPr>
              <a:t> a file</a:t>
            </a:r>
            <a:endParaRPr lang="x-none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data = [</a:t>
            </a:r>
            <a:r>
              <a:rPr lang="x-none" sz="2000" dirty="0">
                <a:solidFill>
                  <a:srgbClr val="09885A"/>
                </a:solidFill>
                <a:latin typeface="Consolas" panose="020B0609020204030204" pitchFamily="49" charset="0"/>
              </a:rPr>
              <a:t>0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x-none" sz="2000" dirty="0">
                <a:solidFill>
                  <a:srgbClr val="09885A"/>
                </a:solidFill>
                <a:latin typeface="Consolas" panose="020B0609020204030204" pitchFamily="49" charset="0"/>
              </a:rPr>
              <a:t>0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x-none" sz="2000" dirty="0">
                <a:solidFill>
                  <a:srgbClr val="09885A"/>
                </a:solidFill>
                <a:latin typeface="Consolas" panose="020B0609020204030204" pitchFamily="49" charset="0"/>
              </a:rPr>
              <a:t>0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x-none" sz="2000" dirty="0">
                <a:solidFill>
                  <a:srgbClr val="09885A"/>
                </a:solidFill>
                <a:latin typeface="Consolas" panose="020B0609020204030204" pitchFamily="49" charset="0"/>
              </a:rPr>
              <a:t>0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x-none" sz="2000" dirty="0">
                <a:solidFill>
                  <a:srgbClr val="09885A"/>
                </a:solidFill>
                <a:latin typeface="Consolas" panose="020B0609020204030204" pitchFamily="49" charset="0"/>
              </a:rPr>
              <a:t>0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x-none" sz="2000" dirty="0">
                <a:solidFill>
                  <a:srgbClr val="09885A"/>
                </a:solidFill>
                <a:latin typeface="Consolas" panose="020B0609020204030204" pitchFamily="49" charset="0"/>
              </a:rPr>
              <a:t>0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x-none" sz="2000" dirty="0">
                <a:solidFill>
                  <a:srgbClr val="09885A"/>
                </a:solidFill>
                <a:latin typeface="Consolas" panose="020B0609020204030204" pitchFamily="49" charset="0"/>
              </a:rPr>
              <a:t>0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x-none" sz="2000" dirty="0">
                <a:solidFill>
                  <a:srgbClr val="A31515"/>
                </a:solidFill>
                <a:latin typeface="Consolas" panose="020B0609020204030204" pitchFamily="49" charset="0"/>
              </a:rPr>
              <a:t>""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data[</a:t>
            </a:r>
            <a:r>
              <a:rPr lang="x-none" sz="2000" dirty="0">
                <a:solidFill>
                  <a:srgbClr val="09885A"/>
                </a:solidFill>
                <a:latin typeface="Consolas" panose="020B0609020204030204" pitchFamily="49" charset="0"/>
              </a:rPr>
              <a:t>0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] = </a:t>
            </a:r>
            <a:r>
              <a:rPr lang="x-non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time.time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()-</a:t>
            </a:r>
            <a:r>
              <a:rPr lang="x-non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timeIA</a:t>
            </a:r>
            <a:endParaRPr lang="x-none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data[</a:t>
            </a:r>
            <a:r>
              <a:rPr lang="x-none" sz="2000" dirty="0">
                <a:solidFill>
                  <a:srgbClr val="09885A"/>
                </a:solidFill>
                <a:latin typeface="Consolas" panose="020B0609020204030204" pitchFamily="49" charset="0"/>
              </a:rPr>
              <a:t>1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] = </a:t>
            </a:r>
            <a:r>
              <a:rPr lang="x-non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time.time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data[</a:t>
            </a:r>
            <a:r>
              <a:rPr lang="x-none" sz="2000" dirty="0">
                <a:solidFill>
                  <a:srgbClr val="09885A"/>
                </a:solidFill>
                <a:latin typeface="Consolas" panose="020B0609020204030204" pitchFamily="49" charset="0"/>
              </a:rPr>
              <a:t>2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] = </a:t>
            </a:r>
            <a:r>
              <a:rPr lang="x-non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int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x-non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reading.split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x-none" sz="2000" dirty="0">
                <a:solidFill>
                  <a:srgbClr val="A31515"/>
                </a:solidFill>
                <a:latin typeface="Consolas" panose="020B0609020204030204" pitchFamily="49" charset="0"/>
              </a:rPr>
              <a:t>'\n'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)[</a:t>
            </a:r>
            <a:r>
              <a:rPr lang="x-none" sz="2000" dirty="0">
                <a:solidFill>
                  <a:srgbClr val="09885A"/>
                </a:solidFill>
                <a:latin typeface="Consolas" panose="020B0609020204030204" pitchFamily="49" charset="0"/>
              </a:rPr>
              <a:t>0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].</a:t>
            </a:r>
            <a:r>
              <a:rPr lang="x-non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split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x-none" sz="2000" dirty="0">
                <a:solidFill>
                  <a:srgbClr val="A31515"/>
                </a:solidFill>
                <a:latin typeface="Consolas" panose="020B0609020204030204" pitchFamily="49" charset="0"/>
              </a:rPr>
              <a:t>","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)[</a:t>
            </a:r>
            <a:r>
              <a:rPr lang="x-none" sz="2000" dirty="0">
                <a:solidFill>
                  <a:srgbClr val="09885A"/>
                </a:solidFill>
                <a:latin typeface="Consolas" panose="020B0609020204030204" pitchFamily="49" charset="0"/>
              </a:rPr>
              <a:t>0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])</a:t>
            </a:r>
          </a:p>
          <a:p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data[</a:t>
            </a:r>
            <a:r>
              <a:rPr lang="x-none" sz="2000" dirty="0">
                <a:solidFill>
                  <a:srgbClr val="09885A"/>
                </a:solidFill>
                <a:latin typeface="Consolas" panose="020B0609020204030204" pitchFamily="49" charset="0"/>
              </a:rPr>
              <a:t>3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] = </a:t>
            </a:r>
            <a:r>
              <a:rPr lang="x-non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int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x-non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reading.split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x-none" sz="2000" dirty="0">
                <a:solidFill>
                  <a:srgbClr val="A31515"/>
                </a:solidFill>
                <a:latin typeface="Consolas" panose="020B0609020204030204" pitchFamily="49" charset="0"/>
              </a:rPr>
              <a:t>'\n'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)[</a:t>
            </a:r>
            <a:r>
              <a:rPr lang="x-none" sz="2000" dirty="0">
                <a:solidFill>
                  <a:srgbClr val="09885A"/>
                </a:solidFill>
                <a:latin typeface="Consolas" panose="020B0609020204030204" pitchFamily="49" charset="0"/>
              </a:rPr>
              <a:t>0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].</a:t>
            </a:r>
            <a:r>
              <a:rPr lang="x-non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split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x-none" sz="2000" dirty="0">
                <a:solidFill>
                  <a:srgbClr val="A31515"/>
                </a:solidFill>
                <a:latin typeface="Consolas" panose="020B0609020204030204" pitchFamily="49" charset="0"/>
              </a:rPr>
              <a:t>","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)[</a:t>
            </a:r>
            <a:r>
              <a:rPr lang="x-none" sz="2000" dirty="0">
                <a:solidFill>
                  <a:srgbClr val="09885A"/>
                </a:solidFill>
                <a:latin typeface="Consolas" panose="020B0609020204030204" pitchFamily="49" charset="0"/>
              </a:rPr>
              <a:t>1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])</a:t>
            </a:r>
          </a:p>
          <a:p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data[</a:t>
            </a:r>
            <a:r>
              <a:rPr lang="x-none" sz="2000" dirty="0">
                <a:solidFill>
                  <a:srgbClr val="09885A"/>
                </a:solidFill>
                <a:latin typeface="Consolas" panose="020B0609020204030204" pitchFamily="49" charset="0"/>
              </a:rPr>
              <a:t>4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] = </a:t>
            </a:r>
            <a:r>
              <a:rPr lang="x-non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int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x-non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reading.split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x-none" sz="2000" dirty="0">
                <a:solidFill>
                  <a:srgbClr val="A31515"/>
                </a:solidFill>
                <a:latin typeface="Consolas" panose="020B0609020204030204" pitchFamily="49" charset="0"/>
              </a:rPr>
              <a:t>'\n'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)[</a:t>
            </a:r>
            <a:r>
              <a:rPr lang="x-none" sz="2000" dirty="0">
                <a:solidFill>
                  <a:srgbClr val="09885A"/>
                </a:solidFill>
                <a:latin typeface="Consolas" panose="020B0609020204030204" pitchFamily="49" charset="0"/>
              </a:rPr>
              <a:t>0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].</a:t>
            </a:r>
            <a:r>
              <a:rPr lang="x-non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split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x-none" sz="2000" dirty="0">
                <a:solidFill>
                  <a:srgbClr val="A31515"/>
                </a:solidFill>
                <a:latin typeface="Consolas" panose="020B0609020204030204" pitchFamily="49" charset="0"/>
              </a:rPr>
              <a:t>","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)[</a:t>
            </a:r>
            <a:r>
              <a:rPr lang="x-none" sz="2000" dirty="0">
                <a:solidFill>
                  <a:srgbClr val="09885A"/>
                </a:solidFill>
                <a:latin typeface="Consolas" panose="020B0609020204030204" pitchFamily="49" charset="0"/>
              </a:rPr>
              <a:t>2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])</a:t>
            </a:r>
          </a:p>
          <a:p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data[</a:t>
            </a:r>
            <a:r>
              <a:rPr lang="x-none" sz="2000" dirty="0">
                <a:solidFill>
                  <a:srgbClr val="09885A"/>
                </a:solidFill>
                <a:latin typeface="Consolas" panose="020B0609020204030204" pitchFamily="49" charset="0"/>
              </a:rPr>
              <a:t>5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] = </a:t>
            </a:r>
            <a:r>
              <a:rPr lang="x-non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int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x-non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reading.split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x-none" sz="2000" dirty="0">
                <a:solidFill>
                  <a:srgbClr val="A31515"/>
                </a:solidFill>
                <a:latin typeface="Consolas" panose="020B0609020204030204" pitchFamily="49" charset="0"/>
              </a:rPr>
              <a:t>'\n'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)[</a:t>
            </a:r>
            <a:r>
              <a:rPr lang="x-none" sz="2000" dirty="0">
                <a:solidFill>
                  <a:srgbClr val="09885A"/>
                </a:solidFill>
                <a:latin typeface="Consolas" panose="020B0609020204030204" pitchFamily="49" charset="0"/>
              </a:rPr>
              <a:t>0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].</a:t>
            </a:r>
            <a:r>
              <a:rPr lang="x-non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split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x-none" sz="2000" dirty="0">
                <a:solidFill>
                  <a:srgbClr val="A31515"/>
                </a:solidFill>
                <a:latin typeface="Consolas" panose="020B0609020204030204" pitchFamily="49" charset="0"/>
              </a:rPr>
              <a:t>","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)[</a:t>
            </a:r>
            <a:r>
              <a:rPr lang="x-none" sz="2000" dirty="0">
                <a:solidFill>
                  <a:srgbClr val="09885A"/>
                </a:solidFill>
                <a:latin typeface="Consolas" panose="020B0609020204030204" pitchFamily="49" charset="0"/>
              </a:rPr>
              <a:t>3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])</a:t>
            </a:r>
          </a:p>
          <a:p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data[</a:t>
            </a:r>
            <a:r>
              <a:rPr lang="x-none" sz="2000" dirty="0">
                <a:solidFill>
                  <a:srgbClr val="09885A"/>
                </a:solidFill>
                <a:latin typeface="Consolas" panose="020B0609020204030204" pitchFamily="49" charset="0"/>
              </a:rPr>
              <a:t>6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] = </a:t>
            </a:r>
            <a:r>
              <a:rPr lang="x-non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int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x-non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reading.split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x-none" sz="2000" dirty="0">
                <a:solidFill>
                  <a:srgbClr val="A31515"/>
                </a:solidFill>
                <a:latin typeface="Consolas" panose="020B0609020204030204" pitchFamily="49" charset="0"/>
              </a:rPr>
              <a:t>'\n'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)[</a:t>
            </a:r>
            <a:r>
              <a:rPr lang="x-none" sz="2000" dirty="0">
                <a:solidFill>
                  <a:srgbClr val="09885A"/>
                </a:solidFill>
                <a:latin typeface="Consolas" panose="020B0609020204030204" pitchFamily="49" charset="0"/>
              </a:rPr>
              <a:t>0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].</a:t>
            </a:r>
            <a:r>
              <a:rPr lang="x-non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split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x-none" sz="2000" dirty="0">
                <a:solidFill>
                  <a:srgbClr val="A31515"/>
                </a:solidFill>
                <a:latin typeface="Consolas" panose="020B0609020204030204" pitchFamily="49" charset="0"/>
              </a:rPr>
              <a:t>","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)[</a:t>
            </a:r>
            <a:r>
              <a:rPr lang="x-none" sz="2000" dirty="0">
                <a:solidFill>
                  <a:srgbClr val="09885A"/>
                </a:solidFill>
                <a:latin typeface="Consolas" panose="020B0609020204030204" pitchFamily="49" charset="0"/>
              </a:rPr>
              <a:t>4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])</a:t>
            </a:r>
          </a:p>
          <a:p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data[</a:t>
            </a:r>
            <a:r>
              <a:rPr lang="x-none" sz="2000" dirty="0">
                <a:solidFill>
                  <a:srgbClr val="09885A"/>
                </a:solidFill>
                <a:latin typeface="Consolas" panose="020B0609020204030204" pitchFamily="49" charset="0"/>
              </a:rPr>
              <a:t>7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] = </a:t>
            </a:r>
            <a:r>
              <a:rPr lang="x-non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label</a:t>
            </a:r>
            <a:endParaRPr lang="x-none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</a:t>
            </a:r>
            <a:r>
              <a:rPr lang="x-none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 i </a:t>
            </a:r>
            <a:r>
              <a:rPr lang="x-none" sz="2000" dirty="0">
                <a:solidFill>
                  <a:srgbClr val="0000FF"/>
                </a:solidFill>
                <a:latin typeface="Consolas" panose="020B0609020204030204" pitchFamily="49" charset="0"/>
              </a:rPr>
              <a:t>in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 data:</a:t>
            </a:r>
          </a:p>
          <a:p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    </a:t>
            </a:r>
            <a:r>
              <a:rPr lang="x-non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print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x-non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str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(i)+</a:t>
            </a:r>
            <a:r>
              <a:rPr lang="x-none" sz="2000" dirty="0">
                <a:solidFill>
                  <a:srgbClr val="A31515"/>
                </a:solidFill>
                <a:latin typeface="Consolas" panose="020B0609020204030204" pitchFamily="49" charset="0"/>
              </a:rPr>
              <a:t>","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    </a:t>
            </a:r>
            <a:r>
              <a:rPr lang="x-non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f.write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x-non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str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(i)+</a:t>
            </a:r>
            <a:r>
              <a:rPr lang="x-none" sz="2000" dirty="0">
                <a:solidFill>
                  <a:srgbClr val="A31515"/>
                </a:solidFill>
                <a:latin typeface="Consolas" panose="020B0609020204030204" pitchFamily="49" charset="0"/>
              </a:rPr>
              <a:t>","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</a:t>
            </a:r>
            <a:r>
              <a:rPr lang="x-non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print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x-none" sz="2000" dirty="0">
                <a:solidFill>
                  <a:srgbClr val="A31515"/>
                </a:solidFill>
                <a:latin typeface="Consolas" panose="020B0609020204030204" pitchFamily="49" charset="0"/>
              </a:rPr>
              <a:t>""</a:t>
            </a:r>
            <a:endParaRPr lang="x-none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</a:t>
            </a:r>
            <a:r>
              <a:rPr lang="x-non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f.write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x-none" sz="2000" dirty="0">
                <a:solidFill>
                  <a:srgbClr val="A31515"/>
                </a:solidFill>
                <a:latin typeface="Consolas" panose="020B0609020204030204" pitchFamily="49" charset="0"/>
              </a:rPr>
              <a:t>"\n"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x-none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except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</a:t>
            </a:r>
            <a:r>
              <a:rPr lang="x-none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pass</a:t>
            </a:r>
            <a:endParaRPr lang="x-none" sz="2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F6A959-0491-49F6-B227-2C40CC3058A7}"/>
              </a:ext>
            </a:extLst>
          </p:cNvPr>
          <p:cNvSpPr txBox="1"/>
          <p:nvPr/>
        </p:nvSpPr>
        <p:spPr>
          <a:xfrm>
            <a:off x="7764087" y="5662937"/>
            <a:ext cx="271901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Python data collector cont.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6AFF33D-8E9C-40DF-B6A8-5B176563AD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0607" y="220091"/>
            <a:ext cx="3605231" cy="806649"/>
          </a:xfrm>
        </p:spPr>
        <p:txBody>
          <a:bodyPr>
            <a:normAutofit fontScale="90000"/>
          </a:bodyPr>
          <a:lstStyle/>
          <a:p>
            <a:pPr algn="r"/>
            <a:r>
              <a:rPr lang="en-US" dirty="0"/>
              <a:t>code</a:t>
            </a:r>
          </a:p>
        </p:txBody>
      </p:sp>
    </p:spTree>
    <p:extLst>
      <p:ext uri="{BB962C8B-B14F-4D97-AF65-F5344CB8AC3E}">
        <p14:creationId xmlns:p14="http://schemas.microsoft.com/office/powerpoint/2010/main" val="2128708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C7E038-4923-4576-BD74-5FA7B03D04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0792" y="370748"/>
            <a:ext cx="9834233" cy="590203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x-non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gestures</a:t>
            </a:r>
            <a:r>
              <a:rPr lang="x-none" sz="1800" dirty="0">
                <a:solidFill>
                  <a:srgbClr val="000000"/>
                </a:solidFill>
                <a:latin typeface="Consolas" panose="020B0609020204030204" pitchFamily="49" charset="0"/>
              </a:rPr>
              <a:t> = [</a:t>
            </a:r>
            <a:r>
              <a:rPr lang="x-none" sz="18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x-none" sz="1800" dirty="0" err="1">
                <a:solidFill>
                  <a:srgbClr val="A31515"/>
                </a:solidFill>
                <a:latin typeface="Consolas" panose="020B0609020204030204" pitchFamily="49" charset="0"/>
              </a:rPr>
              <a:t>extend</a:t>
            </a:r>
            <a:r>
              <a:rPr lang="x-none" sz="18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x-none" sz="18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x-none" sz="18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x-none" sz="1800" dirty="0" err="1">
                <a:solidFill>
                  <a:srgbClr val="A31515"/>
                </a:solidFill>
                <a:latin typeface="Consolas" panose="020B0609020204030204" pitchFamily="49" charset="0"/>
              </a:rPr>
              <a:t>fist</a:t>
            </a:r>
            <a:r>
              <a:rPr lang="x-none" sz="18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x-none" sz="18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x-none" sz="18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x-none" sz="1800" dirty="0" err="1">
                <a:solidFill>
                  <a:srgbClr val="A31515"/>
                </a:solidFill>
                <a:latin typeface="Consolas" panose="020B0609020204030204" pitchFamily="49" charset="0"/>
              </a:rPr>
              <a:t>one</a:t>
            </a:r>
            <a:r>
              <a:rPr lang="x-none" sz="18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x-none" sz="1800" dirty="0">
                <a:solidFill>
                  <a:srgbClr val="000000"/>
                </a:solidFill>
                <a:latin typeface="Consolas" panose="020B0609020204030204" pitchFamily="49" charset="0"/>
              </a:rPr>
              <a:t>]*</a:t>
            </a:r>
            <a:r>
              <a:rPr lang="x-none" sz="1800" dirty="0">
                <a:solidFill>
                  <a:srgbClr val="09885A"/>
                </a:solidFill>
                <a:latin typeface="Consolas" panose="020B0609020204030204" pitchFamily="49" charset="0"/>
              </a:rPr>
              <a:t>2</a:t>
            </a:r>
            <a:r>
              <a:rPr lang="x-none" sz="18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x-none" sz="1800" dirty="0">
                <a:solidFill>
                  <a:srgbClr val="008000"/>
                </a:solidFill>
                <a:latin typeface="Consolas" panose="020B0609020204030204" pitchFamily="49" charset="0"/>
              </a:rPr>
              <a:t># declare </a:t>
            </a:r>
            <a:r>
              <a:rPr lang="x-none" sz="1800" dirty="0" err="1">
                <a:solidFill>
                  <a:srgbClr val="008000"/>
                </a:solidFill>
                <a:latin typeface="Consolas" panose="020B0609020204030204" pitchFamily="49" charset="0"/>
              </a:rPr>
              <a:t>labels</a:t>
            </a:r>
            <a:r>
              <a:rPr lang="x-none" sz="18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x-none" sz="1800" dirty="0" err="1">
                <a:solidFill>
                  <a:srgbClr val="008000"/>
                </a:solidFill>
                <a:latin typeface="Consolas" panose="020B0609020204030204" pitchFamily="49" charset="0"/>
              </a:rPr>
              <a:t>of</a:t>
            </a:r>
            <a:r>
              <a:rPr lang="x-none" sz="18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x-none" sz="1800" dirty="0" err="1">
                <a:solidFill>
                  <a:srgbClr val="008000"/>
                </a:solidFill>
                <a:latin typeface="Consolas" panose="020B0609020204030204" pitchFamily="49" charset="0"/>
              </a:rPr>
              <a:t>which</a:t>
            </a:r>
            <a:r>
              <a:rPr lang="x-none" sz="18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x-none" sz="1800" dirty="0" err="1">
                <a:solidFill>
                  <a:srgbClr val="008000"/>
                </a:solidFill>
                <a:latin typeface="Consolas" panose="020B0609020204030204" pitchFamily="49" charset="0"/>
              </a:rPr>
              <a:t>gestrues</a:t>
            </a:r>
            <a:r>
              <a:rPr lang="x-none" sz="1800" dirty="0">
                <a:solidFill>
                  <a:srgbClr val="008000"/>
                </a:solidFill>
                <a:latin typeface="Consolas" panose="020B0609020204030204" pitchFamily="49" charset="0"/>
              </a:rPr>
              <a:t> are </a:t>
            </a:r>
            <a:r>
              <a:rPr lang="x-none" sz="1800" dirty="0" err="1">
                <a:solidFill>
                  <a:srgbClr val="008000"/>
                </a:solidFill>
                <a:latin typeface="Consolas" panose="020B0609020204030204" pitchFamily="49" charset="0"/>
              </a:rPr>
              <a:t>being</a:t>
            </a:r>
            <a:r>
              <a:rPr lang="x-none" sz="18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x-none" sz="1800" dirty="0" err="1">
                <a:solidFill>
                  <a:srgbClr val="008000"/>
                </a:solidFill>
                <a:latin typeface="Consolas" panose="020B0609020204030204" pitchFamily="49" charset="0"/>
              </a:rPr>
              <a:t>tested</a:t>
            </a:r>
            <a:endParaRPr lang="x-none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br>
              <a:rPr lang="x-none" sz="18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x-non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print</a:t>
            </a:r>
            <a:r>
              <a:rPr lang="x-none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x-none" sz="1800" dirty="0">
                <a:solidFill>
                  <a:srgbClr val="A31515"/>
                </a:solidFill>
                <a:latin typeface="Consolas" panose="020B0609020204030204" pitchFamily="49" charset="0"/>
              </a:rPr>
              <a:t>"delta Time, Unix Time, pr1, pr2, pr3, pr4, pr5, </a:t>
            </a:r>
            <a:r>
              <a:rPr lang="x-none" sz="1800" dirty="0" err="1">
                <a:solidFill>
                  <a:srgbClr val="A31515"/>
                </a:solidFill>
                <a:latin typeface="Consolas" panose="020B0609020204030204" pitchFamily="49" charset="0"/>
              </a:rPr>
              <a:t>label</a:t>
            </a:r>
            <a:r>
              <a:rPr lang="x-none" sz="18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x-none" sz="1800" dirty="0">
                <a:solidFill>
                  <a:srgbClr val="000000"/>
                </a:solidFill>
                <a:latin typeface="Consolas" panose="020B0609020204030204" pitchFamily="49" charset="0"/>
              </a:rPr>
              <a:t>) </a:t>
            </a:r>
            <a:r>
              <a:rPr lang="x-none" sz="1800" dirty="0">
                <a:solidFill>
                  <a:srgbClr val="008000"/>
                </a:solidFill>
                <a:latin typeface="Consolas" panose="020B0609020204030204" pitchFamily="49" charset="0"/>
              </a:rPr>
              <a:t># file </a:t>
            </a:r>
            <a:r>
              <a:rPr lang="x-none" sz="1800" dirty="0" err="1">
                <a:solidFill>
                  <a:srgbClr val="008000"/>
                </a:solidFill>
                <a:latin typeface="Consolas" panose="020B0609020204030204" pitchFamily="49" charset="0"/>
              </a:rPr>
              <a:t>headers</a:t>
            </a:r>
            <a:endParaRPr lang="x-none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x-non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f.write</a:t>
            </a:r>
            <a:r>
              <a:rPr lang="x-none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x-none" sz="1800" dirty="0">
                <a:solidFill>
                  <a:srgbClr val="A31515"/>
                </a:solidFill>
                <a:latin typeface="Consolas" panose="020B0609020204030204" pitchFamily="49" charset="0"/>
              </a:rPr>
              <a:t>"delta Time, Unix Time, pr1, pr2, pr3, pr4, pr5, </a:t>
            </a:r>
            <a:r>
              <a:rPr lang="x-none" sz="1800" dirty="0" err="1">
                <a:solidFill>
                  <a:srgbClr val="A31515"/>
                </a:solidFill>
                <a:latin typeface="Consolas" panose="020B0609020204030204" pitchFamily="49" charset="0"/>
              </a:rPr>
              <a:t>label</a:t>
            </a:r>
            <a:r>
              <a:rPr lang="x-none" sz="1800" dirty="0">
                <a:solidFill>
                  <a:srgbClr val="A31515"/>
                </a:solidFill>
                <a:latin typeface="Consolas" panose="020B0609020204030204" pitchFamily="49" charset="0"/>
              </a:rPr>
              <a:t>\n"</a:t>
            </a:r>
            <a:r>
              <a:rPr lang="x-none" sz="18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br>
              <a:rPr lang="x-none" sz="18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x-none" sz="1800" dirty="0">
                <a:solidFill>
                  <a:srgbClr val="008000"/>
                </a:solidFill>
                <a:latin typeface="Consolas" panose="020B0609020204030204" pitchFamily="49" charset="0"/>
              </a:rPr>
              <a:t># </a:t>
            </a:r>
            <a:r>
              <a:rPr lang="x-none" sz="1800" dirty="0" err="1">
                <a:solidFill>
                  <a:srgbClr val="008000"/>
                </a:solidFill>
                <a:latin typeface="Consolas" panose="020B0609020204030204" pitchFamily="49" charset="0"/>
              </a:rPr>
              <a:t>Collect</a:t>
            </a:r>
            <a:r>
              <a:rPr lang="x-none" sz="1800" dirty="0">
                <a:solidFill>
                  <a:srgbClr val="008000"/>
                </a:solidFill>
                <a:latin typeface="Consolas" panose="020B0609020204030204" pitchFamily="49" charset="0"/>
              </a:rPr>
              <a:t> data </a:t>
            </a:r>
            <a:r>
              <a:rPr lang="x-none" sz="1800" dirty="0" err="1">
                <a:solidFill>
                  <a:srgbClr val="008000"/>
                </a:solidFill>
                <a:latin typeface="Consolas" panose="020B0609020204030204" pitchFamily="49" charset="0"/>
              </a:rPr>
              <a:t>for</a:t>
            </a:r>
            <a:r>
              <a:rPr lang="x-none" sz="18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x-none" sz="1800" dirty="0" err="1">
                <a:solidFill>
                  <a:srgbClr val="008000"/>
                </a:solidFill>
                <a:latin typeface="Consolas" panose="020B0609020204030204" pitchFamily="49" charset="0"/>
              </a:rPr>
              <a:t>each</a:t>
            </a:r>
            <a:r>
              <a:rPr lang="x-none" sz="18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x-none" sz="1800" dirty="0" err="1">
                <a:solidFill>
                  <a:srgbClr val="008000"/>
                </a:solidFill>
                <a:latin typeface="Consolas" panose="020B0609020204030204" pitchFamily="49" charset="0"/>
              </a:rPr>
              <a:t>gesture</a:t>
            </a:r>
            <a:r>
              <a:rPr lang="x-none" sz="18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x-none" sz="1800" dirty="0" err="1">
                <a:solidFill>
                  <a:srgbClr val="008000"/>
                </a:solidFill>
                <a:latin typeface="Consolas" panose="020B0609020204030204" pitchFamily="49" charset="0"/>
              </a:rPr>
              <a:t>cycle</a:t>
            </a:r>
            <a:r>
              <a:rPr lang="x-none" sz="18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x-none" sz="1800" dirty="0" err="1">
                <a:solidFill>
                  <a:srgbClr val="008000"/>
                </a:solidFill>
                <a:latin typeface="Consolas" panose="020B0609020204030204" pitchFamily="49" charset="0"/>
              </a:rPr>
              <a:t>for</a:t>
            </a:r>
            <a:r>
              <a:rPr lang="x-none" sz="1800" dirty="0">
                <a:solidFill>
                  <a:srgbClr val="008000"/>
                </a:solidFill>
                <a:latin typeface="Consolas" panose="020B0609020204030204" pitchFamily="49" charset="0"/>
              </a:rPr>
              <a:t> 5.0s</a:t>
            </a:r>
            <a:endParaRPr lang="x-none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x-non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timeIA</a:t>
            </a:r>
            <a:r>
              <a:rPr lang="x-none" sz="1800" dirty="0">
                <a:solidFill>
                  <a:srgbClr val="000000"/>
                </a:solidFill>
                <a:latin typeface="Consolas" panose="020B0609020204030204" pitchFamily="49" charset="0"/>
              </a:rPr>
              <a:t> = </a:t>
            </a:r>
            <a:r>
              <a:rPr lang="x-non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time.time</a:t>
            </a:r>
            <a:r>
              <a:rPr lang="x-none" sz="18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r>
              <a:rPr lang="x-none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x-none" sz="18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x-non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gesture</a:t>
            </a:r>
            <a:r>
              <a:rPr lang="x-none" sz="18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x-none" sz="1800" dirty="0">
                <a:solidFill>
                  <a:srgbClr val="0000FF"/>
                </a:solidFill>
                <a:latin typeface="Consolas" panose="020B0609020204030204" pitchFamily="49" charset="0"/>
              </a:rPr>
              <a:t>in</a:t>
            </a:r>
            <a:r>
              <a:rPr lang="x-none" sz="18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x-non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gestures</a:t>
            </a:r>
            <a:r>
              <a:rPr lang="x-none" sz="18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</a:p>
          <a:p>
            <a:pPr marL="0" indent="0">
              <a:buNone/>
            </a:pPr>
            <a:r>
              <a:rPr lang="x-none" sz="18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x-non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continueQ</a:t>
            </a:r>
            <a:r>
              <a:rPr lang="x-none" sz="1800" dirty="0">
                <a:solidFill>
                  <a:srgbClr val="000000"/>
                </a:solidFill>
                <a:latin typeface="Consolas" panose="020B0609020204030204" pitchFamily="49" charset="0"/>
              </a:rPr>
              <a:t> = </a:t>
            </a:r>
            <a:r>
              <a:rPr lang="x-non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raw_input</a:t>
            </a:r>
            <a:r>
              <a:rPr lang="x-none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x-none" sz="1800" dirty="0">
                <a:solidFill>
                  <a:srgbClr val="A31515"/>
                </a:solidFill>
                <a:latin typeface="Consolas" panose="020B0609020204030204" pitchFamily="49" charset="0"/>
              </a:rPr>
              <a:t>"Do "</a:t>
            </a:r>
            <a:r>
              <a:rPr lang="x-none" sz="1800" dirty="0">
                <a:solidFill>
                  <a:srgbClr val="000000"/>
                </a:solidFill>
                <a:latin typeface="Consolas" panose="020B0609020204030204" pitchFamily="49" charset="0"/>
              </a:rPr>
              <a:t>+</a:t>
            </a:r>
            <a:r>
              <a:rPr lang="x-non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gesture</a:t>
            </a:r>
            <a:r>
              <a:rPr lang="x-none" sz="1800" dirty="0">
                <a:solidFill>
                  <a:srgbClr val="000000"/>
                </a:solidFill>
                <a:latin typeface="Consolas" panose="020B0609020204030204" pitchFamily="49" charset="0"/>
              </a:rPr>
              <a:t>+</a:t>
            </a:r>
            <a:r>
              <a:rPr lang="x-none" sz="1800" dirty="0">
                <a:solidFill>
                  <a:srgbClr val="A31515"/>
                </a:solidFill>
                <a:latin typeface="Consolas" panose="020B0609020204030204" pitchFamily="49" charset="0"/>
              </a:rPr>
              <a:t>"? [Y/n]: "</a:t>
            </a:r>
            <a:r>
              <a:rPr lang="x-none" sz="18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x-none" sz="18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x-none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x-none" sz="18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x-non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continueQ</a:t>
            </a:r>
            <a:r>
              <a:rPr lang="x-none" sz="1800" dirty="0">
                <a:solidFill>
                  <a:srgbClr val="000000"/>
                </a:solidFill>
                <a:latin typeface="Consolas" panose="020B0609020204030204" pitchFamily="49" charset="0"/>
              </a:rPr>
              <a:t> == </a:t>
            </a:r>
            <a:r>
              <a:rPr lang="x-none" sz="1800" dirty="0">
                <a:solidFill>
                  <a:srgbClr val="A31515"/>
                </a:solidFill>
                <a:latin typeface="Consolas" panose="020B0609020204030204" pitchFamily="49" charset="0"/>
              </a:rPr>
              <a:t>"y"</a:t>
            </a:r>
            <a:r>
              <a:rPr lang="x-none" sz="18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x-none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or</a:t>
            </a:r>
            <a:r>
              <a:rPr lang="x-none" sz="18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x-non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continueQ</a:t>
            </a:r>
            <a:r>
              <a:rPr lang="x-none" sz="1800" dirty="0">
                <a:solidFill>
                  <a:srgbClr val="000000"/>
                </a:solidFill>
                <a:latin typeface="Consolas" panose="020B0609020204030204" pitchFamily="49" charset="0"/>
              </a:rPr>
              <a:t> == </a:t>
            </a:r>
            <a:r>
              <a:rPr lang="x-none" sz="1800" dirty="0">
                <a:solidFill>
                  <a:srgbClr val="A31515"/>
                </a:solidFill>
                <a:latin typeface="Consolas" panose="020B0609020204030204" pitchFamily="49" charset="0"/>
              </a:rPr>
              <a:t>""</a:t>
            </a:r>
            <a:r>
              <a:rPr lang="x-none" sz="18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x-none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or</a:t>
            </a:r>
            <a:r>
              <a:rPr lang="x-none" sz="18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x-non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continueQ</a:t>
            </a:r>
            <a:r>
              <a:rPr lang="x-none" sz="1800" dirty="0">
                <a:solidFill>
                  <a:srgbClr val="000000"/>
                </a:solidFill>
                <a:latin typeface="Consolas" panose="020B0609020204030204" pitchFamily="49" charset="0"/>
              </a:rPr>
              <a:t> == </a:t>
            </a:r>
            <a:r>
              <a:rPr lang="x-none" sz="1800" dirty="0">
                <a:solidFill>
                  <a:srgbClr val="A31515"/>
                </a:solidFill>
                <a:latin typeface="Consolas" panose="020B0609020204030204" pitchFamily="49" charset="0"/>
              </a:rPr>
              <a:t>"Y"</a:t>
            </a:r>
            <a:r>
              <a:rPr lang="x-none" sz="18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</a:p>
          <a:p>
            <a:pPr marL="0" indent="0">
              <a:buNone/>
            </a:pPr>
            <a:r>
              <a:rPr lang="x-none" sz="18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x-non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getData</a:t>
            </a:r>
            <a:r>
              <a:rPr lang="x-none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x-none" sz="1800" dirty="0">
                <a:solidFill>
                  <a:srgbClr val="09885A"/>
                </a:solidFill>
                <a:latin typeface="Consolas" panose="020B0609020204030204" pitchFamily="49" charset="0"/>
              </a:rPr>
              <a:t>5.0</a:t>
            </a:r>
            <a:r>
              <a:rPr lang="x-none" sz="1800" dirty="0">
                <a:solidFill>
                  <a:srgbClr val="000000"/>
                </a:solidFill>
                <a:latin typeface="Consolas" panose="020B0609020204030204" pitchFamily="49" charset="0"/>
              </a:rPr>
              <a:t>, </a:t>
            </a:r>
            <a:r>
              <a:rPr lang="x-non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gesture</a:t>
            </a:r>
            <a:r>
              <a:rPr lang="x-none" sz="18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x-none" sz="18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x-none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elif</a:t>
            </a:r>
            <a:r>
              <a:rPr lang="x-none" sz="18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x-non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continueQ</a:t>
            </a:r>
            <a:r>
              <a:rPr lang="x-none" sz="1800" dirty="0">
                <a:solidFill>
                  <a:srgbClr val="000000"/>
                </a:solidFill>
                <a:latin typeface="Consolas" panose="020B0609020204030204" pitchFamily="49" charset="0"/>
              </a:rPr>
              <a:t> == </a:t>
            </a:r>
            <a:r>
              <a:rPr lang="x-none" sz="1800" dirty="0">
                <a:solidFill>
                  <a:srgbClr val="A31515"/>
                </a:solidFill>
                <a:latin typeface="Consolas" panose="020B0609020204030204" pitchFamily="49" charset="0"/>
              </a:rPr>
              <a:t>"n"</a:t>
            </a:r>
            <a:r>
              <a:rPr lang="x-none" sz="18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x-none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or</a:t>
            </a:r>
            <a:r>
              <a:rPr lang="x-none" sz="18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x-non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continueQ</a:t>
            </a:r>
            <a:r>
              <a:rPr lang="x-none" sz="1800" dirty="0">
                <a:solidFill>
                  <a:srgbClr val="000000"/>
                </a:solidFill>
                <a:latin typeface="Consolas" panose="020B0609020204030204" pitchFamily="49" charset="0"/>
              </a:rPr>
              <a:t> == </a:t>
            </a:r>
            <a:r>
              <a:rPr lang="x-none" sz="1800" dirty="0">
                <a:solidFill>
                  <a:srgbClr val="A31515"/>
                </a:solidFill>
                <a:latin typeface="Consolas" panose="020B0609020204030204" pitchFamily="49" charset="0"/>
              </a:rPr>
              <a:t>"N"</a:t>
            </a:r>
            <a:r>
              <a:rPr lang="x-none" sz="18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</a:p>
          <a:p>
            <a:pPr marL="0" indent="0">
              <a:buNone/>
            </a:pPr>
            <a:r>
              <a:rPr lang="x-none" sz="18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x-non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continueQ</a:t>
            </a:r>
            <a:r>
              <a:rPr lang="x-none" sz="1800" dirty="0">
                <a:solidFill>
                  <a:srgbClr val="000000"/>
                </a:solidFill>
                <a:latin typeface="Consolas" panose="020B0609020204030204" pitchFamily="49" charset="0"/>
              </a:rPr>
              <a:t> = </a:t>
            </a:r>
            <a:r>
              <a:rPr lang="x-none" sz="1800" dirty="0">
                <a:solidFill>
                  <a:srgbClr val="A31515"/>
                </a:solidFill>
                <a:latin typeface="Consolas" panose="020B0609020204030204" pitchFamily="49" charset="0"/>
              </a:rPr>
              <a:t>"n"</a:t>
            </a:r>
            <a:endParaRPr lang="x-none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x-none" sz="18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</a:p>
          <a:p>
            <a:pPr marL="0" indent="0">
              <a:buNone/>
            </a:pPr>
            <a:r>
              <a:rPr lang="x-non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f.close</a:t>
            </a:r>
            <a:r>
              <a:rPr lang="x-none" sz="18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br>
              <a:rPr lang="x-none" sz="18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endParaRPr lang="x-none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sz="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07B690-D3DC-47D1-98AF-103547681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29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F6A959-0491-49F6-B227-2C40CC3058A7}"/>
              </a:ext>
            </a:extLst>
          </p:cNvPr>
          <p:cNvSpPr txBox="1"/>
          <p:nvPr/>
        </p:nvSpPr>
        <p:spPr>
          <a:xfrm>
            <a:off x="2389894" y="-970619"/>
            <a:ext cx="2906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Python data collector: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117B99-276C-4D70-92DD-3832FB058CE9}"/>
              </a:ext>
            </a:extLst>
          </p:cNvPr>
          <p:cNvSpPr txBox="1"/>
          <p:nvPr/>
        </p:nvSpPr>
        <p:spPr>
          <a:xfrm>
            <a:off x="7764087" y="5662937"/>
            <a:ext cx="271901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Python data collector cont.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7FC5E32-A114-4871-9390-2D84190C2D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0607" y="220091"/>
            <a:ext cx="3605231" cy="806649"/>
          </a:xfrm>
        </p:spPr>
        <p:txBody>
          <a:bodyPr>
            <a:normAutofit fontScale="90000"/>
          </a:bodyPr>
          <a:lstStyle/>
          <a:p>
            <a:pPr algn="r"/>
            <a:r>
              <a:rPr lang="en-US" dirty="0"/>
              <a:t>code</a:t>
            </a:r>
          </a:p>
        </p:txBody>
      </p:sp>
    </p:spTree>
    <p:extLst>
      <p:ext uri="{BB962C8B-B14F-4D97-AF65-F5344CB8AC3E}">
        <p14:creationId xmlns:p14="http://schemas.microsoft.com/office/powerpoint/2010/main" val="40534310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21604C-028F-4BA1-A1BC-7688CCA0D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161" y="220091"/>
            <a:ext cx="11759678" cy="806649"/>
          </a:xfrm>
        </p:spPr>
        <p:txBody>
          <a:bodyPr>
            <a:normAutofit fontScale="90000"/>
          </a:bodyPr>
          <a:lstStyle/>
          <a:p>
            <a:r>
              <a:rPr lang="en-US" dirty="0"/>
              <a:t>CURRENT methods VS.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1CE4D3-8037-4FD0-ACE0-E81D4F4033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6755" y="1196286"/>
            <a:ext cx="6346430" cy="5035550"/>
          </a:xfrm>
        </p:spPr>
        <p:txBody>
          <a:bodyPr>
            <a:normAutofit/>
          </a:bodyPr>
          <a:lstStyle/>
          <a:p>
            <a:r>
              <a:rPr lang="en-US" dirty="0"/>
              <a:t>Current methods are</a:t>
            </a:r>
          </a:p>
          <a:p>
            <a:pPr lvl="1"/>
            <a:r>
              <a:rPr lang="en-US" dirty="0"/>
              <a:t>Intrusive and cumbersome to wear (unnatural positions) – Tap, Cyber Glove, and other devices are uncomfortable and hard to put on and take off</a:t>
            </a:r>
          </a:p>
          <a:p>
            <a:pPr lvl="1"/>
            <a:r>
              <a:rPr lang="en-US" dirty="0"/>
              <a:t>Impractical – camera may not face the wearer, Google radar system is also off-body</a:t>
            </a:r>
          </a:p>
          <a:p>
            <a:pPr lvl="1"/>
            <a:r>
              <a:rPr lang="en-US" dirty="0"/>
              <a:t>Prices range from $150 to $30,000</a:t>
            </a:r>
          </a:p>
        </p:txBody>
      </p:sp>
      <p:pic>
        <p:nvPicPr>
          <p:cNvPr id="1026" name="Picture 2" descr="Image result for tap strap">
            <a:extLst>
              <a:ext uri="{FF2B5EF4-FFF2-40B4-BE49-F238E27FC236}">
                <a16:creationId xmlns:a16="http://schemas.microsoft.com/office/drawing/2014/main" id="{05DD28B0-58FF-43C3-B649-FE1BDB2D0F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937" y="4282362"/>
            <a:ext cx="1899699" cy="1268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2A8C2EB-3CA9-498C-AA9B-1C88B93A52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8649" y="4021263"/>
            <a:ext cx="1731530" cy="1731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98BED8B3-4952-4EA2-9273-E928B7E62C6F}"/>
              </a:ext>
            </a:extLst>
          </p:cNvPr>
          <p:cNvSpPr txBox="1">
            <a:spLocks/>
          </p:cNvSpPr>
          <p:nvPr/>
        </p:nvSpPr>
        <p:spPr>
          <a:xfrm>
            <a:off x="7199389" y="1886515"/>
            <a:ext cx="4005674" cy="308497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8925" indent="-288925"/>
            <a:r>
              <a:rPr lang="en-US" sz="2500" dirty="0">
                <a:solidFill>
                  <a:schemeClr val="bg1"/>
                </a:solidFill>
              </a:rPr>
              <a:t>Must be wearable</a:t>
            </a:r>
          </a:p>
          <a:p>
            <a:pPr marL="288925" indent="-288925"/>
            <a:r>
              <a:rPr lang="en-US" sz="2500" dirty="0">
                <a:solidFill>
                  <a:schemeClr val="bg1"/>
                </a:solidFill>
              </a:rPr>
              <a:t>Must be non-intrusive</a:t>
            </a:r>
          </a:p>
          <a:p>
            <a:pPr marL="288925" indent="-288925"/>
            <a:r>
              <a:rPr lang="en-US" sz="2500" dirty="0">
                <a:solidFill>
                  <a:schemeClr val="bg1"/>
                </a:solidFill>
              </a:rPr>
              <a:t>Must be intuitive</a:t>
            </a:r>
          </a:p>
          <a:p>
            <a:pPr marL="288925" indent="-288925"/>
            <a:r>
              <a:rPr lang="en-US" sz="2500" dirty="0">
                <a:solidFill>
                  <a:schemeClr val="bg1"/>
                </a:solidFill>
              </a:rPr>
              <a:t>Must be lightweight</a:t>
            </a:r>
          </a:p>
          <a:p>
            <a:pPr marL="288925" indent="-288925"/>
            <a:r>
              <a:rPr lang="en-US" sz="2500" dirty="0">
                <a:solidFill>
                  <a:schemeClr val="bg1"/>
                </a:solidFill>
              </a:rPr>
              <a:t>Must be low-powered</a:t>
            </a:r>
          </a:p>
          <a:p>
            <a:pPr marL="288925" indent="-288925"/>
            <a:r>
              <a:rPr lang="en-US" sz="2500" dirty="0">
                <a:solidFill>
                  <a:schemeClr val="bg1"/>
                </a:solidFill>
              </a:rPr>
              <a:t>Must be inexpensive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C59812C-8F42-45F3-98B3-E3E0147E7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3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F29B15-9AAD-4FAF-93D8-1D02E092EE87}"/>
              </a:ext>
            </a:extLst>
          </p:cNvPr>
          <p:cNvSpPr txBox="1"/>
          <p:nvPr/>
        </p:nvSpPr>
        <p:spPr>
          <a:xfrm>
            <a:off x="2215285" y="4282362"/>
            <a:ext cx="1690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Tap</a:t>
            </a:r>
          </a:p>
        </p:txBody>
      </p:sp>
    </p:spTree>
    <p:extLst>
      <p:ext uri="{BB962C8B-B14F-4D97-AF65-F5344CB8AC3E}">
        <p14:creationId xmlns:p14="http://schemas.microsoft.com/office/powerpoint/2010/main" val="991688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12B1C-61D2-412B-8A06-3B7067A9D6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bIBLIOGRAPHY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52407B-FAEE-4932-81AF-264538CCC2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To, Celeste, Tess Lee </a:t>
            </a:r>
            <a:r>
              <a:rPr lang="en-US" dirty="0" err="1"/>
              <a:t>Hellebrekers</a:t>
            </a:r>
            <a:r>
              <a:rPr lang="en-US" dirty="0"/>
              <a:t>, and Yong-</a:t>
            </a:r>
            <a:r>
              <a:rPr lang="en-US" dirty="0" err="1"/>
              <a:t>Lae</a:t>
            </a:r>
            <a:r>
              <a:rPr lang="en-US" dirty="0"/>
              <a:t> Park. "Highly Stretchable Optical Sensors for Pressure, Strain, and Curvature Measurement."</a:t>
            </a:r>
          </a:p>
          <a:p>
            <a:r>
              <a:rPr lang="en-US" dirty="0" err="1"/>
              <a:t>Meerbeek</a:t>
            </a:r>
            <a:r>
              <a:rPr lang="en-US" dirty="0"/>
              <a:t>, I. M. Van, et al. “Soft Optoelectronic Sensory Foams with Proprioception.” Science Robotics, Science Robotics, 28 Nov. 2018, robotics.sciencemag.org/content/3/24/eaau2489.abstract.</a:t>
            </a:r>
          </a:p>
          <a:p>
            <a:r>
              <a:rPr lang="en-US" dirty="0"/>
              <a:t>Cho, </a:t>
            </a:r>
            <a:r>
              <a:rPr lang="en-US" dirty="0" err="1"/>
              <a:t>Haedo</a:t>
            </a:r>
            <a:r>
              <a:rPr lang="en-US" dirty="0"/>
              <a:t>, et al. "Design of an optical soft sensor for measuring fingertip force and contact recognition." International Journal of Control, Automation and Systems 15.1 (2017): 16-24.</a:t>
            </a:r>
          </a:p>
          <a:p>
            <a:r>
              <a:rPr lang="en-US" dirty="0"/>
              <a:t>Butt, Jawad Mehmood, </a:t>
            </a:r>
            <a:r>
              <a:rPr lang="en-US" dirty="0" err="1"/>
              <a:t>Hesheng</a:t>
            </a:r>
            <a:r>
              <a:rPr lang="en-US" dirty="0"/>
              <a:t> Wang, and </a:t>
            </a:r>
            <a:r>
              <a:rPr lang="en-US" dirty="0" err="1"/>
              <a:t>Radan</a:t>
            </a:r>
            <a:r>
              <a:rPr lang="en-US" dirty="0"/>
              <a:t> Pathan. "Design, Fabrication, and Analysis of a </a:t>
            </a:r>
            <a:r>
              <a:rPr lang="en-US" dirty="0" err="1"/>
              <a:t>Sensorized</a:t>
            </a:r>
            <a:r>
              <a:rPr lang="en-US" dirty="0"/>
              <a:t> Soft Robotic Gripper." 2018 IEEE 8th Annual International Conference on CYBER Technology in Automation, Control, and Intelligent Systems (CYBER). IEEE, 2018.</a:t>
            </a:r>
          </a:p>
          <a:p>
            <a:r>
              <a:rPr lang="en-US" dirty="0"/>
              <a:t>Chen, </a:t>
            </a:r>
            <a:r>
              <a:rPr lang="en-US" dirty="0" err="1"/>
              <a:t>Wenbin</a:t>
            </a:r>
            <a:r>
              <a:rPr lang="en-US" dirty="0"/>
              <a:t>, et al. "Fabrication and Dynamic Modeling of Bidirectional Bending Soft Actuator Integrated with Optical Waveguide Curvature Sensor." Soft robotics (2019).</a:t>
            </a:r>
          </a:p>
          <a:p>
            <a:r>
              <a:rPr lang="es-419" dirty="0" err="1"/>
              <a:t>Heintz</a:t>
            </a:r>
            <a:r>
              <a:rPr lang="es-419" dirty="0"/>
              <a:t>, Brenner. “Training a Neural Network </a:t>
            </a:r>
            <a:r>
              <a:rPr lang="es-419" dirty="0" err="1"/>
              <a:t>to</a:t>
            </a:r>
            <a:r>
              <a:rPr lang="es-419" dirty="0"/>
              <a:t> </a:t>
            </a:r>
            <a:r>
              <a:rPr lang="es-419" dirty="0" err="1"/>
              <a:t>Detect</a:t>
            </a:r>
            <a:r>
              <a:rPr lang="es-419" dirty="0"/>
              <a:t> </a:t>
            </a:r>
            <a:r>
              <a:rPr lang="es-419" dirty="0" err="1"/>
              <a:t>Gestures</a:t>
            </a:r>
            <a:r>
              <a:rPr lang="es-419" dirty="0"/>
              <a:t> </a:t>
            </a:r>
            <a:r>
              <a:rPr lang="es-419" dirty="0" err="1"/>
              <a:t>with</a:t>
            </a:r>
            <a:r>
              <a:rPr lang="es-419" dirty="0"/>
              <a:t> </a:t>
            </a:r>
            <a:r>
              <a:rPr lang="es-419" dirty="0" err="1"/>
              <a:t>OpenCV</a:t>
            </a:r>
            <a:r>
              <a:rPr lang="es-419" dirty="0"/>
              <a:t> in Python.” </a:t>
            </a:r>
            <a:r>
              <a:rPr lang="es-419" i="1" dirty="0"/>
              <a:t>Medium</a:t>
            </a:r>
            <a:r>
              <a:rPr lang="es-419" dirty="0"/>
              <a:t>, </a:t>
            </a:r>
            <a:r>
              <a:rPr lang="es-419" dirty="0" err="1"/>
              <a:t>Towards</a:t>
            </a:r>
            <a:r>
              <a:rPr lang="es-419" dirty="0"/>
              <a:t> Data </a:t>
            </a:r>
            <a:r>
              <a:rPr lang="es-419" dirty="0" err="1"/>
              <a:t>Science</a:t>
            </a:r>
            <a:r>
              <a:rPr lang="es-419" dirty="0"/>
              <a:t>, 17 </a:t>
            </a:r>
            <a:r>
              <a:rPr lang="es-419" dirty="0" err="1"/>
              <a:t>Dec</a:t>
            </a:r>
            <a:r>
              <a:rPr lang="es-419" dirty="0"/>
              <a:t>. 2018, towardsdatascience.com/training-a-neural-network-to-detect-gestures-with-opencv-in-python-e09b0a12bdf1.</a:t>
            </a:r>
            <a:endParaRPr lang="en-US" dirty="0"/>
          </a:p>
          <a:p>
            <a:r>
              <a:rPr lang="es-419" dirty="0" err="1"/>
              <a:t>Poupyrev</a:t>
            </a:r>
            <a:r>
              <a:rPr lang="es-419" dirty="0"/>
              <a:t>, </a:t>
            </a:r>
            <a:r>
              <a:rPr lang="es-419" dirty="0" err="1"/>
              <a:t>Ivan</a:t>
            </a:r>
            <a:r>
              <a:rPr lang="es-419" dirty="0"/>
              <a:t>. “Google I/O 2015.” </a:t>
            </a:r>
            <a:r>
              <a:rPr lang="es-419" i="1" dirty="0"/>
              <a:t>Google</a:t>
            </a:r>
            <a:r>
              <a:rPr lang="es-419" dirty="0"/>
              <a:t>, Google I/O </a:t>
            </a:r>
            <a:r>
              <a:rPr lang="es-419" dirty="0" err="1"/>
              <a:t>Conference</a:t>
            </a:r>
            <a:r>
              <a:rPr lang="es-419" dirty="0"/>
              <a:t>, 2015, www.youtube.com/watch?reload=9&amp;v=mpbWQbkl8_g#t=810.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A717F1-8381-4018-A128-E29317109F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2485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93B6E-BB5F-4A29-903A-8B1AF71EB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Photo credit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890559-A490-4ADB-A9AF-B4F916109A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x-none" dirty="0">
                <a:hlinkClick r:id="rId2"/>
              </a:rPr>
              <a:t>https://orthoinfo.aaos.org/en/diseases--conditions/carpal-tunnel-syndrome/</a:t>
            </a:r>
            <a:endParaRPr lang="x-none" dirty="0"/>
          </a:p>
          <a:p>
            <a:r>
              <a:rPr lang="x-none" dirty="0">
                <a:hlinkClick r:id="rId3"/>
              </a:rPr>
              <a:t>https://www.semanticscholar.org/paper/Wrist-worn-hand-gesture-recognition-based-on-Zhu-Jiang/</a:t>
            </a:r>
            <a:endParaRPr lang="x-none" dirty="0"/>
          </a:p>
          <a:p>
            <a:r>
              <a:rPr lang="en-US" dirty="0">
                <a:hlinkClick r:id="rId4"/>
              </a:rPr>
              <a:t>https://thegadgetflow.com/</a:t>
            </a:r>
            <a:endParaRPr lang="en-US" dirty="0"/>
          </a:p>
          <a:p>
            <a:r>
              <a:rPr lang="x-none" dirty="0">
                <a:hlinkClick r:id="rId5"/>
              </a:rPr>
              <a:t>http://hyperphysics.phy-astr.gsu.edu/hbase/optmod/fibopt.html</a:t>
            </a:r>
            <a:endParaRPr lang="en-US" dirty="0"/>
          </a:p>
          <a:p>
            <a:r>
              <a:rPr lang="x-none" dirty="0">
                <a:hlinkClick r:id="rId6"/>
              </a:rPr>
              <a:t>http://oer2go.org/mods/en-boundless/www.boundless.com/physics/textbooks/boundless-physics-textbook/geometric-optics-24/reflection-refraction-and-dispersion-169/total-internal-reflection-and-fiber-optics-609-6258/index.html</a:t>
            </a:r>
            <a:endParaRPr lang="en-US" dirty="0"/>
          </a:p>
          <a:p>
            <a:r>
              <a:rPr lang="x-none" dirty="0">
                <a:hlinkClick r:id="rId7"/>
              </a:rPr>
              <a:t>https://en.wikipedia.org/wiki/Wired_glove</a:t>
            </a:r>
            <a:endParaRPr lang="en-US" dirty="0"/>
          </a:p>
          <a:p>
            <a:r>
              <a:rPr lang="x-none" dirty="0">
                <a:hlinkClick r:id="rId8"/>
              </a:rPr>
              <a:t>https://www.flickr.com/photos/brixendk/4349817216</a:t>
            </a:r>
            <a:endParaRPr lang="en-US" dirty="0"/>
          </a:p>
          <a:p>
            <a:r>
              <a:rPr lang="en-US" dirty="0">
                <a:hlinkClick r:id="rId9"/>
              </a:rPr>
              <a:t>https://www.amazon.com/</a:t>
            </a:r>
            <a:r>
              <a:rPr lang="en-US" dirty="0"/>
              <a:t> </a:t>
            </a:r>
          </a:p>
          <a:p>
            <a:r>
              <a:rPr lang="en-US" dirty="0">
                <a:hlinkClick r:id="rId10"/>
              </a:rPr>
              <a:t>https://www.adafruit.com/</a:t>
            </a:r>
            <a:endParaRPr lang="x-none" dirty="0"/>
          </a:p>
          <a:p>
            <a:r>
              <a:rPr lang="en-US" dirty="0"/>
              <a:t>Minority Report (2002 Movie)</a:t>
            </a:r>
          </a:p>
          <a:p>
            <a:r>
              <a:rPr lang="en-US" dirty="0"/>
              <a:t>Sanjay Seshan</a:t>
            </a:r>
            <a:endParaRPr lang="x-none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CF0F04-7487-4523-9ED7-2DD58090A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0696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6BA298-B924-4C9D-A247-0CAAC1D57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Possible questions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F98DBC-03E6-45E2-B822-847643101E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Why light as sensors? What else could you have used?</a:t>
            </a:r>
          </a:p>
          <a:p>
            <a:r>
              <a:rPr lang="en-US" dirty="0"/>
              <a:t>Cost?</a:t>
            </a:r>
          </a:p>
          <a:p>
            <a:r>
              <a:rPr lang="en-US" dirty="0"/>
              <a:t>Why only 3 gestures? How many more can you detect?</a:t>
            </a:r>
          </a:p>
          <a:p>
            <a:r>
              <a:rPr lang="en-US" dirty="0"/>
              <a:t>What else can this be used for?</a:t>
            </a:r>
          </a:p>
          <a:p>
            <a:r>
              <a:rPr lang="en-US" dirty="0"/>
              <a:t>Why is this important to have?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0B0CA3-9B00-4317-B9AB-AEE7266097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084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F220E-0918-45FD-B1B4-1FE6FD9A2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A1FD2C-B5BC-4314-BB38-DFA35E7F98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4E98B246-8F54-4250-A7CE-C2BAFA189F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1906" y="2678453"/>
            <a:ext cx="4440956" cy="3323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91AB818-1249-4897-A664-E8EB363814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3698" y="2856357"/>
            <a:ext cx="4457700" cy="3343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FC888C7C-F98C-4FF2-8425-940171A95D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2525" y="1940962"/>
            <a:ext cx="4208446" cy="3156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594307F0-4D38-4430-8779-83CA6C42ED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9590" y="-572643"/>
            <a:ext cx="5076825" cy="6772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>
            <a:extLst>
              <a:ext uri="{FF2B5EF4-FFF2-40B4-BE49-F238E27FC236}">
                <a16:creationId xmlns:a16="http://schemas.microsoft.com/office/drawing/2014/main" id="{F5EDC8B0-D1A0-4AEA-B174-BA9B0C8FF8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7901" y="1051685"/>
            <a:ext cx="4626222" cy="3462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2">
            <a:extLst>
              <a:ext uri="{FF2B5EF4-FFF2-40B4-BE49-F238E27FC236}">
                <a16:creationId xmlns:a16="http://schemas.microsoft.com/office/drawing/2014/main" id="{A072C3E1-3281-4BAB-8FBF-4DBA7ABA1C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0366" y="623415"/>
            <a:ext cx="4626222" cy="3462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85F8EAD1-067C-4FEC-B8F4-97D7FE85B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8583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0DDE0F-2A4A-4D7E-9851-10CBDAE826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161" y="220091"/>
            <a:ext cx="11759678" cy="806649"/>
          </a:xfrm>
        </p:spPr>
        <p:txBody>
          <a:bodyPr>
            <a:normAutofit fontScale="90000"/>
          </a:bodyPr>
          <a:lstStyle/>
          <a:p>
            <a:r>
              <a:rPr lang="en-US" dirty="0"/>
              <a:t>Fiber optics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52A851-8153-4A3E-BEF1-D26950AEE1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5900" y="1136650"/>
            <a:ext cx="5665873" cy="5035550"/>
          </a:xfrm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This is ideally less than the critical angle allowing light to be lost.</a:t>
            </a:r>
          </a:p>
          <a:p>
            <a:r>
              <a:rPr lang="en-US" dirty="0"/>
              <a:t>The refractive index of these materials cannot be measured without special equipment, but it can be used to understand the loss of light in the fiber</a:t>
            </a:r>
          </a:p>
          <a:p>
            <a:endParaRPr lang="en-US" dirty="0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2F17194D-FFFB-4F8B-B314-17554AAEE4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0289" y="1161185"/>
            <a:ext cx="5665873" cy="1759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FF3B0C1-EFBD-4F4A-A94B-56A71A3C33D4}"/>
              </a:ext>
            </a:extLst>
          </p:cNvPr>
          <p:cNvSpPr/>
          <p:nvPr/>
        </p:nvSpPr>
        <p:spPr>
          <a:xfrm>
            <a:off x="6386411" y="2658234"/>
            <a:ext cx="513347" cy="224590"/>
          </a:xfrm>
          <a:prstGeom prst="rect">
            <a:avLst/>
          </a:prstGeom>
          <a:solidFill>
            <a:srgbClr val="BEE3FF"/>
          </a:solidFill>
          <a:ln>
            <a:solidFill>
              <a:srgbClr val="BEE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62B83C77-87AF-413A-AD45-EA77F52FA4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9014" y="3429000"/>
            <a:ext cx="2358238" cy="2788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CA06632-20EF-466E-924C-FFA456FE4AC0}"/>
              </a:ext>
            </a:extLst>
          </p:cNvPr>
          <p:cNvSpPr txBox="1"/>
          <p:nvPr/>
        </p:nvSpPr>
        <p:spPr>
          <a:xfrm>
            <a:off x="9702412" y="4278834"/>
            <a:ext cx="18078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my setup the cladding is simply Earth’s atmosphere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FE0A3C2-EF8B-45B1-BE44-07FBD0CED883}"/>
              </a:ext>
            </a:extLst>
          </p:cNvPr>
          <p:cNvCxnSpPr>
            <a:cxnSpLocks/>
          </p:cNvCxnSpPr>
          <p:nvPr/>
        </p:nvCxnSpPr>
        <p:spPr>
          <a:xfrm>
            <a:off x="8006119" y="4371877"/>
            <a:ext cx="397985" cy="2699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FF6668C-CE62-4E09-8E87-2A2101462DCA}"/>
              </a:ext>
            </a:extLst>
          </p:cNvPr>
          <p:cNvCxnSpPr>
            <a:cxnSpLocks/>
          </p:cNvCxnSpPr>
          <p:nvPr/>
        </p:nvCxnSpPr>
        <p:spPr>
          <a:xfrm>
            <a:off x="8281892" y="5065082"/>
            <a:ext cx="128722" cy="4637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B63B9FE-899B-40A7-9F50-678010776741}"/>
              </a:ext>
            </a:extLst>
          </p:cNvPr>
          <p:cNvCxnSpPr>
            <a:cxnSpLocks/>
          </p:cNvCxnSpPr>
          <p:nvPr/>
        </p:nvCxnSpPr>
        <p:spPr>
          <a:xfrm flipV="1">
            <a:off x="8834572" y="4948928"/>
            <a:ext cx="386210" cy="595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880F2BB-9237-423E-9AFF-F4961D498AF5}"/>
              </a:ext>
            </a:extLst>
          </p:cNvPr>
          <p:cNvCxnSpPr>
            <a:cxnSpLocks/>
          </p:cNvCxnSpPr>
          <p:nvPr/>
        </p:nvCxnSpPr>
        <p:spPr>
          <a:xfrm>
            <a:off x="8799672" y="5635516"/>
            <a:ext cx="0" cy="3813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77FEDD3-2681-440A-8B1B-ED9279BBC532}"/>
              </a:ext>
            </a:extLst>
          </p:cNvPr>
          <p:cNvCxnSpPr>
            <a:cxnSpLocks/>
          </p:cNvCxnSpPr>
          <p:nvPr/>
        </p:nvCxnSpPr>
        <p:spPr>
          <a:xfrm>
            <a:off x="7458319" y="3897458"/>
            <a:ext cx="3803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">
            <a:extLst>
              <a:ext uri="{FF2B5EF4-FFF2-40B4-BE49-F238E27FC236}">
                <a16:creationId xmlns:a16="http://schemas.microsoft.com/office/drawing/2014/main" id="{E035F885-DCED-4424-80CC-3DE2C4562F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9266" y="4978678"/>
            <a:ext cx="3876517" cy="1538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E57C94E-72E2-43FB-A7B6-57D194631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3128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61DB34-D184-4104-92C7-CD09424447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LED Color xxx makes no sense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1D07B1-BC2C-4DBB-B602-09DC986BDC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4596" y="1307267"/>
            <a:ext cx="5486073" cy="405079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 optimal wavelength of the LDR must be determined</a:t>
            </a:r>
          </a:p>
          <a:p>
            <a:r>
              <a:rPr lang="en-US" dirty="0"/>
              <a:t>This does not depend on the material used</a:t>
            </a:r>
          </a:p>
          <a:p>
            <a:r>
              <a:rPr lang="en-US" dirty="0"/>
              <a:t>Humimic was used as a constant baseline due to its transparency</a:t>
            </a:r>
          </a:p>
          <a:p>
            <a:r>
              <a:rPr lang="en-US" dirty="0"/>
              <a:t>A 3d printed cast was used to eliminate external light</a:t>
            </a:r>
          </a:p>
          <a:p>
            <a:r>
              <a:rPr lang="en-US" dirty="0"/>
              <a:t>A constant depression was used to determine minimum intensity</a:t>
            </a:r>
          </a:p>
          <a:p>
            <a:r>
              <a:rPr lang="en-US" dirty="0"/>
              <a:t>Large red (630nm) and large blue (460nm) LEDs were determined to be the best. Red was chosen due to availability.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4A25BC9-BACB-4DAA-BCD7-66CC40ACEB2B}"/>
              </a:ext>
            </a:extLst>
          </p:cNvPr>
          <p:cNvGraphicFramePr>
            <a:graphicFrameLocks noGrp="1"/>
          </p:cNvGraphicFramePr>
          <p:nvPr/>
        </p:nvGraphicFramePr>
        <p:xfrm>
          <a:off x="7190071" y="1307267"/>
          <a:ext cx="4194559" cy="4051297"/>
        </p:xfrm>
        <a:graphic>
          <a:graphicData uri="http://schemas.openxmlformats.org/drawingml/2006/table">
            <a:tbl>
              <a:tblPr/>
              <a:tblGrid>
                <a:gridCol w="755776">
                  <a:extLst>
                    <a:ext uri="{9D8B030D-6E8A-4147-A177-3AD203B41FA5}">
                      <a16:colId xmlns:a16="http://schemas.microsoft.com/office/drawing/2014/main" val="2288242997"/>
                    </a:ext>
                  </a:extLst>
                </a:gridCol>
                <a:gridCol w="899373">
                  <a:extLst>
                    <a:ext uri="{9D8B030D-6E8A-4147-A177-3AD203B41FA5}">
                      <a16:colId xmlns:a16="http://schemas.microsoft.com/office/drawing/2014/main" val="1086849731"/>
                    </a:ext>
                  </a:extLst>
                </a:gridCol>
                <a:gridCol w="846469">
                  <a:extLst>
                    <a:ext uri="{9D8B030D-6E8A-4147-A177-3AD203B41FA5}">
                      <a16:colId xmlns:a16="http://schemas.microsoft.com/office/drawing/2014/main" val="339399592"/>
                    </a:ext>
                  </a:extLst>
                </a:gridCol>
                <a:gridCol w="869144">
                  <a:extLst>
                    <a:ext uri="{9D8B030D-6E8A-4147-A177-3AD203B41FA5}">
                      <a16:colId xmlns:a16="http://schemas.microsoft.com/office/drawing/2014/main" val="583623842"/>
                    </a:ext>
                  </a:extLst>
                </a:gridCol>
                <a:gridCol w="823797">
                  <a:extLst>
                    <a:ext uri="{9D8B030D-6E8A-4147-A177-3AD203B41FA5}">
                      <a16:colId xmlns:a16="http://schemas.microsoft.com/office/drawing/2014/main" val="1447917523"/>
                    </a:ext>
                  </a:extLst>
                </a:gridCol>
              </a:tblGrid>
              <a:tr h="376168">
                <a:tc>
                  <a:txBody>
                    <a:bodyPr/>
                    <a:lstStyle/>
                    <a:p>
                      <a:pPr rtl="0" fontAlgn="b"/>
                      <a:r>
                        <a:rPr lang="en-US" sz="800" b="1" dirty="0">
                          <a:effectLst/>
                        </a:rPr>
                        <a:t>Colour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800" b="1">
                          <a:effectLst/>
                        </a:rPr>
                        <a:t>Medium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800" b="1">
                          <a:effectLst/>
                        </a:rPr>
                        <a:t>Minimum Intensity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800" b="1">
                          <a:effectLst/>
                        </a:rPr>
                        <a:t>Maximum Intensity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800" b="1">
                          <a:effectLst/>
                        </a:rPr>
                        <a:t>delta Intensity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2866090"/>
                  </a:ext>
                </a:extLst>
              </a:tr>
              <a:tr h="256327">
                <a:tc>
                  <a:txBody>
                    <a:bodyPr/>
                    <a:lstStyle/>
                    <a:p>
                      <a:pPr rtl="0" fontAlgn="b"/>
                      <a:r>
                        <a:rPr lang="en-US" sz="800">
                          <a:effectLst/>
                        </a:rPr>
                        <a:t>Large blue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800" dirty="0">
                          <a:effectLst/>
                        </a:rPr>
                        <a:t>Humimic #2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>
                          <a:effectLst/>
                        </a:rPr>
                        <a:t>160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 dirty="0">
                          <a:effectLst/>
                        </a:rPr>
                        <a:t>990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 dirty="0">
                          <a:effectLst/>
                        </a:rPr>
                        <a:t>830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1837472"/>
                  </a:ext>
                </a:extLst>
              </a:tr>
              <a:tr h="256327">
                <a:tc>
                  <a:txBody>
                    <a:bodyPr/>
                    <a:lstStyle/>
                    <a:p>
                      <a:pPr rtl="0" fontAlgn="b"/>
                      <a:r>
                        <a:rPr lang="en-US" sz="800">
                          <a:effectLst/>
                        </a:rPr>
                        <a:t>Large red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800" dirty="0">
                          <a:effectLst/>
                        </a:rPr>
                        <a:t>Humimic #2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>
                          <a:effectLst/>
                        </a:rPr>
                        <a:t>183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>
                          <a:effectLst/>
                        </a:rPr>
                        <a:t>1013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>
                          <a:effectLst/>
                        </a:rPr>
                        <a:t>830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9593692"/>
                  </a:ext>
                </a:extLst>
              </a:tr>
              <a:tr h="256327">
                <a:tc>
                  <a:txBody>
                    <a:bodyPr/>
                    <a:lstStyle/>
                    <a:p>
                      <a:pPr rtl="0" fontAlgn="b"/>
                      <a:r>
                        <a:rPr lang="en-US" sz="800">
                          <a:effectLst/>
                        </a:rPr>
                        <a:t>Large white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800" dirty="0">
                          <a:effectLst/>
                        </a:rPr>
                        <a:t>Humimic #2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>
                          <a:effectLst/>
                        </a:rPr>
                        <a:t>205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>
                          <a:effectLst/>
                        </a:rPr>
                        <a:t>1021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>
                          <a:effectLst/>
                        </a:rPr>
                        <a:t>816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5186204"/>
                  </a:ext>
                </a:extLst>
              </a:tr>
              <a:tr h="256327">
                <a:tc>
                  <a:txBody>
                    <a:bodyPr/>
                    <a:lstStyle/>
                    <a:p>
                      <a:pPr rtl="0" fontAlgn="b"/>
                      <a:r>
                        <a:rPr lang="en-US" sz="800">
                          <a:effectLst/>
                        </a:rPr>
                        <a:t>Small red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800" dirty="0">
                          <a:effectLst/>
                        </a:rPr>
                        <a:t>Humimic #2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>
                          <a:effectLst/>
                        </a:rPr>
                        <a:t>180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>
                          <a:effectLst/>
                        </a:rPr>
                        <a:t>977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>
                          <a:effectLst/>
                        </a:rPr>
                        <a:t>797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9E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215836"/>
                  </a:ext>
                </a:extLst>
              </a:tr>
              <a:tr h="376168">
                <a:tc>
                  <a:txBody>
                    <a:bodyPr/>
                    <a:lstStyle/>
                    <a:p>
                      <a:pPr rtl="0" fontAlgn="b"/>
                      <a:r>
                        <a:rPr lang="en-US" sz="800">
                          <a:effectLst/>
                        </a:rPr>
                        <a:t>Large red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800">
                          <a:effectLst/>
                        </a:rPr>
                        <a:t>Earth's atmosphere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 dirty="0">
                          <a:effectLst/>
                        </a:rPr>
                        <a:t>235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>
                          <a:effectLst/>
                        </a:rPr>
                        <a:t>996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>
                          <a:effectLst/>
                        </a:rPr>
                        <a:t>761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9E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5580424"/>
                  </a:ext>
                </a:extLst>
              </a:tr>
              <a:tr h="256327">
                <a:tc>
                  <a:txBody>
                    <a:bodyPr/>
                    <a:lstStyle/>
                    <a:p>
                      <a:pPr rtl="0" fontAlgn="b"/>
                      <a:r>
                        <a:rPr lang="en-US" sz="800" dirty="0">
                          <a:effectLst/>
                        </a:rPr>
                        <a:t>Large yellow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800" dirty="0">
                          <a:effectLst/>
                        </a:rPr>
                        <a:t>Humimic #2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>
                          <a:effectLst/>
                        </a:rPr>
                        <a:t>210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>
                          <a:effectLst/>
                        </a:rPr>
                        <a:t>971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>
                          <a:effectLst/>
                        </a:rPr>
                        <a:t>761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9E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4509472"/>
                  </a:ext>
                </a:extLst>
              </a:tr>
              <a:tr h="256327">
                <a:tc>
                  <a:txBody>
                    <a:bodyPr/>
                    <a:lstStyle/>
                    <a:p>
                      <a:pPr rtl="0" fontAlgn="b"/>
                      <a:r>
                        <a:rPr lang="en-US" sz="800">
                          <a:effectLst/>
                        </a:rPr>
                        <a:t>Small green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800" dirty="0">
                          <a:effectLst/>
                        </a:rPr>
                        <a:t>Humimic #2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>
                          <a:effectLst/>
                        </a:rPr>
                        <a:t>189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>
                          <a:effectLst/>
                        </a:rPr>
                        <a:t>937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>
                          <a:effectLst/>
                        </a:rPr>
                        <a:t>748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9E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5603950"/>
                  </a:ext>
                </a:extLst>
              </a:tr>
              <a:tr h="376168">
                <a:tc>
                  <a:txBody>
                    <a:bodyPr/>
                    <a:lstStyle/>
                    <a:p>
                      <a:pPr rtl="0" fontAlgn="b"/>
                      <a:r>
                        <a:rPr lang="en-US" sz="800">
                          <a:effectLst/>
                        </a:rPr>
                        <a:t>Large blue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800">
                          <a:effectLst/>
                        </a:rPr>
                        <a:t>Earth's atmosphere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>
                          <a:effectLst/>
                        </a:rPr>
                        <a:t>228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>
                          <a:effectLst/>
                        </a:rPr>
                        <a:t>957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>
                          <a:effectLst/>
                        </a:rPr>
                        <a:t>729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9E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2895177"/>
                  </a:ext>
                </a:extLst>
              </a:tr>
              <a:tr h="256327">
                <a:tc>
                  <a:txBody>
                    <a:bodyPr/>
                    <a:lstStyle/>
                    <a:p>
                      <a:pPr rtl="0" fontAlgn="b"/>
                      <a:r>
                        <a:rPr lang="en-US" sz="800">
                          <a:effectLst/>
                        </a:rPr>
                        <a:t>Large green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800" dirty="0">
                          <a:effectLst/>
                        </a:rPr>
                        <a:t>Humimic #2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>
                          <a:effectLst/>
                        </a:rPr>
                        <a:t>185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>
                          <a:effectLst/>
                        </a:rPr>
                        <a:t>850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>
                          <a:effectLst/>
                        </a:rPr>
                        <a:t>665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9679298"/>
                  </a:ext>
                </a:extLst>
              </a:tr>
              <a:tr h="376168">
                <a:tc>
                  <a:txBody>
                    <a:bodyPr/>
                    <a:lstStyle/>
                    <a:p>
                      <a:pPr rtl="0" fontAlgn="b"/>
                      <a:r>
                        <a:rPr lang="en-US" sz="800">
                          <a:effectLst/>
                        </a:rPr>
                        <a:t>Small red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800">
                          <a:effectLst/>
                        </a:rPr>
                        <a:t>Earth's atmosphere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 dirty="0">
                          <a:effectLst/>
                        </a:rPr>
                        <a:t>245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>
                          <a:effectLst/>
                        </a:rPr>
                        <a:t>864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>
                          <a:effectLst/>
                        </a:rPr>
                        <a:t>619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4858684"/>
                  </a:ext>
                </a:extLst>
              </a:tr>
              <a:tr h="376168">
                <a:tc>
                  <a:txBody>
                    <a:bodyPr/>
                    <a:lstStyle/>
                    <a:p>
                      <a:pPr rtl="0" fontAlgn="b"/>
                      <a:r>
                        <a:rPr lang="en-US" sz="800">
                          <a:effectLst/>
                        </a:rPr>
                        <a:t>Small green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800">
                          <a:effectLst/>
                        </a:rPr>
                        <a:t>Earth's atmosphere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>
                          <a:effectLst/>
                        </a:rPr>
                        <a:t>253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 dirty="0">
                          <a:effectLst/>
                        </a:rPr>
                        <a:t>775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>
                          <a:effectLst/>
                        </a:rPr>
                        <a:t>522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6319298"/>
                  </a:ext>
                </a:extLst>
              </a:tr>
              <a:tr h="376168">
                <a:tc>
                  <a:txBody>
                    <a:bodyPr/>
                    <a:lstStyle/>
                    <a:p>
                      <a:pPr rtl="0" fontAlgn="b"/>
                      <a:r>
                        <a:rPr lang="en-US" sz="800" dirty="0">
                          <a:effectLst/>
                        </a:rPr>
                        <a:t>Large green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800">
                          <a:effectLst/>
                        </a:rPr>
                        <a:t>Earth's atmosphere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>
                          <a:effectLst/>
                        </a:rPr>
                        <a:t>240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>
                          <a:effectLst/>
                        </a:rPr>
                        <a:t>720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 dirty="0">
                          <a:effectLst/>
                        </a:rPr>
                        <a:t>480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3101201"/>
                  </a:ext>
                </a:extLst>
              </a:tr>
            </a:tbl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1E7E19-1655-4A3F-A835-5B9F45DC78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3368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C99DCA-D250-431C-A185-58204C5E3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Key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2F8286-C185-4F0E-BD86-8D57988722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 Test</a:t>
            </a:r>
          </a:p>
          <a:p>
            <a:pPr lvl="1"/>
            <a:r>
              <a:rPr lang="en-US" dirty="0"/>
              <a:t>What type of fiber material would work well?</a:t>
            </a:r>
          </a:p>
          <a:p>
            <a:pPr lvl="2"/>
            <a:r>
              <a:rPr lang="en-US" dirty="0"/>
              <a:t>Must have imperfections that cause light loss due to deflection</a:t>
            </a:r>
          </a:p>
          <a:p>
            <a:pPr lvl="2"/>
            <a:r>
              <a:rPr lang="en-US" dirty="0"/>
              <a:t>Must have consistent, reproduceable behavior</a:t>
            </a:r>
          </a:p>
          <a:p>
            <a:pPr lvl="1"/>
            <a:r>
              <a:rPr lang="en-US" dirty="0"/>
              <a:t>What type of light should be transmitted?</a:t>
            </a:r>
          </a:p>
          <a:p>
            <a:pPr lvl="2"/>
            <a:r>
              <a:rPr lang="en-US" dirty="0"/>
              <a:t>The LDR sensors work best with different light colors/wavelengths</a:t>
            </a:r>
          </a:p>
          <a:p>
            <a:pPr lvl="1"/>
            <a:r>
              <a:rPr lang="en-US" dirty="0"/>
              <a:t>What shape of fibers work best?</a:t>
            </a:r>
          </a:p>
          <a:p>
            <a:r>
              <a:rPr lang="en-US" dirty="0"/>
              <a:t>Full prototype tests</a:t>
            </a:r>
          </a:p>
          <a:p>
            <a:pPr lvl="1"/>
            <a:r>
              <a:rPr lang="en-US" dirty="0"/>
              <a:t>How are light levels impacted by different gestures?</a:t>
            </a:r>
          </a:p>
          <a:p>
            <a:pPr lvl="1"/>
            <a:r>
              <a:rPr lang="en-US" dirty="0"/>
              <a:t>Can we uniquely identify different gestures using this approach?</a:t>
            </a:r>
          </a:p>
          <a:p>
            <a:pPr lvl="1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C6755C-5A2D-42A6-96BA-779DA3F24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8482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21E1DB-230D-4B8A-8E6E-87091F567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Materials/Mediums proposed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2F3C66-1914-4C21-A3EE-E2D70B4252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Standard optical fiber</a:t>
            </a:r>
          </a:p>
          <a:p>
            <a:r>
              <a:rPr lang="en-US" dirty="0" err="1"/>
              <a:t>Vytaflex</a:t>
            </a:r>
            <a:r>
              <a:rPr lang="en-US" dirty="0"/>
              <a:t> – a semi-transparent urethane rubber</a:t>
            </a:r>
          </a:p>
          <a:p>
            <a:r>
              <a:rPr lang="en-US" dirty="0" err="1"/>
              <a:t>Ecoflex</a:t>
            </a:r>
            <a:r>
              <a:rPr lang="en-US" dirty="0"/>
              <a:t> – an opaque silicone</a:t>
            </a:r>
          </a:p>
          <a:p>
            <a:r>
              <a:rPr lang="en-US" dirty="0"/>
              <a:t>Humimic gel – a transparent synthetic gelatin</a:t>
            </a:r>
          </a:p>
          <a:p>
            <a:r>
              <a:rPr lang="en-US" dirty="0"/>
              <a:t>Xxx why these 4?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634F8F1C-86E4-44AB-97CD-B0000F7904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0009" y="2013716"/>
            <a:ext cx="4440956" cy="3323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8DD1F6-4BA8-4242-AFA5-08F51AE5B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436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D061F-B43A-4949-B864-65367CA5EE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161" y="220091"/>
            <a:ext cx="11759678" cy="806649"/>
          </a:xfrm>
        </p:spPr>
        <p:txBody>
          <a:bodyPr>
            <a:normAutofit fontScale="90000"/>
          </a:bodyPr>
          <a:lstStyle/>
          <a:p>
            <a:r>
              <a:rPr lang="en-US" dirty="0"/>
              <a:t>WHY WOULD IT WORK?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A89070-0DE3-4CD4-8793-90A46668AC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5900" y="1136650"/>
            <a:ext cx="7589630" cy="5035550"/>
          </a:xfrm>
        </p:spPr>
        <p:txBody>
          <a:bodyPr>
            <a:normAutofit/>
          </a:bodyPr>
          <a:lstStyle/>
          <a:p>
            <a:r>
              <a:rPr lang="en-US" dirty="0"/>
              <a:t>Transverse carpal ligament area</a:t>
            </a:r>
          </a:p>
          <a:p>
            <a:pPr lvl="1"/>
            <a:r>
              <a:rPr lang="en-US" dirty="0"/>
              <a:t>Deflection occurs when fingers [tendons] are moved</a:t>
            </a:r>
          </a:p>
          <a:p>
            <a:pPr lvl="1"/>
            <a:r>
              <a:rPr lang="en-US" dirty="0"/>
              <a:t>Magnitude of deflection of different tendons can be used to identify gestures</a:t>
            </a:r>
          </a:p>
          <a:p>
            <a:pPr lvl="1"/>
            <a:r>
              <a:rPr lang="en-US" dirty="0"/>
              <a:t>6 different tendons in wrist</a:t>
            </a:r>
          </a:p>
          <a:p>
            <a:pPr lvl="1"/>
            <a:endParaRPr lang="en-US" dirty="0"/>
          </a:p>
          <a:p>
            <a:r>
              <a:rPr lang="en-US" dirty="0"/>
              <a:t>How to measure deflection accurately?</a:t>
            </a:r>
          </a:p>
          <a:p>
            <a:pPr lvl="1"/>
            <a:r>
              <a:rPr lang="en-US" dirty="0"/>
              <a:t>Must measure all tendons and measure tiny (&lt; 1 mm) movement</a:t>
            </a:r>
          </a:p>
          <a:p>
            <a:pPr lvl="1"/>
            <a:r>
              <a:rPr lang="en-US" dirty="0"/>
              <a:t>Deploy a set of sensors across a watch strap</a:t>
            </a:r>
          </a:p>
        </p:txBody>
      </p:sp>
      <p:pic>
        <p:nvPicPr>
          <p:cNvPr id="2050" name="Picture 2" descr="Image result for tendons in hand and wrist">
            <a:extLst>
              <a:ext uri="{FF2B5EF4-FFF2-40B4-BE49-F238E27FC236}">
                <a16:creationId xmlns:a16="http://schemas.microsoft.com/office/drawing/2014/main" id="{8CD8F84B-D7F0-4E73-8FC7-6F416F8E7F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7146" y="1373920"/>
            <a:ext cx="3028850" cy="2917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F6F741-3971-4B8E-8857-056F9B29CF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006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88A37F-0E11-4EDB-83A2-997D10F81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Problems with each material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3991CC-2CFA-4646-925C-67C45DAF19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0127" y="1403604"/>
            <a:ext cx="8613167" cy="4050792"/>
          </a:xfrm>
        </p:spPr>
        <p:txBody>
          <a:bodyPr/>
          <a:lstStyle/>
          <a:p>
            <a:r>
              <a:rPr lang="en-US" dirty="0"/>
              <a:t>Optic fibers were too perfect and there was no light deflection, even when bent over 90 degrees.</a:t>
            </a:r>
          </a:p>
          <a:p>
            <a:pPr lvl="1"/>
            <a:r>
              <a:rPr lang="en-US" dirty="0"/>
              <a:t>The internal reflection is too high</a:t>
            </a:r>
          </a:p>
          <a:p>
            <a:pPr lvl="1"/>
            <a:r>
              <a:rPr lang="en-US" dirty="0"/>
              <a:t>A  non-ideal optical fiber is needed so that light is lost when bent</a:t>
            </a:r>
          </a:p>
          <a:p>
            <a:r>
              <a:rPr lang="en-US" dirty="0" err="1"/>
              <a:t>Ecoflex</a:t>
            </a:r>
            <a:r>
              <a:rPr lang="en-US" dirty="0"/>
              <a:t> was too opaque and did not permit any light from the LED to pass</a:t>
            </a:r>
          </a:p>
          <a:p>
            <a:r>
              <a:rPr lang="en-US" dirty="0"/>
              <a:t>Humimic was too soft and melted/tore due to the body heat. </a:t>
            </a:r>
          </a:p>
          <a:p>
            <a:pPr lvl="1"/>
            <a:r>
              <a:rPr lang="en-US" dirty="0"/>
              <a:t>Humimic melts at about 50 degrees; body heat is about 40</a:t>
            </a:r>
          </a:p>
          <a:p>
            <a:r>
              <a:rPr lang="en-US" dirty="0"/>
              <a:t>XXX what worked and how well…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2F8DA2F2-0DAD-4036-BF2A-951EB55B38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95" t="14209" r="36279" b="24676"/>
          <a:stretch/>
        </p:blipFill>
        <p:spPr bwMode="auto">
          <a:xfrm>
            <a:off x="9550392" y="2506139"/>
            <a:ext cx="1104609" cy="3467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88CEC8-C1CF-4062-8BC9-1D557BF3B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8772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A68F58-23AC-4955-83E1-DB9EFEEEE2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161" y="220091"/>
            <a:ext cx="11759678" cy="806649"/>
          </a:xfrm>
        </p:spPr>
        <p:txBody>
          <a:bodyPr>
            <a:normAutofit fontScale="90000"/>
          </a:bodyPr>
          <a:lstStyle/>
          <a:p>
            <a:r>
              <a:rPr lang="en-US" dirty="0"/>
              <a:t>Solution: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7ED24A-6AA9-4BB2-81FB-2CA5A7827A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5900" y="1136650"/>
            <a:ext cx="6510516" cy="5035550"/>
          </a:xfrm>
        </p:spPr>
        <p:txBody>
          <a:bodyPr>
            <a:normAutofit/>
          </a:bodyPr>
          <a:lstStyle/>
          <a:p>
            <a:r>
              <a:rPr lang="en-US" dirty="0"/>
              <a:t>Optical Fiber Based Lightweight Assistive Technology</a:t>
            </a:r>
          </a:p>
          <a:p>
            <a:r>
              <a:rPr lang="en-US" dirty="0"/>
              <a:t>Strap around the wrist</a:t>
            </a:r>
          </a:p>
          <a:p>
            <a:pPr lvl="1"/>
            <a:r>
              <a:rPr lang="en-US" dirty="0"/>
              <a:t>1 in 6 adults own a smart watch</a:t>
            </a:r>
          </a:p>
          <a:p>
            <a:r>
              <a:rPr lang="en-US" dirty="0"/>
              <a:t>Use optical fibers as sensors along the strap to detect deflection</a:t>
            </a:r>
          </a:p>
          <a:p>
            <a:r>
              <a:rPr lang="en-US" dirty="0"/>
              <a:t>Transverse carpal ligament area</a:t>
            </a:r>
          </a:p>
          <a:p>
            <a:pPr lvl="1"/>
            <a:r>
              <a:rPr lang="en-US" dirty="0"/>
              <a:t>Deflection occurs when fingers [tendons] are moved</a:t>
            </a:r>
          </a:p>
          <a:p>
            <a:pPr lvl="1"/>
            <a:r>
              <a:rPr lang="en-US" dirty="0"/>
              <a:t>Magnitude of deflection of different tendons can be used to identify gestures</a:t>
            </a:r>
          </a:p>
          <a:p>
            <a:pPr lvl="1"/>
            <a:r>
              <a:rPr lang="en-US" dirty="0"/>
              <a:t>6 different tendons in wrist</a:t>
            </a:r>
          </a:p>
          <a:p>
            <a:r>
              <a:rPr lang="en-US" dirty="0"/>
              <a:t>How to measure deflection accurately?</a:t>
            </a:r>
          </a:p>
          <a:p>
            <a:pPr lvl="1"/>
            <a:r>
              <a:rPr lang="en-US" dirty="0"/>
              <a:t>Must measure all tendons and measure tiny (&lt; 1 mm) movement</a:t>
            </a:r>
          </a:p>
          <a:p>
            <a:pPr lvl="1"/>
            <a:r>
              <a:rPr lang="en-US" dirty="0"/>
              <a:t>Deploy a set of sensors across a watch strap</a:t>
            </a:r>
          </a:p>
        </p:txBody>
      </p:sp>
      <p:pic>
        <p:nvPicPr>
          <p:cNvPr id="1026" name="Picture 2" descr="Image result for wrist">
            <a:extLst>
              <a:ext uri="{FF2B5EF4-FFF2-40B4-BE49-F238E27FC236}">
                <a16:creationId xmlns:a16="http://schemas.microsoft.com/office/drawing/2014/main" id="{4D0389FA-15E3-44A0-A7C9-A79BAF2F1E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5027" y="281523"/>
            <a:ext cx="5358429" cy="2912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61EA4A2-954E-47CA-B363-051CEEAB10D2}"/>
              </a:ext>
            </a:extLst>
          </p:cNvPr>
          <p:cNvSpPr/>
          <p:nvPr/>
        </p:nvSpPr>
        <p:spPr>
          <a:xfrm rot="16200000">
            <a:off x="9331889" y="1843594"/>
            <a:ext cx="963260" cy="36549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FA6C6C3-259F-462B-B9A3-D9E6D60A97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4</a:t>
            </a:fld>
            <a:endParaRPr lang="en-US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A2080DB-F9CB-498E-B426-2D986C6EC6F2}"/>
              </a:ext>
            </a:extLst>
          </p:cNvPr>
          <p:cNvSpPr txBox="1">
            <a:spLocks/>
          </p:cNvSpPr>
          <p:nvPr/>
        </p:nvSpPr>
        <p:spPr>
          <a:xfrm>
            <a:off x="215900" y="3193774"/>
            <a:ext cx="5807213" cy="29784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12" name="Picture 2" descr="Image result for tendons in hand and wrist">
            <a:extLst>
              <a:ext uri="{FF2B5EF4-FFF2-40B4-BE49-F238E27FC236}">
                <a16:creationId xmlns:a16="http://schemas.microsoft.com/office/drawing/2014/main" id="{2784DE62-1FDD-4A85-B459-CD91235AC2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4989" y="3429000"/>
            <a:ext cx="3028850" cy="2917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376042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228A7-2A57-4EB9-AEB0-E26FDE058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Different shapes tested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877F46-268E-43C0-8A0F-C1E4F07DD1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121408"/>
            <a:ext cx="7837669" cy="4050792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Tube</a:t>
            </a:r>
          </a:p>
          <a:p>
            <a:pPr lvl="1"/>
            <a:r>
              <a:rPr lang="en-US" dirty="0"/>
              <a:t>Shrink tube: 20mm, 5mm, 4mm</a:t>
            </a:r>
          </a:p>
          <a:p>
            <a:pPr lvl="1"/>
            <a:r>
              <a:rPr lang="en-US" dirty="0"/>
              <a:t>3d print: 2mm, 4mm, 5mm</a:t>
            </a:r>
          </a:p>
          <a:p>
            <a:pPr lvl="1"/>
            <a:r>
              <a:rPr lang="en-US" dirty="0"/>
              <a:t>Straws: 3mm, 5mm</a:t>
            </a:r>
          </a:p>
          <a:p>
            <a:r>
              <a:rPr lang="en-US" dirty="0"/>
              <a:t>Sinusoidal </a:t>
            </a:r>
            <a:r>
              <a:rPr lang="en-US" dirty="0">
                <a:sym typeface="Wingdings" panose="05000000000000000000" pitchFamily="2" charset="2"/>
              </a:rPr>
              <a:t> manufactured by first casting a mold using </a:t>
            </a:r>
            <a:r>
              <a:rPr lang="en-US" dirty="0" err="1">
                <a:sym typeface="Wingdings" panose="05000000000000000000" pitchFamily="2" charset="2"/>
              </a:rPr>
              <a:t>Vytaflex</a:t>
            </a:r>
            <a:r>
              <a:rPr lang="en-US" dirty="0">
                <a:sym typeface="Wingdings" panose="05000000000000000000" pitchFamily="2" charset="2"/>
              </a:rPr>
              <a:t> (Silicone)</a:t>
            </a:r>
          </a:p>
          <a:p>
            <a:r>
              <a:rPr lang="en-US" dirty="0">
                <a:sym typeface="Wingdings" panose="05000000000000000000" pitchFamily="2" charset="2"/>
              </a:rPr>
              <a:t>Rectangular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Minimize the diameter to keep multiple strands for higher resolution</a:t>
            </a:r>
          </a:p>
          <a:p>
            <a:r>
              <a:rPr lang="en-US" dirty="0">
                <a:sym typeface="Wingdings" panose="05000000000000000000" pitchFamily="2" charset="2"/>
              </a:rPr>
              <a:t>Sinusoidal and Rectangular molds required sensors to be embedded = fragility</a:t>
            </a:r>
          </a:p>
          <a:p>
            <a:r>
              <a:rPr lang="en-US" dirty="0">
                <a:sym typeface="Wingdings" panose="05000000000000000000" pitchFamily="2" charset="2"/>
              </a:rPr>
              <a:t>Shrink tube and 3d printed molds caused capillary action (the material stuck to the sides)</a:t>
            </a:r>
          </a:p>
          <a:p>
            <a:r>
              <a:rPr lang="en-US" dirty="0">
                <a:sym typeface="Wingdings" panose="05000000000000000000" pitchFamily="2" charset="2"/>
              </a:rPr>
              <a:t>Straws proved to be the best mold – 3mm proved to be best for LED shape and resolution</a:t>
            </a:r>
          </a:p>
        </p:txBody>
      </p:sp>
      <p:pic>
        <p:nvPicPr>
          <p:cNvPr id="5" name="Picture 4" descr="Slic3r">
            <a:extLst>
              <a:ext uri="{FF2B5EF4-FFF2-40B4-BE49-F238E27FC236}">
                <a16:creationId xmlns:a16="http://schemas.microsoft.com/office/drawing/2014/main" id="{CCE288A3-C5B1-4038-ACC0-5A964DDE173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05" t="18621" r="47593" b="20115"/>
          <a:stretch/>
        </p:blipFill>
        <p:spPr>
          <a:xfrm>
            <a:off x="9541497" y="447364"/>
            <a:ext cx="1519430" cy="2913152"/>
          </a:xfrm>
          <a:prstGeom prst="rect">
            <a:avLst/>
          </a:prstGeom>
        </p:spPr>
      </p:pic>
      <p:pic>
        <p:nvPicPr>
          <p:cNvPr id="6" name="Picture 8">
            <a:extLst>
              <a:ext uri="{FF2B5EF4-FFF2-40B4-BE49-F238E27FC236}">
                <a16:creationId xmlns:a16="http://schemas.microsoft.com/office/drawing/2014/main" id="{FFFBEAE3-6975-4699-91C8-85F9D3E8C1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67" t="23469" r="36084" b="7974"/>
          <a:stretch/>
        </p:blipFill>
        <p:spPr bwMode="auto">
          <a:xfrm>
            <a:off x="9541497" y="3586479"/>
            <a:ext cx="1519430" cy="3044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CE7433-7299-4609-8591-043D1BC74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775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F6804A-7012-4CC3-8DA5-B87D414EC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49C642-A906-4F15-8720-A5C8A62B95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Measure left to right and up and down on hand</a:t>
            </a:r>
          </a:p>
          <a:p>
            <a:r>
              <a:rPr lang="en-US" dirty="0"/>
              <a:t>35mm fibers vertically and 80mm horizontally</a:t>
            </a:r>
          </a:p>
          <a:p>
            <a:endParaRPr 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3EE3CEAA-F4B8-4218-B1CA-7D9B5A3F78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7324" y="1027113"/>
            <a:ext cx="2836811" cy="1910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A525E8-EEFD-4525-AF95-40327DB1D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41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4D813FB-E168-49E4-B163-642AEA7DCC66}"/>
              </a:ext>
            </a:extLst>
          </p:cNvPr>
          <p:cNvGrpSpPr/>
          <p:nvPr/>
        </p:nvGrpSpPr>
        <p:grpSpPr>
          <a:xfrm>
            <a:off x="810413" y="3637730"/>
            <a:ext cx="3037687" cy="2925527"/>
            <a:chOff x="3797367" y="1933043"/>
            <a:chExt cx="4597266" cy="4427521"/>
          </a:xfrm>
        </p:grpSpPr>
        <p:pic>
          <p:nvPicPr>
            <p:cNvPr id="8" name="Picture 2" descr="Image result for tendons in hand and wrist">
              <a:extLst>
                <a:ext uri="{FF2B5EF4-FFF2-40B4-BE49-F238E27FC236}">
                  <a16:creationId xmlns:a16="http://schemas.microsoft.com/office/drawing/2014/main" id="{C5F9B41D-1DF7-47C9-B9DA-C8B8277592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97367" y="1933043"/>
              <a:ext cx="4597266" cy="44275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49F7F948-FC1A-4AB8-A3A4-9CBCD3EBF0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61000" y="4343400"/>
              <a:ext cx="279400" cy="1130300"/>
            </a:xfrm>
            <a:prstGeom prst="straightConnector1">
              <a:avLst/>
            </a:prstGeom>
            <a:ln w="76200">
              <a:solidFill>
                <a:srgbClr val="FF0000"/>
              </a:solidFill>
              <a:headEnd type="triangle"/>
              <a:tailEnd type="triangl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85A59E18-4520-41FD-BE56-2E86EB1DD88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70402" y="4432300"/>
              <a:ext cx="279400" cy="1130300"/>
            </a:xfrm>
            <a:prstGeom prst="straightConnector1">
              <a:avLst/>
            </a:prstGeom>
            <a:ln w="76200">
              <a:solidFill>
                <a:srgbClr val="FF0000"/>
              </a:solidFill>
              <a:headEnd type="triangle"/>
              <a:tailEnd type="triangl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FCF47DD8-8CB5-44F6-9361-D122BAA76373}"/>
                </a:ext>
              </a:extLst>
            </p:cNvPr>
            <p:cNvCxnSpPr>
              <a:cxnSpLocks/>
            </p:cNvCxnSpPr>
            <p:nvPr/>
          </p:nvCxnSpPr>
          <p:spPr>
            <a:xfrm>
              <a:off x="5111404" y="4793904"/>
              <a:ext cx="1517996" cy="0"/>
            </a:xfrm>
            <a:prstGeom prst="straightConnector1">
              <a:avLst/>
            </a:prstGeom>
            <a:ln w="76200">
              <a:solidFill>
                <a:srgbClr val="FF0000"/>
              </a:solidFill>
              <a:headEnd type="triangle"/>
              <a:tailEnd type="triangl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A5DBBCE-BF49-456D-9D39-A113482E1EAB}"/>
              </a:ext>
            </a:extLst>
          </p:cNvPr>
          <p:cNvCxnSpPr>
            <a:cxnSpLocks/>
          </p:cNvCxnSpPr>
          <p:nvPr/>
        </p:nvCxnSpPr>
        <p:spPr>
          <a:xfrm>
            <a:off x="1592775" y="5708392"/>
            <a:ext cx="1003030" cy="0"/>
          </a:xfrm>
          <a:prstGeom prst="straightConnector1">
            <a:avLst/>
          </a:prstGeom>
          <a:ln w="76200">
            <a:solidFill>
              <a:srgbClr val="FF0000"/>
            </a:solidFill>
            <a:headEnd type="triangle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825B70BA-A93F-478E-8949-D66486BD85F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76"/>
          <a:stretch/>
        </p:blipFill>
        <p:spPr>
          <a:xfrm>
            <a:off x="8217778" y="1159228"/>
            <a:ext cx="3093350" cy="5123054"/>
          </a:xfrm>
          <a:prstGeom prst="rect">
            <a:avLst/>
          </a:prstGeom>
        </p:spPr>
      </p:pic>
      <p:pic>
        <p:nvPicPr>
          <p:cNvPr id="14" name="Picture 13" descr="A close up of a device&#10;&#10;Description automatically generated">
            <a:extLst>
              <a:ext uri="{FF2B5EF4-FFF2-40B4-BE49-F238E27FC236}">
                <a16:creationId xmlns:a16="http://schemas.microsoft.com/office/drawing/2014/main" id="{5DADE1F3-3B98-48C0-8505-0F7C490C0EA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" contrast="3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712564" y="1435034"/>
            <a:ext cx="5918604" cy="4438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35342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0E6F2-CA9C-4F92-A559-998EE615C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Phase 3: Data analysis [Different Gestures xxx]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311031-419B-4442-9235-DEC6092791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3ACA7ECA-3E6F-4C32-A5BD-64816C16C1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282495"/>
              </p:ext>
            </p:extLst>
          </p:nvPr>
        </p:nvGraphicFramePr>
        <p:xfrm>
          <a:off x="1273101" y="2285781"/>
          <a:ext cx="9645797" cy="372204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7907FC-AA70-4E7C-83F6-A725EAB08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42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1A0B141-6ECE-4895-94B9-6E0C13388A53}"/>
              </a:ext>
            </a:extLst>
          </p:cNvPr>
          <p:cNvSpPr txBox="1"/>
          <p:nvPr/>
        </p:nvSpPr>
        <p:spPr>
          <a:xfrm>
            <a:off x="3640975" y="1180407"/>
            <a:ext cx="4322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FINGER EXTENSION [EXTEND]</a:t>
            </a:r>
          </a:p>
        </p:txBody>
      </p:sp>
    </p:spTree>
    <p:extLst>
      <p:ext uri="{BB962C8B-B14F-4D97-AF65-F5344CB8AC3E}">
        <p14:creationId xmlns:p14="http://schemas.microsoft.com/office/powerpoint/2010/main" val="18453671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82C1D-ABD8-4580-BFB5-695716EFD9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161" y="220091"/>
            <a:ext cx="11759678" cy="806649"/>
          </a:xfrm>
        </p:spPr>
        <p:txBody>
          <a:bodyPr>
            <a:normAutofit fontScale="90000"/>
          </a:bodyPr>
          <a:lstStyle/>
          <a:p>
            <a:r>
              <a:rPr lang="en-US" dirty="0"/>
              <a:t>Optical Fibers as Sensors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4294624-F7CA-4285-9510-8027A8BC408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15900" y="1136650"/>
                <a:ext cx="5548796" cy="503555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Optical fibers rely on the concept of total internal reflection to cause light to travel from one end of the fiber to the other</a:t>
                </a:r>
              </a:p>
              <a:p>
                <a:r>
                  <a:rPr lang="en-US" dirty="0"/>
                  <a:t>The refractive index of the material is determined by the ratio of the speed of light in the medium to a vacuum: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𝜈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𝑚𝑒𝑑𝑖𝑢𝑚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𝑣𝑎𝑐𝑢𝑢𝑚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The angle at which total internal reflection occurs is: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c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arcsin</m:t>
                    </m:r>
                    <m:r>
                      <a:rPr lang="en-US"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𝜈</m:t>
                            </m:r>
                          </m:e>
                          <m:sub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𝑎𝑡𝑚𝑜𝑠𝑝h𝑒𝑟𝑒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𝜈</m:t>
                            </m:r>
                          </m:e>
                          <m:sub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𝑚𝑒𝑑𝑖𝑢𝑚</m:t>
                            </m:r>
                          </m:sub>
                        </m:sSub>
                      </m:den>
                    </m:f>
                    <m:r>
                      <a:rPr lang="en-US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For most glass fiber optics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𝜈</m:t>
                    </m:r>
                    <m:r>
                      <a:rPr lang="en-US" smtClean="0">
                        <a:latin typeface="Cambria Math" panose="02040503050406030204" pitchFamily="18" charset="0"/>
                      </a:rPr>
                      <m:t>=1.444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𝜈</m:t>
                        </m:r>
                      </m:e>
                      <m:sub>
                        <m:r>
                          <a:rPr lang="en-US">
                            <a:latin typeface="Cambria Math" panose="02040503050406030204" pitchFamily="18" charset="0"/>
                          </a:rPr>
                          <m:t>𝑎𝑡𝑚𝑜𝑠𝑝h𝑒𝑟𝑒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=1.000350</m:t>
                    </m:r>
                  </m:oMath>
                </a14:m>
                <a:r>
                  <a:rPr lang="en-US" dirty="0"/>
                  <a:t>, therefore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c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=43.8 </m:t>
                    </m:r>
                    <m:r>
                      <m:rPr>
                        <m:sty m:val="p"/>
                      </m:rPr>
                      <a:rPr lang="en-US" smtClean="0">
                        <a:latin typeface="Cambria Math" panose="02040503050406030204" pitchFamily="18" charset="0"/>
                      </a:rPr>
                      <m:t>degrees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4294624-F7CA-4285-9510-8027A8BC408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15900" y="1136650"/>
                <a:ext cx="5548796" cy="5035550"/>
              </a:xfrm>
              <a:blipFill>
                <a:blip r:embed="rId3"/>
                <a:stretch>
                  <a:fillRect l="-439" t="-1209" r="-1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picture containing light&#10;&#10;Description automatically generated">
            <a:extLst>
              <a:ext uri="{FF2B5EF4-FFF2-40B4-BE49-F238E27FC236}">
                <a16:creationId xmlns:a16="http://schemas.microsoft.com/office/drawing/2014/main" id="{EC355C93-EA94-4D52-BE8A-6DFBC12AD63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601"/>
          <a:stretch/>
        </p:blipFill>
        <p:spPr>
          <a:xfrm flipH="1">
            <a:off x="6704666" y="2078808"/>
            <a:ext cx="1758275" cy="1772698"/>
          </a:xfrm>
          <a:prstGeom prst="rect">
            <a:avLst/>
          </a:prstGeom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BD27DEDC-27C3-4C47-A677-A72962109C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2151" y="4097350"/>
            <a:ext cx="6059615" cy="1881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E8A404F3-6F0B-49C3-8E00-3E46B1D1C7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6425" y="713628"/>
            <a:ext cx="2446178" cy="2892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529FE2F-88BC-44E9-A4AF-4CDAC0D99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9558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7A4760D-1AA6-44FB-AFD9-DF8A2934244B}"/>
              </a:ext>
            </a:extLst>
          </p:cNvPr>
          <p:cNvSpPr/>
          <p:nvPr/>
        </p:nvSpPr>
        <p:spPr>
          <a:xfrm>
            <a:off x="8112886" y="1026740"/>
            <a:ext cx="3562976" cy="3412637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26BF13-88C9-4C20-ADB0-109CB8F90C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161" y="220091"/>
            <a:ext cx="11759678" cy="806649"/>
          </a:xfrm>
        </p:spPr>
        <p:txBody>
          <a:bodyPr>
            <a:normAutofit fontScale="90000"/>
          </a:bodyPr>
          <a:lstStyle/>
          <a:p>
            <a:r>
              <a:rPr lang="en-US" dirty="0"/>
              <a:t>Optical Fibers as Sensors (continued)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34CC56-7F1E-4D7C-9131-8715D78300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5900" y="1136650"/>
            <a:ext cx="7724130" cy="5035550"/>
          </a:xfrm>
        </p:spPr>
        <p:txBody>
          <a:bodyPr/>
          <a:lstStyle/>
          <a:p>
            <a:r>
              <a:rPr lang="en-US" dirty="0"/>
              <a:t>If light strikes the fiber-atmosphere boundary at less than the critical angle it is completely reflected</a:t>
            </a:r>
          </a:p>
          <a:p>
            <a:r>
              <a:rPr lang="en-US" dirty="0"/>
              <a:t>Imperfections and rough surfaces within the fiber can cause light to be scattered and lost</a:t>
            </a:r>
          </a:p>
          <a:p>
            <a:r>
              <a:rPr lang="en-US" dirty="0"/>
              <a:t>This loss is made worse when the fiber is bent or deflected </a:t>
            </a:r>
          </a:p>
          <a:p>
            <a:r>
              <a:rPr lang="en-US" dirty="0"/>
              <a:t>If fibers were embedded in a wrist strap, deflection due to hand movement would cause characteristic changes in the amount of light transmitted</a:t>
            </a:r>
          </a:p>
          <a:p>
            <a:r>
              <a:rPr lang="en-US" dirty="0"/>
              <a:t>Analyzing the transmitted light levels could allow computers to reconstruct gestures!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ECB4D87-BBFC-4CAD-B7EB-C84713EADAAA}"/>
              </a:ext>
            </a:extLst>
          </p:cNvPr>
          <p:cNvGrpSpPr/>
          <p:nvPr/>
        </p:nvGrpSpPr>
        <p:grpSpPr>
          <a:xfrm>
            <a:off x="8660206" y="1709255"/>
            <a:ext cx="1942089" cy="4296810"/>
            <a:chOff x="3487667" y="2652226"/>
            <a:chExt cx="1942089" cy="4296810"/>
          </a:xfrm>
        </p:grpSpPr>
        <p:sp>
          <p:nvSpPr>
            <p:cNvPr id="7" name="Block Arc 6">
              <a:extLst>
                <a:ext uri="{FF2B5EF4-FFF2-40B4-BE49-F238E27FC236}">
                  <a16:creationId xmlns:a16="http://schemas.microsoft.com/office/drawing/2014/main" id="{9FE43438-4256-4222-BDD2-A6EE7E545014}"/>
                </a:ext>
              </a:extLst>
            </p:cNvPr>
            <p:cNvSpPr/>
            <p:nvPr/>
          </p:nvSpPr>
          <p:spPr>
            <a:xfrm>
              <a:off x="3487667" y="2866604"/>
              <a:ext cx="1942089" cy="4082432"/>
            </a:xfrm>
            <a:prstGeom prst="blockArc">
              <a:avLst>
                <a:gd name="adj1" fmla="val 10800000"/>
                <a:gd name="adj2" fmla="val 16508584"/>
                <a:gd name="adj3" fmla="val 27361"/>
              </a:avLst>
            </a:prstGeom>
            <a:solidFill>
              <a:srgbClr val="BEE3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B2AEE38D-24EE-483F-BA80-BF359E1D0D06}"/>
                </a:ext>
              </a:extLst>
            </p:cNvPr>
            <p:cNvCxnSpPr/>
            <p:nvPr/>
          </p:nvCxnSpPr>
          <p:spPr>
            <a:xfrm flipV="1">
              <a:off x="3694014" y="3894491"/>
              <a:ext cx="0" cy="103578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F665E779-2E59-4F28-A431-0309ECBAE17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41416" y="3208492"/>
              <a:ext cx="0" cy="69389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B696D1FD-0581-4848-B9DE-895FA9D230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52205" y="3066881"/>
              <a:ext cx="422891" cy="879276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A0D602E1-11AA-4E35-ADEC-30D820354C5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75096" y="2652226"/>
              <a:ext cx="248590" cy="41465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479139A4-6EBE-4518-BCFA-24D05360BA06}"/>
                </a:ext>
              </a:extLst>
            </p:cNvPr>
            <p:cNvCxnSpPr>
              <a:cxnSpLocks/>
            </p:cNvCxnSpPr>
            <p:nvPr/>
          </p:nvCxnSpPr>
          <p:spPr>
            <a:xfrm>
              <a:off x="4002985" y="3117618"/>
              <a:ext cx="566031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4AC1CA8E-8CD3-412A-A7B2-A550FE280716}"/>
              </a:ext>
            </a:extLst>
          </p:cNvPr>
          <p:cNvSpPr txBox="1"/>
          <p:nvPr/>
        </p:nvSpPr>
        <p:spPr>
          <a:xfrm rot="18900000">
            <a:off x="7985373" y="1595741"/>
            <a:ext cx="1762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“Lost” Light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6E9A22C-29E1-4003-BCD1-BDD71010C02B}"/>
              </a:ext>
            </a:extLst>
          </p:cNvPr>
          <p:cNvSpPr txBox="1"/>
          <p:nvPr/>
        </p:nvSpPr>
        <p:spPr>
          <a:xfrm>
            <a:off x="9913502" y="1898586"/>
            <a:ext cx="1762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“Transmitted” Light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41E6393-97F9-43F2-BFB9-021379618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9507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16FEF-5D79-483A-999E-9C3538A8DF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161" y="220091"/>
            <a:ext cx="11759678" cy="806649"/>
          </a:xfrm>
        </p:spPr>
        <p:txBody>
          <a:bodyPr>
            <a:normAutofit fontScale="90000"/>
          </a:bodyPr>
          <a:lstStyle/>
          <a:p>
            <a:r>
              <a:rPr lang="en-US" dirty="0"/>
              <a:t>Basic setup for Deflection Sensor 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B4807481-BF6C-4F99-8216-26214C7A3A7A}"/>
              </a:ext>
            </a:extLst>
          </p:cNvPr>
          <p:cNvGrpSpPr/>
          <p:nvPr/>
        </p:nvGrpSpPr>
        <p:grpSpPr>
          <a:xfrm>
            <a:off x="578112" y="1511459"/>
            <a:ext cx="9955421" cy="1115814"/>
            <a:chOff x="1522964" y="1784016"/>
            <a:chExt cx="10460238" cy="111581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C8AE619-5D2C-4F66-B93B-E8BCEE3CDF46}"/>
                </a:ext>
              </a:extLst>
            </p:cNvPr>
            <p:cNvSpPr/>
            <p:nvPr/>
          </p:nvSpPr>
          <p:spPr>
            <a:xfrm>
              <a:off x="3472504" y="1805635"/>
              <a:ext cx="4616993" cy="426450"/>
            </a:xfrm>
            <a:prstGeom prst="rect">
              <a:avLst/>
            </a:prstGeom>
            <a:solidFill>
              <a:srgbClr val="BEE3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Fiber/light medium</a:t>
              </a:r>
            </a:p>
          </p:txBody>
        </p:sp>
        <p:sp>
          <p:nvSpPr>
            <p:cNvPr id="6" name="Flowchart: Delay 5">
              <a:extLst>
                <a:ext uri="{FF2B5EF4-FFF2-40B4-BE49-F238E27FC236}">
                  <a16:creationId xmlns:a16="http://schemas.microsoft.com/office/drawing/2014/main" id="{671F2F45-1F5E-42F2-915E-71ADB2A4FC9C}"/>
                </a:ext>
              </a:extLst>
            </p:cNvPr>
            <p:cNvSpPr/>
            <p:nvPr/>
          </p:nvSpPr>
          <p:spPr>
            <a:xfrm>
              <a:off x="2648969" y="1784016"/>
              <a:ext cx="823535" cy="469685"/>
            </a:xfrm>
            <a:prstGeom prst="flowChartDelay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LED</a:t>
              </a: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274AF7C-086D-4A85-AB4B-9378F56E6C7B}"/>
                </a:ext>
              </a:extLst>
            </p:cNvPr>
            <p:cNvCxnSpPr/>
            <p:nvPr/>
          </p:nvCxnSpPr>
          <p:spPr>
            <a:xfrm flipH="1">
              <a:off x="1522964" y="1895412"/>
              <a:ext cx="11260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E9AF398-2AF0-4F41-A6E3-B1FD49BE6FCA}"/>
                </a:ext>
              </a:extLst>
            </p:cNvPr>
            <p:cNvCxnSpPr/>
            <p:nvPr/>
          </p:nvCxnSpPr>
          <p:spPr>
            <a:xfrm flipH="1">
              <a:off x="2008603" y="2131082"/>
              <a:ext cx="64036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96C17FFC-9EB3-4C54-863E-7923B96E64BD}"/>
                </a:ext>
              </a:extLst>
            </p:cNvPr>
            <p:cNvSpPr/>
            <p:nvPr/>
          </p:nvSpPr>
          <p:spPr>
            <a:xfrm>
              <a:off x="8089497" y="1805633"/>
              <a:ext cx="177840" cy="426450"/>
            </a:xfrm>
            <a:prstGeom prst="round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EF54AE6E-6738-4C48-BBC1-D80ECF34EF39}"/>
                </a:ext>
              </a:extLst>
            </p:cNvPr>
            <p:cNvCxnSpPr/>
            <p:nvPr/>
          </p:nvCxnSpPr>
          <p:spPr>
            <a:xfrm flipH="1">
              <a:off x="8264914" y="1893542"/>
              <a:ext cx="11260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06E2E1C-F5AB-4D35-8202-99E7FC2D33D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64914" y="2129211"/>
              <a:ext cx="11260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7778146-90A6-4AD3-92A4-96A22A0C776E}"/>
                </a:ext>
              </a:extLst>
            </p:cNvPr>
            <p:cNvSpPr txBox="1"/>
            <p:nvPr/>
          </p:nvSpPr>
          <p:spPr>
            <a:xfrm>
              <a:off x="7965835" y="2253499"/>
              <a:ext cx="401736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Photoresistor / </a:t>
              </a:r>
              <a:br>
                <a:rPr lang="en-US" dirty="0"/>
              </a:br>
              <a:r>
                <a:rPr lang="en-US" dirty="0"/>
                <a:t>Light Dependent Resistor (LDR)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52FB3372-DE42-47BD-BF88-E6AB57C5C7A7}"/>
              </a:ext>
            </a:extLst>
          </p:cNvPr>
          <p:cNvGrpSpPr/>
          <p:nvPr/>
        </p:nvGrpSpPr>
        <p:grpSpPr>
          <a:xfrm>
            <a:off x="840580" y="2288964"/>
            <a:ext cx="3913767" cy="4296810"/>
            <a:chOff x="3391702" y="2652226"/>
            <a:chExt cx="3913767" cy="4296810"/>
          </a:xfrm>
        </p:grpSpPr>
        <p:sp>
          <p:nvSpPr>
            <p:cNvPr id="5" name="Block Arc 4">
              <a:extLst>
                <a:ext uri="{FF2B5EF4-FFF2-40B4-BE49-F238E27FC236}">
                  <a16:creationId xmlns:a16="http://schemas.microsoft.com/office/drawing/2014/main" id="{F3DBFA52-79DA-4891-80BB-CA1F7353FC1F}"/>
                </a:ext>
              </a:extLst>
            </p:cNvPr>
            <p:cNvSpPr/>
            <p:nvPr/>
          </p:nvSpPr>
          <p:spPr>
            <a:xfrm>
              <a:off x="3487667" y="2866604"/>
              <a:ext cx="1942089" cy="4082432"/>
            </a:xfrm>
            <a:prstGeom prst="blockArc">
              <a:avLst>
                <a:gd name="adj1" fmla="val 10800000"/>
                <a:gd name="adj2" fmla="val 16508584"/>
                <a:gd name="adj3" fmla="val 27361"/>
              </a:avLst>
            </a:prstGeom>
            <a:solidFill>
              <a:srgbClr val="BEE3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4" name="Flowchart: Delay 13">
              <a:extLst>
                <a:ext uri="{FF2B5EF4-FFF2-40B4-BE49-F238E27FC236}">
                  <a16:creationId xmlns:a16="http://schemas.microsoft.com/office/drawing/2014/main" id="{DCB497F7-C76F-4796-B5F8-7BF7D0A2B22E}"/>
                </a:ext>
              </a:extLst>
            </p:cNvPr>
            <p:cNvSpPr/>
            <p:nvPr/>
          </p:nvSpPr>
          <p:spPr>
            <a:xfrm rot="16200000">
              <a:off x="3241909" y="5080065"/>
              <a:ext cx="982980" cy="683393"/>
            </a:xfrm>
            <a:prstGeom prst="flowChartDelay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LED</a:t>
              </a:r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CD149DBB-5EC6-4353-A047-34C22933012B}"/>
                </a:ext>
              </a:extLst>
            </p:cNvPr>
            <p:cNvCxnSpPr>
              <a:cxnSpLocks/>
            </p:cNvCxnSpPr>
            <p:nvPr/>
          </p:nvCxnSpPr>
          <p:spPr>
            <a:xfrm>
              <a:off x="3593547" y="5913251"/>
              <a:ext cx="0" cy="61774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842126E-F066-4D86-815D-4406FE551DAA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3545709" y="6295426"/>
              <a:ext cx="76434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B50228E8-45DE-4371-9E2B-93AE694AE7B2}"/>
                </a:ext>
              </a:extLst>
            </p:cNvPr>
            <p:cNvSpPr/>
            <p:nvPr/>
          </p:nvSpPr>
          <p:spPr>
            <a:xfrm>
              <a:off x="4569016" y="2866604"/>
              <a:ext cx="212272" cy="620485"/>
            </a:xfrm>
            <a:prstGeom prst="round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721D4D5-15F8-4FF1-AF1A-8F3D4757E02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78397" y="3033311"/>
              <a:ext cx="131760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D99C9A95-8B5A-43F1-9497-717E81BAF25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78396" y="3337411"/>
              <a:ext cx="134401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75B3240-45AF-473A-B877-A6100A94B98F}"/>
                </a:ext>
              </a:extLst>
            </p:cNvPr>
            <p:cNvSpPr txBox="1"/>
            <p:nvPr/>
          </p:nvSpPr>
          <p:spPr>
            <a:xfrm>
              <a:off x="4733890" y="3487089"/>
              <a:ext cx="25715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Photoresistor/LDR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6BA66C43-04C7-4BF8-81D5-1C46F741EB92}"/>
                </a:ext>
              </a:extLst>
            </p:cNvPr>
            <p:cNvCxnSpPr/>
            <p:nvPr/>
          </p:nvCxnSpPr>
          <p:spPr>
            <a:xfrm flipV="1">
              <a:off x="3694014" y="3894491"/>
              <a:ext cx="0" cy="103578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486719B1-9099-4328-8C67-8CAB3709606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41416" y="3208492"/>
              <a:ext cx="0" cy="69389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C8746535-BA34-4438-9051-3172CDF59E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52205" y="3066881"/>
              <a:ext cx="422891" cy="879276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777A8727-56F6-4643-832A-A89A9C4BA5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75096" y="2652226"/>
              <a:ext cx="248590" cy="41465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CD25E743-A6C6-4569-AC28-571F571B6098}"/>
                </a:ext>
              </a:extLst>
            </p:cNvPr>
            <p:cNvCxnSpPr>
              <a:cxnSpLocks/>
            </p:cNvCxnSpPr>
            <p:nvPr/>
          </p:nvCxnSpPr>
          <p:spPr>
            <a:xfrm>
              <a:off x="4002985" y="3117618"/>
              <a:ext cx="566031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0E4C42F2-ADCD-4820-B5FC-300647E7245B}"/>
              </a:ext>
            </a:extLst>
          </p:cNvPr>
          <p:cNvSpPr txBox="1"/>
          <p:nvPr/>
        </p:nvSpPr>
        <p:spPr>
          <a:xfrm>
            <a:off x="5504484" y="3429000"/>
            <a:ext cx="4895943" cy="2031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In order to detect the deflection using an LDR, a significant amount of light must be lost when the fiber is bent</a:t>
            </a:r>
          </a:p>
          <a:p>
            <a:endParaRPr lang="en-US" dirty="0"/>
          </a:p>
          <a:p>
            <a:r>
              <a:rPr lang="en-US" dirty="0"/>
              <a:t>35mm fiber length was determined to be the minimum for a noticeable light deflection when bent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7DA9860-279C-4241-93E2-8C6F38035B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2773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4A4AC-58C3-48F7-BC43-1205B10EEC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PROJECT METHODOLOGY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5CC0DE-2B7F-4326-8BE1-F1868B1139AF}"/>
              </a:ext>
            </a:extLst>
          </p:cNvPr>
          <p:cNvSpPr/>
          <p:nvPr/>
        </p:nvSpPr>
        <p:spPr>
          <a:xfrm>
            <a:off x="393988" y="1335288"/>
            <a:ext cx="3203978" cy="563152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Phase 1: </a:t>
            </a:r>
          </a:p>
          <a:p>
            <a:pPr algn="ctr"/>
            <a:r>
              <a:rPr lang="en-US" sz="2000" dirty="0"/>
              <a:t>Proof of Concept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0C90F7C-1728-46B4-B426-E2E5C6FBD900}"/>
              </a:ext>
            </a:extLst>
          </p:cNvPr>
          <p:cNvSpPr/>
          <p:nvPr/>
        </p:nvSpPr>
        <p:spPr>
          <a:xfrm>
            <a:off x="4061750" y="1859320"/>
            <a:ext cx="3203978" cy="563151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Phase 2: </a:t>
            </a:r>
          </a:p>
          <a:p>
            <a:pPr algn="ctr"/>
            <a:r>
              <a:rPr lang="en-US" sz="2000" dirty="0"/>
              <a:t>Prototype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89FB3C3-A5B4-4D20-BDFA-310312762508}"/>
              </a:ext>
            </a:extLst>
          </p:cNvPr>
          <p:cNvSpPr/>
          <p:nvPr/>
        </p:nvSpPr>
        <p:spPr>
          <a:xfrm>
            <a:off x="393988" y="2093978"/>
            <a:ext cx="3203979" cy="5631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Determine best material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FAB5B4D-079A-4280-8E2F-65B4557F0A5D}"/>
              </a:ext>
            </a:extLst>
          </p:cNvPr>
          <p:cNvSpPr/>
          <p:nvPr/>
        </p:nvSpPr>
        <p:spPr>
          <a:xfrm>
            <a:off x="393987" y="2822847"/>
            <a:ext cx="3203979" cy="5631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Determine best shape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CE24FBF-FF4F-4BF4-940B-C60E8BB43590}"/>
              </a:ext>
            </a:extLst>
          </p:cNvPr>
          <p:cNvSpPr/>
          <p:nvPr/>
        </p:nvSpPr>
        <p:spPr>
          <a:xfrm>
            <a:off x="393987" y="3551715"/>
            <a:ext cx="3203979" cy="65349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Determine color of LED light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68F4670-26FC-47CD-8158-4D5C6749F16F}"/>
              </a:ext>
            </a:extLst>
          </p:cNvPr>
          <p:cNvSpPr/>
          <p:nvPr/>
        </p:nvSpPr>
        <p:spPr>
          <a:xfrm>
            <a:off x="4061751" y="2646072"/>
            <a:ext cx="3203978" cy="5631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Create a wearable band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5C8AFE5-8F4F-4855-B43D-4F12A6CE34C5}"/>
              </a:ext>
            </a:extLst>
          </p:cNvPr>
          <p:cNvSpPr/>
          <p:nvPr/>
        </p:nvSpPr>
        <p:spPr>
          <a:xfrm>
            <a:off x="4061750" y="3374941"/>
            <a:ext cx="3203978" cy="5631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Add sensors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4461836-F6A9-4ED8-948E-3FAF68BFCF08}"/>
              </a:ext>
            </a:extLst>
          </p:cNvPr>
          <p:cNvSpPr/>
          <p:nvPr/>
        </p:nvSpPr>
        <p:spPr>
          <a:xfrm>
            <a:off x="4061750" y="4103810"/>
            <a:ext cx="3203978" cy="5631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tx1"/>
                </a:solidFill>
              </a:rPr>
              <a:t>Develop data collection method</a:t>
            </a:r>
            <a:endParaRPr lang="en-US" sz="2000" dirty="0">
              <a:solidFill>
                <a:schemeClr val="tx1"/>
              </a:solidFill>
            </a:endParaRPr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3A44E3B6-ED6C-4617-828A-C70D4F6EAEEC}"/>
              </a:ext>
            </a:extLst>
          </p:cNvPr>
          <p:cNvCxnSpPr>
            <a:cxnSpLocks/>
            <a:stCxn id="4" idx="3"/>
            <a:endCxn id="6" idx="1"/>
          </p:cNvCxnSpPr>
          <p:nvPr/>
        </p:nvCxnSpPr>
        <p:spPr>
          <a:xfrm>
            <a:off x="3597966" y="1616864"/>
            <a:ext cx="463784" cy="52403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F1FA2CB1-61ED-426D-9B69-8DCC8894FE52}"/>
              </a:ext>
            </a:extLst>
          </p:cNvPr>
          <p:cNvSpPr/>
          <p:nvPr/>
        </p:nvSpPr>
        <p:spPr>
          <a:xfrm>
            <a:off x="7729511" y="2370458"/>
            <a:ext cx="4068501" cy="67098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Phase 3:  </a:t>
            </a:r>
          </a:p>
          <a:p>
            <a:pPr algn="ctr"/>
            <a:r>
              <a:rPr lang="en-US" sz="2000" dirty="0"/>
              <a:t>Data Analysis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4F4168C-F68A-438D-9DE7-55881EF37253}"/>
              </a:ext>
            </a:extLst>
          </p:cNvPr>
          <p:cNvSpPr/>
          <p:nvPr/>
        </p:nvSpPr>
        <p:spPr>
          <a:xfrm>
            <a:off x="7729512" y="3265044"/>
            <a:ext cx="4068501" cy="5631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Measure how light levels are impacted by gestures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FD87FD2-D37C-4A1D-A64D-BCC8B93C583C}"/>
              </a:ext>
            </a:extLst>
          </p:cNvPr>
          <p:cNvSpPr/>
          <p:nvPr/>
        </p:nvSpPr>
        <p:spPr>
          <a:xfrm>
            <a:off x="7729511" y="3993913"/>
            <a:ext cx="4068501" cy="5631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Uniquely identify different a selection of gestures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04284C0-9F50-4C2F-B70D-9572A0675AB7}"/>
              </a:ext>
            </a:extLst>
          </p:cNvPr>
          <p:cNvSpPr/>
          <p:nvPr/>
        </p:nvSpPr>
        <p:spPr>
          <a:xfrm>
            <a:off x="7729511" y="4722782"/>
            <a:ext cx="4068501" cy="5631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Automate process</a:t>
            </a:r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C081F6EE-6116-4CF1-987B-80D1A80C6652}"/>
              </a:ext>
            </a:extLst>
          </p:cNvPr>
          <p:cNvCxnSpPr>
            <a:cxnSpLocks/>
            <a:stCxn id="6" idx="3"/>
            <a:endCxn id="17" idx="1"/>
          </p:cNvCxnSpPr>
          <p:nvPr/>
        </p:nvCxnSpPr>
        <p:spPr>
          <a:xfrm>
            <a:off x="7265728" y="2140896"/>
            <a:ext cx="463783" cy="56505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EED7E2B2-307B-4F27-9E93-CDCB5DEFC4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0196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indoor, sitting, white, small&#10;&#10;Description automatically generated">
            <a:extLst>
              <a:ext uri="{FF2B5EF4-FFF2-40B4-BE49-F238E27FC236}">
                <a16:creationId xmlns:a16="http://schemas.microsoft.com/office/drawing/2014/main" id="{9AB1382F-0AA5-4B73-A88D-76FC5E50447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800"/>
          <a:stretch/>
        </p:blipFill>
        <p:spPr>
          <a:xfrm>
            <a:off x="6031550" y="3007705"/>
            <a:ext cx="5197881" cy="35569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09F9AE9-8255-4A5E-BE25-4F5B3A9740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161" y="220091"/>
            <a:ext cx="11759678" cy="806649"/>
          </a:xfrm>
        </p:spPr>
        <p:txBody>
          <a:bodyPr>
            <a:normAutofit fontScale="90000"/>
          </a:bodyPr>
          <a:lstStyle/>
          <a:p>
            <a:r>
              <a:rPr lang="en-US" dirty="0"/>
              <a:t>PHASE 1: Proof of CONCEPT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A8C7A3-178E-4D09-82C4-209CC9DEF9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4835" y="1648434"/>
            <a:ext cx="5414120" cy="4704247"/>
          </a:xfrm>
        </p:spPr>
        <p:txBody>
          <a:bodyPr>
            <a:normAutofit/>
          </a:bodyPr>
          <a:lstStyle/>
          <a:p>
            <a:r>
              <a:rPr lang="en-US" dirty="0"/>
              <a:t>Designed a hard casing using </a:t>
            </a:r>
            <a:r>
              <a:rPr lang="en-US" dirty="0" err="1"/>
              <a:t>Solidworks</a:t>
            </a:r>
            <a:r>
              <a:rPr lang="en-US" dirty="0"/>
              <a:t> to test concept</a:t>
            </a:r>
          </a:p>
          <a:p>
            <a:r>
              <a:rPr lang="en-US" dirty="0"/>
              <a:t>3D Printed design for consistency and durability</a:t>
            </a:r>
          </a:p>
          <a:p>
            <a:r>
              <a:rPr lang="en-US" dirty="0"/>
              <a:t>Key features </a:t>
            </a:r>
          </a:p>
          <a:p>
            <a:pPr lvl="1"/>
            <a:r>
              <a:rPr lang="en-US" dirty="0"/>
              <a:t>A holder for the medium to be placed in</a:t>
            </a:r>
          </a:p>
          <a:p>
            <a:pPr lvl="1"/>
            <a:r>
              <a:rPr lang="en-US" dirty="0"/>
              <a:t>Lid to eliminate external light and isolated LED light</a:t>
            </a:r>
          </a:p>
          <a:p>
            <a:pPr lvl="1"/>
            <a:r>
              <a:rPr lang="en-US" dirty="0"/>
              <a:t>Holder for LED and LDR on each end</a:t>
            </a:r>
          </a:p>
          <a:p>
            <a:pPr lvl="1"/>
            <a:r>
              <a:rPr lang="en-US" dirty="0"/>
              <a:t>Plastic tool for consistent depression of medium 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F3A02EE-7367-4CAA-9267-A024D0B416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9</a:t>
            </a:fld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B1BC1D3-9848-4F5E-97AB-67D775698F5D}"/>
              </a:ext>
            </a:extLst>
          </p:cNvPr>
          <p:cNvSpPr/>
          <p:nvPr/>
        </p:nvSpPr>
        <p:spPr>
          <a:xfrm>
            <a:off x="364835" y="1136650"/>
            <a:ext cx="5587730" cy="3567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HARDWARE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FE66560C-B0EB-408B-B044-19A82520C62E}"/>
              </a:ext>
            </a:extLst>
          </p:cNvPr>
          <p:cNvGrpSpPr/>
          <p:nvPr/>
        </p:nvGrpSpPr>
        <p:grpSpPr>
          <a:xfrm>
            <a:off x="6669286" y="1027113"/>
            <a:ext cx="3390980" cy="1846748"/>
            <a:chOff x="4232197" y="1467952"/>
            <a:chExt cx="3390980" cy="1846748"/>
          </a:xfrm>
        </p:grpSpPr>
        <p:pic>
          <p:nvPicPr>
            <p:cNvPr id="7" name="Picture 6" descr="Slic3r">
              <a:extLst>
                <a:ext uri="{FF2B5EF4-FFF2-40B4-BE49-F238E27FC236}">
                  <a16:creationId xmlns:a16="http://schemas.microsoft.com/office/drawing/2014/main" id="{3D00B4FF-A4FC-4CC7-BF5F-7BB8BD5D77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2" t="23761" r="18348" b="5254"/>
            <a:stretch/>
          </p:blipFill>
          <p:spPr>
            <a:xfrm>
              <a:off x="4232197" y="1514024"/>
              <a:ext cx="3390980" cy="1800676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51C8124-EE9C-45D1-A843-5DE6E928846C}"/>
                </a:ext>
              </a:extLst>
            </p:cNvPr>
            <p:cNvSpPr txBox="1"/>
            <p:nvPr/>
          </p:nvSpPr>
          <p:spPr>
            <a:xfrm>
              <a:off x="5199000" y="2641600"/>
              <a:ext cx="11017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Tool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27BAEE8-D9C0-4C63-B5B4-0D9C067CF16A}"/>
                </a:ext>
              </a:extLst>
            </p:cNvPr>
            <p:cNvSpPr txBox="1"/>
            <p:nvPr/>
          </p:nvSpPr>
          <p:spPr>
            <a:xfrm>
              <a:off x="6864929" y="2274896"/>
              <a:ext cx="6703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Lid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3085C80-177A-48A0-B6FC-48B00EED31FF}"/>
                </a:ext>
              </a:extLst>
            </p:cNvPr>
            <p:cNvSpPr txBox="1"/>
            <p:nvPr/>
          </p:nvSpPr>
          <p:spPr>
            <a:xfrm>
              <a:off x="5199000" y="1467952"/>
              <a:ext cx="11017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Holder</a:t>
              </a:r>
            </a:p>
          </p:txBody>
        </p:sp>
      </p:grpSp>
      <p:pic>
        <p:nvPicPr>
          <p:cNvPr id="30" name="Picture 29" descr="A picture containing indoor, sitting, room, white&#10;&#10;Description automatically generated">
            <a:extLst>
              <a:ext uri="{FF2B5EF4-FFF2-40B4-BE49-F238E27FC236}">
                <a16:creationId xmlns:a16="http://schemas.microsoft.com/office/drawing/2014/main" id="{FCFDCBED-F91A-4875-96D9-EDE5664BC169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3731" b="7309"/>
          <a:stretch/>
        </p:blipFill>
        <p:spPr>
          <a:xfrm>
            <a:off x="5778955" y="3007705"/>
            <a:ext cx="1855708" cy="355696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4355937-B9C5-40E1-8D28-1B4FCCFEBBC3}"/>
              </a:ext>
            </a:extLst>
          </p:cNvPr>
          <p:cNvSpPr txBox="1"/>
          <p:nvPr/>
        </p:nvSpPr>
        <p:spPr>
          <a:xfrm>
            <a:off x="7962040" y="3007705"/>
            <a:ext cx="723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LDR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0D0AE27-2132-4EA4-AEEA-9A9C9DCDF2CA}"/>
              </a:ext>
            </a:extLst>
          </p:cNvPr>
          <p:cNvSpPr txBox="1"/>
          <p:nvPr/>
        </p:nvSpPr>
        <p:spPr>
          <a:xfrm>
            <a:off x="7962040" y="6195333"/>
            <a:ext cx="723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LED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A39A0FD-5177-4DED-A06F-2FBF9C1A4E76}"/>
              </a:ext>
            </a:extLst>
          </p:cNvPr>
          <p:cNvSpPr txBox="1"/>
          <p:nvPr/>
        </p:nvSpPr>
        <p:spPr>
          <a:xfrm rot="16200000">
            <a:off x="9973036" y="5123762"/>
            <a:ext cx="1231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Medium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251D391-5823-4BAD-86AF-0CCBF53ABDEC}"/>
              </a:ext>
            </a:extLst>
          </p:cNvPr>
          <p:cNvSpPr txBox="1"/>
          <p:nvPr/>
        </p:nvSpPr>
        <p:spPr>
          <a:xfrm rot="16200000">
            <a:off x="8509006" y="5081224"/>
            <a:ext cx="723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Lid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912CBA1-18DB-4BAC-88A0-914ABD29E368}"/>
              </a:ext>
            </a:extLst>
          </p:cNvPr>
          <p:cNvSpPr txBox="1"/>
          <p:nvPr/>
        </p:nvSpPr>
        <p:spPr>
          <a:xfrm rot="16200000">
            <a:off x="5805879" y="5006235"/>
            <a:ext cx="723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Tool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D37AD92-6AF8-4DDB-A303-DBF83C857735}"/>
              </a:ext>
            </a:extLst>
          </p:cNvPr>
          <p:cNvSpPr txBox="1"/>
          <p:nvPr/>
        </p:nvSpPr>
        <p:spPr>
          <a:xfrm rot="16200000">
            <a:off x="7224969" y="5006236"/>
            <a:ext cx="1188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Holder</a:t>
            </a:r>
          </a:p>
        </p:txBody>
      </p:sp>
    </p:spTree>
    <p:extLst>
      <p:ext uri="{BB962C8B-B14F-4D97-AF65-F5344CB8AC3E}">
        <p14:creationId xmlns:p14="http://schemas.microsoft.com/office/powerpoint/2010/main" val="388058865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TM03090434[[fn=Wood Type]]</Template>
  <TotalTime>4337</TotalTime>
  <Words>4317</Words>
  <Application>Microsoft Office PowerPoint</Application>
  <PresentationFormat>Widescreen</PresentationFormat>
  <Paragraphs>683</Paragraphs>
  <Slides>42</Slides>
  <Notes>14</Notes>
  <HiddenSlides>11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50" baseType="lpstr">
      <vt:lpstr>Arial</vt:lpstr>
      <vt:lpstr>Calibri</vt:lpstr>
      <vt:lpstr>Cambria Math</vt:lpstr>
      <vt:lpstr>Consolas</vt:lpstr>
      <vt:lpstr>Rockwell</vt:lpstr>
      <vt:lpstr>Rockwell Condensed</vt:lpstr>
      <vt:lpstr>Wingdings</vt:lpstr>
      <vt:lpstr>Wood Type</vt:lpstr>
      <vt:lpstr>Lightweight assistive technology:  A wearable, optical-fiber gesture recognition system</vt:lpstr>
      <vt:lpstr>Objectives</vt:lpstr>
      <vt:lpstr>CURRENT methods VS. Requirements</vt:lpstr>
      <vt:lpstr>Solution:</vt:lpstr>
      <vt:lpstr>Optical Fibers as Sensors</vt:lpstr>
      <vt:lpstr>Optical Fibers as Sensors (continued)</vt:lpstr>
      <vt:lpstr>Basic setup for Deflection Sensor </vt:lpstr>
      <vt:lpstr>PROJECT METHODOLOGY</vt:lpstr>
      <vt:lpstr>PHASE 1: Proof of CONCEPT</vt:lpstr>
      <vt:lpstr>PHASE 1: Proof of concept</vt:lpstr>
      <vt:lpstr>PHASE 1: proof of concept</vt:lpstr>
      <vt:lpstr>PHASE 1: proof of concept</vt:lpstr>
      <vt:lpstr>PHASE 2: prototype HARDWARE</vt:lpstr>
      <vt:lpstr>PHASE 2: ACTUAL HARDWARE SETUP</vt:lpstr>
      <vt:lpstr>PHASE 2: Gestures tested</vt:lpstr>
      <vt:lpstr>PHASE 3: DATA ANALYSIS</vt:lpstr>
      <vt:lpstr>PHASE 3: Data ANALYSIS [one finger]</vt:lpstr>
      <vt:lpstr>PHASE 3: Identifying a Single Gesture</vt:lpstr>
      <vt:lpstr>PHASE 3: Handling Changing Readings</vt:lpstr>
      <vt:lpstr>Labelling the data</vt:lpstr>
      <vt:lpstr>Phase 3: data analysis [Extend] Labelling the data</vt:lpstr>
      <vt:lpstr>Handling a mixture of gestures</vt:lpstr>
      <vt:lpstr>Handling a mixture of gestures (continued)</vt:lpstr>
      <vt:lpstr>Fingerprinting the data</vt:lpstr>
      <vt:lpstr>Conclusions and next steps</vt:lpstr>
      <vt:lpstr>code</vt:lpstr>
      <vt:lpstr>code</vt:lpstr>
      <vt:lpstr>code</vt:lpstr>
      <vt:lpstr>code</vt:lpstr>
      <vt:lpstr>bIBLIOGRAPHY</vt:lpstr>
      <vt:lpstr>Photo credit</vt:lpstr>
      <vt:lpstr>Possible questions </vt:lpstr>
      <vt:lpstr>PowerPoint Presentation</vt:lpstr>
      <vt:lpstr>Fiber optics</vt:lpstr>
      <vt:lpstr>LED Color xxx makes no sense</vt:lpstr>
      <vt:lpstr>Key Questions</vt:lpstr>
      <vt:lpstr>Materials/Mediums proposed</vt:lpstr>
      <vt:lpstr>WHY WOULD IT WORK?</vt:lpstr>
      <vt:lpstr>Problems with each material</vt:lpstr>
      <vt:lpstr>Different shapes tested</vt:lpstr>
      <vt:lpstr>PowerPoint Presentation</vt:lpstr>
      <vt:lpstr>Phase 3: Data analysis [Different Gestures xxx]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Lightweight assistive technology: A wearable, optical-fiber gesture recognition system</dc:title>
  <dc:creator>Sanjay Seshan</dc:creator>
  <cp:lastModifiedBy>Sanjay Seshan</cp:lastModifiedBy>
  <cp:revision>201</cp:revision>
  <dcterms:created xsi:type="dcterms:W3CDTF">2019-12-31T04:11:05Z</dcterms:created>
  <dcterms:modified xsi:type="dcterms:W3CDTF">2020-01-31T00:42:04Z</dcterms:modified>
</cp:coreProperties>
</file>